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emf" ContentType="image/x-emf"/>
  <Default Extension="rels" ContentType="application/vnd.openxmlformats-package.relationships+xml"/>
  <Default Extension="xml" ContentType="application/xml"/>
  <Default Extension="docx" ContentType="application/vnd.openxmlformats-officedocument.wordprocessingml.document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91" r:id="rId2"/>
  </p:sldMasterIdLst>
  <p:notesMasterIdLst>
    <p:notesMasterId r:id="rId14"/>
  </p:notesMasterIdLst>
  <p:sldIdLst>
    <p:sldId id="426" r:id="rId3"/>
    <p:sldId id="436" r:id="rId4"/>
    <p:sldId id="459" r:id="rId5"/>
    <p:sldId id="438" r:id="rId6"/>
    <p:sldId id="440" r:id="rId7"/>
    <p:sldId id="460" r:id="rId8"/>
    <p:sldId id="441" r:id="rId9"/>
    <p:sldId id="444" r:id="rId10"/>
    <p:sldId id="439" r:id="rId11"/>
    <p:sldId id="452" r:id="rId12"/>
    <p:sldId id="457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602FF"/>
    <a:srgbClr val="221E22"/>
    <a:srgbClr val="FFFFFF"/>
    <a:srgbClr val="20D8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487" autoAdjust="0"/>
    <p:restoredTop sz="95907" autoAdjust="0"/>
  </p:normalViewPr>
  <p:slideViewPr>
    <p:cSldViewPr snapToGrid="0" snapToObjects="1">
      <p:cViewPr>
        <p:scale>
          <a:sx n="70" d="100"/>
          <a:sy n="70" d="100"/>
        </p:scale>
        <p:origin x="556" y="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napToObjects="1">
      <p:cViewPr varScale="1">
        <p:scale>
          <a:sx n="77" d="100"/>
          <a:sy n="77" d="100"/>
        </p:scale>
        <p:origin x="3420" y="6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tableStyles" Target="tableStyle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presProps" Target="presProp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PROYECTOS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tint val="4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BA1-456A-89AA-906FBD2FE81F}"/>
              </c:ext>
            </c:extLst>
          </c:dPt>
          <c:dPt>
            <c:idx val="1"/>
            <c:bubble3D val="0"/>
            <c:spPr>
              <a:solidFill>
                <a:schemeClr val="accent2">
                  <a:tint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BA1-456A-89AA-906FBD2FE81F}"/>
              </c:ext>
            </c:extLst>
          </c:dPt>
          <c:dPt>
            <c:idx val="2"/>
            <c:bubble3D val="0"/>
            <c:spPr>
              <a:solidFill>
                <a:schemeClr val="accent2">
                  <a:tint val="83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BA1-456A-89AA-906FBD2FE81F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4BA1-456A-89AA-906FBD2FE81F}"/>
              </c:ext>
            </c:extLst>
          </c:dPt>
          <c:dPt>
            <c:idx val="4"/>
            <c:bubble3D val="0"/>
            <c:spPr>
              <a:solidFill>
                <a:schemeClr val="accent2">
                  <a:shade val="82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4BA1-456A-89AA-906FBD2FE81F}"/>
              </c:ext>
            </c:extLst>
          </c:dPt>
          <c:dPt>
            <c:idx val="5"/>
            <c:bubble3D val="0"/>
            <c:spPr>
              <a:solidFill>
                <a:schemeClr val="accent2">
                  <a:shade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4BA1-456A-89AA-906FBD2FE81F}"/>
              </c:ext>
            </c:extLst>
          </c:dPt>
          <c:dPt>
            <c:idx val="6"/>
            <c:bubble3D val="0"/>
            <c:spPr>
              <a:solidFill>
                <a:schemeClr val="accent2">
                  <a:shade val="47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4BA1-456A-89AA-906FBD2FE81F}"/>
              </c:ext>
            </c:extLst>
          </c:dPt>
          <c:dLbls>
            <c:dLbl>
              <c:idx val="6"/>
              <c:layout>
                <c:manualLayout>
                  <c:x val="5.5659643471496344E-2"/>
                  <c:y val="-4.2777794619429203E-3"/>
                </c:manualLayout>
              </c:layout>
              <c:dLblPos val="bestFit"/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4BA1-456A-89AA-906FBD2FE81F}"/>
                </c:ext>
              </c:extLst>
            </c:dLbl>
            <c:spPr>
              <a:solidFill>
                <a:srgbClr val="FFFFFF"/>
              </a:solidFill>
              <a:ln>
                <a:solidFill>
                  <a:srgbClr val="221E22">
                    <a:lumMod val="25000"/>
                    <a:lumOff val="75000"/>
                  </a:srgbClr>
                </a:solidFill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ES"/>
              </a:p>
            </c:txPr>
            <c:dLblPos val="outEnd"/>
            <c:showLegendKey val="0"/>
            <c:showVal val="1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  <c15:layout/>
              </c:ext>
            </c:extLst>
          </c:dLbls>
          <c:cat>
            <c:strRef>
              <c:f>Hoja1!$A$2:$A$8</c:f>
              <c:strCache>
                <c:ptCount val="7"/>
                <c:pt idx="0">
                  <c:v>UPV</c:v>
                </c:pt>
                <c:pt idx="1">
                  <c:v>UA</c:v>
                </c:pt>
                <c:pt idx="2">
                  <c:v>CSIC</c:v>
                </c:pt>
                <c:pt idx="3">
                  <c:v>UV</c:v>
                </c:pt>
                <c:pt idx="4">
                  <c:v>UMH</c:v>
                </c:pt>
                <c:pt idx="5">
                  <c:v>UJI</c:v>
                </c:pt>
                <c:pt idx="6">
                  <c:v>UCV</c:v>
                </c:pt>
              </c:strCache>
            </c:strRef>
          </c:cat>
          <c:val>
            <c:numRef>
              <c:f>Hoja1!$B$2:$B$8</c:f>
              <c:numCache>
                <c:formatCode>General</c:formatCode>
                <c:ptCount val="7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4BA1-456A-89AA-906FBD2FE8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PROYECTOS</c:v>
                </c:pt>
              </c:strCache>
            </c:strRef>
          </c:tx>
          <c:explosion val="3"/>
          <c:dPt>
            <c:idx val="0"/>
            <c:bubble3D val="0"/>
            <c:spPr>
              <a:solidFill>
                <a:schemeClr val="accent2">
                  <a:tint val="4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C25-4E60-BD08-95C9393B040D}"/>
              </c:ext>
            </c:extLst>
          </c:dPt>
          <c:dPt>
            <c:idx val="1"/>
            <c:bubble3D val="0"/>
            <c:spPr>
              <a:solidFill>
                <a:schemeClr val="accent2">
                  <a:tint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C25-4E60-BD08-95C9393B040D}"/>
              </c:ext>
            </c:extLst>
          </c:dPt>
          <c:dPt>
            <c:idx val="2"/>
            <c:bubble3D val="0"/>
            <c:spPr>
              <a:solidFill>
                <a:schemeClr val="accent2">
                  <a:tint val="83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3C25-4E60-BD08-95C9393B040D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3C25-4E60-BD08-95C9393B040D}"/>
              </c:ext>
            </c:extLst>
          </c:dPt>
          <c:dPt>
            <c:idx val="4"/>
            <c:bubble3D val="0"/>
            <c:spPr>
              <a:solidFill>
                <a:schemeClr val="accent2">
                  <a:shade val="82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3C25-4E60-BD08-95C9393B040D}"/>
              </c:ext>
            </c:extLst>
          </c:dPt>
          <c:dPt>
            <c:idx val="5"/>
            <c:bubble3D val="0"/>
            <c:spPr>
              <a:solidFill>
                <a:schemeClr val="accent2">
                  <a:shade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3C25-4E60-BD08-95C9393B040D}"/>
              </c:ext>
            </c:extLst>
          </c:dPt>
          <c:dPt>
            <c:idx val="6"/>
            <c:bubble3D val="0"/>
            <c:spPr>
              <a:solidFill>
                <a:schemeClr val="accent2">
                  <a:shade val="47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3C25-4E60-BD08-95C9393B040D}"/>
              </c:ext>
            </c:extLst>
          </c:dPt>
          <c:dLbls>
            <c:dLbl>
              <c:idx val="6"/>
              <c:layout>
                <c:manualLayout>
                  <c:x val="5.5659643471496344E-2"/>
                  <c:y val="-4.2777794619429203E-3"/>
                </c:manualLayout>
              </c:layout>
              <c:dLblPos val="bestFit"/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3C25-4E60-BD08-95C9393B040D}"/>
                </c:ext>
              </c:extLst>
            </c:dLbl>
            <c:spPr>
              <a:solidFill>
                <a:srgbClr val="FFFFFF"/>
              </a:solidFill>
              <a:ln>
                <a:solidFill>
                  <a:srgbClr val="221E22">
                    <a:lumMod val="25000"/>
                    <a:lumOff val="75000"/>
                  </a:srgbClr>
                </a:solidFill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ES"/>
              </a:p>
            </c:txPr>
            <c:dLblPos val="outEnd"/>
            <c:showLegendKey val="0"/>
            <c:showVal val="1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  <c15:layout/>
              </c:ext>
            </c:extLst>
          </c:dLbls>
          <c:cat>
            <c:strRef>
              <c:f>Hoja1!$A$2:$A$8</c:f>
              <c:strCache>
                <c:ptCount val="7"/>
                <c:pt idx="0">
                  <c:v>UPV</c:v>
                </c:pt>
                <c:pt idx="1">
                  <c:v>UA</c:v>
                </c:pt>
                <c:pt idx="2">
                  <c:v>CSIC</c:v>
                </c:pt>
                <c:pt idx="3">
                  <c:v>UV</c:v>
                </c:pt>
                <c:pt idx="4">
                  <c:v>UMH</c:v>
                </c:pt>
                <c:pt idx="5">
                  <c:v>UJI</c:v>
                </c:pt>
                <c:pt idx="6">
                  <c:v>UCV</c:v>
                </c:pt>
              </c:strCache>
            </c:strRef>
          </c:cat>
          <c:val>
            <c:numRef>
              <c:f>Hoja1!$B$2:$B$8</c:f>
              <c:numCache>
                <c:formatCode>General</c:formatCode>
                <c:ptCount val="7"/>
                <c:pt idx="0">
                  <c:v>13</c:v>
                </c:pt>
                <c:pt idx="1">
                  <c:v>8</c:v>
                </c:pt>
                <c:pt idx="2">
                  <c:v>8</c:v>
                </c:pt>
                <c:pt idx="3">
                  <c:v>4</c:v>
                </c:pt>
                <c:pt idx="4">
                  <c:v>3</c:v>
                </c:pt>
                <c:pt idx="5">
                  <c:v>2</c:v>
                </c:pt>
                <c:pt idx="6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3C25-4E60-BD08-95C9393B04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dirty="0" err="1" smtClean="0"/>
              <a:t>Financiación</a:t>
            </a:r>
            <a:r>
              <a:rPr lang="en-US" sz="1400" baseline="0" dirty="0" smtClean="0"/>
              <a:t> </a:t>
            </a:r>
            <a:r>
              <a:rPr lang="en-US" sz="1400" dirty="0" smtClean="0"/>
              <a:t>M€</a:t>
            </a:r>
            <a:endParaRPr lang="en-US" sz="1400" dirty="0"/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E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Hoja1!$A$2:$A$8</c:f>
              <c:strCache>
                <c:ptCount val="7"/>
                <c:pt idx="0">
                  <c:v>UPV</c:v>
                </c:pt>
                <c:pt idx="1">
                  <c:v>CSIC</c:v>
                </c:pt>
                <c:pt idx="2">
                  <c:v>UA</c:v>
                </c:pt>
                <c:pt idx="3">
                  <c:v>UV</c:v>
                </c:pt>
                <c:pt idx="4">
                  <c:v>UMH</c:v>
                </c:pt>
                <c:pt idx="5">
                  <c:v>UJI</c:v>
                </c:pt>
                <c:pt idx="6">
                  <c:v>UCV</c:v>
                </c:pt>
              </c:strCache>
            </c:strRef>
          </c:cat>
          <c:val>
            <c:numRef>
              <c:f>Hoja1!$B$2:$B$8</c:f>
              <c:numCache>
                <c:formatCode>General</c:formatCode>
                <c:ptCount val="7"/>
                <c:pt idx="0">
                  <c:v>2.5</c:v>
                </c:pt>
                <c:pt idx="1">
                  <c:v>2</c:v>
                </c:pt>
                <c:pt idx="2">
                  <c:v>1.5</c:v>
                </c:pt>
                <c:pt idx="3">
                  <c:v>0.8</c:v>
                </c:pt>
                <c:pt idx="4">
                  <c:v>0.6</c:v>
                </c:pt>
                <c:pt idx="5">
                  <c:v>0.4</c:v>
                </c:pt>
                <c:pt idx="6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E41-4A49-8B0B-38BB2F11A6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721918096"/>
        <c:axId val="1721926000"/>
      </c:barChart>
      <c:catAx>
        <c:axId val="1721918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721926000"/>
        <c:crosses val="autoZero"/>
        <c:auto val="1"/>
        <c:lblAlgn val="ctr"/>
        <c:lblOffset val="100"/>
        <c:noMultiLvlLbl val="0"/>
      </c:catAx>
      <c:valAx>
        <c:axId val="1721926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ES"/>
          </a:p>
        </c:txPr>
        <c:crossAx val="17219180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E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2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4330434-1FC6-4956-8C1A-FFB8F6FABE62}" type="doc">
      <dgm:prSet loTypeId="urn:microsoft.com/office/officeart/2005/8/layout/process5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ES"/>
        </a:p>
      </dgm:t>
    </dgm:pt>
    <dgm:pt modelId="{68AF91B4-BEDF-4917-86A9-501725E7D6CC}">
      <dgm:prSet phldrT="[Texto]"/>
      <dgm:spPr/>
      <dgm:t>
        <a:bodyPr/>
        <a:lstStyle/>
        <a:p>
          <a:r>
            <a:rPr lang="es-ES" dirty="0" smtClean="0"/>
            <a:t>20/01/22</a:t>
          </a:r>
          <a:endParaRPr lang="es-ES" dirty="0"/>
        </a:p>
      </dgm:t>
    </dgm:pt>
    <dgm:pt modelId="{2A1F6494-C8D4-44EA-A5D8-105181005557}" type="parTrans" cxnId="{FAC38674-590E-4F8F-A1D4-F3D0E1C1C9D5}">
      <dgm:prSet/>
      <dgm:spPr/>
      <dgm:t>
        <a:bodyPr/>
        <a:lstStyle/>
        <a:p>
          <a:endParaRPr lang="es-ES"/>
        </a:p>
      </dgm:t>
    </dgm:pt>
    <dgm:pt modelId="{A9513C71-EB63-4FD2-99EC-CB06A76F23CE}" type="sibTrans" cxnId="{FAC38674-590E-4F8F-A1D4-F3D0E1C1C9D5}">
      <dgm:prSet/>
      <dgm:spPr/>
      <dgm:t>
        <a:bodyPr/>
        <a:lstStyle/>
        <a:p>
          <a:endParaRPr lang="es-ES"/>
        </a:p>
      </dgm:t>
    </dgm:pt>
    <dgm:pt modelId="{B684E124-3920-48EF-821C-79B379DD7F17}">
      <dgm:prSet phldrT="[Texto]"/>
      <dgm:spPr/>
      <dgm:t>
        <a:bodyPr/>
        <a:lstStyle/>
        <a:p>
          <a:r>
            <a:rPr lang="es-ES" dirty="0" smtClean="0"/>
            <a:t>RUVID</a:t>
          </a:r>
          <a:endParaRPr lang="es-ES" dirty="0"/>
        </a:p>
      </dgm:t>
    </dgm:pt>
    <dgm:pt modelId="{82BDFD43-AE9B-4D0B-8D8E-83CB9F955D8F}" type="parTrans" cxnId="{E7FDCFF6-234F-402D-B301-D585D0F9A66C}">
      <dgm:prSet/>
      <dgm:spPr/>
      <dgm:t>
        <a:bodyPr/>
        <a:lstStyle/>
        <a:p>
          <a:endParaRPr lang="es-ES"/>
        </a:p>
      </dgm:t>
    </dgm:pt>
    <dgm:pt modelId="{0378C8E7-A415-4CFA-9B37-DDBBB7BE8F11}" type="sibTrans" cxnId="{E7FDCFF6-234F-402D-B301-D585D0F9A66C}">
      <dgm:prSet/>
      <dgm:spPr/>
      <dgm:t>
        <a:bodyPr/>
        <a:lstStyle/>
        <a:p>
          <a:endParaRPr lang="es-ES"/>
        </a:p>
      </dgm:t>
    </dgm:pt>
    <dgm:pt modelId="{87831BD7-F297-44E6-AD2B-E4FEC18FB6F2}">
      <dgm:prSet phldrT="[Texto]"/>
      <dgm:spPr/>
      <dgm:t>
        <a:bodyPr/>
        <a:lstStyle/>
        <a:p>
          <a:r>
            <a:rPr lang="es-ES" dirty="0" smtClean="0"/>
            <a:t>03/02/22</a:t>
          </a:r>
          <a:endParaRPr lang="es-ES" dirty="0"/>
        </a:p>
      </dgm:t>
    </dgm:pt>
    <dgm:pt modelId="{D9E2E8DC-17F1-46B7-A25E-91E2C6743D1C}" type="parTrans" cxnId="{AB09D83F-7D8A-4AB2-85AF-8F3CF26D534E}">
      <dgm:prSet/>
      <dgm:spPr/>
      <dgm:t>
        <a:bodyPr/>
        <a:lstStyle/>
        <a:p>
          <a:endParaRPr lang="es-ES"/>
        </a:p>
      </dgm:t>
    </dgm:pt>
    <dgm:pt modelId="{101F148B-D6B0-4743-A53F-2B57ED12B418}" type="sibTrans" cxnId="{AB09D83F-7D8A-4AB2-85AF-8F3CF26D534E}">
      <dgm:prSet/>
      <dgm:spPr/>
      <dgm:t>
        <a:bodyPr/>
        <a:lstStyle/>
        <a:p>
          <a:endParaRPr lang="es-ES"/>
        </a:p>
      </dgm:t>
    </dgm:pt>
    <dgm:pt modelId="{DD03D868-0E32-4852-BD92-649589DFB2DA}">
      <dgm:prSet phldrT="[Texto]"/>
      <dgm:spPr/>
      <dgm:t>
        <a:bodyPr/>
        <a:lstStyle/>
        <a:p>
          <a:r>
            <a:rPr lang="es-ES" dirty="0" smtClean="0"/>
            <a:t>DESIGNACION   WP LEADERS</a:t>
          </a:r>
          <a:endParaRPr lang="es-ES" dirty="0"/>
        </a:p>
      </dgm:t>
    </dgm:pt>
    <dgm:pt modelId="{83C0EF95-F1A8-4117-8D6D-FA291DC49387}" type="parTrans" cxnId="{5438F850-69DA-4713-8F9E-D8AA02711DB2}">
      <dgm:prSet/>
      <dgm:spPr/>
      <dgm:t>
        <a:bodyPr/>
        <a:lstStyle/>
        <a:p>
          <a:endParaRPr lang="es-ES"/>
        </a:p>
      </dgm:t>
    </dgm:pt>
    <dgm:pt modelId="{42A995EC-935F-4A8C-A3B1-CCD0F2DD0A48}" type="sibTrans" cxnId="{5438F850-69DA-4713-8F9E-D8AA02711DB2}">
      <dgm:prSet/>
      <dgm:spPr/>
      <dgm:t>
        <a:bodyPr/>
        <a:lstStyle/>
        <a:p>
          <a:endParaRPr lang="es-ES"/>
        </a:p>
      </dgm:t>
    </dgm:pt>
    <dgm:pt modelId="{6A6A00F5-F219-4F80-BF09-15140B10F57D}">
      <dgm:prSet phldrT="[Texto]"/>
      <dgm:spPr/>
      <dgm:t>
        <a:bodyPr/>
        <a:lstStyle/>
        <a:p>
          <a:r>
            <a:rPr lang="es-ES" dirty="0" smtClean="0"/>
            <a:t>15/02/22</a:t>
          </a:r>
          <a:endParaRPr lang="es-ES" dirty="0"/>
        </a:p>
      </dgm:t>
    </dgm:pt>
    <dgm:pt modelId="{B139F78A-019B-4494-9F1A-B9F929E22AFE}" type="parTrans" cxnId="{B9BD02A6-5396-4D55-B461-2A2946DE88A3}">
      <dgm:prSet/>
      <dgm:spPr/>
      <dgm:t>
        <a:bodyPr/>
        <a:lstStyle/>
        <a:p>
          <a:endParaRPr lang="es-ES"/>
        </a:p>
      </dgm:t>
    </dgm:pt>
    <dgm:pt modelId="{E353409A-FE5E-44C8-A205-E7F534330039}" type="sibTrans" cxnId="{B9BD02A6-5396-4D55-B461-2A2946DE88A3}">
      <dgm:prSet/>
      <dgm:spPr/>
      <dgm:t>
        <a:bodyPr/>
        <a:lstStyle/>
        <a:p>
          <a:endParaRPr lang="es-ES"/>
        </a:p>
      </dgm:t>
    </dgm:pt>
    <dgm:pt modelId="{5AAAA5A5-12E2-42D9-A136-518503B8B24F}">
      <dgm:prSet phldrT="[Texto]"/>
      <dgm:spPr/>
      <dgm:t>
        <a:bodyPr/>
        <a:lstStyle/>
        <a:p>
          <a:r>
            <a:rPr lang="es-ES" dirty="0" smtClean="0"/>
            <a:t>PREASIGNACION  GRUPOS a </a:t>
          </a:r>
          <a:r>
            <a:rPr lang="es-ES" dirty="0" err="1" smtClean="0"/>
            <a:t>WPs</a:t>
          </a:r>
          <a:endParaRPr lang="es-ES" dirty="0"/>
        </a:p>
      </dgm:t>
    </dgm:pt>
    <dgm:pt modelId="{F134CBCD-DADE-43C4-B272-C8D2E8ADA516}" type="parTrans" cxnId="{4187EA63-ECC9-4EE7-9466-62C83920D16E}">
      <dgm:prSet/>
      <dgm:spPr/>
      <dgm:t>
        <a:bodyPr/>
        <a:lstStyle/>
        <a:p>
          <a:endParaRPr lang="es-ES"/>
        </a:p>
      </dgm:t>
    </dgm:pt>
    <dgm:pt modelId="{632ADBB0-B914-4E09-9A2F-518F1A7E9FBA}" type="sibTrans" cxnId="{4187EA63-ECC9-4EE7-9466-62C83920D16E}">
      <dgm:prSet/>
      <dgm:spPr/>
      <dgm:t>
        <a:bodyPr/>
        <a:lstStyle/>
        <a:p>
          <a:endParaRPr lang="es-ES"/>
        </a:p>
      </dgm:t>
    </dgm:pt>
    <dgm:pt modelId="{B4A2F728-FBDA-42C3-A15A-B63006F8EEAB}" type="pres">
      <dgm:prSet presAssocID="{64330434-1FC6-4956-8C1A-FFB8F6FABE62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s-ES"/>
        </a:p>
      </dgm:t>
    </dgm:pt>
    <dgm:pt modelId="{CA924D6A-107F-4E71-B0E8-28A507788557}" type="pres">
      <dgm:prSet presAssocID="{68AF91B4-BEDF-4917-86A9-501725E7D6CC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FEBFE697-D20A-4EFA-B12A-5C9D71DCCCD1}" type="pres">
      <dgm:prSet presAssocID="{A9513C71-EB63-4FD2-99EC-CB06A76F23CE}" presName="sibTrans" presStyleLbl="sibTrans2D1" presStyleIdx="0" presStyleCnt="2"/>
      <dgm:spPr/>
      <dgm:t>
        <a:bodyPr/>
        <a:lstStyle/>
        <a:p>
          <a:endParaRPr lang="es-ES"/>
        </a:p>
      </dgm:t>
    </dgm:pt>
    <dgm:pt modelId="{5C6A52E4-1C9C-4020-96B7-004C1051274D}" type="pres">
      <dgm:prSet presAssocID="{A9513C71-EB63-4FD2-99EC-CB06A76F23CE}" presName="connectorText" presStyleLbl="sibTrans2D1" presStyleIdx="0" presStyleCnt="2"/>
      <dgm:spPr/>
      <dgm:t>
        <a:bodyPr/>
        <a:lstStyle/>
        <a:p>
          <a:endParaRPr lang="es-ES"/>
        </a:p>
      </dgm:t>
    </dgm:pt>
    <dgm:pt modelId="{ED04DC60-6E72-4DEC-90EE-897E8F7A9CDC}" type="pres">
      <dgm:prSet presAssocID="{87831BD7-F297-44E6-AD2B-E4FEC18FB6F2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6FC476A8-26C8-4783-9ADB-8FAFC07F6500}" type="pres">
      <dgm:prSet presAssocID="{101F148B-D6B0-4743-A53F-2B57ED12B418}" presName="sibTrans" presStyleLbl="sibTrans2D1" presStyleIdx="1" presStyleCnt="2"/>
      <dgm:spPr/>
      <dgm:t>
        <a:bodyPr/>
        <a:lstStyle/>
        <a:p>
          <a:endParaRPr lang="es-ES"/>
        </a:p>
      </dgm:t>
    </dgm:pt>
    <dgm:pt modelId="{252F4D8D-F44A-4361-852E-195DFAD94F2F}" type="pres">
      <dgm:prSet presAssocID="{101F148B-D6B0-4743-A53F-2B57ED12B418}" presName="connectorText" presStyleLbl="sibTrans2D1" presStyleIdx="1" presStyleCnt="2"/>
      <dgm:spPr/>
      <dgm:t>
        <a:bodyPr/>
        <a:lstStyle/>
        <a:p>
          <a:endParaRPr lang="es-ES"/>
        </a:p>
      </dgm:t>
    </dgm:pt>
    <dgm:pt modelId="{92D35B06-94A7-437A-B21D-D26429B3DE93}" type="pres">
      <dgm:prSet presAssocID="{6A6A00F5-F219-4F80-BF09-15140B10F57D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</dgm:ptLst>
  <dgm:cxnLst>
    <dgm:cxn modelId="{FAC38674-590E-4F8F-A1D4-F3D0E1C1C9D5}" srcId="{64330434-1FC6-4956-8C1A-FFB8F6FABE62}" destId="{68AF91B4-BEDF-4917-86A9-501725E7D6CC}" srcOrd="0" destOrd="0" parTransId="{2A1F6494-C8D4-44EA-A5D8-105181005557}" sibTransId="{A9513C71-EB63-4FD2-99EC-CB06A76F23CE}"/>
    <dgm:cxn modelId="{02B213FD-B302-4D0D-A094-AD188ED882AD}" type="presOf" srcId="{A9513C71-EB63-4FD2-99EC-CB06A76F23CE}" destId="{5C6A52E4-1C9C-4020-96B7-004C1051274D}" srcOrd="1" destOrd="0" presId="urn:microsoft.com/office/officeart/2005/8/layout/process5"/>
    <dgm:cxn modelId="{47B0C911-96AF-464F-844E-2BB762E7337B}" type="presOf" srcId="{101F148B-D6B0-4743-A53F-2B57ED12B418}" destId="{252F4D8D-F44A-4361-852E-195DFAD94F2F}" srcOrd="1" destOrd="0" presId="urn:microsoft.com/office/officeart/2005/8/layout/process5"/>
    <dgm:cxn modelId="{E98E88CB-254D-4706-9318-7B7D5E74B1CC}" type="presOf" srcId="{6A6A00F5-F219-4F80-BF09-15140B10F57D}" destId="{92D35B06-94A7-437A-B21D-D26429B3DE93}" srcOrd="0" destOrd="0" presId="urn:microsoft.com/office/officeart/2005/8/layout/process5"/>
    <dgm:cxn modelId="{1D6A1B03-C715-4193-AF37-C050D8D9E8C0}" type="presOf" srcId="{DD03D868-0E32-4852-BD92-649589DFB2DA}" destId="{ED04DC60-6E72-4DEC-90EE-897E8F7A9CDC}" srcOrd="0" destOrd="1" presId="urn:microsoft.com/office/officeart/2005/8/layout/process5"/>
    <dgm:cxn modelId="{7BA88900-2A42-4E82-ADD0-694B4226622D}" type="presOf" srcId="{64330434-1FC6-4956-8C1A-FFB8F6FABE62}" destId="{B4A2F728-FBDA-42C3-A15A-B63006F8EEAB}" srcOrd="0" destOrd="0" presId="urn:microsoft.com/office/officeart/2005/8/layout/process5"/>
    <dgm:cxn modelId="{AB09D83F-7D8A-4AB2-85AF-8F3CF26D534E}" srcId="{64330434-1FC6-4956-8C1A-FFB8F6FABE62}" destId="{87831BD7-F297-44E6-AD2B-E4FEC18FB6F2}" srcOrd="1" destOrd="0" parTransId="{D9E2E8DC-17F1-46B7-A25E-91E2C6743D1C}" sibTransId="{101F148B-D6B0-4743-A53F-2B57ED12B418}"/>
    <dgm:cxn modelId="{2B1BCC40-B787-4CBC-B47A-7D6917B71819}" type="presOf" srcId="{68AF91B4-BEDF-4917-86A9-501725E7D6CC}" destId="{CA924D6A-107F-4E71-B0E8-28A507788557}" srcOrd="0" destOrd="0" presId="urn:microsoft.com/office/officeart/2005/8/layout/process5"/>
    <dgm:cxn modelId="{9496428A-E373-4BB4-BE26-CDB002BD0A1B}" type="presOf" srcId="{5AAAA5A5-12E2-42D9-A136-518503B8B24F}" destId="{92D35B06-94A7-437A-B21D-D26429B3DE93}" srcOrd="0" destOrd="1" presId="urn:microsoft.com/office/officeart/2005/8/layout/process5"/>
    <dgm:cxn modelId="{DFE6F7B3-58E6-4E64-87F9-9A678E851EBD}" type="presOf" srcId="{87831BD7-F297-44E6-AD2B-E4FEC18FB6F2}" destId="{ED04DC60-6E72-4DEC-90EE-897E8F7A9CDC}" srcOrd="0" destOrd="0" presId="urn:microsoft.com/office/officeart/2005/8/layout/process5"/>
    <dgm:cxn modelId="{E7FDCFF6-234F-402D-B301-D585D0F9A66C}" srcId="{68AF91B4-BEDF-4917-86A9-501725E7D6CC}" destId="{B684E124-3920-48EF-821C-79B379DD7F17}" srcOrd="0" destOrd="0" parTransId="{82BDFD43-AE9B-4D0B-8D8E-83CB9F955D8F}" sibTransId="{0378C8E7-A415-4CFA-9B37-DDBBB7BE8F11}"/>
    <dgm:cxn modelId="{2946B3B1-4D5D-4C71-AC8B-619CC248DDE0}" type="presOf" srcId="{A9513C71-EB63-4FD2-99EC-CB06A76F23CE}" destId="{FEBFE697-D20A-4EFA-B12A-5C9D71DCCCD1}" srcOrd="0" destOrd="0" presId="urn:microsoft.com/office/officeart/2005/8/layout/process5"/>
    <dgm:cxn modelId="{A77CC0B5-5196-4719-82AC-0D182E9854A8}" type="presOf" srcId="{B684E124-3920-48EF-821C-79B379DD7F17}" destId="{CA924D6A-107F-4E71-B0E8-28A507788557}" srcOrd="0" destOrd="1" presId="urn:microsoft.com/office/officeart/2005/8/layout/process5"/>
    <dgm:cxn modelId="{C91C32D2-ABB6-4E71-8522-4CDFFF380BA2}" type="presOf" srcId="{101F148B-D6B0-4743-A53F-2B57ED12B418}" destId="{6FC476A8-26C8-4783-9ADB-8FAFC07F6500}" srcOrd="0" destOrd="0" presId="urn:microsoft.com/office/officeart/2005/8/layout/process5"/>
    <dgm:cxn modelId="{4187EA63-ECC9-4EE7-9466-62C83920D16E}" srcId="{6A6A00F5-F219-4F80-BF09-15140B10F57D}" destId="{5AAAA5A5-12E2-42D9-A136-518503B8B24F}" srcOrd="0" destOrd="0" parTransId="{F134CBCD-DADE-43C4-B272-C8D2E8ADA516}" sibTransId="{632ADBB0-B914-4E09-9A2F-518F1A7E9FBA}"/>
    <dgm:cxn modelId="{5438F850-69DA-4713-8F9E-D8AA02711DB2}" srcId="{87831BD7-F297-44E6-AD2B-E4FEC18FB6F2}" destId="{DD03D868-0E32-4852-BD92-649589DFB2DA}" srcOrd="0" destOrd="0" parTransId="{83C0EF95-F1A8-4117-8D6D-FA291DC49387}" sibTransId="{42A995EC-935F-4A8C-A3B1-CCD0F2DD0A48}"/>
    <dgm:cxn modelId="{B9BD02A6-5396-4D55-B461-2A2946DE88A3}" srcId="{64330434-1FC6-4956-8C1A-FFB8F6FABE62}" destId="{6A6A00F5-F219-4F80-BF09-15140B10F57D}" srcOrd="2" destOrd="0" parTransId="{B139F78A-019B-4494-9F1A-B9F929E22AFE}" sibTransId="{E353409A-FE5E-44C8-A205-E7F534330039}"/>
    <dgm:cxn modelId="{509B71C1-09E0-4607-89CC-F3A2179235B5}" type="presParOf" srcId="{B4A2F728-FBDA-42C3-A15A-B63006F8EEAB}" destId="{CA924D6A-107F-4E71-B0E8-28A507788557}" srcOrd="0" destOrd="0" presId="urn:microsoft.com/office/officeart/2005/8/layout/process5"/>
    <dgm:cxn modelId="{21E386B2-904A-486B-ADC1-38FDD48AB171}" type="presParOf" srcId="{B4A2F728-FBDA-42C3-A15A-B63006F8EEAB}" destId="{FEBFE697-D20A-4EFA-B12A-5C9D71DCCCD1}" srcOrd="1" destOrd="0" presId="urn:microsoft.com/office/officeart/2005/8/layout/process5"/>
    <dgm:cxn modelId="{1BBF06EB-972B-469B-9C91-DF0A32CDE7F3}" type="presParOf" srcId="{FEBFE697-D20A-4EFA-B12A-5C9D71DCCCD1}" destId="{5C6A52E4-1C9C-4020-96B7-004C1051274D}" srcOrd="0" destOrd="0" presId="urn:microsoft.com/office/officeart/2005/8/layout/process5"/>
    <dgm:cxn modelId="{8530641F-B6C9-4FA4-B4FC-9A24D4DF16FE}" type="presParOf" srcId="{B4A2F728-FBDA-42C3-A15A-B63006F8EEAB}" destId="{ED04DC60-6E72-4DEC-90EE-897E8F7A9CDC}" srcOrd="2" destOrd="0" presId="urn:microsoft.com/office/officeart/2005/8/layout/process5"/>
    <dgm:cxn modelId="{0843ECB5-0F9E-481A-8EC9-71EEA8D54AB6}" type="presParOf" srcId="{B4A2F728-FBDA-42C3-A15A-B63006F8EEAB}" destId="{6FC476A8-26C8-4783-9ADB-8FAFC07F6500}" srcOrd="3" destOrd="0" presId="urn:microsoft.com/office/officeart/2005/8/layout/process5"/>
    <dgm:cxn modelId="{A663B720-2994-4077-93D5-FD1F836D3BAA}" type="presParOf" srcId="{6FC476A8-26C8-4783-9ADB-8FAFC07F6500}" destId="{252F4D8D-F44A-4361-852E-195DFAD94F2F}" srcOrd="0" destOrd="0" presId="urn:microsoft.com/office/officeart/2005/8/layout/process5"/>
    <dgm:cxn modelId="{F0985E54-2A72-441A-BF9B-05BB0209E000}" type="presParOf" srcId="{B4A2F728-FBDA-42C3-A15A-B63006F8EEAB}" destId="{92D35B06-94A7-437A-B21D-D26429B3DE93}" srcOrd="4" destOrd="0" presId="urn:microsoft.com/office/officeart/2005/8/layout/process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626E8A62-41C7-4353-AA99-1B38A981D5F3}" type="doc">
      <dgm:prSet loTypeId="urn:microsoft.com/office/officeart/2005/8/layout/hierarchy6" loCatId="hierarchy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s-ES"/>
        </a:p>
      </dgm:t>
    </dgm:pt>
    <dgm:pt modelId="{2A46B481-7633-47BD-B292-04B1AFFB6FD7}">
      <dgm:prSet phldrT="[Texto]" custT="1"/>
      <dgm:spPr/>
      <dgm:t>
        <a:bodyPr/>
        <a:lstStyle/>
        <a:p>
          <a:r>
            <a:rPr lang="es-ES" sz="1600" b="1" dirty="0" smtClean="0">
              <a:solidFill>
                <a:srgbClr val="FF0000"/>
              </a:solidFill>
            </a:rPr>
            <a:t>WP8 </a:t>
          </a:r>
        </a:p>
        <a:p>
          <a:r>
            <a:rPr lang="es-ES" sz="1600" b="1" dirty="0" smtClean="0">
              <a:solidFill>
                <a:srgbClr val="FF0000"/>
              </a:solidFill>
            </a:rPr>
            <a:t>COORDINACION</a:t>
          </a:r>
        </a:p>
      </dgm:t>
    </dgm:pt>
    <dgm:pt modelId="{9D25AB45-54B4-4BB1-B7F9-1176AAF5F104}" type="parTrans" cxnId="{56C2A9A4-FA58-459C-9475-7FDAAA2A4CD3}">
      <dgm:prSet/>
      <dgm:spPr/>
      <dgm:t>
        <a:bodyPr/>
        <a:lstStyle/>
        <a:p>
          <a:endParaRPr lang="es-ES"/>
        </a:p>
      </dgm:t>
    </dgm:pt>
    <dgm:pt modelId="{EF72CF1B-84F8-4D29-92A3-4C1DA9F37011}" type="sibTrans" cxnId="{56C2A9A4-FA58-459C-9475-7FDAAA2A4CD3}">
      <dgm:prSet/>
      <dgm:spPr/>
      <dgm:t>
        <a:bodyPr/>
        <a:lstStyle/>
        <a:p>
          <a:endParaRPr lang="es-ES"/>
        </a:p>
      </dgm:t>
    </dgm:pt>
    <dgm:pt modelId="{C68DBB43-B40D-46D8-8B19-5E50CE01BE08}">
      <dgm:prSet phldrT="[Texto]" custT="1"/>
      <dgm:spPr>
        <a:solidFill>
          <a:schemeClr val="accent1"/>
        </a:solidFill>
      </dgm:spPr>
      <dgm:t>
        <a:bodyPr/>
        <a:lstStyle/>
        <a:p>
          <a:r>
            <a:rPr lang="es-ES" sz="1400" b="1" dirty="0" smtClean="0"/>
            <a:t> Monitorización Medio Marino &amp; Litoral (13)</a:t>
          </a:r>
          <a:endParaRPr lang="es-ES" sz="1400" b="1" dirty="0"/>
        </a:p>
      </dgm:t>
    </dgm:pt>
    <dgm:pt modelId="{9C96139D-E3EB-4E3F-901B-EF07010F131C}" type="parTrans" cxnId="{9D6511DA-7C74-4B46-BB0A-7C1AB144ABD6}">
      <dgm:prSet/>
      <dgm:spPr>
        <a:ln>
          <a:solidFill>
            <a:schemeClr val="accent3"/>
          </a:solidFill>
        </a:ln>
      </dgm:spPr>
      <dgm:t>
        <a:bodyPr/>
        <a:lstStyle/>
        <a:p>
          <a:endParaRPr lang="es-ES"/>
        </a:p>
      </dgm:t>
    </dgm:pt>
    <dgm:pt modelId="{2D012AB7-9C79-42F9-B6B5-B489DFD72E48}" type="sibTrans" cxnId="{9D6511DA-7C74-4B46-BB0A-7C1AB144ABD6}">
      <dgm:prSet/>
      <dgm:spPr/>
      <dgm:t>
        <a:bodyPr/>
        <a:lstStyle/>
        <a:p>
          <a:endParaRPr lang="es-ES"/>
        </a:p>
      </dgm:t>
    </dgm:pt>
    <dgm:pt modelId="{8C3E0674-46AB-4E48-9368-F25C2D8C366B}">
      <dgm:prSet phldrT="[Texto]" custT="1"/>
      <dgm:spPr>
        <a:solidFill>
          <a:schemeClr val="tx2"/>
        </a:solidFill>
      </dgm:spPr>
      <dgm:t>
        <a:bodyPr/>
        <a:lstStyle/>
        <a:p>
          <a:r>
            <a:rPr lang="es-ES" sz="900" dirty="0" smtClean="0"/>
            <a:t>WP2 (3)</a:t>
          </a:r>
        </a:p>
        <a:p>
          <a:r>
            <a:rPr lang="es-ES" sz="900" dirty="0" smtClean="0"/>
            <a:t>Reproducción, Diversificación &amp; Mejora </a:t>
          </a:r>
          <a:r>
            <a:rPr lang="es-ES" sz="900" dirty="0" err="1" smtClean="0"/>
            <a:t>Genet</a:t>
          </a:r>
          <a:r>
            <a:rPr lang="es-ES" sz="900" dirty="0" smtClean="0"/>
            <a:t>. </a:t>
          </a:r>
          <a:endParaRPr lang="es-ES" sz="900" dirty="0"/>
        </a:p>
      </dgm:t>
    </dgm:pt>
    <dgm:pt modelId="{0D602A01-5C15-457C-8A87-10CAAC581E60}" type="parTrans" cxnId="{431B3A76-D3B4-476C-8180-BEE4657CE4BF}">
      <dgm:prSet/>
      <dgm:spPr>
        <a:ln>
          <a:solidFill>
            <a:schemeClr val="tx2"/>
          </a:solidFill>
        </a:ln>
      </dgm:spPr>
      <dgm:t>
        <a:bodyPr/>
        <a:lstStyle/>
        <a:p>
          <a:endParaRPr lang="es-ES"/>
        </a:p>
      </dgm:t>
    </dgm:pt>
    <dgm:pt modelId="{3506C51A-5850-43D3-856D-777DA5024E85}" type="sibTrans" cxnId="{431B3A76-D3B4-476C-8180-BEE4657CE4BF}">
      <dgm:prSet/>
      <dgm:spPr/>
      <dgm:t>
        <a:bodyPr/>
        <a:lstStyle/>
        <a:p>
          <a:endParaRPr lang="es-ES"/>
        </a:p>
      </dgm:t>
    </dgm:pt>
    <dgm:pt modelId="{2E563B44-0611-4A6A-BEAC-C8E720DDA010}">
      <dgm:prSet phldrT="[Texto]" custT="1"/>
      <dgm:spPr>
        <a:solidFill>
          <a:schemeClr val="tx2"/>
        </a:solidFill>
      </dgm:spPr>
      <dgm:t>
        <a:bodyPr/>
        <a:lstStyle/>
        <a:p>
          <a:r>
            <a:rPr lang="es-ES" sz="1050" dirty="0" smtClean="0"/>
            <a:t>WP3  (7)</a:t>
          </a:r>
        </a:p>
        <a:p>
          <a:r>
            <a:rPr lang="es-ES" sz="1050" dirty="0" smtClean="0"/>
            <a:t>Nutrición &amp; Bienestar</a:t>
          </a:r>
          <a:endParaRPr lang="es-ES" sz="1050" dirty="0"/>
        </a:p>
      </dgm:t>
    </dgm:pt>
    <dgm:pt modelId="{339D22EC-F8F3-4828-8337-D22BA8B1CEC3}" type="parTrans" cxnId="{11771833-C465-4876-A120-8A7B34FF5DA6}">
      <dgm:prSet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endParaRPr lang="es-ES"/>
        </a:p>
      </dgm:t>
    </dgm:pt>
    <dgm:pt modelId="{E979031A-CE76-4E71-B81E-B58DC4DBB889}" type="sibTrans" cxnId="{11771833-C465-4876-A120-8A7B34FF5DA6}">
      <dgm:prSet/>
      <dgm:spPr/>
      <dgm:t>
        <a:bodyPr/>
        <a:lstStyle/>
        <a:p>
          <a:endParaRPr lang="es-ES"/>
        </a:p>
      </dgm:t>
    </dgm:pt>
    <dgm:pt modelId="{21097BFD-543C-41E5-80F7-5E9745601267}">
      <dgm:prSet phldrT="[Texto]" custT="1"/>
      <dgm:spPr>
        <a:solidFill>
          <a:schemeClr val="accent1"/>
        </a:solidFill>
      </dgm:spPr>
      <dgm:t>
        <a:bodyPr/>
        <a:lstStyle/>
        <a:p>
          <a:r>
            <a:rPr lang="es-ES" sz="1400" b="1" dirty="0" smtClean="0"/>
            <a:t>Economía Azul. Ciencia Ciudadana(2)</a:t>
          </a:r>
          <a:endParaRPr lang="es-ES" sz="1400" b="1" dirty="0"/>
        </a:p>
      </dgm:t>
    </dgm:pt>
    <dgm:pt modelId="{0EBBC977-A2B2-4344-B73F-766CB6E83EF1}" type="parTrans" cxnId="{D15B4AE8-81D0-4A69-805B-A38560D3A25F}">
      <dgm:prSet>
        <dgm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dgm:style>
      </dgm:prSet>
      <dgm:spPr>
        <a:ln w="9525"/>
      </dgm:spPr>
      <dgm:t>
        <a:bodyPr/>
        <a:lstStyle/>
        <a:p>
          <a:endParaRPr lang="es-ES"/>
        </a:p>
      </dgm:t>
    </dgm:pt>
    <dgm:pt modelId="{4EA9A6BD-67F4-44D6-AB21-29A7B49E0EEA}" type="sibTrans" cxnId="{D15B4AE8-81D0-4A69-805B-A38560D3A25F}">
      <dgm:prSet/>
      <dgm:spPr/>
      <dgm:t>
        <a:bodyPr/>
        <a:lstStyle/>
        <a:p>
          <a:endParaRPr lang="es-ES"/>
        </a:p>
      </dgm:t>
    </dgm:pt>
    <dgm:pt modelId="{CA19D5F1-47E0-4DCD-9406-D0E1EE7CCAA1}">
      <dgm:prSet phldrT="[Texto]" custT="1"/>
      <dgm:spPr>
        <a:solidFill>
          <a:schemeClr val="accent1"/>
        </a:solidFill>
      </dgm:spPr>
      <dgm:t>
        <a:bodyPr/>
        <a:lstStyle/>
        <a:p>
          <a:r>
            <a:rPr lang="es-ES" sz="1200" b="1" dirty="0" smtClean="0"/>
            <a:t>WP1  (13) </a:t>
          </a:r>
        </a:p>
      </dgm:t>
    </dgm:pt>
    <dgm:pt modelId="{47B1B25A-0E04-4E74-AFBB-286B7F8411C0}" type="parTrans" cxnId="{5909C267-269B-4FD2-9204-B4CBD1067DF6}">
      <dgm:prSet/>
      <dgm:spPr>
        <a:ln>
          <a:solidFill>
            <a:schemeClr val="accent1"/>
          </a:solidFill>
        </a:ln>
      </dgm:spPr>
      <dgm:t>
        <a:bodyPr/>
        <a:lstStyle/>
        <a:p>
          <a:endParaRPr lang="es-ES"/>
        </a:p>
      </dgm:t>
    </dgm:pt>
    <dgm:pt modelId="{18BC1F2D-2867-4041-BA00-30D8C9DCDF16}" type="sibTrans" cxnId="{5909C267-269B-4FD2-9204-B4CBD1067DF6}">
      <dgm:prSet/>
      <dgm:spPr/>
      <dgm:t>
        <a:bodyPr/>
        <a:lstStyle/>
        <a:p>
          <a:endParaRPr lang="es-ES"/>
        </a:p>
      </dgm:t>
    </dgm:pt>
    <dgm:pt modelId="{4659EA23-B9BD-4460-AA5D-D5C547B6E77B}">
      <dgm:prSet phldrT="[Texto]" custT="1"/>
      <dgm:spPr>
        <a:solidFill>
          <a:schemeClr val="tx2"/>
        </a:solidFill>
      </dgm:spPr>
      <dgm:t>
        <a:bodyPr/>
        <a:lstStyle/>
        <a:p>
          <a:r>
            <a:rPr lang="es-ES" sz="1050" dirty="0" smtClean="0"/>
            <a:t>WP4 (6) </a:t>
          </a:r>
        </a:p>
        <a:p>
          <a:r>
            <a:rPr lang="es-ES" sz="1050" dirty="0" smtClean="0"/>
            <a:t>Salud</a:t>
          </a:r>
          <a:endParaRPr lang="es-ES" sz="1050" dirty="0"/>
        </a:p>
      </dgm:t>
    </dgm:pt>
    <dgm:pt modelId="{7A84D9F5-4963-4C26-A677-CE225CCB9827}" type="parTrans" cxnId="{9469D891-B11E-42A7-8C0A-4F764DE5C310}">
      <dgm:prSet/>
      <dgm:spPr>
        <a:ln>
          <a:solidFill>
            <a:schemeClr val="tx2"/>
          </a:solidFill>
        </a:ln>
      </dgm:spPr>
      <dgm:t>
        <a:bodyPr/>
        <a:lstStyle/>
        <a:p>
          <a:endParaRPr lang="es-ES"/>
        </a:p>
      </dgm:t>
    </dgm:pt>
    <dgm:pt modelId="{590A23AD-2758-4F6E-954E-1AF88AB01A21}" type="sibTrans" cxnId="{9469D891-B11E-42A7-8C0A-4F764DE5C310}">
      <dgm:prSet/>
      <dgm:spPr/>
      <dgm:t>
        <a:bodyPr/>
        <a:lstStyle/>
        <a:p>
          <a:endParaRPr lang="es-ES"/>
        </a:p>
      </dgm:t>
    </dgm:pt>
    <dgm:pt modelId="{DF575721-5829-4ED5-BCD1-0E3F40E48214}">
      <dgm:prSet phldrT="[Texto]" custT="1"/>
      <dgm:spPr>
        <a:solidFill>
          <a:schemeClr val="tx2"/>
        </a:solidFill>
      </dgm:spPr>
      <dgm:t>
        <a:bodyPr/>
        <a:lstStyle/>
        <a:p>
          <a:r>
            <a:rPr lang="es-ES" sz="1050" dirty="0" smtClean="0"/>
            <a:t>WP5 (4)</a:t>
          </a:r>
        </a:p>
        <a:p>
          <a:r>
            <a:rPr lang="es-ES" sz="1050" dirty="0" smtClean="0"/>
            <a:t>Calidad &amp; Seguridad Alim.</a:t>
          </a:r>
          <a:endParaRPr lang="es-ES" sz="1050" dirty="0"/>
        </a:p>
      </dgm:t>
    </dgm:pt>
    <dgm:pt modelId="{C6B65F7F-F91A-40B7-B4BF-5C69C9617264}" type="parTrans" cxnId="{D930C84F-53EF-4C3F-8736-01C959EC4A95}">
      <dgm:prSet/>
      <dgm:spPr>
        <a:ln>
          <a:solidFill>
            <a:schemeClr val="tx2"/>
          </a:solidFill>
        </a:ln>
      </dgm:spPr>
      <dgm:t>
        <a:bodyPr/>
        <a:lstStyle/>
        <a:p>
          <a:endParaRPr lang="es-ES"/>
        </a:p>
      </dgm:t>
    </dgm:pt>
    <dgm:pt modelId="{1918DDE4-B1E4-4BE5-9FED-A959893187CF}" type="sibTrans" cxnId="{D930C84F-53EF-4C3F-8736-01C959EC4A95}">
      <dgm:prSet/>
      <dgm:spPr/>
      <dgm:t>
        <a:bodyPr/>
        <a:lstStyle/>
        <a:p>
          <a:endParaRPr lang="es-ES"/>
        </a:p>
      </dgm:t>
    </dgm:pt>
    <dgm:pt modelId="{6CC4D303-8B55-4A8F-8D42-8070EEE8B824}">
      <dgm:prSet phldrT="[Texto]" custT="1"/>
      <dgm:spPr>
        <a:solidFill>
          <a:schemeClr val="tx2"/>
        </a:solidFill>
      </dgm:spPr>
      <dgm:t>
        <a:bodyPr/>
        <a:lstStyle/>
        <a:p>
          <a:pPr>
            <a:spcAft>
              <a:spcPts val="0"/>
            </a:spcAft>
          </a:pPr>
          <a:r>
            <a:rPr lang="es-ES" sz="1100" dirty="0" smtClean="0"/>
            <a:t>WP6 (7) </a:t>
          </a:r>
        </a:p>
        <a:p>
          <a:pPr>
            <a:spcAft>
              <a:spcPts val="0"/>
            </a:spcAft>
          </a:pPr>
          <a:r>
            <a:rPr lang="es-ES" sz="1100" dirty="0" smtClean="0"/>
            <a:t>Acuicultura x Ambiente</a:t>
          </a:r>
          <a:endParaRPr lang="es-ES" sz="1100" dirty="0"/>
        </a:p>
      </dgm:t>
    </dgm:pt>
    <dgm:pt modelId="{889D0FB0-DA9F-4167-8785-7D4202185DCA}" type="parTrans" cxnId="{96A912EF-7769-4956-8381-82233EBBC4C5}">
      <dgm:prSet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endParaRPr lang="es-ES"/>
        </a:p>
      </dgm:t>
    </dgm:pt>
    <dgm:pt modelId="{D9E469A8-338E-4FE1-8094-2C8B28BA324B}" type="sibTrans" cxnId="{96A912EF-7769-4956-8381-82233EBBC4C5}">
      <dgm:prSet/>
      <dgm:spPr/>
      <dgm:t>
        <a:bodyPr/>
        <a:lstStyle/>
        <a:p>
          <a:endParaRPr lang="es-ES"/>
        </a:p>
      </dgm:t>
    </dgm:pt>
    <dgm:pt modelId="{DEA6AB50-E9A5-46E1-A0B3-188F1C960A16}">
      <dgm:prSet phldrT="[Texto]" custT="1"/>
      <dgm:spPr>
        <a:solidFill>
          <a:schemeClr val="tx2"/>
        </a:solidFill>
      </dgm:spPr>
      <dgm:t>
        <a:bodyPr/>
        <a:lstStyle/>
        <a:p>
          <a:r>
            <a:rPr lang="es-ES" sz="1400" b="1" dirty="0" smtClean="0"/>
            <a:t>Acuicultura Sostenible, Inteligente y de Precisión (26)</a:t>
          </a:r>
          <a:endParaRPr lang="es-ES" sz="1400" b="1" dirty="0"/>
        </a:p>
      </dgm:t>
    </dgm:pt>
    <dgm:pt modelId="{3C6D7C65-B585-4B82-B0E6-E3ADE33BB256}" type="sibTrans" cxnId="{2353F4DE-1987-4001-9556-230845B189B2}">
      <dgm:prSet/>
      <dgm:spPr/>
      <dgm:t>
        <a:bodyPr/>
        <a:lstStyle/>
        <a:p>
          <a:endParaRPr lang="es-ES"/>
        </a:p>
      </dgm:t>
    </dgm:pt>
    <dgm:pt modelId="{5A02BD52-1A07-41F8-A9AB-305FED780D78}" type="parTrans" cxnId="{2353F4DE-1987-4001-9556-230845B189B2}">
      <dgm:prSet/>
      <dgm:spPr>
        <a:ln>
          <a:solidFill>
            <a:schemeClr val="accent3"/>
          </a:solidFill>
        </a:ln>
      </dgm:spPr>
      <dgm:t>
        <a:bodyPr/>
        <a:lstStyle/>
        <a:p>
          <a:endParaRPr lang="es-ES"/>
        </a:p>
      </dgm:t>
    </dgm:pt>
    <dgm:pt modelId="{93BD6581-0F3F-4847-B244-6E90A4B4206E}">
      <dgm:prSet phldrT="[Texto]" custT="1"/>
      <dgm:spPr/>
      <dgm:t>
        <a:bodyPr/>
        <a:lstStyle/>
        <a:p>
          <a:r>
            <a:rPr lang="es-ES" sz="1400" dirty="0" smtClean="0"/>
            <a:t>WP7 (2)</a:t>
          </a:r>
          <a:endParaRPr lang="es-ES" sz="1400" dirty="0"/>
        </a:p>
      </dgm:t>
    </dgm:pt>
    <dgm:pt modelId="{21022CB6-001C-43A9-AB1F-ED2A6249F2B6}" type="sibTrans" cxnId="{DBC55C22-76F4-4462-9303-E19C891FE6CC}">
      <dgm:prSet/>
      <dgm:spPr/>
      <dgm:t>
        <a:bodyPr/>
        <a:lstStyle/>
        <a:p>
          <a:endParaRPr lang="es-ES"/>
        </a:p>
      </dgm:t>
    </dgm:pt>
    <dgm:pt modelId="{7995BECB-6DB3-428F-A679-2B07E120F778}" type="parTrans" cxnId="{DBC55C22-76F4-4462-9303-E19C891FE6CC}">
      <dgm:prSet/>
      <dgm:spPr/>
      <dgm:t>
        <a:bodyPr/>
        <a:lstStyle/>
        <a:p>
          <a:endParaRPr lang="es-ES"/>
        </a:p>
      </dgm:t>
    </dgm:pt>
    <dgm:pt modelId="{4EE8EFC7-97FD-497D-8A61-56535E2B0F50}" type="pres">
      <dgm:prSet presAssocID="{626E8A62-41C7-4353-AA99-1B38A981D5F3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s-ES"/>
        </a:p>
      </dgm:t>
    </dgm:pt>
    <dgm:pt modelId="{D2EFE824-BA21-4BF7-AA9B-F48D409A7F67}" type="pres">
      <dgm:prSet presAssocID="{626E8A62-41C7-4353-AA99-1B38A981D5F3}" presName="hierFlow" presStyleCnt="0"/>
      <dgm:spPr/>
    </dgm:pt>
    <dgm:pt modelId="{87521DD2-F5EB-480D-88E0-316F5C37D21F}" type="pres">
      <dgm:prSet presAssocID="{626E8A62-41C7-4353-AA99-1B38A981D5F3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6E30CD13-2021-443F-9277-23DDC8294077}" type="pres">
      <dgm:prSet presAssocID="{2A46B481-7633-47BD-B292-04B1AFFB6FD7}" presName="Name14" presStyleCnt="0"/>
      <dgm:spPr/>
    </dgm:pt>
    <dgm:pt modelId="{91CE29FF-D3F5-4CD6-B96F-7A9FE01EBFF9}" type="pres">
      <dgm:prSet presAssocID="{2A46B481-7633-47BD-B292-04B1AFFB6FD7}" presName="level1Shape" presStyleLbl="node0" presStyleIdx="0" presStyleCnt="1" custScaleX="268774">
        <dgm:presLayoutVars>
          <dgm:chPref val="3"/>
        </dgm:presLayoutVars>
      </dgm:prSet>
      <dgm:spPr/>
      <dgm:t>
        <a:bodyPr/>
        <a:lstStyle/>
        <a:p>
          <a:endParaRPr lang="es-ES"/>
        </a:p>
      </dgm:t>
    </dgm:pt>
    <dgm:pt modelId="{2FD428CC-C870-40BE-95E2-10B397709DB9}" type="pres">
      <dgm:prSet presAssocID="{2A46B481-7633-47BD-B292-04B1AFFB6FD7}" presName="hierChild2" presStyleCnt="0"/>
      <dgm:spPr/>
    </dgm:pt>
    <dgm:pt modelId="{FBD00D1B-5B49-4670-972C-8B63CC413CFE}" type="pres">
      <dgm:prSet presAssocID="{9C96139D-E3EB-4E3F-901B-EF07010F131C}" presName="Name19" presStyleLbl="parChTrans1D2" presStyleIdx="0" presStyleCnt="3"/>
      <dgm:spPr/>
      <dgm:t>
        <a:bodyPr/>
        <a:lstStyle/>
        <a:p>
          <a:endParaRPr lang="es-ES"/>
        </a:p>
      </dgm:t>
    </dgm:pt>
    <dgm:pt modelId="{202C091F-95F6-4E67-8E17-9963D052A6D6}" type="pres">
      <dgm:prSet presAssocID="{C68DBB43-B40D-46D8-8B19-5E50CE01BE08}" presName="Name21" presStyleCnt="0"/>
      <dgm:spPr/>
    </dgm:pt>
    <dgm:pt modelId="{1CFDF265-278E-4DD4-8FD9-410CC9E74CD2}" type="pres">
      <dgm:prSet presAssocID="{C68DBB43-B40D-46D8-8B19-5E50CE01BE08}" presName="level2Shape" presStyleLbl="node2" presStyleIdx="0" presStyleCnt="3" custScaleX="194011"/>
      <dgm:spPr/>
      <dgm:t>
        <a:bodyPr/>
        <a:lstStyle/>
        <a:p>
          <a:endParaRPr lang="es-ES"/>
        </a:p>
      </dgm:t>
    </dgm:pt>
    <dgm:pt modelId="{DA546611-4793-43A1-8FB2-ACDA1855237D}" type="pres">
      <dgm:prSet presAssocID="{C68DBB43-B40D-46D8-8B19-5E50CE01BE08}" presName="hierChild3" presStyleCnt="0"/>
      <dgm:spPr/>
    </dgm:pt>
    <dgm:pt modelId="{038DB63C-5DC0-499C-B210-0537367EAA9A}" type="pres">
      <dgm:prSet presAssocID="{47B1B25A-0E04-4E74-AFBB-286B7F8411C0}" presName="Name19" presStyleLbl="parChTrans1D3" presStyleIdx="0" presStyleCnt="7"/>
      <dgm:spPr/>
      <dgm:t>
        <a:bodyPr/>
        <a:lstStyle/>
        <a:p>
          <a:endParaRPr lang="es-ES"/>
        </a:p>
      </dgm:t>
    </dgm:pt>
    <dgm:pt modelId="{DB9D3B73-05F2-48A7-BC33-E0C785A50199}" type="pres">
      <dgm:prSet presAssocID="{CA19D5F1-47E0-4DCD-9406-D0E1EE7CCAA1}" presName="Name21" presStyleCnt="0"/>
      <dgm:spPr/>
    </dgm:pt>
    <dgm:pt modelId="{2C7F2B45-FA82-431A-8642-B2FA4EE040F7}" type="pres">
      <dgm:prSet presAssocID="{CA19D5F1-47E0-4DCD-9406-D0E1EE7CCAA1}" presName="level2Shape" presStyleLbl="node3" presStyleIdx="0" presStyleCnt="7"/>
      <dgm:spPr/>
      <dgm:t>
        <a:bodyPr/>
        <a:lstStyle/>
        <a:p>
          <a:endParaRPr lang="es-ES"/>
        </a:p>
      </dgm:t>
    </dgm:pt>
    <dgm:pt modelId="{AD86B132-6164-4F9B-AF6B-550443E2C803}" type="pres">
      <dgm:prSet presAssocID="{CA19D5F1-47E0-4DCD-9406-D0E1EE7CCAA1}" presName="hierChild3" presStyleCnt="0"/>
      <dgm:spPr/>
    </dgm:pt>
    <dgm:pt modelId="{4AAF544E-982C-4D4B-ACD1-81DC957024B1}" type="pres">
      <dgm:prSet presAssocID="{5A02BD52-1A07-41F8-A9AB-305FED780D78}" presName="Name19" presStyleLbl="parChTrans1D2" presStyleIdx="1" presStyleCnt="3"/>
      <dgm:spPr/>
      <dgm:t>
        <a:bodyPr/>
        <a:lstStyle/>
        <a:p>
          <a:endParaRPr lang="es-ES"/>
        </a:p>
      </dgm:t>
    </dgm:pt>
    <dgm:pt modelId="{3FEB647C-373E-405F-B800-88033A24C0BE}" type="pres">
      <dgm:prSet presAssocID="{DEA6AB50-E9A5-46E1-A0B3-188F1C960A16}" presName="Name21" presStyleCnt="0"/>
      <dgm:spPr/>
    </dgm:pt>
    <dgm:pt modelId="{0EFC4C27-886E-4154-932F-9E35F2502C91}" type="pres">
      <dgm:prSet presAssocID="{DEA6AB50-E9A5-46E1-A0B3-188F1C960A16}" presName="level2Shape" presStyleLbl="node2" presStyleIdx="1" presStyleCnt="3" custScaleX="268774"/>
      <dgm:spPr/>
      <dgm:t>
        <a:bodyPr/>
        <a:lstStyle/>
        <a:p>
          <a:endParaRPr lang="es-ES"/>
        </a:p>
      </dgm:t>
    </dgm:pt>
    <dgm:pt modelId="{18881A82-A759-4793-8326-251989BF5512}" type="pres">
      <dgm:prSet presAssocID="{DEA6AB50-E9A5-46E1-A0B3-188F1C960A16}" presName="hierChild3" presStyleCnt="0"/>
      <dgm:spPr/>
    </dgm:pt>
    <dgm:pt modelId="{9F90D35B-F11A-4141-BC4A-E3965421B613}" type="pres">
      <dgm:prSet presAssocID="{0D602A01-5C15-457C-8A87-10CAAC581E60}" presName="Name19" presStyleLbl="parChTrans1D3" presStyleIdx="1" presStyleCnt="7"/>
      <dgm:spPr/>
      <dgm:t>
        <a:bodyPr/>
        <a:lstStyle/>
        <a:p>
          <a:endParaRPr lang="es-ES"/>
        </a:p>
      </dgm:t>
    </dgm:pt>
    <dgm:pt modelId="{EE1231C5-3CF6-422E-9565-019725E27303}" type="pres">
      <dgm:prSet presAssocID="{8C3E0674-46AB-4E48-9368-F25C2D8C366B}" presName="Name21" presStyleCnt="0"/>
      <dgm:spPr/>
    </dgm:pt>
    <dgm:pt modelId="{459A37CC-0B51-47D4-A28C-FB9D1B6C31BA}" type="pres">
      <dgm:prSet presAssocID="{8C3E0674-46AB-4E48-9368-F25C2D8C366B}" presName="level2Shape" presStyleLbl="node3" presStyleIdx="1" presStyleCnt="7"/>
      <dgm:spPr/>
      <dgm:t>
        <a:bodyPr/>
        <a:lstStyle/>
        <a:p>
          <a:endParaRPr lang="es-ES"/>
        </a:p>
      </dgm:t>
    </dgm:pt>
    <dgm:pt modelId="{E88F6871-82BA-4590-B0FE-9E6EA21C9C79}" type="pres">
      <dgm:prSet presAssocID="{8C3E0674-46AB-4E48-9368-F25C2D8C366B}" presName="hierChild3" presStyleCnt="0"/>
      <dgm:spPr/>
    </dgm:pt>
    <dgm:pt modelId="{CF800A1B-525B-4C3B-B3FC-E2BA818E7100}" type="pres">
      <dgm:prSet presAssocID="{339D22EC-F8F3-4828-8337-D22BA8B1CEC3}" presName="Name19" presStyleLbl="parChTrans1D3" presStyleIdx="2" presStyleCnt="7"/>
      <dgm:spPr/>
      <dgm:t>
        <a:bodyPr/>
        <a:lstStyle/>
        <a:p>
          <a:endParaRPr lang="es-ES"/>
        </a:p>
      </dgm:t>
    </dgm:pt>
    <dgm:pt modelId="{6AF7159E-695F-4140-BF59-6690756AC466}" type="pres">
      <dgm:prSet presAssocID="{2E563B44-0611-4A6A-BEAC-C8E720DDA010}" presName="Name21" presStyleCnt="0"/>
      <dgm:spPr/>
    </dgm:pt>
    <dgm:pt modelId="{A2B9ADEB-0C7B-4EE0-B249-5ECD078B282E}" type="pres">
      <dgm:prSet presAssocID="{2E563B44-0611-4A6A-BEAC-C8E720DDA010}" presName="level2Shape" presStyleLbl="node3" presStyleIdx="2" presStyleCnt="7"/>
      <dgm:spPr/>
      <dgm:t>
        <a:bodyPr/>
        <a:lstStyle/>
        <a:p>
          <a:endParaRPr lang="es-ES"/>
        </a:p>
      </dgm:t>
    </dgm:pt>
    <dgm:pt modelId="{1A678761-1F42-4614-91CF-4E2403D7F923}" type="pres">
      <dgm:prSet presAssocID="{2E563B44-0611-4A6A-BEAC-C8E720DDA010}" presName="hierChild3" presStyleCnt="0"/>
      <dgm:spPr/>
    </dgm:pt>
    <dgm:pt modelId="{A0E163E5-551A-4594-A97D-88E0C3C02F4C}" type="pres">
      <dgm:prSet presAssocID="{7A84D9F5-4963-4C26-A677-CE225CCB9827}" presName="Name19" presStyleLbl="parChTrans1D3" presStyleIdx="3" presStyleCnt="7"/>
      <dgm:spPr/>
      <dgm:t>
        <a:bodyPr/>
        <a:lstStyle/>
        <a:p>
          <a:endParaRPr lang="es-ES"/>
        </a:p>
      </dgm:t>
    </dgm:pt>
    <dgm:pt modelId="{DC486673-CF24-461F-81CE-A931D4073CCB}" type="pres">
      <dgm:prSet presAssocID="{4659EA23-B9BD-4460-AA5D-D5C547B6E77B}" presName="Name21" presStyleCnt="0"/>
      <dgm:spPr/>
    </dgm:pt>
    <dgm:pt modelId="{E609BA29-C628-4A9C-A1FB-61AAABA7B4C5}" type="pres">
      <dgm:prSet presAssocID="{4659EA23-B9BD-4460-AA5D-D5C547B6E77B}" presName="level2Shape" presStyleLbl="node3" presStyleIdx="3" presStyleCnt="7"/>
      <dgm:spPr/>
      <dgm:t>
        <a:bodyPr/>
        <a:lstStyle/>
        <a:p>
          <a:endParaRPr lang="es-ES"/>
        </a:p>
      </dgm:t>
    </dgm:pt>
    <dgm:pt modelId="{86080BDF-29A1-411A-BB30-259EB0C5E78F}" type="pres">
      <dgm:prSet presAssocID="{4659EA23-B9BD-4460-AA5D-D5C547B6E77B}" presName="hierChild3" presStyleCnt="0"/>
      <dgm:spPr/>
    </dgm:pt>
    <dgm:pt modelId="{30B6EC43-765F-48E6-A18D-56149394693A}" type="pres">
      <dgm:prSet presAssocID="{C6B65F7F-F91A-40B7-B4BF-5C69C9617264}" presName="Name19" presStyleLbl="parChTrans1D3" presStyleIdx="4" presStyleCnt="7"/>
      <dgm:spPr/>
      <dgm:t>
        <a:bodyPr/>
        <a:lstStyle/>
        <a:p>
          <a:endParaRPr lang="es-ES"/>
        </a:p>
      </dgm:t>
    </dgm:pt>
    <dgm:pt modelId="{770C0D11-B263-41C6-BC44-66760F09F5E0}" type="pres">
      <dgm:prSet presAssocID="{DF575721-5829-4ED5-BCD1-0E3F40E48214}" presName="Name21" presStyleCnt="0"/>
      <dgm:spPr/>
    </dgm:pt>
    <dgm:pt modelId="{083E373D-D749-46E0-B7FF-D069EBD87292}" type="pres">
      <dgm:prSet presAssocID="{DF575721-5829-4ED5-BCD1-0E3F40E48214}" presName="level2Shape" presStyleLbl="node3" presStyleIdx="4" presStyleCnt="7"/>
      <dgm:spPr/>
      <dgm:t>
        <a:bodyPr/>
        <a:lstStyle/>
        <a:p>
          <a:endParaRPr lang="es-ES"/>
        </a:p>
      </dgm:t>
    </dgm:pt>
    <dgm:pt modelId="{0122FAEF-AC5E-4087-9BF0-7B02B52CDED4}" type="pres">
      <dgm:prSet presAssocID="{DF575721-5829-4ED5-BCD1-0E3F40E48214}" presName="hierChild3" presStyleCnt="0"/>
      <dgm:spPr/>
    </dgm:pt>
    <dgm:pt modelId="{9B83DD07-7BB6-4D86-AA3C-23266A862D9E}" type="pres">
      <dgm:prSet presAssocID="{889D0FB0-DA9F-4167-8785-7D4202185DCA}" presName="Name19" presStyleLbl="parChTrans1D3" presStyleIdx="5" presStyleCnt="7"/>
      <dgm:spPr/>
      <dgm:t>
        <a:bodyPr/>
        <a:lstStyle/>
        <a:p>
          <a:endParaRPr lang="es-ES"/>
        </a:p>
      </dgm:t>
    </dgm:pt>
    <dgm:pt modelId="{F316A482-EF7C-438B-866B-138DD083B7A5}" type="pres">
      <dgm:prSet presAssocID="{6CC4D303-8B55-4A8F-8D42-8070EEE8B824}" presName="Name21" presStyleCnt="0"/>
      <dgm:spPr/>
    </dgm:pt>
    <dgm:pt modelId="{DCB6DB59-CD81-40DB-8A1F-0AE43D9979D4}" type="pres">
      <dgm:prSet presAssocID="{6CC4D303-8B55-4A8F-8D42-8070EEE8B824}" presName="level2Shape" presStyleLbl="node3" presStyleIdx="5" presStyleCnt="7"/>
      <dgm:spPr/>
      <dgm:t>
        <a:bodyPr/>
        <a:lstStyle/>
        <a:p>
          <a:endParaRPr lang="es-ES"/>
        </a:p>
      </dgm:t>
    </dgm:pt>
    <dgm:pt modelId="{FD10A92A-78A9-4E2D-9274-98162AB0DCCB}" type="pres">
      <dgm:prSet presAssocID="{6CC4D303-8B55-4A8F-8D42-8070EEE8B824}" presName="hierChild3" presStyleCnt="0"/>
      <dgm:spPr/>
    </dgm:pt>
    <dgm:pt modelId="{33145B4A-A48B-49F8-8179-9B6BCB379B31}" type="pres">
      <dgm:prSet presAssocID="{0EBBC977-A2B2-4344-B73F-766CB6E83EF1}" presName="Name19" presStyleLbl="parChTrans1D2" presStyleIdx="2" presStyleCnt="3"/>
      <dgm:spPr/>
      <dgm:t>
        <a:bodyPr/>
        <a:lstStyle/>
        <a:p>
          <a:endParaRPr lang="es-ES"/>
        </a:p>
      </dgm:t>
    </dgm:pt>
    <dgm:pt modelId="{6B25C220-C8C8-4897-B8A1-5A54847BF6C5}" type="pres">
      <dgm:prSet presAssocID="{21097BFD-543C-41E5-80F7-5E9745601267}" presName="Name21" presStyleCnt="0"/>
      <dgm:spPr/>
    </dgm:pt>
    <dgm:pt modelId="{5D99B8F1-4A31-4430-BCD4-49E9A0743F8D}" type="pres">
      <dgm:prSet presAssocID="{21097BFD-543C-41E5-80F7-5E9745601267}" presName="level2Shape" presStyleLbl="node2" presStyleIdx="2" presStyleCnt="3" custScaleX="201851"/>
      <dgm:spPr/>
      <dgm:t>
        <a:bodyPr/>
        <a:lstStyle/>
        <a:p>
          <a:endParaRPr lang="es-ES"/>
        </a:p>
      </dgm:t>
    </dgm:pt>
    <dgm:pt modelId="{3FCFCBF7-737B-4198-BD3E-5550B9EE0321}" type="pres">
      <dgm:prSet presAssocID="{21097BFD-543C-41E5-80F7-5E9745601267}" presName="hierChild3" presStyleCnt="0"/>
      <dgm:spPr/>
    </dgm:pt>
    <dgm:pt modelId="{41A43B18-F744-4966-B283-9A10F479B7EC}" type="pres">
      <dgm:prSet presAssocID="{7995BECB-6DB3-428F-A679-2B07E120F778}" presName="Name19" presStyleLbl="parChTrans1D3" presStyleIdx="6" presStyleCnt="7"/>
      <dgm:spPr/>
      <dgm:t>
        <a:bodyPr/>
        <a:lstStyle/>
        <a:p>
          <a:endParaRPr lang="es-ES"/>
        </a:p>
      </dgm:t>
    </dgm:pt>
    <dgm:pt modelId="{AFC13FB2-8F3B-41A2-B6D8-7B07B02D3DB7}" type="pres">
      <dgm:prSet presAssocID="{93BD6581-0F3F-4847-B244-6E90A4B4206E}" presName="Name21" presStyleCnt="0"/>
      <dgm:spPr/>
    </dgm:pt>
    <dgm:pt modelId="{E6160091-3373-4822-912B-EE99F81F17D9}" type="pres">
      <dgm:prSet presAssocID="{93BD6581-0F3F-4847-B244-6E90A4B4206E}" presName="level2Shape" presStyleLbl="node3" presStyleIdx="6" presStyleCnt="7"/>
      <dgm:spPr/>
      <dgm:t>
        <a:bodyPr/>
        <a:lstStyle/>
        <a:p>
          <a:endParaRPr lang="es-ES"/>
        </a:p>
      </dgm:t>
    </dgm:pt>
    <dgm:pt modelId="{6C9E6BE6-8F39-49E6-BEC7-C655373BDBA8}" type="pres">
      <dgm:prSet presAssocID="{93BD6581-0F3F-4847-B244-6E90A4B4206E}" presName="hierChild3" presStyleCnt="0"/>
      <dgm:spPr/>
    </dgm:pt>
    <dgm:pt modelId="{979F5EA0-1E5C-436B-9AFC-82283D9F162D}" type="pres">
      <dgm:prSet presAssocID="{626E8A62-41C7-4353-AA99-1B38A981D5F3}" presName="bgShapesFlow" presStyleCnt="0"/>
      <dgm:spPr/>
    </dgm:pt>
  </dgm:ptLst>
  <dgm:cxnLst>
    <dgm:cxn modelId="{6302456C-5B01-48F0-9593-1A9F3B7A4B9A}" type="presOf" srcId="{DF575721-5829-4ED5-BCD1-0E3F40E48214}" destId="{083E373D-D749-46E0-B7FF-D069EBD87292}" srcOrd="0" destOrd="0" presId="urn:microsoft.com/office/officeart/2005/8/layout/hierarchy6"/>
    <dgm:cxn modelId="{8397EAA3-086E-42ED-817B-A54C86185816}" type="presOf" srcId="{DEA6AB50-E9A5-46E1-A0B3-188F1C960A16}" destId="{0EFC4C27-886E-4154-932F-9E35F2502C91}" srcOrd="0" destOrd="0" presId="urn:microsoft.com/office/officeart/2005/8/layout/hierarchy6"/>
    <dgm:cxn modelId="{56C2A9A4-FA58-459C-9475-7FDAAA2A4CD3}" srcId="{626E8A62-41C7-4353-AA99-1B38A981D5F3}" destId="{2A46B481-7633-47BD-B292-04B1AFFB6FD7}" srcOrd="0" destOrd="0" parTransId="{9D25AB45-54B4-4BB1-B7F9-1176AAF5F104}" sibTransId="{EF72CF1B-84F8-4D29-92A3-4C1DA9F37011}"/>
    <dgm:cxn modelId="{9D6511DA-7C74-4B46-BB0A-7C1AB144ABD6}" srcId="{2A46B481-7633-47BD-B292-04B1AFFB6FD7}" destId="{C68DBB43-B40D-46D8-8B19-5E50CE01BE08}" srcOrd="0" destOrd="0" parTransId="{9C96139D-E3EB-4E3F-901B-EF07010F131C}" sibTransId="{2D012AB7-9C79-42F9-B6B5-B489DFD72E48}"/>
    <dgm:cxn modelId="{A044BE03-3D4A-479F-852A-721D5ECF9E5B}" type="presOf" srcId="{626E8A62-41C7-4353-AA99-1B38A981D5F3}" destId="{4EE8EFC7-97FD-497D-8A61-56535E2B0F50}" srcOrd="0" destOrd="0" presId="urn:microsoft.com/office/officeart/2005/8/layout/hierarchy6"/>
    <dgm:cxn modelId="{DBC55C22-76F4-4462-9303-E19C891FE6CC}" srcId="{21097BFD-543C-41E5-80F7-5E9745601267}" destId="{93BD6581-0F3F-4847-B244-6E90A4B4206E}" srcOrd="0" destOrd="0" parTransId="{7995BECB-6DB3-428F-A679-2B07E120F778}" sibTransId="{21022CB6-001C-43A9-AB1F-ED2A6249F2B6}"/>
    <dgm:cxn modelId="{F4298687-7DA9-4A3A-8E09-1FD25BFC0093}" type="presOf" srcId="{47B1B25A-0E04-4E74-AFBB-286B7F8411C0}" destId="{038DB63C-5DC0-499C-B210-0537367EAA9A}" srcOrd="0" destOrd="0" presId="urn:microsoft.com/office/officeart/2005/8/layout/hierarchy6"/>
    <dgm:cxn modelId="{F23E8183-4074-42E0-A6AB-243F96898860}" type="presOf" srcId="{2E563B44-0611-4A6A-BEAC-C8E720DDA010}" destId="{A2B9ADEB-0C7B-4EE0-B249-5ECD078B282E}" srcOrd="0" destOrd="0" presId="urn:microsoft.com/office/officeart/2005/8/layout/hierarchy6"/>
    <dgm:cxn modelId="{111BA690-1150-41F2-A3DD-C2093C594D81}" type="presOf" srcId="{21097BFD-543C-41E5-80F7-5E9745601267}" destId="{5D99B8F1-4A31-4430-BCD4-49E9A0743F8D}" srcOrd="0" destOrd="0" presId="urn:microsoft.com/office/officeart/2005/8/layout/hierarchy6"/>
    <dgm:cxn modelId="{431B3A76-D3B4-476C-8180-BEE4657CE4BF}" srcId="{DEA6AB50-E9A5-46E1-A0B3-188F1C960A16}" destId="{8C3E0674-46AB-4E48-9368-F25C2D8C366B}" srcOrd="0" destOrd="0" parTransId="{0D602A01-5C15-457C-8A87-10CAAC581E60}" sibTransId="{3506C51A-5850-43D3-856D-777DA5024E85}"/>
    <dgm:cxn modelId="{078441FB-90BD-4793-AFA7-A58802BCFFF0}" type="presOf" srcId="{7A84D9F5-4963-4C26-A677-CE225CCB9827}" destId="{A0E163E5-551A-4594-A97D-88E0C3C02F4C}" srcOrd="0" destOrd="0" presId="urn:microsoft.com/office/officeart/2005/8/layout/hierarchy6"/>
    <dgm:cxn modelId="{A6AF62DC-3EC3-4E5C-9640-38D5CB84EB34}" type="presOf" srcId="{CA19D5F1-47E0-4DCD-9406-D0E1EE7CCAA1}" destId="{2C7F2B45-FA82-431A-8642-B2FA4EE040F7}" srcOrd="0" destOrd="0" presId="urn:microsoft.com/office/officeart/2005/8/layout/hierarchy6"/>
    <dgm:cxn modelId="{D71A4532-28D0-4D26-BE8F-E234E902EF04}" type="presOf" srcId="{0EBBC977-A2B2-4344-B73F-766CB6E83EF1}" destId="{33145B4A-A48B-49F8-8179-9B6BCB379B31}" srcOrd="0" destOrd="0" presId="urn:microsoft.com/office/officeart/2005/8/layout/hierarchy6"/>
    <dgm:cxn modelId="{D15B4AE8-81D0-4A69-805B-A38560D3A25F}" srcId="{2A46B481-7633-47BD-B292-04B1AFFB6FD7}" destId="{21097BFD-543C-41E5-80F7-5E9745601267}" srcOrd="2" destOrd="0" parTransId="{0EBBC977-A2B2-4344-B73F-766CB6E83EF1}" sibTransId="{4EA9A6BD-67F4-44D6-AB21-29A7B49E0EEA}"/>
    <dgm:cxn modelId="{11771833-C465-4876-A120-8A7B34FF5DA6}" srcId="{DEA6AB50-E9A5-46E1-A0B3-188F1C960A16}" destId="{2E563B44-0611-4A6A-BEAC-C8E720DDA010}" srcOrd="1" destOrd="0" parTransId="{339D22EC-F8F3-4828-8337-D22BA8B1CEC3}" sibTransId="{E979031A-CE76-4E71-B81E-B58DC4DBB889}"/>
    <dgm:cxn modelId="{5909C267-269B-4FD2-9204-B4CBD1067DF6}" srcId="{C68DBB43-B40D-46D8-8B19-5E50CE01BE08}" destId="{CA19D5F1-47E0-4DCD-9406-D0E1EE7CCAA1}" srcOrd="0" destOrd="0" parTransId="{47B1B25A-0E04-4E74-AFBB-286B7F8411C0}" sibTransId="{18BC1F2D-2867-4041-BA00-30D8C9DCDF16}"/>
    <dgm:cxn modelId="{2F92C0C2-F773-4B7E-95C2-B3BAAF67B96A}" type="presOf" srcId="{6CC4D303-8B55-4A8F-8D42-8070EEE8B824}" destId="{DCB6DB59-CD81-40DB-8A1F-0AE43D9979D4}" srcOrd="0" destOrd="0" presId="urn:microsoft.com/office/officeart/2005/8/layout/hierarchy6"/>
    <dgm:cxn modelId="{96A912EF-7769-4956-8381-82233EBBC4C5}" srcId="{DEA6AB50-E9A5-46E1-A0B3-188F1C960A16}" destId="{6CC4D303-8B55-4A8F-8D42-8070EEE8B824}" srcOrd="4" destOrd="0" parTransId="{889D0FB0-DA9F-4167-8785-7D4202185DCA}" sibTransId="{D9E469A8-338E-4FE1-8094-2C8B28BA324B}"/>
    <dgm:cxn modelId="{B65D1E1B-90D7-4DDB-8AD0-D2428B2D01F2}" type="presOf" srcId="{8C3E0674-46AB-4E48-9368-F25C2D8C366B}" destId="{459A37CC-0B51-47D4-A28C-FB9D1B6C31BA}" srcOrd="0" destOrd="0" presId="urn:microsoft.com/office/officeart/2005/8/layout/hierarchy6"/>
    <dgm:cxn modelId="{2353F4DE-1987-4001-9556-230845B189B2}" srcId="{2A46B481-7633-47BD-B292-04B1AFFB6FD7}" destId="{DEA6AB50-E9A5-46E1-A0B3-188F1C960A16}" srcOrd="1" destOrd="0" parTransId="{5A02BD52-1A07-41F8-A9AB-305FED780D78}" sibTransId="{3C6D7C65-B585-4B82-B0E6-E3ADE33BB256}"/>
    <dgm:cxn modelId="{BCBED9A0-EF56-4B8E-B405-61C9D720B446}" type="presOf" srcId="{93BD6581-0F3F-4847-B244-6E90A4B4206E}" destId="{E6160091-3373-4822-912B-EE99F81F17D9}" srcOrd="0" destOrd="0" presId="urn:microsoft.com/office/officeart/2005/8/layout/hierarchy6"/>
    <dgm:cxn modelId="{D930C84F-53EF-4C3F-8736-01C959EC4A95}" srcId="{DEA6AB50-E9A5-46E1-A0B3-188F1C960A16}" destId="{DF575721-5829-4ED5-BCD1-0E3F40E48214}" srcOrd="3" destOrd="0" parTransId="{C6B65F7F-F91A-40B7-B4BF-5C69C9617264}" sibTransId="{1918DDE4-B1E4-4BE5-9FED-A959893187CF}"/>
    <dgm:cxn modelId="{E24B89DB-BEEB-4AAE-AA4C-126893690A38}" type="presOf" srcId="{2A46B481-7633-47BD-B292-04B1AFFB6FD7}" destId="{91CE29FF-D3F5-4CD6-B96F-7A9FE01EBFF9}" srcOrd="0" destOrd="0" presId="urn:microsoft.com/office/officeart/2005/8/layout/hierarchy6"/>
    <dgm:cxn modelId="{3EB904E7-B422-459D-9CF1-F374E4B7D1CD}" type="presOf" srcId="{339D22EC-F8F3-4828-8337-D22BA8B1CEC3}" destId="{CF800A1B-525B-4C3B-B3FC-E2BA818E7100}" srcOrd="0" destOrd="0" presId="urn:microsoft.com/office/officeart/2005/8/layout/hierarchy6"/>
    <dgm:cxn modelId="{9469D891-B11E-42A7-8C0A-4F764DE5C310}" srcId="{DEA6AB50-E9A5-46E1-A0B3-188F1C960A16}" destId="{4659EA23-B9BD-4460-AA5D-D5C547B6E77B}" srcOrd="2" destOrd="0" parTransId="{7A84D9F5-4963-4C26-A677-CE225CCB9827}" sibTransId="{590A23AD-2758-4F6E-954E-1AF88AB01A21}"/>
    <dgm:cxn modelId="{C2B0DD97-904D-49E8-9984-1CF36765F88D}" type="presOf" srcId="{5A02BD52-1A07-41F8-A9AB-305FED780D78}" destId="{4AAF544E-982C-4D4B-ACD1-81DC957024B1}" srcOrd="0" destOrd="0" presId="urn:microsoft.com/office/officeart/2005/8/layout/hierarchy6"/>
    <dgm:cxn modelId="{862B0ADC-B3DC-4F49-B67F-44172B821AC3}" type="presOf" srcId="{C68DBB43-B40D-46D8-8B19-5E50CE01BE08}" destId="{1CFDF265-278E-4DD4-8FD9-410CC9E74CD2}" srcOrd="0" destOrd="0" presId="urn:microsoft.com/office/officeart/2005/8/layout/hierarchy6"/>
    <dgm:cxn modelId="{85B45A39-290B-4448-B25C-4C7D3C15F1D6}" type="presOf" srcId="{889D0FB0-DA9F-4167-8785-7D4202185DCA}" destId="{9B83DD07-7BB6-4D86-AA3C-23266A862D9E}" srcOrd="0" destOrd="0" presId="urn:microsoft.com/office/officeart/2005/8/layout/hierarchy6"/>
    <dgm:cxn modelId="{915E68A8-BD99-4EA7-9005-147262F2BEE9}" type="presOf" srcId="{C6B65F7F-F91A-40B7-B4BF-5C69C9617264}" destId="{30B6EC43-765F-48E6-A18D-56149394693A}" srcOrd="0" destOrd="0" presId="urn:microsoft.com/office/officeart/2005/8/layout/hierarchy6"/>
    <dgm:cxn modelId="{44CC703A-F70E-4EA3-A09B-15F8F9029FC5}" type="presOf" srcId="{0D602A01-5C15-457C-8A87-10CAAC581E60}" destId="{9F90D35B-F11A-4141-BC4A-E3965421B613}" srcOrd="0" destOrd="0" presId="urn:microsoft.com/office/officeart/2005/8/layout/hierarchy6"/>
    <dgm:cxn modelId="{CAF97C8C-9D17-4CDD-B02F-85671ADF541C}" type="presOf" srcId="{7995BECB-6DB3-428F-A679-2B07E120F778}" destId="{41A43B18-F744-4966-B283-9A10F479B7EC}" srcOrd="0" destOrd="0" presId="urn:microsoft.com/office/officeart/2005/8/layout/hierarchy6"/>
    <dgm:cxn modelId="{3F795D99-8526-4B40-83D2-92F86133FE12}" type="presOf" srcId="{4659EA23-B9BD-4460-AA5D-D5C547B6E77B}" destId="{E609BA29-C628-4A9C-A1FB-61AAABA7B4C5}" srcOrd="0" destOrd="0" presId="urn:microsoft.com/office/officeart/2005/8/layout/hierarchy6"/>
    <dgm:cxn modelId="{13A79531-7D36-4164-A41D-455EB262CF93}" type="presOf" srcId="{9C96139D-E3EB-4E3F-901B-EF07010F131C}" destId="{FBD00D1B-5B49-4670-972C-8B63CC413CFE}" srcOrd="0" destOrd="0" presId="urn:microsoft.com/office/officeart/2005/8/layout/hierarchy6"/>
    <dgm:cxn modelId="{CB271C8D-C353-411E-AAD4-02A2F21EBC4E}" type="presParOf" srcId="{4EE8EFC7-97FD-497D-8A61-56535E2B0F50}" destId="{D2EFE824-BA21-4BF7-AA9B-F48D409A7F67}" srcOrd="0" destOrd="0" presId="urn:microsoft.com/office/officeart/2005/8/layout/hierarchy6"/>
    <dgm:cxn modelId="{1CCD21F5-44F8-4DBB-A411-15531B35DB87}" type="presParOf" srcId="{D2EFE824-BA21-4BF7-AA9B-F48D409A7F67}" destId="{87521DD2-F5EB-480D-88E0-316F5C37D21F}" srcOrd="0" destOrd="0" presId="urn:microsoft.com/office/officeart/2005/8/layout/hierarchy6"/>
    <dgm:cxn modelId="{0D367A32-9443-40DF-87AB-00AE0A4178A0}" type="presParOf" srcId="{87521DD2-F5EB-480D-88E0-316F5C37D21F}" destId="{6E30CD13-2021-443F-9277-23DDC8294077}" srcOrd="0" destOrd="0" presId="urn:microsoft.com/office/officeart/2005/8/layout/hierarchy6"/>
    <dgm:cxn modelId="{5931A9F7-98FD-4F32-A2DF-4583E35DB44E}" type="presParOf" srcId="{6E30CD13-2021-443F-9277-23DDC8294077}" destId="{91CE29FF-D3F5-4CD6-B96F-7A9FE01EBFF9}" srcOrd="0" destOrd="0" presId="urn:microsoft.com/office/officeart/2005/8/layout/hierarchy6"/>
    <dgm:cxn modelId="{FF1DF4F2-F4AB-4A2F-80DB-0E4D507DED87}" type="presParOf" srcId="{6E30CD13-2021-443F-9277-23DDC8294077}" destId="{2FD428CC-C870-40BE-95E2-10B397709DB9}" srcOrd="1" destOrd="0" presId="urn:microsoft.com/office/officeart/2005/8/layout/hierarchy6"/>
    <dgm:cxn modelId="{F8CC6C87-441E-40FA-8A7F-F578AC80D433}" type="presParOf" srcId="{2FD428CC-C870-40BE-95E2-10B397709DB9}" destId="{FBD00D1B-5B49-4670-972C-8B63CC413CFE}" srcOrd="0" destOrd="0" presId="urn:microsoft.com/office/officeart/2005/8/layout/hierarchy6"/>
    <dgm:cxn modelId="{0CAC1604-CB96-4004-BF05-B92601CD5104}" type="presParOf" srcId="{2FD428CC-C870-40BE-95E2-10B397709DB9}" destId="{202C091F-95F6-4E67-8E17-9963D052A6D6}" srcOrd="1" destOrd="0" presId="urn:microsoft.com/office/officeart/2005/8/layout/hierarchy6"/>
    <dgm:cxn modelId="{3259BCE7-FAC9-4683-B928-7EA975B88B3E}" type="presParOf" srcId="{202C091F-95F6-4E67-8E17-9963D052A6D6}" destId="{1CFDF265-278E-4DD4-8FD9-410CC9E74CD2}" srcOrd="0" destOrd="0" presId="urn:microsoft.com/office/officeart/2005/8/layout/hierarchy6"/>
    <dgm:cxn modelId="{D9FA0DF7-9E11-4682-937C-9D3276535EBA}" type="presParOf" srcId="{202C091F-95F6-4E67-8E17-9963D052A6D6}" destId="{DA546611-4793-43A1-8FB2-ACDA1855237D}" srcOrd="1" destOrd="0" presId="urn:microsoft.com/office/officeart/2005/8/layout/hierarchy6"/>
    <dgm:cxn modelId="{87CF31D0-AE6E-4A39-A743-3D2AA40CFA7E}" type="presParOf" srcId="{DA546611-4793-43A1-8FB2-ACDA1855237D}" destId="{038DB63C-5DC0-499C-B210-0537367EAA9A}" srcOrd="0" destOrd="0" presId="urn:microsoft.com/office/officeart/2005/8/layout/hierarchy6"/>
    <dgm:cxn modelId="{D5449E0E-190E-4098-8E31-3FBFB0419481}" type="presParOf" srcId="{DA546611-4793-43A1-8FB2-ACDA1855237D}" destId="{DB9D3B73-05F2-48A7-BC33-E0C785A50199}" srcOrd="1" destOrd="0" presId="urn:microsoft.com/office/officeart/2005/8/layout/hierarchy6"/>
    <dgm:cxn modelId="{0692F01E-6440-4345-9C1B-492FB56CCE7D}" type="presParOf" srcId="{DB9D3B73-05F2-48A7-BC33-E0C785A50199}" destId="{2C7F2B45-FA82-431A-8642-B2FA4EE040F7}" srcOrd="0" destOrd="0" presId="urn:microsoft.com/office/officeart/2005/8/layout/hierarchy6"/>
    <dgm:cxn modelId="{09D0628E-8908-4E69-A9F2-2A1AC5619663}" type="presParOf" srcId="{DB9D3B73-05F2-48A7-BC33-E0C785A50199}" destId="{AD86B132-6164-4F9B-AF6B-550443E2C803}" srcOrd="1" destOrd="0" presId="urn:microsoft.com/office/officeart/2005/8/layout/hierarchy6"/>
    <dgm:cxn modelId="{B9496F13-C9A0-41D3-AF04-3DA26190DE2D}" type="presParOf" srcId="{2FD428CC-C870-40BE-95E2-10B397709DB9}" destId="{4AAF544E-982C-4D4B-ACD1-81DC957024B1}" srcOrd="2" destOrd="0" presId="urn:microsoft.com/office/officeart/2005/8/layout/hierarchy6"/>
    <dgm:cxn modelId="{8384FECA-593C-480A-A415-45A9250A27C3}" type="presParOf" srcId="{2FD428CC-C870-40BE-95E2-10B397709DB9}" destId="{3FEB647C-373E-405F-B800-88033A24C0BE}" srcOrd="3" destOrd="0" presId="urn:microsoft.com/office/officeart/2005/8/layout/hierarchy6"/>
    <dgm:cxn modelId="{B1D41714-72D9-4434-9EE7-0199FDC9104E}" type="presParOf" srcId="{3FEB647C-373E-405F-B800-88033A24C0BE}" destId="{0EFC4C27-886E-4154-932F-9E35F2502C91}" srcOrd="0" destOrd="0" presId="urn:microsoft.com/office/officeart/2005/8/layout/hierarchy6"/>
    <dgm:cxn modelId="{2AF3B0C0-32DD-45D6-859C-5ECADF34F090}" type="presParOf" srcId="{3FEB647C-373E-405F-B800-88033A24C0BE}" destId="{18881A82-A759-4793-8326-251989BF5512}" srcOrd="1" destOrd="0" presId="urn:microsoft.com/office/officeart/2005/8/layout/hierarchy6"/>
    <dgm:cxn modelId="{4A82E5B3-2C4F-4B8C-BFE2-38EA2E996704}" type="presParOf" srcId="{18881A82-A759-4793-8326-251989BF5512}" destId="{9F90D35B-F11A-4141-BC4A-E3965421B613}" srcOrd="0" destOrd="0" presId="urn:microsoft.com/office/officeart/2005/8/layout/hierarchy6"/>
    <dgm:cxn modelId="{86B4D814-188F-486E-854A-CF50D0FA85AB}" type="presParOf" srcId="{18881A82-A759-4793-8326-251989BF5512}" destId="{EE1231C5-3CF6-422E-9565-019725E27303}" srcOrd="1" destOrd="0" presId="urn:microsoft.com/office/officeart/2005/8/layout/hierarchy6"/>
    <dgm:cxn modelId="{F8F4FD27-CB02-4359-9EF4-B042312D3D85}" type="presParOf" srcId="{EE1231C5-3CF6-422E-9565-019725E27303}" destId="{459A37CC-0B51-47D4-A28C-FB9D1B6C31BA}" srcOrd="0" destOrd="0" presId="urn:microsoft.com/office/officeart/2005/8/layout/hierarchy6"/>
    <dgm:cxn modelId="{87E27162-E88C-47B6-9466-61B7DC3448E3}" type="presParOf" srcId="{EE1231C5-3CF6-422E-9565-019725E27303}" destId="{E88F6871-82BA-4590-B0FE-9E6EA21C9C79}" srcOrd="1" destOrd="0" presId="urn:microsoft.com/office/officeart/2005/8/layout/hierarchy6"/>
    <dgm:cxn modelId="{8C145321-0258-4EA1-945C-A44522CA9E43}" type="presParOf" srcId="{18881A82-A759-4793-8326-251989BF5512}" destId="{CF800A1B-525B-4C3B-B3FC-E2BA818E7100}" srcOrd="2" destOrd="0" presId="urn:microsoft.com/office/officeart/2005/8/layout/hierarchy6"/>
    <dgm:cxn modelId="{F679750C-A257-4BE7-9A86-796340889F86}" type="presParOf" srcId="{18881A82-A759-4793-8326-251989BF5512}" destId="{6AF7159E-695F-4140-BF59-6690756AC466}" srcOrd="3" destOrd="0" presId="urn:microsoft.com/office/officeart/2005/8/layout/hierarchy6"/>
    <dgm:cxn modelId="{47AF34EE-B9F8-4272-B528-AA18C06327C8}" type="presParOf" srcId="{6AF7159E-695F-4140-BF59-6690756AC466}" destId="{A2B9ADEB-0C7B-4EE0-B249-5ECD078B282E}" srcOrd="0" destOrd="0" presId="urn:microsoft.com/office/officeart/2005/8/layout/hierarchy6"/>
    <dgm:cxn modelId="{F46DF39D-AA27-4C4D-9078-B2F46ACA640D}" type="presParOf" srcId="{6AF7159E-695F-4140-BF59-6690756AC466}" destId="{1A678761-1F42-4614-91CF-4E2403D7F923}" srcOrd="1" destOrd="0" presId="urn:microsoft.com/office/officeart/2005/8/layout/hierarchy6"/>
    <dgm:cxn modelId="{B2743E25-B519-44F6-8C3F-CC11AB60A63C}" type="presParOf" srcId="{18881A82-A759-4793-8326-251989BF5512}" destId="{A0E163E5-551A-4594-A97D-88E0C3C02F4C}" srcOrd="4" destOrd="0" presId="urn:microsoft.com/office/officeart/2005/8/layout/hierarchy6"/>
    <dgm:cxn modelId="{351440A9-EF8C-482A-9EE5-140B3BE7ADE8}" type="presParOf" srcId="{18881A82-A759-4793-8326-251989BF5512}" destId="{DC486673-CF24-461F-81CE-A931D4073CCB}" srcOrd="5" destOrd="0" presId="urn:microsoft.com/office/officeart/2005/8/layout/hierarchy6"/>
    <dgm:cxn modelId="{EC6CA8B4-6ACC-471C-B8CF-C69ADCB10BEF}" type="presParOf" srcId="{DC486673-CF24-461F-81CE-A931D4073CCB}" destId="{E609BA29-C628-4A9C-A1FB-61AAABA7B4C5}" srcOrd="0" destOrd="0" presId="urn:microsoft.com/office/officeart/2005/8/layout/hierarchy6"/>
    <dgm:cxn modelId="{DC5ECDDD-8217-42EB-BF9C-1AF7A8E202C0}" type="presParOf" srcId="{DC486673-CF24-461F-81CE-A931D4073CCB}" destId="{86080BDF-29A1-411A-BB30-259EB0C5E78F}" srcOrd="1" destOrd="0" presId="urn:microsoft.com/office/officeart/2005/8/layout/hierarchy6"/>
    <dgm:cxn modelId="{BD23520D-8E73-4090-8BED-695246A89F93}" type="presParOf" srcId="{18881A82-A759-4793-8326-251989BF5512}" destId="{30B6EC43-765F-48E6-A18D-56149394693A}" srcOrd="6" destOrd="0" presId="urn:microsoft.com/office/officeart/2005/8/layout/hierarchy6"/>
    <dgm:cxn modelId="{771B30FC-E8D2-4DD1-8C10-BE4C85EA3969}" type="presParOf" srcId="{18881A82-A759-4793-8326-251989BF5512}" destId="{770C0D11-B263-41C6-BC44-66760F09F5E0}" srcOrd="7" destOrd="0" presId="urn:microsoft.com/office/officeart/2005/8/layout/hierarchy6"/>
    <dgm:cxn modelId="{3CDB1817-C3F4-49EE-A9DE-8141E70694FB}" type="presParOf" srcId="{770C0D11-B263-41C6-BC44-66760F09F5E0}" destId="{083E373D-D749-46E0-B7FF-D069EBD87292}" srcOrd="0" destOrd="0" presId="urn:microsoft.com/office/officeart/2005/8/layout/hierarchy6"/>
    <dgm:cxn modelId="{A04D2F87-4A00-4F72-8AC1-B812C103EC5D}" type="presParOf" srcId="{770C0D11-B263-41C6-BC44-66760F09F5E0}" destId="{0122FAEF-AC5E-4087-9BF0-7B02B52CDED4}" srcOrd="1" destOrd="0" presId="urn:microsoft.com/office/officeart/2005/8/layout/hierarchy6"/>
    <dgm:cxn modelId="{5960807B-515B-419F-89F0-53BACC3525D0}" type="presParOf" srcId="{18881A82-A759-4793-8326-251989BF5512}" destId="{9B83DD07-7BB6-4D86-AA3C-23266A862D9E}" srcOrd="8" destOrd="0" presId="urn:microsoft.com/office/officeart/2005/8/layout/hierarchy6"/>
    <dgm:cxn modelId="{B21460B2-1EF3-4B00-8F73-0AB3D930AAC1}" type="presParOf" srcId="{18881A82-A759-4793-8326-251989BF5512}" destId="{F316A482-EF7C-438B-866B-138DD083B7A5}" srcOrd="9" destOrd="0" presId="urn:microsoft.com/office/officeart/2005/8/layout/hierarchy6"/>
    <dgm:cxn modelId="{5FB2A17B-B151-4920-A6B7-A49B59C02383}" type="presParOf" srcId="{F316A482-EF7C-438B-866B-138DD083B7A5}" destId="{DCB6DB59-CD81-40DB-8A1F-0AE43D9979D4}" srcOrd="0" destOrd="0" presId="urn:microsoft.com/office/officeart/2005/8/layout/hierarchy6"/>
    <dgm:cxn modelId="{8545A71D-E965-4A8E-A510-D66C6A86707B}" type="presParOf" srcId="{F316A482-EF7C-438B-866B-138DD083B7A5}" destId="{FD10A92A-78A9-4E2D-9274-98162AB0DCCB}" srcOrd="1" destOrd="0" presId="urn:microsoft.com/office/officeart/2005/8/layout/hierarchy6"/>
    <dgm:cxn modelId="{D99CB107-541F-4C9E-890C-3119BDFBC90E}" type="presParOf" srcId="{2FD428CC-C870-40BE-95E2-10B397709DB9}" destId="{33145B4A-A48B-49F8-8179-9B6BCB379B31}" srcOrd="4" destOrd="0" presId="urn:microsoft.com/office/officeart/2005/8/layout/hierarchy6"/>
    <dgm:cxn modelId="{745DDDA2-B706-474D-AA5F-DFC36CCCB901}" type="presParOf" srcId="{2FD428CC-C870-40BE-95E2-10B397709DB9}" destId="{6B25C220-C8C8-4897-B8A1-5A54847BF6C5}" srcOrd="5" destOrd="0" presId="urn:microsoft.com/office/officeart/2005/8/layout/hierarchy6"/>
    <dgm:cxn modelId="{B93D8F46-689E-4FF4-9351-22133210D93A}" type="presParOf" srcId="{6B25C220-C8C8-4897-B8A1-5A54847BF6C5}" destId="{5D99B8F1-4A31-4430-BCD4-49E9A0743F8D}" srcOrd="0" destOrd="0" presId="urn:microsoft.com/office/officeart/2005/8/layout/hierarchy6"/>
    <dgm:cxn modelId="{341D3079-6857-4A0F-851A-80E3303A91F3}" type="presParOf" srcId="{6B25C220-C8C8-4897-B8A1-5A54847BF6C5}" destId="{3FCFCBF7-737B-4198-BD3E-5550B9EE0321}" srcOrd="1" destOrd="0" presId="urn:microsoft.com/office/officeart/2005/8/layout/hierarchy6"/>
    <dgm:cxn modelId="{DA8B231C-1C6C-46E9-AD61-1498E3FD7EB8}" type="presParOf" srcId="{3FCFCBF7-737B-4198-BD3E-5550B9EE0321}" destId="{41A43B18-F744-4966-B283-9A10F479B7EC}" srcOrd="0" destOrd="0" presId="urn:microsoft.com/office/officeart/2005/8/layout/hierarchy6"/>
    <dgm:cxn modelId="{459D7137-DDC9-4510-B2EE-A2E29A02F051}" type="presParOf" srcId="{3FCFCBF7-737B-4198-BD3E-5550B9EE0321}" destId="{AFC13FB2-8F3B-41A2-B6D8-7B07B02D3DB7}" srcOrd="1" destOrd="0" presId="urn:microsoft.com/office/officeart/2005/8/layout/hierarchy6"/>
    <dgm:cxn modelId="{CFFCA8F3-5A37-40D6-ABA8-65F5D9ED6A25}" type="presParOf" srcId="{AFC13FB2-8F3B-41A2-B6D8-7B07B02D3DB7}" destId="{E6160091-3373-4822-912B-EE99F81F17D9}" srcOrd="0" destOrd="0" presId="urn:microsoft.com/office/officeart/2005/8/layout/hierarchy6"/>
    <dgm:cxn modelId="{5FB39CC9-CF05-4DE4-8C51-71124E62F507}" type="presParOf" srcId="{AFC13FB2-8F3B-41A2-B6D8-7B07B02D3DB7}" destId="{6C9E6BE6-8F39-49E6-BEC7-C655373BDBA8}" srcOrd="1" destOrd="0" presId="urn:microsoft.com/office/officeart/2005/8/layout/hierarchy6"/>
    <dgm:cxn modelId="{D038093E-322D-40D6-B51B-B4469F65EFDC}" type="presParOf" srcId="{4EE8EFC7-97FD-497D-8A61-56535E2B0F50}" destId="{979F5EA0-1E5C-436B-9AFC-82283D9F162D}" srcOrd="1" destOrd="0" presId="urn:microsoft.com/office/officeart/2005/8/layout/hierarchy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61C3EB9-CB5D-4143-B9E4-09541E190FB2}" type="doc">
      <dgm:prSet loTypeId="urn:microsoft.com/office/officeart/2009/3/layout/RandomtoResultProcess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ES"/>
        </a:p>
      </dgm:t>
    </dgm:pt>
    <dgm:pt modelId="{0798203A-44DF-4ABE-B36D-12F0FD82DD6F}">
      <dgm:prSet phldrT="[Texto]"/>
      <dgm:spPr/>
      <dgm:t>
        <a:bodyPr/>
        <a:lstStyle/>
        <a:p>
          <a:r>
            <a:rPr lang="es-ES" dirty="0" smtClean="0"/>
            <a:t>2022</a:t>
          </a:r>
          <a:endParaRPr lang="es-ES" dirty="0"/>
        </a:p>
      </dgm:t>
    </dgm:pt>
    <dgm:pt modelId="{CF34661D-C20D-4534-8348-F41A34C41996}" type="parTrans" cxnId="{BABDAAF2-AF76-4030-B884-3D7D66AA30F2}">
      <dgm:prSet/>
      <dgm:spPr/>
      <dgm:t>
        <a:bodyPr/>
        <a:lstStyle/>
        <a:p>
          <a:endParaRPr lang="es-ES"/>
        </a:p>
      </dgm:t>
    </dgm:pt>
    <dgm:pt modelId="{43C6710C-56E4-4A2E-A14B-887C3B582D51}" type="sibTrans" cxnId="{BABDAAF2-AF76-4030-B884-3D7D66AA30F2}">
      <dgm:prSet/>
      <dgm:spPr/>
      <dgm:t>
        <a:bodyPr/>
        <a:lstStyle/>
        <a:p>
          <a:endParaRPr lang="es-ES"/>
        </a:p>
      </dgm:t>
    </dgm:pt>
    <dgm:pt modelId="{3B22B9D6-4277-4D60-B78E-747A0445D56D}">
      <dgm:prSet phldrT="[Texto]" custT="1"/>
      <dgm:spPr/>
      <dgm:t>
        <a:bodyPr/>
        <a:lstStyle/>
        <a:p>
          <a:pPr algn="l"/>
          <a:r>
            <a:rPr lang="es-ES" sz="1050" dirty="0" smtClean="0"/>
            <a:t>Definición y puesta en marcha Proyect</a:t>
          </a:r>
          <a:r>
            <a:rPr lang="es-ES" sz="1000" dirty="0" smtClean="0"/>
            <a:t>o coordinado</a:t>
          </a:r>
          <a:endParaRPr lang="es-ES" sz="1000" dirty="0"/>
        </a:p>
      </dgm:t>
    </dgm:pt>
    <dgm:pt modelId="{A5900195-6458-49FA-9BDB-3D81E072A049}" type="parTrans" cxnId="{3B92AC57-9650-4651-A4A6-D2DDBE0B73B5}">
      <dgm:prSet/>
      <dgm:spPr/>
      <dgm:t>
        <a:bodyPr/>
        <a:lstStyle/>
        <a:p>
          <a:endParaRPr lang="es-ES"/>
        </a:p>
      </dgm:t>
    </dgm:pt>
    <dgm:pt modelId="{04DAB989-E4D6-4EEE-BFEB-3731F228DD8B}" type="sibTrans" cxnId="{3B92AC57-9650-4651-A4A6-D2DDBE0B73B5}">
      <dgm:prSet/>
      <dgm:spPr/>
      <dgm:t>
        <a:bodyPr/>
        <a:lstStyle/>
        <a:p>
          <a:endParaRPr lang="es-ES"/>
        </a:p>
      </dgm:t>
    </dgm:pt>
    <dgm:pt modelId="{5C9E2AA1-C98A-49E9-828C-0ED1FFD49F92}">
      <dgm:prSet phldrT="[Texto]"/>
      <dgm:spPr/>
      <dgm:t>
        <a:bodyPr/>
        <a:lstStyle/>
        <a:p>
          <a:r>
            <a:rPr lang="es-ES" dirty="0" smtClean="0"/>
            <a:t>2023</a:t>
          </a:r>
          <a:endParaRPr lang="es-ES" dirty="0"/>
        </a:p>
      </dgm:t>
    </dgm:pt>
    <dgm:pt modelId="{27A148AF-4B4D-40E6-BBBA-2A1BB8640B74}" type="parTrans" cxnId="{C240092D-A1ED-417E-9481-E5656AB2F1B5}">
      <dgm:prSet/>
      <dgm:spPr/>
      <dgm:t>
        <a:bodyPr/>
        <a:lstStyle/>
        <a:p>
          <a:endParaRPr lang="es-ES"/>
        </a:p>
      </dgm:t>
    </dgm:pt>
    <dgm:pt modelId="{DD6DB642-1FAD-4FB6-9BEC-61CCFF9D7CB8}" type="sibTrans" cxnId="{C240092D-A1ED-417E-9481-E5656AB2F1B5}">
      <dgm:prSet/>
      <dgm:spPr/>
      <dgm:t>
        <a:bodyPr/>
        <a:lstStyle/>
        <a:p>
          <a:endParaRPr lang="es-ES"/>
        </a:p>
      </dgm:t>
    </dgm:pt>
    <dgm:pt modelId="{C5056740-E620-45EA-ADFC-16CB7BA0E7A6}">
      <dgm:prSet phldrT="[Texto]" custT="1"/>
      <dgm:spPr/>
      <dgm:t>
        <a:bodyPr/>
        <a:lstStyle/>
        <a:p>
          <a:pPr algn="l">
            <a:spcAft>
              <a:spcPts val="600"/>
            </a:spcAft>
          </a:pPr>
          <a:r>
            <a:rPr lang="es-ES" sz="1000" dirty="0" smtClean="0"/>
            <a:t> </a:t>
          </a:r>
          <a:r>
            <a:rPr lang="es-ES" sz="1200" dirty="0" smtClean="0"/>
            <a:t>Generación primeros resultados</a:t>
          </a:r>
          <a:endParaRPr lang="es-ES" sz="1200" dirty="0"/>
        </a:p>
      </dgm:t>
    </dgm:pt>
    <dgm:pt modelId="{BA08A9FD-988D-4A96-805E-7C7B7B9AC08A}" type="parTrans" cxnId="{EB9E3BF2-A0F2-4395-87D4-945E141DF88B}">
      <dgm:prSet/>
      <dgm:spPr/>
      <dgm:t>
        <a:bodyPr/>
        <a:lstStyle/>
        <a:p>
          <a:endParaRPr lang="es-ES"/>
        </a:p>
      </dgm:t>
    </dgm:pt>
    <dgm:pt modelId="{4D21BB6D-B7AA-4047-97C5-8CA3900FBF5B}" type="sibTrans" cxnId="{EB9E3BF2-A0F2-4395-87D4-945E141DF88B}">
      <dgm:prSet/>
      <dgm:spPr/>
      <dgm:t>
        <a:bodyPr/>
        <a:lstStyle/>
        <a:p>
          <a:endParaRPr lang="es-ES"/>
        </a:p>
      </dgm:t>
    </dgm:pt>
    <dgm:pt modelId="{74C8E791-2B52-4841-B967-4EFC36474C0E}">
      <dgm:prSet phldrT="[Texto]"/>
      <dgm:spPr/>
      <dgm:t>
        <a:bodyPr/>
        <a:lstStyle/>
        <a:p>
          <a:r>
            <a:rPr lang="es-ES" dirty="0" smtClean="0"/>
            <a:t>2024</a:t>
          </a:r>
          <a:endParaRPr lang="es-ES" dirty="0"/>
        </a:p>
      </dgm:t>
    </dgm:pt>
    <dgm:pt modelId="{B630011A-91F4-48B1-8E1B-2F87AE2F07D3}" type="parTrans" cxnId="{A85C2FB3-494A-4FEA-96A9-92A03BFFBD4A}">
      <dgm:prSet/>
      <dgm:spPr/>
      <dgm:t>
        <a:bodyPr/>
        <a:lstStyle/>
        <a:p>
          <a:endParaRPr lang="es-ES"/>
        </a:p>
      </dgm:t>
    </dgm:pt>
    <dgm:pt modelId="{D8452591-789A-47FE-A228-C6A0AB684F86}" type="sibTrans" cxnId="{A85C2FB3-494A-4FEA-96A9-92A03BFFBD4A}">
      <dgm:prSet/>
      <dgm:spPr/>
      <dgm:t>
        <a:bodyPr/>
        <a:lstStyle/>
        <a:p>
          <a:endParaRPr lang="es-ES"/>
        </a:p>
      </dgm:t>
    </dgm:pt>
    <dgm:pt modelId="{23013E71-70D8-4B8C-9B79-3F20B7DA5163}">
      <dgm:prSet phldrT="[Texto]" custT="1"/>
      <dgm:spPr/>
      <dgm:t>
        <a:bodyPr/>
        <a:lstStyle/>
        <a:p>
          <a:pPr>
            <a:spcAft>
              <a:spcPts val="600"/>
            </a:spcAft>
          </a:pPr>
          <a:r>
            <a:rPr lang="es-ES" sz="1200" dirty="0" smtClean="0"/>
            <a:t> Transferencia y aplicación de resultados</a:t>
          </a:r>
          <a:endParaRPr lang="es-ES" sz="1200" dirty="0"/>
        </a:p>
      </dgm:t>
    </dgm:pt>
    <dgm:pt modelId="{DD7B3549-C445-42B3-BD4E-7C29A6615E47}" type="parTrans" cxnId="{F48C1FD8-D8E7-47AC-BC93-C794AB03702F}">
      <dgm:prSet/>
      <dgm:spPr/>
      <dgm:t>
        <a:bodyPr/>
        <a:lstStyle/>
        <a:p>
          <a:endParaRPr lang="es-ES"/>
        </a:p>
      </dgm:t>
    </dgm:pt>
    <dgm:pt modelId="{3BA16F97-B120-4623-AA03-544CFB20193F}" type="sibTrans" cxnId="{F48C1FD8-D8E7-47AC-BC93-C794AB03702F}">
      <dgm:prSet/>
      <dgm:spPr/>
      <dgm:t>
        <a:bodyPr/>
        <a:lstStyle/>
        <a:p>
          <a:endParaRPr lang="es-ES"/>
        </a:p>
      </dgm:t>
    </dgm:pt>
    <dgm:pt modelId="{011C1ED8-8477-48A9-9726-8988F6C994CE}">
      <dgm:prSet phldrT="[Texto]"/>
      <dgm:spPr/>
      <dgm:t>
        <a:bodyPr/>
        <a:lstStyle/>
        <a:p>
          <a:r>
            <a:rPr lang="es-ES" dirty="0" smtClean="0"/>
            <a:t>2025</a:t>
          </a:r>
          <a:endParaRPr lang="es-ES" dirty="0"/>
        </a:p>
      </dgm:t>
    </dgm:pt>
    <dgm:pt modelId="{2C04CD07-3CB4-494A-ABB6-16323FC4D2E4}" type="parTrans" cxnId="{66938883-269F-4962-A8F2-E3A2C7AF575E}">
      <dgm:prSet/>
      <dgm:spPr/>
      <dgm:t>
        <a:bodyPr/>
        <a:lstStyle/>
        <a:p>
          <a:endParaRPr lang="es-ES"/>
        </a:p>
      </dgm:t>
    </dgm:pt>
    <dgm:pt modelId="{898E8E7C-3B54-40C0-A5AA-DCEF39D0EAF0}" type="sibTrans" cxnId="{66938883-269F-4962-A8F2-E3A2C7AF575E}">
      <dgm:prSet/>
      <dgm:spPr/>
      <dgm:t>
        <a:bodyPr/>
        <a:lstStyle/>
        <a:p>
          <a:endParaRPr lang="es-ES"/>
        </a:p>
      </dgm:t>
    </dgm:pt>
    <dgm:pt modelId="{9C78F3DA-A65E-458A-BBE5-3E7C606E6F93}">
      <dgm:prSet phldrT="[Texto]" custT="1"/>
      <dgm:spPr/>
      <dgm:t>
        <a:bodyPr/>
        <a:lstStyle/>
        <a:p>
          <a:pPr>
            <a:spcAft>
              <a:spcPts val="600"/>
            </a:spcAft>
          </a:pPr>
          <a:r>
            <a:rPr lang="es-ES" sz="1000" dirty="0" smtClean="0"/>
            <a:t> </a:t>
          </a:r>
          <a:r>
            <a:rPr lang="es-ES" sz="1200" dirty="0" smtClean="0"/>
            <a:t>Elaboración de conclusiones </a:t>
          </a:r>
          <a:endParaRPr lang="es-ES" sz="1200" dirty="0"/>
        </a:p>
      </dgm:t>
    </dgm:pt>
    <dgm:pt modelId="{9ECE15A1-C6E1-4F4C-9919-4CE1D5AFCD7E}" type="parTrans" cxnId="{7C860BDB-7040-4F4B-80E2-7579E3919651}">
      <dgm:prSet/>
      <dgm:spPr/>
      <dgm:t>
        <a:bodyPr/>
        <a:lstStyle/>
        <a:p>
          <a:endParaRPr lang="es-ES"/>
        </a:p>
      </dgm:t>
    </dgm:pt>
    <dgm:pt modelId="{692F1190-609B-4108-9EEE-10CBC559142E}" type="sibTrans" cxnId="{7C860BDB-7040-4F4B-80E2-7579E3919651}">
      <dgm:prSet/>
      <dgm:spPr/>
      <dgm:t>
        <a:bodyPr/>
        <a:lstStyle/>
        <a:p>
          <a:endParaRPr lang="es-ES"/>
        </a:p>
      </dgm:t>
    </dgm:pt>
    <dgm:pt modelId="{CA3FDE13-DE83-4B9A-8B07-10BD0339C4DA}">
      <dgm:prSet phldrT="[Texto]" custT="1"/>
      <dgm:spPr/>
      <dgm:t>
        <a:bodyPr/>
        <a:lstStyle/>
        <a:p>
          <a:pPr>
            <a:spcAft>
              <a:spcPts val="600"/>
            </a:spcAft>
          </a:pPr>
          <a:r>
            <a:rPr lang="es-ES" sz="900" dirty="0" smtClean="0"/>
            <a:t> </a:t>
          </a:r>
          <a:r>
            <a:rPr lang="es-ES" sz="1200" dirty="0" smtClean="0"/>
            <a:t>Puesta en marcha de Acciones Estratégicas</a:t>
          </a:r>
          <a:endParaRPr lang="es-ES" sz="1200" dirty="0"/>
        </a:p>
      </dgm:t>
    </dgm:pt>
    <dgm:pt modelId="{36BC749A-B1C9-4D9B-B2C4-49A2A56C062E}" type="parTrans" cxnId="{E3082ECF-4C32-4351-B72A-58DBB8B36379}">
      <dgm:prSet/>
      <dgm:spPr/>
      <dgm:t>
        <a:bodyPr/>
        <a:lstStyle/>
        <a:p>
          <a:endParaRPr lang="es-ES"/>
        </a:p>
      </dgm:t>
    </dgm:pt>
    <dgm:pt modelId="{A39BB9F9-7698-4E3C-B84A-878A9B21847A}" type="sibTrans" cxnId="{E3082ECF-4C32-4351-B72A-58DBB8B36379}">
      <dgm:prSet/>
      <dgm:spPr/>
      <dgm:t>
        <a:bodyPr/>
        <a:lstStyle/>
        <a:p>
          <a:endParaRPr lang="es-ES"/>
        </a:p>
      </dgm:t>
    </dgm:pt>
    <dgm:pt modelId="{60E5A1FF-E491-4F23-B05A-D565E2C1DD59}">
      <dgm:prSet phldrT="[Texto]" custT="1"/>
      <dgm:spPr/>
      <dgm:t>
        <a:bodyPr/>
        <a:lstStyle/>
        <a:p>
          <a:pPr>
            <a:spcAft>
              <a:spcPts val="600"/>
            </a:spcAft>
          </a:pPr>
          <a:r>
            <a:rPr lang="es-ES" sz="1200" dirty="0" smtClean="0"/>
            <a:t> Finalización tareas inicialmente programadas</a:t>
          </a:r>
          <a:endParaRPr lang="es-ES" sz="1200" dirty="0"/>
        </a:p>
      </dgm:t>
    </dgm:pt>
    <dgm:pt modelId="{C145DF94-F6A8-4511-80DD-44BEA2FE8423}" type="parTrans" cxnId="{4EFC8AC3-DDE6-4282-A797-59D69328644B}">
      <dgm:prSet/>
      <dgm:spPr/>
      <dgm:t>
        <a:bodyPr/>
        <a:lstStyle/>
        <a:p>
          <a:endParaRPr lang="es-ES"/>
        </a:p>
      </dgm:t>
    </dgm:pt>
    <dgm:pt modelId="{674ABAE6-F870-46CC-BF1D-46935807E508}" type="sibTrans" cxnId="{4EFC8AC3-DDE6-4282-A797-59D69328644B}">
      <dgm:prSet/>
      <dgm:spPr/>
      <dgm:t>
        <a:bodyPr/>
        <a:lstStyle/>
        <a:p>
          <a:endParaRPr lang="es-ES"/>
        </a:p>
      </dgm:t>
    </dgm:pt>
    <dgm:pt modelId="{46CE0EE0-3622-4EB3-AD32-56C5DB7A8ECA}">
      <dgm:prSet phldrT="[Texto]" custT="1"/>
      <dgm:spPr/>
      <dgm:t>
        <a:bodyPr/>
        <a:lstStyle/>
        <a:p>
          <a:pPr>
            <a:spcAft>
              <a:spcPts val="600"/>
            </a:spcAft>
          </a:pPr>
          <a:r>
            <a:rPr lang="es-ES" sz="1200" dirty="0" smtClean="0"/>
            <a:t> Integración inicial de resultados</a:t>
          </a:r>
          <a:endParaRPr lang="es-ES" sz="1200" dirty="0"/>
        </a:p>
      </dgm:t>
    </dgm:pt>
    <dgm:pt modelId="{02B25CED-412E-47C7-AE8B-332910CDA097}" type="parTrans" cxnId="{566126CE-1658-4D37-9709-96AD8E25665A}">
      <dgm:prSet/>
      <dgm:spPr/>
      <dgm:t>
        <a:bodyPr/>
        <a:lstStyle/>
        <a:p>
          <a:endParaRPr lang="es-ES"/>
        </a:p>
      </dgm:t>
    </dgm:pt>
    <dgm:pt modelId="{BC632FEA-0E8D-4851-8687-9867DA39A8DA}" type="sibTrans" cxnId="{566126CE-1658-4D37-9709-96AD8E25665A}">
      <dgm:prSet/>
      <dgm:spPr/>
      <dgm:t>
        <a:bodyPr/>
        <a:lstStyle/>
        <a:p>
          <a:endParaRPr lang="es-ES"/>
        </a:p>
      </dgm:t>
    </dgm:pt>
    <dgm:pt modelId="{7A127354-8ADB-44FF-920A-DD454DB83430}">
      <dgm:prSet phldrT="[Texto]" custT="1"/>
      <dgm:spPr/>
      <dgm:t>
        <a:bodyPr/>
        <a:lstStyle/>
        <a:p>
          <a:pPr>
            <a:spcAft>
              <a:spcPts val="600"/>
            </a:spcAft>
          </a:pPr>
          <a:r>
            <a:rPr lang="es-ES" sz="1200" b="1" dirty="0" smtClean="0">
              <a:solidFill>
                <a:schemeClr val="accent6"/>
              </a:solidFill>
            </a:rPr>
            <a:t> </a:t>
          </a:r>
          <a:r>
            <a:rPr lang="es-ES" sz="1200" b="1" dirty="0" smtClean="0">
              <a:solidFill>
                <a:schemeClr val="accent6"/>
              </a:solidFill>
            </a:rPr>
            <a:t>Justificación </a:t>
          </a:r>
          <a:r>
            <a:rPr lang="es-ES" sz="1200" b="1" dirty="0" smtClean="0">
              <a:solidFill>
                <a:schemeClr val="accent6"/>
              </a:solidFill>
            </a:rPr>
            <a:t>económica </a:t>
          </a:r>
          <a:r>
            <a:rPr lang="es-ES" sz="1000" dirty="0" smtClean="0"/>
            <a:t>.</a:t>
          </a:r>
          <a:endParaRPr lang="es-ES" sz="1000" dirty="0"/>
        </a:p>
      </dgm:t>
    </dgm:pt>
    <dgm:pt modelId="{2581F22F-7A22-46F8-B890-72A80C29374E}" type="parTrans" cxnId="{C96506E6-6EA4-4735-ADC9-72F6918E8608}">
      <dgm:prSet/>
      <dgm:spPr/>
      <dgm:t>
        <a:bodyPr/>
        <a:lstStyle/>
        <a:p>
          <a:endParaRPr lang="es-ES"/>
        </a:p>
      </dgm:t>
    </dgm:pt>
    <dgm:pt modelId="{E7BAEEC6-99C2-4B41-B883-EE3AD496B8A5}" type="sibTrans" cxnId="{C96506E6-6EA4-4735-ADC9-72F6918E8608}">
      <dgm:prSet/>
      <dgm:spPr/>
      <dgm:t>
        <a:bodyPr/>
        <a:lstStyle/>
        <a:p>
          <a:endParaRPr lang="es-ES"/>
        </a:p>
      </dgm:t>
    </dgm:pt>
    <dgm:pt modelId="{634A532F-7B84-4733-8646-E2C4D9E0651D}">
      <dgm:prSet phldrT="[Texto]" custT="1"/>
      <dgm:spPr/>
      <dgm:t>
        <a:bodyPr/>
        <a:lstStyle/>
        <a:p>
          <a:pPr>
            <a:spcAft>
              <a:spcPts val="600"/>
            </a:spcAft>
          </a:pPr>
          <a:r>
            <a:rPr lang="es-ES" sz="1200" dirty="0" smtClean="0"/>
            <a:t> Definición de nuevas estrategias</a:t>
          </a:r>
          <a:endParaRPr lang="es-ES" sz="1200" dirty="0"/>
        </a:p>
      </dgm:t>
    </dgm:pt>
    <dgm:pt modelId="{7925CACF-DE92-4AFF-92FE-BD23B4A08A39}" type="parTrans" cxnId="{65A2B3C9-E66F-474F-BD16-1380E98474D1}">
      <dgm:prSet/>
      <dgm:spPr/>
      <dgm:t>
        <a:bodyPr/>
        <a:lstStyle/>
        <a:p>
          <a:endParaRPr lang="es-ES"/>
        </a:p>
      </dgm:t>
    </dgm:pt>
    <dgm:pt modelId="{8B409FF8-440D-427B-99FD-C967843AD39F}" type="sibTrans" cxnId="{65A2B3C9-E66F-474F-BD16-1380E98474D1}">
      <dgm:prSet/>
      <dgm:spPr/>
      <dgm:t>
        <a:bodyPr/>
        <a:lstStyle/>
        <a:p>
          <a:endParaRPr lang="es-ES"/>
        </a:p>
      </dgm:t>
    </dgm:pt>
    <dgm:pt modelId="{7E436017-0A19-4166-AB05-2A6C5C97F581}">
      <dgm:prSet phldrT="[Texto]" custT="1"/>
      <dgm:spPr/>
      <dgm:t>
        <a:bodyPr/>
        <a:lstStyle/>
        <a:p>
          <a:pPr algn="l">
            <a:spcAft>
              <a:spcPts val="600"/>
            </a:spcAft>
          </a:pPr>
          <a:r>
            <a:rPr lang="es-ES" sz="1200" dirty="0" smtClean="0"/>
            <a:t>Redefinición Objetivos específicos</a:t>
          </a:r>
          <a:endParaRPr lang="es-ES" sz="1200" dirty="0"/>
        </a:p>
      </dgm:t>
    </dgm:pt>
    <dgm:pt modelId="{9C2D6CE5-0D85-488F-9ECA-3947534DBD46}" type="parTrans" cxnId="{05A9207A-73DF-4E75-9246-6659D6827455}">
      <dgm:prSet/>
      <dgm:spPr/>
      <dgm:t>
        <a:bodyPr/>
        <a:lstStyle/>
        <a:p>
          <a:endParaRPr lang="es-ES"/>
        </a:p>
      </dgm:t>
    </dgm:pt>
    <dgm:pt modelId="{7A497073-0B52-404F-A3A4-8FD7766DDEA3}" type="sibTrans" cxnId="{05A9207A-73DF-4E75-9246-6659D6827455}">
      <dgm:prSet/>
      <dgm:spPr/>
      <dgm:t>
        <a:bodyPr/>
        <a:lstStyle/>
        <a:p>
          <a:endParaRPr lang="es-ES"/>
        </a:p>
      </dgm:t>
    </dgm:pt>
    <dgm:pt modelId="{7DD78421-8FEF-4654-97D0-94A4BCEBF9E4}" type="pres">
      <dgm:prSet presAssocID="{661C3EB9-CB5D-4143-B9E4-09541E190FB2}" presName="Name0" presStyleCnt="0">
        <dgm:presLayoutVars>
          <dgm:dir/>
          <dgm:animOne val="branch"/>
          <dgm:animLvl val="lvl"/>
        </dgm:presLayoutVars>
      </dgm:prSet>
      <dgm:spPr/>
      <dgm:t>
        <a:bodyPr/>
        <a:lstStyle/>
        <a:p>
          <a:endParaRPr lang="es-ES"/>
        </a:p>
      </dgm:t>
    </dgm:pt>
    <dgm:pt modelId="{EF514F03-2B9C-4D28-85B7-D49A487460F2}" type="pres">
      <dgm:prSet presAssocID="{0798203A-44DF-4ABE-B36D-12F0FD82DD6F}" presName="chaos" presStyleCnt="0"/>
      <dgm:spPr/>
    </dgm:pt>
    <dgm:pt modelId="{633FF294-F398-4076-AAC7-6D3A3432E41D}" type="pres">
      <dgm:prSet presAssocID="{0798203A-44DF-4ABE-B36D-12F0FD82DD6F}" presName="parTx1" presStyleLbl="revTx" presStyleIdx="0" presStyleCnt="7"/>
      <dgm:spPr/>
      <dgm:t>
        <a:bodyPr/>
        <a:lstStyle/>
        <a:p>
          <a:endParaRPr lang="es-ES"/>
        </a:p>
      </dgm:t>
    </dgm:pt>
    <dgm:pt modelId="{25B9F0D8-AB36-4E37-9915-7501D9D258E8}" type="pres">
      <dgm:prSet presAssocID="{0798203A-44DF-4ABE-B36D-12F0FD82DD6F}" presName="desTx1" presStyleLbl="revTx" presStyleIdx="1" presStyleCnt="7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3EBE787C-FA7D-4AEA-891F-6660254E631A}" type="pres">
      <dgm:prSet presAssocID="{0798203A-44DF-4ABE-B36D-12F0FD82DD6F}" presName="c1" presStyleLbl="node1" presStyleIdx="0" presStyleCnt="19"/>
      <dgm:spPr/>
    </dgm:pt>
    <dgm:pt modelId="{86F8AA2E-6CC7-4DF7-97F3-76263DB3D8C1}" type="pres">
      <dgm:prSet presAssocID="{0798203A-44DF-4ABE-B36D-12F0FD82DD6F}" presName="c2" presStyleLbl="node1" presStyleIdx="1" presStyleCnt="19"/>
      <dgm:spPr/>
    </dgm:pt>
    <dgm:pt modelId="{83CFF975-34DB-42C8-B5A6-DCDDC1ED1FA5}" type="pres">
      <dgm:prSet presAssocID="{0798203A-44DF-4ABE-B36D-12F0FD82DD6F}" presName="c3" presStyleLbl="node1" presStyleIdx="2" presStyleCnt="19"/>
      <dgm:spPr/>
    </dgm:pt>
    <dgm:pt modelId="{116D2687-D5BC-40A1-9656-12B381E4043F}" type="pres">
      <dgm:prSet presAssocID="{0798203A-44DF-4ABE-B36D-12F0FD82DD6F}" presName="c4" presStyleLbl="node1" presStyleIdx="3" presStyleCnt="19"/>
      <dgm:spPr/>
    </dgm:pt>
    <dgm:pt modelId="{BB49EBFC-6E28-4CDD-BEB0-3B5EDC570069}" type="pres">
      <dgm:prSet presAssocID="{0798203A-44DF-4ABE-B36D-12F0FD82DD6F}" presName="c5" presStyleLbl="node1" presStyleIdx="4" presStyleCnt="19"/>
      <dgm:spPr/>
    </dgm:pt>
    <dgm:pt modelId="{5B1B8C9E-DF3F-4632-A4CF-446ADE04B9BC}" type="pres">
      <dgm:prSet presAssocID="{0798203A-44DF-4ABE-B36D-12F0FD82DD6F}" presName="c6" presStyleLbl="node1" presStyleIdx="5" presStyleCnt="19"/>
      <dgm:spPr/>
    </dgm:pt>
    <dgm:pt modelId="{A888CAEE-65CB-43D7-9727-4DD07039A8A8}" type="pres">
      <dgm:prSet presAssocID="{0798203A-44DF-4ABE-B36D-12F0FD82DD6F}" presName="c7" presStyleLbl="node1" presStyleIdx="6" presStyleCnt="19"/>
      <dgm:spPr/>
    </dgm:pt>
    <dgm:pt modelId="{D56654AF-E8EE-44AA-A2AA-9941DB5B03FD}" type="pres">
      <dgm:prSet presAssocID="{0798203A-44DF-4ABE-B36D-12F0FD82DD6F}" presName="c8" presStyleLbl="node1" presStyleIdx="7" presStyleCnt="19"/>
      <dgm:spPr/>
    </dgm:pt>
    <dgm:pt modelId="{16B095BD-5BA7-4F03-93C8-E164AA2DFA3A}" type="pres">
      <dgm:prSet presAssocID="{0798203A-44DF-4ABE-B36D-12F0FD82DD6F}" presName="c9" presStyleLbl="node1" presStyleIdx="8" presStyleCnt="19"/>
      <dgm:spPr/>
    </dgm:pt>
    <dgm:pt modelId="{1650D142-FEF4-4339-8148-B166F4304987}" type="pres">
      <dgm:prSet presAssocID="{0798203A-44DF-4ABE-B36D-12F0FD82DD6F}" presName="c10" presStyleLbl="node1" presStyleIdx="9" presStyleCnt="19"/>
      <dgm:spPr/>
    </dgm:pt>
    <dgm:pt modelId="{0FD047EA-9324-4E22-95B1-357F46006061}" type="pres">
      <dgm:prSet presAssocID="{0798203A-44DF-4ABE-B36D-12F0FD82DD6F}" presName="c11" presStyleLbl="node1" presStyleIdx="10" presStyleCnt="19"/>
      <dgm:spPr/>
    </dgm:pt>
    <dgm:pt modelId="{1640F9FF-C199-411D-B310-557B807AB736}" type="pres">
      <dgm:prSet presAssocID="{0798203A-44DF-4ABE-B36D-12F0FD82DD6F}" presName="c12" presStyleLbl="node1" presStyleIdx="11" presStyleCnt="19"/>
      <dgm:spPr/>
    </dgm:pt>
    <dgm:pt modelId="{9015389B-B818-49FA-AFC4-663871A25327}" type="pres">
      <dgm:prSet presAssocID="{0798203A-44DF-4ABE-B36D-12F0FD82DD6F}" presName="c13" presStyleLbl="node1" presStyleIdx="12" presStyleCnt="19"/>
      <dgm:spPr/>
    </dgm:pt>
    <dgm:pt modelId="{8665FDC7-907F-421E-ABF7-A693ED6C35A3}" type="pres">
      <dgm:prSet presAssocID="{0798203A-44DF-4ABE-B36D-12F0FD82DD6F}" presName="c14" presStyleLbl="node1" presStyleIdx="13" presStyleCnt="19"/>
      <dgm:spPr/>
    </dgm:pt>
    <dgm:pt modelId="{060BAC75-A498-4497-B90F-9FE237C786E6}" type="pres">
      <dgm:prSet presAssocID="{0798203A-44DF-4ABE-B36D-12F0FD82DD6F}" presName="c15" presStyleLbl="node1" presStyleIdx="14" presStyleCnt="19"/>
      <dgm:spPr/>
    </dgm:pt>
    <dgm:pt modelId="{B2933B09-6985-4717-AA9B-14870C024957}" type="pres">
      <dgm:prSet presAssocID="{0798203A-44DF-4ABE-B36D-12F0FD82DD6F}" presName="c16" presStyleLbl="node1" presStyleIdx="15" presStyleCnt="19"/>
      <dgm:spPr/>
    </dgm:pt>
    <dgm:pt modelId="{C307EC98-D933-448E-BA5D-D5AB45EDD086}" type="pres">
      <dgm:prSet presAssocID="{0798203A-44DF-4ABE-B36D-12F0FD82DD6F}" presName="c17" presStyleLbl="node1" presStyleIdx="16" presStyleCnt="19"/>
      <dgm:spPr/>
    </dgm:pt>
    <dgm:pt modelId="{4E291544-E8EA-488A-B309-15B04A000609}" type="pres">
      <dgm:prSet presAssocID="{0798203A-44DF-4ABE-B36D-12F0FD82DD6F}" presName="c18" presStyleLbl="node1" presStyleIdx="17" presStyleCnt="19"/>
      <dgm:spPr/>
    </dgm:pt>
    <dgm:pt modelId="{16EF3631-AF11-48AE-A0F4-0562F61AB87C}" type="pres">
      <dgm:prSet presAssocID="{43C6710C-56E4-4A2E-A14B-887C3B582D51}" presName="chevronComposite1" presStyleCnt="0"/>
      <dgm:spPr/>
    </dgm:pt>
    <dgm:pt modelId="{B531151F-BA1D-4FE8-805C-F5C2F059AA10}" type="pres">
      <dgm:prSet presAssocID="{43C6710C-56E4-4A2E-A14B-887C3B582D51}" presName="chevron1" presStyleLbl="sibTrans2D1" presStyleIdx="0" presStyleCnt="3"/>
      <dgm:spPr/>
    </dgm:pt>
    <dgm:pt modelId="{9B845EFA-3AEB-4EBB-8A26-23B810CBF51C}" type="pres">
      <dgm:prSet presAssocID="{43C6710C-56E4-4A2E-A14B-887C3B582D51}" presName="spChevron1" presStyleCnt="0"/>
      <dgm:spPr/>
    </dgm:pt>
    <dgm:pt modelId="{B30CEFA7-6643-4669-A6B4-896880B57202}" type="pres">
      <dgm:prSet presAssocID="{5C9E2AA1-C98A-49E9-828C-0ED1FFD49F92}" presName="middle" presStyleCnt="0"/>
      <dgm:spPr/>
    </dgm:pt>
    <dgm:pt modelId="{06AE9A20-D5AD-44AF-837C-BAC668E71726}" type="pres">
      <dgm:prSet presAssocID="{5C9E2AA1-C98A-49E9-828C-0ED1FFD49F92}" presName="parTxMid" presStyleLbl="revTx" presStyleIdx="2" presStyleCnt="7"/>
      <dgm:spPr/>
      <dgm:t>
        <a:bodyPr/>
        <a:lstStyle/>
        <a:p>
          <a:endParaRPr lang="es-ES"/>
        </a:p>
      </dgm:t>
    </dgm:pt>
    <dgm:pt modelId="{45FCD1D0-00C6-4899-8CFF-3A0A72850D0B}" type="pres">
      <dgm:prSet presAssocID="{5C9E2AA1-C98A-49E9-828C-0ED1FFD49F92}" presName="desTxMid" presStyleLbl="revTx" presStyleIdx="3" presStyleCnt="7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12367A9E-F1E7-4B85-9D54-2782D9300032}" type="pres">
      <dgm:prSet presAssocID="{5C9E2AA1-C98A-49E9-828C-0ED1FFD49F92}" presName="spMid" presStyleCnt="0"/>
      <dgm:spPr/>
    </dgm:pt>
    <dgm:pt modelId="{CA4F56CF-CB98-4E8C-AF35-31E95524FF4A}" type="pres">
      <dgm:prSet presAssocID="{DD6DB642-1FAD-4FB6-9BEC-61CCFF9D7CB8}" presName="chevronComposite1" presStyleCnt="0"/>
      <dgm:spPr/>
    </dgm:pt>
    <dgm:pt modelId="{72AB5E38-F819-4DD0-B3BB-46DB842BBC1A}" type="pres">
      <dgm:prSet presAssocID="{DD6DB642-1FAD-4FB6-9BEC-61CCFF9D7CB8}" presName="chevron1" presStyleLbl="sibTrans2D1" presStyleIdx="1" presStyleCnt="3"/>
      <dgm:spPr/>
    </dgm:pt>
    <dgm:pt modelId="{C4F2B760-39DE-45B4-9E01-7BC5A3F872CF}" type="pres">
      <dgm:prSet presAssocID="{DD6DB642-1FAD-4FB6-9BEC-61CCFF9D7CB8}" presName="spChevron1" presStyleCnt="0"/>
      <dgm:spPr/>
    </dgm:pt>
    <dgm:pt modelId="{C6B7BAD1-00A2-476A-A821-A6429C5504D8}" type="pres">
      <dgm:prSet presAssocID="{74C8E791-2B52-4841-B967-4EFC36474C0E}" presName="middle" presStyleCnt="0"/>
      <dgm:spPr/>
    </dgm:pt>
    <dgm:pt modelId="{C3502A17-3FCA-45C6-B37C-7B80BB176CCF}" type="pres">
      <dgm:prSet presAssocID="{74C8E791-2B52-4841-B967-4EFC36474C0E}" presName="parTxMid" presStyleLbl="revTx" presStyleIdx="4" presStyleCnt="7"/>
      <dgm:spPr/>
      <dgm:t>
        <a:bodyPr/>
        <a:lstStyle/>
        <a:p>
          <a:endParaRPr lang="es-ES"/>
        </a:p>
      </dgm:t>
    </dgm:pt>
    <dgm:pt modelId="{CBB7B1FF-D211-4A90-9674-5928DC397B05}" type="pres">
      <dgm:prSet presAssocID="{74C8E791-2B52-4841-B967-4EFC36474C0E}" presName="desTxMid" presStyleLbl="revTx" presStyleIdx="5" presStyleCnt="7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A0C2707F-6714-4C49-B2A9-8DD7678FDB5E}" type="pres">
      <dgm:prSet presAssocID="{74C8E791-2B52-4841-B967-4EFC36474C0E}" presName="spMid" presStyleCnt="0"/>
      <dgm:spPr/>
    </dgm:pt>
    <dgm:pt modelId="{7E62BDDB-7C31-4ADA-9DAE-BB934BCD8575}" type="pres">
      <dgm:prSet presAssocID="{D8452591-789A-47FE-A228-C6A0AB684F86}" presName="chevronComposite1" presStyleCnt="0"/>
      <dgm:spPr/>
    </dgm:pt>
    <dgm:pt modelId="{98867D52-125A-4874-9C58-6B2BC48C011A}" type="pres">
      <dgm:prSet presAssocID="{D8452591-789A-47FE-A228-C6A0AB684F86}" presName="chevron1" presStyleLbl="sibTrans2D1" presStyleIdx="2" presStyleCnt="3"/>
      <dgm:spPr/>
    </dgm:pt>
    <dgm:pt modelId="{D347E32A-CB83-413C-ADA8-F48CCBC1E4FA}" type="pres">
      <dgm:prSet presAssocID="{D8452591-789A-47FE-A228-C6A0AB684F86}" presName="spChevron1" presStyleCnt="0"/>
      <dgm:spPr/>
    </dgm:pt>
    <dgm:pt modelId="{F90F7F43-C011-4685-BC87-31873131AD06}" type="pres">
      <dgm:prSet presAssocID="{011C1ED8-8477-48A9-9726-8988F6C994CE}" presName="last" presStyleCnt="0"/>
      <dgm:spPr/>
    </dgm:pt>
    <dgm:pt modelId="{77D257B7-FEEB-485E-A4F6-04A1C88BFBD5}" type="pres">
      <dgm:prSet presAssocID="{011C1ED8-8477-48A9-9726-8988F6C994CE}" presName="circleTx" presStyleLbl="node1" presStyleIdx="18" presStyleCnt="19"/>
      <dgm:spPr/>
      <dgm:t>
        <a:bodyPr/>
        <a:lstStyle/>
        <a:p>
          <a:endParaRPr lang="es-ES"/>
        </a:p>
      </dgm:t>
    </dgm:pt>
    <dgm:pt modelId="{18A1E3FA-14D1-4E66-86AB-6E7AD0C18DA1}" type="pres">
      <dgm:prSet presAssocID="{011C1ED8-8477-48A9-9726-8988F6C994CE}" presName="desTxN" presStyleLbl="revTx" presStyleIdx="6" presStyleCnt="7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767EA814-9DA7-4831-A7EA-BDD0AE6521FE}" type="pres">
      <dgm:prSet presAssocID="{011C1ED8-8477-48A9-9726-8988F6C994CE}" presName="spN" presStyleCnt="0"/>
      <dgm:spPr/>
    </dgm:pt>
  </dgm:ptLst>
  <dgm:cxnLst>
    <dgm:cxn modelId="{9577AB06-8298-4FF0-97C5-B85497336251}" type="presOf" srcId="{C5056740-E620-45EA-ADFC-16CB7BA0E7A6}" destId="{45FCD1D0-00C6-4899-8CFF-3A0A72850D0B}" srcOrd="0" destOrd="0" presId="urn:microsoft.com/office/officeart/2009/3/layout/RandomtoResultProcess"/>
    <dgm:cxn modelId="{BABDAAF2-AF76-4030-B884-3D7D66AA30F2}" srcId="{661C3EB9-CB5D-4143-B9E4-09541E190FB2}" destId="{0798203A-44DF-4ABE-B36D-12F0FD82DD6F}" srcOrd="0" destOrd="0" parTransId="{CF34661D-C20D-4534-8348-F41A34C41996}" sibTransId="{43C6710C-56E4-4A2E-A14B-887C3B582D51}"/>
    <dgm:cxn modelId="{F48C1FD8-D8E7-47AC-BC93-C794AB03702F}" srcId="{011C1ED8-8477-48A9-9726-8988F6C994CE}" destId="{23013E71-70D8-4B8C-9B79-3F20B7DA5163}" srcOrd="1" destOrd="0" parTransId="{DD7B3549-C445-42B3-BD4E-7C29A6615E47}" sibTransId="{3BA16F97-B120-4623-AA03-544CFB20193F}"/>
    <dgm:cxn modelId="{CC0CB1FB-F070-4600-96B6-BF1255894888}" type="presOf" srcId="{011C1ED8-8477-48A9-9726-8988F6C994CE}" destId="{77D257B7-FEEB-485E-A4F6-04A1C88BFBD5}" srcOrd="0" destOrd="0" presId="urn:microsoft.com/office/officeart/2009/3/layout/RandomtoResultProcess"/>
    <dgm:cxn modelId="{566126CE-1658-4D37-9709-96AD8E25665A}" srcId="{74C8E791-2B52-4841-B967-4EFC36474C0E}" destId="{46CE0EE0-3622-4EB3-AD32-56C5DB7A8ECA}" srcOrd="2" destOrd="0" parTransId="{02B25CED-412E-47C7-AE8B-332910CDA097}" sibTransId="{BC632FEA-0E8D-4851-8687-9867DA39A8DA}"/>
    <dgm:cxn modelId="{FEF45966-EB96-442A-A6FD-FDE8B57AEE50}" type="presOf" srcId="{7E436017-0A19-4166-AB05-2A6C5C97F581}" destId="{45FCD1D0-00C6-4899-8CFF-3A0A72850D0B}" srcOrd="0" destOrd="1" presId="urn:microsoft.com/office/officeart/2009/3/layout/RandomtoResultProcess"/>
    <dgm:cxn modelId="{05A9207A-73DF-4E75-9246-6659D6827455}" srcId="{5C9E2AA1-C98A-49E9-828C-0ED1FFD49F92}" destId="{7E436017-0A19-4166-AB05-2A6C5C97F581}" srcOrd="1" destOrd="0" parTransId="{9C2D6CE5-0D85-488F-9ECA-3947534DBD46}" sibTransId="{7A497073-0B52-404F-A3A4-8FD7766DDEA3}"/>
    <dgm:cxn modelId="{65A2B3C9-E66F-474F-BD16-1380E98474D1}" srcId="{011C1ED8-8477-48A9-9726-8988F6C994CE}" destId="{634A532F-7B84-4733-8646-E2C4D9E0651D}" srcOrd="2" destOrd="0" parTransId="{7925CACF-DE92-4AFF-92FE-BD23B4A08A39}" sibTransId="{8B409FF8-440D-427B-99FD-C967843AD39F}"/>
    <dgm:cxn modelId="{2F765A3C-C91D-4393-9B7C-352A52D448B1}" type="presOf" srcId="{CA3FDE13-DE83-4B9A-8B07-10BD0339C4DA}" destId="{CBB7B1FF-D211-4A90-9674-5928DC397B05}" srcOrd="0" destOrd="0" presId="urn:microsoft.com/office/officeart/2009/3/layout/RandomtoResultProcess"/>
    <dgm:cxn modelId="{18957C86-1D51-48F3-9F36-151207287655}" type="presOf" srcId="{0798203A-44DF-4ABE-B36D-12F0FD82DD6F}" destId="{633FF294-F398-4076-AAC7-6D3A3432E41D}" srcOrd="0" destOrd="0" presId="urn:microsoft.com/office/officeart/2009/3/layout/RandomtoResultProcess"/>
    <dgm:cxn modelId="{02434A18-7CF2-4BD7-B808-E0571500BD1C}" type="presOf" srcId="{634A532F-7B84-4733-8646-E2C4D9E0651D}" destId="{18A1E3FA-14D1-4E66-86AB-6E7AD0C18DA1}" srcOrd="0" destOrd="2" presId="urn:microsoft.com/office/officeart/2009/3/layout/RandomtoResultProcess"/>
    <dgm:cxn modelId="{A85C2FB3-494A-4FEA-96A9-92A03BFFBD4A}" srcId="{661C3EB9-CB5D-4143-B9E4-09541E190FB2}" destId="{74C8E791-2B52-4841-B967-4EFC36474C0E}" srcOrd="2" destOrd="0" parTransId="{B630011A-91F4-48B1-8E1B-2F87AE2F07D3}" sibTransId="{D8452591-789A-47FE-A228-C6A0AB684F86}"/>
    <dgm:cxn modelId="{7C860BDB-7040-4F4B-80E2-7579E3919651}" srcId="{011C1ED8-8477-48A9-9726-8988F6C994CE}" destId="{9C78F3DA-A65E-458A-BBE5-3E7C606E6F93}" srcOrd="0" destOrd="0" parTransId="{9ECE15A1-C6E1-4F4C-9919-4CE1D5AFCD7E}" sibTransId="{692F1190-609B-4108-9EEE-10CBC559142E}"/>
    <dgm:cxn modelId="{C240092D-A1ED-417E-9481-E5656AB2F1B5}" srcId="{661C3EB9-CB5D-4143-B9E4-09541E190FB2}" destId="{5C9E2AA1-C98A-49E9-828C-0ED1FFD49F92}" srcOrd="1" destOrd="0" parTransId="{27A148AF-4B4D-40E6-BBBA-2A1BB8640B74}" sibTransId="{DD6DB642-1FAD-4FB6-9BEC-61CCFF9D7CB8}"/>
    <dgm:cxn modelId="{C96506E6-6EA4-4735-ADC9-72F6918E8608}" srcId="{011C1ED8-8477-48A9-9726-8988F6C994CE}" destId="{7A127354-8ADB-44FF-920A-DD454DB83430}" srcOrd="3" destOrd="0" parTransId="{2581F22F-7A22-46F8-B890-72A80C29374E}" sibTransId="{E7BAEEC6-99C2-4B41-B883-EE3AD496B8A5}"/>
    <dgm:cxn modelId="{3B92AC57-9650-4651-A4A6-D2DDBE0B73B5}" srcId="{0798203A-44DF-4ABE-B36D-12F0FD82DD6F}" destId="{3B22B9D6-4277-4D60-B78E-747A0445D56D}" srcOrd="0" destOrd="0" parTransId="{A5900195-6458-49FA-9BDB-3D81E072A049}" sibTransId="{04DAB989-E4D6-4EEE-BFEB-3731F228DD8B}"/>
    <dgm:cxn modelId="{4EFC8AC3-DDE6-4282-A797-59D69328644B}" srcId="{74C8E791-2B52-4841-B967-4EFC36474C0E}" destId="{60E5A1FF-E491-4F23-B05A-D565E2C1DD59}" srcOrd="1" destOrd="0" parTransId="{C145DF94-F6A8-4511-80DD-44BEA2FE8423}" sibTransId="{674ABAE6-F870-46CC-BF1D-46935807E508}"/>
    <dgm:cxn modelId="{22AA5586-D33B-49C3-AE2E-767375EB26D0}" type="presOf" srcId="{7A127354-8ADB-44FF-920A-DD454DB83430}" destId="{18A1E3FA-14D1-4E66-86AB-6E7AD0C18DA1}" srcOrd="0" destOrd="3" presId="urn:microsoft.com/office/officeart/2009/3/layout/RandomtoResultProcess"/>
    <dgm:cxn modelId="{5DE098DE-6DF9-4206-9414-F85A5A37BF75}" type="presOf" srcId="{661C3EB9-CB5D-4143-B9E4-09541E190FB2}" destId="{7DD78421-8FEF-4654-97D0-94A4BCEBF9E4}" srcOrd="0" destOrd="0" presId="urn:microsoft.com/office/officeart/2009/3/layout/RandomtoResultProcess"/>
    <dgm:cxn modelId="{1A2F63B8-2D23-451A-8B52-D688129773ED}" type="presOf" srcId="{23013E71-70D8-4B8C-9B79-3F20B7DA5163}" destId="{18A1E3FA-14D1-4E66-86AB-6E7AD0C18DA1}" srcOrd="0" destOrd="1" presId="urn:microsoft.com/office/officeart/2009/3/layout/RandomtoResultProcess"/>
    <dgm:cxn modelId="{0C6544D7-4457-450D-8D65-A45C2D9C9178}" type="presOf" srcId="{9C78F3DA-A65E-458A-BBE5-3E7C606E6F93}" destId="{18A1E3FA-14D1-4E66-86AB-6E7AD0C18DA1}" srcOrd="0" destOrd="0" presId="urn:microsoft.com/office/officeart/2009/3/layout/RandomtoResultProcess"/>
    <dgm:cxn modelId="{EB9E3BF2-A0F2-4395-87D4-945E141DF88B}" srcId="{5C9E2AA1-C98A-49E9-828C-0ED1FFD49F92}" destId="{C5056740-E620-45EA-ADFC-16CB7BA0E7A6}" srcOrd="0" destOrd="0" parTransId="{BA08A9FD-988D-4A96-805E-7C7B7B9AC08A}" sibTransId="{4D21BB6D-B7AA-4047-97C5-8CA3900FBF5B}"/>
    <dgm:cxn modelId="{E3082ECF-4C32-4351-B72A-58DBB8B36379}" srcId="{74C8E791-2B52-4841-B967-4EFC36474C0E}" destId="{CA3FDE13-DE83-4B9A-8B07-10BD0339C4DA}" srcOrd="0" destOrd="0" parTransId="{36BC749A-B1C9-4D9B-B2C4-49A2A56C062E}" sibTransId="{A39BB9F9-7698-4E3C-B84A-878A9B21847A}"/>
    <dgm:cxn modelId="{66938883-269F-4962-A8F2-E3A2C7AF575E}" srcId="{661C3EB9-CB5D-4143-B9E4-09541E190FB2}" destId="{011C1ED8-8477-48A9-9726-8988F6C994CE}" srcOrd="3" destOrd="0" parTransId="{2C04CD07-3CB4-494A-ABB6-16323FC4D2E4}" sibTransId="{898E8E7C-3B54-40C0-A5AA-DCEF39D0EAF0}"/>
    <dgm:cxn modelId="{6356CB04-E671-470E-A366-FA6239139AC9}" type="presOf" srcId="{3B22B9D6-4277-4D60-B78E-747A0445D56D}" destId="{25B9F0D8-AB36-4E37-9915-7501D9D258E8}" srcOrd="0" destOrd="0" presId="urn:microsoft.com/office/officeart/2009/3/layout/RandomtoResultProcess"/>
    <dgm:cxn modelId="{51CCD857-E773-4693-AD71-73550FEFD8F8}" type="presOf" srcId="{60E5A1FF-E491-4F23-B05A-D565E2C1DD59}" destId="{CBB7B1FF-D211-4A90-9674-5928DC397B05}" srcOrd="0" destOrd="1" presId="urn:microsoft.com/office/officeart/2009/3/layout/RandomtoResultProcess"/>
    <dgm:cxn modelId="{940CAA28-0D2B-4C5A-9755-F639969B54BD}" type="presOf" srcId="{46CE0EE0-3622-4EB3-AD32-56C5DB7A8ECA}" destId="{CBB7B1FF-D211-4A90-9674-5928DC397B05}" srcOrd="0" destOrd="2" presId="urn:microsoft.com/office/officeart/2009/3/layout/RandomtoResultProcess"/>
    <dgm:cxn modelId="{847E1DD0-9BA1-4AF0-9FFA-F0CEF25204C1}" type="presOf" srcId="{74C8E791-2B52-4841-B967-4EFC36474C0E}" destId="{C3502A17-3FCA-45C6-B37C-7B80BB176CCF}" srcOrd="0" destOrd="0" presId="urn:microsoft.com/office/officeart/2009/3/layout/RandomtoResultProcess"/>
    <dgm:cxn modelId="{2FA80222-9B9C-47EA-BE7D-E81CE7B4E661}" type="presOf" srcId="{5C9E2AA1-C98A-49E9-828C-0ED1FFD49F92}" destId="{06AE9A20-D5AD-44AF-837C-BAC668E71726}" srcOrd="0" destOrd="0" presId="urn:microsoft.com/office/officeart/2009/3/layout/RandomtoResultProcess"/>
    <dgm:cxn modelId="{9D24E514-2EE3-4AA3-BD2B-0C7B654ECC52}" type="presParOf" srcId="{7DD78421-8FEF-4654-97D0-94A4BCEBF9E4}" destId="{EF514F03-2B9C-4D28-85B7-D49A487460F2}" srcOrd="0" destOrd="0" presId="urn:microsoft.com/office/officeart/2009/3/layout/RandomtoResultProcess"/>
    <dgm:cxn modelId="{A5318625-47AB-4821-BF2D-A815BBEC500B}" type="presParOf" srcId="{EF514F03-2B9C-4D28-85B7-D49A487460F2}" destId="{633FF294-F398-4076-AAC7-6D3A3432E41D}" srcOrd="0" destOrd="0" presId="urn:microsoft.com/office/officeart/2009/3/layout/RandomtoResultProcess"/>
    <dgm:cxn modelId="{957F0195-1B93-42BF-85AC-52C20F71C3A6}" type="presParOf" srcId="{EF514F03-2B9C-4D28-85B7-D49A487460F2}" destId="{25B9F0D8-AB36-4E37-9915-7501D9D258E8}" srcOrd="1" destOrd="0" presId="urn:microsoft.com/office/officeart/2009/3/layout/RandomtoResultProcess"/>
    <dgm:cxn modelId="{92F5EEE5-DCED-4472-985D-5D3607D1E397}" type="presParOf" srcId="{EF514F03-2B9C-4D28-85B7-D49A487460F2}" destId="{3EBE787C-FA7D-4AEA-891F-6660254E631A}" srcOrd="2" destOrd="0" presId="urn:microsoft.com/office/officeart/2009/3/layout/RandomtoResultProcess"/>
    <dgm:cxn modelId="{6096CC79-97C1-432A-B9F3-1D33145CB093}" type="presParOf" srcId="{EF514F03-2B9C-4D28-85B7-D49A487460F2}" destId="{86F8AA2E-6CC7-4DF7-97F3-76263DB3D8C1}" srcOrd="3" destOrd="0" presId="urn:microsoft.com/office/officeart/2009/3/layout/RandomtoResultProcess"/>
    <dgm:cxn modelId="{97990D51-EF91-436C-8608-13A2416D2F6C}" type="presParOf" srcId="{EF514F03-2B9C-4D28-85B7-D49A487460F2}" destId="{83CFF975-34DB-42C8-B5A6-DCDDC1ED1FA5}" srcOrd="4" destOrd="0" presId="urn:microsoft.com/office/officeart/2009/3/layout/RandomtoResultProcess"/>
    <dgm:cxn modelId="{2E11B190-F4A2-4A4C-920F-17307E56ABF3}" type="presParOf" srcId="{EF514F03-2B9C-4D28-85B7-D49A487460F2}" destId="{116D2687-D5BC-40A1-9656-12B381E4043F}" srcOrd="5" destOrd="0" presId="urn:microsoft.com/office/officeart/2009/3/layout/RandomtoResultProcess"/>
    <dgm:cxn modelId="{211A7372-42B7-4B2C-A462-B98D1CE891F7}" type="presParOf" srcId="{EF514F03-2B9C-4D28-85B7-D49A487460F2}" destId="{BB49EBFC-6E28-4CDD-BEB0-3B5EDC570069}" srcOrd="6" destOrd="0" presId="urn:microsoft.com/office/officeart/2009/3/layout/RandomtoResultProcess"/>
    <dgm:cxn modelId="{6608898D-20B9-43C4-8A5A-CFAA48B1CE24}" type="presParOf" srcId="{EF514F03-2B9C-4D28-85B7-D49A487460F2}" destId="{5B1B8C9E-DF3F-4632-A4CF-446ADE04B9BC}" srcOrd="7" destOrd="0" presId="urn:microsoft.com/office/officeart/2009/3/layout/RandomtoResultProcess"/>
    <dgm:cxn modelId="{128CD519-0670-4D9F-A2AF-4D68A6EA92ED}" type="presParOf" srcId="{EF514F03-2B9C-4D28-85B7-D49A487460F2}" destId="{A888CAEE-65CB-43D7-9727-4DD07039A8A8}" srcOrd="8" destOrd="0" presId="urn:microsoft.com/office/officeart/2009/3/layout/RandomtoResultProcess"/>
    <dgm:cxn modelId="{74A43BE7-9409-4CE4-BA1D-C73D92F5349A}" type="presParOf" srcId="{EF514F03-2B9C-4D28-85B7-D49A487460F2}" destId="{D56654AF-E8EE-44AA-A2AA-9941DB5B03FD}" srcOrd="9" destOrd="0" presId="urn:microsoft.com/office/officeart/2009/3/layout/RandomtoResultProcess"/>
    <dgm:cxn modelId="{67394EF0-98AD-433D-87C1-59B43984EDE1}" type="presParOf" srcId="{EF514F03-2B9C-4D28-85B7-D49A487460F2}" destId="{16B095BD-5BA7-4F03-93C8-E164AA2DFA3A}" srcOrd="10" destOrd="0" presId="urn:microsoft.com/office/officeart/2009/3/layout/RandomtoResultProcess"/>
    <dgm:cxn modelId="{B75594FA-6D52-4682-985B-3FC21CCECB14}" type="presParOf" srcId="{EF514F03-2B9C-4D28-85B7-D49A487460F2}" destId="{1650D142-FEF4-4339-8148-B166F4304987}" srcOrd="11" destOrd="0" presId="urn:microsoft.com/office/officeart/2009/3/layout/RandomtoResultProcess"/>
    <dgm:cxn modelId="{70F1DDEC-5C1A-4250-8359-01FA7F8D86C4}" type="presParOf" srcId="{EF514F03-2B9C-4D28-85B7-D49A487460F2}" destId="{0FD047EA-9324-4E22-95B1-357F46006061}" srcOrd="12" destOrd="0" presId="urn:microsoft.com/office/officeart/2009/3/layout/RandomtoResultProcess"/>
    <dgm:cxn modelId="{392553B3-5258-4416-881A-0339BE6218D4}" type="presParOf" srcId="{EF514F03-2B9C-4D28-85B7-D49A487460F2}" destId="{1640F9FF-C199-411D-B310-557B807AB736}" srcOrd="13" destOrd="0" presId="urn:microsoft.com/office/officeart/2009/3/layout/RandomtoResultProcess"/>
    <dgm:cxn modelId="{6652375B-6C58-481D-9899-74D36362FD64}" type="presParOf" srcId="{EF514F03-2B9C-4D28-85B7-D49A487460F2}" destId="{9015389B-B818-49FA-AFC4-663871A25327}" srcOrd="14" destOrd="0" presId="urn:microsoft.com/office/officeart/2009/3/layout/RandomtoResultProcess"/>
    <dgm:cxn modelId="{8CB175AA-0C83-41B3-A4A5-EC9E35C6B4BC}" type="presParOf" srcId="{EF514F03-2B9C-4D28-85B7-D49A487460F2}" destId="{8665FDC7-907F-421E-ABF7-A693ED6C35A3}" srcOrd="15" destOrd="0" presId="urn:microsoft.com/office/officeart/2009/3/layout/RandomtoResultProcess"/>
    <dgm:cxn modelId="{AB100DEA-8C8D-412A-AB27-F8EED6B0313B}" type="presParOf" srcId="{EF514F03-2B9C-4D28-85B7-D49A487460F2}" destId="{060BAC75-A498-4497-B90F-9FE237C786E6}" srcOrd="16" destOrd="0" presId="urn:microsoft.com/office/officeart/2009/3/layout/RandomtoResultProcess"/>
    <dgm:cxn modelId="{CCABE07C-EA8E-4B34-B688-04DC4256CF8B}" type="presParOf" srcId="{EF514F03-2B9C-4D28-85B7-D49A487460F2}" destId="{B2933B09-6985-4717-AA9B-14870C024957}" srcOrd="17" destOrd="0" presId="urn:microsoft.com/office/officeart/2009/3/layout/RandomtoResultProcess"/>
    <dgm:cxn modelId="{D1754BD9-670C-44C0-AF56-7CA1D57743D3}" type="presParOf" srcId="{EF514F03-2B9C-4D28-85B7-D49A487460F2}" destId="{C307EC98-D933-448E-BA5D-D5AB45EDD086}" srcOrd="18" destOrd="0" presId="urn:microsoft.com/office/officeart/2009/3/layout/RandomtoResultProcess"/>
    <dgm:cxn modelId="{0461BA81-885E-4FE0-AD61-6D56F9A4C5FE}" type="presParOf" srcId="{EF514F03-2B9C-4D28-85B7-D49A487460F2}" destId="{4E291544-E8EA-488A-B309-15B04A000609}" srcOrd="19" destOrd="0" presId="urn:microsoft.com/office/officeart/2009/3/layout/RandomtoResultProcess"/>
    <dgm:cxn modelId="{874F7270-ACBA-4E46-ADEF-85E8279ECF25}" type="presParOf" srcId="{7DD78421-8FEF-4654-97D0-94A4BCEBF9E4}" destId="{16EF3631-AF11-48AE-A0F4-0562F61AB87C}" srcOrd="1" destOrd="0" presId="urn:microsoft.com/office/officeart/2009/3/layout/RandomtoResultProcess"/>
    <dgm:cxn modelId="{7AF53EB8-9002-4DBD-AF85-C251DAE89357}" type="presParOf" srcId="{16EF3631-AF11-48AE-A0F4-0562F61AB87C}" destId="{B531151F-BA1D-4FE8-805C-F5C2F059AA10}" srcOrd="0" destOrd="0" presId="urn:microsoft.com/office/officeart/2009/3/layout/RandomtoResultProcess"/>
    <dgm:cxn modelId="{2A759716-85D6-48D3-B73A-515E71783C68}" type="presParOf" srcId="{16EF3631-AF11-48AE-A0F4-0562F61AB87C}" destId="{9B845EFA-3AEB-4EBB-8A26-23B810CBF51C}" srcOrd="1" destOrd="0" presId="urn:microsoft.com/office/officeart/2009/3/layout/RandomtoResultProcess"/>
    <dgm:cxn modelId="{AA287F7F-396F-436C-8D0B-9855D3FF938F}" type="presParOf" srcId="{7DD78421-8FEF-4654-97D0-94A4BCEBF9E4}" destId="{B30CEFA7-6643-4669-A6B4-896880B57202}" srcOrd="2" destOrd="0" presId="urn:microsoft.com/office/officeart/2009/3/layout/RandomtoResultProcess"/>
    <dgm:cxn modelId="{6EBF44FB-296A-421D-B52E-704B0C77100D}" type="presParOf" srcId="{B30CEFA7-6643-4669-A6B4-896880B57202}" destId="{06AE9A20-D5AD-44AF-837C-BAC668E71726}" srcOrd="0" destOrd="0" presId="urn:microsoft.com/office/officeart/2009/3/layout/RandomtoResultProcess"/>
    <dgm:cxn modelId="{8ADE01A7-011B-4496-BBBA-B7CFD32A8F36}" type="presParOf" srcId="{B30CEFA7-6643-4669-A6B4-896880B57202}" destId="{45FCD1D0-00C6-4899-8CFF-3A0A72850D0B}" srcOrd="1" destOrd="0" presId="urn:microsoft.com/office/officeart/2009/3/layout/RandomtoResultProcess"/>
    <dgm:cxn modelId="{83537BE3-E7FC-430F-8083-0A1D859BBE9A}" type="presParOf" srcId="{B30CEFA7-6643-4669-A6B4-896880B57202}" destId="{12367A9E-F1E7-4B85-9D54-2782D9300032}" srcOrd="2" destOrd="0" presId="urn:microsoft.com/office/officeart/2009/3/layout/RandomtoResultProcess"/>
    <dgm:cxn modelId="{F37A4E7D-885A-442A-AD50-16AA8D9F0637}" type="presParOf" srcId="{7DD78421-8FEF-4654-97D0-94A4BCEBF9E4}" destId="{CA4F56CF-CB98-4E8C-AF35-31E95524FF4A}" srcOrd="3" destOrd="0" presId="urn:microsoft.com/office/officeart/2009/3/layout/RandomtoResultProcess"/>
    <dgm:cxn modelId="{ABDB53F3-B595-4A04-A17A-B4C8FD891CBF}" type="presParOf" srcId="{CA4F56CF-CB98-4E8C-AF35-31E95524FF4A}" destId="{72AB5E38-F819-4DD0-B3BB-46DB842BBC1A}" srcOrd="0" destOrd="0" presId="urn:microsoft.com/office/officeart/2009/3/layout/RandomtoResultProcess"/>
    <dgm:cxn modelId="{10684B8D-1508-46A1-AE23-C1F21FC23217}" type="presParOf" srcId="{CA4F56CF-CB98-4E8C-AF35-31E95524FF4A}" destId="{C4F2B760-39DE-45B4-9E01-7BC5A3F872CF}" srcOrd="1" destOrd="0" presId="urn:microsoft.com/office/officeart/2009/3/layout/RandomtoResultProcess"/>
    <dgm:cxn modelId="{AD272BB8-8788-490F-91E8-73F4158FE82D}" type="presParOf" srcId="{7DD78421-8FEF-4654-97D0-94A4BCEBF9E4}" destId="{C6B7BAD1-00A2-476A-A821-A6429C5504D8}" srcOrd="4" destOrd="0" presId="urn:microsoft.com/office/officeart/2009/3/layout/RandomtoResultProcess"/>
    <dgm:cxn modelId="{6EC4BE3D-180E-4014-B383-B903F90B8F89}" type="presParOf" srcId="{C6B7BAD1-00A2-476A-A821-A6429C5504D8}" destId="{C3502A17-3FCA-45C6-B37C-7B80BB176CCF}" srcOrd="0" destOrd="0" presId="urn:microsoft.com/office/officeart/2009/3/layout/RandomtoResultProcess"/>
    <dgm:cxn modelId="{DE260052-5890-4FF5-BC06-37C9DD89941D}" type="presParOf" srcId="{C6B7BAD1-00A2-476A-A821-A6429C5504D8}" destId="{CBB7B1FF-D211-4A90-9674-5928DC397B05}" srcOrd="1" destOrd="0" presId="urn:microsoft.com/office/officeart/2009/3/layout/RandomtoResultProcess"/>
    <dgm:cxn modelId="{A23EE68A-D6B3-4ACC-881C-229E5077D4E0}" type="presParOf" srcId="{C6B7BAD1-00A2-476A-A821-A6429C5504D8}" destId="{A0C2707F-6714-4C49-B2A9-8DD7678FDB5E}" srcOrd="2" destOrd="0" presId="urn:microsoft.com/office/officeart/2009/3/layout/RandomtoResultProcess"/>
    <dgm:cxn modelId="{4B58719F-BBDA-465C-BF65-353C224C365C}" type="presParOf" srcId="{7DD78421-8FEF-4654-97D0-94A4BCEBF9E4}" destId="{7E62BDDB-7C31-4ADA-9DAE-BB934BCD8575}" srcOrd="5" destOrd="0" presId="urn:microsoft.com/office/officeart/2009/3/layout/RandomtoResultProcess"/>
    <dgm:cxn modelId="{4F20A7D8-B897-49B5-BE4A-A935582BF8A0}" type="presParOf" srcId="{7E62BDDB-7C31-4ADA-9DAE-BB934BCD8575}" destId="{98867D52-125A-4874-9C58-6B2BC48C011A}" srcOrd="0" destOrd="0" presId="urn:microsoft.com/office/officeart/2009/3/layout/RandomtoResultProcess"/>
    <dgm:cxn modelId="{E0D1A275-FD1C-43CE-BAAC-4055ABA2CA6F}" type="presParOf" srcId="{7E62BDDB-7C31-4ADA-9DAE-BB934BCD8575}" destId="{D347E32A-CB83-413C-ADA8-F48CCBC1E4FA}" srcOrd="1" destOrd="0" presId="urn:microsoft.com/office/officeart/2009/3/layout/RandomtoResultProcess"/>
    <dgm:cxn modelId="{D18C2902-D787-4852-8DD6-C70C8A842C82}" type="presParOf" srcId="{7DD78421-8FEF-4654-97D0-94A4BCEBF9E4}" destId="{F90F7F43-C011-4685-BC87-31873131AD06}" srcOrd="6" destOrd="0" presId="urn:microsoft.com/office/officeart/2009/3/layout/RandomtoResultProcess"/>
    <dgm:cxn modelId="{247C00F5-F7B3-43BF-BF15-28397E19441F}" type="presParOf" srcId="{F90F7F43-C011-4685-BC87-31873131AD06}" destId="{77D257B7-FEEB-485E-A4F6-04A1C88BFBD5}" srcOrd="0" destOrd="0" presId="urn:microsoft.com/office/officeart/2009/3/layout/RandomtoResultProcess"/>
    <dgm:cxn modelId="{D3928103-C039-41A5-A375-B4E405EE2D5E}" type="presParOf" srcId="{F90F7F43-C011-4685-BC87-31873131AD06}" destId="{18A1E3FA-14D1-4E66-86AB-6E7AD0C18DA1}" srcOrd="1" destOrd="0" presId="urn:microsoft.com/office/officeart/2009/3/layout/RandomtoResultProcess"/>
    <dgm:cxn modelId="{4083FE18-7FCD-4D44-9220-E983F054AB46}" type="presParOf" srcId="{F90F7F43-C011-4685-BC87-31873131AD06}" destId="{767EA814-9DA7-4831-A7EA-BDD0AE6521FE}" srcOrd="2" destOrd="0" presId="urn:microsoft.com/office/officeart/2009/3/layout/RandomtoResultProces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A924D6A-107F-4E71-B0E8-28A507788557}">
      <dsp:nvSpPr>
        <dsp:cNvPr id="0" name=""/>
        <dsp:cNvSpPr/>
      </dsp:nvSpPr>
      <dsp:spPr>
        <a:xfrm>
          <a:off x="995828" y="369"/>
          <a:ext cx="1530720" cy="91843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t" anchorCtr="0">
          <a:noAutofit/>
        </a:bodyPr>
        <a:lstStyle/>
        <a:p>
          <a:pPr lvl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700" kern="1200" dirty="0" smtClean="0"/>
            <a:t>20/01/22</a:t>
          </a:r>
          <a:endParaRPr lang="es-ES" sz="1700" kern="1200" dirty="0"/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s-ES" sz="1300" kern="1200" dirty="0" smtClean="0"/>
            <a:t>RUVID</a:t>
          </a:r>
          <a:endParaRPr lang="es-ES" sz="1300" kern="1200" dirty="0"/>
        </a:p>
      </dsp:txBody>
      <dsp:txXfrm>
        <a:off x="1022728" y="27269"/>
        <a:ext cx="1476920" cy="864632"/>
      </dsp:txXfrm>
    </dsp:sp>
    <dsp:sp modelId="{FEBFE697-D20A-4EFA-B12A-5C9D71DCCCD1}">
      <dsp:nvSpPr>
        <dsp:cNvPr id="0" name=""/>
        <dsp:cNvSpPr/>
      </dsp:nvSpPr>
      <dsp:spPr>
        <a:xfrm rot="5400000">
          <a:off x="1598932" y="1025952"/>
          <a:ext cx="324512" cy="379618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ES" sz="1400" kern="1200"/>
        </a:p>
      </dsp:txBody>
      <dsp:txXfrm rot="-5400000">
        <a:off x="1647303" y="1053505"/>
        <a:ext cx="227770" cy="227158"/>
      </dsp:txXfrm>
    </dsp:sp>
    <dsp:sp modelId="{ED04DC60-6E72-4DEC-90EE-897E8F7A9CDC}">
      <dsp:nvSpPr>
        <dsp:cNvPr id="0" name=""/>
        <dsp:cNvSpPr/>
      </dsp:nvSpPr>
      <dsp:spPr>
        <a:xfrm>
          <a:off x="995828" y="1531089"/>
          <a:ext cx="1530720" cy="91843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t" anchorCtr="0">
          <a:noAutofit/>
        </a:bodyPr>
        <a:lstStyle/>
        <a:p>
          <a:pPr lvl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700" kern="1200" dirty="0" smtClean="0"/>
            <a:t>03/02/22</a:t>
          </a:r>
          <a:endParaRPr lang="es-ES" sz="1700" kern="1200" dirty="0"/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s-ES" sz="1300" kern="1200" dirty="0" smtClean="0"/>
            <a:t>DESIGNACION   WP LEADERS</a:t>
          </a:r>
          <a:endParaRPr lang="es-ES" sz="1300" kern="1200" dirty="0"/>
        </a:p>
      </dsp:txBody>
      <dsp:txXfrm>
        <a:off x="1022728" y="1557989"/>
        <a:ext cx="1476920" cy="864632"/>
      </dsp:txXfrm>
    </dsp:sp>
    <dsp:sp modelId="{6FC476A8-26C8-4783-9ADB-8FAFC07F6500}">
      <dsp:nvSpPr>
        <dsp:cNvPr id="0" name=""/>
        <dsp:cNvSpPr/>
      </dsp:nvSpPr>
      <dsp:spPr>
        <a:xfrm rot="5400000">
          <a:off x="1598932" y="2556672"/>
          <a:ext cx="324512" cy="379618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s-ES" sz="1400" kern="1200"/>
        </a:p>
      </dsp:txBody>
      <dsp:txXfrm rot="-5400000">
        <a:off x="1647303" y="2584225"/>
        <a:ext cx="227770" cy="227158"/>
      </dsp:txXfrm>
    </dsp:sp>
    <dsp:sp modelId="{92D35B06-94A7-437A-B21D-D26429B3DE93}">
      <dsp:nvSpPr>
        <dsp:cNvPr id="0" name=""/>
        <dsp:cNvSpPr/>
      </dsp:nvSpPr>
      <dsp:spPr>
        <a:xfrm>
          <a:off x="995828" y="3061810"/>
          <a:ext cx="1530720" cy="918432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t" anchorCtr="0">
          <a:noAutofit/>
        </a:bodyPr>
        <a:lstStyle/>
        <a:p>
          <a:pPr lvl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700" kern="1200" dirty="0" smtClean="0"/>
            <a:t>15/02/22</a:t>
          </a:r>
          <a:endParaRPr lang="es-ES" sz="1700" kern="1200" dirty="0"/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s-ES" sz="1300" kern="1200" dirty="0" smtClean="0"/>
            <a:t>PREASIGNACION  GRUPOS a </a:t>
          </a:r>
          <a:r>
            <a:rPr lang="es-ES" sz="1300" kern="1200" dirty="0" err="1" smtClean="0"/>
            <a:t>WPs</a:t>
          </a:r>
          <a:endParaRPr lang="es-ES" sz="1300" kern="1200" dirty="0"/>
        </a:p>
      </dsp:txBody>
      <dsp:txXfrm>
        <a:off x="1022728" y="3088710"/>
        <a:ext cx="1476920" cy="86463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1CE29FF-D3F5-4CD6-B96F-7A9FE01EBFF9}">
      <dsp:nvSpPr>
        <dsp:cNvPr id="0" name=""/>
        <dsp:cNvSpPr/>
      </dsp:nvSpPr>
      <dsp:spPr>
        <a:xfrm>
          <a:off x="3638567" y="953388"/>
          <a:ext cx="2754951" cy="683337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600" b="1" kern="1200" dirty="0" smtClean="0">
              <a:solidFill>
                <a:srgbClr val="FF0000"/>
              </a:solidFill>
            </a:rPr>
            <a:t>WP8 </a:t>
          </a:r>
        </a:p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600" b="1" kern="1200" dirty="0" smtClean="0">
              <a:solidFill>
                <a:srgbClr val="FF0000"/>
              </a:solidFill>
            </a:rPr>
            <a:t>COORDINACION</a:t>
          </a:r>
        </a:p>
      </dsp:txBody>
      <dsp:txXfrm>
        <a:off x="3658581" y="973402"/>
        <a:ext cx="2714923" cy="643309"/>
      </dsp:txXfrm>
    </dsp:sp>
    <dsp:sp modelId="{FBD00D1B-5B49-4670-972C-8B63CC413CFE}">
      <dsp:nvSpPr>
        <dsp:cNvPr id="0" name=""/>
        <dsp:cNvSpPr/>
      </dsp:nvSpPr>
      <dsp:spPr>
        <a:xfrm>
          <a:off x="998426" y="1636725"/>
          <a:ext cx="4017616" cy="273335"/>
        </a:xfrm>
        <a:custGeom>
          <a:avLst/>
          <a:gdLst/>
          <a:ahLst/>
          <a:cxnLst/>
          <a:rect l="0" t="0" r="0" b="0"/>
          <a:pathLst>
            <a:path>
              <a:moveTo>
                <a:pt x="4017616" y="0"/>
              </a:moveTo>
              <a:lnTo>
                <a:pt x="4017616" y="136667"/>
              </a:lnTo>
              <a:lnTo>
                <a:pt x="0" y="136667"/>
              </a:lnTo>
              <a:lnTo>
                <a:pt x="0" y="273335"/>
              </a:lnTo>
            </a:path>
          </a:pathLst>
        </a:custGeom>
        <a:noFill/>
        <a:ln w="1270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FDF265-278E-4DD4-8FD9-410CC9E74CD2}">
      <dsp:nvSpPr>
        <dsp:cNvPr id="0" name=""/>
        <dsp:cNvSpPr/>
      </dsp:nvSpPr>
      <dsp:spPr>
        <a:xfrm>
          <a:off x="4113" y="1910061"/>
          <a:ext cx="1988626" cy="683337"/>
        </a:xfrm>
        <a:prstGeom prst="roundRect">
          <a:avLst>
            <a:gd name="adj" fmla="val 10000"/>
          </a:avLst>
        </a:prstGeom>
        <a:solidFill>
          <a:schemeClr val="accent1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400" b="1" kern="1200" dirty="0" smtClean="0"/>
            <a:t> Monitorización Medio Marino &amp; Litoral (13)</a:t>
          </a:r>
          <a:endParaRPr lang="es-ES" sz="1400" b="1" kern="1200" dirty="0"/>
        </a:p>
      </dsp:txBody>
      <dsp:txXfrm>
        <a:off x="24127" y="1930075"/>
        <a:ext cx="1948598" cy="643309"/>
      </dsp:txXfrm>
    </dsp:sp>
    <dsp:sp modelId="{038DB63C-5DC0-499C-B210-0537367EAA9A}">
      <dsp:nvSpPr>
        <dsp:cNvPr id="0" name=""/>
        <dsp:cNvSpPr/>
      </dsp:nvSpPr>
      <dsp:spPr>
        <a:xfrm>
          <a:off x="952706" y="2593398"/>
          <a:ext cx="91440" cy="273335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73335"/>
              </a:lnTo>
            </a:path>
          </a:pathLst>
        </a:custGeom>
        <a:noFill/>
        <a:ln w="12700" cap="flat" cmpd="sng" algn="ctr">
          <a:solidFill>
            <a:schemeClr val="accent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C7F2B45-FA82-431A-8642-B2FA4EE040F7}">
      <dsp:nvSpPr>
        <dsp:cNvPr id="0" name=""/>
        <dsp:cNvSpPr/>
      </dsp:nvSpPr>
      <dsp:spPr>
        <a:xfrm>
          <a:off x="485922" y="2866734"/>
          <a:ext cx="1025006" cy="683337"/>
        </a:xfrm>
        <a:prstGeom prst="roundRect">
          <a:avLst>
            <a:gd name="adj" fmla="val 10000"/>
          </a:avLst>
        </a:prstGeom>
        <a:solidFill>
          <a:schemeClr val="accent1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200" b="1" kern="1200" dirty="0" smtClean="0"/>
            <a:t>WP1  (13) </a:t>
          </a:r>
        </a:p>
      </dsp:txBody>
      <dsp:txXfrm>
        <a:off x="505936" y="2886748"/>
        <a:ext cx="984978" cy="643309"/>
      </dsp:txXfrm>
    </dsp:sp>
    <dsp:sp modelId="{4AAF544E-982C-4D4B-ACD1-81DC957024B1}">
      <dsp:nvSpPr>
        <dsp:cNvPr id="0" name=""/>
        <dsp:cNvSpPr/>
      </dsp:nvSpPr>
      <dsp:spPr>
        <a:xfrm>
          <a:off x="4950232" y="1636725"/>
          <a:ext cx="91440" cy="273335"/>
        </a:xfrm>
        <a:custGeom>
          <a:avLst/>
          <a:gdLst/>
          <a:ahLst/>
          <a:cxnLst/>
          <a:rect l="0" t="0" r="0" b="0"/>
          <a:pathLst>
            <a:path>
              <a:moveTo>
                <a:pt x="65810" y="0"/>
              </a:moveTo>
              <a:lnTo>
                <a:pt x="65810" y="136667"/>
              </a:lnTo>
              <a:lnTo>
                <a:pt x="45720" y="136667"/>
              </a:lnTo>
              <a:lnTo>
                <a:pt x="45720" y="273335"/>
              </a:lnTo>
            </a:path>
          </a:pathLst>
        </a:custGeom>
        <a:noFill/>
        <a:ln w="12700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EFC4C27-886E-4154-932F-9E35F2502C91}">
      <dsp:nvSpPr>
        <dsp:cNvPr id="0" name=""/>
        <dsp:cNvSpPr/>
      </dsp:nvSpPr>
      <dsp:spPr>
        <a:xfrm>
          <a:off x="3618476" y="1910061"/>
          <a:ext cx="2754951" cy="683337"/>
        </a:xfrm>
        <a:prstGeom prst="roundRect">
          <a:avLst>
            <a:gd name="adj" fmla="val 10000"/>
          </a:avLst>
        </a:prstGeom>
        <a:solidFill>
          <a:schemeClr val="tx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400" b="1" kern="1200" dirty="0" smtClean="0"/>
            <a:t>Acuicultura Sostenible, Inteligente y de Precisión (26)</a:t>
          </a:r>
          <a:endParaRPr lang="es-ES" sz="1400" b="1" kern="1200" dirty="0"/>
        </a:p>
      </dsp:txBody>
      <dsp:txXfrm>
        <a:off x="3638490" y="1930075"/>
        <a:ext cx="2714923" cy="643309"/>
      </dsp:txXfrm>
    </dsp:sp>
    <dsp:sp modelId="{9F90D35B-F11A-4141-BC4A-E3965421B613}">
      <dsp:nvSpPr>
        <dsp:cNvPr id="0" name=""/>
        <dsp:cNvSpPr/>
      </dsp:nvSpPr>
      <dsp:spPr>
        <a:xfrm>
          <a:off x="2330935" y="2593398"/>
          <a:ext cx="2665017" cy="273335"/>
        </a:xfrm>
        <a:custGeom>
          <a:avLst/>
          <a:gdLst/>
          <a:ahLst/>
          <a:cxnLst/>
          <a:rect l="0" t="0" r="0" b="0"/>
          <a:pathLst>
            <a:path>
              <a:moveTo>
                <a:pt x="2665017" y="0"/>
              </a:moveTo>
              <a:lnTo>
                <a:pt x="2665017" y="136667"/>
              </a:lnTo>
              <a:lnTo>
                <a:pt x="0" y="136667"/>
              </a:lnTo>
              <a:lnTo>
                <a:pt x="0" y="273335"/>
              </a:lnTo>
            </a:path>
          </a:pathLst>
        </a:custGeom>
        <a:noFill/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59A37CC-0B51-47D4-A28C-FB9D1B6C31BA}">
      <dsp:nvSpPr>
        <dsp:cNvPr id="0" name=""/>
        <dsp:cNvSpPr/>
      </dsp:nvSpPr>
      <dsp:spPr>
        <a:xfrm>
          <a:off x="1818431" y="2866734"/>
          <a:ext cx="1025006" cy="683337"/>
        </a:xfrm>
        <a:prstGeom prst="roundRect">
          <a:avLst>
            <a:gd name="adj" fmla="val 10000"/>
          </a:avLst>
        </a:prstGeom>
        <a:solidFill>
          <a:schemeClr val="tx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lvl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900" kern="1200" dirty="0" smtClean="0"/>
            <a:t>WP2 (3)</a:t>
          </a:r>
        </a:p>
        <a:p>
          <a:pPr lvl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900" kern="1200" dirty="0" smtClean="0"/>
            <a:t>Reproducción, Diversificación &amp; Mejora </a:t>
          </a:r>
          <a:r>
            <a:rPr lang="es-ES" sz="900" kern="1200" dirty="0" err="1" smtClean="0"/>
            <a:t>Genet</a:t>
          </a:r>
          <a:r>
            <a:rPr lang="es-ES" sz="900" kern="1200" dirty="0" smtClean="0"/>
            <a:t>. </a:t>
          </a:r>
          <a:endParaRPr lang="es-ES" sz="900" kern="1200" dirty="0"/>
        </a:p>
      </dsp:txBody>
      <dsp:txXfrm>
        <a:off x="1838445" y="2886748"/>
        <a:ext cx="984978" cy="643309"/>
      </dsp:txXfrm>
    </dsp:sp>
    <dsp:sp modelId="{CF800A1B-525B-4C3B-B3FC-E2BA818E7100}">
      <dsp:nvSpPr>
        <dsp:cNvPr id="0" name=""/>
        <dsp:cNvSpPr/>
      </dsp:nvSpPr>
      <dsp:spPr>
        <a:xfrm>
          <a:off x="3663443" y="2593398"/>
          <a:ext cx="1332508" cy="273335"/>
        </a:xfrm>
        <a:custGeom>
          <a:avLst/>
          <a:gdLst/>
          <a:ahLst/>
          <a:cxnLst/>
          <a:rect l="0" t="0" r="0" b="0"/>
          <a:pathLst>
            <a:path>
              <a:moveTo>
                <a:pt x="1332508" y="0"/>
              </a:moveTo>
              <a:lnTo>
                <a:pt x="1332508" y="136667"/>
              </a:lnTo>
              <a:lnTo>
                <a:pt x="0" y="136667"/>
              </a:lnTo>
              <a:lnTo>
                <a:pt x="0" y="273335"/>
              </a:lnTo>
            </a:path>
          </a:pathLst>
        </a:custGeom>
        <a:noFill/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2B9ADEB-0C7B-4EE0-B249-5ECD078B282E}">
      <dsp:nvSpPr>
        <dsp:cNvPr id="0" name=""/>
        <dsp:cNvSpPr/>
      </dsp:nvSpPr>
      <dsp:spPr>
        <a:xfrm>
          <a:off x="3150940" y="2866734"/>
          <a:ext cx="1025006" cy="683337"/>
        </a:xfrm>
        <a:prstGeom prst="roundRect">
          <a:avLst>
            <a:gd name="adj" fmla="val 10000"/>
          </a:avLst>
        </a:prstGeom>
        <a:solidFill>
          <a:schemeClr val="tx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kern="1200" dirty="0" smtClean="0"/>
            <a:t>WP3  (7)</a:t>
          </a:r>
        </a:p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kern="1200" dirty="0" smtClean="0"/>
            <a:t>Nutrición &amp; Bienestar</a:t>
          </a:r>
          <a:endParaRPr lang="es-ES" sz="1050" kern="1200" dirty="0"/>
        </a:p>
      </dsp:txBody>
      <dsp:txXfrm>
        <a:off x="3170954" y="2886748"/>
        <a:ext cx="984978" cy="643309"/>
      </dsp:txXfrm>
    </dsp:sp>
    <dsp:sp modelId="{A0E163E5-551A-4594-A97D-88E0C3C02F4C}">
      <dsp:nvSpPr>
        <dsp:cNvPr id="0" name=""/>
        <dsp:cNvSpPr/>
      </dsp:nvSpPr>
      <dsp:spPr>
        <a:xfrm>
          <a:off x="4950232" y="2593398"/>
          <a:ext cx="91440" cy="273335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73335"/>
              </a:lnTo>
            </a:path>
          </a:pathLst>
        </a:custGeom>
        <a:noFill/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609BA29-C628-4A9C-A1FB-61AAABA7B4C5}">
      <dsp:nvSpPr>
        <dsp:cNvPr id="0" name=""/>
        <dsp:cNvSpPr/>
      </dsp:nvSpPr>
      <dsp:spPr>
        <a:xfrm>
          <a:off x="4483449" y="2866734"/>
          <a:ext cx="1025006" cy="683337"/>
        </a:xfrm>
        <a:prstGeom prst="roundRect">
          <a:avLst>
            <a:gd name="adj" fmla="val 10000"/>
          </a:avLst>
        </a:prstGeom>
        <a:solidFill>
          <a:schemeClr val="tx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kern="1200" dirty="0" smtClean="0"/>
            <a:t>WP4 (6) </a:t>
          </a:r>
        </a:p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kern="1200" dirty="0" smtClean="0"/>
            <a:t>Salud</a:t>
          </a:r>
          <a:endParaRPr lang="es-ES" sz="1050" kern="1200" dirty="0"/>
        </a:p>
      </dsp:txBody>
      <dsp:txXfrm>
        <a:off x="4503463" y="2886748"/>
        <a:ext cx="984978" cy="643309"/>
      </dsp:txXfrm>
    </dsp:sp>
    <dsp:sp modelId="{30B6EC43-765F-48E6-A18D-56149394693A}">
      <dsp:nvSpPr>
        <dsp:cNvPr id="0" name=""/>
        <dsp:cNvSpPr/>
      </dsp:nvSpPr>
      <dsp:spPr>
        <a:xfrm>
          <a:off x="4995952" y="2593398"/>
          <a:ext cx="1332508" cy="27333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6667"/>
              </a:lnTo>
              <a:lnTo>
                <a:pt x="1332508" y="136667"/>
              </a:lnTo>
              <a:lnTo>
                <a:pt x="1332508" y="273335"/>
              </a:lnTo>
            </a:path>
          </a:pathLst>
        </a:custGeom>
        <a:noFill/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83E373D-D749-46E0-B7FF-D069EBD87292}">
      <dsp:nvSpPr>
        <dsp:cNvPr id="0" name=""/>
        <dsp:cNvSpPr/>
      </dsp:nvSpPr>
      <dsp:spPr>
        <a:xfrm>
          <a:off x="5815958" y="2866734"/>
          <a:ext cx="1025006" cy="683337"/>
        </a:xfrm>
        <a:prstGeom prst="roundRect">
          <a:avLst>
            <a:gd name="adj" fmla="val 10000"/>
          </a:avLst>
        </a:prstGeom>
        <a:solidFill>
          <a:schemeClr val="tx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kern="1200" dirty="0" smtClean="0"/>
            <a:t>WP5 (4)</a:t>
          </a:r>
        </a:p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kern="1200" dirty="0" smtClean="0"/>
            <a:t>Calidad &amp; Seguridad Alim.</a:t>
          </a:r>
          <a:endParaRPr lang="es-ES" sz="1050" kern="1200" dirty="0"/>
        </a:p>
      </dsp:txBody>
      <dsp:txXfrm>
        <a:off x="5835972" y="2886748"/>
        <a:ext cx="984978" cy="643309"/>
      </dsp:txXfrm>
    </dsp:sp>
    <dsp:sp modelId="{9B83DD07-7BB6-4D86-AA3C-23266A862D9E}">
      <dsp:nvSpPr>
        <dsp:cNvPr id="0" name=""/>
        <dsp:cNvSpPr/>
      </dsp:nvSpPr>
      <dsp:spPr>
        <a:xfrm>
          <a:off x="4995952" y="2593398"/>
          <a:ext cx="2665017" cy="27333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6667"/>
              </a:lnTo>
              <a:lnTo>
                <a:pt x="2665017" y="136667"/>
              </a:lnTo>
              <a:lnTo>
                <a:pt x="2665017" y="273335"/>
              </a:lnTo>
            </a:path>
          </a:pathLst>
        </a:custGeom>
        <a:noFill/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CB6DB59-CD81-40DB-8A1F-0AE43D9979D4}">
      <dsp:nvSpPr>
        <dsp:cNvPr id="0" name=""/>
        <dsp:cNvSpPr/>
      </dsp:nvSpPr>
      <dsp:spPr>
        <a:xfrm>
          <a:off x="7148467" y="2866734"/>
          <a:ext cx="1025006" cy="683337"/>
        </a:xfrm>
        <a:prstGeom prst="roundRect">
          <a:avLst>
            <a:gd name="adj" fmla="val 10000"/>
          </a:avLst>
        </a:prstGeom>
        <a:solidFill>
          <a:schemeClr val="tx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ts val="0"/>
            </a:spcAft>
          </a:pPr>
          <a:r>
            <a:rPr lang="es-ES" sz="1100" kern="1200" dirty="0" smtClean="0"/>
            <a:t>WP6 (7) 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ts val="0"/>
            </a:spcAft>
          </a:pPr>
          <a:r>
            <a:rPr lang="es-ES" sz="1100" kern="1200" dirty="0" smtClean="0"/>
            <a:t>Acuicultura x Ambiente</a:t>
          </a:r>
          <a:endParaRPr lang="es-ES" sz="1100" kern="1200" dirty="0"/>
        </a:p>
      </dsp:txBody>
      <dsp:txXfrm>
        <a:off x="7168481" y="2886748"/>
        <a:ext cx="984978" cy="643309"/>
      </dsp:txXfrm>
    </dsp:sp>
    <dsp:sp modelId="{33145B4A-A48B-49F8-8179-9B6BCB379B31}">
      <dsp:nvSpPr>
        <dsp:cNvPr id="0" name=""/>
        <dsp:cNvSpPr/>
      </dsp:nvSpPr>
      <dsp:spPr>
        <a:xfrm>
          <a:off x="5016042" y="1636725"/>
          <a:ext cx="3977436" cy="27333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36667"/>
              </a:lnTo>
              <a:lnTo>
                <a:pt x="3977436" y="136667"/>
              </a:lnTo>
              <a:lnTo>
                <a:pt x="3977436" y="273335"/>
              </a:lnTo>
            </a:path>
          </a:pathLst>
        </a:custGeom>
        <a:noFill/>
        <a:ln w="9525" cap="flat" cmpd="sng" algn="ctr">
          <a:solidFill>
            <a:schemeClr val="accent3"/>
          </a:solidFill>
          <a:prstDash val="solid"/>
          <a:miter lim="800000"/>
        </a:ln>
        <a:effectLst/>
      </dsp:spPr>
      <dsp:style>
        <a:lnRef idx="1">
          <a:schemeClr val="accent3"/>
        </a:lnRef>
        <a:fillRef idx="0">
          <a:schemeClr val="accent3"/>
        </a:fillRef>
        <a:effectRef idx="0">
          <a:schemeClr val="accent3"/>
        </a:effectRef>
        <a:fontRef idx="minor">
          <a:schemeClr val="tx1"/>
        </a:fontRef>
      </dsp:style>
    </dsp:sp>
    <dsp:sp modelId="{5D99B8F1-4A31-4430-BCD4-49E9A0743F8D}">
      <dsp:nvSpPr>
        <dsp:cNvPr id="0" name=""/>
        <dsp:cNvSpPr/>
      </dsp:nvSpPr>
      <dsp:spPr>
        <a:xfrm>
          <a:off x="7958986" y="1910061"/>
          <a:ext cx="2068986" cy="683337"/>
        </a:xfrm>
        <a:prstGeom prst="roundRect">
          <a:avLst>
            <a:gd name="adj" fmla="val 10000"/>
          </a:avLst>
        </a:prstGeom>
        <a:solidFill>
          <a:schemeClr val="accent1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400" b="1" kern="1200" dirty="0" smtClean="0"/>
            <a:t>Economía Azul. Ciencia Ciudadana(2)</a:t>
          </a:r>
          <a:endParaRPr lang="es-ES" sz="1400" b="1" kern="1200" dirty="0"/>
        </a:p>
      </dsp:txBody>
      <dsp:txXfrm>
        <a:off x="7979000" y="1930075"/>
        <a:ext cx="2028958" cy="643309"/>
      </dsp:txXfrm>
    </dsp:sp>
    <dsp:sp modelId="{41A43B18-F744-4966-B283-9A10F479B7EC}">
      <dsp:nvSpPr>
        <dsp:cNvPr id="0" name=""/>
        <dsp:cNvSpPr/>
      </dsp:nvSpPr>
      <dsp:spPr>
        <a:xfrm>
          <a:off x="8947759" y="2593398"/>
          <a:ext cx="91440" cy="273335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73335"/>
              </a:lnTo>
            </a:path>
          </a:pathLst>
        </a:custGeom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6160091-3373-4822-912B-EE99F81F17D9}">
      <dsp:nvSpPr>
        <dsp:cNvPr id="0" name=""/>
        <dsp:cNvSpPr/>
      </dsp:nvSpPr>
      <dsp:spPr>
        <a:xfrm>
          <a:off x="8480976" y="2866734"/>
          <a:ext cx="1025006" cy="68333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400" kern="1200" dirty="0" smtClean="0"/>
            <a:t>WP7 (2)</a:t>
          </a:r>
          <a:endParaRPr lang="es-ES" sz="1400" kern="1200" dirty="0"/>
        </a:p>
      </dsp:txBody>
      <dsp:txXfrm>
        <a:off x="8500990" y="2886748"/>
        <a:ext cx="984978" cy="64330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33FF294-F398-4076-AAC7-6D3A3432E41D}">
      <dsp:nvSpPr>
        <dsp:cNvPr id="0" name=""/>
        <dsp:cNvSpPr/>
      </dsp:nvSpPr>
      <dsp:spPr>
        <a:xfrm>
          <a:off x="79012" y="1659506"/>
          <a:ext cx="1154333" cy="38040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9210" tIns="29210" rIns="29210" bIns="2921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2300" kern="1200" dirty="0" smtClean="0"/>
            <a:t>2022</a:t>
          </a:r>
          <a:endParaRPr lang="es-ES" sz="2300" kern="1200" dirty="0"/>
        </a:p>
      </dsp:txBody>
      <dsp:txXfrm>
        <a:off x="79012" y="1659506"/>
        <a:ext cx="1154333" cy="380405"/>
      </dsp:txXfrm>
    </dsp:sp>
    <dsp:sp modelId="{25B9F0D8-AB36-4E37-9915-7501D9D258E8}">
      <dsp:nvSpPr>
        <dsp:cNvPr id="0" name=""/>
        <dsp:cNvSpPr/>
      </dsp:nvSpPr>
      <dsp:spPr>
        <a:xfrm>
          <a:off x="79012" y="2461650"/>
          <a:ext cx="1154333" cy="71269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lvl="0" algn="l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kern="1200" dirty="0" smtClean="0"/>
            <a:t>Definición y puesta en marcha Proyect</a:t>
          </a:r>
          <a:r>
            <a:rPr lang="es-ES" sz="1000" kern="1200" dirty="0" smtClean="0"/>
            <a:t>o coordinado</a:t>
          </a:r>
          <a:endParaRPr lang="es-ES" sz="1000" kern="1200" dirty="0"/>
        </a:p>
      </dsp:txBody>
      <dsp:txXfrm>
        <a:off x="79012" y="2461650"/>
        <a:ext cx="1154333" cy="712694"/>
      </dsp:txXfrm>
    </dsp:sp>
    <dsp:sp modelId="{3EBE787C-FA7D-4AEA-891F-6660254E631A}">
      <dsp:nvSpPr>
        <dsp:cNvPr id="0" name=""/>
        <dsp:cNvSpPr/>
      </dsp:nvSpPr>
      <dsp:spPr>
        <a:xfrm>
          <a:off x="77700" y="1543810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6F8AA2E-6CC7-4DF7-97F3-76263DB3D8C1}">
      <dsp:nvSpPr>
        <dsp:cNvPr id="0" name=""/>
        <dsp:cNvSpPr/>
      </dsp:nvSpPr>
      <dsp:spPr>
        <a:xfrm>
          <a:off x="141976" y="1415259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3CFF975-34DB-42C8-B5A6-DCDDC1ED1FA5}">
      <dsp:nvSpPr>
        <dsp:cNvPr id="0" name=""/>
        <dsp:cNvSpPr/>
      </dsp:nvSpPr>
      <dsp:spPr>
        <a:xfrm>
          <a:off x="296237" y="1440970"/>
          <a:ext cx="144291" cy="14429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16D2687-D5BC-40A1-9656-12B381E4043F}">
      <dsp:nvSpPr>
        <dsp:cNvPr id="0" name=""/>
        <dsp:cNvSpPr/>
      </dsp:nvSpPr>
      <dsp:spPr>
        <a:xfrm>
          <a:off x="424788" y="1299564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B49EBFC-6E28-4CDD-BEB0-3B5EDC570069}">
      <dsp:nvSpPr>
        <dsp:cNvPr id="0" name=""/>
        <dsp:cNvSpPr/>
      </dsp:nvSpPr>
      <dsp:spPr>
        <a:xfrm>
          <a:off x="591904" y="1248143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B1B8C9E-DF3F-4632-A4CF-446ADE04B9BC}">
      <dsp:nvSpPr>
        <dsp:cNvPr id="0" name=""/>
        <dsp:cNvSpPr/>
      </dsp:nvSpPr>
      <dsp:spPr>
        <a:xfrm>
          <a:off x="797585" y="1338129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888CAEE-65CB-43D7-9727-4DD07039A8A8}">
      <dsp:nvSpPr>
        <dsp:cNvPr id="0" name=""/>
        <dsp:cNvSpPr/>
      </dsp:nvSpPr>
      <dsp:spPr>
        <a:xfrm>
          <a:off x="926136" y="1402404"/>
          <a:ext cx="144291" cy="14429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56654AF-E8EE-44AA-A2AA-9941DB5B03FD}">
      <dsp:nvSpPr>
        <dsp:cNvPr id="0" name=""/>
        <dsp:cNvSpPr/>
      </dsp:nvSpPr>
      <dsp:spPr>
        <a:xfrm>
          <a:off x="1106107" y="1543810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6B095BD-5BA7-4F03-93C8-E164AA2DFA3A}">
      <dsp:nvSpPr>
        <dsp:cNvPr id="0" name=""/>
        <dsp:cNvSpPr/>
      </dsp:nvSpPr>
      <dsp:spPr>
        <a:xfrm>
          <a:off x="1183237" y="1685216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650D142-FEF4-4339-8148-B166F4304987}">
      <dsp:nvSpPr>
        <dsp:cNvPr id="0" name=""/>
        <dsp:cNvSpPr/>
      </dsp:nvSpPr>
      <dsp:spPr>
        <a:xfrm>
          <a:off x="514773" y="1415259"/>
          <a:ext cx="236113" cy="236113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FD047EA-9324-4E22-95B1-357F46006061}">
      <dsp:nvSpPr>
        <dsp:cNvPr id="0" name=""/>
        <dsp:cNvSpPr/>
      </dsp:nvSpPr>
      <dsp:spPr>
        <a:xfrm>
          <a:off x="13425" y="1903753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640F9FF-C199-411D-B310-557B807AB736}">
      <dsp:nvSpPr>
        <dsp:cNvPr id="0" name=""/>
        <dsp:cNvSpPr/>
      </dsp:nvSpPr>
      <dsp:spPr>
        <a:xfrm>
          <a:off x="90556" y="2019448"/>
          <a:ext cx="144291" cy="14429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015389B-B818-49FA-AFC4-663871A25327}">
      <dsp:nvSpPr>
        <dsp:cNvPr id="0" name=""/>
        <dsp:cNvSpPr/>
      </dsp:nvSpPr>
      <dsp:spPr>
        <a:xfrm>
          <a:off x="283382" y="2122289"/>
          <a:ext cx="209878" cy="209878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665FDC7-907F-421E-ABF7-A693ED6C35A3}">
      <dsp:nvSpPr>
        <dsp:cNvPr id="0" name=""/>
        <dsp:cNvSpPr/>
      </dsp:nvSpPr>
      <dsp:spPr>
        <a:xfrm>
          <a:off x="553338" y="2289405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60BAC75-A498-4497-B90F-9FE237C786E6}">
      <dsp:nvSpPr>
        <dsp:cNvPr id="0" name=""/>
        <dsp:cNvSpPr/>
      </dsp:nvSpPr>
      <dsp:spPr>
        <a:xfrm>
          <a:off x="604759" y="2122289"/>
          <a:ext cx="144291" cy="14429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2933B09-6985-4717-AA9B-14870C024957}">
      <dsp:nvSpPr>
        <dsp:cNvPr id="0" name=""/>
        <dsp:cNvSpPr/>
      </dsp:nvSpPr>
      <dsp:spPr>
        <a:xfrm>
          <a:off x="733310" y="2302260"/>
          <a:ext cx="91822" cy="9182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307EC98-D933-448E-BA5D-D5AB45EDD086}">
      <dsp:nvSpPr>
        <dsp:cNvPr id="0" name=""/>
        <dsp:cNvSpPr/>
      </dsp:nvSpPr>
      <dsp:spPr>
        <a:xfrm>
          <a:off x="849005" y="2096579"/>
          <a:ext cx="209878" cy="209878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E291544-E8EA-488A-B309-15B04A000609}">
      <dsp:nvSpPr>
        <dsp:cNvPr id="0" name=""/>
        <dsp:cNvSpPr/>
      </dsp:nvSpPr>
      <dsp:spPr>
        <a:xfrm>
          <a:off x="1131817" y="2045158"/>
          <a:ext cx="144291" cy="144291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531151F-BA1D-4FE8-805C-F5C2F059AA10}">
      <dsp:nvSpPr>
        <dsp:cNvPr id="0" name=""/>
        <dsp:cNvSpPr/>
      </dsp:nvSpPr>
      <dsp:spPr>
        <a:xfrm>
          <a:off x="1276109" y="1440756"/>
          <a:ext cx="423764" cy="809012"/>
        </a:xfrm>
        <a:prstGeom prst="chevron">
          <a:avLst>
            <a:gd name="adj" fmla="val 6231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6AE9A20-D5AD-44AF-837C-BAC668E71726}">
      <dsp:nvSpPr>
        <dsp:cNvPr id="0" name=""/>
        <dsp:cNvSpPr/>
      </dsp:nvSpPr>
      <dsp:spPr>
        <a:xfrm>
          <a:off x="1699873" y="1441149"/>
          <a:ext cx="1155720" cy="80900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9210" tIns="29210" rIns="29210" bIns="2921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2300" kern="1200" dirty="0" smtClean="0"/>
            <a:t>2023</a:t>
          </a:r>
          <a:endParaRPr lang="es-ES" sz="2300" kern="1200" dirty="0"/>
        </a:p>
      </dsp:txBody>
      <dsp:txXfrm>
        <a:off x="1699873" y="1441149"/>
        <a:ext cx="1155720" cy="809004"/>
      </dsp:txXfrm>
    </dsp:sp>
    <dsp:sp modelId="{45FCD1D0-00C6-4899-8CFF-3A0A72850D0B}">
      <dsp:nvSpPr>
        <dsp:cNvPr id="0" name=""/>
        <dsp:cNvSpPr/>
      </dsp:nvSpPr>
      <dsp:spPr>
        <a:xfrm>
          <a:off x="1699873" y="2461650"/>
          <a:ext cx="1155720" cy="71269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12700" rIns="12700" bIns="12700" numCol="1" spcCol="1270" anchor="t" anchorCtr="0">
          <a:noAutofit/>
        </a:bodyPr>
        <a:lstStyle/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•"/>
          </a:pPr>
          <a:r>
            <a:rPr lang="es-ES" sz="1000" kern="1200" dirty="0" smtClean="0"/>
            <a:t> </a:t>
          </a:r>
          <a:r>
            <a:rPr lang="es-ES" sz="1200" kern="1200" dirty="0" smtClean="0"/>
            <a:t>Generación primeros resultados</a:t>
          </a:r>
          <a:endParaRPr lang="es-ES" sz="120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•"/>
          </a:pPr>
          <a:r>
            <a:rPr lang="es-ES" sz="1200" kern="1200" dirty="0" smtClean="0"/>
            <a:t>Redefinición Objetivos específicos</a:t>
          </a:r>
          <a:endParaRPr lang="es-ES" sz="1200" kern="1200" dirty="0"/>
        </a:p>
      </dsp:txBody>
      <dsp:txXfrm>
        <a:off x="1699873" y="2461650"/>
        <a:ext cx="1155720" cy="712694"/>
      </dsp:txXfrm>
    </dsp:sp>
    <dsp:sp modelId="{72AB5E38-F819-4DD0-B3BB-46DB842BBC1A}">
      <dsp:nvSpPr>
        <dsp:cNvPr id="0" name=""/>
        <dsp:cNvSpPr/>
      </dsp:nvSpPr>
      <dsp:spPr>
        <a:xfrm>
          <a:off x="2855594" y="1440756"/>
          <a:ext cx="423764" cy="809012"/>
        </a:xfrm>
        <a:prstGeom prst="chevron">
          <a:avLst>
            <a:gd name="adj" fmla="val 6231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3502A17-3FCA-45C6-B37C-7B80BB176CCF}">
      <dsp:nvSpPr>
        <dsp:cNvPr id="0" name=""/>
        <dsp:cNvSpPr/>
      </dsp:nvSpPr>
      <dsp:spPr>
        <a:xfrm>
          <a:off x="3279358" y="1441149"/>
          <a:ext cx="1155720" cy="80900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9210" tIns="29210" rIns="29210" bIns="2921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2300" kern="1200" dirty="0" smtClean="0"/>
            <a:t>2024</a:t>
          </a:r>
          <a:endParaRPr lang="es-ES" sz="2300" kern="1200" dirty="0"/>
        </a:p>
      </dsp:txBody>
      <dsp:txXfrm>
        <a:off x="3279358" y="1441149"/>
        <a:ext cx="1155720" cy="809004"/>
      </dsp:txXfrm>
    </dsp:sp>
    <dsp:sp modelId="{CBB7B1FF-D211-4A90-9674-5928DC397B05}">
      <dsp:nvSpPr>
        <dsp:cNvPr id="0" name=""/>
        <dsp:cNvSpPr/>
      </dsp:nvSpPr>
      <dsp:spPr>
        <a:xfrm>
          <a:off x="3279358" y="2461650"/>
          <a:ext cx="1155720" cy="71269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430" tIns="11430" rIns="11430" bIns="11430" numCol="1" spcCol="1270" anchor="t" anchorCtr="0">
          <a:noAutofit/>
        </a:bodyPr>
        <a:lstStyle/>
        <a:p>
          <a:pPr marL="57150" lvl="1" indent="-57150" algn="l" defTabSz="40005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•"/>
          </a:pPr>
          <a:r>
            <a:rPr lang="es-ES" sz="900" kern="1200" dirty="0" smtClean="0"/>
            <a:t> </a:t>
          </a:r>
          <a:r>
            <a:rPr lang="es-ES" sz="1200" kern="1200" dirty="0" smtClean="0"/>
            <a:t>Puesta en marcha de Acciones Estratégicas</a:t>
          </a:r>
          <a:endParaRPr lang="es-ES" sz="120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•"/>
          </a:pPr>
          <a:r>
            <a:rPr lang="es-ES" sz="1200" kern="1200" dirty="0" smtClean="0"/>
            <a:t> Finalización tareas inicialmente programadas</a:t>
          </a:r>
          <a:endParaRPr lang="es-ES" sz="120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•"/>
          </a:pPr>
          <a:r>
            <a:rPr lang="es-ES" sz="1200" kern="1200" dirty="0" smtClean="0"/>
            <a:t> Integración inicial de resultados</a:t>
          </a:r>
          <a:endParaRPr lang="es-ES" sz="1200" kern="1200" dirty="0"/>
        </a:p>
      </dsp:txBody>
      <dsp:txXfrm>
        <a:off x="3279358" y="2461650"/>
        <a:ext cx="1155720" cy="712694"/>
      </dsp:txXfrm>
    </dsp:sp>
    <dsp:sp modelId="{98867D52-125A-4874-9C58-6B2BC48C011A}">
      <dsp:nvSpPr>
        <dsp:cNvPr id="0" name=""/>
        <dsp:cNvSpPr/>
      </dsp:nvSpPr>
      <dsp:spPr>
        <a:xfrm>
          <a:off x="4435079" y="1440756"/>
          <a:ext cx="423764" cy="809012"/>
        </a:xfrm>
        <a:prstGeom prst="chevron">
          <a:avLst>
            <a:gd name="adj" fmla="val 6231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7D257B7-FEEB-485E-A4F6-04A1C88BFBD5}">
      <dsp:nvSpPr>
        <dsp:cNvPr id="0" name=""/>
        <dsp:cNvSpPr/>
      </dsp:nvSpPr>
      <dsp:spPr>
        <a:xfrm>
          <a:off x="4945522" y="1383363"/>
          <a:ext cx="982362" cy="982362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2300" kern="1200" dirty="0" smtClean="0"/>
            <a:t>2025</a:t>
          </a:r>
          <a:endParaRPr lang="es-ES" sz="2300" kern="1200" dirty="0"/>
        </a:p>
      </dsp:txBody>
      <dsp:txXfrm>
        <a:off x="5089386" y="1527227"/>
        <a:ext cx="694634" cy="694634"/>
      </dsp:txXfrm>
    </dsp:sp>
    <dsp:sp modelId="{18A1E3FA-14D1-4E66-86AB-6E7AD0C18DA1}">
      <dsp:nvSpPr>
        <dsp:cNvPr id="0" name=""/>
        <dsp:cNvSpPr/>
      </dsp:nvSpPr>
      <dsp:spPr>
        <a:xfrm>
          <a:off x="4858843" y="2461650"/>
          <a:ext cx="1155720" cy="71269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12700" rIns="12700" bIns="12700" numCol="1" spcCol="1270" anchor="t" anchorCtr="0">
          <a:noAutofit/>
        </a:bodyPr>
        <a:lstStyle/>
        <a:p>
          <a:pPr marL="57150" lvl="1" indent="-57150" algn="l" defTabSz="4445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•"/>
          </a:pPr>
          <a:r>
            <a:rPr lang="es-ES" sz="1000" kern="1200" dirty="0" smtClean="0"/>
            <a:t> </a:t>
          </a:r>
          <a:r>
            <a:rPr lang="es-ES" sz="1200" kern="1200" dirty="0" smtClean="0"/>
            <a:t>Elaboración de conclusiones </a:t>
          </a:r>
          <a:endParaRPr lang="es-ES" sz="120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•"/>
          </a:pPr>
          <a:r>
            <a:rPr lang="es-ES" sz="1200" kern="1200" dirty="0" smtClean="0"/>
            <a:t> Transferencia y aplicación de resultados</a:t>
          </a:r>
          <a:endParaRPr lang="es-ES" sz="120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•"/>
          </a:pPr>
          <a:r>
            <a:rPr lang="es-ES" sz="1200" kern="1200" dirty="0" smtClean="0"/>
            <a:t> Definición de nuevas estrategias</a:t>
          </a:r>
          <a:endParaRPr lang="es-ES" sz="1200" kern="1200" dirty="0"/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ts val="600"/>
            </a:spcAft>
            <a:buChar char="••"/>
          </a:pPr>
          <a:r>
            <a:rPr lang="es-ES" sz="1200" b="1" kern="1200" dirty="0" smtClean="0">
              <a:solidFill>
                <a:schemeClr val="accent6"/>
              </a:solidFill>
            </a:rPr>
            <a:t> </a:t>
          </a:r>
          <a:r>
            <a:rPr lang="es-ES" sz="1200" b="1" kern="1200" dirty="0" smtClean="0">
              <a:solidFill>
                <a:schemeClr val="accent6"/>
              </a:solidFill>
            </a:rPr>
            <a:t>Justificación </a:t>
          </a:r>
          <a:r>
            <a:rPr lang="es-ES" sz="1200" b="1" kern="1200" dirty="0" smtClean="0">
              <a:solidFill>
                <a:schemeClr val="accent6"/>
              </a:solidFill>
            </a:rPr>
            <a:t>económica </a:t>
          </a:r>
          <a:r>
            <a:rPr lang="es-ES" sz="1000" kern="1200" dirty="0" smtClean="0"/>
            <a:t>.</a:t>
          </a:r>
          <a:endParaRPr lang="es-ES" sz="1000" kern="1200" dirty="0"/>
        </a:p>
      </dsp:txBody>
      <dsp:txXfrm>
        <a:off x="4858843" y="2461650"/>
        <a:ext cx="1155720" cy="71269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rocess5">
  <dgm:title val=""/>
  <dgm:desc val=""/>
  <dgm:catLst>
    <dgm:cat type="process" pri="1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revDir"/>
          <dgm:param type="bkpt" val="endCnv"/>
        </dgm:alg>
      </dgm:if>
      <dgm:else name="Name2">
        <dgm:alg type="snake">
          <dgm:param type="grDir" val="tR"/>
          <dgm:param type="flowDir" val="row"/>
          <dgm:param type="contDir" val="rev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4"/>
      <dgm:constr type="sp" refType="w" refFor="ch" refForName="sibTrans" op="equ"/>
      <dgm:constr type="primFontSz" for="ch" ptType="node" op="equ" val="65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9/3/layout/RandomtoResultProcess">
  <dgm:title val=""/>
  <dgm:desc val=""/>
  <dgm:catLst>
    <dgm:cat type="process" pri="1275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41" srcId="1" destId="11" srcOrd="0" destOrd="0"/>
        <dgm:cxn modelId="5" srcId="0" destId="2" srcOrd="0" destOrd="0"/>
        <dgm:cxn modelId="51" srcId="2" destId="21" srcOrd="0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clrData>
  <dgm:layoutNode name="Name0">
    <dgm:varLst>
      <dgm:dir/>
      <dgm:animOne val="branch"/>
      <dgm:animLvl val="lvl"/>
    </dgm:varLst>
    <dgm:choose name="Name1">
      <dgm:if name="Name2" func="var" arg="dir" op="equ" val="norm">
        <dgm:alg type="lin">
          <dgm:param type="fallback" val="2D"/>
          <dgm:param type="nodeVertAlign" val="t"/>
        </dgm:alg>
      </dgm:if>
      <dgm:else name="Name3">
        <dgm:alg type="lin">
          <dgm:param type="fallback" val="2D"/>
          <dgm:param type="nodeVertAlign" val="t"/>
          <dgm:param type="linDir" val="fromR"/>
        </dgm:alg>
      </dgm:else>
    </dgm:choose>
    <dgm:shape xmlns:r="http://schemas.openxmlformats.org/officeDocument/2006/relationships" r:blip="">
      <dgm:adjLst/>
    </dgm:shape>
    <dgm:constrLst>
      <dgm:constr type="userH" refType="h" fact="2"/>
      <dgm:constr type="w" for="ch" forName="chaos" refType="userH" fact="0.681"/>
      <dgm:constr type="h" for="ch" forName="chaos" refType="userH"/>
      <dgm:constr type="w" for="ch" forName="middle" refType="userH" fact="0.6"/>
      <dgm:constr type="h" for="ch" forName="middle" refType="userH"/>
      <dgm:constr type="w" for="ch" forName="last" refType="userH" fact="0.6"/>
      <dgm:constr type="h" for="ch" forName="last" refType="userH"/>
      <dgm:constr type="w" for="ch" forName="chevronComposite1" refType="userH" fact="0.22"/>
      <dgm:constr type="h" for="ch" forName="chevronComposite1" refType="userH" fact="0.52"/>
      <dgm:constr type="w" for="ch" forName="chevronComposite2" refType="userH" fact="0.22"/>
      <dgm:constr type="h" for="ch" forName="chevronComposite2" refType="userH" fact="0.52"/>
      <dgm:constr type="w" for="ch" forName="overlap" refType="userH" fact="-0.04"/>
      <dgm:constr type="h" for="ch" forName="overlap" refType="userH" fact="0.06"/>
      <dgm:constr type="primFontSz" for="des" forName="parTx1" op="equ" val="65"/>
      <dgm:constr type="primFontSz" for="des" forName="parTxMid" refType="primFontSz" refFor="des" refForName="parTx1" op="equ"/>
      <dgm:constr type="primFontSz" for="des" forName="circleTx" refType="primFontSz" refFor="des" refForName="parTx1" op="equ"/>
      <dgm:constr type="primFontSz" for="des" forName="desTx1" op="equ" val="65"/>
      <dgm:constr type="primFontSz" for="des" forName="desTxMid" refType="primFontSz" refFor="des" refForName="desTx1" op="equ"/>
      <dgm:constr type="primFontSz" for="des" forName="desTxN" refType="primFontSz" refFor="des" refForName="desTx1" op="equ"/>
    </dgm:constrLst>
    <dgm:forEach name="Name4" axis="ch" ptType="node">
      <dgm:choose name="Name5">
        <dgm:if name="Name6" axis="self" ptType="node" func="pos" op="equ" val="1">
          <dgm:layoutNode name="chaos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ctrX" for="ch" forName="parTx1" refType="w" fact="0.5"/>
              <dgm:constr type="t" for="ch" forName="parTx1" refType="w" fact="0.32"/>
              <dgm:constr type="w" for="ch" forName="parTx1" refType="w" fact="0.88"/>
              <dgm:constr type="h" for="ch" forName="parTx1" refType="w" fact="0.29"/>
              <dgm:constr type="ctrX" for="ch" forName="desTx1" refType="w" fact="0.5"/>
              <dgm:constr type="b" for="ch" forName="desTx1" refType="h"/>
              <dgm:constr type="w" for="ch" forName="desTx1" refType="w" fact="0.88"/>
              <dgm:constr type="h" for="ch" forName="desTx1" refType="h" fact="0.37"/>
              <dgm:constr type="l" for="ch" forName="c1" refType="w" fact="0.05"/>
              <dgm:constr type="t" for="ch" forName="c1" refType="w" fact="0.23"/>
              <dgm:constr type="w" for="ch" forName="c1" refType="w" fact="0.07"/>
              <dgm:constr type="h" for="ch" forName="c1" refType="w" refFor="ch" refForName="c1"/>
              <dgm:constr type="l" for="ch" forName="c2" refType="w" fact="0.1"/>
              <dgm:constr type="t" for="ch" forName="c2" refType="w" fact="0.13"/>
              <dgm:constr type="w" for="ch" forName="c2" refType="w" fact="0.07"/>
              <dgm:constr type="h" for="ch" forName="c2" refType="w" refFor="ch" refForName="c2"/>
              <dgm:constr type="l" for="ch" forName="c3" refType="w" fact="0.22"/>
              <dgm:constr type="t" for="ch" forName="c3" refType="w" fact="0.15"/>
              <dgm:constr type="w" for="ch" forName="c3" refType="w" fact="0.11"/>
              <dgm:constr type="h" for="ch" forName="c3" refType="w" refFor="ch" refForName="c3"/>
              <dgm:constr type="l" for="ch" forName="c4" refType="w" fact="0.32"/>
              <dgm:constr type="t" for="ch" forName="c4" refType="w" fact="0.04"/>
              <dgm:constr type="w" for="ch" forName="c4" refType="w" fact="0.07"/>
              <dgm:constr type="h" for="ch" forName="c4" refType="w" refFor="ch" refForName="c4"/>
              <dgm:constr type="l" for="ch" forName="c5" refType="w" fact="0.45"/>
              <dgm:constr type="t" for="ch" forName="c5" refType="w" fact="0"/>
              <dgm:constr type="w" for="ch" forName="c5" refType="w" fact="0.07"/>
              <dgm:constr type="h" for="ch" forName="c5" refType="w" refFor="ch" refForName="c5"/>
              <dgm:constr type="l" for="ch" forName="c6" refType="w" fact="0.61"/>
              <dgm:constr type="t" for="ch" forName="c6" refType="w" fact="0.07"/>
              <dgm:constr type="w" for="ch" forName="c6" refType="w" fact="0.07"/>
              <dgm:constr type="h" for="ch" forName="c6" refType="w" refFor="ch" refForName="c6"/>
              <dgm:constr type="l" for="ch" forName="c7" refType="w" fact="0.71"/>
              <dgm:constr type="t" for="ch" forName="c7" refType="w" fact="0.12"/>
              <dgm:constr type="w" for="ch" forName="c7" refType="w" fact="0.11"/>
              <dgm:constr type="h" for="ch" forName="c7" refType="w" refFor="ch" refForName="c7"/>
              <dgm:constr type="l" for="ch" forName="c8" refType="w" fact="0.85"/>
              <dgm:constr type="t" for="ch" forName="c8" refType="w" fact="0.23"/>
              <dgm:constr type="w" for="ch" forName="c8" refType="w" fact="0.07"/>
              <dgm:constr type="h" for="ch" forName="c8" refType="w" refFor="ch" refForName="c8"/>
              <dgm:constr type="l" for="ch" forName="c9" refType="w" fact="0.91"/>
              <dgm:constr type="t" for="ch" forName="c9" refType="w" fact="0.34"/>
              <dgm:constr type="w" for="ch" forName="c9" refType="w" fact="0.07"/>
              <dgm:constr type="h" for="ch" forName="c9" refType="w" refFor="ch" refForName="c9"/>
              <dgm:constr type="l" for="ch" forName="c10" refType="w" fact="0.39"/>
              <dgm:constr type="t" for="ch" forName="c10" refType="w" fact="0.13"/>
              <dgm:constr type="w" for="ch" forName="c10" refType="w" fact="0.18"/>
              <dgm:constr type="h" for="ch" forName="c10" refType="w" refFor="ch" refForName="c10"/>
              <dgm:constr type="l" for="ch" forName="c11" refType="w" fact="0"/>
              <dgm:constr type="t" for="ch" forName="c11" refType="w" fact="0.51"/>
              <dgm:constr type="w" for="ch" forName="c11" refType="w" fact="0.07"/>
              <dgm:constr type="h" for="ch" forName="c11" refType="w" refFor="ch" refForName="c11"/>
              <dgm:constr type="l" for="ch" forName="c12" refType="w" fact="0.06"/>
              <dgm:constr type="t" for="ch" forName="c12" refType="w" fact="0.6"/>
              <dgm:constr type="w" for="ch" forName="c12" refType="w" fact="0.11"/>
              <dgm:constr type="h" for="ch" forName="c12" refType="w" refFor="ch" refForName="c12"/>
              <dgm:constr type="l" for="ch" forName="c13" refType="w" fact="0.21"/>
              <dgm:constr type="t" for="ch" forName="c13" refType="w" fact="0.68"/>
              <dgm:constr type="w" for="ch" forName="c13" refType="w" fact="0.16"/>
              <dgm:constr type="h" for="ch" forName="c13" refType="w" refFor="ch" refForName="c13"/>
              <dgm:constr type="l" for="ch" forName="c14" refType="w" fact="0.42"/>
              <dgm:constr type="t" for="ch" forName="c14" refType="w" fact="0.81"/>
              <dgm:constr type="w" for="ch" forName="c14" refType="w" fact="0.07"/>
              <dgm:constr type="h" for="ch" forName="c14" refType="w" refFor="ch" refForName="c14"/>
              <dgm:constr type="l" for="ch" forName="c15" refType="w" fact="0.46"/>
              <dgm:constr type="t" for="ch" forName="c15" refType="w" fact="0.68"/>
              <dgm:constr type="w" for="ch" forName="c15" refType="w" fact="0.11"/>
              <dgm:constr type="h" for="ch" forName="c15" refType="w" refFor="ch" refForName="c15"/>
              <dgm:constr type="l" for="ch" forName="c16" refType="w" fact="0.56"/>
              <dgm:constr type="t" for="ch" forName="c16" refType="w" fact="0.82"/>
              <dgm:constr type="w" for="ch" forName="c16" refType="w" fact="0.07"/>
              <dgm:constr type="h" for="ch" forName="c16" refType="w" refFor="ch" refForName="c16"/>
              <dgm:constr type="l" for="ch" forName="c17" refType="w" fact="0.65"/>
              <dgm:constr type="t" for="ch" forName="c17" refType="w" fact="0.66"/>
              <dgm:constr type="w" for="ch" forName="c17" refType="w" fact="0.16"/>
              <dgm:constr type="h" for="ch" forName="c17" refType="w" refFor="ch" refForName="c17"/>
              <dgm:constr type="l" for="ch" forName="c18" refType="w" fact="0.87"/>
              <dgm:constr type="t" for="ch" forName="c18" refType="w" fact="0.62"/>
              <dgm:constr type="w" for="ch" forName="c18" refType="w" fact="0.11"/>
              <dgm:constr type="h" for="ch" forName="c18" refType="w" refFor="ch" refForName="c18"/>
            </dgm:constrLst>
            <dgm:layoutNode name="parTx1" styleLbl="revTx">
              <dgm:alg type="tx"/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choose name="Name7">
              <dgm:if name="Name8" axis="ch" ptType="node" func="cnt" op="gte" val="1">
                <dgm:layoutNode name="desTx1" styleLbl="revTx">
                  <dgm:varLst>
                    <dgm:bulletEnabled val="1"/>
                  </dgm:varLst>
                  <dgm:choose name="Name9">
                    <dgm:if name="Name10" axis="ch" ptType="node" func="cnt" op="equ" val="1">
                      <dgm:alg type="tx">
                        <dgm:param type="shpTxLTRAlignCh" val="l"/>
                      </dgm:alg>
                    </dgm:if>
                    <dgm:else name="Name11">
                      <dgm:alg type="tx">
                        <dgm:param type="shpTxLTRAlignCh" val="l"/>
                        <dgm:param type="stBulletLvl" val="1"/>
                      </dgm:alg>
                    </dgm:else>
                  </dgm:choose>
                  <dgm:shape xmlns:r="http://schemas.openxmlformats.org/officeDocument/2006/relationships" type="rect" r:blip="">
                    <dgm:adjLst/>
                  </dgm:shape>
                  <dgm:presOf axis="des" ptType="node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</dgm:if>
              <dgm:else name="Name12"/>
            </dgm:choose>
            <dgm:layoutNode name="c1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2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3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4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5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6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7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8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9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10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11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12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13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14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15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16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17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  <dgm:layoutNode name="c18" styleLbl="node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layoutNode>
        </dgm:if>
        <dgm:if name="Name13" axis="self" ptType="node" func="revPos" op="equ" val="1">
          <dgm:layoutNode name="last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ctrX" for="ch" forName="circleTx" refType="w" fact="0.5"/>
              <dgm:constr type="t" for="ch" forName="circleTx" refType="w" fact="0.117"/>
              <dgm:constr type="w" for="ch" forName="circleTx" refType="h" refFor="ch" refForName="circleTx"/>
              <dgm:constr type="h" for="ch" forName="circleTx" refType="w" fact="0.85"/>
              <dgm:constr type="l" for="ch" forName="desTxN"/>
              <dgm:constr type="b" for="ch" forName="desTxN" refType="h"/>
              <dgm:constr type="w" for="ch" forName="desTxN" refType="w"/>
              <dgm:constr type="h" for="ch" forName="desTxN" refType="h" fact="0.37"/>
              <dgm:constr type="ctrX" for="ch" forName="spN" refType="w" fact="0.5"/>
              <dgm:constr type="t" for="ch" forName="spN"/>
              <dgm:constr type="w" for="ch" forName="spN" refType="w" fact="0.93"/>
              <dgm:constr type="h" for="ch" forName="spN" refType="h" fact="0.01"/>
            </dgm:constrLst>
            <dgm:layoutNode name="circleTx" styleLbl="node1">
              <dgm:alg type="tx"/>
              <dgm:shape xmlns:r="http://schemas.openxmlformats.org/officeDocument/2006/relationships" type="ellipse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/>
                <dgm:constr type="bMarg"/>
              </dgm:constrLst>
              <dgm:ruleLst>
                <dgm:rule type="primFontSz" val="5" fact="NaN" max="NaN"/>
              </dgm:ruleLst>
            </dgm:layoutNode>
            <dgm:choose name="Name14">
              <dgm:if name="Name15" axis="ch" ptType="node" func="cnt" op="gte" val="1">
                <dgm:layoutNode name="desTxN" styleLbl="revTx">
                  <dgm:varLst>
                    <dgm:bulletEnabled val="1"/>
                  </dgm:varLst>
                  <dgm:choose name="Name16">
                    <dgm:if name="Name17" axis="ch" ptType="node" func="cnt" op="equ" val="1">
                      <dgm:alg type="tx">
                        <dgm:param type="shpTxLTRAlignCh" val="l"/>
                      </dgm:alg>
                    </dgm:if>
                    <dgm:else name="Name18">
                      <dgm:alg type="tx">
                        <dgm:param type="shpTxLTRAlignCh" val="l"/>
                        <dgm:param type="stBulletLvl" val="1"/>
                      </dgm:alg>
                    </dgm:else>
                  </dgm:choose>
                  <dgm:shape xmlns:r="http://schemas.openxmlformats.org/officeDocument/2006/relationships" type="rect" r:blip="">
                    <dgm:adjLst/>
                  </dgm:shape>
                  <dgm:presOf axis="des" ptType="node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</dgm:if>
              <dgm:else name="Name19"/>
            </dgm:choose>
            <dgm:layoutNode name="spN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layoutNode>
        </dgm:if>
        <dgm:else name="Name20">
          <dgm:layoutNode name="middl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l" for="ch" forName="parTxMid"/>
              <dgm:constr type="t" for="ch" forName="parTxMid" refType="w" fact="0.167"/>
              <dgm:constr type="w" for="ch" forName="parTxMid" refType="w"/>
              <dgm:constr type="h" for="ch" forName="parTxMid" refType="w" fact="0.7"/>
              <dgm:constr type="l" for="ch" forName="desTxMid"/>
              <dgm:constr type="b" for="ch" forName="desTxMid" refType="h"/>
              <dgm:constr type="w" for="ch" forName="desTxMid" refType="w"/>
              <dgm:constr type="h" for="ch" forName="desTxMid" refType="h" fact="0.37"/>
              <dgm:constr type="ctrX" for="ch" forName="spMid" refType="w" fact="0.5"/>
              <dgm:constr type="t" for="ch" forName="spMid"/>
              <dgm:constr type="w" for="ch" forName="spMid" refType="w" fact="0.01"/>
              <dgm:constr type="h" for="ch" forName="spMid" refType="h" fact="0.01"/>
            </dgm:constrLst>
            <dgm:layoutNode name="parTxMid" styleLbl="revTx">
              <dgm:alg type="tx"/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choose name="Name21">
              <dgm:if name="Name22" axis="ch" ptType="node" func="cnt" op="gte" val="1">
                <dgm:layoutNode name="desTxMid" styleLbl="revTx">
                  <dgm:varLst>
                    <dgm:bulletEnabled val="1"/>
                  </dgm:varLst>
                  <dgm:choose name="Name23">
                    <dgm:if name="Name24" axis="ch" ptType="node" func="cnt" op="equ" val="1">
                      <dgm:alg type="tx">
                        <dgm:param type="shpTxLTRAlignCh" val="l"/>
                      </dgm:alg>
                    </dgm:if>
                    <dgm:else name="Name25">
                      <dgm:alg type="tx">
                        <dgm:param type="shpTxLTRAlignCh" val="l"/>
                        <dgm:param type="stBulletLvl" val="1"/>
                      </dgm:alg>
                    </dgm:else>
                  </dgm:choose>
                  <dgm:shape xmlns:r="http://schemas.openxmlformats.org/officeDocument/2006/relationships" type="rect" r:blip="">
                    <dgm:adjLst/>
                  </dgm:shape>
                  <dgm:presOf axis="des" ptType="node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</dgm:if>
              <dgm:else name="Name26"/>
            </dgm:choose>
            <dgm:layoutNode name="spMid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layoutNode>
        </dgm:else>
      </dgm:choose>
      <dgm:forEach name="Name27" axis="followSib" ptType="sibTrans" cnt="1">
        <dgm:layoutNode name="chevronComposite1" styleLbl="alignImgPlace1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l" for="ch" forName="chevron1"/>
            <dgm:constr type="t" for="ch" forName="chevron1" refType="h" fact="0.1923"/>
            <dgm:constr type="w" for="ch" forName="chevron1" refType="w"/>
            <dgm:constr type="b" for="ch" forName="chevron1" refType="h"/>
            <dgm:constr type="l" for="ch" forName="spChevron1"/>
            <dgm:constr type="t" for="ch" forName="spChevron1"/>
            <dgm:constr type="w" for="ch" forName="spChevron1" refType="w" fact="0.01"/>
            <dgm:constr type="h" for="ch" forName="spChevron1" refType="h" fact="0.01"/>
          </dgm:constrLst>
          <dgm:layoutNode name="chevron1">
            <dgm:alg type="sp"/>
            <dgm:choose name="Name28">
              <dgm:if name="Name29" func="var" arg="dir" op="equ" val="norm">
                <dgm:shape xmlns:r="http://schemas.openxmlformats.org/officeDocument/2006/relationships" type="chevron" r:blip="">
                  <dgm:adjLst>
                    <dgm:adj idx="1" val="0.6231"/>
                  </dgm:adjLst>
                </dgm:shape>
              </dgm:if>
              <dgm:else name="Name30">
                <dgm:shape xmlns:r="http://schemas.openxmlformats.org/officeDocument/2006/relationships" rot="180" type="chevron" r:blip="">
                  <dgm:adjLst>
                    <dgm:adj idx="1" val="0.6231"/>
                  </dgm:adjLst>
                </dgm:shape>
              </dgm:else>
            </dgm:choose>
            <dgm:presOf/>
          </dgm:layoutNode>
          <dgm:layoutNode name="spChevron1">
            <dgm:alg type="sp"/>
            <dgm:shape xmlns:r="http://schemas.openxmlformats.org/officeDocument/2006/relationships" r:blip="">
              <dgm:adjLst/>
            </dgm:shape>
            <dgm:presOf/>
          </dgm:layoutNode>
        </dgm:layoutNode>
        <dgm:choose name="Name31">
          <dgm:if name="Name32" axis="root ch" ptType="all node" func="cnt" op="equ" val="2">
            <dgm:layoutNode name="overlap">
              <dgm:alg type="sp"/>
              <dgm:shape xmlns:r="http://schemas.openxmlformats.org/officeDocument/2006/relationships" r:blip="">
                <dgm:adjLst/>
              </dgm:shape>
              <dgm:presOf/>
            </dgm:layoutNode>
            <dgm:layoutNode name="chevronComposite2" styleLbl="alignImgPlace1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l" for="ch" forName="chevron2"/>
                <dgm:constr type="t" for="ch" forName="chevron2" refType="h" fact="0.1923"/>
                <dgm:constr type="w" for="ch" forName="chevron2" refType="w"/>
                <dgm:constr type="b" for="ch" forName="chevron2" refType="h"/>
                <dgm:constr type="l" for="ch" forName="spChevron2"/>
                <dgm:constr type="t" for="ch" forName="spChevron2"/>
                <dgm:constr type="w" for="ch" forName="spChevron2" refType="w" fact="0.01"/>
                <dgm:constr type="h" for="ch" forName="spChevron2" refType="h" fact="0.01"/>
              </dgm:constrLst>
              <dgm:layoutNode name="chevron2">
                <dgm:alg type="sp"/>
                <dgm:choose name="Name33">
                  <dgm:if name="Name34" func="var" arg="dir" op="equ" val="norm">
                    <dgm:shape xmlns:r="http://schemas.openxmlformats.org/officeDocument/2006/relationships" type="chevron" r:blip="">
                      <dgm:adjLst>
                        <dgm:adj idx="1" val="0.6231"/>
                      </dgm:adjLst>
                    </dgm:shape>
                  </dgm:if>
                  <dgm:else name="Name35">
                    <dgm:shape xmlns:r="http://schemas.openxmlformats.org/officeDocument/2006/relationships" rot="180" type="chevron" r:blip="">
                      <dgm:adjLst>
                        <dgm:adj idx="1" val="0.6231"/>
                      </dgm:adjLst>
                    </dgm:shape>
                  </dgm:else>
                </dgm:choose>
                <dgm:presOf/>
              </dgm:layoutNode>
              <dgm:layoutNode name="spChevron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</dgm:layoutNode>
          </dgm:if>
          <dgm:else name="Name36"/>
        </dgm:choos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24F08CE-DF62-9B4D-A203-678266E19CF4}" type="datetimeFigureOut">
              <a:rPr lang="en-GB" smtClean="0"/>
              <a:t>23/01/2023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E26CB80-1420-B24B-ABB8-46C62144C871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261197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26CB80-1420-B24B-ABB8-46C62144C871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74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hyperlink" Target="mailto:carlos.valle@ua.es" TargetMode="External"/><Relationship Id="rId7" Type="http://schemas.openxmlformats.org/officeDocument/2006/relationships/image" Target="../media/image2.png"/><Relationship Id="rId2" Type="http://schemas.openxmlformats.org/officeDocument/2006/relationships/hyperlink" Target="mailto:jaime.perez.sanchez@csic.es" TargetMode="External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hyperlink" Target="mailto:email@email.com" TargetMode="Externa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hyperlink" Target="mailto:carlos.valle@ua.es" TargetMode="External"/><Relationship Id="rId2" Type="http://schemas.openxmlformats.org/officeDocument/2006/relationships/hyperlink" Target="mailto:jaime.perez.sanchez@csic.es" TargetMode="External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hyperlink" Target="mailto:carlos.valle@ua.es" TargetMode="External"/><Relationship Id="rId2" Type="http://schemas.openxmlformats.org/officeDocument/2006/relationships/hyperlink" Target="mailto:jaime.perez.sanchez@csic.es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mailto:email@email.com" TargetMode="Externa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mailto:carlos.valle@ua.es" TargetMode="External"/><Relationship Id="rId2" Type="http://schemas.openxmlformats.org/officeDocument/2006/relationships/hyperlink" Target="mailto:jaime.perez.sanchez@csic.es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mailto:email@email.com" TargetMode="Externa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mailto:carlos.valle@ua.es" TargetMode="External"/><Relationship Id="rId2" Type="http://schemas.openxmlformats.org/officeDocument/2006/relationships/hyperlink" Target="mailto:jaime.perez.sanchez@csic.es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mailto:email@email.com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hyperlink" Target="mailto:carlos.valle@ua.es" TargetMode="External"/><Relationship Id="rId2" Type="http://schemas.openxmlformats.org/officeDocument/2006/relationships/hyperlink" Target="mailto:jaime.perez.sanchez@csic.es" TargetMode="External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hyperlink" Target="mailto:email@email.com" TargetMode="Externa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 - one auth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A435A9C-C88E-CD96-9254-50DCDF71C3FF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Freeform: Shape 40">
            <a:extLst>
              <a:ext uri="{FF2B5EF4-FFF2-40B4-BE49-F238E27FC236}">
                <a16:creationId xmlns:a16="http://schemas.microsoft.com/office/drawing/2014/main" id="{E49A97A1-5656-3E7F-9E4D-6DA5D96E59B5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22981" y="0"/>
            <a:ext cx="12192000" cy="4194928"/>
          </a:xfrm>
          <a:custGeom>
            <a:avLst/>
            <a:gdLst>
              <a:gd name="connsiteX0" fmla="*/ 3385022 w 12192000"/>
              <a:gd name="connsiteY0" fmla="*/ 962 h 3387665"/>
              <a:gd name="connsiteX1" fmla="*/ 4739254 w 12192000"/>
              <a:gd name="connsiteY1" fmla="*/ 244779 h 3387665"/>
              <a:gd name="connsiteX2" fmla="*/ 8322546 w 12192000"/>
              <a:gd name="connsiteY2" fmla="*/ 1218958 h 3387665"/>
              <a:gd name="connsiteX3" fmla="*/ 9937386 w 12192000"/>
              <a:gd name="connsiteY3" fmla="*/ 1137776 h 3387665"/>
              <a:gd name="connsiteX4" fmla="*/ 12011780 w 12192000"/>
              <a:gd name="connsiteY4" fmla="*/ 1291220 h 3387665"/>
              <a:gd name="connsiteX5" fmla="*/ 12192000 w 12192000"/>
              <a:gd name="connsiteY5" fmla="*/ 1339083 h 3387665"/>
              <a:gd name="connsiteX6" fmla="*/ 12192000 w 12192000"/>
              <a:gd name="connsiteY6" fmla="*/ 3387665 h 3387665"/>
              <a:gd name="connsiteX7" fmla="*/ 11762273 w 12192000"/>
              <a:gd name="connsiteY7" fmla="*/ 3387665 h 3387665"/>
              <a:gd name="connsiteX8" fmla="*/ 1268584 w 12192000"/>
              <a:gd name="connsiteY8" fmla="*/ 3387665 h 3387665"/>
              <a:gd name="connsiteX9" fmla="*/ 0 w 12192000"/>
              <a:gd name="connsiteY9" fmla="*/ 3387665 h 3387665"/>
              <a:gd name="connsiteX10" fmla="*/ 0 w 12192000"/>
              <a:gd name="connsiteY10" fmla="*/ 1477297 h 3387665"/>
              <a:gd name="connsiteX11" fmla="*/ 44915 w 12192000"/>
              <a:gd name="connsiteY11" fmla="*/ 1469350 h 3387665"/>
              <a:gd name="connsiteX12" fmla="*/ 2912248 w 12192000"/>
              <a:gd name="connsiteY12" fmla="*/ 24429 h 3387665"/>
              <a:gd name="connsiteX13" fmla="*/ 3385022 w 12192000"/>
              <a:gd name="connsiteY13" fmla="*/ 962 h 3387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2000" h="3387665">
                <a:moveTo>
                  <a:pt x="3385022" y="962"/>
                </a:moveTo>
                <a:cubicBezTo>
                  <a:pt x="3859639" y="12107"/>
                  <a:pt x="4332598" y="118657"/>
                  <a:pt x="4739254" y="244779"/>
                </a:cubicBezTo>
                <a:cubicBezTo>
                  <a:pt x="5906182" y="610096"/>
                  <a:pt x="6931664" y="1189964"/>
                  <a:pt x="8322546" y="1218958"/>
                </a:cubicBezTo>
                <a:cubicBezTo>
                  <a:pt x="8864756" y="1236354"/>
                  <a:pt x="9406964" y="1189964"/>
                  <a:pt x="9937386" y="1137776"/>
                </a:cubicBezTo>
                <a:cubicBezTo>
                  <a:pt x="10674819" y="1066742"/>
                  <a:pt x="11376155" y="1136666"/>
                  <a:pt x="12011780" y="1291220"/>
                </a:cubicBezTo>
                <a:lnTo>
                  <a:pt x="12192000" y="1339083"/>
                </a:lnTo>
                <a:lnTo>
                  <a:pt x="12192000" y="3387665"/>
                </a:lnTo>
                <a:lnTo>
                  <a:pt x="11762273" y="3387665"/>
                </a:lnTo>
                <a:cubicBezTo>
                  <a:pt x="9983504" y="3387665"/>
                  <a:pt x="6836450" y="3387665"/>
                  <a:pt x="1268584" y="3387665"/>
                </a:cubicBezTo>
                <a:lnTo>
                  <a:pt x="0" y="3387665"/>
                </a:lnTo>
                <a:lnTo>
                  <a:pt x="0" y="1477297"/>
                </a:lnTo>
                <a:lnTo>
                  <a:pt x="44915" y="1469350"/>
                </a:lnTo>
                <a:cubicBezTo>
                  <a:pt x="1262278" y="1192207"/>
                  <a:pt x="1564093" y="192953"/>
                  <a:pt x="2912248" y="24429"/>
                </a:cubicBezTo>
                <a:cubicBezTo>
                  <a:pt x="3068427" y="4133"/>
                  <a:pt x="3226817" y="-2753"/>
                  <a:pt x="3385022" y="962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ID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77930A8-A500-D0F0-DDBE-F34BDC57ECC7}"/>
              </a:ext>
            </a:extLst>
          </p:cNvPr>
          <p:cNvGrpSpPr/>
          <p:nvPr userDrawn="1"/>
        </p:nvGrpSpPr>
        <p:grpSpPr>
          <a:xfrm rot="13719965" flipV="1">
            <a:off x="-251066" y="3222249"/>
            <a:ext cx="1078781" cy="1092763"/>
            <a:chOff x="4396044" y="371689"/>
            <a:chExt cx="1501359" cy="1520818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4B73A053-CBCD-AAE5-A977-0D61E2ECCAAD}"/>
                </a:ext>
              </a:extLst>
            </p:cNvPr>
            <p:cNvSpPr/>
            <p:nvPr/>
          </p:nvSpPr>
          <p:spPr>
            <a:xfrm>
              <a:off x="4396044" y="1251023"/>
              <a:ext cx="641484" cy="6414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9322BB5-D185-B857-D06F-B60D113D34A0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8543E41-54AA-19FF-E8A1-EEDE785E8C44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251D200C-9A6A-413C-FD51-5DC0262061C4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877591BB-5EA1-B817-6F57-1A93809B6A84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FABE875C-E8FC-C031-5CC7-F00ED6FF62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6648" y="2775215"/>
            <a:ext cx="7424351" cy="1752963"/>
          </a:xfrm>
        </p:spPr>
        <p:txBody>
          <a:bodyPr anchor="b"/>
          <a:lstStyle>
            <a:lvl1pPr>
              <a:defRPr sz="4400"/>
            </a:lvl1pPr>
          </a:lstStyle>
          <a:p>
            <a:r>
              <a:rPr lang="en-GB" dirty="0"/>
              <a:t>Click to add presentation title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62D636FE-0A34-FEB5-8539-5EDFEDFEA93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76648" y="4555168"/>
            <a:ext cx="7424351" cy="394428"/>
          </a:xfrm>
        </p:spPr>
        <p:txBody>
          <a:bodyPr bIns="0" anchor="b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Presenter’s name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64D30C3A-E476-2E2A-1DC7-1530A3AE1BF6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576648" y="4975298"/>
            <a:ext cx="7424351" cy="335489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Affiliation/Job title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E3B829D8-9C55-FCB0-14DF-A76E539773D6}"/>
              </a:ext>
            </a:extLst>
          </p:cNvPr>
          <p:cNvSpPr/>
          <p:nvPr userDrawn="1"/>
        </p:nvSpPr>
        <p:spPr>
          <a:xfrm>
            <a:off x="182103" y="1646705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F277CA1-2C45-62EE-FA6D-5D1A7E58F2FE}"/>
              </a:ext>
            </a:extLst>
          </p:cNvPr>
          <p:cNvSpPr/>
          <p:nvPr userDrawn="1"/>
        </p:nvSpPr>
        <p:spPr>
          <a:xfrm>
            <a:off x="3649744" y="1765470"/>
            <a:ext cx="489251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>
                <a:solidFill>
                  <a:schemeClr val="accent1"/>
                </a:solidFill>
              </a:rPr>
              <a:t>This study forms part of the </a:t>
            </a:r>
            <a:r>
              <a:rPr lang="en-GB" sz="1200" dirty="0" err="1">
                <a:solidFill>
                  <a:schemeClr val="accent1"/>
                </a:solidFill>
              </a:rPr>
              <a:t>ThinkInAzul</a:t>
            </a:r>
            <a:r>
              <a:rPr lang="en-GB" sz="1200" dirty="0">
                <a:solidFill>
                  <a:schemeClr val="accent1"/>
                </a:solidFill>
              </a:rPr>
              <a:t> programme and was supported by MCIN with funding from European Union </a:t>
            </a:r>
            <a:r>
              <a:rPr lang="en-GB" sz="1200" dirty="0" err="1">
                <a:solidFill>
                  <a:schemeClr val="accent1"/>
                </a:solidFill>
              </a:rPr>
              <a:t>NextGenerationEU</a:t>
            </a:r>
            <a:r>
              <a:rPr lang="en-GB" sz="1200" dirty="0">
                <a:solidFill>
                  <a:schemeClr val="accent1"/>
                </a:solidFill>
              </a:rPr>
              <a:t> (PRTR-C17.I1) and by </a:t>
            </a:r>
            <a:r>
              <a:rPr lang="en-GB" sz="1200" i="1" dirty="0" err="1">
                <a:solidFill>
                  <a:schemeClr val="accent1"/>
                </a:solidFill>
              </a:rPr>
              <a:t>Generalitat</a:t>
            </a:r>
            <a:r>
              <a:rPr lang="en-GB" sz="1200" i="1" dirty="0">
                <a:solidFill>
                  <a:schemeClr val="accent1"/>
                </a:solidFill>
              </a:rPr>
              <a:t> </a:t>
            </a:r>
            <a:r>
              <a:rPr lang="en-GB" sz="1200" i="1" dirty="0" err="1">
                <a:solidFill>
                  <a:schemeClr val="accent1"/>
                </a:solidFill>
              </a:rPr>
              <a:t>Valenciana</a:t>
            </a:r>
            <a:endParaRPr lang="en-GB" sz="1200" dirty="0">
              <a:solidFill>
                <a:schemeClr val="accent1"/>
              </a:solidFill>
              <a:latin typeface="Accura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575359A2-AA79-6213-2EBD-61E27DF23049}"/>
              </a:ext>
            </a:extLst>
          </p:cNvPr>
          <p:cNvGrpSpPr/>
          <p:nvPr userDrawn="1"/>
        </p:nvGrpSpPr>
        <p:grpSpPr>
          <a:xfrm>
            <a:off x="8150721" y="1136945"/>
            <a:ext cx="2096480" cy="487612"/>
            <a:chOff x="3989354" y="-1113933"/>
            <a:chExt cx="1587937" cy="369332"/>
          </a:xfrm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C1B2CEC1-DCC7-CF71-2EE3-214B7788596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989354" y="-1107718"/>
              <a:ext cx="548538" cy="363117"/>
            </a:xfrm>
            <a:prstGeom prst="rect">
              <a:avLst/>
            </a:prstGeom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E711F22-212B-EB8C-B782-2997FB0593F2}"/>
                </a:ext>
              </a:extLst>
            </p:cNvPr>
            <p:cNvSpPr txBox="1"/>
            <p:nvPr userDrawn="1"/>
          </p:nvSpPr>
          <p:spPr>
            <a:xfrm>
              <a:off x="4537892" y="-1113933"/>
              <a:ext cx="1039399" cy="367163"/>
            </a:xfrm>
            <a:prstGeom prst="rect">
              <a:avLst/>
            </a:prstGeom>
            <a:noFill/>
          </p:spPr>
          <p:txBody>
            <a:bodyPr wrap="square" lIns="72000" tIns="0" bIns="0" rtlCol="0">
              <a:spAutoFit/>
            </a:bodyPr>
            <a:lstStyle/>
            <a:p>
              <a:pPr>
                <a:lnSpc>
                  <a:spcPct val="100000"/>
                </a:lnSpc>
              </a:pPr>
              <a:r>
                <a:rPr lang="en-GB" sz="1050" b="1" dirty="0" err="1">
                  <a:solidFill>
                    <a:srgbClr val="002060"/>
                  </a:solidFill>
                </a:rPr>
                <a:t>Financiado</a:t>
              </a:r>
              <a:r>
                <a:rPr lang="en-GB" sz="1050" b="1" baseline="0" dirty="0">
                  <a:solidFill>
                    <a:srgbClr val="002060"/>
                  </a:solidFill>
                </a:rPr>
                <a:t> </a:t>
              </a:r>
              <a:r>
                <a:rPr lang="en-GB" sz="1050" b="1" baseline="0" dirty="0" err="1">
                  <a:solidFill>
                    <a:srgbClr val="002060"/>
                  </a:solidFill>
                </a:rPr>
                <a:t>por</a:t>
              </a:r>
              <a:r>
                <a:rPr lang="en-GB" sz="1050" b="1" baseline="0" dirty="0">
                  <a:solidFill>
                    <a:srgbClr val="002060"/>
                  </a:solidFill>
                </a:rPr>
                <a:t> </a:t>
              </a:r>
            </a:p>
            <a:p>
              <a:pPr>
                <a:lnSpc>
                  <a:spcPct val="100000"/>
                </a:lnSpc>
              </a:pPr>
              <a:r>
                <a:rPr lang="en-GB" sz="1050" b="1" baseline="0" dirty="0">
                  <a:solidFill>
                    <a:srgbClr val="002060"/>
                  </a:solidFill>
                </a:rPr>
                <a:t>la Unión </a:t>
              </a:r>
              <a:r>
                <a:rPr lang="en-GB" sz="1050" b="1" baseline="0" dirty="0" err="1">
                  <a:solidFill>
                    <a:srgbClr val="002060"/>
                  </a:solidFill>
                </a:rPr>
                <a:t>Europea</a:t>
              </a:r>
              <a:endParaRPr lang="en-GB" sz="1050" b="1" baseline="0" dirty="0">
                <a:solidFill>
                  <a:srgbClr val="002060"/>
                </a:solidFill>
              </a:endParaRPr>
            </a:p>
            <a:p>
              <a:pPr>
                <a:lnSpc>
                  <a:spcPct val="100000"/>
                </a:lnSpc>
              </a:pPr>
              <a:r>
                <a:rPr lang="en-GB" sz="1050" b="0" i="0" baseline="0" dirty="0">
                  <a:solidFill>
                    <a:schemeClr val="tx1"/>
                  </a:solidFill>
                </a:rPr>
                <a:t>Next </a:t>
              </a:r>
              <a:r>
                <a:rPr lang="en-GB" sz="1050" b="0" i="0" baseline="0" dirty="0" err="1">
                  <a:solidFill>
                    <a:schemeClr val="tx1"/>
                  </a:solidFill>
                </a:rPr>
                <a:t>GenerationEU</a:t>
              </a:r>
              <a:endParaRPr lang="en-GB" sz="1050" b="0" i="0" noProof="0" dirty="0">
                <a:solidFill>
                  <a:schemeClr val="tx1"/>
                </a:solidFill>
                <a:latin typeface="Accura"/>
              </a:endParaRPr>
            </a:p>
          </p:txBody>
        </p:sp>
      </p:grpSp>
      <p:grpSp>
        <p:nvGrpSpPr>
          <p:cNvPr id="22" name="Graphic 11">
            <a:extLst>
              <a:ext uri="{FF2B5EF4-FFF2-40B4-BE49-F238E27FC236}">
                <a16:creationId xmlns:a16="http://schemas.microsoft.com/office/drawing/2014/main" id="{C882BAAD-D2C1-D9D6-F1E9-7834F139886F}"/>
              </a:ext>
            </a:extLst>
          </p:cNvPr>
          <p:cNvGrpSpPr/>
          <p:nvPr userDrawn="1"/>
        </p:nvGrpSpPr>
        <p:grpSpPr>
          <a:xfrm>
            <a:off x="2863419" y="1079936"/>
            <a:ext cx="1158258" cy="541641"/>
            <a:chOff x="2969178" y="1964451"/>
            <a:chExt cx="6244973" cy="2920364"/>
          </a:xfrm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B3F66BF5-1730-F14A-CF9E-0A259549074F}"/>
                </a:ext>
              </a:extLst>
            </p:cNvPr>
            <p:cNvSpPr/>
            <p:nvPr/>
          </p:nvSpPr>
          <p:spPr>
            <a:xfrm>
              <a:off x="2969178" y="3038520"/>
              <a:ext cx="1361473" cy="1846295"/>
            </a:xfrm>
            <a:custGeom>
              <a:avLst/>
              <a:gdLst>
                <a:gd name="connsiteX0" fmla="*/ 1361473 w 1361472"/>
                <a:gd name="connsiteY0" fmla="*/ 463821 h 1846294"/>
                <a:gd name="connsiteX1" fmla="*/ 1128336 w 1361472"/>
                <a:gd name="connsiteY1" fmla="*/ 267995 h 1846294"/>
                <a:gd name="connsiteX2" fmla="*/ 955820 w 1361472"/>
                <a:gd name="connsiteY2" fmla="*/ 46514 h 1846294"/>
                <a:gd name="connsiteX3" fmla="*/ 892890 w 1361472"/>
                <a:gd name="connsiteY3" fmla="*/ 34858 h 1846294"/>
                <a:gd name="connsiteX4" fmla="*/ 1086407 w 1361472"/>
                <a:gd name="connsiteY4" fmla="*/ 300615 h 1846294"/>
                <a:gd name="connsiteX5" fmla="*/ 1291543 w 1361472"/>
                <a:gd name="connsiteY5" fmla="*/ 480131 h 1846294"/>
                <a:gd name="connsiteX6" fmla="*/ 1242613 w 1361472"/>
                <a:gd name="connsiteY6" fmla="*/ 547752 h 1846294"/>
                <a:gd name="connsiteX7" fmla="*/ 1123717 w 1361472"/>
                <a:gd name="connsiteY7" fmla="*/ 442821 h 1846294"/>
                <a:gd name="connsiteX8" fmla="*/ 1028131 w 1361472"/>
                <a:gd name="connsiteY8" fmla="*/ 342616 h 1846294"/>
                <a:gd name="connsiteX9" fmla="*/ 976856 w 1361472"/>
                <a:gd name="connsiteY9" fmla="*/ 354271 h 1846294"/>
                <a:gd name="connsiteX10" fmla="*/ 1114407 w 1361472"/>
                <a:gd name="connsiteY10" fmla="*/ 503477 h 1846294"/>
                <a:gd name="connsiteX11" fmla="*/ 1242613 w 1361472"/>
                <a:gd name="connsiteY11" fmla="*/ 622372 h 1846294"/>
                <a:gd name="connsiteX12" fmla="*/ 1223958 w 1361472"/>
                <a:gd name="connsiteY12" fmla="*/ 648028 h 1846294"/>
                <a:gd name="connsiteX13" fmla="*/ 1102717 w 1361472"/>
                <a:gd name="connsiteY13" fmla="*/ 547823 h 1846294"/>
                <a:gd name="connsiteX14" fmla="*/ 1049096 w 1361472"/>
                <a:gd name="connsiteY14" fmla="*/ 552478 h 1846294"/>
                <a:gd name="connsiteX15" fmla="*/ 1130682 w 1361472"/>
                <a:gd name="connsiteY15" fmla="*/ 636373 h 1846294"/>
                <a:gd name="connsiteX16" fmla="*/ 1051406 w 1361472"/>
                <a:gd name="connsiteY16" fmla="*/ 717994 h 1846294"/>
                <a:gd name="connsiteX17" fmla="*/ 990786 w 1361472"/>
                <a:gd name="connsiteY17" fmla="*/ 792614 h 1846294"/>
                <a:gd name="connsiteX18" fmla="*/ 955820 w 1361472"/>
                <a:gd name="connsiteY18" fmla="*/ 750613 h 1846294"/>
                <a:gd name="connsiteX19" fmla="*/ 1011786 w 1361472"/>
                <a:gd name="connsiteY19" fmla="*/ 683028 h 1846294"/>
                <a:gd name="connsiteX20" fmla="*/ 1067752 w 1361472"/>
                <a:gd name="connsiteY20" fmla="*/ 636408 h 1846294"/>
                <a:gd name="connsiteX21" fmla="*/ 811305 w 1361472"/>
                <a:gd name="connsiteY21" fmla="*/ 338032 h 1846294"/>
                <a:gd name="connsiteX22" fmla="*/ 680754 w 1361472"/>
                <a:gd name="connsiteY22" fmla="*/ 2345 h 1846294"/>
                <a:gd name="connsiteX23" fmla="*/ 634134 w 1361472"/>
                <a:gd name="connsiteY23" fmla="*/ 0 h 1846294"/>
                <a:gd name="connsiteX24" fmla="*/ 659789 w 1361472"/>
                <a:gd name="connsiteY24" fmla="*/ 284412 h 1846294"/>
                <a:gd name="connsiteX25" fmla="*/ 748375 w 1361472"/>
                <a:gd name="connsiteY25" fmla="*/ 550168 h 1846294"/>
                <a:gd name="connsiteX26" fmla="*/ 720374 w 1361472"/>
                <a:gd name="connsiteY26" fmla="*/ 555533 h 1846294"/>
                <a:gd name="connsiteX27" fmla="*/ 648099 w 1361472"/>
                <a:gd name="connsiteY27" fmla="*/ 407962 h 1846294"/>
                <a:gd name="connsiteX28" fmla="*/ 587478 w 1361472"/>
                <a:gd name="connsiteY28" fmla="*/ 144516 h 1846294"/>
                <a:gd name="connsiteX29" fmla="*/ 550168 w 1361472"/>
                <a:gd name="connsiteY29" fmla="*/ 114205 h 1846294"/>
                <a:gd name="connsiteX30" fmla="*/ 478568 w 1361472"/>
                <a:gd name="connsiteY30" fmla="*/ 161501 h 1846294"/>
                <a:gd name="connsiteX31" fmla="*/ 356687 w 1361472"/>
                <a:gd name="connsiteY31" fmla="*/ 158480 h 1846294"/>
                <a:gd name="connsiteX32" fmla="*/ 356687 w 1361472"/>
                <a:gd name="connsiteY32" fmla="*/ 34930 h 1846294"/>
                <a:gd name="connsiteX33" fmla="*/ 326377 w 1361472"/>
                <a:gd name="connsiteY33" fmla="*/ 39584 h 1846294"/>
                <a:gd name="connsiteX34" fmla="*/ 298412 w 1361472"/>
                <a:gd name="connsiteY34" fmla="*/ 69895 h 1846294"/>
                <a:gd name="connsiteX35" fmla="*/ 300722 w 1361472"/>
                <a:gd name="connsiteY35" fmla="*/ 214446 h 1846294"/>
                <a:gd name="connsiteX36" fmla="*/ 403734 w 1361472"/>
                <a:gd name="connsiteY36" fmla="*/ 214446 h 1846294"/>
                <a:gd name="connsiteX37" fmla="*/ 223791 w 1361472"/>
                <a:gd name="connsiteY37" fmla="*/ 293686 h 1846294"/>
                <a:gd name="connsiteX38" fmla="*/ 307722 w 1361472"/>
                <a:gd name="connsiteY38" fmla="*/ 529132 h 1846294"/>
                <a:gd name="connsiteX39" fmla="*/ 291412 w 1361472"/>
                <a:gd name="connsiteY39" fmla="*/ 806579 h 1846294"/>
                <a:gd name="connsiteX40" fmla="*/ 356687 w 1361472"/>
                <a:gd name="connsiteY40" fmla="*/ 846199 h 1846294"/>
                <a:gd name="connsiteX41" fmla="*/ 512893 w 1361472"/>
                <a:gd name="connsiteY41" fmla="*/ 729648 h 1846294"/>
                <a:gd name="connsiteX42" fmla="*/ 727374 w 1361472"/>
                <a:gd name="connsiteY42" fmla="*/ 620063 h 1846294"/>
                <a:gd name="connsiteX43" fmla="*/ 736009 w 1361472"/>
                <a:gd name="connsiteY43" fmla="*/ 610078 h 1846294"/>
                <a:gd name="connsiteX44" fmla="*/ 776340 w 1361472"/>
                <a:gd name="connsiteY44" fmla="*/ 603753 h 1846294"/>
                <a:gd name="connsiteX45" fmla="*/ 876580 w 1361472"/>
                <a:gd name="connsiteY45" fmla="*/ 734304 h 1846294"/>
                <a:gd name="connsiteX46" fmla="*/ 995476 w 1361472"/>
                <a:gd name="connsiteY46" fmla="*/ 836889 h 1846294"/>
                <a:gd name="connsiteX47" fmla="*/ 1044406 w 1361472"/>
                <a:gd name="connsiteY47" fmla="*/ 801924 h 1846294"/>
                <a:gd name="connsiteX48" fmla="*/ 1074716 w 1361472"/>
                <a:gd name="connsiteY48" fmla="*/ 769304 h 1846294"/>
                <a:gd name="connsiteX49" fmla="*/ 1165647 w 1361472"/>
                <a:gd name="connsiteY49" fmla="*/ 839234 h 1846294"/>
                <a:gd name="connsiteX50" fmla="*/ 1256578 w 1361472"/>
                <a:gd name="connsiteY50" fmla="*/ 713374 h 1846294"/>
                <a:gd name="connsiteX51" fmla="*/ 1296198 w 1361472"/>
                <a:gd name="connsiteY51" fmla="*/ 571133 h 1846294"/>
                <a:gd name="connsiteX52" fmla="*/ 1335818 w 1361472"/>
                <a:gd name="connsiteY52" fmla="*/ 517512 h 1846294"/>
                <a:gd name="connsiteX53" fmla="*/ 1361473 w 1361472"/>
                <a:gd name="connsiteY53" fmla="*/ 463821 h 1846294"/>
                <a:gd name="connsiteX54" fmla="*/ 510548 w 1361472"/>
                <a:gd name="connsiteY54" fmla="*/ 657338 h 1846294"/>
                <a:gd name="connsiteX55" fmla="*/ 361378 w 1361472"/>
                <a:gd name="connsiteY55" fmla="*/ 773888 h 1846294"/>
                <a:gd name="connsiteX56" fmla="*/ 366032 w 1361472"/>
                <a:gd name="connsiteY56" fmla="*/ 505786 h 1846294"/>
                <a:gd name="connsiteX57" fmla="*/ 300757 w 1361472"/>
                <a:gd name="connsiteY57" fmla="*/ 326306 h 1846294"/>
                <a:gd name="connsiteX58" fmla="*/ 438308 w 1361472"/>
                <a:gd name="connsiteY58" fmla="*/ 263375 h 1846294"/>
                <a:gd name="connsiteX59" fmla="*/ 545549 w 1361472"/>
                <a:gd name="connsiteY59" fmla="*/ 188755 h 1846294"/>
                <a:gd name="connsiteX60" fmla="*/ 585204 w 1361472"/>
                <a:gd name="connsiteY60" fmla="*/ 379926 h 1846294"/>
                <a:gd name="connsiteX61" fmla="*/ 662135 w 1361472"/>
                <a:gd name="connsiteY61" fmla="*/ 578062 h 1846294"/>
                <a:gd name="connsiteX62" fmla="*/ 510548 w 1361472"/>
                <a:gd name="connsiteY62" fmla="*/ 657338 h 1846294"/>
                <a:gd name="connsiteX63" fmla="*/ 769304 w 1361472"/>
                <a:gd name="connsiteY63" fmla="*/ 480131 h 1846294"/>
                <a:gd name="connsiteX64" fmla="*/ 706374 w 1361472"/>
                <a:gd name="connsiteY64" fmla="*/ 233030 h 1846294"/>
                <a:gd name="connsiteX65" fmla="*/ 857890 w 1361472"/>
                <a:gd name="connsiteY65" fmla="*/ 512787 h 1846294"/>
                <a:gd name="connsiteX66" fmla="*/ 993095 w 1361472"/>
                <a:gd name="connsiteY66" fmla="*/ 640992 h 1846294"/>
                <a:gd name="connsiteX67" fmla="*/ 930165 w 1361472"/>
                <a:gd name="connsiteY67" fmla="*/ 713267 h 1846294"/>
                <a:gd name="connsiteX68" fmla="*/ 769304 w 1361472"/>
                <a:gd name="connsiteY68" fmla="*/ 480131 h 1846294"/>
                <a:gd name="connsiteX69" fmla="*/ 1184302 w 1361472"/>
                <a:gd name="connsiteY69" fmla="*/ 752923 h 1846294"/>
                <a:gd name="connsiteX70" fmla="*/ 1160992 w 1361472"/>
                <a:gd name="connsiteY70" fmla="*/ 783233 h 1846294"/>
                <a:gd name="connsiteX71" fmla="*/ 1102681 w 1361472"/>
                <a:gd name="connsiteY71" fmla="*/ 727303 h 1846294"/>
                <a:gd name="connsiteX72" fmla="*/ 1163302 w 1361472"/>
                <a:gd name="connsiteY72" fmla="*/ 678338 h 1846294"/>
                <a:gd name="connsiteX73" fmla="*/ 1200576 w 1361472"/>
                <a:gd name="connsiteY73" fmla="*/ 701648 h 1846294"/>
                <a:gd name="connsiteX74" fmla="*/ 1184302 w 1361472"/>
                <a:gd name="connsiteY74" fmla="*/ 752923 h 1846294"/>
                <a:gd name="connsiteX75" fmla="*/ 0 w 1361472"/>
                <a:gd name="connsiteY75" fmla="*/ 1240161 h 1846294"/>
                <a:gd name="connsiteX76" fmla="*/ 641099 w 1361472"/>
                <a:gd name="connsiteY76" fmla="*/ 1797329 h 1846294"/>
                <a:gd name="connsiteX77" fmla="*/ 100205 w 1361472"/>
                <a:gd name="connsiteY77" fmla="*/ 1149266 h 1846294"/>
                <a:gd name="connsiteX78" fmla="*/ 0 w 1361472"/>
                <a:gd name="connsiteY78" fmla="*/ 1240161 h 1846294"/>
                <a:gd name="connsiteX79" fmla="*/ 207481 w 1361472"/>
                <a:gd name="connsiteY79" fmla="*/ 1069955 h 1846294"/>
                <a:gd name="connsiteX80" fmla="*/ 864890 w 1361472"/>
                <a:gd name="connsiteY80" fmla="*/ 1843949 h 1846294"/>
                <a:gd name="connsiteX81" fmla="*/ 1032751 w 1361472"/>
                <a:gd name="connsiteY81" fmla="*/ 1846294 h 1846294"/>
                <a:gd name="connsiteX82" fmla="*/ 298412 w 1361472"/>
                <a:gd name="connsiteY82" fmla="*/ 986060 h 1846294"/>
                <a:gd name="connsiteX83" fmla="*/ 207481 w 1361472"/>
                <a:gd name="connsiteY83" fmla="*/ 1069955 h 184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61472" h="1846294">
                  <a:moveTo>
                    <a:pt x="1361473" y="463821"/>
                  </a:moveTo>
                  <a:cubicBezTo>
                    <a:pt x="1361473" y="463821"/>
                    <a:pt x="1230922" y="389200"/>
                    <a:pt x="1128336" y="267995"/>
                  </a:cubicBezTo>
                  <a:cubicBezTo>
                    <a:pt x="1025786" y="146754"/>
                    <a:pt x="955820" y="46514"/>
                    <a:pt x="955820" y="46514"/>
                  </a:cubicBezTo>
                  <a:lnTo>
                    <a:pt x="892890" y="34858"/>
                  </a:lnTo>
                  <a:cubicBezTo>
                    <a:pt x="892890" y="34858"/>
                    <a:pt x="986166" y="195719"/>
                    <a:pt x="1086407" y="300615"/>
                  </a:cubicBezTo>
                  <a:cubicBezTo>
                    <a:pt x="1186647" y="405510"/>
                    <a:pt x="1291543" y="480131"/>
                    <a:pt x="1291543" y="480131"/>
                  </a:cubicBezTo>
                  <a:lnTo>
                    <a:pt x="1242613" y="547752"/>
                  </a:lnTo>
                  <a:cubicBezTo>
                    <a:pt x="1242613" y="547752"/>
                    <a:pt x="1170337" y="491786"/>
                    <a:pt x="1123717" y="442821"/>
                  </a:cubicBezTo>
                  <a:cubicBezTo>
                    <a:pt x="1077097" y="393891"/>
                    <a:pt x="1028131" y="342616"/>
                    <a:pt x="1028131" y="342616"/>
                  </a:cubicBezTo>
                  <a:lnTo>
                    <a:pt x="976856" y="354271"/>
                  </a:lnTo>
                  <a:cubicBezTo>
                    <a:pt x="976856" y="354271"/>
                    <a:pt x="1039787" y="431201"/>
                    <a:pt x="1114407" y="503477"/>
                  </a:cubicBezTo>
                  <a:cubicBezTo>
                    <a:pt x="1188993" y="575752"/>
                    <a:pt x="1242613" y="622372"/>
                    <a:pt x="1242613" y="622372"/>
                  </a:cubicBezTo>
                  <a:lnTo>
                    <a:pt x="1223958" y="648028"/>
                  </a:lnTo>
                  <a:cubicBezTo>
                    <a:pt x="1223958" y="648028"/>
                    <a:pt x="1118458" y="579270"/>
                    <a:pt x="1102717" y="547823"/>
                  </a:cubicBezTo>
                  <a:cubicBezTo>
                    <a:pt x="1098062" y="538477"/>
                    <a:pt x="1049096" y="552478"/>
                    <a:pt x="1049096" y="552478"/>
                  </a:cubicBezTo>
                  <a:lnTo>
                    <a:pt x="1130682" y="636373"/>
                  </a:lnTo>
                  <a:cubicBezTo>
                    <a:pt x="1130682" y="636373"/>
                    <a:pt x="1081716" y="685374"/>
                    <a:pt x="1051406" y="717994"/>
                  </a:cubicBezTo>
                  <a:cubicBezTo>
                    <a:pt x="1021096" y="750613"/>
                    <a:pt x="990786" y="792614"/>
                    <a:pt x="990786" y="792614"/>
                  </a:cubicBezTo>
                  <a:lnTo>
                    <a:pt x="955820" y="750613"/>
                  </a:lnTo>
                  <a:cubicBezTo>
                    <a:pt x="955820" y="750613"/>
                    <a:pt x="974476" y="717994"/>
                    <a:pt x="1011786" y="683028"/>
                  </a:cubicBezTo>
                  <a:cubicBezTo>
                    <a:pt x="1049096" y="648063"/>
                    <a:pt x="1067752" y="636408"/>
                    <a:pt x="1067752" y="636408"/>
                  </a:cubicBezTo>
                  <a:cubicBezTo>
                    <a:pt x="1067752" y="636408"/>
                    <a:pt x="927856" y="578133"/>
                    <a:pt x="811305" y="338032"/>
                  </a:cubicBezTo>
                  <a:cubicBezTo>
                    <a:pt x="702039" y="112784"/>
                    <a:pt x="680754" y="2345"/>
                    <a:pt x="680754" y="2345"/>
                  </a:cubicBezTo>
                  <a:lnTo>
                    <a:pt x="634134" y="0"/>
                  </a:lnTo>
                  <a:cubicBezTo>
                    <a:pt x="634134" y="0"/>
                    <a:pt x="638825" y="123586"/>
                    <a:pt x="659789" y="284412"/>
                  </a:cubicBezTo>
                  <a:cubicBezTo>
                    <a:pt x="680754" y="445272"/>
                    <a:pt x="748375" y="550168"/>
                    <a:pt x="748375" y="550168"/>
                  </a:cubicBezTo>
                  <a:lnTo>
                    <a:pt x="720374" y="555533"/>
                  </a:lnTo>
                  <a:cubicBezTo>
                    <a:pt x="699267" y="507421"/>
                    <a:pt x="662881" y="444171"/>
                    <a:pt x="648099" y="407962"/>
                  </a:cubicBezTo>
                  <a:cubicBezTo>
                    <a:pt x="622443" y="345032"/>
                    <a:pt x="592169" y="184136"/>
                    <a:pt x="587478" y="144516"/>
                  </a:cubicBezTo>
                  <a:cubicBezTo>
                    <a:pt x="582788" y="104895"/>
                    <a:pt x="550168" y="114205"/>
                    <a:pt x="550168" y="114205"/>
                  </a:cubicBezTo>
                  <a:cubicBezTo>
                    <a:pt x="550168" y="114205"/>
                    <a:pt x="521777" y="131510"/>
                    <a:pt x="478568" y="161501"/>
                  </a:cubicBezTo>
                  <a:lnTo>
                    <a:pt x="356687" y="158480"/>
                  </a:lnTo>
                  <a:lnTo>
                    <a:pt x="356687" y="34930"/>
                  </a:lnTo>
                  <a:cubicBezTo>
                    <a:pt x="356687" y="34930"/>
                    <a:pt x="342687" y="32620"/>
                    <a:pt x="326377" y="39584"/>
                  </a:cubicBezTo>
                  <a:cubicBezTo>
                    <a:pt x="310067" y="46549"/>
                    <a:pt x="298412" y="69895"/>
                    <a:pt x="298412" y="69895"/>
                  </a:cubicBezTo>
                  <a:lnTo>
                    <a:pt x="300722" y="214446"/>
                  </a:lnTo>
                  <a:lnTo>
                    <a:pt x="403734" y="214446"/>
                  </a:lnTo>
                  <a:cubicBezTo>
                    <a:pt x="330143" y="260817"/>
                    <a:pt x="223791" y="293686"/>
                    <a:pt x="223791" y="293686"/>
                  </a:cubicBezTo>
                  <a:cubicBezTo>
                    <a:pt x="223791" y="293686"/>
                    <a:pt x="291376" y="393962"/>
                    <a:pt x="307722" y="529132"/>
                  </a:cubicBezTo>
                  <a:cubicBezTo>
                    <a:pt x="324067" y="664302"/>
                    <a:pt x="305412" y="766923"/>
                    <a:pt x="291412" y="806579"/>
                  </a:cubicBezTo>
                  <a:cubicBezTo>
                    <a:pt x="277447" y="846199"/>
                    <a:pt x="317067" y="857854"/>
                    <a:pt x="356687" y="846199"/>
                  </a:cubicBezTo>
                  <a:cubicBezTo>
                    <a:pt x="396307" y="834544"/>
                    <a:pt x="482547" y="764614"/>
                    <a:pt x="512893" y="729648"/>
                  </a:cubicBezTo>
                  <a:cubicBezTo>
                    <a:pt x="543239" y="694683"/>
                    <a:pt x="690064" y="624753"/>
                    <a:pt x="727374" y="620063"/>
                  </a:cubicBezTo>
                  <a:cubicBezTo>
                    <a:pt x="732705" y="619388"/>
                    <a:pt x="735370" y="615799"/>
                    <a:pt x="736009" y="610078"/>
                  </a:cubicBezTo>
                  <a:lnTo>
                    <a:pt x="776340" y="603753"/>
                  </a:lnTo>
                  <a:cubicBezTo>
                    <a:pt x="776340" y="603753"/>
                    <a:pt x="834651" y="687648"/>
                    <a:pt x="876580" y="734304"/>
                  </a:cubicBezTo>
                  <a:cubicBezTo>
                    <a:pt x="918510" y="780959"/>
                    <a:pt x="995476" y="836889"/>
                    <a:pt x="995476" y="836889"/>
                  </a:cubicBezTo>
                  <a:cubicBezTo>
                    <a:pt x="995476" y="836889"/>
                    <a:pt x="1028096" y="818270"/>
                    <a:pt x="1044406" y="801924"/>
                  </a:cubicBezTo>
                  <a:cubicBezTo>
                    <a:pt x="1060716" y="785614"/>
                    <a:pt x="1074716" y="769304"/>
                    <a:pt x="1074716" y="769304"/>
                  </a:cubicBezTo>
                  <a:lnTo>
                    <a:pt x="1165647" y="839234"/>
                  </a:lnTo>
                  <a:cubicBezTo>
                    <a:pt x="1165647" y="839234"/>
                    <a:pt x="1212267" y="792614"/>
                    <a:pt x="1256578" y="713374"/>
                  </a:cubicBezTo>
                  <a:cubicBezTo>
                    <a:pt x="1300852" y="634099"/>
                    <a:pt x="1296198" y="571133"/>
                    <a:pt x="1296198" y="571133"/>
                  </a:cubicBezTo>
                  <a:cubicBezTo>
                    <a:pt x="1296198" y="571133"/>
                    <a:pt x="1314853" y="545477"/>
                    <a:pt x="1335818" y="517512"/>
                  </a:cubicBezTo>
                  <a:cubicBezTo>
                    <a:pt x="1356818" y="489476"/>
                    <a:pt x="1361473" y="463821"/>
                    <a:pt x="1361473" y="463821"/>
                  </a:cubicBezTo>
                  <a:close/>
                  <a:moveTo>
                    <a:pt x="510548" y="657338"/>
                  </a:moveTo>
                  <a:cubicBezTo>
                    <a:pt x="459273" y="694648"/>
                    <a:pt x="396343" y="773888"/>
                    <a:pt x="361378" y="773888"/>
                  </a:cubicBezTo>
                  <a:cubicBezTo>
                    <a:pt x="356723" y="773888"/>
                    <a:pt x="387033" y="613027"/>
                    <a:pt x="366032" y="505786"/>
                  </a:cubicBezTo>
                  <a:cubicBezTo>
                    <a:pt x="345068" y="398546"/>
                    <a:pt x="300757" y="326306"/>
                    <a:pt x="300757" y="326306"/>
                  </a:cubicBezTo>
                  <a:cubicBezTo>
                    <a:pt x="300757" y="326306"/>
                    <a:pt x="387033" y="288995"/>
                    <a:pt x="438308" y="263375"/>
                  </a:cubicBezTo>
                  <a:cubicBezTo>
                    <a:pt x="489583" y="237720"/>
                    <a:pt x="545549" y="188755"/>
                    <a:pt x="545549" y="188755"/>
                  </a:cubicBezTo>
                  <a:cubicBezTo>
                    <a:pt x="545549" y="188755"/>
                    <a:pt x="564204" y="309996"/>
                    <a:pt x="585204" y="379926"/>
                  </a:cubicBezTo>
                  <a:cubicBezTo>
                    <a:pt x="606169" y="449856"/>
                    <a:pt x="662135" y="578062"/>
                    <a:pt x="662135" y="578062"/>
                  </a:cubicBezTo>
                  <a:cubicBezTo>
                    <a:pt x="662135" y="578062"/>
                    <a:pt x="561823" y="620027"/>
                    <a:pt x="510548" y="657338"/>
                  </a:cubicBezTo>
                  <a:close/>
                  <a:moveTo>
                    <a:pt x="769304" y="480131"/>
                  </a:moveTo>
                  <a:cubicBezTo>
                    <a:pt x="713339" y="347270"/>
                    <a:pt x="706374" y="233030"/>
                    <a:pt x="706374" y="233030"/>
                  </a:cubicBezTo>
                  <a:cubicBezTo>
                    <a:pt x="706374" y="233030"/>
                    <a:pt x="766995" y="393891"/>
                    <a:pt x="857890" y="512787"/>
                  </a:cubicBezTo>
                  <a:cubicBezTo>
                    <a:pt x="948820" y="631682"/>
                    <a:pt x="993095" y="640992"/>
                    <a:pt x="993095" y="640992"/>
                  </a:cubicBezTo>
                  <a:lnTo>
                    <a:pt x="930165" y="713267"/>
                  </a:lnTo>
                  <a:cubicBezTo>
                    <a:pt x="930165" y="713303"/>
                    <a:pt x="825270" y="613027"/>
                    <a:pt x="769304" y="480131"/>
                  </a:cubicBezTo>
                  <a:close/>
                  <a:moveTo>
                    <a:pt x="1184302" y="752923"/>
                  </a:moveTo>
                  <a:cubicBezTo>
                    <a:pt x="1170302" y="771543"/>
                    <a:pt x="1160992" y="783233"/>
                    <a:pt x="1160992" y="783233"/>
                  </a:cubicBezTo>
                  <a:lnTo>
                    <a:pt x="1102681" y="727303"/>
                  </a:lnTo>
                  <a:lnTo>
                    <a:pt x="1163302" y="678338"/>
                  </a:lnTo>
                  <a:lnTo>
                    <a:pt x="1200576" y="701648"/>
                  </a:lnTo>
                  <a:cubicBezTo>
                    <a:pt x="1200612" y="701648"/>
                    <a:pt x="1198267" y="734268"/>
                    <a:pt x="1184302" y="752923"/>
                  </a:cubicBezTo>
                  <a:close/>
                  <a:moveTo>
                    <a:pt x="0" y="1240161"/>
                  </a:moveTo>
                  <a:cubicBezTo>
                    <a:pt x="407962" y="1748399"/>
                    <a:pt x="641099" y="1797329"/>
                    <a:pt x="641099" y="1797329"/>
                  </a:cubicBezTo>
                  <a:lnTo>
                    <a:pt x="100205" y="1149266"/>
                  </a:lnTo>
                  <a:lnTo>
                    <a:pt x="0" y="1240161"/>
                  </a:lnTo>
                  <a:close/>
                  <a:moveTo>
                    <a:pt x="207481" y="1069955"/>
                  </a:moveTo>
                  <a:lnTo>
                    <a:pt x="864890" y="1843949"/>
                  </a:lnTo>
                  <a:lnTo>
                    <a:pt x="1032751" y="1846294"/>
                  </a:lnTo>
                  <a:lnTo>
                    <a:pt x="298412" y="986060"/>
                  </a:lnTo>
                  <a:lnTo>
                    <a:pt x="207481" y="1069955"/>
                  </a:ln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dirty="0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D40B63B-0F26-50E5-80F1-E8B4ED914F3A}"/>
                </a:ext>
              </a:extLst>
            </p:cNvPr>
            <p:cNvSpPr/>
            <p:nvPr/>
          </p:nvSpPr>
          <p:spPr>
            <a:xfrm>
              <a:off x="3244278" y="2956831"/>
              <a:ext cx="890546" cy="1830098"/>
            </a:xfrm>
            <a:custGeom>
              <a:avLst/>
              <a:gdLst>
                <a:gd name="connsiteX0" fmla="*/ 123551 w 890544"/>
                <a:gd name="connsiteY0" fmla="*/ 969821 h 1830095"/>
                <a:gd name="connsiteX1" fmla="*/ 860235 w 890544"/>
                <a:gd name="connsiteY1" fmla="*/ 1830091 h 1830095"/>
                <a:gd name="connsiteX2" fmla="*/ 890545 w 890544"/>
                <a:gd name="connsiteY2" fmla="*/ 1671540 h 1830095"/>
                <a:gd name="connsiteX3" fmla="*/ 221446 w 890544"/>
                <a:gd name="connsiteY3" fmla="*/ 890545 h 1830095"/>
                <a:gd name="connsiteX4" fmla="*/ 123551 w 890544"/>
                <a:gd name="connsiteY4" fmla="*/ 969821 h 1830095"/>
                <a:gd name="connsiteX5" fmla="*/ 743649 w 890544"/>
                <a:gd name="connsiteY5" fmla="*/ 1100372 h 1830095"/>
                <a:gd name="connsiteX6" fmla="*/ 421927 w 890544"/>
                <a:gd name="connsiteY6" fmla="*/ 713374 h 1830095"/>
                <a:gd name="connsiteX7" fmla="*/ 328687 w 890544"/>
                <a:gd name="connsiteY7" fmla="*/ 801960 h 1830095"/>
                <a:gd name="connsiteX8" fmla="*/ 862545 w 890544"/>
                <a:gd name="connsiteY8" fmla="*/ 1419748 h 1830095"/>
                <a:gd name="connsiteX9" fmla="*/ 743649 w 890544"/>
                <a:gd name="connsiteY9" fmla="*/ 1100372 h 1830095"/>
                <a:gd name="connsiteX10" fmla="*/ 547858 w 890544"/>
                <a:gd name="connsiteY10" fmla="*/ 314722 h 1830095"/>
                <a:gd name="connsiteX11" fmla="*/ 566478 w 890544"/>
                <a:gd name="connsiteY11" fmla="*/ 286757 h 1830095"/>
                <a:gd name="connsiteX12" fmla="*/ 566478 w 890544"/>
                <a:gd name="connsiteY12" fmla="*/ 223827 h 1830095"/>
                <a:gd name="connsiteX13" fmla="*/ 603788 w 890544"/>
                <a:gd name="connsiteY13" fmla="*/ 223827 h 1830095"/>
                <a:gd name="connsiteX14" fmla="*/ 603788 w 890544"/>
                <a:gd name="connsiteY14" fmla="*/ 179516 h 1830095"/>
                <a:gd name="connsiteX15" fmla="*/ 564133 w 890544"/>
                <a:gd name="connsiteY15" fmla="*/ 179516 h 1830095"/>
                <a:gd name="connsiteX16" fmla="*/ 564133 w 890544"/>
                <a:gd name="connsiteY16" fmla="*/ 132896 h 1830095"/>
                <a:gd name="connsiteX17" fmla="*/ 526858 w 890544"/>
                <a:gd name="connsiteY17" fmla="*/ 132896 h 1830095"/>
                <a:gd name="connsiteX18" fmla="*/ 526858 w 890544"/>
                <a:gd name="connsiteY18" fmla="*/ 181862 h 1830095"/>
                <a:gd name="connsiteX19" fmla="*/ 487202 w 890544"/>
                <a:gd name="connsiteY19" fmla="*/ 181862 h 1830095"/>
                <a:gd name="connsiteX20" fmla="*/ 487202 w 890544"/>
                <a:gd name="connsiteY20" fmla="*/ 223827 h 1830095"/>
                <a:gd name="connsiteX21" fmla="*/ 524513 w 890544"/>
                <a:gd name="connsiteY21" fmla="*/ 223827 h 1830095"/>
                <a:gd name="connsiteX22" fmla="*/ 524513 w 890544"/>
                <a:gd name="connsiteY22" fmla="*/ 289102 h 1830095"/>
                <a:gd name="connsiteX23" fmla="*/ 547858 w 890544"/>
                <a:gd name="connsiteY23" fmla="*/ 314722 h 1830095"/>
                <a:gd name="connsiteX24" fmla="*/ 697064 w 890544"/>
                <a:gd name="connsiteY24" fmla="*/ 55966 h 1830095"/>
                <a:gd name="connsiteX25" fmla="*/ 375342 w 890544"/>
                <a:gd name="connsiteY25" fmla="*/ 0 h 1830095"/>
                <a:gd name="connsiteX26" fmla="*/ 0 w 890544"/>
                <a:gd name="connsiteY26" fmla="*/ 67621 h 1830095"/>
                <a:gd name="connsiteX27" fmla="*/ 18655 w 890544"/>
                <a:gd name="connsiteY27" fmla="*/ 107241 h 1830095"/>
                <a:gd name="connsiteX28" fmla="*/ 359032 w 890544"/>
                <a:gd name="connsiteY28" fmla="*/ 51311 h 1830095"/>
                <a:gd name="connsiteX29" fmla="*/ 678409 w 890544"/>
                <a:gd name="connsiteY29" fmla="*/ 102586 h 1830095"/>
                <a:gd name="connsiteX30" fmla="*/ 697064 w 890544"/>
                <a:gd name="connsiteY30" fmla="*/ 55966 h 1830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90544" h="1830095">
                  <a:moveTo>
                    <a:pt x="123551" y="969821"/>
                  </a:moveTo>
                  <a:cubicBezTo>
                    <a:pt x="123551" y="969821"/>
                    <a:pt x="857890" y="1832401"/>
                    <a:pt x="860235" y="1830091"/>
                  </a:cubicBezTo>
                  <a:cubicBezTo>
                    <a:pt x="888768" y="1801238"/>
                    <a:pt x="890545" y="1671540"/>
                    <a:pt x="890545" y="1671540"/>
                  </a:cubicBezTo>
                  <a:lnTo>
                    <a:pt x="221446" y="890545"/>
                  </a:lnTo>
                  <a:lnTo>
                    <a:pt x="123551" y="969821"/>
                  </a:lnTo>
                  <a:close/>
                  <a:moveTo>
                    <a:pt x="743649" y="1100372"/>
                  </a:moveTo>
                  <a:cubicBezTo>
                    <a:pt x="671373" y="981476"/>
                    <a:pt x="421927" y="713374"/>
                    <a:pt x="421927" y="713374"/>
                  </a:cubicBezTo>
                  <a:lnTo>
                    <a:pt x="328687" y="801960"/>
                  </a:lnTo>
                  <a:cubicBezTo>
                    <a:pt x="328687" y="801960"/>
                    <a:pt x="862545" y="1422094"/>
                    <a:pt x="862545" y="1419748"/>
                  </a:cubicBezTo>
                  <a:cubicBezTo>
                    <a:pt x="862580" y="1359163"/>
                    <a:pt x="815924" y="1219267"/>
                    <a:pt x="743649" y="1100372"/>
                  </a:cubicBezTo>
                  <a:close/>
                  <a:moveTo>
                    <a:pt x="547858" y="314722"/>
                  </a:moveTo>
                  <a:cubicBezTo>
                    <a:pt x="550168" y="293757"/>
                    <a:pt x="566478" y="286757"/>
                    <a:pt x="566478" y="286757"/>
                  </a:cubicBezTo>
                  <a:lnTo>
                    <a:pt x="566478" y="223827"/>
                  </a:lnTo>
                  <a:lnTo>
                    <a:pt x="603788" y="223827"/>
                  </a:lnTo>
                  <a:lnTo>
                    <a:pt x="603788" y="179516"/>
                  </a:lnTo>
                  <a:lnTo>
                    <a:pt x="564133" y="179516"/>
                  </a:lnTo>
                  <a:lnTo>
                    <a:pt x="564133" y="132896"/>
                  </a:lnTo>
                  <a:lnTo>
                    <a:pt x="526858" y="132896"/>
                  </a:lnTo>
                  <a:lnTo>
                    <a:pt x="526858" y="181862"/>
                  </a:lnTo>
                  <a:lnTo>
                    <a:pt x="487202" y="181862"/>
                  </a:lnTo>
                  <a:lnTo>
                    <a:pt x="487202" y="223827"/>
                  </a:lnTo>
                  <a:lnTo>
                    <a:pt x="524513" y="223827"/>
                  </a:lnTo>
                  <a:lnTo>
                    <a:pt x="524513" y="289102"/>
                  </a:lnTo>
                  <a:cubicBezTo>
                    <a:pt x="540823" y="291412"/>
                    <a:pt x="545513" y="335722"/>
                    <a:pt x="547858" y="314722"/>
                  </a:cubicBezTo>
                  <a:close/>
                  <a:moveTo>
                    <a:pt x="697064" y="55966"/>
                  </a:moveTo>
                  <a:cubicBezTo>
                    <a:pt x="697064" y="55966"/>
                    <a:pt x="603788" y="0"/>
                    <a:pt x="375342" y="0"/>
                  </a:cubicBezTo>
                  <a:cubicBezTo>
                    <a:pt x="86276" y="0"/>
                    <a:pt x="0" y="67621"/>
                    <a:pt x="0" y="67621"/>
                  </a:cubicBezTo>
                  <a:lnTo>
                    <a:pt x="18655" y="107241"/>
                  </a:lnTo>
                  <a:cubicBezTo>
                    <a:pt x="18655" y="107241"/>
                    <a:pt x="205171" y="51311"/>
                    <a:pt x="359032" y="51311"/>
                  </a:cubicBezTo>
                  <a:cubicBezTo>
                    <a:pt x="512893" y="51311"/>
                    <a:pt x="678409" y="102586"/>
                    <a:pt x="678409" y="102586"/>
                  </a:cubicBezTo>
                  <a:lnTo>
                    <a:pt x="697064" y="55966"/>
                  </a:ln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dirty="0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EC51FE4-DB23-1DDD-C028-432160228517}"/>
                </a:ext>
              </a:extLst>
            </p:cNvPr>
            <p:cNvSpPr/>
            <p:nvPr/>
          </p:nvSpPr>
          <p:spPr>
            <a:xfrm>
              <a:off x="3165112" y="2721548"/>
              <a:ext cx="857856" cy="256979"/>
            </a:xfrm>
            <a:custGeom>
              <a:avLst/>
              <a:gdLst>
                <a:gd name="connsiteX0" fmla="*/ 160754 w 857854"/>
                <a:gd name="connsiteY0" fmla="*/ 251590 h 256978"/>
                <a:gd name="connsiteX1" fmla="*/ 235375 w 857854"/>
                <a:gd name="connsiteY1" fmla="*/ 195625 h 256978"/>
                <a:gd name="connsiteX2" fmla="*/ 328651 w 857854"/>
                <a:gd name="connsiteY2" fmla="*/ 225935 h 256978"/>
                <a:gd name="connsiteX3" fmla="*/ 433546 w 857854"/>
                <a:gd name="connsiteY3" fmla="*/ 179315 h 256978"/>
                <a:gd name="connsiteX4" fmla="*/ 531442 w 857854"/>
                <a:gd name="connsiteY4" fmla="*/ 223625 h 256978"/>
                <a:gd name="connsiteX5" fmla="*/ 622372 w 857854"/>
                <a:gd name="connsiteY5" fmla="*/ 195625 h 256978"/>
                <a:gd name="connsiteX6" fmla="*/ 706303 w 857854"/>
                <a:gd name="connsiteY6" fmla="*/ 251590 h 256978"/>
                <a:gd name="connsiteX7" fmla="*/ 801889 w 857854"/>
                <a:gd name="connsiteY7" fmla="*/ 237590 h 256978"/>
                <a:gd name="connsiteX8" fmla="*/ 857854 w 857854"/>
                <a:gd name="connsiteY8" fmla="*/ 60419 h 256978"/>
                <a:gd name="connsiteX9" fmla="*/ 825234 w 857854"/>
                <a:gd name="connsiteY9" fmla="*/ 83729 h 256978"/>
                <a:gd name="connsiteX10" fmla="*/ 818234 w 857854"/>
                <a:gd name="connsiteY10" fmla="*/ 121040 h 256978"/>
                <a:gd name="connsiteX11" fmla="*/ 771614 w 857854"/>
                <a:gd name="connsiteY11" fmla="*/ 123349 h 256978"/>
                <a:gd name="connsiteX12" fmla="*/ 780924 w 857854"/>
                <a:gd name="connsiteY12" fmla="*/ 176969 h 256978"/>
                <a:gd name="connsiteX13" fmla="*/ 717994 w 857854"/>
                <a:gd name="connsiteY13" fmla="*/ 204970 h 256978"/>
                <a:gd name="connsiteX14" fmla="*/ 669028 w 857854"/>
                <a:gd name="connsiteY14" fmla="*/ 151350 h 256978"/>
                <a:gd name="connsiteX15" fmla="*/ 706339 w 857854"/>
                <a:gd name="connsiteY15" fmla="*/ 125694 h 256978"/>
                <a:gd name="connsiteX16" fmla="*/ 666718 w 857854"/>
                <a:gd name="connsiteY16" fmla="*/ 86074 h 256978"/>
                <a:gd name="connsiteX17" fmla="*/ 642840 w 857854"/>
                <a:gd name="connsiteY17" fmla="*/ 19022 h 256978"/>
                <a:gd name="connsiteX18" fmla="*/ 613134 w 857854"/>
                <a:gd name="connsiteY18" fmla="*/ 74419 h 256978"/>
                <a:gd name="connsiteX19" fmla="*/ 560366 w 857854"/>
                <a:gd name="connsiteY19" fmla="*/ 98867 h 256978"/>
                <a:gd name="connsiteX20" fmla="*/ 590072 w 857854"/>
                <a:gd name="connsiteY20" fmla="*/ 134400 h 256978"/>
                <a:gd name="connsiteX21" fmla="*/ 530340 w 857854"/>
                <a:gd name="connsiteY21" fmla="*/ 171710 h 256978"/>
                <a:gd name="connsiteX22" fmla="*/ 463324 w 857854"/>
                <a:gd name="connsiteY22" fmla="*/ 138202 h 256978"/>
                <a:gd name="connsiteX23" fmla="*/ 504401 w 857854"/>
                <a:gd name="connsiteY23" fmla="*/ 93323 h 256978"/>
                <a:gd name="connsiteX24" fmla="*/ 455755 w 857854"/>
                <a:gd name="connsiteY24" fmla="*/ 61556 h 256978"/>
                <a:gd name="connsiteX25" fmla="*/ 427790 w 857854"/>
                <a:gd name="connsiteY25" fmla="*/ 47 h 256978"/>
                <a:gd name="connsiteX26" fmla="*/ 398048 w 857854"/>
                <a:gd name="connsiteY26" fmla="*/ 61556 h 256978"/>
                <a:gd name="connsiteX27" fmla="*/ 358997 w 857854"/>
                <a:gd name="connsiteY27" fmla="*/ 100892 h 256978"/>
                <a:gd name="connsiteX28" fmla="*/ 403592 w 857854"/>
                <a:gd name="connsiteY28" fmla="*/ 134400 h 256978"/>
                <a:gd name="connsiteX29" fmla="*/ 327265 w 857854"/>
                <a:gd name="connsiteY29" fmla="*/ 179279 h 256978"/>
                <a:gd name="connsiteX30" fmla="*/ 259929 w 857854"/>
                <a:gd name="connsiteY30" fmla="*/ 147512 h 256978"/>
                <a:gd name="connsiteX31" fmla="*/ 289955 w 857854"/>
                <a:gd name="connsiteY31" fmla="*/ 95349 h 256978"/>
                <a:gd name="connsiteX32" fmla="*/ 239533 w 857854"/>
                <a:gd name="connsiteY32" fmla="*/ 74633 h 256978"/>
                <a:gd name="connsiteX33" fmla="*/ 202222 w 857854"/>
                <a:gd name="connsiteY33" fmla="*/ 14900 h 256978"/>
                <a:gd name="connsiteX34" fmla="*/ 189110 w 857854"/>
                <a:gd name="connsiteY34" fmla="*/ 86003 h 256978"/>
                <a:gd name="connsiteX35" fmla="*/ 150059 w 857854"/>
                <a:gd name="connsiteY35" fmla="*/ 128821 h 256978"/>
                <a:gd name="connsiteX36" fmla="*/ 196679 w 857854"/>
                <a:gd name="connsiteY36" fmla="*/ 156786 h 256978"/>
                <a:gd name="connsiteX37" fmla="*/ 136947 w 857854"/>
                <a:gd name="connsiteY37" fmla="*/ 205183 h 256978"/>
                <a:gd name="connsiteX38" fmla="*/ 82758 w 857854"/>
                <a:gd name="connsiteY38" fmla="*/ 175477 h 256978"/>
                <a:gd name="connsiteX39" fmla="*/ 90327 w 857854"/>
                <a:gd name="connsiteY39" fmla="*/ 132623 h 256978"/>
                <a:gd name="connsiteX40" fmla="*/ 43706 w 857854"/>
                <a:gd name="connsiteY40" fmla="*/ 119512 h 256978"/>
                <a:gd name="connsiteX41" fmla="*/ 0 w 857854"/>
                <a:gd name="connsiteY41" fmla="*/ 65003 h 256978"/>
                <a:gd name="connsiteX42" fmla="*/ 53620 w 857854"/>
                <a:gd name="connsiteY42" fmla="*/ 218864 h 256978"/>
                <a:gd name="connsiteX43" fmla="*/ 160754 w 857854"/>
                <a:gd name="connsiteY43" fmla="*/ 251590 h 25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7854" h="256978">
                  <a:moveTo>
                    <a:pt x="160754" y="251590"/>
                  </a:moveTo>
                  <a:cubicBezTo>
                    <a:pt x="202720" y="237590"/>
                    <a:pt x="235375" y="195625"/>
                    <a:pt x="235375" y="195625"/>
                  </a:cubicBezTo>
                  <a:cubicBezTo>
                    <a:pt x="235375" y="195625"/>
                    <a:pt x="272685" y="228280"/>
                    <a:pt x="328651" y="225935"/>
                  </a:cubicBezTo>
                  <a:cubicBezTo>
                    <a:pt x="384581" y="223625"/>
                    <a:pt x="433546" y="179315"/>
                    <a:pt x="433546" y="179315"/>
                  </a:cubicBezTo>
                  <a:cubicBezTo>
                    <a:pt x="433546" y="179315"/>
                    <a:pt x="480167" y="223625"/>
                    <a:pt x="531442" y="223625"/>
                  </a:cubicBezTo>
                  <a:cubicBezTo>
                    <a:pt x="582752" y="223625"/>
                    <a:pt x="622372" y="195625"/>
                    <a:pt x="622372" y="195625"/>
                  </a:cubicBezTo>
                  <a:cubicBezTo>
                    <a:pt x="622372" y="195625"/>
                    <a:pt x="664373" y="244590"/>
                    <a:pt x="706303" y="251590"/>
                  </a:cubicBezTo>
                  <a:cubicBezTo>
                    <a:pt x="748268" y="258590"/>
                    <a:pt x="801889" y="237590"/>
                    <a:pt x="801889" y="237590"/>
                  </a:cubicBezTo>
                  <a:lnTo>
                    <a:pt x="857854" y="60419"/>
                  </a:lnTo>
                  <a:cubicBezTo>
                    <a:pt x="857854" y="60419"/>
                    <a:pt x="834544" y="69729"/>
                    <a:pt x="825234" y="83729"/>
                  </a:cubicBezTo>
                  <a:cubicBezTo>
                    <a:pt x="815889" y="97730"/>
                    <a:pt x="818234" y="121040"/>
                    <a:pt x="818234" y="121040"/>
                  </a:cubicBezTo>
                  <a:cubicBezTo>
                    <a:pt x="818234" y="121040"/>
                    <a:pt x="783269" y="109384"/>
                    <a:pt x="771614" y="123349"/>
                  </a:cubicBezTo>
                  <a:cubicBezTo>
                    <a:pt x="759923" y="137350"/>
                    <a:pt x="759923" y="151314"/>
                    <a:pt x="780924" y="176969"/>
                  </a:cubicBezTo>
                  <a:cubicBezTo>
                    <a:pt x="780924" y="176969"/>
                    <a:pt x="757614" y="211935"/>
                    <a:pt x="717994" y="204970"/>
                  </a:cubicBezTo>
                  <a:cubicBezTo>
                    <a:pt x="678374" y="198006"/>
                    <a:pt x="669028" y="151350"/>
                    <a:pt x="669028" y="151350"/>
                  </a:cubicBezTo>
                  <a:cubicBezTo>
                    <a:pt x="669028" y="151350"/>
                    <a:pt x="706339" y="144350"/>
                    <a:pt x="706339" y="125694"/>
                  </a:cubicBezTo>
                  <a:cubicBezTo>
                    <a:pt x="706339" y="107039"/>
                    <a:pt x="666718" y="86074"/>
                    <a:pt x="666718" y="86074"/>
                  </a:cubicBezTo>
                  <a:cubicBezTo>
                    <a:pt x="666718" y="86074"/>
                    <a:pt x="683632" y="25454"/>
                    <a:pt x="642840" y="19022"/>
                  </a:cubicBezTo>
                  <a:cubicBezTo>
                    <a:pt x="600270" y="12626"/>
                    <a:pt x="613134" y="74419"/>
                    <a:pt x="613134" y="74419"/>
                  </a:cubicBezTo>
                  <a:cubicBezTo>
                    <a:pt x="613134" y="74419"/>
                    <a:pt x="560366" y="63333"/>
                    <a:pt x="560366" y="98867"/>
                  </a:cubicBezTo>
                  <a:cubicBezTo>
                    <a:pt x="560366" y="134400"/>
                    <a:pt x="590072" y="134400"/>
                    <a:pt x="590072" y="134400"/>
                  </a:cubicBezTo>
                  <a:cubicBezTo>
                    <a:pt x="590072" y="134400"/>
                    <a:pt x="599098" y="171710"/>
                    <a:pt x="530340" y="171710"/>
                  </a:cubicBezTo>
                  <a:cubicBezTo>
                    <a:pt x="461582" y="171710"/>
                    <a:pt x="463324" y="138202"/>
                    <a:pt x="463324" y="138202"/>
                  </a:cubicBezTo>
                  <a:cubicBezTo>
                    <a:pt x="463324" y="138202"/>
                    <a:pt x="506426" y="121288"/>
                    <a:pt x="504401" y="93323"/>
                  </a:cubicBezTo>
                  <a:cubicBezTo>
                    <a:pt x="502375" y="65358"/>
                    <a:pt x="455755" y="61556"/>
                    <a:pt x="455755" y="61556"/>
                  </a:cubicBezTo>
                  <a:cubicBezTo>
                    <a:pt x="455755" y="61556"/>
                    <a:pt x="470608" y="-1978"/>
                    <a:pt x="427790" y="47"/>
                  </a:cubicBezTo>
                  <a:cubicBezTo>
                    <a:pt x="384936" y="2108"/>
                    <a:pt x="398048" y="61556"/>
                    <a:pt x="398048" y="61556"/>
                  </a:cubicBezTo>
                  <a:cubicBezTo>
                    <a:pt x="398048" y="61556"/>
                    <a:pt x="351712" y="69125"/>
                    <a:pt x="358997" y="100892"/>
                  </a:cubicBezTo>
                  <a:cubicBezTo>
                    <a:pt x="366281" y="132659"/>
                    <a:pt x="403592" y="134400"/>
                    <a:pt x="403592" y="134400"/>
                  </a:cubicBezTo>
                  <a:cubicBezTo>
                    <a:pt x="403592" y="134400"/>
                    <a:pt x="390764" y="171995"/>
                    <a:pt x="327265" y="179279"/>
                  </a:cubicBezTo>
                  <a:cubicBezTo>
                    <a:pt x="263731" y="186564"/>
                    <a:pt x="259929" y="147512"/>
                    <a:pt x="259929" y="147512"/>
                  </a:cubicBezTo>
                  <a:cubicBezTo>
                    <a:pt x="259929" y="147512"/>
                    <a:pt x="297524" y="127116"/>
                    <a:pt x="289955" y="95349"/>
                  </a:cubicBezTo>
                  <a:cubicBezTo>
                    <a:pt x="282351" y="63581"/>
                    <a:pt x="239533" y="74633"/>
                    <a:pt x="239533" y="74633"/>
                  </a:cubicBezTo>
                  <a:cubicBezTo>
                    <a:pt x="239533" y="74633"/>
                    <a:pt x="237791" y="7296"/>
                    <a:pt x="202222" y="14900"/>
                  </a:cubicBezTo>
                  <a:cubicBezTo>
                    <a:pt x="166653" y="22469"/>
                    <a:pt x="189110" y="86003"/>
                    <a:pt x="189110" y="86003"/>
                  </a:cubicBezTo>
                  <a:cubicBezTo>
                    <a:pt x="189110" y="86003"/>
                    <a:pt x="140749" y="97090"/>
                    <a:pt x="150059" y="128821"/>
                  </a:cubicBezTo>
                  <a:cubicBezTo>
                    <a:pt x="159404" y="160589"/>
                    <a:pt x="196679" y="156786"/>
                    <a:pt x="196679" y="156786"/>
                  </a:cubicBezTo>
                  <a:cubicBezTo>
                    <a:pt x="196679" y="156786"/>
                    <a:pt x="183567" y="203158"/>
                    <a:pt x="136947" y="205183"/>
                  </a:cubicBezTo>
                  <a:cubicBezTo>
                    <a:pt x="90327" y="207209"/>
                    <a:pt x="82758" y="175477"/>
                    <a:pt x="82758" y="175477"/>
                  </a:cubicBezTo>
                  <a:cubicBezTo>
                    <a:pt x="82758" y="175477"/>
                    <a:pt x="99672" y="151279"/>
                    <a:pt x="90327" y="132623"/>
                  </a:cubicBezTo>
                  <a:cubicBezTo>
                    <a:pt x="81017" y="113968"/>
                    <a:pt x="43706" y="119512"/>
                    <a:pt x="43706" y="119512"/>
                  </a:cubicBezTo>
                  <a:cubicBezTo>
                    <a:pt x="43706" y="119512"/>
                    <a:pt x="50387" y="76374"/>
                    <a:pt x="0" y="65003"/>
                  </a:cubicBezTo>
                  <a:cubicBezTo>
                    <a:pt x="0" y="65003"/>
                    <a:pt x="41965" y="186244"/>
                    <a:pt x="53620" y="218864"/>
                  </a:cubicBezTo>
                  <a:cubicBezTo>
                    <a:pt x="65275" y="251484"/>
                    <a:pt x="118789" y="265591"/>
                    <a:pt x="160754" y="251590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6D4B24A-2A90-1EAF-64D9-1BC39E7E7553}"/>
                </a:ext>
              </a:extLst>
            </p:cNvPr>
            <p:cNvSpPr/>
            <p:nvPr/>
          </p:nvSpPr>
          <p:spPr>
            <a:xfrm>
              <a:off x="3169695" y="1964451"/>
              <a:ext cx="1150404" cy="850421"/>
            </a:xfrm>
            <a:custGeom>
              <a:avLst/>
              <a:gdLst>
                <a:gd name="connsiteX0" fmla="*/ 128774 w 1150402"/>
                <a:gd name="connsiteY0" fmla="*/ 392355 h 850420"/>
                <a:gd name="connsiteX1" fmla="*/ 183283 w 1150402"/>
                <a:gd name="connsiteY1" fmla="*/ 347192 h 850420"/>
                <a:gd name="connsiteX2" fmla="*/ 155282 w 1150402"/>
                <a:gd name="connsiteY2" fmla="*/ 398467 h 850420"/>
                <a:gd name="connsiteX3" fmla="*/ 147429 w 1150402"/>
                <a:gd name="connsiteY3" fmla="*/ 456174 h 850420"/>
                <a:gd name="connsiteX4" fmla="*/ 186481 w 1150402"/>
                <a:gd name="connsiteY4" fmla="*/ 462321 h 850420"/>
                <a:gd name="connsiteX5" fmla="*/ 177135 w 1150402"/>
                <a:gd name="connsiteY5" fmla="*/ 499916 h 850420"/>
                <a:gd name="connsiteX6" fmla="*/ 229299 w 1150402"/>
                <a:gd name="connsiteY6" fmla="*/ 443950 h 850420"/>
                <a:gd name="connsiteX7" fmla="*/ 227238 w 1150402"/>
                <a:gd name="connsiteY7" fmla="*/ 397330 h 850420"/>
                <a:gd name="connsiteX8" fmla="*/ 199273 w 1150402"/>
                <a:gd name="connsiteY8" fmla="*/ 404899 h 850420"/>
                <a:gd name="connsiteX9" fmla="*/ 214410 w 1150402"/>
                <a:gd name="connsiteY9" fmla="*/ 311659 h 850420"/>
                <a:gd name="connsiteX10" fmla="*/ 130480 w 1150402"/>
                <a:gd name="connsiteY10" fmla="*/ 326512 h 850420"/>
                <a:gd name="connsiteX11" fmla="*/ 94946 w 1150402"/>
                <a:gd name="connsiteY11" fmla="*/ 326512 h 850420"/>
                <a:gd name="connsiteX12" fmla="*/ 163988 w 1150402"/>
                <a:gd name="connsiteY12" fmla="*/ 233236 h 850420"/>
                <a:gd name="connsiteX13" fmla="*/ 184384 w 1150402"/>
                <a:gd name="connsiteY13" fmla="*/ 188357 h 850420"/>
                <a:gd name="connsiteX14" fmla="*/ 223720 w 1150402"/>
                <a:gd name="connsiteY14" fmla="*/ 128589 h 850420"/>
                <a:gd name="connsiteX15" fmla="*/ 234807 w 1150402"/>
                <a:gd name="connsiteY15" fmla="*/ 132356 h 850420"/>
                <a:gd name="connsiteX16" fmla="*/ 247918 w 1150402"/>
                <a:gd name="connsiteY16" fmla="*/ 167925 h 850420"/>
                <a:gd name="connsiteX17" fmla="*/ 417485 w 1150402"/>
                <a:gd name="connsiteY17" fmla="*/ 119244 h 850420"/>
                <a:gd name="connsiteX18" fmla="*/ 523873 w 1150402"/>
                <a:gd name="connsiteY18" fmla="*/ 160356 h 850420"/>
                <a:gd name="connsiteX19" fmla="*/ 572234 w 1150402"/>
                <a:gd name="connsiteY19" fmla="*/ 184555 h 850420"/>
                <a:gd name="connsiteX20" fmla="*/ 585346 w 1150402"/>
                <a:gd name="connsiteY20" fmla="*/ 220088 h 850420"/>
                <a:gd name="connsiteX21" fmla="*/ 643337 w 1150402"/>
                <a:gd name="connsiteY21" fmla="*/ 266709 h 850420"/>
                <a:gd name="connsiteX22" fmla="*/ 665510 w 1150402"/>
                <a:gd name="connsiteY22" fmla="*/ 363715 h 850420"/>
                <a:gd name="connsiteX23" fmla="*/ 559442 w 1150402"/>
                <a:gd name="connsiteY23" fmla="*/ 460758 h 850420"/>
                <a:gd name="connsiteX24" fmla="*/ 562960 w 1150402"/>
                <a:gd name="connsiteY24" fmla="*/ 516688 h 850420"/>
                <a:gd name="connsiteX25" fmla="*/ 546330 w 1150402"/>
                <a:gd name="connsiteY25" fmla="*/ 645213 h 850420"/>
                <a:gd name="connsiteX26" fmla="*/ 495908 w 1150402"/>
                <a:gd name="connsiteY26" fmla="*/ 723601 h 850420"/>
                <a:gd name="connsiteX27" fmla="*/ 544269 w 1150402"/>
                <a:gd name="connsiteY27" fmla="*/ 747799 h 850420"/>
                <a:gd name="connsiteX28" fmla="*/ 615372 w 1150402"/>
                <a:gd name="connsiteY28" fmla="*/ 600654 h 850420"/>
                <a:gd name="connsiteX29" fmla="*/ 615372 w 1150402"/>
                <a:gd name="connsiteY29" fmla="*/ 471845 h 850420"/>
                <a:gd name="connsiteX30" fmla="*/ 846483 w 1150402"/>
                <a:gd name="connsiteY30" fmla="*/ 313329 h 850420"/>
                <a:gd name="connsiteX31" fmla="*/ 1075818 w 1150402"/>
                <a:gd name="connsiteY31" fmla="*/ 221829 h 850420"/>
                <a:gd name="connsiteX32" fmla="*/ 1077843 w 1150402"/>
                <a:gd name="connsiteY32" fmla="*/ 281562 h 850420"/>
                <a:gd name="connsiteX33" fmla="*/ 1083386 w 1150402"/>
                <a:gd name="connsiteY33" fmla="*/ 341294 h 850420"/>
                <a:gd name="connsiteX34" fmla="*/ 1059188 w 1150402"/>
                <a:gd name="connsiteY34" fmla="*/ 425224 h 850420"/>
                <a:gd name="connsiteX35" fmla="*/ 1060929 w 1150402"/>
                <a:gd name="connsiteY35" fmla="*/ 494302 h 850420"/>
                <a:gd name="connsiteX36" fmla="*/ 1018075 w 1150402"/>
                <a:gd name="connsiteY36" fmla="*/ 554034 h 850420"/>
                <a:gd name="connsiteX37" fmla="*/ 995654 w 1150402"/>
                <a:gd name="connsiteY37" fmla="*/ 598628 h 850420"/>
                <a:gd name="connsiteX38" fmla="*/ 930378 w 1150402"/>
                <a:gd name="connsiteY38" fmla="*/ 635939 h 850420"/>
                <a:gd name="connsiteX39" fmla="*/ 879956 w 1150402"/>
                <a:gd name="connsiteY39" fmla="*/ 729179 h 850420"/>
                <a:gd name="connsiteX40" fmla="*/ 788741 w 1150402"/>
                <a:gd name="connsiteY40" fmla="*/ 759205 h 850420"/>
                <a:gd name="connsiteX41" fmla="*/ 725207 w 1150402"/>
                <a:gd name="connsiteY41" fmla="*/ 833826 h 850420"/>
                <a:gd name="connsiteX42" fmla="*/ 771827 w 1150402"/>
                <a:gd name="connsiteY42" fmla="*/ 850420 h 850420"/>
                <a:gd name="connsiteX43" fmla="*/ 846448 w 1150402"/>
                <a:gd name="connsiteY43" fmla="*/ 788947 h 850420"/>
                <a:gd name="connsiteX44" fmla="*/ 913784 w 1150402"/>
                <a:gd name="connsiteY44" fmla="*/ 772033 h 850420"/>
                <a:gd name="connsiteX45" fmla="*/ 986344 w 1150402"/>
                <a:gd name="connsiteY45" fmla="*/ 665965 h 850420"/>
                <a:gd name="connsiteX46" fmla="*/ 1057162 w 1150402"/>
                <a:gd name="connsiteY46" fmla="*/ 639741 h 850420"/>
                <a:gd name="connsiteX47" fmla="*/ 1081645 w 1150402"/>
                <a:gd name="connsiteY47" fmla="*/ 554069 h 850420"/>
                <a:gd name="connsiteX48" fmla="*/ 1118956 w 1150402"/>
                <a:gd name="connsiteY48" fmla="*/ 510932 h 850420"/>
                <a:gd name="connsiteX49" fmla="*/ 1109610 w 1150402"/>
                <a:gd name="connsiteY49" fmla="*/ 417691 h 850420"/>
                <a:gd name="connsiteX50" fmla="*/ 1150403 w 1150402"/>
                <a:gd name="connsiteY50" fmla="*/ 339588 h 850420"/>
                <a:gd name="connsiteX51" fmla="*/ 1122438 w 1150402"/>
                <a:gd name="connsiteY51" fmla="*/ 249866 h 850420"/>
                <a:gd name="connsiteX52" fmla="*/ 1144860 w 1150402"/>
                <a:gd name="connsiteY52" fmla="*/ 134452 h 850420"/>
                <a:gd name="connsiteX53" fmla="*/ 896870 w 1150402"/>
                <a:gd name="connsiteY53" fmla="*/ 231210 h 850420"/>
                <a:gd name="connsiteX54" fmla="*/ 730786 w 1150402"/>
                <a:gd name="connsiteY54" fmla="*/ 320968 h 850420"/>
                <a:gd name="connsiteX55" fmla="*/ 702785 w 1150402"/>
                <a:gd name="connsiteY55" fmla="*/ 249866 h 850420"/>
                <a:gd name="connsiteX56" fmla="*/ 734552 w 1150402"/>
                <a:gd name="connsiteY56" fmla="*/ 246348 h 850420"/>
                <a:gd name="connsiteX57" fmla="*/ 650622 w 1150402"/>
                <a:gd name="connsiteY57" fmla="*/ 165899 h 850420"/>
                <a:gd name="connsiteX58" fmla="*/ 589148 w 1150402"/>
                <a:gd name="connsiteY58" fmla="*/ 128589 h 850420"/>
                <a:gd name="connsiteX59" fmla="*/ 607804 w 1150402"/>
                <a:gd name="connsiteY59" fmla="*/ 97142 h 850420"/>
                <a:gd name="connsiteX60" fmla="*/ 473451 w 1150402"/>
                <a:gd name="connsiteY60" fmla="*/ 63314 h 850420"/>
                <a:gd name="connsiteX61" fmla="*/ 352210 w 1150402"/>
                <a:gd name="connsiteY61" fmla="*/ 76426 h 850420"/>
                <a:gd name="connsiteX62" fmla="*/ 350469 w 1150402"/>
                <a:gd name="connsiteY62" fmla="*/ 24262 h 850420"/>
                <a:gd name="connsiteX63" fmla="*/ 300046 w 1150402"/>
                <a:gd name="connsiteY63" fmla="*/ 44659 h 850420"/>
                <a:gd name="connsiteX64" fmla="*/ 290701 w 1150402"/>
                <a:gd name="connsiteY64" fmla="*/ 64 h 850420"/>
                <a:gd name="connsiteX65" fmla="*/ 219882 w 1150402"/>
                <a:gd name="connsiteY65" fmla="*/ 46684 h 850420"/>
                <a:gd name="connsiteX66" fmla="*/ 180547 w 1150402"/>
                <a:gd name="connsiteY66" fmla="*/ 132356 h 850420"/>
                <a:gd name="connsiteX67" fmla="*/ 125754 w 1150402"/>
                <a:gd name="connsiteY67" fmla="*/ 174605 h 850420"/>
                <a:gd name="connsiteX68" fmla="*/ 113210 w 1150402"/>
                <a:gd name="connsiteY68" fmla="*/ 216571 h 850420"/>
                <a:gd name="connsiteX69" fmla="*/ 75900 w 1150402"/>
                <a:gd name="connsiteY69" fmla="*/ 274277 h 850420"/>
                <a:gd name="connsiteX70" fmla="*/ 57245 w 1150402"/>
                <a:gd name="connsiteY70" fmla="*/ 378320 h 850420"/>
                <a:gd name="connsiteX71" fmla="*/ 128774 w 1150402"/>
                <a:gd name="connsiteY71" fmla="*/ 392355 h 850420"/>
                <a:gd name="connsiteX72" fmla="*/ 79240 w 1150402"/>
                <a:gd name="connsiteY72" fmla="*/ 510363 h 850420"/>
                <a:gd name="connsiteX73" fmla="*/ 121205 w 1150402"/>
                <a:gd name="connsiteY73" fmla="*/ 459088 h 850420"/>
                <a:gd name="connsiteX74" fmla="*/ 96154 w 1150402"/>
                <a:gd name="connsiteY74" fmla="*/ 426468 h 850420"/>
                <a:gd name="connsiteX75" fmla="*/ 52732 w 1150402"/>
                <a:gd name="connsiteY75" fmla="*/ 479484 h 850420"/>
                <a:gd name="connsiteX76" fmla="*/ 0 w 1150402"/>
                <a:gd name="connsiteY76" fmla="*/ 488830 h 850420"/>
                <a:gd name="connsiteX77" fmla="*/ 12259 w 1150402"/>
                <a:gd name="connsiteY77" fmla="*/ 536906 h 850420"/>
                <a:gd name="connsiteX78" fmla="*/ 79240 w 1150402"/>
                <a:gd name="connsiteY78" fmla="*/ 510363 h 85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150402" h="850420">
                  <a:moveTo>
                    <a:pt x="128774" y="392355"/>
                  </a:moveTo>
                  <a:cubicBezTo>
                    <a:pt x="141317" y="376898"/>
                    <a:pt x="166084" y="337882"/>
                    <a:pt x="183283" y="347192"/>
                  </a:cubicBezTo>
                  <a:cubicBezTo>
                    <a:pt x="200481" y="356502"/>
                    <a:pt x="172516" y="384503"/>
                    <a:pt x="155282" y="398467"/>
                  </a:cubicBezTo>
                  <a:cubicBezTo>
                    <a:pt x="138119" y="412468"/>
                    <a:pt x="120886" y="445372"/>
                    <a:pt x="147429" y="456174"/>
                  </a:cubicBezTo>
                  <a:cubicBezTo>
                    <a:pt x="173973" y="466976"/>
                    <a:pt x="186481" y="462321"/>
                    <a:pt x="186481" y="462321"/>
                  </a:cubicBezTo>
                  <a:cubicBezTo>
                    <a:pt x="186481" y="462321"/>
                    <a:pt x="187938" y="484175"/>
                    <a:pt x="177135" y="499916"/>
                  </a:cubicBezTo>
                  <a:cubicBezTo>
                    <a:pt x="177135" y="499916"/>
                    <a:pt x="225497" y="477494"/>
                    <a:pt x="229299" y="443950"/>
                  </a:cubicBezTo>
                  <a:cubicBezTo>
                    <a:pt x="233065" y="410442"/>
                    <a:pt x="227238" y="397330"/>
                    <a:pt x="227238" y="397330"/>
                  </a:cubicBezTo>
                  <a:cubicBezTo>
                    <a:pt x="227238" y="397330"/>
                    <a:pt x="169247" y="451519"/>
                    <a:pt x="199273" y="404899"/>
                  </a:cubicBezTo>
                  <a:cubicBezTo>
                    <a:pt x="229299" y="358279"/>
                    <a:pt x="227522" y="326832"/>
                    <a:pt x="214410" y="311659"/>
                  </a:cubicBezTo>
                  <a:cubicBezTo>
                    <a:pt x="201298" y="296486"/>
                    <a:pt x="147394" y="306115"/>
                    <a:pt x="130480" y="326512"/>
                  </a:cubicBezTo>
                  <a:cubicBezTo>
                    <a:pt x="113566" y="346908"/>
                    <a:pt x="83859" y="369365"/>
                    <a:pt x="94946" y="326512"/>
                  </a:cubicBezTo>
                  <a:cubicBezTo>
                    <a:pt x="106033" y="283658"/>
                    <a:pt x="160221" y="251891"/>
                    <a:pt x="163988" y="233236"/>
                  </a:cubicBezTo>
                  <a:cubicBezTo>
                    <a:pt x="167754" y="214581"/>
                    <a:pt x="165765" y="199443"/>
                    <a:pt x="184384" y="188357"/>
                  </a:cubicBezTo>
                  <a:cubicBezTo>
                    <a:pt x="203039" y="177270"/>
                    <a:pt x="216436" y="156590"/>
                    <a:pt x="223720" y="128589"/>
                  </a:cubicBezTo>
                  <a:cubicBezTo>
                    <a:pt x="231004" y="100624"/>
                    <a:pt x="234807" y="121020"/>
                    <a:pt x="234807" y="132356"/>
                  </a:cubicBezTo>
                  <a:cubicBezTo>
                    <a:pt x="234807" y="143726"/>
                    <a:pt x="221979" y="169950"/>
                    <a:pt x="247918" y="167925"/>
                  </a:cubicBezTo>
                  <a:cubicBezTo>
                    <a:pt x="273823" y="165864"/>
                    <a:pt x="305625" y="109934"/>
                    <a:pt x="417485" y="119244"/>
                  </a:cubicBezTo>
                  <a:cubicBezTo>
                    <a:pt x="529381" y="128589"/>
                    <a:pt x="505218" y="156554"/>
                    <a:pt x="523873" y="160356"/>
                  </a:cubicBezTo>
                  <a:cubicBezTo>
                    <a:pt x="542528" y="164158"/>
                    <a:pt x="568432" y="167641"/>
                    <a:pt x="572234" y="184555"/>
                  </a:cubicBezTo>
                  <a:cubicBezTo>
                    <a:pt x="576036" y="201469"/>
                    <a:pt x="562925" y="216322"/>
                    <a:pt x="585346" y="220088"/>
                  </a:cubicBezTo>
                  <a:cubicBezTo>
                    <a:pt x="607804" y="223855"/>
                    <a:pt x="626743" y="238743"/>
                    <a:pt x="643337" y="266709"/>
                  </a:cubicBezTo>
                  <a:cubicBezTo>
                    <a:pt x="659967" y="294673"/>
                    <a:pt x="695217" y="335750"/>
                    <a:pt x="665510" y="363715"/>
                  </a:cubicBezTo>
                  <a:cubicBezTo>
                    <a:pt x="635769" y="391716"/>
                    <a:pt x="570777" y="445869"/>
                    <a:pt x="559442" y="460758"/>
                  </a:cubicBezTo>
                  <a:cubicBezTo>
                    <a:pt x="548071" y="475611"/>
                    <a:pt x="557133" y="492525"/>
                    <a:pt x="562960" y="516688"/>
                  </a:cubicBezTo>
                  <a:cubicBezTo>
                    <a:pt x="568788" y="540886"/>
                    <a:pt x="567046" y="605877"/>
                    <a:pt x="546330" y="645213"/>
                  </a:cubicBezTo>
                  <a:cubicBezTo>
                    <a:pt x="525614" y="684513"/>
                    <a:pt x="495908" y="723601"/>
                    <a:pt x="495908" y="723601"/>
                  </a:cubicBezTo>
                  <a:lnTo>
                    <a:pt x="544269" y="747799"/>
                  </a:lnTo>
                  <a:cubicBezTo>
                    <a:pt x="544269" y="747799"/>
                    <a:pt x="600519" y="699722"/>
                    <a:pt x="615372" y="600654"/>
                  </a:cubicBezTo>
                  <a:cubicBezTo>
                    <a:pt x="630225" y="501551"/>
                    <a:pt x="615372" y="471845"/>
                    <a:pt x="615372" y="471845"/>
                  </a:cubicBezTo>
                  <a:cubicBezTo>
                    <a:pt x="615372" y="471845"/>
                    <a:pt x="701044" y="389655"/>
                    <a:pt x="846483" y="313329"/>
                  </a:cubicBezTo>
                  <a:cubicBezTo>
                    <a:pt x="991887" y="236967"/>
                    <a:pt x="1075818" y="221829"/>
                    <a:pt x="1075818" y="221829"/>
                  </a:cubicBezTo>
                  <a:cubicBezTo>
                    <a:pt x="1075818" y="221829"/>
                    <a:pt x="1068533" y="266709"/>
                    <a:pt x="1077843" y="281562"/>
                  </a:cubicBezTo>
                  <a:cubicBezTo>
                    <a:pt x="1087188" y="296415"/>
                    <a:pt x="1092696" y="326441"/>
                    <a:pt x="1083386" y="341294"/>
                  </a:cubicBezTo>
                  <a:cubicBezTo>
                    <a:pt x="1074077" y="356147"/>
                    <a:pt x="1055421" y="404828"/>
                    <a:pt x="1059188" y="425224"/>
                  </a:cubicBezTo>
                  <a:cubicBezTo>
                    <a:pt x="1062990" y="445620"/>
                    <a:pt x="1075818" y="483215"/>
                    <a:pt x="1060929" y="494302"/>
                  </a:cubicBezTo>
                  <a:cubicBezTo>
                    <a:pt x="1046076" y="505388"/>
                    <a:pt x="1018075" y="541206"/>
                    <a:pt x="1018075" y="554034"/>
                  </a:cubicBezTo>
                  <a:cubicBezTo>
                    <a:pt x="1018075" y="566861"/>
                    <a:pt x="1014309" y="594827"/>
                    <a:pt x="995654" y="598628"/>
                  </a:cubicBezTo>
                  <a:cubicBezTo>
                    <a:pt x="976998" y="602395"/>
                    <a:pt x="954541" y="607938"/>
                    <a:pt x="930378" y="635939"/>
                  </a:cubicBezTo>
                  <a:cubicBezTo>
                    <a:pt x="906180" y="663904"/>
                    <a:pt x="879956" y="729179"/>
                    <a:pt x="879956" y="729179"/>
                  </a:cubicBezTo>
                  <a:cubicBezTo>
                    <a:pt x="879956" y="729179"/>
                    <a:pt x="850250" y="723956"/>
                    <a:pt x="788741" y="759205"/>
                  </a:cubicBezTo>
                  <a:cubicBezTo>
                    <a:pt x="727232" y="794455"/>
                    <a:pt x="725207" y="833826"/>
                    <a:pt x="725207" y="833826"/>
                  </a:cubicBezTo>
                  <a:lnTo>
                    <a:pt x="771827" y="850420"/>
                  </a:lnTo>
                  <a:cubicBezTo>
                    <a:pt x="771827" y="850420"/>
                    <a:pt x="790482" y="800034"/>
                    <a:pt x="846448" y="788947"/>
                  </a:cubicBezTo>
                  <a:cubicBezTo>
                    <a:pt x="902378" y="777861"/>
                    <a:pt x="913784" y="772033"/>
                    <a:pt x="913784" y="772033"/>
                  </a:cubicBezTo>
                  <a:cubicBezTo>
                    <a:pt x="913784" y="772033"/>
                    <a:pt x="945231" y="688387"/>
                    <a:pt x="986344" y="665965"/>
                  </a:cubicBezTo>
                  <a:cubicBezTo>
                    <a:pt x="1027421" y="643508"/>
                    <a:pt x="1057162" y="639741"/>
                    <a:pt x="1057162" y="639741"/>
                  </a:cubicBezTo>
                  <a:cubicBezTo>
                    <a:pt x="1057162" y="639741"/>
                    <a:pt x="1057447" y="578552"/>
                    <a:pt x="1081645" y="554069"/>
                  </a:cubicBezTo>
                  <a:cubicBezTo>
                    <a:pt x="1105844" y="529587"/>
                    <a:pt x="1118956" y="510932"/>
                    <a:pt x="1118956" y="510932"/>
                  </a:cubicBezTo>
                  <a:cubicBezTo>
                    <a:pt x="1118956" y="510932"/>
                    <a:pt x="1102326" y="462286"/>
                    <a:pt x="1109610" y="417691"/>
                  </a:cubicBezTo>
                  <a:cubicBezTo>
                    <a:pt x="1116895" y="373096"/>
                    <a:pt x="1150403" y="339588"/>
                    <a:pt x="1150403" y="339588"/>
                  </a:cubicBezTo>
                  <a:cubicBezTo>
                    <a:pt x="1150403" y="339588"/>
                    <a:pt x="1114869" y="294425"/>
                    <a:pt x="1122438" y="249866"/>
                  </a:cubicBezTo>
                  <a:cubicBezTo>
                    <a:pt x="1130007" y="205271"/>
                    <a:pt x="1144860" y="134452"/>
                    <a:pt x="1144860" y="134452"/>
                  </a:cubicBezTo>
                  <a:cubicBezTo>
                    <a:pt x="1144860" y="134452"/>
                    <a:pt x="986344" y="184590"/>
                    <a:pt x="896870" y="231210"/>
                  </a:cubicBezTo>
                  <a:cubicBezTo>
                    <a:pt x="807396" y="277831"/>
                    <a:pt x="730786" y="320968"/>
                    <a:pt x="730786" y="320968"/>
                  </a:cubicBezTo>
                  <a:lnTo>
                    <a:pt x="702785" y="249866"/>
                  </a:lnTo>
                  <a:lnTo>
                    <a:pt x="734552" y="246348"/>
                  </a:lnTo>
                  <a:cubicBezTo>
                    <a:pt x="734552" y="246348"/>
                    <a:pt x="689673" y="184555"/>
                    <a:pt x="650622" y="165899"/>
                  </a:cubicBezTo>
                  <a:cubicBezTo>
                    <a:pt x="611570" y="147280"/>
                    <a:pt x="589148" y="128589"/>
                    <a:pt x="589148" y="128589"/>
                  </a:cubicBezTo>
                  <a:lnTo>
                    <a:pt x="607804" y="97142"/>
                  </a:lnTo>
                  <a:cubicBezTo>
                    <a:pt x="607804" y="97142"/>
                    <a:pt x="574011" y="68857"/>
                    <a:pt x="473451" y="63314"/>
                  </a:cubicBezTo>
                  <a:cubicBezTo>
                    <a:pt x="372926" y="57770"/>
                    <a:pt x="352210" y="76426"/>
                    <a:pt x="352210" y="76426"/>
                  </a:cubicBezTo>
                  <a:lnTo>
                    <a:pt x="350469" y="24262"/>
                  </a:lnTo>
                  <a:cubicBezTo>
                    <a:pt x="350469" y="24262"/>
                    <a:pt x="312590" y="15521"/>
                    <a:pt x="300046" y="44659"/>
                  </a:cubicBezTo>
                  <a:cubicBezTo>
                    <a:pt x="298305" y="48745"/>
                    <a:pt x="290701" y="64"/>
                    <a:pt x="290701" y="64"/>
                  </a:cubicBezTo>
                  <a:cubicBezTo>
                    <a:pt x="290701" y="64"/>
                    <a:pt x="266503" y="-3703"/>
                    <a:pt x="219882" y="46684"/>
                  </a:cubicBezTo>
                  <a:cubicBezTo>
                    <a:pt x="173262" y="97106"/>
                    <a:pt x="180547" y="132356"/>
                    <a:pt x="180547" y="132356"/>
                  </a:cubicBezTo>
                  <a:cubicBezTo>
                    <a:pt x="180547" y="132356"/>
                    <a:pt x="139754" y="157442"/>
                    <a:pt x="125754" y="174605"/>
                  </a:cubicBezTo>
                  <a:cubicBezTo>
                    <a:pt x="111753" y="191768"/>
                    <a:pt x="113210" y="216571"/>
                    <a:pt x="113210" y="216571"/>
                  </a:cubicBezTo>
                  <a:cubicBezTo>
                    <a:pt x="113210" y="216571"/>
                    <a:pt x="94555" y="248018"/>
                    <a:pt x="75900" y="274277"/>
                  </a:cubicBezTo>
                  <a:cubicBezTo>
                    <a:pt x="57245" y="300537"/>
                    <a:pt x="32478" y="347121"/>
                    <a:pt x="57245" y="378320"/>
                  </a:cubicBezTo>
                  <a:cubicBezTo>
                    <a:pt x="82012" y="409518"/>
                    <a:pt x="116231" y="407813"/>
                    <a:pt x="128774" y="392355"/>
                  </a:cubicBezTo>
                  <a:close/>
                  <a:moveTo>
                    <a:pt x="79240" y="510363"/>
                  </a:moveTo>
                  <a:cubicBezTo>
                    <a:pt x="105464" y="487053"/>
                    <a:pt x="121205" y="459088"/>
                    <a:pt x="121205" y="459088"/>
                  </a:cubicBezTo>
                  <a:lnTo>
                    <a:pt x="96154" y="426468"/>
                  </a:lnTo>
                  <a:cubicBezTo>
                    <a:pt x="96154" y="426468"/>
                    <a:pt x="77499" y="465519"/>
                    <a:pt x="52732" y="479484"/>
                  </a:cubicBezTo>
                  <a:cubicBezTo>
                    <a:pt x="27965" y="493484"/>
                    <a:pt x="0" y="488830"/>
                    <a:pt x="0" y="488830"/>
                  </a:cubicBezTo>
                  <a:lnTo>
                    <a:pt x="12259" y="536906"/>
                  </a:lnTo>
                  <a:cubicBezTo>
                    <a:pt x="12224" y="536906"/>
                    <a:pt x="53016" y="533709"/>
                    <a:pt x="79240" y="510363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1B36E091-0705-207B-FD7E-21282BF6E01E}"/>
                </a:ext>
              </a:extLst>
            </p:cNvPr>
            <p:cNvSpPr/>
            <p:nvPr/>
          </p:nvSpPr>
          <p:spPr>
            <a:xfrm>
              <a:off x="3175804" y="2178178"/>
              <a:ext cx="993096" cy="622714"/>
            </a:xfrm>
            <a:custGeom>
              <a:avLst/>
              <a:gdLst>
                <a:gd name="connsiteX0" fmla="*/ 201938 w 993095"/>
                <a:gd name="connsiteY0" fmla="*/ 0 h 622712"/>
                <a:gd name="connsiteX1" fmla="*/ 178628 w 993095"/>
                <a:gd name="connsiteY1" fmla="*/ 14000 h 622712"/>
                <a:gd name="connsiteX2" fmla="*/ 185024 w 993095"/>
                <a:gd name="connsiteY2" fmla="*/ 40224 h 622712"/>
                <a:gd name="connsiteX3" fmla="*/ 231644 w 993095"/>
                <a:gd name="connsiteY3" fmla="*/ 6147 h 622712"/>
                <a:gd name="connsiteX4" fmla="*/ 201938 w 993095"/>
                <a:gd name="connsiteY4" fmla="*/ 0 h 622712"/>
                <a:gd name="connsiteX5" fmla="*/ 139861 w 993095"/>
                <a:gd name="connsiteY5" fmla="*/ 620134 h 622712"/>
                <a:gd name="connsiteX6" fmla="*/ 180369 w 993095"/>
                <a:gd name="connsiteY6" fmla="*/ 503548 h 622712"/>
                <a:gd name="connsiteX7" fmla="*/ 374454 w 993095"/>
                <a:gd name="connsiteY7" fmla="*/ 310635 h 622712"/>
                <a:gd name="connsiteX8" fmla="*/ 463039 w 993095"/>
                <a:gd name="connsiteY8" fmla="*/ 139861 h 622712"/>
                <a:gd name="connsiteX9" fmla="*/ 369763 w 993095"/>
                <a:gd name="connsiteY9" fmla="*/ 38732 h 622712"/>
                <a:gd name="connsiteX10" fmla="*/ 351108 w 993095"/>
                <a:gd name="connsiteY10" fmla="*/ 77499 h 622712"/>
                <a:gd name="connsiteX11" fmla="*/ 268954 w 993095"/>
                <a:gd name="connsiteY11" fmla="*/ 139861 h 622712"/>
                <a:gd name="connsiteX12" fmla="*/ 245644 w 993095"/>
                <a:gd name="connsiteY12" fmla="*/ 180049 h 622712"/>
                <a:gd name="connsiteX13" fmla="*/ 247101 w 993095"/>
                <a:gd name="connsiteY13" fmla="*/ 223756 h 622712"/>
                <a:gd name="connsiteX14" fmla="*/ 289067 w 993095"/>
                <a:gd name="connsiteY14" fmla="*/ 180049 h 622712"/>
                <a:gd name="connsiteX15" fmla="*/ 348230 w 993095"/>
                <a:gd name="connsiteY15" fmla="*/ 149170 h 622712"/>
                <a:gd name="connsiteX16" fmla="*/ 385540 w 993095"/>
                <a:gd name="connsiteY16" fmla="*/ 105464 h 622712"/>
                <a:gd name="connsiteX17" fmla="*/ 383799 w 993095"/>
                <a:gd name="connsiteY17" fmla="*/ 231360 h 622712"/>
                <a:gd name="connsiteX18" fmla="*/ 183318 w 993095"/>
                <a:gd name="connsiteY18" fmla="*/ 410307 h 622712"/>
                <a:gd name="connsiteX19" fmla="*/ 85387 w 993095"/>
                <a:gd name="connsiteY19" fmla="*/ 621591 h 622712"/>
                <a:gd name="connsiteX20" fmla="*/ 139861 w 993095"/>
                <a:gd name="connsiteY20" fmla="*/ 620134 h 622712"/>
                <a:gd name="connsiteX21" fmla="*/ 132008 w 993095"/>
                <a:gd name="connsiteY21" fmla="*/ 447618 h 622712"/>
                <a:gd name="connsiteX22" fmla="*/ 80732 w 993095"/>
                <a:gd name="connsiteY22" fmla="*/ 375911 h 622712"/>
                <a:gd name="connsiteX23" fmla="*/ 52732 w 993095"/>
                <a:gd name="connsiteY23" fmla="*/ 411764 h 622712"/>
                <a:gd name="connsiteX24" fmla="*/ 105784 w 993095"/>
                <a:gd name="connsiteY24" fmla="*/ 480238 h 622712"/>
                <a:gd name="connsiteX25" fmla="*/ 132008 w 993095"/>
                <a:gd name="connsiteY25" fmla="*/ 447618 h 622712"/>
                <a:gd name="connsiteX26" fmla="*/ 96438 w 993095"/>
                <a:gd name="connsiteY26" fmla="*/ 492497 h 622712"/>
                <a:gd name="connsiteX27" fmla="*/ 38732 w 993095"/>
                <a:gd name="connsiteY27" fmla="*/ 431876 h 622712"/>
                <a:gd name="connsiteX28" fmla="*/ 17163 w 993095"/>
                <a:gd name="connsiteY28" fmla="*/ 480238 h 622712"/>
                <a:gd name="connsiteX29" fmla="*/ 85352 w 993095"/>
                <a:gd name="connsiteY29" fmla="*/ 537660 h 622712"/>
                <a:gd name="connsiteX30" fmla="*/ 96438 w 993095"/>
                <a:gd name="connsiteY30" fmla="*/ 492497 h 622712"/>
                <a:gd name="connsiteX31" fmla="*/ 7853 w 993095"/>
                <a:gd name="connsiteY31" fmla="*/ 512893 h 622712"/>
                <a:gd name="connsiteX32" fmla="*/ 0 w 993095"/>
                <a:gd name="connsiteY32" fmla="*/ 560970 h 622712"/>
                <a:gd name="connsiteX33" fmla="*/ 71387 w 993095"/>
                <a:gd name="connsiteY33" fmla="*/ 598281 h 622712"/>
                <a:gd name="connsiteX34" fmla="*/ 77819 w 993095"/>
                <a:gd name="connsiteY34" fmla="*/ 559513 h 622712"/>
                <a:gd name="connsiteX35" fmla="*/ 7853 w 993095"/>
                <a:gd name="connsiteY35" fmla="*/ 512893 h 622712"/>
                <a:gd name="connsiteX36" fmla="*/ 993095 w 993095"/>
                <a:gd name="connsiteY36" fmla="*/ 164663 h 622712"/>
                <a:gd name="connsiteX37" fmla="*/ 988440 w 993095"/>
                <a:gd name="connsiteY37" fmla="*/ 108698 h 622712"/>
                <a:gd name="connsiteX38" fmla="*/ 705486 w 993095"/>
                <a:gd name="connsiteY38" fmla="*/ 250015 h 622712"/>
                <a:gd name="connsiteX39" fmla="*/ 711882 w 993095"/>
                <a:gd name="connsiteY39" fmla="*/ 305981 h 622712"/>
                <a:gd name="connsiteX40" fmla="*/ 993095 w 993095"/>
                <a:gd name="connsiteY40" fmla="*/ 164663 h 622712"/>
                <a:gd name="connsiteX41" fmla="*/ 812726 w 993095"/>
                <a:gd name="connsiteY41" fmla="*/ 361946 h 622712"/>
                <a:gd name="connsiteX42" fmla="*/ 968328 w 993095"/>
                <a:gd name="connsiteY42" fmla="*/ 346489 h 622712"/>
                <a:gd name="connsiteX43" fmla="*/ 975897 w 993095"/>
                <a:gd name="connsiteY43" fmla="*/ 295178 h 622712"/>
                <a:gd name="connsiteX44" fmla="*/ 708648 w 993095"/>
                <a:gd name="connsiteY44" fmla="*/ 326377 h 622712"/>
                <a:gd name="connsiteX45" fmla="*/ 696105 w 993095"/>
                <a:gd name="connsiteY45" fmla="*/ 375911 h 622712"/>
                <a:gd name="connsiteX46" fmla="*/ 812726 w 993095"/>
                <a:gd name="connsiteY46" fmla="*/ 361946 h 622712"/>
                <a:gd name="connsiteX47" fmla="*/ 666754 w 993095"/>
                <a:gd name="connsiteY47" fmla="*/ 438308 h 622712"/>
                <a:gd name="connsiteX48" fmla="*/ 856433 w 993095"/>
                <a:gd name="connsiteY48" fmla="*/ 445877 h 622712"/>
                <a:gd name="connsiteX49" fmla="*/ 870433 w 993095"/>
                <a:gd name="connsiteY49" fmla="*/ 403911 h 622712"/>
                <a:gd name="connsiteX50" fmla="*/ 691485 w 993095"/>
                <a:gd name="connsiteY50" fmla="*/ 391652 h 622712"/>
                <a:gd name="connsiteX51" fmla="*/ 666754 w 993095"/>
                <a:gd name="connsiteY51" fmla="*/ 438308 h 62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93095" h="622712">
                  <a:moveTo>
                    <a:pt x="201938" y="0"/>
                  </a:moveTo>
                  <a:cubicBezTo>
                    <a:pt x="195826" y="0"/>
                    <a:pt x="178628" y="4690"/>
                    <a:pt x="178628" y="14000"/>
                  </a:cubicBezTo>
                  <a:cubicBezTo>
                    <a:pt x="178628" y="23310"/>
                    <a:pt x="185024" y="40224"/>
                    <a:pt x="185024" y="40224"/>
                  </a:cubicBezTo>
                  <a:cubicBezTo>
                    <a:pt x="185024" y="40224"/>
                    <a:pt x="210111" y="12224"/>
                    <a:pt x="231644" y="6147"/>
                  </a:cubicBezTo>
                  <a:cubicBezTo>
                    <a:pt x="253213" y="0"/>
                    <a:pt x="208050" y="0"/>
                    <a:pt x="201938" y="0"/>
                  </a:cubicBezTo>
                  <a:close/>
                  <a:moveTo>
                    <a:pt x="139861" y="620134"/>
                  </a:moveTo>
                  <a:cubicBezTo>
                    <a:pt x="139861" y="620134"/>
                    <a:pt x="152404" y="567082"/>
                    <a:pt x="180369" y="503548"/>
                  </a:cubicBezTo>
                  <a:cubicBezTo>
                    <a:pt x="208334" y="440014"/>
                    <a:pt x="315575" y="357256"/>
                    <a:pt x="374454" y="310635"/>
                  </a:cubicBezTo>
                  <a:cubicBezTo>
                    <a:pt x="433298" y="264015"/>
                    <a:pt x="466237" y="208050"/>
                    <a:pt x="463039" y="139861"/>
                  </a:cubicBezTo>
                  <a:cubicBezTo>
                    <a:pt x="459841" y="71672"/>
                    <a:pt x="369763" y="38732"/>
                    <a:pt x="369763" y="38732"/>
                  </a:cubicBezTo>
                  <a:cubicBezTo>
                    <a:pt x="369763" y="38732"/>
                    <a:pt x="365109" y="54189"/>
                    <a:pt x="351108" y="77499"/>
                  </a:cubicBezTo>
                  <a:cubicBezTo>
                    <a:pt x="337108" y="100809"/>
                    <a:pt x="284376" y="136662"/>
                    <a:pt x="268954" y="139861"/>
                  </a:cubicBezTo>
                  <a:cubicBezTo>
                    <a:pt x="253533" y="143058"/>
                    <a:pt x="240989" y="169283"/>
                    <a:pt x="245644" y="180049"/>
                  </a:cubicBezTo>
                  <a:cubicBezTo>
                    <a:pt x="250299" y="190851"/>
                    <a:pt x="248558" y="214446"/>
                    <a:pt x="247101" y="223756"/>
                  </a:cubicBezTo>
                  <a:cubicBezTo>
                    <a:pt x="245644" y="233065"/>
                    <a:pt x="276523" y="197247"/>
                    <a:pt x="289067" y="180049"/>
                  </a:cubicBezTo>
                  <a:cubicBezTo>
                    <a:pt x="301610" y="162887"/>
                    <a:pt x="326377" y="161430"/>
                    <a:pt x="348230" y="149170"/>
                  </a:cubicBezTo>
                  <a:cubicBezTo>
                    <a:pt x="370083" y="136947"/>
                    <a:pt x="385540" y="105464"/>
                    <a:pt x="385540" y="105464"/>
                  </a:cubicBezTo>
                  <a:cubicBezTo>
                    <a:pt x="385540" y="105464"/>
                    <a:pt x="441470" y="142774"/>
                    <a:pt x="383799" y="231360"/>
                  </a:cubicBezTo>
                  <a:cubicBezTo>
                    <a:pt x="345920" y="290239"/>
                    <a:pt x="276559" y="303067"/>
                    <a:pt x="183318" y="410307"/>
                  </a:cubicBezTo>
                  <a:cubicBezTo>
                    <a:pt x="90042" y="517548"/>
                    <a:pt x="97931" y="618357"/>
                    <a:pt x="85387" y="621591"/>
                  </a:cubicBezTo>
                  <a:cubicBezTo>
                    <a:pt x="72844" y="624789"/>
                    <a:pt x="139861" y="620134"/>
                    <a:pt x="139861" y="620134"/>
                  </a:cubicBezTo>
                  <a:close/>
                  <a:moveTo>
                    <a:pt x="132008" y="447618"/>
                  </a:moveTo>
                  <a:lnTo>
                    <a:pt x="80732" y="375911"/>
                  </a:lnTo>
                  <a:lnTo>
                    <a:pt x="52732" y="411764"/>
                  </a:lnTo>
                  <a:lnTo>
                    <a:pt x="105784" y="480238"/>
                  </a:lnTo>
                  <a:cubicBezTo>
                    <a:pt x="105748" y="480238"/>
                    <a:pt x="116550" y="456927"/>
                    <a:pt x="132008" y="447618"/>
                  </a:cubicBezTo>
                  <a:close/>
                  <a:moveTo>
                    <a:pt x="96438" y="492497"/>
                  </a:moveTo>
                  <a:lnTo>
                    <a:pt x="38732" y="431876"/>
                  </a:lnTo>
                  <a:lnTo>
                    <a:pt x="17163" y="480238"/>
                  </a:lnTo>
                  <a:lnTo>
                    <a:pt x="85352" y="537660"/>
                  </a:lnTo>
                  <a:cubicBezTo>
                    <a:pt x="85352" y="537660"/>
                    <a:pt x="82438" y="523695"/>
                    <a:pt x="96438" y="492497"/>
                  </a:cubicBezTo>
                  <a:close/>
                  <a:moveTo>
                    <a:pt x="7853" y="512893"/>
                  </a:moveTo>
                  <a:lnTo>
                    <a:pt x="0" y="560970"/>
                  </a:lnTo>
                  <a:lnTo>
                    <a:pt x="71387" y="598281"/>
                  </a:lnTo>
                  <a:cubicBezTo>
                    <a:pt x="71387" y="598281"/>
                    <a:pt x="68473" y="586057"/>
                    <a:pt x="77819" y="559513"/>
                  </a:cubicBezTo>
                  <a:lnTo>
                    <a:pt x="7853" y="512893"/>
                  </a:lnTo>
                  <a:close/>
                  <a:moveTo>
                    <a:pt x="993095" y="164663"/>
                  </a:moveTo>
                  <a:lnTo>
                    <a:pt x="988440" y="108698"/>
                  </a:lnTo>
                  <a:lnTo>
                    <a:pt x="705486" y="250015"/>
                  </a:lnTo>
                  <a:lnTo>
                    <a:pt x="711882" y="305981"/>
                  </a:lnTo>
                  <a:lnTo>
                    <a:pt x="993095" y="164663"/>
                  </a:lnTo>
                  <a:close/>
                  <a:moveTo>
                    <a:pt x="812726" y="361946"/>
                  </a:moveTo>
                  <a:cubicBezTo>
                    <a:pt x="876261" y="355515"/>
                    <a:pt x="968328" y="346489"/>
                    <a:pt x="968328" y="346489"/>
                  </a:cubicBezTo>
                  <a:lnTo>
                    <a:pt x="975897" y="295178"/>
                  </a:lnTo>
                  <a:lnTo>
                    <a:pt x="708648" y="326377"/>
                  </a:lnTo>
                  <a:lnTo>
                    <a:pt x="696105" y="375911"/>
                  </a:lnTo>
                  <a:cubicBezTo>
                    <a:pt x="696176" y="375911"/>
                    <a:pt x="749192" y="368342"/>
                    <a:pt x="812726" y="361946"/>
                  </a:cubicBezTo>
                  <a:close/>
                  <a:moveTo>
                    <a:pt x="666754" y="438308"/>
                  </a:moveTo>
                  <a:lnTo>
                    <a:pt x="856433" y="445877"/>
                  </a:lnTo>
                  <a:lnTo>
                    <a:pt x="870433" y="403911"/>
                  </a:lnTo>
                  <a:lnTo>
                    <a:pt x="691485" y="391652"/>
                  </a:lnTo>
                  <a:cubicBezTo>
                    <a:pt x="680719" y="400998"/>
                    <a:pt x="666754" y="438308"/>
                    <a:pt x="666754" y="438308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06D61437-5046-81C7-F08D-8A807E4EBAF9}"/>
                </a:ext>
              </a:extLst>
            </p:cNvPr>
            <p:cNvSpPr/>
            <p:nvPr/>
          </p:nvSpPr>
          <p:spPr>
            <a:xfrm>
              <a:off x="4536851" y="2381003"/>
              <a:ext cx="4677300" cy="1975388"/>
            </a:xfrm>
            <a:custGeom>
              <a:avLst/>
              <a:gdLst>
                <a:gd name="connsiteX0" fmla="*/ 873205 w 4677298"/>
                <a:gd name="connsiteY0" fmla="*/ 74585 h 1975388"/>
                <a:gd name="connsiteX1" fmla="*/ 659825 w 4677298"/>
                <a:gd name="connsiteY1" fmla="*/ 74585 h 1975388"/>
                <a:gd name="connsiteX2" fmla="*/ 659825 w 4677298"/>
                <a:gd name="connsiteY2" fmla="*/ 408140 h 1975388"/>
                <a:gd name="connsiteX3" fmla="*/ 848651 w 4677298"/>
                <a:gd name="connsiteY3" fmla="*/ 408140 h 1975388"/>
                <a:gd name="connsiteX4" fmla="*/ 848651 w 4677298"/>
                <a:gd name="connsiteY4" fmla="*/ 457176 h 1975388"/>
                <a:gd name="connsiteX5" fmla="*/ 662277 w 4677298"/>
                <a:gd name="connsiteY5" fmla="*/ 457176 h 1975388"/>
                <a:gd name="connsiteX6" fmla="*/ 662277 w 4677298"/>
                <a:gd name="connsiteY6" fmla="*/ 881484 h 1975388"/>
                <a:gd name="connsiteX7" fmla="*/ 875656 w 4677298"/>
                <a:gd name="connsiteY7" fmla="*/ 881484 h 1975388"/>
                <a:gd name="connsiteX8" fmla="*/ 875656 w 4677298"/>
                <a:gd name="connsiteY8" fmla="*/ 930520 h 1975388"/>
                <a:gd name="connsiteX9" fmla="*/ 613240 w 4677298"/>
                <a:gd name="connsiteY9" fmla="*/ 930520 h 1975388"/>
                <a:gd name="connsiteX10" fmla="*/ 569107 w 4677298"/>
                <a:gd name="connsiteY10" fmla="*/ 903550 h 1975388"/>
                <a:gd name="connsiteX11" fmla="*/ 569107 w 4677298"/>
                <a:gd name="connsiteY11" fmla="*/ 25513 h 1975388"/>
                <a:gd name="connsiteX12" fmla="*/ 873240 w 4677298"/>
                <a:gd name="connsiteY12" fmla="*/ 25513 h 1975388"/>
                <a:gd name="connsiteX13" fmla="*/ 873240 w 4677298"/>
                <a:gd name="connsiteY13" fmla="*/ 74585 h 1975388"/>
                <a:gd name="connsiteX14" fmla="*/ 873205 w 4677298"/>
                <a:gd name="connsiteY14" fmla="*/ 74585 h 1975388"/>
                <a:gd name="connsiteX15" fmla="*/ 1687459 w 4677298"/>
                <a:gd name="connsiteY15" fmla="*/ 1112062 h 1975388"/>
                <a:gd name="connsiteX16" fmla="*/ 1474079 w 4677298"/>
                <a:gd name="connsiteY16" fmla="*/ 1112062 h 1975388"/>
                <a:gd name="connsiteX17" fmla="*/ 1474079 w 4677298"/>
                <a:gd name="connsiteY17" fmla="*/ 1445652 h 1975388"/>
                <a:gd name="connsiteX18" fmla="*/ 1662976 w 4677298"/>
                <a:gd name="connsiteY18" fmla="*/ 1445652 h 1975388"/>
                <a:gd name="connsiteX19" fmla="*/ 1662976 w 4677298"/>
                <a:gd name="connsiteY19" fmla="*/ 1494689 h 1975388"/>
                <a:gd name="connsiteX20" fmla="*/ 1476531 w 4677298"/>
                <a:gd name="connsiteY20" fmla="*/ 1494689 h 1975388"/>
                <a:gd name="connsiteX21" fmla="*/ 1476531 w 4677298"/>
                <a:gd name="connsiteY21" fmla="*/ 1918996 h 1975388"/>
                <a:gd name="connsiteX22" fmla="*/ 1689946 w 4677298"/>
                <a:gd name="connsiteY22" fmla="*/ 1918996 h 1975388"/>
                <a:gd name="connsiteX23" fmla="*/ 1689946 w 4677298"/>
                <a:gd name="connsiteY23" fmla="*/ 1968068 h 1975388"/>
                <a:gd name="connsiteX24" fmla="*/ 1427459 w 4677298"/>
                <a:gd name="connsiteY24" fmla="*/ 1968068 h 1975388"/>
                <a:gd name="connsiteX25" fmla="*/ 1383291 w 4677298"/>
                <a:gd name="connsiteY25" fmla="*/ 1941063 h 1975388"/>
                <a:gd name="connsiteX26" fmla="*/ 1383291 w 4677298"/>
                <a:gd name="connsiteY26" fmla="*/ 1063025 h 1975388"/>
                <a:gd name="connsiteX27" fmla="*/ 1687423 w 4677298"/>
                <a:gd name="connsiteY27" fmla="*/ 1063025 h 1975388"/>
                <a:gd name="connsiteX28" fmla="*/ 1687423 w 4677298"/>
                <a:gd name="connsiteY28" fmla="*/ 1112062 h 1975388"/>
                <a:gd name="connsiteX29" fmla="*/ 1687459 w 4677298"/>
                <a:gd name="connsiteY29" fmla="*/ 1112062 h 1975388"/>
                <a:gd name="connsiteX30" fmla="*/ 1864381 w 4677298"/>
                <a:gd name="connsiteY30" fmla="*/ 68260 h 1975388"/>
                <a:gd name="connsiteX31" fmla="*/ 1651037 w 4677298"/>
                <a:gd name="connsiteY31" fmla="*/ 68260 h 1975388"/>
                <a:gd name="connsiteX32" fmla="*/ 1651037 w 4677298"/>
                <a:gd name="connsiteY32" fmla="*/ 401815 h 1975388"/>
                <a:gd name="connsiteX33" fmla="*/ 1839863 w 4677298"/>
                <a:gd name="connsiteY33" fmla="*/ 401815 h 1975388"/>
                <a:gd name="connsiteX34" fmla="*/ 1839863 w 4677298"/>
                <a:gd name="connsiteY34" fmla="*/ 450887 h 1975388"/>
                <a:gd name="connsiteX35" fmla="*/ 1653453 w 4677298"/>
                <a:gd name="connsiteY35" fmla="*/ 450887 h 1975388"/>
                <a:gd name="connsiteX36" fmla="*/ 1653453 w 4677298"/>
                <a:gd name="connsiteY36" fmla="*/ 875159 h 1975388"/>
                <a:gd name="connsiteX37" fmla="*/ 1866869 w 4677298"/>
                <a:gd name="connsiteY37" fmla="*/ 875159 h 1975388"/>
                <a:gd name="connsiteX38" fmla="*/ 1866869 w 4677298"/>
                <a:gd name="connsiteY38" fmla="*/ 924231 h 1975388"/>
                <a:gd name="connsiteX39" fmla="*/ 1604381 w 4677298"/>
                <a:gd name="connsiteY39" fmla="*/ 924231 h 1975388"/>
                <a:gd name="connsiteX40" fmla="*/ 1560248 w 4677298"/>
                <a:gd name="connsiteY40" fmla="*/ 897261 h 1975388"/>
                <a:gd name="connsiteX41" fmla="*/ 1560248 w 4677298"/>
                <a:gd name="connsiteY41" fmla="*/ 19223 h 1975388"/>
                <a:gd name="connsiteX42" fmla="*/ 1864381 w 4677298"/>
                <a:gd name="connsiteY42" fmla="*/ 19223 h 1975388"/>
                <a:gd name="connsiteX43" fmla="*/ 1864381 w 4677298"/>
                <a:gd name="connsiteY43" fmla="*/ 68260 h 1975388"/>
                <a:gd name="connsiteX44" fmla="*/ 402277 w 4677298"/>
                <a:gd name="connsiteY44" fmla="*/ 484182 h 1975388"/>
                <a:gd name="connsiteX45" fmla="*/ 500385 w 4677298"/>
                <a:gd name="connsiteY45" fmla="*/ 484182 h 1975388"/>
                <a:gd name="connsiteX46" fmla="*/ 500385 w 4677298"/>
                <a:gd name="connsiteY46" fmla="*/ 753989 h 1975388"/>
                <a:gd name="connsiteX47" fmla="*/ 434150 w 4677298"/>
                <a:gd name="connsiteY47" fmla="*/ 898682 h 1975388"/>
                <a:gd name="connsiteX48" fmla="*/ 279615 w 4677298"/>
                <a:gd name="connsiteY48" fmla="*/ 942851 h 1975388"/>
                <a:gd name="connsiteX49" fmla="*/ 0 w 4677298"/>
                <a:gd name="connsiteY49" fmla="*/ 476862 h 1975388"/>
                <a:gd name="connsiteX50" fmla="*/ 289422 w 4677298"/>
                <a:gd name="connsiteY50" fmla="*/ 23132 h 1975388"/>
                <a:gd name="connsiteX51" fmla="*/ 497898 w 4677298"/>
                <a:gd name="connsiteY51" fmla="*/ 167826 h 1975388"/>
                <a:gd name="connsiteX52" fmla="*/ 429211 w 4677298"/>
                <a:gd name="connsiteY52" fmla="*/ 204638 h 1975388"/>
                <a:gd name="connsiteX53" fmla="*/ 284518 w 4677298"/>
                <a:gd name="connsiteY53" fmla="*/ 79524 h 1975388"/>
                <a:gd name="connsiteX54" fmla="*/ 93205 w 4677298"/>
                <a:gd name="connsiteY54" fmla="*/ 467055 h 1975388"/>
                <a:gd name="connsiteX55" fmla="*/ 282031 w 4677298"/>
                <a:gd name="connsiteY55" fmla="*/ 898682 h 1975388"/>
                <a:gd name="connsiteX56" fmla="*/ 402206 w 4677298"/>
                <a:gd name="connsiteY56" fmla="*/ 837351 h 1975388"/>
                <a:gd name="connsiteX57" fmla="*/ 402206 w 4677298"/>
                <a:gd name="connsiteY57" fmla="*/ 484182 h 1975388"/>
                <a:gd name="connsiteX58" fmla="*/ 402277 w 4677298"/>
                <a:gd name="connsiteY58" fmla="*/ 484182 h 1975388"/>
                <a:gd name="connsiteX59" fmla="*/ 956567 w 4677298"/>
                <a:gd name="connsiteY59" fmla="*/ 928104 h 1975388"/>
                <a:gd name="connsiteX60" fmla="*/ 956567 w 4677298"/>
                <a:gd name="connsiteY60" fmla="*/ 23097 h 1975388"/>
                <a:gd name="connsiteX61" fmla="*/ 1008090 w 4677298"/>
                <a:gd name="connsiteY61" fmla="*/ 23097 h 1975388"/>
                <a:gd name="connsiteX62" fmla="*/ 1371067 w 4677298"/>
                <a:gd name="connsiteY62" fmla="*/ 704917 h 1975388"/>
                <a:gd name="connsiteX63" fmla="*/ 1383326 w 4677298"/>
                <a:gd name="connsiteY63" fmla="*/ 687754 h 1975388"/>
                <a:gd name="connsiteX64" fmla="*/ 1383326 w 4677298"/>
                <a:gd name="connsiteY64" fmla="*/ 18193 h 1975388"/>
                <a:gd name="connsiteX65" fmla="*/ 1444657 w 4677298"/>
                <a:gd name="connsiteY65" fmla="*/ 18193 h 1975388"/>
                <a:gd name="connsiteX66" fmla="*/ 1444657 w 4677298"/>
                <a:gd name="connsiteY66" fmla="*/ 923200 h 1975388"/>
                <a:gd name="connsiteX67" fmla="*/ 1383326 w 4677298"/>
                <a:gd name="connsiteY67" fmla="*/ 923200 h 1975388"/>
                <a:gd name="connsiteX68" fmla="*/ 1017898 w 4677298"/>
                <a:gd name="connsiteY68" fmla="*/ 238928 h 1975388"/>
                <a:gd name="connsiteX69" fmla="*/ 1017898 w 4677298"/>
                <a:gd name="connsiteY69" fmla="*/ 928104 h 1975388"/>
                <a:gd name="connsiteX70" fmla="*/ 956567 w 4677298"/>
                <a:gd name="connsiteY70" fmla="*/ 928104 h 1975388"/>
                <a:gd name="connsiteX71" fmla="*/ 1763536 w 4677298"/>
                <a:gd name="connsiteY71" fmla="*/ 1965581 h 1975388"/>
                <a:gd name="connsiteX72" fmla="*/ 1763536 w 4677298"/>
                <a:gd name="connsiteY72" fmla="*/ 1060538 h 1975388"/>
                <a:gd name="connsiteX73" fmla="*/ 1815025 w 4677298"/>
                <a:gd name="connsiteY73" fmla="*/ 1060538 h 1975388"/>
                <a:gd name="connsiteX74" fmla="*/ 2178001 w 4677298"/>
                <a:gd name="connsiteY74" fmla="*/ 1742358 h 1975388"/>
                <a:gd name="connsiteX75" fmla="*/ 2190296 w 4677298"/>
                <a:gd name="connsiteY75" fmla="*/ 1725196 h 1975388"/>
                <a:gd name="connsiteX76" fmla="*/ 2190296 w 4677298"/>
                <a:gd name="connsiteY76" fmla="*/ 1055634 h 1975388"/>
                <a:gd name="connsiteX77" fmla="*/ 2251592 w 4677298"/>
                <a:gd name="connsiteY77" fmla="*/ 1055634 h 1975388"/>
                <a:gd name="connsiteX78" fmla="*/ 2251592 w 4677298"/>
                <a:gd name="connsiteY78" fmla="*/ 1960642 h 1975388"/>
                <a:gd name="connsiteX79" fmla="*/ 2190296 w 4677298"/>
                <a:gd name="connsiteY79" fmla="*/ 1960642 h 1975388"/>
                <a:gd name="connsiteX80" fmla="*/ 1824832 w 4677298"/>
                <a:gd name="connsiteY80" fmla="*/ 1276370 h 1975388"/>
                <a:gd name="connsiteX81" fmla="*/ 1824832 w 4677298"/>
                <a:gd name="connsiteY81" fmla="*/ 1965581 h 1975388"/>
                <a:gd name="connsiteX82" fmla="*/ 1763536 w 4677298"/>
                <a:gd name="connsiteY82" fmla="*/ 1965581 h 1975388"/>
                <a:gd name="connsiteX83" fmla="*/ 3621131 w 4677298"/>
                <a:gd name="connsiteY83" fmla="*/ 1952611 h 1975388"/>
                <a:gd name="connsiteX84" fmla="*/ 3621131 w 4677298"/>
                <a:gd name="connsiteY84" fmla="*/ 1047568 h 1975388"/>
                <a:gd name="connsiteX85" fmla="*/ 3672619 w 4677298"/>
                <a:gd name="connsiteY85" fmla="*/ 1047568 h 1975388"/>
                <a:gd name="connsiteX86" fmla="*/ 4035667 w 4677298"/>
                <a:gd name="connsiteY86" fmla="*/ 1729389 h 1975388"/>
                <a:gd name="connsiteX87" fmla="*/ 4047890 w 4677298"/>
                <a:gd name="connsiteY87" fmla="*/ 1712226 h 1975388"/>
                <a:gd name="connsiteX88" fmla="*/ 4047890 w 4677298"/>
                <a:gd name="connsiteY88" fmla="*/ 1042665 h 1975388"/>
                <a:gd name="connsiteX89" fmla="*/ 4109257 w 4677298"/>
                <a:gd name="connsiteY89" fmla="*/ 1042665 h 1975388"/>
                <a:gd name="connsiteX90" fmla="*/ 4109257 w 4677298"/>
                <a:gd name="connsiteY90" fmla="*/ 1947707 h 1975388"/>
                <a:gd name="connsiteX91" fmla="*/ 4047890 w 4677298"/>
                <a:gd name="connsiteY91" fmla="*/ 1947707 h 1975388"/>
                <a:gd name="connsiteX92" fmla="*/ 3682497 w 4677298"/>
                <a:gd name="connsiteY92" fmla="*/ 1263400 h 1975388"/>
                <a:gd name="connsiteX93" fmla="*/ 3682497 w 4677298"/>
                <a:gd name="connsiteY93" fmla="*/ 1952611 h 1975388"/>
                <a:gd name="connsiteX94" fmla="*/ 3621131 w 4677298"/>
                <a:gd name="connsiteY94" fmla="*/ 1952611 h 1975388"/>
                <a:gd name="connsiteX95" fmla="*/ 2133869 w 4677298"/>
                <a:gd name="connsiteY95" fmla="*/ 496476 h 1975388"/>
                <a:gd name="connsiteX96" fmla="*/ 2303080 w 4677298"/>
                <a:gd name="connsiteY96" fmla="*/ 243868 h 1975388"/>
                <a:gd name="connsiteX97" fmla="*/ 2028405 w 4677298"/>
                <a:gd name="connsiteY97" fmla="*/ 10873 h 1975388"/>
                <a:gd name="connsiteX98" fmla="*/ 1940139 w 4677298"/>
                <a:gd name="connsiteY98" fmla="*/ 13325 h 1975388"/>
                <a:gd name="connsiteX99" fmla="*/ 1940139 w 4677298"/>
                <a:gd name="connsiteY99" fmla="*/ 920820 h 1975388"/>
                <a:gd name="connsiteX100" fmla="*/ 2028405 w 4677298"/>
                <a:gd name="connsiteY100" fmla="*/ 920820 h 1975388"/>
                <a:gd name="connsiteX101" fmla="*/ 2028405 w 4677298"/>
                <a:gd name="connsiteY101" fmla="*/ 506248 h 1975388"/>
                <a:gd name="connsiteX102" fmla="*/ 2062765 w 4677298"/>
                <a:gd name="connsiteY102" fmla="*/ 550417 h 1975388"/>
                <a:gd name="connsiteX103" fmla="*/ 2227109 w 4677298"/>
                <a:gd name="connsiteY103" fmla="*/ 920749 h 1975388"/>
                <a:gd name="connsiteX104" fmla="*/ 2315374 w 4677298"/>
                <a:gd name="connsiteY104" fmla="*/ 920749 h 1975388"/>
                <a:gd name="connsiteX105" fmla="*/ 2133869 w 4677298"/>
                <a:gd name="connsiteY105" fmla="*/ 496476 h 1975388"/>
                <a:gd name="connsiteX106" fmla="*/ 2030856 w 4677298"/>
                <a:gd name="connsiteY106" fmla="*/ 442501 h 1975388"/>
                <a:gd name="connsiteX107" fmla="*/ 2030856 w 4677298"/>
                <a:gd name="connsiteY107" fmla="*/ 89332 h 1975388"/>
                <a:gd name="connsiteX108" fmla="*/ 2074989 w 4677298"/>
                <a:gd name="connsiteY108" fmla="*/ 69717 h 1975388"/>
                <a:gd name="connsiteX109" fmla="*/ 2214779 w 4677298"/>
                <a:gd name="connsiteY109" fmla="*/ 263482 h 1975388"/>
                <a:gd name="connsiteX110" fmla="*/ 2116706 w 4677298"/>
                <a:gd name="connsiteY110" fmla="*/ 442536 h 1975388"/>
                <a:gd name="connsiteX111" fmla="*/ 2030856 w 4677298"/>
                <a:gd name="connsiteY111" fmla="*/ 442536 h 1975388"/>
                <a:gd name="connsiteX112" fmla="*/ 2030856 w 4677298"/>
                <a:gd name="connsiteY112" fmla="*/ 442501 h 1975388"/>
                <a:gd name="connsiteX113" fmla="*/ 17234 w 4677298"/>
                <a:gd name="connsiteY113" fmla="*/ 1094864 h 1975388"/>
                <a:gd name="connsiteX114" fmla="*/ 34397 w 4677298"/>
                <a:gd name="connsiteY114" fmla="*/ 1075249 h 1975388"/>
                <a:gd name="connsiteX115" fmla="*/ 105499 w 4677298"/>
                <a:gd name="connsiteY115" fmla="*/ 1075249 h 1975388"/>
                <a:gd name="connsiteX116" fmla="*/ 279650 w 4677298"/>
                <a:gd name="connsiteY116" fmla="*/ 1747298 h 1975388"/>
                <a:gd name="connsiteX117" fmla="*/ 309072 w 4677298"/>
                <a:gd name="connsiteY117" fmla="*/ 1747298 h 1975388"/>
                <a:gd name="connsiteX118" fmla="*/ 480771 w 4677298"/>
                <a:gd name="connsiteY118" fmla="*/ 1070345 h 1975388"/>
                <a:gd name="connsiteX119" fmla="*/ 539614 w 4677298"/>
                <a:gd name="connsiteY119" fmla="*/ 1070345 h 1975388"/>
                <a:gd name="connsiteX120" fmla="*/ 304168 w 4677298"/>
                <a:gd name="connsiteY120" fmla="*/ 1975353 h 1975388"/>
                <a:gd name="connsiteX121" fmla="*/ 245289 w 4677298"/>
                <a:gd name="connsiteY121" fmla="*/ 1975353 h 1975388"/>
                <a:gd name="connsiteX122" fmla="*/ 17234 w 4677298"/>
                <a:gd name="connsiteY122" fmla="*/ 1094864 h 1975388"/>
                <a:gd name="connsiteX123" fmla="*/ 949211 w 4677298"/>
                <a:gd name="connsiteY123" fmla="*/ 1950870 h 1975388"/>
                <a:gd name="connsiteX124" fmla="*/ 721156 w 4677298"/>
                <a:gd name="connsiteY124" fmla="*/ 1070381 h 1975388"/>
                <a:gd name="connsiteX125" fmla="*/ 662277 w 4677298"/>
                <a:gd name="connsiteY125" fmla="*/ 1070381 h 1975388"/>
                <a:gd name="connsiteX126" fmla="*/ 426831 w 4677298"/>
                <a:gd name="connsiteY126" fmla="*/ 1975388 h 1975388"/>
                <a:gd name="connsiteX127" fmla="*/ 485674 w 4677298"/>
                <a:gd name="connsiteY127" fmla="*/ 1975388 h 1975388"/>
                <a:gd name="connsiteX128" fmla="*/ 545868 w 4677298"/>
                <a:gd name="connsiteY128" fmla="*/ 1737526 h 1975388"/>
                <a:gd name="connsiteX129" fmla="*/ 800325 w 4677298"/>
                <a:gd name="connsiteY129" fmla="*/ 1737526 h 1975388"/>
                <a:gd name="connsiteX130" fmla="*/ 860945 w 4677298"/>
                <a:gd name="connsiteY130" fmla="*/ 1970520 h 1975388"/>
                <a:gd name="connsiteX131" fmla="*/ 932048 w 4677298"/>
                <a:gd name="connsiteY131" fmla="*/ 1970520 h 1975388"/>
                <a:gd name="connsiteX132" fmla="*/ 949211 w 4677298"/>
                <a:gd name="connsiteY132" fmla="*/ 1950870 h 1975388"/>
                <a:gd name="connsiteX133" fmla="*/ 558909 w 4677298"/>
                <a:gd name="connsiteY133" fmla="*/ 1685966 h 1975388"/>
                <a:gd name="connsiteX134" fmla="*/ 657373 w 4677298"/>
                <a:gd name="connsiteY134" fmla="*/ 1298472 h 1975388"/>
                <a:gd name="connsiteX135" fmla="*/ 686830 w 4677298"/>
                <a:gd name="connsiteY135" fmla="*/ 1298472 h 1975388"/>
                <a:gd name="connsiteX136" fmla="*/ 786964 w 4677298"/>
                <a:gd name="connsiteY136" fmla="*/ 1685966 h 1975388"/>
                <a:gd name="connsiteX137" fmla="*/ 558909 w 4677298"/>
                <a:gd name="connsiteY137" fmla="*/ 1685966 h 1975388"/>
                <a:gd name="connsiteX138" fmla="*/ 2852999 w 4677298"/>
                <a:gd name="connsiteY138" fmla="*/ 893459 h 1975388"/>
                <a:gd name="connsiteX139" fmla="*/ 2624873 w 4677298"/>
                <a:gd name="connsiteY139" fmla="*/ 12970 h 1975388"/>
                <a:gd name="connsiteX140" fmla="*/ 2566029 w 4677298"/>
                <a:gd name="connsiteY140" fmla="*/ 12970 h 1975388"/>
                <a:gd name="connsiteX141" fmla="*/ 2330547 w 4677298"/>
                <a:gd name="connsiteY141" fmla="*/ 918013 h 1975388"/>
                <a:gd name="connsiteX142" fmla="*/ 2389391 w 4677298"/>
                <a:gd name="connsiteY142" fmla="*/ 918013 h 1975388"/>
                <a:gd name="connsiteX143" fmla="*/ 2449621 w 4677298"/>
                <a:gd name="connsiteY143" fmla="*/ 680115 h 1975388"/>
                <a:gd name="connsiteX144" fmla="*/ 2704042 w 4677298"/>
                <a:gd name="connsiteY144" fmla="*/ 680115 h 1975388"/>
                <a:gd name="connsiteX145" fmla="*/ 2764627 w 4677298"/>
                <a:gd name="connsiteY145" fmla="*/ 913109 h 1975388"/>
                <a:gd name="connsiteX146" fmla="*/ 2835765 w 4677298"/>
                <a:gd name="connsiteY146" fmla="*/ 913109 h 1975388"/>
                <a:gd name="connsiteX147" fmla="*/ 2852999 w 4677298"/>
                <a:gd name="connsiteY147" fmla="*/ 893459 h 1975388"/>
                <a:gd name="connsiteX148" fmla="*/ 2462697 w 4677298"/>
                <a:gd name="connsiteY148" fmla="*/ 628591 h 1975388"/>
                <a:gd name="connsiteX149" fmla="*/ 2561125 w 4677298"/>
                <a:gd name="connsiteY149" fmla="*/ 241060 h 1975388"/>
                <a:gd name="connsiteX150" fmla="*/ 2590547 w 4677298"/>
                <a:gd name="connsiteY150" fmla="*/ 241060 h 1975388"/>
                <a:gd name="connsiteX151" fmla="*/ 2690681 w 4677298"/>
                <a:gd name="connsiteY151" fmla="*/ 628591 h 1975388"/>
                <a:gd name="connsiteX152" fmla="*/ 2462697 w 4677298"/>
                <a:gd name="connsiteY152" fmla="*/ 628591 h 1975388"/>
                <a:gd name="connsiteX153" fmla="*/ 4362364 w 4677298"/>
                <a:gd name="connsiteY153" fmla="*/ 880489 h 1975388"/>
                <a:gd name="connsiteX154" fmla="*/ 4134237 w 4677298"/>
                <a:gd name="connsiteY154" fmla="*/ 0 h 1975388"/>
                <a:gd name="connsiteX155" fmla="*/ 4075393 w 4677298"/>
                <a:gd name="connsiteY155" fmla="*/ 0 h 1975388"/>
                <a:gd name="connsiteX156" fmla="*/ 3839983 w 4677298"/>
                <a:gd name="connsiteY156" fmla="*/ 905007 h 1975388"/>
                <a:gd name="connsiteX157" fmla="*/ 3898826 w 4677298"/>
                <a:gd name="connsiteY157" fmla="*/ 905007 h 1975388"/>
                <a:gd name="connsiteX158" fmla="*/ 3958985 w 4677298"/>
                <a:gd name="connsiteY158" fmla="*/ 667109 h 1975388"/>
                <a:gd name="connsiteX159" fmla="*/ 4213406 w 4677298"/>
                <a:gd name="connsiteY159" fmla="*/ 667109 h 1975388"/>
                <a:gd name="connsiteX160" fmla="*/ 4274062 w 4677298"/>
                <a:gd name="connsiteY160" fmla="*/ 900103 h 1975388"/>
                <a:gd name="connsiteX161" fmla="*/ 4345201 w 4677298"/>
                <a:gd name="connsiteY161" fmla="*/ 900103 h 1975388"/>
                <a:gd name="connsiteX162" fmla="*/ 4362364 w 4677298"/>
                <a:gd name="connsiteY162" fmla="*/ 880489 h 1975388"/>
                <a:gd name="connsiteX163" fmla="*/ 3972026 w 4677298"/>
                <a:gd name="connsiteY163" fmla="*/ 615621 h 1975388"/>
                <a:gd name="connsiteX164" fmla="*/ 4070490 w 4677298"/>
                <a:gd name="connsiteY164" fmla="*/ 228091 h 1975388"/>
                <a:gd name="connsiteX165" fmla="*/ 4099912 w 4677298"/>
                <a:gd name="connsiteY165" fmla="*/ 228091 h 1975388"/>
                <a:gd name="connsiteX166" fmla="*/ 4200045 w 4677298"/>
                <a:gd name="connsiteY166" fmla="*/ 615621 h 1975388"/>
                <a:gd name="connsiteX167" fmla="*/ 3972026 w 4677298"/>
                <a:gd name="connsiteY167" fmla="*/ 615621 h 1975388"/>
                <a:gd name="connsiteX168" fmla="*/ 4675202 w 4677298"/>
                <a:gd name="connsiteY168" fmla="*/ 1914022 h 1975388"/>
                <a:gd name="connsiteX169" fmla="*/ 4447146 w 4677298"/>
                <a:gd name="connsiteY169" fmla="*/ 1033568 h 1975388"/>
                <a:gd name="connsiteX170" fmla="*/ 4388303 w 4677298"/>
                <a:gd name="connsiteY170" fmla="*/ 1033568 h 1975388"/>
                <a:gd name="connsiteX171" fmla="*/ 4152821 w 4677298"/>
                <a:gd name="connsiteY171" fmla="*/ 1938611 h 1975388"/>
                <a:gd name="connsiteX172" fmla="*/ 4211665 w 4677298"/>
                <a:gd name="connsiteY172" fmla="*/ 1938611 h 1975388"/>
                <a:gd name="connsiteX173" fmla="*/ 4271824 w 4677298"/>
                <a:gd name="connsiteY173" fmla="*/ 1700713 h 1975388"/>
                <a:gd name="connsiteX174" fmla="*/ 4526316 w 4677298"/>
                <a:gd name="connsiteY174" fmla="*/ 1700713 h 1975388"/>
                <a:gd name="connsiteX175" fmla="*/ 4586900 w 4677298"/>
                <a:gd name="connsiteY175" fmla="*/ 1933707 h 1975388"/>
                <a:gd name="connsiteX176" fmla="*/ 4658039 w 4677298"/>
                <a:gd name="connsiteY176" fmla="*/ 1933707 h 1975388"/>
                <a:gd name="connsiteX177" fmla="*/ 4675202 w 4677298"/>
                <a:gd name="connsiteY177" fmla="*/ 1914022 h 1975388"/>
                <a:gd name="connsiteX178" fmla="*/ 4284900 w 4677298"/>
                <a:gd name="connsiteY178" fmla="*/ 1649153 h 1975388"/>
                <a:gd name="connsiteX179" fmla="*/ 4383364 w 4677298"/>
                <a:gd name="connsiteY179" fmla="*/ 1261659 h 1975388"/>
                <a:gd name="connsiteX180" fmla="*/ 4412786 w 4677298"/>
                <a:gd name="connsiteY180" fmla="*/ 1261659 h 1975388"/>
                <a:gd name="connsiteX181" fmla="*/ 4512920 w 4677298"/>
                <a:gd name="connsiteY181" fmla="*/ 1649153 h 1975388"/>
                <a:gd name="connsiteX182" fmla="*/ 4284900 w 4677298"/>
                <a:gd name="connsiteY182" fmla="*/ 1649153 h 1975388"/>
                <a:gd name="connsiteX183" fmla="*/ 3560617 w 4677298"/>
                <a:gd name="connsiteY183" fmla="*/ 1921022 h 1975388"/>
                <a:gd name="connsiteX184" fmla="*/ 3332562 w 4677298"/>
                <a:gd name="connsiteY184" fmla="*/ 1040533 h 1975388"/>
                <a:gd name="connsiteX185" fmla="*/ 3273718 w 4677298"/>
                <a:gd name="connsiteY185" fmla="*/ 1040533 h 1975388"/>
                <a:gd name="connsiteX186" fmla="*/ 3038236 w 4677298"/>
                <a:gd name="connsiteY186" fmla="*/ 1945576 h 1975388"/>
                <a:gd name="connsiteX187" fmla="*/ 3097080 w 4677298"/>
                <a:gd name="connsiteY187" fmla="*/ 1945576 h 1975388"/>
                <a:gd name="connsiteX188" fmla="*/ 3157238 w 4677298"/>
                <a:gd name="connsiteY188" fmla="*/ 1707678 h 1975388"/>
                <a:gd name="connsiteX189" fmla="*/ 3411731 w 4677298"/>
                <a:gd name="connsiteY189" fmla="*/ 1707678 h 1975388"/>
                <a:gd name="connsiteX190" fmla="*/ 3472316 w 4677298"/>
                <a:gd name="connsiteY190" fmla="*/ 1940707 h 1975388"/>
                <a:gd name="connsiteX191" fmla="*/ 3543454 w 4677298"/>
                <a:gd name="connsiteY191" fmla="*/ 1940707 h 1975388"/>
                <a:gd name="connsiteX192" fmla="*/ 3560617 w 4677298"/>
                <a:gd name="connsiteY192" fmla="*/ 1921022 h 1975388"/>
                <a:gd name="connsiteX193" fmla="*/ 3170315 w 4677298"/>
                <a:gd name="connsiteY193" fmla="*/ 1656154 h 1975388"/>
                <a:gd name="connsiteX194" fmla="*/ 3268778 w 4677298"/>
                <a:gd name="connsiteY194" fmla="*/ 1268659 h 1975388"/>
                <a:gd name="connsiteX195" fmla="*/ 3298200 w 4677298"/>
                <a:gd name="connsiteY195" fmla="*/ 1268659 h 1975388"/>
                <a:gd name="connsiteX196" fmla="*/ 3398335 w 4677298"/>
                <a:gd name="connsiteY196" fmla="*/ 1656154 h 1975388"/>
                <a:gd name="connsiteX197" fmla="*/ 3170315 w 4677298"/>
                <a:gd name="connsiteY197" fmla="*/ 1656154 h 1975388"/>
                <a:gd name="connsiteX198" fmla="*/ 1010542 w 4677298"/>
                <a:gd name="connsiteY198" fmla="*/ 1067929 h 1975388"/>
                <a:gd name="connsiteX199" fmla="*/ 1084133 w 4677298"/>
                <a:gd name="connsiteY199" fmla="*/ 1067929 h 1975388"/>
                <a:gd name="connsiteX200" fmla="*/ 1106199 w 4677298"/>
                <a:gd name="connsiteY200" fmla="*/ 1092447 h 1975388"/>
                <a:gd name="connsiteX201" fmla="*/ 1106199 w 4677298"/>
                <a:gd name="connsiteY201" fmla="*/ 1882219 h 1975388"/>
                <a:gd name="connsiteX202" fmla="*/ 1145428 w 4677298"/>
                <a:gd name="connsiteY202" fmla="*/ 1916544 h 1975388"/>
                <a:gd name="connsiteX203" fmla="*/ 1326934 w 4677298"/>
                <a:gd name="connsiteY203" fmla="*/ 1916544 h 1975388"/>
                <a:gd name="connsiteX204" fmla="*/ 1326934 w 4677298"/>
                <a:gd name="connsiteY204" fmla="*/ 1963165 h 1975388"/>
                <a:gd name="connsiteX205" fmla="*/ 1005638 w 4677298"/>
                <a:gd name="connsiteY205" fmla="*/ 1963165 h 1975388"/>
                <a:gd name="connsiteX206" fmla="*/ 1010542 w 4677298"/>
                <a:gd name="connsiteY206" fmla="*/ 1067929 h 1975388"/>
                <a:gd name="connsiteX207" fmla="*/ 2936290 w 4677298"/>
                <a:gd name="connsiteY207" fmla="*/ 13396 h 1975388"/>
                <a:gd name="connsiteX208" fmla="*/ 3009845 w 4677298"/>
                <a:gd name="connsiteY208" fmla="*/ 13396 h 1975388"/>
                <a:gd name="connsiteX209" fmla="*/ 3031911 w 4677298"/>
                <a:gd name="connsiteY209" fmla="*/ 37914 h 1975388"/>
                <a:gd name="connsiteX210" fmla="*/ 3031911 w 4677298"/>
                <a:gd name="connsiteY210" fmla="*/ 827686 h 1975388"/>
                <a:gd name="connsiteX211" fmla="*/ 3071176 w 4677298"/>
                <a:gd name="connsiteY211" fmla="*/ 862011 h 1975388"/>
                <a:gd name="connsiteX212" fmla="*/ 3252646 w 4677298"/>
                <a:gd name="connsiteY212" fmla="*/ 862011 h 1975388"/>
                <a:gd name="connsiteX213" fmla="*/ 3252646 w 4677298"/>
                <a:gd name="connsiteY213" fmla="*/ 908632 h 1975388"/>
                <a:gd name="connsiteX214" fmla="*/ 2931315 w 4677298"/>
                <a:gd name="connsiteY214" fmla="*/ 908632 h 1975388"/>
                <a:gd name="connsiteX215" fmla="*/ 2936290 w 4677298"/>
                <a:gd name="connsiteY215" fmla="*/ 13396 h 1975388"/>
                <a:gd name="connsiteX216" fmla="*/ 2967738 w 4677298"/>
                <a:gd name="connsiteY216" fmla="*/ 1950870 h 1975388"/>
                <a:gd name="connsiteX217" fmla="*/ 2879436 w 4677298"/>
                <a:gd name="connsiteY217" fmla="*/ 1950870 h 1975388"/>
                <a:gd name="connsiteX218" fmla="*/ 2879436 w 4677298"/>
                <a:gd name="connsiteY218" fmla="*/ 1048315 h 1975388"/>
                <a:gd name="connsiteX219" fmla="*/ 2967738 w 4677298"/>
                <a:gd name="connsiteY219" fmla="*/ 1048315 h 1975388"/>
                <a:gd name="connsiteX220" fmla="*/ 2967738 w 4677298"/>
                <a:gd name="connsiteY220" fmla="*/ 1950870 h 1975388"/>
                <a:gd name="connsiteX221" fmla="*/ 3427721 w 4677298"/>
                <a:gd name="connsiteY221" fmla="*/ 907459 h 1975388"/>
                <a:gd name="connsiteX222" fmla="*/ 3339455 w 4677298"/>
                <a:gd name="connsiteY222" fmla="*/ 907459 h 1975388"/>
                <a:gd name="connsiteX223" fmla="*/ 3339455 w 4677298"/>
                <a:gd name="connsiteY223" fmla="*/ 4903 h 1975388"/>
                <a:gd name="connsiteX224" fmla="*/ 3427721 w 4677298"/>
                <a:gd name="connsiteY224" fmla="*/ 4903 h 1975388"/>
                <a:gd name="connsiteX225" fmla="*/ 3427721 w 4677298"/>
                <a:gd name="connsiteY225" fmla="*/ 907459 h 1975388"/>
                <a:gd name="connsiteX226" fmla="*/ 2733570 w 4677298"/>
                <a:gd name="connsiteY226" fmla="*/ 1225628 h 1975388"/>
                <a:gd name="connsiteX227" fmla="*/ 2595131 w 4677298"/>
                <a:gd name="connsiteY227" fmla="*/ 1097351 h 1975388"/>
                <a:gd name="connsiteX228" fmla="*/ 2430219 w 4677298"/>
                <a:gd name="connsiteY228" fmla="*/ 1516791 h 1975388"/>
                <a:gd name="connsiteX229" fmla="*/ 2611441 w 4677298"/>
                <a:gd name="connsiteY229" fmla="*/ 1909722 h 1975388"/>
                <a:gd name="connsiteX230" fmla="*/ 2755992 w 4677298"/>
                <a:gd name="connsiteY230" fmla="*/ 1748896 h 1975388"/>
                <a:gd name="connsiteX231" fmla="*/ 2823186 w 4677298"/>
                <a:gd name="connsiteY231" fmla="*/ 1781481 h 1975388"/>
                <a:gd name="connsiteX232" fmla="*/ 2605329 w 4677298"/>
                <a:gd name="connsiteY232" fmla="*/ 1958616 h 1975388"/>
                <a:gd name="connsiteX233" fmla="*/ 2330512 w 4677298"/>
                <a:gd name="connsiteY233" fmla="*/ 1486267 h 1975388"/>
                <a:gd name="connsiteX234" fmla="*/ 2601243 w 4677298"/>
                <a:gd name="connsiteY234" fmla="*/ 1030192 h 1975388"/>
                <a:gd name="connsiteX235" fmla="*/ 2800765 w 4677298"/>
                <a:gd name="connsiteY235" fmla="*/ 1182916 h 1975388"/>
                <a:gd name="connsiteX236" fmla="*/ 2733570 w 4677298"/>
                <a:gd name="connsiteY236" fmla="*/ 1225628 h 1975388"/>
                <a:gd name="connsiteX237" fmla="*/ 3516768 w 4677298"/>
                <a:gd name="connsiteY237" fmla="*/ 2061 h 1975388"/>
                <a:gd name="connsiteX238" fmla="*/ 3932335 w 4677298"/>
                <a:gd name="connsiteY238" fmla="*/ 2061 h 1975388"/>
                <a:gd name="connsiteX239" fmla="*/ 3932335 w 4677298"/>
                <a:gd name="connsiteY239" fmla="*/ 51595 h 1975388"/>
                <a:gd name="connsiteX240" fmla="*/ 3779433 w 4677298"/>
                <a:gd name="connsiteY240" fmla="*/ 51595 h 1975388"/>
                <a:gd name="connsiteX241" fmla="*/ 3779433 w 4677298"/>
                <a:gd name="connsiteY241" fmla="*/ 910728 h 1975388"/>
                <a:gd name="connsiteX242" fmla="*/ 3682568 w 4677298"/>
                <a:gd name="connsiteY242" fmla="*/ 910728 h 1975388"/>
                <a:gd name="connsiteX243" fmla="*/ 3682568 w 4677298"/>
                <a:gd name="connsiteY243" fmla="*/ 55930 h 1975388"/>
                <a:gd name="connsiteX244" fmla="*/ 3516768 w 4677298"/>
                <a:gd name="connsiteY244" fmla="*/ 55930 h 1975388"/>
                <a:gd name="connsiteX245" fmla="*/ 3516768 w 4677298"/>
                <a:gd name="connsiteY245" fmla="*/ 2061 h 1975388"/>
                <a:gd name="connsiteX246" fmla="*/ 4261732 w 4677298"/>
                <a:gd name="connsiteY246" fmla="*/ 2061 h 1975388"/>
                <a:gd name="connsiteX247" fmla="*/ 4677298 w 4677298"/>
                <a:gd name="connsiteY247" fmla="*/ 2061 h 1975388"/>
                <a:gd name="connsiteX248" fmla="*/ 4677298 w 4677298"/>
                <a:gd name="connsiteY248" fmla="*/ 51595 h 1975388"/>
                <a:gd name="connsiteX249" fmla="*/ 4524397 w 4677298"/>
                <a:gd name="connsiteY249" fmla="*/ 51595 h 1975388"/>
                <a:gd name="connsiteX250" fmla="*/ 4524397 w 4677298"/>
                <a:gd name="connsiteY250" fmla="*/ 910728 h 1975388"/>
                <a:gd name="connsiteX251" fmla="*/ 4427532 w 4677298"/>
                <a:gd name="connsiteY251" fmla="*/ 910728 h 1975388"/>
                <a:gd name="connsiteX252" fmla="*/ 4427532 w 4677298"/>
                <a:gd name="connsiteY252" fmla="*/ 55930 h 1975388"/>
                <a:gd name="connsiteX253" fmla="*/ 4261732 w 4677298"/>
                <a:gd name="connsiteY253" fmla="*/ 55930 h 1975388"/>
                <a:gd name="connsiteX254" fmla="*/ 4261732 w 4677298"/>
                <a:gd name="connsiteY254" fmla="*/ 2061 h 197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4677298" h="1975388">
                  <a:moveTo>
                    <a:pt x="873205" y="74585"/>
                  </a:moveTo>
                  <a:lnTo>
                    <a:pt x="659825" y="74585"/>
                  </a:lnTo>
                  <a:lnTo>
                    <a:pt x="659825" y="408140"/>
                  </a:lnTo>
                  <a:lnTo>
                    <a:pt x="848651" y="408140"/>
                  </a:lnTo>
                  <a:lnTo>
                    <a:pt x="848651" y="457176"/>
                  </a:lnTo>
                  <a:lnTo>
                    <a:pt x="662277" y="457176"/>
                  </a:lnTo>
                  <a:lnTo>
                    <a:pt x="662277" y="881484"/>
                  </a:lnTo>
                  <a:lnTo>
                    <a:pt x="875656" y="881484"/>
                  </a:lnTo>
                  <a:lnTo>
                    <a:pt x="875656" y="930520"/>
                  </a:lnTo>
                  <a:lnTo>
                    <a:pt x="613240" y="930520"/>
                  </a:lnTo>
                  <a:cubicBezTo>
                    <a:pt x="596078" y="930520"/>
                    <a:pt x="569107" y="930520"/>
                    <a:pt x="569107" y="903550"/>
                  </a:cubicBezTo>
                  <a:lnTo>
                    <a:pt x="569107" y="25513"/>
                  </a:lnTo>
                  <a:lnTo>
                    <a:pt x="873240" y="25513"/>
                  </a:lnTo>
                  <a:lnTo>
                    <a:pt x="873240" y="74585"/>
                  </a:lnTo>
                  <a:lnTo>
                    <a:pt x="873205" y="74585"/>
                  </a:lnTo>
                  <a:close/>
                  <a:moveTo>
                    <a:pt x="1687459" y="1112062"/>
                  </a:moveTo>
                  <a:lnTo>
                    <a:pt x="1474079" y="1112062"/>
                  </a:lnTo>
                  <a:lnTo>
                    <a:pt x="1474079" y="1445652"/>
                  </a:lnTo>
                  <a:lnTo>
                    <a:pt x="1662976" y="1445652"/>
                  </a:lnTo>
                  <a:lnTo>
                    <a:pt x="1662976" y="1494689"/>
                  </a:lnTo>
                  <a:lnTo>
                    <a:pt x="1476531" y="1494689"/>
                  </a:lnTo>
                  <a:lnTo>
                    <a:pt x="1476531" y="1918996"/>
                  </a:lnTo>
                  <a:lnTo>
                    <a:pt x="1689946" y="1918996"/>
                  </a:lnTo>
                  <a:lnTo>
                    <a:pt x="1689946" y="1968068"/>
                  </a:lnTo>
                  <a:lnTo>
                    <a:pt x="1427459" y="1968068"/>
                  </a:lnTo>
                  <a:cubicBezTo>
                    <a:pt x="1410296" y="1968068"/>
                    <a:pt x="1383291" y="1968068"/>
                    <a:pt x="1383291" y="1941063"/>
                  </a:cubicBezTo>
                  <a:lnTo>
                    <a:pt x="1383291" y="1063025"/>
                  </a:lnTo>
                  <a:lnTo>
                    <a:pt x="1687423" y="1063025"/>
                  </a:lnTo>
                  <a:lnTo>
                    <a:pt x="1687423" y="1112062"/>
                  </a:lnTo>
                  <a:lnTo>
                    <a:pt x="1687459" y="1112062"/>
                  </a:lnTo>
                  <a:close/>
                  <a:moveTo>
                    <a:pt x="1864381" y="68260"/>
                  </a:moveTo>
                  <a:lnTo>
                    <a:pt x="1651037" y="68260"/>
                  </a:lnTo>
                  <a:lnTo>
                    <a:pt x="1651037" y="401815"/>
                  </a:lnTo>
                  <a:lnTo>
                    <a:pt x="1839863" y="401815"/>
                  </a:lnTo>
                  <a:lnTo>
                    <a:pt x="1839863" y="450887"/>
                  </a:lnTo>
                  <a:lnTo>
                    <a:pt x="1653453" y="450887"/>
                  </a:lnTo>
                  <a:lnTo>
                    <a:pt x="1653453" y="875159"/>
                  </a:lnTo>
                  <a:lnTo>
                    <a:pt x="1866869" y="875159"/>
                  </a:lnTo>
                  <a:lnTo>
                    <a:pt x="1866869" y="924231"/>
                  </a:lnTo>
                  <a:lnTo>
                    <a:pt x="1604381" y="924231"/>
                  </a:lnTo>
                  <a:cubicBezTo>
                    <a:pt x="1587254" y="924231"/>
                    <a:pt x="1560248" y="924231"/>
                    <a:pt x="1560248" y="897261"/>
                  </a:cubicBezTo>
                  <a:lnTo>
                    <a:pt x="1560248" y="19223"/>
                  </a:lnTo>
                  <a:lnTo>
                    <a:pt x="1864381" y="19223"/>
                  </a:lnTo>
                  <a:lnTo>
                    <a:pt x="1864381" y="68260"/>
                  </a:lnTo>
                  <a:close/>
                  <a:moveTo>
                    <a:pt x="402277" y="484182"/>
                  </a:moveTo>
                  <a:lnTo>
                    <a:pt x="500385" y="484182"/>
                  </a:lnTo>
                  <a:lnTo>
                    <a:pt x="500385" y="753989"/>
                  </a:lnTo>
                  <a:cubicBezTo>
                    <a:pt x="500385" y="793254"/>
                    <a:pt x="502837" y="849646"/>
                    <a:pt x="434150" y="898682"/>
                  </a:cubicBezTo>
                  <a:cubicBezTo>
                    <a:pt x="365464" y="947754"/>
                    <a:pt x="279615" y="942851"/>
                    <a:pt x="279615" y="942851"/>
                  </a:cubicBezTo>
                  <a:cubicBezTo>
                    <a:pt x="279615" y="942851"/>
                    <a:pt x="0" y="979664"/>
                    <a:pt x="0" y="476862"/>
                  </a:cubicBezTo>
                  <a:cubicBezTo>
                    <a:pt x="0" y="10873"/>
                    <a:pt x="289422" y="23132"/>
                    <a:pt x="289422" y="23132"/>
                  </a:cubicBezTo>
                  <a:cubicBezTo>
                    <a:pt x="289422" y="23132"/>
                    <a:pt x="409632" y="3482"/>
                    <a:pt x="497898" y="167826"/>
                  </a:cubicBezTo>
                  <a:lnTo>
                    <a:pt x="429211" y="204638"/>
                  </a:lnTo>
                  <a:cubicBezTo>
                    <a:pt x="429211" y="204638"/>
                    <a:pt x="399789" y="79524"/>
                    <a:pt x="284518" y="79524"/>
                  </a:cubicBezTo>
                  <a:cubicBezTo>
                    <a:pt x="169247" y="79524"/>
                    <a:pt x="93205" y="202151"/>
                    <a:pt x="93205" y="467055"/>
                  </a:cubicBezTo>
                  <a:cubicBezTo>
                    <a:pt x="93205" y="731923"/>
                    <a:pt x="149597" y="898682"/>
                    <a:pt x="282031" y="898682"/>
                  </a:cubicBezTo>
                  <a:cubicBezTo>
                    <a:pt x="350717" y="898682"/>
                    <a:pt x="402206" y="837351"/>
                    <a:pt x="402206" y="837351"/>
                  </a:cubicBezTo>
                  <a:lnTo>
                    <a:pt x="402206" y="484182"/>
                  </a:lnTo>
                  <a:lnTo>
                    <a:pt x="402277" y="484182"/>
                  </a:lnTo>
                  <a:close/>
                  <a:moveTo>
                    <a:pt x="956567" y="928104"/>
                  </a:moveTo>
                  <a:lnTo>
                    <a:pt x="956567" y="23097"/>
                  </a:lnTo>
                  <a:lnTo>
                    <a:pt x="1008090" y="23097"/>
                  </a:lnTo>
                  <a:cubicBezTo>
                    <a:pt x="1008090" y="23097"/>
                    <a:pt x="1363712" y="687754"/>
                    <a:pt x="1371067" y="704917"/>
                  </a:cubicBezTo>
                  <a:cubicBezTo>
                    <a:pt x="1378423" y="722080"/>
                    <a:pt x="1383326" y="704917"/>
                    <a:pt x="1383326" y="687754"/>
                  </a:cubicBezTo>
                  <a:lnTo>
                    <a:pt x="1383326" y="18193"/>
                  </a:lnTo>
                  <a:lnTo>
                    <a:pt x="1444657" y="18193"/>
                  </a:lnTo>
                  <a:lnTo>
                    <a:pt x="1444657" y="923200"/>
                  </a:lnTo>
                  <a:lnTo>
                    <a:pt x="1383326" y="923200"/>
                  </a:lnTo>
                  <a:lnTo>
                    <a:pt x="1017898" y="238928"/>
                  </a:lnTo>
                  <a:lnTo>
                    <a:pt x="1017898" y="928104"/>
                  </a:lnTo>
                  <a:lnTo>
                    <a:pt x="956567" y="928104"/>
                  </a:lnTo>
                  <a:close/>
                  <a:moveTo>
                    <a:pt x="1763536" y="1965581"/>
                  </a:moveTo>
                  <a:lnTo>
                    <a:pt x="1763536" y="1060538"/>
                  </a:lnTo>
                  <a:lnTo>
                    <a:pt x="1815025" y="1060538"/>
                  </a:lnTo>
                  <a:cubicBezTo>
                    <a:pt x="1815025" y="1060538"/>
                    <a:pt x="2170646" y="1725196"/>
                    <a:pt x="2178001" y="1742358"/>
                  </a:cubicBezTo>
                  <a:cubicBezTo>
                    <a:pt x="2185357" y="1759521"/>
                    <a:pt x="2190296" y="1742358"/>
                    <a:pt x="2190296" y="1725196"/>
                  </a:cubicBezTo>
                  <a:lnTo>
                    <a:pt x="2190296" y="1055634"/>
                  </a:lnTo>
                  <a:lnTo>
                    <a:pt x="2251592" y="1055634"/>
                  </a:lnTo>
                  <a:lnTo>
                    <a:pt x="2251592" y="1960642"/>
                  </a:lnTo>
                  <a:lnTo>
                    <a:pt x="2190296" y="1960642"/>
                  </a:lnTo>
                  <a:lnTo>
                    <a:pt x="1824832" y="1276370"/>
                  </a:lnTo>
                  <a:lnTo>
                    <a:pt x="1824832" y="1965581"/>
                  </a:lnTo>
                  <a:lnTo>
                    <a:pt x="1763536" y="1965581"/>
                  </a:lnTo>
                  <a:close/>
                  <a:moveTo>
                    <a:pt x="3621131" y="1952611"/>
                  </a:moveTo>
                  <a:lnTo>
                    <a:pt x="3621131" y="1047568"/>
                  </a:lnTo>
                  <a:lnTo>
                    <a:pt x="3672619" y="1047568"/>
                  </a:lnTo>
                  <a:cubicBezTo>
                    <a:pt x="3672619" y="1047568"/>
                    <a:pt x="4028311" y="1712226"/>
                    <a:pt x="4035667" y="1729389"/>
                  </a:cubicBezTo>
                  <a:cubicBezTo>
                    <a:pt x="4043022" y="1746551"/>
                    <a:pt x="4047890" y="1729389"/>
                    <a:pt x="4047890" y="1712226"/>
                  </a:cubicBezTo>
                  <a:lnTo>
                    <a:pt x="4047890" y="1042665"/>
                  </a:lnTo>
                  <a:lnTo>
                    <a:pt x="4109257" y="1042665"/>
                  </a:lnTo>
                  <a:lnTo>
                    <a:pt x="4109257" y="1947707"/>
                  </a:lnTo>
                  <a:lnTo>
                    <a:pt x="4047890" y="1947707"/>
                  </a:lnTo>
                  <a:lnTo>
                    <a:pt x="3682497" y="1263400"/>
                  </a:lnTo>
                  <a:lnTo>
                    <a:pt x="3682497" y="1952611"/>
                  </a:lnTo>
                  <a:lnTo>
                    <a:pt x="3621131" y="1952611"/>
                  </a:lnTo>
                  <a:close/>
                  <a:moveTo>
                    <a:pt x="2133869" y="496476"/>
                  </a:moveTo>
                  <a:cubicBezTo>
                    <a:pt x="2133869" y="496476"/>
                    <a:pt x="2303080" y="420434"/>
                    <a:pt x="2303080" y="243868"/>
                  </a:cubicBezTo>
                  <a:cubicBezTo>
                    <a:pt x="2303080" y="67301"/>
                    <a:pt x="2124026" y="10873"/>
                    <a:pt x="2028405" y="10873"/>
                  </a:cubicBezTo>
                  <a:cubicBezTo>
                    <a:pt x="1932783" y="10873"/>
                    <a:pt x="1940139" y="13325"/>
                    <a:pt x="1940139" y="13325"/>
                  </a:cubicBezTo>
                  <a:lnTo>
                    <a:pt x="1940139" y="920820"/>
                  </a:lnTo>
                  <a:lnTo>
                    <a:pt x="2028405" y="920820"/>
                  </a:lnTo>
                  <a:lnTo>
                    <a:pt x="2028405" y="506248"/>
                  </a:lnTo>
                  <a:cubicBezTo>
                    <a:pt x="2028405" y="506248"/>
                    <a:pt x="2043116" y="493989"/>
                    <a:pt x="2062765" y="550417"/>
                  </a:cubicBezTo>
                  <a:cubicBezTo>
                    <a:pt x="2082416" y="606809"/>
                    <a:pt x="2227109" y="920749"/>
                    <a:pt x="2227109" y="920749"/>
                  </a:cubicBezTo>
                  <a:lnTo>
                    <a:pt x="2315374" y="920749"/>
                  </a:lnTo>
                  <a:lnTo>
                    <a:pt x="2133869" y="496476"/>
                  </a:lnTo>
                  <a:close/>
                  <a:moveTo>
                    <a:pt x="2030856" y="442501"/>
                  </a:moveTo>
                  <a:lnTo>
                    <a:pt x="2030856" y="89332"/>
                  </a:lnTo>
                  <a:cubicBezTo>
                    <a:pt x="2030856" y="62362"/>
                    <a:pt x="2057791" y="69717"/>
                    <a:pt x="2074989" y="69717"/>
                  </a:cubicBezTo>
                  <a:cubicBezTo>
                    <a:pt x="2092116" y="69717"/>
                    <a:pt x="2214779" y="104042"/>
                    <a:pt x="2214779" y="263482"/>
                  </a:cubicBezTo>
                  <a:cubicBezTo>
                    <a:pt x="2214779" y="422886"/>
                    <a:pt x="2116706" y="442536"/>
                    <a:pt x="2116706" y="442536"/>
                  </a:cubicBezTo>
                  <a:lnTo>
                    <a:pt x="2030856" y="442536"/>
                  </a:lnTo>
                  <a:lnTo>
                    <a:pt x="2030856" y="442501"/>
                  </a:lnTo>
                  <a:close/>
                  <a:moveTo>
                    <a:pt x="17234" y="1094864"/>
                  </a:moveTo>
                  <a:cubicBezTo>
                    <a:pt x="12330" y="1082604"/>
                    <a:pt x="19686" y="1075249"/>
                    <a:pt x="34397" y="1075249"/>
                  </a:cubicBezTo>
                  <a:lnTo>
                    <a:pt x="105499" y="1075249"/>
                  </a:lnTo>
                  <a:cubicBezTo>
                    <a:pt x="105499" y="1075249"/>
                    <a:pt x="274746" y="1725196"/>
                    <a:pt x="279650" y="1747298"/>
                  </a:cubicBezTo>
                  <a:cubicBezTo>
                    <a:pt x="284554" y="1769329"/>
                    <a:pt x="299265" y="1784075"/>
                    <a:pt x="309072" y="1747298"/>
                  </a:cubicBezTo>
                  <a:cubicBezTo>
                    <a:pt x="318879" y="1710485"/>
                    <a:pt x="480771" y="1070345"/>
                    <a:pt x="480771" y="1070345"/>
                  </a:cubicBezTo>
                  <a:lnTo>
                    <a:pt x="539614" y="1070345"/>
                  </a:lnTo>
                  <a:lnTo>
                    <a:pt x="304168" y="1975353"/>
                  </a:lnTo>
                  <a:lnTo>
                    <a:pt x="245289" y="1975353"/>
                  </a:lnTo>
                  <a:lnTo>
                    <a:pt x="17234" y="1094864"/>
                  </a:lnTo>
                  <a:close/>
                  <a:moveTo>
                    <a:pt x="949211" y="1950870"/>
                  </a:moveTo>
                  <a:lnTo>
                    <a:pt x="721156" y="1070381"/>
                  </a:lnTo>
                  <a:lnTo>
                    <a:pt x="662277" y="1070381"/>
                  </a:lnTo>
                  <a:lnTo>
                    <a:pt x="426831" y="1975388"/>
                  </a:lnTo>
                  <a:lnTo>
                    <a:pt x="485674" y="1975388"/>
                  </a:lnTo>
                  <a:lnTo>
                    <a:pt x="545868" y="1737526"/>
                  </a:lnTo>
                  <a:lnTo>
                    <a:pt x="800325" y="1737526"/>
                  </a:lnTo>
                  <a:lnTo>
                    <a:pt x="860945" y="1970520"/>
                  </a:lnTo>
                  <a:lnTo>
                    <a:pt x="932048" y="1970520"/>
                  </a:lnTo>
                  <a:cubicBezTo>
                    <a:pt x="946759" y="1970520"/>
                    <a:pt x="954150" y="1963129"/>
                    <a:pt x="949211" y="1950870"/>
                  </a:cubicBezTo>
                  <a:close/>
                  <a:moveTo>
                    <a:pt x="558909" y="1685966"/>
                  </a:moveTo>
                  <a:cubicBezTo>
                    <a:pt x="591516" y="1556747"/>
                    <a:pt x="624338" y="1427582"/>
                    <a:pt x="657373" y="1298472"/>
                  </a:cubicBezTo>
                  <a:cubicBezTo>
                    <a:pt x="667180" y="1261694"/>
                    <a:pt x="681891" y="1276405"/>
                    <a:pt x="686830" y="1298472"/>
                  </a:cubicBezTo>
                  <a:cubicBezTo>
                    <a:pt x="689496" y="1310482"/>
                    <a:pt x="740735" y="1508120"/>
                    <a:pt x="786964" y="1685966"/>
                  </a:cubicBezTo>
                  <a:lnTo>
                    <a:pt x="558909" y="1685966"/>
                  </a:lnTo>
                  <a:close/>
                  <a:moveTo>
                    <a:pt x="2852999" y="893459"/>
                  </a:moveTo>
                  <a:lnTo>
                    <a:pt x="2624873" y="12970"/>
                  </a:lnTo>
                  <a:lnTo>
                    <a:pt x="2566029" y="12970"/>
                  </a:lnTo>
                  <a:lnTo>
                    <a:pt x="2330547" y="918013"/>
                  </a:lnTo>
                  <a:lnTo>
                    <a:pt x="2389391" y="918013"/>
                  </a:lnTo>
                  <a:lnTo>
                    <a:pt x="2449621" y="680115"/>
                  </a:lnTo>
                  <a:lnTo>
                    <a:pt x="2704042" y="680115"/>
                  </a:lnTo>
                  <a:lnTo>
                    <a:pt x="2764627" y="913109"/>
                  </a:lnTo>
                  <a:lnTo>
                    <a:pt x="2835765" y="913109"/>
                  </a:lnTo>
                  <a:cubicBezTo>
                    <a:pt x="2850476" y="913109"/>
                    <a:pt x="2857867" y="905753"/>
                    <a:pt x="2852999" y="893459"/>
                  </a:cubicBezTo>
                  <a:close/>
                  <a:moveTo>
                    <a:pt x="2462697" y="628591"/>
                  </a:moveTo>
                  <a:cubicBezTo>
                    <a:pt x="2495288" y="499358"/>
                    <a:pt x="2528098" y="370181"/>
                    <a:pt x="2561125" y="241060"/>
                  </a:cubicBezTo>
                  <a:cubicBezTo>
                    <a:pt x="2570897" y="204247"/>
                    <a:pt x="2585679" y="218958"/>
                    <a:pt x="2590547" y="241060"/>
                  </a:cubicBezTo>
                  <a:cubicBezTo>
                    <a:pt x="2593248" y="253071"/>
                    <a:pt x="2644487" y="450709"/>
                    <a:pt x="2690681" y="628591"/>
                  </a:cubicBezTo>
                  <a:lnTo>
                    <a:pt x="2462697" y="628591"/>
                  </a:lnTo>
                  <a:close/>
                  <a:moveTo>
                    <a:pt x="4362364" y="880489"/>
                  </a:moveTo>
                  <a:lnTo>
                    <a:pt x="4134237" y="0"/>
                  </a:lnTo>
                  <a:lnTo>
                    <a:pt x="4075393" y="0"/>
                  </a:lnTo>
                  <a:lnTo>
                    <a:pt x="3839983" y="905007"/>
                  </a:lnTo>
                  <a:lnTo>
                    <a:pt x="3898826" y="905007"/>
                  </a:lnTo>
                  <a:lnTo>
                    <a:pt x="3958985" y="667109"/>
                  </a:lnTo>
                  <a:lnTo>
                    <a:pt x="4213406" y="667109"/>
                  </a:lnTo>
                  <a:lnTo>
                    <a:pt x="4274062" y="900103"/>
                  </a:lnTo>
                  <a:lnTo>
                    <a:pt x="4345201" y="900103"/>
                  </a:lnTo>
                  <a:cubicBezTo>
                    <a:pt x="4359912" y="900103"/>
                    <a:pt x="4367267" y="892784"/>
                    <a:pt x="4362364" y="880489"/>
                  </a:cubicBezTo>
                  <a:close/>
                  <a:moveTo>
                    <a:pt x="3972026" y="615621"/>
                  </a:moveTo>
                  <a:cubicBezTo>
                    <a:pt x="4004640" y="486391"/>
                    <a:pt x="4037461" y="357214"/>
                    <a:pt x="4070490" y="228091"/>
                  </a:cubicBezTo>
                  <a:cubicBezTo>
                    <a:pt x="4080261" y="191313"/>
                    <a:pt x="4094972" y="205989"/>
                    <a:pt x="4099912" y="228091"/>
                  </a:cubicBezTo>
                  <a:cubicBezTo>
                    <a:pt x="4102541" y="240101"/>
                    <a:pt x="4153851" y="437739"/>
                    <a:pt x="4200045" y="615621"/>
                  </a:cubicBezTo>
                  <a:lnTo>
                    <a:pt x="3972026" y="615621"/>
                  </a:lnTo>
                  <a:close/>
                  <a:moveTo>
                    <a:pt x="4675202" y="1914022"/>
                  </a:moveTo>
                  <a:lnTo>
                    <a:pt x="4447146" y="1033568"/>
                  </a:lnTo>
                  <a:lnTo>
                    <a:pt x="4388303" y="1033568"/>
                  </a:lnTo>
                  <a:lnTo>
                    <a:pt x="4152821" y="1938611"/>
                  </a:lnTo>
                  <a:lnTo>
                    <a:pt x="4211665" y="1938611"/>
                  </a:lnTo>
                  <a:lnTo>
                    <a:pt x="4271824" y="1700713"/>
                  </a:lnTo>
                  <a:lnTo>
                    <a:pt x="4526316" y="1700713"/>
                  </a:lnTo>
                  <a:lnTo>
                    <a:pt x="4586900" y="1933707"/>
                  </a:lnTo>
                  <a:lnTo>
                    <a:pt x="4658039" y="1933707"/>
                  </a:lnTo>
                  <a:cubicBezTo>
                    <a:pt x="4672750" y="1933707"/>
                    <a:pt x="4680141" y="1926316"/>
                    <a:pt x="4675202" y="1914022"/>
                  </a:cubicBezTo>
                  <a:close/>
                  <a:moveTo>
                    <a:pt x="4284900" y="1649153"/>
                  </a:moveTo>
                  <a:cubicBezTo>
                    <a:pt x="4317507" y="1519934"/>
                    <a:pt x="4350328" y="1390769"/>
                    <a:pt x="4383364" y="1261659"/>
                  </a:cubicBezTo>
                  <a:cubicBezTo>
                    <a:pt x="4393136" y="1224881"/>
                    <a:pt x="4407847" y="1239592"/>
                    <a:pt x="4412786" y="1261659"/>
                  </a:cubicBezTo>
                  <a:cubicBezTo>
                    <a:pt x="4415415" y="1273669"/>
                    <a:pt x="4466726" y="1471308"/>
                    <a:pt x="4512920" y="1649153"/>
                  </a:cubicBezTo>
                  <a:lnTo>
                    <a:pt x="4284900" y="1649153"/>
                  </a:lnTo>
                  <a:close/>
                  <a:moveTo>
                    <a:pt x="3560617" y="1921022"/>
                  </a:moveTo>
                  <a:lnTo>
                    <a:pt x="3332562" y="1040533"/>
                  </a:lnTo>
                  <a:lnTo>
                    <a:pt x="3273718" y="1040533"/>
                  </a:lnTo>
                  <a:lnTo>
                    <a:pt x="3038236" y="1945576"/>
                  </a:lnTo>
                  <a:lnTo>
                    <a:pt x="3097080" y="1945576"/>
                  </a:lnTo>
                  <a:lnTo>
                    <a:pt x="3157238" y="1707678"/>
                  </a:lnTo>
                  <a:lnTo>
                    <a:pt x="3411731" y="1707678"/>
                  </a:lnTo>
                  <a:lnTo>
                    <a:pt x="3472316" y="1940707"/>
                  </a:lnTo>
                  <a:lnTo>
                    <a:pt x="3543454" y="1940707"/>
                  </a:lnTo>
                  <a:cubicBezTo>
                    <a:pt x="3558165" y="1940707"/>
                    <a:pt x="3565556" y="1933316"/>
                    <a:pt x="3560617" y="1921022"/>
                  </a:cubicBezTo>
                  <a:close/>
                  <a:moveTo>
                    <a:pt x="3170315" y="1656154"/>
                  </a:moveTo>
                  <a:cubicBezTo>
                    <a:pt x="3202922" y="1526934"/>
                    <a:pt x="3235743" y="1397769"/>
                    <a:pt x="3268778" y="1268659"/>
                  </a:cubicBezTo>
                  <a:cubicBezTo>
                    <a:pt x="3278550" y="1231882"/>
                    <a:pt x="3293261" y="1246557"/>
                    <a:pt x="3298200" y="1268659"/>
                  </a:cubicBezTo>
                  <a:cubicBezTo>
                    <a:pt x="3300830" y="1280634"/>
                    <a:pt x="3352141" y="1478308"/>
                    <a:pt x="3398335" y="1656154"/>
                  </a:cubicBezTo>
                  <a:lnTo>
                    <a:pt x="3170315" y="1656154"/>
                  </a:lnTo>
                  <a:close/>
                  <a:moveTo>
                    <a:pt x="1010542" y="1067929"/>
                  </a:moveTo>
                  <a:lnTo>
                    <a:pt x="1084133" y="1067929"/>
                  </a:lnTo>
                  <a:cubicBezTo>
                    <a:pt x="1096392" y="1067929"/>
                    <a:pt x="1106199" y="1075285"/>
                    <a:pt x="1106199" y="1092447"/>
                  </a:cubicBezTo>
                  <a:lnTo>
                    <a:pt x="1106199" y="1882219"/>
                  </a:lnTo>
                  <a:cubicBezTo>
                    <a:pt x="1106199" y="1901833"/>
                    <a:pt x="1111103" y="1916544"/>
                    <a:pt x="1145428" y="1916544"/>
                  </a:cubicBezTo>
                  <a:lnTo>
                    <a:pt x="1326934" y="1916544"/>
                  </a:lnTo>
                  <a:lnTo>
                    <a:pt x="1326934" y="1963165"/>
                  </a:lnTo>
                  <a:lnTo>
                    <a:pt x="1005638" y="1963165"/>
                  </a:lnTo>
                  <a:lnTo>
                    <a:pt x="1010542" y="1067929"/>
                  </a:lnTo>
                  <a:close/>
                  <a:moveTo>
                    <a:pt x="2936290" y="13396"/>
                  </a:moveTo>
                  <a:lnTo>
                    <a:pt x="3009845" y="13396"/>
                  </a:lnTo>
                  <a:cubicBezTo>
                    <a:pt x="3022104" y="13396"/>
                    <a:pt x="3031911" y="20752"/>
                    <a:pt x="3031911" y="37914"/>
                  </a:cubicBezTo>
                  <a:lnTo>
                    <a:pt x="3031911" y="827686"/>
                  </a:lnTo>
                  <a:cubicBezTo>
                    <a:pt x="3031911" y="847300"/>
                    <a:pt x="3036850" y="862011"/>
                    <a:pt x="3071176" y="862011"/>
                  </a:cubicBezTo>
                  <a:lnTo>
                    <a:pt x="3252646" y="862011"/>
                  </a:lnTo>
                  <a:lnTo>
                    <a:pt x="3252646" y="908632"/>
                  </a:lnTo>
                  <a:lnTo>
                    <a:pt x="2931315" y="908632"/>
                  </a:lnTo>
                  <a:lnTo>
                    <a:pt x="2936290" y="13396"/>
                  </a:lnTo>
                  <a:close/>
                  <a:moveTo>
                    <a:pt x="2967738" y="1950870"/>
                  </a:moveTo>
                  <a:lnTo>
                    <a:pt x="2879436" y="1950870"/>
                  </a:lnTo>
                  <a:lnTo>
                    <a:pt x="2879436" y="1048315"/>
                  </a:lnTo>
                  <a:lnTo>
                    <a:pt x="2967738" y="1048315"/>
                  </a:lnTo>
                  <a:lnTo>
                    <a:pt x="2967738" y="1950870"/>
                  </a:lnTo>
                  <a:close/>
                  <a:moveTo>
                    <a:pt x="3427721" y="907459"/>
                  </a:moveTo>
                  <a:lnTo>
                    <a:pt x="3339455" y="907459"/>
                  </a:lnTo>
                  <a:lnTo>
                    <a:pt x="3339455" y="4903"/>
                  </a:lnTo>
                  <a:lnTo>
                    <a:pt x="3427721" y="4903"/>
                  </a:lnTo>
                  <a:lnTo>
                    <a:pt x="3427721" y="907459"/>
                  </a:lnTo>
                  <a:close/>
                  <a:moveTo>
                    <a:pt x="2733570" y="1225628"/>
                  </a:moveTo>
                  <a:cubicBezTo>
                    <a:pt x="2733570" y="1225628"/>
                    <a:pt x="2707134" y="1097351"/>
                    <a:pt x="2595131" y="1097351"/>
                  </a:cubicBezTo>
                  <a:cubicBezTo>
                    <a:pt x="2483200" y="1097351"/>
                    <a:pt x="2430219" y="1292822"/>
                    <a:pt x="2430219" y="1516791"/>
                  </a:cubicBezTo>
                  <a:cubicBezTo>
                    <a:pt x="2430219" y="1740759"/>
                    <a:pt x="2477053" y="1909722"/>
                    <a:pt x="2611441" y="1909722"/>
                  </a:cubicBezTo>
                  <a:cubicBezTo>
                    <a:pt x="2745829" y="1909722"/>
                    <a:pt x="2755992" y="1748896"/>
                    <a:pt x="2755992" y="1748896"/>
                  </a:cubicBezTo>
                  <a:lnTo>
                    <a:pt x="2823186" y="1781481"/>
                  </a:lnTo>
                  <a:cubicBezTo>
                    <a:pt x="2823186" y="1781481"/>
                    <a:pt x="2792663" y="1958616"/>
                    <a:pt x="2605329" y="1958616"/>
                  </a:cubicBezTo>
                  <a:cubicBezTo>
                    <a:pt x="2417996" y="1958616"/>
                    <a:pt x="2330512" y="1773344"/>
                    <a:pt x="2330512" y="1486267"/>
                  </a:cubicBezTo>
                  <a:cubicBezTo>
                    <a:pt x="2330512" y="1199190"/>
                    <a:pt x="2436367" y="1030192"/>
                    <a:pt x="2601243" y="1030192"/>
                  </a:cubicBezTo>
                  <a:cubicBezTo>
                    <a:pt x="2766226" y="1030192"/>
                    <a:pt x="2800765" y="1182916"/>
                    <a:pt x="2800765" y="1182916"/>
                  </a:cubicBezTo>
                  <a:lnTo>
                    <a:pt x="2733570" y="1225628"/>
                  </a:lnTo>
                  <a:close/>
                  <a:moveTo>
                    <a:pt x="3516768" y="2061"/>
                  </a:moveTo>
                  <a:lnTo>
                    <a:pt x="3932335" y="2061"/>
                  </a:lnTo>
                  <a:lnTo>
                    <a:pt x="3932335" y="51595"/>
                  </a:lnTo>
                  <a:lnTo>
                    <a:pt x="3779433" y="51595"/>
                  </a:lnTo>
                  <a:lnTo>
                    <a:pt x="3779433" y="910728"/>
                  </a:lnTo>
                  <a:lnTo>
                    <a:pt x="3682568" y="910728"/>
                  </a:lnTo>
                  <a:lnTo>
                    <a:pt x="3682568" y="55930"/>
                  </a:lnTo>
                  <a:lnTo>
                    <a:pt x="3516768" y="55930"/>
                  </a:lnTo>
                  <a:lnTo>
                    <a:pt x="3516768" y="2061"/>
                  </a:lnTo>
                  <a:close/>
                  <a:moveTo>
                    <a:pt x="4261732" y="2061"/>
                  </a:moveTo>
                  <a:lnTo>
                    <a:pt x="4677298" y="2061"/>
                  </a:lnTo>
                  <a:lnTo>
                    <a:pt x="4677298" y="51595"/>
                  </a:lnTo>
                  <a:lnTo>
                    <a:pt x="4524397" y="51595"/>
                  </a:lnTo>
                  <a:lnTo>
                    <a:pt x="4524397" y="910728"/>
                  </a:lnTo>
                  <a:lnTo>
                    <a:pt x="4427532" y="910728"/>
                  </a:lnTo>
                  <a:lnTo>
                    <a:pt x="4427532" y="55930"/>
                  </a:lnTo>
                  <a:lnTo>
                    <a:pt x="4261732" y="55930"/>
                  </a:lnTo>
                  <a:lnTo>
                    <a:pt x="4261732" y="2061"/>
                  </a:lnTo>
                  <a:close/>
                </a:path>
              </a:pathLst>
            </a:custGeom>
            <a:solidFill>
              <a:srgbClr val="000000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A7A9F8C2-8187-BA8A-7A1E-459C4FDD8849}"/>
              </a:ext>
            </a:extLst>
          </p:cNvPr>
          <p:cNvSpPr/>
          <p:nvPr userDrawn="1"/>
        </p:nvSpPr>
        <p:spPr>
          <a:xfrm>
            <a:off x="8302961" y="2775215"/>
            <a:ext cx="3480405" cy="3233389"/>
          </a:xfrm>
          <a:prstGeom prst="rect">
            <a:avLst/>
          </a:prstGeom>
          <a:solidFill>
            <a:srgbClr val="FFFFFF">
              <a:alpha val="53442"/>
            </a:srgbClr>
          </a:solidFill>
          <a:ln w="63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Picture Placeholder 49">
            <a:extLst>
              <a:ext uri="{FF2B5EF4-FFF2-40B4-BE49-F238E27FC236}">
                <a16:creationId xmlns:a16="http://schemas.microsoft.com/office/drawing/2014/main" id="{5BA194A4-EF19-1D79-A91A-40F47D975AF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84200" y="5432737"/>
            <a:ext cx="2863177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grpSp>
        <p:nvGrpSpPr>
          <p:cNvPr id="545" name="Group 544">
            <a:extLst>
              <a:ext uri="{FF2B5EF4-FFF2-40B4-BE49-F238E27FC236}">
                <a16:creationId xmlns:a16="http://schemas.microsoft.com/office/drawing/2014/main" id="{FD9E5050-A4AB-A1EB-23A3-8DC2589806E6}"/>
              </a:ext>
            </a:extLst>
          </p:cNvPr>
          <p:cNvGrpSpPr/>
          <p:nvPr userDrawn="1"/>
        </p:nvGrpSpPr>
        <p:grpSpPr>
          <a:xfrm>
            <a:off x="8554666" y="3041580"/>
            <a:ext cx="2971899" cy="2703988"/>
            <a:chOff x="8554666" y="2954955"/>
            <a:chExt cx="2971899" cy="2703988"/>
          </a:xfrm>
        </p:grpSpPr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id="{45CDA002-CA00-ED6F-A6EA-9C82C7864B8F}"/>
                </a:ext>
              </a:extLst>
            </p:cNvPr>
            <p:cNvGrpSpPr/>
            <p:nvPr userDrawn="1"/>
          </p:nvGrpSpPr>
          <p:grpSpPr>
            <a:xfrm>
              <a:off x="9514489" y="5334606"/>
              <a:ext cx="1324145" cy="324337"/>
              <a:chOff x="8314769" y="3086750"/>
              <a:chExt cx="893722" cy="21890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97AF2C08-B750-DB94-BED7-C34CDF7F9E6E}"/>
                  </a:ext>
                </a:extLst>
              </p:cNvPr>
              <p:cNvSpPr/>
              <p:nvPr/>
            </p:nvSpPr>
            <p:spPr>
              <a:xfrm>
                <a:off x="8314977" y="3280966"/>
                <a:ext cx="24384" cy="23917"/>
              </a:xfrm>
              <a:custGeom>
                <a:avLst/>
                <a:gdLst>
                  <a:gd name="connsiteX0" fmla="*/ 24384 w 24384"/>
                  <a:gd name="connsiteY0" fmla="*/ 20096 h 23917"/>
                  <a:gd name="connsiteX1" fmla="*/ 23842 w 24384"/>
                  <a:gd name="connsiteY1" fmla="*/ 20494 h 23917"/>
                  <a:gd name="connsiteX2" fmla="*/ 23211 w 24384"/>
                  <a:gd name="connsiteY2" fmla="*/ 20185 h 23917"/>
                  <a:gd name="connsiteX3" fmla="*/ 13065 w 24384"/>
                  <a:gd name="connsiteY3" fmla="*/ 23918 h 23917"/>
                  <a:gd name="connsiteX4" fmla="*/ 0 w 24384"/>
                  <a:gd name="connsiteY4" fmla="*/ 11382 h 23917"/>
                  <a:gd name="connsiteX5" fmla="*/ 12933 w 24384"/>
                  <a:gd name="connsiteY5" fmla="*/ 0 h 23917"/>
                  <a:gd name="connsiteX6" fmla="*/ 19459 w 24384"/>
                  <a:gd name="connsiteY6" fmla="*/ 1204 h 23917"/>
                  <a:gd name="connsiteX7" fmla="*/ 22499 w 24384"/>
                  <a:gd name="connsiteY7" fmla="*/ 2402 h 23917"/>
                  <a:gd name="connsiteX8" fmla="*/ 23129 w 24384"/>
                  <a:gd name="connsiteY8" fmla="*/ 1999 h 23917"/>
                  <a:gd name="connsiteX9" fmla="*/ 23628 w 24384"/>
                  <a:gd name="connsiteY9" fmla="*/ 2358 h 23917"/>
                  <a:gd name="connsiteX10" fmla="*/ 21049 w 24384"/>
                  <a:gd name="connsiteY10" fmla="*/ 7119 h 23917"/>
                  <a:gd name="connsiteX11" fmla="*/ 20506 w 24384"/>
                  <a:gd name="connsiteY11" fmla="*/ 6848 h 23917"/>
                  <a:gd name="connsiteX12" fmla="*/ 20714 w 24384"/>
                  <a:gd name="connsiteY12" fmla="*/ 6268 h 23917"/>
                  <a:gd name="connsiteX13" fmla="*/ 12731 w 24384"/>
                  <a:gd name="connsiteY13" fmla="*/ 3027 h 23917"/>
                  <a:gd name="connsiteX14" fmla="*/ 3411 w 24384"/>
                  <a:gd name="connsiteY14" fmla="*/ 11823 h 23917"/>
                  <a:gd name="connsiteX15" fmla="*/ 13501 w 24384"/>
                  <a:gd name="connsiteY15" fmla="*/ 20897 h 23917"/>
                  <a:gd name="connsiteX16" fmla="*/ 21023 w 24384"/>
                  <a:gd name="connsiteY16" fmla="*/ 16805 h 23917"/>
                  <a:gd name="connsiteX17" fmla="*/ 20815 w 24384"/>
                  <a:gd name="connsiteY17" fmla="*/ 16174 h 23917"/>
                  <a:gd name="connsiteX18" fmla="*/ 21357 w 24384"/>
                  <a:gd name="connsiteY18" fmla="*/ 15821 h 2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384" h="23917">
                    <a:moveTo>
                      <a:pt x="24384" y="20096"/>
                    </a:moveTo>
                    <a:lnTo>
                      <a:pt x="23842" y="20494"/>
                    </a:lnTo>
                    <a:cubicBezTo>
                      <a:pt x="23699" y="20289"/>
                      <a:pt x="23461" y="20172"/>
                      <a:pt x="23211" y="20185"/>
                    </a:cubicBezTo>
                    <a:cubicBezTo>
                      <a:pt x="22631" y="20185"/>
                      <a:pt x="20014" y="23918"/>
                      <a:pt x="13065" y="23918"/>
                    </a:cubicBezTo>
                    <a:cubicBezTo>
                      <a:pt x="5322" y="23918"/>
                      <a:pt x="0" y="18539"/>
                      <a:pt x="0" y="11382"/>
                    </a:cubicBezTo>
                    <a:cubicBezTo>
                      <a:pt x="0" y="5372"/>
                      <a:pt x="4994" y="0"/>
                      <a:pt x="12933" y="0"/>
                    </a:cubicBezTo>
                    <a:cubicBezTo>
                      <a:pt x="15162" y="16"/>
                      <a:pt x="17371" y="424"/>
                      <a:pt x="19459" y="1204"/>
                    </a:cubicBezTo>
                    <a:cubicBezTo>
                      <a:pt x="21086" y="1778"/>
                      <a:pt x="22039" y="2402"/>
                      <a:pt x="22499" y="2402"/>
                    </a:cubicBezTo>
                    <a:cubicBezTo>
                      <a:pt x="22959" y="2402"/>
                      <a:pt x="22953" y="2226"/>
                      <a:pt x="23129" y="1999"/>
                    </a:cubicBezTo>
                    <a:lnTo>
                      <a:pt x="23628" y="2358"/>
                    </a:lnTo>
                    <a:lnTo>
                      <a:pt x="21049" y="7119"/>
                    </a:lnTo>
                    <a:lnTo>
                      <a:pt x="20506" y="6848"/>
                    </a:lnTo>
                    <a:cubicBezTo>
                      <a:pt x="20633" y="6680"/>
                      <a:pt x="20706" y="6478"/>
                      <a:pt x="20714" y="6268"/>
                    </a:cubicBezTo>
                    <a:cubicBezTo>
                      <a:pt x="20714" y="5291"/>
                      <a:pt x="17139" y="3027"/>
                      <a:pt x="12731" y="3027"/>
                    </a:cubicBezTo>
                    <a:cubicBezTo>
                      <a:pt x="8324" y="3027"/>
                      <a:pt x="3411" y="5675"/>
                      <a:pt x="3411" y="11823"/>
                    </a:cubicBezTo>
                    <a:cubicBezTo>
                      <a:pt x="3411" y="17202"/>
                      <a:pt x="8361" y="20897"/>
                      <a:pt x="13501" y="20897"/>
                    </a:cubicBezTo>
                    <a:cubicBezTo>
                      <a:pt x="17448" y="20897"/>
                      <a:pt x="21023" y="18003"/>
                      <a:pt x="21023" y="16805"/>
                    </a:cubicBezTo>
                    <a:cubicBezTo>
                      <a:pt x="21009" y="16580"/>
                      <a:pt x="20938" y="16363"/>
                      <a:pt x="20815" y="16174"/>
                    </a:cubicBezTo>
                    <a:lnTo>
                      <a:pt x="21357" y="15821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E58A635C-1829-5FDC-94DB-CEFDBD6D12F2}"/>
                  </a:ext>
                </a:extLst>
              </p:cNvPr>
              <p:cNvSpPr/>
              <p:nvPr/>
            </p:nvSpPr>
            <p:spPr>
              <a:xfrm>
                <a:off x="8342665" y="3284787"/>
                <a:ext cx="20953" cy="20096"/>
              </a:xfrm>
              <a:custGeom>
                <a:avLst/>
                <a:gdLst>
                  <a:gd name="connsiteX0" fmla="*/ 20954 w 20953"/>
                  <a:gd name="connsiteY0" fmla="*/ 10051 h 20096"/>
                  <a:gd name="connsiteX1" fmla="*/ 10474 w 20953"/>
                  <a:gd name="connsiteY1" fmla="*/ 20096 h 20096"/>
                  <a:gd name="connsiteX2" fmla="*/ 0 w 20953"/>
                  <a:gd name="connsiteY2" fmla="*/ 10051 h 20096"/>
                  <a:gd name="connsiteX3" fmla="*/ 10474 w 20953"/>
                  <a:gd name="connsiteY3" fmla="*/ 0 h 20096"/>
                  <a:gd name="connsiteX4" fmla="*/ 20954 w 20953"/>
                  <a:gd name="connsiteY4" fmla="*/ 10051 h 20096"/>
                  <a:gd name="connsiteX5" fmla="*/ 2743 w 20953"/>
                  <a:gd name="connsiteY5" fmla="*/ 10001 h 20096"/>
                  <a:gd name="connsiteX6" fmla="*/ 10474 w 20953"/>
                  <a:gd name="connsiteY6" fmla="*/ 17612 h 20096"/>
                  <a:gd name="connsiteX7" fmla="*/ 18211 w 20953"/>
                  <a:gd name="connsiteY7" fmla="*/ 10001 h 20096"/>
                  <a:gd name="connsiteX8" fmla="*/ 10474 w 20953"/>
                  <a:gd name="connsiteY8" fmla="*/ 2484 h 20096"/>
                  <a:gd name="connsiteX9" fmla="*/ 2743 w 20953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3" h="20096">
                    <a:moveTo>
                      <a:pt x="20954" y="10051"/>
                    </a:moveTo>
                    <a:cubicBezTo>
                      <a:pt x="20954" y="15563"/>
                      <a:pt x="16880" y="20096"/>
                      <a:pt x="10474" y="20096"/>
                    </a:cubicBezTo>
                    <a:cubicBezTo>
                      <a:pt x="4067" y="20096"/>
                      <a:pt x="0" y="15563"/>
                      <a:pt x="0" y="10051"/>
                    </a:cubicBezTo>
                    <a:cubicBezTo>
                      <a:pt x="0" y="4540"/>
                      <a:pt x="4073" y="0"/>
                      <a:pt x="10474" y="0"/>
                    </a:cubicBezTo>
                    <a:cubicBezTo>
                      <a:pt x="16874" y="0"/>
                      <a:pt x="20954" y="4534"/>
                      <a:pt x="20954" y="10051"/>
                    </a:cubicBezTo>
                    <a:close/>
                    <a:moveTo>
                      <a:pt x="2743" y="10001"/>
                    </a:moveTo>
                    <a:cubicBezTo>
                      <a:pt x="2743" y="14232"/>
                      <a:pt x="5738" y="17612"/>
                      <a:pt x="10474" y="17612"/>
                    </a:cubicBezTo>
                    <a:cubicBezTo>
                      <a:pt x="15209" y="17612"/>
                      <a:pt x="18211" y="14232"/>
                      <a:pt x="18211" y="10001"/>
                    </a:cubicBezTo>
                    <a:cubicBezTo>
                      <a:pt x="18211" y="5770"/>
                      <a:pt x="15216" y="2484"/>
                      <a:pt x="10474" y="2484"/>
                    </a:cubicBezTo>
                    <a:cubicBezTo>
                      <a:pt x="5732" y="2484"/>
                      <a:pt x="2743" y="5826"/>
                      <a:pt x="2743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DC40BBA6-A3F3-0DCD-8B71-CCF787D0EE07}"/>
                  </a:ext>
                </a:extLst>
              </p:cNvPr>
              <p:cNvSpPr/>
              <p:nvPr/>
            </p:nvSpPr>
            <p:spPr>
              <a:xfrm>
                <a:off x="8367566" y="3285033"/>
                <a:ext cx="20121" cy="19617"/>
              </a:xfrm>
              <a:custGeom>
                <a:avLst/>
                <a:gdLst>
                  <a:gd name="connsiteX0" fmla="*/ 0 w 20121"/>
                  <a:gd name="connsiteY0" fmla="*/ 19586 h 19617"/>
                  <a:gd name="connsiteX1" fmla="*/ 0 w 20121"/>
                  <a:gd name="connsiteY1" fmla="*/ 19050 h 19617"/>
                  <a:gd name="connsiteX2" fmla="*/ 1122 w 20121"/>
                  <a:gd name="connsiteY2" fmla="*/ 17788 h 19617"/>
                  <a:gd name="connsiteX3" fmla="*/ 1122 w 20121"/>
                  <a:gd name="connsiteY3" fmla="*/ 1797 h 19617"/>
                  <a:gd name="connsiteX4" fmla="*/ 0 w 20121"/>
                  <a:gd name="connsiteY4" fmla="*/ 536 h 19617"/>
                  <a:gd name="connsiteX5" fmla="*/ 0 w 20121"/>
                  <a:gd name="connsiteY5" fmla="*/ 0 h 19617"/>
                  <a:gd name="connsiteX6" fmla="*/ 6066 w 20121"/>
                  <a:gd name="connsiteY6" fmla="*/ 0 h 19617"/>
                  <a:gd name="connsiteX7" fmla="*/ 6066 w 20121"/>
                  <a:gd name="connsiteY7" fmla="*/ 536 h 19617"/>
                  <a:gd name="connsiteX8" fmla="*/ 4950 w 20121"/>
                  <a:gd name="connsiteY8" fmla="*/ 933 h 19617"/>
                  <a:gd name="connsiteX9" fmla="*/ 5404 w 20121"/>
                  <a:gd name="connsiteY9" fmla="*/ 1690 h 19617"/>
                  <a:gd name="connsiteX10" fmla="*/ 16672 w 20121"/>
                  <a:gd name="connsiteY10" fmla="*/ 15518 h 19617"/>
                  <a:gd name="connsiteX11" fmla="*/ 16672 w 20121"/>
                  <a:gd name="connsiteY11" fmla="*/ 1797 h 19617"/>
                  <a:gd name="connsiteX12" fmla="*/ 15550 w 20121"/>
                  <a:gd name="connsiteY12" fmla="*/ 536 h 19617"/>
                  <a:gd name="connsiteX13" fmla="*/ 15550 w 20121"/>
                  <a:gd name="connsiteY13" fmla="*/ 0 h 19617"/>
                  <a:gd name="connsiteX14" fmla="*/ 20122 w 20121"/>
                  <a:gd name="connsiteY14" fmla="*/ 0 h 19617"/>
                  <a:gd name="connsiteX15" fmla="*/ 20122 w 20121"/>
                  <a:gd name="connsiteY15" fmla="*/ 536 h 19617"/>
                  <a:gd name="connsiteX16" fmla="*/ 18999 w 20121"/>
                  <a:gd name="connsiteY16" fmla="*/ 1797 h 19617"/>
                  <a:gd name="connsiteX17" fmla="*/ 18999 w 20121"/>
                  <a:gd name="connsiteY17" fmla="*/ 17807 h 19617"/>
                  <a:gd name="connsiteX18" fmla="*/ 20122 w 20121"/>
                  <a:gd name="connsiteY18" fmla="*/ 19069 h 19617"/>
                  <a:gd name="connsiteX19" fmla="*/ 20122 w 20121"/>
                  <a:gd name="connsiteY19" fmla="*/ 19605 h 19617"/>
                  <a:gd name="connsiteX20" fmla="*/ 14554 w 20121"/>
                  <a:gd name="connsiteY20" fmla="*/ 19605 h 19617"/>
                  <a:gd name="connsiteX21" fmla="*/ 14554 w 20121"/>
                  <a:gd name="connsiteY21" fmla="*/ 19069 h 19617"/>
                  <a:gd name="connsiteX22" fmla="*/ 15714 w 20121"/>
                  <a:gd name="connsiteY22" fmla="*/ 18671 h 19617"/>
                  <a:gd name="connsiteX23" fmla="*/ 15216 w 20121"/>
                  <a:gd name="connsiteY23" fmla="*/ 17870 h 19617"/>
                  <a:gd name="connsiteX24" fmla="*/ 3449 w 20121"/>
                  <a:gd name="connsiteY24" fmla="*/ 3500 h 19617"/>
                  <a:gd name="connsiteX25" fmla="*/ 3449 w 20121"/>
                  <a:gd name="connsiteY25" fmla="*/ 17820 h 19617"/>
                  <a:gd name="connsiteX26" fmla="*/ 4572 w 20121"/>
                  <a:gd name="connsiteY26" fmla="*/ 19081 h 19617"/>
                  <a:gd name="connsiteX27" fmla="*/ 4572 w 20121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1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66" y="0"/>
                    </a:lnTo>
                    <a:lnTo>
                      <a:pt x="6066" y="536"/>
                    </a:lnTo>
                    <a:cubicBezTo>
                      <a:pt x="5196" y="536"/>
                      <a:pt x="4950" y="713"/>
                      <a:pt x="4950" y="933"/>
                    </a:cubicBezTo>
                    <a:cubicBezTo>
                      <a:pt x="4950" y="1154"/>
                      <a:pt x="5114" y="1331"/>
                      <a:pt x="5404" y="1690"/>
                    </a:cubicBezTo>
                    <a:lnTo>
                      <a:pt x="16672" y="15518"/>
                    </a:lnTo>
                    <a:lnTo>
                      <a:pt x="16672" y="1797"/>
                    </a:lnTo>
                    <a:cubicBezTo>
                      <a:pt x="16672" y="776"/>
                      <a:pt x="16420" y="536"/>
                      <a:pt x="15550" y="536"/>
                    </a:cubicBezTo>
                    <a:lnTo>
                      <a:pt x="15550" y="0"/>
                    </a:lnTo>
                    <a:lnTo>
                      <a:pt x="20122" y="0"/>
                    </a:lnTo>
                    <a:lnTo>
                      <a:pt x="20122" y="536"/>
                    </a:lnTo>
                    <a:cubicBezTo>
                      <a:pt x="19251" y="536"/>
                      <a:pt x="18999" y="757"/>
                      <a:pt x="18999" y="1797"/>
                    </a:cubicBezTo>
                    <a:lnTo>
                      <a:pt x="18999" y="17807"/>
                    </a:lnTo>
                    <a:cubicBezTo>
                      <a:pt x="18999" y="18829"/>
                      <a:pt x="19251" y="19069"/>
                      <a:pt x="20122" y="19069"/>
                    </a:cubicBezTo>
                    <a:lnTo>
                      <a:pt x="20122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2" y="19069"/>
                      <a:pt x="15714" y="18936"/>
                      <a:pt x="15714" y="18671"/>
                    </a:cubicBezTo>
                    <a:cubicBezTo>
                      <a:pt x="15714" y="18406"/>
                      <a:pt x="15512" y="18224"/>
                      <a:pt x="15216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0FC1A19E-E9C8-9C36-233E-78D081F921F6}"/>
                  </a:ext>
                </a:extLst>
              </p:cNvPr>
              <p:cNvSpPr/>
              <p:nvPr/>
            </p:nvSpPr>
            <p:spPr>
              <a:xfrm>
                <a:off x="8391635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34 w 18381"/>
                  <a:gd name="connsiteY8" fmla="*/ 965 h 20077"/>
                  <a:gd name="connsiteX9" fmla="*/ 17170 w 18381"/>
                  <a:gd name="connsiteY9" fmla="*/ 1185 h 20077"/>
                  <a:gd name="connsiteX10" fmla="*/ 15632 w 18381"/>
                  <a:gd name="connsiteY10" fmla="*/ 5543 h 20077"/>
                  <a:gd name="connsiteX11" fmla="*/ 15134 w 18381"/>
                  <a:gd name="connsiteY11" fmla="*/ 5322 h 20077"/>
                  <a:gd name="connsiteX12" fmla="*/ 15216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4 w 18381"/>
                  <a:gd name="connsiteY16" fmla="*/ 20077 h 20077"/>
                  <a:gd name="connsiteX17" fmla="*/ 1249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3" y="14546"/>
                      <a:pt x="2046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34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4" y="5150"/>
                      <a:pt x="15221" y="4968"/>
                      <a:pt x="15216" y="4786"/>
                    </a:cubicBezTo>
                    <a:cubicBezTo>
                      <a:pt x="15216" y="3853"/>
                      <a:pt x="11893" y="2478"/>
                      <a:pt x="8607" y="2478"/>
                    </a:cubicBezTo>
                    <a:cubicBezTo>
                      <a:pt x="4326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2" y="20077"/>
                      <a:pt x="9314" y="20077"/>
                    </a:cubicBezTo>
                    <a:cubicBezTo>
                      <a:pt x="5032" y="20077"/>
                      <a:pt x="2119" y="18186"/>
                      <a:pt x="1249" y="18186"/>
                    </a:cubicBezTo>
                    <a:cubicBezTo>
                      <a:pt x="876" y="18213"/>
                      <a:pt x="568" y="18487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0C5DDD01-556E-7221-F7E8-B7F317968928}"/>
                  </a:ext>
                </a:extLst>
              </p:cNvPr>
              <p:cNvSpPr/>
              <p:nvPr/>
            </p:nvSpPr>
            <p:spPr>
              <a:xfrm>
                <a:off x="8414330" y="3283968"/>
                <a:ext cx="18753" cy="21691"/>
              </a:xfrm>
              <a:custGeom>
                <a:avLst/>
                <a:gdLst>
                  <a:gd name="connsiteX0" fmla="*/ 958 w 18753"/>
                  <a:gd name="connsiteY0" fmla="*/ 2863 h 21691"/>
                  <a:gd name="connsiteX1" fmla="*/ 0 w 18753"/>
                  <a:gd name="connsiteY1" fmla="*/ 1602 h 21691"/>
                  <a:gd name="connsiteX2" fmla="*/ 0 w 18753"/>
                  <a:gd name="connsiteY2" fmla="*/ 1066 h 21691"/>
                  <a:gd name="connsiteX3" fmla="*/ 16761 w 18753"/>
                  <a:gd name="connsiteY3" fmla="*/ 1066 h 21691"/>
                  <a:gd name="connsiteX4" fmla="*/ 17801 w 18753"/>
                  <a:gd name="connsiteY4" fmla="*/ 0 h 21691"/>
                  <a:gd name="connsiteX5" fmla="*/ 18299 w 18753"/>
                  <a:gd name="connsiteY5" fmla="*/ 0 h 21691"/>
                  <a:gd name="connsiteX6" fmla="*/ 18299 w 18753"/>
                  <a:gd name="connsiteY6" fmla="*/ 4622 h 21691"/>
                  <a:gd name="connsiteX7" fmla="*/ 17801 w 18753"/>
                  <a:gd name="connsiteY7" fmla="*/ 4622 h 21691"/>
                  <a:gd name="connsiteX8" fmla="*/ 16761 w 18753"/>
                  <a:gd name="connsiteY8" fmla="*/ 3556 h 21691"/>
                  <a:gd name="connsiteX9" fmla="*/ 3701 w 18753"/>
                  <a:gd name="connsiteY9" fmla="*/ 3556 h 21691"/>
                  <a:gd name="connsiteX10" fmla="*/ 3701 w 18753"/>
                  <a:gd name="connsiteY10" fmla="*/ 9339 h 21691"/>
                  <a:gd name="connsiteX11" fmla="*/ 12895 w 18753"/>
                  <a:gd name="connsiteY11" fmla="*/ 9339 h 21691"/>
                  <a:gd name="connsiteX12" fmla="*/ 13929 w 18753"/>
                  <a:gd name="connsiteY12" fmla="*/ 8267 h 21691"/>
                  <a:gd name="connsiteX13" fmla="*/ 14434 w 18753"/>
                  <a:gd name="connsiteY13" fmla="*/ 8267 h 21691"/>
                  <a:gd name="connsiteX14" fmla="*/ 14434 w 18753"/>
                  <a:gd name="connsiteY14" fmla="*/ 12895 h 21691"/>
                  <a:gd name="connsiteX15" fmla="*/ 13942 w 18753"/>
                  <a:gd name="connsiteY15" fmla="*/ 12895 h 21691"/>
                  <a:gd name="connsiteX16" fmla="*/ 12908 w 18753"/>
                  <a:gd name="connsiteY16" fmla="*/ 11830 h 21691"/>
                  <a:gd name="connsiteX17" fmla="*/ 3701 w 18753"/>
                  <a:gd name="connsiteY17" fmla="*/ 11830 h 21691"/>
                  <a:gd name="connsiteX18" fmla="*/ 3701 w 18753"/>
                  <a:gd name="connsiteY18" fmla="*/ 18135 h 21691"/>
                  <a:gd name="connsiteX19" fmla="*/ 17215 w 18753"/>
                  <a:gd name="connsiteY19" fmla="*/ 18135 h 21691"/>
                  <a:gd name="connsiteX20" fmla="*/ 18255 w 18753"/>
                  <a:gd name="connsiteY20" fmla="*/ 17070 h 21691"/>
                  <a:gd name="connsiteX21" fmla="*/ 18753 w 18753"/>
                  <a:gd name="connsiteY21" fmla="*/ 17070 h 21691"/>
                  <a:gd name="connsiteX22" fmla="*/ 18753 w 18753"/>
                  <a:gd name="connsiteY22" fmla="*/ 21692 h 21691"/>
                  <a:gd name="connsiteX23" fmla="*/ 18255 w 18753"/>
                  <a:gd name="connsiteY23" fmla="*/ 21692 h 21691"/>
                  <a:gd name="connsiteX24" fmla="*/ 17215 w 18753"/>
                  <a:gd name="connsiteY24" fmla="*/ 20626 h 21691"/>
                  <a:gd name="connsiteX25" fmla="*/ 0 w 18753"/>
                  <a:gd name="connsiteY25" fmla="*/ 20626 h 21691"/>
                  <a:gd name="connsiteX26" fmla="*/ 0 w 18753"/>
                  <a:gd name="connsiteY26" fmla="*/ 20090 h 21691"/>
                  <a:gd name="connsiteX27" fmla="*/ 958 w 18753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3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95" y="9339"/>
                    </a:lnTo>
                    <a:cubicBezTo>
                      <a:pt x="13721" y="9339"/>
                      <a:pt x="13929" y="9024"/>
                      <a:pt x="13929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42" y="12895"/>
                    </a:lnTo>
                    <a:cubicBezTo>
                      <a:pt x="13942" y="12139"/>
                      <a:pt x="13734" y="11830"/>
                      <a:pt x="12908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53" y="17070"/>
                    </a:lnTo>
                    <a:lnTo>
                      <a:pt x="18753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37966C2E-F177-762F-8EBE-1E0DBCC2D4FB}"/>
                  </a:ext>
                </a:extLst>
              </p:cNvPr>
              <p:cNvSpPr/>
              <p:nvPr/>
            </p:nvSpPr>
            <p:spPr>
              <a:xfrm>
                <a:off x="8433745" y="3285033"/>
                <a:ext cx="14553" cy="19869"/>
              </a:xfrm>
              <a:custGeom>
                <a:avLst/>
                <a:gdLst>
                  <a:gd name="connsiteX0" fmla="*/ 14554 w 14553"/>
                  <a:gd name="connsiteY0" fmla="*/ 19 h 19869"/>
                  <a:gd name="connsiteX1" fmla="*/ 14554 w 14553"/>
                  <a:gd name="connsiteY1" fmla="*/ 555 h 19869"/>
                  <a:gd name="connsiteX2" fmla="*/ 13513 w 14553"/>
                  <a:gd name="connsiteY2" fmla="*/ 1816 h 19869"/>
                  <a:gd name="connsiteX3" fmla="*/ 13513 w 14553"/>
                  <a:gd name="connsiteY3" fmla="*/ 14270 h 19869"/>
                  <a:gd name="connsiteX4" fmla="*/ 6779 w 14553"/>
                  <a:gd name="connsiteY4" fmla="*/ 19869 h 19869"/>
                  <a:gd name="connsiteX5" fmla="*/ 3285 w 14553"/>
                  <a:gd name="connsiteY5" fmla="*/ 19239 h 19869"/>
                  <a:gd name="connsiteX6" fmla="*/ 1249 w 14553"/>
                  <a:gd name="connsiteY6" fmla="*/ 18608 h 19869"/>
                  <a:gd name="connsiteX7" fmla="*/ 416 w 14553"/>
                  <a:gd name="connsiteY7" fmla="*/ 19182 h 19869"/>
                  <a:gd name="connsiteX8" fmla="*/ 0 w 14553"/>
                  <a:gd name="connsiteY8" fmla="*/ 19005 h 19869"/>
                  <a:gd name="connsiteX9" fmla="*/ 1665 w 14553"/>
                  <a:gd name="connsiteY9" fmla="*/ 14591 h 19869"/>
                  <a:gd name="connsiteX10" fmla="*/ 2163 w 14553"/>
                  <a:gd name="connsiteY10" fmla="*/ 14768 h 19869"/>
                  <a:gd name="connsiteX11" fmla="*/ 2081 w 14553"/>
                  <a:gd name="connsiteY11" fmla="*/ 15399 h 19869"/>
                  <a:gd name="connsiteX12" fmla="*/ 6735 w 14553"/>
                  <a:gd name="connsiteY12" fmla="*/ 17360 h 19869"/>
                  <a:gd name="connsiteX13" fmla="*/ 10934 w 14553"/>
                  <a:gd name="connsiteY13" fmla="*/ 13356 h 19869"/>
                  <a:gd name="connsiteX14" fmla="*/ 10934 w 14553"/>
                  <a:gd name="connsiteY14" fmla="*/ 1797 h 19869"/>
                  <a:gd name="connsiteX15" fmla="*/ 9894 w 14553"/>
                  <a:gd name="connsiteY15" fmla="*/ 536 h 19869"/>
                  <a:gd name="connsiteX16" fmla="*/ 9894 w 14553"/>
                  <a:gd name="connsiteY16" fmla="*/ 0 h 19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53" h="19869">
                    <a:moveTo>
                      <a:pt x="14554" y="19"/>
                    </a:moveTo>
                    <a:lnTo>
                      <a:pt x="14554" y="555"/>
                    </a:lnTo>
                    <a:cubicBezTo>
                      <a:pt x="13683" y="555"/>
                      <a:pt x="13513" y="776"/>
                      <a:pt x="13513" y="1816"/>
                    </a:cubicBezTo>
                    <a:lnTo>
                      <a:pt x="13513" y="14270"/>
                    </a:lnTo>
                    <a:cubicBezTo>
                      <a:pt x="13513" y="18684"/>
                      <a:pt x="10644" y="19869"/>
                      <a:pt x="6779" y="19869"/>
                    </a:cubicBezTo>
                    <a:cubicBezTo>
                      <a:pt x="5586" y="19867"/>
                      <a:pt x="4403" y="19654"/>
                      <a:pt x="3285" y="19239"/>
                    </a:cubicBezTo>
                    <a:cubicBezTo>
                      <a:pt x="2635" y="18947"/>
                      <a:pt x="1950" y="18736"/>
                      <a:pt x="1249" y="18608"/>
                    </a:cubicBezTo>
                    <a:cubicBezTo>
                      <a:pt x="914" y="18608"/>
                      <a:pt x="706" y="18829"/>
                      <a:pt x="416" y="19182"/>
                    </a:cubicBezTo>
                    <a:lnTo>
                      <a:pt x="0" y="19005"/>
                    </a:lnTo>
                    <a:lnTo>
                      <a:pt x="1665" y="14591"/>
                    </a:lnTo>
                    <a:lnTo>
                      <a:pt x="2163" y="14768"/>
                    </a:lnTo>
                    <a:cubicBezTo>
                      <a:pt x="2114" y="14975"/>
                      <a:pt x="2087" y="15186"/>
                      <a:pt x="2081" y="15399"/>
                    </a:cubicBezTo>
                    <a:cubicBezTo>
                      <a:pt x="2081" y="16553"/>
                      <a:pt x="4326" y="17360"/>
                      <a:pt x="6735" y="17360"/>
                    </a:cubicBezTo>
                    <a:cubicBezTo>
                      <a:pt x="9887" y="17360"/>
                      <a:pt x="10934" y="16471"/>
                      <a:pt x="10934" y="13356"/>
                    </a:cubicBezTo>
                    <a:lnTo>
                      <a:pt x="10934" y="1797"/>
                    </a:lnTo>
                    <a:cubicBezTo>
                      <a:pt x="10934" y="776"/>
                      <a:pt x="10770" y="536"/>
                      <a:pt x="9894" y="536"/>
                    </a:cubicBezTo>
                    <a:lnTo>
                      <a:pt x="9894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C23110F0-76AC-1973-123D-B6661E6B6E39}"/>
                  </a:ext>
                </a:extLst>
              </p:cNvPr>
              <p:cNvSpPr/>
              <p:nvPr/>
            </p:nvSpPr>
            <p:spPr>
              <a:xfrm>
                <a:off x="8452366" y="3284787"/>
                <a:ext cx="20960" cy="20096"/>
              </a:xfrm>
              <a:custGeom>
                <a:avLst/>
                <a:gdLst>
                  <a:gd name="connsiteX0" fmla="*/ 20960 w 20960"/>
                  <a:gd name="connsiteY0" fmla="*/ 10051 h 20096"/>
                  <a:gd name="connsiteX1" fmla="*/ 10480 w 20960"/>
                  <a:gd name="connsiteY1" fmla="*/ 20096 h 20096"/>
                  <a:gd name="connsiteX2" fmla="*/ 0 w 20960"/>
                  <a:gd name="connsiteY2" fmla="*/ 10051 h 20096"/>
                  <a:gd name="connsiteX3" fmla="*/ 10480 w 20960"/>
                  <a:gd name="connsiteY3" fmla="*/ 0 h 20096"/>
                  <a:gd name="connsiteX4" fmla="*/ 20960 w 20960"/>
                  <a:gd name="connsiteY4" fmla="*/ 10051 h 20096"/>
                  <a:gd name="connsiteX5" fmla="*/ 2749 w 20960"/>
                  <a:gd name="connsiteY5" fmla="*/ 10001 h 20096"/>
                  <a:gd name="connsiteX6" fmla="*/ 10480 w 20960"/>
                  <a:gd name="connsiteY6" fmla="*/ 17612 h 20096"/>
                  <a:gd name="connsiteX7" fmla="*/ 18217 w 20960"/>
                  <a:gd name="connsiteY7" fmla="*/ 10001 h 20096"/>
                  <a:gd name="connsiteX8" fmla="*/ 10480 w 20960"/>
                  <a:gd name="connsiteY8" fmla="*/ 2484 h 20096"/>
                  <a:gd name="connsiteX9" fmla="*/ 2749 w 20960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0" h="20096">
                    <a:moveTo>
                      <a:pt x="20960" y="10051"/>
                    </a:moveTo>
                    <a:cubicBezTo>
                      <a:pt x="20960" y="15563"/>
                      <a:pt x="16887" y="20096"/>
                      <a:pt x="10480" y="20096"/>
                    </a:cubicBezTo>
                    <a:cubicBezTo>
                      <a:pt x="4073" y="20096"/>
                      <a:pt x="0" y="15563"/>
                      <a:pt x="0" y="10051"/>
                    </a:cubicBezTo>
                    <a:cubicBezTo>
                      <a:pt x="0" y="4540"/>
                      <a:pt x="4080" y="0"/>
                      <a:pt x="10480" y="0"/>
                    </a:cubicBezTo>
                    <a:cubicBezTo>
                      <a:pt x="16880" y="0"/>
                      <a:pt x="20960" y="4534"/>
                      <a:pt x="20960" y="10051"/>
                    </a:cubicBezTo>
                    <a:close/>
                    <a:moveTo>
                      <a:pt x="2749" y="10001"/>
                    </a:moveTo>
                    <a:cubicBezTo>
                      <a:pt x="2749" y="14232"/>
                      <a:pt x="5738" y="17612"/>
                      <a:pt x="10480" y="17612"/>
                    </a:cubicBezTo>
                    <a:cubicBezTo>
                      <a:pt x="15222" y="17612"/>
                      <a:pt x="18217" y="14232"/>
                      <a:pt x="18217" y="10001"/>
                    </a:cubicBezTo>
                    <a:cubicBezTo>
                      <a:pt x="18217" y="5770"/>
                      <a:pt x="15222" y="2484"/>
                      <a:pt x="10480" y="2484"/>
                    </a:cubicBezTo>
                    <a:cubicBezTo>
                      <a:pt x="5738" y="2484"/>
                      <a:pt x="2749" y="5826"/>
                      <a:pt x="2749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01CF5CB-D7CC-B402-7ABE-DAE044F97A8A}"/>
                  </a:ext>
                </a:extLst>
              </p:cNvPr>
              <p:cNvSpPr/>
              <p:nvPr/>
            </p:nvSpPr>
            <p:spPr>
              <a:xfrm>
                <a:off x="8485773" y="3280991"/>
                <a:ext cx="21918" cy="23923"/>
              </a:xfrm>
              <a:custGeom>
                <a:avLst/>
                <a:gdLst>
                  <a:gd name="connsiteX0" fmla="*/ 2220 w 21918"/>
                  <a:gd name="connsiteY0" fmla="*/ 16288 h 23923"/>
                  <a:gd name="connsiteX1" fmla="*/ 2762 w 21918"/>
                  <a:gd name="connsiteY1" fmla="*/ 16603 h 23923"/>
                  <a:gd name="connsiteX2" fmla="*/ 2636 w 21918"/>
                  <a:gd name="connsiteY2" fmla="*/ 17177 h 23923"/>
                  <a:gd name="connsiteX3" fmla="*/ 10997 w 21918"/>
                  <a:gd name="connsiteY3" fmla="*/ 20960 h 23923"/>
                  <a:gd name="connsiteX4" fmla="*/ 18482 w 21918"/>
                  <a:gd name="connsiteY4" fmla="*/ 16546 h 23923"/>
                  <a:gd name="connsiteX5" fmla="*/ 769 w 21918"/>
                  <a:gd name="connsiteY5" fmla="*/ 7157 h 23923"/>
                  <a:gd name="connsiteX6" fmla="*/ 11489 w 21918"/>
                  <a:gd name="connsiteY6" fmla="*/ 0 h 23923"/>
                  <a:gd name="connsiteX7" fmla="*/ 19472 w 21918"/>
                  <a:gd name="connsiteY7" fmla="*/ 1690 h 23923"/>
                  <a:gd name="connsiteX8" fmla="*/ 20550 w 21918"/>
                  <a:gd name="connsiteY8" fmla="*/ 1110 h 23923"/>
                  <a:gd name="connsiteX9" fmla="*/ 21055 w 21918"/>
                  <a:gd name="connsiteY9" fmla="*/ 1337 h 23923"/>
                  <a:gd name="connsiteX10" fmla="*/ 18797 w 21918"/>
                  <a:gd name="connsiteY10" fmla="*/ 6419 h 23923"/>
                  <a:gd name="connsiteX11" fmla="*/ 18337 w 21918"/>
                  <a:gd name="connsiteY11" fmla="*/ 6104 h 23923"/>
                  <a:gd name="connsiteX12" fmla="*/ 18381 w 21918"/>
                  <a:gd name="connsiteY12" fmla="*/ 5530 h 23923"/>
                  <a:gd name="connsiteX13" fmla="*/ 11521 w 21918"/>
                  <a:gd name="connsiteY13" fmla="*/ 2907 h 23923"/>
                  <a:gd name="connsiteX14" fmla="*/ 4200 w 21918"/>
                  <a:gd name="connsiteY14" fmla="*/ 7088 h 23923"/>
                  <a:gd name="connsiteX15" fmla="*/ 21919 w 21918"/>
                  <a:gd name="connsiteY15" fmla="*/ 16546 h 23923"/>
                  <a:gd name="connsiteX16" fmla="*/ 11104 w 21918"/>
                  <a:gd name="connsiteY16" fmla="*/ 23924 h 23923"/>
                  <a:gd name="connsiteX17" fmla="*/ 1293 w 21918"/>
                  <a:gd name="connsiteY17" fmla="*/ 21168 h 23923"/>
                  <a:gd name="connsiteX18" fmla="*/ 416 w 21918"/>
                  <a:gd name="connsiteY18" fmla="*/ 21704 h 23923"/>
                  <a:gd name="connsiteX19" fmla="*/ 0 w 21918"/>
                  <a:gd name="connsiteY19" fmla="*/ 21439 h 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18" h="23923">
                    <a:moveTo>
                      <a:pt x="2220" y="16288"/>
                    </a:moveTo>
                    <a:lnTo>
                      <a:pt x="2762" y="16603"/>
                    </a:lnTo>
                    <a:cubicBezTo>
                      <a:pt x="2686" y="16785"/>
                      <a:pt x="2643" y="16979"/>
                      <a:pt x="2636" y="17177"/>
                    </a:cubicBezTo>
                    <a:cubicBezTo>
                      <a:pt x="2636" y="18823"/>
                      <a:pt x="6917" y="20960"/>
                      <a:pt x="10997" y="20960"/>
                    </a:cubicBezTo>
                    <a:cubicBezTo>
                      <a:pt x="16237" y="20960"/>
                      <a:pt x="18482" y="19069"/>
                      <a:pt x="18482" y="16546"/>
                    </a:cubicBezTo>
                    <a:cubicBezTo>
                      <a:pt x="18482" y="9610"/>
                      <a:pt x="769" y="18148"/>
                      <a:pt x="769" y="7157"/>
                    </a:cubicBezTo>
                    <a:cubicBezTo>
                      <a:pt x="769" y="2938"/>
                      <a:pt x="5423" y="0"/>
                      <a:pt x="11489" y="0"/>
                    </a:cubicBezTo>
                    <a:cubicBezTo>
                      <a:pt x="16231" y="0"/>
                      <a:pt x="18394" y="1690"/>
                      <a:pt x="19472" y="1690"/>
                    </a:cubicBezTo>
                    <a:cubicBezTo>
                      <a:pt x="19910" y="1704"/>
                      <a:pt x="20321" y="1483"/>
                      <a:pt x="20550" y="1110"/>
                    </a:cubicBezTo>
                    <a:lnTo>
                      <a:pt x="21055" y="1337"/>
                    </a:lnTo>
                    <a:lnTo>
                      <a:pt x="18797" y="6419"/>
                    </a:lnTo>
                    <a:lnTo>
                      <a:pt x="18337" y="6104"/>
                    </a:lnTo>
                    <a:cubicBezTo>
                      <a:pt x="18372" y="5915"/>
                      <a:pt x="18387" y="5722"/>
                      <a:pt x="18381" y="5530"/>
                    </a:cubicBezTo>
                    <a:cubicBezTo>
                      <a:pt x="18381" y="4685"/>
                      <a:pt x="15556" y="2907"/>
                      <a:pt x="11521" y="2907"/>
                    </a:cubicBezTo>
                    <a:cubicBezTo>
                      <a:pt x="7031" y="2907"/>
                      <a:pt x="4200" y="4685"/>
                      <a:pt x="4200" y="7088"/>
                    </a:cubicBezTo>
                    <a:cubicBezTo>
                      <a:pt x="4200" y="13135"/>
                      <a:pt x="21919" y="5038"/>
                      <a:pt x="21919" y="16546"/>
                    </a:cubicBezTo>
                    <a:cubicBezTo>
                      <a:pt x="21919" y="20279"/>
                      <a:pt x="18173" y="23924"/>
                      <a:pt x="11104" y="23924"/>
                    </a:cubicBezTo>
                    <a:cubicBezTo>
                      <a:pt x="5114" y="23924"/>
                      <a:pt x="2535" y="21168"/>
                      <a:pt x="1293" y="21168"/>
                    </a:cubicBezTo>
                    <a:cubicBezTo>
                      <a:pt x="931" y="21194"/>
                      <a:pt x="604" y="21394"/>
                      <a:pt x="416" y="21704"/>
                    </a:cubicBezTo>
                    <a:lnTo>
                      <a:pt x="0" y="21439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FDE581F0-1C25-ACF6-7E72-D1BC702CC1F9}"/>
                  </a:ext>
                </a:extLst>
              </p:cNvPr>
              <p:cNvSpPr/>
              <p:nvPr/>
            </p:nvSpPr>
            <p:spPr>
              <a:xfrm>
                <a:off x="8511110" y="3285033"/>
                <a:ext cx="20039" cy="19850"/>
              </a:xfrm>
              <a:custGeom>
                <a:avLst/>
                <a:gdLst>
                  <a:gd name="connsiteX0" fmla="*/ 19169 w 20039"/>
                  <a:gd name="connsiteY0" fmla="*/ 13362 h 19850"/>
                  <a:gd name="connsiteX1" fmla="*/ 10020 w 20039"/>
                  <a:gd name="connsiteY1" fmla="*/ 19850 h 19850"/>
                  <a:gd name="connsiteX2" fmla="*/ 870 w 20039"/>
                  <a:gd name="connsiteY2" fmla="*/ 13362 h 19850"/>
                  <a:gd name="connsiteX3" fmla="*/ 870 w 20039"/>
                  <a:gd name="connsiteY3" fmla="*/ 1797 h 19850"/>
                  <a:gd name="connsiteX4" fmla="*/ 0 w 20039"/>
                  <a:gd name="connsiteY4" fmla="*/ 536 h 19850"/>
                  <a:gd name="connsiteX5" fmla="*/ 0 w 20039"/>
                  <a:gd name="connsiteY5" fmla="*/ 0 h 19850"/>
                  <a:gd name="connsiteX6" fmla="*/ 4326 w 20039"/>
                  <a:gd name="connsiteY6" fmla="*/ 0 h 19850"/>
                  <a:gd name="connsiteX7" fmla="*/ 4326 w 20039"/>
                  <a:gd name="connsiteY7" fmla="*/ 536 h 19850"/>
                  <a:gd name="connsiteX8" fmla="*/ 3449 w 20039"/>
                  <a:gd name="connsiteY8" fmla="*/ 1797 h 19850"/>
                  <a:gd name="connsiteX9" fmla="*/ 3449 w 20039"/>
                  <a:gd name="connsiteY9" fmla="*/ 12782 h 19850"/>
                  <a:gd name="connsiteX10" fmla="*/ 10020 w 20039"/>
                  <a:gd name="connsiteY10" fmla="*/ 17366 h 19850"/>
                  <a:gd name="connsiteX11" fmla="*/ 16590 w 20039"/>
                  <a:gd name="connsiteY11" fmla="*/ 12782 h 19850"/>
                  <a:gd name="connsiteX12" fmla="*/ 16590 w 20039"/>
                  <a:gd name="connsiteY12" fmla="*/ 1797 h 19850"/>
                  <a:gd name="connsiteX13" fmla="*/ 15714 w 20039"/>
                  <a:gd name="connsiteY13" fmla="*/ 536 h 19850"/>
                  <a:gd name="connsiteX14" fmla="*/ 15714 w 20039"/>
                  <a:gd name="connsiteY14" fmla="*/ 0 h 19850"/>
                  <a:gd name="connsiteX15" fmla="*/ 20040 w 20039"/>
                  <a:gd name="connsiteY15" fmla="*/ 0 h 19850"/>
                  <a:gd name="connsiteX16" fmla="*/ 20040 w 20039"/>
                  <a:gd name="connsiteY16" fmla="*/ 536 h 19850"/>
                  <a:gd name="connsiteX17" fmla="*/ 19169 w 20039"/>
                  <a:gd name="connsiteY17" fmla="*/ 1797 h 1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39" h="19850">
                    <a:moveTo>
                      <a:pt x="19169" y="13362"/>
                    </a:moveTo>
                    <a:cubicBezTo>
                      <a:pt x="19207" y="18343"/>
                      <a:pt x="14219" y="19850"/>
                      <a:pt x="10020" y="19850"/>
                    </a:cubicBezTo>
                    <a:cubicBezTo>
                      <a:pt x="5820" y="19850"/>
                      <a:pt x="832" y="18343"/>
                      <a:pt x="870" y="13362"/>
                    </a:cubicBezTo>
                    <a:lnTo>
                      <a:pt x="870" y="1797"/>
                    </a:lnTo>
                    <a:cubicBezTo>
                      <a:pt x="870" y="776"/>
                      <a:pt x="706" y="536"/>
                      <a:pt x="0" y="536"/>
                    </a:cubicBezTo>
                    <a:lnTo>
                      <a:pt x="0" y="0"/>
                    </a:lnTo>
                    <a:lnTo>
                      <a:pt x="4326" y="0"/>
                    </a:lnTo>
                    <a:lnTo>
                      <a:pt x="4326" y="536"/>
                    </a:lnTo>
                    <a:cubicBezTo>
                      <a:pt x="3619" y="536"/>
                      <a:pt x="3449" y="757"/>
                      <a:pt x="3449" y="1797"/>
                    </a:cubicBezTo>
                    <a:lnTo>
                      <a:pt x="3449" y="12782"/>
                    </a:lnTo>
                    <a:cubicBezTo>
                      <a:pt x="3449" y="16162"/>
                      <a:pt x="6066" y="17366"/>
                      <a:pt x="10020" y="17366"/>
                    </a:cubicBezTo>
                    <a:cubicBezTo>
                      <a:pt x="13973" y="17366"/>
                      <a:pt x="16590" y="16162"/>
                      <a:pt x="16590" y="12782"/>
                    </a:cubicBezTo>
                    <a:lnTo>
                      <a:pt x="16590" y="1797"/>
                    </a:lnTo>
                    <a:cubicBezTo>
                      <a:pt x="16590" y="776"/>
                      <a:pt x="16420" y="536"/>
                      <a:pt x="15714" y="536"/>
                    </a:cubicBezTo>
                    <a:lnTo>
                      <a:pt x="15714" y="0"/>
                    </a:lnTo>
                    <a:lnTo>
                      <a:pt x="20040" y="0"/>
                    </a:lnTo>
                    <a:lnTo>
                      <a:pt x="20040" y="536"/>
                    </a:lnTo>
                    <a:cubicBezTo>
                      <a:pt x="19333" y="536"/>
                      <a:pt x="19169" y="757"/>
                      <a:pt x="19169" y="1797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7C867066-79B9-A714-F669-2175C3AB15F1}"/>
                  </a:ext>
                </a:extLst>
              </p:cNvPr>
              <p:cNvSpPr/>
              <p:nvPr/>
            </p:nvSpPr>
            <p:spPr>
              <a:xfrm>
                <a:off x="8535551" y="3285033"/>
                <a:ext cx="17384" cy="19585"/>
              </a:xfrm>
              <a:custGeom>
                <a:avLst/>
                <a:gdLst>
                  <a:gd name="connsiteX0" fmla="*/ 1040 w 17384"/>
                  <a:gd name="connsiteY0" fmla="*/ 1797 h 19585"/>
                  <a:gd name="connsiteX1" fmla="*/ 0 w 17384"/>
                  <a:gd name="connsiteY1" fmla="*/ 536 h 19585"/>
                  <a:gd name="connsiteX2" fmla="*/ 0 w 17384"/>
                  <a:gd name="connsiteY2" fmla="*/ 0 h 19585"/>
                  <a:gd name="connsiteX3" fmla="*/ 11149 w 17384"/>
                  <a:gd name="connsiteY3" fmla="*/ 0 h 19585"/>
                  <a:gd name="connsiteX4" fmla="*/ 17385 w 17384"/>
                  <a:gd name="connsiteY4" fmla="*/ 5467 h 19585"/>
                  <a:gd name="connsiteX5" fmla="*/ 11476 w 17384"/>
                  <a:gd name="connsiteY5" fmla="*/ 11029 h 19585"/>
                  <a:gd name="connsiteX6" fmla="*/ 3619 w 17384"/>
                  <a:gd name="connsiteY6" fmla="*/ 11029 h 19585"/>
                  <a:gd name="connsiteX7" fmla="*/ 3619 w 17384"/>
                  <a:gd name="connsiteY7" fmla="*/ 17788 h 19585"/>
                  <a:gd name="connsiteX8" fmla="*/ 4660 w 17384"/>
                  <a:gd name="connsiteY8" fmla="*/ 19050 h 19585"/>
                  <a:gd name="connsiteX9" fmla="*/ 4660 w 17384"/>
                  <a:gd name="connsiteY9" fmla="*/ 19586 h 19585"/>
                  <a:gd name="connsiteX10" fmla="*/ 0 w 17384"/>
                  <a:gd name="connsiteY10" fmla="*/ 19586 h 19585"/>
                  <a:gd name="connsiteX11" fmla="*/ 0 w 17384"/>
                  <a:gd name="connsiteY11" fmla="*/ 19050 h 19585"/>
                  <a:gd name="connsiteX12" fmla="*/ 1040 w 17384"/>
                  <a:gd name="connsiteY12" fmla="*/ 17788 h 19585"/>
                  <a:gd name="connsiteX13" fmla="*/ 3619 w 17384"/>
                  <a:gd name="connsiteY13" fmla="*/ 8544 h 19585"/>
                  <a:gd name="connsiteX14" fmla="*/ 11268 w 17384"/>
                  <a:gd name="connsiteY14" fmla="*/ 8544 h 19585"/>
                  <a:gd name="connsiteX15" fmla="*/ 14642 w 17384"/>
                  <a:gd name="connsiteY15" fmla="*/ 5391 h 19585"/>
                  <a:gd name="connsiteX16" fmla="*/ 10688 w 17384"/>
                  <a:gd name="connsiteY16" fmla="*/ 2327 h 19585"/>
                  <a:gd name="connsiteX17" fmla="*/ 3619 w 17384"/>
                  <a:gd name="connsiteY17" fmla="*/ 2327 h 1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384" h="19585">
                    <a:moveTo>
                      <a:pt x="1040" y="1797"/>
                    </a:move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11149" y="0"/>
                    </a:lnTo>
                    <a:cubicBezTo>
                      <a:pt x="15260" y="0"/>
                      <a:pt x="17385" y="1778"/>
                      <a:pt x="17385" y="5467"/>
                    </a:cubicBezTo>
                    <a:cubicBezTo>
                      <a:pt x="17385" y="8803"/>
                      <a:pt x="14554" y="11029"/>
                      <a:pt x="11476" y="11029"/>
                    </a:cubicBezTo>
                    <a:lnTo>
                      <a:pt x="3619" y="11029"/>
                    </a:lnTo>
                    <a:lnTo>
                      <a:pt x="3619" y="17788"/>
                    </a:lnTo>
                    <a:cubicBezTo>
                      <a:pt x="3619" y="18810"/>
                      <a:pt x="3783" y="19050"/>
                      <a:pt x="4660" y="19050"/>
                    </a:cubicBezTo>
                    <a:lnTo>
                      <a:pt x="4660" y="19586"/>
                    </a:lnTo>
                    <a:lnTo>
                      <a:pt x="0" y="19586"/>
                    </a:lnTo>
                    <a:lnTo>
                      <a:pt x="0" y="19050"/>
                    </a:lnTo>
                    <a:cubicBezTo>
                      <a:pt x="876" y="19050"/>
                      <a:pt x="1040" y="18829"/>
                      <a:pt x="1040" y="17788"/>
                    </a:cubicBezTo>
                    <a:close/>
                    <a:moveTo>
                      <a:pt x="3619" y="8544"/>
                    </a:moveTo>
                    <a:lnTo>
                      <a:pt x="11268" y="8544"/>
                    </a:lnTo>
                    <a:cubicBezTo>
                      <a:pt x="13513" y="8544"/>
                      <a:pt x="14642" y="7346"/>
                      <a:pt x="14642" y="5391"/>
                    </a:cubicBezTo>
                    <a:cubicBezTo>
                      <a:pt x="14642" y="3260"/>
                      <a:pt x="13349" y="2327"/>
                      <a:pt x="10688" y="2327"/>
                    </a:cubicBezTo>
                    <a:lnTo>
                      <a:pt x="3619" y="232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2A8D53A9-AEC3-6120-7BFF-E00E13D2CB48}"/>
                  </a:ext>
                </a:extLst>
              </p:cNvPr>
              <p:cNvSpPr/>
              <p:nvPr/>
            </p:nvSpPr>
            <p:spPr>
              <a:xfrm>
                <a:off x="8555319" y="3283968"/>
                <a:ext cx="18772" cy="21691"/>
              </a:xfrm>
              <a:custGeom>
                <a:avLst/>
                <a:gdLst>
                  <a:gd name="connsiteX0" fmla="*/ 958 w 18772"/>
                  <a:gd name="connsiteY0" fmla="*/ 2863 h 21691"/>
                  <a:gd name="connsiteX1" fmla="*/ 0 w 18772"/>
                  <a:gd name="connsiteY1" fmla="*/ 1602 h 21691"/>
                  <a:gd name="connsiteX2" fmla="*/ 0 w 18772"/>
                  <a:gd name="connsiteY2" fmla="*/ 1066 h 21691"/>
                  <a:gd name="connsiteX3" fmla="*/ 16761 w 18772"/>
                  <a:gd name="connsiteY3" fmla="*/ 1066 h 21691"/>
                  <a:gd name="connsiteX4" fmla="*/ 17801 w 18772"/>
                  <a:gd name="connsiteY4" fmla="*/ 0 h 21691"/>
                  <a:gd name="connsiteX5" fmla="*/ 18299 w 18772"/>
                  <a:gd name="connsiteY5" fmla="*/ 0 h 21691"/>
                  <a:gd name="connsiteX6" fmla="*/ 18299 w 18772"/>
                  <a:gd name="connsiteY6" fmla="*/ 4622 h 21691"/>
                  <a:gd name="connsiteX7" fmla="*/ 17801 w 18772"/>
                  <a:gd name="connsiteY7" fmla="*/ 4622 h 21691"/>
                  <a:gd name="connsiteX8" fmla="*/ 16761 w 18772"/>
                  <a:gd name="connsiteY8" fmla="*/ 3556 h 21691"/>
                  <a:gd name="connsiteX9" fmla="*/ 3720 w 18772"/>
                  <a:gd name="connsiteY9" fmla="*/ 3556 h 21691"/>
                  <a:gd name="connsiteX10" fmla="*/ 3720 w 18772"/>
                  <a:gd name="connsiteY10" fmla="*/ 9339 h 21691"/>
                  <a:gd name="connsiteX11" fmla="*/ 12939 w 18772"/>
                  <a:gd name="connsiteY11" fmla="*/ 9339 h 21691"/>
                  <a:gd name="connsiteX12" fmla="*/ 13973 w 18772"/>
                  <a:gd name="connsiteY12" fmla="*/ 8267 h 21691"/>
                  <a:gd name="connsiteX13" fmla="*/ 14478 w 18772"/>
                  <a:gd name="connsiteY13" fmla="*/ 8267 h 21691"/>
                  <a:gd name="connsiteX14" fmla="*/ 14478 w 18772"/>
                  <a:gd name="connsiteY14" fmla="*/ 12895 h 21691"/>
                  <a:gd name="connsiteX15" fmla="*/ 13973 w 18772"/>
                  <a:gd name="connsiteY15" fmla="*/ 12895 h 21691"/>
                  <a:gd name="connsiteX16" fmla="*/ 12939 w 18772"/>
                  <a:gd name="connsiteY16" fmla="*/ 11830 h 21691"/>
                  <a:gd name="connsiteX17" fmla="*/ 3720 w 18772"/>
                  <a:gd name="connsiteY17" fmla="*/ 11830 h 21691"/>
                  <a:gd name="connsiteX18" fmla="*/ 3720 w 18772"/>
                  <a:gd name="connsiteY18" fmla="*/ 18135 h 21691"/>
                  <a:gd name="connsiteX19" fmla="*/ 17234 w 18772"/>
                  <a:gd name="connsiteY19" fmla="*/ 18135 h 21691"/>
                  <a:gd name="connsiteX20" fmla="*/ 18274 w 18772"/>
                  <a:gd name="connsiteY20" fmla="*/ 17070 h 21691"/>
                  <a:gd name="connsiteX21" fmla="*/ 18772 w 18772"/>
                  <a:gd name="connsiteY21" fmla="*/ 17070 h 21691"/>
                  <a:gd name="connsiteX22" fmla="*/ 18772 w 18772"/>
                  <a:gd name="connsiteY22" fmla="*/ 21692 h 21691"/>
                  <a:gd name="connsiteX23" fmla="*/ 18274 w 18772"/>
                  <a:gd name="connsiteY23" fmla="*/ 21692 h 21691"/>
                  <a:gd name="connsiteX24" fmla="*/ 17234 w 18772"/>
                  <a:gd name="connsiteY24" fmla="*/ 20626 h 21691"/>
                  <a:gd name="connsiteX25" fmla="*/ 19 w 18772"/>
                  <a:gd name="connsiteY25" fmla="*/ 20626 h 21691"/>
                  <a:gd name="connsiteX26" fmla="*/ 19 w 18772"/>
                  <a:gd name="connsiteY26" fmla="*/ 20090 h 21691"/>
                  <a:gd name="connsiteX27" fmla="*/ 977 w 18772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72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20" y="3556"/>
                    </a:lnTo>
                    <a:lnTo>
                      <a:pt x="3720" y="9339"/>
                    </a:lnTo>
                    <a:lnTo>
                      <a:pt x="12939" y="9339"/>
                    </a:lnTo>
                    <a:cubicBezTo>
                      <a:pt x="13765" y="9339"/>
                      <a:pt x="13973" y="9024"/>
                      <a:pt x="13973" y="8267"/>
                    </a:cubicBezTo>
                    <a:lnTo>
                      <a:pt x="14478" y="8267"/>
                    </a:lnTo>
                    <a:lnTo>
                      <a:pt x="14478" y="12895"/>
                    </a:lnTo>
                    <a:lnTo>
                      <a:pt x="13973" y="12895"/>
                    </a:lnTo>
                    <a:cubicBezTo>
                      <a:pt x="13973" y="12139"/>
                      <a:pt x="13765" y="11830"/>
                      <a:pt x="12939" y="11830"/>
                    </a:cubicBezTo>
                    <a:lnTo>
                      <a:pt x="3720" y="11830"/>
                    </a:lnTo>
                    <a:lnTo>
                      <a:pt x="3720" y="18135"/>
                    </a:lnTo>
                    <a:lnTo>
                      <a:pt x="17234" y="18135"/>
                    </a:lnTo>
                    <a:cubicBezTo>
                      <a:pt x="18066" y="18135"/>
                      <a:pt x="18274" y="17826"/>
                      <a:pt x="18274" y="17070"/>
                    </a:cubicBezTo>
                    <a:lnTo>
                      <a:pt x="18772" y="17070"/>
                    </a:lnTo>
                    <a:lnTo>
                      <a:pt x="18772" y="21692"/>
                    </a:lnTo>
                    <a:lnTo>
                      <a:pt x="18274" y="21692"/>
                    </a:lnTo>
                    <a:cubicBezTo>
                      <a:pt x="18274" y="20935"/>
                      <a:pt x="18066" y="20626"/>
                      <a:pt x="17234" y="20626"/>
                    </a:cubicBezTo>
                    <a:lnTo>
                      <a:pt x="19" y="20626"/>
                    </a:lnTo>
                    <a:lnTo>
                      <a:pt x="19" y="20090"/>
                    </a:lnTo>
                    <a:cubicBezTo>
                      <a:pt x="813" y="20090"/>
                      <a:pt x="977" y="19869"/>
                      <a:pt x="977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CE5E10EC-AA92-2FBF-90EB-7D5B30D32997}"/>
                  </a:ext>
                </a:extLst>
              </p:cNvPr>
              <p:cNvSpPr/>
              <p:nvPr/>
            </p:nvSpPr>
            <p:spPr>
              <a:xfrm>
                <a:off x="8577414" y="3285033"/>
                <a:ext cx="18532" cy="19604"/>
              </a:xfrm>
              <a:custGeom>
                <a:avLst/>
                <a:gdLst>
                  <a:gd name="connsiteX0" fmla="*/ 3619 w 18532"/>
                  <a:gd name="connsiteY0" fmla="*/ 17807 h 19604"/>
                  <a:gd name="connsiteX1" fmla="*/ 4654 w 18532"/>
                  <a:gd name="connsiteY1" fmla="*/ 19069 h 19604"/>
                  <a:gd name="connsiteX2" fmla="*/ 4654 w 18532"/>
                  <a:gd name="connsiteY2" fmla="*/ 19605 h 19604"/>
                  <a:gd name="connsiteX3" fmla="*/ 0 w 18532"/>
                  <a:gd name="connsiteY3" fmla="*/ 19605 h 19604"/>
                  <a:gd name="connsiteX4" fmla="*/ 0 w 18532"/>
                  <a:gd name="connsiteY4" fmla="*/ 19069 h 19604"/>
                  <a:gd name="connsiteX5" fmla="*/ 1040 w 18532"/>
                  <a:gd name="connsiteY5" fmla="*/ 17807 h 19604"/>
                  <a:gd name="connsiteX6" fmla="*/ 1040 w 18532"/>
                  <a:gd name="connsiteY6" fmla="*/ 1797 h 19604"/>
                  <a:gd name="connsiteX7" fmla="*/ 0 w 18532"/>
                  <a:gd name="connsiteY7" fmla="*/ 536 h 19604"/>
                  <a:gd name="connsiteX8" fmla="*/ 0 w 18532"/>
                  <a:gd name="connsiteY8" fmla="*/ 0 h 19604"/>
                  <a:gd name="connsiteX9" fmla="*/ 12725 w 18532"/>
                  <a:gd name="connsiteY9" fmla="*/ 0 h 19604"/>
                  <a:gd name="connsiteX10" fmla="*/ 17965 w 18532"/>
                  <a:gd name="connsiteY10" fmla="*/ 5467 h 19604"/>
                  <a:gd name="connsiteX11" fmla="*/ 12920 w 18532"/>
                  <a:gd name="connsiteY11" fmla="*/ 10764 h 19604"/>
                  <a:gd name="connsiteX12" fmla="*/ 17492 w 18532"/>
                  <a:gd name="connsiteY12" fmla="*/ 18236 h 19604"/>
                  <a:gd name="connsiteX13" fmla="*/ 18533 w 18532"/>
                  <a:gd name="connsiteY13" fmla="*/ 19031 h 19604"/>
                  <a:gd name="connsiteX14" fmla="*/ 18533 w 18532"/>
                  <a:gd name="connsiteY14" fmla="*/ 19567 h 19604"/>
                  <a:gd name="connsiteX15" fmla="*/ 14043 w 18532"/>
                  <a:gd name="connsiteY15" fmla="*/ 19567 h 19604"/>
                  <a:gd name="connsiteX16" fmla="*/ 14043 w 18532"/>
                  <a:gd name="connsiteY16" fmla="*/ 19031 h 19604"/>
                  <a:gd name="connsiteX17" fmla="*/ 14705 w 18532"/>
                  <a:gd name="connsiteY17" fmla="*/ 18678 h 19604"/>
                  <a:gd name="connsiteX18" fmla="*/ 14251 w 18532"/>
                  <a:gd name="connsiteY18" fmla="*/ 17612 h 19604"/>
                  <a:gd name="connsiteX19" fmla="*/ 10177 w 18532"/>
                  <a:gd name="connsiteY19" fmla="*/ 10764 h 19604"/>
                  <a:gd name="connsiteX20" fmla="*/ 3619 w 18532"/>
                  <a:gd name="connsiteY20" fmla="*/ 10764 h 19604"/>
                  <a:gd name="connsiteX21" fmla="*/ 3619 w 18532"/>
                  <a:gd name="connsiteY21" fmla="*/ 8292 h 19604"/>
                  <a:gd name="connsiteX22" fmla="*/ 12448 w 18532"/>
                  <a:gd name="connsiteY22" fmla="*/ 8292 h 19604"/>
                  <a:gd name="connsiteX23" fmla="*/ 15190 w 18532"/>
                  <a:gd name="connsiteY23" fmla="*/ 5398 h 19604"/>
                  <a:gd name="connsiteX24" fmla="*/ 12038 w 18532"/>
                  <a:gd name="connsiteY24" fmla="*/ 2333 h 19604"/>
                  <a:gd name="connsiteX25" fmla="*/ 3619 w 18532"/>
                  <a:gd name="connsiteY25" fmla="*/ 2333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532" h="19604">
                    <a:moveTo>
                      <a:pt x="3619" y="17807"/>
                    </a:moveTo>
                    <a:cubicBezTo>
                      <a:pt x="3619" y="18829"/>
                      <a:pt x="3783" y="19069"/>
                      <a:pt x="4654" y="19069"/>
                    </a:cubicBezTo>
                    <a:lnTo>
                      <a:pt x="4654" y="19605"/>
                    </a:lnTo>
                    <a:lnTo>
                      <a:pt x="0" y="19605"/>
                    </a:lnTo>
                    <a:lnTo>
                      <a:pt x="0" y="19069"/>
                    </a:lnTo>
                    <a:cubicBezTo>
                      <a:pt x="870" y="19069"/>
                      <a:pt x="1040" y="18848"/>
                      <a:pt x="1040" y="17807"/>
                    </a:cubicBezTo>
                    <a:lnTo>
                      <a:pt x="1040" y="1797"/>
                    </a:ln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12725" y="0"/>
                    </a:lnTo>
                    <a:cubicBezTo>
                      <a:pt x="16300" y="0"/>
                      <a:pt x="17965" y="2138"/>
                      <a:pt x="17965" y="5467"/>
                    </a:cubicBezTo>
                    <a:cubicBezTo>
                      <a:pt x="17965" y="8891"/>
                      <a:pt x="16136" y="10676"/>
                      <a:pt x="12920" y="10764"/>
                    </a:cubicBezTo>
                    <a:lnTo>
                      <a:pt x="17492" y="18236"/>
                    </a:lnTo>
                    <a:cubicBezTo>
                      <a:pt x="17864" y="18867"/>
                      <a:pt x="18079" y="19031"/>
                      <a:pt x="18533" y="19031"/>
                    </a:cubicBezTo>
                    <a:lnTo>
                      <a:pt x="18533" y="19567"/>
                    </a:lnTo>
                    <a:lnTo>
                      <a:pt x="14043" y="19567"/>
                    </a:lnTo>
                    <a:lnTo>
                      <a:pt x="14043" y="19031"/>
                    </a:lnTo>
                    <a:cubicBezTo>
                      <a:pt x="14623" y="19031"/>
                      <a:pt x="14705" y="18942"/>
                      <a:pt x="14705" y="18678"/>
                    </a:cubicBezTo>
                    <a:cubicBezTo>
                      <a:pt x="14635" y="18293"/>
                      <a:pt x="14480" y="17929"/>
                      <a:pt x="14251" y="17612"/>
                    </a:cubicBezTo>
                    <a:lnTo>
                      <a:pt x="10177" y="10764"/>
                    </a:lnTo>
                    <a:lnTo>
                      <a:pt x="3619" y="10764"/>
                    </a:lnTo>
                    <a:close/>
                    <a:moveTo>
                      <a:pt x="3619" y="8292"/>
                    </a:moveTo>
                    <a:lnTo>
                      <a:pt x="12448" y="8292"/>
                    </a:lnTo>
                    <a:cubicBezTo>
                      <a:pt x="14446" y="8292"/>
                      <a:pt x="15190" y="7359"/>
                      <a:pt x="15190" y="5398"/>
                    </a:cubicBezTo>
                    <a:cubicBezTo>
                      <a:pt x="15190" y="3266"/>
                      <a:pt x="14484" y="2333"/>
                      <a:pt x="12038" y="2333"/>
                    </a:cubicBezTo>
                    <a:lnTo>
                      <a:pt x="3619" y="233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BCE6DC44-30D4-A106-7EC7-39B92703FE84}"/>
                  </a:ext>
                </a:extLst>
              </p:cNvPr>
              <p:cNvSpPr/>
              <p:nvPr/>
            </p:nvSpPr>
            <p:spPr>
              <a:xfrm>
                <a:off x="8600153" y="3285033"/>
                <a:ext cx="4678" cy="19604"/>
              </a:xfrm>
              <a:custGeom>
                <a:avLst/>
                <a:gdLst>
                  <a:gd name="connsiteX0" fmla="*/ 0 w 4678"/>
                  <a:gd name="connsiteY0" fmla="*/ 19586 h 19604"/>
                  <a:gd name="connsiteX1" fmla="*/ 0 w 4678"/>
                  <a:gd name="connsiteY1" fmla="*/ 19050 h 19604"/>
                  <a:gd name="connsiteX2" fmla="*/ 1040 w 4678"/>
                  <a:gd name="connsiteY2" fmla="*/ 17788 h 19604"/>
                  <a:gd name="connsiteX3" fmla="*/ 1040 w 4678"/>
                  <a:gd name="connsiteY3" fmla="*/ 1797 h 19604"/>
                  <a:gd name="connsiteX4" fmla="*/ 0 w 4678"/>
                  <a:gd name="connsiteY4" fmla="*/ 536 h 19604"/>
                  <a:gd name="connsiteX5" fmla="*/ 0 w 4678"/>
                  <a:gd name="connsiteY5" fmla="*/ 0 h 19604"/>
                  <a:gd name="connsiteX6" fmla="*/ 4679 w 4678"/>
                  <a:gd name="connsiteY6" fmla="*/ 0 h 19604"/>
                  <a:gd name="connsiteX7" fmla="*/ 4679 w 4678"/>
                  <a:gd name="connsiteY7" fmla="*/ 536 h 19604"/>
                  <a:gd name="connsiteX8" fmla="*/ 3638 w 4678"/>
                  <a:gd name="connsiteY8" fmla="*/ 1797 h 19604"/>
                  <a:gd name="connsiteX9" fmla="*/ 3638 w 4678"/>
                  <a:gd name="connsiteY9" fmla="*/ 17807 h 19604"/>
                  <a:gd name="connsiteX10" fmla="*/ 4679 w 4678"/>
                  <a:gd name="connsiteY10" fmla="*/ 19069 h 19604"/>
                  <a:gd name="connsiteX11" fmla="*/ 4679 w 4678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78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7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7" y="536"/>
                      <a:pt x="0" y="536"/>
                    </a:cubicBezTo>
                    <a:lnTo>
                      <a:pt x="0" y="0"/>
                    </a:lnTo>
                    <a:lnTo>
                      <a:pt x="4679" y="0"/>
                    </a:lnTo>
                    <a:lnTo>
                      <a:pt x="4679" y="536"/>
                    </a:lnTo>
                    <a:cubicBezTo>
                      <a:pt x="3802" y="536"/>
                      <a:pt x="3638" y="757"/>
                      <a:pt x="3638" y="1797"/>
                    </a:cubicBezTo>
                    <a:lnTo>
                      <a:pt x="3638" y="17807"/>
                    </a:lnTo>
                    <a:cubicBezTo>
                      <a:pt x="3638" y="18829"/>
                      <a:pt x="3802" y="19069"/>
                      <a:pt x="4679" y="19069"/>
                    </a:cubicBezTo>
                    <a:lnTo>
                      <a:pt x="4679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D61705F5-0855-ED4E-8C15-DCD4CA8E3084}"/>
                  </a:ext>
                </a:extLst>
              </p:cNvPr>
              <p:cNvSpPr/>
              <p:nvPr/>
            </p:nvSpPr>
            <p:spPr>
              <a:xfrm>
                <a:off x="8608344" y="3284787"/>
                <a:ext cx="20953" cy="20096"/>
              </a:xfrm>
              <a:custGeom>
                <a:avLst/>
                <a:gdLst>
                  <a:gd name="connsiteX0" fmla="*/ 20954 w 20953"/>
                  <a:gd name="connsiteY0" fmla="*/ 10051 h 20096"/>
                  <a:gd name="connsiteX1" fmla="*/ 10480 w 20953"/>
                  <a:gd name="connsiteY1" fmla="*/ 20096 h 20096"/>
                  <a:gd name="connsiteX2" fmla="*/ 0 w 20953"/>
                  <a:gd name="connsiteY2" fmla="*/ 10051 h 20096"/>
                  <a:gd name="connsiteX3" fmla="*/ 10480 w 20953"/>
                  <a:gd name="connsiteY3" fmla="*/ 0 h 20096"/>
                  <a:gd name="connsiteX4" fmla="*/ 20954 w 20953"/>
                  <a:gd name="connsiteY4" fmla="*/ 10051 h 20096"/>
                  <a:gd name="connsiteX5" fmla="*/ 2743 w 20953"/>
                  <a:gd name="connsiteY5" fmla="*/ 10001 h 20096"/>
                  <a:gd name="connsiteX6" fmla="*/ 10480 w 20953"/>
                  <a:gd name="connsiteY6" fmla="*/ 17612 h 20096"/>
                  <a:gd name="connsiteX7" fmla="*/ 18211 w 20953"/>
                  <a:gd name="connsiteY7" fmla="*/ 10001 h 20096"/>
                  <a:gd name="connsiteX8" fmla="*/ 10480 w 20953"/>
                  <a:gd name="connsiteY8" fmla="*/ 2484 h 20096"/>
                  <a:gd name="connsiteX9" fmla="*/ 2743 w 20953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3" h="20096">
                    <a:moveTo>
                      <a:pt x="20954" y="10051"/>
                    </a:moveTo>
                    <a:cubicBezTo>
                      <a:pt x="20954" y="15563"/>
                      <a:pt x="16880" y="20096"/>
                      <a:pt x="10480" y="20096"/>
                    </a:cubicBezTo>
                    <a:cubicBezTo>
                      <a:pt x="4080" y="20096"/>
                      <a:pt x="0" y="15563"/>
                      <a:pt x="0" y="10051"/>
                    </a:cubicBezTo>
                    <a:cubicBezTo>
                      <a:pt x="0" y="4540"/>
                      <a:pt x="4073" y="0"/>
                      <a:pt x="10480" y="0"/>
                    </a:cubicBezTo>
                    <a:cubicBezTo>
                      <a:pt x="16887" y="0"/>
                      <a:pt x="20954" y="4534"/>
                      <a:pt x="20954" y="10051"/>
                    </a:cubicBezTo>
                    <a:close/>
                    <a:moveTo>
                      <a:pt x="2743" y="10001"/>
                    </a:moveTo>
                    <a:cubicBezTo>
                      <a:pt x="2743" y="14232"/>
                      <a:pt x="5738" y="17612"/>
                      <a:pt x="10480" y="17612"/>
                    </a:cubicBezTo>
                    <a:cubicBezTo>
                      <a:pt x="15222" y="17612"/>
                      <a:pt x="18211" y="14232"/>
                      <a:pt x="18211" y="10001"/>
                    </a:cubicBezTo>
                    <a:cubicBezTo>
                      <a:pt x="18211" y="5770"/>
                      <a:pt x="15216" y="2484"/>
                      <a:pt x="10480" y="2484"/>
                    </a:cubicBezTo>
                    <a:cubicBezTo>
                      <a:pt x="5745" y="2484"/>
                      <a:pt x="2743" y="5826"/>
                      <a:pt x="2743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F2937109-51D3-D5EA-A831-B6CB22AB94BF}"/>
                  </a:ext>
                </a:extLst>
              </p:cNvPr>
              <p:cNvSpPr/>
              <p:nvPr/>
            </p:nvSpPr>
            <p:spPr>
              <a:xfrm>
                <a:off x="8632110" y="3285033"/>
                <a:ext cx="18532" cy="19604"/>
              </a:xfrm>
              <a:custGeom>
                <a:avLst/>
                <a:gdLst>
                  <a:gd name="connsiteX0" fmla="*/ 3619 w 18532"/>
                  <a:gd name="connsiteY0" fmla="*/ 17807 h 19604"/>
                  <a:gd name="connsiteX1" fmla="*/ 4660 w 18532"/>
                  <a:gd name="connsiteY1" fmla="*/ 19069 h 19604"/>
                  <a:gd name="connsiteX2" fmla="*/ 4660 w 18532"/>
                  <a:gd name="connsiteY2" fmla="*/ 19605 h 19604"/>
                  <a:gd name="connsiteX3" fmla="*/ 0 w 18532"/>
                  <a:gd name="connsiteY3" fmla="*/ 19605 h 19604"/>
                  <a:gd name="connsiteX4" fmla="*/ 0 w 18532"/>
                  <a:gd name="connsiteY4" fmla="*/ 19069 h 19604"/>
                  <a:gd name="connsiteX5" fmla="*/ 1040 w 18532"/>
                  <a:gd name="connsiteY5" fmla="*/ 17807 h 19604"/>
                  <a:gd name="connsiteX6" fmla="*/ 1040 w 18532"/>
                  <a:gd name="connsiteY6" fmla="*/ 1797 h 19604"/>
                  <a:gd name="connsiteX7" fmla="*/ 0 w 18532"/>
                  <a:gd name="connsiteY7" fmla="*/ 536 h 19604"/>
                  <a:gd name="connsiteX8" fmla="*/ 0 w 18532"/>
                  <a:gd name="connsiteY8" fmla="*/ 0 h 19604"/>
                  <a:gd name="connsiteX9" fmla="*/ 12725 w 18532"/>
                  <a:gd name="connsiteY9" fmla="*/ 0 h 19604"/>
                  <a:gd name="connsiteX10" fmla="*/ 17965 w 18532"/>
                  <a:gd name="connsiteY10" fmla="*/ 5467 h 19604"/>
                  <a:gd name="connsiteX11" fmla="*/ 12920 w 18532"/>
                  <a:gd name="connsiteY11" fmla="*/ 10764 h 19604"/>
                  <a:gd name="connsiteX12" fmla="*/ 17492 w 18532"/>
                  <a:gd name="connsiteY12" fmla="*/ 18255 h 19604"/>
                  <a:gd name="connsiteX13" fmla="*/ 18533 w 18532"/>
                  <a:gd name="connsiteY13" fmla="*/ 19050 h 19604"/>
                  <a:gd name="connsiteX14" fmla="*/ 18533 w 18532"/>
                  <a:gd name="connsiteY14" fmla="*/ 19586 h 19604"/>
                  <a:gd name="connsiteX15" fmla="*/ 14024 w 18532"/>
                  <a:gd name="connsiteY15" fmla="*/ 19586 h 19604"/>
                  <a:gd name="connsiteX16" fmla="*/ 14024 w 18532"/>
                  <a:gd name="connsiteY16" fmla="*/ 19050 h 19604"/>
                  <a:gd name="connsiteX17" fmla="*/ 14692 w 18532"/>
                  <a:gd name="connsiteY17" fmla="*/ 18697 h 19604"/>
                  <a:gd name="connsiteX18" fmla="*/ 14232 w 18532"/>
                  <a:gd name="connsiteY18" fmla="*/ 17631 h 19604"/>
                  <a:gd name="connsiteX19" fmla="*/ 10159 w 18532"/>
                  <a:gd name="connsiteY19" fmla="*/ 10783 h 19604"/>
                  <a:gd name="connsiteX20" fmla="*/ 3619 w 18532"/>
                  <a:gd name="connsiteY20" fmla="*/ 10783 h 19604"/>
                  <a:gd name="connsiteX21" fmla="*/ 3619 w 18532"/>
                  <a:gd name="connsiteY21" fmla="*/ 8292 h 19604"/>
                  <a:gd name="connsiteX22" fmla="*/ 12447 w 18532"/>
                  <a:gd name="connsiteY22" fmla="*/ 8292 h 19604"/>
                  <a:gd name="connsiteX23" fmla="*/ 15197 w 18532"/>
                  <a:gd name="connsiteY23" fmla="*/ 5398 h 19604"/>
                  <a:gd name="connsiteX24" fmla="*/ 12044 w 18532"/>
                  <a:gd name="connsiteY24" fmla="*/ 2333 h 19604"/>
                  <a:gd name="connsiteX25" fmla="*/ 3619 w 18532"/>
                  <a:gd name="connsiteY25" fmla="*/ 2333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532" h="19604">
                    <a:moveTo>
                      <a:pt x="3619" y="17807"/>
                    </a:moveTo>
                    <a:cubicBezTo>
                      <a:pt x="3619" y="18829"/>
                      <a:pt x="3783" y="19069"/>
                      <a:pt x="4660" y="19069"/>
                    </a:cubicBezTo>
                    <a:lnTo>
                      <a:pt x="4660" y="19605"/>
                    </a:lnTo>
                    <a:lnTo>
                      <a:pt x="0" y="19605"/>
                    </a:lnTo>
                    <a:lnTo>
                      <a:pt x="0" y="19069"/>
                    </a:lnTo>
                    <a:cubicBezTo>
                      <a:pt x="876" y="19069"/>
                      <a:pt x="1040" y="18848"/>
                      <a:pt x="1040" y="17807"/>
                    </a:cubicBezTo>
                    <a:lnTo>
                      <a:pt x="1040" y="1797"/>
                    </a:ln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12725" y="0"/>
                    </a:lnTo>
                    <a:cubicBezTo>
                      <a:pt x="16300" y="0"/>
                      <a:pt x="17965" y="2138"/>
                      <a:pt x="17965" y="5467"/>
                    </a:cubicBezTo>
                    <a:cubicBezTo>
                      <a:pt x="17965" y="8891"/>
                      <a:pt x="16136" y="10676"/>
                      <a:pt x="12920" y="10764"/>
                    </a:cubicBezTo>
                    <a:lnTo>
                      <a:pt x="17492" y="18255"/>
                    </a:lnTo>
                    <a:cubicBezTo>
                      <a:pt x="17870" y="18886"/>
                      <a:pt x="18078" y="19050"/>
                      <a:pt x="18533" y="19050"/>
                    </a:cubicBezTo>
                    <a:lnTo>
                      <a:pt x="18533" y="19586"/>
                    </a:lnTo>
                    <a:lnTo>
                      <a:pt x="14024" y="19586"/>
                    </a:lnTo>
                    <a:lnTo>
                      <a:pt x="14024" y="19050"/>
                    </a:lnTo>
                    <a:cubicBezTo>
                      <a:pt x="14604" y="19050"/>
                      <a:pt x="14692" y="18961"/>
                      <a:pt x="14692" y="18697"/>
                    </a:cubicBezTo>
                    <a:cubicBezTo>
                      <a:pt x="14619" y="18312"/>
                      <a:pt x="14462" y="17948"/>
                      <a:pt x="14232" y="17631"/>
                    </a:cubicBezTo>
                    <a:lnTo>
                      <a:pt x="10159" y="10783"/>
                    </a:lnTo>
                    <a:lnTo>
                      <a:pt x="3619" y="10783"/>
                    </a:lnTo>
                    <a:close/>
                    <a:moveTo>
                      <a:pt x="3619" y="8292"/>
                    </a:moveTo>
                    <a:lnTo>
                      <a:pt x="12447" y="8292"/>
                    </a:lnTo>
                    <a:cubicBezTo>
                      <a:pt x="14446" y="8292"/>
                      <a:pt x="15197" y="7359"/>
                      <a:pt x="15197" y="5398"/>
                    </a:cubicBezTo>
                    <a:cubicBezTo>
                      <a:pt x="15197" y="3266"/>
                      <a:pt x="14491" y="2333"/>
                      <a:pt x="12044" y="2333"/>
                    </a:cubicBezTo>
                    <a:lnTo>
                      <a:pt x="3619" y="233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B4AAF72B-011E-B378-C079-E985E0884EB0}"/>
                  </a:ext>
                </a:extLst>
              </p:cNvPr>
              <p:cNvSpPr/>
              <p:nvPr/>
            </p:nvSpPr>
            <p:spPr>
              <a:xfrm>
                <a:off x="8663298" y="3285033"/>
                <a:ext cx="19484" cy="19566"/>
              </a:xfrm>
              <a:custGeom>
                <a:avLst/>
                <a:gdLst>
                  <a:gd name="connsiteX0" fmla="*/ 1040 w 19484"/>
                  <a:gd name="connsiteY0" fmla="*/ 1797 h 19566"/>
                  <a:gd name="connsiteX1" fmla="*/ 0 w 19484"/>
                  <a:gd name="connsiteY1" fmla="*/ 536 h 19566"/>
                  <a:gd name="connsiteX2" fmla="*/ 0 w 19484"/>
                  <a:gd name="connsiteY2" fmla="*/ 0 h 19566"/>
                  <a:gd name="connsiteX3" fmla="*/ 10089 w 19484"/>
                  <a:gd name="connsiteY3" fmla="*/ 0 h 19566"/>
                  <a:gd name="connsiteX4" fmla="*/ 19485 w 19484"/>
                  <a:gd name="connsiteY4" fmla="*/ 9786 h 19566"/>
                  <a:gd name="connsiteX5" fmla="*/ 10089 w 19484"/>
                  <a:gd name="connsiteY5" fmla="*/ 19567 h 19566"/>
                  <a:gd name="connsiteX6" fmla="*/ 0 w 19484"/>
                  <a:gd name="connsiteY6" fmla="*/ 19567 h 19566"/>
                  <a:gd name="connsiteX7" fmla="*/ 0 w 19484"/>
                  <a:gd name="connsiteY7" fmla="*/ 19031 h 19566"/>
                  <a:gd name="connsiteX8" fmla="*/ 1040 w 19484"/>
                  <a:gd name="connsiteY8" fmla="*/ 17770 h 19566"/>
                  <a:gd name="connsiteX9" fmla="*/ 3620 w 19484"/>
                  <a:gd name="connsiteY9" fmla="*/ 17095 h 19566"/>
                  <a:gd name="connsiteX10" fmla="*/ 9566 w 19484"/>
                  <a:gd name="connsiteY10" fmla="*/ 17095 h 19566"/>
                  <a:gd name="connsiteX11" fmla="*/ 16716 w 19484"/>
                  <a:gd name="connsiteY11" fmla="*/ 9805 h 19566"/>
                  <a:gd name="connsiteX12" fmla="*/ 9566 w 19484"/>
                  <a:gd name="connsiteY12" fmla="*/ 2510 h 19566"/>
                  <a:gd name="connsiteX13" fmla="*/ 3620 w 19484"/>
                  <a:gd name="connsiteY13" fmla="*/ 2510 h 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84" h="19566">
                    <a:moveTo>
                      <a:pt x="1040" y="1797"/>
                    </a:move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10089" y="0"/>
                    </a:lnTo>
                    <a:cubicBezTo>
                      <a:pt x="16660" y="0"/>
                      <a:pt x="19485" y="4269"/>
                      <a:pt x="19485" y="9786"/>
                    </a:cubicBezTo>
                    <a:cubicBezTo>
                      <a:pt x="19485" y="15304"/>
                      <a:pt x="16660" y="19567"/>
                      <a:pt x="10089" y="19567"/>
                    </a:cubicBezTo>
                    <a:lnTo>
                      <a:pt x="0" y="19567"/>
                    </a:lnTo>
                    <a:lnTo>
                      <a:pt x="0" y="19031"/>
                    </a:lnTo>
                    <a:cubicBezTo>
                      <a:pt x="870" y="19031"/>
                      <a:pt x="1040" y="18810"/>
                      <a:pt x="1040" y="17770"/>
                    </a:cubicBezTo>
                    <a:close/>
                    <a:moveTo>
                      <a:pt x="3620" y="17095"/>
                    </a:moveTo>
                    <a:lnTo>
                      <a:pt x="9566" y="17095"/>
                    </a:lnTo>
                    <a:cubicBezTo>
                      <a:pt x="14724" y="17095"/>
                      <a:pt x="16716" y="13803"/>
                      <a:pt x="16716" y="9805"/>
                    </a:cubicBezTo>
                    <a:cubicBezTo>
                      <a:pt x="16716" y="5808"/>
                      <a:pt x="14724" y="2510"/>
                      <a:pt x="9566" y="2510"/>
                    </a:cubicBezTo>
                    <a:lnTo>
                      <a:pt x="3620" y="251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E19E32F5-96FE-7641-C167-92F75F78F641}"/>
                  </a:ext>
                </a:extLst>
              </p:cNvPr>
              <p:cNvSpPr/>
              <p:nvPr/>
            </p:nvSpPr>
            <p:spPr>
              <a:xfrm>
                <a:off x="8685621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8 w 18759"/>
                  <a:gd name="connsiteY9" fmla="*/ 3556 h 21691"/>
                  <a:gd name="connsiteX10" fmla="*/ 3708 w 18759"/>
                  <a:gd name="connsiteY10" fmla="*/ 9339 h 21691"/>
                  <a:gd name="connsiteX11" fmla="*/ 12902 w 18759"/>
                  <a:gd name="connsiteY11" fmla="*/ 9339 h 21691"/>
                  <a:gd name="connsiteX12" fmla="*/ 13936 w 18759"/>
                  <a:gd name="connsiteY12" fmla="*/ 8267 h 21691"/>
                  <a:gd name="connsiteX13" fmla="*/ 14440 w 18759"/>
                  <a:gd name="connsiteY13" fmla="*/ 8267 h 21691"/>
                  <a:gd name="connsiteX14" fmla="*/ 14440 w 18759"/>
                  <a:gd name="connsiteY14" fmla="*/ 12895 h 21691"/>
                  <a:gd name="connsiteX15" fmla="*/ 13936 w 18759"/>
                  <a:gd name="connsiteY15" fmla="*/ 12895 h 21691"/>
                  <a:gd name="connsiteX16" fmla="*/ 12902 w 18759"/>
                  <a:gd name="connsiteY16" fmla="*/ 11830 h 21691"/>
                  <a:gd name="connsiteX17" fmla="*/ 3708 w 18759"/>
                  <a:gd name="connsiteY17" fmla="*/ 11830 h 21691"/>
                  <a:gd name="connsiteX18" fmla="*/ 3708 w 18759"/>
                  <a:gd name="connsiteY18" fmla="*/ 18135 h 21691"/>
                  <a:gd name="connsiteX19" fmla="*/ 17221 w 18759"/>
                  <a:gd name="connsiteY19" fmla="*/ 18135 h 21691"/>
                  <a:gd name="connsiteX20" fmla="*/ 18261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61 w 18759"/>
                  <a:gd name="connsiteY23" fmla="*/ 21692 h 21691"/>
                  <a:gd name="connsiteX24" fmla="*/ 17221 w 18759"/>
                  <a:gd name="connsiteY24" fmla="*/ 20626 h 21691"/>
                  <a:gd name="connsiteX25" fmla="*/ 6 w 18759"/>
                  <a:gd name="connsiteY25" fmla="*/ 20626 h 21691"/>
                  <a:gd name="connsiteX26" fmla="*/ 6 w 18759"/>
                  <a:gd name="connsiteY26" fmla="*/ 20090 h 21691"/>
                  <a:gd name="connsiteX27" fmla="*/ 965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8" y="3556"/>
                    </a:lnTo>
                    <a:lnTo>
                      <a:pt x="3708" y="9339"/>
                    </a:lnTo>
                    <a:lnTo>
                      <a:pt x="12902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40" y="8267"/>
                    </a:lnTo>
                    <a:lnTo>
                      <a:pt x="14440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902" y="11830"/>
                    </a:cubicBezTo>
                    <a:lnTo>
                      <a:pt x="3708" y="11830"/>
                    </a:lnTo>
                    <a:lnTo>
                      <a:pt x="3708" y="18135"/>
                    </a:lnTo>
                    <a:lnTo>
                      <a:pt x="17221" y="18135"/>
                    </a:lnTo>
                    <a:cubicBezTo>
                      <a:pt x="18053" y="18135"/>
                      <a:pt x="18261" y="17826"/>
                      <a:pt x="18261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61" y="21692"/>
                    </a:lnTo>
                    <a:cubicBezTo>
                      <a:pt x="18261" y="20935"/>
                      <a:pt x="18053" y="20626"/>
                      <a:pt x="17221" y="20626"/>
                    </a:cubicBezTo>
                    <a:lnTo>
                      <a:pt x="6" y="20626"/>
                    </a:lnTo>
                    <a:lnTo>
                      <a:pt x="6" y="20090"/>
                    </a:lnTo>
                    <a:cubicBezTo>
                      <a:pt x="801" y="20090"/>
                      <a:pt x="965" y="19869"/>
                      <a:pt x="965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5E98C20D-3961-01F8-2CBB-5A3B515523C1}"/>
                  </a:ext>
                </a:extLst>
              </p:cNvPr>
              <p:cNvSpPr/>
              <p:nvPr/>
            </p:nvSpPr>
            <p:spPr>
              <a:xfrm>
                <a:off x="8717345" y="3281256"/>
                <a:ext cx="5485" cy="23381"/>
              </a:xfrm>
              <a:custGeom>
                <a:avLst/>
                <a:gdLst>
                  <a:gd name="connsiteX0" fmla="*/ 0 w 5485"/>
                  <a:gd name="connsiteY0" fmla="*/ 23363 h 23381"/>
                  <a:gd name="connsiteX1" fmla="*/ 0 w 5485"/>
                  <a:gd name="connsiteY1" fmla="*/ 22827 h 23381"/>
                  <a:gd name="connsiteX2" fmla="*/ 996 w 5485"/>
                  <a:gd name="connsiteY2" fmla="*/ 21761 h 23381"/>
                  <a:gd name="connsiteX3" fmla="*/ 996 w 5485"/>
                  <a:gd name="connsiteY3" fmla="*/ 1602 h 23381"/>
                  <a:gd name="connsiteX4" fmla="*/ 0 w 5485"/>
                  <a:gd name="connsiteY4" fmla="*/ 536 h 23381"/>
                  <a:gd name="connsiteX5" fmla="*/ 0 w 5485"/>
                  <a:gd name="connsiteY5" fmla="*/ 0 h 23381"/>
                  <a:gd name="connsiteX6" fmla="*/ 5486 w 5485"/>
                  <a:gd name="connsiteY6" fmla="*/ 0 h 23381"/>
                  <a:gd name="connsiteX7" fmla="*/ 5486 w 5485"/>
                  <a:gd name="connsiteY7" fmla="*/ 536 h 23381"/>
                  <a:gd name="connsiteX8" fmla="*/ 4490 w 5485"/>
                  <a:gd name="connsiteY8" fmla="*/ 1602 h 23381"/>
                  <a:gd name="connsiteX9" fmla="*/ 4490 w 5485"/>
                  <a:gd name="connsiteY9" fmla="*/ 21780 h 23381"/>
                  <a:gd name="connsiteX10" fmla="*/ 5486 w 5485"/>
                  <a:gd name="connsiteY10" fmla="*/ 22846 h 23381"/>
                  <a:gd name="connsiteX11" fmla="*/ 5486 w 5485"/>
                  <a:gd name="connsiteY11" fmla="*/ 23382 h 2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85" h="23381">
                    <a:moveTo>
                      <a:pt x="0" y="23363"/>
                    </a:moveTo>
                    <a:lnTo>
                      <a:pt x="0" y="22827"/>
                    </a:lnTo>
                    <a:cubicBezTo>
                      <a:pt x="788" y="22827"/>
                      <a:pt x="996" y="22385"/>
                      <a:pt x="996" y="21761"/>
                    </a:cubicBezTo>
                    <a:lnTo>
                      <a:pt x="996" y="1602"/>
                    </a:lnTo>
                    <a:cubicBezTo>
                      <a:pt x="996" y="971"/>
                      <a:pt x="788" y="536"/>
                      <a:pt x="0" y="536"/>
                    </a:cubicBezTo>
                    <a:lnTo>
                      <a:pt x="0" y="0"/>
                    </a:lnTo>
                    <a:lnTo>
                      <a:pt x="5486" y="0"/>
                    </a:lnTo>
                    <a:lnTo>
                      <a:pt x="5486" y="536"/>
                    </a:lnTo>
                    <a:cubicBezTo>
                      <a:pt x="4698" y="536"/>
                      <a:pt x="4490" y="984"/>
                      <a:pt x="4490" y="1602"/>
                    </a:cubicBezTo>
                    <a:lnTo>
                      <a:pt x="4490" y="21780"/>
                    </a:lnTo>
                    <a:cubicBezTo>
                      <a:pt x="4490" y="22411"/>
                      <a:pt x="4698" y="22846"/>
                      <a:pt x="5486" y="22846"/>
                    </a:cubicBezTo>
                    <a:lnTo>
                      <a:pt x="5486" y="23382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E707404E-C1CD-F13A-9C0E-49BFF98A0179}"/>
                  </a:ext>
                </a:extLst>
              </p:cNvPr>
              <p:cNvSpPr/>
              <p:nvPr/>
            </p:nvSpPr>
            <p:spPr>
              <a:xfrm>
                <a:off x="8727529" y="3285033"/>
                <a:ext cx="20108" cy="19617"/>
              </a:xfrm>
              <a:custGeom>
                <a:avLst/>
                <a:gdLst>
                  <a:gd name="connsiteX0" fmla="*/ 0 w 20108"/>
                  <a:gd name="connsiteY0" fmla="*/ 19586 h 19617"/>
                  <a:gd name="connsiteX1" fmla="*/ 0 w 20108"/>
                  <a:gd name="connsiteY1" fmla="*/ 19050 h 19617"/>
                  <a:gd name="connsiteX2" fmla="*/ 1122 w 20108"/>
                  <a:gd name="connsiteY2" fmla="*/ 17788 h 19617"/>
                  <a:gd name="connsiteX3" fmla="*/ 1122 w 20108"/>
                  <a:gd name="connsiteY3" fmla="*/ 1797 h 19617"/>
                  <a:gd name="connsiteX4" fmla="*/ 0 w 20108"/>
                  <a:gd name="connsiteY4" fmla="*/ 536 h 19617"/>
                  <a:gd name="connsiteX5" fmla="*/ 0 w 20108"/>
                  <a:gd name="connsiteY5" fmla="*/ 0 h 19617"/>
                  <a:gd name="connsiteX6" fmla="*/ 6066 w 20108"/>
                  <a:gd name="connsiteY6" fmla="*/ 0 h 19617"/>
                  <a:gd name="connsiteX7" fmla="*/ 6066 w 20108"/>
                  <a:gd name="connsiteY7" fmla="*/ 536 h 19617"/>
                  <a:gd name="connsiteX8" fmla="*/ 4944 w 20108"/>
                  <a:gd name="connsiteY8" fmla="*/ 933 h 19617"/>
                  <a:gd name="connsiteX9" fmla="*/ 5404 w 20108"/>
                  <a:gd name="connsiteY9" fmla="*/ 1690 h 19617"/>
                  <a:gd name="connsiteX10" fmla="*/ 16660 w 20108"/>
                  <a:gd name="connsiteY10" fmla="*/ 15537 h 19617"/>
                  <a:gd name="connsiteX11" fmla="*/ 16660 w 20108"/>
                  <a:gd name="connsiteY11" fmla="*/ 1797 h 19617"/>
                  <a:gd name="connsiteX12" fmla="*/ 15537 w 20108"/>
                  <a:gd name="connsiteY12" fmla="*/ 536 h 19617"/>
                  <a:gd name="connsiteX13" fmla="*/ 15537 w 20108"/>
                  <a:gd name="connsiteY13" fmla="*/ 0 h 19617"/>
                  <a:gd name="connsiteX14" fmla="*/ 20109 w 20108"/>
                  <a:gd name="connsiteY14" fmla="*/ 0 h 19617"/>
                  <a:gd name="connsiteX15" fmla="*/ 20109 w 20108"/>
                  <a:gd name="connsiteY15" fmla="*/ 536 h 19617"/>
                  <a:gd name="connsiteX16" fmla="*/ 18987 w 20108"/>
                  <a:gd name="connsiteY16" fmla="*/ 1797 h 19617"/>
                  <a:gd name="connsiteX17" fmla="*/ 18987 w 20108"/>
                  <a:gd name="connsiteY17" fmla="*/ 17807 h 19617"/>
                  <a:gd name="connsiteX18" fmla="*/ 20109 w 20108"/>
                  <a:gd name="connsiteY18" fmla="*/ 19069 h 19617"/>
                  <a:gd name="connsiteX19" fmla="*/ 20109 w 20108"/>
                  <a:gd name="connsiteY19" fmla="*/ 19605 h 19617"/>
                  <a:gd name="connsiteX20" fmla="*/ 14541 w 20108"/>
                  <a:gd name="connsiteY20" fmla="*/ 19605 h 19617"/>
                  <a:gd name="connsiteX21" fmla="*/ 14541 w 20108"/>
                  <a:gd name="connsiteY21" fmla="*/ 19069 h 19617"/>
                  <a:gd name="connsiteX22" fmla="*/ 15701 w 20108"/>
                  <a:gd name="connsiteY22" fmla="*/ 18671 h 19617"/>
                  <a:gd name="connsiteX23" fmla="*/ 15203 w 20108"/>
                  <a:gd name="connsiteY23" fmla="*/ 17870 h 19617"/>
                  <a:gd name="connsiteX24" fmla="*/ 3449 w 20108"/>
                  <a:gd name="connsiteY24" fmla="*/ 3500 h 19617"/>
                  <a:gd name="connsiteX25" fmla="*/ 3449 w 20108"/>
                  <a:gd name="connsiteY25" fmla="*/ 17820 h 19617"/>
                  <a:gd name="connsiteX26" fmla="*/ 4572 w 20108"/>
                  <a:gd name="connsiteY26" fmla="*/ 19081 h 19617"/>
                  <a:gd name="connsiteX27" fmla="*/ 4572 w 20108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08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66" y="0"/>
                    </a:lnTo>
                    <a:lnTo>
                      <a:pt x="6066" y="536"/>
                    </a:lnTo>
                    <a:cubicBezTo>
                      <a:pt x="5196" y="536"/>
                      <a:pt x="4944" y="713"/>
                      <a:pt x="4944" y="933"/>
                    </a:cubicBezTo>
                    <a:cubicBezTo>
                      <a:pt x="4944" y="1154"/>
                      <a:pt x="5114" y="1331"/>
                      <a:pt x="5404" y="1690"/>
                    </a:cubicBezTo>
                    <a:lnTo>
                      <a:pt x="16660" y="15537"/>
                    </a:lnTo>
                    <a:lnTo>
                      <a:pt x="16660" y="1797"/>
                    </a:lnTo>
                    <a:cubicBezTo>
                      <a:pt x="16660" y="776"/>
                      <a:pt x="16407" y="536"/>
                      <a:pt x="15537" y="536"/>
                    </a:cubicBezTo>
                    <a:lnTo>
                      <a:pt x="15537" y="0"/>
                    </a:lnTo>
                    <a:lnTo>
                      <a:pt x="20109" y="0"/>
                    </a:lnTo>
                    <a:lnTo>
                      <a:pt x="20109" y="536"/>
                    </a:lnTo>
                    <a:cubicBezTo>
                      <a:pt x="19239" y="536"/>
                      <a:pt x="18987" y="757"/>
                      <a:pt x="18987" y="1797"/>
                    </a:cubicBezTo>
                    <a:lnTo>
                      <a:pt x="18987" y="17807"/>
                    </a:lnTo>
                    <a:cubicBezTo>
                      <a:pt x="18987" y="18829"/>
                      <a:pt x="19239" y="19069"/>
                      <a:pt x="20109" y="19069"/>
                    </a:cubicBezTo>
                    <a:lnTo>
                      <a:pt x="20109" y="19605"/>
                    </a:lnTo>
                    <a:lnTo>
                      <a:pt x="14541" y="19605"/>
                    </a:lnTo>
                    <a:lnTo>
                      <a:pt x="14541" y="19069"/>
                    </a:lnTo>
                    <a:cubicBezTo>
                      <a:pt x="15619" y="19069"/>
                      <a:pt x="15701" y="18936"/>
                      <a:pt x="15701" y="18671"/>
                    </a:cubicBezTo>
                    <a:cubicBezTo>
                      <a:pt x="15701" y="18406"/>
                      <a:pt x="15493" y="18224"/>
                      <a:pt x="15203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8277F6AD-0300-1EDB-8997-CCE4F88B8682}"/>
                  </a:ext>
                </a:extLst>
              </p:cNvPr>
              <p:cNvSpPr/>
              <p:nvPr/>
            </p:nvSpPr>
            <p:spPr>
              <a:xfrm>
                <a:off x="8748836" y="3285052"/>
                <a:ext cx="19314" cy="19566"/>
              </a:xfrm>
              <a:custGeom>
                <a:avLst/>
                <a:gdLst>
                  <a:gd name="connsiteX0" fmla="*/ 19 w 19314"/>
                  <a:gd name="connsiteY0" fmla="*/ 0 h 19566"/>
                  <a:gd name="connsiteX1" fmla="*/ 4925 w 19314"/>
                  <a:gd name="connsiteY1" fmla="*/ 0 h 19566"/>
                  <a:gd name="connsiteX2" fmla="*/ 4925 w 19314"/>
                  <a:gd name="connsiteY2" fmla="*/ 536 h 19566"/>
                  <a:gd name="connsiteX3" fmla="*/ 3966 w 19314"/>
                  <a:gd name="connsiteY3" fmla="*/ 1286 h 19566"/>
                  <a:gd name="connsiteX4" fmla="*/ 4427 w 19314"/>
                  <a:gd name="connsiteY4" fmla="*/ 2491 h 19566"/>
                  <a:gd name="connsiteX5" fmla="*/ 10329 w 19314"/>
                  <a:gd name="connsiteY5" fmla="*/ 15966 h 19566"/>
                  <a:gd name="connsiteX6" fmla="*/ 15733 w 19314"/>
                  <a:gd name="connsiteY6" fmla="*/ 2138 h 19566"/>
                  <a:gd name="connsiteX7" fmla="*/ 15985 w 19314"/>
                  <a:gd name="connsiteY7" fmla="*/ 1198 h 19566"/>
                  <a:gd name="connsiteX8" fmla="*/ 15071 w 19314"/>
                  <a:gd name="connsiteY8" fmla="*/ 536 h 19566"/>
                  <a:gd name="connsiteX9" fmla="*/ 15071 w 19314"/>
                  <a:gd name="connsiteY9" fmla="*/ 0 h 19566"/>
                  <a:gd name="connsiteX10" fmla="*/ 19314 w 19314"/>
                  <a:gd name="connsiteY10" fmla="*/ 0 h 19566"/>
                  <a:gd name="connsiteX11" fmla="*/ 19314 w 19314"/>
                  <a:gd name="connsiteY11" fmla="*/ 536 h 19566"/>
                  <a:gd name="connsiteX12" fmla="*/ 18482 w 19314"/>
                  <a:gd name="connsiteY12" fmla="*/ 1249 h 19566"/>
                  <a:gd name="connsiteX13" fmla="*/ 12126 w 19314"/>
                  <a:gd name="connsiteY13" fmla="*/ 17385 h 19566"/>
                  <a:gd name="connsiteX14" fmla="*/ 11792 w 19314"/>
                  <a:gd name="connsiteY14" fmla="*/ 18457 h 19566"/>
                  <a:gd name="connsiteX15" fmla="*/ 12706 w 19314"/>
                  <a:gd name="connsiteY15" fmla="*/ 19031 h 19566"/>
                  <a:gd name="connsiteX16" fmla="*/ 12706 w 19314"/>
                  <a:gd name="connsiteY16" fmla="*/ 19567 h 19566"/>
                  <a:gd name="connsiteX17" fmla="*/ 7882 w 19314"/>
                  <a:gd name="connsiteY17" fmla="*/ 19567 h 19566"/>
                  <a:gd name="connsiteX18" fmla="*/ 7882 w 19314"/>
                  <a:gd name="connsiteY18" fmla="*/ 19031 h 19566"/>
                  <a:gd name="connsiteX19" fmla="*/ 8633 w 19314"/>
                  <a:gd name="connsiteY19" fmla="*/ 18633 h 19566"/>
                  <a:gd name="connsiteX20" fmla="*/ 8002 w 19314"/>
                  <a:gd name="connsiteY20" fmla="*/ 16855 h 19566"/>
                  <a:gd name="connsiteX21" fmla="*/ 1261 w 19314"/>
                  <a:gd name="connsiteY21" fmla="*/ 1425 h 19566"/>
                  <a:gd name="connsiteX22" fmla="*/ 0 w 19314"/>
                  <a:gd name="connsiteY22" fmla="*/ 536 h 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314" h="19566">
                    <a:moveTo>
                      <a:pt x="19" y="0"/>
                    </a:moveTo>
                    <a:lnTo>
                      <a:pt x="4925" y="0"/>
                    </a:lnTo>
                    <a:lnTo>
                      <a:pt x="4925" y="536"/>
                    </a:lnTo>
                    <a:cubicBezTo>
                      <a:pt x="4427" y="492"/>
                      <a:pt x="3966" y="713"/>
                      <a:pt x="3966" y="1286"/>
                    </a:cubicBezTo>
                    <a:cubicBezTo>
                      <a:pt x="4074" y="1704"/>
                      <a:pt x="4228" y="2108"/>
                      <a:pt x="4427" y="2491"/>
                    </a:cubicBezTo>
                    <a:lnTo>
                      <a:pt x="10329" y="15966"/>
                    </a:lnTo>
                    <a:lnTo>
                      <a:pt x="15733" y="2138"/>
                    </a:lnTo>
                    <a:cubicBezTo>
                      <a:pt x="15865" y="1839"/>
                      <a:pt x="15950" y="1522"/>
                      <a:pt x="15985" y="1198"/>
                    </a:cubicBezTo>
                    <a:cubicBezTo>
                      <a:pt x="15985" y="801"/>
                      <a:pt x="15733" y="536"/>
                      <a:pt x="15071" y="536"/>
                    </a:cubicBezTo>
                    <a:lnTo>
                      <a:pt x="15071" y="0"/>
                    </a:lnTo>
                    <a:lnTo>
                      <a:pt x="19314" y="0"/>
                    </a:lnTo>
                    <a:lnTo>
                      <a:pt x="19314" y="536"/>
                    </a:lnTo>
                    <a:cubicBezTo>
                      <a:pt x="18919" y="585"/>
                      <a:pt x="18591" y="865"/>
                      <a:pt x="18482" y="1249"/>
                    </a:cubicBezTo>
                    <a:lnTo>
                      <a:pt x="12126" y="17385"/>
                    </a:lnTo>
                    <a:cubicBezTo>
                      <a:pt x="11958" y="17722"/>
                      <a:pt x="11845" y="18084"/>
                      <a:pt x="11792" y="18457"/>
                    </a:cubicBezTo>
                    <a:cubicBezTo>
                      <a:pt x="11792" y="18810"/>
                      <a:pt x="12038" y="19087"/>
                      <a:pt x="12706" y="19031"/>
                    </a:cubicBezTo>
                    <a:lnTo>
                      <a:pt x="12706" y="19567"/>
                    </a:lnTo>
                    <a:lnTo>
                      <a:pt x="7882" y="19567"/>
                    </a:lnTo>
                    <a:lnTo>
                      <a:pt x="7882" y="19031"/>
                    </a:lnTo>
                    <a:cubicBezTo>
                      <a:pt x="8380" y="19031"/>
                      <a:pt x="8633" y="18942"/>
                      <a:pt x="8633" y="18633"/>
                    </a:cubicBezTo>
                    <a:cubicBezTo>
                      <a:pt x="8512" y="18013"/>
                      <a:pt x="8300" y="17413"/>
                      <a:pt x="8002" y="16855"/>
                    </a:cubicBezTo>
                    <a:lnTo>
                      <a:pt x="1261" y="1425"/>
                    </a:lnTo>
                    <a:cubicBezTo>
                      <a:pt x="1104" y="868"/>
                      <a:pt x="578" y="496"/>
                      <a:pt x="0" y="536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95ADAC8F-9B29-AAD5-C9F3-BA30D9D28FA1}"/>
                  </a:ext>
                </a:extLst>
              </p:cNvPr>
              <p:cNvSpPr/>
              <p:nvPr/>
            </p:nvSpPr>
            <p:spPr>
              <a:xfrm>
                <a:off x="8769468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27 w 18759"/>
                  <a:gd name="connsiteY9" fmla="*/ 3556 h 21691"/>
                  <a:gd name="connsiteX10" fmla="*/ 3727 w 18759"/>
                  <a:gd name="connsiteY10" fmla="*/ 9339 h 21691"/>
                  <a:gd name="connsiteX11" fmla="*/ 12920 w 18759"/>
                  <a:gd name="connsiteY11" fmla="*/ 9339 h 21691"/>
                  <a:gd name="connsiteX12" fmla="*/ 13961 w 18759"/>
                  <a:gd name="connsiteY12" fmla="*/ 8267 h 21691"/>
                  <a:gd name="connsiteX13" fmla="*/ 14446 w 18759"/>
                  <a:gd name="connsiteY13" fmla="*/ 8267 h 21691"/>
                  <a:gd name="connsiteX14" fmla="*/ 14446 w 18759"/>
                  <a:gd name="connsiteY14" fmla="*/ 12895 h 21691"/>
                  <a:gd name="connsiteX15" fmla="*/ 13948 w 18759"/>
                  <a:gd name="connsiteY15" fmla="*/ 12895 h 21691"/>
                  <a:gd name="connsiteX16" fmla="*/ 12908 w 18759"/>
                  <a:gd name="connsiteY16" fmla="*/ 11830 h 21691"/>
                  <a:gd name="connsiteX17" fmla="*/ 3727 w 18759"/>
                  <a:gd name="connsiteY17" fmla="*/ 11830 h 21691"/>
                  <a:gd name="connsiteX18" fmla="*/ 3727 w 18759"/>
                  <a:gd name="connsiteY18" fmla="*/ 18135 h 21691"/>
                  <a:gd name="connsiteX19" fmla="*/ 17221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30 w 18759"/>
                  <a:gd name="connsiteY23" fmla="*/ 21692 h 21691"/>
                  <a:gd name="connsiteX24" fmla="*/ 17196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4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27" y="3556"/>
                    </a:lnTo>
                    <a:lnTo>
                      <a:pt x="3727" y="9339"/>
                    </a:lnTo>
                    <a:lnTo>
                      <a:pt x="12920" y="9339"/>
                    </a:lnTo>
                    <a:cubicBezTo>
                      <a:pt x="13753" y="9339"/>
                      <a:pt x="13961" y="9024"/>
                      <a:pt x="13961" y="8267"/>
                    </a:cubicBezTo>
                    <a:lnTo>
                      <a:pt x="14446" y="8267"/>
                    </a:lnTo>
                    <a:lnTo>
                      <a:pt x="14446" y="12895"/>
                    </a:lnTo>
                    <a:lnTo>
                      <a:pt x="13948" y="12895"/>
                    </a:lnTo>
                    <a:cubicBezTo>
                      <a:pt x="13948" y="12139"/>
                      <a:pt x="13740" y="11830"/>
                      <a:pt x="12908" y="11830"/>
                    </a:cubicBezTo>
                    <a:lnTo>
                      <a:pt x="3727" y="11830"/>
                    </a:lnTo>
                    <a:lnTo>
                      <a:pt x="3727" y="18135"/>
                    </a:lnTo>
                    <a:lnTo>
                      <a:pt x="17221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30" y="21692"/>
                    </a:lnTo>
                    <a:cubicBezTo>
                      <a:pt x="18230" y="20935"/>
                      <a:pt x="18022" y="20626"/>
                      <a:pt x="17196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4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DA95D227-53D9-5B87-2E59-3C2700E6D56E}"/>
                  </a:ext>
                </a:extLst>
              </p:cNvPr>
              <p:cNvSpPr/>
              <p:nvPr/>
            </p:nvSpPr>
            <p:spPr>
              <a:xfrm>
                <a:off x="8789861" y="3284794"/>
                <a:ext cx="18374" cy="20077"/>
              </a:xfrm>
              <a:custGeom>
                <a:avLst/>
                <a:gdLst>
                  <a:gd name="connsiteX0" fmla="*/ 1621 w 18374"/>
                  <a:gd name="connsiteY0" fmla="*/ 14226 h 20077"/>
                  <a:gd name="connsiteX1" fmla="*/ 2119 w 18374"/>
                  <a:gd name="connsiteY1" fmla="*/ 14358 h 20077"/>
                  <a:gd name="connsiteX2" fmla="*/ 2037 w 18374"/>
                  <a:gd name="connsiteY2" fmla="*/ 14932 h 20077"/>
                  <a:gd name="connsiteX3" fmla="*/ 9730 w 18374"/>
                  <a:gd name="connsiteY3" fmla="*/ 17606 h 20077"/>
                  <a:gd name="connsiteX4" fmla="*/ 15796 w 18374"/>
                  <a:gd name="connsiteY4" fmla="*/ 14453 h 20077"/>
                  <a:gd name="connsiteX5" fmla="*/ 870 w 18374"/>
                  <a:gd name="connsiteY5" fmla="*/ 6180 h 20077"/>
                  <a:gd name="connsiteX6" fmla="*/ 8727 w 18374"/>
                  <a:gd name="connsiteY6" fmla="*/ 0 h 20077"/>
                  <a:gd name="connsiteX7" fmla="*/ 15966 w 18374"/>
                  <a:gd name="connsiteY7" fmla="*/ 1595 h 20077"/>
                  <a:gd name="connsiteX8" fmla="*/ 16628 w 18374"/>
                  <a:gd name="connsiteY8" fmla="*/ 965 h 20077"/>
                  <a:gd name="connsiteX9" fmla="*/ 17170 w 18374"/>
                  <a:gd name="connsiteY9" fmla="*/ 1185 h 20077"/>
                  <a:gd name="connsiteX10" fmla="*/ 15632 w 18374"/>
                  <a:gd name="connsiteY10" fmla="*/ 5543 h 20077"/>
                  <a:gd name="connsiteX11" fmla="*/ 15134 w 18374"/>
                  <a:gd name="connsiteY11" fmla="*/ 5322 h 20077"/>
                  <a:gd name="connsiteX12" fmla="*/ 15216 w 18374"/>
                  <a:gd name="connsiteY12" fmla="*/ 4786 h 20077"/>
                  <a:gd name="connsiteX13" fmla="*/ 8607 w 18374"/>
                  <a:gd name="connsiteY13" fmla="*/ 2478 h 20077"/>
                  <a:gd name="connsiteX14" fmla="*/ 3449 w 18374"/>
                  <a:gd name="connsiteY14" fmla="*/ 5814 h 20077"/>
                  <a:gd name="connsiteX15" fmla="*/ 18375 w 18374"/>
                  <a:gd name="connsiteY15" fmla="*/ 13772 h 20077"/>
                  <a:gd name="connsiteX16" fmla="*/ 9314 w 18374"/>
                  <a:gd name="connsiteY16" fmla="*/ 20077 h 20077"/>
                  <a:gd name="connsiteX17" fmla="*/ 1242 w 18374"/>
                  <a:gd name="connsiteY17" fmla="*/ 18186 h 20077"/>
                  <a:gd name="connsiteX18" fmla="*/ 498 w 18374"/>
                  <a:gd name="connsiteY18" fmla="*/ 18854 h 20077"/>
                  <a:gd name="connsiteX19" fmla="*/ 0 w 18374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74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0" y="14545"/>
                      <a:pt x="2042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796" y="16445"/>
                      <a:pt x="15796" y="14453"/>
                    </a:cubicBezTo>
                    <a:cubicBezTo>
                      <a:pt x="15796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27" y="0"/>
                    </a:cubicBezTo>
                    <a:cubicBezTo>
                      <a:pt x="13097" y="0"/>
                      <a:pt x="15298" y="1595"/>
                      <a:pt x="15966" y="1595"/>
                    </a:cubicBezTo>
                    <a:cubicBezTo>
                      <a:pt x="16212" y="1595"/>
                      <a:pt x="16382" y="1513"/>
                      <a:pt x="16628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4" y="5150"/>
                      <a:pt x="15221" y="4968"/>
                      <a:pt x="15216" y="4786"/>
                    </a:cubicBezTo>
                    <a:cubicBezTo>
                      <a:pt x="15216" y="3853"/>
                      <a:pt x="11886" y="2478"/>
                      <a:pt x="8607" y="2478"/>
                    </a:cubicBezTo>
                    <a:cubicBezTo>
                      <a:pt x="4319" y="2478"/>
                      <a:pt x="3449" y="4168"/>
                      <a:pt x="3449" y="5814"/>
                    </a:cubicBezTo>
                    <a:cubicBezTo>
                      <a:pt x="3449" y="11104"/>
                      <a:pt x="18375" y="5770"/>
                      <a:pt x="18375" y="13772"/>
                    </a:cubicBezTo>
                    <a:cubicBezTo>
                      <a:pt x="18375" y="17952"/>
                      <a:pt x="15632" y="20077"/>
                      <a:pt x="9314" y="20077"/>
                    </a:cubicBezTo>
                    <a:cubicBezTo>
                      <a:pt x="5032" y="20077"/>
                      <a:pt x="2119" y="18186"/>
                      <a:pt x="1242" y="18186"/>
                    </a:cubicBezTo>
                    <a:cubicBezTo>
                      <a:pt x="871" y="18214"/>
                      <a:pt x="566" y="18488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CEB2569-935C-9DD2-6405-860512E36B5D}"/>
                  </a:ext>
                </a:extLst>
              </p:cNvPr>
              <p:cNvSpPr/>
              <p:nvPr/>
            </p:nvSpPr>
            <p:spPr>
              <a:xfrm>
                <a:off x="8808462" y="3283987"/>
                <a:ext cx="18715" cy="20651"/>
              </a:xfrm>
              <a:custGeom>
                <a:avLst/>
                <a:gdLst>
                  <a:gd name="connsiteX0" fmla="*/ 18715 w 18715"/>
                  <a:gd name="connsiteY0" fmla="*/ 4622 h 20651"/>
                  <a:gd name="connsiteX1" fmla="*/ 18217 w 18715"/>
                  <a:gd name="connsiteY1" fmla="*/ 4622 h 20651"/>
                  <a:gd name="connsiteX2" fmla="*/ 17177 w 18715"/>
                  <a:gd name="connsiteY2" fmla="*/ 3556 h 20651"/>
                  <a:gd name="connsiteX3" fmla="*/ 10764 w 18715"/>
                  <a:gd name="connsiteY3" fmla="*/ 3556 h 20651"/>
                  <a:gd name="connsiteX4" fmla="*/ 10764 w 18715"/>
                  <a:gd name="connsiteY4" fmla="*/ 18854 h 20651"/>
                  <a:gd name="connsiteX5" fmla="*/ 11804 w 18715"/>
                  <a:gd name="connsiteY5" fmla="*/ 20115 h 20651"/>
                  <a:gd name="connsiteX6" fmla="*/ 11804 w 18715"/>
                  <a:gd name="connsiteY6" fmla="*/ 20651 h 20651"/>
                  <a:gd name="connsiteX7" fmla="*/ 6980 w 18715"/>
                  <a:gd name="connsiteY7" fmla="*/ 20651 h 20651"/>
                  <a:gd name="connsiteX8" fmla="*/ 6980 w 18715"/>
                  <a:gd name="connsiteY8" fmla="*/ 20115 h 20651"/>
                  <a:gd name="connsiteX9" fmla="*/ 8015 w 18715"/>
                  <a:gd name="connsiteY9" fmla="*/ 18854 h 20651"/>
                  <a:gd name="connsiteX10" fmla="*/ 8015 w 18715"/>
                  <a:gd name="connsiteY10" fmla="*/ 3556 h 20651"/>
                  <a:gd name="connsiteX11" fmla="*/ 1539 w 18715"/>
                  <a:gd name="connsiteY11" fmla="*/ 3556 h 20651"/>
                  <a:gd name="connsiteX12" fmla="*/ 504 w 18715"/>
                  <a:gd name="connsiteY12" fmla="*/ 4622 h 20651"/>
                  <a:gd name="connsiteX13" fmla="*/ 0 w 18715"/>
                  <a:gd name="connsiteY13" fmla="*/ 4622 h 20651"/>
                  <a:gd name="connsiteX14" fmla="*/ 0 w 18715"/>
                  <a:gd name="connsiteY14" fmla="*/ 0 h 20651"/>
                  <a:gd name="connsiteX15" fmla="*/ 504 w 18715"/>
                  <a:gd name="connsiteY15" fmla="*/ 0 h 20651"/>
                  <a:gd name="connsiteX16" fmla="*/ 1539 w 18715"/>
                  <a:gd name="connsiteY16" fmla="*/ 1066 h 20651"/>
                  <a:gd name="connsiteX17" fmla="*/ 17177 w 18715"/>
                  <a:gd name="connsiteY17" fmla="*/ 1066 h 20651"/>
                  <a:gd name="connsiteX18" fmla="*/ 18217 w 18715"/>
                  <a:gd name="connsiteY18" fmla="*/ 0 h 20651"/>
                  <a:gd name="connsiteX19" fmla="*/ 18715 w 18715"/>
                  <a:gd name="connsiteY19" fmla="*/ 0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715" h="20651">
                    <a:moveTo>
                      <a:pt x="18715" y="4622"/>
                    </a:moveTo>
                    <a:lnTo>
                      <a:pt x="18217" y="4622"/>
                    </a:lnTo>
                    <a:cubicBezTo>
                      <a:pt x="18217" y="3865"/>
                      <a:pt x="18009" y="3556"/>
                      <a:pt x="17177" y="3556"/>
                    </a:cubicBezTo>
                    <a:lnTo>
                      <a:pt x="10764" y="3556"/>
                    </a:lnTo>
                    <a:lnTo>
                      <a:pt x="10764" y="18854"/>
                    </a:lnTo>
                    <a:cubicBezTo>
                      <a:pt x="10764" y="19876"/>
                      <a:pt x="10928" y="20115"/>
                      <a:pt x="11804" y="20115"/>
                    </a:cubicBezTo>
                    <a:lnTo>
                      <a:pt x="11804" y="20651"/>
                    </a:lnTo>
                    <a:lnTo>
                      <a:pt x="6980" y="20651"/>
                    </a:lnTo>
                    <a:lnTo>
                      <a:pt x="6980" y="20115"/>
                    </a:lnTo>
                    <a:cubicBezTo>
                      <a:pt x="7851" y="20115"/>
                      <a:pt x="8015" y="19895"/>
                      <a:pt x="8015" y="18854"/>
                    </a:cubicBezTo>
                    <a:lnTo>
                      <a:pt x="8015" y="3556"/>
                    </a:lnTo>
                    <a:lnTo>
                      <a:pt x="1539" y="3556"/>
                    </a:lnTo>
                    <a:cubicBezTo>
                      <a:pt x="713" y="3556"/>
                      <a:pt x="504" y="3865"/>
                      <a:pt x="504" y="4622"/>
                    </a:cubicBezTo>
                    <a:lnTo>
                      <a:pt x="0" y="4622"/>
                    </a:lnTo>
                    <a:lnTo>
                      <a:pt x="0" y="0"/>
                    </a:lnTo>
                    <a:lnTo>
                      <a:pt x="504" y="0"/>
                    </a:lnTo>
                    <a:cubicBezTo>
                      <a:pt x="504" y="750"/>
                      <a:pt x="713" y="1066"/>
                      <a:pt x="1539" y="1066"/>
                    </a:cubicBezTo>
                    <a:lnTo>
                      <a:pt x="17177" y="1066"/>
                    </a:lnTo>
                    <a:cubicBezTo>
                      <a:pt x="18009" y="1066"/>
                      <a:pt x="18217" y="750"/>
                      <a:pt x="18217" y="0"/>
                    </a:cubicBezTo>
                    <a:lnTo>
                      <a:pt x="18715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7460A796-E04E-4FF7-F4CA-5EB7A6DFC973}"/>
                  </a:ext>
                </a:extLst>
              </p:cNvPr>
              <p:cNvSpPr/>
              <p:nvPr/>
            </p:nvSpPr>
            <p:spPr>
              <a:xfrm>
                <a:off x="8829461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34 w 4653"/>
                  <a:gd name="connsiteY2" fmla="*/ 17788 h 19604"/>
                  <a:gd name="connsiteX3" fmla="*/ 1034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34" y="18829"/>
                      <a:pt x="1034" y="17788"/>
                    </a:cubicBezTo>
                    <a:lnTo>
                      <a:pt x="1034" y="1797"/>
                    </a:lnTo>
                    <a:cubicBezTo>
                      <a:pt x="1034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83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83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494F48FC-04BA-5311-5725-BA261E331656}"/>
                  </a:ext>
                </a:extLst>
              </p:cNvPr>
              <p:cNvSpPr/>
              <p:nvPr/>
            </p:nvSpPr>
            <p:spPr>
              <a:xfrm>
                <a:off x="8837645" y="3284806"/>
                <a:ext cx="20291" cy="20096"/>
              </a:xfrm>
              <a:custGeom>
                <a:avLst/>
                <a:gdLst>
                  <a:gd name="connsiteX0" fmla="*/ 18217 w 20291"/>
                  <a:gd name="connsiteY0" fmla="*/ 6293 h 20096"/>
                  <a:gd name="connsiteX1" fmla="*/ 17713 w 20291"/>
                  <a:gd name="connsiteY1" fmla="*/ 6072 h 20096"/>
                  <a:gd name="connsiteX2" fmla="*/ 17801 w 20291"/>
                  <a:gd name="connsiteY2" fmla="*/ 5581 h 20096"/>
                  <a:gd name="connsiteX3" fmla="*/ 10442 w 20291"/>
                  <a:gd name="connsiteY3" fmla="*/ 2472 h 20096"/>
                  <a:gd name="connsiteX4" fmla="*/ 2749 w 20291"/>
                  <a:gd name="connsiteY4" fmla="*/ 10386 h 20096"/>
                  <a:gd name="connsiteX5" fmla="*/ 11022 w 20291"/>
                  <a:gd name="connsiteY5" fmla="*/ 17593 h 20096"/>
                  <a:gd name="connsiteX6" fmla="*/ 16969 w 20291"/>
                  <a:gd name="connsiteY6" fmla="*/ 15897 h 20096"/>
                  <a:gd name="connsiteX7" fmla="*/ 16969 w 20291"/>
                  <a:gd name="connsiteY7" fmla="*/ 13229 h 20096"/>
                  <a:gd name="connsiteX8" fmla="*/ 13185 w 20291"/>
                  <a:gd name="connsiteY8" fmla="*/ 13229 h 20096"/>
                  <a:gd name="connsiteX9" fmla="*/ 12145 w 20291"/>
                  <a:gd name="connsiteY9" fmla="*/ 14301 h 20096"/>
                  <a:gd name="connsiteX10" fmla="*/ 11647 w 20291"/>
                  <a:gd name="connsiteY10" fmla="*/ 14301 h 20096"/>
                  <a:gd name="connsiteX11" fmla="*/ 11647 w 20291"/>
                  <a:gd name="connsiteY11" fmla="*/ 10032 h 20096"/>
                  <a:gd name="connsiteX12" fmla="*/ 12145 w 20291"/>
                  <a:gd name="connsiteY12" fmla="*/ 10032 h 20096"/>
                  <a:gd name="connsiteX13" fmla="*/ 13185 w 20291"/>
                  <a:gd name="connsiteY13" fmla="*/ 10739 h 20096"/>
                  <a:gd name="connsiteX14" fmla="*/ 20292 w 20291"/>
                  <a:gd name="connsiteY14" fmla="*/ 10739 h 20096"/>
                  <a:gd name="connsiteX15" fmla="*/ 20292 w 20291"/>
                  <a:gd name="connsiteY15" fmla="*/ 11294 h 20096"/>
                  <a:gd name="connsiteX16" fmla="*/ 19712 w 20291"/>
                  <a:gd name="connsiteY16" fmla="*/ 12094 h 20096"/>
                  <a:gd name="connsiteX17" fmla="*/ 19712 w 20291"/>
                  <a:gd name="connsiteY17" fmla="*/ 15077 h 20096"/>
                  <a:gd name="connsiteX18" fmla="*/ 20292 w 20291"/>
                  <a:gd name="connsiteY18" fmla="*/ 15827 h 20096"/>
                  <a:gd name="connsiteX19" fmla="*/ 20292 w 20291"/>
                  <a:gd name="connsiteY19" fmla="*/ 16275 h 20096"/>
                  <a:gd name="connsiteX20" fmla="*/ 10650 w 20291"/>
                  <a:gd name="connsiteY20" fmla="*/ 20096 h 20096"/>
                  <a:gd name="connsiteX21" fmla="*/ 0 w 20291"/>
                  <a:gd name="connsiteY21" fmla="*/ 9957 h 20096"/>
                  <a:gd name="connsiteX22" fmla="*/ 10562 w 20291"/>
                  <a:gd name="connsiteY22" fmla="*/ 0 h 20096"/>
                  <a:gd name="connsiteX23" fmla="*/ 18797 w 20291"/>
                  <a:gd name="connsiteY23" fmla="*/ 2491 h 20096"/>
                  <a:gd name="connsiteX24" fmla="*/ 19295 w 20291"/>
                  <a:gd name="connsiteY24" fmla="*/ 2175 h 20096"/>
                  <a:gd name="connsiteX25" fmla="*/ 19794 w 20291"/>
                  <a:gd name="connsiteY25" fmla="*/ 2402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291" h="20096">
                    <a:moveTo>
                      <a:pt x="18217" y="6293"/>
                    </a:moveTo>
                    <a:lnTo>
                      <a:pt x="17713" y="6072"/>
                    </a:lnTo>
                    <a:cubicBezTo>
                      <a:pt x="17768" y="5914"/>
                      <a:pt x="17798" y="5748"/>
                      <a:pt x="17801" y="5581"/>
                    </a:cubicBezTo>
                    <a:cubicBezTo>
                      <a:pt x="17801" y="5007"/>
                      <a:pt x="15184" y="2472"/>
                      <a:pt x="10442" y="2472"/>
                    </a:cubicBezTo>
                    <a:cubicBezTo>
                      <a:pt x="5864" y="2472"/>
                      <a:pt x="2749" y="5763"/>
                      <a:pt x="2749" y="10386"/>
                    </a:cubicBezTo>
                    <a:cubicBezTo>
                      <a:pt x="2749" y="14301"/>
                      <a:pt x="5492" y="17593"/>
                      <a:pt x="11022" y="17593"/>
                    </a:cubicBezTo>
                    <a:cubicBezTo>
                      <a:pt x="12725" y="17593"/>
                      <a:pt x="15594" y="17057"/>
                      <a:pt x="16969" y="15897"/>
                    </a:cubicBezTo>
                    <a:lnTo>
                      <a:pt x="16969" y="13229"/>
                    </a:lnTo>
                    <a:lnTo>
                      <a:pt x="13185" y="13229"/>
                    </a:lnTo>
                    <a:cubicBezTo>
                      <a:pt x="12353" y="13229"/>
                      <a:pt x="12145" y="13545"/>
                      <a:pt x="12145" y="14301"/>
                    </a:cubicBezTo>
                    <a:lnTo>
                      <a:pt x="11647" y="14301"/>
                    </a:lnTo>
                    <a:lnTo>
                      <a:pt x="11647" y="10032"/>
                    </a:lnTo>
                    <a:lnTo>
                      <a:pt x="12145" y="10032"/>
                    </a:lnTo>
                    <a:cubicBezTo>
                      <a:pt x="12145" y="10430"/>
                      <a:pt x="12353" y="10739"/>
                      <a:pt x="13185" y="10739"/>
                    </a:cubicBezTo>
                    <a:lnTo>
                      <a:pt x="20292" y="10739"/>
                    </a:lnTo>
                    <a:lnTo>
                      <a:pt x="20292" y="11294"/>
                    </a:lnTo>
                    <a:cubicBezTo>
                      <a:pt x="19876" y="11382"/>
                      <a:pt x="19712" y="11558"/>
                      <a:pt x="19712" y="12094"/>
                    </a:cubicBezTo>
                    <a:lnTo>
                      <a:pt x="19712" y="15077"/>
                    </a:lnTo>
                    <a:cubicBezTo>
                      <a:pt x="19712" y="15563"/>
                      <a:pt x="19876" y="15708"/>
                      <a:pt x="20292" y="15827"/>
                    </a:cubicBezTo>
                    <a:lnTo>
                      <a:pt x="20292" y="16275"/>
                    </a:lnTo>
                    <a:cubicBezTo>
                      <a:pt x="17713" y="18942"/>
                      <a:pt x="13728" y="20096"/>
                      <a:pt x="10650" y="20096"/>
                    </a:cubicBezTo>
                    <a:cubicBezTo>
                      <a:pt x="4534" y="20096"/>
                      <a:pt x="0" y="16452"/>
                      <a:pt x="0" y="9957"/>
                    </a:cubicBezTo>
                    <a:cubicBezTo>
                      <a:pt x="0" y="5202"/>
                      <a:pt x="3783" y="0"/>
                      <a:pt x="10562" y="0"/>
                    </a:cubicBezTo>
                    <a:cubicBezTo>
                      <a:pt x="15140" y="0"/>
                      <a:pt x="18381" y="2491"/>
                      <a:pt x="18797" y="2491"/>
                    </a:cubicBezTo>
                    <a:cubicBezTo>
                      <a:pt x="19009" y="2486"/>
                      <a:pt x="19200" y="2365"/>
                      <a:pt x="19295" y="2175"/>
                    </a:cubicBezTo>
                    <a:lnTo>
                      <a:pt x="19794" y="2402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016DA265-73A4-735E-6835-530250A0870C}"/>
                  </a:ext>
                </a:extLst>
              </p:cNvPr>
              <p:cNvSpPr/>
              <p:nvPr/>
            </p:nvSpPr>
            <p:spPr>
              <a:xfrm>
                <a:off x="8858265" y="3285046"/>
                <a:ext cx="21496" cy="19573"/>
              </a:xfrm>
              <a:custGeom>
                <a:avLst/>
                <a:gdLst>
                  <a:gd name="connsiteX0" fmla="*/ 0 w 21496"/>
                  <a:gd name="connsiteY0" fmla="*/ 19573 h 19573"/>
                  <a:gd name="connsiteX1" fmla="*/ 0 w 21496"/>
                  <a:gd name="connsiteY1" fmla="*/ 19037 h 19573"/>
                  <a:gd name="connsiteX2" fmla="*/ 1331 w 21496"/>
                  <a:gd name="connsiteY2" fmla="*/ 17927 h 19573"/>
                  <a:gd name="connsiteX3" fmla="*/ 7901 w 21496"/>
                  <a:gd name="connsiteY3" fmla="*/ 1829 h 19573"/>
                  <a:gd name="connsiteX4" fmla="*/ 8109 w 21496"/>
                  <a:gd name="connsiteY4" fmla="*/ 1072 h 19573"/>
                  <a:gd name="connsiteX5" fmla="*/ 7069 w 21496"/>
                  <a:gd name="connsiteY5" fmla="*/ 441 h 19573"/>
                  <a:gd name="connsiteX6" fmla="*/ 7069 w 21496"/>
                  <a:gd name="connsiteY6" fmla="*/ 0 h 19573"/>
                  <a:gd name="connsiteX7" fmla="*/ 13803 w 21496"/>
                  <a:gd name="connsiteY7" fmla="*/ 0 h 19573"/>
                  <a:gd name="connsiteX8" fmla="*/ 13803 w 21496"/>
                  <a:gd name="connsiteY8" fmla="*/ 536 h 19573"/>
                  <a:gd name="connsiteX9" fmla="*/ 12851 w 21496"/>
                  <a:gd name="connsiteY9" fmla="*/ 1066 h 19573"/>
                  <a:gd name="connsiteX10" fmla="*/ 13141 w 21496"/>
                  <a:gd name="connsiteY10" fmla="*/ 1955 h 19573"/>
                  <a:gd name="connsiteX11" fmla="*/ 20235 w 21496"/>
                  <a:gd name="connsiteY11" fmla="*/ 18148 h 19573"/>
                  <a:gd name="connsiteX12" fmla="*/ 21496 w 21496"/>
                  <a:gd name="connsiteY12" fmla="*/ 19037 h 19573"/>
                  <a:gd name="connsiteX13" fmla="*/ 21496 w 21496"/>
                  <a:gd name="connsiteY13" fmla="*/ 19573 h 19573"/>
                  <a:gd name="connsiteX14" fmla="*/ 16256 w 21496"/>
                  <a:gd name="connsiteY14" fmla="*/ 19573 h 19573"/>
                  <a:gd name="connsiteX15" fmla="*/ 16256 w 21496"/>
                  <a:gd name="connsiteY15" fmla="*/ 19037 h 19573"/>
                  <a:gd name="connsiteX16" fmla="*/ 17517 w 21496"/>
                  <a:gd name="connsiteY16" fmla="*/ 18507 h 19573"/>
                  <a:gd name="connsiteX17" fmla="*/ 17265 w 21496"/>
                  <a:gd name="connsiteY17" fmla="*/ 17530 h 19573"/>
                  <a:gd name="connsiteX18" fmla="*/ 15563 w 21496"/>
                  <a:gd name="connsiteY18" fmla="*/ 13791 h 19573"/>
                  <a:gd name="connsiteX19" fmla="*/ 5473 w 21496"/>
                  <a:gd name="connsiteY19" fmla="*/ 13791 h 19573"/>
                  <a:gd name="connsiteX20" fmla="*/ 4061 w 21496"/>
                  <a:gd name="connsiteY20" fmla="*/ 17171 h 19573"/>
                  <a:gd name="connsiteX21" fmla="*/ 3525 w 21496"/>
                  <a:gd name="connsiteY21" fmla="*/ 18507 h 19573"/>
                  <a:gd name="connsiteX22" fmla="*/ 4647 w 21496"/>
                  <a:gd name="connsiteY22" fmla="*/ 19037 h 19573"/>
                  <a:gd name="connsiteX23" fmla="*/ 4647 w 21496"/>
                  <a:gd name="connsiteY23" fmla="*/ 19573 h 19573"/>
                  <a:gd name="connsiteX24" fmla="*/ 10354 w 21496"/>
                  <a:gd name="connsiteY24" fmla="*/ 1961 h 19573"/>
                  <a:gd name="connsiteX25" fmla="*/ 6444 w 21496"/>
                  <a:gd name="connsiteY25" fmla="*/ 11300 h 19573"/>
                  <a:gd name="connsiteX26" fmla="*/ 14560 w 21496"/>
                  <a:gd name="connsiteY26" fmla="*/ 11300 h 1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496" h="19573">
                    <a:moveTo>
                      <a:pt x="0" y="19573"/>
                    </a:moveTo>
                    <a:lnTo>
                      <a:pt x="0" y="19037"/>
                    </a:lnTo>
                    <a:cubicBezTo>
                      <a:pt x="877" y="19037"/>
                      <a:pt x="1085" y="18596"/>
                      <a:pt x="1331" y="17927"/>
                    </a:cubicBezTo>
                    <a:lnTo>
                      <a:pt x="7901" y="1829"/>
                    </a:lnTo>
                    <a:cubicBezTo>
                      <a:pt x="8025" y="1595"/>
                      <a:pt x="8097" y="1336"/>
                      <a:pt x="8109" y="1072"/>
                    </a:cubicBezTo>
                    <a:cubicBezTo>
                      <a:pt x="8109" y="807"/>
                      <a:pt x="7819" y="498"/>
                      <a:pt x="7069" y="441"/>
                    </a:cubicBezTo>
                    <a:lnTo>
                      <a:pt x="7069" y="0"/>
                    </a:lnTo>
                    <a:lnTo>
                      <a:pt x="13803" y="0"/>
                    </a:lnTo>
                    <a:lnTo>
                      <a:pt x="13803" y="536"/>
                    </a:lnTo>
                    <a:cubicBezTo>
                      <a:pt x="13387" y="536"/>
                      <a:pt x="12851" y="668"/>
                      <a:pt x="12851" y="1066"/>
                    </a:cubicBezTo>
                    <a:cubicBezTo>
                      <a:pt x="12889" y="1378"/>
                      <a:pt x="12987" y="1680"/>
                      <a:pt x="13141" y="1955"/>
                    </a:cubicBezTo>
                    <a:lnTo>
                      <a:pt x="20235" y="18148"/>
                    </a:lnTo>
                    <a:cubicBezTo>
                      <a:pt x="20392" y="18705"/>
                      <a:pt x="20919" y="19077"/>
                      <a:pt x="21496" y="19037"/>
                    </a:cubicBezTo>
                    <a:lnTo>
                      <a:pt x="21496" y="19573"/>
                    </a:lnTo>
                    <a:lnTo>
                      <a:pt x="16256" y="19573"/>
                    </a:lnTo>
                    <a:lnTo>
                      <a:pt x="16256" y="19037"/>
                    </a:lnTo>
                    <a:cubicBezTo>
                      <a:pt x="17252" y="19037"/>
                      <a:pt x="17517" y="18860"/>
                      <a:pt x="17517" y="18507"/>
                    </a:cubicBezTo>
                    <a:cubicBezTo>
                      <a:pt x="17505" y="18167"/>
                      <a:pt x="17419" y="17834"/>
                      <a:pt x="17265" y="17530"/>
                    </a:cubicBezTo>
                    <a:lnTo>
                      <a:pt x="15563" y="13791"/>
                    </a:lnTo>
                    <a:lnTo>
                      <a:pt x="5473" y="13791"/>
                    </a:lnTo>
                    <a:lnTo>
                      <a:pt x="4061" y="17171"/>
                    </a:lnTo>
                    <a:cubicBezTo>
                      <a:pt x="3841" y="17599"/>
                      <a:pt x="3662" y="18046"/>
                      <a:pt x="3525" y="18507"/>
                    </a:cubicBezTo>
                    <a:cubicBezTo>
                      <a:pt x="3525" y="18860"/>
                      <a:pt x="3815" y="19037"/>
                      <a:pt x="4647" y="19037"/>
                    </a:cubicBezTo>
                    <a:lnTo>
                      <a:pt x="4647" y="19573"/>
                    </a:lnTo>
                    <a:close/>
                    <a:moveTo>
                      <a:pt x="10354" y="1961"/>
                    </a:moveTo>
                    <a:lnTo>
                      <a:pt x="6444" y="11300"/>
                    </a:lnTo>
                    <a:lnTo>
                      <a:pt x="14560" y="1130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38107F8A-7406-6B69-6CEB-B1A4B5B6D12F}"/>
                  </a:ext>
                </a:extLst>
              </p:cNvPr>
              <p:cNvSpPr/>
              <p:nvPr/>
            </p:nvSpPr>
            <p:spPr>
              <a:xfrm>
                <a:off x="8879093" y="3284800"/>
                <a:ext cx="20001" cy="20096"/>
              </a:xfrm>
              <a:custGeom>
                <a:avLst/>
                <a:gdLst>
                  <a:gd name="connsiteX0" fmla="*/ 17007 w 20001"/>
                  <a:gd name="connsiteY0" fmla="*/ 6035 h 20096"/>
                  <a:gd name="connsiteX1" fmla="*/ 16508 w 20001"/>
                  <a:gd name="connsiteY1" fmla="*/ 5770 h 20096"/>
                  <a:gd name="connsiteX2" fmla="*/ 16590 w 20001"/>
                  <a:gd name="connsiteY2" fmla="*/ 5013 h 20096"/>
                  <a:gd name="connsiteX3" fmla="*/ 10398 w 20001"/>
                  <a:gd name="connsiteY3" fmla="*/ 2491 h 20096"/>
                  <a:gd name="connsiteX4" fmla="*/ 2743 w 20001"/>
                  <a:gd name="connsiteY4" fmla="*/ 10096 h 20096"/>
                  <a:gd name="connsiteX5" fmla="*/ 9486 w 20001"/>
                  <a:gd name="connsiteY5" fmla="*/ 17342 h 20096"/>
                  <a:gd name="connsiteX6" fmla="*/ 10020 w 20001"/>
                  <a:gd name="connsiteY6" fmla="*/ 17341 h 20096"/>
                  <a:gd name="connsiteX7" fmla="*/ 16843 w 20001"/>
                  <a:gd name="connsiteY7" fmla="*/ 14320 h 20096"/>
                  <a:gd name="connsiteX8" fmla="*/ 16672 w 20001"/>
                  <a:gd name="connsiteY8" fmla="*/ 13431 h 20096"/>
                  <a:gd name="connsiteX9" fmla="*/ 17088 w 20001"/>
                  <a:gd name="connsiteY9" fmla="*/ 13160 h 20096"/>
                  <a:gd name="connsiteX10" fmla="*/ 20002 w 20001"/>
                  <a:gd name="connsiteY10" fmla="*/ 17253 h 20096"/>
                  <a:gd name="connsiteX11" fmla="*/ 19541 w 20001"/>
                  <a:gd name="connsiteY11" fmla="*/ 17612 h 20096"/>
                  <a:gd name="connsiteX12" fmla="*/ 18753 w 20001"/>
                  <a:gd name="connsiteY12" fmla="*/ 17209 h 20096"/>
                  <a:gd name="connsiteX13" fmla="*/ 10146 w 20001"/>
                  <a:gd name="connsiteY13" fmla="*/ 20097 h 20096"/>
                  <a:gd name="connsiteX14" fmla="*/ 0 w 20001"/>
                  <a:gd name="connsiteY14" fmla="*/ 10096 h 20096"/>
                  <a:gd name="connsiteX15" fmla="*/ 10316 w 20001"/>
                  <a:gd name="connsiteY15" fmla="*/ 6 h 20096"/>
                  <a:gd name="connsiteX16" fmla="*/ 15676 w 20001"/>
                  <a:gd name="connsiteY16" fmla="*/ 940 h 20096"/>
                  <a:gd name="connsiteX17" fmla="*/ 17883 w 20001"/>
                  <a:gd name="connsiteY17" fmla="*/ 1785 h 20096"/>
                  <a:gd name="connsiteX18" fmla="*/ 18545 w 20001"/>
                  <a:gd name="connsiteY18" fmla="*/ 1293 h 20096"/>
                  <a:gd name="connsiteX19" fmla="*/ 19043 w 20001"/>
                  <a:gd name="connsiteY19" fmla="*/ 1469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001" h="20096">
                    <a:moveTo>
                      <a:pt x="17007" y="6035"/>
                    </a:moveTo>
                    <a:lnTo>
                      <a:pt x="16508" y="5770"/>
                    </a:lnTo>
                    <a:cubicBezTo>
                      <a:pt x="16576" y="5523"/>
                      <a:pt x="16604" y="5268"/>
                      <a:pt x="16590" y="5013"/>
                    </a:cubicBezTo>
                    <a:cubicBezTo>
                      <a:pt x="16590" y="4301"/>
                      <a:pt x="13393" y="2491"/>
                      <a:pt x="10398" y="2491"/>
                    </a:cubicBezTo>
                    <a:cubicBezTo>
                      <a:pt x="5612" y="2491"/>
                      <a:pt x="2743" y="5959"/>
                      <a:pt x="2743" y="10096"/>
                    </a:cubicBezTo>
                    <a:cubicBezTo>
                      <a:pt x="2604" y="13959"/>
                      <a:pt x="5623" y="17203"/>
                      <a:pt x="9486" y="17342"/>
                    </a:cubicBezTo>
                    <a:cubicBezTo>
                      <a:pt x="9664" y="17348"/>
                      <a:pt x="9842" y="17348"/>
                      <a:pt x="10020" y="17341"/>
                    </a:cubicBezTo>
                    <a:cubicBezTo>
                      <a:pt x="14390" y="17341"/>
                      <a:pt x="16843" y="15077"/>
                      <a:pt x="16843" y="14320"/>
                    </a:cubicBezTo>
                    <a:cubicBezTo>
                      <a:pt x="16838" y="14017"/>
                      <a:pt x="16780" y="13716"/>
                      <a:pt x="16672" y="13431"/>
                    </a:cubicBezTo>
                    <a:lnTo>
                      <a:pt x="17088" y="13160"/>
                    </a:lnTo>
                    <a:lnTo>
                      <a:pt x="20002" y="17253"/>
                    </a:lnTo>
                    <a:lnTo>
                      <a:pt x="19541" y="17612"/>
                    </a:lnTo>
                    <a:cubicBezTo>
                      <a:pt x="19132" y="17253"/>
                      <a:pt x="18911" y="17209"/>
                      <a:pt x="18753" y="17209"/>
                    </a:cubicBezTo>
                    <a:cubicBezTo>
                      <a:pt x="17757" y="17209"/>
                      <a:pt x="15424" y="20097"/>
                      <a:pt x="10146" y="20097"/>
                    </a:cubicBezTo>
                    <a:cubicBezTo>
                      <a:pt x="4471" y="20097"/>
                      <a:pt x="0" y="16496"/>
                      <a:pt x="0" y="10096"/>
                    </a:cubicBezTo>
                    <a:cubicBezTo>
                      <a:pt x="0" y="3695"/>
                      <a:pt x="4660" y="6"/>
                      <a:pt x="10316" y="6"/>
                    </a:cubicBezTo>
                    <a:cubicBezTo>
                      <a:pt x="12147" y="-50"/>
                      <a:pt x="13972" y="268"/>
                      <a:pt x="15676" y="940"/>
                    </a:cubicBezTo>
                    <a:cubicBezTo>
                      <a:pt x="16761" y="1337"/>
                      <a:pt x="17505" y="1785"/>
                      <a:pt x="17883" y="1785"/>
                    </a:cubicBezTo>
                    <a:cubicBezTo>
                      <a:pt x="18175" y="1748"/>
                      <a:pt x="18426" y="1561"/>
                      <a:pt x="18545" y="1293"/>
                    </a:cubicBezTo>
                    <a:lnTo>
                      <a:pt x="19043" y="1469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25CAF89-FF57-C4DF-B3BB-13B8D7634555}"/>
                  </a:ext>
                </a:extLst>
              </p:cNvPr>
              <p:cNvSpPr/>
              <p:nvPr/>
            </p:nvSpPr>
            <p:spPr>
              <a:xfrm>
                <a:off x="8901630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34 w 4653"/>
                  <a:gd name="connsiteY2" fmla="*/ 17788 h 19604"/>
                  <a:gd name="connsiteX3" fmla="*/ 1034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34" y="18829"/>
                      <a:pt x="1034" y="17788"/>
                    </a:cubicBezTo>
                    <a:lnTo>
                      <a:pt x="1034" y="1797"/>
                    </a:lnTo>
                    <a:cubicBezTo>
                      <a:pt x="1034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77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77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8B196E3C-9632-55AE-2761-01FDF9CBEB08}"/>
                  </a:ext>
                </a:extLst>
              </p:cNvPr>
              <p:cNvSpPr/>
              <p:nvPr/>
            </p:nvSpPr>
            <p:spPr>
              <a:xfrm>
                <a:off x="8909814" y="3284787"/>
                <a:ext cx="20960" cy="20096"/>
              </a:xfrm>
              <a:custGeom>
                <a:avLst/>
                <a:gdLst>
                  <a:gd name="connsiteX0" fmla="*/ 20960 w 20960"/>
                  <a:gd name="connsiteY0" fmla="*/ 10051 h 20096"/>
                  <a:gd name="connsiteX1" fmla="*/ 10480 w 20960"/>
                  <a:gd name="connsiteY1" fmla="*/ 20096 h 20096"/>
                  <a:gd name="connsiteX2" fmla="*/ 0 w 20960"/>
                  <a:gd name="connsiteY2" fmla="*/ 10051 h 20096"/>
                  <a:gd name="connsiteX3" fmla="*/ 10480 w 20960"/>
                  <a:gd name="connsiteY3" fmla="*/ 0 h 20096"/>
                  <a:gd name="connsiteX4" fmla="*/ 20960 w 20960"/>
                  <a:gd name="connsiteY4" fmla="*/ 10051 h 20096"/>
                  <a:gd name="connsiteX5" fmla="*/ 2737 w 20960"/>
                  <a:gd name="connsiteY5" fmla="*/ 10001 h 20096"/>
                  <a:gd name="connsiteX6" fmla="*/ 10474 w 20960"/>
                  <a:gd name="connsiteY6" fmla="*/ 17612 h 20096"/>
                  <a:gd name="connsiteX7" fmla="*/ 18205 w 20960"/>
                  <a:gd name="connsiteY7" fmla="*/ 10001 h 20096"/>
                  <a:gd name="connsiteX8" fmla="*/ 10480 w 20960"/>
                  <a:gd name="connsiteY8" fmla="*/ 2484 h 20096"/>
                  <a:gd name="connsiteX9" fmla="*/ 2737 w 20960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0" h="20096">
                    <a:moveTo>
                      <a:pt x="20960" y="10051"/>
                    </a:moveTo>
                    <a:cubicBezTo>
                      <a:pt x="20960" y="15563"/>
                      <a:pt x="16880" y="20096"/>
                      <a:pt x="10480" y="20096"/>
                    </a:cubicBezTo>
                    <a:cubicBezTo>
                      <a:pt x="4080" y="20096"/>
                      <a:pt x="0" y="15563"/>
                      <a:pt x="0" y="10051"/>
                    </a:cubicBezTo>
                    <a:cubicBezTo>
                      <a:pt x="0" y="4540"/>
                      <a:pt x="4074" y="0"/>
                      <a:pt x="10480" y="0"/>
                    </a:cubicBezTo>
                    <a:cubicBezTo>
                      <a:pt x="16887" y="0"/>
                      <a:pt x="20960" y="4534"/>
                      <a:pt x="20960" y="10051"/>
                    </a:cubicBezTo>
                    <a:close/>
                    <a:moveTo>
                      <a:pt x="2737" y="10001"/>
                    </a:moveTo>
                    <a:cubicBezTo>
                      <a:pt x="2737" y="14232"/>
                      <a:pt x="5732" y="17612"/>
                      <a:pt x="10474" y="17612"/>
                    </a:cubicBezTo>
                    <a:cubicBezTo>
                      <a:pt x="15216" y="17612"/>
                      <a:pt x="18205" y="14232"/>
                      <a:pt x="18205" y="10001"/>
                    </a:cubicBezTo>
                    <a:cubicBezTo>
                      <a:pt x="18205" y="5770"/>
                      <a:pt x="15222" y="2484"/>
                      <a:pt x="10480" y="2484"/>
                    </a:cubicBezTo>
                    <a:cubicBezTo>
                      <a:pt x="5738" y="2484"/>
                      <a:pt x="2737" y="5826"/>
                      <a:pt x="2737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4737BFC8-8E39-17F0-1286-AE2EDE28F42E}"/>
                  </a:ext>
                </a:extLst>
              </p:cNvPr>
              <p:cNvSpPr/>
              <p:nvPr/>
            </p:nvSpPr>
            <p:spPr>
              <a:xfrm>
                <a:off x="8933467" y="3285033"/>
                <a:ext cx="20127" cy="19617"/>
              </a:xfrm>
              <a:custGeom>
                <a:avLst/>
                <a:gdLst>
                  <a:gd name="connsiteX0" fmla="*/ 0 w 20127"/>
                  <a:gd name="connsiteY0" fmla="*/ 19586 h 19617"/>
                  <a:gd name="connsiteX1" fmla="*/ 0 w 20127"/>
                  <a:gd name="connsiteY1" fmla="*/ 19050 h 19617"/>
                  <a:gd name="connsiteX2" fmla="*/ 1122 w 20127"/>
                  <a:gd name="connsiteY2" fmla="*/ 17788 h 19617"/>
                  <a:gd name="connsiteX3" fmla="*/ 1122 w 20127"/>
                  <a:gd name="connsiteY3" fmla="*/ 1797 h 19617"/>
                  <a:gd name="connsiteX4" fmla="*/ 0 w 20127"/>
                  <a:gd name="connsiteY4" fmla="*/ 536 h 19617"/>
                  <a:gd name="connsiteX5" fmla="*/ 0 w 20127"/>
                  <a:gd name="connsiteY5" fmla="*/ 0 h 19617"/>
                  <a:gd name="connsiteX6" fmla="*/ 6072 w 20127"/>
                  <a:gd name="connsiteY6" fmla="*/ 0 h 19617"/>
                  <a:gd name="connsiteX7" fmla="*/ 6072 w 20127"/>
                  <a:gd name="connsiteY7" fmla="*/ 536 h 19617"/>
                  <a:gd name="connsiteX8" fmla="*/ 4950 w 20127"/>
                  <a:gd name="connsiteY8" fmla="*/ 933 h 19617"/>
                  <a:gd name="connsiteX9" fmla="*/ 5404 w 20127"/>
                  <a:gd name="connsiteY9" fmla="*/ 1690 h 19617"/>
                  <a:gd name="connsiteX10" fmla="*/ 16679 w 20127"/>
                  <a:gd name="connsiteY10" fmla="*/ 15518 h 19617"/>
                  <a:gd name="connsiteX11" fmla="*/ 16679 w 20127"/>
                  <a:gd name="connsiteY11" fmla="*/ 1797 h 19617"/>
                  <a:gd name="connsiteX12" fmla="*/ 15550 w 20127"/>
                  <a:gd name="connsiteY12" fmla="*/ 536 h 19617"/>
                  <a:gd name="connsiteX13" fmla="*/ 15550 w 20127"/>
                  <a:gd name="connsiteY13" fmla="*/ 0 h 19617"/>
                  <a:gd name="connsiteX14" fmla="*/ 20128 w 20127"/>
                  <a:gd name="connsiteY14" fmla="*/ 0 h 19617"/>
                  <a:gd name="connsiteX15" fmla="*/ 20128 w 20127"/>
                  <a:gd name="connsiteY15" fmla="*/ 536 h 19617"/>
                  <a:gd name="connsiteX16" fmla="*/ 19005 w 20127"/>
                  <a:gd name="connsiteY16" fmla="*/ 1797 h 19617"/>
                  <a:gd name="connsiteX17" fmla="*/ 19005 w 20127"/>
                  <a:gd name="connsiteY17" fmla="*/ 17807 h 19617"/>
                  <a:gd name="connsiteX18" fmla="*/ 20128 w 20127"/>
                  <a:gd name="connsiteY18" fmla="*/ 19069 h 19617"/>
                  <a:gd name="connsiteX19" fmla="*/ 20128 w 20127"/>
                  <a:gd name="connsiteY19" fmla="*/ 19605 h 19617"/>
                  <a:gd name="connsiteX20" fmla="*/ 14554 w 20127"/>
                  <a:gd name="connsiteY20" fmla="*/ 19605 h 19617"/>
                  <a:gd name="connsiteX21" fmla="*/ 14554 w 20127"/>
                  <a:gd name="connsiteY21" fmla="*/ 19069 h 19617"/>
                  <a:gd name="connsiteX22" fmla="*/ 15720 w 20127"/>
                  <a:gd name="connsiteY22" fmla="*/ 18671 h 19617"/>
                  <a:gd name="connsiteX23" fmla="*/ 15222 w 20127"/>
                  <a:gd name="connsiteY23" fmla="*/ 17870 h 19617"/>
                  <a:gd name="connsiteX24" fmla="*/ 3456 w 20127"/>
                  <a:gd name="connsiteY24" fmla="*/ 3500 h 19617"/>
                  <a:gd name="connsiteX25" fmla="*/ 3456 w 20127"/>
                  <a:gd name="connsiteY25" fmla="*/ 17820 h 19617"/>
                  <a:gd name="connsiteX26" fmla="*/ 4578 w 20127"/>
                  <a:gd name="connsiteY26" fmla="*/ 19081 h 19617"/>
                  <a:gd name="connsiteX27" fmla="*/ 4578 w 20127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7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7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7" y="536"/>
                      <a:pt x="0" y="536"/>
                    </a:cubicBezTo>
                    <a:lnTo>
                      <a:pt x="0" y="0"/>
                    </a:lnTo>
                    <a:lnTo>
                      <a:pt x="6072" y="0"/>
                    </a:lnTo>
                    <a:lnTo>
                      <a:pt x="6072" y="536"/>
                    </a:lnTo>
                    <a:cubicBezTo>
                      <a:pt x="5196" y="536"/>
                      <a:pt x="4950" y="713"/>
                      <a:pt x="4950" y="933"/>
                    </a:cubicBezTo>
                    <a:cubicBezTo>
                      <a:pt x="4950" y="1154"/>
                      <a:pt x="5114" y="1331"/>
                      <a:pt x="5404" y="1690"/>
                    </a:cubicBezTo>
                    <a:lnTo>
                      <a:pt x="16679" y="15518"/>
                    </a:lnTo>
                    <a:lnTo>
                      <a:pt x="16679" y="1797"/>
                    </a:lnTo>
                    <a:cubicBezTo>
                      <a:pt x="16679" y="776"/>
                      <a:pt x="16426" y="536"/>
                      <a:pt x="15550" y="536"/>
                    </a:cubicBezTo>
                    <a:lnTo>
                      <a:pt x="15550" y="0"/>
                    </a:lnTo>
                    <a:lnTo>
                      <a:pt x="20128" y="0"/>
                    </a:lnTo>
                    <a:lnTo>
                      <a:pt x="20128" y="536"/>
                    </a:lnTo>
                    <a:cubicBezTo>
                      <a:pt x="19258" y="536"/>
                      <a:pt x="19005" y="757"/>
                      <a:pt x="19005" y="1797"/>
                    </a:cubicBezTo>
                    <a:lnTo>
                      <a:pt x="19005" y="17807"/>
                    </a:lnTo>
                    <a:cubicBezTo>
                      <a:pt x="19005" y="18829"/>
                      <a:pt x="19258" y="19069"/>
                      <a:pt x="20128" y="19069"/>
                    </a:cubicBezTo>
                    <a:lnTo>
                      <a:pt x="20128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8" y="19069"/>
                      <a:pt x="15720" y="18936"/>
                      <a:pt x="15720" y="18671"/>
                    </a:cubicBezTo>
                    <a:cubicBezTo>
                      <a:pt x="15720" y="18406"/>
                      <a:pt x="15512" y="18224"/>
                      <a:pt x="15222" y="17870"/>
                    </a:cubicBezTo>
                    <a:lnTo>
                      <a:pt x="3456" y="3500"/>
                    </a:lnTo>
                    <a:lnTo>
                      <a:pt x="3456" y="17820"/>
                    </a:lnTo>
                    <a:cubicBezTo>
                      <a:pt x="3456" y="18842"/>
                      <a:pt x="3701" y="19081"/>
                      <a:pt x="4578" y="19081"/>
                    </a:cubicBezTo>
                    <a:lnTo>
                      <a:pt x="4578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146B22DE-05FC-33FE-1BFD-A5F5E55217F2}"/>
                  </a:ext>
                </a:extLst>
              </p:cNvPr>
              <p:cNvSpPr/>
              <p:nvPr/>
            </p:nvSpPr>
            <p:spPr>
              <a:xfrm>
                <a:off x="8957952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1 w 18759"/>
                  <a:gd name="connsiteY9" fmla="*/ 3556 h 21691"/>
                  <a:gd name="connsiteX10" fmla="*/ 3701 w 18759"/>
                  <a:gd name="connsiteY10" fmla="*/ 9339 h 21691"/>
                  <a:gd name="connsiteX11" fmla="*/ 12889 w 18759"/>
                  <a:gd name="connsiteY11" fmla="*/ 9339 h 21691"/>
                  <a:gd name="connsiteX12" fmla="*/ 13936 w 18759"/>
                  <a:gd name="connsiteY12" fmla="*/ 8267 h 21691"/>
                  <a:gd name="connsiteX13" fmla="*/ 14434 w 18759"/>
                  <a:gd name="connsiteY13" fmla="*/ 8267 h 21691"/>
                  <a:gd name="connsiteX14" fmla="*/ 14434 w 18759"/>
                  <a:gd name="connsiteY14" fmla="*/ 12895 h 21691"/>
                  <a:gd name="connsiteX15" fmla="*/ 13936 w 18759"/>
                  <a:gd name="connsiteY15" fmla="*/ 12895 h 21691"/>
                  <a:gd name="connsiteX16" fmla="*/ 12889 w 18759"/>
                  <a:gd name="connsiteY16" fmla="*/ 11830 h 21691"/>
                  <a:gd name="connsiteX17" fmla="*/ 3701 w 18759"/>
                  <a:gd name="connsiteY17" fmla="*/ 11830 h 21691"/>
                  <a:gd name="connsiteX18" fmla="*/ 3701 w 18759"/>
                  <a:gd name="connsiteY18" fmla="*/ 18135 h 21691"/>
                  <a:gd name="connsiteX19" fmla="*/ 17215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55 w 18759"/>
                  <a:gd name="connsiteY23" fmla="*/ 21692 h 21691"/>
                  <a:gd name="connsiteX24" fmla="*/ 17215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89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889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053376E3-4164-1CE4-5ECE-DA0DE196A12F}"/>
                  </a:ext>
                </a:extLst>
              </p:cNvPr>
              <p:cNvSpPr/>
              <p:nvPr/>
            </p:nvSpPr>
            <p:spPr>
              <a:xfrm>
                <a:off x="8978364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35 w 18381"/>
                  <a:gd name="connsiteY8" fmla="*/ 965 h 20077"/>
                  <a:gd name="connsiteX9" fmla="*/ 17170 w 18381"/>
                  <a:gd name="connsiteY9" fmla="*/ 1185 h 20077"/>
                  <a:gd name="connsiteX10" fmla="*/ 15638 w 18381"/>
                  <a:gd name="connsiteY10" fmla="*/ 5543 h 20077"/>
                  <a:gd name="connsiteX11" fmla="*/ 15140 w 18381"/>
                  <a:gd name="connsiteY11" fmla="*/ 5322 h 20077"/>
                  <a:gd name="connsiteX12" fmla="*/ 15222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4 w 18381"/>
                  <a:gd name="connsiteY16" fmla="*/ 20077 h 20077"/>
                  <a:gd name="connsiteX17" fmla="*/ 1249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5" y="14546"/>
                      <a:pt x="2043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75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8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35" y="965"/>
                    </a:cubicBezTo>
                    <a:lnTo>
                      <a:pt x="17170" y="1185"/>
                    </a:lnTo>
                    <a:lnTo>
                      <a:pt x="15638" y="5543"/>
                    </a:lnTo>
                    <a:lnTo>
                      <a:pt x="15140" y="5322"/>
                    </a:lnTo>
                    <a:cubicBezTo>
                      <a:pt x="15197" y="5149"/>
                      <a:pt x="15222" y="4968"/>
                      <a:pt x="15222" y="4786"/>
                    </a:cubicBezTo>
                    <a:cubicBezTo>
                      <a:pt x="15222" y="3853"/>
                      <a:pt x="11893" y="2478"/>
                      <a:pt x="8607" y="2478"/>
                    </a:cubicBezTo>
                    <a:cubicBezTo>
                      <a:pt x="4326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8" y="20077"/>
                      <a:pt x="9314" y="20077"/>
                    </a:cubicBezTo>
                    <a:cubicBezTo>
                      <a:pt x="5032" y="20077"/>
                      <a:pt x="2119" y="18186"/>
                      <a:pt x="1249" y="18186"/>
                    </a:cubicBezTo>
                    <a:cubicBezTo>
                      <a:pt x="877" y="18213"/>
                      <a:pt x="568" y="18487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3D19101B-8EB2-BA28-1354-DBF33058B7D0}"/>
                  </a:ext>
                </a:extLst>
              </p:cNvPr>
              <p:cNvSpPr/>
              <p:nvPr/>
            </p:nvSpPr>
            <p:spPr>
              <a:xfrm>
                <a:off x="9007793" y="3280960"/>
                <a:ext cx="24415" cy="23923"/>
              </a:xfrm>
              <a:custGeom>
                <a:avLst/>
                <a:gdLst>
                  <a:gd name="connsiteX0" fmla="*/ 24416 w 24415"/>
                  <a:gd name="connsiteY0" fmla="*/ 20103 h 23923"/>
                  <a:gd name="connsiteX1" fmla="*/ 23873 w 24415"/>
                  <a:gd name="connsiteY1" fmla="*/ 20500 h 23923"/>
                  <a:gd name="connsiteX2" fmla="*/ 23243 w 24415"/>
                  <a:gd name="connsiteY2" fmla="*/ 20191 h 23923"/>
                  <a:gd name="connsiteX3" fmla="*/ 13097 w 24415"/>
                  <a:gd name="connsiteY3" fmla="*/ 23924 h 23923"/>
                  <a:gd name="connsiteX4" fmla="*/ 0 w 24415"/>
                  <a:gd name="connsiteY4" fmla="*/ 11388 h 23923"/>
                  <a:gd name="connsiteX5" fmla="*/ 12933 w 24415"/>
                  <a:gd name="connsiteY5" fmla="*/ 0 h 23923"/>
                  <a:gd name="connsiteX6" fmla="*/ 19459 w 24415"/>
                  <a:gd name="connsiteY6" fmla="*/ 1204 h 23923"/>
                  <a:gd name="connsiteX7" fmla="*/ 22492 w 24415"/>
                  <a:gd name="connsiteY7" fmla="*/ 2402 h 23923"/>
                  <a:gd name="connsiteX8" fmla="*/ 23123 w 24415"/>
                  <a:gd name="connsiteY8" fmla="*/ 1999 h 23923"/>
                  <a:gd name="connsiteX9" fmla="*/ 23621 w 24415"/>
                  <a:gd name="connsiteY9" fmla="*/ 2358 h 23923"/>
                  <a:gd name="connsiteX10" fmla="*/ 21049 w 24415"/>
                  <a:gd name="connsiteY10" fmla="*/ 7119 h 23923"/>
                  <a:gd name="connsiteX11" fmla="*/ 20506 w 24415"/>
                  <a:gd name="connsiteY11" fmla="*/ 6848 h 23923"/>
                  <a:gd name="connsiteX12" fmla="*/ 20714 w 24415"/>
                  <a:gd name="connsiteY12" fmla="*/ 6268 h 23923"/>
                  <a:gd name="connsiteX13" fmla="*/ 12731 w 24415"/>
                  <a:gd name="connsiteY13" fmla="*/ 3027 h 23923"/>
                  <a:gd name="connsiteX14" fmla="*/ 3418 w 24415"/>
                  <a:gd name="connsiteY14" fmla="*/ 11855 h 23923"/>
                  <a:gd name="connsiteX15" fmla="*/ 13507 w 24415"/>
                  <a:gd name="connsiteY15" fmla="*/ 20929 h 23923"/>
                  <a:gd name="connsiteX16" fmla="*/ 21036 w 24415"/>
                  <a:gd name="connsiteY16" fmla="*/ 16836 h 23923"/>
                  <a:gd name="connsiteX17" fmla="*/ 20828 w 24415"/>
                  <a:gd name="connsiteY17" fmla="*/ 16206 h 23923"/>
                  <a:gd name="connsiteX18" fmla="*/ 21370 w 24415"/>
                  <a:gd name="connsiteY18" fmla="*/ 15853 h 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415" h="23923">
                    <a:moveTo>
                      <a:pt x="24416" y="20103"/>
                    </a:moveTo>
                    <a:lnTo>
                      <a:pt x="23873" y="20500"/>
                    </a:lnTo>
                    <a:cubicBezTo>
                      <a:pt x="23728" y="20295"/>
                      <a:pt x="23495" y="20178"/>
                      <a:pt x="23243" y="20191"/>
                    </a:cubicBezTo>
                    <a:cubicBezTo>
                      <a:pt x="22663" y="20191"/>
                      <a:pt x="20040" y="23924"/>
                      <a:pt x="13097" y="23924"/>
                    </a:cubicBezTo>
                    <a:cubicBezTo>
                      <a:pt x="5322" y="23924"/>
                      <a:pt x="0" y="18545"/>
                      <a:pt x="0" y="11388"/>
                    </a:cubicBezTo>
                    <a:cubicBezTo>
                      <a:pt x="0" y="5379"/>
                      <a:pt x="4988" y="0"/>
                      <a:pt x="12933" y="0"/>
                    </a:cubicBezTo>
                    <a:cubicBezTo>
                      <a:pt x="15165" y="17"/>
                      <a:pt x="17372" y="425"/>
                      <a:pt x="19459" y="1204"/>
                    </a:cubicBezTo>
                    <a:cubicBezTo>
                      <a:pt x="21080" y="1778"/>
                      <a:pt x="22038" y="2402"/>
                      <a:pt x="22492" y="2402"/>
                    </a:cubicBezTo>
                    <a:cubicBezTo>
                      <a:pt x="22947" y="2402"/>
                      <a:pt x="22953" y="2226"/>
                      <a:pt x="23123" y="1999"/>
                    </a:cubicBezTo>
                    <a:lnTo>
                      <a:pt x="23621" y="2358"/>
                    </a:lnTo>
                    <a:lnTo>
                      <a:pt x="21049" y="7119"/>
                    </a:lnTo>
                    <a:lnTo>
                      <a:pt x="20506" y="6848"/>
                    </a:lnTo>
                    <a:cubicBezTo>
                      <a:pt x="20632" y="6680"/>
                      <a:pt x="20708" y="6478"/>
                      <a:pt x="20714" y="6268"/>
                    </a:cubicBezTo>
                    <a:cubicBezTo>
                      <a:pt x="20714" y="5291"/>
                      <a:pt x="17139" y="3027"/>
                      <a:pt x="12731" y="3027"/>
                    </a:cubicBezTo>
                    <a:cubicBezTo>
                      <a:pt x="8324" y="3027"/>
                      <a:pt x="3418" y="5694"/>
                      <a:pt x="3418" y="11855"/>
                    </a:cubicBezTo>
                    <a:cubicBezTo>
                      <a:pt x="3418" y="17234"/>
                      <a:pt x="8361" y="20929"/>
                      <a:pt x="13507" y="20929"/>
                    </a:cubicBezTo>
                    <a:cubicBezTo>
                      <a:pt x="17461" y="20929"/>
                      <a:pt x="21036" y="18034"/>
                      <a:pt x="21036" y="16836"/>
                    </a:cubicBezTo>
                    <a:cubicBezTo>
                      <a:pt x="21017" y="16612"/>
                      <a:pt x="20948" y="16396"/>
                      <a:pt x="20828" y="16206"/>
                    </a:cubicBezTo>
                    <a:lnTo>
                      <a:pt x="21370" y="1585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0CCA389-04A0-320C-4136-42099245DBAC}"/>
                  </a:ext>
                </a:extLst>
              </p:cNvPr>
              <p:cNvSpPr/>
              <p:nvPr/>
            </p:nvSpPr>
            <p:spPr>
              <a:xfrm>
                <a:off x="9036566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40 w 4653"/>
                  <a:gd name="connsiteY2" fmla="*/ 17788 h 19604"/>
                  <a:gd name="connsiteX3" fmla="*/ 1040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83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83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BE84863F-6F74-C987-85A0-889D5A422389}"/>
                  </a:ext>
                </a:extLst>
              </p:cNvPr>
              <p:cNvSpPr/>
              <p:nvPr/>
            </p:nvSpPr>
            <p:spPr>
              <a:xfrm>
                <a:off x="9046415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1 w 18759"/>
                  <a:gd name="connsiteY9" fmla="*/ 3556 h 21691"/>
                  <a:gd name="connsiteX10" fmla="*/ 3701 w 18759"/>
                  <a:gd name="connsiteY10" fmla="*/ 9339 h 21691"/>
                  <a:gd name="connsiteX11" fmla="*/ 12889 w 18759"/>
                  <a:gd name="connsiteY11" fmla="*/ 9339 h 21691"/>
                  <a:gd name="connsiteX12" fmla="*/ 13936 w 18759"/>
                  <a:gd name="connsiteY12" fmla="*/ 8267 h 21691"/>
                  <a:gd name="connsiteX13" fmla="*/ 14434 w 18759"/>
                  <a:gd name="connsiteY13" fmla="*/ 8267 h 21691"/>
                  <a:gd name="connsiteX14" fmla="*/ 14434 w 18759"/>
                  <a:gd name="connsiteY14" fmla="*/ 12895 h 21691"/>
                  <a:gd name="connsiteX15" fmla="*/ 13936 w 18759"/>
                  <a:gd name="connsiteY15" fmla="*/ 12895 h 21691"/>
                  <a:gd name="connsiteX16" fmla="*/ 12889 w 18759"/>
                  <a:gd name="connsiteY16" fmla="*/ 11830 h 21691"/>
                  <a:gd name="connsiteX17" fmla="*/ 3701 w 18759"/>
                  <a:gd name="connsiteY17" fmla="*/ 11830 h 21691"/>
                  <a:gd name="connsiteX18" fmla="*/ 3701 w 18759"/>
                  <a:gd name="connsiteY18" fmla="*/ 18135 h 21691"/>
                  <a:gd name="connsiteX19" fmla="*/ 17215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55 w 18759"/>
                  <a:gd name="connsiteY23" fmla="*/ 21692 h 21691"/>
                  <a:gd name="connsiteX24" fmla="*/ 17215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89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889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5FD3E29-394B-EAAE-2285-CA19FDCF91D5}"/>
                  </a:ext>
                </a:extLst>
              </p:cNvPr>
              <p:cNvSpPr/>
              <p:nvPr/>
            </p:nvSpPr>
            <p:spPr>
              <a:xfrm>
                <a:off x="9068410" y="3285033"/>
                <a:ext cx="20121" cy="19617"/>
              </a:xfrm>
              <a:custGeom>
                <a:avLst/>
                <a:gdLst>
                  <a:gd name="connsiteX0" fmla="*/ 0 w 20121"/>
                  <a:gd name="connsiteY0" fmla="*/ 19586 h 19617"/>
                  <a:gd name="connsiteX1" fmla="*/ 0 w 20121"/>
                  <a:gd name="connsiteY1" fmla="*/ 19050 h 19617"/>
                  <a:gd name="connsiteX2" fmla="*/ 1122 w 20121"/>
                  <a:gd name="connsiteY2" fmla="*/ 17788 h 19617"/>
                  <a:gd name="connsiteX3" fmla="*/ 1122 w 20121"/>
                  <a:gd name="connsiteY3" fmla="*/ 1797 h 19617"/>
                  <a:gd name="connsiteX4" fmla="*/ 0 w 20121"/>
                  <a:gd name="connsiteY4" fmla="*/ 536 h 19617"/>
                  <a:gd name="connsiteX5" fmla="*/ 0 w 20121"/>
                  <a:gd name="connsiteY5" fmla="*/ 0 h 19617"/>
                  <a:gd name="connsiteX6" fmla="*/ 6072 w 20121"/>
                  <a:gd name="connsiteY6" fmla="*/ 0 h 19617"/>
                  <a:gd name="connsiteX7" fmla="*/ 6072 w 20121"/>
                  <a:gd name="connsiteY7" fmla="*/ 536 h 19617"/>
                  <a:gd name="connsiteX8" fmla="*/ 4944 w 20121"/>
                  <a:gd name="connsiteY8" fmla="*/ 933 h 19617"/>
                  <a:gd name="connsiteX9" fmla="*/ 5404 w 20121"/>
                  <a:gd name="connsiteY9" fmla="*/ 1690 h 19617"/>
                  <a:gd name="connsiteX10" fmla="*/ 16672 w 20121"/>
                  <a:gd name="connsiteY10" fmla="*/ 15518 h 19617"/>
                  <a:gd name="connsiteX11" fmla="*/ 16672 w 20121"/>
                  <a:gd name="connsiteY11" fmla="*/ 1797 h 19617"/>
                  <a:gd name="connsiteX12" fmla="*/ 15550 w 20121"/>
                  <a:gd name="connsiteY12" fmla="*/ 536 h 19617"/>
                  <a:gd name="connsiteX13" fmla="*/ 15550 w 20121"/>
                  <a:gd name="connsiteY13" fmla="*/ 0 h 19617"/>
                  <a:gd name="connsiteX14" fmla="*/ 20122 w 20121"/>
                  <a:gd name="connsiteY14" fmla="*/ 0 h 19617"/>
                  <a:gd name="connsiteX15" fmla="*/ 20122 w 20121"/>
                  <a:gd name="connsiteY15" fmla="*/ 536 h 19617"/>
                  <a:gd name="connsiteX16" fmla="*/ 18999 w 20121"/>
                  <a:gd name="connsiteY16" fmla="*/ 1797 h 19617"/>
                  <a:gd name="connsiteX17" fmla="*/ 18999 w 20121"/>
                  <a:gd name="connsiteY17" fmla="*/ 17807 h 19617"/>
                  <a:gd name="connsiteX18" fmla="*/ 20122 w 20121"/>
                  <a:gd name="connsiteY18" fmla="*/ 19069 h 19617"/>
                  <a:gd name="connsiteX19" fmla="*/ 20122 w 20121"/>
                  <a:gd name="connsiteY19" fmla="*/ 19605 h 19617"/>
                  <a:gd name="connsiteX20" fmla="*/ 14554 w 20121"/>
                  <a:gd name="connsiteY20" fmla="*/ 19605 h 19617"/>
                  <a:gd name="connsiteX21" fmla="*/ 14554 w 20121"/>
                  <a:gd name="connsiteY21" fmla="*/ 19069 h 19617"/>
                  <a:gd name="connsiteX22" fmla="*/ 15714 w 20121"/>
                  <a:gd name="connsiteY22" fmla="*/ 18671 h 19617"/>
                  <a:gd name="connsiteX23" fmla="*/ 15216 w 20121"/>
                  <a:gd name="connsiteY23" fmla="*/ 17870 h 19617"/>
                  <a:gd name="connsiteX24" fmla="*/ 3449 w 20121"/>
                  <a:gd name="connsiteY24" fmla="*/ 3500 h 19617"/>
                  <a:gd name="connsiteX25" fmla="*/ 3449 w 20121"/>
                  <a:gd name="connsiteY25" fmla="*/ 17820 h 19617"/>
                  <a:gd name="connsiteX26" fmla="*/ 4572 w 20121"/>
                  <a:gd name="connsiteY26" fmla="*/ 19081 h 19617"/>
                  <a:gd name="connsiteX27" fmla="*/ 4572 w 20121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1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72" y="0"/>
                    </a:lnTo>
                    <a:lnTo>
                      <a:pt x="6072" y="536"/>
                    </a:lnTo>
                    <a:cubicBezTo>
                      <a:pt x="5196" y="536"/>
                      <a:pt x="4944" y="713"/>
                      <a:pt x="4944" y="933"/>
                    </a:cubicBezTo>
                    <a:cubicBezTo>
                      <a:pt x="4944" y="1154"/>
                      <a:pt x="5114" y="1331"/>
                      <a:pt x="5404" y="1690"/>
                    </a:cubicBezTo>
                    <a:lnTo>
                      <a:pt x="16672" y="15518"/>
                    </a:lnTo>
                    <a:lnTo>
                      <a:pt x="16672" y="1797"/>
                    </a:lnTo>
                    <a:cubicBezTo>
                      <a:pt x="16672" y="776"/>
                      <a:pt x="16426" y="536"/>
                      <a:pt x="15550" y="536"/>
                    </a:cubicBezTo>
                    <a:lnTo>
                      <a:pt x="15550" y="0"/>
                    </a:lnTo>
                    <a:lnTo>
                      <a:pt x="20122" y="0"/>
                    </a:lnTo>
                    <a:lnTo>
                      <a:pt x="20122" y="536"/>
                    </a:lnTo>
                    <a:cubicBezTo>
                      <a:pt x="19251" y="536"/>
                      <a:pt x="18999" y="757"/>
                      <a:pt x="18999" y="1797"/>
                    </a:cubicBezTo>
                    <a:lnTo>
                      <a:pt x="18999" y="17807"/>
                    </a:lnTo>
                    <a:cubicBezTo>
                      <a:pt x="18999" y="18829"/>
                      <a:pt x="19251" y="19069"/>
                      <a:pt x="20122" y="19069"/>
                    </a:cubicBezTo>
                    <a:lnTo>
                      <a:pt x="20122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2" y="19069"/>
                      <a:pt x="15714" y="18936"/>
                      <a:pt x="15714" y="18671"/>
                    </a:cubicBezTo>
                    <a:cubicBezTo>
                      <a:pt x="15714" y="18406"/>
                      <a:pt x="15506" y="18224"/>
                      <a:pt x="15216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D8C4ABAB-1560-B778-C9AC-A946C3E89E80}"/>
                  </a:ext>
                </a:extLst>
              </p:cNvPr>
              <p:cNvSpPr/>
              <p:nvPr/>
            </p:nvSpPr>
            <p:spPr>
              <a:xfrm>
                <a:off x="9090026" y="3283987"/>
                <a:ext cx="18709" cy="20651"/>
              </a:xfrm>
              <a:custGeom>
                <a:avLst/>
                <a:gdLst>
                  <a:gd name="connsiteX0" fmla="*/ 18709 w 18709"/>
                  <a:gd name="connsiteY0" fmla="*/ 4622 h 20651"/>
                  <a:gd name="connsiteX1" fmla="*/ 18211 w 18709"/>
                  <a:gd name="connsiteY1" fmla="*/ 4622 h 20651"/>
                  <a:gd name="connsiteX2" fmla="*/ 17171 w 18709"/>
                  <a:gd name="connsiteY2" fmla="*/ 3556 h 20651"/>
                  <a:gd name="connsiteX3" fmla="*/ 10726 w 18709"/>
                  <a:gd name="connsiteY3" fmla="*/ 3556 h 20651"/>
                  <a:gd name="connsiteX4" fmla="*/ 10726 w 18709"/>
                  <a:gd name="connsiteY4" fmla="*/ 18854 h 20651"/>
                  <a:gd name="connsiteX5" fmla="*/ 11767 w 18709"/>
                  <a:gd name="connsiteY5" fmla="*/ 20115 h 20651"/>
                  <a:gd name="connsiteX6" fmla="*/ 11767 w 18709"/>
                  <a:gd name="connsiteY6" fmla="*/ 20651 h 20651"/>
                  <a:gd name="connsiteX7" fmla="*/ 6943 w 18709"/>
                  <a:gd name="connsiteY7" fmla="*/ 20651 h 20651"/>
                  <a:gd name="connsiteX8" fmla="*/ 6943 w 18709"/>
                  <a:gd name="connsiteY8" fmla="*/ 20115 h 20651"/>
                  <a:gd name="connsiteX9" fmla="*/ 7983 w 18709"/>
                  <a:gd name="connsiteY9" fmla="*/ 18854 h 20651"/>
                  <a:gd name="connsiteX10" fmla="*/ 7983 w 18709"/>
                  <a:gd name="connsiteY10" fmla="*/ 3556 h 20651"/>
                  <a:gd name="connsiteX11" fmla="*/ 1539 w 18709"/>
                  <a:gd name="connsiteY11" fmla="*/ 3556 h 20651"/>
                  <a:gd name="connsiteX12" fmla="*/ 498 w 18709"/>
                  <a:gd name="connsiteY12" fmla="*/ 4622 h 20651"/>
                  <a:gd name="connsiteX13" fmla="*/ 0 w 18709"/>
                  <a:gd name="connsiteY13" fmla="*/ 4622 h 20651"/>
                  <a:gd name="connsiteX14" fmla="*/ 0 w 18709"/>
                  <a:gd name="connsiteY14" fmla="*/ 0 h 20651"/>
                  <a:gd name="connsiteX15" fmla="*/ 498 w 18709"/>
                  <a:gd name="connsiteY15" fmla="*/ 0 h 20651"/>
                  <a:gd name="connsiteX16" fmla="*/ 1539 w 18709"/>
                  <a:gd name="connsiteY16" fmla="*/ 1066 h 20651"/>
                  <a:gd name="connsiteX17" fmla="*/ 17171 w 18709"/>
                  <a:gd name="connsiteY17" fmla="*/ 1066 h 20651"/>
                  <a:gd name="connsiteX18" fmla="*/ 18211 w 18709"/>
                  <a:gd name="connsiteY18" fmla="*/ 0 h 20651"/>
                  <a:gd name="connsiteX19" fmla="*/ 18709 w 18709"/>
                  <a:gd name="connsiteY19" fmla="*/ 0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709" h="20651">
                    <a:moveTo>
                      <a:pt x="18709" y="4622"/>
                    </a:moveTo>
                    <a:lnTo>
                      <a:pt x="18211" y="4622"/>
                    </a:lnTo>
                    <a:cubicBezTo>
                      <a:pt x="18211" y="3865"/>
                      <a:pt x="18003" y="3556"/>
                      <a:pt x="17171" y="3556"/>
                    </a:cubicBezTo>
                    <a:lnTo>
                      <a:pt x="10726" y="3556"/>
                    </a:lnTo>
                    <a:lnTo>
                      <a:pt x="10726" y="18854"/>
                    </a:lnTo>
                    <a:cubicBezTo>
                      <a:pt x="10726" y="19876"/>
                      <a:pt x="10890" y="20115"/>
                      <a:pt x="11767" y="20115"/>
                    </a:cubicBezTo>
                    <a:lnTo>
                      <a:pt x="11767" y="20651"/>
                    </a:lnTo>
                    <a:lnTo>
                      <a:pt x="6943" y="20651"/>
                    </a:lnTo>
                    <a:lnTo>
                      <a:pt x="6943" y="20115"/>
                    </a:lnTo>
                    <a:cubicBezTo>
                      <a:pt x="7813" y="20115"/>
                      <a:pt x="7983" y="19895"/>
                      <a:pt x="7983" y="18854"/>
                    </a:cubicBezTo>
                    <a:lnTo>
                      <a:pt x="7983" y="3556"/>
                    </a:lnTo>
                    <a:lnTo>
                      <a:pt x="1539" y="3556"/>
                    </a:lnTo>
                    <a:cubicBezTo>
                      <a:pt x="706" y="3556"/>
                      <a:pt x="498" y="3865"/>
                      <a:pt x="498" y="4622"/>
                    </a:cubicBezTo>
                    <a:lnTo>
                      <a:pt x="0" y="4622"/>
                    </a:lnTo>
                    <a:lnTo>
                      <a:pt x="0" y="0"/>
                    </a:lnTo>
                    <a:lnTo>
                      <a:pt x="498" y="0"/>
                    </a:lnTo>
                    <a:cubicBezTo>
                      <a:pt x="498" y="750"/>
                      <a:pt x="706" y="1066"/>
                      <a:pt x="1539" y="1066"/>
                    </a:cubicBezTo>
                    <a:lnTo>
                      <a:pt x="17171" y="1066"/>
                    </a:lnTo>
                    <a:cubicBezTo>
                      <a:pt x="18003" y="1066"/>
                      <a:pt x="18211" y="750"/>
                      <a:pt x="18211" y="0"/>
                    </a:cubicBezTo>
                    <a:lnTo>
                      <a:pt x="18709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3B55BEF0-FA49-2350-7F71-DBC43A76B212}"/>
                  </a:ext>
                </a:extLst>
              </p:cNvPr>
              <p:cNvSpPr/>
              <p:nvPr/>
            </p:nvSpPr>
            <p:spPr>
              <a:xfrm>
                <a:off x="9110771" y="3276514"/>
                <a:ext cx="7812" cy="28123"/>
              </a:xfrm>
              <a:custGeom>
                <a:avLst/>
                <a:gdLst>
                  <a:gd name="connsiteX0" fmla="*/ 2119 w 7812"/>
                  <a:gd name="connsiteY0" fmla="*/ 6135 h 28123"/>
                  <a:gd name="connsiteX1" fmla="*/ 0 w 7812"/>
                  <a:gd name="connsiteY1" fmla="*/ 6135 h 28123"/>
                  <a:gd name="connsiteX2" fmla="*/ 4610 w 7812"/>
                  <a:gd name="connsiteY2" fmla="*/ 0 h 28123"/>
                  <a:gd name="connsiteX3" fmla="*/ 7813 w 7812"/>
                  <a:gd name="connsiteY3" fmla="*/ 0 h 28123"/>
                  <a:gd name="connsiteX4" fmla="*/ 227 w 7812"/>
                  <a:gd name="connsiteY4" fmla="*/ 28105 h 28123"/>
                  <a:gd name="connsiteX5" fmla="*/ 227 w 7812"/>
                  <a:gd name="connsiteY5" fmla="*/ 27569 h 28123"/>
                  <a:gd name="connsiteX6" fmla="*/ 1267 w 7812"/>
                  <a:gd name="connsiteY6" fmla="*/ 26308 h 28123"/>
                  <a:gd name="connsiteX7" fmla="*/ 1267 w 7812"/>
                  <a:gd name="connsiteY7" fmla="*/ 10316 h 28123"/>
                  <a:gd name="connsiteX8" fmla="*/ 227 w 7812"/>
                  <a:gd name="connsiteY8" fmla="*/ 9055 h 28123"/>
                  <a:gd name="connsiteX9" fmla="*/ 227 w 7812"/>
                  <a:gd name="connsiteY9" fmla="*/ 8519 h 28123"/>
                  <a:gd name="connsiteX10" fmla="*/ 4881 w 7812"/>
                  <a:gd name="connsiteY10" fmla="*/ 8519 h 28123"/>
                  <a:gd name="connsiteX11" fmla="*/ 4881 w 7812"/>
                  <a:gd name="connsiteY11" fmla="*/ 9055 h 28123"/>
                  <a:gd name="connsiteX12" fmla="*/ 3846 w 7812"/>
                  <a:gd name="connsiteY12" fmla="*/ 10316 h 28123"/>
                  <a:gd name="connsiteX13" fmla="*/ 3846 w 7812"/>
                  <a:gd name="connsiteY13" fmla="*/ 26326 h 28123"/>
                  <a:gd name="connsiteX14" fmla="*/ 4881 w 7812"/>
                  <a:gd name="connsiteY14" fmla="*/ 27588 h 28123"/>
                  <a:gd name="connsiteX15" fmla="*/ 4881 w 7812"/>
                  <a:gd name="connsiteY15" fmla="*/ 28124 h 28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12" h="28123">
                    <a:moveTo>
                      <a:pt x="2119" y="6135"/>
                    </a:moveTo>
                    <a:lnTo>
                      <a:pt x="0" y="6135"/>
                    </a:lnTo>
                    <a:lnTo>
                      <a:pt x="4610" y="0"/>
                    </a:lnTo>
                    <a:lnTo>
                      <a:pt x="7813" y="0"/>
                    </a:lnTo>
                    <a:close/>
                    <a:moveTo>
                      <a:pt x="227" y="28105"/>
                    </a:moveTo>
                    <a:lnTo>
                      <a:pt x="227" y="27569"/>
                    </a:lnTo>
                    <a:cubicBezTo>
                      <a:pt x="1097" y="27569"/>
                      <a:pt x="1267" y="27348"/>
                      <a:pt x="1267" y="26308"/>
                    </a:cubicBezTo>
                    <a:lnTo>
                      <a:pt x="1267" y="10316"/>
                    </a:lnTo>
                    <a:cubicBezTo>
                      <a:pt x="1267" y="9295"/>
                      <a:pt x="1097" y="9055"/>
                      <a:pt x="227" y="9055"/>
                    </a:cubicBezTo>
                    <a:lnTo>
                      <a:pt x="227" y="8519"/>
                    </a:lnTo>
                    <a:lnTo>
                      <a:pt x="4881" y="8519"/>
                    </a:lnTo>
                    <a:lnTo>
                      <a:pt x="4881" y="9055"/>
                    </a:lnTo>
                    <a:cubicBezTo>
                      <a:pt x="4010" y="9055"/>
                      <a:pt x="3846" y="9276"/>
                      <a:pt x="3846" y="10316"/>
                    </a:cubicBezTo>
                    <a:lnTo>
                      <a:pt x="3846" y="26326"/>
                    </a:lnTo>
                    <a:cubicBezTo>
                      <a:pt x="3846" y="27348"/>
                      <a:pt x="4010" y="27588"/>
                      <a:pt x="4881" y="27588"/>
                    </a:cubicBezTo>
                    <a:lnTo>
                      <a:pt x="4881" y="28124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C25C236B-8FED-C610-98B4-02B79766ECCF}"/>
                  </a:ext>
                </a:extLst>
              </p:cNvPr>
              <p:cNvSpPr/>
              <p:nvPr/>
            </p:nvSpPr>
            <p:spPr>
              <a:xfrm>
                <a:off x="9120867" y="3283968"/>
                <a:ext cx="17466" cy="20670"/>
              </a:xfrm>
              <a:custGeom>
                <a:avLst/>
                <a:gdLst>
                  <a:gd name="connsiteX0" fmla="*/ 17467 w 17466"/>
                  <a:gd name="connsiteY0" fmla="*/ 4641 h 20670"/>
                  <a:gd name="connsiteX1" fmla="*/ 16969 w 17466"/>
                  <a:gd name="connsiteY1" fmla="*/ 4641 h 20670"/>
                  <a:gd name="connsiteX2" fmla="*/ 15928 w 17466"/>
                  <a:gd name="connsiteY2" fmla="*/ 3575 h 20670"/>
                  <a:gd name="connsiteX3" fmla="*/ 3701 w 17466"/>
                  <a:gd name="connsiteY3" fmla="*/ 3575 h 20670"/>
                  <a:gd name="connsiteX4" fmla="*/ 3701 w 17466"/>
                  <a:gd name="connsiteY4" fmla="*/ 9534 h 20670"/>
                  <a:gd name="connsiteX5" fmla="*/ 11899 w 17466"/>
                  <a:gd name="connsiteY5" fmla="*/ 9534 h 20670"/>
                  <a:gd name="connsiteX6" fmla="*/ 12933 w 17466"/>
                  <a:gd name="connsiteY6" fmla="*/ 8557 h 20670"/>
                  <a:gd name="connsiteX7" fmla="*/ 13438 w 17466"/>
                  <a:gd name="connsiteY7" fmla="*/ 8557 h 20670"/>
                  <a:gd name="connsiteX8" fmla="*/ 13438 w 17466"/>
                  <a:gd name="connsiteY8" fmla="*/ 12914 h 20670"/>
                  <a:gd name="connsiteX9" fmla="*/ 12933 w 17466"/>
                  <a:gd name="connsiteY9" fmla="*/ 12914 h 20670"/>
                  <a:gd name="connsiteX10" fmla="*/ 11899 w 17466"/>
                  <a:gd name="connsiteY10" fmla="*/ 12025 h 20670"/>
                  <a:gd name="connsiteX11" fmla="*/ 3701 w 17466"/>
                  <a:gd name="connsiteY11" fmla="*/ 12025 h 20670"/>
                  <a:gd name="connsiteX12" fmla="*/ 3701 w 17466"/>
                  <a:gd name="connsiteY12" fmla="*/ 18873 h 20670"/>
                  <a:gd name="connsiteX13" fmla="*/ 4824 w 17466"/>
                  <a:gd name="connsiteY13" fmla="*/ 20134 h 20670"/>
                  <a:gd name="connsiteX14" fmla="*/ 4824 w 17466"/>
                  <a:gd name="connsiteY14" fmla="*/ 20670 h 20670"/>
                  <a:gd name="connsiteX15" fmla="*/ 0 w 17466"/>
                  <a:gd name="connsiteY15" fmla="*/ 20670 h 20670"/>
                  <a:gd name="connsiteX16" fmla="*/ 0 w 17466"/>
                  <a:gd name="connsiteY16" fmla="*/ 20134 h 20670"/>
                  <a:gd name="connsiteX17" fmla="*/ 1129 w 17466"/>
                  <a:gd name="connsiteY17" fmla="*/ 18873 h 20670"/>
                  <a:gd name="connsiteX18" fmla="*/ 1129 w 17466"/>
                  <a:gd name="connsiteY18" fmla="*/ 2863 h 20670"/>
                  <a:gd name="connsiteX19" fmla="*/ 88 w 17466"/>
                  <a:gd name="connsiteY19" fmla="*/ 1602 h 20670"/>
                  <a:gd name="connsiteX20" fmla="*/ 88 w 17466"/>
                  <a:gd name="connsiteY20" fmla="*/ 1066 h 20670"/>
                  <a:gd name="connsiteX21" fmla="*/ 15928 w 17466"/>
                  <a:gd name="connsiteY21" fmla="*/ 1066 h 20670"/>
                  <a:gd name="connsiteX22" fmla="*/ 16969 w 17466"/>
                  <a:gd name="connsiteY22" fmla="*/ 0 h 20670"/>
                  <a:gd name="connsiteX23" fmla="*/ 17467 w 17466"/>
                  <a:gd name="connsiteY23" fmla="*/ 0 h 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6" h="20670">
                    <a:moveTo>
                      <a:pt x="17467" y="4641"/>
                    </a:moveTo>
                    <a:lnTo>
                      <a:pt x="16969" y="4641"/>
                    </a:lnTo>
                    <a:cubicBezTo>
                      <a:pt x="16969" y="3884"/>
                      <a:pt x="16761" y="3575"/>
                      <a:pt x="15928" y="3575"/>
                    </a:cubicBezTo>
                    <a:lnTo>
                      <a:pt x="3701" y="3575"/>
                    </a:lnTo>
                    <a:lnTo>
                      <a:pt x="3701" y="9534"/>
                    </a:lnTo>
                    <a:lnTo>
                      <a:pt x="11899" y="9534"/>
                    </a:lnTo>
                    <a:cubicBezTo>
                      <a:pt x="12725" y="9534"/>
                      <a:pt x="12933" y="9225"/>
                      <a:pt x="12933" y="8557"/>
                    </a:cubicBezTo>
                    <a:lnTo>
                      <a:pt x="13438" y="8557"/>
                    </a:lnTo>
                    <a:lnTo>
                      <a:pt x="13438" y="12914"/>
                    </a:lnTo>
                    <a:lnTo>
                      <a:pt x="12933" y="12914"/>
                    </a:lnTo>
                    <a:cubicBezTo>
                      <a:pt x="12933" y="12334"/>
                      <a:pt x="12725" y="12025"/>
                      <a:pt x="11899" y="12025"/>
                    </a:cubicBezTo>
                    <a:lnTo>
                      <a:pt x="3701" y="12025"/>
                    </a:lnTo>
                    <a:lnTo>
                      <a:pt x="3701" y="18873"/>
                    </a:lnTo>
                    <a:cubicBezTo>
                      <a:pt x="3701" y="19895"/>
                      <a:pt x="3872" y="20134"/>
                      <a:pt x="4824" y="20134"/>
                    </a:cubicBezTo>
                    <a:lnTo>
                      <a:pt x="4824" y="20670"/>
                    </a:lnTo>
                    <a:lnTo>
                      <a:pt x="0" y="20670"/>
                    </a:lnTo>
                    <a:lnTo>
                      <a:pt x="0" y="20134"/>
                    </a:lnTo>
                    <a:cubicBezTo>
                      <a:pt x="958" y="20134"/>
                      <a:pt x="1129" y="19914"/>
                      <a:pt x="1129" y="18873"/>
                    </a:cubicBezTo>
                    <a:lnTo>
                      <a:pt x="1129" y="2863"/>
                    </a:lnTo>
                    <a:cubicBezTo>
                      <a:pt x="1129" y="1841"/>
                      <a:pt x="958" y="1602"/>
                      <a:pt x="88" y="1602"/>
                    </a:cubicBezTo>
                    <a:lnTo>
                      <a:pt x="88" y="1066"/>
                    </a:lnTo>
                    <a:lnTo>
                      <a:pt x="15928" y="1066"/>
                    </a:lnTo>
                    <a:cubicBezTo>
                      <a:pt x="16761" y="1066"/>
                      <a:pt x="16969" y="750"/>
                      <a:pt x="16969" y="0"/>
                    </a:cubicBezTo>
                    <a:lnTo>
                      <a:pt x="17467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3502F95D-D676-B772-F899-76C29026BE5C}"/>
                  </a:ext>
                </a:extLst>
              </p:cNvPr>
              <p:cNvSpPr/>
              <p:nvPr/>
            </p:nvSpPr>
            <p:spPr>
              <a:xfrm>
                <a:off x="9141323" y="3285033"/>
                <a:ext cx="4659" cy="19604"/>
              </a:xfrm>
              <a:custGeom>
                <a:avLst/>
                <a:gdLst>
                  <a:gd name="connsiteX0" fmla="*/ 0 w 4659"/>
                  <a:gd name="connsiteY0" fmla="*/ 19586 h 19604"/>
                  <a:gd name="connsiteX1" fmla="*/ 0 w 4659"/>
                  <a:gd name="connsiteY1" fmla="*/ 19050 h 19604"/>
                  <a:gd name="connsiteX2" fmla="*/ 1040 w 4659"/>
                  <a:gd name="connsiteY2" fmla="*/ 17788 h 19604"/>
                  <a:gd name="connsiteX3" fmla="*/ 1040 w 4659"/>
                  <a:gd name="connsiteY3" fmla="*/ 1797 h 19604"/>
                  <a:gd name="connsiteX4" fmla="*/ 0 w 4659"/>
                  <a:gd name="connsiteY4" fmla="*/ 536 h 19604"/>
                  <a:gd name="connsiteX5" fmla="*/ 0 w 4659"/>
                  <a:gd name="connsiteY5" fmla="*/ 0 h 19604"/>
                  <a:gd name="connsiteX6" fmla="*/ 4660 w 4659"/>
                  <a:gd name="connsiteY6" fmla="*/ 0 h 19604"/>
                  <a:gd name="connsiteX7" fmla="*/ 4660 w 4659"/>
                  <a:gd name="connsiteY7" fmla="*/ 536 h 19604"/>
                  <a:gd name="connsiteX8" fmla="*/ 3619 w 4659"/>
                  <a:gd name="connsiteY8" fmla="*/ 1797 h 19604"/>
                  <a:gd name="connsiteX9" fmla="*/ 3619 w 4659"/>
                  <a:gd name="connsiteY9" fmla="*/ 17807 h 19604"/>
                  <a:gd name="connsiteX10" fmla="*/ 4660 w 4659"/>
                  <a:gd name="connsiteY10" fmla="*/ 19069 h 19604"/>
                  <a:gd name="connsiteX11" fmla="*/ 4660 w 4659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9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6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4660" y="0"/>
                    </a:lnTo>
                    <a:lnTo>
                      <a:pt x="4660" y="536"/>
                    </a:lnTo>
                    <a:cubicBezTo>
                      <a:pt x="3783" y="536"/>
                      <a:pt x="3619" y="757"/>
                      <a:pt x="3619" y="1797"/>
                    </a:cubicBezTo>
                    <a:lnTo>
                      <a:pt x="3619" y="17807"/>
                    </a:lnTo>
                    <a:cubicBezTo>
                      <a:pt x="3619" y="18829"/>
                      <a:pt x="3783" y="19069"/>
                      <a:pt x="4660" y="19069"/>
                    </a:cubicBezTo>
                    <a:lnTo>
                      <a:pt x="4660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3B6902FE-9ED4-FCCD-C385-BE8C55447EE5}"/>
                  </a:ext>
                </a:extLst>
              </p:cNvPr>
              <p:cNvSpPr/>
              <p:nvPr/>
            </p:nvSpPr>
            <p:spPr>
              <a:xfrm>
                <a:off x="9149085" y="3284787"/>
                <a:ext cx="19995" cy="20096"/>
              </a:xfrm>
              <a:custGeom>
                <a:avLst/>
                <a:gdLst>
                  <a:gd name="connsiteX0" fmla="*/ 17019 w 19995"/>
                  <a:gd name="connsiteY0" fmla="*/ 6047 h 20096"/>
                  <a:gd name="connsiteX1" fmla="*/ 16521 w 19995"/>
                  <a:gd name="connsiteY1" fmla="*/ 5783 h 20096"/>
                  <a:gd name="connsiteX2" fmla="*/ 16603 w 19995"/>
                  <a:gd name="connsiteY2" fmla="*/ 5026 h 20096"/>
                  <a:gd name="connsiteX3" fmla="*/ 10404 w 19995"/>
                  <a:gd name="connsiteY3" fmla="*/ 2504 h 20096"/>
                  <a:gd name="connsiteX4" fmla="*/ 2756 w 19995"/>
                  <a:gd name="connsiteY4" fmla="*/ 10108 h 20096"/>
                  <a:gd name="connsiteX5" fmla="*/ 9496 w 19995"/>
                  <a:gd name="connsiteY5" fmla="*/ 17342 h 20096"/>
                  <a:gd name="connsiteX6" fmla="*/ 10020 w 19995"/>
                  <a:gd name="connsiteY6" fmla="*/ 17341 h 20096"/>
                  <a:gd name="connsiteX7" fmla="*/ 16836 w 19995"/>
                  <a:gd name="connsiteY7" fmla="*/ 14321 h 20096"/>
                  <a:gd name="connsiteX8" fmla="*/ 16672 w 19995"/>
                  <a:gd name="connsiteY8" fmla="*/ 13431 h 20096"/>
                  <a:gd name="connsiteX9" fmla="*/ 17088 w 19995"/>
                  <a:gd name="connsiteY9" fmla="*/ 13160 h 20096"/>
                  <a:gd name="connsiteX10" fmla="*/ 19995 w 19995"/>
                  <a:gd name="connsiteY10" fmla="*/ 17253 h 20096"/>
                  <a:gd name="connsiteX11" fmla="*/ 19541 w 19995"/>
                  <a:gd name="connsiteY11" fmla="*/ 17612 h 20096"/>
                  <a:gd name="connsiteX12" fmla="*/ 18753 w 19995"/>
                  <a:gd name="connsiteY12" fmla="*/ 17209 h 20096"/>
                  <a:gd name="connsiteX13" fmla="*/ 10146 w 19995"/>
                  <a:gd name="connsiteY13" fmla="*/ 20097 h 20096"/>
                  <a:gd name="connsiteX14" fmla="*/ 0 w 19995"/>
                  <a:gd name="connsiteY14" fmla="*/ 10096 h 20096"/>
                  <a:gd name="connsiteX15" fmla="*/ 10310 w 19995"/>
                  <a:gd name="connsiteY15" fmla="*/ 7 h 20096"/>
                  <a:gd name="connsiteX16" fmla="*/ 15676 w 19995"/>
                  <a:gd name="connsiteY16" fmla="*/ 940 h 20096"/>
                  <a:gd name="connsiteX17" fmla="*/ 17877 w 19995"/>
                  <a:gd name="connsiteY17" fmla="*/ 1785 h 20096"/>
                  <a:gd name="connsiteX18" fmla="*/ 18545 w 19995"/>
                  <a:gd name="connsiteY18" fmla="*/ 1293 h 20096"/>
                  <a:gd name="connsiteX19" fmla="*/ 19043 w 19995"/>
                  <a:gd name="connsiteY19" fmla="*/ 1470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995" h="20096">
                    <a:moveTo>
                      <a:pt x="17019" y="6047"/>
                    </a:moveTo>
                    <a:lnTo>
                      <a:pt x="16521" y="5783"/>
                    </a:lnTo>
                    <a:cubicBezTo>
                      <a:pt x="16590" y="5536"/>
                      <a:pt x="16616" y="5281"/>
                      <a:pt x="16603" y="5026"/>
                    </a:cubicBezTo>
                    <a:cubicBezTo>
                      <a:pt x="16603" y="4313"/>
                      <a:pt x="13400" y="2504"/>
                      <a:pt x="10404" y="2504"/>
                    </a:cubicBezTo>
                    <a:cubicBezTo>
                      <a:pt x="5625" y="2504"/>
                      <a:pt x="2756" y="5972"/>
                      <a:pt x="2756" y="10108"/>
                    </a:cubicBezTo>
                    <a:cubicBezTo>
                      <a:pt x="2623" y="13968"/>
                      <a:pt x="5637" y="17207"/>
                      <a:pt x="9496" y="17342"/>
                    </a:cubicBezTo>
                    <a:cubicBezTo>
                      <a:pt x="9673" y="17348"/>
                      <a:pt x="9843" y="17348"/>
                      <a:pt x="10020" y="17341"/>
                    </a:cubicBezTo>
                    <a:cubicBezTo>
                      <a:pt x="14383" y="17341"/>
                      <a:pt x="16836" y="15077"/>
                      <a:pt x="16836" y="14321"/>
                    </a:cubicBezTo>
                    <a:cubicBezTo>
                      <a:pt x="16830" y="14017"/>
                      <a:pt x="16773" y="13717"/>
                      <a:pt x="16672" y="13431"/>
                    </a:cubicBezTo>
                    <a:lnTo>
                      <a:pt x="17088" y="13160"/>
                    </a:lnTo>
                    <a:lnTo>
                      <a:pt x="19995" y="17253"/>
                    </a:lnTo>
                    <a:lnTo>
                      <a:pt x="19541" y="17612"/>
                    </a:lnTo>
                    <a:cubicBezTo>
                      <a:pt x="19125" y="17253"/>
                      <a:pt x="18911" y="17209"/>
                      <a:pt x="18753" y="17209"/>
                    </a:cubicBezTo>
                    <a:cubicBezTo>
                      <a:pt x="17751" y="17209"/>
                      <a:pt x="15424" y="20097"/>
                      <a:pt x="10146" y="20097"/>
                    </a:cubicBezTo>
                    <a:cubicBezTo>
                      <a:pt x="4471" y="20097"/>
                      <a:pt x="0" y="16496"/>
                      <a:pt x="0" y="10096"/>
                    </a:cubicBezTo>
                    <a:cubicBezTo>
                      <a:pt x="0" y="3695"/>
                      <a:pt x="4654" y="7"/>
                      <a:pt x="10310" y="7"/>
                    </a:cubicBezTo>
                    <a:cubicBezTo>
                      <a:pt x="12145" y="-51"/>
                      <a:pt x="13967" y="267"/>
                      <a:pt x="15676" y="940"/>
                    </a:cubicBezTo>
                    <a:cubicBezTo>
                      <a:pt x="16389" y="1280"/>
                      <a:pt x="17120" y="1562"/>
                      <a:pt x="17877" y="1785"/>
                    </a:cubicBezTo>
                    <a:cubicBezTo>
                      <a:pt x="18167" y="1747"/>
                      <a:pt x="18419" y="1561"/>
                      <a:pt x="18545" y="1293"/>
                    </a:cubicBezTo>
                    <a:lnTo>
                      <a:pt x="19043" y="147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BC720EFB-7CB8-D67F-B458-8CA1F3ACFCE1}"/>
                  </a:ext>
                </a:extLst>
              </p:cNvPr>
              <p:cNvSpPr/>
              <p:nvPr/>
            </p:nvSpPr>
            <p:spPr>
              <a:xfrm>
                <a:off x="9167845" y="3285046"/>
                <a:ext cx="21527" cy="19573"/>
              </a:xfrm>
              <a:custGeom>
                <a:avLst/>
                <a:gdLst>
                  <a:gd name="connsiteX0" fmla="*/ 0 w 21527"/>
                  <a:gd name="connsiteY0" fmla="*/ 19573 h 19573"/>
                  <a:gd name="connsiteX1" fmla="*/ 0 w 21527"/>
                  <a:gd name="connsiteY1" fmla="*/ 19037 h 19573"/>
                  <a:gd name="connsiteX2" fmla="*/ 1330 w 21527"/>
                  <a:gd name="connsiteY2" fmla="*/ 17927 h 19573"/>
                  <a:gd name="connsiteX3" fmla="*/ 7901 w 21527"/>
                  <a:gd name="connsiteY3" fmla="*/ 1829 h 19573"/>
                  <a:gd name="connsiteX4" fmla="*/ 8109 w 21527"/>
                  <a:gd name="connsiteY4" fmla="*/ 1072 h 19573"/>
                  <a:gd name="connsiteX5" fmla="*/ 7069 w 21527"/>
                  <a:gd name="connsiteY5" fmla="*/ 441 h 19573"/>
                  <a:gd name="connsiteX6" fmla="*/ 7069 w 21527"/>
                  <a:gd name="connsiteY6" fmla="*/ 0 h 19573"/>
                  <a:gd name="connsiteX7" fmla="*/ 13803 w 21527"/>
                  <a:gd name="connsiteY7" fmla="*/ 0 h 19573"/>
                  <a:gd name="connsiteX8" fmla="*/ 13803 w 21527"/>
                  <a:gd name="connsiteY8" fmla="*/ 536 h 19573"/>
                  <a:gd name="connsiteX9" fmla="*/ 12845 w 21527"/>
                  <a:gd name="connsiteY9" fmla="*/ 1066 h 19573"/>
                  <a:gd name="connsiteX10" fmla="*/ 13141 w 21527"/>
                  <a:gd name="connsiteY10" fmla="*/ 1955 h 19573"/>
                  <a:gd name="connsiteX11" fmla="*/ 20267 w 21527"/>
                  <a:gd name="connsiteY11" fmla="*/ 18148 h 19573"/>
                  <a:gd name="connsiteX12" fmla="*/ 21528 w 21527"/>
                  <a:gd name="connsiteY12" fmla="*/ 19037 h 19573"/>
                  <a:gd name="connsiteX13" fmla="*/ 21528 w 21527"/>
                  <a:gd name="connsiteY13" fmla="*/ 19573 h 19573"/>
                  <a:gd name="connsiteX14" fmla="*/ 16288 w 21527"/>
                  <a:gd name="connsiteY14" fmla="*/ 19573 h 19573"/>
                  <a:gd name="connsiteX15" fmla="*/ 16288 w 21527"/>
                  <a:gd name="connsiteY15" fmla="*/ 19037 h 19573"/>
                  <a:gd name="connsiteX16" fmla="*/ 17549 w 21527"/>
                  <a:gd name="connsiteY16" fmla="*/ 18507 h 19573"/>
                  <a:gd name="connsiteX17" fmla="*/ 17297 w 21527"/>
                  <a:gd name="connsiteY17" fmla="*/ 17530 h 19573"/>
                  <a:gd name="connsiteX18" fmla="*/ 15594 w 21527"/>
                  <a:gd name="connsiteY18" fmla="*/ 13791 h 19573"/>
                  <a:gd name="connsiteX19" fmla="*/ 5505 w 21527"/>
                  <a:gd name="connsiteY19" fmla="*/ 13791 h 19573"/>
                  <a:gd name="connsiteX20" fmla="*/ 4092 w 21527"/>
                  <a:gd name="connsiteY20" fmla="*/ 17171 h 19573"/>
                  <a:gd name="connsiteX21" fmla="*/ 3550 w 21527"/>
                  <a:gd name="connsiteY21" fmla="*/ 18507 h 19573"/>
                  <a:gd name="connsiteX22" fmla="*/ 4673 w 21527"/>
                  <a:gd name="connsiteY22" fmla="*/ 19037 h 19573"/>
                  <a:gd name="connsiteX23" fmla="*/ 4673 w 21527"/>
                  <a:gd name="connsiteY23" fmla="*/ 19573 h 19573"/>
                  <a:gd name="connsiteX24" fmla="*/ 10354 w 21527"/>
                  <a:gd name="connsiteY24" fmla="*/ 1961 h 19573"/>
                  <a:gd name="connsiteX25" fmla="*/ 6444 w 21527"/>
                  <a:gd name="connsiteY25" fmla="*/ 11300 h 19573"/>
                  <a:gd name="connsiteX26" fmla="*/ 14554 w 21527"/>
                  <a:gd name="connsiteY26" fmla="*/ 11300 h 1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527" h="19573">
                    <a:moveTo>
                      <a:pt x="0" y="19573"/>
                    </a:moveTo>
                    <a:lnTo>
                      <a:pt x="0" y="19037"/>
                    </a:lnTo>
                    <a:cubicBezTo>
                      <a:pt x="870" y="19037"/>
                      <a:pt x="1078" y="18596"/>
                      <a:pt x="1330" y="17927"/>
                    </a:cubicBezTo>
                    <a:lnTo>
                      <a:pt x="7901" y="1829"/>
                    </a:lnTo>
                    <a:cubicBezTo>
                      <a:pt x="8027" y="1595"/>
                      <a:pt x="8097" y="1336"/>
                      <a:pt x="8109" y="1072"/>
                    </a:cubicBezTo>
                    <a:cubicBezTo>
                      <a:pt x="8109" y="807"/>
                      <a:pt x="7819" y="498"/>
                      <a:pt x="7069" y="441"/>
                    </a:cubicBezTo>
                    <a:lnTo>
                      <a:pt x="7069" y="0"/>
                    </a:lnTo>
                    <a:lnTo>
                      <a:pt x="13803" y="0"/>
                    </a:lnTo>
                    <a:lnTo>
                      <a:pt x="13803" y="536"/>
                    </a:lnTo>
                    <a:cubicBezTo>
                      <a:pt x="13387" y="536"/>
                      <a:pt x="12845" y="668"/>
                      <a:pt x="12845" y="1066"/>
                    </a:cubicBezTo>
                    <a:cubicBezTo>
                      <a:pt x="12883" y="1378"/>
                      <a:pt x="12983" y="1680"/>
                      <a:pt x="13141" y="1955"/>
                    </a:cubicBezTo>
                    <a:lnTo>
                      <a:pt x="20267" y="18148"/>
                    </a:lnTo>
                    <a:cubicBezTo>
                      <a:pt x="20437" y="18697"/>
                      <a:pt x="20954" y="19062"/>
                      <a:pt x="21528" y="19037"/>
                    </a:cubicBezTo>
                    <a:lnTo>
                      <a:pt x="21528" y="19573"/>
                    </a:lnTo>
                    <a:lnTo>
                      <a:pt x="16288" y="19573"/>
                    </a:lnTo>
                    <a:lnTo>
                      <a:pt x="16288" y="19037"/>
                    </a:lnTo>
                    <a:cubicBezTo>
                      <a:pt x="17284" y="19037"/>
                      <a:pt x="17549" y="18860"/>
                      <a:pt x="17549" y="18507"/>
                    </a:cubicBezTo>
                    <a:cubicBezTo>
                      <a:pt x="17536" y="18167"/>
                      <a:pt x="17448" y="17834"/>
                      <a:pt x="17297" y="17530"/>
                    </a:cubicBezTo>
                    <a:lnTo>
                      <a:pt x="15594" y="13791"/>
                    </a:lnTo>
                    <a:lnTo>
                      <a:pt x="5505" y="13791"/>
                    </a:lnTo>
                    <a:lnTo>
                      <a:pt x="4092" y="17171"/>
                    </a:lnTo>
                    <a:cubicBezTo>
                      <a:pt x="3872" y="17597"/>
                      <a:pt x="3689" y="18045"/>
                      <a:pt x="3550" y="18507"/>
                    </a:cubicBezTo>
                    <a:cubicBezTo>
                      <a:pt x="3550" y="18860"/>
                      <a:pt x="3846" y="19037"/>
                      <a:pt x="4673" y="19037"/>
                    </a:cubicBezTo>
                    <a:lnTo>
                      <a:pt x="4673" y="19573"/>
                    </a:lnTo>
                    <a:close/>
                    <a:moveTo>
                      <a:pt x="10354" y="1961"/>
                    </a:moveTo>
                    <a:lnTo>
                      <a:pt x="6444" y="11300"/>
                    </a:lnTo>
                    <a:lnTo>
                      <a:pt x="14554" y="1130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436437CF-E5D5-2FA5-5B1B-656F72BEC7EC}"/>
                  </a:ext>
                </a:extLst>
              </p:cNvPr>
              <p:cNvSpPr/>
              <p:nvPr/>
            </p:nvSpPr>
            <p:spPr>
              <a:xfrm>
                <a:off x="9189089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28 w 18381"/>
                  <a:gd name="connsiteY8" fmla="*/ 965 h 20077"/>
                  <a:gd name="connsiteX9" fmla="*/ 17170 w 18381"/>
                  <a:gd name="connsiteY9" fmla="*/ 1185 h 20077"/>
                  <a:gd name="connsiteX10" fmla="*/ 15632 w 18381"/>
                  <a:gd name="connsiteY10" fmla="*/ 5543 h 20077"/>
                  <a:gd name="connsiteX11" fmla="*/ 15134 w 18381"/>
                  <a:gd name="connsiteY11" fmla="*/ 5322 h 20077"/>
                  <a:gd name="connsiteX12" fmla="*/ 15216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3 w 18381"/>
                  <a:gd name="connsiteY16" fmla="*/ 20077 h 20077"/>
                  <a:gd name="connsiteX17" fmla="*/ 1242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5" y="14546"/>
                      <a:pt x="2043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28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7" y="5150"/>
                      <a:pt x="15222" y="4968"/>
                      <a:pt x="15216" y="4786"/>
                    </a:cubicBezTo>
                    <a:cubicBezTo>
                      <a:pt x="15216" y="3853"/>
                      <a:pt x="11893" y="2478"/>
                      <a:pt x="8607" y="2478"/>
                    </a:cubicBezTo>
                    <a:cubicBezTo>
                      <a:pt x="4319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2" y="20077"/>
                      <a:pt x="9313" y="20077"/>
                    </a:cubicBezTo>
                    <a:cubicBezTo>
                      <a:pt x="5032" y="20077"/>
                      <a:pt x="2119" y="18186"/>
                      <a:pt x="1242" y="18186"/>
                    </a:cubicBezTo>
                    <a:cubicBezTo>
                      <a:pt x="870" y="18216"/>
                      <a:pt x="567" y="18490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93463FB3-5FE3-0A01-AF93-457803E3AAC9}"/>
                  </a:ext>
                </a:extLst>
              </p:cNvPr>
              <p:cNvSpPr/>
              <p:nvPr/>
            </p:nvSpPr>
            <p:spPr>
              <a:xfrm>
                <a:off x="8507478" y="3086750"/>
                <a:ext cx="189827" cy="171686"/>
              </a:xfrm>
              <a:custGeom>
                <a:avLst/>
                <a:gdLst>
                  <a:gd name="connsiteX0" fmla="*/ 189828 w 189827"/>
                  <a:gd name="connsiteY0" fmla="*/ 144225 h 171686"/>
                  <a:gd name="connsiteX1" fmla="*/ 187305 w 189827"/>
                  <a:gd name="connsiteY1" fmla="*/ 146779 h 171686"/>
                  <a:gd name="connsiteX2" fmla="*/ 183793 w 189827"/>
                  <a:gd name="connsiteY2" fmla="*/ 146463 h 171686"/>
                  <a:gd name="connsiteX3" fmla="*/ 102109 w 189827"/>
                  <a:gd name="connsiteY3" fmla="*/ 171686 h 171686"/>
                  <a:gd name="connsiteX4" fmla="*/ 0 w 189827"/>
                  <a:gd name="connsiteY4" fmla="*/ 85846 h 171686"/>
                  <a:gd name="connsiteX5" fmla="*/ 102077 w 189827"/>
                  <a:gd name="connsiteY5" fmla="*/ 0 h 171686"/>
                  <a:gd name="connsiteX6" fmla="*/ 154724 w 189827"/>
                  <a:gd name="connsiteY6" fmla="*/ 7977 h 171686"/>
                  <a:gd name="connsiteX7" fmla="*/ 177380 w 189827"/>
                  <a:gd name="connsiteY7" fmla="*/ 15954 h 171686"/>
                  <a:gd name="connsiteX8" fmla="*/ 181851 w 189827"/>
                  <a:gd name="connsiteY8" fmla="*/ 11804 h 171686"/>
                  <a:gd name="connsiteX9" fmla="*/ 186637 w 189827"/>
                  <a:gd name="connsiteY9" fmla="*/ 15638 h 171686"/>
                  <a:gd name="connsiteX10" fmla="*/ 161748 w 189827"/>
                  <a:gd name="connsiteY10" fmla="*/ 54229 h 171686"/>
                  <a:gd name="connsiteX11" fmla="*/ 158557 w 189827"/>
                  <a:gd name="connsiteY11" fmla="*/ 51991 h 171686"/>
                  <a:gd name="connsiteX12" fmla="*/ 157927 w 189827"/>
                  <a:gd name="connsiteY12" fmla="*/ 47842 h 171686"/>
                  <a:gd name="connsiteX13" fmla="*/ 102090 w 189827"/>
                  <a:gd name="connsiteY13" fmla="*/ 27424 h 171686"/>
                  <a:gd name="connsiteX14" fmla="*/ 35079 w 189827"/>
                  <a:gd name="connsiteY14" fmla="*/ 84856 h 171686"/>
                  <a:gd name="connsiteX15" fmla="*/ 102090 w 189827"/>
                  <a:gd name="connsiteY15" fmla="*/ 142295 h 171686"/>
                  <a:gd name="connsiteX16" fmla="*/ 165588 w 189827"/>
                  <a:gd name="connsiteY16" fmla="*/ 116770 h 171686"/>
                  <a:gd name="connsiteX17" fmla="*/ 164327 w 189827"/>
                  <a:gd name="connsiteY17" fmla="*/ 112936 h 171686"/>
                  <a:gd name="connsiteX18" fmla="*/ 168798 w 189827"/>
                  <a:gd name="connsiteY18" fmla="*/ 110413 h 1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827" h="171686">
                    <a:moveTo>
                      <a:pt x="189828" y="144225"/>
                    </a:moveTo>
                    <a:lnTo>
                      <a:pt x="187305" y="146779"/>
                    </a:lnTo>
                    <a:cubicBezTo>
                      <a:pt x="186044" y="146779"/>
                      <a:pt x="185073" y="146463"/>
                      <a:pt x="183793" y="146463"/>
                    </a:cubicBezTo>
                    <a:cubicBezTo>
                      <a:pt x="179007" y="146463"/>
                      <a:pt x="143272" y="171686"/>
                      <a:pt x="102109" y="171686"/>
                    </a:cubicBezTo>
                    <a:cubicBezTo>
                      <a:pt x="48182" y="171686"/>
                      <a:pt x="0" y="142327"/>
                      <a:pt x="0" y="85846"/>
                    </a:cubicBezTo>
                    <a:cubicBezTo>
                      <a:pt x="0" y="29366"/>
                      <a:pt x="48169" y="0"/>
                      <a:pt x="102077" y="0"/>
                    </a:cubicBezTo>
                    <a:cubicBezTo>
                      <a:pt x="123453" y="0"/>
                      <a:pt x="141645" y="4149"/>
                      <a:pt x="154724" y="7977"/>
                    </a:cubicBezTo>
                    <a:cubicBezTo>
                      <a:pt x="167802" y="11804"/>
                      <a:pt x="175785" y="15954"/>
                      <a:pt x="177380" y="15954"/>
                    </a:cubicBezTo>
                    <a:cubicBezTo>
                      <a:pt x="179272" y="15954"/>
                      <a:pt x="180892" y="13084"/>
                      <a:pt x="181851" y="11804"/>
                    </a:cubicBezTo>
                    <a:lnTo>
                      <a:pt x="186637" y="15638"/>
                    </a:lnTo>
                    <a:lnTo>
                      <a:pt x="161748" y="54229"/>
                    </a:lnTo>
                    <a:lnTo>
                      <a:pt x="158557" y="51991"/>
                    </a:lnTo>
                    <a:cubicBezTo>
                      <a:pt x="158481" y="50591"/>
                      <a:pt x="158270" y="49201"/>
                      <a:pt x="157927" y="47842"/>
                    </a:cubicBezTo>
                    <a:cubicBezTo>
                      <a:pt x="156035" y="38270"/>
                      <a:pt x="123151" y="27424"/>
                      <a:pt x="102090" y="27424"/>
                    </a:cubicBezTo>
                    <a:cubicBezTo>
                      <a:pt x="66034" y="27424"/>
                      <a:pt x="35079" y="48163"/>
                      <a:pt x="35079" y="84856"/>
                    </a:cubicBezTo>
                    <a:cubicBezTo>
                      <a:pt x="35079" y="121549"/>
                      <a:pt x="66034" y="142295"/>
                      <a:pt x="102090" y="142295"/>
                    </a:cubicBezTo>
                    <a:cubicBezTo>
                      <a:pt x="128895" y="142295"/>
                      <a:pt x="165588" y="128574"/>
                      <a:pt x="165588" y="116770"/>
                    </a:cubicBezTo>
                    <a:cubicBezTo>
                      <a:pt x="165513" y="115403"/>
                      <a:pt x="165078" y="114080"/>
                      <a:pt x="164327" y="112936"/>
                    </a:cubicBezTo>
                    <a:lnTo>
                      <a:pt x="168798" y="110413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2207D029-ACDD-D230-0750-BAFD6E36B02D}"/>
                  </a:ext>
                </a:extLst>
              </p:cNvPr>
              <p:cNvSpPr/>
              <p:nvPr/>
            </p:nvSpPr>
            <p:spPr>
              <a:xfrm>
                <a:off x="8730171" y="3086750"/>
                <a:ext cx="167877" cy="171648"/>
              </a:xfrm>
              <a:custGeom>
                <a:avLst/>
                <a:gdLst>
                  <a:gd name="connsiteX0" fmla="*/ 0 w 167877"/>
                  <a:gd name="connsiteY0" fmla="*/ 155714 h 171648"/>
                  <a:gd name="connsiteX1" fmla="*/ 17555 w 167877"/>
                  <a:gd name="connsiteY1" fmla="*/ 117104 h 171648"/>
                  <a:gd name="connsiteX2" fmla="*/ 20746 w 167877"/>
                  <a:gd name="connsiteY2" fmla="*/ 118699 h 171648"/>
                  <a:gd name="connsiteX3" fmla="*/ 22007 w 167877"/>
                  <a:gd name="connsiteY3" fmla="*/ 123807 h 171648"/>
                  <a:gd name="connsiteX4" fmla="*/ 80083 w 167877"/>
                  <a:gd name="connsiteY4" fmla="*/ 144225 h 171648"/>
                  <a:gd name="connsiteX5" fmla="*/ 131455 w 167877"/>
                  <a:gd name="connsiteY5" fmla="*/ 121253 h 171648"/>
                  <a:gd name="connsiteX6" fmla="*/ 1917 w 167877"/>
                  <a:gd name="connsiteY6" fmla="*/ 52968 h 171648"/>
                  <a:gd name="connsiteX7" fmla="*/ 79477 w 167877"/>
                  <a:gd name="connsiteY7" fmla="*/ 0 h 171648"/>
                  <a:gd name="connsiteX8" fmla="*/ 156035 w 167877"/>
                  <a:gd name="connsiteY8" fmla="*/ 15954 h 171648"/>
                  <a:gd name="connsiteX9" fmla="*/ 162417 w 167877"/>
                  <a:gd name="connsiteY9" fmla="*/ 14062 h 171648"/>
                  <a:gd name="connsiteX10" fmla="*/ 166250 w 167877"/>
                  <a:gd name="connsiteY10" fmla="*/ 16584 h 171648"/>
                  <a:gd name="connsiteX11" fmla="*/ 144231 w 167877"/>
                  <a:gd name="connsiteY11" fmla="*/ 56480 h 171648"/>
                  <a:gd name="connsiteX12" fmla="*/ 141040 w 167877"/>
                  <a:gd name="connsiteY12" fmla="*/ 55219 h 171648"/>
                  <a:gd name="connsiteX13" fmla="*/ 138486 w 167877"/>
                  <a:gd name="connsiteY13" fmla="*/ 47879 h 171648"/>
                  <a:gd name="connsiteX14" fmla="*/ 80411 w 167877"/>
                  <a:gd name="connsiteY14" fmla="*/ 27461 h 171648"/>
                  <a:gd name="connsiteX15" fmla="*/ 38295 w 167877"/>
                  <a:gd name="connsiteY15" fmla="*/ 46927 h 171648"/>
                  <a:gd name="connsiteX16" fmla="*/ 167877 w 167877"/>
                  <a:gd name="connsiteY16" fmla="*/ 116789 h 171648"/>
                  <a:gd name="connsiteX17" fmla="*/ 80764 w 167877"/>
                  <a:gd name="connsiteY17" fmla="*/ 171648 h 171648"/>
                  <a:gd name="connsiteX18" fmla="*/ 8651 w 167877"/>
                  <a:gd name="connsiteY18" fmla="*/ 155689 h 171648"/>
                  <a:gd name="connsiteX19" fmla="*/ 4502 w 167877"/>
                  <a:gd name="connsiteY19" fmla="*/ 158242 h 171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77" h="171648">
                    <a:moveTo>
                      <a:pt x="0" y="155714"/>
                    </a:moveTo>
                    <a:lnTo>
                      <a:pt x="17555" y="117104"/>
                    </a:lnTo>
                    <a:lnTo>
                      <a:pt x="20746" y="118699"/>
                    </a:lnTo>
                    <a:cubicBezTo>
                      <a:pt x="20669" y="120487"/>
                      <a:pt x="21107" y="122260"/>
                      <a:pt x="22007" y="123807"/>
                    </a:cubicBezTo>
                    <a:cubicBezTo>
                      <a:pt x="28388" y="134337"/>
                      <a:pt x="59980" y="144225"/>
                      <a:pt x="80083" y="144225"/>
                    </a:cubicBezTo>
                    <a:cubicBezTo>
                      <a:pt x="94119" y="144225"/>
                      <a:pt x="131455" y="140719"/>
                      <a:pt x="131455" y="121253"/>
                    </a:cubicBezTo>
                    <a:cubicBezTo>
                      <a:pt x="131468" y="82321"/>
                      <a:pt x="1917" y="131159"/>
                      <a:pt x="1917" y="52968"/>
                    </a:cubicBezTo>
                    <a:cubicBezTo>
                      <a:pt x="1917" y="26484"/>
                      <a:pt x="26509" y="0"/>
                      <a:pt x="79477" y="0"/>
                    </a:cubicBezTo>
                    <a:cubicBezTo>
                      <a:pt x="123807" y="0"/>
                      <a:pt x="145177" y="15954"/>
                      <a:pt x="156035" y="15954"/>
                    </a:cubicBezTo>
                    <a:cubicBezTo>
                      <a:pt x="159226" y="15954"/>
                      <a:pt x="161143" y="15323"/>
                      <a:pt x="162417" y="14062"/>
                    </a:cubicBezTo>
                    <a:lnTo>
                      <a:pt x="166250" y="16584"/>
                    </a:lnTo>
                    <a:lnTo>
                      <a:pt x="144231" y="56480"/>
                    </a:lnTo>
                    <a:lnTo>
                      <a:pt x="141040" y="55219"/>
                    </a:lnTo>
                    <a:cubicBezTo>
                      <a:pt x="140778" y="52606"/>
                      <a:pt x="139903" y="50091"/>
                      <a:pt x="138486" y="47879"/>
                    </a:cubicBezTo>
                    <a:cubicBezTo>
                      <a:pt x="131783" y="37992"/>
                      <a:pt x="104984" y="27461"/>
                      <a:pt x="80411" y="27461"/>
                    </a:cubicBezTo>
                    <a:cubicBezTo>
                      <a:pt x="61588" y="27461"/>
                      <a:pt x="38295" y="32884"/>
                      <a:pt x="38295" y="46927"/>
                    </a:cubicBezTo>
                    <a:cubicBezTo>
                      <a:pt x="38295" y="87429"/>
                      <a:pt x="167877" y="40205"/>
                      <a:pt x="167877" y="116789"/>
                    </a:cubicBezTo>
                    <a:cubicBezTo>
                      <a:pt x="167877" y="160821"/>
                      <a:pt x="115224" y="171648"/>
                      <a:pt x="80764" y="171648"/>
                    </a:cubicBezTo>
                    <a:cubicBezTo>
                      <a:pt x="31623" y="171648"/>
                      <a:pt x="18224" y="155689"/>
                      <a:pt x="8651" y="155689"/>
                    </a:cubicBezTo>
                    <a:cubicBezTo>
                      <a:pt x="7056" y="155689"/>
                      <a:pt x="5461" y="156950"/>
                      <a:pt x="4502" y="158242"/>
                    </a:cubicBez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A69F87B4-BF72-334C-8580-25702C5929A2}"/>
                  </a:ext>
                </a:extLst>
              </p:cNvPr>
              <p:cNvSpPr/>
              <p:nvPr/>
            </p:nvSpPr>
            <p:spPr>
              <a:xfrm>
                <a:off x="8934394" y="3088641"/>
                <a:ext cx="52968" cy="167871"/>
              </a:xfrm>
              <a:custGeom>
                <a:avLst/>
                <a:gdLst>
                  <a:gd name="connsiteX0" fmla="*/ 0 w 52968"/>
                  <a:gd name="connsiteY0" fmla="*/ 167865 h 167871"/>
                  <a:gd name="connsiteX1" fmla="*/ 0 w 52968"/>
                  <a:gd name="connsiteY1" fmla="*/ 162120 h 167871"/>
                  <a:gd name="connsiteX2" fmla="*/ 8298 w 52968"/>
                  <a:gd name="connsiteY2" fmla="*/ 156376 h 167871"/>
                  <a:gd name="connsiteX3" fmla="*/ 8298 w 52968"/>
                  <a:gd name="connsiteY3" fmla="*/ 11508 h 167871"/>
                  <a:gd name="connsiteX4" fmla="*/ 0 w 52968"/>
                  <a:gd name="connsiteY4" fmla="*/ 5763 h 167871"/>
                  <a:gd name="connsiteX5" fmla="*/ 0 w 52968"/>
                  <a:gd name="connsiteY5" fmla="*/ 0 h 167871"/>
                  <a:gd name="connsiteX6" fmla="*/ 52968 w 52968"/>
                  <a:gd name="connsiteY6" fmla="*/ 0 h 167871"/>
                  <a:gd name="connsiteX7" fmla="*/ 52968 w 52968"/>
                  <a:gd name="connsiteY7" fmla="*/ 5745 h 167871"/>
                  <a:gd name="connsiteX8" fmla="*/ 44670 w 52968"/>
                  <a:gd name="connsiteY8" fmla="*/ 11489 h 167871"/>
                  <a:gd name="connsiteX9" fmla="*/ 44670 w 52968"/>
                  <a:gd name="connsiteY9" fmla="*/ 156382 h 167871"/>
                  <a:gd name="connsiteX10" fmla="*/ 52968 w 52968"/>
                  <a:gd name="connsiteY10" fmla="*/ 162127 h 167871"/>
                  <a:gd name="connsiteX11" fmla="*/ 52968 w 52968"/>
                  <a:gd name="connsiteY11" fmla="*/ 167871 h 16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968" h="167871">
                    <a:moveTo>
                      <a:pt x="0" y="167865"/>
                    </a:moveTo>
                    <a:lnTo>
                      <a:pt x="0" y="162120"/>
                    </a:lnTo>
                    <a:cubicBezTo>
                      <a:pt x="5423" y="162120"/>
                      <a:pt x="8298" y="160229"/>
                      <a:pt x="8298" y="156376"/>
                    </a:cubicBezTo>
                    <a:lnTo>
                      <a:pt x="8298" y="11508"/>
                    </a:lnTo>
                    <a:cubicBezTo>
                      <a:pt x="8298" y="7680"/>
                      <a:pt x="5423" y="5763"/>
                      <a:pt x="0" y="5763"/>
                    </a:cubicBezTo>
                    <a:lnTo>
                      <a:pt x="0" y="0"/>
                    </a:lnTo>
                    <a:lnTo>
                      <a:pt x="52968" y="0"/>
                    </a:lnTo>
                    <a:lnTo>
                      <a:pt x="52968" y="5745"/>
                    </a:lnTo>
                    <a:cubicBezTo>
                      <a:pt x="47545" y="5745"/>
                      <a:pt x="44670" y="7636"/>
                      <a:pt x="44670" y="11489"/>
                    </a:cubicBezTo>
                    <a:lnTo>
                      <a:pt x="44670" y="156382"/>
                    </a:lnTo>
                    <a:cubicBezTo>
                      <a:pt x="44670" y="160210"/>
                      <a:pt x="47545" y="162127"/>
                      <a:pt x="52968" y="162127"/>
                    </a:cubicBezTo>
                    <a:lnTo>
                      <a:pt x="52968" y="167871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5B0B9A97-2B9C-10B0-D4A5-61C5F1EC9BBC}"/>
                  </a:ext>
                </a:extLst>
              </p:cNvPr>
              <p:cNvSpPr/>
              <p:nvPr/>
            </p:nvSpPr>
            <p:spPr>
              <a:xfrm>
                <a:off x="9018664" y="3086750"/>
                <a:ext cx="189827" cy="171686"/>
              </a:xfrm>
              <a:custGeom>
                <a:avLst/>
                <a:gdLst>
                  <a:gd name="connsiteX0" fmla="*/ 189827 w 189827"/>
                  <a:gd name="connsiteY0" fmla="*/ 144225 h 171686"/>
                  <a:gd name="connsiteX1" fmla="*/ 187305 w 189827"/>
                  <a:gd name="connsiteY1" fmla="*/ 146779 h 171686"/>
                  <a:gd name="connsiteX2" fmla="*/ 183793 w 189827"/>
                  <a:gd name="connsiteY2" fmla="*/ 146463 h 171686"/>
                  <a:gd name="connsiteX3" fmla="*/ 102109 w 189827"/>
                  <a:gd name="connsiteY3" fmla="*/ 171686 h 171686"/>
                  <a:gd name="connsiteX4" fmla="*/ 0 w 189827"/>
                  <a:gd name="connsiteY4" fmla="*/ 85846 h 171686"/>
                  <a:gd name="connsiteX5" fmla="*/ 102083 w 189827"/>
                  <a:gd name="connsiteY5" fmla="*/ 0 h 171686"/>
                  <a:gd name="connsiteX6" fmla="*/ 154730 w 189827"/>
                  <a:gd name="connsiteY6" fmla="*/ 7977 h 171686"/>
                  <a:gd name="connsiteX7" fmla="*/ 177386 w 189827"/>
                  <a:gd name="connsiteY7" fmla="*/ 15954 h 171686"/>
                  <a:gd name="connsiteX8" fmla="*/ 181851 w 189827"/>
                  <a:gd name="connsiteY8" fmla="*/ 11804 h 171686"/>
                  <a:gd name="connsiteX9" fmla="*/ 186637 w 189827"/>
                  <a:gd name="connsiteY9" fmla="*/ 15638 h 171686"/>
                  <a:gd name="connsiteX10" fmla="*/ 161748 w 189827"/>
                  <a:gd name="connsiteY10" fmla="*/ 54229 h 171686"/>
                  <a:gd name="connsiteX11" fmla="*/ 158557 w 189827"/>
                  <a:gd name="connsiteY11" fmla="*/ 51991 h 171686"/>
                  <a:gd name="connsiteX12" fmla="*/ 157927 w 189827"/>
                  <a:gd name="connsiteY12" fmla="*/ 47842 h 171686"/>
                  <a:gd name="connsiteX13" fmla="*/ 102090 w 189827"/>
                  <a:gd name="connsiteY13" fmla="*/ 27424 h 171686"/>
                  <a:gd name="connsiteX14" fmla="*/ 35079 w 189827"/>
                  <a:gd name="connsiteY14" fmla="*/ 84856 h 171686"/>
                  <a:gd name="connsiteX15" fmla="*/ 102090 w 189827"/>
                  <a:gd name="connsiteY15" fmla="*/ 142295 h 171686"/>
                  <a:gd name="connsiteX16" fmla="*/ 165588 w 189827"/>
                  <a:gd name="connsiteY16" fmla="*/ 116770 h 171686"/>
                  <a:gd name="connsiteX17" fmla="*/ 164327 w 189827"/>
                  <a:gd name="connsiteY17" fmla="*/ 112936 h 171686"/>
                  <a:gd name="connsiteX18" fmla="*/ 168798 w 189827"/>
                  <a:gd name="connsiteY18" fmla="*/ 110413 h 1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827" h="171686">
                    <a:moveTo>
                      <a:pt x="189827" y="144225"/>
                    </a:moveTo>
                    <a:lnTo>
                      <a:pt x="187305" y="146779"/>
                    </a:lnTo>
                    <a:cubicBezTo>
                      <a:pt x="186044" y="146779"/>
                      <a:pt x="185067" y="146463"/>
                      <a:pt x="183793" y="146463"/>
                    </a:cubicBezTo>
                    <a:cubicBezTo>
                      <a:pt x="179007" y="146463"/>
                      <a:pt x="143266" y="171686"/>
                      <a:pt x="102109" y="171686"/>
                    </a:cubicBezTo>
                    <a:cubicBezTo>
                      <a:pt x="48182" y="171686"/>
                      <a:pt x="0" y="142327"/>
                      <a:pt x="0" y="85846"/>
                    </a:cubicBezTo>
                    <a:cubicBezTo>
                      <a:pt x="0" y="29366"/>
                      <a:pt x="48157" y="0"/>
                      <a:pt x="102083" y="0"/>
                    </a:cubicBezTo>
                    <a:cubicBezTo>
                      <a:pt x="123460" y="0"/>
                      <a:pt x="141645" y="4149"/>
                      <a:pt x="154730" y="7977"/>
                    </a:cubicBezTo>
                    <a:cubicBezTo>
                      <a:pt x="167814" y="11804"/>
                      <a:pt x="175791" y="15954"/>
                      <a:pt x="177386" y="15954"/>
                    </a:cubicBezTo>
                    <a:cubicBezTo>
                      <a:pt x="179278" y="15954"/>
                      <a:pt x="180899" y="13084"/>
                      <a:pt x="181851" y="11804"/>
                    </a:cubicBezTo>
                    <a:lnTo>
                      <a:pt x="186637" y="15638"/>
                    </a:lnTo>
                    <a:lnTo>
                      <a:pt x="161748" y="54229"/>
                    </a:lnTo>
                    <a:lnTo>
                      <a:pt x="158557" y="51991"/>
                    </a:lnTo>
                    <a:cubicBezTo>
                      <a:pt x="158482" y="50591"/>
                      <a:pt x="158267" y="49201"/>
                      <a:pt x="157927" y="47842"/>
                    </a:cubicBezTo>
                    <a:cubicBezTo>
                      <a:pt x="156035" y="38270"/>
                      <a:pt x="123144" y="27424"/>
                      <a:pt x="102090" y="27424"/>
                    </a:cubicBezTo>
                    <a:cubicBezTo>
                      <a:pt x="66027" y="27424"/>
                      <a:pt x="35079" y="48163"/>
                      <a:pt x="35079" y="84856"/>
                    </a:cubicBezTo>
                    <a:cubicBezTo>
                      <a:pt x="35079" y="121549"/>
                      <a:pt x="66027" y="142295"/>
                      <a:pt x="102090" y="142295"/>
                    </a:cubicBezTo>
                    <a:cubicBezTo>
                      <a:pt x="128889" y="142295"/>
                      <a:pt x="165588" y="128574"/>
                      <a:pt x="165588" y="116770"/>
                    </a:cubicBezTo>
                    <a:cubicBezTo>
                      <a:pt x="165513" y="115404"/>
                      <a:pt x="165077" y="114082"/>
                      <a:pt x="164327" y="112936"/>
                    </a:cubicBezTo>
                    <a:lnTo>
                      <a:pt x="168798" y="110413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7E45BDA1-2BE1-3B57-77E4-95178BE3FEC9}"/>
                  </a:ext>
                </a:extLst>
              </p:cNvPr>
              <p:cNvSpPr/>
              <p:nvPr/>
            </p:nvSpPr>
            <p:spPr>
              <a:xfrm>
                <a:off x="8314769" y="3087658"/>
                <a:ext cx="144760" cy="168890"/>
              </a:xfrm>
              <a:custGeom>
                <a:avLst/>
                <a:gdLst>
                  <a:gd name="connsiteX0" fmla="*/ 133410 w 144760"/>
                  <a:gd name="connsiteY0" fmla="*/ 154131 h 168890"/>
                  <a:gd name="connsiteX1" fmla="*/ 135932 w 144760"/>
                  <a:gd name="connsiteY1" fmla="*/ 153456 h 168890"/>
                  <a:gd name="connsiteX2" fmla="*/ 129148 w 144760"/>
                  <a:gd name="connsiteY2" fmla="*/ 144906 h 168890"/>
                  <a:gd name="connsiteX3" fmla="*/ 126625 w 144760"/>
                  <a:gd name="connsiteY3" fmla="*/ 146091 h 168890"/>
                  <a:gd name="connsiteX4" fmla="*/ 133442 w 144760"/>
                  <a:gd name="connsiteY4" fmla="*/ 154131 h 168890"/>
                  <a:gd name="connsiteX5" fmla="*/ 98514 w 144760"/>
                  <a:gd name="connsiteY5" fmla="*/ 153702 h 168890"/>
                  <a:gd name="connsiteX6" fmla="*/ 100715 w 144760"/>
                  <a:gd name="connsiteY6" fmla="*/ 161963 h 168890"/>
                  <a:gd name="connsiteX7" fmla="*/ 134634 w 144760"/>
                  <a:gd name="connsiteY7" fmla="*/ 162694 h 168890"/>
                  <a:gd name="connsiteX8" fmla="*/ 136361 w 144760"/>
                  <a:gd name="connsiteY8" fmla="*/ 155878 h 168890"/>
                  <a:gd name="connsiteX9" fmla="*/ 98527 w 144760"/>
                  <a:gd name="connsiteY9" fmla="*/ 153702 h 168890"/>
                  <a:gd name="connsiteX10" fmla="*/ 12561 w 144760"/>
                  <a:gd name="connsiteY10" fmla="*/ 155682 h 168890"/>
                  <a:gd name="connsiteX11" fmla="*/ 15676 w 144760"/>
                  <a:gd name="connsiteY11" fmla="*/ 163401 h 168890"/>
                  <a:gd name="connsiteX12" fmla="*/ 47728 w 144760"/>
                  <a:gd name="connsiteY12" fmla="*/ 162398 h 168890"/>
                  <a:gd name="connsiteX13" fmla="*/ 50433 w 144760"/>
                  <a:gd name="connsiteY13" fmla="*/ 153444 h 168890"/>
                  <a:gd name="connsiteX14" fmla="*/ 12561 w 144760"/>
                  <a:gd name="connsiteY14" fmla="*/ 155682 h 168890"/>
                  <a:gd name="connsiteX15" fmla="*/ 99290 w 144760"/>
                  <a:gd name="connsiteY15" fmla="*/ 151432 h 168890"/>
                  <a:gd name="connsiteX16" fmla="*/ 102663 w 144760"/>
                  <a:gd name="connsiteY16" fmla="*/ 152662 h 168890"/>
                  <a:gd name="connsiteX17" fmla="*/ 103092 w 144760"/>
                  <a:gd name="connsiteY17" fmla="*/ 146438 h 168890"/>
                  <a:gd name="connsiteX18" fmla="*/ 99309 w 144760"/>
                  <a:gd name="connsiteY18" fmla="*/ 151432 h 168890"/>
                  <a:gd name="connsiteX19" fmla="*/ 45710 w 144760"/>
                  <a:gd name="connsiteY19" fmla="*/ 145883 h 168890"/>
                  <a:gd name="connsiteX20" fmla="*/ 45635 w 144760"/>
                  <a:gd name="connsiteY20" fmla="*/ 152920 h 168890"/>
                  <a:gd name="connsiteX21" fmla="*/ 50049 w 144760"/>
                  <a:gd name="connsiteY21" fmla="*/ 150890 h 168890"/>
                  <a:gd name="connsiteX22" fmla="*/ 45685 w 144760"/>
                  <a:gd name="connsiteY22" fmla="*/ 145883 h 168890"/>
                  <a:gd name="connsiteX23" fmla="*/ 18810 w 144760"/>
                  <a:gd name="connsiteY23" fmla="*/ 143689 h 168890"/>
                  <a:gd name="connsiteX24" fmla="*/ 12416 w 144760"/>
                  <a:gd name="connsiteY24" fmla="*/ 152946 h 168890"/>
                  <a:gd name="connsiteX25" fmla="*/ 16925 w 144760"/>
                  <a:gd name="connsiteY25" fmla="*/ 154144 h 168890"/>
                  <a:gd name="connsiteX26" fmla="*/ 23319 w 144760"/>
                  <a:gd name="connsiteY26" fmla="*/ 146388 h 168890"/>
                  <a:gd name="connsiteX27" fmla="*/ 18810 w 144760"/>
                  <a:gd name="connsiteY27" fmla="*/ 143689 h 168890"/>
                  <a:gd name="connsiteX28" fmla="*/ 46662 w 144760"/>
                  <a:gd name="connsiteY28" fmla="*/ 142774 h 168890"/>
                  <a:gd name="connsiteX29" fmla="*/ 51511 w 144760"/>
                  <a:gd name="connsiteY29" fmla="*/ 148778 h 168890"/>
                  <a:gd name="connsiteX30" fmla="*/ 52773 w 144760"/>
                  <a:gd name="connsiteY30" fmla="*/ 153980 h 168890"/>
                  <a:gd name="connsiteX31" fmla="*/ 96282 w 144760"/>
                  <a:gd name="connsiteY31" fmla="*/ 154995 h 168890"/>
                  <a:gd name="connsiteX32" fmla="*/ 101875 w 144760"/>
                  <a:gd name="connsiteY32" fmla="*/ 144370 h 168890"/>
                  <a:gd name="connsiteX33" fmla="*/ 100513 w 144760"/>
                  <a:gd name="connsiteY33" fmla="*/ 142478 h 168890"/>
                  <a:gd name="connsiteX34" fmla="*/ 74376 w 144760"/>
                  <a:gd name="connsiteY34" fmla="*/ 149723 h 168890"/>
                  <a:gd name="connsiteX35" fmla="*/ 46662 w 144760"/>
                  <a:gd name="connsiteY35" fmla="*/ 142787 h 168890"/>
                  <a:gd name="connsiteX36" fmla="*/ 127849 w 144760"/>
                  <a:gd name="connsiteY36" fmla="*/ 135756 h 168890"/>
                  <a:gd name="connsiteX37" fmla="*/ 125131 w 144760"/>
                  <a:gd name="connsiteY37" fmla="*/ 144370 h 168890"/>
                  <a:gd name="connsiteX38" fmla="*/ 140265 w 144760"/>
                  <a:gd name="connsiteY38" fmla="*/ 141286 h 168890"/>
                  <a:gd name="connsiteX39" fmla="*/ 140555 w 144760"/>
                  <a:gd name="connsiteY39" fmla="*/ 135832 h 168890"/>
                  <a:gd name="connsiteX40" fmla="*/ 127849 w 144760"/>
                  <a:gd name="connsiteY40" fmla="*/ 135756 h 168890"/>
                  <a:gd name="connsiteX41" fmla="*/ 7844 w 144760"/>
                  <a:gd name="connsiteY41" fmla="*/ 135340 h 168890"/>
                  <a:gd name="connsiteX42" fmla="*/ 7939 w 144760"/>
                  <a:gd name="connsiteY42" fmla="*/ 141116 h 168890"/>
                  <a:gd name="connsiteX43" fmla="*/ 23602 w 144760"/>
                  <a:gd name="connsiteY43" fmla="*/ 143746 h 168890"/>
                  <a:gd name="connsiteX44" fmla="*/ 23136 w 144760"/>
                  <a:gd name="connsiteY44" fmla="*/ 137888 h 168890"/>
                  <a:gd name="connsiteX45" fmla="*/ 7844 w 144760"/>
                  <a:gd name="connsiteY45" fmla="*/ 135365 h 168890"/>
                  <a:gd name="connsiteX46" fmla="*/ 62862 w 144760"/>
                  <a:gd name="connsiteY46" fmla="*/ 118214 h 168890"/>
                  <a:gd name="connsiteX47" fmla="*/ 62862 w 144760"/>
                  <a:gd name="connsiteY47" fmla="*/ 120736 h 168890"/>
                  <a:gd name="connsiteX48" fmla="*/ 79887 w 144760"/>
                  <a:gd name="connsiteY48" fmla="*/ 127458 h 168890"/>
                  <a:gd name="connsiteX49" fmla="*/ 84427 w 144760"/>
                  <a:gd name="connsiteY49" fmla="*/ 131386 h 168890"/>
                  <a:gd name="connsiteX50" fmla="*/ 62843 w 144760"/>
                  <a:gd name="connsiteY50" fmla="*/ 118188 h 168890"/>
                  <a:gd name="connsiteX51" fmla="*/ 64735 w 144760"/>
                  <a:gd name="connsiteY51" fmla="*/ 115143 h 168890"/>
                  <a:gd name="connsiteX52" fmla="*/ 63877 w 144760"/>
                  <a:gd name="connsiteY52" fmla="*/ 116051 h 168890"/>
                  <a:gd name="connsiteX53" fmla="*/ 64735 w 144760"/>
                  <a:gd name="connsiteY53" fmla="*/ 116732 h 168890"/>
                  <a:gd name="connsiteX54" fmla="*/ 64735 w 144760"/>
                  <a:gd name="connsiteY54" fmla="*/ 115117 h 168890"/>
                  <a:gd name="connsiteX55" fmla="*/ 48630 w 144760"/>
                  <a:gd name="connsiteY55" fmla="*/ 98584 h 168890"/>
                  <a:gd name="connsiteX56" fmla="*/ 50629 w 144760"/>
                  <a:gd name="connsiteY56" fmla="*/ 103950 h 168890"/>
                  <a:gd name="connsiteX57" fmla="*/ 34795 w 144760"/>
                  <a:gd name="connsiteY57" fmla="*/ 120534 h 168890"/>
                  <a:gd name="connsiteX58" fmla="*/ 32014 w 144760"/>
                  <a:gd name="connsiteY58" fmla="*/ 128196 h 168890"/>
                  <a:gd name="connsiteX59" fmla="*/ 37153 w 144760"/>
                  <a:gd name="connsiteY59" fmla="*/ 132181 h 168890"/>
                  <a:gd name="connsiteX60" fmla="*/ 44878 w 144760"/>
                  <a:gd name="connsiteY60" fmla="*/ 128795 h 168890"/>
                  <a:gd name="connsiteX61" fmla="*/ 43705 w 144760"/>
                  <a:gd name="connsiteY61" fmla="*/ 125459 h 168890"/>
                  <a:gd name="connsiteX62" fmla="*/ 35955 w 144760"/>
                  <a:gd name="connsiteY62" fmla="*/ 128795 h 168890"/>
                  <a:gd name="connsiteX63" fmla="*/ 33988 w 144760"/>
                  <a:gd name="connsiteY63" fmla="*/ 126651 h 168890"/>
                  <a:gd name="connsiteX64" fmla="*/ 50206 w 144760"/>
                  <a:gd name="connsiteY64" fmla="*/ 114209 h 168890"/>
                  <a:gd name="connsiteX65" fmla="*/ 52798 w 144760"/>
                  <a:gd name="connsiteY65" fmla="*/ 103717 h 168890"/>
                  <a:gd name="connsiteX66" fmla="*/ 48630 w 144760"/>
                  <a:gd name="connsiteY66" fmla="*/ 98584 h 168890"/>
                  <a:gd name="connsiteX67" fmla="*/ 36378 w 144760"/>
                  <a:gd name="connsiteY67" fmla="*/ 96446 h 168890"/>
                  <a:gd name="connsiteX68" fmla="*/ 33988 w 144760"/>
                  <a:gd name="connsiteY68" fmla="*/ 104707 h 168890"/>
                  <a:gd name="connsiteX69" fmla="*/ 36554 w 144760"/>
                  <a:gd name="connsiteY69" fmla="*/ 108257 h 168890"/>
                  <a:gd name="connsiteX70" fmla="*/ 37752 w 144760"/>
                  <a:gd name="connsiteY70" fmla="*/ 97979 h 168890"/>
                  <a:gd name="connsiteX71" fmla="*/ 40729 w 144760"/>
                  <a:gd name="connsiteY71" fmla="*/ 94674 h 168890"/>
                  <a:gd name="connsiteX72" fmla="*/ 36378 w 144760"/>
                  <a:gd name="connsiteY72" fmla="*/ 96446 h 168890"/>
                  <a:gd name="connsiteX73" fmla="*/ 109808 w 144760"/>
                  <a:gd name="connsiteY73" fmla="*/ 94088 h 168890"/>
                  <a:gd name="connsiteX74" fmla="*/ 85443 w 144760"/>
                  <a:gd name="connsiteY74" fmla="*/ 97619 h 168890"/>
                  <a:gd name="connsiteX75" fmla="*/ 86653 w 144760"/>
                  <a:gd name="connsiteY75" fmla="*/ 101169 h 168890"/>
                  <a:gd name="connsiteX76" fmla="*/ 112160 w 144760"/>
                  <a:gd name="connsiteY76" fmla="*/ 97979 h 168890"/>
                  <a:gd name="connsiteX77" fmla="*/ 113730 w 144760"/>
                  <a:gd name="connsiteY77" fmla="*/ 100167 h 168890"/>
                  <a:gd name="connsiteX78" fmla="*/ 102890 w 144760"/>
                  <a:gd name="connsiteY78" fmla="*/ 106472 h 168890"/>
                  <a:gd name="connsiteX79" fmla="*/ 103817 w 144760"/>
                  <a:gd name="connsiteY79" fmla="*/ 108099 h 168890"/>
                  <a:gd name="connsiteX80" fmla="*/ 112753 w 144760"/>
                  <a:gd name="connsiteY80" fmla="*/ 105123 h 168890"/>
                  <a:gd name="connsiteX81" fmla="*/ 117097 w 144760"/>
                  <a:gd name="connsiteY81" fmla="*/ 96774 h 168890"/>
                  <a:gd name="connsiteX82" fmla="*/ 109808 w 144760"/>
                  <a:gd name="connsiteY82" fmla="*/ 94088 h 168890"/>
                  <a:gd name="connsiteX83" fmla="*/ 84856 w 144760"/>
                  <a:gd name="connsiteY83" fmla="*/ 93224 h 168890"/>
                  <a:gd name="connsiteX84" fmla="*/ 87019 w 144760"/>
                  <a:gd name="connsiteY84" fmla="*/ 95431 h 168890"/>
                  <a:gd name="connsiteX85" fmla="*/ 100097 w 144760"/>
                  <a:gd name="connsiteY85" fmla="*/ 93810 h 168890"/>
                  <a:gd name="connsiteX86" fmla="*/ 84856 w 144760"/>
                  <a:gd name="connsiteY86" fmla="*/ 93224 h 168890"/>
                  <a:gd name="connsiteX87" fmla="*/ 41498 w 144760"/>
                  <a:gd name="connsiteY87" fmla="*/ 84560 h 168890"/>
                  <a:gd name="connsiteX88" fmla="*/ 43882 w 144760"/>
                  <a:gd name="connsiteY88" fmla="*/ 85771 h 168890"/>
                  <a:gd name="connsiteX89" fmla="*/ 44878 w 144760"/>
                  <a:gd name="connsiteY89" fmla="*/ 84396 h 168890"/>
                  <a:gd name="connsiteX90" fmla="*/ 41498 w 144760"/>
                  <a:gd name="connsiteY90" fmla="*/ 84560 h 168890"/>
                  <a:gd name="connsiteX91" fmla="*/ 63467 w 144760"/>
                  <a:gd name="connsiteY91" fmla="*/ 80865 h 168890"/>
                  <a:gd name="connsiteX92" fmla="*/ 63877 w 144760"/>
                  <a:gd name="connsiteY92" fmla="*/ 87543 h 168890"/>
                  <a:gd name="connsiteX93" fmla="*/ 82876 w 144760"/>
                  <a:gd name="connsiteY93" fmla="*/ 100154 h 168890"/>
                  <a:gd name="connsiteX94" fmla="*/ 83469 w 144760"/>
                  <a:gd name="connsiteY94" fmla="*/ 98571 h 168890"/>
                  <a:gd name="connsiteX95" fmla="*/ 63467 w 144760"/>
                  <a:gd name="connsiteY95" fmla="*/ 80852 h 168890"/>
                  <a:gd name="connsiteX96" fmla="*/ 104807 w 144760"/>
                  <a:gd name="connsiteY96" fmla="*/ 80266 h 168890"/>
                  <a:gd name="connsiteX97" fmla="*/ 102449 w 144760"/>
                  <a:gd name="connsiteY97" fmla="*/ 82038 h 168890"/>
                  <a:gd name="connsiteX98" fmla="*/ 112753 w 144760"/>
                  <a:gd name="connsiteY98" fmla="*/ 85563 h 168890"/>
                  <a:gd name="connsiteX99" fmla="*/ 116883 w 144760"/>
                  <a:gd name="connsiteY99" fmla="*/ 84547 h 168890"/>
                  <a:gd name="connsiteX100" fmla="*/ 104807 w 144760"/>
                  <a:gd name="connsiteY100" fmla="*/ 80266 h 168890"/>
                  <a:gd name="connsiteX101" fmla="*/ 36378 w 144760"/>
                  <a:gd name="connsiteY101" fmla="*/ 80852 h 168890"/>
                  <a:gd name="connsiteX102" fmla="*/ 36378 w 144760"/>
                  <a:gd name="connsiteY102" fmla="*/ 83961 h 168890"/>
                  <a:gd name="connsiteX103" fmla="*/ 39928 w 144760"/>
                  <a:gd name="connsiteY103" fmla="*/ 92032 h 168890"/>
                  <a:gd name="connsiteX104" fmla="*/ 49626 w 144760"/>
                  <a:gd name="connsiteY104" fmla="*/ 90525 h 168890"/>
                  <a:gd name="connsiteX105" fmla="*/ 46650 w 144760"/>
                  <a:gd name="connsiteY105" fmla="*/ 86193 h 168890"/>
                  <a:gd name="connsiteX106" fmla="*/ 37153 w 144760"/>
                  <a:gd name="connsiteY106" fmla="*/ 84005 h 168890"/>
                  <a:gd name="connsiteX107" fmla="*/ 38364 w 144760"/>
                  <a:gd name="connsiteY107" fmla="*/ 83425 h 168890"/>
                  <a:gd name="connsiteX108" fmla="*/ 41113 w 144760"/>
                  <a:gd name="connsiteY108" fmla="*/ 80903 h 168890"/>
                  <a:gd name="connsiteX109" fmla="*/ 36378 w 144760"/>
                  <a:gd name="connsiteY109" fmla="*/ 80903 h 168890"/>
                  <a:gd name="connsiteX110" fmla="*/ 86193 w 144760"/>
                  <a:gd name="connsiteY110" fmla="*/ 79307 h 168890"/>
                  <a:gd name="connsiteX111" fmla="*/ 83456 w 144760"/>
                  <a:gd name="connsiteY111" fmla="*/ 82838 h 168890"/>
                  <a:gd name="connsiteX112" fmla="*/ 89762 w 144760"/>
                  <a:gd name="connsiteY112" fmla="*/ 79307 h 168890"/>
                  <a:gd name="connsiteX113" fmla="*/ 86174 w 144760"/>
                  <a:gd name="connsiteY113" fmla="*/ 79307 h 168890"/>
                  <a:gd name="connsiteX114" fmla="*/ 89548 w 144760"/>
                  <a:gd name="connsiteY114" fmla="*/ 76734 h 168890"/>
                  <a:gd name="connsiteX115" fmla="*/ 97064 w 144760"/>
                  <a:gd name="connsiteY115" fmla="*/ 84818 h 168890"/>
                  <a:gd name="connsiteX116" fmla="*/ 100261 w 144760"/>
                  <a:gd name="connsiteY116" fmla="*/ 83261 h 168890"/>
                  <a:gd name="connsiteX117" fmla="*/ 98249 w 144760"/>
                  <a:gd name="connsiteY117" fmla="*/ 77535 h 168890"/>
                  <a:gd name="connsiteX118" fmla="*/ 89548 w 144760"/>
                  <a:gd name="connsiteY118" fmla="*/ 76734 h 168890"/>
                  <a:gd name="connsiteX119" fmla="*/ 65636 w 144760"/>
                  <a:gd name="connsiteY119" fmla="*/ 74963 h 168890"/>
                  <a:gd name="connsiteX120" fmla="*/ 64438 w 144760"/>
                  <a:gd name="connsiteY120" fmla="*/ 77687 h 168890"/>
                  <a:gd name="connsiteX121" fmla="*/ 66210 w 144760"/>
                  <a:gd name="connsiteY121" fmla="*/ 79736 h 168890"/>
                  <a:gd name="connsiteX122" fmla="*/ 65636 w 144760"/>
                  <a:gd name="connsiteY122" fmla="*/ 74963 h 168890"/>
                  <a:gd name="connsiteX123" fmla="*/ 114714 w 144760"/>
                  <a:gd name="connsiteY123" fmla="*/ 74963 h 168890"/>
                  <a:gd name="connsiteX124" fmla="*/ 99258 w 144760"/>
                  <a:gd name="connsiteY124" fmla="*/ 73771 h 168890"/>
                  <a:gd name="connsiteX125" fmla="*/ 114487 w 144760"/>
                  <a:gd name="connsiteY125" fmla="*/ 78122 h 168890"/>
                  <a:gd name="connsiteX126" fmla="*/ 117867 w 144760"/>
                  <a:gd name="connsiteY126" fmla="*/ 74155 h 168890"/>
                  <a:gd name="connsiteX127" fmla="*/ 116851 w 144760"/>
                  <a:gd name="connsiteY127" fmla="*/ 74155 h 168890"/>
                  <a:gd name="connsiteX128" fmla="*/ 114764 w 144760"/>
                  <a:gd name="connsiteY128" fmla="*/ 74925 h 168890"/>
                  <a:gd name="connsiteX129" fmla="*/ 39928 w 144760"/>
                  <a:gd name="connsiteY129" fmla="*/ 72756 h 168890"/>
                  <a:gd name="connsiteX130" fmla="*/ 32992 w 144760"/>
                  <a:gd name="connsiteY130" fmla="*/ 78658 h 168890"/>
                  <a:gd name="connsiteX131" fmla="*/ 37727 w 144760"/>
                  <a:gd name="connsiteY131" fmla="*/ 77649 h 168890"/>
                  <a:gd name="connsiteX132" fmla="*/ 47816 w 144760"/>
                  <a:gd name="connsiteY132" fmla="*/ 78084 h 168890"/>
                  <a:gd name="connsiteX133" fmla="*/ 46252 w 144760"/>
                  <a:gd name="connsiteY133" fmla="*/ 74118 h 168890"/>
                  <a:gd name="connsiteX134" fmla="*/ 39903 w 144760"/>
                  <a:gd name="connsiteY134" fmla="*/ 72756 h 168890"/>
                  <a:gd name="connsiteX135" fmla="*/ 91906 w 144760"/>
                  <a:gd name="connsiteY135" fmla="*/ 61519 h 168890"/>
                  <a:gd name="connsiteX136" fmla="*/ 94018 w 144760"/>
                  <a:gd name="connsiteY136" fmla="*/ 64041 h 168890"/>
                  <a:gd name="connsiteX137" fmla="*/ 96118 w 144760"/>
                  <a:gd name="connsiteY137" fmla="*/ 55345 h 168890"/>
                  <a:gd name="connsiteX138" fmla="*/ 91906 w 144760"/>
                  <a:gd name="connsiteY138" fmla="*/ 61531 h 168890"/>
                  <a:gd name="connsiteX139" fmla="*/ 106125 w 144760"/>
                  <a:gd name="connsiteY139" fmla="*/ 51196 h 168890"/>
                  <a:gd name="connsiteX140" fmla="*/ 105697 w 144760"/>
                  <a:gd name="connsiteY140" fmla="*/ 53416 h 168890"/>
                  <a:gd name="connsiteX141" fmla="*/ 110741 w 144760"/>
                  <a:gd name="connsiteY141" fmla="*/ 57515 h 168890"/>
                  <a:gd name="connsiteX142" fmla="*/ 110741 w 144760"/>
                  <a:gd name="connsiteY142" fmla="*/ 53416 h 168890"/>
                  <a:gd name="connsiteX143" fmla="*/ 106106 w 144760"/>
                  <a:gd name="connsiteY143" fmla="*/ 51196 h 168890"/>
                  <a:gd name="connsiteX144" fmla="*/ 93552 w 144760"/>
                  <a:gd name="connsiteY144" fmla="*/ 41775 h 168890"/>
                  <a:gd name="connsiteX145" fmla="*/ 93205 w 144760"/>
                  <a:gd name="connsiteY145" fmla="*/ 39152 h 168890"/>
                  <a:gd name="connsiteX146" fmla="*/ 92360 w 144760"/>
                  <a:gd name="connsiteY146" fmla="*/ 41775 h 168890"/>
                  <a:gd name="connsiteX147" fmla="*/ 111025 w 144760"/>
                  <a:gd name="connsiteY147" fmla="*/ 33401 h 168890"/>
                  <a:gd name="connsiteX148" fmla="*/ 109808 w 144760"/>
                  <a:gd name="connsiteY148" fmla="*/ 35205 h 168890"/>
                  <a:gd name="connsiteX149" fmla="*/ 111523 w 144760"/>
                  <a:gd name="connsiteY149" fmla="*/ 35173 h 168890"/>
                  <a:gd name="connsiteX150" fmla="*/ 111025 w 144760"/>
                  <a:gd name="connsiteY150" fmla="*/ 33401 h 168890"/>
                  <a:gd name="connsiteX151" fmla="*/ 115918 w 144760"/>
                  <a:gd name="connsiteY151" fmla="*/ 27644 h 168890"/>
                  <a:gd name="connsiteX152" fmla="*/ 112444 w 144760"/>
                  <a:gd name="connsiteY152" fmla="*/ 32134 h 168890"/>
                  <a:gd name="connsiteX153" fmla="*/ 112967 w 144760"/>
                  <a:gd name="connsiteY153" fmla="*/ 41504 h 168890"/>
                  <a:gd name="connsiteX154" fmla="*/ 117381 w 144760"/>
                  <a:gd name="connsiteY154" fmla="*/ 40874 h 168890"/>
                  <a:gd name="connsiteX155" fmla="*/ 115899 w 144760"/>
                  <a:gd name="connsiteY155" fmla="*/ 27632 h 168890"/>
                  <a:gd name="connsiteX156" fmla="*/ 38919 w 144760"/>
                  <a:gd name="connsiteY156" fmla="*/ 27108 h 168890"/>
                  <a:gd name="connsiteX157" fmla="*/ 45521 w 144760"/>
                  <a:gd name="connsiteY157" fmla="*/ 30097 h 168890"/>
                  <a:gd name="connsiteX158" fmla="*/ 44638 w 144760"/>
                  <a:gd name="connsiteY158" fmla="*/ 28578 h 168890"/>
                  <a:gd name="connsiteX159" fmla="*/ 38919 w 144760"/>
                  <a:gd name="connsiteY159" fmla="*/ 27108 h 168890"/>
                  <a:gd name="connsiteX160" fmla="*/ 102153 w 144760"/>
                  <a:gd name="connsiteY160" fmla="*/ 27348 h 168890"/>
                  <a:gd name="connsiteX161" fmla="*/ 102090 w 144760"/>
                  <a:gd name="connsiteY161" fmla="*/ 33824 h 168890"/>
                  <a:gd name="connsiteX162" fmla="*/ 107765 w 144760"/>
                  <a:gd name="connsiteY162" fmla="*/ 28149 h 168890"/>
                  <a:gd name="connsiteX163" fmla="*/ 102128 w 144760"/>
                  <a:gd name="connsiteY163" fmla="*/ 27380 h 168890"/>
                  <a:gd name="connsiteX164" fmla="*/ 102657 w 144760"/>
                  <a:gd name="connsiteY164" fmla="*/ 22448 h 168890"/>
                  <a:gd name="connsiteX165" fmla="*/ 96238 w 144760"/>
                  <a:gd name="connsiteY165" fmla="*/ 65327 h 168890"/>
                  <a:gd name="connsiteX166" fmla="*/ 101484 w 144760"/>
                  <a:gd name="connsiteY166" fmla="*/ 63007 h 168890"/>
                  <a:gd name="connsiteX167" fmla="*/ 99712 w 144760"/>
                  <a:gd name="connsiteY167" fmla="*/ 33332 h 168890"/>
                  <a:gd name="connsiteX168" fmla="*/ 101705 w 144760"/>
                  <a:gd name="connsiteY168" fmla="*/ 25690 h 168890"/>
                  <a:gd name="connsiteX169" fmla="*/ 108925 w 144760"/>
                  <a:gd name="connsiteY169" fmla="*/ 27026 h 168890"/>
                  <a:gd name="connsiteX170" fmla="*/ 111681 w 144760"/>
                  <a:gd name="connsiteY170" fmla="*/ 23874 h 168890"/>
                  <a:gd name="connsiteX171" fmla="*/ 102657 w 144760"/>
                  <a:gd name="connsiteY171" fmla="*/ 22467 h 168890"/>
                  <a:gd name="connsiteX172" fmla="*/ 32790 w 144760"/>
                  <a:gd name="connsiteY172" fmla="*/ 23218 h 168890"/>
                  <a:gd name="connsiteX173" fmla="*/ 43251 w 144760"/>
                  <a:gd name="connsiteY173" fmla="*/ 25400 h 168890"/>
                  <a:gd name="connsiteX174" fmla="*/ 44014 w 144760"/>
                  <a:gd name="connsiteY174" fmla="*/ 59413 h 168890"/>
                  <a:gd name="connsiteX175" fmla="*/ 49191 w 144760"/>
                  <a:gd name="connsiteY175" fmla="*/ 65264 h 168890"/>
                  <a:gd name="connsiteX176" fmla="*/ 58196 w 144760"/>
                  <a:gd name="connsiteY176" fmla="*/ 63789 h 168890"/>
                  <a:gd name="connsiteX177" fmla="*/ 56096 w 144760"/>
                  <a:gd name="connsiteY177" fmla="*/ 59759 h 168890"/>
                  <a:gd name="connsiteX178" fmla="*/ 53372 w 144760"/>
                  <a:gd name="connsiteY178" fmla="*/ 62660 h 168890"/>
                  <a:gd name="connsiteX179" fmla="*/ 49393 w 144760"/>
                  <a:gd name="connsiteY179" fmla="*/ 62269 h 168890"/>
                  <a:gd name="connsiteX180" fmla="*/ 46732 w 144760"/>
                  <a:gd name="connsiteY180" fmla="*/ 24006 h 168890"/>
                  <a:gd name="connsiteX181" fmla="*/ 32790 w 144760"/>
                  <a:gd name="connsiteY181" fmla="*/ 23218 h 168890"/>
                  <a:gd name="connsiteX182" fmla="*/ 86893 w 144760"/>
                  <a:gd name="connsiteY182" fmla="*/ 144918 h 168890"/>
                  <a:gd name="connsiteX183" fmla="*/ 97764 w 144760"/>
                  <a:gd name="connsiteY183" fmla="*/ 140662 h 168890"/>
                  <a:gd name="connsiteX184" fmla="*/ 105331 w 144760"/>
                  <a:gd name="connsiteY184" fmla="*/ 153393 h 168890"/>
                  <a:gd name="connsiteX185" fmla="*/ 130554 w 144760"/>
                  <a:gd name="connsiteY185" fmla="*/ 155178 h 168890"/>
                  <a:gd name="connsiteX186" fmla="*/ 123756 w 144760"/>
                  <a:gd name="connsiteY186" fmla="*/ 147252 h 168890"/>
                  <a:gd name="connsiteX187" fmla="*/ 123756 w 144760"/>
                  <a:gd name="connsiteY187" fmla="*/ 135832 h 168890"/>
                  <a:gd name="connsiteX188" fmla="*/ 142352 w 144760"/>
                  <a:gd name="connsiteY188" fmla="*/ 134142 h 168890"/>
                  <a:gd name="connsiteX189" fmla="*/ 141973 w 144760"/>
                  <a:gd name="connsiteY189" fmla="*/ 143399 h 168890"/>
                  <a:gd name="connsiteX190" fmla="*/ 131165 w 144760"/>
                  <a:gd name="connsiteY190" fmla="*/ 144218 h 168890"/>
                  <a:gd name="connsiteX191" fmla="*/ 137370 w 144760"/>
                  <a:gd name="connsiteY191" fmla="*/ 149894 h 168890"/>
                  <a:gd name="connsiteX192" fmla="*/ 135478 w 144760"/>
                  <a:gd name="connsiteY192" fmla="*/ 164687 h 168890"/>
                  <a:gd name="connsiteX193" fmla="*/ 98590 w 144760"/>
                  <a:gd name="connsiteY193" fmla="*/ 163161 h 168890"/>
                  <a:gd name="connsiteX194" fmla="*/ 96383 w 144760"/>
                  <a:gd name="connsiteY194" fmla="*/ 157593 h 168890"/>
                  <a:gd name="connsiteX195" fmla="*/ 52640 w 144760"/>
                  <a:gd name="connsiteY195" fmla="*/ 156565 h 168890"/>
                  <a:gd name="connsiteX196" fmla="*/ 50887 w 144760"/>
                  <a:gd name="connsiteY196" fmla="*/ 163167 h 168890"/>
                  <a:gd name="connsiteX197" fmla="*/ 13381 w 144760"/>
                  <a:gd name="connsiteY197" fmla="*/ 164466 h 168890"/>
                  <a:gd name="connsiteX198" fmla="*/ 16811 w 144760"/>
                  <a:gd name="connsiteY198" fmla="*/ 143159 h 168890"/>
                  <a:gd name="connsiteX199" fmla="*/ 5864 w 144760"/>
                  <a:gd name="connsiteY199" fmla="*/ 142768 h 168890"/>
                  <a:gd name="connsiteX200" fmla="*/ 5864 w 144760"/>
                  <a:gd name="connsiteY200" fmla="*/ 133940 h 168890"/>
                  <a:gd name="connsiteX201" fmla="*/ 25355 w 144760"/>
                  <a:gd name="connsiteY201" fmla="*/ 144193 h 168890"/>
                  <a:gd name="connsiteX202" fmla="*/ 18419 w 144760"/>
                  <a:gd name="connsiteY202" fmla="*/ 155058 h 168890"/>
                  <a:gd name="connsiteX203" fmla="*/ 43434 w 144760"/>
                  <a:gd name="connsiteY203" fmla="*/ 153582 h 168890"/>
                  <a:gd name="connsiteX204" fmla="*/ 43560 w 144760"/>
                  <a:gd name="connsiteY204" fmla="*/ 143752 h 168890"/>
                  <a:gd name="connsiteX205" fmla="*/ 60327 w 144760"/>
                  <a:gd name="connsiteY205" fmla="*/ 144382 h 168890"/>
                  <a:gd name="connsiteX206" fmla="*/ 64110 w 144760"/>
                  <a:gd name="connsiteY206" fmla="*/ 126436 h 168890"/>
                  <a:gd name="connsiteX207" fmla="*/ 64520 w 144760"/>
                  <a:gd name="connsiteY207" fmla="*/ 112438 h 168890"/>
                  <a:gd name="connsiteX208" fmla="*/ 54059 w 144760"/>
                  <a:gd name="connsiteY208" fmla="*/ 99259 h 168890"/>
                  <a:gd name="connsiteX209" fmla="*/ 51732 w 144760"/>
                  <a:gd name="connsiteY209" fmla="*/ 115376 h 168890"/>
                  <a:gd name="connsiteX210" fmla="*/ 36062 w 144760"/>
                  <a:gd name="connsiteY210" fmla="*/ 127054 h 168890"/>
                  <a:gd name="connsiteX211" fmla="*/ 44436 w 144760"/>
                  <a:gd name="connsiteY211" fmla="*/ 122911 h 168890"/>
                  <a:gd name="connsiteX212" fmla="*/ 46719 w 144760"/>
                  <a:gd name="connsiteY212" fmla="*/ 129810 h 168890"/>
                  <a:gd name="connsiteX213" fmla="*/ 30576 w 144760"/>
                  <a:gd name="connsiteY213" fmla="*/ 126247 h 168890"/>
                  <a:gd name="connsiteX214" fmla="*/ 46511 w 144760"/>
                  <a:gd name="connsiteY214" fmla="*/ 111435 h 168890"/>
                  <a:gd name="connsiteX215" fmla="*/ 44619 w 144760"/>
                  <a:gd name="connsiteY215" fmla="*/ 99259 h 168890"/>
                  <a:gd name="connsiteX216" fmla="*/ 40205 w 144760"/>
                  <a:gd name="connsiteY216" fmla="*/ 101150 h 168890"/>
                  <a:gd name="connsiteX217" fmla="*/ 43144 w 144760"/>
                  <a:gd name="connsiteY217" fmla="*/ 106750 h 168890"/>
                  <a:gd name="connsiteX218" fmla="*/ 35381 w 144760"/>
                  <a:gd name="connsiteY218" fmla="*/ 110956 h 168890"/>
                  <a:gd name="connsiteX219" fmla="*/ 32664 w 144760"/>
                  <a:gd name="connsiteY219" fmla="*/ 107380 h 168890"/>
                  <a:gd name="connsiteX220" fmla="*/ 30772 w 144760"/>
                  <a:gd name="connsiteY220" fmla="*/ 109480 h 168890"/>
                  <a:gd name="connsiteX221" fmla="*/ 20506 w 144760"/>
                  <a:gd name="connsiteY221" fmla="*/ 125364 h 168890"/>
                  <a:gd name="connsiteX222" fmla="*/ 20929 w 144760"/>
                  <a:gd name="connsiteY222" fmla="*/ 121657 h 168890"/>
                  <a:gd name="connsiteX223" fmla="*/ 12132 w 144760"/>
                  <a:gd name="connsiteY223" fmla="*/ 122287 h 168890"/>
                  <a:gd name="connsiteX224" fmla="*/ 17372 w 144760"/>
                  <a:gd name="connsiteY224" fmla="*/ 111410 h 168890"/>
                  <a:gd name="connsiteX225" fmla="*/ 15764 w 144760"/>
                  <a:gd name="connsiteY225" fmla="*/ 109442 h 168890"/>
                  <a:gd name="connsiteX226" fmla="*/ 28130 w 144760"/>
                  <a:gd name="connsiteY226" fmla="*/ 107343 h 168890"/>
                  <a:gd name="connsiteX227" fmla="*/ 29353 w 144760"/>
                  <a:gd name="connsiteY227" fmla="*/ 104902 h 168890"/>
                  <a:gd name="connsiteX228" fmla="*/ 31875 w 144760"/>
                  <a:gd name="connsiteY228" fmla="*/ 101308 h 168890"/>
                  <a:gd name="connsiteX229" fmla="*/ 36289 w 144760"/>
                  <a:gd name="connsiteY229" fmla="*/ 94044 h 168890"/>
                  <a:gd name="connsiteX230" fmla="*/ 33767 w 144760"/>
                  <a:gd name="connsiteY230" fmla="*/ 91950 h 168890"/>
                  <a:gd name="connsiteX231" fmla="*/ 18696 w 144760"/>
                  <a:gd name="connsiteY231" fmla="*/ 87309 h 168890"/>
                  <a:gd name="connsiteX232" fmla="*/ 13425 w 144760"/>
                  <a:gd name="connsiteY232" fmla="*/ 85853 h 168890"/>
                  <a:gd name="connsiteX233" fmla="*/ 16376 w 144760"/>
                  <a:gd name="connsiteY233" fmla="*/ 82536 h 168890"/>
                  <a:gd name="connsiteX234" fmla="*/ 14074 w 144760"/>
                  <a:gd name="connsiteY234" fmla="*/ 76898 h 168890"/>
                  <a:gd name="connsiteX235" fmla="*/ 20380 w 144760"/>
                  <a:gd name="connsiteY235" fmla="*/ 76060 h 168890"/>
                  <a:gd name="connsiteX236" fmla="*/ 22064 w 144760"/>
                  <a:gd name="connsiteY236" fmla="*/ 72453 h 168890"/>
                  <a:gd name="connsiteX237" fmla="*/ 26478 w 144760"/>
                  <a:gd name="connsiteY237" fmla="*/ 77535 h 168890"/>
                  <a:gd name="connsiteX238" fmla="*/ 29990 w 144760"/>
                  <a:gd name="connsiteY238" fmla="*/ 78336 h 168890"/>
                  <a:gd name="connsiteX239" fmla="*/ 31453 w 144760"/>
                  <a:gd name="connsiteY239" fmla="*/ 75442 h 168890"/>
                  <a:gd name="connsiteX240" fmla="*/ 28161 w 144760"/>
                  <a:gd name="connsiteY240" fmla="*/ 72920 h 168890"/>
                  <a:gd name="connsiteX241" fmla="*/ 28981 w 144760"/>
                  <a:gd name="connsiteY241" fmla="*/ 71848 h 168890"/>
                  <a:gd name="connsiteX242" fmla="*/ 33786 w 144760"/>
                  <a:gd name="connsiteY242" fmla="*/ 73109 h 168890"/>
                  <a:gd name="connsiteX243" fmla="*/ 48636 w 144760"/>
                  <a:gd name="connsiteY243" fmla="*/ 73739 h 168890"/>
                  <a:gd name="connsiteX244" fmla="*/ 52419 w 144760"/>
                  <a:gd name="connsiteY244" fmla="*/ 80631 h 168890"/>
                  <a:gd name="connsiteX245" fmla="*/ 52010 w 144760"/>
                  <a:gd name="connsiteY245" fmla="*/ 75448 h 168890"/>
                  <a:gd name="connsiteX246" fmla="*/ 54948 w 144760"/>
                  <a:gd name="connsiteY246" fmla="*/ 75448 h 168890"/>
                  <a:gd name="connsiteX247" fmla="*/ 60169 w 144760"/>
                  <a:gd name="connsiteY247" fmla="*/ 83185 h 168890"/>
                  <a:gd name="connsiteX248" fmla="*/ 66027 w 144760"/>
                  <a:gd name="connsiteY248" fmla="*/ 70170 h 168890"/>
                  <a:gd name="connsiteX249" fmla="*/ 52338 w 144760"/>
                  <a:gd name="connsiteY249" fmla="*/ 49941 h 168890"/>
                  <a:gd name="connsiteX250" fmla="*/ 51284 w 144760"/>
                  <a:gd name="connsiteY250" fmla="*/ 62061 h 168890"/>
                  <a:gd name="connsiteX251" fmla="*/ 55698 w 144760"/>
                  <a:gd name="connsiteY251" fmla="*/ 57275 h 168890"/>
                  <a:gd name="connsiteX252" fmla="*/ 60466 w 144760"/>
                  <a:gd name="connsiteY252" fmla="*/ 64747 h 168890"/>
                  <a:gd name="connsiteX253" fmla="*/ 42482 w 144760"/>
                  <a:gd name="connsiteY253" fmla="*/ 60144 h 168890"/>
                  <a:gd name="connsiteX254" fmla="*/ 33893 w 144760"/>
                  <a:gd name="connsiteY254" fmla="*/ 61657 h 168890"/>
                  <a:gd name="connsiteX255" fmla="*/ 35337 w 144760"/>
                  <a:gd name="connsiteY255" fmla="*/ 52886 h 168890"/>
                  <a:gd name="connsiteX256" fmla="*/ 27392 w 144760"/>
                  <a:gd name="connsiteY256" fmla="*/ 57300 h 168890"/>
                  <a:gd name="connsiteX257" fmla="*/ 13772 w 144760"/>
                  <a:gd name="connsiteY257" fmla="*/ 70864 h 168890"/>
                  <a:gd name="connsiteX258" fmla="*/ 11880 w 144760"/>
                  <a:gd name="connsiteY258" fmla="*/ 67711 h 168890"/>
                  <a:gd name="connsiteX259" fmla="*/ 2693 w 144760"/>
                  <a:gd name="connsiteY259" fmla="*/ 68972 h 168890"/>
                  <a:gd name="connsiteX260" fmla="*/ 7567 w 144760"/>
                  <a:gd name="connsiteY260" fmla="*/ 59974 h 168890"/>
                  <a:gd name="connsiteX261" fmla="*/ 5675 w 144760"/>
                  <a:gd name="connsiteY261" fmla="*/ 55213 h 168890"/>
                  <a:gd name="connsiteX262" fmla="*/ 23483 w 144760"/>
                  <a:gd name="connsiteY262" fmla="*/ 53889 h 168890"/>
                  <a:gd name="connsiteX263" fmla="*/ 43150 w 144760"/>
                  <a:gd name="connsiteY263" fmla="*/ 45124 h 168890"/>
                  <a:gd name="connsiteX264" fmla="*/ 44184 w 144760"/>
                  <a:gd name="connsiteY264" fmla="*/ 42021 h 168890"/>
                  <a:gd name="connsiteX265" fmla="*/ 33294 w 144760"/>
                  <a:gd name="connsiteY265" fmla="*/ 39121 h 168890"/>
                  <a:gd name="connsiteX266" fmla="*/ 31838 w 144760"/>
                  <a:gd name="connsiteY266" fmla="*/ 33635 h 168890"/>
                  <a:gd name="connsiteX267" fmla="*/ 29315 w 144760"/>
                  <a:gd name="connsiteY267" fmla="*/ 34694 h 168890"/>
                  <a:gd name="connsiteX268" fmla="*/ 24473 w 144760"/>
                  <a:gd name="connsiteY268" fmla="*/ 35520 h 168890"/>
                  <a:gd name="connsiteX269" fmla="*/ 20519 w 144760"/>
                  <a:gd name="connsiteY269" fmla="*/ 37639 h 168890"/>
                  <a:gd name="connsiteX270" fmla="*/ 7762 w 144760"/>
                  <a:gd name="connsiteY270" fmla="*/ 43276 h 168890"/>
                  <a:gd name="connsiteX271" fmla="*/ 7762 w 144760"/>
                  <a:gd name="connsiteY271" fmla="*/ 40344 h 168890"/>
                  <a:gd name="connsiteX272" fmla="*/ 0 w 144760"/>
                  <a:gd name="connsiteY272" fmla="*/ 35722 h 168890"/>
                  <a:gd name="connsiteX273" fmla="*/ 7567 w 144760"/>
                  <a:gd name="connsiteY273" fmla="*/ 31308 h 168890"/>
                  <a:gd name="connsiteX274" fmla="*/ 6306 w 144760"/>
                  <a:gd name="connsiteY274" fmla="*/ 23602 h 168890"/>
                  <a:gd name="connsiteX275" fmla="*/ 13633 w 144760"/>
                  <a:gd name="connsiteY275" fmla="*/ 25954 h 168890"/>
                  <a:gd name="connsiteX276" fmla="*/ 21200 w 144760"/>
                  <a:gd name="connsiteY276" fmla="*/ 32418 h 168890"/>
                  <a:gd name="connsiteX277" fmla="*/ 30204 w 144760"/>
                  <a:gd name="connsiteY277" fmla="*/ 28887 h 168890"/>
                  <a:gd name="connsiteX278" fmla="*/ 21799 w 144760"/>
                  <a:gd name="connsiteY278" fmla="*/ 21521 h 168890"/>
                  <a:gd name="connsiteX279" fmla="*/ 4843 w 144760"/>
                  <a:gd name="connsiteY279" fmla="*/ 15247 h 168890"/>
                  <a:gd name="connsiteX280" fmla="*/ 391 w 144760"/>
                  <a:gd name="connsiteY280" fmla="*/ 13324 h 168890"/>
                  <a:gd name="connsiteX281" fmla="*/ 5215 w 144760"/>
                  <a:gd name="connsiteY281" fmla="*/ 10247 h 168890"/>
                  <a:gd name="connsiteX282" fmla="*/ 3771 w 144760"/>
                  <a:gd name="connsiteY282" fmla="*/ 4572 h 168890"/>
                  <a:gd name="connsiteX283" fmla="*/ 10884 w 144760"/>
                  <a:gd name="connsiteY283" fmla="*/ 5019 h 168890"/>
                  <a:gd name="connsiteX284" fmla="*/ 12353 w 144760"/>
                  <a:gd name="connsiteY284" fmla="*/ 820 h 168890"/>
                  <a:gd name="connsiteX285" fmla="*/ 15298 w 144760"/>
                  <a:gd name="connsiteY285" fmla="*/ 7125 h 168890"/>
                  <a:gd name="connsiteX286" fmla="*/ 22808 w 144760"/>
                  <a:gd name="connsiteY286" fmla="*/ 16748 h 168890"/>
                  <a:gd name="connsiteX287" fmla="*/ 26415 w 144760"/>
                  <a:gd name="connsiteY287" fmla="*/ 19024 h 168890"/>
                  <a:gd name="connsiteX288" fmla="*/ 26812 w 144760"/>
                  <a:gd name="connsiteY288" fmla="*/ 12548 h 168890"/>
                  <a:gd name="connsiteX289" fmla="*/ 22638 w 144760"/>
                  <a:gd name="connsiteY289" fmla="*/ 5839 h 168890"/>
                  <a:gd name="connsiteX290" fmla="*/ 27216 w 144760"/>
                  <a:gd name="connsiteY290" fmla="*/ 7516 h 168890"/>
                  <a:gd name="connsiteX291" fmla="*/ 29738 w 144760"/>
                  <a:gd name="connsiteY291" fmla="*/ 3954 h 168890"/>
                  <a:gd name="connsiteX292" fmla="*/ 35180 w 144760"/>
                  <a:gd name="connsiteY292" fmla="*/ 13784 h 168890"/>
                  <a:gd name="connsiteX293" fmla="*/ 29322 w 144760"/>
                  <a:gd name="connsiteY293" fmla="*/ 20664 h 168890"/>
                  <a:gd name="connsiteX294" fmla="*/ 30791 w 144760"/>
                  <a:gd name="connsiteY294" fmla="*/ 21925 h 168890"/>
                  <a:gd name="connsiteX295" fmla="*/ 51953 w 144760"/>
                  <a:gd name="connsiteY295" fmla="*/ 27953 h 168890"/>
                  <a:gd name="connsiteX296" fmla="*/ 52363 w 144760"/>
                  <a:gd name="connsiteY296" fmla="*/ 21465 h 168890"/>
                  <a:gd name="connsiteX297" fmla="*/ 48838 w 144760"/>
                  <a:gd name="connsiteY297" fmla="*/ 10373 h 168890"/>
                  <a:gd name="connsiteX298" fmla="*/ 48378 w 144760"/>
                  <a:gd name="connsiteY298" fmla="*/ 3922 h 168890"/>
                  <a:gd name="connsiteX299" fmla="*/ 56367 w 144760"/>
                  <a:gd name="connsiteY299" fmla="*/ 10001 h 168890"/>
                  <a:gd name="connsiteX300" fmla="*/ 59047 w 144760"/>
                  <a:gd name="connsiteY300" fmla="*/ 3922 h 168890"/>
                  <a:gd name="connsiteX301" fmla="*/ 63669 w 144760"/>
                  <a:gd name="connsiteY301" fmla="*/ 15853 h 168890"/>
                  <a:gd name="connsiteX302" fmla="*/ 57823 w 144760"/>
                  <a:gd name="connsiteY302" fmla="*/ 22316 h 168890"/>
                  <a:gd name="connsiteX303" fmla="*/ 60112 w 144760"/>
                  <a:gd name="connsiteY303" fmla="*/ 41763 h 168890"/>
                  <a:gd name="connsiteX304" fmla="*/ 65970 w 144760"/>
                  <a:gd name="connsiteY304" fmla="*/ 35287 h 168890"/>
                  <a:gd name="connsiteX305" fmla="*/ 64930 w 144760"/>
                  <a:gd name="connsiteY305" fmla="*/ 24416 h 168890"/>
                  <a:gd name="connsiteX306" fmla="*/ 72062 w 144760"/>
                  <a:gd name="connsiteY306" fmla="*/ 20002 h 168890"/>
                  <a:gd name="connsiteX307" fmla="*/ 76249 w 144760"/>
                  <a:gd name="connsiteY307" fmla="*/ 13892 h 168890"/>
                  <a:gd name="connsiteX308" fmla="*/ 77069 w 144760"/>
                  <a:gd name="connsiteY308" fmla="*/ 19169 h 168890"/>
                  <a:gd name="connsiteX309" fmla="*/ 83563 w 144760"/>
                  <a:gd name="connsiteY309" fmla="*/ 17707 h 168890"/>
                  <a:gd name="connsiteX310" fmla="*/ 82523 w 144760"/>
                  <a:gd name="connsiteY310" fmla="*/ 23527 h 168890"/>
                  <a:gd name="connsiteX311" fmla="*/ 87732 w 144760"/>
                  <a:gd name="connsiteY311" fmla="*/ 25456 h 168890"/>
                  <a:gd name="connsiteX312" fmla="*/ 83147 w 144760"/>
                  <a:gd name="connsiteY312" fmla="*/ 29410 h 168890"/>
                  <a:gd name="connsiteX313" fmla="*/ 68468 w 144760"/>
                  <a:gd name="connsiteY313" fmla="*/ 38402 h 168890"/>
                  <a:gd name="connsiteX314" fmla="*/ 63423 w 144760"/>
                  <a:gd name="connsiteY314" fmla="*/ 44708 h 168890"/>
                  <a:gd name="connsiteX315" fmla="*/ 68468 w 144760"/>
                  <a:gd name="connsiteY315" fmla="*/ 53044 h 168890"/>
                  <a:gd name="connsiteX316" fmla="*/ 76665 w 144760"/>
                  <a:gd name="connsiteY316" fmla="*/ 52211 h 168890"/>
                  <a:gd name="connsiteX317" fmla="*/ 88160 w 144760"/>
                  <a:gd name="connsiteY317" fmla="*/ 28218 h 168890"/>
                  <a:gd name="connsiteX318" fmla="*/ 91105 w 144760"/>
                  <a:gd name="connsiteY318" fmla="*/ 27588 h 168890"/>
                  <a:gd name="connsiteX319" fmla="*/ 91105 w 144760"/>
                  <a:gd name="connsiteY319" fmla="*/ 17751 h 168890"/>
                  <a:gd name="connsiteX320" fmla="*/ 87322 w 144760"/>
                  <a:gd name="connsiteY320" fmla="*/ 2094 h 168890"/>
                  <a:gd name="connsiteX321" fmla="*/ 91490 w 144760"/>
                  <a:gd name="connsiteY321" fmla="*/ 6659 h 168890"/>
                  <a:gd name="connsiteX322" fmla="*/ 96106 w 144760"/>
                  <a:gd name="connsiteY322" fmla="*/ 3109 h 168890"/>
                  <a:gd name="connsiteX323" fmla="*/ 99057 w 144760"/>
                  <a:gd name="connsiteY323" fmla="*/ 14768 h 168890"/>
                  <a:gd name="connsiteX324" fmla="*/ 95078 w 144760"/>
                  <a:gd name="connsiteY324" fmla="*/ 25633 h 168890"/>
                  <a:gd name="connsiteX325" fmla="*/ 108692 w 144760"/>
                  <a:gd name="connsiteY325" fmla="*/ 21313 h 168890"/>
                  <a:gd name="connsiteX326" fmla="*/ 112078 w 144760"/>
                  <a:gd name="connsiteY326" fmla="*/ 8563 h 168890"/>
                  <a:gd name="connsiteX327" fmla="*/ 114953 w 144760"/>
                  <a:gd name="connsiteY327" fmla="*/ 14175 h 168890"/>
                  <a:gd name="connsiteX328" fmla="*/ 116214 w 144760"/>
                  <a:gd name="connsiteY328" fmla="*/ 19850 h 168890"/>
                  <a:gd name="connsiteX329" fmla="*/ 118957 w 144760"/>
                  <a:gd name="connsiteY329" fmla="*/ 18816 h 168890"/>
                  <a:gd name="connsiteX330" fmla="*/ 123794 w 144760"/>
                  <a:gd name="connsiteY330" fmla="*/ 6659 h 168890"/>
                  <a:gd name="connsiteX331" fmla="*/ 126947 w 144760"/>
                  <a:gd name="connsiteY331" fmla="*/ 0 h 168890"/>
                  <a:gd name="connsiteX332" fmla="*/ 130100 w 144760"/>
                  <a:gd name="connsiteY332" fmla="*/ 3556 h 168890"/>
                  <a:gd name="connsiteX333" fmla="*/ 135340 w 144760"/>
                  <a:gd name="connsiteY333" fmla="*/ 202 h 168890"/>
                  <a:gd name="connsiteX334" fmla="*/ 136784 w 144760"/>
                  <a:gd name="connsiteY334" fmla="*/ 6659 h 168890"/>
                  <a:gd name="connsiteX335" fmla="*/ 141639 w 144760"/>
                  <a:gd name="connsiteY335" fmla="*/ 6463 h 168890"/>
                  <a:gd name="connsiteX336" fmla="*/ 136784 w 144760"/>
                  <a:gd name="connsiteY336" fmla="*/ 13583 h 168890"/>
                  <a:gd name="connsiteX337" fmla="*/ 122520 w 144760"/>
                  <a:gd name="connsiteY337" fmla="*/ 21950 h 168890"/>
                  <a:gd name="connsiteX338" fmla="*/ 117350 w 144760"/>
                  <a:gd name="connsiteY338" fmla="*/ 26516 h 168890"/>
                  <a:gd name="connsiteX339" fmla="*/ 119008 w 144760"/>
                  <a:gd name="connsiteY339" fmla="*/ 29820 h 168890"/>
                  <a:gd name="connsiteX340" fmla="*/ 130308 w 144760"/>
                  <a:gd name="connsiteY340" fmla="*/ 24826 h 168890"/>
                  <a:gd name="connsiteX341" fmla="*/ 129444 w 144760"/>
                  <a:gd name="connsiteY341" fmla="*/ 32393 h 168890"/>
                  <a:gd name="connsiteX342" fmla="*/ 137213 w 144760"/>
                  <a:gd name="connsiteY342" fmla="*/ 33401 h 168890"/>
                  <a:gd name="connsiteX343" fmla="*/ 129444 w 144760"/>
                  <a:gd name="connsiteY343" fmla="*/ 41170 h 168890"/>
                  <a:gd name="connsiteX344" fmla="*/ 127161 w 144760"/>
                  <a:gd name="connsiteY344" fmla="*/ 43491 h 168890"/>
                  <a:gd name="connsiteX345" fmla="*/ 122520 w 144760"/>
                  <a:gd name="connsiteY345" fmla="*/ 45944 h 168890"/>
                  <a:gd name="connsiteX346" fmla="*/ 118737 w 144760"/>
                  <a:gd name="connsiteY346" fmla="*/ 42160 h 168890"/>
                  <a:gd name="connsiteX347" fmla="*/ 111012 w 144760"/>
                  <a:gd name="connsiteY347" fmla="*/ 43238 h 168890"/>
                  <a:gd name="connsiteX348" fmla="*/ 111239 w 144760"/>
                  <a:gd name="connsiteY348" fmla="*/ 39083 h 168890"/>
                  <a:gd name="connsiteX349" fmla="*/ 110426 w 144760"/>
                  <a:gd name="connsiteY349" fmla="*/ 38206 h 168890"/>
                  <a:gd name="connsiteX350" fmla="*/ 111239 w 144760"/>
                  <a:gd name="connsiteY350" fmla="*/ 39083 h 168890"/>
                  <a:gd name="connsiteX351" fmla="*/ 103906 w 144760"/>
                  <a:gd name="connsiteY351" fmla="*/ 42810 h 168890"/>
                  <a:gd name="connsiteX352" fmla="*/ 104959 w 144760"/>
                  <a:gd name="connsiteY352" fmla="*/ 49702 h 168890"/>
                  <a:gd name="connsiteX353" fmla="*/ 111838 w 144760"/>
                  <a:gd name="connsiteY353" fmla="*/ 51594 h 168890"/>
                  <a:gd name="connsiteX354" fmla="*/ 112116 w 144760"/>
                  <a:gd name="connsiteY354" fmla="*/ 59532 h 168890"/>
                  <a:gd name="connsiteX355" fmla="*/ 105558 w 144760"/>
                  <a:gd name="connsiteY355" fmla="*/ 57426 h 168890"/>
                  <a:gd name="connsiteX356" fmla="*/ 96339 w 144760"/>
                  <a:gd name="connsiteY356" fmla="*/ 67068 h 168890"/>
                  <a:gd name="connsiteX357" fmla="*/ 93621 w 144760"/>
                  <a:gd name="connsiteY357" fmla="*/ 52659 h 168890"/>
                  <a:gd name="connsiteX358" fmla="*/ 81848 w 144760"/>
                  <a:gd name="connsiteY358" fmla="*/ 70189 h 168890"/>
                  <a:gd name="connsiteX359" fmla="*/ 84850 w 144760"/>
                  <a:gd name="connsiteY359" fmla="*/ 70820 h 168890"/>
                  <a:gd name="connsiteX360" fmla="*/ 83784 w 144760"/>
                  <a:gd name="connsiteY360" fmla="*/ 76444 h 168890"/>
                  <a:gd name="connsiteX361" fmla="*/ 95305 w 144760"/>
                  <a:gd name="connsiteY361" fmla="*/ 73922 h 168890"/>
                  <a:gd name="connsiteX362" fmla="*/ 105343 w 144760"/>
                  <a:gd name="connsiteY362" fmla="*/ 71204 h 168890"/>
                  <a:gd name="connsiteX363" fmla="*/ 108049 w 144760"/>
                  <a:gd name="connsiteY363" fmla="*/ 62811 h 168890"/>
                  <a:gd name="connsiteX364" fmla="*/ 111201 w 144760"/>
                  <a:gd name="connsiteY364" fmla="*/ 62610 h 168890"/>
                  <a:gd name="connsiteX365" fmla="*/ 111422 w 144760"/>
                  <a:gd name="connsiteY365" fmla="*/ 67263 h 168890"/>
                  <a:gd name="connsiteX366" fmla="*/ 117305 w 144760"/>
                  <a:gd name="connsiteY366" fmla="*/ 63480 h 168890"/>
                  <a:gd name="connsiteX367" fmla="*/ 122098 w 144760"/>
                  <a:gd name="connsiteY367" fmla="*/ 53201 h 168890"/>
                  <a:gd name="connsiteX368" fmla="*/ 125881 w 144760"/>
                  <a:gd name="connsiteY368" fmla="*/ 48825 h 168890"/>
                  <a:gd name="connsiteX369" fmla="*/ 127325 w 144760"/>
                  <a:gd name="connsiteY369" fmla="*/ 55762 h 168890"/>
                  <a:gd name="connsiteX370" fmla="*/ 135100 w 144760"/>
                  <a:gd name="connsiteY370" fmla="*/ 55131 h 168890"/>
                  <a:gd name="connsiteX371" fmla="*/ 133208 w 144760"/>
                  <a:gd name="connsiteY371" fmla="*/ 61399 h 168890"/>
                  <a:gd name="connsiteX372" fmla="*/ 137402 w 144760"/>
                  <a:gd name="connsiteY372" fmla="*/ 64312 h 168890"/>
                  <a:gd name="connsiteX373" fmla="*/ 120628 w 144760"/>
                  <a:gd name="connsiteY373" fmla="*/ 68266 h 168890"/>
                  <a:gd name="connsiteX374" fmla="*/ 112236 w 144760"/>
                  <a:gd name="connsiteY374" fmla="*/ 72049 h 168890"/>
                  <a:gd name="connsiteX375" fmla="*/ 120433 w 144760"/>
                  <a:gd name="connsiteY375" fmla="*/ 70788 h 168890"/>
                  <a:gd name="connsiteX376" fmla="*/ 120433 w 144760"/>
                  <a:gd name="connsiteY376" fmla="*/ 73941 h 168890"/>
                  <a:gd name="connsiteX377" fmla="*/ 122785 w 144760"/>
                  <a:gd name="connsiteY377" fmla="*/ 73941 h 168890"/>
                  <a:gd name="connsiteX378" fmla="*/ 139716 w 144760"/>
                  <a:gd name="connsiteY378" fmla="*/ 76463 h 168890"/>
                  <a:gd name="connsiteX379" fmla="*/ 144761 w 144760"/>
                  <a:gd name="connsiteY379" fmla="*/ 77094 h 168890"/>
                  <a:gd name="connsiteX380" fmla="*/ 142238 w 144760"/>
                  <a:gd name="connsiteY380" fmla="*/ 81268 h 168890"/>
                  <a:gd name="connsiteX381" fmla="*/ 144761 w 144760"/>
                  <a:gd name="connsiteY381" fmla="*/ 87353 h 168890"/>
                  <a:gd name="connsiteX382" fmla="*/ 139085 w 144760"/>
                  <a:gd name="connsiteY382" fmla="*/ 87561 h 168890"/>
                  <a:gd name="connsiteX383" fmla="*/ 138650 w 144760"/>
                  <a:gd name="connsiteY383" fmla="*/ 93237 h 168890"/>
                  <a:gd name="connsiteX384" fmla="*/ 133833 w 144760"/>
                  <a:gd name="connsiteY384" fmla="*/ 88413 h 168890"/>
                  <a:gd name="connsiteX385" fmla="*/ 122123 w 144760"/>
                  <a:gd name="connsiteY385" fmla="*/ 78834 h 168890"/>
                  <a:gd name="connsiteX386" fmla="*/ 119380 w 144760"/>
                  <a:gd name="connsiteY386" fmla="*/ 77914 h 168890"/>
                  <a:gd name="connsiteX387" fmla="*/ 114569 w 144760"/>
                  <a:gd name="connsiteY387" fmla="*/ 80852 h 168890"/>
                  <a:gd name="connsiteX388" fmla="*/ 119153 w 144760"/>
                  <a:gd name="connsiteY388" fmla="*/ 83955 h 168890"/>
                  <a:gd name="connsiteX389" fmla="*/ 115849 w 144760"/>
                  <a:gd name="connsiteY389" fmla="*/ 88999 h 168890"/>
                  <a:gd name="connsiteX390" fmla="*/ 99277 w 144760"/>
                  <a:gd name="connsiteY390" fmla="*/ 86893 h 168890"/>
                  <a:gd name="connsiteX391" fmla="*/ 107229 w 144760"/>
                  <a:gd name="connsiteY391" fmla="*/ 92335 h 168890"/>
                  <a:gd name="connsiteX392" fmla="*/ 118314 w 144760"/>
                  <a:gd name="connsiteY392" fmla="*/ 100703 h 168890"/>
                  <a:gd name="connsiteX393" fmla="*/ 119153 w 144760"/>
                  <a:gd name="connsiteY393" fmla="*/ 101964 h 168890"/>
                  <a:gd name="connsiteX394" fmla="*/ 128195 w 144760"/>
                  <a:gd name="connsiteY394" fmla="*/ 114531 h 168890"/>
                  <a:gd name="connsiteX395" fmla="*/ 117911 w 144760"/>
                  <a:gd name="connsiteY395" fmla="*/ 104927 h 168890"/>
                  <a:gd name="connsiteX396" fmla="*/ 116441 w 144760"/>
                  <a:gd name="connsiteY396" fmla="*/ 105936 h 168890"/>
                  <a:gd name="connsiteX397" fmla="*/ 116877 w 144760"/>
                  <a:gd name="connsiteY397" fmla="*/ 108831 h 168890"/>
                  <a:gd name="connsiteX398" fmla="*/ 113724 w 144760"/>
                  <a:gd name="connsiteY398" fmla="*/ 128088 h 168890"/>
                  <a:gd name="connsiteX399" fmla="*/ 109070 w 144760"/>
                  <a:gd name="connsiteY399" fmla="*/ 120522 h 168890"/>
                  <a:gd name="connsiteX400" fmla="*/ 100728 w 144760"/>
                  <a:gd name="connsiteY400" fmla="*/ 121783 h 168890"/>
                  <a:gd name="connsiteX401" fmla="*/ 112898 w 144760"/>
                  <a:gd name="connsiteY401" fmla="*/ 110287 h 168890"/>
                  <a:gd name="connsiteX402" fmla="*/ 113099 w 144760"/>
                  <a:gd name="connsiteY402" fmla="*/ 108017 h 168890"/>
                  <a:gd name="connsiteX403" fmla="*/ 106794 w 144760"/>
                  <a:gd name="connsiteY403" fmla="*/ 111170 h 168890"/>
                  <a:gd name="connsiteX404" fmla="*/ 99038 w 144760"/>
                  <a:gd name="connsiteY404" fmla="*/ 106126 h 168890"/>
                  <a:gd name="connsiteX405" fmla="*/ 110388 w 144760"/>
                  <a:gd name="connsiteY405" fmla="*/ 100513 h 168890"/>
                  <a:gd name="connsiteX406" fmla="*/ 85657 w 144760"/>
                  <a:gd name="connsiteY406" fmla="*/ 102594 h 168890"/>
                  <a:gd name="connsiteX407" fmla="*/ 83135 w 144760"/>
                  <a:gd name="connsiteY407" fmla="*/ 104656 h 168890"/>
                  <a:gd name="connsiteX408" fmla="*/ 81678 w 144760"/>
                  <a:gd name="connsiteY408" fmla="*/ 120345 h 168890"/>
                  <a:gd name="connsiteX409" fmla="*/ 84074 w 144760"/>
                  <a:gd name="connsiteY409" fmla="*/ 134331 h 168890"/>
                  <a:gd name="connsiteX410" fmla="*/ 86905 w 144760"/>
                  <a:gd name="connsiteY410" fmla="*/ 144893 h 16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</a:cxnLst>
                <a:rect l="l" t="t" r="r" b="b"/>
                <a:pathLst>
                  <a:path w="144760" h="168890">
                    <a:moveTo>
                      <a:pt x="133410" y="154131"/>
                    </a:moveTo>
                    <a:cubicBezTo>
                      <a:pt x="134278" y="154023"/>
                      <a:pt x="135127" y="153796"/>
                      <a:pt x="135932" y="153456"/>
                    </a:cubicBezTo>
                    <a:cubicBezTo>
                      <a:pt x="137824" y="149856"/>
                      <a:pt x="129148" y="144906"/>
                      <a:pt x="129148" y="144906"/>
                    </a:cubicBezTo>
                    <a:cubicBezTo>
                      <a:pt x="129148" y="144906"/>
                      <a:pt x="127306" y="145795"/>
                      <a:pt x="126625" y="146091"/>
                    </a:cubicBezTo>
                    <a:cubicBezTo>
                      <a:pt x="124254" y="146936"/>
                      <a:pt x="133341" y="154131"/>
                      <a:pt x="133442" y="154131"/>
                    </a:cubicBezTo>
                    <a:moveTo>
                      <a:pt x="98514" y="153702"/>
                    </a:moveTo>
                    <a:cubicBezTo>
                      <a:pt x="98514" y="153702"/>
                      <a:pt x="97581" y="158974"/>
                      <a:pt x="100715" y="161963"/>
                    </a:cubicBezTo>
                    <a:cubicBezTo>
                      <a:pt x="111971" y="167997"/>
                      <a:pt x="125049" y="168395"/>
                      <a:pt x="134634" y="162694"/>
                    </a:cubicBezTo>
                    <a:cubicBezTo>
                      <a:pt x="135233" y="160746"/>
                      <a:pt x="136216" y="157946"/>
                      <a:pt x="136361" y="155878"/>
                    </a:cubicBezTo>
                    <a:cubicBezTo>
                      <a:pt x="125843" y="160702"/>
                      <a:pt x="107866" y="157492"/>
                      <a:pt x="98527" y="153702"/>
                    </a:cubicBezTo>
                    <a:moveTo>
                      <a:pt x="12561" y="155682"/>
                    </a:moveTo>
                    <a:cubicBezTo>
                      <a:pt x="12731" y="158526"/>
                      <a:pt x="13305" y="161357"/>
                      <a:pt x="15676" y="163401"/>
                    </a:cubicBezTo>
                    <a:cubicBezTo>
                      <a:pt x="25526" y="167815"/>
                      <a:pt x="38421" y="166169"/>
                      <a:pt x="47728" y="162398"/>
                    </a:cubicBezTo>
                    <a:cubicBezTo>
                      <a:pt x="51171" y="161074"/>
                      <a:pt x="50509" y="158753"/>
                      <a:pt x="50433" y="153444"/>
                    </a:cubicBezTo>
                    <a:cubicBezTo>
                      <a:pt x="39316" y="158539"/>
                      <a:pt x="24170" y="160115"/>
                      <a:pt x="12561" y="155682"/>
                    </a:cubicBezTo>
                    <a:moveTo>
                      <a:pt x="99290" y="151432"/>
                    </a:moveTo>
                    <a:cubicBezTo>
                      <a:pt x="99504" y="151886"/>
                      <a:pt x="101276" y="152498"/>
                      <a:pt x="102663" y="152662"/>
                    </a:cubicBezTo>
                    <a:cubicBezTo>
                      <a:pt x="104038" y="152498"/>
                      <a:pt x="102897" y="147485"/>
                      <a:pt x="103092" y="146438"/>
                    </a:cubicBezTo>
                    <a:cubicBezTo>
                      <a:pt x="102916" y="146476"/>
                      <a:pt x="99309" y="147132"/>
                      <a:pt x="99309" y="151432"/>
                    </a:cubicBezTo>
                    <a:moveTo>
                      <a:pt x="45710" y="145883"/>
                    </a:moveTo>
                    <a:cubicBezTo>
                      <a:pt x="45710" y="145883"/>
                      <a:pt x="45710" y="152920"/>
                      <a:pt x="45635" y="152920"/>
                    </a:cubicBezTo>
                    <a:cubicBezTo>
                      <a:pt x="47211" y="152359"/>
                      <a:pt x="49847" y="151754"/>
                      <a:pt x="50049" y="150890"/>
                    </a:cubicBezTo>
                    <a:cubicBezTo>
                      <a:pt x="50332" y="149717"/>
                      <a:pt x="47526" y="146684"/>
                      <a:pt x="45685" y="145883"/>
                    </a:cubicBezTo>
                    <a:moveTo>
                      <a:pt x="18810" y="143689"/>
                    </a:moveTo>
                    <a:cubicBezTo>
                      <a:pt x="16527" y="146388"/>
                      <a:pt x="12775" y="148355"/>
                      <a:pt x="12416" y="152946"/>
                    </a:cubicBezTo>
                    <a:cubicBezTo>
                      <a:pt x="12340" y="154144"/>
                      <a:pt x="16830" y="154207"/>
                      <a:pt x="16925" y="154144"/>
                    </a:cubicBezTo>
                    <a:cubicBezTo>
                      <a:pt x="19649" y="152019"/>
                      <a:pt x="22202" y="151092"/>
                      <a:pt x="23319" y="146388"/>
                    </a:cubicBezTo>
                    <a:cubicBezTo>
                      <a:pt x="23092" y="144988"/>
                      <a:pt x="20254" y="143746"/>
                      <a:pt x="18810" y="143689"/>
                    </a:cubicBezTo>
                    <a:moveTo>
                      <a:pt x="46662" y="142774"/>
                    </a:moveTo>
                    <a:cubicBezTo>
                      <a:pt x="46700" y="144036"/>
                      <a:pt x="50055" y="146091"/>
                      <a:pt x="51511" y="148778"/>
                    </a:cubicBezTo>
                    <a:cubicBezTo>
                      <a:pt x="52394" y="150366"/>
                      <a:pt x="52830" y="152164"/>
                      <a:pt x="52773" y="153980"/>
                    </a:cubicBezTo>
                    <a:cubicBezTo>
                      <a:pt x="64634" y="159522"/>
                      <a:pt x="84232" y="161080"/>
                      <a:pt x="96282" y="154995"/>
                    </a:cubicBezTo>
                    <a:cubicBezTo>
                      <a:pt x="96433" y="149786"/>
                      <a:pt x="97802" y="146116"/>
                      <a:pt x="101875" y="144370"/>
                    </a:cubicBezTo>
                    <a:cubicBezTo>
                      <a:pt x="102462" y="143739"/>
                      <a:pt x="101503" y="142478"/>
                      <a:pt x="100513" y="142478"/>
                    </a:cubicBezTo>
                    <a:cubicBezTo>
                      <a:pt x="92177" y="145795"/>
                      <a:pt x="84270" y="149938"/>
                      <a:pt x="74376" y="149723"/>
                    </a:cubicBezTo>
                    <a:cubicBezTo>
                      <a:pt x="63612" y="150650"/>
                      <a:pt x="55907" y="143102"/>
                      <a:pt x="46662" y="142787"/>
                    </a:cubicBezTo>
                    <a:moveTo>
                      <a:pt x="127849" y="135756"/>
                    </a:moveTo>
                    <a:cubicBezTo>
                      <a:pt x="124109" y="136330"/>
                      <a:pt x="124696" y="142163"/>
                      <a:pt x="125131" y="144370"/>
                    </a:cubicBezTo>
                    <a:cubicBezTo>
                      <a:pt x="129545" y="141602"/>
                      <a:pt x="135516" y="140284"/>
                      <a:pt x="140265" y="141286"/>
                    </a:cubicBezTo>
                    <a:cubicBezTo>
                      <a:pt x="140510" y="141286"/>
                      <a:pt x="140555" y="137591"/>
                      <a:pt x="140555" y="135832"/>
                    </a:cubicBezTo>
                    <a:cubicBezTo>
                      <a:pt x="140555" y="135832"/>
                      <a:pt x="133574" y="133726"/>
                      <a:pt x="127849" y="135756"/>
                    </a:cubicBezTo>
                    <a:moveTo>
                      <a:pt x="7844" y="135340"/>
                    </a:moveTo>
                    <a:cubicBezTo>
                      <a:pt x="7794" y="137301"/>
                      <a:pt x="7586" y="139754"/>
                      <a:pt x="7939" y="141116"/>
                    </a:cubicBezTo>
                    <a:cubicBezTo>
                      <a:pt x="13267" y="140530"/>
                      <a:pt x="20765" y="141337"/>
                      <a:pt x="23602" y="143746"/>
                    </a:cubicBezTo>
                    <a:lnTo>
                      <a:pt x="23136" y="137888"/>
                    </a:lnTo>
                    <a:cubicBezTo>
                      <a:pt x="20166" y="132931"/>
                      <a:pt x="12958" y="134602"/>
                      <a:pt x="7844" y="135365"/>
                    </a:cubicBezTo>
                    <a:moveTo>
                      <a:pt x="62862" y="118214"/>
                    </a:moveTo>
                    <a:lnTo>
                      <a:pt x="62862" y="120736"/>
                    </a:lnTo>
                    <a:cubicBezTo>
                      <a:pt x="65472" y="127868"/>
                      <a:pt x="73991" y="125648"/>
                      <a:pt x="79887" y="127458"/>
                    </a:cubicBezTo>
                    <a:cubicBezTo>
                      <a:pt x="81501" y="128088"/>
                      <a:pt x="83166" y="130213"/>
                      <a:pt x="84427" y="131386"/>
                    </a:cubicBezTo>
                    <a:cubicBezTo>
                      <a:pt x="84780" y="117318"/>
                      <a:pt x="69413" y="123864"/>
                      <a:pt x="62843" y="118188"/>
                    </a:cubicBezTo>
                    <a:moveTo>
                      <a:pt x="64735" y="115143"/>
                    </a:moveTo>
                    <a:lnTo>
                      <a:pt x="63877" y="116051"/>
                    </a:lnTo>
                    <a:lnTo>
                      <a:pt x="64735" y="116732"/>
                    </a:lnTo>
                    <a:lnTo>
                      <a:pt x="64735" y="115117"/>
                    </a:lnTo>
                    <a:close/>
                    <a:moveTo>
                      <a:pt x="48630" y="98584"/>
                    </a:moveTo>
                    <a:cubicBezTo>
                      <a:pt x="47842" y="100167"/>
                      <a:pt x="49998" y="102153"/>
                      <a:pt x="50629" y="103950"/>
                    </a:cubicBezTo>
                    <a:cubicBezTo>
                      <a:pt x="53189" y="113781"/>
                      <a:pt x="39909" y="115414"/>
                      <a:pt x="34795" y="120534"/>
                    </a:cubicBezTo>
                    <a:cubicBezTo>
                      <a:pt x="32815" y="122665"/>
                      <a:pt x="31642" y="125263"/>
                      <a:pt x="32014" y="128196"/>
                    </a:cubicBezTo>
                    <a:cubicBezTo>
                      <a:pt x="32923" y="130323"/>
                      <a:pt x="34866" y="131830"/>
                      <a:pt x="37153" y="132181"/>
                    </a:cubicBezTo>
                    <a:cubicBezTo>
                      <a:pt x="39928" y="131733"/>
                      <a:pt x="42910" y="131140"/>
                      <a:pt x="44878" y="128795"/>
                    </a:cubicBezTo>
                    <a:cubicBezTo>
                      <a:pt x="45508" y="127603"/>
                      <a:pt x="44878" y="125825"/>
                      <a:pt x="43705" y="125459"/>
                    </a:cubicBezTo>
                    <a:cubicBezTo>
                      <a:pt x="41347" y="127250"/>
                      <a:pt x="39146" y="129242"/>
                      <a:pt x="35955" y="128795"/>
                    </a:cubicBezTo>
                    <a:cubicBezTo>
                      <a:pt x="35009" y="128650"/>
                      <a:pt x="33811" y="127855"/>
                      <a:pt x="33988" y="126651"/>
                    </a:cubicBezTo>
                    <a:cubicBezTo>
                      <a:pt x="37380" y="120345"/>
                      <a:pt x="45288" y="119532"/>
                      <a:pt x="50206" y="114209"/>
                    </a:cubicBezTo>
                    <a:cubicBezTo>
                      <a:pt x="52621" y="111288"/>
                      <a:pt x="53575" y="107426"/>
                      <a:pt x="52798" y="103717"/>
                    </a:cubicBezTo>
                    <a:cubicBezTo>
                      <a:pt x="51814" y="101964"/>
                      <a:pt x="51625" y="98218"/>
                      <a:pt x="48630" y="98584"/>
                    </a:cubicBezTo>
                    <a:moveTo>
                      <a:pt x="36378" y="96446"/>
                    </a:moveTo>
                    <a:cubicBezTo>
                      <a:pt x="34417" y="98584"/>
                      <a:pt x="33225" y="101560"/>
                      <a:pt x="33988" y="104707"/>
                    </a:cubicBezTo>
                    <a:cubicBezTo>
                      <a:pt x="34795" y="105861"/>
                      <a:pt x="35009" y="108099"/>
                      <a:pt x="36554" y="108257"/>
                    </a:cubicBezTo>
                    <a:cubicBezTo>
                      <a:pt x="43491" y="107040"/>
                      <a:pt x="36788" y="101756"/>
                      <a:pt x="37752" y="97979"/>
                    </a:cubicBezTo>
                    <a:cubicBezTo>
                      <a:pt x="37967" y="96642"/>
                      <a:pt x="39146" y="94990"/>
                      <a:pt x="40729" y="94674"/>
                    </a:cubicBezTo>
                    <a:cubicBezTo>
                      <a:pt x="38944" y="94870"/>
                      <a:pt x="37380" y="95267"/>
                      <a:pt x="36378" y="96446"/>
                    </a:cubicBezTo>
                    <a:moveTo>
                      <a:pt x="109808" y="94088"/>
                    </a:moveTo>
                    <a:cubicBezTo>
                      <a:pt x="101863" y="95853"/>
                      <a:pt x="93760" y="100570"/>
                      <a:pt x="85443" y="97619"/>
                    </a:cubicBezTo>
                    <a:cubicBezTo>
                      <a:pt x="84856" y="99006"/>
                      <a:pt x="85651" y="100394"/>
                      <a:pt x="86653" y="101169"/>
                    </a:cubicBezTo>
                    <a:cubicBezTo>
                      <a:pt x="95355" y="104707"/>
                      <a:pt x="103817" y="99795"/>
                      <a:pt x="112160" y="97979"/>
                    </a:cubicBezTo>
                    <a:cubicBezTo>
                      <a:pt x="113125" y="98259"/>
                      <a:pt x="113773" y="99163"/>
                      <a:pt x="113730" y="100167"/>
                    </a:cubicBezTo>
                    <a:cubicBezTo>
                      <a:pt x="111561" y="104146"/>
                      <a:pt x="106794" y="105123"/>
                      <a:pt x="102890" y="106472"/>
                    </a:cubicBezTo>
                    <a:cubicBezTo>
                      <a:pt x="102663" y="107317"/>
                      <a:pt x="103439" y="107481"/>
                      <a:pt x="103817" y="108099"/>
                    </a:cubicBezTo>
                    <a:cubicBezTo>
                      <a:pt x="107008" y="110445"/>
                      <a:pt x="109966" y="106725"/>
                      <a:pt x="112753" y="105123"/>
                    </a:cubicBezTo>
                    <a:cubicBezTo>
                      <a:pt x="115306" y="102777"/>
                      <a:pt x="117898" y="100167"/>
                      <a:pt x="117097" y="96774"/>
                    </a:cubicBezTo>
                    <a:cubicBezTo>
                      <a:pt x="115704" y="94088"/>
                      <a:pt x="112545" y="94252"/>
                      <a:pt x="109808" y="94088"/>
                    </a:cubicBezTo>
                    <a:moveTo>
                      <a:pt x="84856" y="93224"/>
                    </a:moveTo>
                    <a:cubicBezTo>
                      <a:pt x="84062" y="94870"/>
                      <a:pt x="86048" y="94990"/>
                      <a:pt x="87019" y="95431"/>
                    </a:cubicBezTo>
                    <a:cubicBezTo>
                      <a:pt x="91187" y="96642"/>
                      <a:pt x="96944" y="96446"/>
                      <a:pt x="100097" y="93810"/>
                    </a:cubicBezTo>
                    <a:cubicBezTo>
                      <a:pt x="95935" y="91099"/>
                      <a:pt x="89031" y="90746"/>
                      <a:pt x="84856" y="93224"/>
                    </a:cubicBezTo>
                    <a:moveTo>
                      <a:pt x="41498" y="84560"/>
                    </a:moveTo>
                    <a:cubicBezTo>
                      <a:pt x="42292" y="85190"/>
                      <a:pt x="42910" y="86162"/>
                      <a:pt x="43882" y="85771"/>
                    </a:cubicBezTo>
                    <a:cubicBezTo>
                      <a:pt x="44291" y="85190"/>
                      <a:pt x="45080" y="84989"/>
                      <a:pt x="44878" y="84396"/>
                    </a:cubicBezTo>
                    <a:cubicBezTo>
                      <a:pt x="44487" y="82378"/>
                      <a:pt x="41914" y="82637"/>
                      <a:pt x="41498" y="84560"/>
                    </a:cubicBezTo>
                    <a:moveTo>
                      <a:pt x="63467" y="80865"/>
                    </a:moveTo>
                    <a:cubicBezTo>
                      <a:pt x="62837" y="82965"/>
                      <a:pt x="63291" y="85575"/>
                      <a:pt x="63877" y="87543"/>
                    </a:cubicBezTo>
                    <a:cubicBezTo>
                      <a:pt x="67660" y="95595"/>
                      <a:pt x="76148" y="97001"/>
                      <a:pt x="82876" y="100154"/>
                    </a:cubicBezTo>
                    <a:cubicBezTo>
                      <a:pt x="83286" y="99782"/>
                      <a:pt x="83286" y="99170"/>
                      <a:pt x="83469" y="98571"/>
                    </a:cubicBezTo>
                    <a:cubicBezTo>
                      <a:pt x="81092" y="88709"/>
                      <a:pt x="69205" y="86937"/>
                      <a:pt x="63467" y="80852"/>
                    </a:cubicBezTo>
                    <a:moveTo>
                      <a:pt x="104807" y="80266"/>
                    </a:moveTo>
                    <a:cubicBezTo>
                      <a:pt x="103817" y="80581"/>
                      <a:pt x="102064" y="80423"/>
                      <a:pt x="102449" y="82038"/>
                    </a:cubicBezTo>
                    <a:cubicBezTo>
                      <a:pt x="105835" y="83210"/>
                      <a:pt x="109562" y="83961"/>
                      <a:pt x="112753" y="85563"/>
                    </a:cubicBezTo>
                    <a:cubicBezTo>
                      <a:pt x="114127" y="86149"/>
                      <a:pt x="116883" y="87334"/>
                      <a:pt x="116883" y="84547"/>
                    </a:cubicBezTo>
                    <a:cubicBezTo>
                      <a:pt x="113327" y="82038"/>
                      <a:pt x="109150" y="80557"/>
                      <a:pt x="104807" y="80266"/>
                    </a:cubicBezTo>
                    <a:moveTo>
                      <a:pt x="36378" y="80852"/>
                    </a:moveTo>
                    <a:cubicBezTo>
                      <a:pt x="35590" y="81603"/>
                      <a:pt x="35955" y="83210"/>
                      <a:pt x="36378" y="83961"/>
                    </a:cubicBezTo>
                    <a:cubicBezTo>
                      <a:pt x="34581" y="87530"/>
                      <a:pt x="37570" y="90267"/>
                      <a:pt x="39928" y="92032"/>
                    </a:cubicBezTo>
                    <a:cubicBezTo>
                      <a:pt x="43509" y="92896"/>
                      <a:pt x="47060" y="92896"/>
                      <a:pt x="49626" y="90525"/>
                    </a:cubicBezTo>
                    <a:cubicBezTo>
                      <a:pt x="48995" y="88980"/>
                      <a:pt x="48270" y="87215"/>
                      <a:pt x="46650" y="86193"/>
                    </a:cubicBezTo>
                    <a:cubicBezTo>
                      <a:pt x="43497" y="90159"/>
                      <a:pt x="39928" y="85222"/>
                      <a:pt x="37153" y="84005"/>
                    </a:cubicBezTo>
                    <a:cubicBezTo>
                      <a:pt x="37570" y="83841"/>
                      <a:pt x="37752" y="82996"/>
                      <a:pt x="38364" y="83425"/>
                    </a:cubicBezTo>
                    <a:cubicBezTo>
                      <a:pt x="39316" y="82996"/>
                      <a:pt x="41347" y="82410"/>
                      <a:pt x="41113" y="80903"/>
                    </a:cubicBezTo>
                    <a:cubicBezTo>
                      <a:pt x="39531" y="79307"/>
                      <a:pt x="37960" y="79307"/>
                      <a:pt x="36378" y="80903"/>
                    </a:cubicBezTo>
                    <a:moveTo>
                      <a:pt x="86193" y="79307"/>
                    </a:moveTo>
                    <a:cubicBezTo>
                      <a:pt x="85007" y="80316"/>
                      <a:pt x="82864" y="80903"/>
                      <a:pt x="83456" y="82838"/>
                    </a:cubicBezTo>
                    <a:cubicBezTo>
                      <a:pt x="85808" y="82252"/>
                      <a:pt x="88387" y="81224"/>
                      <a:pt x="89762" y="79307"/>
                    </a:cubicBezTo>
                    <a:cubicBezTo>
                      <a:pt x="88747" y="78860"/>
                      <a:pt x="87240" y="79143"/>
                      <a:pt x="86174" y="79307"/>
                    </a:cubicBezTo>
                    <a:moveTo>
                      <a:pt x="89548" y="76734"/>
                    </a:moveTo>
                    <a:cubicBezTo>
                      <a:pt x="93728" y="77365"/>
                      <a:pt x="96251" y="81085"/>
                      <a:pt x="97064" y="84818"/>
                    </a:cubicBezTo>
                    <a:cubicBezTo>
                      <a:pt x="98060" y="84188"/>
                      <a:pt x="99473" y="84434"/>
                      <a:pt x="100261" y="83261"/>
                    </a:cubicBezTo>
                    <a:cubicBezTo>
                      <a:pt x="100652" y="80903"/>
                      <a:pt x="99630" y="79143"/>
                      <a:pt x="98249" y="77535"/>
                    </a:cubicBezTo>
                    <a:cubicBezTo>
                      <a:pt x="96087" y="75763"/>
                      <a:pt x="91723" y="74559"/>
                      <a:pt x="89548" y="76734"/>
                    </a:cubicBezTo>
                    <a:moveTo>
                      <a:pt x="65636" y="74963"/>
                    </a:moveTo>
                    <a:cubicBezTo>
                      <a:pt x="64664" y="75492"/>
                      <a:pt x="64171" y="76612"/>
                      <a:pt x="64438" y="77687"/>
                    </a:cubicBezTo>
                    <a:cubicBezTo>
                      <a:pt x="64873" y="78544"/>
                      <a:pt x="65428" y="80316"/>
                      <a:pt x="66210" y="79736"/>
                    </a:cubicBezTo>
                    <a:cubicBezTo>
                      <a:pt x="66595" y="77939"/>
                      <a:pt x="66595" y="76123"/>
                      <a:pt x="65636" y="74963"/>
                    </a:cubicBezTo>
                    <a:moveTo>
                      <a:pt x="114714" y="74963"/>
                    </a:moveTo>
                    <a:cubicBezTo>
                      <a:pt x="108749" y="77687"/>
                      <a:pt x="104404" y="70624"/>
                      <a:pt x="99258" y="73771"/>
                    </a:cubicBezTo>
                    <a:cubicBezTo>
                      <a:pt x="104007" y="75915"/>
                      <a:pt x="108547" y="80316"/>
                      <a:pt x="114487" y="78122"/>
                    </a:cubicBezTo>
                    <a:cubicBezTo>
                      <a:pt x="115887" y="77334"/>
                      <a:pt x="118068" y="76331"/>
                      <a:pt x="117867" y="74155"/>
                    </a:cubicBezTo>
                    <a:lnTo>
                      <a:pt x="116851" y="74155"/>
                    </a:lnTo>
                    <a:lnTo>
                      <a:pt x="114764" y="74925"/>
                    </a:lnTo>
                    <a:close/>
                    <a:moveTo>
                      <a:pt x="39928" y="72756"/>
                    </a:moveTo>
                    <a:cubicBezTo>
                      <a:pt x="37406" y="73941"/>
                      <a:pt x="32992" y="75505"/>
                      <a:pt x="32992" y="78658"/>
                    </a:cubicBezTo>
                    <a:cubicBezTo>
                      <a:pt x="34391" y="81048"/>
                      <a:pt x="36352" y="78506"/>
                      <a:pt x="37727" y="77649"/>
                    </a:cubicBezTo>
                    <a:cubicBezTo>
                      <a:pt x="40880" y="74704"/>
                      <a:pt x="44462" y="77296"/>
                      <a:pt x="47816" y="78084"/>
                    </a:cubicBezTo>
                    <a:cubicBezTo>
                      <a:pt x="48245" y="76697"/>
                      <a:pt x="47034" y="75290"/>
                      <a:pt x="46252" y="74118"/>
                    </a:cubicBezTo>
                    <a:cubicBezTo>
                      <a:pt x="44657" y="72352"/>
                      <a:pt x="42267" y="72756"/>
                      <a:pt x="39903" y="72756"/>
                    </a:cubicBezTo>
                    <a:moveTo>
                      <a:pt x="91906" y="61519"/>
                    </a:moveTo>
                    <a:cubicBezTo>
                      <a:pt x="92360" y="62383"/>
                      <a:pt x="92360" y="64438"/>
                      <a:pt x="94018" y="64041"/>
                    </a:cubicBezTo>
                    <a:cubicBezTo>
                      <a:pt x="96541" y="61992"/>
                      <a:pt x="96541" y="58278"/>
                      <a:pt x="96118" y="55345"/>
                    </a:cubicBezTo>
                    <a:cubicBezTo>
                      <a:pt x="94018" y="56607"/>
                      <a:pt x="92146" y="59274"/>
                      <a:pt x="91906" y="61531"/>
                    </a:cubicBezTo>
                    <a:moveTo>
                      <a:pt x="106125" y="51196"/>
                    </a:moveTo>
                    <a:lnTo>
                      <a:pt x="105697" y="53416"/>
                    </a:lnTo>
                    <a:cubicBezTo>
                      <a:pt x="105488" y="57199"/>
                      <a:pt x="109373" y="56714"/>
                      <a:pt x="110741" y="57515"/>
                    </a:cubicBezTo>
                    <a:lnTo>
                      <a:pt x="110741" y="53416"/>
                    </a:lnTo>
                    <a:cubicBezTo>
                      <a:pt x="109518" y="51493"/>
                      <a:pt x="107904" y="51770"/>
                      <a:pt x="106106" y="51196"/>
                    </a:cubicBezTo>
                    <a:moveTo>
                      <a:pt x="93552" y="41775"/>
                    </a:moveTo>
                    <a:lnTo>
                      <a:pt x="93205" y="39152"/>
                    </a:lnTo>
                    <a:lnTo>
                      <a:pt x="92360" y="41775"/>
                    </a:lnTo>
                    <a:close/>
                    <a:moveTo>
                      <a:pt x="111025" y="33401"/>
                    </a:moveTo>
                    <a:lnTo>
                      <a:pt x="109808" y="35205"/>
                    </a:lnTo>
                    <a:cubicBezTo>
                      <a:pt x="110349" y="35482"/>
                      <a:pt x="110993" y="35470"/>
                      <a:pt x="111523" y="35173"/>
                    </a:cubicBezTo>
                    <a:lnTo>
                      <a:pt x="111025" y="33401"/>
                    </a:lnTo>
                    <a:close/>
                    <a:moveTo>
                      <a:pt x="115918" y="27644"/>
                    </a:moveTo>
                    <a:cubicBezTo>
                      <a:pt x="114525" y="28811"/>
                      <a:pt x="112538" y="31144"/>
                      <a:pt x="112444" y="32134"/>
                    </a:cubicBezTo>
                    <a:cubicBezTo>
                      <a:pt x="112538" y="33710"/>
                      <a:pt x="113755" y="38528"/>
                      <a:pt x="112967" y="41504"/>
                    </a:cubicBezTo>
                    <a:cubicBezTo>
                      <a:pt x="114373" y="42091"/>
                      <a:pt x="116196" y="41208"/>
                      <a:pt x="117381" y="40874"/>
                    </a:cubicBezTo>
                    <a:cubicBezTo>
                      <a:pt x="118831" y="36592"/>
                      <a:pt x="119361" y="30665"/>
                      <a:pt x="115899" y="27632"/>
                    </a:cubicBezTo>
                    <a:moveTo>
                      <a:pt x="38919" y="27108"/>
                    </a:moveTo>
                    <a:cubicBezTo>
                      <a:pt x="39903" y="29259"/>
                      <a:pt x="43125" y="29505"/>
                      <a:pt x="45521" y="30097"/>
                    </a:cubicBezTo>
                    <a:lnTo>
                      <a:pt x="44638" y="28578"/>
                    </a:lnTo>
                    <a:cubicBezTo>
                      <a:pt x="42992" y="26226"/>
                      <a:pt x="41422" y="25633"/>
                      <a:pt x="38919" y="27108"/>
                    </a:cubicBezTo>
                    <a:moveTo>
                      <a:pt x="102153" y="27348"/>
                    </a:moveTo>
                    <a:cubicBezTo>
                      <a:pt x="100966" y="29337"/>
                      <a:pt x="100942" y="31812"/>
                      <a:pt x="102090" y="33824"/>
                    </a:cubicBezTo>
                    <a:cubicBezTo>
                      <a:pt x="104188" y="32151"/>
                      <a:pt x="106091" y="30247"/>
                      <a:pt x="107765" y="28149"/>
                    </a:cubicBezTo>
                    <a:cubicBezTo>
                      <a:pt x="106794" y="26390"/>
                      <a:pt x="103893" y="24996"/>
                      <a:pt x="102128" y="27380"/>
                    </a:cubicBezTo>
                    <a:moveTo>
                      <a:pt x="102657" y="22448"/>
                    </a:moveTo>
                    <a:cubicBezTo>
                      <a:pt x="82063" y="31541"/>
                      <a:pt x="104795" y="50004"/>
                      <a:pt x="96238" y="65327"/>
                    </a:cubicBezTo>
                    <a:cubicBezTo>
                      <a:pt x="98290" y="65643"/>
                      <a:pt x="100338" y="64737"/>
                      <a:pt x="101484" y="63007"/>
                    </a:cubicBezTo>
                    <a:cubicBezTo>
                      <a:pt x="105652" y="53315"/>
                      <a:pt x="101976" y="42639"/>
                      <a:pt x="99712" y="33332"/>
                    </a:cubicBezTo>
                    <a:cubicBezTo>
                      <a:pt x="98886" y="30091"/>
                      <a:pt x="99208" y="28098"/>
                      <a:pt x="101705" y="25690"/>
                    </a:cubicBezTo>
                    <a:cubicBezTo>
                      <a:pt x="104227" y="23527"/>
                      <a:pt x="107721" y="25400"/>
                      <a:pt x="108925" y="27026"/>
                    </a:cubicBezTo>
                    <a:cubicBezTo>
                      <a:pt x="109556" y="26579"/>
                      <a:pt x="111681" y="24718"/>
                      <a:pt x="111681" y="23874"/>
                    </a:cubicBezTo>
                    <a:cubicBezTo>
                      <a:pt x="109392" y="22165"/>
                      <a:pt x="105804" y="21862"/>
                      <a:pt x="102657" y="22467"/>
                    </a:cubicBezTo>
                    <a:moveTo>
                      <a:pt x="32790" y="23218"/>
                    </a:moveTo>
                    <a:cubicBezTo>
                      <a:pt x="34555" y="29479"/>
                      <a:pt x="40785" y="23432"/>
                      <a:pt x="43251" y="25400"/>
                    </a:cubicBezTo>
                    <a:cubicBezTo>
                      <a:pt x="54935" y="35318"/>
                      <a:pt x="39650" y="46921"/>
                      <a:pt x="44014" y="59413"/>
                    </a:cubicBezTo>
                    <a:cubicBezTo>
                      <a:pt x="44901" y="61969"/>
                      <a:pt x="46762" y="64072"/>
                      <a:pt x="49191" y="65264"/>
                    </a:cubicBezTo>
                    <a:cubicBezTo>
                      <a:pt x="51997" y="66185"/>
                      <a:pt x="55843" y="65334"/>
                      <a:pt x="58196" y="63789"/>
                    </a:cubicBezTo>
                    <a:cubicBezTo>
                      <a:pt x="58599" y="62376"/>
                      <a:pt x="57111" y="61185"/>
                      <a:pt x="56096" y="59759"/>
                    </a:cubicBezTo>
                    <a:cubicBezTo>
                      <a:pt x="55131" y="60592"/>
                      <a:pt x="54135" y="61891"/>
                      <a:pt x="53372" y="62660"/>
                    </a:cubicBezTo>
                    <a:cubicBezTo>
                      <a:pt x="52369" y="64678"/>
                      <a:pt x="49809" y="64268"/>
                      <a:pt x="49393" y="62269"/>
                    </a:cubicBezTo>
                    <a:cubicBezTo>
                      <a:pt x="47842" y="49941"/>
                      <a:pt x="58013" y="34455"/>
                      <a:pt x="46732" y="24006"/>
                    </a:cubicBezTo>
                    <a:cubicBezTo>
                      <a:pt x="42671" y="20935"/>
                      <a:pt x="36952" y="21004"/>
                      <a:pt x="32790" y="23218"/>
                    </a:cubicBezTo>
                    <a:moveTo>
                      <a:pt x="86893" y="144918"/>
                    </a:moveTo>
                    <a:cubicBezTo>
                      <a:pt x="86994" y="145013"/>
                      <a:pt x="89415" y="144918"/>
                      <a:pt x="97764" y="140662"/>
                    </a:cubicBezTo>
                    <a:cubicBezTo>
                      <a:pt x="106497" y="136160"/>
                      <a:pt x="105331" y="153393"/>
                      <a:pt x="105331" y="153393"/>
                    </a:cubicBezTo>
                    <a:cubicBezTo>
                      <a:pt x="114556" y="157341"/>
                      <a:pt x="129381" y="156098"/>
                      <a:pt x="130554" y="155178"/>
                    </a:cubicBezTo>
                    <a:cubicBezTo>
                      <a:pt x="131727" y="154257"/>
                      <a:pt x="125692" y="150858"/>
                      <a:pt x="123756" y="147252"/>
                    </a:cubicBezTo>
                    <a:cubicBezTo>
                      <a:pt x="122073" y="144055"/>
                      <a:pt x="122337" y="137339"/>
                      <a:pt x="123756" y="135832"/>
                    </a:cubicBezTo>
                    <a:cubicBezTo>
                      <a:pt x="128996" y="130270"/>
                      <a:pt x="142352" y="134142"/>
                      <a:pt x="142352" y="134142"/>
                    </a:cubicBezTo>
                    <a:cubicBezTo>
                      <a:pt x="142787" y="135403"/>
                      <a:pt x="141973" y="143399"/>
                      <a:pt x="141973" y="143399"/>
                    </a:cubicBezTo>
                    <a:cubicBezTo>
                      <a:pt x="141128" y="142945"/>
                      <a:pt x="132010" y="142440"/>
                      <a:pt x="131165" y="144218"/>
                    </a:cubicBezTo>
                    <a:cubicBezTo>
                      <a:pt x="131165" y="144218"/>
                      <a:pt x="135579" y="145820"/>
                      <a:pt x="137370" y="149894"/>
                    </a:cubicBezTo>
                    <a:cubicBezTo>
                      <a:pt x="140025" y="155827"/>
                      <a:pt x="135478" y="164687"/>
                      <a:pt x="135478" y="164687"/>
                    </a:cubicBezTo>
                    <a:cubicBezTo>
                      <a:pt x="117658" y="174700"/>
                      <a:pt x="99309" y="163760"/>
                      <a:pt x="98590" y="163161"/>
                    </a:cubicBezTo>
                    <a:cubicBezTo>
                      <a:pt x="97695" y="162297"/>
                      <a:pt x="96383" y="157593"/>
                      <a:pt x="96383" y="157593"/>
                    </a:cubicBezTo>
                    <a:cubicBezTo>
                      <a:pt x="74836" y="166421"/>
                      <a:pt x="52640" y="156565"/>
                      <a:pt x="52640" y="156565"/>
                    </a:cubicBezTo>
                    <a:cubicBezTo>
                      <a:pt x="52845" y="158903"/>
                      <a:pt x="52225" y="161239"/>
                      <a:pt x="50887" y="163167"/>
                    </a:cubicBezTo>
                    <a:cubicBezTo>
                      <a:pt x="28250" y="173887"/>
                      <a:pt x="13381" y="164466"/>
                      <a:pt x="13381" y="164466"/>
                    </a:cubicBezTo>
                    <a:cubicBezTo>
                      <a:pt x="4843" y="150846"/>
                      <a:pt x="16811" y="143159"/>
                      <a:pt x="16811" y="143159"/>
                    </a:cubicBezTo>
                    <a:cubicBezTo>
                      <a:pt x="15090" y="142377"/>
                      <a:pt x="5864" y="142768"/>
                      <a:pt x="5864" y="142768"/>
                    </a:cubicBezTo>
                    <a:lnTo>
                      <a:pt x="5864" y="133940"/>
                    </a:lnTo>
                    <a:cubicBezTo>
                      <a:pt x="26175" y="129331"/>
                      <a:pt x="25154" y="137276"/>
                      <a:pt x="25355" y="144193"/>
                    </a:cubicBezTo>
                    <a:cubicBezTo>
                      <a:pt x="25557" y="151111"/>
                      <a:pt x="18419" y="155058"/>
                      <a:pt x="18419" y="155058"/>
                    </a:cubicBezTo>
                    <a:cubicBezTo>
                      <a:pt x="34120" y="158142"/>
                      <a:pt x="43434" y="153582"/>
                      <a:pt x="43434" y="153582"/>
                    </a:cubicBezTo>
                    <a:cubicBezTo>
                      <a:pt x="43434" y="153582"/>
                      <a:pt x="43333" y="151691"/>
                      <a:pt x="43560" y="143752"/>
                    </a:cubicBezTo>
                    <a:cubicBezTo>
                      <a:pt x="43787" y="135813"/>
                      <a:pt x="60327" y="144382"/>
                      <a:pt x="60327" y="144382"/>
                    </a:cubicBezTo>
                    <a:cubicBezTo>
                      <a:pt x="63902" y="141917"/>
                      <a:pt x="64110" y="126436"/>
                      <a:pt x="64110" y="126436"/>
                    </a:cubicBezTo>
                    <a:cubicBezTo>
                      <a:pt x="55762" y="117268"/>
                      <a:pt x="64520" y="112438"/>
                      <a:pt x="64520" y="112438"/>
                    </a:cubicBezTo>
                    <a:cubicBezTo>
                      <a:pt x="64943" y="99883"/>
                      <a:pt x="54059" y="99259"/>
                      <a:pt x="54059" y="99259"/>
                    </a:cubicBezTo>
                    <a:cubicBezTo>
                      <a:pt x="56379" y="110968"/>
                      <a:pt x="53428" y="112438"/>
                      <a:pt x="51732" y="115376"/>
                    </a:cubicBezTo>
                    <a:cubicBezTo>
                      <a:pt x="50036" y="118315"/>
                      <a:pt x="35180" y="125194"/>
                      <a:pt x="36062" y="127054"/>
                    </a:cubicBezTo>
                    <a:cubicBezTo>
                      <a:pt x="36945" y="128914"/>
                      <a:pt x="44436" y="122911"/>
                      <a:pt x="44436" y="122911"/>
                    </a:cubicBezTo>
                    <a:cubicBezTo>
                      <a:pt x="46959" y="125377"/>
                      <a:pt x="46719" y="129810"/>
                      <a:pt x="46719" y="129810"/>
                    </a:cubicBezTo>
                    <a:cubicBezTo>
                      <a:pt x="43781" y="135252"/>
                      <a:pt x="29738" y="136071"/>
                      <a:pt x="30576" y="126247"/>
                    </a:cubicBezTo>
                    <a:cubicBezTo>
                      <a:pt x="31497" y="115452"/>
                      <a:pt x="39594" y="117034"/>
                      <a:pt x="46511" y="111435"/>
                    </a:cubicBezTo>
                    <a:cubicBezTo>
                      <a:pt x="53428" y="105835"/>
                      <a:pt x="44619" y="99259"/>
                      <a:pt x="44619" y="99259"/>
                    </a:cubicBezTo>
                    <a:cubicBezTo>
                      <a:pt x="42961" y="99486"/>
                      <a:pt x="40205" y="101150"/>
                      <a:pt x="40205" y="101150"/>
                    </a:cubicBezTo>
                    <a:cubicBezTo>
                      <a:pt x="40432" y="103212"/>
                      <a:pt x="43144" y="106750"/>
                      <a:pt x="43144" y="106750"/>
                    </a:cubicBezTo>
                    <a:cubicBezTo>
                      <a:pt x="41883" y="108213"/>
                      <a:pt x="35381" y="110956"/>
                      <a:pt x="35381" y="110956"/>
                    </a:cubicBezTo>
                    <a:cubicBezTo>
                      <a:pt x="34335" y="110558"/>
                      <a:pt x="32664" y="107380"/>
                      <a:pt x="32664" y="107380"/>
                    </a:cubicBezTo>
                    <a:lnTo>
                      <a:pt x="30772" y="109480"/>
                    </a:lnTo>
                    <a:cubicBezTo>
                      <a:pt x="34990" y="125181"/>
                      <a:pt x="20506" y="125364"/>
                      <a:pt x="20506" y="125364"/>
                    </a:cubicBezTo>
                    <a:lnTo>
                      <a:pt x="20929" y="121657"/>
                    </a:lnTo>
                    <a:cubicBezTo>
                      <a:pt x="18406" y="122918"/>
                      <a:pt x="12132" y="122287"/>
                      <a:pt x="12132" y="122287"/>
                    </a:cubicBezTo>
                    <a:cubicBezTo>
                      <a:pt x="11710" y="116158"/>
                      <a:pt x="17372" y="111410"/>
                      <a:pt x="17372" y="111410"/>
                    </a:cubicBezTo>
                    <a:cubicBezTo>
                      <a:pt x="16767" y="111151"/>
                      <a:pt x="15764" y="109442"/>
                      <a:pt x="15764" y="109442"/>
                    </a:cubicBezTo>
                    <a:cubicBezTo>
                      <a:pt x="22020" y="103824"/>
                      <a:pt x="28130" y="107343"/>
                      <a:pt x="28130" y="107343"/>
                    </a:cubicBezTo>
                    <a:lnTo>
                      <a:pt x="29353" y="104902"/>
                    </a:lnTo>
                    <a:cubicBezTo>
                      <a:pt x="25778" y="98193"/>
                      <a:pt x="31875" y="101308"/>
                      <a:pt x="31875" y="101308"/>
                    </a:cubicBezTo>
                    <a:cubicBezTo>
                      <a:pt x="32304" y="95633"/>
                      <a:pt x="36289" y="94044"/>
                      <a:pt x="36289" y="94044"/>
                    </a:cubicBezTo>
                    <a:cubicBezTo>
                      <a:pt x="36100" y="92934"/>
                      <a:pt x="33767" y="91950"/>
                      <a:pt x="33767" y="91950"/>
                    </a:cubicBezTo>
                    <a:cubicBezTo>
                      <a:pt x="23911" y="100072"/>
                      <a:pt x="18696" y="87309"/>
                      <a:pt x="18696" y="87309"/>
                    </a:cubicBezTo>
                    <a:cubicBezTo>
                      <a:pt x="16603" y="87517"/>
                      <a:pt x="13425" y="85853"/>
                      <a:pt x="13425" y="85853"/>
                    </a:cubicBezTo>
                    <a:cubicBezTo>
                      <a:pt x="14055" y="84591"/>
                      <a:pt x="16376" y="82536"/>
                      <a:pt x="16376" y="82536"/>
                    </a:cubicBezTo>
                    <a:cubicBezTo>
                      <a:pt x="15531" y="82050"/>
                      <a:pt x="14074" y="76898"/>
                      <a:pt x="14074" y="76898"/>
                    </a:cubicBezTo>
                    <a:cubicBezTo>
                      <a:pt x="15134" y="76268"/>
                      <a:pt x="20380" y="76060"/>
                      <a:pt x="20380" y="76060"/>
                    </a:cubicBezTo>
                    <a:cubicBezTo>
                      <a:pt x="20380" y="74799"/>
                      <a:pt x="22064" y="72453"/>
                      <a:pt x="22064" y="72453"/>
                    </a:cubicBezTo>
                    <a:cubicBezTo>
                      <a:pt x="23325" y="73342"/>
                      <a:pt x="26478" y="77535"/>
                      <a:pt x="26478" y="77535"/>
                    </a:cubicBezTo>
                    <a:cubicBezTo>
                      <a:pt x="27739" y="77302"/>
                      <a:pt x="29990" y="78336"/>
                      <a:pt x="29990" y="78336"/>
                    </a:cubicBezTo>
                    <a:cubicBezTo>
                      <a:pt x="29990" y="77302"/>
                      <a:pt x="31453" y="75442"/>
                      <a:pt x="31453" y="75442"/>
                    </a:cubicBezTo>
                    <a:cubicBezTo>
                      <a:pt x="31699" y="74811"/>
                      <a:pt x="28161" y="72920"/>
                      <a:pt x="28161" y="72920"/>
                    </a:cubicBezTo>
                    <a:lnTo>
                      <a:pt x="28981" y="71848"/>
                    </a:lnTo>
                    <a:cubicBezTo>
                      <a:pt x="29788" y="71848"/>
                      <a:pt x="33786" y="73109"/>
                      <a:pt x="33786" y="73109"/>
                    </a:cubicBezTo>
                    <a:cubicBezTo>
                      <a:pt x="44506" y="66437"/>
                      <a:pt x="48636" y="73739"/>
                      <a:pt x="48636" y="73739"/>
                    </a:cubicBezTo>
                    <a:cubicBezTo>
                      <a:pt x="49897" y="83198"/>
                      <a:pt x="52419" y="80631"/>
                      <a:pt x="52419" y="80631"/>
                    </a:cubicBezTo>
                    <a:cubicBezTo>
                      <a:pt x="52855" y="79780"/>
                      <a:pt x="52010" y="75448"/>
                      <a:pt x="52010" y="75448"/>
                    </a:cubicBezTo>
                    <a:lnTo>
                      <a:pt x="54948" y="75448"/>
                    </a:lnTo>
                    <a:cubicBezTo>
                      <a:pt x="55352" y="77914"/>
                      <a:pt x="60169" y="83185"/>
                      <a:pt x="60169" y="83185"/>
                    </a:cubicBezTo>
                    <a:cubicBezTo>
                      <a:pt x="59955" y="73096"/>
                      <a:pt x="66027" y="70170"/>
                      <a:pt x="66027" y="70170"/>
                    </a:cubicBezTo>
                    <a:cubicBezTo>
                      <a:pt x="65353" y="54519"/>
                      <a:pt x="52338" y="49941"/>
                      <a:pt x="52338" y="49941"/>
                    </a:cubicBezTo>
                    <a:cubicBezTo>
                      <a:pt x="51486" y="53094"/>
                      <a:pt x="50200" y="61657"/>
                      <a:pt x="51284" y="62061"/>
                    </a:cubicBezTo>
                    <a:cubicBezTo>
                      <a:pt x="52369" y="62465"/>
                      <a:pt x="55698" y="57275"/>
                      <a:pt x="55698" y="57275"/>
                    </a:cubicBezTo>
                    <a:cubicBezTo>
                      <a:pt x="59646" y="59734"/>
                      <a:pt x="60466" y="64747"/>
                      <a:pt x="60466" y="64747"/>
                    </a:cubicBezTo>
                    <a:cubicBezTo>
                      <a:pt x="46864" y="73140"/>
                      <a:pt x="42482" y="60144"/>
                      <a:pt x="42482" y="60144"/>
                    </a:cubicBezTo>
                    <a:cubicBezTo>
                      <a:pt x="41611" y="60384"/>
                      <a:pt x="33893" y="61657"/>
                      <a:pt x="33893" y="61657"/>
                    </a:cubicBezTo>
                    <a:cubicBezTo>
                      <a:pt x="32632" y="60144"/>
                      <a:pt x="35337" y="52886"/>
                      <a:pt x="35337" y="52886"/>
                    </a:cubicBezTo>
                    <a:cubicBezTo>
                      <a:pt x="30293" y="52659"/>
                      <a:pt x="27392" y="57300"/>
                      <a:pt x="27392" y="57300"/>
                    </a:cubicBezTo>
                    <a:cubicBezTo>
                      <a:pt x="29511" y="68562"/>
                      <a:pt x="13772" y="70864"/>
                      <a:pt x="13772" y="70864"/>
                    </a:cubicBezTo>
                    <a:cubicBezTo>
                      <a:pt x="14402" y="70025"/>
                      <a:pt x="11880" y="67711"/>
                      <a:pt x="11880" y="67711"/>
                    </a:cubicBezTo>
                    <a:cubicBezTo>
                      <a:pt x="10240" y="68342"/>
                      <a:pt x="2693" y="68972"/>
                      <a:pt x="2693" y="68972"/>
                    </a:cubicBezTo>
                    <a:cubicBezTo>
                      <a:pt x="2522" y="63537"/>
                      <a:pt x="7567" y="59974"/>
                      <a:pt x="7567" y="59974"/>
                    </a:cubicBezTo>
                    <a:cubicBezTo>
                      <a:pt x="6936" y="59362"/>
                      <a:pt x="5675" y="55213"/>
                      <a:pt x="5675" y="55213"/>
                    </a:cubicBezTo>
                    <a:cubicBezTo>
                      <a:pt x="16590" y="49752"/>
                      <a:pt x="23483" y="53889"/>
                      <a:pt x="23483" y="53889"/>
                    </a:cubicBezTo>
                    <a:cubicBezTo>
                      <a:pt x="30179" y="47419"/>
                      <a:pt x="43150" y="45124"/>
                      <a:pt x="43150" y="45124"/>
                    </a:cubicBezTo>
                    <a:cubicBezTo>
                      <a:pt x="43331" y="44042"/>
                      <a:pt x="43680" y="42995"/>
                      <a:pt x="44184" y="42021"/>
                    </a:cubicBezTo>
                    <a:cubicBezTo>
                      <a:pt x="44815" y="39121"/>
                      <a:pt x="33294" y="39121"/>
                      <a:pt x="33294" y="39121"/>
                    </a:cubicBezTo>
                    <a:cubicBezTo>
                      <a:pt x="33723" y="38244"/>
                      <a:pt x="31838" y="33635"/>
                      <a:pt x="31838" y="33635"/>
                    </a:cubicBezTo>
                    <a:cubicBezTo>
                      <a:pt x="31005" y="33635"/>
                      <a:pt x="29315" y="34694"/>
                      <a:pt x="29315" y="34694"/>
                    </a:cubicBezTo>
                    <a:cubicBezTo>
                      <a:pt x="25147" y="40722"/>
                      <a:pt x="24473" y="35520"/>
                      <a:pt x="24473" y="35520"/>
                    </a:cubicBezTo>
                    <a:cubicBezTo>
                      <a:pt x="23445" y="35331"/>
                      <a:pt x="20519" y="37639"/>
                      <a:pt x="20519" y="37639"/>
                    </a:cubicBezTo>
                    <a:cubicBezTo>
                      <a:pt x="18224" y="43276"/>
                      <a:pt x="7762" y="43276"/>
                      <a:pt x="7762" y="43276"/>
                    </a:cubicBezTo>
                    <a:cubicBezTo>
                      <a:pt x="8803" y="42015"/>
                      <a:pt x="7762" y="40344"/>
                      <a:pt x="7762" y="40344"/>
                    </a:cubicBezTo>
                    <a:cubicBezTo>
                      <a:pt x="5442" y="40079"/>
                      <a:pt x="0" y="35722"/>
                      <a:pt x="0" y="35722"/>
                    </a:cubicBezTo>
                    <a:cubicBezTo>
                      <a:pt x="1677" y="34265"/>
                      <a:pt x="7567" y="31308"/>
                      <a:pt x="7567" y="31308"/>
                    </a:cubicBezTo>
                    <a:cubicBezTo>
                      <a:pt x="5883" y="29851"/>
                      <a:pt x="6306" y="23602"/>
                      <a:pt x="6306" y="23602"/>
                    </a:cubicBezTo>
                    <a:cubicBezTo>
                      <a:pt x="7315" y="24706"/>
                      <a:pt x="13633" y="25954"/>
                      <a:pt x="13633" y="25954"/>
                    </a:cubicBezTo>
                    <a:cubicBezTo>
                      <a:pt x="19453" y="26137"/>
                      <a:pt x="21200" y="32418"/>
                      <a:pt x="21200" y="32418"/>
                    </a:cubicBezTo>
                    <a:cubicBezTo>
                      <a:pt x="23287" y="32821"/>
                      <a:pt x="30204" y="28887"/>
                      <a:pt x="30204" y="28887"/>
                    </a:cubicBezTo>
                    <a:cubicBezTo>
                      <a:pt x="28716" y="22581"/>
                      <a:pt x="21799" y="21521"/>
                      <a:pt x="21799" y="21521"/>
                    </a:cubicBezTo>
                    <a:cubicBezTo>
                      <a:pt x="7151" y="28243"/>
                      <a:pt x="4843" y="15247"/>
                      <a:pt x="4843" y="15247"/>
                    </a:cubicBezTo>
                    <a:cubicBezTo>
                      <a:pt x="3783" y="14774"/>
                      <a:pt x="391" y="13324"/>
                      <a:pt x="391" y="13324"/>
                    </a:cubicBezTo>
                    <a:cubicBezTo>
                      <a:pt x="1261" y="12101"/>
                      <a:pt x="5215" y="10247"/>
                      <a:pt x="5215" y="10247"/>
                    </a:cubicBezTo>
                    <a:cubicBezTo>
                      <a:pt x="4181" y="9616"/>
                      <a:pt x="3771" y="4572"/>
                      <a:pt x="3771" y="4572"/>
                    </a:cubicBezTo>
                    <a:cubicBezTo>
                      <a:pt x="5215" y="4193"/>
                      <a:pt x="10884" y="5019"/>
                      <a:pt x="10884" y="5019"/>
                    </a:cubicBezTo>
                    <a:cubicBezTo>
                      <a:pt x="10505" y="3758"/>
                      <a:pt x="12353" y="820"/>
                      <a:pt x="12353" y="820"/>
                    </a:cubicBezTo>
                    <a:lnTo>
                      <a:pt x="15298" y="7125"/>
                    </a:lnTo>
                    <a:cubicBezTo>
                      <a:pt x="15298" y="7125"/>
                      <a:pt x="24126" y="4603"/>
                      <a:pt x="22808" y="16748"/>
                    </a:cubicBezTo>
                    <a:cubicBezTo>
                      <a:pt x="23825" y="17767"/>
                      <a:pt x="25057" y="18545"/>
                      <a:pt x="26415" y="19024"/>
                    </a:cubicBezTo>
                    <a:cubicBezTo>
                      <a:pt x="26415" y="19024"/>
                      <a:pt x="27878" y="14465"/>
                      <a:pt x="26812" y="12548"/>
                    </a:cubicBezTo>
                    <a:cubicBezTo>
                      <a:pt x="25746" y="10631"/>
                      <a:pt x="23262" y="6028"/>
                      <a:pt x="22638" y="5839"/>
                    </a:cubicBezTo>
                    <a:cubicBezTo>
                      <a:pt x="22638" y="5839"/>
                      <a:pt x="26421" y="6854"/>
                      <a:pt x="27216" y="7516"/>
                    </a:cubicBezTo>
                    <a:cubicBezTo>
                      <a:pt x="27216" y="7516"/>
                      <a:pt x="29738" y="4994"/>
                      <a:pt x="29738" y="3954"/>
                    </a:cubicBezTo>
                    <a:cubicBezTo>
                      <a:pt x="29738" y="3954"/>
                      <a:pt x="35627" y="10259"/>
                      <a:pt x="35180" y="13784"/>
                    </a:cubicBezTo>
                    <a:cubicBezTo>
                      <a:pt x="34732" y="17309"/>
                      <a:pt x="30331" y="20248"/>
                      <a:pt x="29322" y="20664"/>
                    </a:cubicBezTo>
                    <a:lnTo>
                      <a:pt x="30791" y="21925"/>
                    </a:lnTo>
                    <a:cubicBezTo>
                      <a:pt x="30791" y="21925"/>
                      <a:pt x="45887" y="15619"/>
                      <a:pt x="51953" y="27953"/>
                    </a:cubicBezTo>
                    <a:cubicBezTo>
                      <a:pt x="51953" y="27953"/>
                      <a:pt x="52798" y="22707"/>
                      <a:pt x="52363" y="21465"/>
                    </a:cubicBezTo>
                    <a:cubicBezTo>
                      <a:pt x="52363" y="21465"/>
                      <a:pt x="44165" y="20525"/>
                      <a:pt x="48838" y="10373"/>
                    </a:cubicBezTo>
                    <a:cubicBezTo>
                      <a:pt x="50887" y="5808"/>
                      <a:pt x="48378" y="3922"/>
                      <a:pt x="48378" y="3922"/>
                    </a:cubicBezTo>
                    <a:cubicBezTo>
                      <a:pt x="48378" y="3922"/>
                      <a:pt x="55068" y="4982"/>
                      <a:pt x="56367" y="10001"/>
                    </a:cubicBezTo>
                    <a:cubicBezTo>
                      <a:pt x="56367" y="10001"/>
                      <a:pt x="59898" y="7062"/>
                      <a:pt x="59047" y="3922"/>
                    </a:cubicBezTo>
                    <a:cubicBezTo>
                      <a:pt x="59047" y="3922"/>
                      <a:pt x="65353" y="6634"/>
                      <a:pt x="63669" y="15853"/>
                    </a:cubicBezTo>
                    <a:cubicBezTo>
                      <a:pt x="62641" y="21465"/>
                      <a:pt x="57823" y="22316"/>
                      <a:pt x="57823" y="22316"/>
                    </a:cubicBezTo>
                    <a:cubicBezTo>
                      <a:pt x="57823" y="22316"/>
                      <a:pt x="54456" y="32954"/>
                      <a:pt x="60112" y="41763"/>
                    </a:cubicBezTo>
                    <a:cubicBezTo>
                      <a:pt x="60112" y="41763"/>
                      <a:pt x="65353" y="37166"/>
                      <a:pt x="65970" y="35287"/>
                    </a:cubicBezTo>
                    <a:cubicBezTo>
                      <a:pt x="65970" y="35287"/>
                      <a:pt x="61815" y="28981"/>
                      <a:pt x="64930" y="24416"/>
                    </a:cubicBezTo>
                    <a:cubicBezTo>
                      <a:pt x="68045" y="19850"/>
                      <a:pt x="70807" y="21067"/>
                      <a:pt x="72062" y="20002"/>
                    </a:cubicBezTo>
                    <a:cubicBezTo>
                      <a:pt x="72062" y="20002"/>
                      <a:pt x="76034" y="15197"/>
                      <a:pt x="76249" y="13892"/>
                    </a:cubicBezTo>
                    <a:cubicBezTo>
                      <a:pt x="76249" y="13892"/>
                      <a:pt x="77718" y="18110"/>
                      <a:pt x="77069" y="19169"/>
                    </a:cubicBezTo>
                    <a:cubicBezTo>
                      <a:pt x="77069" y="19169"/>
                      <a:pt x="82523" y="17707"/>
                      <a:pt x="83563" y="17707"/>
                    </a:cubicBezTo>
                    <a:cubicBezTo>
                      <a:pt x="83563" y="17707"/>
                      <a:pt x="83147" y="22940"/>
                      <a:pt x="82523" y="23527"/>
                    </a:cubicBezTo>
                    <a:cubicBezTo>
                      <a:pt x="82523" y="23527"/>
                      <a:pt x="85449" y="26251"/>
                      <a:pt x="87732" y="25456"/>
                    </a:cubicBezTo>
                    <a:cubicBezTo>
                      <a:pt x="87732" y="25456"/>
                      <a:pt x="84850" y="28994"/>
                      <a:pt x="83147" y="29410"/>
                    </a:cubicBezTo>
                    <a:cubicBezTo>
                      <a:pt x="83147" y="29410"/>
                      <a:pt x="80625" y="41120"/>
                      <a:pt x="68468" y="38402"/>
                    </a:cubicBezTo>
                    <a:cubicBezTo>
                      <a:pt x="68468" y="38402"/>
                      <a:pt x="63902" y="43213"/>
                      <a:pt x="63423" y="44708"/>
                    </a:cubicBezTo>
                    <a:cubicBezTo>
                      <a:pt x="63423" y="44708"/>
                      <a:pt x="68468" y="51404"/>
                      <a:pt x="68468" y="53044"/>
                    </a:cubicBezTo>
                    <a:cubicBezTo>
                      <a:pt x="68468" y="53044"/>
                      <a:pt x="74969" y="50944"/>
                      <a:pt x="76665" y="52211"/>
                    </a:cubicBezTo>
                    <a:cubicBezTo>
                      <a:pt x="76665" y="52211"/>
                      <a:pt x="87725" y="47797"/>
                      <a:pt x="88160" y="28218"/>
                    </a:cubicBezTo>
                    <a:lnTo>
                      <a:pt x="91105" y="27588"/>
                    </a:lnTo>
                    <a:cubicBezTo>
                      <a:pt x="91105" y="27588"/>
                      <a:pt x="89844" y="21490"/>
                      <a:pt x="91105" y="17751"/>
                    </a:cubicBezTo>
                    <a:cubicBezTo>
                      <a:pt x="91105" y="17751"/>
                      <a:pt x="80020" y="5833"/>
                      <a:pt x="87322" y="2094"/>
                    </a:cubicBezTo>
                    <a:cubicBezTo>
                      <a:pt x="87322" y="2094"/>
                      <a:pt x="89213" y="5637"/>
                      <a:pt x="91490" y="6659"/>
                    </a:cubicBezTo>
                    <a:cubicBezTo>
                      <a:pt x="91490" y="6659"/>
                      <a:pt x="95273" y="5637"/>
                      <a:pt x="96106" y="3109"/>
                    </a:cubicBezTo>
                    <a:cubicBezTo>
                      <a:pt x="96106" y="3109"/>
                      <a:pt x="100721" y="9414"/>
                      <a:pt x="99057" y="14768"/>
                    </a:cubicBezTo>
                    <a:cubicBezTo>
                      <a:pt x="99057" y="14768"/>
                      <a:pt x="94012" y="21950"/>
                      <a:pt x="95078" y="25633"/>
                    </a:cubicBezTo>
                    <a:cubicBezTo>
                      <a:pt x="95078" y="25633"/>
                      <a:pt x="99895" y="19838"/>
                      <a:pt x="108692" y="21313"/>
                    </a:cubicBezTo>
                    <a:cubicBezTo>
                      <a:pt x="108692" y="21313"/>
                      <a:pt x="107639" y="14175"/>
                      <a:pt x="112078" y="8563"/>
                    </a:cubicBezTo>
                    <a:cubicBezTo>
                      <a:pt x="112078" y="8563"/>
                      <a:pt x="112709" y="12347"/>
                      <a:pt x="114953" y="14175"/>
                    </a:cubicBezTo>
                    <a:cubicBezTo>
                      <a:pt x="117198" y="16004"/>
                      <a:pt x="116845" y="18987"/>
                      <a:pt x="116214" y="19850"/>
                    </a:cubicBezTo>
                    <a:lnTo>
                      <a:pt x="118957" y="18816"/>
                    </a:lnTo>
                    <a:cubicBezTo>
                      <a:pt x="118957" y="18816"/>
                      <a:pt x="115597" y="8967"/>
                      <a:pt x="123794" y="6659"/>
                    </a:cubicBezTo>
                    <a:cubicBezTo>
                      <a:pt x="123794" y="6659"/>
                      <a:pt x="125686" y="1419"/>
                      <a:pt x="126947" y="0"/>
                    </a:cubicBezTo>
                    <a:lnTo>
                      <a:pt x="130100" y="3556"/>
                    </a:lnTo>
                    <a:cubicBezTo>
                      <a:pt x="130100" y="3556"/>
                      <a:pt x="133656" y="202"/>
                      <a:pt x="135340" y="202"/>
                    </a:cubicBezTo>
                    <a:cubicBezTo>
                      <a:pt x="135340" y="202"/>
                      <a:pt x="137231" y="5637"/>
                      <a:pt x="136784" y="6659"/>
                    </a:cubicBezTo>
                    <a:cubicBezTo>
                      <a:pt x="136784" y="6659"/>
                      <a:pt x="140567" y="7088"/>
                      <a:pt x="141639" y="6463"/>
                    </a:cubicBezTo>
                    <a:cubicBezTo>
                      <a:pt x="141639" y="6463"/>
                      <a:pt x="137654" y="13141"/>
                      <a:pt x="136784" y="13583"/>
                    </a:cubicBezTo>
                    <a:cubicBezTo>
                      <a:pt x="136784" y="13583"/>
                      <a:pt x="139104" y="24826"/>
                      <a:pt x="122520" y="21950"/>
                    </a:cubicBezTo>
                    <a:lnTo>
                      <a:pt x="117350" y="26516"/>
                    </a:lnTo>
                    <a:cubicBezTo>
                      <a:pt x="117350" y="26516"/>
                      <a:pt x="119008" y="29038"/>
                      <a:pt x="119008" y="29820"/>
                    </a:cubicBezTo>
                    <a:cubicBezTo>
                      <a:pt x="119008" y="29820"/>
                      <a:pt x="128624" y="26516"/>
                      <a:pt x="130308" y="24826"/>
                    </a:cubicBezTo>
                    <a:cubicBezTo>
                      <a:pt x="130308" y="24826"/>
                      <a:pt x="130308" y="30677"/>
                      <a:pt x="129444" y="32393"/>
                    </a:cubicBezTo>
                    <a:cubicBezTo>
                      <a:pt x="129444" y="32393"/>
                      <a:pt x="135340" y="34045"/>
                      <a:pt x="137213" y="33401"/>
                    </a:cubicBezTo>
                    <a:cubicBezTo>
                      <a:pt x="137213" y="33401"/>
                      <a:pt x="134905" y="40338"/>
                      <a:pt x="129444" y="41170"/>
                    </a:cubicBezTo>
                    <a:cubicBezTo>
                      <a:pt x="129444" y="41170"/>
                      <a:pt x="131367" y="44109"/>
                      <a:pt x="127161" y="43491"/>
                    </a:cubicBezTo>
                    <a:cubicBezTo>
                      <a:pt x="127161" y="43491"/>
                      <a:pt x="123378" y="44752"/>
                      <a:pt x="122520" y="45944"/>
                    </a:cubicBezTo>
                    <a:cubicBezTo>
                      <a:pt x="122520" y="45944"/>
                      <a:pt x="120061" y="42393"/>
                      <a:pt x="118737" y="42160"/>
                    </a:cubicBezTo>
                    <a:cubicBezTo>
                      <a:pt x="118737" y="42160"/>
                      <a:pt x="113131" y="44247"/>
                      <a:pt x="111012" y="43238"/>
                    </a:cubicBezTo>
                    <a:cubicBezTo>
                      <a:pt x="111012" y="43238"/>
                      <a:pt x="112116" y="39884"/>
                      <a:pt x="111239" y="39083"/>
                    </a:cubicBezTo>
                    <a:lnTo>
                      <a:pt x="110426" y="38206"/>
                    </a:lnTo>
                    <a:lnTo>
                      <a:pt x="111239" y="39083"/>
                    </a:lnTo>
                    <a:cubicBezTo>
                      <a:pt x="111239" y="39083"/>
                      <a:pt x="103483" y="39423"/>
                      <a:pt x="103906" y="42810"/>
                    </a:cubicBezTo>
                    <a:cubicBezTo>
                      <a:pt x="103906" y="42810"/>
                      <a:pt x="104959" y="48857"/>
                      <a:pt x="104959" y="49702"/>
                    </a:cubicBezTo>
                    <a:cubicBezTo>
                      <a:pt x="104959" y="49702"/>
                      <a:pt x="110798" y="50749"/>
                      <a:pt x="111838" y="51594"/>
                    </a:cubicBezTo>
                    <a:lnTo>
                      <a:pt x="112116" y="59532"/>
                    </a:lnTo>
                    <a:lnTo>
                      <a:pt x="105558" y="57426"/>
                    </a:lnTo>
                    <a:cubicBezTo>
                      <a:pt x="105558" y="57426"/>
                      <a:pt x="103458" y="68323"/>
                      <a:pt x="96339" y="67068"/>
                    </a:cubicBezTo>
                    <a:cubicBezTo>
                      <a:pt x="89220" y="65813"/>
                      <a:pt x="87732" y="62477"/>
                      <a:pt x="93621" y="52659"/>
                    </a:cubicBezTo>
                    <a:cubicBezTo>
                      <a:pt x="93621" y="52659"/>
                      <a:pt x="81691" y="53864"/>
                      <a:pt x="81848" y="70189"/>
                    </a:cubicBezTo>
                    <a:cubicBezTo>
                      <a:pt x="81848" y="70189"/>
                      <a:pt x="82523" y="71652"/>
                      <a:pt x="84850" y="70820"/>
                    </a:cubicBezTo>
                    <a:cubicBezTo>
                      <a:pt x="84850" y="70820"/>
                      <a:pt x="84402" y="74981"/>
                      <a:pt x="83784" y="76444"/>
                    </a:cubicBezTo>
                    <a:cubicBezTo>
                      <a:pt x="83784" y="76444"/>
                      <a:pt x="90241" y="72030"/>
                      <a:pt x="95305" y="73922"/>
                    </a:cubicBezTo>
                    <a:cubicBezTo>
                      <a:pt x="97670" y="70878"/>
                      <a:pt x="101766" y="69769"/>
                      <a:pt x="105343" y="71204"/>
                    </a:cubicBezTo>
                    <a:cubicBezTo>
                      <a:pt x="105343" y="71204"/>
                      <a:pt x="108704" y="71204"/>
                      <a:pt x="108049" y="62811"/>
                    </a:cubicBezTo>
                    <a:lnTo>
                      <a:pt x="111201" y="62610"/>
                    </a:lnTo>
                    <a:lnTo>
                      <a:pt x="111422" y="67263"/>
                    </a:lnTo>
                    <a:cubicBezTo>
                      <a:pt x="111422" y="67263"/>
                      <a:pt x="116650" y="64697"/>
                      <a:pt x="117305" y="63480"/>
                    </a:cubicBezTo>
                    <a:cubicBezTo>
                      <a:pt x="117305" y="63480"/>
                      <a:pt x="114556" y="55913"/>
                      <a:pt x="122098" y="53201"/>
                    </a:cubicBezTo>
                    <a:cubicBezTo>
                      <a:pt x="122098" y="53201"/>
                      <a:pt x="124620" y="49273"/>
                      <a:pt x="125881" y="48825"/>
                    </a:cubicBezTo>
                    <a:cubicBezTo>
                      <a:pt x="125881" y="48825"/>
                      <a:pt x="127527" y="54463"/>
                      <a:pt x="127325" y="55762"/>
                    </a:cubicBezTo>
                    <a:cubicBezTo>
                      <a:pt x="127325" y="55762"/>
                      <a:pt x="133631" y="54696"/>
                      <a:pt x="135100" y="55131"/>
                    </a:cubicBezTo>
                    <a:cubicBezTo>
                      <a:pt x="135100" y="55131"/>
                      <a:pt x="134243" y="60087"/>
                      <a:pt x="133208" y="61399"/>
                    </a:cubicBezTo>
                    <a:cubicBezTo>
                      <a:pt x="133208" y="61399"/>
                      <a:pt x="136361" y="62805"/>
                      <a:pt x="137402" y="64312"/>
                    </a:cubicBezTo>
                    <a:cubicBezTo>
                      <a:pt x="137402" y="64312"/>
                      <a:pt x="126051" y="70574"/>
                      <a:pt x="120628" y="68266"/>
                    </a:cubicBezTo>
                    <a:cubicBezTo>
                      <a:pt x="120628" y="68266"/>
                      <a:pt x="113509" y="70366"/>
                      <a:pt x="112236" y="72049"/>
                    </a:cubicBezTo>
                    <a:cubicBezTo>
                      <a:pt x="112236" y="72049"/>
                      <a:pt x="115388" y="73941"/>
                      <a:pt x="120433" y="70788"/>
                    </a:cubicBezTo>
                    <a:lnTo>
                      <a:pt x="120433" y="73941"/>
                    </a:lnTo>
                    <a:lnTo>
                      <a:pt x="122785" y="73941"/>
                    </a:lnTo>
                    <a:cubicBezTo>
                      <a:pt x="122785" y="73941"/>
                      <a:pt x="134892" y="65561"/>
                      <a:pt x="139716" y="76463"/>
                    </a:cubicBezTo>
                    <a:cubicBezTo>
                      <a:pt x="139716" y="76463"/>
                      <a:pt x="142869" y="77933"/>
                      <a:pt x="144761" y="77094"/>
                    </a:cubicBezTo>
                    <a:cubicBezTo>
                      <a:pt x="144761" y="77094"/>
                      <a:pt x="143922" y="80877"/>
                      <a:pt x="142238" y="81268"/>
                    </a:cubicBezTo>
                    <a:cubicBezTo>
                      <a:pt x="142238" y="81268"/>
                      <a:pt x="144761" y="85272"/>
                      <a:pt x="144761" y="87353"/>
                    </a:cubicBezTo>
                    <a:cubicBezTo>
                      <a:pt x="144761" y="87353"/>
                      <a:pt x="141204" y="88400"/>
                      <a:pt x="139085" y="87561"/>
                    </a:cubicBezTo>
                    <a:cubicBezTo>
                      <a:pt x="139085" y="87561"/>
                      <a:pt x="139085" y="91975"/>
                      <a:pt x="138650" y="93237"/>
                    </a:cubicBezTo>
                    <a:cubicBezTo>
                      <a:pt x="138650" y="93237"/>
                      <a:pt x="134470" y="90084"/>
                      <a:pt x="133833" y="88413"/>
                    </a:cubicBezTo>
                    <a:cubicBezTo>
                      <a:pt x="133833" y="88413"/>
                      <a:pt x="122482" y="90090"/>
                      <a:pt x="122123" y="78834"/>
                    </a:cubicBezTo>
                    <a:lnTo>
                      <a:pt x="119380" y="77914"/>
                    </a:lnTo>
                    <a:cubicBezTo>
                      <a:pt x="119380" y="77914"/>
                      <a:pt x="116006" y="80436"/>
                      <a:pt x="114569" y="80852"/>
                    </a:cubicBezTo>
                    <a:cubicBezTo>
                      <a:pt x="114569" y="80852"/>
                      <a:pt x="118314" y="82933"/>
                      <a:pt x="119153" y="83955"/>
                    </a:cubicBezTo>
                    <a:cubicBezTo>
                      <a:pt x="119153" y="83955"/>
                      <a:pt x="117318" y="88785"/>
                      <a:pt x="115849" y="88999"/>
                    </a:cubicBezTo>
                    <a:cubicBezTo>
                      <a:pt x="115849" y="88999"/>
                      <a:pt x="102821" y="82347"/>
                      <a:pt x="99277" y="86893"/>
                    </a:cubicBezTo>
                    <a:cubicBezTo>
                      <a:pt x="99277" y="86893"/>
                      <a:pt x="105766" y="90676"/>
                      <a:pt x="107229" y="92335"/>
                    </a:cubicBezTo>
                    <a:cubicBezTo>
                      <a:pt x="107229" y="92335"/>
                      <a:pt x="120837" y="89239"/>
                      <a:pt x="118314" y="100703"/>
                    </a:cubicBezTo>
                    <a:lnTo>
                      <a:pt x="119153" y="101964"/>
                    </a:lnTo>
                    <a:cubicBezTo>
                      <a:pt x="119153" y="101964"/>
                      <a:pt x="125887" y="102594"/>
                      <a:pt x="128195" y="114531"/>
                    </a:cubicBezTo>
                    <a:cubicBezTo>
                      <a:pt x="128195" y="114531"/>
                      <a:pt x="119998" y="116637"/>
                      <a:pt x="117911" y="104927"/>
                    </a:cubicBezTo>
                    <a:cubicBezTo>
                      <a:pt x="117367" y="105177"/>
                      <a:pt x="116870" y="105518"/>
                      <a:pt x="116441" y="105936"/>
                    </a:cubicBezTo>
                    <a:cubicBezTo>
                      <a:pt x="116441" y="105936"/>
                      <a:pt x="117318" y="108030"/>
                      <a:pt x="116877" y="108831"/>
                    </a:cubicBezTo>
                    <a:cubicBezTo>
                      <a:pt x="116877" y="108831"/>
                      <a:pt x="126335" y="118088"/>
                      <a:pt x="113724" y="128088"/>
                    </a:cubicBezTo>
                    <a:cubicBezTo>
                      <a:pt x="113724" y="128088"/>
                      <a:pt x="109070" y="122886"/>
                      <a:pt x="109070" y="120522"/>
                    </a:cubicBezTo>
                    <a:cubicBezTo>
                      <a:pt x="109070" y="120522"/>
                      <a:pt x="103452" y="118724"/>
                      <a:pt x="100728" y="121783"/>
                    </a:cubicBezTo>
                    <a:cubicBezTo>
                      <a:pt x="100728" y="121783"/>
                      <a:pt x="100097" y="111397"/>
                      <a:pt x="112898" y="110287"/>
                    </a:cubicBezTo>
                    <a:lnTo>
                      <a:pt x="113099" y="108017"/>
                    </a:lnTo>
                    <a:cubicBezTo>
                      <a:pt x="113099" y="108017"/>
                      <a:pt x="108685" y="110735"/>
                      <a:pt x="106794" y="111170"/>
                    </a:cubicBezTo>
                    <a:cubicBezTo>
                      <a:pt x="106794" y="111170"/>
                      <a:pt x="102569" y="111170"/>
                      <a:pt x="99038" y="106126"/>
                    </a:cubicBezTo>
                    <a:cubicBezTo>
                      <a:pt x="99038" y="106126"/>
                      <a:pt x="111599" y="101951"/>
                      <a:pt x="110388" y="100513"/>
                    </a:cubicBezTo>
                    <a:cubicBezTo>
                      <a:pt x="109064" y="99044"/>
                      <a:pt x="95519" y="107595"/>
                      <a:pt x="85657" y="102594"/>
                    </a:cubicBezTo>
                    <a:cubicBezTo>
                      <a:pt x="85657" y="102594"/>
                      <a:pt x="84585" y="104486"/>
                      <a:pt x="83135" y="104656"/>
                    </a:cubicBezTo>
                    <a:cubicBezTo>
                      <a:pt x="83135" y="104656"/>
                      <a:pt x="78721" y="112595"/>
                      <a:pt x="81678" y="120345"/>
                    </a:cubicBezTo>
                    <a:cubicBezTo>
                      <a:pt x="81678" y="120345"/>
                      <a:pt x="91408" y="127130"/>
                      <a:pt x="84074" y="134331"/>
                    </a:cubicBezTo>
                    <a:cubicBezTo>
                      <a:pt x="84074" y="134331"/>
                      <a:pt x="85222" y="144029"/>
                      <a:pt x="86905" y="144893"/>
                    </a:cubicBezTo>
                  </a:path>
                </a:pathLst>
              </a:custGeom>
              <a:solidFill>
                <a:srgbClr val="BCBCB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0AA15B56-15BA-97BF-B90A-39587391C6F0}"/>
                </a:ext>
              </a:extLst>
            </p:cNvPr>
            <p:cNvGrpSpPr/>
            <p:nvPr userDrawn="1"/>
          </p:nvGrpSpPr>
          <p:grpSpPr>
            <a:xfrm>
              <a:off x="8644598" y="3999635"/>
              <a:ext cx="1324195" cy="358167"/>
              <a:chOff x="9370748" y="3767388"/>
              <a:chExt cx="893755" cy="241742"/>
            </a:xfrm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4F0CA284-432B-10BC-EAB6-F40A1FC789A3}"/>
                  </a:ext>
                </a:extLst>
              </p:cNvPr>
              <p:cNvSpPr/>
              <p:nvPr/>
            </p:nvSpPr>
            <p:spPr>
              <a:xfrm>
                <a:off x="9370748" y="3767388"/>
                <a:ext cx="263013" cy="241742"/>
              </a:xfrm>
              <a:custGeom>
                <a:avLst/>
                <a:gdLst>
                  <a:gd name="connsiteX0" fmla="*/ 33108 w 263013"/>
                  <a:gd name="connsiteY0" fmla="*/ 108963 h 241742"/>
                  <a:gd name="connsiteX1" fmla="*/ 33108 w 263013"/>
                  <a:gd name="connsiteY1" fmla="*/ 138776 h 241742"/>
                  <a:gd name="connsiteX2" fmla="*/ 35050 w 263013"/>
                  <a:gd name="connsiteY2" fmla="*/ 134993 h 241742"/>
                  <a:gd name="connsiteX3" fmla="*/ 52706 w 263013"/>
                  <a:gd name="connsiteY3" fmla="*/ 81054 h 241742"/>
                  <a:gd name="connsiteX4" fmla="*/ 56704 w 263013"/>
                  <a:gd name="connsiteY4" fmla="*/ 71368 h 241742"/>
                  <a:gd name="connsiteX5" fmla="*/ 61231 w 263013"/>
                  <a:gd name="connsiteY5" fmla="*/ 68625 h 241742"/>
                  <a:gd name="connsiteX6" fmla="*/ 64031 w 263013"/>
                  <a:gd name="connsiteY6" fmla="*/ 72308 h 241742"/>
                  <a:gd name="connsiteX7" fmla="*/ 66724 w 263013"/>
                  <a:gd name="connsiteY7" fmla="*/ 89964 h 241742"/>
                  <a:gd name="connsiteX8" fmla="*/ 64460 w 263013"/>
                  <a:gd name="connsiteY8" fmla="*/ 149143 h 241742"/>
                  <a:gd name="connsiteX9" fmla="*/ 61673 w 263013"/>
                  <a:gd name="connsiteY9" fmla="*/ 171074 h 241742"/>
                  <a:gd name="connsiteX10" fmla="*/ 65456 w 263013"/>
                  <a:gd name="connsiteY10" fmla="*/ 179814 h 241742"/>
                  <a:gd name="connsiteX11" fmla="*/ 75974 w 263013"/>
                  <a:gd name="connsiteY11" fmla="*/ 178786 h 241742"/>
                  <a:gd name="connsiteX12" fmla="*/ 81536 w 263013"/>
                  <a:gd name="connsiteY12" fmla="*/ 171629 h 241742"/>
                  <a:gd name="connsiteX13" fmla="*/ 102603 w 263013"/>
                  <a:gd name="connsiteY13" fmla="*/ 131638 h 241742"/>
                  <a:gd name="connsiteX14" fmla="*/ 108133 w 263013"/>
                  <a:gd name="connsiteY14" fmla="*/ 123100 h 241742"/>
                  <a:gd name="connsiteX15" fmla="*/ 114950 w 263013"/>
                  <a:gd name="connsiteY15" fmla="*/ 119052 h 241742"/>
                  <a:gd name="connsiteX16" fmla="*/ 119534 w 263013"/>
                  <a:gd name="connsiteY16" fmla="*/ 125112 h 241742"/>
                  <a:gd name="connsiteX17" fmla="*/ 121848 w 263013"/>
                  <a:gd name="connsiteY17" fmla="*/ 154427 h 241742"/>
                  <a:gd name="connsiteX18" fmla="*/ 115618 w 263013"/>
                  <a:gd name="connsiteY18" fmla="*/ 187759 h 241742"/>
                  <a:gd name="connsiteX19" fmla="*/ 113953 w 263013"/>
                  <a:gd name="connsiteY19" fmla="*/ 193838 h 241742"/>
                  <a:gd name="connsiteX20" fmla="*/ 115845 w 263013"/>
                  <a:gd name="connsiteY20" fmla="*/ 199765 h 241742"/>
                  <a:gd name="connsiteX21" fmla="*/ 122889 w 263013"/>
                  <a:gd name="connsiteY21" fmla="*/ 199608 h 241742"/>
                  <a:gd name="connsiteX22" fmla="*/ 128381 w 263013"/>
                  <a:gd name="connsiteY22" fmla="*/ 191019 h 241742"/>
                  <a:gd name="connsiteX23" fmla="*/ 133823 w 263013"/>
                  <a:gd name="connsiteY23" fmla="*/ 135529 h 241742"/>
                  <a:gd name="connsiteX24" fmla="*/ 131420 w 263013"/>
                  <a:gd name="connsiteY24" fmla="*/ 118560 h 241742"/>
                  <a:gd name="connsiteX25" fmla="*/ 127637 w 263013"/>
                  <a:gd name="connsiteY25" fmla="*/ 110697 h 241742"/>
                  <a:gd name="connsiteX26" fmla="*/ 109300 w 263013"/>
                  <a:gd name="connsiteY26" fmla="*/ 107658 h 241742"/>
                  <a:gd name="connsiteX27" fmla="*/ 99078 w 263013"/>
                  <a:gd name="connsiteY27" fmla="*/ 119115 h 241742"/>
                  <a:gd name="connsiteX28" fmla="*/ 80161 w 263013"/>
                  <a:gd name="connsiteY28" fmla="*/ 151545 h 241742"/>
                  <a:gd name="connsiteX29" fmla="*/ 74341 w 263013"/>
                  <a:gd name="connsiteY29" fmla="*/ 159875 h 241742"/>
                  <a:gd name="connsiteX30" fmla="*/ 74908 w 263013"/>
                  <a:gd name="connsiteY30" fmla="*/ 151438 h 241742"/>
                  <a:gd name="connsiteX31" fmla="*/ 80798 w 263013"/>
                  <a:gd name="connsiteY31" fmla="*/ 95002 h 241742"/>
                  <a:gd name="connsiteX32" fmla="*/ 75835 w 263013"/>
                  <a:gd name="connsiteY32" fmla="*/ 65012 h 241742"/>
                  <a:gd name="connsiteX33" fmla="*/ 67291 w 263013"/>
                  <a:gd name="connsiteY33" fmla="*/ 53309 h 241742"/>
                  <a:gd name="connsiteX34" fmla="*/ 54049 w 263013"/>
                  <a:gd name="connsiteY34" fmla="*/ 54885 h 241742"/>
                  <a:gd name="connsiteX35" fmla="*/ 48614 w 263013"/>
                  <a:gd name="connsiteY35" fmla="*/ 64224 h 241742"/>
                  <a:gd name="connsiteX36" fmla="*/ 34955 w 263013"/>
                  <a:gd name="connsiteY36" fmla="*/ 102512 h 241742"/>
                  <a:gd name="connsiteX37" fmla="*/ 33064 w 263013"/>
                  <a:gd name="connsiteY37" fmla="*/ 105577 h 241742"/>
                  <a:gd name="connsiteX38" fmla="*/ 33064 w 263013"/>
                  <a:gd name="connsiteY38" fmla="*/ 103414 h 241742"/>
                  <a:gd name="connsiteX39" fmla="*/ 32994 w 263013"/>
                  <a:gd name="connsiteY39" fmla="*/ 3619 h 241742"/>
                  <a:gd name="connsiteX40" fmla="*/ 36683 w 263013"/>
                  <a:gd name="connsiteY40" fmla="*/ 0 h 241742"/>
                  <a:gd name="connsiteX41" fmla="*/ 244677 w 263013"/>
                  <a:gd name="connsiteY41" fmla="*/ 114 h 241742"/>
                  <a:gd name="connsiteX42" fmla="*/ 248146 w 263013"/>
                  <a:gd name="connsiteY42" fmla="*/ 3607 h 241742"/>
                  <a:gd name="connsiteX43" fmla="*/ 248146 w 263013"/>
                  <a:gd name="connsiteY43" fmla="*/ 147314 h 241742"/>
                  <a:gd name="connsiteX44" fmla="*/ 244942 w 263013"/>
                  <a:gd name="connsiteY44" fmla="*/ 150467 h 241742"/>
                  <a:gd name="connsiteX45" fmla="*/ 224398 w 263013"/>
                  <a:gd name="connsiteY45" fmla="*/ 147945 h 241742"/>
                  <a:gd name="connsiteX46" fmla="*/ 221636 w 263013"/>
                  <a:gd name="connsiteY46" fmla="*/ 144161 h 241742"/>
                  <a:gd name="connsiteX47" fmla="*/ 233699 w 263013"/>
                  <a:gd name="connsiteY47" fmla="*/ 71488 h 241742"/>
                  <a:gd name="connsiteX48" fmla="*/ 235326 w 263013"/>
                  <a:gd name="connsiteY48" fmla="*/ 44916 h 241742"/>
                  <a:gd name="connsiteX49" fmla="*/ 231271 w 263013"/>
                  <a:gd name="connsiteY49" fmla="*/ 37979 h 241742"/>
                  <a:gd name="connsiteX50" fmla="*/ 225539 w 263013"/>
                  <a:gd name="connsiteY50" fmla="*/ 44153 h 241742"/>
                  <a:gd name="connsiteX51" fmla="*/ 223774 w 263013"/>
                  <a:gd name="connsiteY51" fmla="*/ 63007 h 241742"/>
                  <a:gd name="connsiteX52" fmla="*/ 217285 w 263013"/>
                  <a:gd name="connsiteY52" fmla="*/ 102102 h 241742"/>
                  <a:gd name="connsiteX53" fmla="*/ 210109 w 263013"/>
                  <a:gd name="connsiteY53" fmla="*/ 139987 h 241742"/>
                  <a:gd name="connsiteX54" fmla="*/ 203400 w 263013"/>
                  <a:gd name="connsiteY54" fmla="*/ 144678 h 241742"/>
                  <a:gd name="connsiteX55" fmla="*/ 171909 w 263013"/>
                  <a:gd name="connsiteY55" fmla="*/ 147119 h 241742"/>
                  <a:gd name="connsiteX56" fmla="*/ 169696 w 263013"/>
                  <a:gd name="connsiteY56" fmla="*/ 144861 h 241742"/>
                  <a:gd name="connsiteX57" fmla="*/ 171487 w 263013"/>
                  <a:gd name="connsiteY57" fmla="*/ 134860 h 241742"/>
                  <a:gd name="connsiteX58" fmla="*/ 178253 w 263013"/>
                  <a:gd name="connsiteY58" fmla="*/ 67818 h 241742"/>
                  <a:gd name="connsiteX59" fmla="*/ 182490 w 263013"/>
                  <a:gd name="connsiteY59" fmla="*/ 28388 h 241742"/>
                  <a:gd name="connsiteX60" fmla="*/ 182490 w 263013"/>
                  <a:gd name="connsiteY60" fmla="*/ 22083 h 241742"/>
                  <a:gd name="connsiteX61" fmla="*/ 179300 w 263013"/>
                  <a:gd name="connsiteY61" fmla="*/ 17467 h 241742"/>
                  <a:gd name="connsiteX62" fmla="*/ 173095 w 263013"/>
                  <a:gd name="connsiteY62" fmla="*/ 18564 h 241742"/>
                  <a:gd name="connsiteX63" fmla="*/ 168681 w 263013"/>
                  <a:gd name="connsiteY63" fmla="*/ 28218 h 241742"/>
                  <a:gd name="connsiteX64" fmla="*/ 165339 w 263013"/>
                  <a:gd name="connsiteY64" fmla="*/ 70927 h 241742"/>
                  <a:gd name="connsiteX65" fmla="*/ 147323 w 263013"/>
                  <a:gd name="connsiteY65" fmla="*/ 185867 h 241742"/>
                  <a:gd name="connsiteX66" fmla="*/ 140576 w 263013"/>
                  <a:gd name="connsiteY66" fmla="*/ 214779 h 241742"/>
                  <a:gd name="connsiteX67" fmla="*/ 154871 w 263013"/>
                  <a:gd name="connsiteY67" fmla="*/ 214779 h 241742"/>
                  <a:gd name="connsiteX68" fmla="*/ 156864 w 263013"/>
                  <a:gd name="connsiteY68" fmla="*/ 212339 h 241742"/>
                  <a:gd name="connsiteX69" fmla="*/ 163075 w 263013"/>
                  <a:gd name="connsiteY69" fmla="*/ 185369 h 241742"/>
                  <a:gd name="connsiteX70" fmla="*/ 166537 w 263013"/>
                  <a:gd name="connsiteY70" fmla="*/ 170702 h 241742"/>
                  <a:gd name="connsiteX71" fmla="*/ 176191 w 263013"/>
                  <a:gd name="connsiteY71" fmla="*/ 160941 h 241742"/>
                  <a:gd name="connsiteX72" fmla="*/ 201061 w 263013"/>
                  <a:gd name="connsiteY72" fmla="*/ 156823 h 241742"/>
                  <a:gd name="connsiteX73" fmla="*/ 205765 w 263013"/>
                  <a:gd name="connsiteY73" fmla="*/ 162498 h 241742"/>
                  <a:gd name="connsiteX74" fmla="*/ 197220 w 263013"/>
                  <a:gd name="connsiteY74" fmla="*/ 195042 h 241742"/>
                  <a:gd name="connsiteX75" fmla="*/ 196754 w 263013"/>
                  <a:gd name="connsiteY75" fmla="*/ 202723 h 241742"/>
                  <a:gd name="connsiteX76" fmla="*/ 201326 w 263013"/>
                  <a:gd name="connsiteY76" fmla="*/ 209028 h 241742"/>
                  <a:gd name="connsiteX77" fmla="*/ 209050 w 263013"/>
                  <a:gd name="connsiteY77" fmla="*/ 205547 h 241742"/>
                  <a:gd name="connsiteX78" fmla="*/ 213691 w 263013"/>
                  <a:gd name="connsiteY78" fmla="*/ 189153 h 241742"/>
                  <a:gd name="connsiteX79" fmla="*/ 217210 w 263013"/>
                  <a:gd name="connsiteY79" fmla="*/ 164510 h 241742"/>
                  <a:gd name="connsiteX80" fmla="*/ 224959 w 263013"/>
                  <a:gd name="connsiteY80" fmla="*/ 159232 h 241742"/>
                  <a:gd name="connsiteX81" fmla="*/ 245062 w 263013"/>
                  <a:gd name="connsiteY81" fmla="*/ 162385 h 241742"/>
                  <a:gd name="connsiteX82" fmla="*/ 247988 w 263013"/>
                  <a:gd name="connsiteY82" fmla="*/ 159705 h 241742"/>
                  <a:gd name="connsiteX83" fmla="*/ 247988 w 263013"/>
                  <a:gd name="connsiteY83" fmla="*/ 156552 h 241742"/>
                  <a:gd name="connsiteX84" fmla="*/ 254149 w 263013"/>
                  <a:gd name="connsiteY84" fmla="*/ 151426 h 241742"/>
                  <a:gd name="connsiteX85" fmla="*/ 259231 w 263013"/>
                  <a:gd name="connsiteY85" fmla="*/ 152731 h 241742"/>
                  <a:gd name="connsiteX86" fmla="*/ 262920 w 263013"/>
                  <a:gd name="connsiteY86" fmla="*/ 159837 h 241742"/>
                  <a:gd name="connsiteX87" fmla="*/ 257661 w 263013"/>
                  <a:gd name="connsiteY87" fmla="*/ 164409 h 241742"/>
                  <a:gd name="connsiteX88" fmla="*/ 250725 w 263013"/>
                  <a:gd name="connsiteY88" fmla="*/ 163621 h 241742"/>
                  <a:gd name="connsiteX89" fmla="*/ 248089 w 263013"/>
                  <a:gd name="connsiteY89" fmla="*/ 165878 h 241742"/>
                  <a:gd name="connsiteX90" fmla="*/ 248190 w 263013"/>
                  <a:gd name="connsiteY90" fmla="*/ 211557 h 241742"/>
                  <a:gd name="connsiteX91" fmla="*/ 244690 w 263013"/>
                  <a:gd name="connsiteY91" fmla="*/ 215031 h 241742"/>
                  <a:gd name="connsiteX92" fmla="*/ 159664 w 263013"/>
                  <a:gd name="connsiteY92" fmla="*/ 214899 h 241742"/>
                  <a:gd name="connsiteX93" fmla="*/ 154953 w 263013"/>
                  <a:gd name="connsiteY93" fmla="*/ 218159 h 241742"/>
                  <a:gd name="connsiteX94" fmla="*/ 147563 w 263013"/>
                  <a:gd name="connsiteY94" fmla="*/ 237076 h 241742"/>
                  <a:gd name="connsiteX95" fmla="*/ 142808 w 263013"/>
                  <a:gd name="connsiteY95" fmla="*/ 241667 h 241742"/>
                  <a:gd name="connsiteX96" fmla="*/ 136339 w 263013"/>
                  <a:gd name="connsiteY96" fmla="*/ 234302 h 241742"/>
                  <a:gd name="connsiteX97" fmla="*/ 138792 w 263013"/>
                  <a:gd name="connsiteY97" fmla="*/ 220549 h 241742"/>
                  <a:gd name="connsiteX98" fmla="*/ 140437 w 263013"/>
                  <a:gd name="connsiteY98" fmla="*/ 215504 h 241742"/>
                  <a:gd name="connsiteX99" fmla="*/ 136654 w 263013"/>
                  <a:gd name="connsiteY99" fmla="*/ 215075 h 241742"/>
                  <a:gd name="connsiteX100" fmla="*/ 36866 w 263013"/>
                  <a:gd name="connsiteY100" fmla="*/ 215132 h 241742"/>
                  <a:gd name="connsiteX101" fmla="*/ 33032 w 263013"/>
                  <a:gd name="connsiteY101" fmla="*/ 211273 h 241742"/>
                  <a:gd name="connsiteX102" fmla="*/ 33108 w 263013"/>
                  <a:gd name="connsiteY102" fmla="*/ 141469 h 241742"/>
                  <a:gd name="connsiteX103" fmla="*/ 31002 w 263013"/>
                  <a:gd name="connsiteY103" fmla="*/ 144527 h 241742"/>
                  <a:gd name="connsiteX104" fmla="*/ 20490 w 263013"/>
                  <a:gd name="connsiteY104" fmla="*/ 176838 h 241742"/>
                  <a:gd name="connsiteX105" fmla="*/ 13018 w 263013"/>
                  <a:gd name="connsiteY105" fmla="*/ 200200 h 241742"/>
                  <a:gd name="connsiteX106" fmla="*/ 12387 w 263013"/>
                  <a:gd name="connsiteY106" fmla="*/ 201827 h 241742"/>
                  <a:gd name="connsiteX107" fmla="*/ 7071 w 263013"/>
                  <a:gd name="connsiteY107" fmla="*/ 207086 h 241742"/>
                  <a:gd name="connsiteX108" fmla="*/ 15 w 263013"/>
                  <a:gd name="connsiteY108" fmla="*/ 199191 h 241742"/>
                  <a:gd name="connsiteX109" fmla="*/ 1314 w 263013"/>
                  <a:gd name="connsiteY109" fmla="*/ 193441 h 241742"/>
                  <a:gd name="connsiteX110" fmla="*/ 16971 w 263013"/>
                  <a:gd name="connsiteY110" fmla="*/ 152207 h 241742"/>
                  <a:gd name="connsiteX111" fmla="*/ 31601 w 263013"/>
                  <a:gd name="connsiteY111" fmla="*/ 110905 h 241742"/>
                  <a:gd name="connsiteX112" fmla="*/ 32502 w 263013"/>
                  <a:gd name="connsiteY112" fmla="*/ 108761 h 2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263013" h="241742">
                    <a:moveTo>
                      <a:pt x="33108" y="108963"/>
                    </a:moveTo>
                    <a:lnTo>
                      <a:pt x="33108" y="138776"/>
                    </a:lnTo>
                    <a:cubicBezTo>
                      <a:pt x="34445" y="137654"/>
                      <a:pt x="34558" y="136204"/>
                      <a:pt x="35050" y="134993"/>
                    </a:cubicBezTo>
                    <a:cubicBezTo>
                      <a:pt x="42238" y="117444"/>
                      <a:pt x="47308" y="99202"/>
                      <a:pt x="52706" y="81054"/>
                    </a:cubicBezTo>
                    <a:cubicBezTo>
                      <a:pt x="53702" y="77686"/>
                      <a:pt x="54730" y="74332"/>
                      <a:pt x="56704" y="71368"/>
                    </a:cubicBezTo>
                    <a:cubicBezTo>
                      <a:pt x="57782" y="69748"/>
                      <a:pt x="59119" y="68304"/>
                      <a:pt x="61231" y="68625"/>
                    </a:cubicBezTo>
                    <a:cubicBezTo>
                      <a:pt x="63123" y="68909"/>
                      <a:pt x="63545" y="70769"/>
                      <a:pt x="64031" y="72308"/>
                    </a:cubicBezTo>
                    <a:cubicBezTo>
                      <a:pt x="65847" y="78046"/>
                      <a:pt x="66257" y="84017"/>
                      <a:pt x="66724" y="89964"/>
                    </a:cubicBezTo>
                    <a:cubicBezTo>
                      <a:pt x="68287" y="109776"/>
                      <a:pt x="67222" y="129482"/>
                      <a:pt x="64460" y="149143"/>
                    </a:cubicBezTo>
                    <a:cubicBezTo>
                      <a:pt x="63438" y="156432"/>
                      <a:pt x="62820" y="163785"/>
                      <a:pt x="61673" y="171074"/>
                    </a:cubicBezTo>
                    <a:cubicBezTo>
                      <a:pt x="61105" y="174668"/>
                      <a:pt x="61994" y="177859"/>
                      <a:pt x="65456" y="179814"/>
                    </a:cubicBezTo>
                    <a:cubicBezTo>
                      <a:pt x="69637" y="182197"/>
                      <a:pt x="72115" y="181870"/>
                      <a:pt x="75974" y="178786"/>
                    </a:cubicBezTo>
                    <a:cubicBezTo>
                      <a:pt x="78308" y="176815"/>
                      <a:pt x="80203" y="174378"/>
                      <a:pt x="81536" y="171629"/>
                    </a:cubicBezTo>
                    <a:cubicBezTo>
                      <a:pt x="88522" y="158274"/>
                      <a:pt x="94538" y="144401"/>
                      <a:pt x="102603" y="131638"/>
                    </a:cubicBezTo>
                    <a:cubicBezTo>
                      <a:pt x="104413" y="128769"/>
                      <a:pt x="106229" y="125900"/>
                      <a:pt x="108133" y="123100"/>
                    </a:cubicBezTo>
                    <a:cubicBezTo>
                      <a:pt x="109760" y="120710"/>
                      <a:pt x="111734" y="118466"/>
                      <a:pt x="114950" y="119052"/>
                    </a:cubicBezTo>
                    <a:cubicBezTo>
                      <a:pt x="118166" y="119638"/>
                      <a:pt x="118878" y="122470"/>
                      <a:pt x="119534" y="125112"/>
                    </a:cubicBezTo>
                    <a:cubicBezTo>
                      <a:pt x="121918" y="134747"/>
                      <a:pt x="121930" y="144603"/>
                      <a:pt x="121848" y="154427"/>
                    </a:cubicBezTo>
                    <a:cubicBezTo>
                      <a:pt x="121747" y="165891"/>
                      <a:pt x="118966" y="176888"/>
                      <a:pt x="115618" y="187759"/>
                    </a:cubicBezTo>
                    <a:cubicBezTo>
                      <a:pt x="114926" y="189745"/>
                      <a:pt x="114369" y="191776"/>
                      <a:pt x="113953" y="193838"/>
                    </a:cubicBezTo>
                    <a:cubicBezTo>
                      <a:pt x="113594" y="196038"/>
                      <a:pt x="113462" y="198435"/>
                      <a:pt x="115845" y="199765"/>
                    </a:cubicBezTo>
                    <a:cubicBezTo>
                      <a:pt x="118040" y="201026"/>
                      <a:pt x="120752" y="200964"/>
                      <a:pt x="122889" y="199608"/>
                    </a:cubicBezTo>
                    <a:cubicBezTo>
                      <a:pt x="126018" y="197820"/>
                      <a:pt x="128071" y="194610"/>
                      <a:pt x="128381" y="191019"/>
                    </a:cubicBezTo>
                    <a:cubicBezTo>
                      <a:pt x="130304" y="172550"/>
                      <a:pt x="134617" y="154314"/>
                      <a:pt x="133823" y="135529"/>
                    </a:cubicBezTo>
                    <a:cubicBezTo>
                      <a:pt x="133660" y="129801"/>
                      <a:pt x="132854" y="124109"/>
                      <a:pt x="131420" y="118560"/>
                    </a:cubicBezTo>
                    <a:cubicBezTo>
                      <a:pt x="130678" y="115719"/>
                      <a:pt x="129394" y="113050"/>
                      <a:pt x="127637" y="110697"/>
                    </a:cubicBezTo>
                    <a:cubicBezTo>
                      <a:pt x="122996" y="104599"/>
                      <a:pt x="115656" y="103363"/>
                      <a:pt x="109300" y="107658"/>
                    </a:cubicBezTo>
                    <a:cubicBezTo>
                      <a:pt x="104943" y="110615"/>
                      <a:pt x="101909" y="114802"/>
                      <a:pt x="99078" y="119115"/>
                    </a:cubicBezTo>
                    <a:cubicBezTo>
                      <a:pt x="92211" y="129595"/>
                      <a:pt x="86208" y="140554"/>
                      <a:pt x="80161" y="151545"/>
                    </a:cubicBezTo>
                    <a:cubicBezTo>
                      <a:pt x="78604" y="154383"/>
                      <a:pt x="77128" y="157302"/>
                      <a:pt x="74341" y="159875"/>
                    </a:cubicBezTo>
                    <a:cubicBezTo>
                      <a:pt x="73338" y="156672"/>
                      <a:pt x="74417" y="154030"/>
                      <a:pt x="74908" y="151438"/>
                    </a:cubicBezTo>
                    <a:cubicBezTo>
                      <a:pt x="78465" y="132792"/>
                      <a:pt x="81498" y="114096"/>
                      <a:pt x="80798" y="95002"/>
                    </a:cubicBezTo>
                    <a:cubicBezTo>
                      <a:pt x="80420" y="84793"/>
                      <a:pt x="79360" y="74691"/>
                      <a:pt x="75835" y="65012"/>
                    </a:cubicBezTo>
                    <a:cubicBezTo>
                      <a:pt x="74114" y="60295"/>
                      <a:pt x="71585" y="56134"/>
                      <a:pt x="67291" y="53309"/>
                    </a:cubicBezTo>
                    <a:cubicBezTo>
                      <a:pt x="62480" y="50156"/>
                      <a:pt x="57990" y="50698"/>
                      <a:pt x="54049" y="54885"/>
                    </a:cubicBezTo>
                    <a:cubicBezTo>
                      <a:pt x="51600" y="57580"/>
                      <a:pt x="49747" y="60763"/>
                      <a:pt x="48614" y="64224"/>
                    </a:cubicBezTo>
                    <a:cubicBezTo>
                      <a:pt x="44200" y="77024"/>
                      <a:pt x="38644" y="89447"/>
                      <a:pt x="34955" y="102512"/>
                    </a:cubicBezTo>
                    <a:cubicBezTo>
                      <a:pt x="34629" y="103692"/>
                      <a:pt x="33973" y="104756"/>
                      <a:pt x="33064" y="105577"/>
                    </a:cubicBezTo>
                    <a:lnTo>
                      <a:pt x="33064" y="103414"/>
                    </a:lnTo>
                    <a:cubicBezTo>
                      <a:pt x="33064" y="70145"/>
                      <a:pt x="33108" y="36882"/>
                      <a:pt x="32994" y="3619"/>
                    </a:cubicBezTo>
                    <a:cubicBezTo>
                      <a:pt x="33032" y="713"/>
                      <a:pt x="33757" y="0"/>
                      <a:pt x="36683" y="0"/>
                    </a:cubicBezTo>
                    <a:cubicBezTo>
                      <a:pt x="106021" y="126"/>
                      <a:pt x="175352" y="164"/>
                      <a:pt x="244677" y="114"/>
                    </a:cubicBezTo>
                    <a:cubicBezTo>
                      <a:pt x="247465" y="114"/>
                      <a:pt x="248152" y="851"/>
                      <a:pt x="248146" y="3607"/>
                    </a:cubicBezTo>
                    <a:cubicBezTo>
                      <a:pt x="248065" y="51505"/>
                      <a:pt x="248065" y="99408"/>
                      <a:pt x="248146" y="147314"/>
                    </a:cubicBezTo>
                    <a:cubicBezTo>
                      <a:pt x="248146" y="149836"/>
                      <a:pt x="247786" y="150890"/>
                      <a:pt x="244942" y="150467"/>
                    </a:cubicBezTo>
                    <a:cubicBezTo>
                      <a:pt x="238113" y="149490"/>
                      <a:pt x="231208" y="149137"/>
                      <a:pt x="224398" y="147945"/>
                    </a:cubicBezTo>
                    <a:cubicBezTo>
                      <a:pt x="222034" y="147522"/>
                      <a:pt x="221201" y="146589"/>
                      <a:pt x="221636" y="144161"/>
                    </a:cubicBezTo>
                    <a:cubicBezTo>
                      <a:pt x="225994" y="119992"/>
                      <a:pt x="228882" y="95607"/>
                      <a:pt x="233699" y="71488"/>
                    </a:cubicBezTo>
                    <a:cubicBezTo>
                      <a:pt x="235361" y="62735"/>
                      <a:pt x="235908" y="53806"/>
                      <a:pt x="235326" y="44916"/>
                    </a:cubicBezTo>
                    <a:cubicBezTo>
                      <a:pt x="235168" y="42122"/>
                      <a:pt x="234967" y="38736"/>
                      <a:pt x="231271" y="37979"/>
                    </a:cubicBezTo>
                    <a:cubicBezTo>
                      <a:pt x="228421" y="37393"/>
                      <a:pt x="226473" y="39739"/>
                      <a:pt x="225539" y="44153"/>
                    </a:cubicBezTo>
                    <a:cubicBezTo>
                      <a:pt x="224215" y="50370"/>
                      <a:pt x="224127" y="56707"/>
                      <a:pt x="223774" y="63007"/>
                    </a:cubicBezTo>
                    <a:cubicBezTo>
                      <a:pt x="223030" y="76280"/>
                      <a:pt x="219732" y="89106"/>
                      <a:pt x="217285" y="102102"/>
                    </a:cubicBezTo>
                    <a:cubicBezTo>
                      <a:pt x="214908" y="114764"/>
                      <a:pt x="212518" y="127376"/>
                      <a:pt x="210109" y="139987"/>
                    </a:cubicBezTo>
                    <a:cubicBezTo>
                      <a:pt x="209075" y="145366"/>
                      <a:pt x="208892" y="145189"/>
                      <a:pt x="203400" y="144678"/>
                    </a:cubicBezTo>
                    <a:cubicBezTo>
                      <a:pt x="192788" y="143682"/>
                      <a:pt x="182131" y="142875"/>
                      <a:pt x="171909" y="147119"/>
                    </a:cubicBezTo>
                    <a:cubicBezTo>
                      <a:pt x="169192" y="148247"/>
                      <a:pt x="169463" y="146349"/>
                      <a:pt x="169696" y="144861"/>
                    </a:cubicBezTo>
                    <a:cubicBezTo>
                      <a:pt x="170207" y="141513"/>
                      <a:pt x="171203" y="138221"/>
                      <a:pt x="171487" y="134860"/>
                    </a:cubicBezTo>
                    <a:cubicBezTo>
                      <a:pt x="173379" y="112475"/>
                      <a:pt x="176960" y="90260"/>
                      <a:pt x="178253" y="67818"/>
                    </a:cubicBezTo>
                    <a:cubicBezTo>
                      <a:pt x="179016" y="54576"/>
                      <a:pt x="180542" y="41479"/>
                      <a:pt x="182490" y="28388"/>
                    </a:cubicBezTo>
                    <a:cubicBezTo>
                      <a:pt x="182730" y="26293"/>
                      <a:pt x="182730" y="24178"/>
                      <a:pt x="182490" y="22083"/>
                    </a:cubicBezTo>
                    <a:cubicBezTo>
                      <a:pt x="182320" y="20014"/>
                      <a:pt x="181488" y="18299"/>
                      <a:pt x="179300" y="17467"/>
                    </a:cubicBezTo>
                    <a:cubicBezTo>
                      <a:pt x="177200" y="16545"/>
                      <a:pt x="174751" y="16978"/>
                      <a:pt x="173095" y="18564"/>
                    </a:cubicBezTo>
                    <a:cubicBezTo>
                      <a:pt x="170245" y="21118"/>
                      <a:pt x="168990" y="24479"/>
                      <a:pt x="168681" y="28218"/>
                    </a:cubicBezTo>
                    <a:cubicBezTo>
                      <a:pt x="167546" y="42450"/>
                      <a:pt x="166304" y="56682"/>
                      <a:pt x="165339" y="70927"/>
                    </a:cubicBezTo>
                    <a:cubicBezTo>
                      <a:pt x="162703" y="109789"/>
                      <a:pt x="157179" y="148184"/>
                      <a:pt x="147323" y="185867"/>
                    </a:cubicBezTo>
                    <a:cubicBezTo>
                      <a:pt x="144877" y="195244"/>
                      <a:pt x="142909" y="204740"/>
                      <a:pt x="140576" y="214779"/>
                    </a:cubicBezTo>
                    <a:cubicBezTo>
                      <a:pt x="145558" y="214779"/>
                      <a:pt x="150211" y="214779"/>
                      <a:pt x="154871" y="214779"/>
                    </a:cubicBezTo>
                    <a:cubicBezTo>
                      <a:pt x="156492" y="214779"/>
                      <a:pt x="156479" y="213411"/>
                      <a:pt x="156864" y="212339"/>
                    </a:cubicBezTo>
                    <a:cubicBezTo>
                      <a:pt x="160017" y="203593"/>
                      <a:pt x="161164" y="194393"/>
                      <a:pt x="163075" y="185369"/>
                    </a:cubicBezTo>
                    <a:cubicBezTo>
                      <a:pt x="164109" y="180451"/>
                      <a:pt x="164967" y="175488"/>
                      <a:pt x="166537" y="170702"/>
                    </a:cubicBezTo>
                    <a:cubicBezTo>
                      <a:pt x="168107" y="165916"/>
                      <a:pt x="171020" y="162189"/>
                      <a:pt x="176191" y="160941"/>
                    </a:cubicBezTo>
                    <a:cubicBezTo>
                      <a:pt x="184388" y="158955"/>
                      <a:pt x="192586" y="157120"/>
                      <a:pt x="201061" y="156823"/>
                    </a:cubicBezTo>
                    <a:cubicBezTo>
                      <a:pt x="206528" y="156628"/>
                      <a:pt x="206950" y="157359"/>
                      <a:pt x="205765" y="162498"/>
                    </a:cubicBezTo>
                    <a:cubicBezTo>
                      <a:pt x="203242" y="173439"/>
                      <a:pt x="199459" y="184032"/>
                      <a:pt x="197220" y="195042"/>
                    </a:cubicBezTo>
                    <a:cubicBezTo>
                      <a:pt x="196682" y="197564"/>
                      <a:pt x="196524" y="200154"/>
                      <a:pt x="196754" y="202723"/>
                    </a:cubicBezTo>
                    <a:cubicBezTo>
                      <a:pt x="197038" y="205705"/>
                      <a:pt x="198047" y="208328"/>
                      <a:pt x="201326" y="209028"/>
                    </a:cubicBezTo>
                    <a:cubicBezTo>
                      <a:pt x="204605" y="209728"/>
                      <a:pt x="207291" y="208480"/>
                      <a:pt x="209050" y="205547"/>
                    </a:cubicBezTo>
                    <a:cubicBezTo>
                      <a:pt x="212077" y="200503"/>
                      <a:pt x="213016" y="194828"/>
                      <a:pt x="213691" y="189153"/>
                    </a:cubicBezTo>
                    <a:cubicBezTo>
                      <a:pt x="214675" y="180911"/>
                      <a:pt x="215110" y="172600"/>
                      <a:pt x="217210" y="164510"/>
                    </a:cubicBezTo>
                    <a:cubicBezTo>
                      <a:pt x="218635" y="159030"/>
                      <a:pt x="219467" y="158595"/>
                      <a:pt x="224959" y="159232"/>
                    </a:cubicBezTo>
                    <a:cubicBezTo>
                      <a:pt x="231686" y="160022"/>
                      <a:pt x="238386" y="161073"/>
                      <a:pt x="245062" y="162385"/>
                    </a:cubicBezTo>
                    <a:cubicBezTo>
                      <a:pt x="247477" y="162858"/>
                      <a:pt x="248259" y="162025"/>
                      <a:pt x="247988" y="159705"/>
                    </a:cubicBezTo>
                    <a:cubicBezTo>
                      <a:pt x="247928" y="158655"/>
                      <a:pt x="247928" y="157602"/>
                      <a:pt x="247988" y="156552"/>
                    </a:cubicBezTo>
                    <a:cubicBezTo>
                      <a:pt x="247988" y="150461"/>
                      <a:pt x="247988" y="150423"/>
                      <a:pt x="254149" y="151426"/>
                    </a:cubicBezTo>
                    <a:cubicBezTo>
                      <a:pt x="255878" y="151708"/>
                      <a:pt x="257580" y="152145"/>
                      <a:pt x="259231" y="152731"/>
                    </a:cubicBezTo>
                    <a:cubicBezTo>
                      <a:pt x="262579" y="153935"/>
                      <a:pt x="263304" y="156653"/>
                      <a:pt x="262920" y="159837"/>
                    </a:cubicBezTo>
                    <a:cubicBezTo>
                      <a:pt x="262554" y="162908"/>
                      <a:pt x="260574" y="164396"/>
                      <a:pt x="257661" y="164409"/>
                    </a:cubicBezTo>
                    <a:cubicBezTo>
                      <a:pt x="255323" y="164478"/>
                      <a:pt x="252988" y="164212"/>
                      <a:pt x="250725" y="163621"/>
                    </a:cubicBezTo>
                    <a:cubicBezTo>
                      <a:pt x="248202" y="162883"/>
                      <a:pt x="248082" y="163829"/>
                      <a:pt x="248089" y="165878"/>
                    </a:cubicBezTo>
                    <a:cubicBezTo>
                      <a:pt x="248152" y="181100"/>
                      <a:pt x="248051" y="196329"/>
                      <a:pt x="248190" y="211557"/>
                    </a:cubicBezTo>
                    <a:cubicBezTo>
                      <a:pt x="248190" y="214344"/>
                      <a:pt x="247446" y="215044"/>
                      <a:pt x="244690" y="215031"/>
                    </a:cubicBezTo>
                    <a:cubicBezTo>
                      <a:pt x="216352" y="214930"/>
                      <a:pt x="188008" y="215031"/>
                      <a:pt x="159664" y="214899"/>
                    </a:cubicBezTo>
                    <a:cubicBezTo>
                      <a:pt x="157015" y="214899"/>
                      <a:pt x="155792" y="215574"/>
                      <a:pt x="154953" y="218159"/>
                    </a:cubicBezTo>
                    <a:cubicBezTo>
                      <a:pt x="152860" y="224603"/>
                      <a:pt x="150596" y="231016"/>
                      <a:pt x="147563" y="237076"/>
                    </a:cubicBezTo>
                    <a:cubicBezTo>
                      <a:pt x="146586" y="239037"/>
                      <a:pt x="146302" y="242278"/>
                      <a:pt x="142808" y="241667"/>
                    </a:cubicBezTo>
                    <a:cubicBezTo>
                      <a:pt x="139273" y="240891"/>
                      <a:pt x="136652" y="237908"/>
                      <a:pt x="136339" y="234302"/>
                    </a:cubicBezTo>
                    <a:cubicBezTo>
                      <a:pt x="136087" y="229528"/>
                      <a:pt x="137524" y="225051"/>
                      <a:pt x="138792" y="220549"/>
                    </a:cubicBezTo>
                    <a:cubicBezTo>
                      <a:pt x="139265" y="218878"/>
                      <a:pt x="139876" y="217238"/>
                      <a:pt x="140437" y="215504"/>
                    </a:cubicBezTo>
                    <a:cubicBezTo>
                      <a:pt x="139176" y="214691"/>
                      <a:pt x="137884" y="215075"/>
                      <a:pt x="136654" y="215075"/>
                    </a:cubicBezTo>
                    <a:cubicBezTo>
                      <a:pt x="103391" y="215075"/>
                      <a:pt x="70129" y="215006"/>
                      <a:pt x="36866" y="215132"/>
                    </a:cubicBezTo>
                    <a:cubicBezTo>
                      <a:pt x="33713" y="215132"/>
                      <a:pt x="33019" y="214338"/>
                      <a:pt x="33032" y="211273"/>
                    </a:cubicBezTo>
                    <a:cubicBezTo>
                      <a:pt x="33171" y="188081"/>
                      <a:pt x="33108" y="164895"/>
                      <a:pt x="33108" y="141469"/>
                    </a:cubicBezTo>
                    <a:cubicBezTo>
                      <a:pt x="31557" y="142062"/>
                      <a:pt x="31449" y="143487"/>
                      <a:pt x="31002" y="144527"/>
                    </a:cubicBezTo>
                    <a:cubicBezTo>
                      <a:pt x="26506" y="154976"/>
                      <a:pt x="23655" y="165967"/>
                      <a:pt x="20490" y="176838"/>
                    </a:cubicBezTo>
                    <a:cubicBezTo>
                      <a:pt x="18207" y="184688"/>
                      <a:pt x="15527" y="192419"/>
                      <a:pt x="13018" y="200200"/>
                    </a:cubicBezTo>
                    <a:cubicBezTo>
                      <a:pt x="12867" y="200763"/>
                      <a:pt x="12655" y="201309"/>
                      <a:pt x="12387" y="201827"/>
                    </a:cubicBezTo>
                    <a:cubicBezTo>
                      <a:pt x="11082" y="204066"/>
                      <a:pt x="10495" y="207288"/>
                      <a:pt x="7071" y="207086"/>
                    </a:cubicBezTo>
                    <a:cubicBezTo>
                      <a:pt x="3837" y="206897"/>
                      <a:pt x="299" y="202628"/>
                      <a:pt x="15" y="199191"/>
                    </a:cubicBezTo>
                    <a:cubicBezTo>
                      <a:pt x="-91" y="197191"/>
                      <a:pt x="359" y="195200"/>
                      <a:pt x="1314" y="193441"/>
                    </a:cubicBezTo>
                    <a:cubicBezTo>
                      <a:pt x="8017" y="180255"/>
                      <a:pt x="12469" y="166225"/>
                      <a:pt x="16971" y="152207"/>
                    </a:cubicBezTo>
                    <a:cubicBezTo>
                      <a:pt x="21442" y="138297"/>
                      <a:pt x="26127" y="124462"/>
                      <a:pt x="31601" y="110905"/>
                    </a:cubicBezTo>
                    <a:cubicBezTo>
                      <a:pt x="31891" y="110186"/>
                      <a:pt x="32200" y="109480"/>
                      <a:pt x="32502" y="108761"/>
                    </a:cubicBezTo>
                    <a:close/>
                  </a:path>
                </a:pathLst>
              </a:custGeom>
              <a:solidFill>
                <a:srgbClr val="B9393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AAF7DF5B-52F6-8E42-411C-0B7F328B9E8E}"/>
                  </a:ext>
                </a:extLst>
              </p:cNvPr>
              <p:cNvSpPr/>
              <p:nvPr/>
            </p:nvSpPr>
            <p:spPr>
              <a:xfrm>
                <a:off x="9737214" y="3794342"/>
                <a:ext cx="55345" cy="75491"/>
              </a:xfrm>
              <a:custGeom>
                <a:avLst/>
                <a:gdLst>
                  <a:gd name="connsiteX0" fmla="*/ 15210 w 55345"/>
                  <a:gd name="connsiteY0" fmla="*/ 25717 h 75491"/>
                  <a:gd name="connsiteX1" fmla="*/ 15273 w 55345"/>
                  <a:gd name="connsiteY1" fmla="*/ 71831 h 75491"/>
                  <a:gd name="connsiteX2" fmla="*/ 12082 w 55345"/>
                  <a:gd name="connsiteY2" fmla="*/ 75097 h 75491"/>
                  <a:gd name="connsiteX3" fmla="*/ 1016 w 55345"/>
                  <a:gd name="connsiteY3" fmla="*/ 74309 h 75491"/>
                  <a:gd name="connsiteX4" fmla="*/ 455 w 55345"/>
                  <a:gd name="connsiteY4" fmla="*/ 63469 h 75491"/>
                  <a:gd name="connsiteX5" fmla="*/ 391 w 55345"/>
                  <a:gd name="connsiteY5" fmla="*/ 3382 h 75491"/>
                  <a:gd name="connsiteX6" fmla="*/ 3588 w 55345"/>
                  <a:gd name="connsiteY6" fmla="*/ 15 h 75491"/>
                  <a:gd name="connsiteX7" fmla="*/ 17991 w 55345"/>
                  <a:gd name="connsiteY7" fmla="*/ 15 h 75491"/>
                  <a:gd name="connsiteX8" fmla="*/ 22039 w 55345"/>
                  <a:gd name="connsiteY8" fmla="*/ 2802 h 75491"/>
                  <a:gd name="connsiteX9" fmla="*/ 39733 w 55345"/>
                  <a:gd name="connsiteY9" fmla="*/ 47755 h 75491"/>
                  <a:gd name="connsiteX10" fmla="*/ 41089 w 55345"/>
                  <a:gd name="connsiteY10" fmla="*/ 49855 h 75491"/>
                  <a:gd name="connsiteX11" fmla="*/ 41089 w 55345"/>
                  <a:gd name="connsiteY11" fmla="*/ 22432 h 75491"/>
                  <a:gd name="connsiteX12" fmla="*/ 40918 w 55345"/>
                  <a:gd name="connsiteY12" fmla="*/ 2758 h 75491"/>
                  <a:gd name="connsiteX13" fmla="*/ 43687 w 55345"/>
                  <a:gd name="connsiteY13" fmla="*/ 27 h 75491"/>
                  <a:gd name="connsiteX14" fmla="*/ 52824 w 55345"/>
                  <a:gd name="connsiteY14" fmla="*/ 27 h 75491"/>
                  <a:gd name="connsiteX15" fmla="*/ 55346 w 55345"/>
                  <a:gd name="connsiteY15" fmla="*/ 2253 h 75491"/>
                  <a:gd name="connsiteX16" fmla="*/ 55346 w 55345"/>
                  <a:gd name="connsiteY16" fmla="*/ 72877 h 75491"/>
                  <a:gd name="connsiteX17" fmla="*/ 52824 w 55345"/>
                  <a:gd name="connsiteY17" fmla="*/ 75034 h 75491"/>
                  <a:gd name="connsiteX18" fmla="*/ 38421 w 55345"/>
                  <a:gd name="connsiteY18" fmla="*/ 75078 h 75491"/>
                  <a:gd name="connsiteX19" fmla="*/ 34354 w 55345"/>
                  <a:gd name="connsiteY19" fmla="*/ 72335 h 75491"/>
                  <a:gd name="connsiteX20" fmla="*/ 16578 w 55345"/>
                  <a:gd name="connsiteY20" fmla="*/ 28914 h 75491"/>
                  <a:gd name="connsiteX21" fmla="*/ 15210 w 55345"/>
                  <a:gd name="connsiteY21" fmla="*/ 25717 h 75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5345" h="75491">
                    <a:moveTo>
                      <a:pt x="15210" y="25717"/>
                    </a:moveTo>
                    <a:cubicBezTo>
                      <a:pt x="15210" y="41204"/>
                      <a:pt x="15147" y="56520"/>
                      <a:pt x="15273" y="71831"/>
                    </a:cubicBezTo>
                    <a:cubicBezTo>
                      <a:pt x="15273" y="74353"/>
                      <a:pt x="14819" y="75406"/>
                      <a:pt x="12082" y="75097"/>
                    </a:cubicBezTo>
                    <a:cubicBezTo>
                      <a:pt x="8299" y="74662"/>
                      <a:pt x="3166" y="76692"/>
                      <a:pt x="1016" y="74309"/>
                    </a:cubicBezTo>
                    <a:cubicBezTo>
                      <a:pt x="-876" y="72228"/>
                      <a:pt x="455" y="67196"/>
                      <a:pt x="455" y="63469"/>
                    </a:cubicBezTo>
                    <a:cubicBezTo>
                      <a:pt x="455" y="43442"/>
                      <a:pt x="492" y="23409"/>
                      <a:pt x="391" y="3382"/>
                    </a:cubicBezTo>
                    <a:cubicBezTo>
                      <a:pt x="391" y="860"/>
                      <a:pt x="795" y="-136"/>
                      <a:pt x="3588" y="15"/>
                    </a:cubicBezTo>
                    <a:cubicBezTo>
                      <a:pt x="8375" y="273"/>
                      <a:pt x="13192" y="223"/>
                      <a:pt x="17991" y="15"/>
                    </a:cubicBezTo>
                    <a:cubicBezTo>
                      <a:pt x="20267" y="-80"/>
                      <a:pt x="21245" y="759"/>
                      <a:pt x="22039" y="2802"/>
                    </a:cubicBezTo>
                    <a:cubicBezTo>
                      <a:pt x="27872" y="17810"/>
                      <a:pt x="33818" y="32779"/>
                      <a:pt x="39733" y="47755"/>
                    </a:cubicBezTo>
                    <a:cubicBezTo>
                      <a:pt x="39991" y="48563"/>
                      <a:pt x="40459" y="49287"/>
                      <a:pt x="41089" y="49855"/>
                    </a:cubicBezTo>
                    <a:cubicBezTo>
                      <a:pt x="41089" y="40712"/>
                      <a:pt x="41089" y="31569"/>
                      <a:pt x="41089" y="22432"/>
                    </a:cubicBezTo>
                    <a:cubicBezTo>
                      <a:pt x="41089" y="15874"/>
                      <a:pt x="41089" y="9309"/>
                      <a:pt x="40918" y="2758"/>
                    </a:cubicBezTo>
                    <a:cubicBezTo>
                      <a:pt x="40855" y="545"/>
                      <a:pt x="41549" y="-92"/>
                      <a:pt x="43687" y="27"/>
                    </a:cubicBezTo>
                    <a:cubicBezTo>
                      <a:pt x="46726" y="198"/>
                      <a:pt x="49778" y="141"/>
                      <a:pt x="52824" y="27"/>
                    </a:cubicBezTo>
                    <a:cubicBezTo>
                      <a:pt x="54482" y="-29"/>
                      <a:pt x="55346" y="217"/>
                      <a:pt x="55346" y="2253"/>
                    </a:cubicBezTo>
                    <a:cubicBezTo>
                      <a:pt x="55275" y="25795"/>
                      <a:pt x="55275" y="49336"/>
                      <a:pt x="55346" y="72877"/>
                    </a:cubicBezTo>
                    <a:cubicBezTo>
                      <a:pt x="55346" y="75015"/>
                      <a:pt x="54400" y="75053"/>
                      <a:pt x="52824" y="75034"/>
                    </a:cubicBezTo>
                    <a:cubicBezTo>
                      <a:pt x="48025" y="74984"/>
                      <a:pt x="43214" y="74883"/>
                      <a:pt x="38421" y="75078"/>
                    </a:cubicBezTo>
                    <a:cubicBezTo>
                      <a:pt x="36164" y="75166"/>
                      <a:pt x="35174" y="74378"/>
                      <a:pt x="34354" y="72335"/>
                    </a:cubicBezTo>
                    <a:cubicBezTo>
                      <a:pt x="28502" y="57832"/>
                      <a:pt x="22518" y="43386"/>
                      <a:pt x="16578" y="28914"/>
                    </a:cubicBezTo>
                    <a:cubicBezTo>
                      <a:pt x="16168" y="27905"/>
                      <a:pt x="15677" y="26833"/>
                      <a:pt x="15210" y="25717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D8B8ACED-09DE-8D91-34FA-4009A25DAB45}"/>
                  </a:ext>
                </a:extLst>
              </p:cNvPr>
              <p:cNvSpPr/>
              <p:nvPr/>
            </p:nvSpPr>
            <p:spPr>
              <a:xfrm>
                <a:off x="9959043" y="3794337"/>
                <a:ext cx="50679" cy="75134"/>
              </a:xfrm>
              <a:custGeom>
                <a:avLst/>
                <a:gdLst>
                  <a:gd name="connsiteX0" fmla="*/ 36737 w 50679"/>
                  <a:gd name="connsiteY0" fmla="*/ 38132 h 75134"/>
                  <a:gd name="connsiteX1" fmla="*/ 41549 w 50679"/>
                  <a:gd name="connsiteY1" fmla="*/ 44204 h 75134"/>
                  <a:gd name="connsiteX2" fmla="*/ 50679 w 50679"/>
                  <a:gd name="connsiteY2" fmla="*/ 75052 h 75134"/>
                  <a:gd name="connsiteX3" fmla="*/ 35382 w 50679"/>
                  <a:gd name="connsiteY3" fmla="*/ 75083 h 75134"/>
                  <a:gd name="connsiteX4" fmla="*/ 33421 w 50679"/>
                  <a:gd name="connsiteY4" fmla="*/ 72807 h 75134"/>
                  <a:gd name="connsiteX5" fmla="*/ 28136 w 50679"/>
                  <a:gd name="connsiteY5" fmla="*/ 53574 h 75134"/>
                  <a:gd name="connsiteX6" fmla="*/ 18621 w 50679"/>
                  <a:gd name="connsiteY6" fmla="*/ 45509 h 75134"/>
                  <a:gd name="connsiteX7" fmla="*/ 16099 w 50679"/>
                  <a:gd name="connsiteY7" fmla="*/ 48076 h 75134"/>
                  <a:gd name="connsiteX8" fmla="*/ 16219 w 50679"/>
                  <a:gd name="connsiteY8" fmla="*/ 71955 h 75134"/>
                  <a:gd name="connsiteX9" fmla="*/ 12895 w 50679"/>
                  <a:gd name="connsiteY9" fmla="*/ 75108 h 75134"/>
                  <a:gd name="connsiteX10" fmla="*/ 3071 w 50679"/>
                  <a:gd name="connsiteY10" fmla="*/ 75108 h 75134"/>
                  <a:gd name="connsiteX11" fmla="*/ 0 w 50679"/>
                  <a:gd name="connsiteY11" fmla="*/ 72012 h 75134"/>
                  <a:gd name="connsiteX12" fmla="*/ 57 w 50679"/>
                  <a:gd name="connsiteY12" fmla="*/ 20040 h 75134"/>
                  <a:gd name="connsiteX13" fmla="*/ 57 w 50679"/>
                  <a:gd name="connsiteY13" fmla="*/ 2479 h 75134"/>
                  <a:gd name="connsiteX14" fmla="*/ 2050 w 50679"/>
                  <a:gd name="connsiteY14" fmla="*/ 64 h 75134"/>
                  <a:gd name="connsiteX15" fmla="*/ 30135 w 50679"/>
                  <a:gd name="connsiteY15" fmla="*/ 304 h 75134"/>
                  <a:gd name="connsiteX16" fmla="*/ 47545 w 50679"/>
                  <a:gd name="connsiteY16" fmla="*/ 23433 h 75134"/>
                  <a:gd name="connsiteX17" fmla="*/ 36737 w 50679"/>
                  <a:gd name="connsiteY17" fmla="*/ 38132 h 75134"/>
                  <a:gd name="connsiteX18" fmla="*/ 16174 w 50679"/>
                  <a:gd name="connsiteY18" fmla="*/ 22645 h 75134"/>
                  <a:gd name="connsiteX19" fmla="*/ 24208 w 50679"/>
                  <a:gd name="connsiteY19" fmla="*/ 30930 h 75134"/>
                  <a:gd name="connsiteX20" fmla="*/ 31535 w 50679"/>
                  <a:gd name="connsiteY20" fmla="*/ 20286 h 75134"/>
                  <a:gd name="connsiteX21" fmla="*/ 17745 w 50679"/>
                  <a:gd name="connsiteY21" fmla="*/ 14447 h 75134"/>
                  <a:gd name="connsiteX22" fmla="*/ 16206 w 50679"/>
                  <a:gd name="connsiteY22" fmla="*/ 20558 h 75134"/>
                  <a:gd name="connsiteX23" fmla="*/ 16174 w 50679"/>
                  <a:gd name="connsiteY23" fmla="*/ 22645 h 7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679" h="75134">
                    <a:moveTo>
                      <a:pt x="36737" y="38132"/>
                    </a:moveTo>
                    <a:cubicBezTo>
                      <a:pt x="39109" y="39407"/>
                      <a:pt x="40850" y="41603"/>
                      <a:pt x="41549" y="44204"/>
                    </a:cubicBezTo>
                    <a:cubicBezTo>
                      <a:pt x="44569" y="54369"/>
                      <a:pt x="47571" y="64540"/>
                      <a:pt x="50679" y="75052"/>
                    </a:cubicBezTo>
                    <a:cubicBezTo>
                      <a:pt x="45383" y="75052"/>
                      <a:pt x="40376" y="74982"/>
                      <a:pt x="35382" y="75083"/>
                    </a:cubicBezTo>
                    <a:cubicBezTo>
                      <a:pt x="33572" y="75121"/>
                      <a:pt x="33704" y="73853"/>
                      <a:pt x="33421" y="72807"/>
                    </a:cubicBezTo>
                    <a:cubicBezTo>
                      <a:pt x="31668" y="66394"/>
                      <a:pt x="30110" y="59918"/>
                      <a:pt x="28136" y="53574"/>
                    </a:cubicBezTo>
                    <a:cubicBezTo>
                      <a:pt x="26207" y="47344"/>
                      <a:pt x="23760" y="45623"/>
                      <a:pt x="18621" y="45509"/>
                    </a:cubicBezTo>
                    <a:cubicBezTo>
                      <a:pt x="16559" y="45465"/>
                      <a:pt x="16099" y="46140"/>
                      <a:pt x="16099" y="48076"/>
                    </a:cubicBezTo>
                    <a:cubicBezTo>
                      <a:pt x="16200" y="56033"/>
                      <a:pt x="15998" y="63998"/>
                      <a:pt x="16219" y="71955"/>
                    </a:cubicBezTo>
                    <a:cubicBezTo>
                      <a:pt x="16301" y="74736"/>
                      <a:pt x="15392" y="75272"/>
                      <a:pt x="12895" y="75108"/>
                    </a:cubicBezTo>
                    <a:cubicBezTo>
                      <a:pt x="9625" y="74888"/>
                      <a:pt x="6342" y="74888"/>
                      <a:pt x="3071" y="75108"/>
                    </a:cubicBezTo>
                    <a:cubicBezTo>
                      <a:pt x="549" y="75279"/>
                      <a:pt x="-12" y="74478"/>
                      <a:pt x="0" y="72012"/>
                    </a:cubicBezTo>
                    <a:cubicBezTo>
                      <a:pt x="114" y="54690"/>
                      <a:pt x="57" y="37362"/>
                      <a:pt x="57" y="20040"/>
                    </a:cubicBezTo>
                    <a:cubicBezTo>
                      <a:pt x="57" y="14189"/>
                      <a:pt x="57" y="8337"/>
                      <a:pt x="57" y="2479"/>
                    </a:cubicBezTo>
                    <a:cubicBezTo>
                      <a:pt x="57" y="1029"/>
                      <a:pt x="158" y="39"/>
                      <a:pt x="2050" y="64"/>
                    </a:cubicBezTo>
                    <a:cubicBezTo>
                      <a:pt x="11414" y="165"/>
                      <a:pt x="20803" y="-270"/>
                      <a:pt x="30135" y="304"/>
                    </a:cubicBezTo>
                    <a:cubicBezTo>
                      <a:pt x="42980" y="1085"/>
                      <a:pt x="49626" y="10298"/>
                      <a:pt x="47545" y="23433"/>
                    </a:cubicBezTo>
                    <a:cubicBezTo>
                      <a:pt x="46379" y="30924"/>
                      <a:pt x="43938" y="34272"/>
                      <a:pt x="36737" y="38132"/>
                    </a:cubicBezTo>
                    <a:close/>
                    <a:moveTo>
                      <a:pt x="16174" y="22645"/>
                    </a:moveTo>
                    <a:cubicBezTo>
                      <a:pt x="16174" y="31857"/>
                      <a:pt x="16174" y="31857"/>
                      <a:pt x="24208" y="30930"/>
                    </a:cubicBezTo>
                    <a:cubicBezTo>
                      <a:pt x="30167" y="30243"/>
                      <a:pt x="32903" y="26271"/>
                      <a:pt x="31535" y="20286"/>
                    </a:cubicBezTo>
                    <a:cubicBezTo>
                      <a:pt x="30501" y="15784"/>
                      <a:pt x="24719" y="13035"/>
                      <a:pt x="17745" y="14447"/>
                    </a:cubicBezTo>
                    <a:cubicBezTo>
                      <a:pt x="14327" y="15141"/>
                      <a:pt x="16950" y="18527"/>
                      <a:pt x="16206" y="20558"/>
                    </a:cubicBezTo>
                    <a:cubicBezTo>
                      <a:pt x="15979" y="21175"/>
                      <a:pt x="16174" y="21945"/>
                      <a:pt x="16174" y="2264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56574698-E690-959E-AA0A-C0D452B85D79}"/>
                  </a:ext>
                </a:extLst>
              </p:cNvPr>
              <p:cNvSpPr/>
              <p:nvPr/>
            </p:nvSpPr>
            <p:spPr>
              <a:xfrm>
                <a:off x="9670826" y="3794340"/>
                <a:ext cx="55136" cy="76310"/>
              </a:xfrm>
              <a:custGeom>
                <a:avLst/>
                <a:gdLst>
                  <a:gd name="connsiteX0" fmla="*/ 46 w 55136"/>
                  <a:gd name="connsiteY0" fmla="*/ 26350 h 76310"/>
                  <a:gd name="connsiteX1" fmla="*/ 2 w 55136"/>
                  <a:gd name="connsiteY1" fmla="*/ 2817 h 76310"/>
                  <a:gd name="connsiteX2" fmla="*/ 2675 w 55136"/>
                  <a:gd name="connsiteY2" fmla="*/ 36 h 76310"/>
                  <a:gd name="connsiteX3" fmla="*/ 13559 w 55136"/>
                  <a:gd name="connsiteY3" fmla="*/ 36 h 76310"/>
                  <a:gd name="connsiteX4" fmla="*/ 16485 w 55136"/>
                  <a:gd name="connsiteY4" fmla="*/ 3000 h 76310"/>
                  <a:gd name="connsiteX5" fmla="*/ 16441 w 55136"/>
                  <a:gd name="connsiteY5" fmla="*/ 41635 h 76310"/>
                  <a:gd name="connsiteX6" fmla="*/ 17702 w 55136"/>
                  <a:gd name="connsiteY6" fmla="*/ 53464 h 76310"/>
                  <a:gd name="connsiteX7" fmla="*/ 27387 w 55136"/>
                  <a:gd name="connsiteY7" fmla="*/ 61567 h 76310"/>
                  <a:gd name="connsiteX8" fmla="*/ 36789 w 55136"/>
                  <a:gd name="connsiteY8" fmla="*/ 53603 h 76310"/>
                  <a:gd name="connsiteX9" fmla="*/ 38050 w 55136"/>
                  <a:gd name="connsiteY9" fmla="*/ 45311 h 76310"/>
                  <a:gd name="connsiteX10" fmla="*/ 38050 w 55136"/>
                  <a:gd name="connsiteY10" fmla="*/ 3164 h 76310"/>
                  <a:gd name="connsiteX11" fmla="*/ 41127 w 55136"/>
                  <a:gd name="connsiteY11" fmla="*/ 11 h 76310"/>
                  <a:gd name="connsiteX12" fmla="*/ 52717 w 55136"/>
                  <a:gd name="connsiteY12" fmla="*/ 55 h 76310"/>
                  <a:gd name="connsiteX13" fmla="*/ 54937 w 55136"/>
                  <a:gd name="connsiteY13" fmla="*/ 1846 h 76310"/>
                  <a:gd name="connsiteX14" fmla="*/ 54306 w 55136"/>
                  <a:gd name="connsiteY14" fmla="*/ 53080 h 76310"/>
                  <a:gd name="connsiteX15" fmla="*/ 23541 w 55136"/>
                  <a:gd name="connsiteY15" fmla="*/ 76064 h 76310"/>
                  <a:gd name="connsiteX16" fmla="*/ 210 w 55136"/>
                  <a:gd name="connsiteY16" fmla="*/ 49511 h 76310"/>
                  <a:gd name="connsiteX17" fmla="*/ 172 w 55136"/>
                  <a:gd name="connsiteY17" fmla="*/ 26331 h 76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36" h="76310">
                    <a:moveTo>
                      <a:pt x="46" y="26350"/>
                    </a:moveTo>
                    <a:cubicBezTo>
                      <a:pt x="46" y="18506"/>
                      <a:pt x="115" y="10661"/>
                      <a:pt x="2" y="2817"/>
                    </a:cubicBezTo>
                    <a:cubicBezTo>
                      <a:pt x="-30" y="730"/>
                      <a:pt x="418" y="-90"/>
                      <a:pt x="2675" y="36"/>
                    </a:cubicBezTo>
                    <a:cubicBezTo>
                      <a:pt x="6300" y="232"/>
                      <a:pt x="9934" y="232"/>
                      <a:pt x="13559" y="36"/>
                    </a:cubicBezTo>
                    <a:cubicBezTo>
                      <a:pt x="15923" y="-90"/>
                      <a:pt x="16504" y="711"/>
                      <a:pt x="16485" y="3000"/>
                    </a:cubicBezTo>
                    <a:cubicBezTo>
                      <a:pt x="16377" y="15876"/>
                      <a:pt x="16422" y="28759"/>
                      <a:pt x="16441" y="41635"/>
                    </a:cubicBezTo>
                    <a:cubicBezTo>
                      <a:pt x="16441" y="45614"/>
                      <a:pt x="16573" y="49599"/>
                      <a:pt x="17702" y="53464"/>
                    </a:cubicBezTo>
                    <a:cubicBezTo>
                      <a:pt x="19228" y="58755"/>
                      <a:pt x="22696" y="61618"/>
                      <a:pt x="27387" y="61567"/>
                    </a:cubicBezTo>
                    <a:cubicBezTo>
                      <a:pt x="32079" y="61517"/>
                      <a:pt x="35131" y="58881"/>
                      <a:pt x="36789" y="53603"/>
                    </a:cubicBezTo>
                    <a:cubicBezTo>
                      <a:pt x="37633" y="50921"/>
                      <a:pt x="38059" y="48124"/>
                      <a:pt x="38050" y="45311"/>
                    </a:cubicBezTo>
                    <a:cubicBezTo>
                      <a:pt x="38050" y="31262"/>
                      <a:pt x="38139" y="17213"/>
                      <a:pt x="38050" y="3164"/>
                    </a:cubicBezTo>
                    <a:cubicBezTo>
                      <a:pt x="38050" y="749"/>
                      <a:pt x="38618" y="-109"/>
                      <a:pt x="41127" y="11"/>
                    </a:cubicBezTo>
                    <a:cubicBezTo>
                      <a:pt x="44980" y="225"/>
                      <a:pt x="48852" y="87"/>
                      <a:pt x="52717" y="55"/>
                    </a:cubicBezTo>
                    <a:cubicBezTo>
                      <a:pt x="53979" y="55"/>
                      <a:pt x="54975" y="55"/>
                      <a:pt x="54937" y="1846"/>
                    </a:cubicBezTo>
                    <a:cubicBezTo>
                      <a:pt x="54609" y="18928"/>
                      <a:pt x="55933" y="36061"/>
                      <a:pt x="54306" y="53080"/>
                    </a:cubicBezTo>
                    <a:cubicBezTo>
                      <a:pt x="52610" y="70887"/>
                      <a:pt x="39356" y="77748"/>
                      <a:pt x="23541" y="76064"/>
                    </a:cubicBezTo>
                    <a:cubicBezTo>
                      <a:pt x="8653" y="74475"/>
                      <a:pt x="613" y="65111"/>
                      <a:pt x="210" y="49511"/>
                    </a:cubicBezTo>
                    <a:cubicBezTo>
                      <a:pt x="-5" y="41793"/>
                      <a:pt x="172" y="34062"/>
                      <a:pt x="172" y="2633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DCAB9691-FFA8-9130-C106-0D10A8693147}"/>
                  </a:ext>
                </a:extLst>
              </p:cNvPr>
              <p:cNvSpPr/>
              <p:nvPr/>
            </p:nvSpPr>
            <p:spPr>
              <a:xfrm>
                <a:off x="10146544" y="3794350"/>
                <a:ext cx="65497" cy="75102"/>
              </a:xfrm>
              <a:custGeom>
                <a:avLst/>
                <a:gdLst>
                  <a:gd name="connsiteX0" fmla="*/ 65498 w 65497"/>
                  <a:gd name="connsiteY0" fmla="*/ 75039 h 75102"/>
                  <a:gd name="connsiteX1" fmla="*/ 49922 w 65497"/>
                  <a:gd name="connsiteY1" fmla="*/ 75089 h 75102"/>
                  <a:gd name="connsiteX2" fmla="*/ 47306 w 65497"/>
                  <a:gd name="connsiteY2" fmla="*/ 73034 h 75102"/>
                  <a:gd name="connsiteX3" fmla="*/ 44153 w 65497"/>
                  <a:gd name="connsiteY3" fmla="*/ 61191 h 75102"/>
                  <a:gd name="connsiteX4" fmla="*/ 41296 w 65497"/>
                  <a:gd name="connsiteY4" fmla="*/ 58972 h 75102"/>
                  <a:gd name="connsiteX5" fmla="*/ 23388 w 65497"/>
                  <a:gd name="connsiteY5" fmla="*/ 58972 h 75102"/>
                  <a:gd name="connsiteX6" fmla="*/ 20311 w 65497"/>
                  <a:gd name="connsiteY6" fmla="*/ 61412 h 75102"/>
                  <a:gd name="connsiteX7" fmla="*/ 17101 w 65497"/>
                  <a:gd name="connsiteY7" fmla="*/ 72498 h 75102"/>
                  <a:gd name="connsiteX8" fmla="*/ 13816 w 65497"/>
                  <a:gd name="connsiteY8" fmla="*/ 75096 h 75102"/>
                  <a:gd name="connsiteX9" fmla="*/ 0 w 65497"/>
                  <a:gd name="connsiteY9" fmla="*/ 75039 h 75102"/>
                  <a:gd name="connsiteX10" fmla="*/ 5713 w 65497"/>
                  <a:gd name="connsiteY10" fmla="*/ 56286 h 75102"/>
                  <a:gd name="connsiteX11" fmla="*/ 21868 w 65497"/>
                  <a:gd name="connsiteY11" fmla="*/ 3034 h 75102"/>
                  <a:gd name="connsiteX12" fmla="*/ 25961 w 65497"/>
                  <a:gd name="connsiteY12" fmla="*/ 13 h 75102"/>
                  <a:gd name="connsiteX13" fmla="*/ 40003 w 65497"/>
                  <a:gd name="connsiteY13" fmla="*/ 51 h 75102"/>
                  <a:gd name="connsiteX14" fmla="*/ 42910 w 65497"/>
                  <a:gd name="connsiteY14" fmla="*/ 1804 h 75102"/>
                  <a:gd name="connsiteX15" fmla="*/ 65498 w 65497"/>
                  <a:gd name="connsiteY15" fmla="*/ 75039 h 75102"/>
                  <a:gd name="connsiteX16" fmla="*/ 24813 w 65497"/>
                  <a:gd name="connsiteY16" fmla="*/ 44866 h 75102"/>
                  <a:gd name="connsiteX17" fmla="*/ 37822 w 65497"/>
                  <a:gd name="connsiteY17" fmla="*/ 44866 h 75102"/>
                  <a:gd name="connsiteX18" fmla="*/ 39266 w 65497"/>
                  <a:gd name="connsiteY18" fmla="*/ 42709 h 75102"/>
                  <a:gd name="connsiteX19" fmla="*/ 32859 w 65497"/>
                  <a:gd name="connsiteY19" fmla="*/ 16824 h 75102"/>
                  <a:gd name="connsiteX20" fmla="*/ 32298 w 65497"/>
                  <a:gd name="connsiteY20" fmla="*/ 16768 h 75102"/>
                  <a:gd name="connsiteX21" fmla="*/ 24813 w 65497"/>
                  <a:gd name="connsiteY21" fmla="*/ 44866 h 7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5497" h="75102">
                    <a:moveTo>
                      <a:pt x="65498" y="75039"/>
                    </a:moveTo>
                    <a:cubicBezTo>
                      <a:pt x="59980" y="75039"/>
                      <a:pt x="54948" y="74957"/>
                      <a:pt x="49922" y="75089"/>
                    </a:cubicBezTo>
                    <a:cubicBezTo>
                      <a:pt x="48264" y="75133"/>
                      <a:pt x="47671" y="74459"/>
                      <a:pt x="47306" y="73034"/>
                    </a:cubicBezTo>
                    <a:cubicBezTo>
                      <a:pt x="46290" y="69074"/>
                      <a:pt x="45143" y="65151"/>
                      <a:pt x="44153" y="61191"/>
                    </a:cubicBezTo>
                    <a:cubicBezTo>
                      <a:pt x="43755" y="59590"/>
                      <a:pt x="43062" y="58934"/>
                      <a:pt x="41296" y="58972"/>
                    </a:cubicBezTo>
                    <a:cubicBezTo>
                      <a:pt x="35331" y="59090"/>
                      <a:pt x="29359" y="59090"/>
                      <a:pt x="23388" y="58972"/>
                    </a:cubicBezTo>
                    <a:cubicBezTo>
                      <a:pt x="21496" y="58934"/>
                      <a:pt x="20765" y="59602"/>
                      <a:pt x="20311" y="61412"/>
                    </a:cubicBezTo>
                    <a:cubicBezTo>
                      <a:pt x="19384" y="65139"/>
                      <a:pt x="18041" y="68771"/>
                      <a:pt x="17101" y="72498"/>
                    </a:cubicBezTo>
                    <a:cubicBezTo>
                      <a:pt x="16622" y="74389"/>
                      <a:pt x="15903" y="75184"/>
                      <a:pt x="13816" y="75096"/>
                    </a:cubicBezTo>
                    <a:cubicBezTo>
                      <a:pt x="9402" y="74913"/>
                      <a:pt x="4937" y="75039"/>
                      <a:pt x="0" y="75039"/>
                    </a:cubicBezTo>
                    <a:lnTo>
                      <a:pt x="5713" y="56286"/>
                    </a:lnTo>
                    <a:cubicBezTo>
                      <a:pt x="11117" y="38541"/>
                      <a:pt x="16565" y="20810"/>
                      <a:pt x="21868" y="3034"/>
                    </a:cubicBezTo>
                    <a:cubicBezTo>
                      <a:pt x="22562" y="726"/>
                      <a:pt x="23514" y="-119"/>
                      <a:pt x="25961" y="13"/>
                    </a:cubicBezTo>
                    <a:cubicBezTo>
                      <a:pt x="30633" y="234"/>
                      <a:pt x="35318" y="114"/>
                      <a:pt x="40003" y="51"/>
                    </a:cubicBezTo>
                    <a:cubicBezTo>
                      <a:pt x="41416" y="51"/>
                      <a:pt x="42419" y="209"/>
                      <a:pt x="42910" y="1804"/>
                    </a:cubicBezTo>
                    <a:cubicBezTo>
                      <a:pt x="50383" y="26106"/>
                      <a:pt x="57893" y="50396"/>
                      <a:pt x="65498" y="75039"/>
                    </a:cubicBezTo>
                    <a:close/>
                    <a:moveTo>
                      <a:pt x="24813" y="44866"/>
                    </a:moveTo>
                    <a:cubicBezTo>
                      <a:pt x="29422" y="44866"/>
                      <a:pt x="33641" y="44797"/>
                      <a:pt x="37822" y="44866"/>
                    </a:cubicBezTo>
                    <a:cubicBezTo>
                      <a:pt x="39713" y="44916"/>
                      <a:pt x="39600" y="44034"/>
                      <a:pt x="39266" y="42709"/>
                    </a:cubicBezTo>
                    <a:cubicBezTo>
                      <a:pt x="37115" y="34087"/>
                      <a:pt x="34984" y="25459"/>
                      <a:pt x="32859" y="16824"/>
                    </a:cubicBezTo>
                    <a:lnTo>
                      <a:pt x="32298" y="16768"/>
                    </a:lnTo>
                    <a:cubicBezTo>
                      <a:pt x="29845" y="26005"/>
                      <a:pt x="27398" y="35187"/>
                      <a:pt x="24813" y="4486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DC47C725-B16B-3041-B696-8639355AFCFA}"/>
                  </a:ext>
                </a:extLst>
              </p:cNvPr>
              <p:cNvSpPr/>
              <p:nvPr/>
            </p:nvSpPr>
            <p:spPr>
              <a:xfrm>
                <a:off x="9903402" y="3794363"/>
                <a:ext cx="43459" cy="75063"/>
              </a:xfrm>
              <a:custGeom>
                <a:avLst/>
                <a:gdLst>
                  <a:gd name="connsiteX0" fmla="*/ 44 w 43459"/>
                  <a:gd name="connsiteY0" fmla="*/ 37412 h 75063"/>
                  <a:gd name="connsiteX1" fmla="*/ 0 w 43459"/>
                  <a:gd name="connsiteY1" fmla="*/ 3002 h 75063"/>
                  <a:gd name="connsiteX2" fmla="*/ 2831 w 43459"/>
                  <a:gd name="connsiteY2" fmla="*/ 1 h 75063"/>
                  <a:gd name="connsiteX3" fmla="*/ 39701 w 43459"/>
                  <a:gd name="connsiteY3" fmla="*/ 1 h 75063"/>
                  <a:gd name="connsiteX4" fmla="*/ 42368 w 43459"/>
                  <a:gd name="connsiteY4" fmla="*/ 2813 h 75063"/>
                  <a:gd name="connsiteX5" fmla="*/ 42368 w 43459"/>
                  <a:gd name="connsiteY5" fmla="*/ 11590 h 75063"/>
                  <a:gd name="connsiteX6" fmla="*/ 39644 w 43459"/>
                  <a:gd name="connsiteY6" fmla="*/ 14340 h 75063"/>
                  <a:gd name="connsiteX7" fmla="*/ 18930 w 43459"/>
                  <a:gd name="connsiteY7" fmla="*/ 14233 h 75063"/>
                  <a:gd name="connsiteX8" fmla="*/ 16067 w 43459"/>
                  <a:gd name="connsiteY8" fmla="*/ 17165 h 75063"/>
                  <a:gd name="connsiteX9" fmla="*/ 16067 w 43459"/>
                  <a:gd name="connsiteY9" fmla="*/ 26989 h 75063"/>
                  <a:gd name="connsiteX10" fmla="*/ 19258 w 43459"/>
                  <a:gd name="connsiteY10" fmla="*/ 29978 h 75063"/>
                  <a:gd name="connsiteX11" fmla="*/ 38219 w 43459"/>
                  <a:gd name="connsiteY11" fmla="*/ 29871 h 75063"/>
                  <a:gd name="connsiteX12" fmla="*/ 40880 w 43459"/>
                  <a:gd name="connsiteY12" fmla="*/ 32645 h 75063"/>
                  <a:gd name="connsiteX13" fmla="*/ 40880 w 43459"/>
                  <a:gd name="connsiteY13" fmla="*/ 41770 h 75063"/>
                  <a:gd name="connsiteX14" fmla="*/ 38490 w 43459"/>
                  <a:gd name="connsiteY14" fmla="*/ 44090 h 75063"/>
                  <a:gd name="connsiteX15" fmla="*/ 18476 w 43459"/>
                  <a:gd name="connsiteY15" fmla="*/ 44014 h 75063"/>
                  <a:gd name="connsiteX16" fmla="*/ 16086 w 43459"/>
                  <a:gd name="connsiteY16" fmla="*/ 46303 h 75063"/>
                  <a:gd name="connsiteX17" fmla="*/ 16086 w 43459"/>
                  <a:gd name="connsiteY17" fmla="*/ 58240 h 75063"/>
                  <a:gd name="connsiteX18" fmla="*/ 18785 w 43459"/>
                  <a:gd name="connsiteY18" fmla="*/ 60964 h 75063"/>
                  <a:gd name="connsiteX19" fmla="*/ 40224 w 43459"/>
                  <a:gd name="connsiteY19" fmla="*/ 60832 h 75063"/>
                  <a:gd name="connsiteX20" fmla="*/ 43428 w 43459"/>
                  <a:gd name="connsiteY20" fmla="*/ 64168 h 75063"/>
                  <a:gd name="connsiteX21" fmla="*/ 43428 w 43459"/>
                  <a:gd name="connsiteY21" fmla="*/ 72592 h 75063"/>
                  <a:gd name="connsiteX22" fmla="*/ 41170 w 43459"/>
                  <a:gd name="connsiteY22" fmla="*/ 75064 h 75063"/>
                  <a:gd name="connsiteX23" fmla="*/ 2194 w 43459"/>
                  <a:gd name="connsiteY23" fmla="*/ 75064 h 75063"/>
                  <a:gd name="connsiteX24" fmla="*/ 88 w 43459"/>
                  <a:gd name="connsiteY24" fmla="*/ 72542 h 75063"/>
                  <a:gd name="connsiteX25" fmla="*/ 44 w 43459"/>
                  <a:gd name="connsiteY25" fmla="*/ 37412 h 75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459" h="75063">
                    <a:moveTo>
                      <a:pt x="44" y="37412"/>
                    </a:moveTo>
                    <a:cubicBezTo>
                      <a:pt x="44" y="25942"/>
                      <a:pt x="101" y="14472"/>
                      <a:pt x="0" y="3002"/>
                    </a:cubicBezTo>
                    <a:cubicBezTo>
                      <a:pt x="0" y="820"/>
                      <a:pt x="391" y="-25"/>
                      <a:pt x="2831" y="1"/>
                    </a:cubicBezTo>
                    <a:cubicBezTo>
                      <a:pt x="15123" y="131"/>
                      <a:pt x="27413" y="131"/>
                      <a:pt x="39701" y="1"/>
                    </a:cubicBezTo>
                    <a:cubicBezTo>
                      <a:pt x="41971" y="1"/>
                      <a:pt x="42482" y="738"/>
                      <a:pt x="42368" y="2813"/>
                    </a:cubicBezTo>
                    <a:cubicBezTo>
                      <a:pt x="42195" y="5736"/>
                      <a:pt x="42195" y="8667"/>
                      <a:pt x="42368" y="11590"/>
                    </a:cubicBezTo>
                    <a:cubicBezTo>
                      <a:pt x="42507" y="13747"/>
                      <a:pt x="41832" y="14384"/>
                      <a:pt x="39644" y="14340"/>
                    </a:cubicBezTo>
                    <a:cubicBezTo>
                      <a:pt x="32746" y="14201"/>
                      <a:pt x="25835" y="14390"/>
                      <a:pt x="18930" y="14233"/>
                    </a:cubicBezTo>
                    <a:cubicBezTo>
                      <a:pt x="16590" y="14182"/>
                      <a:pt x="15960" y="14914"/>
                      <a:pt x="16067" y="17165"/>
                    </a:cubicBezTo>
                    <a:cubicBezTo>
                      <a:pt x="16278" y="20436"/>
                      <a:pt x="16278" y="23718"/>
                      <a:pt x="16067" y="26989"/>
                    </a:cubicBezTo>
                    <a:cubicBezTo>
                      <a:pt x="15871" y="29612"/>
                      <a:pt x="16925" y="30041"/>
                      <a:pt x="19258" y="29978"/>
                    </a:cubicBezTo>
                    <a:cubicBezTo>
                      <a:pt x="25563" y="29827"/>
                      <a:pt x="31869" y="30035"/>
                      <a:pt x="38219" y="29871"/>
                    </a:cubicBezTo>
                    <a:cubicBezTo>
                      <a:pt x="40470" y="29814"/>
                      <a:pt x="41006" y="30501"/>
                      <a:pt x="40880" y="32645"/>
                    </a:cubicBezTo>
                    <a:cubicBezTo>
                      <a:pt x="40710" y="35684"/>
                      <a:pt x="40710" y="38730"/>
                      <a:pt x="40880" y="41770"/>
                    </a:cubicBezTo>
                    <a:cubicBezTo>
                      <a:pt x="40981" y="43661"/>
                      <a:pt x="40287" y="44115"/>
                      <a:pt x="38490" y="44090"/>
                    </a:cubicBezTo>
                    <a:cubicBezTo>
                      <a:pt x="31825" y="43996"/>
                      <a:pt x="25147" y="44090"/>
                      <a:pt x="18476" y="44014"/>
                    </a:cubicBezTo>
                    <a:cubicBezTo>
                      <a:pt x="16716" y="44014"/>
                      <a:pt x="16017" y="44380"/>
                      <a:pt x="16086" y="46303"/>
                    </a:cubicBezTo>
                    <a:cubicBezTo>
                      <a:pt x="16237" y="50276"/>
                      <a:pt x="16256" y="54268"/>
                      <a:pt x="16086" y="58240"/>
                    </a:cubicBezTo>
                    <a:cubicBezTo>
                      <a:pt x="15991" y="60390"/>
                      <a:pt x="16584" y="61015"/>
                      <a:pt x="18785" y="60964"/>
                    </a:cubicBezTo>
                    <a:cubicBezTo>
                      <a:pt x="25917" y="60813"/>
                      <a:pt x="33067" y="61071"/>
                      <a:pt x="40224" y="60832"/>
                    </a:cubicBezTo>
                    <a:cubicBezTo>
                      <a:pt x="43011" y="60737"/>
                      <a:pt x="43617" y="61645"/>
                      <a:pt x="43428" y="64168"/>
                    </a:cubicBezTo>
                    <a:cubicBezTo>
                      <a:pt x="43270" y="66974"/>
                      <a:pt x="43270" y="69786"/>
                      <a:pt x="43428" y="72592"/>
                    </a:cubicBezTo>
                    <a:cubicBezTo>
                      <a:pt x="43491" y="74295"/>
                      <a:pt x="43156" y="75076"/>
                      <a:pt x="41170" y="75064"/>
                    </a:cubicBezTo>
                    <a:cubicBezTo>
                      <a:pt x="28180" y="74980"/>
                      <a:pt x="15189" y="74980"/>
                      <a:pt x="2194" y="75064"/>
                    </a:cubicBezTo>
                    <a:cubicBezTo>
                      <a:pt x="44" y="75064"/>
                      <a:pt x="82" y="74055"/>
                      <a:pt x="88" y="72542"/>
                    </a:cubicBezTo>
                    <a:cubicBezTo>
                      <a:pt x="63" y="60826"/>
                      <a:pt x="44" y="49122"/>
                      <a:pt x="44" y="37412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80CCA349-F0BB-879F-2762-287E985AA890}"/>
                  </a:ext>
                </a:extLst>
              </p:cNvPr>
              <p:cNvSpPr/>
              <p:nvPr/>
            </p:nvSpPr>
            <p:spPr>
              <a:xfrm>
                <a:off x="9834571" y="3794382"/>
                <a:ext cx="59463" cy="75058"/>
              </a:xfrm>
              <a:custGeom>
                <a:avLst/>
                <a:gdLst>
                  <a:gd name="connsiteX0" fmla="*/ 30284 w 59463"/>
                  <a:gd name="connsiteY0" fmla="*/ 57634 h 75058"/>
                  <a:gd name="connsiteX1" fmla="*/ 37264 w 59463"/>
                  <a:gd name="connsiteY1" fmla="*/ 27297 h 75058"/>
                  <a:gd name="connsiteX2" fmla="*/ 42832 w 59463"/>
                  <a:gd name="connsiteY2" fmla="*/ 2705 h 75058"/>
                  <a:gd name="connsiteX3" fmla="*/ 45985 w 59463"/>
                  <a:gd name="connsiteY3" fmla="*/ 6 h 75058"/>
                  <a:gd name="connsiteX4" fmla="*/ 57569 w 59463"/>
                  <a:gd name="connsiteY4" fmla="*/ 38 h 75058"/>
                  <a:gd name="connsiteX5" fmla="*/ 59271 w 59463"/>
                  <a:gd name="connsiteY5" fmla="*/ 2144 h 75058"/>
                  <a:gd name="connsiteX6" fmla="*/ 40033 w 59463"/>
                  <a:gd name="connsiteY6" fmla="*/ 73121 h 75058"/>
                  <a:gd name="connsiteX7" fmla="*/ 37309 w 59463"/>
                  <a:gd name="connsiteY7" fmla="*/ 75057 h 75058"/>
                  <a:gd name="connsiteX8" fmla="*/ 21860 w 59463"/>
                  <a:gd name="connsiteY8" fmla="*/ 75057 h 75058"/>
                  <a:gd name="connsiteX9" fmla="*/ 19003 w 59463"/>
                  <a:gd name="connsiteY9" fmla="*/ 72850 h 75058"/>
                  <a:gd name="connsiteX10" fmla="*/ 243 w 59463"/>
                  <a:gd name="connsiteY10" fmla="*/ 2857 h 75058"/>
                  <a:gd name="connsiteX11" fmla="*/ 2413 w 59463"/>
                  <a:gd name="connsiteY11" fmla="*/ 38 h 75058"/>
                  <a:gd name="connsiteX12" fmla="*/ 13996 w 59463"/>
                  <a:gd name="connsiteY12" fmla="*/ 38 h 75058"/>
                  <a:gd name="connsiteX13" fmla="*/ 17149 w 59463"/>
                  <a:gd name="connsiteY13" fmla="*/ 2686 h 75058"/>
                  <a:gd name="connsiteX14" fmla="*/ 29761 w 59463"/>
                  <a:gd name="connsiteY14" fmla="*/ 57666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9463" h="75058">
                    <a:moveTo>
                      <a:pt x="30284" y="57634"/>
                    </a:moveTo>
                    <a:cubicBezTo>
                      <a:pt x="32613" y="47545"/>
                      <a:pt x="34939" y="37433"/>
                      <a:pt x="37264" y="27297"/>
                    </a:cubicBezTo>
                    <a:cubicBezTo>
                      <a:pt x="39156" y="19100"/>
                      <a:pt x="41086" y="10903"/>
                      <a:pt x="42832" y="2705"/>
                    </a:cubicBezTo>
                    <a:cubicBezTo>
                      <a:pt x="43249" y="750"/>
                      <a:pt x="43885" y="-82"/>
                      <a:pt x="45985" y="6"/>
                    </a:cubicBezTo>
                    <a:cubicBezTo>
                      <a:pt x="49838" y="177"/>
                      <a:pt x="53710" y="107"/>
                      <a:pt x="57569" y="38"/>
                    </a:cubicBezTo>
                    <a:cubicBezTo>
                      <a:pt x="59196" y="6"/>
                      <a:pt x="59814" y="170"/>
                      <a:pt x="59271" y="2144"/>
                    </a:cubicBezTo>
                    <a:cubicBezTo>
                      <a:pt x="52789" y="25786"/>
                      <a:pt x="46376" y="49445"/>
                      <a:pt x="40033" y="73121"/>
                    </a:cubicBezTo>
                    <a:cubicBezTo>
                      <a:pt x="39616" y="74653"/>
                      <a:pt x="38841" y="75082"/>
                      <a:pt x="37309" y="75057"/>
                    </a:cubicBezTo>
                    <a:cubicBezTo>
                      <a:pt x="32163" y="74962"/>
                      <a:pt x="27005" y="74950"/>
                      <a:pt x="21860" y="75057"/>
                    </a:cubicBezTo>
                    <a:cubicBezTo>
                      <a:pt x="20125" y="75095"/>
                      <a:pt x="19438" y="74508"/>
                      <a:pt x="19003" y="72850"/>
                    </a:cubicBezTo>
                    <a:cubicBezTo>
                      <a:pt x="12798" y="49494"/>
                      <a:pt x="6545" y="26162"/>
                      <a:pt x="243" y="2857"/>
                    </a:cubicBezTo>
                    <a:cubicBezTo>
                      <a:pt x="-349" y="668"/>
                      <a:pt x="54" y="-63"/>
                      <a:pt x="2413" y="38"/>
                    </a:cubicBezTo>
                    <a:cubicBezTo>
                      <a:pt x="6265" y="202"/>
                      <a:pt x="10143" y="202"/>
                      <a:pt x="13996" y="38"/>
                    </a:cubicBezTo>
                    <a:cubicBezTo>
                      <a:pt x="16083" y="-50"/>
                      <a:pt x="16727" y="719"/>
                      <a:pt x="17149" y="2686"/>
                    </a:cubicBezTo>
                    <a:cubicBezTo>
                      <a:pt x="21267" y="21030"/>
                      <a:pt x="25523" y="39348"/>
                      <a:pt x="29761" y="5766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E92370D9-81D1-9335-3CF4-58EF3C33E9E8}"/>
                  </a:ext>
                </a:extLst>
              </p:cNvPr>
              <p:cNvSpPr/>
              <p:nvPr/>
            </p:nvSpPr>
            <p:spPr>
              <a:xfrm>
                <a:off x="10018062" y="3793233"/>
                <a:ext cx="44842" cy="77524"/>
              </a:xfrm>
              <a:custGeom>
                <a:avLst/>
                <a:gdLst>
                  <a:gd name="connsiteX0" fmla="*/ 1933 w 44842"/>
                  <a:gd name="connsiteY0" fmla="*/ 57749 h 77524"/>
                  <a:gd name="connsiteX1" fmla="*/ 20301 w 44842"/>
                  <a:gd name="connsiteY1" fmla="*/ 62592 h 77524"/>
                  <a:gd name="connsiteX2" fmla="*/ 28083 w 44842"/>
                  <a:gd name="connsiteY2" fmla="*/ 54124 h 77524"/>
                  <a:gd name="connsiteX3" fmla="*/ 23296 w 44842"/>
                  <a:gd name="connsiteY3" fmla="*/ 48051 h 77524"/>
                  <a:gd name="connsiteX4" fmla="*/ 14292 w 44842"/>
                  <a:gd name="connsiteY4" fmla="*/ 44211 h 77524"/>
                  <a:gd name="connsiteX5" fmla="*/ 306 w 44842"/>
                  <a:gd name="connsiteY5" fmla="*/ 18988 h 77524"/>
                  <a:gd name="connsiteX6" fmla="*/ 21115 w 44842"/>
                  <a:gd name="connsiteY6" fmla="*/ 279 h 77524"/>
                  <a:gd name="connsiteX7" fmla="*/ 38846 w 44842"/>
                  <a:gd name="connsiteY7" fmla="*/ 1736 h 77524"/>
                  <a:gd name="connsiteX8" fmla="*/ 41369 w 44842"/>
                  <a:gd name="connsiteY8" fmla="*/ 5519 h 77524"/>
                  <a:gd name="connsiteX9" fmla="*/ 40738 w 44842"/>
                  <a:gd name="connsiteY9" fmla="*/ 15325 h 77524"/>
                  <a:gd name="connsiteX10" fmla="*/ 37989 w 44842"/>
                  <a:gd name="connsiteY10" fmla="*/ 17134 h 77524"/>
                  <a:gd name="connsiteX11" fmla="*/ 23605 w 44842"/>
                  <a:gd name="connsiteY11" fmla="*/ 15047 h 77524"/>
                  <a:gd name="connsiteX12" fmla="*/ 16417 w 44842"/>
                  <a:gd name="connsiteY12" fmla="*/ 20615 h 77524"/>
                  <a:gd name="connsiteX13" fmla="*/ 21462 w 44842"/>
                  <a:gd name="connsiteY13" fmla="*/ 28119 h 77524"/>
                  <a:gd name="connsiteX14" fmla="*/ 32515 w 44842"/>
                  <a:gd name="connsiteY14" fmla="*/ 32533 h 77524"/>
                  <a:gd name="connsiteX15" fmla="*/ 44496 w 44842"/>
                  <a:gd name="connsiteY15" fmla="*/ 48114 h 77524"/>
                  <a:gd name="connsiteX16" fmla="*/ 22010 w 44842"/>
                  <a:gd name="connsiteY16" fmla="*/ 77379 h 77524"/>
                  <a:gd name="connsiteX17" fmla="*/ 2961 w 44842"/>
                  <a:gd name="connsiteY17" fmla="*/ 75178 h 77524"/>
                  <a:gd name="connsiteX18" fmla="*/ 697 w 44842"/>
                  <a:gd name="connsiteY18" fmla="*/ 73091 h 77524"/>
                  <a:gd name="connsiteX19" fmla="*/ 1933 w 44842"/>
                  <a:gd name="connsiteY19" fmla="*/ 57749 h 7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4842" h="77524">
                    <a:moveTo>
                      <a:pt x="1933" y="57749"/>
                    </a:moveTo>
                    <a:cubicBezTo>
                      <a:pt x="7860" y="61255"/>
                      <a:pt x="13838" y="63059"/>
                      <a:pt x="20301" y="62592"/>
                    </a:cubicBezTo>
                    <a:cubicBezTo>
                      <a:pt x="26178" y="62163"/>
                      <a:pt x="28814" y="59168"/>
                      <a:pt x="28083" y="54124"/>
                    </a:cubicBezTo>
                    <a:cubicBezTo>
                      <a:pt x="27660" y="51185"/>
                      <a:pt x="25819" y="49262"/>
                      <a:pt x="23296" y="48051"/>
                    </a:cubicBezTo>
                    <a:cubicBezTo>
                      <a:pt x="20358" y="46639"/>
                      <a:pt x="17325" y="45422"/>
                      <a:pt x="14292" y="44211"/>
                    </a:cubicBezTo>
                    <a:cubicBezTo>
                      <a:pt x="3528" y="39929"/>
                      <a:pt x="-1315" y="32381"/>
                      <a:pt x="306" y="18988"/>
                    </a:cubicBezTo>
                    <a:cubicBezTo>
                      <a:pt x="1624" y="8117"/>
                      <a:pt x="9437" y="1383"/>
                      <a:pt x="21115" y="279"/>
                    </a:cubicBezTo>
                    <a:cubicBezTo>
                      <a:pt x="27061" y="-374"/>
                      <a:pt x="33083" y="121"/>
                      <a:pt x="38846" y="1736"/>
                    </a:cubicBezTo>
                    <a:cubicBezTo>
                      <a:pt x="40883" y="2366"/>
                      <a:pt x="41608" y="3337"/>
                      <a:pt x="41369" y="5519"/>
                    </a:cubicBezTo>
                    <a:cubicBezTo>
                      <a:pt x="40978" y="8773"/>
                      <a:pt x="40763" y="12047"/>
                      <a:pt x="40738" y="15325"/>
                    </a:cubicBezTo>
                    <a:cubicBezTo>
                      <a:pt x="40738" y="17595"/>
                      <a:pt x="40259" y="18231"/>
                      <a:pt x="37989" y="17134"/>
                    </a:cubicBezTo>
                    <a:cubicBezTo>
                      <a:pt x="33449" y="14940"/>
                      <a:pt x="28574" y="14486"/>
                      <a:pt x="23605" y="15047"/>
                    </a:cubicBezTo>
                    <a:cubicBezTo>
                      <a:pt x="19450" y="15514"/>
                      <a:pt x="16966" y="17487"/>
                      <a:pt x="16417" y="20615"/>
                    </a:cubicBezTo>
                    <a:cubicBezTo>
                      <a:pt x="15868" y="23743"/>
                      <a:pt x="17502" y="26378"/>
                      <a:pt x="21462" y="28119"/>
                    </a:cubicBezTo>
                    <a:cubicBezTo>
                      <a:pt x="25087" y="29702"/>
                      <a:pt x="28871" y="30944"/>
                      <a:pt x="32515" y="32533"/>
                    </a:cubicBezTo>
                    <a:cubicBezTo>
                      <a:pt x="39401" y="35465"/>
                      <a:pt x="43525" y="40585"/>
                      <a:pt x="44496" y="48114"/>
                    </a:cubicBezTo>
                    <a:cubicBezTo>
                      <a:pt x="46319" y="62378"/>
                      <a:pt x="41255" y="75796"/>
                      <a:pt x="22010" y="77379"/>
                    </a:cubicBezTo>
                    <a:cubicBezTo>
                      <a:pt x="15578" y="77868"/>
                      <a:pt x="9109" y="77122"/>
                      <a:pt x="2961" y="75178"/>
                    </a:cubicBezTo>
                    <a:cubicBezTo>
                      <a:pt x="1958" y="74869"/>
                      <a:pt x="545" y="74857"/>
                      <a:pt x="697" y="73091"/>
                    </a:cubicBezTo>
                    <a:cubicBezTo>
                      <a:pt x="1144" y="68040"/>
                      <a:pt x="1510" y="63065"/>
                      <a:pt x="1933" y="5774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043CC5A7-CBBE-5C9B-45D9-03ADB0C9BD53}"/>
                  </a:ext>
                </a:extLst>
              </p:cNvPr>
              <p:cNvSpPr/>
              <p:nvPr/>
            </p:nvSpPr>
            <p:spPr>
              <a:xfrm>
                <a:off x="10219394" y="3793238"/>
                <a:ext cx="45109" cy="77458"/>
              </a:xfrm>
              <a:custGeom>
                <a:avLst/>
                <a:gdLst>
                  <a:gd name="connsiteX0" fmla="*/ 40294 w 45109"/>
                  <a:gd name="connsiteY0" fmla="*/ 18069 h 77458"/>
                  <a:gd name="connsiteX1" fmla="*/ 24183 w 45109"/>
                  <a:gd name="connsiteY1" fmla="*/ 14953 h 77458"/>
                  <a:gd name="connsiteX2" fmla="*/ 17814 w 45109"/>
                  <a:gd name="connsiteY2" fmla="*/ 18106 h 77458"/>
                  <a:gd name="connsiteX3" fmla="*/ 20450 w 45109"/>
                  <a:gd name="connsiteY3" fmla="*/ 27325 h 77458"/>
                  <a:gd name="connsiteX4" fmla="*/ 29479 w 45109"/>
                  <a:gd name="connsiteY4" fmla="*/ 31109 h 77458"/>
                  <a:gd name="connsiteX5" fmla="*/ 43472 w 45109"/>
                  <a:gd name="connsiteY5" fmla="*/ 62635 h 77458"/>
                  <a:gd name="connsiteX6" fmla="*/ 40256 w 45109"/>
                  <a:gd name="connsiteY6" fmla="*/ 68464 h 77458"/>
                  <a:gd name="connsiteX7" fmla="*/ 21913 w 45109"/>
                  <a:gd name="connsiteY7" fmla="*/ 77292 h 77458"/>
                  <a:gd name="connsiteX8" fmla="*/ 3191 w 45109"/>
                  <a:gd name="connsiteY8" fmla="*/ 75167 h 77458"/>
                  <a:gd name="connsiteX9" fmla="*/ 902 w 45109"/>
                  <a:gd name="connsiteY9" fmla="*/ 72354 h 77458"/>
                  <a:gd name="connsiteX10" fmla="*/ 1980 w 45109"/>
                  <a:gd name="connsiteY10" fmla="*/ 57782 h 77458"/>
                  <a:gd name="connsiteX11" fmla="*/ 15310 w 45109"/>
                  <a:gd name="connsiteY11" fmla="*/ 62429 h 77458"/>
                  <a:gd name="connsiteX12" fmla="*/ 21616 w 45109"/>
                  <a:gd name="connsiteY12" fmla="*/ 62429 h 77458"/>
                  <a:gd name="connsiteX13" fmla="*/ 27752 w 45109"/>
                  <a:gd name="connsiteY13" fmla="*/ 57568 h 77458"/>
                  <a:gd name="connsiteX14" fmla="*/ 24599 w 45109"/>
                  <a:gd name="connsiteY14" fmla="*/ 48897 h 77458"/>
                  <a:gd name="connsiteX15" fmla="*/ 14743 w 45109"/>
                  <a:gd name="connsiteY15" fmla="*/ 44420 h 77458"/>
                  <a:gd name="connsiteX16" fmla="*/ 624 w 45109"/>
                  <a:gd name="connsiteY16" fmla="*/ 28820 h 77458"/>
                  <a:gd name="connsiteX17" fmla="*/ 22606 w 45109"/>
                  <a:gd name="connsiteY17" fmla="*/ 148 h 77458"/>
                  <a:gd name="connsiteX18" fmla="*/ 38938 w 45109"/>
                  <a:gd name="connsiteY18" fmla="*/ 1724 h 77458"/>
                  <a:gd name="connsiteX19" fmla="*/ 41385 w 45109"/>
                  <a:gd name="connsiteY19" fmla="*/ 5117 h 77458"/>
                  <a:gd name="connsiteX20" fmla="*/ 40294 w 45109"/>
                  <a:gd name="connsiteY20" fmla="*/ 18069 h 77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109" h="77458">
                    <a:moveTo>
                      <a:pt x="40294" y="18069"/>
                    </a:moveTo>
                    <a:cubicBezTo>
                      <a:pt x="35047" y="15641"/>
                      <a:pt x="29782" y="14323"/>
                      <a:pt x="24183" y="14953"/>
                    </a:cubicBezTo>
                    <a:cubicBezTo>
                      <a:pt x="21660" y="15237"/>
                      <a:pt x="19327" y="15868"/>
                      <a:pt x="17814" y="18106"/>
                    </a:cubicBezTo>
                    <a:cubicBezTo>
                      <a:pt x="15714" y="21221"/>
                      <a:pt x="16748" y="25352"/>
                      <a:pt x="20450" y="27325"/>
                    </a:cubicBezTo>
                    <a:cubicBezTo>
                      <a:pt x="23312" y="28851"/>
                      <a:pt x="26440" y="29904"/>
                      <a:pt x="29479" y="31109"/>
                    </a:cubicBezTo>
                    <a:cubicBezTo>
                      <a:pt x="42053" y="35950"/>
                      <a:pt x="48315" y="50065"/>
                      <a:pt x="43472" y="62635"/>
                    </a:cubicBezTo>
                    <a:cubicBezTo>
                      <a:pt x="42671" y="64716"/>
                      <a:pt x="41593" y="66677"/>
                      <a:pt x="40256" y="68464"/>
                    </a:cubicBezTo>
                    <a:cubicBezTo>
                      <a:pt x="35735" y="74650"/>
                      <a:pt x="29101" y="76661"/>
                      <a:pt x="21913" y="77292"/>
                    </a:cubicBezTo>
                    <a:cubicBezTo>
                      <a:pt x="15550" y="77859"/>
                      <a:pt x="9301" y="76939"/>
                      <a:pt x="3191" y="75167"/>
                    </a:cubicBezTo>
                    <a:cubicBezTo>
                      <a:pt x="1791" y="74763"/>
                      <a:pt x="668" y="74322"/>
                      <a:pt x="902" y="72354"/>
                    </a:cubicBezTo>
                    <a:cubicBezTo>
                      <a:pt x="1387" y="67619"/>
                      <a:pt x="1621" y="62858"/>
                      <a:pt x="1980" y="57782"/>
                    </a:cubicBezTo>
                    <a:cubicBezTo>
                      <a:pt x="6394" y="60039"/>
                      <a:pt x="10606" y="61944"/>
                      <a:pt x="15310" y="62429"/>
                    </a:cubicBezTo>
                    <a:cubicBezTo>
                      <a:pt x="17404" y="62714"/>
                      <a:pt x="19523" y="62714"/>
                      <a:pt x="21616" y="62429"/>
                    </a:cubicBezTo>
                    <a:cubicBezTo>
                      <a:pt x="24574" y="61937"/>
                      <a:pt x="27102" y="60821"/>
                      <a:pt x="27752" y="57568"/>
                    </a:cubicBezTo>
                    <a:cubicBezTo>
                      <a:pt x="28433" y="54106"/>
                      <a:pt x="27689" y="51029"/>
                      <a:pt x="24599" y="48897"/>
                    </a:cubicBezTo>
                    <a:cubicBezTo>
                      <a:pt x="21509" y="46766"/>
                      <a:pt x="18098" y="45744"/>
                      <a:pt x="14743" y="44420"/>
                    </a:cubicBezTo>
                    <a:cubicBezTo>
                      <a:pt x="7466" y="41532"/>
                      <a:pt x="2251" y="36904"/>
                      <a:pt x="624" y="28820"/>
                    </a:cubicBezTo>
                    <a:cubicBezTo>
                      <a:pt x="-2528" y="12986"/>
                      <a:pt x="6482" y="1106"/>
                      <a:pt x="22606" y="148"/>
                    </a:cubicBezTo>
                    <a:cubicBezTo>
                      <a:pt x="28098" y="-289"/>
                      <a:pt x="33629" y="245"/>
                      <a:pt x="38938" y="1724"/>
                    </a:cubicBezTo>
                    <a:cubicBezTo>
                      <a:pt x="40678" y="2241"/>
                      <a:pt x="41681" y="2903"/>
                      <a:pt x="41385" y="5117"/>
                    </a:cubicBezTo>
                    <a:cubicBezTo>
                      <a:pt x="40804" y="9285"/>
                      <a:pt x="40647" y="13503"/>
                      <a:pt x="40294" y="1806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AC071B96-EE68-425E-1C05-822B5613957D}"/>
                  </a:ext>
                </a:extLst>
              </p:cNvPr>
              <p:cNvSpPr/>
              <p:nvPr/>
            </p:nvSpPr>
            <p:spPr>
              <a:xfrm>
                <a:off x="10102550" y="3794395"/>
                <a:ext cx="45621" cy="75058"/>
              </a:xfrm>
              <a:custGeom>
                <a:avLst/>
                <a:gdLst>
                  <a:gd name="connsiteX0" fmla="*/ 30822 w 45621"/>
                  <a:gd name="connsiteY0" fmla="*/ 45004 h 75058"/>
                  <a:gd name="connsiteX1" fmla="*/ 30885 w 45621"/>
                  <a:gd name="connsiteY1" fmla="*/ 72390 h 75058"/>
                  <a:gd name="connsiteX2" fmla="*/ 28142 w 45621"/>
                  <a:gd name="connsiteY2" fmla="*/ 75044 h 75058"/>
                  <a:gd name="connsiteX3" fmla="*/ 17611 w 45621"/>
                  <a:gd name="connsiteY3" fmla="*/ 75044 h 75058"/>
                  <a:gd name="connsiteX4" fmla="*/ 14704 w 45621"/>
                  <a:gd name="connsiteY4" fmla="*/ 72131 h 75058"/>
                  <a:gd name="connsiteX5" fmla="*/ 14824 w 45621"/>
                  <a:gd name="connsiteY5" fmla="*/ 18413 h 75058"/>
                  <a:gd name="connsiteX6" fmla="*/ 11223 w 45621"/>
                  <a:gd name="connsiteY6" fmla="*/ 14743 h 75058"/>
                  <a:gd name="connsiteX7" fmla="*/ 2458 w 45621"/>
                  <a:gd name="connsiteY7" fmla="*/ 14837 h 75058"/>
                  <a:gd name="connsiteX8" fmla="*/ 6 w 45621"/>
                  <a:gd name="connsiteY8" fmla="*/ 12504 h 75058"/>
                  <a:gd name="connsiteX9" fmla="*/ 6 w 45621"/>
                  <a:gd name="connsiteY9" fmla="*/ 2327 h 75058"/>
                  <a:gd name="connsiteX10" fmla="*/ 2490 w 45621"/>
                  <a:gd name="connsiteY10" fmla="*/ 0 h 75058"/>
                  <a:gd name="connsiteX11" fmla="*/ 43219 w 45621"/>
                  <a:gd name="connsiteY11" fmla="*/ 0 h 75058"/>
                  <a:gd name="connsiteX12" fmla="*/ 45615 w 45621"/>
                  <a:gd name="connsiteY12" fmla="*/ 2352 h 75058"/>
                  <a:gd name="connsiteX13" fmla="*/ 45615 w 45621"/>
                  <a:gd name="connsiteY13" fmla="*/ 12530 h 75058"/>
                  <a:gd name="connsiteX14" fmla="*/ 43212 w 45621"/>
                  <a:gd name="connsiteY14" fmla="*/ 14850 h 75058"/>
                  <a:gd name="connsiteX15" fmla="*/ 34088 w 45621"/>
                  <a:gd name="connsiteY15" fmla="*/ 14768 h 75058"/>
                  <a:gd name="connsiteX16" fmla="*/ 30740 w 45621"/>
                  <a:gd name="connsiteY16" fmla="*/ 17978 h 75058"/>
                  <a:gd name="connsiteX17" fmla="*/ 30822 w 45621"/>
                  <a:gd name="connsiteY17" fmla="*/ 45004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621" h="75058">
                    <a:moveTo>
                      <a:pt x="30822" y="45004"/>
                    </a:moveTo>
                    <a:cubicBezTo>
                      <a:pt x="30822" y="54128"/>
                      <a:pt x="30740" y="63291"/>
                      <a:pt x="30885" y="72390"/>
                    </a:cubicBezTo>
                    <a:cubicBezTo>
                      <a:pt x="30922" y="74635"/>
                      <a:pt x="30254" y="75152"/>
                      <a:pt x="28142" y="75044"/>
                    </a:cubicBezTo>
                    <a:cubicBezTo>
                      <a:pt x="24636" y="74855"/>
                      <a:pt x="21117" y="74855"/>
                      <a:pt x="17611" y="75044"/>
                    </a:cubicBezTo>
                    <a:cubicBezTo>
                      <a:pt x="15284" y="75177"/>
                      <a:pt x="14692" y="74414"/>
                      <a:pt x="14704" y="72131"/>
                    </a:cubicBezTo>
                    <a:cubicBezTo>
                      <a:pt x="14799" y="54229"/>
                      <a:pt x="14704" y="36321"/>
                      <a:pt x="14824" y="18413"/>
                    </a:cubicBezTo>
                    <a:cubicBezTo>
                      <a:pt x="14824" y="15550"/>
                      <a:pt x="14237" y="14453"/>
                      <a:pt x="11223" y="14743"/>
                    </a:cubicBezTo>
                    <a:cubicBezTo>
                      <a:pt x="8329" y="15027"/>
                      <a:pt x="5378" y="14743"/>
                      <a:pt x="2458" y="14837"/>
                    </a:cubicBezTo>
                    <a:cubicBezTo>
                      <a:pt x="693" y="14900"/>
                      <a:pt x="-64" y="14434"/>
                      <a:pt x="6" y="12504"/>
                    </a:cubicBezTo>
                    <a:cubicBezTo>
                      <a:pt x="151" y="9118"/>
                      <a:pt x="151" y="5713"/>
                      <a:pt x="6" y="2327"/>
                    </a:cubicBezTo>
                    <a:cubicBezTo>
                      <a:pt x="-76" y="366"/>
                      <a:pt x="756" y="-6"/>
                      <a:pt x="2490" y="0"/>
                    </a:cubicBezTo>
                    <a:cubicBezTo>
                      <a:pt x="16066" y="51"/>
                      <a:pt x="29642" y="51"/>
                      <a:pt x="43219" y="0"/>
                    </a:cubicBezTo>
                    <a:cubicBezTo>
                      <a:pt x="45022" y="0"/>
                      <a:pt x="45690" y="473"/>
                      <a:pt x="45615" y="2352"/>
                    </a:cubicBezTo>
                    <a:cubicBezTo>
                      <a:pt x="45476" y="5738"/>
                      <a:pt x="45470" y="9143"/>
                      <a:pt x="45615" y="12530"/>
                    </a:cubicBezTo>
                    <a:cubicBezTo>
                      <a:pt x="45697" y="14421"/>
                      <a:pt x="44984" y="14926"/>
                      <a:pt x="43212" y="14850"/>
                    </a:cubicBezTo>
                    <a:cubicBezTo>
                      <a:pt x="40173" y="14724"/>
                      <a:pt x="37115" y="14982"/>
                      <a:pt x="34088" y="14768"/>
                    </a:cubicBezTo>
                    <a:cubicBezTo>
                      <a:pt x="31566" y="14585"/>
                      <a:pt x="30677" y="15222"/>
                      <a:pt x="30740" y="17978"/>
                    </a:cubicBezTo>
                    <a:cubicBezTo>
                      <a:pt x="30948" y="26976"/>
                      <a:pt x="30822" y="35993"/>
                      <a:pt x="30822" y="4500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518A48E9-FA79-F095-7804-F51EBAAAEAA5}"/>
                  </a:ext>
                </a:extLst>
              </p:cNvPr>
              <p:cNvSpPr/>
              <p:nvPr/>
            </p:nvSpPr>
            <p:spPr>
              <a:xfrm>
                <a:off x="9670129" y="3896982"/>
                <a:ext cx="75651" cy="58589"/>
              </a:xfrm>
              <a:custGeom>
                <a:avLst/>
                <a:gdLst>
                  <a:gd name="connsiteX0" fmla="*/ 57450 w 75651"/>
                  <a:gd name="connsiteY0" fmla="*/ 11540 h 58589"/>
                  <a:gd name="connsiteX1" fmla="*/ 33640 w 75651"/>
                  <a:gd name="connsiteY1" fmla="*/ 54747 h 58589"/>
                  <a:gd name="connsiteX2" fmla="*/ 30638 w 75651"/>
                  <a:gd name="connsiteY2" fmla="*/ 58575 h 58589"/>
                  <a:gd name="connsiteX3" fmla="*/ 28595 w 75651"/>
                  <a:gd name="connsiteY3" fmla="*/ 53997 h 58589"/>
                  <a:gd name="connsiteX4" fmla="*/ 19704 w 75651"/>
                  <a:gd name="connsiteY4" fmla="*/ 15418 h 58589"/>
                  <a:gd name="connsiteX5" fmla="*/ 18569 w 75651"/>
                  <a:gd name="connsiteY5" fmla="*/ 13754 h 58589"/>
                  <a:gd name="connsiteX6" fmla="*/ 14969 w 75651"/>
                  <a:gd name="connsiteY6" fmla="*/ 29688 h 58589"/>
                  <a:gd name="connsiteX7" fmla="*/ 10876 w 75651"/>
                  <a:gd name="connsiteY7" fmla="*/ 48517 h 58589"/>
                  <a:gd name="connsiteX8" fmla="*/ 14981 w 75651"/>
                  <a:gd name="connsiteY8" fmla="*/ 54583 h 58589"/>
                  <a:gd name="connsiteX9" fmla="*/ 16451 w 75651"/>
                  <a:gd name="connsiteY9" fmla="*/ 55907 h 58589"/>
                  <a:gd name="connsiteX10" fmla="*/ 14761 w 75651"/>
                  <a:gd name="connsiteY10" fmla="*/ 57534 h 58589"/>
                  <a:gd name="connsiteX11" fmla="*/ 1424 w 75651"/>
                  <a:gd name="connsiteY11" fmla="*/ 57496 h 58589"/>
                  <a:gd name="connsiteX12" fmla="*/ 12 w 75651"/>
                  <a:gd name="connsiteY12" fmla="*/ 56519 h 58589"/>
                  <a:gd name="connsiteX13" fmla="*/ 957 w 75651"/>
                  <a:gd name="connsiteY13" fmla="*/ 54627 h 58589"/>
                  <a:gd name="connsiteX14" fmla="*/ 6664 w 75651"/>
                  <a:gd name="connsiteY14" fmla="*/ 47842 h 58589"/>
                  <a:gd name="connsiteX15" fmla="*/ 15864 w 75651"/>
                  <a:gd name="connsiteY15" fmla="*/ 9346 h 58589"/>
                  <a:gd name="connsiteX16" fmla="*/ 11545 w 75651"/>
                  <a:gd name="connsiteY16" fmla="*/ 3248 h 58589"/>
                  <a:gd name="connsiteX17" fmla="*/ 9155 w 75651"/>
                  <a:gd name="connsiteY17" fmla="*/ 1306 h 58589"/>
                  <a:gd name="connsiteX18" fmla="*/ 11816 w 75651"/>
                  <a:gd name="connsiteY18" fmla="*/ 228 h 58589"/>
                  <a:gd name="connsiteX19" fmla="*/ 22327 w 75651"/>
                  <a:gd name="connsiteY19" fmla="*/ 190 h 58589"/>
                  <a:gd name="connsiteX20" fmla="*/ 26823 w 75651"/>
                  <a:gd name="connsiteY20" fmla="*/ 3513 h 58589"/>
                  <a:gd name="connsiteX21" fmla="*/ 35330 w 75651"/>
                  <a:gd name="connsiteY21" fmla="*/ 41385 h 58589"/>
                  <a:gd name="connsiteX22" fmla="*/ 37392 w 75651"/>
                  <a:gd name="connsiteY22" fmla="*/ 39115 h 58589"/>
                  <a:gd name="connsiteX23" fmla="*/ 57286 w 75651"/>
                  <a:gd name="connsiteY23" fmla="*/ 2498 h 58589"/>
                  <a:gd name="connsiteX24" fmla="*/ 61568 w 75651"/>
                  <a:gd name="connsiteY24" fmla="*/ 158 h 58589"/>
                  <a:gd name="connsiteX25" fmla="*/ 73833 w 75651"/>
                  <a:gd name="connsiteY25" fmla="*/ 158 h 58589"/>
                  <a:gd name="connsiteX26" fmla="*/ 75649 w 75651"/>
                  <a:gd name="connsiteY26" fmla="*/ 1010 h 58589"/>
                  <a:gd name="connsiteX27" fmla="*/ 74186 w 75651"/>
                  <a:gd name="connsiteY27" fmla="*/ 3236 h 58589"/>
                  <a:gd name="connsiteX28" fmla="*/ 68214 w 75651"/>
                  <a:gd name="connsiteY28" fmla="*/ 9579 h 58589"/>
                  <a:gd name="connsiteX29" fmla="*/ 62167 w 75651"/>
                  <a:gd name="connsiteY29" fmla="*/ 48738 h 58589"/>
                  <a:gd name="connsiteX30" fmla="*/ 66625 w 75651"/>
                  <a:gd name="connsiteY30" fmla="*/ 54633 h 58589"/>
                  <a:gd name="connsiteX31" fmla="*/ 68366 w 75651"/>
                  <a:gd name="connsiteY31" fmla="*/ 56122 h 58589"/>
                  <a:gd name="connsiteX32" fmla="*/ 66562 w 75651"/>
                  <a:gd name="connsiteY32" fmla="*/ 57547 h 58589"/>
                  <a:gd name="connsiteX33" fmla="*/ 47248 w 75651"/>
                  <a:gd name="connsiteY33" fmla="*/ 57515 h 58589"/>
                  <a:gd name="connsiteX34" fmla="*/ 45413 w 75651"/>
                  <a:gd name="connsiteY34" fmla="*/ 56254 h 58589"/>
                  <a:gd name="connsiteX35" fmla="*/ 47128 w 75651"/>
                  <a:gd name="connsiteY35" fmla="*/ 54640 h 58589"/>
                  <a:gd name="connsiteX36" fmla="*/ 52576 w 75651"/>
                  <a:gd name="connsiteY36" fmla="*/ 48839 h 58589"/>
                  <a:gd name="connsiteX37" fmla="*/ 58094 w 75651"/>
                  <a:gd name="connsiteY37" fmla="*/ 12089 h 58589"/>
                  <a:gd name="connsiteX38" fmla="*/ 57993 w 75651"/>
                  <a:gd name="connsiteY38" fmla="*/ 10449 h 58589"/>
                  <a:gd name="connsiteX39" fmla="*/ 57450 w 75651"/>
                  <a:gd name="connsiteY39" fmla="*/ 11540 h 5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5651" h="58589">
                    <a:moveTo>
                      <a:pt x="57450" y="11540"/>
                    </a:moveTo>
                    <a:cubicBezTo>
                      <a:pt x="49522" y="25947"/>
                      <a:pt x="41585" y="40349"/>
                      <a:pt x="33640" y="54747"/>
                    </a:cubicBezTo>
                    <a:cubicBezTo>
                      <a:pt x="32845" y="56178"/>
                      <a:pt x="32606" y="58808"/>
                      <a:pt x="30638" y="58575"/>
                    </a:cubicBezTo>
                    <a:cubicBezTo>
                      <a:pt x="28431" y="58316"/>
                      <a:pt x="28980" y="55642"/>
                      <a:pt x="28595" y="53997"/>
                    </a:cubicBezTo>
                    <a:cubicBezTo>
                      <a:pt x="25575" y="41152"/>
                      <a:pt x="22655" y="28282"/>
                      <a:pt x="19704" y="15418"/>
                    </a:cubicBezTo>
                    <a:cubicBezTo>
                      <a:pt x="19569" y="14732"/>
                      <a:pt x="19159" y="14131"/>
                      <a:pt x="18569" y="13754"/>
                    </a:cubicBezTo>
                    <a:cubicBezTo>
                      <a:pt x="17365" y="19063"/>
                      <a:pt x="16142" y="24366"/>
                      <a:pt x="14969" y="29688"/>
                    </a:cubicBezTo>
                    <a:cubicBezTo>
                      <a:pt x="13581" y="35956"/>
                      <a:pt x="12238" y="42236"/>
                      <a:pt x="10876" y="48517"/>
                    </a:cubicBezTo>
                    <a:cubicBezTo>
                      <a:pt x="9842" y="53271"/>
                      <a:pt x="10202" y="53826"/>
                      <a:pt x="14981" y="54583"/>
                    </a:cubicBezTo>
                    <a:cubicBezTo>
                      <a:pt x="15807" y="54715"/>
                      <a:pt x="16652" y="54583"/>
                      <a:pt x="16451" y="55907"/>
                    </a:cubicBezTo>
                    <a:cubicBezTo>
                      <a:pt x="16299" y="56935"/>
                      <a:pt x="16072" y="57559"/>
                      <a:pt x="14761" y="57534"/>
                    </a:cubicBezTo>
                    <a:cubicBezTo>
                      <a:pt x="10347" y="57440"/>
                      <a:pt x="5870" y="57496"/>
                      <a:pt x="1424" y="57496"/>
                    </a:cubicBezTo>
                    <a:cubicBezTo>
                      <a:pt x="718" y="57496"/>
                      <a:pt x="-89" y="57578"/>
                      <a:pt x="12" y="56519"/>
                    </a:cubicBezTo>
                    <a:cubicBezTo>
                      <a:pt x="81" y="55800"/>
                      <a:pt x="-335" y="54709"/>
                      <a:pt x="957" y="54627"/>
                    </a:cubicBezTo>
                    <a:cubicBezTo>
                      <a:pt x="5302" y="54400"/>
                      <a:pt x="5895" y="51115"/>
                      <a:pt x="6664" y="47842"/>
                    </a:cubicBezTo>
                    <a:cubicBezTo>
                      <a:pt x="9697" y="34997"/>
                      <a:pt x="12831" y="22184"/>
                      <a:pt x="15864" y="9346"/>
                    </a:cubicBezTo>
                    <a:cubicBezTo>
                      <a:pt x="16987" y="4623"/>
                      <a:pt x="16324" y="3772"/>
                      <a:pt x="11545" y="3248"/>
                    </a:cubicBezTo>
                    <a:cubicBezTo>
                      <a:pt x="10334" y="3116"/>
                      <a:pt x="8833" y="3475"/>
                      <a:pt x="9155" y="1306"/>
                    </a:cubicBezTo>
                    <a:cubicBezTo>
                      <a:pt x="9464" y="-731"/>
                      <a:pt x="10794" y="221"/>
                      <a:pt x="11816" y="228"/>
                    </a:cubicBezTo>
                    <a:cubicBezTo>
                      <a:pt x="15328" y="228"/>
                      <a:pt x="18897" y="707"/>
                      <a:pt x="22327" y="190"/>
                    </a:cubicBezTo>
                    <a:cubicBezTo>
                      <a:pt x="25430" y="-277"/>
                      <a:pt x="26237" y="776"/>
                      <a:pt x="26823" y="3513"/>
                    </a:cubicBezTo>
                    <a:cubicBezTo>
                      <a:pt x="29548" y="16124"/>
                      <a:pt x="32499" y="28736"/>
                      <a:pt x="35330" y="41385"/>
                    </a:cubicBezTo>
                    <a:cubicBezTo>
                      <a:pt x="36875" y="41209"/>
                      <a:pt x="36932" y="39947"/>
                      <a:pt x="37392" y="39115"/>
                    </a:cubicBezTo>
                    <a:cubicBezTo>
                      <a:pt x="44057" y="26926"/>
                      <a:pt x="50735" y="14750"/>
                      <a:pt x="57286" y="2498"/>
                    </a:cubicBezTo>
                    <a:cubicBezTo>
                      <a:pt x="58308" y="606"/>
                      <a:pt x="59266" y="-119"/>
                      <a:pt x="61568" y="158"/>
                    </a:cubicBezTo>
                    <a:cubicBezTo>
                      <a:pt x="65643" y="612"/>
                      <a:pt x="69757" y="612"/>
                      <a:pt x="73833" y="158"/>
                    </a:cubicBezTo>
                    <a:cubicBezTo>
                      <a:pt x="74615" y="83"/>
                      <a:pt x="75636" y="-289"/>
                      <a:pt x="75649" y="1010"/>
                    </a:cubicBezTo>
                    <a:cubicBezTo>
                      <a:pt x="75649" y="1981"/>
                      <a:pt x="75781" y="3437"/>
                      <a:pt x="74186" y="3236"/>
                    </a:cubicBezTo>
                    <a:cubicBezTo>
                      <a:pt x="69204" y="2605"/>
                      <a:pt x="68744" y="6149"/>
                      <a:pt x="68214" y="9579"/>
                    </a:cubicBezTo>
                    <a:cubicBezTo>
                      <a:pt x="66171" y="22611"/>
                      <a:pt x="64155" y="35664"/>
                      <a:pt x="62167" y="48738"/>
                    </a:cubicBezTo>
                    <a:cubicBezTo>
                      <a:pt x="61385" y="53782"/>
                      <a:pt x="61480" y="53965"/>
                      <a:pt x="66625" y="54633"/>
                    </a:cubicBezTo>
                    <a:cubicBezTo>
                      <a:pt x="67634" y="54766"/>
                      <a:pt x="68422" y="54722"/>
                      <a:pt x="68366" y="56122"/>
                    </a:cubicBezTo>
                    <a:cubicBezTo>
                      <a:pt x="68309" y="57522"/>
                      <a:pt x="67640" y="57559"/>
                      <a:pt x="66562" y="57547"/>
                    </a:cubicBezTo>
                    <a:cubicBezTo>
                      <a:pt x="60124" y="57509"/>
                      <a:pt x="53686" y="57547"/>
                      <a:pt x="47248" y="57515"/>
                    </a:cubicBezTo>
                    <a:cubicBezTo>
                      <a:pt x="46384" y="57515"/>
                      <a:pt x="45268" y="57868"/>
                      <a:pt x="45413" y="56254"/>
                    </a:cubicBezTo>
                    <a:cubicBezTo>
                      <a:pt x="45507" y="55125"/>
                      <a:pt x="45911" y="54583"/>
                      <a:pt x="47128" y="54640"/>
                    </a:cubicBezTo>
                    <a:cubicBezTo>
                      <a:pt x="51182" y="54835"/>
                      <a:pt x="52090" y="52118"/>
                      <a:pt x="52576" y="48839"/>
                    </a:cubicBezTo>
                    <a:cubicBezTo>
                      <a:pt x="54379" y="36580"/>
                      <a:pt x="56252" y="24341"/>
                      <a:pt x="58094" y="12089"/>
                    </a:cubicBezTo>
                    <a:cubicBezTo>
                      <a:pt x="58289" y="11528"/>
                      <a:pt x="58648" y="10960"/>
                      <a:pt x="57993" y="10449"/>
                    </a:cubicBezTo>
                    <a:cubicBezTo>
                      <a:pt x="57816" y="10802"/>
                      <a:pt x="57633" y="11174"/>
                      <a:pt x="57450" y="1154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86B3D988-2260-949A-60AD-E9A1C1707931}"/>
                  </a:ext>
                </a:extLst>
              </p:cNvPr>
              <p:cNvSpPr/>
              <p:nvPr/>
            </p:nvSpPr>
            <p:spPr>
              <a:xfrm>
                <a:off x="9916013" y="3897207"/>
                <a:ext cx="62050" cy="57357"/>
              </a:xfrm>
              <a:custGeom>
                <a:avLst/>
                <a:gdLst>
                  <a:gd name="connsiteX0" fmla="*/ 19743 w 62050"/>
                  <a:gd name="connsiteY0" fmla="*/ 79 h 57357"/>
                  <a:gd name="connsiteX1" fmla="*/ 29202 w 62050"/>
                  <a:gd name="connsiteY1" fmla="*/ 79 h 57357"/>
                  <a:gd name="connsiteX2" fmla="*/ 30961 w 62050"/>
                  <a:gd name="connsiteY2" fmla="*/ 1006 h 57357"/>
                  <a:gd name="connsiteX3" fmla="*/ 29422 w 62050"/>
                  <a:gd name="connsiteY3" fmla="*/ 2897 h 57357"/>
                  <a:gd name="connsiteX4" fmla="*/ 23381 w 62050"/>
                  <a:gd name="connsiteY4" fmla="*/ 9436 h 57357"/>
                  <a:gd name="connsiteX5" fmla="*/ 21067 w 62050"/>
                  <a:gd name="connsiteY5" fmla="*/ 22559 h 57357"/>
                  <a:gd name="connsiteX6" fmla="*/ 22871 w 62050"/>
                  <a:gd name="connsiteY6" fmla="*/ 24791 h 57357"/>
                  <a:gd name="connsiteX7" fmla="*/ 40438 w 62050"/>
                  <a:gd name="connsiteY7" fmla="*/ 24791 h 57357"/>
                  <a:gd name="connsiteX8" fmla="*/ 42885 w 62050"/>
                  <a:gd name="connsiteY8" fmla="*/ 22615 h 57357"/>
                  <a:gd name="connsiteX9" fmla="*/ 45092 w 62050"/>
                  <a:gd name="connsiteY9" fmla="*/ 7690 h 57357"/>
                  <a:gd name="connsiteX10" fmla="*/ 41220 w 62050"/>
                  <a:gd name="connsiteY10" fmla="*/ 3017 h 57357"/>
                  <a:gd name="connsiteX11" fmla="*/ 38654 w 62050"/>
                  <a:gd name="connsiteY11" fmla="*/ 1756 h 57357"/>
                  <a:gd name="connsiteX12" fmla="*/ 41327 w 62050"/>
                  <a:gd name="connsiteY12" fmla="*/ 79 h 57357"/>
                  <a:gd name="connsiteX13" fmla="*/ 59942 w 62050"/>
                  <a:gd name="connsiteY13" fmla="*/ 79 h 57357"/>
                  <a:gd name="connsiteX14" fmla="*/ 62048 w 62050"/>
                  <a:gd name="connsiteY14" fmla="*/ 1453 h 57357"/>
                  <a:gd name="connsiteX15" fmla="*/ 59929 w 62050"/>
                  <a:gd name="connsiteY15" fmla="*/ 2967 h 57357"/>
                  <a:gd name="connsiteX16" fmla="*/ 55099 w 62050"/>
                  <a:gd name="connsiteY16" fmla="*/ 6971 h 57357"/>
                  <a:gd name="connsiteX17" fmla="*/ 48163 w 62050"/>
                  <a:gd name="connsiteY17" fmla="*/ 50266 h 57357"/>
                  <a:gd name="connsiteX18" fmla="*/ 52287 w 62050"/>
                  <a:gd name="connsiteY18" fmla="*/ 54333 h 57357"/>
                  <a:gd name="connsiteX19" fmla="*/ 54841 w 62050"/>
                  <a:gd name="connsiteY19" fmla="*/ 55645 h 57357"/>
                  <a:gd name="connsiteX20" fmla="*/ 52060 w 62050"/>
                  <a:gd name="connsiteY20" fmla="*/ 57259 h 57357"/>
                  <a:gd name="connsiteX21" fmla="*/ 33092 w 62050"/>
                  <a:gd name="connsiteY21" fmla="*/ 57259 h 57357"/>
                  <a:gd name="connsiteX22" fmla="*/ 30955 w 62050"/>
                  <a:gd name="connsiteY22" fmla="*/ 55966 h 57357"/>
                  <a:gd name="connsiteX23" fmla="*/ 33048 w 62050"/>
                  <a:gd name="connsiteY23" fmla="*/ 54384 h 57357"/>
                  <a:gd name="connsiteX24" fmla="*/ 38313 w 62050"/>
                  <a:gd name="connsiteY24" fmla="*/ 49730 h 57357"/>
                  <a:gd name="connsiteX25" fmla="*/ 41510 w 62050"/>
                  <a:gd name="connsiteY25" fmla="*/ 31443 h 57357"/>
                  <a:gd name="connsiteX26" fmla="*/ 39543 w 62050"/>
                  <a:gd name="connsiteY26" fmla="*/ 28921 h 57357"/>
                  <a:gd name="connsiteX27" fmla="*/ 21975 w 62050"/>
                  <a:gd name="connsiteY27" fmla="*/ 28921 h 57357"/>
                  <a:gd name="connsiteX28" fmla="*/ 19718 w 62050"/>
                  <a:gd name="connsiteY28" fmla="*/ 30813 h 57357"/>
                  <a:gd name="connsiteX29" fmla="*/ 17063 w 62050"/>
                  <a:gd name="connsiteY29" fmla="*/ 49213 h 57357"/>
                  <a:gd name="connsiteX30" fmla="*/ 21414 w 62050"/>
                  <a:gd name="connsiteY30" fmla="*/ 54333 h 57357"/>
                  <a:gd name="connsiteX31" fmla="*/ 23388 w 62050"/>
                  <a:gd name="connsiteY31" fmla="*/ 55563 h 57357"/>
                  <a:gd name="connsiteX32" fmla="*/ 21496 w 62050"/>
                  <a:gd name="connsiteY32" fmla="*/ 57303 h 57357"/>
                  <a:gd name="connsiteX33" fmla="*/ 1822 w 62050"/>
                  <a:gd name="connsiteY33" fmla="*/ 57265 h 57357"/>
                  <a:gd name="connsiteX34" fmla="*/ 12 w 62050"/>
                  <a:gd name="connsiteY34" fmla="*/ 56004 h 57357"/>
                  <a:gd name="connsiteX35" fmla="*/ 1696 w 62050"/>
                  <a:gd name="connsiteY35" fmla="*/ 54377 h 57357"/>
                  <a:gd name="connsiteX36" fmla="*/ 7333 w 62050"/>
                  <a:gd name="connsiteY36" fmla="*/ 48910 h 57357"/>
                  <a:gd name="connsiteX37" fmla="*/ 13753 w 62050"/>
                  <a:gd name="connsiteY37" fmla="*/ 8364 h 57357"/>
                  <a:gd name="connsiteX38" fmla="*/ 9717 w 62050"/>
                  <a:gd name="connsiteY38" fmla="*/ 3093 h 57357"/>
                  <a:gd name="connsiteX39" fmla="*/ 7346 w 62050"/>
                  <a:gd name="connsiteY39" fmla="*/ 1567 h 57357"/>
                  <a:gd name="connsiteX40" fmla="*/ 9919 w 62050"/>
                  <a:gd name="connsiteY40" fmla="*/ 79 h 57357"/>
                  <a:gd name="connsiteX41" fmla="*/ 19756 w 62050"/>
                  <a:gd name="connsiteY41" fmla="*/ 79 h 5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2050" h="57357">
                    <a:moveTo>
                      <a:pt x="19743" y="79"/>
                    </a:moveTo>
                    <a:cubicBezTo>
                      <a:pt x="22896" y="79"/>
                      <a:pt x="26049" y="79"/>
                      <a:pt x="29202" y="79"/>
                    </a:cubicBezTo>
                    <a:cubicBezTo>
                      <a:pt x="29920" y="79"/>
                      <a:pt x="31018" y="-400"/>
                      <a:pt x="30961" y="1006"/>
                    </a:cubicBezTo>
                    <a:cubicBezTo>
                      <a:pt x="30923" y="1970"/>
                      <a:pt x="30646" y="3118"/>
                      <a:pt x="29422" y="2897"/>
                    </a:cubicBezTo>
                    <a:cubicBezTo>
                      <a:pt x="24037" y="2021"/>
                      <a:pt x="24025" y="6050"/>
                      <a:pt x="23381" y="9436"/>
                    </a:cubicBezTo>
                    <a:cubicBezTo>
                      <a:pt x="22555" y="13800"/>
                      <a:pt x="21918" y="18201"/>
                      <a:pt x="21067" y="22559"/>
                    </a:cubicBezTo>
                    <a:cubicBezTo>
                      <a:pt x="20739" y="24230"/>
                      <a:pt x="21067" y="24822"/>
                      <a:pt x="22871" y="24791"/>
                    </a:cubicBezTo>
                    <a:cubicBezTo>
                      <a:pt x="28722" y="24690"/>
                      <a:pt x="34578" y="24690"/>
                      <a:pt x="40438" y="24791"/>
                    </a:cubicBezTo>
                    <a:cubicBezTo>
                      <a:pt x="42116" y="24791"/>
                      <a:pt x="42677" y="24160"/>
                      <a:pt x="42885" y="22615"/>
                    </a:cubicBezTo>
                    <a:cubicBezTo>
                      <a:pt x="43560" y="17634"/>
                      <a:pt x="44279" y="12652"/>
                      <a:pt x="45092" y="7690"/>
                    </a:cubicBezTo>
                    <a:cubicBezTo>
                      <a:pt x="45603" y="4537"/>
                      <a:pt x="44461" y="3087"/>
                      <a:pt x="41220" y="3017"/>
                    </a:cubicBezTo>
                    <a:cubicBezTo>
                      <a:pt x="40337" y="3017"/>
                      <a:pt x="38698" y="3862"/>
                      <a:pt x="38654" y="1756"/>
                    </a:cubicBezTo>
                    <a:cubicBezTo>
                      <a:pt x="38610" y="-350"/>
                      <a:pt x="40022" y="72"/>
                      <a:pt x="41327" y="79"/>
                    </a:cubicBezTo>
                    <a:cubicBezTo>
                      <a:pt x="47532" y="79"/>
                      <a:pt x="53737" y="79"/>
                      <a:pt x="59942" y="79"/>
                    </a:cubicBezTo>
                    <a:cubicBezTo>
                      <a:pt x="60951" y="79"/>
                      <a:pt x="62111" y="-344"/>
                      <a:pt x="62048" y="1453"/>
                    </a:cubicBezTo>
                    <a:cubicBezTo>
                      <a:pt x="61998" y="3042"/>
                      <a:pt x="61014" y="3150"/>
                      <a:pt x="59929" y="2967"/>
                    </a:cubicBezTo>
                    <a:cubicBezTo>
                      <a:pt x="56713" y="2424"/>
                      <a:pt x="55591" y="4190"/>
                      <a:pt x="55099" y="6971"/>
                    </a:cubicBezTo>
                    <a:cubicBezTo>
                      <a:pt x="52577" y="21367"/>
                      <a:pt x="49979" y="35756"/>
                      <a:pt x="48163" y="50266"/>
                    </a:cubicBezTo>
                    <a:cubicBezTo>
                      <a:pt x="47728" y="53728"/>
                      <a:pt x="49708" y="54119"/>
                      <a:pt x="52287" y="54333"/>
                    </a:cubicBezTo>
                    <a:cubicBezTo>
                      <a:pt x="53214" y="54409"/>
                      <a:pt x="54872" y="53545"/>
                      <a:pt x="54841" y="55645"/>
                    </a:cubicBezTo>
                    <a:cubicBezTo>
                      <a:pt x="54809" y="57745"/>
                      <a:pt x="53302" y="57259"/>
                      <a:pt x="52060" y="57259"/>
                    </a:cubicBezTo>
                    <a:cubicBezTo>
                      <a:pt x="45754" y="57259"/>
                      <a:pt x="39448" y="57259"/>
                      <a:pt x="33092" y="57259"/>
                    </a:cubicBezTo>
                    <a:cubicBezTo>
                      <a:pt x="32190" y="57259"/>
                      <a:pt x="30866" y="57890"/>
                      <a:pt x="30955" y="55966"/>
                    </a:cubicBezTo>
                    <a:cubicBezTo>
                      <a:pt x="31018" y="54440"/>
                      <a:pt x="31907" y="54289"/>
                      <a:pt x="33048" y="54384"/>
                    </a:cubicBezTo>
                    <a:cubicBezTo>
                      <a:pt x="36434" y="54661"/>
                      <a:pt x="37828" y="52946"/>
                      <a:pt x="38313" y="49730"/>
                    </a:cubicBezTo>
                    <a:cubicBezTo>
                      <a:pt x="39228" y="43607"/>
                      <a:pt x="40407" y="37522"/>
                      <a:pt x="41510" y="31443"/>
                    </a:cubicBezTo>
                    <a:cubicBezTo>
                      <a:pt x="41807" y="29810"/>
                      <a:pt x="41718" y="28883"/>
                      <a:pt x="39543" y="28921"/>
                    </a:cubicBezTo>
                    <a:cubicBezTo>
                      <a:pt x="33691" y="29079"/>
                      <a:pt x="27833" y="28997"/>
                      <a:pt x="21975" y="28921"/>
                    </a:cubicBezTo>
                    <a:cubicBezTo>
                      <a:pt x="20601" y="28921"/>
                      <a:pt x="19920" y="29224"/>
                      <a:pt x="19718" y="30813"/>
                    </a:cubicBezTo>
                    <a:cubicBezTo>
                      <a:pt x="18911" y="36955"/>
                      <a:pt x="17826" y="43065"/>
                      <a:pt x="17063" y="49213"/>
                    </a:cubicBezTo>
                    <a:cubicBezTo>
                      <a:pt x="16527" y="53501"/>
                      <a:pt x="16994" y="53860"/>
                      <a:pt x="21414" y="54333"/>
                    </a:cubicBezTo>
                    <a:cubicBezTo>
                      <a:pt x="22221" y="54421"/>
                      <a:pt x="23413" y="53936"/>
                      <a:pt x="23388" y="55563"/>
                    </a:cubicBezTo>
                    <a:cubicBezTo>
                      <a:pt x="23388" y="56918"/>
                      <a:pt x="22814" y="57322"/>
                      <a:pt x="21496" y="57303"/>
                    </a:cubicBezTo>
                    <a:cubicBezTo>
                      <a:pt x="14938" y="57240"/>
                      <a:pt x="8380" y="57303"/>
                      <a:pt x="1822" y="57265"/>
                    </a:cubicBezTo>
                    <a:cubicBezTo>
                      <a:pt x="927" y="57265"/>
                      <a:pt x="-126" y="57568"/>
                      <a:pt x="12" y="56004"/>
                    </a:cubicBezTo>
                    <a:cubicBezTo>
                      <a:pt x="107" y="54875"/>
                      <a:pt x="473" y="54283"/>
                      <a:pt x="1696" y="54377"/>
                    </a:cubicBezTo>
                    <a:cubicBezTo>
                      <a:pt x="5643" y="54686"/>
                      <a:pt x="6804" y="52486"/>
                      <a:pt x="7333" y="48910"/>
                    </a:cubicBezTo>
                    <a:cubicBezTo>
                      <a:pt x="9332" y="35378"/>
                      <a:pt x="11590" y="21878"/>
                      <a:pt x="13753" y="8364"/>
                    </a:cubicBezTo>
                    <a:cubicBezTo>
                      <a:pt x="14465" y="3950"/>
                      <a:pt x="14181" y="3604"/>
                      <a:pt x="9717" y="3093"/>
                    </a:cubicBezTo>
                    <a:cubicBezTo>
                      <a:pt x="8758" y="2979"/>
                      <a:pt x="7125" y="3679"/>
                      <a:pt x="7346" y="1567"/>
                    </a:cubicBezTo>
                    <a:cubicBezTo>
                      <a:pt x="7529" y="-180"/>
                      <a:pt x="8714" y="66"/>
                      <a:pt x="9919" y="79"/>
                    </a:cubicBezTo>
                    <a:cubicBezTo>
                      <a:pt x="13198" y="129"/>
                      <a:pt x="16477" y="79"/>
                      <a:pt x="19756" y="7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3471C827-2DC9-294C-DA33-E34054126E75}"/>
                  </a:ext>
                </a:extLst>
              </p:cNvPr>
              <p:cNvSpPr/>
              <p:nvPr/>
            </p:nvSpPr>
            <p:spPr>
              <a:xfrm>
                <a:off x="10075970" y="3794354"/>
                <a:ext cx="16092" cy="75101"/>
              </a:xfrm>
              <a:custGeom>
                <a:avLst/>
                <a:gdLst>
                  <a:gd name="connsiteX0" fmla="*/ 57 w 16092"/>
                  <a:gd name="connsiteY0" fmla="*/ 37774 h 75101"/>
                  <a:gd name="connsiteX1" fmla="*/ 13 w 16092"/>
                  <a:gd name="connsiteY1" fmla="*/ 3017 h 75101"/>
                  <a:gd name="connsiteX2" fmla="*/ 2907 w 16092"/>
                  <a:gd name="connsiteY2" fmla="*/ 16 h 75101"/>
                  <a:gd name="connsiteX3" fmla="*/ 13432 w 16092"/>
                  <a:gd name="connsiteY3" fmla="*/ 16 h 75101"/>
                  <a:gd name="connsiteX4" fmla="*/ 16093 w 16092"/>
                  <a:gd name="connsiteY4" fmla="*/ 2822 h 75101"/>
                  <a:gd name="connsiteX5" fmla="*/ 16093 w 16092"/>
                  <a:gd name="connsiteY5" fmla="*/ 72336 h 75101"/>
                  <a:gd name="connsiteX6" fmla="*/ 13438 w 16092"/>
                  <a:gd name="connsiteY6" fmla="*/ 75085 h 75101"/>
                  <a:gd name="connsiteX7" fmla="*/ 2907 w 16092"/>
                  <a:gd name="connsiteY7" fmla="*/ 75085 h 75101"/>
                  <a:gd name="connsiteX8" fmla="*/ 0 w 16092"/>
                  <a:gd name="connsiteY8" fmla="*/ 72178 h 75101"/>
                  <a:gd name="connsiteX9" fmla="*/ 57 w 16092"/>
                  <a:gd name="connsiteY9" fmla="*/ 37774 h 75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92" h="75101">
                    <a:moveTo>
                      <a:pt x="57" y="37774"/>
                    </a:moveTo>
                    <a:cubicBezTo>
                      <a:pt x="57" y="26191"/>
                      <a:pt x="114" y="14607"/>
                      <a:pt x="13" y="3017"/>
                    </a:cubicBezTo>
                    <a:cubicBezTo>
                      <a:pt x="13" y="791"/>
                      <a:pt x="480" y="-135"/>
                      <a:pt x="2907" y="16"/>
                    </a:cubicBezTo>
                    <a:cubicBezTo>
                      <a:pt x="6413" y="224"/>
                      <a:pt x="9926" y="224"/>
                      <a:pt x="13432" y="16"/>
                    </a:cubicBezTo>
                    <a:cubicBezTo>
                      <a:pt x="15727" y="-123"/>
                      <a:pt x="16099" y="773"/>
                      <a:pt x="16093" y="2822"/>
                    </a:cubicBezTo>
                    <a:cubicBezTo>
                      <a:pt x="16030" y="25997"/>
                      <a:pt x="16030" y="49169"/>
                      <a:pt x="16093" y="72336"/>
                    </a:cubicBezTo>
                    <a:cubicBezTo>
                      <a:pt x="16093" y="74417"/>
                      <a:pt x="15708" y="75224"/>
                      <a:pt x="13438" y="75085"/>
                    </a:cubicBezTo>
                    <a:cubicBezTo>
                      <a:pt x="9932" y="74874"/>
                      <a:pt x="6413" y="74874"/>
                      <a:pt x="2907" y="75085"/>
                    </a:cubicBezTo>
                    <a:cubicBezTo>
                      <a:pt x="568" y="75224"/>
                      <a:pt x="-18" y="74455"/>
                      <a:pt x="0" y="72178"/>
                    </a:cubicBezTo>
                    <a:cubicBezTo>
                      <a:pt x="120" y="60715"/>
                      <a:pt x="57" y="49245"/>
                      <a:pt x="57" y="3777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00503C46-7C72-0D32-F538-805C672A8975}"/>
                  </a:ext>
                </a:extLst>
              </p:cNvPr>
              <p:cNvSpPr/>
              <p:nvPr/>
            </p:nvSpPr>
            <p:spPr>
              <a:xfrm>
                <a:off x="9807832" y="3794371"/>
                <a:ext cx="16181" cy="75058"/>
              </a:xfrm>
              <a:custGeom>
                <a:avLst/>
                <a:gdLst>
                  <a:gd name="connsiteX0" fmla="*/ 64 w 16181"/>
                  <a:gd name="connsiteY0" fmla="*/ 37619 h 75058"/>
                  <a:gd name="connsiteX1" fmla="*/ 1 w 16181"/>
                  <a:gd name="connsiteY1" fmla="*/ 2887 h 75058"/>
                  <a:gd name="connsiteX2" fmla="*/ 2945 w 16181"/>
                  <a:gd name="connsiteY2" fmla="*/ 12 h 75058"/>
                  <a:gd name="connsiteX3" fmla="*/ 13823 w 16181"/>
                  <a:gd name="connsiteY3" fmla="*/ 12 h 75058"/>
                  <a:gd name="connsiteX4" fmla="*/ 16181 w 16181"/>
                  <a:gd name="connsiteY4" fmla="*/ 2439 h 75058"/>
                  <a:gd name="connsiteX5" fmla="*/ 16181 w 16181"/>
                  <a:gd name="connsiteY5" fmla="*/ 72610 h 75058"/>
                  <a:gd name="connsiteX6" fmla="*/ 13539 w 16181"/>
                  <a:gd name="connsiteY6" fmla="*/ 75044 h 75058"/>
                  <a:gd name="connsiteX7" fmla="*/ 2668 w 16181"/>
                  <a:gd name="connsiteY7" fmla="*/ 75044 h 75058"/>
                  <a:gd name="connsiteX8" fmla="*/ 1 w 16181"/>
                  <a:gd name="connsiteY8" fmla="*/ 72319 h 75058"/>
                  <a:gd name="connsiteX9" fmla="*/ 64 w 16181"/>
                  <a:gd name="connsiteY9" fmla="*/ 37619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81" h="75058">
                    <a:moveTo>
                      <a:pt x="64" y="37619"/>
                    </a:moveTo>
                    <a:cubicBezTo>
                      <a:pt x="64" y="26042"/>
                      <a:pt x="139" y="14464"/>
                      <a:pt x="1" y="2887"/>
                    </a:cubicBezTo>
                    <a:cubicBezTo>
                      <a:pt x="1" y="504"/>
                      <a:pt x="700" y="-95"/>
                      <a:pt x="2945" y="12"/>
                    </a:cubicBezTo>
                    <a:cubicBezTo>
                      <a:pt x="6565" y="182"/>
                      <a:pt x="10197" y="144"/>
                      <a:pt x="13823" y="12"/>
                    </a:cubicBezTo>
                    <a:cubicBezTo>
                      <a:pt x="15714" y="-51"/>
                      <a:pt x="16181" y="642"/>
                      <a:pt x="16181" y="2439"/>
                    </a:cubicBezTo>
                    <a:cubicBezTo>
                      <a:pt x="16131" y="25829"/>
                      <a:pt x="16131" y="49220"/>
                      <a:pt x="16181" y="72610"/>
                    </a:cubicBezTo>
                    <a:cubicBezTo>
                      <a:pt x="16181" y="74753"/>
                      <a:pt x="15399" y="75132"/>
                      <a:pt x="13539" y="75044"/>
                    </a:cubicBezTo>
                    <a:cubicBezTo>
                      <a:pt x="9919" y="74917"/>
                      <a:pt x="6281" y="74854"/>
                      <a:pt x="2668" y="75044"/>
                    </a:cubicBezTo>
                    <a:cubicBezTo>
                      <a:pt x="436" y="75176"/>
                      <a:pt x="-18" y="74444"/>
                      <a:pt x="1" y="72319"/>
                    </a:cubicBezTo>
                    <a:cubicBezTo>
                      <a:pt x="120" y="60774"/>
                      <a:pt x="64" y="49196"/>
                      <a:pt x="64" y="3761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1A088579-80A6-D4AF-DD46-1162E1C4D23A}"/>
                  </a:ext>
                </a:extLst>
              </p:cNvPr>
              <p:cNvSpPr/>
              <p:nvPr/>
            </p:nvSpPr>
            <p:spPr>
              <a:xfrm>
                <a:off x="9761890" y="3915022"/>
                <a:ext cx="43309" cy="61797"/>
              </a:xfrm>
              <a:custGeom>
                <a:avLst/>
                <a:gdLst>
                  <a:gd name="connsiteX0" fmla="*/ 18928 w 43309"/>
                  <a:gd name="connsiteY0" fmla="*/ 27797 h 61797"/>
                  <a:gd name="connsiteX1" fmla="*/ 8026 w 43309"/>
                  <a:gd name="connsiteY1" fmla="*/ 20413 h 61797"/>
                  <a:gd name="connsiteX2" fmla="*/ 14331 w 43309"/>
                  <a:gd name="connsiteY2" fmla="*/ 4094 h 61797"/>
                  <a:gd name="connsiteX3" fmla="*/ 31899 w 43309"/>
                  <a:gd name="connsiteY3" fmla="*/ 1187 h 61797"/>
                  <a:gd name="connsiteX4" fmla="*/ 40948 w 43309"/>
                  <a:gd name="connsiteY4" fmla="*/ 1552 h 61797"/>
                  <a:gd name="connsiteX5" fmla="*/ 43268 w 43309"/>
                  <a:gd name="connsiteY5" fmla="*/ 3085 h 61797"/>
                  <a:gd name="connsiteX6" fmla="*/ 40866 w 43309"/>
                  <a:gd name="connsiteY6" fmla="*/ 6420 h 61797"/>
                  <a:gd name="connsiteX7" fmla="*/ 36332 w 43309"/>
                  <a:gd name="connsiteY7" fmla="*/ 6420 h 61797"/>
                  <a:gd name="connsiteX8" fmla="*/ 36874 w 43309"/>
                  <a:gd name="connsiteY8" fmla="*/ 10349 h 61797"/>
                  <a:gd name="connsiteX9" fmla="*/ 27063 w 43309"/>
                  <a:gd name="connsiteY9" fmla="*/ 25804 h 61797"/>
                  <a:gd name="connsiteX10" fmla="*/ 26022 w 43309"/>
                  <a:gd name="connsiteY10" fmla="*/ 36171 h 61797"/>
                  <a:gd name="connsiteX11" fmla="*/ 31168 w 43309"/>
                  <a:gd name="connsiteY11" fmla="*/ 40408 h 61797"/>
                  <a:gd name="connsiteX12" fmla="*/ 30796 w 43309"/>
                  <a:gd name="connsiteY12" fmla="*/ 56728 h 61797"/>
                  <a:gd name="connsiteX13" fmla="*/ 4942 w 43309"/>
                  <a:gd name="connsiteY13" fmla="*/ 59502 h 61797"/>
                  <a:gd name="connsiteX14" fmla="*/ 1072 w 43309"/>
                  <a:gd name="connsiteY14" fmla="*/ 46986 h 61797"/>
                  <a:gd name="connsiteX15" fmla="*/ 1499 w 43309"/>
                  <a:gd name="connsiteY15" fmla="*/ 46260 h 61797"/>
                  <a:gd name="connsiteX16" fmla="*/ 9325 w 43309"/>
                  <a:gd name="connsiteY16" fmla="*/ 40055 h 61797"/>
                  <a:gd name="connsiteX17" fmla="*/ 12477 w 43309"/>
                  <a:gd name="connsiteY17" fmla="*/ 34702 h 61797"/>
                  <a:gd name="connsiteX18" fmla="*/ 13871 w 43309"/>
                  <a:gd name="connsiteY18" fmla="*/ 31492 h 61797"/>
                  <a:gd name="connsiteX19" fmla="*/ 18928 w 43309"/>
                  <a:gd name="connsiteY19" fmla="*/ 27797 h 61797"/>
                  <a:gd name="connsiteX20" fmla="*/ 17793 w 43309"/>
                  <a:gd name="connsiteY20" fmla="*/ 58758 h 61797"/>
                  <a:gd name="connsiteX21" fmla="*/ 21778 w 43309"/>
                  <a:gd name="connsiteY21" fmla="*/ 57730 h 61797"/>
                  <a:gd name="connsiteX22" fmla="*/ 23771 w 43309"/>
                  <a:gd name="connsiteY22" fmla="*/ 45623 h 61797"/>
                  <a:gd name="connsiteX23" fmla="*/ 17377 w 43309"/>
                  <a:gd name="connsiteY23" fmla="*/ 40698 h 61797"/>
                  <a:gd name="connsiteX24" fmla="*/ 14855 w 43309"/>
                  <a:gd name="connsiteY24" fmla="*/ 40068 h 61797"/>
                  <a:gd name="connsiteX25" fmla="*/ 6657 w 43309"/>
                  <a:gd name="connsiteY25" fmla="*/ 51677 h 61797"/>
                  <a:gd name="connsiteX26" fmla="*/ 17793 w 43309"/>
                  <a:gd name="connsiteY26" fmla="*/ 58758 h 61797"/>
                  <a:gd name="connsiteX27" fmla="*/ 28633 w 43309"/>
                  <a:gd name="connsiteY27" fmla="*/ 11402 h 61797"/>
                  <a:gd name="connsiteX28" fmla="*/ 24364 w 43309"/>
                  <a:gd name="connsiteY28" fmla="*/ 3715 h 61797"/>
                  <a:gd name="connsiteX29" fmla="*/ 16759 w 43309"/>
                  <a:gd name="connsiteY29" fmla="*/ 9498 h 61797"/>
                  <a:gd name="connsiteX30" fmla="*/ 15498 w 43309"/>
                  <a:gd name="connsiteY30" fmla="*/ 19114 h 61797"/>
                  <a:gd name="connsiteX31" fmla="*/ 19660 w 43309"/>
                  <a:gd name="connsiteY31" fmla="*/ 24512 h 61797"/>
                  <a:gd name="connsiteX32" fmla="*/ 26306 w 43309"/>
                  <a:gd name="connsiteY32" fmla="*/ 21138 h 61797"/>
                  <a:gd name="connsiteX33" fmla="*/ 28633 w 43309"/>
                  <a:gd name="connsiteY33" fmla="*/ 11402 h 6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309" h="61797">
                    <a:moveTo>
                      <a:pt x="18928" y="27797"/>
                    </a:moveTo>
                    <a:cubicBezTo>
                      <a:pt x="11809" y="26965"/>
                      <a:pt x="8946" y="24921"/>
                      <a:pt x="8026" y="20413"/>
                    </a:cubicBezTo>
                    <a:cubicBezTo>
                      <a:pt x="6720" y="14151"/>
                      <a:pt x="9350" y="6805"/>
                      <a:pt x="14331" y="4094"/>
                    </a:cubicBezTo>
                    <a:cubicBezTo>
                      <a:pt x="19767" y="1130"/>
                      <a:pt x="25196" y="-1657"/>
                      <a:pt x="31899" y="1187"/>
                    </a:cubicBezTo>
                    <a:cubicBezTo>
                      <a:pt x="34497" y="2290"/>
                      <a:pt x="37908" y="1483"/>
                      <a:pt x="40948" y="1552"/>
                    </a:cubicBezTo>
                    <a:cubicBezTo>
                      <a:pt x="42039" y="1552"/>
                      <a:pt x="43584" y="1111"/>
                      <a:pt x="43268" y="3085"/>
                    </a:cubicBezTo>
                    <a:cubicBezTo>
                      <a:pt x="43041" y="4510"/>
                      <a:pt x="43590" y="6648"/>
                      <a:pt x="40866" y="6420"/>
                    </a:cubicBezTo>
                    <a:cubicBezTo>
                      <a:pt x="39479" y="6307"/>
                      <a:pt x="38079" y="6420"/>
                      <a:pt x="36332" y="6420"/>
                    </a:cubicBezTo>
                    <a:cubicBezTo>
                      <a:pt x="36521" y="7738"/>
                      <a:pt x="36780" y="9037"/>
                      <a:pt x="36874" y="10349"/>
                    </a:cubicBezTo>
                    <a:cubicBezTo>
                      <a:pt x="37354" y="17184"/>
                      <a:pt x="33948" y="22513"/>
                      <a:pt x="27063" y="25804"/>
                    </a:cubicBezTo>
                    <a:cubicBezTo>
                      <a:pt x="18808" y="29752"/>
                      <a:pt x="18739" y="30534"/>
                      <a:pt x="26022" y="36171"/>
                    </a:cubicBezTo>
                    <a:cubicBezTo>
                      <a:pt x="27813" y="37489"/>
                      <a:pt x="29531" y="38904"/>
                      <a:pt x="31168" y="40408"/>
                    </a:cubicBezTo>
                    <a:cubicBezTo>
                      <a:pt x="36174" y="45232"/>
                      <a:pt x="35979" y="52036"/>
                      <a:pt x="30796" y="56728"/>
                    </a:cubicBezTo>
                    <a:cubicBezTo>
                      <a:pt x="24849" y="62106"/>
                      <a:pt x="11954" y="63487"/>
                      <a:pt x="4942" y="59502"/>
                    </a:cubicBezTo>
                    <a:cubicBezTo>
                      <a:pt x="418" y="57115"/>
                      <a:pt x="-1315" y="51511"/>
                      <a:pt x="1072" y="46986"/>
                    </a:cubicBezTo>
                    <a:cubicBezTo>
                      <a:pt x="1203" y="46738"/>
                      <a:pt x="1346" y="46496"/>
                      <a:pt x="1499" y="46260"/>
                    </a:cubicBezTo>
                    <a:cubicBezTo>
                      <a:pt x="3353" y="43214"/>
                      <a:pt x="6121" y="41373"/>
                      <a:pt x="9325" y="40055"/>
                    </a:cubicBezTo>
                    <a:cubicBezTo>
                      <a:pt x="11689" y="39078"/>
                      <a:pt x="15069" y="38794"/>
                      <a:pt x="12477" y="34702"/>
                    </a:cubicBezTo>
                    <a:cubicBezTo>
                      <a:pt x="11778" y="33598"/>
                      <a:pt x="12591" y="32299"/>
                      <a:pt x="13871" y="31492"/>
                    </a:cubicBezTo>
                    <a:cubicBezTo>
                      <a:pt x="15372" y="30483"/>
                      <a:pt x="16854" y="29317"/>
                      <a:pt x="18928" y="27797"/>
                    </a:cubicBezTo>
                    <a:close/>
                    <a:moveTo>
                      <a:pt x="17793" y="58758"/>
                    </a:moveTo>
                    <a:cubicBezTo>
                      <a:pt x="19148" y="58525"/>
                      <a:pt x="20480" y="58181"/>
                      <a:pt x="21778" y="57730"/>
                    </a:cubicBezTo>
                    <a:cubicBezTo>
                      <a:pt x="27699" y="55321"/>
                      <a:pt x="28614" y="49772"/>
                      <a:pt x="23771" y="45623"/>
                    </a:cubicBezTo>
                    <a:cubicBezTo>
                      <a:pt x="21728" y="43876"/>
                      <a:pt x="19496" y="42357"/>
                      <a:pt x="17377" y="40698"/>
                    </a:cubicBezTo>
                    <a:cubicBezTo>
                      <a:pt x="16608" y="40068"/>
                      <a:pt x="15933" y="39727"/>
                      <a:pt x="14855" y="40068"/>
                    </a:cubicBezTo>
                    <a:cubicBezTo>
                      <a:pt x="9533" y="41619"/>
                      <a:pt x="5894" y="46708"/>
                      <a:pt x="6657" y="51677"/>
                    </a:cubicBezTo>
                    <a:cubicBezTo>
                      <a:pt x="7319" y="55857"/>
                      <a:pt x="11620" y="58808"/>
                      <a:pt x="17793" y="58758"/>
                    </a:cubicBezTo>
                    <a:close/>
                    <a:moveTo>
                      <a:pt x="28633" y="11402"/>
                    </a:moveTo>
                    <a:cubicBezTo>
                      <a:pt x="28771" y="6603"/>
                      <a:pt x="27498" y="4314"/>
                      <a:pt x="24364" y="3715"/>
                    </a:cubicBezTo>
                    <a:cubicBezTo>
                      <a:pt x="21230" y="3116"/>
                      <a:pt x="17932" y="5449"/>
                      <a:pt x="16759" y="9498"/>
                    </a:cubicBezTo>
                    <a:cubicBezTo>
                      <a:pt x="15851" y="12619"/>
                      <a:pt x="15056" y="15803"/>
                      <a:pt x="15498" y="19114"/>
                    </a:cubicBezTo>
                    <a:cubicBezTo>
                      <a:pt x="15857" y="21706"/>
                      <a:pt x="16866" y="23913"/>
                      <a:pt x="19660" y="24512"/>
                    </a:cubicBezTo>
                    <a:cubicBezTo>
                      <a:pt x="22686" y="25142"/>
                      <a:pt x="24849" y="23679"/>
                      <a:pt x="26306" y="21138"/>
                    </a:cubicBezTo>
                    <a:cubicBezTo>
                      <a:pt x="28053" y="18137"/>
                      <a:pt x="28570" y="14813"/>
                      <a:pt x="28633" y="11402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F7F52543-C9A3-263C-49FE-0A25F9B8FB6A}"/>
                  </a:ext>
                </a:extLst>
              </p:cNvPr>
              <p:cNvSpPr/>
              <p:nvPr/>
            </p:nvSpPr>
            <p:spPr>
              <a:xfrm>
                <a:off x="10160590" y="3893799"/>
                <a:ext cx="38316" cy="61898"/>
              </a:xfrm>
              <a:custGeom>
                <a:avLst/>
                <a:gdLst>
                  <a:gd name="connsiteX0" fmla="*/ 22244 w 38316"/>
                  <a:gd name="connsiteY0" fmla="*/ 44725 h 61898"/>
                  <a:gd name="connsiteX1" fmla="*/ 18505 w 38316"/>
                  <a:gd name="connsiteY1" fmla="*/ 50400 h 61898"/>
                  <a:gd name="connsiteX2" fmla="*/ 7785 w 38316"/>
                  <a:gd name="connsiteY2" fmla="*/ 60868 h 61898"/>
                  <a:gd name="connsiteX3" fmla="*/ 218 w 38316"/>
                  <a:gd name="connsiteY3" fmla="*/ 57482 h 61898"/>
                  <a:gd name="connsiteX4" fmla="*/ 17042 w 38316"/>
                  <a:gd name="connsiteY4" fmla="*/ 22170 h 61898"/>
                  <a:gd name="connsiteX5" fmla="*/ 24943 w 38316"/>
                  <a:gd name="connsiteY5" fmla="*/ 21539 h 61898"/>
                  <a:gd name="connsiteX6" fmla="*/ 27011 w 38316"/>
                  <a:gd name="connsiteY6" fmla="*/ 20007 h 61898"/>
                  <a:gd name="connsiteX7" fmla="*/ 28209 w 38316"/>
                  <a:gd name="connsiteY7" fmla="*/ 10265 h 61898"/>
                  <a:gd name="connsiteX8" fmla="*/ 24690 w 38316"/>
                  <a:gd name="connsiteY8" fmla="*/ 6103 h 61898"/>
                  <a:gd name="connsiteX9" fmla="*/ 22168 w 38316"/>
                  <a:gd name="connsiteY9" fmla="*/ 5094 h 61898"/>
                  <a:gd name="connsiteX10" fmla="*/ 24886 w 38316"/>
                  <a:gd name="connsiteY10" fmla="*/ 3202 h 61898"/>
                  <a:gd name="connsiteX11" fmla="*/ 35366 w 38316"/>
                  <a:gd name="connsiteY11" fmla="*/ 541 h 61898"/>
                  <a:gd name="connsiteX12" fmla="*/ 38141 w 38316"/>
                  <a:gd name="connsiteY12" fmla="*/ 2792 h 61898"/>
                  <a:gd name="connsiteX13" fmla="*/ 32182 w 38316"/>
                  <a:gd name="connsiteY13" fmla="*/ 34132 h 61898"/>
                  <a:gd name="connsiteX14" fmla="*/ 29142 w 38316"/>
                  <a:gd name="connsiteY14" fmla="*/ 51403 h 61898"/>
                  <a:gd name="connsiteX15" fmla="*/ 29476 w 38316"/>
                  <a:gd name="connsiteY15" fmla="*/ 54695 h 61898"/>
                  <a:gd name="connsiteX16" fmla="*/ 32440 w 38316"/>
                  <a:gd name="connsiteY16" fmla="*/ 53465 h 61898"/>
                  <a:gd name="connsiteX17" fmla="*/ 33840 w 38316"/>
                  <a:gd name="connsiteY17" fmla="*/ 52418 h 61898"/>
                  <a:gd name="connsiteX18" fmla="*/ 35631 w 38316"/>
                  <a:gd name="connsiteY18" fmla="*/ 51971 h 61898"/>
                  <a:gd name="connsiteX19" fmla="*/ 35681 w 38316"/>
                  <a:gd name="connsiteY19" fmla="*/ 54190 h 61898"/>
                  <a:gd name="connsiteX20" fmla="*/ 24785 w 38316"/>
                  <a:gd name="connsiteY20" fmla="*/ 61700 h 61898"/>
                  <a:gd name="connsiteX21" fmla="*/ 20648 w 38316"/>
                  <a:gd name="connsiteY21" fmla="*/ 57091 h 61898"/>
                  <a:gd name="connsiteX22" fmla="*/ 22748 w 38316"/>
                  <a:gd name="connsiteY22" fmla="*/ 46794 h 61898"/>
                  <a:gd name="connsiteX23" fmla="*/ 23007 w 38316"/>
                  <a:gd name="connsiteY23" fmla="*/ 45160 h 61898"/>
                  <a:gd name="connsiteX24" fmla="*/ 8529 w 38316"/>
                  <a:gd name="connsiteY24" fmla="*/ 49354 h 61898"/>
                  <a:gd name="connsiteX25" fmla="*/ 8529 w 38316"/>
                  <a:gd name="connsiteY25" fmla="*/ 52059 h 61898"/>
                  <a:gd name="connsiteX26" fmla="*/ 9544 w 38316"/>
                  <a:gd name="connsiteY26" fmla="*/ 54821 h 61898"/>
                  <a:gd name="connsiteX27" fmla="*/ 12363 w 38316"/>
                  <a:gd name="connsiteY27" fmla="*/ 53831 h 61898"/>
                  <a:gd name="connsiteX28" fmla="*/ 13700 w 38316"/>
                  <a:gd name="connsiteY28" fmla="*/ 52708 h 61898"/>
                  <a:gd name="connsiteX29" fmla="*/ 25397 w 38316"/>
                  <a:gd name="connsiteY29" fmla="*/ 28494 h 61898"/>
                  <a:gd name="connsiteX30" fmla="*/ 24899 w 38316"/>
                  <a:gd name="connsiteY30" fmla="*/ 26641 h 61898"/>
                  <a:gd name="connsiteX31" fmla="*/ 13674 w 38316"/>
                  <a:gd name="connsiteY31" fmla="*/ 28974 h 61898"/>
                  <a:gd name="connsiteX32" fmla="*/ 8529 w 38316"/>
                  <a:gd name="connsiteY32" fmla="*/ 49354 h 61898"/>
                  <a:gd name="connsiteX33" fmla="*/ 22547 w 38316"/>
                  <a:gd name="connsiteY33" fmla="*/ 43988 h 61898"/>
                  <a:gd name="connsiteX34" fmla="*/ 22919 w 38316"/>
                  <a:gd name="connsiteY34" fmla="*/ 44473 h 61898"/>
                  <a:gd name="connsiteX35" fmla="*/ 23297 w 38316"/>
                  <a:gd name="connsiteY35" fmla="*/ 43937 h 61898"/>
                  <a:gd name="connsiteX36" fmla="*/ 22862 w 38316"/>
                  <a:gd name="connsiteY36" fmla="*/ 43382 h 61898"/>
                  <a:gd name="connsiteX37" fmla="*/ 22547 w 38316"/>
                  <a:gd name="connsiteY37" fmla="*/ 43988 h 6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8316" h="61898">
                    <a:moveTo>
                      <a:pt x="22244" y="44725"/>
                    </a:moveTo>
                    <a:cubicBezTo>
                      <a:pt x="20983" y="46617"/>
                      <a:pt x="19785" y="48509"/>
                      <a:pt x="18505" y="50400"/>
                    </a:cubicBezTo>
                    <a:cubicBezTo>
                      <a:pt x="15623" y="54588"/>
                      <a:pt x="12281" y="58327"/>
                      <a:pt x="7785" y="60868"/>
                    </a:cubicBezTo>
                    <a:cubicBezTo>
                      <a:pt x="4159" y="62924"/>
                      <a:pt x="552" y="61606"/>
                      <a:pt x="218" y="57482"/>
                    </a:cubicBezTo>
                    <a:cubicBezTo>
                      <a:pt x="-936" y="43805"/>
                      <a:pt x="2185" y="28595"/>
                      <a:pt x="17042" y="22170"/>
                    </a:cubicBezTo>
                    <a:cubicBezTo>
                      <a:pt x="19532" y="21087"/>
                      <a:pt x="22313" y="20865"/>
                      <a:pt x="24943" y="21539"/>
                    </a:cubicBezTo>
                    <a:cubicBezTo>
                      <a:pt x="26626" y="21955"/>
                      <a:pt x="26866" y="21413"/>
                      <a:pt x="27011" y="20007"/>
                    </a:cubicBezTo>
                    <a:cubicBezTo>
                      <a:pt x="27339" y="16753"/>
                      <a:pt x="27736" y="13499"/>
                      <a:pt x="28209" y="10265"/>
                    </a:cubicBezTo>
                    <a:cubicBezTo>
                      <a:pt x="28625" y="7465"/>
                      <a:pt x="27686" y="6052"/>
                      <a:pt x="24690" y="6103"/>
                    </a:cubicBezTo>
                    <a:cubicBezTo>
                      <a:pt x="23827" y="6103"/>
                      <a:pt x="22275" y="6588"/>
                      <a:pt x="22168" y="5094"/>
                    </a:cubicBezTo>
                    <a:cubicBezTo>
                      <a:pt x="22017" y="3259"/>
                      <a:pt x="23587" y="3290"/>
                      <a:pt x="24886" y="3202"/>
                    </a:cubicBezTo>
                    <a:cubicBezTo>
                      <a:pt x="28505" y="2927"/>
                      <a:pt x="32056" y="2026"/>
                      <a:pt x="35366" y="541"/>
                    </a:cubicBezTo>
                    <a:cubicBezTo>
                      <a:pt x="38027" y="-600"/>
                      <a:pt x="38683" y="24"/>
                      <a:pt x="38141" y="2792"/>
                    </a:cubicBezTo>
                    <a:cubicBezTo>
                      <a:pt x="36097" y="13226"/>
                      <a:pt x="34111" y="23672"/>
                      <a:pt x="32182" y="34132"/>
                    </a:cubicBezTo>
                    <a:cubicBezTo>
                      <a:pt x="31110" y="39878"/>
                      <a:pt x="30094" y="45635"/>
                      <a:pt x="29142" y="51403"/>
                    </a:cubicBezTo>
                    <a:cubicBezTo>
                      <a:pt x="28959" y="52507"/>
                      <a:pt x="28373" y="53925"/>
                      <a:pt x="29476" y="54695"/>
                    </a:cubicBezTo>
                    <a:cubicBezTo>
                      <a:pt x="30738" y="55546"/>
                      <a:pt x="31494" y="54020"/>
                      <a:pt x="32440" y="53465"/>
                    </a:cubicBezTo>
                    <a:cubicBezTo>
                      <a:pt x="32938" y="53169"/>
                      <a:pt x="33336" y="52696"/>
                      <a:pt x="33840" y="52418"/>
                    </a:cubicBezTo>
                    <a:cubicBezTo>
                      <a:pt x="34344" y="52141"/>
                      <a:pt x="34956" y="51245"/>
                      <a:pt x="35631" y="51971"/>
                    </a:cubicBezTo>
                    <a:cubicBezTo>
                      <a:pt x="36205" y="52601"/>
                      <a:pt x="36432" y="53585"/>
                      <a:pt x="35681" y="54190"/>
                    </a:cubicBezTo>
                    <a:cubicBezTo>
                      <a:pt x="32245" y="56977"/>
                      <a:pt x="29193" y="60376"/>
                      <a:pt x="24785" y="61700"/>
                    </a:cubicBezTo>
                    <a:cubicBezTo>
                      <a:pt x="21941" y="62552"/>
                      <a:pt x="20112" y="60591"/>
                      <a:pt x="20648" y="57091"/>
                    </a:cubicBezTo>
                    <a:cubicBezTo>
                      <a:pt x="21184" y="53591"/>
                      <a:pt x="22042" y="50224"/>
                      <a:pt x="22748" y="46794"/>
                    </a:cubicBezTo>
                    <a:cubicBezTo>
                      <a:pt x="22862" y="46251"/>
                      <a:pt x="22919" y="45703"/>
                      <a:pt x="23007" y="45160"/>
                    </a:cubicBezTo>
                    <a:close/>
                    <a:moveTo>
                      <a:pt x="8529" y="49354"/>
                    </a:moveTo>
                    <a:cubicBezTo>
                      <a:pt x="8529" y="50886"/>
                      <a:pt x="8529" y="51472"/>
                      <a:pt x="8529" y="52059"/>
                    </a:cubicBezTo>
                    <a:cubicBezTo>
                      <a:pt x="8529" y="53099"/>
                      <a:pt x="8371" y="54310"/>
                      <a:pt x="9544" y="54821"/>
                    </a:cubicBezTo>
                    <a:cubicBezTo>
                      <a:pt x="10717" y="55332"/>
                      <a:pt x="11530" y="54474"/>
                      <a:pt x="12363" y="53831"/>
                    </a:cubicBezTo>
                    <a:cubicBezTo>
                      <a:pt x="12836" y="53491"/>
                      <a:pt x="13283" y="53116"/>
                      <a:pt x="13700" y="52708"/>
                    </a:cubicBezTo>
                    <a:cubicBezTo>
                      <a:pt x="20201" y="45892"/>
                      <a:pt x="23707" y="37631"/>
                      <a:pt x="25397" y="28494"/>
                    </a:cubicBezTo>
                    <a:cubicBezTo>
                      <a:pt x="25643" y="27834"/>
                      <a:pt x="25447" y="27088"/>
                      <a:pt x="24899" y="26641"/>
                    </a:cubicBezTo>
                    <a:cubicBezTo>
                      <a:pt x="21872" y="24150"/>
                      <a:pt x="15162" y="25411"/>
                      <a:pt x="13674" y="28974"/>
                    </a:cubicBezTo>
                    <a:cubicBezTo>
                      <a:pt x="10950" y="35472"/>
                      <a:pt x="9216" y="42341"/>
                      <a:pt x="8529" y="49354"/>
                    </a:cubicBezTo>
                    <a:close/>
                    <a:moveTo>
                      <a:pt x="22547" y="43988"/>
                    </a:moveTo>
                    <a:cubicBezTo>
                      <a:pt x="22673" y="44145"/>
                      <a:pt x="22799" y="44309"/>
                      <a:pt x="22919" y="44473"/>
                    </a:cubicBezTo>
                    <a:cubicBezTo>
                      <a:pt x="23076" y="44319"/>
                      <a:pt x="23202" y="44137"/>
                      <a:pt x="23297" y="43937"/>
                    </a:cubicBezTo>
                    <a:cubicBezTo>
                      <a:pt x="23373" y="43622"/>
                      <a:pt x="23297" y="43269"/>
                      <a:pt x="22862" y="43382"/>
                    </a:cubicBezTo>
                    <a:cubicBezTo>
                      <a:pt x="22717" y="43426"/>
                      <a:pt x="22654" y="43767"/>
                      <a:pt x="22547" y="43988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9E1AD2F2-9B43-8021-26BE-AD2B25AD5005}"/>
                  </a:ext>
                </a:extLst>
              </p:cNvPr>
              <p:cNvSpPr/>
              <p:nvPr/>
            </p:nvSpPr>
            <p:spPr>
              <a:xfrm>
                <a:off x="10118408" y="3914980"/>
                <a:ext cx="38091" cy="40586"/>
              </a:xfrm>
              <a:custGeom>
                <a:avLst/>
                <a:gdLst>
                  <a:gd name="connsiteX0" fmla="*/ 14490 w 38091"/>
                  <a:gd name="connsiteY0" fmla="*/ 15776 h 40586"/>
                  <a:gd name="connsiteX1" fmla="*/ 26774 w 38091"/>
                  <a:gd name="connsiteY1" fmla="*/ 2906 h 40586"/>
                  <a:gd name="connsiteX2" fmla="*/ 30400 w 38091"/>
                  <a:gd name="connsiteY2" fmla="*/ 793 h 40586"/>
                  <a:gd name="connsiteX3" fmla="*/ 36113 w 38091"/>
                  <a:gd name="connsiteY3" fmla="*/ 4577 h 40586"/>
                  <a:gd name="connsiteX4" fmla="*/ 32228 w 38091"/>
                  <a:gd name="connsiteY4" fmla="*/ 23424 h 40586"/>
                  <a:gd name="connsiteX5" fmla="*/ 30671 w 38091"/>
                  <a:gd name="connsiteY5" fmla="*/ 30991 h 40586"/>
                  <a:gd name="connsiteX6" fmla="*/ 31037 w 38091"/>
                  <a:gd name="connsiteY6" fmla="*/ 33274 h 40586"/>
                  <a:gd name="connsiteX7" fmla="*/ 33597 w 38091"/>
                  <a:gd name="connsiteY7" fmla="*/ 32845 h 40586"/>
                  <a:gd name="connsiteX8" fmla="*/ 36163 w 38091"/>
                  <a:gd name="connsiteY8" fmla="*/ 31023 h 40586"/>
                  <a:gd name="connsiteX9" fmla="*/ 37841 w 38091"/>
                  <a:gd name="connsiteY9" fmla="*/ 30853 h 40586"/>
                  <a:gd name="connsiteX10" fmla="*/ 37588 w 38091"/>
                  <a:gd name="connsiteY10" fmla="*/ 32618 h 40586"/>
                  <a:gd name="connsiteX11" fmla="*/ 37494 w 38091"/>
                  <a:gd name="connsiteY11" fmla="*/ 32681 h 40586"/>
                  <a:gd name="connsiteX12" fmla="*/ 26225 w 38091"/>
                  <a:gd name="connsiteY12" fmla="*/ 40248 h 40586"/>
                  <a:gd name="connsiteX13" fmla="*/ 21811 w 38091"/>
                  <a:gd name="connsiteY13" fmla="*/ 37278 h 40586"/>
                  <a:gd name="connsiteX14" fmla="*/ 23703 w 38091"/>
                  <a:gd name="connsiteY14" fmla="*/ 25928 h 40586"/>
                  <a:gd name="connsiteX15" fmla="*/ 27045 w 38091"/>
                  <a:gd name="connsiteY15" fmla="*/ 11614 h 40586"/>
                  <a:gd name="connsiteX16" fmla="*/ 26484 w 38091"/>
                  <a:gd name="connsiteY16" fmla="*/ 8694 h 40586"/>
                  <a:gd name="connsiteX17" fmla="*/ 23281 w 38091"/>
                  <a:gd name="connsiteY17" fmla="*/ 9407 h 40586"/>
                  <a:gd name="connsiteX18" fmla="*/ 14125 w 38091"/>
                  <a:gd name="connsiteY18" fmla="*/ 22031 h 40586"/>
                  <a:gd name="connsiteX19" fmla="*/ 9988 w 38091"/>
                  <a:gd name="connsiteY19" fmla="*/ 35702 h 40586"/>
                  <a:gd name="connsiteX20" fmla="*/ 6835 w 38091"/>
                  <a:gd name="connsiteY20" fmla="*/ 38602 h 40586"/>
                  <a:gd name="connsiteX21" fmla="*/ 2270 w 38091"/>
                  <a:gd name="connsiteY21" fmla="*/ 33394 h 40586"/>
                  <a:gd name="connsiteX22" fmla="*/ 6797 w 38091"/>
                  <a:gd name="connsiteY22" fmla="*/ 11841 h 40586"/>
                  <a:gd name="connsiteX23" fmla="*/ 6400 w 38091"/>
                  <a:gd name="connsiteY23" fmla="*/ 8612 h 40586"/>
                  <a:gd name="connsiteX24" fmla="*/ 3285 w 38091"/>
                  <a:gd name="connsiteY24" fmla="*/ 9659 h 40586"/>
                  <a:gd name="connsiteX25" fmla="*/ 1866 w 38091"/>
                  <a:gd name="connsiteY25" fmla="*/ 10693 h 40586"/>
                  <a:gd name="connsiteX26" fmla="*/ 410 w 38091"/>
                  <a:gd name="connsiteY26" fmla="*/ 10996 h 40586"/>
                  <a:gd name="connsiteX27" fmla="*/ 353 w 38091"/>
                  <a:gd name="connsiteY27" fmla="*/ 9160 h 40586"/>
                  <a:gd name="connsiteX28" fmla="*/ 410 w 38091"/>
                  <a:gd name="connsiteY28" fmla="*/ 9104 h 40586"/>
                  <a:gd name="connsiteX29" fmla="*/ 12491 w 38091"/>
                  <a:gd name="connsiteY29" fmla="*/ 276 h 40586"/>
                  <a:gd name="connsiteX30" fmla="*/ 15878 w 38091"/>
                  <a:gd name="connsiteY30" fmla="*/ 3133 h 40586"/>
                  <a:gd name="connsiteX31" fmla="*/ 13740 w 38091"/>
                  <a:gd name="connsiteY31" fmla="*/ 15189 h 40586"/>
                  <a:gd name="connsiteX32" fmla="*/ 13816 w 38091"/>
                  <a:gd name="connsiteY32" fmla="*/ 16803 h 40586"/>
                  <a:gd name="connsiteX33" fmla="*/ 14490 w 38091"/>
                  <a:gd name="connsiteY33" fmla="*/ 15776 h 40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8091" h="40586">
                    <a:moveTo>
                      <a:pt x="14490" y="15776"/>
                    </a:moveTo>
                    <a:cubicBezTo>
                      <a:pt x="18015" y="10939"/>
                      <a:pt x="21874" y="6418"/>
                      <a:pt x="26774" y="2906"/>
                    </a:cubicBezTo>
                    <a:cubicBezTo>
                      <a:pt x="27915" y="2091"/>
                      <a:pt x="29126" y="1383"/>
                      <a:pt x="30400" y="793"/>
                    </a:cubicBezTo>
                    <a:cubicBezTo>
                      <a:pt x="34240" y="-979"/>
                      <a:pt x="36478" y="396"/>
                      <a:pt x="36113" y="4577"/>
                    </a:cubicBezTo>
                    <a:cubicBezTo>
                      <a:pt x="35552" y="10990"/>
                      <a:pt x="33590" y="17150"/>
                      <a:pt x="32228" y="23424"/>
                    </a:cubicBezTo>
                    <a:cubicBezTo>
                      <a:pt x="31686" y="25947"/>
                      <a:pt x="31175" y="28469"/>
                      <a:pt x="30671" y="30991"/>
                    </a:cubicBezTo>
                    <a:cubicBezTo>
                      <a:pt x="30513" y="31786"/>
                      <a:pt x="30280" y="32669"/>
                      <a:pt x="31037" y="33274"/>
                    </a:cubicBezTo>
                    <a:cubicBezTo>
                      <a:pt x="31982" y="34018"/>
                      <a:pt x="32834" y="33274"/>
                      <a:pt x="33597" y="32845"/>
                    </a:cubicBezTo>
                    <a:cubicBezTo>
                      <a:pt x="34492" y="32300"/>
                      <a:pt x="35350" y="31691"/>
                      <a:pt x="36163" y="31023"/>
                    </a:cubicBezTo>
                    <a:cubicBezTo>
                      <a:pt x="36705" y="30619"/>
                      <a:pt x="37229" y="29919"/>
                      <a:pt x="37841" y="30853"/>
                    </a:cubicBezTo>
                    <a:cubicBezTo>
                      <a:pt x="38257" y="31410"/>
                      <a:pt x="38143" y="32201"/>
                      <a:pt x="37588" y="32618"/>
                    </a:cubicBezTo>
                    <a:cubicBezTo>
                      <a:pt x="37557" y="32640"/>
                      <a:pt x="37525" y="32662"/>
                      <a:pt x="37494" y="32681"/>
                    </a:cubicBezTo>
                    <a:cubicBezTo>
                      <a:pt x="33956" y="35531"/>
                      <a:pt x="30683" y="38785"/>
                      <a:pt x="26225" y="40248"/>
                    </a:cubicBezTo>
                    <a:cubicBezTo>
                      <a:pt x="23413" y="41175"/>
                      <a:pt x="21925" y="40204"/>
                      <a:pt x="21811" y="37278"/>
                    </a:cubicBezTo>
                    <a:cubicBezTo>
                      <a:pt x="21647" y="33369"/>
                      <a:pt x="22808" y="29654"/>
                      <a:pt x="23703" y="25928"/>
                    </a:cubicBezTo>
                    <a:cubicBezTo>
                      <a:pt x="24819" y="21161"/>
                      <a:pt x="25948" y="16387"/>
                      <a:pt x="27045" y="11614"/>
                    </a:cubicBezTo>
                    <a:cubicBezTo>
                      <a:pt x="27285" y="10567"/>
                      <a:pt x="27423" y="9319"/>
                      <a:pt x="26484" y="8694"/>
                    </a:cubicBezTo>
                    <a:cubicBezTo>
                      <a:pt x="25387" y="7975"/>
                      <a:pt x="24195" y="8631"/>
                      <a:pt x="23281" y="9407"/>
                    </a:cubicBezTo>
                    <a:cubicBezTo>
                      <a:pt x="19283" y="12842"/>
                      <a:pt x="16149" y="17165"/>
                      <a:pt x="14125" y="22031"/>
                    </a:cubicBezTo>
                    <a:cubicBezTo>
                      <a:pt x="12233" y="26445"/>
                      <a:pt x="10543" y="30928"/>
                      <a:pt x="9988" y="35702"/>
                    </a:cubicBezTo>
                    <a:cubicBezTo>
                      <a:pt x="9736" y="37865"/>
                      <a:pt x="8664" y="38319"/>
                      <a:pt x="6835" y="38602"/>
                    </a:cubicBezTo>
                    <a:cubicBezTo>
                      <a:pt x="530" y="39592"/>
                      <a:pt x="397" y="39599"/>
                      <a:pt x="2270" y="33394"/>
                    </a:cubicBezTo>
                    <a:cubicBezTo>
                      <a:pt x="4427" y="26360"/>
                      <a:pt x="5940" y="19147"/>
                      <a:pt x="6797" y="11841"/>
                    </a:cubicBezTo>
                    <a:cubicBezTo>
                      <a:pt x="6924" y="10769"/>
                      <a:pt x="7693" y="9356"/>
                      <a:pt x="6400" y="8612"/>
                    </a:cubicBezTo>
                    <a:cubicBezTo>
                      <a:pt x="5208" y="7925"/>
                      <a:pt x="4256" y="9085"/>
                      <a:pt x="3285" y="9659"/>
                    </a:cubicBezTo>
                    <a:cubicBezTo>
                      <a:pt x="2787" y="9972"/>
                      <a:pt x="2314" y="10318"/>
                      <a:pt x="1866" y="10693"/>
                    </a:cubicBezTo>
                    <a:cubicBezTo>
                      <a:pt x="1419" y="11040"/>
                      <a:pt x="933" y="11601"/>
                      <a:pt x="410" y="10996"/>
                    </a:cubicBezTo>
                    <a:cubicBezTo>
                      <a:pt x="-114" y="10504"/>
                      <a:pt x="-139" y="9682"/>
                      <a:pt x="353" y="9160"/>
                    </a:cubicBezTo>
                    <a:cubicBezTo>
                      <a:pt x="372" y="9141"/>
                      <a:pt x="391" y="9122"/>
                      <a:pt x="410" y="9104"/>
                    </a:cubicBezTo>
                    <a:cubicBezTo>
                      <a:pt x="4149" y="5762"/>
                      <a:pt x="7712" y="2092"/>
                      <a:pt x="12491" y="276"/>
                    </a:cubicBezTo>
                    <a:cubicBezTo>
                      <a:pt x="14724" y="-581"/>
                      <a:pt x="16275" y="610"/>
                      <a:pt x="15878" y="3133"/>
                    </a:cubicBezTo>
                    <a:cubicBezTo>
                      <a:pt x="15285" y="7168"/>
                      <a:pt x="14465" y="11172"/>
                      <a:pt x="13740" y="15189"/>
                    </a:cubicBezTo>
                    <a:cubicBezTo>
                      <a:pt x="13557" y="15738"/>
                      <a:pt x="13109" y="16299"/>
                      <a:pt x="13816" y="16803"/>
                    </a:cubicBezTo>
                    <a:cubicBezTo>
                      <a:pt x="14087" y="16463"/>
                      <a:pt x="14276" y="16122"/>
                      <a:pt x="14490" y="1577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023013D2-F7E2-896A-6EA0-99E69F42D4CE}"/>
                  </a:ext>
                </a:extLst>
              </p:cNvPr>
              <p:cNvSpPr/>
              <p:nvPr/>
            </p:nvSpPr>
            <p:spPr>
              <a:xfrm>
                <a:off x="10037222" y="3914905"/>
                <a:ext cx="38064" cy="40625"/>
              </a:xfrm>
              <a:custGeom>
                <a:avLst/>
                <a:gdLst>
                  <a:gd name="connsiteX0" fmla="*/ 13746 w 38064"/>
                  <a:gd name="connsiteY0" fmla="*/ 16305 h 40625"/>
                  <a:gd name="connsiteX1" fmla="*/ 22410 w 38064"/>
                  <a:gd name="connsiteY1" fmla="*/ 6626 h 40625"/>
                  <a:gd name="connsiteX2" fmla="*/ 29977 w 38064"/>
                  <a:gd name="connsiteY2" fmla="*/ 1020 h 40625"/>
                  <a:gd name="connsiteX3" fmla="*/ 34895 w 38064"/>
                  <a:gd name="connsiteY3" fmla="*/ 799 h 40625"/>
                  <a:gd name="connsiteX4" fmla="*/ 36106 w 38064"/>
                  <a:gd name="connsiteY4" fmla="*/ 5945 h 40625"/>
                  <a:gd name="connsiteX5" fmla="*/ 32455 w 38064"/>
                  <a:gd name="connsiteY5" fmla="*/ 22340 h 40625"/>
                  <a:gd name="connsiteX6" fmla="*/ 30816 w 38064"/>
                  <a:gd name="connsiteY6" fmla="*/ 30228 h 40625"/>
                  <a:gd name="connsiteX7" fmla="*/ 31251 w 38064"/>
                  <a:gd name="connsiteY7" fmla="*/ 33432 h 40625"/>
                  <a:gd name="connsiteX8" fmla="*/ 34404 w 38064"/>
                  <a:gd name="connsiteY8" fmla="*/ 32423 h 40625"/>
                  <a:gd name="connsiteX9" fmla="*/ 37601 w 38064"/>
                  <a:gd name="connsiteY9" fmla="*/ 30859 h 40625"/>
                  <a:gd name="connsiteX10" fmla="*/ 35387 w 38064"/>
                  <a:gd name="connsiteY10" fmla="*/ 34384 h 40625"/>
                  <a:gd name="connsiteX11" fmla="*/ 27335 w 38064"/>
                  <a:gd name="connsiteY11" fmla="*/ 39926 h 40625"/>
                  <a:gd name="connsiteX12" fmla="*/ 21717 w 38064"/>
                  <a:gd name="connsiteY12" fmla="*/ 35727 h 40625"/>
                  <a:gd name="connsiteX13" fmla="*/ 24724 w 38064"/>
                  <a:gd name="connsiteY13" fmla="*/ 21684 h 40625"/>
                  <a:gd name="connsiteX14" fmla="*/ 27001 w 38064"/>
                  <a:gd name="connsiteY14" fmla="*/ 12143 h 40625"/>
                  <a:gd name="connsiteX15" fmla="*/ 26269 w 38064"/>
                  <a:gd name="connsiteY15" fmla="*/ 8663 h 40625"/>
                  <a:gd name="connsiteX16" fmla="*/ 22820 w 38064"/>
                  <a:gd name="connsiteY16" fmla="*/ 9766 h 40625"/>
                  <a:gd name="connsiteX17" fmla="*/ 13759 w 38064"/>
                  <a:gd name="connsiteY17" fmla="*/ 22932 h 40625"/>
                  <a:gd name="connsiteX18" fmla="*/ 9937 w 38064"/>
                  <a:gd name="connsiteY18" fmla="*/ 35639 h 40625"/>
                  <a:gd name="connsiteX19" fmla="*/ 6715 w 38064"/>
                  <a:gd name="connsiteY19" fmla="*/ 38709 h 40625"/>
                  <a:gd name="connsiteX20" fmla="*/ 2200 w 38064"/>
                  <a:gd name="connsiteY20" fmla="*/ 33665 h 40625"/>
                  <a:gd name="connsiteX21" fmla="*/ 6791 w 38064"/>
                  <a:gd name="connsiteY21" fmla="*/ 11752 h 40625"/>
                  <a:gd name="connsiteX22" fmla="*/ 6255 w 38064"/>
                  <a:gd name="connsiteY22" fmla="*/ 8600 h 40625"/>
                  <a:gd name="connsiteX23" fmla="*/ 3134 w 38064"/>
                  <a:gd name="connsiteY23" fmla="*/ 9804 h 40625"/>
                  <a:gd name="connsiteX24" fmla="*/ 2017 w 38064"/>
                  <a:gd name="connsiteY24" fmla="*/ 10649 h 40625"/>
                  <a:gd name="connsiteX25" fmla="*/ 378 w 38064"/>
                  <a:gd name="connsiteY25" fmla="*/ 10889 h 40625"/>
                  <a:gd name="connsiteX26" fmla="*/ 460 w 38064"/>
                  <a:gd name="connsiteY26" fmla="*/ 9035 h 40625"/>
                  <a:gd name="connsiteX27" fmla="*/ 12277 w 38064"/>
                  <a:gd name="connsiteY27" fmla="*/ 345 h 40625"/>
                  <a:gd name="connsiteX28" fmla="*/ 15909 w 38064"/>
                  <a:gd name="connsiteY28" fmla="*/ 3233 h 40625"/>
                  <a:gd name="connsiteX29" fmla="*/ 13746 w 38064"/>
                  <a:gd name="connsiteY29" fmla="*/ 16305 h 4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8064" h="40625">
                    <a:moveTo>
                      <a:pt x="13746" y="16305"/>
                    </a:moveTo>
                    <a:cubicBezTo>
                      <a:pt x="16596" y="12919"/>
                      <a:pt x="19264" y="9564"/>
                      <a:pt x="22410" y="6626"/>
                    </a:cubicBezTo>
                    <a:cubicBezTo>
                      <a:pt x="24642" y="4395"/>
                      <a:pt x="27190" y="2506"/>
                      <a:pt x="29977" y="1020"/>
                    </a:cubicBezTo>
                    <a:cubicBezTo>
                      <a:pt x="31553" y="245"/>
                      <a:pt x="33174" y="-531"/>
                      <a:pt x="34895" y="799"/>
                    </a:cubicBezTo>
                    <a:cubicBezTo>
                      <a:pt x="36718" y="2199"/>
                      <a:pt x="36472" y="4154"/>
                      <a:pt x="36106" y="5945"/>
                    </a:cubicBezTo>
                    <a:cubicBezTo>
                      <a:pt x="34990" y="11437"/>
                      <a:pt x="33672" y="16892"/>
                      <a:pt x="32455" y="22340"/>
                    </a:cubicBezTo>
                    <a:cubicBezTo>
                      <a:pt x="31875" y="24963"/>
                      <a:pt x="31251" y="27580"/>
                      <a:pt x="30816" y="30228"/>
                    </a:cubicBezTo>
                    <a:cubicBezTo>
                      <a:pt x="30639" y="31288"/>
                      <a:pt x="29983" y="32750"/>
                      <a:pt x="31251" y="33432"/>
                    </a:cubicBezTo>
                    <a:cubicBezTo>
                      <a:pt x="32405" y="34062"/>
                      <a:pt x="33344" y="32801"/>
                      <a:pt x="34404" y="32423"/>
                    </a:cubicBezTo>
                    <a:cubicBezTo>
                      <a:pt x="35602" y="32006"/>
                      <a:pt x="36573" y="29572"/>
                      <a:pt x="37601" y="30859"/>
                    </a:cubicBezTo>
                    <a:cubicBezTo>
                      <a:pt x="39152" y="32801"/>
                      <a:pt x="36403" y="33425"/>
                      <a:pt x="35387" y="34384"/>
                    </a:cubicBezTo>
                    <a:cubicBezTo>
                      <a:pt x="33048" y="36685"/>
                      <a:pt x="30324" y="38561"/>
                      <a:pt x="27335" y="39926"/>
                    </a:cubicBezTo>
                    <a:cubicBezTo>
                      <a:pt x="23337" y="41660"/>
                      <a:pt x="21269" y="40134"/>
                      <a:pt x="21717" y="35727"/>
                    </a:cubicBezTo>
                    <a:cubicBezTo>
                      <a:pt x="22208" y="30947"/>
                      <a:pt x="23608" y="26344"/>
                      <a:pt x="24724" y="21684"/>
                    </a:cubicBezTo>
                    <a:cubicBezTo>
                      <a:pt x="25481" y="18531"/>
                      <a:pt x="26313" y="15340"/>
                      <a:pt x="27001" y="12143"/>
                    </a:cubicBezTo>
                    <a:cubicBezTo>
                      <a:pt x="27266" y="10933"/>
                      <a:pt x="27713" y="9407"/>
                      <a:pt x="26269" y="8663"/>
                    </a:cubicBezTo>
                    <a:cubicBezTo>
                      <a:pt x="24951" y="7988"/>
                      <a:pt x="23778" y="8890"/>
                      <a:pt x="22820" y="9766"/>
                    </a:cubicBezTo>
                    <a:cubicBezTo>
                      <a:pt x="18841" y="13410"/>
                      <a:pt x="15739" y="17913"/>
                      <a:pt x="13759" y="22932"/>
                    </a:cubicBezTo>
                    <a:cubicBezTo>
                      <a:pt x="12107" y="27056"/>
                      <a:pt x="10442" y="31225"/>
                      <a:pt x="9937" y="35639"/>
                    </a:cubicBezTo>
                    <a:cubicBezTo>
                      <a:pt x="9679" y="37946"/>
                      <a:pt x="8676" y="38426"/>
                      <a:pt x="6715" y="38709"/>
                    </a:cubicBezTo>
                    <a:cubicBezTo>
                      <a:pt x="410" y="39617"/>
                      <a:pt x="353" y="39649"/>
                      <a:pt x="2200" y="33665"/>
                    </a:cubicBezTo>
                    <a:cubicBezTo>
                      <a:pt x="4464" y="26534"/>
                      <a:pt x="6003" y="19193"/>
                      <a:pt x="6791" y="11752"/>
                    </a:cubicBezTo>
                    <a:cubicBezTo>
                      <a:pt x="6892" y="10725"/>
                      <a:pt x="7630" y="9230"/>
                      <a:pt x="6255" y="8600"/>
                    </a:cubicBezTo>
                    <a:cubicBezTo>
                      <a:pt x="5082" y="8083"/>
                      <a:pt x="4098" y="9180"/>
                      <a:pt x="3134" y="9804"/>
                    </a:cubicBezTo>
                    <a:cubicBezTo>
                      <a:pt x="2743" y="10056"/>
                      <a:pt x="2415" y="10435"/>
                      <a:pt x="2017" y="10649"/>
                    </a:cubicBezTo>
                    <a:cubicBezTo>
                      <a:pt x="1519" y="10933"/>
                      <a:pt x="1084" y="11910"/>
                      <a:pt x="378" y="10889"/>
                    </a:cubicBezTo>
                    <a:cubicBezTo>
                      <a:pt x="-63" y="10258"/>
                      <a:pt x="-215" y="9627"/>
                      <a:pt x="460" y="9035"/>
                    </a:cubicBezTo>
                    <a:cubicBezTo>
                      <a:pt x="4168" y="5825"/>
                      <a:pt x="7661" y="2269"/>
                      <a:pt x="12277" y="345"/>
                    </a:cubicBezTo>
                    <a:cubicBezTo>
                      <a:pt x="14648" y="-645"/>
                      <a:pt x="16111" y="547"/>
                      <a:pt x="15909" y="3233"/>
                    </a:cubicBezTo>
                    <a:cubicBezTo>
                      <a:pt x="15613" y="7673"/>
                      <a:pt x="14560" y="11929"/>
                      <a:pt x="13746" y="1630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81B0C8FC-A587-643E-31A6-D032BF39ED13}"/>
                  </a:ext>
                </a:extLst>
              </p:cNvPr>
              <p:cNvSpPr/>
              <p:nvPr/>
            </p:nvSpPr>
            <p:spPr>
              <a:xfrm>
                <a:off x="9805196" y="3915061"/>
                <a:ext cx="37141" cy="40600"/>
              </a:xfrm>
              <a:custGeom>
                <a:avLst/>
                <a:gdLst>
                  <a:gd name="connsiteX0" fmla="*/ 23597 w 37141"/>
                  <a:gd name="connsiteY0" fmla="*/ 24391 h 40600"/>
                  <a:gd name="connsiteX1" fmla="*/ 18230 w 37141"/>
                  <a:gd name="connsiteY1" fmla="*/ 31459 h 40600"/>
                  <a:gd name="connsiteX2" fmla="*/ 8450 w 37141"/>
                  <a:gd name="connsiteY2" fmla="*/ 39846 h 40600"/>
                  <a:gd name="connsiteX3" fmla="*/ 2145 w 37141"/>
                  <a:gd name="connsiteY3" fmla="*/ 35628 h 40600"/>
                  <a:gd name="connsiteX4" fmla="*/ 4440 w 37141"/>
                  <a:gd name="connsiteY4" fmla="*/ 23949 h 40600"/>
                  <a:gd name="connsiteX5" fmla="*/ 6962 w 37141"/>
                  <a:gd name="connsiteY5" fmla="*/ 10884 h 40600"/>
                  <a:gd name="connsiteX6" fmla="*/ 6508 w 37141"/>
                  <a:gd name="connsiteY6" fmla="*/ 7958 h 40600"/>
                  <a:gd name="connsiteX7" fmla="*/ 3677 w 37141"/>
                  <a:gd name="connsiteY7" fmla="*/ 8847 h 40600"/>
                  <a:gd name="connsiteX8" fmla="*/ 2214 w 37141"/>
                  <a:gd name="connsiteY8" fmla="*/ 9812 h 40600"/>
                  <a:gd name="connsiteX9" fmla="*/ 505 w 37141"/>
                  <a:gd name="connsiteY9" fmla="*/ 10108 h 40600"/>
                  <a:gd name="connsiteX10" fmla="*/ 568 w 37141"/>
                  <a:gd name="connsiteY10" fmla="*/ 7983 h 40600"/>
                  <a:gd name="connsiteX11" fmla="*/ 12990 w 37141"/>
                  <a:gd name="connsiteY11" fmla="*/ 215 h 40600"/>
                  <a:gd name="connsiteX12" fmla="*/ 16585 w 37141"/>
                  <a:gd name="connsiteY12" fmla="*/ 2806 h 40600"/>
                  <a:gd name="connsiteX13" fmla="*/ 15759 w 37141"/>
                  <a:gd name="connsiteY13" fmla="*/ 9024 h 40600"/>
                  <a:gd name="connsiteX14" fmla="*/ 11345 w 37141"/>
                  <a:gd name="connsiteY14" fmla="*/ 28143 h 40600"/>
                  <a:gd name="connsiteX15" fmla="*/ 11717 w 37141"/>
                  <a:gd name="connsiteY15" fmla="*/ 32714 h 40600"/>
                  <a:gd name="connsiteX16" fmla="*/ 15998 w 37141"/>
                  <a:gd name="connsiteY16" fmla="*/ 30526 h 40600"/>
                  <a:gd name="connsiteX17" fmla="*/ 27721 w 37141"/>
                  <a:gd name="connsiteY17" fmla="*/ 5127 h 40600"/>
                  <a:gd name="connsiteX18" fmla="*/ 31233 w 37141"/>
                  <a:gd name="connsiteY18" fmla="*/ 1570 h 40600"/>
                  <a:gd name="connsiteX19" fmla="*/ 35521 w 37141"/>
                  <a:gd name="connsiteY19" fmla="*/ 6438 h 40600"/>
                  <a:gd name="connsiteX20" fmla="*/ 30337 w 37141"/>
                  <a:gd name="connsiteY20" fmla="*/ 28609 h 40600"/>
                  <a:gd name="connsiteX21" fmla="*/ 30684 w 37141"/>
                  <a:gd name="connsiteY21" fmla="*/ 32796 h 40600"/>
                  <a:gd name="connsiteX22" fmla="*/ 34342 w 37141"/>
                  <a:gd name="connsiteY22" fmla="*/ 31333 h 40600"/>
                  <a:gd name="connsiteX23" fmla="*/ 36788 w 37141"/>
                  <a:gd name="connsiteY23" fmla="*/ 30621 h 40600"/>
                  <a:gd name="connsiteX24" fmla="*/ 35849 w 37141"/>
                  <a:gd name="connsiteY24" fmla="*/ 33194 h 40600"/>
                  <a:gd name="connsiteX25" fmla="*/ 26434 w 37141"/>
                  <a:gd name="connsiteY25" fmla="*/ 39859 h 40600"/>
                  <a:gd name="connsiteX26" fmla="*/ 21749 w 37141"/>
                  <a:gd name="connsiteY26" fmla="*/ 36794 h 40600"/>
                  <a:gd name="connsiteX27" fmla="*/ 23313 w 37141"/>
                  <a:gd name="connsiteY27" fmla="*/ 27834 h 40600"/>
                  <a:gd name="connsiteX28" fmla="*/ 23597 w 37141"/>
                  <a:gd name="connsiteY28" fmla="*/ 24391 h 4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7141" h="40600">
                    <a:moveTo>
                      <a:pt x="23597" y="24391"/>
                    </a:moveTo>
                    <a:cubicBezTo>
                      <a:pt x="21705" y="26913"/>
                      <a:pt x="20021" y="29215"/>
                      <a:pt x="18230" y="31459"/>
                    </a:cubicBezTo>
                    <a:cubicBezTo>
                      <a:pt x="15513" y="34877"/>
                      <a:pt x="12423" y="37923"/>
                      <a:pt x="8450" y="39846"/>
                    </a:cubicBezTo>
                    <a:cubicBezTo>
                      <a:pt x="4585" y="41738"/>
                      <a:pt x="1987" y="39978"/>
                      <a:pt x="2145" y="35628"/>
                    </a:cubicBezTo>
                    <a:cubicBezTo>
                      <a:pt x="2302" y="31636"/>
                      <a:pt x="3671" y="27840"/>
                      <a:pt x="4440" y="23949"/>
                    </a:cubicBezTo>
                    <a:cubicBezTo>
                      <a:pt x="5297" y="19592"/>
                      <a:pt x="6199" y="15247"/>
                      <a:pt x="6962" y="10884"/>
                    </a:cubicBezTo>
                    <a:cubicBezTo>
                      <a:pt x="7139" y="9906"/>
                      <a:pt x="7467" y="8576"/>
                      <a:pt x="6508" y="7958"/>
                    </a:cubicBezTo>
                    <a:cubicBezTo>
                      <a:pt x="5550" y="7340"/>
                      <a:pt x="4566" y="8336"/>
                      <a:pt x="3677" y="8847"/>
                    </a:cubicBezTo>
                    <a:cubicBezTo>
                      <a:pt x="3166" y="9137"/>
                      <a:pt x="2737" y="9560"/>
                      <a:pt x="2214" y="9812"/>
                    </a:cubicBezTo>
                    <a:cubicBezTo>
                      <a:pt x="1691" y="10064"/>
                      <a:pt x="1199" y="11073"/>
                      <a:pt x="505" y="10108"/>
                    </a:cubicBezTo>
                    <a:cubicBezTo>
                      <a:pt x="26" y="9434"/>
                      <a:pt x="-365" y="8683"/>
                      <a:pt x="568" y="7983"/>
                    </a:cubicBezTo>
                    <a:cubicBezTo>
                      <a:pt x="4497" y="5045"/>
                      <a:pt x="8211" y="1778"/>
                      <a:pt x="12990" y="215"/>
                    </a:cubicBezTo>
                    <a:cubicBezTo>
                      <a:pt x="15342" y="-555"/>
                      <a:pt x="16225" y="845"/>
                      <a:pt x="16585" y="2806"/>
                    </a:cubicBezTo>
                    <a:cubicBezTo>
                      <a:pt x="16969" y="4944"/>
                      <a:pt x="16219" y="6981"/>
                      <a:pt x="15759" y="9024"/>
                    </a:cubicBezTo>
                    <a:cubicBezTo>
                      <a:pt x="14308" y="15399"/>
                      <a:pt x="12732" y="21749"/>
                      <a:pt x="11345" y="28143"/>
                    </a:cubicBezTo>
                    <a:cubicBezTo>
                      <a:pt x="11017" y="29662"/>
                      <a:pt x="10228" y="31844"/>
                      <a:pt x="11717" y="32714"/>
                    </a:cubicBezTo>
                    <a:cubicBezTo>
                      <a:pt x="13558" y="33799"/>
                      <a:pt x="14870" y="31768"/>
                      <a:pt x="15998" y="30526"/>
                    </a:cubicBezTo>
                    <a:cubicBezTo>
                      <a:pt x="22531" y="23287"/>
                      <a:pt x="26295" y="14686"/>
                      <a:pt x="27721" y="5127"/>
                    </a:cubicBezTo>
                    <a:cubicBezTo>
                      <a:pt x="28086" y="2649"/>
                      <a:pt x="28925" y="1974"/>
                      <a:pt x="31233" y="1570"/>
                    </a:cubicBezTo>
                    <a:cubicBezTo>
                      <a:pt x="37085" y="631"/>
                      <a:pt x="36990" y="479"/>
                      <a:pt x="35521" y="6438"/>
                    </a:cubicBezTo>
                    <a:cubicBezTo>
                      <a:pt x="33705" y="13808"/>
                      <a:pt x="31977" y="21198"/>
                      <a:pt x="30337" y="28609"/>
                    </a:cubicBezTo>
                    <a:cubicBezTo>
                      <a:pt x="30028" y="29990"/>
                      <a:pt x="29146" y="31857"/>
                      <a:pt x="30684" y="32796"/>
                    </a:cubicBezTo>
                    <a:cubicBezTo>
                      <a:pt x="32053" y="33635"/>
                      <a:pt x="33162" y="32021"/>
                      <a:pt x="34342" y="31333"/>
                    </a:cubicBezTo>
                    <a:cubicBezTo>
                      <a:pt x="35060" y="30911"/>
                      <a:pt x="35603" y="29126"/>
                      <a:pt x="36788" y="30621"/>
                    </a:cubicBezTo>
                    <a:cubicBezTo>
                      <a:pt x="37703" y="31781"/>
                      <a:pt x="36643" y="32513"/>
                      <a:pt x="35849" y="33194"/>
                    </a:cubicBezTo>
                    <a:cubicBezTo>
                      <a:pt x="32942" y="35716"/>
                      <a:pt x="29965" y="38238"/>
                      <a:pt x="26434" y="39859"/>
                    </a:cubicBezTo>
                    <a:cubicBezTo>
                      <a:pt x="23420" y="41271"/>
                      <a:pt x="21705" y="40142"/>
                      <a:pt x="21749" y="36794"/>
                    </a:cubicBezTo>
                    <a:cubicBezTo>
                      <a:pt x="21793" y="33736"/>
                      <a:pt x="22600" y="30785"/>
                      <a:pt x="23313" y="27834"/>
                    </a:cubicBezTo>
                    <a:cubicBezTo>
                      <a:pt x="23590" y="26812"/>
                      <a:pt x="24032" y="25841"/>
                      <a:pt x="23597" y="2439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3854C642-59FC-22DB-65F0-51AF89BC0231}"/>
                  </a:ext>
                </a:extLst>
              </p:cNvPr>
              <p:cNvSpPr/>
              <p:nvPr/>
            </p:nvSpPr>
            <p:spPr>
              <a:xfrm>
                <a:off x="10079967" y="3914716"/>
                <a:ext cx="35314" cy="40923"/>
              </a:xfrm>
              <a:custGeom>
                <a:avLst/>
                <a:gdLst>
                  <a:gd name="connsiteX0" fmla="*/ 34645 w 35314"/>
                  <a:gd name="connsiteY0" fmla="*/ 30341 h 40923"/>
                  <a:gd name="connsiteX1" fmla="*/ 34764 w 35314"/>
                  <a:gd name="connsiteY1" fmla="*/ 33544 h 40923"/>
                  <a:gd name="connsiteX2" fmla="*/ 24770 w 35314"/>
                  <a:gd name="connsiteY2" fmla="*/ 40481 h 40923"/>
                  <a:gd name="connsiteX3" fmla="*/ 20274 w 35314"/>
                  <a:gd name="connsiteY3" fmla="*/ 37328 h 40923"/>
                  <a:gd name="connsiteX4" fmla="*/ 21535 w 35314"/>
                  <a:gd name="connsiteY4" fmla="*/ 28323 h 40923"/>
                  <a:gd name="connsiteX5" fmla="*/ 21838 w 35314"/>
                  <a:gd name="connsiteY5" fmla="*/ 24489 h 40923"/>
                  <a:gd name="connsiteX6" fmla="*/ 19461 w 35314"/>
                  <a:gd name="connsiteY6" fmla="*/ 27352 h 40923"/>
                  <a:gd name="connsiteX7" fmla="*/ 8741 w 35314"/>
                  <a:gd name="connsiteY7" fmla="*/ 39283 h 40923"/>
                  <a:gd name="connsiteX8" fmla="*/ 1 w 35314"/>
                  <a:gd name="connsiteY8" fmla="*/ 34667 h 40923"/>
                  <a:gd name="connsiteX9" fmla="*/ 4831 w 35314"/>
                  <a:gd name="connsiteY9" fmla="*/ 12597 h 40923"/>
                  <a:gd name="connsiteX10" fmla="*/ 19334 w 35314"/>
                  <a:gd name="connsiteY10" fmla="*/ 540 h 40923"/>
                  <a:gd name="connsiteX11" fmla="*/ 27860 w 35314"/>
                  <a:gd name="connsiteY11" fmla="*/ 1442 h 40923"/>
                  <a:gd name="connsiteX12" fmla="*/ 31643 w 35314"/>
                  <a:gd name="connsiteY12" fmla="*/ 1341 h 40923"/>
                  <a:gd name="connsiteX13" fmla="*/ 33730 w 35314"/>
                  <a:gd name="connsiteY13" fmla="*/ 578 h 40923"/>
                  <a:gd name="connsiteX14" fmla="*/ 34033 w 35314"/>
                  <a:gd name="connsiteY14" fmla="*/ 3100 h 40923"/>
                  <a:gd name="connsiteX15" fmla="*/ 28604 w 35314"/>
                  <a:gd name="connsiteY15" fmla="*/ 29168 h 40923"/>
                  <a:gd name="connsiteX16" fmla="*/ 28938 w 35314"/>
                  <a:gd name="connsiteY16" fmla="*/ 33689 h 40923"/>
                  <a:gd name="connsiteX17" fmla="*/ 33012 w 35314"/>
                  <a:gd name="connsiteY17" fmla="*/ 31665 h 40923"/>
                  <a:gd name="connsiteX18" fmla="*/ 34645 w 35314"/>
                  <a:gd name="connsiteY18" fmla="*/ 30341 h 40923"/>
                  <a:gd name="connsiteX19" fmla="*/ 8274 w 35314"/>
                  <a:gd name="connsiteY19" fmla="*/ 29616 h 40923"/>
                  <a:gd name="connsiteX20" fmla="*/ 9535 w 35314"/>
                  <a:gd name="connsiteY20" fmla="*/ 33847 h 40923"/>
                  <a:gd name="connsiteX21" fmla="*/ 12644 w 35314"/>
                  <a:gd name="connsiteY21" fmla="*/ 31993 h 40923"/>
                  <a:gd name="connsiteX22" fmla="*/ 24480 w 35314"/>
                  <a:gd name="connsiteY22" fmla="*/ 8933 h 40923"/>
                  <a:gd name="connsiteX23" fmla="*/ 23805 w 35314"/>
                  <a:gd name="connsiteY23" fmla="*/ 5869 h 40923"/>
                  <a:gd name="connsiteX24" fmla="*/ 13760 w 35314"/>
                  <a:gd name="connsiteY24" fmla="*/ 8454 h 40923"/>
                  <a:gd name="connsiteX25" fmla="*/ 8274 w 35314"/>
                  <a:gd name="connsiteY25" fmla="*/ 29616 h 40923"/>
                  <a:gd name="connsiteX26" fmla="*/ 21642 w 35314"/>
                  <a:gd name="connsiteY26" fmla="*/ 23796 h 40923"/>
                  <a:gd name="connsiteX27" fmla="*/ 22021 w 35314"/>
                  <a:gd name="connsiteY27" fmla="*/ 24275 h 40923"/>
                  <a:gd name="connsiteX28" fmla="*/ 22399 w 35314"/>
                  <a:gd name="connsiteY28" fmla="*/ 23745 h 40923"/>
                  <a:gd name="connsiteX29" fmla="*/ 21964 w 35314"/>
                  <a:gd name="connsiteY29" fmla="*/ 23197 h 40923"/>
                  <a:gd name="connsiteX30" fmla="*/ 21630 w 35314"/>
                  <a:gd name="connsiteY30" fmla="*/ 23796 h 40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5314" h="40923">
                    <a:moveTo>
                      <a:pt x="34645" y="30341"/>
                    </a:moveTo>
                    <a:cubicBezTo>
                      <a:pt x="35168" y="31659"/>
                      <a:pt x="35786" y="32605"/>
                      <a:pt x="34764" y="33544"/>
                    </a:cubicBezTo>
                    <a:cubicBezTo>
                      <a:pt x="31750" y="36325"/>
                      <a:pt x="28686" y="39068"/>
                      <a:pt x="24770" y="40481"/>
                    </a:cubicBezTo>
                    <a:cubicBezTo>
                      <a:pt x="21724" y="41597"/>
                      <a:pt x="20444" y="40626"/>
                      <a:pt x="20274" y="37328"/>
                    </a:cubicBezTo>
                    <a:cubicBezTo>
                      <a:pt x="20116" y="34251"/>
                      <a:pt x="20841" y="31300"/>
                      <a:pt x="21535" y="28323"/>
                    </a:cubicBezTo>
                    <a:cubicBezTo>
                      <a:pt x="21794" y="27157"/>
                      <a:pt x="22412" y="25933"/>
                      <a:pt x="21838" y="24489"/>
                    </a:cubicBezTo>
                    <a:cubicBezTo>
                      <a:pt x="20350" y="24975"/>
                      <a:pt x="20116" y="26381"/>
                      <a:pt x="19461" y="27352"/>
                    </a:cubicBezTo>
                    <a:cubicBezTo>
                      <a:pt x="16440" y="31829"/>
                      <a:pt x="13420" y="36313"/>
                      <a:pt x="8741" y="39283"/>
                    </a:cubicBezTo>
                    <a:cubicBezTo>
                      <a:pt x="3545" y="42593"/>
                      <a:pt x="33" y="40783"/>
                      <a:pt x="1" y="34667"/>
                    </a:cubicBezTo>
                    <a:cubicBezTo>
                      <a:pt x="-43" y="26980"/>
                      <a:pt x="1319" y="19394"/>
                      <a:pt x="4831" y="12597"/>
                    </a:cubicBezTo>
                    <a:cubicBezTo>
                      <a:pt x="7839" y="6777"/>
                      <a:pt x="13212" y="2880"/>
                      <a:pt x="19334" y="540"/>
                    </a:cubicBezTo>
                    <a:cubicBezTo>
                      <a:pt x="22071" y="-506"/>
                      <a:pt x="25142" y="61"/>
                      <a:pt x="27860" y="1442"/>
                    </a:cubicBezTo>
                    <a:cubicBezTo>
                      <a:pt x="29178" y="2117"/>
                      <a:pt x="30350" y="2489"/>
                      <a:pt x="31643" y="1341"/>
                    </a:cubicBezTo>
                    <a:cubicBezTo>
                      <a:pt x="32167" y="881"/>
                      <a:pt x="32816" y="-15"/>
                      <a:pt x="33730" y="578"/>
                    </a:cubicBezTo>
                    <a:cubicBezTo>
                      <a:pt x="34764" y="1247"/>
                      <a:pt x="34222" y="2211"/>
                      <a:pt x="34033" y="3100"/>
                    </a:cubicBezTo>
                    <a:cubicBezTo>
                      <a:pt x="32211" y="11785"/>
                      <a:pt x="30401" y="20475"/>
                      <a:pt x="28604" y="29168"/>
                    </a:cubicBezTo>
                    <a:cubicBezTo>
                      <a:pt x="28276" y="30738"/>
                      <a:pt x="27292" y="32800"/>
                      <a:pt x="28938" y="33689"/>
                    </a:cubicBezTo>
                    <a:cubicBezTo>
                      <a:pt x="30439" y="34497"/>
                      <a:pt x="31750" y="32611"/>
                      <a:pt x="33012" y="31665"/>
                    </a:cubicBezTo>
                    <a:cubicBezTo>
                      <a:pt x="33491" y="31363"/>
                      <a:pt x="33913" y="30965"/>
                      <a:pt x="34645" y="30341"/>
                    </a:cubicBezTo>
                    <a:close/>
                    <a:moveTo>
                      <a:pt x="8274" y="29616"/>
                    </a:moveTo>
                    <a:cubicBezTo>
                      <a:pt x="8451" y="31476"/>
                      <a:pt x="7946" y="33248"/>
                      <a:pt x="9535" y="33847"/>
                    </a:cubicBezTo>
                    <a:cubicBezTo>
                      <a:pt x="10923" y="34364"/>
                      <a:pt x="11805" y="32863"/>
                      <a:pt x="12644" y="31993"/>
                    </a:cubicBezTo>
                    <a:cubicBezTo>
                      <a:pt x="18950" y="25524"/>
                      <a:pt x="22670" y="17704"/>
                      <a:pt x="24480" y="8933"/>
                    </a:cubicBezTo>
                    <a:cubicBezTo>
                      <a:pt x="24688" y="7943"/>
                      <a:pt x="25281" y="6802"/>
                      <a:pt x="23805" y="5869"/>
                    </a:cubicBezTo>
                    <a:cubicBezTo>
                      <a:pt x="19933" y="3416"/>
                      <a:pt x="15721" y="4305"/>
                      <a:pt x="13760" y="8454"/>
                    </a:cubicBezTo>
                    <a:cubicBezTo>
                      <a:pt x="10532" y="15302"/>
                      <a:pt x="9497" y="22736"/>
                      <a:pt x="8274" y="29616"/>
                    </a:cubicBezTo>
                    <a:close/>
                    <a:moveTo>
                      <a:pt x="21642" y="23796"/>
                    </a:moveTo>
                    <a:lnTo>
                      <a:pt x="22021" y="24275"/>
                    </a:lnTo>
                    <a:cubicBezTo>
                      <a:pt x="22153" y="24098"/>
                      <a:pt x="22355" y="23941"/>
                      <a:pt x="22399" y="23745"/>
                    </a:cubicBezTo>
                    <a:cubicBezTo>
                      <a:pt x="22481" y="23430"/>
                      <a:pt x="22399" y="23077"/>
                      <a:pt x="21964" y="23197"/>
                    </a:cubicBezTo>
                    <a:cubicBezTo>
                      <a:pt x="21819" y="23241"/>
                      <a:pt x="21749" y="23556"/>
                      <a:pt x="21630" y="2379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07E9C9A4-FDFA-18BE-C519-FF5C2012BBEA}"/>
                  </a:ext>
                </a:extLst>
              </p:cNvPr>
              <p:cNvSpPr/>
              <p:nvPr/>
            </p:nvSpPr>
            <p:spPr>
              <a:xfrm>
                <a:off x="9879577" y="3893628"/>
                <a:ext cx="18842" cy="62067"/>
              </a:xfrm>
              <a:custGeom>
                <a:avLst/>
                <a:gdLst>
                  <a:gd name="connsiteX0" fmla="*/ 17582 w 18842"/>
                  <a:gd name="connsiteY0" fmla="*/ 0 h 62067"/>
                  <a:gd name="connsiteX1" fmla="*/ 18584 w 18842"/>
                  <a:gd name="connsiteY1" fmla="*/ 2421 h 62067"/>
                  <a:gd name="connsiteX2" fmla="*/ 12361 w 18842"/>
                  <a:gd name="connsiteY2" fmla="*/ 32992 h 62067"/>
                  <a:gd name="connsiteX3" fmla="*/ 9038 w 18842"/>
                  <a:gd name="connsiteY3" fmla="*/ 51278 h 62067"/>
                  <a:gd name="connsiteX4" fmla="*/ 9536 w 18842"/>
                  <a:gd name="connsiteY4" fmla="*/ 54551 h 62067"/>
                  <a:gd name="connsiteX5" fmla="*/ 12607 w 18842"/>
                  <a:gd name="connsiteY5" fmla="*/ 53498 h 62067"/>
                  <a:gd name="connsiteX6" fmla="*/ 16390 w 18842"/>
                  <a:gd name="connsiteY6" fmla="*/ 52237 h 62067"/>
                  <a:gd name="connsiteX7" fmla="*/ 14063 w 18842"/>
                  <a:gd name="connsiteY7" fmla="*/ 55598 h 62067"/>
                  <a:gd name="connsiteX8" fmla="*/ 6244 w 18842"/>
                  <a:gd name="connsiteY8" fmla="*/ 60894 h 62067"/>
                  <a:gd name="connsiteX9" fmla="*/ 8 w 18842"/>
                  <a:gd name="connsiteY9" fmla="*/ 57338 h 62067"/>
                  <a:gd name="connsiteX10" fmla="*/ 2435 w 18842"/>
                  <a:gd name="connsiteY10" fmla="*/ 41416 h 62067"/>
                  <a:gd name="connsiteX11" fmla="*/ 8211 w 18842"/>
                  <a:gd name="connsiteY11" fmla="*/ 11476 h 62067"/>
                  <a:gd name="connsiteX12" fmla="*/ 4428 w 18842"/>
                  <a:gd name="connsiteY12" fmla="*/ 6186 h 62067"/>
                  <a:gd name="connsiteX13" fmla="*/ 2536 w 18842"/>
                  <a:gd name="connsiteY13" fmla="*/ 5209 h 62067"/>
                  <a:gd name="connsiteX14" fmla="*/ 3730 w 18842"/>
                  <a:gd name="connsiteY14" fmla="*/ 3519 h 62067"/>
                  <a:gd name="connsiteX15" fmla="*/ 3898 w 18842"/>
                  <a:gd name="connsiteY15" fmla="*/ 3500 h 62067"/>
                  <a:gd name="connsiteX16" fmla="*/ 17582 w 18842"/>
                  <a:gd name="connsiteY16" fmla="*/ 0 h 6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42" h="62067">
                    <a:moveTo>
                      <a:pt x="17582" y="0"/>
                    </a:moveTo>
                    <a:cubicBezTo>
                      <a:pt x="19310" y="151"/>
                      <a:pt x="18843" y="1261"/>
                      <a:pt x="18584" y="2421"/>
                    </a:cubicBezTo>
                    <a:cubicBezTo>
                      <a:pt x="16478" y="12605"/>
                      <a:pt x="14360" y="22789"/>
                      <a:pt x="12361" y="32992"/>
                    </a:cubicBezTo>
                    <a:cubicBezTo>
                      <a:pt x="11175" y="39070"/>
                      <a:pt x="9592" y="45073"/>
                      <a:pt x="9038" y="51278"/>
                    </a:cubicBezTo>
                    <a:cubicBezTo>
                      <a:pt x="8930" y="52401"/>
                      <a:pt x="8407" y="53800"/>
                      <a:pt x="9536" y="54551"/>
                    </a:cubicBezTo>
                    <a:cubicBezTo>
                      <a:pt x="10740" y="55345"/>
                      <a:pt x="11553" y="53763"/>
                      <a:pt x="12607" y="53498"/>
                    </a:cubicBezTo>
                    <a:cubicBezTo>
                      <a:pt x="13937" y="53157"/>
                      <a:pt x="14902" y="50301"/>
                      <a:pt x="16390" y="52237"/>
                    </a:cubicBezTo>
                    <a:cubicBezTo>
                      <a:pt x="17948" y="54317"/>
                      <a:pt x="15097" y="54759"/>
                      <a:pt x="14063" y="55598"/>
                    </a:cubicBezTo>
                    <a:cubicBezTo>
                      <a:pt x="11598" y="57563"/>
                      <a:pt x="8984" y="59334"/>
                      <a:pt x="6244" y="60894"/>
                    </a:cubicBezTo>
                    <a:cubicBezTo>
                      <a:pt x="2120" y="63259"/>
                      <a:pt x="128" y="62036"/>
                      <a:pt x="8" y="57338"/>
                    </a:cubicBezTo>
                    <a:cubicBezTo>
                      <a:pt x="-125" y="51890"/>
                      <a:pt x="1477" y="46688"/>
                      <a:pt x="2435" y="41416"/>
                    </a:cubicBezTo>
                    <a:cubicBezTo>
                      <a:pt x="4258" y="31421"/>
                      <a:pt x="6591" y="21515"/>
                      <a:pt x="8211" y="11476"/>
                    </a:cubicBezTo>
                    <a:cubicBezTo>
                      <a:pt x="8943" y="6962"/>
                      <a:pt x="8956" y="6810"/>
                      <a:pt x="4428" y="6186"/>
                    </a:cubicBezTo>
                    <a:cubicBezTo>
                      <a:pt x="3690" y="6085"/>
                      <a:pt x="2656" y="6482"/>
                      <a:pt x="2536" y="5209"/>
                    </a:cubicBezTo>
                    <a:cubicBezTo>
                      <a:pt x="2399" y="4412"/>
                      <a:pt x="2934" y="3655"/>
                      <a:pt x="3730" y="3519"/>
                    </a:cubicBezTo>
                    <a:cubicBezTo>
                      <a:pt x="3785" y="3509"/>
                      <a:pt x="3842" y="3503"/>
                      <a:pt x="3898" y="3500"/>
                    </a:cubicBezTo>
                    <a:cubicBezTo>
                      <a:pt x="8572" y="2827"/>
                      <a:pt x="13160" y="1655"/>
                      <a:pt x="17582" y="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8FB6953-A55E-097B-6FED-4BD298D07224}"/>
                  </a:ext>
                </a:extLst>
              </p:cNvPr>
              <p:cNvSpPr/>
              <p:nvPr/>
            </p:nvSpPr>
            <p:spPr>
              <a:xfrm>
                <a:off x="9846371" y="3914907"/>
                <a:ext cx="29356" cy="40821"/>
              </a:xfrm>
              <a:custGeom>
                <a:avLst/>
                <a:gdLst>
                  <a:gd name="connsiteX0" fmla="*/ 8 w 29356"/>
                  <a:gd name="connsiteY0" fmla="*/ 29041 h 40821"/>
                  <a:gd name="connsiteX1" fmla="*/ 3224 w 29356"/>
                  <a:gd name="connsiteY1" fmla="*/ 13951 h 40821"/>
                  <a:gd name="connsiteX2" fmla="*/ 20009 w 29356"/>
                  <a:gd name="connsiteY2" fmla="*/ 350 h 40821"/>
                  <a:gd name="connsiteX3" fmla="*/ 28762 w 29356"/>
                  <a:gd name="connsiteY3" fmla="*/ 11114 h 40821"/>
                  <a:gd name="connsiteX4" fmla="*/ 21346 w 29356"/>
                  <a:gd name="connsiteY4" fmla="*/ 19097 h 40821"/>
                  <a:gd name="connsiteX5" fmla="*/ 11131 w 29356"/>
                  <a:gd name="connsiteY5" fmla="*/ 22672 h 40821"/>
                  <a:gd name="connsiteX6" fmla="*/ 8609 w 29356"/>
                  <a:gd name="connsiteY6" fmla="*/ 25674 h 40821"/>
                  <a:gd name="connsiteX7" fmla="*/ 8571 w 29356"/>
                  <a:gd name="connsiteY7" fmla="*/ 29180 h 40821"/>
                  <a:gd name="connsiteX8" fmla="*/ 16667 w 29356"/>
                  <a:gd name="connsiteY8" fmla="*/ 34937 h 40821"/>
                  <a:gd name="connsiteX9" fmla="*/ 24726 w 29356"/>
                  <a:gd name="connsiteY9" fmla="*/ 30775 h 40821"/>
                  <a:gd name="connsiteX10" fmla="*/ 26410 w 29356"/>
                  <a:gd name="connsiteY10" fmla="*/ 30567 h 40821"/>
                  <a:gd name="connsiteX11" fmla="*/ 26227 w 29356"/>
                  <a:gd name="connsiteY11" fmla="*/ 32654 h 40821"/>
                  <a:gd name="connsiteX12" fmla="*/ 13269 w 29356"/>
                  <a:gd name="connsiteY12" fmla="*/ 40189 h 40821"/>
                  <a:gd name="connsiteX13" fmla="*/ 8 w 29356"/>
                  <a:gd name="connsiteY13" fmla="*/ 29041 h 40821"/>
                  <a:gd name="connsiteX14" fmla="*/ 9391 w 29356"/>
                  <a:gd name="connsiteY14" fmla="*/ 20585 h 40821"/>
                  <a:gd name="connsiteX15" fmla="*/ 22109 w 29356"/>
                  <a:gd name="connsiteY15" fmla="*/ 9090 h 40821"/>
                  <a:gd name="connsiteX16" fmla="*/ 19978 w 29356"/>
                  <a:gd name="connsiteY16" fmla="*/ 4367 h 40821"/>
                  <a:gd name="connsiteX17" fmla="*/ 14933 w 29356"/>
                  <a:gd name="connsiteY17" fmla="*/ 5741 h 40821"/>
                  <a:gd name="connsiteX18" fmla="*/ 12171 w 29356"/>
                  <a:gd name="connsiteY18" fmla="*/ 10155 h 40821"/>
                  <a:gd name="connsiteX19" fmla="*/ 9391 w 29356"/>
                  <a:gd name="connsiteY19" fmla="*/ 20560 h 40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56" h="40821">
                    <a:moveTo>
                      <a:pt x="8" y="29041"/>
                    </a:moveTo>
                    <a:cubicBezTo>
                      <a:pt x="280" y="23873"/>
                      <a:pt x="1365" y="18781"/>
                      <a:pt x="3224" y="13951"/>
                    </a:cubicBezTo>
                    <a:cubicBezTo>
                      <a:pt x="6200" y="6340"/>
                      <a:pt x="12575" y="2298"/>
                      <a:pt x="20009" y="350"/>
                    </a:cubicBezTo>
                    <a:cubicBezTo>
                      <a:pt x="26864" y="-1447"/>
                      <a:pt x="30956" y="3913"/>
                      <a:pt x="28762" y="11114"/>
                    </a:cubicBezTo>
                    <a:cubicBezTo>
                      <a:pt x="27589" y="14960"/>
                      <a:pt x="24833" y="17419"/>
                      <a:pt x="21346" y="19097"/>
                    </a:cubicBezTo>
                    <a:cubicBezTo>
                      <a:pt x="18080" y="20648"/>
                      <a:pt x="14719" y="22067"/>
                      <a:pt x="11131" y="22672"/>
                    </a:cubicBezTo>
                    <a:cubicBezTo>
                      <a:pt x="9277" y="22981"/>
                      <a:pt x="8483" y="23801"/>
                      <a:pt x="8609" y="25674"/>
                    </a:cubicBezTo>
                    <a:cubicBezTo>
                      <a:pt x="8691" y="26834"/>
                      <a:pt x="8520" y="28013"/>
                      <a:pt x="8571" y="29180"/>
                    </a:cubicBezTo>
                    <a:cubicBezTo>
                      <a:pt x="8773" y="34041"/>
                      <a:pt x="11970" y="36311"/>
                      <a:pt x="16667" y="34937"/>
                    </a:cubicBezTo>
                    <a:cubicBezTo>
                      <a:pt x="19619" y="34073"/>
                      <a:pt x="22185" y="32414"/>
                      <a:pt x="24726" y="30775"/>
                    </a:cubicBezTo>
                    <a:cubicBezTo>
                      <a:pt x="25218" y="30453"/>
                      <a:pt x="25741" y="29602"/>
                      <a:pt x="26410" y="30567"/>
                    </a:cubicBezTo>
                    <a:cubicBezTo>
                      <a:pt x="26921" y="31305"/>
                      <a:pt x="27173" y="32004"/>
                      <a:pt x="26227" y="32654"/>
                    </a:cubicBezTo>
                    <a:cubicBezTo>
                      <a:pt x="22097" y="35492"/>
                      <a:pt x="18231" y="38827"/>
                      <a:pt x="13269" y="40189"/>
                    </a:cubicBezTo>
                    <a:cubicBezTo>
                      <a:pt x="4825" y="42491"/>
                      <a:pt x="-226" y="38449"/>
                      <a:pt x="8" y="29041"/>
                    </a:cubicBezTo>
                    <a:close/>
                    <a:moveTo>
                      <a:pt x="9391" y="20585"/>
                    </a:moveTo>
                    <a:cubicBezTo>
                      <a:pt x="17342" y="18737"/>
                      <a:pt x="21762" y="14657"/>
                      <a:pt x="22109" y="9090"/>
                    </a:cubicBezTo>
                    <a:cubicBezTo>
                      <a:pt x="22229" y="7147"/>
                      <a:pt x="22071" y="5230"/>
                      <a:pt x="19978" y="4367"/>
                    </a:cubicBezTo>
                    <a:cubicBezTo>
                      <a:pt x="18023" y="3559"/>
                      <a:pt x="16333" y="4367"/>
                      <a:pt x="14933" y="5741"/>
                    </a:cubicBezTo>
                    <a:cubicBezTo>
                      <a:pt x="13711" y="7001"/>
                      <a:pt x="12770" y="8505"/>
                      <a:pt x="12171" y="10155"/>
                    </a:cubicBezTo>
                    <a:cubicBezTo>
                      <a:pt x="10809" y="13365"/>
                      <a:pt x="10154" y="16770"/>
                      <a:pt x="9391" y="2056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EFED86A-C540-450D-E88F-3948273880E5}"/>
                  </a:ext>
                </a:extLst>
              </p:cNvPr>
              <p:cNvSpPr/>
              <p:nvPr/>
            </p:nvSpPr>
            <p:spPr>
              <a:xfrm>
                <a:off x="9974948" y="3914899"/>
                <a:ext cx="29383" cy="40770"/>
              </a:xfrm>
              <a:custGeom>
                <a:avLst/>
                <a:gdLst>
                  <a:gd name="connsiteX0" fmla="*/ 4 w 29383"/>
                  <a:gd name="connsiteY0" fmla="*/ 29257 h 40770"/>
                  <a:gd name="connsiteX1" fmla="*/ 3636 w 29383"/>
                  <a:gd name="connsiteY1" fmla="*/ 13259 h 40770"/>
                  <a:gd name="connsiteX2" fmla="*/ 20164 w 29383"/>
                  <a:gd name="connsiteY2" fmla="*/ 326 h 40770"/>
                  <a:gd name="connsiteX3" fmla="*/ 28853 w 29383"/>
                  <a:gd name="connsiteY3" fmla="*/ 10876 h 40770"/>
                  <a:gd name="connsiteX4" fmla="*/ 22547 w 29383"/>
                  <a:gd name="connsiteY4" fmla="*/ 18506 h 40770"/>
                  <a:gd name="connsiteX5" fmla="*/ 11474 w 29383"/>
                  <a:gd name="connsiteY5" fmla="*/ 22686 h 40770"/>
                  <a:gd name="connsiteX6" fmla="*/ 8788 w 29383"/>
                  <a:gd name="connsiteY6" fmla="*/ 25612 h 40770"/>
                  <a:gd name="connsiteX7" fmla="*/ 8719 w 29383"/>
                  <a:gd name="connsiteY7" fmla="*/ 29124 h 40770"/>
                  <a:gd name="connsiteX8" fmla="*/ 16752 w 29383"/>
                  <a:gd name="connsiteY8" fmla="*/ 34900 h 40770"/>
                  <a:gd name="connsiteX9" fmla="*/ 24798 w 29383"/>
                  <a:gd name="connsiteY9" fmla="*/ 30713 h 40770"/>
                  <a:gd name="connsiteX10" fmla="*/ 26469 w 29383"/>
                  <a:gd name="connsiteY10" fmla="*/ 30594 h 40770"/>
                  <a:gd name="connsiteX11" fmla="*/ 26217 w 29383"/>
                  <a:gd name="connsiteY11" fmla="*/ 32668 h 40770"/>
                  <a:gd name="connsiteX12" fmla="*/ 12906 w 29383"/>
                  <a:gd name="connsiteY12" fmla="*/ 40235 h 40770"/>
                  <a:gd name="connsiteX13" fmla="*/ 4 w 29383"/>
                  <a:gd name="connsiteY13" fmla="*/ 29257 h 40770"/>
                  <a:gd name="connsiteX14" fmla="*/ 9255 w 29383"/>
                  <a:gd name="connsiteY14" fmla="*/ 20511 h 40770"/>
                  <a:gd name="connsiteX15" fmla="*/ 21866 w 29383"/>
                  <a:gd name="connsiteY15" fmla="*/ 10705 h 40770"/>
                  <a:gd name="connsiteX16" fmla="*/ 20113 w 29383"/>
                  <a:gd name="connsiteY16" fmla="*/ 4589 h 40770"/>
                  <a:gd name="connsiteX17" fmla="*/ 14085 w 29383"/>
                  <a:gd name="connsiteY17" fmla="*/ 6853 h 40770"/>
                  <a:gd name="connsiteX18" fmla="*/ 11563 w 29383"/>
                  <a:gd name="connsiteY18" fmla="*/ 11784 h 40770"/>
                  <a:gd name="connsiteX19" fmla="*/ 9255 w 29383"/>
                  <a:gd name="connsiteY19" fmla="*/ 20511 h 4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83" h="40770">
                    <a:moveTo>
                      <a:pt x="4" y="29257"/>
                    </a:moveTo>
                    <a:cubicBezTo>
                      <a:pt x="528" y="24250"/>
                      <a:pt x="1265" y="18537"/>
                      <a:pt x="3636" y="13259"/>
                    </a:cubicBezTo>
                    <a:cubicBezTo>
                      <a:pt x="6846" y="6115"/>
                      <a:pt x="12937" y="2149"/>
                      <a:pt x="20164" y="326"/>
                    </a:cubicBezTo>
                    <a:cubicBezTo>
                      <a:pt x="26892" y="-1370"/>
                      <a:pt x="30883" y="3757"/>
                      <a:pt x="28853" y="10876"/>
                    </a:cubicBezTo>
                    <a:cubicBezTo>
                      <a:pt x="27895" y="14180"/>
                      <a:pt x="25612" y="16941"/>
                      <a:pt x="22547" y="18506"/>
                    </a:cubicBezTo>
                    <a:cubicBezTo>
                      <a:pt x="19119" y="20515"/>
                      <a:pt x="15375" y="21928"/>
                      <a:pt x="11474" y="22686"/>
                    </a:cubicBezTo>
                    <a:cubicBezTo>
                      <a:pt x="9671" y="22995"/>
                      <a:pt x="8731" y="23720"/>
                      <a:pt x="8788" y="25612"/>
                    </a:cubicBezTo>
                    <a:cubicBezTo>
                      <a:pt x="8826" y="26785"/>
                      <a:pt x="8675" y="27958"/>
                      <a:pt x="8719" y="29124"/>
                    </a:cubicBezTo>
                    <a:cubicBezTo>
                      <a:pt x="8902" y="34081"/>
                      <a:pt x="12010" y="36313"/>
                      <a:pt x="16752" y="34900"/>
                    </a:cubicBezTo>
                    <a:cubicBezTo>
                      <a:pt x="19697" y="34024"/>
                      <a:pt x="22264" y="32378"/>
                      <a:pt x="24798" y="30713"/>
                    </a:cubicBezTo>
                    <a:cubicBezTo>
                      <a:pt x="25290" y="30386"/>
                      <a:pt x="25833" y="29591"/>
                      <a:pt x="26469" y="30594"/>
                    </a:cubicBezTo>
                    <a:cubicBezTo>
                      <a:pt x="26955" y="31363"/>
                      <a:pt x="27163" y="32031"/>
                      <a:pt x="26217" y="32668"/>
                    </a:cubicBezTo>
                    <a:cubicBezTo>
                      <a:pt x="21967" y="35531"/>
                      <a:pt x="18020" y="38974"/>
                      <a:pt x="12906" y="40235"/>
                    </a:cubicBezTo>
                    <a:cubicBezTo>
                      <a:pt x="4708" y="42291"/>
                      <a:pt x="-166" y="38381"/>
                      <a:pt x="4" y="29257"/>
                    </a:cubicBezTo>
                    <a:close/>
                    <a:moveTo>
                      <a:pt x="9255" y="20511"/>
                    </a:moveTo>
                    <a:cubicBezTo>
                      <a:pt x="16065" y="19660"/>
                      <a:pt x="20668" y="16097"/>
                      <a:pt x="21866" y="10705"/>
                    </a:cubicBezTo>
                    <a:cubicBezTo>
                      <a:pt x="22383" y="8448"/>
                      <a:pt x="22825" y="5787"/>
                      <a:pt x="20113" y="4589"/>
                    </a:cubicBezTo>
                    <a:cubicBezTo>
                      <a:pt x="17635" y="3492"/>
                      <a:pt x="15655" y="4892"/>
                      <a:pt x="14085" y="6853"/>
                    </a:cubicBezTo>
                    <a:cubicBezTo>
                      <a:pt x="12938" y="8321"/>
                      <a:pt x="12082" y="9994"/>
                      <a:pt x="11563" y="11784"/>
                    </a:cubicBezTo>
                    <a:cubicBezTo>
                      <a:pt x="10749" y="14546"/>
                      <a:pt x="10087" y="17358"/>
                      <a:pt x="9255" y="2051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35C2463-1ACE-EA55-3342-FC8043DB7517}"/>
                  </a:ext>
                </a:extLst>
              </p:cNvPr>
              <p:cNvSpPr/>
              <p:nvPr/>
            </p:nvSpPr>
            <p:spPr>
              <a:xfrm>
                <a:off x="10200505" y="3914860"/>
                <a:ext cx="29392" cy="40814"/>
              </a:xfrm>
              <a:custGeom>
                <a:avLst/>
                <a:gdLst>
                  <a:gd name="connsiteX0" fmla="*/ 3 w 29392"/>
                  <a:gd name="connsiteY0" fmla="*/ 29491 h 40814"/>
                  <a:gd name="connsiteX1" fmla="*/ 3408 w 29392"/>
                  <a:gd name="connsiteY1" fmla="*/ 13588 h 40814"/>
                  <a:gd name="connsiteX2" fmla="*/ 20062 w 29392"/>
                  <a:gd name="connsiteY2" fmla="*/ 346 h 40814"/>
                  <a:gd name="connsiteX3" fmla="*/ 28890 w 29392"/>
                  <a:gd name="connsiteY3" fmla="*/ 10763 h 40814"/>
                  <a:gd name="connsiteX4" fmla="*/ 22886 w 29392"/>
                  <a:gd name="connsiteY4" fmla="*/ 18229 h 40814"/>
                  <a:gd name="connsiteX5" fmla="*/ 11221 w 29392"/>
                  <a:gd name="connsiteY5" fmla="*/ 22732 h 40814"/>
                  <a:gd name="connsiteX6" fmla="*/ 8654 w 29392"/>
                  <a:gd name="connsiteY6" fmla="*/ 25632 h 40814"/>
                  <a:gd name="connsiteX7" fmla="*/ 10861 w 29392"/>
                  <a:gd name="connsiteY7" fmla="*/ 34347 h 40814"/>
                  <a:gd name="connsiteX8" fmla="*/ 20402 w 29392"/>
                  <a:gd name="connsiteY8" fmla="*/ 33287 h 40814"/>
                  <a:gd name="connsiteX9" fmla="*/ 24911 w 29392"/>
                  <a:gd name="connsiteY9" fmla="*/ 30626 h 40814"/>
                  <a:gd name="connsiteX10" fmla="*/ 26537 w 29392"/>
                  <a:gd name="connsiteY10" fmla="*/ 30702 h 40814"/>
                  <a:gd name="connsiteX11" fmla="*/ 26418 w 29392"/>
                  <a:gd name="connsiteY11" fmla="*/ 32531 h 40814"/>
                  <a:gd name="connsiteX12" fmla="*/ 9733 w 29392"/>
                  <a:gd name="connsiteY12" fmla="*/ 40791 h 40814"/>
                  <a:gd name="connsiteX13" fmla="*/ 3 w 29392"/>
                  <a:gd name="connsiteY13" fmla="*/ 29491 h 40814"/>
                  <a:gd name="connsiteX14" fmla="*/ 9254 w 29392"/>
                  <a:gd name="connsiteY14" fmla="*/ 20764 h 40814"/>
                  <a:gd name="connsiteX15" fmla="*/ 21726 w 29392"/>
                  <a:gd name="connsiteY15" fmla="*/ 11186 h 40814"/>
                  <a:gd name="connsiteX16" fmla="*/ 20238 w 29392"/>
                  <a:gd name="connsiteY16" fmla="*/ 4691 h 40814"/>
                  <a:gd name="connsiteX17" fmla="*/ 13932 w 29392"/>
                  <a:gd name="connsiteY17" fmla="*/ 6986 h 40814"/>
                  <a:gd name="connsiteX18" fmla="*/ 11587 w 29392"/>
                  <a:gd name="connsiteY18" fmla="*/ 11608 h 40814"/>
                  <a:gd name="connsiteX19" fmla="*/ 9254 w 29392"/>
                  <a:gd name="connsiteY19" fmla="*/ 20764 h 4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92" h="40814">
                    <a:moveTo>
                      <a:pt x="3" y="29491"/>
                    </a:moveTo>
                    <a:cubicBezTo>
                      <a:pt x="243" y="24037"/>
                      <a:pt x="1397" y="18662"/>
                      <a:pt x="3408" y="13588"/>
                    </a:cubicBezTo>
                    <a:cubicBezTo>
                      <a:pt x="6460" y="6204"/>
                      <a:pt x="12778" y="2282"/>
                      <a:pt x="20062" y="346"/>
                    </a:cubicBezTo>
                    <a:cubicBezTo>
                      <a:pt x="26790" y="-1413"/>
                      <a:pt x="30876" y="3758"/>
                      <a:pt x="28890" y="10763"/>
                    </a:cubicBezTo>
                    <a:cubicBezTo>
                      <a:pt x="27956" y="13947"/>
                      <a:pt x="25793" y="16631"/>
                      <a:pt x="22886" y="18229"/>
                    </a:cubicBezTo>
                    <a:cubicBezTo>
                      <a:pt x="19261" y="20367"/>
                      <a:pt x="15433" y="22120"/>
                      <a:pt x="11221" y="22732"/>
                    </a:cubicBezTo>
                    <a:cubicBezTo>
                      <a:pt x="9399" y="22990"/>
                      <a:pt x="8598" y="23709"/>
                      <a:pt x="8654" y="25632"/>
                    </a:cubicBezTo>
                    <a:cubicBezTo>
                      <a:pt x="8749" y="28735"/>
                      <a:pt x="7721" y="32222"/>
                      <a:pt x="10861" y="34347"/>
                    </a:cubicBezTo>
                    <a:cubicBezTo>
                      <a:pt x="14166" y="36585"/>
                      <a:pt x="17363" y="34851"/>
                      <a:pt x="20402" y="33287"/>
                    </a:cubicBezTo>
                    <a:cubicBezTo>
                      <a:pt x="21953" y="32493"/>
                      <a:pt x="23404" y="31509"/>
                      <a:pt x="24911" y="30626"/>
                    </a:cubicBezTo>
                    <a:cubicBezTo>
                      <a:pt x="25453" y="30305"/>
                      <a:pt x="26020" y="29643"/>
                      <a:pt x="26537" y="30702"/>
                    </a:cubicBezTo>
                    <a:cubicBezTo>
                      <a:pt x="26853" y="31332"/>
                      <a:pt x="27206" y="31963"/>
                      <a:pt x="26418" y="32531"/>
                    </a:cubicBezTo>
                    <a:cubicBezTo>
                      <a:pt x="21241" y="36062"/>
                      <a:pt x="16448" y="40432"/>
                      <a:pt x="9733" y="40791"/>
                    </a:cubicBezTo>
                    <a:cubicBezTo>
                      <a:pt x="3364" y="41157"/>
                      <a:pt x="-117" y="37203"/>
                      <a:pt x="3" y="29491"/>
                    </a:cubicBezTo>
                    <a:close/>
                    <a:moveTo>
                      <a:pt x="9254" y="20764"/>
                    </a:moveTo>
                    <a:cubicBezTo>
                      <a:pt x="15559" y="19698"/>
                      <a:pt x="19797" y="16760"/>
                      <a:pt x="21726" y="11186"/>
                    </a:cubicBezTo>
                    <a:cubicBezTo>
                      <a:pt x="22527" y="8872"/>
                      <a:pt x="22987" y="6065"/>
                      <a:pt x="20238" y="4691"/>
                    </a:cubicBezTo>
                    <a:cubicBezTo>
                      <a:pt x="17678" y="3430"/>
                      <a:pt x="15446" y="4842"/>
                      <a:pt x="13932" y="6986"/>
                    </a:cubicBezTo>
                    <a:cubicBezTo>
                      <a:pt x="12917" y="8396"/>
                      <a:pt x="12123" y="9955"/>
                      <a:pt x="11587" y="11608"/>
                    </a:cubicBezTo>
                    <a:cubicBezTo>
                      <a:pt x="10691" y="14452"/>
                      <a:pt x="10092" y="17391"/>
                      <a:pt x="9254" y="2076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DADBA558-FBC7-1F34-6E4A-8F64DE0570DF}"/>
                  </a:ext>
                </a:extLst>
              </p:cNvPr>
              <p:cNvSpPr/>
              <p:nvPr/>
            </p:nvSpPr>
            <p:spPr>
              <a:xfrm>
                <a:off x="10231612" y="3914845"/>
                <a:ext cx="32309" cy="40880"/>
              </a:xfrm>
              <a:custGeom>
                <a:avLst/>
                <a:gdLst>
                  <a:gd name="connsiteX0" fmla="*/ 10281 w 32309"/>
                  <a:gd name="connsiteY0" fmla="*/ 31518 h 40880"/>
                  <a:gd name="connsiteX1" fmla="*/ 23523 w 32309"/>
                  <a:gd name="connsiteY1" fmla="*/ 32205 h 40880"/>
                  <a:gd name="connsiteX2" fmla="*/ 28271 w 32309"/>
                  <a:gd name="connsiteY2" fmla="*/ 29444 h 40880"/>
                  <a:gd name="connsiteX3" fmla="*/ 30289 w 32309"/>
                  <a:gd name="connsiteY3" fmla="*/ 27735 h 40880"/>
                  <a:gd name="connsiteX4" fmla="*/ 30326 w 32309"/>
                  <a:gd name="connsiteY4" fmla="*/ 30125 h 40880"/>
                  <a:gd name="connsiteX5" fmla="*/ 28763 w 32309"/>
                  <a:gd name="connsiteY5" fmla="*/ 37307 h 40880"/>
                  <a:gd name="connsiteX6" fmla="*/ 23876 w 32309"/>
                  <a:gd name="connsiteY6" fmla="*/ 40832 h 40880"/>
                  <a:gd name="connsiteX7" fmla="*/ 9833 w 32309"/>
                  <a:gd name="connsiteY7" fmla="*/ 37817 h 40880"/>
                  <a:gd name="connsiteX8" fmla="*/ 2361 w 32309"/>
                  <a:gd name="connsiteY8" fmla="*/ 38694 h 40880"/>
                  <a:gd name="connsiteX9" fmla="*/ 633 w 32309"/>
                  <a:gd name="connsiteY9" fmla="*/ 39079 h 40880"/>
                  <a:gd name="connsiteX10" fmla="*/ 437 w 32309"/>
                  <a:gd name="connsiteY10" fmla="*/ 36556 h 40880"/>
                  <a:gd name="connsiteX11" fmla="*/ 2960 w 32309"/>
                  <a:gd name="connsiteY11" fmla="*/ 33618 h 40880"/>
                  <a:gd name="connsiteX12" fmla="*/ 24311 w 32309"/>
                  <a:gd name="connsiteY12" fmla="*/ 8925 h 40880"/>
                  <a:gd name="connsiteX13" fmla="*/ 9379 w 32309"/>
                  <a:gd name="connsiteY13" fmla="*/ 8458 h 40880"/>
                  <a:gd name="connsiteX14" fmla="*/ 5766 w 32309"/>
                  <a:gd name="connsiteY14" fmla="*/ 11308 h 40880"/>
                  <a:gd name="connsiteX15" fmla="*/ 3874 w 32309"/>
                  <a:gd name="connsiteY15" fmla="*/ 12828 h 40880"/>
                  <a:gd name="connsiteX16" fmla="*/ 3540 w 32309"/>
                  <a:gd name="connsiteY16" fmla="*/ 10665 h 40880"/>
                  <a:gd name="connsiteX17" fmla="*/ 5249 w 32309"/>
                  <a:gd name="connsiteY17" fmla="*/ 4599 h 40880"/>
                  <a:gd name="connsiteX18" fmla="*/ 12355 w 32309"/>
                  <a:gd name="connsiteY18" fmla="*/ 305 h 40880"/>
                  <a:gd name="connsiteX19" fmla="*/ 21555 w 32309"/>
                  <a:gd name="connsiteY19" fmla="*/ 2480 h 40880"/>
                  <a:gd name="connsiteX20" fmla="*/ 30415 w 32309"/>
                  <a:gd name="connsiteY20" fmla="*/ 752 h 40880"/>
                  <a:gd name="connsiteX21" fmla="*/ 31562 w 32309"/>
                  <a:gd name="connsiteY21" fmla="*/ 415 h 40880"/>
                  <a:gd name="connsiteX22" fmla="*/ 31619 w 32309"/>
                  <a:gd name="connsiteY22" fmla="*/ 450 h 40880"/>
                  <a:gd name="connsiteX23" fmla="*/ 32250 w 32309"/>
                  <a:gd name="connsiteY23" fmla="*/ 1906 h 40880"/>
                  <a:gd name="connsiteX24" fmla="*/ 29904 w 32309"/>
                  <a:gd name="connsiteY24" fmla="*/ 6882 h 40880"/>
                  <a:gd name="connsiteX25" fmla="*/ 9234 w 32309"/>
                  <a:gd name="connsiteY25" fmla="*/ 30742 h 40880"/>
                  <a:gd name="connsiteX26" fmla="*/ 8515 w 32309"/>
                  <a:gd name="connsiteY26" fmla="*/ 31695 h 40880"/>
                  <a:gd name="connsiteX27" fmla="*/ 10281 w 32309"/>
                  <a:gd name="connsiteY27" fmla="*/ 31518 h 40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09" h="40880">
                    <a:moveTo>
                      <a:pt x="10281" y="31518"/>
                    </a:moveTo>
                    <a:cubicBezTo>
                      <a:pt x="14751" y="30377"/>
                      <a:pt x="19153" y="31518"/>
                      <a:pt x="23523" y="32205"/>
                    </a:cubicBezTo>
                    <a:cubicBezTo>
                      <a:pt x="26209" y="32628"/>
                      <a:pt x="27754" y="32306"/>
                      <a:pt x="28271" y="29444"/>
                    </a:cubicBezTo>
                    <a:cubicBezTo>
                      <a:pt x="28454" y="28422"/>
                      <a:pt x="28851" y="27142"/>
                      <a:pt x="30289" y="27735"/>
                    </a:cubicBezTo>
                    <a:cubicBezTo>
                      <a:pt x="31726" y="28327"/>
                      <a:pt x="30459" y="29368"/>
                      <a:pt x="30326" y="30125"/>
                    </a:cubicBezTo>
                    <a:cubicBezTo>
                      <a:pt x="29898" y="32533"/>
                      <a:pt x="29065" y="34885"/>
                      <a:pt x="28763" y="37307"/>
                    </a:cubicBezTo>
                    <a:cubicBezTo>
                      <a:pt x="28353" y="40378"/>
                      <a:pt x="26606" y="41090"/>
                      <a:pt x="23876" y="40832"/>
                    </a:cubicBezTo>
                    <a:cubicBezTo>
                      <a:pt x="19064" y="40384"/>
                      <a:pt x="14537" y="38719"/>
                      <a:pt x="9833" y="37817"/>
                    </a:cubicBezTo>
                    <a:cubicBezTo>
                      <a:pt x="7241" y="37319"/>
                      <a:pt x="4744" y="37275"/>
                      <a:pt x="2361" y="38694"/>
                    </a:cubicBezTo>
                    <a:cubicBezTo>
                      <a:pt x="1881" y="38978"/>
                      <a:pt x="1352" y="39955"/>
                      <a:pt x="633" y="39079"/>
                    </a:cubicBezTo>
                    <a:cubicBezTo>
                      <a:pt x="2" y="38322"/>
                      <a:pt x="-313" y="37433"/>
                      <a:pt x="437" y="36556"/>
                    </a:cubicBezTo>
                    <a:cubicBezTo>
                      <a:pt x="1276" y="35568"/>
                      <a:pt x="2121" y="34589"/>
                      <a:pt x="2960" y="33618"/>
                    </a:cubicBezTo>
                    <a:lnTo>
                      <a:pt x="24311" y="8925"/>
                    </a:lnTo>
                    <a:cubicBezTo>
                      <a:pt x="18636" y="9946"/>
                      <a:pt x="14032" y="8925"/>
                      <a:pt x="9379" y="8458"/>
                    </a:cubicBezTo>
                    <a:cubicBezTo>
                      <a:pt x="7159" y="8231"/>
                      <a:pt x="6226" y="9404"/>
                      <a:pt x="5766" y="11308"/>
                    </a:cubicBezTo>
                    <a:cubicBezTo>
                      <a:pt x="5532" y="12349"/>
                      <a:pt x="5078" y="13118"/>
                      <a:pt x="3874" y="12828"/>
                    </a:cubicBezTo>
                    <a:cubicBezTo>
                      <a:pt x="2159" y="12424"/>
                      <a:pt x="3369" y="11359"/>
                      <a:pt x="3540" y="10665"/>
                    </a:cubicBezTo>
                    <a:cubicBezTo>
                      <a:pt x="4032" y="8622"/>
                      <a:pt x="4650" y="6610"/>
                      <a:pt x="5249" y="4599"/>
                    </a:cubicBezTo>
                    <a:cubicBezTo>
                      <a:pt x="6548" y="254"/>
                      <a:pt x="7771" y="-553"/>
                      <a:pt x="12355" y="305"/>
                    </a:cubicBezTo>
                    <a:cubicBezTo>
                      <a:pt x="15445" y="879"/>
                      <a:pt x="18484" y="1755"/>
                      <a:pt x="21555" y="2480"/>
                    </a:cubicBezTo>
                    <a:cubicBezTo>
                      <a:pt x="24758" y="3237"/>
                      <a:pt x="28012" y="4214"/>
                      <a:pt x="30415" y="752"/>
                    </a:cubicBezTo>
                    <a:cubicBezTo>
                      <a:pt x="30635" y="343"/>
                      <a:pt x="31152" y="192"/>
                      <a:pt x="31562" y="415"/>
                    </a:cubicBezTo>
                    <a:cubicBezTo>
                      <a:pt x="31581" y="426"/>
                      <a:pt x="31600" y="437"/>
                      <a:pt x="31619" y="450"/>
                    </a:cubicBezTo>
                    <a:cubicBezTo>
                      <a:pt x="32168" y="706"/>
                      <a:pt x="32439" y="1331"/>
                      <a:pt x="32250" y="1906"/>
                    </a:cubicBezTo>
                    <a:cubicBezTo>
                      <a:pt x="31745" y="3691"/>
                      <a:pt x="31228" y="5381"/>
                      <a:pt x="29904" y="6882"/>
                    </a:cubicBezTo>
                    <a:cubicBezTo>
                      <a:pt x="22968" y="14770"/>
                      <a:pt x="16107" y="22778"/>
                      <a:pt x="9234" y="30742"/>
                    </a:cubicBezTo>
                    <a:cubicBezTo>
                      <a:pt x="8975" y="31047"/>
                      <a:pt x="8736" y="31365"/>
                      <a:pt x="8515" y="31695"/>
                    </a:cubicBezTo>
                    <a:cubicBezTo>
                      <a:pt x="9139" y="32218"/>
                      <a:pt x="9707" y="31764"/>
                      <a:pt x="10281" y="31518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5A73EBBC-FFCB-B75B-340F-8BFC2A2C6851}"/>
                  </a:ext>
                </a:extLst>
              </p:cNvPr>
              <p:cNvSpPr/>
              <p:nvPr/>
            </p:nvSpPr>
            <p:spPr>
              <a:xfrm>
                <a:off x="10008191" y="3914944"/>
                <a:ext cx="29217" cy="40380"/>
              </a:xfrm>
              <a:custGeom>
                <a:avLst/>
                <a:gdLst>
                  <a:gd name="connsiteX0" fmla="*/ 13437 w 29217"/>
                  <a:gd name="connsiteY0" fmla="*/ 16329 h 40380"/>
                  <a:gd name="connsiteX1" fmla="*/ 17630 w 29217"/>
                  <a:gd name="connsiteY1" fmla="*/ 9185 h 40380"/>
                  <a:gd name="connsiteX2" fmla="*/ 24087 w 29217"/>
                  <a:gd name="connsiteY2" fmla="*/ 1082 h 40380"/>
                  <a:gd name="connsiteX3" fmla="*/ 28394 w 29217"/>
                  <a:gd name="connsiteY3" fmla="*/ 338 h 40380"/>
                  <a:gd name="connsiteX4" fmla="*/ 28627 w 29217"/>
                  <a:gd name="connsiteY4" fmla="*/ 4121 h 40380"/>
                  <a:gd name="connsiteX5" fmla="*/ 28123 w 29217"/>
                  <a:gd name="connsiteY5" fmla="*/ 7217 h 40380"/>
                  <a:gd name="connsiteX6" fmla="*/ 23501 w 29217"/>
                  <a:gd name="connsiteY6" fmla="*/ 11203 h 40380"/>
                  <a:gd name="connsiteX7" fmla="*/ 17271 w 29217"/>
                  <a:gd name="connsiteY7" fmla="*/ 15276 h 40380"/>
                  <a:gd name="connsiteX8" fmla="*/ 11274 w 29217"/>
                  <a:gd name="connsiteY8" fmla="*/ 34193 h 40380"/>
                  <a:gd name="connsiteX9" fmla="*/ 9931 w 29217"/>
                  <a:gd name="connsiteY9" fmla="*/ 38998 h 40380"/>
                  <a:gd name="connsiteX10" fmla="*/ 2786 w 29217"/>
                  <a:gd name="connsiteY10" fmla="*/ 40379 h 40380"/>
                  <a:gd name="connsiteX11" fmla="*/ 2156 w 29217"/>
                  <a:gd name="connsiteY11" fmla="*/ 37964 h 40380"/>
                  <a:gd name="connsiteX12" fmla="*/ 6570 w 29217"/>
                  <a:gd name="connsiteY12" fmla="*/ 16014 h 40380"/>
                  <a:gd name="connsiteX13" fmla="*/ 6967 w 29217"/>
                  <a:gd name="connsiteY13" fmla="*/ 13952 h 40380"/>
                  <a:gd name="connsiteX14" fmla="*/ 6532 w 29217"/>
                  <a:gd name="connsiteY14" fmla="*/ 8743 h 40380"/>
                  <a:gd name="connsiteX15" fmla="*/ 2118 w 29217"/>
                  <a:gd name="connsiteY15" fmla="*/ 10881 h 40380"/>
                  <a:gd name="connsiteX16" fmla="*/ 447 w 29217"/>
                  <a:gd name="connsiteY16" fmla="*/ 11222 h 40380"/>
                  <a:gd name="connsiteX17" fmla="*/ 321 w 29217"/>
                  <a:gd name="connsiteY17" fmla="*/ 9380 h 40380"/>
                  <a:gd name="connsiteX18" fmla="*/ 617 w 29217"/>
                  <a:gd name="connsiteY18" fmla="*/ 9128 h 40380"/>
                  <a:gd name="connsiteX19" fmla="*/ 11438 w 29217"/>
                  <a:gd name="connsiteY19" fmla="*/ 823 h 40380"/>
                  <a:gd name="connsiteX20" fmla="*/ 15688 w 29217"/>
                  <a:gd name="connsiteY20" fmla="*/ 3384 h 40380"/>
                  <a:gd name="connsiteX21" fmla="*/ 13437 w 29217"/>
                  <a:gd name="connsiteY21" fmla="*/ 16329 h 4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217" h="40380">
                    <a:moveTo>
                      <a:pt x="13437" y="16329"/>
                    </a:moveTo>
                    <a:cubicBezTo>
                      <a:pt x="15959" y="13876"/>
                      <a:pt x="16514" y="11367"/>
                      <a:pt x="17630" y="9185"/>
                    </a:cubicBezTo>
                    <a:cubicBezTo>
                      <a:pt x="19232" y="6032"/>
                      <a:pt x="20972" y="2999"/>
                      <a:pt x="24087" y="1082"/>
                    </a:cubicBezTo>
                    <a:cubicBezTo>
                      <a:pt x="25399" y="269"/>
                      <a:pt x="26956" y="-444"/>
                      <a:pt x="28394" y="338"/>
                    </a:cubicBezTo>
                    <a:cubicBezTo>
                      <a:pt x="30128" y="1277"/>
                      <a:pt x="28577" y="2860"/>
                      <a:pt x="28627" y="4121"/>
                    </a:cubicBezTo>
                    <a:cubicBezTo>
                      <a:pt x="28671" y="5143"/>
                      <a:pt x="28261" y="6177"/>
                      <a:pt x="28123" y="7217"/>
                    </a:cubicBezTo>
                    <a:cubicBezTo>
                      <a:pt x="27763" y="9885"/>
                      <a:pt x="28690" y="13391"/>
                      <a:pt x="23501" y="11203"/>
                    </a:cubicBezTo>
                    <a:cubicBezTo>
                      <a:pt x="20789" y="10061"/>
                      <a:pt x="18677" y="12874"/>
                      <a:pt x="17271" y="15276"/>
                    </a:cubicBezTo>
                    <a:cubicBezTo>
                      <a:pt x="13853" y="21122"/>
                      <a:pt x="12459" y="27616"/>
                      <a:pt x="11274" y="34193"/>
                    </a:cubicBezTo>
                    <a:cubicBezTo>
                      <a:pt x="10971" y="35864"/>
                      <a:pt x="11444" y="38279"/>
                      <a:pt x="9931" y="38998"/>
                    </a:cubicBezTo>
                    <a:cubicBezTo>
                      <a:pt x="7793" y="40007"/>
                      <a:pt x="5201" y="40316"/>
                      <a:pt x="2786" y="40379"/>
                    </a:cubicBezTo>
                    <a:cubicBezTo>
                      <a:pt x="1046" y="40430"/>
                      <a:pt x="1910" y="38834"/>
                      <a:pt x="2156" y="37964"/>
                    </a:cubicBezTo>
                    <a:cubicBezTo>
                      <a:pt x="4142" y="30744"/>
                      <a:pt x="5397" y="23385"/>
                      <a:pt x="6570" y="16014"/>
                    </a:cubicBezTo>
                    <a:cubicBezTo>
                      <a:pt x="6759" y="15338"/>
                      <a:pt x="6891" y="14649"/>
                      <a:pt x="6967" y="13952"/>
                    </a:cubicBezTo>
                    <a:cubicBezTo>
                      <a:pt x="6967" y="12167"/>
                      <a:pt x="8272" y="9803"/>
                      <a:pt x="6532" y="8743"/>
                    </a:cubicBezTo>
                    <a:cubicBezTo>
                      <a:pt x="4791" y="7684"/>
                      <a:pt x="3562" y="10005"/>
                      <a:pt x="2118" y="10881"/>
                    </a:cubicBezTo>
                    <a:cubicBezTo>
                      <a:pt x="1620" y="11190"/>
                      <a:pt x="1210" y="12142"/>
                      <a:pt x="447" y="11222"/>
                    </a:cubicBezTo>
                    <a:cubicBezTo>
                      <a:pt x="-95" y="10748"/>
                      <a:pt x="-152" y="9923"/>
                      <a:pt x="321" y="9380"/>
                    </a:cubicBezTo>
                    <a:cubicBezTo>
                      <a:pt x="409" y="9282"/>
                      <a:pt x="504" y="9197"/>
                      <a:pt x="617" y="9128"/>
                    </a:cubicBezTo>
                    <a:cubicBezTo>
                      <a:pt x="4029" y="6095"/>
                      <a:pt x="7415" y="3024"/>
                      <a:pt x="11438" y="823"/>
                    </a:cubicBezTo>
                    <a:cubicBezTo>
                      <a:pt x="14181" y="-684"/>
                      <a:pt x="15644" y="193"/>
                      <a:pt x="15688" y="3384"/>
                    </a:cubicBezTo>
                    <a:cubicBezTo>
                      <a:pt x="15776" y="7501"/>
                      <a:pt x="14414" y="11455"/>
                      <a:pt x="13437" y="1632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67281C87-798C-1DED-4CF1-2EB703487A82}"/>
                  </a:ext>
                </a:extLst>
              </p:cNvPr>
              <p:cNvSpPr/>
              <p:nvPr/>
            </p:nvSpPr>
            <p:spPr>
              <a:xfrm>
                <a:off x="9744056" y="3914882"/>
                <a:ext cx="19794" cy="40811"/>
              </a:xfrm>
              <a:custGeom>
                <a:avLst/>
                <a:gdLst>
                  <a:gd name="connsiteX0" fmla="*/ 3108 w 19794"/>
                  <a:gd name="connsiteY0" fmla="*/ 35744 h 40811"/>
                  <a:gd name="connsiteX1" fmla="*/ 6658 w 19794"/>
                  <a:gd name="connsiteY1" fmla="*/ 18233 h 40811"/>
                  <a:gd name="connsiteX2" fmla="*/ 7819 w 19794"/>
                  <a:gd name="connsiteY2" fmla="*/ 12387 h 40811"/>
                  <a:gd name="connsiteX3" fmla="*/ 7655 w 19794"/>
                  <a:gd name="connsiteY3" fmla="*/ 8541 h 40811"/>
                  <a:gd name="connsiteX4" fmla="*/ 3979 w 19794"/>
                  <a:gd name="connsiteY4" fmla="*/ 9978 h 40811"/>
                  <a:gd name="connsiteX5" fmla="*/ 485 w 19794"/>
                  <a:gd name="connsiteY5" fmla="*/ 11240 h 40811"/>
                  <a:gd name="connsiteX6" fmla="*/ 2541 w 19794"/>
                  <a:gd name="connsiteY6" fmla="*/ 8087 h 40811"/>
                  <a:gd name="connsiteX7" fmla="*/ 11564 w 19794"/>
                  <a:gd name="connsiteY7" fmla="*/ 1440 h 40811"/>
                  <a:gd name="connsiteX8" fmla="*/ 16760 w 19794"/>
                  <a:gd name="connsiteY8" fmla="*/ 532 h 40811"/>
                  <a:gd name="connsiteX9" fmla="*/ 17738 w 19794"/>
                  <a:gd name="connsiteY9" fmla="*/ 5716 h 40811"/>
                  <a:gd name="connsiteX10" fmla="*/ 12384 w 19794"/>
                  <a:gd name="connsiteY10" fmla="*/ 29640 h 40811"/>
                  <a:gd name="connsiteX11" fmla="*/ 12018 w 19794"/>
                  <a:gd name="connsiteY11" fmla="*/ 32067 h 40811"/>
                  <a:gd name="connsiteX12" fmla="*/ 14150 w 19794"/>
                  <a:gd name="connsiteY12" fmla="*/ 33328 h 40811"/>
                  <a:gd name="connsiteX13" fmla="*/ 17353 w 19794"/>
                  <a:gd name="connsiteY13" fmla="*/ 31197 h 40811"/>
                  <a:gd name="connsiteX14" fmla="*/ 19383 w 19794"/>
                  <a:gd name="connsiteY14" fmla="*/ 30806 h 40811"/>
                  <a:gd name="connsiteX15" fmla="*/ 18948 w 19794"/>
                  <a:gd name="connsiteY15" fmla="*/ 33171 h 40811"/>
                  <a:gd name="connsiteX16" fmla="*/ 9408 w 19794"/>
                  <a:gd name="connsiteY16" fmla="*/ 39697 h 40811"/>
                  <a:gd name="connsiteX17" fmla="*/ 3108 w 19794"/>
                  <a:gd name="connsiteY17" fmla="*/ 35744 h 4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794" h="40811">
                    <a:moveTo>
                      <a:pt x="3108" y="35744"/>
                    </a:moveTo>
                    <a:cubicBezTo>
                      <a:pt x="3651" y="29772"/>
                      <a:pt x="5366" y="24046"/>
                      <a:pt x="6658" y="18233"/>
                    </a:cubicBezTo>
                    <a:cubicBezTo>
                      <a:pt x="7094" y="16297"/>
                      <a:pt x="7484" y="14348"/>
                      <a:pt x="7819" y="12387"/>
                    </a:cubicBezTo>
                    <a:cubicBezTo>
                      <a:pt x="8046" y="11076"/>
                      <a:pt x="9080" y="9379"/>
                      <a:pt x="7655" y="8541"/>
                    </a:cubicBezTo>
                    <a:cubicBezTo>
                      <a:pt x="6356" y="7790"/>
                      <a:pt x="5252" y="9581"/>
                      <a:pt x="3979" y="9978"/>
                    </a:cubicBezTo>
                    <a:cubicBezTo>
                      <a:pt x="2705" y="10376"/>
                      <a:pt x="1898" y="13005"/>
                      <a:pt x="485" y="11240"/>
                    </a:cubicBezTo>
                    <a:cubicBezTo>
                      <a:pt x="-1098" y="9285"/>
                      <a:pt x="1620" y="8856"/>
                      <a:pt x="2541" y="8087"/>
                    </a:cubicBezTo>
                    <a:cubicBezTo>
                      <a:pt x="5378" y="5665"/>
                      <a:pt x="8248" y="3231"/>
                      <a:pt x="11564" y="1440"/>
                    </a:cubicBezTo>
                    <a:cubicBezTo>
                      <a:pt x="13204" y="558"/>
                      <a:pt x="14976" y="-741"/>
                      <a:pt x="16760" y="532"/>
                    </a:cubicBezTo>
                    <a:cubicBezTo>
                      <a:pt x="18545" y="1806"/>
                      <a:pt x="18166" y="3824"/>
                      <a:pt x="17738" y="5716"/>
                    </a:cubicBezTo>
                    <a:cubicBezTo>
                      <a:pt x="15942" y="13703"/>
                      <a:pt x="14158" y="21677"/>
                      <a:pt x="12384" y="29640"/>
                    </a:cubicBezTo>
                    <a:cubicBezTo>
                      <a:pt x="12184" y="30435"/>
                      <a:pt x="12061" y="31248"/>
                      <a:pt x="12018" y="32067"/>
                    </a:cubicBezTo>
                    <a:cubicBezTo>
                      <a:pt x="11980" y="33650"/>
                      <a:pt x="12649" y="34325"/>
                      <a:pt x="14150" y="33328"/>
                    </a:cubicBezTo>
                    <a:cubicBezTo>
                      <a:pt x="15228" y="32635"/>
                      <a:pt x="16249" y="31847"/>
                      <a:pt x="17353" y="31197"/>
                    </a:cubicBezTo>
                    <a:cubicBezTo>
                      <a:pt x="17984" y="30844"/>
                      <a:pt x="18576" y="29741"/>
                      <a:pt x="19383" y="30806"/>
                    </a:cubicBezTo>
                    <a:cubicBezTo>
                      <a:pt x="20014" y="31645"/>
                      <a:pt x="19957" y="32484"/>
                      <a:pt x="18948" y="33171"/>
                    </a:cubicBezTo>
                    <a:cubicBezTo>
                      <a:pt x="15758" y="35334"/>
                      <a:pt x="12737" y="37787"/>
                      <a:pt x="9408" y="39697"/>
                    </a:cubicBezTo>
                    <a:cubicBezTo>
                      <a:pt x="5227" y="42106"/>
                      <a:pt x="2932" y="40530"/>
                      <a:pt x="3108" y="3574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B0FA167-214E-A0F1-8C29-CE7CE89B7B96}"/>
                  </a:ext>
                </a:extLst>
              </p:cNvPr>
              <p:cNvSpPr/>
              <p:nvPr/>
            </p:nvSpPr>
            <p:spPr>
              <a:xfrm>
                <a:off x="10097246" y="3894708"/>
                <a:ext cx="17854" cy="15071"/>
              </a:xfrm>
              <a:custGeom>
                <a:avLst/>
                <a:gdLst>
                  <a:gd name="connsiteX0" fmla="*/ 0 w 17854"/>
                  <a:gd name="connsiteY0" fmla="*/ 14905 h 15071"/>
                  <a:gd name="connsiteX1" fmla="*/ 11104 w 17854"/>
                  <a:gd name="connsiteY1" fmla="*/ 1789 h 15071"/>
                  <a:gd name="connsiteX2" fmla="*/ 16780 w 17854"/>
                  <a:gd name="connsiteY2" fmla="*/ 1310 h 15071"/>
                  <a:gd name="connsiteX3" fmla="*/ 15777 w 17854"/>
                  <a:gd name="connsiteY3" fmla="*/ 7231 h 15071"/>
                  <a:gd name="connsiteX4" fmla="*/ 4641 w 17854"/>
                  <a:gd name="connsiteY4" fmla="*/ 14419 h 15071"/>
                  <a:gd name="connsiteX5" fmla="*/ 0 w 17854"/>
                  <a:gd name="connsiteY5" fmla="*/ 14905 h 1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54" h="15071">
                    <a:moveTo>
                      <a:pt x="0" y="14905"/>
                    </a:moveTo>
                    <a:cubicBezTo>
                      <a:pt x="3910" y="10264"/>
                      <a:pt x="7422" y="5951"/>
                      <a:pt x="11104" y="1789"/>
                    </a:cubicBezTo>
                    <a:cubicBezTo>
                      <a:pt x="12712" y="-34"/>
                      <a:pt x="14749" y="-891"/>
                      <a:pt x="16780" y="1310"/>
                    </a:cubicBezTo>
                    <a:cubicBezTo>
                      <a:pt x="18495" y="3151"/>
                      <a:pt x="18154" y="5610"/>
                      <a:pt x="15777" y="7231"/>
                    </a:cubicBezTo>
                    <a:cubicBezTo>
                      <a:pt x="12132" y="9753"/>
                      <a:pt x="8349" y="12017"/>
                      <a:pt x="4641" y="14419"/>
                    </a:cubicBezTo>
                    <a:cubicBezTo>
                      <a:pt x="3386" y="15251"/>
                      <a:pt x="2018" y="15132"/>
                      <a:pt x="0" y="1490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7A7D5284-D393-5D72-DB81-12D61D546DE0}"/>
                  </a:ext>
                </a:extLst>
              </p:cNvPr>
              <p:cNvSpPr/>
              <p:nvPr/>
            </p:nvSpPr>
            <p:spPr>
              <a:xfrm>
                <a:off x="9756253" y="3896120"/>
                <a:ext cx="9364" cy="11006"/>
              </a:xfrm>
              <a:custGeom>
                <a:avLst/>
                <a:gdLst>
                  <a:gd name="connsiteX0" fmla="*/ 9362 w 9364"/>
                  <a:gd name="connsiteY0" fmla="*/ 4350 h 11006"/>
                  <a:gd name="connsiteX1" fmla="*/ 4172 w 9364"/>
                  <a:gd name="connsiteY1" fmla="*/ 11003 h 11006"/>
                  <a:gd name="connsiteX2" fmla="*/ 4 w 9364"/>
                  <a:gd name="connsiteY2" fmla="*/ 6368 h 11006"/>
                  <a:gd name="connsiteX3" fmla="*/ 5112 w 9364"/>
                  <a:gd name="connsiteY3" fmla="*/ 5 h 11006"/>
                  <a:gd name="connsiteX4" fmla="*/ 9362 w 9364"/>
                  <a:gd name="connsiteY4" fmla="*/ 4350 h 1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4" h="11006">
                    <a:moveTo>
                      <a:pt x="9362" y="4350"/>
                    </a:moveTo>
                    <a:cubicBezTo>
                      <a:pt x="9457" y="8077"/>
                      <a:pt x="7035" y="11122"/>
                      <a:pt x="4172" y="11003"/>
                    </a:cubicBezTo>
                    <a:cubicBezTo>
                      <a:pt x="1310" y="10883"/>
                      <a:pt x="99" y="9048"/>
                      <a:pt x="4" y="6368"/>
                    </a:cubicBezTo>
                    <a:cubicBezTo>
                      <a:pt x="-115" y="2881"/>
                      <a:pt x="2262" y="-146"/>
                      <a:pt x="5112" y="5"/>
                    </a:cubicBezTo>
                    <a:cubicBezTo>
                      <a:pt x="7962" y="157"/>
                      <a:pt x="9040" y="2112"/>
                      <a:pt x="9362" y="435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BB8A4341-1CCE-745B-C8B0-56D288F71D38}"/>
                </a:ext>
              </a:extLst>
            </p:cNvPr>
            <p:cNvGrpSpPr/>
            <p:nvPr userDrawn="1"/>
          </p:nvGrpSpPr>
          <p:grpSpPr>
            <a:xfrm>
              <a:off x="8750579" y="2954955"/>
              <a:ext cx="1177870" cy="856177"/>
              <a:chOff x="10429555" y="4488509"/>
              <a:chExt cx="691777" cy="502843"/>
            </a:xfrm>
          </p:grpSpPr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3135A227-7219-0EF0-3DB4-E9BD3FCC1CDF}"/>
                  </a:ext>
                </a:extLst>
              </p:cNvPr>
              <p:cNvSpPr/>
              <p:nvPr/>
            </p:nvSpPr>
            <p:spPr>
              <a:xfrm>
                <a:off x="10633634" y="4488509"/>
                <a:ext cx="286394" cy="286562"/>
              </a:xfrm>
              <a:custGeom>
                <a:avLst/>
                <a:gdLst>
                  <a:gd name="connsiteX0" fmla="*/ 47 w 286394"/>
                  <a:gd name="connsiteY0" fmla="*/ 41 h 286562"/>
                  <a:gd name="connsiteX1" fmla="*/ 286394 w 286394"/>
                  <a:gd name="connsiteY1" fmla="*/ 0 h 286562"/>
                  <a:gd name="connsiteX2" fmla="*/ 286317 w 286394"/>
                  <a:gd name="connsiteY2" fmla="*/ 286562 h 286562"/>
                  <a:gd name="connsiteX3" fmla="*/ 0 w 286394"/>
                  <a:gd name="connsiteY3" fmla="*/ 286562 h 286562"/>
                  <a:gd name="connsiteX4" fmla="*/ 47 w 286394"/>
                  <a:gd name="connsiteY4" fmla="*/ 41 h 286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394" h="286562">
                    <a:moveTo>
                      <a:pt x="47" y="41"/>
                    </a:moveTo>
                    <a:lnTo>
                      <a:pt x="286394" y="0"/>
                    </a:lnTo>
                    <a:lnTo>
                      <a:pt x="286317" y="286562"/>
                    </a:lnTo>
                    <a:lnTo>
                      <a:pt x="0" y="286562"/>
                    </a:lnTo>
                    <a:lnTo>
                      <a:pt x="47" y="41"/>
                    </a:lnTo>
                    <a:close/>
                  </a:path>
                </a:pathLst>
              </a:custGeom>
              <a:solidFill>
                <a:srgbClr val="E0E5E1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4E33E9B6-8889-289E-F6DE-694EDDED8826}"/>
                  </a:ext>
                </a:extLst>
              </p:cNvPr>
              <p:cNvSpPr/>
              <p:nvPr/>
            </p:nvSpPr>
            <p:spPr>
              <a:xfrm>
                <a:off x="10633634" y="4537681"/>
                <a:ext cx="286325" cy="237389"/>
              </a:xfrm>
              <a:custGeom>
                <a:avLst/>
                <a:gdLst>
                  <a:gd name="connsiteX0" fmla="*/ 80685 w 286325"/>
                  <a:gd name="connsiteY0" fmla="*/ 0 h 237389"/>
                  <a:gd name="connsiteX1" fmla="*/ 286312 w 286325"/>
                  <a:gd name="connsiteY1" fmla="*/ 181039 h 237389"/>
                  <a:gd name="connsiteX2" fmla="*/ 286312 w 286325"/>
                  <a:gd name="connsiteY2" fmla="*/ 237390 h 237389"/>
                  <a:gd name="connsiteX3" fmla="*/ 0 w 286325"/>
                  <a:gd name="connsiteY3" fmla="*/ 237390 h 237389"/>
                  <a:gd name="connsiteX4" fmla="*/ 59 w 286325"/>
                  <a:gd name="connsiteY4" fmla="*/ 196643 h 23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325" h="237389">
                    <a:moveTo>
                      <a:pt x="80685" y="0"/>
                    </a:moveTo>
                    <a:lnTo>
                      <a:pt x="286312" y="181039"/>
                    </a:lnTo>
                    <a:cubicBezTo>
                      <a:pt x="286365" y="195330"/>
                      <a:pt x="286241" y="214152"/>
                      <a:pt x="286312" y="237390"/>
                    </a:cubicBezTo>
                    <a:lnTo>
                      <a:pt x="0" y="237390"/>
                    </a:lnTo>
                    <a:lnTo>
                      <a:pt x="59" y="196643"/>
                    </a:lnTo>
                    <a:close/>
                  </a:path>
                </a:pathLst>
              </a:custGeom>
              <a:solidFill>
                <a:srgbClr val="FFFFFF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FB74CB36-9D9A-4F03-C564-8615D6169D9E}"/>
                  </a:ext>
                </a:extLst>
              </p:cNvPr>
              <p:cNvSpPr/>
              <p:nvPr/>
            </p:nvSpPr>
            <p:spPr>
              <a:xfrm>
                <a:off x="10715920" y="4637664"/>
                <a:ext cx="78688" cy="28961"/>
              </a:xfrm>
              <a:custGeom>
                <a:avLst/>
                <a:gdLst>
                  <a:gd name="connsiteX0" fmla="*/ 49875 w 78688"/>
                  <a:gd name="connsiteY0" fmla="*/ 0 h 28961"/>
                  <a:gd name="connsiteX1" fmla="*/ 50549 w 78688"/>
                  <a:gd name="connsiteY1" fmla="*/ 1774 h 28961"/>
                  <a:gd name="connsiteX2" fmla="*/ 54206 w 78688"/>
                  <a:gd name="connsiteY2" fmla="*/ 2182 h 28961"/>
                  <a:gd name="connsiteX3" fmla="*/ 54206 w 78688"/>
                  <a:gd name="connsiteY3" fmla="*/ 3134 h 28961"/>
                  <a:gd name="connsiteX4" fmla="*/ 56226 w 78688"/>
                  <a:gd name="connsiteY4" fmla="*/ 2862 h 28961"/>
                  <a:gd name="connsiteX5" fmla="*/ 57035 w 78688"/>
                  <a:gd name="connsiteY5" fmla="*/ 5310 h 28961"/>
                  <a:gd name="connsiteX6" fmla="*/ 58123 w 78688"/>
                  <a:gd name="connsiteY6" fmla="*/ 6126 h 28961"/>
                  <a:gd name="connsiteX7" fmla="*/ 59204 w 78688"/>
                  <a:gd name="connsiteY7" fmla="*/ 5038 h 28961"/>
                  <a:gd name="connsiteX8" fmla="*/ 60285 w 78688"/>
                  <a:gd name="connsiteY8" fmla="*/ 8160 h 28961"/>
                  <a:gd name="connsiteX9" fmla="*/ 65419 w 78688"/>
                  <a:gd name="connsiteY9" fmla="*/ 12512 h 28961"/>
                  <a:gd name="connsiteX10" fmla="*/ 66500 w 78688"/>
                  <a:gd name="connsiteY10" fmla="*/ 12648 h 28961"/>
                  <a:gd name="connsiteX11" fmla="*/ 67581 w 78688"/>
                  <a:gd name="connsiteY11" fmla="*/ 14422 h 28961"/>
                  <a:gd name="connsiteX12" fmla="*/ 69743 w 78688"/>
                  <a:gd name="connsiteY12" fmla="*/ 14552 h 28961"/>
                  <a:gd name="connsiteX13" fmla="*/ 78015 w 78688"/>
                  <a:gd name="connsiteY13" fmla="*/ 23794 h 28961"/>
                  <a:gd name="connsiteX14" fmla="*/ 78688 w 78688"/>
                  <a:gd name="connsiteY14" fmla="*/ 23930 h 28961"/>
                  <a:gd name="connsiteX15" fmla="*/ 78688 w 78688"/>
                  <a:gd name="connsiteY15" fmla="*/ 27738 h 28961"/>
                  <a:gd name="connsiteX16" fmla="*/ 34898 w 78688"/>
                  <a:gd name="connsiteY16" fmla="*/ 28140 h 28961"/>
                  <a:gd name="connsiteX17" fmla="*/ 34762 w 78688"/>
                  <a:gd name="connsiteY17" fmla="*/ 27738 h 28961"/>
                  <a:gd name="connsiteX18" fmla="*/ 32736 w 78688"/>
                  <a:gd name="connsiteY18" fmla="*/ 28140 h 28961"/>
                  <a:gd name="connsiteX19" fmla="*/ 32600 w 78688"/>
                  <a:gd name="connsiteY19" fmla="*/ 27738 h 28961"/>
                  <a:gd name="connsiteX20" fmla="*/ 32192 w 78688"/>
                  <a:gd name="connsiteY20" fmla="*/ 28826 h 28961"/>
                  <a:gd name="connsiteX21" fmla="*/ 25162 w 78688"/>
                  <a:gd name="connsiteY21" fmla="*/ 28826 h 28961"/>
                  <a:gd name="connsiteX22" fmla="*/ 23945 w 78688"/>
                  <a:gd name="connsiteY22" fmla="*/ 28826 h 28961"/>
                  <a:gd name="connsiteX23" fmla="*/ 18675 w 78688"/>
                  <a:gd name="connsiteY23" fmla="*/ 28826 h 28961"/>
                  <a:gd name="connsiteX24" fmla="*/ 18539 w 78688"/>
                  <a:gd name="connsiteY24" fmla="*/ 27738 h 28961"/>
                  <a:gd name="connsiteX25" fmla="*/ 16513 w 78688"/>
                  <a:gd name="connsiteY25" fmla="*/ 28554 h 28961"/>
                  <a:gd name="connsiteX26" fmla="*/ 16247 w 78688"/>
                  <a:gd name="connsiteY26" fmla="*/ 27738 h 28961"/>
                  <a:gd name="connsiteX27" fmla="*/ 15302 w 78688"/>
                  <a:gd name="connsiteY27" fmla="*/ 28826 h 28961"/>
                  <a:gd name="connsiteX28" fmla="*/ 10428 w 78688"/>
                  <a:gd name="connsiteY28" fmla="*/ 28826 h 28961"/>
                  <a:gd name="connsiteX29" fmla="*/ 9754 w 78688"/>
                  <a:gd name="connsiteY29" fmla="*/ 27738 h 28961"/>
                  <a:gd name="connsiteX30" fmla="*/ 8271 w 78688"/>
                  <a:gd name="connsiteY30" fmla="*/ 27874 h 28961"/>
                  <a:gd name="connsiteX31" fmla="*/ 0 w 78688"/>
                  <a:gd name="connsiteY31" fmla="*/ 28140 h 28961"/>
                  <a:gd name="connsiteX32" fmla="*/ 0 w 78688"/>
                  <a:gd name="connsiteY32" fmla="*/ 23504 h 28961"/>
                  <a:gd name="connsiteX33" fmla="*/ 951 w 78688"/>
                  <a:gd name="connsiteY33" fmla="*/ 23912 h 28961"/>
                  <a:gd name="connsiteX34" fmla="*/ 2162 w 78688"/>
                  <a:gd name="connsiteY34" fmla="*/ 17798 h 28961"/>
                  <a:gd name="connsiteX35" fmla="*/ 3125 w 78688"/>
                  <a:gd name="connsiteY35" fmla="*/ 17798 h 28961"/>
                  <a:gd name="connsiteX36" fmla="*/ 5424 w 78688"/>
                  <a:gd name="connsiteY36" fmla="*/ 8012 h 28961"/>
                  <a:gd name="connsiteX37" fmla="*/ 6375 w 78688"/>
                  <a:gd name="connsiteY37" fmla="*/ 8284 h 28961"/>
                  <a:gd name="connsiteX38" fmla="*/ 7592 w 78688"/>
                  <a:gd name="connsiteY38" fmla="*/ 5026 h 28961"/>
                  <a:gd name="connsiteX39" fmla="*/ 8537 w 78688"/>
                  <a:gd name="connsiteY39" fmla="*/ 5026 h 28961"/>
                  <a:gd name="connsiteX40" fmla="*/ 8673 w 78688"/>
                  <a:gd name="connsiteY40" fmla="*/ 3252 h 28961"/>
                  <a:gd name="connsiteX41" fmla="*/ 13943 w 78688"/>
                  <a:gd name="connsiteY41" fmla="*/ 2164 h 28961"/>
                  <a:gd name="connsiteX42" fmla="*/ 14215 w 78688"/>
                  <a:gd name="connsiteY42" fmla="*/ 3252 h 28961"/>
                  <a:gd name="connsiteX43" fmla="*/ 14752 w 78688"/>
                  <a:gd name="connsiteY43" fmla="*/ 1756 h 28961"/>
                  <a:gd name="connsiteX44" fmla="*/ 19349 w 78688"/>
                  <a:gd name="connsiteY44" fmla="*/ 3252 h 28961"/>
                  <a:gd name="connsiteX45" fmla="*/ 26781 w 78688"/>
                  <a:gd name="connsiteY45" fmla="*/ 1756 h 28961"/>
                  <a:gd name="connsiteX46" fmla="*/ 26917 w 78688"/>
                  <a:gd name="connsiteY46" fmla="*/ 2164 h 28961"/>
                  <a:gd name="connsiteX47" fmla="*/ 28400 w 78688"/>
                  <a:gd name="connsiteY47" fmla="*/ 1076 h 28961"/>
                  <a:gd name="connsiteX48" fmla="*/ 29345 w 78688"/>
                  <a:gd name="connsiteY48" fmla="*/ 2028 h 28961"/>
                  <a:gd name="connsiteX49" fmla="*/ 31779 w 78688"/>
                  <a:gd name="connsiteY49" fmla="*/ 3252 h 28961"/>
                  <a:gd name="connsiteX50" fmla="*/ 32322 w 78688"/>
                  <a:gd name="connsiteY50" fmla="*/ 2164 h 28961"/>
                  <a:gd name="connsiteX51" fmla="*/ 40340 w 78688"/>
                  <a:gd name="connsiteY51" fmla="*/ 1147 h 28961"/>
                  <a:gd name="connsiteX52" fmla="*/ 40529 w 78688"/>
                  <a:gd name="connsiteY52" fmla="*/ 2850 h 28961"/>
                  <a:gd name="connsiteX53" fmla="*/ 44487 w 78688"/>
                  <a:gd name="connsiteY53" fmla="*/ 3252 h 28961"/>
                  <a:gd name="connsiteX54" fmla="*/ 45025 w 78688"/>
                  <a:gd name="connsiteY54" fmla="*/ 2164 h 28961"/>
                  <a:gd name="connsiteX55" fmla="*/ 46242 w 78688"/>
                  <a:gd name="connsiteY55" fmla="*/ 3252 h 28961"/>
                  <a:gd name="connsiteX56" fmla="*/ 47866 w 78688"/>
                  <a:gd name="connsiteY56" fmla="*/ 2028 h 28961"/>
                  <a:gd name="connsiteX57" fmla="*/ 47459 w 78688"/>
                  <a:gd name="connsiteY57" fmla="*/ 1484 h 28961"/>
                  <a:gd name="connsiteX58" fmla="*/ 48404 w 78688"/>
                  <a:gd name="connsiteY58" fmla="*/ 674 h 28961"/>
                  <a:gd name="connsiteX59" fmla="*/ 48812 w 78688"/>
                  <a:gd name="connsiteY59" fmla="*/ 1076 h 2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78688" h="28961">
                    <a:moveTo>
                      <a:pt x="49875" y="0"/>
                    </a:moveTo>
                    <a:lnTo>
                      <a:pt x="50549" y="1774"/>
                    </a:lnTo>
                    <a:cubicBezTo>
                      <a:pt x="51748" y="2052"/>
                      <a:pt x="52975" y="2188"/>
                      <a:pt x="54206" y="2182"/>
                    </a:cubicBezTo>
                    <a:lnTo>
                      <a:pt x="54206" y="3134"/>
                    </a:lnTo>
                    <a:lnTo>
                      <a:pt x="56226" y="2862"/>
                    </a:lnTo>
                    <a:lnTo>
                      <a:pt x="57035" y="5310"/>
                    </a:lnTo>
                    <a:lnTo>
                      <a:pt x="58123" y="6126"/>
                    </a:lnTo>
                    <a:cubicBezTo>
                      <a:pt x="58317" y="6090"/>
                      <a:pt x="58625" y="4458"/>
                      <a:pt x="59204" y="5038"/>
                    </a:cubicBezTo>
                    <a:lnTo>
                      <a:pt x="60285" y="8160"/>
                    </a:lnTo>
                    <a:cubicBezTo>
                      <a:pt x="61295" y="7711"/>
                      <a:pt x="65602" y="11974"/>
                      <a:pt x="65419" y="12512"/>
                    </a:cubicBezTo>
                    <a:lnTo>
                      <a:pt x="66500" y="12648"/>
                    </a:lnTo>
                    <a:lnTo>
                      <a:pt x="67581" y="14422"/>
                    </a:lnTo>
                    <a:lnTo>
                      <a:pt x="69743" y="14552"/>
                    </a:lnTo>
                    <a:cubicBezTo>
                      <a:pt x="69873" y="17733"/>
                      <a:pt x="75823" y="21334"/>
                      <a:pt x="78015" y="23794"/>
                    </a:cubicBezTo>
                    <a:lnTo>
                      <a:pt x="78688" y="23930"/>
                    </a:lnTo>
                    <a:lnTo>
                      <a:pt x="78688" y="27738"/>
                    </a:lnTo>
                    <a:cubicBezTo>
                      <a:pt x="72414" y="27046"/>
                      <a:pt x="41007" y="26857"/>
                      <a:pt x="34898" y="28140"/>
                    </a:cubicBezTo>
                    <a:lnTo>
                      <a:pt x="34762" y="27738"/>
                    </a:lnTo>
                    <a:lnTo>
                      <a:pt x="32736" y="28140"/>
                    </a:lnTo>
                    <a:lnTo>
                      <a:pt x="32600" y="27738"/>
                    </a:lnTo>
                    <a:lnTo>
                      <a:pt x="32192" y="28826"/>
                    </a:lnTo>
                    <a:lnTo>
                      <a:pt x="25162" y="28826"/>
                    </a:lnTo>
                    <a:cubicBezTo>
                      <a:pt x="25753" y="27679"/>
                      <a:pt x="23301" y="27951"/>
                      <a:pt x="23945" y="28826"/>
                    </a:cubicBezTo>
                    <a:cubicBezTo>
                      <a:pt x="22468" y="28016"/>
                      <a:pt x="20241" y="28471"/>
                      <a:pt x="18675" y="28826"/>
                    </a:cubicBezTo>
                    <a:lnTo>
                      <a:pt x="18539" y="27738"/>
                    </a:lnTo>
                    <a:lnTo>
                      <a:pt x="16513" y="28554"/>
                    </a:lnTo>
                    <a:lnTo>
                      <a:pt x="16247" y="27738"/>
                    </a:lnTo>
                    <a:lnTo>
                      <a:pt x="15302" y="28826"/>
                    </a:lnTo>
                    <a:lnTo>
                      <a:pt x="10428" y="28826"/>
                    </a:lnTo>
                    <a:lnTo>
                      <a:pt x="9754" y="27738"/>
                    </a:lnTo>
                    <a:cubicBezTo>
                      <a:pt x="9459" y="27738"/>
                      <a:pt x="8041" y="30399"/>
                      <a:pt x="8271" y="27874"/>
                    </a:cubicBezTo>
                    <a:cubicBezTo>
                      <a:pt x="5548" y="28359"/>
                      <a:pt x="2771" y="28241"/>
                      <a:pt x="0" y="28140"/>
                    </a:cubicBezTo>
                    <a:lnTo>
                      <a:pt x="0" y="23504"/>
                    </a:lnTo>
                    <a:lnTo>
                      <a:pt x="951" y="23912"/>
                    </a:lnTo>
                    <a:cubicBezTo>
                      <a:pt x="2066" y="22082"/>
                      <a:pt x="2496" y="19916"/>
                      <a:pt x="2162" y="17798"/>
                    </a:cubicBezTo>
                    <a:lnTo>
                      <a:pt x="3125" y="17798"/>
                    </a:lnTo>
                    <a:cubicBezTo>
                      <a:pt x="4307" y="14729"/>
                      <a:pt x="5713" y="11371"/>
                      <a:pt x="5424" y="8012"/>
                    </a:cubicBezTo>
                    <a:lnTo>
                      <a:pt x="6375" y="8284"/>
                    </a:lnTo>
                    <a:cubicBezTo>
                      <a:pt x="7273" y="7533"/>
                      <a:pt x="8058" y="6215"/>
                      <a:pt x="7592" y="5026"/>
                    </a:cubicBezTo>
                    <a:lnTo>
                      <a:pt x="8537" y="5026"/>
                    </a:lnTo>
                    <a:lnTo>
                      <a:pt x="8673" y="3252"/>
                    </a:lnTo>
                    <a:cubicBezTo>
                      <a:pt x="10114" y="2413"/>
                      <a:pt x="12265" y="1821"/>
                      <a:pt x="13943" y="2164"/>
                    </a:cubicBezTo>
                    <a:lnTo>
                      <a:pt x="14215" y="3252"/>
                    </a:lnTo>
                    <a:lnTo>
                      <a:pt x="14752" y="1756"/>
                    </a:lnTo>
                    <a:cubicBezTo>
                      <a:pt x="16619" y="1892"/>
                      <a:pt x="18197" y="3784"/>
                      <a:pt x="19349" y="3252"/>
                    </a:cubicBezTo>
                    <a:cubicBezTo>
                      <a:pt x="19260" y="1478"/>
                      <a:pt x="25564" y="1685"/>
                      <a:pt x="26781" y="1756"/>
                    </a:cubicBezTo>
                    <a:lnTo>
                      <a:pt x="26917" y="2164"/>
                    </a:lnTo>
                    <a:lnTo>
                      <a:pt x="28400" y="1076"/>
                    </a:lnTo>
                    <a:cubicBezTo>
                      <a:pt x="28937" y="544"/>
                      <a:pt x="30763" y="2064"/>
                      <a:pt x="29345" y="2028"/>
                    </a:cubicBezTo>
                    <a:lnTo>
                      <a:pt x="31779" y="3252"/>
                    </a:lnTo>
                    <a:lnTo>
                      <a:pt x="32322" y="2164"/>
                    </a:lnTo>
                    <a:cubicBezTo>
                      <a:pt x="34999" y="337"/>
                      <a:pt x="37214" y="1863"/>
                      <a:pt x="40340" y="1147"/>
                    </a:cubicBezTo>
                    <a:lnTo>
                      <a:pt x="40529" y="2850"/>
                    </a:lnTo>
                    <a:lnTo>
                      <a:pt x="44487" y="3252"/>
                    </a:lnTo>
                    <a:lnTo>
                      <a:pt x="45025" y="2164"/>
                    </a:lnTo>
                    <a:lnTo>
                      <a:pt x="46242" y="3252"/>
                    </a:lnTo>
                    <a:lnTo>
                      <a:pt x="47866" y="2028"/>
                    </a:lnTo>
                    <a:lnTo>
                      <a:pt x="47459" y="1484"/>
                    </a:lnTo>
                    <a:lnTo>
                      <a:pt x="48404" y="674"/>
                    </a:lnTo>
                    <a:lnTo>
                      <a:pt x="48812" y="1076"/>
                    </a:lnTo>
                    <a:close/>
                  </a:path>
                </a:pathLst>
              </a:custGeom>
              <a:solidFill>
                <a:srgbClr val="FFD239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5FFF1033-F978-ACE7-34A1-DAF35B89BF83}"/>
                  </a:ext>
                </a:extLst>
              </p:cNvPr>
              <p:cNvSpPr/>
              <p:nvPr/>
            </p:nvSpPr>
            <p:spPr>
              <a:xfrm>
                <a:off x="10694327" y="4686952"/>
                <a:ext cx="157009" cy="31555"/>
              </a:xfrm>
              <a:custGeom>
                <a:avLst/>
                <a:gdLst>
                  <a:gd name="connsiteX0" fmla="*/ 138459 w 157009"/>
                  <a:gd name="connsiteY0" fmla="*/ 7223 h 31555"/>
                  <a:gd name="connsiteX1" fmla="*/ 139050 w 157009"/>
                  <a:gd name="connsiteY1" fmla="*/ 8477 h 31555"/>
                  <a:gd name="connsiteX2" fmla="*/ 140308 w 157009"/>
                  <a:gd name="connsiteY2" fmla="*/ 9068 h 31555"/>
                  <a:gd name="connsiteX3" fmla="*/ 140982 w 157009"/>
                  <a:gd name="connsiteY3" fmla="*/ 9559 h 31555"/>
                  <a:gd name="connsiteX4" fmla="*/ 141431 w 157009"/>
                  <a:gd name="connsiteY4" fmla="*/ 10292 h 31555"/>
                  <a:gd name="connsiteX5" fmla="*/ 142228 w 157009"/>
                  <a:gd name="connsiteY5" fmla="*/ 11173 h 31555"/>
                  <a:gd name="connsiteX6" fmla="*/ 143847 w 157009"/>
                  <a:gd name="connsiteY6" fmla="*/ 11132 h 31555"/>
                  <a:gd name="connsiteX7" fmla="*/ 144060 w 157009"/>
                  <a:gd name="connsiteY7" fmla="*/ 12060 h 31555"/>
                  <a:gd name="connsiteX8" fmla="*/ 145472 w 157009"/>
                  <a:gd name="connsiteY8" fmla="*/ 13958 h 31555"/>
                  <a:gd name="connsiteX9" fmla="*/ 147244 w 157009"/>
                  <a:gd name="connsiteY9" fmla="*/ 16010 h 31555"/>
                  <a:gd name="connsiteX10" fmla="*/ 147953 w 157009"/>
                  <a:gd name="connsiteY10" fmla="*/ 15732 h 31555"/>
                  <a:gd name="connsiteX11" fmla="*/ 148544 w 157009"/>
                  <a:gd name="connsiteY11" fmla="*/ 15300 h 31555"/>
                  <a:gd name="connsiteX12" fmla="*/ 150694 w 157009"/>
                  <a:gd name="connsiteY12" fmla="*/ 17163 h 31555"/>
                  <a:gd name="connsiteX13" fmla="*/ 151959 w 157009"/>
                  <a:gd name="connsiteY13" fmla="*/ 18795 h 31555"/>
                  <a:gd name="connsiteX14" fmla="*/ 153772 w 157009"/>
                  <a:gd name="connsiteY14" fmla="*/ 19835 h 31555"/>
                  <a:gd name="connsiteX15" fmla="*/ 152998 w 157009"/>
                  <a:gd name="connsiteY15" fmla="*/ 20687 h 31555"/>
                  <a:gd name="connsiteX16" fmla="*/ 154570 w 157009"/>
                  <a:gd name="connsiteY16" fmla="*/ 21663 h 31555"/>
                  <a:gd name="connsiteX17" fmla="*/ 156809 w 157009"/>
                  <a:gd name="connsiteY17" fmla="*/ 23218 h 31555"/>
                  <a:gd name="connsiteX18" fmla="*/ 156673 w 157009"/>
                  <a:gd name="connsiteY18" fmla="*/ 24814 h 31555"/>
                  <a:gd name="connsiteX19" fmla="*/ 156537 w 157009"/>
                  <a:gd name="connsiteY19" fmla="*/ 26316 h 31555"/>
                  <a:gd name="connsiteX20" fmla="*/ 156053 w 157009"/>
                  <a:gd name="connsiteY20" fmla="*/ 29273 h 31555"/>
                  <a:gd name="connsiteX21" fmla="*/ 156809 w 157009"/>
                  <a:gd name="connsiteY21" fmla="*/ 31555 h 31555"/>
                  <a:gd name="connsiteX22" fmla="*/ 152975 w 157009"/>
                  <a:gd name="connsiteY22" fmla="*/ 30331 h 31555"/>
                  <a:gd name="connsiteX23" fmla="*/ 150812 w 157009"/>
                  <a:gd name="connsiteY23" fmla="*/ 28936 h 31555"/>
                  <a:gd name="connsiteX24" fmla="*/ 149300 w 157009"/>
                  <a:gd name="connsiteY24" fmla="*/ 28486 h 31555"/>
                  <a:gd name="connsiteX25" fmla="*/ 148118 w 157009"/>
                  <a:gd name="connsiteY25" fmla="*/ 29486 h 31555"/>
                  <a:gd name="connsiteX26" fmla="*/ 143770 w 157009"/>
                  <a:gd name="connsiteY26" fmla="*/ 29361 h 31555"/>
                  <a:gd name="connsiteX27" fmla="*/ 140042 w 157009"/>
                  <a:gd name="connsiteY27" fmla="*/ 29953 h 31555"/>
                  <a:gd name="connsiteX28" fmla="*/ 137047 w 157009"/>
                  <a:gd name="connsiteY28" fmla="*/ 29562 h 31555"/>
                  <a:gd name="connsiteX29" fmla="*/ 134961 w 157009"/>
                  <a:gd name="connsiteY29" fmla="*/ 28492 h 31555"/>
                  <a:gd name="connsiteX30" fmla="*/ 133065 w 157009"/>
                  <a:gd name="connsiteY30" fmla="*/ 29491 h 31555"/>
                  <a:gd name="connsiteX31" fmla="*/ 130808 w 157009"/>
                  <a:gd name="connsiteY31" fmla="*/ 30183 h 31555"/>
                  <a:gd name="connsiteX32" fmla="*/ 130808 w 157009"/>
                  <a:gd name="connsiteY32" fmla="*/ 30597 h 31555"/>
                  <a:gd name="connsiteX33" fmla="*/ 127966 w 157009"/>
                  <a:gd name="connsiteY33" fmla="*/ 29663 h 31555"/>
                  <a:gd name="connsiteX34" fmla="*/ 125940 w 157009"/>
                  <a:gd name="connsiteY34" fmla="*/ 30142 h 31555"/>
                  <a:gd name="connsiteX35" fmla="*/ 125060 w 157009"/>
                  <a:gd name="connsiteY35" fmla="*/ 29302 h 31555"/>
                  <a:gd name="connsiteX36" fmla="*/ 123234 w 157009"/>
                  <a:gd name="connsiteY36" fmla="*/ 29101 h 31555"/>
                  <a:gd name="connsiteX37" fmla="*/ 121243 w 157009"/>
                  <a:gd name="connsiteY37" fmla="*/ 29491 h 31555"/>
                  <a:gd name="connsiteX38" fmla="*/ 120617 w 157009"/>
                  <a:gd name="connsiteY38" fmla="*/ 28664 h 31555"/>
                  <a:gd name="connsiteX39" fmla="*/ 117161 w 157009"/>
                  <a:gd name="connsiteY39" fmla="*/ 29491 h 31555"/>
                  <a:gd name="connsiteX40" fmla="*/ 115896 w 157009"/>
                  <a:gd name="connsiteY40" fmla="*/ 29491 h 31555"/>
                  <a:gd name="connsiteX41" fmla="*/ 115010 w 157009"/>
                  <a:gd name="connsiteY41" fmla="*/ 29302 h 31555"/>
                  <a:gd name="connsiteX42" fmla="*/ 114171 w 157009"/>
                  <a:gd name="connsiteY42" fmla="*/ 28545 h 31555"/>
                  <a:gd name="connsiteX43" fmla="*/ 113693 w 157009"/>
                  <a:gd name="connsiteY43" fmla="*/ 29663 h 31555"/>
                  <a:gd name="connsiteX44" fmla="*/ 108411 w 157009"/>
                  <a:gd name="connsiteY44" fmla="*/ 30100 h 31555"/>
                  <a:gd name="connsiteX45" fmla="*/ 106261 w 157009"/>
                  <a:gd name="connsiteY45" fmla="*/ 29704 h 31555"/>
                  <a:gd name="connsiteX46" fmla="*/ 104547 w 157009"/>
                  <a:gd name="connsiteY46" fmla="*/ 29184 h 31555"/>
                  <a:gd name="connsiteX47" fmla="*/ 103311 w 157009"/>
                  <a:gd name="connsiteY47" fmla="*/ 29037 h 31555"/>
                  <a:gd name="connsiteX48" fmla="*/ 103277 w 157009"/>
                  <a:gd name="connsiteY48" fmla="*/ 29066 h 31555"/>
                  <a:gd name="connsiteX49" fmla="*/ 100855 w 157009"/>
                  <a:gd name="connsiteY49" fmla="*/ 29385 h 31555"/>
                  <a:gd name="connsiteX50" fmla="*/ 98663 w 157009"/>
                  <a:gd name="connsiteY50" fmla="*/ 30024 h 31555"/>
                  <a:gd name="connsiteX51" fmla="*/ 96300 w 157009"/>
                  <a:gd name="connsiteY51" fmla="*/ 28900 h 31555"/>
                  <a:gd name="connsiteX52" fmla="*/ 94321 w 157009"/>
                  <a:gd name="connsiteY52" fmla="*/ 29143 h 31555"/>
                  <a:gd name="connsiteX53" fmla="*/ 92548 w 157009"/>
                  <a:gd name="connsiteY53" fmla="*/ 28451 h 31555"/>
                  <a:gd name="connsiteX54" fmla="*/ 89003 w 157009"/>
                  <a:gd name="connsiteY54" fmla="*/ 29491 h 31555"/>
                  <a:gd name="connsiteX55" fmla="*/ 74275 w 157009"/>
                  <a:gd name="connsiteY55" fmla="*/ 29521 h 31555"/>
                  <a:gd name="connsiteX56" fmla="*/ 74015 w 157009"/>
                  <a:gd name="connsiteY56" fmla="*/ 29491 h 31555"/>
                  <a:gd name="connsiteX57" fmla="*/ 73601 w 157009"/>
                  <a:gd name="connsiteY57" fmla="*/ 29491 h 31555"/>
                  <a:gd name="connsiteX58" fmla="*/ 73601 w 157009"/>
                  <a:gd name="connsiteY58" fmla="*/ 29001 h 31555"/>
                  <a:gd name="connsiteX59" fmla="*/ 72768 w 157009"/>
                  <a:gd name="connsiteY59" fmla="*/ 29491 h 31555"/>
                  <a:gd name="connsiteX60" fmla="*/ 59948 w 157009"/>
                  <a:gd name="connsiteY60" fmla="*/ 28687 h 31555"/>
                  <a:gd name="connsiteX61" fmla="*/ 57331 w 157009"/>
                  <a:gd name="connsiteY61" fmla="*/ 29480 h 31555"/>
                  <a:gd name="connsiteX62" fmla="*/ 55688 w 157009"/>
                  <a:gd name="connsiteY62" fmla="*/ 28705 h 31555"/>
                  <a:gd name="connsiteX63" fmla="*/ 55316 w 157009"/>
                  <a:gd name="connsiteY63" fmla="*/ 29491 h 31555"/>
                  <a:gd name="connsiteX64" fmla="*/ 51488 w 157009"/>
                  <a:gd name="connsiteY64" fmla="*/ 29202 h 31555"/>
                  <a:gd name="connsiteX65" fmla="*/ 50779 w 157009"/>
                  <a:gd name="connsiteY65" fmla="*/ 28297 h 31555"/>
                  <a:gd name="connsiteX66" fmla="*/ 50253 w 157009"/>
                  <a:gd name="connsiteY66" fmla="*/ 29083 h 31555"/>
                  <a:gd name="connsiteX67" fmla="*/ 47660 w 157009"/>
                  <a:gd name="connsiteY67" fmla="*/ 29438 h 31555"/>
                  <a:gd name="connsiteX68" fmla="*/ 44676 w 157009"/>
                  <a:gd name="connsiteY68" fmla="*/ 30030 h 31555"/>
                  <a:gd name="connsiteX69" fmla="*/ 44451 w 157009"/>
                  <a:gd name="connsiteY69" fmla="*/ 29657 h 31555"/>
                  <a:gd name="connsiteX70" fmla="*/ 44156 w 157009"/>
                  <a:gd name="connsiteY70" fmla="*/ 29148 h 31555"/>
                  <a:gd name="connsiteX71" fmla="*/ 43943 w 157009"/>
                  <a:gd name="connsiteY71" fmla="*/ 28823 h 31555"/>
                  <a:gd name="connsiteX72" fmla="*/ 42443 w 157009"/>
                  <a:gd name="connsiteY72" fmla="*/ 29456 h 31555"/>
                  <a:gd name="connsiteX73" fmla="*/ 42124 w 157009"/>
                  <a:gd name="connsiteY73" fmla="*/ 28941 h 31555"/>
                  <a:gd name="connsiteX74" fmla="*/ 41710 w 157009"/>
                  <a:gd name="connsiteY74" fmla="*/ 28498 h 31555"/>
                  <a:gd name="connsiteX75" fmla="*/ 41173 w 157009"/>
                  <a:gd name="connsiteY75" fmla="*/ 29456 h 31555"/>
                  <a:gd name="connsiteX76" fmla="*/ 34674 w 157009"/>
                  <a:gd name="connsiteY76" fmla="*/ 29456 h 31555"/>
                  <a:gd name="connsiteX77" fmla="*/ 31897 w 157009"/>
                  <a:gd name="connsiteY77" fmla="*/ 29787 h 31555"/>
                  <a:gd name="connsiteX78" fmla="*/ 31141 w 157009"/>
                  <a:gd name="connsiteY78" fmla="*/ 28604 h 31555"/>
                  <a:gd name="connsiteX79" fmla="*/ 29717 w 157009"/>
                  <a:gd name="connsiteY79" fmla="*/ 29899 h 31555"/>
                  <a:gd name="connsiteX80" fmla="*/ 27543 w 157009"/>
                  <a:gd name="connsiteY80" fmla="*/ 29450 h 31555"/>
                  <a:gd name="connsiteX81" fmla="*/ 26273 w 157009"/>
                  <a:gd name="connsiteY81" fmla="*/ 28693 h 31555"/>
                  <a:gd name="connsiteX82" fmla="*/ 23082 w 157009"/>
                  <a:gd name="connsiteY82" fmla="*/ 29598 h 31555"/>
                  <a:gd name="connsiteX83" fmla="*/ 19538 w 157009"/>
                  <a:gd name="connsiteY83" fmla="*/ 29279 h 31555"/>
                  <a:gd name="connsiteX84" fmla="*/ 15544 w 157009"/>
                  <a:gd name="connsiteY84" fmla="*/ 30030 h 31555"/>
                  <a:gd name="connsiteX85" fmla="*/ 9323 w 157009"/>
                  <a:gd name="connsiteY85" fmla="*/ 28876 h 31555"/>
                  <a:gd name="connsiteX86" fmla="*/ 7940 w 157009"/>
                  <a:gd name="connsiteY86" fmla="*/ 29468 h 31555"/>
                  <a:gd name="connsiteX87" fmla="*/ 5743 w 157009"/>
                  <a:gd name="connsiteY87" fmla="*/ 28752 h 31555"/>
                  <a:gd name="connsiteX88" fmla="*/ 3722 w 157009"/>
                  <a:gd name="connsiteY88" fmla="*/ 28924 h 31555"/>
                  <a:gd name="connsiteX89" fmla="*/ 2735 w 157009"/>
                  <a:gd name="connsiteY89" fmla="*/ 28687 h 31555"/>
                  <a:gd name="connsiteX90" fmla="*/ 0 w 157009"/>
                  <a:gd name="connsiteY90" fmla="*/ 28652 h 31555"/>
                  <a:gd name="connsiteX91" fmla="*/ 1140 w 157009"/>
                  <a:gd name="connsiteY91" fmla="*/ 25890 h 31555"/>
                  <a:gd name="connsiteX92" fmla="*/ 1501 w 157009"/>
                  <a:gd name="connsiteY92" fmla="*/ 23277 h 31555"/>
                  <a:gd name="connsiteX93" fmla="*/ 1938 w 157009"/>
                  <a:gd name="connsiteY93" fmla="*/ 21503 h 31555"/>
                  <a:gd name="connsiteX94" fmla="*/ 2694 w 157009"/>
                  <a:gd name="connsiteY94" fmla="*/ 20705 h 31555"/>
                  <a:gd name="connsiteX95" fmla="*/ 2765 w 157009"/>
                  <a:gd name="connsiteY95" fmla="*/ 18594 h 31555"/>
                  <a:gd name="connsiteX96" fmla="*/ 3474 w 157009"/>
                  <a:gd name="connsiteY96" fmla="*/ 14880 h 31555"/>
                  <a:gd name="connsiteX97" fmla="*/ 6239 w 157009"/>
                  <a:gd name="connsiteY97" fmla="*/ 13390 h 31555"/>
                  <a:gd name="connsiteX98" fmla="*/ 6138 w 157009"/>
                  <a:gd name="connsiteY98" fmla="*/ 13012 h 31555"/>
                  <a:gd name="connsiteX99" fmla="*/ 5973 w 157009"/>
                  <a:gd name="connsiteY99" fmla="*/ 12308 h 31555"/>
                  <a:gd name="connsiteX100" fmla="*/ 5914 w 157009"/>
                  <a:gd name="connsiteY100" fmla="*/ 11717 h 31555"/>
                  <a:gd name="connsiteX101" fmla="*/ 5914 w 157009"/>
                  <a:gd name="connsiteY101" fmla="*/ 11238 h 31555"/>
                  <a:gd name="connsiteX102" fmla="*/ 6286 w 157009"/>
                  <a:gd name="connsiteY102" fmla="*/ 10865 h 31555"/>
                  <a:gd name="connsiteX103" fmla="*/ 10930 w 157009"/>
                  <a:gd name="connsiteY103" fmla="*/ 2339 h 31555"/>
                  <a:gd name="connsiteX104" fmla="*/ 13293 w 157009"/>
                  <a:gd name="connsiteY104" fmla="*/ 1748 h 31555"/>
                  <a:gd name="connsiteX105" fmla="*/ 17109 w 157009"/>
                  <a:gd name="connsiteY105" fmla="*/ 1748 h 31555"/>
                  <a:gd name="connsiteX106" fmla="*/ 19916 w 157009"/>
                  <a:gd name="connsiteY106" fmla="*/ 2635 h 31555"/>
                  <a:gd name="connsiteX107" fmla="*/ 21883 w 157009"/>
                  <a:gd name="connsiteY107" fmla="*/ 1671 h 31555"/>
                  <a:gd name="connsiteX108" fmla="*/ 23147 w 157009"/>
                  <a:gd name="connsiteY108" fmla="*/ 2221 h 31555"/>
                  <a:gd name="connsiteX109" fmla="*/ 28075 w 157009"/>
                  <a:gd name="connsiteY109" fmla="*/ 2357 h 31555"/>
                  <a:gd name="connsiteX110" fmla="*/ 28447 w 157009"/>
                  <a:gd name="connsiteY110" fmla="*/ 1700 h 31555"/>
                  <a:gd name="connsiteX111" fmla="*/ 33545 w 157009"/>
                  <a:gd name="connsiteY111" fmla="*/ 1949 h 31555"/>
                  <a:gd name="connsiteX112" fmla="*/ 36417 w 157009"/>
                  <a:gd name="connsiteY112" fmla="*/ 2540 h 31555"/>
                  <a:gd name="connsiteX113" fmla="*/ 39790 w 157009"/>
                  <a:gd name="connsiteY113" fmla="*/ 2676 h 31555"/>
                  <a:gd name="connsiteX114" fmla="*/ 42153 w 157009"/>
                  <a:gd name="connsiteY114" fmla="*/ 3267 h 31555"/>
                  <a:gd name="connsiteX115" fmla="*/ 45734 w 157009"/>
                  <a:gd name="connsiteY115" fmla="*/ 3066 h 31555"/>
                  <a:gd name="connsiteX116" fmla="*/ 50596 w 157009"/>
                  <a:gd name="connsiteY116" fmla="*/ 2232 h 31555"/>
                  <a:gd name="connsiteX117" fmla="*/ 51901 w 157009"/>
                  <a:gd name="connsiteY117" fmla="*/ 1736 h 31555"/>
                  <a:gd name="connsiteX118" fmla="*/ 53621 w 157009"/>
                  <a:gd name="connsiteY118" fmla="*/ 2191 h 31555"/>
                  <a:gd name="connsiteX119" fmla="*/ 60710 w 157009"/>
                  <a:gd name="connsiteY119" fmla="*/ 1706 h 31555"/>
                  <a:gd name="connsiteX120" fmla="*/ 67073 w 157009"/>
                  <a:gd name="connsiteY120" fmla="*/ 1753 h 31555"/>
                  <a:gd name="connsiteX121" fmla="*/ 69064 w 157009"/>
                  <a:gd name="connsiteY121" fmla="*/ 2451 h 31555"/>
                  <a:gd name="connsiteX122" fmla="*/ 71811 w 157009"/>
                  <a:gd name="connsiteY122" fmla="*/ 1931 h 31555"/>
                  <a:gd name="connsiteX123" fmla="*/ 74629 w 157009"/>
                  <a:gd name="connsiteY123" fmla="*/ 2351 h 31555"/>
                  <a:gd name="connsiteX124" fmla="*/ 76018 w 157009"/>
                  <a:gd name="connsiteY124" fmla="*/ 1552 h 31555"/>
                  <a:gd name="connsiteX125" fmla="*/ 80313 w 157009"/>
                  <a:gd name="connsiteY125" fmla="*/ 2315 h 31555"/>
                  <a:gd name="connsiteX126" fmla="*/ 81689 w 157009"/>
                  <a:gd name="connsiteY126" fmla="*/ 1552 h 31555"/>
                  <a:gd name="connsiteX127" fmla="*/ 83692 w 157009"/>
                  <a:gd name="connsiteY127" fmla="*/ 2315 h 31555"/>
                  <a:gd name="connsiteX128" fmla="*/ 87450 w 157009"/>
                  <a:gd name="connsiteY128" fmla="*/ 1351 h 31555"/>
                  <a:gd name="connsiteX129" fmla="*/ 88897 w 157009"/>
                  <a:gd name="connsiteY129" fmla="*/ 2179 h 31555"/>
                  <a:gd name="connsiteX130" fmla="*/ 94214 w 157009"/>
                  <a:gd name="connsiteY130" fmla="*/ 1405 h 31555"/>
                  <a:gd name="connsiteX131" fmla="*/ 95987 w 157009"/>
                  <a:gd name="connsiteY131" fmla="*/ 1677 h 31555"/>
                  <a:gd name="connsiteX132" fmla="*/ 97889 w 157009"/>
                  <a:gd name="connsiteY132" fmla="*/ 1937 h 31555"/>
                  <a:gd name="connsiteX133" fmla="*/ 103797 w 157009"/>
                  <a:gd name="connsiteY133" fmla="*/ 1215 h 31555"/>
                  <a:gd name="connsiteX134" fmla="*/ 104175 w 157009"/>
                  <a:gd name="connsiteY134" fmla="*/ 1807 h 31555"/>
                  <a:gd name="connsiteX135" fmla="*/ 105067 w 157009"/>
                  <a:gd name="connsiteY135" fmla="*/ 1215 h 31555"/>
                  <a:gd name="connsiteX136" fmla="*/ 109144 w 157009"/>
                  <a:gd name="connsiteY136" fmla="*/ 1215 h 31555"/>
                  <a:gd name="connsiteX137" fmla="*/ 111920 w 157009"/>
                  <a:gd name="connsiteY137" fmla="*/ 955 h 31555"/>
                  <a:gd name="connsiteX138" fmla="*/ 113356 w 157009"/>
                  <a:gd name="connsiteY138" fmla="*/ 441 h 31555"/>
                  <a:gd name="connsiteX139" fmla="*/ 114774 w 157009"/>
                  <a:gd name="connsiteY139" fmla="*/ 801 h 31555"/>
                  <a:gd name="connsiteX140" fmla="*/ 118171 w 157009"/>
                  <a:gd name="connsiteY140" fmla="*/ 583 h 31555"/>
                  <a:gd name="connsiteX141" fmla="*/ 128215 w 157009"/>
                  <a:gd name="connsiteY141" fmla="*/ 56 h 31555"/>
                  <a:gd name="connsiteX142" fmla="*/ 128994 w 157009"/>
                  <a:gd name="connsiteY142" fmla="*/ 1718 h 31555"/>
                  <a:gd name="connsiteX143" fmla="*/ 130938 w 157009"/>
                  <a:gd name="connsiteY143" fmla="*/ 2221 h 31555"/>
                  <a:gd name="connsiteX144" fmla="*/ 131919 w 157009"/>
                  <a:gd name="connsiteY144" fmla="*/ 3066 h 31555"/>
                  <a:gd name="connsiteX145" fmla="*/ 133035 w 157009"/>
                  <a:gd name="connsiteY145" fmla="*/ 3817 h 31555"/>
                  <a:gd name="connsiteX146" fmla="*/ 134282 w 157009"/>
                  <a:gd name="connsiteY146" fmla="*/ 4846 h 31555"/>
                  <a:gd name="connsiteX147" fmla="*/ 136828 w 157009"/>
                  <a:gd name="connsiteY147" fmla="*/ 5768 h 31555"/>
                  <a:gd name="connsiteX148" fmla="*/ 138010 w 157009"/>
                  <a:gd name="connsiteY148" fmla="*/ 6537 h 31555"/>
                  <a:gd name="connsiteX149" fmla="*/ 138459 w 157009"/>
                  <a:gd name="connsiteY149" fmla="*/ 7223 h 3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157009" h="31555">
                    <a:moveTo>
                      <a:pt x="138459" y="7223"/>
                    </a:moveTo>
                    <a:cubicBezTo>
                      <a:pt x="138459" y="7223"/>
                      <a:pt x="138146" y="8506"/>
                      <a:pt x="139050" y="8477"/>
                    </a:cubicBezTo>
                    <a:cubicBezTo>
                      <a:pt x="139511" y="8477"/>
                      <a:pt x="139688" y="9239"/>
                      <a:pt x="140308" y="9068"/>
                    </a:cubicBezTo>
                    <a:cubicBezTo>
                      <a:pt x="141236" y="8814"/>
                      <a:pt x="140982" y="9559"/>
                      <a:pt x="140982" y="9559"/>
                    </a:cubicBezTo>
                    <a:cubicBezTo>
                      <a:pt x="140982" y="9559"/>
                      <a:pt x="141880" y="9712"/>
                      <a:pt x="141431" y="10292"/>
                    </a:cubicBezTo>
                    <a:cubicBezTo>
                      <a:pt x="141123" y="10682"/>
                      <a:pt x="142228" y="11173"/>
                      <a:pt x="142228" y="11173"/>
                    </a:cubicBezTo>
                    <a:lnTo>
                      <a:pt x="143847" y="11132"/>
                    </a:lnTo>
                    <a:lnTo>
                      <a:pt x="144060" y="12060"/>
                    </a:lnTo>
                    <a:cubicBezTo>
                      <a:pt x="144669" y="12576"/>
                      <a:pt x="145152" y="13225"/>
                      <a:pt x="145472" y="13958"/>
                    </a:cubicBezTo>
                    <a:cubicBezTo>
                      <a:pt x="145889" y="14775"/>
                      <a:pt x="146497" y="15479"/>
                      <a:pt x="147244" y="16010"/>
                    </a:cubicBezTo>
                    <a:cubicBezTo>
                      <a:pt x="147244" y="16010"/>
                      <a:pt x="147528" y="16276"/>
                      <a:pt x="147953" y="15732"/>
                    </a:cubicBezTo>
                    <a:cubicBezTo>
                      <a:pt x="148378" y="15188"/>
                      <a:pt x="148544" y="15300"/>
                      <a:pt x="148544" y="15300"/>
                    </a:cubicBezTo>
                    <a:cubicBezTo>
                      <a:pt x="149151" y="16038"/>
                      <a:pt x="149878" y="16667"/>
                      <a:pt x="150694" y="17163"/>
                    </a:cubicBezTo>
                    <a:cubicBezTo>
                      <a:pt x="151155" y="17470"/>
                      <a:pt x="150694" y="18428"/>
                      <a:pt x="151959" y="18795"/>
                    </a:cubicBezTo>
                    <a:cubicBezTo>
                      <a:pt x="152605" y="19063"/>
                      <a:pt x="153214" y="19413"/>
                      <a:pt x="153772" y="19835"/>
                    </a:cubicBezTo>
                    <a:lnTo>
                      <a:pt x="152998" y="20687"/>
                    </a:lnTo>
                    <a:cubicBezTo>
                      <a:pt x="153258" y="21077"/>
                      <a:pt x="154511" y="21190"/>
                      <a:pt x="154570" y="21663"/>
                    </a:cubicBezTo>
                    <a:cubicBezTo>
                      <a:pt x="154919" y="24365"/>
                      <a:pt x="156809" y="23218"/>
                      <a:pt x="156809" y="23218"/>
                    </a:cubicBezTo>
                    <a:cubicBezTo>
                      <a:pt x="156809" y="23218"/>
                      <a:pt x="157341" y="23762"/>
                      <a:pt x="156673" y="24814"/>
                    </a:cubicBezTo>
                    <a:cubicBezTo>
                      <a:pt x="156006" y="25867"/>
                      <a:pt x="156537" y="26316"/>
                      <a:pt x="156537" y="26316"/>
                    </a:cubicBezTo>
                    <a:cubicBezTo>
                      <a:pt x="156150" y="27251"/>
                      <a:pt x="155984" y="28263"/>
                      <a:pt x="156053" y="29273"/>
                    </a:cubicBezTo>
                    <a:cubicBezTo>
                      <a:pt x="156205" y="30063"/>
                      <a:pt x="156459" y="30830"/>
                      <a:pt x="156809" y="31555"/>
                    </a:cubicBezTo>
                    <a:cubicBezTo>
                      <a:pt x="156809" y="31555"/>
                      <a:pt x="154493" y="31555"/>
                      <a:pt x="152975" y="30331"/>
                    </a:cubicBezTo>
                    <a:cubicBezTo>
                      <a:pt x="152289" y="29781"/>
                      <a:pt x="151415" y="29704"/>
                      <a:pt x="150812" y="28936"/>
                    </a:cubicBezTo>
                    <a:cubicBezTo>
                      <a:pt x="149885" y="27753"/>
                      <a:pt x="149300" y="28486"/>
                      <a:pt x="149300" y="28486"/>
                    </a:cubicBezTo>
                    <a:lnTo>
                      <a:pt x="148118" y="29486"/>
                    </a:lnTo>
                    <a:cubicBezTo>
                      <a:pt x="147740" y="28924"/>
                      <a:pt x="147268" y="28232"/>
                      <a:pt x="143770" y="29361"/>
                    </a:cubicBezTo>
                    <a:cubicBezTo>
                      <a:pt x="140273" y="30491"/>
                      <a:pt x="141637" y="29799"/>
                      <a:pt x="140042" y="29953"/>
                    </a:cubicBezTo>
                    <a:cubicBezTo>
                      <a:pt x="139027" y="30108"/>
                      <a:pt x="137989" y="29972"/>
                      <a:pt x="137047" y="29562"/>
                    </a:cubicBezTo>
                    <a:cubicBezTo>
                      <a:pt x="136314" y="29284"/>
                      <a:pt x="135615" y="28925"/>
                      <a:pt x="134961" y="28492"/>
                    </a:cubicBezTo>
                    <a:lnTo>
                      <a:pt x="133065" y="29491"/>
                    </a:lnTo>
                    <a:lnTo>
                      <a:pt x="130808" y="30183"/>
                    </a:lnTo>
                    <a:lnTo>
                      <a:pt x="130808" y="30597"/>
                    </a:lnTo>
                    <a:lnTo>
                      <a:pt x="127966" y="29663"/>
                    </a:lnTo>
                    <a:lnTo>
                      <a:pt x="125940" y="30142"/>
                    </a:lnTo>
                    <a:lnTo>
                      <a:pt x="125060" y="29302"/>
                    </a:lnTo>
                    <a:lnTo>
                      <a:pt x="123234" y="29101"/>
                    </a:lnTo>
                    <a:lnTo>
                      <a:pt x="121243" y="29491"/>
                    </a:lnTo>
                    <a:lnTo>
                      <a:pt x="120617" y="28664"/>
                    </a:lnTo>
                    <a:cubicBezTo>
                      <a:pt x="118254" y="29450"/>
                      <a:pt x="119282" y="30106"/>
                      <a:pt x="117161" y="29491"/>
                    </a:cubicBezTo>
                    <a:cubicBezTo>
                      <a:pt x="117161" y="29491"/>
                      <a:pt x="116180" y="28930"/>
                      <a:pt x="115896" y="29491"/>
                    </a:cubicBezTo>
                    <a:lnTo>
                      <a:pt x="115010" y="29302"/>
                    </a:lnTo>
                    <a:lnTo>
                      <a:pt x="114171" y="28545"/>
                    </a:lnTo>
                    <a:lnTo>
                      <a:pt x="113693" y="29663"/>
                    </a:lnTo>
                    <a:cubicBezTo>
                      <a:pt x="113462" y="28740"/>
                      <a:pt x="110473" y="29344"/>
                      <a:pt x="108411" y="30100"/>
                    </a:cubicBezTo>
                    <a:lnTo>
                      <a:pt x="106261" y="29704"/>
                    </a:lnTo>
                    <a:lnTo>
                      <a:pt x="104547" y="29184"/>
                    </a:lnTo>
                    <a:cubicBezTo>
                      <a:pt x="104247" y="28802"/>
                      <a:pt x="103693" y="28736"/>
                      <a:pt x="103311" y="29037"/>
                    </a:cubicBezTo>
                    <a:cubicBezTo>
                      <a:pt x="103299" y="29047"/>
                      <a:pt x="103288" y="29056"/>
                      <a:pt x="103277" y="29066"/>
                    </a:cubicBezTo>
                    <a:cubicBezTo>
                      <a:pt x="102361" y="29769"/>
                      <a:pt x="100855" y="29385"/>
                      <a:pt x="100855" y="29385"/>
                    </a:cubicBezTo>
                    <a:lnTo>
                      <a:pt x="98663" y="30024"/>
                    </a:lnTo>
                    <a:lnTo>
                      <a:pt x="96300" y="28900"/>
                    </a:lnTo>
                    <a:cubicBezTo>
                      <a:pt x="95603" y="29326"/>
                      <a:pt x="97558" y="30402"/>
                      <a:pt x="94321" y="29143"/>
                    </a:cubicBezTo>
                    <a:lnTo>
                      <a:pt x="92548" y="28451"/>
                    </a:lnTo>
                    <a:cubicBezTo>
                      <a:pt x="91308" y="30455"/>
                      <a:pt x="89003" y="29491"/>
                      <a:pt x="89003" y="29491"/>
                    </a:cubicBezTo>
                    <a:cubicBezTo>
                      <a:pt x="89003" y="29491"/>
                      <a:pt x="74511" y="29491"/>
                      <a:pt x="74275" y="29521"/>
                    </a:cubicBezTo>
                    <a:cubicBezTo>
                      <a:pt x="74039" y="29551"/>
                      <a:pt x="74021" y="29521"/>
                      <a:pt x="74015" y="29491"/>
                    </a:cubicBezTo>
                    <a:cubicBezTo>
                      <a:pt x="73938" y="29355"/>
                      <a:pt x="73601" y="29491"/>
                      <a:pt x="73601" y="29491"/>
                    </a:cubicBezTo>
                    <a:cubicBezTo>
                      <a:pt x="73601" y="29255"/>
                      <a:pt x="73725" y="29184"/>
                      <a:pt x="73601" y="29001"/>
                    </a:cubicBezTo>
                    <a:lnTo>
                      <a:pt x="72768" y="29491"/>
                    </a:lnTo>
                    <a:cubicBezTo>
                      <a:pt x="68946" y="30455"/>
                      <a:pt x="68089" y="29953"/>
                      <a:pt x="59948" y="28687"/>
                    </a:cubicBezTo>
                    <a:cubicBezTo>
                      <a:pt x="58837" y="29728"/>
                      <a:pt x="58489" y="30225"/>
                      <a:pt x="57331" y="29480"/>
                    </a:cubicBezTo>
                    <a:cubicBezTo>
                      <a:pt x="56976" y="29249"/>
                      <a:pt x="55688" y="28705"/>
                      <a:pt x="55688" y="28705"/>
                    </a:cubicBezTo>
                    <a:cubicBezTo>
                      <a:pt x="56031" y="29527"/>
                      <a:pt x="55860" y="29054"/>
                      <a:pt x="55316" y="29491"/>
                    </a:cubicBezTo>
                    <a:cubicBezTo>
                      <a:pt x="55145" y="29633"/>
                      <a:pt x="49408" y="28941"/>
                      <a:pt x="51488" y="29202"/>
                    </a:cubicBezTo>
                    <a:cubicBezTo>
                      <a:pt x="51836" y="29249"/>
                      <a:pt x="50779" y="28297"/>
                      <a:pt x="50779" y="28297"/>
                    </a:cubicBezTo>
                    <a:lnTo>
                      <a:pt x="50253" y="29083"/>
                    </a:lnTo>
                    <a:lnTo>
                      <a:pt x="47660" y="29438"/>
                    </a:lnTo>
                    <a:cubicBezTo>
                      <a:pt x="46679" y="29261"/>
                      <a:pt x="45940" y="29616"/>
                      <a:pt x="44676" y="30030"/>
                    </a:cubicBezTo>
                    <a:cubicBezTo>
                      <a:pt x="44586" y="29915"/>
                      <a:pt x="44511" y="29790"/>
                      <a:pt x="44451" y="29657"/>
                    </a:cubicBezTo>
                    <a:cubicBezTo>
                      <a:pt x="44404" y="29545"/>
                      <a:pt x="44156" y="29332"/>
                      <a:pt x="44156" y="29148"/>
                    </a:cubicBezTo>
                    <a:cubicBezTo>
                      <a:pt x="44137" y="29014"/>
                      <a:pt x="44059" y="28895"/>
                      <a:pt x="43943" y="28823"/>
                    </a:cubicBezTo>
                    <a:lnTo>
                      <a:pt x="42443" y="29456"/>
                    </a:lnTo>
                    <a:cubicBezTo>
                      <a:pt x="42443" y="29456"/>
                      <a:pt x="42614" y="28865"/>
                      <a:pt x="42124" y="28941"/>
                    </a:cubicBezTo>
                    <a:cubicBezTo>
                      <a:pt x="41633" y="29018"/>
                      <a:pt x="41710" y="28498"/>
                      <a:pt x="41710" y="28498"/>
                    </a:cubicBezTo>
                    <a:lnTo>
                      <a:pt x="41173" y="29456"/>
                    </a:lnTo>
                    <a:cubicBezTo>
                      <a:pt x="41173" y="29456"/>
                      <a:pt x="36446" y="29787"/>
                      <a:pt x="34674" y="29456"/>
                    </a:cubicBezTo>
                    <a:cubicBezTo>
                      <a:pt x="33739" y="29225"/>
                      <a:pt x="32752" y="29344"/>
                      <a:pt x="31897" y="29787"/>
                    </a:cubicBezTo>
                    <a:lnTo>
                      <a:pt x="31141" y="28604"/>
                    </a:lnTo>
                    <a:lnTo>
                      <a:pt x="29717" y="29899"/>
                    </a:lnTo>
                    <a:lnTo>
                      <a:pt x="27543" y="29450"/>
                    </a:lnTo>
                    <a:lnTo>
                      <a:pt x="26273" y="28693"/>
                    </a:lnTo>
                    <a:cubicBezTo>
                      <a:pt x="25428" y="28693"/>
                      <a:pt x="23602" y="30343"/>
                      <a:pt x="23082" y="29598"/>
                    </a:cubicBezTo>
                    <a:cubicBezTo>
                      <a:pt x="23017" y="29503"/>
                      <a:pt x="20861" y="28480"/>
                      <a:pt x="19538" y="29279"/>
                    </a:cubicBezTo>
                    <a:cubicBezTo>
                      <a:pt x="17452" y="30538"/>
                      <a:pt x="16306" y="28965"/>
                      <a:pt x="15544" y="30030"/>
                    </a:cubicBezTo>
                    <a:cubicBezTo>
                      <a:pt x="14622" y="30390"/>
                      <a:pt x="9854" y="28876"/>
                      <a:pt x="9323" y="28876"/>
                    </a:cubicBezTo>
                    <a:cubicBezTo>
                      <a:pt x="8998" y="28876"/>
                      <a:pt x="8413" y="29710"/>
                      <a:pt x="7940" y="29468"/>
                    </a:cubicBezTo>
                    <a:lnTo>
                      <a:pt x="5743" y="28752"/>
                    </a:lnTo>
                    <a:cubicBezTo>
                      <a:pt x="5010" y="29432"/>
                      <a:pt x="3734" y="28941"/>
                      <a:pt x="3722" y="28924"/>
                    </a:cubicBezTo>
                    <a:cubicBezTo>
                      <a:pt x="3444" y="28504"/>
                      <a:pt x="2735" y="28687"/>
                      <a:pt x="2735" y="28687"/>
                    </a:cubicBezTo>
                    <a:lnTo>
                      <a:pt x="0" y="28652"/>
                    </a:lnTo>
                    <a:cubicBezTo>
                      <a:pt x="594" y="27835"/>
                      <a:pt x="985" y="26889"/>
                      <a:pt x="1140" y="25890"/>
                    </a:cubicBezTo>
                    <a:cubicBezTo>
                      <a:pt x="1223" y="25063"/>
                      <a:pt x="1501" y="23277"/>
                      <a:pt x="1501" y="23277"/>
                    </a:cubicBezTo>
                    <a:cubicBezTo>
                      <a:pt x="1979" y="22544"/>
                      <a:pt x="1790" y="22041"/>
                      <a:pt x="1938" y="21503"/>
                    </a:cubicBezTo>
                    <a:lnTo>
                      <a:pt x="2694" y="20705"/>
                    </a:lnTo>
                    <a:cubicBezTo>
                      <a:pt x="2771" y="20113"/>
                      <a:pt x="2765" y="18594"/>
                      <a:pt x="2765" y="18594"/>
                    </a:cubicBezTo>
                    <a:lnTo>
                      <a:pt x="3474" y="14880"/>
                    </a:lnTo>
                    <a:lnTo>
                      <a:pt x="6239" y="13390"/>
                    </a:lnTo>
                    <a:cubicBezTo>
                      <a:pt x="6177" y="13273"/>
                      <a:pt x="6143" y="13144"/>
                      <a:pt x="6138" y="13012"/>
                    </a:cubicBezTo>
                    <a:cubicBezTo>
                      <a:pt x="6122" y="12770"/>
                      <a:pt x="6066" y="12532"/>
                      <a:pt x="5973" y="12308"/>
                    </a:cubicBezTo>
                    <a:cubicBezTo>
                      <a:pt x="5910" y="12118"/>
                      <a:pt x="5890" y="11916"/>
                      <a:pt x="5914" y="11717"/>
                    </a:cubicBezTo>
                    <a:cubicBezTo>
                      <a:pt x="5930" y="11558"/>
                      <a:pt x="5930" y="11397"/>
                      <a:pt x="5914" y="11238"/>
                    </a:cubicBezTo>
                    <a:lnTo>
                      <a:pt x="6286" y="10865"/>
                    </a:lnTo>
                    <a:cubicBezTo>
                      <a:pt x="8058" y="8293"/>
                      <a:pt x="10008" y="5372"/>
                      <a:pt x="10930" y="2339"/>
                    </a:cubicBezTo>
                    <a:lnTo>
                      <a:pt x="13293" y="1748"/>
                    </a:lnTo>
                    <a:cubicBezTo>
                      <a:pt x="16773" y="2558"/>
                      <a:pt x="16590" y="2788"/>
                      <a:pt x="17109" y="1748"/>
                    </a:cubicBezTo>
                    <a:lnTo>
                      <a:pt x="19916" y="2635"/>
                    </a:lnTo>
                    <a:cubicBezTo>
                      <a:pt x="19526" y="2445"/>
                      <a:pt x="21765" y="1736"/>
                      <a:pt x="21883" y="1671"/>
                    </a:cubicBezTo>
                    <a:cubicBezTo>
                      <a:pt x="22184" y="1505"/>
                      <a:pt x="22633" y="1848"/>
                      <a:pt x="23147" y="2221"/>
                    </a:cubicBezTo>
                    <a:lnTo>
                      <a:pt x="28075" y="2357"/>
                    </a:lnTo>
                    <a:lnTo>
                      <a:pt x="28447" y="1700"/>
                    </a:lnTo>
                    <a:cubicBezTo>
                      <a:pt x="30219" y="1742"/>
                      <a:pt x="31596" y="1109"/>
                      <a:pt x="33545" y="1949"/>
                    </a:cubicBezTo>
                    <a:cubicBezTo>
                      <a:pt x="34178" y="2227"/>
                      <a:pt x="35093" y="2907"/>
                      <a:pt x="36417" y="2540"/>
                    </a:cubicBezTo>
                    <a:cubicBezTo>
                      <a:pt x="37007" y="2386"/>
                      <a:pt x="38609" y="1949"/>
                      <a:pt x="39790" y="2676"/>
                    </a:cubicBezTo>
                    <a:cubicBezTo>
                      <a:pt x="40322" y="2995"/>
                      <a:pt x="41651" y="3409"/>
                      <a:pt x="42153" y="3267"/>
                    </a:cubicBezTo>
                    <a:cubicBezTo>
                      <a:pt x="43331" y="3028"/>
                      <a:pt x="44537" y="2960"/>
                      <a:pt x="45734" y="3066"/>
                    </a:cubicBezTo>
                    <a:cubicBezTo>
                      <a:pt x="46490" y="2960"/>
                      <a:pt x="49107" y="3427"/>
                      <a:pt x="50596" y="2232"/>
                    </a:cubicBezTo>
                    <a:cubicBezTo>
                      <a:pt x="51594" y="2067"/>
                      <a:pt x="51724" y="1641"/>
                      <a:pt x="51901" y="1736"/>
                    </a:cubicBezTo>
                    <a:lnTo>
                      <a:pt x="53621" y="2191"/>
                    </a:lnTo>
                    <a:cubicBezTo>
                      <a:pt x="53621" y="2191"/>
                      <a:pt x="58536" y="2363"/>
                      <a:pt x="60710" y="1706"/>
                    </a:cubicBezTo>
                    <a:cubicBezTo>
                      <a:pt x="62181" y="1269"/>
                      <a:pt x="63499" y="1653"/>
                      <a:pt x="67073" y="1753"/>
                    </a:cubicBezTo>
                    <a:lnTo>
                      <a:pt x="69064" y="2451"/>
                    </a:lnTo>
                    <a:cubicBezTo>
                      <a:pt x="69182" y="2451"/>
                      <a:pt x="71215" y="3078"/>
                      <a:pt x="71811" y="1931"/>
                    </a:cubicBezTo>
                    <a:cubicBezTo>
                      <a:pt x="72768" y="1895"/>
                      <a:pt x="73724" y="2037"/>
                      <a:pt x="74629" y="2351"/>
                    </a:cubicBezTo>
                    <a:cubicBezTo>
                      <a:pt x="75191" y="2321"/>
                      <a:pt x="75462" y="1576"/>
                      <a:pt x="76018" y="1552"/>
                    </a:cubicBezTo>
                    <a:cubicBezTo>
                      <a:pt x="77731" y="1481"/>
                      <a:pt x="79332" y="2179"/>
                      <a:pt x="80313" y="2315"/>
                    </a:cubicBezTo>
                    <a:lnTo>
                      <a:pt x="81689" y="1552"/>
                    </a:lnTo>
                    <a:lnTo>
                      <a:pt x="83692" y="2315"/>
                    </a:lnTo>
                    <a:lnTo>
                      <a:pt x="87450" y="1351"/>
                    </a:lnTo>
                    <a:lnTo>
                      <a:pt x="88897" y="2179"/>
                    </a:lnTo>
                    <a:cubicBezTo>
                      <a:pt x="90669" y="2741"/>
                      <a:pt x="92820" y="2593"/>
                      <a:pt x="94214" y="1405"/>
                    </a:cubicBezTo>
                    <a:cubicBezTo>
                      <a:pt x="93990" y="2759"/>
                      <a:pt x="95987" y="589"/>
                      <a:pt x="95987" y="1677"/>
                    </a:cubicBezTo>
                    <a:cubicBezTo>
                      <a:pt x="95987" y="2765"/>
                      <a:pt x="97759" y="2451"/>
                      <a:pt x="97889" y="1937"/>
                    </a:cubicBezTo>
                    <a:lnTo>
                      <a:pt x="103797" y="1215"/>
                    </a:lnTo>
                    <a:lnTo>
                      <a:pt x="104175" y="1807"/>
                    </a:lnTo>
                    <a:lnTo>
                      <a:pt x="105067" y="1215"/>
                    </a:lnTo>
                    <a:lnTo>
                      <a:pt x="109144" y="1215"/>
                    </a:lnTo>
                    <a:lnTo>
                      <a:pt x="111920" y="955"/>
                    </a:lnTo>
                    <a:lnTo>
                      <a:pt x="113356" y="441"/>
                    </a:lnTo>
                    <a:lnTo>
                      <a:pt x="114774" y="801"/>
                    </a:lnTo>
                    <a:lnTo>
                      <a:pt x="118171" y="583"/>
                    </a:lnTo>
                    <a:cubicBezTo>
                      <a:pt x="118602" y="1020"/>
                      <a:pt x="127766" y="-281"/>
                      <a:pt x="128215" y="56"/>
                    </a:cubicBezTo>
                    <a:cubicBezTo>
                      <a:pt x="128900" y="600"/>
                      <a:pt x="126519" y="2232"/>
                      <a:pt x="128994" y="1718"/>
                    </a:cubicBezTo>
                    <a:cubicBezTo>
                      <a:pt x="130406" y="1422"/>
                      <a:pt x="129697" y="2771"/>
                      <a:pt x="130938" y="2221"/>
                    </a:cubicBezTo>
                    <a:cubicBezTo>
                      <a:pt x="131287" y="2061"/>
                      <a:pt x="131452" y="2481"/>
                      <a:pt x="131919" y="3066"/>
                    </a:cubicBezTo>
                    <a:lnTo>
                      <a:pt x="133035" y="3817"/>
                    </a:lnTo>
                    <a:lnTo>
                      <a:pt x="134282" y="4846"/>
                    </a:lnTo>
                    <a:cubicBezTo>
                      <a:pt x="134282" y="4846"/>
                      <a:pt x="135310" y="5165"/>
                      <a:pt x="136828" y="5768"/>
                    </a:cubicBezTo>
                    <a:cubicBezTo>
                      <a:pt x="137348" y="5969"/>
                      <a:pt x="138512" y="6117"/>
                      <a:pt x="138010" y="6537"/>
                    </a:cubicBezTo>
                    <a:cubicBezTo>
                      <a:pt x="137508" y="6957"/>
                      <a:pt x="138459" y="7223"/>
                      <a:pt x="138459" y="7223"/>
                    </a:cubicBezTo>
                    <a:close/>
                  </a:path>
                </a:pathLst>
              </a:custGeom>
              <a:solidFill>
                <a:srgbClr val="EE7203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1AA66B70-275C-A45D-762B-4956188B91A1}"/>
                  </a:ext>
                </a:extLst>
              </p:cNvPr>
              <p:cNvSpPr/>
              <p:nvPr/>
            </p:nvSpPr>
            <p:spPr>
              <a:xfrm>
                <a:off x="10668361" y="4745630"/>
                <a:ext cx="251419" cy="29570"/>
              </a:xfrm>
              <a:custGeom>
                <a:avLst/>
                <a:gdLst>
                  <a:gd name="connsiteX0" fmla="*/ 118 w 251419"/>
                  <a:gd name="connsiteY0" fmla="*/ 24994 h 29570"/>
                  <a:gd name="connsiteX1" fmla="*/ 2481 w 251419"/>
                  <a:gd name="connsiteY1" fmla="*/ 23404 h 29570"/>
                  <a:gd name="connsiteX2" fmla="*/ 2440 w 251419"/>
                  <a:gd name="connsiteY2" fmla="*/ 22126 h 29570"/>
                  <a:gd name="connsiteX3" fmla="*/ 5264 w 251419"/>
                  <a:gd name="connsiteY3" fmla="*/ 17083 h 29570"/>
                  <a:gd name="connsiteX4" fmla="*/ 8956 w 251419"/>
                  <a:gd name="connsiteY4" fmla="*/ 9668 h 29570"/>
                  <a:gd name="connsiteX5" fmla="*/ 8956 w 251419"/>
                  <a:gd name="connsiteY5" fmla="*/ 4825 h 29570"/>
                  <a:gd name="connsiteX6" fmla="*/ 11515 w 251419"/>
                  <a:gd name="connsiteY6" fmla="*/ 2229 h 29570"/>
                  <a:gd name="connsiteX7" fmla="*/ 11532 w 251419"/>
                  <a:gd name="connsiteY7" fmla="*/ 2229 h 29570"/>
                  <a:gd name="connsiteX8" fmla="*/ 20394 w 251419"/>
                  <a:gd name="connsiteY8" fmla="*/ 2229 h 29570"/>
                  <a:gd name="connsiteX9" fmla="*/ 21682 w 251419"/>
                  <a:gd name="connsiteY9" fmla="*/ 2968 h 29570"/>
                  <a:gd name="connsiteX10" fmla="*/ 31643 w 251419"/>
                  <a:gd name="connsiteY10" fmla="*/ 1112 h 29570"/>
                  <a:gd name="connsiteX11" fmla="*/ 32937 w 251419"/>
                  <a:gd name="connsiteY11" fmla="*/ 1857 h 29570"/>
                  <a:gd name="connsiteX12" fmla="*/ 51754 w 251419"/>
                  <a:gd name="connsiteY12" fmla="*/ 2229 h 29570"/>
                  <a:gd name="connsiteX13" fmla="*/ 52864 w 251419"/>
                  <a:gd name="connsiteY13" fmla="*/ 2968 h 29570"/>
                  <a:gd name="connsiteX14" fmla="*/ 58394 w 251419"/>
                  <a:gd name="connsiteY14" fmla="*/ 1112 h 29570"/>
                  <a:gd name="connsiteX15" fmla="*/ 60793 w 251419"/>
                  <a:gd name="connsiteY15" fmla="*/ 1857 h 29570"/>
                  <a:gd name="connsiteX16" fmla="*/ 64296 w 251419"/>
                  <a:gd name="connsiteY16" fmla="*/ 1112 h 29570"/>
                  <a:gd name="connsiteX17" fmla="*/ 68172 w 251419"/>
                  <a:gd name="connsiteY17" fmla="*/ 1857 h 29570"/>
                  <a:gd name="connsiteX18" fmla="*/ 71126 w 251419"/>
                  <a:gd name="connsiteY18" fmla="*/ 1484 h 29570"/>
                  <a:gd name="connsiteX19" fmla="*/ 72048 w 251419"/>
                  <a:gd name="connsiteY19" fmla="*/ 745 h 29570"/>
                  <a:gd name="connsiteX20" fmla="*/ 73519 w 251419"/>
                  <a:gd name="connsiteY20" fmla="*/ 1857 h 29570"/>
                  <a:gd name="connsiteX21" fmla="*/ 76473 w 251419"/>
                  <a:gd name="connsiteY21" fmla="*/ 0 h 29570"/>
                  <a:gd name="connsiteX22" fmla="*/ 79793 w 251419"/>
                  <a:gd name="connsiteY22" fmla="*/ 1857 h 29570"/>
                  <a:gd name="connsiteX23" fmla="*/ 84596 w 251419"/>
                  <a:gd name="connsiteY23" fmla="*/ 0 h 29570"/>
                  <a:gd name="connsiteX24" fmla="*/ 85701 w 251419"/>
                  <a:gd name="connsiteY24" fmla="*/ 1112 h 29570"/>
                  <a:gd name="connsiteX25" fmla="*/ 89387 w 251419"/>
                  <a:gd name="connsiteY25" fmla="*/ 1112 h 29570"/>
                  <a:gd name="connsiteX26" fmla="*/ 91048 w 251419"/>
                  <a:gd name="connsiteY26" fmla="*/ 0 h 29570"/>
                  <a:gd name="connsiteX27" fmla="*/ 92158 w 251419"/>
                  <a:gd name="connsiteY27" fmla="*/ 745 h 29570"/>
                  <a:gd name="connsiteX28" fmla="*/ 93446 w 251419"/>
                  <a:gd name="connsiteY28" fmla="*/ 0 h 29570"/>
                  <a:gd name="connsiteX29" fmla="*/ 93446 w 251419"/>
                  <a:gd name="connsiteY29" fmla="*/ 1112 h 29570"/>
                  <a:gd name="connsiteX30" fmla="*/ 106361 w 251419"/>
                  <a:gd name="connsiteY30" fmla="*/ 1112 h 29570"/>
                  <a:gd name="connsiteX31" fmla="*/ 108204 w 251419"/>
                  <a:gd name="connsiteY31" fmla="*/ 1857 h 29570"/>
                  <a:gd name="connsiteX32" fmla="*/ 109681 w 251419"/>
                  <a:gd name="connsiteY32" fmla="*/ 1112 h 29570"/>
                  <a:gd name="connsiteX33" fmla="*/ 110786 w 251419"/>
                  <a:gd name="connsiteY33" fmla="*/ 1857 h 29570"/>
                  <a:gd name="connsiteX34" fmla="*/ 112263 w 251419"/>
                  <a:gd name="connsiteY34" fmla="*/ 1112 h 29570"/>
                  <a:gd name="connsiteX35" fmla="*/ 121125 w 251419"/>
                  <a:gd name="connsiteY35" fmla="*/ 1112 h 29570"/>
                  <a:gd name="connsiteX36" fmla="*/ 123896 w 251419"/>
                  <a:gd name="connsiteY36" fmla="*/ 1857 h 29570"/>
                  <a:gd name="connsiteX37" fmla="*/ 126259 w 251419"/>
                  <a:gd name="connsiteY37" fmla="*/ 1112 h 29570"/>
                  <a:gd name="connsiteX38" fmla="*/ 127925 w 251419"/>
                  <a:gd name="connsiteY38" fmla="*/ 1857 h 29570"/>
                  <a:gd name="connsiteX39" fmla="*/ 129402 w 251419"/>
                  <a:gd name="connsiteY39" fmla="*/ 1112 h 29570"/>
                  <a:gd name="connsiteX40" fmla="*/ 131978 w 251419"/>
                  <a:gd name="connsiteY40" fmla="*/ 2229 h 29570"/>
                  <a:gd name="connsiteX41" fmla="*/ 135676 w 251419"/>
                  <a:gd name="connsiteY41" fmla="*/ 745 h 29570"/>
                  <a:gd name="connsiteX42" fmla="*/ 139363 w 251419"/>
                  <a:gd name="connsiteY42" fmla="*/ 1857 h 29570"/>
                  <a:gd name="connsiteX43" fmla="*/ 141206 w 251419"/>
                  <a:gd name="connsiteY43" fmla="*/ 1112 h 29570"/>
                  <a:gd name="connsiteX44" fmla="*/ 142317 w 251419"/>
                  <a:gd name="connsiteY44" fmla="*/ 1857 h 29570"/>
                  <a:gd name="connsiteX45" fmla="*/ 144715 w 251419"/>
                  <a:gd name="connsiteY45" fmla="*/ 1112 h 29570"/>
                  <a:gd name="connsiteX46" fmla="*/ 149141 w 251419"/>
                  <a:gd name="connsiteY46" fmla="*/ 1857 h 29570"/>
                  <a:gd name="connsiteX47" fmla="*/ 152095 w 251419"/>
                  <a:gd name="connsiteY47" fmla="*/ 745 h 29570"/>
                  <a:gd name="connsiteX48" fmla="*/ 169440 w 251419"/>
                  <a:gd name="connsiteY48" fmla="*/ 1112 h 29570"/>
                  <a:gd name="connsiteX49" fmla="*/ 170911 w 251419"/>
                  <a:gd name="connsiteY49" fmla="*/ 1857 h 29570"/>
                  <a:gd name="connsiteX50" fmla="*/ 172571 w 251419"/>
                  <a:gd name="connsiteY50" fmla="*/ 1112 h 29570"/>
                  <a:gd name="connsiteX51" fmla="*/ 174054 w 251419"/>
                  <a:gd name="connsiteY51" fmla="*/ 1857 h 29570"/>
                  <a:gd name="connsiteX52" fmla="*/ 174970 w 251419"/>
                  <a:gd name="connsiteY52" fmla="*/ 745 h 29570"/>
                  <a:gd name="connsiteX53" fmla="*/ 177186 w 251419"/>
                  <a:gd name="connsiteY53" fmla="*/ 1857 h 29570"/>
                  <a:gd name="connsiteX54" fmla="*/ 178113 w 251419"/>
                  <a:gd name="connsiteY54" fmla="*/ 1112 h 29570"/>
                  <a:gd name="connsiteX55" fmla="*/ 180878 w 251419"/>
                  <a:gd name="connsiteY55" fmla="*/ 1857 h 29570"/>
                  <a:gd name="connsiteX56" fmla="*/ 184015 w 251419"/>
                  <a:gd name="connsiteY56" fmla="*/ 1112 h 29570"/>
                  <a:gd name="connsiteX57" fmla="*/ 185303 w 251419"/>
                  <a:gd name="connsiteY57" fmla="*/ 1857 h 29570"/>
                  <a:gd name="connsiteX58" fmla="*/ 186414 w 251419"/>
                  <a:gd name="connsiteY58" fmla="*/ 1112 h 29570"/>
                  <a:gd name="connsiteX59" fmla="*/ 187891 w 251419"/>
                  <a:gd name="connsiteY59" fmla="*/ 1857 h 29570"/>
                  <a:gd name="connsiteX60" fmla="*/ 190845 w 251419"/>
                  <a:gd name="connsiteY60" fmla="*/ 1857 h 29570"/>
                  <a:gd name="connsiteX61" fmla="*/ 192877 w 251419"/>
                  <a:gd name="connsiteY61" fmla="*/ 1112 h 29570"/>
                  <a:gd name="connsiteX62" fmla="*/ 193793 w 251419"/>
                  <a:gd name="connsiteY62" fmla="*/ 1857 h 29570"/>
                  <a:gd name="connsiteX63" fmla="*/ 196381 w 251419"/>
                  <a:gd name="connsiteY63" fmla="*/ 1112 h 29570"/>
                  <a:gd name="connsiteX64" fmla="*/ 197485 w 251419"/>
                  <a:gd name="connsiteY64" fmla="*/ 1857 h 29570"/>
                  <a:gd name="connsiteX65" fmla="*/ 198962 w 251419"/>
                  <a:gd name="connsiteY65" fmla="*/ 1112 h 29570"/>
                  <a:gd name="connsiteX66" fmla="*/ 222210 w 251419"/>
                  <a:gd name="connsiteY66" fmla="*/ 1112 h 29570"/>
                  <a:gd name="connsiteX67" fmla="*/ 229956 w 251419"/>
                  <a:gd name="connsiteY67" fmla="*/ 6309 h 29570"/>
                  <a:gd name="connsiteX68" fmla="*/ 233276 w 251419"/>
                  <a:gd name="connsiteY68" fmla="*/ 9650 h 29570"/>
                  <a:gd name="connsiteX69" fmla="*/ 237335 w 251419"/>
                  <a:gd name="connsiteY69" fmla="*/ 12985 h 29570"/>
                  <a:gd name="connsiteX70" fmla="*/ 240472 w 251419"/>
                  <a:gd name="connsiteY70" fmla="*/ 18307 h 29570"/>
                  <a:gd name="connsiteX71" fmla="*/ 245115 w 251419"/>
                  <a:gd name="connsiteY71" fmla="*/ 24013 h 29570"/>
                  <a:gd name="connsiteX72" fmla="*/ 248335 w 251419"/>
                  <a:gd name="connsiteY72" fmla="*/ 27377 h 29570"/>
                  <a:gd name="connsiteX73" fmla="*/ 251419 w 251419"/>
                  <a:gd name="connsiteY73" fmla="*/ 29524 h 29570"/>
                  <a:gd name="connsiteX74" fmla="*/ 0 w 251419"/>
                  <a:gd name="connsiteY74" fmla="*/ 29571 h 2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51419" h="29570">
                    <a:moveTo>
                      <a:pt x="118" y="24994"/>
                    </a:moveTo>
                    <a:lnTo>
                      <a:pt x="2481" y="23404"/>
                    </a:lnTo>
                    <a:cubicBezTo>
                      <a:pt x="2747" y="22623"/>
                      <a:pt x="2304" y="22753"/>
                      <a:pt x="2440" y="22126"/>
                    </a:cubicBezTo>
                    <a:cubicBezTo>
                      <a:pt x="3090" y="20885"/>
                      <a:pt x="4774" y="18851"/>
                      <a:pt x="5264" y="17083"/>
                    </a:cubicBezTo>
                    <a:cubicBezTo>
                      <a:pt x="6097" y="14020"/>
                      <a:pt x="6233" y="11288"/>
                      <a:pt x="8956" y="9668"/>
                    </a:cubicBezTo>
                    <a:lnTo>
                      <a:pt x="8956" y="4825"/>
                    </a:lnTo>
                    <a:cubicBezTo>
                      <a:pt x="8946" y="3401"/>
                      <a:pt x="10092" y="2239"/>
                      <a:pt x="11515" y="2229"/>
                    </a:cubicBezTo>
                    <a:cubicBezTo>
                      <a:pt x="11521" y="2229"/>
                      <a:pt x="11526" y="2229"/>
                      <a:pt x="11532" y="2229"/>
                    </a:cubicBezTo>
                    <a:lnTo>
                      <a:pt x="20394" y="2229"/>
                    </a:lnTo>
                    <a:cubicBezTo>
                      <a:pt x="20944" y="2229"/>
                      <a:pt x="21127" y="2968"/>
                      <a:pt x="21682" y="2968"/>
                    </a:cubicBezTo>
                    <a:cubicBezTo>
                      <a:pt x="25599" y="2968"/>
                      <a:pt x="27726" y="1112"/>
                      <a:pt x="31643" y="1112"/>
                    </a:cubicBezTo>
                    <a:cubicBezTo>
                      <a:pt x="32198" y="1112"/>
                      <a:pt x="32429" y="1809"/>
                      <a:pt x="32937" y="1857"/>
                    </a:cubicBezTo>
                    <a:cubicBezTo>
                      <a:pt x="40221" y="2507"/>
                      <a:pt x="44469" y="1620"/>
                      <a:pt x="51754" y="2229"/>
                    </a:cubicBezTo>
                    <a:cubicBezTo>
                      <a:pt x="52215" y="2229"/>
                      <a:pt x="52345" y="2968"/>
                      <a:pt x="52864" y="2968"/>
                    </a:cubicBezTo>
                    <a:cubicBezTo>
                      <a:pt x="55121" y="2968"/>
                      <a:pt x="56137" y="1112"/>
                      <a:pt x="58394" y="1112"/>
                    </a:cubicBezTo>
                    <a:cubicBezTo>
                      <a:pt x="59363" y="1112"/>
                      <a:pt x="59824" y="1857"/>
                      <a:pt x="60793" y="1857"/>
                    </a:cubicBezTo>
                    <a:cubicBezTo>
                      <a:pt x="62181" y="1857"/>
                      <a:pt x="62914" y="1112"/>
                      <a:pt x="64296" y="1112"/>
                    </a:cubicBezTo>
                    <a:cubicBezTo>
                      <a:pt x="65821" y="1112"/>
                      <a:pt x="66659" y="1857"/>
                      <a:pt x="68172" y="1857"/>
                    </a:cubicBezTo>
                    <a:cubicBezTo>
                      <a:pt x="69354" y="1857"/>
                      <a:pt x="69944" y="1484"/>
                      <a:pt x="71126" y="1484"/>
                    </a:cubicBezTo>
                    <a:cubicBezTo>
                      <a:pt x="71587" y="1484"/>
                      <a:pt x="71587" y="745"/>
                      <a:pt x="72048" y="745"/>
                    </a:cubicBezTo>
                    <a:cubicBezTo>
                      <a:pt x="72786" y="745"/>
                      <a:pt x="72786" y="1857"/>
                      <a:pt x="73519" y="1857"/>
                    </a:cubicBezTo>
                    <a:cubicBezTo>
                      <a:pt x="74860" y="1857"/>
                      <a:pt x="75646" y="1023"/>
                      <a:pt x="76473" y="0"/>
                    </a:cubicBezTo>
                    <a:cubicBezTo>
                      <a:pt x="77654" y="881"/>
                      <a:pt x="78322" y="1857"/>
                      <a:pt x="79793" y="1857"/>
                    </a:cubicBezTo>
                    <a:cubicBezTo>
                      <a:pt x="81778" y="1857"/>
                      <a:pt x="83716" y="1762"/>
                      <a:pt x="84596" y="0"/>
                    </a:cubicBezTo>
                    <a:cubicBezTo>
                      <a:pt x="85029" y="300"/>
                      <a:pt x="85404" y="676"/>
                      <a:pt x="85701" y="1112"/>
                    </a:cubicBezTo>
                    <a:lnTo>
                      <a:pt x="89387" y="1112"/>
                    </a:lnTo>
                    <a:cubicBezTo>
                      <a:pt x="90173" y="1112"/>
                      <a:pt x="90268" y="0"/>
                      <a:pt x="91048" y="0"/>
                    </a:cubicBezTo>
                    <a:cubicBezTo>
                      <a:pt x="91556" y="0"/>
                      <a:pt x="91638" y="745"/>
                      <a:pt x="92158" y="745"/>
                    </a:cubicBezTo>
                    <a:cubicBezTo>
                      <a:pt x="92678" y="745"/>
                      <a:pt x="92944" y="189"/>
                      <a:pt x="93446" y="0"/>
                    </a:cubicBezTo>
                    <a:lnTo>
                      <a:pt x="93446" y="1112"/>
                    </a:lnTo>
                    <a:lnTo>
                      <a:pt x="106361" y="1112"/>
                    </a:lnTo>
                    <a:cubicBezTo>
                      <a:pt x="107147" y="1112"/>
                      <a:pt x="107424" y="1857"/>
                      <a:pt x="108204" y="1857"/>
                    </a:cubicBezTo>
                    <a:cubicBezTo>
                      <a:pt x="108854" y="1857"/>
                      <a:pt x="109037" y="1112"/>
                      <a:pt x="109681" y="1112"/>
                    </a:cubicBezTo>
                    <a:cubicBezTo>
                      <a:pt x="110189" y="1112"/>
                      <a:pt x="110272" y="1857"/>
                      <a:pt x="110786" y="1857"/>
                    </a:cubicBezTo>
                    <a:cubicBezTo>
                      <a:pt x="111436" y="1857"/>
                      <a:pt x="111619" y="1112"/>
                      <a:pt x="112263" y="1112"/>
                    </a:cubicBezTo>
                    <a:lnTo>
                      <a:pt x="121125" y="1112"/>
                    </a:lnTo>
                    <a:cubicBezTo>
                      <a:pt x="122236" y="1112"/>
                      <a:pt x="122785" y="1857"/>
                      <a:pt x="123896" y="1857"/>
                    </a:cubicBezTo>
                    <a:cubicBezTo>
                      <a:pt x="124859" y="1857"/>
                      <a:pt x="125326" y="1112"/>
                      <a:pt x="126259" y="1112"/>
                    </a:cubicBezTo>
                    <a:cubicBezTo>
                      <a:pt x="126956" y="1112"/>
                      <a:pt x="127228" y="1857"/>
                      <a:pt x="127925" y="1857"/>
                    </a:cubicBezTo>
                    <a:cubicBezTo>
                      <a:pt x="128622" y="1857"/>
                      <a:pt x="128758" y="1112"/>
                      <a:pt x="129402" y="1112"/>
                    </a:cubicBezTo>
                    <a:cubicBezTo>
                      <a:pt x="130460" y="1112"/>
                      <a:pt x="130920" y="2229"/>
                      <a:pt x="131978" y="2229"/>
                    </a:cubicBezTo>
                    <a:cubicBezTo>
                      <a:pt x="133549" y="2229"/>
                      <a:pt x="134105" y="745"/>
                      <a:pt x="135676" y="745"/>
                    </a:cubicBezTo>
                    <a:cubicBezTo>
                      <a:pt x="137147" y="745"/>
                      <a:pt x="137886" y="1857"/>
                      <a:pt x="139363" y="1857"/>
                    </a:cubicBezTo>
                    <a:cubicBezTo>
                      <a:pt x="140143" y="1857"/>
                      <a:pt x="140426" y="1112"/>
                      <a:pt x="141206" y="1112"/>
                    </a:cubicBezTo>
                    <a:cubicBezTo>
                      <a:pt x="141714" y="1112"/>
                      <a:pt x="141797" y="1857"/>
                      <a:pt x="142317" y="1857"/>
                    </a:cubicBezTo>
                    <a:cubicBezTo>
                      <a:pt x="143286" y="1857"/>
                      <a:pt x="143747" y="1112"/>
                      <a:pt x="144715" y="1112"/>
                    </a:cubicBezTo>
                    <a:cubicBezTo>
                      <a:pt x="146488" y="1112"/>
                      <a:pt x="147386" y="1857"/>
                      <a:pt x="149141" y="1857"/>
                    </a:cubicBezTo>
                    <a:cubicBezTo>
                      <a:pt x="150387" y="1857"/>
                      <a:pt x="150984" y="1265"/>
                      <a:pt x="152095" y="745"/>
                    </a:cubicBezTo>
                    <a:cubicBezTo>
                      <a:pt x="158877" y="881"/>
                      <a:pt x="162729" y="278"/>
                      <a:pt x="169440" y="1112"/>
                    </a:cubicBezTo>
                    <a:cubicBezTo>
                      <a:pt x="170031" y="1159"/>
                      <a:pt x="170267" y="1857"/>
                      <a:pt x="170911" y="1857"/>
                    </a:cubicBezTo>
                    <a:cubicBezTo>
                      <a:pt x="171555" y="1857"/>
                      <a:pt x="171886" y="1112"/>
                      <a:pt x="172571" y="1112"/>
                    </a:cubicBezTo>
                    <a:cubicBezTo>
                      <a:pt x="173257" y="1112"/>
                      <a:pt x="173405" y="1857"/>
                      <a:pt x="174054" y="1857"/>
                    </a:cubicBezTo>
                    <a:cubicBezTo>
                      <a:pt x="174604" y="1857"/>
                      <a:pt x="174645" y="1112"/>
                      <a:pt x="174970" y="745"/>
                    </a:cubicBezTo>
                    <a:cubicBezTo>
                      <a:pt x="175803" y="1159"/>
                      <a:pt x="176217" y="1857"/>
                      <a:pt x="177186" y="1857"/>
                    </a:cubicBezTo>
                    <a:cubicBezTo>
                      <a:pt x="177646" y="1857"/>
                      <a:pt x="177646" y="1112"/>
                      <a:pt x="178113" y="1112"/>
                    </a:cubicBezTo>
                    <a:cubicBezTo>
                      <a:pt x="179218" y="1112"/>
                      <a:pt x="179773" y="1857"/>
                      <a:pt x="180878" y="1857"/>
                    </a:cubicBezTo>
                    <a:cubicBezTo>
                      <a:pt x="182119" y="1857"/>
                      <a:pt x="182769" y="1112"/>
                      <a:pt x="184015" y="1112"/>
                    </a:cubicBezTo>
                    <a:cubicBezTo>
                      <a:pt x="184565" y="1112"/>
                      <a:pt x="184748" y="1857"/>
                      <a:pt x="185303" y="1857"/>
                    </a:cubicBezTo>
                    <a:cubicBezTo>
                      <a:pt x="185858" y="1857"/>
                      <a:pt x="185894" y="1112"/>
                      <a:pt x="186414" y="1112"/>
                    </a:cubicBezTo>
                    <a:cubicBezTo>
                      <a:pt x="187064" y="1112"/>
                      <a:pt x="187241" y="1857"/>
                      <a:pt x="187891" y="1857"/>
                    </a:cubicBezTo>
                    <a:lnTo>
                      <a:pt x="190845" y="1857"/>
                    </a:lnTo>
                    <a:cubicBezTo>
                      <a:pt x="191678" y="1857"/>
                      <a:pt x="192026" y="1112"/>
                      <a:pt x="192877" y="1112"/>
                    </a:cubicBezTo>
                    <a:cubicBezTo>
                      <a:pt x="193332" y="1112"/>
                      <a:pt x="193332" y="1857"/>
                      <a:pt x="193793" y="1857"/>
                    </a:cubicBezTo>
                    <a:cubicBezTo>
                      <a:pt x="194862" y="1857"/>
                      <a:pt x="195317" y="1112"/>
                      <a:pt x="196381" y="1112"/>
                    </a:cubicBezTo>
                    <a:cubicBezTo>
                      <a:pt x="196889" y="1112"/>
                      <a:pt x="196971" y="1857"/>
                      <a:pt x="197485" y="1857"/>
                    </a:cubicBezTo>
                    <a:cubicBezTo>
                      <a:pt x="198135" y="1857"/>
                      <a:pt x="198318" y="1112"/>
                      <a:pt x="198962" y="1112"/>
                    </a:cubicBezTo>
                    <a:lnTo>
                      <a:pt x="222210" y="1112"/>
                    </a:lnTo>
                    <a:cubicBezTo>
                      <a:pt x="224325" y="3944"/>
                      <a:pt x="226452" y="7025"/>
                      <a:pt x="229956" y="6309"/>
                    </a:cubicBezTo>
                    <a:cubicBezTo>
                      <a:pt x="230097" y="8119"/>
                      <a:pt x="232130" y="8349"/>
                      <a:pt x="233276" y="9650"/>
                    </a:cubicBezTo>
                    <a:cubicBezTo>
                      <a:pt x="234617" y="11128"/>
                      <a:pt x="235308" y="12896"/>
                      <a:pt x="237335" y="12985"/>
                    </a:cubicBezTo>
                    <a:cubicBezTo>
                      <a:pt x="237429" y="15533"/>
                      <a:pt x="238670" y="16533"/>
                      <a:pt x="240472" y="18307"/>
                    </a:cubicBezTo>
                    <a:cubicBezTo>
                      <a:pt x="242593" y="20441"/>
                      <a:pt x="241960" y="21127"/>
                      <a:pt x="245115" y="24013"/>
                    </a:cubicBezTo>
                    <a:cubicBezTo>
                      <a:pt x="245115" y="24013"/>
                      <a:pt x="248607" y="27442"/>
                      <a:pt x="248335" y="27377"/>
                    </a:cubicBezTo>
                    <a:lnTo>
                      <a:pt x="251419" y="29524"/>
                    </a:lnTo>
                    <a:lnTo>
                      <a:pt x="0" y="29571"/>
                    </a:lnTo>
                    <a:close/>
                  </a:path>
                </a:pathLst>
              </a:custGeom>
              <a:solidFill>
                <a:srgbClr val="E0E5E1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317DCA0C-C8E1-86C4-1022-EA72AFA649EC}"/>
                  </a:ext>
                </a:extLst>
              </p:cNvPr>
              <p:cNvSpPr/>
              <p:nvPr/>
            </p:nvSpPr>
            <p:spPr>
              <a:xfrm>
                <a:off x="10633705" y="4532324"/>
                <a:ext cx="286258" cy="218261"/>
              </a:xfrm>
              <a:custGeom>
                <a:avLst/>
                <a:gdLst>
                  <a:gd name="connsiteX0" fmla="*/ 283080 w 286258"/>
                  <a:gd name="connsiteY0" fmla="*/ 182215 h 218261"/>
                  <a:gd name="connsiteX1" fmla="*/ 59133 w 286258"/>
                  <a:gd name="connsiteY1" fmla="*/ 43756 h 218261"/>
                  <a:gd name="connsiteX2" fmla="*/ 66157 w 286258"/>
                  <a:gd name="connsiteY2" fmla="*/ 30156 h 218261"/>
                  <a:gd name="connsiteX3" fmla="*/ 65767 w 286258"/>
                  <a:gd name="connsiteY3" fmla="*/ 30399 h 218261"/>
                  <a:gd name="connsiteX4" fmla="*/ 266484 w 286258"/>
                  <a:gd name="connsiteY4" fmla="*/ 178514 h 218261"/>
                  <a:gd name="connsiteX5" fmla="*/ 265090 w 286258"/>
                  <a:gd name="connsiteY5" fmla="*/ 178691 h 218261"/>
                  <a:gd name="connsiteX6" fmla="*/ 265090 w 286258"/>
                  <a:gd name="connsiteY6" fmla="*/ 177509 h 218261"/>
                  <a:gd name="connsiteX7" fmla="*/ 264499 w 286258"/>
                  <a:gd name="connsiteY7" fmla="*/ 177024 h 218261"/>
                  <a:gd name="connsiteX8" fmla="*/ 262869 w 286258"/>
                  <a:gd name="connsiteY8" fmla="*/ 177414 h 218261"/>
                  <a:gd name="connsiteX9" fmla="*/ 262869 w 286258"/>
                  <a:gd name="connsiteY9" fmla="*/ 175640 h 218261"/>
                  <a:gd name="connsiteX10" fmla="*/ 262514 w 286258"/>
                  <a:gd name="connsiteY10" fmla="*/ 175333 h 218261"/>
                  <a:gd name="connsiteX11" fmla="*/ 261232 w 286258"/>
                  <a:gd name="connsiteY11" fmla="*/ 175611 h 218261"/>
                  <a:gd name="connsiteX12" fmla="*/ 261197 w 286258"/>
                  <a:gd name="connsiteY12" fmla="*/ 175587 h 218261"/>
                  <a:gd name="connsiteX13" fmla="*/ 261197 w 286258"/>
                  <a:gd name="connsiteY13" fmla="*/ 174221 h 218261"/>
                  <a:gd name="connsiteX14" fmla="*/ 259005 w 286258"/>
                  <a:gd name="connsiteY14" fmla="*/ 172548 h 218261"/>
                  <a:gd name="connsiteX15" fmla="*/ 258733 w 286258"/>
                  <a:gd name="connsiteY15" fmla="*/ 172548 h 218261"/>
                  <a:gd name="connsiteX16" fmla="*/ 256801 w 286258"/>
                  <a:gd name="connsiteY16" fmla="*/ 170774 h 218261"/>
                  <a:gd name="connsiteX17" fmla="*/ 256441 w 286258"/>
                  <a:gd name="connsiteY17" fmla="*/ 168864 h 218261"/>
                  <a:gd name="connsiteX18" fmla="*/ 254497 w 286258"/>
                  <a:gd name="connsiteY18" fmla="*/ 168414 h 218261"/>
                  <a:gd name="connsiteX19" fmla="*/ 254001 w 286258"/>
                  <a:gd name="connsiteY19" fmla="*/ 168882 h 218261"/>
                  <a:gd name="connsiteX20" fmla="*/ 253570 w 286258"/>
                  <a:gd name="connsiteY20" fmla="*/ 168261 h 218261"/>
                  <a:gd name="connsiteX21" fmla="*/ 253156 w 286258"/>
                  <a:gd name="connsiteY21" fmla="*/ 168190 h 218261"/>
                  <a:gd name="connsiteX22" fmla="*/ 252849 w 286258"/>
                  <a:gd name="connsiteY22" fmla="*/ 167598 h 218261"/>
                  <a:gd name="connsiteX23" fmla="*/ 252039 w 286258"/>
                  <a:gd name="connsiteY23" fmla="*/ 167598 h 218261"/>
                  <a:gd name="connsiteX24" fmla="*/ 248111 w 286258"/>
                  <a:gd name="connsiteY24" fmla="*/ 164299 h 218261"/>
                  <a:gd name="connsiteX25" fmla="*/ 248258 w 286258"/>
                  <a:gd name="connsiteY25" fmla="*/ 162797 h 218261"/>
                  <a:gd name="connsiteX26" fmla="*/ 247591 w 286258"/>
                  <a:gd name="connsiteY26" fmla="*/ 162933 h 218261"/>
                  <a:gd name="connsiteX27" fmla="*/ 245358 w 286258"/>
                  <a:gd name="connsiteY27" fmla="*/ 159894 h 218261"/>
                  <a:gd name="connsiteX28" fmla="*/ 239385 w 286258"/>
                  <a:gd name="connsiteY28" fmla="*/ 155252 h 218261"/>
                  <a:gd name="connsiteX29" fmla="*/ 238900 w 286258"/>
                  <a:gd name="connsiteY29" fmla="*/ 155388 h 218261"/>
                  <a:gd name="connsiteX30" fmla="*/ 238900 w 286258"/>
                  <a:gd name="connsiteY30" fmla="*/ 154797 h 218261"/>
                  <a:gd name="connsiteX31" fmla="*/ 238522 w 286258"/>
                  <a:gd name="connsiteY31" fmla="*/ 154424 h 218261"/>
                  <a:gd name="connsiteX32" fmla="*/ 237559 w 286258"/>
                  <a:gd name="connsiteY32" fmla="*/ 154608 h 218261"/>
                  <a:gd name="connsiteX33" fmla="*/ 236649 w 286258"/>
                  <a:gd name="connsiteY33" fmla="*/ 153318 h 218261"/>
                  <a:gd name="connsiteX34" fmla="*/ 237092 w 286258"/>
                  <a:gd name="connsiteY34" fmla="*/ 153064 h 218261"/>
                  <a:gd name="connsiteX35" fmla="*/ 235172 w 286258"/>
                  <a:gd name="connsiteY35" fmla="*/ 152804 h 218261"/>
                  <a:gd name="connsiteX36" fmla="*/ 233051 w 286258"/>
                  <a:gd name="connsiteY36" fmla="*/ 149156 h 218261"/>
                  <a:gd name="connsiteX37" fmla="*/ 231521 w 286258"/>
                  <a:gd name="connsiteY37" fmla="*/ 148943 h 218261"/>
                  <a:gd name="connsiteX38" fmla="*/ 231557 w 286258"/>
                  <a:gd name="connsiteY38" fmla="*/ 148216 h 218261"/>
                  <a:gd name="connsiteX39" fmla="*/ 228945 w 286258"/>
                  <a:gd name="connsiteY39" fmla="*/ 147825 h 218261"/>
                  <a:gd name="connsiteX40" fmla="*/ 229140 w 286258"/>
                  <a:gd name="connsiteY40" fmla="*/ 147033 h 218261"/>
                  <a:gd name="connsiteX41" fmla="*/ 228880 w 286258"/>
                  <a:gd name="connsiteY41" fmla="*/ 145703 h 218261"/>
                  <a:gd name="connsiteX42" fmla="*/ 227882 w 286258"/>
                  <a:gd name="connsiteY42" fmla="*/ 146968 h 218261"/>
                  <a:gd name="connsiteX43" fmla="*/ 225300 w 286258"/>
                  <a:gd name="connsiteY43" fmla="*/ 143184 h 218261"/>
                  <a:gd name="connsiteX44" fmla="*/ 224928 w 286258"/>
                  <a:gd name="connsiteY44" fmla="*/ 142906 h 218261"/>
                  <a:gd name="connsiteX45" fmla="*/ 221383 w 286258"/>
                  <a:gd name="connsiteY45" fmla="*/ 139825 h 218261"/>
                  <a:gd name="connsiteX46" fmla="*/ 219510 w 286258"/>
                  <a:gd name="connsiteY46" fmla="*/ 138051 h 218261"/>
                  <a:gd name="connsiteX47" fmla="*/ 217791 w 286258"/>
                  <a:gd name="connsiteY47" fmla="*/ 137649 h 218261"/>
                  <a:gd name="connsiteX48" fmla="*/ 215268 w 286258"/>
                  <a:gd name="connsiteY48" fmla="*/ 133398 h 218261"/>
                  <a:gd name="connsiteX49" fmla="*/ 214678 w 286258"/>
                  <a:gd name="connsiteY49" fmla="*/ 133013 h 218261"/>
                  <a:gd name="connsiteX50" fmla="*/ 214034 w 286258"/>
                  <a:gd name="connsiteY50" fmla="*/ 133705 h 218261"/>
                  <a:gd name="connsiteX51" fmla="*/ 207263 w 286258"/>
                  <a:gd name="connsiteY51" fmla="*/ 128040 h 218261"/>
                  <a:gd name="connsiteX52" fmla="*/ 205987 w 286258"/>
                  <a:gd name="connsiteY52" fmla="*/ 128371 h 218261"/>
                  <a:gd name="connsiteX53" fmla="*/ 205325 w 286258"/>
                  <a:gd name="connsiteY53" fmla="*/ 126438 h 218261"/>
                  <a:gd name="connsiteX54" fmla="*/ 204439 w 286258"/>
                  <a:gd name="connsiteY54" fmla="*/ 126994 h 218261"/>
                  <a:gd name="connsiteX55" fmla="*/ 204557 w 286258"/>
                  <a:gd name="connsiteY55" fmla="*/ 125220 h 218261"/>
                  <a:gd name="connsiteX56" fmla="*/ 203169 w 286258"/>
                  <a:gd name="connsiteY56" fmla="*/ 123493 h 218261"/>
                  <a:gd name="connsiteX57" fmla="*/ 198838 w 286258"/>
                  <a:gd name="connsiteY57" fmla="*/ 120608 h 218261"/>
                  <a:gd name="connsiteX58" fmla="*/ 198490 w 286258"/>
                  <a:gd name="connsiteY58" fmla="*/ 118775 h 218261"/>
                  <a:gd name="connsiteX59" fmla="*/ 197101 w 286258"/>
                  <a:gd name="connsiteY59" fmla="*/ 117592 h 218261"/>
                  <a:gd name="connsiteX60" fmla="*/ 196404 w 286258"/>
                  <a:gd name="connsiteY60" fmla="*/ 116806 h 218261"/>
                  <a:gd name="connsiteX61" fmla="*/ 195908 w 286258"/>
                  <a:gd name="connsiteY61" fmla="*/ 116333 h 218261"/>
                  <a:gd name="connsiteX62" fmla="*/ 195583 w 286258"/>
                  <a:gd name="connsiteY62" fmla="*/ 116001 h 218261"/>
                  <a:gd name="connsiteX63" fmla="*/ 195447 w 286258"/>
                  <a:gd name="connsiteY63" fmla="*/ 117592 h 218261"/>
                  <a:gd name="connsiteX64" fmla="*/ 194986 w 286258"/>
                  <a:gd name="connsiteY64" fmla="*/ 117592 h 218261"/>
                  <a:gd name="connsiteX65" fmla="*/ 192859 w 286258"/>
                  <a:gd name="connsiteY65" fmla="*/ 115274 h 218261"/>
                  <a:gd name="connsiteX66" fmla="*/ 191802 w 286258"/>
                  <a:gd name="connsiteY66" fmla="*/ 113548 h 218261"/>
                  <a:gd name="connsiteX67" fmla="*/ 191270 w 286258"/>
                  <a:gd name="connsiteY67" fmla="*/ 114080 h 218261"/>
                  <a:gd name="connsiteX68" fmla="*/ 190744 w 286258"/>
                  <a:gd name="connsiteY68" fmla="*/ 112353 h 218261"/>
                  <a:gd name="connsiteX69" fmla="*/ 191140 w 286258"/>
                  <a:gd name="connsiteY69" fmla="*/ 112554 h 218261"/>
                  <a:gd name="connsiteX70" fmla="*/ 190213 w 286258"/>
                  <a:gd name="connsiteY70" fmla="*/ 110893 h 218261"/>
                  <a:gd name="connsiteX71" fmla="*/ 185333 w 286258"/>
                  <a:gd name="connsiteY71" fmla="*/ 107936 h 218261"/>
                  <a:gd name="connsiteX72" fmla="*/ 184594 w 286258"/>
                  <a:gd name="connsiteY72" fmla="*/ 108545 h 218261"/>
                  <a:gd name="connsiteX73" fmla="*/ 184399 w 286258"/>
                  <a:gd name="connsiteY73" fmla="*/ 106972 h 218261"/>
                  <a:gd name="connsiteX74" fmla="*/ 176843 w 286258"/>
                  <a:gd name="connsiteY74" fmla="*/ 101118 h 218261"/>
                  <a:gd name="connsiteX75" fmla="*/ 176737 w 286258"/>
                  <a:gd name="connsiteY75" fmla="*/ 100770 h 218261"/>
                  <a:gd name="connsiteX76" fmla="*/ 176341 w 286258"/>
                  <a:gd name="connsiteY76" fmla="*/ 100078 h 218261"/>
                  <a:gd name="connsiteX77" fmla="*/ 173659 w 286258"/>
                  <a:gd name="connsiteY77" fmla="*/ 99179 h 218261"/>
                  <a:gd name="connsiteX78" fmla="*/ 173003 w 286258"/>
                  <a:gd name="connsiteY78" fmla="*/ 96902 h 218261"/>
                  <a:gd name="connsiteX79" fmla="*/ 171585 w 286258"/>
                  <a:gd name="connsiteY79" fmla="*/ 96973 h 218261"/>
                  <a:gd name="connsiteX80" fmla="*/ 171585 w 286258"/>
                  <a:gd name="connsiteY80" fmla="*/ 96264 h 218261"/>
                  <a:gd name="connsiteX81" fmla="*/ 170616 w 286258"/>
                  <a:gd name="connsiteY81" fmla="*/ 94401 h 218261"/>
                  <a:gd name="connsiteX82" fmla="*/ 170120 w 286258"/>
                  <a:gd name="connsiteY82" fmla="*/ 94070 h 218261"/>
                  <a:gd name="connsiteX83" fmla="*/ 164212 w 286258"/>
                  <a:gd name="connsiteY83" fmla="*/ 89482 h 218261"/>
                  <a:gd name="connsiteX84" fmla="*/ 164289 w 286258"/>
                  <a:gd name="connsiteY84" fmla="*/ 90256 h 218261"/>
                  <a:gd name="connsiteX85" fmla="*/ 159332 w 286258"/>
                  <a:gd name="connsiteY85" fmla="*/ 85585 h 218261"/>
                  <a:gd name="connsiteX86" fmla="*/ 158948 w 286258"/>
                  <a:gd name="connsiteY86" fmla="*/ 84775 h 218261"/>
                  <a:gd name="connsiteX87" fmla="*/ 157766 w 286258"/>
                  <a:gd name="connsiteY87" fmla="*/ 84668 h 218261"/>
                  <a:gd name="connsiteX88" fmla="*/ 157406 w 286258"/>
                  <a:gd name="connsiteY88" fmla="*/ 83232 h 218261"/>
                  <a:gd name="connsiteX89" fmla="*/ 157034 w 286258"/>
                  <a:gd name="connsiteY89" fmla="*/ 82906 h 218261"/>
                  <a:gd name="connsiteX90" fmla="*/ 156218 w 286258"/>
                  <a:gd name="connsiteY90" fmla="*/ 81866 h 218261"/>
                  <a:gd name="connsiteX91" fmla="*/ 155887 w 286258"/>
                  <a:gd name="connsiteY91" fmla="*/ 81038 h 218261"/>
                  <a:gd name="connsiteX92" fmla="*/ 155645 w 286258"/>
                  <a:gd name="connsiteY92" fmla="*/ 81038 h 218261"/>
                  <a:gd name="connsiteX93" fmla="*/ 155645 w 286258"/>
                  <a:gd name="connsiteY93" fmla="*/ 81759 h 218261"/>
                  <a:gd name="connsiteX94" fmla="*/ 154653 w 286258"/>
                  <a:gd name="connsiteY94" fmla="*/ 81759 h 218261"/>
                  <a:gd name="connsiteX95" fmla="*/ 154653 w 286258"/>
                  <a:gd name="connsiteY95" fmla="*/ 81298 h 218261"/>
                  <a:gd name="connsiteX96" fmla="*/ 154653 w 286258"/>
                  <a:gd name="connsiteY96" fmla="*/ 80311 h 218261"/>
                  <a:gd name="connsiteX97" fmla="*/ 151699 w 286258"/>
                  <a:gd name="connsiteY97" fmla="*/ 80772 h 218261"/>
                  <a:gd name="connsiteX98" fmla="*/ 149595 w 286258"/>
                  <a:gd name="connsiteY98" fmla="*/ 76325 h 218261"/>
                  <a:gd name="connsiteX99" fmla="*/ 146399 w 286258"/>
                  <a:gd name="connsiteY99" fmla="*/ 74108 h 218261"/>
                  <a:gd name="connsiteX100" fmla="*/ 145808 w 286258"/>
                  <a:gd name="connsiteY100" fmla="*/ 73126 h 218261"/>
                  <a:gd name="connsiteX101" fmla="*/ 145578 w 286258"/>
                  <a:gd name="connsiteY101" fmla="*/ 72730 h 218261"/>
                  <a:gd name="connsiteX102" fmla="*/ 144237 w 286258"/>
                  <a:gd name="connsiteY102" fmla="*/ 72476 h 218261"/>
                  <a:gd name="connsiteX103" fmla="*/ 143888 w 286258"/>
                  <a:gd name="connsiteY103" fmla="*/ 70619 h 218261"/>
                  <a:gd name="connsiteX104" fmla="*/ 142648 w 286258"/>
                  <a:gd name="connsiteY104" fmla="*/ 69484 h 218261"/>
                  <a:gd name="connsiteX105" fmla="*/ 141318 w 286258"/>
                  <a:gd name="connsiteY105" fmla="*/ 69957 h 218261"/>
                  <a:gd name="connsiteX106" fmla="*/ 141856 w 286258"/>
                  <a:gd name="connsiteY106" fmla="*/ 68615 h 218261"/>
                  <a:gd name="connsiteX107" fmla="*/ 140970 w 286258"/>
                  <a:gd name="connsiteY107" fmla="*/ 68023 h 218261"/>
                  <a:gd name="connsiteX108" fmla="*/ 140852 w 286258"/>
                  <a:gd name="connsiteY108" fmla="*/ 69442 h 218261"/>
                  <a:gd name="connsiteX109" fmla="*/ 140379 w 286258"/>
                  <a:gd name="connsiteY109" fmla="*/ 69442 h 218261"/>
                  <a:gd name="connsiteX110" fmla="*/ 139304 w 286258"/>
                  <a:gd name="connsiteY110" fmla="*/ 67154 h 218261"/>
                  <a:gd name="connsiteX111" fmla="*/ 139499 w 286258"/>
                  <a:gd name="connsiteY111" fmla="*/ 66864 h 218261"/>
                  <a:gd name="connsiteX112" fmla="*/ 138234 w 286258"/>
                  <a:gd name="connsiteY112" fmla="*/ 67089 h 218261"/>
                  <a:gd name="connsiteX113" fmla="*/ 137289 w 286258"/>
                  <a:gd name="connsiteY113" fmla="*/ 65575 h 218261"/>
                  <a:gd name="connsiteX114" fmla="*/ 136604 w 286258"/>
                  <a:gd name="connsiteY114" fmla="*/ 65883 h 218261"/>
                  <a:gd name="connsiteX115" fmla="*/ 136072 w 286258"/>
                  <a:gd name="connsiteY115" fmla="*/ 64109 h 218261"/>
                  <a:gd name="connsiteX116" fmla="*/ 136474 w 286258"/>
                  <a:gd name="connsiteY116" fmla="*/ 64316 h 218261"/>
                  <a:gd name="connsiteX117" fmla="*/ 136539 w 286258"/>
                  <a:gd name="connsiteY117" fmla="*/ 63831 h 218261"/>
                  <a:gd name="connsiteX118" fmla="*/ 133408 w 286258"/>
                  <a:gd name="connsiteY118" fmla="*/ 61566 h 218261"/>
                  <a:gd name="connsiteX119" fmla="*/ 129827 w 286258"/>
                  <a:gd name="connsiteY119" fmla="*/ 60283 h 218261"/>
                  <a:gd name="connsiteX120" fmla="*/ 129567 w 286258"/>
                  <a:gd name="connsiteY120" fmla="*/ 58509 h 218261"/>
                  <a:gd name="connsiteX121" fmla="*/ 126271 w 286258"/>
                  <a:gd name="connsiteY121" fmla="*/ 56268 h 218261"/>
                  <a:gd name="connsiteX122" fmla="*/ 125089 w 286258"/>
                  <a:gd name="connsiteY122" fmla="*/ 54837 h 218261"/>
                  <a:gd name="connsiteX123" fmla="*/ 124292 w 286258"/>
                  <a:gd name="connsiteY123" fmla="*/ 54837 h 218261"/>
                  <a:gd name="connsiteX124" fmla="*/ 123216 w 286258"/>
                  <a:gd name="connsiteY124" fmla="*/ 53566 h 218261"/>
                  <a:gd name="connsiteX125" fmla="*/ 122561 w 286258"/>
                  <a:gd name="connsiteY125" fmla="*/ 51975 h 218261"/>
                  <a:gd name="connsiteX126" fmla="*/ 121970 w 286258"/>
                  <a:gd name="connsiteY126" fmla="*/ 52750 h 218261"/>
                  <a:gd name="connsiteX127" fmla="*/ 121704 w 286258"/>
                  <a:gd name="connsiteY127" fmla="*/ 51875 h 218261"/>
                  <a:gd name="connsiteX128" fmla="*/ 120700 w 286258"/>
                  <a:gd name="connsiteY128" fmla="*/ 52413 h 218261"/>
                  <a:gd name="connsiteX129" fmla="*/ 118242 w 286258"/>
                  <a:gd name="connsiteY129" fmla="*/ 49935 h 218261"/>
                  <a:gd name="connsiteX130" fmla="*/ 113740 w 286258"/>
                  <a:gd name="connsiteY130" fmla="*/ 45507 h 218261"/>
                  <a:gd name="connsiteX131" fmla="*/ 109575 w 286258"/>
                  <a:gd name="connsiteY131" fmla="*/ 40859 h 218261"/>
                  <a:gd name="connsiteX132" fmla="*/ 103667 w 286258"/>
                  <a:gd name="connsiteY132" fmla="*/ 36087 h 218261"/>
                  <a:gd name="connsiteX133" fmla="*/ 102663 w 286258"/>
                  <a:gd name="connsiteY133" fmla="*/ 36087 h 218261"/>
                  <a:gd name="connsiteX134" fmla="*/ 102137 w 286258"/>
                  <a:gd name="connsiteY134" fmla="*/ 33994 h 218261"/>
                  <a:gd name="connsiteX135" fmla="*/ 101463 w 286258"/>
                  <a:gd name="connsiteY135" fmla="*/ 34230 h 218261"/>
                  <a:gd name="connsiteX136" fmla="*/ 101398 w 286258"/>
                  <a:gd name="connsiteY136" fmla="*/ 33698 h 218261"/>
                  <a:gd name="connsiteX137" fmla="*/ 100920 w 286258"/>
                  <a:gd name="connsiteY137" fmla="*/ 33899 h 218261"/>
                  <a:gd name="connsiteX138" fmla="*/ 100855 w 286258"/>
                  <a:gd name="connsiteY138" fmla="*/ 31747 h 218261"/>
                  <a:gd name="connsiteX139" fmla="*/ 99975 w 286258"/>
                  <a:gd name="connsiteY139" fmla="*/ 32971 h 218261"/>
                  <a:gd name="connsiteX140" fmla="*/ 99384 w 286258"/>
                  <a:gd name="connsiteY140" fmla="*/ 30133 h 218261"/>
                  <a:gd name="connsiteX141" fmla="*/ 94344 w 286258"/>
                  <a:gd name="connsiteY141" fmla="*/ 28051 h 218261"/>
                  <a:gd name="connsiteX142" fmla="*/ 95301 w 286258"/>
                  <a:gd name="connsiteY142" fmla="*/ 27756 h 218261"/>
                  <a:gd name="connsiteX143" fmla="*/ 94067 w 286258"/>
                  <a:gd name="connsiteY143" fmla="*/ 27892 h 218261"/>
                  <a:gd name="connsiteX144" fmla="*/ 92720 w 286258"/>
                  <a:gd name="connsiteY144" fmla="*/ 27419 h 218261"/>
                  <a:gd name="connsiteX145" fmla="*/ 92389 w 286258"/>
                  <a:gd name="connsiteY145" fmla="*/ 25875 h 218261"/>
                  <a:gd name="connsiteX146" fmla="*/ 92117 w 286258"/>
                  <a:gd name="connsiteY146" fmla="*/ 25875 h 218261"/>
                  <a:gd name="connsiteX147" fmla="*/ 91898 w 286258"/>
                  <a:gd name="connsiteY147" fmla="*/ 27141 h 218261"/>
                  <a:gd name="connsiteX148" fmla="*/ 90829 w 286258"/>
                  <a:gd name="connsiteY148" fmla="*/ 24249 h 218261"/>
                  <a:gd name="connsiteX149" fmla="*/ 90977 w 286258"/>
                  <a:gd name="connsiteY149" fmla="*/ 23735 h 218261"/>
                  <a:gd name="connsiteX150" fmla="*/ 90557 w 286258"/>
                  <a:gd name="connsiteY150" fmla="*/ 23280 h 218261"/>
                  <a:gd name="connsiteX151" fmla="*/ 90492 w 286258"/>
                  <a:gd name="connsiteY151" fmla="*/ 23918 h 218261"/>
                  <a:gd name="connsiteX152" fmla="*/ 89754 w 286258"/>
                  <a:gd name="connsiteY152" fmla="*/ 23581 h 218261"/>
                  <a:gd name="connsiteX153" fmla="*/ 88879 w 286258"/>
                  <a:gd name="connsiteY153" fmla="*/ 20489 h 218261"/>
                  <a:gd name="connsiteX154" fmla="*/ 84153 w 286258"/>
                  <a:gd name="connsiteY154" fmla="*/ 17999 h 218261"/>
                  <a:gd name="connsiteX155" fmla="*/ 82871 w 286258"/>
                  <a:gd name="connsiteY155" fmla="*/ 16456 h 218261"/>
                  <a:gd name="connsiteX156" fmla="*/ 75226 w 286258"/>
                  <a:gd name="connsiteY156" fmla="*/ 34083 h 218261"/>
                  <a:gd name="connsiteX157" fmla="*/ 75391 w 286258"/>
                  <a:gd name="connsiteY157" fmla="*/ 36590 h 218261"/>
                  <a:gd name="connsiteX158" fmla="*/ 73324 w 286258"/>
                  <a:gd name="connsiteY158" fmla="*/ 41545 h 218261"/>
                  <a:gd name="connsiteX159" fmla="*/ 72898 w 286258"/>
                  <a:gd name="connsiteY159" fmla="*/ 40877 h 218261"/>
                  <a:gd name="connsiteX160" fmla="*/ 72012 w 286258"/>
                  <a:gd name="connsiteY160" fmla="*/ 42254 h 218261"/>
                  <a:gd name="connsiteX161" fmla="*/ 69371 w 286258"/>
                  <a:gd name="connsiteY161" fmla="*/ 48049 h 218261"/>
                  <a:gd name="connsiteX162" fmla="*/ 68101 w 286258"/>
                  <a:gd name="connsiteY162" fmla="*/ 49823 h 218261"/>
                  <a:gd name="connsiteX163" fmla="*/ 69631 w 286258"/>
                  <a:gd name="connsiteY163" fmla="*/ 49315 h 218261"/>
                  <a:gd name="connsiteX164" fmla="*/ 63505 w 286258"/>
                  <a:gd name="connsiteY164" fmla="*/ 64269 h 218261"/>
                  <a:gd name="connsiteX165" fmla="*/ 62104 w 286258"/>
                  <a:gd name="connsiteY165" fmla="*/ 69537 h 218261"/>
                  <a:gd name="connsiteX166" fmla="*/ 57733 w 286258"/>
                  <a:gd name="connsiteY166" fmla="*/ 77981 h 218261"/>
                  <a:gd name="connsiteX167" fmla="*/ 54696 w 286258"/>
                  <a:gd name="connsiteY167" fmla="*/ 85230 h 218261"/>
                  <a:gd name="connsiteX168" fmla="*/ 53881 w 286258"/>
                  <a:gd name="connsiteY168" fmla="*/ 86383 h 218261"/>
                  <a:gd name="connsiteX169" fmla="*/ 54442 w 286258"/>
                  <a:gd name="connsiteY169" fmla="*/ 86868 h 218261"/>
                  <a:gd name="connsiteX170" fmla="*/ 52581 w 286258"/>
                  <a:gd name="connsiteY170" fmla="*/ 91462 h 218261"/>
                  <a:gd name="connsiteX171" fmla="*/ 51122 w 286258"/>
                  <a:gd name="connsiteY171" fmla="*/ 92822 h 218261"/>
                  <a:gd name="connsiteX172" fmla="*/ 51901 w 286258"/>
                  <a:gd name="connsiteY172" fmla="*/ 95661 h 218261"/>
                  <a:gd name="connsiteX173" fmla="*/ 49213 w 286258"/>
                  <a:gd name="connsiteY173" fmla="*/ 100314 h 218261"/>
                  <a:gd name="connsiteX174" fmla="*/ 48871 w 286258"/>
                  <a:gd name="connsiteY174" fmla="*/ 99782 h 218261"/>
                  <a:gd name="connsiteX175" fmla="*/ 48103 w 286258"/>
                  <a:gd name="connsiteY175" fmla="*/ 100498 h 218261"/>
                  <a:gd name="connsiteX176" fmla="*/ 47092 w 286258"/>
                  <a:gd name="connsiteY176" fmla="*/ 104991 h 218261"/>
                  <a:gd name="connsiteX177" fmla="*/ 46183 w 286258"/>
                  <a:gd name="connsiteY177" fmla="*/ 107303 h 218261"/>
                  <a:gd name="connsiteX178" fmla="*/ 37397 w 286258"/>
                  <a:gd name="connsiteY178" fmla="*/ 128643 h 218261"/>
                  <a:gd name="connsiteX179" fmla="*/ 37031 w 286258"/>
                  <a:gd name="connsiteY179" fmla="*/ 131860 h 218261"/>
                  <a:gd name="connsiteX180" fmla="*/ 35956 w 286258"/>
                  <a:gd name="connsiteY180" fmla="*/ 133634 h 218261"/>
                  <a:gd name="connsiteX181" fmla="*/ 36346 w 286258"/>
                  <a:gd name="connsiteY181" fmla="*/ 135059 h 218261"/>
                  <a:gd name="connsiteX182" fmla="*/ 36937 w 286258"/>
                  <a:gd name="connsiteY182" fmla="*/ 134840 h 218261"/>
                  <a:gd name="connsiteX183" fmla="*/ 34987 w 286258"/>
                  <a:gd name="connsiteY183" fmla="*/ 137146 h 218261"/>
                  <a:gd name="connsiteX184" fmla="*/ 35962 w 286258"/>
                  <a:gd name="connsiteY184" fmla="*/ 137306 h 218261"/>
                  <a:gd name="connsiteX185" fmla="*/ 34816 w 286258"/>
                  <a:gd name="connsiteY185" fmla="*/ 138075 h 218261"/>
                  <a:gd name="connsiteX186" fmla="*/ 33173 w 286258"/>
                  <a:gd name="connsiteY186" fmla="*/ 142444 h 218261"/>
                  <a:gd name="connsiteX187" fmla="*/ 30946 w 286258"/>
                  <a:gd name="connsiteY187" fmla="*/ 146921 h 218261"/>
                  <a:gd name="connsiteX188" fmla="*/ 29067 w 286258"/>
                  <a:gd name="connsiteY188" fmla="*/ 150823 h 218261"/>
                  <a:gd name="connsiteX189" fmla="*/ 27372 w 286258"/>
                  <a:gd name="connsiteY189" fmla="*/ 157186 h 218261"/>
                  <a:gd name="connsiteX190" fmla="*/ 24601 w 286258"/>
                  <a:gd name="connsiteY190" fmla="*/ 162691 h 218261"/>
                  <a:gd name="connsiteX191" fmla="*/ 22905 w 286258"/>
                  <a:gd name="connsiteY191" fmla="*/ 163873 h 218261"/>
                  <a:gd name="connsiteX192" fmla="*/ 22840 w 286258"/>
                  <a:gd name="connsiteY192" fmla="*/ 164258 h 218261"/>
                  <a:gd name="connsiteX193" fmla="*/ 23372 w 286258"/>
                  <a:gd name="connsiteY193" fmla="*/ 164470 h 218261"/>
                  <a:gd name="connsiteX194" fmla="*/ 22876 w 286258"/>
                  <a:gd name="connsiteY194" fmla="*/ 164648 h 218261"/>
                  <a:gd name="connsiteX195" fmla="*/ 19425 w 286258"/>
                  <a:gd name="connsiteY195" fmla="*/ 174073 h 218261"/>
                  <a:gd name="connsiteX196" fmla="*/ 19035 w 286258"/>
                  <a:gd name="connsiteY196" fmla="*/ 175723 h 218261"/>
                  <a:gd name="connsiteX197" fmla="*/ 19171 w 286258"/>
                  <a:gd name="connsiteY197" fmla="*/ 175871 h 218261"/>
                  <a:gd name="connsiteX198" fmla="*/ 18114 w 286258"/>
                  <a:gd name="connsiteY198" fmla="*/ 177053 h 218261"/>
                  <a:gd name="connsiteX199" fmla="*/ 18232 w 286258"/>
                  <a:gd name="connsiteY199" fmla="*/ 177739 h 218261"/>
                  <a:gd name="connsiteX200" fmla="*/ 17104 w 286258"/>
                  <a:gd name="connsiteY200" fmla="*/ 179513 h 218261"/>
                  <a:gd name="connsiteX201" fmla="*/ 17618 w 286258"/>
                  <a:gd name="connsiteY201" fmla="*/ 179974 h 218261"/>
                  <a:gd name="connsiteX202" fmla="*/ 16696 w 286258"/>
                  <a:gd name="connsiteY202" fmla="*/ 179974 h 218261"/>
                  <a:gd name="connsiteX203" fmla="*/ 16353 w 286258"/>
                  <a:gd name="connsiteY203" fmla="*/ 180808 h 218261"/>
                  <a:gd name="connsiteX204" fmla="*/ 15733 w 286258"/>
                  <a:gd name="connsiteY204" fmla="*/ 182345 h 218261"/>
                  <a:gd name="connsiteX205" fmla="*/ 16223 w 286258"/>
                  <a:gd name="connsiteY205" fmla="*/ 182393 h 218261"/>
                  <a:gd name="connsiteX206" fmla="*/ 15798 w 286258"/>
                  <a:gd name="connsiteY206" fmla="*/ 183498 h 218261"/>
                  <a:gd name="connsiteX207" fmla="*/ 14368 w 286258"/>
                  <a:gd name="connsiteY207" fmla="*/ 185397 h 218261"/>
                  <a:gd name="connsiteX208" fmla="*/ 13328 w 286258"/>
                  <a:gd name="connsiteY208" fmla="*/ 188530 h 218261"/>
                  <a:gd name="connsiteX209" fmla="*/ 12933 w 286258"/>
                  <a:gd name="connsiteY209" fmla="*/ 188761 h 218261"/>
                  <a:gd name="connsiteX210" fmla="*/ 12454 w 286258"/>
                  <a:gd name="connsiteY210" fmla="*/ 188862 h 218261"/>
                  <a:gd name="connsiteX211" fmla="*/ 12383 w 286258"/>
                  <a:gd name="connsiteY211" fmla="*/ 190446 h 218261"/>
                  <a:gd name="connsiteX212" fmla="*/ 12797 w 286258"/>
                  <a:gd name="connsiteY212" fmla="*/ 189825 h 218261"/>
                  <a:gd name="connsiteX213" fmla="*/ 12980 w 286258"/>
                  <a:gd name="connsiteY213" fmla="*/ 190174 h 218261"/>
                  <a:gd name="connsiteX214" fmla="*/ 12117 w 286258"/>
                  <a:gd name="connsiteY214" fmla="*/ 192729 h 218261"/>
                  <a:gd name="connsiteX215" fmla="*/ 11414 w 286258"/>
                  <a:gd name="connsiteY215" fmla="*/ 192469 h 218261"/>
                  <a:gd name="connsiteX216" fmla="*/ 11414 w 286258"/>
                  <a:gd name="connsiteY216" fmla="*/ 193592 h 218261"/>
                  <a:gd name="connsiteX217" fmla="*/ 8655 w 286258"/>
                  <a:gd name="connsiteY217" fmla="*/ 198571 h 218261"/>
                  <a:gd name="connsiteX218" fmla="*/ 8383 w 286258"/>
                  <a:gd name="connsiteY218" fmla="*/ 201226 h 218261"/>
                  <a:gd name="connsiteX219" fmla="*/ 0 w 286258"/>
                  <a:gd name="connsiteY219" fmla="*/ 218261 h 218261"/>
                  <a:gd name="connsiteX220" fmla="*/ 0 w 286258"/>
                  <a:gd name="connsiteY220" fmla="*/ 192705 h 218261"/>
                  <a:gd name="connsiteX221" fmla="*/ 3078 w 286258"/>
                  <a:gd name="connsiteY221" fmla="*/ 187094 h 218261"/>
                  <a:gd name="connsiteX222" fmla="*/ 1607 w 286258"/>
                  <a:gd name="connsiteY222" fmla="*/ 187377 h 218261"/>
                  <a:gd name="connsiteX223" fmla="*/ 3096 w 286258"/>
                  <a:gd name="connsiteY223" fmla="*/ 184841 h 218261"/>
                  <a:gd name="connsiteX224" fmla="*/ 2777 w 286258"/>
                  <a:gd name="connsiteY224" fmla="*/ 184545 h 218261"/>
                  <a:gd name="connsiteX225" fmla="*/ 2972 w 286258"/>
                  <a:gd name="connsiteY225" fmla="*/ 183729 h 218261"/>
                  <a:gd name="connsiteX226" fmla="*/ 4153 w 286258"/>
                  <a:gd name="connsiteY226" fmla="*/ 181098 h 218261"/>
                  <a:gd name="connsiteX227" fmla="*/ 5288 w 286258"/>
                  <a:gd name="connsiteY227" fmla="*/ 177952 h 218261"/>
                  <a:gd name="connsiteX228" fmla="*/ 6097 w 286258"/>
                  <a:gd name="connsiteY228" fmla="*/ 178319 h 218261"/>
                  <a:gd name="connsiteX229" fmla="*/ 9671 w 286258"/>
                  <a:gd name="connsiteY229" fmla="*/ 166363 h 218261"/>
                  <a:gd name="connsiteX230" fmla="*/ 10262 w 286258"/>
                  <a:gd name="connsiteY230" fmla="*/ 166457 h 218261"/>
                  <a:gd name="connsiteX231" fmla="*/ 10109 w 286258"/>
                  <a:gd name="connsiteY231" fmla="*/ 165428 h 218261"/>
                  <a:gd name="connsiteX232" fmla="*/ 10634 w 286258"/>
                  <a:gd name="connsiteY232" fmla="*/ 165493 h 218261"/>
                  <a:gd name="connsiteX233" fmla="*/ 10977 w 286258"/>
                  <a:gd name="connsiteY233" fmla="*/ 164618 h 218261"/>
                  <a:gd name="connsiteX234" fmla="*/ 11320 w 286258"/>
                  <a:gd name="connsiteY234" fmla="*/ 163790 h 218261"/>
                  <a:gd name="connsiteX235" fmla="*/ 11822 w 286258"/>
                  <a:gd name="connsiteY235" fmla="*/ 162608 h 218261"/>
                  <a:gd name="connsiteX236" fmla="*/ 11993 w 286258"/>
                  <a:gd name="connsiteY236" fmla="*/ 162082 h 218261"/>
                  <a:gd name="connsiteX237" fmla="*/ 12371 w 286258"/>
                  <a:gd name="connsiteY237" fmla="*/ 160509 h 218261"/>
                  <a:gd name="connsiteX238" fmla="*/ 12998 w 286258"/>
                  <a:gd name="connsiteY238" fmla="*/ 160237 h 218261"/>
                  <a:gd name="connsiteX239" fmla="*/ 13139 w 286258"/>
                  <a:gd name="connsiteY239" fmla="*/ 159982 h 218261"/>
                  <a:gd name="connsiteX240" fmla="*/ 12743 w 286258"/>
                  <a:gd name="connsiteY240" fmla="*/ 159161 h 218261"/>
                  <a:gd name="connsiteX241" fmla="*/ 13127 w 286258"/>
                  <a:gd name="connsiteY241" fmla="*/ 159693 h 218261"/>
                  <a:gd name="connsiteX242" fmla="*/ 13447 w 286258"/>
                  <a:gd name="connsiteY242" fmla="*/ 159468 h 218261"/>
                  <a:gd name="connsiteX243" fmla="*/ 13872 w 286258"/>
                  <a:gd name="connsiteY243" fmla="*/ 158806 h 218261"/>
                  <a:gd name="connsiteX244" fmla="*/ 13506 w 286258"/>
                  <a:gd name="connsiteY244" fmla="*/ 158776 h 218261"/>
                  <a:gd name="connsiteX245" fmla="*/ 13783 w 286258"/>
                  <a:gd name="connsiteY245" fmla="*/ 158138 h 218261"/>
                  <a:gd name="connsiteX246" fmla="*/ 13340 w 286258"/>
                  <a:gd name="connsiteY246" fmla="*/ 157546 h 218261"/>
                  <a:gd name="connsiteX247" fmla="*/ 14043 w 286258"/>
                  <a:gd name="connsiteY247" fmla="*/ 155477 h 218261"/>
                  <a:gd name="connsiteX248" fmla="*/ 14681 w 286258"/>
                  <a:gd name="connsiteY248" fmla="*/ 156068 h 218261"/>
                  <a:gd name="connsiteX249" fmla="*/ 14983 w 286258"/>
                  <a:gd name="connsiteY249" fmla="*/ 155382 h 218261"/>
                  <a:gd name="connsiteX250" fmla="*/ 14799 w 286258"/>
                  <a:gd name="connsiteY250" fmla="*/ 154093 h 218261"/>
                  <a:gd name="connsiteX251" fmla="*/ 15721 w 286258"/>
                  <a:gd name="connsiteY251" fmla="*/ 153726 h 218261"/>
                  <a:gd name="connsiteX252" fmla="*/ 16188 w 286258"/>
                  <a:gd name="connsiteY252" fmla="*/ 152698 h 218261"/>
                  <a:gd name="connsiteX253" fmla="*/ 15904 w 286258"/>
                  <a:gd name="connsiteY253" fmla="*/ 151089 h 218261"/>
                  <a:gd name="connsiteX254" fmla="*/ 16950 w 286258"/>
                  <a:gd name="connsiteY254" fmla="*/ 151018 h 218261"/>
                  <a:gd name="connsiteX255" fmla="*/ 18197 w 286258"/>
                  <a:gd name="connsiteY255" fmla="*/ 148322 h 218261"/>
                  <a:gd name="connsiteX256" fmla="*/ 18067 w 286258"/>
                  <a:gd name="connsiteY256" fmla="*/ 147376 h 218261"/>
                  <a:gd name="connsiteX257" fmla="*/ 18019 w 286258"/>
                  <a:gd name="connsiteY257" fmla="*/ 145259 h 218261"/>
                  <a:gd name="connsiteX258" fmla="*/ 19089 w 286258"/>
                  <a:gd name="connsiteY258" fmla="*/ 144011 h 218261"/>
                  <a:gd name="connsiteX259" fmla="*/ 19945 w 286258"/>
                  <a:gd name="connsiteY259" fmla="*/ 144549 h 218261"/>
                  <a:gd name="connsiteX260" fmla="*/ 20052 w 286258"/>
                  <a:gd name="connsiteY260" fmla="*/ 141351 h 218261"/>
                  <a:gd name="connsiteX261" fmla="*/ 20749 w 286258"/>
                  <a:gd name="connsiteY261" fmla="*/ 141014 h 218261"/>
                  <a:gd name="connsiteX262" fmla="*/ 20749 w 286258"/>
                  <a:gd name="connsiteY262" fmla="*/ 140665 h 218261"/>
                  <a:gd name="connsiteX263" fmla="*/ 20678 w 286258"/>
                  <a:gd name="connsiteY263" fmla="*/ 142066 h 218261"/>
                  <a:gd name="connsiteX264" fmla="*/ 21003 w 286258"/>
                  <a:gd name="connsiteY264" fmla="*/ 142261 h 218261"/>
                  <a:gd name="connsiteX265" fmla="*/ 21564 w 286258"/>
                  <a:gd name="connsiteY265" fmla="*/ 141079 h 218261"/>
                  <a:gd name="connsiteX266" fmla="*/ 21729 w 286258"/>
                  <a:gd name="connsiteY266" fmla="*/ 139701 h 218261"/>
                  <a:gd name="connsiteX267" fmla="*/ 21960 w 286258"/>
                  <a:gd name="connsiteY267" fmla="*/ 136591 h 218261"/>
                  <a:gd name="connsiteX268" fmla="*/ 22102 w 286258"/>
                  <a:gd name="connsiteY268" fmla="*/ 135999 h 218261"/>
                  <a:gd name="connsiteX269" fmla="*/ 22740 w 286258"/>
                  <a:gd name="connsiteY269" fmla="*/ 136715 h 218261"/>
                  <a:gd name="connsiteX270" fmla="*/ 23803 w 286258"/>
                  <a:gd name="connsiteY270" fmla="*/ 136165 h 218261"/>
                  <a:gd name="connsiteX271" fmla="*/ 23650 w 286258"/>
                  <a:gd name="connsiteY271" fmla="*/ 134888 h 218261"/>
                  <a:gd name="connsiteX272" fmla="*/ 23396 w 286258"/>
                  <a:gd name="connsiteY272" fmla="*/ 134444 h 218261"/>
                  <a:gd name="connsiteX273" fmla="*/ 23396 w 286258"/>
                  <a:gd name="connsiteY273" fmla="*/ 135497 h 218261"/>
                  <a:gd name="connsiteX274" fmla="*/ 23094 w 286258"/>
                  <a:gd name="connsiteY274" fmla="*/ 135402 h 218261"/>
                  <a:gd name="connsiteX275" fmla="*/ 23189 w 286258"/>
                  <a:gd name="connsiteY275" fmla="*/ 134811 h 218261"/>
                  <a:gd name="connsiteX276" fmla="*/ 22840 w 286258"/>
                  <a:gd name="connsiteY276" fmla="*/ 134763 h 218261"/>
                  <a:gd name="connsiteX277" fmla="*/ 22840 w 286258"/>
                  <a:gd name="connsiteY277" fmla="*/ 134326 h 218261"/>
                  <a:gd name="connsiteX278" fmla="*/ 23502 w 286258"/>
                  <a:gd name="connsiteY278" fmla="*/ 134119 h 218261"/>
                  <a:gd name="connsiteX279" fmla="*/ 24282 w 286258"/>
                  <a:gd name="connsiteY279" fmla="*/ 131943 h 218261"/>
                  <a:gd name="connsiteX280" fmla="*/ 24660 w 286258"/>
                  <a:gd name="connsiteY280" fmla="*/ 130329 h 218261"/>
                  <a:gd name="connsiteX281" fmla="*/ 25316 w 286258"/>
                  <a:gd name="connsiteY281" fmla="*/ 130423 h 218261"/>
                  <a:gd name="connsiteX282" fmla="*/ 25026 w 286258"/>
                  <a:gd name="connsiteY282" fmla="*/ 129501 h 218261"/>
                  <a:gd name="connsiteX283" fmla="*/ 25617 w 286258"/>
                  <a:gd name="connsiteY283" fmla="*/ 129584 h 218261"/>
                  <a:gd name="connsiteX284" fmla="*/ 25416 w 286258"/>
                  <a:gd name="connsiteY284" fmla="*/ 127887 h 218261"/>
                  <a:gd name="connsiteX285" fmla="*/ 26409 w 286258"/>
                  <a:gd name="connsiteY285" fmla="*/ 126237 h 218261"/>
                  <a:gd name="connsiteX286" fmla="*/ 26781 w 286258"/>
                  <a:gd name="connsiteY286" fmla="*/ 126538 h 218261"/>
                  <a:gd name="connsiteX287" fmla="*/ 26609 w 286258"/>
                  <a:gd name="connsiteY287" fmla="*/ 126243 h 218261"/>
                  <a:gd name="connsiteX288" fmla="*/ 27407 w 286258"/>
                  <a:gd name="connsiteY288" fmla="*/ 124865 h 218261"/>
                  <a:gd name="connsiteX289" fmla="*/ 28240 w 286258"/>
                  <a:gd name="connsiteY289" fmla="*/ 119206 h 218261"/>
                  <a:gd name="connsiteX290" fmla="*/ 28671 w 286258"/>
                  <a:gd name="connsiteY290" fmla="*/ 118792 h 218261"/>
                  <a:gd name="connsiteX291" fmla="*/ 29510 w 286258"/>
                  <a:gd name="connsiteY291" fmla="*/ 119662 h 218261"/>
                  <a:gd name="connsiteX292" fmla="*/ 30024 w 286258"/>
                  <a:gd name="connsiteY292" fmla="*/ 118278 h 218261"/>
                  <a:gd name="connsiteX293" fmla="*/ 29752 w 286258"/>
                  <a:gd name="connsiteY293" fmla="*/ 117391 h 218261"/>
                  <a:gd name="connsiteX294" fmla="*/ 29676 w 286258"/>
                  <a:gd name="connsiteY294" fmla="*/ 116829 h 218261"/>
                  <a:gd name="connsiteX295" fmla="*/ 30001 w 286258"/>
                  <a:gd name="connsiteY295" fmla="*/ 116658 h 218261"/>
                  <a:gd name="connsiteX296" fmla="*/ 29847 w 286258"/>
                  <a:gd name="connsiteY296" fmla="*/ 117113 h 218261"/>
                  <a:gd name="connsiteX297" fmla="*/ 30887 w 286258"/>
                  <a:gd name="connsiteY297" fmla="*/ 117220 h 218261"/>
                  <a:gd name="connsiteX298" fmla="*/ 30237 w 286258"/>
                  <a:gd name="connsiteY298" fmla="*/ 116350 h 218261"/>
                  <a:gd name="connsiteX299" fmla="*/ 29747 w 286258"/>
                  <a:gd name="connsiteY299" fmla="*/ 116143 h 218261"/>
                  <a:gd name="connsiteX300" fmla="*/ 30538 w 286258"/>
                  <a:gd name="connsiteY300" fmla="*/ 116007 h 218261"/>
                  <a:gd name="connsiteX301" fmla="*/ 30822 w 286258"/>
                  <a:gd name="connsiteY301" fmla="*/ 115487 h 218261"/>
                  <a:gd name="connsiteX302" fmla="*/ 31005 w 286258"/>
                  <a:gd name="connsiteY302" fmla="*/ 116463 h 218261"/>
                  <a:gd name="connsiteX303" fmla="*/ 31070 w 286258"/>
                  <a:gd name="connsiteY303" fmla="*/ 112986 h 218261"/>
                  <a:gd name="connsiteX304" fmla="*/ 31572 w 286258"/>
                  <a:gd name="connsiteY304" fmla="*/ 113577 h 218261"/>
                  <a:gd name="connsiteX305" fmla="*/ 33114 w 286258"/>
                  <a:gd name="connsiteY305" fmla="*/ 113063 h 218261"/>
                  <a:gd name="connsiteX306" fmla="*/ 36411 w 286258"/>
                  <a:gd name="connsiteY306" fmla="*/ 106156 h 218261"/>
                  <a:gd name="connsiteX307" fmla="*/ 36576 w 286258"/>
                  <a:gd name="connsiteY307" fmla="*/ 105654 h 218261"/>
                  <a:gd name="connsiteX308" fmla="*/ 35560 w 286258"/>
                  <a:gd name="connsiteY308" fmla="*/ 104648 h 218261"/>
                  <a:gd name="connsiteX309" fmla="*/ 35968 w 286258"/>
                  <a:gd name="connsiteY309" fmla="*/ 102999 h 218261"/>
                  <a:gd name="connsiteX310" fmla="*/ 35838 w 286258"/>
                  <a:gd name="connsiteY310" fmla="*/ 102721 h 218261"/>
                  <a:gd name="connsiteX311" fmla="*/ 39973 w 286258"/>
                  <a:gd name="connsiteY311" fmla="*/ 94673 h 218261"/>
                  <a:gd name="connsiteX312" fmla="*/ 41155 w 286258"/>
                  <a:gd name="connsiteY312" fmla="*/ 88896 h 218261"/>
                  <a:gd name="connsiteX313" fmla="*/ 43099 w 286258"/>
                  <a:gd name="connsiteY313" fmla="*/ 86484 h 218261"/>
                  <a:gd name="connsiteX314" fmla="*/ 43583 w 286258"/>
                  <a:gd name="connsiteY314" fmla="*/ 84355 h 218261"/>
                  <a:gd name="connsiteX315" fmla="*/ 43861 w 286258"/>
                  <a:gd name="connsiteY315" fmla="*/ 84704 h 218261"/>
                  <a:gd name="connsiteX316" fmla="*/ 44387 w 286258"/>
                  <a:gd name="connsiteY316" fmla="*/ 83273 h 218261"/>
                  <a:gd name="connsiteX317" fmla="*/ 44345 w 286258"/>
                  <a:gd name="connsiteY317" fmla="*/ 82989 h 218261"/>
                  <a:gd name="connsiteX318" fmla="*/ 44995 w 286258"/>
                  <a:gd name="connsiteY318" fmla="*/ 81469 h 218261"/>
                  <a:gd name="connsiteX319" fmla="*/ 44717 w 286258"/>
                  <a:gd name="connsiteY319" fmla="*/ 79908 h 218261"/>
                  <a:gd name="connsiteX320" fmla="*/ 45627 w 286258"/>
                  <a:gd name="connsiteY320" fmla="*/ 77579 h 218261"/>
                  <a:gd name="connsiteX321" fmla="*/ 47086 w 286258"/>
                  <a:gd name="connsiteY321" fmla="*/ 75805 h 218261"/>
                  <a:gd name="connsiteX322" fmla="*/ 49243 w 286258"/>
                  <a:gd name="connsiteY322" fmla="*/ 69401 h 218261"/>
                  <a:gd name="connsiteX323" fmla="*/ 50377 w 286258"/>
                  <a:gd name="connsiteY323" fmla="*/ 66255 h 218261"/>
                  <a:gd name="connsiteX324" fmla="*/ 50909 w 286258"/>
                  <a:gd name="connsiteY324" fmla="*/ 65629 h 218261"/>
                  <a:gd name="connsiteX325" fmla="*/ 50791 w 286258"/>
                  <a:gd name="connsiteY325" fmla="*/ 65321 h 218261"/>
                  <a:gd name="connsiteX326" fmla="*/ 51435 w 286258"/>
                  <a:gd name="connsiteY326" fmla="*/ 64937 h 218261"/>
                  <a:gd name="connsiteX327" fmla="*/ 51600 w 286258"/>
                  <a:gd name="connsiteY327" fmla="*/ 64682 h 218261"/>
                  <a:gd name="connsiteX328" fmla="*/ 51057 w 286258"/>
                  <a:gd name="connsiteY328" fmla="*/ 64091 h 218261"/>
                  <a:gd name="connsiteX329" fmla="*/ 51464 w 286258"/>
                  <a:gd name="connsiteY329" fmla="*/ 62447 h 218261"/>
                  <a:gd name="connsiteX330" fmla="*/ 51328 w 286258"/>
                  <a:gd name="connsiteY330" fmla="*/ 62163 h 218261"/>
                  <a:gd name="connsiteX331" fmla="*/ 57455 w 286258"/>
                  <a:gd name="connsiteY331" fmla="*/ 49013 h 218261"/>
                  <a:gd name="connsiteX332" fmla="*/ 58087 w 286258"/>
                  <a:gd name="connsiteY332" fmla="*/ 48771 h 218261"/>
                  <a:gd name="connsiteX333" fmla="*/ 58855 w 286258"/>
                  <a:gd name="connsiteY333" fmla="*/ 46642 h 218261"/>
                  <a:gd name="connsiteX334" fmla="*/ 58755 w 286258"/>
                  <a:gd name="connsiteY334" fmla="*/ 45920 h 218261"/>
                  <a:gd name="connsiteX335" fmla="*/ 58406 w 286258"/>
                  <a:gd name="connsiteY335" fmla="*/ 45867 h 218261"/>
                  <a:gd name="connsiteX336" fmla="*/ 59127 w 286258"/>
                  <a:gd name="connsiteY336" fmla="*/ 43739 h 218261"/>
                  <a:gd name="connsiteX337" fmla="*/ 60438 w 286258"/>
                  <a:gd name="connsiteY337" fmla="*/ 42319 h 218261"/>
                  <a:gd name="connsiteX338" fmla="*/ 61147 w 286258"/>
                  <a:gd name="connsiteY338" fmla="*/ 40463 h 218261"/>
                  <a:gd name="connsiteX339" fmla="*/ 60964 w 286258"/>
                  <a:gd name="connsiteY339" fmla="*/ 39428 h 218261"/>
                  <a:gd name="connsiteX340" fmla="*/ 61520 w 286258"/>
                  <a:gd name="connsiteY340" fmla="*/ 39523 h 218261"/>
                  <a:gd name="connsiteX341" fmla="*/ 62873 w 286258"/>
                  <a:gd name="connsiteY341" fmla="*/ 36353 h 218261"/>
                  <a:gd name="connsiteX342" fmla="*/ 63127 w 286258"/>
                  <a:gd name="connsiteY342" fmla="*/ 35715 h 218261"/>
                  <a:gd name="connsiteX343" fmla="*/ 63079 w 286258"/>
                  <a:gd name="connsiteY343" fmla="*/ 33598 h 218261"/>
                  <a:gd name="connsiteX344" fmla="*/ 64155 w 286258"/>
                  <a:gd name="connsiteY344" fmla="*/ 32344 h 218261"/>
                  <a:gd name="connsiteX345" fmla="*/ 65017 w 286258"/>
                  <a:gd name="connsiteY345" fmla="*/ 32935 h 218261"/>
                  <a:gd name="connsiteX346" fmla="*/ 65053 w 286258"/>
                  <a:gd name="connsiteY346" fmla="*/ 31877 h 218261"/>
                  <a:gd name="connsiteX347" fmla="*/ 65053 w 286258"/>
                  <a:gd name="connsiteY347" fmla="*/ 31617 h 218261"/>
                  <a:gd name="connsiteX348" fmla="*/ 65106 w 286258"/>
                  <a:gd name="connsiteY348" fmla="*/ 29731 h 218261"/>
                  <a:gd name="connsiteX349" fmla="*/ 65821 w 286258"/>
                  <a:gd name="connsiteY349" fmla="*/ 29009 h 218261"/>
                  <a:gd name="connsiteX350" fmla="*/ 66222 w 286258"/>
                  <a:gd name="connsiteY350" fmla="*/ 30074 h 218261"/>
                  <a:gd name="connsiteX351" fmla="*/ 66506 w 286258"/>
                  <a:gd name="connsiteY351" fmla="*/ 29677 h 218261"/>
                  <a:gd name="connsiteX352" fmla="*/ 66801 w 286258"/>
                  <a:gd name="connsiteY352" fmla="*/ 28016 h 218261"/>
                  <a:gd name="connsiteX353" fmla="*/ 67168 w 286258"/>
                  <a:gd name="connsiteY353" fmla="*/ 24344 h 218261"/>
                  <a:gd name="connsiteX354" fmla="*/ 67812 w 286258"/>
                  <a:gd name="connsiteY354" fmla="*/ 25059 h 218261"/>
                  <a:gd name="connsiteX355" fmla="*/ 68875 w 286258"/>
                  <a:gd name="connsiteY355" fmla="*/ 24504 h 218261"/>
                  <a:gd name="connsiteX356" fmla="*/ 68721 w 286258"/>
                  <a:gd name="connsiteY356" fmla="*/ 23232 h 218261"/>
                  <a:gd name="connsiteX357" fmla="*/ 68467 w 286258"/>
                  <a:gd name="connsiteY357" fmla="*/ 22789 h 218261"/>
                  <a:gd name="connsiteX358" fmla="*/ 68467 w 286258"/>
                  <a:gd name="connsiteY358" fmla="*/ 23841 h 218261"/>
                  <a:gd name="connsiteX359" fmla="*/ 68160 w 286258"/>
                  <a:gd name="connsiteY359" fmla="*/ 23753 h 218261"/>
                  <a:gd name="connsiteX360" fmla="*/ 68261 w 286258"/>
                  <a:gd name="connsiteY360" fmla="*/ 23161 h 218261"/>
                  <a:gd name="connsiteX361" fmla="*/ 67912 w 286258"/>
                  <a:gd name="connsiteY361" fmla="*/ 23108 h 218261"/>
                  <a:gd name="connsiteX362" fmla="*/ 67912 w 286258"/>
                  <a:gd name="connsiteY362" fmla="*/ 22670 h 218261"/>
                  <a:gd name="connsiteX363" fmla="*/ 68574 w 286258"/>
                  <a:gd name="connsiteY363" fmla="*/ 22464 h 218261"/>
                  <a:gd name="connsiteX364" fmla="*/ 69354 w 286258"/>
                  <a:gd name="connsiteY364" fmla="*/ 20288 h 218261"/>
                  <a:gd name="connsiteX365" fmla="*/ 69732 w 286258"/>
                  <a:gd name="connsiteY365" fmla="*/ 18673 h 218261"/>
                  <a:gd name="connsiteX366" fmla="*/ 70387 w 286258"/>
                  <a:gd name="connsiteY366" fmla="*/ 18768 h 218261"/>
                  <a:gd name="connsiteX367" fmla="*/ 70098 w 286258"/>
                  <a:gd name="connsiteY367" fmla="*/ 17845 h 218261"/>
                  <a:gd name="connsiteX368" fmla="*/ 70689 w 286258"/>
                  <a:gd name="connsiteY368" fmla="*/ 17928 h 218261"/>
                  <a:gd name="connsiteX369" fmla="*/ 70488 w 286258"/>
                  <a:gd name="connsiteY369" fmla="*/ 16231 h 218261"/>
                  <a:gd name="connsiteX370" fmla="*/ 71480 w 286258"/>
                  <a:gd name="connsiteY370" fmla="*/ 14587 h 218261"/>
                  <a:gd name="connsiteX371" fmla="*/ 71853 w 286258"/>
                  <a:gd name="connsiteY371" fmla="*/ 14889 h 218261"/>
                  <a:gd name="connsiteX372" fmla="*/ 71687 w 286258"/>
                  <a:gd name="connsiteY372" fmla="*/ 14587 h 218261"/>
                  <a:gd name="connsiteX373" fmla="*/ 72827 w 286258"/>
                  <a:gd name="connsiteY373" fmla="*/ 13050 h 218261"/>
                  <a:gd name="connsiteX374" fmla="*/ 72331 w 286258"/>
                  <a:gd name="connsiteY374" fmla="*/ 13363 h 218261"/>
                  <a:gd name="connsiteX375" fmla="*/ 71740 w 286258"/>
                  <a:gd name="connsiteY375" fmla="*/ 11938 h 218261"/>
                  <a:gd name="connsiteX376" fmla="*/ 73347 w 286258"/>
                  <a:gd name="connsiteY376" fmla="*/ 11383 h 218261"/>
                  <a:gd name="connsiteX377" fmla="*/ 73223 w 286258"/>
                  <a:gd name="connsiteY377" fmla="*/ 11063 h 218261"/>
                  <a:gd name="connsiteX378" fmla="*/ 73070 w 286258"/>
                  <a:gd name="connsiteY378" fmla="*/ 10525 h 218261"/>
                  <a:gd name="connsiteX379" fmla="*/ 72940 w 286258"/>
                  <a:gd name="connsiteY379" fmla="*/ 8331 h 218261"/>
                  <a:gd name="connsiteX380" fmla="*/ 76112 w 286258"/>
                  <a:gd name="connsiteY380" fmla="*/ 1330 h 218261"/>
                  <a:gd name="connsiteX381" fmla="*/ 76614 w 286258"/>
                  <a:gd name="connsiteY381" fmla="*/ 1922 h 218261"/>
                  <a:gd name="connsiteX382" fmla="*/ 77276 w 286258"/>
                  <a:gd name="connsiteY382" fmla="*/ 0 h 218261"/>
                  <a:gd name="connsiteX383" fmla="*/ 78871 w 286258"/>
                  <a:gd name="connsiteY383" fmla="*/ 1478 h 218261"/>
                  <a:gd name="connsiteX384" fmla="*/ 78842 w 286258"/>
                  <a:gd name="connsiteY384" fmla="*/ 656 h 218261"/>
                  <a:gd name="connsiteX385" fmla="*/ 79379 w 286258"/>
                  <a:gd name="connsiteY385" fmla="*/ 1502 h 218261"/>
                  <a:gd name="connsiteX386" fmla="*/ 79574 w 286258"/>
                  <a:gd name="connsiteY386" fmla="*/ 1230 h 218261"/>
                  <a:gd name="connsiteX387" fmla="*/ 79923 w 286258"/>
                  <a:gd name="connsiteY387" fmla="*/ 1626 h 218261"/>
                  <a:gd name="connsiteX388" fmla="*/ 84472 w 286258"/>
                  <a:gd name="connsiteY388" fmla="*/ 3489 h 218261"/>
                  <a:gd name="connsiteX389" fmla="*/ 85364 w 286258"/>
                  <a:gd name="connsiteY389" fmla="*/ 4754 h 218261"/>
                  <a:gd name="connsiteX390" fmla="*/ 86038 w 286258"/>
                  <a:gd name="connsiteY390" fmla="*/ 5505 h 218261"/>
                  <a:gd name="connsiteX391" fmla="*/ 87373 w 286258"/>
                  <a:gd name="connsiteY391" fmla="*/ 5688 h 218261"/>
                  <a:gd name="connsiteX392" fmla="*/ 87840 w 286258"/>
                  <a:gd name="connsiteY392" fmla="*/ 6942 h 218261"/>
                  <a:gd name="connsiteX393" fmla="*/ 88915 w 286258"/>
                  <a:gd name="connsiteY393" fmla="*/ 6906 h 218261"/>
                  <a:gd name="connsiteX394" fmla="*/ 89015 w 286258"/>
                  <a:gd name="connsiteY394" fmla="*/ 8089 h 218261"/>
                  <a:gd name="connsiteX395" fmla="*/ 90356 w 286258"/>
                  <a:gd name="connsiteY395" fmla="*/ 10135 h 218261"/>
                  <a:gd name="connsiteX396" fmla="*/ 91822 w 286258"/>
                  <a:gd name="connsiteY396" fmla="*/ 10407 h 218261"/>
                  <a:gd name="connsiteX397" fmla="*/ 91768 w 286258"/>
                  <a:gd name="connsiteY397" fmla="*/ 11341 h 218261"/>
                  <a:gd name="connsiteX398" fmla="*/ 92773 w 286258"/>
                  <a:gd name="connsiteY398" fmla="*/ 10714 h 218261"/>
                  <a:gd name="connsiteX399" fmla="*/ 94959 w 286258"/>
                  <a:gd name="connsiteY399" fmla="*/ 11767 h 218261"/>
                  <a:gd name="connsiteX400" fmla="*/ 94710 w 286258"/>
                  <a:gd name="connsiteY400" fmla="*/ 12737 h 218261"/>
                  <a:gd name="connsiteX401" fmla="*/ 94799 w 286258"/>
                  <a:gd name="connsiteY401" fmla="*/ 13156 h 218261"/>
                  <a:gd name="connsiteX402" fmla="*/ 95467 w 286258"/>
                  <a:gd name="connsiteY402" fmla="*/ 13801 h 218261"/>
                  <a:gd name="connsiteX403" fmla="*/ 96247 w 286258"/>
                  <a:gd name="connsiteY403" fmla="*/ 12819 h 218261"/>
                  <a:gd name="connsiteX404" fmla="*/ 99898 w 286258"/>
                  <a:gd name="connsiteY404" fmla="*/ 18555 h 218261"/>
                  <a:gd name="connsiteX405" fmla="*/ 101404 w 286258"/>
                  <a:gd name="connsiteY405" fmla="*/ 17964 h 218261"/>
                  <a:gd name="connsiteX406" fmla="*/ 101965 w 286258"/>
                  <a:gd name="connsiteY406" fmla="*/ 19832 h 218261"/>
                  <a:gd name="connsiteX407" fmla="*/ 102556 w 286258"/>
                  <a:gd name="connsiteY407" fmla="*/ 19590 h 218261"/>
                  <a:gd name="connsiteX408" fmla="*/ 102633 w 286258"/>
                  <a:gd name="connsiteY408" fmla="*/ 22168 h 218261"/>
                  <a:gd name="connsiteX409" fmla="*/ 104216 w 286258"/>
                  <a:gd name="connsiteY409" fmla="*/ 21281 h 218261"/>
                  <a:gd name="connsiteX410" fmla="*/ 104388 w 286258"/>
                  <a:gd name="connsiteY410" fmla="*/ 23770 h 218261"/>
                  <a:gd name="connsiteX411" fmla="*/ 106580 w 286258"/>
                  <a:gd name="connsiteY411" fmla="*/ 22818 h 218261"/>
                  <a:gd name="connsiteX412" fmla="*/ 107472 w 286258"/>
                  <a:gd name="connsiteY412" fmla="*/ 24107 h 218261"/>
                  <a:gd name="connsiteX413" fmla="*/ 108517 w 286258"/>
                  <a:gd name="connsiteY413" fmla="*/ 24107 h 218261"/>
                  <a:gd name="connsiteX414" fmla="*/ 109256 w 286258"/>
                  <a:gd name="connsiteY414" fmla="*/ 26851 h 218261"/>
                  <a:gd name="connsiteX415" fmla="*/ 110798 w 286258"/>
                  <a:gd name="connsiteY415" fmla="*/ 27277 h 218261"/>
                  <a:gd name="connsiteX416" fmla="*/ 111743 w 286258"/>
                  <a:gd name="connsiteY416" fmla="*/ 28944 h 218261"/>
                  <a:gd name="connsiteX417" fmla="*/ 114106 w 286258"/>
                  <a:gd name="connsiteY417" fmla="*/ 30227 h 218261"/>
                  <a:gd name="connsiteX418" fmla="*/ 114106 w 286258"/>
                  <a:gd name="connsiteY418" fmla="*/ 31410 h 218261"/>
                  <a:gd name="connsiteX419" fmla="*/ 115158 w 286258"/>
                  <a:gd name="connsiteY419" fmla="*/ 31410 h 218261"/>
                  <a:gd name="connsiteX420" fmla="*/ 115075 w 286258"/>
                  <a:gd name="connsiteY420" fmla="*/ 33267 h 218261"/>
                  <a:gd name="connsiteX421" fmla="*/ 116930 w 286258"/>
                  <a:gd name="connsiteY421" fmla="*/ 33509 h 218261"/>
                  <a:gd name="connsiteX422" fmla="*/ 119506 w 286258"/>
                  <a:gd name="connsiteY422" fmla="*/ 35443 h 218261"/>
                  <a:gd name="connsiteX423" fmla="*/ 120316 w 286258"/>
                  <a:gd name="connsiteY423" fmla="*/ 37542 h 218261"/>
                  <a:gd name="connsiteX424" fmla="*/ 123535 w 286258"/>
                  <a:gd name="connsiteY424" fmla="*/ 37784 h 218261"/>
                  <a:gd name="connsiteX425" fmla="*/ 124126 w 286258"/>
                  <a:gd name="connsiteY425" fmla="*/ 39883 h 218261"/>
                  <a:gd name="connsiteX426" fmla="*/ 126377 w 286258"/>
                  <a:gd name="connsiteY426" fmla="*/ 42722 h 218261"/>
                  <a:gd name="connsiteX427" fmla="*/ 125704 w 286258"/>
                  <a:gd name="connsiteY427" fmla="*/ 39517 h 218261"/>
                  <a:gd name="connsiteX428" fmla="*/ 127104 w 286258"/>
                  <a:gd name="connsiteY428" fmla="*/ 40528 h 218261"/>
                  <a:gd name="connsiteX429" fmla="*/ 129999 w 286258"/>
                  <a:gd name="connsiteY429" fmla="*/ 44519 h 218261"/>
                  <a:gd name="connsiteX430" fmla="*/ 131606 w 286258"/>
                  <a:gd name="connsiteY430" fmla="*/ 44832 h 218261"/>
                  <a:gd name="connsiteX431" fmla="*/ 132031 w 286258"/>
                  <a:gd name="connsiteY431" fmla="*/ 47056 h 218261"/>
                  <a:gd name="connsiteX432" fmla="*/ 133673 w 286258"/>
                  <a:gd name="connsiteY432" fmla="*/ 48475 h 218261"/>
                  <a:gd name="connsiteX433" fmla="*/ 135168 w 286258"/>
                  <a:gd name="connsiteY433" fmla="*/ 47884 h 218261"/>
                  <a:gd name="connsiteX434" fmla="*/ 135440 w 286258"/>
                  <a:gd name="connsiteY434" fmla="*/ 48445 h 218261"/>
                  <a:gd name="connsiteX435" fmla="*/ 135718 w 286258"/>
                  <a:gd name="connsiteY435" fmla="*/ 48682 h 218261"/>
                  <a:gd name="connsiteX436" fmla="*/ 136308 w 286258"/>
                  <a:gd name="connsiteY436" fmla="*/ 48528 h 218261"/>
                  <a:gd name="connsiteX437" fmla="*/ 136663 w 286258"/>
                  <a:gd name="connsiteY437" fmla="*/ 49456 h 218261"/>
                  <a:gd name="connsiteX438" fmla="*/ 138636 w 286258"/>
                  <a:gd name="connsiteY438" fmla="*/ 51425 h 218261"/>
                  <a:gd name="connsiteX439" fmla="*/ 138884 w 286258"/>
                  <a:gd name="connsiteY439" fmla="*/ 51355 h 218261"/>
                  <a:gd name="connsiteX440" fmla="*/ 141159 w 286258"/>
                  <a:gd name="connsiteY440" fmla="*/ 53347 h 218261"/>
                  <a:gd name="connsiteX441" fmla="*/ 141295 w 286258"/>
                  <a:gd name="connsiteY441" fmla="*/ 54358 h 218261"/>
                  <a:gd name="connsiteX442" fmla="*/ 145005 w 286258"/>
                  <a:gd name="connsiteY442" fmla="*/ 56658 h 218261"/>
                  <a:gd name="connsiteX443" fmla="*/ 145489 w 286258"/>
                  <a:gd name="connsiteY443" fmla="*/ 57415 h 218261"/>
                  <a:gd name="connsiteX444" fmla="*/ 148957 w 286258"/>
                  <a:gd name="connsiteY444" fmla="*/ 59497 h 218261"/>
                  <a:gd name="connsiteX445" fmla="*/ 149206 w 286258"/>
                  <a:gd name="connsiteY445" fmla="*/ 61413 h 218261"/>
                  <a:gd name="connsiteX446" fmla="*/ 150340 w 286258"/>
                  <a:gd name="connsiteY446" fmla="*/ 61466 h 218261"/>
                  <a:gd name="connsiteX447" fmla="*/ 150647 w 286258"/>
                  <a:gd name="connsiteY447" fmla="*/ 61897 h 218261"/>
                  <a:gd name="connsiteX448" fmla="*/ 153164 w 286258"/>
                  <a:gd name="connsiteY448" fmla="*/ 64611 h 218261"/>
                  <a:gd name="connsiteX449" fmla="*/ 155486 w 286258"/>
                  <a:gd name="connsiteY449" fmla="*/ 65794 h 218261"/>
                  <a:gd name="connsiteX450" fmla="*/ 157737 w 286258"/>
                  <a:gd name="connsiteY450" fmla="*/ 69371 h 218261"/>
                  <a:gd name="connsiteX451" fmla="*/ 158268 w 286258"/>
                  <a:gd name="connsiteY451" fmla="*/ 69105 h 218261"/>
                  <a:gd name="connsiteX452" fmla="*/ 158386 w 286258"/>
                  <a:gd name="connsiteY452" fmla="*/ 68514 h 218261"/>
                  <a:gd name="connsiteX453" fmla="*/ 158522 w 286258"/>
                  <a:gd name="connsiteY453" fmla="*/ 68934 h 218261"/>
                  <a:gd name="connsiteX454" fmla="*/ 158995 w 286258"/>
                  <a:gd name="connsiteY454" fmla="*/ 69779 h 218261"/>
                  <a:gd name="connsiteX455" fmla="*/ 162262 w 286258"/>
                  <a:gd name="connsiteY455" fmla="*/ 70867 h 218261"/>
                  <a:gd name="connsiteX456" fmla="*/ 162983 w 286258"/>
                  <a:gd name="connsiteY456" fmla="*/ 73540 h 218261"/>
                  <a:gd name="connsiteX457" fmla="*/ 164755 w 286258"/>
                  <a:gd name="connsiteY457" fmla="*/ 73540 h 218261"/>
                  <a:gd name="connsiteX458" fmla="*/ 167461 w 286258"/>
                  <a:gd name="connsiteY458" fmla="*/ 76083 h 218261"/>
                  <a:gd name="connsiteX459" fmla="*/ 167768 w 286258"/>
                  <a:gd name="connsiteY459" fmla="*/ 76816 h 218261"/>
                  <a:gd name="connsiteX460" fmla="*/ 168359 w 286258"/>
                  <a:gd name="connsiteY460" fmla="*/ 77821 h 218261"/>
                  <a:gd name="connsiteX461" fmla="*/ 168619 w 286258"/>
                  <a:gd name="connsiteY461" fmla="*/ 78241 h 218261"/>
                  <a:gd name="connsiteX462" fmla="*/ 169068 w 286258"/>
                  <a:gd name="connsiteY462" fmla="*/ 78974 h 218261"/>
                  <a:gd name="connsiteX463" fmla="*/ 169068 w 286258"/>
                  <a:gd name="connsiteY463" fmla="*/ 78625 h 218261"/>
                  <a:gd name="connsiteX464" fmla="*/ 170291 w 286258"/>
                  <a:gd name="connsiteY464" fmla="*/ 79217 h 218261"/>
                  <a:gd name="connsiteX465" fmla="*/ 169877 w 286258"/>
                  <a:gd name="connsiteY465" fmla="*/ 79299 h 218261"/>
                  <a:gd name="connsiteX466" fmla="*/ 170267 w 286258"/>
                  <a:gd name="connsiteY466" fmla="*/ 80695 h 218261"/>
                  <a:gd name="connsiteX467" fmla="*/ 170817 w 286258"/>
                  <a:gd name="connsiteY467" fmla="*/ 79684 h 218261"/>
                  <a:gd name="connsiteX468" fmla="*/ 179312 w 286258"/>
                  <a:gd name="connsiteY468" fmla="*/ 87962 h 218261"/>
                  <a:gd name="connsiteX469" fmla="*/ 180335 w 286258"/>
                  <a:gd name="connsiteY469" fmla="*/ 88524 h 218261"/>
                  <a:gd name="connsiteX470" fmla="*/ 181516 w 286258"/>
                  <a:gd name="connsiteY470" fmla="*/ 88524 h 218261"/>
                  <a:gd name="connsiteX471" fmla="*/ 182001 w 286258"/>
                  <a:gd name="connsiteY471" fmla="*/ 90469 h 218261"/>
                  <a:gd name="connsiteX472" fmla="*/ 182485 w 286258"/>
                  <a:gd name="connsiteY472" fmla="*/ 90918 h 218261"/>
                  <a:gd name="connsiteX473" fmla="*/ 182958 w 286258"/>
                  <a:gd name="connsiteY473" fmla="*/ 90753 h 218261"/>
                  <a:gd name="connsiteX474" fmla="*/ 183034 w 286258"/>
                  <a:gd name="connsiteY474" fmla="*/ 91397 h 218261"/>
                  <a:gd name="connsiteX475" fmla="*/ 183596 w 286258"/>
                  <a:gd name="connsiteY475" fmla="*/ 91155 h 218261"/>
                  <a:gd name="connsiteX476" fmla="*/ 183596 w 286258"/>
                  <a:gd name="connsiteY476" fmla="*/ 91930 h 218261"/>
                  <a:gd name="connsiteX477" fmla="*/ 184092 w 286258"/>
                  <a:gd name="connsiteY477" fmla="*/ 92379 h 218261"/>
                  <a:gd name="connsiteX478" fmla="*/ 184092 w 286258"/>
                  <a:gd name="connsiteY478" fmla="*/ 92042 h 218261"/>
                  <a:gd name="connsiteX479" fmla="*/ 185108 w 286258"/>
                  <a:gd name="connsiteY479" fmla="*/ 92361 h 218261"/>
                  <a:gd name="connsiteX480" fmla="*/ 187265 w 286258"/>
                  <a:gd name="connsiteY480" fmla="*/ 94307 h 218261"/>
                  <a:gd name="connsiteX481" fmla="*/ 188960 w 286258"/>
                  <a:gd name="connsiteY481" fmla="*/ 94596 h 218261"/>
                  <a:gd name="connsiteX482" fmla="*/ 191418 w 286258"/>
                  <a:gd name="connsiteY482" fmla="*/ 98144 h 218261"/>
                  <a:gd name="connsiteX483" fmla="*/ 191418 w 286258"/>
                  <a:gd name="connsiteY483" fmla="*/ 98670 h 218261"/>
                  <a:gd name="connsiteX484" fmla="*/ 192877 w 286258"/>
                  <a:gd name="connsiteY484" fmla="*/ 97931 h 218261"/>
                  <a:gd name="connsiteX485" fmla="*/ 193740 w 286258"/>
                  <a:gd name="connsiteY485" fmla="*/ 99983 h 218261"/>
                  <a:gd name="connsiteX486" fmla="*/ 193781 w 286258"/>
                  <a:gd name="connsiteY486" fmla="*/ 99646 h 218261"/>
                  <a:gd name="connsiteX487" fmla="*/ 194413 w 286258"/>
                  <a:gd name="connsiteY487" fmla="*/ 99268 h 218261"/>
                  <a:gd name="connsiteX488" fmla="*/ 195299 w 286258"/>
                  <a:gd name="connsiteY488" fmla="*/ 101367 h 218261"/>
                  <a:gd name="connsiteX489" fmla="*/ 196298 w 286258"/>
                  <a:gd name="connsiteY489" fmla="*/ 103040 h 218261"/>
                  <a:gd name="connsiteX490" fmla="*/ 197184 w 286258"/>
                  <a:gd name="connsiteY490" fmla="*/ 103200 h 218261"/>
                  <a:gd name="connsiteX491" fmla="*/ 197928 w 286258"/>
                  <a:gd name="connsiteY491" fmla="*/ 103354 h 218261"/>
                  <a:gd name="connsiteX492" fmla="*/ 198336 w 286258"/>
                  <a:gd name="connsiteY492" fmla="*/ 105518 h 218261"/>
                  <a:gd name="connsiteX493" fmla="*/ 199955 w 286258"/>
                  <a:gd name="connsiteY493" fmla="*/ 106375 h 218261"/>
                  <a:gd name="connsiteX494" fmla="*/ 201544 w 286258"/>
                  <a:gd name="connsiteY494" fmla="*/ 106428 h 218261"/>
                  <a:gd name="connsiteX495" fmla="*/ 201391 w 286258"/>
                  <a:gd name="connsiteY495" fmla="*/ 107469 h 218261"/>
                  <a:gd name="connsiteX496" fmla="*/ 202035 w 286258"/>
                  <a:gd name="connsiteY496" fmla="*/ 108060 h 218261"/>
                  <a:gd name="connsiteX497" fmla="*/ 202117 w 286258"/>
                  <a:gd name="connsiteY497" fmla="*/ 107079 h 218261"/>
                  <a:gd name="connsiteX498" fmla="*/ 202708 w 286258"/>
                  <a:gd name="connsiteY498" fmla="*/ 107079 h 218261"/>
                  <a:gd name="connsiteX499" fmla="*/ 204008 w 286258"/>
                  <a:gd name="connsiteY499" fmla="*/ 109858 h 218261"/>
                  <a:gd name="connsiteX500" fmla="*/ 203813 w 286258"/>
                  <a:gd name="connsiteY500" fmla="*/ 110159 h 218261"/>
                  <a:gd name="connsiteX501" fmla="*/ 205272 w 286258"/>
                  <a:gd name="connsiteY501" fmla="*/ 109923 h 218261"/>
                  <a:gd name="connsiteX502" fmla="*/ 206400 w 286258"/>
                  <a:gd name="connsiteY502" fmla="*/ 111762 h 218261"/>
                  <a:gd name="connsiteX503" fmla="*/ 207228 w 286258"/>
                  <a:gd name="connsiteY503" fmla="*/ 111389 h 218261"/>
                  <a:gd name="connsiteX504" fmla="*/ 207883 w 286258"/>
                  <a:gd name="connsiteY504" fmla="*/ 113512 h 218261"/>
                  <a:gd name="connsiteX505" fmla="*/ 207393 w 286258"/>
                  <a:gd name="connsiteY505" fmla="*/ 113270 h 218261"/>
                  <a:gd name="connsiteX506" fmla="*/ 207298 w 286258"/>
                  <a:gd name="connsiteY506" fmla="*/ 113932 h 218261"/>
                  <a:gd name="connsiteX507" fmla="*/ 207771 w 286258"/>
                  <a:gd name="connsiteY507" fmla="*/ 114789 h 218261"/>
                  <a:gd name="connsiteX508" fmla="*/ 208533 w 286258"/>
                  <a:gd name="connsiteY508" fmla="*/ 115310 h 218261"/>
                  <a:gd name="connsiteX509" fmla="*/ 209839 w 286258"/>
                  <a:gd name="connsiteY509" fmla="*/ 114819 h 218261"/>
                  <a:gd name="connsiteX510" fmla="*/ 214169 w 286258"/>
                  <a:gd name="connsiteY510" fmla="*/ 117521 h 218261"/>
                  <a:gd name="connsiteX511" fmla="*/ 214169 w 286258"/>
                  <a:gd name="connsiteY511" fmla="*/ 118497 h 218261"/>
                  <a:gd name="connsiteX512" fmla="*/ 215316 w 286258"/>
                  <a:gd name="connsiteY512" fmla="*/ 119325 h 218261"/>
                  <a:gd name="connsiteX513" fmla="*/ 216273 w 286258"/>
                  <a:gd name="connsiteY513" fmla="*/ 122003 h 218261"/>
                  <a:gd name="connsiteX514" fmla="*/ 219817 w 286258"/>
                  <a:gd name="connsiteY514" fmla="*/ 123079 h 218261"/>
                  <a:gd name="connsiteX515" fmla="*/ 222216 w 286258"/>
                  <a:gd name="connsiteY515" fmla="*/ 124853 h 218261"/>
                  <a:gd name="connsiteX516" fmla="*/ 222216 w 286258"/>
                  <a:gd name="connsiteY516" fmla="*/ 125113 h 218261"/>
                  <a:gd name="connsiteX517" fmla="*/ 222972 w 286258"/>
                  <a:gd name="connsiteY517" fmla="*/ 124983 h 218261"/>
                  <a:gd name="connsiteX518" fmla="*/ 223079 w 286258"/>
                  <a:gd name="connsiteY518" fmla="*/ 125445 h 218261"/>
                  <a:gd name="connsiteX519" fmla="*/ 223350 w 286258"/>
                  <a:gd name="connsiteY519" fmla="*/ 126533 h 218261"/>
                  <a:gd name="connsiteX520" fmla="*/ 223581 w 286258"/>
                  <a:gd name="connsiteY520" fmla="*/ 127490 h 218261"/>
                  <a:gd name="connsiteX521" fmla="*/ 229377 w 286258"/>
                  <a:gd name="connsiteY521" fmla="*/ 132422 h 218261"/>
                  <a:gd name="connsiteX522" fmla="*/ 231521 w 286258"/>
                  <a:gd name="connsiteY522" fmla="*/ 132451 h 218261"/>
                  <a:gd name="connsiteX523" fmla="*/ 231521 w 286258"/>
                  <a:gd name="connsiteY523" fmla="*/ 134137 h 218261"/>
                  <a:gd name="connsiteX524" fmla="*/ 232449 w 286258"/>
                  <a:gd name="connsiteY524" fmla="*/ 134137 h 218261"/>
                  <a:gd name="connsiteX525" fmla="*/ 231551 w 286258"/>
                  <a:gd name="connsiteY525" fmla="*/ 136011 h 218261"/>
                  <a:gd name="connsiteX526" fmla="*/ 232047 w 286258"/>
                  <a:gd name="connsiteY526" fmla="*/ 136041 h 218261"/>
                  <a:gd name="connsiteX527" fmla="*/ 233743 w 286258"/>
                  <a:gd name="connsiteY527" fmla="*/ 134947 h 218261"/>
                  <a:gd name="connsiteX528" fmla="*/ 234841 w 286258"/>
                  <a:gd name="connsiteY528" fmla="*/ 138051 h 218261"/>
                  <a:gd name="connsiteX529" fmla="*/ 235958 w 286258"/>
                  <a:gd name="connsiteY529" fmla="*/ 138223 h 218261"/>
                  <a:gd name="connsiteX530" fmla="*/ 236259 w 286258"/>
                  <a:gd name="connsiteY530" fmla="*/ 139222 h 218261"/>
                  <a:gd name="connsiteX531" fmla="*/ 238138 w 286258"/>
                  <a:gd name="connsiteY531" fmla="*/ 138305 h 218261"/>
                  <a:gd name="connsiteX532" fmla="*/ 238250 w 286258"/>
                  <a:gd name="connsiteY532" fmla="*/ 140079 h 218261"/>
                  <a:gd name="connsiteX533" fmla="*/ 238735 w 286258"/>
                  <a:gd name="connsiteY533" fmla="*/ 140186 h 218261"/>
                  <a:gd name="connsiteX534" fmla="*/ 239196 w 286258"/>
                  <a:gd name="connsiteY534" fmla="*/ 140854 h 218261"/>
                  <a:gd name="connsiteX535" fmla="*/ 239964 w 286258"/>
                  <a:gd name="connsiteY535" fmla="*/ 141445 h 218261"/>
                  <a:gd name="connsiteX536" fmla="*/ 240123 w 286258"/>
                  <a:gd name="connsiteY536" fmla="*/ 140812 h 218261"/>
                  <a:gd name="connsiteX537" fmla="*/ 240289 w 286258"/>
                  <a:gd name="connsiteY537" fmla="*/ 141309 h 218261"/>
                  <a:gd name="connsiteX538" fmla="*/ 241588 w 286258"/>
                  <a:gd name="connsiteY538" fmla="*/ 142202 h 218261"/>
                  <a:gd name="connsiteX539" fmla="*/ 241240 w 286258"/>
                  <a:gd name="connsiteY539" fmla="*/ 142533 h 218261"/>
                  <a:gd name="connsiteX540" fmla="*/ 241494 w 286258"/>
                  <a:gd name="connsiteY540" fmla="*/ 142764 h 218261"/>
                  <a:gd name="connsiteX541" fmla="*/ 242604 w 286258"/>
                  <a:gd name="connsiteY541" fmla="*/ 142764 h 218261"/>
                  <a:gd name="connsiteX542" fmla="*/ 242327 w 286258"/>
                  <a:gd name="connsiteY542" fmla="*/ 142113 h 218261"/>
                  <a:gd name="connsiteX543" fmla="*/ 242604 w 286258"/>
                  <a:gd name="connsiteY543" fmla="*/ 142764 h 218261"/>
                  <a:gd name="connsiteX544" fmla="*/ 243307 w 286258"/>
                  <a:gd name="connsiteY544" fmla="*/ 144402 h 218261"/>
                  <a:gd name="connsiteX545" fmla="*/ 243603 w 286258"/>
                  <a:gd name="connsiteY545" fmla="*/ 144887 h 218261"/>
                  <a:gd name="connsiteX546" fmla="*/ 245511 w 286258"/>
                  <a:gd name="connsiteY546" fmla="*/ 146365 h 218261"/>
                  <a:gd name="connsiteX547" fmla="*/ 247201 w 286258"/>
                  <a:gd name="connsiteY547" fmla="*/ 147547 h 218261"/>
                  <a:gd name="connsiteX548" fmla="*/ 248530 w 286258"/>
                  <a:gd name="connsiteY548" fmla="*/ 147612 h 218261"/>
                  <a:gd name="connsiteX549" fmla="*/ 248778 w 286258"/>
                  <a:gd name="connsiteY549" fmla="*/ 148606 h 218261"/>
                  <a:gd name="connsiteX550" fmla="*/ 249499 w 286258"/>
                  <a:gd name="connsiteY550" fmla="*/ 150043 h 218261"/>
                  <a:gd name="connsiteX551" fmla="*/ 249983 w 286258"/>
                  <a:gd name="connsiteY551" fmla="*/ 149871 h 218261"/>
                  <a:gd name="connsiteX552" fmla="*/ 250066 w 286258"/>
                  <a:gd name="connsiteY552" fmla="*/ 150522 h 218261"/>
                  <a:gd name="connsiteX553" fmla="*/ 250657 w 286258"/>
                  <a:gd name="connsiteY553" fmla="*/ 150279 h 218261"/>
                  <a:gd name="connsiteX554" fmla="*/ 250740 w 286258"/>
                  <a:gd name="connsiteY554" fmla="*/ 152893 h 218261"/>
                  <a:gd name="connsiteX555" fmla="*/ 251147 w 286258"/>
                  <a:gd name="connsiteY555" fmla="*/ 151178 h 218261"/>
                  <a:gd name="connsiteX556" fmla="*/ 252370 w 286258"/>
                  <a:gd name="connsiteY556" fmla="*/ 151769 h 218261"/>
                  <a:gd name="connsiteX557" fmla="*/ 251963 w 286258"/>
                  <a:gd name="connsiteY557" fmla="*/ 151852 h 218261"/>
                  <a:gd name="connsiteX558" fmla="*/ 252453 w 286258"/>
                  <a:gd name="connsiteY558" fmla="*/ 154454 h 218261"/>
                  <a:gd name="connsiteX559" fmla="*/ 254739 w 286258"/>
                  <a:gd name="connsiteY559" fmla="*/ 153567 h 218261"/>
                  <a:gd name="connsiteX560" fmla="*/ 255637 w 286258"/>
                  <a:gd name="connsiteY560" fmla="*/ 154874 h 218261"/>
                  <a:gd name="connsiteX561" fmla="*/ 256671 w 286258"/>
                  <a:gd name="connsiteY561" fmla="*/ 154874 h 218261"/>
                  <a:gd name="connsiteX562" fmla="*/ 260606 w 286258"/>
                  <a:gd name="connsiteY562" fmla="*/ 158173 h 218261"/>
                  <a:gd name="connsiteX563" fmla="*/ 261014 w 286258"/>
                  <a:gd name="connsiteY563" fmla="*/ 160053 h 218261"/>
                  <a:gd name="connsiteX564" fmla="*/ 262485 w 286258"/>
                  <a:gd name="connsiteY564" fmla="*/ 159722 h 218261"/>
                  <a:gd name="connsiteX565" fmla="*/ 265167 w 286258"/>
                  <a:gd name="connsiteY565" fmla="*/ 165558 h 218261"/>
                  <a:gd name="connsiteX566" fmla="*/ 265451 w 286258"/>
                  <a:gd name="connsiteY566" fmla="*/ 165434 h 218261"/>
                  <a:gd name="connsiteX567" fmla="*/ 266242 w 286258"/>
                  <a:gd name="connsiteY567" fmla="*/ 164204 h 218261"/>
                  <a:gd name="connsiteX568" fmla="*/ 267075 w 286258"/>
                  <a:gd name="connsiteY568" fmla="*/ 166398 h 218261"/>
                  <a:gd name="connsiteX569" fmla="*/ 268026 w 286258"/>
                  <a:gd name="connsiteY569" fmla="*/ 166351 h 218261"/>
                  <a:gd name="connsiteX570" fmla="*/ 267885 w 286258"/>
                  <a:gd name="connsiteY570" fmla="*/ 166073 h 218261"/>
                  <a:gd name="connsiteX571" fmla="*/ 268109 w 286258"/>
                  <a:gd name="connsiteY571" fmla="*/ 166345 h 218261"/>
                  <a:gd name="connsiteX572" fmla="*/ 268924 w 286258"/>
                  <a:gd name="connsiteY572" fmla="*/ 168119 h 218261"/>
                  <a:gd name="connsiteX573" fmla="*/ 269432 w 286258"/>
                  <a:gd name="connsiteY573" fmla="*/ 168397 h 218261"/>
                  <a:gd name="connsiteX574" fmla="*/ 269356 w 286258"/>
                  <a:gd name="connsiteY574" fmla="*/ 168030 h 218261"/>
                  <a:gd name="connsiteX575" fmla="*/ 269486 w 286258"/>
                  <a:gd name="connsiteY575" fmla="*/ 168278 h 218261"/>
                  <a:gd name="connsiteX576" fmla="*/ 270756 w 286258"/>
                  <a:gd name="connsiteY576" fmla="*/ 169739 h 218261"/>
                  <a:gd name="connsiteX577" fmla="*/ 270638 w 286258"/>
                  <a:gd name="connsiteY577" fmla="*/ 170165 h 218261"/>
                  <a:gd name="connsiteX578" fmla="*/ 272162 w 286258"/>
                  <a:gd name="connsiteY578" fmla="*/ 171134 h 218261"/>
                  <a:gd name="connsiteX579" fmla="*/ 273586 w 286258"/>
                  <a:gd name="connsiteY579" fmla="*/ 171696 h 218261"/>
                  <a:gd name="connsiteX580" fmla="*/ 273509 w 286258"/>
                  <a:gd name="connsiteY580" fmla="*/ 172719 h 218261"/>
                  <a:gd name="connsiteX581" fmla="*/ 273798 w 286258"/>
                  <a:gd name="connsiteY581" fmla="*/ 172488 h 218261"/>
                  <a:gd name="connsiteX582" fmla="*/ 275199 w 286258"/>
                  <a:gd name="connsiteY582" fmla="*/ 172772 h 218261"/>
                  <a:gd name="connsiteX583" fmla="*/ 274720 w 286258"/>
                  <a:gd name="connsiteY583" fmla="*/ 173364 h 218261"/>
                  <a:gd name="connsiteX584" fmla="*/ 274974 w 286258"/>
                  <a:gd name="connsiteY584" fmla="*/ 173955 h 218261"/>
                  <a:gd name="connsiteX585" fmla="*/ 275104 w 286258"/>
                  <a:gd name="connsiteY585" fmla="*/ 174251 h 218261"/>
                  <a:gd name="connsiteX586" fmla="*/ 275996 w 286258"/>
                  <a:gd name="connsiteY586" fmla="*/ 174203 h 218261"/>
                  <a:gd name="connsiteX587" fmla="*/ 275459 w 286258"/>
                  <a:gd name="connsiteY587" fmla="*/ 174966 h 218261"/>
                  <a:gd name="connsiteX588" fmla="*/ 275671 w 286258"/>
                  <a:gd name="connsiteY588" fmla="*/ 175439 h 218261"/>
                  <a:gd name="connsiteX589" fmla="*/ 277057 w 286258"/>
                  <a:gd name="connsiteY589" fmla="*/ 175660 h 218261"/>
                  <a:gd name="connsiteX590" fmla="*/ 277326 w 286258"/>
                  <a:gd name="connsiteY590" fmla="*/ 175368 h 218261"/>
                  <a:gd name="connsiteX591" fmla="*/ 277916 w 286258"/>
                  <a:gd name="connsiteY591" fmla="*/ 176444 h 218261"/>
                  <a:gd name="connsiteX592" fmla="*/ 278135 w 286258"/>
                  <a:gd name="connsiteY592" fmla="*/ 176764 h 218261"/>
                  <a:gd name="connsiteX593" fmla="*/ 279151 w 286258"/>
                  <a:gd name="connsiteY593" fmla="*/ 176870 h 218261"/>
                  <a:gd name="connsiteX594" fmla="*/ 279689 w 286258"/>
                  <a:gd name="connsiteY594" fmla="*/ 179886 h 218261"/>
                  <a:gd name="connsiteX595" fmla="*/ 279972 w 286258"/>
                  <a:gd name="connsiteY595" fmla="*/ 180430 h 218261"/>
                  <a:gd name="connsiteX596" fmla="*/ 280563 w 286258"/>
                  <a:gd name="connsiteY596" fmla="*/ 180820 h 218261"/>
                  <a:gd name="connsiteX597" fmla="*/ 281774 w 286258"/>
                  <a:gd name="connsiteY597" fmla="*/ 180329 h 218261"/>
                  <a:gd name="connsiteX598" fmla="*/ 282005 w 286258"/>
                  <a:gd name="connsiteY598" fmla="*/ 180660 h 218261"/>
                  <a:gd name="connsiteX599" fmla="*/ 282720 w 286258"/>
                  <a:gd name="connsiteY599" fmla="*/ 180566 h 218261"/>
                  <a:gd name="connsiteX600" fmla="*/ 283115 w 286258"/>
                  <a:gd name="connsiteY600" fmla="*/ 182227 h 218261"/>
                  <a:gd name="connsiteX601" fmla="*/ 284539 w 286258"/>
                  <a:gd name="connsiteY601" fmla="*/ 181991 h 218261"/>
                  <a:gd name="connsiteX602" fmla="*/ 283848 w 286258"/>
                  <a:gd name="connsiteY602" fmla="*/ 183297 h 218261"/>
                  <a:gd name="connsiteX603" fmla="*/ 284805 w 286258"/>
                  <a:gd name="connsiteY603" fmla="*/ 184675 h 218261"/>
                  <a:gd name="connsiteX604" fmla="*/ 285106 w 286258"/>
                  <a:gd name="connsiteY604" fmla="*/ 184817 h 218261"/>
                  <a:gd name="connsiteX605" fmla="*/ 286258 w 286258"/>
                  <a:gd name="connsiteY605" fmla="*/ 186177 h 218261"/>
                  <a:gd name="connsiteX606" fmla="*/ 286258 w 286258"/>
                  <a:gd name="connsiteY606" fmla="*/ 198163 h 218261"/>
                  <a:gd name="connsiteX607" fmla="*/ 273302 w 286258"/>
                  <a:gd name="connsiteY607" fmla="*/ 186928 h 218261"/>
                  <a:gd name="connsiteX608" fmla="*/ 272812 w 286258"/>
                  <a:gd name="connsiteY608" fmla="*/ 184835 h 218261"/>
                  <a:gd name="connsiteX609" fmla="*/ 271039 w 286258"/>
                  <a:gd name="connsiteY609" fmla="*/ 185089 h 218261"/>
                  <a:gd name="connsiteX610" fmla="*/ 267802 w 286258"/>
                  <a:gd name="connsiteY610" fmla="*/ 179371 h 218261"/>
                  <a:gd name="connsiteX611" fmla="*/ 266484 w 286258"/>
                  <a:gd name="connsiteY611" fmla="*/ 178514 h 21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</a:cxnLst>
                <a:rect l="l" t="t" r="r" b="b"/>
                <a:pathLst>
                  <a:path w="286258" h="218261">
                    <a:moveTo>
                      <a:pt x="283080" y="182215"/>
                    </a:moveTo>
                    <a:lnTo>
                      <a:pt x="59133" y="43756"/>
                    </a:lnTo>
                    <a:moveTo>
                      <a:pt x="66157" y="30156"/>
                    </a:moveTo>
                    <a:lnTo>
                      <a:pt x="65767" y="30399"/>
                    </a:lnTo>
                    <a:close/>
                    <a:moveTo>
                      <a:pt x="266484" y="178514"/>
                    </a:moveTo>
                    <a:cubicBezTo>
                      <a:pt x="266121" y="178897"/>
                      <a:pt x="265538" y="178971"/>
                      <a:pt x="265090" y="178691"/>
                    </a:cubicBezTo>
                    <a:lnTo>
                      <a:pt x="265090" y="177509"/>
                    </a:lnTo>
                    <a:lnTo>
                      <a:pt x="264499" y="177024"/>
                    </a:lnTo>
                    <a:cubicBezTo>
                      <a:pt x="263965" y="177190"/>
                      <a:pt x="263421" y="177321"/>
                      <a:pt x="262869" y="177414"/>
                    </a:cubicBezTo>
                    <a:lnTo>
                      <a:pt x="262869" y="175640"/>
                    </a:lnTo>
                    <a:lnTo>
                      <a:pt x="262514" y="175333"/>
                    </a:lnTo>
                    <a:cubicBezTo>
                      <a:pt x="262237" y="175764"/>
                      <a:pt x="261663" y="175888"/>
                      <a:pt x="261232" y="175611"/>
                    </a:cubicBezTo>
                    <a:cubicBezTo>
                      <a:pt x="261220" y="175603"/>
                      <a:pt x="261209" y="175595"/>
                      <a:pt x="261197" y="175587"/>
                    </a:cubicBezTo>
                    <a:lnTo>
                      <a:pt x="261197" y="174221"/>
                    </a:lnTo>
                    <a:cubicBezTo>
                      <a:pt x="260523" y="173671"/>
                      <a:pt x="259808" y="173109"/>
                      <a:pt x="259005" y="172548"/>
                    </a:cubicBezTo>
                    <a:lnTo>
                      <a:pt x="258733" y="172548"/>
                    </a:lnTo>
                    <a:cubicBezTo>
                      <a:pt x="258024" y="172033"/>
                      <a:pt x="257552" y="170348"/>
                      <a:pt x="256801" y="170774"/>
                    </a:cubicBezTo>
                    <a:lnTo>
                      <a:pt x="256441" y="168864"/>
                    </a:lnTo>
                    <a:cubicBezTo>
                      <a:pt x="255810" y="168648"/>
                      <a:pt x="255159" y="168498"/>
                      <a:pt x="254497" y="168414"/>
                    </a:cubicBezTo>
                    <a:cubicBezTo>
                      <a:pt x="254250" y="168449"/>
                      <a:pt x="254051" y="168636"/>
                      <a:pt x="254001" y="168882"/>
                    </a:cubicBezTo>
                    <a:lnTo>
                      <a:pt x="253570" y="168261"/>
                    </a:lnTo>
                    <a:lnTo>
                      <a:pt x="253156" y="168190"/>
                    </a:lnTo>
                    <a:lnTo>
                      <a:pt x="252849" y="167598"/>
                    </a:lnTo>
                    <a:lnTo>
                      <a:pt x="252039" y="167598"/>
                    </a:lnTo>
                    <a:cubicBezTo>
                      <a:pt x="249304" y="163063"/>
                      <a:pt x="249204" y="166031"/>
                      <a:pt x="248111" y="164299"/>
                    </a:cubicBezTo>
                    <a:lnTo>
                      <a:pt x="248258" y="162797"/>
                    </a:lnTo>
                    <a:cubicBezTo>
                      <a:pt x="247975" y="162531"/>
                      <a:pt x="247620" y="162501"/>
                      <a:pt x="247591" y="162933"/>
                    </a:cubicBezTo>
                    <a:cubicBezTo>
                      <a:pt x="246570" y="162155"/>
                      <a:pt x="245795" y="161101"/>
                      <a:pt x="245358" y="159894"/>
                    </a:cubicBezTo>
                    <a:cubicBezTo>
                      <a:pt x="244418" y="160148"/>
                      <a:pt x="241275" y="157126"/>
                      <a:pt x="239385" y="155252"/>
                    </a:cubicBezTo>
                    <a:cubicBezTo>
                      <a:pt x="239148" y="155157"/>
                      <a:pt x="238965" y="155175"/>
                      <a:pt x="238900" y="155388"/>
                    </a:cubicBezTo>
                    <a:lnTo>
                      <a:pt x="238900" y="154797"/>
                    </a:lnTo>
                    <a:lnTo>
                      <a:pt x="238522" y="154424"/>
                    </a:lnTo>
                    <a:cubicBezTo>
                      <a:pt x="238238" y="154767"/>
                      <a:pt x="237860" y="154962"/>
                      <a:pt x="237559" y="154608"/>
                    </a:cubicBezTo>
                    <a:lnTo>
                      <a:pt x="236649" y="153318"/>
                    </a:lnTo>
                    <a:cubicBezTo>
                      <a:pt x="236815" y="153425"/>
                      <a:pt x="237151" y="153318"/>
                      <a:pt x="237092" y="153064"/>
                    </a:cubicBezTo>
                    <a:lnTo>
                      <a:pt x="235172" y="152804"/>
                    </a:lnTo>
                    <a:cubicBezTo>
                      <a:pt x="235846" y="151734"/>
                      <a:pt x="230688" y="149079"/>
                      <a:pt x="233051" y="149156"/>
                    </a:cubicBezTo>
                    <a:lnTo>
                      <a:pt x="231521" y="148943"/>
                    </a:lnTo>
                    <a:lnTo>
                      <a:pt x="231557" y="148216"/>
                    </a:lnTo>
                    <a:cubicBezTo>
                      <a:pt x="231155" y="148216"/>
                      <a:pt x="229932" y="148547"/>
                      <a:pt x="228945" y="147825"/>
                    </a:cubicBezTo>
                    <a:cubicBezTo>
                      <a:pt x="228715" y="147660"/>
                      <a:pt x="229152" y="147169"/>
                      <a:pt x="229140" y="147033"/>
                    </a:cubicBezTo>
                    <a:lnTo>
                      <a:pt x="228880" y="145703"/>
                    </a:lnTo>
                    <a:lnTo>
                      <a:pt x="227882" y="146968"/>
                    </a:lnTo>
                    <a:cubicBezTo>
                      <a:pt x="227387" y="145491"/>
                      <a:pt x="226494" y="144182"/>
                      <a:pt x="225300" y="143184"/>
                    </a:cubicBezTo>
                    <a:lnTo>
                      <a:pt x="224928" y="142906"/>
                    </a:lnTo>
                    <a:cubicBezTo>
                      <a:pt x="223746" y="142048"/>
                      <a:pt x="222500" y="141605"/>
                      <a:pt x="221383" y="139825"/>
                    </a:cubicBezTo>
                    <a:cubicBezTo>
                      <a:pt x="220632" y="139384"/>
                      <a:pt x="219992" y="138777"/>
                      <a:pt x="219510" y="138051"/>
                    </a:cubicBezTo>
                    <a:cubicBezTo>
                      <a:pt x="218919" y="138010"/>
                      <a:pt x="218205" y="138051"/>
                      <a:pt x="217791" y="137649"/>
                    </a:cubicBezTo>
                    <a:cubicBezTo>
                      <a:pt x="217377" y="137247"/>
                      <a:pt x="214837" y="134066"/>
                      <a:pt x="215268" y="133398"/>
                    </a:cubicBezTo>
                    <a:cubicBezTo>
                      <a:pt x="215080" y="133257"/>
                      <a:pt x="214883" y="133129"/>
                      <a:pt x="214678" y="133013"/>
                    </a:cubicBezTo>
                    <a:lnTo>
                      <a:pt x="214034" y="133705"/>
                    </a:lnTo>
                    <a:cubicBezTo>
                      <a:pt x="211883" y="130749"/>
                      <a:pt x="209632" y="129820"/>
                      <a:pt x="207263" y="128040"/>
                    </a:cubicBezTo>
                    <a:lnTo>
                      <a:pt x="205987" y="128371"/>
                    </a:lnTo>
                    <a:cubicBezTo>
                      <a:pt x="205615" y="128129"/>
                      <a:pt x="205449" y="127289"/>
                      <a:pt x="205325" y="126438"/>
                    </a:cubicBezTo>
                    <a:lnTo>
                      <a:pt x="204439" y="126994"/>
                    </a:lnTo>
                    <a:lnTo>
                      <a:pt x="204557" y="125220"/>
                    </a:lnTo>
                    <a:cubicBezTo>
                      <a:pt x="204049" y="124682"/>
                      <a:pt x="203585" y="124105"/>
                      <a:pt x="203169" y="123493"/>
                    </a:cubicBezTo>
                    <a:cubicBezTo>
                      <a:pt x="203252" y="127514"/>
                      <a:pt x="201692" y="120028"/>
                      <a:pt x="198838" y="120608"/>
                    </a:cubicBezTo>
                    <a:lnTo>
                      <a:pt x="198490" y="118775"/>
                    </a:lnTo>
                    <a:lnTo>
                      <a:pt x="197101" y="117592"/>
                    </a:lnTo>
                    <a:cubicBezTo>
                      <a:pt x="197503" y="117835"/>
                      <a:pt x="196971" y="117338"/>
                      <a:pt x="196404" y="116806"/>
                    </a:cubicBezTo>
                    <a:cubicBezTo>
                      <a:pt x="196177" y="116730"/>
                      <a:pt x="195995" y="116557"/>
                      <a:pt x="195908" y="116333"/>
                    </a:cubicBezTo>
                    <a:lnTo>
                      <a:pt x="195583" y="116001"/>
                    </a:lnTo>
                    <a:lnTo>
                      <a:pt x="195447" y="117592"/>
                    </a:lnTo>
                    <a:lnTo>
                      <a:pt x="194986" y="117592"/>
                    </a:lnTo>
                    <a:cubicBezTo>
                      <a:pt x="194396" y="116350"/>
                      <a:pt x="194396" y="114742"/>
                      <a:pt x="192859" y="115274"/>
                    </a:cubicBezTo>
                    <a:lnTo>
                      <a:pt x="191802" y="113548"/>
                    </a:lnTo>
                    <a:lnTo>
                      <a:pt x="191270" y="114080"/>
                    </a:lnTo>
                    <a:lnTo>
                      <a:pt x="190744" y="112353"/>
                    </a:lnTo>
                    <a:lnTo>
                      <a:pt x="191140" y="112554"/>
                    </a:lnTo>
                    <a:cubicBezTo>
                      <a:pt x="191613" y="111904"/>
                      <a:pt x="190874" y="110999"/>
                      <a:pt x="190213" y="110893"/>
                    </a:cubicBezTo>
                    <a:cubicBezTo>
                      <a:pt x="187808" y="110520"/>
                      <a:pt x="187347" y="108918"/>
                      <a:pt x="185333" y="107936"/>
                    </a:cubicBezTo>
                    <a:lnTo>
                      <a:pt x="184594" y="108545"/>
                    </a:lnTo>
                    <a:lnTo>
                      <a:pt x="184399" y="106972"/>
                    </a:lnTo>
                    <a:cubicBezTo>
                      <a:pt x="182893" y="106895"/>
                      <a:pt x="177469" y="100669"/>
                      <a:pt x="176843" y="101118"/>
                    </a:cubicBezTo>
                    <a:lnTo>
                      <a:pt x="176737" y="100770"/>
                    </a:lnTo>
                    <a:cubicBezTo>
                      <a:pt x="176701" y="100663"/>
                      <a:pt x="176542" y="100030"/>
                      <a:pt x="176341" y="100078"/>
                    </a:cubicBezTo>
                    <a:cubicBezTo>
                      <a:pt x="175346" y="100434"/>
                      <a:pt x="174238" y="100062"/>
                      <a:pt x="173659" y="99179"/>
                    </a:cubicBezTo>
                    <a:cubicBezTo>
                      <a:pt x="173452" y="98913"/>
                      <a:pt x="172365" y="97115"/>
                      <a:pt x="173003" y="96902"/>
                    </a:cubicBezTo>
                    <a:lnTo>
                      <a:pt x="171585" y="96973"/>
                    </a:lnTo>
                    <a:lnTo>
                      <a:pt x="171585" y="96264"/>
                    </a:lnTo>
                    <a:lnTo>
                      <a:pt x="170616" y="94401"/>
                    </a:lnTo>
                    <a:lnTo>
                      <a:pt x="170120" y="94070"/>
                    </a:lnTo>
                    <a:cubicBezTo>
                      <a:pt x="169021" y="94490"/>
                      <a:pt x="166681" y="92030"/>
                      <a:pt x="164212" y="89482"/>
                    </a:cubicBezTo>
                    <a:lnTo>
                      <a:pt x="164289" y="90256"/>
                    </a:lnTo>
                    <a:cubicBezTo>
                      <a:pt x="162853" y="89168"/>
                      <a:pt x="161027" y="85337"/>
                      <a:pt x="159332" y="85585"/>
                    </a:cubicBezTo>
                    <a:cubicBezTo>
                      <a:pt x="159237" y="85301"/>
                      <a:pt x="159108" y="85028"/>
                      <a:pt x="158948" y="84775"/>
                    </a:cubicBezTo>
                    <a:lnTo>
                      <a:pt x="157766" y="84668"/>
                    </a:lnTo>
                    <a:lnTo>
                      <a:pt x="157406" y="83232"/>
                    </a:lnTo>
                    <a:lnTo>
                      <a:pt x="157034" y="82906"/>
                    </a:lnTo>
                    <a:cubicBezTo>
                      <a:pt x="156620" y="83320"/>
                      <a:pt x="156366" y="82546"/>
                      <a:pt x="156218" y="81866"/>
                    </a:cubicBezTo>
                    <a:cubicBezTo>
                      <a:pt x="156081" y="81601"/>
                      <a:pt x="155970" y="81324"/>
                      <a:pt x="155887" y="81038"/>
                    </a:cubicBezTo>
                    <a:lnTo>
                      <a:pt x="155645" y="81038"/>
                    </a:lnTo>
                    <a:lnTo>
                      <a:pt x="155645" y="81759"/>
                    </a:lnTo>
                    <a:lnTo>
                      <a:pt x="154653" y="81759"/>
                    </a:lnTo>
                    <a:lnTo>
                      <a:pt x="154653" y="81298"/>
                    </a:lnTo>
                    <a:cubicBezTo>
                      <a:pt x="154741" y="81156"/>
                      <a:pt x="155314" y="81268"/>
                      <a:pt x="154653" y="80311"/>
                    </a:cubicBezTo>
                    <a:cubicBezTo>
                      <a:pt x="153831" y="79128"/>
                      <a:pt x="152555" y="79429"/>
                      <a:pt x="151699" y="80772"/>
                    </a:cubicBezTo>
                    <a:cubicBezTo>
                      <a:pt x="150931" y="79950"/>
                      <a:pt x="151309" y="76846"/>
                      <a:pt x="149595" y="76325"/>
                    </a:cubicBezTo>
                    <a:cubicBezTo>
                      <a:pt x="149595" y="76325"/>
                      <a:pt x="145631" y="75935"/>
                      <a:pt x="146399" y="74108"/>
                    </a:cubicBezTo>
                    <a:lnTo>
                      <a:pt x="145808" y="73126"/>
                    </a:lnTo>
                    <a:lnTo>
                      <a:pt x="145578" y="72730"/>
                    </a:lnTo>
                    <a:lnTo>
                      <a:pt x="144237" y="72476"/>
                    </a:lnTo>
                    <a:lnTo>
                      <a:pt x="143888" y="70619"/>
                    </a:lnTo>
                    <a:lnTo>
                      <a:pt x="142648" y="69484"/>
                    </a:lnTo>
                    <a:cubicBezTo>
                      <a:pt x="142955" y="69750"/>
                      <a:pt x="142193" y="71139"/>
                      <a:pt x="141318" y="69957"/>
                    </a:cubicBezTo>
                    <a:cubicBezTo>
                      <a:pt x="140793" y="69241"/>
                      <a:pt x="141785" y="68833"/>
                      <a:pt x="141856" y="68615"/>
                    </a:cubicBezTo>
                    <a:lnTo>
                      <a:pt x="140970" y="68023"/>
                    </a:lnTo>
                    <a:lnTo>
                      <a:pt x="140852" y="69442"/>
                    </a:lnTo>
                    <a:lnTo>
                      <a:pt x="140379" y="69442"/>
                    </a:lnTo>
                    <a:lnTo>
                      <a:pt x="139304" y="67154"/>
                    </a:lnTo>
                    <a:lnTo>
                      <a:pt x="139499" y="66864"/>
                    </a:lnTo>
                    <a:lnTo>
                      <a:pt x="138234" y="67089"/>
                    </a:lnTo>
                    <a:lnTo>
                      <a:pt x="137289" y="65575"/>
                    </a:lnTo>
                    <a:lnTo>
                      <a:pt x="136604" y="65883"/>
                    </a:lnTo>
                    <a:lnTo>
                      <a:pt x="136072" y="64109"/>
                    </a:lnTo>
                    <a:lnTo>
                      <a:pt x="136474" y="64316"/>
                    </a:lnTo>
                    <a:lnTo>
                      <a:pt x="136539" y="63831"/>
                    </a:lnTo>
                    <a:cubicBezTo>
                      <a:pt x="135455" y="63133"/>
                      <a:pt x="134410" y="62377"/>
                      <a:pt x="133408" y="61566"/>
                    </a:cubicBezTo>
                    <a:lnTo>
                      <a:pt x="129827" y="60283"/>
                    </a:lnTo>
                    <a:cubicBezTo>
                      <a:pt x="129696" y="59700"/>
                      <a:pt x="129609" y="59106"/>
                      <a:pt x="129567" y="58509"/>
                    </a:cubicBezTo>
                    <a:cubicBezTo>
                      <a:pt x="128538" y="57665"/>
                      <a:pt x="127435" y="56915"/>
                      <a:pt x="126271" y="56268"/>
                    </a:cubicBezTo>
                    <a:cubicBezTo>
                      <a:pt x="126009" y="55696"/>
                      <a:pt x="125602" y="55202"/>
                      <a:pt x="125089" y="54837"/>
                    </a:cubicBezTo>
                    <a:cubicBezTo>
                      <a:pt x="124830" y="54922"/>
                      <a:pt x="124551" y="54922"/>
                      <a:pt x="124292" y="54837"/>
                    </a:cubicBezTo>
                    <a:cubicBezTo>
                      <a:pt x="123801" y="54542"/>
                      <a:pt x="123252" y="53489"/>
                      <a:pt x="123216" y="53566"/>
                    </a:cubicBezTo>
                    <a:cubicBezTo>
                      <a:pt x="122879" y="53093"/>
                      <a:pt x="122655" y="52549"/>
                      <a:pt x="122561" y="51975"/>
                    </a:cubicBezTo>
                    <a:cubicBezTo>
                      <a:pt x="122372" y="52283"/>
                      <a:pt x="122277" y="52774"/>
                      <a:pt x="121970" y="52750"/>
                    </a:cubicBezTo>
                    <a:lnTo>
                      <a:pt x="121704" y="51875"/>
                    </a:lnTo>
                    <a:cubicBezTo>
                      <a:pt x="121273" y="51609"/>
                      <a:pt x="120806" y="52537"/>
                      <a:pt x="120700" y="52413"/>
                    </a:cubicBezTo>
                    <a:cubicBezTo>
                      <a:pt x="119949" y="51550"/>
                      <a:pt x="118927" y="50852"/>
                      <a:pt x="118242" y="49935"/>
                    </a:cubicBezTo>
                    <a:cubicBezTo>
                      <a:pt x="115985" y="49492"/>
                      <a:pt x="115826" y="45205"/>
                      <a:pt x="113740" y="45507"/>
                    </a:cubicBezTo>
                    <a:cubicBezTo>
                      <a:pt x="112990" y="43342"/>
                      <a:pt x="109811" y="43076"/>
                      <a:pt x="109575" y="40859"/>
                    </a:cubicBezTo>
                    <a:cubicBezTo>
                      <a:pt x="107743" y="39105"/>
                      <a:pt x="105767" y="37509"/>
                      <a:pt x="103667" y="36087"/>
                    </a:cubicBezTo>
                    <a:lnTo>
                      <a:pt x="102663" y="36087"/>
                    </a:lnTo>
                    <a:lnTo>
                      <a:pt x="102137" y="33994"/>
                    </a:lnTo>
                    <a:lnTo>
                      <a:pt x="101463" y="34230"/>
                    </a:lnTo>
                    <a:lnTo>
                      <a:pt x="101398" y="33698"/>
                    </a:lnTo>
                    <a:lnTo>
                      <a:pt x="100920" y="33899"/>
                    </a:lnTo>
                    <a:lnTo>
                      <a:pt x="100855" y="31747"/>
                    </a:lnTo>
                    <a:lnTo>
                      <a:pt x="99975" y="32971"/>
                    </a:lnTo>
                    <a:lnTo>
                      <a:pt x="99384" y="30133"/>
                    </a:lnTo>
                    <a:cubicBezTo>
                      <a:pt x="99898" y="33255"/>
                      <a:pt x="94344" y="28737"/>
                      <a:pt x="94344" y="28051"/>
                    </a:cubicBezTo>
                    <a:lnTo>
                      <a:pt x="95301" y="27756"/>
                    </a:lnTo>
                    <a:cubicBezTo>
                      <a:pt x="94885" y="27671"/>
                      <a:pt x="94454" y="27719"/>
                      <a:pt x="94067" y="27892"/>
                    </a:cubicBezTo>
                    <a:cubicBezTo>
                      <a:pt x="93612" y="28134"/>
                      <a:pt x="93056" y="27768"/>
                      <a:pt x="92720" y="27419"/>
                    </a:cubicBezTo>
                    <a:lnTo>
                      <a:pt x="92389" y="25875"/>
                    </a:lnTo>
                    <a:lnTo>
                      <a:pt x="92117" y="25875"/>
                    </a:lnTo>
                    <a:lnTo>
                      <a:pt x="91898" y="27141"/>
                    </a:lnTo>
                    <a:cubicBezTo>
                      <a:pt x="90912" y="27425"/>
                      <a:pt x="90912" y="25278"/>
                      <a:pt x="90829" y="24249"/>
                    </a:cubicBezTo>
                    <a:cubicBezTo>
                      <a:pt x="90838" y="24069"/>
                      <a:pt x="90889" y="23893"/>
                      <a:pt x="90977" y="23735"/>
                    </a:cubicBezTo>
                    <a:cubicBezTo>
                      <a:pt x="90828" y="23592"/>
                      <a:pt x="90688" y="23440"/>
                      <a:pt x="90557" y="23280"/>
                    </a:cubicBezTo>
                    <a:lnTo>
                      <a:pt x="90492" y="23918"/>
                    </a:lnTo>
                    <a:lnTo>
                      <a:pt x="89754" y="23581"/>
                    </a:lnTo>
                    <a:cubicBezTo>
                      <a:pt x="88980" y="22931"/>
                      <a:pt x="88885" y="21435"/>
                      <a:pt x="88879" y="20489"/>
                    </a:cubicBezTo>
                    <a:cubicBezTo>
                      <a:pt x="87875" y="22197"/>
                      <a:pt x="85849" y="17130"/>
                      <a:pt x="84153" y="17999"/>
                    </a:cubicBezTo>
                    <a:cubicBezTo>
                      <a:pt x="84029" y="17863"/>
                      <a:pt x="83355" y="17112"/>
                      <a:pt x="82871" y="16456"/>
                    </a:cubicBezTo>
                    <a:cubicBezTo>
                      <a:pt x="79988" y="20772"/>
                      <a:pt x="77678" y="29127"/>
                      <a:pt x="75226" y="34083"/>
                    </a:cubicBezTo>
                    <a:lnTo>
                      <a:pt x="75391" y="36590"/>
                    </a:lnTo>
                    <a:cubicBezTo>
                      <a:pt x="72833" y="37973"/>
                      <a:pt x="74653" y="39741"/>
                      <a:pt x="73324" y="41545"/>
                    </a:cubicBezTo>
                    <a:lnTo>
                      <a:pt x="72898" y="40877"/>
                    </a:lnTo>
                    <a:lnTo>
                      <a:pt x="72012" y="42254"/>
                    </a:lnTo>
                    <a:cubicBezTo>
                      <a:pt x="72692" y="42846"/>
                      <a:pt x="68981" y="47736"/>
                      <a:pt x="69371" y="48049"/>
                    </a:cubicBezTo>
                    <a:lnTo>
                      <a:pt x="68101" y="49823"/>
                    </a:lnTo>
                    <a:lnTo>
                      <a:pt x="69631" y="49315"/>
                    </a:lnTo>
                    <a:cubicBezTo>
                      <a:pt x="67859" y="54406"/>
                      <a:pt x="65354" y="59284"/>
                      <a:pt x="63505" y="64269"/>
                    </a:cubicBezTo>
                    <a:cubicBezTo>
                      <a:pt x="64190" y="66415"/>
                      <a:pt x="61910" y="67497"/>
                      <a:pt x="62104" y="69537"/>
                    </a:cubicBezTo>
                    <a:cubicBezTo>
                      <a:pt x="60633" y="72452"/>
                      <a:pt x="59298" y="75409"/>
                      <a:pt x="57733" y="77981"/>
                    </a:cubicBezTo>
                    <a:lnTo>
                      <a:pt x="54696" y="85230"/>
                    </a:lnTo>
                    <a:lnTo>
                      <a:pt x="53881" y="86383"/>
                    </a:lnTo>
                    <a:lnTo>
                      <a:pt x="54442" y="86868"/>
                    </a:lnTo>
                    <a:cubicBezTo>
                      <a:pt x="51836" y="88819"/>
                      <a:pt x="52516" y="88689"/>
                      <a:pt x="52581" y="91462"/>
                    </a:cubicBezTo>
                    <a:lnTo>
                      <a:pt x="51122" y="92822"/>
                    </a:lnTo>
                    <a:lnTo>
                      <a:pt x="51901" y="95661"/>
                    </a:lnTo>
                    <a:cubicBezTo>
                      <a:pt x="48989" y="95856"/>
                      <a:pt x="51464" y="99451"/>
                      <a:pt x="49213" y="100314"/>
                    </a:cubicBezTo>
                    <a:lnTo>
                      <a:pt x="48871" y="99782"/>
                    </a:lnTo>
                    <a:lnTo>
                      <a:pt x="48103" y="100498"/>
                    </a:lnTo>
                    <a:cubicBezTo>
                      <a:pt x="47676" y="101974"/>
                      <a:pt x="47339" y="103475"/>
                      <a:pt x="47092" y="104991"/>
                    </a:cubicBezTo>
                    <a:lnTo>
                      <a:pt x="46183" y="107303"/>
                    </a:lnTo>
                    <a:cubicBezTo>
                      <a:pt x="42502" y="114529"/>
                      <a:pt x="39028" y="127408"/>
                      <a:pt x="37397" y="128643"/>
                    </a:cubicBezTo>
                    <a:cubicBezTo>
                      <a:pt x="36535" y="129294"/>
                      <a:pt x="37468" y="130873"/>
                      <a:pt x="37031" y="131860"/>
                    </a:cubicBezTo>
                    <a:lnTo>
                      <a:pt x="35956" y="133634"/>
                    </a:lnTo>
                    <a:cubicBezTo>
                      <a:pt x="35974" y="134133"/>
                      <a:pt x="36108" y="134620"/>
                      <a:pt x="36346" y="135059"/>
                    </a:cubicBezTo>
                    <a:cubicBezTo>
                      <a:pt x="36476" y="135225"/>
                      <a:pt x="37002" y="134639"/>
                      <a:pt x="36937" y="134840"/>
                    </a:cubicBezTo>
                    <a:cubicBezTo>
                      <a:pt x="36635" y="135798"/>
                      <a:pt x="35117" y="136147"/>
                      <a:pt x="34987" y="137146"/>
                    </a:cubicBezTo>
                    <a:lnTo>
                      <a:pt x="35962" y="137306"/>
                    </a:lnTo>
                    <a:cubicBezTo>
                      <a:pt x="36062" y="137543"/>
                      <a:pt x="35093" y="138128"/>
                      <a:pt x="34816" y="138075"/>
                    </a:cubicBezTo>
                    <a:cubicBezTo>
                      <a:pt x="34391" y="139575"/>
                      <a:pt x="33842" y="141037"/>
                      <a:pt x="33173" y="142444"/>
                    </a:cubicBezTo>
                    <a:cubicBezTo>
                      <a:pt x="34585" y="143627"/>
                      <a:pt x="29109" y="146483"/>
                      <a:pt x="30946" y="146921"/>
                    </a:cubicBezTo>
                    <a:cubicBezTo>
                      <a:pt x="30621" y="147612"/>
                      <a:pt x="29321" y="150829"/>
                      <a:pt x="29067" y="150823"/>
                    </a:cubicBezTo>
                    <a:cubicBezTo>
                      <a:pt x="28004" y="152804"/>
                      <a:pt x="27035" y="154868"/>
                      <a:pt x="27372" y="157186"/>
                    </a:cubicBezTo>
                    <a:cubicBezTo>
                      <a:pt x="25711" y="157322"/>
                      <a:pt x="25209" y="161591"/>
                      <a:pt x="24601" y="162691"/>
                    </a:cubicBezTo>
                    <a:cubicBezTo>
                      <a:pt x="24713" y="162436"/>
                      <a:pt x="23809" y="163649"/>
                      <a:pt x="22905" y="163873"/>
                    </a:cubicBezTo>
                    <a:lnTo>
                      <a:pt x="22840" y="164258"/>
                    </a:lnTo>
                    <a:lnTo>
                      <a:pt x="23372" y="164470"/>
                    </a:lnTo>
                    <a:lnTo>
                      <a:pt x="22876" y="164648"/>
                    </a:lnTo>
                    <a:cubicBezTo>
                      <a:pt x="22787" y="166191"/>
                      <a:pt x="20306" y="174038"/>
                      <a:pt x="19425" y="174073"/>
                    </a:cubicBezTo>
                    <a:lnTo>
                      <a:pt x="19035" y="175723"/>
                    </a:lnTo>
                    <a:cubicBezTo>
                      <a:pt x="18445" y="174865"/>
                      <a:pt x="17818" y="176356"/>
                      <a:pt x="19171" y="175871"/>
                    </a:cubicBezTo>
                    <a:lnTo>
                      <a:pt x="18114" y="177053"/>
                    </a:lnTo>
                    <a:lnTo>
                      <a:pt x="18232" y="177739"/>
                    </a:lnTo>
                    <a:lnTo>
                      <a:pt x="17104" y="179513"/>
                    </a:lnTo>
                    <a:lnTo>
                      <a:pt x="17618" y="179974"/>
                    </a:lnTo>
                    <a:cubicBezTo>
                      <a:pt x="17488" y="180122"/>
                      <a:pt x="16820" y="179832"/>
                      <a:pt x="16696" y="179974"/>
                    </a:cubicBezTo>
                    <a:lnTo>
                      <a:pt x="16353" y="180808"/>
                    </a:lnTo>
                    <a:lnTo>
                      <a:pt x="15733" y="182345"/>
                    </a:lnTo>
                    <a:lnTo>
                      <a:pt x="16223" y="182393"/>
                    </a:lnTo>
                    <a:lnTo>
                      <a:pt x="15798" y="183498"/>
                    </a:lnTo>
                    <a:cubicBezTo>
                      <a:pt x="15656" y="183652"/>
                      <a:pt x="14250" y="187389"/>
                      <a:pt x="14368" y="185397"/>
                    </a:cubicBezTo>
                    <a:cubicBezTo>
                      <a:pt x="14143" y="186478"/>
                      <a:pt x="13794" y="187529"/>
                      <a:pt x="13328" y="188530"/>
                    </a:cubicBezTo>
                    <a:lnTo>
                      <a:pt x="12933" y="188761"/>
                    </a:lnTo>
                    <a:lnTo>
                      <a:pt x="12454" y="188862"/>
                    </a:lnTo>
                    <a:lnTo>
                      <a:pt x="12383" y="190446"/>
                    </a:lnTo>
                    <a:lnTo>
                      <a:pt x="12797" y="189825"/>
                    </a:lnTo>
                    <a:lnTo>
                      <a:pt x="12980" y="190174"/>
                    </a:lnTo>
                    <a:lnTo>
                      <a:pt x="12117" y="192729"/>
                    </a:lnTo>
                    <a:lnTo>
                      <a:pt x="11414" y="192469"/>
                    </a:lnTo>
                    <a:cubicBezTo>
                      <a:pt x="11249" y="192670"/>
                      <a:pt x="11497" y="193338"/>
                      <a:pt x="11414" y="193592"/>
                    </a:cubicBezTo>
                    <a:cubicBezTo>
                      <a:pt x="10741" y="195366"/>
                      <a:pt x="8732" y="196673"/>
                      <a:pt x="8655" y="198571"/>
                    </a:cubicBezTo>
                    <a:cubicBezTo>
                      <a:pt x="8614" y="199546"/>
                      <a:pt x="9163" y="200345"/>
                      <a:pt x="8383" y="201226"/>
                    </a:cubicBezTo>
                    <a:cubicBezTo>
                      <a:pt x="6115" y="203833"/>
                      <a:pt x="1696" y="214483"/>
                      <a:pt x="0" y="218261"/>
                    </a:cubicBezTo>
                    <a:lnTo>
                      <a:pt x="0" y="192705"/>
                    </a:lnTo>
                    <a:cubicBezTo>
                      <a:pt x="1040" y="191522"/>
                      <a:pt x="2062" y="189553"/>
                      <a:pt x="3078" y="187094"/>
                    </a:cubicBezTo>
                    <a:cubicBezTo>
                      <a:pt x="2546" y="187933"/>
                      <a:pt x="2032" y="188590"/>
                      <a:pt x="1607" y="187377"/>
                    </a:cubicBezTo>
                    <a:cubicBezTo>
                      <a:pt x="1016" y="185745"/>
                      <a:pt x="2712" y="185012"/>
                      <a:pt x="3096" y="184841"/>
                    </a:cubicBezTo>
                    <a:lnTo>
                      <a:pt x="2777" y="184545"/>
                    </a:lnTo>
                    <a:lnTo>
                      <a:pt x="2972" y="183729"/>
                    </a:lnTo>
                    <a:cubicBezTo>
                      <a:pt x="3131" y="183067"/>
                      <a:pt x="3562" y="181488"/>
                      <a:pt x="4153" y="181098"/>
                    </a:cubicBezTo>
                    <a:cubicBezTo>
                      <a:pt x="6192" y="179785"/>
                      <a:pt x="4348" y="179324"/>
                      <a:pt x="5288" y="177952"/>
                    </a:cubicBezTo>
                    <a:cubicBezTo>
                      <a:pt x="5672" y="177402"/>
                      <a:pt x="6186" y="178597"/>
                      <a:pt x="6097" y="178319"/>
                    </a:cubicBezTo>
                    <a:cubicBezTo>
                      <a:pt x="5819" y="177396"/>
                      <a:pt x="8183" y="168491"/>
                      <a:pt x="9671" y="166363"/>
                    </a:cubicBezTo>
                    <a:cubicBezTo>
                      <a:pt x="9890" y="166055"/>
                      <a:pt x="10091" y="166227"/>
                      <a:pt x="10262" y="166457"/>
                    </a:cubicBezTo>
                    <a:cubicBezTo>
                      <a:pt x="10162" y="166123"/>
                      <a:pt x="10111" y="165777"/>
                      <a:pt x="10109" y="165428"/>
                    </a:cubicBezTo>
                    <a:lnTo>
                      <a:pt x="10634" y="165493"/>
                    </a:lnTo>
                    <a:lnTo>
                      <a:pt x="10977" y="164618"/>
                    </a:lnTo>
                    <a:cubicBezTo>
                      <a:pt x="10965" y="164305"/>
                      <a:pt x="11090" y="164003"/>
                      <a:pt x="11320" y="163790"/>
                    </a:cubicBezTo>
                    <a:lnTo>
                      <a:pt x="11822" y="162608"/>
                    </a:lnTo>
                    <a:lnTo>
                      <a:pt x="11993" y="162082"/>
                    </a:lnTo>
                    <a:lnTo>
                      <a:pt x="12371" y="160509"/>
                    </a:lnTo>
                    <a:cubicBezTo>
                      <a:pt x="12466" y="160858"/>
                      <a:pt x="12962" y="160231"/>
                      <a:pt x="12998" y="160237"/>
                    </a:cubicBezTo>
                    <a:lnTo>
                      <a:pt x="13139" y="159982"/>
                    </a:lnTo>
                    <a:cubicBezTo>
                      <a:pt x="12602" y="159681"/>
                      <a:pt x="11780" y="159657"/>
                      <a:pt x="12743" y="159161"/>
                    </a:cubicBezTo>
                    <a:lnTo>
                      <a:pt x="13127" y="159693"/>
                    </a:lnTo>
                    <a:lnTo>
                      <a:pt x="13447" y="159468"/>
                    </a:lnTo>
                    <a:lnTo>
                      <a:pt x="13872" y="158806"/>
                    </a:lnTo>
                    <a:lnTo>
                      <a:pt x="13506" y="158776"/>
                    </a:lnTo>
                    <a:lnTo>
                      <a:pt x="13783" y="158138"/>
                    </a:lnTo>
                    <a:cubicBezTo>
                      <a:pt x="13730" y="157836"/>
                      <a:pt x="13482" y="157375"/>
                      <a:pt x="13340" y="157546"/>
                    </a:cubicBezTo>
                    <a:lnTo>
                      <a:pt x="14043" y="155477"/>
                    </a:lnTo>
                    <a:cubicBezTo>
                      <a:pt x="14043" y="155660"/>
                      <a:pt x="14386" y="155897"/>
                      <a:pt x="14681" y="156068"/>
                    </a:cubicBezTo>
                    <a:lnTo>
                      <a:pt x="14983" y="155382"/>
                    </a:lnTo>
                    <a:lnTo>
                      <a:pt x="14799" y="154093"/>
                    </a:lnTo>
                    <a:cubicBezTo>
                      <a:pt x="15095" y="154093"/>
                      <a:pt x="15438" y="153780"/>
                      <a:pt x="15721" y="153726"/>
                    </a:cubicBezTo>
                    <a:lnTo>
                      <a:pt x="16188" y="152698"/>
                    </a:lnTo>
                    <a:lnTo>
                      <a:pt x="15904" y="151089"/>
                    </a:lnTo>
                    <a:cubicBezTo>
                      <a:pt x="16243" y="151243"/>
                      <a:pt x="16636" y="151216"/>
                      <a:pt x="16950" y="151018"/>
                    </a:cubicBezTo>
                    <a:lnTo>
                      <a:pt x="18197" y="148322"/>
                    </a:lnTo>
                    <a:cubicBezTo>
                      <a:pt x="17606" y="147808"/>
                      <a:pt x="16785" y="147417"/>
                      <a:pt x="18067" y="147376"/>
                    </a:cubicBezTo>
                    <a:lnTo>
                      <a:pt x="18019" y="145259"/>
                    </a:lnTo>
                    <a:lnTo>
                      <a:pt x="19089" y="144011"/>
                    </a:lnTo>
                    <a:cubicBezTo>
                      <a:pt x="19360" y="144011"/>
                      <a:pt x="19874" y="144230"/>
                      <a:pt x="19945" y="144549"/>
                    </a:cubicBezTo>
                    <a:lnTo>
                      <a:pt x="20052" y="141351"/>
                    </a:lnTo>
                    <a:cubicBezTo>
                      <a:pt x="20684" y="141889"/>
                      <a:pt x="20701" y="141782"/>
                      <a:pt x="20749" y="141014"/>
                    </a:cubicBezTo>
                    <a:lnTo>
                      <a:pt x="20749" y="140665"/>
                    </a:lnTo>
                    <a:cubicBezTo>
                      <a:pt x="22492" y="140854"/>
                      <a:pt x="20388" y="141416"/>
                      <a:pt x="20678" y="142066"/>
                    </a:cubicBezTo>
                    <a:cubicBezTo>
                      <a:pt x="20772" y="142152"/>
                      <a:pt x="20883" y="142218"/>
                      <a:pt x="21003" y="142261"/>
                    </a:cubicBezTo>
                    <a:lnTo>
                      <a:pt x="21564" y="141079"/>
                    </a:lnTo>
                    <a:cubicBezTo>
                      <a:pt x="21556" y="140614"/>
                      <a:pt x="21612" y="140150"/>
                      <a:pt x="21729" y="139701"/>
                    </a:cubicBezTo>
                    <a:cubicBezTo>
                      <a:pt x="20814" y="141906"/>
                      <a:pt x="21363" y="137891"/>
                      <a:pt x="21960" y="136591"/>
                    </a:cubicBezTo>
                    <a:lnTo>
                      <a:pt x="22102" y="135999"/>
                    </a:lnTo>
                    <a:cubicBezTo>
                      <a:pt x="22344" y="135786"/>
                      <a:pt x="22692" y="136667"/>
                      <a:pt x="22740" y="136715"/>
                    </a:cubicBezTo>
                    <a:cubicBezTo>
                      <a:pt x="23100" y="137022"/>
                      <a:pt x="23732" y="136265"/>
                      <a:pt x="23803" y="136165"/>
                    </a:cubicBezTo>
                    <a:cubicBezTo>
                      <a:pt x="24008" y="135746"/>
                      <a:pt x="23948" y="135246"/>
                      <a:pt x="23650" y="134888"/>
                    </a:cubicBezTo>
                    <a:lnTo>
                      <a:pt x="23396" y="134444"/>
                    </a:lnTo>
                    <a:lnTo>
                      <a:pt x="23396" y="135497"/>
                    </a:lnTo>
                    <a:lnTo>
                      <a:pt x="23094" y="135402"/>
                    </a:lnTo>
                    <a:lnTo>
                      <a:pt x="23189" y="134811"/>
                    </a:lnTo>
                    <a:lnTo>
                      <a:pt x="22840" y="134763"/>
                    </a:lnTo>
                    <a:lnTo>
                      <a:pt x="22840" y="134326"/>
                    </a:lnTo>
                    <a:cubicBezTo>
                      <a:pt x="22840" y="134107"/>
                      <a:pt x="23313" y="133924"/>
                      <a:pt x="23502" y="134119"/>
                    </a:cubicBezTo>
                    <a:cubicBezTo>
                      <a:pt x="23502" y="133474"/>
                      <a:pt x="23094" y="131470"/>
                      <a:pt x="24282" y="131943"/>
                    </a:cubicBezTo>
                    <a:lnTo>
                      <a:pt x="24660" y="130329"/>
                    </a:lnTo>
                    <a:lnTo>
                      <a:pt x="25316" y="130423"/>
                    </a:lnTo>
                    <a:lnTo>
                      <a:pt x="25026" y="129501"/>
                    </a:lnTo>
                    <a:cubicBezTo>
                      <a:pt x="25026" y="129306"/>
                      <a:pt x="25516" y="129755"/>
                      <a:pt x="25617" y="129584"/>
                    </a:cubicBezTo>
                    <a:cubicBezTo>
                      <a:pt x="25965" y="128933"/>
                      <a:pt x="25192" y="128519"/>
                      <a:pt x="25416" y="127887"/>
                    </a:cubicBezTo>
                    <a:lnTo>
                      <a:pt x="26409" y="126237"/>
                    </a:lnTo>
                    <a:lnTo>
                      <a:pt x="26781" y="126538"/>
                    </a:lnTo>
                    <a:lnTo>
                      <a:pt x="26609" y="126243"/>
                    </a:lnTo>
                    <a:cubicBezTo>
                      <a:pt x="27377" y="126716"/>
                      <a:pt x="27407" y="125959"/>
                      <a:pt x="27407" y="124865"/>
                    </a:cubicBezTo>
                    <a:lnTo>
                      <a:pt x="28240" y="119206"/>
                    </a:lnTo>
                    <a:lnTo>
                      <a:pt x="28671" y="118792"/>
                    </a:lnTo>
                    <a:cubicBezTo>
                      <a:pt x="29581" y="119124"/>
                      <a:pt x="29138" y="120430"/>
                      <a:pt x="29510" y="119662"/>
                    </a:cubicBezTo>
                    <a:cubicBezTo>
                      <a:pt x="30101" y="118479"/>
                      <a:pt x="29374" y="119401"/>
                      <a:pt x="30024" y="118278"/>
                    </a:cubicBezTo>
                    <a:cubicBezTo>
                      <a:pt x="30278" y="117835"/>
                      <a:pt x="29752" y="117391"/>
                      <a:pt x="29752" y="117391"/>
                    </a:cubicBezTo>
                    <a:lnTo>
                      <a:pt x="29676" y="116829"/>
                    </a:lnTo>
                    <a:lnTo>
                      <a:pt x="30001" y="116658"/>
                    </a:lnTo>
                    <a:lnTo>
                      <a:pt x="29847" y="117113"/>
                    </a:lnTo>
                    <a:cubicBezTo>
                      <a:pt x="29983" y="117432"/>
                      <a:pt x="30798" y="117557"/>
                      <a:pt x="30887" y="117220"/>
                    </a:cubicBezTo>
                    <a:cubicBezTo>
                      <a:pt x="31111" y="116333"/>
                      <a:pt x="30627" y="116817"/>
                      <a:pt x="30237" y="116350"/>
                    </a:cubicBezTo>
                    <a:lnTo>
                      <a:pt x="29747" y="116143"/>
                    </a:lnTo>
                    <a:lnTo>
                      <a:pt x="30538" y="116007"/>
                    </a:lnTo>
                    <a:lnTo>
                      <a:pt x="30822" y="115487"/>
                    </a:lnTo>
                    <a:cubicBezTo>
                      <a:pt x="30958" y="115830"/>
                      <a:pt x="30775" y="116143"/>
                      <a:pt x="31005" y="116463"/>
                    </a:cubicBezTo>
                    <a:cubicBezTo>
                      <a:pt x="31200" y="116386"/>
                      <a:pt x="30343" y="113506"/>
                      <a:pt x="31070" y="112986"/>
                    </a:cubicBezTo>
                    <a:lnTo>
                      <a:pt x="31572" y="113577"/>
                    </a:lnTo>
                    <a:cubicBezTo>
                      <a:pt x="31673" y="113619"/>
                      <a:pt x="32417" y="113234"/>
                      <a:pt x="33114" y="113063"/>
                    </a:cubicBezTo>
                    <a:cubicBezTo>
                      <a:pt x="34946" y="110041"/>
                      <a:pt x="33758" y="106351"/>
                      <a:pt x="36411" y="106156"/>
                    </a:cubicBezTo>
                    <a:lnTo>
                      <a:pt x="36576" y="105654"/>
                    </a:lnTo>
                    <a:cubicBezTo>
                      <a:pt x="36322" y="105240"/>
                      <a:pt x="35708" y="105009"/>
                      <a:pt x="35560" y="104648"/>
                    </a:cubicBezTo>
                    <a:cubicBezTo>
                      <a:pt x="35412" y="104288"/>
                      <a:pt x="35773" y="103342"/>
                      <a:pt x="35968" y="102999"/>
                    </a:cubicBezTo>
                    <a:lnTo>
                      <a:pt x="35838" y="102721"/>
                    </a:lnTo>
                    <a:cubicBezTo>
                      <a:pt x="36553" y="102490"/>
                      <a:pt x="38479" y="98316"/>
                      <a:pt x="39973" y="94673"/>
                    </a:cubicBezTo>
                    <a:cubicBezTo>
                      <a:pt x="40818" y="91681"/>
                      <a:pt x="41368" y="89352"/>
                      <a:pt x="41155" y="88896"/>
                    </a:cubicBezTo>
                    <a:cubicBezTo>
                      <a:pt x="41811" y="88784"/>
                      <a:pt x="42484" y="87755"/>
                      <a:pt x="43099" y="86484"/>
                    </a:cubicBezTo>
                    <a:lnTo>
                      <a:pt x="43583" y="84355"/>
                    </a:lnTo>
                    <a:cubicBezTo>
                      <a:pt x="43583" y="84456"/>
                      <a:pt x="43707" y="84580"/>
                      <a:pt x="43861" y="84704"/>
                    </a:cubicBezTo>
                    <a:cubicBezTo>
                      <a:pt x="44050" y="84213"/>
                      <a:pt x="44221" y="83728"/>
                      <a:pt x="44387" y="83273"/>
                    </a:cubicBezTo>
                    <a:lnTo>
                      <a:pt x="44345" y="82989"/>
                    </a:lnTo>
                    <a:lnTo>
                      <a:pt x="44995" y="81469"/>
                    </a:lnTo>
                    <a:lnTo>
                      <a:pt x="44717" y="79908"/>
                    </a:lnTo>
                    <a:cubicBezTo>
                      <a:pt x="45970" y="80021"/>
                      <a:pt x="46395" y="78377"/>
                      <a:pt x="45627" y="77579"/>
                    </a:cubicBezTo>
                    <a:cubicBezTo>
                      <a:pt x="46242" y="77106"/>
                      <a:pt x="46741" y="76500"/>
                      <a:pt x="47086" y="75805"/>
                    </a:cubicBezTo>
                    <a:cubicBezTo>
                      <a:pt x="47411" y="73948"/>
                      <a:pt x="47949" y="70235"/>
                      <a:pt x="49243" y="69401"/>
                    </a:cubicBezTo>
                    <a:cubicBezTo>
                      <a:pt x="51074" y="68218"/>
                      <a:pt x="49373" y="67391"/>
                      <a:pt x="50377" y="66255"/>
                    </a:cubicBezTo>
                    <a:cubicBezTo>
                      <a:pt x="50534" y="66029"/>
                      <a:pt x="50712" y="65820"/>
                      <a:pt x="50909" y="65629"/>
                    </a:cubicBezTo>
                    <a:lnTo>
                      <a:pt x="50791" y="65321"/>
                    </a:lnTo>
                    <a:cubicBezTo>
                      <a:pt x="50879" y="65085"/>
                      <a:pt x="51163" y="64996"/>
                      <a:pt x="51435" y="64937"/>
                    </a:cubicBezTo>
                    <a:lnTo>
                      <a:pt x="51600" y="64682"/>
                    </a:lnTo>
                    <a:lnTo>
                      <a:pt x="51057" y="64091"/>
                    </a:lnTo>
                    <a:cubicBezTo>
                      <a:pt x="51029" y="63515"/>
                      <a:pt x="51171" y="62944"/>
                      <a:pt x="51464" y="62447"/>
                    </a:cubicBezTo>
                    <a:lnTo>
                      <a:pt x="51328" y="62163"/>
                    </a:lnTo>
                    <a:cubicBezTo>
                      <a:pt x="52398" y="61815"/>
                      <a:pt x="56988" y="50811"/>
                      <a:pt x="57455" y="49013"/>
                    </a:cubicBezTo>
                    <a:cubicBezTo>
                      <a:pt x="57687" y="49006"/>
                      <a:pt x="57910" y="48921"/>
                      <a:pt x="58087" y="48771"/>
                    </a:cubicBezTo>
                    <a:lnTo>
                      <a:pt x="58855" y="46642"/>
                    </a:lnTo>
                    <a:lnTo>
                      <a:pt x="58755" y="45920"/>
                    </a:lnTo>
                    <a:lnTo>
                      <a:pt x="58406" y="45867"/>
                    </a:lnTo>
                    <a:lnTo>
                      <a:pt x="59127" y="43739"/>
                    </a:lnTo>
                    <a:cubicBezTo>
                      <a:pt x="59298" y="43579"/>
                      <a:pt x="59901" y="42923"/>
                      <a:pt x="60438" y="42319"/>
                    </a:cubicBezTo>
                    <a:lnTo>
                      <a:pt x="61147" y="40463"/>
                    </a:lnTo>
                    <a:lnTo>
                      <a:pt x="60964" y="39428"/>
                    </a:lnTo>
                    <a:cubicBezTo>
                      <a:pt x="61135" y="39516"/>
                      <a:pt x="61329" y="39549"/>
                      <a:pt x="61520" y="39523"/>
                    </a:cubicBezTo>
                    <a:cubicBezTo>
                      <a:pt x="61986" y="38340"/>
                      <a:pt x="62441" y="37276"/>
                      <a:pt x="62873" y="36353"/>
                    </a:cubicBezTo>
                    <a:cubicBezTo>
                      <a:pt x="62406" y="35998"/>
                      <a:pt x="62122" y="35762"/>
                      <a:pt x="63127" y="35715"/>
                    </a:cubicBezTo>
                    <a:lnTo>
                      <a:pt x="63079" y="33598"/>
                    </a:lnTo>
                    <a:lnTo>
                      <a:pt x="64155" y="32344"/>
                    </a:lnTo>
                    <a:cubicBezTo>
                      <a:pt x="64444" y="32344"/>
                      <a:pt x="64982" y="32587"/>
                      <a:pt x="65017" y="32935"/>
                    </a:cubicBezTo>
                    <a:lnTo>
                      <a:pt x="65053" y="31877"/>
                    </a:lnTo>
                    <a:lnTo>
                      <a:pt x="65053" y="31617"/>
                    </a:lnTo>
                    <a:lnTo>
                      <a:pt x="65106" y="29731"/>
                    </a:lnTo>
                    <a:cubicBezTo>
                      <a:pt x="65194" y="29601"/>
                      <a:pt x="65561" y="28986"/>
                      <a:pt x="65821" y="29009"/>
                    </a:cubicBezTo>
                    <a:lnTo>
                      <a:pt x="66222" y="30074"/>
                    </a:lnTo>
                    <a:cubicBezTo>
                      <a:pt x="66329" y="29949"/>
                      <a:pt x="66411" y="29807"/>
                      <a:pt x="66506" y="29677"/>
                    </a:cubicBezTo>
                    <a:lnTo>
                      <a:pt x="66801" y="28016"/>
                    </a:lnTo>
                    <a:cubicBezTo>
                      <a:pt x="65673" y="30748"/>
                      <a:pt x="66335" y="24841"/>
                      <a:pt x="67168" y="24344"/>
                    </a:cubicBezTo>
                    <a:cubicBezTo>
                      <a:pt x="67481" y="24166"/>
                      <a:pt x="67723" y="24977"/>
                      <a:pt x="67812" y="25059"/>
                    </a:cubicBezTo>
                    <a:cubicBezTo>
                      <a:pt x="68166" y="25367"/>
                      <a:pt x="68804" y="24610"/>
                      <a:pt x="68875" y="24504"/>
                    </a:cubicBezTo>
                    <a:cubicBezTo>
                      <a:pt x="69077" y="24086"/>
                      <a:pt x="69017" y="23589"/>
                      <a:pt x="68721" y="23232"/>
                    </a:cubicBezTo>
                    <a:lnTo>
                      <a:pt x="68467" y="22789"/>
                    </a:lnTo>
                    <a:lnTo>
                      <a:pt x="68467" y="23841"/>
                    </a:lnTo>
                    <a:lnTo>
                      <a:pt x="68160" y="23753"/>
                    </a:lnTo>
                    <a:lnTo>
                      <a:pt x="68261" y="23161"/>
                    </a:lnTo>
                    <a:lnTo>
                      <a:pt x="67912" y="23108"/>
                    </a:lnTo>
                    <a:lnTo>
                      <a:pt x="67912" y="22670"/>
                    </a:lnTo>
                    <a:cubicBezTo>
                      <a:pt x="67912" y="22452"/>
                      <a:pt x="68385" y="22268"/>
                      <a:pt x="68574" y="22464"/>
                    </a:cubicBezTo>
                    <a:cubicBezTo>
                      <a:pt x="68574" y="21819"/>
                      <a:pt x="68166" y="19815"/>
                      <a:pt x="69354" y="20288"/>
                    </a:cubicBezTo>
                    <a:lnTo>
                      <a:pt x="69732" y="18673"/>
                    </a:lnTo>
                    <a:lnTo>
                      <a:pt x="70387" y="18768"/>
                    </a:lnTo>
                    <a:lnTo>
                      <a:pt x="70098" y="17845"/>
                    </a:lnTo>
                    <a:cubicBezTo>
                      <a:pt x="70098" y="17650"/>
                      <a:pt x="70588" y="18100"/>
                      <a:pt x="70689" y="17928"/>
                    </a:cubicBezTo>
                    <a:cubicBezTo>
                      <a:pt x="70878" y="17579"/>
                      <a:pt x="70506" y="16592"/>
                      <a:pt x="70488" y="16231"/>
                    </a:cubicBezTo>
                    <a:lnTo>
                      <a:pt x="71480" y="14587"/>
                    </a:lnTo>
                    <a:lnTo>
                      <a:pt x="71853" y="14889"/>
                    </a:lnTo>
                    <a:lnTo>
                      <a:pt x="71687" y="14587"/>
                    </a:lnTo>
                    <a:cubicBezTo>
                      <a:pt x="72124" y="14670"/>
                      <a:pt x="73099" y="13777"/>
                      <a:pt x="72827" y="13050"/>
                    </a:cubicBezTo>
                    <a:cubicBezTo>
                      <a:pt x="72762" y="12873"/>
                      <a:pt x="72479" y="13493"/>
                      <a:pt x="72331" y="13363"/>
                    </a:cubicBezTo>
                    <a:cubicBezTo>
                      <a:pt x="71923" y="13007"/>
                      <a:pt x="71704" y="12480"/>
                      <a:pt x="71740" y="11938"/>
                    </a:cubicBezTo>
                    <a:cubicBezTo>
                      <a:pt x="73235" y="11477"/>
                      <a:pt x="71333" y="9756"/>
                      <a:pt x="73347" y="11383"/>
                    </a:cubicBezTo>
                    <a:lnTo>
                      <a:pt x="73223" y="11063"/>
                    </a:lnTo>
                    <a:lnTo>
                      <a:pt x="73070" y="10525"/>
                    </a:lnTo>
                    <a:cubicBezTo>
                      <a:pt x="72898" y="9816"/>
                      <a:pt x="72361" y="8751"/>
                      <a:pt x="72940" y="8331"/>
                    </a:cubicBezTo>
                    <a:cubicBezTo>
                      <a:pt x="76484" y="5682"/>
                      <a:pt x="75504" y="1786"/>
                      <a:pt x="76112" y="1330"/>
                    </a:cubicBezTo>
                    <a:lnTo>
                      <a:pt x="76614" y="1922"/>
                    </a:lnTo>
                    <a:lnTo>
                      <a:pt x="77276" y="0"/>
                    </a:lnTo>
                    <a:cubicBezTo>
                      <a:pt x="77759" y="543"/>
                      <a:pt x="78293" y="1038"/>
                      <a:pt x="78871" y="1478"/>
                    </a:cubicBezTo>
                    <a:lnTo>
                      <a:pt x="78842" y="656"/>
                    </a:lnTo>
                    <a:lnTo>
                      <a:pt x="79379" y="1502"/>
                    </a:lnTo>
                    <a:lnTo>
                      <a:pt x="79574" y="1230"/>
                    </a:lnTo>
                    <a:cubicBezTo>
                      <a:pt x="79722" y="1135"/>
                      <a:pt x="79941" y="1455"/>
                      <a:pt x="79923" y="1626"/>
                    </a:cubicBezTo>
                    <a:cubicBezTo>
                      <a:pt x="80957" y="999"/>
                      <a:pt x="83202" y="4074"/>
                      <a:pt x="84472" y="3489"/>
                    </a:cubicBezTo>
                    <a:lnTo>
                      <a:pt x="85364" y="4754"/>
                    </a:lnTo>
                    <a:lnTo>
                      <a:pt x="86038" y="5505"/>
                    </a:lnTo>
                    <a:lnTo>
                      <a:pt x="87373" y="5688"/>
                    </a:lnTo>
                    <a:cubicBezTo>
                      <a:pt x="87172" y="6014"/>
                      <a:pt x="87414" y="6457"/>
                      <a:pt x="87840" y="6942"/>
                    </a:cubicBezTo>
                    <a:lnTo>
                      <a:pt x="88915" y="6906"/>
                    </a:lnTo>
                    <a:lnTo>
                      <a:pt x="89015" y="8089"/>
                    </a:lnTo>
                    <a:cubicBezTo>
                      <a:pt x="90167" y="9088"/>
                      <a:pt x="91308" y="9999"/>
                      <a:pt x="90356" y="10135"/>
                    </a:cubicBezTo>
                    <a:lnTo>
                      <a:pt x="91822" y="10407"/>
                    </a:lnTo>
                    <a:lnTo>
                      <a:pt x="91768" y="11341"/>
                    </a:lnTo>
                    <a:lnTo>
                      <a:pt x="92773" y="10714"/>
                    </a:lnTo>
                    <a:lnTo>
                      <a:pt x="94959" y="11767"/>
                    </a:lnTo>
                    <a:cubicBezTo>
                      <a:pt x="95037" y="12111"/>
                      <a:pt x="94945" y="12472"/>
                      <a:pt x="94710" y="12737"/>
                    </a:cubicBezTo>
                    <a:lnTo>
                      <a:pt x="94799" y="13156"/>
                    </a:lnTo>
                    <a:cubicBezTo>
                      <a:pt x="95100" y="13271"/>
                      <a:pt x="95341" y="13504"/>
                      <a:pt x="95467" y="13801"/>
                    </a:cubicBezTo>
                    <a:lnTo>
                      <a:pt x="96247" y="12819"/>
                    </a:lnTo>
                    <a:cubicBezTo>
                      <a:pt x="95939" y="18188"/>
                      <a:pt x="100701" y="15356"/>
                      <a:pt x="99898" y="18555"/>
                    </a:cubicBezTo>
                    <a:lnTo>
                      <a:pt x="101404" y="17964"/>
                    </a:lnTo>
                    <a:cubicBezTo>
                      <a:pt x="101446" y="18289"/>
                      <a:pt x="101593" y="19655"/>
                      <a:pt x="101965" y="19832"/>
                    </a:cubicBezTo>
                    <a:lnTo>
                      <a:pt x="102556" y="19590"/>
                    </a:lnTo>
                    <a:lnTo>
                      <a:pt x="102633" y="22168"/>
                    </a:lnTo>
                    <a:lnTo>
                      <a:pt x="104216" y="21281"/>
                    </a:lnTo>
                    <a:lnTo>
                      <a:pt x="104388" y="23770"/>
                    </a:lnTo>
                    <a:cubicBezTo>
                      <a:pt x="104388" y="22404"/>
                      <a:pt x="106237" y="24084"/>
                      <a:pt x="106580" y="22818"/>
                    </a:cubicBezTo>
                    <a:lnTo>
                      <a:pt x="107472" y="24107"/>
                    </a:lnTo>
                    <a:lnTo>
                      <a:pt x="108517" y="24107"/>
                    </a:lnTo>
                    <a:cubicBezTo>
                      <a:pt x="109008" y="24938"/>
                      <a:pt x="109263" y="25887"/>
                      <a:pt x="109256" y="26851"/>
                    </a:cubicBezTo>
                    <a:lnTo>
                      <a:pt x="110798" y="27277"/>
                    </a:lnTo>
                    <a:lnTo>
                      <a:pt x="111743" y="28944"/>
                    </a:lnTo>
                    <a:lnTo>
                      <a:pt x="114106" y="30227"/>
                    </a:lnTo>
                    <a:lnTo>
                      <a:pt x="114106" y="31410"/>
                    </a:lnTo>
                    <a:lnTo>
                      <a:pt x="115158" y="31410"/>
                    </a:lnTo>
                    <a:cubicBezTo>
                      <a:pt x="115377" y="31847"/>
                      <a:pt x="114278" y="32841"/>
                      <a:pt x="115075" y="33267"/>
                    </a:cubicBezTo>
                    <a:lnTo>
                      <a:pt x="116930" y="33509"/>
                    </a:lnTo>
                    <a:cubicBezTo>
                      <a:pt x="115122" y="34863"/>
                      <a:pt x="118703" y="35508"/>
                      <a:pt x="119506" y="35443"/>
                    </a:cubicBezTo>
                    <a:lnTo>
                      <a:pt x="120316" y="37542"/>
                    </a:lnTo>
                    <a:cubicBezTo>
                      <a:pt x="121107" y="38086"/>
                      <a:pt x="122779" y="38843"/>
                      <a:pt x="123535" y="37784"/>
                    </a:cubicBezTo>
                    <a:lnTo>
                      <a:pt x="124126" y="39883"/>
                    </a:lnTo>
                    <a:cubicBezTo>
                      <a:pt x="125095" y="40475"/>
                      <a:pt x="125804" y="41805"/>
                      <a:pt x="126377" y="42722"/>
                    </a:cubicBezTo>
                    <a:cubicBezTo>
                      <a:pt x="126552" y="41607"/>
                      <a:pt x="126312" y="40466"/>
                      <a:pt x="125704" y="39517"/>
                    </a:cubicBezTo>
                    <a:lnTo>
                      <a:pt x="127104" y="40528"/>
                    </a:lnTo>
                    <a:cubicBezTo>
                      <a:pt x="127234" y="41350"/>
                      <a:pt x="128599" y="42550"/>
                      <a:pt x="129999" y="44519"/>
                    </a:cubicBezTo>
                    <a:lnTo>
                      <a:pt x="131606" y="44832"/>
                    </a:lnTo>
                    <a:lnTo>
                      <a:pt x="132031" y="47056"/>
                    </a:lnTo>
                    <a:lnTo>
                      <a:pt x="133673" y="48475"/>
                    </a:lnTo>
                    <a:cubicBezTo>
                      <a:pt x="133378" y="48126"/>
                      <a:pt x="134058" y="46370"/>
                      <a:pt x="135168" y="47884"/>
                    </a:cubicBezTo>
                    <a:cubicBezTo>
                      <a:pt x="135308" y="48043"/>
                      <a:pt x="135402" y="48237"/>
                      <a:pt x="135440" y="48445"/>
                    </a:cubicBezTo>
                    <a:lnTo>
                      <a:pt x="135718" y="48682"/>
                    </a:lnTo>
                    <a:lnTo>
                      <a:pt x="136308" y="48528"/>
                    </a:lnTo>
                    <a:cubicBezTo>
                      <a:pt x="136447" y="48830"/>
                      <a:pt x="136565" y="49139"/>
                      <a:pt x="136663" y="49456"/>
                    </a:cubicBezTo>
                    <a:cubicBezTo>
                      <a:pt x="137508" y="50172"/>
                      <a:pt x="138488" y="51041"/>
                      <a:pt x="138636" y="51425"/>
                    </a:cubicBezTo>
                    <a:lnTo>
                      <a:pt x="138884" y="51355"/>
                    </a:lnTo>
                    <a:cubicBezTo>
                      <a:pt x="139995" y="50911"/>
                      <a:pt x="140869" y="52484"/>
                      <a:pt x="141159" y="53347"/>
                    </a:cubicBezTo>
                    <a:lnTo>
                      <a:pt x="141295" y="54358"/>
                    </a:lnTo>
                    <a:cubicBezTo>
                      <a:pt x="142372" y="55357"/>
                      <a:pt x="143632" y="56138"/>
                      <a:pt x="145005" y="56658"/>
                    </a:cubicBezTo>
                    <a:lnTo>
                      <a:pt x="145489" y="57415"/>
                    </a:lnTo>
                    <a:cubicBezTo>
                      <a:pt x="146712" y="58048"/>
                      <a:pt x="148148" y="58415"/>
                      <a:pt x="148957" y="59497"/>
                    </a:cubicBezTo>
                    <a:lnTo>
                      <a:pt x="149206" y="61413"/>
                    </a:lnTo>
                    <a:lnTo>
                      <a:pt x="150340" y="61466"/>
                    </a:lnTo>
                    <a:lnTo>
                      <a:pt x="150647" y="61897"/>
                    </a:lnTo>
                    <a:cubicBezTo>
                      <a:pt x="151504" y="62778"/>
                      <a:pt x="152337" y="63671"/>
                      <a:pt x="153164" y="64611"/>
                    </a:cubicBezTo>
                    <a:cubicBezTo>
                      <a:pt x="153992" y="64888"/>
                      <a:pt x="154775" y="65286"/>
                      <a:pt x="155486" y="65794"/>
                    </a:cubicBezTo>
                    <a:cubicBezTo>
                      <a:pt x="156549" y="66563"/>
                      <a:pt x="156738" y="67982"/>
                      <a:pt x="157737" y="69371"/>
                    </a:cubicBezTo>
                    <a:lnTo>
                      <a:pt x="158268" y="69105"/>
                    </a:lnTo>
                    <a:lnTo>
                      <a:pt x="158386" y="68514"/>
                    </a:lnTo>
                    <a:lnTo>
                      <a:pt x="158522" y="68934"/>
                    </a:lnTo>
                    <a:cubicBezTo>
                      <a:pt x="158558" y="69064"/>
                      <a:pt x="158759" y="69833"/>
                      <a:pt x="158995" y="69779"/>
                    </a:cubicBezTo>
                    <a:cubicBezTo>
                      <a:pt x="159982" y="69555"/>
                      <a:pt x="161163" y="69407"/>
                      <a:pt x="162262" y="70867"/>
                    </a:cubicBezTo>
                    <a:cubicBezTo>
                      <a:pt x="162817" y="71607"/>
                      <a:pt x="162103" y="73268"/>
                      <a:pt x="162983" y="73540"/>
                    </a:cubicBezTo>
                    <a:lnTo>
                      <a:pt x="164755" y="73540"/>
                    </a:lnTo>
                    <a:cubicBezTo>
                      <a:pt x="164164" y="74516"/>
                      <a:pt x="165742" y="75728"/>
                      <a:pt x="167461" y="76083"/>
                    </a:cubicBezTo>
                    <a:cubicBezTo>
                      <a:pt x="167745" y="76142"/>
                      <a:pt x="167774" y="76455"/>
                      <a:pt x="167768" y="76816"/>
                    </a:cubicBezTo>
                    <a:lnTo>
                      <a:pt x="168359" y="77821"/>
                    </a:lnTo>
                    <a:cubicBezTo>
                      <a:pt x="168649" y="77868"/>
                      <a:pt x="168643" y="78052"/>
                      <a:pt x="168619" y="78241"/>
                    </a:cubicBezTo>
                    <a:lnTo>
                      <a:pt x="169068" y="78974"/>
                    </a:lnTo>
                    <a:lnTo>
                      <a:pt x="169068" y="78625"/>
                    </a:lnTo>
                    <a:lnTo>
                      <a:pt x="170291" y="79217"/>
                    </a:lnTo>
                    <a:lnTo>
                      <a:pt x="169877" y="79299"/>
                    </a:lnTo>
                    <a:lnTo>
                      <a:pt x="170267" y="80695"/>
                    </a:lnTo>
                    <a:lnTo>
                      <a:pt x="170817" y="79684"/>
                    </a:lnTo>
                    <a:cubicBezTo>
                      <a:pt x="170982" y="80133"/>
                      <a:pt x="175017" y="83983"/>
                      <a:pt x="179312" y="87962"/>
                    </a:cubicBezTo>
                    <a:cubicBezTo>
                      <a:pt x="179631" y="88151"/>
                      <a:pt x="179968" y="88340"/>
                      <a:pt x="180335" y="88524"/>
                    </a:cubicBezTo>
                    <a:lnTo>
                      <a:pt x="181516" y="88524"/>
                    </a:lnTo>
                    <a:lnTo>
                      <a:pt x="182001" y="90469"/>
                    </a:lnTo>
                    <a:lnTo>
                      <a:pt x="182485" y="90918"/>
                    </a:lnTo>
                    <a:lnTo>
                      <a:pt x="182958" y="90753"/>
                    </a:lnTo>
                    <a:lnTo>
                      <a:pt x="183034" y="91397"/>
                    </a:lnTo>
                    <a:lnTo>
                      <a:pt x="183596" y="91155"/>
                    </a:lnTo>
                    <a:lnTo>
                      <a:pt x="183596" y="91930"/>
                    </a:lnTo>
                    <a:lnTo>
                      <a:pt x="184092" y="92379"/>
                    </a:lnTo>
                    <a:lnTo>
                      <a:pt x="184092" y="92042"/>
                    </a:lnTo>
                    <a:lnTo>
                      <a:pt x="185108" y="92361"/>
                    </a:lnTo>
                    <a:cubicBezTo>
                      <a:pt x="185864" y="92953"/>
                      <a:pt x="187655" y="95188"/>
                      <a:pt x="187265" y="94307"/>
                    </a:cubicBezTo>
                    <a:lnTo>
                      <a:pt x="188960" y="94596"/>
                    </a:lnTo>
                    <a:cubicBezTo>
                      <a:pt x="188807" y="95288"/>
                      <a:pt x="190532" y="97606"/>
                      <a:pt x="191418" y="98144"/>
                    </a:cubicBezTo>
                    <a:cubicBezTo>
                      <a:pt x="191258" y="98197"/>
                      <a:pt x="191004" y="98546"/>
                      <a:pt x="191418" y="98670"/>
                    </a:cubicBezTo>
                    <a:cubicBezTo>
                      <a:pt x="192009" y="98848"/>
                      <a:pt x="192369" y="97653"/>
                      <a:pt x="192877" y="97931"/>
                    </a:cubicBezTo>
                    <a:cubicBezTo>
                      <a:pt x="193385" y="98209"/>
                      <a:pt x="193433" y="99504"/>
                      <a:pt x="193740" y="99983"/>
                    </a:cubicBezTo>
                    <a:lnTo>
                      <a:pt x="193781" y="99646"/>
                    </a:lnTo>
                    <a:cubicBezTo>
                      <a:pt x="194006" y="99546"/>
                      <a:pt x="194212" y="99132"/>
                      <a:pt x="194413" y="99268"/>
                    </a:cubicBezTo>
                    <a:cubicBezTo>
                      <a:pt x="194915" y="99611"/>
                      <a:pt x="195595" y="100722"/>
                      <a:pt x="195299" y="101367"/>
                    </a:cubicBezTo>
                    <a:lnTo>
                      <a:pt x="196298" y="103040"/>
                    </a:lnTo>
                    <a:lnTo>
                      <a:pt x="197184" y="103200"/>
                    </a:lnTo>
                    <a:lnTo>
                      <a:pt x="197928" y="103354"/>
                    </a:lnTo>
                    <a:lnTo>
                      <a:pt x="198336" y="105518"/>
                    </a:lnTo>
                    <a:cubicBezTo>
                      <a:pt x="198903" y="105748"/>
                      <a:pt x="199446" y="106036"/>
                      <a:pt x="199955" y="106375"/>
                    </a:cubicBezTo>
                    <a:cubicBezTo>
                      <a:pt x="200203" y="105896"/>
                      <a:pt x="200841" y="105482"/>
                      <a:pt x="201544" y="106428"/>
                    </a:cubicBezTo>
                    <a:cubicBezTo>
                      <a:pt x="201698" y="106635"/>
                      <a:pt x="201544" y="107049"/>
                      <a:pt x="201391" y="107469"/>
                    </a:cubicBezTo>
                    <a:cubicBezTo>
                      <a:pt x="201609" y="107664"/>
                      <a:pt x="201828" y="107859"/>
                      <a:pt x="202035" y="108060"/>
                    </a:cubicBezTo>
                    <a:lnTo>
                      <a:pt x="202117" y="107079"/>
                    </a:lnTo>
                    <a:lnTo>
                      <a:pt x="202708" y="107079"/>
                    </a:lnTo>
                    <a:lnTo>
                      <a:pt x="204008" y="109858"/>
                    </a:lnTo>
                    <a:lnTo>
                      <a:pt x="203813" y="110159"/>
                    </a:lnTo>
                    <a:lnTo>
                      <a:pt x="205272" y="109923"/>
                    </a:lnTo>
                    <a:lnTo>
                      <a:pt x="206400" y="111762"/>
                    </a:lnTo>
                    <a:lnTo>
                      <a:pt x="207228" y="111389"/>
                    </a:lnTo>
                    <a:lnTo>
                      <a:pt x="207883" y="113512"/>
                    </a:lnTo>
                    <a:lnTo>
                      <a:pt x="207393" y="113270"/>
                    </a:lnTo>
                    <a:lnTo>
                      <a:pt x="207298" y="113932"/>
                    </a:lnTo>
                    <a:cubicBezTo>
                      <a:pt x="207470" y="114210"/>
                      <a:pt x="207623" y="114523"/>
                      <a:pt x="207771" y="114789"/>
                    </a:cubicBezTo>
                    <a:lnTo>
                      <a:pt x="208533" y="115310"/>
                    </a:lnTo>
                    <a:lnTo>
                      <a:pt x="209839" y="114819"/>
                    </a:lnTo>
                    <a:cubicBezTo>
                      <a:pt x="211428" y="115795"/>
                      <a:pt x="211611" y="116741"/>
                      <a:pt x="214169" y="117521"/>
                    </a:cubicBezTo>
                    <a:lnTo>
                      <a:pt x="214169" y="118497"/>
                    </a:lnTo>
                    <a:lnTo>
                      <a:pt x="215316" y="119325"/>
                    </a:lnTo>
                    <a:cubicBezTo>
                      <a:pt x="215475" y="120141"/>
                      <a:pt x="215664" y="121370"/>
                      <a:pt x="216273" y="122003"/>
                    </a:cubicBezTo>
                    <a:lnTo>
                      <a:pt x="219817" y="123079"/>
                    </a:lnTo>
                    <a:cubicBezTo>
                      <a:pt x="219646" y="124954"/>
                      <a:pt x="222015" y="125119"/>
                      <a:pt x="222216" y="124853"/>
                    </a:cubicBezTo>
                    <a:lnTo>
                      <a:pt x="222216" y="125113"/>
                    </a:lnTo>
                    <a:lnTo>
                      <a:pt x="222972" y="124983"/>
                    </a:lnTo>
                    <a:lnTo>
                      <a:pt x="223079" y="125445"/>
                    </a:lnTo>
                    <a:cubicBezTo>
                      <a:pt x="223669" y="125309"/>
                      <a:pt x="223888" y="126787"/>
                      <a:pt x="223350" y="126533"/>
                    </a:cubicBezTo>
                    <a:lnTo>
                      <a:pt x="223581" y="127490"/>
                    </a:lnTo>
                    <a:cubicBezTo>
                      <a:pt x="224922" y="130128"/>
                      <a:pt x="227214" y="125356"/>
                      <a:pt x="229377" y="132422"/>
                    </a:cubicBezTo>
                    <a:lnTo>
                      <a:pt x="231521" y="132451"/>
                    </a:lnTo>
                    <a:lnTo>
                      <a:pt x="231521" y="134137"/>
                    </a:lnTo>
                    <a:lnTo>
                      <a:pt x="232449" y="134137"/>
                    </a:lnTo>
                    <a:lnTo>
                      <a:pt x="231551" y="136011"/>
                    </a:lnTo>
                    <a:lnTo>
                      <a:pt x="232047" y="136041"/>
                    </a:lnTo>
                    <a:lnTo>
                      <a:pt x="233743" y="134947"/>
                    </a:lnTo>
                    <a:cubicBezTo>
                      <a:pt x="234333" y="135828"/>
                      <a:pt x="234522" y="137117"/>
                      <a:pt x="234841" y="138051"/>
                    </a:cubicBezTo>
                    <a:lnTo>
                      <a:pt x="235958" y="138223"/>
                    </a:lnTo>
                    <a:lnTo>
                      <a:pt x="236259" y="139222"/>
                    </a:lnTo>
                    <a:cubicBezTo>
                      <a:pt x="236945" y="139059"/>
                      <a:pt x="237587" y="138746"/>
                      <a:pt x="238138" y="138305"/>
                    </a:cubicBezTo>
                    <a:lnTo>
                      <a:pt x="238250" y="140079"/>
                    </a:lnTo>
                    <a:lnTo>
                      <a:pt x="238735" y="140186"/>
                    </a:lnTo>
                    <a:cubicBezTo>
                      <a:pt x="238979" y="140330"/>
                      <a:pt x="239147" y="140574"/>
                      <a:pt x="239196" y="140854"/>
                    </a:cubicBezTo>
                    <a:lnTo>
                      <a:pt x="239964" y="141445"/>
                    </a:lnTo>
                    <a:lnTo>
                      <a:pt x="240123" y="140812"/>
                    </a:lnTo>
                    <a:lnTo>
                      <a:pt x="240289" y="141309"/>
                    </a:lnTo>
                    <a:lnTo>
                      <a:pt x="241588" y="142202"/>
                    </a:lnTo>
                    <a:cubicBezTo>
                      <a:pt x="241328" y="142320"/>
                      <a:pt x="241228" y="142433"/>
                      <a:pt x="241240" y="142533"/>
                    </a:cubicBezTo>
                    <a:lnTo>
                      <a:pt x="241494" y="142764"/>
                    </a:lnTo>
                    <a:cubicBezTo>
                      <a:pt x="241847" y="142922"/>
                      <a:pt x="242251" y="142922"/>
                      <a:pt x="242604" y="142764"/>
                    </a:cubicBezTo>
                    <a:lnTo>
                      <a:pt x="242327" y="142113"/>
                    </a:lnTo>
                    <a:cubicBezTo>
                      <a:pt x="242705" y="142444"/>
                      <a:pt x="242734" y="142651"/>
                      <a:pt x="242604" y="142764"/>
                    </a:cubicBezTo>
                    <a:lnTo>
                      <a:pt x="243307" y="144402"/>
                    </a:lnTo>
                    <a:lnTo>
                      <a:pt x="243603" y="144887"/>
                    </a:lnTo>
                    <a:cubicBezTo>
                      <a:pt x="244460" y="145188"/>
                      <a:pt x="245245" y="145507"/>
                      <a:pt x="245511" y="146365"/>
                    </a:cubicBezTo>
                    <a:cubicBezTo>
                      <a:pt x="246846" y="146181"/>
                      <a:pt x="247018" y="146856"/>
                      <a:pt x="247201" y="147547"/>
                    </a:cubicBezTo>
                    <a:lnTo>
                      <a:pt x="248530" y="147612"/>
                    </a:lnTo>
                    <a:lnTo>
                      <a:pt x="248778" y="148606"/>
                    </a:lnTo>
                    <a:lnTo>
                      <a:pt x="249499" y="150043"/>
                    </a:lnTo>
                    <a:lnTo>
                      <a:pt x="249983" y="149871"/>
                    </a:lnTo>
                    <a:lnTo>
                      <a:pt x="250066" y="150522"/>
                    </a:lnTo>
                    <a:lnTo>
                      <a:pt x="250657" y="150279"/>
                    </a:lnTo>
                    <a:lnTo>
                      <a:pt x="250740" y="152893"/>
                    </a:lnTo>
                    <a:lnTo>
                      <a:pt x="251147" y="151178"/>
                    </a:lnTo>
                    <a:lnTo>
                      <a:pt x="252370" y="151769"/>
                    </a:lnTo>
                    <a:lnTo>
                      <a:pt x="251963" y="151852"/>
                    </a:lnTo>
                    <a:lnTo>
                      <a:pt x="252453" y="154454"/>
                    </a:lnTo>
                    <a:cubicBezTo>
                      <a:pt x="252666" y="153425"/>
                      <a:pt x="254438" y="154667"/>
                      <a:pt x="254739" y="153567"/>
                    </a:cubicBezTo>
                    <a:lnTo>
                      <a:pt x="255637" y="154874"/>
                    </a:lnTo>
                    <a:lnTo>
                      <a:pt x="256671" y="154874"/>
                    </a:lnTo>
                    <a:cubicBezTo>
                      <a:pt x="259413" y="159415"/>
                      <a:pt x="259507" y="156441"/>
                      <a:pt x="260606" y="158173"/>
                    </a:cubicBezTo>
                    <a:lnTo>
                      <a:pt x="261014" y="160053"/>
                    </a:lnTo>
                    <a:cubicBezTo>
                      <a:pt x="260872" y="159338"/>
                      <a:pt x="262018" y="158871"/>
                      <a:pt x="262485" y="159722"/>
                    </a:cubicBezTo>
                    <a:cubicBezTo>
                      <a:pt x="263549" y="161585"/>
                      <a:pt x="264447" y="163538"/>
                      <a:pt x="265167" y="165558"/>
                    </a:cubicBezTo>
                    <a:lnTo>
                      <a:pt x="265451" y="165434"/>
                    </a:lnTo>
                    <a:lnTo>
                      <a:pt x="266242" y="164204"/>
                    </a:lnTo>
                    <a:lnTo>
                      <a:pt x="267075" y="166398"/>
                    </a:lnTo>
                    <a:lnTo>
                      <a:pt x="268026" y="166351"/>
                    </a:lnTo>
                    <a:lnTo>
                      <a:pt x="267885" y="166073"/>
                    </a:lnTo>
                    <a:lnTo>
                      <a:pt x="268109" y="166345"/>
                    </a:lnTo>
                    <a:lnTo>
                      <a:pt x="268924" y="168119"/>
                    </a:lnTo>
                    <a:cubicBezTo>
                      <a:pt x="269102" y="168207"/>
                      <a:pt x="269267" y="168302"/>
                      <a:pt x="269432" y="168397"/>
                    </a:cubicBezTo>
                    <a:lnTo>
                      <a:pt x="269356" y="168030"/>
                    </a:lnTo>
                    <a:cubicBezTo>
                      <a:pt x="269462" y="168000"/>
                      <a:pt x="269515" y="168142"/>
                      <a:pt x="269486" y="168278"/>
                    </a:cubicBezTo>
                    <a:cubicBezTo>
                      <a:pt x="269998" y="168680"/>
                      <a:pt x="270429" y="169175"/>
                      <a:pt x="270756" y="169739"/>
                    </a:cubicBezTo>
                    <a:cubicBezTo>
                      <a:pt x="270797" y="169828"/>
                      <a:pt x="270756" y="169993"/>
                      <a:pt x="270638" y="170165"/>
                    </a:cubicBezTo>
                    <a:cubicBezTo>
                      <a:pt x="271229" y="170910"/>
                      <a:pt x="271743" y="171312"/>
                      <a:pt x="272162" y="171134"/>
                    </a:cubicBezTo>
                    <a:cubicBezTo>
                      <a:pt x="273048" y="170780"/>
                      <a:pt x="273296" y="172601"/>
                      <a:pt x="273586" y="171696"/>
                    </a:cubicBezTo>
                    <a:lnTo>
                      <a:pt x="273509" y="172719"/>
                    </a:lnTo>
                    <a:lnTo>
                      <a:pt x="273798" y="172488"/>
                    </a:lnTo>
                    <a:lnTo>
                      <a:pt x="275199" y="172772"/>
                    </a:lnTo>
                    <a:lnTo>
                      <a:pt x="274720" y="173364"/>
                    </a:lnTo>
                    <a:lnTo>
                      <a:pt x="274974" y="173955"/>
                    </a:lnTo>
                    <a:lnTo>
                      <a:pt x="275104" y="174251"/>
                    </a:lnTo>
                    <a:lnTo>
                      <a:pt x="275996" y="174203"/>
                    </a:lnTo>
                    <a:lnTo>
                      <a:pt x="275459" y="174966"/>
                    </a:lnTo>
                    <a:lnTo>
                      <a:pt x="275671" y="175439"/>
                    </a:lnTo>
                    <a:cubicBezTo>
                      <a:pt x="275993" y="175883"/>
                      <a:pt x="276614" y="175982"/>
                      <a:pt x="277057" y="175660"/>
                    </a:cubicBezTo>
                    <a:cubicBezTo>
                      <a:pt x="277165" y="175582"/>
                      <a:pt x="277257" y="175483"/>
                      <a:pt x="277326" y="175368"/>
                    </a:cubicBezTo>
                    <a:lnTo>
                      <a:pt x="277916" y="176444"/>
                    </a:lnTo>
                    <a:lnTo>
                      <a:pt x="278135" y="176764"/>
                    </a:lnTo>
                    <a:lnTo>
                      <a:pt x="279151" y="176870"/>
                    </a:lnTo>
                    <a:cubicBezTo>
                      <a:pt x="279529" y="177674"/>
                      <a:pt x="279376" y="178987"/>
                      <a:pt x="279689" y="179886"/>
                    </a:cubicBezTo>
                    <a:cubicBezTo>
                      <a:pt x="279748" y="180083"/>
                      <a:pt x="279845" y="180268"/>
                      <a:pt x="279972" y="180430"/>
                    </a:cubicBezTo>
                    <a:cubicBezTo>
                      <a:pt x="280127" y="180614"/>
                      <a:pt x="280333" y="180750"/>
                      <a:pt x="280563" y="180820"/>
                    </a:cubicBezTo>
                    <a:lnTo>
                      <a:pt x="281774" y="180329"/>
                    </a:lnTo>
                    <a:lnTo>
                      <a:pt x="282005" y="180660"/>
                    </a:lnTo>
                    <a:lnTo>
                      <a:pt x="282720" y="180566"/>
                    </a:lnTo>
                    <a:cubicBezTo>
                      <a:pt x="282796" y="180861"/>
                      <a:pt x="282932" y="181488"/>
                      <a:pt x="283115" y="182227"/>
                    </a:cubicBezTo>
                    <a:cubicBezTo>
                      <a:pt x="283598" y="182207"/>
                      <a:pt x="284076" y="182127"/>
                      <a:pt x="284539" y="181991"/>
                    </a:cubicBezTo>
                    <a:lnTo>
                      <a:pt x="283848" y="183297"/>
                    </a:lnTo>
                    <a:lnTo>
                      <a:pt x="284805" y="184675"/>
                    </a:lnTo>
                    <a:lnTo>
                      <a:pt x="285106" y="184817"/>
                    </a:lnTo>
                    <a:lnTo>
                      <a:pt x="286258" y="186177"/>
                    </a:lnTo>
                    <a:lnTo>
                      <a:pt x="286258" y="198163"/>
                    </a:lnTo>
                    <a:cubicBezTo>
                      <a:pt x="282256" y="194068"/>
                      <a:pt x="277922" y="190310"/>
                      <a:pt x="273302" y="186928"/>
                    </a:cubicBezTo>
                    <a:lnTo>
                      <a:pt x="272812" y="184835"/>
                    </a:lnTo>
                    <a:cubicBezTo>
                      <a:pt x="272930" y="186289"/>
                      <a:pt x="271754" y="185645"/>
                      <a:pt x="271039" y="185089"/>
                    </a:cubicBezTo>
                    <a:cubicBezTo>
                      <a:pt x="270325" y="184533"/>
                      <a:pt x="268298" y="180282"/>
                      <a:pt x="267802" y="179371"/>
                    </a:cubicBezTo>
                    <a:cubicBezTo>
                      <a:pt x="267341" y="179105"/>
                      <a:pt x="266898" y="178821"/>
                      <a:pt x="266484" y="17851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DD136540-4138-D3E4-9B26-AD2F5C5B565B}"/>
                  </a:ext>
                </a:extLst>
              </p:cNvPr>
              <p:cNvSpPr/>
              <p:nvPr/>
            </p:nvSpPr>
            <p:spPr>
              <a:xfrm>
                <a:off x="10716781" y="4591042"/>
                <a:ext cx="8066" cy="16950"/>
              </a:xfrm>
              <a:custGeom>
                <a:avLst/>
                <a:gdLst>
                  <a:gd name="connsiteX0" fmla="*/ 8066 w 8066"/>
                  <a:gd name="connsiteY0" fmla="*/ 1843 h 16950"/>
                  <a:gd name="connsiteX1" fmla="*/ 85 w 8066"/>
                  <a:gd name="connsiteY1" fmla="*/ 16951 h 16950"/>
                  <a:gd name="connsiteX2" fmla="*/ 1585 w 8066"/>
                  <a:gd name="connsiteY2" fmla="*/ 11191 h 16950"/>
                  <a:gd name="connsiteX3" fmla="*/ 5337 w 8066"/>
                  <a:gd name="connsiteY3" fmla="*/ 4788 h 16950"/>
                  <a:gd name="connsiteX4" fmla="*/ 6312 w 8066"/>
                  <a:gd name="connsiteY4" fmla="*/ 193 h 16950"/>
                  <a:gd name="connsiteX5" fmla="*/ 8066 w 8066"/>
                  <a:gd name="connsiteY5" fmla="*/ 1843 h 16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6" h="16950">
                    <a:moveTo>
                      <a:pt x="8066" y="1843"/>
                    </a:moveTo>
                    <a:cubicBezTo>
                      <a:pt x="4521" y="6526"/>
                      <a:pt x="5815" y="14609"/>
                      <a:pt x="85" y="16951"/>
                    </a:cubicBezTo>
                    <a:cubicBezTo>
                      <a:pt x="-565" y="14550"/>
                      <a:pt x="2784" y="13007"/>
                      <a:pt x="1585" y="11191"/>
                    </a:cubicBezTo>
                    <a:cubicBezTo>
                      <a:pt x="3505" y="9276"/>
                      <a:pt x="1957" y="5621"/>
                      <a:pt x="5337" y="4788"/>
                    </a:cubicBezTo>
                    <a:cubicBezTo>
                      <a:pt x="4557" y="2819"/>
                      <a:pt x="6518" y="1896"/>
                      <a:pt x="6312" y="193"/>
                    </a:cubicBezTo>
                    <a:cubicBezTo>
                      <a:pt x="7842" y="-575"/>
                      <a:pt x="7475" y="1151"/>
                      <a:pt x="8066" y="1843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037B6BEA-4DAF-C5D0-69E3-0E94DFB399B0}"/>
                  </a:ext>
                </a:extLst>
              </p:cNvPr>
              <p:cNvSpPr/>
              <p:nvPr/>
            </p:nvSpPr>
            <p:spPr>
              <a:xfrm>
                <a:off x="10715155" y="4609169"/>
                <a:ext cx="1769" cy="3979"/>
              </a:xfrm>
              <a:custGeom>
                <a:avLst/>
                <a:gdLst>
                  <a:gd name="connsiteX0" fmla="*/ 1686 w 1769"/>
                  <a:gd name="connsiteY0" fmla="*/ 1673 h 3979"/>
                  <a:gd name="connsiteX1" fmla="*/ 1769 w 1769"/>
                  <a:gd name="connsiteY1" fmla="*/ 3956 h 3979"/>
                  <a:gd name="connsiteX2" fmla="*/ 50 w 1769"/>
                  <a:gd name="connsiteY2" fmla="*/ 3441 h 3979"/>
                  <a:gd name="connsiteX3" fmla="*/ 1686 w 1769"/>
                  <a:gd name="connsiteY3" fmla="*/ 1673 h 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9" h="3979">
                    <a:moveTo>
                      <a:pt x="1686" y="1673"/>
                    </a:moveTo>
                    <a:lnTo>
                      <a:pt x="1769" y="3956"/>
                    </a:lnTo>
                    <a:cubicBezTo>
                      <a:pt x="1178" y="3956"/>
                      <a:pt x="357" y="4145"/>
                      <a:pt x="50" y="3441"/>
                    </a:cubicBezTo>
                    <a:cubicBezTo>
                      <a:pt x="-281" y="2170"/>
                      <a:pt x="1119" y="-2442"/>
                      <a:pt x="1686" y="1673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8ABB13F0-7B0E-91C8-7FAC-8D0CB8424F15}"/>
                  </a:ext>
                </a:extLst>
              </p:cNvPr>
              <p:cNvSpPr/>
              <p:nvPr/>
            </p:nvSpPr>
            <p:spPr>
              <a:xfrm>
                <a:off x="10712399" y="4614496"/>
                <a:ext cx="2826" cy="4092"/>
              </a:xfrm>
              <a:custGeom>
                <a:avLst/>
                <a:gdLst>
                  <a:gd name="connsiteX0" fmla="*/ 2706 w 2826"/>
                  <a:gd name="connsiteY0" fmla="*/ 1 h 4092"/>
                  <a:gd name="connsiteX1" fmla="*/ 1654 w 2826"/>
                  <a:gd name="connsiteY1" fmla="*/ 2319 h 4092"/>
                  <a:gd name="connsiteX2" fmla="*/ 2245 w 2826"/>
                  <a:gd name="connsiteY2" fmla="*/ 3442 h 4092"/>
                  <a:gd name="connsiteX3" fmla="*/ 0 w 2826"/>
                  <a:gd name="connsiteY3" fmla="*/ 4092 h 4092"/>
                  <a:gd name="connsiteX4" fmla="*/ 2706 w 2826"/>
                  <a:gd name="connsiteY4" fmla="*/ 1 h 4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6" h="4092">
                    <a:moveTo>
                      <a:pt x="2706" y="1"/>
                    </a:moveTo>
                    <a:cubicBezTo>
                      <a:pt x="3167" y="982"/>
                      <a:pt x="2198" y="1591"/>
                      <a:pt x="1654" y="2319"/>
                    </a:cubicBezTo>
                    <a:cubicBezTo>
                      <a:pt x="2020" y="2576"/>
                      <a:pt x="2240" y="2994"/>
                      <a:pt x="2245" y="3442"/>
                    </a:cubicBezTo>
                    <a:cubicBezTo>
                      <a:pt x="1855" y="4453"/>
                      <a:pt x="1004" y="3773"/>
                      <a:pt x="0" y="4092"/>
                    </a:cubicBezTo>
                    <a:cubicBezTo>
                      <a:pt x="278" y="1928"/>
                      <a:pt x="738" y="-41"/>
                      <a:pt x="2706" y="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FFBC9111-6198-790D-74A8-5D3A03EF57B7}"/>
                  </a:ext>
                </a:extLst>
              </p:cNvPr>
              <p:cNvSpPr/>
              <p:nvPr/>
            </p:nvSpPr>
            <p:spPr>
              <a:xfrm>
                <a:off x="10690965" y="4663060"/>
                <a:ext cx="3857" cy="7545"/>
              </a:xfrm>
              <a:custGeom>
                <a:avLst/>
                <a:gdLst>
                  <a:gd name="connsiteX0" fmla="*/ 3858 w 3857"/>
                  <a:gd name="connsiteY0" fmla="*/ 2892 h 7545"/>
                  <a:gd name="connsiteX1" fmla="*/ 1182 w 3857"/>
                  <a:gd name="connsiteY1" fmla="*/ 7546 h 7545"/>
                  <a:gd name="connsiteX2" fmla="*/ 0 w 3857"/>
                  <a:gd name="connsiteY2" fmla="*/ 5719 h 7545"/>
                  <a:gd name="connsiteX3" fmla="*/ 3196 w 3857"/>
                  <a:gd name="connsiteY3" fmla="*/ 60 h 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7" h="7545">
                    <a:moveTo>
                      <a:pt x="3858" y="2892"/>
                    </a:moveTo>
                    <a:cubicBezTo>
                      <a:pt x="744" y="3141"/>
                      <a:pt x="3562" y="6606"/>
                      <a:pt x="1182" y="7546"/>
                    </a:cubicBezTo>
                    <a:lnTo>
                      <a:pt x="0" y="5719"/>
                    </a:lnTo>
                    <a:cubicBezTo>
                      <a:pt x="3243" y="5175"/>
                      <a:pt x="-939" y="-650"/>
                      <a:pt x="3196" y="6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84F71E8-C302-3705-02D0-3149D5C7D6DC}"/>
                  </a:ext>
                </a:extLst>
              </p:cNvPr>
              <p:cNvSpPr/>
              <p:nvPr/>
            </p:nvSpPr>
            <p:spPr>
              <a:xfrm>
                <a:off x="10682673" y="4678565"/>
                <a:ext cx="5893" cy="12712"/>
              </a:xfrm>
              <a:custGeom>
                <a:avLst/>
                <a:gdLst>
                  <a:gd name="connsiteX0" fmla="*/ 5893 w 5893"/>
                  <a:gd name="connsiteY0" fmla="*/ 0 h 12712"/>
                  <a:gd name="connsiteX1" fmla="*/ 4351 w 5893"/>
                  <a:gd name="connsiteY1" fmla="*/ 4618 h 12712"/>
                  <a:gd name="connsiteX2" fmla="*/ 1226 w 5893"/>
                  <a:gd name="connsiteY2" fmla="*/ 12713 h 12712"/>
                  <a:gd name="connsiteX3" fmla="*/ 1574 w 5893"/>
                  <a:gd name="connsiteY3" fmla="*/ 6427 h 12712"/>
                  <a:gd name="connsiteX4" fmla="*/ 4192 w 5893"/>
                  <a:gd name="connsiteY4" fmla="*/ 59 h 1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93" h="12712">
                    <a:moveTo>
                      <a:pt x="5893" y="0"/>
                    </a:moveTo>
                    <a:cubicBezTo>
                      <a:pt x="3796" y="1727"/>
                      <a:pt x="5728" y="3430"/>
                      <a:pt x="4351" y="4618"/>
                    </a:cubicBezTo>
                    <a:cubicBezTo>
                      <a:pt x="3311" y="7362"/>
                      <a:pt x="978" y="9585"/>
                      <a:pt x="1226" y="12713"/>
                    </a:cubicBezTo>
                    <a:cubicBezTo>
                      <a:pt x="-1941" y="11258"/>
                      <a:pt x="2088" y="8834"/>
                      <a:pt x="1574" y="6427"/>
                    </a:cubicBezTo>
                    <a:cubicBezTo>
                      <a:pt x="2354" y="4263"/>
                      <a:pt x="3997" y="1821"/>
                      <a:pt x="4192" y="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E9751D46-BDEE-45B1-FDC4-7FECB7424A70}"/>
                  </a:ext>
                </a:extLst>
              </p:cNvPr>
              <p:cNvSpPr/>
              <p:nvPr/>
            </p:nvSpPr>
            <p:spPr>
              <a:xfrm>
                <a:off x="10659959" y="4739959"/>
                <a:ext cx="3743" cy="5191"/>
              </a:xfrm>
              <a:custGeom>
                <a:avLst/>
                <a:gdLst>
                  <a:gd name="connsiteX0" fmla="*/ 3664 w 3743"/>
                  <a:gd name="connsiteY0" fmla="*/ 4500 h 5191"/>
                  <a:gd name="connsiteX1" fmla="*/ 285 w 3743"/>
                  <a:gd name="connsiteY1" fmla="*/ 5192 h 5191"/>
                  <a:gd name="connsiteX2" fmla="*/ 1809 w 3743"/>
                  <a:gd name="connsiteY2" fmla="*/ 0 h 5191"/>
                  <a:gd name="connsiteX3" fmla="*/ 3664 w 3743"/>
                  <a:gd name="connsiteY3" fmla="*/ 4500 h 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3" h="5191">
                    <a:moveTo>
                      <a:pt x="3664" y="4500"/>
                    </a:moveTo>
                    <a:cubicBezTo>
                      <a:pt x="2855" y="5529"/>
                      <a:pt x="1413" y="5008"/>
                      <a:pt x="285" y="5192"/>
                    </a:cubicBezTo>
                    <a:cubicBezTo>
                      <a:pt x="-932" y="2826"/>
                      <a:pt x="2164" y="1987"/>
                      <a:pt x="1809" y="0"/>
                    </a:cubicBezTo>
                    <a:cubicBezTo>
                      <a:pt x="3109" y="668"/>
                      <a:pt x="4025" y="2637"/>
                      <a:pt x="3664" y="450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8F697131-2276-EED3-E0A3-5D6F032BE0B4}"/>
                  </a:ext>
                </a:extLst>
              </p:cNvPr>
              <p:cNvSpPr/>
              <p:nvPr/>
            </p:nvSpPr>
            <p:spPr>
              <a:xfrm>
                <a:off x="10652438" y="4749140"/>
                <a:ext cx="6882" cy="16849"/>
              </a:xfrm>
              <a:custGeom>
                <a:avLst/>
                <a:gdLst>
                  <a:gd name="connsiteX0" fmla="*/ 6813 w 6882"/>
                  <a:gd name="connsiteY0" fmla="*/ 37 h 16849"/>
                  <a:gd name="connsiteX1" fmla="*/ 2814 w 6882"/>
                  <a:gd name="connsiteY1" fmla="*/ 15577 h 16849"/>
                  <a:gd name="connsiteX2" fmla="*/ 25 w 6882"/>
                  <a:gd name="connsiteY2" fmla="*/ 16813 h 16849"/>
                  <a:gd name="connsiteX3" fmla="*/ 4019 w 6882"/>
                  <a:gd name="connsiteY3" fmla="*/ 1273 h 16849"/>
                  <a:gd name="connsiteX4" fmla="*/ 6813 w 6882"/>
                  <a:gd name="connsiteY4" fmla="*/ 37 h 1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2" h="16849">
                    <a:moveTo>
                      <a:pt x="6813" y="37"/>
                    </a:moveTo>
                    <a:cubicBezTo>
                      <a:pt x="7587" y="5998"/>
                      <a:pt x="1608" y="9344"/>
                      <a:pt x="2814" y="15577"/>
                    </a:cubicBezTo>
                    <a:cubicBezTo>
                      <a:pt x="2213" y="16508"/>
                      <a:pt x="1117" y="16992"/>
                      <a:pt x="25" y="16813"/>
                    </a:cubicBezTo>
                    <a:cubicBezTo>
                      <a:pt x="-324" y="10976"/>
                      <a:pt x="3074" y="6583"/>
                      <a:pt x="4019" y="1273"/>
                    </a:cubicBezTo>
                    <a:cubicBezTo>
                      <a:pt x="4622" y="342"/>
                      <a:pt x="5719" y="-144"/>
                      <a:pt x="6813" y="3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52B273FC-1148-28AC-96C5-3271B412502E}"/>
                  </a:ext>
                </a:extLst>
              </p:cNvPr>
              <p:cNvSpPr/>
              <p:nvPr/>
            </p:nvSpPr>
            <p:spPr>
              <a:xfrm>
                <a:off x="10647969" y="4769311"/>
                <a:ext cx="4139" cy="2974"/>
              </a:xfrm>
              <a:custGeom>
                <a:avLst/>
                <a:gdLst>
                  <a:gd name="connsiteX0" fmla="*/ 4104 w 4139"/>
                  <a:gd name="connsiteY0" fmla="*/ 1792 h 2974"/>
                  <a:gd name="connsiteX1" fmla="*/ 3578 w 4139"/>
                  <a:gd name="connsiteY1" fmla="*/ 2975 h 2974"/>
                  <a:gd name="connsiteX2" fmla="*/ 158 w 4139"/>
                  <a:gd name="connsiteY2" fmla="*/ 2525 h 2974"/>
                  <a:gd name="connsiteX3" fmla="*/ 4104 w 4139"/>
                  <a:gd name="connsiteY3" fmla="*/ 1792 h 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9" h="2974">
                    <a:moveTo>
                      <a:pt x="4104" y="1792"/>
                    </a:moveTo>
                    <a:cubicBezTo>
                      <a:pt x="4264" y="2354"/>
                      <a:pt x="3850" y="2655"/>
                      <a:pt x="3578" y="2975"/>
                    </a:cubicBezTo>
                    <a:lnTo>
                      <a:pt x="158" y="2525"/>
                    </a:lnTo>
                    <a:cubicBezTo>
                      <a:pt x="-935" y="-461"/>
                      <a:pt x="4010" y="-916"/>
                      <a:pt x="4104" y="179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A61287D5-BE08-1308-497D-5CE3E5B3DFB7}"/>
                  </a:ext>
                </a:extLst>
              </p:cNvPr>
              <p:cNvSpPr/>
              <p:nvPr/>
            </p:nvSpPr>
            <p:spPr>
              <a:xfrm>
                <a:off x="10661816" y="4735278"/>
                <a:ext cx="4347" cy="3591"/>
              </a:xfrm>
              <a:custGeom>
                <a:avLst/>
                <a:gdLst>
                  <a:gd name="connsiteX0" fmla="*/ 4348 w 4347"/>
                  <a:gd name="connsiteY0" fmla="*/ 537 h 3591"/>
                  <a:gd name="connsiteX1" fmla="*/ 478 w 4347"/>
                  <a:gd name="connsiteY1" fmla="*/ 3523 h 3591"/>
                  <a:gd name="connsiteX2" fmla="*/ 968 w 4347"/>
                  <a:gd name="connsiteY2" fmla="*/ 1228 h 3591"/>
                  <a:gd name="connsiteX3" fmla="*/ 2150 w 4347"/>
                  <a:gd name="connsiteY3" fmla="*/ 1755 h 3591"/>
                  <a:gd name="connsiteX4" fmla="*/ 4348 w 4347"/>
                  <a:gd name="connsiteY4" fmla="*/ 537 h 3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7" h="3591">
                    <a:moveTo>
                      <a:pt x="4348" y="537"/>
                    </a:moveTo>
                    <a:cubicBezTo>
                      <a:pt x="4147" y="2967"/>
                      <a:pt x="3166" y="3860"/>
                      <a:pt x="478" y="3523"/>
                    </a:cubicBezTo>
                    <a:cubicBezTo>
                      <a:pt x="-674" y="2996"/>
                      <a:pt x="567" y="1956"/>
                      <a:pt x="968" y="1228"/>
                    </a:cubicBezTo>
                    <a:cubicBezTo>
                      <a:pt x="1559" y="1063"/>
                      <a:pt x="1825" y="1483"/>
                      <a:pt x="2150" y="1755"/>
                    </a:cubicBezTo>
                    <a:cubicBezTo>
                      <a:pt x="2794" y="738"/>
                      <a:pt x="2877" y="-835"/>
                      <a:pt x="4348" y="53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820B3116-970C-F331-F65C-5EDA1A3A2F4A}"/>
                  </a:ext>
                </a:extLst>
              </p:cNvPr>
              <p:cNvSpPr/>
              <p:nvPr/>
            </p:nvSpPr>
            <p:spPr>
              <a:xfrm>
                <a:off x="10723476" y="4586342"/>
                <a:ext cx="2743" cy="3734"/>
              </a:xfrm>
              <a:custGeom>
                <a:avLst/>
                <a:gdLst>
                  <a:gd name="connsiteX0" fmla="*/ 2735 w 2743"/>
                  <a:gd name="connsiteY0" fmla="*/ 222 h 3734"/>
                  <a:gd name="connsiteX1" fmla="*/ 1152 w 2743"/>
                  <a:gd name="connsiteY1" fmla="*/ 3699 h 3734"/>
                  <a:gd name="connsiteX2" fmla="*/ 0 w 2743"/>
                  <a:gd name="connsiteY2" fmla="*/ 3167 h 3734"/>
                  <a:gd name="connsiteX3" fmla="*/ 2735 w 2743"/>
                  <a:gd name="connsiteY3" fmla="*/ 222 h 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3" h="3734">
                    <a:moveTo>
                      <a:pt x="2735" y="222"/>
                    </a:moveTo>
                    <a:cubicBezTo>
                      <a:pt x="2818" y="1573"/>
                      <a:pt x="2224" y="2876"/>
                      <a:pt x="1152" y="3699"/>
                    </a:cubicBezTo>
                    <a:cubicBezTo>
                      <a:pt x="591" y="3859"/>
                      <a:pt x="295" y="3445"/>
                      <a:pt x="0" y="3167"/>
                    </a:cubicBezTo>
                    <a:cubicBezTo>
                      <a:pt x="815" y="2144"/>
                      <a:pt x="142" y="-830"/>
                      <a:pt x="2735" y="22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2D5B55EE-10CF-2127-FC0E-473797ACB4E2}"/>
                  </a:ext>
                </a:extLst>
              </p:cNvPr>
              <p:cNvSpPr/>
              <p:nvPr/>
            </p:nvSpPr>
            <p:spPr>
              <a:xfrm>
                <a:off x="10695762" y="4657186"/>
                <a:ext cx="1756" cy="1758"/>
              </a:xfrm>
              <a:custGeom>
                <a:avLst/>
                <a:gdLst>
                  <a:gd name="connsiteX0" fmla="*/ 1719 w 1756"/>
                  <a:gd name="connsiteY0" fmla="*/ 535 h 1758"/>
                  <a:gd name="connsiteX1" fmla="*/ 1193 w 1756"/>
                  <a:gd name="connsiteY1" fmla="*/ 1717 h 1758"/>
                  <a:gd name="connsiteX2" fmla="*/ 59 w 1756"/>
                  <a:gd name="connsiteY2" fmla="*/ 1759 h 1758"/>
                  <a:gd name="connsiteX3" fmla="*/ 0 w 1756"/>
                  <a:gd name="connsiteY3" fmla="*/ 50 h 1758"/>
                  <a:gd name="connsiteX4" fmla="*/ 1719 w 1756"/>
                  <a:gd name="connsiteY4" fmla="*/ 535 h 1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6" h="1758">
                    <a:moveTo>
                      <a:pt x="1719" y="535"/>
                    </a:moveTo>
                    <a:cubicBezTo>
                      <a:pt x="1885" y="1126"/>
                      <a:pt x="1465" y="1398"/>
                      <a:pt x="1193" y="1717"/>
                    </a:cubicBezTo>
                    <a:lnTo>
                      <a:pt x="59" y="1759"/>
                    </a:lnTo>
                    <a:lnTo>
                      <a:pt x="0" y="50"/>
                    </a:lnTo>
                    <a:cubicBezTo>
                      <a:pt x="567" y="3"/>
                      <a:pt x="1424" y="-157"/>
                      <a:pt x="1719" y="535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03C7AD4-1DA8-0853-BDA5-4B5D0979B6B3}"/>
                  </a:ext>
                </a:extLst>
              </p:cNvPr>
              <p:cNvSpPr/>
              <p:nvPr/>
            </p:nvSpPr>
            <p:spPr>
              <a:xfrm>
                <a:off x="10694728" y="4660067"/>
                <a:ext cx="1744" cy="2287"/>
              </a:xfrm>
              <a:custGeom>
                <a:avLst/>
                <a:gdLst>
                  <a:gd name="connsiteX0" fmla="*/ 1719 w 1744"/>
                  <a:gd name="connsiteY0" fmla="*/ 540 h 2287"/>
                  <a:gd name="connsiteX1" fmla="*/ 1211 w 1744"/>
                  <a:gd name="connsiteY1" fmla="*/ 2272 h 2287"/>
                  <a:gd name="connsiteX2" fmla="*/ 0 w 1744"/>
                  <a:gd name="connsiteY2" fmla="*/ 31 h 2287"/>
                  <a:gd name="connsiteX3" fmla="*/ 1719 w 1744"/>
                  <a:gd name="connsiteY3" fmla="*/ 540 h 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4" h="2287">
                    <a:moveTo>
                      <a:pt x="1719" y="540"/>
                    </a:moveTo>
                    <a:cubicBezTo>
                      <a:pt x="1719" y="1131"/>
                      <a:pt x="1914" y="1959"/>
                      <a:pt x="1211" y="2272"/>
                    </a:cubicBezTo>
                    <a:cubicBezTo>
                      <a:pt x="-59" y="2462"/>
                      <a:pt x="30" y="889"/>
                      <a:pt x="0" y="31"/>
                    </a:cubicBezTo>
                    <a:cubicBezTo>
                      <a:pt x="567" y="14"/>
                      <a:pt x="1412" y="-158"/>
                      <a:pt x="1719" y="54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9B0B38E1-6B4E-DE28-F11E-6E1BE7BE0421}"/>
                  </a:ext>
                </a:extLst>
              </p:cNvPr>
              <p:cNvSpPr/>
              <p:nvPr/>
            </p:nvSpPr>
            <p:spPr>
              <a:xfrm>
                <a:off x="10657410" y="4742731"/>
                <a:ext cx="1704" cy="2511"/>
              </a:xfrm>
              <a:custGeom>
                <a:avLst/>
                <a:gdLst>
                  <a:gd name="connsiteX0" fmla="*/ 1705 w 1704"/>
                  <a:gd name="connsiteY0" fmla="*/ 2461 h 2511"/>
                  <a:gd name="connsiteX1" fmla="*/ 92 w 1704"/>
                  <a:gd name="connsiteY1" fmla="*/ 1716 h 2511"/>
                  <a:gd name="connsiteX2" fmla="*/ 1616 w 1704"/>
                  <a:gd name="connsiteY2" fmla="*/ 66 h 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04" h="2511">
                    <a:moveTo>
                      <a:pt x="1705" y="2461"/>
                    </a:moveTo>
                    <a:cubicBezTo>
                      <a:pt x="919" y="2686"/>
                      <a:pt x="523" y="2100"/>
                      <a:pt x="92" y="1716"/>
                    </a:cubicBezTo>
                    <a:cubicBezTo>
                      <a:pt x="-334" y="936"/>
                      <a:pt x="813" y="-300"/>
                      <a:pt x="1616" y="6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74B66DAC-B912-2746-2BB0-8CA9DECDAE86}"/>
                  </a:ext>
                </a:extLst>
              </p:cNvPr>
              <p:cNvSpPr/>
              <p:nvPr/>
            </p:nvSpPr>
            <p:spPr>
              <a:xfrm>
                <a:off x="10681772" y="4690185"/>
                <a:ext cx="1742" cy="1731"/>
              </a:xfrm>
              <a:custGeom>
                <a:avLst/>
                <a:gdLst>
                  <a:gd name="connsiteX0" fmla="*/ 1707 w 1742"/>
                  <a:gd name="connsiteY0" fmla="*/ 549 h 1731"/>
                  <a:gd name="connsiteX1" fmla="*/ 1176 w 1742"/>
                  <a:gd name="connsiteY1" fmla="*/ 1731 h 1731"/>
                  <a:gd name="connsiteX2" fmla="*/ 53 w 1742"/>
                  <a:gd name="connsiteY2" fmla="*/ 1731 h 1731"/>
                  <a:gd name="connsiteX3" fmla="*/ 0 w 1742"/>
                  <a:gd name="connsiteY3" fmla="*/ 23 h 1731"/>
                  <a:gd name="connsiteX4" fmla="*/ 1707 w 1742"/>
                  <a:gd name="connsiteY4" fmla="*/ 549 h 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2" h="1731">
                    <a:moveTo>
                      <a:pt x="1707" y="549"/>
                    </a:moveTo>
                    <a:cubicBezTo>
                      <a:pt x="1867" y="1140"/>
                      <a:pt x="1453" y="1418"/>
                      <a:pt x="1176" y="1731"/>
                    </a:cubicBezTo>
                    <a:lnTo>
                      <a:pt x="53" y="1731"/>
                    </a:lnTo>
                    <a:lnTo>
                      <a:pt x="0" y="23"/>
                    </a:lnTo>
                    <a:cubicBezTo>
                      <a:pt x="549" y="17"/>
                      <a:pt x="1394" y="-155"/>
                      <a:pt x="1707" y="54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5DC66AA4-1BAB-762E-17AC-2C3C37E2C535}"/>
                  </a:ext>
                </a:extLst>
              </p:cNvPr>
              <p:cNvSpPr/>
              <p:nvPr/>
            </p:nvSpPr>
            <p:spPr>
              <a:xfrm>
                <a:off x="10680726" y="4693080"/>
                <a:ext cx="1742" cy="2280"/>
              </a:xfrm>
              <a:custGeom>
                <a:avLst/>
                <a:gdLst>
                  <a:gd name="connsiteX0" fmla="*/ 1719 w 1742"/>
                  <a:gd name="connsiteY0" fmla="*/ 539 h 2280"/>
                  <a:gd name="connsiteX1" fmla="*/ 1211 w 1742"/>
                  <a:gd name="connsiteY1" fmla="*/ 2265 h 2280"/>
                  <a:gd name="connsiteX2" fmla="*/ 0 w 1742"/>
                  <a:gd name="connsiteY2" fmla="*/ 30 h 2280"/>
                  <a:gd name="connsiteX3" fmla="*/ 1719 w 1742"/>
                  <a:gd name="connsiteY3" fmla="*/ 539 h 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2" h="2280">
                    <a:moveTo>
                      <a:pt x="1719" y="539"/>
                    </a:moveTo>
                    <a:cubicBezTo>
                      <a:pt x="1719" y="1130"/>
                      <a:pt x="1908" y="1958"/>
                      <a:pt x="1211" y="2265"/>
                    </a:cubicBezTo>
                    <a:cubicBezTo>
                      <a:pt x="-59" y="2454"/>
                      <a:pt x="30" y="882"/>
                      <a:pt x="0" y="30"/>
                    </a:cubicBezTo>
                    <a:cubicBezTo>
                      <a:pt x="561" y="18"/>
                      <a:pt x="1406" y="-165"/>
                      <a:pt x="1719" y="53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352F5D46-EAA7-BACB-255F-6AAC62EFD39B}"/>
                  </a:ext>
                </a:extLst>
              </p:cNvPr>
              <p:cNvSpPr/>
              <p:nvPr/>
            </p:nvSpPr>
            <p:spPr>
              <a:xfrm>
                <a:off x="10682228" y="4671032"/>
                <a:ext cx="10125" cy="19825"/>
              </a:xfrm>
              <a:custGeom>
                <a:avLst/>
                <a:gdLst>
                  <a:gd name="connsiteX0" fmla="*/ 8796 w 10125"/>
                  <a:gd name="connsiteY0" fmla="*/ 1797 h 19825"/>
                  <a:gd name="connsiteX1" fmla="*/ 8748 w 10125"/>
                  <a:gd name="connsiteY1" fmla="*/ 4606 h 19825"/>
                  <a:gd name="connsiteX2" fmla="*/ 7862 w 10125"/>
                  <a:gd name="connsiteY2" fmla="*/ 4606 h 19825"/>
                  <a:gd name="connsiteX3" fmla="*/ 6681 w 10125"/>
                  <a:gd name="connsiteY3" fmla="*/ 7905 h 19825"/>
                  <a:gd name="connsiteX4" fmla="*/ 5759 w 10125"/>
                  <a:gd name="connsiteY4" fmla="*/ 9679 h 19825"/>
                  <a:gd name="connsiteX5" fmla="*/ 5570 w 10125"/>
                  <a:gd name="connsiteY5" fmla="*/ 13375 h 19825"/>
                  <a:gd name="connsiteX6" fmla="*/ 3662 w 10125"/>
                  <a:gd name="connsiteY6" fmla="*/ 13375 h 19825"/>
                  <a:gd name="connsiteX7" fmla="*/ 3473 w 10125"/>
                  <a:gd name="connsiteY7" fmla="*/ 17076 h 19825"/>
                  <a:gd name="connsiteX8" fmla="*/ 1399 w 10125"/>
                  <a:gd name="connsiteY8" fmla="*/ 19442 h 19825"/>
                  <a:gd name="connsiteX9" fmla="*/ 1399 w 10125"/>
                  <a:gd name="connsiteY9" fmla="*/ 19826 h 19825"/>
                  <a:gd name="connsiteX10" fmla="*/ 135 w 10125"/>
                  <a:gd name="connsiteY10" fmla="*/ 19826 h 19825"/>
                  <a:gd name="connsiteX11" fmla="*/ 1186 w 10125"/>
                  <a:gd name="connsiteY11" fmla="*/ 17544 h 19825"/>
                  <a:gd name="connsiteX12" fmla="*/ 2220 w 10125"/>
                  <a:gd name="connsiteY12" fmla="*/ 16544 h 19825"/>
                  <a:gd name="connsiteX13" fmla="*/ 1228 w 10125"/>
                  <a:gd name="connsiteY13" fmla="*/ 15249 h 19825"/>
                  <a:gd name="connsiteX14" fmla="*/ 1623 w 10125"/>
                  <a:gd name="connsiteY14" fmla="*/ 14232 h 19825"/>
                  <a:gd name="connsiteX15" fmla="*/ 3165 w 10125"/>
                  <a:gd name="connsiteY15" fmla="*/ 13239 h 19825"/>
                  <a:gd name="connsiteX16" fmla="*/ 3307 w 10125"/>
                  <a:gd name="connsiteY16" fmla="*/ 12476 h 19825"/>
                  <a:gd name="connsiteX17" fmla="*/ 2309 w 10125"/>
                  <a:gd name="connsiteY17" fmla="*/ 11435 h 19825"/>
                  <a:gd name="connsiteX18" fmla="*/ 3095 w 10125"/>
                  <a:gd name="connsiteY18" fmla="*/ 10170 h 19825"/>
                  <a:gd name="connsiteX19" fmla="*/ 4436 w 10125"/>
                  <a:gd name="connsiteY19" fmla="*/ 6108 h 19825"/>
                  <a:gd name="connsiteX20" fmla="*/ 4436 w 10125"/>
                  <a:gd name="connsiteY20" fmla="*/ 5085 h 19825"/>
                  <a:gd name="connsiteX21" fmla="*/ 5470 w 10125"/>
                  <a:gd name="connsiteY21" fmla="*/ 3955 h 19825"/>
                  <a:gd name="connsiteX22" fmla="*/ 5470 w 10125"/>
                  <a:gd name="connsiteY22" fmla="*/ 3317 h 19825"/>
                  <a:gd name="connsiteX23" fmla="*/ 6503 w 10125"/>
                  <a:gd name="connsiteY23" fmla="*/ 2312 h 19825"/>
                  <a:gd name="connsiteX24" fmla="*/ 6545 w 10125"/>
                  <a:gd name="connsiteY24" fmla="*/ 11 h 19825"/>
                  <a:gd name="connsiteX25" fmla="*/ 8796 w 10125"/>
                  <a:gd name="connsiteY25" fmla="*/ 1797 h 19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25" h="19825">
                    <a:moveTo>
                      <a:pt x="8796" y="1797"/>
                    </a:moveTo>
                    <a:lnTo>
                      <a:pt x="8748" y="4606"/>
                    </a:lnTo>
                    <a:lnTo>
                      <a:pt x="7862" y="4606"/>
                    </a:lnTo>
                    <a:cubicBezTo>
                      <a:pt x="7437" y="5593"/>
                      <a:pt x="8229" y="7781"/>
                      <a:pt x="6681" y="7905"/>
                    </a:cubicBezTo>
                    <a:cubicBezTo>
                      <a:pt x="6917" y="8816"/>
                      <a:pt x="6308" y="9129"/>
                      <a:pt x="5759" y="9679"/>
                    </a:cubicBezTo>
                    <a:cubicBezTo>
                      <a:pt x="5566" y="10901"/>
                      <a:pt x="5503" y="12140"/>
                      <a:pt x="5570" y="13375"/>
                    </a:cubicBezTo>
                    <a:lnTo>
                      <a:pt x="3662" y="13375"/>
                    </a:lnTo>
                    <a:cubicBezTo>
                      <a:pt x="4542" y="15693"/>
                      <a:pt x="867" y="14498"/>
                      <a:pt x="3473" y="17076"/>
                    </a:cubicBezTo>
                    <a:cubicBezTo>
                      <a:pt x="1476" y="16651"/>
                      <a:pt x="3177" y="19560"/>
                      <a:pt x="1399" y="19442"/>
                    </a:cubicBezTo>
                    <a:lnTo>
                      <a:pt x="1399" y="19826"/>
                    </a:lnTo>
                    <a:lnTo>
                      <a:pt x="135" y="19826"/>
                    </a:lnTo>
                    <a:cubicBezTo>
                      <a:pt x="-427" y="18312"/>
                      <a:pt x="932" y="18720"/>
                      <a:pt x="1186" y="17544"/>
                    </a:cubicBezTo>
                    <a:cubicBezTo>
                      <a:pt x="1316" y="16952"/>
                      <a:pt x="2722" y="17544"/>
                      <a:pt x="2220" y="16544"/>
                    </a:cubicBezTo>
                    <a:cubicBezTo>
                      <a:pt x="1169" y="16728"/>
                      <a:pt x="1629" y="15533"/>
                      <a:pt x="1228" y="15249"/>
                    </a:cubicBezTo>
                    <a:cubicBezTo>
                      <a:pt x="1694" y="15356"/>
                      <a:pt x="1623" y="14504"/>
                      <a:pt x="1623" y="14232"/>
                    </a:cubicBezTo>
                    <a:cubicBezTo>
                      <a:pt x="2433" y="14232"/>
                      <a:pt x="2492" y="13186"/>
                      <a:pt x="3165" y="13239"/>
                    </a:cubicBezTo>
                    <a:cubicBezTo>
                      <a:pt x="3308" y="13012"/>
                      <a:pt x="3359" y="12739"/>
                      <a:pt x="3307" y="12476"/>
                    </a:cubicBezTo>
                    <a:cubicBezTo>
                      <a:pt x="2787" y="12287"/>
                      <a:pt x="1954" y="12228"/>
                      <a:pt x="2309" y="11435"/>
                    </a:cubicBezTo>
                    <a:cubicBezTo>
                      <a:pt x="3100" y="11435"/>
                      <a:pt x="2273" y="10034"/>
                      <a:pt x="3095" y="10170"/>
                    </a:cubicBezTo>
                    <a:cubicBezTo>
                      <a:pt x="3827" y="9112"/>
                      <a:pt x="2533" y="6066"/>
                      <a:pt x="4436" y="6108"/>
                    </a:cubicBezTo>
                    <a:lnTo>
                      <a:pt x="4436" y="5085"/>
                    </a:lnTo>
                    <a:cubicBezTo>
                      <a:pt x="4849" y="4771"/>
                      <a:pt x="5026" y="4216"/>
                      <a:pt x="5470" y="3955"/>
                    </a:cubicBezTo>
                    <a:lnTo>
                      <a:pt x="5470" y="3317"/>
                    </a:lnTo>
                    <a:lnTo>
                      <a:pt x="6503" y="2312"/>
                    </a:lnTo>
                    <a:lnTo>
                      <a:pt x="6545" y="11"/>
                    </a:lnTo>
                    <a:cubicBezTo>
                      <a:pt x="7396" y="29"/>
                      <a:pt x="12494" y="-320"/>
                      <a:pt x="8796" y="179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1CE89BD-1204-AD6D-D2FB-FC4FAAA5825C}"/>
                  </a:ext>
                </a:extLst>
              </p:cNvPr>
              <p:cNvSpPr/>
              <p:nvPr/>
            </p:nvSpPr>
            <p:spPr>
              <a:xfrm>
                <a:off x="10693880" y="4658672"/>
                <a:ext cx="3305" cy="3938"/>
              </a:xfrm>
              <a:custGeom>
                <a:avLst/>
                <a:gdLst>
                  <a:gd name="connsiteX0" fmla="*/ 3306 w 3305"/>
                  <a:gd name="connsiteY0" fmla="*/ 871 h 3938"/>
                  <a:gd name="connsiteX1" fmla="*/ 3188 w 3305"/>
                  <a:gd name="connsiteY1" fmla="*/ 1752 h 3938"/>
                  <a:gd name="connsiteX2" fmla="*/ 1368 w 3305"/>
                  <a:gd name="connsiteY2" fmla="*/ 2881 h 3938"/>
                  <a:gd name="connsiteX3" fmla="*/ 842 w 3305"/>
                  <a:gd name="connsiteY3" fmla="*/ 3892 h 3938"/>
                  <a:gd name="connsiteX4" fmla="*/ 68 w 3305"/>
                  <a:gd name="connsiteY4" fmla="*/ 3212 h 3938"/>
                  <a:gd name="connsiteX5" fmla="*/ 1019 w 3305"/>
                  <a:gd name="connsiteY5" fmla="*/ 959 h 3938"/>
                  <a:gd name="connsiteX6" fmla="*/ 2555 w 3305"/>
                  <a:gd name="connsiteY6" fmla="*/ 43 h 3938"/>
                  <a:gd name="connsiteX7" fmla="*/ 2933 w 3305"/>
                  <a:gd name="connsiteY7" fmla="*/ 226 h 3938"/>
                  <a:gd name="connsiteX8" fmla="*/ 3306 w 3305"/>
                  <a:gd name="connsiteY8" fmla="*/ 871 h 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5" h="3938">
                    <a:moveTo>
                      <a:pt x="3306" y="871"/>
                    </a:moveTo>
                    <a:lnTo>
                      <a:pt x="3188" y="1752"/>
                    </a:lnTo>
                    <a:cubicBezTo>
                      <a:pt x="2242" y="1432"/>
                      <a:pt x="2366" y="2875"/>
                      <a:pt x="1368" y="2881"/>
                    </a:cubicBezTo>
                    <a:cubicBezTo>
                      <a:pt x="1315" y="3384"/>
                      <a:pt x="889" y="3301"/>
                      <a:pt x="842" y="3892"/>
                    </a:cubicBezTo>
                    <a:cubicBezTo>
                      <a:pt x="80" y="4188"/>
                      <a:pt x="641" y="2970"/>
                      <a:pt x="68" y="3212"/>
                    </a:cubicBezTo>
                    <a:cubicBezTo>
                      <a:pt x="-405" y="1379"/>
                      <a:pt x="1764" y="2769"/>
                      <a:pt x="1019" y="959"/>
                    </a:cubicBezTo>
                    <a:cubicBezTo>
                      <a:pt x="2479" y="1746"/>
                      <a:pt x="1516" y="-318"/>
                      <a:pt x="2555" y="43"/>
                    </a:cubicBezTo>
                    <a:cubicBezTo>
                      <a:pt x="2689" y="87"/>
                      <a:pt x="2816" y="149"/>
                      <a:pt x="2933" y="226"/>
                    </a:cubicBezTo>
                    <a:cubicBezTo>
                      <a:pt x="3071" y="433"/>
                      <a:pt x="3195" y="648"/>
                      <a:pt x="3306" y="87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422FF14-1B50-EF20-3C11-86ACC267B919}"/>
                  </a:ext>
                </a:extLst>
              </p:cNvPr>
              <p:cNvSpPr/>
              <p:nvPr/>
            </p:nvSpPr>
            <p:spPr>
              <a:xfrm>
                <a:off x="10666377" y="4701300"/>
                <a:ext cx="13398" cy="33012"/>
              </a:xfrm>
              <a:custGeom>
                <a:avLst/>
                <a:gdLst>
                  <a:gd name="connsiteX0" fmla="*/ 12282 w 13398"/>
                  <a:gd name="connsiteY0" fmla="*/ 0 h 33012"/>
                  <a:gd name="connsiteX1" fmla="*/ 13245 w 13398"/>
                  <a:gd name="connsiteY1" fmla="*/ 2957 h 33012"/>
                  <a:gd name="connsiteX2" fmla="*/ 12217 w 13398"/>
                  <a:gd name="connsiteY2" fmla="*/ 3577 h 33012"/>
                  <a:gd name="connsiteX3" fmla="*/ 12430 w 13398"/>
                  <a:gd name="connsiteY3" fmla="*/ 6138 h 33012"/>
                  <a:gd name="connsiteX4" fmla="*/ 12530 w 13398"/>
                  <a:gd name="connsiteY4" fmla="*/ 7669 h 33012"/>
                  <a:gd name="connsiteX5" fmla="*/ 11496 w 13398"/>
                  <a:gd name="connsiteY5" fmla="*/ 8420 h 33012"/>
                  <a:gd name="connsiteX6" fmla="*/ 10392 w 13398"/>
                  <a:gd name="connsiteY6" fmla="*/ 13742 h 33012"/>
                  <a:gd name="connsiteX7" fmla="*/ 9499 w 13398"/>
                  <a:gd name="connsiteY7" fmla="*/ 13742 h 33012"/>
                  <a:gd name="connsiteX8" fmla="*/ 9340 w 13398"/>
                  <a:gd name="connsiteY8" fmla="*/ 15782 h 33012"/>
                  <a:gd name="connsiteX9" fmla="*/ 7414 w 13398"/>
                  <a:gd name="connsiteY9" fmla="*/ 16769 h 33012"/>
                  <a:gd name="connsiteX10" fmla="*/ 7278 w 13398"/>
                  <a:gd name="connsiteY10" fmla="*/ 17532 h 33012"/>
                  <a:gd name="connsiteX11" fmla="*/ 8288 w 13398"/>
                  <a:gd name="connsiteY11" fmla="*/ 17680 h 33012"/>
                  <a:gd name="connsiteX12" fmla="*/ 7378 w 13398"/>
                  <a:gd name="connsiteY12" fmla="*/ 18815 h 33012"/>
                  <a:gd name="connsiteX13" fmla="*/ 7219 w 13398"/>
                  <a:gd name="connsiteY13" fmla="*/ 20589 h 33012"/>
                  <a:gd name="connsiteX14" fmla="*/ 6333 w 13398"/>
                  <a:gd name="connsiteY14" fmla="*/ 20589 h 33012"/>
                  <a:gd name="connsiteX15" fmla="*/ 6155 w 13398"/>
                  <a:gd name="connsiteY15" fmla="*/ 23268 h 33012"/>
                  <a:gd name="connsiteX16" fmla="*/ 5128 w 13398"/>
                  <a:gd name="connsiteY16" fmla="*/ 24019 h 33012"/>
                  <a:gd name="connsiteX17" fmla="*/ 5128 w 13398"/>
                  <a:gd name="connsiteY17" fmla="*/ 25290 h 33012"/>
                  <a:gd name="connsiteX18" fmla="*/ 4489 w 13398"/>
                  <a:gd name="connsiteY18" fmla="*/ 25290 h 33012"/>
                  <a:gd name="connsiteX19" fmla="*/ 4318 w 13398"/>
                  <a:gd name="connsiteY19" fmla="*/ 27969 h 33012"/>
                  <a:gd name="connsiteX20" fmla="*/ 1364 w 13398"/>
                  <a:gd name="connsiteY20" fmla="*/ 29961 h 33012"/>
                  <a:gd name="connsiteX21" fmla="*/ 679 w 13398"/>
                  <a:gd name="connsiteY21" fmla="*/ 33012 h 33012"/>
                  <a:gd name="connsiteX22" fmla="*/ 88 w 13398"/>
                  <a:gd name="connsiteY22" fmla="*/ 30056 h 33012"/>
                  <a:gd name="connsiteX23" fmla="*/ 395 w 13398"/>
                  <a:gd name="connsiteY23" fmla="*/ 26999 h 33012"/>
                  <a:gd name="connsiteX24" fmla="*/ 2061 w 13398"/>
                  <a:gd name="connsiteY24" fmla="*/ 26005 h 33012"/>
                  <a:gd name="connsiteX25" fmla="*/ 2221 w 13398"/>
                  <a:gd name="connsiteY25" fmla="*/ 24350 h 33012"/>
                  <a:gd name="connsiteX26" fmla="*/ 3249 w 13398"/>
                  <a:gd name="connsiteY26" fmla="*/ 23729 h 33012"/>
                  <a:gd name="connsiteX27" fmla="*/ 3302 w 13398"/>
                  <a:gd name="connsiteY27" fmla="*/ 20666 h 33012"/>
                  <a:gd name="connsiteX28" fmla="*/ 4915 w 13398"/>
                  <a:gd name="connsiteY28" fmla="*/ 15581 h 33012"/>
                  <a:gd name="connsiteX29" fmla="*/ 5293 w 13398"/>
                  <a:gd name="connsiteY29" fmla="*/ 15581 h 33012"/>
                  <a:gd name="connsiteX30" fmla="*/ 5913 w 13398"/>
                  <a:gd name="connsiteY30" fmla="*/ 16616 h 33012"/>
                  <a:gd name="connsiteX31" fmla="*/ 6439 w 13398"/>
                  <a:gd name="connsiteY31" fmla="*/ 15604 h 33012"/>
                  <a:gd name="connsiteX32" fmla="*/ 7325 w 13398"/>
                  <a:gd name="connsiteY32" fmla="*/ 15604 h 33012"/>
                  <a:gd name="connsiteX33" fmla="*/ 8542 w 13398"/>
                  <a:gd name="connsiteY33" fmla="*/ 11412 h 33012"/>
                  <a:gd name="connsiteX34" fmla="*/ 7538 w 13398"/>
                  <a:gd name="connsiteY34" fmla="*/ 10632 h 33012"/>
                  <a:gd name="connsiteX35" fmla="*/ 8442 w 13398"/>
                  <a:gd name="connsiteY35" fmla="*/ 9751 h 33012"/>
                  <a:gd name="connsiteX36" fmla="*/ 9777 w 13398"/>
                  <a:gd name="connsiteY36" fmla="*/ 6073 h 33012"/>
                  <a:gd name="connsiteX37" fmla="*/ 10132 w 13398"/>
                  <a:gd name="connsiteY37" fmla="*/ 6073 h 33012"/>
                  <a:gd name="connsiteX38" fmla="*/ 10291 w 13398"/>
                  <a:gd name="connsiteY38" fmla="*/ 4033 h 33012"/>
                  <a:gd name="connsiteX39" fmla="*/ 11313 w 13398"/>
                  <a:gd name="connsiteY39" fmla="*/ 3796 h 33012"/>
                  <a:gd name="connsiteX40" fmla="*/ 10321 w 13398"/>
                  <a:gd name="connsiteY40" fmla="*/ 2371 h 33012"/>
                  <a:gd name="connsiteX41" fmla="*/ 11709 w 13398"/>
                  <a:gd name="connsiteY41" fmla="*/ 3033 h 33012"/>
                  <a:gd name="connsiteX42" fmla="*/ 12371 w 13398"/>
                  <a:gd name="connsiteY42" fmla="*/ 1384 h 33012"/>
                  <a:gd name="connsiteX43" fmla="*/ 11355 w 13398"/>
                  <a:gd name="connsiteY43" fmla="*/ 1242 h 33012"/>
                  <a:gd name="connsiteX44" fmla="*/ 12282 w 13398"/>
                  <a:gd name="connsiteY44" fmla="*/ 0 h 33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398" h="33012">
                    <a:moveTo>
                      <a:pt x="12282" y="0"/>
                    </a:moveTo>
                    <a:cubicBezTo>
                      <a:pt x="12022" y="1401"/>
                      <a:pt x="13942" y="1047"/>
                      <a:pt x="13245" y="2957"/>
                    </a:cubicBezTo>
                    <a:cubicBezTo>
                      <a:pt x="12465" y="2507"/>
                      <a:pt x="12749" y="3477"/>
                      <a:pt x="12217" y="3577"/>
                    </a:cubicBezTo>
                    <a:cubicBezTo>
                      <a:pt x="12282" y="4387"/>
                      <a:pt x="11910" y="5416"/>
                      <a:pt x="12430" y="6138"/>
                    </a:cubicBezTo>
                    <a:lnTo>
                      <a:pt x="12530" y="7669"/>
                    </a:lnTo>
                    <a:cubicBezTo>
                      <a:pt x="11768" y="7261"/>
                      <a:pt x="11857" y="8048"/>
                      <a:pt x="11496" y="8420"/>
                    </a:cubicBezTo>
                    <a:cubicBezTo>
                      <a:pt x="12554" y="11306"/>
                      <a:pt x="9304" y="10732"/>
                      <a:pt x="10392" y="13742"/>
                    </a:cubicBezTo>
                    <a:lnTo>
                      <a:pt x="9499" y="13742"/>
                    </a:lnTo>
                    <a:cubicBezTo>
                      <a:pt x="9216" y="14333"/>
                      <a:pt x="9364" y="15125"/>
                      <a:pt x="9340" y="15782"/>
                    </a:cubicBezTo>
                    <a:cubicBezTo>
                      <a:pt x="7751" y="14960"/>
                      <a:pt x="8749" y="17095"/>
                      <a:pt x="7414" y="16769"/>
                    </a:cubicBezTo>
                    <a:lnTo>
                      <a:pt x="7278" y="17532"/>
                    </a:lnTo>
                    <a:lnTo>
                      <a:pt x="8288" y="17680"/>
                    </a:lnTo>
                    <a:cubicBezTo>
                      <a:pt x="8578" y="18591"/>
                      <a:pt x="7768" y="18330"/>
                      <a:pt x="7378" y="18815"/>
                    </a:cubicBezTo>
                    <a:lnTo>
                      <a:pt x="7219" y="20589"/>
                    </a:lnTo>
                    <a:lnTo>
                      <a:pt x="6333" y="20589"/>
                    </a:lnTo>
                    <a:lnTo>
                      <a:pt x="6155" y="23268"/>
                    </a:lnTo>
                    <a:cubicBezTo>
                      <a:pt x="5399" y="22854"/>
                      <a:pt x="5482" y="23646"/>
                      <a:pt x="5128" y="24019"/>
                    </a:cubicBezTo>
                    <a:lnTo>
                      <a:pt x="5128" y="25290"/>
                    </a:lnTo>
                    <a:lnTo>
                      <a:pt x="4489" y="25290"/>
                    </a:lnTo>
                    <a:lnTo>
                      <a:pt x="4318" y="27969"/>
                    </a:lnTo>
                    <a:cubicBezTo>
                      <a:pt x="3001" y="27253"/>
                      <a:pt x="2168" y="30334"/>
                      <a:pt x="1364" y="29961"/>
                    </a:cubicBezTo>
                    <a:cubicBezTo>
                      <a:pt x="956" y="30783"/>
                      <a:pt x="1660" y="32563"/>
                      <a:pt x="679" y="33012"/>
                    </a:cubicBezTo>
                    <a:cubicBezTo>
                      <a:pt x="-503" y="32794"/>
                      <a:pt x="253" y="30854"/>
                      <a:pt x="88" y="30056"/>
                    </a:cubicBezTo>
                    <a:cubicBezTo>
                      <a:pt x="2859" y="29465"/>
                      <a:pt x="-326" y="27637"/>
                      <a:pt x="395" y="26999"/>
                    </a:cubicBezTo>
                    <a:cubicBezTo>
                      <a:pt x="1577" y="27342"/>
                      <a:pt x="1021" y="25568"/>
                      <a:pt x="2061" y="26005"/>
                    </a:cubicBezTo>
                    <a:cubicBezTo>
                      <a:pt x="2191" y="25464"/>
                      <a:pt x="2245" y="24906"/>
                      <a:pt x="2221" y="24350"/>
                    </a:cubicBezTo>
                    <a:cubicBezTo>
                      <a:pt x="2965" y="24640"/>
                      <a:pt x="2711" y="23658"/>
                      <a:pt x="3249" y="23729"/>
                    </a:cubicBezTo>
                    <a:lnTo>
                      <a:pt x="3302" y="20666"/>
                    </a:lnTo>
                    <a:cubicBezTo>
                      <a:pt x="5411" y="20228"/>
                      <a:pt x="3521" y="16610"/>
                      <a:pt x="4915" y="15581"/>
                    </a:cubicBezTo>
                    <a:lnTo>
                      <a:pt x="5293" y="15581"/>
                    </a:lnTo>
                    <a:cubicBezTo>
                      <a:pt x="5216" y="16007"/>
                      <a:pt x="5293" y="16840"/>
                      <a:pt x="5913" y="16616"/>
                    </a:cubicBezTo>
                    <a:cubicBezTo>
                      <a:pt x="6427" y="16793"/>
                      <a:pt x="6439" y="15906"/>
                      <a:pt x="6439" y="15604"/>
                    </a:cubicBezTo>
                    <a:lnTo>
                      <a:pt x="7325" y="15604"/>
                    </a:lnTo>
                    <a:cubicBezTo>
                      <a:pt x="7804" y="14422"/>
                      <a:pt x="6693" y="11394"/>
                      <a:pt x="8542" y="11412"/>
                    </a:cubicBezTo>
                    <a:cubicBezTo>
                      <a:pt x="8223" y="11028"/>
                      <a:pt x="8253" y="10312"/>
                      <a:pt x="7538" y="10632"/>
                    </a:cubicBezTo>
                    <a:cubicBezTo>
                      <a:pt x="7538" y="10040"/>
                      <a:pt x="7721" y="9384"/>
                      <a:pt x="8442" y="9751"/>
                    </a:cubicBezTo>
                    <a:cubicBezTo>
                      <a:pt x="8105" y="7746"/>
                      <a:pt x="9470" y="7527"/>
                      <a:pt x="9777" y="6073"/>
                    </a:cubicBezTo>
                    <a:lnTo>
                      <a:pt x="10132" y="6073"/>
                    </a:lnTo>
                    <a:cubicBezTo>
                      <a:pt x="10262" y="5401"/>
                      <a:pt x="10315" y="4717"/>
                      <a:pt x="10291" y="4033"/>
                    </a:cubicBezTo>
                    <a:lnTo>
                      <a:pt x="11313" y="3796"/>
                    </a:lnTo>
                    <a:cubicBezTo>
                      <a:pt x="11177" y="3175"/>
                      <a:pt x="10327" y="2945"/>
                      <a:pt x="10321" y="2371"/>
                    </a:cubicBezTo>
                    <a:cubicBezTo>
                      <a:pt x="10885" y="2202"/>
                      <a:pt x="11485" y="2488"/>
                      <a:pt x="11709" y="3033"/>
                    </a:cubicBezTo>
                    <a:cubicBezTo>
                      <a:pt x="12216" y="2647"/>
                      <a:pt x="12471" y="2013"/>
                      <a:pt x="12371" y="1384"/>
                    </a:cubicBezTo>
                    <a:lnTo>
                      <a:pt x="11355" y="1242"/>
                    </a:lnTo>
                    <a:cubicBezTo>
                      <a:pt x="11142" y="509"/>
                      <a:pt x="11549" y="77"/>
                      <a:pt x="12282" y="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804FB02B-316F-F2EC-1C02-75E40C49EA52}"/>
                  </a:ext>
                </a:extLst>
              </p:cNvPr>
              <p:cNvSpPr/>
              <p:nvPr/>
            </p:nvSpPr>
            <p:spPr>
              <a:xfrm>
                <a:off x="10697351" y="4619819"/>
                <a:ext cx="15283" cy="34912"/>
              </a:xfrm>
              <a:custGeom>
                <a:avLst/>
                <a:gdLst>
                  <a:gd name="connsiteX0" fmla="*/ 14303 w 15283"/>
                  <a:gd name="connsiteY0" fmla="*/ 41 h 34912"/>
                  <a:gd name="connsiteX1" fmla="*/ 15284 w 15283"/>
                  <a:gd name="connsiteY1" fmla="*/ 2229 h 34912"/>
                  <a:gd name="connsiteX2" fmla="*/ 14380 w 15283"/>
                  <a:gd name="connsiteY2" fmla="*/ 2980 h 34912"/>
                  <a:gd name="connsiteX3" fmla="*/ 14197 w 15283"/>
                  <a:gd name="connsiteY3" fmla="*/ 2229 h 34912"/>
                  <a:gd name="connsiteX4" fmla="*/ 13376 w 15283"/>
                  <a:gd name="connsiteY4" fmla="*/ 2868 h 34912"/>
                  <a:gd name="connsiteX5" fmla="*/ 13612 w 15283"/>
                  <a:gd name="connsiteY5" fmla="*/ 3607 h 34912"/>
                  <a:gd name="connsiteX6" fmla="*/ 13352 w 15283"/>
                  <a:gd name="connsiteY6" fmla="*/ 3607 h 34912"/>
                  <a:gd name="connsiteX7" fmla="*/ 12259 w 15283"/>
                  <a:gd name="connsiteY7" fmla="*/ 8184 h 34912"/>
                  <a:gd name="connsiteX8" fmla="*/ 12513 w 15283"/>
                  <a:gd name="connsiteY8" fmla="*/ 8184 h 34912"/>
                  <a:gd name="connsiteX9" fmla="*/ 11225 w 15283"/>
                  <a:gd name="connsiteY9" fmla="*/ 9059 h 34912"/>
                  <a:gd name="connsiteX10" fmla="*/ 10404 w 15283"/>
                  <a:gd name="connsiteY10" fmla="*/ 12488 h 34912"/>
                  <a:gd name="connsiteX11" fmla="*/ 10404 w 15283"/>
                  <a:gd name="connsiteY11" fmla="*/ 13387 h 34912"/>
                  <a:gd name="connsiteX12" fmla="*/ 10020 w 15283"/>
                  <a:gd name="connsiteY12" fmla="*/ 13505 h 34912"/>
                  <a:gd name="connsiteX13" fmla="*/ 10357 w 15283"/>
                  <a:gd name="connsiteY13" fmla="*/ 15427 h 34912"/>
                  <a:gd name="connsiteX14" fmla="*/ 9961 w 15283"/>
                  <a:gd name="connsiteY14" fmla="*/ 15752 h 34912"/>
                  <a:gd name="connsiteX15" fmla="*/ 8921 w 15283"/>
                  <a:gd name="connsiteY15" fmla="*/ 18082 h 34912"/>
                  <a:gd name="connsiteX16" fmla="*/ 9027 w 15283"/>
                  <a:gd name="connsiteY16" fmla="*/ 20270 h 34912"/>
                  <a:gd name="connsiteX17" fmla="*/ 8673 w 15283"/>
                  <a:gd name="connsiteY17" fmla="*/ 20270 h 34912"/>
                  <a:gd name="connsiteX18" fmla="*/ 8206 w 15283"/>
                  <a:gd name="connsiteY18" fmla="*/ 22925 h 34912"/>
                  <a:gd name="connsiteX19" fmla="*/ 5518 w 15283"/>
                  <a:gd name="connsiteY19" fmla="*/ 23900 h 34912"/>
                  <a:gd name="connsiteX20" fmla="*/ 5104 w 15283"/>
                  <a:gd name="connsiteY20" fmla="*/ 25934 h 34912"/>
                  <a:gd name="connsiteX21" fmla="*/ 3255 w 15283"/>
                  <a:gd name="connsiteY21" fmla="*/ 29737 h 34912"/>
                  <a:gd name="connsiteX22" fmla="*/ 2812 w 15283"/>
                  <a:gd name="connsiteY22" fmla="*/ 33432 h 34912"/>
                  <a:gd name="connsiteX23" fmla="*/ 1843 w 15283"/>
                  <a:gd name="connsiteY23" fmla="*/ 34100 h 34912"/>
                  <a:gd name="connsiteX24" fmla="*/ 857 w 15283"/>
                  <a:gd name="connsiteY24" fmla="*/ 34420 h 34912"/>
                  <a:gd name="connsiteX25" fmla="*/ 0 w 15283"/>
                  <a:gd name="connsiteY25" fmla="*/ 34420 h 34912"/>
                  <a:gd name="connsiteX26" fmla="*/ 53 w 15283"/>
                  <a:gd name="connsiteY26" fmla="*/ 31463 h 34912"/>
                  <a:gd name="connsiteX27" fmla="*/ 1081 w 15283"/>
                  <a:gd name="connsiteY27" fmla="*/ 30842 h 34912"/>
                  <a:gd name="connsiteX28" fmla="*/ 2139 w 15283"/>
                  <a:gd name="connsiteY28" fmla="*/ 28306 h 34912"/>
                  <a:gd name="connsiteX29" fmla="*/ 3113 w 15283"/>
                  <a:gd name="connsiteY29" fmla="*/ 23575 h 34912"/>
                  <a:gd name="connsiteX30" fmla="*/ 4189 w 15283"/>
                  <a:gd name="connsiteY30" fmla="*/ 19891 h 34912"/>
                  <a:gd name="connsiteX31" fmla="*/ 4336 w 15283"/>
                  <a:gd name="connsiteY31" fmla="*/ 18874 h 34912"/>
                  <a:gd name="connsiteX32" fmla="*/ 5861 w 15283"/>
                  <a:gd name="connsiteY32" fmla="*/ 18874 h 34912"/>
                  <a:gd name="connsiteX33" fmla="*/ 6912 w 15283"/>
                  <a:gd name="connsiteY33" fmla="*/ 16852 h 34912"/>
                  <a:gd name="connsiteX34" fmla="*/ 6800 w 15283"/>
                  <a:gd name="connsiteY34" fmla="*/ 14398 h 34912"/>
                  <a:gd name="connsiteX35" fmla="*/ 7090 w 15283"/>
                  <a:gd name="connsiteY35" fmla="*/ 13807 h 34912"/>
                  <a:gd name="connsiteX36" fmla="*/ 7898 w 15283"/>
                  <a:gd name="connsiteY36" fmla="*/ 13159 h 34912"/>
                  <a:gd name="connsiteX37" fmla="*/ 7988 w 15283"/>
                  <a:gd name="connsiteY37" fmla="*/ 13174 h 34912"/>
                  <a:gd name="connsiteX38" fmla="*/ 8165 w 15283"/>
                  <a:gd name="connsiteY38" fmla="*/ 10366 h 34912"/>
                  <a:gd name="connsiteX39" fmla="*/ 9057 w 15283"/>
                  <a:gd name="connsiteY39" fmla="*/ 10366 h 34912"/>
                  <a:gd name="connsiteX40" fmla="*/ 9246 w 15283"/>
                  <a:gd name="connsiteY40" fmla="*/ 6664 h 34912"/>
                  <a:gd name="connsiteX41" fmla="*/ 10788 w 15283"/>
                  <a:gd name="connsiteY41" fmla="*/ 5671 h 34912"/>
                  <a:gd name="connsiteX42" fmla="*/ 10942 w 15283"/>
                  <a:gd name="connsiteY42" fmla="*/ 4009 h 34912"/>
                  <a:gd name="connsiteX43" fmla="*/ 10693 w 15283"/>
                  <a:gd name="connsiteY43" fmla="*/ 3223 h 34912"/>
                  <a:gd name="connsiteX44" fmla="*/ 12206 w 15283"/>
                  <a:gd name="connsiteY44" fmla="*/ 3518 h 34912"/>
                  <a:gd name="connsiteX45" fmla="*/ 12519 w 15283"/>
                  <a:gd name="connsiteY45" fmla="*/ 2093 h 34912"/>
                  <a:gd name="connsiteX46" fmla="*/ 13299 w 15283"/>
                  <a:gd name="connsiteY46" fmla="*/ 1183 h 34912"/>
                  <a:gd name="connsiteX47" fmla="*/ 13429 w 15283"/>
                  <a:gd name="connsiteY47" fmla="*/ 0 h 34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5283" h="34912">
                    <a:moveTo>
                      <a:pt x="14303" y="41"/>
                    </a:moveTo>
                    <a:cubicBezTo>
                      <a:pt x="14055" y="912"/>
                      <a:pt x="14469" y="1835"/>
                      <a:pt x="15284" y="2229"/>
                    </a:cubicBezTo>
                    <a:cubicBezTo>
                      <a:pt x="15189" y="2637"/>
                      <a:pt x="15024" y="3211"/>
                      <a:pt x="14380" y="2980"/>
                    </a:cubicBezTo>
                    <a:lnTo>
                      <a:pt x="14197" y="2229"/>
                    </a:lnTo>
                    <a:cubicBezTo>
                      <a:pt x="13447" y="1780"/>
                      <a:pt x="13919" y="2755"/>
                      <a:pt x="13376" y="2868"/>
                    </a:cubicBezTo>
                    <a:lnTo>
                      <a:pt x="13612" y="3607"/>
                    </a:lnTo>
                    <a:lnTo>
                      <a:pt x="13352" y="3607"/>
                    </a:lnTo>
                    <a:cubicBezTo>
                      <a:pt x="14232" y="6108"/>
                      <a:pt x="10959" y="5570"/>
                      <a:pt x="12259" y="8184"/>
                    </a:cubicBezTo>
                    <a:lnTo>
                      <a:pt x="12513" y="8184"/>
                    </a:lnTo>
                    <a:cubicBezTo>
                      <a:pt x="12253" y="8734"/>
                      <a:pt x="11497" y="8414"/>
                      <a:pt x="11225" y="9059"/>
                    </a:cubicBezTo>
                    <a:cubicBezTo>
                      <a:pt x="10853" y="9958"/>
                      <a:pt x="11515" y="12169"/>
                      <a:pt x="10404" y="12488"/>
                    </a:cubicBezTo>
                    <a:lnTo>
                      <a:pt x="10404" y="13387"/>
                    </a:lnTo>
                    <a:lnTo>
                      <a:pt x="10020" y="13505"/>
                    </a:lnTo>
                    <a:cubicBezTo>
                      <a:pt x="10658" y="13641"/>
                      <a:pt x="10120" y="14930"/>
                      <a:pt x="10357" y="15427"/>
                    </a:cubicBezTo>
                    <a:lnTo>
                      <a:pt x="9961" y="15752"/>
                    </a:lnTo>
                    <a:cubicBezTo>
                      <a:pt x="8437" y="15823"/>
                      <a:pt x="9642" y="17467"/>
                      <a:pt x="8921" y="18082"/>
                    </a:cubicBezTo>
                    <a:cubicBezTo>
                      <a:pt x="8608" y="18999"/>
                      <a:pt x="9405" y="19265"/>
                      <a:pt x="9027" y="20270"/>
                    </a:cubicBezTo>
                    <a:lnTo>
                      <a:pt x="8673" y="20270"/>
                    </a:lnTo>
                    <a:lnTo>
                      <a:pt x="8206" y="22925"/>
                    </a:lnTo>
                    <a:cubicBezTo>
                      <a:pt x="6960" y="22818"/>
                      <a:pt x="7119" y="24456"/>
                      <a:pt x="5518" y="23900"/>
                    </a:cubicBezTo>
                    <a:cubicBezTo>
                      <a:pt x="4803" y="24143"/>
                      <a:pt x="5187" y="25373"/>
                      <a:pt x="5104" y="25934"/>
                    </a:cubicBezTo>
                    <a:cubicBezTo>
                      <a:pt x="3196" y="24982"/>
                      <a:pt x="4963" y="29157"/>
                      <a:pt x="3255" y="29737"/>
                    </a:cubicBezTo>
                    <a:cubicBezTo>
                      <a:pt x="3108" y="30813"/>
                      <a:pt x="3557" y="32551"/>
                      <a:pt x="2812" y="33432"/>
                    </a:cubicBezTo>
                    <a:cubicBezTo>
                      <a:pt x="1276" y="32522"/>
                      <a:pt x="1826" y="34071"/>
                      <a:pt x="1843" y="34100"/>
                    </a:cubicBezTo>
                    <a:cubicBezTo>
                      <a:pt x="1861" y="34130"/>
                      <a:pt x="1453" y="35679"/>
                      <a:pt x="857" y="34420"/>
                    </a:cubicBezTo>
                    <a:cubicBezTo>
                      <a:pt x="414" y="33474"/>
                      <a:pt x="0" y="34420"/>
                      <a:pt x="0" y="34420"/>
                    </a:cubicBezTo>
                    <a:lnTo>
                      <a:pt x="53" y="31463"/>
                    </a:lnTo>
                    <a:cubicBezTo>
                      <a:pt x="792" y="31782"/>
                      <a:pt x="532" y="30801"/>
                      <a:pt x="1081" y="30842"/>
                    </a:cubicBezTo>
                    <a:cubicBezTo>
                      <a:pt x="1199" y="29949"/>
                      <a:pt x="609" y="28087"/>
                      <a:pt x="2139" y="28306"/>
                    </a:cubicBezTo>
                    <a:cubicBezTo>
                      <a:pt x="2345" y="27153"/>
                      <a:pt x="1507" y="23853"/>
                      <a:pt x="3113" y="23575"/>
                    </a:cubicBezTo>
                    <a:cubicBezTo>
                      <a:pt x="3557" y="22576"/>
                      <a:pt x="2552" y="19803"/>
                      <a:pt x="4189" y="19891"/>
                    </a:cubicBezTo>
                    <a:lnTo>
                      <a:pt x="4336" y="18874"/>
                    </a:lnTo>
                    <a:lnTo>
                      <a:pt x="5861" y="18874"/>
                    </a:lnTo>
                    <a:cubicBezTo>
                      <a:pt x="5997" y="18123"/>
                      <a:pt x="5890" y="16935"/>
                      <a:pt x="6912" y="16852"/>
                    </a:cubicBezTo>
                    <a:cubicBezTo>
                      <a:pt x="6977" y="16261"/>
                      <a:pt x="7503" y="14729"/>
                      <a:pt x="6800" y="14398"/>
                    </a:cubicBezTo>
                    <a:lnTo>
                      <a:pt x="7090" y="13807"/>
                    </a:lnTo>
                    <a:cubicBezTo>
                      <a:pt x="7134" y="13404"/>
                      <a:pt x="7496" y="13114"/>
                      <a:pt x="7898" y="13159"/>
                    </a:cubicBezTo>
                    <a:cubicBezTo>
                      <a:pt x="7928" y="13162"/>
                      <a:pt x="7958" y="13167"/>
                      <a:pt x="7988" y="13174"/>
                    </a:cubicBezTo>
                    <a:lnTo>
                      <a:pt x="8165" y="10366"/>
                    </a:lnTo>
                    <a:lnTo>
                      <a:pt x="9057" y="10366"/>
                    </a:lnTo>
                    <a:cubicBezTo>
                      <a:pt x="9191" y="9136"/>
                      <a:pt x="9254" y="7900"/>
                      <a:pt x="9246" y="6664"/>
                    </a:cubicBezTo>
                    <a:cubicBezTo>
                      <a:pt x="10038" y="6664"/>
                      <a:pt x="10091" y="5641"/>
                      <a:pt x="10788" y="5671"/>
                    </a:cubicBezTo>
                    <a:cubicBezTo>
                      <a:pt x="10711" y="5079"/>
                      <a:pt x="11840" y="4346"/>
                      <a:pt x="10942" y="4009"/>
                    </a:cubicBezTo>
                    <a:cubicBezTo>
                      <a:pt x="10693" y="3489"/>
                      <a:pt x="10983" y="4151"/>
                      <a:pt x="10693" y="3223"/>
                    </a:cubicBezTo>
                    <a:cubicBezTo>
                      <a:pt x="11710" y="3098"/>
                      <a:pt x="11355" y="3489"/>
                      <a:pt x="12206" y="3518"/>
                    </a:cubicBezTo>
                    <a:cubicBezTo>
                      <a:pt x="12376" y="3060"/>
                      <a:pt x="12481" y="2580"/>
                      <a:pt x="12519" y="2093"/>
                    </a:cubicBezTo>
                    <a:cubicBezTo>
                      <a:pt x="13701" y="2501"/>
                      <a:pt x="12466" y="1070"/>
                      <a:pt x="13299" y="1183"/>
                    </a:cubicBezTo>
                    <a:lnTo>
                      <a:pt x="13429" y="0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C0F97B77-C6C5-1AC7-B5F7-3BA0DB43BA01}"/>
                  </a:ext>
                </a:extLst>
              </p:cNvPr>
              <p:cNvSpPr/>
              <p:nvPr/>
            </p:nvSpPr>
            <p:spPr>
              <a:xfrm>
                <a:off x="10659805" y="4746555"/>
                <a:ext cx="1696" cy="2497"/>
              </a:xfrm>
              <a:custGeom>
                <a:avLst/>
                <a:gdLst>
                  <a:gd name="connsiteX0" fmla="*/ 1697 w 1696"/>
                  <a:gd name="connsiteY0" fmla="*/ 2445 h 2497"/>
                  <a:gd name="connsiteX1" fmla="*/ 90 w 1696"/>
                  <a:gd name="connsiteY1" fmla="*/ 1706 h 2497"/>
                  <a:gd name="connsiteX2" fmla="*/ 1614 w 1696"/>
                  <a:gd name="connsiteY2" fmla="*/ 68 h 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6" h="2497">
                    <a:moveTo>
                      <a:pt x="1697" y="2445"/>
                    </a:moveTo>
                    <a:cubicBezTo>
                      <a:pt x="917" y="2676"/>
                      <a:pt x="515" y="2091"/>
                      <a:pt x="90" y="1706"/>
                    </a:cubicBezTo>
                    <a:cubicBezTo>
                      <a:pt x="-330" y="932"/>
                      <a:pt x="816" y="-304"/>
                      <a:pt x="1614" y="6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13A711A3-1E11-6EA6-9112-2D99E513546A}"/>
                  </a:ext>
                </a:extLst>
              </p:cNvPr>
              <p:cNvSpPr/>
              <p:nvPr/>
            </p:nvSpPr>
            <p:spPr>
              <a:xfrm>
                <a:off x="10677985" y="4696128"/>
                <a:ext cx="3993" cy="5447"/>
              </a:xfrm>
              <a:custGeom>
                <a:avLst/>
                <a:gdLst>
                  <a:gd name="connsiteX0" fmla="*/ 3988 w 3993"/>
                  <a:gd name="connsiteY0" fmla="*/ 1388 h 5447"/>
                  <a:gd name="connsiteX1" fmla="*/ 2960 w 3993"/>
                  <a:gd name="connsiteY1" fmla="*/ 1979 h 5447"/>
                  <a:gd name="connsiteX2" fmla="*/ 2901 w 3993"/>
                  <a:gd name="connsiteY2" fmla="*/ 5426 h 5447"/>
                  <a:gd name="connsiteX3" fmla="*/ 1660 w 3993"/>
                  <a:gd name="connsiteY3" fmla="*/ 3487 h 5447"/>
                  <a:gd name="connsiteX4" fmla="*/ 1028 w 3993"/>
                  <a:gd name="connsiteY4" fmla="*/ 3351 h 5447"/>
                  <a:gd name="connsiteX5" fmla="*/ 886 w 3993"/>
                  <a:gd name="connsiteY5" fmla="*/ 4114 h 5447"/>
                  <a:gd name="connsiteX6" fmla="*/ 0 w 3993"/>
                  <a:gd name="connsiteY6" fmla="*/ 4114 h 5447"/>
                  <a:gd name="connsiteX7" fmla="*/ 0 w 3993"/>
                  <a:gd name="connsiteY7" fmla="*/ 3221 h 5447"/>
                  <a:gd name="connsiteX8" fmla="*/ 1022 w 3993"/>
                  <a:gd name="connsiteY8" fmla="*/ 3114 h 5447"/>
                  <a:gd name="connsiteX9" fmla="*/ 662 w 3993"/>
                  <a:gd name="connsiteY9" fmla="*/ 1831 h 5447"/>
                  <a:gd name="connsiteX10" fmla="*/ 3994 w 3993"/>
                  <a:gd name="connsiteY10" fmla="*/ 229 h 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3" h="5447">
                    <a:moveTo>
                      <a:pt x="3988" y="1388"/>
                    </a:moveTo>
                    <a:cubicBezTo>
                      <a:pt x="3173" y="968"/>
                      <a:pt x="3486" y="1938"/>
                      <a:pt x="2960" y="1979"/>
                    </a:cubicBezTo>
                    <a:lnTo>
                      <a:pt x="2901" y="5426"/>
                    </a:lnTo>
                    <a:cubicBezTo>
                      <a:pt x="1601" y="5621"/>
                      <a:pt x="1501" y="4462"/>
                      <a:pt x="1660" y="3487"/>
                    </a:cubicBezTo>
                    <a:cubicBezTo>
                      <a:pt x="1503" y="3305"/>
                      <a:pt x="1245" y="3250"/>
                      <a:pt x="1028" y="3351"/>
                    </a:cubicBezTo>
                    <a:cubicBezTo>
                      <a:pt x="780" y="3463"/>
                      <a:pt x="886" y="3907"/>
                      <a:pt x="886" y="4114"/>
                    </a:cubicBezTo>
                    <a:lnTo>
                      <a:pt x="0" y="4114"/>
                    </a:lnTo>
                    <a:lnTo>
                      <a:pt x="0" y="3221"/>
                    </a:lnTo>
                    <a:cubicBezTo>
                      <a:pt x="331" y="3156"/>
                      <a:pt x="715" y="3292"/>
                      <a:pt x="1022" y="3114"/>
                    </a:cubicBezTo>
                    <a:cubicBezTo>
                      <a:pt x="780" y="2623"/>
                      <a:pt x="502" y="2422"/>
                      <a:pt x="662" y="1831"/>
                    </a:cubicBezTo>
                    <a:cubicBezTo>
                      <a:pt x="2221" y="1618"/>
                      <a:pt x="1560" y="-729"/>
                      <a:pt x="3994" y="22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AD537993-8439-B67F-9722-75E5431B7721}"/>
                  </a:ext>
                </a:extLst>
              </p:cNvPr>
              <p:cNvSpPr/>
              <p:nvPr/>
            </p:nvSpPr>
            <p:spPr>
              <a:xfrm>
                <a:off x="10471337" y="4841297"/>
                <a:ext cx="46472" cy="55038"/>
              </a:xfrm>
              <a:custGeom>
                <a:avLst/>
                <a:gdLst>
                  <a:gd name="connsiteX0" fmla="*/ 40150 w 46472"/>
                  <a:gd name="connsiteY0" fmla="*/ 8308 h 55038"/>
                  <a:gd name="connsiteX1" fmla="*/ 40150 w 46472"/>
                  <a:gd name="connsiteY1" fmla="*/ 35472 h 55038"/>
                  <a:gd name="connsiteX2" fmla="*/ 37456 w 46472"/>
                  <a:gd name="connsiteY2" fmla="*/ 49527 h 55038"/>
                  <a:gd name="connsiteX3" fmla="*/ 23614 w 46472"/>
                  <a:gd name="connsiteY3" fmla="*/ 55038 h 55038"/>
                  <a:gd name="connsiteX4" fmla="*/ 7580 w 46472"/>
                  <a:gd name="connsiteY4" fmla="*/ 46104 h 55038"/>
                  <a:gd name="connsiteX5" fmla="*/ 6268 w 46472"/>
                  <a:gd name="connsiteY5" fmla="*/ 35460 h 55038"/>
                  <a:gd name="connsiteX6" fmla="*/ 6268 w 46472"/>
                  <a:gd name="connsiteY6" fmla="*/ 8308 h 55038"/>
                  <a:gd name="connsiteX7" fmla="*/ 3545 w 46472"/>
                  <a:gd name="connsiteY7" fmla="*/ 2123 h 55038"/>
                  <a:gd name="connsiteX8" fmla="*/ 0 w 46472"/>
                  <a:gd name="connsiteY8" fmla="*/ 1691 h 55038"/>
                  <a:gd name="connsiteX9" fmla="*/ 0 w 46472"/>
                  <a:gd name="connsiteY9" fmla="*/ 0 h 55038"/>
                  <a:gd name="connsiteX10" fmla="*/ 19071 w 46472"/>
                  <a:gd name="connsiteY10" fmla="*/ 0 h 55038"/>
                  <a:gd name="connsiteX11" fmla="*/ 19071 w 46472"/>
                  <a:gd name="connsiteY11" fmla="*/ 1691 h 55038"/>
                  <a:gd name="connsiteX12" fmla="*/ 14185 w 46472"/>
                  <a:gd name="connsiteY12" fmla="*/ 2992 h 55038"/>
                  <a:gd name="connsiteX13" fmla="*/ 12767 w 46472"/>
                  <a:gd name="connsiteY13" fmla="*/ 8314 h 55038"/>
                  <a:gd name="connsiteX14" fmla="*/ 12767 w 46472"/>
                  <a:gd name="connsiteY14" fmla="*/ 35478 h 55038"/>
                  <a:gd name="connsiteX15" fmla="*/ 18326 w 46472"/>
                  <a:gd name="connsiteY15" fmla="*/ 50556 h 55038"/>
                  <a:gd name="connsiteX16" fmla="*/ 23921 w 46472"/>
                  <a:gd name="connsiteY16" fmla="*/ 51934 h 55038"/>
                  <a:gd name="connsiteX17" fmla="*/ 33870 w 46472"/>
                  <a:gd name="connsiteY17" fmla="*/ 47405 h 55038"/>
                  <a:gd name="connsiteX18" fmla="*/ 36027 w 46472"/>
                  <a:gd name="connsiteY18" fmla="*/ 35478 h 55038"/>
                  <a:gd name="connsiteX19" fmla="*/ 36027 w 46472"/>
                  <a:gd name="connsiteY19" fmla="*/ 8308 h 55038"/>
                  <a:gd name="connsiteX20" fmla="*/ 34650 w 46472"/>
                  <a:gd name="connsiteY20" fmla="*/ 3027 h 55038"/>
                  <a:gd name="connsiteX21" fmla="*/ 29729 w 46472"/>
                  <a:gd name="connsiteY21" fmla="*/ 1691 h 55038"/>
                  <a:gd name="connsiteX22" fmla="*/ 29729 w 46472"/>
                  <a:gd name="connsiteY22" fmla="*/ 0 h 55038"/>
                  <a:gd name="connsiteX23" fmla="*/ 46472 w 46472"/>
                  <a:gd name="connsiteY23" fmla="*/ 0 h 55038"/>
                  <a:gd name="connsiteX24" fmla="*/ 46472 w 46472"/>
                  <a:gd name="connsiteY24" fmla="*/ 1691 h 55038"/>
                  <a:gd name="connsiteX25" fmla="*/ 40877 w 46472"/>
                  <a:gd name="connsiteY25" fmla="*/ 3938 h 55038"/>
                  <a:gd name="connsiteX26" fmla="*/ 40150 w 46472"/>
                  <a:gd name="connsiteY26" fmla="*/ 8308 h 5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472" h="55038">
                    <a:moveTo>
                      <a:pt x="40150" y="8308"/>
                    </a:moveTo>
                    <a:lnTo>
                      <a:pt x="40150" y="35472"/>
                    </a:lnTo>
                    <a:cubicBezTo>
                      <a:pt x="40150" y="42036"/>
                      <a:pt x="39252" y="46720"/>
                      <a:pt x="37456" y="49527"/>
                    </a:cubicBezTo>
                    <a:cubicBezTo>
                      <a:pt x="35093" y="53205"/>
                      <a:pt x="30479" y="55042"/>
                      <a:pt x="23614" y="55038"/>
                    </a:cubicBezTo>
                    <a:cubicBezTo>
                      <a:pt x="14764" y="55038"/>
                      <a:pt x="9419" y="52060"/>
                      <a:pt x="7580" y="46104"/>
                    </a:cubicBezTo>
                    <a:cubicBezTo>
                      <a:pt x="6706" y="43317"/>
                      <a:pt x="6268" y="39769"/>
                      <a:pt x="6268" y="35460"/>
                    </a:cubicBezTo>
                    <a:lnTo>
                      <a:pt x="6268" y="8308"/>
                    </a:lnTo>
                    <a:cubicBezTo>
                      <a:pt x="6268" y="4760"/>
                      <a:pt x="5360" y="2698"/>
                      <a:pt x="3545" y="2123"/>
                    </a:cubicBezTo>
                    <a:cubicBezTo>
                      <a:pt x="2391" y="1806"/>
                      <a:pt x="1196" y="1660"/>
                      <a:pt x="0" y="1691"/>
                    </a:cubicBezTo>
                    <a:lnTo>
                      <a:pt x="0" y="0"/>
                    </a:lnTo>
                    <a:lnTo>
                      <a:pt x="19071" y="0"/>
                    </a:lnTo>
                    <a:lnTo>
                      <a:pt x="19071" y="1691"/>
                    </a:lnTo>
                    <a:cubicBezTo>
                      <a:pt x="16708" y="1691"/>
                      <a:pt x="15079" y="2125"/>
                      <a:pt x="14185" y="2992"/>
                    </a:cubicBezTo>
                    <a:cubicBezTo>
                      <a:pt x="13240" y="3907"/>
                      <a:pt x="12767" y="5681"/>
                      <a:pt x="12767" y="8314"/>
                    </a:cubicBezTo>
                    <a:lnTo>
                      <a:pt x="12767" y="35478"/>
                    </a:lnTo>
                    <a:cubicBezTo>
                      <a:pt x="12767" y="43303"/>
                      <a:pt x="14620" y="48329"/>
                      <a:pt x="18326" y="50556"/>
                    </a:cubicBezTo>
                    <a:cubicBezTo>
                      <a:pt x="20027" y="51528"/>
                      <a:pt x="21965" y="52006"/>
                      <a:pt x="23921" y="51934"/>
                    </a:cubicBezTo>
                    <a:cubicBezTo>
                      <a:pt x="28785" y="51934"/>
                      <a:pt x="32102" y="50424"/>
                      <a:pt x="33870" y="47405"/>
                    </a:cubicBezTo>
                    <a:cubicBezTo>
                      <a:pt x="35312" y="44941"/>
                      <a:pt x="36031" y="40965"/>
                      <a:pt x="36027" y="35478"/>
                    </a:cubicBezTo>
                    <a:lnTo>
                      <a:pt x="36027" y="8308"/>
                    </a:lnTo>
                    <a:cubicBezTo>
                      <a:pt x="36027" y="5682"/>
                      <a:pt x="35568" y="3922"/>
                      <a:pt x="34650" y="3027"/>
                    </a:cubicBezTo>
                    <a:cubicBezTo>
                      <a:pt x="33752" y="2141"/>
                      <a:pt x="32110" y="1691"/>
                      <a:pt x="29729" y="1691"/>
                    </a:cubicBezTo>
                    <a:lnTo>
                      <a:pt x="29729" y="0"/>
                    </a:lnTo>
                    <a:lnTo>
                      <a:pt x="46472" y="0"/>
                    </a:lnTo>
                    <a:lnTo>
                      <a:pt x="46472" y="1691"/>
                    </a:lnTo>
                    <a:cubicBezTo>
                      <a:pt x="43478" y="1691"/>
                      <a:pt x="41614" y="2440"/>
                      <a:pt x="40877" y="3938"/>
                    </a:cubicBezTo>
                    <a:cubicBezTo>
                      <a:pt x="40397" y="4884"/>
                      <a:pt x="40155" y="6341"/>
                      <a:pt x="40150" y="830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4F82B09C-7043-7EE2-1975-CEC994BA73B9}"/>
                  </a:ext>
                </a:extLst>
              </p:cNvPr>
              <p:cNvSpPr/>
              <p:nvPr/>
            </p:nvSpPr>
            <p:spPr>
              <a:xfrm>
                <a:off x="10516267" y="4857250"/>
                <a:ext cx="36652" cy="38328"/>
              </a:xfrm>
              <a:custGeom>
                <a:avLst/>
                <a:gdLst>
                  <a:gd name="connsiteX0" fmla="*/ 0 w 36652"/>
                  <a:gd name="connsiteY0" fmla="*/ 38299 h 38328"/>
                  <a:gd name="connsiteX1" fmla="*/ 0 w 36652"/>
                  <a:gd name="connsiteY1" fmla="*/ 36921 h 38328"/>
                  <a:gd name="connsiteX2" fmla="*/ 4212 w 36652"/>
                  <a:gd name="connsiteY2" fmla="*/ 35579 h 38328"/>
                  <a:gd name="connsiteX3" fmla="*/ 5488 w 36652"/>
                  <a:gd name="connsiteY3" fmla="*/ 30895 h 38328"/>
                  <a:gd name="connsiteX4" fmla="*/ 5488 w 36652"/>
                  <a:gd name="connsiteY4" fmla="*/ 8609 h 38328"/>
                  <a:gd name="connsiteX5" fmla="*/ 4006 w 36652"/>
                  <a:gd name="connsiteY5" fmla="*/ 4518 h 38328"/>
                  <a:gd name="connsiteX6" fmla="*/ 0 w 36652"/>
                  <a:gd name="connsiteY6" fmla="*/ 3376 h 38328"/>
                  <a:gd name="connsiteX7" fmla="*/ 0 w 36652"/>
                  <a:gd name="connsiteY7" fmla="*/ 2005 h 38328"/>
                  <a:gd name="connsiteX8" fmla="*/ 11154 w 36652"/>
                  <a:gd name="connsiteY8" fmla="*/ 0 h 38328"/>
                  <a:gd name="connsiteX9" fmla="*/ 11154 w 36652"/>
                  <a:gd name="connsiteY9" fmla="*/ 10821 h 38328"/>
                  <a:gd name="connsiteX10" fmla="*/ 11296 w 36652"/>
                  <a:gd name="connsiteY10" fmla="*/ 10821 h 38328"/>
                  <a:gd name="connsiteX11" fmla="*/ 22769 w 36652"/>
                  <a:gd name="connsiteY11" fmla="*/ 0 h 38328"/>
                  <a:gd name="connsiteX12" fmla="*/ 29859 w 36652"/>
                  <a:gd name="connsiteY12" fmla="*/ 3382 h 38328"/>
                  <a:gd name="connsiteX13" fmla="*/ 31129 w 36652"/>
                  <a:gd name="connsiteY13" fmla="*/ 12358 h 38328"/>
                  <a:gd name="connsiteX14" fmla="*/ 31129 w 36652"/>
                  <a:gd name="connsiteY14" fmla="*/ 30901 h 38328"/>
                  <a:gd name="connsiteX15" fmla="*/ 33752 w 36652"/>
                  <a:gd name="connsiteY15" fmla="*/ 36495 h 38328"/>
                  <a:gd name="connsiteX16" fmla="*/ 36653 w 36652"/>
                  <a:gd name="connsiteY16" fmla="*/ 36927 h 38328"/>
                  <a:gd name="connsiteX17" fmla="*/ 36653 w 36652"/>
                  <a:gd name="connsiteY17" fmla="*/ 38305 h 38328"/>
                  <a:gd name="connsiteX18" fmla="*/ 20004 w 36652"/>
                  <a:gd name="connsiteY18" fmla="*/ 38305 h 38328"/>
                  <a:gd name="connsiteX19" fmla="*/ 20004 w 36652"/>
                  <a:gd name="connsiteY19" fmla="*/ 36927 h 38328"/>
                  <a:gd name="connsiteX20" fmla="*/ 24252 w 36652"/>
                  <a:gd name="connsiteY20" fmla="*/ 35585 h 38328"/>
                  <a:gd name="connsiteX21" fmla="*/ 25528 w 36652"/>
                  <a:gd name="connsiteY21" fmla="*/ 30901 h 38328"/>
                  <a:gd name="connsiteX22" fmla="*/ 25528 w 36652"/>
                  <a:gd name="connsiteY22" fmla="*/ 14126 h 38328"/>
                  <a:gd name="connsiteX23" fmla="*/ 25174 w 36652"/>
                  <a:gd name="connsiteY23" fmla="*/ 7232 h 38328"/>
                  <a:gd name="connsiteX24" fmla="*/ 20642 w 36652"/>
                  <a:gd name="connsiteY24" fmla="*/ 3968 h 38328"/>
                  <a:gd name="connsiteX25" fmla="*/ 15721 w 36652"/>
                  <a:gd name="connsiteY25" fmla="*/ 7356 h 38328"/>
                  <a:gd name="connsiteX26" fmla="*/ 12637 w 36652"/>
                  <a:gd name="connsiteY26" fmla="*/ 13103 h 38328"/>
                  <a:gd name="connsiteX27" fmla="*/ 11154 w 36652"/>
                  <a:gd name="connsiteY27" fmla="*/ 20926 h 38328"/>
                  <a:gd name="connsiteX28" fmla="*/ 11154 w 36652"/>
                  <a:gd name="connsiteY28" fmla="*/ 30925 h 38328"/>
                  <a:gd name="connsiteX29" fmla="*/ 13771 w 36652"/>
                  <a:gd name="connsiteY29" fmla="*/ 36519 h 38328"/>
                  <a:gd name="connsiteX30" fmla="*/ 16678 w 36652"/>
                  <a:gd name="connsiteY30" fmla="*/ 36950 h 38328"/>
                  <a:gd name="connsiteX31" fmla="*/ 16678 w 36652"/>
                  <a:gd name="connsiteY31" fmla="*/ 38328 h 3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52" h="38328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1969" y="36921"/>
                      <a:pt x="3373" y="36473"/>
                      <a:pt x="4212" y="35579"/>
                    </a:cubicBezTo>
                    <a:cubicBezTo>
                      <a:pt x="5051" y="34684"/>
                      <a:pt x="5477" y="33123"/>
                      <a:pt x="5488" y="30895"/>
                    </a:cubicBezTo>
                    <a:lnTo>
                      <a:pt x="5488" y="8609"/>
                    </a:lnTo>
                    <a:cubicBezTo>
                      <a:pt x="5488" y="6670"/>
                      <a:pt x="4992" y="5310"/>
                      <a:pt x="4006" y="4518"/>
                    </a:cubicBezTo>
                    <a:cubicBezTo>
                      <a:pt x="3218" y="3914"/>
                      <a:pt x="1883" y="3534"/>
                      <a:pt x="0" y="3376"/>
                    </a:cubicBezTo>
                    <a:lnTo>
                      <a:pt x="0" y="2005"/>
                    </a:lnTo>
                    <a:lnTo>
                      <a:pt x="11154" y="0"/>
                    </a:lnTo>
                    <a:lnTo>
                      <a:pt x="11154" y="10821"/>
                    </a:lnTo>
                    <a:lnTo>
                      <a:pt x="11296" y="10821"/>
                    </a:lnTo>
                    <a:cubicBezTo>
                      <a:pt x="13797" y="3607"/>
                      <a:pt x="17622" y="0"/>
                      <a:pt x="22769" y="0"/>
                    </a:cubicBezTo>
                    <a:cubicBezTo>
                      <a:pt x="26314" y="0"/>
                      <a:pt x="28677" y="1128"/>
                      <a:pt x="29859" y="3382"/>
                    </a:cubicBezTo>
                    <a:cubicBezTo>
                      <a:pt x="30710" y="5010"/>
                      <a:pt x="31133" y="8002"/>
                      <a:pt x="31129" y="12358"/>
                    </a:cubicBezTo>
                    <a:lnTo>
                      <a:pt x="31129" y="30901"/>
                    </a:lnTo>
                    <a:cubicBezTo>
                      <a:pt x="31129" y="34000"/>
                      <a:pt x="32003" y="35864"/>
                      <a:pt x="33752" y="36495"/>
                    </a:cubicBezTo>
                    <a:cubicBezTo>
                      <a:pt x="34687" y="36806"/>
                      <a:pt x="35668" y="36952"/>
                      <a:pt x="36653" y="36927"/>
                    </a:cubicBezTo>
                    <a:lnTo>
                      <a:pt x="36653" y="38305"/>
                    </a:lnTo>
                    <a:lnTo>
                      <a:pt x="20004" y="38305"/>
                    </a:lnTo>
                    <a:lnTo>
                      <a:pt x="20004" y="36927"/>
                    </a:lnTo>
                    <a:cubicBezTo>
                      <a:pt x="22013" y="36927"/>
                      <a:pt x="23425" y="36477"/>
                      <a:pt x="24252" y="35585"/>
                    </a:cubicBezTo>
                    <a:cubicBezTo>
                      <a:pt x="25079" y="34692"/>
                      <a:pt x="25528" y="33131"/>
                      <a:pt x="25528" y="30901"/>
                    </a:cubicBezTo>
                    <a:lnTo>
                      <a:pt x="25528" y="14126"/>
                    </a:lnTo>
                    <a:cubicBezTo>
                      <a:pt x="25528" y="10397"/>
                      <a:pt x="25410" y="8099"/>
                      <a:pt x="25174" y="7232"/>
                    </a:cubicBezTo>
                    <a:cubicBezTo>
                      <a:pt x="24583" y="5056"/>
                      <a:pt x="23072" y="3968"/>
                      <a:pt x="20642" y="3968"/>
                    </a:cubicBezTo>
                    <a:cubicBezTo>
                      <a:pt x="19035" y="3968"/>
                      <a:pt x="17395" y="5097"/>
                      <a:pt x="15721" y="7356"/>
                    </a:cubicBezTo>
                    <a:cubicBezTo>
                      <a:pt x="14426" y="9116"/>
                      <a:pt x="13388" y="11051"/>
                      <a:pt x="12637" y="13103"/>
                    </a:cubicBezTo>
                    <a:cubicBezTo>
                      <a:pt x="11671" y="15599"/>
                      <a:pt x="11169" y="18250"/>
                      <a:pt x="11154" y="20926"/>
                    </a:cubicBezTo>
                    <a:lnTo>
                      <a:pt x="11154" y="30925"/>
                    </a:lnTo>
                    <a:cubicBezTo>
                      <a:pt x="11154" y="34023"/>
                      <a:pt x="12027" y="35888"/>
                      <a:pt x="13771" y="36519"/>
                    </a:cubicBezTo>
                    <a:cubicBezTo>
                      <a:pt x="14708" y="36829"/>
                      <a:pt x="15692" y="36975"/>
                      <a:pt x="16678" y="36950"/>
                    </a:cubicBezTo>
                    <a:lnTo>
                      <a:pt x="16678" y="38328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54D2414D-4A57-250E-B565-880914882E07}"/>
                  </a:ext>
                </a:extLst>
              </p:cNvPr>
              <p:cNvSpPr/>
              <p:nvPr/>
            </p:nvSpPr>
            <p:spPr>
              <a:xfrm>
                <a:off x="10556447" y="4840468"/>
                <a:ext cx="16678" cy="55086"/>
              </a:xfrm>
              <a:custGeom>
                <a:avLst/>
                <a:gdLst>
                  <a:gd name="connsiteX0" fmla="*/ 0 w 16678"/>
                  <a:gd name="connsiteY0" fmla="*/ 55080 h 55086"/>
                  <a:gd name="connsiteX1" fmla="*/ 0 w 16678"/>
                  <a:gd name="connsiteY1" fmla="*/ 53703 h 55086"/>
                  <a:gd name="connsiteX2" fmla="*/ 4212 w 16678"/>
                  <a:gd name="connsiteY2" fmla="*/ 52360 h 55086"/>
                  <a:gd name="connsiteX3" fmla="*/ 5488 w 16678"/>
                  <a:gd name="connsiteY3" fmla="*/ 47677 h 55086"/>
                  <a:gd name="connsiteX4" fmla="*/ 5488 w 16678"/>
                  <a:gd name="connsiteY4" fmla="*/ 25391 h 55086"/>
                  <a:gd name="connsiteX5" fmla="*/ 4006 w 16678"/>
                  <a:gd name="connsiteY5" fmla="*/ 21299 h 55086"/>
                  <a:gd name="connsiteX6" fmla="*/ 0 w 16678"/>
                  <a:gd name="connsiteY6" fmla="*/ 20158 h 55086"/>
                  <a:gd name="connsiteX7" fmla="*/ 0 w 16678"/>
                  <a:gd name="connsiteY7" fmla="*/ 18786 h 55086"/>
                  <a:gd name="connsiteX8" fmla="*/ 11154 w 16678"/>
                  <a:gd name="connsiteY8" fmla="*/ 16782 h 55086"/>
                  <a:gd name="connsiteX9" fmla="*/ 11154 w 16678"/>
                  <a:gd name="connsiteY9" fmla="*/ 47683 h 55086"/>
                  <a:gd name="connsiteX10" fmla="*/ 13771 w 16678"/>
                  <a:gd name="connsiteY10" fmla="*/ 53277 h 55086"/>
                  <a:gd name="connsiteX11" fmla="*/ 16678 w 16678"/>
                  <a:gd name="connsiteY11" fmla="*/ 53709 h 55086"/>
                  <a:gd name="connsiteX12" fmla="*/ 16678 w 16678"/>
                  <a:gd name="connsiteY12" fmla="*/ 55086 h 55086"/>
                  <a:gd name="connsiteX13" fmla="*/ 8112 w 16678"/>
                  <a:gd name="connsiteY13" fmla="*/ 9290 h 55086"/>
                  <a:gd name="connsiteX14" fmla="*/ 5158 w 16678"/>
                  <a:gd name="connsiteY14" fmla="*/ 7954 h 55086"/>
                  <a:gd name="connsiteX15" fmla="*/ 3976 w 16678"/>
                  <a:gd name="connsiteY15" fmla="*/ 4684 h 55086"/>
                  <a:gd name="connsiteX16" fmla="*/ 5158 w 16678"/>
                  <a:gd name="connsiteY16" fmla="*/ 1378 h 55086"/>
                  <a:gd name="connsiteX17" fmla="*/ 8112 w 16678"/>
                  <a:gd name="connsiteY17" fmla="*/ 1 h 55086"/>
                  <a:gd name="connsiteX18" fmla="*/ 11066 w 16678"/>
                  <a:gd name="connsiteY18" fmla="*/ 1378 h 55086"/>
                  <a:gd name="connsiteX19" fmla="*/ 12247 w 16678"/>
                  <a:gd name="connsiteY19" fmla="*/ 4684 h 55086"/>
                  <a:gd name="connsiteX20" fmla="*/ 11066 w 16678"/>
                  <a:gd name="connsiteY20" fmla="*/ 7954 h 55086"/>
                  <a:gd name="connsiteX21" fmla="*/ 8112 w 16678"/>
                  <a:gd name="connsiteY21" fmla="*/ 9290 h 5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8" h="55086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5"/>
                      <a:pt x="4212" y="52360"/>
                    </a:cubicBezTo>
                    <a:cubicBezTo>
                      <a:pt x="5051" y="51466"/>
                      <a:pt x="5477" y="49905"/>
                      <a:pt x="5488" y="47677"/>
                    </a:cubicBezTo>
                    <a:lnTo>
                      <a:pt x="5488" y="25391"/>
                    </a:lnTo>
                    <a:cubicBezTo>
                      <a:pt x="5488" y="23420"/>
                      <a:pt x="4994" y="22056"/>
                      <a:pt x="4006" y="21299"/>
                    </a:cubicBezTo>
                    <a:cubicBezTo>
                      <a:pt x="3249" y="20696"/>
                      <a:pt x="1914" y="20316"/>
                      <a:pt x="0" y="20158"/>
                    </a:cubicBezTo>
                    <a:lnTo>
                      <a:pt x="0" y="18786"/>
                    </a:lnTo>
                    <a:lnTo>
                      <a:pt x="11154" y="16782"/>
                    </a:lnTo>
                    <a:lnTo>
                      <a:pt x="11154" y="47683"/>
                    </a:lnTo>
                    <a:cubicBezTo>
                      <a:pt x="11154" y="50782"/>
                      <a:pt x="12027" y="52646"/>
                      <a:pt x="13771" y="53277"/>
                    </a:cubicBezTo>
                    <a:cubicBezTo>
                      <a:pt x="14708" y="53587"/>
                      <a:pt x="15692" y="53733"/>
                      <a:pt x="16678" y="53709"/>
                    </a:cubicBezTo>
                    <a:lnTo>
                      <a:pt x="16678" y="55086"/>
                    </a:lnTo>
                    <a:close/>
                    <a:moveTo>
                      <a:pt x="8112" y="9290"/>
                    </a:moveTo>
                    <a:cubicBezTo>
                      <a:pt x="6977" y="9307"/>
                      <a:pt x="5894" y="8817"/>
                      <a:pt x="5158" y="7954"/>
                    </a:cubicBezTo>
                    <a:cubicBezTo>
                      <a:pt x="4363" y="7053"/>
                      <a:pt x="3941" y="5884"/>
                      <a:pt x="3976" y="4684"/>
                    </a:cubicBezTo>
                    <a:cubicBezTo>
                      <a:pt x="3943" y="3473"/>
                      <a:pt x="4365" y="2294"/>
                      <a:pt x="5158" y="1378"/>
                    </a:cubicBezTo>
                    <a:cubicBezTo>
                      <a:pt x="5887" y="500"/>
                      <a:pt x="6971" y="-6"/>
                      <a:pt x="8112" y="1"/>
                    </a:cubicBezTo>
                    <a:cubicBezTo>
                      <a:pt x="9256" y="-22"/>
                      <a:pt x="10347" y="487"/>
                      <a:pt x="11066" y="1378"/>
                    </a:cubicBezTo>
                    <a:cubicBezTo>
                      <a:pt x="11869" y="2288"/>
                      <a:pt x="12292" y="3471"/>
                      <a:pt x="12247" y="4684"/>
                    </a:cubicBezTo>
                    <a:cubicBezTo>
                      <a:pt x="12283" y="5884"/>
                      <a:pt x="11860" y="7053"/>
                      <a:pt x="11066" y="7954"/>
                    </a:cubicBezTo>
                    <a:cubicBezTo>
                      <a:pt x="10329" y="8818"/>
                      <a:pt x="9246" y="9308"/>
                      <a:pt x="8112" y="929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C46B3A37-50C1-9AA5-3C05-DDA7C89A6DF2}"/>
                  </a:ext>
                </a:extLst>
              </p:cNvPr>
              <p:cNvSpPr/>
              <p:nvPr/>
            </p:nvSpPr>
            <p:spPr>
              <a:xfrm>
                <a:off x="10571193" y="4858072"/>
                <a:ext cx="39287" cy="38263"/>
              </a:xfrm>
              <a:custGeom>
                <a:avLst/>
                <a:gdLst>
                  <a:gd name="connsiteX0" fmla="*/ 18592 w 39287"/>
                  <a:gd name="connsiteY0" fmla="*/ 38263 h 38263"/>
                  <a:gd name="connsiteX1" fmla="*/ 7474 w 39287"/>
                  <a:gd name="connsiteY1" fmla="*/ 8870 h 38263"/>
                  <a:gd name="connsiteX2" fmla="*/ 3474 w 39287"/>
                  <a:gd name="connsiteY2" fmla="*/ 2413 h 38263"/>
                  <a:gd name="connsiteX3" fmla="*/ 0 w 39287"/>
                  <a:gd name="connsiteY3" fmla="*/ 1472 h 38263"/>
                  <a:gd name="connsiteX4" fmla="*/ 0 w 39287"/>
                  <a:gd name="connsiteY4" fmla="*/ 0 h 38263"/>
                  <a:gd name="connsiteX5" fmla="*/ 15331 w 39287"/>
                  <a:gd name="connsiteY5" fmla="*/ 0 h 38263"/>
                  <a:gd name="connsiteX6" fmla="*/ 15331 w 39287"/>
                  <a:gd name="connsiteY6" fmla="*/ 1460 h 38263"/>
                  <a:gd name="connsiteX7" fmla="*/ 12111 w 39287"/>
                  <a:gd name="connsiteY7" fmla="*/ 3388 h 38263"/>
                  <a:gd name="connsiteX8" fmla="*/ 13068 w 39287"/>
                  <a:gd name="connsiteY8" fmla="*/ 7403 h 38263"/>
                  <a:gd name="connsiteX9" fmla="*/ 21340 w 39287"/>
                  <a:gd name="connsiteY9" fmla="*/ 29648 h 38263"/>
                  <a:gd name="connsiteX10" fmla="*/ 28630 w 39287"/>
                  <a:gd name="connsiteY10" fmla="*/ 7640 h 38263"/>
                  <a:gd name="connsiteX11" fmla="*/ 29445 w 39287"/>
                  <a:gd name="connsiteY11" fmla="*/ 4175 h 38263"/>
                  <a:gd name="connsiteX12" fmla="*/ 26190 w 39287"/>
                  <a:gd name="connsiteY12" fmla="*/ 1460 h 38263"/>
                  <a:gd name="connsiteX13" fmla="*/ 26190 w 39287"/>
                  <a:gd name="connsiteY13" fmla="*/ 0 h 38263"/>
                  <a:gd name="connsiteX14" fmla="*/ 39288 w 39287"/>
                  <a:gd name="connsiteY14" fmla="*/ 0 h 38263"/>
                  <a:gd name="connsiteX15" fmla="*/ 39288 w 39287"/>
                  <a:gd name="connsiteY15" fmla="*/ 1460 h 38263"/>
                  <a:gd name="connsiteX16" fmla="*/ 34562 w 39287"/>
                  <a:gd name="connsiteY16" fmla="*/ 3424 h 38263"/>
                  <a:gd name="connsiteX17" fmla="*/ 32198 w 39287"/>
                  <a:gd name="connsiteY17" fmla="*/ 8621 h 38263"/>
                  <a:gd name="connsiteX18" fmla="*/ 22013 w 39287"/>
                  <a:gd name="connsiteY18" fmla="*/ 38263 h 3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287" h="38263">
                    <a:moveTo>
                      <a:pt x="18592" y="38263"/>
                    </a:moveTo>
                    <a:lnTo>
                      <a:pt x="7474" y="8870"/>
                    </a:lnTo>
                    <a:cubicBezTo>
                      <a:pt x="6197" y="5511"/>
                      <a:pt x="4864" y="3359"/>
                      <a:pt x="3474" y="2413"/>
                    </a:cubicBezTo>
                    <a:cubicBezTo>
                      <a:pt x="2429" y="1774"/>
                      <a:pt x="1224" y="1448"/>
                      <a:pt x="0" y="1472"/>
                    </a:cubicBezTo>
                    <a:lnTo>
                      <a:pt x="0" y="0"/>
                    </a:lnTo>
                    <a:lnTo>
                      <a:pt x="15331" y="0"/>
                    </a:lnTo>
                    <a:lnTo>
                      <a:pt x="15331" y="1460"/>
                    </a:lnTo>
                    <a:cubicBezTo>
                      <a:pt x="13181" y="1460"/>
                      <a:pt x="12111" y="2099"/>
                      <a:pt x="12111" y="3388"/>
                    </a:cubicBezTo>
                    <a:cubicBezTo>
                      <a:pt x="12203" y="4771"/>
                      <a:pt x="12527" y="6128"/>
                      <a:pt x="13068" y="7403"/>
                    </a:cubicBezTo>
                    <a:lnTo>
                      <a:pt x="21340" y="29648"/>
                    </a:lnTo>
                    <a:lnTo>
                      <a:pt x="28630" y="7640"/>
                    </a:lnTo>
                    <a:cubicBezTo>
                      <a:pt x="29060" y="6528"/>
                      <a:pt x="29335" y="5362"/>
                      <a:pt x="29445" y="4175"/>
                    </a:cubicBezTo>
                    <a:cubicBezTo>
                      <a:pt x="29445" y="2519"/>
                      <a:pt x="28360" y="1614"/>
                      <a:pt x="26190" y="1460"/>
                    </a:cubicBezTo>
                    <a:lnTo>
                      <a:pt x="26190" y="0"/>
                    </a:lnTo>
                    <a:lnTo>
                      <a:pt x="39288" y="0"/>
                    </a:lnTo>
                    <a:lnTo>
                      <a:pt x="39288" y="1460"/>
                    </a:lnTo>
                    <a:cubicBezTo>
                      <a:pt x="37098" y="1614"/>
                      <a:pt x="35523" y="2269"/>
                      <a:pt x="34562" y="3424"/>
                    </a:cubicBezTo>
                    <a:cubicBezTo>
                      <a:pt x="33924" y="4188"/>
                      <a:pt x="33136" y="5921"/>
                      <a:pt x="32198" y="8621"/>
                    </a:cubicBezTo>
                    <a:lnTo>
                      <a:pt x="22013" y="38263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31F8C48E-2B76-A323-4379-61B1734E3383}"/>
                  </a:ext>
                </a:extLst>
              </p:cNvPr>
              <p:cNvSpPr/>
              <p:nvPr/>
            </p:nvSpPr>
            <p:spPr>
              <a:xfrm>
                <a:off x="10607899" y="4857244"/>
                <a:ext cx="27120" cy="39099"/>
              </a:xfrm>
              <a:custGeom>
                <a:avLst/>
                <a:gdLst>
                  <a:gd name="connsiteX0" fmla="*/ 26196 w 27120"/>
                  <a:gd name="connsiteY0" fmla="*/ 35076 h 39099"/>
                  <a:gd name="connsiteX1" fmla="*/ 26196 w 27120"/>
                  <a:gd name="connsiteY1" fmla="*/ 37672 h 39099"/>
                  <a:gd name="connsiteX2" fmla="*/ 17558 w 27120"/>
                  <a:gd name="connsiteY2" fmla="*/ 39091 h 39099"/>
                  <a:gd name="connsiteX3" fmla="*/ 2050 w 27120"/>
                  <a:gd name="connsiteY3" fmla="*/ 29837 h 39099"/>
                  <a:gd name="connsiteX4" fmla="*/ 0 w 27120"/>
                  <a:gd name="connsiteY4" fmla="*/ 18537 h 39099"/>
                  <a:gd name="connsiteX5" fmla="*/ 14723 w 27120"/>
                  <a:gd name="connsiteY5" fmla="*/ 0 h 39099"/>
                  <a:gd name="connsiteX6" fmla="*/ 25452 w 27120"/>
                  <a:gd name="connsiteY6" fmla="*/ 5978 h 39099"/>
                  <a:gd name="connsiteX7" fmla="*/ 27112 w 27120"/>
                  <a:gd name="connsiteY7" fmla="*/ 13541 h 39099"/>
                  <a:gd name="connsiteX8" fmla="*/ 27112 w 27120"/>
                  <a:gd name="connsiteY8" fmla="*/ 15315 h 39099"/>
                  <a:gd name="connsiteX9" fmla="*/ 6014 w 27120"/>
                  <a:gd name="connsiteY9" fmla="*/ 15315 h 39099"/>
                  <a:gd name="connsiteX10" fmla="*/ 9730 w 27120"/>
                  <a:gd name="connsiteY10" fmla="*/ 29606 h 39099"/>
                  <a:gd name="connsiteX11" fmla="*/ 21097 w 27120"/>
                  <a:gd name="connsiteY11" fmla="*/ 36146 h 39099"/>
                  <a:gd name="connsiteX12" fmla="*/ 26196 w 27120"/>
                  <a:gd name="connsiteY12" fmla="*/ 35076 h 39099"/>
                  <a:gd name="connsiteX13" fmla="*/ 6014 w 27120"/>
                  <a:gd name="connsiteY13" fmla="*/ 12654 h 39099"/>
                  <a:gd name="connsiteX14" fmla="*/ 20672 w 27120"/>
                  <a:gd name="connsiteY14" fmla="*/ 12654 h 39099"/>
                  <a:gd name="connsiteX15" fmla="*/ 17913 w 27120"/>
                  <a:gd name="connsiteY15" fmla="*/ 4192 h 39099"/>
                  <a:gd name="connsiteX16" fmla="*/ 13777 w 27120"/>
                  <a:gd name="connsiteY16" fmla="*/ 2738 h 39099"/>
                  <a:gd name="connsiteX17" fmla="*/ 6906 w 27120"/>
                  <a:gd name="connsiteY17" fmla="*/ 8521 h 39099"/>
                  <a:gd name="connsiteX18" fmla="*/ 6014 w 27120"/>
                  <a:gd name="connsiteY18" fmla="*/ 12654 h 3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0" h="39099">
                    <a:moveTo>
                      <a:pt x="26196" y="35076"/>
                    </a:moveTo>
                    <a:lnTo>
                      <a:pt x="26196" y="37672"/>
                    </a:lnTo>
                    <a:cubicBezTo>
                      <a:pt x="23432" y="38687"/>
                      <a:pt x="20501" y="39168"/>
                      <a:pt x="17558" y="39091"/>
                    </a:cubicBezTo>
                    <a:cubicBezTo>
                      <a:pt x="9906" y="39091"/>
                      <a:pt x="4736" y="36006"/>
                      <a:pt x="2050" y="29837"/>
                    </a:cubicBezTo>
                    <a:cubicBezTo>
                      <a:pt x="679" y="26739"/>
                      <a:pt x="-4" y="22972"/>
                      <a:pt x="0" y="18537"/>
                    </a:cubicBezTo>
                    <a:cubicBezTo>
                      <a:pt x="0" y="6179"/>
                      <a:pt x="4908" y="0"/>
                      <a:pt x="14723" y="0"/>
                    </a:cubicBezTo>
                    <a:cubicBezTo>
                      <a:pt x="19678" y="0"/>
                      <a:pt x="23254" y="1993"/>
                      <a:pt x="25452" y="5978"/>
                    </a:cubicBezTo>
                    <a:cubicBezTo>
                      <a:pt x="26627" y="8321"/>
                      <a:pt x="27198" y="10921"/>
                      <a:pt x="27112" y="13541"/>
                    </a:cubicBezTo>
                    <a:lnTo>
                      <a:pt x="27112" y="15315"/>
                    </a:lnTo>
                    <a:lnTo>
                      <a:pt x="6014" y="15315"/>
                    </a:lnTo>
                    <a:cubicBezTo>
                      <a:pt x="6014" y="20960"/>
                      <a:pt x="7253" y="25723"/>
                      <a:pt x="9730" y="29606"/>
                    </a:cubicBezTo>
                    <a:cubicBezTo>
                      <a:pt x="12488" y="33963"/>
                      <a:pt x="16276" y="36142"/>
                      <a:pt x="21097" y="36146"/>
                    </a:cubicBezTo>
                    <a:cubicBezTo>
                      <a:pt x="22860" y="36229"/>
                      <a:pt x="24615" y="35861"/>
                      <a:pt x="26196" y="35076"/>
                    </a:cubicBezTo>
                    <a:close/>
                    <a:moveTo>
                      <a:pt x="6014" y="12654"/>
                    </a:moveTo>
                    <a:lnTo>
                      <a:pt x="20672" y="12654"/>
                    </a:lnTo>
                    <a:cubicBezTo>
                      <a:pt x="20672" y="8775"/>
                      <a:pt x="19752" y="5954"/>
                      <a:pt x="17913" y="4192"/>
                    </a:cubicBezTo>
                    <a:cubicBezTo>
                      <a:pt x="16776" y="3188"/>
                      <a:pt x="15292" y="2666"/>
                      <a:pt x="13777" y="2738"/>
                    </a:cubicBezTo>
                    <a:cubicBezTo>
                      <a:pt x="10587" y="2738"/>
                      <a:pt x="8297" y="4665"/>
                      <a:pt x="6906" y="8521"/>
                    </a:cubicBezTo>
                    <a:cubicBezTo>
                      <a:pt x="6372" y="9836"/>
                      <a:pt x="6070" y="11235"/>
                      <a:pt x="6014" y="1265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F2384EBE-4F28-3FB7-7539-F6FB2E3E1930}"/>
                  </a:ext>
                </a:extLst>
              </p:cNvPr>
              <p:cNvSpPr/>
              <p:nvPr/>
            </p:nvSpPr>
            <p:spPr>
              <a:xfrm>
                <a:off x="10638325" y="4857250"/>
                <a:ext cx="24395" cy="38310"/>
              </a:xfrm>
              <a:custGeom>
                <a:avLst/>
                <a:gdLst>
                  <a:gd name="connsiteX0" fmla="*/ 0 w 24395"/>
                  <a:gd name="connsiteY0" fmla="*/ 38299 h 38310"/>
                  <a:gd name="connsiteX1" fmla="*/ 0 w 24395"/>
                  <a:gd name="connsiteY1" fmla="*/ 36921 h 38310"/>
                  <a:gd name="connsiteX2" fmla="*/ 4248 w 24395"/>
                  <a:gd name="connsiteY2" fmla="*/ 35579 h 38310"/>
                  <a:gd name="connsiteX3" fmla="*/ 5524 w 24395"/>
                  <a:gd name="connsiteY3" fmla="*/ 30896 h 38310"/>
                  <a:gd name="connsiteX4" fmla="*/ 5524 w 24395"/>
                  <a:gd name="connsiteY4" fmla="*/ 8610 h 38310"/>
                  <a:gd name="connsiteX5" fmla="*/ 4035 w 24395"/>
                  <a:gd name="connsiteY5" fmla="*/ 4471 h 38310"/>
                  <a:gd name="connsiteX6" fmla="*/ 0 w 24395"/>
                  <a:gd name="connsiteY6" fmla="*/ 3371 h 38310"/>
                  <a:gd name="connsiteX7" fmla="*/ 0 w 24395"/>
                  <a:gd name="connsiteY7" fmla="*/ 2005 h 38310"/>
                  <a:gd name="connsiteX8" fmla="*/ 11184 w 24395"/>
                  <a:gd name="connsiteY8" fmla="*/ 0 h 38310"/>
                  <a:gd name="connsiteX9" fmla="*/ 11184 w 24395"/>
                  <a:gd name="connsiteY9" fmla="*/ 8698 h 38310"/>
                  <a:gd name="connsiteX10" fmla="*/ 11326 w 24395"/>
                  <a:gd name="connsiteY10" fmla="*/ 8698 h 38310"/>
                  <a:gd name="connsiteX11" fmla="*/ 20743 w 24395"/>
                  <a:gd name="connsiteY11" fmla="*/ 0 h 38310"/>
                  <a:gd name="connsiteX12" fmla="*/ 23295 w 24395"/>
                  <a:gd name="connsiteY12" fmla="*/ 1059 h 38310"/>
                  <a:gd name="connsiteX13" fmla="*/ 24394 w 24395"/>
                  <a:gd name="connsiteY13" fmla="*/ 3779 h 38310"/>
                  <a:gd name="connsiteX14" fmla="*/ 20885 w 24395"/>
                  <a:gd name="connsiteY14" fmla="*/ 7593 h 38310"/>
                  <a:gd name="connsiteX15" fmla="*/ 18409 w 24395"/>
                  <a:gd name="connsiteY15" fmla="*/ 6652 h 38310"/>
                  <a:gd name="connsiteX16" fmla="*/ 16779 w 24395"/>
                  <a:gd name="connsiteY16" fmla="*/ 5665 h 38310"/>
                  <a:gd name="connsiteX17" fmla="*/ 13417 w 24395"/>
                  <a:gd name="connsiteY17" fmla="*/ 8621 h 38310"/>
                  <a:gd name="connsiteX18" fmla="*/ 11184 w 24395"/>
                  <a:gd name="connsiteY18" fmla="*/ 18626 h 38310"/>
                  <a:gd name="connsiteX19" fmla="*/ 11184 w 24395"/>
                  <a:gd name="connsiteY19" fmla="*/ 30908 h 38310"/>
                  <a:gd name="connsiteX20" fmla="*/ 13807 w 24395"/>
                  <a:gd name="connsiteY20" fmla="*/ 36501 h 38310"/>
                  <a:gd name="connsiteX21" fmla="*/ 16708 w 24395"/>
                  <a:gd name="connsiteY21" fmla="*/ 36933 h 38310"/>
                  <a:gd name="connsiteX22" fmla="*/ 16708 w 24395"/>
                  <a:gd name="connsiteY22" fmla="*/ 38311 h 3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395" h="38310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2001" y="36921"/>
                      <a:pt x="3417" y="36474"/>
                      <a:pt x="4248" y="35579"/>
                    </a:cubicBezTo>
                    <a:cubicBezTo>
                      <a:pt x="5079" y="34684"/>
                      <a:pt x="5504" y="33123"/>
                      <a:pt x="5524" y="30896"/>
                    </a:cubicBezTo>
                    <a:lnTo>
                      <a:pt x="5524" y="8610"/>
                    </a:lnTo>
                    <a:cubicBezTo>
                      <a:pt x="5524" y="6639"/>
                      <a:pt x="5028" y="5259"/>
                      <a:pt x="4035" y="4471"/>
                    </a:cubicBezTo>
                    <a:cubicBezTo>
                      <a:pt x="3255" y="3879"/>
                      <a:pt x="1914" y="3530"/>
                      <a:pt x="0" y="3371"/>
                    </a:cubicBezTo>
                    <a:lnTo>
                      <a:pt x="0" y="2005"/>
                    </a:lnTo>
                    <a:lnTo>
                      <a:pt x="11184" y="0"/>
                    </a:lnTo>
                    <a:lnTo>
                      <a:pt x="11184" y="8698"/>
                    </a:lnTo>
                    <a:lnTo>
                      <a:pt x="11326" y="8698"/>
                    </a:lnTo>
                    <a:cubicBezTo>
                      <a:pt x="13295" y="2899"/>
                      <a:pt x="16434" y="0"/>
                      <a:pt x="20743" y="0"/>
                    </a:cubicBezTo>
                    <a:cubicBezTo>
                      <a:pt x="21703" y="-12"/>
                      <a:pt x="22626" y="370"/>
                      <a:pt x="23295" y="1059"/>
                    </a:cubicBezTo>
                    <a:cubicBezTo>
                      <a:pt x="24026" y="1771"/>
                      <a:pt x="24425" y="2758"/>
                      <a:pt x="24394" y="3779"/>
                    </a:cubicBezTo>
                    <a:cubicBezTo>
                      <a:pt x="24394" y="6321"/>
                      <a:pt x="23224" y="7593"/>
                      <a:pt x="20885" y="7593"/>
                    </a:cubicBezTo>
                    <a:cubicBezTo>
                      <a:pt x="19984" y="7533"/>
                      <a:pt x="19122" y="7205"/>
                      <a:pt x="18409" y="6652"/>
                    </a:cubicBezTo>
                    <a:cubicBezTo>
                      <a:pt x="17928" y="6230"/>
                      <a:pt x="17376" y="5895"/>
                      <a:pt x="16779" y="5665"/>
                    </a:cubicBezTo>
                    <a:cubicBezTo>
                      <a:pt x="15762" y="5665"/>
                      <a:pt x="14640" y="6652"/>
                      <a:pt x="13417" y="8621"/>
                    </a:cubicBezTo>
                    <a:cubicBezTo>
                      <a:pt x="11928" y="10987"/>
                      <a:pt x="11184" y="14322"/>
                      <a:pt x="11184" y="18626"/>
                    </a:cubicBezTo>
                    <a:lnTo>
                      <a:pt x="11184" y="30908"/>
                    </a:lnTo>
                    <a:cubicBezTo>
                      <a:pt x="11184" y="34006"/>
                      <a:pt x="12058" y="35870"/>
                      <a:pt x="13807" y="36501"/>
                    </a:cubicBezTo>
                    <a:cubicBezTo>
                      <a:pt x="14742" y="36812"/>
                      <a:pt x="15723" y="36958"/>
                      <a:pt x="16708" y="36933"/>
                    </a:cubicBezTo>
                    <a:lnTo>
                      <a:pt x="16708" y="38311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52A7224-D40F-5EB6-C2BB-A7F734E3D120}"/>
                  </a:ext>
                </a:extLst>
              </p:cNvPr>
              <p:cNvSpPr/>
              <p:nvPr/>
            </p:nvSpPr>
            <p:spPr>
              <a:xfrm>
                <a:off x="10665035" y="4857231"/>
                <a:ext cx="23188" cy="39123"/>
              </a:xfrm>
              <a:custGeom>
                <a:avLst/>
                <a:gdLst>
                  <a:gd name="connsiteX0" fmla="*/ 21381 w 23188"/>
                  <a:gd name="connsiteY0" fmla="*/ 10012 h 39123"/>
                  <a:gd name="connsiteX1" fmla="*/ 19573 w 23188"/>
                  <a:gd name="connsiteY1" fmla="*/ 10012 h 39123"/>
                  <a:gd name="connsiteX2" fmla="*/ 12176 w 23188"/>
                  <a:gd name="connsiteY2" fmla="*/ 2769 h 39123"/>
                  <a:gd name="connsiteX3" fmla="*/ 7042 w 23188"/>
                  <a:gd name="connsiteY3" fmla="*/ 4892 h 39123"/>
                  <a:gd name="connsiteX4" fmla="*/ 6156 w 23188"/>
                  <a:gd name="connsiteY4" fmla="*/ 7848 h 39123"/>
                  <a:gd name="connsiteX5" fmla="*/ 9417 w 23188"/>
                  <a:gd name="connsiteY5" fmla="*/ 13170 h 39123"/>
                  <a:gd name="connsiteX6" fmla="*/ 16460 w 23188"/>
                  <a:gd name="connsiteY6" fmla="*/ 17463 h 39123"/>
                  <a:gd name="connsiteX7" fmla="*/ 21416 w 23188"/>
                  <a:gd name="connsiteY7" fmla="*/ 21637 h 39123"/>
                  <a:gd name="connsiteX8" fmla="*/ 23189 w 23188"/>
                  <a:gd name="connsiteY8" fmla="*/ 28171 h 39123"/>
                  <a:gd name="connsiteX9" fmla="*/ 18870 w 23188"/>
                  <a:gd name="connsiteY9" fmla="*/ 36751 h 39123"/>
                  <a:gd name="connsiteX10" fmla="*/ 9843 w 23188"/>
                  <a:gd name="connsiteY10" fmla="*/ 39116 h 39123"/>
                  <a:gd name="connsiteX11" fmla="*/ 496 w 23188"/>
                  <a:gd name="connsiteY11" fmla="*/ 37697 h 39123"/>
                  <a:gd name="connsiteX12" fmla="*/ 0 w 23188"/>
                  <a:gd name="connsiteY12" fmla="*/ 28632 h 39123"/>
                  <a:gd name="connsiteX13" fmla="*/ 1808 w 23188"/>
                  <a:gd name="connsiteY13" fmla="*/ 28632 h 39123"/>
                  <a:gd name="connsiteX14" fmla="*/ 10374 w 23188"/>
                  <a:gd name="connsiteY14" fmla="*/ 36467 h 39123"/>
                  <a:gd name="connsiteX15" fmla="*/ 15183 w 23188"/>
                  <a:gd name="connsiteY15" fmla="*/ 34693 h 39123"/>
                  <a:gd name="connsiteX16" fmla="*/ 17547 w 23188"/>
                  <a:gd name="connsiteY16" fmla="*/ 29850 h 39123"/>
                  <a:gd name="connsiteX17" fmla="*/ 14593 w 23188"/>
                  <a:gd name="connsiteY17" fmla="*/ 24529 h 39123"/>
                  <a:gd name="connsiteX18" fmla="*/ 9459 w 23188"/>
                  <a:gd name="connsiteY18" fmla="*/ 21188 h 39123"/>
                  <a:gd name="connsiteX19" fmla="*/ 4325 w 23188"/>
                  <a:gd name="connsiteY19" fmla="*/ 17841 h 39123"/>
                  <a:gd name="connsiteX20" fmla="*/ 538 w 23188"/>
                  <a:gd name="connsiteY20" fmla="*/ 10154 h 39123"/>
                  <a:gd name="connsiteX21" fmla="*/ 4325 w 23188"/>
                  <a:gd name="connsiteY21" fmla="*/ 2201 h 39123"/>
                  <a:gd name="connsiteX22" fmla="*/ 12596 w 23188"/>
                  <a:gd name="connsiteY22" fmla="*/ 1 h 39123"/>
                  <a:gd name="connsiteX23" fmla="*/ 20950 w 23188"/>
                  <a:gd name="connsiteY23" fmla="*/ 1379 h 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188" h="39123">
                    <a:moveTo>
                      <a:pt x="21381" y="10012"/>
                    </a:moveTo>
                    <a:lnTo>
                      <a:pt x="19573" y="10012"/>
                    </a:lnTo>
                    <a:cubicBezTo>
                      <a:pt x="18517" y="5183"/>
                      <a:pt x="16052" y="2769"/>
                      <a:pt x="12176" y="2769"/>
                    </a:cubicBezTo>
                    <a:cubicBezTo>
                      <a:pt x="9888" y="2769"/>
                      <a:pt x="8177" y="3477"/>
                      <a:pt x="7042" y="4892"/>
                    </a:cubicBezTo>
                    <a:cubicBezTo>
                      <a:pt x="6421" y="5748"/>
                      <a:pt x="6108" y="6790"/>
                      <a:pt x="6156" y="7848"/>
                    </a:cubicBezTo>
                    <a:cubicBezTo>
                      <a:pt x="6156" y="9847"/>
                      <a:pt x="7243" y="11621"/>
                      <a:pt x="9417" y="13170"/>
                    </a:cubicBezTo>
                    <a:lnTo>
                      <a:pt x="16460" y="17463"/>
                    </a:lnTo>
                    <a:cubicBezTo>
                      <a:pt x="18870" y="18988"/>
                      <a:pt x="20522" y="20380"/>
                      <a:pt x="21416" y="21637"/>
                    </a:cubicBezTo>
                    <a:cubicBezTo>
                      <a:pt x="22598" y="23287"/>
                      <a:pt x="23189" y="25469"/>
                      <a:pt x="23189" y="28171"/>
                    </a:cubicBezTo>
                    <a:cubicBezTo>
                      <a:pt x="23189" y="31979"/>
                      <a:pt x="21749" y="34839"/>
                      <a:pt x="18870" y="36751"/>
                    </a:cubicBezTo>
                    <a:cubicBezTo>
                      <a:pt x="16507" y="38328"/>
                      <a:pt x="13498" y="39116"/>
                      <a:pt x="9843" y="39116"/>
                    </a:cubicBezTo>
                    <a:cubicBezTo>
                      <a:pt x="6668" y="39189"/>
                      <a:pt x="3506" y="38709"/>
                      <a:pt x="496" y="37697"/>
                    </a:cubicBezTo>
                    <a:lnTo>
                      <a:pt x="0" y="28632"/>
                    </a:lnTo>
                    <a:lnTo>
                      <a:pt x="1808" y="28632"/>
                    </a:lnTo>
                    <a:cubicBezTo>
                      <a:pt x="3100" y="33855"/>
                      <a:pt x="5955" y="36467"/>
                      <a:pt x="10374" y="36467"/>
                    </a:cubicBezTo>
                    <a:cubicBezTo>
                      <a:pt x="12139" y="36477"/>
                      <a:pt x="13848" y="35847"/>
                      <a:pt x="15183" y="34693"/>
                    </a:cubicBezTo>
                    <a:cubicBezTo>
                      <a:pt x="16691" y="33542"/>
                      <a:pt x="17566" y="31747"/>
                      <a:pt x="17547" y="29850"/>
                    </a:cubicBezTo>
                    <a:cubicBezTo>
                      <a:pt x="17547" y="27990"/>
                      <a:pt x="16562" y="26216"/>
                      <a:pt x="14593" y="24529"/>
                    </a:cubicBezTo>
                    <a:cubicBezTo>
                      <a:pt x="12988" y="23259"/>
                      <a:pt x="11269" y="22140"/>
                      <a:pt x="9459" y="21188"/>
                    </a:cubicBezTo>
                    <a:cubicBezTo>
                      <a:pt x="7659" y="20213"/>
                      <a:pt x="5942" y="19095"/>
                      <a:pt x="4325" y="17841"/>
                    </a:cubicBezTo>
                    <a:cubicBezTo>
                      <a:pt x="1796" y="15736"/>
                      <a:pt x="533" y="13174"/>
                      <a:pt x="538" y="10154"/>
                    </a:cubicBezTo>
                    <a:cubicBezTo>
                      <a:pt x="538" y="6606"/>
                      <a:pt x="1800" y="3956"/>
                      <a:pt x="4325" y="2201"/>
                    </a:cubicBezTo>
                    <a:cubicBezTo>
                      <a:pt x="6420" y="735"/>
                      <a:pt x="9177" y="1"/>
                      <a:pt x="12596" y="1"/>
                    </a:cubicBezTo>
                    <a:cubicBezTo>
                      <a:pt x="15439" y="-30"/>
                      <a:pt x="18266" y="437"/>
                      <a:pt x="20950" y="137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5C7EB02E-D9B3-2709-81CD-FEE5E0D5834D}"/>
                  </a:ext>
                </a:extLst>
              </p:cNvPr>
              <p:cNvSpPr/>
              <p:nvPr/>
            </p:nvSpPr>
            <p:spPr>
              <a:xfrm>
                <a:off x="10691514" y="4840468"/>
                <a:ext cx="16672" cy="55086"/>
              </a:xfrm>
              <a:custGeom>
                <a:avLst/>
                <a:gdLst>
                  <a:gd name="connsiteX0" fmla="*/ 0 w 16672"/>
                  <a:gd name="connsiteY0" fmla="*/ 55080 h 55086"/>
                  <a:gd name="connsiteX1" fmla="*/ 0 w 16672"/>
                  <a:gd name="connsiteY1" fmla="*/ 53703 h 55086"/>
                  <a:gd name="connsiteX2" fmla="*/ 4212 w 16672"/>
                  <a:gd name="connsiteY2" fmla="*/ 52360 h 55086"/>
                  <a:gd name="connsiteX3" fmla="*/ 5488 w 16672"/>
                  <a:gd name="connsiteY3" fmla="*/ 47677 h 55086"/>
                  <a:gd name="connsiteX4" fmla="*/ 5488 w 16672"/>
                  <a:gd name="connsiteY4" fmla="*/ 25391 h 55086"/>
                  <a:gd name="connsiteX5" fmla="*/ 4000 w 16672"/>
                  <a:gd name="connsiteY5" fmla="*/ 21299 h 55086"/>
                  <a:gd name="connsiteX6" fmla="*/ 0 w 16672"/>
                  <a:gd name="connsiteY6" fmla="*/ 20158 h 55086"/>
                  <a:gd name="connsiteX7" fmla="*/ 0 w 16672"/>
                  <a:gd name="connsiteY7" fmla="*/ 18786 h 55086"/>
                  <a:gd name="connsiteX8" fmla="*/ 11154 w 16672"/>
                  <a:gd name="connsiteY8" fmla="*/ 16782 h 55086"/>
                  <a:gd name="connsiteX9" fmla="*/ 11154 w 16672"/>
                  <a:gd name="connsiteY9" fmla="*/ 47683 h 55086"/>
                  <a:gd name="connsiteX10" fmla="*/ 13771 w 16672"/>
                  <a:gd name="connsiteY10" fmla="*/ 53277 h 55086"/>
                  <a:gd name="connsiteX11" fmla="*/ 16672 w 16672"/>
                  <a:gd name="connsiteY11" fmla="*/ 53709 h 55086"/>
                  <a:gd name="connsiteX12" fmla="*/ 16672 w 16672"/>
                  <a:gd name="connsiteY12" fmla="*/ 55086 h 55086"/>
                  <a:gd name="connsiteX13" fmla="*/ 8106 w 16672"/>
                  <a:gd name="connsiteY13" fmla="*/ 9290 h 55086"/>
                  <a:gd name="connsiteX14" fmla="*/ 5152 w 16672"/>
                  <a:gd name="connsiteY14" fmla="*/ 7954 h 55086"/>
                  <a:gd name="connsiteX15" fmla="*/ 3970 w 16672"/>
                  <a:gd name="connsiteY15" fmla="*/ 4684 h 55086"/>
                  <a:gd name="connsiteX16" fmla="*/ 5152 w 16672"/>
                  <a:gd name="connsiteY16" fmla="*/ 1378 h 55086"/>
                  <a:gd name="connsiteX17" fmla="*/ 8106 w 16672"/>
                  <a:gd name="connsiteY17" fmla="*/ 1 h 55086"/>
                  <a:gd name="connsiteX18" fmla="*/ 11060 w 16672"/>
                  <a:gd name="connsiteY18" fmla="*/ 1378 h 55086"/>
                  <a:gd name="connsiteX19" fmla="*/ 12241 w 16672"/>
                  <a:gd name="connsiteY19" fmla="*/ 4684 h 55086"/>
                  <a:gd name="connsiteX20" fmla="*/ 11060 w 16672"/>
                  <a:gd name="connsiteY20" fmla="*/ 7954 h 55086"/>
                  <a:gd name="connsiteX21" fmla="*/ 8106 w 16672"/>
                  <a:gd name="connsiteY21" fmla="*/ 9290 h 5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6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85" y="53703"/>
                      <a:pt x="3385" y="53253"/>
                      <a:pt x="4212" y="52360"/>
                    </a:cubicBezTo>
                    <a:cubicBezTo>
                      <a:pt x="5039" y="51468"/>
                      <a:pt x="5488" y="49883"/>
                      <a:pt x="5488" y="47677"/>
                    </a:cubicBezTo>
                    <a:lnTo>
                      <a:pt x="5488" y="25391"/>
                    </a:lnTo>
                    <a:cubicBezTo>
                      <a:pt x="5488" y="23420"/>
                      <a:pt x="4992" y="22056"/>
                      <a:pt x="4000" y="21299"/>
                    </a:cubicBezTo>
                    <a:cubicBezTo>
                      <a:pt x="3248" y="20696"/>
                      <a:pt x="1914" y="20316"/>
                      <a:pt x="0" y="20158"/>
                    </a:cubicBezTo>
                    <a:lnTo>
                      <a:pt x="0" y="18786"/>
                    </a:lnTo>
                    <a:lnTo>
                      <a:pt x="11154" y="16782"/>
                    </a:lnTo>
                    <a:lnTo>
                      <a:pt x="11154" y="47683"/>
                    </a:lnTo>
                    <a:cubicBezTo>
                      <a:pt x="11154" y="50782"/>
                      <a:pt x="12027" y="52646"/>
                      <a:pt x="13771" y="53277"/>
                    </a:cubicBezTo>
                    <a:cubicBezTo>
                      <a:pt x="14706" y="53587"/>
                      <a:pt x="15687" y="53733"/>
                      <a:pt x="16672" y="53709"/>
                    </a:cubicBezTo>
                    <a:lnTo>
                      <a:pt x="16672" y="55086"/>
                    </a:lnTo>
                    <a:close/>
                    <a:moveTo>
                      <a:pt x="8106" y="9290"/>
                    </a:moveTo>
                    <a:cubicBezTo>
                      <a:pt x="6971" y="9308"/>
                      <a:pt x="5887" y="8818"/>
                      <a:pt x="5152" y="7954"/>
                    </a:cubicBezTo>
                    <a:cubicBezTo>
                      <a:pt x="4357" y="7053"/>
                      <a:pt x="3935" y="5884"/>
                      <a:pt x="3970" y="4684"/>
                    </a:cubicBezTo>
                    <a:cubicBezTo>
                      <a:pt x="3937" y="3473"/>
                      <a:pt x="4359" y="2294"/>
                      <a:pt x="5152" y="1378"/>
                    </a:cubicBezTo>
                    <a:cubicBezTo>
                      <a:pt x="5880" y="499"/>
                      <a:pt x="6964" y="-7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63" y="2288"/>
                      <a:pt x="12286" y="3471"/>
                      <a:pt x="12241" y="4684"/>
                    </a:cubicBezTo>
                    <a:cubicBezTo>
                      <a:pt x="12277" y="5884"/>
                      <a:pt x="11854" y="7053"/>
                      <a:pt x="11060" y="7954"/>
                    </a:cubicBezTo>
                    <a:cubicBezTo>
                      <a:pt x="10323" y="8817"/>
                      <a:pt x="9240" y="9307"/>
                      <a:pt x="8106" y="929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592E7506-8747-62B9-8D8C-E9A80CBF06A8}"/>
                  </a:ext>
                </a:extLst>
              </p:cNvPr>
              <p:cNvSpPr/>
              <p:nvPr/>
            </p:nvSpPr>
            <p:spPr>
              <a:xfrm>
                <a:off x="10709037" y="4845867"/>
                <a:ext cx="20890" cy="50467"/>
              </a:xfrm>
              <a:custGeom>
                <a:avLst/>
                <a:gdLst>
                  <a:gd name="connsiteX0" fmla="*/ 20891 w 20890"/>
                  <a:gd name="connsiteY0" fmla="*/ 47434 h 50467"/>
                  <a:gd name="connsiteX1" fmla="*/ 20891 w 20890"/>
                  <a:gd name="connsiteY1" fmla="*/ 50154 h 50467"/>
                  <a:gd name="connsiteX2" fmla="*/ 17387 w 20890"/>
                  <a:gd name="connsiteY2" fmla="*/ 50468 h 50467"/>
                  <a:gd name="connsiteX3" fmla="*/ 7615 w 20890"/>
                  <a:gd name="connsiteY3" fmla="*/ 47907 h 50467"/>
                  <a:gd name="connsiteX4" fmla="*/ 5873 w 20890"/>
                  <a:gd name="connsiteY4" fmla="*/ 38381 h 50467"/>
                  <a:gd name="connsiteX5" fmla="*/ 5873 w 20890"/>
                  <a:gd name="connsiteY5" fmla="*/ 14913 h 50467"/>
                  <a:gd name="connsiteX6" fmla="*/ 0 w 20890"/>
                  <a:gd name="connsiteY6" fmla="*/ 14913 h 50467"/>
                  <a:gd name="connsiteX7" fmla="*/ 0 w 20890"/>
                  <a:gd name="connsiteY7" fmla="*/ 12204 h 50467"/>
                  <a:gd name="connsiteX8" fmla="*/ 8496 w 20890"/>
                  <a:gd name="connsiteY8" fmla="*/ 7007 h 50467"/>
                  <a:gd name="connsiteX9" fmla="*/ 9630 w 20890"/>
                  <a:gd name="connsiteY9" fmla="*/ 0 h 50467"/>
                  <a:gd name="connsiteX10" fmla="*/ 11503 w 20890"/>
                  <a:gd name="connsiteY10" fmla="*/ 0 h 50467"/>
                  <a:gd name="connsiteX11" fmla="*/ 11503 w 20890"/>
                  <a:gd name="connsiteY11" fmla="*/ 12204 h 50467"/>
                  <a:gd name="connsiteX12" fmla="*/ 20885 w 20890"/>
                  <a:gd name="connsiteY12" fmla="*/ 12204 h 50467"/>
                  <a:gd name="connsiteX13" fmla="*/ 20885 w 20890"/>
                  <a:gd name="connsiteY13" fmla="*/ 14919 h 50467"/>
                  <a:gd name="connsiteX14" fmla="*/ 11509 w 20890"/>
                  <a:gd name="connsiteY14" fmla="*/ 14919 h 50467"/>
                  <a:gd name="connsiteX15" fmla="*/ 11509 w 20890"/>
                  <a:gd name="connsiteY15" fmla="*/ 40670 h 50467"/>
                  <a:gd name="connsiteX16" fmla="*/ 12927 w 20890"/>
                  <a:gd name="connsiteY16" fmla="*/ 46263 h 50467"/>
                  <a:gd name="connsiteX17" fmla="*/ 17990 w 20890"/>
                  <a:gd name="connsiteY17" fmla="*/ 47836 h 50467"/>
                  <a:gd name="connsiteX18" fmla="*/ 20891 w 20890"/>
                  <a:gd name="connsiteY18" fmla="*/ 47434 h 5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90" h="50467">
                    <a:moveTo>
                      <a:pt x="20891" y="47434"/>
                    </a:moveTo>
                    <a:lnTo>
                      <a:pt x="20891" y="50154"/>
                    </a:lnTo>
                    <a:cubicBezTo>
                      <a:pt x="19730" y="50329"/>
                      <a:pt x="18560" y="50433"/>
                      <a:pt x="17387" y="50468"/>
                    </a:cubicBezTo>
                    <a:cubicBezTo>
                      <a:pt x="12240" y="50468"/>
                      <a:pt x="8982" y="49614"/>
                      <a:pt x="7615" y="47907"/>
                    </a:cubicBezTo>
                    <a:cubicBezTo>
                      <a:pt x="6453" y="46496"/>
                      <a:pt x="5873" y="43321"/>
                      <a:pt x="5873" y="38381"/>
                    </a:cubicBezTo>
                    <a:lnTo>
                      <a:pt x="5873" y="14913"/>
                    </a:lnTo>
                    <a:lnTo>
                      <a:pt x="0" y="14913"/>
                    </a:lnTo>
                    <a:lnTo>
                      <a:pt x="0" y="12204"/>
                    </a:lnTo>
                    <a:cubicBezTo>
                      <a:pt x="4202" y="12204"/>
                      <a:pt x="7035" y="10472"/>
                      <a:pt x="8496" y="7007"/>
                    </a:cubicBezTo>
                    <a:cubicBezTo>
                      <a:pt x="9322" y="4766"/>
                      <a:pt x="9707" y="2387"/>
                      <a:pt x="9630" y="0"/>
                    </a:cubicBezTo>
                    <a:lnTo>
                      <a:pt x="11503" y="0"/>
                    </a:lnTo>
                    <a:lnTo>
                      <a:pt x="11503" y="12204"/>
                    </a:lnTo>
                    <a:lnTo>
                      <a:pt x="20885" y="12204"/>
                    </a:lnTo>
                    <a:lnTo>
                      <a:pt x="20885" y="14919"/>
                    </a:lnTo>
                    <a:lnTo>
                      <a:pt x="11509" y="14919"/>
                    </a:lnTo>
                    <a:lnTo>
                      <a:pt x="11509" y="40670"/>
                    </a:lnTo>
                    <a:cubicBezTo>
                      <a:pt x="11509" y="43347"/>
                      <a:pt x="11981" y="45211"/>
                      <a:pt x="12927" y="46263"/>
                    </a:cubicBezTo>
                    <a:cubicBezTo>
                      <a:pt x="13896" y="47310"/>
                      <a:pt x="15579" y="47836"/>
                      <a:pt x="17990" y="47836"/>
                    </a:cubicBezTo>
                    <a:cubicBezTo>
                      <a:pt x="18202" y="47830"/>
                      <a:pt x="19165" y="47683"/>
                      <a:pt x="20891" y="4743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0159C4F5-20B6-14DF-F7F6-181CA365A160}"/>
                  </a:ext>
                </a:extLst>
              </p:cNvPr>
              <p:cNvSpPr/>
              <p:nvPr/>
            </p:nvSpPr>
            <p:spPr>
              <a:xfrm>
                <a:off x="10733040" y="4857250"/>
                <a:ext cx="29848" cy="39085"/>
              </a:xfrm>
              <a:custGeom>
                <a:avLst/>
                <a:gdLst>
                  <a:gd name="connsiteX0" fmla="*/ 29848 w 29848"/>
                  <a:gd name="connsiteY0" fmla="*/ 36684 h 39085"/>
                  <a:gd name="connsiteX1" fmla="*/ 29848 w 29848"/>
                  <a:gd name="connsiteY1" fmla="*/ 38375 h 39085"/>
                  <a:gd name="connsiteX2" fmla="*/ 24572 w 29848"/>
                  <a:gd name="connsiteY2" fmla="*/ 39085 h 39085"/>
                  <a:gd name="connsiteX3" fmla="*/ 19119 w 29848"/>
                  <a:gd name="connsiteY3" fmla="*/ 33142 h 39085"/>
                  <a:gd name="connsiteX4" fmla="*/ 18978 w 29848"/>
                  <a:gd name="connsiteY4" fmla="*/ 33142 h 39085"/>
                  <a:gd name="connsiteX5" fmla="*/ 8674 w 29848"/>
                  <a:gd name="connsiteY5" fmla="*/ 39085 h 39085"/>
                  <a:gd name="connsiteX6" fmla="*/ 1135 w 29848"/>
                  <a:gd name="connsiteY6" fmla="*/ 34674 h 39085"/>
                  <a:gd name="connsiteX7" fmla="*/ 1 w 29848"/>
                  <a:gd name="connsiteY7" fmla="*/ 29944 h 39085"/>
                  <a:gd name="connsiteX8" fmla="*/ 6978 w 29848"/>
                  <a:gd name="connsiteY8" fmla="*/ 19744 h 39085"/>
                  <a:gd name="connsiteX9" fmla="*/ 13666 w 29848"/>
                  <a:gd name="connsiteY9" fmla="*/ 18171 h 39085"/>
                  <a:gd name="connsiteX10" fmla="*/ 19119 w 29848"/>
                  <a:gd name="connsiteY10" fmla="*/ 17538 h 39085"/>
                  <a:gd name="connsiteX11" fmla="*/ 19119 w 29848"/>
                  <a:gd name="connsiteY11" fmla="*/ 14422 h 39085"/>
                  <a:gd name="connsiteX12" fmla="*/ 17140 w 29848"/>
                  <a:gd name="connsiteY12" fmla="*/ 4370 h 39085"/>
                  <a:gd name="connsiteX13" fmla="*/ 12963 w 29848"/>
                  <a:gd name="connsiteY13" fmla="*/ 2755 h 39085"/>
                  <a:gd name="connsiteX14" fmla="*/ 9241 w 29848"/>
                  <a:gd name="connsiteY14" fmla="*/ 3619 h 39085"/>
                  <a:gd name="connsiteX15" fmla="*/ 7900 w 29848"/>
                  <a:gd name="connsiteY15" fmla="*/ 7439 h 39085"/>
                  <a:gd name="connsiteX16" fmla="*/ 4497 w 29848"/>
                  <a:gd name="connsiteY16" fmla="*/ 11690 h 39085"/>
                  <a:gd name="connsiteX17" fmla="*/ 994 w 29848"/>
                  <a:gd name="connsiteY17" fmla="*/ 7988 h 39085"/>
                  <a:gd name="connsiteX18" fmla="*/ 7617 w 29848"/>
                  <a:gd name="connsiteY18" fmla="*/ 940 h 39085"/>
                  <a:gd name="connsiteX19" fmla="*/ 13034 w 29848"/>
                  <a:gd name="connsiteY19" fmla="*/ 0 h 39085"/>
                  <a:gd name="connsiteX20" fmla="*/ 23863 w 29848"/>
                  <a:gd name="connsiteY20" fmla="*/ 6019 h 39085"/>
                  <a:gd name="connsiteX21" fmla="*/ 24785 w 29848"/>
                  <a:gd name="connsiteY21" fmla="*/ 12991 h 39085"/>
                  <a:gd name="connsiteX22" fmla="*/ 24785 w 29848"/>
                  <a:gd name="connsiteY22" fmla="*/ 33148 h 39085"/>
                  <a:gd name="connsiteX23" fmla="*/ 27899 w 29848"/>
                  <a:gd name="connsiteY23" fmla="*/ 37004 h 39085"/>
                  <a:gd name="connsiteX24" fmla="*/ 29848 w 29848"/>
                  <a:gd name="connsiteY24" fmla="*/ 36684 h 39085"/>
                  <a:gd name="connsiteX25" fmla="*/ 19119 w 29848"/>
                  <a:gd name="connsiteY25" fmla="*/ 24988 h 39085"/>
                  <a:gd name="connsiteX26" fmla="*/ 19119 w 29848"/>
                  <a:gd name="connsiteY26" fmla="*/ 20258 h 39085"/>
                  <a:gd name="connsiteX27" fmla="*/ 6447 w 29848"/>
                  <a:gd name="connsiteY27" fmla="*/ 28643 h 39085"/>
                  <a:gd name="connsiteX28" fmla="*/ 7687 w 29848"/>
                  <a:gd name="connsiteY28" fmla="*/ 33373 h 39085"/>
                  <a:gd name="connsiteX29" fmla="*/ 11368 w 29848"/>
                  <a:gd name="connsiteY29" fmla="*/ 35738 h 39085"/>
                  <a:gd name="connsiteX30" fmla="*/ 17176 w 29848"/>
                  <a:gd name="connsiteY30" fmla="*/ 32273 h 39085"/>
                  <a:gd name="connsiteX31" fmla="*/ 19119 w 29848"/>
                  <a:gd name="connsiteY31" fmla="*/ 24988 h 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8" h="39085">
                    <a:moveTo>
                      <a:pt x="29848" y="36684"/>
                    </a:moveTo>
                    <a:lnTo>
                      <a:pt x="29848" y="38375"/>
                    </a:lnTo>
                    <a:cubicBezTo>
                      <a:pt x="28130" y="38851"/>
                      <a:pt x="26355" y="39089"/>
                      <a:pt x="24572" y="39085"/>
                    </a:cubicBezTo>
                    <a:cubicBezTo>
                      <a:pt x="20941" y="39085"/>
                      <a:pt x="19123" y="37104"/>
                      <a:pt x="19119" y="33142"/>
                    </a:cubicBezTo>
                    <a:lnTo>
                      <a:pt x="18978" y="33142"/>
                    </a:lnTo>
                    <a:cubicBezTo>
                      <a:pt x="16614" y="37104"/>
                      <a:pt x="13180" y="39085"/>
                      <a:pt x="8674" y="39085"/>
                    </a:cubicBezTo>
                    <a:cubicBezTo>
                      <a:pt x="5255" y="39085"/>
                      <a:pt x="2742" y="37614"/>
                      <a:pt x="1135" y="34674"/>
                    </a:cubicBezTo>
                    <a:cubicBezTo>
                      <a:pt x="366" y="33218"/>
                      <a:pt x="-24" y="31591"/>
                      <a:pt x="1" y="29944"/>
                    </a:cubicBezTo>
                    <a:cubicBezTo>
                      <a:pt x="1" y="24929"/>
                      <a:pt x="2327" y="21529"/>
                      <a:pt x="6978" y="19744"/>
                    </a:cubicBezTo>
                    <a:cubicBezTo>
                      <a:pt x="9134" y="18945"/>
                      <a:pt x="11380" y="18417"/>
                      <a:pt x="13666" y="18171"/>
                    </a:cubicBezTo>
                    <a:lnTo>
                      <a:pt x="19119" y="17538"/>
                    </a:lnTo>
                    <a:lnTo>
                      <a:pt x="19119" y="14422"/>
                    </a:lnTo>
                    <a:cubicBezTo>
                      <a:pt x="19119" y="9297"/>
                      <a:pt x="18459" y="5947"/>
                      <a:pt x="17140" y="4370"/>
                    </a:cubicBezTo>
                    <a:cubicBezTo>
                      <a:pt x="16219" y="3294"/>
                      <a:pt x="14826" y="2755"/>
                      <a:pt x="12963" y="2755"/>
                    </a:cubicBezTo>
                    <a:cubicBezTo>
                      <a:pt x="11191" y="2755"/>
                      <a:pt x="9974" y="3039"/>
                      <a:pt x="9241" y="3619"/>
                    </a:cubicBezTo>
                    <a:cubicBezTo>
                      <a:pt x="8351" y="4328"/>
                      <a:pt x="7904" y="5601"/>
                      <a:pt x="7900" y="7439"/>
                    </a:cubicBezTo>
                    <a:cubicBezTo>
                      <a:pt x="7900" y="10273"/>
                      <a:pt x="6766" y="11690"/>
                      <a:pt x="4497" y="11690"/>
                    </a:cubicBezTo>
                    <a:cubicBezTo>
                      <a:pt x="2165" y="11690"/>
                      <a:pt x="998" y="10456"/>
                      <a:pt x="994" y="7988"/>
                    </a:cubicBezTo>
                    <a:cubicBezTo>
                      <a:pt x="994" y="4760"/>
                      <a:pt x="3202" y="2411"/>
                      <a:pt x="7617" y="940"/>
                    </a:cubicBezTo>
                    <a:cubicBezTo>
                      <a:pt x="9360" y="338"/>
                      <a:pt x="11190" y="20"/>
                      <a:pt x="13034" y="0"/>
                    </a:cubicBezTo>
                    <a:cubicBezTo>
                      <a:pt x="18942" y="0"/>
                      <a:pt x="22552" y="2006"/>
                      <a:pt x="23863" y="6019"/>
                    </a:cubicBezTo>
                    <a:cubicBezTo>
                      <a:pt x="24530" y="8281"/>
                      <a:pt x="24841" y="10633"/>
                      <a:pt x="24785" y="12991"/>
                    </a:cubicBezTo>
                    <a:lnTo>
                      <a:pt x="24785" y="33148"/>
                    </a:lnTo>
                    <a:cubicBezTo>
                      <a:pt x="24785" y="35719"/>
                      <a:pt x="25823" y="37004"/>
                      <a:pt x="27899" y="37004"/>
                    </a:cubicBezTo>
                    <a:cubicBezTo>
                      <a:pt x="28558" y="36972"/>
                      <a:pt x="29212" y="36865"/>
                      <a:pt x="29848" y="36684"/>
                    </a:cubicBezTo>
                    <a:close/>
                    <a:moveTo>
                      <a:pt x="19119" y="24988"/>
                    </a:moveTo>
                    <a:lnTo>
                      <a:pt x="19119" y="20258"/>
                    </a:lnTo>
                    <a:cubicBezTo>
                      <a:pt x="10671" y="20463"/>
                      <a:pt x="6447" y="23258"/>
                      <a:pt x="6447" y="28643"/>
                    </a:cubicBezTo>
                    <a:cubicBezTo>
                      <a:pt x="6420" y="30304"/>
                      <a:pt x="6849" y="31940"/>
                      <a:pt x="7687" y="33373"/>
                    </a:cubicBezTo>
                    <a:cubicBezTo>
                      <a:pt x="8633" y="34946"/>
                      <a:pt x="9856" y="35738"/>
                      <a:pt x="11368" y="35738"/>
                    </a:cubicBezTo>
                    <a:cubicBezTo>
                      <a:pt x="13731" y="35738"/>
                      <a:pt x="15667" y="34583"/>
                      <a:pt x="17176" y="32273"/>
                    </a:cubicBezTo>
                    <a:cubicBezTo>
                      <a:pt x="18515" y="30085"/>
                      <a:pt x="19190" y="27554"/>
                      <a:pt x="19119" y="2498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8E05738F-DF0D-1B20-B893-BEBDB76AD359}"/>
                  </a:ext>
                </a:extLst>
              </p:cNvPr>
              <p:cNvSpPr/>
              <p:nvPr/>
            </p:nvSpPr>
            <p:spPr>
              <a:xfrm>
                <a:off x="10763196" y="4845861"/>
                <a:ext cx="20884" cy="50473"/>
              </a:xfrm>
              <a:custGeom>
                <a:avLst/>
                <a:gdLst>
                  <a:gd name="connsiteX0" fmla="*/ 20885 w 20884"/>
                  <a:gd name="connsiteY0" fmla="*/ 47440 h 50473"/>
                  <a:gd name="connsiteX1" fmla="*/ 20885 w 20884"/>
                  <a:gd name="connsiteY1" fmla="*/ 50160 h 50473"/>
                  <a:gd name="connsiteX2" fmla="*/ 17381 w 20884"/>
                  <a:gd name="connsiteY2" fmla="*/ 50473 h 50473"/>
                  <a:gd name="connsiteX3" fmla="*/ 7604 w 20884"/>
                  <a:gd name="connsiteY3" fmla="*/ 47913 h 50473"/>
                  <a:gd name="connsiteX4" fmla="*/ 5873 w 20884"/>
                  <a:gd name="connsiteY4" fmla="*/ 38387 h 50473"/>
                  <a:gd name="connsiteX5" fmla="*/ 5873 w 20884"/>
                  <a:gd name="connsiteY5" fmla="*/ 14919 h 50473"/>
                  <a:gd name="connsiteX6" fmla="*/ 0 w 20884"/>
                  <a:gd name="connsiteY6" fmla="*/ 14919 h 50473"/>
                  <a:gd name="connsiteX7" fmla="*/ 0 w 20884"/>
                  <a:gd name="connsiteY7" fmla="*/ 12210 h 50473"/>
                  <a:gd name="connsiteX8" fmla="*/ 8490 w 20884"/>
                  <a:gd name="connsiteY8" fmla="*/ 7013 h 50473"/>
                  <a:gd name="connsiteX9" fmla="*/ 9612 w 20884"/>
                  <a:gd name="connsiteY9" fmla="*/ 0 h 50473"/>
                  <a:gd name="connsiteX10" fmla="*/ 11491 w 20884"/>
                  <a:gd name="connsiteY10" fmla="*/ 0 h 50473"/>
                  <a:gd name="connsiteX11" fmla="*/ 11491 w 20884"/>
                  <a:gd name="connsiteY11" fmla="*/ 12210 h 50473"/>
                  <a:gd name="connsiteX12" fmla="*/ 20873 w 20884"/>
                  <a:gd name="connsiteY12" fmla="*/ 12210 h 50473"/>
                  <a:gd name="connsiteX13" fmla="*/ 20873 w 20884"/>
                  <a:gd name="connsiteY13" fmla="*/ 14924 h 50473"/>
                  <a:gd name="connsiteX14" fmla="*/ 11503 w 20884"/>
                  <a:gd name="connsiteY14" fmla="*/ 14924 h 50473"/>
                  <a:gd name="connsiteX15" fmla="*/ 11503 w 20884"/>
                  <a:gd name="connsiteY15" fmla="*/ 40676 h 50473"/>
                  <a:gd name="connsiteX16" fmla="*/ 12915 w 20884"/>
                  <a:gd name="connsiteY16" fmla="*/ 46269 h 50473"/>
                  <a:gd name="connsiteX17" fmla="*/ 17978 w 20884"/>
                  <a:gd name="connsiteY17" fmla="*/ 47842 h 50473"/>
                  <a:gd name="connsiteX18" fmla="*/ 20885 w 20884"/>
                  <a:gd name="connsiteY18" fmla="*/ 47440 h 5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73">
                    <a:moveTo>
                      <a:pt x="20885" y="47440"/>
                    </a:moveTo>
                    <a:lnTo>
                      <a:pt x="20885" y="50160"/>
                    </a:lnTo>
                    <a:cubicBezTo>
                      <a:pt x="19724" y="50335"/>
                      <a:pt x="18554" y="50439"/>
                      <a:pt x="17381" y="50473"/>
                    </a:cubicBezTo>
                    <a:cubicBezTo>
                      <a:pt x="12237" y="50473"/>
                      <a:pt x="8978" y="49620"/>
                      <a:pt x="7604" y="47913"/>
                    </a:cubicBezTo>
                    <a:cubicBezTo>
                      <a:pt x="6450" y="46502"/>
                      <a:pt x="5873" y="43326"/>
                      <a:pt x="5873" y="38387"/>
                    </a:cubicBezTo>
                    <a:lnTo>
                      <a:pt x="5873" y="14919"/>
                    </a:lnTo>
                    <a:lnTo>
                      <a:pt x="0" y="14919"/>
                    </a:lnTo>
                    <a:lnTo>
                      <a:pt x="0" y="12210"/>
                    </a:lnTo>
                    <a:cubicBezTo>
                      <a:pt x="4195" y="12210"/>
                      <a:pt x="7025" y="10478"/>
                      <a:pt x="8490" y="7013"/>
                    </a:cubicBezTo>
                    <a:cubicBezTo>
                      <a:pt x="9313" y="4769"/>
                      <a:pt x="9694" y="2388"/>
                      <a:pt x="9612" y="0"/>
                    </a:cubicBezTo>
                    <a:lnTo>
                      <a:pt x="11491" y="0"/>
                    </a:lnTo>
                    <a:lnTo>
                      <a:pt x="11491" y="12210"/>
                    </a:lnTo>
                    <a:lnTo>
                      <a:pt x="20873" y="12210"/>
                    </a:lnTo>
                    <a:lnTo>
                      <a:pt x="20873" y="14924"/>
                    </a:lnTo>
                    <a:lnTo>
                      <a:pt x="11503" y="14924"/>
                    </a:lnTo>
                    <a:lnTo>
                      <a:pt x="11503" y="40676"/>
                    </a:lnTo>
                    <a:cubicBezTo>
                      <a:pt x="11503" y="43354"/>
                      <a:pt x="11970" y="45217"/>
                      <a:pt x="12915" y="46269"/>
                    </a:cubicBezTo>
                    <a:cubicBezTo>
                      <a:pt x="13860" y="47322"/>
                      <a:pt x="15573" y="47842"/>
                      <a:pt x="17978" y="47842"/>
                    </a:cubicBezTo>
                    <a:cubicBezTo>
                      <a:pt x="18191" y="47836"/>
                      <a:pt x="19160" y="47688"/>
                      <a:pt x="20885" y="4744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D6301827-9A95-653D-D66B-9CEAF542C8D2}"/>
                  </a:ext>
                </a:extLst>
              </p:cNvPr>
              <p:cNvSpPr/>
              <p:nvPr/>
            </p:nvSpPr>
            <p:spPr>
              <a:xfrm>
                <a:off x="10805568" y="4838931"/>
                <a:ext cx="32990" cy="57427"/>
              </a:xfrm>
              <a:custGeom>
                <a:avLst/>
                <a:gdLst>
                  <a:gd name="connsiteX0" fmla="*/ 6481 w 32990"/>
                  <a:gd name="connsiteY0" fmla="*/ 37914 h 57427"/>
                  <a:gd name="connsiteX1" fmla="*/ 9435 w 32990"/>
                  <a:gd name="connsiteY1" fmla="*/ 51969 h 57427"/>
                  <a:gd name="connsiteX2" fmla="*/ 14285 w 32990"/>
                  <a:gd name="connsiteY2" fmla="*/ 54453 h 57427"/>
                  <a:gd name="connsiteX3" fmla="*/ 20477 w 32990"/>
                  <a:gd name="connsiteY3" fmla="*/ 48150 h 57427"/>
                  <a:gd name="connsiteX4" fmla="*/ 20477 w 32990"/>
                  <a:gd name="connsiteY4" fmla="*/ 27679 h 57427"/>
                  <a:gd name="connsiteX5" fmla="*/ 14285 w 32990"/>
                  <a:gd name="connsiteY5" fmla="*/ 21381 h 57427"/>
                  <a:gd name="connsiteX6" fmla="*/ 7875 w 32990"/>
                  <a:gd name="connsiteY6" fmla="*/ 27602 h 57427"/>
                  <a:gd name="connsiteX7" fmla="*/ 6481 w 32990"/>
                  <a:gd name="connsiteY7" fmla="*/ 37914 h 57427"/>
                  <a:gd name="connsiteX8" fmla="*/ 21842 w 32990"/>
                  <a:gd name="connsiteY8" fmla="*/ 57427 h 57427"/>
                  <a:gd name="connsiteX9" fmla="*/ 21842 w 32990"/>
                  <a:gd name="connsiteY9" fmla="*/ 51378 h 57427"/>
                  <a:gd name="connsiteX10" fmla="*/ 21700 w 32990"/>
                  <a:gd name="connsiteY10" fmla="*/ 51378 h 57427"/>
                  <a:gd name="connsiteX11" fmla="*/ 18338 w 32990"/>
                  <a:gd name="connsiteY11" fmla="*/ 55594 h 57427"/>
                  <a:gd name="connsiteX12" fmla="*/ 13346 w 32990"/>
                  <a:gd name="connsiteY12" fmla="*/ 57404 h 57427"/>
                  <a:gd name="connsiteX13" fmla="*/ 2830 w 32990"/>
                  <a:gd name="connsiteY13" fmla="*/ 51337 h 57427"/>
                  <a:gd name="connsiteX14" fmla="*/ 0 w 32990"/>
                  <a:gd name="connsiteY14" fmla="*/ 37914 h 57427"/>
                  <a:gd name="connsiteX15" fmla="*/ 2836 w 32990"/>
                  <a:gd name="connsiteY15" fmla="*/ 24462 h 57427"/>
                  <a:gd name="connsiteX16" fmla="*/ 13352 w 32990"/>
                  <a:gd name="connsiteY16" fmla="*/ 18324 h 57427"/>
                  <a:gd name="connsiteX17" fmla="*/ 21706 w 32990"/>
                  <a:gd name="connsiteY17" fmla="*/ 24622 h 57427"/>
                  <a:gd name="connsiteX18" fmla="*/ 21848 w 32990"/>
                  <a:gd name="connsiteY18" fmla="*/ 24622 h 57427"/>
                  <a:gd name="connsiteX19" fmla="*/ 21848 w 32990"/>
                  <a:gd name="connsiteY19" fmla="*/ 8657 h 57427"/>
                  <a:gd name="connsiteX20" fmla="*/ 20294 w 32990"/>
                  <a:gd name="connsiteY20" fmla="*/ 4600 h 57427"/>
                  <a:gd name="connsiteX21" fmla="*/ 16324 w 32990"/>
                  <a:gd name="connsiteY21" fmla="*/ 3341 h 57427"/>
                  <a:gd name="connsiteX22" fmla="*/ 16324 w 32990"/>
                  <a:gd name="connsiteY22" fmla="*/ 1934 h 57427"/>
                  <a:gd name="connsiteX23" fmla="*/ 27502 w 32990"/>
                  <a:gd name="connsiteY23" fmla="*/ 0 h 57427"/>
                  <a:gd name="connsiteX24" fmla="*/ 27502 w 32990"/>
                  <a:gd name="connsiteY24" fmla="*/ 48782 h 57427"/>
                  <a:gd name="connsiteX25" fmla="*/ 28990 w 32990"/>
                  <a:gd name="connsiteY25" fmla="*/ 52921 h 57427"/>
                  <a:gd name="connsiteX26" fmla="*/ 32990 w 32990"/>
                  <a:gd name="connsiteY26" fmla="*/ 54145 h 57427"/>
                  <a:gd name="connsiteX27" fmla="*/ 32990 w 32990"/>
                  <a:gd name="connsiteY27" fmla="*/ 55482 h 57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0" h="57427">
                    <a:moveTo>
                      <a:pt x="6481" y="37914"/>
                    </a:moveTo>
                    <a:cubicBezTo>
                      <a:pt x="6481" y="44478"/>
                      <a:pt x="7466" y="49163"/>
                      <a:pt x="9435" y="51969"/>
                    </a:cubicBezTo>
                    <a:cubicBezTo>
                      <a:pt x="10511" y="53584"/>
                      <a:pt x="12348" y="54524"/>
                      <a:pt x="14285" y="54453"/>
                    </a:cubicBezTo>
                    <a:cubicBezTo>
                      <a:pt x="17117" y="54453"/>
                      <a:pt x="19181" y="52352"/>
                      <a:pt x="20477" y="48150"/>
                    </a:cubicBezTo>
                    <a:cubicBezTo>
                      <a:pt x="22273" y="41444"/>
                      <a:pt x="22273" y="34384"/>
                      <a:pt x="20477" y="27679"/>
                    </a:cubicBezTo>
                    <a:cubicBezTo>
                      <a:pt x="19177" y="23481"/>
                      <a:pt x="17114" y="21381"/>
                      <a:pt x="14285" y="21381"/>
                    </a:cubicBezTo>
                    <a:cubicBezTo>
                      <a:pt x="11355" y="21381"/>
                      <a:pt x="9218" y="23455"/>
                      <a:pt x="7875" y="27602"/>
                    </a:cubicBezTo>
                    <a:cubicBezTo>
                      <a:pt x="6869" y="30944"/>
                      <a:pt x="6398" y="34425"/>
                      <a:pt x="6481" y="37914"/>
                    </a:cubicBezTo>
                    <a:close/>
                    <a:moveTo>
                      <a:pt x="21842" y="57427"/>
                    </a:moveTo>
                    <a:lnTo>
                      <a:pt x="21842" y="51378"/>
                    </a:lnTo>
                    <a:lnTo>
                      <a:pt x="21700" y="51378"/>
                    </a:lnTo>
                    <a:cubicBezTo>
                      <a:pt x="21107" y="53134"/>
                      <a:pt x="19917" y="54626"/>
                      <a:pt x="18338" y="55594"/>
                    </a:cubicBezTo>
                    <a:cubicBezTo>
                      <a:pt x="16898" y="56694"/>
                      <a:pt x="15156" y="57325"/>
                      <a:pt x="13346" y="57404"/>
                    </a:cubicBezTo>
                    <a:cubicBezTo>
                      <a:pt x="8620" y="57404"/>
                      <a:pt x="5115" y="55381"/>
                      <a:pt x="2830" y="51337"/>
                    </a:cubicBezTo>
                    <a:cubicBezTo>
                      <a:pt x="939" y="47982"/>
                      <a:pt x="-4" y="43508"/>
                      <a:pt x="0" y="37914"/>
                    </a:cubicBezTo>
                    <a:cubicBezTo>
                      <a:pt x="4" y="32321"/>
                      <a:pt x="949" y="27837"/>
                      <a:pt x="2836" y="24462"/>
                    </a:cubicBezTo>
                    <a:cubicBezTo>
                      <a:pt x="5124" y="20370"/>
                      <a:pt x="8630" y="18324"/>
                      <a:pt x="13352" y="18324"/>
                    </a:cubicBezTo>
                    <a:cubicBezTo>
                      <a:pt x="17129" y="18324"/>
                      <a:pt x="19914" y="20424"/>
                      <a:pt x="21706" y="24622"/>
                    </a:cubicBezTo>
                    <a:lnTo>
                      <a:pt x="21848" y="24622"/>
                    </a:lnTo>
                    <a:lnTo>
                      <a:pt x="21848" y="8657"/>
                    </a:lnTo>
                    <a:cubicBezTo>
                      <a:pt x="21848" y="6764"/>
                      <a:pt x="21329" y="5412"/>
                      <a:pt x="20294" y="4600"/>
                    </a:cubicBezTo>
                    <a:cubicBezTo>
                      <a:pt x="19506" y="3966"/>
                      <a:pt x="18183" y="3546"/>
                      <a:pt x="16324" y="3341"/>
                    </a:cubicBezTo>
                    <a:lnTo>
                      <a:pt x="16324" y="1934"/>
                    </a:lnTo>
                    <a:lnTo>
                      <a:pt x="27502" y="0"/>
                    </a:lnTo>
                    <a:lnTo>
                      <a:pt x="27502" y="48782"/>
                    </a:lnTo>
                    <a:cubicBezTo>
                      <a:pt x="27502" y="50753"/>
                      <a:pt x="27998" y="52133"/>
                      <a:pt x="28990" y="52921"/>
                    </a:cubicBezTo>
                    <a:cubicBezTo>
                      <a:pt x="29719" y="53525"/>
                      <a:pt x="31052" y="53933"/>
                      <a:pt x="32990" y="54145"/>
                    </a:cubicBezTo>
                    <a:lnTo>
                      <a:pt x="32990" y="55482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617B4B7E-859B-5570-1096-BA206D93470F}"/>
                  </a:ext>
                </a:extLst>
              </p:cNvPr>
              <p:cNvSpPr/>
              <p:nvPr/>
            </p:nvSpPr>
            <p:spPr>
              <a:xfrm>
                <a:off x="10843208" y="4840472"/>
                <a:ext cx="8849" cy="17599"/>
              </a:xfrm>
              <a:custGeom>
                <a:avLst/>
                <a:gdLst>
                  <a:gd name="connsiteX0" fmla="*/ 3716 w 8849"/>
                  <a:gd name="connsiteY0" fmla="*/ 17599 h 17599"/>
                  <a:gd name="connsiteX1" fmla="*/ 1305 w 8849"/>
                  <a:gd name="connsiteY1" fmla="*/ 17599 h 17599"/>
                  <a:gd name="connsiteX2" fmla="*/ 4708 w 8849"/>
                  <a:gd name="connsiteY2" fmla="*/ 10084 h 17599"/>
                  <a:gd name="connsiteX3" fmla="*/ 3361 w 8849"/>
                  <a:gd name="connsiteY3" fmla="*/ 8700 h 17599"/>
                  <a:gd name="connsiteX4" fmla="*/ 921 w 8849"/>
                  <a:gd name="connsiteY4" fmla="*/ 7482 h 17599"/>
                  <a:gd name="connsiteX5" fmla="*/ 1199 w 8849"/>
                  <a:gd name="connsiteY5" fmla="*/ 1262 h 17599"/>
                  <a:gd name="connsiteX6" fmla="*/ 4283 w 8849"/>
                  <a:gd name="connsiteY6" fmla="*/ 2 h 17599"/>
                  <a:gd name="connsiteX7" fmla="*/ 8850 w 8849"/>
                  <a:gd name="connsiteY7" fmla="*/ 5673 h 17599"/>
                  <a:gd name="connsiteX8" fmla="*/ 5813 w 8849"/>
                  <a:gd name="connsiteY8" fmla="*/ 14956 h 17599"/>
                  <a:gd name="connsiteX9" fmla="*/ 3716 w 8849"/>
                  <a:gd name="connsiteY9" fmla="*/ 17599 h 1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9" h="17599">
                    <a:moveTo>
                      <a:pt x="3716" y="17599"/>
                    </a:moveTo>
                    <a:lnTo>
                      <a:pt x="1305" y="17599"/>
                    </a:lnTo>
                    <a:cubicBezTo>
                      <a:pt x="3574" y="14950"/>
                      <a:pt x="4708" y="12445"/>
                      <a:pt x="4708" y="10084"/>
                    </a:cubicBezTo>
                    <a:cubicBezTo>
                      <a:pt x="4708" y="9374"/>
                      <a:pt x="4259" y="8913"/>
                      <a:pt x="3361" y="8700"/>
                    </a:cubicBezTo>
                    <a:cubicBezTo>
                      <a:pt x="2435" y="8577"/>
                      <a:pt x="1576" y="8149"/>
                      <a:pt x="921" y="7482"/>
                    </a:cubicBezTo>
                    <a:cubicBezTo>
                      <a:pt x="-403" y="5585"/>
                      <a:pt x="-289" y="3033"/>
                      <a:pt x="1199" y="1262"/>
                    </a:cubicBezTo>
                    <a:cubicBezTo>
                      <a:pt x="2001" y="422"/>
                      <a:pt x="3122" y="-36"/>
                      <a:pt x="4283" y="2"/>
                    </a:cubicBezTo>
                    <a:cubicBezTo>
                      <a:pt x="7327" y="2"/>
                      <a:pt x="8850" y="1893"/>
                      <a:pt x="8850" y="5673"/>
                    </a:cubicBezTo>
                    <a:cubicBezTo>
                      <a:pt x="8783" y="9001"/>
                      <a:pt x="7726" y="12233"/>
                      <a:pt x="5813" y="14956"/>
                    </a:cubicBezTo>
                    <a:cubicBezTo>
                      <a:pt x="5200" y="15902"/>
                      <a:pt x="4498" y="16787"/>
                      <a:pt x="3716" y="1759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6FE3F602-9437-371F-DE63-E34D41EAE564}"/>
                  </a:ext>
                </a:extLst>
              </p:cNvPr>
              <p:cNvSpPr/>
              <p:nvPr/>
            </p:nvSpPr>
            <p:spPr>
              <a:xfrm>
                <a:off x="10853475" y="4840469"/>
                <a:ext cx="51157" cy="55079"/>
              </a:xfrm>
              <a:custGeom>
                <a:avLst/>
                <a:gdLst>
                  <a:gd name="connsiteX0" fmla="*/ 0 w 51157"/>
                  <a:gd name="connsiteY0" fmla="*/ 55080 h 55079"/>
                  <a:gd name="connsiteX1" fmla="*/ 0 w 51157"/>
                  <a:gd name="connsiteY1" fmla="*/ 53465 h 55079"/>
                  <a:gd name="connsiteX2" fmla="*/ 6546 w 51157"/>
                  <a:gd name="connsiteY2" fmla="*/ 49959 h 55079"/>
                  <a:gd name="connsiteX3" fmla="*/ 8673 w 51157"/>
                  <a:gd name="connsiteY3" fmla="*/ 44448 h 55079"/>
                  <a:gd name="connsiteX4" fmla="*/ 23679 w 51157"/>
                  <a:gd name="connsiteY4" fmla="*/ 0 h 55079"/>
                  <a:gd name="connsiteX5" fmla="*/ 27756 w 51157"/>
                  <a:gd name="connsiteY5" fmla="*/ 0 h 55079"/>
                  <a:gd name="connsiteX6" fmla="*/ 42839 w 51157"/>
                  <a:gd name="connsiteY6" fmla="*/ 45075 h 55079"/>
                  <a:gd name="connsiteX7" fmla="*/ 47335 w 51157"/>
                  <a:gd name="connsiteY7" fmla="*/ 52443 h 55079"/>
                  <a:gd name="connsiteX8" fmla="*/ 51157 w 51157"/>
                  <a:gd name="connsiteY8" fmla="*/ 53465 h 55079"/>
                  <a:gd name="connsiteX9" fmla="*/ 51157 w 51157"/>
                  <a:gd name="connsiteY9" fmla="*/ 55080 h 55079"/>
                  <a:gd name="connsiteX10" fmla="*/ 32322 w 51157"/>
                  <a:gd name="connsiteY10" fmla="*/ 55080 h 55079"/>
                  <a:gd name="connsiteX11" fmla="*/ 32322 w 51157"/>
                  <a:gd name="connsiteY11" fmla="*/ 53465 h 55079"/>
                  <a:gd name="connsiteX12" fmla="*/ 37451 w 51157"/>
                  <a:gd name="connsiteY12" fmla="*/ 50710 h 55079"/>
                  <a:gd name="connsiteX13" fmla="*/ 36818 w 51157"/>
                  <a:gd name="connsiteY13" fmla="*/ 47322 h 55079"/>
                  <a:gd name="connsiteX14" fmla="*/ 33415 w 51157"/>
                  <a:gd name="connsiteY14" fmla="*/ 37116 h 55079"/>
                  <a:gd name="connsiteX15" fmla="*/ 15219 w 51157"/>
                  <a:gd name="connsiteY15" fmla="*/ 37116 h 55079"/>
                  <a:gd name="connsiteX16" fmla="*/ 12088 w 51157"/>
                  <a:gd name="connsiteY16" fmla="*/ 46772 h 55079"/>
                  <a:gd name="connsiteX17" fmla="*/ 11207 w 51157"/>
                  <a:gd name="connsiteY17" fmla="*/ 50550 h 55079"/>
                  <a:gd name="connsiteX18" fmla="*/ 13647 w 51157"/>
                  <a:gd name="connsiteY18" fmla="*/ 53229 h 55079"/>
                  <a:gd name="connsiteX19" fmla="*/ 16336 w 51157"/>
                  <a:gd name="connsiteY19" fmla="*/ 53465 h 55079"/>
                  <a:gd name="connsiteX20" fmla="*/ 16336 w 51157"/>
                  <a:gd name="connsiteY20" fmla="*/ 55080 h 55079"/>
                  <a:gd name="connsiteX21" fmla="*/ 24353 w 51157"/>
                  <a:gd name="connsiteY21" fmla="*/ 9053 h 55079"/>
                  <a:gd name="connsiteX22" fmla="*/ 16211 w 51157"/>
                  <a:gd name="connsiteY22" fmla="*/ 33887 h 55079"/>
                  <a:gd name="connsiteX23" fmla="*/ 32393 w 51157"/>
                  <a:gd name="connsiteY23" fmla="*/ 33887 h 5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157" h="55079">
                    <a:moveTo>
                      <a:pt x="0" y="55080"/>
                    </a:moveTo>
                    <a:lnTo>
                      <a:pt x="0" y="53465"/>
                    </a:lnTo>
                    <a:cubicBezTo>
                      <a:pt x="3233" y="53465"/>
                      <a:pt x="5416" y="52296"/>
                      <a:pt x="6546" y="49959"/>
                    </a:cubicBezTo>
                    <a:cubicBezTo>
                      <a:pt x="7366" y="48167"/>
                      <a:pt x="8076" y="46327"/>
                      <a:pt x="8673" y="44448"/>
                    </a:cubicBezTo>
                    <a:lnTo>
                      <a:pt x="23679" y="0"/>
                    </a:lnTo>
                    <a:lnTo>
                      <a:pt x="27756" y="0"/>
                    </a:lnTo>
                    <a:lnTo>
                      <a:pt x="42839" y="45075"/>
                    </a:lnTo>
                    <a:cubicBezTo>
                      <a:pt x="44111" y="48859"/>
                      <a:pt x="45609" y="51315"/>
                      <a:pt x="47335" y="52443"/>
                    </a:cubicBezTo>
                    <a:cubicBezTo>
                      <a:pt x="48477" y="53160"/>
                      <a:pt x="49809" y="53517"/>
                      <a:pt x="51157" y="53465"/>
                    </a:cubicBezTo>
                    <a:lnTo>
                      <a:pt x="51157" y="55080"/>
                    </a:lnTo>
                    <a:lnTo>
                      <a:pt x="32322" y="55080"/>
                    </a:lnTo>
                    <a:lnTo>
                      <a:pt x="32322" y="53465"/>
                    </a:lnTo>
                    <a:cubicBezTo>
                      <a:pt x="35741" y="53465"/>
                      <a:pt x="37451" y="52547"/>
                      <a:pt x="37451" y="50710"/>
                    </a:cubicBezTo>
                    <a:cubicBezTo>
                      <a:pt x="37419" y="49555"/>
                      <a:pt x="37206" y="48411"/>
                      <a:pt x="36818" y="47322"/>
                    </a:cubicBezTo>
                    <a:lnTo>
                      <a:pt x="33415" y="37116"/>
                    </a:lnTo>
                    <a:lnTo>
                      <a:pt x="15219" y="37116"/>
                    </a:lnTo>
                    <a:lnTo>
                      <a:pt x="12088" y="46772"/>
                    </a:lnTo>
                    <a:cubicBezTo>
                      <a:pt x="11634" y="47988"/>
                      <a:pt x="11338" y="49258"/>
                      <a:pt x="11207" y="50550"/>
                    </a:cubicBezTo>
                    <a:cubicBezTo>
                      <a:pt x="11207" y="52023"/>
                      <a:pt x="12017" y="52916"/>
                      <a:pt x="13647" y="53229"/>
                    </a:cubicBezTo>
                    <a:cubicBezTo>
                      <a:pt x="14533" y="53402"/>
                      <a:pt x="15434" y="53481"/>
                      <a:pt x="16336" y="53465"/>
                    </a:cubicBezTo>
                    <a:lnTo>
                      <a:pt x="16336" y="55080"/>
                    </a:lnTo>
                    <a:close/>
                    <a:moveTo>
                      <a:pt x="24353" y="9053"/>
                    </a:moveTo>
                    <a:lnTo>
                      <a:pt x="16211" y="33887"/>
                    </a:lnTo>
                    <a:lnTo>
                      <a:pt x="32393" y="33887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DA2A9722-81F1-C399-400A-EEE65C4C50E7}"/>
                  </a:ext>
                </a:extLst>
              </p:cNvPr>
              <p:cNvSpPr/>
              <p:nvPr/>
            </p:nvSpPr>
            <p:spPr>
              <a:xfrm>
                <a:off x="10909211" y="4838931"/>
                <a:ext cx="16672" cy="56617"/>
              </a:xfrm>
              <a:custGeom>
                <a:avLst/>
                <a:gdLst>
                  <a:gd name="connsiteX0" fmla="*/ 0 w 16672"/>
                  <a:gd name="connsiteY0" fmla="*/ 56617 h 56617"/>
                  <a:gd name="connsiteX1" fmla="*/ 0 w 16672"/>
                  <a:gd name="connsiteY1" fmla="*/ 55239 h 56617"/>
                  <a:gd name="connsiteX2" fmla="*/ 4248 w 16672"/>
                  <a:gd name="connsiteY2" fmla="*/ 53897 h 56617"/>
                  <a:gd name="connsiteX3" fmla="*/ 5524 w 16672"/>
                  <a:gd name="connsiteY3" fmla="*/ 49214 h 56617"/>
                  <a:gd name="connsiteX4" fmla="*/ 5524 w 16672"/>
                  <a:gd name="connsiteY4" fmla="*/ 8627 h 56617"/>
                  <a:gd name="connsiteX5" fmla="*/ 4000 w 16672"/>
                  <a:gd name="connsiteY5" fmla="*/ 4529 h 56617"/>
                  <a:gd name="connsiteX6" fmla="*/ 0 w 16672"/>
                  <a:gd name="connsiteY6" fmla="*/ 3311 h 56617"/>
                  <a:gd name="connsiteX7" fmla="*/ 0 w 16672"/>
                  <a:gd name="connsiteY7" fmla="*/ 1934 h 56617"/>
                  <a:gd name="connsiteX8" fmla="*/ 11148 w 16672"/>
                  <a:gd name="connsiteY8" fmla="*/ 0 h 56617"/>
                  <a:gd name="connsiteX9" fmla="*/ 11148 w 16672"/>
                  <a:gd name="connsiteY9" fmla="*/ 49214 h 56617"/>
                  <a:gd name="connsiteX10" fmla="*/ 13771 w 16672"/>
                  <a:gd name="connsiteY10" fmla="*/ 54808 h 56617"/>
                  <a:gd name="connsiteX11" fmla="*/ 16672 w 16672"/>
                  <a:gd name="connsiteY11" fmla="*/ 55239 h 56617"/>
                  <a:gd name="connsiteX12" fmla="*/ 16672 w 16672"/>
                  <a:gd name="connsiteY12" fmla="*/ 56617 h 56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672" h="56617">
                    <a:moveTo>
                      <a:pt x="0" y="56617"/>
                    </a:moveTo>
                    <a:lnTo>
                      <a:pt x="0" y="55239"/>
                    </a:lnTo>
                    <a:cubicBezTo>
                      <a:pt x="2009" y="55239"/>
                      <a:pt x="3421" y="54790"/>
                      <a:pt x="4248" y="53897"/>
                    </a:cubicBezTo>
                    <a:cubicBezTo>
                      <a:pt x="5075" y="53004"/>
                      <a:pt x="5524" y="51443"/>
                      <a:pt x="5524" y="49214"/>
                    </a:cubicBezTo>
                    <a:lnTo>
                      <a:pt x="5524" y="8627"/>
                    </a:lnTo>
                    <a:cubicBezTo>
                      <a:pt x="5524" y="6711"/>
                      <a:pt x="5016" y="5345"/>
                      <a:pt x="4000" y="4529"/>
                    </a:cubicBezTo>
                    <a:cubicBezTo>
                      <a:pt x="3212" y="3926"/>
                      <a:pt x="1879" y="3520"/>
                      <a:pt x="0" y="3311"/>
                    </a:cubicBezTo>
                    <a:lnTo>
                      <a:pt x="0" y="1934"/>
                    </a:lnTo>
                    <a:lnTo>
                      <a:pt x="11148" y="0"/>
                    </a:lnTo>
                    <a:lnTo>
                      <a:pt x="11148" y="49214"/>
                    </a:lnTo>
                    <a:cubicBezTo>
                      <a:pt x="11148" y="52312"/>
                      <a:pt x="12023" y="54177"/>
                      <a:pt x="13771" y="54808"/>
                    </a:cubicBezTo>
                    <a:cubicBezTo>
                      <a:pt x="14706" y="55118"/>
                      <a:pt x="15687" y="55264"/>
                      <a:pt x="16672" y="55239"/>
                    </a:cubicBezTo>
                    <a:lnTo>
                      <a:pt x="16672" y="56617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C8479529-90FC-1243-4FE1-EE737CBDB224}"/>
                  </a:ext>
                </a:extLst>
              </p:cNvPr>
              <p:cNvSpPr/>
              <p:nvPr/>
            </p:nvSpPr>
            <p:spPr>
              <a:xfrm>
                <a:off x="10927920" y="4857250"/>
                <a:ext cx="29848" cy="39085"/>
              </a:xfrm>
              <a:custGeom>
                <a:avLst/>
                <a:gdLst>
                  <a:gd name="connsiteX0" fmla="*/ 29848 w 29848"/>
                  <a:gd name="connsiteY0" fmla="*/ 36684 h 39085"/>
                  <a:gd name="connsiteX1" fmla="*/ 29848 w 29848"/>
                  <a:gd name="connsiteY1" fmla="*/ 38375 h 39085"/>
                  <a:gd name="connsiteX2" fmla="*/ 24572 w 29848"/>
                  <a:gd name="connsiteY2" fmla="*/ 39085 h 39085"/>
                  <a:gd name="connsiteX3" fmla="*/ 19119 w 29848"/>
                  <a:gd name="connsiteY3" fmla="*/ 33142 h 39085"/>
                  <a:gd name="connsiteX4" fmla="*/ 18978 w 29848"/>
                  <a:gd name="connsiteY4" fmla="*/ 33142 h 39085"/>
                  <a:gd name="connsiteX5" fmla="*/ 8680 w 29848"/>
                  <a:gd name="connsiteY5" fmla="*/ 39085 h 39085"/>
                  <a:gd name="connsiteX6" fmla="*/ 1135 w 29848"/>
                  <a:gd name="connsiteY6" fmla="*/ 34674 h 39085"/>
                  <a:gd name="connsiteX7" fmla="*/ 1 w 29848"/>
                  <a:gd name="connsiteY7" fmla="*/ 29944 h 39085"/>
                  <a:gd name="connsiteX8" fmla="*/ 6978 w 29848"/>
                  <a:gd name="connsiteY8" fmla="*/ 19744 h 39085"/>
                  <a:gd name="connsiteX9" fmla="*/ 13666 w 29848"/>
                  <a:gd name="connsiteY9" fmla="*/ 18171 h 39085"/>
                  <a:gd name="connsiteX10" fmla="*/ 19119 w 29848"/>
                  <a:gd name="connsiteY10" fmla="*/ 17538 h 39085"/>
                  <a:gd name="connsiteX11" fmla="*/ 19119 w 29848"/>
                  <a:gd name="connsiteY11" fmla="*/ 14422 h 39085"/>
                  <a:gd name="connsiteX12" fmla="*/ 17140 w 29848"/>
                  <a:gd name="connsiteY12" fmla="*/ 4370 h 39085"/>
                  <a:gd name="connsiteX13" fmla="*/ 12957 w 29848"/>
                  <a:gd name="connsiteY13" fmla="*/ 2755 h 39085"/>
                  <a:gd name="connsiteX14" fmla="*/ 9241 w 29848"/>
                  <a:gd name="connsiteY14" fmla="*/ 3619 h 39085"/>
                  <a:gd name="connsiteX15" fmla="*/ 7900 w 29848"/>
                  <a:gd name="connsiteY15" fmla="*/ 7439 h 39085"/>
                  <a:gd name="connsiteX16" fmla="*/ 4497 w 29848"/>
                  <a:gd name="connsiteY16" fmla="*/ 11690 h 39085"/>
                  <a:gd name="connsiteX17" fmla="*/ 994 w 29848"/>
                  <a:gd name="connsiteY17" fmla="*/ 7988 h 39085"/>
                  <a:gd name="connsiteX18" fmla="*/ 7611 w 29848"/>
                  <a:gd name="connsiteY18" fmla="*/ 940 h 39085"/>
                  <a:gd name="connsiteX19" fmla="*/ 13028 w 29848"/>
                  <a:gd name="connsiteY19" fmla="*/ 0 h 39085"/>
                  <a:gd name="connsiteX20" fmla="*/ 23863 w 29848"/>
                  <a:gd name="connsiteY20" fmla="*/ 6019 h 39085"/>
                  <a:gd name="connsiteX21" fmla="*/ 24785 w 29848"/>
                  <a:gd name="connsiteY21" fmla="*/ 12991 h 39085"/>
                  <a:gd name="connsiteX22" fmla="*/ 24785 w 29848"/>
                  <a:gd name="connsiteY22" fmla="*/ 33148 h 39085"/>
                  <a:gd name="connsiteX23" fmla="*/ 27899 w 29848"/>
                  <a:gd name="connsiteY23" fmla="*/ 37004 h 39085"/>
                  <a:gd name="connsiteX24" fmla="*/ 29848 w 29848"/>
                  <a:gd name="connsiteY24" fmla="*/ 36684 h 39085"/>
                  <a:gd name="connsiteX25" fmla="*/ 19119 w 29848"/>
                  <a:gd name="connsiteY25" fmla="*/ 24988 h 39085"/>
                  <a:gd name="connsiteX26" fmla="*/ 19119 w 29848"/>
                  <a:gd name="connsiteY26" fmla="*/ 20258 h 39085"/>
                  <a:gd name="connsiteX27" fmla="*/ 6447 w 29848"/>
                  <a:gd name="connsiteY27" fmla="*/ 28643 h 39085"/>
                  <a:gd name="connsiteX28" fmla="*/ 7687 w 29848"/>
                  <a:gd name="connsiteY28" fmla="*/ 33373 h 39085"/>
                  <a:gd name="connsiteX29" fmla="*/ 11368 w 29848"/>
                  <a:gd name="connsiteY29" fmla="*/ 35738 h 39085"/>
                  <a:gd name="connsiteX30" fmla="*/ 17176 w 29848"/>
                  <a:gd name="connsiteY30" fmla="*/ 32273 h 39085"/>
                  <a:gd name="connsiteX31" fmla="*/ 19119 w 29848"/>
                  <a:gd name="connsiteY31" fmla="*/ 24988 h 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8" h="39085">
                    <a:moveTo>
                      <a:pt x="29848" y="36684"/>
                    </a:moveTo>
                    <a:lnTo>
                      <a:pt x="29848" y="38375"/>
                    </a:lnTo>
                    <a:cubicBezTo>
                      <a:pt x="28130" y="38851"/>
                      <a:pt x="26355" y="39090"/>
                      <a:pt x="24572" y="39085"/>
                    </a:cubicBezTo>
                    <a:cubicBezTo>
                      <a:pt x="20937" y="39085"/>
                      <a:pt x="19119" y="37104"/>
                      <a:pt x="19119" y="33142"/>
                    </a:cubicBezTo>
                    <a:lnTo>
                      <a:pt x="18978" y="33142"/>
                    </a:lnTo>
                    <a:cubicBezTo>
                      <a:pt x="16614" y="37104"/>
                      <a:pt x="13182" y="39085"/>
                      <a:pt x="8680" y="39085"/>
                    </a:cubicBezTo>
                    <a:cubicBezTo>
                      <a:pt x="5253" y="39085"/>
                      <a:pt x="2738" y="37614"/>
                      <a:pt x="1135" y="34674"/>
                    </a:cubicBezTo>
                    <a:cubicBezTo>
                      <a:pt x="366" y="33218"/>
                      <a:pt x="-24" y="31591"/>
                      <a:pt x="1" y="29944"/>
                    </a:cubicBezTo>
                    <a:cubicBezTo>
                      <a:pt x="1" y="24929"/>
                      <a:pt x="2327" y="21529"/>
                      <a:pt x="6978" y="19744"/>
                    </a:cubicBezTo>
                    <a:cubicBezTo>
                      <a:pt x="9134" y="18944"/>
                      <a:pt x="11380" y="18416"/>
                      <a:pt x="13666" y="18171"/>
                    </a:cubicBezTo>
                    <a:lnTo>
                      <a:pt x="19119" y="17538"/>
                    </a:lnTo>
                    <a:lnTo>
                      <a:pt x="19119" y="14422"/>
                    </a:lnTo>
                    <a:cubicBezTo>
                      <a:pt x="19119" y="9297"/>
                      <a:pt x="18459" y="5947"/>
                      <a:pt x="17140" y="4370"/>
                    </a:cubicBezTo>
                    <a:cubicBezTo>
                      <a:pt x="16219" y="3294"/>
                      <a:pt x="14824" y="2755"/>
                      <a:pt x="12957" y="2755"/>
                    </a:cubicBezTo>
                    <a:cubicBezTo>
                      <a:pt x="11185" y="2755"/>
                      <a:pt x="9974" y="3039"/>
                      <a:pt x="9241" y="3619"/>
                    </a:cubicBezTo>
                    <a:cubicBezTo>
                      <a:pt x="8343" y="4328"/>
                      <a:pt x="7900" y="5600"/>
                      <a:pt x="7900" y="7439"/>
                    </a:cubicBezTo>
                    <a:cubicBezTo>
                      <a:pt x="7900" y="10273"/>
                      <a:pt x="6766" y="11690"/>
                      <a:pt x="4497" y="11690"/>
                    </a:cubicBezTo>
                    <a:cubicBezTo>
                      <a:pt x="2165" y="11690"/>
                      <a:pt x="998" y="10456"/>
                      <a:pt x="994" y="7988"/>
                    </a:cubicBezTo>
                    <a:cubicBezTo>
                      <a:pt x="994" y="4760"/>
                      <a:pt x="3199" y="2411"/>
                      <a:pt x="7611" y="940"/>
                    </a:cubicBezTo>
                    <a:cubicBezTo>
                      <a:pt x="9355" y="339"/>
                      <a:pt x="11184" y="21"/>
                      <a:pt x="13028" y="0"/>
                    </a:cubicBezTo>
                    <a:cubicBezTo>
                      <a:pt x="18936" y="0"/>
                      <a:pt x="22548" y="2006"/>
                      <a:pt x="23863" y="6019"/>
                    </a:cubicBezTo>
                    <a:cubicBezTo>
                      <a:pt x="24530" y="8281"/>
                      <a:pt x="24841" y="10633"/>
                      <a:pt x="24785" y="12991"/>
                    </a:cubicBezTo>
                    <a:lnTo>
                      <a:pt x="24785" y="33148"/>
                    </a:lnTo>
                    <a:cubicBezTo>
                      <a:pt x="24785" y="35719"/>
                      <a:pt x="25823" y="37004"/>
                      <a:pt x="27899" y="37004"/>
                    </a:cubicBezTo>
                    <a:cubicBezTo>
                      <a:pt x="28558" y="36972"/>
                      <a:pt x="29212" y="36865"/>
                      <a:pt x="29848" y="36684"/>
                    </a:cubicBezTo>
                    <a:close/>
                    <a:moveTo>
                      <a:pt x="19119" y="24988"/>
                    </a:moveTo>
                    <a:lnTo>
                      <a:pt x="19119" y="20258"/>
                    </a:lnTo>
                    <a:cubicBezTo>
                      <a:pt x="10671" y="20463"/>
                      <a:pt x="6447" y="23258"/>
                      <a:pt x="6447" y="28643"/>
                    </a:cubicBezTo>
                    <a:cubicBezTo>
                      <a:pt x="6420" y="30304"/>
                      <a:pt x="6849" y="31940"/>
                      <a:pt x="7687" y="33373"/>
                    </a:cubicBezTo>
                    <a:cubicBezTo>
                      <a:pt x="8633" y="34946"/>
                      <a:pt x="9856" y="35738"/>
                      <a:pt x="11368" y="35738"/>
                    </a:cubicBezTo>
                    <a:cubicBezTo>
                      <a:pt x="13731" y="35738"/>
                      <a:pt x="15667" y="34583"/>
                      <a:pt x="17176" y="32273"/>
                    </a:cubicBezTo>
                    <a:cubicBezTo>
                      <a:pt x="18515" y="30085"/>
                      <a:pt x="19190" y="27554"/>
                      <a:pt x="19119" y="2498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20199263-C2B4-0AB4-B544-3F3893C6F854}"/>
                  </a:ext>
                </a:extLst>
              </p:cNvPr>
              <p:cNvSpPr/>
              <p:nvPr/>
            </p:nvSpPr>
            <p:spPr>
              <a:xfrm>
                <a:off x="10959499" y="4857234"/>
                <a:ext cx="27076" cy="39113"/>
              </a:xfrm>
              <a:custGeom>
                <a:avLst/>
                <a:gdLst>
                  <a:gd name="connsiteX0" fmla="*/ 26202 w 27076"/>
                  <a:gd name="connsiteY0" fmla="*/ 35482 h 39113"/>
                  <a:gd name="connsiteX1" fmla="*/ 26202 w 27076"/>
                  <a:gd name="connsiteY1" fmla="*/ 37847 h 39113"/>
                  <a:gd name="connsiteX2" fmla="*/ 18415 w 27076"/>
                  <a:gd name="connsiteY2" fmla="*/ 39107 h 39113"/>
                  <a:gd name="connsiteX3" fmla="*/ 4466 w 27076"/>
                  <a:gd name="connsiteY3" fmla="*/ 33519 h 39113"/>
                  <a:gd name="connsiteX4" fmla="*/ 0 w 27076"/>
                  <a:gd name="connsiteY4" fmla="*/ 18470 h 39113"/>
                  <a:gd name="connsiteX5" fmla="*/ 6759 w 27076"/>
                  <a:gd name="connsiteY5" fmla="*/ 2292 h 39113"/>
                  <a:gd name="connsiteX6" fmla="*/ 15686 w 27076"/>
                  <a:gd name="connsiteY6" fmla="*/ 10 h 39113"/>
                  <a:gd name="connsiteX7" fmla="*/ 23041 w 27076"/>
                  <a:gd name="connsiteY7" fmla="*/ 1429 h 39113"/>
                  <a:gd name="connsiteX8" fmla="*/ 27076 w 27076"/>
                  <a:gd name="connsiteY8" fmla="*/ 7608 h 39113"/>
                  <a:gd name="connsiteX9" fmla="*/ 23679 w 27076"/>
                  <a:gd name="connsiteY9" fmla="*/ 11469 h 39113"/>
                  <a:gd name="connsiteX10" fmla="*/ 20879 w 27076"/>
                  <a:gd name="connsiteY10" fmla="*/ 9814 h 39113"/>
                  <a:gd name="connsiteX11" fmla="*/ 19750 w 27076"/>
                  <a:gd name="connsiteY11" fmla="*/ 6230 h 39113"/>
                  <a:gd name="connsiteX12" fmla="*/ 14758 w 27076"/>
                  <a:gd name="connsiteY12" fmla="*/ 2771 h 39113"/>
                  <a:gd name="connsiteX13" fmla="*/ 7184 w 27076"/>
                  <a:gd name="connsiteY13" fmla="*/ 8513 h 39113"/>
                  <a:gd name="connsiteX14" fmla="*/ 6050 w 27076"/>
                  <a:gd name="connsiteY14" fmla="*/ 15839 h 39113"/>
                  <a:gd name="connsiteX15" fmla="*/ 13659 w 27076"/>
                  <a:gd name="connsiteY15" fmla="*/ 33276 h 39113"/>
                  <a:gd name="connsiteX16" fmla="*/ 22155 w 27076"/>
                  <a:gd name="connsiteY16" fmla="*/ 36156 h 39113"/>
                  <a:gd name="connsiteX17" fmla="*/ 26202 w 27076"/>
                  <a:gd name="connsiteY17" fmla="*/ 35482 h 3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076" h="39113">
                    <a:moveTo>
                      <a:pt x="26202" y="35482"/>
                    </a:moveTo>
                    <a:lnTo>
                      <a:pt x="26202" y="37847"/>
                    </a:lnTo>
                    <a:cubicBezTo>
                      <a:pt x="23707" y="38750"/>
                      <a:pt x="21067" y="39176"/>
                      <a:pt x="18415" y="39107"/>
                    </a:cubicBezTo>
                    <a:cubicBezTo>
                      <a:pt x="12231" y="39107"/>
                      <a:pt x="7582" y="37244"/>
                      <a:pt x="4466" y="33519"/>
                    </a:cubicBezTo>
                    <a:cubicBezTo>
                      <a:pt x="1489" y="29943"/>
                      <a:pt x="0" y="24927"/>
                      <a:pt x="0" y="18470"/>
                    </a:cubicBezTo>
                    <a:cubicBezTo>
                      <a:pt x="0" y="10646"/>
                      <a:pt x="2253" y="5253"/>
                      <a:pt x="6759" y="2292"/>
                    </a:cubicBezTo>
                    <a:cubicBezTo>
                      <a:pt x="9098" y="767"/>
                      <a:pt x="12074" y="6"/>
                      <a:pt x="15686" y="10"/>
                    </a:cubicBezTo>
                    <a:cubicBezTo>
                      <a:pt x="18213" y="-77"/>
                      <a:pt x="20727" y="408"/>
                      <a:pt x="23041" y="1429"/>
                    </a:cubicBezTo>
                    <a:cubicBezTo>
                      <a:pt x="25727" y="2710"/>
                      <a:pt x="27072" y="4770"/>
                      <a:pt x="27076" y="7608"/>
                    </a:cubicBezTo>
                    <a:cubicBezTo>
                      <a:pt x="27076" y="10186"/>
                      <a:pt x="25944" y="11473"/>
                      <a:pt x="23679" y="11469"/>
                    </a:cubicBezTo>
                    <a:cubicBezTo>
                      <a:pt x="22506" y="11501"/>
                      <a:pt x="21418" y="10857"/>
                      <a:pt x="20879" y="9814"/>
                    </a:cubicBezTo>
                    <a:cubicBezTo>
                      <a:pt x="20339" y="8677"/>
                      <a:pt x="19959" y="7471"/>
                      <a:pt x="19750" y="6230"/>
                    </a:cubicBezTo>
                    <a:cubicBezTo>
                      <a:pt x="19230" y="3924"/>
                      <a:pt x="17566" y="2771"/>
                      <a:pt x="14758" y="2771"/>
                    </a:cubicBezTo>
                    <a:cubicBezTo>
                      <a:pt x="11213" y="2771"/>
                      <a:pt x="8689" y="4685"/>
                      <a:pt x="7184" y="8513"/>
                    </a:cubicBezTo>
                    <a:cubicBezTo>
                      <a:pt x="6365" y="10866"/>
                      <a:pt x="5981" y="13348"/>
                      <a:pt x="6050" y="15839"/>
                    </a:cubicBezTo>
                    <a:cubicBezTo>
                      <a:pt x="6050" y="23530"/>
                      <a:pt x="8586" y="29342"/>
                      <a:pt x="13659" y="33276"/>
                    </a:cubicBezTo>
                    <a:cubicBezTo>
                      <a:pt x="16073" y="35192"/>
                      <a:pt x="19075" y="36209"/>
                      <a:pt x="22155" y="36156"/>
                    </a:cubicBezTo>
                    <a:cubicBezTo>
                      <a:pt x="23527" y="36102"/>
                      <a:pt x="24886" y="35875"/>
                      <a:pt x="26202" y="3548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ED192A48-E6C3-3FB2-795D-E56FB45FB003}"/>
                  </a:ext>
                </a:extLst>
              </p:cNvPr>
              <p:cNvSpPr/>
              <p:nvPr/>
            </p:nvSpPr>
            <p:spPr>
              <a:xfrm>
                <a:off x="10990740" y="4857244"/>
                <a:ext cx="29871" cy="39091"/>
              </a:xfrm>
              <a:custGeom>
                <a:avLst/>
                <a:gdLst>
                  <a:gd name="connsiteX0" fmla="*/ 29872 w 29871"/>
                  <a:gd name="connsiteY0" fmla="*/ 36690 h 39091"/>
                  <a:gd name="connsiteX1" fmla="*/ 29872 w 29871"/>
                  <a:gd name="connsiteY1" fmla="*/ 38381 h 39091"/>
                  <a:gd name="connsiteX2" fmla="*/ 24596 w 29871"/>
                  <a:gd name="connsiteY2" fmla="*/ 39091 h 39091"/>
                  <a:gd name="connsiteX3" fmla="*/ 19143 w 29871"/>
                  <a:gd name="connsiteY3" fmla="*/ 33148 h 39091"/>
                  <a:gd name="connsiteX4" fmla="*/ 18978 w 29871"/>
                  <a:gd name="connsiteY4" fmla="*/ 33148 h 39091"/>
                  <a:gd name="connsiteX5" fmla="*/ 8674 w 29871"/>
                  <a:gd name="connsiteY5" fmla="*/ 39091 h 39091"/>
                  <a:gd name="connsiteX6" fmla="*/ 1135 w 29871"/>
                  <a:gd name="connsiteY6" fmla="*/ 34680 h 39091"/>
                  <a:gd name="connsiteX7" fmla="*/ 1 w 29871"/>
                  <a:gd name="connsiteY7" fmla="*/ 29949 h 39091"/>
                  <a:gd name="connsiteX8" fmla="*/ 6978 w 29871"/>
                  <a:gd name="connsiteY8" fmla="*/ 19749 h 39091"/>
                  <a:gd name="connsiteX9" fmla="*/ 13666 w 29871"/>
                  <a:gd name="connsiteY9" fmla="*/ 18177 h 39091"/>
                  <a:gd name="connsiteX10" fmla="*/ 19119 w 29871"/>
                  <a:gd name="connsiteY10" fmla="*/ 17544 h 39091"/>
                  <a:gd name="connsiteX11" fmla="*/ 19119 w 29871"/>
                  <a:gd name="connsiteY11" fmla="*/ 14428 h 39091"/>
                  <a:gd name="connsiteX12" fmla="*/ 17140 w 29871"/>
                  <a:gd name="connsiteY12" fmla="*/ 4376 h 39091"/>
                  <a:gd name="connsiteX13" fmla="*/ 12957 w 29871"/>
                  <a:gd name="connsiteY13" fmla="*/ 2761 h 39091"/>
                  <a:gd name="connsiteX14" fmla="*/ 9241 w 29871"/>
                  <a:gd name="connsiteY14" fmla="*/ 3625 h 39091"/>
                  <a:gd name="connsiteX15" fmla="*/ 7900 w 29871"/>
                  <a:gd name="connsiteY15" fmla="*/ 7444 h 39091"/>
                  <a:gd name="connsiteX16" fmla="*/ 4497 w 29871"/>
                  <a:gd name="connsiteY16" fmla="*/ 11696 h 39091"/>
                  <a:gd name="connsiteX17" fmla="*/ 994 w 29871"/>
                  <a:gd name="connsiteY17" fmla="*/ 7994 h 39091"/>
                  <a:gd name="connsiteX18" fmla="*/ 7617 w 29871"/>
                  <a:gd name="connsiteY18" fmla="*/ 946 h 39091"/>
                  <a:gd name="connsiteX19" fmla="*/ 13070 w 29871"/>
                  <a:gd name="connsiteY19" fmla="*/ 0 h 39091"/>
                  <a:gd name="connsiteX20" fmla="*/ 23899 w 29871"/>
                  <a:gd name="connsiteY20" fmla="*/ 6019 h 39091"/>
                  <a:gd name="connsiteX21" fmla="*/ 24821 w 29871"/>
                  <a:gd name="connsiteY21" fmla="*/ 12991 h 39091"/>
                  <a:gd name="connsiteX22" fmla="*/ 24821 w 29871"/>
                  <a:gd name="connsiteY22" fmla="*/ 33148 h 39091"/>
                  <a:gd name="connsiteX23" fmla="*/ 27934 w 29871"/>
                  <a:gd name="connsiteY23" fmla="*/ 37004 h 39091"/>
                  <a:gd name="connsiteX24" fmla="*/ 29872 w 29871"/>
                  <a:gd name="connsiteY24" fmla="*/ 36690 h 39091"/>
                  <a:gd name="connsiteX25" fmla="*/ 19143 w 29871"/>
                  <a:gd name="connsiteY25" fmla="*/ 24994 h 39091"/>
                  <a:gd name="connsiteX26" fmla="*/ 19143 w 29871"/>
                  <a:gd name="connsiteY26" fmla="*/ 20264 h 39091"/>
                  <a:gd name="connsiteX27" fmla="*/ 6470 w 29871"/>
                  <a:gd name="connsiteY27" fmla="*/ 28649 h 39091"/>
                  <a:gd name="connsiteX28" fmla="*/ 7711 w 29871"/>
                  <a:gd name="connsiteY28" fmla="*/ 33379 h 39091"/>
                  <a:gd name="connsiteX29" fmla="*/ 11392 w 29871"/>
                  <a:gd name="connsiteY29" fmla="*/ 35744 h 39091"/>
                  <a:gd name="connsiteX30" fmla="*/ 17199 w 29871"/>
                  <a:gd name="connsiteY30" fmla="*/ 32279 h 39091"/>
                  <a:gd name="connsiteX31" fmla="*/ 19143 w 29871"/>
                  <a:gd name="connsiteY31" fmla="*/ 24994 h 39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71" h="39091">
                    <a:moveTo>
                      <a:pt x="29872" y="36690"/>
                    </a:moveTo>
                    <a:lnTo>
                      <a:pt x="29872" y="38381"/>
                    </a:lnTo>
                    <a:cubicBezTo>
                      <a:pt x="28154" y="38857"/>
                      <a:pt x="26378" y="39095"/>
                      <a:pt x="24596" y="39091"/>
                    </a:cubicBezTo>
                    <a:cubicBezTo>
                      <a:pt x="20957" y="39091"/>
                      <a:pt x="19139" y="37110"/>
                      <a:pt x="19143" y="33148"/>
                    </a:cubicBezTo>
                    <a:lnTo>
                      <a:pt x="18978" y="33148"/>
                    </a:lnTo>
                    <a:cubicBezTo>
                      <a:pt x="16614" y="37110"/>
                      <a:pt x="13180" y="39091"/>
                      <a:pt x="8674" y="39091"/>
                    </a:cubicBezTo>
                    <a:cubicBezTo>
                      <a:pt x="5252" y="39091"/>
                      <a:pt x="2738" y="37620"/>
                      <a:pt x="1135" y="34680"/>
                    </a:cubicBezTo>
                    <a:cubicBezTo>
                      <a:pt x="366" y="33223"/>
                      <a:pt x="-24" y="31597"/>
                      <a:pt x="1" y="29949"/>
                    </a:cubicBezTo>
                    <a:cubicBezTo>
                      <a:pt x="1" y="24935"/>
                      <a:pt x="2327" y="21535"/>
                      <a:pt x="6978" y="19749"/>
                    </a:cubicBezTo>
                    <a:cubicBezTo>
                      <a:pt x="9134" y="18951"/>
                      <a:pt x="11380" y="18423"/>
                      <a:pt x="13666" y="18177"/>
                    </a:cubicBezTo>
                    <a:lnTo>
                      <a:pt x="19119" y="17544"/>
                    </a:lnTo>
                    <a:lnTo>
                      <a:pt x="19119" y="14428"/>
                    </a:lnTo>
                    <a:cubicBezTo>
                      <a:pt x="19119" y="9303"/>
                      <a:pt x="18459" y="5953"/>
                      <a:pt x="17140" y="4376"/>
                    </a:cubicBezTo>
                    <a:cubicBezTo>
                      <a:pt x="16219" y="3299"/>
                      <a:pt x="14824" y="2761"/>
                      <a:pt x="12957" y="2761"/>
                    </a:cubicBezTo>
                    <a:cubicBezTo>
                      <a:pt x="11185" y="2761"/>
                      <a:pt x="9974" y="3045"/>
                      <a:pt x="9241" y="3625"/>
                    </a:cubicBezTo>
                    <a:cubicBezTo>
                      <a:pt x="8351" y="4334"/>
                      <a:pt x="7904" y="5607"/>
                      <a:pt x="7900" y="7444"/>
                    </a:cubicBezTo>
                    <a:cubicBezTo>
                      <a:pt x="7900" y="10279"/>
                      <a:pt x="6766" y="11696"/>
                      <a:pt x="4497" y="11696"/>
                    </a:cubicBezTo>
                    <a:cubicBezTo>
                      <a:pt x="2165" y="11696"/>
                      <a:pt x="998" y="10462"/>
                      <a:pt x="994" y="7994"/>
                    </a:cubicBezTo>
                    <a:cubicBezTo>
                      <a:pt x="994" y="4766"/>
                      <a:pt x="3202" y="2417"/>
                      <a:pt x="7617" y="946"/>
                    </a:cubicBezTo>
                    <a:cubicBezTo>
                      <a:pt x="9371" y="338"/>
                      <a:pt x="11213" y="18"/>
                      <a:pt x="13070" y="0"/>
                    </a:cubicBezTo>
                    <a:cubicBezTo>
                      <a:pt x="18978" y="0"/>
                      <a:pt x="22587" y="2006"/>
                      <a:pt x="23899" y="6019"/>
                    </a:cubicBezTo>
                    <a:cubicBezTo>
                      <a:pt x="24565" y="8281"/>
                      <a:pt x="24877" y="10633"/>
                      <a:pt x="24821" y="12991"/>
                    </a:cubicBezTo>
                    <a:lnTo>
                      <a:pt x="24821" y="33148"/>
                    </a:lnTo>
                    <a:cubicBezTo>
                      <a:pt x="24821" y="35719"/>
                      <a:pt x="25859" y="37004"/>
                      <a:pt x="27934" y="37004"/>
                    </a:cubicBezTo>
                    <a:cubicBezTo>
                      <a:pt x="28590" y="36973"/>
                      <a:pt x="29240" y="36868"/>
                      <a:pt x="29872" y="36690"/>
                    </a:cubicBezTo>
                    <a:close/>
                    <a:moveTo>
                      <a:pt x="19143" y="24994"/>
                    </a:moveTo>
                    <a:lnTo>
                      <a:pt x="19143" y="20264"/>
                    </a:lnTo>
                    <a:cubicBezTo>
                      <a:pt x="10695" y="20469"/>
                      <a:pt x="6470" y="23264"/>
                      <a:pt x="6470" y="28649"/>
                    </a:cubicBezTo>
                    <a:cubicBezTo>
                      <a:pt x="6443" y="30310"/>
                      <a:pt x="6872" y="31946"/>
                      <a:pt x="7711" y="33379"/>
                    </a:cubicBezTo>
                    <a:cubicBezTo>
                      <a:pt x="8652" y="34956"/>
                      <a:pt x="9879" y="35744"/>
                      <a:pt x="11392" y="35744"/>
                    </a:cubicBezTo>
                    <a:cubicBezTo>
                      <a:pt x="13755" y="35744"/>
                      <a:pt x="15691" y="34589"/>
                      <a:pt x="17199" y="32279"/>
                    </a:cubicBezTo>
                    <a:cubicBezTo>
                      <a:pt x="18539" y="30091"/>
                      <a:pt x="19213" y="27560"/>
                      <a:pt x="19143" y="2499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8662FD21-D21C-51B5-6E01-B8BDAD15D75A}"/>
                  </a:ext>
                </a:extLst>
              </p:cNvPr>
              <p:cNvSpPr/>
              <p:nvPr/>
            </p:nvSpPr>
            <p:spPr>
              <a:xfrm>
                <a:off x="11024398" y="4857250"/>
                <a:ext cx="36647" cy="38304"/>
              </a:xfrm>
              <a:custGeom>
                <a:avLst/>
                <a:gdLst>
                  <a:gd name="connsiteX0" fmla="*/ 0 w 36647"/>
                  <a:gd name="connsiteY0" fmla="*/ 38299 h 38304"/>
                  <a:gd name="connsiteX1" fmla="*/ 0 w 36647"/>
                  <a:gd name="connsiteY1" fmla="*/ 36921 h 38304"/>
                  <a:gd name="connsiteX2" fmla="*/ 4212 w 36647"/>
                  <a:gd name="connsiteY2" fmla="*/ 35579 h 38304"/>
                  <a:gd name="connsiteX3" fmla="*/ 5489 w 36647"/>
                  <a:gd name="connsiteY3" fmla="*/ 30895 h 38304"/>
                  <a:gd name="connsiteX4" fmla="*/ 5489 w 36647"/>
                  <a:gd name="connsiteY4" fmla="*/ 8609 h 38304"/>
                  <a:gd name="connsiteX5" fmla="*/ 4000 w 36647"/>
                  <a:gd name="connsiteY5" fmla="*/ 4518 h 38304"/>
                  <a:gd name="connsiteX6" fmla="*/ 0 w 36647"/>
                  <a:gd name="connsiteY6" fmla="*/ 3376 h 38304"/>
                  <a:gd name="connsiteX7" fmla="*/ 0 w 36647"/>
                  <a:gd name="connsiteY7" fmla="*/ 2005 h 38304"/>
                  <a:gd name="connsiteX8" fmla="*/ 11148 w 36647"/>
                  <a:gd name="connsiteY8" fmla="*/ 0 h 38304"/>
                  <a:gd name="connsiteX9" fmla="*/ 11148 w 36647"/>
                  <a:gd name="connsiteY9" fmla="*/ 10821 h 38304"/>
                  <a:gd name="connsiteX10" fmla="*/ 11290 w 36647"/>
                  <a:gd name="connsiteY10" fmla="*/ 10821 h 38304"/>
                  <a:gd name="connsiteX11" fmla="*/ 22763 w 36647"/>
                  <a:gd name="connsiteY11" fmla="*/ 0 h 38304"/>
                  <a:gd name="connsiteX12" fmla="*/ 29853 w 36647"/>
                  <a:gd name="connsiteY12" fmla="*/ 3382 h 38304"/>
                  <a:gd name="connsiteX13" fmla="*/ 31123 w 36647"/>
                  <a:gd name="connsiteY13" fmla="*/ 12358 h 38304"/>
                  <a:gd name="connsiteX14" fmla="*/ 31123 w 36647"/>
                  <a:gd name="connsiteY14" fmla="*/ 30901 h 38304"/>
                  <a:gd name="connsiteX15" fmla="*/ 33740 w 36647"/>
                  <a:gd name="connsiteY15" fmla="*/ 36495 h 38304"/>
                  <a:gd name="connsiteX16" fmla="*/ 36647 w 36647"/>
                  <a:gd name="connsiteY16" fmla="*/ 36927 h 38304"/>
                  <a:gd name="connsiteX17" fmla="*/ 36647 w 36647"/>
                  <a:gd name="connsiteY17" fmla="*/ 38305 h 38304"/>
                  <a:gd name="connsiteX18" fmla="*/ 19998 w 36647"/>
                  <a:gd name="connsiteY18" fmla="*/ 38305 h 38304"/>
                  <a:gd name="connsiteX19" fmla="*/ 19998 w 36647"/>
                  <a:gd name="connsiteY19" fmla="*/ 36927 h 38304"/>
                  <a:gd name="connsiteX20" fmla="*/ 24246 w 36647"/>
                  <a:gd name="connsiteY20" fmla="*/ 35585 h 38304"/>
                  <a:gd name="connsiteX21" fmla="*/ 25522 w 36647"/>
                  <a:gd name="connsiteY21" fmla="*/ 30901 h 38304"/>
                  <a:gd name="connsiteX22" fmla="*/ 25522 w 36647"/>
                  <a:gd name="connsiteY22" fmla="*/ 14126 h 38304"/>
                  <a:gd name="connsiteX23" fmla="*/ 25168 w 36647"/>
                  <a:gd name="connsiteY23" fmla="*/ 7232 h 38304"/>
                  <a:gd name="connsiteX24" fmla="*/ 20637 w 36647"/>
                  <a:gd name="connsiteY24" fmla="*/ 3968 h 38304"/>
                  <a:gd name="connsiteX25" fmla="*/ 15715 w 36647"/>
                  <a:gd name="connsiteY25" fmla="*/ 7356 h 38304"/>
                  <a:gd name="connsiteX26" fmla="*/ 12637 w 36647"/>
                  <a:gd name="connsiteY26" fmla="*/ 13103 h 38304"/>
                  <a:gd name="connsiteX27" fmla="*/ 11148 w 36647"/>
                  <a:gd name="connsiteY27" fmla="*/ 20897 h 38304"/>
                  <a:gd name="connsiteX28" fmla="*/ 11148 w 36647"/>
                  <a:gd name="connsiteY28" fmla="*/ 30895 h 38304"/>
                  <a:gd name="connsiteX29" fmla="*/ 13771 w 36647"/>
                  <a:gd name="connsiteY29" fmla="*/ 36489 h 38304"/>
                  <a:gd name="connsiteX30" fmla="*/ 16672 w 36647"/>
                  <a:gd name="connsiteY30" fmla="*/ 36921 h 38304"/>
                  <a:gd name="connsiteX31" fmla="*/ 16672 w 36647"/>
                  <a:gd name="connsiteY31" fmla="*/ 38299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47" h="38304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1985" y="36921"/>
                      <a:pt x="3385" y="36471"/>
                      <a:pt x="4212" y="35579"/>
                    </a:cubicBezTo>
                    <a:cubicBezTo>
                      <a:pt x="5040" y="34686"/>
                      <a:pt x="5489" y="33101"/>
                      <a:pt x="5489" y="30895"/>
                    </a:cubicBezTo>
                    <a:lnTo>
                      <a:pt x="5489" y="8609"/>
                    </a:lnTo>
                    <a:cubicBezTo>
                      <a:pt x="5489" y="6670"/>
                      <a:pt x="4992" y="5310"/>
                      <a:pt x="4000" y="4518"/>
                    </a:cubicBezTo>
                    <a:cubicBezTo>
                      <a:pt x="3214" y="3914"/>
                      <a:pt x="1879" y="3534"/>
                      <a:pt x="0" y="3376"/>
                    </a:cubicBezTo>
                    <a:lnTo>
                      <a:pt x="0" y="2005"/>
                    </a:lnTo>
                    <a:lnTo>
                      <a:pt x="11148" y="0"/>
                    </a:lnTo>
                    <a:lnTo>
                      <a:pt x="11148" y="10821"/>
                    </a:lnTo>
                    <a:lnTo>
                      <a:pt x="11290" y="10821"/>
                    </a:lnTo>
                    <a:cubicBezTo>
                      <a:pt x="13795" y="3607"/>
                      <a:pt x="17618" y="0"/>
                      <a:pt x="22763" y="0"/>
                    </a:cubicBezTo>
                    <a:cubicBezTo>
                      <a:pt x="26308" y="0"/>
                      <a:pt x="28671" y="1128"/>
                      <a:pt x="29853" y="3382"/>
                    </a:cubicBezTo>
                    <a:cubicBezTo>
                      <a:pt x="30698" y="5010"/>
                      <a:pt x="31117" y="8002"/>
                      <a:pt x="31123" y="12358"/>
                    </a:cubicBezTo>
                    <a:lnTo>
                      <a:pt x="31123" y="30901"/>
                    </a:lnTo>
                    <a:cubicBezTo>
                      <a:pt x="31123" y="34000"/>
                      <a:pt x="31998" y="35864"/>
                      <a:pt x="33740" y="36495"/>
                    </a:cubicBezTo>
                    <a:cubicBezTo>
                      <a:pt x="34680" y="36806"/>
                      <a:pt x="35660" y="36952"/>
                      <a:pt x="36647" y="36927"/>
                    </a:cubicBezTo>
                    <a:lnTo>
                      <a:pt x="36647" y="38305"/>
                    </a:lnTo>
                    <a:lnTo>
                      <a:pt x="19998" y="38305"/>
                    </a:lnTo>
                    <a:lnTo>
                      <a:pt x="19998" y="36927"/>
                    </a:lnTo>
                    <a:cubicBezTo>
                      <a:pt x="22007" y="36927"/>
                      <a:pt x="23425" y="36479"/>
                      <a:pt x="24246" y="35585"/>
                    </a:cubicBezTo>
                    <a:cubicBezTo>
                      <a:pt x="25068" y="34690"/>
                      <a:pt x="25493" y="33129"/>
                      <a:pt x="25522" y="30901"/>
                    </a:cubicBezTo>
                    <a:lnTo>
                      <a:pt x="25522" y="14126"/>
                    </a:lnTo>
                    <a:cubicBezTo>
                      <a:pt x="25522" y="10395"/>
                      <a:pt x="25410" y="8101"/>
                      <a:pt x="25168" y="7232"/>
                    </a:cubicBezTo>
                    <a:cubicBezTo>
                      <a:pt x="24577" y="5056"/>
                      <a:pt x="23065" y="3968"/>
                      <a:pt x="20637" y="3968"/>
                    </a:cubicBezTo>
                    <a:cubicBezTo>
                      <a:pt x="19035" y="3968"/>
                      <a:pt x="17393" y="5097"/>
                      <a:pt x="15715" y="7356"/>
                    </a:cubicBezTo>
                    <a:cubicBezTo>
                      <a:pt x="14421" y="9116"/>
                      <a:pt x="13387" y="11051"/>
                      <a:pt x="12637" y="13103"/>
                    </a:cubicBezTo>
                    <a:cubicBezTo>
                      <a:pt x="11668" y="15588"/>
                      <a:pt x="11166" y="18230"/>
                      <a:pt x="11148" y="20897"/>
                    </a:cubicBezTo>
                    <a:lnTo>
                      <a:pt x="11148" y="30895"/>
                    </a:lnTo>
                    <a:cubicBezTo>
                      <a:pt x="11148" y="33994"/>
                      <a:pt x="12023" y="35858"/>
                      <a:pt x="13771" y="36489"/>
                    </a:cubicBezTo>
                    <a:cubicBezTo>
                      <a:pt x="14705" y="36800"/>
                      <a:pt x="15686" y="36946"/>
                      <a:pt x="16672" y="36921"/>
                    </a:cubicBezTo>
                    <a:lnTo>
                      <a:pt x="16672" y="38299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1375FE7-A6A7-0848-45F7-723E06A44200}"/>
                  </a:ext>
                </a:extLst>
              </p:cNvPr>
              <p:cNvSpPr/>
              <p:nvPr/>
            </p:nvSpPr>
            <p:spPr>
              <a:xfrm>
                <a:off x="11059787" y="4845867"/>
                <a:ext cx="20884" cy="50467"/>
              </a:xfrm>
              <a:custGeom>
                <a:avLst/>
                <a:gdLst>
                  <a:gd name="connsiteX0" fmla="*/ 20885 w 20884"/>
                  <a:gd name="connsiteY0" fmla="*/ 47434 h 50467"/>
                  <a:gd name="connsiteX1" fmla="*/ 20885 w 20884"/>
                  <a:gd name="connsiteY1" fmla="*/ 50154 h 50467"/>
                  <a:gd name="connsiteX2" fmla="*/ 17381 w 20884"/>
                  <a:gd name="connsiteY2" fmla="*/ 50468 h 50467"/>
                  <a:gd name="connsiteX3" fmla="*/ 7609 w 20884"/>
                  <a:gd name="connsiteY3" fmla="*/ 47907 h 50467"/>
                  <a:gd name="connsiteX4" fmla="*/ 5872 w 20884"/>
                  <a:gd name="connsiteY4" fmla="*/ 38381 h 50467"/>
                  <a:gd name="connsiteX5" fmla="*/ 5872 w 20884"/>
                  <a:gd name="connsiteY5" fmla="*/ 14913 h 50467"/>
                  <a:gd name="connsiteX6" fmla="*/ 0 w 20884"/>
                  <a:gd name="connsiteY6" fmla="*/ 14913 h 50467"/>
                  <a:gd name="connsiteX7" fmla="*/ 0 w 20884"/>
                  <a:gd name="connsiteY7" fmla="*/ 12204 h 50467"/>
                  <a:gd name="connsiteX8" fmla="*/ 8496 w 20884"/>
                  <a:gd name="connsiteY8" fmla="*/ 7007 h 50467"/>
                  <a:gd name="connsiteX9" fmla="*/ 9630 w 20884"/>
                  <a:gd name="connsiteY9" fmla="*/ 0 h 50467"/>
                  <a:gd name="connsiteX10" fmla="*/ 11503 w 20884"/>
                  <a:gd name="connsiteY10" fmla="*/ 0 h 50467"/>
                  <a:gd name="connsiteX11" fmla="*/ 11503 w 20884"/>
                  <a:gd name="connsiteY11" fmla="*/ 12204 h 50467"/>
                  <a:gd name="connsiteX12" fmla="*/ 20885 w 20884"/>
                  <a:gd name="connsiteY12" fmla="*/ 12204 h 50467"/>
                  <a:gd name="connsiteX13" fmla="*/ 20885 w 20884"/>
                  <a:gd name="connsiteY13" fmla="*/ 14919 h 50467"/>
                  <a:gd name="connsiteX14" fmla="*/ 11503 w 20884"/>
                  <a:gd name="connsiteY14" fmla="*/ 14919 h 50467"/>
                  <a:gd name="connsiteX15" fmla="*/ 11503 w 20884"/>
                  <a:gd name="connsiteY15" fmla="*/ 40670 h 50467"/>
                  <a:gd name="connsiteX16" fmla="*/ 12921 w 20884"/>
                  <a:gd name="connsiteY16" fmla="*/ 46263 h 50467"/>
                  <a:gd name="connsiteX17" fmla="*/ 17984 w 20884"/>
                  <a:gd name="connsiteY17" fmla="*/ 47836 h 50467"/>
                  <a:gd name="connsiteX18" fmla="*/ 20885 w 20884"/>
                  <a:gd name="connsiteY18" fmla="*/ 47434 h 5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67">
                    <a:moveTo>
                      <a:pt x="20885" y="47434"/>
                    </a:moveTo>
                    <a:lnTo>
                      <a:pt x="20885" y="50154"/>
                    </a:lnTo>
                    <a:cubicBezTo>
                      <a:pt x="19727" y="50329"/>
                      <a:pt x="18557" y="50433"/>
                      <a:pt x="17381" y="50468"/>
                    </a:cubicBezTo>
                    <a:cubicBezTo>
                      <a:pt x="12235" y="50468"/>
                      <a:pt x="8974" y="49614"/>
                      <a:pt x="7609" y="47907"/>
                    </a:cubicBezTo>
                    <a:cubicBezTo>
                      <a:pt x="6452" y="46496"/>
                      <a:pt x="5872" y="43321"/>
                      <a:pt x="5872" y="38381"/>
                    </a:cubicBezTo>
                    <a:lnTo>
                      <a:pt x="5872" y="14913"/>
                    </a:lnTo>
                    <a:lnTo>
                      <a:pt x="0" y="14913"/>
                    </a:lnTo>
                    <a:lnTo>
                      <a:pt x="0" y="12204"/>
                    </a:lnTo>
                    <a:cubicBezTo>
                      <a:pt x="4195" y="12204"/>
                      <a:pt x="7025" y="10472"/>
                      <a:pt x="8496" y="7007"/>
                    </a:cubicBezTo>
                    <a:cubicBezTo>
                      <a:pt x="9317" y="4766"/>
                      <a:pt x="9707" y="2387"/>
                      <a:pt x="9630" y="0"/>
                    </a:cubicBezTo>
                    <a:lnTo>
                      <a:pt x="11503" y="0"/>
                    </a:lnTo>
                    <a:lnTo>
                      <a:pt x="11503" y="12204"/>
                    </a:lnTo>
                    <a:lnTo>
                      <a:pt x="20885" y="12204"/>
                    </a:lnTo>
                    <a:lnTo>
                      <a:pt x="20885" y="14919"/>
                    </a:lnTo>
                    <a:lnTo>
                      <a:pt x="11503" y="14919"/>
                    </a:lnTo>
                    <a:lnTo>
                      <a:pt x="11503" y="40670"/>
                    </a:lnTo>
                    <a:cubicBezTo>
                      <a:pt x="11503" y="43347"/>
                      <a:pt x="11975" y="45211"/>
                      <a:pt x="12921" y="46263"/>
                    </a:cubicBezTo>
                    <a:cubicBezTo>
                      <a:pt x="13890" y="47310"/>
                      <a:pt x="15573" y="47836"/>
                      <a:pt x="17984" y="47836"/>
                    </a:cubicBezTo>
                    <a:cubicBezTo>
                      <a:pt x="18197" y="47830"/>
                      <a:pt x="19160" y="47683"/>
                      <a:pt x="20885" y="4743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15F14557-3CD9-580E-D0A0-B397BC42D2D9}"/>
                  </a:ext>
                </a:extLst>
              </p:cNvPr>
              <p:cNvSpPr/>
              <p:nvPr/>
            </p:nvSpPr>
            <p:spPr>
              <a:xfrm>
                <a:off x="10429555" y="4936307"/>
                <a:ext cx="46483" cy="55038"/>
              </a:xfrm>
              <a:custGeom>
                <a:avLst/>
                <a:gdLst>
                  <a:gd name="connsiteX0" fmla="*/ 40174 w 46483"/>
                  <a:gd name="connsiteY0" fmla="*/ 8308 h 55038"/>
                  <a:gd name="connsiteX1" fmla="*/ 40174 w 46483"/>
                  <a:gd name="connsiteY1" fmla="*/ 35472 h 55038"/>
                  <a:gd name="connsiteX2" fmla="*/ 37480 w 46483"/>
                  <a:gd name="connsiteY2" fmla="*/ 49527 h 55038"/>
                  <a:gd name="connsiteX3" fmla="*/ 23638 w 46483"/>
                  <a:gd name="connsiteY3" fmla="*/ 55038 h 55038"/>
                  <a:gd name="connsiteX4" fmla="*/ 7604 w 46483"/>
                  <a:gd name="connsiteY4" fmla="*/ 46104 h 55038"/>
                  <a:gd name="connsiteX5" fmla="*/ 6292 w 46483"/>
                  <a:gd name="connsiteY5" fmla="*/ 35460 h 55038"/>
                  <a:gd name="connsiteX6" fmla="*/ 6292 w 46483"/>
                  <a:gd name="connsiteY6" fmla="*/ 8308 h 55038"/>
                  <a:gd name="connsiteX7" fmla="*/ 3568 w 46483"/>
                  <a:gd name="connsiteY7" fmla="*/ 2129 h 55038"/>
                  <a:gd name="connsiteX8" fmla="*/ 0 w 46483"/>
                  <a:gd name="connsiteY8" fmla="*/ 1691 h 55038"/>
                  <a:gd name="connsiteX9" fmla="*/ 0 w 46483"/>
                  <a:gd name="connsiteY9" fmla="*/ 0 h 55038"/>
                  <a:gd name="connsiteX10" fmla="*/ 19083 w 46483"/>
                  <a:gd name="connsiteY10" fmla="*/ 0 h 55038"/>
                  <a:gd name="connsiteX11" fmla="*/ 19083 w 46483"/>
                  <a:gd name="connsiteY11" fmla="*/ 1691 h 55038"/>
                  <a:gd name="connsiteX12" fmla="*/ 14197 w 46483"/>
                  <a:gd name="connsiteY12" fmla="*/ 2992 h 55038"/>
                  <a:gd name="connsiteX13" fmla="*/ 12779 w 46483"/>
                  <a:gd name="connsiteY13" fmla="*/ 8314 h 55038"/>
                  <a:gd name="connsiteX14" fmla="*/ 12779 w 46483"/>
                  <a:gd name="connsiteY14" fmla="*/ 35472 h 55038"/>
                  <a:gd name="connsiteX15" fmla="*/ 18338 w 46483"/>
                  <a:gd name="connsiteY15" fmla="*/ 50550 h 55038"/>
                  <a:gd name="connsiteX16" fmla="*/ 23933 w 46483"/>
                  <a:gd name="connsiteY16" fmla="*/ 51928 h 55038"/>
                  <a:gd name="connsiteX17" fmla="*/ 33882 w 46483"/>
                  <a:gd name="connsiteY17" fmla="*/ 47399 h 55038"/>
                  <a:gd name="connsiteX18" fmla="*/ 36039 w 46483"/>
                  <a:gd name="connsiteY18" fmla="*/ 35472 h 55038"/>
                  <a:gd name="connsiteX19" fmla="*/ 36039 w 46483"/>
                  <a:gd name="connsiteY19" fmla="*/ 8308 h 55038"/>
                  <a:gd name="connsiteX20" fmla="*/ 34662 w 46483"/>
                  <a:gd name="connsiteY20" fmla="*/ 3033 h 55038"/>
                  <a:gd name="connsiteX21" fmla="*/ 29741 w 46483"/>
                  <a:gd name="connsiteY21" fmla="*/ 1691 h 55038"/>
                  <a:gd name="connsiteX22" fmla="*/ 29741 w 46483"/>
                  <a:gd name="connsiteY22" fmla="*/ 0 h 55038"/>
                  <a:gd name="connsiteX23" fmla="*/ 46484 w 46483"/>
                  <a:gd name="connsiteY23" fmla="*/ 0 h 55038"/>
                  <a:gd name="connsiteX24" fmla="*/ 46484 w 46483"/>
                  <a:gd name="connsiteY24" fmla="*/ 1691 h 55038"/>
                  <a:gd name="connsiteX25" fmla="*/ 40889 w 46483"/>
                  <a:gd name="connsiteY25" fmla="*/ 3938 h 55038"/>
                  <a:gd name="connsiteX26" fmla="*/ 40174 w 46483"/>
                  <a:gd name="connsiteY26" fmla="*/ 8308 h 5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483" h="55038">
                    <a:moveTo>
                      <a:pt x="40174" y="8308"/>
                    </a:moveTo>
                    <a:lnTo>
                      <a:pt x="40174" y="35472"/>
                    </a:lnTo>
                    <a:cubicBezTo>
                      <a:pt x="40174" y="42036"/>
                      <a:pt x="39276" y="46720"/>
                      <a:pt x="37480" y="49527"/>
                    </a:cubicBezTo>
                    <a:cubicBezTo>
                      <a:pt x="35117" y="53198"/>
                      <a:pt x="30503" y="55034"/>
                      <a:pt x="23638" y="55038"/>
                    </a:cubicBezTo>
                    <a:cubicBezTo>
                      <a:pt x="14788" y="55038"/>
                      <a:pt x="9443" y="52060"/>
                      <a:pt x="7604" y="46104"/>
                    </a:cubicBezTo>
                    <a:cubicBezTo>
                      <a:pt x="6729" y="43344"/>
                      <a:pt x="6292" y="39796"/>
                      <a:pt x="6292" y="35460"/>
                    </a:cubicBezTo>
                    <a:lnTo>
                      <a:pt x="6292" y="8308"/>
                    </a:lnTo>
                    <a:cubicBezTo>
                      <a:pt x="6292" y="4760"/>
                      <a:pt x="5384" y="2700"/>
                      <a:pt x="3568" y="2129"/>
                    </a:cubicBezTo>
                    <a:cubicBezTo>
                      <a:pt x="2407" y="1807"/>
                      <a:pt x="1205" y="1660"/>
                      <a:pt x="0" y="1691"/>
                    </a:cubicBezTo>
                    <a:lnTo>
                      <a:pt x="0" y="0"/>
                    </a:lnTo>
                    <a:lnTo>
                      <a:pt x="19083" y="0"/>
                    </a:lnTo>
                    <a:lnTo>
                      <a:pt x="19083" y="1691"/>
                    </a:lnTo>
                    <a:cubicBezTo>
                      <a:pt x="16720" y="1691"/>
                      <a:pt x="15071" y="2129"/>
                      <a:pt x="14197" y="2992"/>
                    </a:cubicBezTo>
                    <a:cubicBezTo>
                      <a:pt x="13322" y="3855"/>
                      <a:pt x="12779" y="5682"/>
                      <a:pt x="12779" y="8314"/>
                    </a:cubicBezTo>
                    <a:lnTo>
                      <a:pt x="12779" y="35472"/>
                    </a:lnTo>
                    <a:cubicBezTo>
                      <a:pt x="12779" y="43297"/>
                      <a:pt x="14632" y="48323"/>
                      <a:pt x="18338" y="50550"/>
                    </a:cubicBezTo>
                    <a:cubicBezTo>
                      <a:pt x="20038" y="51525"/>
                      <a:pt x="21976" y="52002"/>
                      <a:pt x="23933" y="51928"/>
                    </a:cubicBezTo>
                    <a:cubicBezTo>
                      <a:pt x="28797" y="51928"/>
                      <a:pt x="32114" y="50418"/>
                      <a:pt x="33882" y="47399"/>
                    </a:cubicBezTo>
                    <a:cubicBezTo>
                      <a:pt x="35320" y="44931"/>
                      <a:pt x="36039" y="40955"/>
                      <a:pt x="36039" y="35472"/>
                    </a:cubicBezTo>
                    <a:lnTo>
                      <a:pt x="36039" y="8308"/>
                    </a:lnTo>
                    <a:cubicBezTo>
                      <a:pt x="36039" y="5682"/>
                      <a:pt x="35580" y="3924"/>
                      <a:pt x="34662" y="3033"/>
                    </a:cubicBezTo>
                    <a:cubicBezTo>
                      <a:pt x="33764" y="2141"/>
                      <a:pt x="32122" y="1697"/>
                      <a:pt x="29741" y="1691"/>
                    </a:cubicBezTo>
                    <a:lnTo>
                      <a:pt x="29741" y="0"/>
                    </a:lnTo>
                    <a:lnTo>
                      <a:pt x="46484" y="0"/>
                    </a:lnTo>
                    <a:lnTo>
                      <a:pt x="46484" y="1691"/>
                    </a:lnTo>
                    <a:cubicBezTo>
                      <a:pt x="43487" y="1691"/>
                      <a:pt x="41622" y="2440"/>
                      <a:pt x="40889" y="3938"/>
                    </a:cubicBezTo>
                    <a:cubicBezTo>
                      <a:pt x="40416" y="4884"/>
                      <a:pt x="40174" y="6321"/>
                      <a:pt x="40174" y="830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EACDE538-49EE-B752-C146-7006B80AF8B2}"/>
                  </a:ext>
                </a:extLst>
              </p:cNvPr>
              <p:cNvSpPr/>
              <p:nvPr/>
            </p:nvSpPr>
            <p:spPr>
              <a:xfrm>
                <a:off x="10474592" y="4952254"/>
                <a:ext cx="36658" cy="38304"/>
              </a:xfrm>
              <a:custGeom>
                <a:avLst/>
                <a:gdLst>
                  <a:gd name="connsiteX0" fmla="*/ 0 w 36658"/>
                  <a:gd name="connsiteY0" fmla="*/ 38304 h 38304"/>
                  <a:gd name="connsiteX1" fmla="*/ 0 w 36658"/>
                  <a:gd name="connsiteY1" fmla="*/ 36927 h 38304"/>
                  <a:gd name="connsiteX2" fmla="*/ 4218 w 36658"/>
                  <a:gd name="connsiteY2" fmla="*/ 35590 h 38304"/>
                  <a:gd name="connsiteX3" fmla="*/ 5488 w 36658"/>
                  <a:gd name="connsiteY3" fmla="*/ 30901 h 38304"/>
                  <a:gd name="connsiteX4" fmla="*/ 5488 w 36658"/>
                  <a:gd name="connsiteY4" fmla="*/ 8621 h 38304"/>
                  <a:gd name="connsiteX5" fmla="*/ 4006 w 36658"/>
                  <a:gd name="connsiteY5" fmla="*/ 4529 h 38304"/>
                  <a:gd name="connsiteX6" fmla="*/ 0 w 36658"/>
                  <a:gd name="connsiteY6" fmla="*/ 3382 h 38304"/>
                  <a:gd name="connsiteX7" fmla="*/ 0 w 36658"/>
                  <a:gd name="connsiteY7" fmla="*/ 2004 h 38304"/>
                  <a:gd name="connsiteX8" fmla="*/ 11154 w 36658"/>
                  <a:gd name="connsiteY8" fmla="*/ 0 h 38304"/>
                  <a:gd name="connsiteX9" fmla="*/ 11154 w 36658"/>
                  <a:gd name="connsiteY9" fmla="*/ 10827 h 38304"/>
                  <a:gd name="connsiteX10" fmla="*/ 11296 w 36658"/>
                  <a:gd name="connsiteY10" fmla="*/ 10827 h 38304"/>
                  <a:gd name="connsiteX11" fmla="*/ 22769 w 36658"/>
                  <a:gd name="connsiteY11" fmla="*/ 0 h 38304"/>
                  <a:gd name="connsiteX12" fmla="*/ 29859 w 36658"/>
                  <a:gd name="connsiteY12" fmla="*/ 3382 h 38304"/>
                  <a:gd name="connsiteX13" fmla="*/ 31135 w 36658"/>
                  <a:gd name="connsiteY13" fmla="*/ 12358 h 38304"/>
                  <a:gd name="connsiteX14" fmla="*/ 31135 w 36658"/>
                  <a:gd name="connsiteY14" fmla="*/ 30901 h 38304"/>
                  <a:gd name="connsiteX15" fmla="*/ 33752 w 36658"/>
                  <a:gd name="connsiteY15" fmla="*/ 36495 h 38304"/>
                  <a:gd name="connsiteX16" fmla="*/ 36659 w 36658"/>
                  <a:gd name="connsiteY16" fmla="*/ 36927 h 38304"/>
                  <a:gd name="connsiteX17" fmla="*/ 36659 w 36658"/>
                  <a:gd name="connsiteY17" fmla="*/ 38304 h 38304"/>
                  <a:gd name="connsiteX18" fmla="*/ 20004 w 36658"/>
                  <a:gd name="connsiteY18" fmla="*/ 38304 h 38304"/>
                  <a:gd name="connsiteX19" fmla="*/ 20004 w 36658"/>
                  <a:gd name="connsiteY19" fmla="*/ 36927 h 38304"/>
                  <a:gd name="connsiteX20" fmla="*/ 24252 w 36658"/>
                  <a:gd name="connsiteY20" fmla="*/ 35590 h 38304"/>
                  <a:gd name="connsiteX21" fmla="*/ 25528 w 36658"/>
                  <a:gd name="connsiteY21" fmla="*/ 30901 h 38304"/>
                  <a:gd name="connsiteX22" fmla="*/ 25528 w 36658"/>
                  <a:gd name="connsiteY22" fmla="*/ 14132 h 38304"/>
                  <a:gd name="connsiteX23" fmla="*/ 25174 w 36658"/>
                  <a:gd name="connsiteY23" fmla="*/ 7243 h 38304"/>
                  <a:gd name="connsiteX24" fmla="*/ 20642 w 36658"/>
                  <a:gd name="connsiteY24" fmla="*/ 3974 h 38304"/>
                  <a:gd name="connsiteX25" fmla="*/ 15721 w 36658"/>
                  <a:gd name="connsiteY25" fmla="*/ 7362 h 38304"/>
                  <a:gd name="connsiteX26" fmla="*/ 12643 w 36658"/>
                  <a:gd name="connsiteY26" fmla="*/ 13109 h 38304"/>
                  <a:gd name="connsiteX27" fmla="*/ 11154 w 36658"/>
                  <a:gd name="connsiteY27" fmla="*/ 20902 h 38304"/>
                  <a:gd name="connsiteX28" fmla="*/ 11154 w 36658"/>
                  <a:gd name="connsiteY28" fmla="*/ 30901 h 38304"/>
                  <a:gd name="connsiteX29" fmla="*/ 13771 w 36658"/>
                  <a:gd name="connsiteY29" fmla="*/ 36495 h 38304"/>
                  <a:gd name="connsiteX30" fmla="*/ 16678 w 36658"/>
                  <a:gd name="connsiteY30" fmla="*/ 36927 h 38304"/>
                  <a:gd name="connsiteX31" fmla="*/ 16678 w 36658"/>
                  <a:gd name="connsiteY31" fmla="*/ 38304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58" h="38304">
                    <a:moveTo>
                      <a:pt x="0" y="38304"/>
                    </a:moveTo>
                    <a:lnTo>
                      <a:pt x="0" y="36927"/>
                    </a:lnTo>
                    <a:cubicBezTo>
                      <a:pt x="1969" y="36927"/>
                      <a:pt x="3375" y="36481"/>
                      <a:pt x="4218" y="35590"/>
                    </a:cubicBezTo>
                    <a:cubicBezTo>
                      <a:pt x="5069" y="34668"/>
                      <a:pt x="5488" y="33107"/>
                      <a:pt x="5488" y="30901"/>
                    </a:cubicBezTo>
                    <a:lnTo>
                      <a:pt x="5488" y="8621"/>
                    </a:lnTo>
                    <a:cubicBezTo>
                      <a:pt x="5488" y="6682"/>
                      <a:pt x="4992" y="5310"/>
                      <a:pt x="4006" y="4529"/>
                    </a:cubicBezTo>
                    <a:cubicBezTo>
                      <a:pt x="3226" y="3938"/>
                      <a:pt x="1891" y="3542"/>
                      <a:pt x="0" y="3382"/>
                    </a:cubicBezTo>
                    <a:lnTo>
                      <a:pt x="0" y="2004"/>
                    </a:lnTo>
                    <a:lnTo>
                      <a:pt x="11154" y="0"/>
                    </a:lnTo>
                    <a:lnTo>
                      <a:pt x="11154" y="10827"/>
                    </a:lnTo>
                    <a:lnTo>
                      <a:pt x="11296" y="10827"/>
                    </a:lnTo>
                    <a:cubicBezTo>
                      <a:pt x="13801" y="3605"/>
                      <a:pt x="17625" y="-4"/>
                      <a:pt x="22769" y="0"/>
                    </a:cubicBezTo>
                    <a:cubicBezTo>
                      <a:pt x="26314" y="0"/>
                      <a:pt x="28677" y="1128"/>
                      <a:pt x="29859" y="3382"/>
                    </a:cubicBezTo>
                    <a:cubicBezTo>
                      <a:pt x="30710" y="5014"/>
                      <a:pt x="31135" y="8006"/>
                      <a:pt x="31135" y="12358"/>
                    </a:cubicBezTo>
                    <a:lnTo>
                      <a:pt x="31135" y="30901"/>
                    </a:lnTo>
                    <a:cubicBezTo>
                      <a:pt x="31135" y="34000"/>
                      <a:pt x="32008" y="35864"/>
                      <a:pt x="33752" y="36495"/>
                    </a:cubicBezTo>
                    <a:cubicBezTo>
                      <a:pt x="34689" y="36809"/>
                      <a:pt x="35672" y="36955"/>
                      <a:pt x="36659" y="36927"/>
                    </a:cubicBezTo>
                    <a:lnTo>
                      <a:pt x="36659" y="38304"/>
                    </a:lnTo>
                    <a:lnTo>
                      <a:pt x="20004" y="38304"/>
                    </a:lnTo>
                    <a:lnTo>
                      <a:pt x="20004" y="36927"/>
                    </a:lnTo>
                    <a:cubicBezTo>
                      <a:pt x="22013" y="36927"/>
                      <a:pt x="23425" y="36483"/>
                      <a:pt x="24252" y="35590"/>
                    </a:cubicBezTo>
                    <a:cubicBezTo>
                      <a:pt x="25079" y="34698"/>
                      <a:pt x="25528" y="33137"/>
                      <a:pt x="25528" y="30901"/>
                    </a:cubicBezTo>
                    <a:lnTo>
                      <a:pt x="25528" y="14132"/>
                    </a:lnTo>
                    <a:cubicBezTo>
                      <a:pt x="25528" y="10407"/>
                      <a:pt x="25410" y="8111"/>
                      <a:pt x="25174" y="7243"/>
                    </a:cubicBezTo>
                    <a:cubicBezTo>
                      <a:pt x="24583" y="5067"/>
                      <a:pt x="23072" y="3978"/>
                      <a:pt x="20642" y="3974"/>
                    </a:cubicBezTo>
                    <a:cubicBezTo>
                      <a:pt x="19035" y="3974"/>
                      <a:pt x="17395" y="5103"/>
                      <a:pt x="15721" y="7362"/>
                    </a:cubicBezTo>
                    <a:cubicBezTo>
                      <a:pt x="14430" y="9123"/>
                      <a:pt x="13393" y="11058"/>
                      <a:pt x="12643" y="13109"/>
                    </a:cubicBezTo>
                    <a:cubicBezTo>
                      <a:pt x="11676" y="15594"/>
                      <a:pt x="11172" y="18236"/>
                      <a:pt x="11154" y="20902"/>
                    </a:cubicBezTo>
                    <a:lnTo>
                      <a:pt x="11154" y="30901"/>
                    </a:lnTo>
                    <a:cubicBezTo>
                      <a:pt x="11154" y="34000"/>
                      <a:pt x="12027" y="35864"/>
                      <a:pt x="13771" y="36495"/>
                    </a:cubicBezTo>
                    <a:cubicBezTo>
                      <a:pt x="14708" y="36808"/>
                      <a:pt x="15692" y="36954"/>
                      <a:pt x="16678" y="36927"/>
                    </a:cubicBezTo>
                    <a:lnTo>
                      <a:pt x="16678" y="38304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83B9BA16-EE9E-4151-5794-BD50C9098E30}"/>
                  </a:ext>
                </a:extLst>
              </p:cNvPr>
              <p:cNvSpPr/>
              <p:nvPr/>
            </p:nvSpPr>
            <p:spPr>
              <a:xfrm>
                <a:off x="10514849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8 w 16672"/>
                  <a:gd name="connsiteY3" fmla="*/ 47677 h 55080"/>
                  <a:gd name="connsiteX4" fmla="*/ 5488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54 w 16672"/>
                  <a:gd name="connsiteY8" fmla="*/ 16776 h 55080"/>
                  <a:gd name="connsiteX9" fmla="*/ 11154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7"/>
                      <a:pt x="4212" y="52366"/>
                    </a:cubicBezTo>
                    <a:cubicBezTo>
                      <a:pt x="5051" y="51475"/>
                      <a:pt x="5477" y="49912"/>
                      <a:pt x="5488" y="47677"/>
                    </a:cubicBezTo>
                    <a:lnTo>
                      <a:pt x="5488" y="25397"/>
                    </a:lnTo>
                    <a:cubicBezTo>
                      <a:pt x="5488" y="23426"/>
                      <a:pt x="4992" y="22062"/>
                      <a:pt x="4000" y="21305"/>
                    </a:cubicBezTo>
                    <a:cubicBezTo>
                      <a:pt x="3243" y="20714"/>
                      <a:pt x="1914" y="20318"/>
                      <a:pt x="0" y="20158"/>
                    </a:cubicBezTo>
                    <a:lnTo>
                      <a:pt x="0" y="18780"/>
                    </a:lnTo>
                    <a:lnTo>
                      <a:pt x="11154" y="16776"/>
                    </a:lnTo>
                    <a:lnTo>
                      <a:pt x="11154" y="47677"/>
                    </a:lnTo>
                    <a:cubicBezTo>
                      <a:pt x="11154" y="50776"/>
                      <a:pt x="12027" y="52640"/>
                      <a:pt x="13771" y="53271"/>
                    </a:cubicBezTo>
                    <a:cubicBezTo>
                      <a:pt x="14706" y="53584"/>
                      <a:pt x="15687" y="53730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0" y="9314"/>
                      <a:pt x="5886" y="8821"/>
                      <a:pt x="5152" y="7954"/>
                    </a:cubicBezTo>
                    <a:cubicBezTo>
                      <a:pt x="4356" y="7057"/>
                      <a:pt x="3933" y="5889"/>
                      <a:pt x="3970" y="4690"/>
                    </a:cubicBezTo>
                    <a:cubicBezTo>
                      <a:pt x="3936" y="3477"/>
                      <a:pt x="4358" y="2296"/>
                      <a:pt x="5152" y="1378"/>
                    </a:cubicBezTo>
                    <a:cubicBezTo>
                      <a:pt x="5880" y="499"/>
                      <a:pt x="6964" y="-8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59" y="2293"/>
                      <a:pt x="12281" y="3476"/>
                      <a:pt x="12241" y="4690"/>
                    </a:cubicBezTo>
                    <a:cubicBezTo>
                      <a:pt x="12275" y="5888"/>
                      <a:pt x="11853" y="7055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8DF083FB-D47C-BBF0-14B6-575491019F01}"/>
                  </a:ext>
                </a:extLst>
              </p:cNvPr>
              <p:cNvSpPr/>
              <p:nvPr/>
            </p:nvSpPr>
            <p:spPr>
              <a:xfrm>
                <a:off x="10529672" y="4953082"/>
                <a:ext cx="39311" cy="38263"/>
              </a:xfrm>
              <a:custGeom>
                <a:avLst/>
                <a:gdLst>
                  <a:gd name="connsiteX0" fmla="*/ 18581 w 39311"/>
                  <a:gd name="connsiteY0" fmla="*/ 38263 h 38263"/>
                  <a:gd name="connsiteX1" fmla="*/ 7468 w 39311"/>
                  <a:gd name="connsiteY1" fmla="*/ 8858 h 38263"/>
                  <a:gd name="connsiteX2" fmla="*/ 3468 w 39311"/>
                  <a:gd name="connsiteY2" fmla="*/ 2401 h 38263"/>
                  <a:gd name="connsiteX3" fmla="*/ 0 w 39311"/>
                  <a:gd name="connsiteY3" fmla="*/ 1455 h 38263"/>
                  <a:gd name="connsiteX4" fmla="*/ 0 w 39311"/>
                  <a:gd name="connsiteY4" fmla="*/ 0 h 38263"/>
                  <a:gd name="connsiteX5" fmla="*/ 15325 w 39311"/>
                  <a:gd name="connsiteY5" fmla="*/ 0 h 38263"/>
                  <a:gd name="connsiteX6" fmla="*/ 15325 w 39311"/>
                  <a:gd name="connsiteY6" fmla="*/ 1455 h 38263"/>
                  <a:gd name="connsiteX7" fmla="*/ 12105 w 39311"/>
                  <a:gd name="connsiteY7" fmla="*/ 3382 h 38263"/>
                  <a:gd name="connsiteX8" fmla="*/ 13057 w 39311"/>
                  <a:gd name="connsiteY8" fmla="*/ 7397 h 38263"/>
                  <a:gd name="connsiteX9" fmla="*/ 21328 w 39311"/>
                  <a:gd name="connsiteY9" fmla="*/ 29642 h 38263"/>
                  <a:gd name="connsiteX10" fmla="*/ 28618 w 39311"/>
                  <a:gd name="connsiteY10" fmla="*/ 7634 h 38263"/>
                  <a:gd name="connsiteX11" fmla="*/ 29433 w 39311"/>
                  <a:gd name="connsiteY11" fmla="*/ 4169 h 38263"/>
                  <a:gd name="connsiteX12" fmla="*/ 26178 w 39311"/>
                  <a:gd name="connsiteY12" fmla="*/ 1455 h 38263"/>
                  <a:gd name="connsiteX13" fmla="*/ 26178 w 39311"/>
                  <a:gd name="connsiteY13" fmla="*/ 0 h 38263"/>
                  <a:gd name="connsiteX14" fmla="*/ 39312 w 39311"/>
                  <a:gd name="connsiteY14" fmla="*/ 0 h 38263"/>
                  <a:gd name="connsiteX15" fmla="*/ 39312 w 39311"/>
                  <a:gd name="connsiteY15" fmla="*/ 1455 h 38263"/>
                  <a:gd name="connsiteX16" fmla="*/ 34585 w 39311"/>
                  <a:gd name="connsiteY16" fmla="*/ 3424 h 38263"/>
                  <a:gd name="connsiteX17" fmla="*/ 32222 w 39311"/>
                  <a:gd name="connsiteY17" fmla="*/ 8621 h 38263"/>
                  <a:gd name="connsiteX18" fmla="*/ 21989 w 39311"/>
                  <a:gd name="connsiteY18" fmla="*/ 38263 h 3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311" h="38263">
                    <a:moveTo>
                      <a:pt x="18581" y="38263"/>
                    </a:moveTo>
                    <a:lnTo>
                      <a:pt x="7468" y="8858"/>
                    </a:lnTo>
                    <a:cubicBezTo>
                      <a:pt x="6192" y="5499"/>
                      <a:pt x="4858" y="3347"/>
                      <a:pt x="3468" y="2401"/>
                    </a:cubicBezTo>
                    <a:cubicBezTo>
                      <a:pt x="2425" y="1761"/>
                      <a:pt x="1222" y="1433"/>
                      <a:pt x="0" y="1455"/>
                    </a:cubicBezTo>
                    <a:lnTo>
                      <a:pt x="0" y="0"/>
                    </a:lnTo>
                    <a:lnTo>
                      <a:pt x="15325" y="0"/>
                    </a:lnTo>
                    <a:lnTo>
                      <a:pt x="15325" y="1455"/>
                    </a:lnTo>
                    <a:cubicBezTo>
                      <a:pt x="13175" y="1455"/>
                      <a:pt x="12105" y="2099"/>
                      <a:pt x="12105" y="3382"/>
                    </a:cubicBezTo>
                    <a:cubicBezTo>
                      <a:pt x="12198" y="4764"/>
                      <a:pt x="12520" y="6121"/>
                      <a:pt x="13057" y="7397"/>
                    </a:cubicBezTo>
                    <a:lnTo>
                      <a:pt x="21328" y="29642"/>
                    </a:lnTo>
                    <a:lnTo>
                      <a:pt x="28618" y="7634"/>
                    </a:lnTo>
                    <a:cubicBezTo>
                      <a:pt x="29049" y="6522"/>
                      <a:pt x="29324" y="5356"/>
                      <a:pt x="29433" y="4169"/>
                    </a:cubicBezTo>
                    <a:cubicBezTo>
                      <a:pt x="29433" y="2513"/>
                      <a:pt x="28348" y="1608"/>
                      <a:pt x="26178" y="1455"/>
                    </a:cubicBezTo>
                    <a:lnTo>
                      <a:pt x="26178" y="0"/>
                    </a:lnTo>
                    <a:lnTo>
                      <a:pt x="39312" y="0"/>
                    </a:lnTo>
                    <a:lnTo>
                      <a:pt x="39312" y="1455"/>
                    </a:lnTo>
                    <a:cubicBezTo>
                      <a:pt x="37114" y="1608"/>
                      <a:pt x="35548" y="2271"/>
                      <a:pt x="34585" y="3424"/>
                    </a:cubicBezTo>
                    <a:cubicBezTo>
                      <a:pt x="33947" y="4186"/>
                      <a:pt x="33155" y="5913"/>
                      <a:pt x="32222" y="8621"/>
                    </a:cubicBezTo>
                    <a:lnTo>
                      <a:pt x="21989" y="38263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46D0AE2E-17B8-674E-694C-5B439DA47B03}"/>
                  </a:ext>
                </a:extLst>
              </p:cNvPr>
              <p:cNvSpPr/>
              <p:nvPr/>
            </p:nvSpPr>
            <p:spPr>
              <a:xfrm>
                <a:off x="10566419" y="4952254"/>
                <a:ext cx="27125" cy="39098"/>
              </a:xfrm>
              <a:custGeom>
                <a:avLst/>
                <a:gdLst>
                  <a:gd name="connsiteX0" fmla="*/ 26196 w 27125"/>
                  <a:gd name="connsiteY0" fmla="*/ 35076 h 39098"/>
                  <a:gd name="connsiteX1" fmla="*/ 26196 w 27125"/>
                  <a:gd name="connsiteY1" fmla="*/ 37678 h 39098"/>
                  <a:gd name="connsiteX2" fmla="*/ 17558 w 27125"/>
                  <a:gd name="connsiteY2" fmla="*/ 39091 h 39098"/>
                  <a:gd name="connsiteX3" fmla="*/ 2050 w 27125"/>
                  <a:gd name="connsiteY3" fmla="*/ 29837 h 39098"/>
                  <a:gd name="connsiteX4" fmla="*/ 0 w 27125"/>
                  <a:gd name="connsiteY4" fmla="*/ 18543 h 39098"/>
                  <a:gd name="connsiteX5" fmla="*/ 14723 w 27125"/>
                  <a:gd name="connsiteY5" fmla="*/ 0 h 39098"/>
                  <a:gd name="connsiteX6" fmla="*/ 25451 w 27125"/>
                  <a:gd name="connsiteY6" fmla="*/ 5984 h 39098"/>
                  <a:gd name="connsiteX7" fmla="*/ 27118 w 27125"/>
                  <a:gd name="connsiteY7" fmla="*/ 13541 h 39098"/>
                  <a:gd name="connsiteX8" fmla="*/ 27118 w 27125"/>
                  <a:gd name="connsiteY8" fmla="*/ 15315 h 39098"/>
                  <a:gd name="connsiteX9" fmla="*/ 6038 w 27125"/>
                  <a:gd name="connsiteY9" fmla="*/ 15315 h 39098"/>
                  <a:gd name="connsiteX10" fmla="*/ 9754 w 27125"/>
                  <a:gd name="connsiteY10" fmla="*/ 29606 h 39098"/>
                  <a:gd name="connsiteX11" fmla="*/ 21121 w 27125"/>
                  <a:gd name="connsiteY11" fmla="*/ 36111 h 39098"/>
                  <a:gd name="connsiteX12" fmla="*/ 26196 w 27125"/>
                  <a:gd name="connsiteY12" fmla="*/ 35076 h 39098"/>
                  <a:gd name="connsiteX13" fmla="*/ 6014 w 27125"/>
                  <a:gd name="connsiteY13" fmla="*/ 12677 h 39098"/>
                  <a:gd name="connsiteX14" fmla="*/ 20672 w 27125"/>
                  <a:gd name="connsiteY14" fmla="*/ 12677 h 39098"/>
                  <a:gd name="connsiteX15" fmla="*/ 17913 w 27125"/>
                  <a:gd name="connsiteY15" fmla="*/ 4210 h 39098"/>
                  <a:gd name="connsiteX16" fmla="*/ 13777 w 27125"/>
                  <a:gd name="connsiteY16" fmla="*/ 2755 h 39098"/>
                  <a:gd name="connsiteX17" fmla="*/ 6906 w 27125"/>
                  <a:gd name="connsiteY17" fmla="*/ 8544 h 39098"/>
                  <a:gd name="connsiteX18" fmla="*/ 6038 w 27125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5" h="39098">
                    <a:moveTo>
                      <a:pt x="26196" y="35076"/>
                    </a:moveTo>
                    <a:lnTo>
                      <a:pt x="26196" y="37678"/>
                    </a:lnTo>
                    <a:cubicBezTo>
                      <a:pt x="23431" y="38688"/>
                      <a:pt x="20501" y="39167"/>
                      <a:pt x="17558" y="39091"/>
                    </a:cubicBezTo>
                    <a:cubicBezTo>
                      <a:pt x="9914" y="39091"/>
                      <a:pt x="4744" y="36006"/>
                      <a:pt x="2050" y="29837"/>
                    </a:cubicBezTo>
                    <a:cubicBezTo>
                      <a:pt x="679" y="26743"/>
                      <a:pt x="-4" y="22978"/>
                      <a:pt x="0" y="18543"/>
                    </a:cubicBezTo>
                    <a:cubicBezTo>
                      <a:pt x="0" y="6181"/>
                      <a:pt x="4908" y="0"/>
                      <a:pt x="14723" y="0"/>
                    </a:cubicBezTo>
                    <a:cubicBezTo>
                      <a:pt x="19678" y="0"/>
                      <a:pt x="23254" y="1994"/>
                      <a:pt x="25451" y="5984"/>
                    </a:cubicBezTo>
                    <a:cubicBezTo>
                      <a:pt x="26630" y="8324"/>
                      <a:pt x="27203" y="10922"/>
                      <a:pt x="27118" y="13541"/>
                    </a:cubicBezTo>
                    <a:lnTo>
                      <a:pt x="27118" y="15315"/>
                    </a:lnTo>
                    <a:lnTo>
                      <a:pt x="6038" y="15315"/>
                    </a:lnTo>
                    <a:cubicBezTo>
                      <a:pt x="6038" y="20956"/>
                      <a:pt x="7277" y="25720"/>
                      <a:pt x="9754" y="29606"/>
                    </a:cubicBezTo>
                    <a:cubicBezTo>
                      <a:pt x="12511" y="33942"/>
                      <a:pt x="16300" y="36111"/>
                      <a:pt x="21121" y="36111"/>
                    </a:cubicBezTo>
                    <a:cubicBezTo>
                      <a:pt x="22873" y="36202"/>
                      <a:pt x="24619" y="35845"/>
                      <a:pt x="26196" y="35076"/>
                    </a:cubicBezTo>
                    <a:close/>
                    <a:moveTo>
                      <a:pt x="6014" y="12677"/>
                    </a:moveTo>
                    <a:lnTo>
                      <a:pt x="20672" y="12677"/>
                    </a:lnTo>
                    <a:cubicBezTo>
                      <a:pt x="20672" y="8791"/>
                      <a:pt x="19752" y="5968"/>
                      <a:pt x="17913" y="4210"/>
                    </a:cubicBezTo>
                    <a:cubicBezTo>
                      <a:pt x="16776" y="3206"/>
                      <a:pt x="15292" y="2684"/>
                      <a:pt x="13777" y="2755"/>
                    </a:cubicBezTo>
                    <a:cubicBezTo>
                      <a:pt x="10587" y="2755"/>
                      <a:pt x="8297" y="4685"/>
                      <a:pt x="6906" y="8544"/>
                    </a:cubicBezTo>
                    <a:cubicBezTo>
                      <a:pt x="6379" y="9861"/>
                      <a:pt x="6086" y="11260"/>
                      <a:pt x="6038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B3BEC2E1-0BF9-6498-F51C-2A8C7967B97A}"/>
                  </a:ext>
                </a:extLst>
              </p:cNvPr>
              <p:cNvSpPr/>
              <p:nvPr/>
            </p:nvSpPr>
            <p:spPr>
              <a:xfrm>
                <a:off x="10596946" y="4952248"/>
                <a:ext cx="24389" cy="38316"/>
              </a:xfrm>
              <a:custGeom>
                <a:avLst/>
                <a:gdLst>
                  <a:gd name="connsiteX0" fmla="*/ 0 w 24389"/>
                  <a:gd name="connsiteY0" fmla="*/ 38310 h 38316"/>
                  <a:gd name="connsiteX1" fmla="*/ 0 w 24389"/>
                  <a:gd name="connsiteY1" fmla="*/ 36933 h 38316"/>
                  <a:gd name="connsiteX2" fmla="*/ 4242 w 24389"/>
                  <a:gd name="connsiteY2" fmla="*/ 35596 h 38316"/>
                  <a:gd name="connsiteX3" fmla="*/ 5518 w 24389"/>
                  <a:gd name="connsiteY3" fmla="*/ 30907 h 38316"/>
                  <a:gd name="connsiteX4" fmla="*/ 5518 w 24389"/>
                  <a:gd name="connsiteY4" fmla="*/ 8627 h 38316"/>
                  <a:gd name="connsiteX5" fmla="*/ 4035 w 24389"/>
                  <a:gd name="connsiteY5" fmla="*/ 4488 h 38316"/>
                  <a:gd name="connsiteX6" fmla="*/ 0 w 24389"/>
                  <a:gd name="connsiteY6" fmla="*/ 3382 h 38316"/>
                  <a:gd name="connsiteX7" fmla="*/ 0 w 24389"/>
                  <a:gd name="connsiteY7" fmla="*/ 2004 h 38316"/>
                  <a:gd name="connsiteX8" fmla="*/ 11184 w 24389"/>
                  <a:gd name="connsiteY8" fmla="*/ 0 h 38316"/>
                  <a:gd name="connsiteX9" fmla="*/ 11184 w 24389"/>
                  <a:gd name="connsiteY9" fmla="*/ 8710 h 38316"/>
                  <a:gd name="connsiteX10" fmla="*/ 11326 w 24389"/>
                  <a:gd name="connsiteY10" fmla="*/ 8710 h 38316"/>
                  <a:gd name="connsiteX11" fmla="*/ 20743 w 24389"/>
                  <a:gd name="connsiteY11" fmla="*/ 12 h 38316"/>
                  <a:gd name="connsiteX12" fmla="*/ 23295 w 24389"/>
                  <a:gd name="connsiteY12" fmla="*/ 1070 h 38316"/>
                  <a:gd name="connsiteX13" fmla="*/ 24388 w 24389"/>
                  <a:gd name="connsiteY13" fmla="*/ 3790 h 38316"/>
                  <a:gd name="connsiteX14" fmla="*/ 20885 w 24389"/>
                  <a:gd name="connsiteY14" fmla="*/ 7610 h 38316"/>
                  <a:gd name="connsiteX15" fmla="*/ 18409 w 24389"/>
                  <a:gd name="connsiteY15" fmla="*/ 6664 h 38316"/>
                  <a:gd name="connsiteX16" fmla="*/ 16779 w 24389"/>
                  <a:gd name="connsiteY16" fmla="*/ 5676 h 38316"/>
                  <a:gd name="connsiteX17" fmla="*/ 13417 w 24389"/>
                  <a:gd name="connsiteY17" fmla="*/ 8633 h 38316"/>
                  <a:gd name="connsiteX18" fmla="*/ 11184 w 24389"/>
                  <a:gd name="connsiteY18" fmla="*/ 18632 h 38316"/>
                  <a:gd name="connsiteX19" fmla="*/ 11184 w 24389"/>
                  <a:gd name="connsiteY19" fmla="*/ 30913 h 38316"/>
                  <a:gd name="connsiteX20" fmla="*/ 13807 w 24389"/>
                  <a:gd name="connsiteY20" fmla="*/ 36507 h 38316"/>
                  <a:gd name="connsiteX21" fmla="*/ 16708 w 24389"/>
                  <a:gd name="connsiteY21" fmla="*/ 36939 h 38316"/>
                  <a:gd name="connsiteX22" fmla="*/ 16708 w 24389"/>
                  <a:gd name="connsiteY22" fmla="*/ 38316 h 38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389" h="38316">
                    <a:moveTo>
                      <a:pt x="0" y="38310"/>
                    </a:moveTo>
                    <a:lnTo>
                      <a:pt x="0" y="36933"/>
                    </a:lnTo>
                    <a:cubicBezTo>
                      <a:pt x="2003" y="36933"/>
                      <a:pt x="3421" y="36489"/>
                      <a:pt x="4242" y="35596"/>
                    </a:cubicBezTo>
                    <a:cubicBezTo>
                      <a:pt x="5063" y="34703"/>
                      <a:pt x="5518" y="33142"/>
                      <a:pt x="5518" y="30907"/>
                    </a:cubicBezTo>
                    <a:lnTo>
                      <a:pt x="5518" y="8627"/>
                    </a:lnTo>
                    <a:cubicBezTo>
                      <a:pt x="5518" y="6656"/>
                      <a:pt x="5024" y="5276"/>
                      <a:pt x="4035" y="4488"/>
                    </a:cubicBezTo>
                    <a:cubicBezTo>
                      <a:pt x="3248" y="3908"/>
                      <a:pt x="1902" y="3540"/>
                      <a:pt x="0" y="3382"/>
                    </a:cubicBezTo>
                    <a:lnTo>
                      <a:pt x="0" y="2004"/>
                    </a:lnTo>
                    <a:lnTo>
                      <a:pt x="11184" y="0"/>
                    </a:lnTo>
                    <a:lnTo>
                      <a:pt x="11184" y="8710"/>
                    </a:lnTo>
                    <a:lnTo>
                      <a:pt x="11326" y="8710"/>
                    </a:lnTo>
                    <a:cubicBezTo>
                      <a:pt x="13295" y="2907"/>
                      <a:pt x="16434" y="8"/>
                      <a:pt x="20743" y="12"/>
                    </a:cubicBezTo>
                    <a:cubicBezTo>
                      <a:pt x="21703" y="-4"/>
                      <a:pt x="22627" y="380"/>
                      <a:pt x="23295" y="1070"/>
                    </a:cubicBezTo>
                    <a:cubicBezTo>
                      <a:pt x="24025" y="1783"/>
                      <a:pt x="24421" y="2770"/>
                      <a:pt x="24388" y="3790"/>
                    </a:cubicBezTo>
                    <a:cubicBezTo>
                      <a:pt x="24388" y="6340"/>
                      <a:pt x="23220" y="7614"/>
                      <a:pt x="20885" y="7610"/>
                    </a:cubicBezTo>
                    <a:cubicBezTo>
                      <a:pt x="19983" y="7550"/>
                      <a:pt x="19121" y="7221"/>
                      <a:pt x="18409" y="6664"/>
                    </a:cubicBezTo>
                    <a:cubicBezTo>
                      <a:pt x="17928" y="6241"/>
                      <a:pt x="17376" y="5906"/>
                      <a:pt x="16779" y="5676"/>
                    </a:cubicBezTo>
                    <a:cubicBezTo>
                      <a:pt x="15762" y="5676"/>
                      <a:pt x="14642" y="6662"/>
                      <a:pt x="13417" y="8633"/>
                    </a:cubicBezTo>
                    <a:cubicBezTo>
                      <a:pt x="11928" y="10998"/>
                      <a:pt x="11184" y="14331"/>
                      <a:pt x="11184" y="18632"/>
                    </a:cubicBezTo>
                    <a:lnTo>
                      <a:pt x="11184" y="30913"/>
                    </a:lnTo>
                    <a:cubicBezTo>
                      <a:pt x="11184" y="34012"/>
                      <a:pt x="12058" y="35876"/>
                      <a:pt x="13807" y="36507"/>
                    </a:cubicBezTo>
                    <a:cubicBezTo>
                      <a:pt x="14741" y="36821"/>
                      <a:pt x="15723" y="36967"/>
                      <a:pt x="16708" y="36939"/>
                    </a:cubicBezTo>
                    <a:lnTo>
                      <a:pt x="16708" y="3831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D893997D-5695-780E-C8BF-1D58A5DEAAF8}"/>
                  </a:ext>
                </a:extLst>
              </p:cNvPr>
              <p:cNvSpPr/>
              <p:nvPr/>
            </p:nvSpPr>
            <p:spPr>
              <a:xfrm>
                <a:off x="10623726" y="4952230"/>
                <a:ext cx="23188" cy="39116"/>
              </a:xfrm>
              <a:custGeom>
                <a:avLst/>
                <a:gdLst>
                  <a:gd name="connsiteX0" fmla="*/ 21381 w 23188"/>
                  <a:gd name="connsiteY0" fmla="*/ 10023 h 39116"/>
                  <a:gd name="connsiteX1" fmla="*/ 19579 w 23188"/>
                  <a:gd name="connsiteY1" fmla="*/ 10023 h 39116"/>
                  <a:gd name="connsiteX2" fmla="*/ 12176 w 23188"/>
                  <a:gd name="connsiteY2" fmla="*/ 2780 h 39116"/>
                  <a:gd name="connsiteX3" fmla="*/ 7042 w 23188"/>
                  <a:gd name="connsiteY3" fmla="*/ 4908 h 39116"/>
                  <a:gd name="connsiteX4" fmla="*/ 6162 w 23188"/>
                  <a:gd name="connsiteY4" fmla="*/ 7865 h 39116"/>
                  <a:gd name="connsiteX5" fmla="*/ 9417 w 23188"/>
                  <a:gd name="connsiteY5" fmla="*/ 13187 h 39116"/>
                  <a:gd name="connsiteX6" fmla="*/ 16460 w 23188"/>
                  <a:gd name="connsiteY6" fmla="*/ 17480 h 39116"/>
                  <a:gd name="connsiteX7" fmla="*/ 21416 w 23188"/>
                  <a:gd name="connsiteY7" fmla="*/ 21654 h 39116"/>
                  <a:gd name="connsiteX8" fmla="*/ 23189 w 23188"/>
                  <a:gd name="connsiteY8" fmla="*/ 28158 h 39116"/>
                  <a:gd name="connsiteX9" fmla="*/ 18870 w 23188"/>
                  <a:gd name="connsiteY9" fmla="*/ 36744 h 39116"/>
                  <a:gd name="connsiteX10" fmla="*/ 9843 w 23188"/>
                  <a:gd name="connsiteY10" fmla="*/ 39109 h 39116"/>
                  <a:gd name="connsiteX11" fmla="*/ 496 w 23188"/>
                  <a:gd name="connsiteY11" fmla="*/ 37702 h 39116"/>
                  <a:gd name="connsiteX12" fmla="*/ 0 w 23188"/>
                  <a:gd name="connsiteY12" fmla="*/ 28643 h 39116"/>
                  <a:gd name="connsiteX13" fmla="*/ 1772 w 23188"/>
                  <a:gd name="connsiteY13" fmla="*/ 28643 h 39116"/>
                  <a:gd name="connsiteX14" fmla="*/ 10339 w 23188"/>
                  <a:gd name="connsiteY14" fmla="*/ 36478 h 39116"/>
                  <a:gd name="connsiteX15" fmla="*/ 15160 w 23188"/>
                  <a:gd name="connsiteY15" fmla="*/ 34704 h 39116"/>
                  <a:gd name="connsiteX16" fmla="*/ 17493 w 23188"/>
                  <a:gd name="connsiteY16" fmla="*/ 29855 h 39116"/>
                  <a:gd name="connsiteX17" fmla="*/ 14539 w 23188"/>
                  <a:gd name="connsiteY17" fmla="*/ 24534 h 39116"/>
                  <a:gd name="connsiteX18" fmla="*/ 9405 w 23188"/>
                  <a:gd name="connsiteY18" fmla="*/ 21187 h 39116"/>
                  <a:gd name="connsiteX19" fmla="*/ 4271 w 23188"/>
                  <a:gd name="connsiteY19" fmla="*/ 17840 h 39116"/>
                  <a:gd name="connsiteX20" fmla="*/ 484 w 23188"/>
                  <a:gd name="connsiteY20" fmla="*/ 10153 h 39116"/>
                  <a:gd name="connsiteX21" fmla="*/ 4271 w 23188"/>
                  <a:gd name="connsiteY21" fmla="*/ 2206 h 39116"/>
                  <a:gd name="connsiteX22" fmla="*/ 12543 w 23188"/>
                  <a:gd name="connsiteY22" fmla="*/ 1 h 39116"/>
                  <a:gd name="connsiteX23" fmla="*/ 20879 w 23188"/>
                  <a:gd name="connsiteY23" fmla="*/ 1396 h 39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188" h="39116">
                    <a:moveTo>
                      <a:pt x="21381" y="10023"/>
                    </a:moveTo>
                    <a:lnTo>
                      <a:pt x="19579" y="10023"/>
                    </a:lnTo>
                    <a:cubicBezTo>
                      <a:pt x="18516" y="5191"/>
                      <a:pt x="16048" y="2776"/>
                      <a:pt x="12176" y="2780"/>
                    </a:cubicBezTo>
                    <a:cubicBezTo>
                      <a:pt x="9884" y="2780"/>
                      <a:pt x="8172" y="3489"/>
                      <a:pt x="7042" y="4908"/>
                    </a:cubicBezTo>
                    <a:cubicBezTo>
                      <a:pt x="6422" y="5765"/>
                      <a:pt x="6111" y="6808"/>
                      <a:pt x="6162" y="7865"/>
                    </a:cubicBezTo>
                    <a:cubicBezTo>
                      <a:pt x="6162" y="9859"/>
                      <a:pt x="7247" y="11633"/>
                      <a:pt x="9417" y="13187"/>
                    </a:cubicBezTo>
                    <a:lnTo>
                      <a:pt x="16460" y="17480"/>
                    </a:lnTo>
                    <a:cubicBezTo>
                      <a:pt x="18870" y="19005"/>
                      <a:pt x="20522" y="20396"/>
                      <a:pt x="21416" y="21654"/>
                    </a:cubicBezTo>
                    <a:cubicBezTo>
                      <a:pt x="22598" y="23310"/>
                      <a:pt x="23189" y="25478"/>
                      <a:pt x="23189" y="28158"/>
                    </a:cubicBezTo>
                    <a:cubicBezTo>
                      <a:pt x="23189" y="31966"/>
                      <a:pt x="21749" y="34828"/>
                      <a:pt x="18870" y="36744"/>
                    </a:cubicBezTo>
                    <a:cubicBezTo>
                      <a:pt x="16507" y="38321"/>
                      <a:pt x="13498" y="39109"/>
                      <a:pt x="9843" y="39109"/>
                    </a:cubicBezTo>
                    <a:cubicBezTo>
                      <a:pt x="6669" y="39183"/>
                      <a:pt x="3508" y="38707"/>
                      <a:pt x="496" y="37702"/>
                    </a:cubicBezTo>
                    <a:lnTo>
                      <a:pt x="0" y="28643"/>
                    </a:lnTo>
                    <a:lnTo>
                      <a:pt x="1772" y="28643"/>
                    </a:lnTo>
                    <a:cubicBezTo>
                      <a:pt x="3072" y="33870"/>
                      <a:pt x="5927" y="36482"/>
                      <a:pt x="10339" y="36478"/>
                    </a:cubicBezTo>
                    <a:cubicBezTo>
                      <a:pt x="12107" y="36485"/>
                      <a:pt x="13818" y="35855"/>
                      <a:pt x="15160" y="34704"/>
                    </a:cubicBezTo>
                    <a:cubicBezTo>
                      <a:pt x="16653" y="33543"/>
                      <a:pt x="17517" y="31748"/>
                      <a:pt x="17493" y="29855"/>
                    </a:cubicBezTo>
                    <a:cubicBezTo>
                      <a:pt x="17493" y="27995"/>
                      <a:pt x="16509" y="26221"/>
                      <a:pt x="14539" y="24534"/>
                    </a:cubicBezTo>
                    <a:cubicBezTo>
                      <a:pt x="12935" y="23261"/>
                      <a:pt x="11217" y="22141"/>
                      <a:pt x="9405" y="21187"/>
                    </a:cubicBezTo>
                    <a:cubicBezTo>
                      <a:pt x="7605" y="20215"/>
                      <a:pt x="5888" y="19096"/>
                      <a:pt x="4271" y="17840"/>
                    </a:cubicBezTo>
                    <a:cubicBezTo>
                      <a:pt x="1743" y="15739"/>
                      <a:pt x="480" y="13177"/>
                      <a:pt x="484" y="10153"/>
                    </a:cubicBezTo>
                    <a:cubicBezTo>
                      <a:pt x="484" y="6605"/>
                      <a:pt x="1747" y="3956"/>
                      <a:pt x="4271" y="2206"/>
                    </a:cubicBezTo>
                    <a:cubicBezTo>
                      <a:pt x="6367" y="732"/>
                      <a:pt x="9124" y="-3"/>
                      <a:pt x="12543" y="1"/>
                    </a:cubicBezTo>
                    <a:cubicBezTo>
                      <a:pt x="15381" y="-20"/>
                      <a:pt x="18202" y="452"/>
                      <a:pt x="20879" y="13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2BFA661A-909D-D844-B765-2D8CE782D48B}"/>
                  </a:ext>
                </a:extLst>
              </p:cNvPr>
              <p:cNvSpPr/>
              <p:nvPr/>
            </p:nvSpPr>
            <p:spPr>
              <a:xfrm>
                <a:off x="10650283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3 w 16672"/>
                  <a:gd name="connsiteY3" fmla="*/ 47677 h 55080"/>
                  <a:gd name="connsiteX4" fmla="*/ 5483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48 w 16672"/>
                  <a:gd name="connsiteY8" fmla="*/ 16776 h 55080"/>
                  <a:gd name="connsiteX9" fmla="*/ 11148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7"/>
                      <a:pt x="4212" y="52366"/>
                    </a:cubicBezTo>
                    <a:cubicBezTo>
                      <a:pt x="5051" y="51475"/>
                      <a:pt x="5475" y="49912"/>
                      <a:pt x="5483" y="47677"/>
                    </a:cubicBezTo>
                    <a:lnTo>
                      <a:pt x="5483" y="25397"/>
                    </a:lnTo>
                    <a:cubicBezTo>
                      <a:pt x="5483" y="23428"/>
                      <a:pt x="4992" y="22062"/>
                      <a:pt x="4000" y="21305"/>
                    </a:cubicBezTo>
                    <a:cubicBezTo>
                      <a:pt x="3243" y="20714"/>
                      <a:pt x="1908" y="20318"/>
                      <a:pt x="0" y="20158"/>
                    </a:cubicBezTo>
                    <a:lnTo>
                      <a:pt x="0" y="18780"/>
                    </a:lnTo>
                    <a:lnTo>
                      <a:pt x="11148" y="16776"/>
                    </a:lnTo>
                    <a:lnTo>
                      <a:pt x="11148" y="47677"/>
                    </a:lnTo>
                    <a:cubicBezTo>
                      <a:pt x="11148" y="50776"/>
                      <a:pt x="12023" y="52640"/>
                      <a:pt x="13771" y="53271"/>
                    </a:cubicBezTo>
                    <a:cubicBezTo>
                      <a:pt x="14706" y="53585"/>
                      <a:pt x="15687" y="53731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1" y="9311"/>
                      <a:pt x="5888" y="8819"/>
                      <a:pt x="5152" y="7954"/>
                    </a:cubicBezTo>
                    <a:cubicBezTo>
                      <a:pt x="4359" y="7055"/>
                      <a:pt x="3936" y="5888"/>
                      <a:pt x="3970" y="4690"/>
                    </a:cubicBezTo>
                    <a:cubicBezTo>
                      <a:pt x="3936" y="3477"/>
                      <a:pt x="4358" y="2296"/>
                      <a:pt x="5152" y="1378"/>
                    </a:cubicBezTo>
                    <a:cubicBezTo>
                      <a:pt x="5878" y="497"/>
                      <a:pt x="6964" y="-9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60" y="2291"/>
                      <a:pt x="12283" y="3476"/>
                      <a:pt x="12241" y="4690"/>
                    </a:cubicBezTo>
                    <a:cubicBezTo>
                      <a:pt x="12279" y="5889"/>
                      <a:pt x="11856" y="7057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ADE68161-7C50-9D39-36B2-7471459B6E50}"/>
                  </a:ext>
                </a:extLst>
              </p:cNvPr>
              <p:cNvSpPr/>
              <p:nvPr/>
            </p:nvSpPr>
            <p:spPr>
              <a:xfrm>
                <a:off x="10670252" y="4933948"/>
                <a:ext cx="33013" cy="57397"/>
              </a:xfrm>
              <a:custGeom>
                <a:avLst/>
                <a:gdLst>
                  <a:gd name="connsiteX0" fmla="*/ 6481 w 33013"/>
                  <a:gd name="connsiteY0" fmla="*/ 37914 h 57397"/>
                  <a:gd name="connsiteX1" fmla="*/ 9435 w 33013"/>
                  <a:gd name="connsiteY1" fmla="*/ 51969 h 57397"/>
                  <a:gd name="connsiteX2" fmla="*/ 14285 w 33013"/>
                  <a:gd name="connsiteY2" fmla="*/ 54447 h 57397"/>
                  <a:gd name="connsiteX3" fmla="*/ 20477 w 33013"/>
                  <a:gd name="connsiteY3" fmla="*/ 48144 h 57397"/>
                  <a:gd name="connsiteX4" fmla="*/ 20477 w 33013"/>
                  <a:gd name="connsiteY4" fmla="*/ 27673 h 57397"/>
                  <a:gd name="connsiteX5" fmla="*/ 14285 w 33013"/>
                  <a:gd name="connsiteY5" fmla="*/ 21376 h 57397"/>
                  <a:gd name="connsiteX6" fmla="*/ 7875 w 33013"/>
                  <a:gd name="connsiteY6" fmla="*/ 27596 h 57397"/>
                  <a:gd name="connsiteX7" fmla="*/ 6481 w 33013"/>
                  <a:gd name="connsiteY7" fmla="*/ 37914 h 57397"/>
                  <a:gd name="connsiteX8" fmla="*/ 21842 w 33013"/>
                  <a:gd name="connsiteY8" fmla="*/ 57398 h 57397"/>
                  <a:gd name="connsiteX9" fmla="*/ 21842 w 33013"/>
                  <a:gd name="connsiteY9" fmla="*/ 51378 h 57397"/>
                  <a:gd name="connsiteX10" fmla="*/ 21700 w 33013"/>
                  <a:gd name="connsiteY10" fmla="*/ 51378 h 57397"/>
                  <a:gd name="connsiteX11" fmla="*/ 18338 w 33013"/>
                  <a:gd name="connsiteY11" fmla="*/ 55588 h 57397"/>
                  <a:gd name="connsiteX12" fmla="*/ 13346 w 33013"/>
                  <a:gd name="connsiteY12" fmla="*/ 57398 h 57397"/>
                  <a:gd name="connsiteX13" fmla="*/ 2830 w 33013"/>
                  <a:gd name="connsiteY13" fmla="*/ 51337 h 57397"/>
                  <a:gd name="connsiteX14" fmla="*/ 0 w 33013"/>
                  <a:gd name="connsiteY14" fmla="*/ 37914 h 57397"/>
                  <a:gd name="connsiteX15" fmla="*/ 2830 w 33013"/>
                  <a:gd name="connsiteY15" fmla="*/ 24444 h 57397"/>
                  <a:gd name="connsiteX16" fmla="*/ 13346 w 33013"/>
                  <a:gd name="connsiteY16" fmla="*/ 18307 h 57397"/>
                  <a:gd name="connsiteX17" fmla="*/ 21700 w 33013"/>
                  <a:gd name="connsiteY17" fmla="*/ 24604 h 57397"/>
                  <a:gd name="connsiteX18" fmla="*/ 21842 w 33013"/>
                  <a:gd name="connsiteY18" fmla="*/ 24604 h 57397"/>
                  <a:gd name="connsiteX19" fmla="*/ 21842 w 33013"/>
                  <a:gd name="connsiteY19" fmla="*/ 8639 h 57397"/>
                  <a:gd name="connsiteX20" fmla="*/ 20282 w 33013"/>
                  <a:gd name="connsiteY20" fmla="*/ 4583 h 57397"/>
                  <a:gd name="connsiteX21" fmla="*/ 16324 w 33013"/>
                  <a:gd name="connsiteY21" fmla="*/ 3323 h 57397"/>
                  <a:gd name="connsiteX22" fmla="*/ 16324 w 33013"/>
                  <a:gd name="connsiteY22" fmla="*/ 1945 h 57397"/>
                  <a:gd name="connsiteX23" fmla="*/ 27525 w 33013"/>
                  <a:gd name="connsiteY23" fmla="*/ 0 h 57397"/>
                  <a:gd name="connsiteX24" fmla="*/ 27525 w 33013"/>
                  <a:gd name="connsiteY24" fmla="*/ 48776 h 57397"/>
                  <a:gd name="connsiteX25" fmla="*/ 29008 w 33013"/>
                  <a:gd name="connsiteY25" fmla="*/ 52916 h 57397"/>
                  <a:gd name="connsiteX26" fmla="*/ 33014 w 33013"/>
                  <a:gd name="connsiteY26" fmla="*/ 54134 h 57397"/>
                  <a:gd name="connsiteX27" fmla="*/ 33014 w 33013"/>
                  <a:gd name="connsiteY27" fmla="*/ 55476 h 5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3013" h="57397">
                    <a:moveTo>
                      <a:pt x="6481" y="37914"/>
                    </a:moveTo>
                    <a:cubicBezTo>
                      <a:pt x="6481" y="44470"/>
                      <a:pt x="7466" y="49155"/>
                      <a:pt x="9435" y="51969"/>
                    </a:cubicBezTo>
                    <a:cubicBezTo>
                      <a:pt x="10513" y="53582"/>
                      <a:pt x="12349" y="54520"/>
                      <a:pt x="14285" y="54447"/>
                    </a:cubicBezTo>
                    <a:cubicBezTo>
                      <a:pt x="17117" y="54447"/>
                      <a:pt x="19181" y="52346"/>
                      <a:pt x="20477" y="48144"/>
                    </a:cubicBezTo>
                    <a:cubicBezTo>
                      <a:pt x="22273" y="41438"/>
                      <a:pt x="22273" y="34378"/>
                      <a:pt x="20477" y="27673"/>
                    </a:cubicBezTo>
                    <a:cubicBezTo>
                      <a:pt x="19185" y="23475"/>
                      <a:pt x="17121" y="21376"/>
                      <a:pt x="14285" y="21376"/>
                    </a:cubicBezTo>
                    <a:cubicBezTo>
                      <a:pt x="11355" y="21376"/>
                      <a:pt x="9218" y="23449"/>
                      <a:pt x="7875" y="27596"/>
                    </a:cubicBezTo>
                    <a:cubicBezTo>
                      <a:pt x="6870" y="30940"/>
                      <a:pt x="6400" y="34423"/>
                      <a:pt x="6481" y="37914"/>
                    </a:cubicBezTo>
                    <a:close/>
                    <a:moveTo>
                      <a:pt x="21842" y="57398"/>
                    </a:moveTo>
                    <a:lnTo>
                      <a:pt x="21842" y="51378"/>
                    </a:lnTo>
                    <a:lnTo>
                      <a:pt x="21700" y="51378"/>
                    </a:lnTo>
                    <a:cubicBezTo>
                      <a:pt x="21109" y="53133"/>
                      <a:pt x="19918" y="54624"/>
                      <a:pt x="18338" y="55588"/>
                    </a:cubicBezTo>
                    <a:cubicBezTo>
                      <a:pt x="16898" y="56688"/>
                      <a:pt x="15156" y="57320"/>
                      <a:pt x="13346" y="57398"/>
                    </a:cubicBezTo>
                    <a:cubicBezTo>
                      <a:pt x="8620" y="57398"/>
                      <a:pt x="5115" y="55377"/>
                      <a:pt x="2830" y="51337"/>
                    </a:cubicBezTo>
                    <a:cubicBezTo>
                      <a:pt x="943" y="47978"/>
                      <a:pt x="0" y="43504"/>
                      <a:pt x="0" y="37914"/>
                    </a:cubicBezTo>
                    <a:cubicBezTo>
                      <a:pt x="0" y="32325"/>
                      <a:pt x="943" y="27834"/>
                      <a:pt x="2830" y="24444"/>
                    </a:cubicBezTo>
                    <a:cubicBezTo>
                      <a:pt x="5115" y="20353"/>
                      <a:pt x="8620" y="18307"/>
                      <a:pt x="13346" y="18307"/>
                    </a:cubicBezTo>
                    <a:cubicBezTo>
                      <a:pt x="17119" y="18307"/>
                      <a:pt x="19904" y="20406"/>
                      <a:pt x="21700" y="24604"/>
                    </a:cubicBezTo>
                    <a:lnTo>
                      <a:pt x="21842" y="24604"/>
                    </a:lnTo>
                    <a:lnTo>
                      <a:pt x="21842" y="8639"/>
                    </a:lnTo>
                    <a:cubicBezTo>
                      <a:pt x="21842" y="6747"/>
                      <a:pt x="21322" y="5399"/>
                      <a:pt x="20282" y="4583"/>
                    </a:cubicBezTo>
                    <a:cubicBezTo>
                      <a:pt x="19502" y="3950"/>
                      <a:pt x="18185" y="3536"/>
                      <a:pt x="16324" y="3323"/>
                    </a:cubicBezTo>
                    <a:lnTo>
                      <a:pt x="16324" y="1945"/>
                    </a:lnTo>
                    <a:lnTo>
                      <a:pt x="27525" y="0"/>
                    </a:lnTo>
                    <a:lnTo>
                      <a:pt x="27525" y="48776"/>
                    </a:lnTo>
                    <a:cubicBezTo>
                      <a:pt x="27525" y="50747"/>
                      <a:pt x="28020" y="52127"/>
                      <a:pt x="29008" y="52916"/>
                    </a:cubicBezTo>
                    <a:cubicBezTo>
                      <a:pt x="29741" y="53519"/>
                      <a:pt x="31076" y="53925"/>
                      <a:pt x="33014" y="54134"/>
                    </a:cubicBezTo>
                    <a:lnTo>
                      <a:pt x="33014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477E7489-CE80-CDE9-26C7-C218034E0099}"/>
                  </a:ext>
                </a:extLst>
              </p:cNvPr>
              <p:cNvSpPr/>
              <p:nvPr/>
            </p:nvSpPr>
            <p:spPr>
              <a:xfrm>
                <a:off x="10706755" y="4952296"/>
                <a:ext cx="29842" cy="39049"/>
              </a:xfrm>
              <a:custGeom>
                <a:avLst/>
                <a:gdLst>
                  <a:gd name="connsiteX0" fmla="*/ 29843 w 29842"/>
                  <a:gd name="connsiteY0" fmla="*/ 36649 h 39049"/>
                  <a:gd name="connsiteX1" fmla="*/ 29843 w 29842"/>
                  <a:gd name="connsiteY1" fmla="*/ 38346 h 39049"/>
                  <a:gd name="connsiteX2" fmla="*/ 24567 w 29842"/>
                  <a:gd name="connsiteY2" fmla="*/ 39050 h 39049"/>
                  <a:gd name="connsiteX3" fmla="*/ 19114 w 29842"/>
                  <a:gd name="connsiteY3" fmla="*/ 33137 h 39049"/>
                  <a:gd name="connsiteX4" fmla="*/ 18978 w 29842"/>
                  <a:gd name="connsiteY4" fmla="*/ 33137 h 39049"/>
                  <a:gd name="connsiteX5" fmla="*/ 8675 w 29842"/>
                  <a:gd name="connsiteY5" fmla="*/ 39050 h 39049"/>
                  <a:gd name="connsiteX6" fmla="*/ 1130 w 29842"/>
                  <a:gd name="connsiteY6" fmla="*/ 34644 h 39049"/>
                  <a:gd name="connsiteX7" fmla="*/ 2 w 29842"/>
                  <a:gd name="connsiteY7" fmla="*/ 29878 h 39049"/>
                  <a:gd name="connsiteX8" fmla="*/ 6973 w 29842"/>
                  <a:gd name="connsiteY8" fmla="*/ 19679 h 39049"/>
                  <a:gd name="connsiteX9" fmla="*/ 13667 w 29842"/>
                  <a:gd name="connsiteY9" fmla="*/ 18123 h 39049"/>
                  <a:gd name="connsiteX10" fmla="*/ 19114 w 29842"/>
                  <a:gd name="connsiteY10" fmla="*/ 17497 h 39049"/>
                  <a:gd name="connsiteX11" fmla="*/ 19114 w 29842"/>
                  <a:gd name="connsiteY11" fmla="*/ 14422 h 39049"/>
                  <a:gd name="connsiteX12" fmla="*/ 17135 w 29842"/>
                  <a:gd name="connsiteY12" fmla="*/ 4370 h 39049"/>
                  <a:gd name="connsiteX13" fmla="*/ 12958 w 29842"/>
                  <a:gd name="connsiteY13" fmla="*/ 2755 h 39049"/>
                  <a:gd name="connsiteX14" fmla="*/ 9236 w 29842"/>
                  <a:gd name="connsiteY14" fmla="*/ 3619 h 39049"/>
                  <a:gd name="connsiteX15" fmla="*/ 7895 w 29842"/>
                  <a:gd name="connsiteY15" fmla="*/ 7439 h 39049"/>
                  <a:gd name="connsiteX16" fmla="*/ 4498 w 29842"/>
                  <a:gd name="connsiteY16" fmla="*/ 11690 h 39049"/>
                  <a:gd name="connsiteX17" fmla="*/ 988 w 29842"/>
                  <a:gd name="connsiteY17" fmla="*/ 7988 h 39049"/>
                  <a:gd name="connsiteX18" fmla="*/ 7611 w 29842"/>
                  <a:gd name="connsiteY18" fmla="*/ 940 h 39049"/>
                  <a:gd name="connsiteX19" fmla="*/ 13029 w 29842"/>
                  <a:gd name="connsiteY19" fmla="*/ 0 h 39049"/>
                  <a:gd name="connsiteX20" fmla="*/ 23858 w 29842"/>
                  <a:gd name="connsiteY20" fmla="*/ 6019 h 39049"/>
                  <a:gd name="connsiteX21" fmla="*/ 24780 w 29842"/>
                  <a:gd name="connsiteY21" fmla="*/ 12991 h 39049"/>
                  <a:gd name="connsiteX22" fmla="*/ 24780 w 29842"/>
                  <a:gd name="connsiteY22" fmla="*/ 33148 h 39049"/>
                  <a:gd name="connsiteX23" fmla="*/ 27899 w 29842"/>
                  <a:gd name="connsiteY23" fmla="*/ 37010 h 39049"/>
                  <a:gd name="connsiteX24" fmla="*/ 29843 w 29842"/>
                  <a:gd name="connsiteY24" fmla="*/ 36649 h 39049"/>
                  <a:gd name="connsiteX25" fmla="*/ 19114 w 29842"/>
                  <a:gd name="connsiteY25" fmla="*/ 24959 h 39049"/>
                  <a:gd name="connsiteX26" fmla="*/ 19114 w 29842"/>
                  <a:gd name="connsiteY26" fmla="*/ 20193 h 39049"/>
                  <a:gd name="connsiteX27" fmla="*/ 6441 w 29842"/>
                  <a:gd name="connsiteY27" fmla="*/ 28578 h 39049"/>
                  <a:gd name="connsiteX28" fmla="*/ 7682 w 29842"/>
                  <a:gd name="connsiteY28" fmla="*/ 33308 h 39049"/>
                  <a:gd name="connsiteX29" fmla="*/ 11363 w 29842"/>
                  <a:gd name="connsiteY29" fmla="*/ 35673 h 39049"/>
                  <a:gd name="connsiteX30" fmla="*/ 17170 w 29842"/>
                  <a:gd name="connsiteY30" fmla="*/ 32208 h 39049"/>
                  <a:gd name="connsiteX31" fmla="*/ 19114 w 29842"/>
                  <a:gd name="connsiteY31" fmla="*/ 24959 h 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2" h="39049">
                    <a:moveTo>
                      <a:pt x="29843" y="36649"/>
                    </a:moveTo>
                    <a:lnTo>
                      <a:pt x="29843" y="38346"/>
                    </a:lnTo>
                    <a:cubicBezTo>
                      <a:pt x="28124" y="38817"/>
                      <a:pt x="26350" y="39053"/>
                      <a:pt x="24567" y="39050"/>
                    </a:cubicBezTo>
                    <a:cubicBezTo>
                      <a:pt x="20935" y="39050"/>
                      <a:pt x="19118" y="37079"/>
                      <a:pt x="19114" y="33137"/>
                    </a:cubicBezTo>
                    <a:lnTo>
                      <a:pt x="18978" y="33137"/>
                    </a:lnTo>
                    <a:cubicBezTo>
                      <a:pt x="16591" y="37079"/>
                      <a:pt x="13157" y="39050"/>
                      <a:pt x="8675" y="39050"/>
                    </a:cubicBezTo>
                    <a:cubicBezTo>
                      <a:pt x="5248" y="39050"/>
                      <a:pt x="2733" y="37581"/>
                      <a:pt x="1130" y="34644"/>
                    </a:cubicBezTo>
                    <a:cubicBezTo>
                      <a:pt x="358" y="33177"/>
                      <a:pt x="-30" y="31537"/>
                      <a:pt x="2" y="29878"/>
                    </a:cubicBezTo>
                    <a:cubicBezTo>
                      <a:pt x="2" y="24864"/>
                      <a:pt x="2325" y="21464"/>
                      <a:pt x="6973" y="19679"/>
                    </a:cubicBezTo>
                    <a:cubicBezTo>
                      <a:pt x="9131" y="18885"/>
                      <a:pt x="11380" y="18362"/>
                      <a:pt x="13667" y="18123"/>
                    </a:cubicBezTo>
                    <a:lnTo>
                      <a:pt x="19114" y="17497"/>
                    </a:lnTo>
                    <a:lnTo>
                      <a:pt x="19114" y="14422"/>
                    </a:lnTo>
                    <a:cubicBezTo>
                      <a:pt x="19114" y="9278"/>
                      <a:pt x="18454" y="5927"/>
                      <a:pt x="17135" y="4370"/>
                    </a:cubicBezTo>
                    <a:cubicBezTo>
                      <a:pt x="16213" y="3294"/>
                      <a:pt x="14821" y="2755"/>
                      <a:pt x="12958" y="2755"/>
                    </a:cubicBezTo>
                    <a:cubicBezTo>
                      <a:pt x="11209" y="2755"/>
                      <a:pt x="9969" y="3043"/>
                      <a:pt x="9236" y="3619"/>
                    </a:cubicBezTo>
                    <a:cubicBezTo>
                      <a:pt x="8344" y="4328"/>
                      <a:pt x="7895" y="5606"/>
                      <a:pt x="7895" y="7439"/>
                    </a:cubicBezTo>
                    <a:cubicBezTo>
                      <a:pt x="7895" y="10277"/>
                      <a:pt x="6762" y="11694"/>
                      <a:pt x="4498" y="11690"/>
                    </a:cubicBezTo>
                    <a:cubicBezTo>
                      <a:pt x="2158" y="11690"/>
                      <a:pt x="988" y="10456"/>
                      <a:pt x="988" y="7988"/>
                    </a:cubicBezTo>
                    <a:cubicBezTo>
                      <a:pt x="988" y="4760"/>
                      <a:pt x="3196" y="2411"/>
                      <a:pt x="7611" y="940"/>
                    </a:cubicBezTo>
                    <a:cubicBezTo>
                      <a:pt x="9355" y="338"/>
                      <a:pt x="11184" y="20"/>
                      <a:pt x="13029" y="0"/>
                    </a:cubicBezTo>
                    <a:cubicBezTo>
                      <a:pt x="18937" y="0"/>
                      <a:pt x="22547" y="2006"/>
                      <a:pt x="23858" y="6019"/>
                    </a:cubicBezTo>
                    <a:cubicBezTo>
                      <a:pt x="24524" y="8282"/>
                      <a:pt x="24835" y="10633"/>
                      <a:pt x="24780" y="12991"/>
                    </a:cubicBezTo>
                    <a:lnTo>
                      <a:pt x="24780" y="33148"/>
                    </a:lnTo>
                    <a:cubicBezTo>
                      <a:pt x="24780" y="35719"/>
                      <a:pt x="25820" y="37005"/>
                      <a:pt x="27899" y="37010"/>
                    </a:cubicBezTo>
                    <a:cubicBezTo>
                      <a:pt x="28559" y="36963"/>
                      <a:pt x="29211" y="36842"/>
                      <a:pt x="29843" y="36649"/>
                    </a:cubicBezTo>
                    <a:close/>
                    <a:moveTo>
                      <a:pt x="19114" y="24959"/>
                    </a:moveTo>
                    <a:lnTo>
                      <a:pt x="19114" y="20193"/>
                    </a:lnTo>
                    <a:cubicBezTo>
                      <a:pt x="10666" y="20406"/>
                      <a:pt x="6441" y="23201"/>
                      <a:pt x="6441" y="28578"/>
                    </a:cubicBezTo>
                    <a:cubicBezTo>
                      <a:pt x="6413" y="30239"/>
                      <a:pt x="6843" y="31875"/>
                      <a:pt x="7682" y="33308"/>
                    </a:cubicBezTo>
                    <a:cubicBezTo>
                      <a:pt x="8627" y="34881"/>
                      <a:pt x="9850" y="35673"/>
                      <a:pt x="11363" y="35673"/>
                    </a:cubicBezTo>
                    <a:cubicBezTo>
                      <a:pt x="13750" y="35673"/>
                      <a:pt x="15686" y="34518"/>
                      <a:pt x="17170" y="32208"/>
                    </a:cubicBezTo>
                    <a:cubicBezTo>
                      <a:pt x="18501" y="30029"/>
                      <a:pt x="19176" y="27512"/>
                      <a:pt x="19114" y="249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1943D781-79C0-9BE4-80BE-07B76E545396}"/>
                  </a:ext>
                </a:extLst>
              </p:cNvPr>
              <p:cNvSpPr/>
              <p:nvPr/>
            </p:nvSpPr>
            <p:spPr>
              <a:xfrm>
                <a:off x="10740066" y="4933965"/>
                <a:ext cx="32990" cy="57379"/>
              </a:xfrm>
              <a:custGeom>
                <a:avLst/>
                <a:gdLst>
                  <a:gd name="connsiteX0" fmla="*/ 6481 w 32990"/>
                  <a:gd name="connsiteY0" fmla="*/ 37897 h 57379"/>
                  <a:gd name="connsiteX1" fmla="*/ 9435 w 32990"/>
                  <a:gd name="connsiteY1" fmla="*/ 51952 h 57379"/>
                  <a:gd name="connsiteX2" fmla="*/ 14285 w 32990"/>
                  <a:gd name="connsiteY2" fmla="*/ 54429 h 57379"/>
                  <a:gd name="connsiteX3" fmla="*/ 20477 w 32990"/>
                  <a:gd name="connsiteY3" fmla="*/ 48126 h 57379"/>
                  <a:gd name="connsiteX4" fmla="*/ 20477 w 32990"/>
                  <a:gd name="connsiteY4" fmla="*/ 27655 h 57379"/>
                  <a:gd name="connsiteX5" fmla="*/ 14285 w 32990"/>
                  <a:gd name="connsiteY5" fmla="*/ 21358 h 57379"/>
                  <a:gd name="connsiteX6" fmla="*/ 7875 w 32990"/>
                  <a:gd name="connsiteY6" fmla="*/ 27578 h 57379"/>
                  <a:gd name="connsiteX7" fmla="*/ 6481 w 32990"/>
                  <a:gd name="connsiteY7" fmla="*/ 37897 h 57379"/>
                  <a:gd name="connsiteX8" fmla="*/ 21842 w 32990"/>
                  <a:gd name="connsiteY8" fmla="*/ 57380 h 57379"/>
                  <a:gd name="connsiteX9" fmla="*/ 21842 w 32990"/>
                  <a:gd name="connsiteY9" fmla="*/ 51360 h 57379"/>
                  <a:gd name="connsiteX10" fmla="*/ 21700 w 32990"/>
                  <a:gd name="connsiteY10" fmla="*/ 51360 h 57379"/>
                  <a:gd name="connsiteX11" fmla="*/ 18338 w 32990"/>
                  <a:gd name="connsiteY11" fmla="*/ 55571 h 57379"/>
                  <a:gd name="connsiteX12" fmla="*/ 13346 w 32990"/>
                  <a:gd name="connsiteY12" fmla="*/ 57380 h 57379"/>
                  <a:gd name="connsiteX13" fmla="*/ 2830 w 32990"/>
                  <a:gd name="connsiteY13" fmla="*/ 51319 h 57379"/>
                  <a:gd name="connsiteX14" fmla="*/ 0 w 32990"/>
                  <a:gd name="connsiteY14" fmla="*/ 37897 h 57379"/>
                  <a:gd name="connsiteX15" fmla="*/ 2830 w 32990"/>
                  <a:gd name="connsiteY15" fmla="*/ 24427 h 57379"/>
                  <a:gd name="connsiteX16" fmla="*/ 13346 w 32990"/>
                  <a:gd name="connsiteY16" fmla="*/ 18289 h 57379"/>
                  <a:gd name="connsiteX17" fmla="*/ 21700 w 32990"/>
                  <a:gd name="connsiteY17" fmla="*/ 24586 h 57379"/>
                  <a:gd name="connsiteX18" fmla="*/ 21842 w 32990"/>
                  <a:gd name="connsiteY18" fmla="*/ 24586 h 57379"/>
                  <a:gd name="connsiteX19" fmla="*/ 21842 w 32990"/>
                  <a:gd name="connsiteY19" fmla="*/ 8621 h 57379"/>
                  <a:gd name="connsiteX20" fmla="*/ 20282 w 32990"/>
                  <a:gd name="connsiteY20" fmla="*/ 4565 h 57379"/>
                  <a:gd name="connsiteX21" fmla="*/ 16318 w 32990"/>
                  <a:gd name="connsiteY21" fmla="*/ 3305 h 57379"/>
                  <a:gd name="connsiteX22" fmla="*/ 16318 w 32990"/>
                  <a:gd name="connsiteY22" fmla="*/ 1928 h 57379"/>
                  <a:gd name="connsiteX23" fmla="*/ 27507 w 32990"/>
                  <a:gd name="connsiteY23" fmla="*/ 0 h 57379"/>
                  <a:gd name="connsiteX24" fmla="*/ 27507 w 32990"/>
                  <a:gd name="connsiteY24" fmla="*/ 48776 h 57379"/>
                  <a:gd name="connsiteX25" fmla="*/ 28996 w 32990"/>
                  <a:gd name="connsiteY25" fmla="*/ 52916 h 57379"/>
                  <a:gd name="connsiteX26" fmla="*/ 32990 w 32990"/>
                  <a:gd name="connsiteY26" fmla="*/ 54134 h 57379"/>
                  <a:gd name="connsiteX27" fmla="*/ 32990 w 32990"/>
                  <a:gd name="connsiteY27" fmla="*/ 55476 h 5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0" h="57379">
                    <a:moveTo>
                      <a:pt x="6481" y="37897"/>
                    </a:moveTo>
                    <a:cubicBezTo>
                      <a:pt x="6481" y="44452"/>
                      <a:pt x="7466" y="49137"/>
                      <a:pt x="9435" y="51952"/>
                    </a:cubicBezTo>
                    <a:cubicBezTo>
                      <a:pt x="10513" y="53564"/>
                      <a:pt x="12349" y="54502"/>
                      <a:pt x="14285" y="54429"/>
                    </a:cubicBezTo>
                    <a:cubicBezTo>
                      <a:pt x="17117" y="54429"/>
                      <a:pt x="19181" y="52328"/>
                      <a:pt x="20477" y="48126"/>
                    </a:cubicBezTo>
                    <a:cubicBezTo>
                      <a:pt x="22273" y="41421"/>
                      <a:pt x="22273" y="34361"/>
                      <a:pt x="20477" y="27655"/>
                    </a:cubicBezTo>
                    <a:cubicBezTo>
                      <a:pt x="19177" y="23457"/>
                      <a:pt x="17114" y="21358"/>
                      <a:pt x="14285" y="21358"/>
                    </a:cubicBezTo>
                    <a:cubicBezTo>
                      <a:pt x="11355" y="21358"/>
                      <a:pt x="9218" y="23432"/>
                      <a:pt x="7875" y="27578"/>
                    </a:cubicBezTo>
                    <a:cubicBezTo>
                      <a:pt x="6869" y="30923"/>
                      <a:pt x="6398" y="34405"/>
                      <a:pt x="6481" y="37897"/>
                    </a:cubicBezTo>
                    <a:close/>
                    <a:moveTo>
                      <a:pt x="21842" y="57380"/>
                    </a:moveTo>
                    <a:lnTo>
                      <a:pt x="21842" y="51360"/>
                    </a:lnTo>
                    <a:lnTo>
                      <a:pt x="21700" y="51360"/>
                    </a:lnTo>
                    <a:cubicBezTo>
                      <a:pt x="21106" y="53114"/>
                      <a:pt x="19916" y="54604"/>
                      <a:pt x="18338" y="55571"/>
                    </a:cubicBezTo>
                    <a:cubicBezTo>
                      <a:pt x="16898" y="56670"/>
                      <a:pt x="15156" y="57302"/>
                      <a:pt x="13346" y="57380"/>
                    </a:cubicBezTo>
                    <a:cubicBezTo>
                      <a:pt x="8620" y="57380"/>
                      <a:pt x="5115" y="55359"/>
                      <a:pt x="2830" y="51319"/>
                    </a:cubicBezTo>
                    <a:cubicBezTo>
                      <a:pt x="947" y="47960"/>
                      <a:pt x="4" y="43486"/>
                      <a:pt x="0" y="37897"/>
                    </a:cubicBezTo>
                    <a:cubicBezTo>
                      <a:pt x="-4" y="32307"/>
                      <a:pt x="939" y="27817"/>
                      <a:pt x="2830" y="24427"/>
                    </a:cubicBezTo>
                    <a:cubicBezTo>
                      <a:pt x="5122" y="20335"/>
                      <a:pt x="8627" y="18289"/>
                      <a:pt x="13346" y="18289"/>
                    </a:cubicBezTo>
                    <a:cubicBezTo>
                      <a:pt x="17123" y="18289"/>
                      <a:pt x="19908" y="20388"/>
                      <a:pt x="21700" y="24586"/>
                    </a:cubicBezTo>
                    <a:lnTo>
                      <a:pt x="21842" y="24586"/>
                    </a:lnTo>
                    <a:lnTo>
                      <a:pt x="21842" y="8621"/>
                    </a:lnTo>
                    <a:cubicBezTo>
                      <a:pt x="21842" y="6729"/>
                      <a:pt x="21322" y="5381"/>
                      <a:pt x="20282" y="4565"/>
                    </a:cubicBezTo>
                    <a:cubicBezTo>
                      <a:pt x="19508" y="3932"/>
                      <a:pt x="18185" y="3518"/>
                      <a:pt x="16318" y="3305"/>
                    </a:cubicBezTo>
                    <a:lnTo>
                      <a:pt x="16318" y="1928"/>
                    </a:lnTo>
                    <a:lnTo>
                      <a:pt x="27507" y="0"/>
                    </a:lnTo>
                    <a:lnTo>
                      <a:pt x="27507" y="48776"/>
                    </a:lnTo>
                    <a:cubicBezTo>
                      <a:pt x="27507" y="50747"/>
                      <a:pt x="28004" y="52127"/>
                      <a:pt x="28996" y="52916"/>
                    </a:cubicBezTo>
                    <a:cubicBezTo>
                      <a:pt x="29723" y="53507"/>
                      <a:pt x="31058" y="53927"/>
                      <a:pt x="32990" y="54134"/>
                    </a:cubicBezTo>
                    <a:lnTo>
                      <a:pt x="32990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C4D3D2EC-A59A-4703-9A69-C8009ABE8275}"/>
                  </a:ext>
                </a:extLst>
              </p:cNvPr>
              <p:cNvSpPr/>
              <p:nvPr/>
            </p:nvSpPr>
            <p:spPr>
              <a:xfrm>
                <a:off x="10796457" y="4933965"/>
                <a:ext cx="32995" cy="57379"/>
              </a:xfrm>
              <a:custGeom>
                <a:avLst/>
                <a:gdLst>
                  <a:gd name="connsiteX0" fmla="*/ 6481 w 32995"/>
                  <a:gd name="connsiteY0" fmla="*/ 37897 h 57379"/>
                  <a:gd name="connsiteX1" fmla="*/ 9435 w 32995"/>
                  <a:gd name="connsiteY1" fmla="*/ 51952 h 57379"/>
                  <a:gd name="connsiteX2" fmla="*/ 14280 w 32995"/>
                  <a:gd name="connsiteY2" fmla="*/ 54429 h 57379"/>
                  <a:gd name="connsiteX3" fmla="*/ 20477 w 32995"/>
                  <a:gd name="connsiteY3" fmla="*/ 48126 h 57379"/>
                  <a:gd name="connsiteX4" fmla="*/ 20477 w 32995"/>
                  <a:gd name="connsiteY4" fmla="*/ 27655 h 57379"/>
                  <a:gd name="connsiteX5" fmla="*/ 14280 w 32995"/>
                  <a:gd name="connsiteY5" fmla="*/ 21358 h 57379"/>
                  <a:gd name="connsiteX6" fmla="*/ 7875 w 32995"/>
                  <a:gd name="connsiteY6" fmla="*/ 27578 h 57379"/>
                  <a:gd name="connsiteX7" fmla="*/ 6481 w 32995"/>
                  <a:gd name="connsiteY7" fmla="*/ 37897 h 57379"/>
                  <a:gd name="connsiteX8" fmla="*/ 21842 w 32995"/>
                  <a:gd name="connsiteY8" fmla="*/ 57380 h 57379"/>
                  <a:gd name="connsiteX9" fmla="*/ 21842 w 32995"/>
                  <a:gd name="connsiteY9" fmla="*/ 51360 h 57379"/>
                  <a:gd name="connsiteX10" fmla="*/ 21700 w 32995"/>
                  <a:gd name="connsiteY10" fmla="*/ 51360 h 57379"/>
                  <a:gd name="connsiteX11" fmla="*/ 18338 w 32995"/>
                  <a:gd name="connsiteY11" fmla="*/ 55571 h 57379"/>
                  <a:gd name="connsiteX12" fmla="*/ 13346 w 32995"/>
                  <a:gd name="connsiteY12" fmla="*/ 57380 h 57379"/>
                  <a:gd name="connsiteX13" fmla="*/ 2830 w 32995"/>
                  <a:gd name="connsiteY13" fmla="*/ 51319 h 57379"/>
                  <a:gd name="connsiteX14" fmla="*/ 0 w 32995"/>
                  <a:gd name="connsiteY14" fmla="*/ 37897 h 57379"/>
                  <a:gd name="connsiteX15" fmla="*/ 2830 w 32995"/>
                  <a:gd name="connsiteY15" fmla="*/ 24427 h 57379"/>
                  <a:gd name="connsiteX16" fmla="*/ 13346 w 32995"/>
                  <a:gd name="connsiteY16" fmla="*/ 18289 h 57379"/>
                  <a:gd name="connsiteX17" fmla="*/ 21700 w 32995"/>
                  <a:gd name="connsiteY17" fmla="*/ 24586 h 57379"/>
                  <a:gd name="connsiteX18" fmla="*/ 21842 w 32995"/>
                  <a:gd name="connsiteY18" fmla="*/ 24586 h 57379"/>
                  <a:gd name="connsiteX19" fmla="*/ 21842 w 32995"/>
                  <a:gd name="connsiteY19" fmla="*/ 8621 h 57379"/>
                  <a:gd name="connsiteX20" fmla="*/ 20282 w 32995"/>
                  <a:gd name="connsiteY20" fmla="*/ 4565 h 57379"/>
                  <a:gd name="connsiteX21" fmla="*/ 16318 w 32995"/>
                  <a:gd name="connsiteY21" fmla="*/ 3305 h 57379"/>
                  <a:gd name="connsiteX22" fmla="*/ 16318 w 32995"/>
                  <a:gd name="connsiteY22" fmla="*/ 1928 h 57379"/>
                  <a:gd name="connsiteX23" fmla="*/ 27507 w 32995"/>
                  <a:gd name="connsiteY23" fmla="*/ 0 h 57379"/>
                  <a:gd name="connsiteX24" fmla="*/ 27507 w 32995"/>
                  <a:gd name="connsiteY24" fmla="*/ 48776 h 57379"/>
                  <a:gd name="connsiteX25" fmla="*/ 28990 w 32995"/>
                  <a:gd name="connsiteY25" fmla="*/ 52916 h 57379"/>
                  <a:gd name="connsiteX26" fmla="*/ 32996 w 32995"/>
                  <a:gd name="connsiteY26" fmla="*/ 54134 h 57379"/>
                  <a:gd name="connsiteX27" fmla="*/ 32996 w 32995"/>
                  <a:gd name="connsiteY27" fmla="*/ 55476 h 5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5" h="57379">
                    <a:moveTo>
                      <a:pt x="6481" y="37897"/>
                    </a:moveTo>
                    <a:cubicBezTo>
                      <a:pt x="6481" y="44452"/>
                      <a:pt x="7466" y="49137"/>
                      <a:pt x="9435" y="51952"/>
                    </a:cubicBezTo>
                    <a:cubicBezTo>
                      <a:pt x="10511" y="53562"/>
                      <a:pt x="12345" y="54500"/>
                      <a:pt x="14280" y="54429"/>
                    </a:cubicBezTo>
                    <a:cubicBezTo>
                      <a:pt x="17115" y="54429"/>
                      <a:pt x="19181" y="52328"/>
                      <a:pt x="20477" y="48126"/>
                    </a:cubicBezTo>
                    <a:cubicBezTo>
                      <a:pt x="22273" y="41421"/>
                      <a:pt x="22273" y="34361"/>
                      <a:pt x="20477" y="27655"/>
                    </a:cubicBezTo>
                    <a:cubicBezTo>
                      <a:pt x="19177" y="23457"/>
                      <a:pt x="17111" y="21358"/>
                      <a:pt x="14280" y="21358"/>
                    </a:cubicBezTo>
                    <a:cubicBezTo>
                      <a:pt x="11353" y="21358"/>
                      <a:pt x="9218" y="23432"/>
                      <a:pt x="7875" y="27578"/>
                    </a:cubicBezTo>
                    <a:cubicBezTo>
                      <a:pt x="6869" y="30923"/>
                      <a:pt x="6398" y="34405"/>
                      <a:pt x="6481" y="37897"/>
                    </a:cubicBezTo>
                    <a:close/>
                    <a:moveTo>
                      <a:pt x="21842" y="57380"/>
                    </a:moveTo>
                    <a:lnTo>
                      <a:pt x="21842" y="51360"/>
                    </a:lnTo>
                    <a:lnTo>
                      <a:pt x="21700" y="51360"/>
                    </a:lnTo>
                    <a:cubicBezTo>
                      <a:pt x="21106" y="53114"/>
                      <a:pt x="19916" y="54604"/>
                      <a:pt x="18338" y="55571"/>
                    </a:cubicBezTo>
                    <a:cubicBezTo>
                      <a:pt x="16898" y="56670"/>
                      <a:pt x="15156" y="57302"/>
                      <a:pt x="13346" y="57380"/>
                    </a:cubicBezTo>
                    <a:cubicBezTo>
                      <a:pt x="8620" y="57380"/>
                      <a:pt x="5115" y="55359"/>
                      <a:pt x="2830" y="51319"/>
                    </a:cubicBezTo>
                    <a:cubicBezTo>
                      <a:pt x="939" y="47960"/>
                      <a:pt x="-4" y="43486"/>
                      <a:pt x="0" y="37897"/>
                    </a:cubicBezTo>
                    <a:cubicBezTo>
                      <a:pt x="4" y="32307"/>
                      <a:pt x="947" y="27817"/>
                      <a:pt x="2830" y="24427"/>
                    </a:cubicBezTo>
                    <a:cubicBezTo>
                      <a:pt x="5115" y="20335"/>
                      <a:pt x="8620" y="18289"/>
                      <a:pt x="13346" y="18289"/>
                    </a:cubicBezTo>
                    <a:cubicBezTo>
                      <a:pt x="17120" y="18289"/>
                      <a:pt x="19904" y="20388"/>
                      <a:pt x="21700" y="24586"/>
                    </a:cubicBezTo>
                    <a:lnTo>
                      <a:pt x="21842" y="24586"/>
                    </a:lnTo>
                    <a:lnTo>
                      <a:pt x="21842" y="8621"/>
                    </a:lnTo>
                    <a:cubicBezTo>
                      <a:pt x="21842" y="6729"/>
                      <a:pt x="21322" y="5381"/>
                      <a:pt x="20282" y="4565"/>
                    </a:cubicBezTo>
                    <a:cubicBezTo>
                      <a:pt x="19502" y="3932"/>
                      <a:pt x="18185" y="3518"/>
                      <a:pt x="16318" y="3305"/>
                    </a:cubicBezTo>
                    <a:lnTo>
                      <a:pt x="16318" y="1928"/>
                    </a:lnTo>
                    <a:lnTo>
                      <a:pt x="27507" y="0"/>
                    </a:lnTo>
                    <a:lnTo>
                      <a:pt x="27507" y="48776"/>
                    </a:lnTo>
                    <a:cubicBezTo>
                      <a:pt x="27507" y="50747"/>
                      <a:pt x="28002" y="52127"/>
                      <a:pt x="28990" y="52916"/>
                    </a:cubicBezTo>
                    <a:cubicBezTo>
                      <a:pt x="29723" y="53519"/>
                      <a:pt x="31058" y="53925"/>
                      <a:pt x="32996" y="54134"/>
                    </a:cubicBezTo>
                    <a:lnTo>
                      <a:pt x="32996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84ED7AA5-6758-0C64-49BA-065EDE8954A6}"/>
                  </a:ext>
                </a:extLst>
              </p:cNvPr>
              <p:cNvSpPr/>
              <p:nvPr/>
            </p:nvSpPr>
            <p:spPr>
              <a:xfrm>
                <a:off x="10832443" y="4952254"/>
                <a:ext cx="27126" cy="39098"/>
              </a:xfrm>
              <a:custGeom>
                <a:avLst/>
                <a:gdLst>
                  <a:gd name="connsiteX0" fmla="*/ 26202 w 27126"/>
                  <a:gd name="connsiteY0" fmla="*/ 35076 h 39098"/>
                  <a:gd name="connsiteX1" fmla="*/ 26202 w 27126"/>
                  <a:gd name="connsiteY1" fmla="*/ 37678 h 39098"/>
                  <a:gd name="connsiteX2" fmla="*/ 17564 w 27126"/>
                  <a:gd name="connsiteY2" fmla="*/ 39091 h 39098"/>
                  <a:gd name="connsiteX3" fmla="*/ 2056 w 27126"/>
                  <a:gd name="connsiteY3" fmla="*/ 29837 h 39098"/>
                  <a:gd name="connsiteX4" fmla="*/ 0 w 27126"/>
                  <a:gd name="connsiteY4" fmla="*/ 18543 h 39098"/>
                  <a:gd name="connsiteX5" fmla="*/ 14729 w 27126"/>
                  <a:gd name="connsiteY5" fmla="*/ 0 h 39098"/>
                  <a:gd name="connsiteX6" fmla="*/ 25457 w 27126"/>
                  <a:gd name="connsiteY6" fmla="*/ 5984 h 39098"/>
                  <a:gd name="connsiteX7" fmla="*/ 27118 w 27126"/>
                  <a:gd name="connsiteY7" fmla="*/ 13541 h 39098"/>
                  <a:gd name="connsiteX8" fmla="*/ 27118 w 27126"/>
                  <a:gd name="connsiteY8" fmla="*/ 15315 h 39098"/>
                  <a:gd name="connsiteX9" fmla="*/ 6020 w 27126"/>
                  <a:gd name="connsiteY9" fmla="*/ 15315 h 39098"/>
                  <a:gd name="connsiteX10" fmla="*/ 9736 w 27126"/>
                  <a:gd name="connsiteY10" fmla="*/ 29606 h 39098"/>
                  <a:gd name="connsiteX11" fmla="*/ 21103 w 27126"/>
                  <a:gd name="connsiteY11" fmla="*/ 36111 h 39098"/>
                  <a:gd name="connsiteX12" fmla="*/ 26202 w 27126"/>
                  <a:gd name="connsiteY12" fmla="*/ 35076 h 39098"/>
                  <a:gd name="connsiteX13" fmla="*/ 6020 w 27126"/>
                  <a:gd name="connsiteY13" fmla="*/ 12677 h 39098"/>
                  <a:gd name="connsiteX14" fmla="*/ 20678 w 27126"/>
                  <a:gd name="connsiteY14" fmla="*/ 12677 h 39098"/>
                  <a:gd name="connsiteX15" fmla="*/ 17919 w 27126"/>
                  <a:gd name="connsiteY15" fmla="*/ 4210 h 39098"/>
                  <a:gd name="connsiteX16" fmla="*/ 13783 w 27126"/>
                  <a:gd name="connsiteY16" fmla="*/ 2755 h 39098"/>
                  <a:gd name="connsiteX17" fmla="*/ 6918 w 27126"/>
                  <a:gd name="connsiteY17" fmla="*/ 8544 h 39098"/>
                  <a:gd name="connsiteX18" fmla="*/ 6020 w 27126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6" h="39098">
                    <a:moveTo>
                      <a:pt x="26202" y="35076"/>
                    </a:moveTo>
                    <a:lnTo>
                      <a:pt x="26202" y="37678"/>
                    </a:lnTo>
                    <a:cubicBezTo>
                      <a:pt x="23437" y="38688"/>
                      <a:pt x="20507" y="39167"/>
                      <a:pt x="17564" y="39091"/>
                    </a:cubicBezTo>
                    <a:cubicBezTo>
                      <a:pt x="9915" y="39091"/>
                      <a:pt x="4746" y="36006"/>
                      <a:pt x="2056" y="29837"/>
                    </a:cubicBezTo>
                    <a:cubicBezTo>
                      <a:pt x="685" y="26743"/>
                      <a:pt x="0" y="22978"/>
                      <a:pt x="0" y="18543"/>
                    </a:cubicBezTo>
                    <a:cubicBezTo>
                      <a:pt x="0" y="6181"/>
                      <a:pt x="4910" y="0"/>
                      <a:pt x="14729" y="0"/>
                    </a:cubicBezTo>
                    <a:cubicBezTo>
                      <a:pt x="19684" y="0"/>
                      <a:pt x="23260" y="1994"/>
                      <a:pt x="25457" y="5984"/>
                    </a:cubicBezTo>
                    <a:cubicBezTo>
                      <a:pt x="26634" y="8324"/>
                      <a:pt x="27204" y="10923"/>
                      <a:pt x="27118" y="13541"/>
                    </a:cubicBezTo>
                    <a:lnTo>
                      <a:pt x="27118" y="15315"/>
                    </a:lnTo>
                    <a:lnTo>
                      <a:pt x="6020" y="15315"/>
                    </a:lnTo>
                    <a:cubicBezTo>
                      <a:pt x="6020" y="20956"/>
                      <a:pt x="7259" y="25720"/>
                      <a:pt x="9736" y="29606"/>
                    </a:cubicBezTo>
                    <a:cubicBezTo>
                      <a:pt x="12494" y="33942"/>
                      <a:pt x="16282" y="36111"/>
                      <a:pt x="21103" y="36111"/>
                    </a:cubicBezTo>
                    <a:cubicBezTo>
                      <a:pt x="22863" y="36205"/>
                      <a:pt x="24618" y="35849"/>
                      <a:pt x="26202" y="35076"/>
                    </a:cubicBezTo>
                    <a:close/>
                    <a:moveTo>
                      <a:pt x="6020" y="12677"/>
                    </a:moveTo>
                    <a:lnTo>
                      <a:pt x="20678" y="12677"/>
                    </a:lnTo>
                    <a:cubicBezTo>
                      <a:pt x="20678" y="8791"/>
                      <a:pt x="19758" y="5968"/>
                      <a:pt x="17919" y="4210"/>
                    </a:cubicBezTo>
                    <a:cubicBezTo>
                      <a:pt x="16782" y="3206"/>
                      <a:pt x="15298" y="2684"/>
                      <a:pt x="13783" y="2755"/>
                    </a:cubicBezTo>
                    <a:cubicBezTo>
                      <a:pt x="10597" y="2755"/>
                      <a:pt x="8308" y="4685"/>
                      <a:pt x="6918" y="8544"/>
                    </a:cubicBezTo>
                    <a:cubicBezTo>
                      <a:pt x="6381" y="9859"/>
                      <a:pt x="6078" y="11258"/>
                      <a:pt x="6020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1243A1F9-7126-DCC6-6A99-50661A02570A}"/>
                  </a:ext>
                </a:extLst>
              </p:cNvPr>
              <p:cNvSpPr/>
              <p:nvPr/>
            </p:nvSpPr>
            <p:spPr>
              <a:xfrm>
                <a:off x="10879429" y="4935479"/>
                <a:ext cx="51168" cy="55079"/>
              </a:xfrm>
              <a:custGeom>
                <a:avLst/>
                <a:gdLst>
                  <a:gd name="connsiteX0" fmla="*/ 0 w 51168"/>
                  <a:gd name="connsiteY0" fmla="*/ 55080 h 55079"/>
                  <a:gd name="connsiteX1" fmla="*/ 0 w 51168"/>
                  <a:gd name="connsiteY1" fmla="*/ 53465 h 55079"/>
                  <a:gd name="connsiteX2" fmla="*/ 6552 w 51168"/>
                  <a:gd name="connsiteY2" fmla="*/ 49959 h 55079"/>
                  <a:gd name="connsiteX3" fmla="*/ 8673 w 51168"/>
                  <a:gd name="connsiteY3" fmla="*/ 44448 h 55079"/>
                  <a:gd name="connsiteX4" fmla="*/ 23685 w 51168"/>
                  <a:gd name="connsiteY4" fmla="*/ 0 h 55079"/>
                  <a:gd name="connsiteX5" fmla="*/ 27756 w 51168"/>
                  <a:gd name="connsiteY5" fmla="*/ 0 h 55079"/>
                  <a:gd name="connsiteX6" fmla="*/ 42850 w 51168"/>
                  <a:gd name="connsiteY6" fmla="*/ 45081 h 55079"/>
                  <a:gd name="connsiteX7" fmla="*/ 47346 w 51168"/>
                  <a:gd name="connsiteY7" fmla="*/ 52443 h 55079"/>
                  <a:gd name="connsiteX8" fmla="*/ 51169 w 51168"/>
                  <a:gd name="connsiteY8" fmla="*/ 53465 h 55079"/>
                  <a:gd name="connsiteX9" fmla="*/ 51169 w 51168"/>
                  <a:gd name="connsiteY9" fmla="*/ 55080 h 55079"/>
                  <a:gd name="connsiteX10" fmla="*/ 32322 w 51168"/>
                  <a:gd name="connsiteY10" fmla="*/ 55080 h 55079"/>
                  <a:gd name="connsiteX11" fmla="*/ 32322 w 51168"/>
                  <a:gd name="connsiteY11" fmla="*/ 53465 h 55079"/>
                  <a:gd name="connsiteX12" fmla="*/ 37456 w 51168"/>
                  <a:gd name="connsiteY12" fmla="*/ 50710 h 55079"/>
                  <a:gd name="connsiteX13" fmla="*/ 36818 w 51168"/>
                  <a:gd name="connsiteY13" fmla="*/ 47322 h 55079"/>
                  <a:gd name="connsiteX14" fmla="*/ 33398 w 51168"/>
                  <a:gd name="connsiteY14" fmla="*/ 37086 h 55079"/>
                  <a:gd name="connsiteX15" fmla="*/ 15201 w 51168"/>
                  <a:gd name="connsiteY15" fmla="*/ 37086 h 55079"/>
                  <a:gd name="connsiteX16" fmla="*/ 12129 w 51168"/>
                  <a:gd name="connsiteY16" fmla="*/ 46766 h 55079"/>
                  <a:gd name="connsiteX17" fmla="*/ 11243 w 51168"/>
                  <a:gd name="connsiteY17" fmla="*/ 50544 h 55079"/>
                  <a:gd name="connsiteX18" fmla="*/ 13683 w 51168"/>
                  <a:gd name="connsiteY18" fmla="*/ 53223 h 55079"/>
                  <a:gd name="connsiteX19" fmla="*/ 16377 w 51168"/>
                  <a:gd name="connsiteY19" fmla="*/ 53460 h 55079"/>
                  <a:gd name="connsiteX20" fmla="*/ 16377 w 51168"/>
                  <a:gd name="connsiteY20" fmla="*/ 55074 h 55079"/>
                  <a:gd name="connsiteX21" fmla="*/ 24359 w 51168"/>
                  <a:gd name="connsiteY21" fmla="*/ 9059 h 55079"/>
                  <a:gd name="connsiteX22" fmla="*/ 16217 w 51168"/>
                  <a:gd name="connsiteY22" fmla="*/ 33858 h 55079"/>
                  <a:gd name="connsiteX23" fmla="*/ 32393 w 51168"/>
                  <a:gd name="connsiteY23" fmla="*/ 33858 h 5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168" h="55079">
                    <a:moveTo>
                      <a:pt x="0" y="55080"/>
                    </a:moveTo>
                    <a:lnTo>
                      <a:pt x="0" y="53465"/>
                    </a:lnTo>
                    <a:cubicBezTo>
                      <a:pt x="3233" y="53465"/>
                      <a:pt x="5418" y="52296"/>
                      <a:pt x="6552" y="49959"/>
                    </a:cubicBezTo>
                    <a:cubicBezTo>
                      <a:pt x="7373" y="48168"/>
                      <a:pt x="8082" y="46327"/>
                      <a:pt x="8673" y="44448"/>
                    </a:cubicBezTo>
                    <a:lnTo>
                      <a:pt x="23685" y="0"/>
                    </a:lnTo>
                    <a:lnTo>
                      <a:pt x="27756" y="0"/>
                    </a:lnTo>
                    <a:lnTo>
                      <a:pt x="42850" y="45081"/>
                    </a:lnTo>
                    <a:cubicBezTo>
                      <a:pt x="44127" y="48857"/>
                      <a:pt x="45625" y="51311"/>
                      <a:pt x="47346" y="52443"/>
                    </a:cubicBezTo>
                    <a:cubicBezTo>
                      <a:pt x="48490" y="53159"/>
                      <a:pt x="49821" y="53515"/>
                      <a:pt x="51169" y="53465"/>
                    </a:cubicBezTo>
                    <a:lnTo>
                      <a:pt x="51169" y="55080"/>
                    </a:lnTo>
                    <a:lnTo>
                      <a:pt x="32322" y="55080"/>
                    </a:lnTo>
                    <a:lnTo>
                      <a:pt x="32322" y="53465"/>
                    </a:lnTo>
                    <a:cubicBezTo>
                      <a:pt x="35749" y="53465"/>
                      <a:pt x="37461" y="52547"/>
                      <a:pt x="37456" y="50710"/>
                    </a:cubicBezTo>
                    <a:cubicBezTo>
                      <a:pt x="37423" y="49554"/>
                      <a:pt x="37207" y="48410"/>
                      <a:pt x="36818" y="47322"/>
                    </a:cubicBezTo>
                    <a:lnTo>
                      <a:pt x="33398" y="37086"/>
                    </a:lnTo>
                    <a:lnTo>
                      <a:pt x="15201" y="37086"/>
                    </a:lnTo>
                    <a:lnTo>
                      <a:pt x="12129" y="46766"/>
                    </a:lnTo>
                    <a:cubicBezTo>
                      <a:pt x="11674" y="47982"/>
                      <a:pt x="11376" y="49252"/>
                      <a:pt x="11243" y="50544"/>
                    </a:cubicBezTo>
                    <a:cubicBezTo>
                      <a:pt x="11243" y="52019"/>
                      <a:pt x="12056" y="52911"/>
                      <a:pt x="13683" y="53223"/>
                    </a:cubicBezTo>
                    <a:cubicBezTo>
                      <a:pt x="14570" y="53398"/>
                      <a:pt x="15473" y="53478"/>
                      <a:pt x="16377" y="53460"/>
                    </a:cubicBezTo>
                    <a:lnTo>
                      <a:pt x="16377" y="55074"/>
                    </a:lnTo>
                    <a:close/>
                    <a:moveTo>
                      <a:pt x="24359" y="9059"/>
                    </a:moveTo>
                    <a:lnTo>
                      <a:pt x="16217" y="33858"/>
                    </a:lnTo>
                    <a:lnTo>
                      <a:pt x="32393" y="33858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08A336F3-78EA-2A30-3DD9-73CA8125F5CF}"/>
                  </a:ext>
                </a:extLst>
              </p:cNvPr>
              <p:cNvSpPr/>
              <p:nvPr/>
            </p:nvSpPr>
            <p:spPr>
              <a:xfrm>
                <a:off x="10930166" y="4933948"/>
                <a:ext cx="16672" cy="56611"/>
              </a:xfrm>
              <a:custGeom>
                <a:avLst/>
                <a:gdLst>
                  <a:gd name="connsiteX0" fmla="*/ 0 w 16672"/>
                  <a:gd name="connsiteY0" fmla="*/ 56611 h 56611"/>
                  <a:gd name="connsiteX1" fmla="*/ 0 w 16672"/>
                  <a:gd name="connsiteY1" fmla="*/ 55233 h 56611"/>
                  <a:gd name="connsiteX2" fmla="*/ 4248 w 16672"/>
                  <a:gd name="connsiteY2" fmla="*/ 53897 h 56611"/>
                  <a:gd name="connsiteX3" fmla="*/ 5524 w 16672"/>
                  <a:gd name="connsiteY3" fmla="*/ 49208 h 56611"/>
                  <a:gd name="connsiteX4" fmla="*/ 5524 w 16672"/>
                  <a:gd name="connsiteY4" fmla="*/ 8621 h 56611"/>
                  <a:gd name="connsiteX5" fmla="*/ 4000 w 16672"/>
                  <a:gd name="connsiteY5" fmla="*/ 4523 h 56611"/>
                  <a:gd name="connsiteX6" fmla="*/ 0 w 16672"/>
                  <a:gd name="connsiteY6" fmla="*/ 3305 h 56611"/>
                  <a:gd name="connsiteX7" fmla="*/ 0 w 16672"/>
                  <a:gd name="connsiteY7" fmla="*/ 1928 h 56611"/>
                  <a:gd name="connsiteX8" fmla="*/ 11148 w 16672"/>
                  <a:gd name="connsiteY8" fmla="*/ 0 h 56611"/>
                  <a:gd name="connsiteX9" fmla="*/ 11148 w 16672"/>
                  <a:gd name="connsiteY9" fmla="*/ 49208 h 56611"/>
                  <a:gd name="connsiteX10" fmla="*/ 13771 w 16672"/>
                  <a:gd name="connsiteY10" fmla="*/ 54802 h 56611"/>
                  <a:gd name="connsiteX11" fmla="*/ 16672 w 16672"/>
                  <a:gd name="connsiteY11" fmla="*/ 55233 h 56611"/>
                  <a:gd name="connsiteX12" fmla="*/ 16672 w 16672"/>
                  <a:gd name="connsiteY12" fmla="*/ 56611 h 5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672" h="56611">
                    <a:moveTo>
                      <a:pt x="0" y="56611"/>
                    </a:moveTo>
                    <a:lnTo>
                      <a:pt x="0" y="55233"/>
                    </a:lnTo>
                    <a:cubicBezTo>
                      <a:pt x="2001" y="55233"/>
                      <a:pt x="3417" y="54788"/>
                      <a:pt x="4248" y="53897"/>
                    </a:cubicBezTo>
                    <a:cubicBezTo>
                      <a:pt x="5093" y="53004"/>
                      <a:pt x="5524" y="51443"/>
                      <a:pt x="5524" y="49208"/>
                    </a:cubicBezTo>
                    <a:lnTo>
                      <a:pt x="5524" y="8621"/>
                    </a:lnTo>
                    <a:cubicBezTo>
                      <a:pt x="5524" y="6705"/>
                      <a:pt x="5010" y="5339"/>
                      <a:pt x="4000" y="4523"/>
                    </a:cubicBezTo>
                    <a:cubicBezTo>
                      <a:pt x="3220" y="3932"/>
                      <a:pt x="1885" y="3518"/>
                      <a:pt x="0" y="3305"/>
                    </a:cubicBezTo>
                    <a:lnTo>
                      <a:pt x="0" y="1928"/>
                    </a:lnTo>
                    <a:lnTo>
                      <a:pt x="11148" y="0"/>
                    </a:lnTo>
                    <a:lnTo>
                      <a:pt x="11148" y="49208"/>
                    </a:lnTo>
                    <a:cubicBezTo>
                      <a:pt x="11148" y="52307"/>
                      <a:pt x="12023" y="54171"/>
                      <a:pt x="13771" y="54802"/>
                    </a:cubicBezTo>
                    <a:cubicBezTo>
                      <a:pt x="14706" y="55115"/>
                      <a:pt x="15687" y="55261"/>
                      <a:pt x="16672" y="55233"/>
                    </a:cubicBezTo>
                    <a:lnTo>
                      <a:pt x="16672" y="56611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C6D03DB9-63DE-550D-5DFC-0B7BF4FF180D}"/>
                  </a:ext>
                </a:extLst>
              </p:cNvPr>
              <p:cNvSpPr/>
              <p:nvPr/>
            </p:nvSpPr>
            <p:spPr>
              <a:xfrm>
                <a:off x="10949674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8 w 16672"/>
                  <a:gd name="connsiteY3" fmla="*/ 47677 h 55080"/>
                  <a:gd name="connsiteX4" fmla="*/ 5488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54 w 16672"/>
                  <a:gd name="connsiteY8" fmla="*/ 16776 h 55080"/>
                  <a:gd name="connsiteX9" fmla="*/ 11154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85" y="53703"/>
                      <a:pt x="3385" y="53259"/>
                      <a:pt x="4212" y="52366"/>
                    </a:cubicBezTo>
                    <a:cubicBezTo>
                      <a:pt x="5040" y="51474"/>
                      <a:pt x="5488" y="49883"/>
                      <a:pt x="5488" y="47677"/>
                    </a:cubicBezTo>
                    <a:lnTo>
                      <a:pt x="5488" y="25397"/>
                    </a:lnTo>
                    <a:cubicBezTo>
                      <a:pt x="5488" y="23426"/>
                      <a:pt x="4992" y="22062"/>
                      <a:pt x="4000" y="21305"/>
                    </a:cubicBezTo>
                    <a:cubicBezTo>
                      <a:pt x="3243" y="20714"/>
                      <a:pt x="1914" y="20318"/>
                      <a:pt x="0" y="20158"/>
                    </a:cubicBezTo>
                    <a:lnTo>
                      <a:pt x="0" y="18780"/>
                    </a:lnTo>
                    <a:lnTo>
                      <a:pt x="11154" y="16776"/>
                    </a:lnTo>
                    <a:lnTo>
                      <a:pt x="11154" y="47677"/>
                    </a:lnTo>
                    <a:cubicBezTo>
                      <a:pt x="11154" y="50776"/>
                      <a:pt x="12027" y="52640"/>
                      <a:pt x="13771" y="53271"/>
                    </a:cubicBezTo>
                    <a:cubicBezTo>
                      <a:pt x="14705" y="53584"/>
                      <a:pt x="15687" y="53730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0" y="9311"/>
                      <a:pt x="5887" y="8819"/>
                      <a:pt x="5152" y="7954"/>
                    </a:cubicBezTo>
                    <a:cubicBezTo>
                      <a:pt x="4356" y="7057"/>
                      <a:pt x="3933" y="5889"/>
                      <a:pt x="3970" y="4690"/>
                    </a:cubicBezTo>
                    <a:cubicBezTo>
                      <a:pt x="3937" y="3477"/>
                      <a:pt x="4358" y="2296"/>
                      <a:pt x="5152" y="1378"/>
                    </a:cubicBezTo>
                    <a:cubicBezTo>
                      <a:pt x="5880" y="499"/>
                      <a:pt x="6964" y="-7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59" y="2293"/>
                      <a:pt x="12281" y="3476"/>
                      <a:pt x="12241" y="4690"/>
                    </a:cubicBezTo>
                    <a:cubicBezTo>
                      <a:pt x="12275" y="5888"/>
                      <a:pt x="11853" y="7055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CF9BC784-0566-9B7F-699E-1D2D12035FC5}"/>
                  </a:ext>
                </a:extLst>
              </p:cNvPr>
              <p:cNvSpPr/>
              <p:nvPr/>
            </p:nvSpPr>
            <p:spPr>
              <a:xfrm>
                <a:off x="10969454" y="4952245"/>
                <a:ext cx="27040" cy="39107"/>
              </a:xfrm>
              <a:custGeom>
                <a:avLst/>
                <a:gdLst>
                  <a:gd name="connsiteX0" fmla="*/ 26178 w 27040"/>
                  <a:gd name="connsiteY0" fmla="*/ 35481 h 39107"/>
                  <a:gd name="connsiteX1" fmla="*/ 26178 w 27040"/>
                  <a:gd name="connsiteY1" fmla="*/ 37846 h 39107"/>
                  <a:gd name="connsiteX2" fmla="*/ 18403 w 27040"/>
                  <a:gd name="connsiteY2" fmla="*/ 39100 h 39107"/>
                  <a:gd name="connsiteX3" fmla="*/ 4455 w 27040"/>
                  <a:gd name="connsiteY3" fmla="*/ 33512 h 39107"/>
                  <a:gd name="connsiteX4" fmla="*/ 0 w 27040"/>
                  <a:gd name="connsiteY4" fmla="*/ 18469 h 39107"/>
                  <a:gd name="connsiteX5" fmla="*/ 6759 w 27040"/>
                  <a:gd name="connsiteY5" fmla="*/ 2291 h 39107"/>
                  <a:gd name="connsiteX6" fmla="*/ 15680 w 27040"/>
                  <a:gd name="connsiteY6" fmla="*/ 9 h 39107"/>
                  <a:gd name="connsiteX7" fmla="*/ 23006 w 27040"/>
                  <a:gd name="connsiteY7" fmla="*/ 1422 h 39107"/>
                  <a:gd name="connsiteX8" fmla="*/ 27041 w 27040"/>
                  <a:gd name="connsiteY8" fmla="*/ 7607 h 39107"/>
                  <a:gd name="connsiteX9" fmla="*/ 23644 w 27040"/>
                  <a:gd name="connsiteY9" fmla="*/ 11462 h 39107"/>
                  <a:gd name="connsiteX10" fmla="*/ 20849 w 27040"/>
                  <a:gd name="connsiteY10" fmla="*/ 9807 h 39107"/>
                  <a:gd name="connsiteX11" fmla="*/ 19715 w 27040"/>
                  <a:gd name="connsiteY11" fmla="*/ 6229 h 39107"/>
                  <a:gd name="connsiteX12" fmla="*/ 14723 w 27040"/>
                  <a:gd name="connsiteY12" fmla="*/ 2764 h 39107"/>
                  <a:gd name="connsiteX13" fmla="*/ 7149 w 27040"/>
                  <a:gd name="connsiteY13" fmla="*/ 8512 h 39107"/>
                  <a:gd name="connsiteX14" fmla="*/ 5997 w 27040"/>
                  <a:gd name="connsiteY14" fmla="*/ 15808 h 39107"/>
                  <a:gd name="connsiteX15" fmla="*/ 13606 w 27040"/>
                  <a:gd name="connsiteY15" fmla="*/ 33252 h 39107"/>
                  <a:gd name="connsiteX16" fmla="*/ 22108 w 27040"/>
                  <a:gd name="connsiteY16" fmla="*/ 36126 h 39107"/>
                  <a:gd name="connsiteX17" fmla="*/ 26178 w 27040"/>
                  <a:gd name="connsiteY17" fmla="*/ 35481 h 39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040" h="39107">
                    <a:moveTo>
                      <a:pt x="26178" y="35481"/>
                    </a:moveTo>
                    <a:lnTo>
                      <a:pt x="26178" y="37846"/>
                    </a:lnTo>
                    <a:cubicBezTo>
                      <a:pt x="23687" y="38745"/>
                      <a:pt x="21050" y="39170"/>
                      <a:pt x="18403" y="39100"/>
                    </a:cubicBezTo>
                    <a:cubicBezTo>
                      <a:pt x="12224" y="39100"/>
                      <a:pt x="7574" y="37237"/>
                      <a:pt x="4455" y="33512"/>
                    </a:cubicBezTo>
                    <a:cubicBezTo>
                      <a:pt x="1485" y="29941"/>
                      <a:pt x="0" y="24926"/>
                      <a:pt x="0" y="18469"/>
                    </a:cubicBezTo>
                    <a:cubicBezTo>
                      <a:pt x="0" y="10652"/>
                      <a:pt x="2253" y="5260"/>
                      <a:pt x="6759" y="2291"/>
                    </a:cubicBezTo>
                    <a:cubicBezTo>
                      <a:pt x="9094" y="766"/>
                      <a:pt x="12068" y="5"/>
                      <a:pt x="15680" y="9"/>
                    </a:cubicBezTo>
                    <a:cubicBezTo>
                      <a:pt x="18197" y="-73"/>
                      <a:pt x="20700" y="410"/>
                      <a:pt x="23006" y="1422"/>
                    </a:cubicBezTo>
                    <a:cubicBezTo>
                      <a:pt x="25700" y="2711"/>
                      <a:pt x="27045" y="4773"/>
                      <a:pt x="27041" y="7607"/>
                    </a:cubicBezTo>
                    <a:cubicBezTo>
                      <a:pt x="27041" y="10177"/>
                      <a:pt x="25908" y="11462"/>
                      <a:pt x="23644" y="11462"/>
                    </a:cubicBezTo>
                    <a:cubicBezTo>
                      <a:pt x="22472" y="11494"/>
                      <a:pt x="21385" y="10850"/>
                      <a:pt x="20849" y="9807"/>
                    </a:cubicBezTo>
                    <a:cubicBezTo>
                      <a:pt x="20311" y="8671"/>
                      <a:pt x="19929" y="7468"/>
                      <a:pt x="19715" y="6229"/>
                    </a:cubicBezTo>
                    <a:cubicBezTo>
                      <a:pt x="19195" y="3916"/>
                      <a:pt x="17531" y="2760"/>
                      <a:pt x="14723" y="2764"/>
                    </a:cubicBezTo>
                    <a:cubicBezTo>
                      <a:pt x="11178" y="2764"/>
                      <a:pt x="8653" y="4680"/>
                      <a:pt x="7149" y="8512"/>
                    </a:cubicBezTo>
                    <a:cubicBezTo>
                      <a:pt x="6327" y="10854"/>
                      <a:pt x="5937" y="13327"/>
                      <a:pt x="5997" y="15808"/>
                    </a:cubicBezTo>
                    <a:cubicBezTo>
                      <a:pt x="5997" y="23499"/>
                      <a:pt x="8533" y="29314"/>
                      <a:pt x="13606" y="33252"/>
                    </a:cubicBezTo>
                    <a:cubicBezTo>
                      <a:pt x="16024" y="35163"/>
                      <a:pt x="19027" y="36178"/>
                      <a:pt x="22108" y="36126"/>
                    </a:cubicBezTo>
                    <a:cubicBezTo>
                      <a:pt x="23486" y="36082"/>
                      <a:pt x="24854" y="35865"/>
                      <a:pt x="26178" y="3548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E02D5304-5B88-E8C6-2DC1-5E90C93EBAE8}"/>
                  </a:ext>
                </a:extLst>
              </p:cNvPr>
              <p:cNvSpPr/>
              <p:nvPr/>
            </p:nvSpPr>
            <p:spPr>
              <a:xfrm>
                <a:off x="11000783" y="4952296"/>
                <a:ext cx="29830" cy="39049"/>
              </a:xfrm>
              <a:custGeom>
                <a:avLst/>
                <a:gdLst>
                  <a:gd name="connsiteX0" fmla="*/ 29831 w 29830"/>
                  <a:gd name="connsiteY0" fmla="*/ 36649 h 39049"/>
                  <a:gd name="connsiteX1" fmla="*/ 29831 w 29830"/>
                  <a:gd name="connsiteY1" fmla="*/ 38346 h 39049"/>
                  <a:gd name="connsiteX2" fmla="*/ 24549 w 29830"/>
                  <a:gd name="connsiteY2" fmla="*/ 39050 h 39049"/>
                  <a:gd name="connsiteX3" fmla="*/ 19102 w 29830"/>
                  <a:gd name="connsiteY3" fmla="*/ 33137 h 39049"/>
                  <a:gd name="connsiteX4" fmla="*/ 18978 w 29830"/>
                  <a:gd name="connsiteY4" fmla="*/ 33137 h 39049"/>
                  <a:gd name="connsiteX5" fmla="*/ 8675 w 29830"/>
                  <a:gd name="connsiteY5" fmla="*/ 39050 h 39049"/>
                  <a:gd name="connsiteX6" fmla="*/ 1136 w 29830"/>
                  <a:gd name="connsiteY6" fmla="*/ 34644 h 39049"/>
                  <a:gd name="connsiteX7" fmla="*/ 2 w 29830"/>
                  <a:gd name="connsiteY7" fmla="*/ 29878 h 39049"/>
                  <a:gd name="connsiteX8" fmla="*/ 6973 w 29830"/>
                  <a:gd name="connsiteY8" fmla="*/ 19679 h 39049"/>
                  <a:gd name="connsiteX9" fmla="*/ 13661 w 29830"/>
                  <a:gd name="connsiteY9" fmla="*/ 18123 h 39049"/>
                  <a:gd name="connsiteX10" fmla="*/ 19114 w 29830"/>
                  <a:gd name="connsiteY10" fmla="*/ 17497 h 39049"/>
                  <a:gd name="connsiteX11" fmla="*/ 19114 w 29830"/>
                  <a:gd name="connsiteY11" fmla="*/ 14422 h 39049"/>
                  <a:gd name="connsiteX12" fmla="*/ 17129 w 29830"/>
                  <a:gd name="connsiteY12" fmla="*/ 4370 h 39049"/>
                  <a:gd name="connsiteX13" fmla="*/ 12952 w 29830"/>
                  <a:gd name="connsiteY13" fmla="*/ 2755 h 39049"/>
                  <a:gd name="connsiteX14" fmla="*/ 9236 w 29830"/>
                  <a:gd name="connsiteY14" fmla="*/ 3619 h 39049"/>
                  <a:gd name="connsiteX15" fmla="*/ 7889 w 29830"/>
                  <a:gd name="connsiteY15" fmla="*/ 7439 h 39049"/>
                  <a:gd name="connsiteX16" fmla="*/ 4492 w 29830"/>
                  <a:gd name="connsiteY16" fmla="*/ 11690 h 39049"/>
                  <a:gd name="connsiteX17" fmla="*/ 988 w 29830"/>
                  <a:gd name="connsiteY17" fmla="*/ 7988 h 39049"/>
                  <a:gd name="connsiteX18" fmla="*/ 7611 w 29830"/>
                  <a:gd name="connsiteY18" fmla="*/ 940 h 39049"/>
                  <a:gd name="connsiteX19" fmla="*/ 13023 w 29830"/>
                  <a:gd name="connsiteY19" fmla="*/ 0 h 39049"/>
                  <a:gd name="connsiteX20" fmla="*/ 23858 w 29830"/>
                  <a:gd name="connsiteY20" fmla="*/ 6019 h 39049"/>
                  <a:gd name="connsiteX21" fmla="*/ 24780 w 29830"/>
                  <a:gd name="connsiteY21" fmla="*/ 12991 h 39049"/>
                  <a:gd name="connsiteX22" fmla="*/ 24780 w 29830"/>
                  <a:gd name="connsiteY22" fmla="*/ 33148 h 39049"/>
                  <a:gd name="connsiteX23" fmla="*/ 27893 w 29830"/>
                  <a:gd name="connsiteY23" fmla="*/ 37010 h 39049"/>
                  <a:gd name="connsiteX24" fmla="*/ 29831 w 29830"/>
                  <a:gd name="connsiteY24" fmla="*/ 36649 h 39049"/>
                  <a:gd name="connsiteX25" fmla="*/ 19102 w 29830"/>
                  <a:gd name="connsiteY25" fmla="*/ 24959 h 39049"/>
                  <a:gd name="connsiteX26" fmla="*/ 19102 w 29830"/>
                  <a:gd name="connsiteY26" fmla="*/ 20193 h 39049"/>
                  <a:gd name="connsiteX27" fmla="*/ 6429 w 29830"/>
                  <a:gd name="connsiteY27" fmla="*/ 28578 h 39049"/>
                  <a:gd name="connsiteX28" fmla="*/ 7664 w 29830"/>
                  <a:gd name="connsiteY28" fmla="*/ 33308 h 39049"/>
                  <a:gd name="connsiteX29" fmla="*/ 11345 w 29830"/>
                  <a:gd name="connsiteY29" fmla="*/ 35673 h 39049"/>
                  <a:gd name="connsiteX30" fmla="*/ 17152 w 29830"/>
                  <a:gd name="connsiteY30" fmla="*/ 32208 h 39049"/>
                  <a:gd name="connsiteX31" fmla="*/ 19102 w 29830"/>
                  <a:gd name="connsiteY31" fmla="*/ 24959 h 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30" h="39049">
                    <a:moveTo>
                      <a:pt x="29831" y="36649"/>
                    </a:moveTo>
                    <a:lnTo>
                      <a:pt x="29831" y="38346"/>
                    </a:lnTo>
                    <a:cubicBezTo>
                      <a:pt x="28112" y="38817"/>
                      <a:pt x="26333" y="39053"/>
                      <a:pt x="24549" y="39050"/>
                    </a:cubicBezTo>
                    <a:cubicBezTo>
                      <a:pt x="20916" y="39050"/>
                      <a:pt x="19098" y="37079"/>
                      <a:pt x="19102" y="33137"/>
                    </a:cubicBezTo>
                    <a:lnTo>
                      <a:pt x="18978" y="33137"/>
                    </a:lnTo>
                    <a:cubicBezTo>
                      <a:pt x="16591" y="37079"/>
                      <a:pt x="13157" y="39050"/>
                      <a:pt x="8675" y="39050"/>
                    </a:cubicBezTo>
                    <a:cubicBezTo>
                      <a:pt x="5256" y="39050"/>
                      <a:pt x="2743" y="37581"/>
                      <a:pt x="1136" y="34644"/>
                    </a:cubicBezTo>
                    <a:cubicBezTo>
                      <a:pt x="361" y="33177"/>
                      <a:pt x="-29" y="31538"/>
                      <a:pt x="2" y="29878"/>
                    </a:cubicBezTo>
                    <a:cubicBezTo>
                      <a:pt x="2" y="24864"/>
                      <a:pt x="2325" y="21464"/>
                      <a:pt x="6973" y="19679"/>
                    </a:cubicBezTo>
                    <a:cubicBezTo>
                      <a:pt x="9130" y="18886"/>
                      <a:pt x="11376" y="18364"/>
                      <a:pt x="13661" y="18123"/>
                    </a:cubicBezTo>
                    <a:lnTo>
                      <a:pt x="19114" y="17497"/>
                    </a:lnTo>
                    <a:lnTo>
                      <a:pt x="19114" y="14422"/>
                    </a:lnTo>
                    <a:cubicBezTo>
                      <a:pt x="19114" y="9278"/>
                      <a:pt x="18452" y="5927"/>
                      <a:pt x="17129" y="4370"/>
                    </a:cubicBezTo>
                    <a:cubicBezTo>
                      <a:pt x="16207" y="3294"/>
                      <a:pt x="14819" y="2755"/>
                      <a:pt x="12952" y="2755"/>
                    </a:cubicBezTo>
                    <a:cubicBezTo>
                      <a:pt x="11179" y="2755"/>
                      <a:pt x="9998" y="3045"/>
                      <a:pt x="9236" y="3619"/>
                    </a:cubicBezTo>
                    <a:cubicBezTo>
                      <a:pt x="8338" y="4328"/>
                      <a:pt x="7889" y="5606"/>
                      <a:pt x="7889" y="7439"/>
                    </a:cubicBezTo>
                    <a:cubicBezTo>
                      <a:pt x="7889" y="10277"/>
                      <a:pt x="6756" y="11694"/>
                      <a:pt x="4492" y="11690"/>
                    </a:cubicBezTo>
                    <a:cubicBezTo>
                      <a:pt x="2156" y="11690"/>
                      <a:pt x="988" y="10456"/>
                      <a:pt x="988" y="7988"/>
                    </a:cubicBezTo>
                    <a:cubicBezTo>
                      <a:pt x="988" y="4760"/>
                      <a:pt x="3196" y="2411"/>
                      <a:pt x="7611" y="940"/>
                    </a:cubicBezTo>
                    <a:cubicBezTo>
                      <a:pt x="9353" y="338"/>
                      <a:pt x="11180" y="21"/>
                      <a:pt x="13023" y="0"/>
                    </a:cubicBezTo>
                    <a:cubicBezTo>
                      <a:pt x="18931" y="0"/>
                      <a:pt x="22541" y="2006"/>
                      <a:pt x="23858" y="6019"/>
                    </a:cubicBezTo>
                    <a:cubicBezTo>
                      <a:pt x="24526" y="8282"/>
                      <a:pt x="24833" y="10633"/>
                      <a:pt x="24780" y="12991"/>
                    </a:cubicBezTo>
                    <a:lnTo>
                      <a:pt x="24780" y="33148"/>
                    </a:lnTo>
                    <a:cubicBezTo>
                      <a:pt x="24780" y="35721"/>
                      <a:pt x="25813" y="37010"/>
                      <a:pt x="27893" y="37010"/>
                    </a:cubicBezTo>
                    <a:cubicBezTo>
                      <a:pt x="28549" y="36962"/>
                      <a:pt x="29199" y="36841"/>
                      <a:pt x="29831" y="36649"/>
                    </a:cubicBezTo>
                    <a:close/>
                    <a:moveTo>
                      <a:pt x="19102" y="24959"/>
                    </a:moveTo>
                    <a:lnTo>
                      <a:pt x="19102" y="20193"/>
                    </a:lnTo>
                    <a:cubicBezTo>
                      <a:pt x="10646" y="20406"/>
                      <a:pt x="6422" y="23201"/>
                      <a:pt x="6429" y="28578"/>
                    </a:cubicBezTo>
                    <a:cubicBezTo>
                      <a:pt x="6402" y="30237"/>
                      <a:pt x="6829" y="31874"/>
                      <a:pt x="7664" y="33308"/>
                    </a:cubicBezTo>
                    <a:cubicBezTo>
                      <a:pt x="8610" y="34881"/>
                      <a:pt x="9838" y="35673"/>
                      <a:pt x="11345" y="35673"/>
                    </a:cubicBezTo>
                    <a:cubicBezTo>
                      <a:pt x="13732" y="35673"/>
                      <a:pt x="15668" y="34518"/>
                      <a:pt x="17152" y="32208"/>
                    </a:cubicBezTo>
                    <a:cubicBezTo>
                      <a:pt x="18488" y="30031"/>
                      <a:pt x="19165" y="27513"/>
                      <a:pt x="19102" y="249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BF416288-275A-955E-17E5-3737BECF133B}"/>
                  </a:ext>
                </a:extLst>
              </p:cNvPr>
              <p:cNvSpPr/>
              <p:nvPr/>
            </p:nvSpPr>
            <p:spPr>
              <a:xfrm>
                <a:off x="11033024" y="4952254"/>
                <a:ext cx="36647" cy="38304"/>
              </a:xfrm>
              <a:custGeom>
                <a:avLst/>
                <a:gdLst>
                  <a:gd name="connsiteX0" fmla="*/ 0 w 36647"/>
                  <a:gd name="connsiteY0" fmla="*/ 38304 h 38304"/>
                  <a:gd name="connsiteX1" fmla="*/ 0 w 36647"/>
                  <a:gd name="connsiteY1" fmla="*/ 36927 h 38304"/>
                  <a:gd name="connsiteX2" fmla="*/ 4212 w 36647"/>
                  <a:gd name="connsiteY2" fmla="*/ 35590 h 38304"/>
                  <a:gd name="connsiteX3" fmla="*/ 5488 w 36647"/>
                  <a:gd name="connsiteY3" fmla="*/ 30901 h 38304"/>
                  <a:gd name="connsiteX4" fmla="*/ 5488 w 36647"/>
                  <a:gd name="connsiteY4" fmla="*/ 8621 h 38304"/>
                  <a:gd name="connsiteX5" fmla="*/ 4000 w 36647"/>
                  <a:gd name="connsiteY5" fmla="*/ 4529 h 38304"/>
                  <a:gd name="connsiteX6" fmla="*/ 0 w 36647"/>
                  <a:gd name="connsiteY6" fmla="*/ 3382 h 38304"/>
                  <a:gd name="connsiteX7" fmla="*/ 0 w 36647"/>
                  <a:gd name="connsiteY7" fmla="*/ 2004 h 38304"/>
                  <a:gd name="connsiteX8" fmla="*/ 11148 w 36647"/>
                  <a:gd name="connsiteY8" fmla="*/ 0 h 38304"/>
                  <a:gd name="connsiteX9" fmla="*/ 11148 w 36647"/>
                  <a:gd name="connsiteY9" fmla="*/ 10827 h 38304"/>
                  <a:gd name="connsiteX10" fmla="*/ 11290 w 36647"/>
                  <a:gd name="connsiteY10" fmla="*/ 10827 h 38304"/>
                  <a:gd name="connsiteX11" fmla="*/ 22763 w 36647"/>
                  <a:gd name="connsiteY11" fmla="*/ 0 h 38304"/>
                  <a:gd name="connsiteX12" fmla="*/ 29853 w 36647"/>
                  <a:gd name="connsiteY12" fmla="*/ 3382 h 38304"/>
                  <a:gd name="connsiteX13" fmla="*/ 31129 w 36647"/>
                  <a:gd name="connsiteY13" fmla="*/ 12358 h 38304"/>
                  <a:gd name="connsiteX14" fmla="*/ 31129 w 36647"/>
                  <a:gd name="connsiteY14" fmla="*/ 30901 h 38304"/>
                  <a:gd name="connsiteX15" fmla="*/ 33746 w 36647"/>
                  <a:gd name="connsiteY15" fmla="*/ 36495 h 38304"/>
                  <a:gd name="connsiteX16" fmla="*/ 36647 w 36647"/>
                  <a:gd name="connsiteY16" fmla="*/ 36927 h 38304"/>
                  <a:gd name="connsiteX17" fmla="*/ 36647 w 36647"/>
                  <a:gd name="connsiteY17" fmla="*/ 38304 h 38304"/>
                  <a:gd name="connsiteX18" fmla="*/ 19998 w 36647"/>
                  <a:gd name="connsiteY18" fmla="*/ 38304 h 38304"/>
                  <a:gd name="connsiteX19" fmla="*/ 19998 w 36647"/>
                  <a:gd name="connsiteY19" fmla="*/ 36927 h 38304"/>
                  <a:gd name="connsiteX20" fmla="*/ 24246 w 36647"/>
                  <a:gd name="connsiteY20" fmla="*/ 35590 h 38304"/>
                  <a:gd name="connsiteX21" fmla="*/ 25522 w 36647"/>
                  <a:gd name="connsiteY21" fmla="*/ 30901 h 38304"/>
                  <a:gd name="connsiteX22" fmla="*/ 25522 w 36647"/>
                  <a:gd name="connsiteY22" fmla="*/ 14132 h 38304"/>
                  <a:gd name="connsiteX23" fmla="*/ 25168 w 36647"/>
                  <a:gd name="connsiteY23" fmla="*/ 7243 h 38304"/>
                  <a:gd name="connsiteX24" fmla="*/ 20636 w 36647"/>
                  <a:gd name="connsiteY24" fmla="*/ 3974 h 38304"/>
                  <a:gd name="connsiteX25" fmla="*/ 15715 w 36647"/>
                  <a:gd name="connsiteY25" fmla="*/ 7362 h 38304"/>
                  <a:gd name="connsiteX26" fmla="*/ 12637 w 36647"/>
                  <a:gd name="connsiteY26" fmla="*/ 13109 h 38304"/>
                  <a:gd name="connsiteX27" fmla="*/ 11148 w 36647"/>
                  <a:gd name="connsiteY27" fmla="*/ 20902 h 38304"/>
                  <a:gd name="connsiteX28" fmla="*/ 11148 w 36647"/>
                  <a:gd name="connsiteY28" fmla="*/ 30901 h 38304"/>
                  <a:gd name="connsiteX29" fmla="*/ 13766 w 36647"/>
                  <a:gd name="connsiteY29" fmla="*/ 36495 h 38304"/>
                  <a:gd name="connsiteX30" fmla="*/ 16672 w 36647"/>
                  <a:gd name="connsiteY30" fmla="*/ 36927 h 38304"/>
                  <a:gd name="connsiteX31" fmla="*/ 16672 w 36647"/>
                  <a:gd name="connsiteY31" fmla="*/ 38304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47" h="38304">
                    <a:moveTo>
                      <a:pt x="0" y="38304"/>
                    </a:moveTo>
                    <a:lnTo>
                      <a:pt x="0" y="36927"/>
                    </a:lnTo>
                    <a:cubicBezTo>
                      <a:pt x="1967" y="36927"/>
                      <a:pt x="3373" y="36481"/>
                      <a:pt x="4212" y="35590"/>
                    </a:cubicBezTo>
                    <a:cubicBezTo>
                      <a:pt x="5057" y="34668"/>
                      <a:pt x="5488" y="33107"/>
                      <a:pt x="5488" y="30901"/>
                    </a:cubicBezTo>
                    <a:lnTo>
                      <a:pt x="5488" y="8621"/>
                    </a:lnTo>
                    <a:cubicBezTo>
                      <a:pt x="5488" y="6682"/>
                      <a:pt x="4986" y="5310"/>
                      <a:pt x="4000" y="4529"/>
                    </a:cubicBezTo>
                    <a:cubicBezTo>
                      <a:pt x="3220" y="3938"/>
                      <a:pt x="1885" y="3542"/>
                      <a:pt x="0" y="3382"/>
                    </a:cubicBezTo>
                    <a:lnTo>
                      <a:pt x="0" y="2004"/>
                    </a:lnTo>
                    <a:lnTo>
                      <a:pt x="11148" y="0"/>
                    </a:lnTo>
                    <a:lnTo>
                      <a:pt x="11148" y="10827"/>
                    </a:lnTo>
                    <a:lnTo>
                      <a:pt x="11290" y="10827"/>
                    </a:lnTo>
                    <a:cubicBezTo>
                      <a:pt x="13789" y="3605"/>
                      <a:pt x="17618" y="-4"/>
                      <a:pt x="22763" y="0"/>
                    </a:cubicBezTo>
                    <a:cubicBezTo>
                      <a:pt x="26308" y="0"/>
                      <a:pt x="28671" y="1128"/>
                      <a:pt x="29853" y="3382"/>
                    </a:cubicBezTo>
                    <a:cubicBezTo>
                      <a:pt x="30704" y="5014"/>
                      <a:pt x="31129" y="8006"/>
                      <a:pt x="31129" y="12358"/>
                    </a:cubicBezTo>
                    <a:lnTo>
                      <a:pt x="31129" y="30901"/>
                    </a:lnTo>
                    <a:cubicBezTo>
                      <a:pt x="31129" y="34000"/>
                      <a:pt x="32003" y="35864"/>
                      <a:pt x="33746" y="36495"/>
                    </a:cubicBezTo>
                    <a:cubicBezTo>
                      <a:pt x="34680" y="36808"/>
                      <a:pt x="35660" y="36954"/>
                      <a:pt x="36647" y="36927"/>
                    </a:cubicBezTo>
                    <a:lnTo>
                      <a:pt x="36647" y="38304"/>
                    </a:lnTo>
                    <a:lnTo>
                      <a:pt x="19998" y="38304"/>
                    </a:lnTo>
                    <a:lnTo>
                      <a:pt x="19998" y="36927"/>
                    </a:lnTo>
                    <a:cubicBezTo>
                      <a:pt x="22007" y="36927"/>
                      <a:pt x="23419" y="36483"/>
                      <a:pt x="24246" y="35590"/>
                    </a:cubicBezTo>
                    <a:cubicBezTo>
                      <a:pt x="25073" y="34698"/>
                      <a:pt x="25522" y="33137"/>
                      <a:pt x="25522" y="30901"/>
                    </a:cubicBezTo>
                    <a:lnTo>
                      <a:pt x="25522" y="14132"/>
                    </a:lnTo>
                    <a:cubicBezTo>
                      <a:pt x="25522" y="10407"/>
                      <a:pt x="25404" y="8111"/>
                      <a:pt x="25168" y="7243"/>
                    </a:cubicBezTo>
                    <a:cubicBezTo>
                      <a:pt x="24577" y="5067"/>
                      <a:pt x="23065" y="3978"/>
                      <a:pt x="20636" y="3974"/>
                    </a:cubicBezTo>
                    <a:cubicBezTo>
                      <a:pt x="19030" y="3974"/>
                      <a:pt x="17387" y="5103"/>
                      <a:pt x="15715" y="7362"/>
                    </a:cubicBezTo>
                    <a:cubicBezTo>
                      <a:pt x="14421" y="9121"/>
                      <a:pt x="13387" y="11057"/>
                      <a:pt x="12637" y="13109"/>
                    </a:cubicBezTo>
                    <a:cubicBezTo>
                      <a:pt x="11668" y="15594"/>
                      <a:pt x="11166" y="18236"/>
                      <a:pt x="11148" y="20902"/>
                    </a:cubicBezTo>
                    <a:lnTo>
                      <a:pt x="11148" y="30901"/>
                    </a:lnTo>
                    <a:cubicBezTo>
                      <a:pt x="11148" y="34000"/>
                      <a:pt x="12023" y="35864"/>
                      <a:pt x="13766" y="36495"/>
                    </a:cubicBezTo>
                    <a:cubicBezTo>
                      <a:pt x="14699" y="36809"/>
                      <a:pt x="15686" y="36955"/>
                      <a:pt x="16672" y="36927"/>
                    </a:cubicBezTo>
                    <a:lnTo>
                      <a:pt x="16672" y="38304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87D54860-AE0C-C4D4-CFEE-425E4585651F}"/>
                  </a:ext>
                </a:extLst>
              </p:cNvPr>
              <p:cNvSpPr/>
              <p:nvPr/>
            </p:nvSpPr>
            <p:spPr>
              <a:xfrm>
                <a:off x="11070658" y="4940872"/>
                <a:ext cx="20884" cy="50473"/>
              </a:xfrm>
              <a:custGeom>
                <a:avLst/>
                <a:gdLst>
                  <a:gd name="connsiteX0" fmla="*/ 20885 w 20884"/>
                  <a:gd name="connsiteY0" fmla="*/ 47446 h 50473"/>
                  <a:gd name="connsiteX1" fmla="*/ 20885 w 20884"/>
                  <a:gd name="connsiteY1" fmla="*/ 50160 h 50473"/>
                  <a:gd name="connsiteX2" fmla="*/ 17381 w 20884"/>
                  <a:gd name="connsiteY2" fmla="*/ 50473 h 50473"/>
                  <a:gd name="connsiteX3" fmla="*/ 7609 w 20884"/>
                  <a:gd name="connsiteY3" fmla="*/ 47913 h 50473"/>
                  <a:gd name="connsiteX4" fmla="*/ 5878 w 20884"/>
                  <a:gd name="connsiteY4" fmla="*/ 38387 h 50473"/>
                  <a:gd name="connsiteX5" fmla="*/ 5878 w 20884"/>
                  <a:gd name="connsiteY5" fmla="*/ 14924 h 50473"/>
                  <a:gd name="connsiteX6" fmla="*/ 0 w 20884"/>
                  <a:gd name="connsiteY6" fmla="*/ 14924 h 50473"/>
                  <a:gd name="connsiteX7" fmla="*/ 0 w 20884"/>
                  <a:gd name="connsiteY7" fmla="*/ 12210 h 50473"/>
                  <a:gd name="connsiteX8" fmla="*/ 8496 w 20884"/>
                  <a:gd name="connsiteY8" fmla="*/ 7013 h 50473"/>
                  <a:gd name="connsiteX9" fmla="*/ 9630 w 20884"/>
                  <a:gd name="connsiteY9" fmla="*/ 0 h 50473"/>
                  <a:gd name="connsiteX10" fmla="*/ 11503 w 20884"/>
                  <a:gd name="connsiteY10" fmla="*/ 0 h 50473"/>
                  <a:gd name="connsiteX11" fmla="*/ 11503 w 20884"/>
                  <a:gd name="connsiteY11" fmla="*/ 12210 h 50473"/>
                  <a:gd name="connsiteX12" fmla="*/ 20885 w 20884"/>
                  <a:gd name="connsiteY12" fmla="*/ 12210 h 50473"/>
                  <a:gd name="connsiteX13" fmla="*/ 20885 w 20884"/>
                  <a:gd name="connsiteY13" fmla="*/ 14924 h 50473"/>
                  <a:gd name="connsiteX14" fmla="*/ 11503 w 20884"/>
                  <a:gd name="connsiteY14" fmla="*/ 14924 h 50473"/>
                  <a:gd name="connsiteX15" fmla="*/ 11503 w 20884"/>
                  <a:gd name="connsiteY15" fmla="*/ 40676 h 50473"/>
                  <a:gd name="connsiteX16" fmla="*/ 12921 w 20884"/>
                  <a:gd name="connsiteY16" fmla="*/ 46263 h 50473"/>
                  <a:gd name="connsiteX17" fmla="*/ 17984 w 20884"/>
                  <a:gd name="connsiteY17" fmla="*/ 47836 h 50473"/>
                  <a:gd name="connsiteX18" fmla="*/ 20885 w 20884"/>
                  <a:gd name="connsiteY18" fmla="*/ 47446 h 5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73">
                    <a:moveTo>
                      <a:pt x="20885" y="47446"/>
                    </a:moveTo>
                    <a:lnTo>
                      <a:pt x="20885" y="50160"/>
                    </a:lnTo>
                    <a:cubicBezTo>
                      <a:pt x="19727" y="50335"/>
                      <a:pt x="18557" y="50439"/>
                      <a:pt x="17381" y="50473"/>
                    </a:cubicBezTo>
                    <a:cubicBezTo>
                      <a:pt x="12235" y="50473"/>
                      <a:pt x="8974" y="49620"/>
                      <a:pt x="7609" y="47913"/>
                    </a:cubicBezTo>
                    <a:cubicBezTo>
                      <a:pt x="6451" y="46498"/>
                      <a:pt x="5872" y="43323"/>
                      <a:pt x="5878" y="38387"/>
                    </a:cubicBezTo>
                    <a:lnTo>
                      <a:pt x="5878" y="14924"/>
                    </a:lnTo>
                    <a:lnTo>
                      <a:pt x="0" y="14924"/>
                    </a:lnTo>
                    <a:lnTo>
                      <a:pt x="0" y="12210"/>
                    </a:lnTo>
                    <a:cubicBezTo>
                      <a:pt x="4201" y="12210"/>
                      <a:pt x="7030" y="10478"/>
                      <a:pt x="8496" y="7013"/>
                    </a:cubicBezTo>
                    <a:cubicBezTo>
                      <a:pt x="9323" y="4770"/>
                      <a:pt x="9707" y="2389"/>
                      <a:pt x="9630" y="0"/>
                    </a:cubicBezTo>
                    <a:lnTo>
                      <a:pt x="11503" y="0"/>
                    </a:lnTo>
                    <a:lnTo>
                      <a:pt x="11503" y="12210"/>
                    </a:lnTo>
                    <a:lnTo>
                      <a:pt x="20885" y="12210"/>
                    </a:lnTo>
                    <a:lnTo>
                      <a:pt x="20885" y="14924"/>
                    </a:lnTo>
                    <a:lnTo>
                      <a:pt x="11503" y="14924"/>
                    </a:lnTo>
                    <a:lnTo>
                      <a:pt x="11503" y="40676"/>
                    </a:lnTo>
                    <a:cubicBezTo>
                      <a:pt x="11503" y="43348"/>
                      <a:pt x="11975" y="45211"/>
                      <a:pt x="12921" y="46263"/>
                    </a:cubicBezTo>
                    <a:cubicBezTo>
                      <a:pt x="13890" y="47310"/>
                      <a:pt x="15573" y="47836"/>
                      <a:pt x="17984" y="47836"/>
                    </a:cubicBezTo>
                    <a:cubicBezTo>
                      <a:pt x="18226" y="47836"/>
                      <a:pt x="19165" y="47706"/>
                      <a:pt x="20885" y="4744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C5072332-295E-A334-1A1B-D349DC6A5AE3}"/>
                  </a:ext>
                </a:extLst>
              </p:cNvPr>
              <p:cNvSpPr/>
              <p:nvPr/>
            </p:nvSpPr>
            <p:spPr>
              <a:xfrm>
                <a:off x="11094201" y="4952254"/>
                <a:ext cx="27131" cy="39098"/>
              </a:xfrm>
              <a:custGeom>
                <a:avLst/>
                <a:gdLst>
                  <a:gd name="connsiteX0" fmla="*/ 26202 w 27131"/>
                  <a:gd name="connsiteY0" fmla="*/ 35076 h 39098"/>
                  <a:gd name="connsiteX1" fmla="*/ 26202 w 27131"/>
                  <a:gd name="connsiteY1" fmla="*/ 37678 h 39098"/>
                  <a:gd name="connsiteX2" fmla="*/ 17564 w 27131"/>
                  <a:gd name="connsiteY2" fmla="*/ 39091 h 39098"/>
                  <a:gd name="connsiteX3" fmla="*/ 2056 w 27131"/>
                  <a:gd name="connsiteY3" fmla="*/ 29837 h 39098"/>
                  <a:gd name="connsiteX4" fmla="*/ 0 w 27131"/>
                  <a:gd name="connsiteY4" fmla="*/ 18543 h 39098"/>
                  <a:gd name="connsiteX5" fmla="*/ 14729 w 27131"/>
                  <a:gd name="connsiteY5" fmla="*/ 0 h 39098"/>
                  <a:gd name="connsiteX6" fmla="*/ 25457 w 27131"/>
                  <a:gd name="connsiteY6" fmla="*/ 5984 h 39098"/>
                  <a:gd name="connsiteX7" fmla="*/ 27123 w 27131"/>
                  <a:gd name="connsiteY7" fmla="*/ 13541 h 39098"/>
                  <a:gd name="connsiteX8" fmla="*/ 27123 w 27131"/>
                  <a:gd name="connsiteY8" fmla="*/ 15315 h 39098"/>
                  <a:gd name="connsiteX9" fmla="*/ 6020 w 27131"/>
                  <a:gd name="connsiteY9" fmla="*/ 15315 h 39098"/>
                  <a:gd name="connsiteX10" fmla="*/ 9736 w 27131"/>
                  <a:gd name="connsiteY10" fmla="*/ 29606 h 39098"/>
                  <a:gd name="connsiteX11" fmla="*/ 21103 w 27131"/>
                  <a:gd name="connsiteY11" fmla="*/ 36111 h 39098"/>
                  <a:gd name="connsiteX12" fmla="*/ 26202 w 27131"/>
                  <a:gd name="connsiteY12" fmla="*/ 35076 h 39098"/>
                  <a:gd name="connsiteX13" fmla="*/ 6020 w 27131"/>
                  <a:gd name="connsiteY13" fmla="*/ 12677 h 39098"/>
                  <a:gd name="connsiteX14" fmla="*/ 20678 w 27131"/>
                  <a:gd name="connsiteY14" fmla="*/ 12677 h 39098"/>
                  <a:gd name="connsiteX15" fmla="*/ 17919 w 27131"/>
                  <a:gd name="connsiteY15" fmla="*/ 4210 h 39098"/>
                  <a:gd name="connsiteX16" fmla="*/ 13783 w 27131"/>
                  <a:gd name="connsiteY16" fmla="*/ 2755 h 39098"/>
                  <a:gd name="connsiteX17" fmla="*/ 6918 w 27131"/>
                  <a:gd name="connsiteY17" fmla="*/ 8544 h 39098"/>
                  <a:gd name="connsiteX18" fmla="*/ 6020 w 27131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31" h="39098">
                    <a:moveTo>
                      <a:pt x="26202" y="35076"/>
                    </a:moveTo>
                    <a:lnTo>
                      <a:pt x="26202" y="37678"/>
                    </a:lnTo>
                    <a:cubicBezTo>
                      <a:pt x="23437" y="38688"/>
                      <a:pt x="20507" y="39167"/>
                      <a:pt x="17564" y="39091"/>
                    </a:cubicBezTo>
                    <a:cubicBezTo>
                      <a:pt x="9914" y="39091"/>
                      <a:pt x="4744" y="36006"/>
                      <a:pt x="2056" y="29837"/>
                    </a:cubicBezTo>
                    <a:cubicBezTo>
                      <a:pt x="685" y="26743"/>
                      <a:pt x="0" y="22978"/>
                      <a:pt x="0" y="18543"/>
                    </a:cubicBezTo>
                    <a:cubicBezTo>
                      <a:pt x="0" y="6181"/>
                      <a:pt x="4910" y="0"/>
                      <a:pt x="14729" y="0"/>
                    </a:cubicBezTo>
                    <a:cubicBezTo>
                      <a:pt x="19685" y="0"/>
                      <a:pt x="23260" y="1994"/>
                      <a:pt x="25457" y="5984"/>
                    </a:cubicBezTo>
                    <a:cubicBezTo>
                      <a:pt x="26633" y="8325"/>
                      <a:pt x="27206" y="10923"/>
                      <a:pt x="27123" y="13541"/>
                    </a:cubicBezTo>
                    <a:lnTo>
                      <a:pt x="27123" y="15315"/>
                    </a:lnTo>
                    <a:lnTo>
                      <a:pt x="6020" y="15315"/>
                    </a:lnTo>
                    <a:cubicBezTo>
                      <a:pt x="6020" y="20956"/>
                      <a:pt x="7261" y="25720"/>
                      <a:pt x="9736" y="29606"/>
                    </a:cubicBezTo>
                    <a:cubicBezTo>
                      <a:pt x="12495" y="33942"/>
                      <a:pt x="16282" y="36111"/>
                      <a:pt x="21103" y="36111"/>
                    </a:cubicBezTo>
                    <a:cubicBezTo>
                      <a:pt x="22864" y="36205"/>
                      <a:pt x="24618" y="35849"/>
                      <a:pt x="26202" y="35076"/>
                    </a:cubicBezTo>
                    <a:close/>
                    <a:moveTo>
                      <a:pt x="6020" y="12677"/>
                    </a:moveTo>
                    <a:lnTo>
                      <a:pt x="20678" y="12677"/>
                    </a:lnTo>
                    <a:cubicBezTo>
                      <a:pt x="20678" y="8791"/>
                      <a:pt x="19756" y="5968"/>
                      <a:pt x="17919" y="4210"/>
                    </a:cubicBezTo>
                    <a:cubicBezTo>
                      <a:pt x="16779" y="3206"/>
                      <a:pt x="15296" y="2684"/>
                      <a:pt x="13783" y="2755"/>
                    </a:cubicBezTo>
                    <a:cubicBezTo>
                      <a:pt x="10599" y="2755"/>
                      <a:pt x="8312" y="4685"/>
                      <a:pt x="6918" y="8544"/>
                    </a:cubicBezTo>
                    <a:cubicBezTo>
                      <a:pt x="6381" y="9859"/>
                      <a:pt x="6079" y="11258"/>
                      <a:pt x="6020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117B22C1-3618-125F-6A32-E10072941F08}"/>
                </a:ext>
              </a:extLst>
            </p:cNvPr>
            <p:cNvGrpSpPr/>
            <p:nvPr userDrawn="1"/>
          </p:nvGrpSpPr>
          <p:grpSpPr>
            <a:xfrm>
              <a:off x="10194399" y="4551303"/>
              <a:ext cx="1324223" cy="467926"/>
              <a:chOff x="8477241" y="4639428"/>
              <a:chExt cx="893774" cy="315823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861F7336-7787-B23D-1C42-6C446611441A}"/>
                  </a:ext>
                </a:extLst>
              </p:cNvPr>
              <p:cNvSpPr/>
              <p:nvPr/>
            </p:nvSpPr>
            <p:spPr>
              <a:xfrm>
                <a:off x="8857749" y="4644718"/>
                <a:ext cx="62489" cy="65074"/>
              </a:xfrm>
              <a:custGeom>
                <a:avLst/>
                <a:gdLst>
                  <a:gd name="connsiteX0" fmla="*/ 55755 w 62489"/>
                  <a:gd name="connsiteY0" fmla="*/ 5328 h 65074"/>
                  <a:gd name="connsiteX1" fmla="*/ 55755 w 62489"/>
                  <a:gd name="connsiteY1" fmla="*/ 39852 h 65074"/>
                  <a:gd name="connsiteX2" fmla="*/ 30532 w 62489"/>
                  <a:gd name="connsiteY2" fmla="*/ 65075 h 65074"/>
                  <a:gd name="connsiteX3" fmla="*/ 6753 w 62489"/>
                  <a:gd name="connsiteY3" fmla="*/ 42910 h 65074"/>
                  <a:gd name="connsiteX4" fmla="*/ 6753 w 62489"/>
                  <a:gd name="connsiteY4" fmla="*/ 5328 h 65074"/>
                  <a:gd name="connsiteX5" fmla="*/ 0 w 62489"/>
                  <a:gd name="connsiteY5" fmla="*/ 4067 h 65074"/>
                  <a:gd name="connsiteX6" fmla="*/ 0 w 62489"/>
                  <a:gd name="connsiteY6" fmla="*/ 0 h 65074"/>
                  <a:gd name="connsiteX7" fmla="*/ 21875 w 62489"/>
                  <a:gd name="connsiteY7" fmla="*/ 0 h 65074"/>
                  <a:gd name="connsiteX8" fmla="*/ 21875 w 62489"/>
                  <a:gd name="connsiteY8" fmla="*/ 4092 h 65074"/>
                  <a:gd name="connsiteX9" fmla="*/ 14074 w 62489"/>
                  <a:gd name="connsiteY9" fmla="*/ 5354 h 65074"/>
                  <a:gd name="connsiteX10" fmla="*/ 14074 w 62489"/>
                  <a:gd name="connsiteY10" fmla="*/ 42236 h 65074"/>
                  <a:gd name="connsiteX11" fmla="*/ 31005 w 62489"/>
                  <a:gd name="connsiteY11" fmla="*/ 59066 h 65074"/>
                  <a:gd name="connsiteX12" fmla="*/ 48604 w 62489"/>
                  <a:gd name="connsiteY12" fmla="*/ 40426 h 65074"/>
                  <a:gd name="connsiteX13" fmla="*/ 48604 w 62489"/>
                  <a:gd name="connsiteY13" fmla="*/ 5328 h 65074"/>
                  <a:gd name="connsiteX14" fmla="*/ 40710 w 62489"/>
                  <a:gd name="connsiteY14" fmla="*/ 4067 h 65074"/>
                  <a:gd name="connsiteX15" fmla="*/ 40710 w 62489"/>
                  <a:gd name="connsiteY15" fmla="*/ 0 h 65074"/>
                  <a:gd name="connsiteX16" fmla="*/ 62490 w 62489"/>
                  <a:gd name="connsiteY16" fmla="*/ 0 h 65074"/>
                  <a:gd name="connsiteX17" fmla="*/ 62490 w 62489"/>
                  <a:gd name="connsiteY17" fmla="*/ 4092 h 65074"/>
                  <a:gd name="connsiteX18" fmla="*/ 55755 w 62489"/>
                  <a:gd name="connsiteY18" fmla="*/ 5328 h 6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489" h="65074">
                    <a:moveTo>
                      <a:pt x="55755" y="5328"/>
                    </a:moveTo>
                    <a:lnTo>
                      <a:pt x="55755" y="39852"/>
                    </a:lnTo>
                    <a:cubicBezTo>
                      <a:pt x="55755" y="56405"/>
                      <a:pt x="47192" y="65075"/>
                      <a:pt x="30532" y="65075"/>
                    </a:cubicBezTo>
                    <a:cubicBezTo>
                      <a:pt x="10556" y="65075"/>
                      <a:pt x="6753" y="53945"/>
                      <a:pt x="6753" y="42910"/>
                    </a:cubicBezTo>
                    <a:lnTo>
                      <a:pt x="6753" y="5328"/>
                    </a:lnTo>
                    <a:cubicBezTo>
                      <a:pt x="4469" y="5109"/>
                      <a:pt x="2210" y="4687"/>
                      <a:pt x="0" y="4067"/>
                    </a:cubicBezTo>
                    <a:lnTo>
                      <a:pt x="0" y="0"/>
                    </a:lnTo>
                    <a:lnTo>
                      <a:pt x="21875" y="0"/>
                    </a:lnTo>
                    <a:lnTo>
                      <a:pt x="21875" y="4092"/>
                    </a:lnTo>
                    <a:cubicBezTo>
                      <a:pt x="19321" y="4765"/>
                      <a:pt x="16709" y="5187"/>
                      <a:pt x="14074" y="5354"/>
                    </a:cubicBezTo>
                    <a:lnTo>
                      <a:pt x="14074" y="42236"/>
                    </a:lnTo>
                    <a:cubicBezTo>
                      <a:pt x="14074" y="51461"/>
                      <a:pt x="17227" y="59066"/>
                      <a:pt x="31005" y="59066"/>
                    </a:cubicBezTo>
                    <a:cubicBezTo>
                      <a:pt x="42898" y="59066"/>
                      <a:pt x="48604" y="54122"/>
                      <a:pt x="48604" y="40426"/>
                    </a:cubicBezTo>
                    <a:lnTo>
                      <a:pt x="48604" y="5328"/>
                    </a:lnTo>
                    <a:cubicBezTo>
                      <a:pt x="45938" y="5162"/>
                      <a:pt x="43295" y="4739"/>
                      <a:pt x="40710" y="4067"/>
                    </a:cubicBezTo>
                    <a:lnTo>
                      <a:pt x="40710" y="0"/>
                    </a:lnTo>
                    <a:lnTo>
                      <a:pt x="62490" y="0"/>
                    </a:lnTo>
                    <a:lnTo>
                      <a:pt x="62490" y="4092"/>
                    </a:lnTo>
                    <a:cubicBezTo>
                      <a:pt x="60288" y="4712"/>
                      <a:pt x="58033" y="5125"/>
                      <a:pt x="55755" y="532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DC634118-7D96-6D12-F5FC-7CD487075C96}"/>
                  </a:ext>
                </a:extLst>
              </p:cNvPr>
              <p:cNvSpPr/>
              <p:nvPr/>
            </p:nvSpPr>
            <p:spPr>
              <a:xfrm>
                <a:off x="8926040" y="4660709"/>
                <a:ext cx="53951" cy="48251"/>
              </a:xfrm>
              <a:custGeom>
                <a:avLst/>
                <a:gdLst>
                  <a:gd name="connsiteX0" fmla="*/ 38723 w 53951"/>
                  <a:gd name="connsiteY0" fmla="*/ 17587 h 48251"/>
                  <a:gd name="connsiteX1" fmla="*/ 29895 w 53951"/>
                  <a:gd name="connsiteY1" fmla="*/ 5883 h 48251"/>
                  <a:gd name="connsiteX2" fmla="*/ 15436 w 53951"/>
                  <a:gd name="connsiteY2" fmla="*/ 25481 h 48251"/>
                  <a:gd name="connsiteX3" fmla="*/ 15436 w 53951"/>
                  <a:gd name="connsiteY3" fmla="*/ 42885 h 48251"/>
                  <a:gd name="connsiteX4" fmla="*/ 23331 w 53951"/>
                  <a:gd name="connsiteY4" fmla="*/ 44146 h 48251"/>
                  <a:gd name="connsiteX5" fmla="*/ 23331 w 53951"/>
                  <a:gd name="connsiteY5" fmla="*/ 48239 h 48251"/>
                  <a:gd name="connsiteX6" fmla="*/ 0 w 53951"/>
                  <a:gd name="connsiteY6" fmla="*/ 48239 h 48251"/>
                  <a:gd name="connsiteX7" fmla="*/ 0 w 53951"/>
                  <a:gd name="connsiteY7" fmla="*/ 44146 h 48251"/>
                  <a:gd name="connsiteX8" fmla="*/ 8273 w 53951"/>
                  <a:gd name="connsiteY8" fmla="*/ 42885 h 48251"/>
                  <a:gd name="connsiteX9" fmla="*/ 8273 w 53951"/>
                  <a:gd name="connsiteY9" fmla="*/ 6646 h 48251"/>
                  <a:gd name="connsiteX10" fmla="*/ 0 w 53951"/>
                  <a:gd name="connsiteY10" fmla="*/ 5694 h 48251"/>
                  <a:gd name="connsiteX11" fmla="*/ 0 w 53951"/>
                  <a:gd name="connsiteY11" fmla="*/ 1608 h 48251"/>
                  <a:gd name="connsiteX12" fmla="*/ 15304 w 53951"/>
                  <a:gd name="connsiteY12" fmla="*/ 940 h 48251"/>
                  <a:gd name="connsiteX13" fmla="*/ 14541 w 53951"/>
                  <a:gd name="connsiteY13" fmla="*/ 11401 h 48251"/>
                  <a:gd name="connsiteX14" fmla="*/ 14673 w 53951"/>
                  <a:gd name="connsiteY14" fmla="*/ 11508 h 48251"/>
                  <a:gd name="connsiteX15" fmla="*/ 31699 w 53951"/>
                  <a:gd name="connsiteY15" fmla="*/ 0 h 48251"/>
                  <a:gd name="connsiteX16" fmla="*/ 45868 w 53951"/>
                  <a:gd name="connsiteY16" fmla="*/ 15222 h 48251"/>
                  <a:gd name="connsiteX17" fmla="*/ 45868 w 53951"/>
                  <a:gd name="connsiteY17" fmla="*/ 42898 h 48251"/>
                  <a:gd name="connsiteX18" fmla="*/ 53952 w 53951"/>
                  <a:gd name="connsiteY18" fmla="*/ 44159 h 48251"/>
                  <a:gd name="connsiteX19" fmla="*/ 53952 w 53951"/>
                  <a:gd name="connsiteY19" fmla="*/ 48251 h 48251"/>
                  <a:gd name="connsiteX20" fmla="*/ 38723 w 53951"/>
                  <a:gd name="connsiteY20" fmla="*/ 48251 h 48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951" h="48251">
                    <a:moveTo>
                      <a:pt x="38723" y="17587"/>
                    </a:moveTo>
                    <a:cubicBezTo>
                      <a:pt x="38723" y="10165"/>
                      <a:pt x="36724" y="5883"/>
                      <a:pt x="29895" y="5883"/>
                    </a:cubicBezTo>
                    <a:cubicBezTo>
                      <a:pt x="21427" y="5883"/>
                      <a:pt x="15436" y="14257"/>
                      <a:pt x="15436" y="25481"/>
                    </a:cubicBezTo>
                    <a:lnTo>
                      <a:pt x="15436" y="42885"/>
                    </a:lnTo>
                    <a:cubicBezTo>
                      <a:pt x="18102" y="43052"/>
                      <a:pt x="20746" y="43474"/>
                      <a:pt x="23331" y="44146"/>
                    </a:cubicBezTo>
                    <a:lnTo>
                      <a:pt x="23331" y="48239"/>
                    </a:lnTo>
                    <a:lnTo>
                      <a:pt x="0" y="48239"/>
                    </a:lnTo>
                    <a:lnTo>
                      <a:pt x="0" y="44146"/>
                    </a:lnTo>
                    <a:cubicBezTo>
                      <a:pt x="2721" y="43514"/>
                      <a:pt x="5487" y="43093"/>
                      <a:pt x="8273" y="42885"/>
                    </a:cubicBezTo>
                    <a:lnTo>
                      <a:pt x="8273" y="6646"/>
                    </a:lnTo>
                    <a:cubicBezTo>
                      <a:pt x="5990" y="6268"/>
                      <a:pt x="2762" y="5883"/>
                      <a:pt x="0" y="5694"/>
                    </a:cubicBezTo>
                    <a:lnTo>
                      <a:pt x="0" y="1608"/>
                    </a:lnTo>
                    <a:cubicBezTo>
                      <a:pt x="5077" y="993"/>
                      <a:pt x="10193" y="769"/>
                      <a:pt x="15304" y="940"/>
                    </a:cubicBezTo>
                    <a:cubicBezTo>
                      <a:pt x="15292" y="4440"/>
                      <a:pt x="15037" y="7936"/>
                      <a:pt x="14541" y="11401"/>
                    </a:cubicBezTo>
                    <a:lnTo>
                      <a:pt x="14673" y="11508"/>
                    </a:lnTo>
                    <a:cubicBezTo>
                      <a:pt x="17435" y="4660"/>
                      <a:pt x="23426" y="0"/>
                      <a:pt x="31699" y="0"/>
                    </a:cubicBezTo>
                    <a:cubicBezTo>
                      <a:pt x="42538" y="0"/>
                      <a:pt x="45868" y="6848"/>
                      <a:pt x="45868" y="15222"/>
                    </a:cubicBezTo>
                    <a:lnTo>
                      <a:pt x="45868" y="42898"/>
                    </a:lnTo>
                    <a:cubicBezTo>
                      <a:pt x="48593" y="43097"/>
                      <a:pt x="51296" y="43519"/>
                      <a:pt x="53952" y="44159"/>
                    </a:cubicBezTo>
                    <a:lnTo>
                      <a:pt x="53952" y="48251"/>
                    </a:lnTo>
                    <a:lnTo>
                      <a:pt x="38723" y="4825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C013DEF0-6BC5-D8DF-DBE9-A117072B5B42}"/>
                  </a:ext>
                </a:extLst>
              </p:cNvPr>
              <p:cNvSpPr/>
              <p:nvPr/>
            </p:nvSpPr>
            <p:spPr>
              <a:xfrm>
                <a:off x="8984854" y="4643356"/>
                <a:ext cx="23495" cy="65591"/>
              </a:xfrm>
              <a:custGeom>
                <a:avLst/>
                <a:gdLst>
                  <a:gd name="connsiteX0" fmla="*/ 0 w 23495"/>
                  <a:gd name="connsiteY0" fmla="*/ 65567 h 65591"/>
                  <a:gd name="connsiteX1" fmla="*/ 0 w 23495"/>
                  <a:gd name="connsiteY1" fmla="*/ 61474 h 65591"/>
                  <a:gd name="connsiteX2" fmla="*/ 8273 w 23495"/>
                  <a:gd name="connsiteY2" fmla="*/ 60213 h 65591"/>
                  <a:gd name="connsiteX3" fmla="*/ 8273 w 23495"/>
                  <a:gd name="connsiteY3" fmla="*/ 24000 h 65591"/>
                  <a:gd name="connsiteX4" fmla="*/ 0 w 23495"/>
                  <a:gd name="connsiteY4" fmla="*/ 23047 h 65591"/>
                  <a:gd name="connsiteX5" fmla="*/ 0 w 23495"/>
                  <a:gd name="connsiteY5" fmla="*/ 18961 h 65591"/>
                  <a:gd name="connsiteX6" fmla="*/ 15411 w 23495"/>
                  <a:gd name="connsiteY6" fmla="*/ 18293 h 65591"/>
                  <a:gd name="connsiteX7" fmla="*/ 15411 w 23495"/>
                  <a:gd name="connsiteY7" fmla="*/ 60238 h 65591"/>
                  <a:gd name="connsiteX8" fmla="*/ 23495 w 23495"/>
                  <a:gd name="connsiteY8" fmla="*/ 61500 h 65591"/>
                  <a:gd name="connsiteX9" fmla="*/ 23495 w 23495"/>
                  <a:gd name="connsiteY9" fmla="*/ 65592 h 65591"/>
                  <a:gd name="connsiteX10" fmla="*/ 11893 w 23495"/>
                  <a:gd name="connsiteY10" fmla="*/ 9730 h 65591"/>
                  <a:gd name="connsiteX11" fmla="*/ 6938 w 23495"/>
                  <a:gd name="connsiteY11" fmla="*/ 5027 h 65591"/>
                  <a:gd name="connsiteX12" fmla="*/ 6936 w 23495"/>
                  <a:gd name="connsiteY12" fmla="*/ 4900 h 65591"/>
                  <a:gd name="connsiteX13" fmla="*/ 11836 w 23495"/>
                  <a:gd name="connsiteY13" fmla="*/ 0 h 65591"/>
                  <a:gd name="connsiteX14" fmla="*/ 16735 w 23495"/>
                  <a:gd name="connsiteY14" fmla="*/ 4900 h 65591"/>
                  <a:gd name="connsiteX15" fmla="*/ 11956 w 23495"/>
                  <a:gd name="connsiteY15" fmla="*/ 9730 h 65591"/>
                  <a:gd name="connsiteX16" fmla="*/ 11861 w 23495"/>
                  <a:gd name="connsiteY16" fmla="*/ 9730 h 6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495" h="65591">
                    <a:moveTo>
                      <a:pt x="0" y="65567"/>
                    </a:moveTo>
                    <a:lnTo>
                      <a:pt x="0" y="61474"/>
                    </a:lnTo>
                    <a:cubicBezTo>
                      <a:pt x="2721" y="60842"/>
                      <a:pt x="5487" y="60420"/>
                      <a:pt x="8273" y="60213"/>
                    </a:cubicBezTo>
                    <a:lnTo>
                      <a:pt x="8273" y="24000"/>
                    </a:lnTo>
                    <a:cubicBezTo>
                      <a:pt x="5990" y="23621"/>
                      <a:pt x="2756" y="23237"/>
                      <a:pt x="0" y="23047"/>
                    </a:cubicBezTo>
                    <a:lnTo>
                      <a:pt x="0" y="18961"/>
                    </a:lnTo>
                    <a:cubicBezTo>
                      <a:pt x="5112" y="18343"/>
                      <a:pt x="10264" y="18120"/>
                      <a:pt x="15411" y="18293"/>
                    </a:cubicBezTo>
                    <a:lnTo>
                      <a:pt x="15411" y="60238"/>
                    </a:lnTo>
                    <a:cubicBezTo>
                      <a:pt x="18135" y="60445"/>
                      <a:pt x="20838" y="60866"/>
                      <a:pt x="23495" y="61500"/>
                    </a:cubicBezTo>
                    <a:lnTo>
                      <a:pt x="23495" y="65592"/>
                    </a:lnTo>
                    <a:close/>
                    <a:moveTo>
                      <a:pt x="11893" y="9730"/>
                    </a:moveTo>
                    <a:cubicBezTo>
                      <a:pt x="9226" y="9799"/>
                      <a:pt x="7008" y="7694"/>
                      <a:pt x="6938" y="5027"/>
                    </a:cubicBezTo>
                    <a:cubicBezTo>
                      <a:pt x="6937" y="4985"/>
                      <a:pt x="6936" y="4942"/>
                      <a:pt x="6936" y="4900"/>
                    </a:cubicBezTo>
                    <a:cubicBezTo>
                      <a:pt x="6936" y="2194"/>
                      <a:pt x="9130" y="0"/>
                      <a:pt x="11836" y="0"/>
                    </a:cubicBezTo>
                    <a:cubicBezTo>
                      <a:pt x="14542" y="0"/>
                      <a:pt x="16735" y="2194"/>
                      <a:pt x="16735" y="4900"/>
                    </a:cubicBezTo>
                    <a:cubicBezTo>
                      <a:pt x="16750" y="7553"/>
                      <a:pt x="14610" y="9716"/>
                      <a:pt x="11956" y="9730"/>
                    </a:cubicBezTo>
                    <a:cubicBezTo>
                      <a:pt x="11925" y="9730"/>
                      <a:pt x="11893" y="9730"/>
                      <a:pt x="11861" y="973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0E568C07-4939-B882-F007-BE164D39B214}"/>
                  </a:ext>
                </a:extLst>
              </p:cNvPr>
              <p:cNvSpPr/>
              <p:nvPr/>
            </p:nvSpPr>
            <p:spPr>
              <a:xfrm>
                <a:off x="9006980" y="4661649"/>
                <a:ext cx="51839" cy="47273"/>
              </a:xfrm>
              <a:custGeom>
                <a:avLst/>
                <a:gdLst>
                  <a:gd name="connsiteX0" fmla="*/ 45464 w 51839"/>
                  <a:gd name="connsiteY0" fmla="*/ 5328 h 47273"/>
                  <a:gd name="connsiteX1" fmla="*/ 29870 w 51839"/>
                  <a:gd name="connsiteY1" fmla="*/ 47274 h 47273"/>
                  <a:gd name="connsiteX2" fmla="*/ 21591 w 51839"/>
                  <a:gd name="connsiteY2" fmla="*/ 47274 h 47273"/>
                  <a:gd name="connsiteX3" fmla="*/ 6375 w 51839"/>
                  <a:gd name="connsiteY3" fmla="*/ 5328 h 47273"/>
                  <a:gd name="connsiteX4" fmla="*/ 0 w 51839"/>
                  <a:gd name="connsiteY4" fmla="*/ 4067 h 47273"/>
                  <a:gd name="connsiteX5" fmla="*/ 0 w 51839"/>
                  <a:gd name="connsiteY5" fmla="*/ 0 h 47273"/>
                  <a:gd name="connsiteX6" fmla="*/ 21591 w 51839"/>
                  <a:gd name="connsiteY6" fmla="*/ 0 h 47273"/>
                  <a:gd name="connsiteX7" fmla="*/ 21591 w 51839"/>
                  <a:gd name="connsiteY7" fmla="*/ 4092 h 47273"/>
                  <a:gd name="connsiteX8" fmla="*/ 14270 w 51839"/>
                  <a:gd name="connsiteY8" fmla="*/ 5354 h 47273"/>
                  <a:gd name="connsiteX9" fmla="*/ 23211 w 51839"/>
                  <a:gd name="connsiteY9" fmla="*/ 31579 h 47273"/>
                  <a:gd name="connsiteX10" fmla="*/ 25872 w 51839"/>
                  <a:gd name="connsiteY10" fmla="*/ 40142 h 47273"/>
                  <a:gd name="connsiteX11" fmla="*/ 26061 w 51839"/>
                  <a:gd name="connsiteY11" fmla="*/ 40142 h 47273"/>
                  <a:gd name="connsiteX12" fmla="*/ 28634 w 51839"/>
                  <a:gd name="connsiteY12" fmla="*/ 31768 h 47273"/>
                  <a:gd name="connsiteX13" fmla="*/ 37954 w 51839"/>
                  <a:gd name="connsiteY13" fmla="*/ 5328 h 47273"/>
                  <a:gd name="connsiteX14" fmla="*/ 30633 w 51839"/>
                  <a:gd name="connsiteY14" fmla="*/ 4067 h 47273"/>
                  <a:gd name="connsiteX15" fmla="*/ 30633 w 51839"/>
                  <a:gd name="connsiteY15" fmla="*/ 0 h 47273"/>
                  <a:gd name="connsiteX16" fmla="*/ 51839 w 51839"/>
                  <a:gd name="connsiteY16" fmla="*/ 0 h 47273"/>
                  <a:gd name="connsiteX17" fmla="*/ 51839 w 51839"/>
                  <a:gd name="connsiteY17" fmla="*/ 4092 h 47273"/>
                  <a:gd name="connsiteX18" fmla="*/ 45464 w 51839"/>
                  <a:gd name="connsiteY18" fmla="*/ 5328 h 4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839" h="47273">
                    <a:moveTo>
                      <a:pt x="45464" y="5328"/>
                    </a:moveTo>
                    <a:lnTo>
                      <a:pt x="29870" y="47274"/>
                    </a:lnTo>
                    <a:lnTo>
                      <a:pt x="21591" y="47274"/>
                    </a:lnTo>
                    <a:lnTo>
                      <a:pt x="6375" y="5328"/>
                    </a:lnTo>
                    <a:cubicBezTo>
                      <a:pt x="4221" y="5069"/>
                      <a:pt x="2090" y="4647"/>
                      <a:pt x="0" y="4067"/>
                    </a:cubicBezTo>
                    <a:lnTo>
                      <a:pt x="0" y="0"/>
                    </a:lnTo>
                    <a:lnTo>
                      <a:pt x="21591" y="0"/>
                    </a:lnTo>
                    <a:lnTo>
                      <a:pt x="21591" y="4092"/>
                    </a:lnTo>
                    <a:cubicBezTo>
                      <a:pt x="19189" y="4712"/>
                      <a:pt x="16740" y="5133"/>
                      <a:pt x="14270" y="5354"/>
                    </a:cubicBezTo>
                    <a:lnTo>
                      <a:pt x="23211" y="31579"/>
                    </a:lnTo>
                    <a:cubicBezTo>
                      <a:pt x="24258" y="34530"/>
                      <a:pt x="25103" y="37286"/>
                      <a:pt x="25872" y="40142"/>
                    </a:cubicBezTo>
                    <a:lnTo>
                      <a:pt x="26061" y="40142"/>
                    </a:lnTo>
                    <a:cubicBezTo>
                      <a:pt x="26825" y="37380"/>
                      <a:pt x="27682" y="34435"/>
                      <a:pt x="28634" y="31768"/>
                    </a:cubicBezTo>
                    <a:lnTo>
                      <a:pt x="37954" y="5328"/>
                    </a:lnTo>
                    <a:cubicBezTo>
                      <a:pt x="35482" y="5124"/>
                      <a:pt x="33032" y="4702"/>
                      <a:pt x="30633" y="4067"/>
                    </a:cubicBezTo>
                    <a:lnTo>
                      <a:pt x="30633" y="0"/>
                    </a:lnTo>
                    <a:lnTo>
                      <a:pt x="51839" y="0"/>
                    </a:lnTo>
                    <a:lnTo>
                      <a:pt x="51839" y="4092"/>
                    </a:lnTo>
                    <a:cubicBezTo>
                      <a:pt x="49748" y="4664"/>
                      <a:pt x="47617" y="5077"/>
                      <a:pt x="45464" y="532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76872164-09D5-6E66-0B75-A9259EA48F7B}"/>
                  </a:ext>
                </a:extLst>
              </p:cNvPr>
              <p:cNvSpPr/>
              <p:nvPr/>
            </p:nvSpPr>
            <p:spPr>
              <a:xfrm>
                <a:off x="9061569" y="4660791"/>
                <a:ext cx="39192" cy="48992"/>
              </a:xfrm>
              <a:custGeom>
                <a:avLst/>
                <a:gdLst>
                  <a:gd name="connsiteX0" fmla="*/ 39001 w 39192"/>
                  <a:gd name="connsiteY0" fmla="*/ 23022 h 48992"/>
                  <a:gd name="connsiteX1" fmla="*/ 7422 w 39192"/>
                  <a:gd name="connsiteY1" fmla="*/ 23022 h 48992"/>
                  <a:gd name="connsiteX2" fmla="*/ 23117 w 39192"/>
                  <a:gd name="connsiteY2" fmla="*/ 43093 h 48992"/>
                  <a:gd name="connsiteX3" fmla="*/ 36813 w 39192"/>
                  <a:gd name="connsiteY3" fmla="*/ 40048 h 48992"/>
                  <a:gd name="connsiteX4" fmla="*/ 37475 w 39192"/>
                  <a:gd name="connsiteY4" fmla="*/ 46133 h 48992"/>
                  <a:gd name="connsiteX5" fmla="*/ 21881 w 39192"/>
                  <a:gd name="connsiteY5" fmla="*/ 48989 h 48992"/>
                  <a:gd name="connsiteX6" fmla="*/ 0 w 39192"/>
                  <a:gd name="connsiteY6" fmla="*/ 24731 h 48992"/>
                  <a:gd name="connsiteX7" fmla="*/ 20740 w 39192"/>
                  <a:gd name="connsiteY7" fmla="*/ 0 h 48992"/>
                  <a:gd name="connsiteX8" fmla="*/ 39190 w 39192"/>
                  <a:gd name="connsiteY8" fmla="*/ 19504 h 48992"/>
                  <a:gd name="connsiteX9" fmla="*/ 39001 w 39192"/>
                  <a:gd name="connsiteY9" fmla="*/ 23022 h 48992"/>
                  <a:gd name="connsiteX10" fmla="*/ 20355 w 39192"/>
                  <a:gd name="connsiteY10" fmla="*/ 5423 h 48992"/>
                  <a:gd name="connsiteX11" fmla="*/ 7800 w 39192"/>
                  <a:gd name="connsiteY11" fmla="*/ 17694 h 48992"/>
                  <a:gd name="connsiteX12" fmla="*/ 31762 w 39192"/>
                  <a:gd name="connsiteY12" fmla="*/ 17694 h 48992"/>
                  <a:gd name="connsiteX13" fmla="*/ 20355 w 39192"/>
                  <a:gd name="connsiteY13" fmla="*/ 5423 h 4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192" h="48992">
                    <a:moveTo>
                      <a:pt x="39001" y="23022"/>
                    </a:moveTo>
                    <a:lnTo>
                      <a:pt x="7422" y="23022"/>
                    </a:lnTo>
                    <a:cubicBezTo>
                      <a:pt x="6943" y="37191"/>
                      <a:pt x="12555" y="43093"/>
                      <a:pt x="23117" y="43093"/>
                    </a:cubicBezTo>
                    <a:cubicBezTo>
                      <a:pt x="28060" y="43093"/>
                      <a:pt x="33294" y="41832"/>
                      <a:pt x="36813" y="40048"/>
                    </a:cubicBezTo>
                    <a:lnTo>
                      <a:pt x="37475" y="46133"/>
                    </a:lnTo>
                    <a:cubicBezTo>
                      <a:pt x="32512" y="48089"/>
                      <a:pt x="27215" y="49059"/>
                      <a:pt x="21881" y="48989"/>
                    </a:cubicBezTo>
                    <a:cubicBezTo>
                      <a:pt x="7611" y="48989"/>
                      <a:pt x="0" y="41283"/>
                      <a:pt x="0" y="24731"/>
                    </a:cubicBezTo>
                    <a:cubicBezTo>
                      <a:pt x="0" y="10562"/>
                      <a:pt x="7611" y="0"/>
                      <a:pt x="20740" y="0"/>
                    </a:cubicBezTo>
                    <a:cubicBezTo>
                      <a:pt x="33767" y="0"/>
                      <a:pt x="39190" y="9036"/>
                      <a:pt x="39190" y="19504"/>
                    </a:cubicBezTo>
                    <a:cubicBezTo>
                      <a:pt x="39207" y="20679"/>
                      <a:pt x="39144" y="21855"/>
                      <a:pt x="39001" y="23022"/>
                    </a:cubicBezTo>
                    <a:close/>
                    <a:moveTo>
                      <a:pt x="20355" y="5423"/>
                    </a:moveTo>
                    <a:cubicBezTo>
                      <a:pt x="13696" y="5423"/>
                      <a:pt x="8942" y="10272"/>
                      <a:pt x="7800" y="17694"/>
                    </a:cubicBezTo>
                    <a:lnTo>
                      <a:pt x="31762" y="17694"/>
                    </a:lnTo>
                    <a:cubicBezTo>
                      <a:pt x="31957" y="10373"/>
                      <a:pt x="27588" y="5423"/>
                      <a:pt x="20355" y="542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EA713C7F-6F41-1F79-A56A-1E65C616C1CD}"/>
                  </a:ext>
                </a:extLst>
              </p:cNvPr>
              <p:cNvSpPr/>
              <p:nvPr/>
            </p:nvSpPr>
            <p:spPr>
              <a:xfrm>
                <a:off x="9108326" y="4660669"/>
                <a:ext cx="32058" cy="48253"/>
              </a:xfrm>
              <a:custGeom>
                <a:avLst/>
                <a:gdLst>
                  <a:gd name="connsiteX0" fmla="*/ 31806 w 32058"/>
                  <a:gd name="connsiteY0" fmla="*/ 7134 h 48253"/>
                  <a:gd name="connsiteX1" fmla="*/ 15411 w 32058"/>
                  <a:gd name="connsiteY1" fmla="*/ 29299 h 48253"/>
                  <a:gd name="connsiteX2" fmla="*/ 15411 w 32058"/>
                  <a:gd name="connsiteY2" fmla="*/ 42900 h 48253"/>
                  <a:gd name="connsiteX3" fmla="*/ 23684 w 32058"/>
                  <a:gd name="connsiteY3" fmla="*/ 44161 h 48253"/>
                  <a:gd name="connsiteX4" fmla="*/ 23684 w 32058"/>
                  <a:gd name="connsiteY4" fmla="*/ 48254 h 48253"/>
                  <a:gd name="connsiteX5" fmla="*/ 0 w 32058"/>
                  <a:gd name="connsiteY5" fmla="*/ 48254 h 48253"/>
                  <a:gd name="connsiteX6" fmla="*/ 0 w 32058"/>
                  <a:gd name="connsiteY6" fmla="*/ 44161 h 48253"/>
                  <a:gd name="connsiteX7" fmla="*/ 8279 w 32058"/>
                  <a:gd name="connsiteY7" fmla="*/ 42900 h 48253"/>
                  <a:gd name="connsiteX8" fmla="*/ 8279 w 32058"/>
                  <a:gd name="connsiteY8" fmla="*/ 6686 h 48253"/>
                  <a:gd name="connsiteX9" fmla="*/ 0 w 32058"/>
                  <a:gd name="connsiteY9" fmla="*/ 5734 h 48253"/>
                  <a:gd name="connsiteX10" fmla="*/ 0 w 32058"/>
                  <a:gd name="connsiteY10" fmla="*/ 1648 h 48253"/>
                  <a:gd name="connsiteX11" fmla="*/ 15317 w 32058"/>
                  <a:gd name="connsiteY11" fmla="*/ 980 h 48253"/>
                  <a:gd name="connsiteX12" fmla="*/ 14175 w 32058"/>
                  <a:gd name="connsiteY12" fmla="*/ 12872 h 48253"/>
                  <a:gd name="connsiteX13" fmla="*/ 14364 w 32058"/>
                  <a:gd name="connsiteY13" fmla="*/ 12967 h 48253"/>
                  <a:gd name="connsiteX14" fmla="*/ 32058 w 32058"/>
                  <a:gd name="connsiteY14" fmla="*/ 122 h 4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58" h="48253">
                    <a:moveTo>
                      <a:pt x="31806" y="7134"/>
                    </a:moveTo>
                    <a:cubicBezTo>
                      <a:pt x="20393" y="5425"/>
                      <a:pt x="15411" y="13440"/>
                      <a:pt x="15411" y="29299"/>
                    </a:cubicBezTo>
                    <a:lnTo>
                      <a:pt x="15411" y="42900"/>
                    </a:lnTo>
                    <a:cubicBezTo>
                      <a:pt x="18198" y="43106"/>
                      <a:pt x="20960" y="43528"/>
                      <a:pt x="23684" y="44161"/>
                    </a:cubicBezTo>
                    <a:lnTo>
                      <a:pt x="23684" y="48254"/>
                    </a:lnTo>
                    <a:lnTo>
                      <a:pt x="0" y="48254"/>
                    </a:lnTo>
                    <a:lnTo>
                      <a:pt x="0" y="44161"/>
                    </a:lnTo>
                    <a:cubicBezTo>
                      <a:pt x="2724" y="43529"/>
                      <a:pt x="5492" y="43107"/>
                      <a:pt x="8279" y="42900"/>
                    </a:cubicBezTo>
                    <a:lnTo>
                      <a:pt x="8279" y="6686"/>
                    </a:lnTo>
                    <a:cubicBezTo>
                      <a:pt x="5997" y="6308"/>
                      <a:pt x="2762" y="5923"/>
                      <a:pt x="0" y="5734"/>
                    </a:cubicBezTo>
                    <a:lnTo>
                      <a:pt x="0" y="1648"/>
                    </a:lnTo>
                    <a:cubicBezTo>
                      <a:pt x="5082" y="1032"/>
                      <a:pt x="10203" y="809"/>
                      <a:pt x="15317" y="980"/>
                    </a:cubicBezTo>
                    <a:cubicBezTo>
                      <a:pt x="15272" y="4969"/>
                      <a:pt x="14888" y="8947"/>
                      <a:pt x="14175" y="12872"/>
                    </a:cubicBezTo>
                    <a:lnTo>
                      <a:pt x="14364" y="12967"/>
                    </a:lnTo>
                    <a:cubicBezTo>
                      <a:pt x="16256" y="6031"/>
                      <a:pt x="21219" y="-1019"/>
                      <a:pt x="32058" y="1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40639FA5-B5CD-BE35-7E95-A249DB08A458}"/>
                  </a:ext>
                </a:extLst>
              </p:cNvPr>
              <p:cNvSpPr/>
              <p:nvPr/>
            </p:nvSpPr>
            <p:spPr>
              <a:xfrm>
                <a:off x="9146999" y="4660772"/>
                <a:ext cx="31270" cy="49007"/>
              </a:xfrm>
              <a:custGeom>
                <a:avLst/>
                <a:gdLst>
                  <a:gd name="connsiteX0" fmla="*/ 11483 w 31270"/>
                  <a:gd name="connsiteY0" fmla="*/ 49008 h 49007"/>
                  <a:gd name="connsiteX1" fmla="*/ 826 w 31270"/>
                  <a:gd name="connsiteY1" fmla="*/ 47867 h 49007"/>
                  <a:gd name="connsiteX2" fmla="*/ 826 w 31270"/>
                  <a:gd name="connsiteY2" fmla="*/ 34625 h 49007"/>
                  <a:gd name="connsiteX3" fmla="*/ 5108 w 31270"/>
                  <a:gd name="connsiteY3" fmla="*/ 34625 h 49007"/>
                  <a:gd name="connsiteX4" fmla="*/ 6369 w 31270"/>
                  <a:gd name="connsiteY4" fmla="*/ 42614 h 49007"/>
                  <a:gd name="connsiteX5" fmla="*/ 12366 w 31270"/>
                  <a:gd name="connsiteY5" fmla="*/ 43188 h 49007"/>
                  <a:gd name="connsiteX6" fmla="*/ 24063 w 31270"/>
                  <a:gd name="connsiteY6" fmla="*/ 34990 h 49007"/>
                  <a:gd name="connsiteX7" fmla="*/ 0 w 31270"/>
                  <a:gd name="connsiteY7" fmla="*/ 13873 h 49007"/>
                  <a:gd name="connsiteX8" fmla="*/ 18545 w 31270"/>
                  <a:gd name="connsiteY8" fmla="*/ 0 h 49007"/>
                  <a:gd name="connsiteX9" fmla="*/ 28792 w 31270"/>
                  <a:gd name="connsiteY9" fmla="*/ 1356 h 49007"/>
                  <a:gd name="connsiteX10" fmla="*/ 28792 w 31270"/>
                  <a:gd name="connsiteY10" fmla="*/ 14005 h 49007"/>
                  <a:gd name="connsiteX11" fmla="*/ 24611 w 31270"/>
                  <a:gd name="connsiteY11" fmla="*/ 14005 h 49007"/>
                  <a:gd name="connsiteX12" fmla="*/ 23350 w 31270"/>
                  <a:gd name="connsiteY12" fmla="*/ 6016 h 49007"/>
                  <a:gd name="connsiteX13" fmla="*/ 17675 w 31270"/>
                  <a:gd name="connsiteY13" fmla="*/ 5442 h 49007"/>
                  <a:gd name="connsiteX14" fmla="*/ 7207 w 31270"/>
                  <a:gd name="connsiteY14" fmla="*/ 13053 h 49007"/>
                  <a:gd name="connsiteX15" fmla="*/ 31270 w 31270"/>
                  <a:gd name="connsiteY15" fmla="*/ 33981 h 49007"/>
                  <a:gd name="connsiteX16" fmla="*/ 11483 w 31270"/>
                  <a:gd name="connsiteY16" fmla="*/ 49008 h 4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270" h="49007">
                    <a:moveTo>
                      <a:pt x="11483" y="49008"/>
                    </a:moveTo>
                    <a:cubicBezTo>
                      <a:pt x="7901" y="48992"/>
                      <a:pt x="4332" y="48609"/>
                      <a:pt x="826" y="47867"/>
                    </a:cubicBezTo>
                    <a:lnTo>
                      <a:pt x="826" y="34625"/>
                    </a:lnTo>
                    <a:lnTo>
                      <a:pt x="5108" y="34625"/>
                    </a:lnTo>
                    <a:cubicBezTo>
                      <a:pt x="5669" y="37264"/>
                      <a:pt x="6091" y="39930"/>
                      <a:pt x="6369" y="42614"/>
                    </a:cubicBezTo>
                    <a:cubicBezTo>
                      <a:pt x="8342" y="43006"/>
                      <a:pt x="10354" y="43198"/>
                      <a:pt x="12366" y="43188"/>
                    </a:cubicBezTo>
                    <a:cubicBezTo>
                      <a:pt x="19302" y="43188"/>
                      <a:pt x="24063" y="40035"/>
                      <a:pt x="24063" y="34990"/>
                    </a:cubicBezTo>
                    <a:cubicBezTo>
                      <a:pt x="24063" y="23640"/>
                      <a:pt x="0" y="30614"/>
                      <a:pt x="0" y="13873"/>
                    </a:cubicBezTo>
                    <a:cubicBezTo>
                      <a:pt x="0" y="5877"/>
                      <a:pt x="6564" y="0"/>
                      <a:pt x="18545" y="0"/>
                    </a:cubicBezTo>
                    <a:cubicBezTo>
                      <a:pt x="22001" y="45"/>
                      <a:pt x="25444" y="500"/>
                      <a:pt x="28792" y="1356"/>
                    </a:cubicBezTo>
                    <a:lnTo>
                      <a:pt x="28792" y="14005"/>
                    </a:lnTo>
                    <a:lnTo>
                      <a:pt x="24611" y="14005"/>
                    </a:lnTo>
                    <a:cubicBezTo>
                      <a:pt x="24006" y="11375"/>
                      <a:pt x="23583" y="8705"/>
                      <a:pt x="23350" y="6016"/>
                    </a:cubicBezTo>
                    <a:cubicBezTo>
                      <a:pt x="21477" y="5669"/>
                      <a:pt x="19579" y="5477"/>
                      <a:pt x="17675" y="5442"/>
                    </a:cubicBezTo>
                    <a:cubicBezTo>
                      <a:pt x="10739" y="5442"/>
                      <a:pt x="7207" y="8393"/>
                      <a:pt x="7207" y="13053"/>
                    </a:cubicBezTo>
                    <a:cubicBezTo>
                      <a:pt x="7207" y="24561"/>
                      <a:pt x="31270" y="17996"/>
                      <a:pt x="31270" y="33981"/>
                    </a:cubicBezTo>
                    <a:cubicBezTo>
                      <a:pt x="31264" y="42255"/>
                      <a:pt x="23873" y="49008"/>
                      <a:pt x="11483" y="4900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B3872330-5623-7B10-BA03-AF9EF59BCF69}"/>
                  </a:ext>
                </a:extLst>
              </p:cNvPr>
              <p:cNvSpPr/>
              <p:nvPr/>
            </p:nvSpPr>
            <p:spPr>
              <a:xfrm>
                <a:off x="9186347" y="4643337"/>
                <a:ext cx="23507" cy="65610"/>
              </a:xfrm>
              <a:custGeom>
                <a:avLst/>
                <a:gdLst>
                  <a:gd name="connsiteX0" fmla="*/ 0 w 23507"/>
                  <a:gd name="connsiteY0" fmla="*/ 65586 h 65610"/>
                  <a:gd name="connsiteX1" fmla="*/ 0 w 23507"/>
                  <a:gd name="connsiteY1" fmla="*/ 61493 h 65610"/>
                  <a:gd name="connsiteX2" fmla="*/ 8273 w 23507"/>
                  <a:gd name="connsiteY2" fmla="*/ 60232 h 65610"/>
                  <a:gd name="connsiteX3" fmla="*/ 8273 w 23507"/>
                  <a:gd name="connsiteY3" fmla="*/ 24018 h 65610"/>
                  <a:gd name="connsiteX4" fmla="*/ 0 w 23507"/>
                  <a:gd name="connsiteY4" fmla="*/ 23066 h 65610"/>
                  <a:gd name="connsiteX5" fmla="*/ 0 w 23507"/>
                  <a:gd name="connsiteY5" fmla="*/ 18980 h 65610"/>
                  <a:gd name="connsiteX6" fmla="*/ 15424 w 23507"/>
                  <a:gd name="connsiteY6" fmla="*/ 18312 h 65610"/>
                  <a:gd name="connsiteX7" fmla="*/ 15424 w 23507"/>
                  <a:gd name="connsiteY7" fmla="*/ 60257 h 65610"/>
                  <a:gd name="connsiteX8" fmla="*/ 23508 w 23507"/>
                  <a:gd name="connsiteY8" fmla="*/ 61518 h 65610"/>
                  <a:gd name="connsiteX9" fmla="*/ 23508 w 23507"/>
                  <a:gd name="connsiteY9" fmla="*/ 65611 h 65610"/>
                  <a:gd name="connsiteX10" fmla="*/ 11893 w 23507"/>
                  <a:gd name="connsiteY10" fmla="*/ 9749 h 65610"/>
                  <a:gd name="connsiteX11" fmla="*/ 6943 w 23507"/>
                  <a:gd name="connsiteY11" fmla="*/ 5040 h 65610"/>
                  <a:gd name="connsiteX12" fmla="*/ 6943 w 23507"/>
                  <a:gd name="connsiteY12" fmla="*/ 4900 h 65610"/>
                  <a:gd name="connsiteX13" fmla="*/ 11842 w 23507"/>
                  <a:gd name="connsiteY13" fmla="*/ 0 h 65610"/>
                  <a:gd name="connsiteX14" fmla="*/ 16742 w 23507"/>
                  <a:gd name="connsiteY14" fmla="*/ 4900 h 65610"/>
                  <a:gd name="connsiteX15" fmla="*/ 11981 w 23507"/>
                  <a:gd name="connsiteY15" fmla="*/ 9749 h 65610"/>
                  <a:gd name="connsiteX16" fmla="*/ 11893 w 23507"/>
                  <a:gd name="connsiteY16" fmla="*/ 9749 h 65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507" h="65610">
                    <a:moveTo>
                      <a:pt x="0" y="65586"/>
                    </a:moveTo>
                    <a:lnTo>
                      <a:pt x="0" y="61493"/>
                    </a:lnTo>
                    <a:cubicBezTo>
                      <a:pt x="2724" y="60861"/>
                      <a:pt x="5486" y="60439"/>
                      <a:pt x="8273" y="60232"/>
                    </a:cubicBezTo>
                    <a:lnTo>
                      <a:pt x="8273" y="24018"/>
                    </a:lnTo>
                    <a:cubicBezTo>
                      <a:pt x="5990" y="23640"/>
                      <a:pt x="2756" y="23255"/>
                      <a:pt x="0" y="23066"/>
                    </a:cubicBezTo>
                    <a:lnTo>
                      <a:pt x="0" y="18980"/>
                    </a:lnTo>
                    <a:cubicBezTo>
                      <a:pt x="5114" y="18361"/>
                      <a:pt x="10272" y="18138"/>
                      <a:pt x="15424" y="18312"/>
                    </a:cubicBezTo>
                    <a:lnTo>
                      <a:pt x="15424" y="60257"/>
                    </a:lnTo>
                    <a:cubicBezTo>
                      <a:pt x="18148" y="60464"/>
                      <a:pt x="20853" y="60885"/>
                      <a:pt x="23508" y="61518"/>
                    </a:cubicBezTo>
                    <a:lnTo>
                      <a:pt x="23508" y="65611"/>
                    </a:lnTo>
                    <a:close/>
                    <a:moveTo>
                      <a:pt x="11893" y="9749"/>
                    </a:moveTo>
                    <a:cubicBezTo>
                      <a:pt x="9225" y="9815"/>
                      <a:pt x="7012" y="7707"/>
                      <a:pt x="6943" y="5040"/>
                    </a:cubicBezTo>
                    <a:cubicBezTo>
                      <a:pt x="6943" y="4993"/>
                      <a:pt x="6943" y="4946"/>
                      <a:pt x="6943" y="4900"/>
                    </a:cubicBezTo>
                    <a:cubicBezTo>
                      <a:pt x="6943" y="2194"/>
                      <a:pt x="9137" y="0"/>
                      <a:pt x="11842" y="0"/>
                    </a:cubicBezTo>
                    <a:cubicBezTo>
                      <a:pt x="14547" y="0"/>
                      <a:pt x="16742" y="2194"/>
                      <a:pt x="16742" y="4900"/>
                    </a:cubicBezTo>
                    <a:cubicBezTo>
                      <a:pt x="16767" y="7553"/>
                      <a:pt x="14636" y="9724"/>
                      <a:pt x="11981" y="9749"/>
                    </a:cubicBezTo>
                    <a:cubicBezTo>
                      <a:pt x="11949" y="9749"/>
                      <a:pt x="11924" y="9749"/>
                      <a:pt x="11893" y="974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C8151428-7AB4-2D3A-B0A4-D605DFFB7AA9}"/>
                  </a:ext>
                </a:extLst>
              </p:cNvPr>
              <p:cNvSpPr/>
              <p:nvPr/>
            </p:nvSpPr>
            <p:spPr>
              <a:xfrm>
                <a:off x="9216116" y="4639428"/>
                <a:ext cx="48238" cy="70352"/>
              </a:xfrm>
              <a:custGeom>
                <a:avLst/>
                <a:gdLst>
                  <a:gd name="connsiteX0" fmla="*/ 33004 w 48238"/>
                  <a:gd name="connsiteY0" fmla="*/ 69495 h 70352"/>
                  <a:gd name="connsiteX1" fmla="*/ 33862 w 48238"/>
                  <a:gd name="connsiteY1" fmla="*/ 59223 h 70352"/>
                  <a:gd name="connsiteX2" fmla="*/ 33673 w 48238"/>
                  <a:gd name="connsiteY2" fmla="*/ 59129 h 70352"/>
                  <a:gd name="connsiteX3" fmla="*/ 17404 w 48238"/>
                  <a:gd name="connsiteY3" fmla="*/ 70353 h 70352"/>
                  <a:gd name="connsiteX4" fmla="*/ 0 w 48238"/>
                  <a:gd name="connsiteY4" fmla="*/ 47999 h 70352"/>
                  <a:gd name="connsiteX5" fmla="*/ 24252 w 48238"/>
                  <a:gd name="connsiteY5" fmla="*/ 21654 h 70352"/>
                  <a:gd name="connsiteX6" fmla="*/ 33004 w 48238"/>
                  <a:gd name="connsiteY6" fmla="*/ 22127 h 70352"/>
                  <a:gd name="connsiteX7" fmla="*/ 33004 w 48238"/>
                  <a:gd name="connsiteY7" fmla="*/ 5763 h 70352"/>
                  <a:gd name="connsiteX8" fmla="*/ 24731 w 48238"/>
                  <a:gd name="connsiteY8" fmla="*/ 4818 h 70352"/>
                  <a:gd name="connsiteX9" fmla="*/ 24731 w 48238"/>
                  <a:gd name="connsiteY9" fmla="*/ 725 h 70352"/>
                  <a:gd name="connsiteX10" fmla="*/ 40041 w 48238"/>
                  <a:gd name="connsiteY10" fmla="*/ 57 h 70352"/>
                  <a:gd name="connsiteX11" fmla="*/ 40041 w 48238"/>
                  <a:gd name="connsiteY11" fmla="*/ 63789 h 70352"/>
                  <a:gd name="connsiteX12" fmla="*/ 48239 w 48238"/>
                  <a:gd name="connsiteY12" fmla="*/ 64741 h 70352"/>
                  <a:gd name="connsiteX13" fmla="*/ 48239 w 48238"/>
                  <a:gd name="connsiteY13" fmla="*/ 68833 h 70352"/>
                  <a:gd name="connsiteX14" fmla="*/ 33004 w 48238"/>
                  <a:gd name="connsiteY14" fmla="*/ 69495 h 70352"/>
                  <a:gd name="connsiteX15" fmla="*/ 33004 w 48238"/>
                  <a:gd name="connsiteY15" fmla="*/ 28401 h 70352"/>
                  <a:gd name="connsiteX16" fmla="*/ 23684 w 48238"/>
                  <a:gd name="connsiteY16" fmla="*/ 27260 h 70352"/>
                  <a:gd name="connsiteX17" fmla="*/ 7510 w 48238"/>
                  <a:gd name="connsiteY17" fmla="*/ 47438 h 70352"/>
                  <a:gd name="connsiteX18" fmla="*/ 18930 w 48238"/>
                  <a:gd name="connsiteY18" fmla="*/ 64463 h 70352"/>
                  <a:gd name="connsiteX19" fmla="*/ 33004 w 48238"/>
                  <a:gd name="connsiteY19" fmla="*/ 45054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238" h="70352">
                    <a:moveTo>
                      <a:pt x="33004" y="69495"/>
                    </a:moveTo>
                    <a:cubicBezTo>
                      <a:pt x="33010" y="66054"/>
                      <a:pt x="33294" y="62618"/>
                      <a:pt x="33862" y="59223"/>
                    </a:cubicBezTo>
                    <a:lnTo>
                      <a:pt x="33673" y="59129"/>
                    </a:lnTo>
                    <a:cubicBezTo>
                      <a:pt x="31012" y="65882"/>
                      <a:pt x="25015" y="70353"/>
                      <a:pt x="17404" y="70353"/>
                    </a:cubicBezTo>
                    <a:cubicBezTo>
                      <a:pt x="5707" y="70353"/>
                      <a:pt x="0" y="61790"/>
                      <a:pt x="0" y="47999"/>
                    </a:cubicBezTo>
                    <a:cubicBezTo>
                      <a:pt x="0" y="31163"/>
                      <a:pt x="9509" y="21654"/>
                      <a:pt x="24252" y="21654"/>
                    </a:cubicBezTo>
                    <a:cubicBezTo>
                      <a:pt x="27014" y="21654"/>
                      <a:pt x="29769" y="21843"/>
                      <a:pt x="33004" y="22127"/>
                    </a:cubicBezTo>
                    <a:lnTo>
                      <a:pt x="33004" y="5763"/>
                    </a:lnTo>
                    <a:cubicBezTo>
                      <a:pt x="30721" y="5385"/>
                      <a:pt x="27487" y="5007"/>
                      <a:pt x="24731" y="4818"/>
                    </a:cubicBezTo>
                    <a:lnTo>
                      <a:pt x="24731" y="725"/>
                    </a:lnTo>
                    <a:cubicBezTo>
                      <a:pt x="29807" y="107"/>
                      <a:pt x="34927" y="-116"/>
                      <a:pt x="40041" y="57"/>
                    </a:cubicBezTo>
                    <a:lnTo>
                      <a:pt x="40041" y="63789"/>
                    </a:lnTo>
                    <a:cubicBezTo>
                      <a:pt x="42324" y="64167"/>
                      <a:pt x="45559" y="64551"/>
                      <a:pt x="48239" y="64741"/>
                    </a:cubicBezTo>
                    <a:lnTo>
                      <a:pt x="48239" y="68833"/>
                    </a:lnTo>
                    <a:cubicBezTo>
                      <a:pt x="43188" y="69449"/>
                      <a:pt x="38093" y="69670"/>
                      <a:pt x="33004" y="69495"/>
                    </a:cubicBezTo>
                    <a:close/>
                    <a:moveTo>
                      <a:pt x="33004" y="28401"/>
                    </a:moveTo>
                    <a:cubicBezTo>
                      <a:pt x="29952" y="27660"/>
                      <a:pt x="26825" y="27277"/>
                      <a:pt x="23684" y="27260"/>
                    </a:cubicBezTo>
                    <a:cubicBezTo>
                      <a:pt x="13980" y="27260"/>
                      <a:pt x="7510" y="33162"/>
                      <a:pt x="7510" y="47438"/>
                    </a:cubicBezTo>
                    <a:cubicBezTo>
                      <a:pt x="7510" y="58094"/>
                      <a:pt x="11130" y="64463"/>
                      <a:pt x="18930" y="64463"/>
                    </a:cubicBezTo>
                    <a:cubicBezTo>
                      <a:pt x="28344" y="64463"/>
                      <a:pt x="33004" y="53428"/>
                      <a:pt x="33004" y="4505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FADC4BC2-3736-CE77-BC72-E8A1DC9A8EB1}"/>
                  </a:ext>
                </a:extLst>
              </p:cNvPr>
              <p:cNvSpPr/>
              <p:nvPr/>
            </p:nvSpPr>
            <p:spPr>
              <a:xfrm>
                <a:off x="9271083" y="4660823"/>
                <a:ext cx="44013" cy="48957"/>
              </a:xfrm>
              <a:custGeom>
                <a:avLst/>
                <a:gdLst>
                  <a:gd name="connsiteX0" fmla="*/ 29107 w 44013"/>
                  <a:gd name="connsiteY0" fmla="*/ 48100 h 48957"/>
                  <a:gd name="connsiteX1" fmla="*/ 29580 w 44013"/>
                  <a:gd name="connsiteY1" fmla="*/ 38112 h 48957"/>
                  <a:gd name="connsiteX2" fmla="*/ 29391 w 44013"/>
                  <a:gd name="connsiteY2" fmla="*/ 38112 h 48957"/>
                  <a:gd name="connsiteX3" fmla="*/ 12939 w 44013"/>
                  <a:gd name="connsiteY3" fmla="*/ 48958 h 48957"/>
                  <a:gd name="connsiteX4" fmla="*/ 0 w 44013"/>
                  <a:gd name="connsiteY4" fmla="*/ 37443 h 48957"/>
                  <a:gd name="connsiteX5" fmla="*/ 28722 w 44013"/>
                  <a:gd name="connsiteY5" fmla="*/ 20803 h 48957"/>
                  <a:gd name="connsiteX6" fmla="*/ 28722 w 44013"/>
                  <a:gd name="connsiteY6" fmla="*/ 16805 h 48957"/>
                  <a:gd name="connsiteX7" fmla="*/ 18072 w 44013"/>
                  <a:gd name="connsiteY7" fmla="*/ 5675 h 48957"/>
                  <a:gd name="connsiteX8" fmla="*/ 8658 w 44013"/>
                  <a:gd name="connsiteY8" fmla="*/ 6936 h 48957"/>
                  <a:gd name="connsiteX9" fmla="*/ 7397 w 44013"/>
                  <a:gd name="connsiteY9" fmla="*/ 15216 h 48957"/>
                  <a:gd name="connsiteX10" fmla="*/ 3020 w 44013"/>
                  <a:gd name="connsiteY10" fmla="*/ 15216 h 48957"/>
                  <a:gd name="connsiteX11" fmla="*/ 3020 w 44013"/>
                  <a:gd name="connsiteY11" fmla="*/ 2566 h 48957"/>
                  <a:gd name="connsiteX12" fmla="*/ 19188 w 44013"/>
                  <a:gd name="connsiteY12" fmla="*/ 0 h 48957"/>
                  <a:gd name="connsiteX13" fmla="*/ 35930 w 44013"/>
                  <a:gd name="connsiteY13" fmla="*/ 15411 h 48957"/>
                  <a:gd name="connsiteX14" fmla="*/ 35930 w 44013"/>
                  <a:gd name="connsiteY14" fmla="*/ 42425 h 48957"/>
                  <a:gd name="connsiteX15" fmla="*/ 44014 w 44013"/>
                  <a:gd name="connsiteY15" fmla="*/ 43377 h 48957"/>
                  <a:gd name="connsiteX16" fmla="*/ 44014 w 44013"/>
                  <a:gd name="connsiteY16" fmla="*/ 47469 h 48957"/>
                  <a:gd name="connsiteX17" fmla="*/ 29107 w 44013"/>
                  <a:gd name="connsiteY17" fmla="*/ 48100 h 48957"/>
                  <a:gd name="connsiteX18" fmla="*/ 28722 w 44013"/>
                  <a:gd name="connsiteY18" fmla="*/ 26030 h 48957"/>
                  <a:gd name="connsiteX19" fmla="*/ 7132 w 44013"/>
                  <a:gd name="connsiteY19" fmla="*/ 36119 h 48957"/>
                  <a:gd name="connsiteX20" fmla="*/ 14837 w 44013"/>
                  <a:gd name="connsiteY20" fmla="*/ 43156 h 48957"/>
                  <a:gd name="connsiteX21" fmla="*/ 28710 w 44013"/>
                  <a:gd name="connsiteY21" fmla="*/ 26698 h 4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013" h="48957">
                    <a:moveTo>
                      <a:pt x="29107" y="48100"/>
                    </a:moveTo>
                    <a:cubicBezTo>
                      <a:pt x="29107" y="44487"/>
                      <a:pt x="29107" y="40874"/>
                      <a:pt x="29580" y="38112"/>
                    </a:cubicBezTo>
                    <a:lnTo>
                      <a:pt x="29391" y="38112"/>
                    </a:lnTo>
                    <a:cubicBezTo>
                      <a:pt x="27108" y="44108"/>
                      <a:pt x="21023" y="48958"/>
                      <a:pt x="12939" y="48958"/>
                    </a:cubicBezTo>
                    <a:cubicBezTo>
                      <a:pt x="5423" y="48958"/>
                      <a:pt x="0" y="44960"/>
                      <a:pt x="0" y="37443"/>
                    </a:cubicBezTo>
                    <a:cubicBezTo>
                      <a:pt x="0" y="27556"/>
                      <a:pt x="10272" y="20897"/>
                      <a:pt x="28722" y="20803"/>
                    </a:cubicBezTo>
                    <a:lnTo>
                      <a:pt x="28722" y="16805"/>
                    </a:lnTo>
                    <a:cubicBezTo>
                      <a:pt x="28722" y="9578"/>
                      <a:pt x="26251" y="5675"/>
                      <a:pt x="18072" y="5675"/>
                    </a:cubicBezTo>
                    <a:cubicBezTo>
                      <a:pt x="14894" y="5675"/>
                      <a:pt x="11729" y="6100"/>
                      <a:pt x="8658" y="6936"/>
                    </a:cubicBezTo>
                    <a:cubicBezTo>
                      <a:pt x="8374" y="9509"/>
                      <a:pt x="7895" y="12359"/>
                      <a:pt x="7397" y="15216"/>
                    </a:cubicBezTo>
                    <a:lnTo>
                      <a:pt x="3020" y="15216"/>
                    </a:lnTo>
                    <a:lnTo>
                      <a:pt x="3020" y="2566"/>
                    </a:lnTo>
                    <a:cubicBezTo>
                      <a:pt x="7397" y="952"/>
                      <a:pt x="12819" y="0"/>
                      <a:pt x="19188" y="0"/>
                    </a:cubicBezTo>
                    <a:cubicBezTo>
                      <a:pt x="32222" y="0"/>
                      <a:pt x="35930" y="6470"/>
                      <a:pt x="35930" y="15411"/>
                    </a:cubicBezTo>
                    <a:lnTo>
                      <a:pt x="35930" y="42425"/>
                    </a:lnTo>
                    <a:cubicBezTo>
                      <a:pt x="38213" y="42803"/>
                      <a:pt x="41353" y="43188"/>
                      <a:pt x="44014" y="43377"/>
                    </a:cubicBezTo>
                    <a:lnTo>
                      <a:pt x="44014" y="47469"/>
                    </a:lnTo>
                    <a:cubicBezTo>
                      <a:pt x="39070" y="48067"/>
                      <a:pt x="34082" y="48277"/>
                      <a:pt x="29107" y="48100"/>
                    </a:cubicBezTo>
                    <a:close/>
                    <a:moveTo>
                      <a:pt x="28722" y="26030"/>
                    </a:moveTo>
                    <a:cubicBezTo>
                      <a:pt x="11413" y="26030"/>
                      <a:pt x="7132" y="31358"/>
                      <a:pt x="7132" y="36119"/>
                    </a:cubicBezTo>
                    <a:cubicBezTo>
                      <a:pt x="7132" y="40394"/>
                      <a:pt x="10177" y="43156"/>
                      <a:pt x="14837" y="43156"/>
                    </a:cubicBezTo>
                    <a:cubicBezTo>
                      <a:pt x="23211" y="43156"/>
                      <a:pt x="28710" y="34877"/>
                      <a:pt x="28710" y="2669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F10861F8-F408-13B3-0A8F-3E845DD4D996}"/>
                  </a:ext>
                </a:extLst>
              </p:cNvPr>
              <p:cNvSpPr/>
              <p:nvPr/>
            </p:nvSpPr>
            <p:spPr>
              <a:xfrm>
                <a:off x="9321396" y="4639428"/>
                <a:ext cx="48238" cy="70352"/>
              </a:xfrm>
              <a:custGeom>
                <a:avLst/>
                <a:gdLst>
                  <a:gd name="connsiteX0" fmla="*/ 33004 w 48238"/>
                  <a:gd name="connsiteY0" fmla="*/ 69495 h 70352"/>
                  <a:gd name="connsiteX1" fmla="*/ 33862 w 48238"/>
                  <a:gd name="connsiteY1" fmla="*/ 59223 h 70352"/>
                  <a:gd name="connsiteX2" fmla="*/ 33666 w 48238"/>
                  <a:gd name="connsiteY2" fmla="*/ 59129 h 70352"/>
                  <a:gd name="connsiteX3" fmla="*/ 17404 w 48238"/>
                  <a:gd name="connsiteY3" fmla="*/ 70353 h 70352"/>
                  <a:gd name="connsiteX4" fmla="*/ 0 w 48238"/>
                  <a:gd name="connsiteY4" fmla="*/ 47999 h 70352"/>
                  <a:gd name="connsiteX5" fmla="*/ 24252 w 48238"/>
                  <a:gd name="connsiteY5" fmla="*/ 21654 h 70352"/>
                  <a:gd name="connsiteX6" fmla="*/ 33004 w 48238"/>
                  <a:gd name="connsiteY6" fmla="*/ 22127 h 70352"/>
                  <a:gd name="connsiteX7" fmla="*/ 33004 w 48238"/>
                  <a:gd name="connsiteY7" fmla="*/ 5763 h 70352"/>
                  <a:gd name="connsiteX8" fmla="*/ 24725 w 48238"/>
                  <a:gd name="connsiteY8" fmla="*/ 4817 h 70352"/>
                  <a:gd name="connsiteX9" fmla="*/ 24725 w 48238"/>
                  <a:gd name="connsiteY9" fmla="*/ 725 h 70352"/>
                  <a:gd name="connsiteX10" fmla="*/ 40041 w 48238"/>
                  <a:gd name="connsiteY10" fmla="*/ 57 h 70352"/>
                  <a:gd name="connsiteX11" fmla="*/ 40041 w 48238"/>
                  <a:gd name="connsiteY11" fmla="*/ 63788 h 70352"/>
                  <a:gd name="connsiteX12" fmla="*/ 48239 w 48238"/>
                  <a:gd name="connsiteY12" fmla="*/ 64741 h 70352"/>
                  <a:gd name="connsiteX13" fmla="*/ 48239 w 48238"/>
                  <a:gd name="connsiteY13" fmla="*/ 68833 h 70352"/>
                  <a:gd name="connsiteX14" fmla="*/ 33004 w 48238"/>
                  <a:gd name="connsiteY14" fmla="*/ 69495 h 70352"/>
                  <a:gd name="connsiteX15" fmla="*/ 33004 w 48238"/>
                  <a:gd name="connsiteY15" fmla="*/ 28401 h 70352"/>
                  <a:gd name="connsiteX16" fmla="*/ 23678 w 48238"/>
                  <a:gd name="connsiteY16" fmla="*/ 27260 h 70352"/>
                  <a:gd name="connsiteX17" fmla="*/ 7510 w 48238"/>
                  <a:gd name="connsiteY17" fmla="*/ 47438 h 70352"/>
                  <a:gd name="connsiteX18" fmla="*/ 18923 w 48238"/>
                  <a:gd name="connsiteY18" fmla="*/ 64463 h 70352"/>
                  <a:gd name="connsiteX19" fmla="*/ 33004 w 48238"/>
                  <a:gd name="connsiteY19" fmla="*/ 45054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238" h="70352">
                    <a:moveTo>
                      <a:pt x="33004" y="69495"/>
                    </a:moveTo>
                    <a:cubicBezTo>
                      <a:pt x="33004" y="66053"/>
                      <a:pt x="33294" y="62617"/>
                      <a:pt x="33862" y="59223"/>
                    </a:cubicBezTo>
                    <a:lnTo>
                      <a:pt x="33666" y="59129"/>
                    </a:lnTo>
                    <a:cubicBezTo>
                      <a:pt x="31005" y="65882"/>
                      <a:pt x="25015" y="70353"/>
                      <a:pt x="17404" y="70353"/>
                    </a:cubicBezTo>
                    <a:cubicBezTo>
                      <a:pt x="5707" y="70353"/>
                      <a:pt x="0" y="61790"/>
                      <a:pt x="0" y="47999"/>
                    </a:cubicBezTo>
                    <a:cubicBezTo>
                      <a:pt x="0" y="31163"/>
                      <a:pt x="9509" y="21654"/>
                      <a:pt x="24252" y="21654"/>
                    </a:cubicBezTo>
                    <a:cubicBezTo>
                      <a:pt x="27007" y="21654"/>
                      <a:pt x="29769" y="21843"/>
                      <a:pt x="33004" y="22127"/>
                    </a:cubicBezTo>
                    <a:lnTo>
                      <a:pt x="33004" y="5763"/>
                    </a:lnTo>
                    <a:cubicBezTo>
                      <a:pt x="30722" y="5385"/>
                      <a:pt x="27487" y="5007"/>
                      <a:pt x="24725" y="4817"/>
                    </a:cubicBezTo>
                    <a:lnTo>
                      <a:pt x="24725" y="725"/>
                    </a:lnTo>
                    <a:cubicBezTo>
                      <a:pt x="29807" y="107"/>
                      <a:pt x="34927" y="-116"/>
                      <a:pt x="40041" y="57"/>
                    </a:cubicBezTo>
                    <a:lnTo>
                      <a:pt x="40041" y="63788"/>
                    </a:lnTo>
                    <a:cubicBezTo>
                      <a:pt x="42324" y="64167"/>
                      <a:pt x="45559" y="64551"/>
                      <a:pt x="48239" y="64741"/>
                    </a:cubicBezTo>
                    <a:lnTo>
                      <a:pt x="48239" y="68833"/>
                    </a:lnTo>
                    <a:cubicBezTo>
                      <a:pt x="43188" y="69448"/>
                      <a:pt x="38093" y="69670"/>
                      <a:pt x="33004" y="69495"/>
                    </a:cubicBezTo>
                    <a:close/>
                    <a:moveTo>
                      <a:pt x="33004" y="28401"/>
                    </a:moveTo>
                    <a:cubicBezTo>
                      <a:pt x="29952" y="27660"/>
                      <a:pt x="26818" y="27277"/>
                      <a:pt x="23678" y="27260"/>
                    </a:cubicBezTo>
                    <a:cubicBezTo>
                      <a:pt x="13980" y="27260"/>
                      <a:pt x="7510" y="33162"/>
                      <a:pt x="7510" y="47438"/>
                    </a:cubicBezTo>
                    <a:cubicBezTo>
                      <a:pt x="7510" y="58094"/>
                      <a:pt x="11130" y="64463"/>
                      <a:pt x="18923" y="64463"/>
                    </a:cubicBezTo>
                    <a:cubicBezTo>
                      <a:pt x="28344" y="64463"/>
                      <a:pt x="33004" y="53428"/>
                      <a:pt x="33004" y="4505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15074A47-16C2-197D-C42D-EBAF92E2BB7C}"/>
                  </a:ext>
                </a:extLst>
              </p:cNvPr>
              <p:cNvSpPr/>
              <p:nvPr/>
            </p:nvSpPr>
            <p:spPr>
              <a:xfrm>
                <a:off x="8858506" y="4734246"/>
                <a:ext cx="47841" cy="65819"/>
              </a:xfrm>
              <a:custGeom>
                <a:avLst/>
                <a:gdLst>
                  <a:gd name="connsiteX0" fmla="*/ 38068 w 47841"/>
                  <a:gd name="connsiteY0" fmla="*/ 20128 h 65819"/>
                  <a:gd name="connsiteX1" fmla="*/ 36806 w 47841"/>
                  <a:gd name="connsiteY1" fmla="*/ 12044 h 65819"/>
                  <a:gd name="connsiteX2" fmla="*/ 30343 w 47841"/>
                  <a:gd name="connsiteY2" fmla="*/ 11281 h 65819"/>
                  <a:gd name="connsiteX3" fmla="*/ 13696 w 47841"/>
                  <a:gd name="connsiteY3" fmla="*/ 32720 h 65819"/>
                  <a:gd name="connsiteX4" fmla="*/ 33477 w 47841"/>
                  <a:gd name="connsiteY4" fmla="*/ 54311 h 65819"/>
                  <a:gd name="connsiteX5" fmla="*/ 47078 w 47841"/>
                  <a:gd name="connsiteY5" fmla="*/ 51644 h 65819"/>
                  <a:gd name="connsiteX6" fmla="*/ 47841 w 47841"/>
                  <a:gd name="connsiteY6" fmla="*/ 63063 h 65819"/>
                  <a:gd name="connsiteX7" fmla="*/ 30721 w 47841"/>
                  <a:gd name="connsiteY7" fmla="*/ 65819 h 65819"/>
                  <a:gd name="connsiteX8" fmla="*/ 0 w 47841"/>
                  <a:gd name="connsiteY8" fmla="*/ 34808 h 65819"/>
                  <a:gd name="connsiteX9" fmla="*/ 32626 w 47841"/>
                  <a:gd name="connsiteY9" fmla="*/ 0 h 65819"/>
                  <a:gd name="connsiteX10" fmla="*/ 47387 w 47841"/>
                  <a:gd name="connsiteY10" fmla="*/ 1658 h 65819"/>
                  <a:gd name="connsiteX11" fmla="*/ 47387 w 47841"/>
                  <a:gd name="connsiteY11" fmla="*/ 20109 h 6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841" h="65819">
                    <a:moveTo>
                      <a:pt x="38068" y="20128"/>
                    </a:moveTo>
                    <a:cubicBezTo>
                      <a:pt x="37494" y="17183"/>
                      <a:pt x="37115" y="14516"/>
                      <a:pt x="36806" y="12044"/>
                    </a:cubicBezTo>
                    <a:cubicBezTo>
                      <a:pt x="34685" y="11563"/>
                      <a:pt x="32519" y="11307"/>
                      <a:pt x="30343" y="11281"/>
                    </a:cubicBezTo>
                    <a:cubicBezTo>
                      <a:pt x="19623" y="11281"/>
                      <a:pt x="13696" y="19844"/>
                      <a:pt x="13696" y="32720"/>
                    </a:cubicBezTo>
                    <a:cubicBezTo>
                      <a:pt x="13696" y="46322"/>
                      <a:pt x="19119" y="54311"/>
                      <a:pt x="33477" y="54311"/>
                    </a:cubicBezTo>
                    <a:cubicBezTo>
                      <a:pt x="38137" y="54274"/>
                      <a:pt x="42750" y="53370"/>
                      <a:pt x="47078" y="51644"/>
                    </a:cubicBezTo>
                    <a:lnTo>
                      <a:pt x="47841" y="63063"/>
                    </a:lnTo>
                    <a:cubicBezTo>
                      <a:pt x="42313" y="64869"/>
                      <a:pt x="36537" y="65800"/>
                      <a:pt x="30721" y="65819"/>
                    </a:cubicBezTo>
                    <a:cubicBezTo>
                      <a:pt x="10083" y="65819"/>
                      <a:pt x="0" y="54027"/>
                      <a:pt x="0" y="34808"/>
                    </a:cubicBezTo>
                    <a:cubicBezTo>
                      <a:pt x="0" y="13999"/>
                      <a:pt x="10720" y="0"/>
                      <a:pt x="32626" y="0"/>
                    </a:cubicBezTo>
                    <a:cubicBezTo>
                      <a:pt x="37593" y="-8"/>
                      <a:pt x="42545" y="549"/>
                      <a:pt x="47387" y="1658"/>
                    </a:cubicBezTo>
                    <a:lnTo>
                      <a:pt x="47387" y="20109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649DDF03-1679-6058-F87B-E674D5068ED2}"/>
                  </a:ext>
                </a:extLst>
              </p:cNvPr>
              <p:cNvSpPr/>
              <p:nvPr/>
            </p:nvSpPr>
            <p:spPr>
              <a:xfrm>
                <a:off x="8913958" y="4750685"/>
                <a:ext cx="47286" cy="49348"/>
              </a:xfrm>
              <a:custGeom>
                <a:avLst/>
                <a:gdLst>
                  <a:gd name="connsiteX0" fmla="*/ 28262 w 47286"/>
                  <a:gd name="connsiteY0" fmla="*/ 48491 h 49348"/>
                  <a:gd name="connsiteX1" fmla="*/ 28735 w 47286"/>
                  <a:gd name="connsiteY1" fmla="*/ 40407 h 49348"/>
                  <a:gd name="connsiteX2" fmla="*/ 28641 w 47286"/>
                  <a:gd name="connsiteY2" fmla="*/ 40312 h 49348"/>
                  <a:gd name="connsiteX3" fmla="*/ 13507 w 47286"/>
                  <a:gd name="connsiteY3" fmla="*/ 49348 h 49348"/>
                  <a:gd name="connsiteX4" fmla="*/ 0 w 47286"/>
                  <a:gd name="connsiteY4" fmla="*/ 36888 h 49348"/>
                  <a:gd name="connsiteX5" fmla="*/ 27297 w 47286"/>
                  <a:gd name="connsiteY5" fmla="*/ 19768 h 49348"/>
                  <a:gd name="connsiteX6" fmla="*/ 27297 w 47286"/>
                  <a:gd name="connsiteY6" fmla="*/ 16912 h 49348"/>
                  <a:gd name="connsiteX7" fmla="*/ 18640 w 47286"/>
                  <a:gd name="connsiteY7" fmla="*/ 9307 h 49348"/>
                  <a:gd name="connsiteX8" fmla="*/ 11981 w 47286"/>
                  <a:gd name="connsiteY8" fmla="*/ 10158 h 49348"/>
                  <a:gd name="connsiteX9" fmla="*/ 11035 w 47286"/>
                  <a:gd name="connsiteY9" fmla="*/ 16344 h 49348"/>
                  <a:gd name="connsiteX10" fmla="*/ 3342 w 47286"/>
                  <a:gd name="connsiteY10" fmla="*/ 16344 h 49348"/>
                  <a:gd name="connsiteX11" fmla="*/ 3342 w 47286"/>
                  <a:gd name="connsiteY11" fmla="*/ 2472 h 49348"/>
                  <a:gd name="connsiteX12" fmla="*/ 19888 w 47286"/>
                  <a:gd name="connsiteY12" fmla="*/ 0 h 49348"/>
                  <a:gd name="connsiteX13" fmla="*/ 39486 w 47286"/>
                  <a:gd name="connsiteY13" fmla="*/ 16552 h 49348"/>
                  <a:gd name="connsiteX14" fmla="*/ 39486 w 47286"/>
                  <a:gd name="connsiteY14" fmla="*/ 39095 h 49348"/>
                  <a:gd name="connsiteX15" fmla="*/ 47287 w 47286"/>
                  <a:gd name="connsiteY15" fmla="*/ 40048 h 49348"/>
                  <a:gd name="connsiteX16" fmla="*/ 47287 w 47286"/>
                  <a:gd name="connsiteY16" fmla="*/ 47753 h 49348"/>
                  <a:gd name="connsiteX17" fmla="*/ 28262 w 47286"/>
                  <a:gd name="connsiteY17" fmla="*/ 48491 h 49348"/>
                  <a:gd name="connsiteX18" fmla="*/ 27310 w 47286"/>
                  <a:gd name="connsiteY18" fmla="*/ 27682 h 49348"/>
                  <a:gd name="connsiteX19" fmla="*/ 11615 w 47286"/>
                  <a:gd name="connsiteY19" fmla="*/ 35098 h 49348"/>
                  <a:gd name="connsiteX20" fmla="*/ 17227 w 47286"/>
                  <a:gd name="connsiteY20" fmla="*/ 40142 h 49348"/>
                  <a:gd name="connsiteX21" fmla="*/ 27316 w 47286"/>
                  <a:gd name="connsiteY21" fmla="*/ 28729 h 4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86" h="49348">
                    <a:moveTo>
                      <a:pt x="28262" y="48491"/>
                    </a:moveTo>
                    <a:cubicBezTo>
                      <a:pt x="28223" y="45788"/>
                      <a:pt x="28381" y="43086"/>
                      <a:pt x="28735" y="40407"/>
                    </a:cubicBezTo>
                    <a:lnTo>
                      <a:pt x="28641" y="40312"/>
                    </a:lnTo>
                    <a:cubicBezTo>
                      <a:pt x="26358" y="45641"/>
                      <a:pt x="20557" y="49348"/>
                      <a:pt x="13507" y="49348"/>
                    </a:cubicBezTo>
                    <a:cubicBezTo>
                      <a:pt x="4944" y="49348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2"/>
                    </a:lnTo>
                    <a:cubicBezTo>
                      <a:pt x="27297" y="11867"/>
                      <a:pt x="25299" y="9307"/>
                      <a:pt x="18640" y="9307"/>
                    </a:cubicBezTo>
                    <a:cubicBezTo>
                      <a:pt x="16392" y="9293"/>
                      <a:pt x="14153" y="9579"/>
                      <a:pt x="11981" y="10158"/>
                    </a:cubicBezTo>
                    <a:cubicBezTo>
                      <a:pt x="11792" y="12050"/>
                      <a:pt x="11413" y="14251"/>
                      <a:pt x="11035" y="16344"/>
                    </a:cubicBezTo>
                    <a:lnTo>
                      <a:pt x="3342" y="16344"/>
                    </a:lnTo>
                    <a:lnTo>
                      <a:pt x="3342" y="2472"/>
                    </a:lnTo>
                    <a:cubicBezTo>
                      <a:pt x="8715" y="877"/>
                      <a:pt x="14284" y="45"/>
                      <a:pt x="19888" y="0"/>
                    </a:cubicBezTo>
                    <a:cubicBezTo>
                      <a:pt x="35205" y="0"/>
                      <a:pt x="39486" y="6186"/>
                      <a:pt x="39486" y="16552"/>
                    </a:cubicBezTo>
                    <a:lnTo>
                      <a:pt x="39486" y="39095"/>
                    </a:lnTo>
                    <a:cubicBezTo>
                      <a:pt x="41769" y="39474"/>
                      <a:pt x="44815" y="39858"/>
                      <a:pt x="47287" y="40048"/>
                    </a:cubicBezTo>
                    <a:lnTo>
                      <a:pt x="47287" y="47753"/>
                    </a:lnTo>
                    <a:cubicBezTo>
                      <a:pt x="40970" y="48440"/>
                      <a:pt x="34613" y="48687"/>
                      <a:pt x="28262" y="48491"/>
                    </a:cubicBezTo>
                    <a:close/>
                    <a:moveTo>
                      <a:pt x="27310" y="27682"/>
                    </a:moveTo>
                    <a:cubicBezTo>
                      <a:pt x="15897" y="27682"/>
                      <a:pt x="11615" y="30532"/>
                      <a:pt x="11615" y="35098"/>
                    </a:cubicBezTo>
                    <a:cubicBezTo>
                      <a:pt x="11615" y="38143"/>
                      <a:pt x="13709" y="40142"/>
                      <a:pt x="17227" y="40142"/>
                    </a:cubicBezTo>
                    <a:cubicBezTo>
                      <a:pt x="23218" y="40142"/>
                      <a:pt x="27316" y="34530"/>
                      <a:pt x="27316" y="2872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BE544024-DE19-5531-0230-D7ECEB93D581}"/>
                  </a:ext>
                </a:extLst>
              </p:cNvPr>
              <p:cNvSpPr/>
              <p:nvPr/>
            </p:nvSpPr>
            <p:spPr>
              <a:xfrm>
                <a:off x="8962361" y="4734013"/>
                <a:ext cx="31787" cy="66020"/>
              </a:xfrm>
              <a:custGeom>
                <a:avLst/>
                <a:gdLst>
                  <a:gd name="connsiteX0" fmla="*/ 21893 w 31787"/>
                  <a:gd name="connsiteY0" fmla="*/ 66021 h 66020"/>
                  <a:gd name="connsiteX1" fmla="*/ 8197 w 31787"/>
                  <a:gd name="connsiteY1" fmla="*/ 51183 h 66020"/>
                  <a:gd name="connsiteX2" fmla="*/ 8197 w 31787"/>
                  <a:gd name="connsiteY2" fmla="*/ 27222 h 66020"/>
                  <a:gd name="connsiteX3" fmla="*/ 0 w 31787"/>
                  <a:gd name="connsiteY3" fmla="*/ 27222 h 66020"/>
                  <a:gd name="connsiteX4" fmla="*/ 0 w 31787"/>
                  <a:gd name="connsiteY4" fmla="*/ 17795 h 66020"/>
                  <a:gd name="connsiteX5" fmla="*/ 8084 w 31787"/>
                  <a:gd name="connsiteY5" fmla="*/ 17795 h 66020"/>
                  <a:gd name="connsiteX6" fmla="*/ 8084 w 31787"/>
                  <a:gd name="connsiteY6" fmla="*/ 3241 h 66020"/>
                  <a:gd name="connsiteX7" fmla="*/ 20279 w 31787"/>
                  <a:gd name="connsiteY7" fmla="*/ 0 h 66020"/>
                  <a:gd name="connsiteX8" fmla="*/ 20279 w 31787"/>
                  <a:gd name="connsiteY8" fmla="*/ 17788 h 66020"/>
                  <a:gd name="connsiteX9" fmla="*/ 31787 w 31787"/>
                  <a:gd name="connsiteY9" fmla="*/ 17788 h 66020"/>
                  <a:gd name="connsiteX10" fmla="*/ 31787 w 31787"/>
                  <a:gd name="connsiteY10" fmla="*/ 27209 h 66020"/>
                  <a:gd name="connsiteX11" fmla="*/ 20279 w 31787"/>
                  <a:gd name="connsiteY11" fmla="*/ 27209 h 66020"/>
                  <a:gd name="connsiteX12" fmla="*/ 20279 w 31787"/>
                  <a:gd name="connsiteY12" fmla="*/ 47923 h 66020"/>
                  <a:gd name="connsiteX13" fmla="*/ 25891 w 31787"/>
                  <a:gd name="connsiteY13" fmla="*/ 55724 h 66020"/>
                  <a:gd name="connsiteX14" fmla="*/ 31787 w 31787"/>
                  <a:gd name="connsiteY14" fmla="*/ 54961 h 66020"/>
                  <a:gd name="connsiteX15" fmla="*/ 31787 w 31787"/>
                  <a:gd name="connsiteY15" fmla="*/ 64760 h 66020"/>
                  <a:gd name="connsiteX16" fmla="*/ 21893 w 31787"/>
                  <a:gd name="connsiteY16" fmla="*/ 66021 h 6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787" h="66020">
                    <a:moveTo>
                      <a:pt x="21893" y="66021"/>
                    </a:moveTo>
                    <a:cubicBezTo>
                      <a:pt x="11432" y="66021"/>
                      <a:pt x="8197" y="62237"/>
                      <a:pt x="8197" y="51183"/>
                    </a:cubicBezTo>
                    <a:lnTo>
                      <a:pt x="8197" y="27222"/>
                    </a:lnTo>
                    <a:lnTo>
                      <a:pt x="0" y="27222"/>
                    </a:lnTo>
                    <a:lnTo>
                      <a:pt x="0" y="17795"/>
                    </a:lnTo>
                    <a:lnTo>
                      <a:pt x="8084" y="17795"/>
                    </a:lnTo>
                    <a:lnTo>
                      <a:pt x="8084" y="3241"/>
                    </a:lnTo>
                    <a:lnTo>
                      <a:pt x="20279" y="0"/>
                    </a:lnTo>
                    <a:lnTo>
                      <a:pt x="20279" y="17788"/>
                    </a:lnTo>
                    <a:lnTo>
                      <a:pt x="31787" y="17788"/>
                    </a:lnTo>
                    <a:lnTo>
                      <a:pt x="31787" y="27209"/>
                    </a:lnTo>
                    <a:lnTo>
                      <a:pt x="20279" y="27209"/>
                    </a:lnTo>
                    <a:lnTo>
                      <a:pt x="20279" y="47923"/>
                    </a:lnTo>
                    <a:cubicBezTo>
                      <a:pt x="20279" y="54008"/>
                      <a:pt x="21704" y="55724"/>
                      <a:pt x="25891" y="55724"/>
                    </a:cubicBezTo>
                    <a:cubicBezTo>
                      <a:pt x="27881" y="55724"/>
                      <a:pt x="29863" y="55468"/>
                      <a:pt x="31787" y="54961"/>
                    </a:cubicBezTo>
                    <a:lnTo>
                      <a:pt x="31787" y="64760"/>
                    </a:lnTo>
                    <a:cubicBezTo>
                      <a:pt x="28551" y="65572"/>
                      <a:pt x="25230" y="65995"/>
                      <a:pt x="21893" y="6602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AEED5C90-BDBF-81A1-8438-5DA54912B3D7}"/>
                  </a:ext>
                </a:extLst>
              </p:cNvPr>
              <p:cNvSpPr/>
              <p:nvPr/>
            </p:nvSpPr>
            <p:spPr>
              <a:xfrm>
                <a:off x="9000618" y="4728130"/>
                <a:ext cx="46227" cy="71903"/>
              </a:xfrm>
              <a:custGeom>
                <a:avLst/>
                <a:gdLst>
                  <a:gd name="connsiteX0" fmla="*/ 22070 w 46227"/>
                  <a:gd name="connsiteY0" fmla="*/ 71904 h 71903"/>
                  <a:gd name="connsiteX1" fmla="*/ 0 w 46227"/>
                  <a:gd name="connsiteY1" fmla="*/ 48125 h 71903"/>
                  <a:gd name="connsiteX2" fmla="*/ 24157 w 46227"/>
                  <a:gd name="connsiteY2" fmla="*/ 22726 h 71903"/>
                  <a:gd name="connsiteX3" fmla="*/ 46227 w 46227"/>
                  <a:gd name="connsiteY3" fmla="*/ 46410 h 71903"/>
                  <a:gd name="connsiteX4" fmla="*/ 22070 w 46227"/>
                  <a:gd name="connsiteY4" fmla="*/ 71904 h 71903"/>
                  <a:gd name="connsiteX5" fmla="*/ 23331 w 46227"/>
                  <a:gd name="connsiteY5" fmla="*/ 33004 h 71903"/>
                  <a:gd name="connsiteX6" fmla="*/ 12580 w 46227"/>
                  <a:gd name="connsiteY6" fmla="*/ 46877 h 71903"/>
                  <a:gd name="connsiteX7" fmla="*/ 23142 w 46227"/>
                  <a:gd name="connsiteY7" fmla="*/ 61525 h 71903"/>
                  <a:gd name="connsiteX8" fmla="*/ 33704 w 46227"/>
                  <a:gd name="connsiteY8" fmla="*/ 47066 h 71903"/>
                  <a:gd name="connsiteX9" fmla="*/ 23293 w 46227"/>
                  <a:gd name="connsiteY9" fmla="*/ 32998 h 71903"/>
                  <a:gd name="connsiteX10" fmla="*/ 19813 w 46227"/>
                  <a:gd name="connsiteY10" fmla="*/ 17397 h 71903"/>
                  <a:gd name="connsiteX11" fmla="*/ 15626 w 46227"/>
                  <a:gd name="connsiteY11" fmla="*/ 10461 h 71903"/>
                  <a:gd name="connsiteX12" fmla="*/ 32273 w 46227"/>
                  <a:gd name="connsiteY12" fmla="*/ 0 h 71903"/>
                  <a:gd name="connsiteX13" fmla="*/ 37317 w 46227"/>
                  <a:gd name="connsiteY13" fmla="*/ 8374 h 7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227" h="71903">
                    <a:moveTo>
                      <a:pt x="22070" y="71904"/>
                    </a:moveTo>
                    <a:cubicBezTo>
                      <a:pt x="8658" y="71904"/>
                      <a:pt x="0" y="64968"/>
                      <a:pt x="0" y="48125"/>
                    </a:cubicBezTo>
                    <a:cubicBezTo>
                      <a:pt x="0" y="33382"/>
                      <a:pt x="9793" y="22726"/>
                      <a:pt x="24157" y="22726"/>
                    </a:cubicBezTo>
                    <a:cubicBezTo>
                      <a:pt x="37569" y="22726"/>
                      <a:pt x="46227" y="30148"/>
                      <a:pt x="46227" y="46410"/>
                    </a:cubicBezTo>
                    <a:cubicBezTo>
                      <a:pt x="46215" y="61254"/>
                      <a:pt x="36233" y="71904"/>
                      <a:pt x="22070" y="71904"/>
                    </a:cubicBezTo>
                    <a:close/>
                    <a:moveTo>
                      <a:pt x="23331" y="33004"/>
                    </a:moveTo>
                    <a:cubicBezTo>
                      <a:pt x="17908" y="33004"/>
                      <a:pt x="12580" y="37185"/>
                      <a:pt x="12580" y="46877"/>
                    </a:cubicBezTo>
                    <a:cubicBezTo>
                      <a:pt x="12580" y="56569"/>
                      <a:pt x="16105" y="61525"/>
                      <a:pt x="23142" y="61525"/>
                    </a:cubicBezTo>
                    <a:cubicBezTo>
                      <a:pt x="29132" y="61525"/>
                      <a:pt x="33704" y="56669"/>
                      <a:pt x="33704" y="47066"/>
                    </a:cubicBezTo>
                    <a:cubicBezTo>
                      <a:pt x="33666" y="37948"/>
                      <a:pt x="30431" y="32998"/>
                      <a:pt x="23293" y="32998"/>
                    </a:cubicBezTo>
                    <a:close/>
                    <a:moveTo>
                      <a:pt x="19813" y="17397"/>
                    </a:moveTo>
                    <a:lnTo>
                      <a:pt x="15626" y="10461"/>
                    </a:lnTo>
                    <a:lnTo>
                      <a:pt x="32273" y="0"/>
                    </a:lnTo>
                    <a:lnTo>
                      <a:pt x="37317" y="8374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2A8C4ADB-3DE8-3961-8205-3C7B2157F4BA}"/>
                  </a:ext>
                </a:extLst>
              </p:cNvPr>
              <p:cNvSpPr/>
              <p:nvPr/>
            </p:nvSpPr>
            <p:spPr>
              <a:xfrm>
                <a:off x="9050729" y="4729482"/>
                <a:ext cx="28155" cy="69618"/>
              </a:xfrm>
              <a:custGeom>
                <a:avLst/>
                <a:gdLst>
                  <a:gd name="connsiteX0" fmla="*/ 28155 w 28155"/>
                  <a:gd name="connsiteY0" fmla="*/ 61913 h 69618"/>
                  <a:gd name="connsiteX1" fmla="*/ 28155 w 28155"/>
                  <a:gd name="connsiteY1" fmla="*/ 69619 h 69618"/>
                  <a:gd name="connsiteX2" fmla="*/ 0 w 28155"/>
                  <a:gd name="connsiteY2" fmla="*/ 69619 h 69618"/>
                  <a:gd name="connsiteX3" fmla="*/ 0 w 28155"/>
                  <a:gd name="connsiteY3" fmla="*/ 61913 h 69618"/>
                  <a:gd name="connsiteX4" fmla="*/ 8273 w 28155"/>
                  <a:gd name="connsiteY4" fmla="*/ 60772 h 69618"/>
                  <a:gd name="connsiteX5" fmla="*/ 8273 w 28155"/>
                  <a:gd name="connsiteY5" fmla="*/ 9506 h 69618"/>
                  <a:gd name="connsiteX6" fmla="*/ 0 w 28155"/>
                  <a:gd name="connsiteY6" fmla="*/ 8554 h 69618"/>
                  <a:gd name="connsiteX7" fmla="*/ 0 w 28155"/>
                  <a:gd name="connsiteY7" fmla="*/ 924 h 69618"/>
                  <a:gd name="connsiteX8" fmla="*/ 20449 w 28155"/>
                  <a:gd name="connsiteY8" fmla="*/ 67 h 69618"/>
                  <a:gd name="connsiteX9" fmla="*/ 20449 w 28155"/>
                  <a:gd name="connsiteY9" fmla="*/ 60753 h 69618"/>
                  <a:gd name="connsiteX10" fmla="*/ 28155 w 28155"/>
                  <a:gd name="connsiteY10" fmla="*/ 61913 h 69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55" h="69618">
                    <a:moveTo>
                      <a:pt x="28155" y="61913"/>
                    </a:moveTo>
                    <a:lnTo>
                      <a:pt x="28155" y="69619"/>
                    </a:lnTo>
                    <a:lnTo>
                      <a:pt x="0" y="69619"/>
                    </a:lnTo>
                    <a:lnTo>
                      <a:pt x="0" y="61913"/>
                    </a:lnTo>
                    <a:cubicBezTo>
                      <a:pt x="2733" y="61371"/>
                      <a:pt x="5495" y="60990"/>
                      <a:pt x="8273" y="60772"/>
                    </a:cubicBezTo>
                    <a:lnTo>
                      <a:pt x="8273" y="9506"/>
                    </a:lnTo>
                    <a:cubicBezTo>
                      <a:pt x="5990" y="9122"/>
                      <a:pt x="2756" y="8743"/>
                      <a:pt x="0" y="8554"/>
                    </a:cubicBezTo>
                    <a:lnTo>
                      <a:pt x="0" y="924"/>
                    </a:lnTo>
                    <a:cubicBezTo>
                      <a:pt x="6787" y="143"/>
                      <a:pt x="13621" y="-143"/>
                      <a:pt x="20449" y="67"/>
                    </a:cubicBezTo>
                    <a:lnTo>
                      <a:pt x="20449" y="60753"/>
                    </a:lnTo>
                    <a:cubicBezTo>
                      <a:pt x="23041" y="60968"/>
                      <a:pt x="25615" y="61356"/>
                      <a:pt x="28155" y="6191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B1139D00-811C-F171-3707-EFEC27AB5E0B}"/>
                  </a:ext>
                </a:extLst>
              </p:cNvPr>
              <p:cNvSpPr/>
              <p:nvPr/>
            </p:nvSpPr>
            <p:spPr>
              <a:xfrm>
                <a:off x="9083065" y="4730971"/>
                <a:ext cx="28041" cy="68110"/>
              </a:xfrm>
              <a:custGeom>
                <a:avLst/>
                <a:gdLst>
                  <a:gd name="connsiteX0" fmla="*/ 0 w 28041"/>
                  <a:gd name="connsiteY0" fmla="*/ 68110 h 68110"/>
                  <a:gd name="connsiteX1" fmla="*/ 0 w 28041"/>
                  <a:gd name="connsiteY1" fmla="*/ 60424 h 68110"/>
                  <a:gd name="connsiteX2" fmla="*/ 8273 w 28041"/>
                  <a:gd name="connsiteY2" fmla="*/ 59282 h 68110"/>
                  <a:gd name="connsiteX3" fmla="*/ 8273 w 28041"/>
                  <a:gd name="connsiteY3" fmla="*/ 30156 h 68110"/>
                  <a:gd name="connsiteX4" fmla="*/ 0 w 28041"/>
                  <a:gd name="connsiteY4" fmla="*/ 29204 h 68110"/>
                  <a:gd name="connsiteX5" fmla="*/ 0 w 28041"/>
                  <a:gd name="connsiteY5" fmla="*/ 21600 h 68110"/>
                  <a:gd name="connsiteX6" fmla="*/ 20336 w 28041"/>
                  <a:gd name="connsiteY6" fmla="*/ 20742 h 68110"/>
                  <a:gd name="connsiteX7" fmla="*/ 20336 w 28041"/>
                  <a:gd name="connsiteY7" fmla="*/ 59264 h 68110"/>
                  <a:gd name="connsiteX8" fmla="*/ 28042 w 28041"/>
                  <a:gd name="connsiteY8" fmla="*/ 60405 h 68110"/>
                  <a:gd name="connsiteX9" fmla="*/ 28042 w 28041"/>
                  <a:gd name="connsiteY9" fmla="*/ 68110 h 68110"/>
                  <a:gd name="connsiteX10" fmla="*/ 14264 w 28041"/>
                  <a:gd name="connsiteY10" fmla="*/ 14752 h 68110"/>
                  <a:gd name="connsiteX11" fmla="*/ 7123 w 28041"/>
                  <a:gd name="connsiteY11" fmla="*/ 7144 h 68110"/>
                  <a:gd name="connsiteX12" fmla="*/ 14730 w 28041"/>
                  <a:gd name="connsiteY12" fmla="*/ 4 h 68110"/>
                  <a:gd name="connsiteX13" fmla="*/ 21875 w 28041"/>
                  <a:gd name="connsiteY13" fmla="*/ 7330 h 68110"/>
                  <a:gd name="connsiteX14" fmla="*/ 14264 w 28041"/>
                  <a:gd name="connsiteY14" fmla="*/ 14752 h 6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41" h="68110">
                    <a:moveTo>
                      <a:pt x="0" y="68110"/>
                    </a:moveTo>
                    <a:lnTo>
                      <a:pt x="0" y="60424"/>
                    </a:lnTo>
                    <a:cubicBezTo>
                      <a:pt x="2733" y="59882"/>
                      <a:pt x="5495" y="59501"/>
                      <a:pt x="8273" y="59282"/>
                    </a:cubicBezTo>
                    <a:lnTo>
                      <a:pt x="8273" y="30156"/>
                    </a:lnTo>
                    <a:cubicBezTo>
                      <a:pt x="5990" y="29772"/>
                      <a:pt x="2756" y="29393"/>
                      <a:pt x="0" y="29204"/>
                    </a:cubicBezTo>
                    <a:lnTo>
                      <a:pt x="0" y="21600"/>
                    </a:lnTo>
                    <a:cubicBezTo>
                      <a:pt x="6748" y="20817"/>
                      <a:pt x="13545" y="20531"/>
                      <a:pt x="20336" y="20742"/>
                    </a:cubicBezTo>
                    <a:lnTo>
                      <a:pt x="20336" y="59264"/>
                    </a:lnTo>
                    <a:cubicBezTo>
                      <a:pt x="22926" y="59480"/>
                      <a:pt x="25500" y="59861"/>
                      <a:pt x="28042" y="60405"/>
                    </a:cubicBezTo>
                    <a:lnTo>
                      <a:pt x="28042" y="68110"/>
                    </a:lnTo>
                    <a:close/>
                    <a:moveTo>
                      <a:pt x="14264" y="14752"/>
                    </a:moveTo>
                    <a:cubicBezTo>
                      <a:pt x="10191" y="14623"/>
                      <a:pt x="6994" y="11217"/>
                      <a:pt x="7123" y="7144"/>
                    </a:cubicBezTo>
                    <a:cubicBezTo>
                      <a:pt x="7252" y="3072"/>
                      <a:pt x="10658" y="-125"/>
                      <a:pt x="14730" y="4"/>
                    </a:cubicBezTo>
                    <a:cubicBezTo>
                      <a:pt x="18694" y="129"/>
                      <a:pt x="21849" y="3365"/>
                      <a:pt x="21875" y="7330"/>
                    </a:cubicBezTo>
                    <a:cubicBezTo>
                      <a:pt x="21795" y="11469"/>
                      <a:pt x="18404" y="14777"/>
                      <a:pt x="14264" y="14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9717B6FD-780B-3820-A4E1-D08E12B48C8B}"/>
                  </a:ext>
                </a:extLst>
              </p:cNvPr>
              <p:cNvSpPr/>
              <p:nvPr/>
            </p:nvSpPr>
            <p:spPr>
              <a:xfrm>
                <a:off x="9116158" y="4750950"/>
                <a:ext cx="36238" cy="48989"/>
              </a:xfrm>
              <a:custGeom>
                <a:avLst/>
                <a:gdLst>
                  <a:gd name="connsiteX0" fmla="*/ 22638 w 36238"/>
                  <a:gd name="connsiteY0" fmla="*/ 48989 h 48989"/>
                  <a:gd name="connsiteX1" fmla="*/ 0 w 36238"/>
                  <a:gd name="connsiteY1" fmla="*/ 26068 h 48989"/>
                  <a:gd name="connsiteX2" fmla="*/ 24920 w 36238"/>
                  <a:gd name="connsiteY2" fmla="*/ 0 h 48989"/>
                  <a:gd name="connsiteX3" fmla="*/ 35955 w 36238"/>
                  <a:gd name="connsiteY3" fmla="*/ 1621 h 48989"/>
                  <a:gd name="connsiteX4" fmla="*/ 35955 w 36238"/>
                  <a:gd name="connsiteY4" fmla="*/ 16836 h 48989"/>
                  <a:gd name="connsiteX5" fmla="*/ 28155 w 36238"/>
                  <a:gd name="connsiteY5" fmla="*/ 16836 h 48989"/>
                  <a:gd name="connsiteX6" fmla="*/ 27203 w 36238"/>
                  <a:gd name="connsiteY6" fmla="*/ 10562 h 48989"/>
                  <a:gd name="connsiteX7" fmla="*/ 23306 w 36238"/>
                  <a:gd name="connsiteY7" fmla="*/ 10083 h 48989"/>
                  <a:gd name="connsiteX8" fmla="*/ 12656 w 36238"/>
                  <a:gd name="connsiteY8" fmla="*/ 24447 h 48989"/>
                  <a:gd name="connsiteX9" fmla="*/ 25399 w 36238"/>
                  <a:gd name="connsiteY9" fmla="*/ 38433 h 48989"/>
                  <a:gd name="connsiteX10" fmla="*/ 35388 w 36238"/>
                  <a:gd name="connsiteY10" fmla="*/ 36340 h 48989"/>
                  <a:gd name="connsiteX11" fmla="*/ 36239 w 36238"/>
                  <a:gd name="connsiteY11" fmla="*/ 46801 h 48989"/>
                  <a:gd name="connsiteX12" fmla="*/ 22638 w 36238"/>
                  <a:gd name="connsiteY12" fmla="*/ 48989 h 4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38" h="48989">
                    <a:moveTo>
                      <a:pt x="22638" y="48989"/>
                    </a:moveTo>
                    <a:cubicBezTo>
                      <a:pt x="8847" y="48989"/>
                      <a:pt x="0" y="42141"/>
                      <a:pt x="0" y="26068"/>
                    </a:cubicBezTo>
                    <a:cubicBezTo>
                      <a:pt x="0" y="11325"/>
                      <a:pt x="7611" y="0"/>
                      <a:pt x="24920" y="0"/>
                    </a:cubicBezTo>
                    <a:cubicBezTo>
                      <a:pt x="28660" y="11"/>
                      <a:pt x="32374" y="557"/>
                      <a:pt x="35955" y="1621"/>
                    </a:cubicBezTo>
                    <a:lnTo>
                      <a:pt x="35955" y="16836"/>
                    </a:lnTo>
                    <a:lnTo>
                      <a:pt x="28155" y="16836"/>
                    </a:lnTo>
                    <a:cubicBezTo>
                      <a:pt x="27777" y="14554"/>
                      <a:pt x="27392" y="12460"/>
                      <a:pt x="27203" y="10562"/>
                    </a:cubicBezTo>
                    <a:cubicBezTo>
                      <a:pt x="25935" y="10205"/>
                      <a:pt x="24624" y="10044"/>
                      <a:pt x="23306" y="10083"/>
                    </a:cubicBezTo>
                    <a:cubicBezTo>
                      <a:pt x="16742" y="10083"/>
                      <a:pt x="12656" y="15506"/>
                      <a:pt x="12656" y="24447"/>
                    </a:cubicBezTo>
                    <a:cubicBezTo>
                      <a:pt x="12656" y="33105"/>
                      <a:pt x="15884" y="38433"/>
                      <a:pt x="25399" y="38433"/>
                    </a:cubicBezTo>
                    <a:cubicBezTo>
                      <a:pt x="28836" y="38428"/>
                      <a:pt x="32235" y="37715"/>
                      <a:pt x="35388" y="36340"/>
                    </a:cubicBezTo>
                    <a:lnTo>
                      <a:pt x="36239" y="46801"/>
                    </a:lnTo>
                    <a:cubicBezTo>
                      <a:pt x="31850" y="48251"/>
                      <a:pt x="27260" y="48990"/>
                      <a:pt x="22638" y="4898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54D6D3F9-FC83-86E2-C859-CCDD2ED2E474}"/>
                  </a:ext>
                </a:extLst>
              </p:cNvPr>
              <p:cNvSpPr/>
              <p:nvPr/>
            </p:nvSpPr>
            <p:spPr>
              <a:xfrm>
                <a:off x="9159043" y="4750685"/>
                <a:ext cx="47273" cy="49348"/>
              </a:xfrm>
              <a:custGeom>
                <a:avLst/>
                <a:gdLst>
                  <a:gd name="connsiteX0" fmla="*/ 28262 w 47273"/>
                  <a:gd name="connsiteY0" fmla="*/ 48491 h 49348"/>
                  <a:gd name="connsiteX1" fmla="*/ 28735 w 47273"/>
                  <a:gd name="connsiteY1" fmla="*/ 40407 h 49348"/>
                  <a:gd name="connsiteX2" fmla="*/ 28641 w 47273"/>
                  <a:gd name="connsiteY2" fmla="*/ 40312 h 49348"/>
                  <a:gd name="connsiteX3" fmla="*/ 13507 w 47273"/>
                  <a:gd name="connsiteY3" fmla="*/ 49348 h 49348"/>
                  <a:gd name="connsiteX4" fmla="*/ 0 w 47273"/>
                  <a:gd name="connsiteY4" fmla="*/ 36888 h 49348"/>
                  <a:gd name="connsiteX5" fmla="*/ 27297 w 47273"/>
                  <a:gd name="connsiteY5" fmla="*/ 19768 h 49348"/>
                  <a:gd name="connsiteX6" fmla="*/ 27297 w 47273"/>
                  <a:gd name="connsiteY6" fmla="*/ 16912 h 49348"/>
                  <a:gd name="connsiteX7" fmla="*/ 18640 w 47273"/>
                  <a:gd name="connsiteY7" fmla="*/ 9307 h 49348"/>
                  <a:gd name="connsiteX8" fmla="*/ 11981 w 47273"/>
                  <a:gd name="connsiteY8" fmla="*/ 10158 h 49348"/>
                  <a:gd name="connsiteX9" fmla="*/ 11029 w 47273"/>
                  <a:gd name="connsiteY9" fmla="*/ 16344 h 49348"/>
                  <a:gd name="connsiteX10" fmla="*/ 3329 w 47273"/>
                  <a:gd name="connsiteY10" fmla="*/ 16344 h 49348"/>
                  <a:gd name="connsiteX11" fmla="*/ 3329 w 47273"/>
                  <a:gd name="connsiteY11" fmla="*/ 2472 h 49348"/>
                  <a:gd name="connsiteX12" fmla="*/ 19876 w 47273"/>
                  <a:gd name="connsiteY12" fmla="*/ 0 h 49348"/>
                  <a:gd name="connsiteX13" fmla="*/ 39474 w 47273"/>
                  <a:gd name="connsiteY13" fmla="*/ 16552 h 49348"/>
                  <a:gd name="connsiteX14" fmla="*/ 39474 w 47273"/>
                  <a:gd name="connsiteY14" fmla="*/ 39095 h 49348"/>
                  <a:gd name="connsiteX15" fmla="*/ 47274 w 47273"/>
                  <a:gd name="connsiteY15" fmla="*/ 40048 h 49348"/>
                  <a:gd name="connsiteX16" fmla="*/ 47274 w 47273"/>
                  <a:gd name="connsiteY16" fmla="*/ 47753 h 49348"/>
                  <a:gd name="connsiteX17" fmla="*/ 28262 w 47273"/>
                  <a:gd name="connsiteY17" fmla="*/ 48491 h 49348"/>
                  <a:gd name="connsiteX18" fmla="*/ 27310 w 47273"/>
                  <a:gd name="connsiteY18" fmla="*/ 27682 h 49348"/>
                  <a:gd name="connsiteX19" fmla="*/ 11615 w 47273"/>
                  <a:gd name="connsiteY19" fmla="*/ 35098 h 49348"/>
                  <a:gd name="connsiteX20" fmla="*/ 17227 w 47273"/>
                  <a:gd name="connsiteY20" fmla="*/ 40142 h 49348"/>
                  <a:gd name="connsiteX21" fmla="*/ 27316 w 47273"/>
                  <a:gd name="connsiteY21" fmla="*/ 28729 h 4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73" h="49348">
                    <a:moveTo>
                      <a:pt x="28262" y="48491"/>
                    </a:moveTo>
                    <a:cubicBezTo>
                      <a:pt x="28224" y="45788"/>
                      <a:pt x="28382" y="43086"/>
                      <a:pt x="28735" y="40407"/>
                    </a:cubicBezTo>
                    <a:lnTo>
                      <a:pt x="28641" y="40312"/>
                    </a:lnTo>
                    <a:cubicBezTo>
                      <a:pt x="26358" y="45641"/>
                      <a:pt x="20557" y="49348"/>
                      <a:pt x="13507" y="49348"/>
                    </a:cubicBezTo>
                    <a:cubicBezTo>
                      <a:pt x="4944" y="49348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2"/>
                    </a:lnTo>
                    <a:cubicBezTo>
                      <a:pt x="27297" y="11867"/>
                      <a:pt x="25299" y="9307"/>
                      <a:pt x="18640" y="9307"/>
                    </a:cubicBezTo>
                    <a:cubicBezTo>
                      <a:pt x="16395" y="9293"/>
                      <a:pt x="14150" y="9579"/>
                      <a:pt x="11981" y="10158"/>
                    </a:cubicBezTo>
                    <a:cubicBezTo>
                      <a:pt x="11792" y="12050"/>
                      <a:pt x="11413" y="14251"/>
                      <a:pt x="11029" y="16344"/>
                    </a:cubicBezTo>
                    <a:lnTo>
                      <a:pt x="3329" y="16344"/>
                    </a:lnTo>
                    <a:lnTo>
                      <a:pt x="3329" y="2472"/>
                    </a:lnTo>
                    <a:cubicBezTo>
                      <a:pt x="8702" y="877"/>
                      <a:pt x="14270" y="45"/>
                      <a:pt x="19876" y="0"/>
                    </a:cubicBezTo>
                    <a:cubicBezTo>
                      <a:pt x="35192" y="0"/>
                      <a:pt x="39474" y="6186"/>
                      <a:pt x="39474" y="16552"/>
                    </a:cubicBezTo>
                    <a:lnTo>
                      <a:pt x="39474" y="39095"/>
                    </a:lnTo>
                    <a:cubicBezTo>
                      <a:pt x="41756" y="39474"/>
                      <a:pt x="44796" y="39858"/>
                      <a:pt x="47274" y="40048"/>
                    </a:cubicBezTo>
                    <a:lnTo>
                      <a:pt x="47274" y="47753"/>
                    </a:lnTo>
                    <a:cubicBezTo>
                      <a:pt x="40962" y="48440"/>
                      <a:pt x="34606" y="48686"/>
                      <a:pt x="28262" y="48491"/>
                    </a:cubicBezTo>
                    <a:close/>
                    <a:moveTo>
                      <a:pt x="27310" y="27682"/>
                    </a:moveTo>
                    <a:cubicBezTo>
                      <a:pt x="15897" y="27682"/>
                      <a:pt x="11615" y="30532"/>
                      <a:pt x="11615" y="35098"/>
                    </a:cubicBezTo>
                    <a:cubicBezTo>
                      <a:pt x="11615" y="38143"/>
                      <a:pt x="13709" y="40142"/>
                      <a:pt x="17227" y="40142"/>
                    </a:cubicBezTo>
                    <a:cubicBezTo>
                      <a:pt x="23218" y="40142"/>
                      <a:pt x="27316" y="34530"/>
                      <a:pt x="27316" y="2872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762A030C-D3C2-0EEA-9C45-730CE49E031B}"/>
                  </a:ext>
                </a:extLst>
              </p:cNvPr>
              <p:cNvSpPr/>
              <p:nvPr/>
            </p:nvSpPr>
            <p:spPr>
              <a:xfrm>
                <a:off x="9232088" y="4729482"/>
                <a:ext cx="50893" cy="70646"/>
              </a:xfrm>
              <a:custGeom>
                <a:avLst/>
                <a:gdLst>
                  <a:gd name="connsiteX0" fmla="*/ 31768 w 50893"/>
                  <a:gd name="connsiteY0" fmla="*/ 69695 h 70646"/>
                  <a:gd name="connsiteX1" fmla="*/ 32342 w 50893"/>
                  <a:gd name="connsiteY1" fmla="*/ 61705 h 70646"/>
                  <a:gd name="connsiteX2" fmla="*/ 32153 w 50893"/>
                  <a:gd name="connsiteY2" fmla="*/ 61705 h 70646"/>
                  <a:gd name="connsiteX3" fmla="*/ 17221 w 50893"/>
                  <a:gd name="connsiteY3" fmla="*/ 70647 h 70646"/>
                  <a:gd name="connsiteX4" fmla="*/ 0 w 50893"/>
                  <a:gd name="connsiteY4" fmla="*/ 48488 h 70646"/>
                  <a:gd name="connsiteX5" fmla="*/ 25015 w 50893"/>
                  <a:gd name="connsiteY5" fmla="*/ 21468 h 70646"/>
                  <a:gd name="connsiteX6" fmla="*/ 31012 w 50893"/>
                  <a:gd name="connsiteY6" fmla="*/ 21853 h 70646"/>
                  <a:gd name="connsiteX7" fmla="*/ 31012 w 50893"/>
                  <a:gd name="connsiteY7" fmla="*/ 9488 h 70646"/>
                  <a:gd name="connsiteX8" fmla="*/ 22738 w 50893"/>
                  <a:gd name="connsiteY8" fmla="*/ 8535 h 70646"/>
                  <a:gd name="connsiteX9" fmla="*/ 22738 w 50893"/>
                  <a:gd name="connsiteY9" fmla="*/ 924 h 70646"/>
                  <a:gd name="connsiteX10" fmla="*/ 43093 w 50893"/>
                  <a:gd name="connsiteY10" fmla="*/ 67 h 70646"/>
                  <a:gd name="connsiteX11" fmla="*/ 43093 w 50893"/>
                  <a:gd name="connsiteY11" fmla="*/ 60280 h 70646"/>
                  <a:gd name="connsiteX12" fmla="*/ 50893 w 50893"/>
                  <a:gd name="connsiteY12" fmla="*/ 61232 h 70646"/>
                  <a:gd name="connsiteX13" fmla="*/ 50893 w 50893"/>
                  <a:gd name="connsiteY13" fmla="*/ 68850 h 70646"/>
                  <a:gd name="connsiteX14" fmla="*/ 31768 w 50893"/>
                  <a:gd name="connsiteY14" fmla="*/ 69695 h 70646"/>
                  <a:gd name="connsiteX15" fmla="*/ 31012 w 50893"/>
                  <a:gd name="connsiteY15" fmla="*/ 31860 h 70646"/>
                  <a:gd name="connsiteX16" fmla="*/ 24636 w 50893"/>
                  <a:gd name="connsiteY16" fmla="*/ 31097 h 70646"/>
                  <a:gd name="connsiteX17" fmla="*/ 12750 w 50893"/>
                  <a:gd name="connsiteY17" fmla="*/ 47171 h 70646"/>
                  <a:gd name="connsiteX18" fmla="*/ 20834 w 50893"/>
                  <a:gd name="connsiteY18" fmla="*/ 60583 h 70646"/>
                  <a:gd name="connsiteX19" fmla="*/ 31012 w 50893"/>
                  <a:gd name="connsiteY19" fmla="*/ 45077 h 7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893" h="70646">
                    <a:moveTo>
                      <a:pt x="31768" y="69695"/>
                    </a:moveTo>
                    <a:cubicBezTo>
                      <a:pt x="31781" y="67022"/>
                      <a:pt x="31970" y="64352"/>
                      <a:pt x="32342" y="61705"/>
                    </a:cubicBezTo>
                    <a:lnTo>
                      <a:pt x="32153" y="61705"/>
                    </a:lnTo>
                    <a:cubicBezTo>
                      <a:pt x="29681" y="66939"/>
                      <a:pt x="24447" y="70647"/>
                      <a:pt x="17221" y="70647"/>
                    </a:cubicBezTo>
                    <a:cubicBezTo>
                      <a:pt x="5707" y="70647"/>
                      <a:pt x="0" y="61989"/>
                      <a:pt x="0" y="48488"/>
                    </a:cubicBezTo>
                    <a:cubicBezTo>
                      <a:pt x="0" y="32503"/>
                      <a:pt x="9326" y="21468"/>
                      <a:pt x="25015" y="21468"/>
                    </a:cubicBezTo>
                    <a:cubicBezTo>
                      <a:pt x="27020" y="21455"/>
                      <a:pt x="29025" y="21584"/>
                      <a:pt x="31012" y="21853"/>
                    </a:cubicBezTo>
                    <a:lnTo>
                      <a:pt x="31012" y="9488"/>
                    </a:lnTo>
                    <a:cubicBezTo>
                      <a:pt x="28729" y="9103"/>
                      <a:pt x="25494" y="8725"/>
                      <a:pt x="22738" y="8535"/>
                    </a:cubicBezTo>
                    <a:lnTo>
                      <a:pt x="22738" y="924"/>
                    </a:lnTo>
                    <a:cubicBezTo>
                      <a:pt x="29492" y="143"/>
                      <a:pt x="36296" y="-144"/>
                      <a:pt x="43093" y="67"/>
                    </a:cubicBezTo>
                    <a:lnTo>
                      <a:pt x="43093" y="60280"/>
                    </a:lnTo>
                    <a:cubicBezTo>
                      <a:pt x="45376" y="60658"/>
                      <a:pt x="48516" y="61043"/>
                      <a:pt x="50893" y="61232"/>
                    </a:cubicBezTo>
                    <a:lnTo>
                      <a:pt x="50893" y="68850"/>
                    </a:lnTo>
                    <a:cubicBezTo>
                      <a:pt x="44550" y="69623"/>
                      <a:pt x="38156" y="69906"/>
                      <a:pt x="31768" y="69695"/>
                    </a:cubicBezTo>
                    <a:close/>
                    <a:moveTo>
                      <a:pt x="31012" y="31860"/>
                    </a:moveTo>
                    <a:cubicBezTo>
                      <a:pt x="28918" y="31376"/>
                      <a:pt x="26780" y="31120"/>
                      <a:pt x="24636" y="31097"/>
                    </a:cubicBezTo>
                    <a:cubicBezTo>
                      <a:pt x="17700" y="31097"/>
                      <a:pt x="12750" y="35473"/>
                      <a:pt x="12750" y="47171"/>
                    </a:cubicBezTo>
                    <a:cubicBezTo>
                      <a:pt x="12750" y="55999"/>
                      <a:pt x="15317" y="60583"/>
                      <a:pt x="20834" y="60583"/>
                    </a:cubicBezTo>
                    <a:cubicBezTo>
                      <a:pt x="27203" y="60583"/>
                      <a:pt x="31012" y="53167"/>
                      <a:pt x="31012" y="45077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0F820195-7702-2B70-177F-83E3125F53E7}"/>
                  </a:ext>
                </a:extLst>
              </p:cNvPr>
              <p:cNvSpPr/>
              <p:nvPr/>
            </p:nvSpPr>
            <p:spPr>
              <a:xfrm>
                <a:off x="9287919" y="4750761"/>
                <a:ext cx="42040" cy="49273"/>
              </a:xfrm>
              <a:custGeom>
                <a:avLst/>
                <a:gdLst>
                  <a:gd name="connsiteX0" fmla="*/ 41662 w 42040"/>
                  <a:gd name="connsiteY0" fmla="*/ 26635 h 49273"/>
                  <a:gd name="connsiteX1" fmla="*/ 12366 w 42040"/>
                  <a:gd name="connsiteY1" fmla="*/ 26635 h 49273"/>
                  <a:gd name="connsiteX2" fmla="*/ 25399 w 42040"/>
                  <a:gd name="connsiteY2" fmla="*/ 39764 h 49273"/>
                  <a:gd name="connsiteX3" fmla="*/ 39190 w 42040"/>
                  <a:gd name="connsiteY3" fmla="*/ 36813 h 49273"/>
                  <a:gd name="connsiteX4" fmla="*/ 40331 w 42040"/>
                  <a:gd name="connsiteY4" fmla="*/ 46227 h 49273"/>
                  <a:gd name="connsiteX5" fmla="*/ 23401 w 42040"/>
                  <a:gd name="connsiteY5" fmla="*/ 49273 h 49273"/>
                  <a:gd name="connsiteX6" fmla="*/ 0 w 42040"/>
                  <a:gd name="connsiteY6" fmla="*/ 25116 h 49273"/>
                  <a:gd name="connsiteX7" fmla="*/ 22165 w 42040"/>
                  <a:gd name="connsiteY7" fmla="*/ 0 h 49273"/>
                  <a:gd name="connsiteX8" fmla="*/ 42040 w 42040"/>
                  <a:gd name="connsiteY8" fmla="*/ 21118 h 49273"/>
                  <a:gd name="connsiteX9" fmla="*/ 41662 w 42040"/>
                  <a:gd name="connsiteY9" fmla="*/ 26635 h 49273"/>
                  <a:gd name="connsiteX10" fmla="*/ 21780 w 42040"/>
                  <a:gd name="connsiteY10" fmla="*/ 8942 h 49273"/>
                  <a:gd name="connsiteX11" fmla="*/ 12555 w 42040"/>
                  <a:gd name="connsiteY11" fmla="*/ 18362 h 49273"/>
                  <a:gd name="connsiteX12" fmla="*/ 29965 w 42040"/>
                  <a:gd name="connsiteY12" fmla="*/ 18362 h 49273"/>
                  <a:gd name="connsiteX13" fmla="*/ 21780 w 42040"/>
                  <a:gd name="connsiteY13" fmla="*/ 8942 h 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40" h="49273">
                    <a:moveTo>
                      <a:pt x="41662" y="26635"/>
                    </a:moveTo>
                    <a:lnTo>
                      <a:pt x="12366" y="26635"/>
                    </a:lnTo>
                    <a:cubicBezTo>
                      <a:pt x="12271" y="35463"/>
                      <a:pt x="16647" y="39764"/>
                      <a:pt x="25399" y="39764"/>
                    </a:cubicBezTo>
                    <a:cubicBezTo>
                      <a:pt x="30154" y="39759"/>
                      <a:pt x="34852" y="38754"/>
                      <a:pt x="39190" y="36813"/>
                    </a:cubicBezTo>
                    <a:lnTo>
                      <a:pt x="40331" y="46227"/>
                    </a:lnTo>
                    <a:cubicBezTo>
                      <a:pt x="34921" y="48277"/>
                      <a:pt x="29183" y="49309"/>
                      <a:pt x="23401" y="49273"/>
                    </a:cubicBezTo>
                    <a:cubicBezTo>
                      <a:pt x="8374" y="49273"/>
                      <a:pt x="0" y="41756"/>
                      <a:pt x="0" y="25116"/>
                    </a:cubicBezTo>
                    <a:cubicBezTo>
                      <a:pt x="0" y="10657"/>
                      <a:pt x="7989" y="0"/>
                      <a:pt x="22165" y="0"/>
                    </a:cubicBezTo>
                    <a:cubicBezTo>
                      <a:pt x="35955" y="0"/>
                      <a:pt x="42040" y="9421"/>
                      <a:pt x="42040" y="21118"/>
                    </a:cubicBezTo>
                    <a:cubicBezTo>
                      <a:pt x="42040" y="22964"/>
                      <a:pt x="41914" y="24807"/>
                      <a:pt x="41662" y="26635"/>
                    </a:cubicBezTo>
                    <a:close/>
                    <a:moveTo>
                      <a:pt x="21780" y="8942"/>
                    </a:moveTo>
                    <a:cubicBezTo>
                      <a:pt x="16735" y="8942"/>
                      <a:pt x="13223" y="12649"/>
                      <a:pt x="12555" y="18362"/>
                    </a:cubicBezTo>
                    <a:lnTo>
                      <a:pt x="29965" y="18362"/>
                    </a:lnTo>
                    <a:cubicBezTo>
                      <a:pt x="30154" y="12460"/>
                      <a:pt x="26919" y="8942"/>
                      <a:pt x="21780" y="894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FD70621-1D09-4CF1-91BA-05624EAD2453}"/>
                  </a:ext>
                </a:extLst>
              </p:cNvPr>
              <p:cNvSpPr/>
              <p:nvPr/>
            </p:nvSpPr>
            <p:spPr>
              <a:xfrm>
                <a:off x="8855681" y="4825036"/>
                <a:ext cx="62842" cy="64211"/>
              </a:xfrm>
              <a:custGeom>
                <a:avLst/>
                <a:gdLst>
                  <a:gd name="connsiteX0" fmla="*/ 27859 w 62842"/>
                  <a:gd name="connsiteY0" fmla="*/ 37576 h 64211"/>
                  <a:gd name="connsiteX1" fmla="*/ 31642 w 62842"/>
                  <a:gd name="connsiteY1" fmla="*/ 50130 h 64211"/>
                  <a:gd name="connsiteX2" fmla="*/ 31737 w 62842"/>
                  <a:gd name="connsiteY2" fmla="*/ 50130 h 64211"/>
                  <a:gd name="connsiteX3" fmla="*/ 35640 w 62842"/>
                  <a:gd name="connsiteY3" fmla="*/ 36813 h 64211"/>
                  <a:gd name="connsiteX4" fmla="*/ 45244 w 62842"/>
                  <a:gd name="connsiteY4" fmla="*/ 8752 h 64211"/>
                  <a:gd name="connsiteX5" fmla="*/ 38585 w 62842"/>
                  <a:gd name="connsiteY5" fmla="*/ 7706 h 64211"/>
                  <a:gd name="connsiteX6" fmla="*/ 38585 w 62842"/>
                  <a:gd name="connsiteY6" fmla="*/ 0 h 64211"/>
                  <a:gd name="connsiteX7" fmla="*/ 62843 w 62842"/>
                  <a:gd name="connsiteY7" fmla="*/ 0 h 64211"/>
                  <a:gd name="connsiteX8" fmla="*/ 62843 w 62842"/>
                  <a:gd name="connsiteY8" fmla="*/ 7800 h 64211"/>
                  <a:gd name="connsiteX9" fmla="*/ 57899 w 62842"/>
                  <a:gd name="connsiteY9" fmla="*/ 8658 h 64211"/>
                  <a:gd name="connsiteX10" fmla="*/ 38490 w 62842"/>
                  <a:gd name="connsiteY10" fmla="*/ 64211 h 64211"/>
                  <a:gd name="connsiteX11" fmla="*/ 24151 w 62842"/>
                  <a:gd name="connsiteY11" fmla="*/ 64211 h 64211"/>
                  <a:gd name="connsiteX12" fmla="*/ 4950 w 62842"/>
                  <a:gd name="connsiteY12" fmla="*/ 8658 h 64211"/>
                  <a:gd name="connsiteX13" fmla="*/ 0 w 62842"/>
                  <a:gd name="connsiteY13" fmla="*/ 7800 h 64211"/>
                  <a:gd name="connsiteX14" fmla="*/ 0 w 62842"/>
                  <a:gd name="connsiteY14" fmla="*/ 0 h 64211"/>
                  <a:gd name="connsiteX15" fmla="*/ 25223 w 62842"/>
                  <a:gd name="connsiteY15" fmla="*/ 0 h 64211"/>
                  <a:gd name="connsiteX16" fmla="*/ 25223 w 62842"/>
                  <a:gd name="connsiteY16" fmla="*/ 7706 h 64211"/>
                  <a:gd name="connsiteX17" fmla="*/ 18369 w 62842"/>
                  <a:gd name="connsiteY17" fmla="*/ 8752 h 6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842" h="64211">
                    <a:moveTo>
                      <a:pt x="27859" y="37576"/>
                    </a:moveTo>
                    <a:cubicBezTo>
                      <a:pt x="29120" y="41189"/>
                      <a:pt x="30520" y="45470"/>
                      <a:pt x="31642" y="50130"/>
                    </a:cubicBezTo>
                    <a:lnTo>
                      <a:pt x="31737" y="50130"/>
                    </a:lnTo>
                    <a:cubicBezTo>
                      <a:pt x="32769" y="45617"/>
                      <a:pt x="34072" y="41169"/>
                      <a:pt x="35640" y="36813"/>
                    </a:cubicBezTo>
                    <a:lnTo>
                      <a:pt x="45244" y="8752"/>
                    </a:lnTo>
                    <a:cubicBezTo>
                      <a:pt x="43055" y="8563"/>
                      <a:pt x="40584" y="8090"/>
                      <a:pt x="38585" y="7706"/>
                    </a:cubicBezTo>
                    <a:lnTo>
                      <a:pt x="38585" y="0"/>
                    </a:lnTo>
                    <a:lnTo>
                      <a:pt x="62843" y="0"/>
                    </a:lnTo>
                    <a:lnTo>
                      <a:pt x="62843" y="7800"/>
                    </a:lnTo>
                    <a:cubicBezTo>
                      <a:pt x="61226" y="8242"/>
                      <a:pt x="59571" y="8529"/>
                      <a:pt x="57899" y="8658"/>
                    </a:cubicBezTo>
                    <a:lnTo>
                      <a:pt x="38490" y="64211"/>
                    </a:lnTo>
                    <a:lnTo>
                      <a:pt x="24151" y="64211"/>
                    </a:lnTo>
                    <a:lnTo>
                      <a:pt x="4950" y="8658"/>
                    </a:lnTo>
                    <a:cubicBezTo>
                      <a:pt x="3276" y="8530"/>
                      <a:pt x="1619" y="8243"/>
                      <a:pt x="0" y="7800"/>
                    </a:cubicBezTo>
                    <a:lnTo>
                      <a:pt x="0" y="0"/>
                    </a:lnTo>
                    <a:lnTo>
                      <a:pt x="25223" y="0"/>
                    </a:lnTo>
                    <a:lnTo>
                      <a:pt x="25223" y="7706"/>
                    </a:lnTo>
                    <a:cubicBezTo>
                      <a:pt x="23129" y="8090"/>
                      <a:pt x="20557" y="8563"/>
                      <a:pt x="18369" y="8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A490968-72FB-8F60-1BA3-762A05C6FDAD}"/>
                  </a:ext>
                </a:extLst>
              </p:cNvPr>
              <p:cNvSpPr/>
              <p:nvPr/>
            </p:nvSpPr>
            <p:spPr>
              <a:xfrm>
                <a:off x="8917004" y="4840844"/>
                <a:ext cx="47280" cy="49354"/>
              </a:xfrm>
              <a:custGeom>
                <a:avLst/>
                <a:gdLst>
                  <a:gd name="connsiteX0" fmla="*/ 28256 w 47280"/>
                  <a:gd name="connsiteY0" fmla="*/ 48497 h 49354"/>
                  <a:gd name="connsiteX1" fmla="*/ 28735 w 47280"/>
                  <a:gd name="connsiteY1" fmla="*/ 40413 h 49354"/>
                  <a:gd name="connsiteX2" fmla="*/ 28641 w 47280"/>
                  <a:gd name="connsiteY2" fmla="*/ 40312 h 49354"/>
                  <a:gd name="connsiteX3" fmla="*/ 13507 w 47280"/>
                  <a:gd name="connsiteY3" fmla="*/ 49355 h 49354"/>
                  <a:gd name="connsiteX4" fmla="*/ 0 w 47280"/>
                  <a:gd name="connsiteY4" fmla="*/ 36888 h 49354"/>
                  <a:gd name="connsiteX5" fmla="*/ 27297 w 47280"/>
                  <a:gd name="connsiteY5" fmla="*/ 19768 h 49354"/>
                  <a:gd name="connsiteX6" fmla="*/ 27297 w 47280"/>
                  <a:gd name="connsiteY6" fmla="*/ 16918 h 49354"/>
                  <a:gd name="connsiteX7" fmla="*/ 18646 w 47280"/>
                  <a:gd name="connsiteY7" fmla="*/ 9307 h 49354"/>
                  <a:gd name="connsiteX8" fmla="*/ 11987 w 47280"/>
                  <a:gd name="connsiteY8" fmla="*/ 10165 h 49354"/>
                  <a:gd name="connsiteX9" fmla="*/ 11035 w 47280"/>
                  <a:gd name="connsiteY9" fmla="*/ 16344 h 49354"/>
                  <a:gd name="connsiteX10" fmla="*/ 3336 w 47280"/>
                  <a:gd name="connsiteY10" fmla="*/ 16344 h 49354"/>
                  <a:gd name="connsiteX11" fmla="*/ 3336 w 47280"/>
                  <a:gd name="connsiteY11" fmla="*/ 2472 h 49354"/>
                  <a:gd name="connsiteX12" fmla="*/ 19888 w 47280"/>
                  <a:gd name="connsiteY12" fmla="*/ 0 h 49354"/>
                  <a:gd name="connsiteX13" fmla="*/ 39480 w 47280"/>
                  <a:gd name="connsiteY13" fmla="*/ 16546 h 49354"/>
                  <a:gd name="connsiteX14" fmla="*/ 39480 w 47280"/>
                  <a:gd name="connsiteY14" fmla="*/ 39089 h 49354"/>
                  <a:gd name="connsiteX15" fmla="*/ 47280 w 47280"/>
                  <a:gd name="connsiteY15" fmla="*/ 40041 h 49354"/>
                  <a:gd name="connsiteX16" fmla="*/ 47280 w 47280"/>
                  <a:gd name="connsiteY16" fmla="*/ 47747 h 49354"/>
                  <a:gd name="connsiteX17" fmla="*/ 28256 w 47280"/>
                  <a:gd name="connsiteY17" fmla="*/ 48497 h 49354"/>
                  <a:gd name="connsiteX18" fmla="*/ 27304 w 47280"/>
                  <a:gd name="connsiteY18" fmla="*/ 27688 h 49354"/>
                  <a:gd name="connsiteX19" fmla="*/ 11615 w 47280"/>
                  <a:gd name="connsiteY19" fmla="*/ 35110 h 49354"/>
                  <a:gd name="connsiteX20" fmla="*/ 17221 w 47280"/>
                  <a:gd name="connsiteY20" fmla="*/ 40155 h 49354"/>
                  <a:gd name="connsiteX21" fmla="*/ 27310 w 47280"/>
                  <a:gd name="connsiteY21" fmla="*/ 28741 h 4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80" h="49354">
                    <a:moveTo>
                      <a:pt x="28256" y="48497"/>
                    </a:moveTo>
                    <a:cubicBezTo>
                      <a:pt x="28215" y="45795"/>
                      <a:pt x="28375" y="43093"/>
                      <a:pt x="28735" y="40413"/>
                    </a:cubicBezTo>
                    <a:lnTo>
                      <a:pt x="28641" y="40312"/>
                    </a:lnTo>
                    <a:cubicBezTo>
                      <a:pt x="26358" y="45641"/>
                      <a:pt x="20550" y="49355"/>
                      <a:pt x="13507" y="49355"/>
                    </a:cubicBezTo>
                    <a:cubicBezTo>
                      <a:pt x="4950" y="49355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8"/>
                    </a:lnTo>
                    <a:cubicBezTo>
                      <a:pt x="27297" y="11874"/>
                      <a:pt x="25305" y="9307"/>
                      <a:pt x="18646" y="9307"/>
                    </a:cubicBezTo>
                    <a:cubicBezTo>
                      <a:pt x="16398" y="9291"/>
                      <a:pt x="14158" y="9580"/>
                      <a:pt x="11987" y="10165"/>
                    </a:cubicBezTo>
                    <a:cubicBezTo>
                      <a:pt x="11798" y="12057"/>
                      <a:pt x="11413" y="14251"/>
                      <a:pt x="11035" y="16344"/>
                    </a:cubicBezTo>
                    <a:lnTo>
                      <a:pt x="3336" y="16344"/>
                    </a:lnTo>
                    <a:lnTo>
                      <a:pt x="3336" y="2472"/>
                    </a:lnTo>
                    <a:cubicBezTo>
                      <a:pt x="8709" y="875"/>
                      <a:pt x="14282" y="42"/>
                      <a:pt x="19888" y="0"/>
                    </a:cubicBezTo>
                    <a:cubicBezTo>
                      <a:pt x="35205" y="0"/>
                      <a:pt x="39480" y="6180"/>
                      <a:pt x="39480" y="16546"/>
                    </a:cubicBezTo>
                    <a:lnTo>
                      <a:pt x="39480" y="39089"/>
                    </a:lnTo>
                    <a:cubicBezTo>
                      <a:pt x="41763" y="39474"/>
                      <a:pt x="44808" y="39852"/>
                      <a:pt x="47280" y="40041"/>
                    </a:cubicBezTo>
                    <a:lnTo>
                      <a:pt x="47280" y="47747"/>
                    </a:lnTo>
                    <a:cubicBezTo>
                      <a:pt x="40964" y="48439"/>
                      <a:pt x="34607" y="48689"/>
                      <a:pt x="28256" y="48497"/>
                    </a:cubicBezTo>
                    <a:close/>
                    <a:moveTo>
                      <a:pt x="27304" y="27688"/>
                    </a:moveTo>
                    <a:cubicBezTo>
                      <a:pt x="15890" y="27688"/>
                      <a:pt x="11615" y="30545"/>
                      <a:pt x="11615" y="35110"/>
                    </a:cubicBezTo>
                    <a:cubicBezTo>
                      <a:pt x="11615" y="38150"/>
                      <a:pt x="13702" y="40155"/>
                      <a:pt x="17221" y="40155"/>
                    </a:cubicBezTo>
                    <a:cubicBezTo>
                      <a:pt x="23218" y="40155"/>
                      <a:pt x="27310" y="34543"/>
                      <a:pt x="27310" y="2874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D453F34-DA86-F42B-B5FA-1C16B55A16AA}"/>
                  </a:ext>
                </a:extLst>
              </p:cNvPr>
              <p:cNvSpPr/>
              <p:nvPr/>
            </p:nvSpPr>
            <p:spPr>
              <a:xfrm>
                <a:off x="8967702" y="4819647"/>
                <a:ext cx="28155" cy="69624"/>
              </a:xfrm>
              <a:custGeom>
                <a:avLst/>
                <a:gdLst>
                  <a:gd name="connsiteX0" fmla="*/ 28155 w 28155"/>
                  <a:gd name="connsiteY0" fmla="*/ 61919 h 69624"/>
                  <a:gd name="connsiteX1" fmla="*/ 28155 w 28155"/>
                  <a:gd name="connsiteY1" fmla="*/ 69625 h 69624"/>
                  <a:gd name="connsiteX2" fmla="*/ 0 w 28155"/>
                  <a:gd name="connsiteY2" fmla="*/ 69625 h 69624"/>
                  <a:gd name="connsiteX3" fmla="*/ 0 w 28155"/>
                  <a:gd name="connsiteY3" fmla="*/ 61919 h 69624"/>
                  <a:gd name="connsiteX4" fmla="*/ 8273 w 28155"/>
                  <a:gd name="connsiteY4" fmla="*/ 60778 h 69624"/>
                  <a:gd name="connsiteX5" fmla="*/ 8273 w 28155"/>
                  <a:gd name="connsiteY5" fmla="*/ 9481 h 69624"/>
                  <a:gd name="connsiteX6" fmla="*/ 0 w 28155"/>
                  <a:gd name="connsiteY6" fmla="*/ 8529 h 69624"/>
                  <a:gd name="connsiteX7" fmla="*/ 0 w 28155"/>
                  <a:gd name="connsiteY7" fmla="*/ 924 h 69624"/>
                  <a:gd name="connsiteX8" fmla="*/ 20449 w 28155"/>
                  <a:gd name="connsiteY8" fmla="*/ 67 h 69624"/>
                  <a:gd name="connsiteX9" fmla="*/ 20449 w 28155"/>
                  <a:gd name="connsiteY9" fmla="*/ 60753 h 69624"/>
                  <a:gd name="connsiteX10" fmla="*/ 28155 w 28155"/>
                  <a:gd name="connsiteY10" fmla="*/ 61919 h 69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55" h="69624">
                    <a:moveTo>
                      <a:pt x="28155" y="61919"/>
                    </a:moveTo>
                    <a:lnTo>
                      <a:pt x="28155" y="69625"/>
                    </a:lnTo>
                    <a:lnTo>
                      <a:pt x="0" y="69625"/>
                    </a:lnTo>
                    <a:lnTo>
                      <a:pt x="0" y="61919"/>
                    </a:lnTo>
                    <a:cubicBezTo>
                      <a:pt x="2732" y="61371"/>
                      <a:pt x="5495" y="60991"/>
                      <a:pt x="8273" y="60778"/>
                    </a:cubicBezTo>
                    <a:lnTo>
                      <a:pt x="8273" y="9481"/>
                    </a:lnTo>
                    <a:cubicBezTo>
                      <a:pt x="5990" y="9103"/>
                      <a:pt x="2762" y="8718"/>
                      <a:pt x="0" y="8529"/>
                    </a:cubicBezTo>
                    <a:lnTo>
                      <a:pt x="0" y="924"/>
                    </a:lnTo>
                    <a:cubicBezTo>
                      <a:pt x="6787" y="143"/>
                      <a:pt x="13621" y="-143"/>
                      <a:pt x="20449" y="67"/>
                    </a:cubicBezTo>
                    <a:lnTo>
                      <a:pt x="20449" y="60753"/>
                    </a:lnTo>
                    <a:cubicBezTo>
                      <a:pt x="23042" y="60964"/>
                      <a:pt x="25616" y="61354"/>
                      <a:pt x="28155" y="6191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F81FC380-0011-B991-D124-CD03233B9ED4}"/>
                  </a:ext>
                </a:extLst>
              </p:cNvPr>
              <p:cNvSpPr/>
              <p:nvPr/>
            </p:nvSpPr>
            <p:spPr>
              <a:xfrm>
                <a:off x="9000013" y="4840926"/>
                <a:ext cx="42040" cy="49273"/>
              </a:xfrm>
              <a:custGeom>
                <a:avLst/>
                <a:gdLst>
                  <a:gd name="connsiteX0" fmla="*/ 41687 w 42040"/>
                  <a:gd name="connsiteY0" fmla="*/ 26629 h 49273"/>
                  <a:gd name="connsiteX1" fmla="*/ 12391 w 42040"/>
                  <a:gd name="connsiteY1" fmla="*/ 26629 h 49273"/>
                  <a:gd name="connsiteX2" fmla="*/ 25418 w 42040"/>
                  <a:gd name="connsiteY2" fmla="*/ 39758 h 49273"/>
                  <a:gd name="connsiteX3" fmla="*/ 39215 w 42040"/>
                  <a:gd name="connsiteY3" fmla="*/ 36806 h 49273"/>
                  <a:gd name="connsiteX4" fmla="*/ 40331 w 42040"/>
                  <a:gd name="connsiteY4" fmla="*/ 46227 h 49273"/>
                  <a:gd name="connsiteX5" fmla="*/ 23394 w 42040"/>
                  <a:gd name="connsiteY5" fmla="*/ 49273 h 49273"/>
                  <a:gd name="connsiteX6" fmla="*/ 0 w 42040"/>
                  <a:gd name="connsiteY6" fmla="*/ 25109 h 49273"/>
                  <a:gd name="connsiteX7" fmla="*/ 22158 w 42040"/>
                  <a:gd name="connsiteY7" fmla="*/ 0 h 49273"/>
                  <a:gd name="connsiteX8" fmla="*/ 42040 w 42040"/>
                  <a:gd name="connsiteY8" fmla="*/ 21112 h 49273"/>
                  <a:gd name="connsiteX9" fmla="*/ 41687 w 42040"/>
                  <a:gd name="connsiteY9" fmla="*/ 26629 h 49273"/>
                  <a:gd name="connsiteX10" fmla="*/ 21805 w 42040"/>
                  <a:gd name="connsiteY10" fmla="*/ 8973 h 49273"/>
                  <a:gd name="connsiteX11" fmla="*/ 12580 w 42040"/>
                  <a:gd name="connsiteY11" fmla="*/ 18387 h 49273"/>
                  <a:gd name="connsiteX12" fmla="*/ 29984 w 42040"/>
                  <a:gd name="connsiteY12" fmla="*/ 18387 h 49273"/>
                  <a:gd name="connsiteX13" fmla="*/ 21805 w 42040"/>
                  <a:gd name="connsiteY13" fmla="*/ 8942 h 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40" h="49273">
                    <a:moveTo>
                      <a:pt x="41687" y="26629"/>
                    </a:moveTo>
                    <a:lnTo>
                      <a:pt x="12391" y="26629"/>
                    </a:lnTo>
                    <a:cubicBezTo>
                      <a:pt x="12296" y="35457"/>
                      <a:pt x="16666" y="39758"/>
                      <a:pt x="25418" y="39758"/>
                    </a:cubicBezTo>
                    <a:cubicBezTo>
                      <a:pt x="30173" y="39753"/>
                      <a:pt x="34874" y="38748"/>
                      <a:pt x="39215" y="36806"/>
                    </a:cubicBezTo>
                    <a:lnTo>
                      <a:pt x="40331" y="46227"/>
                    </a:lnTo>
                    <a:cubicBezTo>
                      <a:pt x="34922" y="48277"/>
                      <a:pt x="29179" y="49309"/>
                      <a:pt x="23394" y="49273"/>
                    </a:cubicBezTo>
                    <a:cubicBezTo>
                      <a:pt x="8368" y="49273"/>
                      <a:pt x="0" y="41756"/>
                      <a:pt x="0" y="25109"/>
                    </a:cubicBezTo>
                    <a:cubicBezTo>
                      <a:pt x="0" y="10650"/>
                      <a:pt x="7989" y="0"/>
                      <a:pt x="22158" y="0"/>
                    </a:cubicBezTo>
                    <a:cubicBezTo>
                      <a:pt x="35955" y="0"/>
                      <a:pt x="42040" y="9414"/>
                      <a:pt x="42040" y="21112"/>
                    </a:cubicBezTo>
                    <a:cubicBezTo>
                      <a:pt x="42052" y="22957"/>
                      <a:pt x="41933" y="24800"/>
                      <a:pt x="41687" y="26629"/>
                    </a:cubicBezTo>
                    <a:close/>
                    <a:moveTo>
                      <a:pt x="21805" y="8973"/>
                    </a:moveTo>
                    <a:cubicBezTo>
                      <a:pt x="16761" y="8973"/>
                      <a:pt x="13248" y="12681"/>
                      <a:pt x="12580" y="18387"/>
                    </a:cubicBezTo>
                    <a:lnTo>
                      <a:pt x="29984" y="18387"/>
                    </a:lnTo>
                    <a:cubicBezTo>
                      <a:pt x="30173" y="12460"/>
                      <a:pt x="26938" y="8942"/>
                      <a:pt x="21805" y="894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A3FE128C-E257-7818-CF5A-D05295AD29D0}"/>
                  </a:ext>
                </a:extLst>
              </p:cNvPr>
              <p:cNvSpPr/>
              <p:nvPr/>
            </p:nvSpPr>
            <p:spPr>
              <a:xfrm>
                <a:off x="9048144" y="4840926"/>
                <a:ext cx="57085" cy="48345"/>
              </a:xfrm>
              <a:custGeom>
                <a:avLst/>
                <a:gdLst>
                  <a:gd name="connsiteX0" fmla="*/ 37210 w 57085"/>
                  <a:gd name="connsiteY0" fmla="*/ 18072 h 48345"/>
                  <a:gd name="connsiteX1" fmla="*/ 31402 w 57085"/>
                  <a:gd name="connsiteY1" fmla="*/ 10177 h 48345"/>
                  <a:gd name="connsiteX2" fmla="*/ 20367 w 57085"/>
                  <a:gd name="connsiteY2" fmla="*/ 25488 h 48345"/>
                  <a:gd name="connsiteX3" fmla="*/ 20367 w 57085"/>
                  <a:gd name="connsiteY3" fmla="*/ 39474 h 48345"/>
                  <a:gd name="connsiteX4" fmla="*/ 27304 w 57085"/>
                  <a:gd name="connsiteY4" fmla="*/ 40520 h 48345"/>
                  <a:gd name="connsiteX5" fmla="*/ 27304 w 57085"/>
                  <a:gd name="connsiteY5" fmla="*/ 48321 h 48345"/>
                  <a:gd name="connsiteX6" fmla="*/ 0 w 57085"/>
                  <a:gd name="connsiteY6" fmla="*/ 48321 h 48345"/>
                  <a:gd name="connsiteX7" fmla="*/ 0 w 57085"/>
                  <a:gd name="connsiteY7" fmla="*/ 40640 h 48345"/>
                  <a:gd name="connsiteX8" fmla="*/ 8279 w 57085"/>
                  <a:gd name="connsiteY8" fmla="*/ 39499 h 48345"/>
                  <a:gd name="connsiteX9" fmla="*/ 8279 w 57085"/>
                  <a:gd name="connsiteY9" fmla="*/ 10373 h 48345"/>
                  <a:gd name="connsiteX10" fmla="*/ 0 w 57085"/>
                  <a:gd name="connsiteY10" fmla="*/ 9421 h 48345"/>
                  <a:gd name="connsiteX11" fmla="*/ 0 w 57085"/>
                  <a:gd name="connsiteY11" fmla="*/ 1803 h 48345"/>
                  <a:gd name="connsiteX12" fmla="*/ 19693 w 57085"/>
                  <a:gd name="connsiteY12" fmla="*/ 946 h 48345"/>
                  <a:gd name="connsiteX13" fmla="*/ 19024 w 57085"/>
                  <a:gd name="connsiteY13" fmla="*/ 9414 h 48345"/>
                  <a:gd name="connsiteX14" fmla="*/ 19119 w 57085"/>
                  <a:gd name="connsiteY14" fmla="*/ 9509 h 48345"/>
                  <a:gd name="connsiteX15" fmla="*/ 35199 w 57085"/>
                  <a:gd name="connsiteY15" fmla="*/ 0 h 48345"/>
                  <a:gd name="connsiteX16" fmla="*/ 49273 w 57085"/>
                  <a:gd name="connsiteY16" fmla="*/ 15134 h 48345"/>
                  <a:gd name="connsiteX17" fmla="*/ 49273 w 57085"/>
                  <a:gd name="connsiteY17" fmla="*/ 39486 h 48345"/>
                  <a:gd name="connsiteX18" fmla="*/ 57086 w 57085"/>
                  <a:gd name="connsiteY18" fmla="*/ 40640 h 48345"/>
                  <a:gd name="connsiteX19" fmla="*/ 57086 w 57085"/>
                  <a:gd name="connsiteY19" fmla="*/ 48346 h 48345"/>
                  <a:gd name="connsiteX20" fmla="*/ 37210 w 57085"/>
                  <a:gd name="connsiteY20" fmla="*/ 48346 h 4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085" h="48345">
                    <a:moveTo>
                      <a:pt x="37210" y="18072"/>
                    </a:moveTo>
                    <a:cubicBezTo>
                      <a:pt x="37210" y="13122"/>
                      <a:pt x="35873" y="10177"/>
                      <a:pt x="31402" y="10177"/>
                    </a:cubicBezTo>
                    <a:cubicBezTo>
                      <a:pt x="25223" y="10177"/>
                      <a:pt x="20367" y="17215"/>
                      <a:pt x="20367" y="25488"/>
                    </a:cubicBezTo>
                    <a:lnTo>
                      <a:pt x="20367" y="39474"/>
                    </a:lnTo>
                    <a:cubicBezTo>
                      <a:pt x="22706" y="39621"/>
                      <a:pt x="25026" y="39971"/>
                      <a:pt x="27304" y="40520"/>
                    </a:cubicBezTo>
                    <a:lnTo>
                      <a:pt x="27304" y="48321"/>
                    </a:lnTo>
                    <a:lnTo>
                      <a:pt x="0" y="48321"/>
                    </a:lnTo>
                    <a:lnTo>
                      <a:pt x="0" y="40640"/>
                    </a:lnTo>
                    <a:cubicBezTo>
                      <a:pt x="2734" y="40092"/>
                      <a:pt x="5499" y="39711"/>
                      <a:pt x="8279" y="39499"/>
                    </a:cubicBezTo>
                    <a:lnTo>
                      <a:pt x="8279" y="10373"/>
                    </a:lnTo>
                    <a:cubicBezTo>
                      <a:pt x="5997" y="9995"/>
                      <a:pt x="2762" y="9610"/>
                      <a:pt x="0" y="9421"/>
                    </a:cubicBezTo>
                    <a:lnTo>
                      <a:pt x="0" y="1803"/>
                    </a:lnTo>
                    <a:cubicBezTo>
                      <a:pt x="6535" y="1038"/>
                      <a:pt x="13117" y="751"/>
                      <a:pt x="19693" y="946"/>
                    </a:cubicBezTo>
                    <a:cubicBezTo>
                      <a:pt x="19697" y="3782"/>
                      <a:pt x="19474" y="6614"/>
                      <a:pt x="19024" y="9414"/>
                    </a:cubicBezTo>
                    <a:lnTo>
                      <a:pt x="19119" y="9509"/>
                    </a:lnTo>
                    <a:cubicBezTo>
                      <a:pt x="21975" y="3897"/>
                      <a:pt x="27493" y="0"/>
                      <a:pt x="35199" y="0"/>
                    </a:cubicBezTo>
                    <a:cubicBezTo>
                      <a:pt x="45849" y="0"/>
                      <a:pt x="49273" y="6848"/>
                      <a:pt x="49273" y="15134"/>
                    </a:cubicBezTo>
                    <a:lnTo>
                      <a:pt x="49273" y="39486"/>
                    </a:lnTo>
                    <a:cubicBezTo>
                      <a:pt x="51900" y="39694"/>
                      <a:pt x="54510" y="40079"/>
                      <a:pt x="57086" y="40640"/>
                    </a:cubicBezTo>
                    <a:lnTo>
                      <a:pt x="57086" y="48346"/>
                    </a:lnTo>
                    <a:lnTo>
                      <a:pt x="37210" y="4834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4CA235D2-58E7-64AA-B80A-E7047ED0ABAB}"/>
                  </a:ext>
                </a:extLst>
              </p:cNvPr>
              <p:cNvSpPr/>
              <p:nvPr/>
            </p:nvSpPr>
            <p:spPr>
              <a:xfrm>
                <a:off x="9110073" y="4841116"/>
                <a:ext cx="36238" cy="48989"/>
              </a:xfrm>
              <a:custGeom>
                <a:avLst/>
                <a:gdLst>
                  <a:gd name="connsiteX0" fmla="*/ 22637 w 36238"/>
                  <a:gd name="connsiteY0" fmla="*/ 48989 h 48989"/>
                  <a:gd name="connsiteX1" fmla="*/ 0 w 36238"/>
                  <a:gd name="connsiteY1" fmla="*/ 26061 h 48989"/>
                  <a:gd name="connsiteX2" fmla="*/ 24920 w 36238"/>
                  <a:gd name="connsiteY2" fmla="*/ 0 h 48989"/>
                  <a:gd name="connsiteX3" fmla="*/ 35955 w 36238"/>
                  <a:gd name="connsiteY3" fmla="*/ 1614 h 48989"/>
                  <a:gd name="connsiteX4" fmla="*/ 35955 w 36238"/>
                  <a:gd name="connsiteY4" fmla="*/ 16836 h 48989"/>
                  <a:gd name="connsiteX5" fmla="*/ 28155 w 36238"/>
                  <a:gd name="connsiteY5" fmla="*/ 16836 h 48989"/>
                  <a:gd name="connsiteX6" fmla="*/ 27203 w 36238"/>
                  <a:gd name="connsiteY6" fmla="*/ 10531 h 48989"/>
                  <a:gd name="connsiteX7" fmla="*/ 23306 w 36238"/>
                  <a:gd name="connsiteY7" fmla="*/ 10058 h 48989"/>
                  <a:gd name="connsiteX8" fmla="*/ 12649 w 36238"/>
                  <a:gd name="connsiteY8" fmla="*/ 24416 h 48989"/>
                  <a:gd name="connsiteX9" fmla="*/ 25393 w 36238"/>
                  <a:gd name="connsiteY9" fmla="*/ 38402 h 48989"/>
                  <a:gd name="connsiteX10" fmla="*/ 35381 w 36238"/>
                  <a:gd name="connsiteY10" fmla="*/ 36308 h 48989"/>
                  <a:gd name="connsiteX11" fmla="*/ 36239 w 36238"/>
                  <a:gd name="connsiteY11" fmla="*/ 46776 h 48989"/>
                  <a:gd name="connsiteX12" fmla="*/ 22637 w 36238"/>
                  <a:gd name="connsiteY12" fmla="*/ 48989 h 4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38" h="48989">
                    <a:moveTo>
                      <a:pt x="22637" y="48989"/>
                    </a:moveTo>
                    <a:cubicBezTo>
                      <a:pt x="8847" y="48989"/>
                      <a:pt x="0" y="42135"/>
                      <a:pt x="0" y="26061"/>
                    </a:cubicBezTo>
                    <a:cubicBezTo>
                      <a:pt x="0" y="11319"/>
                      <a:pt x="7611" y="0"/>
                      <a:pt x="24920" y="0"/>
                    </a:cubicBezTo>
                    <a:cubicBezTo>
                      <a:pt x="28659" y="9"/>
                      <a:pt x="32374" y="553"/>
                      <a:pt x="35955" y="1614"/>
                    </a:cubicBezTo>
                    <a:lnTo>
                      <a:pt x="35955" y="16836"/>
                    </a:lnTo>
                    <a:lnTo>
                      <a:pt x="28155" y="16836"/>
                    </a:lnTo>
                    <a:cubicBezTo>
                      <a:pt x="27770" y="14554"/>
                      <a:pt x="27392" y="12460"/>
                      <a:pt x="27203" y="10531"/>
                    </a:cubicBezTo>
                    <a:cubicBezTo>
                      <a:pt x="25935" y="10176"/>
                      <a:pt x="24624" y="10017"/>
                      <a:pt x="23306" y="10058"/>
                    </a:cubicBezTo>
                    <a:cubicBezTo>
                      <a:pt x="16742" y="10058"/>
                      <a:pt x="12649" y="15481"/>
                      <a:pt x="12649" y="24416"/>
                    </a:cubicBezTo>
                    <a:cubicBezTo>
                      <a:pt x="12649" y="33073"/>
                      <a:pt x="15884" y="38402"/>
                      <a:pt x="25393" y="38402"/>
                    </a:cubicBezTo>
                    <a:cubicBezTo>
                      <a:pt x="28830" y="38397"/>
                      <a:pt x="32228" y="37684"/>
                      <a:pt x="35381" y="36308"/>
                    </a:cubicBezTo>
                    <a:lnTo>
                      <a:pt x="36239" y="46776"/>
                    </a:lnTo>
                    <a:cubicBezTo>
                      <a:pt x="31850" y="48234"/>
                      <a:pt x="27260" y="48981"/>
                      <a:pt x="22637" y="4898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D2587E71-FF02-FEFA-F4D5-B698E03A9C0E}"/>
                  </a:ext>
                </a:extLst>
              </p:cNvPr>
              <p:cNvSpPr/>
              <p:nvPr/>
            </p:nvSpPr>
            <p:spPr>
              <a:xfrm>
                <a:off x="9152964" y="4821130"/>
                <a:ext cx="28060" cy="68142"/>
              </a:xfrm>
              <a:custGeom>
                <a:avLst/>
                <a:gdLst>
                  <a:gd name="connsiteX0" fmla="*/ 0 w 28060"/>
                  <a:gd name="connsiteY0" fmla="*/ 68117 h 68142"/>
                  <a:gd name="connsiteX1" fmla="*/ 0 w 28060"/>
                  <a:gd name="connsiteY1" fmla="*/ 60437 h 68142"/>
                  <a:gd name="connsiteX2" fmla="*/ 8273 w 28060"/>
                  <a:gd name="connsiteY2" fmla="*/ 59296 h 68142"/>
                  <a:gd name="connsiteX3" fmla="*/ 8273 w 28060"/>
                  <a:gd name="connsiteY3" fmla="*/ 30169 h 68142"/>
                  <a:gd name="connsiteX4" fmla="*/ 0 w 28060"/>
                  <a:gd name="connsiteY4" fmla="*/ 29217 h 68142"/>
                  <a:gd name="connsiteX5" fmla="*/ 0 w 28060"/>
                  <a:gd name="connsiteY5" fmla="*/ 21600 h 68142"/>
                  <a:gd name="connsiteX6" fmla="*/ 20355 w 28060"/>
                  <a:gd name="connsiteY6" fmla="*/ 20742 h 68142"/>
                  <a:gd name="connsiteX7" fmla="*/ 20355 w 28060"/>
                  <a:gd name="connsiteY7" fmla="*/ 59270 h 68142"/>
                  <a:gd name="connsiteX8" fmla="*/ 28060 w 28060"/>
                  <a:gd name="connsiteY8" fmla="*/ 60437 h 68142"/>
                  <a:gd name="connsiteX9" fmla="*/ 28060 w 28060"/>
                  <a:gd name="connsiteY9" fmla="*/ 68142 h 68142"/>
                  <a:gd name="connsiteX10" fmla="*/ 14270 w 28060"/>
                  <a:gd name="connsiteY10" fmla="*/ 14752 h 68142"/>
                  <a:gd name="connsiteX11" fmla="*/ 7125 w 28060"/>
                  <a:gd name="connsiteY11" fmla="*/ 7150 h 68142"/>
                  <a:gd name="connsiteX12" fmla="*/ 14724 w 28060"/>
                  <a:gd name="connsiteY12" fmla="*/ 4 h 68142"/>
                  <a:gd name="connsiteX13" fmla="*/ 21875 w 28060"/>
                  <a:gd name="connsiteY13" fmla="*/ 7330 h 68142"/>
                  <a:gd name="connsiteX14" fmla="*/ 14270 w 28060"/>
                  <a:gd name="connsiteY14" fmla="*/ 14752 h 6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60" h="68142">
                    <a:moveTo>
                      <a:pt x="0" y="68117"/>
                    </a:moveTo>
                    <a:lnTo>
                      <a:pt x="0" y="60437"/>
                    </a:lnTo>
                    <a:cubicBezTo>
                      <a:pt x="2730" y="59889"/>
                      <a:pt x="5492" y="59507"/>
                      <a:pt x="8273" y="59296"/>
                    </a:cubicBezTo>
                    <a:lnTo>
                      <a:pt x="8273" y="30169"/>
                    </a:lnTo>
                    <a:cubicBezTo>
                      <a:pt x="5990" y="29791"/>
                      <a:pt x="2756" y="29406"/>
                      <a:pt x="0" y="29217"/>
                    </a:cubicBezTo>
                    <a:lnTo>
                      <a:pt x="0" y="21600"/>
                    </a:lnTo>
                    <a:cubicBezTo>
                      <a:pt x="6753" y="20820"/>
                      <a:pt x="13557" y="20533"/>
                      <a:pt x="20355" y="20742"/>
                    </a:cubicBezTo>
                    <a:lnTo>
                      <a:pt x="20355" y="59270"/>
                    </a:lnTo>
                    <a:cubicBezTo>
                      <a:pt x="22947" y="59489"/>
                      <a:pt x="25519" y="59879"/>
                      <a:pt x="28060" y="60437"/>
                    </a:cubicBezTo>
                    <a:lnTo>
                      <a:pt x="28060" y="68142"/>
                    </a:lnTo>
                    <a:close/>
                    <a:moveTo>
                      <a:pt x="14270" y="14752"/>
                    </a:moveTo>
                    <a:cubicBezTo>
                      <a:pt x="10196" y="14627"/>
                      <a:pt x="6999" y="11223"/>
                      <a:pt x="7125" y="7150"/>
                    </a:cubicBezTo>
                    <a:cubicBezTo>
                      <a:pt x="7245" y="3078"/>
                      <a:pt x="10650" y="-122"/>
                      <a:pt x="14724" y="4"/>
                    </a:cubicBezTo>
                    <a:cubicBezTo>
                      <a:pt x="18690" y="126"/>
                      <a:pt x="21849" y="3363"/>
                      <a:pt x="21875" y="7330"/>
                    </a:cubicBezTo>
                    <a:cubicBezTo>
                      <a:pt x="21818" y="11476"/>
                      <a:pt x="18419" y="14794"/>
                      <a:pt x="14270" y="14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914B8005-B8E6-79CC-BEAB-DCF9B40E2D8B}"/>
                  </a:ext>
                </a:extLst>
              </p:cNvPr>
              <p:cNvSpPr/>
              <p:nvPr/>
            </p:nvSpPr>
            <p:spPr>
              <a:xfrm>
                <a:off x="9186429" y="4840844"/>
                <a:ext cx="47305" cy="49354"/>
              </a:xfrm>
              <a:custGeom>
                <a:avLst/>
                <a:gdLst>
                  <a:gd name="connsiteX0" fmla="*/ 28262 w 47305"/>
                  <a:gd name="connsiteY0" fmla="*/ 48497 h 49354"/>
                  <a:gd name="connsiteX1" fmla="*/ 28735 w 47305"/>
                  <a:gd name="connsiteY1" fmla="*/ 40413 h 49354"/>
                  <a:gd name="connsiteX2" fmla="*/ 28641 w 47305"/>
                  <a:gd name="connsiteY2" fmla="*/ 40312 h 49354"/>
                  <a:gd name="connsiteX3" fmla="*/ 13507 w 47305"/>
                  <a:gd name="connsiteY3" fmla="*/ 49355 h 49354"/>
                  <a:gd name="connsiteX4" fmla="*/ 0 w 47305"/>
                  <a:gd name="connsiteY4" fmla="*/ 36888 h 49354"/>
                  <a:gd name="connsiteX5" fmla="*/ 27297 w 47305"/>
                  <a:gd name="connsiteY5" fmla="*/ 19768 h 49354"/>
                  <a:gd name="connsiteX6" fmla="*/ 27297 w 47305"/>
                  <a:gd name="connsiteY6" fmla="*/ 16918 h 49354"/>
                  <a:gd name="connsiteX7" fmla="*/ 18646 w 47305"/>
                  <a:gd name="connsiteY7" fmla="*/ 9307 h 49354"/>
                  <a:gd name="connsiteX8" fmla="*/ 11987 w 47305"/>
                  <a:gd name="connsiteY8" fmla="*/ 10165 h 49354"/>
                  <a:gd name="connsiteX9" fmla="*/ 11035 w 47305"/>
                  <a:gd name="connsiteY9" fmla="*/ 16344 h 49354"/>
                  <a:gd name="connsiteX10" fmla="*/ 3361 w 47305"/>
                  <a:gd name="connsiteY10" fmla="*/ 16344 h 49354"/>
                  <a:gd name="connsiteX11" fmla="*/ 3361 w 47305"/>
                  <a:gd name="connsiteY11" fmla="*/ 2472 h 49354"/>
                  <a:gd name="connsiteX12" fmla="*/ 19913 w 47305"/>
                  <a:gd name="connsiteY12" fmla="*/ 0 h 49354"/>
                  <a:gd name="connsiteX13" fmla="*/ 39505 w 47305"/>
                  <a:gd name="connsiteY13" fmla="*/ 16546 h 49354"/>
                  <a:gd name="connsiteX14" fmla="*/ 39505 w 47305"/>
                  <a:gd name="connsiteY14" fmla="*/ 39089 h 49354"/>
                  <a:gd name="connsiteX15" fmla="*/ 47305 w 47305"/>
                  <a:gd name="connsiteY15" fmla="*/ 40041 h 49354"/>
                  <a:gd name="connsiteX16" fmla="*/ 47305 w 47305"/>
                  <a:gd name="connsiteY16" fmla="*/ 47747 h 49354"/>
                  <a:gd name="connsiteX17" fmla="*/ 28262 w 47305"/>
                  <a:gd name="connsiteY17" fmla="*/ 48497 h 49354"/>
                  <a:gd name="connsiteX18" fmla="*/ 27310 w 47305"/>
                  <a:gd name="connsiteY18" fmla="*/ 27688 h 49354"/>
                  <a:gd name="connsiteX19" fmla="*/ 11621 w 47305"/>
                  <a:gd name="connsiteY19" fmla="*/ 35110 h 49354"/>
                  <a:gd name="connsiteX20" fmla="*/ 17233 w 47305"/>
                  <a:gd name="connsiteY20" fmla="*/ 40155 h 49354"/>
                  <a:gd name="connsiteX21" fmla="*/ 27323 w 47305"/>
                  <a:gd name="connsiteY21" fmla="*/ 28741 h 4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305" h="49354">
                    <a:moveTo>
                      <a:pt x="28262" y="48497"/>
                    </a:moveTo>
                    <a:cubicBezTo>
                      <a:pt x="28224" y="45795"/>
                      <a:pt x="28382" y="43093"/>
                      <a:pt x="28735" y="40413"/>
                    </a:cubicBezTo>
                    <a:lnTo>
                      <a:pt x="28641" y="40312"/>
                    </a:lnTo>
                    <a:cubicBezTo>
                      <a:pt x="26364" y="45641"/>
                      <a:pt x="20563" y="49355"/>
                      <a:pt x="13507" y="49355"/>
                    </a:cubicBezTo>
                    <a:cubicBezTo>
                      <a:pt x="4944" y="49355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8"/>
                    </a:lnTo>
                    <a:cubicBezTo>
                      <a:pt x="27297" y="11874"/>
                      <a:pt x="25305" y="9307"/>
                      <a:pt x="18646" y="9307"/>
                    </a:cubicBezTo>
                    <a:cubicBezTo>
                      <a:pt x="16395" y="9291"/>
                      <a:pt x="14156" y="9580"/>
                      <a:pt x="11987" y="10165"/>
                    </a:cubicBezTo>
                    <a:cubicBezTo>
                      <a:pt x="11798" y="12057"/>
                      <a:pt x="11413" y="14251"/>
                      <a:pt x="11035" y="16344"/>
                    </a:cubicBezTo>
                    <a:lnTo>
                      <a:pt x="3361" y="16344"/>
                    </a:lnTo>
                    <a:lnTo>
                      <a:pt x="3361" y="2472"/>
                    </a:lnTo>
                    <a:cubicBezTo>
                      <a:pt x="8733" y="875"/>
                      <a:pt x="14308" y="42"/>
                      <a:pt x="19913" y="0"/>
                    </a:cubicBezTo>
                    <a:cubicBezTo>
                      <a:pt x="35224" y="0"/>
                      <a:pt x="39505" y="6180"/>
                      <a:pt x="39505" y="16546"/>
                    </a:cubicBezTo>
                    <a:lnTo>
                      <a:pt x="39505" y="39089"/>
                    </a:lnTo>
                    <a:cubicBezTo>
                      <a:pt x="41788" y="39474"/>
                      <a:pt x="44834" y="39852"/>
                      <a:pt x="47305" y="40041"/>
                    </a:cubicBezTo>
                    <a:lnTo>
                      <a:pt x="47305" y="47747"/>
                    </a:lnTo>
                    <a:cubicBezTo>
                      <a:pt x="40981" y="48439"/>
                      <a:pt x="34618" y="48690"/>
                      <a:pt x="28262" y="48497"/>
                    </a:cubicBezTo>
                    <a:close/>
                    <a:moveTo>
                      <a:pt x="27310" y="27688"/>
                    </a:moveTo>
                    <a:cubicBezTo>
                      <a:pt x="15897" y="27688"/>
                      <a:pt x="11621" y="30545"/>
                      <a:pt x="11621" y="35110"/>
                    </a:cubicBezTo>
                    <a:cubicBezTo>
                      <a:pt x="11621" y="38150"/>
                      <a:pt x="13709" y="40155"/>
                      <a:pt x="17233" y="40155"/>
                    </a:cubicBezTo>
                    <a:cubicBezTo>
                      <a:pt x="23224" y="40155"/>
                      <a:pt x="27323" y="34543"/>
                      <a:pt x="27323" y="2874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407D921F-8FD4-E91E-9139-37C9B7602CD5}"/>
                  </a:ext>
                </a:extLst>
              </p:cNvPr>
              <p:cNvSpPr/>
              <p:nvPr/>
            </p:nvSpPr>
            <p:spPr>
              <a:xfrm>
                <a:off x="8864074" y="4915403"/>
                <a:ext cx="23236" cy="39846"/>
              </a:xfrm>
              <a:custGeom>
                <a:avLst/>
                <a:gdLst>
                  <a:gd name="connsiteX0" fmla="*/ 8866 w 23236"/>
                  <a:gd name="connsiteY0" fmla="*/ 39846 h 39846"/>
                  <a:gd name="connsiteX1" fmla="*/ 586 w 23236"/>
                  <a:gd name="connsiteY1" fmla="*/ 38868 h 39846"/>
                  <a:gd name="connsiteX2" fmla="*/ 586 w 23236"/>
                  <a:gd name="connsiteY2" fmla="*/ 29668 h 39846"/>
                  <a:gd name="connsiteX3" fmla="*/ 4370 w 23236"/>
                  <a:gd name="connsiteY3" fmla="*/ 29668 h 39846"/>
                  <a:gd name="connsiteX4" fmla="*/ 5114 w 23236"/>
                  <a:gd name="connsiteY4" fmla="*/ 34789 h 39846"/>
                  <a:gd name="connsiteX5" fmla="*/ 9137 w 23236"/>
                  <a:gd name="connsiteY5" fmla="*/ 35306 h 39846"/>
                  <a:gd name="connsiteX6" fmla="*/ 17706 w 23236"/>
                  <a:gd name="connsiteY6" fmla="*/ 28634 h 39846"/>
                  <a:gd name="connsiteX7" fmla="*/ 0 w 23236"/>
                  <a:gd name="connsiteY7" fmla="*/ 10978 h 39846"/>
                  <a:gd name="connsiteX8" fmla="*/ 13734 w 23236"/>
                  <a:gd name="connsiteY8" fmla="*/ 0 h 39846"/>
                  <a:gd name="connsiteX9" fmla="*/ 21212 w 23236"/>
                  <a:gd name="connsiteY9" fmla="*/ 744 h 39846"/>
                  <a:gd name="connsiteX10" fmla="*/ 21212 w 23236"/>
                  <a:gd name="connsiteY10" fmla="*/ 9673 h 39846"/>
                  <a:gd name="connsiteX11" fmla="*/ 17429 w 23236"/>
                  <a:gd name="connsiteY11" fmla="*/ 9673 h 39846"/>
                  <a:gd name="connsiteX12" fmla="*/ 16742 w 23236"/>
                  <a:gd name="connsiteY12" fmla="*/ 4673 h 39846"/>
                  <a:gd name="connsiteX13" fmla="*/ 13519 w 23236"/>
                  <a:gd name="connsiteY13" fmla="*/ 4389 h 39846"/>
                  <a:gd name="connsiteX14" fmla="*/ 5530 w 23236"/>
                  <a:gd name="connsiteY14" fmla="*/ 10417 h 39846"/>
                  <a:gd name="connsiteX15" fmla="*/ 23237 w 23236"/>
                  <a:gd name="connsiteY15" fmla="*/ 27896 h 39846"/>
                  <a:gd name="connsiteX16" fmla="*/ 8866 w 23236"/>
                  <a:gd name="connsiteY16" fmla="*/ 39846 h 3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236" h="39846">
                    <a:moveTo>
                      <a:pt x="8866" y="39846"/>
                    </a:moveTo>
                    <a:cubicBezTo>
                      <a:pt x="6076" y="39867"/>
                      <a:pt x="3295" y="39538"/>
                      <a:pt x="586" y="38868"/>
                    </a:cubicBezTo>
                    <a:lnTo>
                      <a:pt x="586" y="29668"/>
                    </a:lnTo>
                    <a:lnTo>
                      <a:pt x="4370" y="29668"/>
                    </a:lnTo>
                    <a:cubicBezTo>
                      <a:pt x="4710" y="31560"/>
                      <a:pt x="4944" y="33294"/>
                      <a:pt x="5114" y="34789"/>
                    </a:cubicBezTo>
                    <a:cubicBezTo>
                      <a:pt x="6432" y="35107"/>
                      <a:pt x="7781" y="35280"/>
                      <a:pt x="9137" y="35306"/>
                    </a:cubicBezTo>
                    <a:cubicBezTo>
                      <a:pt x="13854" y="35306"/>
                      <a:pt x="17706" y="33414"/>
                      <a:pt x="17706" y="28634"/>
                    </a:cubicBezTo>
                    <a:cubicBezTo>
                      <a:pt x="17706" y="19901"/>
                      <a:pt x="0" y="23464"/>
                      <a:pt x="0" y="10978"/>
                    </a:cubicBezTo>
                    <a:cubicBezTo>
                      <a:pt x="0" y="4597"/>
                      <a:pt x="5045" y="0"/>
                      <a:pt x="13734" y="0"/>
                    </a:cubicBezTo>
                    <a:cubicBezTo>
                      <a:pt x="16245" y="11"/>
                      <a:pt x="18749" y="260"/>
                      <a:pt x="21212" y="744"/>
                    </a:cubicBezTo>
                    <a:lnTo>
                      <a:pt x="21212" y="9673"/>
                    </a:lnTo>
                    <a:lnTo>
                      <a:pt x="17429" y="9673"/>
                    </a:lnTo>
                    <a:cubicBezTo>
                      <a:pt x="17112" y="8020"/>
                      <a:pt x="16883" y="6350"/>
                      <a:pt x="16742" y="4673"/>
                    </a:cubicBezTo>
                    <a:cubicBezTo>
                      <a:pt x="15679" y="4481"/>
                      <a:pt x="14600" y="4386"/>
                      <a:pt x="13519" y="4389"/>
                    </a:cubicBezTo>
                    <a:cubicBezTo>
                      <a:pt x="8229" y="4389"/>
                      <a:pt x="5530" y="6798"/>
                      <a:pt x="5530" y="10417"/>
                    </a:cubicBezTo>
                    <a:cubicBezTo>
                      <a:pt x="5530" y="18810"/>
                      <a:pt x="23237" y="15708"/>
                      <a:pt x="23237" y="27896"/>
                    </a:cubicBezTo>
                    <a:cubicBezTo>
                      <a:pt x="23237" y="34845"/>
                      <a:pt x="17776" y="39846"/>
                      <a:pt x="8866" y="3984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0D0B8814-2F5B-5CB0-E7D8-3E11223DA76B}"/>
                  </a:ext>
                </a:extLst>
              </p:cNvPr>
              <p:cNvSpPr/>
              <p:nvPr/>
            </p:nvSpPr>
            <p:spPr>
              <a:xfrm>
                <a:off x="8892834" y="4925584"/>
                <a:ext cx="27202" cy="29664"/>
              </a:xfrm>
              <a:custGeom>
                <a:avLst/>
                <a:gdLst>
                  <a:gd name="connsiteX0" fmla="*/ 17479 w 27202"/>
                  <a:gd name="connsiteY0" fmla="*/ 29129 h 29664"/>
                  <a:gd name="connsiteX1" fmla="*/ 17763 w 27202"/>
                  <a:gd name="connsiteY1" fmla="*/ 23454 h 29664"/>
                  <a:gd name="connsiteX2" fmla="*/ 17650 w 27202"/>
                  <a:gd name="connsiteY2" fmla="*/ 23454 h 29664"/>
                  <a:gd name="connsiteX3" fmla="*/ 7933 w 27202"/>
                  <a:gd name="connsiteY3" fmla="*/ 29665 h 29664"/>
                  <a:gd name="connsiteX4" fmla="*/ 0 w 27202"/>
                  <a:gd name="connsiteY4" fmla="*/ 22596 h 29664"/>
                  <a:gd name="connsiteX5" fmla="*/ 17189 w 27202"/>
                  <a:gd name="connsiteY5" fmla="*/ 12419 h 29664"/>
                  <a:gd name="connsiteX6" fmla="*/ 17189 w 27202"/>
                  <a:gd name="connsiteY6" fmla="*/ 10212 h 29664"/>
                  <a:gd name="connsiteX7" fmla="*/ 11098 w 27202"/>
                  <a:gd name="connsiteY7" fmla="*/ 4057 h 29664"/>
                  <a:gd name="connsiteX8" fmla="*/ 5808 w 27202"/>
                  <a:gd name="connsiteY8" fmla="*/ 4751 h 29664"/>
                  <a:gd name="connsiteX9" fmla="*/ 5120 w 27202"/>
                  <a:gd name="connsiteY9" fmla="*/ 9405 h 29664"/>
                  <a:gd name="connsiteX10" fmla="*/ 1967 w 27202"/>
                  <a:gd name="connsiteY10" fmla="*/ 9405 h 29664"/>
                  <a:gd name="connsiteX11" fmla="*/ 1967 w 27202"/>
                  <a:gd name="connsiteY11" fmla="*/ 1554 h 29664"/>
                  <a:gd name="connsiteX12" fmla="*/ 11741 w 27202"/>
                  <a:gd name="connsiteY12" fmla="*/ 3 h 29664"/>
                  <a:gd name="connsiteX13" fmla="*/ 22379 w 27202"/>
                  <a:gd name="connsiteY13" fmla="*/ 9543 h 29664"/>
                  <a:gd name="connsiteX14" fmla="*/ 22379 w 27202"/>
                  <a:gd name="connsiteY14" fmla="*/ 25125 h 29664"/>
                  <a:gd name="connsiteX15" fmla="*/ 27203 w 27202"/>
                  <a:gd name="connsiteY15" fmla="*/ 25699 h 29664"/>
                  <a:gd name="connsiteX16" fmla="*/ 27203 w 27202"/>
                  <a:gd name="connsiteY16" fmla="*/ 28744 h 29664"/>
                  <a:gd name="connsiteX17" fmla="*/ 17479 w 27202"/>
                  <a:gd name="connsiteY17" fmla="*/ 29129 h 29664"/>
                  <a:gd name="connsiteX18" fmla="*/ 17189 w 27202"/>
                  <a:gd name="connsiteY18" fmla="*/ 16019 h 29664"/>
                  <a:gd name="connsiteX19" fmla="*/ 5063 w 27202"/>
                  <a:gd name="connsiteY19" fmla="*/ 21657 h 29664"/>
                  <a:gd name="connsiteX20" fmla="*/ 9427 w 27202"/>
                  <a:gd name="connsiteY20" fmla="*/ 25623 h 29664"/>
                  <a:gd name="connsiteX21" fmla="*/ 17189 w 27202"/>
                  <a:gd name="connsiteY21" fmla="*/ 16543 h 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202" h="29664">
                    <a:moveTo>
                      <a:pt x="17479" y="29129"/>
                    </a:moveTo>
                    <a:cubicBezTo>
                      <a:pt x="17423" y="27233"/>
                      <a:pt x="17518" y="25335"/>
                      <a:pt x="17763" y="23454"/>
                    </a:cubicBezTo>
                    <a:lnTo>
                      <a:pt x="17650" y="23454"/>
                    </a:lnTo>
                    <a:cubicBezTo>
                      <a:pt x="16269" y="26960"/>
                      <a:pt x="12649" y="29665"/>
                      <a:pt x="7933" y="29665"/>
                    </a:cubicBezTo>
                    <a:cubicBezTo>
                      <a:pt x="3216" y="29665"/>
                      <a:pt x="0" y="27143"/>
                      <a:pt x="0" y="22596"/>
                    </a:cubicBezTo>
                    <a:cubicBezTo>
                      <a:pt x="0" y="16328"/>
                      <a:pt x="6381" y="12475"/>
                      <a:pt x="17189" y="12419"/>
                    </a:cubicBezTo>
                    <a:lnTo>
                      <a:pt x="17189" y="10212"/>
                    </a:lnTo>
                    <a:cubicBezTo>
                      <a:pt x="17189" y="6182"/>
                      <a:pt x="15752" y="4057"/>
                      <a:pt x="11098" y="4057"/>
                    </a:cubicBezTo>
                    <a:cubicBezTo>
                      <a:pt x="9312" y="4054"/>
                      <a:pt x="7533" y="4287"/>
                      <a:pt x="5808" y="4751"/>
                    </a:cubicBezTo>
                    <a:cubicBezTo>
                      <a:pt x="5694" y="6182"/>
                      <a:pt x="5404" y="7797"/>
                      <a:pt x="5120" y="9405"/>
                    </a:cubicBezTo>
                    <a:lnTo>
                      <a:pt x="1967" y="9405"/>
                    </a:lnTo>
                    <a:lnTo>
                      <a:pt x="1967" y="1554"/>
                    </a:lnTo>
                    <a:cubicBezTo>
                      <a:pt x="5113" y="481"/>
                      <a:pt x="8419" y="-43"/>
                      <a:pt x="11741" y="3"/>
                    </a:cubicBezTo>
                    <a:cubicBezTo>
                      <a:pt x="20021" y="3"/>
                      <a:pt x="22379" y="3856"/>
                      <a:pt x="22379" y="9543"/>
                    </a:cubicBezTo>
                    <a:lnTo>
                      <a:pt x="22379" y="25125"/>
                    </a:lnTo>
                    <a:cubicBezTo>
                      <a:pt x="23754" y="25352"/>
                      <a:pt x="25652" y="25585"/>
                      <a:pt x="27203" y="25699"/>
                    </a:cubicBezTo>
                    <a:lnTo>
                      <a:pt x="27203" y="28744"/>
                    </a:lnTo>
                    <a:cubicBezTo>
                      <a:pt x="23977" y="29138"/>
                      <a:pt x="20726" y="29267"/>
                      <a:pt x="17479" y="29129"/>
                    </a:cubicBezTo>
                    <a:close/>
                    <a:moveTo>
                      <a:pt x="17189" y="16019"/>
                    </a:moveTo>
                    <a:cubicBezTo>
                      <a:pt x="7731" y="16019"/>
                      <a:pt x="5063" y="18838"/>
                      <a:pt x="5063" y="21657"/>
                    </a:cubicBezTo>
                    <a:cubicBezTo>
                      <a:pt x="5063" y="24072"/>
                      <a:pt x="6785" y="25623"/>
                      <a:pt x="9427" y="25623"/>
                    </a:cubicBezTo>
                    <a:cubicBezTo>
                      <a:pt x="14087" y="25623"/>
                      <a:pt x="17189" y="21020"/>
                      <a:pt x="17189" y="1654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2FA006C1-30F2-B520-88E7-4B199285EB35}"/>
                  </a:ext>
                </a:extLst>
              </p:cNvPr>
              <p:cNvSpPr/>
              <p:nvPr/>
            </p:nvSpPr>
            <p:spPr>
              <a:xfrm>
                <a:off x="8922913" y="4925581"/>
                <a:ext cx="33142" cy="29132"/>
              </a:xfrm>
              <a:custGeom>
                <a:avLst/>
                <a:gdLst>
                  <a:gd name="connsiteX0" fmla="*/ 23161 w 33142"/>
                  <a:gd name="connsiteY0" fmla="*/ 10700 h 29132"/>
                  <a:gd name="connsiteX1" fmla="*/ 18337 w 33142"/>
                  <a:gd name="connsiteY1" fmla="*/ 4319 h 29132"/>
                  <a:gd name="connsiteX2" fmla="*/ 10140 w 33142"/>
                  <a:gd name="connsiteY2" fmla="*/ 15411 h 29132"/>
                  <a:gd name="connsiteX3" fmla="*/ 10140 w 33142"/>
                  <a:gd name="connsiteY3" fmla="*/ 25298 h 29132"/>
                  <a:gd name="connsiteX4" fmla="*/ 14736 w 33142"/>
                  <a:gd name="connsiteY4" fmla="*/ 26042 h 29132"/>
                  <a:gd name="connsiteX5" fmla="*/ 14736 w 33142"/>
                  <a:gd name="connsiteY5" fmla="*/ 29132 h 29132"/>
                  <a:gd name="connsiteX6" fmla="*/ 0 w 33142"/>
                  <a:gd name="connsiteY6" fmla="*/ 29132 h 29132"/>
                  <a:gd name="connsiteX7" fmla="*/ 0 w 33142"/>
                  <a:gd name="connsiteY7" fmla="*/ 26105 h 29132"/>
                  <a:gd name="connsiteX8" fmla="*/ 5000 w 33142"/>
                  <a:gd name="connsiteY8" fmla="*/ 25298 h 29132"/>
                  <a:gd name="connsiteX9" fmla="*/ 5000 w 33142"/>
                  <a:gd name="connsiteY9" fmla="*/ 4603 h 29132"/>
                  <a:gd name="connsiteX10" fmla="*/ 0 w 33142"/>
                  <a:gd name="connsiteY10" fmla="*/ 4029 h 29132"/>
                  <a:gd name="connsiteX11" fmla="*/ 0 w 33142"/>
                  <a:gd name="connsiteY11" fmla="*/ 983 h 29132"/>
                  <a:gd name="connsiteX12" fmla="*/ 10001 w 33142"/>
                  <a:gd name="connsiteY12" fmla="*/ 580 h 29132"/>
                  <a:gd name="connsiteX13" fmla="*/ 9597 w 33142"/>
                  <a:gd name="connsiteY13" fmla="*/ 6558 h 29132"/>
                  <a:gd name="connsiteX14" fmla="*/ 9654 w 33142"/>
                  <a:gd name="connsiteY14" fmla="*/ 6621 h 29132"/>
                  <a:gd name="connsiteX15" fmla="*/ 19743 w 33142"/>
                  <a:gd name="connsiteY15" fmla="*/ 6 h 29132"/>
                  <a:gd name="connsiteX16" fmla="*/ 28313 w 33142"/>
                  <a:gd name="connsiteY16" fmla="*/ 9149 h 29132"/>
                  <a:gd name="connsiteX17" fmla="*/ 28313 w 33142"/>
                  <a:gd name="connsiteY17" fmla="*/ 25298 h 29132"/>
                  <a:gd name="connsiteX18" fmla="*/ 33143 w 33142"/>
                  <a:gd name="connsiteY18" fmla="*/ 26105 h 29132"/>
                  <a:gd name="connsiteX19" fmla="*/ 33143 w 33142"/>
                  <a:gd name="connsiteY19" fmla="*/ 29132 h 29132"/>
                  <a:gd name="connsiteX20" fmla="*/ 23161 w 33142"/>
                  <a:gd name="connsiteY20" fmla="*/ 29132 h 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142" h="29132">
                    <a:moveTo>
                      <a:pt x="23161" y="10700"/>
                    </a:moveTo>
                    <a:cubicBezTo>
                      <a:pt x="23161" y="6677"/>
                      <a:pt x="22070" y="4319"/>
                      <a:pt x="18337" y="4319"/>
                    </a:cubicBezTo>
                    <a:cubicBezTo>
                      <a:pt x="13564" y="4319"/>
                      <a:pt x="10140" y="9093"/>
                      <a:pt x="10140" y="15411"/>
                    </a:cubicBezTo>
                    <a:lnTo>
                      <a:pt x="10140" y="25298"/>
                    </a:lnTo>
                    <a:cubicBezTo>
                      <a:pt x="11690" y="25421"/>
                      <a:pt x="13227" y="25670"/>
                      <a:pt x="14736" y="26042"/>
                    </a:cubicBezTo>
                    <a:lnTo>
                      <a:pt x="14736" y="29132"/>
                    </a:lnTo>
                    <a:lnTo>
                      <a:pt x="0" y="29132"/>
                    </a:lnTo>
                    <a:lnTo>
                      <a:pt x="0" y="26105"/>
                    </a:lnTo>
                    <a:cubicBezTo>
                      <a:pt x="1637" y="25677"/>
                      <a:pt x="3312" y="25407"/>
                      <a:pt x="5000" y="25298"/>
                    </a:cubicBezTo>
                    <a:lnTo>
                      <a:pt x="5000" y="4603"/>
                    </a:lnTo>
                    <a:cubicBezTo>
                      <a:pt x="3619" y="4376"/>
                      <a:pt x="1665" y="4149"/>
                      <a:pt x="0" y="4029"/>
                    </a:cubicBezTo>
                    <a:lnTo>
                      <a:pt x="0" y="983"/>
                    </a:lnTo>
                    <a:cubicBezTo>
                      <a:pt x="3317" y="585"/>
                      <a:pt x="6662" y="450"/>
                      <a:pt x="10001" y="580"/>
                    </a:cubicBezTo>
                    <a:cubicBezTo>
                      <a:pt x="10011" y="2579"/>
                      <a:pt x="9876" y="4578"/>
                      <a:pt x="9597" y="6558"/>
                    </a:cubicBezTo>
                    <a:lnTo>
                      <a:pt x="9654" y="6621"/>
                    </a:lnTo>
                    <a:cubicBezTo>
                      <a:pt x="11280" y="2504"/>
                      <a:pt x="15320" y="-143"/>
                      <a:pt x="19743" y="6"/>
                    </a:cubicBezTo>
                    <a:cubicBezTo>
                      <a:pt x="26244" y="6"/>
                      <a:pt x="28313" y="4086"/>
                      <a:pt x="28313" y="9149"/>
                    </a:cubicBezTo>
                    <a:lnTo>
                      <a:pt x="28313" y="25298"/>
                    </a:lnTo>
                    <a:cubicBezTo>
                      <a:pt x="29945" y="25407"/>
                      <a:pt x="31563" y="25677"/>
                      <a:pt x="33143" y="26105"/>
                    </a:cubicBezTo>
                    <a:lnTo>
                      <a:pt x="33143" y="29132"/>
                    </a:lnTo>
                    <a:lnTo>
                      <a:pt x="23161" y="29132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9000FDE3-293C-AF0C-5692-A010AB66094E}"/>
                  </a:ext>
                </a:extLst>
              </p:cNvPr>
              <p:cNvSpPr/>
              <p:nvPr/>
            </p:nvSpPr>
            <p:spPr>
              <a:xfrm>
                <a:off x="8981562" y="4915908"/>
                <a:ext cx="38200" cy="38805"/>
              </a:xfrm>
              <a:custGeom>
                <a:avLst/>
                <a:gdLst>
                  <a:gd name="connsiteX0" fmla="*/ 16534 w 38200"/>
                  <a:gd name="connsiteY0" fmla="*/ 24971 h 38805"/>
                  <a:gd name="connsiteX1" fmla="*/ 19119 w 38200"/>
                  <a:gd name="connsiteY1" fmla="*/ 33017 h 38805"/>
                  <a:gd name="connsiteX2" fmla="*/ 19176 w 38200"/>
                  <a:gd name="connsiteY2" fmla="*/ 33017 h 38805"/>
                  <a:gd name="connsiteX3" fmla="*/ 21818 w 38200"/>
                  <a:gd name="connsiteY3" fmla="*/ 24567 h 38805"/>
                  <a:gd name="connsiteX4" fmla="*/ 29290 w 38200"/>
                  <a:gd name="connsiteY4" fmla="*/ 3815 h 38805"/>
                  <a:gd name="connsiteX5" fmla="*/ 24750 w 38200"/>
                  <a:gd name="connsiteY5" fmla="*/ 3071 h 38805"/>
                  <a:gd name="connsiteX6" fmla="*/ 24750 w 38200"/>
                  <a:gd name="connsiteY6" fmla="*/ 19 h 38805"/>
                  <a:gd name="connsiteX7" fmla="*/ 38200 w 38200"/>
                  <a:gd name="connsiteY7" fmla="*/ 19 h 38805"/>
                  <a:gd name="connsiteX8" fmla="*/ 38200 w 38200"/>
                  <a:gd name="connsiteY8" fmla="*/ 3128 h 38805"/>
                  <a:gd name="connsiteX9" fmla="*/ 34757 w 38200"/>
                  <a:gd name="connsiteY9" fmla="*/ 3758 h 38805"/>
                  <a:gd name="connsiteX10" fmla="*/ 21906 w 38200"/>
                  <a:gd name="connsiteY10" fmla="*/ 38805 h 38805"/>
                  <a:gd name="connsiteX11" fmla="*/ 15985 w 38200"/>
                  <a:gd name="connsiteY11" fmla="*/ 38805 h 38805"/>
                  <a:gd name="connsiteX12" fmla="*/ 3506 w 38200"/>
                  <a:gd name="connsiteY12" fmla="*/ 3739 h 38805"/>
                  <a:gd name="connsiteX13" fmla="*/ 0 w 38200"/>
                  <a:gd name="connsiteY13" fmla="*/ 3109 h 38805"/>
                  <a:gd name="connsiteX14" fmla="*/ 0 w 38200"/>
                  <a:gd name="connsiteY14" fmla="*/ 0 h 38805"/>
                  <a:gd name="connsiteX15" fmla="*/ 13873 w 38200"/>
                  <a:gd name="connsiteY15" fmla="*/ 0 h 38805"/>
                  <a:gd name="connsiteX16" fmla="*/ 13873 w 38200"/>
                  <a:gd name="connsiteY16" fmla="*/ 3052 h 38805"/>
                  <a:gd name="connsiteX17" fmla="*/ 9326 w 38200"/>
                  <a:gd name="connsiteY17" fmla="*/ 379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200" h="38805">
                    <a:moveTo>
                      <a:pt x="16534" y="24971"/>
                    </a:moveTo>
                    <a:cubicBezTo>
                      <a:pt x="17334" y="27215"/>
                      <a:pt x="18312" y="30141"/>
                      <a:pt x="19119" y="33017"/>
                    </a:cubicBezTo>
                    <a:lnTo>
                      <a:pt x="19176" y="33017"/>
                    </a:lnTo>
                    <a:cubicBezTo>
                      <a:pt x="19863" y="30261"/>
                      <a:pt x="20727" y="27669"/>
                      <a:pt x="21818" y="24567"/>
                    </a:cubicBezTo>
                    <a:lnTo>
                      <a:pt x="29290" y="3815"/>
                    </a:lnTo>
                    <a:cubicBezTo>
                      <a:pt x="27759" y="3691"/>
                      <a:pt x="26241" y="3443"/>
                      <a:pt x="24750" y="3071"/>
                    </a:cubicBezTo>
                    <a:lnTo>
                      <a:pt x="24750" y="19"/>
                    </a:lnTo>
                    <a:lnTo>
                      <a:pt x="38200" y="19"/>
                    </a:lnTo>
                    <a:lnTo>
                      <a:pt x="38200" y="3128"/>
                    </a:lnTo>
                    <a:cubicBezTo>
                      <a:pt x="37078" y="3457"/>
                      <a:pt x="35924" y="3669"/>
                      <a:pt x="34757" y="3758"/>
                    </a:cubicBezTo>
                    <a:lnTo>
                      <a:pt x="21906" y="38805"/>
                    </a:lnTo>
                    <a:lnTo>
                      <a:pt x="15985" y="38805"/>
                    </a:lnTo>
                    <a:lnTo>
                      <a:pt x="3506" y="3739"/>
                    </a:lnTo>
                    <a:cubicBezTo>
                      <a:pt x="2319" y="3650"/>
                      <a:pt x="1144" y="3439"/>
                      <a:pt x="0" y="3109"/>
                    </a:cubicBezTo>
                    <a:lnTo>
                      <a:pt x="0" y="0"/>
                    </a:lnTo>
                    <a:lnTo>
                      <a:pt x="13873" y="0"/>
                    </a:lnTo>
                    <a:lnTo>
                      <a:pt x="13873" y="3052"/>
                    </a:lnTo>
                    <a:cubicBezTo>
                      <a:pt x="12381" y="3428"/>
                      <a:pt x="10860" y="3677"/>
                      <a:pt x="9326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2A185A6-43F8-A38F-8EFF-3F1F917B52E2}"/>
                  </a:ext>
                </a:extLst>
              </p:cNvPr>
              <p:cNvSpPr/>
              <p:nvPr/>
            </p:nvSpPr>
            <p:spPr>
              <a:xfrm>
                <a:off x="9021811" y="4914700"/>
                <a:ext cx="15007" cy="40013"/>
              </a:xfrm>
              <a:custGeom>
                <a:avLst/>
                <a:gdLst>
                  <a:gd name="connsiteX0" fmla="*/ 0 w 15007"/>
                  <a:gd name="connsiteY0" fmla="*/ 40013 h 40013"/>
                  <a:gd name="connsiteX1" fmla="*/ 0 w 15007"/>
                  <a:gd name="connsiteY1" fmla="*/ 36986 h 40013"/>
                  <a:gd name="connsiteX2" fmla="*/ 5000 w 15007"/>
                  <a:gd name="connsiteY2" fmla="*/ 36179 h 40013"/>
                  <a:gd name="connsiteX3" fmla="*/ 5000 w 15007"/>
                  <a:gd name="connsiteY3" fmla="*/ 15484 h 40013"/>
                  <a:gd name="connsiteX4" fmla="*/ 0 w 15007"/>
                  <a:gd name="connsiteY4" fmla="*/ 14910 h 40013"/>
                  <a:gd name="connsiteX5" fmla="*/ 0 w 15007"/>
                  <a:gd name="connsiteY5" fmla="*/ 11864 h 40013"/>
                  <a:gd name="connsiteX6" fmla="*/ 10177 w 15007"/>
                  <a:gd name="connsiteY6" fmla="*/ 11461 h 40013"/>
                  <a:gd name="connsiteX7" fmla="*/ 10177 w 15007"/>
                  <a:gd name="connsiteY7" fmla="*/ 36179 h 40013"/>
                  <a:gd name="connsiteX8" fmla="*/ 15008 w 15007"/>
                  <a:gd name="connsiteY8" fmla="*/ 36986 h 40013"/>
                  <a:gd name="connsiteX9" fmla="*/ 15008 w 15007"/>
                  <a:gd name="connsiteY9" fmla="*/ 40013 h 40013"/>
                  <a:gd name="connsiteX10" fmla="*/ 7649 w 15007"/>
                  <a:gd name="connsiteY10" fmla="*/ 6732 h 40013"/>
                  <a:gd name="connsiteX11" fmla="*/ 4139 w 15007"/>
                  <a:gd name="connsiteY11" fmla="*/ 3513 h 40013"/>
                  <a:gd name="connsiteX12" fmla="*/ 7358 w 15007"/>
                  <a:gd name="connsiteY12" fmla="*/ 3 h 40013"/>
                  <a:gd name="connsiteX13" fmla="*/ 7649 w 15007"/>
                  <a:gd name="connsiteY13" fmla="*/ 3 h 40013"/>
                  <a:gd name="connsiteX14" fmla="*/ 11041 w 15007"/>
                  <a:gd name="connsiteY14" fmla="*/ 3307 h 40013"/>
                  <a:gd name="connsiteX15" fmla="*/ 11041 w 15007"/>
                  <a:gd name="connsiteY15" fmla="*/ 3339 h 40013"/>
                  <a:gd name="connsiteX16" fmla="*/ 7649 w 15007"/>
                  <a:gd name="connsiteY16" fmla="*/ 6750 h 4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07" h="40013">
                    <a:moveTo>
                      <a:pt x="0" y="40013"/>
                    </a:moveTo>
                    <a:lnTo>
                      <a:pt x="0" y="36986"/>
                    </a:lnTo>
                    <a:cubicBezTo>
                      <a:pt x="1638" y="36559"/>
                      <a:pt x="3312" y="36289"/>
                      <a:pt x="5000" y="36179"/>
                    </a:cubicBezTo>
                    <a:lnTo>
                      <a:pt x="5000" y="15484"/>
                    </a:lnTo>
                    <a:cubicBezTo>
                      <a:pt x="3626" y="15257"/>
                      <a:pt x="1671" y="15030"/>
                      <a:pt x="0" y="14910"/>
                    </a:cubicBezTo>
                    <a:lnTo>
                      <a:pt x="0" y="11864"/>
                    </a:lnTo>
                    <a:cubicBezTo>
                      <a:pt x="3377" y="11463"/>
                      <a:pt x="6780" y="11328"/>
                      <a:pt x="10177" y="11461"/>
                    </a:cubicBezTo>
                    <a:lnTo>
                      <a:pt x="10177" y="36179"/>
                    </a:lnTo>
                    <a:cubicBezTo>
                      <a:pt x="11810" y="36288"/>
                      <a:pt x="13428" y="36558"/>
                      <a:pt x="15008" y="36986"/>
                    </a:cubicBezTo>
                    <a:lnTo>
                      <a:pt x="15008" y="40013"/>
                    </a:lnTo>
                    <a:close/>
                    <a:moveTo>
                      <a:pt x="7649" y="6732"/>
                    </a:moveTo>
                    <a:cubicBezTo>
                      <a:pt x="5791" y="6812"/>
                      <a:pt x="4220" y="5371"/>
                      <a:pt x="4139" y="3513"/>
                    </a:cubicBezTo>
                    <a:cubicBezTo>
                      <a:pt x="4058" y="1655"/>
                      <a:pt x="5499" y="84"/>
                      <a:pt x="7358" y="3"/>
                    </a:cubicBezTo>
                    <a:cubicBezTo>
                      <a:pt x="7455" y="-1"/>
                      <a:pt x="7552" y="-1"/>
                      <a:pt x="7649" y="3"/>
                    </a:cubicBezTo>
                    <a:cubicBezTo>
                      <a:pt x="9498" y="-21"/>
                      <a:pt x="11017" y="1458"/>
                      <a:pt x="11041" y="3307"/>
                    </a:cubicBezTo>
                    <a:cubicBezTo>
                      <a:pt x="11041" y="3318"/>
                      <a:pt x="11041" y="3328"/>
                      <a:pt x="11041" y="3339"/>
                    </a:cubicBezTo>
                    <a:cubicBezTo>
                      <a:pt x="11027" y="5210"/>
                      <a:pt x="9520" y="6726"/>
                      <a:pt x="7649" y="675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3AAAA19B-9D2B-63F9-9268-88137CDBEF4E}"/>
                  </a:ext>
                </a:extLst>
              </p:cNvPr>
              <p:cNvSpPr/>
              <p:nvPr/>
            </p:nvSpPr>
            <p:spPr>
              <a:xfrm>
                <a:off x="9040388" y="4925757"/>
                <a:ext cx="21382" cy="29378"/>
              </a:xfrm>
              <a:custGeom>
                <a:avLst/>
                <a:gdLst>
                  <a:gd name="connsiteX0" fmla="*/ 12933 w 21382"/>
                  <a:gd name="connsiteY0" fmla="*/ 29378 h 29378"/>
                  <a:gd name="connsiteX1" fmla="*/ 0 w 21382"/>
                  <a:gd name="connsiteY1" fmla="*/ 15638 h 29378"/>
                  <a:gd name="connsiteX2" fmla="*/ 14371 w 21382"/>
                  <a:gd name="connsiteY2" fmla="*/ 0 h 29378"/>
                  <a:gd name="connsiteX3" fmla="*/ 21212 w 21382"/>
                  <a:gd name="connsiteY3" fmla="*/ 977 h 29378"/>
                  <a:gd name="connsiteX4" fmla="*/ 21212 w 21382"/>
                  <a:gd name="connsiteY4" fmla="*/ 9314 h 29378"/>
                  <a:gd name="connsiteX5" fmla="*/ 17997 w 21382"/>
                  <a:gd name="connsiteY5" fmla="*/ 9314 h 29378"/>
                  <a:gd name="connsiteX6" fmla="*/ 17246 w 21382"/>
                  <a:gd name="connsiteY6" fmla="*/ 4660 h 29378"/>
                  <a:gd name="connsiteX7" fmla="*/ 13683 w 21382"/>
                  <a:gd name="connsiteY7" fmla="*/ 4143 h 29378"/>
                  <a:gd name="connsiteX8" fmla="*/ 5404 w 21382"/>
                  <a:gd name="connsiteY8" fmla="*/ 14774 h 29378"/>
                  <a:gd name="connsiteX9" fmla="*/ 14024 w 21382"/>
                  <a:gd name="connsiteY9" fmla="*/ 24952 h 29378"/>
                  <a:gd name="connsiteX10" fmla="*/ 21042 w 21382"/>
                  <a:gd name="connsiteY10" fmla="*/ 23394 h 29378"/>
                  <a:gd name="connsiteX11" fmla="*/ 21383 w 21382"/>
                  <a:gd name="connsiteY11" fmla="*/ 27884 h 29378"/>
                  <a:gd name="connsiteX12" fmla="*/ 12933 w 21382"/>
                  <a:gd name="connsiteY12" fmla="*/ 29378 h 2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82" h="29378">
                    <a:moveTo>
                      <a:pt x="12933" y="29378"/>
                    </a:moveTo>
                    <a:cubicBezTo>
                      <a:pt x="5864" y="29378"/>
                      <a:pt x="0" y="26156"/>
                      <a:pt x="0" y="15638"/>
                    </a:cubicBezTo>
                    <a:cubicBezTo>
                      <a:pt x="0" y="6444"/>
                      <a:pt x="4660" y="0"/>
                      <a:pt x="14371" y="0"/>
                    </a:cubicBezTo>
                    <a:cubicBezTo>
                      <a:pt x="16686" y="-1"/>
                      <a:pt x="18990" y="328"/>
                      <a:pt x="21212" y="977"/>
                    </a:cubicBezTo>
                    <a:lnTo>
                      <a:pt x="21212" y="9314"/>
                    </a:lnTo>
                    <a:lnTo>
                      <a:pt x="17997" y="9314"/>
                    </a:lnTo>
                    <a:cubicBezTo>
                      <a:pt x="17650" y="7649"/>
                      <a:pt x="17416" y="6035"/>
                      <a:pt x="17246" y="4660"/>
                    </a:cubicBezTo>
                    <a:cubicBezTo>
                      <a:pt x="16094" y="4298"/>
                      <a:pt x="14891" y="4124"/>
                      <a:pt x="13683" y="4143"/>
                    </a:cubicBezTo>
                    <a:cubicBezTo>
                      <a:pt x="8336" y="4143"/>
                      <a:pt x="5404" y="8336"/>
                      <a:pt x="5404" y="14774"/>
                    </a:cubicBezTo>
                    <a:cubicBezTo>
                      <a:pt x="5404" y="20582"/>
                      <a:pt x="7296" y="24952"/>
                      <a:pt x="14024" y="24952"/>
                    </a:cubicBezTo>
                    <a:cubicBezTo>
                      <a:pt x="16450" y="24963"/>
                      <a:pt x="18848" y="24431"/>
                      <a:pt x="21042" y="23394"/>
                    </a:cubicBezTo>
                    <a:lnTo>
                      <a:pt x="21383" y="27884"/>
                    </a:lnTo>
                    <a:cubicBezTo>
                      <a:pt x="18672" y="28863"/>
                      <a:pt x="15815" y="29369"/>
                      <a:pt x="12933" y="2937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FE63C75B-61E1-D339-5F81-B9D027D70E5F}"/>
                  </a:ext>
                </a:extLst>
              </p:cNvPr>
              <p:cNvSpPr/>
              <p:nvPr/>
            </p:nvSpPr>
            <p:spPr>
              <a:xfrm>
                <a:off x="9066033" y="4925644"/>
                <a:ext cx="24201" cy="29607"/>
              </a:xfrm>
              <a:custGeom>
                <a:avLst/>
                <a:gdLst>
                  <a:gd name="connsiteX0" fmla="*/ 24031 w 24201"/>
                  <a:gd name="connsiteY0" fmla="*/ 14484 h 29607"/>
                  <a:gd name="connsiteX1" fmla="*/ 5347 w 24201"/>
                  <a:gd name="connsiteY1" fmla="*/ 14484 h 29607"/>
                  <a:gd name="connsiteX2" fmla="*/ 14377 w 24201"/>
                  <a:gd name="connsiteY2" fmla="*/ 25406 h 29607"/>
                  <a:gd name="connsiteX3" fmla="*/ 22707 w 24201"/>
                  <a:gd name="connsiteY3" fmla="*/ 23627 h 29607"/>
                  <a:gd name="connsiteX4" fmla="*/ 23167 w 24201"/>
                  <a:gd name="connsiteY4" fmla="*/ 27821 h 29607"/>
                  <a:gd name="connsiteX5" fmla="*/ 13513 w 24201"/>
                  <a:gd name="connsiteY5" fmla="*/ 29605 h 29607"/>
                  <a:gd name="connsiteX6" fmla="*/ 0 w 24201"/>
                  <a:gd name="connsiteY6" fmla="*/ 14945 h 29607"/>
                  <a:gd name="connsiteX7" fmla="*/ 12763 w 24201"/>
                  <a:gd name="connsiteY7" fmla="*/ 0 h 29607"/>
                  <a:gd name="connsiteX8" fmla="*/ 24201 w 24201"/>
                  <a:gd name="connsiteY8" fmla="*/ 12012 h 29607"/>
                  <a:gd name="connsiteX9" fmla="*/ 24031 w 24201"/>
                  <a:gd name="connsiteY9" fmla="*/ 14484 h 29607"/>
                  <a:gd name="connsiteX10" fmla="*/ 12536 w 24201"/>
                  <a:gd name="connsiteY10" fmla="*/ 3796 h 29607"/>
                  <a:gd name="connsiteX11" fmla="*/ 5599 w 24201"/>
                  <a:gd name="connsiteY11" fmla="*/ 10808 h 29607"/>
                  <a:gd name="connsiteX12" fmla="*/ 18936 w 24201"/>
                  <a:gd name="connsiteY12" fmla="*/ 10808 h 29607"/>
                  <a:gd name="connsiteX13" fmla="*/ 12536 w 24201"/>
                  <a:gd name="connsiteY13" fmla="*/ 3796 h 2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01" h="29607">
                    <a:moveTo>
                      <a:pt x="24031" y="14484"/>
                    </a:moveTo>
                    <a:lnTo>
                      <a:pt x="5347" y="14484"/>
                    </a:lnTo>
                    <a:cubicBezTo>
                      <a:pt x="5120" y="22133"/>
                      <a:pt x="8279" y="25406"/>
                      <a:pt x="14377" y="25406"/>
                    </a:cubicBezTo>
                    <a:cubicBezTo>
                      <a:pt x="17248" y="25406"/>
                      <a:pt x="20086" y="24800"/>
                      <a:pt x="22707" y="23627"/>
                    </a:cubicBezTo>
                    <a:lnTo>
                      <a:pt x="23167" y="27821"/>
                    </a:lnTo>
                    <a:cubicBezTo>
                      <a:pt x="20097" y="29042"/>
                      <a:pt x="16817" y="29648"/>
                      <a:pt x="13513" y="29605"/>
                    </a:cubicBezTo>
                    <a:cubicBezTo>
                      <a:pt x="4717" y="29605"/>
                      <a:pt x="0" y="25008"/>
                      <a:pt x="0" y="14945"/>
                    </a:cubicBezTo>
                    <a:cubicBezTo>
                      <a:pt x="0" y="6381"/>
                      <a:pt x="4660" y="0"/>
                      <a:pt x="12763" y="0"/>
                    </a:cubicBezTo>
                    <a:cubicBezTo>
                      <a:pt x="20866" y="0"/>
                      <a:pt x="24201" y="5461"/>
                      <a:pt x="24201" y="12012"/>
                    </a:cubicBezTo>
                    <a:cubicBezTo>
                      <a:pt x="24192" y="12839"/>
                      <a:pt x="24135" y="13664"/>
                      <a:pt x="24031" y="14484"/>
                    </a:cubicBezTo>
                    <a:close/>
                    <a:moveTo>
                      <a:pt x="12536" y="3796"/>
                    </a:moveTo>
                    <a:cubicBezTo>
                      <a:pt x="8796" y="3796"/>
                      <a:pt x="6154" y="6615"/>
                      <a:pt x="5599" y="10808"/>
                    </a:cubicBezTo>
                    <a:lnTo>
                      <a:pt x="18936" y="10808"/>
                    </a:lnTo>
                    <a:cubicBezTo>
                      <a:pt x="19031" y="6615"/>
                      <a:pt x="16559" y="3796"/>
                      <a:pt x="12536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0F4522BE-6B5C-9BFD-73C7-514D72C94D5C}"/>
                  </a:ext>
                </a:extLst>
              </p:cNvPr>
              <p:cNvSpPr/>
              <p:nvPr/>
            </p:nvSpPr>
            <p:spPr>
              <a:xfrm>
                <a:off x="9094573" y="4925587"/>
                <a:ext cx="33142" cy="29126"/>
              </a:xfrm>
              <a:custGeom>
                <a:avLst/>
                <a:gdLst>
                  <a:gd name="connsiteX0" fmla="*/ 23148 w 33142"/>
                  <a:gd name="connsiteY0" fmla="*/ 10694 h 29126"/>
                  <a:gd name="connsiteX1" fmla="*/ 18318 w 33142"/>
                  <a:gd name="connsiteY1" fmla="*/ 4313 h 29126"/>
                  <a:gd name="connsiteX2" fmla="*/ 10159 w 33142"/>
                  <a:gd name="connsiteY2" fmla="*/ 15405 h 29126"/>
                  <a:gd name="connsiteX3" fmla="*/ 10159 w 33142"/>
                  <a:gd name="connsiteY3" fmla="*/ 25292 h 29126"/>
                  <a:gd name="connsiteX4" fmla="*/ 14755 w 33142"/>
                  <a:gd name="connsiteY4" fmla="*/ 26036 h 29126"/>
                  <a:gd name="connsiteX5" fmla="*/ 14755 w 33142"/>
                  <a:gd name="connsiteY5" fmla="*/ 29126 h 29126"/>
                  <a:gd name="connsiteX6" fmla="*/ 0 w 33142"/>
                  <a:gd name="connsiteY6" fmla="*/ 29126 h 29126"/>
                  <a:gd name="connsiteX7" fmla="*/ 0 w 33142"/>
                  <a:gd name="connsiteY7" fmla="*/ 26099 h 29126"/>
                  <a:gd name="connsiteX8" fmla="*/ 5000 w 33142"/>
                  <a:gd name="connsiteY8" fmla="*/ 25292 h 29126"/>
                  <a:gd name="connsiteX9" fmla="*/ 5000 w 33142"/>
                  <a:gd name="connsiteY9" fmla="*/ 4597 h 29126"/>
                  <a:gd name="connsiteX10" fmla="*/ 0 w 33142"/>
                  <a:gd name="connsiteY10" fmla="*/ 4023 h 29126"/>
                  <a:gd name="connsiteX11" fmla="*/ 0 w 33142"/>
                  <a:gd name="connsiteY11" fmla="*/ 977 h 29126"/>
                  <a:gd name="connsiteX12" fmla="*/ 10007 w 33142"/>
                  <a:gd name="connsiteY12" fmla="*/ 574 h 29126"/>
                  <a:gd name="connsiteX13" fmla="*/ 9604 w 33142"/>
                  <a:gd name="connsiteY13" fmla="*/ 6552 h 29126"/>
                  <a:gd name="connsiteX14" fmla="*/ 9660 w 33142"/>
                  <a:gd name="connsiteY14" fmla="*/ 6615 h 29126"/>
                  <a:gd name="connsiteX15" fmla="*/ 19750 w 33142"/>
                  <a:gd name="connsiteY15" fmla="*/ 0 h 29126"/>
                  <a:gd name="connsiteX16" fmla="*/ 28313 w 33142"/>
                  <a:gd name="connsiteY16" fmla="*/ 9143 h 29126"/>
                  <a:gd name="connsiteX17" fmla="*/ 28313 w 33142"/>
                  <a:gd name="connsiteY17" fmla="*/ 25292 h 29126"/>
                  <a:gd name="connsiteX18" fmla="*/ 33143 w 33142"/>
                  <a:gd name="connsiteY18" fmla="*/ 26099 h 29126"/>
                  <a:gd name="connsiteX19" fmla="*/ 33143 w 33142"/>
                  <a:gd name="connsiteY19" fmla="*/ 29126 h 29126"/>
                  <a:gd name="connsiteX20" fmla="*/ 23142 w 33142"/>
                  <a:gd name="connsiteY20" fmla="*/ 29126 h 29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142" h="29126">
                    <a:moveTo>
                      <a:pt x="23148" y="10694"/>
                    </a:moveTo>
                    <a:cubicBezTo>
                      <a:pt x="23148" y="6671"/>
                      <a:pt x="22057" y="4313"/>
                      <a:pt x="18318" y="4313"/>
                    </a:cubicBezTo>
                    <a:cubicBezTo>
                      <a:pt x="13551" y="4313"/>
                      <a:pt x="10159" y="9087"/>
                      <a:pt x="10159" y="15405"/>
                    </a:cubicBezTo>
                    <a:lnTo>
                      <a:pt x="10159" y="25292"/>
                    </a:lnTo>
                    <a:cubicBezTo>
                      <a:pt x="11708" y="25416"/>
                      <a:pt x="13248" y="25665"/>
                      <a:pt x="14755" y="26036"/>
                    </a:cubicBezTo>
                    <a:lnTo>
                      <a:pt x="14755" y="29126"/>
                    </a:lnTo>
                    <a:lnTo>
                      <a:pt x="0" y="29126"/>
                    </a:lnTo>
                    <a:lnTo>
                      <a:pt x="0" y="26099"/>
                    </a:lnTo>
                    <a:cubicBezTo>
                      <a:pt x="1638" y="25672"/>
                      <a:pt x="3312" y="25402"/>
                      <a:pt x="5000" y="25292"/>
                    </a:cubicBezTo>
                    <a:lnTo>
                      <a:pt x="5000" y="4597"/>
                    </a:lnTo>
                    <a:cubicBezTo>
                      <a:pt x="3626" y="4370"/>
                      <a:pt x="1671" y="4143"/>
                      <a:pt x="0" y="4023"/>
                    </a:cubicBezTo>
                    <a:lnTo>
                      <a:pt x="0" y="977"/>
                    </a:lnTo>
                    <a:cubicBezTo>
                      <a:pt x="3320" y="579"/>
                      <a:pt x="6666" y="444"/>
                      <a:pt x="10007" y="574"/>
                    </a:cubicBezTo>
                    <a:cubicBezTo>
                      <a:pt x="10014" y="2573"/>
                      <a:pt x="9879" y="4571"/>
                      <a:pt x="9604" y="6552"/>
                    </a:cubicBezTo>
                    <a:lnTo>
                      <a:pt x="9660" y="6615"/>
                    </a:lnTo>
                    <a:cubicBezTo>
                      <a:pt x="11325" y="2642"/>
                      <a:pt x="14831" y="0"/>
                      <a:pt x="19750" y="0"/>
                    </a:cubicBezTo>
                    <a:cubicBezTo>
                      <a:pt x="26251" y="0"/>
                      <a:pt x="28313" y="4080"/>
                      <a:pt x="28313" y="9143"/>
                    </a:cubicBezTo>
                    <a:lnTo>
                      <a:pt x="28313" y="25292"/>
                    </a:lnTo>
                    <a:cubicBezTo>
                      <a:pt x="29946" y="25401"/>
                      <a:pt x="31566" y="25671"/>
                      <a:pt x="33143" y="26099"/>
                    </a:cubicBezTo>
                    <a:lnTo>
                      <a:pt x="33143" y="29126"/>
                    </a:lnTo>
                    <a:lnTo>
                      <a:pt x="23142" y="2912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6A43A59E-3384-C37E-9DB4-49A7565E6C18}"/>
                  </a:ext>
                </a:extLst>
              </p:cNvPr>
              <p:cNvSpPr/>
              <p:nvPr/>
            </p:nvSpPr>
            <p:spPr>
              <a:xfrm>
                <a:off x="9128485" y="4915447"/>
                <a:ext cx="19055" cy="39744"/>
              </a:xfrm>
              <a:custGeom>
                <a:avLst/>
                <a:gdLst>
                  <a:gd name="connsiteX0" fmla="*/ 13507 w 19055"/>
                  <a:gd name="connsiteY0" fmla="*/ 39745 h 39744"/>
                  <a:gd name="connsiteX1" fmla="*/ 5864 w 19055"/>
                  <a:gd name="connsiteY1" fmla="*/ 31175 h 39744"/>
                  <a:gd name="connsiteX2" fmla="*/ 5864 w 19055"/>
                  <a:gd name="connsiteY2" fmla="*/ 14736 h 39744"/>
                  <a:gd name="connsiteX3" fmla="*/ 0 w 19055"/>
                  <a:gd name="connsiteY3" fmla="*/ 14736 h 39744"/>
                  <a:gd name="connsiteX4" fmla="*/ 0 w 19055"/>
                  <a:gd name="connsiteY4" fmla="*/ 10713 h 39744"/>
                  <a:gd name="connsiteX5" fmla="*/ 5864 w 19055"/>
                  <a:gd name="connsiteY5" fmla="*/ 10713 h 39744"/>
                  <a:gd name="connsiteX6" fmla="*/ 5864 w 19055"/>
                  <a:gd name="connsiteY6" fmla="*/ 1431 h 39744"/>
                  <a:gd name="connsiteX7" fmla="*/ 11035 w 19055"/>
                  <a:gd name="connsiteY7" fmla="*/ 0 h 39744"/>
                  <a:gd name="connsiteX8" fmla="*/ 11035 w 19055"/>
                  <a:gd name="connsiteY8" fmla="*/ 10720 h 39744"/>
                  <a:gd name="connsiteX9" fmla="*/ 19056 w 19055"/>
                  <a:gd name="connsiteY9" fmla="*/ 10720 h 39744"/>
                  <a:gd name="connsiteX10" fmla="*/ 19056 w 19055"/>
                  <a:gd name="connsiteY10" fmla="*/ 14743 h 39744"/>
                  <a:gd name="connsiteX11" fmla="*/ 11066 w 19055"/>
                  <a:gd name="connsiteY11" fmla="*/ 14743 h 39744"/>
                  <a:gd name="connsiteX12" fmla="*/ 11066 w 19055"/>
                  <a:gd name="connsiteY12" fmla="*/ 29347 h 39744"/>
                  <a:gd name="connsiteX13" fmla="*/ 15146 w 19055"/>
                  <a:gd name="connsiteY13" fmla="*/ 35325 h 39744"/>
                  <a:gd name="connsiteX14" fmla="*/ 19056 w 19055"/>
                  <a:gd name="connsiteY14" fmla="*/ 34808 h 39744"/>
                  <a:gd name="connsiteX15" fmla="*/ 19056 w 19055"/>
                  <a:gd name="connsiteY15" fmla="*/ 39177 h 39744"/>
                  <a:gd name="connsiteX16" fmla="*/ 13507 w 19055"/>
                  <a:gd name="connsiteY16" fmla="*/ 39745 h 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55" h="39744">
                    <a:moveTo>
                      <a:pt x="13507" y="39745"/>
                    </a:moveTo>
                    <a:cubicBezTo>
                      <a:pt x="7643" y="39745"/>
                      <a:pt x="5864" y="37330"/>
                      <a:pt x="5864" y="31175"/>
                    </a:cubicBezTo>
                    <a:lnTo>
                      <a:pt x="5864" y="14736"/>
                    </a:lnTo>
                    <a:lnTo>
                      <a:pt x="0" y="14736"/>
                    </a:lnTo>
                    <a:lnTo>
                      <a:pt x="0" y="10713"/>
                    </a:lnTo>
                    <a:lnTo>
                      <a:pt x="5864" y="10713"/>
                    </a:lnTo>
                    <a:lnTo>
                      <a:pt x="5864" y="1431"/>
                    </a:lnTo>
                    <a:lnTo>
                      <a:pt x="11035" y="0"/>
                    </a:lnTo>
                    <a:lnTo>
                      <a:pt x="11035" y="10720"/>
                    </a:lnTo>
                    <a:lnTo>
                      <a:pt x="19056" y="10720"/>
                    </a:lnTo>
                    <a:lnTo>
                      <a:pt x="19056" y="14743"/>
                    </a:lnTo>
                    <a:lnTo>
                      <a:pt x="11066" y="14743"/>
                    </a:lnTo>
                    <a:lnTo>
                      <a:pt x="11066" y="29347"/>
                    </a:lnTo>
                    <a:cubicBezTo>
                      <a:pt x="11066" y="34057"/>
                      <a:pt x="11930" y="35325"/>
                      <a:pt x="15146" y="35325"/>
                    </a:cubicBezTo>
                    <a:cubicBezTo>
                      <a:pt x="16464" y="35307"/>
                      <a:pt x="17776" y="35134"/>
                      <a:pt x="19056" y="34808"/>
                    </a:cubicBezTo>
                    <a:lnTo>
                      <a:pt x="19056" y="39177"/>
                    </a:lnTo>
                    <a:cubicBezTo>
                      <a:pt x="17227" y="39549"/>
                      <a:pt x="15373" y="39739"/>
                      <a:pt x="13507" y="3974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9844BC16-C83F-9206-98B9-A749B0CD0112}"/>
                  </a:ext>
                </a:extLst>
              </p:cNvPr>
              <p:cNvSpPr/>
              <p:nvPr/>
            </p:nvSpPr>
            <p:spPr>
              <a:xfrm>
                <a:off x="9151999" y="4925644"/>
                <a:ext cx="24201" cy="29607"/>
              </a:xfrm>
              <a:custGeom>
                <a:avLst/>
                <a:gdLst>
                  <a:gd name="connsiteX0" fmla="*/ 24031 w 24201"/>
                  <a:gd name="connsiteY0" fmla="*/ 14484 h 29607"/>
                  <a:gd name="connsiteX1" fmla="*/ 5347 w 24201"/>
                  <a:gd name="connsiteY1" fmla="*/ 14484 h 29607"/>
                  <a:gd name="connsiteX2" fmla="*/ 14377 w 24201"/>
                  <a:gd name="connsiteY2" fmla="*/ 25406 h 29607"/>
                  <a:gd name="connsiteX3" fmla="*/ 22707 w 24201"/>
                  <a:gd name="connsiteY3" fmla="*/ 23627 h 29607"/>
                  <a:gd name="connsiteX4" fmla="*/ 23167 w 24201"/>
                  <a:gd name="connsiteY4" fmla="*/ 27821 h 29607"/>
                  <a:gd name="connsiteX5" fmla="*/ 13513 w 24201"/>
                  <a:gd name="connsiteY5" fmla="*/ 29605 h 29607"/>
                  <a:gd name="connsiteX6" fmla="*/ 0 w 24201"/>
                  <a:gd name="connsiteY6" fmla="*/ 14945 h 29607"/>
                  <a:gd name="connsiteX7" fmla="*/ 12763 w 24201"/>
                  <a:gd name="connsiteY7" fmla="*/ 0 h 29607"/>
                  <a:gd name="connsiteX8" fmla="*/ 24201 w 24201"/>
                  <a:gd name="connsiteY8" fmla="*/ 12012 h 29607"/>
                  <a:gd name="connsiteX9" fmla="*/ 24031 w 24201"/>
                  <a:gd name="connsiteY9" fmla="*/ 14484 h 29607"/>
                  <a:gd name="connsiteX10" fmla="*/ 12567 w 24201"/>
                  <a:gd name="connsiteY10" fmla="*/ 3796 h 29607"/>
                  <a:gd name="connsiteX11" fmla="*/ 5631 w 24201"/>
                  <a:gd name="connsiteY11" fmla="*/ 10808 h 29607"/>
                  <a:gd name="connsiteX12" fmla="*/ 18968 w 24201"/>
                  <a:gd name="connsiteY12" fmla="*/ 10808 h 29607"/>
                  <a:gd name="connsiteX13" fmla="*/ 12567 w 24201"/>
                  <a:gd name="connsiteY13" fmla="*/ 3796 h 2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01" h="29607">
                    <a:moveTo>
                      <a:pt x="24031" y="14484"/>
                    </a:moveTo>
                    <a:lnTo>
                      <a:pt x="5347" y="14484"/>
                    </a:lnTo>
                    <a:cubicBezTo>
                      <a:pt x="5120" y="22133"/>
                      <a:pt x="8279" y="25406"/>
                      <a:pt x="14377" y="25406"/>
                    </a:cubicBezTo>
                    <a:cubicBezTo>
                      <a:pt x="17246" y="25406"/>
                      <a:pt x="20084" y="24800"/>
                      <a:pt x="22707" y="23627"/>
                    </a:cubicBezTo>
                    <a:lnTo>
                      <a:pt x="23167" y="27821"/>
                    </a:lnTo>
                    <a:cubicBezTo>
                      <a:pt x="20096" y="29042"/>
                      <a:pt x="16817" y="29648"/>
                      <a:pt x="13513" y="29605"/>
                    </a:cubicBezTo>
                    <a:cubicBezTo>
                      <a:pt x="4685" y="29605"/>
                      <a:pt x="0" y="25008"/>
                      <a:pt x="0" y="14945"/>
                    </a:cubicBezTo>
                    <a:cubicBezTo>
                      <a:pt x="0" y="6381"/>
                      <a:pt x="4660" y="0"/>
                      <a:pt x="12763" y="0"/>
                    </a:cubicBezTo>
                    <a:cubicBezTo>
                      <a:pt x="20866" y="0"/>
                      <a:pt x="24201" y="5461"/>
                      <a:pt x="24201" y="12012"/>
                    </a:cubicBezTo>
                    <a:cubicBezTo>
                      <a:pt x="24189" y="12839"/>
                      <a:pt x="24132" y="13664"/>
                      <a:pt x="24031" y="14484"/>
                    </a:cubicBezTo>
                    <a:close/>
                    <a:moveTo>
                      <a:pt x="12567" y="3796"/>
                    </a:moveTo>
                    <a:cubicBezTo>
                      <a:pt x="8828" y="3796"/>
                      <a:pt x="6186" y="6615"/>
                      <a:pt x="5631" y="10808"/>
                    </a:cubicBezTo>
                    <a:lnTo>
                      <a:pt x="18968" y="10808"/>
                    </a:lnTo>
                    <a:cubicBezTo>
                      <a:pt x="19031" y="6615"/>
                      <a:pt x="16559" y="3796"/>
                      <a:pt x="12567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D7035B2C-F211-0C0B-63A9-9B39A803539E}"/>
                  </a:ext>
                </a:extLst>
              </p:cNvPr>
              <p:cNvSpPr/>
              <p:nvPr/>
            </p:nvSpPr>
            <p:spPr>
              <a:xfrm>
                <a:off x="9203719" y="4915927"/>
                <a:ext cx="51769" cy="38786"/>
              </a:xfrm>
              <a:custGeom>
                <a:avLst/>
                <a:gdLst>
                  <a:gd name="connsiteX0" fmla="*/ 48497 w 51769"/>
                  <a:gd name="connsiteY0" fmla="*/ 0 h 38786"/>
                  <a:gd name="connsiteX1" fmla="*/ 48497 w 51769"/>
                  <a:gd name="connsiteY1" fmla="*/ 3052 h 38786"/>
                  <a:gd name="connsiteX2" fmla="*/ 43497 w 51769"/>
                  <a:gd name="connsiteY2" fmla="*/ 3859 h 38786"/>
                  <a:gd name="connsiteX3" fmla="*/ 48321 w 51769"/>
                  <a:gd name="connsiteY3" fmla="*/ 35066 h 38786"/>
                  <a:gd name="connsiteX4" fmla="*/ 51770 w 51769"/>
                  <a:gd name="connsiteY4" fmla="*/ 35697 h 38786"/>
                  <a:gd name="connsiteX5" fmla="*/ 51770 w 51769"/>
                  <a:gd name="connsiteY5" fmla="*/ 38786 h 38786"/>
                  <a:gd name="connsiteX6" fmla="*/ 38206 w 51769"/>
                  <a:gd name="connsiteY6" fmla="*/ 38786 h 38786"/>
                  <a:gd name="connsiteX7" fmla="*/ 38206 w 51769"/>
                  <a:gd name="connsiteY7" fmla="*/ 35760 h 38786"/>
                  <a:gd name="connsiteX8" fmla="*/ 42690 w 51769"/>
                  <a:gd name="connsiteY8" fmla="*/ 35009 h 38786"/>
                  <a:gd name="connsiteX9" fmla="*/ 39871 w 51769"/>
                  <a:gd name="connsiteY9" fmla="*/ 15752 h 38786"/>
                  <a:gd name="connsiteX10" fmla="*/ 38723 w 51769"/>
                  <a:gd name="connsiteY10" fmla="*/ 6728 h 38786"/>
                  <a:gd name="connsiteX11" fmla="*/ 38610 w 51769"/>
                  <a:gd name="connsiteY11" fmla="*/ 6728 h 38786"/>
                  <a:gd name="connsiteX12" fmla="*/ 36598 w 51769"/>
                  <a:gd name="connsiteY12" fmla="*/ 13860 h 38786"/>
                  <a:gd name="connsiteX13" fmla="*/ 28319 w 51769"/>
                  <a:gd name="connsiteY13" fmla="*/ 38786 h 38786"/>
                  <a:gd name="connsiteX14" fmla="*/ 22644 w 51769"/>
                  <a:gd name="connsiteY14" fmla="*/ 38786 h 38786"/>
                  <a:gd name="connsiteX15" fmla="*/ 14774 w 51769"/>
                  <a:gd name="connsiteY15" fmla="*/ 15506 h 38786"/>
                  <a:gd name="connsiteX16" fmla="*/ 12359 w 51769"/>
                  <a:gd name="connsiteY16" fmla="*/ 6709 h 38786"/>
                  <a:gd name="connsiteX17" fmla="*/ 12246 w 51769"/>
                  <a:gd name="connsiteY17" fmla="*/ 6709 h 38786"/>
                  <a:gd name="connsiteX18" fmla="*/ 11212 w 51769"/>
                  <a:gd name="connsiteY18" fmla="*/ 16080 h 38786"/>
                  <a:gd name="connsiteX19" fmla="*/ 8853 w 51769"/>
                  <a:gd name="connsiteY19" fmla="*/ 34997 h 38786"/>
                  <a:gd name="connsiteX20" fmla="*/ 13393 w 51769"/>
                  <a:gd name="connsiteY20" fmla="*/ 35747 h 38786"/>
                  <a:gd name="connsiteX21" fmla="*/ 13393 w 51769"/>
                  <a:gd name="connsiteY21" fmla="*/ 38786 h 38786"/>
                  <a:gd name="connsiteX22" fmla="*/ 0 w 51769"/>
                  <a:gd name="connsiteY22" fmla="*/ 38786 h 38786"/>
                  <a:gd name="connsiteX23" fmla="*/ 0 w 51769"/>
                  <a:gd name="connsiteY23" fmla="*/ 35697 h 38786"/>
                  <a:gd name="connsiteX24" fmla="*/ 3506 w 51769"/>
                  <a:gd name="connsiteY24" fmla="*/ 35066 h 38786"/>
                  <a:gd name="connsiteX25" fmla="*/ 8216 w 51769"/>
                  <a:gd name="connsiteY25" fmla="*/ 3859 h 38786"/>
                  <a:gd name="connsiteX26" fmla="*/ 3216 w 51769"/>
                  <a:gd name="connsiteY26" fmla="*/ 3052 h 38786"/>
                  <a:gd name="connsiteX27" fmla="*/ 3216 w 51769"/>
                  <a:gd name="connsiteY27" fmla="*/ 0 h 38786"/>
                  <a:gd name="connsiteX28" fmla="*/ 15291 w 51769"/>
                  <a:gd name="connsiteY28" fmla="*/ 0 h 38786"/>
                  <a:gd name="connsiteX29" fmla="*/ 23489 w 51769"/>
                  <a:gd name="connsiteY29" fmla="*/ 24435 h 38786"/>
                  <a:gd name="connsiteX30" fmla="*/ 25620 w 51769"/>
                  <a:gd name="connsiteY30" fmla="*/ 32140 h 38786"/>
                  <a:gd name="connsiteX31" fmla="*/ 25734 w 51769"/>
                  <a:gd name="connsiteY31" fmla="*/ 32140 h 38786"/>
                  <a:gd name="connsiteX32" fmla="*/ 27859 w 51769"/>
                  <a:gd name="connsiteY32" fmla="*/ 24781 h 38786"/>
                  <a:gd name="connsiteX33" fmla="*/ 36308 w 51769"/>
                  <a:gd name="connsiteY33" fmla="*/ 0 h 38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1769" h="38786">
                    <a:moveTo>
                      <a:pt x="48497" y="0"/>
                    </a:moveTo>
                    <a:lnTo>
                      <a:pt x="48497" y="3052"/>
                    </a:lnTo>
                    <a:cubicBezTo>
                      <a:pt x="46858" y="3474"/>
                      <a:pt x="45187" y="3744"/>
                      <a:pt x="43497" y="3859"/>
                    </a:cubicBezTo>
                    <a:lnTo>
                      <a:pt x="48321" y="35066"/>
                    </a:lnTo>
                    <a:cubicBezTo>
                      <a:pt x="49487" y="35160"/>
                      <a:pt x="50641" y="35372"/>
                      <a:pt x="51770" y="35697"/>
                    </a:cubicBezTo>
                    <a:lnTo>
                      <a:pt x="51770" y="38786"/>
                    </a:lnTo>
                    <a:lnTo>
                      <a:pt x="38206" y="38786"/>
                    </a:lnTo>
                    <a:lnTo>
                      <a:pt x="38206" y="35760"/>
                    </a:lnTo>
                    <a:cubicBezTo>
                      <a:pt x="39676" y="35383"/>
                      <a:pt x="41176" y="35132"/>
                      <a:pt x="42690" y="35009"/>
                    </a:cubicBezTo>
                    <a:lnTo>
                      <a:pt x="39871" y="15752"/>
                    </a:lnTo>
                    <a:cubicBezTo>
                      <a:pt x="39240" y="11445"/>
                      <a:pt x="38894" y="8683"/>
                      <a:pt x="38723" y="6728"/>
                    </a:cubicBezTo>
                    <a:lnTo>
                      <a:pt x="38610" y="6728"/>
                    </a:lnTo>
                    <a:cubicBezTo>
                      <a:pt x="38150" y="8683"/>
                      <a:pt x="37519" y="11098"/>
                      <a:pt x="36598" y="13860"/>
                    </a:cubicBezTo>
                    <a:lnTo>
                      <a:pt x="28319" y="38786"/>
                    </a:lnTo>
                    <a:lnTo>
                      <a:pt x="22644" y="38786"/>
                    </a:lnTo>
                    <a:lnTo>
                      <a:pt x="14774" y="15506"/>
                    </a:lnTo>
                    <a:cubicBezTo>
                      <a:pt x="13740" y="12641"/>
                      <a:pt x="12933" y="9700"/>
                      <a:pt x="12359" y="6709"/>
                    </a:cubicBezTo>
                    <a:lnTo>
                      <a:pt x="12246" y="6709"/>
                    </a:lnTo>
                    <a:cubicBezTo>
                      <a:pt x="12012" y="9641"/>
                      <a:pt x="11615" y="12630"/>
                      <a:pt x="11212" y="16080"/>
                    </a:cubicBezTo>
                    <a:lnTo>
                      <a:pt x="8853" y="34997"/>
                    </a:lnTo>
                    <a:cubicBezTo>
                      <a:pt x="10386" y="35115"/>
                      <a:pt x="11905" y="35366"/>
                      <a:pt x="13393" y="35747"/>
                    </a:cubicBezTo>
                    <a:lnTo>
                      <a:pt x="13393" y="38786"/>
                    </a:lnTo>
                    <a:lnTo>
                      <a:pt x="0" y="38786"/>
                    </a:lnTo>
                    <a:lnTo>
                      <a:pt x="0" y="35697"/>
                    </a:lnTo>
                    <a:cubicBezTo>
                      <a:pt x="1141" y="35367"/>
                      <a:pt x="2321" y="35156"/>
                      <a:pt x="3506" y="35066"/>
                    </a:cubicBezTo>
                    <a:lnTo>
                      <a:pt x="8216" y="3859"/>
                    </a:lnTo>
                    <a:cubicBezTo>
                      <a:pt x="6526" y="3744"/>
                      <a:pt x="4855" y="3474"/>
                      <a:pt x="3216" y="3052"/>
                    </a:cubicBezTo>
                    <a:lnTo>
                      <a:pt x="3216" y="0"/>
                    </a:lnTo>
                    <a:lnTo>
                      <a:pt x="15291" y="0"/>
                    </a:lnTo>
                    <a:lnTo>
                      <a:pt x="23489" y="24435"/>
                    </a:lnTo>
                    <a:cubicBezTo>
                      <a:pt x="24372" y="26952"/>
                      <a:pt x="25084" y="29526"/>
                      <a:pt x="25620" y="32140"/>
                    </a:cubicBezTo>
                    <a:lnTo>
                      <a:pt x="25734" y="32140"/>
                    </a:lnTo>
                    <a:cubicBezTo>
                      <a:pt x="26289" y="29646"/>
                      <a:pt x="26995" y="27188"/>
                      <a:pt x="27859" y="24781"/>
                    </a:cubicBezTo>
                    <a:lnTo>
                      <a:pt x="36308" y="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874EEC25-A9AA-89A6-C713-31CD05264760}"/>
                  </a:ext>
                </a:extLst>
              </p:cNvPr>
              <p:cNvSpPr/>
              <p:nvPr/>
            </p:nvSpPr>
            <p:spPr>
              <a:xfrm>
                <a:off x="9258957" y="4912408"/>
                <a:ext cx="27196" cy="42840"/>
              </a:xfrm>
              <a:custGeom>
                <a:avLst/>
                <a:gdLst>
                  <a:gd name="connsiteX0" fmla="*/ 17473 w 27196"/>
                  <a:gd name="connsiteY0" fmla="*/ 42305 h 42840"/>
                  <a:gd name="connsiteX1" fmla="*/ 17763 w 27196"/>
                  <a:gd name="connsiteY1" fmla="*/ 36630 h 42840"/>
                  <a:gd name="connsiteX2" fmla="*/ 17650 w 27196"/>
                  <a:gd name="connsiteY2" fmla="*/ 36630 h 42840"/>
                  <a:gd name="connsiteX3" fmla="*/ 7933 w 27196"/>
                  <a:gd name="connsiteY3" fmla="*/ 42841 h 42840"/>
                  <a:gd name="connsiteX4" fmla="*/ 0 w 27196"/>
                  <a:gd name="connsiteY4" fmla="*/ 35772 h 42840"/>
                  <a:gd name="connsiteX5" fmla="*/ 17183 w 27196"/>
                  <a:gd name="connsiteY5" fmla="*/ 25595 h 42840"/>
                  <a:gd name="connsiteX6" fmla="*/ 17183 w 27196"/>
                  <a:gd name="connsiteY6" fmla="*/ 23388 h 42840"/>
                  <a:gd name="connsiteX7" fmla="*/ 11092 w 27196"/>
                  <a:gd name="connsiteY7" fmla="*/ 17233 h 42840"/>
                  <a:gd name="connsiteX8" fmla="*/ 5808 w 27196"/>
                  <a:gd name="connsiteY8" fmla="*/ 17927 h 42840"/>
                  <a:gd name="connsiteX9" fmla="*/ 5114 w 27196"/>
                  <a:gd name="connsiteY9" fmla="*/ 22581 h 42840"/>
                  <a:gd name="connsiteX10" fmla="*/ 1961 w 27196"/>
                  <a:gd name="connsiteY10" fmla="*/ 22581 h 42840"/>
                  <a:gd name="connsiteX11" fmla="*/ 1961 w 27196"/>
                  <a:gd name="connsiteY11" fmla="*/ 14730 h 42840"/>
                  <a:gd name="connsiteX12" fmla="*/ 11735 w 27196"/>
                  <a:gd name="connsiteY12" fmla="*/ 13179 h 42840"/>
                  <a:gd name="connsiteX13" fmla="*/ 22366 w 27196"/>
                  <a:gd name="connsiteY13" fmla="*/ 22719 h 42840"/>
                  <a:gd name="connsiteX14" fmla="*/ 22366 w 27196"/>
                  <a:gd name="connsiteY14" fmla="*/ 38301 h 42840"/>
                  <a:gd name="connsiteX15" fmla="*/ 27197 w 27196"/>
                  <a:gd name="connsiteY15" fmla="*/ 38875 h 42840"/>
                  <a:gd name="connsiteX16" fmla="*/ 27197 w 27196"/>
                  <a:gd name="connsiteY16" fmla="*/ 41920 h 42840"/>
                  <a:gd name="connsiteX17" fmla="*/ 17473 w 27196"/>
                  <a:gd name="connsiteY17" fmla="*/ 42305 h 42840"/>
                  <a:gd name="connsiteX18" fmla="*/ 17183 w 27196"/>
                  <a:gd name="connsiteY18" fmla="*/ 29195 h 42840"/>
                  <a:gd name="connsiteX19" fmla="*/ 5057 w 27196"/>
                  <a:gd name="connsiteY19" fmla="*/ 34833 h 42840"/>
                  <a:gd name="connsiteX20" fmla="*/ 9427 w 27196"/>
                  <a:gd name="connsiteY20" fmla="*/ 38799 h 42840"/>
                  <a:gd name="connsiteX21" fmla="*/ 17183 w 27196"/>
                  <a:gd name="connsiteY21" fmla="*/ 29719 h 42840"/>
                  <a:gd name="connsiteX22" fmla="*/ 10575 w 27196"/>
                  <a:gd name="connsiteY22" fmla="*/ 9250 h 42840"/>
                  <a:gd name="connsiteX23" fmla="*/ 8506 w 27196"/>
                  <a:gd name="connsiteY23" fmla="*/ 6375 h 42840"/>
                  <a:gd name="connsiteX24" fmla="*/ 16704 w 27196"/>
                  <a:gd name="connsiteY24" fmla="*/ 0 h 42840"/>
                  <a:gd name="connsiteX25" fmla="*/ 19289 w 27196"/>
                  <a:gd name="connsiteY25" fmla="*/ 3556 h 42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196" h="42840">
                    <a:moveTo>
                      <a:pt x="17473" y="42305"/>
                    </a:moveTo>
                    <a:cubicBezTo>
                      <a:pt x="17416" y="40408"/>
                      <a:pt x="17511" y="38511"/>
                      <a:pt x="17763" y="36630"/>
                    </a:cubicBezTo>
                    <a:lnTo>
                      <a:pt x="17650" y="36630"/>
                    </a:lnTo>
                    <a:cubicBezTo>
                      <a:pt x="16269" y="40136"/>
                      <a:pt x="12643" y="42841"/>
                      <a:pt x="7933" y="42841"/>
                    </a:cubicBezTo>
                    <a:cubicBezTo>
                      <a:pt x="3222" y="42841"/>
                      <a:pt x="0" y="40319"/>
                      <a:pt x="0" y="35772"/>
                    </a:cubicBezTo>
                    <a:cubicBezTo>
                      <a:pt x="0" y="29504"/>
                      <a:pt x="6381" y="25652"/>
                      <a:pt x="17183" y="25595"/>
                    </a:cubicBezTo>
                    <a:lnTo>
                      <a:pt x="17183" y="23388"/>
                    </a:lnTo>
                    <a:cubicBezTo>
                      <a:pt x="17183" y="19359"/>
                      <a:pt x="15752" y="17233"/>
                      <a:pt x="11092" y="17233"/>
                    </a:cubicBezTo>
                    <a:cubicBezTo>
                      <a:pt x="9307" y="17230"/>
                      <a:pt x="7529" y="17463"/>
                      <a:pt x="5808" y="17927"/>
                    </a:cubicBezTo>
                    <a:cubicBezTo>
                      <a:pt x="5688" y="19359"/>
                      <a:pt x="5404" y="20973"/>
                      <a:pt x="5114" y="22581"/>
                    </a:cubicBezTo>
                    <a:lnTo>
                      <a:pt x="1961" y="22581"/>
                    </a:lnTo>
                    <a:lnTo>
                      <a:pt x="1961" y="14730"/>
                    </a:lnTo>
                    <a:cubicBezTo>
                      <a:pt x="5108" y="13657"/>
                      <a:pt x="8412" y="13132"/>
                      <a:pt x="11735" y="13179"/>
                    </a:cubicBezTo>
                    <a:cubicBezTo>
                      <a:pt x="20008" y="13179"/>
                      <a:pt x="22366" y="17032"/>
                      <a:pt x="22366" y="22719"/>
                    </a:cubicBezTo>
                    <a:lnTo>
                      <a:pt x="22366" y="38301"/>
                    </a:lnTo>
                    <a:cubicBezTo>
                      <a:pt x="23747" y="38528"/>
                      <a:pt x="25645" y="38761"/>
                      <a:pt x="27197" y="38875"/>
                    </a:cubicBezTo>
                    <a:lnTo>
                      <a:pt x="27197" y="41920"/>
                    </a:lnTo>
                    <a:cubicBezTo>
                      <a:pt x="23974" y="42314"/>
                      <a:pt x="20721" y="42442"/>
                      <a:pt x="17473" y="42305"/>
                    </a:cubicBezTo>
                    <a:close/>
                    <a:moveTo>
                      <a:pt x="17183" y="29195"/>
                    </a:moveTo>
                    <a:cubicBezTo>
                      <a:pt x="7725" y="29195"/>
                      <a:pt x="5057" y="32014"/>
                      <a:pt x="5057" y="34833"/>
                    </a:cubicBezTo>
                    <a:cubicBezTo>
                      <a:pt x="5057" y="37248"/>
                      <a:pt x="6785" y="38799"/>
                      <a:pt x="9427" y="38799"/>
                    </a:cubicBezTo>
                    <a:cubicBezTo>
                      <a:pt x="14081" y="38799"/>
                      <a:pt x="17183" y="34196"/>
                      <a:pt x="17183" y="29719"/>
                    </a:cubicBezTo>
                    <a:close/>
                    <a:moveTo>
                      <a:pt x="10575" y="9250"/>
                    </a:moveTo>
                    <a:lnTo>
                      <a:pt x="8506" y="6375"/>
                    </a:lnTo>
                    <a:lnTo>
                      <a:pt x="16704" y="0"/>
                    </a:lnTo>
                    <a:lnTo>
                      <a:pt x="19289" y="355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AB9DCD39-B516-DD50-E05C-C21ADE89F20B}"/>
                  </a:ext>
                </a:extLst>
              </p:cNvPr>
              <p:cNvSpPr/>
              <p:nvPr/>
            </p:nvSpPr>
            <p:spPr>
              <a:xfrm>
                <a:off x="9289054" y="4925577"/>
                <a:ext cx="19894" cy="29135"/>
              </a:xfrm>
              <a:custGeom>
                <a:avLst/>
                <a:gdLst>
                  <a:gd name="connsiteX0" fmla="*/ 19636 w 19894"/>
                  <a:gd name="connsiteY0" fmla="*/ 5124 h 29135"/>
                  <a:gd name="connsiteX1" fmla="*/ 10177 w 19894"/>
                  <a:gd name="connsiteY1" fmla="*/ 17659 h 29135"/>
                  <a:gd name="connsiteX2" fmla="*/ 10177 w 19894"/>
                  <a:gd name="connsiteY2" fmla="*/ 25302 h 29135"/>
                  <a:gd name="connsiteX3" fmla="*/ 15178 w 19894"/>
                  <a:gd name="connsiteY3" fmla="*/ 26109 h 29135"/>
                  <a:gd name="connsiteX4" fmla="*/ 15178 w 19894"/>
                  <a:gd name="connsiteY4" fmla="*/ 29136 h 29135"/>
                  <a:gd name="connsiteX5" fmla="*/ 0 w 19894"/>
                  <a:gd name="connsiteY5" fmla="*/ 29136 h 29135"/>
                  <a:gd name="connsiteX6" fmla="*/ 0 w 19894"/>
                  <a:gd name="connsiteY6" fmla="*/ 26109 h 29135"/>
                  <a:gd name="connsiteX7" fmla="*/ 5000 w 19894"/>
                  <a:gd name="connsiteY7" fmla="*/ 25302 h 29135"/>
                  <a:gd name="connsiteX8" fmla="*/ 5000 w 19894"/>
                  <a:gd name="connsiteY8" fmla="*/ 4607 h 29135"/>
                  <a:gd name="connsiteX9" fmla="*/ 0 w 19894"/>
                  <a:gd name="connsiteY9" fmla="*/ 4033 h 29135"/>
                  <a:gd name="connsiteX10" fmla="*/ 0 w 19894"/>
                  <a:gd name="connsiteY10" fmla="*/ 987 h 29135"/>
                  <a:gd name="connsiteX11" fmla="*/ 10007 w 19894"/>
                  <a:gd name="connsiteY11" fmla="*/ 584 h 29135"/>
                  <a:gd name="connsiteX12" fmla="*/ 9427 w 19894"/>
                  <a:gd name="connsiteY12" fmla="*/ 7368 h 29135"/>
                  <a:gd name="connsiteX13" fmla="*/ 9484 w 19894"/>
                  <a:gd name="connsiteY13" fmla="*/ 7368 h 29135"/>
                  <a:gd name="connsiteX14" fmla="*/ 19894 w 19894"/>
                  <a:gd name="connsiteY14" fmla="*/ 66 h 2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94" h="29135">
                    <a:moveTo>
                      <a:pt x="19636" y="5124"/>
                    </a:moveTo>
                    <a:cubicBezTo>
                      <a:pt x="13084" y="4089"/>
                      <a:pt x="10177" y="8516"/>
                      <a:pt x="10177" y="17659"/>
                    </a:cubicBezTo>
                    <a:lnTo>
                      <a:pt x="10177" y="25302"/>
                    </a:lnTo>
                    <a:cubicBezTo>
                      <a:pt x="11867" y="25411"/>
                      <a:pt x="13538" y="25681"/>
                      <a:pt x="15178" y="26109"/>
                    </a:cubicBezTo>
                    <a:lnTo>
                      <a:pt x="15178" y="29136"/>
                    </a:lnTo>
                    <a:lnTo>
                      <a:pt x="0" y="29136"/>
                    </a:lnTo>
                    <a:lnTo>
                      <a:pt x="0" y="26109"/>
                    </a:lnTo>
                    <a:cubicBezTo>
                      <a:pt x="1639" y="25681"/>
                      <a:pt x="3311" y="25411"/>
                      <a:pt x="5000" y="25302"/>
                    </a:cubicBezTo>
                    <a:lnTo>
                      <a:pt x="5000" y="4607"/>
                    </a:lnTo>
                    <a:cubicBezTo>
                      <a:pt x="3619" y="4380"/>
                      <a:pt x="1671" y="4153"/>
                      <a:pt x="0" y="4033"/>
                    </a:cubicBezTo>
                    <a:lnTo>
                      <a:pt x="0" y="987"/>
                    </a:lnTo>
                    <a:cubicBezTo>
                      <a:pt x="3317" y="589"/>
                      <a:pt x="6665" y="454"/>
                      <a:pt x="10007" y="584"/>
                    </a:cubicBezTo>
                    <a:cubicBezTo>
                      <a:pt x="9988" y="2857"/>
                      <a:pt x="9799" y="5126"/>
                      <a:pt x="9427" y="7368"/>
                    </a:cubicBezTo>
                    <a:lnTo>
                      <a:pt x="9484" y="7368"/>
                    </a:lnTo>
                    <a:cubicBezTo>
                      <a:pt x="10745" y="3402"/>
                      <a:pt x="13627" y="-564"/>
                      <a:pt x="19894" y="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92A1E75E-F9F6-5C3B-A37F-50EF0EE6A866}"/>
                  </a:ext>
                </a:extLst>
              </p:cNvPr>
              <p:cNvSpPr/>
              <p:nvPr/>
            </p:nvSpPr>
            <p:spPr>
              <a:xfrm>
                <a:off x="9310367" y="4915447"/>
                <a:ext cx="19024" cy="39744"/>
              </a:xfrm>
              <a:custGeom>
                <a:avLst/>
                <a:gdLst>
                  <a:gd name="connsiteX0" fmla="*/ 13507 w 19024"/>
                  <a:gd name="connsiteY0" fmla="*/ 39745 h 39744"/>
                  <a:gd name="connsiteX1" fmla="*/ 5864 w 19024"/>
                  <a:gd name="connsiteY1" fmla="*/ 31175 h 39744"/>
                  <a:gd name="connsiteX2" fmla="*/ 5864 w 19024"/>
                  <a:gd name="connsiteY2" fmla="*/ 14736 h 39744"/>
                  <a:gd name="connsiteX3" fmla="*/ 0 w 19024"/>
                  <a:gd name="connsiteY3" fmla="*/ 14736 h 39744"/>
                  <a:gd name="connsiteX4" fmla="*/ 0 w 19024"/>
                  <a:gd name="connsiteY4" fmla="*/ 10713 h 39744"/>
                  <a:gd name="connsiteX5" fmla="*/ 5864 w 19024"/>
                  <a:gd name="connsiteY5" fmla="*/ 10713 h 39744"/>
                  <a:gd name="connsiteX6" fmla="*/ 5864 w 19024"/>
                  <a:gd name="connsiteY6" fmla="*/ 1431 h 39744"/>
                  <a:gd name="connsiteX7" fmla="*/ 11035 w 19024"/>
                  <a:gd name="connsiteY7" fmla="*/ 0 h 39744"/>
                  <a:gd name="connsiteX8" fmla="*/ 11035 w 19024"/>
                  <a:gd name="connsiteY8" fmla="*/ 10720 h 39744"/>
                  <a:gd name="connsiteX9" fmla="*/ 19024 w 19024"/>
                  <a:gd name="connsiteY9" fmla="*/ 10720 h 39744"/>
                  <a:gd name="connsiteX10" fmla="*/ 19024 w 19024"/>
                  <a:gd name="connsiteY10" fmla="*/ 14743 h 39744"/>
                  <a:gd name="connsiteX11" fmla="*/ 11035 w 19024"/>
                  <a:gd name="connsiteY11" fmla="*/ 14743 h 39744"/>
                  <a:gd name="connsiteX12" fmla="*/ 11035 w 19024"/>
                  <a:gd name="connsiteY12" fmla="*/ 29347 h 39744"/>
                  <a:gd name="connsiteX13" fmla="*/ 15115 w 19024"/>
                  <a:gd name="connsiteY13" fmla="*/ 35325 h 39744"/>
                  <a:gd name="connsiteX14" fmla="*/ 19024 w 19024"/>
                  <a:gd name="connsiteY14" fmla="*/ 34808 h 39744"/>
                  <a:gd name="connsiteX15" fmla="*/ 19024 w 19024"/>
                  <a:gd name="connsiteY15" fmla="*/ 39177 h 39744"/>
                  <a:gd name="connsiteX16" fmla="*/ 13507 w 19024"/>
                  <a:gd name="connsiteY16" fmla="*/ 39745 h 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24" h="39744">
                    <a:moveTo>
                      <a:pt x="13507" y="39745"/>
                    </a:moveTo>
                    <a:cubicBezTo>
                      <a:pt x="7643" y="39745"/>
                      <a:pt x="5864" y="37330"/>
                      <a:pt x="5864" y="31175"/>
                    </a:cubicBezTo>
                    <a:lnTo>
                      <a:pt x="5864" y="14736"/>
                    </a:lnTo>
                    <a:lnTo>
                      <a:pt x="0" y="14736"/>
                    </a:lnTo>
                    <a:lnTo>
                      <a:pt x="0" y="10713"/>
                    </a:lnTo>
                    <a:lnTo>
                      <a:pt x="5864" y="10713"/>
                    </a:lnTo>
                    <a:lnTo>
                      <a:pt x="5864" y="1431"/>
                    </a:lnTo>
                    <a:lnTo>
                      <a:pt x="11035" y="0"/>
                    </a:lnTo>
                    <a:lnTo>
                      <a:pt x="11035" y="10720"/>
                    </a:lnTo>
                    <a:lnTo>
                      <a:pt x="19024" y="10720"/>
                    </a:lnTo>
                    <a:lnTo>
                      <a:pt x="19024" y="14743"/>
                    </a:lnTo>
                    <a:lnTo>
                      <a:pt x="11035" y="14743"/>
                    </a:lnTo>
                    <a:lnTo>
                      <a:pt x="11035" y="29347"/>
                    </a:lnTo>
                    <a:cubicBezTo>
                      <a:pt x="11035" y="34057"/>
                      <a:pt x="11899" y="35325"/>
                      <a:pt x="15115" y="35325"/>
                    </a:cubicBezTo>
                    <a:cubicBezTo>
                      <a:pt x="16433" y="35307"/>
                      <a:pt x="17744" y="35134"/>
                      <a:pt x="19024" y="34808"/>
                    </a:cubicBezTo>
                    <a:lnTo>
                      <a:pt x="19024" y="39177"/>
                    </a:lnTo>
                    <a:cubicBezTo>
                      <a:pt x="17208" y="39547"/>
                      <a:pt x="15361" y="39737"/>
                      <a:pt x="13507" y="3974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3C378DAB-6781-CEA5-847A-6F2AB00BF9F3}"/>
                  </a:ext>
                </a:extLst>
              </p:cNvPr>
              <p:cNvSpPr/>
              <p:nvPr/>
            </p:nvSpPr>
            <p:spPr>
              <a:xfrm>
                <a:off x="9333194" y="4914700"/>
                <a:ext cx="15001" cy="40013"/>
              </a:xfrm>
              <a:custGeom>
                <a:avLst/>
                <a:gdLst>
                  <a:gd name="connsiteX0" fmla="*/ 0 w 15001"/>
                  <a:gd name="connsiteY0" fmla="*/ 40013 h 40013"/>
                  <a:gd name="connsiteX1" fmla="*/ 0 w 15001"/>
                  <a:gd name="connsiteY1" fmla="*/ 36986 h 40013"/>
                  <a:gd name="connsiteX2" fmla="*/ 5000 w 15001"/>
                  <a:gd name="connsiteY2" fmla="*/ 36179 h 40013"/>
                  <a:gd name="connsiteX3" fmla="*/ 5000 w 15001"/>
                  <a:gd name="connsiteY3" fmla="*/ 15484 h 40013"/>
                  <a:gd name="connsiteX4" fmla="*/ 0 w 15001"/>
                  <a:gd name="connsiteY4" fmla="*/ 14910 h 40013"/>
                  <a:gd name="connsiteX5" fmla="*/ 0 w 15001"/>
                  <a:gd name="connsiteY5" fmla="*/ 11864 h 40013"/>
                  <a:gd name="connsiteX6" fmla="*/ 10171 w 15001"/>
                  <a:gd name="connsiteY6" fmla="*/ 11461 h 40013"/>
                  <a:gd name="connsiteX7" fmla="*/ 10171 w 15001"/>
                  <a:gd name="connsiteY7" fmla="*/ 36179 h 40013"/>
                  <a:gd name="connsiteX8" fmla="*/ 15001 w 15001"/>
                  <a:gd name="connsiteY8" fmla="*/ 36986 h 40013"/>
                  <a:gd name="connsiteX9" fmla="*/ 15001 w 15001"/>
                  <a:gd name="connsiteY9" fmla="*/ 40013 h 40013"/>
                  <a:gd name="connsiteX10" fmla="*/ 7643 w 15001"/>
                  <a:gd name="connsiteY10" fmla="*/ 6732 h 40013"/>
                  <a:gd name="connsiteX11" fmla="*/ 4130 w 15001"/>
                  <a:gd name="connsiteY11" fmla="*/ 3513 h 40013"/>
                  <a:gd name="connsiteX12" fmla="*/ 7352 w 15001"/>
                  <a:gd name="connsiteY12" fmla="*/ 3 h 40013"/>
                  <a:gd name="connsiteX13" fmla="*/ 7643 w 15001"/>
                  <a:gd name="connsiteY13" fmla="*/ 3 h 40013"/>
                  <a:gd name="connsiteX14" fmla="*/ 11035 w 15001"/>
                  <a:gd name="connsiteY14" fmla="*/ 3307 h 40013"/>
                  <a:gd name="connsiteX15" fmla="*/ 11035 w 15001"/>
                  <a:gd name="connsiteY15" fmla="*/ 3339 h 40013"/>
                  <a:gd name="connsiteX16" fmla="*/ 7643 w 15001"/>
                  <a:gd name="connsiteY16" fmla="*/ 6750 h 4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01" h="40013">
                    <a:moveTo>
                      <a:pt x="0" y="40013"/>
                    </a:moveTo>
                    <a:lnTo>
                      <a:pt x="0" y="36986"/>
                    </a:lnTo>
                    <a:cubicBezTo>
                      <a:pt x="1639" y="36558"/>
                      <a:pt x="3311" y="36288"/>
                      <a:pt x="5000" y="36179"/>
                    </a:cubicBezTo>
                    <a:lnTo>
                      <a:pt x="5000" y="15484"/>
                    </a:lnTo>
                    <a:cubicBezTo>
                      <a:pt x="3619" y="15257"/>
                      <a:pt x="1665" y="15030"/>
                      <a:pt x="0" y="14910"/>
                    </a:cubicBezTo>
                    <a:lnTo>
                      <a:pt x="0" y="11864"/>
                    </a:lnTo>
                    <a:cubicBezTo>
                      <a:pt x="3374" y="11463"/>
                      <a:pt x="6772" y="11328"/>
                      <a:pt x="10171" y="11461"/>
                    </a:cubicBezTo>
                    <a:lnTo>
                      <a:pt x="10171" y="36179"/>
                    </a:lnTo>
                    <a:cubicBezTo>
                      <a:pt x="11804" y="36288"/>
                      <a:pt x="13425" y="36558"/>
                      <a:pt x="15001" y="36986"/>
                    </a:cubicBezTo>
                    <a:lnTo>
                      <a:pt x="15001" y="40013"/>
                    </a:lnTo>
                    <a:close/>
                    <a:moveTo>
                      <a:pt x="7643" y="6732"/>
                    </a:moveTo>
                    <a:cubicBezTo>
                      <a:pt x="5782" y="6812"/>
                      <a:pt x="4212" y="5371"/>
                      <a:pt x="4130" y="3513"/>
                    </a:cubicBezTo>
                    <a:cubicBezTo>
                      <a:pt x="4055" y="1655"/>
                      <a:pt x="5492" y="84"/>
                      <a:pt x="7352" y="3"/>
                    </a:cubicBezTo>
                    <a:cubicBezTo>
                      <a:pt x="7447" y="-1"/>
                      <a:pt x="7548" y="-1"/>
                      <a:pt x="7643" y="3"/>
                    </a:cubicBezTo>
                    <a:cubicBezTo>
                      <a:pt x="9490" y="-21"/>
                      <a:pt x="11010" y="1458"/>
                      <a:pt x="11035" y="3307"/>
                    </a:cubicBezTo>
                    <a:cubicBezTo>
                      <a:pt x="11035" y="3318"/>
                      <a:pt x="11035" y="3328"/>
                      <a:pt x="11035" y="3339"/>
                    </a:cubicBezTo>
                    <a:cubicBezTo>
                      <a:pt x="11022" y="5210"/>
                      <a:pt x="9515" y="6726"/>
                      <a:pt x="7643" y="675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EF6C5C10-5B1A-26CA-2CF9-D50B27DF2BD8}"/>
                  </a:ext>
                </a:extLst>
              </p:cNvPr>
              <p:cNvSpPr/>
              <p:nvPr/>
            </p:nvSpPr>
            <p:spPr>
              <a:xfrm>
                <a:off x="9351127" y="4925577"/>
                <a:ext cx="19888" cy="29135"/>
              </a:xfrm>
              <a:custGeom>
                <a:avLst/>
                <a:gdLst>
                  <a:gd name="connsiteX0" fmla="*/ 19636 w 19888"/>
                  <a:gd name="connsiteY0" fmla="*/ 5124 h 29135"/>
                  <a:gd name="connsiteX1" fmla="*/ 10177 w 19888"/>
                  <a:gd name="connsiteY1" fmla="*/ 17659 h 29135"/>
                  <a:gd name="connsiteX2" fmla="*/ 10177 w 19888"/>
                  <a:gd name="connsiteY2" fmla="*/ 25302 h 29135"/>
                  <a:gd name="connsiteX3" fmla="*/ 15178 w 19888"/>
                  <a:gd name="connsiteY3" fmla="*/ 26109 h 29135"/>
                  <a:gd name="connsiteX4" fmla="*/ 15178 w 19888"/>
                  <a:gd name="connsiteY4" fmla="*/ 29136 h 29135"/>
                  <a:gd name="connsiteX5" fmla="*/ 0 w 19888"/>
                  <a:gd name="connsiteY5" fmla="*/ 29136 h 29135"/>
                  <a:gd name="connsiteX6" fmla="*/ 0 w 19888"/>
                  <a:gd name="connsiteY6" fmla="*/ 26109 h 29135"/>
                  <a:gd name="connsiteX7" fmla="*/ 5000 w 19888"/>
                  <a:gd name="connsiteY7" fmla="*/ 25302 h 29135"/>
                  <a:gd name="connsiteX8" fmla="*/ 5000 w 19888"/>
                  <a:gd name="connsiteY8" fmla="*/ 4607 h 29135"/>
                  <a:gd name="connsiteX9" fmla="*/ 0 w 19888"/>
                  <a:gd name="connsiteY9" fmla="*/ 4033 h 29135"/>
                  <a:gd name="connsiteX10" fmla="*/ 0 w 19888"/>
                  <a:gd name="connsiteY10" fmla="*/ 987 h 29135"/>
                  <a:gd name="connsiteX11" fmla="*/ 10001 w 19888"/>
                  <a:gd name="connsiteY11" fmla="*/ 584 h 29135"/>
                  <a:gd name="connsiteX12" fmla="*/ 9427 w 19888"/>
                  <a:gd name="connsiteY12" fmla="*/ 7368 h 29135"/>
                  <a:gd name="connsiteX13" fmla="*/ 9484 w 19888"/>
                  <a:gd name="connsiteY13" fmla="*/ 7368 h 29135"/>
                  <a:gd name="connsiteX14" fmla="*/ 19888 w 19888"/>
                  <a:gd name="connsiteY14" fmla="*/ 66 h 2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88" h="29135">
                    <a:moveTo>
                      <a:pt x="19636" y="5124"/>
                    </a:moveTo>
                    <a:cubicBezTo>
                      <a:pt x="13084" y="4089"/>
                      <a:pt x="10177" y="8516"/>
                      <a:pt x="10177" y="17659"/>
                    </a:cubicBezTo>
                    <a:lnTo>
                      <a:pt x="10177" y="25302"/>
                    </a:lnTo>
                    <a:cubicBezTo>
                      <a:pt x="11867" y="25411"/>
                      <a:pt x="13538" y="25681"/>
                      <a:pt x="15178" y="26109"/>
                    </a:cubicBezTo>
                    <a:lnTo>
                      <a:pt x="15178" y="29136"/>
                    </a:lnTo>
                    <a:lnTo>
                      <a:pt x="0" y="29136"/>
                    </a:lnTo>
                    <a:lnTo>
                      <a:pt x="0" y="26109"/>
                    </a:lnTo>
                    <a:cubicBezTo>
                      <a:pt x="1639" y="25681"/>
                      <a:pt x="3311" y="25411"/>
                      <a:pt x="5000" y="25302"/>
                    </a:cubicBezTo>
                    <a:lnTo>
                      <a:pt x="5000" y="4607"/>
                    </a:lnTo>
                    <a:cubicBezTo>
                      <a:pt x="3619" y="4380"/>
                      <a:pt x="1665" y="4153"/>
                      <a:pt x="0" y="4033"/>
                    </a:cubicBezTo>
                    <a:lnTo>
                      <a:pt x="0" y="987"/>
                    </a:lnTo>
                    <a:cubicBezTo>
                      <a:pt x="3317" y="589"/>
                      <a:pt x="6659" y="454"/>
                      <a:pt x="10001" y="584"/>
                    </a:cubicBezTo>
                    <a:cubicBezTo>
                      <a:pt x="9988" y="2857"/>
                      <a:pt x="9793" y="5126"/>
                      <a:pt x="9427" y="7368"/>
                    </a:cubicBezTo>
                    <a:lnTo>
                      <a:pt x="9484" y="7368"/>
                    </a:lnTo>
                    <a:cubicBezTo>
                      <a:pt x="10745" y="3402"/>
                      <a:pt x="13620" y="-564"/>
                      <a:pt x="19888" y="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DC43F1B7-B4EE-AEA2-727A-62791CE1D2B8}"/>
                  </a:ext>
                </a:extLst>
              </p:cNvPr>
              <p:cNvSpPr/>
              <p:nvPr/>
            </p:nvSpPr>
            <p:spPr>
              <a:xfrm>
                <a:off x="8753825" y="4779124"/>
                <a:ext cx="7270" cy="14124"/>
              </a:xfrm>
              <a:custGeom>
                <a:avLst/>
                <a:gdLst>
                  <a:gd name="connsiteX0" fmla="*/ 5190 w 7270"/>
                  <a:gd name="connsiteY0" fmla="*/ 14125 h 14124"/>
                  <a:gd name="connsiteX1" fmla="*/ 0 w 7270"/>
                  <a:gd name="connsiteY1" fmla="*/ 5240 h 14124"/>
                  <a:gd name="connsiteX2" fmla="*/ 1639 w 7270"/>
                  <a:gd name="connsiteY2" fmla="*/ 0 h 14124"/>
                  <a:gd name="connsiteX3" fmla="*/ 7270 w 7270"/>
                  <a:gd name="connsiteY3" fmla="*/ 5309 h 1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70" h="14124">
                    <a:moveTo>
                      <a:pt x="5190" y="14125"/>
                    </a:moveTo>
                    <a:cubicBezTo>
                      <a:pt x="3859" y="9023"/>
                      <a:pt x="2339" y="5240"/>
                      <a:pt x="0" y="5240"/>
                    </a:cubicBezTo>
                    <a:lnTo>
                      <a:pt x="1639" y="0"/>
                    </a:lnTo>
                    <a:cubicBezTo>
                      <a:pt x="4048" y="0"/>
                      <a:pt x="5839" y="2119"/>
                      <a:pt x="7270" y="530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9FFC8CBA-2138-4C05-84D0-7CC1F9D79EE7}"/>
                  </a:ext>
                </a:extLst>
              </p:cNvPr>
              <p:cNvSpPr/>
              <p:nvPr/>
            </p:nvSpPr>
            <p:spPr>
              <a:xfrm>
                <a:off x="8764784" y="4806068"/>
                <a:ext cx="7194" cy="13973"/>
              </a:xfrm>
              <a:custGeom>
                <a:avLst/>
                <a:gdLst>
                  <a:gd name="connsiteX0" fmla="*/ 7195 w 7194"/>
                  <a:gd name="connsiteY0" fmla="*/ 8740 h 13973"/>
                  <a:gd name="connsiteX1" fmla="*/ 5555 w 7194"/>
                  <a:gd name="connsiteY1" fmla="*/ 13973 h 13973"/>
                  <a:gd name="connsiteX2" fmla="*/ 0 w 7194"/>
                  <a:gd name="connsiteY2" fmla="*/ 8828 h 13973"/>
                  <a:gd name="connsiteX3" fmla="*/ 2081 w 7194"/>
                  <a:gd name="connsiteY3" fmla="*/ 0 h 13973"/>
                  <a:gd name="connsiteX4" fmla="*/ 7195 w 7194"/>
                  <a:gd name="connsiteY4" fmla="*/ 8714 h 1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4" h="13973">
                    <a:moveTo>
                      <a:pt x="7195" y="8740"/>
                    </a:moveTo>
                    <a:lnTo>
                      <a:pt x="5555" y="13973"/>
                    </a:lnTo>
                    <a:cubicBezTo>
                      <a:pt x="3191" y="13973"/>
                      <a:pt x="1419" y="11943"/>
                      <a:pt x="0" y="8828"/>
                    </a:cubicBezTo>
                    <a:lnTo>
                      <a:pt x="2081" y="0"/>
                    </a:lnTo>
                    <a:cubicBezTo>
                      <a:pt x="3399" y="5013"/>
                      <a:pt x="4906" y="8714"/>
                      <a:pt x="7195" y="8714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51D4D747-E666-8D7B-2521-F710C2754816}"/>
                  </a:ext>
                </a:extLst>
              </p:cNvPr>
              <p:cNvSpPr/>
              <p:nvPr/>
            </p:nvSpPr>
            <p:spPr>
              <a:xfrm>
                <a:off x="8753497" y="4779118"/>
                <a:ext cx="18809" cy="40917"/>
              </a:xfrm>
              <a:custGeom>
                <a:avLst/>
                <a:gdLst>
                  <a:gd name="connsiteX0" fmla="*/ 18810 w 18809"/>
                  <a:gd name="connsiteY0" fmla="*/ 5240 h 40917"/>
                  <a:gd name="connsiteX1" fmla="*/ 2289 w 18809"/>
                  <a:gd name="connsiteY1" fmla="*/ 40918 h 40917"/>
                  <a:gd name="connsiteX2" fmla="*/ 0 w 18809"/>
                  <a:gd name="connsiteY2" fmla="*/ 35684 h 40917"/>
                  <a:gd name="connsiteX3" fmla="*/ 16521 w 18809"/>
                  <a:gd name="connsiteY3" fmla="*/ 0 h 40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9" h="40917">
                    <a:moveTo>
                      <a:pt x="18810" y="5240"/>
                    </a:moveTo>
                    <a:cubicBezTo>
                      <a:pt x="11678" y="5240"/>
                      <a:pt x="12189" y="40918"/>
                      <a:pt x="2289" y="40918"/>
                    </a:cubicBezTo>
                    <a:lnTo>
                      <a:pt x="0" y="35684"/>
                    </a:lnTo>
                    <a:cubicBezTo>
                      <a:pt x="7207" y="35684"/>
                      <a:pt x="6621" y="0"/>
                      <a:pt x="16521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1530E55C-8848-47E6-0F60-46B823093BCE}"/>
                  </a:ext>
                </a:extLst>
              </p:cNvPr>
              <p:cNvSpPr/>
              <p:nvPr/>
            </p:nvSpPr>
            <p:spPr>
              <a:xfrm>
                <a:off x="8503198" y="4806567"/>
                <a:ext cx="7270" cy="14118"/>
              </a:xfrm>
              <a:custGeom>
                <a:avLst/>
                <a:gdLst>
                  <a:gd name="connsiteX0" fmla="*/ 2081 w 7270"/>
                  <a:gd name="connsiteY0" fmla="*/ 0 h 14118"/>
                  <a:gd name="connsiteX1" fmla="*/ 7270 w 7270"/>
                  <a:gd name="connsiteY1" fmla="*/ 8878 h 14118"/>
                  <a:gd name="connsiteX2" fmla="*/ 5631 w 7270"/>
                  <a:gd name="connsiteY2" fmla="*/ 14118 h 14118"/>
                  <a:gd name="connsiteX3" fmla="*/ 0 w 7270"/>
                  <a:gd name="connsiteY3" fmla="*/ 8822 h 1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70" h="14118">
                    <a:moveTo>
                      <a:pt x="2081" y="0"/>
                    </a:moveTo>
                    <a:cubicBezTo>
                      <a:pt x="3411" y="5101"/>
                      <a:pt x="4931" y="8878"/>
                      <a:pt x="7270" y="8878"/>
                    </a:cubicBezTo>
                    <a:lnTo>
                      <a:pt x="5631" y="14118"/>
                    </a:lnTo>
                    <a:cubicBezTo>
                      <a:pt x="3229" y="14118"/>
                      <a:pt x="1431" y="12012"/>
                      <a:pt x="0" y="88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96825D24-D6AD-E2D1-D8F9-2EC5685FF4AE}"/>
                  </a:ext>
                </a:extLst>
              </p:cNvPr>
              <p:cNvSpPr/>
              <p:nvPr/>
            </p:nvSpPr>
            <p:spPr>
              <a:xfrm>
                <a:off x="8492314" y="4779767"/>
                <a:ext cx="7194" cy="13973"/>
              </a:xfrm>
              <a:custGeom>
                <a:avLst/>
                <a:gdLst>
                  <a:gd name="connsiteX0" fmla="*/ 0 w 7194"/>
                  <a:gd name="connsiteY0" fmla="*/ 5240 h 13973"/>
                  <a:gd name="connsiteX1" fmla="*/ 1639 w 7194"/>
                  <a:gd name="connsiteY1" fmla="*/ 0 h 13973"/>
                  <a:gd name="connsiteX2" fmla="*/ 7195 w 7194"/>
                  <a:gd name="connsiteY2" fmla="*/ 5145 h 13973"/>
                  <a:gd name="connsiteX3" fmla="*/ 5114 w 7194"/>
                  <a:gd name="connsiteY3" fmla="*/ 13973 h 13973"/>
                  <a:gd name="connsiteX4" fmla="*/ 0 w 7194"/>
                  <a:gd name="connsiteY4" fmla="*/ 5265 h 1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4" h="13973">
                    <a:moveTo>
                      <a:pt x="0" y="5240"/>
                    </a:moveTo>
                    <a:lnTo>
                      <a:pt x="1639" y="0"/>
                    </a:lnTo>
                    <a:cubicBezTo>
                      <a:pt x="4010" y="0"/>
                      <a:pt x="5776" y="2043"/>
                      <a:pt x="7195" y="5145"/>
                    </a:cubicBezTo>
                    <a:lnTo>
                      <a:pt x="5114" y="13973"/>
                    </a:lnTo>
                    <a:cubicBezTo>
                      <a:pt x="3802" y="8929"/>
                      <a:pt x="2295" y="5265"/>
                      <a:pt x="0" y="5265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DC0BB5FE-23DE-0599-63DE-C452D9F11A26}"/>
                  </a:ext>
                </a:extLst>
              </p:cNvPr>
              <p:cNvSpPr/>
              <p:nvPr/>
            </p:nvSpPr>
            <p:spPr>
              <a:xfrm>
                <a:off x="8491986" y="4779774"/>
                <a:ext cx="18809" cy="40924"/>
              </a:xfrm>
              <a:custGeom>
                <a:avLst/>
                <a:gdLst>
                  <a:gd name="connsiteX0" fmla="*/ 0 w 18809"/>
                  <a:gd name="connsiteY0" fmla="*/ 35690 h 40924"/>
                  <a:gd name="connsiteX1" fmla="*/ 16521 w 18809"/>
                  <a:gd name="connsiteY1" fmla="*/ 0 h 40924"/>
                  <a:gd name="connsiteX2" fmla="*/ 18810 w 18809"/>
                  <a:gd name="connsiteY2" fmla="*/ 5240 h 40924"/>
                  <a:gd name="connsiteX3" fmla="*/ 2295 w 18809"/>
                  <a:gd name="connsiteY3" fmla="*/ 40924 h 4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9" h="40924">
                    <a:moveTo>
                      <a:pt x="0" y="35690"/>
                    </a:moveTo>
                    <a:cubicBezTo>
                      <a:pt x="7132" y="35690"/>
                      <a:pt x="6621" y="0"/>
                      <a:pt x="16521" y="0"/>
                    </a:cubicBezTo>
                    <a:lnTo>
                      <a:pt x="18810" y="5240"/>
                    </a:lnTo>
                    <a:cubicBezTo>
                      <a:pt x="11609" y="5240"/>
                      <a:pt x="12195" y="40924"/>
                      <a:pt x="2295" y="4092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8967342C-EAC8-8181-45C3-608B317EE5F4}"/>
                  </a:ext>
                </a:extLst>
              </p:cNvPr>
              <p:cNvSpPr/>
              <p:nvPr/>
            </p:nvSpPr>
            <p:spPr>
              <a:xfrm rot="18898199">
                <a:off x="8711359" y="4699562"/>
                <a:ext cx="17681" cy="5240"/>
              </a:xfrm>
              <a:custGeom>
                <a:avLst/>
                <a:gdLst>
                  <a:gd name="connsiteX0" fmla="*/ 0 w 17681"/>
                  <a:gd name="connsiteY0" fmla="*/ 0 h 5240"/>
                  <a:gd name="connsiteX1" fmla="*/ 17681 w 17681"/>
                  <a:gd name="connsiteY1" fmla="*/ 0 h 5240"/>
                  <a:gd name="connsiteX2" fmla="*/ 17681 w 17681"/>
                  <a:gd name="connsiteY2" fmla="*/ 5240 h 5240"/>
                  <a:gd name="connsiteX3" fmla="*/ 0 w 17681"/>
                  <a:gd name="connsiteY3" fmla="*/ 5240 h 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81" h="5240">
                    <a:moveTo>
                      <a:pt x="0" y="0"/>
                    </a:moveTo>
                    <a:lnTo>
                      <a:pt x="17681" y="0"/>
                    </a:lnTo>
                    <a:lnTo>
                      <a:pt x="17681" y="5240"/>
                    </a:lnTo>
                    <a:lnTo>
                      <a:pt x="0" y="524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46414997-EF0D-291D-604E-A876B037A2E5}"/>
                  </a:ext>
                </a:extLst>
              </p:cNvPr>
              <p:cNvSpPr/>
              <p:nvPr/>
            </p:nvSpPr>
            <p:spPr>
              <a:xfrm>
                <a:off x="8721445" y="4703752"/>
                <a:ext cx="16212" cy="16211"/>
              </a:xfrm>
              <a:custGeom>
                <a:avLst/>
                <a:gdLst>
                  <a:gd name="connsiteX0" fmla="*/ 16212 w 16212"/>
                  <a:gd name="connsiteY0" fmla="*/ 3708 h 16211"/>
                  <a:gd name="connsiteX1" fmla="*/ 12504 w 16212"/>
                  <a:gd name="connsiteY1" fmla="*/ 0 h 16211"/>
                  <a:gd name="connsiteX2" fmla="*/ 0 w 16212"/>
                  <a:gd name="connsiteY2" fmla="*/ 12504 h 16211"/>
                  <a:gd name="connsiteX3" fmla="*/ 3701 w 16212"/>
                  <a:gd name="connsiteY3" fmla="*/ 16212 h 16211"/>
                  <a:gd name="connsiteX4" fmla="*/ 16212 w 16212"/>
                  <a:gd name="connsiteY4" fmla="*/ 370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16212" y="3708"/>
                    </a:moveTo>
                    <a:lnTo>
                      <a:pt x="12504" y="0"/>
                    </a:lnTo>
                    <a:lnTo>
                      <a:pt x="0" y="12504"/>
                    </a:lnTo>
                    <a:lnTo>
                      <a:pt x="3701" y="16212"/>
                    </a:lnTo>
                    <a:lnTo>
                      <a:pt x="16212" y="370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0FB06E62-EE7E-15D6-CD60-444EBC5A002B}"/>
                  </a:ext>
                </a:extLst>
              </p:cNvPr>
              <p:cNvSpPr/>
              <p:nvPr/>
            </p:nvSpPr>
            <p:spPr>
              <a:xfrm>
                <a:off x="8611366" y="4670994"/>
                <a:ext cx="14118" cy="7238"/>
              </a:xfrm>
              <a:custGeom>
                <a:avLst/>
                <a:gdLst>
                  <a:gd name="connsiteX0" fmla="*/ 14118 w 14118"/>
                  <a:gd name="connsiteY0" fmla="*/ 2049 h 7238"/>
                  <a:gd name="connsiteX1" fmla="*/ 5234 w 14118"/>
                  <a:gd name="connsiteY1" fmla="*/ 7239 h 7238"/>
                  <a:gd name="connsiteX2" fmla="*/ 0 w 14118"/>
                  <a:gd name="connsiteY2" fmla="*/ 5637 h 7238"/>
                  <a:gd name="connsiteX3" fmla="*/ 5309 w 14118"/>
                  <a:gd name="connsiteY3" fmla="*/ 0 h 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18" h="7238">
                    <a:moveTo>
                      <a:pt x="14118" y="2049"/>
                    </a:moveTo>
                    <a:cubicBezTo>
                      <a:pt x="9017" y="3374"/>
                      <a:pt x="5234" y="4893"/>
                      <a:pt x="5234" y="7239"/>
                    </a:cubicBezTo>
                    <a:lnTo>
                      <a:pt x="0" y="5637"/>
                    </a:lnTo>
                    <a:cubicBezTo>
                      <a:pt x="0" y="3229"/>
                      <a:pt x="2112" y="1431"/>
                      <a:pt x="5309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30D991E6-52BA-BC72-2942-8582145150DC}"/>
                  </a:ext>
                </a:extLst>
              </p:cNvPr>
              <p:cNvSpPr/>
              <p:nvPr/>
            </p:nvSpPr>
            <p:spPr>
              <a:xfrm>
                <a:off x="8638310" y="4660079"/>
                <a:ext cx="13973" cy="7188"/>
              </a:xfrm>
              <a:custGeom>
                <a:avLst/>
                <a:gdLst>
                  <a:gd name="connsiteX0" fmla="*/ 8740 w 13973"/>
                  <a:gd name="connsiteY0" fmla="*/ 0 h 7188"/>
                  <a:gd name="connsiteX1" fmla="*/ 13973 w 13973"/>
                  <a:gd name="connsiteY1" fmla="*/ 1633 h 7188"/>
                  <a:gd name="connsiteX2" fmla="*/ 8828 w 13973"/>
                  <a:gd name="connsiteY2" fmla="*/ 7189 h 7188"/>
                  <a:gd name="connsiteX3" fmla="*/ 0 w 13973"/>
                  <a:gd name="connsiteY3" fmla="*/ 5108 h 7188"/>
                  <a:gd name="connsiteX4" fmla="*/ 8715 w 13973"/>
                  <a:gd name="connsiteY4" fmla="*/ 0 h 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3" h="7188">
                    <a:moveTo>
                      <a:pt x="8740" y="0"/>
                    </a:moveTo>
                    <a:lnTo>
                      <a:pt x="13973" y="1633"/>
                    </a:lnTo>
                    <a:cubicBezTo>
                      <a:pt x="13973" y="4004"/>
                      <a:pt x="11943" y="5770"/>
                      <a:pt x="8828" y="7189"/>
                    </a:cubicBezTo>
                    <a:lnTo>
                      <a:pt x="0" y="5108"/>
                    </a:lnTo>
                    <a:cubicBezTo>
                      <a:pt x="5045" y="3796"/>
                      <a:pt x="8715" y="2295"/>
                      <a:pt x="8715" y="0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D60D7FF3-5E87-219A-5147-CCF87765BE84}"/>
                  </a:ext>
                </a:extLst>
              </p:cNvPr>
              <p:cNvSpPr/>
              <p:nvPr/>
            </p:nvSpPr>
            <p:spPr>
              <a:xfrm>
                <a:off x="8611360" y="4659751"/>
                <a:ext cx="40917" cy="18803"/>
              </a:xfrm>
              <a:custGeom>
                <a:avLst/>
                <a:gdLst>
                  <a:gd name="connsiteX0" fmla="*/ 5240 w 40917"/>
                  <a:gd name="connsiteY0" fmla="*/ 0 h 18803"/>
                  <a:gd name="connsiteX1" fmla="*/ 40918 w 40917"/>
                  <a:gd name="connsiteY1" fmla="*/ 16515 h 18803"/>
                  <a:gd name="connsiteX2" fmla="*/ 35678 w 40917"/>
                  <a:gd name="connsiteY2" fmla="*/ 18804 h 18803"/>
                  <a:gd name="connsiteX3" fmla="*/ 0 w 40917"/>
                  <a:gd name="connsiteY3" fmla="*/ 2295 h 1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17" h="18803">
                    <a:moveTo>
                      <a:pt x="5240" y="0"/>
                    </a:moveTo>
                    <a:cubicBezTo>
                      <a:pt x="5240" y="7125"/>
                      <a:pt x="40918" y="6615"/>
                      <a:pt x="40918" y="16515"/>
                    </a:cubicBezTo>
                    <a:lnTo>
                      <a:pt x="35678" y="18804"/>
                    </a:lnTo>
                    <a:cubicBezTo>
                      <a:pt x="35678" y="11609"/>
                      <a:pt x="0" y="12183"/>
                      <a:pt x="0" y="229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E38E479F-9862-D0AF-A040-5C2290E029E4}"/>
                  </a:ext>
                </a:extLst>
              </p:cNvPr>
              <p:cNvSpPr/>
              <p:nvPr/>
            </p:nvSpPr>
            <p:spPr>
              <a:xfrm rot="18900601">
                <a:off x="8541480" y="4693328"/>
                <a:ext cx="5240" cy="17681"/>
              </a:xfrm>
              <a:custGeom>
                <a:avLst/>
                <a:gdLst>
                  <a:gd name="connsiteX0" fmla="*/ 0 w 5240"/>
                  <a:gd name="connsiteY0" fmla="*/ 0 h 17681"/>
                  <a:gd name="connsiteX1" fmla="*/ 5240 w 5240"/>
                  <a:gd name="connsiteY1" fmla="*/ 0 h 17681"/>
                  <a:gd name="connsiteX2" fmla="*/ 5240 w 5240"/>
                  <a:gd name="connsiteY2" fmla="*/ 17681 h 17681"/>
                  <a:gd name="connsiteX3" fmla="*/ 0 w 5240"/>
                  <a:gd name="connsiteY3" fmla="*/ 17681 h 1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0" h="17681">
                    <a:moveTo>
                      <a:pt x="0" y="0"/>
                    </a:moveTo>
                    <a:lnTo>
                      <a:pt x="5240" y="0"/>
                    </a:lnTo>
                    <a:lnTo>
                      <a:pt x="5240" y="17681"/>
                    </a:lnTo>
                    <a:lnTo>
                      <a:pt x="0" y="1768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3BA9828A-D547-2044-EF31-8F4802113E9F}"/>
                  </a:ext>
                </a:extLst>
              </p:cNvPr>
              <p:cNvSpPr/>
              <p:nvPr/>
            </p:nvSpPr>
            <p:spPr>
              <a:xfrm>
                <a:off x="8526642" y="4703752"/>
                <a:ext cx="16212" cy="16211"/>
              </a:xfrm>
              <a:custGeom>
                <a:avLst/>
                <a:gdLst>
                  <a:gd name="connsiteX0" fmla="*/ 0 w 16212"/>
                  <a:gd name="connsiteY0" fmla="*/ 3708 h 16211"/>
                  <a:gd name="connsiteX1" fmla="*/ 3708 w 16212"/>
                  <a:gd name="connsiteY1" fmla="*/ 0 h 16211"/>
                  <a:gd name="connsiteX2" fmla="*/ 16212 w 16212"/>
                  <a:gd name="connsiteY2" fmla="*/ 12504 h 16211"/>
                  <a:gd name="connsiteX3" fmla="*/ 12504 w 16212"/>
                  <a:gd name="connsiteY3" fmla="*/ 16212 h 16211"/>
                  <a:gd name="connsiteX4" fmla="*/ 0 w 16212"/>
                  <a:gd name="connsiteY4" fmla="*/ 370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0" y="3708"/>
                    </a:moveTo>
                    <a:lnTo>
                      <a:pt x="3708" y="0"/>
                    </a:lnTo>
                    <a:lnTo>
                      <a:pt x="16212" y="12504"/>
                    </a:lnTo>
                    <a:lnTo>
                      <a:pt x="12504" y="16212"/>
                    </a:lnTo>
                    <a:lnTo>
                      <a:pt x="0" y="370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43D43FD7-720A-A0D4-2AE3-3CE9E6F87F55}"/>
                  </a:ext>
                </a:extLst>
              </p:cNvPr>
              <p:cNvSpPr/>
              <p:nvPr/>
            </p:nvSpPr>
            <p:spPr>
              <a:xfrm>
                <a:off x="8568676" y="4670281"/>
                <a:ext cx="12365" cy="10221"/>
              </a:xfrm>
              <a:custGeom>
                <a:avLst/>
                <a:gdLst>
                  <a:gd name="connsiteX0" fmla="*/ 12366 w 12365"/>
                  <a:gd name="connsiteY0" fmla="*/ 0 h 10221"/>
                  <a:gd name="connsiteX1" fmla="*/ 8475 w 12365"/>
                  <a:gd name="connsiteY1" fmla="*/ 8109 h 10221"/>
                  <a:gd name="connsiteX2" fmla="*/ 0 w 12365"/>
                  <a:gd name="connsiteY2" fmla="*/ 10222 h 10221"/>
                  <a:gd name="connsiteX3" fmla="*/ 6098 w 12365"/>
                  <a:gd name="connsiteY3" fmla="*/ 1356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5" h="10221">
                    <a:moveTo>
                      <a:pt x="12366" y="0"/>
                    </a:moveTo>
                    <a:cubicBezTo>
                      <a:pt x="11924" y="3670"/>
                      <a:pt x="10575" y="5171"/>
                      <a:pt x="8475" y="8109"/>
                    </a:cubicBezTo>
                    <a:lnTo>
                      <a:pt x="0" y="10222"/>
                    </a:lnTo>
                    <a:cubicBezTo>
                      <a:pt x="2648" y="7346"/>
                      <a:pt x="5726" y="4446"/>
                      <a:pt x="6098" y="135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CD7CE914-F401-A156-AEFD-A151247580E8}"/>
                  </a:ext>
                </a:extLst>
              </p:cNvPr>
              <p:cNvSpPr/>
              <p:nvPr/>
            </p:nvSpPr>
            <p:spPr>
              <a:xfrm>
                <a:off x="8565877" y="4680950"/>
                <a:ext cx="21912" cy="8809"/>
              </a:xfrm>
              <a:custGeom>
                <a:avLst/>
                <a:gdLst>
                  <a:gd name="connsiteX0" fmla="*/ 21912 w 21912"/>
                  <a:gd name="connsiteY0" fmla="*/ 2763 h 8809"/>
                  <a:gd name="connsiteX1" fmla="*/ 18028 w 21912"/>
                  <a:gd name="connsiteY1" fmla="*/ 6023 h 8809"/>
                  <a:gd name="connsiteX2" fmla="*/ 1097 w 21912"/>
                  <a:gd name="connsiteY2" fmla="*/ 8810 h 8809"/>
                  <a:gd name="connsiteX3" fmla="*/ 0 w 21912"/>
                  <a:gd name="connsiteY3" fmla="*/ 3393 h 8809"/>
                  <a:gd name="connsiteX4" fmla="*/ 21912 w 21912"/>
                  <a:gd name="connsiteY4" fmla="*/ 2763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12" h="8809">
                    <a:moveTo>
                      <a:pt x="21912" y="2763"/>
                    </a:moveTo>
                    <a:lnTo>
                      <a:pt x="18028" y="6023"/>
                    </a:lnTo>
                    <a:cubicBezTo>
                      <a:pt x="16716" y="4358"/>
                      <a:pt x="8569" y="6723"/>
                      <a:pt x="1097" y="8810"/>
                    </a:cubicBezTo>
                    <a:lnTo>
                      <a:pt x="0" y="3393"/>
                    </a:lnTo>
                    <a:cubicBezTo>
                      <a:pt x="11691" y="45"/>
                      <a:pt x="18249" y="-1897"/>
                      <a:pt x="21912" y="2763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58804B8B-45FC-B408-B09D-4C68366B6D43}"/>
                  </a:ext>
                </a:extLst>
              </p:cNvPr>
              <p:cNvSpPr/>
              <p:nvPr/>
            </p:nvSpPr>
            <p:spPr>
              <a:xfrm rot="18899400">
                <a:off x="8535252" y="4895032"/>
                <a:ext cx="17674" cy="5240"/>
              </a:xfrm>
              <a:custGeom>
                <a:avLst/>
                <a:gdLst>
                  <a:gd name="connsiteX0" fmla="*/ 0 w 17674"/>
                  <a:gd name="connsiteY0" fmla="*/ 0 h 5240"/>
                  <a:gd name="connsiteX1" fmla="*/ 17675 w 17674"/>
                  <a:gd name="connsiteY1" fmla="*/ 0 h 5240"/>
                  <a:gd name="connsiteX2" fmla="*/ 17675 w 17674"/>
                  <a:gd name="connsiteY2" fmla="*/ 5240 h 5240"/>
                  <a:gd name="connsiteX3" fmla="*/ 0 w 17674"/>
                  <a:gd name="connsiteY3" fmla="*/ 5240 h 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74" h="5240">
                    <a:moveTo>
                      <a:pt x="0" y="0"/>
                    </a:moveTo>
                    <a:lnTo>
                      <a:pt x="17675" y="0"/>
                    </a:lnTo>
                    <a:lnTo>
                      <a:pt x="17675" y="5240"/>
                    </a:lnTo>
                    <a:lnTo>
                      <a:pt x="0" y="524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5D7F7BF7-4595-BE69-724A-2620DF28B086}"/>
                  </a:ext>
                </a:extLst>
              </p:cNvPr>
              <p:cNvSpPr/>
              <p:nvPr/>
            </p:nvSpPr>
            <p:spPr>
              <a:xfrm>
                <a:off x="8526642" y="4879858"/>
                <a:ext cx="16212" cy="16211"/>
              </a:xfrm>
              <a:custGeom>
                <a:avLst/>
                <a:gdLst>
                  <a:gd name="connsiteX0" fmla="*/ 0 w 16212"/>
                  <a:gd name="connsiteY0" fmla="*/ 12498 h 16211"/>
                  <a:gd name="connsiteX1" fmla="*/ 3708 w 16212"/>
                  <a:gd name="connsiteY1" fmla="*/ 16212 h 16211"/>
                  <a:gd name="connsiteX2" fmla="*/ 16212 w 16212"/>
                  <a:gd name="connsiteY2" fmla="*/ 3701 h 16211"/>
                  <a:gd name="connsiteX3" fmla="*/ 12504 w 16212"/>
                  <a:gd name="connsiteY3" fmla="*/ 0 h 16211"/>
                  <a:gd name="connsiteX4" fmla="*/ 0 w 16212"/>
                  <a:gd name="connsiteY4" fmla="*/ 1249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0" y="12498"/>
                    </a:moveTo>
                    <a:lnTo>
                      <a:pt x="3708" y="16212"/>
                    </a:lnTo>
                    <a:lnTo>
                      <a:pt x="16212" y="3701"/>
                    </a:lnTo>
                    <a:lnTo>
                      <a:pt x="12504" y="0"/>
                    </a:lnTo>
                    <a:lnTo>
                      <a:pt x="0" y="1249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BB6EC97F-4966-F6D6-3E6C-C06AC33CF4CD}"/>
                  </a:ext>
                </a:extLst>
              </p:cNvPr>
              <p:cNvSpPr/>
              <p:nvPr/>
            </p:nvSpPr>
            <p:spPr>
              <a:xfrm>
                <a:off x="8638809" y="4921589"/>
                <a:ext cx="14124" cy="7264"/>
              </a:xfrm>
              <a:custGeom>
                <a:avLst/>
                <a:gdLst>
                  <a:gd name="connsiteX0" fmla="*/ 0 w 14124"/>
                  <a:gd name="connsiteY0" fmla="*/ 5183 h 7264"/>
                  <a:gd name="connsiteX1" fmla="*/ 8878 w 14124"/>
                  <a:gd name="connsiteY1" fmla="*/ 0 h 7264"/>
                  <a:gd name="connsiteX2" fmla="*/ 14125 w 14124"/>
                  <a:gd name="connsiteY2" fmla="*/ 1633 h 7264"/>
                  <a:gd name="connsiteX3" fmla="*/ 8809 w 14124"/>
                  <a:gd name="connsiteY3" fmla="*/ 7264 h 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4" h="7264">
                    <a:moveTo>
                      <a:pt x="0" y="5183"/>
                    </a:moveTo>
                    <a:cubicBezTo>
                      <a:pt x="5095" y="3865"/>
                      <a:pt x="8878" y="2346"/>
                      <a:pt x="8878" y="0"/>
                    </a:cubicBezTo>
                    <a:lnTo>
                      <a:pt x="14125" y="1633"/>
                    </a:lnTo>
                    <a:cubicBezTo>
                      <a:pt x="14125" y="4042"/>
                      <a:pt x="12006" y="5833"/>
                      <a:pt x="8809" y="726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9FA58CEC-6C99-309B-861D-9212123FEAA6}"/>
                  </a:ext>
                </a:extLst>
              </p:cNvPr>
              <p:cNvSpPr/>
              <p:nvPr/>
            </p:nvSpPr>
            <p:spPr>
              <a:xfrm>
                <a:off x="8611990" y="4932555"/>
                <a:ext cx="13973" cy="7182"/>
              </a:xfrm>
              <a:custGeom>
                <a:avLst/>
                <a:gdLst>
                  <a:gd name="connsiteX0" fmla="*/ 5240 w 13973"/>
                  <a:gd name="connsiteY0" fmla="*/ 7182 h 7182"/>
                  <a:gd name="connsiteX1" fmla="*/ 0 w 13973"/>
                  <a:gd name="connsiteY1" fmla="*/ 5543 h 7182"/>
                  <a:gd name="connsiteX2" fmla="*/ 5145 w 13973"/>
                  <a:gd name="connsiteY2" fmla="*/ 0 h 7182"/>
                  <a:gd name="connsiteX3" fmla="*/ 13973 w 13973"/>
                  <a:gd name="connsiteY3" fmla="*/ 2075 h 7182"/>
                  <a:gd name="connsiteX4" fmla="*/ 5265 w 13973"/>
                  <a:gd name="connsiteY4" fmla="*/ 7182 h 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3" h="7182">
                    <a:moveTo>
                      <a:pt x="5240" y="7182"/>
                    </a:moveTo>
                    <a:lnTo>
                      <a:pt x="0" y="5543"/>
                    </a:lnTo>
                    <a:cubicBezTo>
                      <a:pt x="0" y="3184"/>
                      <a:pt x="2037" y="1406"/>
                      <a:pt x="5145" y="0"/>
                    </a:cubicBezTo>
                    <a:lnTo>
                      <a:pt x="13973" y="2075"/>
                    </a:lnTo>
                    <a:cubicBezTo>
                      <a:pt x="8929" y="3386"/>
                      <a:pt x="5265" y="4887"/>
                      <a:pt x="5265" y="7182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3923624-49F1-9410-4609-420920653E70}"/>
                  </a:ext>
                </a:extLst>
              </p:cNvPr>
              <p:cNvSpPr/>
              <p:nvPr/>
            </p:nvSpPr>
            <p:spPr>
              <a:xfrm>
                <a:off x="8612016" y="4921255"/>
                <a:ext cx="40917" cy="18809"/>
              </a:xfrm>
              <a:custGeom>
                <a:avLst/>
                <a:gdLst>
                  <a:gd name="connsiteX0" fmla="*/ 35678 w 40917"/>
                  <a:gd name="connsiteY0" fmla="*/ 18810 h 18809"/>
                  <a:gd name="connsiteX1" fmla="*/ 0 w 40917"/>
                  <a:gd name="connsiteY1" fmla="*/ 2295 h 18809"/>
                  <a:gd name="connsiteX2" fmla="*/ 5240 w 40917"/>
                  <a:gd name="connsiteY2" fmla="*/ 0 h 18809"/>
                  <a:gd name="connsiteX3" fmla="*/ 40918 w 40917"/>
                  <a:gd name="connsiteY3" fmla="*/ 16521 h 1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17" h="18809">
                    <a:moveTo>
                      <a:pt x="35678" y="18810"/>
                    </a:moveTo>
                    <a:cubicBezTo>
                      <a:pt x="35678" y="11691"/>
                      <a:pt x="0" y="12189"/>
                      <a:pt x="0" y="2295"/>
                    </a:cubicBezTo>
                    <a:lnTo>
                      <a:pt x="5240" y="0"/>
                    </a:lnTo>
                    <a:cubicBezTo>
                      <a:pt x="5240" y="7207"/>
                      <a:pt x="40918" y="6621"/>
                      <a:pt x="40918" y="1652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603859E7-A00E-DE88-FF33-DAB42B5AA34F}"/>
                  </a:ext>
                </a:extLst>
              </p:cNvPr>
              <p:cNvSpPr/>
              <p:nvPr/>
            </p:nvSpPr>
            <p:spPr>
              <a:xfrm rot="18901801">
                <a:off x="8717580" y="4888793"/>
                <a:ext cx="5240" cy="17681"/>
              </a:xfrm>
              <a:custGeom>
                <a:avLst/>
                <a:gdLst>
                  <a:gd name="connsiteX0" fmla="*/ 0 w 5240"/>
                  <a:gd name="connsiteY0" fmla="*/ 0 h 17681"/>
                  <a:gd name="connsiteX1" fmla="*/ 5240 w 5240"/>
                  <a:gd name="connsiteY1" fmla="*/ 0 h 17681"/>
                  <a:gd name="connsiteX2" fmla="*/ 5240 w 5240"/>
                  <a:gd name="connsiteY2" fmla="*/ 17681 h 17681"/>
                  <a:gd name="connsiteX3" fmla="*/ 0 w 5240"/>
                  <a:gd name="connsiteY3" fmla="*/ 17681 h 1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0" h="17681">
                    <a:moveTo>
                      <a:pt x="0" y="0"/>
                    </a:moveTo>
                    <a:lnTo>
                      <a:pt x="5240" y="0"/>
                    </a:lnTo>
                    <a:lnTo>
                      <a:pt x="5240" y="17681"/>
                    </a:lnTo>
                    <a:lnTo>
                      <a:pt x="0" y="1768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C5AEB24A-D8B3-84FB-B12B-2C480D198C5F}"/>
                  </a:ext>
                </a:extLst>
              </p:cNvPr>
              <p:cNvSpPr/>
              <p:nvPr/>
            </p:nvSpPr>
            <p:spPr>
              <a:xfrm>
                <a:off x="8721445" y="4879858"/>
                <a:ext cx="16212" cy="16211"/>
              </a:xfrm>
              <a:custGeom>
                <a:avLst/>
                <a:gdLst>
                  <a:gd name="connsiteX0" fmla="*/ 16212 w 16212"/>
                  <a:gd name="connsiteY0" fmla="*/ 12498 h 16211"/>
                  <a:gd name="connsiteX1" fmla="*/ 12504 w 16212"/>
                  <a:gd name="connsiteY1" fmla="*/ 16212 h 16211"/>
                  <a:gd name="connsiteX2" fmla="*/ 0 w 16212"/>
                  <a:gd name="connsiteY2" fmla="*/ 3701 h 16211"/>
                  <a:gd name="connsiteX3" fmla="*/ 3701 w 16212"/>
                  <a:gd name="connsiteY3" fmla="*/ 0 h 16211"/>
                  <a:gd name="connsiteX4" fmla="*/ 16212 w 16212"/>
                  <a:gd name="connsiteY4" fmla="*/ 1249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16212" y="12498"/>
                    </a:moveTo>
                    <a:lnTo>
                      <a:pt x="12504" y="16212"/>
                    </a:lnTo>
                    <a:lnTo>
                      <a:pt x="0" y="3701"/>
                    </a:lnTo>
                    <a:lnTo>
                      <a:pt x="3701" y="0"/>
                    </a:lnTo>
                    <a:lnTo>
                      <a:pt x="16212" y="1249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8F998150-2C75-FCF1-9D2C-2D477F9E77A3}"/>
                  </a:ext>
                </a:extLst>
              </p:cNvPr>
              <p:cNvSpPr/>
              <p:nvPr/>
            </p:nvSpPr>
            <p:spPr>
              <a:xfrm>
                <a:off x="8578475" y="4843026"/>
                <a:ext cx="35425" cy="49941"/>
              </a:xfrm>
              <a:custGeom>
                <a:avLst/>
                <a:gdLst>
                  <a:gd name="connsiteX0" fmla="*/ 4704 w 35425"/>
                  <a:gd name="connsiteY0" fmla="*/ 38213 h 49941"/>
                  <a:gd name="connsiteX1" fmla="*/ 29965 w 35425"/>
                  <a:gd name="connsiteY1" fmla="*/ 12920 h 49941"/>
                  <a:gd name="connsiteX2" fmla="*/ 29965 w 35425"/>
                  <a:gd name="connsiteY2" fmla="*/ 48680 h 49941"/>
                  <a:gd name="connsiteX3" fmla="*/ 35426 w 35425"/>
                  <a:gd name="connsiteY3" fmla="*/ 49941 h 49941"/>
                  <a:gd name="connsiteX4" fmla="*/ 35426 w 35425"/>
                  <a:gd name="connsiteY4" fmla="*/ 0 h 49941"/>
                  <a:gd name="connsiteX5" fmla="*/ 0 w 35425"/>
                  <a:gd name="connsiteY5" fmla="*/ 35312 h 49941"/>
                  <a:gd name="connsiteX6" fmla="*/ 4704 w 35425"/>
                  <a:gd name="connsiteY6" fmla="*/ 38187 h 4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25" h="49941">
                    <a:moveTo>
                      <a:pt x="4704" y="38213"/>
                    </a:moveTo>
                    <a:lnTo>
                      <a:pt x="29965" y="12920"/>
                    </a:lnTo>
                    <a:lnTo>
                      <a:pt x="29965" y="48680"/>
                    </a:lnTo>
                    <a:cubicBezTo>
                      <a:pt x="31775" y="49134"/>
                      <a:pt x="33578" y="49594"/>
                      <a:pt x="35426" y="49941"/>
                    </a:cubicBezTo>
                    <a:lnTo>
                      <a:pt x="35426" y="0"/>
                    </a:lnTo>
                    <a:lnTo>
                      <a:pt x="0" y="35312"/>
                    </a:lnTo>
                    <a:cubicBezTo>
                      <a:pt x="1520" y="36346"/>
                      <a:pt x="3153" y="37248"/>
                      <a:pt x="4704" y="38187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E2ADFF3-4013-6101-A635-6E3373FC443F}"/>
                  </a:ext>
                </a:extLst>
              </p:cNvPr>
              <p:cNvSpPr/>
              <p:nvPr/>
            </p:nvSpPr>
            <p:spPr>
              <a:xfrm>
                <a:off x="8649768" y="4843039"/>
                <a:ext cx="35400" cy="49928"/>
              </a:xfrm>
              <a:custGeom>
                <a:avLst/>
                <a:gdLst>
                  <a:gd name="connsiteX0" fmla="*/ 0 w 35400"/>
                  <a:gd name="connsiteY0" fmla="*/ 49929 h 49928"/>
                  <a:gd name="connsiteX1" fmla="*/ 5379 w 35400"/>
                  <a:gd name="connsiteY1" fmla="*/ 48667 h 49928"/>
                  <a:gd name="connsiteX2" fmla="*/ 5379 w 35400"/>
                  <a:gd name="connsiteY2" fmla="*/ 12908 h 49928"/>
                  <a:gd name="connsiteX3" fmla="*/ 30879 w 35400"/>
                  <a:gd name="connsiteY3" fmla="*/ 38080 h 49928"/>
                  <a:gd name="connsiteX4" fmla="*/ 35400 w 35400"/>
                  <a:gd name="connsiteY4" fmla="*/ 35312 h 49928"/>
                  <a:gd name="connsiteX5" fmla="*/ 0 w 35400"/>
                  <a:gd name="connsiteY5" fmla="*/ 0 h 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00" h="49928">
                    <a:moveTo>
                      <a:pt x="0" y="49929"/>
                    </a:moveTo>
                    <a:cubicBezTo>
                      <a:pt x="1816" y="49575"/>
                      <a:pt x="3601" y="49121"/>
                      <a:pt x="5379" y="48667"/>
                    </a:cubicBezTo>
                    <a:lnTo>
                      <a:pt x="5379" y="12908"/>
                    </a:lnTo>
                    <a:lnTo>
                      <a:pt x="30879" y="38080"/>
                    </a:lnTo>
                    <a:cubicBezTo>
                      <a:pt x="32392" y="37172"/>
                      <a:pt x="33937" y="36302"/>
                      <a:pt x="35400" y="353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4C2D17F5-3753-1150-9753-B318E6BD1D28}"/>
                  </a:ext>
                </a:extLst>
              </p:cNvPr>
              <p:cNvSpPr/>
              <p:nvPr/>
            </p:nvSpPr>
            <p:spPr>
              <a:xfrm>
                <a:off x="8549929" y="4746625"/>
                <a:ext cx="56032" cy="106181"/>
              </a:xfrm>
              <a:custGeom>
                <a:avLst/>
                <a:gdLst>
                  <a:gd name="connsiteX0" fmla="*/ 2863 w 56032"/>
                  <a:gd name="connsiteY0" fmla="*/ 0 h 106181"/>
                  <a:gd name="connsiteX1" fmla="*/ 0 w 56032"/>
                  <a:gd name="connsiteY1" fmla="*/ 4717 h 106181"/>
                  <a:gd name="connsiteX2" fmla="*/ 48472 w 56032"/>
                  <a:gd name="connsiteY2" fmla="*/ 53182 h 106181"/>
                  <a:gd name="connsiteX3" fmla="*/ 277 w 56032"/>
                  <a:gd name="connsiteY3" fmla="*/ 101673 h 106181"/>
                  <a:gd name="connsiteX4" fmla="*/ 3027 w 56032"/>
                  <a:gd name="connsiteY4" fmla="*/ 106182 h 106181"/>
                  <a:gd name="connsiteX5" fmla="*/ 56033 w 56032"/>
                  <a:gd name="connsiteY5" fmla="*/ 52867 h 10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32" h="106181">
                    <a:moveTo>
                      <a:pt x="2863" y="0"/>
                    </a:moveTo>
                    <a:cubicBezTo>
                      <a:pt x="1841" y="1526"/>
                      <a:pt x="933" y="3153"/>
                      <a:pt x="0" y="4717"/>
                    </a:cubicBezTo>
                    <a:lnTo>
                      <a:pt x="48472" y="53182"/>
                    </a:lnTo>
                    <a:lnTo>
                      <a:pt x="277" y="101673"/>
                    </a:lnTo>
                    <a:cubicBezTo>
                      <a:pt x="1185" y="103187"/>
                      <a:pt x="2043" y="104732"/>
                      <a:pt x="3027" y="106182"/>
                    </a:cubicBezTo>
                    <a:lnTo>
                      <a:pt x="56033" y="52867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A4793232-3DFB-1C0E-8C76-A87D1688EB81}"/>
                  </a:ext>
                </a:extLst>
              </p:cNvPr>
              <p:cNvSpPr/>
              <p:nvPr/>
            </p:nvSpPr>
            <p:spPr>
              <a:xfrm>
                <a:off x="8657619" y="4746404"/>
                <a:ext cx="55912" cy="106446"/>
              </a:xfrm>
              <a:custGeom>
                <a:avLst/>
                <a:gdLst>
                  <a:gd name="connsiteX0" fmla="*/ 7567 w 55912"/>
                  <a:gd name="connsiteY0" fmla="*/ 53075 h 106446"/>
                  <a:gd name="connsiteX1" fmla="*/ 55837 w 55912"/>
                  <a:gd name="connsiteY1" fmla="*/ 4521 h 106446"/>
                  <a:gd name="connsiteX2" fmla="*/ 53088 w 55912"/>
                  <a:gd name="connsiteY2" fmla="*/ 0 h 106446"/>
                  <a:gd name="connsiteX3" fmla="*/ 0 w 55912"/>
                  <a:gd name="connsiteY3" fmla="*/ 53403 h 106446"/>
                  <a:gd name="connsiteX4" fmla="*/ 53037 w 55912"/>
                  <a:gd name="connsiteY4" fmla="*/ 106447 h 106446"/>
                  <a:gd name="connsiteX5" fmla="*/ 55913 w 55912"/>
                  <a:gd name="connsiteY5" fmla="*/ 101730 h 10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912" h="106446">
                    <a:moveTo>
                      <a:pt x="7567" y="53075"/>
                    </a:moveTo>
                    <a:lnTo>
                      <a:pt x="55837" y="4521"/>
                    </a:lnTo>
                    <a:cubicBezTo>
                      <a:pt x="54929" y="3008"/>
                      <a:pt x="54072" y="1457"/>
                      <a:pt x="53088" y="0"/>
                    </a:cubicBezTo>
                    <a:lnTo>
                      <a:pt x="0" y="53403"/>
                    </a:lnTo>
                    <a:lnTo>
                      <a:pt x="53037" y="106447"/>
                    </a:lnTo>
                    <a:cubicBezTo>
                      <a:pt x="54065" y="104921"/>
                      <a:pt x="54973" y="103294"/>
                      <a:pt x="55913" y="10173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561DC58D-20C9-E820-52A1-E961518C5DAC}"/>
                  </a:ext>
                </a:extLst>
              </p:cNvPr>
              <p:cNvSpPr/>
              <p:nvPr/>
            </p:nvSpPr>
            <p:spPr>
              <a:xfrm>
                <a:off x="8578911" y="4706268"/>
                <a:ext cx="34681" cy="48850"/>
              </a:xfrm>
              <a:custGeom>
                <a:avLst/>
                <a:gdLst>
                  <a:gd name="connsiteX0" fmla="*/ 34663 w 34681"/>
                  <a:gd name="connsiteY0" fmla="*/ 0 h 48850"/>
                  <a:gd name="connsiteX1" fmla="*/ 29404 w 34681"/>
                  <a:gd name="connsiteY1" fmla="*/ 1261 h 48850"/>
                  <a:gd name="connsiteX2" fmla="*/ 29404 w 34681"/>
                  <a:gd name="connsiteY2" fmla="*/ 35943 h 48850"/>
                  <a:gd name="connsiteX3" fmla="*/ 4729 w 34681"/>
                  <a:gd name="connsiteY3" fmla="*/ 11420 h 48850"/>
                  <a:gd name="connsiteX4" fmla="*/ 0 w 34681"/>
                  <a:gd name="connsiteY4" fmla="*/ 14289 h 48850"/>
                  <a:gd name="connsiteX5" fmla="*/ 34681 w 34681"/>
                  <a:gd name="connsiteY5" fmla="*/ 48850 h 4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81" h="48850">
                    <a:moveTo>
                      <a:pt x="34663" y="0"/>
                    </a:moveTo>
                    <a:cubicBezTo>
                      <a:pt x="32884" y="347"/>
                      <a:pt x="31150" y="807"/>
                      <a:pt x="29404" y="1261"/>
                    </a:cubicBezTo>
                    <a:lnTo>
                      <a:pt x="29404" y="35943"/>
                    </a:lnTo>
                    <a:lnTo>
                      <a:pt x="4729" y="11420"/>
                    </a:lnTo>
                    <a:cubicBezTo>
                      <a:pt x="3140" y="12353"/>
                      <a:pt x="1526" y="13261"/>
                      <a:pt x="0" y="14289"/>
                    </a:cubicBezTo>
                    <a:lnTo>
                      <a:pt x="34681" y="4885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99DF3C6A-ECB9-7CE0-31E5-8224768DADCA}"/>
                  </a:ext>
                </a:extLst>
              </p:cNvPr>
              <p:cNvSpPr/>
              <p:nvPr/>
            </p:nvSpPr>
            <p:spPr>
              <a:xfrm>
                <a:off x="8558442" y="4704446"/>
                <a:ext cx="146765" cy="190268"/>
              </a:xfrm>
              <a:custGeom>
                <a:avLst/>
                <a:gdLst>
                  <a:gd name="connsiteX0" fmla="*/ 146766 w 146765"/>
                  <a:gd name="connsiteY0" fmla="*/ 34612 h 190268"/>
                  <a:gd name="connsiteX1" fmla="*/ 134324 w 146765"/>
                  <a:gd name="connsiteY1" fmla="*/ 22133 h 190268"/>
                  <a:gd name="connsiteX2" fmla="*/ 82403 w 146765"/>
                  <a:gd name="connsiteY2" fmla="*/ 74092 h 190268"/>
                  <a:gd name="connsiteX3" fmla="*/ 82403 w 146765"/>
                  <a:gd name="connsiteY3" fmla="*/ 70492 h 190268"/>
                  <a:gd name="connsiteX4" fmla="*/ 82403 w 146765"/>
                  <a:gd name="connsiteY4" fmla="*/ 70492 h 190268"/>
                  <a:gd name="connsiteX5" fmla="*/ 82403 w 146765"/>
                  <a:gd name="connsiteY5" fmla="*/ 63051 h 190268"/>
                  <a:gd name="connsiteX6" fmla="*/ 127880 w 146765"/>
                  <a:gd name="connsiteY6" fmla="*/ 17297 h 190268"/>
                  <a:gd name="connsiteX7" fmla="*/ 73386 w 146765"/>
                  <a:gd name="connsiteY7" fmla="*/ 0 h 190268"/>
                  <a:gd name="connsiteX8" fmla="*/ 64161 w 146765"/>
                  <a:gd name="connsiteY8" fmla="*/ 467 h 190268"/>
                  <a:gd name="connsiteX9" fmla="*/ 64161 w 146765"/>
                  <a:gd name="connsiteY9" fmla="*/ 73121 h 190268"/>
                  <a:gd name="connsiteX10" fmla="*/ 12756 w 146765"/>
                  <a:gd name="connsiteY10" fmla="*/ 21805 h 190268"/>
                  <a:gd name="connsiteX11" fmla="*/ 0 w 146765"/>
                  <a:gd name="connsiteY11" fmla="*/ 34612 h 190268"/>
                  <a:gd name="connsiteX12" fmla="*/ 60774 w 146765"/>
                  <a:gd name="connsiteY12" fmla="*/ 95695 h 190268"/>
                  <a:gd name="connsiteX13" fmla="*/ 359 w 146765"/>
                  <a:gd name="connsiteY13" fmla="*/ 156110 h 190268"/>
                  <a:gd name="connsiteX14" fmla="*/ 13185 w 146765"/>
                  <a:gd name="connsiteY14" fmla="*/ 168816 h 190268"/>
                  <a:gd name="connsiteX15" fmla="*/ 64394 w 146765"/>
                  <a:gd name="connsiteY15" fmla="*/ 117292 h 190268"/>
                  <a:gd name="connsiteX16" fmla="*/ 64394 w 146765"/>
                  <a:gd name="connsiteY16" fmla="*/ 189814 h 190268"/>
                  <a:gd name="connsiteX17" fmla="*/ 73380 w 146765"/>
                  <a:gd name="connsiteY17" fmla="*/ 190268 h 190268"/>
                  <a:gd name="connsiteX18" fmla="*/ 82309 w 146765"/>
                  <a:gd name="connsiteY18" fmla="*/ 189814 h 190268"/>
                  <a:gd name="connsiteX19" fmla="*/ 82309 w 146765"/>
                  <a:gd name="connsiteY19" fmla="*/ 116946 h 190268"/>
                  <a:gd name="connsiteX20" fmla="*/ 133933 w 146765"/>
                  <a:gd name="connsiteY20" fmla="*/ 168501 h 190268"/>
                  <a:gd name="connsiteX21" fmla="*/ 146709 w 146765"/>
                  <a:gd name="connsiteY21" fmla="*/ 155732 h 190268"/>
                  <a:gd name="connsiteX22" fmla="*/ 86325 w 146765"/>
                  <a:gd name="connsiteY22" fmla="*/ 95349 h 190268"/>
                  <a:gd name="connsiteX23" fmla="*/ 82491 w 146765"/>
                  <a:gd name="connsiteY23" fmla="*/ 17486 h 190268"/>
                  <a:gd name="connsiteX24" fmla="*/ 100778 w 146765"/>
                  <a:gd name="connsiteY24" fmla="*/ 21477 h 190268"/>
                  <a:gd name="connsiteX25" fmla="*/ 82491 w 146765"/>
                  <a:gd name="connsiteY25" fmla="*/ 39663 h 19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6765" h="190268">
                    <a:moveTo>
                      <a:pt x="146766" y="34612"/>
                    </a:moveTo>
                    <a:cubicBezTo>
                      <a:pt x="143009" y="30080"/>
                      <a:pt x="138845" y="25903"/>
                      <a:pt x="134324" y="22133"/>
                    </a:cubicBezTo>
                    <a:lnTo>
                      <a:pt x="82403" y="74092"/>
                    </a:lnTo>
                    <a:lnTo>
                      <a:pt x="82403" y="70492"/>
                    </a:lnTo>
                    <a:lnTo>
                      <a:pt x="82403" y="70492"/>
                    </a:lnTo>
                    <a:lnTo>
                      <a:pt x="82403" y="63051"/>
                    </a:lnTo>
                    <a:lnTo>
                      <a:pt x="127880" y="17297"/>
                    </a:lnTo>
                    <a:cubicBezTo>
                      <a:pt x="111937" y="6043"/>
                      <a:pt x="92901" y="2"/>
                      <a:pt x="73386" y="0"/>
                    </a:cubicBezTo>
                    <a:cubicBezTo>
                      <a:pt x="70271" y="0"/>
                      <a:pt x="67200" y="177"/>
                      <a:pt x="64161" y="467"/>
                    </a:cubicBezTo>
                    <a:lnTo>
                      <a:pt x="64161" y="73121"/>
                    </a:lnTo>
                    <a:lnTo>
                      <a:pt x="12756" y="21805"/>
                    </a:lnTo>
                    <a:cubicBezTo>
                      <a:pt x="8110" y="25663"/>
                      <a:pt x="3840" y="29951"/>
                      <a:pt x="0" y="34612"/>
                    </a:cubicBezTo>
                    <a:lnTo>
                      <a:pt x="60774" y="95695"/>
                    </a:lnTo>
                    <a:lnTo>
                      <a:pt x="359" y="156110"/>
                    </a:lnTo>
                    <a:cubicBezTo>
                      <a:pt x="4225" y="160740"/>
                      <a:pt x="8520" y="164995"/>
                      <a:pt x="13185" y="168816"/>
                    </a:cubicBezTo>
                    <a:lnTo>
                      <a:pt x="64394" y="117292"/>
                    </a:lnTo>
                    <a:lnTo>
                      <a:pt x="64394" y="189814"/>
                    </a:lnTo>
                    <a:cubicBezTo>
                      <a:pt x="67358" y="190092"/>
                      <a:pt x="70347" y="190268"/>
                      <a:pt x="73380" y="190268"/>
                    </a:cubicBezTo>
                    <a:cubicBezTo>
                      <a:pt x="76413" y="190268"/>
                      <a:pt x="79364" y="190092"/>
                      <a:pt x="82309" y="189814"/>
                    </a:cubicBezTo>
                    <a:lnTo>
                      <a:pt x="82309" y="116946"/>
                    </a:lnTo>
                    <a:lnTo>
                      <a:pt x="133933" y="168501"/>
                    </a:lnTo>
                    <a:cubicBezTo>
                      <a:pt x="138586" y="164658"/>
                      <a:pt x="142864" y="160383"/>
                      <a:pt x="146709" y="155732"/>
                    </a:cubicBezTo>
                    <a:lnTo>
                      <a:pt x="86325" y="95349"/>
                    </a:lnTo>
                    <a:close/>
                    <a:moveTo>
                      <a:pt x="82491" y="17486"/>
                    </a:moveTo>
                    <a:cubicBezTo>
                      <a:pt x="95380" y="19037"/>
                      <a:pt x="100778" y="21477"/>
                      <a:pt x="100778" y="21477"/>
                    </a:cubicBezTo>
                    <a:lnTo>
                      <a:pt x="82491" y="39663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539D86BB-6A5D-7F69-728F-BC9B98CE21BD}"/>
                  </a:ext>
                </a:extLst>
              </p:cNvPr>
              <p:cNvSpPr/>
              <p:nvPr/>
            </p:nvSpPr>
            <p:spPr>
              <a:xfrm>
                <a:off x="8477241" y="4645007"/>
                <a:ext cx="309809" cy="309800"/>
              </a:xfrm>
              <a:custGeom>
                <a:avLst/>
                <a:gdLst>
                  <a:gd name="connsiteX0" fmla="*/ 173441 w 309809"/>
                  <a:gd name="connsiteY0" fmla="*/ 1124 h 309800"/>
                  <a:gd name="connsiteX1" fmla="*/ 1125 w 309809"/>
                  <a:gd name="connsiteY1" fmla="*/ 136362 h 309800"/>
                  <a:gd name="connsiteX2" fmla="*/ 136370 w 309809"/>
                  <a:gd name="connsiteY2" fmla="*/ 308678 h 309800"/>
                  <a:gd name="connsiteX3" fmla="*/ 308686 w 309809"/>
                  <a:gd name="connsiteY3" fmla="*/ 173440 h 309800"/>
                  <a:gd name="connsiteX4" fmla="*/ 173441 w 309809"/>
                  <a:gd name="connsiteY4" fmla="*/ 1124 h 309800"/>
                  <a:gd name="connsiteX5" fmla="*/ 300999 w 309809"/>
                  <a:gd name="connsiteY5" fmla="*/ 172513 h 309800"/>
                  <a:gd name="connsiteX6" fmla="*/ 137297 w 309809"/>
                  <a:gd name="connsiteY6" fmla="*/ 300992 h 309800"/>
                  <a:gd name="connsiteX7" fmla="*/ 8830 w 309809"/>
                  <a:gd name="connsiteY7" fmla="*/ 137289 h 309800"/>
                  <a:gd name="connsiteX8" fmla="*/ 172514 w 309809"/>
                  <a:gd name="connsiteY8" fmla="*/ 8817 h 309800"/>
                  <a:gd name="connsiteX9" fmla="*/ 300999 w 309809"/>
                  <a:gd name="connsiteY9" fmla="*/ 172513 h 30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809" h="309800">
                    <a:moveTo>
                      <a:pt x="173441" y="1124"/>
                    </a:moveTo>
                    <a:cubicBezTo>
                      <a:pt x="88648" y="-9098"/>
                      <a:pt x="11353" y="51569"/>
                      <a:pt x="1125" y="136362"/>
                    </a:cubicBezTo>
                    <a:cubicBezTo>
                      <a:pt x="-9103" y="221155"/>
                      <a:pt x="51571" y="298463"/>
                      <a:pt x="136370" y="308678"/>
                    </a:cubicBezTo>
                    <a:cubicBezTo>
                      <a:pt x="221169" y="318893"/>
                      <a:pt x="298465" y="258233"/>
                      <a:pt x="308686" y="173440"/>
                    </a:cubicBezTo>
                    <a:cubicBezTo>
                      <a:pt x="318908" y="88647"/>
                      <a:pt x="258240" y="11345"/>
                      <a:pt x="173441" y="1124"/>
                    </a:cubicBezTo>
                    <a:moveTo>
                      <a:pt x="300999" y="172513"/>
                    </a:moveTo>
                    <a:cubicBezTo>
                      <a:pt x="291282" y="253068"/>
                      <a:pt x="217852" y="310702"/>
                      <a:pt x="137297" y="300992"/>
                    </a:cubicBezTo>
                    <a:cubicBezTo>
                      <a:pt x="56741" y="291281"/>
                      <a:pt x="-893" y="217844"/>
                      <a:pt x="8830" y="137289"/>
                    </a:cubicBezTo>
                    <a:cubicBezTo>
                      <a:pt x="18554" y="56734"/>
                      <a:pt x="91965" y="-894"/>
                      <a:pt x="172514" y="8817"/>
                    </a:cubicBezTo>
                    <a:cubicBezTo>
                      <a:pt x="253063" y="18527"/>
                      <a:pt x="310710" y="91964"/>
                      <a:pt x="300999" y="172513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6B5ED5D-6479-5E4B-9CC2-747DB11FE097}"/>
                  </a:ext>
                </a:extLst>
              </p:cNvPr>
              <p:cNvSpPr/>
              <p:nvPr/>
            </p:nvSpPr>
            <p:spPr>
              <a:xfrm>
                <a:off x="8502227" y="4737942"/>
                <a:ext cx="10063" cy="12466"/>
              </a:xfrm>
              <a:custGeom>
                <a:avLst/>
                <a:gdLst>
                  <a:gd name="connsiteX0" fmla="*/ 0 w 10063"/>
                  <a:gd name="connsiteY0" fmla="*/ 12466 h 12466"/>
                  <a:gd name="connsiteX1" fmla="*/ 8059 w 10063"/>
                  <a:gd name="connsiteY1" fmla="*/ 8481 h 12466"/>
                  <a:gd name="connsiteX2" fmla="*/ 10064 w 10063"/>
                  <a:gd name="connsiteY2" fmla="*/ 0 h 12466"/>
                  <a:gd name="connsiteX3" fmla="*/ 1274 w 10063"/>
                  <a:gd name="connsiteY3" fmla="*/ 6205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3" h="12466">
                    <a:moveTo>
                      <a:pt x="0" y="12466"/>
                    </a:moveTo>
                    <a:cubicBezTo>
                      <a:pt x="3664" y="11975"/>
                      <a:pt x="5133" y="10613"/>
                      <a:pt x="8059" y="8481"/>
                    </a:cubicBezTo>
                    <a:lnTo>
                      <a:pt x="10064" y="0"/>
                    </a:lnTo>
                    <a:cubicBezTo>
                      <a:pt x="7220" y="2686"/>
                      <a:pt x="4389" y="5795"/>
                      <a:pt x="1274" y="620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6BBD221-96E7-C70B-1BDA-AB50D2EC93A5}"/>
                  </a:ext>
                </a:extLst>
              </p:cNvPr>
              <p:cNvSpPr/>
              <p:nvPr/>
            </p:nvSpPr>
            <p:spPr>
              <a:xfrm>
                <a:off x="8512879" y="4735085"/>
                <a:ext cx="8624" cy="21912"/>
              </a:xfrm>
              <a:custGeom>
                <a:avLst/>
                <a:gdLst>
                  <a:gd name="connsiteX0" fmla="*/ 2829 w 8624"/>
                  <a:gd name="connsiteY0" fmla="*/ 21912 h 21912"/>
                  <a:gd name="connsiteX1" fmla="*/ 6051 w 8624"/>
                  <a:gd name="connsiteY1" fmla="*/ 17996 h 21912"/>
                  <a:gd name="connsiteX2" fmla="*/ 8624 w 8624"/>
                  <a:gd name="connsiteY2" fmla="*/ 1034 h 21912"/>
                  <a:gd name="connsiteX3" fmla="*/ 3195 w 8624"/>
                  <a:gd name="connsiteY3" fmla="*/ 0 h 21912"/>
                  <a:gd name="connsiteX4" fmla="*/ 2829 w 8624"/>
                  <a:gd name="connsiteY4" fmla="*/ 21912 h 2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4" h="21912">
                    <a:moveTo>
                      <a:pt x="2829" y="21912"/>
                    </a:moveTo>
                    <a:lnTo>
                      <a:pt x="6051" y="17996"/>
                    </a:lnTo>
                    <a:cubicBezTo>
                      <a:pt x="4368" y="16735"/>
                      <a:pt x="6625" y="8538"/>
                      <a:pt x="8624" y="1034"/>
                    </a:cubicBezTo>
                    <a:lnTo>
                      <a:pt x="3195" y="0"/>
                    </a:lnTo>
                    <a:cubicBezTo>
                      <a:pt x="-8" y="11729"/>
                      <a:pt x="-1850" y="18318"/>
                      <a:pt x="2829" y="21912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F1ABD98A-FAE9-F02D-C9BD-66F299D7D44F}"/>
                  </a:ext>
                </a:extLst>
              </p:cNvPr>
              <p:cNvSpPr/>
              <p:nvPr/>
            </p:nvSpPr>
            <p:spPr>
              <a:xfrm>
                <a:off x="8567844" y="4919319"/>
                <a:ext cx="12340" cy="10221"/>
              </a:xfrm>
              <a:custGeom>
                <a:avLst/>
                <a:gdLst>
                  <a:gd name="connsiteX0" fmla="*/ 6098 w 12340"/>
                  <a:gd name="connsiteY0" fmla="*/ 8866 h 10221"/>
                  <a:gd name="connsiteX1" fmla="*/ 0 w 12340"/>
                  <a:gd name="connsiteY1" fmla="*/ 0 h 10221"/>
                  <a:gd name="connsiteX2" fmla="*/ 8450 w 12340"/>
                  <a:gd name="connsiteY2" fmla="*/ 2106 h 10221"/>
                  <a:gd name="connsiteX3" fmla="*/ 12340 w 12340"/>
                  <a:gd name="connsiteY3" fmla="*/ 10222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0" h="10221">
                    <a:moveTo>
                      <a:pt x="6098" y="8866"/>
                    </a:moveTo>
                    <a:cubicBezTo>
                      <a:pt x="5726" y="5776"/>
                      <a:pt x="2648" y="2875"/>
                      <a:pt x="0" y="0"/>
                    </a:cubicBezTo>
                    <a:lnTo>
                      <a:pt x="8450" y="2106"/>
                    </a:lnTo>
                    <a:cubicBezTo>
                      <a:pt x="10549" y="5045"/>
                      <a:pt x="11899" y="6520"/>
                      <a:pt x="12340" y="102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FD76D661-5D6E-BCB8-2A2B-348405FCD7BD}"/>
                  </a:ext>
                </a:extLst>
              </p:cNvPr>
              <p:cNvSpPr/>
              <p:nvPr/>
            </p:nvSpPr>
            <p:spPr>
              <a:xfrm>
                <a:off x="8565019" y="4910062"/>
                <a:ext cx="21906" cy="8809"/>
              </a:xfrm>
              <a:custGeom>
                <a:avLst/>
                <a:gdLst>
                  <a:gd name="connsiteX0" fmla="*/ 21906 w 21906"/>
                  <a:gd name="connsiteY0" fmla="*/ 6047 h 8809"/>
                  <a:gd name="connsiteX1" fmla="*/ 0 w 21906"/>
                  <a:gd name="connsiteY1" fmla="*/ 5417 h 8809"/>
                  <a:gd name="connsiteX2" fmla="*/ 1097 w 21906"/>
                  <a:gd name="connsiteY2" fmla="*/ 0 h 8809"/>
                  <a:gd name="connsiteX3" fmla="*/ 18028 w 21906"/>
                  <a:gd name="connsiteY3" fmla="*/ 2787 h 8809"/>
                  <a:gd name="connsiteX4" fmla="*/ 21906 w 21906"/>
                  <a:gd name="connsiteY4" fmla="*/ 6047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6" h="8809">
                    <a:moveTo>
                      <a:pt x="21906" y="6047"/>
                    </a:moveTo>
                    <a:cubicBezTo>
                      <a:pt x="18249" y="10707"/>
                      <a:pt x="11691" y="8765"/>
                      <a:pt x="0" y="5417"/>
                    </a:cubicBezTo>
                    <a:lnTo>
                      <a:pt x="1097" y="0"/>
                    </a:lnTo>
                    <a:cubicBezTo>
                      <a:pt x="8557" y="2087"/>
                      <a:pt x="16716" y="4452"/>
                      <a:pt x="18028" y="2787"/>
                    </a:cubicBezTo>
                    <a:lnTo>
                      <a:pt x="21906" y="6047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726D9AE0-1CEF-DD82-4CCF-75A344958B3C}"/>
                  </a:ext>
                </a:extLst>
              </p:cNvPr>
              <p:cNvSpPr/>
              <p:nvPr/>
            </p:nvSpPr>
            <p:spPr>
              <a:xfrm>
                <a:off x="8501338" y="4849395"/>
                <a:ext cx="10089" cy="12466"/>
              </a:xfrm>
              <a:custGeom>
                <a:avLst/>
                <a:gdLst>
                  <a:gd name="connsiteX0" fmla="*/ 1305 w 10089"/>
                  <a:gd name="connsiteY0" fmla="*/ 6262 h 12466"/>
                  <a:gd name="connsiteX1" fmla="*/ 10089 w 10089"/>
                  <a:gd name="connsiteY1" fmla="*/ 12466 h 12466"/>
                  <a:gd name="connsiteX2" fmla="*/ 8065 w 10089"/>
                  <a:gd name="connsiteY2" fmla="*/ 3985 h 12466"/>
                  <a:gd name="connsiteX3" fmla="*/ 0 w 10089"/>
                  <a:gd name="connsiteY3" fmla="*/ 0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9" h="12466">
                    <a:moveTo>
                      <a:pt x="1305" y="6262"/>
                    </a:moveTo>
                    <a:cubicBezTo>
                      <a:pt x="4389" y="6671"/>
                      <a:pt x="7245" y="9774"/>
                      <a:pt x="10089" y="12466"/>
                    </a:cubicBezTo>
                    <a:lnTo>
                      <a:pt x="8065" y="3985"/>
                    </a:lnTo>
                    <a:cubicBezTo>
                      <a:pt x="5139" y="1854"/>
                      <a:pt x="3651" y="486"/>
                      <a:pt x="0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6AFDFF14-4F1F-DE94-D2E6-3032699EF079}"/>
                  </a:ext>
                </a:extLst>
              </p:cNvPr>
              <p:cNvSpPr/>
              <p:nvPr/>
            </p:nvSpPr>
            <p:spPr>
              <a:xfrm>
                <a:off x="8512027" y="4842818"/>
                <a:ext cx="8637" cy="21918"/>
              </a:xfrm>
              <a:custGeom>
                <a:avLst/>
                <a:gdLst>
                  <a:gd name="connsiteX0" fmla="*/ 2843 w 8637"/>
                  <a:gd name="connsiteY0" fmla="*/ 0 h 21918"/>
                  <a:gd name="connsiteX1" fmla="*/ 3202 w 8637"/>
                  <a:gd name="connsiteY1" fmla="*/ 21919 h 21918"/>
                  <a:gd name="connsiteX2" fmla="*/ 8638 w 8637"/>
                  <a:gd name="connsiteY2" fmla="*/ 20878 h 21918"/>
                  <a:gd name="connsiteX3" fmla="*/ 6065 w 8637"/>
                  <a:gd name="connsiteY3" fmla="*/ 3922 h 21918"/>
                  <a:gd name="connsiteX4" fmla="*/ 2843 w 8637"/>
                  <a:gd name="connsiteY4" fmla="*/ 0 h 21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7" h="21918">
                    <a:moveTo>
                      <a:pt x="2843" y="0"/>
                    </a:moveTo>
                    <a:cubicBezTo>
                      <a:pt x="-1867" y="3601"/>
                      <a:pt x="5" y="10190"/>
                      <a:pt x="3202" y="21919"/>
                    </a:cubicBezTo>
                    <a:lnTo>
                      <a:pt x="8638" y="20878"/>
                    </a:lnTo>
                    <a:cubicBezTo>
                      <a:pt x="6639" y="13400"/>
                      <a:pt x="4375" y="5202"/>
                      <a:pt x="6065" y="3922"/>
                    </a:cubicBezTo>
                    <a:lnTo>
                      <a:pt x="2843" y="0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42FE0F6A-4E66-A723-499C-7FF44BBF0ED8}"/>
                  </a:ext>
                </a:extLst>
              </p:cNvPr>
              <p:cNvSpPr/>
              <p:nvPr/>
            </p:nvSpPr>
            <p:spPr>
              <a:xfrm>
                <a:off x="8752084" y="4851552"/>
                <a:ext cx="10221" cy="12333"/>
              </a:xfrm>
              <a:custGeom>
                <a:avLst/>
                <a:gdLst>
                  <a:gd name="connsiteX0" fmla="*/ 8866 w 10221"/>
                  <a:gd name="connsiteY0" fmla="*/ 6236 h 12333"/>
                  <a:gd name="connsiteX1" fmla="*/ 0 w 10221"/>
                  <a:gd name="connsiteY1" fmla="*/ 12334 h 12333"/>
                  <a:gd name="connsiteX2" fmla="*/ 2112 w 10221"/>
                  <a:gd name="connsiteY2" fmla="*/ 3891 h 12333"/>
                  <a:gd name="connsiteX3" fmla="*/ 10222 w 10221"/>
                  <a:gd name="connsiteY3" fmla="*/ 0 h 1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21" h="12333">
                    <a:moveTo>
                      <a:pt x="8866" y="6236"/>
                    </a:moveTo>
                    <a:cubicBezTo>
                      <a:pt x="5782" y="6608"/>
                      <a:pt x="2882" y="9686"/>
                      <a:pt x="0" y="12334"/>
                    </a:cubicBezTo>
                    <a:lnTo>
                      <a:pt x="2112" y="3891"/>
                    </a:lnTo>
                    <a:cubicBezTo>
                      <a:pt x="5051" y="1785"/>
                      <a:pt x="6526" y="441"/>
                      <a:pt x="10222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7D9C8C41-F9A4-4CDB-6173-0C514F243AA7}"/>
                  </a:ext>
                </a:extLst>
              </p:cNvPr>
              <p:cNvSpPr/>
              <p:nvPr/>
            </p:nvSpPr>
            <p:spPr>
              <a:xfrm>
                <a:off x="8742834" y="4844804"/>
                <a:ext cx="8808" cy="21906"/>
              </a:xfrm>
              <a:custGeom>
                <a:avLst/>
                <a:gdLst>
                  <a:gd name="connsiteX0" fmla="*/ 6047 w 8808"/>
                  <a:gd name="connsiteY0" fmla="*/ 0 h 21906"/>
                  <a:gd name="connsiteX1" fmla="*/ 5417 w 8808"/>
                  <a:gd name="connsiteY1" fmla="*/ 21906 h 21906"/>
                  <a:gd name="connsiteX2" fmla="*/ 0 w 8808"/>
                  <a:gd name="connsiteY2" fmla="*/ 20815 h 21906"/>
                  <a:gd name="connsiteX3" fmla="*/ 2787 w 8808"/>
                  <a:gd name="connsiteY3" fmla="*/ 3884 h 21906"/>
                  <a:gd name="connsiteX4" fmla="*/ 6047 w 8808"/>
                  <a:gd name="connsiteY4" fmla="*/ 0 h 2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8" h="21906">
                    <a:moveTo>
                      <a:pt x="6047" y="0"/>
                    </a:moveTo>
                    <a:cubicBezTo>
                      <a:pt x="10707" y="3657"/>
                      <a:pt x="8759" y="10215"/>
                      <a:pt x="5417" y="21906"/>
                    </a:cubicBezTo>
                    <a:lnTo>
                      <a:pt x="0" y="20815"/>
                    </a:lnTo>
                    <a:cubicBezTo>
                      <a:pt x="2081" y="13349"/>
                      <a:pt x="4446" y="5190"/>
                      <a:pt x="2787" y="3884"/>
                    </a:cubicBezTo>
                    <a:lnTo>
                      <a:pt x="6047" y="0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F9AB9AFD-8D57-7E28-00E1-4F9E60445E17}"/>
                  </a:ext>
                </a:extLst>
              </p:cNvPr>
              <p:cNvSpPr/>
              <p:nvPr/>
            </p:nvSpPr>
            <p:spPr>
              <a:xfrm>
                <a:off x="8682167" y="4920303"/>
                <a:ext cx="12460" cy="10063"/>
              </a:xfrm>
              <a:custGeom>
                <a:avLst/>
                <a:gdLst>
                  <a:gd name="connsiteX0" fmla="*/ 6262 w 12460"/>
                  <a:gd name="connsiteY0" fmla="*/ 8790 h 10063"/>
                  <a:gd name="connsiteX1" fmla="*/ 12460 w 12460"/>
                  <a:gd name="connsiteY1" fmla="*/ 0 h 10063"/>
                  <a:gd name="connsiteX2" fmla="*/ 3985 w 12460"/>
                  <a:gd name="connsiteY2" fmla="*/ 1999 h 10063"/>
                  <a:gd name="connsiteX3" fmla="*/ 0 w 12460"/>
                  <a:gd name="connsiteY3" fmla="*/ 10064 h 10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60" h="10063">
                    <a:moveTo>
                      <a:pt x="6262" y="8790"/>
                    </a:moveTo>
                    <a:cubicBezTo>
                      <a:pt x="6671" y="5707"/>
                      <a:pt x="9774" y="2844"/>
                      <a:pt x="12460" y="0"/>
                    </a:cubicBezTo>
                    <a:lnTo>
                      <a:pt x="3985" y="1999"/>
                    </a:lnTo>
                    <a:cubicBezTo>
                      <a:pt x="1854" y="4925"/>
                      <a:pt x="492" y="6413"/>
                      <a:pt x="0" y="1006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3F9320-CB9B-A9F1-6CBE-24943C7EA3B2}"/>
                  </a:ext>
                </a:extLst>
              </p:cNvPr>
              <p:cNvSpPr/>
              <p:nvPr/>
            </p:nvSpPr>
            <p:spPr>
              <a:xfrm>
                <a:off x="8675590" y="4911077"/>
                <a:ext cx="21912" cy="8638"/>
              </a:xfrm>
              <a:custGeom>
                <a:avLst/>
                <a:gdLst>
                  <a:gd name="connsiteX0" fmla="*/ 0 w 21912"/>
                  <a:gd name="connsiteY0" fmla="*/ 5801 h 8638"/>
                  <a:gd name="connsiteX1" fmla="*/ 21912 w 21912"/>
                  <a:gd name="connsiteY1" fmla="*/ 5436 h 8638"/>
                  <a:gd name="connsiteX2" fmla="*/ 20878 w 21912"/>
                  <a:gd name="connsiteY2" fmla="*/ 0 h 8638"/>
                  <a:gd name="connsiteX3" fmla="*/ 3916 w 21912"/>
                  <a:gd name="connsiteY3" fmla="*/ 2573 h 8638"/>
                  <a:gd name="connsiteX4" fmla="*/ 0 w 21912"/>
                  <a:gd name="connsiteY4" fmla="*/ 5801 h 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12" h="8638">
                    <a:moveTo>
                      <a:pt x="0" y="5801"/>
                    </a:moveTo>
                    <a:cubicBezTo>
                      <a:pt x="3601" y="10505"/>
                      <a:pt x="10184" y="8633"/>
                      <a:pt x="21912" y="5436"/>
                    </a:cubicBezTo>
                    <a:lnTo>
                      <a:pt x="20878" y="0"/>
                    </a:lnTo>
                    <a:cubicBezTo>
                      <a:pt x="13393" y="2005"/>
                      <a:pt x="5202" y="4256"/>
                      <a:pt x="3916" y="2573"/>
                    </a:cubicBezTo>
                    <a:lnTo>
                      <a:pt x="0" y="5801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0E4117D6-C97C-BECC-583B-878DF10CDC4F}"/>
                  </a:ext>
                </a:extLst>
              </p:cNvPr>
              <p:cNvSpPr/>
              <p:nvPr/>
            </p:nvSpPr>
            <p:spPr>
              <a:xfrm>
                <a:off x="8684317" y="4670281"/>
                <a:ext cx="12340" cy="10221"/>
              </a:xfrm>
              <a:custGeom>
                <a:avLst/>
                <a:gdLst>
                  <a:gd name="connsiteX0" fmla="*/ 6243 w 12340"/>
                  <a:gd name="connsiteY0" fmla="*/ 1356 h 10221"/>
                  <a:gd name="connsiteX1" fmla="*/ 12340 w 12340"/>
                  <a:gd name="connsiteY1" fmla="*/ 10222 h 10221"/>
                  <a:gd name="connsiteX2" fmla="*/ 3891 w 12340"/>
                  <a:gd name="connsiteY2" fmla="*/ 8109 h 10221"/>
                  <a:gd name="connsiteX3" fmla="*/ 0 w 12340"/>
                  <a:gd name="connsiteY3" fmla="*/ 0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0" h="10221">
                    <a:moveTo>
                      <a:pt x="6243" y="1356"/>
                    </a:moveTo>
                    <a:cubicBezTo>
                      <a:pt x="6615" y="4446"/>
                      <a:pt x="9692" y="7346"/>
                      <a:pt x="12340" y="10222"/>
                    </a:cubicBezTo>
                    <a:lnTo>
                      <a:pt x="3891" y="8109"/>
                    </a:lnTo>
                    <a:cubicBezTo>
                      <a:pt x="1791" y="5171"/>
                      <a:pt x="441" y="3695"/>
                      <a:pt x="0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B241845C-0B08-7B58-E879-0A448122812E}"/>
                  </a:ext>
                </a:extLst>
              </p:cNvPr>
              <p:cNvSpPr/>
              <p:nvPr/>
            </p:nvSpPr>
            <p:spPr>
              <a:xfrm>
                <a:off x="8677576" y="4680950"/>
                <a:ext cx="21906" cy="8809"/>
              </a:xfrm>
              <a:custGeom>
                <a:avLst/>
                <a:gdLst>
                  <a:gd name="connsiteX0" fmla="*/ 0 w 21906"/>
                  <a:gd name="connsiteY0" fmla="*/ 2763 h 8809"/>
                  <a:gd name="connsiteX1" fmla="*/ 21906 w 21906"/>
                  <a:gd name="connsiteY1" fmla="*/ 3393 h 8809"/>
                  <a:gd name="connsiteX2" fmla="*/ 20809 w 21906"/>
                  <a:gd name="connsiteY2" fmla="*/ 8810 h 8809"/>
                  <a:gd name="connsiteX3" fmla="*/ 3878 w 21906"/>
                  <a:gd name="connsiteY3" fmla="*/ 6023 h 8809"/>
                  <a:gd name="connsiteX4" fmla="*/ 0 w 21906"/>
                  <a:gd name="connsiteY4" fmla="*/ 2763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6" h="8809">
                    <a:moveTo>
                      <a:pt x="0" y="2763"/>
                    </a:moveTo>
                    <a:cubicBezTo>
                      <a:pt x="3657" y="-1897"/>
                      <a:pt x="10215" y="45"/>
                      <a:pt x="21906" y="3393"/>
                    </a:cubicBezTo>
                    <a:lnTo>
                      <a:pt x="20809" y="8810"/>
                    </a:lnTo>
                    <a:cubicBezTo>
                      <a:pt x="13349" y="6723"/>
                      <a:pt x="5190" y="4358"/>
                      <a:pt x="3878" y="6023"/>
                    </a:cubicBezTo>
                    <a:lnTo>
                      <a:pt x="0" y="2763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254F116C-3F2C-4F9D-3AC1-4A306D4B78A6}"/>
                  </a:ext>
                </a:extLst>
              </p:cNvPr>
              <p:cNvSpPr/>
              <p:nvPr/>
            </p:nvSpPr>
            <p:spPr>
              <a:xfrm>
                <a:off x="8753074" y="4737960"/>
                <a:ext cx="10063" cy="12466"/>
              </a:xfrm>
              <a:custGeom>
                <a:avLst/>
                <a:gdLst>
                  <a:gd name="connsiteX0" fmla="*/ 8784 w 10063"/>
                  <a:gd name="connsiteY0" fmla="*/ 6205 h 12466"/>
                  <a:gd name="connsiteX1" fmla="*/ 0 w 10063"/>
                  <a:gd name="connsiteY1" fmla="*/ 0 h 12466"/>
                  <a:gd name="connsiteX2" fmla="*/ 1999 w 10063"/>
                  <a:gd name="connsiteY2" fmla="*/ 8481 h 12466"/>
                  <a:gd name="connsiteX3" fmla="*/ 10064 w 10063"/>
                  <a:gd name="connsiteY3" fmla="*/ 12466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3" h="12466">
                    <a:moveTo>
                      <a:pt x="8784" y="6205"/>
                    </a:moveTo>
                    <a:cubicBezTo>
                      <a:pt x="5707" y="5795"/>
                      <a:pt x="2844" y="2686"/>
                      <a:pt x="0" y="0"/>
                    </a:cubicBezTo>
                    <a:lnTo>
                      <a:pt x="1999" y="8481"/>
                    </a:lnTo>
                    <a:cubicBezTo>
                      <a:pt x="4925" y="10613"/>
                      <a:pt x="6413" y="11975"/>
                      <a:pt x="10064" y="124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8FBE959F-45DD-91DE-5018-D2B3755E8F05}"/>
                  </a:ext>
                </a:extLst>
              </p:cNvPr>
              <p:cNvSpPr/>
              <p:nvPr/>
            </p:nvSpPr>
            <p:spPr>
              <a:xfrm>
                <a:off x="8743855" y="4735085"/>
                <a:ext cx="8637" cy="21912"/>
              </a:xfrm>
              <a:custGeom>
                <a:avLst/>
                <a:gdLst>
                  <a:gd name="connsiteX0" fmla="*/ 5795 w 8637"/>
                  <a:gd name="connsiteY0" fmla="*/ 21912 h 21912"/>
                  <a:gd name="connsiteX1" fmla="*/ 5429 w 8637"/>
                  <a:gd name="connsiteY1" fmla="*/ 0 h 21912"/>
                  <a:gd name="connsiteX2" fmla="*/ 0 w 8637"/>
                  <a:gd name="connsiteY2" fmla="*/ 1034 h 21912"/>
                  <a:gd name="connsiteX3" fmla="*/ 2573 w 8637"/>
                  <a:gd name="connsiteY3" fmla="*/ 17996 h 21912"/>
                  <a:gd name="connsiteX4" fmla="*/ 5795 w 8637"/>
                  <a:gd name="connsiteY4" fmla="*/ 21912 h 2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7" h="21912">
                    <a:moveTo>
                      <a:pt x="5795" y="21912"/>
                    </a:moveTo>
                    <a:cubicBezTo>
                      <a:pt x="10505" y="18318"/>
                      <a:pt x="8633" y="11729"/>
                      <a:pt x="5429" y="0"/>
                    </a:cubicBezTo>
                    <a:lnTo>
                      <a:pt x="0" y="1034"/>
                    </a:lnTo>
                    <a:cubicBezTo>
                      <a:pt x="1999" y="8519"/>
                      <a:pt x="4256" y="16710"/>
                      <a:pt x="2573" y="17996"/>
                    </a:cubicBezTo>
                    <a:lnTo>
                      <a:pt x="5795" y="21912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93E1C714-230B-63D4-9948-CD0BA53E16B9}"/>
                  </a:ext>
                </a:extLst>
              </p:cNvPr>
              <p:cNvSpPr/>
              <p:nvPr/>
            </p:nvSpPr>
            <p:spPr>
              <a:xfrm>
                <a:off x="8516018" y="4683779"/>
                <a:ext cx="232254" cy="232258"/>
              </a:xfrm>
              <a:custGeom>
                <a:avLst/>
                <a:gdLst>
                  <a:gd name="connsiteX0" fmla="*/ 130023 w 232254"/>
                  <a:gd name="connsiteY0" fmla="*/ 842 h 232258"/>
                  <a:gd name="connsiteX1" fmla="*/ 844 w 232254"/>
                  <a:gd name="connsiteY1" fmla="*/ 102231 h 232258"/>
                  <a:gd name="connsiteX2" fmla="*/ 102228 w 232254"/>
                  <a:gd name="connsiteY2" fmla="*/ 231417 h 232258"/>
                  <a:gd name="connsiteX3" fmla="*/ 231413 w 232254"/>
                  <a:gd name="connsiteY3" fmla="*/ 130033 h 232258"/>
                  <a:gd name="connsiteX4" fmla="*/ 130023 w 232254"/>
                  <a:gd name="connsiteY4" fmla="*/ 842 h 232258"/>
                  <a:gd name="connsiteX5" fmla="*/ 224174 w 232254"/>
                  <a:gd name="connsiteY5" fmla="*/ 129151 h 232258"/>
                  <a:gd name="connsiteX6" fmla="*/ 103136 w 232254"/>
                  <a:gd name="connsiteY6" fmla="*/ 224152 h 232258"/>
                  <a:gd name="connsiteX7" fmla="*/ 8153 w 232254"/>
                  <a:gd name="connsiteY7" fmla="*/ 103083 h 232258"/>
                  <a:gd name="connsiteX8" fmla="*/ 129178 w 232254"/>
                  <a:gd name="connsiteY8" fmla="*/ 8094 h 232258"/>
                  <a:gd name="connsiteX9" fmla="*/ 224174 w 232254"/>
                  <a:gd name="connsiteY9" fmla="*/ 129151 h 23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254" h="232258">
                    <a:moveTo>
                      <a:pt x="130023" y="842"/>
                    </a:moveTo>
                    <a:cubicBezTo>
                      <a:pt x="66455" y="-6819"/>
                      <a:pt x="8518" y="38664"/>
                      <a:pt x="844" y="102231"/>
                    </a:cubicBezTo>
                    <a:cubicBezTo>
                      <a:pt x="-6830" y="165799"/>
                      <a:pt x="38679" y="223755"/>
                      <a:pt x="102228" y="231417"/>
                    </a:cubicBezTo>
                    <a:cubicBezTo>
                      <a:pt x="165777" y="239078"/>
                      <a:pt x="223751" y="193582"/>
                      <a:pt x="231413" y="130033"/>
                    </a:cubicBezTo>
                    <a:cubicBezTo>
                      <a:pt x="239074" y="66484"/>
                      <a:pt x="193578" y="8510"/>
                      <a:pt x="130023" y="842"/>
                    </a:cubicBezTo>
                    <a:moveTo>
                      <a:pt x="224174" y="129151"/>
                    </a:moveTo>
                    <a:cubicBezTo>
                      <a:pt x="216992" y="188714"/>
                      <a:pt x="162699" y="231303"/>
                      <a:pt x="103136" y="224152"/>
                    </a:cubicBezTo>
                    <a:cubicBezTo>
                      <a:pt x="43572" y="217002"/>
                      <a:pt x="983" y="162672"/>
                      <a:pt x="8153" y="103083"/>
                    </a:cubicBezTo>
                    <a:cubicBezTo>
                      <a:pt x="15322" y="43494"/>
                      <a:pt x="69627" y="930"/>
                      <a:pt x="129178" y="8094"/>
                    </a:cubicBezTo>
                    <a:cubicBezTo>
                      <a:pt x="188729" y="15257"/>
                      <a:pt x="231318" y="69593"/>
                      <a:pt x="224174" y="129151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40" name="Group 439">
              <a:extLst>
                <a:ext uri="{FF2B5EF4-FFF2-40B4-BE49-F238E27FC236}">
                  <a16:creationId xmlns:a16="http://schemas.microsoft.com/office/drawing/2014/main" id="{C38886CA-245C-E2CA-2F97-B5D98EDBEC4C}"/>
                </a:ext>
              </a:extLst>
            </p:cNvPr>
            <p:cNvGrpSpPr/>
            <p:nvPr userDrawn="1"/>
          </p:nvGrpSpPr>
          <p:grpSpPr>
            <a:xfrm>
              <a:off x="10203608" y="3212078"/>
              <a:ext cx="1322957" cy="216746"/>
              <a:chOff x="10429965" y="3783604"/>
              <a:chExt cx="892919" cy="146291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77D2365F-CDCD-48DB-631E-07C49792FD6E}"/>
                  </a:ext>
                </a:extLst>
              </p:cNvPr>
              <p:cNvSpPr/>
              <p:nvPr/>
            </p:nvSpPr>
            <p:spPr>
              <a:xfrm>
                <a:off x="10429965" y="3784408"/>
                <a:ext cx="128523" cy="145480"/>
              </a:xfrm>
              <a:custGeom>
                <a:avLst/>
                <a:gdLst>
                  <a:gd name="connsiteX0" fmla="*/ 128441 w 128523"/>
                  <a:gd name="connsiteY0" fmla="*/ 72801 h 145480"/>
                  <a:gd name="connsiteX1" fmla="*/ 128517 w 128523"/>
                  <a:gd name="connsiteY1" fmla="*/ 141306 h 145480"/>
                  <a:gd name="connsiteX2" fmla="*/ 124374 w 128523"/>
                  <a:gd name="connsiteY2" fmla="*/ 145480 h 145480"/>
                  <a:gd name="connsiteX3" fmla="*/ 3783 w 128523"/>
                  <a:gd name="connsiteY3" fmla="*/ 145480 h 145480"/>
                  <a:gd name="connsiteX4" fmla="*/ 0 w 128523"/>
                  <a:gd name="connsiteY4" fmla="*/ 141842 h 145480"/>
                  <a:gd name="connsiteX5" fmla="*/ 44 w 128523"/>
                  <a:gd name="connsiteY5" fmla="*/ 32154 h 145480"/>
                  <a:gd name="connsiteX6" fmla="*/ 1570 w 128523"/>
                  <a:gd name="connsiteY6" fmla="*/ 27109 h 145480"/>
                  <a:gd name="connsiteX7" fmla="*/ 19062 w 128523"/>
                  <a:gd name="connsiteY7" fmla="*/ 2416 h 145480"/>
                  <a:gd name="connsiteX8" fmla="*/ 23476 w 128523"/>
                  <a:gd name="connsiteY8" fmla="*/ 39 h 145480"/>
                  <a:gd name="connsiteX9" fmla="*/ 39070 w 128523"/>
                  <a:gd name="connsiteY9" fmla="*/ 39 h 145480"/>
                  <a:gd name="connsiteX10" fmla="*/ 43037 w 128523"/>
                  <a:gd name="connsiteY10" fmla="*/ 3936 h 145480"/>
                  <a:gd name="connsiteX11" fmla="*/ 42955 w 128523"/>
                  <a:gd name="connsiteY11" fmla="*/ 76218 h 145480"/>
                  <a:gd name="connsiteX12" fmla="*/ 42885 w 128523"/>
                  <a:gd name="connsiteY12" fmla="*/ 99335 h 145480"/>
                  <a:gd name="connsiteX13" fmla="*/ 46410 w 128523"/>
                  <a:gd name="connsiteY13" fmla="*/ 102753 h 145480"/>
                  <a:gd name="connsiteX14" fmla="*/ 81829 w 128523"/>
                  <a:gd name="connsiteY14" fmla="*/ 102753 h 145480"/>
                  <a:gd name="connsiteX15" fmla="*/ 85487 w 128523"/>
                  <a:gd name="connsiteY15" fmla="*/ 99039 h 145480"/>
                  <a:gd name="connsiteX16" fmla="*/ 85304 w 128523"/>
                  <a:gd name="connsiteY16" fmla="*/ 4907 h 145480"/>
                  <a:gd name="connsiteX17" fmla="*/ 90430 w 128523"/>
                  <a:gd name="connsiteY17" fmla="*/ 7 h 145480"/>
                  <a:gd name="connsiteX18" fmla="*/ 124576 w 128523"/>
                  <a:gd name="connsiteY18" fmla="*/ 7 h 145480"/>
                  <a:gd name="connsiteX19" fmla="*/ 128523 w 128523"/>
                  <a:gd name="connsiteY19" fmla="*/ 3873 h 145480"/>
                  <a:gd name="connsiteX20" fmla="*/ 128441 w 128523"/>
                  <a:gd name="connsiteY20" fmla="*/ 72801 h 14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8523" h="145480">
                    <a:moveTo>
                      <a:pt x="128441" y="72801"/>
                    </a:moveTo>
                    <a:cubicBezTo>
                      <a:pt x="128441" y="95634"/>
                      <a:pt x="128372" y="118473"/>
                      <a:pt x="128517" y="141306"/>
                    </a:cubicBezTo>
                    <a:cubicBezTo>
                      <a:pt x="128517" y="144560"/>
                      <a:pt x="127741" y="145493"/>
                      <a:pt x="124374" y="145480"/>
                    </a:cubicBezTo>
                    <a:cubicBezTo>
                      <a:pt x="84177" y="145363"/>
                      <a:pt x="43980" y="145363"/>
                      <a:pt x="3783" y="145480"/>
                    </a:cubicBezTo>
                    <a:cubicBezTo>
                      <a:pt x="908" y="145480"/>
                      <a:pt x="0" y="144850"/>
                      <a:pt x="0" y="141842"/>
                    </a:cubicBezTo>
                    <a:cubicBezTo>
                      <a:pt x="114" y="105269"/>
                      <a:pt x="128" y="68706"/>
                      <a:pt x="44" y="32154"/>
                    </a:cubicBezTo>
                    <a:cubicBezTo>
                      <a:pt x="-28" y="30349"/>
                      <a:pt x="510" y="28572"/>
                      <a:pt x="1570" y="27109"/>
                    </a:cubicBezTo>
                    <a:cubicBezTo>
                      <a:pt x="7477" y="18925"/>
                      <a:pt x="13307" y="10694"/>
                      <a:pt x="19062" y="2416"/>
                    </a:cubicBezTo>
                    <a:cubicBezTo>
                      <a:pt x="20216" y="745"/>
                      <a:pt x="21383" y="-24"/>
                      <a:pt x="23476" y="39"/>
                    </a:cubicBezTo>
                    <a:cubicBezTo>
                      <a:pt x="28672" y="197"/>
                      <a:pt x="33887" y="291"/>
                      <a:pt x="39070" y="39"/>
                    </a:cubicBezTo>
                    <a:cubicBezTo>
                      <a:pt x="42223" y="-125"/>
                      <a:pt x="43056" y="739"/>
                      <a:pt x="43037" y="3936"/>
                    </a:cubicBezTo>
                    <a:cubicBezTo>
                      <a:pt x="42892" y="28030"/>
                      <a:pt x="42955" y="52124"/>
                      <a:pt x="42955" y="76218"/>
                    </a:cubicBezTo>
                    <a:cubicBezTo>
                      <a:pt x="42955" y="83924"/>
                      <a:pt x="43093" y="91636"/>
                      <a:pt x="42885" y="99335"/>
                    </a:cubicBezTo>
                    <a:cubicBezTo>
                      <a:pt x="42810" y="102160"/>
                      <a:pt x="43730" y="102784"/>
                      <a:pt x="46410" y="102753"/>
                    </a:cubicBezTo>
                    <a:cubicBezTo>
                      <a:pt x="58215" y="102614"/>
                      <a:pt x="70025" y="102583"/>
                      <a:pt x="81829" y="102753"/>
                    </a:cubicBezTo>
                    <a:cubicBezTo>
                      <a:pt x="84825" y="102797"/>
                      <a:pt x="85499" y="101939"/>
                      <a:pt x="85487" y="99039"/>
                    </a:cubicBezTo>
                    <a:cubicBezTo>
                      <a:pt x="85380" y="67662"/>
                      <a:pt x="85518" y="36284"/>
                      <a:pt x="85304" y="4907"/>
                    </a:cubicBezTo>
                    <a:cubicBezTo>
                      <a:pt x="85304" y="682"/>
                      <a:pt x="86521" y="-87"/>
                      <a:pt x="90430" y="7"/>
                    </a:cubicBezTo>
                    <a:cubicBezTo>
                      <a:pt x="101781" y="279"/>
                      <a:pt x="113200" y="222"/>
                      <a:pt x="124576" y="7"/>
                    </a:cubicBezTo>
                    <a:cubicBezTo>
                      <a:pt x="127685" y="-49"/>
                      <a:pt x="128542" y="676"/>
                      <a:pt x="128523" y="3873"/>
                    </a:cubicBezTo>
                    <a:cubicBezTo>
                      <a:pt x="128366" y="26857"/>
                      <a:pt x="128441" y="49829"/>
                      <a:pt x="128441" y="72801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8596134F-925E-5755-1562-D52A84D24602}"/>
                  </a:ext>
                </a:extLst>
              </p:cNvPr>
              <p:cNvSpPr/>
              <p:nvPr/>
            </p:nvSpPr>
            <p:spPr>
              <a:xfrm>
                <a:off x="10578846" y="3784405"/>
                <a:ext cx="103072" cy="145490"/>
              </a:xfrm>
              <a:custGeom>
                <a:avLst/>
                <a:gdLst>
                  <a:gd name="connsiteX0" fmla="*/ 102990 w 103072"/>
                  <a:gd name="connsiteY0" fmla="*/ 58509 h 145490"/>
                  <a:gd name="connsiteX1" fmla="*/ 103040 w 103072"/>
                  <a:gd name="connsiteY1" fmla="*/ 111868 h 145490"/>
                  <a:gd name="connsiteX2" fmla="*/ 100757 w 103072"/>
                  <a:gd name="connsiteY2" fmla="*/ 119246 h 145490"/>
                  <a:gd name="connsiteX3" fmla="*/ 84249 w 103072"/>
                  <a:gd name="connsiteY3" fmla="*/ 142577 h 145490"/>
                  <a:gd name="connsiteX4" fmla="*/ 78813 w 103072"/>
                  <a:gd name="connsiteY4" fmla="*/ 145490 h 145490"/>
                  <a:gd name="connsiteX5" fmla="*/ 4198 w 103072"/>
                  <a:gd name="connsiteY5" fmla="*/ 145490 h 145490"/>
                  <a:gd name="connsiteX6" fmla="*/ 36 w 103072"/>
                  <a:gd name="connsiteY6" fmla="*/ 141259 h 145490"/>
                  <a:gd name="connsiteX7" fmla="*/ 4 w 103072"/>
                  <a:gd name="connsiteY7" fmla="*/ 106811 h 145490"/>
                  <a:gd name="connsiteX8" fmla="*/ 4488 w 103072"/>
                  <a:gd name="connsiteY8" fmla="*/ 102593 h 145490"/>
                  <a:gd name="connsiteX9" fmla="*/ 55917 w 103072"/>
                  <a:gd name="connsiteY9" fmla="*/ 102750 h 145490"/>
                  <a:gd name="connsiteX10" fmla="*/ 60079 w 103072"/>
                  <a:gd name="connsiteY10" fmla="*/ 98620 h 145490"/>
                  <a:gd name="connsiteX11" fmla="*/ 59902 w 103072"/>
                  <a:gd name="connsiteY11" fmla="*/ 4507 h 145490"/>
                  <a:gd name="connsiteX12" fmla="*/ 64537 w 103072"/>
                  <a:gd name="connsiteY12" fmla="*/ 5 h 145490"/>
                  <a:gd name="connsiteX13" fmla="*/ 99099 w 103072"/>
                  <a:gd name="connsiteY13" fmla="*/ 5 h 145490"/>
                  <a:gd name="connsiteX14" fmla="*/ 103071 w 103072"/>
                  <a:gd name="connsiteY14" fmla="*/ 3870 h 145490"/>
                  <a:gd name="connsiteX15" fmla="*/ 102990 w 103072"/>
                  <a:gd name="connsiteY15" fmla="*/ 58509 h 14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072" h="145490">
                    <a:moveTo>
                      <a:pt x="102990" y="58509"/>
                    </a:moveTo>
                    <a:cubicBezTo>
                      <a:pt x="102990" y="76291"/>
                      <a:pt x="102939" y="94080"/>
                      <a:pt x="103040" y="111868"/>
                    </a:cubicBezTo>
                    <a:cubicBezTo>
                      <a:pt x="103135" y="114515"/>
                      <a:pt x="102330" y="117115"/>
                      <a:pt x="100757" y="119246"/>
                    </a:cubicBezTo>
                    <a:cubicBezTo>
                      <a:pt x="95150" y="126943"/>
                      <a:pt x="89647" y="134720"/>
                      <a:pt x="84249" y="142577"/>
                    </a:cubicBezTo>
                    <a:cubicBezTo>
                      <a:pt x="82843" y="144620"/>
                      <a:pt x="81392" y="145503"/>
                      <a:pt x="78813" y="145490"/>
                    </a:cubicBezTo>
                    <a:cubicBezTo>
                      <a:pt x="53944" y="145385"/>
                      <a:pt x="29072" y="145385"/>
                      <a:pt x="4198" y="145490"/>
                    </a:cubicBezTo>
                    <a:cubicBezTo>
                      <a:pt x="805" y="145490"/>
                      <a:pt x="-15" y="144507"/>
                      <a:pt x="36" y="141259"/>
                    </a:cubicBezTo>
                    <a:cubicBezTo>
                      <a:pt x="219" y="129783"/>
                      <a:pt x="282" y="118288"/>
                      <a:pt x="4" y="106811"/>
                    </a:cubicBezTo>
                    <a:cubicBezTo>
                      <a:pt x="-84" y="103103"/>
                      <a:pt x="1171" y="102561"/>
                      <a:pt x="4488" y="102593"/>
                    </a:cubicBezTo>
                    <a:cubicBezTo>
                      <a:pt x="21633" y="102757"/>
                      <a:pt x="38778" y="102593"/>
                      <a:pt x="55917" y="102750"/>
                    </a:cubicBezTo>
                    <a:cubicBezTo>
                      <a:pt x="59228" y="102782"/>
                      <a:pt x="60092" y="101924"/>
                      <a:pt x="60079" y="98620"/>
                    </a:cubicBezTo>
                    <a:cubicBezTo>
                      <a:pt x="59947" y="67249"/>
                      <a:pt x="60079" y="35878"/>
                      <a:pt x="59902" y="4507"/>
                    </a:cubicBezTo>
                    <a:cubicBezTo>
                      <a:pt x="59902" y="724"/>
                      <a:pt x="60930" y="-71"/>
                      <a:pt x="64537" y="5"/>
                    </a:cubicBezTo>
                    <a:cubicBezTo>
                      <a:pt x="76051" y="244"/>
                      <a:pt x="87578" y="207"/>
                      <a:pt x="99099" y="5"/>
                    </a:cubicBezTo>
                    <a:cubicBezTo>
                      <a:pt x="102176" y="-46"/>
                      <a:pt x="103103" y="635"/>
                      <a:pt x="103071" y="3870"/>
                    </a:cubicBezTo>
                    <a:cubicBezTo>
                      <a:pt x="102895" y="22094"/>
                      <a:pt x="102990" y="40298"/>
                      <a:pt x="102990" y="58509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FE97B6F2-8C96-CA61-FAA8-A87085F3894E}"/>
                  </a:ext>
                </a:extLst>
              </p:cNvPr>
              <p:cNvSpPr/>
              <p:nvPr/>
            </p:nvSpPr>
            <p:spPr>
              <a:xfrm>
                <a:off x="10709656" y="3783604"/>
                <a:ext cx="43105" cy="145468"/>
              </a:xfrm>
              <a:custGeom>
                <a:avLst/>
                <a:gdLst>
                  <a:gd name="connsiteX0" fmla="*/ 43037 w 43105"/>
                  <a:gd name="connsiteY0" fmla="*/ 72836 h 145468"/>
                  <a:gd name="connsiteX1" fmla="*/ 43106 w 43105"/>
                  <a:gd name="connsiteY1" fmla="*/ 140937 h 145468"/>
                  <a:gd name="connsiteX2" fmla="*/ 38805 w 43105"/>
                  <a:gd name="connsiteY2" fmla="*/ 145465 h 145468"/>
                  <a:gd name="connsiteX3" fmla="*/ 3386 w 43105"/>
                  <a:gd name="connsiteY3" fmla="*/ 145427 h 145468"/>
                  <a:gd name="connsiteX4" fmla="*/ 0 w 43105"/>
                  <a:gd name="connsiteY4" fmla="*/ 142148 h 145468"/>
                  <a:gd name="connsiteX5" fmla="*/ 38 w 43105"/>
                  <a:gd name="connsiteY5" fmla="*/ 31596 h 145468"/>
                  <a:gd name="connsiteX6" fmla="*/ 1356 w 43105"/>
                  <a:gd name="connsiteY6" fmla="*/ 27296 h 145468"/>
                  <a:gd name="connsiteX7" fmla="*/ 19056 w 43105"/>
                  <a:gd name="connsiteY7" fmla="*/ 2237 h 145468"/>
                  <a:gd name="connsiteX8" fmla="*/ 23596 w 43105"/>
                  <a:gd name="connsiteY8" fmla="*/ 11 h 145468"/>
                  <a:gd name="connsiteX9" fmla="*/ 39619 w 43105"/>
                  <a:gd name="connsiteY9" fmla="*/ 11 h 145468"/>
                  <a:gd name="connsiteX10" fmla="*/ 43100 w 43105"/>
                  <a:gd name="connsiteY10" fmla="*/ 3498 h 145468"/>
                  <a:gd name="connsiteX11" fmla="*/ 43037 w 43105"/>
                  <a:gd name="connsiteY11" fmla="*/ 72836 h 14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105" h="145468">
                    <a:moveTo>
                      <a:pt x="43037" y="72836"/>
                    </a:moveTo>
                    <a:cubicBezTo>
                      <a:pt x="43037" y="95536"/>
                      <a:pt x="42974" y="118237"/>
                      <a:pt x="43106" y="140937"/>
                    </a:cubicBezTo>
                    <a:cubicBezTo>
                      <a:pt x="43106" y="144260"/>
                      <a:pt x="42475" y="145547"/>
                      <a:pt x="38805" y="145465"/>
                    </a:cubicBezTo>
                    <a:cubicBezTo>
                      <a:pt x="27007" y="145219"/>
                      <a:pt x="15191" y="145307"/>
                      <a:pt x="3386" y="145427"/>
                    </a:cubicBezTo>
                    <a:cubicBezTo>
                      <a:pt x="864" y="145427"/>
                      <a:pt x="-6" y="144796"/>
                      <a:pt x="0" y="142148"/>
                    </a:cubicBezTo>
                    <a:cubicBezTo>
                      <a:pt x="76" y="105297"/>
                      <a:pt x="88" y="68447"/>
                      <a:pt x="38" y="31596"/>
                    </a:cubicBezTo>
                    <a:cubicBezTo>
                      <a:pt x="-6" y="30057"/>
                      <a:pt x="457" y="28546"/>
                      <a:pt x="1356" y="27296"/>
                    </a:cubicBezTo>
                    <a:cubicBezTo>
                      <a:pt x="7300" y="18980"/>
                      <a:pt x="13200" y="10627"/>
                      <a:pt x="19056" y="2237"/>
                    </a:cubicBezTo>
                    <a:cubicBezTo>
                      <a:pt x="20222" y="553"/>
                      <a:pt x="21578" y="-40"/>
                      <a:pt x="23596" y="11"/>
                    </a:cubicBezTo>
                    <a:cubicBezTo>
                      <a:pt x="28937" y="149"/>
                      <a:pt x="34284" y="219"/>
                      <a:pt x="39619" y="11"/>
                    </a:cubicBezTo>
                    <a:cubicBezTo>
                      <a:pt x="42406" y="-109"/>
                      <a:pt x="43112" y="761"/>
                      <a:pt x="43100" y="3498"/>
                    </a:cubicBezTo>
                    <a:cubicBezTo>
                      <a:pt x="42993" y="26596"/>
                      <a:pt x="43037" y="49719"/>
                      <a:pt x="43037" y="72836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5230F954-438E-BE2E-8B51-E7CD79C5FAC4}"/>
                  </a:ext>
                </a:extLst>
              </p:cNvPr>
              <p:cNvSpPr/>
              <p:nvPr/>
            </p:nvSpPr>
            <p:spPr>
              <a:xfrm>
                <a:off x="10963537" y="3863878"/>
                <a:ext cx="61142" cy="64486"/>
              </a:xfrm>
              <a:custGeom>
                <a:avLst/>
                <a:gdLst>
                  <a:gd name="connsiteX0" fmla="*/ 30463 w 61142"/>
                  <a:gd name="connsiteY0" fmla="*/ 32975 h 64486"/>
                  <a:gd name="connsiteX1" fmla="*/ 48050 w 61142"/>
                  <a:gd name="connsiteY1" fmla="*/ 3092 h 64486"/>
                  <a:gd name="connsiteX2" fmla="*/ 60522 w 61142"/>
                  <a:gd name="connsiteY2" fmla="*/ 570 h 64486"/>
                  <a:gd name="connsiteX3" fmla="*/ 61077 w 61142"/>
                  <a:gd name="connsiteY3" fmla="*/ 3332 h 64486"/>
                  <a:gd name="connsiteX4" fmla="*/ 61134 w 61142"/>
                  <a:gd name="connsiteY4" fmla="*/ 61301 h 64486"/>
                  <a:gd name="connsiteX5" fmla="*/ 58151 w 61142"/>
                  <a:gd name="connsiteY5" fmla="*/ 64453 h 64486"/>
                  <a:gd name="connsiteX6" fmla="*/ 49853 w 61142"/>
                  <a:gd name="connsiteY6" fmla="*/ 56590 h 64486"/>
                  <a:gd name="connsiteX7" fmla="*/ 49853 w 61142"/>
                  <a:gd name="connsiteY7" fmla="*/ 22691 h 64486"/>
                  <a:gd name="connsiteX8" fmla="*/ 48977 w 61142"/>
                  <a:gd name="connsiteY8" fmla="*/ 22356 h 64486"/>
                  <a:gd name="connsiteX9" fmla="*/ 44304 w 61142"/>
                  <a:gd name="connsiteY9" fmla="*/ 30289 h 64486"/>
                  <a:gd name="connsiteX10" fmla="*/ 35344 w 61142"/>
                  <a:gd name="connsiteY10" fmla="*/ 45461 h 64486"/>
                  <a:gd name="connsiteX11" fmla="*/ 25513 w 61142"/>
                  <a:gd name="connsiteY11" fmla="*/ 45335 h 64486"/>
                  <a:gd name="connsiteX12" fmla="*/ 11830 w 61142"/>
                  <a:gd name="connsiteY12" fmla="*/ 22161 h 64486"/>
                  <a:gd name="connsiteX13" fmla="*/ 11054 w 61142"/>
                  <a:gd name="connsiteY13" fmla="*/ 26398 h 64486"/>
                  <a:gd name="connsiteX14" fmla="*/ 11054 w 61142"/>
                  <a:gd name="connsiteY14" fmla="*/ 60847 h 64486"/>
                  <a:gd name="connsiteX15" fmla="*/ 7725 w 61142"/>
                  <a:gd name="connsiteY15" fmla="*/ 64485 h 64486"/>
                  <a:gd name="connsiteX16" fmla="*/ 69 w 61142"/>
                  <a:gd name="connsiteY16" fmla="*/ 56798 h 64486"/>
                  <a:gd name="connsiteX17" fmla="*/ 0 w 61142"/>
                  <a:gd name="connsiteY17" fmla="*/ 4291 h 64486"/>
                  <a:gd name="connsiteX18" fmla="*/ 3840 w 61142"/>
                  <a:gd name="connsiteY18" fmla="*/ 192 h 64486"/>
                  <a:gd name="connsiteX19" fmla="*/ 14989 w 61142"/>
                  <a:gd name="connsiteY19" fmla="*/ 6397 h 64486"/>
                  <a:gd name="connsiteX20" fmla="*/ 30463 w 61142"/>
                  <a:gd name="connsiteY20" fmla="*/ 32975 h 6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142" h="64486">
                    <a:moveTo>
                      <a:pt x="30463" y="32975"/>
                    </a:moveTo>
                    <a:cubicBezTo>
                      <a:pt x="36567" y="22602"/>
                      <a:pt x="42299" y="12841"/>
                      <a:pt x="48050" y="3092"/>
                    </a:cubicBezTo>
                    <a:cubicBezTo>
                      <a:pt x="49355" y="873"/>
                      <a:pt x="58561" y="-975"/>
                      <a:pt x="60522" y="570"/>
                    </a:cubicBezTo>
                    <a:cubicBezTo>
                      <a:pt x="61424" y="1289"/>
                      <a:pt x="61077" y="2386"/>
                      <a:pt x="61077" y="3332"/>
                    </a:cubicBezTo>
                    <a:cubicBezTo>
                      <a:pt x="61077" y="22653"/>
                      <a:pt x="61077" y="41980"/>
                      <a:pt x="61134" y="61301"/>
                    </a:cubicBezTo>
                    <a:cubicBezTo>
                      <a:pt x="61134" y="63590"/>
                      <a:pt x="60642" y="64409"/>
                      <a:pt x="58151" y="64453"/>
                    </a:cubicBezTo>
                    <a:cubicBezTo>
                      <a:pt x="49853" y="64573"/>
                      <a:pt x="49853" y="64693"/>
                      <a:pt x="49853" y="56590"/>
                    </a:cubicBezTo>
                    <a:lnTo>
                      <a:pt x="49853" y="22691"/>
                    </a:lnTo>
                    <a:lnTo>
                      <a:pt x="48977" y="22356"/>
                    </a:lnTo>
                    <a:cubicBezTo>
                      <a:pt x="47417" y="24997"/>
                      <a:pt x="45860" y="27641"/>
                      <a:pt x="44304" y="30289"/>
                    </a:cubicBezTo>
                    <a:cubicBezTo>
                      <a:pt x="41320" y="35334"/>
                      <a:pt x="38333" y="40391"/>
                      <a:pt x="35344" y="45461"/>
                    </a:cubicBezTo>
                    <a:cubicBezTo>
                      <a:pt x="32601" y="50083"/>
                      <a:pt x="28287" y="50020"/>
                      <a:pt x="25513" y="45335"/>
                    </a:cubicBezTo>
                    <a:cubicBezTo>
                      <a:pt x="20973" y="37654"/>
                      <a:pt x="16439" y="29974"/>
                      <a:pt x="11830" y="22161"/>
                    </a:cubicBezTo>
                    <a:cubicBezTo>
                      <a:pt x="10505" y="23630"/>
                      <a:pt x="11060" y="25087"/>
                      <a:pt x="11054" y="26398"/>
                    </a:cubicBezTo>
                    <a:cubicBezTo>
                      <a:pt x="11004" y="37881"/>
                      <a:pt x="10966" y="49364"/>
                      <a:pt x="11054" y="60847"/>
                    </a:cubicBezTo>
                    <a:cubicBezTo>
                      <a:pt x="11054" y="63369"/>
                      <a:pt x="10745" y="64529"/>
                      <a:pt x="7725" y="64485"/>
                    </a:cubicBezTo>
                    <a:cubicBezTo>
                      <a:pt x="69" y="64372"/>
                      <a:pt x="69" y="64548"/>
                      <a:pt x="69" y="56798"/>
                    </a:cubicBezTo>
                    <a:cubicBezTo>
                      <a:pt x="69" y="39294"/>
                      <a:pt x="139" y="21789"/>
                      <a:pt x="0" y="4291"/>
                    </a:cubicBezTo>
                    <a:cubicBezTo>
                      <a:pt x="0" y="1289"/>
                      <a:pt x="593" y="413"/>
                      <a:pt x="3840" y="192"/>
                    </a:cubicBezTo>
                    <a:cubicBezTo>
                      <a:pt x="9219" y="-174"/>
                      <a:pt x="12416" y="1358"/>
                      <a:pt x="14989" y="6397"/>
                    </a:cubicBezTo>
                    <a:cubicBezTo>
                      <a:pt x="19573" y="15338"/>
                      <a:pt x="25059" y="23807"/>
                      <a:pt x="30463" y="32975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247DAEA0-4E06-EBEF-1F86-A74D9F049978}"/>
                  </a:ext>
                </a:extLst>
              </p:cNvPr>
              <p:cNvSpPr/>
              <p:nvPr/>
            </p:nvSpPr>
            <p:spPr>
              <a:xfrm>
                <a:off x="10865761" y="3784543"/>
                <a:ext cx="52343" cy="64990"/>
              </a:xfrm>
              <a:custGeom>
                <a:avLst/>
                <a:gdLst>
                  <a:gd name="connsiteX0" fmla="*/ 11243 w 52343"/>
                  <a:gd name="connsiteY0" fmla="*/ 20613 h 64990"/>
                  <a:gd name="connsiteX1" fmla="*/ 11350 w 52343"/>
                  <a:gd name="connsiteY1" fmla="*/ 59948 h 64990"/>
                  <a:gd name="connsiteX2" fmla="*/ 6306 w 52343"/>
                  <a:gd name="connsiteY2" fmla="*/ 64935 h 64990"/>
                  <a:gd name="connsiteX3" fmla="*/ 0 w 52343"/>
                  <a:gd name="connsiteY3" fmla="*/ 58768 h 64990"/>
                  <a:gd name="connsiteX4" fmla="*/ 0 w 52343"/>
                  <a:gd name="connsiteY4" fmla="*/ 8361 h 64990"/>
                  <a:gd name="connsiteX5" fmla="*/ 8380 w 52343"/>
                  <a:gd name="connsiteY5" fmla="*/ 18 h 64990"/>
                  <a:gd name="connsiteX6" fmla="*/ 13356 w 52343"/>
                  <a:gd name="connsiteY6" fmla="*/ 2969 h 64990"/>
                  <a:gd name="connsiteX7" fmla="*/ 38131 w 52343"/>
                  <a:gd name="connsiteY7" fmla="*/ 40444 h 64990"/>
                  <a:gd name="connsiteX8" fmla="*/ 40552 w 52343"/>
                  <a:gd name="connsiteY8" fmla="*/ 43862 h 64990"/>
                  <a:gd name="connsiteX9" fmla="*/ 41309 w 52343"/>
                  <a:gd name="connsiteY9" fmla="*/ 40192 h 64990"/>
                  <a:gd name="connsiteX10" fmla="*/ 41271 w 52343"/>
                  <a:gd name="connsiteY10" fmla="*/ 4066 h 64990"/>
                  <a:gd name="connsiteX11" fmla="*/ 45181 w 52343"/>
                  <a:gd name="connsiteY11" fmla="*/ 5 h 64990"/>
                  <a:gd name="connsiteX12" fmla="*/ 52281 w 52343"/>
                  <a:gd name="connsiteY12" fmla="*/ 7118 h 64990"/>
                  <a:gd name="connsiteX13" fmla="*/ 52344 w 52343"/>
                  <a:gd name="connsiteY13" fmla="*/ 60887 h 64990"/>
                  <a:gd name="connsiteX14" fmla="*/ 48504 w 52343"/>
                  <a:gd name="connsiteY14" fmla="*/ 64841 h 64990"/>
                  <a:gd name="connsiteX15" fmla="*/ 47665 w 52343"/>
                  <a:gd name="connsiteY15" fmla="*/ 64841 h 64990"/>
                  <a:gd name="connsiteX16" fmla="*/ 37765 w 52343"/>
                  <a:gd name="connsiteY16" fmla="*/ 59796 h 64990"/>
                  <a:gd name="connsiteX17" fmla="*/ 12050 w 52343"/>
                  <a:gd name="connsiteY17" fmla="*/ 20461 h 6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43" h="64990">
                    <a:moveTo>
                      <a:pt x="11243" y="20613"/>
                    </a:moveTo>
                    <a:cubicBezTo>
                      <a:pt x="11243" y="33728"/>
                      <a:pt x="11054" y="46838"/>
                      <a:pt x="11350" y="59948"/>
                    </a:cubicBezTo>
                    <a:cubicBezTo>
                      <a:pt x="11445" y="64065"/>
                      <a:pt x="10322" y="65169"/>
                      <a:pt x="6306" y="64935"/>
                    </a:cubicBezTo>
                    <a:cubicBezTo>
                      <a:pt x="44" y="64570"/>
                      <a:pt x="0" y="64841"/>
                      <a:pt x="0" y="58768"/>
                    </a:cubicBezTo>
                    <a:cubicBezTo>
                      <a:pt x="0" y="41953"/>
                      <a:pt x="0" y="25151"/>
                      <a:pt x="0" y="8361"/>
                    </a:cubicBezTo>
                    <a:cubicBezTo>
                      <a:pt x="0" y="-45"/>
                      <a:pt x="0" y="75"/>
                      <a:pt x="8380" y="18"/>
                    </a:cubicBezTo>
                    <a:cubicBezTo>
                      <a:pt x="10903" y="18"/>
                      <a:pt x="12113" y="1071"/>
                      <a:pt x="13356" y="2969"/>
                    </a:cubicBezTo>
                    <a:cubicBezTo>
                      <a:pt x="21591" y="15499"/>
                      <a:pt x="29858" y="27940"/>
                      <a:pt x="38131" y="40444"/>
                    </a:cubicBezTo>
                    <a:cubicBezTo>
                      <a:pt x="38887" y="41585"/>
                      <a:pt x="39713" y="42689"/>
                      <a:pt x="40552" y="43862"/>
                    </a:cubicBezTo>
                    <a:cubicBezTo>
                      <a:pt x="41851" y="42683"/>
                      <a:pt x="41303" y="41339"/>
                      <a:pt x="41309" y="40192"/>
                    </a:cubicBezTo>
                    <a:cubicBezTo>
                      <a:pt x="41359" y="28154"/>
                      <a:pt x="41435" y="16110"/>
                      <a:pt x="41271" y="4066"/>
                    </a:cubicBezTo>
                    <a:cubicBezTo>
                      <a:pt x="41233" y="1046"/>
                      <a:pt x="41902" y="-89"/>
                      <a:pt x="45181" y="5"/>
                    </a:cubicBezTo>
                    <a:cubicBezTo>
                      <a:pt x="52274" y="214"/>
                      <a:pt x="52281" y="5"/>
                      <a:pt x="52281" y="7118"/>
                    </a:cubicBezTo>
                    <a:cubicBezTo>
                      <a:pt x="52281" y="25039"/>
                      <a:pt x="52211" y="42966"/>
                      <a:pt x="52344" y="60887"/>
                    </a:cubicBezTo>
                    <a:cubicBezTo>
                      <a:pt x="52344" y="63870"/>
                      <a:pt x="51839" y="65484"/>
                      <a:pt x="48504" y="64841"/>
                    </a:cubicBezTo>
                    <a:cubicBezTo>
                      <a:pt x="48226" y="64797"/>
                      <a:pt x="47943" y="64797"/>
                      <a:pt x="47665" y="64841"/>
                    </a:cubicBezTo>
                    <a:cubicBezTo>
                      <a:pt x="43175" y="65471"/>
                      <a:pt x="40420" y="64172"/>
                      <a:pt x="37765" y="59796"/>
                    </a:cubicBezTo>
                    <a:cubicBezTo>
                      <a:pt x="29675" y="46397"/>
                      <a:pt x="20689" y="33533"/>
                      <a:pt x="12050" y="2046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AC23AFA5-2D07-0E36-DB9A-471B6917D3B2}"/>
                  </a:ext>
                </a:extLst>
              </p:cNvPr>
              <p:cNvSpPr/>
              <p:nvPr/>
            </p:nvSpPr>
            <p:spPr>
              <a:xfrm>
                <a:off x="11066011" y="3784522"/>
                <a:ext cx="47823" cy="64932"/>
              </a:xfrm>
              <a:custGeom>
                <a:avLst/>
                <a:gdLst>
                  <a:gd name="connsiteX0" fmla="*/ 36089 w 47823"/>
                  <a:gd name="connsiteY0" fmla="*/ 39311 h 64932"/>
                  <a:gd name="connsiteX1" fmla="*/ 47824 w 47823"/>
                  <a:gd name="connsiteY1" fmla="*/ 64874 h 64932"/>
                  <a:gd name="connsiteX2" fmla="*/ 36473 w 47823"/>
                  <a:gd name="connsiteY2" fmla="*/ 64874 h 64932"/>
                  <a:gd name="connsiteX3" fmla="*/ 34115 w 47823"/>
                  <a:gd name="connsiteY3" fmla="*/ 62503 h 64932"/>
                  <a:gd name="connsiteX4" fmla="*/ 30331 w 47823"/>
                  <a:gd name="connsiteY4" fmla="*/ 50522 h 64932"/>
                  <a:gd name="connsiteX5" fmla="*/ 19416 w 47823"/>
                  <a:gd name="connsiteY5" fmla="*/ 42703 h 64932"/>
                  <a:gd name="connsiteX6" fmla="*/ 11055 w 47823"/>
                  <a:gd name="connsiteY6" fmla="*/ 50831 h 64932"/>
                  <a:gd name="connsiteX7" fmla="*/ 11124 w 47823"/>
                  <a:gd name="connsiteY7" fmla="*/ 60920 h 64932"/>
                  <a:gd name="connsiteX8" fmla="*/ 6906 w 47823"/>
                  <a:gd name="connsiteY8" fmla="*/ 64924 h 64932"/>
                  <a:gd name="connsiteX9" fmla="*/ 83 w 47823"/>
                  <a:gd name="connsiteY9" fmla="*/ 58146 h 64932"/>
                  <a:gd name="connsiteX10" fmla="*/ 1 w 47823"/>
                  <a:gd name="connsiteY10" fmla="*/ 3916 h 64932"/>
                  <a:gd name="connsiteX11" fmla="*/ 3961 w 47823"/>
                  <a:gd name="connsiteY11" fmla="*/ 20 h 64932"/>
                  <a:gd name="connsiteX12" fmla="*/ 26693 w 47823"/>
                  <a:gd name="connsiteY12" fmla="*/ 499 h 64932"/>
                  <a:gd name="connsiteX13" fmla="*/ 45730 w 47823"/>
                  <a:gd name="connsiteY13" fmla="*/ 15002 h 64932"/>
                  <a:gd name="connsiteX14" fmla="*/ 36089 w 47823"/>
                  <a:gd name="connsiteY14" fmla="*/ 39311 h 64932"/>
                  <a:gd name="connsiteX15" fmla="*/ 18823 w 47823"/>
                  <a:gd name="connsiteY15" fmla="*/ 9863 h 64932"/>
                  <a:gd name="connsiteX16" fmla="*/ 18823 w 47823"/>
                  <a:gd name="connsiteY16" fmla="*/ 9951 h 64932"/>
                  <a:gd name="connsiteX17" fmla="*/ 13350 w 47823"/>
                  <a:gd name="connsiteY17" fmla="*/ 9951 h 64932"/>
                  <a:gd name="connsiteX18" fmla="*/ 11023 w 47823"/>
                  <a:gd name="connsiteY18" fmla="*/ 12398 h 64932"/>
                  <a:gd name="connsiteX19" fmla="*/ 11023 w 47823"/>
                  <a:gd name="connsiteY19" fmla="*/ 30445 h 64932"/>
                  <a:gd name="connsiteX20" fmla="*/ 12915 w 47823"/>
                  <a:gd name="connsiteY20" fmla="*/ 32841 h 64932"/>
                  <a:gd name="connsiteX21" fmla="*/ 26340 w 47823"/>
                  <a:gd name="connsiteY21" fmla="*/ 32311 h 64932"/>
                  <a:gd name="connsiteX22" fmla="*/ 35407 w 47823"/>
                  <a:gd name="connsiteY22" fmla="*/ 20242 h 64932"/>
                  <a:gd name="connsiteX23" fmla="*/ 25520 w 47823"/>
                  <a:gd name="connsiteY23" fmla="*/ 10247 h 64932"/>
                  <a:gd name="connsiteX24" fmla="*/ 18823 w 47823"/>
                  <a:gd name="connsiteY24" fmla="*/ 9838 h 6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823" h="64932">
                    <a:moveTo>
                      <a:pt x="36089" y="39311"/>
                    </a:moveTo>
                    <a:cubicBezTo>
                      <a:pt x="42508" y="46442"/>
                      <a:pt x="43794" y="55838"/>
                      <a:pt x="47824" y="64874"/>
                    </a:cubicBezTo>
                    <a:cubicBezTo>
                      <a:pt x="43637" y="64874"/>
                      <a:pt x="40067" y="64805"/>
                      <a:pt x="36473" y="64874"/>
                    </a:cubicBezTo>
                    <a:cubicBezTo>
                      <a:pt x="34676" y="64924"/>
                      <a:pt x="34487" y="63682"/>
                      <a:pt x="34115" y="62503"/>
                    </a:cubicBezTo>
                    <a:cubicBezTo>
                      <a:pt x="32854" y="58511"/>
                      <a:pt x="31637" y="54501"/>
                      <a:pt x="30331" y="50522"/>
                    </a:cubicBezTo>
                    <a:cubicBezTo>
                      <a:pt x="28389" y="44752"/>
                      <a:pt x="25514" y="42741"/>
                      <a:pt x="19416" y="42703"/>
                    </a:cubicBezTo>
                    <a:cubicBezTo>
                      <a:pt x="11055" y="42653"/>
                      <a:pt x="11055" y="42653"/>
                      <a:pt x="11055" y="50831"/>
                    </a:cubicBezTo>
                    <a:cubicBezTo>
                      <a:pt x="11055" y="54192"/>
                      <a:pt x="10777" y="57585"/>
                      <a:pt x="11124" y="60920"/>
                    </a:cubicBezTo>
                    <a:cubicBezTo>
                      <a:pt x="11496" y="64439"/>
                      <a:pt x="10008" y="65013"/>
                      <a:pt x="6906" y="64924"/>
                    </a:cubicBezTo>
                    <a:cubicBezTo>
                      <a:pt x="89" y="64729"/>
                      <a:pt x="83" y="64880"/>
                      <a:pt x="83" y="58146"/>
                    </a:cubicBezTo>
                    <a:cubicBezTo>
                      <a:pt x="83" y="40074"/>
                      <a:pt x="171" y="22008"/>
                      <a:pt x="1" y="3916"/>
                    </a:cubicBezTo>
                    <a:cubicBezTo>
                      <a:pt x="-31" y="732"/>
                      <a:pt x="814" y="-144"/>
                      <a:pt x="3961" y="20"/>
                    </a:cubicBezTo>
                    <a:cubicBezTo>
                      <a:pt x="11528" y="417"/>
                      <a:pt x="19158" y="-529"/>
                      <a:pt x="26693" y="499"/>
                    </a:cubicBezTo>
                    <a:cubicBezTo>
                      <a:pt x="35685" y="1722"/>
                      <a:pt x="43233" y="5228"/>
                      <a:pt x="45730" y="15002"/>
                    </a:cubicBezTo>
                    <a:cubicBezTo>
                      <a:pt x="48265" y="24908"/>
                      <a:pt x="45106" y="32727"/>
                      <a:pt x="36089" y="39311"/>
                    </a:cubicBezTo>
                    <a:close/>
                    <a:moveTo>
                      <a:pt x="18823" y="9863"/>
                    </a:moveTo>
                    <a:lnTo>
                      <a:pt x="18823" y="9951"/>
                    </a:lnTo>
                    <a:cubicBezTo>
                      <a:pt x="16995" y="9951"/>
                      <a:pt x="15160" y="10065"/>
                      <a:pt x="13350" y="9951"/>
                    </a:cubicBezTo>
                    <a:cubicBezTo>
                      <a:pt x="11420" y="9800"/>
                      <a:pt x="11004" y="10645"/>
                      <a:pt x="11023" y="12398"/>
                    </a:cubicBezTo>
                    <a:cubicBezTo>
                      <a:pt x="11111" y="18413"/>
                      <a:pt x="11074" y="24429"/>
                      <a:pt x="11023" y="30445"/>
                    </a:cubicBezTo>
                    <a:cubicBezTo>
                      <a:pt x="11023" y="31788"/>
                      <a:pt x="10960" y="32967"/>
                      <a:pt x="12915" y="32841"/>
                    </a:cubicBezTo>
                    <a:cubicBezTo>
                      <a:pt x="17386" y="32570"/>
                      <a:pt x="21901" y="33333"/>
                      <a:pt x="26340" y="32311"/>
                    </a:cubicBezTo>
                    <a:cubicBezTo>
                      <a:pt x="32942" y="30804"/>
                      <a:pt x="35742" y="27052"/>
                      <a:pt x="35407" y="20242"/>
                    </a:cubicBezTo>
                    <a:cubicBezTo>
                      <a:pt x="35124" y="14447"/>
                      <a:pt x="31933" y="11137"/>
                      <a:pt x="25520" y="10247"/>
                    </a:cubicBezTo>
                    <a:cubicBezTo>
                      <a:pt x="23332" y="9882"/>
                      <a:pt x="21068" y="9945"/>
                      <a:pt x="18823" y="9838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415CF3D6-A3D7-3611-B510-0AFE3946821D}"/>
                  </a:ext>
                </a:extLst>
              </p:cNvPr>
              <p:cNvSpPr/>
              <p:nvPr/>
            </p:nvSpPr>
            <p:spPr>
              <a:xfrm>
                <a:off x="11221789" y="3784543"/>
                <a:ext cx="64568" cy="64891"/>
              </a:xfrm>
              <a:custGeom>
                <a:avLst/>
                <a:gdLst>
                  <a:gd name="connsiteX0" fmla="*/ 0 w 64568"/>
                  <a:gd name="connsiteY0" fmla="*/ 64835 h 64891"/>
                  <a:gd name="connsiteX1" fmla="*/ 14503 w 64568"/>
                  <a:gd name="connsiteY1" fmla="*/ 29749 h 64891"/>
                  <a:gd name="connsiteX2" fmla="*/ 25173 w 64568"/>
                  <a:gd name="connsiteY2" fmla="*/ 3757 h 64891"/>
                  <a:gd name="connsiteX3" fmla="*/ 30589 w 64568"/>
                  <a:gd name="connsiteY3" fmla="*/ 5 h 64891"/>
                  <a:gd name="connsiteX4" fmla="*/ 41807 w 64568"/>
                  <a:gd name="connsiteY4" fmla="*/ 7572 h 64891"/>
                  <a:gd name="connsiteX5" fmla="*/ 63146 w 64568"/>
                  <a:gd name="connsiteY5" fmla="*/ 59090 h 64891"/>
                  <a:gd name="connsiteX6" fmla="*/ 64224 w 64568"/>
                  <a:gd name="connsiteY6" fmla="*/ 61820 h 64891"/>
                  <a:gd name="connsiteX7" fmla="*/ 61821 w 64568"/>
                  <a:gd name="connsiteY7" fmla="*/ 64879 h 64891"/>
                  <a:gd name="connsiteX8" fmla="*/ 50585 w 64568"/>
                  <a:gd name="connsiteY8" fmla="*/ 57633 h 64891"/>
                  <a:gd name="connsiteX9" fmla="*/ 37261 w 64568"/>
                  <a:gd name="connsiteY9" fmla="*/ 48837 h 64891"/>
                  <a:gd name="connsiteX10" fmla="*/ 21654 w 64568"/>
                  <a:gd name="connsiteY10" fmla="*/ 48780 h 64891"/>
                  <a:gd name="connsiteX11" fmla="*/ 17297 w 64568"/>
                  <a:gd name="connsiteY11" fmla="*/ 51624 h 64891"/>
                  <a:gd name="connsiteX12" fmla="*/ 13135 w 64568"/>
                  <a:gd name="connsiteY12" fmla="*/ 62571 h 64891"/>
                  <a:gd name="connsiteX13" fmla="*/ 10177 w 64568"/>
                  <a:gd name="connsiteY13" fmla="*/ 64835 h 64891"/>
                  <a:gd name="connsiteX14" fmla="*/ 0 w 64568"/>
                  <a:gd name="connsiteY14" fmla="*/ 64835 h 64891"/>
                  <a:gd name="connsiteX15" fmla="*/ 32739 w 64568"/>
                  <a:gd name="connsiteY15" fmla="*/ 14660 h 64891"/>
                  <a:gd name="connsiteX16" fmla="*/ 23621 w 64568"/>
                  <a:gd name="connsiteY16" fmla="*/ 36597 h 64891"/>
                  <a:gd name="connsiteX17" fmla="*/ 25683 w 64568"/>
                  <a:gd name="connsiteY17" fmla="*/ 39353 h 64891"/>
                  <a:gd name="connsiteX18" fmla="*/ 39953 w 64568"/>
                  <a:gd name="connsiteY18" fmla="*/ 39353 h 64891"/>
                  <a:gd name="connsiteX19" fmla="*/ 41845 w 64568"/>
                  <a:gd name="connsiteY19" fmla="*/ 36566 h 64891"/>
                  <a:gd name="connsiteX20" fmla="*/ 32739 w 64568"/>
                  <a:gd name="connsiteY20" fmla="*/ 14660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568" h="64891">
                    <a:moveTo>
                      <a:pt x="0" y="64835"/>
                    </a:moveTo>
                    <a:cubicBezTo>
                      <a:pt x="5045" y="52690"/>
                      <a:pt x="9761" y="41220"/>
                      <a:pt x="14503" y="29749"/>
                    </a:cubicBezTo>
                    <a:cubicBezTo>
                      <a:pt x="18085" y="21092"/>
                      <a:pt x="21761" y="12478"/>
                      <a:pt x="25173" y="3757"/>
                    </a:cubicBezTo>
                    <a:cubicBezTo>
                      <a:pt x="26226" y="1065"/>
                      <a:pt x="27493" y="-89"/>
                      <a:pt x="30589" y="5"/>
                    </a:cubicBezTo>
                    <a:cubicBezTo>
                      <a:pt x="38679" y="239"/>
                      <a:pt x="38686" y="62"/>
                      <a:pt x="41807" y="7572"/>
                    </a:cubicBezTo>
                    <a:lnTo>
                      <a:pt x="63146" y="59090"/>
                    </a:lnTo>
                    <a:cubicBezTo>
                      <a:pt x="63518" y="59998"/>
                      <a:pt x="63890" y="60900"/>
                      <a:pt x="64224" y="61820"/>
                    </a:cubicBezTo>
                    <a:cubicBezTo>
                      <a:pt x="65069" y="64122"/>
                      <a:pt x="64394" y="64860"/>
                      <a:pt x="61821" y="64879"/>
                    </a:cubicBezTo>
                    <a:cubicBezTo>
                      <a:pt x="53687" y="64942"/>
                      <a:pt x="53687" y="65055"/>
                      <a:pt x="50585" y="57633"/>
                    </a:cubicBezTo>
                    <a:cubicBezTo>
                      <a:pt x="46896" y="48837"/>
                      <a:pt x="46896" y="48837"/>
                      <a:pt x="37261" y="48837"/>
                    </a:cubicBezTo>
                    <a:cubicBezTo>
                      <a:pt x="32058" y="48837"/>
                      <a:pt x="26850" y="48963"/>
                      <a:pt x="21654" y="48780"/>
                    </a:cubicBezTo>
                    <a:cubicBezTo>
                      <a:pt x="19314" y="48698"/>
                      <a:pt x="18060" y="49411"/>
                      <a:pt x="17297" y="51624"/>
                    </a:cubicBezTo>
                    <a:cubicBezTo>
                      <a:pt x="16036" y="55313"/>
                      <a:pt x="14409" y="58882"/>
                      <a:pt x="13135" y="62571"/>
                    </a:cubicBezTo>
                    <a:cubicBezTo>
                      <a:pt x="12599" y="64141"/>
                      <a:pt x="11874" y="64885"/>
                      <a:pt x="10177" y="64835"/>
                    </a:cubicBezTo>
                    <a:cubicBezTo>
                      <a:pt x="7094" y="64771"/>
                      <a:pt x="4004" y="64835"/>
                      <a:pt x="0" y="64835"/>
                    </a:cubicBezTo>
                    <a:close/>
                    <a:moveTo>
                      <a:pt x="32739" y="14660"/>
                    </a:moveTo>
                    <a:cubicBezTo>
                      <a:pt x="29498" y="22498"/>
                      <a:pt x="26661" y="29592"/>
                      <a:pt x="23621" y="36597"/>
                    </a:cubicBezTo>
                    <a:cubicBezTo>
                      <a:pt x="22524" y="39120"/>
                      <a:pt x="23527" y="39397"/>
                      <a:pt x="25683" y="39353"/>
                    </a:cubicBezTo>
                    <a:cubicBezTo>
                      <a:pt x="30438" y="39271"/>
                      <a:pt x="35205" y="39233"/>
                      <a:pt x="39953" y="39353"/>
                    </a:cubicBezTo>
                    <a:cubicBezTo>
                      <a:pt x="42368" y="39422"/>
                      <a:pt x="42841" y="38868"/>
                      <a:pt x="41845" y="36566"/>
                    </a:cubicBezTo>
                    <a:cubicBezTo>
                      <a:pt x="38805" y="29567"/>
                      <a:pt x="35962" y="22466"/>
                      <a:pt x="32739" y="14660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F6C7A853-F1D6-FB89-D967-A3BA3C4531E3}"/>
                  </a:ext>
                </a:extLst>
              </p:cNvPr>
              <p:cNvSpPr/>
              <p:nvPr/>
            </p:nvSpPr>
            <p:spPr>
              <a:xfrm>
                <a:off x="10841603" y="3864295"/>
                <a:ext cx="63285" cy="64429"/>
              </a:xfrm>
              <a:custGeom>
                <a:avLst/>
                <a:gdLst>
                  <a:gd name="connsiteX0" fmla="*/ 57099 w 63285"/>
                  <a:gd name="connsiteY0" fmla="*/ 64118 h 64429"/>
                  <a:gd name="connsiteX1" fmla="*/ 50163 w 63285"/>
                  <a:gd name="connsiteY1" fmla="*/ 59244 h 64429"/>
                  <a:gd name="connsiteX2" fmla="*/ 34979 w 63285"/>
                  <a:gd name="connsiteY2" fmla="*/ 48984 h 64429"/>
                  <a:gd name="connsiteX3" fmla="*/ 20236 w 63285"/>
                  <a:gd name="connsiteY3" fmla="*/ 48940 h 64429"/>
                  <a:gd name="connsiteX4" fmla="*/ 16509 w 63285"/>
                  <a:gd name="connsiteY4" fmla="*/ 51400 h 64429"/>
                  <a:gd name="connsiteX5" fmla="*/ 14466 w 63285"/>
                  <a:gd name="connsiteY5" fmla="*/ 56444 h 64429"/>
                  <a:gd name="connsiteX6" fmla="*/ 2485 w 63285"/>
                  <a:gd name="connsiteY6" fmla="*/ 64181 h 64429"/>
                  <a:gd name="connsiteX7" fmla="*/ 594 w 63285"/>
                  <a:gd name="connsiteY7" fmla="*/ 60984 h 64429"/>
                  <a:gd name="connsiteX8" fmla="*/ 16661 w 63285"/>
                  <a:gd name="connsiteY8" fmla="*/ 22292 h 64429"/>
                  <a:gd name="connsiteX9" fmla="*/ 24448 w 63285"/>
                  <a:gd name="connsiteY9" fmla="*/ 3312 h 64429"/>
                  <a:gd name="connsiteX10" fmla="*/ 29272 w 63285"/>
                  <a:gd name="connsiteY10" fmla="*/ 2 h 64429"/>
                  <a:gd name="connsiteX11" fmla="*/ 40818 w 63285"/>
                  <a:gd name="connsiteY11" fmla="*/ 7568 h 64429"/>
                  <a:gd name="connsiteX12" fmla="*/ 61835 w 63285"/>
                  <a:gd name="connsiteY12" fmla="*/ 58248 h 64429"/>
                  <a:gd name="connsiteX13" fmla="*/ 57099 w 63285"/>
                  <a:gd name="connsiteY13" fmla="*/ 64118 h 64429"/>
                  <a:gd name="connsiteX14" fmla="*/ 31763 w 63285"/>
                  <a:gd name="connsiteY14" fmla="*/ 14776 h 64429"/>
                  <a:gd name="connsiteX15" fmla="*/ 22531 w 63285"/>
                  <a:gd name="connsiteY15" fmla="*/ 37004 h 64429"/>
                  <a:gd name="connsiteX16" fmla="*/ 24032 w 63285"/>
                  <a:gd name="connsiteY16" fmla="*/ 39198 h 64429"/>
                  <a:gd name="connsiteX17" fmla="*/ 39601 w 63285"/>
                  <a:gd name="connsiteY17" fmla="*/ 39198 h 64429"/>
                  <a:gd name="connsiteX18" fmla="*/ 41007 w 63285"/>
                  <a:gd name="connsiteY18" fmla="*/ 36865 h 64429"/>
                  <a:gd name="connsiteX19" fmla="*/ 31763 w 63285"/>
                  <a:gd name="connsiteY19" fmla="*/ 14776 h 6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285" h="64429">
                    <a:moveTo>
                      <a:pt x="57099" y="64118"/>
                    </a:moveTo>
                    <a:cubicBezTo>
                      <a:pt x="53423" y="65304"/>
                      <a:pt x="51632" y="62983"/>
                      <a:pt x="50163" y="59244"/>
                    </a:cubicBezTo>
                    <a:cubicBezTo>
                      <a:pt x="46102" y="48934"/>
                      <a:pt x="45970" y="48984"/>
                      <a:pt x="34979" y="48984"/>
                    </a:cubicBezTo>
                    <a:cubicBezTo>
                      <a:pt x="30067" y="48984"/>
                      <a:pt x="25148" y="49073"/>
                      <a:pt x="20236" y="48940"/>
                    </a:cubicBezTo>
                    <a:cubicBezTo>
                      <a:pt x="18250" y="48890"/>
                      <a:pt x="17083" y="49445"/>
                      <a:pt x="16509" y="51400"/>
                    </a:cubicBezTo>
                    <a:cubicBezTo>
                      <a:pt x="15986" y="53127"/>
                      <a:pt x="15153" y="54767"/>
                      <a:pt x="14466" y="56444"/>
                    </a:cubicBezTo>
                    <a:cubicBezTo>
                      <a:pt x="11156" y="64478"/>
                      <a:pt x="11162" y="64370"/>
                      <a:pt x="2485" y="64181"/>
                    </a:cubicBezTo>
                    <a:cubicBezTo>
                      <a:pt x="-428" y="64118"/>
                      <a:pt x="-371" y="63216"/>
                      <a:pt x="594" y="60984"/>
                    </a:cubicBezTo>
                    <a:cubicBezTo>
                      <a:pt x="6010" y="48114"/>
                      <a:pt x="11313" y="35194"/>
                      <a:pt x="16661" y="22292"/>
                    </a:cubicBezTo>
                    <a:cubicBezTo>
                      <a:pt x="19277" y="15987"/>
                      <a:pt x="22020" y="9681"/>
                      <a:pt x="24448" y="3312"/>
                    </a:cubicBezTo>
                    <a:cubicBezTo>
                      <a:pt x="25381" y="853"/>
                      <a:pt x="26567" y="-43"/>
                      <a:pt x="29272" y="2"/>
                    </a:cubicBezTo>
                    <a:cubicBezTo>
                      <a:pt x="37671" y="134"/>
                      <a:pt x="37671" y="2"/>
                      <a:pt x="40818" y="7568"/>
                    </a:cubicBezTo>
                    <a:cubicBezTo>
                      <a:pt x="47825" y="24460"/>
                      <a:pt x="54831" y="41353"/>
                      <a:pt x="61835" y="58248"/>
                    </a:cubicBezTo>
                    <a:cubicBezTo>
                      <a:pt x="64250" y="64124"/>
                      <a:pt x="64256" y="64118"/>
                      <a:pt x="57099" y="64118"/>
                    </a:cubicBezTo>
                    <a:close/>
                    <a:moveTo>
                      <a:pt x="31763" y="14776"/>
                    </a:moveTo>
                    <a:cubicBezTo>
                      <a:pt x="28528" y="22601"/>
                      <a:pt x="25583" y="29828"/>
                      <a:pt x="22531" y="37004"/>
                    </a:cubicBezTo>
                    <a:cubicBezTo>
                      <a:pt x="21775" y="38782"/>
                      <a:pt x="22304" y="39217"/>
                      <a:pt x="24032" y="39198"/>
                    </a:cubicBezTo>
                    <a:cubicBezTo>
                      <a:pt x="29224" y="39152"/>
                      <a:pt x="34413" y="39152"/>
                      <a:pt x="39601" y="39198"/>
                    </a:cubicBezTo>
                    <a:cubicBezTo>
                      <a:pt x="41530" y="39198"/>
                      <a:pt x="41663" y="38416"/>
                      <a:pt x="41007" y="36865"/>
                    </a:cubicBezTo>
                    <a:cubicBezTo>
                      <a:pt x="37974" y="29708"/>
                      <a:pt x="35029" y="22519"/>
                      <a:pt x="31763" y="1477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3FB35CEC-C2BA-4428-3A9B-40FBFAA23798}"/>
                  </a:ext>
                </a:extLst>
              </p:cNvPr>
              <p:cNvSpPr/>
              <p:nvPr/>
            </p:nvSpPr>
            <p:spPr>
              <a:xfrm>
                <a:off x="10805247" y="3783975"/>
                <a:ext cx="50954" cy="65521"/>
              </a:xfrm>
              <a:custGeom>
                <a:avLst/>
                <a:gdLst>
                  <a:gd name="connsiteX0" fmla="*/ 48 w 50954"/>
                  <a:gd name="connsiteY0" fmla="*/ 21136 h 65521"/>
                  <a:gd name="connsiteX1" fmla="*/ 4 w 50954"/>
                  <a:gd name="connsiteY1" fmla="*/ 3480 h 65521"/>
                  <a:gd name="connsiteX2" fmla="*/ 3157 w 50954"/>
                  <a:gd name="connsiteY2" fmla="*/ 31 h 65521"/>
                  <a:gd name="connsiteX3" fmla="*/ 11172 w 50954"/>
                  <a:gd name="connsiteY3" fmla="*/ 7774 h 65521"/>
                  <a:gd name="connsiteX4" fmla="*/ 11172 w 50954"/>
                  <a:gd name="connsiteY4" fmla="*/ 35929 h 65521"/>
                  <a:gd name="connsiteX5" fmla="*/ 12061 w 50954"/>
                  <a:gd name="connsiteY5" fmla="*/ 43408 h 65521"/>
                  <a:gd name="connsiteX6" fmla="*/ 24092 w 50954"/>
                  <a:gd name="connsiteY6" fmla="*/ 53630 h 65521"/>
                  <a:gd name="connsiteX7" fmla="*/ 38438 w 50954"/>
                  <a:gd name="connsiteY7" fmla="*/ 44171 h 65521"/>
                  <a:gd name="connsiteX8" fmla="*/ 39699 w 50954"/>
                  <a:gd name="connsiteY8" fmla="*/ 35488 h 65521"/>
                  <a:gd name="connsiteX9" fmla="*/ 39617 w 50954"/>
                  <a:gd name="connsiteY9" fmla="*/ 3959 h 65521"/>
                  <a:gd name="connsiteX10" fmla="*/ 43545 w 50954"/>
                  <a:gd name="connsiteY10" fmla="*/ 6 h 65521"/>
                  <a:gd name="connsiteX11" fmla="*/ 50765 w 50954"/>
                  <a:gd name="connsiteY11" fmla="*/ 7245 h 65521"/>
                  <a:gd name="connsiteX12" fmla="*/ 50053 w 50954"/>
                  <a:gd name="connsiteY12" fmla="*/ 42916 h 65521"/>
                  <a:gd name="connsiteX13" fmla="*/ 17478 w 50954"/>
                  <a:gd name="connsiteY13" fmla="*/ 64318 h 65521"/>
                  <a:gd name="connsiteX14" fmla="*/ 2028 w 50954"/>
                  <a:gd name="connsiteY14" fmla="*/ 48617 h 65521"/>
                  <a:gd name="connsiteX15" fmla="*/ 42 w 50954"/>
                  <a:gd name="connsiteY15" fmla="*/ 35375 h 65521"/>
                  <a:gd name="connsiteX16" fmla="*/ 48 w 50954"/>
                  <a:gd name="connsiteY16" fmla="*/ 21136 h 6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954" h="65521">
                    <a:moveTo>
                      <a:pt x="48" y="21136"/>
                    </a:moveTo>
                    <a:cubicBezTo>
                      <a:pt x="48" y="15253"/>
                      <a:pt x="137" y="9370"/>
                      <a:pt x="4" y="3480"/>
                    </a:cubicBezTo>
                    <a:cubicBezTo>
                      <a:pt x="-46" y="1128"/>
                      <a:pt x="307" y="31"/>
                      <a:pt x="3157" y="31"/>
                    </a:cubicBezTo>
                    <a:cubicBezTo>
                      <a:pt x="11172" y="31"/>
                      <a:pt x="11172" y="-127"/>
                      <a:pt x="11172" y="7774"/>
                    </a:cubicBezTo>
                    <a:cubicBezTo>
                      <a:pt x="11172" y="17157"/>
                      <a:pt x="11210" y="26540"/>
                      <a:pt x="11172" y="35929"/>
                    </a:cubicBezTo>
                    <a:cubicBezTo>
                      <a:pt x="11157" y="38450"/>
                      <a:pt x="11455" y="40962"/>
                      <a:pt x="12061" y="43408"/>
                    </a:cubicBezTo>
                    <a:cubicBezTo>
                      <a:pt x="13625" y="49947"/>
                      <a:pt x="17786" y="53440"/>
                      <a:pt x="24092" y="53630"/>
                    </a:cubicBezTo>
                    <a:cubicBezTo>
                      <a:pt x="32290" y="53876"/>
                      <a:pt x="36231" y="51278"/>
                      <a:pt x="38438" y="44171"/>
                    </a:cubicBezTo>
                    <a:cubicBezTo>
                      <a:pt x="39298" y="41358"/>
                      <a:pt x="39723" y="38430"/>
                      <a:pt x="39699" y="35488"/>
                    </a:cubicBezTo>
                    <a:cubicBezTo>
                      <a:pt x="39699" y="24983"/>
                      <a:pt x="39819" y="14471"/>
                      <a:pt x="39617" y="3959"/>
                    </a:cubicBezTo>
                    <a:cubicBezTo>
                      <a:pt x="39554" y="838"/>
                      <a:pt x="40348" y="-83"/>
                      <a:pt x="43545" y="6"/>
                    </a:cubicBezTo>
                    <a:cubicBezTo>
                      <a:pt x="50791" y="207"/>
                      <a:pt x="50917" y="6"/>
                      <a:pt x="50765" y="7245"/>
                    </a:cubicBezTo>
                    <a:cubicBezTo>
                      <a:pt x="50526" y="19137"/>
                      <a:pt x="51711" y="31074"/>
                      <a:pt x="50053" y="42916"/>
                    </a:cubicBezTo>
                    <a:cubicBezTo>
                      <a:pt x="47751" y="59349"/>
                      <a:pt x="34131" y="69060"/>
                      <a:pt x="17478" y="64318"/>
                    </a:cubicBezTo>
                    <a:cubicBezTo>
                      <a:pt x="9734" y="62117"/>
                      <a:pt x="4633" y="56316"/>
                      <a:pt x="2028" y="48617"/>
                    </a:cubicBezTo>
                    <a:cubicBezTo>
                      <a:pt x="634" y="44344"/>
                      <a:pt x="-38" y="39868"/>
                      <a:pt x="42" y="35375"/>
                    </a:cubicBezTo>
                    <a:cubicBezTo>
                      <a:pt x="67" y="30664"/>
                      <a:pt x="48" y="25897"/>
                      <a:pt x="48" y="21136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1803FEA4-F54C-5A06-43FA-F5E064A273CA}"/>
                  </a:ext>
                </a:extLst>
              </p:cNvPr>
              <p:cNvSpPr/>
              <p:nvPr/>
            </p:nvSpPr>
            <p:spPr>
              <a:xfrm>
                <a:off x="11018389" y="3784560"/>
                <a:ext cx="39362" cy="64926"/>
              </a:xfrm>
              <a:custGeom>
                <a:avLst/>
                <a:gdLst>
                  <a:gd name="connsiteX0" fmla="*/ 65 w 39362"/>
                  <a:gd name="connsiteY0" fmla="*/ 32387 h 64926"/>
                  <a:gd name="connsiteX1" fmla="*/ 15 w 39362"/>
                  <a:gd name="connsiteY1" fmla="*/ 3381 h 64926"/>
                  <a:gd name="connsiteX2" fmla="*/ 3300 w 39362"/>
                  <a:gd name="connsiteY2" fmla="*/ 1 h 64926"/>
                  <a:gd name="connsiteX3" fmla="*/ 36185 w 39362"/>
                  <a:gd name="connsiteY3" fmla="*/ 1 h 64926"/>
                  <a:gd name="connsiteX4" fmla="*/ 39306 w 39362"/>
                  <a:gd name="connsiteY4" fmla="*/ 2977 h 64926"/>
                  <a:gd name="connsiteX5" fmla="*/ 39306 w 39362"/>
                  <a:gd name="connsiteY5" fmla="*/ 7170 h 64926"/>
                  <a:gd name="connsiteX6" fmla="*/ 36367 w 39362"/>
                  <a:gd name="connsiteY6" fmla="*/ 9901 h 64926"/>
                  <a:gd name="connsiteX7" fmla="*/ 14026 w 39362"/>
                  <a:gd name="connsiteY7" fmla="*/ 9813 h 64926"/>
                  <a:gd name="connsiteX8" fmla="*/ 10962 w 39362"/>
                  <a:gd name="connsiteY8" fmla="*/ 12915 h 64926"/>
                  <a:gd name="connsiteX9" fmla="*/ 10962 w 39362"/>
                  <a:gd name="connsiteY9" fmla="*/ 25526 h 64926"/>
                  <a:gd name="connsiteX10" fmla="*/ 14064 w 39362"/>
                  <a:gd name="connsiteY10" fmla="*/ 28553 h 64926"/>
                  <a:gd name="connsiteX11" fmla="*/ 33877 w 39362"/>
                  <a:gd name="connsiteY11" fmla="*/ 28446 h 64926"/>
                  <a:gd name="connsiteX12" fmla="*/ 37225 w 39362"/>
                  <a:gd name="connsiteY12" fmla="*/ 31637 h 64926"/>
                  <a:gd name="connsiteX13" fmla="*/ 30686 w 39362"/>
                  <a:gd name="connsiteY13" fmla="*/ 38453 h 64926"/>
                  <a:gd name="connsiteX14" fmla="*/ 13824 w 39362"/>
                  <a:gd name="connsiteY14" fmla="*/ 38453 h 64926"/>
                  <a:gd name="connsiteX15" fmla="*/ 10980 w 39362"/>
                  <a:gd name="connsiteY15" fmla="*/ 41335 h 64926"/>
                  <a:gd name="connsiteX16" fmla="*/ 11699 w 39362"/>
                  <a:gd name="connsiteY16" fmla="*/ 53574 h 64926"/>
                  <a:gd name="connsiteX17" fmla="*/ 23333 w 39362"/>
                  <a:gd name="connsiteY17" fmla="*/ 54432 h 64926"/>
                  <a:gd name="connsiteX18" fmla="*/ 35976 w 39362"/>
                  <a:gd name="connsiteY18" fmla="*/ 54432 h 64926"/>
                  <a:gd name="connsiteX19" fmla="*/ 39363 w 39362"/>
                  <a:gd name="connsiteY19" fmla="*/ 57585 h 64926"/>
                  <a:gd name="connsiteX20" fmla="*/ 32174 w 39362"/>
                  <a:gd name="connsiteY20" fmla="*/ 64861 h 64926"/>
                  <a:gd name="connsiteX21" fmla="*/ 3508 w 39362"/>
                  <a:gd name="connsiteY21" fmla="*/ 64925 h 64926"/>
                  <a:gd name="connsiteX22" fmla="*/ 2 w 39362"/>
                  <a:gd name="connsiteY22" fmla="*/ 61425 h 64926"/>
                  <a:gd name="connsiteX23" fmla="*/ 65 w 39362"/>
                  <a:gd name="connsiteY23" fmla="*/ 32387 h 6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9362" h="64926">
                    <a:moveTo>
                      <a:pt x="65" y="32387"/>
                    </a:moveTo>
                    <a:cubicBezTo>
                      <a:pt x="65" y="22727"/>
                      <a:pt x="135" y="13060"/>
                      <a:pt x="15" y="3381"/>
                    </a:cubicBezTo>
                    <a:cubicBezTo>
                      <a:pt x="-17" y="858"/>
                      <a:pt x="645" y="-31"/>
                      <a:pt x="3300" y="1"/>
                    </a:cubicBezTo>
                    <a:cubicBezTo>
                      <a:pt x="14259" y="146"/>
                      <a:pt x="25225" y="121"/>
                      <a:pt x="36185" y="1"/>
                    </a:cubicBezTo>
                    <a:cubicBezTo>
                      <a:pt x="38474" y="1"/>
                      <a:pt x="39621" y="467"/>
                      <a:pt x="39306" y="2977"/>
                    </a:cubicBezTo>
                    <a:cubicBezTo>
                      <a:pt x="39142" y="4370"/>
                      <a:pt x="39142" y="5777"/>
                      <a:pt x="39306" y="7170"/>
                    </a:cubicBezTo>
                    <a:cubicBezTo>
                      <a:pt x="39583" y="9535"/>
                      <a:pt x="38448" y="9932"/>
                      <a:pt x="36367" y="9901"/>
                    </a:cubicBezTo>
                    <a:cubicBezTo>
                      <a:pt x="28920" y="9800"/>
                      <a:pt x="21473" y="9951"/>
                      <a:pt x="14026" y="9813"/>
                    </a:cubicBezTo>
                    <a:cubicBezTo>
                      <a:pt x="11598" y="9768"/>
                      <a:pt x="10873" y="10563"/>
                      <a:pt x="10962" y="12915"/>
                    </a:cubicBezTo>
                    <a:cubicBezTo>
                      <a:pt x="11119" y="17115"/>
                      <a:pt x="11138" y="21327"/>
                      <a:pt x="10962" y="25526"/>
                    </a:cubicBezTo>
                    <a:cubicBezTo>
                      <a:pt x="10854" y="27954"/>
                      <a:pt x="11699" y="28610"/>
                      <a:pt x="14064" y="28553"/>
                    </a:cubicBezTo>
                    <a:cubicBezTo>
                      <a:pt x="20666" y="28408"/>
                      <a:pt x="27275" y="28610"/>
                      <a:pt x="33877" y="28446"/>
                    </a:cubicBezTo>
                    <a:cubicBezTo>
                      <a:pt x="36399" y="28383"/>
                      <a:pt x="37307" y="28931"/>
                      <a:pt x="37225" y="31637"/>
                    </a:cubicBezTo>
                    <a:cubicBezTo>
                      <a:pt x="36948" y="40099"/>
                      <a:pt x="37956" y="38321"/>
                      <a:pt x="30686" y="38453"/>
                    </a:cubicBezTo>
                    <a:cubicBezTo>
                      <a:pt x="25068" y="38554"/>
                      <a:pt x="19443" y="38567"/>
                      <a:pt x="13824" y="38453"/>
                    </a:cubicBezTo>
                    <a:cubicBezTo>
                      <a:pt x="11592" y="38403"/>
                      <a:pt x="10829" y="39153"/>
                      <a:pt x="10980" y="41335"/>
                    </a:cubicBezTo>
                    <a:cubicBezTo>
                      <a:pt x="11264" y="45509"/>
                      <a:pt x="9341" y="50756"/>
                      <a:pt x="11699" y="53574"/>
                    </a:cubicBezTo>
                    <a:cubicBezTo>
                      <a:pt x="13976" y="56298"/>
                      <a:pt x="19336" y="54268"/>
                      <a:pt x="23333" y="54432"/>
                    </a:cubicBezTo>
                    <a:cubicBezTo>
                      <a:pt x="27539" y="54608"/>
                      <a:pt x="31771" y="54602"/>
                      <a:pt x="35976" y="54432"/>
                    </a:cubicBezTo>
                    <a:cubicBezTo>
                      <a:pt x="38410" y="54331"/>
                      <a:pt x="39382" y="54816"/>
                      <a:pt x="39363" y="57585"/>
                    </a:cubicBezTo>
                    <a:cubicBezTo>
                      <a:pt x="39300" y="64861"/>
                      <a:pt x="39457" y="64861"/>
                      <a:pt x="32174" y="64861"/>
                    </a:cubicBezTo>
                    <a:cubicBezTo>
                      <a:pt x="22621" y="64861"/>
                      <a:pt x="13061" y="64767"/>
                      <a:pt x="3508" y="64925"/>
                    </a:cubicBezTo>
                    <a:cubicBezTo>
                      <a:pt x="746" y="64975"/>
                      <a:pt x="-48" y="64174"/>
                      <a:pt x="2" y="61425"/>
                    </a:cubicBezTo>
                    <a:cubicBezTo>
                      <a:pt x="160" y="51720"/>
                      <a:pt x="65" y="42054"/>
                      <a:pt x="65" y="3238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E3B5C4B1-3D85-B0EF-2B05-F84BE99FF506}"/>
                  </a:ext>
                </a:extLst>
              </p:cNvPr>
              <p:cNvSpPr/>
              <p:nvPr/>
            </p:nvSpPr>
            <p:spPr>
              <a:xfrm>
                <a:off x="10947221" y="3784523"/>
                <a:ext cx="63955" cy="65319"/>
              </a:xfrm>
              <a:custGeom>
                <a:avLst/>
                <a:gdLst>
                  <a:gd name="connsiteX0" fmla="*/ 31639 w 63955"/>
                  <a:gd name="connsiteY0" fmla="*/ 51593 h 65319"/>
                  <a:gd name="connsiteX1" fmla="*/ 48337 w 63955"/>
                  <a:gd name="connsiteY1" fmla="*/ 9628 h 65319"/>
                  <a:gd name="connsiteX2" fmla="*/ 63956 w 63955"/>
                  <a:gd name="connsiteY2" fmla="*/ 346 h 65319"/>
                  <a:gd name="connsiteX3" fmla="*/ 55374 w 63955"/>
                  <a:gd name="connsiteY3" fmla="*/ 22177 h 65319"/>
                  <a:gd name="connsiteX4" fmla="*/ 39609 w 63955"/>
                  <a:gd name="connsiteY4" fmla="*/ 62741 h 65319"/>
                  <a:gd name="connsiteX5" fmla="*/ 35277 w 63955"/>
                  <a:gd name="connsiteY5" fmla="*/ 64791 h 65319"/>
                  <a:gd name="connsiteX6" fmla="*/ 23927 w 63955"/>
                  <a:gd name="connsiteY6" fmla="*/ 62735 h 65319"/>
                  <a:gd name="connsiteX7" fmla="*/ 665 w 63955"/>
                  <a:gd name="connsiteY7" fmla="*/ 3959 h 65319"/>
                  <a:gd name="connsiteX8" fmla="*/ 3295 w 63955"/>
                  <a:gd name="connsiteY8" fmla="*/ 31 h 65319"/>
                  <a:gd name="connsiteX9" fmla="*/ 14122 w 63955"/>
                  <a:gd name="connsiteY9" fmla="*/ 7503 h 6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955" h="65319">
                    <a:moveTo>
                      <a:pt x="31639" y="51593"/>
                    </a:moveTo>
                    <a:lnTo>
                      <a:pt x="48337" y="9628"/>
                    </a:lnTo>
                    <a:cubicBezTo>
                      <a:pt x="52372" y="-518"/>
                      <a:pt x="52372" y="-518"/>
                      <a:pt x="63956" y="346"/>
                    </a:cubicBezTo>
                    <a:cubicBezTo>
                      <a:pt x="61068" y="7692"/>
                      <a:pt x="58192" y="14925"/>
                      <a:pt x="55374" y="22177"/>
                    </a:cubicBezTo>
                    <a:cubicBezTo>
                      <a:pt x="50115" y="35702"/>
                      <a:pt x="44232" y="48982"/>
                      <a:pt x="39609" y="62741"/>
                    </a:cubicBezTo>
                    <a:cubicBezTo>
                      <a:pt x="38783" y="65207"/>
                      <a:pt x="36980" y="65182"/>
                      <a:pt x="35277" y="64791"/>
                    </a:cubicBezTo>
                    <a:cubicBezTo>
                      <a:pt x="31494" y="63921"/>
                      <a:pt x="25819" y="67616"/>
                      <a:pt x="23927" y="62735"/>
                    </a:cubicBezTo>
                    <a:cubicBezTo>
                      <a:pt x="16430" y="43055"/>
                      <a:pt x="8339" y="23589"/>
                      <a:pt x="665" y="3959"/>
                    </a:cubicBezTo>
                    <a:cubicBezTo>
                      <a:pt x="-564" y="807"/>
                      <a:pt x="-306" y="-51"/>
                      <a:pt x="3295" y="31"/>
                    </a:cubicBezTo>
                    <a:cubicBezTo>
                      <a:pt x="11158" y="220"/>
                      <a:pt x="11164" y="31"/>
                      <a:pt x="14122" y="7503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31E2096B-F5C2-EDBD-32A5-FAA1ED113ED0}"/>
                  </a:ext>
                </a:extLst>
              </p:cNvPr>
              <p:cNvSpPr/>
              <p:nvPr/>
            </p:nvSpPr>
            <p:spPr>
              <a:xfrm>
                <a:off x="10905254" y="3862962"/>
                <a:ext cx="50807" cy="64856"/>
              </a:xfrm>
              <a:custGeom>
                <a:avLst/>
                <a:gdLst>
                  <a:gd name="connsiteX0" fmla="*/ 50742 w 50807"/>
                  <a:gd name="connsiteY0" fmla="*/ 22497 h 64856"/>
                  <a:gd name="connsiteX1" fmla="*/ 49809 w 50807"/>
                  <a:gd name="connsiteY1" fmla="*/ 45040 h 64856"/>
                  <a:gd name="connsiteX2" fmla="*/ 24586 w 50807"/>
                  <a:gd name="connsiteY2" fmla="*/ 64821 h 64856"/>
                  <a:gd name="connsiteX3" fmla="*/ 687 w 50807"/>
                  <a:gd name="connsiteY3" fmla="*/ 42536 h 64856"/>
                  <a:gd name="connsiteX4" fmla="*/ 151 w 50807"/>
                  <a:gd name="connsiteY4" fmla="*/ 2646 h 64856"/>
                  <a:gd name="connsiteX5" fmla="*/ 2295 w 50807"/>
                  <a:gd name="connsiteY5" fmla="*/ 383 h 64856"/>
                  <a:gd name="connsiteX6" fmla="*/ 11123 w 50807"/>
                  <a:gd name="connsiteY6" fmla="*/ 8208 h 64856"/>
                  <a:gd name="connsiteX7" fmla="*/ 11558 w 50807"/>
                  <a:gd name="connsiteY7" fmla="*/ 40531 h 64856"/>
                  <a:gd name="connsiteX8" fmla="*/ 29025 w 50807"/>
                  <a:gd name="connsiteY8" fmla="*/ 53609 h 64856"/>
                  <a:gd name="connsiteX9" fmla="*/ 39360 w 50807"/>
                  <a:gd name="connsiteY9" fmla="*/ 40506 h 64856"/>
                  <a:gd name="connsiteX10" fmla="*/ 39802 w 50807"/>
                  <a:gd name="connsiteY10" fmla="*/ 6070 h 64856"/>
                  <a:gd name="connsiteX11" fmla="*/ 45691 w 50807"/>
                  <a:gd name="connsiteY11" fmla="*/ 433 h 64856"/>
                  <a:gd name="connsiteX12" fmla="*/ 48214 w 50807"/>
                  <a:gd name="connsiteY12" fmla="*/ 433 h 64856"/>
                  <a:gd name="connsiteX13" fmla="*/ 50774 w 50807"/>
                  <a:gd name="connsiteY13" fmla="*/ 3119 h 64856"/>
                  <a:gd name="connsiteX14" fmla="*/ 50742 w 50807"/>
                  <a:gd name="connsiteY14" fmla="*/ 22497 h 6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807" h="64856">
                    <a:moveTo>
                      <a:pt x="50742" y="22497"/>
                    </a:moveTo>
                    <a:cubicBezTo>
                      <a:pt x="50370" y="29124"/>
                      <a:pt x="51587" y="37158"/>
                      <a:pt x="49809" y="45040"/>
                    </a:cubicBezTo>
                    <a:cubicBezTo>
                      <a:pt x="46782" y="58458"/>
                      <a:pt x="37828" y="65420"/>
                      <a:pt x="24586" y="64821"/>
                    </a:cubicBezTo>
                    <a:cubicBezTo>
                      <a:pt x="10789" y="64190"/>
                      <a:pt x="2087" y="56396"/>
                      <a:pt x="687" y="42536"/>
                    </a:cubicBezTo>
                    <a:cubicBezTo>
                      <a:pt x="-643" y="29294"/>
                      <a:pt x="416" y="15945"/>
                      <a:pt x="151" y="2646"/>
                    </a:cubicBezTo>
                    <a:cubicBezTo>
                      <a:pt x="151" y="1070"/>
                      <a:pt x="656" y="553"/>
                      <a:pt x="2295" y="383"/>
                    </a:cubicBezTo>
                    <a:cubicBezTo>
                      <a:pt x="11123" y="-500"/>
                      <a:pt x="11016" y="-557"/>
                      <a:pt x="11123" y="8208"/>
                    </a:cubicBezTo>
                    <a:cubicBezTo>
                      <a:pt x="11243" y="18984"/>
                      <a:pt x="10524" y="29780"/>
                      <a:pt x="11558" y="40531"/>
                    </a:cubicBezTo>
                    <a:cubicBezTo>
                      <a:pt x="12529" y="50620"/>
                      <a:pt x="19195" y="55501"/>
                      <a:pt x="29025" y="53609"/>
                    </a:cubicBezTo>
                    <a:cubicBezTo>
                      <a:pt x="34997" y="52455"/>
                      <a:pt x="38686" y="47978"/>
                      <a:pt x="39360" y="40506"/>
                    </a:cubicBezTo>
                    <a:cubicBezTo>
                      <a:pt x="40395" y="29048"/>
                      <a:pt x="39625" y="17553"/>
                      <a:pt x="39802" y="6070"/>
                    </a:cubicBezTo>
                    <a:cubicBezTo>
                      <a:pt x="39890" y="395"/>
                      <a:pt x="39802" y="395"/>
                      <a:pt x="45691" y="433"/>
                    </a:cubicBezTo>
                    <a:cubicBezTo>
                      <a:pt x="46531" y="483"/>
                      <a:pt x="47374" y="483"/>
                      <a:pt x="48214" y="433"/>
                    </a:cubicBezTo>
                    <a:cubicBezTo>
                      <a:pt x="50339" y="174"/>
                      <a:pt x="50805" y="1202"/>
                      <a:pt x="50774" y="3119"/>
                    </a:cubicBezTo>
                    <a:cubicBezTo>
                      <a:pt x="50679" y="9122"/>
                      <a:pt x="50742" y="15144"/>
                      <a:pt x="50742" y="22497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53621007-3B63-B8A5-E02B-E4543463FB22}"/>
                  </a:ext>
                </a:extLst>
              </p:cNvPr>
              <p:cNvSpPr/>
              <p:nvPr/>
            </p:nvSpPr>
            <p:spPr>
              <a:xfrm>
                <a:off x="11034416" y="3864135"/>
                <a:ext cx="39391" cy="64203"/>
              </a:xfrm>
              <a:custGeom>
                <a:avLst/>
                <a:gdLst>
                  <a:gd name="connsiteX0" fmla="*/ 67 w 39391"/>
                  <a:gd name="connsiteY0" fmla="*/ 32213 h 64203"/>
                  <a:gd name="connsiteX1" fmla="*/ 4 w 39391"/>
                  <a:gd name="connsiteY1" fmla="*/ 4084 h 64203"/>
                  <a:gd name="connsiteX2" fmla="*/ 3787 w 39391"/>
                  <a:gd name="connsiteY2" fmla="*/ 4 h 64203"/>
                  <a:gd name="connsiteX3" fmla="*/ 35795 w 39391"/>
                  <a:gd name="connsiteY3" fmla="*/ 35 h 64203"/>
                  <a:gd name="connsiteX4" fmla="*/ 39301 w 39391"/>
                  <a:gd name="connsiteY4" fmla="*/ 3428 h 64203"/>
                  <a:gd name="connsiteX5" fmla="*/ 39301 w 39391"/>
                  <a:gd name="connsiteY5" fmla="*/ 7211 h 64203"/>
                  <a:gd name="connsiteX6" fmla="*/ 36388 w 39391"/>
                  <a:gd name="connsiteY6" fmla="*/ 9935 h 64203"/>
                  <a:gd name="connsiteX7" fmla="*/ 14910 w 39391"/>
                  <a:gd name="connsiteY7" fmla="*/ 9834 h 64203"/>
                  <a:gd name="connsiteX8" fmla="*/ 11240 w 39391"/>
                  <a:gd name="connsiteY8" fmla="*/ 13618 h 64203"/>
                  <a:gd name="connsiteX9" fmla="*/ 11240 w 39391"/>
                  <a:gd name="connsiteY9" fmla="*/ 24527 h 64203"/>
                  <a:gd name="connsiteX10" fmla="*/ 15308 w 39391"/>
                  <a:gd name="connsiteY10" fmla="*/ 28777 h 64203"/>
                  <a:gd name="connsiteX11" fmla="*/ 33834 w 39391"/>
                  <a:gd name="connsiteY11" fmla="*/ 28638 h 64203"/>
                  <a:gd name="connsiteX12" fmla="*/ 37182 w 39391"/>
                  <a:gd name="connsiteY12" fmla="*/ 31829 h 64203"/>
                  <a:gd name="connsiteX13" fmla="*/ 37182 w 39391"/>
                  <a:gd name="connsiteY13" fmla="*/ 35177 h 64203"/>
                  <a:gd name="connsiteX14" fmla="*/ 33910 w 39391"/>
                  <a:gd name="connsiteY14" fmla="*/ 38538 h 64203"/>
                  <a:gd name="connsiteX15" fmla="*/ 14538 w 39391"/>
                  <a:gd name="connsiteY15" fmla="*/ 38431 h 64203"/>
                  <a:gd name="connsiteX16" fmla="*/ 11253 w 39391"/>
                  <a:gd name="connsiteY16" fmla="*/ 41748 h 64203"/>
                  <a:gd name="connsiteX17" fmla="*/ 11253 w 39391"/>
                  <a:gd name="connsiteY17" fmla="*/ 51402 h 64203"/>
                  <a:gd name="connsiteX18" fmla="*/ 14078 w 39391"/>
                  <a:gd name="connsiteY18" fmla="*/ 54239 h 64203"/>
                  <a:gd name="connsiteX19" fmla="*/ 35555 w 39391"/>
                  <a:gd name="connsiteY19" fmla="*/ 54126 h 64203"/>
                  <a:gd name="connsiteX20" fmla="*/ 39301 w 39391"/>
                  <a:gd name="connsiteY20" fmla="*/ 57758 h 64203"/>
                  <a:gd name="connsiteX21" fmla="*/ 39301 w 39391"/>
                  <a:gd name="connsiteY21" fmla="*/ 61541 h 64203"/>
                  <a:gd name="connsiteX22" fmla="*/ 36779 w 39391"/>
                  <a:gd name="connsiteY22" fmla="*/ 64202 h 64203"/>
                  <a:gd name="connsiteX23" fmla="*/ 2665 w 39391"/>
                  <a:gd name="connsiteY23" fmla="*/ 64202 h 64203"/>
                  <a:gd name="connsiteX24" fmla="*/ 29 w 39391"/>
                  <a:gd name="connsiteY24" fmla="*/ 61182 h 64203"/>
                  <a:gd name="connsiteX25" fmla="*/ 67 w 39391"/>
                  <a:gd name="connsiteY25" fmla="*/ 32213 h 6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9391" h="64203">
                    <a:moveTo>
                      <a:pt x="67" y="32213"/>
                    </a:moveTo>
                    <a:cubicBezTo>
                      <a:pt x="67" y="22837"/>
                      <a:pt x="168" y="13460"/>
                      <a:pt x="4" y="4084"/>
                    </a:cubicBezTo>
                    <a:cubicBezTo>
                      <a:pt x="-47" y="1177"/>
                      <a:pt x="382" y="-78"/>
                      <a:pt x="3787" y="4"/>
                    </a:cubicBezTo>
                    <a:cubicBezTo>
                      <a:pt x="14450" y="256"/>
                      <a:pt x="25126" y="174"/>
                      <a:pt x="35795" y="35"/>
                    </a:cubicBezTo>
                    <a:cubicBezTo>
                      <a:pt x="38437" y="4"/>
                      <a:pt x="39736" y="552"/>
                      <a:pt x="39301" y="3428"/>
                    </a:cubicBezTo>
                    <a:cubicBezTo>
                      <a:pt x="39124" y="4683"/>
                      <a:pt x="39124" y="5956"/>
                      <a:pt x="39301" y="7211"/>
                    </a:cubicBezTo>
                    <a:cubicBezTo>
                      <a:pt x="39629" y="9607"/>
                      <a:pt x="38418" y="9961"/>
                      <a:pt x="36388" y="9935"/>
                    </a:cubicBezTo>
                    <a:cubicBezTo>
                      <a:pt x="29231" y="9853"/>
                      <a:pt x="22067" y="10055"/>
                      <a:pt x="14910" y="9834"/>
                    </a:cubicBezTo>
                    <a:cubicBezTo>
                      <a:pt x="11871" y="9740"/>
                      <a:pt x="11051" y="10755"/>
                      <a:pt x="11240" y="13618"/>
                    </a:cubicBezTo>
                    <a:cubicBezTo>
                      <a:pt x="11483" y="17250"/>
                      <a:pt x="11483" y="20895"/>
                      <a:pt x="11240" y="24527"/>
                    </a:cubicBezTo>
                    <a:cubicBezTo>
                      <a:pt x="11020" y="27680"/>
                      <a:pt x="11808" y="28941"/>
                      <a:pt x="15308" y="28777"/>
                    </a:cubicBezTo>
                    <a:cubicBezTo>
                      <a:pt x="21468" y="28462"/>
                      <a:pt x="27661" y="28777"/>
                      <a:pt x="33834" y="28638"/>
                    </a:cubicBezTo>
                    <a:cubicBezTo>
                      <a:pt x="36299" y="28575"/>
                      <a:pt x="37617" y="29098"/>
                      <a:pt x="37182" y="31829"/>
                    </a:cubicBezTo>
                    <a:cubicBezTo>
                      <a:pt x="37031" y="32940"/>
                      <a:pt x="37031" y="34066"/>
                      <a:pt x="37182" y="35177"/>
                    </a:cubicBezTo>
                    <a:cubicBezTo>
                      <a:pt x="37485" y="37699"/>
                      <a:pt x="36552" y="38607"/>
                      <a:pt x="33910" y="38538"/>
                    </a:cubicBezTo>
                    <a:cubicBezTo>
                      <a:pt x="27459" y="38374"/>
                      <a:pt x="20989" y="38607"/>
                      <a:pt x="14538" y="38431"/>
                    </a:cubicBezTo>
                    <a:cubicBezTo>
                      <a:pt x="11909" y="38355"/>
                      <a:pt x="11083" y="39169"/>
                      <a:pt x="11253" y="41748"/>
                    </a:cubicBezTo>
                    <a:cubicBezTo>
                      <a:pt x="11445" y="44963"/>
                      <a:pt x="11445" y="48186"/>
                      <a:pt x="11253" y="51402"/>
                    </a:cubicBezTo>
                    <a:cubicBezTo>
                      <a:pt x="11133" y="53609"/>
                      <a:pt x="11846" y="54283"/>
                      <a:pt x="14078" y="54239"/>
                    </a:cubicBezTo>
                    <a:cubicBezTo>
                      <a:pt x="21235" y="54107"/>
                      <a:pt x="28405" y="54328"/>
                      <a:pt x="35555" y="54126"/>
                    </a:cubicBezTo>
                    <a:cubicBezTo>
                      <a:pt x="38424" y="54044"/>
                      <a:pt x="39768" y="54700"/>
                      <a:pt x="39301" y="57758"/>
                    </a:cubicBezTo>
                    <a:cubicBezTo>
                      <a:pt x="39143" y="59014"/>
                      <a:pt x="39143" y="60285"/>
                      <a:pt x="39301" y="61541"/>
                    </a:cubicBezTo>
                    <a:cubicBezTo>
                      <a:pt x="39496" y="63471"/>
                      <a:pt x="38910" y="64221"/>
                      <a:pt x="36779" y="64202"/>
                    </a:cubicBezTo>
                    <a:cubicBezTo>
                      <a:pt x="25428" y="64108"/>
                      <a:pt x="14034" y="64070"/>
                      <a:pt x="2665" y="64202"/>
                    </a:cubicBezTo>
                    <a:cubicBezTo>
                      <a:pt x="142" y="64240"/>
                      <a:pt x="16" y="63074"/>
                      <a:pt x="29" y="61182"/>
                    </a:cubicBezTo>
                    <a:cubicBezTo>
                      <a:pt x="92" y="51522"/>
                      <a:pt x="67" y="41867"/>
                      <a:pt x="67" y="32213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C7FE446E-3F88-23C6-485A-DD9FB5363201}"/>
                  </a:ext>
                </a:extLst>
              </p:cNvPr>
              <p:cNvSpPr/>
              <p:nvPr/>
            </p:nvSpPr>
            <p:spPr>
              <a:xfrm>
                <a:off x="11117444" y="3783635"/>
                <a:ext cx="44084" cy="65918"/>
              </a:xfrm>
              <a:custGeom>
                <a:avLst/>
                <a:gdLst>
                  <a:gd name="connsiteX0" fmla="*/ 22572 w 44084"/>
                  <a:gd name="connsiteY0" fmla="*/ 31 h 65918"/>
                  <a:gd name="connsiteX1" fmla="*/ 40410 w 44084"/>
                  <a:gd name="connsiteY1" fmla="*/ 5277 h 65918"/>
                  <a:gd name="connsiteX2" fmla="*/ 41192 w 44084"/>
                  <a:gd name="connsiteY2" fmla="*/ 9514 h 65918"/>
                  <a:gd name="connsiteX3" fmla="*/ 40051 w 44084"/>
                  <a:gd name="connsiteY3" fmla="*/ 11267 h 65918"/>
                  <a:gd name="connsiteX4" fmla="*/ 33682 w 44084"/>
                  <a:gd name="connsiteY4" fmla="*/ 12894 h 65918"/>
                  <a:gd name="connsiteX5" fmla="*/ 20056 w 44084"/>
                  <a:gd name="connsiteY5" fmla="*/ 9899 h 65918"/>
                  <a:gd name="connsiteX6" fmla="*/ 12754 w 44084"/>
                  <a:gd name="connsiteY6" fmla="*/ 15814 h 65918"/>
                  <a:gd name="connsiteX7" fmla="*/ 17319 w 44084"/>
                  <a:gd name="connsiteY7" fmla="*/ 23450 h 65918"/>
                  <a:gd name="connsiteX8" fmla="*/ 34672 w 44084"/>
                  <a:gd name="connsiteY8" fmla="*/ 31893 h 65918"/>
                  <a:gd name="connsiteX9" fmla="*/ 41142 w 44084"/>
                  <a:gd name="connsiteY9" fmla="*/ 55855 h 65918"/>
                  <a:gd name="connsiteX10" fmla="*/ 26241 w 44084"/>
                  <a:gd name="connsiteY10" fmla="*/ 65547 h 65918"/>
                  <a:gd name="connsiteX11" fmla="*/ 1176 w 44084"/>
                  <a:gd name="connsiteY11" fmla="*/ 58611 h 65918"/>
                  <a:gd name="connsiteX12" fmla="*/ 615 w 44084"/>
                  <a:gd name="connsiteY12" fmla="*/ 55534 h 65918"/>
                  <a:gd name="connsiteX13" fmla="*/ 5092 w 44084"/>
                  <a:gd name="connsiteY13" fmla="*/ 49575 h 65918"/>
                  <a:gd name="connsiteX14" fmla="*/ 11082 w 44084"/>
                  <a:gd name="connsiteY14" fmla="*/ 52210 h 65918"/>
                  <a:gd name="connsiteX15" fmla="*/ 25699 w 44084"/>
                  <a:gd name="connsiteY15" fmla="*/ 54733 h 65918"/>
                  <a:gd name="connsiteX16" fmla="*/ 32680 w 44084"/>
                  <a:gd name="connsiteY16" fmla="*/ 47878 h 65918"/>
                  <a:gd name="connsiteX17" fmla="*/ 28543 w 44084"/>
                  <a:gd name="connsiteY17" fmla="*/ 40312 h 65918"/>
                  <a:gd name="connsiteX18" fmla="*/ 12735 w 44084"/>
                  <a:gd name="connsiteY18" fmla="*/ 32555 h 65918"/>
                  <a:gd name="connsiteX19" fmla="*/ 1510 w 44084"/>
                  <a:gd name="connsiteY19" fmla="*/ 16369 h 65918"/>
                  <a:gd name="connsiteX20" fmla="*/ 19204 w 44084"/>
                  <a:gd name="connsiteY20" fmla="*/ 24 h 65918"/>
                  <a:gd name="connsiteX21" fmla="*/ 22572 w 44084"/>
                  <a:gd name="connsiteY21" fmla="*/ 31 h 6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084" h="65918">
                    <a:moveTo>
                      <a:pt x="22572" y="31"/>
                    </a:moveTo>
                    <a:cubicBezTo>
                      <a:pt x="29129" y="-278"/>
                      <a:pt x="34943" y="1777"/>
                      <a:pt x="40410" y="5277"/>
                    </a:cubicBezTo>
                    <a:cubicBezTo>
                      <a:pt x="42466" y="6595"/>
                      <a:pt x="42725" y="7749"/>
                      <a:pt x="41192" y="9514"/>
                    </a:cubicBezTo>
                    <a:cubicBezTo>
                      <a:pt x="40726" y="10039"/>
                      <a:pt x="40341" y="10630"/>
                      <a:pt x="40051" y="11267"/>
                    </a:cubicBezTo>
                    <a:cubicBezTo>
                      <a:pt x="38607" y="14527"/>
                      <a:pt x="37024" y="15505"/>
                      <a:pt x="33682" y="12894"/>
                    </a:cubicBezTo>
                    <a:cubicBezTo>
                      <a:pt x="29792" y="9855"/>
                      <a:pt x="24936" y="9193"/>
                      <a:pt x="20056" y="9899"/>
                    </a:cubicBezTo>
                    <a:cubicBezTo>
                      <a:pt x="16524" y="10403"/>
                      <a:pt x="13561" y="11961"/>
                      <a:pt x="12754" y="15814"/>
                    </a:cubicBezTo>
                    <a:cubicBezTo>
                      <a:pt x="11946" y="19667"/>
                      <a:pt x="14286" y="21918"/>
                      <a:pt x="17319" y="23450"/>
                    </a:cubicBezTo>
                    <a:cubicBezTo>
                      <a:pt x="23063" y="26344"/>
                      <a:pt x="29123" y="28677"/>
                      <a:pt x="34672" y="31893"/>
                    </a:cubicBezTo>
                    <a:cubicBezTo>
                      <a:pt x="44080" y="37335"/>
                      <a:pt x="46817" y="47387"/>
                      <a:pt x="41142" y="55855"/>
                    </a:cubicBezTo>
                    <a:cubicBezTo>
                      <a:pt x="37787" y="61065"/>
                      <a:pt x="32364" y="64592"/>
                      <a:pt x="26241" y="65547"/>
                    </a:cubicBezTo>
                    <a:cubicBezTo>
                      <a:pt x="16783" y="67111"/>
                      <a:pt x="8812" y="63529"/>
                      <a:pt x="1176" y="58611"/>
                    </a:cubicBezTo>
                    <a:cubicBezTo>
                      <a:pt x="-217" y="57709"/>
                      <a:pt x="-331" y="56820"/>
                      <a:pt x="615" y="55534"/>
                    </a:cubicBezTo>
                    <a:cubicBezTo>
                      <a:pt x="2109" y="53509"/>
                      <a:pt x="3137" y="50703"/>
                      <a:pt x="5092" y="49575"/>
                    </a:cubicBezTo>
                    <a:cubicBezTo>
                      <a:pt x="7173" y="48395"/>
                      <a:pt x="9058" y="51258"/>
                      <a:pt x="11082" y="52210"/>
                    </a:cubicBezTo>
                    <a:cubicBezTo>
                      <a:pt x="15768" y="54417"/>
                      <a:pt x="20484" y="55811"/>
                      <a:pt x="25699" y="54733"/>
                    </a:cubicBezTo>
                    <a:cubicBezTo>
                      <a:pt x="29483" y="53926"/>
                      <a:pt x="32005" y="51801"/>
                      <a:pt x="32680" y="47878"/>
                    </a:cubicBezTo>
                    <a:cubicBezTo>
                      <a:pt x="33310" y="44278"/>
                      <a:pt x="31418" y="41856"/>
                      <a:pt x="28543" y="40312"/>
                    </a:cubicBezTo>
                    <a:cubicBezTo>
                      <a:pt x="23360" y="37569"/>
                      <a:pt x="17937" y="35267"/>
                      <a:pt x="12735" y="32555"/>
                    </a:cubicBezTo>
                    <a:cubicBezTo>
                      <a:pt x="6189" y="29157"/>
                      <a:pt x="1107" y="24598"/>
                      <a:pt x="1510" y="16369"/>
                    </a:cubicBezTo>
                    <a:cubicBezTo>
                      <a:pt x="1952" y="7408"/>
                      <a:pt x="9329" y="604"/>
                      <a:pt x="19204" y="24"/>
                    </a:cubicBezTo>
                    <a:cubicBezTo>
                      <a:pt x="20327" y="-20"/>
                      <a:pt x="21449" y="37"/>
                      <a:pt x="22572" y="3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106AF0BC-89AB-6E3D-3DBB-BB04623B127C}"/>
                  </a:ext>
                </a:extLst>
              </p:cNvPr>
              <p:cNvSpPr/>
              <p:nvPr/>
            </p:nvSpPr>
            <p:spPr>
              <a:xfrm>
                <a:off x="11276938" y="3784230"/>
                <a:ext cx="45946" cy="65103"/>
              </a:xfrm>
              <a:custGeom>
                <a:avLst/>
                <a:gdLst>
                  <a:gd name="connsiteX0" fmla="*/ 28604 w 45946"/>
                  <a:gd name="connsiteY0" fmla="*/ 37597 h 65103"/>
                  <a:gd name="connsiteX1" fmla="*/ 28654 w 45946"/>
                  <a:gd name="connsiteY1" fmla="*/ 61963 h 65103"/>
                  <a:gd name="connsiteX2" fmla="*/ 25627 w 45946"/>
                  <a:gd name="connsiteY2" fmla="*/ 65078 h 65103"/>
                  <a:gd name="connsiteX3" fmla="*/ 17335 w 45946"/>
                  <a:gd name="connsiteY3" fmla="*/ 57176 h 65103"/>
                  <a:gd name="connsiteX4" fmla="*/ 17405 w 45946"/>
                  <a:gd name="connsiteY4" fmla="*/ 13907 h 65103"/>
                  <a:gd name="connsiteX5" fmla="*/ 13464 w 45946"/>
                  <a:gd name="connsiteY5" fmla="*/ 9890 h 65103"/>
                  <a:gd name="connsiteX6" fmla="*/ 3374 w 45946"/>
                  <a:gd name="connsiteY6" fmla="*/ 9997 h 65103"/>
                  <a:gd name="connsiteX7" fmla="*/ 1 w 45946"/>
                  <a:gd name="connsiteY7" fmla="*/ 6800 h 65103"/>
                  <a:gd name="connsiteX8" fmla="*/ 6515 w 45946"/>
                  <a:gd name="connsiteY8" fmla="*/ 122 h 65103"/>
                  <a:gd name="connsiteX9" fmla="*/ 40654 w 45946"/>
                  <a:gd name="connsiteY9" fmla="*/ 9 h 65103"/>
                  <a:gd name="connsiteX10" fmla="*/ 45938 w 45946"/>
                  <a:gd name="connsiteY10" fmla="*/ 5217 h 65103"/>
                  <a:gd name="connsiteX11" fmla="*/ 41064 w 45946"/>
                  <a:gd name="connsiteY11" fmla="*/ 10016 h 65103"/>
                  <a:gd name="connsiteX12" fmla="*/ 31801 w 45946"/>
                  <a:gd name="connsiteY12" fmla="*/ 9896 h 65103"/>
                  <a:gd name="connsiteX13" fmla="*/ 28566 w 45946"/>
                  <a:gd name="connsiteY13" fmla="*/ 13232 h 65103"/>
                  <a:gd name="connsiteX14" fmla="*/ 28604 w 45946"/>
                  <a:gd name="connsiteY14" fmla="*/ 37597 h 6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946" h="65103">
                    <a:moveTo>
                      <a:pt x="28604" y="37597"/>
                    </a:moveTo>
                    <a:cubicBezTo>
                      <a:pt x="28604" y="45719"/>
                      <a:pt x="28522" y="53847"/>
                      <a:pt x="28654" y="61963"/>
                    </a:cubicBezTo>
                    <a:cubicBezTo>
                      <a:pt x="28692" y="64308"/>
                      <a:pt x="28068" y="65040"/>
                      <a:pt x="25627" y="65078"/>
                    </a:cubicBezTo>
                    <a:cubicBezTo>
                      <a:pt x="17335" y="65191"/>
                      <a:pt x="17335" y="65298"/>
                      <a:pt x="17335" y="57176"/>
                    </a:cubicBezTo>
                    <a:cubicBezTo>
                      <a:pt x="17335" y="42749"/>
                      <a:pt x="17253" y="28328"/>
                      <a:pt x="17405" y="13907"/>
                    </a:cubicBezTo>
                    <a:cubicBezTo>
                      <a:pt x="17405" y="10836"/>
                      <a:pt x="16717" y="9612"/>
                      <a:pt x="13464" y="9890"/>
                    </a:cubicBezTo>
                    <a:cubicBezTo>
                      <a:pt x="10115" y="10174"/>
                      <a:pt x="6716" y="9808"/>
                      <a:pt x="3374" y="9997"/>
                    </a:cubicBezTo>
                    <a:cubicBezTo>
                      <a:pt x="890" y="10136"/>
                      <a:pt x="-31" y="9511"/>
                      <a:pt x="1" y="6800"/>
                    </a:cubicBezTo>
                    <a:cubicBezTo>
                      <a:pt x="64" y="129"/>
                      <a:pt x="-94" y="122"/>
                      <a:pt x="6515" y="122"/>
                    </a:cubicBezTo>
                    <a:cubicBezTo>
                      <a:pt x="17865" y="122"/>
                      <a:pt x="29285" y="343"/>
                      <a:pt x="40654" y="9"/>
                    </a:cubicBezTo>
                    <a:cubicBezTo>
                      <a:pt x="44898" y="-111"/>
                      <a:pt x="46058" y="967"/>
                      <a:pt x="45938" y="5217"/>
                    </a:cubicBezTo>
                    <a:cubicBezTo>
                      <a:pt x="45831" y="9001"/>
                      <a:pt x="44998" y="10464"/>
                      <a:pt x="41064" y="10016"/>
                    </a:cubicBezTo>
                    <a:cubicBezTo>
                      <a:pt x="38012" y="9675"/>
                      <a:pt x="34878" y="10129"/>
                      <a:pt x="31801" y="9896"/>
                    </a:cubicBezTo>
                    <a:cubicBezTo>
                      <a:pt x="29108" y="9694"/>
                      <a:pt x="28522" y="10728"/>
                      <a:pt x="28566" y="13232"/>
                    </a:cubicBezTo>
                    <a:cubicBezTo>
                      <a:pt x="28692" y="21354"/>
                      <a:pt x="28604" y="29475"/>
                      <a:pt x="28604" y="3759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1E0CCD56-0F8A-70DA-846E-654594435638}"/>
                  </a:ext>
                </a:extLst>
              </p:cNvPr>
              <p:cNvSpPr/>
              <p:nvPr/>
            </p:nvSpPr>
            <p:spPr>
              <a:xfrm>
                <a:off x="11185373" y="3784579"/>
                <a:ext cx="46041" cy="64874"/>
              </a:xfrm>
              <a:custGeom>
                <a:avLst/>
                <a:gdLst>
                  <a:gd name="connsiteX0" fmla="*/ 28357 w 46041"/>
                  <a:gd name="connsiteY0" fmla="*/ 37716 h 64874"/>
                  <a:gd name="connsiteX1" fmla="*/ 28426 w 46041"/>
                  <a:gd name="connsiteY1" fmla="*/ 61677 h 64874"/>
                  <a:gd name="connsiteX2" fmla="*/ 25103 w 46041"/>
                  <a:gd name="connsiteY2" fmla="*/ 64874 h 64874"/>
                  <a:gd name="connsiteX3" fmla="*/ 17385 w 46041"/>
                  <a:gd name="connsiteY3" fmla="*/ 57307 h 64874"/>
                  <a:gd name="connsiteX4" fmla="*/ 17499 w 46041"/>
                  <a:gd name="connsiteY4" fmla="*/ 14428 h 64874"/>
                  <a:gd name="connsiteX5" fmla="*/ 12605 w 46041"/>
                  <a:gd name="connsiteY5" fmla="*/ 9813 h 64874"/>
                  <a:gd name="connsiteX6" fmla="*/ 3336 w 46041"/>
                  <a:gd name="connsiteY6" fmla="*/ 9920 h 64874"/>
                  <a:gd name="connsiteX7" fmla="*/ 57 w 46041"/>
                  <a:gd name="connsiteY7" fmla="*/ 6597 h 64874"/>
                  <a:gd name="connsiteX8" fmla="*/ 57 w 46041"/>
                  <a:gd name="connsiteY8" fmla="*/ 3236 h 64874"/>
                  <a:gd name="connsiteX9" fmla="*/ 3431 w 46041"/>
                  <a:gd name="connsiteY9" fmla="*/ 1 h 64874"/>
                  <a:gd name="connsiteX10" fmla="*/ 42217 w 46041"/>
                  <a:gd name="connsiteY10" fmla="*/ 1 h 64874"/>
                  <a:gd name="connsiteX11" fmla="*/ 45956 w 46041"/>
                  <a:gd name="connsiteY11" fmla="*/ 3709 h 64874"/>
                  <a:gd name="connsiteX12" fmla="*/ 45956 w 46041"/>
                  <a:gd name="connsiteY12" fmla="*/ 7063 h 64874"/>
                  <a:gd name="connsiteX13" fmla="*/ 43081 w 46041"/>
                  <a:gd name="connsiteY13" fmla="*/ 9920 h 64874"/>
                  <a:gd name="connsiteX14" fmla="*/ 31731 w 46041"/>
                  <a:gd name="connsiteY14" fmla="*/ 9819 h 64874"/>
                  <a:gd name="connsiteX15" fmla="*/ 28332 w 46041"/>
                  <a:gd name="connsiteY15" fmla="*/ 13356 h 64874"/>
                  <a:gd name="connsiteX16" fmla="*/ 28357 w 46041"/>
                  <a:gd name="connsiteY16" fmla="*/ 37716 h 6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041" h="64874">
                    <a:moveTo>
                      <a:pt x="28357" y="37716"/>
                    </a:moveTo>
                    <a:cubicBezTo>
                      <a:pt x="28357" y="45699"/>
                      <a:pt x="28231" y="53688"/>
                      <a:pt x="28426" y="61677"/>
                    </a:cubicBezTo>
                    <a:cubicBezTo>
                      <a:pt x="28490" y="64370"/>
                      <a:pt x="27607" y="64887"/>
                      <a:pt x="25103" y="64874"/>
                    </a:cubicBezTo>
                    <a:cubicBezTo>
                      <a:pt x="17385" y="64874"/>
                      <a:pt x="17385" y="64963"/>
                      <a:pt x="17385" y="57307"/>
                    </a:cubicBezTo>
                    <a:cubicBezTo>
                      <a:pt x="17385" y="43025"/>
                      <a:pt x="17209" y="28730"/>
                      <a:pt x="17499" y="14428"/>
                    </a:cubicBezTo>
                    <a:cubicBezTo>
                      <a:pt x="17581" y="10380"/>
                      <a:pt x="16238" y="9478"/>
                      <a:pt x="12605" y="9813"/>
                    </a:cubicBezTo>
                    <a:cubicBezTo>
                      <a:pt x="9541" y="10096"/>
                      <a:pt x="6413" y="9693"/>
                      <a:pt x="3336" y="9920"/>
                    </a:cubicBezTo>
                    <a:cubicBezTo>
                      <a:pt x="675" y="10122"/>
                      <a:pt x="-239" y="9125"/>
                      <a:pt x="57" y="6597"/>
                    </a:cubicBezTo>
                    <a:cubicBezTo>
                      <a:pt x="196" y="5481"/>
                      <a:pt x="196" y="4352"/>
                      <a:pt x="57" y="3236"/>
                    </a:cubicBezTo>
                    <a:cubicBezTo>
                      <a:pt x="-283" y="575"/>
                      <a:pt x="908" y="-24"/>
                      <a:pt x="3431" y="1"/>
                    </a:cubicBezTo>
                    <a:cubicBezTo>
                      <a:pt x="16357" y="121"/>
                      <a:pt x="29284" y="140"/>
                      <a:pt x="42217" y="1"/>
                    </a:cubicBezTo>
                    <a:cubicBezTo>
                      <a:pt x="45124" y="-31"/>
                      <a:pt x="46398" y="701"/>
                      <a:pt x="45956" y="3709"/>
                    </a:cubicBezTo>
                    <a:cubicBezTo>
                      <a:pt x="45818" y="4823"/>
                      <a:pt x="45818" y="5949"/>
                      <a:pt x="45956" y="7063"/>
                    </a:cubicBezTo>
                    <a:cubicBezTo>
                      <a:pt x="46209" y="9289"/>
                      <a:pt x="45282" y="10008"/>
                      <a:pt x="43081" y="9920"/>
                    </a:cubicBezTo>
                    <a:cubicBezTo>
                      <a:pt x="39298" y="9775"/>
                      <a:pt x="35514" y="10084"/>
                      <a:pt x="31731" y="9819"/>
                    </a:cubicBezTo>
                    <a:cubicBezTo>
                      <a:pt x="28824" y="9611"/>
                      <a:pt x="28281" y="10733"/>
                      <a:pt x="28332" y="13356"/>
                    </a:cubicBezTo>
                    <a:cubicBezTo>
                      <a:pt x="28452" y="21466"/>
                      <a:pt x="28357" y="29587"/>
                      <a:pt x="28357" y="3771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20D0435F-70E4-1BD9-3A81-A2F2D676F3DF}"/>
                  </a:ext>
                </a:extLst>
              </p:cNvPr>
              <p:cNvSpPr/>
              <p:nvPr/>
            </p:nvSpPr>
            <p:spPr>
              <a:xfrm>
                <a:off x="10801808" y="3864290"/>
                <a:ext cx="39076" cy="64719"/>
              </a:xfrm>
              <a:custGeom>
                <a:avLst/>
                <a:gdLst>
                  <a:gd name="connsiteX0" fmla="*/ 0 w 39076"/>
                  <a:gd name="connsiteY0" fmla="*/ 55472 h 64719"/>
                  <a:gd name="connsiteX1" fmla="*/ 2957 w 39076"/>
                  <a:gd name="connsiteY1" fmla="*/ 53164 h 64719"/>
                  <a:gd name="connsiteX2" fmla="*/ 12479 w 39076"/>
                  <a:gd name="connsiteY2" fmla="*/ 51903 h 64719"/>
                  <a:gd name="connsiteX3" fmla="*/ 27379 w 39076"/>
                  <a:gd name="connsiteY3" fmla="*/ 45824 h 64719"/>
                  <a:gd name="connsiteX4" fmla="*/ 27928 w 39076"/>
                  <a:gd name="connsiteY4" fmla="*/ 39991 h 64719"/>
                  <a:gd name="connsiteX5" fmla="*/ 27928 w 39076"/>
                  <a:gd name="connsiteY5" fmla="*/ 3418 h 64719"/>
                  <a:gd name="connsiteX6" fmla="*/ 31024 w 39076"/>
                  <a:gd name="connsiteY6" fmla="*/ 0 h 64719"/>
                  <a:gd name="connsiteX7" fmla="*/ 39077 w 39076"/>
                  <a:gd name="connsiteY7" fmla="*/ 8078 h 64719"/>
                  <a:gd name="connsiteX8" fmla="*/ 39077 w 39076"/>
                  <a:gd name="connsiteY8" fmla="*/ 38345 h 64719"/>
                  <a:gd name="connsiteX9" fmla="*/ 38925 w 39076"/>
                  <a:gd name="connsiteY9" fmla="*/ 43390 h 64719"/>
                  <a:gd name="connsiteX10" fmla="*/ 25828 w 39076"/>
                  <a:gd name="connsiteY10" fmla="*/ 63492 h 64719"/>
                  <a:gd name="connsiteX11" fmla="*/ 0 w 39076"/>
                  <a:gd name="connsiteY11" fmla="*/ 55472 h 6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076" h="64719">
                    <a:moveTo>
                      <a:pt x="0" y="55472"/>
                    </a:moveTo>
                    <a:cubicBezTo>
                      <a:pt x="1054" y="54794"/>
                      <a:pt x="2044" y="54022"/>
                      <a:pt x="2957" y="53164"/>
                    </a:cubicBezTo>
                    <a:cubicBezTo>
                      <a:pt x="5795" y="50011"/>
                      <a:pt x="7863" y="47955"/>
                      <a:pt x="12479" y="51903"/>
                    </a:cubicBezTo>
                    <a:cubicBezTo>
                      <a:pt x="18274" y="56840"/>
                      <a:pt x="25891" y="53283"/>
                      <a:pt x="27379" y="45824"/>
                    </a:cubicBezTo>
                    <a:cubicBezTo>
                      <a:pt x="27748" y="43901"/>
                      <a:pt x="27932" y="41948"/>
                      <a:pt x="27928" y="39991"/>
                    </a:cubicBezTo>
                    <a:cubicBezTo>
                      <a:pt x="27979" y="27808"/>
                      <a:pt x="28004" y="15619"/>
                      <a:pt x="27928" y="3418"/>
                    </a:cubicBezTo>
                    <a:cubicBezTo>
                      <a:pt x="27928" y="1078"/>
                      <a:pt x="28180" y="-13"/>
                      <a:pt x="31024" y="0"/>
                    </a:cubicBezTo>
                    <a:cubicBezTo>
                      <a:pt x="39077" y="32"/>
                      <a:pt x="39077" y="-132"/>
                      <a:pt x="39077" y="8078"/>
                    </a:cubicBezTo>
                    <a:cubicBezTo>
                      <a:pt x="39077" y="18167"/>
                      <a:pt x="39077" y="28256"/>
                      <a:pt x="39077" y="38345"/>
                    </a:cubicBezTo>
                    <a:cubicBezTo>
                      <a:pt x="39077" y="40029"/>
                      <a:pt x="39077" y="41712"/>
                      <a:pt x="38925" y="43390"/>
                    </a:cubicBezTo>
                    <a:cubicBezTo>
                      <a:pt x="38093" y="52369"/>
                      <a:pt x="35356" y="60195"/>
                      <a:pt x="25828" y="63492"/>
                    </a:cubicBezTo>
                    <a:cubicBezTo>
                      <a:pt x="16723" y="66607"/>
                      <a:pt x="7277" y="63738"/>
                      <a:pt x="0" y="55472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9800A1E5-6F2F-ED35-203D-9C6F91697838}"/>
                  </a:ext>
                </a:extLst>
              </p:cNvPr>
              <p:cNvSpPr/>
              <p:nvPr/>
            </p:nvSpPr>
            <p:spPr>
              <a:xfrm>
                <a:off x="11167402" y="3784511"/>
                <a:ext cx="11396" cy="64932"/>
              </a:xfrm>
              <a:custGeom>
                <a:avLst/>
                <a:gdLst>
                  <a:gd name="connsiteX0" fmla="*/ 11331 w 11396"/>
                  <a:gd name="connsiteY0" fmla="*/ 32587 h 64932"/>
                  <a:gd name="connsiteX1" fmla="*/ 11394 w 11396"/>
                  <a:gd name="connsiteY1" fmla="*/ 61146 h 64932"/>
                  <a:gd name="connsiteX2" fmla="*/ 7718 w 11396"/>
                  <a:gd name="connsiteY2" fmla="*/ 64930 h 64932"/>
                  <a:gd name="connsiteX3" fmla="*/ 69 w 11396"/>
                  <a:gd name="connsiteY3" fmla="*/ 57192 h 64932"/>
                  <a:gd name="connsiteX4" fmla="*/ 0 w 11396"/>
                  <a:gd name="connsiteY4" fmla="*/ 4275 h 64932"/>
                  <a:gd name="connsiteX5" fmla="*/ 4092 w 11396"/>
                  <a:gd name="connsiteY5" fmla="*/ 12 h 64932"/>
                  <a:gd name="connsiteX6" fmla="*/ 11331 w 11396"/>
                  <a:gd name="connsiteY6" fmla="*/ 7371 h 6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96" h="64932">
                    <a:moveTo>
                      <a:pt x="11331" y="32587"/>
                    </a:moveTo>
                    <a:cubicBezTo>
                      <a:pt x="11331" y="42109"/>
                      <a:pt x="11231" y="51631"/>
                      <a:pt x="11394" y="61146"/>
                    </a:cubicBezTo>
                    <a:cubicBezTo>
                      <a:pt x="11445" y="63990"/>
                      <a:pt x="10764" y="64999"/>
                      <a:pt x="7718" y="64930"/>
                    </a:cubicBezTo>
                    <a:cubicBezTo>
                      <a:pt x="69" y="64797"/>
                      <a:pt x="69" y="64930"/>
                      <a:pt x="69" y="57192"/>
                    </a:cubicBezTo>
                    <a:cubicBezTo>
                      <a:pt x="69" y="39536"/>
                      <a:pt x="139" y="21912"/>
                      <a:pt x="0" y="4275"/>
                    </a:cubicBezTo>
                    <a:cubicBezTo>
                      <a:pt x="0" y="1122"/>
                      <a:pt x="593" y="-139"/>
                      <a:pt x="4092" y="12"/>
                    </a:cubicBezTo>
                    <a:cubicBezTo>
                      <a:pt x="11325" y="271"/>
                      <a:pt x="11331" y="56"/>
                      <a:pt x="11331" y="737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8B48BF7-C9EF-968F-90E0-346567ACB4D6}"/>
                  </a:ext>
                </a:extLst>
              </p:cNvPr>
              <p:cNvSpPr/>
              <p:nvPr/>
            </p:nvSpPr>
            <p:spPr>
              <a:xfrm>
                <a:off x="11102457" y="3864990"/>
                <a:ext cx="11402" cy="64084"/>
              </a:xfrm>
              <a:custGeom>
                <a:avLst/>
                <a:gdLst>
                  <a:gd name="connsiteX0" fmla="*/ 59 w 11402"/>
                  <a:gd name="connsiteY0" fmla="*/ 31750 h 64084"/>
                  <a:gd name="connsiteX1" fmla="*/ 2 w 11402"/>
                  <a:gd name="connsiteY1" fmla="*/ 3614 h 64084"/>
                  <a:gd name="connsiteX2" fmla="*/ 3426 w 11402"/>
                  <a:gd name="connsiteY2" fmla="*/ 0 h 64084"/>
                  <a:gd name="connsiteX3" fmla="*/ 11321 w 11402"/>
                  <a:gd name="connsiteY3" fmla="*/ 7933 h 64084"/>
                  <a:gd name="connsiteX4" fmla="*/ 11403 w 11402"/>
                  <a:gd name="connsiteY4" fmla="*/ 59590 h 64084"/>
                  <a:gd name="connsiteX5" fmla="*/ 7096 w 11402"/>
                  <a:gd name="connsiteY5" fmla="*/ 64073 h 64084"/>
                  <a:gd name="connsiteX6" fmla="*/ 59 w 11402"/>
                  <a:gd name="connsiteY6" fmla="*/ 56947 h 6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02" h="64084">
                    <a:moveTo>
                      <a:pt x="59" y="31750"/>
                    </a:moveTo>
                    <a:cubicBezTo>
                      <a:pt x="59" y="22367"/>
                      <a:pt x="140" y="12990"/>
                      <a:pt x="2" y="3614"/>
                    </a:cubicBezTo>
                    <a:cubicBezTo>
                      <a:pt x="-36" y="997"/>
                      <a:pt x="513" y="-25"/>
                      <a:pt x="3426" y="0"/>
                    </a:cubicBezTo>
                    <a:cubicBezTo>
                      <a:pt x="11321" y="64"/>
                      <a:pt x="11321" y="-88"/>
                      <a:pt x="11321" y="7933"/>
                    </a:cubicBezTo>
                    <a:cubicBezTo>
                      <a:pt x="11321" y="25154"/>
                      <a:pt x="11226" y="42375"/>
                      <a:pt x="11403" y="59590"/>
                    </a:cubicBezTo>
                    <a:cubicBezTo>
                      <a:pt x="11403" y="62963"/>
                      <a:pt x="10772" y="64218"/>
                      <a:pt x="7096" y="64073"/>
                    </a:cubicBezTo>
                    <a:cubicBezTo>
                      <a:pt x="65" y="63795"/>
                      <a:pt x="59" y="64010"/>
                      <a:pt x="59" y="5694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75FA82B5-EF35-D1EC-B6D4-43278B157427}"/>
                  </a:ext>
                </a:extLst>
              </p:cNvPr>
              <p:cNvSpPr/>
              <p:nvPr/>
            </p:nvSpPr>
            <p:spPr>
              <a:xfrm>
                <a:off x="10930363" y="3784525"/>
                <a:ext cx="11079" cy="64941"/>
              </a:xfrm>
              <a:custGeom>
                <a:avLst/>
                <a:gdLst>
                  <a:gd name="connsiteX0" fmla="*/ 11029 w 11079"/>
                  <a:gd name="connsiteY0" fmla="*/ 32328 h 64941"/>
                  <a:gd name="connsiteX1" fmla="*/ 11079 w 11079"/>
                  <a:gd name="connsiteY1" fmla="*/ 61296 h 64941"/>
                  <a:gd name="connsiteX2" fmla="*/ 7756 w 11079"/>
                  <a:gd name="connsiteY2" fmla="*/ 64941 h 64941"/>
                  <a:gd name="connsiteX3" fmla="*/ 63 w 11079"/>
                  <a:gd name="connsiteY3" fmla="*/ 57248 h 64941"/>
                  <a:gd name="connsiteX4" fmla="*/ 0 w 11079"/>
                  <a:gd name="connsiteY4" fmla="*/ 4343 h 64941"/>
                  <a:gd name="connsiteX5" fmla="*/ 4017 w 11079"/>
                  <a:gd name="connsiteY5" fmla="*/ 11 h 64941"/>
                  <a:gd name="connsiteX6" fmla="*/ 11029 w 11079"/>
                  <a:gd name="connsiteY6" fmla="*/ 7136 h 6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79" h="64941">
                    <a:moveTo>
                      <a:pt x="11029" y="32328"/>
                    </a:moveTo>
                    <a:cubicBezTo>
                      <a:pt x="11029" y="41982"/>
                      <a:pt x="10966" y="51642"/>
                      <a:pt x="11079" y="61296"/>
                    </a:cubicBezTo>
                    <a:cubicBezTo>
                      <a:pt x="11079" y="63818"/>
                      <a:pt x="10776" y="64985"/>
                      <a:pt x="7756" y="64941"/>
                    </a:cubicBezTo>
                    <a:cubicBezTo>
                      <a:pt x="63" y="64834"/>
                      <a:pt x="63" y="65010"/>
                      <a:pt x="63" y="57248"/>
                    </a:cubicBezTo>
                    <a:cubicBezTo>
                      <a:pt x="63" y="39592"/>
                      <a:pt x="120" y="21980"/>
                      <a:pt x="0" y="4343"/>
                    </a:cubicBezTo>
                    <a:cubicBezTo>
                      <a:pt x="0" y="1310"/>
                      <a:pt x="385" y="-141"/>
                      <a:pt x="4017" y="11"/>
                    </a:cubicBezTo>
                    <a:cubicBezTo>
                      <a:pt x="11022" y="294"/>
                      <a:pt x="11029" y="55"/>
                      <a:pt x="11029" y="713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id="{48D87869-9051-0660-57C7-6E628C7BCF84}"/>
                </a:ext>
              </a:extLst>
            </p:cNvPr>
            <p:cNvGrpSpPr/>
            <p:nvPr userDrawn="1"/>
          </p:nvGrpSpPr>
          <p:grpSpPr>
            <a:xfrm>
              <a:off x="10176837" y="3867094"/>
              <a:ext cx="1324164" cy="418119"/>
              <a:chOff x="8314769" y="3747142"/>
              <a:chExt cx="893734" cy="282206"/>
            </a:xfrm>
          </p:grpSpPr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BE322059-341B-93BA-C97A-36B739F81CA0}"/>
                  </a:ext>
                </a:extLst>
              </p:cNvPr>
              <p:cNvSpPr/>
              <p:nvPr/>
            </p:nvSpPr>
            <p:spPr>
              <a:xfrm>
                <a:off x="8406146" y="3835923"/>
                <a:ext cx="5988" cy="7078"/>
              </a:xfrm>
              <a:custGeom>
                <a:avLst/>
                <a:gdLst>
                  <a:gd name="connsiteX0" fmla="*/ 276 w 5988"/>
                  <a:gd name="connsiteY0" fmla="*/ 4814 h 7078"/>
                  <a:gd name="connsiteX1" fmla="*/ 686 w 5988"/>
                  <a:gd name="connsiteY1" fmla="*/ 189 h 7078"/>
                  <a:gd name="connsiteX2" fmla="*/ 5655 w 5988"/>
                  <a:gd name="connsiteY2" fmla="*/ 1894 h 7078"/>
                  <a:gd name="connsiteX3" fmla="*/ 3316 w 5988"/>
                  <a:gd name="connsiteY3" fmla="*/ 7079 h 7078"/>
                  <a:gd name="connsiteX4" fmla="*/ 276 w 5988"/>
                  <a:gd name="connsiteY4" fmla="*/ 4814 h 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" h="7078">
                    <a:moveTo>
                      <a:pt x="276" y="4814"/>
                    </a:moveTo>
                    <a:cubicBezTo>
                      <a:pt x="-531" y="2838"/>
                      <a:pt x="686" y="189"/>
                      <a:pt x="686" y="189"/>
                    </a:cubicBezTo>
                    <a:cubicBezTo>
                      <a:pt x="2137" y="-264"/>
                      <a:pt x="4842" y="19"/>
                      <a:pt x="5655" y="1894"/>
                    </a:cubicBezTo>
                    <a:cubicBezTo>
                      <a:pt x="6532" y="3933"/>
                      <a:pt x="5655" y="5669"/>
                      <a:pt x="3316" y="7079"/>
                    </a:cubicBezTo>
                    <a:cubicBezTo>
                      <a:pt x="2139" y="6571"/>
                      <a:pt x="1098" y="5795"/>
                      <a:pt x="276" y="48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4493D51F-2231-9E5E-8C66-681D00934B78}"/>
                  </a:ext>
                </a:extLst>
              </p:cNvPr>
              <p:cNvSpPr/>
              <p:nvPr/>
            </p:nvSpPr>
            <p:spPr>
              <a:xfrm>
                <a:off x="8461357" y="3852691"/>
                <a:ext cx="14389" cy="117484"/>
              </a:xfrm>
              <a:custGeom>
                <a:avLst/>
                <a:gdLst>
                  <a:gd name="connsiteX0" fmla="*/ 14390 w 14389"/>
                  <a:gd name="connsiteY0" fmla="*/ 106103 h 117484"/>
                  <a:gd name="connsiteX1" fmla="*/ 76 w 14389"/>
                  <a:gd name="connsiteY1" fmla="*/ 117484 h 117484"/>
                  <a:gd name="connsiteX2" fmla="*/ 0 w 14389"/>
                  <a:gd name="connsiteY2" fmla="*/ 0 h 117484"/>
                  <a:gd name="connsiteX3" fmla="*/ 14390 w 14389"/>
                  <a:gd name="connsiteY3" fmla="*/ 0 h 117484"/>
                  <a:gd name="connsiteX4" fmla="*/ 14390 w 14389"/>
                  <a:gd name="connsiteY4" fmla="*/ 106103 h 117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9" h="117484">
                    <a:moveTo>
                      <a:pt x="14390" y="106103"/>
                    </a:moveTo>
                    <a:lnTo>
                      <a:pt x="76" y="117484"/>
                    </a:lnTo>
                    <a:lnTo>
                      <a:pt x="0" y="0"/>
                    </a:lnTo>
                    <a:lnTo>
                      <a:pt x="14390" y="0"/>
                    </a:lnTo>
                    <a:lnTo>
                      <a:pt x="14390" y="106103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9ED20112-52AC-E024-645B-B62E0EA54415}"/>
                  </a:ext>
                </a:extLst>
              </p:cNvPr>
              <p:cNvSpPr/>
              <p:nvPr/>
            </p:nvSpPr>
            <p:spPr>
              <a:xfrm>
                <a:off x="8484979" y="3852691"/>
                <a:ext cx="11823" cy="95859"/>
              </a:xfrm>
              <a:custGeom>
                <a:avLst/>
                <a:gdLst>
                  <a:gd name="connsiteX0" fmla="*/ 0 w 11823"/>
                  <a:gd name="connsiteY0" fmla="*/ 95860 h 95859"/>
                  <a:gd name="connsiteX1" fmla="*/ 44 w 11823"/>
                  <a:gd name="connsiteY1" fmla="*/ 0 h 95859"/>
                  <a:gd name="connsiteX2" fmla="*/ 11710 w 11823"/>
                  <a:gd name="connsiteY2" fmla="*/ 0 h 95859"/>
                  <a:gd name="connsiteX3" fmla="*/ 11823 w 11823"/>
                  <a:gd name="connsiteY3" fmla="*/ 73134 h 95859"/>
                  <a:gd name="connsiteX4" fmla="*/ 0 w 11823"/>
                  <a:gd name="connsiteY4" fmla="*/ 95860 h 9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23" h="95859">
                    <a:moveTo>
                      <a:pt x="0" y="95860"/>
                    </a:moveTo>
                    <a:lnTo>
                      <a:pt x="44" y="0"/>
                    </a:lnTo>
                    <a:lnTo>
                      <a:pt x="11710" y="0"/>
                    </a:lnTo>
                    <a:lnTo>
                      <a:pt x="11823" y="73134"/>
                    </a:lnTo>
                    <a:cubicBezTo>
                      <a:pt x="9572" y="80055"/>
                      <a:pt x="5896" y="87605"/>
                      <a:pt x="0" y="9586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5369BC6-57C3-2F67-2559-267FE420A5F1}"/>
                  </a:ext>
                </a:extLst>
              </p:cNvPr>
              <p:cNvSpPr/>
              <p:nvPr/>
            </p:nvSpPr>
            <p:spPr>
              <a:xfrm>
                <a:off x="8437894" y="3852691"/>
                <a:ext cx="14515" cy="118572"/>
              </a:xfrm>
              <a:custGeom>
                <a:avLst/>
                <a:gdLst>
                  <a:gd name="connsiteX0" fmla="*/ 0 w 14515"/>
                  <a:gd name="connsiteY0" fmla="*/ 107185 h 118572"/>
                  <a:gd name="connsiteX1" fmla="*/ 14516 w 14515"/>
                  <a:gd name="connsiteY1" fmla="*/ 118573 h 118572"/>
                  <a:gd name="connsiteX2" fmla="*/ 14516 w 14515"/>
                  <a:gd name="connsiteY2" fmla="*/ 0 h 118572"/>
                  <a:gd name="connsiteX3" fmla="*/ 0 w 14515"/>
                  <a:gd name="connsiteY3" fmla="*/ 0 h 118572"/>
                  <a:gd name="connsiteX4" fmla="*/ 0 w 14515"/>
                  <a:gd name="connsiteY4" fmla="*/ 107185 h 11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15" h="118572">
                    <a:moveTo>
                      <a:pt x="0" y="107185"/>
                    </a:moveTo>
                    <a:lnTo>
                      <a:pt x="14516" y="118573"/>
                    </a:lnTo>
                    <a:lnTo>
                      <a:pt x="14516" y="0"/>
                    </a:lnTo>
                    <a:lnTo>
                      <a:pt x="0" y="0"/>
                    </a:lnTo>
                    <a:lnTo>
                      <a:pt x="0" y="107185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86776EC2-5C45-8FFE-FCBF-3613DD13E3EA}"/>
                  </a:ext>
                </a:extLst>
              </p:cNvPr>
              <p:cNvSpPr/>
              <p:nvPr/>
            </p:nvSpPr>
            <p:spPr>
              <a:xfrm>
                <a:off x="8416808" y="3852691"/>
                <a:ext cx="12964" cy="99175"/>
              </a:xfrm>
              <a:custGeom>
                <a:avLst/>
                <a:gdLst>
                  <a:gd name="connsiteX0" fmla="*/ 12965 w 12964"/>
                  <a:gd name="connsiteY0" fmla="*/ 99176 h 99175"/>
                  <a:gd name="connsiteX1" fmla="*/ 12883 w 12964"/>
                  <a:gd name="connsiteY1" fmla="*/ 0 h 99175"/>
                  <a:gd name="connsiteX2" fmla="*/ 0 w 12964"/>
                  <a:gd name="connsiteY2" fmla="*/ 0 h 99175"/>
                  <a:gd name="connsiteX3" fmla="*/ 0 w 12964"/>
                  <a:gd name="connsiteY3" fmla="*/ 78067 h 99175"/>
                  <a:gd name="connsiteX4" fmla="*/ 12965 w 12964"/>
                  <a:gd name="connsiteY4" fmla="*/ 99176 h 9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64" h="99175">
                    <a:moveTo>
                      <a:pt x="12965" y="99176"/>
                    </a:moveTo>
                    <a:lnTo>
                      <a:pt x="12883" y="0"/>
                    </a:lnTo>
                    <a:lnTo>
                      <a:pt x="0" y="0"/>
                    </a:lnTo>
                    <a:lnTo>
                      <a:pt x="0" y="78067"/>
                    </a:lnTo>
                    <a:cubicBezTo>
                      <a:pt x="492" y="83333"/>
                      <a:pt x="9932" y="96684"/>
                      <a:pt x="12965" y="991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C6BC8D36-D02C-4255-ED3A-1AA10F8E30EF}"/>
                  </a:ext>
                </a:extLst>
              </p:cNvPr>
              <p:cNvSpPr/>
              <p:nvPr/>
            </p:nvSpPr>
            <p:spPr>
              <a:xfrm>
                <a:off x="8354406" y="3786685"/>
                <a:ext cx="203580" cy="203120"/>
              </a:xfrm>
              <a:custGeom>
                <a:avLst/>
                <a:gdLst>
                  <a:gd name="connsiteX0" fmla="*/ 101793 w 203580"/>
                  <a:gd name="connsiteY0" fmla="*/ 199647 h 203120"/>
                  <a:gd name="connsiteX1" fmla="*/ 3481 w 203580"/>
                  <a:gd name="connsiteY1" fmla="*/ 101554 h 203120"/>
                  <a:gd name="connsiteX2" fmla="*/ 101793 w 203580"/>
                  <a:gd name="connsiteY2" fmla="*/ 3473 h 203120"/>
                  <a:gd name="connsiteX3" fmla="*/ 200099 w 203580"/>
                  <a:gd name="connsiteY3" fmla="*/ 101554 h 203120"/>
                  <a:gd name="connsiteX4" fmla="*/ 101793 w 203580"/>
                  <a:gd name="connsiteY4" fmla="*/ 199647 h 203120"/>
                  <a:gd name="connsiteX5" fmla="*/ 101793 w 203580"/>
                  <a:gd name="connsiteY5" fmla="*/ 203120 h 203120"/>
                  <a:gd name="connsiteX6" fmla="*/ 203580 w 203580"/>
                  <a:gd name="connsiteY6" fmla="*/ 101554 h 203120"/>
                  <a:gd name="connsiteX7" fmla="*/ 101793 w 203580"/>
                  <a:gd name="connsiteY7" fmla="*/ 0 h 203120"/>
                  <a:gd name="connsiteX8" fmla="*/ 0 w 203580"/>
                  <a:gd name="connsiteY8" fmla="*/ 101554 h 203120"/>
                  <a:gd name="connsiteX9" fmla="*/ 101793 w 203580"/>
                  <a:gd name="connsiteY9" fmla="*/ 203120 h 20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580" h="203120">
                    <a:moveTo>
                      <a:pt x="101793" y="199647"/>
                    </a:moveTo>
                    <a:cubicBezTo>
                      <a:pt x="47564" y="199647"/>
                      <a:pt x="3481" y="155643"/>
                      <a:pt x="3481" y="101554"/>
                    </a:cubicBezTo>
                    <a:cubicBezTo>
                      <a:pt x="3481" y="47464"/>
                      <a:pt x="47577" y="3473"/>
                      <a:pt x="101793" y="3473"/>
                    </a:cubicBezTo>
                    <a:cubicBezTo>
                      <a:pt x="156010" y="3473"/>
                      <a:pt x="200099" y="47471"/>
                      <a:pt x="200099" y="101554"/>
                    </a:cubicBezTo>
                    <a:cubicBezTo>
                      <a:pt x="200099" y="155637"/>
                      <a:pt x="155997" y="199647"/>
                      <a:pt x="101793" y="199647"/>
                    </a:cubicBezTo>
                    <a:lnTo>
                      <a:pt x="101793" y="203120"/>
                    </a:lnTo>
                    <a:cubicBezTo>
                      <a:pt x="157914" y="203120"/>
                      <a:pt x="203580" y="157556"/>
                      <a:pt x="203580" y="101554"/>
                    </a:cubicBezTo>
                    <a:cubicBezTo>
                      <a:pt x="203580" y="45552"/>
                      <a:pt x="157920" y="0"/>
                      <a:pt x="101793" y="0"/>
                    </a:cubicBezTo>
                    <a:cubicBezTo>
                      <a:pt x="45666" y="0"/>
                      <a:pt x="0" y="45558"/>
                      <a:pt x="0" y="101554"/>
                    </a:cubicBezTo>
                    <a:cubicBezTo>
                      <a:pt x="0" y="157550"/>
                      <a:pt x="45660" y="203120"/>
                      <a:pt x="101793" y="20312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CA5DC5FB-778A-5A39-1600-41D49465F2B5}"/>
                  </a:ext>
                </a:extLst>
              </p:cNvPr>
              <p:cNvSpPr/>
              <p:nvPr/>
            </p:nvSpPr>
            <p:spPr>
              <a:xfrm>
                <a:off x="8314769" y="3747142"/>
                <a:ext cx="282855" cy="282206"/>
              </a:xfrm>
              <a:custGeom>
                <a:avLst/>
                <a:gdLst>
                  <a:gd name="connsiteX0" fmla="*/ 141431 w 282855"/>
                  <a:gd name="connsiteY0" fmla="*/ 277708 h 282206"/>
                  <a:gd name="connsiteX1" fmla="*/ 4502 w 282855"/>
                  <a:gd name="connsiteY1" fmla="*/ 141097 h 282206"/>
                  <a:gd name="connsiteX2" fmla="*/ 141431 w 282855"/>
                  <a:gd name="connsiteY2" fmla="*/ 4492 h 282206"/>
                  <a:gd name="connsiteX3" fmla="*/ 278347 w 282855"/>
                  <a:gd name="connsiteY3" fmla="*/ 141097 h 282206"/>
                  <a:gd name="connsiteX4" fmla="*/ 141431 w 282855"/>
                  <a:gd name="connsiteY4" fmla="*/ 277708 h 282206"/>
                  <a:gd name="connsiteX5" fmla="*/ 141431 w 282855"/>
                  <a:gd name="connsiteY5" fmla="*/ 282207 h 282206"/>
                  <a:gd name="connsiteX6" fmla="*/ 282856 w 282855"/>
                  <a:gd name="connsiteY6" fmla="*/ 141097 h 282206"/>
                  <a:gd name="connsiteX7" fmla="*/ 141431 w 282855"/>
                  <a:gd name="connsiteY7" fmla="*/ 0 h 282206"/>
                  <a:gd name="connsiteX8" fmla="*/ 0 w 282855"/>
                  <a:gd name="connsiteY8" fmla="*/ 141097 h 282206"/>
                  <a:gd name="connsiteX9" fmla="*/ 141431 w 282855"/>
                  <a:gd name="connsiteY9" fmla="*/ 282207 h 2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2855" h="282206">
                    <a:moveTo>
                      <a:pt x="141431" y="277708"/>
                    </a:moveTo>
                    <a:cubicBezTo>
                      <a:pt x="65926" y="277708"/>
                      <a:pt x="4502" y="216433"/>
                      <a:pt x="4502" y="141097"/>
                    </a:cubicBezTo>
                    <a:cubicBezTo>
                      <a:pt x="4502" y="65761"/>
                      <a:pt x="65926" y="4492"/>
                      <a:pt x="141431" y="4492"/>
                    </a:cubicBezTo>
                    <a:cubicBezTo>
                      <a:pt x="216936" y="4492"/>
                      <a:pt x="278347" y="65773"/>
                      <a:pt x="278347" y="141097"/>
                    </a:cubicBezTo>
                    <a:cubicBezTo>
                      <a:pt x="278347" y="216421"/>
                      <a:pt x="216917" y="277708"/>
                      <a:pt x="141431" y="277708"/>
                    </a:cubicBezTo>
                    <a:lnTo>
                      <a:pt x="141431" y="282207"/>
                    </a:lnTo>
                    <a:cubicBezTo>
                      <a:pt x="219414" y="282207"/>
                      <a:pt x="282856" y="218906"/>
                      <a:pt x="282856" y="141097"/>
                    </a:cubicBezTo>
                    <a:cubicBezTo>
                      <a:pt x="282856" y="63288"/>
                      <a:pt x="219439" y="0"/>
                      <a:pt x="141431" y="0"/>
                    </a:cubicBezTo>
                    <a:cubicBezTo>
                      <a:pt x="63423" y="0"/>
                      <a:pt x="0" y="63294"/>
                      <a:pt x="0" y="141097"/>
                    </a:cubicBezTo>
                    <a:cubicBezTo>
                      <a:pt x="0" y="218900"/>
                      <a:pt x="63442" y="282207"/>
                      <a:pt x="141431" y="2822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4714ADE-5E45-496A-C2BC-5511ABF88880}"/>
                  </a:ext>
                </a:extLst>
              </p:cNvPr>
              <p:cNvSpPr/>
              <p:nvPr/>
            </p:nvSpPr>
            <p:spPr>
              <a:xfrm>
                <a:off x="8339613" y="3925007"/>
                <a:ext cx="15379" cy="21907"/>
              </a:xfrm>
              <a:custGeom>
                <a:avLst/>
                <a:gdLst>
                  <a:gd name="connsiteX0" fmla="*/ 0 w 15379"/>
                  <a:gd name="connsiteY0" fmla="*/ 3234 h 21907"/>
                  <a:gd name="connsiteX1" fmla="*/ 6344 w 15379"/>
                  <a:gd name="connsiteY1" fmla="*/ 12275 h 21907"/>
                  <a:gd name="connsiteX2" fmla="*/ 8380 w 15379"/>
                  <a:gd name="connsiteY2" fmla="*/ 21908 h 21907"/>
                  <a:gd name="connsiteX3" fmla="*/ 15380 w 15379"/>
                  <a:gd name="connsiteY3" fmla="*/ 18812 h 21907"/>
                  <a:gd name="connsiteX4" fmla="*/ 9780 w 15379"/>
                  <a:gd name="connsiteY4" fmla="*/ 10633 h 21907"/>
                  <a:gd name="connsiteX5" fmla="*/ 7144 w 15379"/>
                  <a:gd name="connsiteY5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79" h="21907">
                    <a:moveTo>
                      <a:pt x="0" y="3234"/>
                    </a:moveTo>
                    <a:cubicBezTo>
                      <a:pt x="3083" y="6241"/>
                      <a:pt x="4647" y="8318"/>
                      <a:pt x="6344" y="12275"/>
                    </a:cubicBezTo>
                    <a:cubicBezTo>
                      <a:pt x="7851" y="15805"/>
                      <a:pt x="8172" y="18076"/>
                      <a:pt x="8380" y="21908"/>
                    </a:cubicBezTo>
                    <a:lnTo>
                      <a:pt x="15380" y="18812"/>
                    </a:lnTo>
                    <a:cubicBezTo>
                      <a:pt x="12794" y="15949"/>
                      <a:pt x="11344" y="14188"/>
                      <a:pt x="9780" y="10633"/>
                    </a:cubicBezTo>
                    <a:cubicBezTo>
                      <a:pt x="8181" y="7306"/>
                      <a:pt x="7284" y="3687"/>
                      <a:pt x="7144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C9B79653-1236-FFD3-5B5F-E99ACEC90D6D}"/>
                  </a:ext>
                </a:extLst>
              </p:cNvPr>
              <p:cNvSpPr/>
              <p:nvPr/>
            </p:nvSpPr>
            <p:spPr>
              <a:xfrm>
                <a:off x="8335918" y="3928342"/>
                <a:ext cx="21956" cy="15351"/>
              </a:xfrm>
              <a:custGeom>
                <a:avLst/>
                <a:gdLst>
                  <a:gd name="connsiteX0" fmla="*/ 3241 w 21956"/>
                  <a:gd name="connsiteY0" fmla="*/ 15352 h 15351"/>
                  <a:gd name="connsiteX1" fmla="*/ 12302 w 21956"/>
                  <a:gd name="connsiteY1" fmla="*/ 9022 h 15351"/>
                  <a:gd name="connsiteX2" fmla="*/ 21957 w 21956"/>
                  <a:gd name="connsiteY2" fmla="*/ 6990 h 15351"/>
                  <a:gd name="connsiteX3" fmla="*/ 18860 w 21956"/>
                  <a:gd name="connsiteY3" fmla="*/ 0 h 15351"/>
                  <a:gd name="connsiteX4" fmla="*/ 10663 w 21956"/>
                  <a:gd name="connsiteY4" fmla="*/ 5587 h 15351"/>
                  <a:gd name="connsiteX5" fmla="*/ 0 w 21956"/>
                  <a:gd name="connsiteY5" fmla="*/ 8217 h 15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56" h="15351">
                    <a:moveTo>
                      <a:pt x="3241" y="15352"/>
                    </a:moveTo>
                    <a:cubicBezTo>
                      <a:pt x="6224" y="12250"/>
                      <a:pt x="8324" y="10671"/>
                      <a:pt x="12302" y="9022"/>
                    </a:cubicBezTo>
                    <a:cubicBezTo>
                      <a:pt x="15853" y="7550"/>
                      <a:pt x="18116" y="7229"/>
                      <a:pt x="21957" y="6990"/>
                    </a:cubicBezTo>
                    <a:lnTo>
                      <a:pt x="18860" y="0"/>
                    </a:lnTo>
                    <a:cubicBezTo>
                      <a:pt x="16004" y="2598"/>
                      <a:pt x="14207" y="4001"/>
                      <a:pt x="10663" y="5587"/>
                    </a:cubicBezTo>
                    <a:cubicBezTo>
                      <a:pt x="7326" y="7180"/>
                      <a:pt x="3697" y="8075"/>
                      <a:pt x="0" y="821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74A1DA0E-7BF2-7DC9-D1B9-4CFE41B450D2}"/>
                  </a:ext>
                </a:extLst>
              </p:cNvPr>
              <p:cNvSpPr/>
              <p:nvPr/>
            </p:nvSpPr>
            <p:spPr>
              <a:xfrm>
                <a:off x="8557141" y="3925007"/>
                <a:ext cx="15348" cy="21907"/>
              </a:xfrm>
              <a:custGeom>
                <a:avLst/>
                <a:gdLst>
                  <a:gd name="connsiteX0" fmla="*/ 15348 w 15348"/>
                  <a:gd name="connsiteY0" fmla="*/ 3234 h 21907"/>
                  <a:gd name="connsiteX1" fmla="*/ 9042 w 15348"/>
                  <a:gd name="connsiteY1" fmla="*/ 12275 h 21907"/>
                  <a:gd name="connsiteX2" fmla="*/ 6999 w 15348"/>
                  <a:gd name="connsiteY2" fmla="*/ 21908 h 21907"/>
                  <a:gd name="connsiteX3" fmla="*/ 0 w 15348"/>
                  <a:gd name="connsiteY3" fmla="*/ 18812 h 21907"/>
                  <a:gd name="connsiteX4" fmla="*/ 5593 w 15348"/>
                  <a:gd name="connsiteY4" fmla="*/ 10633 h 21907"/>
                  <a:gd name="connsiteX5" fmla="*/ 8235 w 15348"/>
                  <a:gd name="connsiteY5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48" h="21907">
                    <a:moveTo>
                      <a:pt x="15348" y="3234"/>
                    </a:moveTo>
                    <a:cubicBezTo>
                      <a:pt x="12271" y="6248"/>
                      <a:pt x="10688" y="8318"/>
                      <a:pt x="9042" y="12275"/>
                    </a:cubicBezTo>
                    <a:cubicBezTo>
                      <a:pt x="7523" y="15811"/>
                      <a:pt x="7201" y="18076"/>
                      <a:pt x="6999" y="21908"/>
                    </a:cubicBezTo>
                    <a:lnTo>
                      <a:pt x="0" y="18812"/>
                    </a:lnTo>
                    <a:cubicBezTo>
                      <a:pt x="2554" y="15930"/>
                      <a:pt x="4061" y="14194"/>
                      <a:pt x="5593" y="10633"/>
                    </a:cubicBezTo>
                    <a:cubicBezTo>
                      <a:pt x="7185" y="7303"/>
                      <a:pt x="8084" y="3686"/>
                      <a:pt x="8235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89A7E61-612A-1C52-4AF3-215DEEEB5CE0}"/>
                  </a:ext>
                </a:extLst>
              </p:cNvPr>
              <p:cNvSpPr/>
              <p:nvPr/>
            </p:nvSpPr>
            <p:spPr>
              <a:xfrm>
                <a:off x="8554228" y="3928348"/>
                <a:ext cx="21943" cy="15345"/>
              </a:xfrm>
              <a:custGeom>
                <a:avLst/>
                <a:gdLst>
                  <a:gd name="connsiteX0" fmla="*/ 18715 w 21943"/>
                  <a:gd name="connsiteY0" fmla="*/ 15345 h 15345"/>
                  <a:gd name="connsiteX1" fmla="*/ 9654 w 21943"/>
                  <a:gd name="connsiteY1" fmla="*/ 9016 h 15345"/>
                  <a:gd name="connsiteX2" fmla="*/ 0 w 21943"/>
                  <a:gd name="connsiteY2" fmla="*/ 6984 h 15345"/>
                  <a:gd name="connsiteX3" fmla="*/ 3090 w 21943"/>
                  <a:gd name="connsiteY3" fmla="*/ 0 h 15345"/>
                  <a:gd name="connsiteX4" fmla="*/ 11287 w 21943"/>
                  <a:gd name="connsiteY4" fmla="*/ 5587 h 15345"/>
                  <a:gd name="connsiteX5" fmla="*/ 21944 w 21943"/>
                  <a:gd name="connsiteY5" fmla="*/ 8217 h 1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43" h="15345">
                    <a:moveTo>
                      <a:pt x="18715" y="15345"/>
                    </a:moveTo>
                    <a:cubicBezTo>
                      <a:pt x="15714" y="12250"/>
                      <a:pt x="13639" y="10658"/>
                      <a:pt x="9654" y="9016"/>
                    </a:cubicBezTo>
                    <a:cubicBezTo>
                      <a:pt x="6091" y="7556"/>
                      <a:pt x="3840" y="7210"/>
                      <a:pt x="0" y="6984"/>
                    </a:cubicBezTo>
                    <a:lnTo>
                      <a:pt x="3090" y="0"/>
                    </a:lnTo>
                    <a:cubicBezTo>
                      <a:pt x="5940" y="2605"/>
                      <a:pt x="7750" y="3989"/>
                      <a:pt x="11287" y="5587"/>
                    </a:cubicBezTo>
                    <a:cubicBezTo>
                      <a:pt x="14622" y="7183"/>
                      <a:pt x="18249" y="8078"/>
                      <a:pt x="21944" y="821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0D4A9FBD-1129-9A16-3D2A-82CE28E9935F}"/>
                  </a:ext>
                </a:extLst>
              </p:cNvPr>
              <p:cNvSpPr/>
              <p:nvPr/>
            </p:nvSpPr>
            <p:spPr>
              <a:xfrm>
                <a:off x="8380870" y="3971105"/>
                <a:ext cx="23466" cy="25537"/>
              </a:xfrm>
              <a:custGeom>
                <a:avLst/>
                <a:gdLst>
                  <a:gd name="connsiteX0" fmla="*/ 20142 w 23466"/>
                  <a:gd name="connsiteY0" fmla="*/ 14931 h 25537"/>
                  <a:gd name="connsiteX1" fmla="*/ 23339 w 23466"/>
                  <a:gd name="connsiteY1" fmla="*/ 14252 h 25537"/>
                  <a:gd name="connsiteX2" fmla="*/ 22771 w 23466"/>
                  <a:gd name="connsiteY2" fmla="*/ 13233 h 25537"/>
                  <a:gd name="connsiteX3" fmla="*/ 20640 w 23466"/>
                  <a:gd name="connsiteY3" fmla="*/ 11735 h 25537"/>
                  <a:gd name="connsiteX4" fmla="*/ 18629 w 23466"/>
                  <a:gd name="connsiteY4" fmla="*/ 10005 h 25537"/>
                  <a:gd name="connsiteX5" fmla="*/ 17317 w 23466"/>
                  <a:gd name="connsiteY5" fmla="*/ 9628 h 25537"/>
                  <a:gd name="connsiteX6" fmla="*/ 17948 w 23466"/>
                  <a:gd name="connsiteY6" fmla="*/ 13906 h 25537"/>
                  <a:gd name="connsiteX7" fmla="*/ 14795 w 23466"/>
                  <a:gd name="connsiteY7" fmla="*/ 16309 h 25537"/>
                  <a:gd name="connsiteX8" fmla="*/ 5387 w 23466"/>
                  <a:gd name="connsiteY8" fmla="*/ 21481 h 25537"/>
                  <a:gd name="connsiteX9" fmla="*/ 4642 w 23466"/>
                  <a:gd name="connsiteY9" fmla="*/ 21777 h 25537"/>
                  <a:gd name="connsiteX10" fmla="*/ 4718 w 23466"/>
                  <a:gd name="connsiteY10" fmla="*/ 20971 h 25537"/>
                  <a:gd name="connsiteX11" fmla="*/ 8003 w 23466"/>
                  <a:gd name="connsiteY11" fmla="*/ 10276 h 25537"/>
                  <a:gd name="connsiteX12" fmla="*/ 9838 w 23466"/>
                  <a:gd name="connsiteY12" fmla="*/ 6022 h 25537"/>
                  <a:gd name="connsiteX13" fmla="*/ 12361 w 23466"/>
                  <a:gd name="connsiteY13" fmla="*/ 5783 h 25537"/>
                  <a:gd name="connsiteX14" fmla="*/ 11787 w 23466"/>
                  <a:gd name="connsiteY14" fmla="*/ 4670 h 25537"/>
                  <a:gd name="connsiteX15" fmla="*/ 9050 w 23466"/>
                  <a:gd name="connsiteY15" fmla="*/ 2713 h 25537"/>
                  <a:gd name="connsiteX16" fmla="*/ 6673 w 23466"/>
                  <a:gd name="connsiteY16" fmla="*/ 687 h 25537"/>
                  <a:gd name="connsiteX17" fmla="*/ 5229 w 23466"/>
                  <a:gd name="connsiteY17" fmla="*/ 222 h 25537"/>
                  <a:gd name="connsiteX18" fmla="*/ 5342 w 23466"/>
                  <a:gd name="connsiteY18" fmla="*/ 895 h 25537"/>
                  <a:gd name="connsiteX19" fmla="*/ 5897 w 23466"/>
                  <a:gd name="connsiteY19" fmla="*/ 3783 h 25537"/>
                  <a:gd name="connsiteX20" fmla="*/ 298 w 23466"/>
                  <a:gd name="connsiteY20" fmla="*/ 23381 h 25537"/>
                  <a:gd name="connsiteX21" fmla="*/ 191 w 23466"/>
                  <a:gd name="connsiteY21" fmla="*/ 25439 h 25537"/>
                  <a:gd name="connsiteX22" fmla="*/ 1452 w 23466"/>
                  <a:gd name="connsiteY22" fmla="*/ 25137 h 2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466" h="25537">
                    <a:moveTo>
                      <a:pt x="20142" y="14931"/>
                    </a:moveTo>
                    <a:cubicBezTo>
                      <a:pt x="21983" y="13931"/>
                      <a:pt x="22879" y="14843"/>
                      <a:pt x="23339" y="14252"/>
                    </a:cubicBezTo>
                    <a:cubicBezTo>
                      <a:pt x="23679" y="13818"/>
                      <a:pt x="23288" y="13623"/>
                      <a:pt x="22771" y="13233"/>
                    </a:cubicBezTo>
                    <a:cubicBezTo>
                      <a:pt x="22084" y="12692"/>
                      <a:pt x="21327" y="12264"/>
                      <a:pt x="20640" y="11735"/>
                    </a:cubicBezTo>
                    <a:cubicBezTo>
                      <a:pt x="19953" y="11207"/>
                      <a:pt x="19341" y="10559"/>
                      <a:pt x="18629" y="10005"/>
                    </a:cubicBezTo>
                    <a:cubicBezTo>
                      <a:pt x="18345" y="9779"/>
                      <a:pt x="17695" y="9149"/>
                      <a:pt x="17317" y="9628"/>
                    </a:cubicBezTo>
                    <a:cubicBezTo>
                      <a:pt x="16611" y="10534"/>
                      <a:pt x="19839" y="11515"/>
                      <a:pt x="17948" y="13906"/>
                    </a:cubicBezTo>
                    <a:cubicBezTo>
                      <a:pt x="17632" y="14315"/>
                      <a:pt x="16882" y="15164"/>
                      <a:pt x="14795" y="16309"/>
                    </a:cubicBezTo>
                    <a:lnTo>
                      <a:pt x="5387" y="21481"/>
                    </a:lnTo>
                    <a:cubicBezTo>
                      <a:pt x="5166" y="21607"/>
                      <a:pt x="4794" y="21884"/>
                      <a:pt x="4642" y="21777"/>
                    </a:cubicBezTo>
                    <a:cubicBezTo>
                      <a:pt x="4491" y="21670"/>
                      <a:pt x="4642" y="21204"/>
                      <a:pt x="4718" y="20971"/>
                    </a:cubicBezTo>
                    <a:lnTo>
                      <a:pt x="8003" y="10276"/>
                    </a:lnTo>
                    <a:cubicBezTo>
                      <a:pt x="8377" y="8767"/>
                      <a:pt x="8997" y="7330"/>
                      <a:pt x="9838" y="6022"/>
                    </a:cubicBezTo>
                    <a:cubicBezTo>
                      <a:pt x="10683" y="4947"/>
                      <a:pt x="11844" y="6475"/>
                      <a:pt x="12361" y="5783"/>
                    </a:cubicBezTo>
                    <a:cubicBezTo>
                      <a:pt x="12701" y="5356"/>
                      <a:pt x="12562" y="5280"/>
                      <a:pt x="11787" y="4670"/>
                    </a:cubicBezTo>
                    <a:cubicBezTo>
                      <a:pt x="11396" y="4374"/>
                      <a:pt x="10608" y="3921"/>
                      <a:pt x="9050" y="2713"/>
                    </a:cubicBezTo>
                    <a:cubicBezTo>
                      <a:pt x="8224" y="2084"/>
                      <a:pt x="7480" y="1310"/>
                      <a:pt x="6673" y="687"/>
                    </a:cubicBezTo>
                    <a:cubicBezTo>
                      <a:pt x="6307" y="410"/>
                      <a:pt x="5714" y="-382"/>
                      <a:pt x="5229" y="222"/>
                    </a:cubicBezTo>
                    <a:cubicBezTo>
                      <a:pt x="5090" y="410"/>
                      <a:pt x="5286" y="807"/>
                      <a:pt x="5342" y="895"/>
                    </a:cubicBezTo>
                    <a:cubicBezTo>
                      <a:pt x="6097" y="1656"/>
                      <a:pt x="6316" y="2797"/>
                      <a:pt x="5897" y="3783"/>
                    </a:cubicBezTo>
                    <a:lnTo>
                      <a:pt x="298" y="23381"/>
                    </a:lnTo>
                    <a:cubicBezTo>
                      <a:pt x="-99" y="24803"/>
                      <a:pt x="-62" y="25269"/>
                      <a:pt x="191" y="25439"/>
                    </a:cubicBezTo>
                    <a:cubicBezTo>
                      <a:pt x="443" y="25608"/>
                      <a:pt x="695" y="25590"/>
                      <a:pt x="1452" y="2513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CC27958-4797-B890-69CE-3196393E544F}"/>
                  </a:ext>
                </a:extLst>
              </p:cNvPr>
              <p:cNvSpPr/>
              <p:nvPr/>
            </p:nvSpPr>
            <p:spPr>
              <a:xfrm>
                <a:off x="8414769" y="3991718"/>
                <a:ext cx="17720" cy="25571"/>
              </a:xfrm>
              <a:custGeom>
                <a:avLst/>
                <a:gdLst>
                  <a:gd name="connsiteX0" fmla="*/ 10721 w 17720"/>
                  <a:gd name="connsiteY0" fmla="*/ 4428 h 25571"/>
                  <a:gd name="connsiteX1" fmla="*/ 13458 w 17720"/>
                  <a:gd name="connsiteY1" fmla="*/ 2541 h 25571"/>
                  <a:gd name="connsiteX2" fmla="*/ 12777 w 17720"/>
                  <a:gd name="connsiteY2" fmla="*/ 1912 h 25571"/>
                  <a:gd name="connsiteX3" fmla="*/ 9366 w 17720"/>
                  <a:gd name="connsiteY3" fmla="*/ 1195 h 25571"/>
                  <a:gd name="connsiteX4" fmla="*/ 5317 w 17720"/>
                  <a:gd name="connsiteY4" fmla="*/ 62 h 25571"/>
                  <a:gd name="connsiteX5" fmla="*/ 4220 w 17720"/>
                  <a:gd name="connsiteY5" fmla="*/ 358 h 25571"/>
                  <a:gd name="connsiteX6" fmla="*/ 6881 w 17720"/>
                  <a:gd name="connsiteY6" fmla="*/ 4133 h 25571"/>
                  <a:gd name="connsiteX7" fmla="*/ 3161 w 17720"/>
                  <a:gd name="connsiteY7" fmla="*/ 19044 h 25571"/>
                  <a:gd name="connsiteX8" fmla="*/ 8 w 17720"/>
                  <a:gd name="connsiteY8" fmla="*/ 22064 h 25571"/>
                  <a:gd name="connsiteX9" fmla="*/ 493 w 17720"/>
                  <a:gd name="connsiteY9" fmla="*/ 22555 h 25571"/>
                  <a:gd name="connsiteX10" fmla="*/ 4365 w 17720"/>
                  <a:gd name="connsiteY10" fmla="*/ 23379 h 25571"/>
                  <a:gd name="connsiteX11" fmla="*/ 12178 w 17720"/>
                  <a:gd name="connsiteY11" fmla="*/ 25462 h 25571"/>
                  <a:gd name="connsiteX12" fmla="*/ 17664 w 17720"/>
                  <a:gd name="connsiteY12" fmla="*/ 21473 h 25571"/>
                  <a:gd name="connsiteX13" fmla="*/ 17506 w 17720"/>
                  <a:gd name="connsiteY13" fmla="*/ 20699 h 25571"/>
                  <a:gd name="connsiteX14" fmla="*/ 8331 w 17720"/>
                  <a:gd name="connsiteY14" fmla="*/ 22794 h 25571"/>
                  <a:gd name="connsiteX15" fmla="*/ 7070 w 17720"/>
                  <a:gd name="connsiteY15" fmla="*/ 19201 h 2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20" h="25571">
                    <a:moveTo>
                      <a:pt x="10721" y="4428"/>
                    </a:moveTo>
                    <a:cubicBezTo>
                      <a:pt x="11320" y="2031"/>
                      <a:pt x="13162" y="3730"/>
                      <a:pt x="13458" y="2541"/>
                    </a:cubicBezTo>
                    <a:cubicBezTo>
                      <a:pt x="13553" y="2170"/>
                      <a:pt x="13408" y="2094"/>
                      <a:pt x="12777" y="1912"/>
                    </a:cubicBezTo>
                    <a:cubicBezTo>
                      <a:pt x="12304" y="1799"/>
                      <a:pt x="11907" y="1830"/>
                      <a:pt x="9366" y="1195"/>
                    </a:cubicBezTo>
                    <a:cubicBezTo>
                      <a:pt x="8218" y="918"/>
                      <a:pt x="6515" y="358"/>
                      <a:pt x="5317" y="62"/>
                    </a:cubicBezTo>
                    <a:cubicBezTo>
                      <a:pt x="4687" y="-95"/>
                      <a:pt x="4302" y="62"/>
                      <a:pt x="4220" y="358"/>
                    </a:cubicBezTo>
                    <a:cubicBezTo>
                      <a:pt x="3949" y="1459"/>
                      <a:pt x="7550" y="1446"/>
                      <a:pt x="6881" y="4133"/>
                    </a:cubicBezTo>
                    <a:lnTo>
                      <a:pt x="3161" y="19044"/>
                    </a:lnTo>
                    <a:cubicBezTo>
                      <a:pt x="2202" y="22882"/>
                      <a:pt x="348" y="20611"/>
                      <a:pt x="8" y="22064"/>
                    </a:cubicBezTo>
                    <a:cubicBezTo>
                      <a:pt x="-36" y="22253"/>
                      <a:pt x="102" y="22454"/>
                      <a:pt x="493" y="22555"/>
                    </a:cubicBezTo>
                    <a:cubicBezTo>
                      <a:pt x="2146" y="22957"/>
                      <a:pt x="3426" y="23146"/>
                      <a:pt x="4365" y="23379"/>
                    </a:cubicBezTo>
                    <a:cubicBezTo>
                      <a:pt x="5860" y="23750"/>
                      <a:pt x="7625" y="24329"/>
                      <a:pt x="12178" y="25462"/>
                    </a:cubicBezTo>
                    <a:cubicBezTo>
                      <a:pt x="14637" y="26091"/>
                      <a:pt x="17046" y="23933"/>
                      <a:pt x="17664" y="21473"/>
                    </a:cubicBezTo>
                    <a:cubicBezTo>
                      <a:pt x="17815" y="20875"/>
                      <a:pt x="17626" y="20724"/>
                      <a:pt x="17506" y="20699"/>
                    </a:cubicBezTo>
                    <a:cubicBezTo>
                      <a:pt x="16371" y="20416"/>
                      <a:pt x="15753" y="24637"/>
                      <a:pt x="8331" y="22794"/>
                    </a:cubicBezTo>
                    <a:cubicBezTo>
                      <a:pt x="6169" y="22259"/>
                      <a:pt x="6572" y="21152"/>
                      <a:pt x="7070" y="192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C0B64A7F-957D-94A0-33EF-7F52A6CA6B8D}"/>
                  </a:ext>
                </a:extLst>
              </p:cNvPr>
              <p:cNvSpPr/>
              <p:nvPr/>
            </p:nvSpPr>
            <p:spPr>
              <a:xfrm>
                <a:off x="8435945" y="3995713"/>
                <a:ext cx="17289" cy="23829"/>
              </a:xfrm>
              <a:custGeom>
                <a:avLst/>
                <a:gdLst>
                  <a:gd name="connsiteX0" fmla="*/ 7460 w 17289"/>
                  <a:gd name="connsiteY0" fmla="*/ 4222 h 23829"/>
                  <a:gd name="connsiteX1" fmla="*/ 11470 w 17289"/>
                  <a:gd name="connsiteY1" fmla="*/ 2221 h 23829"/>
                  <a:gd name="connsiteX2" fmla="*/ 16193 w 17289"/>
                  <a:gd name="connsiteY2" fmla="*/ 6355 h 23829"/>
                  <a:gd name="connsiteX3" fmla="*/ 16824 w 17289"/>
                  <a:gd name="connsiteY3" fmla="*/ 4901 h 23829"/>
                  <a:gd name="connsiteX4" fmla="*/ 16925 w 17289"/>
                  <a:gd name="connsiteY4" fmla="*/ 1692 h 23829"/>
                  <a:gd name="connsiteX5" fmla="*/ 16357 w 17289"/>
                  <a:gd name="connsiteY5" fmla="*/ 1063 h 23829"/>
                  <a:gd name="connsiteX6" fmla="*/ 9320 w 17289"/>
                  <a:gd name="connsiteY6" fmla="*/ 705 h 23829"/>
                  <a:gd name="connsiteX7" fmla="*/ 1122 w 17289"/>
                  <a:gd name="connsiteY7" fmla="*/ 0 h 23829"/>
                  <a:gd name="connsiteX8" fmla="*/ 410 w 17289"/>
                  <a:gd name="connsiteY8" fmla="*/ 503 h 23829"/>
                  <a:gd name="connsiteX9" fmla="*/ 3664 w 17289"/>
                  <a:gd name="connsiteY9" fmla="*/ 3920 h 23829"/>
                  <a:gd name="connsiteX10" fmla="*/ 2604 w 17289"/>
                  <a:gd name="connsiteY10" fmla="*/ 19064 h 23829"/>
                  <a:gd name="connsiteX11" fmla="*/ 0 w 17289"/>
                  <a:gd name="connsiteY11" fmla="*/ 22587 h 23829"/>
                  <a:gd name="connsiteX12" fmla="*/ 561 w 17289"/>
                  <a:gd name="connsiteY12" fmla="*/ 22977 h 23829"/>
                  <a:gd name="connsiteX13" fmla="*/ 4515 w 17289"/>
                  <a:gd name="connsiteY13" fmla="*/ 23128 h 23829"/>
                  <a:gd name="connsiteX14" fmla="*/ 12580 w 17289"/>
                  <a:gd name="connsiteY14" fmla="*/ 23820 h 23829"/>
                  <a:gd name="connsiteX15" fmla="*/ 17284 w 17289"/>
                  <a:gd name="connsiteY15" fmla="*/ 18944 h 23829"/>
                  <a:gd name="connsiteX16" fmla="*/ 17000 w 17289"/>
                  <a:gd name="connsiteY16" fmla="*/ 18214 h 23829"/>
                  <a:gd name="connsiteX17" fmla="*/ 8317 w 17289"/>
                  <a:gd name="connsiteY17" fmla="*/ 21870 h 23829"/>
                  <a:gd name="connsiteX18" fmla="*/ 6426 w 17289"/>
                  <a:gd name="connsiteY18" fmla="*/ 18548 h 23829"/>
                  <a:gd name="connsiteX19" fmla="*/ 6716 w 17289"/>
                  <a:gd name="connsiteY19" fmla="*/ 14408 h 23829"/>
                  <a:gd name="connsiteX20" fmla="*/ 8172 w 17289"/>
                  <a:gd name="connsiteY20" fmla="*/ 12231 h 23829"/>
                  <a:gd name="connsiteX21" fmla="*/ 10449 w 17289"/>
                  <a:gd name="connsiteY21" fmla="*/ 12395 h 23829"/>
                  <a:gd name="connsiteX22" fmla="*/ 13532 w 17289"/>
                  <a:gd name="connsiteY22" fmla="*/ 16050 h 23829"/>
                  <a:gd name="connsiteX23" fmla="*/ 14163 w 17289"/>
                  <a:gd name="connsiteY23" fmla="*/ 14509 h 23829"/>
                  <a:gd name="connsiteX24" fmla="*/ 14346 w 17289"/>
                  <a:gd name="connsiteY24" fmla="*/ 8727 h 23829"/>
                  <a:gd name="connsiteX25" fmla="*/ 13816 w 17289"/>
                  <a:gd name="connsiteY25" fmla="*/ 7883 h 23829"/>
                  <a:gd name="connsiteX26" fmla="*/ 10247 w 17289"/>
                  <a:gd name="connsiteY26" fmla="*/ 10627 h 23829"/>
                  <a:gd name="connsiteX27" fmla="*/ 8311 w 17289"/>
                  <a:gd name="connsiteY27" fmla="*/ 10488 h 23829"/>
                  <a:gd name="connsiteX28" fmla="*/ 7100 w 17289"/>
                  <a:gd name="connsiteY28" fmla="*/ 8777 h 2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289" h="23829">
                    <a:moveTo>
                      <a:pt x="7460" y="4222"/>
                    </a:moveTo>
                    <a:cubicBezTo>
                      <a:pt x="7617" y="1982"/>
                      <a:pt x="7743" y="1963"/>
                      <a:pt x="11470" y="2221"/>
                    </a:cubicBezTo>
                    <a:cubicBezTo>
                      <a:pt x="17416" y="2636"/>
                      <a:pt x="14749" y="6260"/>
                      <a:pt x="16193" y="6355"/>
                    </a:cubicBezTo>
                    <a:cubicBezTo>
                      <a:pt x="16899" y="6405"/>
                      <a:pt x="16824" y="5323"/>
                      <a:pt x="16824" y="4901"/>
                    </a:cubicBezTo>
                    <a:lnTo>
                      <a:pt x="16925" y="1692"/>
                    </a:lnTo>
                    <a:cubicBezTo>
                      <a:pt x="16926" y="1368"/>
                      <a:pt x="16681" y="1096"/>
                      <a:pt x="16357" y="1063"/>
                    </a:cubicBezTo>
                    <a:cubicBezTo>
                      <a:pt x="13639" y="875"/>
                      <a:pt x="11508" y="856"/>
                      <a:pt x="9320" y="705"/>
                    </a:cubicBezTo>
                    <a:cubicBezTo>
                      <a:pt x="4603" y="371"/>
                      <a:pt x="2384" y="76"/>
                      <a:pt x="1122" y="0"/>
                    </a:cubicBezTo>
                    <a:cubicBezTo>
                      <a:pt x="687" y="0"/>
                      <a:pt x="422" y="214"/>
                      <a:pt x="410" y="503"/>
                    </a:cubicBezTo>
                    <a:cubicBezTo>
                      <a:pt x="309" y="1806"/>
                      <a:pt x="3865" y="1013"/>
                      <a:pt x="3664" y="3920"/>
                    </a:cubicBezTo>
                    <a:lnTo>
                      <a:pt x="2604" y="19064"/>
                    </a:lnTo>
                    <a:cubicBezTo>
                      <a:pt x="2327" y="23002"/>
                      <a:pt x="82" y="21102"/>
                      <a:pt x="0" y="22587"/>
                    </a:cubicBezTo>
                    <a:cubicBezTo>
                      <a:pt x="0" y="22782"/>
                      <a:pt x="164" y="22958"/>
                      <a:pt x="561" y="22977"/>
                    </a:cubicBezTo>
                    <a:cubicBezTo>
                      <a:pt x="2257" y="23097"/>
                      <a:pt x="3563" y="23065"/>
                      <a:pt x="4515" y="23128"/>
                    </a:cubicBezTo>
                    <a:cubicBezTo>
                      <a:pt x="6053" y="23241"/>
                      <a:pt x="7895" y="23493"/>
                      <a:pt x="12580" y="23820"/>
                    </a:cubicBezTo>
                    <a:cubicBezTo>
                      <a:pt x="15102" y="24003"/>
                      <a:pt x="17107" y="21473"/>
                      <a:pt x="17284" y="18944"/>
                    </a:cubicBezTo>
                    <a:cubicBezTo>
                      <a:pt x="17328" y="18315"/>
                      <a:pt x="17114" y="18227"/>
                      <a:pt x="17000" y="18214"/>
                    </a:cubicBezTo>
                    <a:cubicBezTo>
                      <a:pt x="15821" y="18133"/>
                      <a:pt x="15960" y="22398"/>
                      <a:pt x="8317" y="21870"/>
                    </a:cubicBezTo>
                    <a:cubicBezTo>
                      <a:pt x="6104" y="21713"/>
                      <a:pt x="6306" y="20555"/>
                      <a:pt x="6426" y="18548"/>
                    </a:cubicBezTo>
                    <a:lnTo>
                      <a:pt x="6716" y="14408"/>
                    </a:lnTo>
                    <a:cubicBezTo>
                      <a:pt x="6848" y="12520"/>
                      <a:pt x="6753" y="12137"/>
                      <a:pt x="8172" y="12231"/>
                    </a:cubicBezTo>
                    <a:lnTo>
                      <a:pt x="10449" y="12395"/>
                    </a:lnTo>
                    <a:cubicBezTo>
                      <a:pt x="13652" y="12615"/>
                      <a:pt x="12548" y="15981"/>
                      <a:pt x="13532" y="16050"/>
                    </a:cubicBezTo>
                    <a:cubicBezTo>
                      <a:pt x="14276" y="16107"/>
                      <a:pt x="14163" y="14924"/>
                      <a:pt x="14163" y="14509"/>
                    </a:cubicBezTo>
                    <a:lnTo>
                      <a:pt x="14346" y="8727"/>
                    </a:lnTo>
                    <a:cubicBezTo>
                      <a:pt x="14377" y="7858"/>
                      <a:pt x="14037" y="7896"/>
                      <a:pt x="13816" y="7883"/>
                    </a:cubicBezTo>
                    <a:cubicBezTo>
                      <a:pt x="13185" y="7833"/>
                      <a:pt x="12895" y="10815"/>
                      <a:pt x="10247" y="10627"/>
                    </a:cubicBezTo>
                    <a:lnTo>
                      <a:pt x="8311" y="10488"/>
                    </a:lnTo>
                    <a:cubicBezTo>
                      <a:pt x="6980" y="10394"/>
                      <a:pt x="6999" y="10167"/>
                      <a:pt x="7100" y="87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87E1C477-7D5A-88C9-FBEA-5EE02ACBD9FD}"/>
                  </a:ext>
                </a:extLst>
              </p:cNvPr>
              <p:cNvSpPr/>
              <p:nvPr/>
            </p:nvSpPr>
            <p:spPr>
              <a:xfrm>
                <a:off x="8454821" y="3995243"/>
                <a:ext cx="24352" cy="24894"/>
              </a:xfrm>
              <a:custGeom>
                <a:avLst/>
                <a:gdLst>
                  <a:gd name="connsiteX0" fmla="*/ 5048 w 24352"/>
                  <a:gd name="connsiteY0" fmla="*/ 20263 h 24894"/>
                  <a:gd name="connsiteX1" fmla="*/ 2444 w 24352"/>
                  <a:gd name="connsiteY1" fmla="*/ 24523 h 24894"/>
                  <a:gd name="connsiteX2" fmla="*/ 3434 w 24352"/>
                  <a:gd name="connsiteY2" fmla="*/ 24825 h 24894"/>
                  <a:gd name="connsiteX3" fmla="*/ 6070 w 24352"/>
                  <a:gd name="connsiteY3" fmla="*/ 24466 h 24894"/>
                  <a:gd name="connsiteX4" fmla="*/ 9708 w 24352"/>
                  <a:gd name="connsiteY4" fmla="*/ 24284 h 24894"/>
                  <a:gd name="connsiteX5" fmla="*/ 10837 w 24352"/>
                  <a:gd name="connsiteY5" fmla="*/ 23761 h 24894"/>
                  <a:gd name="connsiteX6" fmla="*/ 6423 w 24352"/>
                  <a:gd name="connsiteY6" fmla="*/ 18577 h 24894"/>
                  <a:gd name="connsiteX7" fmla="*/ 5452 w 24352"/>
                  <a:gd name="connsiteY7" fmla="*/ 7592 h 24894"/>
                  <a:gd name="connsiteX8" fmla="*/ 5654 w 24352"/>
                  <a:gd name="connsiteY8" fmla="*/ 7051 h 24894"/>
                  <a:gd name="connsiteX9" fmla="*/ 6240 w 24352"/>
                  <a:gd name="connsiteY9" fmla="*/ 7422 h 24894"/>
                  <a:gd name="connsiteX10" fmla="*/ 22522 w 24352"/>
                  <a:gd name="connsiteY10" fmla="*/ 22937 h 24894"/>
                  <a:gd name="connsiteX11" fmla="*/ 23354 w 24352"/>
                  <a:gd name="connsiteY11" fmla="*/ 23321 h 24894"/>
                  <a:gd name="connsiteX12" fmla="*/ 23638 w 24352"/>
                  <a:gd name="connsiteY12" fmla="*/ 22314 h 24894"/>
                  <a:gd name="connsiteX13" fmla="*/ 22049 w 24352"/>
                  <a:gd name="connsiteY13" fmla="*/ 4194 h 24894"/>
                  <a:gd name="connsiteX14" fmla="*/ 24350 w 24352"/>
                  <a:gd name="connsiteY14" fmla="*/ 382 h 24894"/>
                  <a:gd name="connsiteX15" fmla="*/ 23720 w 24352"/>
                  <a:gd name="connsiteY15" fmla="*/ 4 h 24894"/>
                  <a:gd name="connsiteX16" fmla="*/ 20441 w 24352"/>
                  <a:gd name="connsiteY16" fmla="*/ 426 h 24894"/>
                  <a:gd name="connsiteX17" fmla="*/ 16922 w 24352"/>
                  <a:gd name="connsiteY17" fmla="*/ 608 h 24894"/>
                  <a:gd name="connsiteX18" fmla="*/ 16467 w 24352"/>
                  <a:gd name="connsiteY18" fmla="*/ 1109 h 24894"/>
                  <a:gd name="connsiteX19" fmla="*/ 16481 w 24352"/>
                  <a:gd name="connsiteY19" fmla="*/ 1199 h 24894"/>
                  <a:gd name="connsiteX20" fmla="*/ 20535 w 24352"/>
                  <a:gd name="connsiteY20" fmla="*/ 4289 h 24894"/>
                  <a:gd name="connsiteX21" fmla="*/ 21475 w 24352"/>
                  <a:gd name="connsiteY21" fmla="*/ 15054 h 24894"/>
                  <a:gd name="connsiteX22" fmla="*/ 21336 w 24352"/>
                  <a:gd name="connsiteY22" fmla="*/ 16274 h 24894"/>
                  <a:gd name="connsiteX23" fmla="*/ 20308 w 24352"/>
                  <a:gd name="connsiteY23" fmla="*/ 15519 h 24894"/>
                  <a:gd name="connsiteX24" fmla="*/ 6694 w 24352"/>
                  <a:gd name="connsiteY24" fmla="*/ 2345 h 24894"/>
                  <a:gd name="connsiteX25" fmla="*/ 5433 w 24352"/>
                  <a:gd name="connsiteY25" fmla="*/ 1608 h 24894"/>
                  <a:gd name="connsiteX26" fmla="*/ 2217 w 24352"/>
                  <a:gd name="connsiteY26" fmla="*/ 2024 h 24894"/>
                  <a:gd name="connsiteX27" fmla="*/ 483 w 24352"/>
                  <a:gd name="connsiteY27" fmla="*/ 2024 h 24894"/>
                  <a:gd name="connsiteX28" fmla="*/ 0 w 24352"/>
                  <a:gd name="connsiteY28" fmla="*/ 2523 h 24894"/>
                  <a:gd name="connsiteX29" fmla="*/ 10 w 24352"/>
                  <a:gd name="connsiteY29" fmla="*/ 2615 h 24894"/>
                  <a:gd name="connsiteX30" fmla="*/ 3945 w 24352"/>
                  <a:gd name="connsiteY30" fmla="*/ 7976 h 24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352" h="24894">
                    <a:moveTo>
                      <a:pt x="5048" y="20263"/>
                    </a:moveTo>
                    <a:cubicBezTo>
                      <a:pt x="5339" y="23554"/>
                      <a:pt x="2331" y="23233"/>
                      <a:pt x="2444" y="24523"/>
                    </a:cubicBezTo>
                    <a:cubicBezTo>
                      <a:pt x="2495" y="25076"/>
                      <a:pt x="3075" y="24856"/>
                      <a:pt x="3434" y="24825"/>
                    </a:cubicBezTo>
                    <a:cubicBezTo>
                      <a:pt x="4260" y="24755"/>
                      <a:pt x="5080" y="24554"/>
                      <a:pt x="6070" y="24466"/>
                    </a:cubicBezTo>
                    <a:cubicBezTo>
                      <a:pt x="7060" y="24378"/>
                      <a:pt x="8195" y="24416"/>
                      <a:pt x="9708" y="24284"/>
                    </a:cubicBezTo>
                    <a:cubicBezTo>
                      <a:pt x="10106" y="24252"/>
                      <a:pt x="10875" y="24214"/>
                      <a:pt x="10837" y="23761"/>
                    </a:cubicBezTo>
                    <a:cubicBezTo>
                      <a:pt x="10705" y="22245"/>
                      <a:pt x="6959" y="24781"/>
                      <a:pt x="6423" y="18577"/>
                    </a:cubicBezTo>
                    <a:lnTo>
                      <a:pt x="5452" y="7592"/>
                    </a:lnTo>
                    <a:cubicBezTo>
                      <a:pt x="5452" y="7302"/>
                      <a:pt x="5452" y="7070"/>
                      <a:pt x="5654" y="7051"/>
                    </a:cubicBezTo>
                    <a:cubicBezTo>
                      <a:pt x="5856" y="7032"/>
                      <a:pt x="6007" y="7183"/>
                      <a:pt x="6240" y="7422"/>
                    </a:cubicBezTo>
                    <a:lnTo>
                      <a:pt x="22522" y="22937"/>
                    </a:lnTo>
                    <a:cubicBezTo>
                      <a:pt x="22708" y="23207"/>
                      <a:pt x="23027" y="23354"/>
                      <a:pt x="23354" y="23321"/>
                    </a:cubicBezTo>
                    <a:cubicBezTo>
                      <a:pt x="23726" y="23321"/>
                      <a:pt x="23701" y="23025"/>
                      <a:pt x="23638" y="22314"/>
                    </a:cubicBezTo>
                    <a:lnTo>
                      <a:pt x="22049" y="4194"/>
                    </a:lnTo>
                    <a:cubicBezTo>
                      <a:pt x="21752" y="803"/>
                      <a:pt x="24439" y="1350"/>
                      <a:pt x="24350" y="382"/>
                    </a:cubicBezTo>
                    <a:cubicBezTo>
                      <a:pt x="24350" y="287"/>
                      <a:pt x="24312" y="-40"/>
                      <a:pt x="23720" y="4"/>
                    </a:cubicBezTo>
                    <a:cubicBezTo>
                      <a:pt x="23449" y="42"/>
                      <a:pt x="22377" y="256"/>
                      <a:pt x="20441" y="426"/>
                    </a:cubicBezTo>
                    <a:cubicBezTo>
                      <a:pt x="18322" y="614"/>
                      <a:pt x="17414" y="570"/>
                      <a:pt x="16922" y="608"/>
                    </a:cubicBezTo>
                    <a:cubicBezTo>
                      <a:pt x="16658" y="621"/>
                      <a:pt x="16454" y="846"/>
                      <a:pt x="16467" y="1109"/>
                    </a:cubicBezTo>
                    <a:cubicBezTo>
                      <a:pt x="16469" y="1140"/>
                      <a:pt x="16474" y="1170"/>
                      <a:pt x="16481" y="1199"/>
                    </a:cubicBezTo>
                    <a:cubicBezTo>
                      <a:pt x="16575" y="2263"/>
                      <a:pt x="20264" y="1350"/>
                      <a:pt x="20535" y="4289"/>
                    </a:cubicBezTo>
                    <a:lnTo>
                      <a:pt x="21475" y="15054"/>
                    </a:lnTo>
                    <a:cubicBezTo>
                      <a:pt x="21544" y="15859"/>
                      <a:pt x="21525" y="16255"/>
                      <a:pt x="21336" y="16274"/>
                    </a:cubicBezTo>
                    <a:cubicBezTo>
                      <a:pt x="21147" y="16293"/>
                      <a:pt x="20743" y="15928"/>
                      <a:pt x="20308" y="15519"/>
                    </a:cubicBezTo>
                    <a:lnTo>
                      <a:pt x="6694" y="2345"/>
                    </a:lnTo>
                    <a:cubicBezTo>
                      <a:pt x="6064" y="1778"/>
                      <a:pt x="6436" y="1527"/>
                      <a:pt x="5433" y="1608"/>
                    </a:cubicBezTo>
                    <a:cubicBezTo>
                      <a:pt x="3806" y="1747"/>
                      <a:pt x="3018" y="1948"/>
                      <a:pt x="2217" y="2024"/>
                    </a:cubicBezTo>
                    <a:cubicBezTo>
                      <a:pt x="1631" y="2068"/>
                      <a:pt x="1070" y="1992"/>
                      <a:pt x="483" y="2024"/>
                    </a:cubicBezTo>
                    <a:cubicBezTo>
                      <a:pt x="211" y="2028"/>
                      <a:pt x="-5" y="2252"/>
                      <a:pt x="0" y="2523"/>
                    </a:cubicBezTo>
                    <a:cubicBezTo>
                      <a:pt x="0" y="2554"/>
                      <a:pt x="4" y="2585"/>
                      <a:pt x="10" y="2615"/>
                    </a:cubicBezTo>
                    <a:cubicBezTo>
                      <a:pt x="143" y="4163"/>
                      <a:pt x="3409" y="1759"/>
                      <a:pt x="3945" y="79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417BBF16-A79A-1C21-A6F2-1A82A79BD204}"/>
                  </a:ext>
                </a:extLst>
              </p:cNvPr>
              <p:cNvSpPr/>
              <p:nvPr/>
            </p:nvSpPr>
            <p:spPr>
              <a:xfrm>
                <a:off x="8482203" y="3990517"/>
                <a:ext cx="21479" cy="24687"/>
              </a:xfrm>
              <a:custGeom>
                <a:avLst/>
                <a:gdLst>
                  <a:gd name="connsiteX0" fmla="*/ 15866 w 21479"/>
                  <a:gd name="connsiteY0" fmla="*/ 112 h 24687"/>
                  <a:gd name="connsiteX1" fmla="*/ 15450 w 21479"/>
                  <a:gd name="connsiteY1" fmla="*/ 36 h 24687"/>
                  <a:gd name="connsiteX2" fmla="*/ 14757 w 21479"/>
                  <a:gd name="connsiteY2" fmla="*/ 1364 h 24687"/>
                  <a:gd name="connsiteX3" fmla="*/ 7448 w 21479"/>
                  <a:gd name="connsiteY3" fmla="*/ 1534 h 24687"/>
                  <a:gd name="connsiteX4" fmla="*/ 663 w 21479"/>
                  <a:gd name="connsiteY4" fmla="*/ 16791 h 24687"/>
                  <a:gd name="connsiteX5" fmla="*/ 13823 w 21479"/>
                  <a:gd name="connsiteY5" fmla="*/ 24133 h 24687"/>
                  <a:gd name="connsiteX6" fmla="*/ 21428 w 21479"/>
                  <a:gd name="connsiteY6" fmla="*/ 15325 h 24687"/>
                  <a:gd name="connsiteX7" fmla="*/ 20911 w 21479"/>
                  <a:gd name="connsiteY7" fmla="*/ 15105 h 24687"/>
                  <a:gd name="connsiteX8" fmla="*/ 14801 w 21479"/>
                  <a:gd name="connsiteY8" fmla="*/ 21397 h 24687"/>
                  <a:gd name="connsiteX9" fmla="*/ 3570 w 21479"/>
                  <a:gd name="connsiteY9" fmla="*/ 13324 h 24687"/>
                  <a:gd name="connsiteX10" fmla="*/ 7707 w 21479"/>
                  <a:gd name="connsiteY10" fmla="*/ 2773 h 24687"/>
                  <a:gd name="connsiteX11" fmla="*/ 16945 w 21479"/>
                  <a:gd name="connsiteY11" fmla="*/ 6164 h 24687"/>
                  <a:gd name="connsiteX12" fmla="*/ 18155 w 21479"/>
                  <a:gd name="connsiteY12" fmla="*/ 6951 h 24687"/>
                  <a:gd name="connsiteX13" fmla="*/ 18200 w 21479"/>
                  <a:gd name="connsiteY13" fmla="*/ 5812 h 2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479" h="24687">
                    <a:moveTo>
                      <a:pt x="15866" y="112"/>
                    </a:moveTo>
                    <a:cubicBezTo>
                      <a:pt x="15810" y="-39"/>
                      <a:pt x="15602" y="-8"/>
                      <a:pt x="15450" y="36"/>
                    </a:cubicBezTo>
                    <a:cubicBezTo>
                      <a:pt x="15040" y="162"/>
                      <a:pt x="15318" y="1194"/>
                      <a:pt x="14757" y="1364"/>
                    </a:cubicBezTo>
                    <a:cubicBezTo>
                      <a:pt x="13880" y="1641"/>
                      <a:pt x="11017" y="433"/>
                      <a:pt x="7448" y="1534"/>
                    </a:cubicBezTo>
                    <a:cubicBezTo>
                      <a:pt x="8" y="3799"/>
                      <a:pt x="-938" y="11600"/>
                      <a:pt x="663" y="16791"/>
                    </a:cubicBezTo>
                    <a:cubicBezTo>
                      <a:pt x="1407" y="19239"/>
                      <a:pt x="5172" y="26776"/>
                      <a:pt x="13823" y="24133"/>
                    </a:cubicBezTo>
                    <a:cubicBezTo>
                      <a:pt x="20129" y="22246"/>
                      <a:pt x="21813" y="16583"/>
                      <a:pt x="21428" y="15325"/>
                    </a:cubicBezTo>
                    <a:cubicBezTo>
                      <a:pt x="21371" y="15136"/>
                      <a:pt x="21062" y="15067"/>
                      <a:pt x="20911" y="15105"/>
                    </a:cubicBezTo>
                    <a:cubicBezTo>
                      <a:pt x="20142" y="15344"/>
                      <a:pt x="19379" y="20025"/>
                      <a:pt x="14801" y="21397"/>
                    </a:cubicBezTo>
                    <a:cubicBezTo>
                      <a:pt x="9163" y="23120"/>
                      <a:pt x="4920" y="17697"/>
                      <a:pt x="3570" y="13324"/>
                    </a:cubicBezTo>
                    <a:cubicBezTo>
                      <a:pt x="2309" y="9172"/>
                      <a:pt x="3362" y="4094"/>
                      <a:pt x="7707" y="2773"/>
                    </a:cubicBezTo>
                    <a:cubicBezTo>
                      <a:pt x="11137" y="1735"/>
                      <a:pt x="14561" y="3629"/>
                      <a:pt x="16945" y="6164"/>
                    </a:cubicBezTo>
                    <a:cubicBezTo>
                      <a:pt x="17285" y="6498"/>
                      <a:pt x="17689" y="7089"/>
                      <a:pt x="18155" y="6951"/>
                    </a:cubicBezTo>
                    <a:cubicBezTo>
                      <a:pt x="18622" y="6812"/>
                      <a:pt x="18326" y="6120"/>
                      <a:pt x="18200" y="581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D1BA411D-6022-2045-B5CF-1AD0D0287A46}"/>
                  </a:ext>
                </a:extLst>
              </p:cNvPr>
              <p:cNvSpPr/>
              <p:nvPr/>
            </p:nvSpPr>
            <p:spPr>
              <a:xfrm>
                <a:off x="8499053" y="3984731"/>
                <a:ext cx="19962" cy="23903"/>
              </a:xfrm>
              <a:custGeom>
                <a:avLst/>
                <a:gdLst>
                  <a:gd name="connsiteX0" fmla="*/ 7914 w 19962"/>
                  <a:gd name="connsiteY0" fmla="*/ 4011 h 23903"/>
                  <a:gd name="connsiteX1" fmla="*/ 8544 w 19962"/>
                  <a:gd name="connsiteY1" fmla="*/ 236 h 23903"/>
                  <a:gd name="connsiteX2" fmla="*/ 7372 w 19962"/>
                  <a:gd name="connsiteY2" fmla="*/ 349 h 23903"/>
                  <a:gd name="connsiteX3" fmla="*/ 3922 w 19962"/>
                  <a:gd name="connsiteY3" fmla="*/ 2331 h 23903"/>
                  <a:gd name="connsiteX4" fmla="*/ 769 w 19962"/>
                  <a:gd name="connsiteY4" fmla="*/ 3847 h 23903"/>
                  <a:gd name="connsiteX5" fmla="*/ 57 w 19962"/>
                  <a:gd name="connsiteY5" fmla="*/ 4741 h 23903"/>
                  <a:gd name="connsiteX6" fmla="*/ 4629 w 19962"/>
                  <a:gd name="connsiteY6" fmla="*/ 5911 h 23903"/>
                  <a:gd name="connsiteX7" fmla="*/ 11956 w 19962"/>
                  <a:gd name="connsiteY7" fmla="*/ 19664 h 23903"/>
                  <a:gd name="connsiteX8" fmla="*/ 11584 w 19962"/>
                  <a:gd name="connsiteY8" fmla="*/ 23678 h 23903"/>
                  <a:gd name="connsiteX9" fmla="*/ 12020 w 19962"/>
                  <a:gd name="connsiteY9" fmla="*/ 23884 h 23903"/>
                  <a:gd name="connsiteX10" fmla="*/ 12069 w 19962"/>
                  <a:gd name="connsiteY10" fmla="*/ 23861 h 23903"/>
                  <a:gd name="connsiteX11" fmla="*/ 15058 w 19962"/>
                  <a:gd name="connsiteY11" fmla="*/ 22124 h 23903"/>
                  <a:gd name="connsiteX12" fmla="*/ 19264 w 19962"/>
                  <a:gd name="connsiteY12" fmla="*/ 20042 h 23903"/>
                  <a:gd name="connsiteX13" fmla="*/ 19895 w 19962"/>
                  <a:gd name="connsiteY13" fmla="*/ 19148 h 23903"/>
                  <a:gd name="connsiteX14" fmla="*/ 15178 w 19962"/>
                  <a:gd name="connsiteY14" fmla="*/ 17657 h 23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962" h="23903">
                    <a:moveTo>
                      <a:pt x="7914" y="4011"/>
                    </a:moveTo>
                    <a:cubicBezTo>
                      <a:pt x="6464" y="1286"/>
                      <a:pt x="9055" y="1223"/>
                      <a:pt x="8544" y="236"/>
                    </a:cubicBezTo>
                    <a:cubicBezTo>
                      <a:pt x="8355" y="-104"/>
                      <a:pt x="8191" y="-85"/>
                      <a:pt x="7372" y="349"/>
                    </a:cubicBezTo>
                    <a:cubicBezTo>
                      <a:pt x="5820" y="1173"/>
                      <a:pt x="4900" y="1802"/>
                      <a:pt x="3922" y="2331"/>
                    </a:cubicBezTo>
                    <a:cubicBezTo>
                      <a:pt x="2945" y="2859"/>
                      <a:pt x="1841" y="3281"/>
                      <a:pt x="769" y="3847"/>
                    </a:cubicBezTo>
                    <a:cubicBezTo>
                      <a:pt x="524" y="3979"/>
                      <a:pt x="-208" y="4250"/>
                      <a:pt x="57" y="4741"/>
                    </a:cubicBezTo>
                    <a:cubicBezTo>
                      <a:pt x="587" y="5741"/>
                      <a:pt x="3248" y="3312"/>
                      <a:pt x="4629" y="5911"/>
                    </a:cubicBezTo>
                    <a:lnTo>
                      <a:pt x="11956" y="19664"/>
                    </a:lnTo>
                    <a:cubicBezTo>
                      <a:pt x="13406" y="22382"/>
                      <a:pt x="11048" y="22678"/>
                      <a:pt x="11584" y="23678"/>
                    </a:cubicBezTo>
                    <a:cubicBezTo>
                      <a:pt x="11647" y="23855"/>
                      <a:pt x="11842" y="23947"/>
                      <a:pt x="12020" y="23884"/>
                    </a:cubicBezTo>
                    <a:cubicBezTo>
                      <a:pt x="12037" y="23877"/>
                      <a:pt x="12054" y="23870"/>
                      <a:pt x="12069" y="23861"/>
                    </a:cubicBezTo>
                    <a:cubicBezTo>
                      <a:pt x="12776" y="23490"/>
                      <a:pt x="13879" y="22747"/>
                      <a:pt x="15058" y="22124"/>
                    </a:cubicBezTo>
                    <a:cubicBezTo>
                      <a:pt x="17190" y="20998"/>
                      <a:pt x="18249" y="20577"/>
                      <a:pt x="19264" y="20042"/>
                    </a:cubicBezTo>
                    <a:cubicBezTo>
                      <a:pt x="19895" y="19708"/>
                      <a:pt x="20078" y="19469"/>
                      <a:pt x="19895" y="19148"/>
                    </a:cubicBezTo>
                    <a:cubicBezTo>
                      <a:pt x="19409" y="18230"/>
                      <a:pt x="17057" y="21168"/>
                      <a:pt x="15178" y="176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0166232E-9678-E4F7-27BE-5512DBFC6B44}"/>
                  </a:ext>
                </a:extLst>
              </p:cNvPr>
              <p:cNvSpPr/>
              <p:nvPr/>
            </p:nvSpPr>
            <p:spPr>
              <a:xfrm>
                <a:off x="8325485" y="3873051"/>
                <a:ext cx="24476" cy="19270"/>
              </a:xfrm>
              <a:custGeom>
                <a:avLst/>
                <a:gdLst>
                  <a:gd name="connsiteX0" fmla="*/ 4713 w 24476"/>
                  <a:gd name="connsiteY0" fmla="*/ 2019 h 19270"/>
                  <a:gd name="connsiteX1" fmla="*/ 2393 w 24476"/>
                  <a:gd name="connsiteY1" fmla="*/ 6 h 19270"/>
                  <a:gd name="connsiteX2" fmla="*/ 1844 w 24476"/>
                  <a:gd name="connsiteY2" fmla="*/ 868 h 19270"/>
                  <a:gd name="connsiteX3" fmla="*/ 1756 w 24476"/>
                  <a:gd name="connsiteY3" fmla="*/ 3057 h 19270"/>
                  <a:gd name="connsiteX4" fmla="*/ 1403 w 24476"/>
                  <a:gd name="connsiteY4" fmla="*/ 5272 h 19270"/>
                  <a:gd name="connsiteX5" fmla="*/ 1813 w 24476"/>
                  <a:gd name="connsiteY5" fmla="*/ 6392 h 19270"/>
                  <a:gd name="connsiteX6" fmla="*/ 5066 w 24476"/>
                  <a:gd name="connsiteY6" fmla="*/ 4070 h 19270"/>
                  <a:gd name="connsiteX7" fmla="*/ 8831 w 24476"/>
                  <a:gd name="connsiteY7" fmla="*/ 5278 h 19270"/>
                  <a:gd name="connsiteX8" fmla="*/ 18346 w 24476"/>
                  <a:gd name="connsiteY8" fmla="*/ 9821 h 19270"/>
                  <a:gd name="connsiteX9" fmla="*/ 18977 w 24476"/>
                  <a:gd name="connsiteY9" fmla="*/ 10223 h 19270"/>
                  <a:gd name="connsiteX10" fmla="*/ 18258 w 24476"/>
                  <a:gd name="connsiteY10" fmla="*/ 10519 h 19270"/>
                  <a:gd name="connsiteX11" fmla="*/ 7463 w 24476"/>
                  <a:gd name="connsiteY11" fmla="*/ 12847 h 19270"/>
                  <a:gd name="connsiteX12" fmla="*/ 2872 w 24476"/>
                  <a:gd name="connsiteY12" fmla="*/ 13388 h 19270"/>
                  <a:gd name="connsiteX13" fmla="*/ 1283 w 24476"/>
                  <a:gd name="connsiteY13" fmla="*/ 11658 h 19270"/>
                  <a:gd name="connsiteX14" fmla="*/ 652 w 24476"/>
                  <a:gd name="connsiteY14" fmla="*/ 12564 h 19270"/>
                  <a:gd name="connsiteX15" fmla="*/ 501 w 24476"/>
                  <a:gd name="connsiteY15" fmla="*/ 15401 h 19270"/>
                  <a:gd name="connsiteX16" fmla="*/ 104 w 24476"/>
                  <a:gd name="connsiteY16" fmla="*/ 18012 h 19270"/>
                  <a:gd name="connsiteX17" fmla="*/ 507 w 24476"/>
                  <a:gd name="connsiteY17" fmla="*/ 19271 h 19270"/>
                  <a:gd name="connsiteX18" fmla="*/ 999 w 24476"/>
                  <a:gd name="connsiteY18" fmla="*/ 18900 h 19270"/>
                  <a:gd name="connsiteX19" fmla="*/ 3143 w 24476"/>
                  <a:gd name="connsiteY19" fmla="*/ 17226 h 19270"/>
                  <a:gd name="connsiteX20" fmla="*/ 22691 w 24476"/>
                  <a:gd name="connsiteY20" fmla="*/ 12658 h 19270"/>
                  <a:gd name="connsiteX21" fmla="*/ 24475 w 24476"/>
                  <a:gd name="connsiteY21" fmla="*/ 11840 h 19270"/>
                  <a:gd name="connsiteX22" fmla="*/ 23511 w 24476"/>
                  <a:gd name="connsiteY22" fmla="*/ 11035 h 19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476" h="19270">
                    <a:moveTo>
                      <a:pt x="4713" y="2019"/>
                    </a:moveTo>
                    <a:cubicBezTo>
                      <a:pt x="2866" y="1132"/>
                      <a:pt x="3137" y="81"/>
                      <a:pt x="2393" y="6"/>
                    </a:cubicBezTo>
                    <a:cubicBezTo>
                      <a:pt x="1838" y="-51"/>
                      <a:pt x="1901" y="320"/>
                      <a:pt x="1844" y="868"/>
                    </a:cubicBezTo>
                    <a:cubicBezTo>
                      <a:pt x="1775" y="1597"/>
                      <a:pt x="1844" y="2334"/>
                      <a:pt x="1756" y="3057"/>
                    </a:cubicBezTo>
                    <a:cubicBezTo>
                      <a:pt x="1668" y="3781"/>
                      <a:pt x="1478" y="4523"/>
                      <a:pt x="1403" y="5272"/>
                    </a:cubicBezTo>
                    <a:cubicBezTo>
                      <a:pt x="1403" y="5586"/>
                      <a:pt x="1195" y="6335"/>
                      <a:pt x="1813" y="6392"/>
                    </a:cubicBezTo>
                    <a:cubicBezTo>
                      <a:pt x="2954" y="6505"/>
                      <a:pt x="2008" y="3768"/>
                      <a:pt x="5066" y="4070"/>
                    </a:cubicBezTo>
                    <a:cubicBezTo>
                      <a:pt x="6382" y="4250"/>
                      <a:pt x="7657" y="4659"/>
                      <a:pt x="8831" y="5278"/>
                    </a:cubicBezTo>
                    <a:lnTo>
                      <a:pt x="18346" y="9821"/>
                    </a:lnTo>
                    <a:cubicBezTo>
                      <a:pt x="18573" y="9921"/>
                      <a:pt x="19015" y="10072"/>
                      <a:pt x="18977" y="10223"/>
                    </a:cubicBezTo>
                    <a:cubicBezTo>
                      <a:pt x="18939" y="10374"/>
                      <a:pt x="18498" y="10469"/>
                      <a:pt x="18258" y="10519"/>
                    </a:cubicBezTo>
                    <a:lnTo>
                      <a:pt x="7463" y="12847"/>
                    </a:lnTo>
                    <a:cubicBezTo>
                      <a:pt x="5965" y="13238"/>
                      <a:pt x="4420" y="13420"/>
                      <a:pt x="2872" y="13388"/>
                    </a:cubicBezTo>
                    <a:cubicBezTo>
                      <a:pt x="1516" y="13250"/>
                      <a:pt x="2159" y="11740"/>
                      <a:pt x="1283" y="11658"/>
                    </a:cubicBezTo>
                    <a:cubicBezTo>
                      <a:pt x="734" y="11601"/>
                      <a:pt x="747" y="11733"/>
                      <a:pt x="652" y="12564"/>
                    </a:cubicBezTo>
                    <a:cubicBezTo>
                      <a:pt x="608" y="12979"/>
                      <a:pt x="652" y="13740"/>
                      <a:pt x="501" y="15401"/>
                    </a:cubicBezTo>
                    <a:cubicBezTo>
                      <a:pt x="406" y="16282"/>
                      <a:pt x="192" y="17151"/>
                      <a:pt x="104" y="18012"/>
                    </a:cubicBezTo>
                    <a:cubicBezTo>
                      <a:pt x="66" y="18396"/>
                      <a:pt x="-268" y="19176"/>
                      <a:pt x="507" y="19271"/>
                    </a:cubicBezTo>
                    <a:cubicBezTo>
                      <a:pt x="734" y="19271"/>
                      <a:pt x="961" y="18975"/>
                      <a:pt x="999" y="18900"/>
                    </a:cubicBezTo>
                    <a:cubicBezTo>
                      <a:pt x="1434" y="17874"/>
                      <a:pt x="1825" y="17547"/>
                      <a:pt x="3143" y="17226"/>
                    </a:cubicBezTo>
                    <a:lnTo>
                      <a:pt x="22691" y="12658"/>
                    </a:lnTo>
                    <a:cubicBezTo>
                      <a:pt x="24103" y="12325"/>
                      <a:pt x="24457" y="12105"/>
                      <a:pt x="24475" y="11840"/>
                    </a:cubicBezTo>
                    <a:cubicBezTo>
                      <a:pt x="24494" y="11576"/>
                      <a:pt x="24330" y="11412"/>
                      <a:pt x="23511" y="1103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B1D9E9FE-960D-8965-3066-DC83BFED0584}"/>
                  </a:ext>
                </a:extLst>
              </p:cNvPr>
              <p:cNvSpPr/>
              <p:nvPr/>
            </p:nvSpPr>
            <p:spPr>
              <a:xfrm>
                <a:off x="8326970" y="3851758"/>
                <a:ext cx="26671" cy="24561"/>
              </a:xfrm>
              <a:custGeom>
                <a:avLst/>
                <a:gdLst>
                  <a:gd name="connsiteX0" fmla="*/ 18696 w 26671"/>
                  <a:gd name="connsiteY0" fmla="*/ 21217 h 24561"/>
                  <a:gd name="connsiteX1" fmla="*/ 22064 w 26671"/>
                  <a:gd name="connsiteY1" fmla="*/ 24545 h 24561"/>
                  <a:gd name="connsiteX2" fmla="*/ 22619 w 26671"/>
                  <a:gd name="connsiteY2" fmla="*/ 23847 h 24561"/>
                  <a:gd name="connsiteX3" fmla="*/ 22997 w 26671"/>
                  <a:gd name="connsiteY3" fmla="*/ 21638 h 24561"/>
                  <a:gd name="connsiteX4" fmla="*/ 23804 w 26671"/>
                  <a:gd name="connsiteY4" fmla="*/ 18700 h 24561"/>
                  <a:gd name="connsiteX5" fmla="*/ 23621 w 26671"/>
                  <a:gd name="connsiteY5" fmla="*/ 17643 h 24561"/>
                  <a:gd name="connsiteX6" fmla="*/ 17448 w 26671"/>
                  <a:gd name="connsiteY6" fmla="*/ 19631 h 24561"/>
                  <a:gd name="connsiteX7" fmla="*/ 6678 w 26671"/>
                  <a:gd name="connsiteY7" fmla="*/ 17146 h 24561"/>
                  <a:gd name="connsiteX8" fmla="*/ 6217 w 26671"/>
                  <a:gd name="connsiteY8" fmla="*/ 16825 h 24561"/>
                  <a:gd name="connsiteX9" fmla="*/ 6741 w 26671"/>
                  <a:gd name="connsiteY9" fmla="*/ 16473 h 24561"/>
                  <a:gd name="connsiteX10" fmla="*/ 26017 w 26671"/>
                  <a:gd name="connsiteY10" fmla="*/ 8105 h 24561"/>
                  <a:gd name="connsiteX11" fmla="*/ 26648 w 26671"/>
                  <a:gd name="connsiteY11" fmla="*/ 7551 h 24561"/>
                  <a:gd name="connsiteX12" fmla="*/ 25765 w 26671"/>
                  <a:gd name="connsiteY12" fmla="*/ 7023 h 24561"/>
                  <a:gd name="connsiteX13" fmla="*/ 7977 w 26671"/>
                  <a:gd name="connsiteY13" fmla="*/ 2971 h 24561"/>
                  <a:gd name="connsiteX14" fmla="*/ 4956 w 26671"/>
                  <a:gd name="connsiteY14" fmla="*/ 7 h 24561"/>
                  <a:gd name="connsiteX15" fmla="*/ 4433 w 26671"/>
                  <a:gd name="connsiteY15" fmla="*/ 398 h 24561"/>
                  <a:gd name="connsiteX16" fmla="*/ 3935 w 26671"/>
                  <a:gd name="connsiteY16" fmla="*/ 3128 h 24561"/>
                  <a:gd name="connsiteX17" fmla="*/ 3140 w 26671"/>
                  <a:gd name="connsiteY17" fmla="*/ 5985 h 24561"/>
                  <a:gd name="connsiteX18" fmla="*/ 3588 w 26671"/>
                  <a:gd name="connsiteY18" fmla="*/ 6513 h 24561"/>
                  <a:gd name="connsiteX19" fmla="*/ 7661 w 26671"/>
                  <a:gd name="connsiteY19" fmla="*/ 4198 h 24561"/>
                  <a:gd name="connsiteX20" fmla="*/ 18205 w 26671"/>
                  <a:gd name="connsiteY20" fmla="*/ 6633 h 24561"/>
                  <a:gd name="connsiteX21" fmla="*/ 19333 w 26671"/>
                  <a:gd name="connsiteY21" fmla="*/ 7104 h 24561"/>
                  <a:gd name="connsiteX22" fmla="*/ 18324 w 26671"/>
                  <a:gd name="connsiteY22" fmla="*/ 7696 h 24561"/>
                  <a:gd name="connsiteX23" fmla="*/ 2005 w 26671"/>
                  <a:gd name="connsiteY23" fmla="*/ 14617 h 24561"/>
                  <a:gd name="connsiteX24" fmla="*/ 958 w 26671"/>
                  <a:gd name="connsiteY24" fmla="*/ 15391 h 24561"/>
                  <a:gd name="connsiteX25" fmla="*/ 473 w 26671"/>
                  <a:gd name="connsiteY25" fmla="*/ 18071 h 24561"/>
                  <a:gd name="connsiteX26" fmla="*/ 13 w 26671"/>
                  <a:gd name="connsiteY26" fmla="*/ 19461 h 24561"/>
                  <a:gd name="connsiteX27" fmla="*/ 460 w 26671"/>
                  <a:gd name="connsiteY27" fmla="*/ 20009 h 24561"/>
                  <a:gd name="connsiteX28" fmla="*/ 6652 w 26671"/>
                  <a:gd name="connsiteY28" fmla="*/ 18455 h 2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6671" h="24561">
                    <a:moveTo>
                      <a:pt x="18696" y="21217"/>
                    </a:moveTo>
                    <a:cubicBezTo>
                      <a:pt x="21919" y="21953"/>
                      <a:pt x="20790" y="24256"/>
                      <a:pt x="22064" y="24545"/>
                    </a:cubicBezTo>
                    <a:cubicBezTo>
                      <a:pt x="22600" y="24664"/>
                      <a:pt x="22549" y="24123"/>
                      <a:pt x="22619" y="23847"/>
                    </a:cubicBezTo>
                    <a:cubicBezTo>
                      <a:pt x="22776" y="23167"/>
                      <a:pt x="22808" y="22456"/>
                      <a:pt x="22997" y="21638"/>
                    </a:cubicBezTo>
                    <a:cubicBezTo>
                      <a:pt x="23186" y="20820"/>
                      <a:pt x="23520" y="19958"/>
                      <a:pt x="23804" y="18700"/>
                    </a:cubicBezTo>
                    <a:cubicBezTo>
                      <a:pt x="23886" y="18367"/>
                      <a:pt x="24056" y="17744"/>
                      <a:pt x="23621" y="17643"/>
                    </a:cubicBezTo>
                    <a:cubicBezTo>
                      <a:pt x="22127" y="17297"/>
                      <a:pt x="23533" y="21028"/>
                      <a:pt x="17448" y="19631"/>
                    </a:cubicBezTo>
                    <a:lnTo>
                      <a:pt x="6678" y="17146"/>
                    </a:lnTo>
                    <a:cubicBezTo>
                      <a:pt x="6400" y="17083"/>
                      <a:pt x="6186" y="16982"/>
                      <a:pt x="6217" y="16825"/>
                    </a:cubicBezTo>
                    <a:cubicBezTo>
                      <a:pt x="6249" y="16668"/>
                      <a:pt x="6444" y="16586"/>
                      <a:pt x="6741" y="16473"/>
                    </a:cubicBezTo>
                    <a:lnTo>
                      <a:pt x="26017" y="8105"/>
                    </a:lnTo>
                    <a:cubicBezTo>
                      <a:pt x="26320" y="7985"/>
                      <a:pt x="26534" y="7903"/>
                      <a:pt x="26648" y="7551"/>
                    </a:cubicBezTo>
                    <a:cubicBezTo>
                      <a:pt x="26761" y="7199"/>
                      <a:pt x="26459" y="7186"/>
                      <a:pt x="25765" y="7023"/>
                    </a:cubicBezTo>
                    <a:lnTo>
                      <a:pt x="7977" y="2971"/>
                    </a:lnTo>
                    <a:cubicBezTo>
                      <a:pt x="4647" y="2203"/>
                      <a:pt x="5908" y="234"/>
                      <a:pt x="4956" y="7"/>
                    </a:cubicBezTo>
                    <a:cubicBezTo>
                      <a:pt x="4862" y="7"/>
                      <a:pt x="4546" y="-87"/>
                      <a:pt x="4433" y="398"/>
                    </a:cubicBezTo>
                    <a:cubicBezTo>
                      <a:pt x="4376" y="624"/>
                      <a:pt x="4300" y="1543"/>
                      <a:pt x="3935" y="3128"/>
                    </a:cubicBezTo>
                    <a:cubicBezTo>
                      <a:pt x="3531" y="4877"/>
                      <a:pt x="3235" y="5576"/>
                      <a:pt x="3140" y="5985"/>
                    </a:cubicBezTo>
                    <a:cubicBezTo>
                      <a:pt x="3046" y="6393"/>
                      <a:pt x="3367" y="6463"/>
                      <a:pt x="3588" y="6513"/>
                    </a:cubicBezTo>
                    <a:cubicBezTo>
                      <a:pt x="4628" y="6752"/>
                      <a:pt x="4773" y="3537"/>
                      <a:pt x="7661" y="4198"/>
                    </a:cubicBezTo>
                    <a:lnTo>
                      <a:pt x="18205" y="6633"/>
                    </a:lnTo>
                    <a:cubicBezTo>
                      <a:pt x="18999" y="6815"/>
                      <a:pt x="19365" y="6953"/>
                      <a:pt x="19333" y="7104"/>
                    </a:cubicBezTo>
                    <a:cubicBezTo>
                      <a:pt x="19302" y="7255"/>
                      <a:pt x="18841" y="7469"/>
                      <a:pt x="18324" y="7696"/>
                    </a:cubicBezTo>
                    <a:lnTo>
                      <a:pt x="2005" y="14617"/>
                    </a:lnTo>
                    <a:cubicBezTo>
                      <a:pt x="1299" y="14938"/>
                      <a:pt x="1141" y="14617"/>
                      <a:pt x="958" y="15391"/>
                    </a:cubicBezTo>
                    <a:cubicBezTo>
                      <a:pt x="656" y="16731"/>
                      <a:pt x="624" y="17416"/>
                      <a:pt x="473" y="18071"/>
                    </a:cubicBezTo>
                    <a:cubicBezTo>
                      <a:pt x="359" y="18549"/>
                      <a:pt x="132" y="18977"/>
                      <a:pt x="13" y="19461"/>
                    </a:cubicBezTo>
                    <a:cubicBezTo>
                      <a:pt x="-57" y="19763"/>
                      <a:pt x="170" y="19952"/>
                      <a:pt x="460" y="20009"/>
                    </a:cubicBezTo>
                    <a:cubicBezTo>
                      <a:pt x="1980" y="20361"/>
                      <a:pt x="574" y="17058"/>
                      <a:pt x="6652" y="1845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A014B2FB-E1FA-5822-3FF9-14006A4684A3}"/>
                  </a:ext>
                </a:extLst>
              </p:cNvPr>
              <p:cNvSpPr/>
              <p:nvPr/>
            </p:nvSpPr>
            <p:spPr>
              <a:xfrm>
                <a:off x="8332207" y="3842917"/>
                <a:ext cx="24408" cy="13568"/>
              </a:xfrm>
              <a:custGeom>
                <a:avLst/>
                <a:gdLst>
                  <a:gd name="connsiteX0" fmla="*/ 5073 w 24408"/>
                  <a:gd name="connsiteY0" fmla="*/ 2821 h 13568"/>
                  <a:gd name="connsiteX1" fmla="*/ 2809 w 24408"/>
                  <a:gd name="connsiteY1" fmla="*/ 40 h 13568"/>
                  <a:gd name="connsiteX2" fmla="*/ 2091 w 24408"/>
                  <a:gd name="connsiteY2" fmla="*/ 764 h 13568"/>
                  <a:gd name="connsiteX3" fmla="*/ 1176 w 24408"/>
                  <a:gd name="connsiteY3" fmla="*/ 3985 h 13568"/>
                  <a:gd name="connsiteX4" fmla="*/ 148 w 24408"/>
                  <a:gd name="connsiteY4" fmla="*/ 6735 h 13568"/>
                  <a:gd name="connsiteX5" fmla="*/ 306 w 24408"/>
                  <a:gd name="connsiteY5" fmla="*/ 7716 h 13568"/>
                  <a:gd name="connsiteX6" fmla="*/ 4247 w 24408"/>
                  <a:gd name="connsiteY6" fmla="*/ 5910 h 13568"/>
                  <a:gd name="connsiteX7" fmla="*/ 19084 w 24408"/>
                  <a:gd name="connsiteY7" fmla="*/ 10717 h 13568"/>
                  <a:gd name="connsiteX8" fmla="*/ 21720 w 24408"/>
                  <a:gd name="connsiteY8" fmla="*/ 13536 h 13568"/>
                  <a:gd name="connsiteX9" fmla="*/ 22181 w 24408"/>
                  <a:gd name="connsiteY9" fmla="*/ 13385 h 13568"/>
                  <a:gd name="connsiteX10" fmla="*/ 22956 w 24408"/>
                  <a:gd name="connsiteY10" fmla="*/ 10579 h 13568"/>
                  <a:gd name="connsiteX11" fmla="*/ 24306 w 24408"/>
                  <a:gd name="connsiteY11" fmla="*/ 6873 h 13568"/>
                  <a:gd name="connsiteX12" fmla="*/ 24098 w 24408"/>
                  <a:gd name="connsiteY12" fmla="*/ 5929 h 13568"/>
                  <a:gd name="connsiteX13" fmla="*/ 19829 w 24408"/>
                  <a:gd name="connsiteY13" fmla="*/ 7603 h 13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08" h="13568">
                    <a:moveTo>
                      <a:pt x="5073" y="2821"/>
                    </a:moveTo>
                    <a:cubicBezTo>
                      <a:pt x="2141" y="1871"/>
                      <a:pt x="3856" y="380"/>
                      <a:pt x="2809" y="40"/>
                    </a:cubicBezTo>
                    <a:cubicBezTo>
                      <a:pt x="2431" y="-79"/>
                      <a:pt x="2330" y="40"/>
                      <a:pt x="2091" y="764"/>
                    </a:cubicBezTo>
                    <a:cubicBezTo>
                      <a:pt x="1630" y="2167"/>
                      <a:pt x="1460" y="3098"/>
                      <a:pt x="1176" y="3985"/>
                    </a:cubicBezTo>
                    <a:cubicBezTo>
                      <a:pt x="892" y="4872"/>
                      <a:pt x="464" y="5772"/>
                      <a:pt x="148" y="6735"/>
                    </a:cubicBezTo>
                    <a:cubicBezTo>
                      <a:pt x="73" y="6955"/>
                      <a:pt x="-217" y="7540"/>
                      <a:pt x="306" y="7716"/>
                    </a:cubicBezTo>
                    <a:cubicBezTo>
                      <a:pt x="1391" y="8062"/>
                      <a:pt x="1428" y="4992"/>
                      <a:pt x="4247" y="5910"/>
                    </a:cubicBezTo>
                    <a:lnTo>
                      <a:pt x="19084" y="10717"/>
                    </a:lnTo>
                    <a:cubicBezTo>
                      <a:pt x="22023" y="11674"/>
                      <a:pt x="20636" y="13190"/>
                      <a:pt x="21720" y="13536"/>
                    </a:cubicBezTo>
                    <a:cubicBezTo>
                      <a:pt x="21872" y="13586"/>
                      <a:pt x="22111" y="13605"/>
                      <a:pt x="22181" y="13385"/>
                    </a:cubicBezTo>
                    <a:cubicBezTo>
                      <a:pt x="22389" y="12756"/>
                      <a:pt x="22609" y="11642"/>
                      <a:pt x="22956" y="10579"/>
                    </a:cubicBezTo>
                    <a:cubicBezTo>
                      <a:pt x="23587" y="8691"/>
                      <a:pt x="24003" y="7785"/>
                      <a:pt x="24306" y="6873"/>
                    </a:cubicBezTo>
                    <a:cubicBezTo>
                      <a:pt x="24488" y="6307"/>
                      <a:pt x="24432" y="6043"/>
                      <a:pt x="24098" y="5929"/>
                    </a:cubicBezTo>
                    <a:cubicBezTo>
                      <a:pt x="23108" y="5608"/>
                      <a:pt x="23631" y="8830"/>
                      <a:pt x="19829" y="760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2B6634F2-C489-2D47-5013-1D6D9EC58CAF}"/>
                  </a:ext>
                </a:extLst>
              </p:cNvPr>
              <p:cNvSpPr/>
              <p:nvPr/>
            </p:nvSpPr>
            <p:spPr>
              <a:xfrm>
                <a:off x="8334894" y="3824600"/>
                <a:ext cx="25368" cy="18403"/>
              </a:xfrm>
              <a:custGeom>
                <a:avLst/>
                <a:gdLst>
                  <a:gd name="connsiteX0" fmla="*/ 9701 w 25368"/>
                  <a:gd name="connsiteY0" fmla="*/ 2697 h 18403"/>
                  <a:gd name="connsiteX1" fmla="*/ 8137 w 25368"/>
                  <a:gd name="connsiteY1" fmla="*/ 67 h 18403"/>
                  <a:gd name="connsiteX2" fmla="*/ 7349 w 25368"/>
                  <a:gd name="connsiteY2" fmla="*/ 697 h 18403"/>
                  <a:gd name="connsiteX3" fmla="*/ 6579 w 25368"/>
                  <a:gd name="connsiteY3" fmla="*/ 2741 h 18403"/>
                  <a:gd name="connsiteX4" fmla="*/ 5552 w 25368"/>
                  <a:gd name="connsiteY4" fmla="*/ 4730 h 18403"/>
                  <a:gd name="connsiteX5" fmla="*/ 5596 w 25368"/>
                  <a:gd name="connsiteY5" fmla="*/ 5906 h 18403"/>
                  <a:gd name="connsiteX6" fmla="*/ 9379 w 25368"/>
                  <a:gd name="connsiteY6" fmla="*/ 4730 h 18403"/>
                  <a:gd name="connsiteX7" fmla="*/ 12532 w 25368"/>
                  <a:gd name="connsiteY7" fmla="*/ 7045 h 18403"/>
                  <a:gd name="connsiteX8" fmla="*/ 20099 w 25368"/>
                  <a:gd name="connsiteY8" fmla="*/ 14299 h 18403"/>
                  <a:gd name="connsiteX9" fmla="*/ 20584 w 25368"/>
                  <a:gd name="connsiteY9" fmla="*/ 14884 h 18403"/>
                  <a:gd name="connsiteX10" fmla="*/ 19821 w 25368"/>
                  <a:gd name="connsiteY10" fmla="*/ 14941 h 18403"/>
                  <a:gd name="connsiteX11" fmla="*/ 8919 w 25368"/>
                  <a:gd name="connsiteY11" fmla="*/ 13771 h 18403"/>
                  <a:gd name="connsiteX12" fmla="*/ 4410 w 25368"/>
                  <a:gd name="connsiteY12" fmla="*/ 12858 h 18403"/>
                  <a:gd name="connsiteX13" fmla="*/ 3445 w 25368"/>
                  <a:gd name="connsiteY13" fmla="*/ 10726 h 18403"/>
                  <a:gd name="connsiteX14" fmla="*/ 2582 w 25368"/>
                  <a:gd name="connsiteY14" fmla="*/ 11386 h 18403"/>
                  <a:gd name="connsiteX15" fmla="*/ 1547 w 25368"/>
                  <a:gd name="connsiteY15" fmla="*/ 14022 h 18403"/>
                  <a:gd name="connsiteX16" fmla="*/ 362 w 25368"/>
                  <a:gd name="connsiteY16" fmla="*/ 16363 h 18403"/>
                  <a:gd name="connsiteX17" fmla="*/ 362 w 25368"/>
                  <a:gd name="connsiteY17" fmla="*/ 17672 h 18403"/>
                  <a:gd name="connsiteX18" fmla="*/ 948 w 25368"/>
                  <a:gd name="connsiteY18" fmla="*/ 17477 h 18403"/>
                  <a:gd name="connsiteX19" fmla="*/ 3471 w 25368"/>
                  <a:gd name="connsiteY19" fmla="*/ 16558 h 18403"/>
                  <a:gd name="connsiteX20" fmla="*/ 23384 w 25368"/>
                  <a:gd name="connsiteY20" fmla="*/ 18351 h 18403"/>
                  <a:gd name="connsiteX21" fmla="*/ 25333 w 25368"/>
                  <a:gd name="connsiteY21" fmla="*/ 18137 h 18403"/>
                  <a:gd name="connsiteX22" fmla="*/ 24664 w 25368"/>
                  <a:gd name="connsiteY22" fmla="*/ 17074 h 1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368" h="18403">
                    <a:moveTo>
                      <a:pt x="9701" y="2697"/>
                    </a:moveTo>
                    <a:cubicBezTo>
                      <a:pt x="8238" y="1282"/>
                      <a:pt x="8824" y="369"/>
                      <a:pt x="8137" y="67"/>
                    </a:cubicBezTo>
                    <a:cubicBezTo>
                      <a:pt x="7632" y="-159"/>
                      <a:pt x="7576" y="218"/>
                      <a:pt x="7349" y="697"/>
                    </a:cubicBezTo>
                    <a:cubicBezTo>
                      <a:pt x="7052" y="1326"/>
                      <a:pt x="6876" y="2075"/>
                      <a:pt x="6579" y="2741"/>
                    </a:cubicBezTo>
                    <a:cubicBezTo>
                      <a:pt x="6283" y="3408"/>
                      <a:pt x="5860" y="4038"/>
                      <a:pt x="5552" y="4730"/>
                    </a:cubicBezTo>
                    <a:cubicBezTo>
                      <a:pt x="5425" y="5013"/>
                      <a:pt x="5028" y="5654"/>
                      <a:pt x="5596" y="5906"/>
                    </a:cubicBezTo>
                    <a:cubicBezTo>
                      <a:pt x="6636" y="6372"/>
                      <a:pt x="6605" y="3484"/>
                      <a:pt x="9379" y="4730"/>
                    </a:cubicBezTo>
                    <a:cubicBezTo>
                      <a:pt x="10558" y="5311"/>
                      <a:pt x="11625" y="6095"/>
                      <a:pt x="12532" y="7045"/>
                    </a:cubicBezTo>
                    <a:lnTo>
                      <a:pt x="20099" y="14299"/>
                    </a:lnTo>
                    <a:cubicBezTo>
                      <a:pt x="20275" y="14463"/>
                      <a:pt x="20654" y="14746"/>
                      <a:pt x="20584" y="14884"/>
                    </a:cubicBezTo>
                    <a:cubicBezTo>
                      <a:pt x="20515" y="15023"/>
                      <a:pt x="20055" y="14966"/>
                      <a:pt x="19821" y="14941"/>
                    </a:cubicBezTo>
                    <a:lnTo>
                      <a:pt x="8919" y="13771"/>
                    </a:lnTo>
                    <a:cubicBezTo>
                      <a:pt x="7380" y="13680"/>
                      <a:pt x="5863" y="13372"/>
                      <a:pt x="4410" y="12858"/>
                    </a:cubicBezTo>
                    <a:cubicBezTo>
                      <a:pt x="3149" y="12305"/>
                      <a:pt x="4246" y="11078"/>
                      <a:pt x="3445" y="10726"/>
                    </a:cubicBezTo>
                    <a:cubicBezTo>
                      <a:pt x="2941" y="10493"/>
                      <a:pt x="2916" y="10625"/>
                      <a:pt x="2582" y="11386"/>
                    </a:cubicBezTo>
                    <a:cubicBezTo>
                      <a:pt x="2411" y="11770"/>
                      <a:pt x="2222" y="12506"/>
                      <a:pt x="1547" y="14022"/>
                    </a:cubicBezTo>
                    <a:cubicBezTo>
                      <a:pt x="1188" y="14828"/>
                      <a:pt x="702" y="15589"/>
                      <a:pt x="362" y="16363"/>
                    </a:cubicBezTo>
                    <a:cubicBezTo>
                      <a:pt x="198" y="16722"/>
                      <a:pt x="-363" y="17351"/>
                      <a:pt x="362" y="17672"/>
                    </a:cubicBezTo>
                    <a:cubicBezTo>
                      <a:pt x="576" y="17760"/>
                      <a:pt x="892" y="17527"/>
                      <a:pt x="948" y="17477"/>
                    </a:cubicBezTo>
                    <a:cubicBezTo>
                      <a:pt x="1680" y="16633"/>
                      <a:pt x="2159" y="16451"/>
                      <a:pt x="3471" y="16558"/>
                    </a:cubicBezTo>
                    <a:lnTo>
                      <a:pt x="23384" y="18351"/>
                    </a:lnTo>
                    <a:cubicBezTo>
                      <a:pt x="24822" y="18483"/>
                      <a:pt x="25225" y="18351"/>
                      <a:pt x="25333" y="18137"/>
                    </a:cubicBezTo>
                    <a:cubicBezTo>
                      <a:pt x="25440" y="17923"/>
                      <a:pt x="25333" y="17678"/>
                      <a:pt x="24664" y="1707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2A9FBAA4-B4BA-6BA1-424A-B5653A58463E}"/>
                  </a:ext>
                </a:extLst>
              </p:cNvPr>
              <p:cNvSpPr/>
              <p:nvPr/>
            </p:nvSpPr>
            <p:spPr>
              <a:xfrm>
                <a:off x="8343752" y="3812188"/>
                <a:ext cx="25785" cy="22983"/>
              </a:xfrm>
              <a:custGeom>
                <a:avLst/>
                <a:gdLst>
                  <a:gd name="connsiteX0" fmla="*/ 6329 w 25785"/>
                  <a:gd name="connsiteY0" fmla="*/ 8384 h 22983"/>
                  <a:gd name="connsiteX1" fmla="*/ 6190 w 25785"/>
                  <a:gd name="connsiteY1" fmla="*/ 4426 h 22983"/>
                  <a:gd name="connsiteX2" fmla="*/ 11676 w 25785"/>
                  <a:gd name="connsiteY2" fmla="*/ 2967 h 22983"/>
                  <a:gd name="connsiteX3" fmla="*/ 10661 w 25785"/>
                  <a:gd name="connsiteY3" fmla="*/ 1784 h 22983"/>
                  <a:gd name="connsiteX4" fmla="*/ 7905 w 25785"/>
                  <a:gd name="connsiteY4" fmla="*/ 117 h 22983"/>
                  <a:gd name="connsiteX5" fmla="*/ 7098 w 25785"/>
                  <a:gd name="connsiteY5" fmla="*/ 217 h 22983"/>
                  <a:gd name="connsiteX6" fmla="*/ 3983 w 25785"/>
                  <a:gd name="connsiteY6" fmla="*/ 5251 h 22983"/>
                  <a:gd name="connsiteX7" fmla="*/ 105 w 25785"/>
                  <a:gd name="connsiteY7" fmla="*/ 10970 h 22983"/>
                  <a:gd name="connsiteX8" fmla="*/ 221 w 25785"/>
                  <a:gd name="connsiteY8" fmla="*/ 11726 h 22983"/>
                  <a:gd name="connsiteX9" fmla="*/ 257 w 25785"/>
                  <a:gd name="connsiteY9" fmla="*/ 11750 h 22983"/>
                  <a:gd name="connsiteX10" fmla="*/ 4526 w 25785"/>
                  <a:gd name="connsiteY10" fmla="*/ 11020 h 22983"/>
                  <a:gd name="connsiteX11" fmla="*/ 17282 w 25785"/>
                  <a:gd name="connsiteY11" fmla="*/ 19262 h 22983"/>
                  <a:gd name="connsiteX12" fmla="*/ 19306 w 25785"/>
                  <a:gd name="connsiteY12" fmla="*/ 22930 h 22983"/>
                  <a:gd name="connsiteX13" fmla="*/ 19874 w 25785"/>
                  <a:gd name="connsiteY13" fmla="*/ 22710 h 22983"/>
                  <a:gd name="connsiteX14" fmla="*/ 21583 w 25785"/>
                  <a:gd name="connsiteY14" fmla="*/ 19860 h 22983"/>
                  <a:gd name="connsiteX15" fmla="*/ 25366 w 25785"/>
                  <a:gd name="connsiteY15" fmla="*/ 14197 h 22983"/>
                  <a:gd name="connsiteX16" fmla="*/ 23001 w 25785"/>
                  <a:gd name="connsiteY16" fmla="*/ 8302 h 22983"/>
                  <a:gd name="connsiteX17" fmla="*/ 22251 w 25785"/>
                  <a:gd name="connsiteY17" fmla="*/ 8157 h 22983"/>
                  <a:gd name="connsiteX18" fmla="*/ 21973 w 25785"/>
                  <a:gd name="connsiteY18" fmla="*/ 16387 h 22983"/>
                  <a:gd name="connsiteX19" fmla="*/ 18329 w 25785"/>
                  <a:gd name="connsiteY19" fmla="*/ 16141 h 22983"/>
                  <a:gd name="connsiteX20" fmla="*/ 14842 w 25785"/>
                  <a:gd name="connsiteY20" fmla="*/ 13876 h 22983"/>
                  <a:gd name="connsiteX21" fmla="*/ 13530 w 25785"/>
                  <a:gd name="connsiteY21" fmla="*/ 11725 h 22983"/>
                  <a:gd name="connsiteX22" fmla="*/ 14577 w 25785"/>
                  <a:gd name="connsiteY22" fmla="*/ 10114 h 22983"/>
                  <a:gd name="connsiteX23" fmla="*/ 18991 w 25785"/>
                  <a:gd name="connsiteY23" fmla="*/ 9642 h 22983"/>
                  <a:gd name="connsiteX24" fmla="*/ 17900 w 25785"/>
                  <a:gd name="connsiteY24" fmla="*/ 8384 h 22983"/>
                  <a:gd name="connsiteX25" fmla="*/ 12937 w 25785"/>
                  <a:gd name="connsiteY25" fmla="*/ 5389 h 22983"/>
                  <a:gd name="connsiteX26" fmla="*/ 11992 w 25785"/>
                  <a:gd name="connsiteY26" fmla="*/ 5389 h 22983"/>
                  <a:gd name="connsiteX27" fmla="*/ 12956 w 25785"/>
                  <a:gd name="connsiteY27" fmla="*/ 9384 h 22983"/>
                  <a:gd name="connsiteX28" fmla="*/ 12067 w 25785"/>
                  <a:gd name="connsiteY28" fmla="*/ 10762 h 22983"/>
                  <a:gd name="connsiteX29" fmla="*/ 10087 w 25785"/>
                  <a:gd name="connsiteY29" fmla="*/ 10806 h 2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785" h="22983">
                    <a:moveTo>
                      <a:pt x="6329" y="8384"/>
                    </a:moveTo>
                    <a:cubicBezTo>
                      <a:pt x="4437" y="7163"/>
                      <a:pt x="4475" y="7056"/>
                      <a:pt x="6190" y="4426"/>
                    </a:cubicBezTo>
                    <a:cubicBezTo>
                      <a:pt x="8921" y="223"/>
                      <a:pt x="11008" y="3986"/>
                      <a:pt x="11676" y="2967"/>
                    </a:cubicBezTo>
                    <a:cubicBezTo>
                      <a:pt x="11998" y="2463"/>
                      <a:pt x="11046" y="1991"/>
                      <a:pt x="10661" y="1784"/>
                    </a:cubicBezTo>
                    <a:lnTo>
                      <a:pt x="7905" y="117"/>
                    </a:lnTo>
                    <a:cubicBezTo>
                      <a:pt x="7653" y="-72"/>
                      <a:pt x="7296" y="-28"/>
                      <a:pt x="7098" y="217"/>
                    </a:cubicBezTo>
                    <a:cubicBezTo>
                      <a:pt x="5837" y="2105"/>
                      <a:pt x="4986" y="3709"/>
                      <a:pt x="3983" y="5251"/>
                    </a:cubicBezTo>
                    <a:cubicBezTo>
                      <a:pt x="1814" y="8579"/>
                      <a:pt x="685" y="10076"/>
                      <a:pt x="105" y="10970"/>
                    </a:cubicBezTo>
                    <a:cubicBezTo>
                      <a:pt x="-72" y="11211"/>
                      <a:pt x="-20" y="11549"/>
                      <a:pt x="221" y="11726"/>
                    </a:cubicBezTo>
                    <a:cubicBezTo>
                      <a:pt x="233" y="11735"/>
                      <a:pt x="245" y="11742"/>
                      <a:pt x="257" y="11750"/>
                    </a:cubicBezTo>
                    <a:cubicBezTo>
                      <a:pt x="1347" y="12461"/>
                      <a:pt x="2073" y="9434"/>
                      <a:pt x="4526" y="11020"/>
                    </a:cubicBezTo>
                    <a:lnTo>
                      <a:pt x="17282" y="19262"/>
                    </a:lnTo>
                    <a:cubicBezTo>
                      <a:pt x="20599" y="21420"/>
                      <a:pt x="18051" y="22125"/>
                      <a:pt x="19306" y="22930"/>
                    </a:cubicBezTo>
                    <a:cubicBezTo>
                      <a:pt x="19470" y="23037"/>
                      <a:pt x="19697" y="22993"/>
                      <a:pt x="19874" y="22710"/>
                    </a:cubicBezTo>
                    <a:cubicBezTo>
                      <a:pt x="20656" y="21514"/>
                      <a:pt x="21135" y="20533"/>
                      <a:pt x="21583" y="19860"/>
                    </a:cubicBezTo>
                    <a:cubicBezTo>
                      <a:pt x="22289" y="18771"/>
                      <a:pt x="23247" y="17532"/>
                      <a:pt x="25366" y="14197"/>
                    </a:cubicBezTo>
                    <a:cubicBezTo>
                      <a:pt x="26526" y="12417"/>
                      <a:pt x="25133" y="9680"/>
                      <a:pt x="23001" y="8302"/>
                    </a:cubicBezTo>
                    <a:cubicBezTo>
                      <a:pt x="22484" y="7969"/>
                      <a:pt x="22308" y="8069"/>
                      <a:pt x="22251" y="8157"/>
                    </a:cubicBezTo>
                    <a:cubicBezTo>
                      <a:pt x="21709" y="8981"/>
                      <a:pt x="25479" y="10995"/>
                      <a:pt x="21973" y="16387"/>
                    </a:cubicBezTo>
                    <a:cubicBezTo>
                      <a:pt x="20952" y="17953"/>
                      <a:pt x="20025" y="17230"/>
                      <a:pt x="18329" y="16141"/>
                    </a:cubicBezTo>
                    <a:lnTo>
                      <a:pt x="14842" y="13876"/>
                    </a:lnTo>
                    <a:cubicBezTo>
                      <a:pt x="13259" y="12851"/>
                      <a:pt x="12874" y="12725"/>
                      <a:pt x="13530" y="11725"/>
                    </a:cubicBezTo>
                    <a:lnTo>
                      <a:pt x="14577" y="10114"/>
                    </a:lnTo>
                    <a:cubicBezTo>
                      <a:pt x="16046" y="7855"/>
                      <a:pt x="18543" y="10334"/>
                      <a:pt x="18991" y="9642"/>
                    </a:cubicBezTo>
                    <a:cubicBezTo>
                      <a:pt x="19331" y="9114"/>
                      <a:pt x="18266" y="8610"/>
                      <a:pt x="17900" y="8384"/>
                    </a:cubicBezTo>
                    <a:lnTo>
                      <a:pt x="12937" y="5389"/>
                    </a:lnTo>
                    <a:cubicBezTo>
                      <a:pt x="12193" y="4936"/>
                      <a:pt x="12092" y="5213"/>
                      <a:pt x="11992" y="5389"/>
                    </a:cubicBezTo>
                    <a:cubicBezTo>
                      <a:pt x="11708" y="5823"/>
                      <a:pt x="14173" y="7516"/>
                      <a:pt x="12956" y="9384"/>
                    </a:cubicBezTo>
                    <a:lnTo>
                      <a:pt x="12067" y="10762"/>
                    </a:lnTo>
                    <a:cubicBezTo>
                      <a:pt x="11437" y="11693"/>
                      <a:pt x="11266" y="11567"/>
                      <a:pt x="10087" y="108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C023DB42-543D-4D23-7E68-64ED35CFCC46}"/>
                  </a:ext>
                </a:extLst>
              </p:cNvPr>
              <p:cNvSpPr/>
              <p:nvPr/>
            </p:nvSpPr>
            <p:spPr>
              <a:xfrm>
                <a:off x="8370688" y="3786113"/>
                <a:ext cx="19235" cy="22555"/>
              </a:xfrm>
              <a:custGeom>
                <a:avLst/>
                <a:gdLst>
                  <a:gd name="connsiteX0" fmla="*/ 11773 w 19235"/>
                  <a:gd name="connsiteY0" fmla="*/ 21982 h 22555"/>
                  <a:gd name="connsiteX1" fmla="*/ 13141 w 19235"/>
                  <a:gd name="connsiteY1" fmla="*/ 22442 h 22555"/>
                  <a:gd name="connsiteX2" fmla="*/ 17303 w 19235"/>
                  <a:gd name="connsiteY2" fmla="*/ 20554 h 22555"/>
                  <a:gd name="connsiteX3" fmla="*/ 17151 w 19235"/>
                  <a:gd name="connsiteY3" fmla="*/ 11368 h 22555"/>
                  <a:gd name="connsiteX4" fmla="*/ 9168 w 19235"/>
                  <a:gd name="connsiteY4" fmla="*/ 8852 h 22555"/>
                  <a:gd name="connsiteX5" fmla="*/ 2497 w 19235"/>
                  <a:gd name="connsiteY5" fmla="*/ 8531 h 22555"/>
                  <a:gd name="connsiteX6" fmla="*/ 2497 w 19235"/>
                  <a:gd name="connsiteY6" fmla="*/ 4070 h 22555"/>
                  <a:gd name="connsiteX7" fmla="*/ 10568 w 19235"/>
                  <a:gd name="connsiteY7" fmla="*/ 5190 h 22555"/>
                  <a:gd name="connsiteX8" fmla="*/ 10322 w 19235"/>
                  <a:gd name="connsiteY8" fmla="*/ 3931 h 22555"/>
                  <a:gd name="connsiteX9" fmla="*/ 7296 w 19235"/>
                  <a:gd name="connsiteY9" fmla="*/ 786 h 22555"/>
                  <a:gd name="connsiteX10" fmla="*/ 6224 w 19235"/>
                  <a:gd name="connsiteY10" fmla="*/ 75 h 22555"/>
                  <a:gd name="connsiteX11" fmla="*/ 5543 w 19235"/>
                  <a:gd name="connsiteY11" fmla="*/ 1333 h 22555"/>
                  <a:gd name="connsiteX12" fmla="*/ 1665 w 19235"/>
                  <a:gd name="connsiteY12" fmla="*/ 2931 h 22555"/>
                  <a:gd name="connsiteX13" fmla="*/ 1898 w 19235"/>
                  <a:gd name="connsiteY13" fmla="*/ 11161 h 22555"/>
                  <a:gd name="connsiteX14" fmla="*/ 8588 w 19235"/>
                  <a:gd name="connsiteY14" fmla="*/ 13268 h 22555"/>
                  <a:gd name="connsiteX15" fmla="*/ 16578 w 19235"/>
                  <a:gd name="connsiteY15" fmla="*/ 13728 h 22555"/>
                  <a:gd name="connsiteX16" fmla="*/ 16508 w 19235"/>
                  <a:gd name="connsiteY16" fmla="*/ 19214 h 22555"/>
                  <a:gd name="connsiteX17" fmla="*/ 8513 w 19235"/>
                  <a:gd name="connsiteY17" fmla="*/ 17956 h 22555"/>
                  <a:gd name="connsiteX18" fmla="*/ 7617 w 19235"/>
                  <a:gd name="connsiteY18" fmla="*/ 17773 h 22555"/>
                  <a:gd name="connsiteX19" fmla="*/ 8248 w 19235"/>
                  <a:gd name="connsiteY19" fmla="*/ 19031 h 2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35" h="22555">
                    <a:moveTo>
                      <a:pt x="11773" y="21982"/>
                    </a:moveTo>
                    <a:cubicBezTo>
                      <a:pt x="12403" y="22492"/>
                      <a:pt x="12517" y="22706"/>
                      <a:pt x="13141" y="22442"/>
                    </a:cubicBezTo>
                    <a:cubicBezTo>
                      <a:pt x="14572" y="21812"/>
                      <a:pt x="16092" y="21542"/>
                      <a:pt x="17303" y="20554"/>
                    </a:cubicBezTo>
                    <a:cubicBezTo>
                      <a:pt x="19913" y="18371"/>
                      <a:pt x="19894" y="14627"/>
                      <a:pt x="17151" y="11368"/>
                    </a:cubicBezTo>
                    <a:cubicBezTo>
                      <a:pt x="14503" y="8222"/>
                      <a:pt x="12290" y="8222"/>
                      <a:pt x="9168" y="8852"/>
                    </a:cubicBezTo>
                    <a:cubicBezTo>
                      <a:pt x="5246" y="9600"/>
                      <a:pt x="3903" y="10192"/>
                      <a:pt x="2497" y="8531"/>
                    </a:cubicBezTo>
                    <a:cubicBezTo>
                      <a:pt x="1091" y="6870"/>
                      <a:pt x="1236" y="5171"/>
                      <a:pt x="2497" y="4070"/>
                    </a:cubicBezTo>
                    <a:cubicBezTo>
                      <a:pt x="5927" y="1201"/>
                      <a:pt x="10108" y="5574"/>
                      <a:pt x="10568" y="5190"/>
                    </a:cubicBezTo>
                    <a:cubicBezTo>
                      <a:pt x="11029" y="4806"/>
                      <a:pt x="10820" y="4473"/>
                      <a:pt x="10322" y="3931"/>
                    </a:cubicBezTo>
                    <a:lnTo>
                      <a:pt x="7296" y="786"/>
                    </a:lnTo>
                    <a:cubicBezTo>
                      <a:pt x="6779" y="245"/>
                      <a:pt x="6526" y="-177"/>
                      <a:pt x="6224" y="75"/>
                    </a:cubicBezTo>
                    <a:cubicBezTo>
                      <a:pt x="5921" y="326"/>
                      <a:pt x="5801" y="1107"/>
                      <a:pt x="5543" y="1333"/>
                    </a:cubicBezTo>
                    <a:cubicBezTo>
                      <a:pt x="4912" y="1836"/>
                      <a:pt x="3291" y="1566"/>
                      <a:pt x="1665" y="2931"/>
                    </a:cubicBezTo>
                    <a:cubicBezTo>
                      <a:pt x="-669" y="4882"/>
                      <a:pt x="-511" y="8310"/>
                      <a:pt x="1898" y="11161"/>
                    </a:cubicBezTo>
                    <a:cubicBezTo>
                      <a:pt x="4086" y="13778"/>
                      <a:pt x="6079" y="13759"/>
                      <a:pt x="8588" y="13268"/>
                    </a:cubicBezTo>
                    <a:cubicBezTo>
                      <a:pt x="13280" y="12343"/>
                      <a:pt x="14799" y="11620"/>
                      <a:pt x="16578" y="13728"/>
                    </a:cubicBezTo>
                    <a:cubicBezTo>
                      <a:pt x="18255" y="15716"/>
                      <a:pt x="18059" y="17912"/>
                      <a:pt x="16508" y="19214"/>
                    </a:cubicBezTo>
                    <a:cubicBezTo>
                      <a:pt x="14295" y="21064"/>
                      <a:pt x="11161" y="19843"/>
                      <a:pt x="8513" y="17956"/>
                    </a:cubicBezTo>
                    <a:cubicBezTo>
                      <a:pt x="8159" y="17698"/>
                      <a:pt x="7932" y="17509"/>
                      <a:pt x="7617" y="17773"/>
                    </a:cubicBezTo>
                    <a:cubicBezTo>
                      <a:pt x="7119" y="18188"/>
                      <a:pt x="7920" y="18742"/>
                      <a:pt x="8248" y="1903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5CB618DE-410B-6837-61FC-85C97D501690}"/>
                  </a:ext>
                </a:extLst>
              </p:cNvPr>
              <p:cNvSpPr/>
              <p:nvPr/>
            </p:nvSpPr>
            <p:spPr>
              <a:xfrm>
                <a:off x="8378977" y="3779734"/>
                <a:ext cx="20272" cy="22560"/>
              </a:xfrm>
              <a:custGeom>
                <a:avLst/>
                <a:gdLst>
                  <a:gd name="connsiteX0" fmla="*/ 6882 w 20272"/>
                  <a:gd name="connsiteY0" fmla="*/ 3804 h 22560"/>
                  <a:gd name="connsiteX1" fmla="*/ 6750 w 20272"/>
                  <a:gd name="connsiteY1" fmla="*/ 218 h 22560"/>
                  <a:gd name="connsiteX2" fmla="*/ 5741 w 20272"/>
                  <a:gd name="connsiteY2" fmla="*/ 369 h 22560"/>
                  <a:gd name="connsiteX3" fmla="*/ 3073 w 20272"/>
                  <a:gd name="connsiteY3" fmla="*/ 2389 h 22560"/>
                  <a:gd name="connsiteX4" fmla="*/ 551 w 20272"/>
                  <a:gd name="connsiteY4" fmla="*/ 3968 h 22560"/>
                  <a:gd name="connsiteX5" fmla="*/ 91 w 20272"/>
                  <a:gd name="connsiteY5" fmla="*/ 4849 h 22560"/>
                  <a:gd name="connsiteX6" fmla="*/ 4322 w 20272"/>
                  <a:gd name="connsiteY6" fmla="*/ 5767 h 22560"/>
                  <a:gd name="connsiteX7" fmla="*/ 13276 w 20272"/>
                  <a:gd name="connsiteY7" fmla="*/ 18521 h 22560"/>
                  <a:gd name="connsiteX8" fmla="*/ 13680 w 20272"/>
                  <a:gd name="connsiteY8" fmla="*/ 22359 h 22560"/>
                  <a:gd name="connsiteX9" fmla="*/ 14140 w 20272"/>
                  <a:gd name="connsiteY9" fmla="*/ 22510 h 22560"/>
                  <a:gd name="connsiteX10" fmla="*/ 16448 w 20272"/>
                  <a:gd name="connsiteY10" fmla="*/ 20742 h 22560"/>
                  <a:gd name="connsiteX11" fmla="*/ 19765 w 20272"/>
                  <a:gd name="connsiteY11" fmla="*/ 18584 h 22560"/>
                  <a:gd name="connsiteX12" fmla="*/ 20168 w 20272"/>
                  <a:gd name="connsiteY12" fmla="*/ 17709 h 22560"/>
                  <a:gd name="connsiteX13" fmla="*/ 15754 w 20272"/>
                  <a:gd name="connsiteY13" fmla="*/ 16451 h 22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272" h="22560">
                    <a:moveTo>
                      <a:pt x="6882" y="3804"/>
                    </a:moveTo>
                    <a:cubicBezTo>
                      <a:pt x="5116" y="1288"/>
                      <a:pt x="7380" y="1124"/>
                      <a:pt x="6750" y="218"/>
                    </a:cubicBezTo>
                    <a:cubicBezTo>
                      <a:pt x="6523" y="-103"/>
                      <a:pt x="6384" y="-84"/>
                      <a:pt x="5741" y="369"/>
                    </a:cubicBezTo>
                    <a:cubicBezTo>
                      <a:pt x="4530" y="1212"/>
                      <a:pt x="3849" y="1860"/>
                      <a:pt x="3073" y="2389"/>
                    </a:cubicBezTo>
                    <a:cubicBezTo>
                      <a:pt x="2298" y="2917"/>
                      <a:pt x="1415" y="3389"/>
                      <a:pt x="551" y="3968"/>
                    </a:cubicBezTo>
                    <a:cubicBezTo>
                      <a:pt x="368" y="4100"/>
                      <a:pt x="-225" y="4396"/>
                      <a:pt x="91" y="4849"/>
                    </a:cubicBezTo>
                    <a:cubicBezTo>
                      <a:pt x="721" y="5774"/>
                      <a:pt x="2613" y="3351"/>
                      <a:pt x="4322" y="5767"/>
                    </a:cubicBezTo>
                    <a:lnTo>
                      <a:pt x="13276" y="18521"/>
                    </a:lnTo>
                    <a:cubicBezTo>
                      <a:pt x="15048" y="21037"/>
                      <a:pt x="13030" y="21421"/>
                      <a:pt x="13680" y="22359"/>
                    </a:cubicBezTo>
                    <a:cubicBezTo>
                      <a:pt x="13780" y="22491"/>
                      <a:pt x="13951" y="22642"/>
                      <a:pt x="14140" y="22510"/>
                    </a:cubicBezTo>
                    <a:cubicBezTo>
                      <a:pt x="14695" y="22120"/>
                      <a:pt x="15540" y="21377"/>
                      <a:pt x="16448" y="20742"/>
                    </a:cubicBezTo>
                    <a:cubicBezTo>
                      <a:pt x="18106" y="19578"/>
                      <a:pt x="18970" y="19131"/>
                      <a:pt x="19765" y="18584"/>
                    </a:cubicBezTo>
                    <a:cubicBezTo>
                      <a:pt x="20250" y="18238"/>
                      <a:pt x="20395" y="17998"/>
                      <a:pt x="20168" y="17709"/>
                    </a:cubicBezTo>
                    <a:cubicBezTo>
                      <a:pt x="19538" y="16860"/>
                      <a:pt x="18037" y="19748"/>
                      <a:pt x="15754" y="1645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74AF2E38-D951-2B35-1EB3-0B2550B5FFF8}"/>
                  </a:ext>
                </a:extLst>
              </p:cNvPr>
              <p:cNvSpPr/>
              <p:nvPr/>
            </p:nvSpPr>
            <p:spPr>
              <a:xfrm>
                <a:off x="8467765" y="3759568"/>
                <a:ext cx="17066" cy="23928"/>
              </a:xfrm>
              <a:custGeom>
                <a:avLst/>
                <a:gdLst>
                  <a:gd name="connsiteX0" fmla="*/ 8519 w 17066"/>
                  <a:gd name="connsiteY0" fmla="*/ 4334 h 23928"/>
                  <a:gd name="connsiteX1" fmla="*/ 10454 w 17066"/>
                  <a:gd name="connsiteY1" fmla="*/ 2528 h 23928"/>
                  <a:gd name="connsiteX2" fmla="*/ 13658 w 17066"/>
                  <a:gd name="connsiteY2" fmla="*/ 8757 h 23928"/>
                  <a:gd name="connsiteX3" fmla="*/ 9521 w 17066"/>
                  <a:gd name="connsiteY3" fmla="*/ 12601 h 23928"/>
                  <a:gd name="connsiteX4" fmla="*/ 8348 w 17066"/>
                  <a:gd name="connsiteY4" fmla="*/ 12205 h 23928"/>
                  <a:gd name="connsiteX5" fmla="*/ 7882 w 17066"/>
                  <a:gd name="connsiteY5" fmla="*/ 12746 h 23928"/>
                  <a:gd name="connsiteX6" fmla="*/ 10353 w 17066"/>
                  <a:gd name="connsiteY6" fmla="*/ 14137 h 23928"/>
                  <a:gd name="connsiteX7" fmla="*/ 16924 w 17066"/>
                  <a:gd name="connsiteY7" fmla="*/ 8669 h 23928"/>
                  <a:gd name="connsiteX8" fmla="*/ 11564 w 17066"/>
                  <a:gd name="connsiteY8" fmla="*/ 1339 h 23928"/>
                  <a:gd name="connsiteX9" fmla="*/ 7541 w 17066"/>
                  <a:gd name="connsiteY9" fmla="*/ 760 h 23928"/>
                  <a:gd name="connsiteX10" fmla="*/ 4035 w 17066"/>
                  <a:gd name="connsiteY10" fmla="*/ 18 h 23928"/>
                  <a:gd name="connsiteX11" fmla="*/ 3209 w 17066"/>
                  <a:gd name="connsiteY11" fmla="*/ 496 h 23928"/>
                  <a:gd name="connsiteX12" fmla="*/ 5296 w 17066"/>
                  <a:gd name="connsiteY12" fmla="*/ 4221 h 23928"/>
                  <a:gd name="connsiteX13" fmla="*/ 2812 w 17066"/>
                  <a:gd name="connsiteY13" fmla="*/ 18276 h 23928"/>
                  <a:gd name="connsiteX14" fmla="*/ 18 w 17066"/>
                  <a:gd name="connsiteY14" fmla="*/ 22133 h 23928"/>
                  <a:gd name="connsiteX15" fmla="*/ 321 w 17066"/>
                  <a:gd name="connsiteY15" fmla="*/ 22688 h 23928"/>
                  <a:gd name="connsiteX16" fmla="*/ 472 w 17066"/>
                  <a:gd name="connsiteY16" fmla="*/ 22706 h 23928"/>
                  <a:gd name="connsiteX17" fmla="*/ 3625 w 17066"/>
                  <a:gd name="connsiteY17" fmla="*/ 23134 h 23928"/>
                  <a:gd name="connsiteX18" fmla="*/ 7087 w 17066"/>
                  <a:gd name="connsiteY18" fmla="*/ 23876 h 23928"/>
                  <a:gd name="connsiteX19" fmla="*/ 7787 w 17066"/>
                  <a:gd name="connsiteY19" fmla="*/ 23505 h 23928"/>
                  <a:gd name="connsiteX20" fmla="*/ 5895 w 17066"/>
                  <a:gd name="connsiteY20" fmla="*/ 19151 h 2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066" h="23928">
                    <a:moveTo>
                      <a:pt x="8519" y="4334"/>
                    </a:moveTo>
                    <a:cubicBezTo>
                      <a:pt x="8777" y="2893"/>
                      <a:pt x="9300" y="2327"/>
                      <a:pt x="10454" y="2528"/>
                    </a:cubicBezTo>
                    <a:cubicBezTo>
                      <a:pt x="14421" y="3227"/>
                      <a:pt x="13828" y="7933"/>
                      <a:pt x="13658" y="8757"/>
                    </a:cubicBezTo>
                    <a:cubicBezTo>
                      <a:pt x="13487" y="9581"/>
                      <a:pt x="12624" y="13161"/>
                      <a:pt x="9521" y="12601"/>
                    </a:cubicBezTo>
                    <a:cubicBezTo>
                      <a:pt x="9121" y="12499"/>
                      <a:pt x="8729" y="12366"/>
                      <a:pt x="8348" y="12205"/>
                    </a:cubicBezTo>
                    <a:cubicBezTo>
                      <a:pt x="8039" y="12148"/>
                      <a:pt x="7919" y="12526"/>
                      <a:pt x="7882" y="12746"/>
                    </a:cubicBezTo>
                    <a:cubicBezTo>
                      <a:pt x="7844" y="12966"/>
                      <a:pt x="7844" y="13696"/>
                      <a:pt x="10353" y="14137"/>
                    </a:cubicBezTo>
                    <a:cubicBezTo>
                      <a:pt x="13399" y="14671"/>
                      <a:pt x="16212" y="12671"/>
                      <a:pt x="16924" y="8669"/>
                    </a:cubicBezTo>
                    <a:cubicBezTo>
                      <a:pt x="17750" y="4007"/>
                      <a:pt x="14849" y="1855"/>
                      <a:pt x="11564" y="1339"/>
                    </a:cubicBezTo>
                    <a:cubicBezTo>
                      <a:pt x="9742" y="1050"/>
                      <a:pt x="7901" y="830"/>
                      <a:pt x="7541" y="760"/>
                    </a:cubicBezTo>
                    <a:cubicBezTo>
                      <a:pt x="5599" y="421"/>
                      <a:pt x="4212" y="49"/>
                      <a:pt x="4035" y="18"/>
                    </a:cubicBezTo>
                    <a:cubicBezTo>
                      <a:pt x="3405" y="-89"/>
                      <a:pt x="3241" y="307"/>
                      <a:pt x="3209" y="496"/>
                    </a:cubicBezTo>
                    <a:cubicBezTo>
                      <a:pt x="2995" y="1679"/>
                      <a:pt x="5895" y="836"/>
                      <a:pt x="5296" y="4221"/>
                    </a:cubicBezTo>
                    <a:lnTo>
                      <a:pt x="2812" y="18276"/>
                    </a:lnTo>
                    <a:cubicBezTo>
                      <a:pt x="2106" y="22265"/>
                      <a:pt x="182" y="21208"/>
                      <a:pt x="18" y="22133"/>
                    </a:cubicBezTo>
                    <a:cubicBezTo>
                      <a:pt x="-52" y="22370"/>
                      <a:pt x="84" y="22618"/>
                      <a:pt x="321" y="22688"/>
                    </a:cubicBezTo>
                    <a:cubicBezTo>
                      <a:pt x="370" y="22703"/>
                      <a:pt x="421" y="22709"/>
                      <a:pt x="472" y="22706"/>
                    </a:cubicBezTo>
                    <a:cubicBezTo>
                      <a:pt x="617" y="22706"/>
                      <a:pt x="2616" y="22951"/>
                      <a:pt x="3625" y="23134"/>
                    </a:cubicBezTo>
                    <a:cubicBezTo>
                      <a:pt x="4187" y="23234"/>
                      <a:pt x="5290" y="23555"/>
                      <a:pt x="7087" y="23876"/>
                    </a:cubicBezTo>
                    <a:cubicBezTo>
                      <a:pt x="7447" y="23939"/>
                      <a:pt x="7686" y="24046"/>
                      <a:pt x="7787" y="23505"/>
                    </a:cubicBezTo>
                    <a:cubicBezTo>
                      <a:pt x="7983" y="22385"/>
                      <a:pt x="5183" y="23146"/>
                      <a:pt x="5895" y="1915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B40A7CDD-C0AF-F37E-C62E-30273DCD2DAC}"/>
                  </a:ext>
                </a:extLst>
              </p:cNvPr>
              <p:cNvSpPr/>
              <p:nvPr/>
            </p:nvSpPr>
            <p:spPr>
              <a:xfrm>
                <a:off x="8483768" y="3764813"/>
                <a:ext cx="19842" cy="23010"/>
              </a:xfrm>
              <a:custGeom>
                <a:avLst/>
                <a:gdLst>
                  <a:gd name="connsiteX0" fmla="*/ 14112 w 19842"/>
                  <a:gd name="connsiteY0" fmla="*/ 505 h 23010"/>
                  <a:gd name="connsiteX1" fmla="*/ 870 w 19842"/>
                  <a:gd name="connsiteY1" fmla="*/ 9200 h 23010"/>
                  <a:gd name="connsiteX2" fmla="*/ 5561 w 19842"/>
                  <a:gd name="connsiteY2" fmla="*/ 22406 h 23010"/>
                  <a:gd name="connsiteX3" fmla="*/ 18980 w 19842"/>
                  <a:gd name="connsiteY3" fmla="*/ 13787 h 23010"/>
                  <a:gd name="connsiteX4" fmla="*/ 14112 w 19842"/>
                  <a:gd name="connsiteY4" fmla="*/ 505 h 23010"/>
                  <a:gd name="connsiteX5" fmla="*/ 15543 w 19842"/>
                  <a:gd name="connsiteY5" fmla="*/ 13963 h 23010"/>
                  <a:gd name="connsiteX6" fmla="*/ 6715 w 19842"/>
                  <a:gd name="connsiteY6" fmla="*/ 21331 h 23010"/>
                  <a:gd name="connsiteX7" fmla="*/ 4489 w 19842"/>
                  <a:gd name="connsiteY7" fmla="*/ 8489 h 23010"/>
                  <a:gd name="connsiteX8" fmla="*/ 12901 w 19842"/>
                  <a:gd name="connsiteY8" fmla="*/ 1568 h 23010"/>
                  <a:gd name="connsiteX9" fmla="*/ 15543 w 19842"/>
                  <a:gd name="connsiteY9" fmla="*/ 13963 h 2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42" h="23010">
                    <a:moveTo>
                      <a:pt x="14112" y="505"/>
                    </a:moveTo>
                    <a:cubicBezTo>
                      <a:pt x="8210" y="-1458"/>
                      <a:pt x="3203" y="2481"/>
                      <a:pt x="870" y="9200"/>
                    </a:cubicBezTo>
                    <a:cubicBezTo>
                      <a:pt x="-1268" y="15423"/>
                      <a:pt x="624" y="20708"/>
                      <a:pt x="5561" y="22406"/>
                    </a:cubicBezTo>
                    <a:cubicBezTo>
                      <a:pt x="13412" y="25112"/>
                      <a:pt x="17504" y="18097"/>
                      <a:pt x="18980" y="13787"/>
                    </a:cubicBezTo>
                    <a:cubicBezTo>
                      <a:pt x="21225" y="7306"/>
                      <a:pt x="18911" y="2084"/>
                      <a:pt x="14112" y="505"/>
                    </a:cubicBezTo>
                    <a:close/>
                    <a:moveTo>
                      <a:pt x="15543" y="13963"/>
                    </a:moveTo>
                    <a:cubicBezTo>
                      <a:pt x="13790" y="19053"/>
                      <a:pt x="10991" y="22696"/>
                      <a:pt x="6715" y="21331"/>
                    </a:cubicBezTo>
                    <a:cubicBezTo>
                      <a:pt x="2301" y="19909"/>
                      <a:pt x="2932" y="12963"/>
                      <a:pt x="4489" y="8489"/>
                    </a:cubicBezTo>
                    <a:cubicBezTo>
                      <a:pt x="6047" y="4016"/>
                      <a:pt x="8714" y="228"/>
                      <a:pt x="12901" y="1568"/>
                    </a:cubicBezTo>
                    <a:cubicBezTo>
                      <a:pt x="16111" y="2594"/>
                      <a:pt x="17889" y="7187"/>
                      <a:pt x="15543" y="1396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9C4448BF-58EF-98B5-F711-C661B8AAC506}"/>
                  </a:ext>
                </a:extLst>
              </p:cNvPr>
              <p:cNvSpPr/>
              <p:nvPr/>
            </p:nvSpPr>
            <p:spPr>
              <a:xfrm>
                <a:off x="8498651" y="3769569"/>
                <a:ext cx="16462" cy="25763"/>
              </a:xfrm>
              <a:custGeom>
                <a:avLst/>
                <a:gdLst>
                  <a:gd name="connsiteX0" fmla="*/ 13606 w 16462"/>
                  <a:gd name="connsiteY0" fmla="*/ 5142 h 25763"/>
                  <a:gd name="connsiteX1" fmla="*/ 16381 w 16462"/>
                  <a:gd name="connsiteY1" fmla="*/ 3758 h 25763"/>
                  <a:gd name="connsiteX2" fmla="*/ 15977 w 16462"/>
                  <a:gd name="connsiteY2" fmla="*/ 3079 h 25763"/>
                  <a:gd name="connsiteX3" fmla="*/ 13297 w 16462"/>
                  <a:gd name="connsiteY3" fmla="*/ 1858 h 25763"/>
                  <a:gd name="connsiteX4" fmla="*/ 10201 w 16462"/>
                  <a:gd name="connsiteY4" fmla="*/ 140 h 25763"/>
                  <a:gd name="connsiteX5" fmla="*/ 9211 w 16462"/>
                  <a:gd name="connsiteY5" fmla="*/ 254 h 25763"/>
                  <a:gd name="connsiteX6" fmla="*/ 10472 w 16462"/>
                  <a:gd name="connsiteY6" fmla="*/ 4274 h 25763"/>
                  <a:gd name="connsiteX7" fmla="*/ 3473 w 16462"/>
                  <a:gd name="connsiteY7" fmla="*/ 17946 h 25763"/>
                  <a:gd name="connsiteX8" fmla="*/ 30 w 16462"/>
                  <a:gd name="connsiteY8" fmla="*/ 20343 h 25763"/>
                  <a:gd name="connsiteX9" fmla="*/ 314 w 16462"/>
                  <a:gd name="connsiteY9" fmla="*/ 20890 h 25763"/>
                  <a:gd name="connsiteX10" fmla="*/ 3334 w 16462"/>
                  <a:gd name="connsiteY10" fmla="*/ 22281 h 25763"/>
                  <a:gd name="connsiteX11" fmla="*/ 9350 w 16462"/>
                  <a:gd name="connsiteY11" fmla="*/ 25483 h 25763"/>
                  <a:gd name="connsiteX12" fmla="*/ 14975 w 16462"/>
                  <a:gd name="connsiteY12" fmla="*/ 22520 h 25763"/>
                  <a:gd name="connsiteX13" fmla="*/ 15044 w 16462"/>
                  <a:gd name="connsiteY13" fmla="*/ 21752 h 25763"/>
                  <a:gd name="connsiteX14" fmla="*/ 6809 w 16462"/>
                  <a:gd name="connsiteY14" fmla="*/ 22337 h 25763"/>
                  <a:gd name="connsiteX15" fmla="*/ 6676 w 16462"/>
                  <a:gd name="connsiteY15" fmla="*/ 18701 h 2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462" h="25763">
                    <a:moveTo>
                      <a:pt x="13606" y="5142"/>
                    </a:moveTo>
                    <a:cubicBezTo>
                      <a:pt x="14722" y="2953"/>
                      <a:pt x="15820" y="4859"/>
                      <a:pt x="16381" y="3758"/>
                    </a:cubicBezTo>
                    <a:cubicBezTo>
                      <a:pt x="16557" y="3412"/>
                      <a:pt x="16457" y="3324"/>
                      <a:pt x="15977" y="3079"/>
                    </a:cubicBezTo>
                    <a:cubicBezTo>
                      <a:pt x="15062" y="2721"/>
                      <a:pt x="14168" y="2314"/>
                      <a:pt x="13297" y="1858"/>
                    </a:cubicBezTo>
                    <a:cubicBezTo>
                      <a:pt x="12415" y="1411"/>
                      <a:pt x="11128" y="600"/>
                      <a:pt x="10201" y="140"/>
                    </a:cubicBezTo>
                    <a:cubicBezTo>
                      <a:pt x="9716" y="-105"/>
                      <a:pt x="9344" y="-4"/>
                      <a:pt x="9211" y="254"/>
                    </a:cubicBezTo>
                    <a:cubicBezTo>
                      <a:pt x="8701" y="1273"/>
                      <a:pt x="11734" y="1820"/>
                      <a:pt x="10472" y="4274"/>
                    </a:cubicBezTo>
                    <a:lnTo>
                      <a:pt x="3473" y="17946"/>
                    </a:lnTo>
                    <a:cubicBezTo>
                      <a:pt x="1676" y="21469"/>
                      <a:pt x="711" y="19015"/>
                      <a:pt x="30" y="20343"/>
                    </a:cubicBezTo>
                    <a:cubicBezTo>
                      <a:pt x="-52" y="20513"/>
                      <a:pt x="30" y="20733"/>
                      <a:pt x="314" y="20890"/>
                    </a:cubicBezTo>
                    <a:cubicBezTo>
                      <a:pt x="1575" y="21520"/>
                      <a:pt x="2622" y="21916"/>
                      <a:pt x="3334" y="22281"/>
                    </a:cubicBezTo>
                    <a:cubicBezTo>
                      <a:pt x="4495" y="22866"/>
                      <a:pt x="5857" y="23690"/>
                      <a:pt x="9350" y="25483"/>
                    </a:cubicBezTo>
                    <a:cubicBezTo>
                      <a:pt x="11242" y="26452"/>
                      <a:pt x="13827" y="24772"/>
                      <a:pt x="14975" y="22520"/>
                    </a:cubicBezTo>
                    <a:cubicBezTo>
                      <a:pt x="15258" y="21973"/>
                      <a:pt x="15132" y="21803"/>
                      <a:pt x="15044" y="21752"/>
                    </a:cubicBezTo>
                    <a:cubicBezTo>
                      <a:pt x="14168" y="21306"/>
                      <a:pt x="12522" y="25257"/>
                      <a:pt x="6809" y="22337"/>
                    </a:cubicBezTo>
                    <a:cubicBezTo>
                      <a:pt x="5144" y="21488"/>
                      <a:pt x="5768" y="20494"/>
                      <a:pt x="6676" y="187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E666C7C-9249-7DDE-E677-E192D3B1F2BC}"/>
                  </a:ext>
                </a:extLst>
              </p:cNvPr>
              <p:cNvSpPr/>
              <p:nvPr/>
            </p:nvSpPr>
            <p:spPr>
              <a:xfrm>
                <a:off x="8511287" y="3777351"/>
                <a:ext cx="18432" cy="23717"/>
              </a:xfrm>
              <a:custGeom>
                <a:avLst/>
                <a:gdLst>
                  <a:gd name="connsiteX0" fmla="*/ 15013 w 18432"/>
                  <a:gd name="connsiteY0" fmla="*/ 6125 h 23717"/>
                  <a:gd name="connsiteX1" fmla="*/ 18324 w 18432"/>
                  <a:gd name="connsiteY1" fmla="*/ 4715 h 23717"/>
                  <a:gd name="connsiteX2" fmla="*/ 17819 w 18432"/>
                  <a:gd name="connsiteY2" fmla="*/ 3828 h 23717"/>
                  <a:gd name="connsiteX3" fmla="*/ 14963 w 18432"/>
                  <a:gd name="connsiteY3" fmla="*/ 2067 h 23717"/>
                  <a:gd name="connsiteX4" fmla="*/ 12604 w 18432"/>
                  <a:gd name="connsiteY4" fmla="*/ 317 h 23717"/>
                  <a:gd name="connsiteX5" fmla="*/ 11614 w 18432"/>
                  <a:gd name="connsiteY5" fmla="*/ 204 h 23717"/>
                  <a:gd name="connsiteX6" fmla="*/ 12245 w 18432"/>
                  <a:gd name="connsiteY6" fmla="*/ 4476 h 23717"/>
                  <a:gd name="connsiteX7" fmla="*/ 3549 w 18432"/>
                  <a:gd name="connsiteY7" fmla="*/ 17380 h 23717"/>
                  <a:gd name="connsiteX8" fmla="*/ 107 w 18432"/>
                  <a:gd name="connsiteY8" fmla="*/ 19136 h 23717"/>
                  <a:gd name="connsiteX9" fmla="*/ 107 w 18432"/>
                  <a:gd name="connsiteY9" fmla="*/ 19614 h 23717"/>
                  <a:gd name="connsiteX10" fmla="*/ 2629 w 18432"/>
                  <a:gd name="connsiteY10" fmla="*/ 21130 h 23717"/>
                  <a:gd name="connsiteX11" fmla="*/ 5838 w 18432"/>
                  <a:gd name="connsiteY11" fmla="*/ 23446 h 23717"/>
                  <a:gd name="connsiteX12" fmla="*/ 6797 w 18432"/>
                  <a:gd name="connsiteY12" fmla="*/ 23515 h 23717"/>
                  <a:gd name="connsiteX13" fmla="*/ 6368 w 18432"/>
                  <a:gd name="connsiteY13" fmla="*/ 18953 h 2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432" h="23717">
                    <a:moveTo>
                      <a:pt x="15013" y="6125"/>
                    </a:moveTo>
                    <a:cubicBezTo>
                      <a:pt x="16741" y="3570"/>
                      <a:pt x="17700" y="5628"/>
                      <a:pt x="18324" y="4715"/>
                    </a:cubicBezTo>
                    <a:cubicBezTo>
                      <a:pt x="18538" y="4394"/>
                      <a:pt x="18469" y="4262"/>
                      <a:pt x="17819" y="3828"/>
                    </a:cubicBezTo>
                    <a:cubicBezTo>
                      <a:pt x="16596" y="2998"/>
                      <a:pt x="15745" y="2570"/>
                      <a:pt x="14963" y="2067"/>
                    </a:cubicBezTo>
                    <a:cubicBezTo>
                      <a:pt x="14181" y="1563"/>
                      <a:pt x="13443" y="884"/>
                      <a:pt x="12604" y="317"/>
                    </a:cubicBezTo>
                    <a:cubicBezTo>
                      <a:pt x="12409" y="185"/>
                      <a:pt x="11930" y="-255"/>
                      <a:pt x="11614" y="204"/>
                    </a:cubicBezTo>
                    <a:cubicBezTo>
                      <a:pt x="10984" y="1142"/>
                      <a:pt x="13929" y="2029"/>
                      <a:pt x="12245" y="4476"/>
                    </a:cubicBezTo>
                    <a:lnTo>
                      <a:pt x="3549" y="17380"/>
                    </a:lnTo>
                    <a:cubicBezTo>
                      <a:pt x="1822" y="19935"/>
                      <a:pt x="737" y="18192"/>
                      <a:pt x="107" y="19136"/>
                    </a:cubicBezTo>
                    <a:cubicBezTo>
                      <a:pt x="12" y="19268"/>
                      <a:pt x="-76" y="19488"/>
                      <a:pt x="107" y="19614"/>
                    </a:cubicBezTo>
                    <a:cubicBezTo>
                      <a:pt x="668" y="19991"/>
                      <a:pt x="1677" y="20507"/>
                      <a:pt x="2629" y="21130"/>
                    </a:cubicBezTo>
                    <a:cubicBezTo>
                      <a:pt x="4306" y="22269"/>
                      <a:pt x="5031" y="22911"/>
                      <a:pt x="5838" y="23446"/>
                    </a:cubicBezTo>
                    <a:cubicBezTo>
                      <a:pt x="6324" y="23785"/>
                      <a:pt x="6601" y="23804"/>
                      <a:pt x="6797" y="23515"/>
                    </a:cubicBezTo>
                    <a:cubicBezTo>
                      <a:pt x="7377" y="22647"/>
                      <a:pt x="4130" y="22256"/>
                      <a:pt x="6368" y="1895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758E559-BC66-2A99-F25D-AED1223A62E5}"/>
                  </a:ext>
                </a:extLst>
              </p:cNvPr>
              <p:cNvSpPr/>
              <p:nvPr/>
            </p:nvSpPr>
            <p:spPr>
              <a:xfrm>
                <a:off x="8520607" y="3782879"/>
                <a:ext cx="23942" cy="25853"/>
              </a:xfrm>
              <a:custGeom>
                <a:avLst/>
                <a:gdLst>
                  <a:gd name="connsiteX0" fmla="*/ 4716 w 23942"/>
                  <a:gd name="connsiteY0" fmla="*/ 18743 h 25853"/>
                  <a:gd name="connsiteX1" fmla="*/ 201 w 23942"/>
                  <a:gd name="connsiteY1" fmla="*/ 19749 h 25853"/>
                  <a:gd name="connsiteX2" fmla="*/ 491 w 23942"/>
                  <a:gd name="connsiteY2" fmla="*/ 20844 h 25853"/>
                  <a:gd name="connsiteX3" fmla="*/ 3448 w 23942"/>
                  <a:gd name="connsiteY3" fmla="*/ 22977 h 25853"/>
                  <a:gd name="connsiteX4" fmla="*/ 6236 w 23942"/>
                  <a:gd name="connsiteY4" fmla="*/ 25292 h 25853"/>
                  <a:gd name="connsiteX5" fmla="*/ 7654 w 23942"/>
                  <a:gd name="connsiteY5" fmla="*/ 25538 h 25853"/>
                  <a:gd name="connsiteX6" fmla="*/ 7478 w 23942"/>
                  <a:gd name="connsiteY6" fmla="*/ 20378 h 25853"/>
                  <a:gd name="connsiteX7" fmla="*/ 16526 w 23942"/>
                  <a:gd name="connsiteY7" fmla="*/ 8827 h 25853"/>
                  <a:gd name="connsiteX8" fmla="*/ 18626 w 23942"/>
                  <a:gd name="connsiteY8" fmla="*/ 8279 h 25853"/>
                  <a:gd name="connsiteX9" fmla="*/ 20373 w 23942"/>
                  <a:gd name="connsiteY9" fmla="*/ 9638 h 25853"/>
                  <a:gd name="connsiteX10" fmla="*/ 20745 w 23942"/>
                  <a:gd name="connsiteY10" fmla="*/ 14345 h 25853"/>
                  <a:gd name="connsiteX11" fmla="*/ 22044 w 23942"/>
                  <a:gd name="connsiteY11" fmla="*/ 13244 h 25853"/>
                  <a:gd name="connsiteX12" fmla="*/ 23652 w 23942"/>
                  <a:gd name="connsiteY12" fmla="*/ 10727 h 25853"/>
                  <a:gd name="connsiteX13" fmla="*/ 23810 w 23942"/>
                  <a:gd name="connsiteY13" fmla="*/ 9859 h 25853"/>
                  <a:gd name="connsiteX14" fmla="*/ 17460 w 23942"/>
                  <a:gd name="connsiteY14" fmla="*/ 5071 h 25853"/>
                  <a:gd name="connsiteX15" fmla="*/ 11261 w 23942"/>
                  <a:gd name="connsiteY15" fmla="*/ 81 h 25853"/>
                  <a:gd name="connsiteX16" fmla="*/ 10460 w 23942"/>
                  <a:gd name="connsiteY16" fmla="*/ 440 h 25853"/>
                  <a:gd name="connsiteX17" fmla="*/ 7484 w 23942"/>
                  <a:gd name="connsiteY17" fmla="*/ 3554 h 25853"/>
                  <a:gd name="connsiteX18" fmla="*/ 7055 w 23942"/>
                  <a:gd name="connsiteY18" fmla="*/ 4655 h 25853"/>
                  <a:gd name="connsiteX19" fmla="*/ 12302 w 23942"/>
                  <a:gd name="connsiteY19" fmla="*/ 3353 h 25853"/>
                  <a:gd name="connsiteX20" fmla="*/ 14017 w 23942"/>
                  <a:gd name="connsiteY20" fmla="*/ 4693 h 25853"/>
                  <a:gd name="connsiteX21" fmla="*/ 14017 w 23942"/>
                  <a:gd name="connsiteY21" fmla="*/ 6864 h 2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42" h="25853">
                    <a:moveTo>
                      <a:pt x="4716" y="18743"/>
                    </a:moveTo>
                    <a:cubicBezTo>
                      <a:pt x="2332" y="21788"/>
                      <a:pt x="983" y="18743"/>
                      <a:pt x="201" y="19749"/>
                    </a:cubicBezTo>
                    <a:cubicBezTo>
                      <a:pt x="-240" y="20309"/>
                      <a:pt x="132" y="20555"/>
                      <a:pt x="491" y="20844"/>
                    </a:cubicBezTo>
                    <a:cubicBezTo>
                      <a:pt x="1317" y="21473"/>
                      <a:pt x="2074" y="21914"/>
                      <a:pt x="3448" y="22977"/>
                    </a:cubicBezTo>
                    <a:cubicBezTo>
                      <a:pt x="4823" y="24040"/>
                      <a:pt x="5403" y="24663"/>
                      <a:pt x="6236" y="25292"/>
                    </a:cubicBezTo>
                    <a:cubicBezTo>
                      <a:pt x="6828" y="25758"/>
                      <a:pt x="7181" y="26154"/>
                      <a:pt x="7654" y="25538"/>
                    </a:cubicBezTo>
                    <a:cubicBezTo>
                      <a:pt x="8216" y="24827"/>
                      <a:pt x="5012" y="23518"/>
                      <a:pt x="7478" y="20378"/>
                    </a:cubicBezTo>
                    <a:lnTo>
                      <a:pt x="16526" y="8827"/>
                    </a:lnTo>
                    <a:cubicBezTo>
                      <a:pt x="17479" y="7569"/>
                      <a:pt x="17788" y="7625"/>
                      <a:pt x="18626" y="8279"/>
                    </a:cubicBezTo>
                    <a:lnTo>
                      <a:pt x="20373" y="9638"/>
                    </a:lnTo>
                    <a:cubicBezTo>
                      <a:pt x="22807" y="11375"/>
                      <a:pt x="19932" y="13703"/>
                      <a:pt x="20745" y="14345"/>
                    </a:cubicBezTo>
                    <a:cubicBezTo>
                      <a:pt x="21281" y="14754"/>
                      <a:pt x="21836" y="13583"/>
                      <a:pt x="22044" y="13244"/>
                    </a:cubicBezTo>
                    <a:lnTo>
                      <a:pt x="23652" y="10727"/>
                    </a:lnTo>
                    <a:cubicBezTo>
                      <a:pt x="23828" y="10456"/>
                      <a:pt x="24112" y="10098"/>
                      <a:pt x="23810" y="9859"/>
                    </a:cubicBezTo>
                    <a:cubicBezTo>
                      <a:pt x="21918" y="8374"/>
                      <a:pt x="20449" y="7399"/>
                      <a:pt x="17460" y="5071"/>
                    </a:cubicBezTo>
                    <a:cubicBezTo>
                      <a:pt x="14471" y="2743"/>
                      <a:pt x="13172" y="1566"/>
                      <a:pt x="11261" y="81"/>
                    </a:cubicBezTo>
                    <a:cubicBezTo>
                      <a:pt x="10959" y="-164"/>
                      <a:pt x="10681" y="201"/>
                      <a:pt x="10460" y="440"/>
                    </a:cubicBezTo>
                    <a:lnTo>
                      <a:pt x="7484" y="3554"/>
                    </a:lnTo>
                    <a:cubicBezTo>
                      <a:pt x="7188" y="3850"/>
                      <a:pt x="6626" y="4322"/>
                      <a:pt x="7055" y="4655"/>
                    </a:cubicBezTo>
                    <a:cubicBezTo>
                      <a:pt x="7976" y="5379"/>
                      <a:pt x="9981" y="1547"/>
                      <a:pt x="12302" y="3353"/>
                    </a:cubicBezTo>
                    <a:lnTo>
                      <a:pt x="14017" y="4693"/>
                    </a:lnTo>
                    <a:cubicBezTo>
                      <a:pt x="14855" y="5322"/>
                      <a:pt x="14963" y="5637"/>
                      <a:pt x="14017" y="686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44902D8D-81E7-F876-896A-BB5ACA5C4EDC}"/>
                  </a:ext>
                </a:extLst>
              </p:cNvPr>
              <p:cNvSpPr/>
              <p:nvPr/>
            </p:nvSpPr>
            <p:spPr>
              <a:xfrm>
                <a:off x="8530294" y="3795067"/>
                <a:ext cx="25290" cy="24764"/>
              </a:xfrm>
              <a:custGeom>
                <a:avLst/>
                <a:gdLst>
                  <a:gd name="connsiteX0" fmla="*/ 17421 w 25290"/>
                  <a:gd name="connsiteY0" fmla="*/ 6843 h 24764"/>
                  <a:gd name="connsiteX1" fmla="*/ 21299 w 25290"/>
                  <a:gd name="connsiteY1" fmla="*/ 7667 h 24764"/>
                  <a:gd name="connsiteX2" fmla="*/ 21393 w 25290"/>
                  <a:gd name="connsiteY2" fmla="*/ 13330 h 24764"/>
                  <a:gd name="connsiteX3" fmla="*/ 22787 w 25290"/>
                  <a:gd name="connsiteY3" fmla="*/ 12638 h 24764"/>
                  <a:gd name="connsiteX4" fmla="*/ 25069 w 25290"/>
                  <a:gd name="connsiteY4" fmla="*/ 10373 h 24764"/>
                  <a:gd name="connsiteX5" fmla="*/ 25173 w 25290"/>
                  <a:gd name="connsiteY5" fmla="*/ 9579 h 24764"/>
                  <a:gd name="connsiteX6" fmla="*/ 25164 w 25290"/>
                  <a:gd name="connsiteY6" fmla="*/ 9567 h 24764"/>
                  <a:gd name="connsiteX7" fmla="*/ 21027 w 25290"/>
                  <a:gd name="connsiteY7" fmla="*/ 5333 h 24764"/>
                  <a:gd name="connsiteX8" fmla="*/ 16405 w 25290"/>
                  <a:gd name="connsiteY8" fmla="*/ 199 h 24764"/>
                  <a:gd name="connsiteX9" fmla="*/ 15652 w 25290"/>
                  <a:gd name="connsiteY9" fmla="*/ 119 h 24764"/>
                  <a:gd name="connsiteX10" fmla="*/ 15611 w 25290"/>
                  <a:gd name="connsiteY10" fmla="*/ 155 h 24764"/>
                  <a:gd name="connsiteX11" fmla="*/ 15283 w 25290"/>
                  <a:gd name="connsiteY11" fmla="*/ 4465 h 24764"/>
                  <a:gd name="connsiteX12" fmla="*/ 4153 w 25290"/>
                  <a:gd name="connsiteY12" fmla="*/ 14821 h 24764"/>
                  <a:gd name="connsiteX13" fmla="*/ 105 w 25290"/>
                  <a:gd name="connsiteY13" fmla="*/ 15897 h 24764"/>
                  <a:gd name="connsiteX14" fmla="*/ 181 w 25290"/>
                  <a:gd name="connsiteY14" fmla="*/ 16526 h 24764"/>
                  <a:gd name="connsiteX15" fmla="*/ 2539 w 25290"/>
                  <a:gd name="connsiteY15" fmla="*/ 18866 h 24764"/>
                  <a:gd name="connsiteX16" fmla="*/ 7092 w 25290"/>
                  <a:gd name="connsiteY16" fmla="*/ 23900 h 24764"/>
                  <a:gd name="connsiteX17" fmla="*/ 13397 w 25290"/>
                  <a:gd name="connsiteY17" fmla="*/ 23032 h 24764"/>
                  <a:gd name="connsiteX18" fmla="*/ 13725 w 25290"/>
                  <a:gd name="connsiteY18" fmla="*/ 22339 h 24764"/>
                  <a:gd name="connsiteX19" fmla="*/ 5793 w 25290"/>
                  <a:gd name="connsiteY19" fmla="*/ 20068 h 24764"/>
                  <a:gd name="connsiteX20" fmla="*/ 6915 w 25290"/>
                  <a:gd name="connsiteY20" fmla="*/ 16614 h 24764"/>
                  <a:gd name="connsiteX21" fmla="*/ 9955 w 25290"/>
                  <a:gd name="connsiteY21" fmla="*/ 13783 h 24764"/>
                  <a:gd name="connsiteX22" fmla="*/ 12363 w 25290"/>
                  <a:gd name="connsiteY22" fmla="*/ 13034 h 24764"/>
                  <a:gd name="connsiteX23" fmla="*/ 13681 w 25290"/>
                  <a:gd name="connsiteY23" fmla="*/ 14437 h 24764"/>
                  <a:gd name="connsiteX24" fmla="*/ 13051 w 25290"/>
                  <a:gd name="connsiteY24" fmla="*/ 18841 h 24764"/>
                  <a:gd name="connsiteX25" fmla="*/ 14514 w 25290"/>
                  <a:gd name="connsiteY25" fmla="*/ 18080 h 24764"/>
                  <a:gd name="connsiteX26" fmla="*/ 18631 w 25290"/>
                  <a:gd name="connsiteY26" fmla="*/ 14003 h 24764"/>
                  <a:gd name="connsiteX27" fmla="*/ 18890 w 25290"/>
                  <a:gd name="connsiteY27" fmla="*/ 13091 h 24764"/>
                  <a:gd name="connsiteX28" fmla="*/ 14766 w 25290"/>
                  <a:gd name="connsiteY28" fmla="*/ 13091 h 24764"/>
                  <a:gd name="connsiteX29" fmla="*/ 13662 w 25290"/>
                  <a:gd name="connsiteY29" fmla="*/ 11845 h 24764"/>
                  <a:gd name="connsiteX30" fmla="*/ 14091 w 25290"/>
                  <a:gd name="connsiteY30" fmla="*/ 9957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290" h="24764">
                    <a:moveTo>
                      <a:pt x="17421" y="6843"/>
                    </a:moveTo>
                    <a:cubicBezTo>
                      <a:pt x="19060" y="5320"/>
                      <a:pt x="19155" y="5377"/>
                      <a:pt x="21299" y="7667"/>
                    </a:cubicBezTo>
                    <a:cubicBezTo>
                      <a:pt x="24729" y="11329"/>
                      <a:pt x="20554" y="12436"/>
                      <a:pt x="21393" y="13330"/>
                    </a:cubicBezTo>
                    <a:cubicBezTo>
                      <a:pt x="21797" y="13770"/>
                      <a:pt x="22497" y="12940"/>
                      <a:pt x="22787" y="12638"/>
                    </a:cubicBezTo>
                    <a:lnTo>
                      <a:pt x="25069" y="10373"/>
                    </a:lnTo>
                    <a:cubicBezTo>
                      <a:pt x="25318" y="10182"/>
                      <a:pt x="25364" y="9826"/>
                      <a:pt x="25173" y="9579"/>
                    </a:cubicBezTo>
                    <a:cubicBezTo>
                      <a:pt x="25170" y="9575"/>
                      <a:pt x="25167" y="9571"/>
                      <a:pt x="25164" y="9567"/>
                    </a:cubicBezTo>
                    <a:cubicBezTo>
                      <a:pt x="23606" y="7900"/>
                      <a:pt x="22289" y="6686"/>
                      <a:pt x="21027" y="5333"/>
                    </a:cubicBezTo>
                    <a:cubicBezTo>
                      <a:pt x="18316" y="2426"/>
                      <a:pt x="17137" y="973"/>
                      <a:pt x="16405" y="199"/>
                    </a:cubicBezTo>
                    <a:cubicBezTo>
                      <a:pt x="16219" y="-31"/>
                      <a:pt x="15882" y="-67"/>
                      <a:pt x="15652" y="119"/>
                    </a:cubicBezTo>
                    <a:cubicBezTo>
                      <a:pt x="15637" y="130"/>
                      <a:pt x="15624" y="142"/>
                      <a:pt x="15611" y="155"/>
                    </a:cubicBezTo>
                    <a:cubicBezTo>
                      <a:pt x="14659" y="1042"/>
                      <a:pt x="17427" y="2477"/>
                      <a:pt x="15283" y="4465"/>
                    </a:cubicBezTo>
                    <a:lnTo>
                      <a:pt x="4153" y="14821"/>
                    </a:lnTo>
                    <a:cubicBezTo>
                      <a:pt x="1253" y="17520"/>
                      <a:pt x="1196" y="14884"/>
                      <a:pt x="105" y="15897"/>
                    </a:cubicBezTo>
                    <a:cubicBezTo>
                      <a:pt x="-40" y="16029"/>
                      <a:pt x="-53" y="16255"/>
                      <a:pt x="181" y="16526"/>
                    </a:cubicBezTo>
                    <a:cubicBezTo>
                      <a:pt x="1158" y="17570"/>
                      <a:pt x="1990" y="18281"/>
                      <a:pt x="2539" y="18866"/>
                    </a:cubicBezTo>
                    <a:cubicBezTo>
                      <a:pt x="3428" y="19816"/>
                      <a:pt x="4399" y="21043"/>
                      <a:pt x="7092" y="23900"/>
                    </a:cubicBezTo>
                    <a:cubicBezTo>
                      <a:pt x="8548" y="25454"/>
                      <a:pt x="11544" y="24762"/>
                      <a:pt x="13397" y="23032"/>
                    </a:cubicBezTo>
                    <a:cubicBezTo>
                      <a:pt x="13852" y="22616"/>
                      <a:pt x="13795" y="22402"/>
                      <a:pt x="13725" y="22339"/>
                    </a:cubicBezTo>
                    <a:cubicBezTo>
                      <a:pt x="13051" y="21616"/>
                      <a:pt x="10188" y="24781"/>
                      <a:pt x="5793" y="20068"/>
                    </a:cubicBezTo>
                    <a:cubicBezTo>
                      <a:pt x="4532" y="18709"/>
                      <a:pt x="5433" y="17986"/>
                      <a:pt x="6915" y="16614"/>
                    </a:cubicBezTo>
                    <a:lnTo>
                      <a:pt x="9955" y="13783"/>
                    </a:lnTo>
                    <a:cubicBezTo>
                      <a:pt x="11329" y="12524"/>
                      <a:pt x="11550" y="12160"/>
                      <a:pt x="12363" y="13034"/>
                    </a:cubicBezTo>
                    <a:lnTo>
                      <a:pt x="13681" y="14437"/>
                    </a:lnTo>
                    <a:cubicBezTo>
                      <a:pt x="15516" y="16413"/>
                      <a:pt x="12502" y="18212"/>
                      <a:pt x="13051" y="18841"/>
                    </a:cubicBezTo>
                    <a:cubicBezTo>
                      <a:pt x="13479" y="19294"/>
                      <a:pt x="14230" y="18382"/>
                      <a:pt x="14514" y="18080"/>
                    </a:cubicBezTo>
                    <a:lnTo>
                      <a:pt x="18631" y="14003"/>
                    </a:lnTo>
                    <a:cubicBezTo>
                      <a:pt x="19262" y="13374"/>
                      <a:pt x="19003" y="13229"/>
                      <a:pt x="18890" y="13091"/>
                    </a:cubicBezTo>
                    <a:cubicBezTo>
                      <a:pt x="18530" y="12713"/>
                      <a:pt x="16292" y="14689"/>
                      <a:pt x="14766" y="13091"/>
                    </a:cubicBezTo>
                    <a:lnTo>
                      <a:pt x="13662" y="11845"/>
                    </a:lnTo>
                    <a:cubicBezTo>
                      <a:pt x="12899" y="11033"/>
                      <a:pt x="13070" y="10876"/>
                      <a:pt x="14091" y="99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A6950760-040F-B8C7-B101-223BED182909}"/>
                  </a:ext>
                </a:extLst>
              </p:cNvPr>
              <p:cNvSpPr/>
              <p:nvPr/>
            </p:nvSpPr>
            <p:spPr>
              <a:xfrm>
                <a:off x="8542686" y="3812019"/>
                <a:ext cx="24384" cy="20141"/>
              </a:xfrm>
              <a:custGeom>
                <a:avLst/>
                <a:gdLst>
                  <a:gd name="connsiteX0" fmla="*/ 24311 w 24384"/>
                  <a:gd name="connsiteY0" fmla="*/ 9994 h 20141"/>
                  <a:gd name="connsiteX1" fmla="*/ 24311 w 24384"/>
                  <a:gd name="connsiteY1" fmla="*/ 9622 h 20141"/>
                  <a:gd name="connsiteX2" fmla="*/ 22924 w 24384"/>
                  <a:gd name="connsiteY2" fmla="*/ 9490 h 20141"/>
                  <a:gd name="connsiteX3" fmla="*/ 21253 w 24384"/>
                  <a:gd name="connsiteY3" fmla="*/ 3482 h 20141"/>
                  <a:gd name="connsiteX4" fmla="*/ 5608 w 24384"/>
                  <a:gd name="connsiteY4" fmla="*/ 2897 h 20141"/>
                  <a:gd name="connsiteX5" fmla="*/ 1453 w 24384"/>
                  <a:gd name="connsiteY5" fmla="*/ 16285 h 20141"/>
                  <a:gd name="connsiteX6" fmla="*/ 11239 w 24384"/>
                  <a:gd name="connsiteY6" fmla="*/ 19683 h 20141"/>
                  <a:gd name="connsiteX7" fmla="*/ 11328 w 24384"/>
                  <a:gd name="connsiteY7" fmla="*/ 19186 h 20141"/>
                  <a:gd name="connsiteX8" fmla="*/ 4177 w 24384"/>
                  <a:gd name="connsiteY8" fmla="*/ 16197 h 20141"/>
                  <a:gd name="connsiteX9" fmla="*/ 9373 w 24384"/>
                  <a:gd name="connsiteY9" fmla="*/ 4243 h 20141"/>
                  <a:gd name="connsiteX10" fmla="*/ 20093 w 24384"/>
                  <a:gd name="connsiteY10" fmla="*/ 4174 h 20141"/>
                  <a:gd name="connsiteX11" fmla="*/ 18832 w 24384"/>
                  <a:gd name="connsiteY11" fmla="*/ 12982 h 20141"/>
                  <a:gd name="connsiteX12" fmla="*/ 18359 w 24384"/>
                  <a:gd name="connsiteY12" fmla="*/ 14240 h 20141"/>
                  <a:gd name="connsiteX13" fmla="*/ 19418 w 24384"/>
                  <a:gd name="connsiteY13" fmla="*/ 13901 h 2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4" h="20141">
                    <a:moveTo>
                      <a:pt x="24311" y="9994"/>
                    </a:moveTo>
                    <a:cubicBezTo>
                      <a:pt x="24444" y="9905"/>
                      <a:pt x="24368" y="9736"/>
                      <a:pt x="24311" y="9622"/>
                    </a:cubicBezTo>
                    <a:cubicBezTo>
                      <a:pt x="24109" y="9320"/>
                      <a:pt x="23201" y="9899"/>
                      <a:pt x="22924" y="9490"/>
                    </a:cubicBezTo>
                    <a:cubicBezTo>
                      <a:pt x="22483" y="8861"/>
                      <a:pt x="23012" y="6086"/>
                      <a:pt x="21253" y="3482"/>
                    </a:cubicBezTo>
                    <a:cubicBezTo>
                      <a:pt x="17596" y="-1935"/>
                      <a:pt x="10136" y="-149"/>
                      <a:pt x="5608" y="2897"/>
                    </a:cubicBezTo>
                    <a:cubicBezTo>
                      <a:pt x="3433" y="4363"/>
                      <a:pt x="-2803" y="9994"/>
                      <a:pt x="1453" y="16285"/>
                    </a:cubicBezTo>
                    <a:cubicBezTo>
                      <a:pt x="4549" y="20866"/>
                      <a:pt x="10161" y="20406"/>
                      <a:pt x="11239" y="19683"/>
                    </a:cubicBezTo>
                    <a:cubicBezTo>
                      <a:pt x="11376" y="19555"/>
                      <a:pt x="11412" y="19352"/>
                      <a:pt x="11328" y="19186"/>
                    </a:cubicBezTo>
                    <a:cubicBezTo>
                      <a:pt x="10949" y="18619"/>
                      <a:pt x="6428" y="19538"/>
                      <a:pt x="4177" y="16197"/>
                    </a:cubicBezTo>
                    <a:cubicBezTo>
                      <a:pt x="1403" y="12095"/>
                      <a:pt x="5571" y="6760"/>
                      <a:pt x="9373" y="4243"/>
                    </a:cubicBezTo>
                    <a:cubicBezTo>
                      <a:pt x="12980" y="1814"/>
                      <a:pt x="17936" y="1015"/>
                      <a:pt x="20093" y="4174"/>
                    </a:cubicBezTo>
                    <a:cubicBezTo>
                      <a:pt x="21783" y="6690"/>
                      <a:pt x="20723" y="10145"/>
                      <a:pt x="18832" y="12982"/>
                    </a:cubicBezTo>
                    <a:cubicBezTo>
                      <a:pt x="18586" y="13366"/>
                      <a:pt x="18125" y="13901"/>
                      <a:pt x="18359" y="14240"/>
                    </a:cubicBezTo>
                    <a:cubicBezTo>
                      <a:pt x="18592" y="14580"/>
                      <a:pt x="19159" y="14102"/>
                      <a:pt x="19418" y="139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48F21A-CE08-123C-420E-ABBA6B388FBE}"/>
                  </a:ext>
                </a:extLst>
              </p:cNvPr>
              <p:cNvSpPr/>
              <p:nvPr/>
            </p:nvSpPr>
            <p:spPr>
              <a:xfrm>
                <a:off x="8548986" y="3824511"/>
                <a:ext cx="29162" cy="26176"/>
              </a:xfrm>
              <a:custGeom>
                <a:avLst/>
                <a:gdLst>
                  <a:gd name="connsiteX0" fmla="*/ 4958 w 29162"/>
                  <a:gd name="connsiteY0" fmla="*/ 10330 h 26176"/>
                  <a:gd name="connsiteX1" fmla="*/ 254 w 29162"/>
                  <a:gd name="connsiteY1" fmla="*/ 9770 h 26176"/>
                  <a:gd name="connsiteX2" fmla="*/ 254 w 29162"/>
                  <a:gd name="connsiteY2" fmla="*/ 10670 h 26176"/>
                  <a:gd name="connsiteX3" fmla="*/ 1313 w 29162"/>
                  <a:gd name="connsiteY3" fmla="*/ 12633 h 26176"/>
                  <a:gd name="connsiteX4" fmla="*/ 2499 w 29162"/>
                  <a:gd name="connsiteY4" fmla="*/ 15464 h 26176"/>
                  <a:gd name="connsiteX5" fmla="*/ 3300 w 29162"/>
                  <a:gd name="connsiteY5" fmla="*/ 16182 h 26176"/>
                  <a:gd name="connsiteX6" fmla="*/ 6925 w 29162"/>
                  <a:gd name="connsiteY6" fmla="*/ 10827 h 26176"/>
                  <a:gd name="connsiteX7" fmla="*/ 16945 w 29162"/>
                  <a:gd name="connsiteY7" fmla="*/ 6165 h 26176"/>
                  <a:gd name="connsiteX8" fmla="*/ 17506 w 29162"/>
                  <a:gd name="connsiteY8" fmla="*/ 6134 h 26176"/>
                  <a:gd name="connsiteX9" fmla="*/ 17323 w 29162"/>
                  <a:gd name="connsiteY9" fmla="*/ 6763 h 26176"/>
                  <a:gd name="connsiteX10" fmla="*/ 7291 w 29162"/>
                  <a:gd name="connsiteY10" fmla="*/ 25185 h 26176"/>
                  <a:gd name="connsiteX11" fmla="*/ 7165 w 29162"/>
                  <a:gd name="connsiteY11" fmla="*/ 25990 h 26176"/>
                  <a:gd name="connsiteX12" fmla="*/ 8180 w 29162"/>
                  <a:gd name="connsiteY12" fmla="*/ 25858 h 26176"/>
                  <a:gd name="connsiteX13" fmla="*/ 24714 w 29162"/>
                  <a:gd name="connsiteY13" fmla="*/ 18170 h 26176"/>
                  <a:gd name="connsiteX14" fmla="*/ 28913 w 29162"/>
                  <a:gd name="connsiteY14" fmla="*/ 18648 h 26176"/>
                  <a:gd name="connsiteX15" fmla="*/ 29090 w 29162"/>
                  <a:gd name="connsiteY15" fmla="*/ 18019 h 26176"/>
                  <a:gd name="connsiteX16" fmla="*/ 27829 w 29162"/>
                  <a:gd name="connsiteY16" fmla="*/ 15559 h 26176"/>
                  <a:gd name="connsiteX17" fmla="*/ 26694 w 29162"/>
                  <a:gd name="connsiteY17" fmla="*/ 12822 h 26176"/>
                  <a:gd name="connsiteX18" fmla="*/ 26013 w 29162"/>
                  <a:gd name="connsiteY18" fmla="*/ 12677 h 26176"/>
                  <a:gd name="connsiteX19" fmla="*/ 24235 w 29162"/>
                  <a:gd name="connsiteY19" fmla="*/ 16999 h 26176"/>
                  <a:gd name="connsiteX20" fmla="*/ 14423 w 29162"/>
                  <a:gd name="connsiteY20" fmla="*/ 21561 h 26176"/>
                  <a:gd name="connsiteX21" fmla="*/ 13244 w 29162"/>
                  <a:gd name="connsiteY21" fmla="*/ 21882 h 26176"/>
                  <a:gd name="connsiteX22" fmla="*/ 13672 w 29162"/>
                  <a:gd name="connsiteY22" fmla="*/ 20793 h 26176"/>
                  <a:gd name="connsiteX23" fmla="*/ 22248 w 29162"/>
                  <a:gd name="connsiteY23" fmla="*/ 5297 h 26176"/>
                  <a:gd name="connsiteX24" fmla="*/ 22595 w 29162"/>
                  <a:gd name="connsiteY24" fmla="*/ 4039 h 26176"/>
                  <a:gd name="connsiteX25" fmla="*/ 21334 w 29162"/>
                  <a:gd name="connsiteY25" fmla="*/ 1623 h 26176"/>
                  <a:gd name="connsiteX26" fmla="*/ 20848 w 29162"/>
                  <a:gd name="connsiteY26" fmla="*/ 251 h 26176"/>
                  <a:gd name="connsiteX27" fmla="*/ 20179 w 29162"/>
                  <a:gd name="connsiteY27" fmla="*/ 63 h 26176"/>
                  <a:gd name="connsiteX28" fmla="*/ 20148 w 29162"/>
                  <a:gd name="connsiteY28" fmla="*/ 81 h 26176"/>
                  <a:gd name="connsiteX29" fmla="*/ 16233 w 29162"/>
                  <a:gd name="connsiteY29" fmla="*/ 5114 h 2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162" h="26176">
                    <a:moveTo>
                      <a:pt x="4958" y="10330"/>
                    </a:moveTo>
                    <a:cubicBezTo>
                      <a:pt x="1950" y="11727"/>
                      <a:pt x="1427" y="9223"/>
                      <a:pt x="254" y="9770"/>
                    </a:cubicBezTo>
                    <a:cubicBezTo>
                      <a:pt x="-244" y="10003"/>
                      <a:pt x="121" y="10399"/>
                      <a:pt x="254" y="10670"/>
                    </a:cubicBezTo>
                    <a:cubicBezTo>
                      <a:pt x="550" y="11299"/>
                      <a:pt x="960" y="11884"/>
                      <a:pt x="1313" y="12633"/>
                    </a:cubicBezTo>
                    <a:cubicBezTo>
                      <a:pt x="1666" y="13382"/>
                      <a:pt x="1944" y="14307"/>
                      <a:pt x="2499" y="15464"/>
                    </a:cubicBezTo>
                    <a:cubicBezTo>
                      <a:pt x="2644" y="15773"/>
                      <a:pt x="2890" y="16370"/>
                      <a:pt x="3300" y="16182"/>
                    </a:cubicBezTo>
                    <a:cubicBezTo>
                      <a:pt x="4680" y="15552"/>
                      <a:pt x="1275" y="13451"/>
                      <a:pt x="6925" y="10827"/>
                    </a:cubicBezTo>
                    <a:lnTo>
                      <a:pt x="16945" y="6165"/>
                    </a:lnTo>
                    <a:cubicBezTo>
                      <a:pt x="17210" y="6039"/>
                      <a:pt x="17437" y="5989"/>
                      <a:pt x="17506" y="6134"/>
                    </a:cubicBezTo>
                    <a:cubicBezTo>
                      <a:pt x="17576" y="6278"/>
                      <a:pt x="17475" y="6461"/>
                      <a:pt x="17323" y="6763"/>
                    </a:cubicBezTo>
                    <a:lnTo>
                      <a:pt x="7291" y="25185"/>
                    </a:lnTo>
                    <a:cubicBezTo>
                      <a:pt x="7133" y="25462"/>
                      <a:pt x="7007" y="25657"/>
                      <a:pt x="7165" y="25990"/>
                    </a:cubicBezTo>
                    <a:cubicBezTo>
                      <a:pt x="7323" y="26324"/>
                      <a:pt x="7531" y="26166"/>
                      <a:pt x="8180" y="25858"/>
                    </a:cubicBezTo>
                    <a:lnTo>
                      <a:pt x="24714" y="18170"/>
                    </a:lnTo>
                    <a:cubicBezTo>
                      <a:pt x="27797" y="16729"/>
                      <a:pt x="28031" y="19057"/>
                      <a:pt x="28913" y="18648"/>
                    </a:cubicBezTo>
                    <a:cubicBezTo>
                      <a:pt x="29002" y="18604"/>
                      <a:pt x="29298" y="18472"/>
                      <a:pt x="29090" y="18019"/>
                    </a:cubicBezTo>
                    <a:cubicBezTo>
                      <a:pt x="28989" y="17805"/>
                      <a:pt x="28459" y="17037"/>
                      <a:pt x="27829" y="15559"/>
                    </a:cubicBezTo>
                    <a:cubicBezTo>
                      <a:pt x="27066" y="13935"/>
                      <a:pt x="26864" y="13193"/>
                      <a:pt x="26694" y="12822"/>
                    </a:cubicBezTo>
                    <a:cubicBezTo>
                      <a:pt x="26523" y="12451"/>
                      <a:pt x="26221" y="12583"/>
                      <a:pt x="26013" y="12677"/>
                    </a:cubicBezTo>
                    <a:cubicBezTo>
                      <a:pt x="25042" y="13130"/>
                      <a:pt x="26908" y="15754"/>
                      <a:pt x="24235" y="16999"/>
                    </a:cubicBezTo>
                    <a:lnTo>
                      <a:pt x="14423" y="21561"/>
                    </a:lnTo>
                    <a:cubicBezTo>
                      <a:pt x="13685" y="21901"/>
                      <a:pt x="13307" y="22026"/>
                      <a:pt x="13244" y="21882"/>
                    </a:cubicBezTo>
                    <a:cubicBezTo>
                      <a:pt x="13181" y="21737"/>
                      <a:pt x="13401" y="21290"/>
                      <a:pt x="13672" y="20793"/>
                    </a:cubicBezTo>
                    <a:lnTo>
                      <a:pt x="22248" y="5297"/>
                    </a:lnTo>
                    <a:cubicBezTo>
                      <a:pt x="22601" y="4611"/>
                      <a:pt x="22942" y="4800"/>
                      <a:pt x="22595" y="4039"/>
                    </a:cubicBezTo>
                    <a:cubicBezTo>
                      <a:pt x="22009" y="2780"/>
                      <a:pt x="21605" y="2233"/>
                      <a:pt x="21334" y="1623"/>
                    </a:cubicBezTo>
                    <a:cubicBezTo>
                      <a:pt x="21132" y="1176"/>
                      <a:pt x="21050" y="698"/>
                      <a:pt x="20848" y="251"/>
                    </a:cubicBezTo>
                    <a:cubicBezTo>
                      <a:pt x="20716" y="14"/>
                      <a:pt x="20416" y="-70"/>
                      <a:pt x="20179" y="63"/>
                    </a:cubicBezTo>
                    <a:cubicBezTo>
                      <a:pt x="20169" y="69"/>
                      <a:pt x="20158" y="75"/>
                      <a:pt x="20148" y="81"/>
                    </a:cubicBezTo>
                    <a:cubicBezTo>
                      <a:pt x="18742" y="710"/>
                      <a:pt x="21889" y="2485"/>
                      <a:pt x="16233" y="51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602E368-8522-7A46-D2F4-B773F5486673}"/>
                  </a:ext>
                </a:extLst>
              </p:cNvPr>
              <p:cNvSpPr/>
              <p:nvPr/>
            </p:nvSpPr>
            <p:spPr>
              <a:xfrm>
                <a:off x="8557095" y="3845163"/>
                <a:ext cx="23850" cy="15433"/>
              </a:xfrm>
              <a:custGeom>
                <a:avLst/>
                <a:gdLst>
                  <a:gd name="connsiteX0" fmla="*/ 20067 w 23850"/>
                  <a:gd name="connsiteY0" fmla="*/ 6792 h 15433"/>
                  <a:gd name="connsiteX1" fmla="*/ 23541 w 23850"/>
                  <a:gd name="connsiteY1" fmla="*/ 7710 h 15433"/>
                  <a:gd name="connsiteX2" fmla="*/ 23692 w 23850"/>
                  <a:gd name="connsiteY2" fmla="*/ 6704 h 15433"/>
                  <a:gd name="connsiteX3" fmla="*/ 22532 w 23850"/>
                  <a:gd name="connsiteY3" fmla="*/ 3558 h 15433"/>
                  <a:gd name="connsiteX4" fmla="*/ 21744 w 23850"/>
                  <a:gd name="connsiteY4" fmla="*/ 727 h 15433"/>
                  <a:gd name="connsiteX5" fmla="*/ 21044 w 23850"/>
                  <a:gd name="connsiteY5" fmla="*/ 28 h 15433"/>
                  <a:gd name="connsiteX6" fmla="*/ 18919 w 23850"/>
                  <a:gd name="connsiteY6" fmla="*/ 3803 h 15433"/>
                  <a:gd name="connsiteX7" fmla="*/ 4082 w 23850"/>
                  <a:gd name="connsiteY7" fmla="*/ 8616 h 15433"/>
                  <a:gd name="connsiteX8" fmla="*/ 298 w 23850"/>
                  <a:gd name="connsiteY8" fmla="*/ 7880 h 15433"/>
                  <a:gd name="connsiteX9" fmla="*/ 14 w 23850"/>
                  <a:gd name="connsiteY9" fmla="*/ 8277 h 15433"/>
                  <a:gd name="connsiteX10" fmla="*/ 1036 w 23850"/>
                  <a:gd name="connsiteY10" fmla="*/ 10995 h 15433"/>
                  <a:gd name="connsiteX11" fmla="*/ 2139 w 23850"/>
                  <a:gd name="connsiteY11" fmla="*/ 14770 h 15433"/>
                  <a:gd name="connsiteX12" fmla="*/ 2865 w 23850"/>
                  <a:gd name="connsiteY12" fmla="*/ 15399 h 15433"/>
                  <a:gd name="connsiteX13" fmla="*/ 5324 w 23850"/>
                  <a:gd name="connsiteY13" fmla="*/ 11542 h 1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50" h="15433">
                    <a:moveTo>
                      <a:pt x="20067" y="6792"/>
                    </a:moveTo>
                    <a:cubicBezTo>
                      <a:pt x="22999" y="5835"/>
                      <a:pt x="22488" y="8050"/>
                      <a:pt x="23541" y="7710"/>
                    </a:cubicBezTo>
                    <a:cubicBezTo>
                      <a:pt x="23913" y="7585"/>
                      <a:pt x="23932" y="7446"/>
                      <a:pt x="23692" y="6704"/>
                    </a:cubicBezTo>
                    <a:cubicBezTo>
                      <a:pt x="23232" y="5294"/>
                      <a:pt x="22822" y="4451"/>
                      <a:pt x="22532" y="3558"/>
                    </a:cubicBezTo>
                    <a:cubicBezTo>
                      <a:pt x="22242" y="2664"/>
                      <a:pt x="22065" y="1670"/>
                      <a:pt x="21744" y="727"/>
                    </a:cubicBezTo>
                    <a:cubicBezTo>
                      <a:pt x="21675" y="500"/>
                      <a:pt x="21567" y="-142"/>
                      <a:pt x="21044" y="28"/>
                    </a:cubicBezTo>
                    <a:cubicBezTo>
                      <a:pt x="19966" y="374"/>
                      <a:pt x="21731" y="2885"/>
                      <a:pt x="18919" y="3803"/>
                    </a:cubicBezTo>
                    <a:lnTo>
                      <a:pt x="4082" y="8616"/>
                    </a:lnTo>
                    <a:cubicBezTo>
                      <a:pt x="1143" y="9566"/>
                      <a:pt x="1370" y="7528"/>
                      <a:pt x="298" y="7880"/>
                    </a:cubicBezTo>
                    <a:cubicBezTo>
                      <a:pt x="141" y="7931"/>
                      <a:pt x="-55" y="8050"/>
                      <a:pt x="14" y="8277"/>
                    </a:cubicBezTo>
                    <a:cubicBezTo>
                      <a:pt x="229" y="8906"/>
                      <a:pt x="695" y="9938"/>
                      <a:pt x="1036" y="10995"/>
                    </a:cubicBezTo>
                    <a:cubicBezTo>
                      <a:pt x="1666" y="12920"/>
                      <a:pt x="1843" y="13870"/>
                      <a:pt x="2139" y="14770"/>
                    </a:cubicBezTo>
                    <a:cubicBezTo>
                      <a:pt x="2322" y="15336"/>
                      <a:pt x="2518" y="15518"/>
                      <a:pt x="2865" y="15399"/>
                    </a:cubicBezTo>
                    <a:cubicBezTo>
                      <a:pt x="3842" y="15072"/>
                      <a:pt x="1528" y="12769"/>
                      <a:pt x="5324" y="115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6905276B-AFA9-09AE-8696-5B850622CB79}"/>
                  </a:ext>
                </a:extLst>
              </p:cNvPr>
              <p:cNvSpPr/>
              <p:nvPr/>
            </p:nvSpPr>
            <p:spPr>
              <a:xfrm>
                <a:off x="8560552" y="3856890"/>
                <a:ext cx="23699" cy="17883"/>
              </a:xfrm>
              <a:custGeom>
                <a:avLst/>
                <a:gdLst>
                  <a:gd name="connsiteX0" fmla="*/ 23552 w 23699"/>
                  <a:gd name="connsiteY0" fmla="*/ 14342 h 17883"/>
                  <a:gd name="connsiteX1" fmla="*/ 23691 w 23699"/>
                  <a:gd name="connsiteY1" fmla="*/ 14002 h 17883"/>
                  <a:gd name="connsiteX2" fmla="*/ 22474 w 23699"/>
                  <a:gd name="connsiteY2" fmla="*/ 13316 h 17883"/>
                  <a:gd name="connsiteX3" fmla="*/ 23401 w 23699"/>
                  <a:gd name="connsiteY3" fmla="*/ 7144 h 17883"/>
                  <a:gd name="connsiteX4" fmla="*/ 9346 w 23699"/>
                  <a:gd name="connsiteY4" fmla="*/ 268 h 17883"/>
                  <a:gd name="connsiteX5" fmla="*/ 146 w 23699"/>
                  <a:gd name="connsiteY5" fmla="*/ 10794 h 17883"/>
                  <a:gd name="connsiteX6" fmla="*/ 7712 w 23699"/>
                  <a:gd name="connsiteY6" fmla="*/ 17865 h 17883"/>
                  <a:gd name="connsiteX7" fmla="*/ 8003 w 23699"/>
                  <a:gd name="connsiteY7" fmla="*/ 17444 h 17883"/>
                  <a:gd name="connsiteX8" fmla="*/ 2687 w 23699"/>
                  <a:gd name="connsiteY8" fmla="*/ 11819 h 17883"/>
                  <a:gd name="connsiteX9" fmla="*/ 12309 w 23699"/>
                  <a:gd name="connsiteY9" fmla="*/ 3011 h 17883"/>
                  <a:gd name="connsiteX10" fmla="*/ 22115 w 23699"/>
                  <a:gd name="connsiteY10" fmla="*/ 7295 h 17883"/>
                  <a:gd name="connsiteX11" fmla="*/ 17404 w 23699"/>
                  <a:gd name="connsiteY11" fmla="*/ 14814 h 17883"/>
                  <a:gd name="connsiteX12" fmla="*/ 16452 w 23699"/>
                  <a:gd name="connsiteY12" fmla="*/ 15777 h 17883"/>
                  <a:gd name="connsiteX13" fmla="*/ 17562 w 23699"/>
                  <a:gd name="connsiteY13" fmla="*/ 15890 h 1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699" h="17883">
                    <a:moveTo>
                      <a:pt x="23552" y="14342"/>
                    </a:moveTo>
                    <a:cubicBezTo>
                      <a:pt x="23710" y="14342"/>
                      <a:pt x="23710" y="14128"/>
                      <a:pt x="23691" y="14002"/>
                    </a:cubicBezTo>
                    <a:cubicBezTo>
                      <a:pt x="23628" y="13644"/>
                      <a:pt x="22569" y="13801"/>
                      <a:pt x="22474" y="13316"/>
                    </a:cubicBezTo>
                    <a:cubicBezTo>
                      <a:pt x="22342" y="12549"/>
                      <a:pt x="23950" y="10240"/>
                      <a:pt x="23401" y="7144"/>
                    </a:cubicBezTo>
                    <a:cubicBezTo>
                      <a:pt x="22266" y="708"/>
                      <a:pt x="14718" y="-676"/>
                      <a:pt x="9346" y="268"/>
                    </a:cubicBezTo>
                    <a:cubicBezTo>
                      <a:pt x="6823" y="708"/>
                      <a:pt x="-1172" y="3300"/>
                      <a:pt x="146" y="10794"/>
                    </a:cubicBezTo>
                    <a:cubicBezTo>
                      <a:pt x="1104" y="16236"/>
                      <a:pt x="6420" y="18092"/>
                      <a:pt x="7712" y="17865"/>
                    </a:cubicBezTo>
                    <a:cubicBezTo>
                      <a:pt x="7893" y="17806"/>
                      <a:pt x="8012" y="17633"/>
                      <a:pt x="8003" y="17444"/>
                    </a:cubicBezTo>
                    <a:cubicBezTo>
                      <a:pt x="7883" y="16815"/>
                      <a:pt x="3387" y="15783"/>
                      <a:pt x="2687" y="11819"/>
                    </a:cubicBezTo>
                    <a:cubicBezTo>
                      <a:pt x="1823" y="6943"/>
                      <a:pt x="7801" y="3778"/>
                      <a:pt x="12309" y="3011"/>
                    </a:cubicBezTo>
                    <a:cubicBezTo>
                      <a:pt x="16604" y="2256"/>
                      <a:pt x="21446" y="3539"/>
                      <a:pt x="22115" y="7295"/>
                    </a:cubicBezTo>
                    <a:cubicBezTo>
                      <a:pt x="22644" y="10259"/>
                      <a:pt x="20223" y="12996"/>
                      <a:pt x="17404" y="14814"/>
                    </a:cubicBezTo>
                    <a:cubicBezTo>
                      <a:pt x="17020" y="15066"/>
                      <a:pt x="16383" y="15361"/>
                      <a:pt x="16452" y="15777"/>
                    </a:cubicBezTo>
                    <a:cubicBezTo>
                      <a:pt x="16522" y="16192"/>
                      <a:pt x="17247" y="15978"/>
                      <a:pt x="17562" y="1589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25C15002-4792-3F9E-64DF-DDB270F887FB}"/>
                  </a:ext>
                </a:extLst>
              </p:cNvPr>
              <p:cNvSpPr/>
              <p:nvPr/>
            </p:nvSpPr>
            <p:spPr>
              <a:xfrm>
                <a:off x="8394219" y="3944647"/>
                <a:ext cx="12457" cy="11832"/>
              </a:xfrm>
              <a:custGeom>
                <a:avLst/>
                <a:gdLst>
                  <a:gd name="connsiteX0" fmla="*/ 3785 w 12457"/>
                  <a:gd name="connsiteY0" fmla="*/ 8307 h 11832"/>
                  <a:gd name="connsiteX1" fmla="*/ 1893 w 12457"/>
                  <a:gd name="connsiteY1" fmla="*/ 7584 h 11832"/>
                  <a:gd name="connsiteX2" fmla="*/ 1982 w 12457"/>
                  <a:gd name="connsiteY2" fmla="*/ 4753 h 11832"/>
                  <a:gd name="connsiteX3" fmla="*/ 1282 w 12457"/>
                  <a:gd name="connsiteY3" fmla="*/ 4992 h 11832"/>
                  <a:gd name="connsiteX4" fmla="*/ 121 w 12457"/>
                  <a:gd name="connsiteY4" fmla="*/ 5935 h 11832"/>
                  <a:gd name="connsiteX5" fmla="*/ 48 w 12457"/>
                  <a:gd name="connsiteY5" fmla="*/ 6320 h 11832"/>
                  <a:gd name="connsiteX6" fmla="*/ 52 w 12457"/>
                  <a:gd name="connsiteY6" fmla="*/ 6326 h 11832"/>
                  <a:gd name="connsiteX7" fmla="*/ 1944 w 12457"/>
                  <a:gd name="connsiteY7" fmla="*/ 8767 h 11832"/>
                  <a:gd name="connsiteX8" fmla="*/ 4075 w 12457"/>
                  <a:gd name="connsiteY8" fmla="*/ 11699 h 11832"/>
                  <a:gd name="connsiteX9" fmla="*/ 4456 w 12457"/>
                  <a:gd name="connsiteY9" fmla="*/ 11793 h 11832"/>
                  <a:gd name="connsiteX10" fmla="*/ 4466 w 12457"/>
                  <a:gd name="connsiteY10" fmla="*/ 11787 h 11832"/>
                  <a:gd name="connsiteX11" fmla="*/ 4725 w 12457"/>
                  <a:gd name="connsiteY11" fmla="*/ 9660 h 11832"/>
                  <a:gd name="connsiteX12" fmla="*/ 10400 w 12457"/>
                  <a:gd name="connsiteY12" fmla="*/ 5401 h 11832"/>
                  <a:gd name="connsiteX13" fmla="*/ 12399 w 12457"/>
                  <a:gd name="connsiteY13" fmla="*/ 5193 h 11832"/>
                  <a:gd name="connsiteX14" fmla="*/ 12399 w 12457"/>
                  <a:gd name="connsiteY14" fmla="*/ 4878 h 11832"/>
                  <a:gd name="connsiteX15" fmla="*/ 11301 w 12457"/>
                  <a:gd name="connsiteY15" fmla="*/ 3526 h 11832"/>
                  <a:gd name="connsiteX16" fmla="*/ 9195 w 12457"/>
                  <a:gd name="connsiteY16" fmla="*/ 638 h 11832"/>
                  <a:gd name="connsiteX17" fmla="*/ 6093 w 12457"/>
                  <a:gd name="connsiteY17" fmla="*/ 556 h 11832"/>
                  <a:gd name="connsiteX18" fmla="*/ 5916 w 12457"/>
                  <a:gd name="connsiteY18" fmla="*/ 883 h 11832"/>
                  <a:gd name="connsiteX19" fmla="*/ 9738 w 12457"/>
                  <a:gd name="connsiteY19" fmla="*/ 2651 h 11832"/>
                  <a:gd name="connsiteX20" fmla="*/ 9107 w 12457"/>
                  <a:gd name="connsiteY20" fmla="*/ 4281 h 11832"/>
                  <a:gd name="connsiteX21" fmla="*/ 7556 w 12457"/>
                  <a:gd name="connsiteY21" fmla="*/ 5445 h 11832"/>
                  <a:gd name="connsiteX22" fmla="*/ 6364 w 12457"/>
                  <a:gd name="connsiteY22" fmla="*/ 5627 h 11832"/>
                  <a:gd name="connsiteX23" fmla="*/ 5733 w 12457"/>
                  <a:gd name="connsiteY23" fmla="*/ 4822 h 11832"/>
                  <a:gd name="connsiteX24" fmla="*/ 6124 w 12457"/>
                  <a:gd name="connsiteY24" fmla="*/ 2683 h 11832"/>
                  <a:gd name="connsiteX25" fmla="*/ 5387 w 12457"/>
                  <a:gd name="connsiteY25" fmla="*/ 2947 h 11832"/>
                  <a:gd name="connsiteX26" fmla="*/ 3293 w 12457"/>
                  <a:gd name="connsiteY26" fmla="*/ 4639 h 11832"/>
                  <a:gd name="connsiteX27" fmla="*/ 3148 w 12457"/>
                  <a:gd name="connsiteY27" fmla="*/ 5073 h 11832"/>
                  <a:gd name="connsiteX28" fmla="*/ 5160 w 12457"/>
                  <a:gd name="connsiteY28" fmla="*/ 5426 h 11832"/>
                  <a:gd name="connsiteX29" fmla="*/ 5670 w 12457"/>
                  <a:gd name="connsiteY29" fmla="*/ 6112 h 11832"/>
                  <a:gd name="connsiteX30" fmla="*/ 5425 w 12457"/>
                  <a:gd name="connsiteY30" fmla="*/ 7036 h 11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457" h="11832">
                    <a:moveTo>
                      <a:pt x="3785" y="8307"/>
                    </a:moveTo>
                    <a:cubicBezTo>
                      <a:pt x="2953" y="8937"/>
                      <a:pt x="2902" y="8899"/>
                      <a:pt x="1893" y="7584"/>
                    </a:cubicBezTo>
                    <a:cubicBezTo>
                      <a:pt x="304" y="5489"/>
                      <a:pt x="2366" y="5269"/>
                      <a:pt x="1982" y="4753"/>
                    </a:cubicBezTo>
                    <a:cubicBezTo>
                      <a:pt x="1792" y="4507"/>
                      <a:pt x="1433" y="4866"/>
                      <a:pt x="1282" y="4992"/>
                    </a:cubicBezTo>
                    <a:lnTo>
                      <a:pt x="121" y="5935"/>
                    </a:lnTo>
                    <a:cubicBezTo>
                      <a:pt x="-5" y="6022"/>
                      <a:pt x="-38" y="6193"/>
                      <a:pt x="48" y="6320"/>
                    </a:cubicBezTo>
                    <a:cubicBezTo>
                      <a:pt x="50" y="6322"/>
                      <a:pt x="51" y="6324"/>
                      <a:pt x="52" y="6326"/>
                    </a:cubicBezTo>
                    <a:cubicBezTo>
                      <a:pt x="777" y="7282"/>
                      <a:pt x="1389" y="7999"/>
                      <a:pt x="1944" y="8767"/>
                    </a:cubicBezTo>
                    <a:cubicBezTo>
                      <a:pt x="3205" y="10434"/>
                      <a:pt x="3741" y="11283"/>
                      <a:pt x="4075" y="11699"/>
                    </a:cubicBezTo>
                    <a:cubicBezTo>
                      <a:pt x="4154" y="11829"/>
                      <a:pt x="4325" y="11872"/>
                      <a:pt x="4456" y="11793"/>
                    </a:cubicBezTo>
                    <a:cubicBezTo>
                      <a:pt x="4459" y="11791"/>
                      <a:pt x="4463" y="11789"/>
                      <a:pt x="4466" y="11787"/>
                    </a:cubicBezTo>
                    <a:cubicBezTo>
                      <a:pt x="4952" y="11415"/>
                      <a:pt x="3634" y="10478"/>
                      <a:pt x="4725" y="9660"/>
                    </a:cubicBezTo>
                    <a:lnTo>
                      <a:pt x="10400" y="5401"/>
                    </a:lnTo>
                    <a:cubicBezTo>
                      <a:pt x="11869" y="4293"/>
                      <a:pt x="11837" y="5608"/>
                      <a:pt x="12399" y="5193"/>
                    </a:cubicBezTo>
                    <a:cubicBezTo>
                      <a:pt x="12468" y="5130"/>
                      <a:pt x="12487" y="5017"/>
                      <a:pt x="12399" y="4878"/>
                    </a:cubicBezTo>
                    <a:cubicBezTo>
                      <a:pt x="11945" y="4281"/>
                      <a:pt x="11554" y="3859"/>
                      <a:pt x="11301" y="3526"/>
                    </a:cubicBezTo>
                    <a:cubicBezTo>
                      <a:pt x="10885" y="2985"/>
                      <a:pt x="10438" y="2267"/>
                      <a:pt x="9195" y="638"/>
                    </a:cubicBezTo>
                    <a:cubicBezTo>
                      <a:pt x="8514" y="-249"/>
                      <a:pt x="7045" y="-149"/>
                      <a:pt x="6093" y="556"/>
                    </a:cubicBezTo>
                    <a:cubicBezTo>
                      <a:pt x="5866" y="739"/>
                      <a:pt x="5885" y="839"/>
                      <a:pt x="5916" y="883"/>
                    </a:cubicBezTo>
                    <a:cubicBezTo>
                      <a:pt x="6232" y="1298"/>
                      <a:pt x="7707" y="-48"/>
                      <a:pt x="9738" y="2651"/>
                    </a:cubicBezTo>
                    <a:cubicBezTo>
                      <a:pt x="10330" y="3431"/>
                      <a:pt x="9864" y="3714"/>
                      <a:pt x="9107" y="4281"/>
                    </a:cubicBezTo>
                    <a:lnTo>
                      <a:pt x="7556" y="5445"/>
                    </a:lnTo>
                    <a:cubicBezTo>
                      <a:pt x="6850" y="5973"/>
                      <a:pt x="6742" y="6124"/>
                      <a:pt x="6364" y="5627"/>
                    </a:cubicBezTo>
                    <a:lnTo>
                      <a:pt x="5733" y="4822"/>
                    </a:lnTo>
                    <a:cubicBezTo>
                      <a:pt x="4876" y="3689"/>
                      <a:pt x="6364" y="3029"/>
                      <a:pt x="6124" y="2683"/>
                    </a:cubicBezTo>
                    <a:cubicBezTo>
                      <a:pt x="5885" y="2337"/>
                      <a:pt x="5544" y="2808"/>
                      <a:pt x="5387" y="2947"/>
                    </a:cubicBezTo>
                    <a:lnTo>
                      <a:pt x="3293" y="4639"/>
                    </a:lnTo>
                    <a:cubicBezTo>
                      <a:pt x="2978" y="4897"/>
                      <a:pt x="3091" y="4998"/>
                      <a:pt x="3148" y="5073"/>
                    </a:cubicBezTo>
                    <a:cubicBezTo>
                      <a:pt x="3306" y="5294"/>
                      <a:pt x="4447" y="4488"/>
                      <a:pt x="5160" y="5426"/>
                    </a:cubicBezTo>
                    <a:lnTo>
                      <a:pt x="5670" y="6112"/>
                    </a:lnTo>
                    <a:cubicBezTo>
                      <a:pt x="6030" y="6571"/>
                      <a:pt x="5942" y="6640"/>
                      <a:pt x="5425" y="703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FB92E33-6CC9-CA1A-F4F8-71FC49E9AA65}"/>
                  </a:ext>
                </a:extLst>
              </p:cNvPr>
              <p:cNvSpPr/>
              <p:nvPr/>
            </p:nvSpPr>
            <p:spPr>
              <a:xfrm>
                <a:off x="8388227" y="3936419"/>
                <a:ext cx="14173" cy="13926"/>
              </a:xfrm>
              <a:custGeom>
                <a:avLst/>
                <a:gdLst>
                  <a:gd name="connsiteX0" fmla="*/ 12407 w 14173"/>
                  <a:gd name="connsiteY0" fmla="*/ 7231 h 13926"/>
                  <a:gd name="connsiteX1" fmla="*/ 14103 w 14173"/>
                  <a:gd name="connsiteY1" fmla="*/ 7646 h 13926"/>
                  <a:gd name="connsiteX2" fmla="*/ 13939 w 14173"/>
                  <a:gd name="connsiteY2" fmla="*/ 7155 h 13926"/>
                  <a:gd name="connsiteX3" fmla="*/ 13100 w 14173"/>
                  <a:gd name="connsiteY3" fmla="*/ 6123 h 13926"/>
                  <a:gd name="connsiteX4" fmla="*/ 12280 w 14173"/>
                  <a:gd name="connsiteY4" fmla="*/ 4953 h 13926"/>
                  <a:gd name="connsiteX5" fmla="*/ 11921 w 14173"/>
                  <a:gd name="connsiteY5" fmla="*/ 4777 h 13926"/>
                  <a:gd name="connsiteX6" fmla="*/ 11921 w 14173"/>
                  <a:gd name="connsiteY6" fmla="*/ 6312 h 13926"/>
                  <a:gd name="connsiteX7" fmla="*/ 10799 w 14173"/>
                  <a:gd name="connsiteY7" fmla="*/ 6576 h 13926"/>
                  <a:gd name="connsiteX8" fmla="*/ 8812 w 14173"/>
                  <a:gd name="connsiteY8" fmla="*/ 6671 h 13926"/>
                  <a:gd name="connsiteX9" fmla="*/ 8068 w 14173"/>
                  <a:gd name="connsiteY9" fmla="*/ 6671 h 13926"/>
                  <a:gd name="connsiteX10" fmla="*/ 8276 w 14173"/>
                  <a:gd name="connsiteY10" fmla="*/ 6041 h 13926"/>
                  <a:gd name="connsiteX11" fmla="*/ 9096 w 14173"/>
                  <a:gd name="connsiteY11" fmla="*/ 3877 h 13926"/>
                  <a:gd name="connsiteX12" fmla="*/ 9588 w 14173"/>
                  <a:gd name="connsiteY12" fmla="*/ 3103 h 13926"/>
                  <a:gd name="connsiteX13" fmla="*/ 10691 w 14173"/>
                  <a:gd name="connsiteY13" fmla="*/ 3204 h 13926"/>
                  <a:gd name="connsiteX14" fmla="*/ 10622 w 14173"/>
                  <a:gd name="connsiteY14" fmla="*/ 2757 h 13926"/>
                  <a:gd name="connsiteX15" fmla="*/ 9632 w 14173"/>
                  <a:gd name="connsiteY15" fmla="*/ 1549 h 13926"/>
                  <a:gd name="connsiteX16" fmla="*/ 8901 w 14173"/>
                  <a:gd name="connsiteY16" fmla="*/ 473 h 13926"/>
                  <a:gd name="connsiteX17" fmla="*/ 8270 w 14173"/>
                  <a:gd name="connsiteY17" fmla="*/ 46 h 13926"/>
                  <a:gd name="connsiteX18" fmla="*/ 7929 w 14173"/>
                  <a:gd name="connsiteY18" fmla="*/ 2260 h 13926"/>
                  <a:gd name="connsiteX19" fmla="*/ 6523 w 14173"/>
                  <a:gd name="connsiteY19" fmla="*/ 5916 h 13926"/>
                  <a:gd name="connsiteX20" fmla="*/ 6139 w 14173"/>
                  <a:gd name="connsiteY20" fmla="*/ 6677 h 13926"/>
                  <a:gd name="connsiteX21" fmla="*/ 5268 w 14173"/>
                  <a:gd name="connsiteY21" fmla="*/ 6771 h 13926"/>
                  <a:gd name="connsiteX22" fmla="*/ 2450 w 14173"/>
                  <a:gd name="connsiteY22" fmla="*/ 6853 h 13926"/>
                  <a:gd name="connsiteX23" fmla="*/ 104 w 14173"/>
                  <a:gd name="connsiteY23" fmla="*/ 6268 h 13926"/>
                  <a:gd name="connsiteX24" fmla="*/ 104 w 14173"/>
                  <a:gd name="connsiteY24" fmla="*/ 6652 h 13926"/>
                  <a:gd name="connsiteX25" fmla="*/ 1044 w 14173"/>
                  <a:gd name="connsiteY25" fmla="*/ 7803 h 13926"/>
                  <a:gd name="connsiteX26" fmla="*/ 1851 w 14173"/>
                  <a:gd name="connsiteY26" fmla="*/ 8973 h 13926"/>
                  <a:gd name="connsiteX27" fmla="*/ 2153 w 14173"/>
                  <a:gd name="connsiteY27" fmla="*/ 9081 h 13926"/>
                  <a:gd name="connsiteX28" fmla="*/ 2210 w 14173"/>
                  <a:gd name="connsiteY28" fmla="*/ 9043 h 13926"/>
                  <a:gd name="connsiteX29" fmla="*/ 2261 w 14173"/>
                  <a:gd name="connsiteY29" fmla="*/ 7702 h 13926"/>
                  <a:gd name="connsiteX30" fmla="*/ 3478 w 14173"/>
                  <a:gd name="connsiteY30" fmla="*/ 7457 h 13926"/>
                  <a:gd name="connsiteX31" fmla="*/ 5426 w 14173"/>
                  <a:gd name="connsiteY31" fmla="*/ 7394 h 13926"/>
                  <a:gd name="connsiteX32" fmla="*/ 5912 w 14173"/>
                  <a:gd name="connsiteY32" fmla="*/ 7426 h 13926"/>
                  <a:gd name="connsiteX33" fmla="*/ 5842 w 14173"/>
                  <a:gd name="connsiteY33" fmla="*/ 7778 h 13926"/>
                  <a:gd name="connsiteX34" fmla="*/ 4732 w 14173"/>
                  <a:gd name="connsiteY34" fmla="*/ 10219 h 13926"/>
                  <a:gd name="connsiteX35" fmla="*/ 4430 w 14173"/>
                  <a:gd name="connsiteY35" fmla="*/ 10666 h 13926"/>
                  <a:gd name="connsiteX36" fmla="*/ 3282 w 14173"/>
                  <a:gd name="connsiteY36" fmla="*/ 10559 h 13926"/>
                  <a:gd name="connsiteX37" fmla="*/ 3282 w 14173"/>
                  <a:gd name="connsiteY37" fmla="*/ 10899 h 13926"/>
                  <a:gd name="connsiteX38" fmla="*/ 4373 w 14173"/>
                  <a:gd name="connsiteY38" fmla="*/ 12245 h 13926"/>
                  <a:gd name="connsiteX39" fmla="*/ 5420 w 14173"/>
                  <a:gd name="connsiteY39" fmla="*/ 13730 h 13926"/>
                  <a:gd name="connsiteX40" fmla="*/ 5773 w 14173"/>
                  <a:gd name="connsiteY40" fmla="*/ 13856 h 13926"/>
                  <a:gd name="connsiteX41" fmla="*/ 6290 w 14173"/>
                  <a:gd name="connsiteY41" fmla="*/ 10836 h 13926"/>
                  <a:gd name="connsiteX42" fmla="*/ 7387 w 14173"/>
                  <a:gd name="connsiteY42" fmla="*/ 8187 h 13926"/>
                  <a:gd name="connsiteX43" fmla="*/ 7784 w 14173"/>
                  <a:gd name="connsiteY43" fmla="*/ 7356 h 13926"/>
                  <a:gd name="connsiteX44" fmla="*/ 8510 w 14173"/>
                  <a:gd name="connsiteY44" fmla="*/ 7294 h 1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173" h="13926">
                    <a:moveTo>
                      <a:pt x="12407" y="7231"/>
                    </a:moveTo>
                    <a:cubicBezTo>
                      <a:pt x="13403" y="7231"/>
                      <a:pt x="13825" y="7860"/>
                      <a:pt x="14103" y="7646"/>
                    </a:cubicBezTo>
                    <a:cubicBezTo>
                      <a:pt x="14273" y="7507"/>
                      <a:pt x="14103" y="7382"/>
                      <a:pt x="13939" y="7155"/>
                    </a:cubicBezTo>
                    <a:cubicBezTo>
                      <a:pt x="13680" y="6803"/>
                      <a:pt x="13371" y="6482"/>
                      <a:pt x="13100" y="6123"/>
                    </a:cubicBezTo>
                    <a:cubicBezTo>
                      <a:pt x="12829" y="5765"/>
                      <a:pt x="12684" y="5494"/>
                      <a:pt x="12280" y="4953"/>
                    </a:cubicBezTo>
                    <a:cubicBezTo>
                      <a:pt x="12123" y="4745"/>
                      <a:pt x="12022" y="4708"/>
                      <a:pt x="11921" y="4777"/>
                    </a:cubicBezTo>
                    <a:cubicBezTo>
                      <a:pt x="11505" y="5104"/>
                      <a:pt x="12552" y="5834"/>
                      <a:pt x="11921" y="6312"/>
                    </a:cubicBezTo>
                    <a:cubicBezTo>
                      <a:pt x="11574" y="6490"/>
                      <a:pt x="11189" y="6581"/>
                      <a:pt x="10799" y="6576"/>
                    </a:cubicBezTo>
                    <a:lnTo>
                      <a:pt x="8812" y="6671"/>
                    </a:lnTo>
                    <a:cubicBezTo>
                      <a:pt x="8565" y="6699"/>
                      <a:pt x="8315" y="6699"/>
                      <a:pt x="8068" y="6671"/>
                    </a:cubicBezTo>
                    <a:cubicBezTo>
                      <a:pt x="8105" y="6452"/>
                      <a:pt x="8175" y="6239"/>
                      <a:pt x="8276" y="6041"/>
                    </a:cubicBezTo>
                    <a:lnTo>
                      <a:pt x="9096" y="3877"/>
                    </a:lnTo>
                    <a:cubicBezTo>
                      <a:pt x="9173" y="3573"/>
                      <a:pt x="9345" y="3302"/>
                      <a:pt x="9588" y="3103"/>
                    </a:cubicBezTo>
                    <a:cubicBezTo>
                      <a:pt x="10042" y="2751"/>
                      <a:pt x="10332" y="3474"/>
                      <a:pt x="10691" y="3204"/>
                    </a:cubicBezTo>
                    <a:cubicBezTo>
                      <a:pt x="10887" y="3053"/>
                      <a:pt x="10736" y="2915"/>
                      <a:pt x="10622" y="2757"/>
                    </a:cubicBezTo>
                    <a:cubicBezTo>
                      <a:pt x="10370" y="2424"/>
                      <a:pt x="10073" y="2084"/>
                      <a:pt x="9632" y="1549"/>
                    </a:cubicBezTo>
                    <a:cubicBezTo>
                      <a:pt x="9191" y="1014"/>
                      <a:pt x="9083" y="725"/>
                      <a:pt x="8901" y="473"/>
                    </a:cubicBezTo>
                    <a:cubicBezTo>
                      <a:pt x="8566" y="33"/>
                      <a:pt x="8447" y="-74"/>
                      <a:pt x="8270" y="46"/>
                    </a:cubicBezTo>
                    <a:cubicBezTo>
                      <a:pt x="8005" y="247"/>
                      <a:pt x="8529" y="725"/>
                      <a:pt x="7929" y="2260"/>
                    </a:cubicBezTo>
                    <a:lnTo>
                      <a:pt x="6523" y="5916"/>
                    </a:lnTo>
                    <a:cubicBezTo>
                      <a:pt x="6372" y="6318"/>
                      <a:pt x="6322" y="6545"/>
                      <a:pt x="6139" y="6677"/>
                    </a:cubicBezTo>
                    <a:cubicBezTo>
                      <a:pt x="5857" y="6764"/>
                      <a:pt x="5562" y="6796"/>
                      <a:pt x="5268" y="6771"/>
                    </a:cubicBezTo>
                    <a:lnTo>
                      <a:pt x="2450" y="6853"/>
                    </a:lnTo>
                    <a:cubicBezTo>
                      <a:pt x="697" y="6916"/>
                      <a:pt x="388" y="6054"/>
                      <a:pt x="104" y="6268"/>
                    </a:cubicBezTo>
                    <a:cubicBezTo>
                      <a:pt x="-28" y="6369"/>
                      <a:pt x="-41" y="6469"/>
                      <a:pt x="104" y="6652"/>
                    </a:cubicBezTo>
                    <a:cubicBezTo>
                      <a:pt x="501" y="7193"/>
                      <a:pt x="798" y="7476"/>
                      <a:pt x="1044" y="7803"/>
                    </a:cubicBezTo>
                    <a:cubicBezTo>
                      <a:pt x="1290" y="8130"/>
                      <a:pt x="1466" y="8432"/>
                      <a:pt x="1851" y="8973"/>
                    </a:cubicBezTo>
                    <a:cubicBezTo>
                      <a:pt x="1904" y="9087"/>
                      <a:pt x="2040" y="9134"/>
                      <a:pt x="2153" y="9081"/>
                    </a:cubicBezTo>
                    <a:cubicBezTo>
                      <a:pt x="2174" y="9072"/>
                      <a:pt x="2193" y="9058"/>
                      <a:pt x="2210" y="9043"/>
                    </a:cubicBezTo>
                    <a:cubicBezTo>
                      <a:pt x="2507" y="8822"/>
                      <a:pt x="1737" y="8111"/>
                      <a:pt x="2261" y="7702"/>
                    </a:cubicBezTo>
                    <a:cubicBezTo>
                      <a:pt x="2481" y="7539"/>
                      <a:pt x="2721" y="7476"/>
                      <a:pt x="3478" y="7457"/>
                    </a:cubicBezTo>
                    <a:lnTo>
                      <a:pt x="5426" y="7394"/>
                    </a:lnTo>
                    <a:cubicBezTo>
                      <a:pt x="5615" y="7394"/>
                      <a:pt x="5849" y="7344"/>
                      <a:pt x="5912" y="7426"/>
                    </a:cubicBezTo>
                    <a:cubicBezTo>
                      <a:pt x="5975" y="7507"/>
                      <a:pt x="5912" y="7658"/>
                      <a:pt x="5842" y="7778"/>
                    </a:cubicBezTo>
                    <a:lnTo>
                      <a:pt x="4732" y="10219"/>
                    </a:lnTo>
                    <a:cubicBezTo>
                      <a:pt x="4665" y="10388"/>
                      <a:pt x="4562" y="10541"/>
                      <a:pt x="4430" y="10666"/>
                    </a:cubicBezTo>
                    <a:cubicBezTo>
                      <a:pt x="3995" y="10993"/>
                      <a:pt x="3572" y="10332"/>
                      <a:pt x="3282" y="10559"/>
                    </a:cubicBezTo>
                    <a:cubicBezTo>
                      <a:pt x="3213" y="10603"/>
                      <a:pt x="3125" y="10660"/>
                      <a:pt x="3282" y="10899"/>
                    </a:cubicBezTo>
                    <a:cubicBezTo>
                      <a:pt x="3440" y="11138"/>
                      <a:pt x="3749" y="11415"/>
                      <a:pt x="4373" y="12245"/>
                    </a:cubicBezTo>
                    <a:cubicBezTo>
                      <a:pt x="4997" y="13076"/>
                      <a:pt x="5218" y="13459"/>
                      <a:pt x="5420" y="13730"/>
                    </a:cubicBezTo>
                    <a:cubicBezTo>
                      <a:pt x="5622" y="14000"/>
                      <a:pt x="5659" y="13938"/>
                      <a:pt x="5773" y="13856"/>
                    </a:cubicBezTo>
                    <a:cubicBezTo>
                      <a:pt x="6227" y="13516"/>
                      <a:pt x="5256" y="13340"/>
                      <a:pt x="6290" y="10836"/>
                    </a:cubicBezTo>
                    <a:lnTo>
                      <a:pt x="7387" y="8187"/>
                    </a:lnTo>
                    <a:cubicBezTo>
                      <a:pt x="7482" y="7894"/>
                      <a:pt x="7615" y="7614"/>
                      <a:pt x="7784" y="7356"/>
                    </a:cubicBezTo>
                    <a:cubicBezTo>
                      <a:pt x="8021" y="7296"/>
                      <a:pt x="8266" y="7275"/>
                      <a:pt x="8510" y="729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9AF003C7-29E6-F045-D84D-BCC13294A69B}"/>
                  </a:ext>
                </a:extLst>
              </p:cNvPr>
              <p:cNvSpPr/>
              <p:nvPr/>
            </p:nvSpPr>
            <p:spPr>
              <a:xfrm>
                <a:off x="8438707" y="3804849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3058 w 6141"/>
                  <a:gd name="connsiteY4" fmla="*/ 0 h 6128"/>
                  <a:gd name="connsiteX5" fmla="*/ 3071 w 6141"/>
                  <a:gd name="connsiteY5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6"/>
                      <a:pt x="4767" y="6128"/>
                      <a:pt x="3071" y="6128"/>
                    </a:cubicBezTo>
                    <a:cubicBezTo>
                      <a:pt x="1375" y="6128"/>
                      <a:pt x="0" y="4756"/>
                      <a:pt x="0" y="3064"/>
                    </a:cubicBezTo>
                    <a:cubicBezTo>
                      <a:pt x="-4" y="1375"/>
                      <a:pt x="1366" y="3"/>
                      <a:pt x="3058" y="0"/>
                    </a:cubicBezTo>
                    <a:cubicBezTo>
                      <a:pt x="3063" y="0"/>
                      <a:pt x="3066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27E0498-B246-71C7-7B93-FB99A22FEB12}"/>
                  </a:ext>
                </a:extLst>
              </p:cNvPr>
              <p:cNvSpPr/>
              <p:nvPr/>
            </p:nvSpPr>
            <p:spPr>
              <a:xfrm>
                <a:off x="8411082" y="3810977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0 w 6141"/>
                  <a:gd name="connsiteY4" fmla="*/ 3058 h 6128"/>
                  <a:gd name="connsiteX5" fmla="*/ 3071 w 6141"/>
                  <a:gd name="connsiteY5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7"/>
                      <a:pt x="4767" y="6128"/>
                      <a:pt x="3071" y="6128"/>
                    </a:cubicBezTo>
                    <a:cubicBezTo>
                      <a:pt x="1375" y="6128"/>
                      <a:pt x="0" y="4757"/>
                      <a:pt x="0" y="3064"/>
                    </a:cubicBezTo>
                    <a:cubicBezTo>
                      <a:pt x="0" y="3062"/>
                      <a:pt x="0" y="3060"/>
                      <a:pt x="0" y="3058"/>
                    </a:cubicBezTo>
                    <a:cubicBezTo>
                      <a:pt x="4" y="1368"/>
                      <a:pt x="1377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9759F5B5-2B61-1739-D2AC-39C87F44537D}"/>
                  </a:ext>
                </a:extLst>
              </p:cNvPr>
              <p:cNvSpPr/>
              <p:nvPr/>
            </p:nvSpPr>
            <p:spPr>
              <a:xfrm>
                <a:off x="8403143" y="3808492"/>
                <a:ext cx="105992" cy="20603"/>
              </a:xfrm>
              <a:custGeom>
                <a:avLst/>
                <a:gdLst>
                  <a:gd name="connsiteX0" fmla="*/ 102020 w 105992"/>
                  <a:gd name="connsiteY0" fmla="*/ 14074 h 20603"/>
                  <a:gd name="connsiteX1" fmla="*/ 97575 w 105992"/>
                  <a:gd name="connsiteY1" fmla="*/ 15591 h 20603"/>
                  <a:gd name="connsiteX2" fmla="*/ 95342 w 105992"/>
                  <a:gd name="connsiteY2" fmla="*/ 10627 h 20603"/>
                  <a:gd name="connsiteX3" fmla="*/ 91250 w 105992"/>
                  <a:gd name="connsiteY3" fmla="*/ 9444 h 20603"/>
                  <a:gd name="connsiteX4" fmla="*/ 85802 w 105992"/>
                  <a:gd name="connsiteY4" fmla="*/ 12904 h 20603"/>
                  <a:gd name="connsiteX5" fmla="*/ 82882 w 105992"/>
                  <a:gd name="connsiteY5" fmla="*/ 4775 h 20603"/>
                  <a:gd name="connsiteX6" fmla="*/ 78676 w 105992"/>
                  <a:gd name="connsiteY6" fmla="*/ 3926 h 20603"/>
                  <a:gd name="connsiteX7" fmla="*/ 73153 w 105992"/>
                  <a:gd name="connsiteY7" fmla="*/ 11036 h 20603"/>
                  <a:gd name="connsiteX8" fmla="*/ 70107 w 105992"/>
                  <a:gd name="connsiteY8" fmla="*/ 9815 h 20603"/>
                  <a:gd name="connsiteX9" fmla="*/ 68600 w 105992"/>
                  <a:gd name="connsiteY9" fmla="*/ 6267 h 20603"/>
                  <a:gd name="connsiteX10" fmla="*/ 68802 w 105992"/>
                  <a:gd name="connsiteY10" fmla="*/ 4379 h 20603"/>
                  <a:gd name="connsiteX11" fmla="*/ 64552 w 105992"/>
                  <a:gd name="connsiteY11" fmla="*/ 3750 h 20603"/>
                  <a:gd name="connsiteX12" fmla="*/ 64249 w 105992"/>
                  <a:gd name="connsiteY12" fmla="*/ 5977 h 20603"/>
                  <a:gd name="connsiteX13" fmla="*/ 62092 w 105992"/>
                  <a:gd name="connsiteY13" fmla="*/ 9846 h 20603"/>
                  <a:gd name="connsiteX14" fmla="*/ 59829 w 105992"/>
                  <a:gd name="connsiteY14" fmla="*/ 10268 h 20603"/>
                  <a:gd name="connsiteX15" fmla="*/ 55074 w 105992"/>
                  <a:gd name="connsiteY15" fmla="*/ 0 h 20603"/>
                  <a:gd name="connsiteX16" fmla="*/ 50736 w 105992"/>
                  <a:gd name="connsiteY16" fmla="*/ 0 h 20603"/>
                  <a:gd name="connsiteX17" fmla="*/ 50736 w 105992"/>
                  <a:gd name="connsiteY17" fmla="*/ 724 h 20603"/>
                  <a:gd name="connsiteX18" fmla="*/ 50736 w 105992"/>
                  <a:gd name="connsiteY18" fmla="*/ 724 h 20603"/>
                  <a:gd name="connsiteX19" fmla="*/ 45988 w 105992"/>
                  <a:gd name="connsiteY19" fmla="*/ 10268 h 20603"/>
                  <a:gd name="connsiteX20" fmla="*/ 43598 w 105992"/>
                  <a:gd name="connsiteY20" fmla="*/ 9702 h 20603"/>
                  <a:gd name="connsiteX21" fmla="*/ 41460 w 105992"/>
                  <a:gd name="connsiteY21" fmla="*/ 5814 h 20603"/>
                  <a:gd name="connsiteX22" fmla="*/ 41309 w 105992"/>
                  <a:gd name="connsiteY22" fmla="*/ 3926 h 20603"/>
                  <a:gd name="connsiteX23" fmla="*/ 37015 w 105992"/>
                  <a:gd name="connsiteY23" fmla="*/ 4241 h 20603"/>
                  <a:gd name="connsiteX24" fmla="*/ 37115 w 105992"/>
                  <a:gd name="connsiteY24" fmla="*/ 6053 h 20603"/>
                  <a:gd name="connsiteX25" fmla="*/ 35369 w 105992"/>
                  <a:gd name="connsiteY25" fmla="*/ 10104 h 20603"/>
                  <a:gd name="connsiteX26" fmla="*/ 32670 w 105992"/>
                  <a:gd name="connsiteY26" fmla="*/ 11067 h 20603"/>
                  <a:gd name="connsiteX27" fmla="*/ 26768 w 105992"/>
                  <a:gd name="connsiteY27" fmla="*/ 3769 h 20603"/>
                  <a:gd name="connsiteX28" fmla="*/ 22568 w 105992"/>
                  <a:gd name="connsiteY28" fmla="*/ 4624 h 20603"/>
                  <a:gd name="connsiteX29" fmla="*/ 19920 w 105992"/>
                  <a:gd name="connsiteY29" fmla="*/ 13055 h 20603"/>
                  <a:gd name="connsiteX30" fmla="*/ 14566 w 105992"/>
                  <a:gd name="connsiteY30" fmla="*/ 8928 h 20603"/>
                  <a:gd name="connsiteX31" fmla="*/ 10474 w 105992"/>
                  <a:gd name="connsiteY31" fmla="*/ 10117 h 20603"/>
                  <a:gd name="connsiteX32" fmla="*/ 8134 w 105992"/>
                  <a:gd name="connsiteY32" fmla="*/ 15893 h 20603"/>
                  <a:gd name="connsiteX33" fmla="*/ 4105 w 105992"/>
                  <a:gd name="connsiteY33" fmla="*/ 14383 h 20603"/>
                  <a:gd name="connsiteX34" fmla="*/ 3733 w 105992"/>
                  <a:gd name="connsiteY34" fmla="*/ 13754 h 20603"/>
                  <a:gd name="connsiteX35" fmla="*/ 0 w 105992"/>
                  <a:gd name="connsiteY35" fmla="*/ 15943 h 20603"/>
                  <a:gd name="connsiteX36" fmla="*/ 353 w 105992"/>
                  <a:gd name="connsiteY36" fmla="*/ 16572 h 20603"/>
                  <a:gd name="connsiteX37" fmla="*/ 9181 w 105992"/>
                  <a:gd name="connsiteY37" fmla="*/ 20114 h 20603"/>
                  <a:gd name="connsiteX38" fmla="*/ 14055 w 105992"/>
                  <a:gd name="connsiteY38" fmla="*/ 15440 h 20603"/>
                  <a:gd name="connsiteX39" fmla="*/ 20512 w 105992"/>
                  <a:gd name="connsiteY39" fmla="*/ 17296 h 20603"/>
                  <a:gd name="connsiteX40" fmla="*/ 26188 w 105992"/>
                  <a:gd name="connsiteY40" fmla="*/ 12086 h 20603"/>
                  <a:gd name="connsiteX41" fmla="*/ 31863 w 105992"/>
                  <a:gd name="connsiteY41" fmla="*/ 15276 h 20603"/>
                  <a:gd name="connsiteX42" fmla="*/ 38414 w 105992"/>
                  <a:gd name="connsiteY42" fmla="*/ 13118 h 20603"/>
                  <a:gd name="connsiteX43" fmla="*/ 39562 w 105992"/>
                  <a:gd name="connsiteY43" fmla="*/ 11721 h 20603"/>
                  <a:gd name="connsiteX44" fmla="*/ 40880 w 105992"/>
                  <a:gd name="connsiteY44" fmla="*/ 13024 h 20603"/>
                  <a:gd name="connsiteX45" fmla="*/ 47078 w 105992"/>
                  <a:gd name="connsiteY45" fmla="*/ 14389 h 20603"/>
                  <a:gd name="connsiteX46" fmla="*/ 52968 w 105992"/>
                  <a:gd name="connsiteY46" fmla="*/ 10104 h 20603"/>
                  <a:gd name="connsiteX47" fmla="*/ 58700 w 105992"/>
                  <a:gd name="connsiteY47" fmla="*/ 14389 h 20603"/>
                  <a:gd name="connsiteX48" fmla="*/ 64653 w 105992"/>
                  <a:gd name="connsiteY48" fmla="*/ 13269 h 20603"/>
                  <a:gd name="connsiteX49" fmla="*/ 66160 w 105992"/>
                  <a:gd name="connsiteY49" fmla="*/ 11809 h 20603"/>
                  <a:gd name="connsiteX50" fmla="*/ 66897 w 105992"/>
                  <a:gd name="connsiteY50" fmla="*/ 12722 h 20603"/>
                  <a:gd name="connsiteX51" fmla="*/ 73916 w 105992"/>
                  <a:gd name="connsiteY51" fmla="*/ 15276 h 20603"/>
                  <a:gd name="connsiteX52" fmla="*/ 79389 w 105992"/>
                  <a:gd name="connsiteY52" fmla="*/ 12244 h 20603"/>
                  <a:gd name="connsiteX53" fmla="*/ 85190 w 105992"/>
                  <a:gd name="connsiteY53" fmla="*/ 17176 h 20603"/>
                  <a:gd name="connsiteX54" fmla="*/ 91679 w 105992"/>
                  <a:gd name="connsiteY54" fmla="*/ 15629 h 20603"/>
                  <a:gd name="connsiteX55" fmla="*/ 96805 w 105992"/>
                  <a:gd name="connsiteY55" fmla="*/ 19831 h 20603"/>
                  <a:gd name="connsiteX56" fmla="*/ 105993 w 105992"/>
                  <a:gd name="connsiteY56" fmla="*/ 15742 h 2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5992" h="20603">
                    <a:moveTo>
                      <a:pt x="102020" y="14074"/>
                    </a:moveTo>
                    <a:cubicBezTo>
                      <a:pt x="101282" y="15836"/>
                      <a:pt x="100488" y="16100"/>
                      <a:pt x="97575" y="15591"/>
                    </a:cubicBezTo>
                    <a:cubicBezTo>
                      <a:pt x="95147" y="15163"/>
                      <a:pt x="95204" y="11973"/>
                      <a:pt x="95342" y="10627"/>
                    </a:cubicBezTo>
                    <a:lnTo>
                      <a:pt x="91250" y="9444"/>
                    </a:lnTo>
                    <a:cubicBezTo>
                      <a:pt x="89491" y="12936"/>
                      <a:pt x="87416" y="13124"/>
                      <a:pt x="85802" y="12904"/>
                    </a:cubicBezTo>
                    <a:cubicBezTo>
                      <a:pt x="82857" y="12502"/>
                      <a:pt x="82706" y="7638"/>
                      <a:pt x="82882" y="4775"/>
                    </a:cubicBezTo>
                    <a:lnTo>
                      <a:pt x="78676" y="3926"/>
                    </a:lnTo>
                    <a:cubicBezTo>
                      <a:pt x="76633" y="9677"/>
                      <a:pt x="75719" y="10564"/>
                      <a:pt x="73153" y="11036"/>
                    </a:cubicBezTo>
                    <a:cubicBezTo>
                      <a:pt x="71995" y="11177"/>
                      <a:pt x="70845" y="10717"/>
                      <a:pt x="70107" y="9815"/>
                    </a:cubicBezTo>
                    <a:cubicBezTo>
                      <a:pt x="69222" y="8833"/>
                      <a:pt x="68692" y="7584"/>
                      <a:pt x="68600" y="6267"/>
                    </a:cubicBezTo>
                    <a:cubicBezTo>
                      <a:pt x="68708" y="5642"/>
                      <a:pt x="68775" y="5012"/>
                      <a:pt x="68802" y="4379"/>
                    </a:cubicBezTo>
                    <a:lnTo>
                      <a:pt x="64552" y="3750"/>
                    </a:lnTo>
                    <a:cubicBezTo>
                      <a:pt x="64352" y="4476"/>
                      <a:pt x="64250" y="5225"/>
                      <a:pt x="64249" y="5977"/>
                    </a:cubicBezTo>
                    <a:cubicBezTo>
                      <a:pt x="63999" y="7476"/>
                      <a:pt x="63237" y="8844"/>
                      <a:pt x="62092" y="9846"/>
                    </a:cubicBezTo>
                    <a:cubicBezTo>
                      <a:pt x="61450" y="10342"/>
                      <a:pt x="60607" y="10500"/>
                      <a:pt x="59829" y="10268"/>
                    </a:cubicBezTo>
                    <a:cubicBezTo>
                      <a:pt x="57786" y="9727"/>
                      <a:pt x="55074" y="8079"/>
                      <a:pt x="55074" y="0"/>
                    </a:cubicBezTo>
                    <a:lnTo>
                      <a:pt x="50736" y="0"/>
                    </a:lnTo>
                    <a:cubicBezTo>
                      <a:pt x="50736" y="252"/>
                      <a:pt x="50736" y="484"/>
                      <a:pt x="50736" y="724"/>
                    </a:cubicBezTo>
                    <a:lnTo>
                      <a:pt x="50736" y="724"/>
                    </a:lnTo>
                    <a:cubicBezTo>
                      <a:pt x="50736" y="6531"/>
                      <a:pt x="49317" y="9387"/>
                      <a:pt x="45988" y="10268"/>
                    </a:cubicBezTo>
                    <a:cubicBezTo>
                      <a:pt x="45146" y="10492"/>
                      <a:pt x="44248" y="10279"/>
                      <a:pt x="43598" y="9702"/>
                    </a:cubicBezTo>
                    <a:cubicBezTo>
                      <a:pt x="42462" y="8687"/>
                      <a:pt x="41708" y="7315"/>
                      <a:pt x="41460" y="5814"/>
                    </a:cubicBezTo>
                    <a:cubicBezTo>
                      <a:pt x="41475" y="5181"/>
                      <a:pt x="41424" y="4548"/>
                      <a:pt x="41309" y="3926"/>
                    </a:cubicBezTo>
                    <a:lnTo>
                      <a:pt x="37015" y="4241"/>
                    </a:lnTo>
                    <a:cubicBezTo>
                      <a:pt x="36991" y="4846"/>
                      <a:pt x="37025" y="5453"/>
                      <a:pt x="37115" y="6053"/>
                    </a:cubicBezTo>
                    <a:cubicBezTo>
                      <a:pt x="37019" y="7564"/>
                      <a:pt x="36402" y="8995"/>
                      <a:pt x="35369" y="10104"/>
                    </a:cubicBezTo>
                    <a:cubicBezTo>
                      <a:pt x="34697" y="10870"/>
                      <a:pt x="33676" y="11234"/>
                      <a:pt x="32670" y="11067"/>
                    </a:cubicBezTo>
                    <a:cubicBezTo>
                      <a:pt x="30066" y="10589"/>
                      <a:pt x="28779" y="9419"/>
                      <a:pt x="26768" y="3769"/>
                    </a:cubicBezTo>
                    <a:lnTo>
                      <a:pt x="22568" y="4624"/>
                    </a:lnTo>
                    <a:cubicBezTo>
                      <a:pt x="22751" y="7613"/>
                      <a:pt x="22644" y="12684"/>
                      <a:pt x="19920" y="13055"/>
                    </a:cubicBezTo>
                    <a:cubicBezTo>
                      <a:pt x="18400" y="13269"/>
                      <a:pt x="16584" y="12942"/>
                      <a:pt x="14566" y="8928"/>
                    </a:cubicBezTo>
                    <a:lnTo>
                      <a:pt x="10474" y="10117"/>
                    </a:lnTo>
                    <a:cubicBezTo>
                      <a:pt x="10751" y="12866"/>
                      <a:pt x="9679" y="15509"/>
                      <a:pt x="8134" y="15893"/>
                    </a:cubicBezTo>
                    <a:cubicBezTo>
                      <a:pt x="5379" y="16585"/>
                      <a:pt x="5379" y="16585"/>
                      <a:pt x="4105" y="14383"/>
                    </a:cubicBezTo>
                    <a:lnTo>
                      <a:pt x="3733" y="13754"/>
                    </a:lnTo>
                    <a:lnTo>
                      <a:pt x="0" y="15943"/>
                    </a:lnTo>
                    <a:lnTo>
                      <a:pt x="353" y="16572"/>
                    </a:lnTo>
                    <a:cubicBezTo>
                      <a:pt x="2333" y="19982"/>
                      <a:pt x="3853" y="21448"/>
                      <a:pt x="9181" y="20114"/>
                    </a:cubicBezTo>
                    <a:cubicBezTo>
                      <a:pt x="11571" y="19523"/>
                      <a:pt x="13179" y="17698"/>
                      <a:pt x="14055" y="15440"/>
                    </a:cubicBezTo>
                    <a:cubicBezTo>
                      <a:pt x="15818" y="16998"/>
                      <a:pt x="18190" y="17680"/>
                      <a:pt x="20512" y="17296"/>
                    </a:cubicBezTo>
                    <a:cubicBezTo>
                      <a:pt x="22650" y="17000"/>
                      <a:pt x="25015" y="15761"/>
                      <a:pt x="26188" y="12086"/>
                    </a:cubicBezTo>
                    <a:cubicBezTo>
                      <a:pt x="27625" y="13806"/>
                      <a:pt x="29644" y="14941"/>
                      <a:pt x="31863" y="15276"/>
                    </a:cubicBezTo>
                    <a:cubicBezTo>
                      <a:pt x="34272" y="15705"/>
                      <a:pt x="36735" y="14894"/>
                      <a:pt x="38414" y="13118"/>
                    </a:cubicBezTo>
                    <a:cubicBezTo>
                      <a:pt x="38841" y="12690"/>
                      <a:pt x="39225" y="12222"/>
                      <a:pt x="39562" y="11721"/>
                    </a:cubicBezTo>
                    <a:cubicBezTo>
                      <a:pt x="39955" y="12200"/>
                      <a:pt x="40396" y="12637"/>
                      <a:pt x="40880" y="13024"/>
                    </a:cubicBezTo>
                    <a:cubicBezTo>
                      <a:pt x="42604" y="14451"/>
                      <a:pt x="44912" y="14959"/>
                      <a:pt x="47078" y="14389"/>
                    </a:cubicBezTo>
                    <a:cubicBezTo>
                      <a:pt x="49534" y="13798"/>
                      <a:pt x="51653" y="12256"/>
                      <a:pt x="52968" y="10104"/>
                    </a:cubicBezTo>
                    <a:cubicBezTo>
                      <a:pt x="54224" y="12243"/>
                      <a:pt x="56290" y="13788"/>
                      <a:pt x="58700" y="14389"/>
                    </a:cubicBezTo>
                    <a:cubicBezTo>
                      <a:pt x="60751" y="14965"/>
                      <a:pt x="62953" y="14551"/>
                      <a:pt x="64653" y="13269"/>
                    </a:cubicBezTo>
                    <a:cubicBezTo>
                      <a:pt x="65211" y="12844"/>
                      <a:pt x="65717" y="12354"/>
                      <a:pt x="66160" y="11809"/>
                    </a:cubicBezTo>
                    <a:cubicBezTo>
                      <a:pt x="66388" y="12127"/>
                      <a:pt x="66634" y="12432"/>
                      <a:pt x="66897" y="12722"/>
                    </a:cubicBezTo>
                    <a:cubicBezTo>
                      <a:pt x="68623" y="14746"/>
                      <a:pt x="71289" y="15717"/>
                      <a:pt x="73916" y="15276"/>
                    </a:cubicBezTo>
                    <a:cubicBezTo>
                      <a:pt x="76055" y="14980"/>
                      <a:pt x="78007" y="13900"/>
                      <a:pt x="79389" y="12244"/>
                    </a:cubicBezTo>
                    <a:cubicBezTo>
                      <a:pt x="80757" y="15886"/>
                      <a:pt x="83362" y="16925"/>
                      <a:pt x="85190" y="17176"/>
                    </a:cubicBezTo>
                    <a:cubicBezTo>
                      <a:pt x="87474" y="17544"/>
                      <a:pt x="89809" y="16987"/>
                      <a:pt x="91679" y="15629"/>
                    </a:cubicBezTo>
                    <a:cubicBezTo>
                      <a:pt x="92519" y="17838"/>
                      <a:pt x="94470" y="19437"/>
                      <a:pt x="96805" y="19831"/>
                    </a:cubicBezTo>
                    <a:cubicBezTo>
                      <a:pt x="99063" y="20228"/>
                      <a:pt x="103742" y="21058"/>
                      <a:pt x="105993" y="157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E2150D22-B8E0-0445-E3BC-37932181F79C}"/>
                  </a:ext>
                </a:extLst>
              </p:cNvPr>
              <p:cNvSpPr/>
              <p:nvPr/>
            </p:nvSpPr>
            <p:spPr>
              <a:xfrm>
                <a:off x="8466894" y="3805025"/>
                <a:ext cx="6141" cy="6128"/>
              </a:xfrm>
              <a:custGeom>
                <a:avLst/>
                <a:gdLst>
                  <a:gd name="connsiteX0" fmla="*/ 3065 w 6141"/>
                  <a:gd name="connsiteY0" fmla="*/ 0 h 6128"/>
                  <a:gd name="connsiteX1" fmla="*/ 6142 w 6141"/>
                  <a:gd name="connsiteY1" fmla="*/ 3058 h 6128"/>
                  <a:gd name="connsiteX2" fmla="*/ 3077 w 6141"/>
                  <a:gd name="connsiteY2" fmla="*/ 6128 h 6128"/>
                  <a:gd name="connsiteX3" fmla="*/ 0 w 6141"/>
                  <a:gd name="connsiteY3" fmla="*/ 3070 h 6128"/>
                  <a:gd name="connsiteX4" fmla="*/ 0 w 6141"/>
                  <a:gd name="connsiteY4" fmla="*/ 3064 h 6128"/>
                  <a:gd name="connsiteX5" fmla="*/ 3058 w 6141"/>
                  <a:gd name="connsiteY5" fmla="*/ 0 h 6128"/>
                  <a:gd name="connsiteX6" fmla="*/ 3065 w 6141"/>
                  <a:gd name="connsiteY6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41" h="6128">
                    <a:moveTo>
                      <a:pt x="3065" y="0"/>
                    </a:moveTo>
                    <a:cubicBezTo>
                      <a:pt x="4761" y="-3"/>
                      <a:pt x="6138" y="1366"/>
                      <a:pt x="6142" y="3058"/>
                    </a:cubicBezTo>
                    <a:cubicBezTo>
                      <a:pt x="6146" y="4750"/>
                      <a:pt x="4773" y="6124"/>
                      <a:pt x="3077" y="6128"/>
                    </a:cubicBezTo>
                    <a:cubicBezTo>
                      <a:pt x="1381" y="6132"/>
                      <a:pt x="4" y="4763"/>
                      <a:pt x="0" y="3070"/>
                    </a:cubicBezTo>
                    <a:cubicBezTo>
                      <a:pt x="0" y="3068"/>
                      <a:pt x="0" y="3066"/>
                      <a:pt x="0" y="3064"/>
                    </a:cubicBezTo>
                    <a:cubicBezTo>
                      <a:pt x="-4" y="1375"/>
                      <a:pt x="1366" y="3"/>
                      <a:pt x="3058" y="0"/>
                    </a:cubicBezTo>
                    <a:cubicBezTo>
                      <a:pt x="3060" y="0"/>
                      <a:pt x="3063" y="0"/>
                      <a:pt x="3065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70FFD41-28BF-0D51-32C4-FD53BF939211}"/>
                  </a:ext>
                </a:extLst>
              </p:cNvPr>
              <p:cNvSpPr/>
              <p:nvPr/>
            </p:nvSpPr>
            <p:spPr>
              <a:xfrm>
                <a:off x="8494879" y="3810612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3071 w 6141"/>
                  <a:gd name="connsiteY4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7"/>
                      <a:pt x="4767" y="6128"/>
                      <a:pt x="3071" y="6128"/>
                    </a:cubicBezTo>
                    <a:cubicBezTo>
                      <a:pt x="1375" y="6128"/>
                      <a:pt x="0" y="4757"/>
                      <a:pt x="0" y="3064"/>
                    </a:cubicBezTo>
                    <a:cubicBezTo>
                      <a:pt x="0" y="1372"/>
                      <a:pt x="1375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F19797CF-809E-2505-8759-341F07B0840C}"/>
                  </a:ext>
                </a:extLst>
              </p:cNvPr>
              <p:cNvSpPr/>
              <p:nvPr/>
            </p:nvSpPr>
            <p:spPr>
              <a:xfrm>
                <a:off x="8414216" y="3834589"/>
                <a:ext cx="7264" cy="4611"/>
              </a:xfrm>
              <a:custGeom>
                <a:avLst/>
                <a:gdLst>
                  <a:gd name="connsiteX0" fmla="*/ 0 w 7264"/>
                  <a:gd name="connsiteY0" fmla="*/ 3127 h 4611"/>
                  <a:gd name="connsiteX1" fmla="*/ 3254 w 7264"/>
                  <a:gd name="connsiteY1" fmla="*/ 0 h 4611"/>
                  <a:gd name="connsiteX2" fmla="*/ 7264 w 7264"/>
                  <a:gd name="connsiteY2" fmla="*/ 1510 h 4611"/>
                  <a:gd name="connsiteX3" fmla="*/ 4181 w 7264"/>
                  <a:gd name="connsiteY3" fmla="*/ 4612 h 4611"/>
                  <a:gd name="connsiteX4" fmla="*/ 0 w 7264"/>
                  <a:gd name="connsiteY4" fmla="*/ 3127 h 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" h="4611">
                    <a:moveTo>
                      <a:pt x="0" y="3127"/>
                    </a:moveTo>
                    <a:lnTo>
                      <a:pt x="3254" y="0"/>
                    </a:lnTo>
                    <a:lnTo>
                      <a:pt x="7264" y="1510"/>
                    </a:lnTo>
                    <a:lnTo>
                      <a:pt x="4181" y="4612"/>
                    </a:lnTo>
                    <a:lnTo>
                      <a:pt x="0" y="3127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0944B3FB-570A-B5B9-EE98-A279438A373E}"/>
                  </a:ext>
                </a:extLst>
              </p:cNvPr>
              <p:cNvSpPr/>
              <p:nvPr/>
            </p:nvSpPr>
            <p:spPr>
              <a:xfrm>
                <a:off x="8404699" y="3823585"/>
                <a:ext cx="103213" cy="11715"/>
              </a:xfrm>
              <a:custGeom>
                <a:avLst/>
                <a:gdLst>
                  <a:gd name="connsiteX0" fmla="*/ 2310 w 103213"/>
                  <a:gd name="connsiteY0" fmla="*/ 11677 h 11715"/>
                  <a:gd name="connsiteX1" fmla="*/ 51551 w 103213"/>
                  <a:gd name="connsiteY1" fmla="*/ 4083 h 11715"/>
                  <a:gd name="connsiteX2" fmla="*/ 100938 w 103213"/>
                  <a:gd name="connsiteY2" fmla="*/ 11677 h 11715"/>
                  <a:gd name="connsiteX3" fmla="*/ 103050 w 103213"/>
                  <a:gd name="connsiteY3" fmla="*/ 10262 h 11715"/>
                  <a:gd name="connsiteX4" fmla="*/ 102180 w 103213"/>
                  <a:gd name="connsiteY4" fmla="*/ 7783 h 11715"/>
                  <a:gd name="connsiteX5" fmla="*/ 51558 w 103213"/>
                  <a:gd name="connsiteY5" fmla="*/ 0 h 11715"/>
                  <a:gd name="connsiteX6" fmla="*/ 1061 w 103213"/>
                  <a:gd name="connsiteY6" fmla="*/ 7783 h 11715"/>
                  <a:gd name="connsiteX7" fmla="*/ 160 w 103213"/>
                  <a:gd name="connsiteY7" fmla="*/ 10237 h 11715"/>
                  <a:gd name="connsiteX8" fmla="*/ 2310 w 103213"/>
                  <a:gd name="connsiteY8" fmla="*/ 11677 h 11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213" h="11715">
                    <a:moveTo>
                      <a:pt x="2310" y="11677"/>
                    </a:moveTo>
                    <a:cubicBezTo>
                      <a:pt x="20849" y="5769"/>
                      <a:pt x="31896" y="4064"/>
                      <a:pt x="51551" y="4083"/>
                    </a:cubicBezTo>
                    <a:cubicBezTo>
                      <a:pt x="71395" y="4083"/>
                      <a:pt x="82449" y="5801"/>
                      <a:pt x="100938" y="11677"/>
                    </a:cubicBezTo>
                    <a:cubicBezTo>
                      <a:pt x="100938" y="11677"/>
                      <a:pt x="102470" y="12080"/>
                      <a:pt x="103050" y="10262"/>
                    </a:cubicBezTo>
                    <a:cubicBezTo>
                      <a:pt x="103457" y="9336"/>
                      <a:pt x="103078" y="8253"/>
                      <a:pt x="102180" y="7783"/>
                    </a:cubicBezTo>
                    <a:cubicBezTo>
                      <a:pt x="83471" y="1831"/>
                      <a:pt x="71641" y="13"/>
                      <a:pt x="51558" y="0"/>
                    </a:cubicBezTo>
                    <a:cubicBezTo>
                      <a:pt x="31644" y="0"/>
                      <a:pt x="19846" y="1799"/>
                      <a:pt x="1061" y="7783"/>
                    </a:cubicBezTo>
                    <a:cubicBezTo>
                      <a:pt x="150" y="8227"/>
                      <a:pt x="-248" y="9310"/>
                      <a:pt x="160" y="10237"/>
                    </a:cubicBezTo>
                    <a:cubicBezTo>
                      <a:pt x="360" y="11224"/>
                      <a:pt x="1319" y="11866"/>
                      <a:pt x="2310" y="116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67942DFA-4E7C-0341-84A8-5980C6802689}"/>
                  </a:ext>
                </a:extLst>
              </p:cNvPr>
              <p:cNvSpPr/>
              <p:nvPr/>
            </p:nvSpPr>
            <p:spPr>
              <a:xfrm>
                <a:off x="8408912" y="3837219"/>
                <a:ext cx="94603" cy="10005"/>
              </a:xfrm>
              <a:custGeom>
                <a:avLst/>
                <a:gdLst>
                  <a:gd name="connsiteX0" fmla="*/ 2044 w 94603"/>
                  <a:gd name="connsiteY0" fmla="*/ 9991 h 10005"/>
                  <a:gd name="connsiteX1" fmla="*/ 7271 w 94603"/>
                  <a:gd name="connsiteY1" fmla="*/ 8827 h 10005"/>
                  <a:gd name="connsiteX2" fmla="*/ 47142 w 94603"/>
                  <a:gd name="connsiteY2" fmla="*/ 4083 h 10005"/>
                  <a:gd name="connsiteX3" fmla="*/ 87556 w 94603"/>
                  <a:gd name="connsiteY3" fmla="*/ 8985 h 10005"/>
                  <a:gd name="connsiteX4" fmla="*/ 92600 w 94603"/>
                  <a:gd name="connsiteY4" fmla="*/ 9998 h 10005"/>
                  <a:gd name="connsiteX5" fmla="*/ 94520 w 94603"/>
                  <a:gd name="connsiteY5" fmla="*/ 8419 h 10005"/>
                  <a:gd name="connsiteX6" fmla="*/ 94523 w 94603"/>
                  <a:gd name="connsiteY6" fmla="*/ 8381 h 10005"/>
                  <a:gd name="connsiteX7" fmla="*/ 93395 w 94603"/>
                  <a:gd name="connsiteY7" fmla="*/ 5990 h 10005"/>
                  <a:gd name="connsiteX8" fmla="*/ 88350 w 94603"/>
                  <a:gd name="connsiteY8" fmla="*/ 4983 h 10005"/>
                  <a:gd name="connsiteX9" fmla="*/ 47123 w 94603"/>
                  <a:gd name="connsiteY9" fmla="*/ 0 h 10005"/>
                  <a:gd name="connsiteX10" fmla="*/ 6344 w 94603"/>
                  <a:gd name="connsiteY10" fmla="*/ 4845 h 10005"/>
                  <a:gd name="connsiteX11" fmla="*/ 1192 w 94603"/>
                  <a:gd name="connsiteY11" fmla="*/ 5990 h 10005"/>
                  <a:gd name="connsiteX12" fmla="*/ 83 w 94603"/>
                  <a:gd name="connsiteY12" fmla="*/ 8381 h 10005"/>
                  <a:gd name="connsiteX13" fmla="*/ 2044 w 94603"/>
                  <a:gd name="connsiteY13" fmla="*/ 9991 h 1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603" h="10005">
                    <a:moveTo>
                      <a:pt x="2044" y="9991"/>
                    </a:moveTo>
                    <a:cubicBezTo>
                      <a:pt x="3727" y="9639"/>
                      <a:pt x="5449" y="9243"/>
                      <a:pt x="7271" y="8827"/>
                    </a:cubicBezTo>
                    <a:cubicBezTo>
                      <a:pt x="16465" y="6720"/>
                      <a:pt x="27897" y="4102"/>
                      <a:pt x="47142" y="4083"/>
                    </a:cubicBezTo>
                    <a:cubicBezTo>
                      <a:pt x="63070" y="4083"/>
                      <a:pt x="73872" y="6241"/>
                      <a:pt x="87556" y="8985"/>
                    </a:cubicBezTo>
                    <a:lnTo>
                      <a:pt x="92600" y="9998"/>
                    </a:lnTo>
                    <a:cubicBezTo>
                      <a:pt x="93567" y="10091"/>
                      <a:pt x="94427" y="9383"/>
                      <a:pt x="94520" y="8419"/>
                    </a:cubicBezTo>
                    <a:cubicBezTo>
                      <a:pt x="94521" y="8406"/>
                      <a:pt x="94522" y="8393"/>
                      <a:pt x="94523" y="8381"/>
                    </a:cubicBezTo>
                    <a:cubicBezTo>
                      <a:pt x="94806" y="7414"/>
                      <a:pt x="94322" y="6388"/>
                      <a:pt x="93395" y="5990"/>
                    </a:cubicBezTo>
                    <a:lnTo>
                      <a:pt x="88350" y="4983"/>
                    </a:lnTo>
                    <a:cubicBezTo>
                      <a:pt x="74440" y="2190"/>
                      <a:pt x="63461" y="-13"/>
                      <a:pt x="47123" y="0"/>
                    </a:cubicBezTo>
                    <a:cubicBezTo>
                      <a:pt x="27418" y="0"/>
                      <a:pt x="15733" y="2693"/>
                      <a:pt x="6344" y="4845"/>
                    </a:cubicBezTo>
                    <a:cubicBezTo>
                      <a:pt x="4541" y="5260"/>
                      <a:pt x="2838" y="5650"/>
                      <a:pt x="1192" y="5990"/>
                    </a:cubicBezTo>
                    <a:cubicBezTo>
                      <a:pt x="272" y="6395"/>
                      <a:pt x="-203" y="7419"/>
                      <a:pt x="83" y="8381"/>
                    </a:cubicBezTo>
                    <a:cubicBezTo>
                      <a:pt x="179" y="9365"/>
                      <a:pt x="1057" y="10086"/>
                      <a:pt x="2044" y="999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8C237558-3A92-D874-86A6-C701201C2EC2}"/>
                  </a:ext>
                </a:extLst>
              </p:cNvPr>
              <p:cNvSpPr/>
              <p:nvPr/>
            </p:nvSpPr>
            <p:spPr>
              <a:xfrm>
                <a:off x="8439218" y="3830349"/>
                <a:ext cx="7692" cy="4725"/>
              </a:xfrm>
              <a:custGeom>
                <a:avLst/>
                <a:gdLst>
                  <a:gd name="connsiteX0" fmla="*/ 0 w 7692"/>
                  <a:gd name="connsiteY0" fmla="*/ 2636 h 4725"/>
                  <a:gd name="connsiteX1" fmla="*/ 3638 w 7692"/>
                  <a:gd name="connsiteY1" fmla="*/ 0 h 4725"/>
                  <a:gd name="connsiteX2" fmla="*/ 7693 w 7692"/>
                  <a:gd name="connsiteY2" fmla="*/ 2127 h 4725"/>
                  <a:gd name="connsiteX3" fmla="*/ 3966 w 7692"/>
                  <a:gd name="connsiteY3" fmla="*/ 4725 h 4725"/>
                  <a:gd name="connsiteX4" fmla="*/ 0 w 7692"/>
                  <a:gd name="connsiteY4" fmla="*/ 2636 h 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2" h="4725">
                    <a:moveTo>
                      <a:pt x="0" y="2636"/>
                    </a:moveTo>
                    <a:lnTo>
                      <a:pt x="3638" y="0"/>
                    </a:lnTo>
                    <a:lnTo>
                      <a:pt x="7693" y="2127"/>
                    </a:lnTo>
                    <a:lnTo>
                      <a:pt x="3966" y="4725"/>
                    </a:lnTo>
                    <a:lnTo>
                      <a:pt x="0" y="2636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A0310C04-EC0C-E04C-066E-5C196BC26793}"/>
                  </a:ext>
                </a:extLst>
              </p:cNvPr>
              <p:cNvSpPr/>
              <p:nvPr/>
            </p:nvSpPr>
            <p:spPr>
              <a:xfrm>
                <a:off x="8500013" y="3835734"/>
                <a:ext cx="5940" cy="7085"/>
              </a:xfrm>
              <a:custGeom>
                <a:avLst/>
                <a:gdLst>
                  <a:gd name="connsiteX0" fmla="*/ 5668 w 5940"/>
                  <a:gd name="connsiteY0" fmla="*/ 4814 h 7085"/>
                  <a:gd name="connsiteX1" fmla="*/ 5251 w 5940"/>
                  <a:gd name="connsiteY1" fmla="*/ 196 h 7085"/>
                  <a:gd name="connsiteX2" fmla="*/ 283 w 5940"/>
                  <a:gd name="connsiteY2" fmla="*/ 1907 h 7085"/>
                  <a:gd name="connsiteX3" fmla="*/ 2628 w 5940"/>
                  <a:gd name="connsiteY3" fmla="*/ 7085 h 7085"/>
                  <a:gd name="connsiteX4" fmla="*/ 5668 w 5940"/>
                  <a:gd name="connsiteY4" fmla="*/ 4814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0" h="7085">
                    <a:moveTo>
                      <a:pt x="5668" y="4814"/>
                    </a:moveTo>
                    <a:cubicBezTo>
                      <a:pt x="6468" y="2845"/>
                      <a:pt x="5251" y="196"/>
                      <a:pt x="5251" y="196"/>
                    </a:cubicBezTo>
                    <a:cubicBezTo>
                      <a:pt x="3801" y="-257"/>
                      <a:pt x="983" y="-18"/>
                      <a:pt x="283" y="1907"/>
                    </a:cubicBezTo>
                    <a:cubicBezTo>
                      <a:pt x="-474" y="3996"/>
                      <a:pt x="283" y="5682"/>
                      <a:pt x="2628" y="7085"/>
                    </a:cubicBezTo>
                    <a:cubicBezTo>
                      <a:pt x="3806" y="6576"/>
                      <a:pt x="4847" y="5798"/>
                      <a:pt x="5668" y="48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5F244B07-8445-A635-4729-E0C25C852034}"/>
                  </a:ext>
                </a:extLst>
              </p:cNvPr>
              <p:cNvSpPr/>
              <p:nvPr/>
            </p:nvSpPr>
            <p:spPr>
              <a:xfrm>
                <a:off x="8490805" y="3834589"/>
                <a:ext cx="7264" cy="4611"/>
              </a:xfrm>
              <a:custGeom>
                <a:avLst/>
                <a:gdLst>
                  <a:gd name="connsiteX0" fmla="*/ 7264 w 7264"/>
                  <a:gd name="connsiteY0" fmla="*/ 3127 h 4611"/>
                  <a:gd name="connsiteX1" fmla="*/ 4004 w 7264"/>
                  <a:gd name="connsiteY1" fmla="*/ 0 h 4611"/>
                  <a:gd name="connsiteX2" fmla="*/ 0 w 7264"/>
                  <a:gd name="connsiteY2" fmla="*/ 1510 h 4611"/>
                  <a:gd name="connsiteX3" fmla="*/ 3077 w 7264"/>
                  <a:gd name="connsiteY3" fmla="*/ 4612 h 4611"/>
                  <a:gd name="connsiteX4" fmla="*/ 7264 w 7264"/>
                  <a:gd name="connsiteY4" fmla="*/ 3127 h 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" h="4611">
                    <a:moveTo>
                      <a:pt x="7264" y="3127"/>
                    </a:moveTo>
                    <a:lnTo>
                      <a:pt x="4004" y="0"/>
                    </a:lnTo>
                    <a:lnTo>
                      <a:pt x="0" y="1510"/>
                    </a:lnTo>
                    <a:lnTo>
                      <a:pt x="3077" y="4612"/>
                    </a:lnTo>
                    <a:lnTo>
                      <a:pt x="7264" y="3127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B2BFABF5-167A-C45D-FA1A-95D475EFBD27}"/>
                  </a:ext>
                </a:extLst>
              </p:cNvPr>
              <p:cNvSpPr/>
              <p:nvPr/>
            </p:nvSpPr>
            <p:spPr>
              <a:xfrm>
                <a:off x="8465185" y="3830349"/>
                <a:ext cx="7699" cy="4725"/>
              </a:xfrm>
              <a:custGeom>
                <a:avLst/>
                <a:gdLst>
                  <a:gd name="connsiteX0" fmla="*/ 7699 w 7699"/>
                  <a:gd name="connsiteY0" fmla="*/ 2636 h 4725"/>
                  <a:gd name="connsiteX1" fmla="*/ 4055 w 7699"/>
                  <a:gd name="connsiteY1" fmla="*/ 0 h 4725"/>
                  <a:gd name="connsiteX2" fmla="*/ 0 w 7699"/>
                  <a:gd name="connsiteY2" fmla="*/ 2127 h 4725"/>
                  <a:gd name="connsiteX3" fmla="*/ 3733 w 7699"/>
                  <a:gd name="connsiteY3" fmla="*/ 4725 h 4725"/>
                  <a:gd name="connsiteX4" fmla="*/ 7699 w 7699"/>
                  <a:gd name="connsiteY4" fmla="*/ 2636 h 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9" h="4725">
                    <a:moveTo>
                      <a:pt x="7699" y="2636"/>
                    </a:moveTo>
                    <a:lnTo>
                      <a:pt x="4055" y="0"/>
                    </a:lnTo>
                    <a:lnTo>
                      <a:pt x="0" y="2127"/>
                    </a:lnTo>
                    <a:lnTo>
                      <a:pt x="3733" y="4725"/>
                    </a:lnTo>
                    <a:lnTo>
                      <a:pt x="7699" y="2636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25571F9-78F2-5D3D-12FE-80A109B8FDFB}"/>
                  </a:ext>
                </a:extLst>
              </p:cNvPr>
              <p:cNvSpPr/>
              <p:nvPr/>
            </p:nvSpPr>
            <p:spPr>
              <a:xfrm>
                <a:off x="8476274" y="3830805"/>
                <a:ext cx="11840" cy="6970"/>
              </a:xfrm>
              <a:custGeom>
                <a:avLst/>
                <a:gdLst>
                  <a:gd name="connsiteX0" fmla="*/ 11807 w 11840"/>
                  <a:gd name="connsiteY0" fmla="*/ 4419 h 6970"/>
                  <a:gd name="connsiteX1" fmla="*/ 6504 w 11840"/>
                  <a:gd name="connsiteY1" fmla="*/ 147 h 6970"/>
                  <a:gd name="connsiteX2" fmla="*/ 35 w 11840"/>
                  <a:gd name="connsiteY2" fmla="*/ 2563 h 6970"/>
                  <a:gd name="connsiteX3" fmla="*/ 5243 w 11840"/>
                  <a:gd name="connsiteY3" fmla="*/ 6810 h 6970"/>
                  <a:gd name="connsiteX4" fmla="*/ 11807 w 11840"/>
                  <a:gd name="connsiteY4" fmla="*/ 4419 h 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0" h="6970">
                    <a:moveTo>
                      <a:pt x="11807" y="4419"/>
                    </a:moveTo>
                    <a:cubicBezTo>
                      <a:pt x="12154" y="2261"/>
                      <a:pt x="9752" y="644"/>
                      <a:pt x="6504" y="147"/>
                    </a:cubicBezTo>
                    <a:cubicBezTo>
                      <a:pt x="3257" y="-350"/>
                      <a:pt x="381" y="399"/>
                      <a:pt x="35" y="2563"/>
                    </a:cubicBezTo>
                    <a:cubicBezTo>
                      <a:pt x="-312" y="4728"/>
                      <a:pt x="1989" y="6294"/>
                      <a:pt x="5243" y="6810"/>
                    </a:cubicBezTo>
                    <a:cubicBezTo>
                      <a:pt x="8497" y="7326"/>
                      <a:pt x="11467" y="6609"/>
                      <a:pt x="11807" y="441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984B5F98-EE41-3973-A804-8958C9F2732F}"/>
                  </a:ext>
                </a:extLst>
              </p:cNvPr>
              <p:cNvSpPr/>
              <p:nvPr/>
            </p:nvSpPr>
            <p:spPr>
              <a:xfrm>
                <a:off x="8518943" y="3842603"/>
                <a:ext cx="12378" cy="9446"/>
              </a:xfrm>
              <a:custGeom>
                <a:avLst/>
                <a:gdLst>
                  <a:gd name="connsiteX0" fmla="*/ 9589 w 12378"/>
                  <a:gd name="connsiteY0" fmla="*/ 3387 h 9446"/>
                  <a:gd name="connsiteX1" fmla="*/ 10900 w 12378"/>
                  <a:gd name="connsiteY1" fmla="*/ 3556 h 9446"/>
                  <a:gd name="connsiteX2" fmla="*/ 9677 w 12378"/>
                  <a:gd name="connsiteY2" fmla="*/ 6866 h 9446"/>
                  <a:gd name="connsiteX3" fmla="*/ 6859 w 12378"/>
                  <a:gd name="connsiteY3" fmla="*/ 6488 h 9446"/>
                  <a:gd name="connsiteX4" fmla="*/ 6613 w 12378"/>
                  <a:gd name="connsiteY4" fmla="*/ 5897 h 9446"/>
                  <a:gd name="connsiteX5" fmla="*/ 6253 w 12378"/>
                  <a:gd name="connsiteY5" fmla="*/ 5897 h 9446"/>
                  <a:gd name="connsiteX6" fmla="*/ 6575 w 12378"/>
                  <a:gd name="connsiteY6" fmla="*/ 7325 h 9446"/>
                  <a:gd name="connsiteX7" fmla="*/ 10819 w 12378"/>
                  <a:gd name="connsiteY7" fmla="*/ 8137 h 9446"/>
                  <a:gd name="connsiteX8" fmla="*/ 11714 w 12378"/>
                  <a:gd name="connsiteY8" fmla="*/ 3613 h 9446"/>
                  <a:gd name="connsiteX9" fmla="*/ 10579 w 12378"/>
                  <a:gd name="connsiteY9" fmla="*/ 1839 h 9446"/>
                  <a:gd name="connsiteX10" fmla="*/ 9665 w 12378"/>
                  <a:gd name="connsiteY10" fmla="*/ 203 h 9446"/>
                  <a:gd name="connsiteX11" fmla="*/ 9217 w 12378"/>
                  <a:gd name="connsiteY11" fmla="*/ 39 h 9446"/>
                  <a:gd name="connsiteX12" fmla="*/ 8536 w 12378"/>
                  <a:gd name="connsiteY12" fmla="*/ 2084 h 9446"/>
                  <a:gd name="connsiteX13" fmla="*/ 2495 w 12378"/>
                  <a:gd name="connsiteY13" fmla="*/ 5702 h 9446"/>
                  <a:gd name="connsiteX14" fmla="*/ 130 w 12378"/>
                  <a:gd name="connsiteY14" fmla="*/ 5865 h 9446"/>
                  <a:gd name="connsiteX15" fmla="*/ 19 w 12378"/>
                  <a:gd name="connsiteY15" fmla="*/ 6157 h 9446"/>
                  <a:gd name="connsiteX16" fmla="*/ 74 w 12378"/>
                  <a:gd name="connsiteY16" fmla="*/ 6230 h 9446"/>
                  <a:gd name="connsiteX17" fmla="*/ 982 w 12378"/>
                  <a:gd name="connsiteY17" fmla="*/ 7621 h 9446"/>
                  <a:gd name="connsiteX18" fmla="*/ 1871 w 12378"/>
                  <a:gd name="connsiteY18" fmla="*/ 9232 h 9446"/>
                  <a:gd name="connsiteX19" fmla="*/ 2249 w 12378"/>
                  <a:gd name="connsiteY19" fmla="*/ 9389 h 9446"/>
                  <a:gd name="connsiteX20" fmla="*/ 3220 w 12378"/>
                  <a:gd name="connsiteY20" fmla="*/ 7212 h 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78" h="9446">
                    <a:moveTo>
                      <a:pt x="9589" y="3387"/>
                    </a:moveTo>
                    <a:cubicBezTo>
                      <a:pt x="10219" y="3022"/>
                      <a:pt x="10591" y="3041"/>
                      <a:pt x="10900" y="3556"/>
                    </a:cubicBezTo>
                    <a:cubicBezTo>
                      <a:pt x="11985" y="5362"/>
                      <a:pt x="10049" y="6665"/>
                      <a:pt x="9677" y="6866"/>
                    </a:cubicBezTo>
                    <a:cubicBezTo>
                      <a:pt x="9305" y="7067"/>
                      <a:pt x="7703" y="7891"/>
                      <a:pt x="6859" y="6488"/>
                    </a:cubicBezTo>
                    <a:cubicBezTo>
                      <a:pt x="6761" y="6298"/>
                      <a:pt x="6679" y="6100"/>
                      <a:pt x="6613" y="5897"/>
                    </a:cubicBezTo>
                    <a:cubicBezTo>
                      <a:pt x="6531" y="5759"/>
                      <a:pt x="6354" y="5834"/>
                      <a:pt x="6253" y="5897"/>
                    </a:cubicBezTo>
                    <a:cubicBezTo>
                      <a:pt x="6152" y="5960"/>
                      <a:pt x="5894" y="6193"/>
                      <a:pt x="6575" y="7325"/>
                    </a:cubicBezTo>
                    <a:cubicBezTo>
                      <a:pt x="7407" y="8709"/>
                      <a:pt x="9097" y="9162"/>
                      <a:pt x="10819" y="8137"/>
                    </a:cubicBezTo>
                    <a:cubicBezTo>
                      <a:pt x="12811" y="6929"/>
                      <a:pt x="12641" y="5085"/>
                      <a:pt x="11714" y="3613"/>
                    </a:cubicBezTo>
                    <a:cubicBezTo>
                      <a:pt x="11209" y="2801"/>
                      <a:pt x="10667" y="2002"/>
                      <a:pt x="10579" y="1839"/>
                    </a:cubicBezTo>
                    <a:cubicBezTo>
                      <a:pt x="10037" y="958"/>
                      <a:pt x="9715" y="291"/>
                      <a:pt x="9665" y="203"/>
                    </a:cubicBezTo>
                    <a:cubicBezTo>
                      <a:pt x="9501" y="-68"/>
                      <a:pt x="9286" y="-5"/>
                      <a:pt x="9217" y="39"/>
                    </a:cubicBezTo>
                    <a:cubicBezTo>
                      <a:pt x="8700" y="348"/>
                      <a:pt x="9992" y="1216"/>
                      <a:pt x="8536" y="2084"/>
                    </a:cubicBezTo>
                    <a:lnTo>
                      <a:pt x="2495" y="5702"/>
                    </a:lnTo>
                    <a:cubicBezTo>
                      <a:pt x="780" y="6734"/>
                      <a:pt x="521" y="5620"/>
                      <a:pt x="130" y="5865"/>
                    </a:cubicBezTo>
                    <a:cubicBezTo>
                      <a:pt x="19" y="5915"/>
                      <a:pt x="-30" y="6045"/>
                      <a:pt x="19" y="6157"/>
                    </a:cubicBezTo>
                    <a:cubicBezTo>
                      <a:pt x="32" y="6184"/>
                      <a:pt x="51" y="6210"/>
                      <a:pt x="74" y="6230"/>
                    </a:cubicBezTo>
                    <a:cubicBezTo>
                      <a:pt x="111" y="6300"/>
                      <a:pt x="704" y="7155"/>
                      <a:pt x="982" y="7621"/>
                    </a:cubicBezTo>
                    <a:cubicBezTo>
                      <a:pt x="1139" y="7879"/>
                      <a:pt x="1391" y="8420"/>
                      <a:pt x="1871" y="9232"/>
                    </a:cubicBezTo>
                    <a:cubicBezTo>
                      <a:pt x="1972" y="9395"/>
                      <a:pt x="2009" y="9527"/>
                      <a:pt x="2249" y="9389"/>
                    </a:cubicBezTo>
                    <a:cubicBezTo>
                      <a:pt x="2728" y="9099"/>
                      <a:pt x="1505" y="8244"/>
                      <a:pt x="3220" y="721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E12C903D-F0E4-8D02-219B-7F04BCD629DB}"/>
                  </a:ext>
                </a:extLst>
              </p:cNvPr>
              <p:cNvSpPr/>
              <p:nvPr/>
            </p:nvSpPr>
            <p:spPr>
              <a:xfrm>
                <a:off x="8530424" y="3871613"/>
                <a:ext cx="11609" cy="9842"/>
              </a:xfrm>
              <a:custGeom>
                <a:avLst/>
                <a:gdLst>
                  <a:gd name="connsiteX0" fmla="*/ 10947 w 11609"/>
                  <a:gd name="connsiteY0" fmla="*/ 8220 h 9842"/>
                  <a:gd name="connsiteX1" fmla="*/ 11521 w 11609"/>
                  <a:gd name="connsiteY1" fmla="*/ 7931 h 9842"/>
                  <a:gd name="connsiteX2" fmla="*/ 11004 w 11609"/>
                  <a:gd name="connsiteY2" fmla="*/ 7459 h 9842"/>
                  <a:gd name="connsiteX3" fmla="*/ 11559 w 11609"/>
                  <a:gd name="connsiteY3" fmla="*/ 3967 h 9842"/>
                  <a:gd name="connsiteX4" fmla="*/ 4730 w 11609"/>
                  <a:gd name="connsiteY4" fmla="*/ 79 h 9842"/>
                  <a:gd name="connsiteX5" fmla="*/ 51 w 11609"/>
                  <a:gd name="connsiteY5" fmla="*/ 5351 h 9842"/>
                  <a:gd name="connsiteX6" fmla="*/ 2201 w 11609"/>
                  <a:gd name="connsiteY6" fmla="*/ 9346 h 9842"/>
                  <a:gd name="connsiteX7" fmla="*/ 2630 w 11609"/>
                  <a:gd name="connsiteY7" fmla="*/ 9428 h 9842"/>
                  <a:gd name="connsiteX8" fmla="*/ 3941 w 11609"/>
                  <a:gd name="connsiteY8" fmla="*/ 9201 h 9842"/>
                  <a:gd name="connsiteX9" fmla="*/ 5928 w 11609"/>
                  <a:gd name="connsiteY9" fmla="*/ 9831 h 9842"/>
                  <a:gd name="connsiteX10" fmla="*/ 6129 w 11609"/>
                  <a:gd name="connsiteY10" fmla="*/ 9654 h 9842"/>
                  <a:gd name="connsiteX11" fmla="*/ 5865 w 11609"/>
                  <a:gd name="connsiteY11" fmla="*/ 8220 h 9842"/>
                  <a:gd name="connsiteX12" fmla="*/ 5663 w 11609"/>
                  <a:gd name="connsiteY12" fmla="*/ 6332 h 9842"/>
                  <a:gd name="connsiteX13" fmla="*/ 5234 w 11609"/>
                  <a:gd name="connsiteY13" fmla="*/ 5703 h 9842"/>
                  <a:gd name="connsiteX14" fmla="*/ 3462 w 11609"/>
                  <a:gd name="connsiteY14" fmla="*/ 7591 h 9842"/>
                  <a:gd name="connsiteX15" fmla="*/ 870 w 11609"/>
                  <a:gd name="connsiteY15" fmla="*/ 5458 h 9842"/>
                  <a:gd name="connsiteX16" fmla="*/ 5480 w 11609"/>
                  <a:gd name="connsiteY16" fmla="*/ 1645 h 9842"/>
                  <a:gd name="connsiteX17" fmla="*/ 10890 w 11609"/>
                  <a:gd name="connsiteY17" fmla="*/ 3954 h 9842"/>
                  <a:gd name="connsiteX18" fmla="*/ 7964 w 11609"/>
                  <a:gd name="connsiteY18" fmla="*/ 8258 h 9842"/>
                  <a:gd name="connsiteX19" fmla="*/ 8305 w 11609"/>
                  <a:gd name="connsiteY19" fmla="*/ 8553 h 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609" h="9842">
                    <a:moveTo>
                      <a:pt x="10947" y="8220"/>
                    </a:moveTo>
                    <a:cubicBezTo>
                      <a:pt x="11199" y="8182"/>
                      <a:pt x="11578" y="8138"/>
                      <a:pt x="11521" y="7931"/>
                    </a:cubicBezTo>
                    <a:cubicBezTo>
                      <a:pt x="11464" y="7723"/>
                      <a:pt x="11048" y="7754"/>
                      <a:pt x="11004" y="7459"/>
                    </a:cubicBezTo>
                    <a:cubicBezTo>
                      <a:pt x="10960" y="7163"/>
                      <a:pt x="11823" y="5829"/>
                      <a:pt x="11559" y="3967"/>
                    </a:cubicBezTo>
                    <a:cubicBezTo>
                      <a:pt x="11086" y="594"/>
                      <a:pt x="7391" y="-293"/>
                      <a:pt x="4730" y="79"/>
                    </a:cubicBezTo>
                    <a:cubicBezTo>
                      <a:pt x="3468" y="255"/>
                      <a:pt x="-492" y="1425"/>
                      <a:pt x="51" y="5351"/>
                    </a:cubicBezTo>
                    <a:cubicBezTo>
                      <a:pt x="380" y="6857"/>
                      <a:pt x="1125" y="8240"/>
                      <a:pt x="2201" y="9346"/>
                    </a:cubicBezTo>
                    <a:cubicBezTo>
                      <a:pt x="2296" y="9453"/>
                      <a:pt x="2384" y="9459"/>
                      <a:pt x="2630" y="9428"/>
                    </a:cubicBezTo>
                    <a:cubicBezTo>
                      <a:pt x="2876" y="9397"/>
                      <a:pt x="3292" y="9290"/>
                      <a:pt x="3941" y="9201"/>
                    </a:cubicBezTo>
                    <a:cubicBezTo>
                      <a:pt x="5972" y="8918"/>
                      <a:pt x="5247" y="9963"/>
                      <a:pt x="5928" y="9831"/>
                    </a:cubicBezTo>
                    <a:cubicBezTo>
                      <a:pt x="6079" y="9831"/>
                      <a:pt x="6136" y="9717"/>
                      <a:pt x="6129" y="9654"/>
                    </a:cubicBezTo>
                    <a:cubicBezTo>
                      <a:pt x="6060" y="9170"/>
                      <a:pt x="5934" y="8711"/>
                      <a:pt x="5865" y="8220"/>
                    </a:cubicBezTo>
                    <a:cubicBezTo>
                      <a:pt x="5770" y="7591"/>
                      <a:pt x="5745" y="6962"/>
                      <a:pt x="5663" y="6332"/>
                    </a:cubicBezTo>
                    <a:cubicBezTo>
                      <a:pt x="5631" y="6106"/>
                      <a:pt x="5663" y="5659"/>
                      <a:pt x="5234" y="5703"/>
                    </a:cubicBezTo>
                    <a:cubicBezTo>
                      <a:pt x="4603" y="5791"/>
                      <a:pt x="5934" y="7232"/>
                      <a:pt x="3462" y="7591"/>
                    </a:cubicBezTo>
                    <a:cubicBezTo>
                      <a:pt x="2541" y="7717"/>
                      <a:pt x="1205" y="7868"/>
                      <a:pt x="870" y="5458"/>
                    </a:cubicBezTo>
                    <a:cubicBezTo>
                      <a:pt x="555" y="3287"/>
                      <a:pt x="3317" y="1947"/>
                      <a:pt x="5480" y="1645"/>
                    </a:cubicBezTo>
                    <a:cubicBezTo>
                      <a:pt x="9497" y="1079"/>
                      <a:pt x="10714" y="2708"/>
                      <a:pt x="10890" y="3954"/>
                    </a:cubicBezTo>
                    <a:cubicBezTo>
                      <a:pt x="11382" y="7471"/>
                      <a:pt x="7927" y="7962"/>
                      <a:pt x="7964" y="8258"/>
                    </a:cubicBezTo>
                    <a:cubicBezTo>
                      <a:pt x="8002" y="8553"/>
                      <a:pt x="8090" y="8579"/>
                      <a:pt x="8305" y="855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B6334F5F-A962-A3B5-A6DB-B1ABB50B7CF4}"/>
                  </a:ext>
                </a:extLst>
              </p:cNvPr>
              <p:cNvSpPr/>
              <p:nvPr/>
            </p:nvSpPr>
            <p:spPr>
              <a:xfrm>
                <a:off x="8530373" y="3891265"/>
                <a:ext cx="11890" cy="7855"/>
              </a:xfrm>
              <a:custGeom>
                <a:avLst/>
                <a:gdLst>
                  <a:gd name="connsiteX0" fmla="*/ 9717 w 11890"/>
                  <a:gd name="connsiteY0" fmla="*/ 3655 h 7855"/>
                  <a:gd name="connsiteX1" fmla="*/ 10651 w 11890"/>
                  <a:gd name="connsiteY1" fmla="*/ 5449 h 7855"/>
                  <a:gd name="connsiteX2" fmla="*/ 8563 w 11890"/>
                  <a:gd name="connsiteY2" fmla="*/ 7430 h 7855"/>
                  <a:gd name="connsiteX3" fmla="*/ 9276 w 11890"/>
                  <a:gd name="connsiteY3" fmla="*/ 7732 h 7855"/>
                  <a:gd name="connsiteX4" fmla="*/ 10859 w 11890"/>
                  <a:gd name="connsiteY4" fmla="*/ 7852 h 7855"/>
                  <a:gd name="connsiteX5" fmla="*/ 11178 w 11890"/>
                  <a:gd name="connsiteY5" fmla="*/ 7625 h 7855"/>
                  <a:gd name="connsiteX6" fmla="*/ 11180 w 11890"/>
                  <a:gd name="connsiteY6" fmla="*/ 7613 h 7855"/>
                  <a:gd name="connsiteX7" fmla="*/ 11445 w 11890"/>
                  <a:gd name="connsiteY7" fmla="*/ 4536 h 7855"/>
                  <a:gd name="connsiteX8" fmla="*/ 11887 w 11890"/>
                  <a:gd name="connsiteY8" fmla="*/ 969 h 7855"/>
                  <a:gd name="connsiteX9" fmla="*/ 11653 w 11890"/>
                  <a:gd name="connsiteY9" fmla="*/ 644 h 7855"/>
                  <a:gd name="connsiteX10" fmla="*/ 11641 w 11890"/>
                  <a:gd name="connsiteY10" fmla="*/ 642 h 7855"/>
                  <a:gd name="connsiteX11" fmla="*/ 9919 w 11890"/>
                  <a:gd name="connsiteY11" fmla="*/ 2001 h 7855"/>
                  <a:gd name="connsiteX12" fmla="*/ 2472 w 11890"/>
                  <a:gd name="connsiteY12" fmla="*/ 1214 h 7855"/>
                  <a:gd name="connsiteX13" fmla="*/ 763 w 11890"/>
                  <a:gd name="connsiteY13" fmla="*/ 0 h 7855"/>
                  <a:gd name="connsiteX14" fmla="*/ 562 w 11890"/>
                  <a:gd name="connsiteY14" fmla="*/ 233 h 7855"/>
                  <a:gd name="connsiteX15" fmla="*/ 442 w 11890"/>
                  <a:gd name="connsiteY15" fmla="*/ 1969 h 7855"/>
                  <a:gd name="connsiteX16" fmla="*/ 7 w 11890"/>
                  <a:gd name="connsiteY16" fmla="*/ 5480 h 7855"/>
                  <a:gd name="connsiteX17" fmla="*/ 2359 w 11890"/>
                  <a:gd name="connsiteY17" fmla="*/ 7638 h 7855"/>
                  <a:gd name="connsiteX18" fmla="*/ 2731 w 11890"/>
                  <a:gd name="connsiteY18" fmla="*/ 7537 h 7855"/>
                  <a:gd name="connsiteX19" fmla="*/ 1022 w 11890"/>
                  <a:gd name="connsiteY19" fmla="*/ 3655 h 7855"/>
                  <a:gd name="connsiteX20" fmla="*/ 2680 w 11890"/>
                  <a:gd name="connsiteY20" fmla="*/ 2907 h 7855"/>
                  <a:gd name="connsiteX21" fmla="*/ 4711 w 11890"/>
                  <a:gd name="connsiteY21" fmla="*/ 3114 h 7855"/>
                  <a:gd name="connsiteX22" fmla="*/ 5776 w 11890"/>
                  <a:gd name="connsiteY22" fmla="*/ 3800 h 7855"/>
                  <a:gd name="connsiteX23" fmla="*/ 5669 w 11890"/>
                  <a:gd name="connsiteY23" fmla="*/ 4794 h 7855"/>
                  <a:gd name="connsiteX24" fmla="*/ 3828 w 11890"/>
                  <a:gd name="connsiteY24" fmla="*/ 6053 h 7855"/>
                  <a:gd name="connsiteX25" fmla="*/ 4585 w 11890"/>
                  <a:gd name="connsiteY25" fmla="*/ 6361 h 7855"/>
                  <a:gd name="connsiteX26" fmla="*/ 7428 w 11890"/>
                  <a:gd name="connsiteY26" fmla="*/ 6562 h 7855"/>
                  <a:gd name="connsiteX27" fmla="*/ 7857 w 11890"/>
                  <a:gd name="connsiteY27" fmla="*/ 6348 h 7855"/>
                  <a:gd name="connsiteX28" fmla="*/ 6539 w 11890"/>
                  <a:gd name="connsiteY28" fmla="*/ 4731 h 7855"/>
                  <a:gd name="connsiteX29" fmla="*/ 6634 w 11890"/>
                  <a:gd name="connsiteY29" fmla="*/ 3882 h 7855"/>
                  <a:gd name="connsiteX30" fmla="*/ 7491 w 11890"/>
                  <a:gd name="connsiteY30" fmla="*/ 3391 h 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890" h="7855">
                    <a:moveTo>
                      <a:pt x="9717" y="3655"/>
                    </a:moveTo>
                    <a:cubicBezTo>
                      <a:pt x="10815" y="3762"/>
                      <a:pt x="10821" y="3825"/>
                      <a:pt x="10651" y="5449"/>
                    </a:cubicBezTo>
                    <a:cubicBezTo>
                      <a:pt x="10380" y="8047"/>
                      <a:pt x="8627" y="6801"/>
                      <a:pt x="8563" y="7430"/>
                    </a:cubicBezTo>
                    <a:cubicBezTo>
                      <a:pt x="8563" y="7739"/>
                      <a:pt x="9062" y="7726"/>
                      <a:pt x="9276" y="7732"/>
                    </a:cubicBezTo>
                    <a:lnTo>
                      <a:pt x="10859" y="7852"/>
                    </a:lnTo>
                    <a:cubicBezTo>
                      <a:pt x="11010" y="7877"/>
                      <a:pt x="11153" y="7776"/>
                      <a:pt x="11178" y="7625"/>
                    </a:cubicBezTo>
                    <a:cubicBezTo>
                      <a:pt x="11179" y="7621"/>
                      <a:pt x="11180" y="7617"/>
                      <a:pt x="11180" y="7613"/>
                    </a:cubicBezTo>
                    <a:cubicBezTo>
                      <a:pt x="11306" y="6424"/>
                      <a:pt x="11338" y="5493"/>
                      <a:pt x="11445" y="4536"/>
                    </a:cubicBezTo>
                    <a:cubicBezTo>
                      <a:pt x="11660" y="2479"/>
                      <a:pt x="11824" y="1523"/>
                      <a:pt x="11887" y="969"/>
                    </a:cubicBezTo>
                    <a:cubicBezTo>
                      <a:pt x="11912" y="815"/>
                      <a:pt x="11807" y="669"/>
                      <a:pt x="11653" y="644"/>
                    </a:cubicBezTo>
                    <a:cubicBezTo>
                      <a:pt x="11649" y="643"/>
                      <a:pt x="11644" y="642"/>
                      <a:pt x="11641" y="642"/>
                    </a:cubicBezTo>
                    <a:cubicBezTo>
                      <a:pt x="11010" y="579"/>
                      <a:pt x="11357" y="2152"/>
                      <a:pt x="9919" y="2001"/>
                    </a:cubicBezTo>
                    <a:lnTo>
                      <a:pt x="2472" y="1214"/>
                    </a:lnTo>
                    <a:cubicBezTo>
                      <a:pt x="530" y="1013"/>
                      <a:pt x="1495" y="75"/>
                      <a:pt x="763" y="0"/>
                    </a:cubicBezTo>
                    <a:cubicBezTo>
                      <a:pt x="675" y="0"/>
                      <a:pt x="587" y="63"/>
                      <a:pt x="562" y="233"/>
                    </a:cubicBezTo>
                    <a:cubicBezTo>
                      <a:pt x="480" y="975"/>
                      <a:pt x="492" y="1548"/>
                      <a:pt x="442" y="1969"/>
                    </a:cubicBezTo>
                    <a:cubicBezTo>
                      <a:pt x="372" y="2636"/>
                      <a:pt x="227" y="3435"/>
                      <a:pt x="7" y="5480"/>
                    </a:cubicBezTo>
                    <a:cubicBezTo>
                      <a:pt x="-101" y="6581"/>
                      <a:pt x="1116" y="7519"/>
                      <a:pt x="2359" y="7638"/>
                    </a:cubicBezTo>
                    <a:cubicBezTo>
                      <a:pt x="2655" y="7676"/>
                      <a:pt x="2718" y="7588"/>
                      <a:pt x="2731" y="7537"/>
                    </a:cubicBezTo>
                    <a:cubicBezTo>
                      <a:pt x="2781" y="7021"/>
                      <a:pt x="675" y="6990"/>
                      <a:pt x="1022" y="3655"/>
                    </a:cubicBezTo>
                    <a:cubicBezTo>
                      <a:pt x="1129" y="2693"/>
                      <a:pt x="1690" y="2800"/>
                      <a:pt x="2680" y="2907"/>
                    </a:cubicBezTo>
                    <a:lnTo>
                      <a:pt x="4711" y="3114"/>
                    </a:lnTo>
                    <a:cubicBezTo>
                      <a:pt x="5644" y="3221"/>
                      <a:pt x="5839" y="3184"/>
                      <a:pt x="5776" y="3800"/>
                    </a:cubicBezTo>
                    <a:lnTo>
                      <a:pt x="5669" y="4794"/>
                    </a:lnTo>
                    <a:cubicBezTo>
                      <a:pt x="5524" y="6197"/>
                      <a:pt x="3872" y="5644"/>
                      <a:pt x="3828" y="6053"/>
                    </a:cubicBezTo>
                    <a:cubicBezTo>
                      <a:pt x="3796" y="6380"/>
                      <a:pt x="4370" y="6355"/>
                      <a:pt x="4585" y="6361"/>
                    </a:cubicBezTo>
                    <a:lnTo>
                      <a:pt x="7428" y="6562"/>
                    </a:lnTo>
                    <a:cubicBezTo>
                      <a:pt x="7864" y="6594"/>
                      <a:pt x="7845" y="6443"/>
                      <a:pt x="7857" y="6348"/>
                    </a:cubicBezTo>
                    <a:cubicBezTo>
                      <a:pt x="7857" y="6084"/>
                      <a:pt x="6420" y="5889"/>
                      <a:pt x="6539" y="4731"/>
                    </a:cubicBezTo>
                    <a:lnTo>
                      <a:pt x="6634" y="3882"/>
                    </a:lnTo>
                    <a:cubicBezTo>
                      <a:pt x="6697" y="3309"/>
                      <a:pt x="6804" y="3316"/>
                      <a:pt x="7491" y="339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A67DF5C5-5164-78C4-8546-5E89F7471990}"/>
                  </a:ext>
                </a:extLst>
              </p:cNvPr>
              <p:cNvSpPr/>
              <p:nvPr/>
            </p:nvSpPr>
            <p:spPr>
              <a:xfrm>
                <a:off x="8529304" y="3899573"/>
                <a:ext cx="11535" cy="7063"/>
              </a:xfrm>
              <a:custGeom>
                <a:avLst/>
                <a:gdLst>
                  <a:gd name="connsiteX0" fmla="*/ 1751 w 11535"/>
                  <a:gd name="connsiteY0" fmla="*/ 3 h 7063"/>
                  <a:gd name="connsiteX1" fmla="*/ 1076 w 11535"/>
                  <a:gd name="connsiteY1" fmla="*/ 273 h 7063"/>
                  <a:gd name="connsiteX2" fmla="*/ 61 w 11535"/>
                  <a:gd name="connsiteY2" fmla="*/ 2413 h 7063"/>
                  <a:gd name="connsiteX3" fmla="*/ 2942 w 11535"/>
                  <a:gd name="connsiteY3" fmla="*/ 6043 h 7063"/>
                  <a:gd name="connsiteX4" fmla="*/ 6789 w 11535"/>
                  <a:gd name="connsiteY4" fmla="*/ 4407 h 7063"/>
                  <a:gd name="connsiteX5" fmla="*/ 9475 w 11535"/>
                  <a:gd name="connsiteY5" fmla="*/ 2324 h 7063"/>
                  <a:gd name="connsiteX6" fmla="*/ 10861 w 11535"/>
                  <a:gd name="connsiteY6" fmla="*/ 3893 h 7063"/>
                  <a:gd name="connsiteX7" fmla="*/ 10831 w 11535"/>
                  <a:gd name="connsiteY7" fmla="*/ 4111 h 7063"/>
                  <a:gd name="connsiteX8" fmla="*/ 7369 w 11535"/>
                  <a:gd name="connsiteY8" fmla="*/ 6339 h 7063"/>
                  <a:gd name="connsiteX9" fmla="*/ 7842 w 11535"/>
                  <a:gd name="connsiteY9" fmla="*/ 6741 h 7063"/>
                  <a:gd name="connsiteX10" fmla="*/ 9967 w 11535"/>
                  <a:gd name="connsiteY10" fmla="*/ 7006 h 7063"/>
                  <a:gd name="connsiteX11" fmla="*/ 10597 w 11535"/>
                  <a:gd name="connsiteY11" fmla="*/ 6936 h 7063"/>
                  <a:gd name="connsiteX12" fmla="*/ 10471 w 11535"/>
                  <a:gd name="connsiteY12" fmla="*/ 6213 h 7063"/>
                  <a:gd name="connsiteX13" fmla="*/ 11487 w 11535"/>
                  <a:gd name="connsiteY13" fmla="*/ 4287 h 7063"/>
                  <a:gd name="connsiteX14" fmla="*/ 8870 w 11535"/>
                  <a:gd name="connsiteY14" fmla="*/ 1066 h 7063"/>
                  <a:gd name="connsiteX15" fmla="*/ 5635 w 11535"/>
                  <a:gd name="connsiteY15" fmla="*/ 2431 h 7063"/>
                  <a:gd name="connsiteX16" fmla="*/ 2400 w 11535"/>
                  <a:gd name="connsiteY16" fmla="*/ 4892 h 7063"/>
                  <a:gd name="connsiteX17" fmla="*/ 726 w 11535"/>
                  <a:gd name="connsiteY17" fmla="*/ 2809 h 7063"/>
                  <a:gd name="connsiteX18" fmla="*/ 748 w 11535"/>
                  <a:gd name="connsiteY18" fmla="*/ 2664 h 7063"/>
                  <a:gd name="connsiteX19" fmla="*/ 4216 w 11535"/>
                  <a:gd name="connsiteY19" fmla="*/ 519 h 7063"/>
                  <a:gd name="connsiteX20" fmla="*/ 4613 w 11535"/>
                  <a:gd name="connsiteY20" fmla="*/ 292 h 7063"/>
                  <a:gd name="connsiteX21" fmla="*/ 3983 w 11535"/>
                  <a:gd name="connsiteY21" fmla="*/ 9 h 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535" h="7063">
                    <a:moveTo>
                      <a:pt x="1751" y="3"/>
                    </a:moveTo>
                    <a:cubicBezTo>
                      <a:pt x="1360" y="3"/>
                      <a:pt x="1233" y="-47"/>
                      <a:pt x="1076" y="273"/>
                    </a:cubicBezTo>
                    <a:cubicBezTo>
                      <a:pt x="639" y="936"/>
                      <a:pt x="298" y="1656"/>
                      <a:pt x="61" y="2413"/>
                    </a:cubicBezTo>
                    <a:cubicBezTo>
                      <a:pt x="-286" y="4149"/>
                      <a:pt x="880" y="5634"/>
                      <a:pt x="2942" y="6043"/>
                    </a:cubicBezTo>
                    <a:cubicBezTo>
                      <a:pt x="5004" y="6452"/>
                      <a:pt x="5774" y="5684"/>
                      <a:pt x="6789" y="4407"/>
                    </a:cubicBezTo>
                    <a:cubicBezTo>
                      <a:pt x="8050" y="2809"/>
                      <a:pt x="8409" y="2117"/>
                      <a:pt x="9475" y="2324"/>
                    </a:cubicBezTo>
                    <a:cubicBezTo>
                      <a:pt x="10292" y="2375"/>
                      <a:pt x="10912" y="3078"/>
                      <a:pt x="10861" y="3893"/>
                    </a:cubicBezTo>
                    <a:cubicBezTo>
                      <a:pt x="10857" y="3967"/>
                      <a:pt x="10846" y="4040"/>
                      <a:pt x="10831" y="4111"/>
                    </a:cubicBezTo>
                    <a:cubicBezTo>
                      <a:pt x="10383" y="6401"/>
                      <a:pt x="7419" y="5999"/>
                      <a:pt x="7369" y="6339"/>
                    </a:cubicBezTo>
                    <a:cubicBezTo>
                      <a:pt x="7318" y="6678"/>
                      <a:pt x="7495" y="6703"/>
                      <a:pt x="7842" y="6741"/>
                    </a:cubicBezTo>
                    <a:lnTo>
                      <a:pt x="9967" y="7006"/>
                    </a:lnTo>
                    <a:cubicBezTo>
                      <a:pt x="10339" y="7050"/>
                      <a:pt x="10597" y="7138"/>
                      <a:pt x="10597" y="6936"/>
                    </a:cubicBezTo>
                    <a:cubicBezTo>
                      <a:pt x="10597" y="6735"/>
                      <a:pt x="10440" y="6383"/>
                      <a:pt x="10471" y="6213"/>
                    </a:cubicBezTo>
                    <a:cubicBezTo>
                      <a:pt x="10547" y="5810"/>
                      <a:pt x="11272" y="5370"/>
                      <a:pt x="11487" y="4287"/>
                    </a:cubicBezTo>
                    <a:cubicBezTo>
                      <a:pt x="11789" y="2733"/>
                      <a:pt x="10673" y="1418"/>
                      <a:pt x="8870" y="1066"/>
                    </a:cubicBezTo>
                    <a:cubicBezTo>
                      <a:pt x="7211" y="745"/>
                      <a:pt x="6448" y="1406"/>
                      <a:pt x="5635" y="2431"/>
                    </a:cubicBezTo>
                    <a:cubicBezTo>
                      <a:pt x="4096" y="4357"/>
                      <a:pt x="3743" y="5156"/>
                      <a:pt x="2400" y="4892"/>
                    </a:cubicBezTo>
                    <a:cubicBezTo>
                      <a:pt x="1361" y="4778"/>
                      <a:pt x="612" y="3845"/>
                      <a:pt x="726" y="2809"/>
                    </a:cubicBezTo>
                    <a:cubicBezTo>
                      <a:pt x="732" y="2761"/>
                      <a:pt x="739" y="2712"/>
                      <a:pt x="748" y="2664"/>
                    </a:cubicBezTo>
                    <a:cubicBezTo>
                      <a:pt x="1025" y="1198"/>
                      <a:pt x="2640" y="651"/>
                      <a:pt x="4216" y="519"/>
                    </a:cubicBezTo>
                    <a:cubicBezTo>
                      <a:pt x="4424" y="519"/>
                      <a:pt x="4569" y="519"/>
                      <a:pt x="4613" y="292"/>
                    </a:cubicBezTo>
                    <a:cubicBezTo>
                      <a:pt x="4683" y="-41"/>
                      <a:pt x="4197" y="9"/>
                      <a:pt x="3983" y="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A42F5DA8-94DC-547D-1CE4-27AA4AD94C13}"/>
                  </a:ext>
                </a:extLst>
              </p:cNvPr>
              <p:cNvSpPr/>
              <p:nvPr/>
            </p:nvSpPr>
            <p:spPr>
              <a:xfrm>
                <a:off x="8527437" y="3906362"/>
                <a:ext cx="11421" cy="8107"/>
              </a:xfrm>
              <a:custGeom>
                <a:avLst/>
                <a:gdLst>
                  <a:gd name="connsiteX0" fmla="*/ 2110 w 11421"/>
                  <a:gd name="connsiteY0" fmla="*/ 47 h 8107"/>
                  <a:gd name="connsiteX1" fmla="*/ 1410 w 11421"/>
                  <a:gd name="connsiteY1" fmla="*/ 223 h 8107"/>
                  <a:gd name="connsiteX2" fmla="*/ 149 w 11421"/>
                  <a:gd name="connsiteY2" fmla="*/ 2230 h 8107"/>
                  <a:gd name="connsiteX3" fmla="*/ 2564 w 11421"/>
                  <a:gd name="connsiteY3" fmla="*/ 6187 h 8107"/>
                  <a:gd name="connsiteX4" fmla="*/ 6594 w 11421"/>
                  <a:gd name="connsiteY4" fmla="*/ 5030 h 8107"/>
                  <a:gd name="connsiteX5" fmla="*/ 9501 w 11421"/>
                  <a:gd name="connsiteY5" fmla="*/ 3287 h 8107"/>
                  <a:gd name="connsiteX6" fmla="*/ 10699 w 11421"/>
                  <a:gd name="connsiteY6" fmla="*/ 5013 h 8107"/>
                  <a:gd name="connsiteX7" fmla="*/ 10642 w 11421"/>
                  <a:gd name="connsiteY7" fmla="*/ 5231 h 8107"/>
                  <a:gd name="connsiteX8" fmla="*/ 6922 w 11421"/>
                  <a:gd name="connsiteY8" fmla="*/ 7012 h 8107"/>
                  <a:gd name="connsiteX9" fmla="*/ 7344 w 11421"/>
                  <a:gd name="connsiteY9" fmla="*/ 7477 h 8107"/>
                  <a:gd name="connsiteX10" fmla="*/ 9431 w 11421"/>
                  <a:gd name="connsiteY10" fmla="*/ 7999 h 8107"/>
                  <a:gd name="connsiteX11" fmla="*/ 10062 w 11421"/>
                  <a:gd name="connsiteY11" fmla="*/ 7999 h 8107"/>
                  <a:gd name="connsiteX12" fmla="*/ 10030 w 11421"/>
                  <a:gd name="connsiteY12" fmla="*/ 7263 h 8107"/>
                  <a:gd name="connsiteX13" fmla="*/ 11291 w 11421"/>
                  <a:gd name="connsiteY13" fmla="*/ 5476 h 8107"/>
                  <a:gd name="connsiteX14" fmla="*/ 9084 w 11421"/>
                  <a:gd name="connsiteY14" fmla="*/ 1959 h 8107"/>
                  <a:gd name="connsiteX15" fmla="*/ 5711 w 11421"/>
                  <a:gd name="connsiteY15" fmla="*/ 2935 h 8107"/>
                  <a:gd name="connsiteX16" fmla="*/ 2192 w 11421"/>
                  <a:gd name="connsiteY16" fmla="*/ 4967 h 8107"/>
                  <a:gd name="connsiteX17" fmla="*/ 787 w 11421"/>
                  <a:gd name="connsiteY17" fmla="*/ 2695 h 8107"/>
                  <a:gd name="connsiteX18" fmla="*/ 824 w 11421"/>
                  <a:gd name="connsiteY18" fmla="*/ 2563 h 8107"/>
                  <a:gd name="connsiteX19" fmla="*/ 4532 w 11421"/>
                  <a:gd name="connsiteY19" fmla="*/ 858 h 8107"/>
                  <a:gd name="connsiteX20" fmla="*/ 4954 w 11421"/>
                  <a:gd name="connsiteY20" fmla="*/ 676 h 8107"/>
                  <a:gd name="connsiteX21" fmla="*/ 4355 w 11421"/>
                  <a:gd name="connsiteY21" fmla="*/ 311 h 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21" h="8107">
                    <a:moveTo>
                      <a:pt x="2110" y="47"/>
                    </a:moveTo>
                    <a:cubicBezTo>
                      <a:pt x="1719" y="-16"/>
                      <a:pt x="1606" y="-60"/>
                      <a:pt x="1410" y="223"/>
                    </a:cubicBezTo>
                    <a:cubicBezTo>
                      <a:pt x="902" y="833"/>
                      <a:pt x="478" y="1508"/>
                      <a:pt x="149" y="2230"/>
                    </a:cubicBezTo>
                    <a:cubicBezTo>
                      <a:pt x="-393" y="3916"/>
                      <a:pt x="572" y="5533"/>
                      <a:pt x="2564" y="6187"/>
                    </a:cubicBezTo>
                    <a:cubicBezTo>
                      <a:pt x="4557" y="6842"/>
                      <a:pt x="5433" y="6187"/>
                      <a:pt x="6594" y="5030"/>
                    </a:cubicBezTo>
                    <a:cubicBezTo>
                      <a:pt x="8050" y="3595"/>
                      <a:pt x="8485" y="2953"/>
                      <a:pt x="9501" y="3287"/>
                    </a:cubicBezTo>
                    <a:cubicBezTo>
                      <a:pt x="10309" y="3434"/>
                      <a:pt x="10846" y="4206"/>
                      <a:pt x="10699" y="5013"/>
                    </a:cubicBezTo>
                    <a:cubicBezTo>
                      <a:pt x="10685" y="5087"/>
                      <a:pt x="10667" y="5160"/>
                      <a:pt x="10642" y="5231"/>
                    </a:cubicBezTo>
                    <a:cubicBezTo>
                      <a:pt x="9917" y="7446"/>
                      <a:pt x="7022" y="6716"/>
                      <a:pt x="6922" y="7012"/>
                    </a:cubicBezTo>
                    <a:cubicBezTo>
                      <a:pt x="6821" y="7307"/>
                      <a:pt x="6997" y="7395"/>
                      <a:pt x="7344" y="7477"/>
                    </a:cubicBezTo>
                    <a:lnTo>
                      <a:pt x="9431" y="7999"/>
                    </a:lnTo>
                    <a:cubicBezTo>
                      <a:pt x="9791" y="8081"/>
                      <a:pt x="10005" y="8194"/>
                      <a:pt x="10062" y="7999"/>
                    </a:cubicBezTo>
                    <a:cubicBezTo>
                      <a:pt x="10119" y="7804"/>
                      <a:pt x="9980" y="7433"/>
                      <a:pt x="10030" y="7263"/>
                    </a:cubicBezTo>
                    <a:cubicBezTo>
                      <a:pt x="10156" y="6879"/>
                      <a:pt x="10926" y="6533"/>
                      <a:pt x="11291" y="5476"/>
                    </a:cubicBezTo>
                    <a:cubicBezTo>
                      <a:pt x="11783" y="3973"/>
                      <a:pt x="10837" y="2526"/>
                      <a:pt x="9084" y="1959"/>
                    </a:cubicBezTo>
                    <a:cubicBezTo>
                      <a:pt x="7489" y="1437"/>
                      <a:pt x="6644" y="2003"/>
                      <a:pt x="5711" y="2935"/>
                    </a:cubicBezTo>
                    <a:cubicBezTo>
                      <a:pt x="3952" y="4646"/>
                      <a:pt x="3491" y="5388"/>
                      <a:pt x="2192" y="4967"/>
                    </a:cubicBezTo>
                    <a:cubicBezTo>
                      <a:pt x="1176" y="4726"/>
                      <a:pt x="547" y="3709"/>
                      <a:pt x="787" y="2695"/>
                    </a:cubicBezTo>
                    <a:cubicBezTo>
                      <a:pt x="798" y="2651"/>
                      <a:pt x="810" y="2607"/>
                      <a:pt x="824" y="2563"/>
                    </a:cubicBezTo>
                    <a:cubicBezTo>
                      <a:pt x="1291" y="1141"/>
                      <a:pt x="2936" y="795"/>
                      <a:pt x="4532" y="858"/>
                    </a:cubicBezTo>
                    <a:cubicBezTo>
                      <a:pt x="4746" y="858"/>
                      <a:pt x="4891" y="858"/>
                      <a:pt x="4954" y="676"/>
                    </a:cubicBezTo>
                    <a:cubicBezTo>
                      <a:pt x="5061" y="355"/>
                      <a:pt x="4582" y="342"/>
                      <a:pt x="4355" y="31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AB70FB-7681-635F-37C1-DA6D1FF29073}"/>
                  </a:ext>
                </a:extLst>
              </p:cNvPr>
              <p:cNvSpPr/>
              <p:nvPr/>
            </p:nvSpPr>
            <p:spPr>
              <a:xfrm>
                <a:off x="8525039" y="3912196"/>
                <a:ext cx="12138" cy="7185"/>
              </a:xfrm>
              <a:custGeom>
                <a:avLst/>
                <a:gdLst>
                  <a:gd name="connsiteX0" fmla="*/ 9503 w 12138"/>
                  <a:gd name="connsiteY0" fmla="*/ 5702 h 7185"/>
                  <a:gd name="connsiteX1" fmla="*/ 10556 w 12138"/>
                  <a:gd name="connsiteY1" fmla="*/ 7162 h 7185"/>
                  <a:gd name="connsiteX2" fmla="*/ 10934 w 12138"/>
                  <a:gd name="connsiteY2" fmla="*/ 6790 h 7185"/>
                  <a:gd name="connsiteX3" fmla="*/ 11464 w 12138"/>
                  <a:gd name="connsiteY3" fmla="*/ 5136 h 7185"/>
                  <a:gd name="connsiteX4" fmla="*/ 12051 w 12138"/>
                  <a:gd name="connsiteY4" fmla="*/ 3720 h 7185"/>
                  <a:gd name="connsiteX5" fmla="*/ 11994 w 12138"/>
                  <a:gd name="connsiteY5" fmla="*/ 3217 h 7185"/>
                  <a:gd name="connsiteX6" fmla="*/ 9995 w 12138"/>
                  <a:gd name="connsiteY6" fmla="*/ 4110 h 7185"/>
                  <a:gd name="connsiteX7" fmla="*/ 2781 w 12138"/>
                  <a:gd name="connsiteY7" fmla="*/ 1493 h 7185"/>
                  <a:gd name="connsiteX8" fmla="*/ 1520 w 12138"/>
                  <a:gd name="connsiteY8" fmla="*/ 8 h 7185"/>
                  <a:gd name="connsiteX9" fmla="*/ 1287 w 12138"/>
                  <a:gd name="connsiteY9" fmla="*/ 83 h 7185"/>
                  <a:gd name="connsiteX10" fmla="*/ 826 w 12138"/>
                  <a:gd name="connsiteY10" fmla="*/ 1524 h 7185"/>
                  <a:gd name="connsiteX11" fmla="*/ 70 w 12138"/>
                  <a:gd name="connsiteY11" fmla="*/ 3412 h 7185"/>
                  <a:gd name="connsiteX12" fmla="*/ 145 w 12138"/>
                  <a:gd name="connsiteY12" fmla="*/ 3896 h 7185"/>
                  <a:gd name="connsiteX13" fmla="*/ 2302 w 12138"/>
                  <a:gd name="connsiteY13" fmla="*/ 3072 h 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38" h="7185">
                    <a:moveTo>
                      <a:pt x="9503" y="5702"/>
                    </a:moveTo>
                    <a:cubicBezTo>
                      <a:pt x="10934" y="6218"/>
                      <a:pt x="10045" y="6960"/>
                      <a:pt x="10556" y="7162"/>
                    </a:cubicBezTo>
                    <a:cubicBezTo>
                      <a:pt x="10739" y="7231"/>
                      <a:pt x="10789" y="7162"/>
                      <a:pt x="10934" y="6790"/>
                    </a:cubicBezTo>
                    <a:cubicBezTo>
                      <a:pt x="11187" y="6067"/>
                      <a:pt x="11294" y="5595"/>
                      <a:pt x="11464" y="5136"/>
                    </a:cubicBezTo>
                    <a:cubicBezTo>
                      <a:pt x="11634" y="4676"/>
                      <a:pt x="11868" y="4217"/>
                      <a:pt x="12051" y="3720"/>
                    </a:cubicBezTo>
                    <a:cubicBezTo>
                      <a:pt x="12095" y="3607"/>
                      <a:pt x="12252" y="3311"/>
                      <a:pt x="11994" y="3217"/>
                    </a:cubicBezTo>
                    <a:cubicBezTo>
                      <a:pt x="11464" y="3022"/>
                      <a:pt x="11363" y="4607"/>
                      <a:pt x="9995" y="4110"/>
                    </a:cubicBezTo>
                    <a:lnTo>
                      <a:pt x="2781" y="1493"/>
                    </a:lnTo>
                    <a:cubicBezTo>
                      <a:pt x="1343" y="971"/>
                      <a:pt x="2069" y="234"/>
                      <a:pt x="1520" y="8"/>
                    </a:cubicBezTo>
                    <a:cubicBezTo>
                      <a:pt x="1444" y="8"/>
                      <a:pt x="1324" y="-36"/>
                      <a:pt x="1287" y="83"/>
                    </a:cubicBezTo>
                    <a:cubicBezTo>
                      <a:pt x="1173" y="411"/>
                      <a:pt x="1028" y="977"/>
                      <a:pt x="826" y="1524"/>
                    </a:cubicBezTo>
                    <a:cubicBezTo>
                      <a:pt x="473" y="2518"/>
                      <a:pt x="240" y="2965"/>
                      <a:pt x="70" y="3412"/>
                    </a:cubicBezTo>
                    <a:cubicBezTo>
                      <a:pt x="-44" y="3701"/>
                      <a:pt x="-19" y="3846"/>
                      <a:pt x="145" y="3896"/>
                    </a:cubicBezTo>
                    <a:cubicBezTo>
                      <a:pt x="625" y="4079"/>
                      <a:pt x="454" y="2399"/>
                      <a:pt x="2302" y="307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E01CDC66-D381-296A-0345-84A3248B6DA1}"/>
                  </a:ext>
                </a:extLst>
              </p:cNvPr>
              <p:cNvSpPr/>
              <p:nvPr/>
            </p:nvSpPr>
            <p:spPr>
              <a:xfrm>
                <a:off x="8522954" y="3917294"/>
                <a:ext cx="11395" cy="10246"/>
              </a:xfrm>
              <a:custGeom>
                <a:avLst/>
                <a:gdLst>
                  <a:gd name="connsiteX0" fmla="*/ 7010 w 11395"/>
                  <a:gd name="connsiteY0" fmla="*/ 453 h 10246"/>
                  <a:gd name="connsiteX1" fmla="*/ 358 w 11395"/>
                  <a:gd name="connsiteY1" fmla="*/ 2875 h 10246"/>
                  <a:gd name="connsiteX2" fmla="*/ 4393 w 11395"/>
                  <a:gd name="connsiteY2" fmla="*/ 9796 h 10246"/>
                  <a:gd name="connsiteX3" fmla="*/ 11090 w 11395"/>
                  <a:gd name="connsiteY3" fmla="*/ 7279 h 10246"/>
                  <a:gd name="connsiteX4" fmla="*/ 7010 w 11395"/>
                  <a:gd name="connsiteY4" fmla="*/ 453 h 10246"/>
                  <a:gd name="connsiteX5" fmla="*/ 10573 w 11395"/>
                  <a:gd name="connsiteY5" fmla="*/ 6669 h 10246"/>
                  <a:gd name="connsiteX6" fmla="*/ 4374 w 11395"/>
                  <a:gd name="connsiteY6" fmla="*/ 8028 h 10246"/>
                  <a:gd name="connsiteX7" fmla="*/ 875 w 11395"/>
                  <a:gd name="connsiteY7" fmla="*/ 3473 h 10246"/>
                  <a:gd name="connsiteX8" fmla="*/ 7288 w 11395"/>
                  <a:gd name="connsiteY8" fmla="*/ 2328 h 10246"/>
                  <a:gd name="connsiteX9" fmla="*/ 10573 w 11395"/>
                  <a:gd name="connsiteY9" fmla="*/ 6644 h 1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95" h="10246">
                    <a:moveTo>
                      <a:pt x="7010" y="453"/>
                    </a:moveTo>
                    <a:cubicBezTo>
                      <a:pt x="3952" y="-655"/>
                      <a:pt x="1291" y="314"/>
                      <a:pt x="358" y="2875"/>
                    </a:cubicBezTo>
                    <a:cubicBezTo>
                      <a:pt x="-1112" y="6927"/>
                      <a:pt x="2287" y="9041"/>
                      <a:pt x="4393" y="9796"/>
                    </a:cubicBezTo>
                    <a:cubicBezTo>
                      <a:pt x="7584" y="10953"/>
                      <a:pt x="10213" y="9796"/>
                      <a:pt x="11090" y="7279"/>
                    </a:cubicBezTo>
                    <a:cubicBezTo>
                      <a:pt x="12168" y="4240"/>
                      <a:pt x="10295" y="1648"/>
                      <a:pt x="7010" y="453"/>
                    </a:cubicBezTo>
                    <a:close/>
                    <a:moveTo>
                      <a:pt x="10573" y="6669"/>
                    </a:moveTo>
                    <a:cubicBezTo>
                      <a:pt x="10012" y="8317"/>
                      <a:pt x="7704" y="9236"/>
                      <a:pt x="4374" y="8028"/>
                    </a:cubicBezTo>
                    <a:cubicBezTo>
                      <a:pt x="1852" y="7122"/>
                      <a:pt x="118" y="5675"/>
                      <a:pt x="875" y="3473"/>
                    </a:cubicBezTo>
                    <a:cubicBezTo>
                      <a:pt x="1631" y="1270"/>
                      <a:pt x="5099" y="1522"/>
                      <a:pt x="7288" y="2328"/>
                    </a:cubicBezTo>
                    <a:cubicBezTo>
                      <a:pt x="9476" y="3133"/>
                      <a:pt x="11317" y="4504"/>
                      <a:pt x="10573" y="664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013C47C2-9ACC-63A9-3A24-27550A7699BB}"/>
                  </a:ext>
                </a:extLst>
              </p:cNvPr>
              <p:cNvSpPr/>
              <p:nvPr/>
            </p:nvSpPr>
            <p:spPr>
              <a:xfrm>
                <a:off x="8364332" y="3836043"/>
                <a:ext cx="183434" cy="124746"/>
              </a:xfrm>
              <a:custGeom>
                <a:avLst/>
                <a:gdLst>
                  <a:gd name="connsiteX0" fmla="*/ 48516 w 183434"/>
                  <a:gd name="connsiteY0" fmla="*/ 116742 h 124746"/>
                  <a:gd name="connsiteX1" fmla="*/ 46895 w 183434"/>
                  <a:gd name="connsiteY1" fmla="*/ 113137 h 124746"/>
                  <a:gd name="connsiteX2" fmla="*/ 42134 w 183434"/>
                  <a:gd name="connsiteY2" fmla="*/ 106549 h 124746"/>
                  <a:gd name="connsiteX3" fmla="*/ 41642 w 183434"/>
                  <a:gd name="connsiteY3" fmla="*/ 105920 h 124746"/>
                  <a:gd name="connsiteX4" fmla="*/ 44266 w 183434"/>
                  <a:gd name="connsiteY4" fmla="*/ 102995 h 124746"/>
                  <a:gd name="connsiteX5" fmla="*/ 44530 w 183434"/>
                  <a:gd name="connsiteY5" fmla="*/ 102693 h 124746"/>
                  <a:gd name="connsiteX6" fmla="*/ 45161 w 183434"/>
                  <a:gd name="connsiteY6" fmla="*/ 102303 h 124746"/>
                  <a:gd name="connsiteX7" fmla="*/ 45048 w 183434"/>
                  <a:gd name="connsiteY7" fmla="*/ 102139 h 124746"/>
                  <a:gd name="connsiteX8" fmla="*/ 45048 w 183434"/>
                  <a:gd name="connsiteY8" fmla="*/ 102139 h 124746"/>
                  <a:gd name="connsiteX9" fmla="*/ 45048 w 183434"/>
                  <a:gd name="connsiteY9" fmla="*/ 102139 h 124746"/>
                  <a:gd name="connsiteX10" fmla="*/ 43717 w 183434"/>
                  <a:gd name="connsiteY10" fmla="*/ 100126 h 124746"/>
                  <a:gd name="connsiteX11" fmla="*/ 39347 w 183434"/>
                  <a:gd name="connsiteY11" fmla="*/ 92701 h 124746"/>
                  <a:gd name="connsiteX12" fmla="*/ 34984 w 183434"/>
                  <a:gd name="connsiteY12" fmla="*/ 80433 h 124746"/>
                  <a:gd name="connsiteX13" fmla="*/ 34933 w 183434"/>
                  <a:gd name="connsiteY13" fmla="*/ 80433 h 124746"/>
                  <a:gd name="connsiteX14" fmla="*/ 34933 w 183434"/>
                  <a:gd name="connsiteY14" fmla="*/ 80357 h 124746"/>
                  <a:gd name="connsiteX15" fmla="*/ 33268 w 183434"/>
                  <a:gd name="connsiteY15" fmla="*/ 80779 h 124746"/>
                  <a:gd name="connsiteX16" fmla="*/ 29233 w 183434"/>
                  <a:gd name="connsiteY16" fmla="*/ 81785 h 124746"/>
                  <a:gd name="connsiteX17" fmla="*/ 23785 w 183434"/>
                  <a:gd name="connsiteY17" fmla="*/ 37115 h 124746"/>
                  <a:gd name="connsiteX18" fmla="*/ 33117 w 183434"/>
                  <a:gd name="connsiteY18" fmla="*/ 41103 h 124746"/>
                  <a:gd name="connsiteX19" fmla="*/ 34208 w 183434"/>
                  <a:gd name="connsiteY19" fmla="*/ 41569 h 124746"/>
                  <a:gd name="connsiteX20" fmla="*/ 34511 w 183434"/>
                  <a:gd name="connsiteY20" fmla="*/ 40424 h 124746"/>
                  <a:gd name="connsiteX21" fmla="*/ 38862 w 183434"/>
                  <a:gd name="connsiteY21" fmla="*/ 23927 h 124746"/>
                  <a:gd name="connsiteX22" fmla="*/ 39253 w 183434"/>
                  <a:gd name="connsiteY22" fmla="*/ 23436 h 124746"/>
                  <a:gd name="connsiteX23" fmla="*/ 39019 w 183434"/>
                  <a:gd name="connsiteY23" fmla="*/ 23311 h 124746"/>
                  <a:gd name="connsiteX24" fmla="*/ 39019 w 183434"/>
                  <a:gd name="connsiteY24" fmla="*/ 23311 h 124746"/>
                  <a:gd name="connsiteX25" fmla="*/ 38981 w 183434"/>
                  <a:gd name="connsiteY25" fmla="*/ 23311 h 124746"/>
                  <a:gd name="connsiteX26" fmla="*/ 38149 w 183434"/>
                  <a:gd name="connsiteY26" fmla="*/ 22883 h 124746"/>
                  <a:gd name="connsiteX27" fmla="*/ 34044 w 183434"/>
                  <a:gd name="connsiteY27" fmla="*/ 20756 h 124746"/>
                  <a:gd name="connsiteX28" fmla="*/ 35791 w 183434"/>
                  <a:gd name="connsiteY28" fmla="*/ 12892 h 124746"/>
                  <a:gd name="connsiteX29" fmla="*/ 36365 w 183434"/>
                  <a:gd name="connsiteY29" fmla="*/ 12193 h 124746"/>
                  <a:gd name="connsiteX30" fmla="*/ 35394 w 183434"/>
                  <a:gd name="connsiteY30" fmla="*/ 11564 h 124746"/>
                  <a:gd name="connsiteX31" fmla="*/ 17334 w 183434"/>
                  <a:gd name="connsiteY31" fmla="*/ 31 h 124746"/>
                  <a:gd name="connsiteX32" fmla="*/ 16785 w 183434"/>
                  <a:gd name="connsiteY32" fmla="*/ 893 h 124746"/>
                  <a:gd name="connsiteX33" fmla="*/ 15947 w 183434"/>
                  <a:gd name="connsiteY33" fmla="*/ 302 h 124746"/>
                  <a:gd name="connsiteX34" fmla="*/ 44 w 183434"/>
                  <a:gd name="connsiteY34" fmla="*/ 48886 h 124746"/>
                  <a:gd name="connsiteX35" fmla="*/ 14427 w 183434"/>
                  <a:gd name="connsiteY35" fmla="*/ 99402 h 124746"/>
                  <a:gd name="connsiteX36" fmla="*/ 14969 w 183434"/>
                  <a:gd name="connsiteY36" fmla="*/ 100214 h 124746"/>
                  <a:gd name="connsiteX37" fmla="*/ 15808 w 183434"/>
                  <a:gd name="connsiteY37" fmla="*/ 99710 h 124746"/>
                  <a:gd name="connsiteX38" fmla="*/ 21483 w 183434"/>
                  <a:gd name="connsiteY38" fmla="*/ 96250 h 124746"/>
                  <a:gd name="connsiteX39" fmla="*/ 23261 w 183434"/>
                  <a:gd name="connsiteY39" fmla="*/ 99761 h 124746"/>
                  <a:gd name="connsiteX40" fmla="*/ 24302 w 183434"/>
                  <a:gd name="connsiteY40" fmla="*/ 101296 h 124746"/>
                  <a:gd name="connsiteX41" fmla="*/ 19068 w 183434"/>
                  <a:gd name="connsiteY41" fmla="*/ 104693 h 124746"/>
                  <a:gd name="connsiteX42" fmla="*/ 19623 w 183434"/>
                  <a:gd name="connsiteY42" fmla="*/ 105549 h 124746"/>
                  <a:gd name="connsiteX43" fmla="*/ 18746 w 183434"/>
                  <a:gd name="connsiteY43" fmla="*/ 106078 h 124746"/>
                  <a:gd name="connsiteX44" fmla="*/ 19327 w 183434"/>
                  <a:gd name="connsiteY44" fmla="*/ 107053 h 124746"/>
                  <a:gd name="connsiteX45" fmla="*/ 39662 w 183434"/>
                  <a:gd name="connsiteY45" fmla="*/ 124386 h 124746"/>
                  <a:gd name="connsiteX46" fmla="*/ 45180 w 183434"/>
                  <a:gd name="connsiteY46" fmla="*/ 121033 h 124746"/>
                  <a:gd name="connsiteX47" fmla="*/ 48333 w 183434"/>
                  <a:gd name="connsiteY47" fmla="*/ 118711 h 124746"/>
                  <a:gd name="connsiteX48" fmla="*/ 49045 w 183434"/>
                  <a:gd name="connsiteY48" fmla="*/ 118290 h 124746"/>
                  <a:gd name="connsiteX49" fmla="*/ 48774 w 183434"/>
                  <a:gd name="connsiteY49" fmla="*/ 117503 h 124746"/>
                  <a:gd name="connsiteX50" fmla="*/ 40394 w 183434"/>
                  <a:gd name="connsiteY50" fmla="*/ 104253 h 124746"/>
                  <a:gd name="connsiteX51" fmla="*/ 36907 w 183434"/>
                  <a:gd name="connsiteY51" fmla="*/ 99006 h 124746"/>
                  <a:gd name="connsiteX52" fmla="*/ 41951 w 183434"/>
                  <a:gd name="connsiteY52" fmla="*/ 102498 h 124746"/>
                  <a:gd name="connsiteX53" fmla="*/ 32152 w 183434"/>
                  <a:gd name="connsiteY53" fmla="*/ 83176 h 124746"/>
                  <a:gd name="connsiteX54" fmla="*/ 31276 w 183434"/>
                  <a:gd name="connsiteY54" fmla="*/ 86636 h 124746"/>
                  <a:gd name="connsiteX55" fmla="*/ 30015 w 183434"/>
                  <a:gd name="connsiteY55" fmla="*/ 83704 h 124746"/>
                  <a:gd name="connsiteX56" fmla="*/ 32878 w 183434"/>
                  <a:gd name="connsiteY56" fmla="*/ 38750 h 124746"/>
                  <a:gd name="connsiteX57" fmla="*/ 24308 w 183434"/>
                  <a:gd name="connsiteY57" fmla="*/ 35082 h 124746"/>
                  <a:gd name="connsiteX58" fmla="*/ 24794 w 183434"/>
                  <a:gd name="connsiteY58" fmla="*/ 33321 h 124746"/>
                  <a:gd name="connsiteX59" fmla="*/ 30191 w 183434"/>
                  <a:gd name="connsiteY59" fmla="*/ 33950 h 124746"/>
                  <a:gd name="connsiteX60" fmla="*/ 30759 w 183434"/>
                  <a:gd name="connsiteY60" fmla="*/ 34013 h 124746"/>
                  <a:gd name="connsiteX61" fmla="*/ 31112 w 183434"/>
                  <a:gd name="connsiteY61" fmla="*/ 33572 h 124746"/>
                  <a:gd name="connsiteX62" fmla="*/ 35753 w 183434"/>
                  <a:gd name="connsiteY62" fmla="*/ 27803 h 124746"/>
                  <a:gd name="connsiteX63" fmla="*/ 25424 w 183434"/>
                  <a:gd name="connsiteY63" fmla="*/ 31339 h 124746"/>
                  <a:gd name="connsiteX64" fmla="*/ 32871 w 183434"/>
                  <a:gd name="connsiteY64" fmla="*/ 16799 h 124746"/>
                  <a:gd name="connsiteX65" fmla="*/ 29517 w 183434"/>
                  <a:gd name="connsiteY65" fmla="*/ 31861 h 124746"/>
                  <a:gd name="connsiteX66" fmla="*/ 36144 w 183434"/>
                  <a:gd name="connsiteY66" fmla="*/ 24091 h 124746"/>
                  <a:gd name="connsiteX67" fmla="*/ 32272 w 183434"/>
                  <a:gd name="connsiteY67" fmla="*/ 28898 h 124746"/>
                  <a:gd name="connsiteX68" fmla="*/ 33634 w 183434"/>
                  <a:gd name="connsiteY68" fmla="*/ 22788 h 124746"/>
                  <a:gd name="connsiteX69" fmla="*/ 15600 w 183434"/>
                  <a:gd name="connsiteY69" fmla="*/ 97464 h 124746"/>
                  <a:gd name="connsiteX70" fmla="*/ 2087 w 183434"/>
                  <a:gd name="connsiteY70" fmla="*/ 48962 h 124746"/>
                  <a:gd name="connsiteX71" fmla="*/ 17113 w 183434"/>
                  <a:gd name="connsiteY71" fmla="*/ 2271 h 124746"/>
                  <a:gd name="connsiteX72" fmla="*/ 33388 w 183434"/>
                  <a:gd name="connsiteY72" fmla="*/ 12665 h 124746"/>
                  <a:gd name="connsiteX73" fmla="*/ 29977 w 183434"/>
                  <a:gd name="connsiteY73" fmla="*/ 88757 h 124746"/>
                  <a:gd name="connsiteX74" fmla="*/ 23274 w 183434"/>
                  <a:gd name="connsiteY74" fmla="*/ 95206 h 124746"/>
                  <a:gd name="connsiteX75" fmla="*/ 31780 w 183434"/>
                  <a:gd name="connsiteY75" fmla="*/ 90040 h 124746"/>
                  <a:gd name="connsiteX76" fmla="*/ 32556 w 183434"/>
                  <a:gd name="connsiteY76" fmla="*/ 89568 h 124746"/>
                  <a:gd name="connsiteX77" fmla="*/ 32512 w 183434"/>
                  <a:gd name="connsiteY77" fmla="*/ 89474 h 124746"/>
                  <a:gd name="connsiteX78" fmla="*/ 32638 w 183434"/>
                  <a:gd name="connsiteY78" fmla="*/ 89505 h 124746"/>
                  <a:gd name="connsiteX79" fmla="*/ 33950 w 183434"/>
                  <a:gd name="connsiteY79" fmla="*/ 84340 h 124746"/>
                  <a:gd name="connsiteX80" fmla="*/ 37512 w 183434"/>
                  <a:gd name="connsiteY80" fmla="*/ 93557 h 124746"/>
                  <a:gd name="connsiteX81" fmla="*/ 40520 w 183434"/>
                  <a:gd name="connsiteY81" fmla="*/ 99018 h 124746"/>
                  <a:gd name="connsiteX82" fmla="*/ 34687 w 183434"/>
                  <a:gd name="connsiteY82" fmla="*/ 94998 h 124746"/>
                  <a:gd name="connsiteX83" fmla="*/ 34649 w 183434"/>
                  <a:gd name="connsiteY83" fmla="*/ 95048 h 124746"/>
                  <a:gd name="connsiteX84" fmla="*/ 34479 w 183434"/>
                  <a:gd name="connsiteY84" fmla="*/ 94734 h 124746"/>
                  <a:gd name="connsiteX85" fmla="*/ 33546 w 183434"/>
                  <a:gd name="connsiteY85" fmla="*/ 95363 h 124746"/>
                  <a:gd name="connsiteX86" fmla="*/ 26055 w 183434"/>
                  <a:gd name="connsiteY86" fmla="*/ 100226 h 124746"/>
                  <a:gd name="connsiteX87" fmla="*/ 25058 w 183434"/>
                  <a:gd name="connsiteY87" fmla="*/ 98767 h 124746"/>
                  <a:gd name="connsiteX88" fmla="*/ 23274 w 183434"/>
                  <a:gd name="connsiteY88" fmla="*/ 95206 h 124746"/>
                  <a:gd name="connsiteX89" fmla="*/ 43875 w 183434"/>
                  <a:gd name="connsiteY89" fmla="*/ 119447 h 124746"/>
                  <a:gd name="connsiteX90" fmla="*/ 39013 w 183434"/>
                  <a:gd name="connsiteY90" fmla="*/ 122436 h 124746"/>
                  <a:gd name="connsiteX91" fmla="*/ 21124 w 183434"/>
                  <a:gd name="connsiteY91" fmla="*/ 106034 h 124746"/>
                  <a:gd name="connsiteX92" fmla="*/ 21035 w 183434"/>
                  <a:gd name="connsiteY92" fmla="*/ 105889 h 124746"/>
                  <a:gd name="connsiteX93" fmla="*/ 33735 w 183434"/>
                  <a:gd name="connsiteY93" fmla="*/ 97647 h 124746"/>
                  <a:gd name="connsiteX94" fmla="*/ 40539 w 183434"/>
                  <a:gd name="connsiteY94" fmla="*/ 107827 h 124746"/>
                  <a:gd name="connsiteX95" fmla="*/ 45155 w 183434"/>
                  <a:gd name="connsiteY95" fmla="*/ 114206 h 124746"/>
                  <a:gd name="connsiteX96" fmla="*/ 46574 w 183434"/>
                  <a:gd name="connsiteY96" fmla="*/ 117390 h 124746"/>
                  <a:gd name="connsiteX97" fmla="*/ 46574 w 183434"/>
                  <a:gd name="connsiteY97" fmla="*/ 117390 h 124746"/>
                  <a:gd name="connsiteX98" fmla="*/ 43875 w 183434"/>
                  <a:gd name="connsiteY98" fmla="*/ 119447 h 124746"/>
                  <a:gd name="connsiteX99" fmla="*/ 183395 w 183434"/>
                  <a:gd name="connsiteY99" fmla="*/ 48886 h 124746"/>
                  <a:gd name="connsiteX100" fmla="*/ 167448 w 183434"/>
                  <a:gd name="connsiteY100" fmla="*/ 271 h 124746"/>
                  <a:gd name="connsiteX101" fmla="*/ 166609 w 183434"/>
                  <a:gd name="connsiteY101" fmla="*/ 862 h 124746"/>
                  <a:gd name="connsiteX102" fmla="*/ 166061 w 183434"/>
                  <a:gd name="connsiteY102" fmla="*/ 0 h 124746"/>
                  <a:gd name="connsiteX103" fmla="*/ 147995 w 183434"/>
                  <a:gd name="connsiteY103" fmla="*/ 11545 h 124746"/>
                  <a:gd name="connsiteX104" fmla="*/ 147030 w 183434"/>
                  <a:gd name="connsiteY104" fmla="*/ 12174 h 124746"/>
                  <a:gd name="connsiteX105" fmla="*/ 147604 w 183434"/>
                  <a:gd name="connsiteY105" fmla="*/ 12873 h 124746"/>
                  <a:gd name="connsiteX106" fmla="*/ 149350 w 183434"/>
                  <a:gd name="connsiteY106" fmla="*/ 20731 h 124746"/>
                  <a:gd name="connsiteX107" fmla="*/ 145245 w 183434"/>
                  <a:gd name="connsiteY107" fmla="*/ 22864 h 124746"/>
                  <a:gd name="connsiteX108" fmla="*/ 144419 w 183434"/>
                  <a:gd name="connsiteY108" fmla="*/ 23292 h 124746"/>
                  <a:gd name="connsiteX109" fmla="*/ 144363 w 183434"/>
                  <a:gd name="connsiteY109" fmla="*/ 23292 h 124746"/>
                  <a:gd name="connsiteX110" fmla="*/ 144363 w 183434"/>
                  <a:gd name="connsiteY110" fmla="*/ 23292 h 124746"/>
                  <a:gd name="connsiteX111" fmla="*/ 144142 w 183434"/>
                  <a:gd name="connsiteY111" fmla="*/ 23411 h 124746"/>
                  <a:gd name="connsiteX112" fmla="*/ 144520 w 183434"/>
                  <a:gd name="connsiteY112" fmla="*/ 23889 h 124746"/>
                  <a:gd name="connsiteX113" fmla="*/ 148884 w 183434"/>
                  <a:gd name="connsiteY113" fmla="*/ 40399 h 124746"/>
                  <a:gd name="connsiteX114" fmla="*/ 149186 w 183434"/>
                  <a:gd name="connsiteY114" fmla="*/ 41544 h 124746"/>
                  <a:gd name="connsiteX115" fmla="*/ 150277 w 183434"/>
                  <a:gd name="connsiteY115" fmla="*/ 41078 h 124746"/>
                  <a:gd name="connsiteX116" fmla="*/ 159610 w 183434"/>
                  <a:gd name="connsiteY116" fmla="*/ 37089 h 124746"/>
                  <a:gd name="connsiteX117" fmla="*/ 154162 w 183434"/>
                  <a:gd name="connsiteY117" fmla="*/ 81760 h 124746"/>
                  <a:gd name="connsiteX118" fmla="*/ 150120 w 183434"/>
                  <a:gd name="connsiteY118" fmla="*/ 80754 h 124746"/>
                  <a:gd name="connsiteX119" fmla="*/ 148436 w 183434"/>
                  <a:gd name="connsiteY119" fmla="*/ 80345 h 124746"/>
                  <a:gd name="connsiteX120" fmla="*/ 148436 w 183434"/>
                  <a:gd name="connsiteY120" fmla="*/ 80420 h 124746"/>
                  <a:gd name="connsiteX121" fmla="*/ 148386 w 183434"/>
                  <a:gd name="connsiteY121" fmla="*/ 80420 h 124746"/>
                  <a:gd name="connsiteX122" fmla="*/ 144022 w 183434"/>
                  <a:gd name="connsiteY122" fmla="*/ 92689 h 124746"/>
                  <a:gd name="connsiteX123" fmla="*/ 139646 w 183434"/>
                  <a:gd name="connsiteY123" fmla="*/ 100195 h 124746"/>
                  <a:gd name="connsiteX124" fmla="*/ 138259 w 183434"/>
                  <a:gd name="connsiteY124" fmla="*/ 102296 h 124746"/>
                  <a:gd name="connsiteX125" fmla="*/ 138353 w 183434"/>
                  <a:gd name="connsiteY125" fmla="*/ 102353 h 124746"/>
                  <a:gd name="connsiteX126" fmla="*/ 138278 w 183434"/>
                  <a:gd name="connsiteY126" fmla="*/ 102397 h 124746"/>
                  <a:gd name="connsiteX127" fmla="*/ 139129 w 183434"/>
                  <a:gd name="connsiteY127" fmla="*/ 103353 h 124746"/>
                  <a:gd name="connsiteX128" fmla="*/ 141613 w 183434"/>
                  <a:gd name="connsiteY128" fmla="*/ 106122 h 124746"/>
                  <a:gd name="connsiteX129" fmla="*/ 141203 w 183434"/>
                  <a:gd name="connsiteY129" fmla="*/ 106631 h 124746"/>
                  <a:gd name="connsiteX130" fmla="*/ 137086 w 183434"/>
                  <a:gd name="connsiteY130" fmla="*/ 111174 h 124746"/>
                  <a:gd name="connsiteX131" fmla="*/ 135825 w 183434"/>
                  <a:gd name="connsiteY131" fmla="*/ 112369 h 124746"/>
                  <a:gd name="connsiteX132" fmla="*/ 133157 w 183434"/>
                  <a:gd name="connsiteY132" fmla="*/ 117031 h 124746"/>
                  <a:gd name="connsiteX133" fmla="*/ 134690 w 183434"/>
                  <a:gd name="connsiteY133" fmla="*/ 118919 h 124746"/>
                  <a:gd name="connsiteX134" fmla="*/ 137843 w 183434"/>
                  <a:gd name="connsiteY134" fmla="*/ 120039 h 124746"/>
                  <a:gd name="connsiteX135" fmla="*/ 138851 w 183434"/>
                  <a:gd name="connsiteY135" fmla="*/ 120366 h 124746"/>
                  <a:gd name="connsiteX136" fmla="*/ 138959 w 183434"/>
                  <a:gd name="connsiteY136" fmla="*/ 120404 h 124746"/>
                  <a:gd name="connsiteX137" fmla="*/ 139072 w 183434"/>
                  <a:gd name="connsiteY137" fmla="*/ 120404 h 124746"/>
                  <a:gd name="connsiteX138" fmla="*/ 141172 w 183434"/>
                  <a:gd name="connsiteY138" fmla="*/ 120712 h 124746"/>
                  <a:gd name="connsiteX139" fmla="*/ 149161 w 183434"/>
                  <a:gd name="connsiteY139" fmla="*/ 120007 h 124746"/>
                  <a:gd name="connsiteX140" fmla="*/ 161621 w 183434"/>
                  <a:gd name="connsiteY140" fmla="*/ 106952 h 124746"/>
                  <a:gd name="connsiteX141" fmla="*/ 160612 w 183434"/>
                  <a:gd name="connsiteY141" fmla="*/ 106782 h 124746"/>
                  <a:gd name="connsiteX142" fmla="*/ 161148 w 183434"/>
                  <a:gd name="connsiteY142" fmla="*/ 105908 h 124746"/>
                  <a:gd name="connsiteX143" fmla="*/ 157472 w 183434"/>
                  <a:gd name="connsiteY143" fmla="*/ 103668 h 124746"/>
                  <a:gd name="connsiteX144" fmla="*/ 160102 w 183434"/>
                  <a:gd name="connsiteY144" fmla="*/ 99736 h 124746"/>
                  <a:gd name="connsiteX145" fmla="*/ 161892 w 183434"/>
                  <a:gd name="connsiteY145" fmla="*/ 96225 h 124746"/>
                  <a:gd name="connsiteX146" fmla="*/ 167568 w 183434"/>
                  <a:gd name="connsiteY146" fmla="*/ 99679 h 124746"/>
                  <a:gd name="connsiteX147" fmla="*/ 168406 w 183434"/>
                  <a:gd name="connsiteY147" fmla="*/ 100182 h 124746"/>
                  <a:gd name="connsiteX148" fmla="*/ 168949 w 183434"/>
                  <a:gd name="connsiteY148" fmla="*/ 99371 h 124746"/>
                  <a:gd name="connsiteX149" fmla="*/ 183395 w 183434"/>
                  <a:gd name="connsiteY149" fmla="*/ 48886 h 124746"/>
                  <a:gd name="connsiteX150" fmla="*/ 149811 w 183434"/>
                  <a:gd name="connsiteY150" fmla="*/ 22770 h 124746"/>
                  <a:gd name="connsiteX151" fmla="*/ 151173 w 183434"/>
                  <a:gd name="connsiteY151" fmla="*/ 28885 h 124746"/>
                  <a:gd name="connsiteX152" fmla="*/ 147301 w 183434"/>
                  <a:gd name="connsiteY152" fmla="*/ 24078 h 124746"/>
                  <a:gd name="connsiteX153" fmla="*/ 150567 w 183434"/>
                  <a:gd name="connsiteY153" fmla="*/ 16748 h 124746"/>
                  <a:gd name="connsiteX154" fmla="*/ 158014 w 183434"/>
                  <a:gd name="connsiteY154" fmla="*/ 31326 h 124746"/>
                  <a:gd name="connsiteX155" fmla="*/ 153922 w 183434"/>
                  <a:gd name="connsiteY155" fmla="*/ 31811 h 124746"/>
                  <a:gd name="connsiteX156" fmla="*/ 150567 w 183434"/>
                  <a:gd name="connsiteY156" fmla="*/ 38769 h 124746"/>
                  <a:gd name="connsiteX157" fmla="*/ 147679 w 183434"/>
                  <a:gd name="connsiteY157" fmla="*/ 27828 h 124746"/>
                  <a:gd name="connsiteX158" fmla="*/ 152333 w 183434"/>
                  <a:gd name="connsiteY158" fmla="*/ 33604 h 124746"/>
                  <a:gd name="connsiteX159" fmla="*/ 152686 w 183434"/>
                  <a:gd name="connsiteY159" fmla="*/ 34044 h 124746"/>
                  <a:gd name="connsiteX160" fmla="*/ 153247 w 183434"/>
                  <a:gd name="connsiteY160" fmla="*/ 33981 h 124746"/>
                  <a:gd name="connsiteX161" fmla="*/ 158651 w 183434"/>
                  <a:gd name="connsiteY161" fmla="*/ 33352 h 124746"/>
                  <a:gd name="connsiteX162" fmla="*/ 159137 w 183434"/>
                  <a:gd name="connsiteY162" fmla="*/ 35114 h 124746"/>
                  <a:gd name="connsiteX163" fmla="*/ 153405 w 183434"/>
                  <a:gd name="connsiteY163" fmla="*/ 83723 h 124746"/>
                  <a:gd name="connsiteX164" fmla="*/ 152144 w 183434"/>
                  <a:gd name="connsiteY164" fmla="*/ 86655 h 124746"/>
                  <a:gd name="connsiteX165" fmla="*/ 151274 w 183434"/>
                  <a:gd name="connsiteY165" fmla="*/ 83201 h 124746"/>
                  <a:gd name="connsiteX166" fmla="*/ 141563 w 183434"/>
                  <a:gd name="connsiteY166" fmla="*/ 102969 h 124746"/>
                  <a:gd name="connsiteX167" fmla="*/ 145378 w 183434"/>
                  <a:gd name="connsiteY167" fmla="*/ 100874 h 124746"/>
                  <a:gd name="connsiteX168" fmla="*/ 142938 w 183434"/>
                  <a:gd name="connsiteY168" fmla="*/ 104505 h 124746"/>
                  <a:gd name="connsiteX169" fmla="*/ 159364 w 183434"/>
                  <a:gd name="connsiteY169" fmla="*/ 107254 h 124746"/>
                  <a:gd name="connsiteX170" fmla="*/ 148644 w 183434"/>
                  <a:gd name="connsiteY170" fmla="*/ 118120 h 124746"/>
                  <a:gd name="connsiteX171" fmla="*/ 141550 w 183434"/>
                  <a:gd name="connsiteY171" fmla="*/ 118749 h 124746"/>
                  <a:gd name="connsiteX172" fmla="*/ 139532 w 183434"/>
                  <a:gd name="connsiteY172" fmla="*/ 118453 h 124746"/>
                  <a:gd name="connsiteX173" fmla="*/ 138448 w 183434"/>
                  <a:gd name="connsiteY173" fmla="*/ 118107 h 124746"/>
                  <a:gd name="connsiteX174" fmla="*/ 135509 w 183434"/>
                  <a:gd name="connsiteY174" fmla="*/ 117057 h 124746"/>
                  <a:gd name="connsiteX175" fmla="*/ 135245 w 183434"/>
                  <a:gd name="connsiteY175" fmla="*/ 116786 h 124746"/>
                  <a:gd name="connsiteX176" fmla="*/ 137187 w 183434"/>
                  <a:gd name="connsiteY176" fmla="*/ 113955 h 124746"/>
                  <a:gd name="connsiteX177" fmla="*/ 137237 w 183434"/>
                  <a:gd name="connsiteY177" fmla="*/ 113923 h 124746"/>
                  <a:gd name="connsiteX178" fmla="*/ 137281 w 183434"/>
                  <a:gd name="connsiteY178" fmla="*/ 113879 h 124746"/>
                  <a:gd name="connsiteX179" fmla="*/ 138542 w 183434"/>
                  <a:gd name="connsiteY179" fmla="*/ 112671 h 124746"/>
                  <a:gd name="connsiteX180" fmla="*/ 142868 w 183434"/>
                  <a:gd name="connsiteY180" fmla="*/ 107927 h 124746"/>
                  <a:gd name="connsiteX181" fmla="*/ 148051 w 183434"/>
                  <a:gd name="connsiteY181" fmla="*/ 100340 h 124746"/>
                  <a:gd name="connsiteX182" fmla="*/ 158393 w 183434"/>
                  <a:gd name="connsiteY182" fmla="*/ 98741 h 124746"/>
                  <a:gd name="connsiteX183" fmla="*/ 155763 w 183434"/>
                  <a:gd name="connsiteY183" fmla="*/ 102661 h 124746"/>
                  <a:gd name="connsiteX184" fmla="*/ 148196 w 183434"/>
                  <a:gd name="connsiteY184" fmla="*/ 98043 h 124746"/>
                  <a:gd name="connsiteX185" fmla="*/ 147339 w 183434"/>
                  <a:gd name="connsiteY185" fmla="*/ 97521 h 124746"/>
                  <a:gd name="connsiteX186" fmla="*/ 147339 w 183434"/>
                  <a:gd name="connsiteY186" fmla="*/ 97477 h 124746"/>
                  <a:gd name="connsiteX187" fmla="*/ 147307 w 183434"/>
                  <a:gd name="connsiteY187" fmla="*/ 97477 h 124746"/>
                  <a:gd name="connsiteX188" fmla="*/ 147307 w 183434"/>
                  <a:gd name="connsiteY188" fmla="*/ 97477 h 124746"/>
                  <a:gd name="connsiteX189" fmla="*/ 147307 w 183434"/>
                  <a:gd name="connsiteY189" fmla="*/ 97508 h 124746"/>
                  <a:gd name="connsiteX190" fmla="*/ 142130 w 183434"/>
                  <a:gd name="connsiteY190" fmla="*/ 100365 h 124746"/>
                  <a:gd name="connsiteX191" fmla="*/ 145914 w 183434"/>
                  <a:gd name="connsiteY191" fmla="*/ 93557 h 124746"/>
                  <a:gd name="connsiteX192" fmla="*/ 149458 w 183434"/>
                  <a:gd name="connsiteY192" fmla="*/ 84340 h 124746"/>
                  <a:gd name="connsiteX193" fmla="*/ 150769 w 183434"/>
                  <a:gd name="connsiteY193" fmla="*/ 89505 h 124746"/>
                  <a:gd name="connsiteX194" fmla="*/ 150895 w 183434"/>
                  <a:gd name="connsiteY194" fmla="*/ 89474 h 124746"/>
                  <a:gd name="connsiteX195" fmla="*/ 150851 w 183434"/>
                  <a:gd name="connsiteY195" fmla="*/ 89568 h 124746"/>
                  <a:gd name="connsiteX196" fmla="*/ 151627 w 183434"/>
                  <a:gd name="connsiteY196" fmla="*/ 90040 h 124746"/>
                  <a:gd name="connsiteX197" fmla="*/ 160158 w 183434"/>
                  <a:gd name="connsiteY197" fmla="*/ 95206 h 124746"/>
                  <a:gd name="connsiteX198" fmla="*/ 158387 w 183434"/>
                  <a:gd name="connsiteY198" fmla="*/ 98729 h 124746"/>
                  <a:gd name="connsiteX199" fmla="*/ 167851 w 183434"/>
                  <a:gd name="connsiteY199" fmla="*/ 97483 h 124746"/>
                  <a:gd name="connsiteX200" fmla="*/ 153481 w 183434"/>
                  <a:gd name="connsiteY200" fmla="*/ 88757 h 124746"/>
                  <a:gd name="connsiteX201" fmla="*/ 150069 w 183434"/>
                  <a:gd name="connsiteY201" fmla="*/ 12665 h 124746"/>
                  <a:gd name="connsiteX202" fmla="*/ 166344 w 183434"/>
                  <a:gd name="connsiteY202" fmla="*/ 2271 h 124746"/>
                  <a:gd name="connsiteX203" fmla="*/ 181365 w 183434"/>
                  <a:gd name="connsiteY203" fmla="*/ 48962 h 124746"/>
                  <a:gd name="connsiteX204" fmla="*/ 167839 w 183434"/>
                  <a:gd name="connsiteY204" fmla="*/ 97464 h 12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</a:cxnLst>
                <a:rect l="l" t="t" r="r" b="b"/>
                <a:pathLst>
                  <a:path w="183434" h="124746">
                    <a:moveTo>
                      <a:pt x="48516" y="116742"/>
                    </a:moveTo>
                    <a:cubicBezTo>
                      <a:pt x="48141" y="115473"/>
                      <a:pt x="47596" y="114260"/>
                      <a:pt x="46895" y="113137"/>
                    </a:cubicBezTo>
                    <a:cubicBezTo>
                      <a:pt x="45495" y="110813"/>
                      <a:pt x="43902" y="108609"/>
                      <a:pt x="42134" y="106549"/>
                    </a:cubicBezTo>
                    <a:lnTo>
                      <a:pt x="41642" y="105920"/>
                    </a:lnTo>
                    <a:lnTo>
                      <a:pt x="44266" y="102995"/>
                    </a:lnTo>
                    <a:lnTo>
                      <a:pt x="44530" y="102693"/>
                    </a:lnTo>
                    <a:lnTo>
                      <a:pt x="45161" y="102303"/>
                    </a:lnTo>
                    <a:lnTo>
                      <a:pt x="45048" y="102139"/>
                    </a:lnTo>
                    <a:lnTo>
                      <a:pt x="45048" y="102139"/>
                    </a:lnTo>
                    <a:lnTo>
                      <a:pt x="45048" y="102139"/>
                    </a:lnTo>
                    <a:lnTo>
                      <a:pt x="43717" y="100126"/>
                    </a:lnTo>
                    <a:cubicBezTo>
                      <a:pt x="42043" y="97785"/>
                      <a:pt x="40581" y="95301"/>
                      <a:pt x="39347" y="92701"/>
                    </a:cubicBezTo>
                    <a:cubicBezTo>
                      <a:pt x="37479" y="88770"/>
                      <a:pt x="36017" y="84659"/>
                      <a:pt x="34984" y="80433"/>
                    </a:cubicBezTo>
                    <a:lnTo>
                      <a:pt x="34933" y="80433"/>
                    </a:lnTo>
                    <a:lnTo>
                      <a:pt x="34933" y="80357"/>
                    </a:lnTo>
                    <a:lnTo>
                      <a:pt x="33268" y="80779"/>
                    </a:lnTo>
                    <a:lnTo>
                      <a:pt x="29233" y="81785"/>
                    </a:lnTo>
                    <a:cubicBezTo>
                      <a:pt x="22713" y="65112"/>
                      <a:pt x="20890" y="50296"/>
                      <a:pt x="23785" y="37115"/>
                    </a:cubicBezTo>
                    <a:lnTo>
                      <a:pt x="33117" y="41103"/>
                    </a:lnTo>
                    <a:lnTo>
                      <a:pt x="34208" y="41569"/>
                    </a:lnTo>
                    <a:lnTo>
                      <a:pt x="34511" y="40424"/>
                    </a:lnTo>
                    <a:lnTo>
                      <a:pt x="38862" y="23927"/>
                    </a:lnTo>
                    <a:lnTo>
                      <a:pt x="39253" y="23436"/>
                    </a:lnTo>
                    <a:lnTo>
                      <a:pt x="39019" y="23311"/>
                    </a:lnTo>
                    <a:lnTo>
                      <a:pt x="39019" y="23311"/>
                    </a:lnTo>
                    <a:lnTo>
                      <a:pt x="38981" y="23311"/>
                    </a:lnTo>
                    <a:lnTo>
                      <a:pt x="38149" y="22883"/>
                    </a:lnTo>
                    <a:lnTo>
                      <a:pt x="34044" y="20756"/>
                    </a:lnTo>
                    <a:lnTo>
                      <a:pt x="35791" y="12892"/>
                    </a:lnTo>
                    <a:lnTo>
                      <a:pt x="36365" y="12193"/>
                    </a:lnTo>
                    <a:lnTo>
                      <a:pt x="35394" y="11564"/>
                    </a:lnTo>
                    <a:lnTo>
                      <a:pt x="17334" y="31"/>
                    </a:lnTo>
                    <a:lnTo>
                      <a:pt x="16785" y="893"/>
                    </a:lnTo>
                    <a:lnTo>
                      <a:pt x="15947" y="302"/>
                    </a:lnTo>
                    <a:cubicBezTo>
                      <a:pt x="6167" y="14131"/>
                      <a:pt x="504" y="31395"/>
                      <a:pt x="44" y="48886"/>
                    </a:cubicBezTo>
                    <a:cubicBezTo>
                      <a:pt x="-527" y="66806"/>
                      <a:pt x="4500" y="84459"/>
                      <a:pt x="14427" y="99402"/>
                    </a:cubicBezTo>
                    <a:lnTo>
                      <a:pt x="14969" y="100214"/>
                    </a:lnTo>
                    <a:lnTo>
                      <a:pt x="15808" y="99710"/>
                    </a:lnTo>
                    <a:lnTo>
                      <a:pt x="21483" y="96250"/>
                    </a:lnTo>
                    <a:cubicBezTo>
                      <a:pt x="21868" y="97087"/>
                      <a:pt x="22618" y="98660"/>
                      <a:pt x="23261" y="99761"/>
                    </a:cubicBezTo>
                    <a:cubicBezTo>
                      <a:pt x="23582" y="100290"/>
                      <a:pt x="23929" y="100802"/>
                      <a:pt x="24302" y="101296"/>
                    </a:cubicBezTo>
                    <a:lnTo>
                      <a:pt x="19068" y="104693"/>
                    </a:lnTo>
                    <a:lnTo>
                      <a:pt x="19623" y="105549"/>
                    </a:lnTo>
                    <a:lnTo>
                      <a:pt x="18746" y="106078"/>
                    </a:lnTo>
                    <a:lnTo>
                      <a:pt x="19327" y="107053"/>
                    </a:lnTo>
                    <a:cubicBezTo>
                      <a:pt x="22952" y="113061"/>
                      <a:pt x="31270" y="127174"/>
                      <a:pt x="39662" y="124386"/>
                    </a:cubicBezTo>
                    <a:cubicBezTo>
                      <a:pt x="41709" y="123650"/>
                      <a:pt x="43585" y="122510"/>
                      <a:pt x="45180" y="121033"/>
                    </a:cubicBezTo>
                    <a:cubicBezTo>
                      <a:pt x="46169" y="120178"/>
                      <a:pt x="47222" y="119401"/>
                      <a:pt x="48333" y="118711"/>
                    </a:cubicBezTo>
                    <a:lnTo>
                      <a:pt x="49045" y="118290"/>
                    </a:lnTo>
                    <a:cubicBezTo>
                      <a:pt x="49045" y="118290"/>
                      <a:pt x="48774" y="117503"/>
                      <a:pt x="48774" y="117503"/>
                    </a:cubicBezTo>
                    <a:close/>
                    <a:moveTo>
                      <a:pt x="40394" y="104253"/>
                    </a:moveTo>
                    <a:cubicBezTo>
                      <a:pt x="39227" y="102642"/>
                      <a:pt x="38010" y="100805"/>
                      <a:pt x="36907" y="99006"/>
                    </a:cubicBezTo>
                    <a:lnTo>
                      <a:pt x="41951" y="102498"/>
                    </a:lnTo>
                    <a:close/>
                    <a:moveTo>
                      <a:pt x="32152" y="83176"/>
                    </a:moveTo>
                    <a:lnTo>
                      <a:pt x="31276" y="86636"/>
                    </a:lnTo>
                    <a:cubicBezTo>
                      <a:pt x="30847" y="85655"/>
                      <a:pt x="30437" y="84673"/>
                      <a:pt x="30015" y="83704"/>
                    </a:cubicBezTo>
                    <a:close/>
                    <a:moveTo>
                      <a:pt x="32878" y="38750"/>
                    </a:moveTo>
                    <a:lnTo>
                      <a:pt x="24308" y="35082"/>
                    </a:lnTo>
                    <a:cubicBezTo>
                      <a:pt x="24466" y="34497"/>
                      <a:pt x="24617" y="33906"/>
                      <a:pt x="24794" y="33321"/>
                    </a:cubicBezTo>
                    <a:lnTo>
                      <a:pt x="30191" y="33950"/>
                    </a:lnTo>
                    <a:lnTo>
                      <a:pt x="30759" y="34013"/>
                    </a:lnTo>
                    <a:lnTo>
                      <a:pt x="31112" y="33572"/>
                    </a:lnTo>
                    <a:lnTo>
                      <a:pt x="35753" y="27803"/>
                    </a:lnTo>
                    <a:close/>
                    <a:moveTo>
                      <a:pt x="25424" y="31339"/>
                    </a:moveTo>
                    <a:cubicBezTo>
                      <a:pt x="27192" y="26160"/>
                      <a:pt x="29700" y="21262"/>
                      <a:pt x="32871" y="16799"/>
                    </a:cubicBezTo>
                    <a:lnTo>
                      <a:pt x="29517" y="31861"/>
                    </a:lnTo>
                    <a:close/>
                    <a:moveTo>
                      <a:pt x="36144" y="24091"/>
                    </a:moveTo>
                    <a:lnTo>
                      <a:pt x="32272" y="28898"/>
                    </a:lnTo>
                    <a:lnTo>
                      <a:pt x="33634" y="22788"/>
                    </a:lnTo>
                    <a:close/>
                    <a:moveTo>
                      <a:pt x="15600" y="97464"/>
                    </a:moveTo>
                    <a:cubicBezTo>
                      <a:pt x="6261" y="83042"/>
                      <a:pt x="1548" y="66124"/>
                      <a:pt x="2087" y="48962"/>
                    </a:cubicBezTo>
                    <a:cubicBezTo>
                      <a:pt x="2503" y="32283"/>
                      <a:pt x="7719" y="16075"/>
                      <a:pt x="17113" y="2271"/>
                    </a:cubicBezTo>
                    <a:lnTo>
                      <a:pt x="33388" y="12665"/>
                    </a:lnTo>
                    <a:cubicBezTo>
                      <a:pt x="17321" y="33050"/>
                      <a:pt x="16199" y="57965"/>
                      <a:pt x="29977" y="88757"/>
                    </a:cubicBezTo>
                    <a:close/>
                    <a:moveTo>
                      <a:pt x="23274" y="95206"/>
                    </a:moveTo>
                    <a:lnTo>
                      <a:pt x="31780" y="90040"/>
                    </a:lnTo>
                    <a:lnTo>
                      <a:pt x="32556" y="89568"/>
                    </a:lnTo>
                    <a:lnTo>
                      <a:pt x="32512" y="89474"/>
                    </a:lnTo>
                    <a:lnTo>
                      <a:pt x="32638" y="89505"/>
                    </a:lnTo>
                    <a:lnTo>
                      <a:pt x="33950" y="84340"/>
                    </a:lnTo>
                    <a:cubicBezTo>
                      <a:pt x="34888" y="87503"/>
                      <a:pt x="36079" y="90585"/>
                      <a:pt x="37512" y="93557"/>
                    </a:cubicBezTo>
                    <a:cubicBezTo>
                      <a:pt x="38380" y="95448"/>
                      <a:pt x="39386" y="97274"/>
                      <a:pt x="40520" y="99018"/>
                    </a:cubicBezTo>
                    <a:lnTo>
                      <a:pt x="34687" y="94998"/>
                    </a:lnTo>
                    <a:lnTo>
                      <a:pt x="34649" y="95048"/>
                    </a:lnTo>
                    <a:lnTo>
                      <a:pt x="34479" y="94734"/>
                    </a:lnTo>
                    <a:lnTo>
                      <a:pt x="33546" y="95363"/>
                    </a:lnTo>
                    <a:lnTo>
                      <a:pt x="26055" y="100226"/>
                    </a:lnTo>
                    <a:cubicBezTo>
                      <a:pt x="25714" y="99761"/>
                      <a:pt x="25323" y="99220"/>
                      <a:pt x="25058" y="98767"/>
                    </a:cubicBezTo>
                    <a:cubicBezTo>
                      <a:pt x="24403" y="97628"/>
                      <a:pt x="23583" y="95917"/>
                      <a:pt x="23274" y="95206"/>
                    </a:cubicBezTo>
                    <a:close/>
                    <a:moveTo>
                      <a:pt x="43875" y="119447"/>
                    </a:moveTo>
                    <a:cubicBezTo>
                      <a:pt x="42474" y="120762"/>
                      <a:pt x="40820" y="121778"/>
                      <a:pt x="39013" y="122436"/>
                    </a:cubicBezTo>
                    <a:cubicBezTo>
                      <a:pt x="32190" y="124713"/>
                      <a:pt x="24150" y="111142"/>
                      <a:pt x="21124" y="106034"/>
                    </a:cubicBezTo>
                    <a:lnTo>
                      <a:pt x="21035" y="105889"/>
                    </a:lnTo>
                    <a:lnTo>
                      <a:pt x="33735" y="97647"/>
                    </a:lnTo>
                    <a:cubicBezTo>
                      <a:pt x="35737" y="101210"/>
                      <a:pt x="38012" y="104613"/>
                      <a:pt x="40539" y="107827"/>
                    </a:cubicBezTo>
                    <a:cubicBezTo>
                      <a:pt x="42255" y="109819"/>
                      <a:pt x="43800" y="111954"/>
                      <a:pt x="45155" y="114206"/>
                    </a:cubicBezTo>
                    <a:cubicBezTo>
                      <a:pt x="45768" y="115200"/>
                      <a:pt x="46245" y="116270"/>
                      <a:pt x="46574" y="117390"/>
                    </a:cubicBezTo>
                    <a:lnTo>
                      <a:pt x="46574" y="117390"/>
                    </a:lnTo>
                    <a:cubicBezTo>
                      <a:pt x="45637" y="118025"/>
                      <a:pt x="44735" y="118712"/>
                      <a:pt x="43875" y="119447"/>
                    </a:cubicBezTo>
                    <a:close/>
                    <a:moveTo>
                      <a:pt x="183395" y="48886"/>
                    </a:moveTo>
                    <a:cubicBezTo>
                      <a:pt x="182941" y="31377"/>
                      <a:pt x="177272" y="14112"/>
                      <a:pt x="167448" y="271"/>
                    </a:cubicBezTo>
                    <a:lnTo>
                      <a:pt x="166609" y="862"/>
                    </a:lnTo>
                    <a:lnTo>
                      <a:pt x="166061" y="0"/>
                    </a:lnTo>
                    <a:lnTo>
                      <a:pt x="147995" y="11545"/>
                    </a:lnTo>
                    <a:lnTo>
                      <a:pt x="147030" y="12174"/>
                    </a:lnTo>
                    <a:lnTo>
                      <a:pt x="147604" y="12873"/>
                    </a:lnTo>
                    <a:lnTo>
                      <a:pt x="149350" y="20731"/>
                    </a:lnTo>
                    <a:lnTo>
                      <a:pt x="145245" y="22864"/>
                    </a:lnTo>
                    <a:lnTo>
                      <a:pt x="144419" y="23292"/>
                    </a:lnTo>
                    <a:lnTo>
                      <a:pt x="144363" y="23292"/>
                    </a:lnTo>
                    <a:lnTo>
                      <a:pt x="144363" y="23292"/>
                    </a:lnTo>
                    <a:lnTo>
                      <a:pt x="144142" y="23411"/>
                    </a:lnTo>
                    <a:lnTo>
                      <a:pt x="144520" y="23889"/>
                    </a:lnTo>
                    <a:lnTo>
                      <a:pt x="148884" y="40399"/>
                    </a:lnTo>
                    <a:lnTo>
                      <a:pt x="149186" y="41544"/>
                    </a:lnTo>
                    <a:lnTo>
                      <a:pt x="150277" y="41078"/>
                    </a:lnTo>
                    <a:lnTo>
                      <a:pt x="159610" y="37089"/>
                    </a:lnTo>
                    <a:cubicBezTo>
                      <a:pt x="162504" y="50302"/>
                      <a:pt x="160688" y="65106"/>
                      <a:pt x="154162" y="81760"/>
                    </a:cubicBezTo>
                    <a:lnTo>
                      <a:pt x="150120" y="80754"/>
                    </a:lnTo>
                    <a:lnTo>
                      <a:pt x="148436" y="80345"/>
                    </a:lnTo>
                    <a:lnTo>
                      <a:pt x="148436" y="80420"/>
                    </a:lnTo>
                    <a:lnTo>
                      <a:pt x="148386" y="80420"/>
                    </a:lnTo>
                    <a:cubicBezTo>
                      <a:pt x="147350" y="84646"/>
                      <a:pt x="145888" y="88757"/>
                      <a:pt x="144022" y="92689"/>
                    </a:cubicBezTo>
                    <a:cubicBezTo>
                      <a:pt x="142786" y="95314"/>
                      <a:pt x="141321" y="97825"/>
                      <a:pt x="139646" y="100195"/>
                    </a:cubicBezTo>
                    <a:lnTo>
                      <a:pt x="138259" y="102296"/>
                    </a:lnTo>
                    <a:lnTo>
                      <a:pt x="138353" y="102353"/>
                    </a:lnTo>
                    <a:lnTo>
                      <a:pt x="138278" y="102397"/>
                    </a:lnTo>
                    <a:lnTo>
                      <a:pt x="139129" y="103353"/>
                    </a:lnTo>
                    <a:lnTo>
                      <a:pt x="141613" y="106122"/>
                    </a:lnTo>
                    <a:lnTo>
                      <a:pt x="141203" y="106631"/>
                    </a:lnTo>
                    <a:cubicBezTo>
                      <a:pt x="139968" y="108263"/>
                      <a:pt x="138590" y="109784"/>
                      <a:pt x="137086" y="111174"/>
                    </a:cubicBezTo>
                    <a:lnTo>
                      <a:pt x="135825" y="112369"/>
                    </a:lnTo>
                    <a:cubicBezTo>
                      <a:pt x="134015" y="113753"/>
                      <a:pt x="132968" y="115578"/>
                      <a:pt x="133157" y="117031"/>
                    </a:cubicBezTo>
                    <a:cubicBezTo>
                      <a:pt x="133275" y="117896"/>
                      <a:pt x="133866" y="118624"/>
                      <a:pt x="134690" y="118919"/>
                    </a:cubicBezTo>
                    <a:cubicBezTo>
                      <a:pt x="135715" y="119361"/>
                      <a:pt x="136768" y="119736"/>
                      <a:pt x="137843" y="120039"/>
                    </a:cubicBezTo>
                    <a:cubicBezTo>
                      <a:pt x="138185" y="120127"/>
                      <a:pt x="138522" y="120236"/>
                      <a:pt x="138851" y="120366"/>
                    </a:cubicBezTo>
                    <a:lnTo>
                      <a:pt x="138959" y="120404"/>
                    </a:lnTo>
                    <a:lnTo>
                      <a:pt x="139072" y="120404"/>
                    </a:lnTo>
                    <a:lnTo>
                      <a:pt x="141172" y="120712"/>
                    </a:lnTo>
                    <a:cubicBezTo>
                      <a:pt x="144470" y="121222"/>
                      <a:pt x="145050" y="121240"/>
                      <a:pt x="149161" y="120007"/>
                    </a:cubicBezTo>
                    <a:cubicBezTo>
                      <a:pt x="156911" y="117692"/>
                      <a:pt x="161502" y="107625"/>
                      <a:pt x="161621" y="106952"/>
                    </a:cubicBezTo>
                    <a:lnTo>
                      <a:pt x="160612" y="106782"/>
                    </a:lnTo>
                    <a:lnTo>
                      <a:pt x="161148" y="105908"/>
                    </a:lnTo>
                    <a:lnTo>
                      <a:pt x="157472" y="103668"/>
                    </a:lnTo>
                    <a:cubicBezTo>
                      <a:pt x="158229" y="102598"/>
                      <a:pt x="159332" y="101000"/>
                      <a:pt x="160102" y="99736"/>
                    </a:cubicBezTo>
                    <a:cubicBezTo>
                      <a:pt x="160764" y="98641"/>
                      <a:pt x="161508" y="97062"/>
                      <a:pt x="161892" y="96225"/>
                    </a:cubicBezTo>
                    <a:lnTo>
                      <a:pt x="167568" y="99679"/>
                    </a:lnTo>
                    <a:lnTo>
                      <a:pt x="168406" y="100182"/>
                    </a:lnTo>
                    <a:lnTo>
                      <a:pt x="168949" y="99371"/>
                    </a:lnTo>
                    <a:cubicBezTo>
                      <a:pt x="178892" y="84443"/>
                      <a:pt x="183940" y="66802"/>
                      <a:pt x="183395" y="48886"/>
                    </a:cubicBezTo>
                    <a:close/>
                    <a:moveTo>
                      <a:pt x="149811" y="22770"/>
                    </a:moveTo>
                    <a:lnTo>
                      <a:pt x="151173" y="28885"/>
                    </a:lnTo>
                    <a:lnTo>
                      <a:pt x="147301" y="24078"/>
                    </a:lnTo>
                    <a:close/>
                    <a:moveTo>
                      <a:pt x="150567" y="16748"/>
                    </a:moveTo>
                    <a:cubicBezTo>
                      <a:pt x="153740" y="21225"/>
                      <a:pt x="156248" y="26135"/>
                      <a:pt x="158014" y="31326"/>
                    </a:cubicBezTo>
                    <a:lnTo>
                      <a:pt x="153922" y="31811"/>
                    </a:lnTo>
                    <a:close/>
                    <a:moveTo>
                      <a:pt x="150567" y="38769"/>
                    </a:moveTo>
                    <a:lnTo>
                      <a:pt x="147679" y="27828"/>
                    </a:lnTo>
                    <a:lnTo>
                      <a:pt x="152333" y="33604"/>
                    </a:lnTo>
                    <a:lnTo>
                      <a:pt x="152686" y="34044"/>
                    </a:lnTo>
                    <a:lnTo>
                      <a:pt x="153247" y="33981"/>
                    </a:lnTo>
                    <a:lnTo>
                      <a:pt x="158651" y="33352"/>
                    </a:lnTo>
                    <a:cubicBezTo>
                      <a:pt x="158822" y="33937"/>
                      <a:pt x="158979" y="34529"/>
                      <a:pt x="159137" y="35114"/>
                    </a:cubicBezTo>
                    <a:close/>
                    <a:moveTo>
                      <a:pt x="153405" y="83723"/>
                    </a:moveTo>
                    <a:cubicBezTo>
                      <a:pt x="153010" y="84697"/>
                      <a:pt x="152590" y="85674"/>
                      <a:pt x="152144" y="86655"/>
                    </a:cubicBezTo>
                    <a:lnTo>
                      <a:pt x="151274" y="83201"/>
                    </a:lnTo>
                    <a:close/>
                    <a:moveTo>
                      <a:pt x="141563" y="102969"/>
                    </a:moveTo>
                    <a:lnTo>
                      <a:pt x="145378" y="100874"/>
                    </a:lnTo>
                    <a:cubicBezTo>
                      <a:pt x="144633" y="102129"/>
                      <a:pt x="143818" y="103341"/>
                      <a:pt x="142938" y="104505"/>
                    </a:cubicBezTo>
                    <a:close/>
                    <a:moveTo>
                      <a:pt x="159364" y="107254"/>
                    </a:moveTo>
                    <a:cubicBezTo>
                      <a:pt x="158160" y="109771"/>
                      <a:pt x="154206" y="116446"/>
                      <a:pt x="148644" y="118120"/>
                    </a:cubicBezTo>
                    <a:cubicBezTo>
                      <a:pt x="144817" y="119259"/>
                      <a:pt x="144571" y="119221"/>
                      <a:pt x="141550" y="118749"/>
                    </a:cubicBezTo>
                    <a:lnTo>
                      <a:pt x="139532" y="118453"/>
                    </a:lnTo>
                    <a:cubicBezTo>
                      <a:pt x="139177" y="118318"/>
                      <a:pt x="138815" y="118202"/>
                      <a:pt x="138448" y="118107"/>
                    </a:cubicBezTo>
                    <a:cubicBezTo>
                      <a:pt x="137446" y="117822"/>
                      <a:pt x="136465" y="117471"/>
                      <a:pt x="135509" y="117057"/>
                    </a:cubicBezTo>
                    <a:cubicBezTo>
                      <a:pt x="135270" y="116962"/>
                      <a:pt x="135257" y="116861"/>
                      <a:pt x="135245" y="116786"/>
                    </a:cubicBezTo>
                    <a:cubicBezTo>
                      <a:pt x="135169" y="116157"/>
                      <a:pt x="135875" y="114936"/>
                      <a:pt x="137187" y="113955"/>
                    </a:cubicBezTo>
                    <a:lnTo>
                      <a:pt x="137237" y="113923"/>
                    </a:lnTo>
                    <a:lnTo>
                      <a:pt x="137281" y="113879"/>
                    </a:lnTo>
                    <a:lnTo>
                      <a:pt x="138542" y="112671"/>
                    </a:lnTo>
                    <a:cubicBezTo>
                      <a:pt x="140121" y="111220"/>
                      <a:pt x="141569" y="109632"/>
                      <a:pt x="142868" y="107927"/>
                    </a:cubicBezTo>
                    <a:cubicBezTo>
                      <a:pt x="144845" y="105577"/>
                      <a:pt x="146581" y="103035"/>
                      <a:pt x="148051" y="100340"/>
                    </a:cubicBezTo>
                    <a:close/>
                    <a:moveTo>
                      <a:pt x="158393" y="98741"/>
                    </a:moveTo>
                    <a:cubicBezTo>
                      <a:pt x="157636" y="100000"/>
                      <a:pt x="156501" y="101610"/>
                      <a:pt x="155763" y="102661"/>
                    </a:cubicBezTo>
                    <a:lnTo>
                      <a:pt x="148196" y="98043"/>
                    </a:lnTo>
                    <a:lnTo>
                      <a:pt x="147339" y="97521"/>
                    </a:lnTo>
                    <a:lnTo>
                      <a:pt x="147339" y="97477"/>
                    </a:lnTo>
                    <a:lnTo>
                      <a:pt x="147307" y="97477"/>
                    </a:lnTo>
                    <a:lnTo>
                      <a:pt x="147307" y="97477"/>
                    </a:lnTo>
                    <a:lnTo>
                      <a:pt x="147307" y="97508"/>
                    </a:lnTo>
                    <a:lnTo>
                      <a:pt x="142130" y="100365"/>
                    </a:lnTo>
                    <a:cubicBezTo>
                      <a:pt x="143578" y="98204"/>
                      <a:pt x="144844" y="95927"/>
                      <a:pt x="145914" y="93557"/>
                    </a:cubicBezTo>
                    <a:cubicBezTo>
                      <a:pt x="147340" y="90584"/>
                      <a:pt x="148525" y="87502"/>
                      <a:pt x="149458" y="84340"/>
                    </a:cubicBezTo>
                    <a:lnTo>
                      <a:pt x="150769" y="89505"/>
                    </a:lnTo>
                    <a:lnTo>
                      <a:pt x="150895" y="89474"/>
                    </a:lnTo>
                    <a:lnTo>
                      <a:pt x="150851" y="89568"/>
                    </a:lnTo>
                    <a:lnTo>
                      <a:pt x="151627" y="90040"/>
                    </a:lnTo>
                    <a:lnTo>
                      <a:pt x="160158" y="95206"/>
                    </a:lnTo>
                    <a:cubicBezTo>
                      <a:pt x="159629" y="96409"/>
                      <a:pt x="159037" y="97586"/>
                      <a:pt x="158387" y="98729"/>
                    </a:cubicBezTo>
                    <a:close/>
                    <a:moveTo>
                      <a:pt x="167851" y="97483"/>
                    </a:moveTo>
                    <a:lnTo>
                      <a:pt x="153481" y="88757"/>
                    </a:lnTo>
                    <a:cubicBezTo>
                      <a:pt x="167252" y="57965"/>
                      <a:pt x="166136" y="33050"/>
                      <a:pt x="150069" y="12665"/>
                    </a:cubicBezTo>
                    <a:lnTo>
                      <a:pt x="166344" y="2271"/>
                    </a:lnTo>
                    <a:cubicBezTo>
                      <a:pt x="175739" y="16073"/>
                      <a:pt x="180953" y="32283"/>
                      <a:pt x="181365" y="48962"/>
                    </a:cubicBezTo>
                    <a:cubicBezTo>
                      <a:pt x="181903" y="66125"/>
                      <a:pt x="177184" y="83045"/>
                      <a:pt x="167839" y="9746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B88C3A7F-A8C7-EE45-9938-053EDA4E3394}"/>
                  </a:ext>
                </a:extLst>
              </p:cNvPr>
              <p:cNvSpPr/>
              <p:nvPr/>
            </p:nvSpPr>
            <p:spPr>
              <a:xfrm>
                <a:off x="8450354" y="3828855"/>
                <a:ext cx="11924" cy="6786"/>
              </a:xfrm>
              <a:custGeom>
                <a:avLst/>
                <a:gdLst>
                  <a:gd name="connsiteX0" fmla="*/ 11925 w 11924"/>
                  <a:gd name="connsiteY0" fmla="*/ 3507 h 6786"/>
                  <a:gd name="connsiteX1" fmla="*/ 6079 w 11924"/>
                  <a:gd name="connsiteY1" fmla="*/ 2 h 6786"/>
                  <a:gd name="connsiteX2" fmla="*/ 0 w 11924"/>
                  <a:gd name="connsiteY2" fmla="*/ 3299 h 6786"/>
                  <a:gd name="connsiteX3" fmla="*/ 5758 w 11924"/>
                  <a:gd name="connsiteY3" fmla="*/ 6785 h 6786"/>
                  <a:gd name="connsiteX4" fmla="*/ 11925 w 11924"/>
                  <a:gd name="connsiteY4" fmla="*/ 3507 h 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24" h="6786">
                    <a:moveTo>
                      <a:pt x="11925" y="3507"/>
                    </a:moveTo>
                    <a:cubicBezTo>
                      <a:pt x="11962" y="1317"/>
                      <a:pt x="9371" y="65"/>
                      <a:pt x="6079" y="2"/>
                    </a:cubicBezTo>
                    <a:cubicBezTo>
                      <a:pt x="2788" y="-61"/>
                      <a:pt x="38" y="1110"/>
                      <a:pt x="0" y="3299"/>
                    </a:cubicBezTo>
                    <a:cubicBezTo>
                      <a:pt x="-37" y="5489"/>
                      <a:pt x="2460" y="6728"/>
                      <a:pt x="5758" y="6785"/>
                    </a:cubicBezTo>
                    <a:cubicBezTo>
                      <a:pt x="9055" y="6841"/>
                      <a:pt x="11893" y="5696"/>
                      <a:pt x="11925" y="35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8C32273A-81D2-EF2B-D2E6-89C8D7966E1B}"/>
                  </a:ext>
                </a:extLst>
              </p:cNvPr>
              <p:cNvSpPr/>
              <p:nvPr/>
            </p:nvSpPr>
            <p:spPr>
              <a:xfrm>
                <a:off x="8423825" y="3830805"/>
                <a:ext cx="11838" cy="6970"/>
              </a:xfrm>
              <a:custGeom>
                <a:avLst/>
                <a:gdLst>
                  <a:gd name="connsiteX0" fmla="*/ 32 w 11838"/>
                  <a:gd name="connsiteY0" fmla="*/ 4419 h 6970"/>
                  <a:gd name="connsiteX1" fmla="*/ 5329 w 11838"/>
                  <a:gd name="connsiteY1" fmla="*/ 147 h 6970"/>
                  <a:gd name="connsiteX2" fmla="*/ 11805 w 11838"/>
                  <a:gd name="connsiteY2" fmla="*/ 2563 h 6970"/>
                  <a:gd name="connsiteX3" fmla="*/ 6590 w 11838"/>
                  <a:gd name="connsiteY3" fmla="*/ 6810 h 6970"/>
                  <a:gd name="connsiteX4" fmla="*/ 32 w 11838"/>
                  <a:gd name="connsiteY4" fmla="*/ 4419 h 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38" h="6970">
                    <a:moveTo>
                      <a:pt x="32" y="4419"/>
                    </a:moveTo>
                    <a:cubicBezTo>
                      <a:pt x="-308" y="2261"/>
                      <a:pt x="2082" y="644"/>
                      <a:pt x="5329" y="147"/>
                    </a:cubicBezTo>
                    <a:cubicBezTo>
                      <a:pt x="8577" y="-350"/>
                      <a:pt x="11465" y="399"/>
                      <a:pt x="11805" y="2563"/>
                    </a:cubicBezTo>
                    <a:cubicBezTo>
                      <a:pt x="12146" y="4728"/>
                      <a:pt x="9850" y="6294"/>
                      <a:pt x="6590" y="6810"/>
                    </a:cubicBezTo>
                    <a:cubicBezTo>
                      <a:pt x="3330" y="7326"/>
                      <a:pt x="354" y="6609"/>
                      <a:pt x="32" y="441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6E93B87E-C716-16D4-7D39-B3153988C2BA}"/>
                  </a:ext>
                </a:extLst>
              </p:cNvPr>
              <p:cNvSpPr/>
              <p:nvPr/>
            </p:nvSpPr>
            <p:spPr>
              <a:xfrm>
                <a:off x="8375747" y="3914961"/>
                <a:ext cx="12457" cy="10769"/>
              </a:xfrm>
              <a:custGeom>
                <a:avLst/>
                <a:gdLst>
                  <a:gd name="connsiteX0" fmla="*/ 10087 w 12457"/>
                  <a:gd name="connsiteY0" fmla="*/ 3881 h 10769"/>
                  <a:gd name="connsiteX1" fmla="*/ 12268 w 12457"/>
                  <a:gd name="connsiteY1" fmla="*/ 4510 h 10769"/>
                  <a:gd name="connsiteX2" fmla="*/ 12338 w 12457"/>
                  <a:gd name="connsiteY2" fmla="*/ 3937 h 10769"/>
                  <a:gd name="connsiteX3" fmla="*/ 11449 w 12457"/>
                  <a:gd name="connsiteY3" fmla="*/ 2251 h 10769"/>
                  <a:gd name="connsiteX4" fmla="*/ 10673 w 12457"/>
                  <a:gd name="connsiteY4" fmla="*/ 508 h 10769"/>
                  <a:gd name="connsiteX5" fmla="*/ 10087 w 12457"/>
                  <a:gd name="connsiteY5" fmla="*/ 55 h 10769"/>
                  <a:gd name="connsiteX6" fmla="*/ 9191 w 12457"/>
                  <a:gd name="connsiteY6" fmla="*/ 2421 h 10769"/>
                  <a:gd name="connsiteX7" fmla="*/ 3031 w 12457"/>
                  <a:gd name="connsiteY7" fmla="*/ 5422 h 10769"/>
                  <a:gd name="connsiteX8" fmla="*/ 1996 w 12457"/>
                  <a:gd name="connsiteY8" fmla="*/ 5152 h 10769"/>
                  <a:gd name="connsiteX9" fmla="*/ 1492 w 12457"/>
                  <a:gd name="connsiteY9" fmla="*/ 4107 h 10769"/>
                  <a:gd name="connsiteX10" fmla="*/ 2217 w 12457"/>
                  <a:gd name="connsiteY10" fmla="*/ 1899 h 10769"/>
                  <a:gd name="connsiteX11" fmla="*/ 1441 w 12457"/>
                  <a:gd name="connsiteY11" fmla="*/ 2075 h 10769"/>
                  <a:gd name="connsiteX12" fmla="*/ 250 w 12457"/>
                  <a:gd name="connsiteY12" fmla="*/ 2817 h 10769"/>
                  <a:gd name="connsiteX13" fmla="*/ 23 w 12457"/>
                  <a:gd name="connsiteY13" fmla="*/ 3176 h 10769"/>
                  <a:gd name="connsiteX14" fmla="*/ 1914 w 12457"/>
                  <a:gd name="connsiteY14" fmla="*/ 6894 h 10769"/>
                  <a:gd name="connsiteX15" fmla="*/ 3693 w 12457"/>
                  <a:gd name="connsiteY15" fmla="*/ 10669 h 10769"/>
                  <a:gd name="connsiteX16" fmla="*/ 4121 w 12457"/>
                  <a:gd name="connsiteY16" fmla="*/ 10669 h 10769"/>
                  <a:gd name="connsiteX17" fmla="*/ 6013 w 12457"/>
                  <a:gd name="connsiteY17" fmla="*/ 9996 h 10769"/>
                  <a:gd name="connsiteX18" fmla="*/ 6404 w 12457"/>
                  <a:gd name="connsiteY18" fmla="*/ 9600 h 10769"/>
                  <a:gd name="connsiteX19" fmla="*/ 3882 w 12457"/>
                  <a:gd name="connsiteY19" fmla="*/ 8901 h 10769"/>
                  <a:gd name="connsiteX20" fmla="*/ 3384 w 12457"/>
                  <a:gd name="connsiteY20" fmla="*/ 7876 h 10769"/>
                  <a:gd name="connsiteX21" fmla="*/ 3806 w 12457"/>
                  <a:gd name="connsiteY21" fmla="*/ 6901 h 1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457" h="10769">
                    <a:moveTo>
                      <a:pt x="10087" y="3881"/>
                    </a:moveTo>
                    <a:cubicBezTo>
                      <a:pt x="11713" y="3088"/>
                      <a:pt x="11732" y="4787"/>
                      <a:pt x="12268" y="4510"/>
                    </a:cubicBezTo>
                    <a:cubicBezTo>
                      <a:pt x="12565" y="4359"/>
                      <a:pt x="12451" y="4157"/>
                      <a:pt x="12338" y="3937"/>
                    </a:cubicBezTo>
                    <a:cubicBezTo>
                      <a:pt x="12104" y="3453"/>
                      <a:pt x="11859" y="3069"/>
                      <a:pt x="11449" y="2251"/>
                    </a:cubicBezTo>
                    <a:cubicBezTo>
                      <a:pt x="11039" y="1433"/>
                      <a:pt x="10906" y="993"/>
                      <a:pt x="10673" y="508"/>
                    </a:cubicBezTo>
                    <a:cubicBezTo>
                      <a:pt x="10490" y="150"/>
                      <a:pt x="10415" y="-121"/>
                      <a:pt x="10087" y="55"/>
                    </a:cubicBezTo>
                    <a:cubicBezTo>
                      <a:pt x="9759" y="231"/>
                      <a:pt x="10869" y="1609"/>
                      <a:pt x="9191" y="2421"/>
                    </a:cubicBezTo>
                    <a:lnTo>
                      <a:pt x="3031" y="5422"/>
                    </a:lnTo>
                    <a:cubicBezTo>
                      <a:pt x="2400" y="5743"/>
                      <a:pt x="2249" y="5649"/>
                      <a:pt x="1996" y="5152"/>
                    </a:cubicBezTo>
                    <a:lnTo>
                      <a:pt x="1492" y="4107"/>
                    </a:lnTo>
                    <a:cubicBezTo>
                      <a:pt x="748" y="2729"/>
                      <a:pt x="2450" y="2383"/>
                      <a:pt x="2217" y="1899"/>
                    </a:cubicBezTo>
                    <a:cubicBezTo>
                      <a:pt x="2059" y="1578"/>
                      <a:pt x="1587" y="1974"/>
                      <a:pt x="1441" y="2075"/>
                    </a:cubicBezTo>
                    <a:lnTo>
                      <a:pt x="250" y="2817"/>
                    </a:lnTo>
                    <a:cubicBezTo>
                      <a:pt x="124" y="2899"/>
                      <a:pt x="-66" y="2993"/>
                      <a:pt x="23" y="3176"/>
                    </a:cubicBezTo>
                    <a:cubicBezTo>
                      <a:pt x="578" y="4315"/>
                      <a:pt x="1032" y="5107"/>
                      <a:pt x="1914" y="6894"/>
                    </a:cubicBezTo>
                    <a:cubicBezTo>
                      <a:pt x="2797" y="8681"/>
                      <a:pt x="3138" y="9530"/>
                      <a:pt x="3693" y="10669"/>
                    </a:cubicBezTo>
                    <a:cubicBezTo>
                      <a:pt x="3787" y="10845"/>
                      <a:pt x="3976" y="10751"/>
                      <a:pt x="4121" y="10669"/>
                    </a:cubicBezTo>
                    <a:lnTo>
                      <a:pt x="6013" y="9996"/>
                    </a:lnTo>
                    <a:cubicBezTo>
                      <a:pt x="6196" y="9933"/>
                      <a:pt x="6530" y="9864"/>
                      <a:pt x="6404" y="9600"/>
                    </a:cubicBezTo>
                    <a:cubicBezTo>
                      <a:pt x="6139" y="9052"/>
                      <a:pt x="4512" y="10285"/>
                      <a:pt x="3882" y="8901"/>
                    </a:cubicBezTo>
                    <a:lnTo>
                      <a:pt x="3384" y="7876"/>
                    </a:lnTo>
                    <a:cubicBezTo>
                      <a:pt x="3138" y="7379"/>
                      <a:pt x="3150" y="7247"/>
                      <a:pt x="3806" y="69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B2E1E757-B832-F8B4-0300-353E5900CDC5}"/>
                  </a:ext>
                </a:extLst>
              </p:cNvPr>
              <p:cNvSpPr/>
              <p:nvPr/>
            </p:nvSpPr>
            <p:spPr>
              <a:xfrm>
                <a:off x="8372369" y="3905066"/>
                <a:ext cx="12078" cy="10019"/>
              </a:xfrm>
              <a:custGeom>
                <a:avLst/>
                <a:gdLst>
                  <a:gd name="connsiteX0" fmla="*/ 2764 w 12078"/>
                  <a:gd name="connsiteY0" fmla="*/ 6502 h 10019"/>
                  <a:gd name="connsiteX1" fmla="*/ 1269 w 12078"/>
                  <a:gd name="connsiteY1" fmla="*/ 5156 h 10019"/>
                  <a:gd name="connsiteX2" fmla="*/ 2366 w 12078"/>
                  <a:gd name="connsiteY2" fmla="*/ 2545 h 10019"/>
                  <a:gd name="connsiteX3" fmla="*/ 1635 w 12078"/>
                  <a:gd name="connsiteY3" fmla="*/ 2513 h 10019"/>
                  <a:gd name="connsiteX4" fmla="*/ 210 w 12078"/>
                  <a:gd name="connsiteY4" fmla="*/ 2979 h 10019"/>
                  <a:gd name="connsiteX5" fmla="*/ 8 w 12078"/>
                  <a:gd name="connsiteY5" fmla="*/ 3325 h 10019"/>
                  <a:gd name="connsiteX6" fmla="*/ 922 w 12078"/>
                  <a:gd name="connsiteY6" fmla="*/ 6288 h 10019"/>
                  <a:gd name="connsiteX7" fmla="*/ 1862 w 12078"/>
                  <a:gd name="connsiteY7" fmla="*/ 9793 h 10019"/>
                  <a:gd name="connsiteX8" fmla="*/ 2185 w 12078"/>
                  <a:gd name="connsiteY8" fmla="*/ 10015 h 10019"/>
                  <a:gd name="connsiteX9" fmla="*/ 2196 w 12078"/>
                  <a:gd name="connsiteY9" fmla="*/ 10013 h 10019"/>
                  <a:gd name="connsiteX10" fmla="*/ 3205 w 12078"/>
                  <a:gd name="connsiteY10" fmla="*/ 8125 h 10019"/>
                  <a:gd name="connsiteX11" fmla="*/ 10022 w 12078"/>
                  <a:gd name="connsiteY11" fmla="*/ 6169 h 10019"/>
                  <a:gd name="connsiteX12" fmla="*/ 11976 w 12078"/>
                  <a:gd name="connsiteY12" fmla="*/ 6691 h 10019"/>
                  <a:gd name="connsiteX13" fmla="*/ 12058 w 12078"/>
                  <a:gd name="connsiteY13" fmla="*/ 6395 h 10019"/>
                  <a:gd name="connsiteX14" fmla="*/ 11529 w 12078"/>
                  <a:gd name="connsiteY14" fmla="*/ 4734 h 10019"/>
                  <a:gd name="connsiteX15" fmla="*/ 10589 w 12078"/>
                  <a:gd name="connsiteY15" fmla="*/ 1286 h 10019"/>
                  <a:gd name="connsiteX16" fmla="*/ 7733 w 12078"/>
                  <a:gd name="connsiteY16" fmla="*/ 103 h 10019"/>
                  <a:gd name="connsiteX17" fmla="*/ 7449 w 12078"/>
                  <a:gd name="connsiteY17" fmla="*/ 349 h 10019"/>
                  <a:gd name="connsiteX18" fmla="*/ 10387 w 12078"/>
                  <a:gd name="connsiteY18" fmla="*/ 3356 h 10019"/>
                  <a:gd name="connsiteX19" fmla="*/ 9208 w 12078"/>
                  <a:gd name="connsiteY19" fmla="*/ 4652 h 10019"/>
                  <a:gd name="connsiteX20" fmla="*/ 7316 w 12078"/>
                  <a:gd name="connsiteY20" fmla="*/ 5193 h 10019"/>
                  <a:gd name="connsiteX21" fmla="*/ 6131 w 12078"/>
                  <a:gd name="connsiteY21" fmla="*/ 4935 h 10019"/>
                  <a:gd name="connsiteX22" fmla="*/ 5854 w 12078"/>
                  <a:gd name="connsiteY22" fmla="*/ 3960 h 10019"/>
                  <a:gd name="connsiteX23" fmla="*/ 7001 w 12078"/>
                  <a:gd name="connsiteY23" fmla="*/ 2073 h 10019"/>
                  <a:gd name="connsiteX24" fmla="*/ 6219 w 12078"/>
                  <a:gd name="connsiteY24" fmla="*/ 2073 h 10019"/>
                  <a:gd name="connsiteX25" fmla="*/ 3647 w 12078"/>
                  <a:gd name="connsiteY25" fmla="*/ 2916 h 10019"/>
                  <a:gd name="connsiteX26" fmla="*/ 3356 w 12078"/>
                  <a:gd name="connsiteY26" fmla="*/ 3268 h 10019"/>
                  <a:gd name="connsiteX27" fmla="*/ 5103 w 12078"/>
                  <a:gd name="connsiteY27" fmla="*/ 4306 h 10019"/>
                  <a:gd name="connsiteX28" fmla="*/ 5343 w 12078"/>
                  <a:gd name="connsiteY28" fmla="*/ 5131 h 10019"/>
                  <a:gd name="connsiteX29" fmla="*/ 4775 w 12078"/>
                  <a:gd name="connsiteY29" fmla="*/ 5904 h 1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078" h="10019">
                    <a:moveTo>
                      <a:pt x="2764" y="6502"/>
                    </a:moveTo>
                    <a:cubicBezTo>
                      <a:pt x="1761" y="6785"/>
                      <a:pt x="1730" y="6735"/>
                      <a:pt x="1269" y="5156"/>
                    </a:cubicBezTo>
                    <a:cubicBezTo>
                      <a:pt x="544" y="2639"/>
                      <a:pt x="2530" y="3161"/>
                      <a:pt x="2366" y="2545"/>
                    </a:cubicBezTo>
                    <a:cubicBezTo>
                      <a:pt x="2285" y="2243"/>
                      <a:pt x="1824" y="2444"/>
                      <a:pt x="1635" y="2513"/>
                    </a:cubicBezTo>
                    <a:lnTo>
                      <a:pt x="210" y="2979"/>
                    </a:lnTo>
                    <a:cubicBezTo>
                      <a:pt x="61" y="3022"/>
                      <a:pt x="-28" y="3174"/>
                      <a:pt x="8" y="3325"/>
                    </a:cubicBezTo>
                    <a:cubicBezTo>
                      <a:pt x="336" y="4476"/>
                      <a:pt x="639" y="5363"/>
                      <a:pt x="922" y="6288"/>
                    </a:cubicBezTo>
                    <a:cubicBezTo>
                      <a:pt x="1496" y="8295"/>
                      <a:pt x="1704" y="9258"/>
                      <a:pt x="1862" y="9793"/>
                    </a:cubicBezTo>
                    <a:cubicBezTo>
                      <a:pt x="1890" y="9943"/>
                      <a:pt x="2034" y="10042"/>
                      <a:pt x="2185" y="10015"/>
                    </a:cubicBezTo>
                    <a:cubicBezTo>
                      <a:pt x="2189" y="10015"/>
                      <a:pt x="2192" y="10013"/>
                      <a:pt x="2196" y="10013"/>
                    </a:cubicBezTo>
                    <a:cubicBezTo>
                      <a:pt x="2783" y="9843"/>
                      <a:pt x="1887" y="8497"/>
                      <a:pt x="3205" y="8125"/>
                    </a:cubicBezTo>
                    <a:lnTo>
                      <a:pt x="10022" y="6169"/>
                    </a:lnTo>
                    <a:cubicBezTo>
                      <a:pt x="11806" y="5659"/>
                      <a:pt x="11283" y="6880"/>
                      <a:pt x="11976" y="6691"/>
                    </a:cubicBezTo>
                    <a:cubicBezTo>
                      <a:pt x="12058" y="6659"/>
                      <a:pt x="12109" y="6565"/>
                      <a:pt x="12058" y="6395"/>
                    </a:cubicBezTo>
                    <a:cubicBezTo>
                      <a:pt x="11850" y="5672"/>
                      <a:pt x="11636" y="5137"/>
                      <a:pt x="11529" y="4734"/>
                    </a:cubicBezTo>
                    <a:cubicBezTo>
                      <a:pt x="11333" y="4105"/>
                      <a:pt x="11169" y="3281"/>
                      <a:pt x="10589" y="1286"/>
                    </a:cubicBezTo>
                    <a:cubicBezTo>
                      <a:pt x="10286" y="217"/>
                      <a:pt x="8868" y="-217"/>
                      <a:pt x="7733" y="103"/>
                    </a:cubicBezTo>
                    <a:cubicBezTo>
                      <a:pt x="7449" y="185"/>
                      <a:pt x="7436" y="292"/>
                      <a:pt x="7449" y="349"/>
                    </a:cubicBezTo>
                    <a:cubicBezTo>
                      <a:pt x="7594" y="846"/>
                      <a:pt x="9454" y="116"/>
                      <a:pt x="10387" y="3356"/>
                    </a:cubicBezTo>
                    <a:cubicBezTo>
                      <a:pt x="10652" y="4294"/>
                      <a:pt x="10110" y="4394"/>
                      <a:pt x="9208" y="4652"/>
                    </a:cubicBezTo>
                    <a:lnTo>
                      <a:pt x="7316" y="5193"/>
                    </a:lnTo>
                    <a:cubicBezTo>
                      <a:pt x="6465" y="5433"/>
                      <a:pt x="6301" y="5533"/>
                      <a:pt x="6131" y="4935"/>
                    </a:cubicBezTo>
                    <a:lnTo>
                      <a:pt x="5854" y="3960"/>
                    </a:lnTo>
                    <a:cubicBezTo>
                      <a:pt x="5463" y="2601"/>
                      <a:pt x="7115" y="2526"/>
                      <a:pt x="7001" y="2073"/>
                    </a:cubicBezTo>
                    <a:cubicBezTo>
                      <a:pt x="6900" y="1764"/>
                      <a:pt x="6371" y="1997"/>
                      <a:pt x="6219" y="2073"/>
                    </a:cubicBezTo>
                    <a:lnTo>
                      <a:pt x="3647" y="2916"/>
                    </a:lnTo>
                    <a:cubicBezTo>
                      <a:pt x="3256" y="3042"/>
                      <a:pt x="3325" y="3174"/>
                      <a:pt x="3356" y="3268"/>
                    </a:cubicBezTo>
                    <a:cubicBezTo>
                      <a:pt x="3426" y="3520"/>
                      <a:pt x="4788" y="3180"/>
                      <a:pt x="5103" y="4306"/>
                    </a:cubicBezTo>
                    <a:lnTo>
                      <a:pt x="5343" y="5131"/>
                    </a:lnTo>
                    <a:cubicBezTo>
                      <a:pt x="5513" y="5697"/>
                      <a:pt x="5400" y="5722"/>
                      <a:pt x="4775" y="590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9731E76-8751-4D5C-84F9-955A1F0F6E27}"/>
                  </a:ext>
                </a:extLst>
              </p:cNvPr>
              <p:cNvSpPr/>
              <p:nvPr/>
            </p:nvSpPr>
            <p:spPr>
              <a:xfrm>
                <a:off x="8370735" y="3898951"/>
                <a:ext cx="6738" cy="5408"/>
              </a:xfrm>
              <a:custGeom>
                <a:avLst/>
                <a:gdLst>
                  <a:gd name="connsiteX0" fmla="*/ 4127 w 6738"/>
                  <a:gd name="connsiteY0" fmla="*/ 5357 h 5408"/>
                  <a:gd name="connsiteX1" fmla="*/ 6706 w 6738"/>
                  <a:gd name="connsiteY1" fmla="*/ 2274 h 5408"/>
                  <a:gd name="connsiteX2" fmla="*/ 4751 w 6738"/>
                  <a:gd name="connsiteY2" fmla="*/ 2 h 5408"/>
                  <a:gd name="connsiteX3" fmla="*/ 4587 w 6738"/>
                  <a:gd name="connsiteY3" fmla="*/ 166 h 5408"/>
                  <a:gd name="connsiteX4" fmla="*/ 5646 w 6738"/>
                  <a:gd name="connsiteY4" fmla="*/ 1701 h 5408"/>
                  <a:gd name="connsiteX5" fmla="*/ 2903 w 6738"/>
                  <a:gd name="connsiteY5" fmla="*/ 4168 h 5408"/>
                  <a:gd name="connsiteX6" fmla="*/ 696 w 6738"/>
                  <a:gd name="connsiteY6" fmla="*/ 3217 h 5408"/>
                  <a:gd name="connsiteX7" fmla="*/ 1749 w 6738"/>
                  <a:gd name="connsiteY7" fmla="*/ 1903 h 5408"/>
                  <a:gd name="connsiteX8" fmla="*/ 1945 w 6738"/>
                  <a:gd name="connsiteY8" fmla="*/ 1701 h 5408"/>
                  <a:gd name="connsiteX9" fmla="*/ 879 w 6738"/>
                  <a:gd name="connsiteY9" fmla="*/ 846 h 5408"/>
                  <a:gd name="connsiteX10" fmla="*/ 22 w 6738"/>
                  <a:gd name="connsiteY10" fmla="*/ 2733 h 5408"/>
                  <a:gd name="connsiteX11" fmla="*/ 4127 w 6738"/>
                  <a:gd name="connsiteY11" fmla="*/ 5357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38" h="5408">
                    <a:moveTo>
                      <a:pt x="4127" y="5357"/>
                    </a:moveTo>
                    <a:cubicBezTo>
                      <a:pt x="5836" y="5086"/>
                      <a:pt x="6945" y="3803"/>
                      <a:pt x="6706" y="2274"/>
                    </a:cubicBezTo>
                    <a:cubicBezTo>
                      <a:pt x="6491" y="890"/>
                      <a:pt x="5123" y="-54"/>
                      <a:pt x="4751" y="2"/>
                    </a:cubicBezTo>
                    <a:cubicBezTo>
                      <a:pt x="4587" y="2"/>
                      <a:pt x="4581" y="109"/>
                      <a:pt x="4587" y="166"/>
                    </a:cubicBezTo>
                    <a:cubicBezTo>
                      <a:pt x="4625" y="380"/>
                      <a:pt x="5520" y="908"/>
                      <a:pt x="5646" y="1701"/>
                    </a:cubicBezTo>
                    <a:cubicBezTo>
                      <a:pt x="5848" y="2960"/>
                      <a:pt x="4341" y="3941"/>
                      <a:pt x="2903" y="4168"/>
                    </a:cubicBezTo>
                    <a:cubicBezTo>
                      <a:pt x="1976" y="4319"/>
                      <a:pt x="860" y="4256"/>
                      <a:pt x="696" y="3217"/>
                    </a:cubicBezTo>
                    <a:cubicBezTo>
                      <a:pt x="583" y="2494"/>
                      <a:pt x="1056" y="2186"/>
                      <a:pt x="1749" y="1903"/>
                    </a:cubicBezTo>
                    <a:cubicBezTo>
                      <a:pt x="1850" y="1865"/>
                      <a:pt x="1970" y="1821"/>
                      <a:pt x="1945" y="1701"/>
                    </a:cubicBezTo>
                    <a:cubicBezTo>
                      <a:pt x="1907" y="1468"/>
                      <a:pt x="1144" y="801"/>
                      <a:pt x="879" y="846"/>
                    </a:cubicBezTo>
                    <a:cubicBezTo>
                      <a:pt x="3" y="984"/>
                      <a:pt x="-48" y="2261"/>
                      <a:pt x="22" y="2733"/>
                    </a:cubicBezTo>
                    <a:cubicBezTo>
                      <a:pt x="312" y="4532"/>
                      <a:pt x="2115" y="5671"/>
                      <a:pt x="4127" y="53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86ACC9EE-A66F-1937-3D92-8DC01B3A14DA}"/>
                  </a:ext>
                </a:extLst>
              </p:cNvPr>
              <p:cNvSpPr/>
              <p:nvPr/>
            </p:nvSpPr>
            <p:spPr>
              <a:xfrm>
                <a:off x="8370000" y="3885577"/>
                <a:ext cx="10770" cy="11174"/>
              </a:xfrm>
              <a:custGeom>
                <a:avLst/>
                <a:gdLst>
                  <a:gd name="connsiteX0" fmla="*/ 1595 w 10770"/>
                  <a:gd name="connsiteY0" fmla="*/ 1435 h 11174"/>
                  <a:gd name="connsiteX1" fmla="*/ 177 w 10770"/>
                  <a:gd name="connsiteY1" fmla="*/ 453 h 11174"/>
                  <a:gd name="connsiteX2" fmla="*/ 0 w 10770"/>
                  <a:gd name="connsiteY2" fmla="*/ 736 h 11174"/>
                  <a:gd name="connsiteX3" fmla="*/ 63 w 10770"/>
                  <a:gd name="connsiteY3" fmla="*/ 2542 h 11174"/>
                  <a:gd name="connsiteX4" fmla="*/ 0 w 10770"/>
                  <a:gd name="connsiteY4" fmla="*/ 4297 h 11174"/>
                  <a:gd name="connsiteX5" fmla="*/ 246 w 10770"/>
                  <a:gd name="connsiteY5" fmla="*/ 4612 h 11174"/>
                  <a:gd name="connsiteX6" fmla="*/ 1810 w 10770"/>
                  <a:gd name="connsiteY6" fmla="*/ 3114 h 11174"/>
                  <a:gd name="connsiteX7" fmla="*/ 3941 w 10770"/>
                  <a:gd name="connsiteY7" fmla="*/ 3114 h 11174"/>
                  <a:gd name="connsiteX8" fmla="*/ 4628 w 10770"/>
                  <a:gd name="connsiteY8" fmla="*/ 3586 h 11174"/>
                  <a:gd name="connsiteX9" fmla="*/ 4628 w 10770"/>
                  <a:gd name="connsiteY9" fmla="*/ 7638 h 11174"/>
                  <a:gd name="connsiteX10" fmla="*/ 3998 w 10770"/>
                  <a:gd name="connsiteY10" fmla="*/ 7978 h 11174"/>
                  <a:gd name="connsiteX11" fmla="*/ 1614 w 10770"/>
                  <a:gd name="connsiteY11" fmla="*/ 7978 h 11174"/>
                  <a:gd name="connsiteX12" fmla="*/ 259 w 10770"/>
                  <a:gd name="connsiteY12" fmla="*/ 6902 h 11174"/>
                  <a:gd name="connsiteX13" fmla="*/ 32 w 10770"/>
                  <a:gd name="connsiteY13" fmla="*/ 7223 h 11174"/>
                  <a:gd name="connsiteX14" fmla="*/ 95 w 10770"/>
                  <a:gd name="connsiteY14" fmla="*/ 8978 h 11174"/>
                  <a:gd name="connsiteX15" fmla="*/ 32 w 10770"/>
                  <a:gd name="connsiteY15" fmla="*/ 10501 h 11174"/>
                  <a:gd name="connsiteX16" fmla="*/ 277 w 10770"/>
                  <a:gd name="connsiteY16" fmla="*/ 11174 h 11174"/>
                  <a:gd name="connsiteX17" fmla="*/ 1841 w 10770"/>
                  <a:gd name="connsiteY17" fmla="*/ 9633 h 11174"/>
                  <a:gd name="connsiteX18" fmla="*/ 8601 w 10770"/>
                  <a:gd name="connsiteY18" fmla="*/ 9633 h 11174"/>
                  <a:gd name="connsiteX19" fmla="*/ 10543 w 10770"/>
                  <a:gd name="connsiteY19" fmla="*/ 10790 h 11174"/>
                  <a:gd name="connsiteX20" fmla="*/ 10770 w 10770"/>
                  <a:gd name="connsiteY20" fmla="*/ 10488 h 11174"/>
                  <a:gd name="connsiteX21" fmla="*/ 10713 w 10770"/>
                  <a:gd name="connsiteY21" fmla="*/ 8664 h 11174"/>
                  <a:gd name="connsiteX22" fmla="*/ 10770 w 10770"/>
                  <a:gd name="connsiteY22" fmla="*/ 6675 h 11174"/>
                  <a:gd name="connsiteX23" fmla="*/ 10562 w 10770"/>
                  <a:gd name="connsiteY23" fmla="*/ 6267 h 11174"/>
                  <a:gd name="connsiteX24" fmla="*/ 8670 w 10770"/>
                  <a:gd name="connsiteY24" fmla="*/ 7959 h 11174"/>
                  <a:gd name="connsiteX25" fmla="*/ 6262 w 10770"/>
                  <a:gd name="connsiteY25" fmla="*/ 7959 h 11174"/>
                  <a:gd name="connsiteX26" fmla="*/ 5448 w 10770"/>
                  <a:gd name="connsiteY26" fmla="*/ 7286 h 11174"/>
                  <a:gd name="connsiteX27" fmla="*/ 5448 w 10770"/>
                  <a:gd name="connsiteY27" fmla="*/ 3649 h 11174"/>
                  <a:gd name="connsiteX28" fmla="*/ 6249 w 10770"/>
                  <a:gd name="connsiteY28" fmla="*/ 3096 h 11174"/>
                  <a:gd name="connsiteX29" fmla="*/ 8986 w 10770"/>
                  <a:gd name="connsiteY29" fmla="*/ 3096 h 11174"/>
                  <a:gd name="connsiteX30" fmla="*/ 10575 w 10770"/>
                  <a:gd name="connsiteY30" fmla="*/ 4090 h 11174"/>
                  <a:gd name="connsiteX31" fmla="*/ 10739 w 10770"/>
                  <a:gd name="connsiteY31" fmla="*/ 3813 h 11174"/>
                  <a:gd name="connsiteX32" fmla="*/ 10682 w 10770"/>
                  <a:gd name="connsiteY32" fmla="*/ 2095 h 11174"/>
                  <a:gd name="connsiteX33" fmla="*/ 10739 w 10770"/>
                  <a:gd name="connsiteY33" fmla="*/ 283 h 11174"/>
                  <a:gd name="connsiteX34" fmla="*/ 10562 w 10770"/>
                  <a:gd name="connsiteY34" fmla="*/ 0 h 11174"/>
                  <a:gd name="connsiteX35" fmla="*/ 8601 w 10770"/>
                  <a:gd name="connsiteY35" fmla="*/ 1416 h 1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770" h="11174">
                    <a:moveTo>
                      <a:pt x="1595" y="1435"/>
                    </a:moveTo>
                    <a:cubicBezTo>
                      <a:pt x="107" y="1435"/>
                      <a:pt x="757" y="453"/>
                      <a:pt x="177" y="453"/>
                    </a:cubicBezTo>
                    <a:cubicBezTo>
                      <a:pt x="50" y="453"/>
                      <a:pt x="0" y="503"/>
                      <a:pt x="0" y="736"/>
                    </a:cubicBezTo>
                    <a:cubicBezTo>
                      <a:pt x="0" y="1328"/>
                      <a:pt x="63" y="1831"/>
                      <a:pt x="63" y="2542"/>
                    </a:cubicBezTo>
                    <a:cubicBezTo>
                      <a:pt x="63" y="3385"/>
                      <a:pt x="0" y="3737"/>
                      <a:pt x="0" y="4297"/>
                    </a:cubicBezTo>
                    <a:cubicBezTo>
                      <a:pt x="0" y="4486"/>
                      <a:pt x="0" y="4612"/>
                      <a:pt x="246" y="4612"/>
                    </a:cubicBezTo>
                    <a:cubicBezTo>
                      <a:pt x="687" y="4612"/>
                      <a:pt x="139" y="3114"/>
                      <a:pt x="1810" y="3114"/>
                    </a:cubicBezTo>
                    <a:lnTo>
                      <a:pt x="3941" y="3114"/>
                    </a:lnTo>
                    <a:cubicBezTo>
                      <a:pt x="4282" y="3114"/>
                      <a:pt x="4628" y="3190"/>
                      <a:pt x="4628" y="3586"/>
                    </a:cubicBezTo>
                    <a:lnTo>
                      <a:pt x="4628" y="7638"/>
                    </a:lnTo>
                    <a:cubicBezTo>
                      <a:pt x="4628" y="7921"/>
                      <a:pt x="4433" y="7978"/>
                      <a:pt x="3998" y="7978"/>
                    </a:cubicBezTo>
                    <a:lnTo>
                      <a:pt x="1614" y="7978"/>
                    </a:lnTo>
                    <a:cubicBezTo>
                      <a:pt x="259" y="7978"/>
                      <a:pt x="700" y="6902"/>
                      <a:pt x="259" y="6902"/>
                    </a:cubicBezTo>
                    <a:cubicBezTo>
                      <a:pt x="114" y="6902"/>
                      <a:pt x="32" y="7028"/>
                      <a:pt x="32" y="7223"/>
                    </a:cubicBezTo>
                    <a:cubicBezTo>
                      <a:pt x="32" y="7619"/>
                      <a:pt x="95" y="8160"/>
                      <a:pt x="95" y="8978"/>
                    </a:cubicBezTo>
                    <a:cubicBezTo>
                      <a:pt x="95" y="9689"/>
                      <a:pt x="32" y="10092"/>
                      <a:pt x="32" y="10501"/>
                    </a:cubicBezTo>
                    <a:cubicBezTo>
                      <a:pt x="32" y="10759"/>
                      <a:pt x="32" y="11174"/>
                      <a:pt x="277" y="11174"/>
                    </a:cubicBezTo>
                    <a:cubicBezTo>
                      <a:pt x="851" y="11174"/>
                      <a:pt x="189" y="9633"/>
                      <a:pt x="1841" y="9633"/>
                    </a:cubicBezTo>
                    <a:lnTo>
                      <a:pt x="8601" y="9633"/>
                    </a:lnTo>
                    <a:cubicBezTo>
                      <a:pt x="10493" y="9633"/>
                      <a:pt x="9938" y="10790"/>
                      <a:pt x="10543" y="10790"/>
                    </a:cubicBezTo>
                    <a:cubicBezTo>
                      <a:pt x="10745" y="10790"/>
                      <a:pt x="10770" y="10652"/>
                      <a:pt x="10770" y="10488"/>
                    </a:cubicBezTo>
                    <a:cubicBezTo>
                      <a:pt x="10770" y="9809"/>
                      <a:pt x="10713" y="9230"/>
                      <a:pt x="10713" y="8664"/>
                    </a:cubicBezTo>
                    <a:cubicBezTo>
                      <a:pt x="10713" y="7682"/>
                      <a:pt x="10770" y="7235"/>
                      <a:pt x="10770" y="6675"/>
                    </a:cubicBezTo>
                    <a:cubicBezTo>
                      <a:pt x="10770" y="6241"/>
                      <a:pt x="10650" y="6267"/>
                      <a:pt x="10562" y="6267"/>
                    </a:cubicBezTo>
                    <a:cubicBezTo>
                      <a:pt x="10013" y="6267"/>
                      <a:pt x="10562" y="7959"/>
                      <a:pt x="8670" y="7959"/>
                    </a:cubicBezTo>
                    <a:lnTo>
                      <a:pt x="6262" y="7959"/>
                    </a:lnTo>
                    <a:cubicBezTo>
                      <a:pt x="5631" y="7959"/>
                      <a:pt x="5448" y="7915"/>
                      <a:pt x="5448" y="7286"/>
                    </a:cubicBezTo>
                    <a:lnTo>
                      <a:pt x="5448" y="3649"/>
                    </a:lnTo>
                    <a:cubicBezTo>
                      <a:pt x="5448" y="3020"/>
                      <a:pt x="5612" y="3096"/>
                      <a:pt x="6249" y="3096"/>
                    </a:cubicBezTo>
                    <a:lnTo>
                      <a:pt x="8986" y="3096"/>
                    </a:lnTo>
                    <a:cubicBezTo>
                      <a:pt x="10449" y="3096"/>
                      <a:pt x="10045" y="4090"/>
                      <a:pt x="10575" y="4090"/>
                    </a:cubicBezTo>
                    <a:cubicBezTo>
                      <a:pt x="10682" y="4090"/>
                      <a:pt x="10739" y="4002"/>
                      <a:pt x="10739" y="3813"/>
                    </a:cubicBezTo>
                    <a:cubicBezTo>
                      <a:pt x="10739" y="3121"/>
                      <a:pt x="10682" y="2554"/>
                      <a:pt x="10682" y="2095"/>
                    </a:cubicBezTo>
                    <a:cubicBezTo>
                      <a:pt x="10682" y="1636"/>
                      <a:pt x="10739" y="736"/>
                      <a:pt x="10739" y="283"/>
                    </a:cubicBezTo>
                    <a:cubicBezTo>
                      <a:pt x="10739" y="107"/>
                      <a:pt x="10739" y="0"/>
                      <a:pt x="10562" y="0"/>
                    </a:cubicBezTo>
                    <a:cubicBezTo>
                      <a:pt x="9932" y="0"/>
                      <a:pt x="10562" y="1416"/>
                      <a:pt x="8601" y="141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CE3DA927-2744-1228-41D0-F5B067DF44A1}"/>
                  </a:ext>
                </a:extLst>
              </p:cNvPr>
              <p:cNvSpPr/>
              <p:nvPr/>
            </p:nvSpPr>
            <p:spPr>
              <a:xfrm>
                <a:off x="8370056" y="3872912"/>
                <a:ext cx="11743" cy="11582"/>
              </a:xfrm>
              <a:custGeom>
                <a:avLst/>
                <a:gdLst>
                  <a:gd name="connsiteX0" fmla="*/ 8791 w 11743"/>
                  <a:gd name="connsiteY0" fmla="*/ 10092 h 11582"/>
                  <a:gd name="connsiteX1" fmla="*/ 10531 w 11743"/>
                  <a:gd name="connsiteY1" fmla="*/ 11583 h 11582"/>
                  <a:gd name="connsiteX2" fmla="*/ 10752 w 11743"/>
                  <a:gd name="connsiteY2" fmla="*/ 11180 h 11582"/>
                  <a:gd name="connsiteX3" fmla="*/ 10815 w 11743"/>
                  <a:gd name="connsiteY3" fmla="*/ 10004 h 11582"/>
                  <a:gd name="connsiteX4" fmla="*/ 11036 w 11743"/>
                  <a:gd name="connsiteY4" fmla="*/ 8406 h 11582"/>
                  <a:gd name="connsiteX5" fmla="*/ 10891 w 11743"/>
                  <a:gd name="connsiteY5" fmla="*/ 7871 h 11582"/>
                  <a:gd name="connsiteX6" fmla="*/ 8129 w 11743"/>
                  <a:gd name="connsiteY6" fmla="*/ 9349 h 11582"/>
                  <a:gd name="connsiteX7" fmla="*/ 2983 w 11743"/>
                  <a:gd name="connsiteY7" fmla="*/ 8871 h 11582"/>
                  <a:gd name="connsiteX8" fmla="*/ 2750 w 11743"/>
                  <a:gd name="connsiteY8" fmla="*/ 8733 h 11582"/>
                  <a:gd name="connsiteX9" fmla="*/ 2964 w 11743"/>
                  <a:gd name="connsiteY9" fmla="*/ 8513 h 11582"/>
                  <a:gd name="connsiteX10" fmla="*/ 11502 w 11743"/>
                  <a:gd name="connsiteY10" fmla="*/ 2762 h 11582"/>
                  <a:gd name="connsiteX11" fmla="*/ 11742 w 11743"/>
                  <a:gd name="connsiteY11" fmla="*/ 2429 h 11582"/>
                  <a:gd name="connsiteX12" fmla="*/ 11307 w 11743"/>
                  <a:gd name="connsiteY12" fmla="*/ 2221 h 11582"/>
                  <a:gd name="connsiteX13" fmla="*/ 2819 w 11743"/>
                  <a:gd name="connsiteY13" fmla="*/ 1321 h 11582"/>
                  <a:gd name="connsiteX14" fmla="*/ 1256 w 11743"/>
                  <a:gd name="connsiteY14" fmla="*/ 0 h 11582"/>
                  <a:gd name="connsiteX15" fmla="*/ 1029 w 11743"/>
                  <a:gd name="connsiteY15" fmla="*/ 239 h 11582"/>
                  <a:gd name="connsiteX16" fmla="*/ 940 w 11743"/>
                  <a:gd name="connsiteY16" fmla="*/ 1699 h 11582"/>
                  <a:gd name="connsiteX17" fmla="*/ 732 w 11743"/>
                  <a:gd name="connsiteY17" fmla="*/ 3240 h 11582"/>
                  <a:gd name="connsiteX18" fmla="*/ 966 w 11743"/>
                  <a:gd name="connsiteY18" fmla="*/ 3479 h 11582"/>
                  <a:gd name="connsiteX19" fmla="*/ 2737 w 11743"/>
                  <a:gd name="connsiteY19" fmla="*/ 1988 h 11582"/>
                  <a:gd name="connsiteX20" fmla="*/ 7782 w 11743"/>
                  <a:gd name="connsiteY20" fmla="*/ 2492 h 11582"/>
                  <a:gd name="connsiteX21" fmla="*/ 8324 w 11743"/>
                  <a:gd name="connsiteY21" fmla="*/ 2655 h 11582"/>
                  <a:gd name="connsiteX22" fmla="*/ 7896 w 11743"/>
                  <a:gd name="connsiteY22" fmla="*/ 3039 h 11582"/>
                  <a:gd name="connsiteX23" fmla="*/ 675 w 11743"/>
                  <a:gd name="connsiteY23" fmla="*/ 7833 h 11582"/>
                  <a:gd name="connsiteX24" fmla="*/ 221 w 11743"/>
                  <a:gd name="connsiteY24" fmla="*/ 8311 h 11582"/>
                  <a:gd name="connsiteX25" fmla="*/ 146 w 11743"/>
                  <a:gd name="connsiteY25" fmla="*/ 9740 h 11582"/>
                  <a:gd name="connsiteX26" fmla="*/ 1 w 11743"/>
                  <a:gd name="connsiteY26" fmla="*/ 10495 h 11582"/>
                  <a:gd name="connsiteX27" fmla="*/ 221 w 11743"/>
                  <a:gd name="connsiteY27" fmla="*/ 10752 h 11582"/>
                  <a:gd name="connsiteX28" fmla="*/ 240 w 11743"/>
                  <a:gd name="connsiteY28" fmla="*/ 10752 h 11582"/>
                  <a:gd name="connsiteX29" fmla="*/ 3046 w 11743"/>
                  <a:gd name="connsiteY29" fmla="*/ 9494 h 1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743" h="11582">
                    <a:moveTo>
                      <a:pt x="8791" y="10092"/>
                    </a:moveTo>
                    <a:cubicBezTo>
                      <a:pt x="10336" y="10243"/>
                      <a:pt x="9926" y="11526"/>
                      <a:pt x="10531" y="11583"/>
                    </a:cubicBezTo>
                    <a:cubicBezTo>
                      <a:pt x="10790" y="11583"/>
                      <a:pt x="10739" y="11331"/>
                      <a:pt x="10752" y="11180"/>
                    </a:cubicBezTo>
                    <a:cubicBezTo>
                      <a:pt x="10790" y="10815"/>
                      <a:pt x="10752" y="10438"/>
                      <a:pt x="10815" y="10004"/>
                    </a:cubicBezTo>
                    <a:cubicBezTo>
                      <a:pt x="10878" y="9570"/>
                      <a:pt x="10973" y="9073"/>
                      <a:pt x="11036" y="8406"/>
                    </a:cubicBezTo>
                    <a:cubicBezTo>
                      <a:pt x="11036" y="8230"/>
                      <a:pt x="11105" y="7890"/>
                      <a:pt x="10891" y="7871"/>
                    </a:cubicBezTo>
                    <a:cubicBezTo>
                      <a:pt x="10178" y="7802"/>
                      <a:pt x="11036" y="9639"/>
                      <a:pt x="8129" y="9349"/>
                    </a:cubicBezTo>
                    <a:lnTo>
                      <a:pt x="2983" y="8871"/>
                    </a:lnTo>
                    <a:cubicBezTo>
                      <a:pt x="2845" y="8871"/>
                      <a:pt x="2744" y="8821"/>
                      <a:pt x="2750" y="8733"/>
                    </a:cubicBezTo>
                    <a:cubicBezTo>
                      <a:pt x="2756" y="8645"/>
                      <a:pt x="2845" y="8594"/>
                      <a:pt x="2964" y="8513"/>
                    </a:cubicBezTo>
                    <a:lnTo>
                      <a:pt x="11502" y="2762"/>
                    </a:lnTo>
                    <a:cubicBezTo>
                      <a:pt x="11622" y="2674"/>
                      <a:pt x="11723" y="2624"/>
                      <a:pt x="11742" y="2429"/>
                    </a:cubicBezTo>
                    <a:cubicBezTo>
                      <a:pt x="11761" y="2234"/>
                      <a:pt x="11641" y="2259"/>
                      <a:pt x="11307" y="2221"/>
                    </a:cubicBezTo>
                    <a:lnTo>
                      <a:pt x="2819" y="1321"/>
                    </a:lnTo>
                    <a:cubicBezTo>
                      <a:pt x="1230" y="1164"/>
                      <a:pt x="1703" y="63"/>
                      <a:pt x="1256" y="0"/>
                    </a:cubicBezTo>
                    <a:cubicBezTo>
                      <a:pt x="1205" y="0"/>
                      <a:pt x="1060" y="0"/>
                      <a:pt x="1029" y="239"/>
                    </a:cubicBezTo>
                    <a:cubicBezTo>
                      <a:pt x="1029" y="359"/>
                      <a:pt x="1029" y="868"/>
                      <a:pt x="940" y="1699"/>
                    </a:cubicBezTo>
                    <a:cubicBezTo>
                      <a:pt x="852" y="2529"/>
                      <a:pt x="745" y="3026"/>
                      <a:pt x="732" y="3240"/>
                    </a:cubicBezTo>
                    <a:cubicBezTo>
                      <a:pt x="720" y="3454"/>
                      <a:pt x="858" y="3473"/>
                      <a:pt x="966" y="3479"/>
                    </a:cubicBezTo>
                    <a:cubicBezTo>
                      <a:pt x="1464" y="3536"/>
                      <a:pt x="1356" y="1850"/>
                      <a:pt x="2737" y="1988"/>
                    </a:cubicBezTo>
                    <a:lnTo>
                      <a:pt x="7782" y="2492"/>
                    </a:lnTo>
                    <a:cubicBezTo>
                      <a:pt x="8154" y="2523"/>
                      <a:pt x="8337" y="2573"/>
                      <a:pt x="8324" y="2655"/>
                    </a:cubicBezTo>
                    <a:cubicBezTo>
                      <a:pt x="8312" y="2737"/>
                      <a:pt x="8129" y="2882"/>
                      <a:pt x="7896" y="3039"/>
                    </a:cubicBezTo>
                    <a:lnTo>
                      <a:pt x="675" y="7833"/>
                    </a:lnTo>
                    <a:cubicBezTo>
                      <a:pt x="360" y="8047"/>
                      <a:pt x="272" y="7871"/>
                      <a:pt x="221" y="8311"/>
                    </a:cubicBezTo>
                    <a:cubicBezTo>
                      <a:pt x="152" y="9029"/>
                      <a:pt x="177" y="9387"/>
                      <a:pt x="146" y="9740"/>
                    </a:cubicBezTo>
                    <a:cubicBezTo>
                      <a:pt x="114" y="10092"/>
                      <a:pt x="32" y="10237"/>
                      <a:pt x="1" y="10495"/>
                    </a:cubicBezTo>
                    <a:cubicBezTo>
                      <a:pt x="-10" y="10626"/>
                      <a:pt x="89" y="10741"/>
                      <a:pt x="221" y="10752"/>
                    </a:cubicBezTo>
                    <a:cubicBezTo>
                      <a:pt x="227" y="10752"/>
                      <a:pt x="234" y="10752"/>
                      <a:pt x="240" y="10752"/>
                    </a:cubicBezTo>
                    <a:cubicBezTo>
                      <a:pt x="966" y="10828"/>
                      <a:pt x="139" y="9205"/>
                      <a:pt x="3046" y="949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498C508E-2681-13D5-E626-981B50059537}"/>
                  </a:ext>
                </a:extLst>
              </p:cNvPr>
              <p:cNvSpPr/>
              <p:nvPr/>
            </p:nvSpPr>
            <p:spPr>
              <a:xfrm>
                <a:off x="8371700" y="3866199"/>
                <a:ext cx="11374" cy="5719"/>
              </a:xfrm>
              <a:custGeom>
                <a:avLst/>
                <a:gdLst>
                  <a:gd name="connsiteX0" fmla="*/ 2203 w 11374"/>
                  <a:gd name="connsiteY0" fmla="*/ 1296 h 5719"/>
                  <a:gd name="connsiteX1" fmla="*/ 1037 w 11374"/>
                  <a:gd name="connsiteY1" fmla="*/ 0 h 5719"/>
                  <a:gd name="connsiteX2" fmla="*/ 722 w 11374"/>
                  <a:gd name="connsiteY2" fmla="*/ 428 h 5719"/>
                  <a:gd name="connsiteX3" fmla="*/ 419 w 11374"/>
                  <a:gd name="connsiteY3" fmla="*/ 2158 h 5719"/>
                  <a:gd name="connsiteX4" fmla="*/ 41 w 11374"/>
                  <a:gd name="connsiteY4" fmla="*/ 3649 h 5719"/>
                  <a:gd name="connsiteX5" fmla="*/ 154 w 11374"/>
                  <a:gd name="connsiteY5" fmla="*/ 4146 h 5719"/>
                  <a:gd name="connsiteX6" fmla="*/ 1926 w 11374"/>
                  <a:gd name="connsiteY6" fmla="*/ 2951 h 5719"/>
                  <a:gd name="connsiteX7" fmla="*/ 9045 w 11374"/>
                  <a:gd name="connsiteY7" fmla="*/ 4461 h 5719"/>
                  <a:gd name="connsiteX8" fmla="*/ 10388 w 11374"/>
                  <a:gd name="connsiteY8" fmla="*/ 5719 h 5719"/>
                  <a:gd name="connsiteX9" fmla="*/ 10596 w 11374"/>
                  <a:gd name="connsiteY9" fmla="*/ 5612 h 5719"/>
                  <a:gd name="connsiteX10" fmla="*/ 10855 w 11374"/>
                  <a:gd name="connsiteY10" fmla="*/ 4108 h 5719"/>
                  <a:gd name="connsiteX11" fmla="*/ 11347 w 11374"/>
                  <a:gd name="connsiteY11" fmla="*/ 2095 h 5719"/>
                  <a:gd name="connsiteX12" fmla="*/ 11214 w 11374"/>
                  <a:gd name="connsiteY12" fmla="*/ 1617 h 5719"/>
                  <a:gd name="connsiteX13" fmla="*/ 9278 w 11374"/>
                  <a:gd name="connsiteY13" fmla="*/ 2768 h 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" h="5719">
                    <a:moveTo>
                      <a:pt x="2203" y="1296"/>
                    </a:moveTo>
                    <a:cubicBezTo>
                      <a:pt x="791" y="988"/>
                      <a:pt x="1573" y="107"/>
                      <a:pt x="1037" y="0"/>
                    </a:cubicBezTo>
                    <a:cubicBezTo>
                      <a:pt x="860" y="0"/>
                      <a:pt x="810" y="0"/>
                      <a:pt x="722" y="428"/>
                    </a:cubicBezTo>
                    <a:cubicBezTo>
                      <a:pt x="570" y="1183"/>
                      <a:pt x="520" y="1686"/>
                      <a:pt x="419" y="2158"/>
                    </a:cubicBezTo>
                    <a:cubicBezTo>
                      <a:pt x="318" y="2630"/>
                      <a:pt x="148" y="3133"/>
                      <a:pt x="41" y="3649"/>
                    </a:cubicBezTo>
                    <a:cubicBezTo>
                      <a:pt x="41" y="3769"/>
                      <a:pt x="-104" y="4096"/>
                      <a:pt x="154" y="4146"/>
                    </a:cubicBezTo>
                    <a:cubicBezTo>
                      <a:pt x="671" y="4259"/>
                      <a:pt x="577" y="2661"/>
                      <a:pt x="1926" y="2951"/>
                    </a:cubicBezTo>
                    <a:lnTo>
                      <a:pt x="9045" y="4461"/>
                    </a:lnTo>
                    <a:cubicBezTo>
                      <a:pt x="10458" y="4757"/>
                      <a:pt x="9871" y="5637"/>
                      <a:pt x="10388" y="5719"/>
                    </a:cubicBezTo>
                    <a:cubicBezTo>
                      <a:pt x="10464" y="5719"/>
                      <a:pt x="10571" y="5719"/>
                      <a:pt x="10596" y="5612"/>
                    </a:cubicBezTo>
                    <a:cubicBezTo>
                      <a:pt x="10666" y="5266"/>
                      <a:pt x="10729" y="4681"/>
                      <a:pt x="10855" y="4108"/>
                    </a:cubicBezTo>
                    <a:cubicBezTo>
                      <a:pt x="11082" y="3064"/>
                      <a:pt x="11239" y="2586"/>
                      <a:pt x="11347" y="2095"/>
                    </a:cubicBezTo>
                    <a:cubicBezTo>
                      <a:pt x="11416" y="1787"/>
                      <a:pt x="11347" y="1655"/>
                      <a:pt x="11214" y="1617"/>
                    </a:cubicBezTo>
                    <a:cubicBezTo>
                      <a:pt x="10735" y="1516"/>
                      <a:pt x="11101" y="3158"/>
                      <a:pt x="9278" y="276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88ADD9DC-294B-6935-6E59-BE7DFB08AED4}"/>
                  </a:ext>
                </a:extLst>
              </p:cNvPr>
              <p:cNvSpPr/>
              <p:nvPr/>
            </p:nvSpPr>
            <p:spPr>
              <a:xfrm>
                <a:off x="8374910" y="3854956"/>
                <a:ext cx="10837" cy="10336"/>
              </a:xfrm>
              <a:custGeom>
                <a:avLst/>
                <a:gdLst>
                  <a:gd name="connsiteX0" fmla="*/ 2153 w 10837"/>
                  <a:gd name="connsiteY0" fmla="*/ 0 h 10336"/>
                  <a:gd name="connsiteX1" fmla="*/ 2008 w 10837"/>
                  <a:gd name="connsiteY1" fmla="*/ 120 h 10336"/>
                  <a:gd name="connsiteX2" fmla="*/ 2304 w 10837"/>
                  <a:gd name="connsiteY2" fmla="*/ 749 h 10336"/>
                  <a:gd name="connsiteX3" fmla="*/ 324 w 10837"/>
                  <a:gd name="connsiteY3" fmla="*/ 3322 h 10336"/>
                  <a:gd name="connsiteX4" fmla="*/ 4108 w 10837"/>
                  <a:gd name="connsiteY4" fmla="*/ 9947 h 10336"/>
                  <a:gd name="connsiteX5" fmla="*/ 10495 w 10837"/>
                  <a:gd name="connsiteY5" fmla="*/ 7462 h 10336"/>
                  <a:gd name="connsiteX6" fmla="*/ 9360 w 10837"/>
                  <a:gd name="connsiteY6" fmla="*/ 2372 h 10336"/>
                  <a:gd name="connsiteX7" fmla="*/ 9133 w 10837"/>
                  <a:gd name="connsiteY7" fmla="*/ 2492 h 10336"/>
                  <a:gd name="connsiteX8" fmla="*/ 9764 w 10837"/>
                  <a:gd name="connsiteY8" fmla="*/ 6367 h 10336"/>
                  <a:gd name="connsiteX9" fmla="*/ 3635 w 10837"/>
                  <a:gd name="connsiteY9" fmla="*/ 7978 h 10336"/>
                  <a:gd name="connsiteX10" fmla="*/ 873 w 10837"/>
                  <a:gd name="connsiteY10" fmla="*/ 3574 h 10336"/>
                  <a:gd name="connsiteX11" fmla="*/ 4707 w 10837"/>
                  <a:gd name="connsiteY11" fmla="*/ 1328 h 10336"/>
                  <a:gd name="connsiteX12" fmla="*/ 5337 w 10837"/>
                  <a:gd name="connsiteY12" fmla="*/ 1133 h 10336"/>
                  <a:gd name="connsiteX13" fmla="*/ 4934 w 10837"/>
                  <a:gd name="connsiteY13" fmla="*/ 799 h 10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37" h="10336">
                    <a:moveTo>
                      <a:pt x="2153" y="0"/>
                    </a:moveTo>
                    <a:cubicBezTo>
                      <a:pt x="2084" y="0"/>
                      <a:pt x="2033" y="57"/>
                      <a:pt x="2008" y="120"/>
                    </a:cubicBezTo>
                    <a:cubicBezTo>
                      <a:pt x="1939" y="302"/>
                      <a:pt x="2399" y="491"/>
                      <a:pt x="2304" y="749"/>
                    </a:cubicBezTo>
                    <a:cubicBezTo>
                      <a:pt x="2159" y="1139"/>
                      <a:pt x="917" y="1781"/>
                      <a:pt x="324" y="3322"/>
                    </a:cubicBezTo>
                    <a:cubicBezTo>
                      <a:pt x="-937" y="6524"/>
                      <a:pt x="1724" y="9035"/>
                      <a:pt x="4108" y="9947"/>
                    </a:cubicBezTo>
                    <a:cubicBezTo>
                      <a:pt x="5218" y="10375"/>
                      <a:pt x="9064" y="11205"/>
                      <a:pt x="10495" y="7462"/>
                    </a:cubicBezTo>
                    <a:cubicBezTo>
                      <a:pt x="11536" y="4757"/>
                      <a:pt x="9922" y="2592"/>
                      <a:pt x="9360" y="2372"/>
                    </a:cubicBezTo>
                    <a:cubicBezTo>
                      <a:pt x="9266" y="2357"/>
                      <a:pt x="9174" y="2406"/>
                      <a:pt x="9133" y="2492"/>
                    </a:cubicBezTo>
                    <a:cubicBezTo>
                      <a:pt x="9001" y="2819"/>
                      <a:pt x="10527" y="4379"/>
                      <a:pt x="9764" y="6367"/>
                    </a:cubicBezTo>
                    <a:cubicBezTo>
                      <a:pt x="8831" y="8796"/>
                      <a:pt x="5634" y="8739"/>
                      <a:pt x="3635" y="7978"/>
                    </a:cubicBezTo>
                    <a:cubicBezTo>
                      <a:pt x="1743" y="7248"/>
                      <a:pt x="148" y="5461"/>
                      <a:pt x="873" y="3574"/>
                    </a:cubicBezTo>
                    <a:cubicBezTo>
                      <a:pt x="1434" y="2095"/>
                      <a:pt x="3105" y="1447"/>
                      <a:pt x="4707" y="1328"/>
                    </a:cubicBezTo>
                    <a:cubicBezTo>
                      <a:pt x="4928" y="1328"/>
                      <a:pt x="5255" y="1328"/>
                      <a:pt x="5337" y="1133"/>
                    </a:cubicBezTo>
                    <a:cubicBezTo>
                      <a:pt x="5419" y="937"/>
                      <a:pt x="5079" y="843"/>
                      <a:pt x="4934" y="79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B633D578-8D78-12A2-5601-BDC61182015F}"/>
                  </a:ext>
                </a:extLst>
              </p:cNvPr>
              <p:cNvSpPr/>
              <p:nvPr/>
            </p:nvSpPr>
            <p:spPr>
              <a:xfrm>
                <a:off x="8389584" y="3986734"/>
                <a:ext cx="21034" cy="26146"/>
              </a:xfrm>
              <a:custGeom>
                <a:avLst/>
                <a:gdLst>
                  <a:gd name="connsiteX0" fmla="*/ 20987 w 21034"/>
                  <a:gd name="connsiteY0" fmla="*/ 1296 h 26146"/>
                  <a:gd name="connsiteX1" fmla="*/ 20804 w 21034"/>
                  <a:gd name="connsiteY1" fmla="*/ 38 h 26146"/>
                  <a:gd name="connsiteX2" fmla="*/ 19593 w 21034"/>
                  <a:gd name="connsiteY2" fmla="*/ 705 h 26146"/>
                  <a:gd name="connsiteX3" fmla="*/ 3199 w 21034"/>
                  <a:gd name="connsiteY3" fmla="*/ 14402 h 26146"/>
                  <a:gd name="connsiteX4" fmla="*/ 46 w 21034"/>
                  <a:gd name="connsiteY4" fmla="*/ 15446 h 26146"/>
                  <a:gd name="connsiteX5" fmla="*/ 676 w 21034"/>
                  <a:gd name="connsiteY5" fmla="*/ 16182 h 26146"/>
                  <a:gd name="connsiteX6" fmla="*/ 3161 w 21034"/>
                  <a:gd name="connsiteY6" fmla="*/ 17296 h 26146"/>
                  <a:gd name="connsiteX7" fmla="*/ 5683 w 21034"/>
                  <a:gd name="connsiteY7" fmla="*/ 18724 h 26146"/>
                  <a:gd name="connsiteX8" fmla="*/ 7316 w 21034"/>
                  <a:gd name="connsiteY8" fmla="*/ 19051 h 26146"/>
                  <a:gd name="connsiteX9" fmla="*/ 5570 w 21034"/>
                  <a:gd name="connsiteY9" fmla="*/ 15144 h 26146"/>
                  <a:gd name="connsiteX10" fmla="*/ 7316 w 21034"/>
                  <a:gd name="connsiteY10" fmla="*/ 13150 h 26146"/>
                  <a:gd name="connsiteX11" fmla="*/ 10028 w 21034"/>
                  <a:gd name="connsiteY11" fmla="*/ 11986 h 26146"/>
                  <a:gd name="connsiteX12" fmla="*/ 15444 w 21034"/>
                  <a:gd name="connsiteY12" fmla="*/ 14735 h 26146"/>
                  <a:gd name="connsiteX13" fmla="*/ 15905 w 21034"/>
                  <a:gd name="connsiteY13" fmla="*/ 18183 h 26146"/>
                  <a:gd name="connsiteX14" fmla="*/ 15413 w 21034"/>
                  <a:gd name="connsiteY14" fmla="*/ 20366 h 26146"/>
                  <a:gd name="connsiteX15" fmla="*/ 12298 w 21034"/>
                  <a:gd name="connsiteY15" fmla="*/ 21656 h 26146"/>
                  <a:gd name="connsiteX16" fmla="*/ 12972 w 21034"/>
                  <a:gd name="connsiteY16" fmla="*/ 22430 h 26146"/>
                  <a:gd name="connsiteX17" fmla="*/ 16062 w 21034"/>
                  <a:gd name="connsiteY17" fmla="*/ 23852 h 26146"/>
                  <a:gd name="connsiteX18" fmla="*/ 19543 w 21034"/>
                  <a:gd name="connsiteY18" fmla="*/ 25777 h 26146"/>
                  <a:gd name="connsiteX19" fmla="*/ 20760 w 21034"/>
                  <a:gd name="connsiteY19" fmla="*/ 25847 h 26146"/>
                  <a:gd name="connsiteX20" fmla="*/ 19348 w 21034"/>
                  <a:gd name="connsiteY20" fmla="*/ 22770 h 26146"/>
                  <a:gd name="connsiteX21" fmla="*/ 16680 w 21034"/>
                  <a:gd name="connsiteY21" fmla="*/ 11709 h 26146"/>
                  <a:gd name="connsiteX22" fmla="*/ 16441 w 21034"/>
                  <a:gd name="connsiteY22" fmla="*/ 12930 h 26146"/>
                  <a:gd name="connsiteX23" fmla="*/ 15425 w 21034"/>
                  <a:gd name="connsiteY23" fmla="*/ 12741 h 26146"/>
                  <a:gd name="connsiteX24" fmla="*/ 11686 w 21034"/>
                  <a:gd name="connsiteY24" fmla="*/ 10853 h 26146"/>
                  <a:gd name="connsiteX25" fmla="*/ 10936 w 21034"/>
                  <a:gd name="connsiteY25" fmla="*/ 10149 h 26146"/>
                  <a:gd name="connsiteX26" fmla="*/ 11787 w 21034"/>
                  <a:gd name="connsiteY26" fmla="*/ 9230 h 26146"/>
                  <a:gd name="connsiteX27" fmla="*/ 16516 w 21034"/>
                  <a:gd name="connsiteY27" fmla="*/ 5191 h 26146"/>
                  <a:gd name="connsiteX28" fmla="*/ 16995 w 21034"/>
                  <a:gd name="connsiteY28" fmla="*/ 4996 h 26146"/>
                  <a:gd name="connsiteX29" fmla="*/ 17096 w 21034"/>
                  <a:gd name="connsiteY29" fmla="*/ 5342 h 2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034" h="26146">
                    <a:moveTo>
                      <a:pt x="20987" y="1296"/>
                    </a:moveTo>
                    <a:cubicBezTo>
                      <a:pt x="21075" y="252"/>
                      <a:pt x="21056" y="158"/>
                      <a:pt x="20804" y="38"/>
                    </a:cubicBezTo>
                    <a:cubicBezTo>
                      <a:pt x="20445" y="-138"/>
                      <a:pt x="20029" y="334"/>
                      <a:pt x="19593" y="705"/>
                    </a:cubicBezTo>
                    <a:lnTo>
                      <a:pt x="3199" y="14402"/>
                    </a:lnTo>
                    <a:cubicBezTo>
                      <a:pt x="1679" y="15660"/>
                      <a:pt x="374" y="14773"/>
                      <a:pt x="46" y="15446"/>
                    </a:cubicBezTo>
                    <a:cubicBezTo>
                      <a:pt x="-150" y="15818"/>
                      <a:pt x="323" y="15987"/>
                      <a:pt x="676" y="16182"/>
                    </a:cubicBezTo>
                    <a:cubicBezTo>
                      <a:pt x="1477" y="16591"/>
                      <a:pt x="2335" y="16875"/>
                      <a:pt x="3161" y="17296"/>
                    </a:cubicBezTo>
                    <a:cubicBezTo>
                      <a:pt x="3987" y="17718"/>
                      <a:pt x="4807" y="18284"/>
                      <a:pt x="5683" y="18724"/>
                    </a:cubicBezTo>
                    <a:cubicBezTo>
                      <a:pt x="6257" y="19020"/>
                      <a:pt x="7007" y="19655"/>
                      <a:pt x="7316" y="19051"/>
                    </a:cubicBezTo>
                    <a:cubicBezTo>
                      <a:pt x="7713" y="18271"/>
                      <a:pt x="4504" y="17227"/>
                      <a:pt x="5570" y="15144"/>
                    </a:cubicBezTo>
                    <a:cubicBezTo>
                      <a:pt x="6056" y="14402"/>
                      <a:pt x="6644" y="13731"/>
                      <a:pt x="7316" y="13150"/>
                    </a:cubicBezTo>
                    <a:cubicBezTo>
                      <a:pt x="8924" y="11571"/>
                      <a:pt x="9561" y="11741"/>
                      <a:pt x="10028" y="11986"/>
                    </a:cubicBezTo>
                    <a:lnTo>
                      <a:pt x="15444" y="14735"/>
                    </a:lnTo>
                    <a:cubicBezTo>
                      <a:pt x="16163" y="15100"/>
                      <a:pt x="16151" y="15459"/>
                      <a:pt x="15905" y="18183"/>
                    </a:cubicBezTo>
                    <a:cubicBezTo>
                      <a:pt x="15885" y="18936"/>
                      <a:pt x="15718" y="19678"/>
                      <a:pt x="15413" y="20366"/>
                    </a:cubicBezTo>
                    <a:cubicBezTo>
                      <a:pt x="14517" y="22128"/>
                      <a:pt x="12727" y="20813"/>
                      <a:pt x="12298" y="21656"/>
                    </a:cubicBezTo>
                    <a:cubicBezTo>
                      <a:pt x="12083" y="22059"/>
                      <a:pt x="12474" y="22185"/>
                      <a:pt x="12972" y="22430"/>
                    </a:cubicBezTo>
                    <a:cubicBezTo>
                      <a:pt x="13767" y="22845"/>
                      <a:pt x="14864" y="23242"/>
                      <a:pt x="16062" y="23852"/>
                    </a:cubicBezTo>
                    <a:cubicBezTo>
                      <a:pt x="17866" y="24783"/>
                      <a:pt x="18553" y="25268"/>
                      <a:pt x="19543" y="25777"/>
                    </a:cubicBezTo>
                    <a:cubicBezTo>
                      <a:pt x="20293" y="26155"/>
                      <a:pt x="20508" y="26344"/>
                      <a:pt x="20760" y="25847"/>
                    </a:cubicBezTo>
                    <a:cubicBezTo>
                      <a:pt x="21239" y="24896"/>
                      <a:pt x="19184" y="25268"/>
                      <a:pt x="19348" y="22770"/>
                    </a:cubicBezTo>
                    <a:close/>
                    <a:moveTo>
                      <a:pt x="16680" y="11709"/>
                    </a:moveTo>
                    <a:cubicBezTo>
                      <a:pt x="16680" y="12128"/>
                      <a:pt x="16599" y="12542"/>
                      <a:pt x="16441" y="12930"/>
                    </a:cubicBezTo>
                    <a:cubicBezTo>
                      <a:pt x="16296" y="13213"/>
                      <a:pt x="15924" y="12986"/>
                      <a:pt x="15425" y="12741"/>
                    </a:cubicBezTo>
                    <a:lnTo>
                      <a:pt x="11686" y="10853"/>
                    </a:lnTo>
                    <a:cubicBezTo>
                      <a:pt x="11188" y="10602"/>
                      <a:pt x="10791" y="10432"/>
                      <a:pt x="10936" y="10149"/>
                    </a:cubicBezTo>
                    <a:cubicBezTo>
                      <a:pt x="11151" y="9786"/>
                      <a:pt x="11441" y="9473"/>
                      <a:pt x="11787" y="9230"/>
                    </a:cubicBezTo>
                    <a:lnTo>
                      <a:pt x="16516" y="5191"/>
                    </a:lnTo>
                    <a:cubicBezTo>
                      <a:pt x="16813" y="4946"/>
                      <a:pt x="16939" y="4971"/>
                      <a:pt x="16995" y="4996"/>
                    </a:cubicBezTo>
                    <a:cubicBezTo>
                      <a:pt x="17052" y="5021"/>
                      <a:pt x="17046" y="4996"/>
                      <a:pt x="17096" y="53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97C2B2BE-8F0C-3042-C410-0FF1162BBBFD}"/>
                  </a:ext>
                </a:extLst>
              </p:cNvPr>
              <p:cNvSpPr/>
              <p:nvPr/>
            </p:nvSpPr>
            <p:spPr>
              <a:xfrm>
                <a:off x="8517290" y="3976940"/>
                <a:ext cx="23698" cy="25511"/>
              </a:xfrm>
              <a:custGeom>
                <a:avLst/>
                <a:gdLst>
                  <a:gd name="connsiteX0" fmla="*/ 23551 w 23698"/>
                  <a:gd name="connsiteY0" fmla="*/ 10977 h 25511"/>
                  <a:gd name="connsiteX1" fmla="*/ 20152 w 23698"/>
                  <a:gd name="connsiteY1" fmla="*/ 10977 h 25511"/>
                  <a:gd name="connsiteX2" fmla="*/ 1329 w 23698"/>
                  <a:gd name="connsiteY2" fmla="*/ 464 h 25511"/>
                  <a:gd name="connsiteX3" fmla="*/ 106 w 23698"/>
                  <a:gd name="connsiteY3" fmla="*/ 99 h 25511"/>
                  <a:gd name="connsiteX4" fmla="*/ 200 w 23698"/>
                  <a:gd name="connsiteY4" fmla="*/ 1464 h 25511"/>
                  <a:gd name="connsiteX5" fmla="*/ 5718 w 23698"/>
                  <a:gd name="connsiteY5" fmla="*/ 22069 h 25511"/>
                  <a:gd name="connsiteX6" fmla="*/ 5327 w 23698"/>
                  <a:gd name="connsiteY6" fmla="*/ 25372 h 25511"/>
                  <a:gd name="connsiteX7" fmla="*/ 6279 w 23698"/>
                  <a:gd name="connsiteY7" fmla="*/ 25083 h 25511"/>
                  <a:gd name="connsiteX8" fmla="*/ 8335 w 23698"/>
                  <a:gd name="connsiteY8" fmla="*/ 23309 h 25511"/>
                  <a:gd name="connsiteX9" fmla="*/ 10706 w 23698"/>
                  <a:gd name="connsiteY9" fmla="*/ 21635 h 25511"/>
                  <a:gd name="connsiteX10" fmla="*/ 11690 w 23698"/>
                  <a:gd name="connsiteY10" fmla="*/ 20289 h 25511"/>
                  <a:gd name="connsiteX11" fmla="*/ 7402 w 23698"/>
                  <a:gd name="connsiteY11" fmla="*/ 20220 h 25511"/>
                  <a:gd name="connsiteX12" fmla="*/ 6336 w 23698"/>
                  <a:gd name="connsiteY12" fmla="*/ 17797 h 25511"/>
                  <a:gd name="connsiteX13" fmla="*/ 6412 w 23698"/>
                  <a:gd name="connsiteY13" fmla="*/ 14853 h 25511"/>
                  <a:gd name="connsiteX14" fmla="*/ 11210 w 23698"/>
                  <a:gd name="connsiteY14" fmla="*/ 11116 h 25511"/>
                  <a:gd name="connsiteX15" fmla="*/ 14527 w 23698"/>
                  <a:gd name="connsiteY15" fmla="*/ 12154 h 25511"/>
                  <a:gd name="connsiteX16" fmla="*/ 16286 w 23698"/>
                  <a:gd name="connsiteY16" fmla="*/ 13500 h 25511"/>
                  <a:gd name="connsiteX17" fmla="*/ 16141 w 23698"/>
                  <a:gd name="connsiteY17" fmla="*/ 16866 h 25511"/>
                  <a:gd name="connsiteX18" fmla="*/ 17138 w 23698"/>
                  <a:gd name="connsiteY18" fmla="*/ 16577 h 25511"/>
                  <a:gd name="connsiteX19" fmla="*/ 19736 w 23698"/>
                  <a:gd name="connsiteY19" fmla="*/ 14394 h 25511"/>
                  <a:gd name="connsiteX20" fmla="*/ 22952 w 23698"/>
                  <a:gd name="connsiteY20" fmla="*/ 12053 h 25511"/>
                  <a:gd name="connsiteX21" fmla="*/ 23551 w 23698"/>
                  <a:gd name="connsiteY21" fmla="*/ 10977 h 25511"/>
                  <a:gd name="connsiteX22" fmla="*/ 9350 w 23698"/>
                  <a:gd name="connsiteY22" fmla="*/ 10298 h 25511"/>
                  <a:gd name="connsiteX23" fmla="*/ 6040 w 23698"/>
                  <a:gd name="connsiteY23" fmla="*/ 12877 h 25511"/>
                  <a:gd name="connsiteX24" fmla="*/ 5081 w 23698"/>
                  <a:gd name="connsiteY24" fmla="*/ 13255 h 25511"/>
                  <a:gd name="connsiteX25" fmla="*/ 4608 w 23698"/>
                  <a:gd name="connsiteY25" fmla="*/ 12097 h 25511"/>
                  <a:gd name="connsiteX26" fmla="*/ 2962 w 23698"/>
                  <a:gd name="connsiteY26" fmla="*/ 6139 h 25511"/>
                  <a:gd name="connsiteX27" fmla="*/ 2962 w 23698"/>
                  <a:gd name="connsiteY27" fmla="*/ 5623 h 25511"/>
                  <a:gd name="connsiteX28" fmla="*/ 3328 w 23698"/>
                  <a:gd name="connsiteY28" fmla="*/ 5680 h 25511"/>
                  <a:gd name="connsiteX29" fmla="*/ 8934 w 23698"/>
                  <a:gd name="connsiteY29" fmla="*/ 8750 h 25511"/>
                  <a:gd name="connsiteX30" fmla="*/ 9949 w 23698"/>
                  <a:gd name="connsiteY30" fmla="*/ 9492 h 25511"/>
                  <a:gd name="connsiteX31" fmla="*/ 9350 w 23698"/>
                  <a:gd name="connsiteY31" fmla="*/ 10298 h 2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698" h="25511">
                    <a:moveTo>
                      <a:pt x="23551" y="10977"/>
                    </a:moveTo>
                    <a:cubicBezTo>
                      <a:pt x="22920" y="10140"/>
                      <a:pt x="22359" y="12160"/>
                      <a:pt x="20152" y="10977"/>
                    </a:cubicBezTo>
                    <a:lnTo>
                      <a:pt x="1329" y="464"/>
                    </a:lnTo>
                    <a:cubicBezTo>
                      <a:pt x="421" y="-65"/>
                      <a:pt x="327" y="-71"/>
                      <a:pt x="106" y="99"/>
                    </a:cubicBezTo>
                    <a:cubicBezTo>
                      <a:pt x="-115" y="269"/>
                      <a:pt x="55" y="923"/>
                      <a:pt x="200" y="1464"/>
                    </a:cubicBezTo>
                    <a:lnTo>
                      <a:pt x="5718" y="22069"/>
                    </a:lnTo>
                    <a:cubicBezTo>
                      <a:pt x="6222" y="23957"/>
                      <a:pt x="4867" y="24794"/>
                      <a:pt x="5327" y="25372"/>
                    </a:cubicBezTo>
                    <a:cubicBezTo>
                      <a:pt x="5586" y="25706"/>
                      <a:pt x="5958" y="25372"/>
                      <a:pt x="6279" y="25083"/>
                    </a:cubicBezTo>
                    <a:cubicBezTo>
                      <a:pt x="6985" y="24542"/>
                      <a:pt x="7603" y="23888"/>
                      <a:pt x="8335" y="23309"/>
                    </a:cubicBezTo>
                    <a:cubicBezTo>
                      <a:pt x="9066" y="22730"/>
                      <a:pt x="9930" y="22239"/>
                      <a:pt x="10706" y="21635"/>
                    </a:cubicBezTo>
                    <a:cubicBezTo>
                      <a:pt x="11223" y="21239"/>
                      <a:pt x="12112" y="20824"/>
                      <a:pt x="11690" y="20289"/>
                    </a:cubicBezTo>
                    <a:cubicBezTo>
                      <a:pt x="11154" y="19603"/>
                      <a:pt x="8846" y="22057"/>
                      <a:pt x="7402" y="20220"/>
                    </a:cubicBezTo>
                    <a:cubicBezTo>
                      <a:pt x="6936" y="19465"/>
                      <a:pt x="6578" y="18650"/>
                      <a:pt x="6336" y="17797"/>
                    </a:cubicBezTo>
                    <a:cubicBezTo>
                      <a:pt x="5573" y="15677"/>
                      <a:pt x="5995" y="15174"/>
                      <a:pt x="6412" y="14853"/>
                    </a:cubicBezTo>
                    <a:lnTo>
                      <a:pt x="11210" y="11116"/>
                    </a:lnTo>
                    <a:cubicBezTo>
                      <a:pt x="11841" y="10625"/>
                      <a:pt x="12162" y="10788"/>
                      <a:pt x="14527" y="12154"/>
                    </a:cubicBezTo>
                    <a:cubicBezTo>
                      <a:pt x="15193" y="12488"/>
                      <a:pt x="15789" y="12945"/>
                      <a:pt x="16286" y="13500"/>
                    </a:cubicBezTo>
                    <a:cubicBezTo>
                      <a:pt x="17510" y="15054"/>
                      <a:pt x="15568" y="16130"/>
                      <a:pt x="16141" y="16866"/>
                    </a:cubicBezTo>
                    <a:cubicBezTo>
                      <a:pt x="16425" y="17225"/>
                      <a:pt x="16696" y="16923"/>
                      <a:pt x="17138" y="16577"/>
                    </a:cubicBezTo>
                    <a:cubicBezTo>
                      <a:pt x="17844" y="16036"/>
                      <a:pt x="18664" y="15224"/>
                      <a:pt x="19736" y="14394"/>
                    </a:cubicBezTo>
                    <a:cubicBezTo>
                      <a:pt x="21337" y="13135"/>
                      <a:pt x="22081" y="12726"/>
                      <a:pt x="22952" y="12053"/>
                    </a:cubicBezTo>
                    <a:cubicBezTo>
                      <a:pt x="23626" y="11537"/>
                      <a:pt x="23891" y="11418"/>
                      <a:pt x="23551" y="10977"/>
                    </a:cubicBezTo>
                    <a:close/>
                    <a:moveTo>
                      <a:pt x="9350" y="10298"/>
                    </a:moveTo>
                    <a:lnTo>
                      <a:pt x="6040" y="12877"/>
                    </a:lnTo>
                    <a:cubicBezTo>
                      <a:pt x="5598" y="13217"/>
                      <a:pt x="5283" y="13506"/>
                      <a:pt x="5081" y="13255"/>
                    </a:cubicBezTo>
                    <a:cubicBezTo>
                      <a:pt x="4848" y="12904"/>
                      <a:pt x="4688" y="12510"/>
                      <a:pt x="4608" y="12097"/>
                    </a:cubicBezTo>
                    <a:lnTo>
                      <a:pt x="2962" y="6139"/>
                    </a:lnTo>
                    <a:cubicBezTo>
                      <a:pt x="2868" y="5761"/>
                      <a:pt x="2962" y="5661"/>
                      <a:pt x="2962" y="5623"/>
                    </a:cubicBezTo>
                    <a:cubicBezTo>
                      <a:pt x="2962" y="5585"/>
                      <a:pt x="3013" y="5591"/>
                      <a:pt x="3328" y="5680"/>
                    </a:cubicBezTo>
                    <a:lnTo>
                      <a:pt x="8934" y="8750"/>
                    </a:lnTo>
                    <a:cubicBezTo>
                      <a:pt x="9319" y="8927"/>
                      <a:pt x="9664" y="9179"/>
                      <a:pt x="9949" y="9492"/>
                    </a:cubicBezTo>
                    <a:cubicBezTo>
                      <a:pt x="10176" y="9719"/>
                      <a:pt x="9810" y="9952"/>
                      <a:pt x="9350" y="1029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5C27F358-4F42-2B94-35C5-5F9D850FC290}"/>
                  </a:ext>
                </a:extLst>
              </p:cNvPr>
              <p:cNvSpPr/>
              <p:nvPr/>
            </p:nvSpPr>
            <p:spPr>
              <a:xfrm>
                <a:off x="8418047" y="3798414"/>
                <a:ext cx="17838" cy="14161"/>
              </a:xfrm>
              <a:custGeom>
                <a:avLst/>
                <a:gdLst>
                  <a:gd name="connsiteX0" fmla="*/ 17791 w 17838"/>
                  <a:gd name="connsiteY0" fmla="*/ 8737 h 14161"/>
                  <a:gd name="connsiteX1" fmla="*/ 17160 w 17838"/>
                  <a:gd name="connsiteY1" fmla="*/ 5730 h 14161"/>
                  <a:gd name="connsiteX2" fmla="*/ 14472 w 17838"/>
                  <a:gd name="connsiteY2" fmla="*/ 3979 h 14161"/>
                  <a:gd name="connsiteX3" fmla="*/ 14461 w 17838"/>
                  <a:gd name="connsiteY3" fmla="*/ 3981 h 14161"/>
                  <a:gd name="connsiteX4" fmla="*/ 11845 w 17838"/>
                  <a:gd name="connsiteY4" fmla="*/ 4547 h 14161"/>
                  <a:gd name="connsiteX5" fmla="*/ 11264 w 17838"/>
                  <a:gd name="connsiteY5" fmla="*/ 1804 h 14161"/>
                  <a:gd name="connsiteX6" fmla="*/ 8559 w 17838"/>
                  <a:gd name="connsiteY6" fmla="*/ 49 h 14161"/>
                  <a:gd name="connsiteX7" fmla="*/ 5583 w 17838"/>
                  <a:gd name="connsiteY7" fmla="*/ 678 h 14161"/>
                  <a:gd name="connsiteX8" fmla="*/ 3817 w 17838"/>
                  <a:gd name="connsiteY8" fmla="*/ 3374 h 14161"/>
                  <a:gd name="connsiteX9" fmla="*/ 3817 w 17838"/>
                  <a:gd name="connsiteY9" fmla="*/ 3377 h 14161"/>
                  <a:gd name="connsiteX10" fmla="*/ 4379 w 17838"/>
                  <a:gd name="connsiteY10" fmla="*/ 6107 h 14161"/>
                  <a:gd name="connsiteX11" fmla="*/ 1800 w 17838"/>
                  <a:gd name="connsiteY11" fmla="*/ 6655 h 14161"/>
                  <a:gd name="connsiteX12" fmla="*/ 50 w 17838"/>
                  <a:gd name="connsiteY12" fmla="*/ 9341 h 14161"/>
                  <a:gd name="connsiteX13" fmla="*/ 53 w 17838"/>
                  <a:gd name="connsiteY13" fmla="*/ 9354 h 14161"/>
                  <a:gd name="connsiteX14" fmla="*/ 683 w 17838"/>
                  <a:gd name="connsiteY14" fmla="*/ 12361 h 14161"/>
                  <a:gd name="connsiteX15" fmla="*/ 3372 w 17838"/>
                  <a:gd name="connsiteY15" fmla="*/ 14113 h 14161"/>
                  <a:gd name="connsiteX16" fmla="*/ 3382 w 17838"/>
                  <a:gd name="connsiteY16" fmla="*/ 14110 h 14161"/>
                  <a:gd name="connsiteX17" fmla="*/ 16038 w 17838"/>
                  <a:gd name="connsiteY17" fmla="*/ 11430 h 14161"/>
                  <a:gd name="connsiteX18" fmla="*/ 17791 w 17838"/>
                  <a:gd name="connsiteY18" fmla="*/ 8737 h 14161"/>
                  <a:gd name="connsiteX19" fmla="*/ 9650 w 17838"/>
                  <a:gd name="connsiteY19" fmla="*/ 12569 h 14161"/>
                  <a:gd name="connsiteX20" fmla="*/ 5748 w 17838"/>
                  <a:gd name="connsiteY20" fmla="*/ 10054 h 14161"/>
                  <a:gd name="connsiteX21" fmla="*/ 8269 w 17838"/>
                  <a:gd name="connsiteY21" fmla="*/ 6160 h 14161"/>
                  <a:gd name="connsiteX22" fmla="*/ 12171 w 17838"/>
                  <a:gd name="connsiteY22" fmla="*/ 8675 h 14161"/>
                  <a:gd name="connsiteX23" fmla="*/ 12172 w 17838"/>
                  <a:gd name="connsiteY23" fmla="*/ 8681 h 14161"/>
                  <a:gd name="connsiteX24" fmla="*/ 9638 w 17838"/>
                  <a:gd name="connsiteY24" fmla="*/ 12569 h 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838" h="14161">
                    <a:moveTo>
                      <a:pt x="17791" y="8737"/>
                    </a:moveTo>
                    <a:lnTo>
                      <a:pt x="17160" y="5730"/>
                    </a:lnTo>
                    <a:cubicBezTo>
                      <a:pt x="16903" y="4506"/>
                      <a:pt x="15699" y="3722"/>
                      <a:pt x="14472" y="3979"/>
                    </a:cubicBezTo>
                    <a:cubicBezTo>
                      <a:pt x="14468" y="3979"/>
                      <a:pt x="14465" y="3980"/>
                      <a:pt x="14461" y="3981"/>
                    </a:cubicBezTo>
                    <a:lnTo>
                      <a:pt x="11845" y="4547"/>
                    </a:lnTo>
                    <a:lnTo>
                      <a:pt x="11264" y="1804"/>
                    </a:lnTo>
                    <a:cubicBezTo>
                      <a:pt x="11000" y="576"/>
                      <a:pt x="9791" y="-208"/>
                      <a:pt x="8559" y="49"/>
                    </a:cubicBezTo>
                    <a:lnTo>
                      <a:pt x="5583" y="678"/>
                    </a:lnTo>
                    <a:cubicBezTo>
                      <a:pt x="4349" y="936"/>
                      <a:pt x="3558" y="2143"/>
                      <a:pt x="3817" y="3374"/>
                    </a:cubicBezTo>
                    <a:cubicBezTo>
                      <a:pt x="3817" y="3375"/>
                      <a:pt x="3817" y="3376"/>
                      <a:pt x="3817" y="3377"/>
                    </a:cubicBezTo>
                    <a:lnTo>
                      <a:pt x="4379" y="6107"/>
                    </a:lnTo>
                    <a:lnTo>
                      <a:pt x="1800" y="6655"/>
                    </a:lnTo>
                    <a:cubicBezTo>
                      <a:pt x="573" y="6914"/>
                      <a:pt x="-210" y="8117"/>
                      <a:pt x="50" y="9341"/>
                    </a:cubicBezTo>
                    <a:cubicBezTo>
                      <a:pt x="51" y="9345"/>
                      <a:pt x="52" y="9349"/>
                      <a:pt x="53" y="9354"/>
                    </a:cubicBezTo>
                    <a:lnTo>
                      <a:pt x="683" y="12361"/>
                    </a:lnTo>
                    <a:cubicBezTo>
                      <a:pt x="941" y="13586"/>
                      <a:pt x="2145" y="14370"/>
                      <a:pt x="3372" y="14113"/>
                    </a:cubicBezTo>
                    <a:cubicBezTo>
                      <a:pt x="3375" y="14112"/>
                      <a:pt x="3379" y="14111"/>
                      <a:pt x="3382" y="14110"/>
                    </a:cubicBezTo>
                    <a:lnTo>
                      <a:pt x="16038" y="11430"/>
                    </a:lnTo>
                    <a:cubicBezTo>
                      <a:pt x="17262" y="11163"/>
                      <a:pt x="18044" y="9963"/>
                      <a:pt x="17791" y="8737"/>
                    </a:cubicBezTo>
                    <a:close/>
                    <a:moveTo>
                      <a:pt x="9650" y="12569"/>
                    </a:moveTo>
                    <a:cubicBezTo>
                      <a:pt x="7876" y="12950"/>
                      <a:pt x="6129" y="11823"/>
                      <a:pt x="5748" y="10054"/>
                    </a:cubicBezTo>
                    <a:cubicBezTo>
                      <a:pt x="5366" y="8284"/>
                      <a:pt x="6495" y="6540"/>
                      <a:pt x="8269" y="6160"/>
                    </a:cubicBezTo>
                    <a:cubicBezTo>
                      <a:pt x="10042" y="5779"/>
                      <a:pt x="11790" y="6905"/>
                      <a:pt x="12171" y="8675"/>
                    </a:cubicBezTo>
                    <a:cubicBezTo>
                      <a:pt x="12172" y="8677"/>
                      <a:pt x="12172" y="8679"/>
                      <a:pt x="12172" y="8681"/>
                    </a:cubicBezTo>
                    <a:cubicBezTo>
                      <a:pt x="12546" y="10452"/>
                      <a:pt x="11412" y="12191"/>
                      <a:pt x="9638" y="1256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21BB24D4-FC21-DDC4-BB84-F6382AB41DE1}"/>
                  </a:ext>
                </a:extLst>
              </p:cNvPr>
              <p:cNvSpPr/>
              <p:nvPr/>
            </p:nvSpPr>
            <p:spPr>
              <a:xfrm>
                <a:off x="8447189" y="3794134"/>
                <a:ext cx="17504" cy="12690"/>
              </a:xfrm>
              <a:custGeom>
                <a:avLst/>
                <a:gdLst>
                  <a:gd name="connsiteX0" fmla="*/ 15235 w 17504"/>
                  <a:gd name="connsiteY0" fmla="*/ 5065 h 12690"/>
                  <a:gd name="connsiteX1" fmla="*/ 12611 w 17504"/>
                  <a:gd name="connsiteY1" fmla="*/ 5065 h 12690"/>
                  <a:gd name="connsiteX2" fmla="*/ 12611 w 17504"/>
                  <a:gd name="connsiteY2" fmla="*/ 2278 h 12690"/>
                  <a:gd name="connsiteX3" fmla="*/ 10335 w 17504"/>
                  <a:gd name="connsiteY3" fmla="*/ 0 h 12690"/>
                  <a:gd name="connsiteX4" fmla="*/ 7277 w 17504"/>
                  <a:gd name="connsiteY4" fmla="*/ 0 h 12690"/>
                  <a:gd name="connsiteX5" fmla="*/ 5000 w 17504"/>
                  <a:gd name="connsiteY5" fmla="*/ 2278 h 12690"/>
                  <a:gd name="connsiteX6" fmla="*/ 5000 w 17504"/>
                  <a:gd name="connsiteY6" fmla="*/ 5077 h 12690"/>
                  <a:gd name="connsiteX7" fmla="*/ 2327 w 17504"/>
                  <a:gd name="connsiteY7" fmla="*/ 5077 h 12690"/>
                  <a:gd name="connsiteX8" fmla="*/ 1 w 17504"/>
                  <a:gd name="connsiteY8" fmla="*/ 7298 h 12690"/>
                  <a:gd name="connsiteX9" fmla="*/ 0 w 17504"/>
                  <a:gd name="connsiteY9" fmla="*/ 7342 h 12690"/>
                  <a:gd name="connsiteX10" fmla="*/ 0 w 17504"/>
                  <a:gd name="connsiteY10" fmla="*/ 10419 h 12690"/>
                  <a:gd name="connsiteX11" fmla="*/ 2283 w 17504"/>
                  <a:gd name="connsiteY11" fmla="*/ 12690 h 12690"/>
                  <a:gd name="connsiteX12" fmla="*/ 15222 w 17504"/>
                  <a:gd name="connsiteY12" fmla="*/ 12690 h 12690"/>
                  <a:gd name="connsiteX13" fmla="*/ 17505 w 17504"/>
                  <a:gd name="connsiteY13" fmla="*/ 10425 h 12690"/>
                  <a:gd name="connsiteX14" fmla="*/ 17505 w 17504"/>
                  <a:gd name="connsiteY14" fmla="*/ 10419 h 12690"/>
                  <a:gd name="connsiteX15" fmla="*/ 17505 w 17504"/>
                  <a:gd name="connsiteY15" fmla="*/ 7342 h 12690"/>
                  <a:gd name="connsiteX16" fmla="*/ 15235 w 17504"/>
                  <a:gd name="connsiteY16" fmla="*/ 5065 h 12690"/>
                  <a:gd name="connsiteX17" fmla="*/ 8778 w 17504"/>
                  <a:gd name="connsiteY17" fmla="*/ 12476 h 12690"/>
                  <a:gd name="connsiteX18" fmla="*/ 5486 w 17504"/>
                  <a:gd name="connsiteY18" fmla="*/ 9205 h 12690"/>
                  <a:gd name="connsiteX19" fmla="*/ 8765 w 17504"/>
                  <a:gd name="connsiteY19" fmla="*/ 5920 h 12690"/>
                  <a:gd name="connsiteX20" fmla="*/ 12057 w 17504"/>
                  <a:gd name="connsiteY20" fmla="*/ 9192 h 12690"/>
                  <a:gd name="connsiteX21" fmla="*/ 12057 w 17504"/>
                  <a:gd name="connsiteY21" fmla="*/ 9198 h 12690"/>
                  <a:gd name="connsiteX22" fmla="*/ 8778 w 17504"/>
                  <a:gd name="connsiteY22" fmla="*/ 12476 h 1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504" h="12690">
                    <a:moveTo>
                      <a:pt x="15235" y="5065"/>
                    </a:moveTo>
                    <a:lnTo>
                      <a:pt x="12611" y="5065"/>
                    </a:lnTo>
                    <a:lnTo>
                      <a:pt x="12611" y="2278"/>
                    </a:lnTo>
                    <a:cubicBezTo>
                      <a:pt x="12611" y="1022"/>
                      <a:pt x="11593" y="3"/>
                      <a:pt x="10335" y="0"/>
                    </a:cubicBezTo>
                    <a:lnTo>
                      <a:pt x="7277" y="0"/>
                    </a:lnTo>
                    <a:cubicBezTo>
                      <a:pt x="6019" y="3"/>
                      <a:pt x="5000" y="1022"/>
                      <a:pt x="5000" y="2278"/>
                    </a:cubicBezTo>
                    <a:lnTo>
                      <a:pt x="5000" y="5077"/>
                    </a:lnTo>
                    <a:lnTo>
                      <a:pt x="2327" y="5077"/>
                    </a:lnTo>
                    <a:cubicBezTo>
                      <a:pt x="1070" y="5050"/>
                      <a:pt x="28" y="6044"/>
                      <a:pt x="1" y="7298"/>
                    </a:cubicBezTo>
                    <a:cubicBezTo>
                      <a:pt x="0" y="7313"/>
                      <a:pt x="0" y="7328"/>
                      <a:pt x="0" y="7342"/>
                    </a:cubicBezTo>
                    <a:lnTo>
                      <a:pt x="0" y="10419"/>
                    </a:lnTo>
                    <a:cubicBezTo>
                      <a:pt x="4" y="11674"/>
                      <a:pt x="1025" y="12690"/>
                      <a:pt x="2283" y="12690"/>
                    </a:cubicBezTo>
                    <a:lnTo>
                      <a:pt x="15222" y="12690"/>
                    </a:lnTo>
                    <a:cubicBezTo>
                      <a:pt x="16479" y="12694"/>
                      <a:pt x="17501" y="11680"/>
                      <a:pt x="17505" y="10425"/>
                    </a:cubicBezTo>
                    <a:cubicBezTo>
                      <a:pt x="17505" y="10423"/>
                      <a:pt x="17505" y="10421"/>
                      <a:pt x="17505" y="10419"/>
                    </a:cubicBezTo>
                    <a:lnTo>
                      <a:pt x="17505" y="7342"/>
                    </a:lnTo>
                    <a:cubicBezTo>
                      <a:pt x="17508" y="6088"/>
                      <a:pt x="16492" y="5068"/>
                      <a:pt x="15235" y="5065"/>
                    </a:cubicBezTo>
                    <a:close/>
                    <a:moveTo>
                      <a:pt x="8778" y="12476"/>
                    </a:moveTo>
                    <a:cubicBezTo>
                      <a:pt x="6963" y="12480"/>
                      <a:pt x="5490" y="11015"/>
                      <a:pt x="5486" y="9205"/>
                    </a:cubicBezTo>
                    <a:cubicBezTo>
                      <a:pt x="5482" y="7394"/>
                      <a:pt x="6951" y="5924"/>
                      <a:pt x="8765" y="5920"/>
                    </a:cubicBezTo>
                    <a:cubicBezTo>
                      <a:pt x="10579" y="5917"/>
                      <a:pt x="12053" y="7382"/>
                      <a:pt x="12057" y="9192"/>
                    </a:cubicBezTo>
                    <a:cubicBezTo>
                      <a:pt x="12057" y="9194"/>
                      <a:pt x="12057" y="9196"/>
                      <a:pt x="12057" y="9198"/>
                    </a:cubicBezTo>
                    <a:cubicBezTo>
                      <a:pt x="12053" y="11005"/>
                      <a:pt x="10588" y="12469"/>
                      <a:pt x="8778" y="124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34D2DD51-7BD7-1DEF-CFE8-1EC2418AC961}"/>
                  </a:ext>
                </a:extLst>
              </p:cNvPr>
              <p:cNvSpPr/>
              <p:nvPr/>
            </p:nvSpPr>
            <p:spPr>
              <a:xfrm>
                <a:off x="8476241" y="3798420"/>
                <a:ext cx="17843" cy="14162"/>
              </a:xfrm>
              <a:custGeom>
                <a:avLst/>
                <a:gdLst>
                  <a:gd name="connsiteX0" fmla="*/ 16033 w 17843"/>
                  <a:gd name="connsiteY0" fmla="*/ 6655 h 14162"/>
                  <a:gd name="connsiteX1" fmla="*/ 13454 w 17843"/>
                  <a:gd name="connsiteY1" fmla="*/ 6107 h 14162"/>
                  <a:gd name="connsiteX2" fmla="*/ 14016 w 17843"/>
                  <a:gd name="connsiteY2" fmla="*/ 3377 h 14162"/>
                  <a:gd name="connsiteX3" fmla="*/ 12281 w 17843"/>
                  <a:gd name="connsiteY3" fmla="*/ 682 h 14162"/>
                  <a:gd name="connsiteX4" fmla="*/ 12263 w 17843"/>
                  <a:gd name="connsiteY4" fmla="*/ 678 h 14162"/>
                  <a:gd name="connsiteX5" fmla="*/ 9280 w 17843"/>
                  <a:gd name="connsiteY5" fmla="*/ 49 h 14162"/>
                  <a:gd name="connsiteX6" fmla="*/ 6575 w 17843"/>
                  <a:gd name="connsiteY6" fmla="*/ 1804 h 14162"/>
                  <a:gd name="connsiteX7" fmla="*/ 5995 w 17843"/>
                  <a:gd name="connsiteY7" fmla="*/ 4547 h 14162"/>
                  <a:gd name="connsiteX8" fmla="*/ 3384 w 17843"/>
                  <a:gd name="connsiteY8" fmla="*/ 3981 h 14162"/>
                  <a:gd name="connsiteX9" fmla="*/ 683 w 17843"/>
                  <a:gd name="connsiteY9" fmla="*/ 5712 h 14162"/>
                  <a:gd name="connsiteX10" fmla="*/ 679 w 17843"/>
                  <a:gd name="connsiteY10" fmla="*/ 5730 h 14162"/>
                  <a:gd name="connsiteX11" fmla="*/ 48 w 17843"/>
                  <a:gd name="connsiteY11" fmla="*/ 8737 h 14162"/>
                  <a:gd name="connsiteX12" fmla="*/ 1814 w 17843"/>
                  <a:gd name="connsiteY12" fmla="*/ 11436 h 14162"/>
                  <a:gd name="connsiteX13" fmla="*/ 14457 w 17843"/>
                  <a:gd name="connsiteY13" fmla="*/ 14110 h 14162"/>
                  <a:gd name="connsiteX14" fmla="*/ 17158 w 17843"/>
                  <a:gd name="connsiteY14" fmla="*/ 12380 h 14162"/>
                  <a:gd name="connsiteX15" fmla="*/ 17162 w 17843"/>
                  <a:gd name="connsiteY15" fmla="*/ 12361 h 14162"/>
                  <a:gd name="connsiteX16" fmla="*/ 17793 w 17843"/>
                  <a:gd name="connsiteY16" fmla="*/ 9354 h 14162"/>
                  <a:gd name="connsiteX17" fmla="*/ 16044 w 17843"/>
                  <a:gd name="connsiteY17" fmla="*/ 6657 h 14162"/>
                  <a:gd name="connsiteX18" fmla="*/ 16033 w 17843"/>
                  <a:gd name="connsiteY18" fmla="*/ 6655 h 14162"/>
                  <a:gd name="connsiteX19" fmla="*/ 12067 w 17843"/>
                  <a:gd name="connsiteY19" fmla="*/ 10040 h 14162"/>
                  <a:gd name="connsiteX20" fmla="*/ 8169 w 17843"/>
                  <a:gd name="connsiteY20" fmla="*/ 12562 h 14162"/>
                  <a:gd name="connsiteX21" fmla="*/ 5641 w 17843"/>
                  <a:gd name="connsiteY21" fmla="*/ 8673 h 14162"/>
                  <a:gd name="connsiteX22" fmla="*/ 9539 w 17843"/>
                  <a:gd name="connsiteY22" fmla="*/ 6150 h 14162"/>
                  <a:gd name="connsiteX23" fmla="*/ 9545 w 17843"/>
                  <a:gd name="connsiteY23" fmla="*/ 6151 h 14162"/>
                  <a:gd name="connsiteX24" fmla="*/ 12067 w 17843"/>
                  <a:gd name="connsiteY24" fmla="*/ 10040 h 1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843" h="14162">
                    <a:moveTo>
                      <a:pt x="16033" y="6655"/>
                    </a:moveTo>
                    <a:lnTo>
                      <a:pt x="13454" y="6107"/>
                    </a:lnTo>
                    <a:lnTo>
                      <a:pt x="14016" y="3377"/>
                    </a:lnTo>
                    <a:cubicBezTo>
                      <a:pt x="14282" y="2155"/>
                      <a:pt x="13506" y="948"/>
                      <a:pt x="12281" y="682"/>
                    </a:cubicBezTo>
                    <a:cubicBezTo>
                      <a:pt x="12275" y="680"/>
                      <a:pt x="12269" y="679"/>
                      <a:pt x="12263" y="678"/>
                    </a:cubicBezTo>
                    <a:lnTo>
                      <a:pt x="9280" y="49"/>
                    </a:lnTo>
                    <a:cubicBezTo>
                      <a:pt x="8048" y="-208"/>
                      <a:pt x="6840" y="576"/>
                      <a:pt x="6575" y="1804"/>
                    </a:cubicBezTo>
                    <a:lnTo>
                      <a:pt x="5995" y="4547"/>
                    </a:lnTo>
                    <a:lnTo>
                      <a:pt x="3384" y="3981"/>
                    </a:lnTo>
                    <a:cubicBezTo>
                      <a:pt x="2159" y="3715"/>
                      <a:pt x="949" y="4490"/>
                      <a:pt x="683" y="5712"/>
                    </a:cubicBezTo>
                    <a:cubicBezTo>
                      <a:pt x="681" y="5718"/>
                      <a:pt x="680" y="5724"/>
                      <a:pt x="679" y="5730"/>
                    </a:cubicBezTo>
                    <a:lnTo>
                      <a:pt x="48" y="8737"/>
                    </a:lnTo>
                    <a:cubicBezTo>
                      <a:pt x="-208" y="9969"/>
                      <a:pt x="581" y="11175"/>
                      <a:pt x="1814" y="11436"/>
                    </a:cubicBezTo>
                    <a:lnTo>
                      <a:pt x="14457" y="14110"/>
                    </a:lnTo>
                    <a:cubicBezTo>
                      <a:pt x="15682" y="14377"/>
                      <a:pt x="16892" y="13602"/>
                      <a:pt x="17158" y="12380"/>
                    </a:cubicBezTo>
                    <a:cubicBezTo>
                      <a:pt x="17160" y="12373"/>
                      <a:pt x="17161" y="12368"/>
                      <a:pt x="17162" y="12361"/>
                    </a:cubicBezTo>
                    <a:lnTo>
                      <a:pt x="17793" y="9354"/>
                    </a:lnTo>
                    <a:cubicBezTo>
                      <a:pt x="18056" y="8127"/>
                      <a:pt x="17273" y="6920"/>
                      <a:pt x="16044" y="6657"/>
                    </a:cubicBezTo>
                    <a:cubicBezTo>
                      <a:pt x="16040" y="6656"/>
                      <a:pt x="16037" y="6656"/>
                      <a:pt x="16033" y="6655"/>
                    </a:cubicBezTo>
                    <a:close/>
                    <a:moveTo>
                      <a:pt x="12067" y="10040"/>
                    </a:moveTo>
                    <a:cubicBezTo>
                      <a:pt x="11689" y="11810"/>
                      <a:pt x="9943" y="12940"/>
                      <a:pt x="8169" y="12562"/>
                    </a:cubicBezTo>
                    <a:cubicBezTo>
                      <a:pt x="6394" y="12185"/>
                      <a:pt x="5263" y="10443"/>
                      <a:pt x="5641" y="8673"/>
                    </a:cubicBezTo>
                    <a:cubicBezTo>
                      <a:pt x="6019" y="6902"/>
                      <a:pt x="7765" y="5773"/>
                      <a:pt x="9539" y="6150"/>
                    </a:cubicBezTo>
                    <a:cubicBezTo>
                      <a:pt x="9541" y="6151"/>
                      <a:pt x="9543" y="6151"/>
                      <a:pt x="9545" y="6151"/>
                    </a:cubicBezTo>
                    <a:cubicBezTo>
                      <a:pt x="11317" y="6532"/>
                      <a:pt x="12445" y="8271"/>
                      <a:pt x="12067" y="1004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6E75DB8F-8828-C252-38FF-18061CF0108F}"/>
                  </a:ext>
                </a:extLst>
              </p:cNvPr>
              <p:cNvSpPr/>
              <p:nvPr/>
            </p:nvSpPr>
            <p:spPr>
              <a:xfrm>
                <a:off x="8502140" y="3810384"/>
                <a:ext cx="14543" cy="12170"/>
              </a:xfrm>
              <a:custGeom>
                <a:avLst/>
                <a:gdLst>
                  <a:gd name="connsiteX0" fmla="*/ 11933 w 14543"/>
                  <a:gd name="connsiteY0" fmla="*/ 335 h 12170"/>
                  <a:gd name="connsiteX1" fmla="*/ 8795 w 14543"/>
                  <a:gd name="connsiteY1" fmla="*/ 1090 h 12170"/>
                  <a:gd name="connsiteX2" fmla="*/ 8780 w 14543"/>
                  <a:gd name="connsiteY2" fmla="*/ 1115 h 12170"/>
                  <a:gd name="connsiteX3" fmla="*/ 7336 w 14543"/>
                  <a:gd name="connsiteY3" fmla="*/ 3518 h 12170"/>
                  <a:gd name="connsiteX4" fmla="*/ 5047 w 14543"/>
                  <a:gd name="connsiteY4" fmla="*/ 2134 h 12170"/>
                  <a:gd name="connsiteX5" fmla="*/ 1930 w 14543"/>
                  <a:gd name="connsiteY5" fmla="*/ 2901 h 12170"/>
                  <a:gd name="connsiteX6" fmla="*/ 1926 w 14543"/>
                  <a:gd name="connsiteY6" fmla="*/ 2908 h 12170"/>
                  <a:gd name="connsiteX7" fmla="*/ 337 w 14543"/>
                  <a:gd name="connsiteY7" fmla="*/ 5544 h 12170"/>
                  <a:gd name="connsiteX8" fmla="*/ 1090 w 14543"/>
                  <a:gd name="connsiteY8" fmla="*/ 8676 h 12170"/>
                  <a:gd name="connsiteX9" fmla="*/ 1113 w 14543"/>
                  <a:gd name="connsiteY9" fmla="*/ 8690 h 12170"/>
                  <a:gd name="connsiteX10" fmla="*/ 6075 w 14543"/>
                  <a:gd name="connsiteY10" fmla="*/ 11836 h 12170"/>
                  <a:gd name="connsiteX11" fmla="*/ 9213 w 14543"/>
                  <a:gd name="connsiteY11" fmla="*/ 11080 h 12170"/>
                  <a:gd name="connsiteX12" fmla="*/ 9228 w 14543"/>
                  <a:gd name="connsiteY12" fmla="*/ 11056 h 12170"/>
                  <a:gd name="connsiteX13" fmla="*/ 10817 w 14543"/>
                  <a:gd name="connsiteY13" fmla="*/ 8426 h 12170"/>
                  <a:gd name="connsiteX14" fmla="*/ 11958 w 14543"/>
                  <a:gd name="connsiteY14" fmla="*/ 6368 h 12170"/>
                  <a:gd name="connsiteX15" fmla="*/ 14544 w 14543"/>
                  <a:gd name="connsiteY15" fmla="*/ 1908 h 12170"/>
                  <a:gd name="connsiteX16" fmla="*/ 6655 w 14543"/>
                  <a:gd name="connsiteY16" fmla="*/ 11395 h 12170"/>
                  <a:gd name="connsiteX17" fmla="*/ 5533 w 14543"/>
                  <a:gd name="connsiteY17" fmla="*/ 6897 h 12170"/>
                  <a:gd name="connsiteX18" fmla="*/ 10041 w 14543"/>
                  <a:gd name="connsiteY18" fmla="*/ 5777 h 12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43" h="12170">
                    <a:moveTo>
                      <a:pt x="11933" y="335"/>
                    </a:moveTo>
                    <a:cubicBezTo>
                      <a:pt x="10857" y="-322"/>
                      <a:pt x="9452" y="17"/>
                      <a:pt x="8795" y="1090"/>
                    </a:cubicBezTo>
                    <a:cubicBezTo>
                      <a:pt x="8790" y="1098"/>
                      <a:pt x="8785" y="1107"/>
                      <a:pt x="8780" y="1115"/>
                    </a:cubicBezTo>
                    <a:lnTo>
                      <a:pt x="7336" y="3518"/>
                    </a:lnTo>
                    <a:lnTo>
                      <a:pt x="5047" y="2134"/>
                    </a:lnTo>
                    <a:cubicBezTo>
                      <a:pt x="3974" y="1487"/>
                      <a:pt x="2579" y="1830"/>
                      <a:pt x="1930" y="2901"/>
                    </a:cubicBezTo>
                    <a:cubicBezTo>
                      <a:pt x="1929" y="2903"/>
                      <a:pt x="1927" y="2905"/>
                      <a:pt x="1926" y="2908"/>
                    </a:cubicBezTo>
                    <a:lnTo>
                      <a:pt x="337" y="5544"/>
                    </a:lnTo>
                    <a:cubicBezTo>
                      <a:pt x="-322" y="6616"/>
                      <a:pt x="15" y="8019"/>
                      <a:pt x="1090" y="8676"/>
                    </a:cubicBezTo>
                    <a:cubicBezTo>
                      <a:pt x="1097" y="8681"/>
                      <a:pt x="1105" y="8686"/>
                      <a:pt x="1113" y="8690"/>
                    </a:cubicBezTo>
                    <a:lnTo>
                      <a:pt x="6075" y="11836"/>
                    </a:lnTo>
                    <a:cubicBezTo>
                      <a:pt x="7151" y="12492"/>
                      <a:pt x="8556" y="12154"/>
                      <a:pt x="9213" y="11080"/>
                    </a:cubicBezTo>
                    <a:cubicBezTo>
                      <a:pt x="9218" y="11072"/>
                      <a:pt x="9223" y="11064"/>
                      <a:pt x="9228" y="11056"/>
                    </a:cubicBezTo>
                    <a:lnTo>
                      <a:pt x="10817" y="8426"/>
                    </a:lnTo>
                    <a:cubicBezTo>
                      <a:pt x="11448" y="7344"/>
                      <a:pt x="11958" y="6368"/>
                      <a:pt x="11958" y="6368"/>
                    </a:cubicBezTo>
                    <a:lnTo>
                      <a:pt x="14544" y="1908"/>
                    </a:lnTo>
                    <a:close/>
                    <a:moveTo>
                      <a:pt x="6655" y="11395"/>
                    </a:moveTo>
                    <a:cubicBezTo>
                      <a:pt x="5100" y="10462"/>
                      <a:pt x="4598" y="8448"/>
                      <a:pt x="5533" y="6897"/>
                    </a:cubicBezTo>
                    <a:cubicBezTo>
                      <a:pt x="6468" y="5345"/>
                      <a:pt x="8486" y="4844"/>
                      <a:pt x="10041" y="57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74252DE7-4FB5-1814-3C4F-7D0BC159EA09}"/>
                  </a:ext>
                </a:extLst>
              </p:cNvPr>
              <p:cNvSpPr/>
              <p:nvPr/>
            </p:nvSpPr>
            <p:spPr>
              <a:xfrm>
                <a:off x="8395374" y="3810387"/>
                <a:ext cx="14565" cy="12166"/>
              </a:xfrm>
              <a:custGeom>
                <a:avLst/>
                <a:gdLst>
                  <a:gd name="connsiteX0" fmla="*/ 14238 w 14565"/>
                  <a:gd name="connsiteY0" fmla="*/ 5542 h 12166"/>
                  <a:gd name="connsiteX1" fmla="*/ 12649 w 14565"/>
                  <a:gd name="connsiteY1" fmla="*/ 2906 h 12166"/>
                  <a:gd name="connsiteX2" fmla="*/ 9530 w 14565"/>
                  <a:gd name="connsiteY2" fmla="*/ 2112 h 12166"/>
                  <a:gd name="connsiteX3" fmla="*/ 9496 w 14565"/>
                  <a:gd name="connsiteY3" fmla="*/ 2132 h 12166"/>
                  <a:gd name="connsiteX4" fmla="*/ 7214 w 14565"/>
                  <a:gd name="connsiteY4" fmla="*/ 3516 h 12166"/>
                  <a:gd name="connsiteX5" fmla="*/ 5763 w 14565"/>
                  <a:gd name="connsiteY5" fmla="*/ 1112 h 12166"/>
                  <a:gd name="connsiteX6" fmla="*/ 2624 w 14565"/>
                  <a:gd name="connsiteY6" fmla="*/ 324 h 12166"/>
                  <a:gd name="connsiteX7" fmla="*/ 2611 w 14565"/>
                  <a:gd name="connsiteY7" fmla="*/ 332 h 12166"/>
                  <a:gd name="connsiteX8" fmla="*/ 0 w 14565"/>
                  <a:gd name="connsiteY8" fmla="*/ 1899 h 12166"/>
                  <a:gd name="connsiteX9" fmla="*/ 2598 w 14565"/>
                  <a:gd name="connsiteY9" fmla="*/ 6360 h 12166"/>
                  <a:gd name="connsiteX10" fmla="*/ 3733 w 14565"/>
                  <a:gd name="connsiteY10" fmla="*/ 8417 h 12166"/>
                  <a:gd name="connsiteX11" fmla="*/ 5322 w 14565"/>
                  <a:gd name="connsiteY11" fmla="*/ 11047 h 12166"/>
                  <a:gd name="connsiteX12" fmla="*/ 8429 w 14565"/>
                  <a:gd name="connsiteY12" fmla="*/ 11855 h 12166"/>
                  <a:gd name="connsiteX13" fmla="*/ 8475 w 14565"/>
                  <a:gd name="connsiteY13" fmla="*/ 11827 h 12166"/>
                  <a:gd name="connsiteX14" fmla="*/ 13437 w 14565"/>
                  <a:gd name="connsiteY14" fmla="*/ 8681 h 12166"/>
                  <a:gd name="connsiteX15" fmla="*/ 14252 w 14565"/>
                  <a:gd name="connsiteY15" fmla="*/ 5564 h 12166"/>
                  <a:gd name="connsiteX16" fmla="*/ 14238 w 14565"/>
                  <a:gd name="connsiteY16" fmla="*/ 5542 h 12166"/>
                  <a:gd name="connsiteX17" fmla="*/ 7933 w 14565"/>
                  <a:gd name="connsiteY17" fmla="*/ 11393 h 12166"/>
                  <a:gd name="connsiteX18" fmla="*/ 4521 w 14565"/>
                  <a:gd name="connsiteY18" fmla="*/ 5775 h 12166"/>
                  <a:gd name="connsiteX19" fmla="*/ 9030 w 14565"/>
                  <a:gd name="connsiteY19" fmla="*/ 6894 h 12166"/>
                  <a:gd name="connsiteX20" fmla="*/ 7907 w 14565"/>
                  <a:gd name="connsiteY20" fmla="*/ 11393 h 1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565" h="12166">
                    <a:moveTo>
                      <a:pt x="14238" y="5542"/>
                    </a:moveTo>
                    <a:lnTo>
                      <a:pt x="12649" y="2906"/>
                    </a:lnTo>
                    <a:cubicBezTo>
                      <a:pt x="12008" y="1827"/>
                      <a:pt x="10611" y="1471"/>
                      <a:pt x="9530" y="2112"/>
                    </a:cubicBezTo>
                    <a:cubicBezTo>
                      <a:pt x="9518" y="2118"/>
                      <a:pt x="9508" y="2125"/>
                      <a:pt x="9496" y="2132"/>
                    </a:cubicBezTo>
                    <a:lnTo>
                      <a:pt x="7214" y="3516"/>
                    </a:lnTo>
                    <a:lnTo>
                      <a:pt x="5763" y="1112"/>
                    </a:lnTo>
                    <a:cubicBezTo>
                      <a:pt x="5115" y="30"/>
                      <a:pt x="3709" y="-323"/>
                      <a:pt x="2624" y="324"/>
                    </a:cubicBezTo>
                    <a:cubicBezTo>
                      <a:pt x="2619" y="327"/>
                      <a:pt x="2615" y="330"/>
                      <a:pt x="2611" y="332"/>
                    </a:cubicBezTo>
                    <a:lnTo>
                      <a:pt x="0" y="1899"/>
                    </a:lnTo>
                    <a:lnTo>
                      <a:pt x="2598" y="6360"/>
                    </a:lnTo>
                    <a:cubicBezTo>
                      <a:pt x="2598" y="6360"/>
                      <a:pt x="3077" y="7335"/>
                      <a:pt x="3733" y="8417"/>
                    </a:cubicBezTo>
                    <a:lnTo>
                      <a:pt x="5322" y="11047"/>
                    </a:lnTo>
                    <a:cubicBezTo>
                      <a:pt x="5956" y="12126"/>
                      <a:pt x="7347" y="12488"/>
                      <a:pt x="8429" y="11855"/>
                    </a:cubicBezTo>
                    <a:cubicBezTo>
                      <a:pt x="8444" y="11846"/>
                      <a:pt x="8460" y="11837"/>
                      <a:pt x="8475" y="11827"/>
                    </a:cubicBezTo>
                    <a:lnTo>
                      <a:pt x="13437" y="8681"/>
                    </a:lnTo>
                    <a:cubicBezTo>
                      <a:pt x="14525" y="8045"/>
                      <a:pt x="14890" y="6650"/>
                      <a:pt x="14252" y="5564"/>
                    </a:cubicBezTo>
                    <a:cubicBezTo>
                      <a:pt x="14247" y="5557"/>
                      <a:pt x="14243" y="5549"/>
                      <a:pt x="14238" y="5542"/>
                    </a:cubicBezTo>
                    <a:close/>
                    <a:moveTo>
                      <a:pt x="7933" y="11393"/>
                    </a:moveTo>
                    <a:lnTo>
                      <a:pt x="4521" y="5775"/>
                    </a:lnTo>
                    <a:cubicBezTo>
                      <a:pt x="6076" y="4841"/>
                      <a:pt x="8095" y="5343"/>
                      <a:pt x="9030" y="6894"/>
                    </a:cubicBezTo>
                    <a:cubicBezTo>
                      <a:pt x="9965" y="8446"/>
                      <a:pt x="9462" y="10460"/>
                      <a:pt x="7907" y="1139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399CD7AA-0F22-0021-F1BD-C9F15C7D8980}"/>
                  </a:ext>
                </a:extLst>
              </p:cNvPr>
              <p:cNvSpPr/>
              <p:nvPr/>
            </p:nvSpPr>
            <p:spPr>
              <a:xfrm>
                <a:off x="8353611" y="3799817"/>
                <a:ext cx="28211" cy="23389"/>
              </a:xfrm>
              <a:custGeom>
                <a:avLst/>
                <a:gdLst>
                  <a:gd name="connsiteX0" fmla="*/ 27853 w 28211"/>
                  <a:gd name="connsiteY0" fmla="*/ 9240 h 23389"/>
                  <a:gd name="connsiteX1" fmla="*/ 27286 w 28211"/>
                  <a:gd name="connsiteY1" fmla="*/ 9177 h 23389"/>
                  <a:gd name="connsiteX2" fmla="*/ 27222 w 28211"/>
                  <a:gd name="connsiteY2" fmla="*/ 9240 h 23389"/>
                  <a:gd name="connsiteX3" fmla="*/ 26857 w 28211"/>
                  <a:gd name="connsiteY3" fmla="*/ 9958 h 23389"/>
                  <a:gd name="connsiteX4" fmla="*/ 25848 w 28211"/>
                  <a:gd name="connsiteY4" fmla="*/ 10316 h 23389"/>
                  <a:gd name="connsiteX5" fmla="*/ 16389 w 28211"/>
                  <a:gd name="connsiteY5" fmla="*/ 7498 h 23389"/>
                  <a:gd name="connsiteX6" fmla="*/ 16351 w 28211"/>
                  <a:gd name="connsiteY6" fmla="*/ 5465 h 23389"/>
                  <a:gd name="connsiteX7" fmla="*/ 14283 w 28211"/>
                  <a:gd name="connsiteY7" fmla="*/ 1690 h 23389"/>
                  <a:gd name="connsiteX8" fmla="*/ 5619 w 28211"/>
                  <a:gd name="connsiteY8" fmla="*/ 2389 h 23389"/>
                  <a:gd name="connsiteX9" fmla="*/ 2264 w 28211"/>
                  <a:gd name="connsiteY9" fmla="*/ 6428 h 23389"/>
                  <a:gd name="connsiteX10" fmla="*/ 165 w 28211"/>
                  <a:gd name="connsiteY10" fmla="*/ 8630 h 23389"/>
                  <a:gd name="connsiteX11" fmla="*/ 139 w 28211"/>
                  <a:gd name="connsiteY11" fmla="*/ 9359 h 23389"/>
                  <a:gd name="connsiteX12" fmla="*/ 165 w 28211"/>
                  <a:gd name="connsiteY12" fmla="*/ 9385 h 23389"/>
                  <a:gd name="connsiteX13" fmla="*/ 4743 w 28211"/>
                  <a:gd name="connsiteY13" fmla="*/ 9612 h 23389"/>
                  <a:gd name="connsiteX14" fmla="*/ 15544 w 28211"/>
                  <a:gd name="connsiteY14" fmla="*/ 18974 h 23389"/>
                  <a:gd name="connsiteX15" fmla="*/ 17228 w 28211"/>
                  <a:gd name="connsiteY15" fmla="*/ 23221 h 23389"/>
                  <a:gd name="connsiteX16" fmla="*/ 18186 w 28211"/>
                  <a:gd name="connsiteY16" fmla="*/ 22950 h 23389"/>
                  <a:gd name="connsiteX17" fmla="*/ 20709 w 28211"/>
                  <a:gd name="connsiteY17" fmla="*/ 19854 h 23389"/>
                  <a:gd name="connsiteX18" fmla="*/ 22279 w 28211"/>
                  <a:gd name="connsiteY18" fmla="*/ 18256 h 23389"/>
                  <a:gd name="connsiteX19" fmla="*/ 22443 w 28211"/>
                  <a:gd name="connsiteY19" fmla="*/ 17332 h 23389"/>
                  <a:gd name="connsiteX20" fmla="*/ 18249 w 28211"/>
                  <a:gd name="connsiteY20" fmla="*/ 17099 h 23389"/>
                  <a:gd name="connsiteX21" fmla="*/ 14018 w 28211"/>
                  <a:gd name="connsiteY21" fmla="*/ 13387 h 23389"/>
                  <a:gd name="connsiteX22" fmla="*/ 13798 w 28211"/>
                  <a:gd name="connsiteY22" fmla="*/ 11575 h 23389"/>
                  <a:gd name="connsiteX23" fmla="*/ 16648 w 28211"/>
                  <a:gd name="connsiteY23" fmla="*/ 10945 h 23389"/>
                  <a:gd name="connsiteX24" fmla="*/ 21951 w 28211"/>
                  <a:gd name="connsiteY24" fmla="*/ 12669 h 23389"/>
                  <a:gd name="connsiteX25" fmla="*/ 27349 w 28211"/>
                  <a:gd name="connsiteY25" fmla="*/ 12455 h 23389"/>
                  <a:gd name="connsiteX26" fmla="*/ 27853 w 28211"/>
                  <a:gd name="connsiteY26" fmla="*/ 9240 h 23389"/>
                  <a:gd name="connsiteX27" fmla="*/ 13009 w 28211"/>
                  <a:gd name="connsiteY27" fmla="*/ 10241 h 23389"/>
                  <a:gd name="connsiteX28" fmla="*/ 11244 w 28211"/>
                  <a:gd name="connsiteY28" fmla="*/ 11015 h 23389"/>
                  <a:gd name="connsiteX29" fmla="*/ 6287 w 28211"/>
                  <a:gd name="connsiteY29" fmla="*/ 6717 h 23389"/>
                  <a:gd name="connsiteX30" fmla="*/ 5979 w 28211"/>
                  <a:gd name="connsiteY30" fmla="*/ 4113 h 23389"/>
                  <a:gd name="connsiteX31" fmla="*/ 12877 w 28211"/>
                  <a:gd name="connsiteY31" fmla="*/ 4692 h 23389"/>
                  <a:gd name="connsiteX32" fmla="*/ 13009 w 28211"/>
                  <a:gd name="connsiteY32" fmla="*/ 10241 h 2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211" h="23389">
                    <a:moveTo>
                      <a:pt x="27853" y="9240"/>
                    </a:moveTo>
                    <a:cubicBezTo>
                      <a:pt x="27714" y="9067"/>
                      <a:pt x="27460" y="9038"/>
                      <a:pt x="27286" y="9177"/>
                    </a:cubicBezTo>
                    <a:cubicBezTo>
                      <a:pt x="27262" y="9196"/>
                      <a:pt x="27241" y="9217"/>
                      <a:pt x="27222" y="9240"/>
                    </a:cubicBezTo>
                    <a:cubicBezTo>
                      <a:pt x="27052" y="9435"/>
                      <a:pt x="27027" y="9756"/>
                      <a:pt x="26857" y="9958"/>
                    </a:cubicBezTo>
                    <a:cubicBezTo>
                      <a:pt x="26632" y="10280"/>
                      <a:pt x="26226" y="10425"/>
                      <a:pt x="25848" y="10316"/>
                    </a:cubicBezTo>
                    <a:cubicBezTo>
                      <a:pt x="21535" y="9058"/>
                      <a:pt x="16522" y="7623"/>
                      <a:pt x="16389" y="7498"/>
                    </a:cubicBezTo>
                    <a:cubicBezTo>
                      <a:pt x="16257" y="7372"/>
                      <a:pt x="16427" y="6529"/>
                      <a:pt x="16351" y="5465"/>
                    </a:cubicBezTo>
                    <a:cubicBezTo>
                      <a:pt x="16208" y="3978"/>
                      <a:pt x="15461" y="2614"/>
                      <a:pt x="14283" y="1690"/>
                    </a:cubicBezTo>
                    <a:cubicBezTo>
                      <a:pt x="13148" y="709"/>
                      <a:pt x="9346" y="-1908"/>
                      <a:pt x="5619" y="2389"/>
                    </a:cubicBezTo>
                    <a:cubicBezTo>
                      <a:pt x="4471" y="3697"/>
                      <a:pt x="3412" y="5119"/>
                      <a:pt x="2264" y="6428"/>
                    </a:cubicBezTo>
                    <a:cubicBezTo>
                      <a:pt x="1117" y="7737"/>
                      <a:pt x="953" y="7730"/>
                      <a:pt x="165" y="8630"/>
                    </a:cubicBezTo>
                    <a:cubicBezTo>
                      <a:pt x="-44" y="8824"/>
                      <a:pt x="-56" y="9151"/>
                      <a:pt x="139" y="9359"/>
                    </a:cubicBezTo>
                    <a:cubicBezTo>
                      <a:pt x="147" y="9368"/>
                      <a:pt x="156" y="9377"/>
                      <a:pt x="165" y="9385"/>
                    </a:cubicBezTo>
                    <a:cubicBezTo>
                      <a:pt x="1047" y="10146"/>
                      <a:pt x="2000" y="7227"/>
                      <a:pt x="4743" y="9612"/>
                    </a:cubicBezTo>
                    <a:lnTo>
                      <a:pt x="15544" y="18974"/>
                    </a:lnTo>
                    <a:cubicBezTo>
                      <a:pt x="18628" y="21654"/>
                      <a:pt x="16440" y="22541"/>
                      <a:pt x="17228" y="23221"/>
                    </a:cubicBezTo>
                    <a:cubicBezTo>
                      <a:pt x="17713" y="23642"/>
                      <a:pt x="17997" y="23170"/>
                      <a:pt x="18186" y="22950"/>
                    </a:cubicBezTo>
                    <a:cubicBezTo>
                      <a:pt x="19044" y="21975"/>
                      <a:pt x="19794" y="20911"/>
                      <a:pt x="20709" y="19854"/>
                    </a:cubicBezTo>
                    <a:cubicBezTo>
                      <a:pt x="21428" y="19037"/>
                      <a:pt x="21970" y="18596"/>
                      <a:pt x="22279" y="18256"/>
                    </a:cubicBezTo>
                    <a:cubicBezTo>
                      <a:pt x="22670" y="17803"/>
                      <a:pt x="22657" y="17514"/>
                      <a:pt x="22443" y="17332"/>
                    </a:cubicBezTo>
                    <a:cubicBezTo>
                      <a:pt x="21554" y="16558"/>
                      <a:pt x="20866" y="19376"/>
                      <a:pt x="18249" y="17099"/>
                    </a:cubicBezTo>
                    <a:lnTo>
                      <a:pt x="14018" y="13387"/>
                    </a:lnTo>
                    <a:cubicBezTo>
                      <a:pt x="13161" y="12651"/>
                      <a:pt x="12890" y="12613"/>
                      <a:pt x="13798" y="11575"/>
                    </a:cubicBezTo>
                    <a:cubicBezTo>
                      <a:pt x="14706" y="10537"/>
                      <a:pt x="15172" y="10436"/>
                      <a:pt x="16648" y="10945"/>
                    </a:cubicBezTo>
                    <a:lnTo>
                      <a:pt x="21951" y="12669"/>
                    </a:lnTo>
                    <a:cubicBezTo>
                      <a:pt x="23912" y="13299"/>
                      <a:pt x="25999" y="14003"/>
                      <a:pt x="27349" y="12455"/>
                    </a:cubicBezTo>
                    <a:cubicBezTo>
                      <a:pt x="27998" y="11663"/>
                      <a:pt x="28629" y="9901"/>
                      <a:pt x="27853" y="9240"/>
                    </a:cubicBezTo>
                    <a:close/>
                    <a:moveTo>
                      <a:pt x="13009" y="10241"/>
                    </a:moveTo>
                    <a:cubicBezTo>
                      <a:pt x="12492" y="10826"/>
                      <a:pt x="11862" y="11549"/>
                      <a:pt x="11244" y="11015"/>
                    </a:cubicBezTo>
                    <a:lnTo>
                      <a:pt x="6287" y="6717"/>
                    </a:lnTo>
                    <a:cubicBezTo>
                      <a:pt x="4818" y="5459"/>
                      <a:pt x="5348" y="4830"/>
                      <a:pt x="5979" y="4113"/>
                    </a:cubicBezTo>
                    <a:cubicBezTo>
                      <a:pt x="7700" y="2131"/>
                      <a:pt x="10474" y="2609"/>
                      <a:pt x="12877" y="4692"/>
                    </a:cubicBezTo>
                    <a:cubicBezTo>
                      <a:pt x="14327" y="5931"/>
                      <a:pt x="15595" y="7240"/>
                      <a:pt x="13009" y="1024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850E95EF-26D8-8C40-A7E7-163174266A8E}"/>
                  </a:ext>
                </a:extLst>
              </p:cNvPr>
              <p:cNvSpPr/>
              <p:nvPr/>
            </p:nvSpPr>
            <p:spPr>
              <a:xfrm>
                <a:off x="8414732" y="3764314"/>
                <a:ext cx="18640" cy="25218"/>
              </a:xfrm>
              <a:custGeom>
                <a:avLst/>
                <a:gdLst>
                  <a:gd name="connsiteX0" fmla="*/ 18584 w 18640"/>
                  <a:gd name="connsiteY0" fmla="*/ 18847 h 25218"/>
                  <a:gd name="connsiteX1" fmla="*/ 15803 w 18640"/>
                  <a:gd name="connsiteY1" fmla="*/ 17532 h 25218"/>
                  <a:gd name="connsiteX2" fmla="*/ 2984 w 18640"/>
                  <a:gd name="connsiteY2" fmla="*/ 815 h 25218"/>
                  <a:gd name="connsiteX3" fmla="*/ 2069 w 18640"/>
                  <a:gd name="connsiteY3" fmla="*/ 23 h 25218"/>
                  <a:gd name="connsiteX4" fmla="*/ 1804 w 18640"/>
                  <a:gd name="connsiteY4" fmla="*/ 1281 h 25218"/>
                  <a:gd name="connsiteX5" fmla="*/ 1174 w 18640"/>
                  <a:gd name="connsiteY5" fmla="*/ 22119 h 25218"/>
                  <a:gd name="connsiteX6" fmla="*/ 26 w 18640"/>
                  <a:gd name="connsiteY6" fmla="*/ 24975 h 25218"/>
                  <a:gd name="connsiteX7" fmla="*/ 884 w 18640"/>
                  <a:gd name="connsiteY7" fmla="*/ 25076 h 25218"/>
                  <a:gd name="connsiteX8" fmla="*/ 3021 w 18640"/>
                  <a:gd name="connsiteY8" fmla="*/ 24246 h 25218"/>
                  <a:gd name="connsiteX9" fmla="*/ 5380 w 18640"/>
                  <a:gd name="connsiteY9" fmla="*/ 23616 h 25218"/>
                  <a:gd name="connsiteX10" fmla="*/ 6534 w 18640"/>
                  <a:gd name="connsiteY10" fmla="*/ 22767 h 25218"/>
                  <a:gd name="connsiteX11" fmla="*/ 3028 w 18640"/>
                  <a:gd name="connsiteY11" fmla="*/ 21075 h 25218"/>
                  <a:gd name="connsiteX12" fmla="*/ 2750 w 18640"/>
                  <a:gd name="connsiteY12" fmla="*/ 18464 h 25218"/>
                  <a:gd name="connsiteX13" fmla="*/ 3557 w 18640"/>
                  <a:gd name="connsiteY13" fmla="*/ 15815 h 25218"/>
                  <a:gd name="connsiteX14" fmla="*/ 8425 w 18640"/>
                  <a:gd name="connsiteY14" fmla="*/ 14242 h 25218"/>
                  <a:gd name="connsiteX15" fmla="*/ 10897 w 18640"/>
                  <a:gd name="connsiteY15" fmla="*/ 16438 h 25218"/>
                  <a:gd name="connsiteX16" fmla="*/ 12013 w 18640"/>
                  <a:gd name="connsiteY16" fmla="*/ 18363 h 25218"/>
                  <a:gd name="connsiteX17" fmla="*/ 11055 w 18640"/>
                  <a:gd name="connsiteY17" fmla="*/ 21370 h 25218"/>
                  <a:gd name="connsiteX18" fmla="*/ 11944 w 18640"/>
                  <a:gd name="connsiteY18" fmla="*/ 21490 h 25218"/>
                  <a:gd name="connsiteX19" fmla="*/ 14624 w 18640"/>
                  <a:gd name="connsiteY19" fmla="*/ 20483 h 25218"/>
                  <a:gd name="connsiteX20" fmla="*/ 17853 w 18640"/>
                  <a:gd name="connsiteY20" fmla="*/ 19577 h 25218"/>
                  <a:gd name="connsiteX21" fmla="*/ 18584 w 18640"/>
                  <a:gd name="connsiteY21" fmla="*/ 18847 h 25218"/>
                  <a:gd name="connsiteX22" fmla="*/ 7114 w 18640"/>
                  <a:gd name="connsiteY22" fmla="*/ 12845 h 25218"/>
                  <a:gd name="connsiteX23" fmla="*/ 3753 w 18640"/>
                  <a:gd name="connsiteY23" fmla="*/ 13940 h 25218"/>
                  <a:gd name="connsiteX24" fmla="*/ 2864 w 18640"/>
                  <a:gd name="connsiteY24" fmla="*/ 13940 h 25218"/>
                  <a:gd name="connsiteX25" fmla="*/ 2776 w 18640"/>
                  <a:gd name="connsiteY25" fmla="*/ 12713 h 25218"/>
                  <a:gd name="connsiteX26" fmla="*/ 2895 w 18640"/>
                  <a:gd name="connsiteY26" fmla="*/ 6635 h 25218"/>
                  <a:gd name="connsiteX27" fmla="*/ 3047 w 18640"/>
                  <a:gd name="connsiteY27" fmla="*/ 6176 h 25218"/>
                  <a:gd name="connsiteX28" fmla="*/ 3324 w 18640"/>
                  <a:gd name="connsiteY28" fmla="*/ 6358 h 25218"/>
                  <a:gd name="connsiteX29" fmla="*/ 7171 w 18640"/>
                  <a:gd name="connsiteY29" fmla="*/ 11285 h 25218"/>
                  <a:gd name="connsiteX30" fmla="*/ 7801 w 18640"/>
                  <a:gd name="connsiteY30" fmla="*/ 12342 h 25218"/>
                  <a:gd name="connsiteX31" fmla="*/ 7120 w 18640"/>
                  <a:gd name="connsiteY31" fmla="*/ 12845 h 2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640" h="25218">
                    <a:moveTo>
                      <a:pt x="18584" y="18847"/>
                    </a:moveTo>
                    <a:cubicBezTo>
                      <a:pt x="18250" y="17828"/>
                      <a:pt x="17323" y="19477"/>
                      <a:pt x="15803" y="17532"/>
                    </a:cubicBezTo>
                    <a:lnTo>
                      <a:pt x="2984" y="815"/>
                    </a:lnTo>
                    <a:cubicBezTo>
                      <a:pt x="2353" y="-2"/>
                      <a:pt x="2296" y="-47"/>
                      <a:pt x="2069" y="23"/>
                    </a:cubicBezTo>
                    <a:cubicBezTo>
                      <a:pt x="1748" y="130"/>
                      <a:pt x="1811" y="753"/>
                      <a:pt x="1804" y="1281"/>
                    </a:cubicBezTo>
                    <a:lnTo>
                      <a:pt x="1174" y="22119"/>
                    </a:lnTo>
                    <a:cubicBezTo>
                      <a:pt x="1117" y="24044"/>
                      <a:pt x="-201" y="24264"/>
                      <a:pt x="26" y="24975"/>
                    </a:cubicBezTo>
                    <a:cubicBezTo>
                      <a:pt x="159" y="25372"/>
                      <a:pt x="531" y="25189"/>
                      <a:pt x="884" y="25076"/>
                    </a:cubicBezTo>
                    <a:cubicBezTo>
                      <a:pt x="1603" y="24843"/>
                      <a:pt x="2284" y="24491"/>
                      <a:pt x="3021" y="24246"/>
                    </a:cubicBezTo>
                    <a:cubicBezTo>
                      <a:pt x="3759" y="24000"/>
                      <a:pt x="4592" y="23874"/>
                      <a:pt x="5380" y="23616"/>
                    </a:cubicBezTo>
                    <a:cubicBezTo>
                      <a:pt x="5903" y="23447"/>
                      <a:pt x="6736" y="23415"/>
                      <a:pt x="6534" y="22767"/>
                    </a:cubicBezTo>
                    <a:cubicBezTo>
                      <a:pt x="6263" y="21930"/>
                      <a:pt x="3747" y="23289"/>
                      <a:pt x="3028" y="21075"/>
                    </a:cubicBezTo>
                    <a:cubicBezTo>
                      <a:pt x="2836" y="20218"/>
                      <a:pt x="2743" y="19342"/>
                      <a:pt x="2750" y="18464"/>
                    </a:cubicBezTo>
                    <a:cubicBezTo>
                      <a:pt x="2656" y="16249"/>
                      <a:pt x="3135" y="15947"/>
                      <a:pt x="3557" y="15815"/>
                    </a:cubicBezTo>
                    <a:lnTo>
                      <a:pt x="8425" y="14242"/>
                    </a:lnTo>
                    <a:cubicBezTo>
                      <a:pt x="9056" y="14028"/>
                      <a:pt x="9296" y="14298"/>
                      <a:pt x="10897" y="16438"/>
                    </a:cubicBezTo>
                    <a:cubicBezTo>
                      <a:pt x="11371" y="17015"/>
                      <a:pt x="11748" y="17665"/>
                      <a:pt x="12013" y="18363"/>
                    </a:cubicBezTo>
                    <a:cubicBezTo>
                      <a:pt x="12644" y="20250"/>
                      <a:pt x="10752" y="20477"/>
                      <a:pt x="11055" y="21370"/>
                    </a:cubicBezTo>
                    <a:cubicBezTo>
                      <a:pt x="11194" y="21798"/>
                      <a:pt x="11490" y="21635"/>
                      <a:pt x="11944" y="21490"/>
                    </a:cubicBezTo>
                    <a:cubicBezTo>
                      <a:pt x="12657" y="21257"/>
                      <a:pt x="13533" y="20861"/>
                      <a:pt x="14624" y="20483"/>
                    </a:cubicBezTo>
                    <a:cubicBezTo>
                      <a:pt x="16251" y="19955"/>
                      <a:pt x="16957" y="19854"/>
                      <a:pt x="17853" y="19577"/>
                    </a:cubicBezTo>
                    <a:cubicBezTo>
                      <a:pt x="18521" y="19382"/>
                      <a:pt x="18761" y="19376"/>
                      <a:pt x="18584" y="18847"/>
                    </a:cubicBezTo>
                    <a:close/>
                    <a:moveTo>
                      <a:pt x="7114" y="12845"/>
                    </a:moveTo>
                    <a:lnTo>
                      <a:pt x="3753" y="13940"/>
                    </a:lnTo>
                    <a:cubicBezTo>
                      <a:pt x="3305" y="14078"/>
                      <a:pt x="2965" y="14229"/>
                      <a:pt x="2864" y="13940"/>
                    </a:cubicBezTo>
                    <a:cubicBezTo>
                      <a:pt x="2760" y="13540"/>
                      <a:pt x="2730" y="13124"/>
                      <a:pt x="2776" y="12713"/>
                    </a:cubicBezTo>
                    <a:lnTo>
                      <a:pt x="2895" y="6635"/>
                    </a:lnTo>
                    <a:cubicBezTo>
                      <a:pt x="2895" y="6251"/>
                      <a:pt x="2996" y="6195"/>
                      <a:pt x="3047" y="6176"/>
                    </a:cubicBezTo>
                    <a:cubicBezTo>
                      <a:pt x="3097" y="6157"/>
                      <a:pt x="3097" y="6176"/>
                      <a:pt x="3324" y="6358"/>
                    </a:cubicBezTo>
                    <a:lnTo>
                      <a:pt x="7171" y="11285"/>
                    </a:lnTo>
                    <a:cubicBezTo>
                      <a:pt x="7441" y="11598"/>
                      <a:pt x="7654" y="11956"/>
                      <a:pt x="7801" y="12342"/>
                    </a:cubicBezTo>
                    <a:cubicBezTo>
                      <a:pt x="7921" y="12625"/>
                      <a:pt x="7562" y="12700"/>
                      <a:pt x="7120" y="1284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D4D94F37-9B98-BB89-8BB5-EBD377565880}"/>
                  </a:ext>
                </a:extLst>
              </p:cNvPr>
              <p:cNvSpPr/>
              <p:nvPr/>
            </p:nvSpPr>
            <p:spPr>
              <a:xfrm>
                <a:off x="8561977" y="3875011"/>
                <a:ext cx="24453" cy="19506"/>
              </a:xfrm>
              <a:custGeom>
                <a:avLst/>
                <a:gdLst>
                  <a:gd name="connsiteX0" fmla="*/ 24448 w 24453"/>
                  <a:gd name="connsiteY0" fmla="*/ 7320 h 19506"/>
                  <a:gd name="connsiteX1" fmla="*/ 23250 w 24453"/>
                  <a:gd name="connsiteY1" fmla="*/ 6791 h 19506"/>
                  <a:gd name="connsiteX2" fmla="*/ 2895 w 24453"/>
                  <a:gd name="connsiteY2" fmla="*/ 1739 h 19506"/>
                  <a:gd name="connsiteX3" fmla="*/ 322 w 24453"/>
                  <a:gd name="connsiteY3" fmla="*/ 3 h 19506"/>
                  <a:gd name="connsiteX4" fmla="*/ 38 w 24453"/>
                  <a:gd name="connsiteY4" fmla="*/ 820 h 19506"/>
                  <a:gd name="connsiteX5" fmla="*/ 398 w 24453"/>
                  <a:gd name="connsiteY5" fmla="*/ 3092 h 19506"/>
                  <a:gd name="connsiteX6" fmla="*/ 517 w 24453"/>
                  <a:gd name="connsiteY6" fmla="*/ 5539 h 19506"/>
                  <a:gd name="connsiteX7" fmla="*/ 1098 w 24453"/>
                  <a:gd name="connsiteY7" fmla="*/ 6842 h 19506"/>
                  <a:gd name="connsiteX8" fmla="*/ 3519 w 24453"/>
                  <a:gd name="connsiteY8" fmla="*/ 3778 h 19506"/>
                  <a:gd name="connsiteX9" fmla="*/ 6142 w 24453"/>
                  <a:gd name="connsiteY9" fmla="*/ 4061 h 19506"/>
                  <a:gd name="connsiteX10" fmla="*/ 8570 w 24453"/>
                  <a:gd name="connsiteY10" fmla="*/ 5413 h 19506"/>
                  <a:gd name="connsiteX11" fmla="*/ 9087 w 24453"/>
                  <a:gd name="connsiteY11" fmla="*/ 10522 h 19506"/>
                  <a:gd name="connsiteX12" fmla="*/ 6388 w 24453"/>
                  <a:gd name="connsiteY12" fmla="*/ 12466 h 19506"/>
                  <a:gd name="connsiteX13" fmla="*/ 4263 w 24453"/>
                  <a:gd name="connsiteY13" fmla="*/ 13152 h 19506"/>
                  <a:gd name="connsiteX14" fmla="*/ 1514 w 24453"/>
                  <a:gd name="connsiteY14" fmla="*/ 11567 h 19506"/>
                  <a:gd name="connsiteX15" fmla="*/ 1199 w 24453"/>
                  <a:gd name="connsiteY15" fmla="*/ 12416 h 19506"/>
                  <a:gd name="connsiteX16" fmla="*/ 1615 w 24453"/>
                  <a:gd name="connsiteY16" fmla="*/ 15254 h 19506"/>
                  <a:gd name="connsiteX17" fmla="*/ 1823 w 24453"/>
                  <a:gd name="connsiteY17" fmla="*/ 18607 h 19506"/>
                  <a:gd name="connsiteX18" fmla="*/ 2403 w 24453"/>
                  <a:gd name="connsiteY18" fmla="*/ 19500 h 19506"/>
                  <a:gd name="connsiteX19" fmla="*/ 4295 w 24453"/>
                  <a:gd name="connsiteY19" fmla="*/ 17053 h 19506"/>
                  <a:gd name="connsiteX20" fmla="*/ 23477 w 24453"/>
                  <a:gd name="connsiteY20" fmla="*/ 8031 h 19506"/>
                  <a:gd name="connsiteX21" fmla="*/ 24448 w 24453"/>
                  <a:gd name="connsiteY21" fmla="*/ 7320 h 19506"/>
                  <a:gd name="connsiteX22" fmla="*/ 17978 w 24453"/>
                  <a:gd name="connsiteY22" fmla="*/ 7207 h 19506"/>
                  <a:gd name="connsiteX23" fmla="*/ 12303 w 24453"/>
                  <a:gd name="connsiteY23" fmla="*/ 9925 h 19506"/>
                  <a:gd name="connsiteX24" fmla="*/ 11136 w 24453"/>
                  <a:gd name="connsiteY24" fmla="*/ 10327 h 19506"/>
                  <a:gd name="connsiteX25" fmla="*/ 10764 w 24453"/>
                  <a:gd name="connsiteY25" fmla="*/ 9528 h 19506"/>
                  <a:gd name="connsiteX26" fmla="*/ 10405 w 24453"/>
                  <a:gd name="connsiteY26" fmla="*/ 5999 h 19506"/>
                  <a:gd name="connsiteX27" fmla="*/ 10613 w 24453"/>
                  <a:gd name="connsiteY27" fmla="*/ 5143 h 19506"/>
                  <a:gd name="connsiteX28" fmla="*/ 11843 w 24453"/>
                  <a:gd name="connsiteY28" fmla="*/ 5306 h 19506"/>
                  <a:gd name="connsiteX29" fmla="*/ 17795 w 24453"/>
                  <a:gd name="connsiteY29" fmla="*/ 6728 h 19506"/>
                  <a:gd name="connsiteX30" fmla="*/ 18211 w 24453"/>
                  <a:gd name="connsiteY30" fmla="*/ 6974 h 19506"/>
                  <a:gd name="connsiteX31" fmla="*/ 17978 w 24453"/>
                  <a:gd name="connsiteY31" fmla="*/ 7207 h 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453" h="19506">
                    <a:moveTo>
                      <a:pt x="24448" y="7320"/>
                    </a:moveTo>
                    <a:cubicBezTo>
                      <a:pt x="24416" y="6986"/>
                      <a:pt x="23786" y="6917"/>
                      <a:pt x="23250" y="6791"/>
                    </a:cubicBezTo>
                    <a:lnTo>
                      <a:pt x="2895" y="1739"/>
                    </a:lnTo>
                    <a:cubicBezTo>
                      <a:pt x="1003" y="1273"/>
                      <a:pt x="1072" y="-67"/>
                      <a:pt x="322" y="3"/>
                    </a:cubicBezTo>
                    <a:cubicBezTo>
                      <a:pt x="-100" y="53"/>
                      <a:pt x="0" y="456"/>
                      <a:pt x="38" y="820"/>
                    </a:cubicBezTo>
                    <a:cubicBezTo>
                      <a:pt x="120" y="1569"/>
                      <a:pt x="322" y="2312"/>
                      <a:pt x="398" y="3092"/>
                    </a:cubicBezTo>
                    <a:cubicBezTo>
                      <a:pt x="473" y="3872"/>
                      <a:pt x="429" y="4709"/>
                      <a:pt x="517" y="5539"/>
                    </a:cubicBezTo>
                    <a:cubicBezTo>
                      <a:pt x="568" y="6087"/>
                      <a:pt x="423" y="6911"/>
                      <a:pt x="1098" y="6842"/>
                    </a:cubicBezTo>
                    <a:cubicBezTo>
                      <a:pt x="1980" y="6754"/>
                      <a:pt x="1180" y="4010"/>
                      <a:pt x="3519" y="3778"/>
                    </a:cubicBezTo>
                    <a:cubicBezTo>
                      <a:pt x="4401" y="3769"/>
                      <a:pt x="5282" y="3864"/>
                      <a:pt x="6142" y="4061"/>
                    </a:cubicBezTo>
                    <a:cubicBezTo>
                      <a:pt x="8349" y="4445"/>
                      <a:pt x="8526" y="4973"/>
                      <a:pt x="8570" y="5413"/>
                    </a:cubicBezTo>
                    <a:lnTo>
                      <a:pt x="9087" y="10522"/>
                    </a:lnTo>
                    <a:cubicBezTo>
                      <a:pt x="9150" y="11202"/>
                      <a:pt x="8841" y="11359"/>
                      <a:pt x="6388" y="12466"/>
                    </a:cubicBezTo>
                    <a:cubicBezTo>
                      <a:pt x="5724" y="12812"/>
                      <a:pt x="5005" y="13044"/>
                      <a:pt x="4263" y="13152"/>
                    </a:cubicBezTo>
                    <a:cubicBezTo>
                      <a:pt x="2283" y="13354"/>
                      <a:pt x="2453" y="11472"/>
                      <a:pt x="1514" y="11567"/>
                    </a:cubicBezTo>
                    <a:cubicBezTo>
                      <a:pt x="1053" y="11611"/>
                      <a:pt x="1154" y="11944"/>
                      <a:pt x="1199" y="12416"/>
                    </a:cubicBezTo>
                    <a:cubicBezTo>
                      <a:pt x="1281" y="13165"/>
                      <a:pt x="1507" y="14109"/>
                      <a:pt x="1615" y="15254"/>
                    </a:cubicBezTo>
                    <a:cubicBezTo>
                      <a:pt x="1785" y="16965"/>
                      <a:pt x="1728" y="17676"/>
                      <a:pt x="1823" y="18607"/>
                    </a:cubicBezTo>
                    <a:cubicBezTo>
                      <a:pt x="1892" y="19312"/>
                      <a:pt x="1823" y="19551"/>
                      <a:pt x="2403" y="19500"/>
                    </a:cubicBezTo>
                    <a:cubicBezTo>
                      <a:pt x="3475" y="19387"/>
                      <a:pt x="2069" y="18110"/>
                      <a:pt x="4295" y="17053"/>
                    </a:cubicBezTo>
                    <a:lnTo>
                      <a:pt x="23477" y="8031"/>
                    </a:lnTo>
                    <a:cubicBezTo>
                      <a:pt x="24416" y="7609"/>
                      <a:pt x="24479" y="7553"/>
                      <a:pt x="24448" y="7320"/>
                    </a:cubicBezTo>
                    <a:close/>
                    <a:moveTo>
                      <a:pt x="17978" y="7207"/>
                    </a:moveTo>
                    <a:lnTo>
                      <a:pt x="12303" y="9925"/>
                    </a:lnTo>
                    <a:cubicBezTo>
                      <a:pt x="11940" y="10124"/>
                      <a:pt x="11546" y="10260"/>
                      <a:pt x="11136" y="10327"/>
                    </a:cubicBezTo>
                    <a:cubicBezTo>
                      <a:pt x="10808" y="10327"/>
                      <a:pt x="10808" y="9994"/>
                      <a:pt x="10764" y="9528"/>
                    </a:cubicBezTo>
                    <a:lnTo>
                      <a:pt x="10405" y="5999"/>
                    </a:lnTo>
                    <a:cubicBezTo>
                      <a:pt x="10354" y="5533"/>
                      <a:pt x="10285" y="5168"/>
                      <a:pt x="10613" y="5143"/>
                    </a:cubicBezTo>
                    <a:cubicBezTo>
                      <a:pt x="11029" y="5126"/>
                      <a:pt x="11445" y="5181"/>
                      <a:pt x="11843" y="5306"/>
                    </a:cubicBezTo>
                    <a:lnTo>
                      <a:pt x="17795" y="6728"/>
                    </a:lnTo>
                    <a:cubicBezTo>
                      <a:pt x="18167" y="6823"/>
                      <a:pt x="18211" y="6917"/>
                      <a:pt x="18211" y="6974"/>
                    </a:cubicBezTo>
                    <a:cubicBezTo>
                      <a:pt x="18211" y="7030"/>
                      <a:pt x="18218" y="7030"/>
                      <a:pt x="17978" y="72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2272ADBC-A633-0025-BE3E-8A3290CDD2F9}"/>
                  </a:ext>
                </a:extLst>
              </p:cNvPr>
              <p:cNvSpPr/>
              <p:nvPr/>
            </p:nvSpPr>
            <p:spPr>
              <a:xfrm>
                <a:off x="8528036" y="3860983"/>
                <a:ext cx="11654" cy="9860"/>
              </a:xfrm>
              <a:custGeom>
                <a:avLst/>
                <a:gdLst>
                  <a:gd name="connsiteX0" fmla="*/ 11405 w 11654"/>
                  <a:gd name="connsiteY0" fmla="*/ 3316 h 9860"/>
                  <a:gd name="connsiteX1" fmla="*/ 3970 w 11654"/>
                  <a:gd name="connsiteY1" fmla="*/ 441 h 9860"/>
                  <a:gd name="connsiteX2" fmla="*/ 231 w 11654"/>
                  <a:gd name="connsiteY2" fmla="*/ 6424 h 9860"/>
                  <a:gd name="connsiteX3" fmla="*/ 7691 w 11654"/>
                  <a:gd name="connsiteY3" fmla="*/ 9419 h 9860"/>
                  <a:gd name="connsiteX4" fmla="*/ 11405 w 11654"/>
                  <a:gd name="connsiteY4" fmla="*/ 3316 h 9860"/>
                  <a:gd name="connsiteX5" fmla="*/ 6575 w 11654"/>
                  <a:gd name="connsiteY5" fmla="*/ 8028 h 9860"/>
                  <a:gd name="connsiteX6" fmla="*/ 1013 w 11654"/>
                  <a:gd name="connsiteY6" fmla="*/ 6588 h 9860"/>
                  <a:gd name="connsiteX7" fmla="*/ 5351 w 11654"/>
                  <a:gd name="connsiteY7" fmla="*/ 1737 h 9860"/>
                  <a:gd name="connsiteX8" fmla="*/ 10629 w 11654"/>
                  <a:gd name="connsiteY8" fmla="*/ 3146 h 9860"/>
                  <a:gd name="connsiteX9" fmla="*/ 6575 w 11654"/>
                  <a:gd name="connsiteY9" fmla="*/ 8028 h 9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4" h="9860">
                    <a:moveTo>
                      <a:pt x="11405" y="3316"/>
                    </a:moveTo>
                    <a:cubicBezTo>
                      <a:pt x="10377" y="252"/>
                      <a:pt x="7306" y="-642"/>
                      <a:pt x="3970" y="441"/>
                    </a:cubicBezTo>
                    <a:cubicBezTo>
                      <a:pt x="881" y="1441"/>
                      <a:pt x="-608" y="3844"/>
                      <a:pt x="231" y="6424"/>
                    </a:cubicBezTo>
                    <a:cubicBezTo>
                      <a:pt x="1574" y="10532"/>
                      <a:pt x="5559" y="10105"/>
                      <a:pt x="7691" y="9419"/>
                    </a:cubicBezTo>
                    <a:cubicBezTo>
                      <a:pt x="10913" y="8368"/>
                      <a:pt x="12256" y="5814"/>
                      <a:pt x="11405" y="3316"/>
                    </a:cubicBezTo>
                    <a:close/>
                    <a:moveTo>
                      <a:pt x="6575" y="8028"/>
                    </a:moveTo>
                    <a:cubicBezTo>
                      <a:pt x="4052" y="8840"/>
                      <a:pt x="1776" y="8790"/>
                      <a:pt x="1013" y="6588"/>
                    </a:cubicBezTo>
                    <a:cubicBezTo>
                      <a:pt x="250" y="4386"/>
                      <a:pt x="3132" y="2460"/>
                      <a:pt x="5351" y="1737"/>
                    </a:cubicBezTo>
                    <a:cubicBezTo>
                      <a:pt x="7571" y="1013"/>
                      <a:pt x="9873" y="982"/>
                      <a:pt x="10629" y="3146"/>
                    </a:cubicBezTo>
                    <a:cubicBezTo>
                      <a:pt x="11216" y="4794"/>
                      <a:pt x="9955" y="6959"/>
                      <a:pt x="6575" y="802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00C2CE1-63FB-5869-45B7-7D2D58001830}"/>
                  </a:ext>
                </a:extLst>
              </p:cNvPr>
              <p:cNvSpPr/>
              <p:nvPr/>
            </p:nvSpPr>
            <p:spPr>
              <a:xfrm>
                <a:off x="8522999" y="3849958"/>
                <a:ext cx="12416" cy="13010"/>
              </a:xfrm>
              <a:custGeom>
                <a:avLst/>
                <a:gdLst>
                  <a:gd name="connsiteX0" fmla="*/ 12003 w 12416"/>
                  <a:gd name="connsiteY0" fmla="*/ 4105 h 13010"/>
                  <a:gd name="connsiteX1" fmla="*/ 10786 w 12416"/>
                  <a:gd name="connsiteY1" fmla="*/ 1651 h 13010"/>
                  <a:gd name="connsiteX2" fmla="*/ 10155 w 12416"/>
                  <a:gd name="connsiteY2" fmla="*/ 191 h 13010"/>
                  <a:gd name="connsiteX3" fmla="*/ 9850 w 12416"/>
                  <a:gd name="connsiteY3" fmla="*/ 7 h 13010"/>
                  <a:gd name="connsiteX4" fmla="*/ 9808 w 12416"/>
                  <a:gd name="connsiteY4" fmla="*/ 21 h 13010"/>
                  <a:gd name="connsiteX5" fmla="*/ 8825 w 12416"/>
                  <a:gd name="connsiteY5" fmla="*/ 2104 h 13010"/>
                  <a:gd name="connsiteX6" fmla="*/ 2437 w 12416"/>
                  <a:gd name="connsiteY6" fmla="*/ 5073 h 13010"/>
                  <a:gd name="connsiteX7" fmla="*/ 167 w 12416"/>
                  <a:gd name="connsiteY7" fmla="*/ 4929 h 13010"/>
                  <a:gd name="connsiteX8" fmla="*/ 98 w 12416"/>
                  <a:gd name="connsiteY8" fmla="*/ 5432 h 13010"/>
                  <a:gd name="connsiteX9" fmla="*/ 1043 w 12416"/>
                  <a:gd name="connsiteY9" fmla="*/ 7320 h 13010"/>
                  <a:gd name="connsiteX10" fmla="*/ 1472 w 12416"/>
                  <a:gd name="connsiteY10" fmla="*/ 8395 h 13010"/>
                  <a:gd name="connsiteX11" fmla="*/ 1870 w 12416"/>
                  <a:gd name="connsiteY11" fmla="*/ 8672 h 13010"/>
                  <a:gd name="connsiteX12" fmla="*/ 2784 w 12416"/>
                  <a:gd name="connsiteY12" fmla="*/ 6785 h 13010"/>
                  <a:gd name="connsiteX13" fmla="*/ 5306 w 12416"/>
                  <a:gd name="connsiteY13" fmla="*/ 5615 h 13010"/>
                  <a:gd name="connsiteX14" fmla="*/ 6183 w 12416"/>
                  <a:gd name="connsiteY14" fmla="*/ 5910 h 13010"/>
                  <a:gd name="connsiteX15" fmla="*/ 5930 w 12416"/>
                  <a:gd name="connsiteY15" fmla="*/ 7383 h 13010"/>
                  <a:gd name="connsiteX16" fmla="*/ 4127 w 12416"/>
                  <a:gd name="connsiteY16" fmla="*/ 9478 h 13010"/>
                  <a:gd name="connsiteX17" fmla="*/ 3187 w 12416"/>
                  <a:gd name="connsiteY17" fmla="*/ 12032 h 13010"/>
                  <a:gd name="connsiteX18" fmla="*/ 4556 w 12416"/>
                  <a:gd name="connsiteY18" fmla="*/ 12970 h 13010"/>
                  <a:gd name="connsiteX19" fmla="*/ 4686 w 12416"/>
                  <a:gd name="connsiteY19" fmla="*/ 12726 h 13010"/>
                  <a:gd name="connsiteX20" fmla="*/ 4676 w 12416"/>
                  <a:gd name="connsiteY20" fmla="*/ 12699 h 13010"/>
                  <a:gd name="connsiteX21" fmla="*/ 4417 w 12416"/>
                  <a:gd name="connsiteY21" fmla="*/ 12372 h 13010"/>
                  <a:gd name="connsiteX22" fmla="*/ 4449 w 12416"/>
                  <a:gd name="connsiteY22" fmla="*/ 11818 h 13010"/>
                  <a:gd name="connsiteX23" fmla="*/ 7564 w 12416"/>
                  <a:gd name="connsiteY23" fmla="*/ 8043 h 13010"/>
                  <a:gd name="connsiteX24" fmla="*/ 8503 w 12416"/>
                  <a:gd name="connsiteY24" fmla="*/ 8471 h 13010"/>
                  <a:gd name="connsiteX25" fmla="*/ 10647 w 12416"/>
                  <a:gd name="connsiteY25" fmla="*/ 8333 h 13010"/>
                  <a:gd name="connsiteX26" fmla="*/ 12003 w 12416"/>
                  <a:gd name="connsiteY26" fmla="*/ 4105 h 13010"/>
                  <a:gd name="connsiteX27" fmla="*/ 9550 w 12416"/>
                  <a:gd name="connsiteY27" fmla="*/ 6967 h 13010"/>
                  <a:gd name="connsiteX28" fmla="*/ 6971 w 12416"/>
                  <a:gd name="connsiteY28" fmla="*/ 5810 h 13010"/>
                  <a:gd name="connsiteX29" fmla="*/ 6971 w 12416"/>
                  <a:gd name="connsiteY29" fmla="*/ 4828 h 13010"/>
                  <a:gd name="connsiteX30" fmla="*/ 9903 w 12416"/>
                  <a:gd name="connsiteY30" fmla="*/ 3457 h 13010"/>
                  <a:gd name="connsiteX31" fmla="*/ 11164 w 12416"/>
                  <a:gd name="connsiteY31" fmla="*/ 3891 h 13010"/>
                  <a:gd name="connsiteX32" fmla="*/ 9550 w 12416"/>
                  <a:gd name="connsiteY32" fmla="*/ 6967 h 1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416" h="13010">
                    <a:moveTo>
                      <a:pt x="12003" y="4105"/>
                    </a:moveTo>
                    <a:cubicBezTo>
                      <a:pt x="11624" y="3274"/>
                      <a:pt x="11170" y="2475"/>
                      <a:pt x="10786" y="1651"/>
                    </a:cubicBezTo>
                    <a:cubicBezTo>
                      <a:pt x="10401" y="827"/>
                      <a:pt x="10439" y="757"/>
                      <a:pt x="10155" y="191"/>
                    </a:cubicBezTo>
                    <a:cubicBezTo>
                      <a:pt x="10122" y="56"/>
                      <a:pt x="9985" y="-26"/>
                      <a:pt x="9850" y="7"/>
                    </a:cubicBezTo>
                    <a:cubicBezTo>
                      <a:pt x="9836" y="11"/>
                      <a:pt x="9822" y="16"/>
                      <a:pt x="9808" y="21"/>
                    </a:cubicBezTo>
                    <a:cubicBezTo>
                      <a:pt x="9285" y="267"/>
                      <a:pt x="10439" y="1349"/>
                      <a:pt x="8825" y="2104"/>
                    </a:cubicBezTo>
                    <a:lnTo>
                      <a:pt x="2437" y="5073"/>
                    </a:lnTo>
                    <a:cubicBezTo>
                      <a:pt x="615" y="5929"/>
                      <a:pt x="627" y="4715"/>
                      <a:pt x="167" y="4929"/>
                    </a:cubicBezTo>
                    <a:cubicBezTo>
                      <a:pt x="-123" y="5067"/>
                      <a:pt x="41" y="5300"/>
                      <a:pt x="98" y="5432"/>
                    </a:cubicBezTo>
                    <a:cubicBezTo>
                      <a:pt x="388" y="6061"/>
                      <a:pt x="728" y="6634"/>
                      <a:pt x="1043" y="7320"/>
                    </a:cubicBezTo>
                    <a:cubicBezTo>
                      <a:pt x="1283" y="7829"/>
                      <a:pt x="1378" y="8188"/>
                      <a:pt x="1472" y="8395"/>
                    </a:cubicBezTo>
                    <a:cubicBezTo>
                      <a:pt x="1567" y="8603"/>
                      <a:pt x="1737" y="8735"/>
                      <a:pt x="1870" y="8672"/>
                    </a:cubicBezTo>
                    <a:cubicBezTo>
                      <a:pt x="2393" y="8427"/>
                      <a:pt x="1239" y="7496"/>
                      <a:pt x="2784" y="6785"/>
                    </a:cubicBezTo>
                    <a:lnTo>
                      <a:pt x="5306" y="5615"/>
                    </a:lnTo>
                    <a:cubicBezTo>
                      <a:pt x="5817" y="5382"/>
                      <a:pt x="5880" y="5262"/>
                      <a:pt x="6183" y="5910"/>
                    </a:cubicBezTo>
                    <a:cubicBezTo>
                      <a:pt x="6485" y="6558"/>
                      <a:pt x="6441" y="6804"/>
                      <a:pt x="5930" y="7383"/>
                    </a:cubicBezTo>
                    <a:lnTo>
                      <a:pt x="4127" y="9478"/>
                    </a:lnTo>
                    <a:cubicBezTo>
                      <a:pt x="3496" y="10245"/>
                      <a:pt x="2733" y="11069"/>
                      <a:pt x="3187" y="12032"/>
                    </a:cubicBezTo>
                    <a:cubicBezTo>
                      <a:pt x="3408" y="12523"/>
                      <a:pt x="4108" y="13183"/>
                      <a:pt x="4556" y="12970"/>
                    </a:cubicBezTo>
                    <a:cubicBezTo>
                      <a:pt x="4659" y="12938"/>
                      <a:pt x="4717" y="12829"/>
                      <a:pt x="4686" y="12726"/>
                    </a:cubicBezTo>
                    <a:cubicBezTo>
                      <a:pt x="4683" y="12717"/>
                      <a:pt x="4680" y="12708"/>
                      <a:pt x="4676" y="12699"/>
                    </a:cubicBezTo>
                    <a:cubicBezTo>
                      <a:pt x="4619" y="12579"/>
                      <a:pt x="4480" y="12491"/>
                      <a:pt x="4417" y="12372"/>
                    </a:cubicBezTo>
                    <a:cubicBezTo>
                      <a:pt x="4306" y="12200"/>
                      <a:pt x="4319" y="11977"/>
                      <a:pt x="4449" y="11818"/>
                    </a:cubicBezTo>
                    <a:cubicBezTo>
                      <a:pt x="5855" y="10088"/>
                      <a:pt x="7475" y="8043"/>
                      <a:pt x="7564" y="8043"/>
                    </a:cubicBezTo>
                    <a:cubicBezTo>
                      <a:pt x="7652" y="8043"/>
                      <a:pt x="8005" y="8263"/>
                      <a:pt x="8503" y="8471"/>
                    </a:cubicBezTo>
                    <a:cubicBezTo>
                      <a:pt x="9206" y="8728"/>
                      <a:pt x="9984" y="8677"/>
                      <a:pt x="10647" y="8333"/>
                    </a:cubicBezTo>
                    <a:cubicBezTo>
                      <a:pt x="11322" y="7980"/>
                      <a:pt x="13258" y="6785"/>
                      <a:pt x="12003" y="4105"/>
                    </a:cubicBezTo>
                    <a:close/>
                    <a:moveTo>
                      <a:pt x="9550" y="6967"/>
                    </a:moveTo>
                    <a:cubicBezTo>
                      <a:pt x="8692" y="7370"/>
                      <a:pt x="7841" y="7672"/>
                      <a:pt x="6971" y="5810"/>
                    </a:cubicBezTo>
                    <a:cubicBezTo>
                      <a:pt x="6801" y="5445"/>
                      <a:pt x="6586" y="4992"/>
                      <a:pt x="6971" y="4828"/>
                    </a:cubicBezTo>
                    <a:lnTo>
                      <a:pt x="9903" y="3457"/>
                    </a:lnTo>
                    <a:cubicBezTo>
                      <a:pt x="10767" y="3054"/>
                      <a:pt x="10950" y="3457"/>
                      <a:pt x="11164" y="3891"/>
                    </a:cubicBezTo>
                    <a:cubicBezTo>
                      <a:pt x="11719" y="5124"/>
                      <a:pt x="10969" y="6313"/>
                      <a:pt x="9550" y="696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FA385BF0-FE38-C59B-748E-A150784E72A4}"/>
                  </a:ext>
                </a:extLst>
              </p:cNvPr>
              <p:cNvSpPr/>
              <p:nvPr/>
            </p:nvSpPr>
            <p:spPr>
              <a:xfrm>
                <a:off x="8530833" y="3882261"/>
                <a:ext cx="12114" cy="9171"/>
              </a:xfrm>
              <a:custGeom>
                <a:avLst/>
                <a:gdLst>
                  <a:gd name="connsiteX0" fmla="*/ 11875 w 12114"/>
                  <a:gd name="connsiteY0" fmla="*/ 698 h 9171"/>
                  <a:gd name="connsiteX1" fmla="*/ 9952 w 12114"/>
                  <a:gd name="connsiteY1" fmla="*/ 1994 h 9171"/>
                  <a:gd name="connsiteX2" fmla="*/ 2908 w 12114"/>
                  <a:gd name="connsiteY2" fmla="*/ 1290 h 9171"/>
                  <a:gd name="connsiteX3" fmla="*/ 1016 w 12114"/>
                  <a:gd name="connsiteY3" fmla="*/ 0 h 9171"/>
                  <a:gd name="connsiteX4" fmla="*/ 708 w 12114"/>
                  <a:gd name="connsiteY4" fmla="*/ 403 h 9171"/>
                  <a:gd name="connsiteX5" fmla="*/ 562 w 12114"/>
                  <a:gd name="connsiteY5" fmla="*/ 2492 h 9171"/>
                  <a:gd name="connsiteX6" fmla="*/ 380 w 12114"/>
                  <a:gd name="connsiteY6" fmla="*/ 3643 h 9171"/>
                  <a:gd name="connsiteX7" fmla="*/ 581 w 12114"/>
                  <a:gd name="connsiteY7" fmla="*/ 4083 h 9171"/>
                  <a:gd name="connsiteX8" fmla="*/ 2347 w 12114"/>
                  <a:gd name="connsiteY8" fmla="*/ 2913 h 9171"/>
                  <a:gd name="connsiteX9" fmla="*/ 5122 w 12114"/>
                  <a:gd name="connsiteY9" fmla="*/ 3190 h 9171"/>
                  <a:gd name="connsiteX10" fmla="*/ 5752 w 12114"/>
                  <a:gd name="connsiteY10" fmla="*/ 3888 h 9171"/>
                  <a:gd name="connsiteX11" fmla="*/ 4781 w 12114"/>
                  <a:gd name="connsiteY11" fmla="*/ 5040 h 9171"/>
                  <a:gd name="connsiteX12" fmla="*/ 2139 w 12114"/>
                  <a:gd name="connsiteY12" fmla="*/ 5920 h 9171"/>
                  <a:gd name="connsiteX13" fmla="*/ 8 w 12114"/>
                  <a:gd name="connsiteY13" fmla="*/ 7651 h 9171"/>
                  <a:gd name="connsiteX14" fmla="*/ 708 w 12114"/>
                  <a:gd name="connsiteY14" fmla="*/ 9167 h 9171"/>
                  <a:gd name="connsiteX15" fmla="*/ 949 w 12114"/>
                  <a:gd name="connsiteY15" fmla="*/ 9015 h 9171"/>
                  <a:gd name="connsiteX16" fmla="*/ 953 w 12114"/>
                  <a:gd name="connsiteY16" fmla="*/ 8985 h 9171"/>
                  <a:gd name="connsiteX17" fmla="*/ 897 w 12114"/>
                  <a:gd name="connsiteY17" fmla="*/ 8569 h 9171"/>
                  <a:gd name="connsiteX18" fmla="*/ 1199 w 12114"/>
                  <a:gd name="connsiteY18" fmla="*/ 8104 h 9171"/>
                  <a:gd name="connsiteX19" fmla="*/ 5853 w 12114"/>
                  <a:gd name="connsiteY19" fmla="*/ 6430 h 9171"/>
                  <a:gd name="connsiteX20" fmla="*/ 6446 w 12114"/>
                  <a:gd name="connsiteY20" fmla="*/ 7286 h 9171"/>
                  <a:gd name="connsiteX21" fmla="*/ 8369 w 12114"/>
                  <a:gd name="connsiteY21" fmla="*/ 8261 h 9171"/>
                  <a:gd name="connsiteX22" fmla="*/ 11679 w 12114"/>
                  <a:gd name="connsiteY22" fmla="*/ 5329 h 9171"/>
                  <a:gd name="connsiteX23" fmla="*/ 11894 w 12114"/>
                  <a:gd name="connsiteY23" fmla="*/ 2592 h 9171"/>
                  <a:gd name="connsiteX24" fmla="*/ 12115 w 12114"/>
                  <a:gd name="connsiteY24" fmla="*/ 1019 h 9171"/>
                  <a:gd name="connsiteX25" fmla="*/ 11875 w 12114"/>
                  <a:gd name="connsiteY25" fmla="*/ 698 h 9171"/>
                  <a:gd name="connsiteX26" fmla="*/ 11017 w 12114"/>
                  <a:gd name="connsiteY26" fmla="*/ 4706 h 9171"/>
                  <a:gd name="connsiteX27" fmla="*/ 8060 w 12114"/>
                  <a:gd name="connsiteY27" fmla="*/ 6556 h 9171"/>
                  <a:gd name="connsiteX28" fmla="*/ 6433 w 12114"/>
                  <a:gd name="connsiteY28" fmla="*/ 4234 h 9171"/>
                  <a:gd name="connsiteX29" fmla="*/ 6919 w 12114"/>
                  <a:gd name="connsiteY29" fmla="*/ 3372 h 9171"/>
                  <a:gd name="connsiteX30" fmla="*/ 10153 w 12114"/>
                  <a:gd name="connsiteY30" fmla="*/ 3693 h 9171"/>
                  <a:gd name="connsiteX31" fmla="*/ 11017 w 12114"/>
                  <a:gd name="connsiteY31" fmla="*/ 4706 h 9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114" h="9171">
                    <a:moveTo>
                      <a:pt x="11875" y="698"/>
                    </a:moveTo>
                    <a:cubicBezTo>
                      <a:pt x="11301" y="642"/>
                      <a:pt x="11743" y="2177"/>
                      <a:pt x="9952" y="1994"/>
                    </a:cubicBezTo>
                    <a:lnTo>
                      <a:pt x="2908" y="1290"/>
                    </a:lnTo>
                    <a:cubicBezTo>
                      <a:pt x="890" y="1088"/>
                      <a:pt x="1527" y="31"/>
                      <a:pt x="1016" y="0"/>
                    </a:cubicBezTo>
                    <a:cubicBezTo>
                      <a:pt x="701" y="0"/>
                      <a:pt x="720" y="252"/>
                      <a:pt x="708" y="403"/>
                    </a:cubicBezTo>
                    <a:cubicBezTo>
                      <a:pt x="638" y="1082"/>
                      <a:pt x="638" y="1762"/>
                      <a:pt x="562" y="2492"/>
                    </a:cubicBezTo>
                    <a:cubicBezTo>
                      <a:pt x="506" y="3058"/>
                      <a:pt x="405" y="3416"/>
                      <a:pt x="380" y="3643"/>
                    </a:cubicBezTo>
                    <a:cubicBezTo>
                      <a:pt x="354" y="3869"/>
                      <a:pt x="436" y="4077"/>
                      <a:pt x="581" y="4083"/>
                    </a:cubicBezTo>
                    <a:cubicBezTo>
                      <a:pt x="1162" y="4146"/>
                      <a:pt x="638" y="2743"/>
                      <a:pt x="2347" y="2913"/>
                    </a:cubicBezTo>
                    <a:lnTo>
                      <a:pt x="5122" y="3190"/>
                    </a:lnTo>
                    <a:cubicBezTo>
                      <a:pt x="5676" y="3247"/>
                      <a:pt x="5796" y="3190"/>
                      <a:pt x="5752" y="3888"/>
                    </a:cubicBezTo>
                    <a:cubicBezTo>
                      <a:pt x="5708" y="4587"/>
                      <a:pt x="5519" y="4801"/>
                      <a:pt x="4781" y="5040"/>
                    </a:cubicBezTo>
                    <a:lnTo>
                      <a:pt x="2139" y="5920"/>
                    </a:lnTo>
                    <a:cubicBezTo>
                      <a:pt x="1168" y="6248"/>
                      <a:pt x="108" y="6581"/>
                      <a:pt x="8" y="7651"/>
                    </a:cubicBezTo>
                    <a:cubicBezTo>
                      <a:pt x="-49" y="8185"/>
                      <a:pt x="216" y="9117"/>
                      <a:pt x="708" y="9167"/>
                    </a:cubicBezTo>
                    <a:cubicBezTo>
                      <a:pt x="816" y="9192"/>
                      <a:pt x="924" y="9124"/>
                      <a:pt x="949" y="9015"/>
                    </a:cubicBezTo>
                    <a:cubicBezTo>
                      <a:pt x="951" y="9005"/>
                      <a:pt x="953" y="8995"/>
                      <a:pt x="953" y="8985"/>
                    </a:cubicBezTo>
                    <a:cubicBezTo>
                      <a:pt x="953" y="8846"/>
                      <a:pt x="890" y="8708"/>
                      <a:pt x="897" y="8569"/>
                    </a:cubicBezTo>
                    <a:cubicBezTo>
                      <a:pt x="898" y="8369"/>
                      <a:pt x="1016" y="8187"/>
                      <a:pt x="1199" y="8104"/>
                    </a:cubicBezTo>
                    <a:cubicBezTo>
                      <a:pt x="3318" y="7336"/>
                      <a:pt x="5752" y="6418"/>
                      <a:pt x="5853" y="6430"/>
                    </a:cubicBezTo>
                    <a:cubicBezTo>
                      <a:pt x="5954" y="6443"/>
                      <a:pt x="6118" y="6852"/>
                      <a:pt x="6446" y="7286"/>
                    </a:cubicBezTo>
                    <a:cubicBezTo>
                      <a:pt x="6919" y="7869"/>
                      <a:pt x="7618" y="8224"/>
                      <a:pt x="8369" y="8261"/>
                    </a:cubicBezTo>
                    <a:cubicBezTo>
                      <a:pt x="9100" y="8343"/>
                      <a:pt x="11383" y="8292"/>
                      <a:pt x="11679" y="5329"/>
                    </a:cubicBezTo>
                    <a:cubicBezTo>
                      <a:pt x="11774" y="4423"/>
                      <a:pt x="11806" y="3498"/>
                      <a:pt x="11894" y="2592"/>
                    </a:cubicBezTo>
                    <a:cubicBezTo>
                      <a:pt x="11982" y="1686"/>
                      <a:pt x="12058" y="1642"/>
                      <a:pt x="12115" y="1019"/>
                    </a:cubicBezTo>
                    <a:cubicBezTo>
                      <a:pt x="12102" y="856"/>
                      <a:pt x="12033" y="711"/>
                      <a:pt x="11875" y="698"/>
                    </a:cubicBezTo>
                    <a:close/>
                    <a:moveTo>
                      <a:pt x="11017" y="4706"/>
                    </a:moveTo>
                    <a:cubicBezTo>
                      <a:pt x="10885" y="6071"/>
                      <a:pt x="9624" y="6713"/>
                      <a:pt x="8060" y="6556"/>
                    </a:cubicBezTo>
                    <a:cubicBezTo>
                      <a:pt x="7108" y="6462"/>
                      <a:pt x="6219" y="6292"/>
                      <a:pt x="6433" y="4234"/>
                    </a:cubicBezTo>
                    <a:cubicBezTo>
                      <a:pt x="6433" y="3832"/>
                      <a:pt x="6515" y="3335"/>
                      <a:pt x="6919" y="3372"/>
                    </a:cubicBezTo>
                    <a:lnTo>
                      <a:pt x="10153" y="3693"/>
                    </a:lnTo>
                    <a:cubicBezTo>
                      <a:pt x="11112" y="3794"/>
                      <a:pt x="11074" y="4209"/>
                      <a:pt x="11017" y="47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5C067611-E085-9620-E13B-635F0505E69D}"/>
                  </a:ext>
                </a:extLst>
              </p:cNvPr>
              <p:cNvSpPr/>
              <p:nvPr/>
            </p:nvSpPr>
            <p:spPr>
              <a:xfrm>
                <a:off x="8380620" y="3847315"/>
                <a:ext cx="12065" cy="9778"/>
              </a:xfrm>
              <a:custGeom>
                <a:avLst/>
                <a:gdLst>
                  <a:gd name="connsiteX0" fmla="*/ 11930 w 12065"/>
                  <a:gd name="connsiteY0" fmla="*/ 751 h 9778"/>
                  <a:gd name="connsiteX1" fmla="*/ 10499 w 12065"/>
                  <a:gd name="connsiteY1" fmla="*/ 1299 h 9778"/>
                  <a:gd name="connsiteX2" fmla="*/ 592 w 12065"/>
                  <a:gd name="connsiteY2" fmla="*/ 40 h 9778"/>
                  <a:gd name="connsiteX3" fmla="*/ 12 w 12065"/>
                  <a:gd name="connsiteY3" fmla="*/ 91 h 9778"/>
                  <a:gd name="connsiteX4" fmla="*/ 302 w 12065"/>
                  <a:gd name="connsiteY4" fmla="*/ 651 h 9778"/>
                  <a:gd name="connsiteX5" fmla="*/ 6539 w 12065"/>
                  <a:gd name="connsiteY5" fmla="*/ 8320 h 9778"/>
                  <a:gd name="connsiteX6" fmla="*/ 7005 w 12065"/>
                  <a:gd name="connsiteY6" fmla="*/ 9755 h 9778"/>
                  <a:gd name="connsiteX7" fmla="*/ 7352 w 12065"/>
                  <a:gd name="connsiteY7" fmla="*/ 9478 h 9778"/>
                  <a:gd name="connsiteX8" fmla="*/ 7882 w 12065"/>
                  <a:gd name="connsiteY8" fmla="*/ 8402 h 9778"/>
                  <a:gd name="connsiteX9" fmla="*/ 8556 w 12065"/>
                  <a:gd name="connsiteY9" fmla="*/ 7313 h 9778"/>
                  <a:gd name="connsiteX10" fmla="*/ 8714 w 12065"/>
                  <a:gd name="connsiteY10" fmla="*/ 6590 h 9778"/>
                  <a:gd name="connsiteX11" fmla="*/ 6898 w 12065"/>
                  <a:gd name="connsiteY11" fmla="*/ 7269 h 9778"/>
                  <a:gd name="connsiteX12" fmla="*/ 5990 w 12065"/>
                  <a:gd name="connsiteY12" fmla="*/ 6439 h 9778"/>
                  <a:gd name="connsiteX13" fmla="*/ 5467 w 12065"/>
                  <a:gd name="connsiteY13" fmla="*/ 5181 h 9778"/>
                  <a:gd name="connsiteX14" fmla="*/ 6766 w 12065"/>
                  <a:gd name="connsiteY14" fmla="*/ 2840 h 9778"/>
                  <a:gd name="connsiteX15" fmla="*/ 8355 w 12065"/>
                  <a:gd name="connsiteY15" fmla="*/ 2721 h 9778"/>
                  <a:gd name="connsiteX16" fmla="*/ 9370 w 12065"/>
                  <a:gd name="connsiteY16" fmla="*/ 2997 h 9778"/>
                  <a:gd name="connsiteX17" fmla="*/ 9944 w 12065"/>
                  <a:gd name="connsiteY17" fmla="*/ 4426 h 9778"/>
                  <a:gd name="connsiteX18" fmla="*/ 10309 w 12065"/>
                  <a:gd name="connsiteY18" fmla="*/ 4142 h 9778"/>
                  <a:gd name="connsiteX19" fmla="*/ 10990 w 12065"/>
                  <a:gd name="connsiteY19" fmla="*/ 2802 h 9778"/>
                  <a:gd name="connsiteX20" fmla="*/ 11892 w 12065"/>
                  <a:gd name="connsiteY20" fmla="*/ 1292 h 9778"/>
                  <a:gd name="connsiteX21" fmla="*/ 11930 w 12065"/>
                  <a:gd name="connsiteY21" fmla="*/ 751 h 9778"/>
                  <a:gd name="connsiteX22" fmla="*/ 5845 w 12065"/>
                  <a:gd name="connsiteY22" fmla="*/ 2802 h 9778"/>
                  <a:gd name="connsiteX23" fmla="*/ 4943 w 12065"/>
                  <a:gd name="connsiteY23" fmla="*/ 4426 h 9778"/>
                  <a:gd name="connsiteX24" fmla="*/ 4615 w 12065"/>
                  <a:gd name="connsiteY24" fmla="*/ 4740 h 9778"/>
                  <a:gd name="connsiteX25" fmla="*/ 4193 w 12065"/>
                  <a:gd name="connsiteY25" fmla="*/ 4338 h 9778"/>
                  <a:gd name="connsiteX26" fmla="*/ 2358 w 12065"/>
                  <a:gd name="connsiteY26" fmla="*/ 2123 h 9778"/>
                  <a:gd name="connsiteX27" fmla="*/ 2270 w 12065"/>
                  <a:gd name="connsiteY27" fmla="*/ 1903 h 9778"/>
                  <a:gd name="connsiteX28" fmla="*/ 2434 w 12065"/>
                  <a:gd name="connsiteY28" fmla="*/ 1865 h 9778"/>
                  <a:gd name="connsiteX29" fmla="*/ 5378 w 12065"/>
                  <a:gd name="connsiteY29" fmla="*/ 2217 h 9778"/>
                  <a:gd name="connsiteX30" fmla="*/ 5940 w 12065"/>
                  <a:gd name="connsiteY30" fmla="*/ 2362 h 9778"/>
                  <a:gd name="connsiteX31" fmla="*/ 5845 w 12065"/>
                  <a:gd name="connsiteY31" fmla="*/ 2802 h 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065" h="9778">
                    <a:moveTo>
                      <a:pt x="11930" y="751"/>
                    </a:moveTo>
                    <a:cubicBezTo>
                      <a:pt x="11495" y="506"/>
                      <a:pt x="11652" y="1437"/>
                      <a:pt x="10499" y="1299"/>
                    </a:cubicBezTo>
                    <a:lnTo>
                      <a:pt x="592" y="40"/>
                    </a:lnTo>
                    <a:cubicBezTo>
                      <a:pt x="113" y="-23"/>
                      <a:pt x="75" y="-16"/>
                      <a:pt x="12" y="91"/>
                    </a:cubicBezTo>
                    <a:cubicBezTo>
                      <a:pt x="-51" y="198"/>
                      <a:pt x="145" y="449"/>
                      <a:pt x="302" y="651"/>
                    </a:cubicBezTo>
                    <a:lnTo>
                      <a:pt x="6539" y="8320"/>
                    </a:lnTo>
                    <a:cubicBezTo>
                      <a:pt x="7119" y="9025"/>
                      <a:pt x="6703" y="9579"/>
                      <a:pt x="7005" y="9755"/>
                    </a:cubicBezTo>
                    <a:cubicBezTo>
                      <a:pt x="7175" y="9849"/>
                      <a:pt x="7257" y="9648"/>
                      <a:pt x="7352" y="9478"/>
                    </a:cubicBezTo>
                    <a:cubicBezTo>
                      <a:pt x="7547" y="9132"/>
                      <a:pt x="7686" y="8761"/>
                      <a:pt x="7882" y="8402"/>
                    </a:cubicBezTo>
                    <a:cubicBezTo>
                      <a:pt x="8077" y="8043"/>
                      <a:pt x="8348" y="7697"/>
                      <a:pt x="8556" y="7313"/>
                    </a:cubicBezTo>
                    <a:cubicBezTo>
                      <a:pt x="8695" y="7062"/>
                      <a:pt x="8991" y="6741"/>
                      <a:pt x="8714" y="6590"/>
                    </a:cubicBezTo>
                    <a:cubicBezTo>
                      <a:pt x="8437" y="6439"/>
                      <a:pt x="7856" y="7798"/>
                      <a:pt x="6898" y="7269"/>
                    </a:cubicBezTo>
                    <a:cubicBezTo>
                      <a:pt x="6559" y="7034"/>
                      <a:pt x="6254" y="6755"/>
                      <a:pt x="5990" y="6439"/>
                    </a:cubicBezTo>
                    <a:cubicBezTo>
                      <a:pt x="5271" y="5678"/>
                      <a:pt x="5359" y="5401"/>
                      <a:pt x="5467" y="5181"/>
                    </a:cubicBezTo>
                    <a:lnTo>
                      <a:pt x="6766" y="2840"/>
                    </a:lnTo>
                    <a:cubicBezTo>
                      <a:pt x="6936" y="2526"/>
                      <a:pt x="7106" y="2544"/>
                      <a:pt x="8355" y="2721"/>
                    </a:cubicBezTo>
                    <a:cubicBezTo>
                      <a:pt x="8708" y="2747"/>
                      <a:pt x="9052" y="2841"/>
                      <a:pt x="9370" y="2997"/>
                    </a:cubicBezTo>
                    <a:cubicBezTo>
                      <a:pt x="10177" y="3444"/>
                      <a:pt x="9565" y="4205"/>
                      <a:pt x="9944" y="4426"/>
                    </a:cubicBezTo>
                    <a:cubicBezTo>
                      <a:pt x="10133" y="4526"/>
                      <a:pt x="10196" y="4356"/>
                      <a:pt x="10309" y="4142"/>
                    </a:cubicBezTo>
                    <a:cubicBezTo>
                      <a:pt x="10505" y="3796"/>
                      <a:pt x="10694" y="3325"/>
                      <a:pt x="10990" y="2802"/>
                    </a:cubicBezTo>
                    <a:cubicBezTo>
                      <a:pt x="11425" y="2016"/>
                      <a:pt x="11621" y="1726"/>
                      <a:pt x="11892" y="1292"/>
                    </a:cubicBezTo>
                    <a:cubicBezTo>
                      <a:pt x="12069" y="965"/>
                      <a:pt x="12157" y="877"/>
                      <a:pt x="11930" y="751"/>
                    </a:cubicBezTo>
                    <a:close/>
                    <a:moveTo>
                      <a:pt x="5845" y="2802"/>
                    </a:moveTo>
                    <a:lnTo>
                      <a:pt x="4943" y="4426"/>
                    </a:lnTo>
                    <a:cubicBezTo>
                      <a:pt x="4823" y="4640"/>
                      <a:pt x="4748" y="4816"/>
                      <a:pt x="4615" y="4740"/>
                    </a:cubicBezTo>
                    <a:cubicBezTo>
                      <a:pt x="4451" y="4633"/>
                      <a:pt x="4308" y="4496"/>
                      <a:pt x="4193" y="4338"/>
                    </a:cubicBezTo>
                    <a:lnTo>
                      <a:pt x="2358" y="2123"/>
                    </a:lnTo>
                    <a:cubicBezTo>
                      <a:pt x="2244" y="1978"/>
                      <a:pt x="2263" y="1922"/>
                      <a:pt x="2270" y="1903"/>
                    </a:cubicBezTo>
                    <a:cubicBezTo>
                      <a:pt x="2276" y="1884"/>
                      <a:pt x="2270" y="1903"/>
                      <a:pt x="2434" y="1865"/>
                    </a:cubicBezTo>
                    <a:lnTo>
                      <a:pt x="5378" y="2217"/>
                    </a:lnTo>
                    <a:cubicBezTo>
                      <a:pt x="5573" y="2226"/>
                      <a:pt x="5765" y="2275"/>
                      <a:pt x="5940" y="2362"/>
                    </a:cubicBezTo>
                    <a:cubicBezTo>
                      <a:pt x="6072" y="2431"/>
                      <a:pt x="5965" y="2588"/>
                      <a:pt x="5845" y="280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14D185A7-E4AF-B56F-ACC1-53D93EE87082}"/>
                  </a:ext>
                </a:extLst>
              </p:cNvPr>
              <p:cNvSpPr/>
              <p:nvPr/>
            </p:nvSpPr>
            <p:spPr>
              <a:xfrm>
                <a:off x="8407639" y="3847179"/>
                <a:ext cx="97719" cy="134050"/>
              </a:xfrm>
              <a:custGeom>
                <a:avLst/>
                <a:gdLst>
                  <a:gd name="connsiteX0" fmla="*/ 93659 w 97719"/>
                  <a:gd name="connsiteY0" fmla="*/ 0 h 134050"/>
                  <a:gd name="connsiteX1" fmla="*/ 92644 w 97719"/>
                  <a:gd name="connsiteY1" fmla="*/ 0 h 134050"/>
                  <a:gd name="connsiteX2" fmla="*/ 0 w 97719"/>
                  <a:gd name="connsiteY2" fmla="*/ 0 h 134050"/>
                  <a:gd name="connsiteX3" fmla="*/ 0 w 97719"/>
                  <a:gd name="connsiteY3" fmla="*/ 51038 h 134050"/>
                  <a:gd name="connsiteX4" fmla="*/ 18684 w 97719"/>
                  <a:gd name="connsiteY4" fmla="*/ 109777 h 134050"/>
                  <a:gd name="connsiteX5" fmla="*/ 47299 w 97719"/>
                  <a:gd name="connsiteY5" fmla="*/ 132710 h 134050"/>
                  <a:gd name="connsiteX6" fmla="*/ 48005 w 97719"/>
                  <a:gd name="connsiteY6" fmla="*/ 133188 h 134050"/>
                  <a:gd name="connsiteX7" fmla="*/ 49267 w 97719"/>
                  <a:gd name="connsiteY7" fmla="*/ 134050 h 134050"/>
                  <a:gd name="connsiteX8" fmla="*/ 50446 w 97719"/>
                  <a:gd name="connsiteY8" fmla="*/ 133081 h 134050"/>
                  <a:gd name="connsiteX9" fmla="*/ 60081 w 97719"/>
                  <a:gd name="connsiteY9" fmla="*/ 125777 h 134050"/>
                  <a:gd name="connsiteX10" fmla="*/ 78323 w 97719"/>
                  <a:gd name="connsiteY10" fmla="*/ 109469 h 134050"/>
                  <a:gd name="connsiteX11" fmla="*/ 97720 w 97719"/>
                  <a:gd name="connsiteY11" fmla="*/ 51038 h 134050"/>
                  <a:gd name="connsiteX12" fmla="*/ 97720 w 97719"/>
                  <a:gd name="connsiteY12" fmla="*/ 0 h 134050"/>
                  <a:gd name="connsiteX13" fmla="*/ 75215 w 97719"/>
                  <a:gd name="connsiteY13" fmla="*/ 106826 h 134050"/>
                  <a:gd name="connsiteX14" fmla="*/ 57704 w 97719"/>
                  <a:gd name="connsiteY14" fmla="*/ 122448 h 134050"/>
                  <a:gd name="connsiteX15" fmla="*/ 49046 w 97719"/>
                  <a:gd name="connsiteY15" fmla="*/ 128941 h 134050"/>
                  <a:gd name="connsiteX16" fmla="*/ 21584 w 97719"/>
                  <a:gd name="connsiteY16" fmla="*/ 106889 h 134050"/>
                  <a:gd name="connsiteX17" fmla="*/ 4061 w 97719"/>
                  <a:gd name="connsiteY17" fmla="*/ 50994 h 134050"/>
                  <a:gd name="connsiteX18" fmla="*/ 4061 w 97719"/>
                  <a:gd name="connsiteY18" fmla="*/ 4008 h 134050"/>
                  <a:gd name="connsiteX19" fmla="*/ 93659 w 97719"/>
                  <a:gd name="connsiteY19" fmla="*/ 4008 h 134050"/>
                  <a:gd name="connsiteX20" fmla="*/ 93659 w 97719"/>
                  <a:gd name="connsiteY20" fmla="*/ 50988 h 134050"/>
                  <a:gd name="connsiteX21" fmla="*/ 75215 w 97719"/>
                  <a:gd name="connsiteY21" fmla="*/ 106826 h 13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7719" h="134050">
                    <a:moveTo>
                      <a:pt x="93659" y="0"/>
                    </a:moveTo>
                    <a:lnTo>
                      <a:pt x="92644" y="0"/>
                    </a:lnTo>
                    <a:lnTo>
                      <a:pt x="0" y="0"/>
                    </a:lnTo>
                    <a:lnTo>
                      <a:pt x="0" y="51038"/>
                    </a:lnTo>
                    <a:cubicBezTo>
                      <a:pt x="0" y="73569"/>
                      <a:pt x="1375" y="92198"/>
                      <a:pt x="18684" y="109777"/>
                    </a:cubicBezTo>
                    <a:cubicBezTo>
                      <a:pt x="28880" y="120127"/>
                      <a:pt x="35810" y="124877"/>
                      <a:pt x="47299" y="132710"/>
                    </a:cubicBezTo>
                    <a:lnTo>
                      <a:pt x="48005" y="133188"/>
                    </a:lnTo>
                    <a:lnTo>
                      <a:pt x="49267" y="134050"/>
                    </a:lnTo>
                    <a:lnTo>
                      <a:pt x="50446" y="133081"/>
                    </a:lnTo>
                    <a:cubicBezTo>
                      <a:pt x="53990" y="130156"/>
                      <a:pt x="57086" y="127929"/>
                      <a:pt x="60081" y="125777"/>
                    </a:cubicBezTo>
                    <a:cubicBezTo>
                      <a:pt x="66235" y="121373"/>
                      <a:pt x="71557" y="117528"/>
                      <a:pt x="78323" y="109469"/>
                    </a:cubicBezTo>
                    <a:cubicBezTo>
                      <a:pt x="94819" y="89832"/>
                      <a:pt x="97720" y="74984"/>
                      <a:pt x="97720" y="51038"/>
                    </a:cubicBezTo>
                    <a:lnTo>
                      <a:pt x="97720" y="0"/>
                    </a:lnTo>
                    <a:close/>
                    <a:moveTo>
                      <a:pt x="75215" y="106826"/>
                    </a:moveTo>
                    <a:cubicBezTo>
                      <a:pt x="68770" y="114490"/>
                      <a:pt x="63644" y="118151"/>
                      <a:pt x="57704" y="122448"/>
                    </a:cubicBezTo>
                    <a:cubicBezTo>
                      <a:pt x="54658" y="124638"/>
                      <a:pt x="52691" y="125934"/>
                      <a:pt x="49046" y="128941"/>
                    </a:cubicBezTo>
                    <a:cubicBezTo>
                      <a:pt x="38093" y="121467"/>
                      <a:pt x="31333" y="116792"/>
                      <a:pt x="21584" y="106889"/>
                    </a:cubicBezTo>
                    <a:cubicBezTo>
                      <a:pt x="5322" y="90380"/>
                      <a:pt x="4061" y="73311"/>
                      <a:pt x="4061" y="50994"/>
                    </a:cubicBezTo>
                    <a:lnTo>
                      <a:pt x="4061" y="4008"/>
                    </a:lnTo>
                    <a:lnTo>
                      <a:pt x="93659" y="4008"/>
                    </a:lnTo>
                    <a:lnTo>
                      <a:pt x="93659" y="50988"/>
                    </a:lnTo>
                    <a:cubicBezTo>
                      <a:pt x="93659" y="74412"/>
                      <a:pt x="90998" y="88033"/>
                      <a:pt x="75215" y="10682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DA02F0E2-9637-B6B4-FAC1-4AA431F014C6}"/>
                  </a:ext>
                </a:extLst>
              </p:cNvPr>
              <p:cNvSpPr/>
              <p:nvPr/>
            </p:nvSpPr>
            <p:spPr>
              <a:xfrm>
                <a:off x="8551718" y="3794272"/>
                <a:ext cx="3133" cy="6436"/>
              </a:xfrm>
              <a:custGeom>
                <a:avLst/>
                <a:gdLst>
                  <a:gd name="connsiteX0" fmla="*/ 3134 w 3133"/>
                  <a:gd name="connsiteY0" fmla="*/ 2932 h 6436"/>
                  <a:gd name="connsiteX1" fmla="*/ 1501 w 3133"/>
                  <a:gd name="connsiteY1" fmla="*/ 0 h 6436"/>
                  <a:gd name="connsiteX2" fmla="*/ 0 w 3133"/>
                  <a:gd name="connsiteY2" fmla="*/ 4662 h 6436"/>
                  <a:gd name="connsiteX3" fmla="*/ 990 w 3133"/>
                  <a:gd name="connsiteY3" fmla="*/ 6436 h 6436"/>
                  <a:gd name="connsiteX4" fmla="*/ 3134 w 3133"/>
                  <a:gd name="connsiteY4" fmla="*/ 293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3" h="6436">
                    <a:moveTo>
                      <a:pt x="3134" y="2932"/>
                    </a:moveTo>
                    <a:lnTo>
                      <a:pt x="1501" y="0"/>
                    </a:lnTo>
                    <a:lnTo>
                      <a:pt x="0" y="4662"/>
                    </a:lnTo>
                    <a:lnTo>
                      <a:pt x="990" y="6436"/>
                    </a:lnTo>
                    <a:lnTo>
                      <a:pt x="3134" y="2932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17B39267-C6B9-649B-136B-0059C59C2CD4}"/>
                  </a:ext>
                </a:extLst>
              </p:cNvPr>
              <p:cNvSpPr/>
              <p:nvPr/>
            </p:nvSpPr>
            <p:spPr>
              <a:xfrm>
                <a:off x="8427987" y="3758092"/>
                <a:ext cx="17730" cy="25045"/>
              </a:xfrm>
              <a:custGeom>
                <a:avLst/>
                <a:gdLst>
                  <a:gd name="connsiteX0" fmla="*/ 10449 w 17730"/>
                  <a:gd name="connsiteY0" fmla="*/ 20376 h 25045"/>
                  <a:gd name="connsiteX1" fmla="*/ 8306 w 17730"/>
                  <a:gd name="connsiteY1" fmla="*/ 24484 h 25045"/>
                  <a:gd name="connsiteX2" fmla="*/ 9346 w 17730"/>
                  <a:gd name="connsiteY2" fmla="*/ 24969 h 25045"/>
                  <a:gd name="connsiteX3" fmla="*/ 12890 w 17730"/>
                  <a:gd name="connsiteY3" fmla="*/ 24082 h 25045"/>
                  <a:gd name="connsiteX4" fmla="*/ 16503 w 17730"/>
                  <a:gd name="connsiteY4" fmla="*/ 23453 h 25045"/>
                  <a:gd name="connsiteX5" fmla="*/ 17606 w 17730"/>
                  <a:gd name="connsiteY5" fmla="*/ 22515 h 25045"/>
                  <a:gd name="connsiteX6" fmla="*/ 13508 w 17730"/>
                  <a:gd name="connsiteY6" fmla="*/ 19325 h 25045"/>
                  <a:gd name="connsiteX7" fmla="*/ 10443 w 17730"/>
                  <a:gd name="connsiteY7" fmla="*/ 4936 h 25045"/>
                  <a:gd name="connsiteX8" fmla="*/ 11383 w 17730"/>
                  <a:gd name="connsiteY8" fmla="*/ 2967 h 25045"/>
                  <a:gd name="connsiteX9" fmla="*/ 13552 w 17730"/>
                  <a:gd name="connsiteY9" fmla="*/ 2508 h 25045"/>
                  <a:gd name="connsiteX10" fmla="*/ 17424 w 17730"/>
                  <a:gd name="connsiteY10" fmla="*/ 5251 h 25045"/>
                  <a:gd name="connsiteX11" fmla="*/ 17424 w 17730"/>
                  <a:gd name="connsiteY11" fmla="*/ 3552 h 25045"/>
                  <a:gd name="connsiteX12" fmla="*/ 16522 w 17730"/>
                  <a:gd name="connsiteY12" fmla="*/ 689 h 25045"/>
                  <a:gd name="connsiteX13" fmla="*/ 15954 w 17730"/>
                  <a:gd name="connsiteY13" fmla="*/ 10 h 25045"/>
                  <a:gd name="connsiteX14" fmla="*/ 8167 w 17730"/>
                  <a:gd name="connsiteY14" fmla="*/ 1790 h 25045"/>
                  <a:gd name="connsiteX15" fmla="*/ 285 w 17730"/>
                  <a:gd name="connsiteY15" fmla="*/ 3319 h 25045"/>
                  <a:gd name="connsiteX16" fmla="*/ 39 w 17730"/>
                  <a:gd name="connsiteY16" fmla="*/ 4175 h 25045"/>
                  <a:gd name="connsiteX17" fmla="*/ 524 w 17730"/>
                  <a:gd name="connsiteY17" fmla="*/ 8460 h 25045"/>
                  <a:gd name="connsiteX18" fmla="*/ 1098 w 17730"/>
                  <a:gd name="connsiteY18" fmla="*/ 9510 h 25045"/>
                  <a:gd name="connsiteX19" fmla="*/ 3475 w 17730"/>
                  <a:gd name="connsiteY19" fmla="*/ 4647 h 25045"/>
                  <a:gd name="connsiteX20" fmla="*/ 5619 w 17730"/>
                  <a:gd name="connsiteY20" fmla="*/ 4187 h 25045"/>
                  <a:gd name="connsiteX21" fmla="*/ 7284 w 17730"/>
                  <a:gd name="connsiteY21" fmla="*/ 5597 h 2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730" h="25045">
                    <a:moveTo>
                      <a:pt x="10449" y="20376"/>
                    </a:moveTo>
                    <a:cubicBezTo>
                      <a:pt x="11257" y="24151"/>
                      <a:pt x="8047" y="23245"/>
                      <a:pt x="8306" y="24484"/>
                    </a:cubicBezTo>
                    <a:cubicBezTo>
                      <a:pt x="8463" y="25189"/>
                      <a:pt x="8886" y="25070"/>
                      <a:pt x="9346" y="24969"/>
                    </a:cubicBezTo>
                    <a:cubicBezTo>
                      <a:pt x="10368" y="24749"/>
                      <a:pt x="11181" y="24447"/>
                      <a:pt x="12890" y="24082"/>
                    </a:cubicBezTo>
                    <a:cubicBezTo>
                      <a:pt x="14599" y="23717"/>
                      <a:pt x="15475" y="23667"/>
                      <a:pt x="16503" y="23453"/>
                    </a:cubicBezTo>
                    <a:cubicBezTo>
                      <a:pt x="17241" y="23295"/>
                      <a:pt x="17764" y="23283"/>
                      <a:pt x="17606" y="22515"/>
                    </a:cubicBezTo>
                    <a:cubicBezTo>
                      <a:pt x="17417" y="21628"/>
                      <a:pt x="14346" y="23245"/>
                      <a:pt x="13508" y="19325"/>
                    </a:cubicBezTo>
                    <a:lnTo>
                      <a:pt x="10443" y="4936"/>
                    </a:lnTo>
                    <a:cubicBezTo>
                      <a:pt x="10115" y="3401"/>
                      <a:pt x="10336" y="3187"/>
                      <a:pt x="11383" y="2967"/>
                    </a:cubicBezTo>
                    <a:lnTo>
                      <a:pt x="13552" y="2508"/>
                    </a:lnTo>
                    <a:cubicBezTo>
                      <a:pt x="16465" y="1759"/>
                      <a:pt x="16402" y="5471"/>
                      <a:pt x="17424" y="5251"/>
                    </a:cubicBezTo>
                    <a:cubicBezTo>
                      <a:pt x="18054" y="5112"/>
                      <a:pt x="17537" y="3930"/>
                      <a:pt x="17424" y="3552"/>
                    </a:cubicBezTo>
                    <a:lnTo>
                      <a:pt x="16522" y="689"/>
                    </a:lnTo>
                    <a:cubicBezTo>
                      <a:pt x="16434" y="375"/>
                      <a:pt x="16333" y="-72"/>
                      <a:pt x="15954" y="10"/>
                    </a:cubicBezTo>
                    <a:cubicBezTo>
                      <a:pt x="13577" y="513"/>
                      <a:pt x="11900" y="1004"/>
                      <a:pt x="8167" y="1790"/>
                    </a:cubicBezTo>
                    <a:cubicBezTo>
                      <a:pt x="4434" y="2577"/>
                      <a:pt x="2681" y="2816"/>
                      <a:pt x="285" y="3319"/>
                    </a:cubicBezTo>
                    <a:cubicBezTo>
                      <a:pt x="-94" y="3401"/>
                      <a:pt x="1" y="3848"/>
                      <a:pt x="39" y="4175"/>
                    </a:cubicBezTo>
                    <a:lnTo>
                      <a:pt x="524" y="8460"/>
                    </a:lnTo>
                    <a:cubicBezTo>
                      <a:pt x="562" y="8887"/>
                      <a:pt x="562" y="9623"/>
                      <a:pt x="1098" y="9510"/>
                    </a:cubicBezTo>
                    <a:cubicBezTo>
                      <a:pt x="2246" y="9265"/>
                      <a:pt x="594" y="5257"/>
                      <a:pt x="3475" y="4647"/>
                    </a:cubicBezTo>
                    <a:lnTo>
                      <a:pt x="5619" y="4187"/>
                    </a:lnTo>
                    <a:cubicBezTo>
                      <a:pt x="6672" y="3967"/>
                      <a:pt x="6962" y="4074"/>
                      <a:pt x="7284" y="559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EE21B8A9-8F0E-8618-5B30-78B0968171EE}"/>
                  </a:ext>
                </a:extLst>
              </p:cNvPr>
              <p:cNvSpPr/>
              <p:nvPr/>
            </p:nvSpPr>
            <p:spPr>
              <a:xfrm>
                <a:off x="8389682" y="3769346"/>
                <a:ext cx="22112" cy="26072"/>
              </a:xfrm>
              <a:custGeom>
                <a:avLst/>
                <a:gdLst>
                  <a:gd name="connsiteX0" fmla="*/ 14546 w 22112"/>
                  <a:gd name="connsiteY0" fmla="*/ 21127 h 26072"/>
                  <a:gd name="connsiteX1" fmla="*/ 13588 w 22112"/>
                  <a:gd name="connsiteY1" fmla="*/ 25663 h 26072"/>
                  <a:gd name="connsiteX2" fmla="*/ 14716 w 22112"/>
                  <a:gd name="connsiteY2" fmla="*/ 25845 h 26072"/>
                  <a:gd name="connsiteX3" fmla="*/ 17869 w 22112"/>
                  <a:gd name="connsiteY3" fmla="*/ 24046 h 26072"/>
                  <a:gd name="connsiteX4" fmla="*/ 21173 w 22112"/>
                  <a:gd name="connsiteY4" fmla="*/ 22473 h 26072"/>
                  <a:gd name="connsiteX5" fmla="*/ 21987 w 22112"/>
                  <a:gd name="connsiteY5" fmla="*/ 21278 h 26072"/>
                  <a:gd name="connsiteX6" fmla="*/ 17207 w 22112"/>
                  <a:gd name="connsiteY6" fmla="*/ 19321 h 26072"/>
                  <a:gd name="connsiteX7" fmla="*/ 10384 w 22112"/>
                  <a:gd name="connsiteY7" fmla="*/ 6247 h 26072"/>
                  <a:gd name="connsiteX8" fmla="*/ 10763 w 22112"/>
                  <a:gd name="connsiteY8" fmla="*/ 4114 h 26072"/>
                  <a:gd name="connsiteX9" fmla="*/ 12736 w 22112"/>
                  <a:gd name="connsiteY9" fmla="*/ 3082 h 26072"/>
                  <a:gd name="connsiteX10" fmla="*/ 17201 w 22112"/>
                  <a:gd name="connsiteY10" fmla="*/ 4686 h 26072"/>
                  <a:gd name="connsiteX11" fmla="*/ 16728 w 22112"/>
                  <a:gd name="connsiteY11" fmla="*/ 3063 h 26072"/>
                  <a:gd name="connsiteX12" fmla="*/ 15088 w 22112"/>
                  <a:gd name="connsiteY12" fmla="*/ 546 h 26072"/>
                  <a:gd name="connsiteX13" fmla="*/ 14351 w 22112"/>
                  <a:gd name="connsiteY13" fmla="*/ 43 h 26072"/>
                  <a:gd name="connsiteX14" fmla="*/ 7332 w 22112"/>
                  <a:gd name="connsiteY14" fmla="*/ 3818 h 26072"/>
                  <a:gd name="connsiteX15" fmla="*/ 188 w 22112"/>
                  <a:gd name="connsiteY15" fmla="*/ 7386 h 26072"/>
                  <a:gd name="connsiteX16" fmla="*/ 188 w 22112"/>
                  <a:gd name="connsiteY16" fmla="*/ 8273 h 26072"/>
                  <a:gd name="connsiteX17" fmla="*/ 1809 w 22112"/>
                  <a:gd name="connsiteY17" fmla="*/ 12274 h 26072"/>
                  <a:gd name="connsiteX18" fmla="*/ 2641 w 22112"/>
                  <a:gd name="connsiteY18" fmla="*/ 13130 h 26072"/>
                  <a:gd name="connsiteX19" fmla="*/ 3625 w 22112"/>
                  <a:gd name="connsiteY19" fmla="*/ 7807 h 26072"/>
                  <a:gd name="connsiteX20" fmla="*/ 5567 w 22112"/>
                  <a:gd name="connsiteY20" fmla="*/ 6794 h 26072"/>
                  <a:gd name="connsiteX21" fmla="*/ 7547 w 22112"/>
                  <a:gd name="connsiteY21" fmla="*/ 7706 h 2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112" h="26072">
                    <a:moveTo>
                      <a:pt x="14546" y="21127"/>
                    </a:moveTo>
                    <a:cubicBezTo>
                      <a:pt x="16337" y="24562"/>
                      <a:pt x="12995" y="24537"/>
                      <a:pt x="13588" y="25663"/>
                    </a:cubicBezTo>
                    <a:cubicBezTo>
                      <a:pt x="13916" y="26292"/>
                      <a:pt x="14294" y="26065"/>
                      <a:pt x="14716" y="25845"/>
                    </a:cubicBezTo>
                    <a:cubicBezTo>
                      <a:pt x="15637" y="25367"/>
                      <a:pt x="16343" y="24851"/>
                      <a:pt x="17869" y="24046"/>
                    </a:cubicBezTo>
                    <a:cubicBezTo>
                      <a:pt x="19395" y="23241"/>
                      <a:pt x="20253" y="22957"/>
                      <a:pt x="21173" y="22473"/>
                    </a:cubicBezTo>
                    <a:cubicBezTo>
                      <a:pt x="21848" y="22121"/>
                      <a:pt x="22359" y="21970"/>
                      <a:pt x="21987" y="21278"/>
                    </a:cubicBezTo>
                    <a:cubicBezTo>
                      <a:pt x="21564" y="20472"/>
                      <a:pt x="19042" y="22844"/>
                      <a:pt x="17207" y="19321"/>
                    </a:cubicBezTo>
                    <a:lnTo>
                      <a:pt x="10384" y="6247"/>
                    </a:lnTo>
                    <a:cubicBezTo>
                      <a:pt x="9659" y="4869"/>
                      <a:pt x="9810" y="4598"/>
                      <a:pt x="10763" y="4114"/>
                    </a:cubicBezTo>
                    <a:lnTo>
                      <a:pt x="12736" y="3082"/>
                    </a:lnTo>
                    <a:cubicBezTo>
                      <a:pt x="15334" y="1585"/>
                      <a:pt x="16274" y="5171"/>
                      <a:pt x="17201" y="4686"/>
                    </a:cubicBezTo>
                    <a:cubicBezTo>
                      <a:pt x="17831" y="4378"/>
                      <a:pt x="16955" y="3384"/>
                      <a:pt x="16728" y="3063"/>
                    </a:cubicBezTo>
                    <a:lnTo>
                      <a:pt x="15088" y="546"/>
                    </a:lnTo>
                    <a:cubicBezTo>
                      <a:pt x="14912" y="270"/>
                      <a:pt x="14697" y="-133"/>
                      <a:pt x="14351" y="43"/>
                    </a:cubicBezTo>
                    <a:cubicBezTo>
                      <a:pt x="12200" y="1163"/>
                      <a:pt x="10706" y="2088"/>
                      <a:pt x="7332" y="3818"/>
                    </a:cubicBezTo>
                    <a:cubicBezTo>
                      <a:pt x="3959" y="5548"/>
                      <a:pt x="2338" y="6266"/>
                      <a:pt x="188" y="7386"/>
                    </a:cubicBezTo>
                    <a:cubicBezTo>
                      <a:pt x="-159" y="7568"/>
                      <a:pt x="56" y="7977"/>
                      <a:pt x="188" y="8273"/>
                    </a:cubicBezTo>
                    <a:lnTo>
                      <a:pt x="1809" y="12274"/>
                    </a:lnTo>
                    <a:cubicBezTo>
                      <a:pt x="1960" y="12677"/>
                      <a:pt x="2155" y="13381"/>
                      <a:pt x="2641" y="13130"/>
                    </a:cubicBezTo>
                    <a:cubicBezTo>
                      <a:pt x="3681" y="12589"/>
                      <a:pt x="1014" y="9166"/>
                      <a:pt x="3625" y="7807"/>
                    </a:cubicBezTo>
                    <a:lnTo>
                      <a:pt x="5567" y="6794"/>
                    </a:lnTo>
                    <a:cubicBezTo>
                      <a:pt x="6519" y="6297"/>
                      <a:pt x="6828" y="6328"/>
                      <a:pt x="7547" y="77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2347D2A2-B9E3-E79D-8246-5422EF05F973}"/>
                  </a:ext>
                </a:extLst>
              </p:cNvPr>
              <p:cNvSpPr/>
              <p:nvPr/>
            </p:nvSpPr>
            <p:spPr>
              <a:xfrm>
                <a:off x="8439748" y="3992479"/>
                <a:ext cx="5593" cy="3535"/>
              </a:xfrm>
              <a:custGeom>
                <a:avLst/>
                <a:gdLst>
                  <a:gd name="connsiteX0" fmla="*/ 3329 w 5593"/>
                  <a:gd name="connsiteY0" fmla="*/ 0 h 3535"/>
                  <a:gd name="connsiteX1" fmla="*/ 0 w 5593"/>
                  <a:gd name="connsiteY1" fmla="*/ 233 h 3535"/>
                  <a:gd name="connsiteX2" fmla="*/ 3582 w 5593"/>
                  <a:gd name="connsiteY2" fmla="*/ 3536 h 3535"/>
                  <a:gd name="connsiteX3" fmla="*/ 5593 w 5593"/>
                  <a:gd name="connsiteY3" fmla="*/ 3391 h 3535"/>
                  <a:gd name="connsiteX4" fmla="*/ 3329 w 5593"/>
                  <a:gd name="connsiteY4" fmla="*/ 0 h 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93" h="3535">
                    <a:moveTo>
                      <a:pt x="3329" y="0"/>
                    </a:moveTo>
                    <a:lnTo>
                      <a:pt x="0" y="233"/>
                    </a:lnTo>
                    <a:lnTo>
                      <a:pt x="3582" y="3536"/>
                    </a:lnTo>
                    <a:lnTo>
                      <a:pt x="5593" y="3391"/>
                    </a:lnTo>
                    <a:lnTo>
                      <a:pt x="3329" y="0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45E8239D-1880-E33F-3FB6-0B090AC96868}"/>
                  </a:ext>
                </a:extLst>
              </p:cNvPr>
              <p:cNvSpPr/>
              <p:nvPr/>
            </p:nvSpPr>
            <p:spPr>
              <a:xfrm>
                <a:off x="8646399" y="3772038"/>
                <a:ext cx="50414" cy="59934"/>
              </a:xfrm>
              <a:custGeom>
                <a:avLst/>
                <a:gdLst>
                  <a:gd name="connsiteX0" fmla="*/ 44342 w 50414"/>
                  <a:gd name="connsiteY0" fmla="*/ 13 h 59934"/>
                  <a:gd name="connsiteX1" fmla="*/ 47848 w 50414"/>
                  <a:gd name="connsiteY1" fmla="*/ 440 h 59934"/>
                  <a:gd name="connsiteX2" fmla="*/ 50414 w 50414"/>
                  <a:gd name="connsiteY2" fmla="*/ 13 h 59934"/>
                  <a:gd name="connsiteX3" fmla="*/ 48869 w 50414"/>
                  <a:gd name="connsiteY3" fmla="*/ 35397 h 59934"/>
                  <a:gd name="connsiteX4" fmla="*/ 24523 w 50414"/>
                  <a:gd name="connsiteY4" fmla="*/ 59934 h 59934"/>
                  <a:gd name="connsiteX5" fmla="*/ 82 w 50414"/>
                  <a:gd name="connsiteY5" fmla="*/ 35548 h 59934"/>
                  <a:gd name="connsiteX6" fmla="*/ 511 w 50414"/>
                  <a:gd name="connsiteY6" fmla="*/ 22084 h 59934"/>
                  <a:gd name="connsiteX7" fmla="*/ 0 w 50414"/>
                  <a:gd name="connsiteY7" fmla="*/ 0 h 59934"/>
                  <a:gd name="connsiteX8" fmla="*/ 4414 w 50414"/>
                  <a:gd name="connsiteY8" fmla="*/ 428 h 59934"/>
                  <a:gd name="connsiteX9" fmla="*/ 8090 w 50414"/>
                  <a:gd name="connsiteY9" fmla="*/ 0 h 59934"/>
                  <a:gd name="connsiteX10" fmla="*/ 7062 w 50414"/>
                  <a:gd name="connsiteY10" fmla="*/ 29244 h 59934"/>
                  <a:gd name="connsiteX11" fmla="*/ 26118 w 50414"/>
                  <a:gd name="connsiteY11" fmla="*/ 55927 h 59934"/>
                  <a:gd name="connsiteX12" fmla="*/ 44834 w 50414"/>
                  <a:gd name="connsiteY12" fmla="*/ 27709 h 59934"/>
                  <a:gd name="connsiteX13" fmla="*/ 44342 w 50414"/>
                  <a:gd name="connsiteY13" fmla="*/ 1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14" h="59934">
                    <a:moveTo>
                      <a:pt x="44342" y="13"/>
                    </a:moveTo>
                    <a:cubicBezTo>
                      <a:pt x="45491" y="287"/>
                      <a:pt x="46667" y="430"/>
                      <a:pt x="47848" y="440"/>
                    </a:cubicBezTo>
                    <a:cubicBezTo>
                      <a:pt x="48721" y="431"/>
                      <a:pt x="49586" y="286"/>
                      <a:pt x="50414" y="13"/>
                    </a:cubicBezTo>
                    <a:cubicBezTo>
                      <a:pt x="49727" y="7940"/>
                      <a:pt x="49046" y="22946"/>
                      <a:pt x="48869" y="35397"/>
                    </a:cubicBezTo>
                    <a:cubicBezTo>
                      <a:pt x="48699" y="50497"/>
                      <a:pt x="39903" y="59934"/>
                      <a:pt x="24523" y="59934"/>
                    </a:cubicBezTo>
                    <a:cubicBezTo>
                      <a:pt x="7605" y="59934"/>
                      <a:pt x="82" y="52089"/>
                      <a:pt x="82" y="35548"/>
                    </a:cubicBezTo>
                    <a:cubicBezTo>
                      <a:pt x="82" y="30263"/>
                      <a:pt x="511" y="26343"/>
                      <a:pt x="511" y="22084"/>
                    </a:cubicBezTo>
                    <a:cubicBezTo>
                      <a:pt x="511" y="12703"/>
                      <a:pt x="170" y="4945"/>
                      <a:pt x="0" y="0"/>
                    </a:cubicBezTo>
                    <a:cubicBezTo>
                      <a:pt x="1456" y="269"/>
                      <a:pt x="2933" y="412"/>
                      <a:pt x="4414" y="428"/>
                    </a:cubicBezTo>
                    <a:cubicBezTo>
                      <a:pt x="5651" y="418"/>
                      <a:pt x="6884" y="275"/>
                      <a:pt x="8090" y="0"/>
                    </a:cubicBezTo>
                    <a:cubicBezTo>
                      <a:pt x="7579" y="5033"/>
                      <a:pt x="7062" y="16623"/>
                      <a:pt x="7062" y="29244"/>
                    </a:cubicBezTo>
                    <a:cubicBezTo>
                      <a:pt x="7062" y="40839"/>
                      <a:pt x="7062" y="55927"/>
                      <a:pt x="26118" y="55927"/>
                    </a:cubicBezTo>
                    <a:cubicBezTo>
                      <a:pt x="44834" y="55927"/>
                      <a:pt x="44834" y="38448"/>
                      <a:pt x="44834" y="27709"/>
                    </a:cubicBezTo>
                    <a:cubicBezTo>
                      <a:pt x="44859" y="11526"/>
                      <a:pt x="44859" y="3341"/>
                      <a:pt x="44342" y="1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739EEE57-C433-067B-6524-EF220B8D73A0}"/>
                  </a:ext>
                </a:extLst>
              </p:cNvPr>
              <p:cNvSpPr/>
              <p:nvPr/>
            </p:nvSpPr>
            <p:spPr>
              <a:xfrm>
                <a:off x="8718025" y="3770943"/>
                <a:ext cx="51095" cy="61041"/>
              </a:xfrm>
              <a:custGeom>
                <a:avLst/>
                <a:gdLst>
                  <a:gd name="connsiteX0" fmla="*/ 48781 w 51095"/>
                  <a:gd name="connsiteY0" fmla="*/ 61042 h 61041"/>
                  <a:gd name="connsiteX1" fmla="*/ 5631 w 51095"/>
                  <a:gd name="connsiteY1" fmla="*/ 13892 h 61041"/>
                  <a:gd name="connsiteX2" fmla="*/ 5372 w 51095"/>
                  <a:gd name="connsiteY2" fmla="*/ 31207 h 61041"/>
                  <a:gd name="connsiteX3" fmla="*/ 6142 w 51095"/>
                  <a:gd name="connsiteY3" fmla="*/ 59934 h 61041"/>
                  <a:gd name="connsiteX4" fmla="*/ 3153 w 51095"/>
                  <a:gd name="connsiteY4" fmla="*/ 59507 h 61041"/>
                  <a:gd name="connsiteX5" fmla="*/ 0 w 51095"/>
                  <a:gd name="connsiteY5" fmla="*/ 59934 h 61041"/>
                  <a:gd name="connsiteX6" fmla="*/ 1797 w 51095"/>
                  <a:gd name="connsiteY6" fmla="*/ 22851 h 61041"/>
                  <a:gd name="connsiteX7" fmla="*/ 1539 w 51095"/>
                  <a:gd name="connsiteY7" fmla="*/ 0 h 61041"/>
                  <a:gd name="connsiteX8" fmla="*/ 2907 w 51095"/>
                  <a:gd name="connsiteY8" fmla="*/ 0 h 61041"/>
                  <a:gd name="connsiteX9" fmla="*/ 46145 w 51095"/>
                  <a:gd name="connsiteY9" fmla="*/ 46124 h 61041"/>
                  <a:gd name="connsiteX10" fmla="*/ 45458 w 51095"/>
                  <a:gd name="connsiteY10" fmla="*/ 1107 h 61041"/>
                  <a:gd name="connsiteX11" fmla="*/ 48365 w 51095"/>
                  <a:gd name="connsiteY11" fmla="*/ 1535 h 61041"/>
                  <a:gd name="connsiteX12" fmla="*/ 51095 w 51095"/>
                  <a:gd name="connsiteY12" fmla="*/ 1107 h 61041"/>
                  <a:gd name="connsiteX13" fmla="*/ 49733 w 51095"/>
                  <a:gd name="connsiteY13" fmla="*/ 29672 h 61041"/>
                  <a:gd name="connsiteX14" fmla="*/ 49985 w 51095"/>
                  <a:gd name="connsiteY14" fmla="*/ 61042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1">
                    <a:moveTo>
                      <a:pt x="48781" y="61042"/>
                    </a:moveTo>
                    <a:cubicBezTo>
                      <a:pt x="35791" y="45784"/>
                      <a:pt x="20241" y="29407"/>
                      <a:pt x="5631" y="13892"/>
                    </a:cubicBezTo>
                    <a:cubicBezTo>
                      <a:pt x="5543" y="17038"/>
                      <a:pt x="5372" y="22166"/>
                      <a:pt x="5372" y="31207"/>
                    </a:cubicBezTo>
                    <a:cubicBezTo>
                      <a:pt x="5372" y="38536"/>
                      <a:pt x="5713" y="56524"/>
                      <a:pt x="6142" y="59934"/>
                    </a:cubicBezTo>
                    <a:cubicBezTo>
                      <a:pt x="5169" y="59660"/>
                      <a:pt x="4164" y="59517"/>
                      <a:pt x="3153" y="59507"/>
                    </a:cubicBezTo>
                    <a:cubicBezTo>
                      <a:pt x="2089" y="59529"/>
                      <a:pt x="1031" y="59672"/>
                      <a:pt x="0" y="59934"/>
                    </a:cubicBezTo>
                    <a:cubicBezTo>
                      <a:pt x="687" y="55927"/>
                      <a:pt x="1797" y="34101"/>
                      <a:pt x="1797" y="22851"/>
                    </a:cubicBezTo>
                    <a:cubicBezTo>
                      <a:pt x="1797" y="12105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36"/>
                      <a:pt x="46145" y="46124"/>
                    </a:cubicBezTo>
                    <a:cubicBezTo>
                      <a:pt x="46145" y="30861"/>
                      <a:pt x="46145" y="14238"/>
                      <a:pt x="45458" y="1107"/>
                    </a:cubicBezTo>
                    <a:cubicBezTo>
                      <a:pt x="46404" y="1375"/>
                      <a:pt x="47381" y="1519"/>
                      <a:pt x="48365" y="1535"/>
                    </a:cubicBezTo>
                    <a:cubicBezTo>
                      <a:pt x="49291" y="1519"/>
                      <a:pt x="50209" y="1375"/>
                      <a:pt x="51095" y="1107"/>
                    </a:cubicBezTo>
                    <a:cubicBezTo>
                      <a:pt x="50584" y="6141"/>
                      <a:pt x="49733" y="23015"/>
                      <a:pt x="49733" y="29672"/>
                    </a:cubicBezTo>
                    <a:cubicBezTo>
                      <a:pt x="49733" y="38367"/>
                      <a:pt x="49903" y="57210"/>
                      <a:pt x="49985" y="610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DC9707F0-2BAE-B0D8-3CF3-EC14E4D19787}"/>
                  </a:ext>
                </a:extLst>
              </p:cNvPr>
              <p:cNvSpPr/>
              <p:nvPr/>
            </p:nvSpPr>
            <p:spPr>
              <a:xfrm>
                <a:off x="8791001" y="3772050"/>
                <a:ext cx="8380" cy="58833"/>
              </a:xfrm>
              <a:custGeom>
                <a:avLst/>
                <a:gdLst>
                  <a:gd name="connsiteX0" fmla="*/ 687 w 8380"/>
                  <a:gd name="connsiteY0" fmla="*/ 22084 h 58833"/>
                  <a:gd name="connsiteX1" fmla="*/ 0 w 8380"/>
                  <a:gd name="connsiteY1" fmla="*/ 0 h 58833"/>
                  <a:gd name="connsiteX2" fmla="*/ 4187 w 8380"/>
                  <a:gd name="connsiteY2" fmla="*/ 428 h 58833"/>
                  <a:gd name="connsiteX3" fmla="*/ 8380 w 8380"/>
                  <a:gd name="connsiteY3" fmla="*/ 0 h 58833"/>
                  <a:gd name="connsiteX4" fmla="*/ 7693 w 8380"/>
                  <a:gd name="connsiteY4" fmla="*/ 22084 h 58833"/>
                  <a:gd name="connsiteX5" fmla="*/ 7693 w 8380"/>
                  <a:gd name="connsiteY5" fmla="*/ 36750 h 58833"/>
                  <a:gd name="connsiteX6" fmla="*/ 8380 w 8380"/>
                  <a:gd name="connsiteY6" fmla="*/ 58833 h 58833"/>
                  <a:gd name="connsiteX7" fmla="*/ 0 w 8380"/>
                  <a:gd name="connsiteY7" fmla="*/ 58833 h 58833"/>
                  <a:gd name="connsiteX8" fmla="*/ 687 w 8380"/>
                  <a:gd name="connsiteY8" fmla="*/ 36750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80" h="58833">
                    <a:moveTo>
                      <a:pt x="687" y="22084"/>
                    </a:moveTo>
                    <a:cubicBezTo>
                      <a:pt x="687" y="14748"/>
                      <a:pt x="341" y="7336"/>
                      <a:pt x="0" y="0"/>
                    </a:cubicBezTo>
                    <a:cubicBezTo>
                      <a:pt x="1380" y="266"/>
                      <a:pt x="2781" y="409"/>
                      <a:pt x="4187" y="428"/>
                    </a:cubicBezTo>
                    <a:cubicBezTo>
                      <a:pt x="5594" y="409"/>
                      <a:pt x="6998" y="266"/>
                      <a:pt x="8380" y="0"/>
                    </a:cubicBezTo>
                    <a:cubicBezTo>
                      <a:pt x="8033" y="7336"/>
                      <a:pt x="7693" y="14748"/>
                      <a:pt x="7693" y="22084"/>
                    </a:cubicBezTo>
                    <a:lnTo>
                      <a:pt x="7693" y="36750"/>
                    </a:lnTo>
                    <a:cubicBezTo>
                      <a:pt x="7693" y="44086"/>
                      <a:pt x="8033" y="51504"/>
                      <a:pt x="8380" y="58833"/>
                    </a:cubicBezTo>
                    <a:cubicBezTo>
                      <a:pt x="5616" y="58263"/>
                      <a:pt x="2764" y="58263"/>
                      <a:pt x="0" y="58833"/>
                    </a:cubicBezTo>
                    <a:cubicBezTo>
                      <a:pt x="341" y="51504"/>
                      <a:pt x="687" y="44086"/>
                      <a:pt x="687" y="3675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ED7F1BAF-D382-DB71-B08C-1245ED861571}"/>
                  </a:ext>
                </a:extLst>
              </p:cNvPr>
              <p:cNvSpPr/>
              <p:nvPr/>
            </p:nvSpPr>
            <p:spPr>
              <a:xfrm>
                <a:off x="8813847" y="3772050"/>
                <a:ext cx="54008" cy="58827"/>
              </a:xfrm>
              <a:custGeom>
                <a:avLst/>
                <a:gdLst>
                  <a:gd name="connsiteX0" fmla="*/ 0 w 54008"/>
                  <a:gd name="connsiteY0" fmla="*/ 0 h 58827"/>
                  <a:gd name="connsiteX1" fmla="*/ 4414 w 54008"/>
                  <a:gd name="connsiteY1" fmla="*/ 428 h 58827"/>
                  <a:gd name="connsiteX2" fmla="*/ 8828 w 54008"/>
                  <a:gd name="connsiteY2" fmla="*/ 0 h 58827"/>
                  <a:gd name="connsiteX3" fmla="*/ 28306 w 54008"/>
                  <a:gd name="connsiteY3" fmla="*/ 50384 h 58827"/>
                  <a:gd name="connsiteX4" fmla="*/ 47703 w 54008"/>
                  <a:gd name="connsiteY4" fmla="*/ 0 h 58827"/>
                  <a:gd name="connsiteX5" fmla="*/ 54008 w 54008"/>
                  <a:gd name="connsiteY5" fmla="*/ 0 h 58827"/>
                  <a:gd name="connsiteX6" fmla="*/ 29416 w 54008"/>
                  <a:gd name="connsiteY6" fmla="*/ 58827 h 58827"/>
                  <a:gd name="connsiteX7" fmla="*/ 26598 w 54008"/>
                  <a:gd name="connsiteY7" fmla="*/ 58399 h 58827"/>
                  <a:gd name="connsiteX8" fmla="*/ 23773 w 54008"/>
                  <a:gd name="connsiteY8" fmla="*/ 58827 h 58827"/>
                  <a:gd name="connsiteX9" fmla="*/ 0 w 54008"/>
                  <a:gd name="connsiteY9" fmla="*/ 0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08" h="58827">
                    <a:moveTo>
                      <a:pt x="0" y="0"/>
                    </a:moveTo>
                    <a:cubicBezTo>
                      <a:pt x="1457" y="268"/>
                      <a:pt x="2933" y="412"/>
                      <a:pt x="4414" y="428"/>
                    </a:cubicBezTo>
                    <a:cubicBezTo>
                      <a:pt x="5895" y="412"/>
                      <a:pt x="7371" y="269"/>
                      <a:pt x="8828" y="0"/>
                    </a:cubicBezTo>
                    <a:cubicBezTo>
                      <a:pt x="13873" y="15100"/>
                      <a:pt x="21130" y="33163"/>
                      <a:pt x="28306" y="50384"/>
                    </a:cubicBezTo>
                    <a:cubicBezTo>
                      <a:pt x="34543" y="36542"/>
                      <a:pt x="44115" y="11168"/>
                      <a:pt x="47703" y="0"/>
                    </a:cubicBezTo>
                    <a:cubicBezTo>
                      <a:pt x="49766" y="567"/>
                      <a:pt x="51945" y="567"/>
                      <a:pt x="54008" y="0"/>
                    </a:cubicBezTo>
                    <a:cubicBezTo>
                      <a:pt x="45126" y="19613"/>
                      <a:pt x="36928" y="39222"/>
                      <a:pt x="29416" y="58827"/>
                    </a:cubicBezTo>
                    <a:cubicBezTo>
                      <a:pt x="28500" y="58560"/>
                      <a:pt x="27552" y="58416"/>
                      <a:pt x="26598" y="58399"/>
                    </a:cubicBezTo>
                    <a:cubicBezTo>
                      <a:pt x="25640" y="58402"/>
                      <a:pt x="24688" y="58546"/>
                      <a:pt x="23773" y="58827"/>
                    </a:cubicBezTo>
                    <a:cubicBezTo>
                      <a:pt x="18709" y="44759"/>
                      <a:pt x="8286" y="19611"/>
                      <a:pt x="0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4C33CA18-4028-DA06-CCB9-3BFB414EE27C}"/>
                  </a:ext>
                </a:extLst>
              </p:cNvPr>
              <p:cNvSpPr/>
              <p:nvPr/>
            </p:nvSpPr>
            <p:spPr>
              <a:xfrm>
                <a:off x="8882163" y="3772025"/>
                <a:ext cx="30929" cy="58852"/>
              </a:xfrm>
              <a:custGeom>
                <a:avLst/>
                <a:gdLst>
                  <a:gd name="connsiteX0" fmla="*/ 700 w 30929"/>
                  <a:gd name="connsiteY0" fmla="*/ 22021 h 58852"/>
                  <a:gd name="connsiteX1" fmla="*/ 19 w 30929"/>
                  <a:gd name="connsiteY1" fmla="*/ 0 h 58852"/>
                  <a:gd name="connsiteX2" fmla="*/ 15310 w 30929"/>
                  <a:gd name="connsiteY2" fmla="*/ 428 h 58852"/>
                  <a:gd name="connsiteX3" fmla="*/ 30520 w 30929"/>
                  <a:gd name="connsiteY3" fmla="*/ 0 h 58852"/>
                  <a:gd name="connsiteX4" fmla="*/ 30520 w 30929"/>
                  <a:gd name="connsiteY4" fmla="*/ 5115 h 58852"/>
                  <a:gd name="connsiteX5" fmla="*/ 8046 w 30929"/>
                  <a:gd name="connsiteY5" fmla="*/ 4008 h 58852"/>
                  <a:gd name="connsiteX6" fmla="*/ 7706 w 30929"/>
                  <a:gd name="connsiteY6" fmla="*/ 14836 h 58852"/>
                  <a:gd name="connsiteX7" fmla="*/ 7794 w 30929"/>
                  <a:gd name="connsiteY7" fmla="*/ 26092 h 58852"/>
                  <a:gd name="connsiteX8" fmla="*/ 28552 w 30929"/>
                  <a:gd name="connsiteY8" fmla="*/ 25236 h 58852"/>
                  <a:gd name="connsiteX9" fmla="*/ 28300 w 30929"/>
                  <a:gd name="connsiteY9" fmla="*/ 27878 h 58852"/>
                  <a:gd name="connsiteX10" fmla="*/ 28552 w 30929"/>
                  <a:gd name="connsiteY10" fmla="*/ 30439 h 58852"/>
                  <a:gd name="connsiteX11" fmla="*/ 7794 w 30929"/>
                  <a:gd name="connsiteY11" fmla="*/ 29672 h 58852"/>
                  <a:gd name="connsiteX12" fmla="*/ 7687 w 30929"/>
                  <a:gd name="connsiteY12" fmla="*/ 42060 h 58852"/>
                  <a:gd name="connsiteX13" fmla="*/ 7857 w 30929"/>
                  <a:gd name="connsiteY13" fmla="*/ 54844 h 58852"/>
                  <a:gd name="connsiteX14" fmla="*/ 30930 w 30929"/>
                  <a:gd name="connsiteY14" fmla="*/ 53737 h 58852"/>
                  <a:gd name="connsiteX15" fmla="*/ 30671 w 30929"/>
                  <a:gd name="connsiteY15" fmla="*/ 56380 h 58852"/>
                  <a:gd name="connsiteX16" fmla="*/ 30930 w 30929"/>
                  <a:gd name="connsiteY16" fmla="*/ 58852 h 58852"/>
                  <a:gd name="connsiteX17" fmla="*/ 15544 w 30929"/>
                  <a:gd name="connsiteY17" fmla="*/ 58424 h 58852"/>
                  <a:gd name="connsiteX18" fmla="*/ 0 w 30929"/>
                  <a:gd name="connsiteY18" fmla="*/ 58852 h 58852"/>
                  <a:gd name="connsiteX19" fmla="*/ 681 w 30929"/>
                  <a:gd name="connsiteY19" fmla="*/ 36687 h 5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29" h="58852">
                    <a:moveTo>
                      <a:pt x="700" y="22021"/>
                    </a:moveTo>
                    <a:cubicBezTo>
                      <a:pt x="700" y="14691"/>
                      <a:pt x="359" y="7273"/>
                      <a:pt x="19" y="0"/>
                    </a:cubicBezTo>
                    <a:cubicBezTo>
                      <a:pt x="5139" y="258"/>
                      <a:pt x="10184" y="428"/>
                      <a:pt x="15310" y="428"/>
                    </a:cubicBezTo>
                    <a:cubicBezTo>
                      <a:pt x="20437" y="428"/>
                      <a:pt x="25475" y="258"/>
                      <a:pt x="30520" y="0"/>
                    </a:cubicBezTo>
                    <a:cubicBezTo>
                      <a:pt x="30184" y="1689"/>
                      <a:pt x="30184" y="3427"/>
                      <a:pt x="30520" y="5115"/>
                    </a:cubicBezTo>
                    <a:cubicBezTo>
                      <a:pt x="23344" y="4606"/>
                      <a:pt x="19169" y="4008"/>
                      <a:pt x="8046" y="4008"/>
                    </a:cubicBezTo>
                    <a:cubicBezTo>
                      <a:pt x="7964" y="7676"/>
                      <a:pt x="7706" y="10658"/>
                      <a:pt x="7706" y="14836"/>
                    </a:cubicBezTo>
                    <a:cubicBezTo>
                      <a:pt x="7706" y="19240"/>
                      <a:pt x="7794" y="23959"/>
                      <a:pt x="7794" y="26092"/>
                    </a:cubicBezTo>
                    <a:cubicBezTo>
                      <a:pt x="17883" y="26092"/>
                      <a:pt x="23514" y="25664"/>
                      <a:pt x="28552" y="25236"/>
                    </a:cubicBezTo>
                    <a:cubicBezTo>
                      <a:pt x="28385" y="26107"/>
                      <a:pt x="28300" y="26992"/>
                      <a:pt x="28300" y="27878"/>
                    </a:cubicBezTo>
                    <a:cubicBezTo>
                      <a:pt x="28300" y="28738"/>
                      <a:pt x="28385" y="29596"/>
                      <a:pt x="28552" y="30439"/>
                    </a:cubicBezTo>
                    <a:cubicBezTo>
                      <a:pt x="22656" y="29810"/>
                      <a:pt x="11893" y="29672"/>
                      <a:pt x="7794" y="29672"/>
                    </a:cubicBezTo>
                    <a:cubicBezTo>
                      <a:pt x="7687" y="31741"/>
                      <a:pt x="7687" y="33874"/>
                      <a:pt x="7687" y="42060"/>
                    </a:cubicBezTo>
                    <a:cubicBezTo>
                      <a:pt x="7687" y="48534"/>
                      <a:pt x="7775" y="52718"/>
                      <a:pt x="7857" y="54844"/>
                    </a:cubicBezTo>
                    <a:cubicBezTo>
                      <a:pt x="15462" y="54844"/>
                      <a:pt x="25544" y="54756"/>
                      <a:pt x="30930" y="53737"/>
                    </a:cubicBezTo>
                    <a:cubicBezTo>
                      <a:pt x="30759" y="54608"/>
                      <a:pt x="30673" y="55493"/>
                      <a:pt x="30671" y="56380"/>
                    </a:cubicBezTo>
                    <a:cubicBezTo>
                      <a:pt x="30673" y="57211"/>
                      <a:pt x="30759" y="58039"/>
                      <a:pt x="30930" y="58852"/>
                    </a:cubicBezTo>
                    <a:cubicBezTo>
                      <a:pt x="25885" y="58594"/>
                      <a:pt x="20758" y="58424"/>
                      <a:pt x="15544" y="58424"/>
                    </a:cubicBezTo>
                    <a:cubicBezTo>
                      <a:pt x="10329" y="58424"/>
                      <a:pt x="5209" y="58594"/>
                      <a:pt x="0" y="58852"/>
                    </a:cubicBezTo>
                    <a:cubicBezTo>
                      <a:pt x="340" y="51434"/>
                      <a:pt x="681" y="44017"/>
                      <a:pt x="681" y="3668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59323FB6-E4E3-C043-84A4-0AA5364B378D}"/>
                  </a:ext>
                </a:extLst>
              </p:cNvPr>
              <p:cNvSpPr/>
              <p:nvPr/>
            </p:nvSpPr>
            <p:spPr>
              <a:xfrm>
                <a:off x="8930200" y="3772050"/>
                <a:ext cx="43162" cy="58833"/>
              </a:xfrm>
              <a:custGeom>
                <a:avLst/>
                <a:gdLst>
                  <a:gd name="connsiteX0" fmla="*/ 687 w 43162"/>
                  <a:gd name="connsiteY0" fmla="*/ 22084 h 58833"/>
                  <a:gd name="connsiteX1" fmla="*/ 0 w 43162"/>
                  <a:gd name="connsiteY1" fmla="*/ 0 h 58833"/>
                  <a:gd name="connsiteX2" fmla="*/ 9742 w 43162"/>
                  <a:gd name="connsiteY2" fmla="*/ 428 h 58833"/>
                  <a:gd name="connsiteX3" fmla="*/ 19491 w 43162"/>
                  <a:gd name="connsiteY3" fmla="*/ 0 h 58833"/>
                  <a:gd name="connsiteX4" fmla="*/ 37260 w 43162"/>
                  <a:gd name="connsiteY4" fmla="*/ 13470 h 58833"/>
                  <a:gd name="connsiteX5" fmla="*/ 19750 w 43162"/>
                  <a:gd name="connsiteY5" fmla="*/ 29753 h 58833"/>
                  <a:gd name="connsiteX6" fmla="*/ 43163 w 43162"/>
                  <a:gd name="connsiteY6" fmla="*/ 58827 h 58833"/>
                  <a:gd name="connsiteX7" fmla="*/ 38036 w 43162"/>
                  <a:gd name="connsiteY7" fmla="*/ 58399 h 58833"/>
                  <a:gd name="connsiteX8" fmla="*/ 33080 w 43162"/>
                  <a:gd name="connsiteY8" fmla="*/ 58827 h 58833"/>
                  <a:gd name="connsiteX9" fmla="*/ 10940 w 43162"/>
                  <a:gd name="connsiteY9" fmla="*/ 30515 h 58833"/>
                  <a:gd name="connsiteX10" fmla="*/ 7693 w 43162"/>
                  <a:gd name="connsiteY10" fmla="*/ 30515 h 58833"/>
                  <a:gd name="connsiteX11" fmla="*/ 7693 w 43162"/>
                  <a:gd name="connsiteY11" fmla="*/ 36750 h 58833"/>
                  <a:gd name="connsiteX12" fmla="*/ 8374 w 43162"/>
                  <a:gd name="connsiteY12" fmla="*/ 58833 h 58833"/>
                  <a:gd name="connsiteX13" fmla="*/ 0 w 43162"/>
                  <a:gd name="connsiteY13" fmla="*/ 58833 h 58833"/>
                  <a:gd name="connsiteX14" fmla="*/ 687 w 43162"/>
                  <a:gd name="connsiteY14" fmla="*/ 36750 h 58833"/>
                  <a:gd name="connsiteX15" fmla="*/ 7693 w 43162"/>
                  <a:gd name="connsiteY15" fmla="*/ 26941 h 58833"/>
                  <a:gd name="connsiteX16" fmla="*/ 13419 w 43162"/>
                  <a:gd name="connsiteY16" fmla="*/ 27369 h 58833"/>
                  <a:gd name="connsiteX17" fmla="*/ 29744 w 43162"/>
                  <a:gd name="connsiteY17" fmla="*/ 14326 h 58833"/>
                  <a:gd name="connsiteX18" fmla="*/ 16502 w 43162"/>
                  <a:gd name="connsiteY18" fmla="*/ 3152 h 58833"/>
                  <a:gd name="connsiteX19" fmla="*/ 8204 w 43162"/>
                  <a:gd name="connsiteY19" fmla="*/ 3580 h 58833"/>
                  <a:gd name="connsiteX20" fmla="*/ 7693 w 43162"/>
                  <a:gd name="connsiteY20" fmla="*/ 22084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162" h="58833">
                    <a:moveTo>
                      <a:pt x="687" y="22084"/>
                    </a:moveTo>
                    <a:cubicBezTo>
                      <a:pt x="687" y="14748"/>
                      <a:pt x="341" y="7336"/>
                      <a:pt x="0" y="0"/>
                    </a:cubicBezTo>
                    <a:cubicBezTo>
                      <a:pt x="3247" y="258"/>
                      <a:pt x="6495" y="428"/>
                      <a:pt x="9742" y="428"/>
                    </a:cubicBezTo>
                    <a:cubicBezTo>
                      <a:pt x="12990" y="428"/>
                      <a:pt x="16237" y="0"/>
                      <a:pt x="19491" y="0"/>
                    </a:cubicBezTo>
                    <a:cubicBezTo>
                      <a:pt x="29145" y="0"/>
                      <a:pt x="37260" y="3328"/>
                      <a:pt x="37260" y="13470"/>
                    </a:cubicBezTo>
                    <a:cubicBezTo>
                      <a:pt x="37260" y="24468"/>
                      <a:pt x="26244" y="28904"/>
                      <a:pt x="19750" y="29753"/>
                    </a:cubicBezTo>
                    <a:cubicBezTo>
                      <a:pt x="23937" y="34957"/>
                      <a:pt x="38200" y="53284"/>
                      <a:pt x="43163" y="58827"/>
                    </a:cubicBezTo>
                    <a:cubicBezTo>
                      <a:pt x="41466" y="58557"/>
                      <a:pt x="39751" y="58414"/>
                      <a:pt x="38036" y="58399"/>
                    </a:cubicBezTo>
                    <a:cubicBezTo>
                      <a:pt x="36378" y="58413"/>
                      <a:pt x="34719" y="58557"/>
                      <a:pt x="33080" y="58827"/>
                    </a:cubicBezTo>
                    <a:cubicBezTo>
                      <a:pt x="29662" y="53630"/>
                      <a:pt x="18293" y="37939"/>
                      <a:pt x="10940" y="30515"/>
                    </a:cubicBezTo>
                    <a:lnTo>
                      <a:pt x="7693" y="30515"/>
                    </a:lnTo>
                    <a:lnTo>
                      <a:pt x="7693" y="36750"/>
                    </a:lnTo>
                    <a:cubicBezTo>
                      <a:pt x="7693" y="44086"/>
                      <a:pt x="8033" y="51504"/>
                      <a:pt x="8374" y="58833"/>
                    </a:cubicBezTo>
                    <a:cubicBezTo>
                      <a:pt x="5612" y="58263"/>
                      <a:pt x="2762" y="58263"/>
                      <a:pt x="0" y="58833"/>
                    </a:cubicBezTo>
                    <a:cubicBezTo>
                      <a:pt x="341" y="51504"/>
                      <a:pt x="687" y="44086"/>
                      <a:pt x="687" y="36750"/>
                    </a:cubicBezTo>
                    <a:close/>
                    <a:moveTo>
                      <a:pt x="7693" y="26941"/>
                    </a:moveTo>
                    <a:cubicBezTo>
                      <a:pt x="9582" y="27279"/>
                      <a:pt x="11500" y="27422"/>
                      <a:pt x="13419" y="27369"/>
                    </a:cubicBezTo>
                    <a:cubicBezTo>
                      <a:pt x="20431" y="27369"/>
                      <a:pt x="29744" y="24468"/>
                      <a:pt x="29744" y="14326"/>
                    </a:cubicBezTo>
                    <a:cubicBezTo>
                      <a:pt x="29744" y="5373"/>
                      <a:pt x="22310" y="3152"/>
                      <a:pt x="16502" y="3152"/>
                    </a:cubicBezTo>
                    <a:cubicBezTo>
                      <a:pt x="13730" y="3149"/>
                      <a:pt x="10961" y="3292"/>
                      <a:pt x="8204" y="3580"/>
                    </a:cubicBezTo>
                    <a:cubicBezTo>
                      <a:pt x="7951" y="9802"/>
                      <a:pt x="7693" y="15943"/>
                      <a:pt x="7693" y="2208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87BD31E0-6DE0-E498-4CA1-D766E3B77BBF}"/>
                  </a:ext>
                </a:extLst>
              </p:cNvPr>
              <p:cNvSpPr/>
              <p:nvPr/>
            </p:nvSpPr>
            <p:spPr>
              <a:xfrm>
                <a:off x="8984518" y="3770943"/>
                <a:ext cx="35034" cy="61041"/>
              </a:xfrm>
              <a:custGeom>
                <a:avLst/>
                <a:gdLst>
                  <a:gd name="connsiteX0" fmla="*/ 2617 w 35034"/>
                  <a:gd name="connsiteY0" fmla="*/ 48597 h 61041"/>
                  <a:gd name="connsiteX1" fmla="*/ 16117 w 35034"/>
                  <a:gd name="connsiteY1" fmla="*/ 57462 h 61041"/>
                  <a:gd name="connsiteX2" fmla="*/ 28338 w 35034"/>
                  <a:gd name="connsiteY2" fmla="*/ 45099 h 61041"/>
                  <a:gd name="connsiteX3" fmla="*/ 1419 w 35034"/>
                  <a:gd name="connsiteY3" fmla="*/ 16113 h 61041"/>
                  <a:gd name="connsiteX4" fmla="*/ 19964 w 35034"/>
                  <a:gd name="connsiteY4" fmla="*/ 0 h 61041"/>
                  <a:gd name="connsiteX5" fmla="*/ 32575 w 35034"/>
                  <a:gd name="connsiteY5" fmla="*/ 4008 h 61041"/>
                  <a:gd name="connsiteX6" fmla="*/ 30274 w 35034"/>
                  <a:gd name="connsiteY6" fmla="*/ 11168 h 61041"/>
                  <a:gd name="connsiteX7" fmla="*/ 29246 w 35034"/>
                  <a:gd name="connsiteY7" fmla="*/ 11168 h 61041"/>
                  <a:gd name="connsiteX8" fmla="*/ 19075 w 35034"/>
                  <a:gd name="connsiteY8" fmla="*/ 3152 h 61041"/>
                  <a:gd name="connsiteX9" fmla="*/ 8115 w 35034"/>
                  <a:gd name="connsiteY9" fmla="*/ 13722 h 61041"/>
                  <a:gd name="connsiteX10" fmla="*/ 35035 w 35034"/>
                  <a:gd name="connsiteY10" fmla="*/ 41858 h 61041"/>
                  <a:gd name="connsiteX11" fmla="*/ 14100 w 35034"/>
                  <a:gd name="connsiteY11" fmla="*/ 61042 h 61041"/>
                  <a:gd name="connsiteX12" fmla="*/ 0 w 35034"/>
                  <a:gd name="connsiteY12" fmla="*/ 56185 h 61041"/>
                  <a:gd name="connsiteX13" fmla="*/ 1621 w 35034"/>
                  <a:gd name="connsiteY13" fmla="*/ 48597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34" h="61041">
                    <a:moveTo>
                      <a:pt x="2617" y="48597"/>
                    </a:moveTo>
                    <a:cubicBezTo>
                      <a:pt x="4509" y="52605"/>
                      <a:pt x="8771" y="57462"/>
                      <a:pt x="16117" y="57462"/>
                    </a:cubicBezTo>
                    <a:cubicBezTo>
                      <a:pt x="23722" y="57462"/>
                      <a:pt x="28338" y="51919"/>
                      <a:pt x="28338" y="45099"/>
                    </a:cubicBezTo>
                    <a:cubicBezTo>
                      <a:pt x="28338" y="29407"/>
                      <a:pt x="1419" y="36146"/>
                      <a:pt x="1419" y="16113"/>
                    </a:cubicBezTo>
                    <a:cubicBezTo>
                      <a:pt x="1419" y="6675"/>
                      <a:pt x="8595" y="0"/>
                      <a:pt x="19964" y="0"/>
                    </a:cubicBezTo>
                    <a:cubicBezTo>
                      <a:pt x="25349" y="0"/>
                      <a:pt x="29189" y="1258"/>
                      <a:pt x="32575" y="4008"/>
                    </a:cubicBezTo>
                    <a:cubicBezTo>
                      <a:pt x="31554" y="5971"/>
                      <a:pt x="30955" y="7928"/>
                      <a:pt x="30274" y="11168"/>
                    </a:cubicBezTo>
                    <a:lnTo>
                      <a:pt x="29246" y="11168"/>
                    </a:lnTo>
                    <a:cubicBezTo>
                      <a:pt x="28048" y="8022"/>
                      <a:pt x="25462" y="3152"/>
                      <a:pt x="19075" y="3152"/>
                    </a:cubicBezTo>
                    <a:cubicBezTo>
                      <a:pt x="12687" y="3152"/>
                      <a:pt x="8115" y="7500"/>
                      <a:pt x="8115" y="13722"/>
                    </a:cubicBezTo>
                    <a:cubicBezTo>
                      <a:pt x="8115" y="29672"/>
                      <a:pt x="35035" y="23015"/>
                      <a:pt x="35035" y="41858"/>
                    </a:cubicBezTo>
                    <a:cubicBezTo>
                      <a:pt x="35035" y="52259"/>
                      <a:pt x="27253" y="61042"/>
                      <a:pt x="14100" y="61042"/>
                    </a:cubicBezTo>
                    <a:cubicBezTo>
                      <a:pt x="7006" y="61042"/>
                      <a:pt x="2989" y="58569"/>
                      <a:pt x="0" y="56185"/>
                    </a:cubicBezTo>
                    <a:cubicBezTo>
                      <a:pt x="1028" y="53542"/>
                      <a:pt x="1261" y="51837"/>
                      <a:pt x="1621" y="4859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09F190E5-039D-E77D-E2EB-F93421E8947D}"/>
                  </a:ext>
                </a:extLst>
              </p:cNvPr>
              <p:cNvSpPr/>
              <p:nvPr/>
            </p:nvSpPr>
            <p:spPr>
              <a:xfrm>
                <a:off x="9037977" y="3772050"/>
                <a:ext cx="8373" cy="58833"/>
              </a:xfrm>
              <a:custGeom>
                <a:avLst/>
                <a:gdLst>
                  <a:gd name="connsiteX0" fmla="*/ 687 w 8373"/>
                  <a:gd name="connsiteY0" fmla="*/ 22084 h 58833"/>
                  <a:gd name="connsiteX1" fmla="*/ 0 w 8373"/>
                  <a:gd name="connsiteY1" fmla="*/ 0 h 58833"/>
                  <a:gd name="connsiteX2" fmla="*/ 4193 w 8373"/>
                  <a:gd name="connsiteY2" fmla="*/ 428 h 58833"/>
                  <a:gd name="connsiteX3" fmla="*/ 8374 w 8373"/>
                  <a:gd name="connsiteY3" fmla="*/ 0 h 58833"/>
                  <a:gd name="connsiteX4" fmla="*/ 7693 w 8373"/>
                  <a:gd name="connsiteY4" fmla="*/ 22084 h 58833"/>
                  <a:gd name="connsiteX5" fmla="*/ 7693 w 8373"/>
                  <a:gd name="connsiteY5" fmla="*/ 36750 h 58833"/>
                  <a:gd name="connsiteX6" fmla="*/ 8374 w 8373"/>
                  <a:gd name="connsiteY6" fmla="*/ 58833 h 58833"/>
                  <a:gd name="connsiteX7" fmla="*/ 0 w 8373"/>
                  <a:gd name="connsiteY7" fmla="*/ 58833 h 58833"/>
                  <a:gd name="connsiteX8" fmla="*/ 687 w 8373"/>
                  <a:gd name="connsiteY8" fmla="*/ 36750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3" h="58833">
                    <a:moveTo>
                      <a:pt x="687" y="22084"/>
                    </a:moveTo>
                    <a:cubicBezTo>
                      <a:pt x="687" y="14748"/>
                      <a:pt x="347" y="7336"/>
                      <a:pt x="0" y="0"/>
                    </a:cubicBezTo>
                    <a:cubicBezTo>
                      <a:pt x="1381" y="266"/>
                      <a:pt x="2787" y="409"/>
                      <a:pt x="4193" y="428"/>
                    </a:cubicBezTo>
                    <a:cubicBezTo>
                      <a:pt x="5599" y="409"/>
                      <a:pt x="6993" y="266"/>
                      <a:pt x="8374" y="0"/>
                    </a:cubicBezTo>
                    <a:cubicBezTo>
                      <a:pt x="8033" y="7336"/>
                      <a:pt x="7693" y="14748"/>
                      <a:pt x="7693" y="22084"/>
                    </a:cubicBezTo>
                    <a:lnTo>
                      <a:pt x="7693" y="36750"/>
                    </a:lnTo>
                    <a:cubicBezTo>
                      <a:pt x="7693" y="44086"/>
                      <a:pt x="8033" y="51504"/>
                      <a:pt x="8374" y="58833"/>
                    </a:cubicBezTo>
                    <a:cubicBezTo>
                      <a:pt x="5612" y="58263"/>
                      <a:pt x="2762" y="58263"/>
                      <a:pt x="0" y="58833"/>
                    </a:cubicBezTo>
                    <a:cubicBezTo>
                      <a:pt x="347" y="51504"/>
                      <a:pt x="687" y="44086"/>
                      <a:pt x="687" y="3675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12016A8B-E3BA-76E5-7D5F-A3FA71E9F771}"/>
                  </a:ext>
                </a:extLst>
              </p:cNvPr>
              <p:cNvSpPr/>
              <p:nvPr/>
            </p:nvSpPr>
            <p:spPr>
              <a:xfrm>
                <a:off x="8645806" y="3859007"/>
                <a:ext cx="37607" cy="58827"/>
              </a:xfrm>
              <a:custGeom>
                <a:avLst/>
                <a:gdLst>
                  <a:gd name="connsiteX0" fmla="*/ 694 w 37607"/>
                  <a:gd name="connsiteY0" fmla="*/ 22084 h 58827"/>
                  <a:gd name="connsiteX1" fmla="*/ 13 w 37607"/>
                  <a:gd name="connsiteY1" fmla="*/ 0 h 58827"/>
                  <a:gd name="connsiteX2" fmla="*/ 8298 w 37607"/>
                  <a:gd name="connsiteY2" fmla="*/ 428 h 58827"/>
                  <a:gd name="connsiteX3" fmla="*/ 18892 w 37607"/>
                  <a:gd name="connsiteY3" fmla="*/ 0 h 58827"/>
                  <a:gd name="connsiteX4" fmla="*/ 37607 w 37607"/>
                  <a:gd name="connsiteY4" fmla="*/ 14408 h 58827"/>
                  <a:gd name="connsiteX5" fmla="*/ 14623 w 37607"/>
                  <a:gd name="connsiteY5" fmla="*/ 32314 h 58827"/>
                  <a:gd name="connsiteX6" fmla="*/ 7687 w 37607"/>
                  <a:gd name="connsiteY6" fmla="*/ 32056 h 58827"/>
                  <a:gd name="connsiteX7" fmla="*/ 7687 w 37607"/>
                  <a:gd name="connsiteY7" fmla="*/ 36743 h 58827"/>
                  <a:gd name="connsiteX8" fmla="*/ 8374 w 37607"/>
                  <a:gd name="connsiteY8" fmla="*/ 58827 h 58827"/>
                  <a:gd name="connsiteX9" fmla="*/ 0 w 37607"/>
                  <a:gd name="connsiteY9" fmla="*/ 58827 h 58827"/>
                  <a:gd name="connsiteX10" fmla="*/ 681 w 37607"/>
                  <a:gd name="connsiteY10" fmla="*/ 36743 h 58827"/>
                  <a:gd name="connsiteX11" fmla="*/ 7699 w 37607"/>
                  <a:gd name="connsiteY11" fmla="*/ 28476 h 58827"/>
                  <a:gd name="connsiteX12" fmla="*/ 13765 w 37607"/>
                  <a:gd name="connsiteY12" fmla="*/ 29162 h 58827"/>
                  <a:gd name="connsiteX13" fmla="*/ 29744 w 37607"/>
                  <a:gd name="connsiteY13" fmla="*/ 14924 h 58827"/>
                  <a:gd name="connsiteX14" fmla="*/ 15392 w 37607"/>
                  <a:gd name="connsiteY14" fmla="*/ 3158 h 58827"/>
                  <a:gd name="connsiteX15" fmla="*/ 7699 w 37607"/>
                  <a:gd name="connsiteY15" fmla="*/ 3158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607" h="58827">
                    <a:moveTo>
                      <a:pt x="694" y="22084"/>
                    </a:moveTo>
                    <a:cubicBezTo>
                      <a:pt x="694" y="14754"/>
                      <a:pt x="353" y="7336"/>
                      <a:pt x="13" y="0"/>
                    </a:cubicBezTo>
                    <a:cubicBezTo>
                      <a:pt x="2743" y="258"/>
                      <a:pt x="5568" y="428"/>
                      <a:pt x="8298" y="428"/>
                    </a:cubicBezTo>
                    <a:cubicBezTo>
                      <a:pt x="11029" y="428"/>
                      <a:pt x="16496" y="0"/>
                      <a:pt x="18892" y="0"/>
                    </a:cubicBezTo>
                    <a:cubicBezTo>
                      <a:pt x="24025" y="0"/>
                      <a:pt x="37607" y="170"/>
                      <a:pt x="37607" y="14408"/>
                    </a:cubicBezTo>
                    <a:cubicBezTo>
                      <a:pt x="37607" y="29414"/>
                      <a:pt x="22827" y="32314"/>
                      <a:pt x="14623" y="32314"/>
                    </a:cubicBezTo>
                    <a:cubicBezTo>
                      <a:pt x="12057" y="32314"/>
                      <a:pt x="9925" y="32232"/>
                      <a:pt x="7687" y="32056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1" y="58265"/>
                      <a:pt x="2763" y="58265"/>
                      <a:pt x="0" y="58827"/>
                    </a:cubicBezTo>
                    <a:cubicBezTo>
                      <a:pt x="341" y="51497"/>
                      <a:pt x="681" y="44079"/>
                      <a:pt x="681" y="36743"/>
                    </a:cubicBezTo>
                    <a:close/>
                    <a:moveTo>
                      <a:pt x="7699" y="28476"/>
                    </a:moveTo>
                    <a:cubicBezTo>
                      <a:pt x="9691" y="28920"/>
                      <a:pt x="11725" y="29150"/>
                      <a:pt x="13765" y="29162"/>
                    </a:cubicBezTo>
                    <a:cubicBezTo>
                      <a:pt x="20771" y="29162"/>
                      <a:pt x="29744" y="26519"/>
                      <a:pt x="29744" y="14924"/>
                    </a:cubicBezTo>
                    <a:cubicBezTo>
                      <a:pt x="29744" y="5203"/>
                      <a:pt x="24195" y="3158"/>
                      <a:pt x="15392" y="3158"/>
                    </a:cubicBezTo>
                    <a:lnTo>
                      <a:pt x="7699" y="3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C9902FD8-15BF-B0D7-CE12-84BCCEE9D1B7}"/>
                  </a:ext>
                </a:extLst>
              </p:cNvPr>
              <p:cNvSpPr/>
              <p:nvPr/>
            </p:nvSpPr>
            <p:spPr>
              <a:xfrm>
                <a:off x="8692948" y="3857875"/>
                <a:ext cx="63996" cy="61048"/>
              </a:xfrm>
              <a:custGeom>
                <a:avLst/>
                <a:gdLst>
                  <a:gd name="connsiteX0" fmla="*/ 31957 w 63996"/>
                  <a:gd name="connsiteY0" fmla="*/ 0 h 61048"/>
                  <a:gd name="connsiteX1" fmla="*/ 63997 w 63996"/>
                  <a:gd name="connsiteY1" fmla="*/ 30521 h 61048"/>
                  <a:gd name="connsiteX2" fmla="*/ 31957 w 63996"/>
                  <a:gd name="connsiteY2" fmla="*/ 61048 h 61048"/>
                  <a:gd name="connsiteX3" fmla="*/ 0 w 63996"/>
                  <a:gd name="connsiteY3" fmla="*/ 30521 h 61048"/>
                  <a:gd name="connsiteX4" fmla="*/ 31957 w 63996"/>
                  <a:gd name="connsiteY4" fmla="*/ 0 h 61048"/>
                  <a:gd name="connsiteX5" fmla="*/ 31957 w 63996"/>
                  <a:gd name="connsiteY5" fmla="*/ 3146 h 61048"/>
                  <a:gd name="connsiteX6" fmla="*/ 8374 w 63996"/>
                  <a:gd name="connsiteY6" fmla="*/ 30508 h 61048"/>
                  <a:gd name="connsiteX7" fmla="*/ 31957 w 63996"/>
                  <a:gd name="connsiteY7" fmla="*/ 57877 h 61048"/>
                  <a:gd name="connsiteX8" fmla="*/ 55654 w 63996"/>
                  <a:gd name="connsiteY8" fmla="*/ 30546 h 61048"/>
                  <a:gd name="connsiteX9" fmla="*/ 31957 w 63996"/>
                  <a:gd name="connsiteY9" fmla="*/ 3184 h 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996" h="61048">
                    <a:moveTo>
                      <a:pt x="31957" y="0"/>
                    </a:moveTo>
                    <a:cubicBezTo>
                      <a:pt x="50875" y="0"/>
                      <a:pt x="63997" y="11168"/>
                      <a:pt x="63997" y="30521"/>
                    </a:cubicBezTo>
                    <a:cubicBezTo>
                      <a:pt x="63997" y="49874"/>
                      <a:pt x="50843" y="61048"/>
                      <a:pt x="31957" y="61048"/>
                    </a:cubicBezTo>
                    <a:cubicBezTo>
                      <a:pt x="13072" y="61048"/>
                      <a:pt x="0" y="49874"/>
                      <a:pt x="0" y="30521"/>
                    </a:cubicBezTo>
                    <a:cubicBezTo>
                      <a:pt x="0" y="11168"/>
                      <a:pt x="13160" y="0"/>
                      <a:pt x="31957" y="0"/>
                    </a:cubicBezTo>
                    <a:close/>
                    <a:moveTo>
                      <a:pt x="31957" y="3146"/>
                    </a:moveTo>
                    <a:cubicBezTo>
                      <a:pt x="18627" y="3146"/>
                      <a:pt x="8374" y="11583"/>
                      <a:pt x="8374" y="30508"/>
                    </a:cubicBezTo>
                    <a:cubicBezTo>
                      <a:pt x="8374" y="49434"/>
                      <a:pt x="18627" y="57877"/>
                      <a:pt x="31957" y="57877"/>
                    </a:cubicBezTo>
                    <a:cubicBezTo>
                      <a:pt x="45288" y="57877"/>
                      <a:pt x="55654" y="49471"/>
                      <a:pt x="55654" y="30546"/>
                    </a:cubicBezTo>
                    <a:cubicBezTo>
                      <a:pt x="55654" y="11621"/>
                      <a:pt x="45376" y="3184"/>
                      <a:pt x="31957" y="318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0628C3A-838D-7B61-8B53-F1D48FB436F5}"/>
                  </a:ext>
                </a:extLst>
              </p:cNvPr>
              <p:cNvSpPr/>
              <p:nvPr/>
            </p:nvSpPr>
            <p:spPr>
              <a:xfrm>
                <a:off x="8770438" y="3859007"/>
                <a:ext cx="31528" cy="58808"/>
              </a:xfrm>
              <a:custGeom>
                <a:avLst/>
                <a:gdLst>
                  <a:gd name="connsiteX0" fmla="*/ 687 w 31528"/>
                  <a:gd name="connsiteY0" fmla="*/ 22084 h 58808"/>
                  <a:gd name="connsiteX1" fmla="*/ 0 w 31528"/>
                  <a:gd name="connsiteY1" fmla="*/ 0 h 58808"/>
                  <a:gd name="connsiteX2" fmla="*/ 8380 w 31528"/>
                  <a:gd name="connsiteY2" fmla="*/ 0 h 58808"/>
                  <a:gd name="connsiteX3" fmla="*/ 7693 w 31528"/>
                  <a:gd name="connsiteY3" fmla="*/ 22084 h 58808"/>
                  <a:gd name="connsiteX4" fmla="*/ 7951 w 31528"/>
                  <a:gd name="connsiteY4" fmla="*/ 54800 h 58808"/>
                  <a:gd name="connsiteX5" fmla="*/ 31529 w 31528"/>
                  <a:gd name="connsiteY5" fmla="*/ 53693 h 58808"/>
                  <a:gd name="connsiteX6" fmla="*/ 31529 w 31528"/>
                  <a:gd name="connsiteY6" fmla="*/ 58808 h 58808"/>
                  <a:gd name="connsiteX7" fmla="*/ 15808 w 31528"/>
                  <a:gd name="connsiteY7" fmla="*/ 58387 h 58808"/>
                  <a:gd name="connsiteX8" fmla="*/ 0 w 31528"/>
                  <a:gd name="connsiteY8" fmla="*/ 58808 h 58808"/>
                  <a:gd name="connsiteX9" fmla="*/ 687 w 31528"/>
                  <a:gd name="connsiteY9" fmla="*/ 36724 h 58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528" h="58808">
                    <a:moveTo>
                      <a:pt x="687" y="22084"/>
                    </a:moveTo>
                    <a:cubicBezTo>
                      <a:pt x="687" y="14754"/>
                      <a:pt x="347" y="7336"/>
                      <a:pt x="0" y="0"/>
                    </a:cubicBezTo>
                    <a:cubicBezTo>
                      <a:pt x="2764" y="571"/>
                      <a:pt x="5616" y="571"/>
                      <a:pt x="8380" y="0"/>
                    </a:cubicBezTo>
                    <a:cubicBezTo>
                      <a:pt x="8033" y="7336"/>
                      <a:pt x="7693" y="14754"/>
                      <a:pt x="7693" y="22084"/>
                    </a:cubicBezTo>
                    <a:cubicBezTo>
                      <a:pt x="7693" y="36404"/>
                      <a:pt x="7863" y="46464"/>
                      <a:pt x="7951" y="54800"/>
                    </a:cubicBezTo>
                    <a:cubicBezTo>
                      <a:pt x="15979" y="54800"/>
                      <a:pt x="22991" y="54800"/>
                      <a:pt x="31529" y="53693"/>
                    </a:cubicBezTo>
                    <a:cubicBezTo>
                      <a:pt x="30957" y="55350"/>
                      <a:pt x="30957" y="57151"/>
                      <a:pt x="31529" y="58808"/>
                    </a:cubicBezTo>
                    <a:cubicBezTo>
                      <a:pt x="26320" y="58550"/>
                      <a:pt x="21023" y="58387"/>
                      <a:pt x="15808" y="58387"/>
                    </a:cubicBezTo>
                    <a:cubicBezTo>
                      <a:pt x="10594" y="58387"/>
                      <a:pt x="5303" y="58550"/>
                      <a:pt x="0" y="58808"/>
                    </a:cubicBezTo>
                    <a:cubicBezTo>
                      <a:pt x="347" y="51478"/>
                      <a:pt x="687" y="44061"/>
                      <a:pt x="687" y="3672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3D88BCD9-B3CB-46E1-06A4-1B95DFBA1476}"/>
                  </a:ext>
                </a:extLst>
              </p:cNvPr>
              <p:cNvSpPr/>
              <p:nvPr/>
            </p:nvSpPr>
            <p:spPr>
              <a:xfrm>
                <a:off x="8816918" y="3859007"/>
                <a:ext cx="8373" cy="58827"/>
              </a:xfrm>
              <a:custGeom>
                <a:avLst/>
                <a:gdLst>
                  <a:gd name="connsiteX0" fmla="*/ 687 w 8373"/>
                  <a:gd name="connsiteY0" fmla="*/ 22084 h 58827"/>
                  <a:gd name="connsiteX1" fmla="*/ 0 w 8373"/>
                  <a:gd name="connsiteY1" fmla="*/ 0 h 58827"/>
                  <a:gd name="connsiteX2" fmla="*/ 8374 w 8373"/>
                  <a:gd name="connsiteY2" fmla="*/ 0 h 58827"/>
                  <a:gd name="connsiteX3" fmla="*/ 7687 w 8373"/>
                  <a:gd name="connsiteY3" fmla="*/ 22084 h 58827"/>
                  <a:gd name="connsiteX4" fmla="*/ 7687 w 8373"/>
                  <a:gd name="connsiteY4" fmla="*/ 36743 h 58827"/>
                  <a:gd name="connsiteX5" fmla="*/ 8374 w 8373"/>
                  <a:gd name="connsiteY5" fmla="*/ 58827 h 58827"/>
                  <a:gd name="connsiteX6" fmla="*/ 0 w 8373"/>
                  <a:gd name="connsiteY6" fmla="*/ 58827 h 58827"/>
                  <a:gd name="connsiteX7" fmla="*/ 687 w 8373"/>
                  <a:gd name="connsiteY7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7">
                    <a:moveTo>
                      <a:pt x="687" y="22084"/>
                    </a:moveTo>
                    <a:cubicBezTo>
                      <a:pt x="687" y="14754"/>
                      <a:pt x="347" y="7336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33" y="7336"/>
                      <a:pt x="7687" y="14754"/>
                      <a:pt x="7687" y="22084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1" y="58265"/>
                      <a:pt x="2763" y="58265"/>
                      <a:pt x="0" y="58827"/>
                    </a:cubicBezTo>
                    <a:cubicBezTo>
                      <a:pt x="347" y="51497"/>
                      <a:pt x="687" y="44079"/>
                      <a:pt x="687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996E94DD-30CA-FD6E-B942-58302F64D62C}"/>
                  </a:ext>
                </a:extLst>
              </p:cNvPr>
              <p:cNvSpPr/>
              <p:nvPr/>
            </p:nvSpPr>
            <p:spPr>
              <a:xfrm>
                <a:off x="8839045" y="3859007"/>
                <a:ext cx="44140" cy="58827"/>
              </a:xfrm>
              <a:custGeom>
                <a:avLst/>
                <a:gdLst>
                  <a:gd name="connsiteX0" fmla="*/ 18539 w 44140"/>
                  <a:gd name="connsiteY0" fmla="*/ 22084 h 58827"/>
                  <a:gd name="connsiteX1" fmla="*/ 18287 w 44140"/>
                  <a:gd name="connsiteY1" fmla="*/ 4436 h 58827"/>
                  <a:gd name="connsiteX2" fmla="*/ 0 w 44140"/>
                  <a:gd name="connsiteY2" fmla="*/ 5373 h 58827"/>
                  <a:gd name="connsiteX3" fmla="*/ 429 w 44140"/>
                  <a:gd name="connsiteY3" fmla="*/ 2649 h 58827"/>
                  <a:gd name="connsiteX4" fmla="*/ 0 w 44140"/>
                  <a:gd name="connsiteY4" fmla="*/ 0 h 58827"/>
                  <a:gd name="connsiteX5" fmla="*/ 22070 w 44140"/>
                  <a:gd name="connsiteY5" fmla="*/ 428 h 58827"/>
                  <a:gd name="connsiteX6" fmla="*/ 44140 w 44140"/>
                  <a:gd name="connsiteY6" fmla="*/ 0 h 58827"/>
                  <a:gd name="connsiteX7" fmla="*/ 43711 w 44140"/>
                  <a:gd name="connsiteY7" fmla="*/ 2731 h 58827"/>
                  <a:gd name="connsiteX8" fmla="*/ 44140 w 44140"/>
                  <a:gd name="connsiteY8" fmla="*/ 5373 h 58827"/>
                  <a:gd name="connsiteX9" fmla="*/ 25853 w 44140"/>
                  <a:gd name="connsiteY9" fmla="*/ 4436 h 58827"/>
                  <a:gd name="connsiteX10" fmla="*/ 25601 w 44140"/>
                  <a:gd name="connsiteY10" fmla="*/ 22084 h 58827"/>
                  <a:gd name="connsiteX11" fmla="*/ 25601 w 44140"/>
                  <a:gd name="connsiteY11" fmla="*/ 36743 h 58827"/>
                  <a:gd name="connsiteX12" fmla="*/ 26282 w 44140"/>
                  <a:gd name="connsiteY12" fmla="*/ 58827 h 58827"/>
                  <a:gd name="connsiteX13" fmla="*/ 17908 w 44140"/>
                  <a:gd name="connsiteY13" fmla="*/ 58827 h 58827"/>
                  <a:gd name="connsiteX14" fmla="*/ 18589 w 44140"/>
                  <a:gd name="connsiteY14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40" h="58827">
                    <a:moveTo>
                      <a:pt x="18539" y="22084"/>
                    </a:moveTo>
                    <a:cubicBezTo>
                      <a:pt x="18539" y="16212"/>
                      <a:pt x="18455" y="10329"/>
                      <a:pt x="18287" y="4436"/>
                    </a:cubicBezTo>
                    <a:cubicBezTo>
                      <a:pt x="12179" y="4421"/>
                      <a:pt x="6074" y="4734"/>
                      <a:pt x="0" y="5373"/>
                    </a:cubicBezTo>
                    <a:cubicBezTo>
                      <a:pt x="275" y="4491"/>
                      <a:pt x="419" y="3573"/>
                      <a:pt x="429" y="2649"/>
                    </a:cubicBezTo>
                    <a:cubicBezTo>
                      <a:pt x="406" y="1750"/>
                      <a:pt x="262" y="859"/>
                      <a:pt x="0" y="0"/>
                    </a:cubicBezTo>
                    <a:cubicBezTo>
                      <a:pt x="7346" y="258"/>
                      <a:pt x="14699" y="428"/>
                      <a:pt x="22070" y="428"/>
                    </a:cubicBezTo>
                    <a:cubicBezTo>
                      <a:pt x="29441" y="428"/>
                      <a:pt x="36769" y="258"/>
                      <a:pt x="44140" y="0"/>
                    </a:cubicBezTo>
                    <a:cubicBezTo>
                      <a:pt x="43875" y="886"/>
                      <a:pt x="43730" y="1805"/>
                      <a:pt x="43711" y="2731"/>
                    </a:cubicBezTo>
                    <a:cubicBezTo>
                      <a:pt x="43730" y="3627"/>
                      <a:pt x="43875" y="4517"/>
                      <a:pt x="44140" y="5373"/>
                    </a:cubicBezTo>
                    <a:cubicBezTo>
                      <a:pt x="38066" y="4734"/>
                      <a:pt x="31961" y="4421"/>
                      <a:pt x="25853" y="4436"/>
                    </a:cubicBezTo>
                    <a:cubicBezTo>
                      <a:pt x="25689" y="10308"/>
                      <a:pt x="25606" y="16190"/>
                      <a:pt x="25601" y="22084"/>
                    </a:cubicBezTo>
                    <a:lnTo>
                      <a:pt x="25601" y="36743"/>
                    </a:lnTo>
                    <a:cubicBezTo>
                      <a:pt x="25601" y="44079"/>
                      <a:pt x="25942" y="51497"/>
                      <a:pt x="26282" y="58827"/>
                    </a:cubicBezTo>
                    <a:cubicBezTo>
                      <a:pt x="23519" y="58265"/>
                      <a:pt x="20671" y="58265"/>
                      <a:pt x="17908" y="58827"/>
                    </a:cubicBezTo>
                    <a:cubicBezTo>
                      <a:pt x="18255" y="51497"/>
                      <a:pt x="18589" y="44079"/>
                      <a:pt x="18589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EB68DDA1-D2AD-0849-19AF-56077E8E8E38}"/>
                  </a:ext>
                </a:extLst>
              </p:cNvPr>
              <p:cNvSpPr/>
              <p:nvPr/>
            </p:nvSpPr>
            <p:spPr>
              <a:xfrm>
                <a:off x="8938454" y="3857875"/>
                <a:ext cx="50590" cy="61073"/>
              </a:xfrm>
              <a:custGeom>
                <a:avLst/>
                <a:gdLst>
                  <a:gd name="connsiteX0" fmla="*/ 48964 w 50590"/>
                  <a:gd name="connsiteY0" fmla="*/ 56210 h 61073"/>
                  <a:gd name="connsiteX1" fmla="*/ 31188 w 50590"/>
                  <a:gd name="connsiteY1" fmla="*/ 61073 h 61073"/>
                  <a:gd name="connsiteX2" fmla="*/ 0 w 50590"/>
                  <a:gd name="connsiteY2" fmla="*/ 30546 h 61073"/>
                  <a:gd name="connsiteX3" fmla="*/ 32046 w 50590"/>
                  <a:gd name="connsiteY3" fmla="*/ 0 h 61073"/>
                  <a:gd name="connsiteX4" fmla="*/ 50591 w 50590"/>
                  <a:gd name="connsiteY4" fmla="*/ 3920 h 61073"/>
                  <a:gd name="connsiteX5" fmla="*/ 48794 w 50590"/>
                  <a:gd name="connsiteY5" fmla="*/ 10576 h 61073"/>
                  <a:gd name="connsiteX6" fmla="*/ 48283 w 50590"/>
                  <a:gd name="connsiteY6" fmla="*/ 10740 h 61073"/>
                  <a:gd name="connsiteX7" fmla="*/ 32046 w 50590"/>
                  <a:gd name="connsiteY7" fmla="*/ 3159 h 61073"/>
                  <a:gd name="connsiteX8" fmla="*/ 8374 w 50590"/>
                  <a:gd name="connsiteY8" fmla="*/ 30521 h 61073"/>
                  <a:gd name="connsiteX9" fmla="*/ 32046 w 50590"/>
                  <a:gd name="connsiteY9" fmla="*/ 57890 h 61073"/>
                  <a:gd name="connsiteX10" fmla="*/ 49393 w 50590"/>
                  <a:gd name="connsiteY10" fmla="*/ 50812 h 61073"/>
                  <a:gd name="connsiteX11" fmla="*/ 49733 w 50590"/>
                  <a:gd name="connsiteY11" fmla="*/ 51158 h 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90" h="61073">
                    <a:moveTo>
                      <a:pt x="48964" y="56210"/>
                    </a:moveTo>
                    <a:cubicBezTo>
                      <a:pt x="46826" y="57915"/>
                      <a:pt x="39739" y="61073"/>
                      <a:pt x="31188" y="61073"/>
                    </a:cubicBezTo>
                    <a:cubicBezTo>
                      <a:pt x="13166" y="61073"/>
                      <a:pt x="0" y="49899"/>
                      <a:pt x="0" y="30546"/>
                    </a:cubicBezTo>
                    <a:cubicBezTo>
                      <a:pt x="0" y="11193"/>
                      <a:pt x="13192" y="0"/>
                      <a:pt x="32046" y="0"/>
                    </a:cubicBezTo>
                    <a:cubicBezTo>
                      <a:pt x="38433" y="-12"/>
                      <a:pt x="44758" y="1324"/>
                      <a:pt x="50591" y="3920"/>
                    </a:cubicBezTo>
                    <a:cubicBezTo>
                      <a:pt x="49733" y="5455"/>
                      <a:pt x="49134" y="8783"/>
                      <a:pt x="48794" y="10576"/>
                    </a:cubicBezTo>
                    <a:lnTo>
                      <a:pt x="48283" y="10740"/>
                    </a:lnTo>
                    <a:cubicBezTo>
                      <a:pt x="45887" y="8104"/>
                      <a:pt x="40085" y="3159"/>
                      <a:pt x="32046" y="3159"/>
                    </a:cubicBezTo>
                    <a:cubicBezTo>
                      <a:pt x="18633" y="3159"/>
                      <a:pt x="8374" y="11596"/>
                      <a:pt x="8374" y="30521"/>
                    </a:cubicBezTo>
                    <a:cubicBezTo>
                      <a:pt x="8374" y="49446"/>
                      <a:pt x="18633" y="57890"/>
                      <a:pt x="32046" y="57890"/>
                    </a:cubicBezTo>
                    <a:cubicBezTo>
                      <a:pt x="40161" y="57890"/>
                      <a:pt x="46145" y="53284"/>
                      <a:pt x="49393" y="50812"/>
                    </a:cubicBezTo>
                    <a:lnTo>
                      <a:pt x="49733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DE339F43-0A8B-230B-2593-166BF5075393}"/>
                  </a:ext>
                </a:extLst>
              </p:cNvPr>
              <p:cNvSpPr/>
              <p:nvPr/>
            </p:nvSpPr>
            <p:spPr>
              <a:xfrm>
                <a:off x="9003126" y="3857900"/>
                <a:ext cx="51095" cy="61048"/>
              </a:xfrm>
              <a:custGeom>
                <a:avLst/>
                <a:gdLst>
                  <a:gd name="connsiteX0" fmla="*/ 48781 w 51095"/>
                  <a:gd name="connsiteY0" fmla="*/ 61048 h 61048"/>
                  <a:gd name="connsiteX1" fmla="*/ 5631 w 51095"/>
                  <a:gd name="connsiteY1" fmla="*/ 13898 h 61048"/>
                  <a:gd name="connsiteX2" fmla="*/ 5372 w 51095"/>
                  <a:gd name="connsiteY2" fmla="*/ 31207 h 61048"/>
                  <a:gd name="connsiteX3" fmla="*/ 6142 w 51095"/>
                  <a:gd name="connsiteY3" fmla="*/ 59934 h 61048"/>
                  <a:gd name="connsiteX4" fmla="*/ 3153 w 51095"/>
                  <a:gd name="connsiteY4" fmla="*/ 59513 h 61048"/>
                  <a:gd name="connsiteX5" fmla="*/ 0 w 51095"/>
                  <a:gd name="connsiteY5" fmla="*/ 59934 h 61048"/>
                  <a:gd name="connsiteX6" fmla="*/ 1797 w 51095"/>
                  <a:gd name="connsiteY6" fmla="*/ 22851 h 61048"/>
                  <a:gd name="connsiteX7" fmla="*/ 1539 w 51095"/>
                  <a:gd name="connsiteY7" fmla="*/ 0 h 61048"/>
                  <a:gd name="connsiteX8" fmla="*/ 2907 w 51095"/>
                  <a:gd name="connsiteY8" fmla="*/ 0 h 61048"/>
                  <a:gd name="connsiteX9" fmla="*/ 46139 w 51095"/>
                  <a:gd name="connsiteY9" fmla="*/ 46124 h 61048"/>
                  <a:gd name="connsiteX10" fmla="*/ 45464 w 51095"/>
                  <a:gd name="connsiteY10" fmla="*/ 1107 h 61048"/>
                  <a:gd name="connsiteX11" fmla="*/ 48365 w 51095"/>
                  <a:gd name="connsiteY11" fmla="*/ 1535 h 61048"/>
                  <a:gd name="connsiteX12" fmla="*/ 51095 w 51095"/>
                  <a:gd name="connsiteY12" fmla="*/ 1107 h 61048"/>
                  <a:gd name="connsiteX13" fmla="*/ 49733 w 51095"/>
                  <a:gd name="connsiteY13" fmla="*/ 29672 h 61048"/>
                  <a:gd name="connsiteX14" fmla="*/ 49985 w 51095"/>
                  <a:gd name="connsiteY14" fmla="*/ 61048 h 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8">
                    <a:moveTo>
                      <a:pt x="48781" y="61048"/>
                    </a:moveTo>
                    <a:cubicBezTo>
                      <a:pt x="35791" y="45784"/>
                      <a:pt x="20241" y="29414"/>
                      <a:pt x="5631" y="13898"/>
                    </a:cubicBezTo>
                    <a:cubicBezTo>
                      <a:pt x="5543" y="17044"/>
                      <a:pt x="5372" y="22166"/>
                      <a:pt x="5372" y="31207"/>
                    </a:cubicBezTo>
                    <a:cubicBezTo>
                      <a:pt x="5372" y="38536"/>
                      <a:pt x="5713" y="56524"/>
                      <a:pt x="6142" y="59934"/>
                    </a:cubicBezTo>
                    <a:cubicBezTo>
                      <a:pt x="5171" y="59662"/>
                      <a:pt x="4162" y="59520"/>
                      <a:pt x="3153" y="59513"/>
                    </a:cubicBezTo>
                    <a:cubicBezTo>
                      <a:pt x="2087" y="59533"/>
                      <a:pt x="1034" y="59675"/>
                      <a:pt x="0" y="59934"/>
                    </a:cubicBezTo>
                    <a:cubicBezTo>
                      <a:pt x="687" y="55927"/>
                      <a:pt x="1797" y="34101"/>
                      <a:pt x="1797" y="22851"/>
                    </a:cubicBezTo>
                    <a:cubicBezTo>
                      <a:pt x="1797" y="12111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42"/>
                      <a:pt x="46139" y="46124"/>
                    </a:cubicBezTo>
                    <a:cubicBezTo>
                      <a:pt x="46139" y="30867"/>
                      <a:pt x="46139" y="14238"/>
                      <a:pt x="45464" y="1107"/>
                    </a:cubicBezTo>
                    <a:cubicBezTo>
                      <a:pt x="46410" y="1376"/>
                      <a:pt x="47381" y="1520"/>
                      <a:pt x="48365" y="1535"/>
                    </a:cubicBezTo>
                    <a:cubicBezTo>
                      <a:pt x="49292" y="1519"/>
                      <a:pt x="50212" y="1375"/>
                      <a:pt x="51095" y="1107"/>
                    </a:cubicBezTo>
                    <a:cubicBezTo>
                      <a:pt x="50584" y="6141"/>
                      <a:pt x="49733" y="23021"/>
                      <a:pt x="49733" y="29672"/>
                    </a:cubicBezTo>
                    <a:cubicBezTo>
                      <a:pt x="49733" y="38367"/>
                      <a:pt x="49903" y="57210"/>
                      <a:pt x="49985" y="6104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A2356E92-B476-C087-0C91-3B8298C1A8F4}"/>
                  </a:ext>
                </a:extLst>
              </p:cNvPr>
              <p:cNvSpPr/>
              <p:nvPr/>
            </p:nvSpPr>
            <p:spPr>
              <a:xfrm>
                <a:off x="9072117" y="3859007"/>
                <a:ext cx="8373" cy="58827"/>
              </a:xfrm>
              <a:custGeom>
                <a:avLst/>
                <a:gdLst>
                  <a:gd name="connsiteX0" fmla="*/ 681 w 8373"/>
                  <a:gd name="connsiteY0" fmla="*/ 22084 h 58827"/>
                  <a:gd name="connsiteX1" fmla="*/ 0 w 8373"/>
                  <a:gd name="connsiteY1" fmla="*/ 0 h 58827"/>
                  <a:gd name="connsiteX2" fmla="*/ 8374 w 8373"/>
                  <a:gd name="connsiteY2" fmla="*/ 0 h 58827"/>
                  <a:gd name="connsiteX3" fmla="*/ 7687 w 8373"/>
                  <a:gd name="connsiteY3" fmla="*/ 22084 h 58827"/>
                  <a:gd name="connsiteX4" fmla="*/ 7687 w 8373"/>
                  <a:gd name="connsiteY4" fmla="*/ 36743 h 58827"/>
                  <a:gd name="connsiteX5" fmla="*/ 8374 w 8373"/>
                  <a:gd name="connsiteY5" fmla="*/ 58827 h 58827"/>
                  <a:gd name="connsiteX6" fmla="*/ 0 w 8373"/>
                  <a:gd name="connsiteY6" fmla="*/ 58827 h 58827"/>
                  <a:gd name="connsiteX7" fmla="*/ 681 w 8373"/>
                  <a:gd name="connsiteY7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7">
                    <a:moveTo>
                      <a:pt x="681" y="22084"/>
                    </a:moveTo>
                    <a:cubicBezTo>
                      <a:pt x="681" y="14754"/>
                      <a:pt x="340" y="7336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33" y="7336"/>
                      <a:pt x="7687" y="14754"/>
                      <a:pt x="7687" y="22084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2" y="58265"/>
                      <a:pt x="2762" y="58265"/>
                      <a:pt x="0" y="58827"/>
                    </a:cubicBezTo>
                    <a:cubicBezTo>
                      <a:pt x="340" y="51497"/>
                      <a:pt x="681" y="44079"/>
                      <a:pt x="681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4153AABF-D673-D00E-73D6-42CD821FEF48}"/>
                  </a:ext>
                </a:extLst>
              </p:cNvPr>
              <p:cNvSpPr/>
              <p:nvPr/>
            </p:nvSpPr>
            <p:spPr>
              <a:xfrm>
                <a:off x="9095813" y="3857875"/>
                <a:ext cx="50584" cy="61073"/>
              </a:xfrm>
              <a:custGeom>
                <a:avLst/>
                <a:gdLst>
                  <a:gd name="connsiteX0" fmla="*/ 48964 w 50584"/>
                  <a:gd name="connsiteY0" fmla="*/ 56210 h 61073"/>
                  <a:gd name="connsiteX1" fmla="*/ 31194 w 50584"/>
                  <a:gd name="connsiteY1" fmla="*/ 61073 h 61073"/>
                  <a:gd name="connsiteX2" fmla="*/ 0 w 50584"/>
                  <a:gd name="connsiteY2" fmla="*/ 30546 h 61073"/>
                  <a:gd name="connsiteX3" fmla="*/ 32046 w 50584"/>
                  <a:gd name="connsiteY3" fmla="*/ 0 h 61073"/>
                  <a:gd name="connsiteX4" fmla="*/ 50584 w 50584"/>
                  <a:gd name="connsiteY4" fmla="*/ 3920 h 61073"/>
                  <a:gd name="connsiteX5" fmla="*/ 48794 w 50584"/>
                  <a:gd name="connsiteY5" fmla="*/ 10576 h 61073"/>
                  <a:gd name="connsiteX6" fmla="*/ 48277 w 50584"/>
                  <a:gd name="connsiteY6" fmla="*/ 10740 h 61073"/>
                  <a:gd name="connsiteX7" fmla="*/ 32046 w 50584"/>
                  <a:gd name="connsiteY7" fmla="*/ 3159 h 61073"/>
                  <a:gd name="connsiteX8" fmla="*/ 8380 w 50584"/>
                  <a:gd name="connsiteY8" fmla="*/ 30521 h 61073"/>
                  <a:gd name="connsiteX9" fmla="*/ 32046 w 50584"/>
                  <a:gd name="connsiteY9" fmla="*/ 57890 h 61073"/>
                  <a:gd name="connsiteX10" fmla="*/ 49393 w 50584"/>
                  <a:gd name="connsiteY10" fmla="*/ 50812 h 61073"/>
                  <a:gd name="connsiteX11" fmla="*/ 49733 w 50584"/>
                  <a:gd name="connsiteY11" fmla="*/ 51158 h 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84" h="61073">
                    <a:moveTo>
                      <a:pt x="48964" y="56210"/>
                    </a:moveTo>
                    <a:cubicBezTo>
                      <a:pt x="46826" y="57915"/>
                      <a:pt x="39732" y="61073"/>
                      <a:pt x="31194" y="61073"/>
                    </a:cubicBezTo>
                    <a:cubicBezTo>
                      <a:pt x="13160" y="61073"/>
                      <a:pt x="0" y="49899"/>
                      <a:pt x="0" y="30546"/>
                    </a:cubicBezTo>
                    <a:cubicBezTo>
                      <a:pt x="0" y="11193"/>
                      <a:pt x="13160" y="0"/>
                      <a:pt x="32046" y="0"/>
                    </a:cubicBezTo>
                    <a:cubicBezTo>
                      <a:pt x="38433" y="-12"/>
                      <a:pt x="44752" y="1323"/>
                      <a:pt x="50584" y="3920"/>
                    </a:cubicBezTo>
                    <a:cubicBezTo>
                      <a:pt x="49733" y="5455"/>
                      <a:pt x="49134" y="8783"/>
                      <a:pt x="48794" y="10576"/>
                    </a:cubicBezTo>
                    <a:lnTo>
                      <a:pt x="48277" y="10740"/>
                    </a:lnTo>
                    <a:cubicBezTo>
                      <a:pt x="45887" y="8104"/>
                      <a:pt x="40079" y="3159"/>
                      <a:pt x="32046" y="3159"/>
                    </a:cubicBezTo>
                    <a:cubicBezTo>
                      <a:pt x="18627" y="3159"/>
                      <a:pt x="8380" y="11596"/>
                      <a:pt x="8380" y="30521"/>
                    </a:cubicBezTo>
                    <a:cubicBezTo>
                      <a:pt x="8380" y="49446"/>
                      <a:pt x="18627" y="57890"/>
                      <a:pt x="32046" y="57890"/>
                    </a:cubicBezTo>
                    <a:cubicBezTo>
                      <a:pt x="40161" y="57890"/>
                      <a:pt x="46145" y="53284"/>
                      <a:pt x="49393" y="50812"/>
                    </a:cubicBezTo>
                    <a:lnTo>
                      <a:pt x="49733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9DC220A2-D1A6-12F7-0A81-251492AF3ED5}"/>
                  </a:ext>
                </a:extLst>
              </p:cNvPr>
              <p:cNvSpPr/>
              <p:nvPr/>
            </p:nvSpPr>
            <p:spPr>
              <a:xfrm>
                <a:off x="8646481" y="3945958"/>
                <a:ext cx="54014" cy="58820"/>
              </a:xfrm>
              <a:custGeom>
                <a:avLst/>
                <a:gdLst>
                  <a:gd name="connsiteX0" fmla="*/ 681 w 54014"/>
                  <a:gd name="connsiteY0" fmla="*/ 22090 h 58820"/>
                  <a:gd name="connsiteX1" fmla="*/ 0 w 54014"/>
                  <a:gd name="connsiteY1" fmla="*/ 13 h 58820"/>
                  <a:gd name="connsiteX2" fmla="*/ 12902 w 54014"/>
                  <a:gd name="connsiteY2" fmla="*/ 440 h 58820"/>
                  <a:gd name="connsiteX3" fmla="*/ 25822 w 54014"/>
                  <a:gd name="connsiteY3" fmla="*/ 0 h 58820"/>
                  <a:gd name="connsiteX4" fmla="*/ 54015 w 54014"/>
                  <a:gd name="connsiteY4" fmla="*/ 28218 h 58820"/>
                  <a:gd name="connsiteX5" fmla="*/ 22915 w 54014"/>
                  <a:gd name="connsiteY5" fmla="*/ 58821 h 58820"/>
                  <a:gd name="connsiteX6" fmla="*/ 11470 w 54014"/>
                  <a:gd name="connsiteY6" fmla="*/ 58399 h 58820"/>
                  <a:gd name="connsiteX7" fmla="*/ 19 w 54014"/>
                  <a:gd name="connsiteY7" fmla="*/ 58821 h 58820"/>
                  <a:gd name="connsiteX8" fmla="*/ 700 w 54014"/>
                  <a:gd name="connsiteY8" fmla="*/ 36743 h 58820"/>
                  <a:gd name="connsiteX9" fmla="*/ 7687 w 54014"/>
                  <a:gd name="connsiteY9" fmla="*/ 36756 h 58820"/>
                  <a:gd name="connsiteX10" fmla="*/ 8204 w 54014"/>
                  <a:gd name="connsiteY10" fmla="*/ 54832 h 58820"/>
                  <a:gd name="connsiteX11" fmla="*/ 19396 w 54014"/>
                  <a:gd name="connsiteY11" fmla="*/ 55681 h 58820"/>
                  <a:gd name="connsiteX12" fmla="*/ 45628 w 54014"/>
                  <a:gd name="connsiteY12" fmla="*/ 28231 h 58820"/>
                  <a:gd name="connsiteX13" fmla="*/ 21357 w 54014"/>
                  <a:gd name="connsiteY13" fmla="*/ 3593 h 58820"/>
                  <a:gd name="connsiteX14" fmla="*/ 8204 w 54014"/>
                  <a:gd name="connsiteY14" fmla="*/ 4442 h 58820"/>
                  <a:gd name="connsiteX15" fmla="*/ 7687 w 54014"/>
                  <a:gd name="connsiteY15" fmla="*/ 22090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014" h="58820">
                    <a:moveTo>
                      <a:pt x="681" y="22090"/>
                    </a:moveTo>
                    <a:cubicBezTo>
                      <a:pt x="681" y="14760"/>
                      <a:pt x="341" y="7342"/>
                      <a:pt x="0" y="13"/>
                    </a:cubicBezTo>
                    <a:cubicBezTo>
                      <a:pt x="4269" y="264"/>
                      <a:pt x="8626" y="440"/>
                      <a:pt x="12902" y="440"/>
                    </a:cubicBezTo>
                    <a:cubicBezTo>
                      <a:pt x="17177" y="440"/>
                      <a:pt x="21534" y="0"/>
                      <a:pt x="25822" y="0"/>
                    </a:cubicBezTo>
                    <a:cubicBezTo>
                      <a:pt x="45817" y="0"/>
                      <a:pt x="54015" y="10658"/>
                      <a:pt x="54015" y="28218"/>
                    </a:cubicBezTo>
                    <a:cubicBezTo>
                      <a:pt x="54015" y="50981"/>
                      <a:pt x="36416" y="58821"/>
                      <a:pt x="22915" y="58821"/>
                    </a:cubicBezTo>
                    <a:cubicBezTo>
                      <a:pt x="19068" y="58821"/>
                      <a:pt x="15317" y="58399"/>
                      <a:pt x="11470" y="58399"/>
                    </a:cubicBezTo>
                    <a:cubicBezTo>
                      <a:pt x="7624" y="58399"/>
                      <a:pt x="3859" y="58569"/>
                      <a:pt x="19" y="58821"/>
                    </a:cubicBezTo>
                    <a:cubicBezTo>
                      <a:pt x="359" y="51491"/>
                      <a:pt x="700" y="44073"/>
                      <a:pt x="700" y="36743"/>
                    </a:cubicBezTo>
                    <a:close/>
                    <a:moveTo>
                      <a:pt x="7687" y="36756"/>
                    </a:moveTo>
                    <a:cubicBezTo>
                      <a:pt x="7687" y="42809"/>
                      <a:pt x="7857" y="48949"/>
                      <a:pt x="8204" y="54832"/>
                    </a:cubicBezTo>
                    <a:cubicBezTo>
                      <a:pt x="11902" y="55447"/>
                      <a:pt x="15648" y="55732"/>
                      <a:pt x="19396" y="55681"/>
                    </a:cubicBezTo>
                    <a:cubicBezTo>
                      <a:pt x="31957" y="55681"/>
                      <a:pt x="45628" y="50736"/>
                      <a:pt x="45628" y="28231"/>
                    </a:cubicBezTo>
                    <a:cubicBezTo>
                      <a:pt x="45628" y="8450"/>
                      <a:pt x="35375" y="3593"/>
                      <a:pt x="21357" y="3593"/>
                    </a:cubicBezTo>
                    <a:cubicBezTo>
                      <a:pt x="16960" y="3611"/>
                      <a:pt x="12567" y="3895"/>
                      <a:pt x="8204" y="4442"/>
                    </a:cubicBezTo>
                    <a:cubicBezTo>
                      <a:pt x="7857" y="9897"/>
                      <a:pt x="7687" y="15956"/>
                      <a:pt x="7687" y="2209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A7C835F4-9A00-6ACD-DDFA-C53621D1C6F7}"/>
                  </a:ext>
                </a:extLst>
              </p:cNvPr>
              <p:cNvSpPr/>
              <p:nvPr/>
            </p:nvSpPr>
            <p:spPr>
              <a:xfrm>
                <a:off x="8710534" y="3945958"/>
                <a:ext cx="30929" cy="58820"/>
              </a:xfrm>
              <a:custGeom>
                <a:avLst/>
                <a:gdLst>
                  <a:gd name="connsiteX0" fmla="*/ 681 w 30929"/>
                  <a:gd name="connsiteY0" fmla="*/ 22021 h 58820"/>
                  <a:gd name="connsiteX1" fmla="*/ 0 w 30929"/>
                  <a:gd name="connsiteY1" fmla="*/ 0 h 58820"/>
                  <a:gd name="connsiteX2" fmla="*/ 15291 w 30929"/>
                  <a:gd name="connsiteY2" fmla="*/ 428 h 58820"/>
                  <a:gd name="connsiteX3" fmla="*/ 30501 w 30929"/>
                  <a:gd name="connsiteY3" fmla="*/ 0 h 58820"/>
                  <a:gd name="connsiteX4" fmla="*/ 30501 w 30929"/>
                  <a:gd name="connsiteY4" fmla="*/ 5115 h 58820"/>
                  <a:gd name="connsiteX5" fmla="*/ 8027 w 30929"/>
                  <a:gd name="connsiteY5" fmla="*/ 4001 h 58820"/>
                  <a:gd name="connsiteX6" fmla="*/ 7693 w 30929"/>
                  <a:gd name="connsiteY6" fmla="*/ 14829 h 58820"/>
                  <a:gd name="connsiteX7" fmla="*/ 7775 w 30929"/>
                  <a:gd name="connsiteY7" fmla="*/ 26085 h 58820"/>
                  <a:gd name="connsiteX8" fmla="*/ 28533 w 30929"/>
                  <a:gd name="connsiteY8" fmla="*/ 25236 h 58820"/>
                  <a:gd name="connsiteX9" fmla="*/ 28281 w 30929"/>
                  <a:gd name="connsiteY9" fmla="*/ 27878 h 58820"/>
                  <a:gd name="connsiteX10" fmla="*/ 28533 w 30929"/>
                  <a:gd name="connsiteY10" fmla="*/ 30433 h 58820"/>
                  <a:gd name="connsiteX11" fmla="*/ 7775 w 30929"/>
                  <a:gd name="connsiteY11" fmla="*/ 29665 h 58820"/>
                  <a:gd name="connsiteX12" fmla="*/ 7693 w 30929"/>
                  <a:gd name="connsiteY12" fmla="*/ 42028 h 58820"/>
                  <a:gd name="connsiteX13" fmla="*/ 7857 w 30929"/>
                  <a:gd name="connsiteY13" fmla="*/ 54819 h 58820"/>
                  <a:gd name="connsiteX14" fmla="*/ 30930 w 30929"/>
                  <a:gd name="connsiteY14" fmla="*/ 53706 h 58820"/>
                  <a:gd name="connsiteX15" fmla="*/ 30671 w 30929"/>
                  <a:gd name="connsiteY15" fmla="*/ 56348 h 58820"/>
                  <a:gd name="connsiteX16" fmla="*/ 30930 w 30929"/>
                  <a:gd name="connsiteY16" fmla="*/ 58821 h 58820"/>
                  <a:gd name="connsiteX17" fmla="*/ 15550 w 30929"/>
                  <a:gd name="connsiteY17" fmla="*/ 58399 h 58820"/>
                  <a:gd name="connsiteX18" fmla="*/ 0 w 30929"/>
                  <a:gd name="connsiteY18" fmla="*/ 58821 h 58820"/>
                  <a:gd name="connsiteX19" fmla="*/ 681 w 30929"/>
                  <a:gd name="connsiteY19" fmla="*/ 36655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29" h="58820">
                    <a:moveTo>
                      <a:pt x="681" y="22021"/>
                    </a:moveTo>
                    <a:cubicBezTo>
                      <a:pt x="681" y="14685"/>
                      <a:pt x="340" y="7273"/>
                      <a:pt x="0" y="0"/>
                    </a:cubicBezTo>
                    <a:cubicBezTo>
                      <a:pt x="5127" y="252"/>
                      <a:pt x="10171" y="428"/>
                      <a:pt x="15291" y="428"/>
                    </a:cubicBezTo>
                    <a:cubicBezTo>
                      <a:pt x="20412" y="428"/>
                      <a:pt x="25456" y="264"/>
                      <a:pt x="30501" y="0"/>
                    </a:cubicBezTo>
                    <a:cubicBezTo>
                      <a:pt x="30165" y="1689"/>
                      <a:pt x="30165" y="3426"/>
                      <a:pt x="30501" y="5115"/>
                    </a:cubicBezTo>
                    <a:cubicBezTo>
                      <a:pt x="23325" y="4599"/>
                      <a:pt x="19150" y="4001"/>
                      <a:pt x="8027" y="4001"/>
                    </a:cubicBezTo>
                    <a:cubicBezTo>
                      <a:pt x="7945" y="7670"/>
                      <a:pt x="7693" y="10658"/>
                      <a:pt x="7693" y="14829"/>
                    </a:cubicBezTo>
                    <a:cubicBezTo>
                      <a:pt x="7693" y="19265"/>
                      <a:pt x="7775" y="23952"/>
                      <a:pt x="7775" y="26085"/>
                    </a:cubicBezTo>
                    <a:cubicBezTo>
                      <a:pt x="17864" y="26085"/>
                      <a:pt x="23495" y="25657"/>
                      <a:pt x="28533" y="25236"/>
                    </a:cubicBezTo>
                    <a:cubicBezTo>
                      <a:pt x="28364" y="26107"/>
                      <a:pt x="28280" y="26991"/>
                      <a:pt x="28281" y="27878"/>
                    </a:cubicBezTo>
                    <a:cubicBezTo>
                      <a:pt x="28281" y="28736"/>
                      <a:pt x="28365" y="29592"/>
                      <a:pt x="28533" y="30433"/>
                    </a:cubicBezTo>
                    <a:cubicBezTo>
                      <a:pt x="22638" y="29835"/>
                      <a:pt x="11874" y="29665"/>
                      <a:pt x="7775" y="29665"/>
                    </a:cubicBezTo>
                    <a:cubicBezTo>
                      <a:pt x="7693" y="31710"/>
                      <a:pt x="7693" y="33843"/>
                      <a:pt x="7693" y="42028"/>
                    </a:cubicBezTo>
                    <a:cubicBezTo>
                      <a:pt x="7693" y="48509"/>
                      <a:pt x="7775" y="52686"/>
                      <a:pt x="7857" y="54819"/>
                    </a:cubicBezTo>
                    <a:cubicBezTo>
                      <a:pt x="15462" y="54819"/>
                      <a:pt x="25513" y="54731"/>
                      <a:pt x="30930" y="53706"/>
                    </a:cubicBezTo>
                    <a:cubicBezTo>
                      <a:pt x="30759" y="54576"/>
                      <a:pt x="30673" y="55461"/>
                      <a:pt x="30671" y="56348"/>
                    </a:cubicBezTo>
                    <a:cubicBezTo>
                      <a:pt x="30673" y="57179"/>
                      <a:pt x="30759" y="58007"/>
                      <a:pt x="30930" y="58821"/>
                    </a:cubicBezTo>
                    <a:cubicBezTo>
                      <a:pt x="25885" y="58569"/>
                      <a:pt x="20758" y="58399"/>
                      <a:pt x="15550" y="58399"/>
                    </a:cubicBezTo>
                    <a:cubicBezTo>
                      <a:pt x="10341" y="58399"/>
                      <a:pt x="5209" y="58569"/>
                      <a:pt x="0" y="58821"/>
                    </a:cubicBezTo>
                    <a:cubicBezTo>
                      <a:pt x="340" y="51409"/>
                      <a:pt x="681" y="43985"/>
                      <a:pt x="681" y="3665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644CE108-090E-D54C-2A0E-AF699A3F5A0A}"/>
                  </a:ext>
                </a:extLst>
              </p:cNvPr>
              <p:cNvSpPr/>
              <p:nvPr/>
            </p:nvSpPr>
            <p:spPr>
              <a:xfrm>
                <a:off x="8796847" y="3945958"/>
                <a:ext cx="54071" cy="58820"/>
              </a:xfrm>
              <a:custGeom>
                <a:avLst/>
                <a:gdLst>
                  <a:gd name="connsiteX0" fmla="*/ 0 w 54071"/>
                  <a:gd name="connsiteY0" fmla="*/ 0 h 58820"/>
                  <a:gd name="connsiteX1" fmla="*/ 8885 w 54071"/>
                  <a:gd name="connsiteY1" fmla="*/ 0 h 58820"/>
                  <a:gd name="connsiteX2" fmla="*/ 28369 w 54071"/>
                  <a:gd name="connsiteY2" fmla="*/ 50384 h 58820"/>
                  <a:gd name="connsiteX3" fmla="*/ 47766 w 54071"/>
                  <a:gd name="connsiteY3" fmla="*/ 0 h 58820"/>
                  <a:gd name="connsiteX4" fmla="*/ 54072 w 54071"/>
                  <a:gd name="connsiteY4" fmla="*/ 0 h 58820"/>
                  <a:gd name="connsiteX5" fmla="*/ 29479 w 54071"/>
                  <a:gd name="connsiteY5" fmla="*/ 58821 h 58820"/>
                  <a:gd name="connsiteX6" fmla="*/ 26654 w 54071"/>
                  <a:gd name="connsiteY6" fmla="*/ 58399 h 58820"/>
                  <a:gd name="connsiteX7" fmla="*/ 23842 w 54071"/>
                  <a:gd name="connsiteY7" fmla="*/ 58821 h 58820"/>
                  <a:gd name="connsiteX8" fmla="*/ 0 w 54071"/>
                  <a:gd name="connsiteY8" fmla="*/ 0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71" h="58820">
                    <a:moveTo>
                      <a:pt x="0" y="0"/>
                    </a:moveTo>
                    <a:cubicBezTo>
                      <a:pt x="2934" y="571"/>
                      <a:pt x="5951" y="571"/>
                      <a:pt x="8885" y="0"/>
                    </a:cubicBezTo>
                    <a:cubicBezTo>
                      <a:pt x="13929" y="15100"/>
                      <a:pt x="21187" y="33163"/>
                      <a:pt x="28369" y="50384"/>
                    </a:cubicBezTo>
                    <a:cubicBezTo>
                      <a:pt x="34599" y="36542"/>
                      <a:pt x="44172" y="11168"/>
                      <a:pt x="47766" y="0"/>
                    </a:cubicBezTo>
                    <a:cubicBezTo>
                      <a:pt x="49829" y="568"/>
                      <a:pt x="52008" y="568"/>
                      <a:pt x="54072" y="0"/>
                    </a:cubicBezTo>
                    <a:cubicBezTo>
                      <a:pt x="45189" y="19605"/>
                      <a:pt x="36991" y="39212"/>
                      <a:pt x="29479" y="58821"/>
                    </a:cubicBezTo>
                    <a:cubicBezTo>
                      <a:pt x="28560" y="58558"/>
                      <a:pt x="27610" y="58417"/>
                      <a:pt x="26654" y="58399"/>
                    </a:cubicBezTo>
                    <a:cubicBezTo>
                      <a:pt x="25701" y="58403"/>
                      <a:pt x="24754" y="58545"/>
                      <a:pt x="23842" y="58821"/>
                    </a:cubicBezTo>
                    <a:cubicBezTo>
                      <a:pt x="18709" y="44772"/>
                      <a:pt x="8292" y="19617"/>
                      <a:pt x="0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2FB77FC7-FA9E-CCDC-B469-5726DABD09CD}"/>
                  </a:ext>
                </a:extLst>
              </p:cNvPr>
              <p:cNvSpPr/>
              <p:nvPr/>
            </p:nvSpPr>
            <p:spPr>
              <a:xfrm>
                <a:off x="8915508" y="3945958"/>
                <a:ext cx="31547" cy="58795"/>
              </a:xfrm>
              <a:custGeom>
                <a:avLst/>
                <a:gdLst>
                  <a:gd name="connsiteX0" fmla="*/ 681 w 31547"/>
                  <a:gd name="connsiteY0" fmla="*/ 22090 h 58795"/>
                  <a:gd name="connsiteX1" fmla="*/ 0 w 31547"/>
                  <a:gd name="connsiteY1" fmla="*/ 13 h 58795"/>
                  <a:gd name="connsiteX2" fmla="*/ 4181 w 31547"/>
                  <a:gd name="connsiteY2" fmla="*/ 440 h 58795"/>
                  <a:gd name="connsiteX3" fmla="*/ 8393 w 31547"/>
                  <a:gd name="connsiteY3" fmla="*/ 0 h 58795"/>
                  <a:gd name="connsiteX4" fmla="*/ 7706 w 31547"/>
                  <a:gd name="connsiteY4" fmla="*/ 22077 h 58795"/>
                  <a:gd name="connsiteX5" fmla="*/ 7964 w 31547"/>
                  <a:gd name="connsiteY5" fmla="*/ 54794 h 58795"/>
                  <a:gd name="connsiteX6" fmla="*/ 31547 w 31547"/>
                  <a:gd name="connsiteY6" fmla="*/ 53681 h 58795"/>
                  <a:gd name="connsiteX7" fmla="*/ 31547 w 31547"/>
                  <a:gd name="connsiteY7" fmla="*/ 58796 h 58795"/>
                  <a:gd name="connsiteX8" fmla="*/ 15827 w 31547"/>
                  <a:gd name="connsiteY8" fmla="*/ 58374 h 58795"/>
                  <a:gd name="connsiteX9" fmla="*/ 13 w 31547"/>
                  <a:gd name="connsiteY9" fmla="*/ 58796 h 58795"/>
                  <a:gd name="connsiteX10" fmla="*/ 694 w 31547"/>
                  <a:gd name="connsiteY10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547" h="58795">
                    <a:moveTo>
                      <a:pt x="681" y="22090"/>
                    </a:moveTo>
                    <a:cubicBezTo>
                      <a:pt x="681" y="14760"/>
                      <a:pt x="340" y="7342"/>
                      <a:pt x="0" y="13"/>
                    </a:cubicBezTo>
                    <a:cubicBezTo>
                      <a:pt x="1378" y="275"/>
                      <a:pt x="2778" y="418"/>
                      <a:pt x="4181" y="440"/>
                    </a:cubicBezTo>
                    <a:cubicBezTo>
                      <a:pt x="5595" y="415"/>
                      <a:pt x="7004" y="267"/>
                      <a:pt x="8393" y="0"/>
                    </a:cubicBezTo>
                    <a:cubicBezTo>
                      <a:pt x="8046" y="7330"/>
                      <a:pt x="7706" y="14748"/>
                      <a:pt x="7706" y="22077"/>
                    </a:cubicBezTo>
                    <a:cubicBezTo>
                      <a:pt x="7706" y="36404"/>
                      <a:pt x="7876" y="46464"/>
                      <a:pt x="7964" y="54794"/>
                    </a:cubicBezTo>
                    <a:cubicBezTo>
                      <a:pt x="15998" y="54794"/>
                      <a:pt x="23003" y="54794"/>
                      <a:pt x="31547" y="53681"/>
                    </a:cubicBezTo>
                    <a:cubicBezTo>
                      <a:pt x="30974" y="55338"/>
                      <a:pt x="30974" y="57138"/>
                      <a:pt x="31547" y="58796"/>
                    </a:cubicBezTo>
                    <a:cubicBezTo>
                      <a:pt x="26339" y="58544"/>
                      <a:pt x="21036" y="58374"/>
                      <a:pt x="15827" y="58374"/>
                    </a:cubicBezTo>
                    <a:cubicBezTo>
                      <a:pt x="10619" y="58374"/>
                      <a:pt x="5309" y="58544"/>
                      <a:pt x="13" y="58796"/>
                    </a:cubicBezTo>
                    <a:cubicBezTo>
                      <a:pt x="353" y="51466"/>
                      <a:pt x="694" y="44048"/>
                      <a:pt x="694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CD849F32-F2ED-6F48-F10D-573F9EC02AC5}"/>
                  </a:ext>
                </a:extLst>
              </p:cNvPr>
              <p:cNvSpPr/>
              <p:nvPr/>
            </p:nvSpPr>
            <p:spPr>
              <a:xfrm>
                <a:off x="9006550" y="3944857"/>
                <a:ext cx="51095" cy="61041"/>
              </a:xfrm>
              <a:custGeom>
                <a:avLst/>
                <a:gdLst>
                  <a:gd name="connsiteX0" fmla="*/ 48800 w 51095"/>
                  <a:gd name="connsiteY0" fmla="*/ 61042 h 61041"/>
                  <a:gd name="connsiteX1" fmla="*/ 5631 w 51095"/>
                  <a:gd name="connsiteY1" fmla="*/ 13898 h 61041"/>
                  <a:gd name="connsiteX2" fmla="*/ 5379 w 51095"/>
                  <a:gd name="connsiteY2" fmla="*/ 31207 h 61041"/>
                  <a:gd name="connsiteX3" fmla="*/ 6148 w 51095"/>
                  <a:gd name="connsiteY3" fmla="*/ 59934 h 61041"/>
                  <a:gd name="connsiteX4" fmla="*/ 3153 w 51095"/>
                  <a:gd name="connsiteY4" fmla="*/ 59513 h 61041"/>
                  <a:gd name="connsiteX5" fmla="*/ 0 w 51095"/>
                  <a:gd name="connsiteY5" fmla="*/ 59934 h 61041"/>
                  <a:gd name="connsiteX6" fmla="*/ 1797 w 51095"/>
                  <a:gd name="connsiteY6" fmla="*/ 22851 h 61041"/>
                  <a:gd name="connsiteX7" fmla="*/ 1539 w 51095"/>
                  <a:gd name="connsiteY7" fmla="*/ 0 h 61041"/>
                  <a:gd name="connsiteX8" fmla="*/ 2907 w 51095"/>
                  <a:gd name="connsiteY8" fmla="*/ 0 h 61041"/>
                  <a:gd name="connsiteX9" fmla="*/ 46139 w 51095"/>
                  <a:gd name="connsiteY9" fmla="*/ 46124 h 61041"/>
                  <a:gd name="connsiteX10" fmla="*/ 45458 w 51095"/>
                  <a:gd name="connsiteY10" fmla="*/ 1114 h 61041"/>
                  <a:gd name="connsiteX11" fmla="*/ 48365 w 51095"/>
                  <a:gd name="connsiteY11" fmla="*/ 1541 h 61041"/>
                  <a:gd name="connsiteX12" fmla="*/ 51095 w 51095"/>
                  <a:gd name="connsiteY12" fmla="*/ 1114 h 61041"/>
                  <a:gd name="connsiteX13" fmla="*/ 49727 w 51095"/>
                  <a:gd name="connsiteY13" fmla="*/ 29672 h 61041"/>
                  <a:gd name="connsiteX14" fmla="*/ 49985 w 51095"/>
                  <a:gd name="connsiteY14" fmla="*/ 61042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1">
                    <a:moveTo>
                      <a:pt x="48800" y="61042"/>
                    </a:moveTo>
                    <a:cubicBezTo>
                      <a:pt x="35817" y="45772"/>
                      <a:pt x="20267" y="29414"/>
                      <a:pt x="5631" y="13898"/>
                    </a:cubicBezTo>
                    <a:cubicBezTo>
                      <a:pt x="5549" y="17044"/>
                      <a:pt x="5379" y="22172"/>
                      <a:pt x="5379" y="31207"/>
                    </a:cubicBezTo>
                    <a:cubicBezTo>
                      <a:pt x="5379" y="38536"/>
                      <a:pt x="5719" y="56524"/>
                      <a:pt x="6148" y="59934"/>
                    </a:cubicBezTo>
                    <a:cubicBezTo>
                      <a:pt x="5171" y="59665"/>
                      <a:pt x="4168" y="59524"/>
                      <a:pt x="3153" y="59513"/>
                    </a:cubicBezTo>
                    <a:cubicBezTo>
                      <a:pt x="2087" y="59536"/>
                      <a:pt x="1034" y="59677"/>
                      <a:pt x="0" y="59934"/>
                    </a:cubicBezTo>
                    <a:cubicBezTo>
                      <a:pt x="687" y="55933"/>
                      <a:pt x="1797" y="34107"/>
                      <a:pt x="1797" y="22851"/>
                    </a:cubicBezTo>
                    <a:cubicBezTo>
                      <a:pt x="1797" y="12105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42"/>
                      <a:pt x="46139" y="46124"/>
                    </a:cubicBezTo>
                    <a:cubicBezTo>
                      <a:pt x="46139" y="30867"/>
                      <a:pt x="46139" y="14244"/>
                      <a:pt x="45458" y="1114"/>
                    </a:cubicBezTo>
                    <a:cubicBezTo>
                      <a:pt x="46404" y="1379"/>
                      <a:pt x="47381" y="1523"/>
                      <a:pt x="48365" y="1541"/>
                    </a:cubicBezTo>
                    <a:cubicBezTo>
                      <a:pt x="49292" y="1523"/>
                      <a:pt x="50206" y="1379"/>
                      <a:pt x="51095" y="1114"/>
                    </a:cubicBezTo>
                    <a:cubicBezTo>
                      <a:pt x="50585" y="6147"/>
                      <a:pt x="49727" y="23021"/>
                      <a:pt x="49727" y="29672"/>
                    </a:cubicBezTo>
                    <a:cubicBezTo>
                      <a:pt x="49727" y="38367"/>
                      <a:pt x="49897" y="57210"/>
                      <a:pt x="49985" y="610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5B690E8C-44FB-996C-4456-06EF45F9A3B2}"/>
                  </a:ext>
                </a:extLst>
              </p:cNvPr>
              <p:cNvSpPr/>
              <p:nvPr/>
            </p:nvSpPr>
            <p:spPr>
              <a:xfrm>
                <a:off x="9070206" y="3944857"/>
                <a:ext cx="50578" cy="61041"/>
              </a:xfrm>
              <a:custGeom>
                <a:avLst/>
                <a:gdLst>
                  <a:gd name="connsiteX0" fmla="*/ 48958 w 50578"/>
                  <a:gd name="connsiteY0" fmla="*/ 56185 h 61041"/>
                  <a:gd name="connsiteX1" fmla="*/ 31188 w 50578"/>
                  <a:gd name="connsiteY1" fmla="*/ 61042 h 61041"/>
                  <a:gd name="connsiteX2" fmla="*/ 0 w 50578"/>
                  <a:gd name="connsiteY2" fmla="*/ 30521 h 61041"/>
                  <a:gd name="connsiteX3" fmla="*/ 32039 w 50578"/>
                  <a:gd name="connsiteY3" fmla="*/ 0 h 61041"/>
                  <a:gd name="connsiteX4" fmla="*/ 50578 w 50578"/>
                  <a:gd name="connsiteY4" fmla="*/ 3926 h 61041"/>
                  <a:gd name="connsiteX5" fmla="*/ 48787 w 50578"/>
                  <a:gd name="connsiteY5" fmla="*/ 10576 h 61041"/>
                  <a:gd name="connsiteX6" fmla="*/ 48270 w 50578"/>
                  <a:gd name="connsiteY6" fmla="*/ 10746 h 61041"/>
                  <a:gd name="connsiteX7" fmla="*/ 32039 w 50578"/>
                  <a:gd name="connsiteY7" fmla="*/ 3159 h 61041"/>
                  <a:gd name="connsiteX8" fmla="*/ 8374 w 50578"/>
                  <a:gd name="connsiteY8" fmla="*/ 30521 h 61041"/>
                  <a:gd name="connsiteX9" fmla="*/ 32039 w 50578"/>
                  <a:gd name="connsiteY9" fmla="*/ 57890 h 61041"/>
                  <a:gd name="connsiteX10" fmla="*/ 49386 w 50578"/>
                  <a:gd name="connsiteY10" fmla="*/ 50818 h 61041"/>
                  <a:gd name="connsiteX11" fmla="*/ 49727 w 50578"/>
                  <a:gd name="connsiteY11" fmla="*/ 51158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78" h="61041">
                    <a:moveTo>
                      <a:pt x="48958" y="56185"/>
                    </a:moveTo>
                    <a:cubicBezTo>
                      <a:pt x="46820" y="57890"/>
                      <a:pt x="39732" y="61042"/>
                      <a:pt x="31188" y="61042"/>
                    </a:cubicBezTo>
                    <a:cubicBezTo>
                      <a:pt x="13154" y="61042"/>
                      <a:pt x="0" y="49874"/>
                      <a:pt x="0" y="30521"/>
                    </a:cubicBezTo>
                    <a:cubicBezTo>
                      <a:pt x="0" y="11168"/>
                      <a:pt x="13154" y="0"/>
                      <a:pt x="32039" y="0"/>
                    </a:cubicBezTo>
                    <a:cubicBezTo>
                      <a:pt x="38427" y="-14"/>
                      <a:pt x="44745" y="1324"/>
                      <a:pt x="50578" y="3926"/>
                    </a:cubicBezTo>
                    <a:cubicBezTo>
                      <a:pt x="49727" y="5461"/>
                      <a:pt x="49128" y="8783"/>
                      <a:pt x="48787" y="10576"/>
                    </a:cubicBezTo>
                    <a:lnTo>
                      <a:pt x="48270" y="10746"/>
                    </a:lnTo>
                    <a:cubicBezTo>
                      <a:pt x="45880" y="8104"/>
                      <a:pt x="40073" y="3159"/>
                      <a:pt x="32039" y="3159"/>
                    </a:cubicBezTo>
                    <a:cubicBezTo>
                      <a:pt x="18627" y="3159"/>
                      <a:pt x="8374" y="11596"/>
                      <a:pt x="8374" y="30521"/>
                    </a:cubicBezTo>
                    <a:cubicBezTo>
                      <a:pt x="8374" y="49446"/>
                      <a:pt x="18627" y="57890"/>
                      <a:pt x="32039" y="57890"/>
                    </a:cubicBezTo>
                    <a:cubicBezTo>
                      <a:pt x="40155" y="57890"/>
                      <a:pt x="46139" y="53284"/>
                      <a:pt x="49386" y="50818"/>
                    </a:cubicBezTo>
                    <a:lnTo>
                      <a:pt x="49727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28A351A9-9327-2E27-7224-F7BB475308BB}"/>
                  </a:ext>
                </a:extLst>
              </p:cNvPr>
              <p:cNvSpPr/>
              <p:nvPr/>
            </p:nvSpPr>
            <p:spPr>
              <a:xfrm>
                <a:off x="9133446" y="3945971"/>
                <a:ext cx="8373" cy="58820"/>
              </a:xfrm>
              <a:custGeom>
                <a:avLst/>
                <a:gdLst>
                  <a:gd name="connsiteX0" fmla="*/ 687 w 8373"/>
                  <a:gd name="connsiteY0" fmla="*/ 22077 h 58820"/>
                  <a:gd name="connsiteX1" fmla="*/ 0 w 8373"/>
                  <a:gd name="connsiteY1" fmla="*/ 0 h 58820"/>
                  <a:gd name="connsiteX2" fmla="*/ 8374 w 8373"/>
                  <a:gd name="connsiteY2" fmla="*/ 0 h 58820"/>
                  <a:gd name="connsiteX3" fmla="*/ 7687 w 8373"/>
                  <a:gd name="connsiteY3" fmla="*/ 22077 h 58820"/>
                  <a:gd name="connsiteX4" fmla="*/ 7687 w 8373"/>
                  <a:gd name="connsiteY4" fmla="*/ 36743 h 58820"/>
                  <a:gd name="connsiteX5" fmla="*/ 8374 w 8373"/>
                  <a:gd name="connsiteY5" fmla="*/ 58821 h 58820"/>
                  <a:gd name="connsiteX6" fmla="*/ 0 w 8373"/>
                  <a:gd name="connsiteY6" fmla="*/ 58821 h 58820"/>
                  <a:gd name="connsiteX7" fmla="*/ 687 w 8373"/>
                  <a:gd name="connsiteY7" fmla="*/ 36743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0">
                    <a:moveTo>
                      <a:pt x="687" y="22077"/>
                    </a:moveTo>
                    <a:cubicBezTo>
                      <a:pt x="687" y="14748"/>
                      <a:pt x="340" y="7330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27" y="7330"/>
                      <a:pt x="7687" y="14748"/>
                      <a:pt x="7687" y="22077"/>
                    </a:cubicBezTo>
                    <a:lnTo>
                      <a:pt x="7687" y="36743"/>
                    </a:lnTo>
                    <a:cubicBezTo>
                      <a:pt x="7687" y="44073"/>
                      <a:pt x="8027" y="51491"/>
                      <a:pt x="8374" y="58821"/>
                    </a:cubicBezTo>
                    <a:cubicBezTo>
                      <a:pt x="5612" y="58259"/>
                      <a:pt x="2762" y="58259"/>
                      <a:pt x="0" y="58821"/>
                    </a:cubicBezTo>
                    <a:cubicBezTo>
                      <a:pt x="340" y="51491"/>
                      <a:pt x="687" y="44073"/>
                      <a:pt x="687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7725803-C3C5-89C4-950D-EDC52CA14DF8}"/>
                  </a:ext>
                </a:extLst>
              </p:cNvPr>
              <p:cNvSpPr/>
              <p:nvPr/>
            </p:nvSpPr>
            <p:spPr>
              <a:xfrm>
                <a:off x="9167182" y="3903810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16 w 13431"/>
                  <a:gd name="connsiteY4" fmla="*/ 13401 h 13401"/>
                  <a:gd name="connsiteX5" fmla="*/ 0 w 13431"/>
                  <a:gd name="connsiteY5" fmla="*/ 6713 h 13401"/>
                  <a:gd name="connsiteX6" fmla="*/ 0 w 13431"/>
                  <a:gd name="connsiteY6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6" y="3006"/>
                      <a:pt x="3001" y="4"/>
                      <a:pt x="6709" y="0"/>
                    </a:cubicBezTo>
                    <a:cubicBezTo>
                      <a:pt x="10417" y="-3"/>
                      <a:pt x="13425" y="2994"/>
                      <a:pt x="13431" y="6694"/>
                    </a:cubicBezTo>
                    <a:cubicBezTo>
                      <a:pt x="13437" y="10395"/>
                      <a:pt x="10430" y="13398"/>
                      <a:pt x="6722" y="13401"/>
                    </a:cubicBezTo>
                    <a:cubicBezTo>
                      <a:pt x="6722" y="13401"/>
                      <a:pt x="6716" y="13401"/>
                      <a:pt x="6716" y="13401"/>
                    </a:cubicBezTo>
                    <a:cubicBezTo>
                      <a:pt x="3008" y="13405"/>
                      <a:pt x="6" y="10410"/>
                      <a:pt x="0" y="6713"/>
                    </a:cubicBezTo>
                    <a:cubicBezTo>
                      <a:pt x="0" y="6711"/>
                      <a:pt x="0" y="6709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341B9CD1-3CFB-D249-AD0E-37AF950E944D}"/>
                  </a:ext>
                </a:extLst>
              </p:cNvPr>
              <p:cNvSpPr/>
              <p:nvPr/>
            </p:nvSpPr>
            <p:spPr>
              <a:xfrm>
                <a:off x="9154148" y="3857189"/>
                <a:ext cx="54084" cy="59934"/>
              </a:xfrm>
              <a:custGeom>
                <a:avLst/>
                <a:gdLst>
                  <a:gd name="connsiteX0" fmla="*/ 36207 w 54084"/>
                  <a:gd name="connsiteY0" fmla="*/ 37083 h 59934"/>
                  <a:gd name="connsiteX1" fmla="*/ 25532 w 54084"/>
                  <a:gd name="connsiteY1" fmla="*/ 11507 h 59934"/>
                  <a:gd name="connsiteX2" fmla="*/ 14591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3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29 w 54084"/>
                  <a:gd name="connsiteY8" fmla="*/ 59934 h 59934"/>
                  <a:gd name="connsiteX9" fmla="*/ 36207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207" y="37083"/>
                    </a:moveTo>
                    <a:lnTo>
                      <a:pt x="25532" y="11507"/>
                    </a:lnTo>
                    <a:lnTo>
                      <a:pt x="14591" y="37083"/>
                    </a:lnTo>
                    <a:cubicBezTo>
                      <a:pt x="11003" y="45891"/>
                      <a:pt x="7756" y="54561"/>
                      <a:pt x="6306" y="59934"/>
                    </a:cubicBezTo>
                    <a:cubicBezTo>
                      <a:pt x="4244" y="59368"/>
                      <a:pt x="2062" y="59368"/>
                      <a:pt x="0" y="59934"/>
                    </a:cubicBezTo>
                    <a:cubicBezTo>
                      <a:pt x="9143" y="39984"/>
                      <a:pt x="18028" y="20114"/>
                      <a:pt x="26743" y="0"/>
                    </a:cubicBezTo>
                    <a:lnTo>
                      <a:pt x="28369" y="0"/>
                    </a:lnTo>
                    <a:cubicBezTo>
                      <a:pt x="36737" y="19775"/>
                      <a:pt x="49557" y="50812"/>
                      <a:pt x="54084" y="59934"/>
                    </a:cubicBezTo>
                    <a:cubicBezTo>
                      <a:pt x="51095" y="59364"/>
                      <a:pt x="48018" y="59364"/>
                      <a:pt x="45029" y="59934"/>
                    </a:cubicBezTo>
                    <a:cubicBezTo>
                      <a:pt x="43421" y="54052"/>
                      <a:pt x="39285" y="44671"/>
                      <a:pt x="36207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7C798262-BB09-6C97-3691-26A0B2CB9C1F}"/>
                  </a:ext>
                </a:extLst>
              </p:cNvPr>
              <p:cNvSpPr/>
              <p:nvPr/>
            </p:nvSpPr>
            <p:spPr>
              <a:xfrm>
                <a:off x="9167465" y="3990843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09 w 13431"/>
                  <a:gd name="connsiteY4" fmla="*/ 13401 h 13401"/>
                  <a:gd name="connsiteX5" fmla="*/ 0 w 13431"/>
                  <a:gd name="connsiteY5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6" y="3006"/>
                      <a:pt x="3002" y="4"/>
                      <a:pt x="6709" y="0"/>
                    </a:cubicBezTo>
                    <a:cubicBezTo>
                      <a:pt x="10417" y="-4"/>
                      <a:pt x="13425" y="2994"/>
                      <a:pt x="13431" y="6694"/>
                    </a:cubicBezTo>
                    <a:cubicBezTo>
                      <a:pt x="13437" y="10395"/>
                      <a:pt x="10430" y="13397"/>
                      <a:pt x="6722" y="13401"/>
                    </a:cubicBezTo>
                    <a:cubicBezTo>
                      <a:pt x="6716" y="13401"/>
                      <a:pt x="6716" y="13401"/>
                      <a:pt x="6709" y="13401"/>
                    </a:cubicBezTo>
                    <a:cubicBezTo>
                      <a:pt x="3002" y="13401"/>
                      <a:pt x="0" y="10404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E0307F86-93C7-F452-2D19-7D652FC96B46}"/>
                  </a:ext>
                </a:extLst>
              </p:cNvPr>
              <p:cNvSpPr/>
              <p:nvPr/>
            </p:nvSpPr>
            <p:spPr>
              <a:xfrm>
                <a:off x="9154419" y="3944241"/>
                <a:ext cx="54084" cy="59934"/>
              </a:xfrm>
              <a:custGeom>
                <a:avLst/>
                <a:gdLst>
                  <a:gd name="connsiteX0" fmla="*/ 36214 w 54084"/>
                  <a:gd name="connsiteY0" fmla="*/ 37083 h 59934"/>
                  <a:gd name="connsiteX1" fmla="*/ 25532 w 54084"/>
                  <a:gd name="connsiteY1" fmla="*/ 11507 h 59934"/>
                  <a:gd name="connsiteX2" fmla="*/ 14598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9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35 w 54084"/>
                  <a:gd name="connsiteY8" fmla="*/ 59934 h 59934"/>
                  <a:gd name="connsiteX9" fmla="*/ 36214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214" y="37083"/>
                    </a:moveTo>
                    <a:lnTo>
                      <a:pt x="25532" y="11507"/>
                    </a:lnTo>
                    <a:lnTo>
                      <a:pt x="14598" y="37083"/>
                    </a:lnTo>
                    <a:cubicBezTo>
                      <a:pt x="11010" y="45891"/>
                      <a:pt x="7762" y="54561"/>
                      <a:pt x="6306" y="59934"/>
                    </a:cubicBezTo>
                    <a:cubicBezTo>
                      <a:pt x="4244" y="59368"/>
                      <a:pt x="2062" y="59368"/>
                      <a:pt x="0" y="59934"/>
                    </a:cubicBezTo>
                    <a:cubicBezTo>
                      <a:pt x="9143" y="39984"/>
                      <a:pt x="18034" y="20114"/>
                      <a:pt x="26749" y="0"/>
                    </a:cubicBezTo>
                    <a:lnTo>
                      <a:pt x="28369" y="0"/>
                    </a:lnTo>
                    <a:cubicBezTo>
                      <a:pt x="36743" y="19775"/>
                      <a:pt x="49563" y="50812"/>
                      <a:pt x="54084" y="59934"/>
                    </a:cubicBezTo>
                    <a:cubicBezTo>
                      <a:pt x="51095" y="59364"/>
                      <a:pt x="48024" y="59364"/>
                      <a:pt x="45035" y="59934"/>
                    </a:cubicBezTo>
                    <a:cubicBezTo>
                      <a:pt x="43396" y="54052"/>
                      <a:pt x="39291" y="44671"/>
                      <a:pt x="36214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9BD6BBC-5F9C-ED01-2162-B833E9850785}"/>
                  </a:ext>
                </a:extLst>
              </p:cNvPr>
              <p:cNvSpPr/>
              <p:nvPr/>
            </p:nvSpPr>
            <p:spPr>
              <a:xfrm>
                <a:off x="8863675" y="3990843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09 w 13431"/>
                  <a:gd name="connsiteY4" fmla="*/ 13401 h 13401"/>
                  <a:gd name="connsiteX5" fmla="*/ 0 w 13431"/>
                  <a:gd name="connsiteY5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4" y="3006"/>
                      <a:pt x="3000" y="4"/>
                      <a:pt x="6709" y="0"/>
                    </a:cubicBezTo>
                    <a:cubicBezTo>
                      <a:pt x="10418" y="-4"/>
                      <a:pt x="13427" y="2994"/>
                      <a:pt x="13431" y="6694"/>
                    </a:cubicBezTo>
                    <a:cubicBezTo>
                      <a:pt x="13434" y="10395"/>
                      <a:pt x="10431" y="13397"/>
                      <a:pt x="6722" y="13401"/>
                    </a:cubicBezTo>
                    <a:cubicBezTo>
                      <a:pt x="6717" y="13401"/>
                      <a:pt x="6714" y="13401"/>
                      <a:pt x="6709" y="13401"/>
                    </a:cubicBezTo>
                    <a:cubicBezTo>
                      <a:pt x="3004" y="13401"/>
                      <a:pt x="0" y="10404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96044CF9-59D0-7A5E-BAB5-06BBAA065762}"/>
                  </a:ext>
                </a:extLst>
              </p:cNvPr>
              <p:cNvSpPr/>
              <p:nvPr/>
            </p:nvSpPr>
            <p:spPr>
              <a:xfrm>
                <a:off x="8850660" y="3944241"/>
                <a:ext cx="54084" cy="59934"/>
              </a:xfrm>
              <a:custGeom>
                <a:avLst/>
                <a:gdLst>
                  <a:gd name="connsiteX0" fmla="*/ 36189 w 54084"/>
                  <a:gd name="connsiteY0" fmla="*/ 37083 h 59934"/>
                  <a:gd name="connsiteX1" fmla="*/ 25507 w 54084"/>
                  <a:gd name="connsiteY1" fmla="*/ 11507 h 59934"/>
                  <a:gd name="connsiteX2" fmla="*/ 14598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3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29 w 54084"/>
                  <a:gd name="connsiteY8" fmla="*/ 59934 h 59934"/>
                  <a:gd name="connsiteX9" fmla="*/ 36189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189" y="37083"/>
                    </a:moveTo>
                    <a:lnTo>
                      <a:pt x="25507" y="11507"/>
                    </a:lnTo>
                    <a:lnTo>
                      <a:pt x="14598" y="37083"/>
                    </a:lnTo>
                    <a:cubicBezTo>
                      <a:pt x="11003" y="45891"/>
                      <a:pt x="7762" y="54561"/>
                      <a:pt x="6306" y="59934"/>
                    </a:cubicBezTo>
                    <a:cubicBezTo>
                      <a:pt x="4243" y="59368"/>
                      <a:pt x="2063" y="59368"/>
                      <a:pt x="0" y="59934"/>
                    </a:cubicBezTo>
                    <a:cubicBezTo>
                      <a:pt x="9143" y="39984"/>
                      <a:pt x="18028" y="20114"/>
                      <a:pt x="26743" y="0"/>
                    </a:cubicBezTo>
                    <a:lnTo>
                      <a:pt x="28369" y="0"/>
                    </a:lnTo>
                    <a:cubicBezTo>
                      <a:pt x="36743" y="19775"/>
                      <a:pt x="49563" y="50812"/>
                      <a:pt x="54084" y="59934"/>
                    </a:cubicBezTo>
                    <a:cubicBezTo>
                      <a:pt x="51093" y="59364"/>
                      <a:pt x="48021" y="59364"/>
                      <a:pt x="45029" y="59934"/>
                    </a:cubicBezTo>
                    <a:cubicBezTo>
                      <a:pt x="43364" y="54052"/>
                      <a:pt x="39259" y="44671"/>
                      <a:pt x="36189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1B511B26-6650-687B-126B-BFF1E31837ED}"/>
                  </a:ext>
                </a:extLst>
              </p:cNvPr>
              <p:cNvSpPr/>
              <p:nvPr/>
            </p:nvSpPr>
            <p:spPr>
              <a:xfrm>
                <a:off x="9060842" y="3772711"/>
                <a:ext cx="44108" cy="58795"/>
              </a:xfrm>
              <a:custGeom>
                <a:avLst/>
                <a:gdLst>
                  <a:gd name="connsiteX0" fmla="*/ 18545 w 44108"/>
                  <a:gd name="connsiteY0" fmla="*/ 22077 h 58795"/>
                  <a:gd name="connsiteX1" fmla="*/ 18287 w 44108"/>
                  <a:gd name="connsiteY1" fmla="*/ 4429 h 58795"/>
                  <a:gd name="connsiteX2" fmla="*/ 0 w 44108"/>
                  <a:gd name="connsiteY2" fmla="*/ 5367 h 58795"/>
                  <a:gd name="connsiteX3" fmla="*/ 429 w 44108"/>
                  <a:gd name="connsiteY3" fmla="*/ 2643 h 58795"/>
                  <a:gd name="connsiteX4" fmla="*/ 0 w 44108"/>
                  <a:gd name="connsiteY4" fmla="*/ 0 h 58795"/>
                  <a:gd name="connsiteX5" fmla="*/ 22070 w 44108"/>
                  <a:gd name="connsiteY5" fmla="*/ 428 h 58795"/>
                  <a:gd name="connsiteX6" fmla="*/ 44108 w 44108"/>
                  <a:gd name="connsiteY6" fmla="*/ 0 h 58795"/>
                  <a:gd name="connsiteX7" fmla="*/ 43680 w 44108"/>
                  <a:gd name="connsiteY7" fmla="*/ 2724 h 58795"/>
                  <a:gd name="connsiteX8" fmla="*/ 44108 w 44108"/>
                  <a:gd name="connsiteY8" fmla="*/ 5367 h 58795"/>
                  <a:gd name="connsiteX9" fmla="*/ 25822 w 44108"/>
                  <a:gd name="connsiteY9" fmla="*/ 4429 h 58795"/>
                  <a:gd name="connsiteX10" fmla="*/ 25570 w 44108"/>
                  <a:gd name="connsiteY10" fmla="*/ 22077 h 58795"/>
                  <a:gd name="connsiteX11" fmla="*/ 25570 w 44108"/>
                  <a:gd name="connsiteY11" fmla="*/ 36718 h 58795"/>
                  <a:gd name="connsiteX12" fmla="*/ 26251 w 44108"/>
                  <a:gd name="connsiteY12" fmla="*/ 58796 h 58795"/>
                  <a:gd name="connsiteX13" fmla="*/ 17877 w 44108"/>
                  <a:gd name="connsiteY13" fmla="*/ 58796 h 58795"/>
                  <a:gd name="connsiteX14" fmla="*/ 18564 w 44108"/>
                  <a:gd name="connsiteY14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08" h="58795">
                    <a:moveTo>
                      <a:pt x="18545" y="22077"/>
                    </a:moveTo>
                    <a:cubicBezTo>
                      <a:pt x="18545" y="16205"/>
                      <a:pt x="18457" y="10323"/>
                      <a:pt x="18287" y="4429"/>
                    </a:cubicBezTo>
                    <a:cubicBezTo>
                      <a:pt x="12176" y="4418"/>
                      <a:pt x="6072" y="4731"/>
                      <a:pt x="0" y="5367"/>
                    </a:cubicBezTo>
                    <a:cubicBezTo>
                      <a:pt x="277" y="4484"/>
                      <a:pt x="422" y="3567"/>
                      <a:pt x="429" y="2643"/>
                    </a:cubicBezTo>
                    <a:cubicBezTo>
                      <a:pt x="404" y="1746"/>
                      <a:pt x="265" y="857"/>
                      <a:pt x="0" y="0"/>
                    </a:cubicBezTo>
                    <a:cubicBezTo>
                      <a:pt x="7346" y="252"/>
                      <a:pt x="14699" y="428"/>
                      <a:pt x="22070" y="428"/>
                    </a:cubicBezTo>
                    <a:cubicBezTo>
                      <a:pt x="29441" y="428"/>
                      <a:pt x="36762" y="252"/>
                      <a:pt x="44108" y="0"/>
                    </a:cubicBezTo>
                    <a:cubicBezTo>
                      <a:pt x="43844" y="885"/>
                      <a:pt x="43699" y="1801"/>
                      <a:pt x="43680" y="2724"/>
                    </a:cubicBezTo>
                    <a:cubicBezTo>
                      <a:pt x="43699" y="3621"/>
                      <a:pt x="43844" y="4510"/>
                      <a:pt x="44108" y="5367"/>
                    </a:cubicBezTo>
                    <a:cubicBezTo>
                      <a:pt x="38036" y="4730"/>
                      <a:pt x="31932" y="4417"/>
                      <a:pt x="25822" y="4429"/>
                    </a:cubicBezTo>
                    <a:cubicBezTo>
                      <a:pt x="25658" y="10302"/>
                      <a:pt x="25576" y="16184"/>
                      <a:pt x="25570" y="22077"/>
                    </a:cubicBezTo>
                    <a:lnTo>
                      <a:pt x="25570" y="36718"/>
                    </a:lnTo>
                    <a:cubicBezTo>
                      <a:pt x="25570" y="44048"/>
                      <a:pt x="25910" y="51466"/>
                      <a:pt x="26251" y="58796"/>
                    </a:cubicBezTo>
                    <a:cubicBezTo>
                      <a:pt x="23489" y="58234"/>
                      <a:pt x="20639" y="58234"/>
                      <a:pt x="17877" y="58796"/>
                    </a:cubicBezTo>
                    <a:cubicBezTo>
                      <a:pt x="18223" y="51466"/>
                      <a:pt x="18564" y="44048"/>
                      <a:pt x="18564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0ABC6B26-BDFE-8314-5F56-96524152DDEA}"/>
                  </a:ext>
                </a:extLst>
              </p:cNvPr>
              <p:cNvSpPr/>
              <p:nvPr/>
            </p:nvSpPr>
            <p:spPr>
              <a:xfrm>
                <a:off x="9164123" y="3772711"/>
                <a:ext cx="44140" cy="58795"/>
              </a:xfrm>
              <a:custGeom>
                <a:avLst/>
                <a:gdLst>
                  <a:gd name="connsiteX0" fmla="*/ 18539 w 44140"/>
                  <a:gd name="connsiteY0" fmla="*/ 22077 h 58795"/>
                  <a:gd name="connsiteX1" fmla="*/ 18287 w 44140"/>
                  <a:gd name="connsiteY1" fmla="*/ 4429 h 58795"/>
                  <a:gd name="connsiteX2" fmla="*/ 0 w 44140"/>
                  <a:gd name="connsiteY2" fmla="*/ 5367 h 58795"/>
                  <a:gd name="connsiteX3" fmla="*/ 429 w 44140"/>
                  <a:gd name="connsiteY3" fmla="*/ 2643 h 58795"/>
                  <a:gd name="connsiteX4" fmla="*/ 0 w 44140"/>
                  <a:gd name="connsiteY4" fmla="*/ 0 h 58795"/>
                  <a:gd name="connsiteX5" fmla="*/ 22070 w 44140"/>
                  <a:gd name="connsiteY5" fmla="*/ 428 h 58795"/>
                  <a:gd name="connsiteX6" fmla="*/ 44140 w 44140"/>
                  <a:gd name="connsiteY6" fmla="*/ 0 h 58795"/>
                  <a:gd name="connsiteX7" fmla="*/ 43711 w 44140"/>
                  <a:gd name="connsiteY7" fmla="*/ 2724 h 58795"/>
                  <a:gd name="connsiteX8" fmla="*/ 44140 w 44140"/>
                  <a:gd name="connsiteY8" fmla="*/ 5367 h 58795"/>
                  <a:gd name="connsiteX9" fmla="*/ 25853 w 44140"/>
                  <a:gd name="connsiteY9" fmla="*/ 4429 h 58795"/>
                  <a:gd name="connsiteX10" fmla="*/ 25601 w 44140"/>
                  <a:gd name="connsiteY10" fmla="*/ 22077 h 58795"/>
                  <a:gd name="connsiteX11" fmla="*/ 25601 w 44140"/>
                  <a:gd name="connsiteY11" fmla="*/ 36718 h 58795"/>
                  <a:gd name="connsiteX12" fmla="*/ 26282 w 44140"/>
                  <a:gd name="connsiteY12" fmla="*/ 58796 h 58795"/>
                  <a:gd name="connsiteX13" fmla="*/ 17908 w 44140"/>
                  <a:gd name="connsiteY13" fmla="*/ 58796 h 58795"/>
                  <a:gd name="connsiteX14" fmla="*/ 18589 w 44140"/>
                  <a:gd name="connsiteY14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40" h="58795">
                    <a:moveTo>
                      <a:pt x="18539" y="22077"/>
                    </a:moveTo>
                    <a:cubicBezTo>
                      <a:pt x="18539" y="16205"/>
                      <a:pt x="18457" y="10323"/>
                      <a:pt x="18287" y="4429"/>
                    </a:cubicBezTo>
                    <a:cubicBezTo>
                      <a:pt x="12176" y="4418"/>
                      <a:pt x="6072" y="4731"/>
                      <a:pt x="0" y="5367"/>
                    </a:cubicBezTo>
                    <a:cubicBezTo>
                      <a:pt x="277" y="4484"/>
                      <a:pt x="423" y="3567"/>
                      <a:pt x="429" y="2643"/>
                    </a:cubicBezTo>
                    <a:cubicBezTo>
                      <a:pt x="404" y="1746"/>
                      <a:pt x="265" y="857"/>
                      <a:pt x="0" y="0"/>
                    </a:cubicBezTo>
                    <a:cubicBezTo>
                      <a:pt x="7346" y="252"/>
                      <a:pt x="14699" y="428"/>
                      <a:pt x="22070" y="428"/>
                    </a:cubicBezTo>
                    <a:cubicBezTo>
                      <a:pt x="29441" y="428"/>
                      <a:pt x="36769" y="252"/>
                      <a:pt x="44140" y="0"/>
                    </a:cubicBezTo>
                    <a:cubicBezTo>
                      <a:pt x="43875" y="885"/>
                      <a:pt x="43730" y="1801"/>
                      <a:pt x="43711" y="2724"/>
                    </a:cubicBezTo>
                    <a:cubicBezTo>
                      <a:pt x="43730" y="3621"/>
                      <a:pt x="43875" y="4510"/>
                      <a:pt x="44140" y="5367"/>
                    </a:cubicBezTo>
                    <a:cubicBezTo>
                      <a:pt x="38068" y="4731"/>
                      <a:pt x="31964" y="4418"/>
                      <a:pt x="25853" y="4429"/>
                    </a:cubicBezTo>
                    <a:cubicBezTo>
                      <a:pt x="25683" y="10302"/>
                      <a:pt x="25595" y="16184"/>
                      <a:pt x="25601" y="22077"/>
                    </a:cubicBezTo>
                    <a:lnTo>
                      <a:pt x="25601" y="36718"/>
                    </a:lnTo>
                    <a:cubicBezTo>
                      <a:pt x="25601" y="44048"/>
                      <a:pt x="25942" y="51466"/>
                      <a:pt x="26282" y="58796"/>
                    </a:cubicBezTo>
                    <a:cubicBezTo>
                      <a:pt x="23520" y="58234"/>
                      <a:pt x="20670" y="58234"/>
                      <a:pt x="17908" y="58796"/>
                    </a:cubicBezTo>
                    <a:cubicBezTo>
                      <a:pt x="18255" y="51466"/>
                      <a:pt x="18589" y="44048"/>
                      <a:pt x="18589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C159617D-6AB5-53D3-9CC1-432C88463C32}"/>
                  </a:ext>
                </a:extLst>
              </p:cNvPr>
              <p:cNvSpPr/>
              <p:nvPr/>
            </p:nvSpPr>
            <p:spPr>
              <a:xfrm>
                <a:off x="8960789" y="3926628"/>
                <a:ext cx="31263" cy="77968"/>
              </a:xfrm>
              <a:custGeom>
                <a:avLst/>
                <a:gdLst>
                  <a:gd name="connsiteX0" fmla="*/ 22083 w 31263"/>
                  <a:gd name="connsiteY0" fmla="*/ 14523 h 77968"/>
                  <a:gd name="connsiteX1" fmla="*/ 11167 w 31263"/>
                  <a:gd name="connsiteY1" fmla="*/ 3783 h 77968"/>
                  <a:gd name="connsiteX2" fmla="*/ 7876 w 31263"/>
                  <a:gd name="connsiteY2" fmla="*/ 688 h 77968"/>
                  <a:gd name="connsiteX3" fmla="*/ 6747 w 31263"/>
                  <a:gd name="connsiteY3" fmla="*/ 90 h 77968"/>
                  <a:gd name="connsiteX4" fmla="*/ 3203 w 31263"/>
                  <a:gd name="connsiteY4" fmla="*/ 1890 h 77968"/>
                  <a:gd name="connsiteX5" fmla="*/ 3285 w 31263"/>
                  <a:gd name="connsiteY5" fmla="*/ 4211 h 77968"/>
                  <a:gd name="connsiteX6" fmla="*/ 5448 w 31263"/>
                  <a:gd name="connsiteY6" fmla="*/ 6099 h 77968"/>
                  <a:gd name="connsiteX7" fmla="*/ 19050 w 31263"/>
                  <a:gd name="connsiteY7" fmla="*/ 14517 h 77968"/>
                  <a:gd name="connsiteX8" fmla="*/ 7617 w 31263"/>
                  <a:gd name="connsiteY8" fmla="*/ 23464 h 77968"/>
                  <a:gd name="connsiteX9" fmla="*/ 14282 w 31263"/>
                  <a:gd name="connsiteY9" fmla="*/ 23464 h 77968"/>
                  <a:gd name="connsiteX10" fmla="*/ 22953 w 31263"/>
                  <a:gd name="connsiteY10" fmla="*/ 23640 h 77968"/>
                  <a:gd name="connsiteX11" fmla="*/ 30747 w 31263"/>
                  <a:gd name="connsiteY11" fmla="*/ 24584 h 77968"/>
                  <a:gd name="connsiteX12" fmla="*/ 30476 w 31263"/>
                  <a:gd name="connsiteY12" fmla="*/ 22004 h 77968"/>
                  <a:gd name="connsiteX13" fmla="*/ 30747 w 31263"/>
                  <a:gd name="connsiteY13" fmla="*/ 19424 h 77968"/>
                  <a:gd name="connsiteX14" fmla="*/ 0 w 31263"/>
                  <a:gd name="connsiteY14" fmla="*/ 19424 h 77968"/>
                  <a:gd name="connsiteX15" fmla="*/ 0 w 31263"/>
                  <a:gd name="connsiteY15" fmla="*/ 77968 h 77968"/>
                  <a:gd name="connsiteX16" fmla="*/ 31264 w 31263"/>
                  <a:gd name="connsiteY16" fmla="*/ 77968 h 77968"/>
                  <a:gd name="connsiteX17" fmla="*/ 30999 w 31263"/>
                  <a:gd name="connsiteY17" fmla="*/ 75395 h 77968"/>
                  <a:gd name="connsiteX18" fmla="*/ 31264 w 31263"/>
                  <a:gd name="connsiteY18" fmla="*/ 72809 h 77968"/>
                  <a:gd name="connsiteX19" fmla="*/ 23293 w 31263"/>
                  <a:gd name="connsiteY19" fmla="*/ 73583 h 77968"/>
                  <a:gd name="connsiteX20" fmla="*/ 7617 w 31263"/>
                  <a:gd name="connsiteY20" fmla="*/ 73929 h 77968"/>
                  <a:gd name="connsiteX21" fmla="*/ 7617 w 31263"/>
                  <a:gd name="connsiteY21" fmla="*/ 48825 h 77968"/>
                  <a:gd name="connsiteX22" fmla="*/ 21036 w 31263"/>
                  <a:gd name="connsiteY22" fmla="*/ 48825 h 77968"/>
                  <a:gd name="connsiteX23" fmla="*/ 28754 w 31263"/>
                  <a:gd name="connsiteY23" fmla="*/ 49253 h 77968"/>
                  <a:gd name="connsiteX24" fmla="*/ 28489 w 31263"/>
                  <a:gd name="connsiteY24" fmla="*/ 46850 h 77968"/>
                  <a:gd name="connsiteX25" fmla="*/ 28754 w 31263"/>
                  <a:gd name="connsiteY25" fmla="*/ 44616 h 77968"/>
                  <a:gd name="connsiteX26" fmla="*/ 21036 w 31263"/>
                  <a:gd name="connsiteY26" fmla="*/ 45038 h 77968"/>
                  <a:gd name="connsiteX27" fmla="*/ 7617 w 31263"/>
                  <a:gd name="connsiteY27" fmla="*/ 45038 h 7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" h="77968">
                    <a:moveTo>
                      <a:pt x="22083" y="14523"/>
                    </a:moveTo>
                    <a:lnTo>
                      <a:pt x="11167" y="3783"/>
                    </a:lnTo>
                    <a:cubicBezTo>
                      <a:pt x="10152" y="2666"/>
                      <a:pt x="9055" y="1630"/>
                      <a:pt x="7876" y="688"/>
                    </a:cubicBezTo>
                    <a:cubicBezTo>
                      <a:pt x="7548" y="408"/>
                      <a:pt x="7163" y="204"/>
                      <a:pt x="6747" y="90"/>
                    </a:cubicBezTo>
                    <a:cubicBezTo>
                      <a:pt x="5284" y="-274"/>
                      <a:pt x="3771" y="493"/>
                      <a:pt x="3203" y="1890"/>
                    </a:cubicBezTo>
                    <a:cubicBezTo>
                      <a:pt x="2926" y="2644"/>
                      <a:pt x="2951" y="3478"/>
                      <a:pt x="3285" y="4211"/>
                    </a:cubicBezTo>
                    <a:cubicBezTo>
                      <a:pt x="3802" y="5073"/>
                      <a:pt x="4673" y="5507"/>
                      <a:pt x="5448" y="6099"/>
                    </a:cubicBezTo>
                    <a:lnTo>
                      <a:pt x="19050" y="14517"/>
                    </a:lnTo>
                    <a:close/>
                    <a:moveTo>
                      <a:pt x="7617" y="23464"/>
                    </a:moveTo>
                    <a:lnTo>
                      <a:pt x="14282" y="23464"/>
                    </a:lnTo>
                    <a:lnTo>
                      <a:pt x="22953" y="23640"/>
                    </a:lnTo>
                    <a:cubicBezTo>
                      <a:pt x="25570" y="23787"/>
                      <a:pt x="28174" y="24102"/>
                      <a:pt x="30747" y="24584"/>
                    </a:cubicBezTo>
                    <a:cubicBezTo>
                      <a:pt x="30614" y="23729"/>
                      <a:pt x="30520" y="22868"/>
                      <a:pt x="30476" y="22004"/>
                    </a:cubicBezTo>
                    <a:cubicBezTo>
                      <a:pt x="30476" y="21148"/>
                      <a:pt x="30658" y="20375"/>
                      <a:pt x="30747" y="19424"/>
                    </a:cubicBezTo>
                    <a:lnTo>
                      <a:pt x="0" y="19424"/>
                    </a:lnTo>
                    <a:lnTo>
                      <a:pt x="0" y="77968"/>
                    </a:lnTo>
                    <a:lnTo>
                      <a:pt x="31264" y="77968"/>
                    </a:lnTo>
                    <a:cubicBezTo>
                      <a:pt x="31131" y="77116"/>
                      <a:pt x="31043" y="76257"/>
                      <a:pt x="30999" y="75395"/>
                    </a:cubicBezTo>
                    <a:cubicBezTo>
                      <a:pt x="30999" y="74533"/>
                      <a:pt x="31169" y="73759"/>
                      <a:pt x="31264" y="72809"/>
                    </a:cubicBezTo>
                    <a:cubicBezTo>
                      <a:pt x="28628" y="73238"/>
                      <a:pt x="25967" y="73497"/>
                      <a:pt x="23293" y="73583"/>
                    </a:cubicBezTo>
                    <a:cubicBezTo>
                      <a:pt x="18097" y="73759"/>
                      <a:pt x="12901" y="74099"/>
                      <a:pt x="7617" y="73929"/>
                    </a:cubicBezTo>
                    <a:lnTo>
                      <a:pt x="7617" y="48825"/>
                    </a:lnTo>
                    <a:lnTo>
                      <a:pt x="21036" y="48825"/>
                    </a:lnTo>
                    <a:cubicBezTo>
                      <a:pt x="23640" y="48825"/>
                      <a:pt x="26150" y="49172"/>
                      <a:pt x="28754" y="49253"/>
                    </a:cubicBezTo>
                    <a:cubicBezTo>
                      <a:pt x="28666" y="48316"/>
                      <a:pt x="28489" y="47536"/>
                      <a:pt x="28489" y="46850"/>
                    </a:cubicBezTo>
                    <a:cubicBezTo>
                      <a:pt x="28527" y="46101"/>
                      <a:pt x="28615" y="45354"/>
                      <a:pt x="28754" y="44616"/>
                    </a:cubicBezTo>
                    <a:cubicBezTo>
                      <a:pt x="26150" y="44704"/>
                      <a:pt x="23640" y="45038"/>
                      <a:pt x="21036" y="45038"/>
                    </a:cubicBezTo>
                    <a:lnTo>
                      <a:pt x="7617" y="4503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CEB5FC36-7C77-7A1D-E471-F08BEEE1E210}"/>
                  </a:ext>
                </a:extLst>
              </p:cNvPr>
              <p:cNvSpPr/>
              <p:nvPr/>
            </p:nvSpPr>
            <p:spPr>
              <a:xfrm>
                <a:off x="8895613" y="3839910"/>
                <a:ext cx="31263" cy="78019"/>
              </a:xfrm>
              <a:custGeom>
                <a:avLst/>
                <a:gdLst>
                  <a:gd name="connsiteX0" fmla="*/ 22083 w 31263"/>
                  <a:gd name="connsiteY0" fmla="*/ 14574 h 78019"/>
                  <a:gd name="connsiteX1" fmla="*/ 11161 w 31263"/>
                  <a:gd name="connsiteY1" fmla="*/ 3828 h 78019"/>
                  <a:gd name="connsiteX2" fmla="*/ 7876 w 31263"/>
                  <a:gd name="connsiteY2" fmla="*/ 732 h 78019"/>
                  <a:gd name="connsiteX3" fmla="*/ 6747 w 31263"/>
                  <a:gd name="connsiteY3" fmla="*/ 103 h 78019"/>
                  <a:gd name="connsiteX4" fmla="*/ 3106 w 31263"/>
                  <a:gd name="connsiteY4" fmla="*/ 2192 h 78019"/>
                  <a:gd name="connsiteX5" fmla="*/ 3285 w 31263"/>
                  <a:gd name="connsiteY5" fmla="*/ 4224 h 78019"/>
                  <a:gd name="connsiteX6" fmla="*/ 5448 w 31263"/>
                  <a:gd name="connsiteY6" fmla="*/ 6112 h 78019"/>
                  <a:gd name="connsiteX7" fmla="*/ 19050 w 31263"/>
                  <a:gd name="connsiteY7" fmla="*/ 14536 h 78019"/>
                  <a:gd name="connsiteX8" fmla="*/ 7617 w 31263"/>
                  <a:gd name="connsiteY8" fmla="*/ 23514 h 78019"/>
                  <a:gd name="connsiteX9" fmla="*/ 14282 w 31263"/>
                  <a:gd name="connsiteY9" fmla="*/ 23514 h 78019"/>
                  <a:gd name="connsiteX10" fmla="*/ 22947 w 31263"/>
                  <a:gd name="connsiteY10" fmla="*/ 23684 h 78019"/>
                  <a:gd name="connsiteX11" fmla="*/ 30740 w 31263"/>
                  <a:gd name="connsiteY11" fmla="*/ 24628 h 78019"/>
                  <a:gd name="connsiteX12" fmla="*/ 30482 w 31263"/>
                  <a:gd name="connsiteY12" fmla="*/ 22048 h 78019"/>
                  <a:gd name="connsiteX13" fmla="*/ 30740 w 31263"/>
                  <a:gd name="connsiteY13" fmla="*/ 19469 h 78019"/>
                  <a:gd name="connsiteX14" fmla="*/ 0 w 31263"/>
                  <a:gd name="connsiteY14" fmla="*/ 19469 h 78019"/>
                  <a:gd name="connsiteX15" fmla="*/ 0 w 31263"/>
                  <a:gd name="connsiteY15" fmla="*/ 78019 h 78019"/>
                  <a:gd name="connsiteX16" fmla="*/ 31264 w 31263"/>
                  <a:gd name="connsiteY16" fmla="*/ 78019 h 78019"/>
                  <a:gd name="connsiteX17" fmla="*/ 31005 w 31263"/>
                  <a:gd name="connsiteY17" fmla="*/ 75440 h 78019"/>
                  <a:gd name="connsiteX18" fmla="*/ 31264 w 31263"/>
                  <a:gd name="connsiteY18" fmla="*/ 72854 h 78019"/>
                  <a:gd name="connsiteX19" fmla="*/ 23287 w 31263"/>
                  <a:gd name="connsiteY19" fmla="*/ 73628 h 78019"/>
                  <a:gd name="connsiteX20" fmla="*/ 7617 w 31263"/>
                  <a:gd name="connsiteY20" fmla="*/ 73980 h 78019"/>
                  <a:gd name="connsiteX21" fmla="*/ 7617 w 31263"/>
                  <a:gd name="connsiteY21" fmla="*/ 48876 h 78019"/>
                  <a:gd name="connsiteX22" fmla="*/ 21036 w 31263"/>
                  <a:gd name="connsiteY22" fmla="*/ 48876 h 78019"/>
                  <a:gd name="connsiteX23" fmla="*/ 28754 w 31263"/>
                  <a:gd name="connsiteY23" fmla="*/ 49298 h 78019"/>
                  <a:gd name="connsiteX24" fmla="*/ 28483 w 31263"/>
                  <a:gd name="connsiteY24" fmla="*/ 46901 h 78019"/>
                  <a:gd name="connsiteX25" fmla="*/ 28754 w 31263"/>
                  <a:gd name="connsiteY25" fmla="*/ 44661 h 78019"/>
                  <a:gd name="connsiteX26" fmla="*/ 21036 w 31263"/>
                  <a:gd name="connsiteY26" fmla="*/ 45089 h 78019"/>
                  <a:gd name="connsiteX27" fmla="*/ 7617 w 31263"/>
                  <a:gd name="connsiteY27" fmla="*/ 45089 h 78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" h="78019">
                    <a:moveTo>
                      <a:pt x="22083" y="14574"/>
                    </a:moveTo>
                    <a:lnTo>
                      <a:pt x="11161" y="3828"/>
                    </a:lnTo>
                    <a:cubicBezTo>
                      <a:pt x="10155" y="2706"/>
                      <a:pt x="9056" y="1670"/>
                      <a:pt x="7876" y="732"/>
                    </a:cubicBezTo>
                    <a:cubicBezTo>
                      <a:pt x="7553" y="438"/>
                      <a:pt x="7167" y="223"/>
                      <a:pt x="6747" y="103"/>
                    </a:cubicBezTo>
                    <a:cubicBezTo>
                      <a:pt x="5164" y="-323"/>
                      <a:pt x="3533" y="612"/>
                      <a:pt x="3106" y="2192"/>
                    </a:cubicBezTo>
                    <a:cubicBezTo>
                      <a:pt x="2923" y="2870"/>
                      <a:pt x="2986" y="3589"/>
                      <a:pt x="3285" y="4224"/>
                    </a:cubicBezTo>
                    <a:cubicBezTo>
                      <a:pt x="3802" y="5086"/>
                      <a:pt x="4673" y="5520"/>
                      <a:pt x="5448" y="6112"/>
                    </a:cubicBezTo>
                    <a:lnTo>
                      <a:pt x="19050" y="14536"/>
                    </a:lnTo>
                    <a:close/>
                    <a:moveTo>
                      <a:pt x="7617" y="23514"/>
                    </a:moveTo>
                    <a:lnTo>
                      <a:pt x="14282" y="23514"/>
                    </a:lnTo>
                    <a:lnTo>
                      <a:pt x="22947" y="23684"/>
                    </a:lnTo>
                    <a:cubicBezTo>
                      <a:pt x="25562" y="23832"/>
                      <a:pt x="28166" y="24147"/>
                      <a:pt x="30740" y="24628"/>
                    </a:cubicBezTo>
                    <a:cubicBezTo>
                      <a:pt x="30658" y="23772"/>
                      <a:pt x="30482" y="22910"/>
                      <a:pt x="30482" y="22048"/>
                    </a:cubicBezTo>
                    <a:cubicBezTo>
                      <a:pt x="30482" y="21187"/>
                      <a:pt x="30658" y="20419"/>
                      <a:pt x="30740" y="19469"/>
                    </a:cubicBezTo>
                    <a:lnTo>
                      <a:pt x="0" y="19469"/>
                    </a:lnTo>
                    <a:lnTo>
                      <a:pt x="0" y="78019"/>
                    </a:lnTo>
                    <a:lnTo>
                      <a:pt x="31264" y="78019"/>
                    </a:lnTo>
                    <a:cubicBezTo>
                      <a:pt x="31134" y="77164"/>
                      <a:pt x="31048" y="76303"/>
                      <a:pt x="31005" y="75440"/>
                    </a:cubicBezTo>
                    <a:cubicBezTo>
                      <a:pt x="31005" y="74571"/>
                      <a:pt x="31175" y="73797"/>
                      <a:pt x="31264" y="72854"/>
                    </a:cubicBezTo>
                    <a:cubicBezTo>
                      <a:pt x="28625" y="73286"/>
                      <a:pt x="25960" y="73545"/>
                      <a:pt x="23287" y="73628"/>
                    </a:cubicBezTo>
                    <a:cubicBezTo>
                      <a:pt x="18097" y="73797"/>
                      <a:pt x="12901" y="74150"/>
                      <a:pt x="7617" y="73980"/>
                    </a:cubicBezTo>
                    <a:lnTo>
                      <a:pt x="7617" y="48876"/>
                    </a:lnTo>
                    <a:lnTo>
                      <a:pt x="21036" y="48876"/>
                    </a:lnTo>
                    <a:cubicBezTo>
                      <a:pt x="23646" y="48876"/>
                      <a:pt x="26156" y="49210"/>
                      <a:pt x="28754" y="49298"/>
                    </a:cubicBezTo>
                    <a:cubicBezTo>
                      <a:pt x="28666" y="48354"/>
                      <a:pt x="28483" y="47586"/>
                      <a:pt x="28483" y="46901"/>
                    </a:cubicBezTo>
                    <a:cubicBezTo>
                      <a:pt x="28525" y="46149"/>
                      <a:pt x="28615" y="45401"/>
                      <a:pt x="28754" y="44661"/>
                    </a:cubicBezTo>
                    <a:cubicBezTo>
                      <a:pt x="26156" y="44749"/>
                      <a:pt x="23646" y="45089"/>
                      <a:pt x="21036" y="45089"/>
                    </a:cubicBezTo>
                    <a:lnTo>
                      <a:pt x="7617" y="45089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A91CEEB7-BBE0-4D93-5125-9534D82D1889}"/>
                  </a:ext>
                </a:extLst>
              </p:cNvPr>
              <p:cNvSpPr/>
              <p:nvPr/>
            </p:nvSpPr>
            <p:spPr>
              <a:xfrm>
                <a:off x="9106502" y="3770943"/>
                <a:ext cx="54708" cy="59789"/>
              </a:xfrm>
              <a:custGeom>
                <a:avLst/>
                <a:gdLst>
                  <a:gd name="connsiteX0" fmla="*/ 14522 w 54708"/>
                  <a:gd name="connsiteY0" fmla="*/ 52787 h 59789"/>
                  <a:gd name="connsiteX1" fmla="*/ 21225 w 54708"/>
                  <a:gd name="connsiteY1" fmla="*/ 46024 h 59789"/>
                  <a:gd name="connsiteX2" fmla="*/ 28004 w 54708"/>
                  <a:gd name="connsiteY2" fmla="*/ 52712 h 59789"/>
                  <a:gd name="connsiteX3" fmla="*/ 21301 w 54708"/>
                  <a:gd name="connsiteY3" fmla="*/ 59475 h 59789"/>
                  <a:gd name="connsiteX4" fmla="*/ 21257 w 54708"/>
                  <a:gd name="connsiteY4" fmla="*/ 59475 h 59789"/>
                  <a:gd name="connsiteX5" fmla="*/ 14522 w 54708"/>
                  <a:gd name="connsiteY5" fmla="*/ 52787 h 59789"/>
                  <a:gd name="connsiteX6" fmla="*/ 26976 w 54708"/>
                  <a:gd name="connsiteY6" fmla="*/ 0 h 59789"/>
                  <a:gd name="connsiteX7" fmla="*/ 28704 w 54708"/>
                  <a:gd name="connsiteY7" fmla="*/ 0 h 59789"/>
                  <a:gd name="connsiteX8" fmla="*/ 53233 w 54708"/>
                  <a:gd name="connsiteY8" fmla="*/ 56694 h 59789"/>
                  <a:gd name="connsiteX9" fmla="*/ 54708 w 54708"/>
                  <a:gd name="connsiteY9" fmla="*/ 59790 h 59789"/>
                  <a:gd name="connsiteX10" fmla="*/ 50294 w 54708"/>
                  <a:gd name="connsiteY10" fmla="*/ 59532 h 59789"/>
                  <a:gd name="connsiteX11" fmla="*/ 45540 w 54708"/>
                  <a:gd name="connsiteY11" fmla="*/ 59790 h 59789"/>
                  <a:gd name="connsiteX12" fmla="*/ 44764 w 54708"/>
                  <a:gd name="connsiteY12" fmla="*/ 57273 h 59789"/>
                  <a:gd name="connsiteX13" fmla="*/ 40874 w 54708"/>
                  <a:gd name="connsiteY13" fmla="*/ 46986 h 59789"/>
                  <a:gd name="connsiteX14" fmla="*/ 36649 w 54708"/>
                  <a:gd name="connsiteY14" fmla="*/ 36863 h 59789"/>
                  <a:gd name="connsiteX15" fmla="*/ 25771 w 54708"/>
                  <a:gd name="connsiteY15" fmla="*/ 10973 h 59789"/>
                  <a:gd name="connsiteX16" fmla="*/ 14686 w 54708"/>
                  <a:gd name="connsiteY16" fmla="*/ 36863 h 59789"/>
                  <a:gd name="connsiteX17" fmla="*/ 6217 w 54708"/>
                  <a:gd name="connsiteY17" fmla="*/ 59765 h 59789"/>
                  <a:gd name="connsiteX18" fmla="*/ 3191 w 54708"/>
                  <a:gd name="connsiteY18" fmla="*/ 59507 h 59789"/>
                  <a:gd name="connsiteX19" fmla="*/ 0 w 54708"/>
                  <a:gd name="connsiteY19" fmla="*/ 59765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4708" h="59789">
                    <a:moveTo>
                      <a:pt x="14522" y="52787"/>
                    </a:moveTo>
                    <a:cubicBezTo>
                      <a:pt x="14503" y="49073"/>
                      <a:pt x="17505" y="46044"/>
                      <a:pt x="21225" y="46024"/>
                    </a:cubicBezTo>
                    <a:cubicBezTo>
                      <a:pt x="24945" y="46003"/>
                      <a:pt x="27985" y="48997"/>
                      <a:pt x="28004" y="52712"/>
                    </a:cubicBezTo>
                    <a:cubicBezTo>
                      <a:pt x="28023" y="56426"/>
                      <a:pt x="25021" y="59454"/>
                      <a:pt x="21301" y="59475"/>
                    </a:cubicBezTo>
                    <a:cubicBezTo>
                      <a:pt x="21288" y="59475"/>
                      <a:pt x="21269" y="59475"/>
                      <a:pt x="21257" y="59475"/>
                    </a:cubicBezTo>
                    <a:cubicBezTo>
                      <a:pt x="17549" y="59482"/>
                      <a:pt x="14535" y="56489"/>
                      <a:pt x="14522" y="52787"/>
                    </a:cubicBezTo>
                    <a:close/>
                    <a:moveTo>
                      <a:pt x="26976" y="0"/>
                    </a:moveTo>
                    <a:lnTo>
                      <a:pt x="28704" y="0"/>
                    </a:lnTo>
                    <a:lnTo>
                      <a:pt x="53233" y="56694"/>
                    </a:lnTo>
                    <a:lnTo>
                      <a:pt x="54708" y="59790"/>
                    </a:lnTo>
                    <a:cubicBezTo>
                      <a:pt x="53246" y="59619"/>
                      <a:pt x="51770" y="59533"/>
                      <a:pt x="50294" y="59532"/>
                    </a:cubicBezTo>
                    <a:cubicBezTo>
                      <a:pt x="48705" y="59489"/>
                      <a:pt x="47116" y="59575"/>
                      <a:pt x="45540" y="59790"/>
                    </a:cubicBezTo>
                    <a:lnTo>
                      <a:pt x="44764" y="57273"/>
                    </a:lnTo>
                    <a:lnTo>
                      <a:pt x="40874" y="46986"/>
                    </a:lnTo>
                    <a:lnTo>
                      <a:pt x="36649" y="36863"/>
                    </a:lnTo>
                    <a:lnTo>
                      <a:pt x="25771" y="10973"/>
                    </a:lnTo>
                    <a:lnTo>
                      <a:pt x="14686" y="36863"/>
                    </a:lnTo>
                    <a:cubicBezTo>
                      <a:pt x="11672" y="44413"/>
                      <a:pt x="8557" y="51963"/>
                      <a:pt x="6217" y="59765"/>
                    </a:cubicBezTo>
                    <a:cubicBezTo>
                      <a:pt x="5221" y="59547"/>
                      <a:pt x="4206" y="59461"/>
                      <a:pt x="3191" y="59507"/>
                    </a:cubicBezTo>
                    <a:cubicBezTo>
                      <a:pt x="2125" y="59509"/>
                      <a:pt x="1053" y="59595"/>
                      <a:pt x="0" y="5976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D729E342-92DD-F6F7-2028-1FF59827E464}"/>
                </a:ext>
              </a:extLst>
            </p:cNvPr>
            <p:cNvGrpSpPr/>
            <p:nvPr userDrawn="1"/>
          </p:nvGrpSpPr>
          <p:grpSpPr>
            <a:xfrm>
              <a:off x="8554666" y="4577867"/>
              <a:ext cx="1521393" cy="400688"/>
              <a:chOff x="1562620" y="1241607"/>
              <a:chExt cx="1243428" cy="327481"/>
            </a:xfrm>
          </p:grpSpPr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EA4AE925-A8D9-DDD3-6241-0ECDAB5CCE2F}"/>
                  </a:ext>
                </a:extLst>
              </p:cNvPr>
              <p:cNvSpPr/>
              <p:nvPr/>
            </p:nvSpPr>
            <p:spPr>
              <a:xfrm>
                <a:off x="2127722" y="1416283"/>
                <a:ext cx="121715" cy="117763"/>
              </a:xfrm>
              <a:custGeom>
                <a:avLst/>
                <a:gdLst>
                  <a:gd name="connsiteX0" fmla="*/ 0 w 121715"/>
                  <a:gd name="connsiteY0" fmla="*/ 1426 h 117763"/>
                  <a:gd name="connsiteX1" fmla="*/ 2237 w 121715"/>
                  <a:gd name="connsiteY1" fmla="*/ 312 h 117763"/>
                  <a:gd name="connsiteX2" fmla="*/ 5527 w 121715"/>
                  <a:gd name="connsiteY2" fmla="*/ 66 h 117763"/>
                  <a:gd name="connsiteX3" fmla="*/ 22557 w 121715"/>
                  <a:gd name="connsiteY3" fmla="*/ 531 h 117763"/>
                  <a:gd name="connsiteX4" fmla="*/ 33471 w 121715"/>
                  <a:gd name="connsiteY4" fmla="*/ 110 h 117763"/>
                  <a:gd name="connsiteX5" fmla="*/ 38805 w 121715"/>
                  <a:gd name="connsiteY5" fmla="*/ 277 h 117763"/>
                  <a:gd name="connsiteX6" fmla="*/ 40235 w 121715"/>
                  <a:gd name="connsiteY6" fmla="*/ 1321 h 117763"/>
                  <a:gd name="connsiteX7" fmla="*/ 38753 w 121715"/>
                  <a:gd name="connsiteY7" fmla="*/ 2339 h 117763"/>
                  <a:gd name="connsiteX8" fmla="*/ 34024 w 121715"/>
                  <a:gd name="connsiteY8" fmla="*/ 3216 h 117763"/>
                  <a:gd name="connsiteX9" fmla="*/ 31593 w 121715"/>
                  <a:gd name="connsiteY9" fmla="*/ 7515 h 117763"/>
                  <a:gd name="connsiteX10" fmla="*/ 37366 w 121715"/>
                  <a:gd name="connsiteY10" fmla="*/ 24035 h 117763"/>
                  <a:gd name="connsiteX11" fmla="*/ 38814 w 121715"/>
                  <a:gd name="connsiteY11" fmla="*/ 28071 h 117763"/>
                  <a:gd name="connsiteX12" fmla="*/ 48623 w 121715"/>
                  <a:gd name="connsiteY12" fmla="*/ 54216 h 117763"/>
                  <a:gd name="connsiteX13" fmla="*/ 57054 w 121715"/>
                  <a:gd name="connsiteY13" fmla="*/ 76782 h 117763"/>
                  <a:gd name="connsiteX14" fmla="*/ 63950 w 121715"/>
                  <a:gd name="connsiteY14" fmla="*/ 94777 h 117763"/>
                  <a:gd name="connsiteX15" fmla="*/ 64556 w 121715"/>
                  <a:gd name="connsiteY15" fmla="*/ 96066 h 117763"/>
                  <a:gd name="connsiteX16" fmla="*/ 65714 w 121715"/>
                  <a:gd name="connsiteY16" fmla="*/ 93952 h 117763"/>
                  <a:gd name="connsiteX17" fmla="*/ 72215 w 121715"/>
                  <a:gd name="connsiteY17" fmla="*/ 77422 h 117763"/>
                  <a:gd name="connsiteX18" fmla="*/ 81866 w 121715"/>
                  <a:gd name="connsiteY18" fmla="*/ 53392 h 117763"/>
                  <a:gd name="connsiteX19" fmla="*/ 88999 w 121715"/>
                  <a:gd name="connsiteY19" fmla="*/ 34090 h 117763"/>
                  <a:gd name="connsiteX20" fmla="*/ 95640 w 121715"/>
                  <a:gd name="connsiteY20" fmla="*/ 16245 h 117763"/>
                  <a:gd name="connsiteX21" fmla="*/ 98176 w 121715"/>
                  <a:gd name="connsiteY21" fmla="*/ 7813 h 117763"/>
                  <a:gd name="connsiteX22" fmla="*/ 95166 w 121715"/>
                  <a:gd name="connsiteY22" fmla="*/ 3058 h 117763"/>
                  <a:gd name="connsiteX23" fmla="*/ 90420 w 121715"/>
                  <a:gd name="connsiteY23" fmla="*/ 2277 h 117763"/>
                  <a:gd name="connsiteX24" fmla="*/ 88876 w 121715"/>
                  <a:gd name="connsiteY24" fmla="*/ 1154 h 117763"/>
                  <a:gd name="connsiteX25" fmla="*/ 90736 w 121715"/>
                  <a:gd name="connsiteY25" fmla="*/ 277 h 117763"/>
                  <a:gd name="connsiteX26" fmla="*/ 95553 w 121715"/>
                  <a:gd name="connsiteY26" fmla="*/ 75 h 117763"/>
                  <a:gd name="connsiteX27" fmla="*/ 107739 w 121715"/>
                  <a:gd name="connsiteY27" fmla="*/ 514 h 117763"/>
                  <a:gd name="connsiteX28" fmla="*/ 116618 w 121715"/>
                  <a:gd name="connsiteY28" fmla="*/ 101 h 117763"/>
                  <a:gd name="connsiteX29" fmla="*/ 121715 w 121715"/>
                  <a:gd name="connsiteY29" fmla="*/ 794 h 117763"/>
                  <a:gd name="connsiteX30" fmla="*/ 120259 w 121715"/>
                  <a:gd name="connsiteY30" fmla="*/ 2312 h 117763"/>
                  <a:gd name="connsiteX31" fmla="*/ 114398 w 121715"/>
                  <a:gd name="connsiteY31" fmla="*/ 3821 h 117763"/>
                  <a:gd name="connsiteX32" fmla="*/ 109467 w 121715"/>
                  <a:gd name="connsiteY32" fmla="*/ 7962 h 117763"/>
                  <a:gd name="connsiteX33" fmla="*/ 100817 w 121715"/>
                  <a:gd name="connsiteY33" fmla="*/ 26861 h 117763"/>
                  <a:gd name="connsiteX34" fmla="*/ 94245 w 121715"/>
                  <a:gd name="connsiteY34" fmla="*/ 42539 h 117763"/>
                  <a:gd name="connsiteX35" fmla="*/ 89569 w 121715"/>
                  <a:gd name="connsiteY35" fmla="*/ 54331 h 117763"/>
                  <a:gd name="connsiteX36" fmla="*/ 84612 w 121715"/>
                  <a:gd name="connsiteY36" fmla="*/ 66306 h 117763"/>
                  <a:gd name="connsiteX37" fmla="*/ 76005 w 121715"/>
                  <a:gd name="connsiteY37" fmla="*/ 86643 h 117763"/>
                  <a:gd name="connsiteX38" fmla="*/ 69197 w 121715"/>
                  <a:gd name="connsiteY38" fmla="*/ 102208 h 117763"/>
                  <a:gd name="connsiteX39" fmla="*/ 64152 w 121715"/>
                  <a:gd name="connsiteY39" fmla="*/ 113569 h 117763"/>
                  <a:gd name="connsiteX40" fmla="*/ 62792 w 121715"/>
                  <a:gd name="connsiteY40" fmla="*/ 116307 h 117763"/>
                  <a:gd name="connsiteX41" fmla="*/ 59388 w 121715"/>
                  <a:gd name="connsiteY41" fmla="*/ 116491 h 117763"/>
                  <a:gd name="connsiteX42" fmla="*/ 56756 w 121715"/>
                  <a:gd name="connsiteY42" fmla="*/ 111306 h 117763"/>
                  <a:gd name="connsiteX43" fmla="*/ 49237 w 121715"/>
                  <a:gd name="connsiteY43" fmla="*/ 92162 h 117763"/>
                  <a:gd name="connsiteX44" fmla="*/ 43192 w 121715"/>
                  <a:gd name="connsiteY44" fmla="*/ 77379 h 117763"/>
                  <a:gd name="connsiteX45" fmla="*/ 37051 w 121715"/>
                  <a:gd name="connsiteY45" fmla="*/ 61525 h 117763"/>
                  <a:gd name="connsiteX46" fmla="*/ 30628 w 121715"/>
                  <a:gd name="connsiteY46" fmla="*/ 45803 h 117763"/>
                  <a:gd name="connsiteX47" fmla="*/ 25066 w 121715"/>
                  <a:gd name="connsiteY47" fmla="*/ 31335 h 117763"/>
                  <a:gd name="connsiteX48" fmla="*/ 19802 w 121715"/>
                  <a:gd name="connsiteY48" fmla="*/ 18719 h 117763"/>
                  <a:gd name="connsiteX49" fmla="*/ 17433 w 121715"/>
                  <a:gd name="connsiteY49" fmla="*/ 12577 h 117763"/>
                  <a:gd name="connsiteX50" fmla="*/ 6027 w 121715"/>
                  <a:gd name="connsiteY50" fmla="*/ 3049 h 117763"/>
                  <a:gd name="connsiteX51" fmla="*/ 1781 w 121715"/>
                  <a:gd name="connsiteY51" fmla="*/ 2295 h 117763"/>
                  <a:gd name="connsiteX52" fmla="*/ 0 w 121715"/>
                  <a:gd name="connsiteY52" fmla="*/ 1426 h 11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21715" h="117763">
                    <a:moveTo>
                      <a:pt x="0" y="1426"/>
                    </a:moveTo>
                    <a:cubicBezTo>
                      <a:pt x="699" y="967"/>
                      <a:pt x="1450" y="593"/>
                      <a:pt x="2237" y="312"/>
                    </a:cubicBezTo>
                    <a:cubicBezTo>
                      <a:pt x="3323" y="116"/>
                      <a:pt x="4425" y="34"/>
                      <a:pt x="5527" y="66"/>
                    </a:cubicBezTo>
                    <a:cubicBezTo>
                      <a:pt x="11204" y="207"/>
                      <a:pt x="16880" y="487"/>
                      <a:pt x="22557" y="531"/>
                    </a:cubicBezTo>
                    <a:cubicBezTo>
                      <a:pt x="26198" y="531"/>
                      <a:pt x="29830" y="207"/>
                      <a:pt x="33471" y="110"/>
                    </a:cubicBezTo>
                    <a:cubicBezTo>
                      <a:pt x="35226" y="66"/>
                      <a:pt x="37033" y="224"/>
                      <a:pt x="38805" y="277"/>
                    </a:cubicBezTo>
                    <a:cubicBezTo>
                      <a:pt x="39542" y="277"/>
                      <a:pt x="40253" y="461"/>
                      <a:pt x="40235" y="1321"/>
                    </a:cubicBezTo>
                    <a:cubicBezTo>
                      <a:pt x="40218" y="2181"/>
                      <a:pt x="39472" y="2198"/>
                      <a:pt x="38753" y="2339"/>
                    </a:cubicBezTo>
                    <a:cubicBezTo>
                      <a:pt x="37160" y="2539"/>
                      <a:pt x="35582" y="2832"/>
                      <a:pt x="34024" y="3216"/>
                    </a:cubicBezTo>
                    <a:cubicBezTo>
                      <a:pt x="31550" y="3874"/>
                      <a:pt x="30786" y="5111"/>
                      <a:pt x="31593" y="7515"/>
                    </a:cubicBezTo>
                    <a:cubicBezTo>
                      <a:pt x="33436" y="13051"/>
                      <a:pt x="35436" y="18534"/>
                      <a:pt x="37366" y="24035"/>
                    </a:cubicBezTo>
                    <a:cubicBezTo>
                      <a:pt x="37849" y="25378"/>
                      <a:pt x="38314" y="26729"/>
                      <a:pt x="38814" y="28071"/>
                    </a:cubicBezTo>
                    <a:cubicBezTo>
                      <a:pt x="42078" y="36786"/>
                      <a:pt x="45348" y="45502"/>
                      <a:pt x="48623" y="54216"/>
                    </a:cubicBezTo>
                    <a:cubicBezTo>
                      <a:pt x="51439" y="61735"/>
                      <a:pt x="54220" y="69272"/>
                      <a:pt x="57054" y="76782"/>
                    </a:cubicBezTo>
                    <a:cubicBezTo>
                      <a:pt x="59327" y="82792"/>
                      <a:pt x="61652" y="88784"/>
                      <a:pt x="63950" y="94777"/>
                    </a:cubicBezTo>
                    <a:cubicBezTo>
                      <a:pt x="64091" y="95154"/>
                      <a:pt x="64292" y="95513"/>
                      <a:pt x="64556" y="96066"/>
                    </a:cubicBezTo>
                    <a:cubicBezTo>
                      <a:pt x="64986" y="95386"/>
                      <a:pt x="65372" y="94680"/>
                      <a:pt x="65714" y="93952"/>
                    </a:cubicBezTo>
                    <a:cubicBezTo>
                      <a:pt x="67898" y="88451"/>
                      <a:pt x="70022" y="82923"/>
                      <a:pt x="72215" y="77422"/>
                    </a:cubicBezTo>
                    <a:cubicBezTo>
                      <a:pt x="75400" y="69403"/>
                      <a:pt x="78707" y="61428"/>
                      <a:pt x="81866" y="53392"/>
                    </a:cubicBezTo>
                    <a:cubicBezTo>
                      <a:pt x="84349" y="47005"/>
                      <a:pt x="86621" y="40539"/>
                      <a:pt x="88999" y="34090"/>
                    </a:cubicBezTo>
                    <a:cubicBezTo>
                      <a:pt x="91210" y="28141"/>
                      <a:pt x="93491" y="22211"/>
                      <a:pt x="95640" y="16245"/>
                    </a:cubicBezTo>
                    <a:cubicBezTo>
                      <a:pt x="96640" y="13483"/>
                      <a:pt x="97487" y="10668"/>
                      <a:pt x="98176" y="7813"/>
                    </a:cubicBezTo>
                    <a:cubicBezTo>
                      <a:pt x="98869" y="4935"/>
                      <a:pt x="98027" y="3734"/>
                      <a:pt x="95166" y="3058"/>
                    </a:cubicBezTo>
                    <a:cubicBezTo>
                      <a:pt x="93614" y="2689"/>
                      <a:pt x="91999" y="2575"/>
                      <a:pt x="90420" y="2277"/>
                    </a:cubicBezTo>
                    <a:cubicBezTo>
                      <a:pt x="89773" y="2129"/>
                      <a:pt x="89215" y="1723"/>
                      <a:pt x="88876" y="1154"/>
                    </a:cubicBezTo>
                    <a:cubicBezTo>
                      <a:pt x="89447" y="768"/>
                      <a:pt x="90074" y="472"/>
                      <a:pt x="90736" y="277"/>
                    </a:cubicBezTo>
                    <a:cubicBezTo>
                      <a:pt x="92334" y="95"/>
                      <a:pt x="93944" y="28"/>
                      <a:pt x="95553" y="75"/>
                    </a:cubicBezTo>
                    <a:cubicBezTo>
                      <a:pt x="99615" y="180"/>
                      <a:pt x="103677" y="479"/>
                      <a:pt x="107739" y="514"/>
                    </a:cubicBezTo>
                    <a:cubicBezTo>
                      <a:pt x="110696" y="514"/>
                      <a:pt x="113661" y="198"/>
                      <a:pt x="116618" y="101"/>
                    </a:cubicBezTo>
                    <a:cubicBezTo>
                      <a:pt x="118372" y="40"/>
                      <a:pt x="120127" y="-311"/>
                      <a:pt x="121715" y="794"/>
                    </a:cubicBezTo>
                    <a:cubicBezTo>
                      <a:pt x="121715" y="1874"/>
                      <a:pt x="121083" y="2119"/>
                      <a:pt x="120259" y="2312"/>
                    </a:cubicBezTo>
                    <a:cubicBezTo>
                      <a:pt x="118294" y="2751"/>
                      <a:pt x="116328" y="3242"/>
                      <a:pt x="114398" y="3821"/>
                    </a:cubicBezTo>
                    <a:cubicBezTo>
                      <a:pt x="112178" y="4479"/>
                      <a:pt x="110713" y="6050"/>
                      <a:pt x="109467" y="7962"/>
                    </a:cubicBezTo>
                    <a:cubicBezTo>
                      <a:pt x="105642" y="13841"/>
                      <a:pt x="103642" y="20535"/>
                      <a:pt x="100817" y="26861"/>
                    </a:cubicBezTo>
                    <a:cubicBezTo>
                      <a:pt x="98509" y="32037"/>
                      <a:pt x="96430" y="37292"/>
                      <a:pt x="94245" y="42539"/>
                    </a:cubicBezTo>
                    <a:cubicBezTo>
                      <a:pt x="92648" y="46452"/>
                      <a:pt x="91157" y="50435"/>
                      <a:pt x="89569" y="54331"/>
                    </a:cubicBezTo>
                    <a:cubicBezTo>
                      <a:pt x="87981" y="58226"/>
                      <a:pt x="86288" y="62323"/>
                      <a:pt x="84612" y="66306"/>
                    </a:cubicBezTo>
                    <a:cubicBezTo>
                      <a:pt x="81761" y="73088"/>
                      <a:pt x="78909" y="79879"/>
                      <a:pt x="76005" y="86643"/>
                    </a:cubicBezTo>
                    <a:cubicBezTo>
                      <a:pt x="73777" y="91846"/>
                      <a:pt x="71478" y="97023"/>
                      <a:pt x="69197" y="102208"/>
                    </a:cubicBezTo>
                    <a:cubicBezTo>
                      <a:pt x="67530" y="106009"/>
                      <a:pt x="65848" y="109797"/>
                      <a:pt x="64152" y="113569"/>
                    </a:cubicBezTo>
                    <a:cubicBezTo>
                      <a:pt x="63731" y="114499"/>
                      <a:pt x="63275" y="115421"/>
                      <a:pt x="62792" y="116307"/>
                    </a:cubicBezTo>
                    <a:cubicBezTo>
                      <a:pt x="61748" y="118158"/>
                      <a:pt x="60502" y="118272"/>
                      <a:pt x="59388" y="116491"/>
                    </a:cubicBezTo>
                    <a:cubicBezTo>
                      <a:pt x="58362" y="114842"/>
                      <a:pt x="57482" y="113107"/>
                      <a:pt x="56756" y="111306"/>
                    </a:cubicBezTo>
                    <a:cubicBezTo>
                      <a:pt x="54203" y="104945"/>
                      <a:pt x="51773" y="98532"/>
                      <a:pt x="49237" y="92162"/>
                    </a:cubicBezTo>
                    <a:cubicBezTo>
                      <a:pt x="47272" y="87214"/>
                      <a:pt x="45166" y="82318"/>
                      <a:pt x="43192" y="77379"/>
                    </a:cubicBezTo>
                    <a:cubicBezTo>
                      <a:pt x="41095" y="72114"/>
                      <a:pt x="39121" y="66798"/>
                      <a:pt x="37051" y="61525"/>
                    </a:cubicBezTo>
                    <a:cubicBezTo>
                      <a:pt x="34980" y="56252"/>
                      <a:pt x="32725" y="51067"/>
                      <a:pt x="30628" y="45803"/>
                    </a:cubicBezTo>
                    <a:cubicBezTo>
                      <a:pt x="28725" y="41004"/>
                      <a:pt x="26987" y="36152"/>
                      <a:pt x="25066" y="31335"/>
                    </a:cubicBezTo>
                    <a:cubicBezTo>
                      <a:pt x="23373" y="27106"/>
                      <a:pt x="21557" y="22930"/>
                      <a:pt x="19802" y="18719"/>
                    </a:cubicBezTo>
                    <a:cubicBezTo>
                      <a:pt x="18925" y="16683"/>
                      <a:pt x="18135" y="14630"/>
                      <a:pt x="17433" y="12577"/>
                    </a:cubicBezTo>
                    <a:cubicBezTo>
                      <a:pt x="15582" y="7050"/>
                      <a:pt x="11792" y="3909"/>
                      <a:pt x="6027" y="3049"/>
                    </a:cubicBezTo>
                    <a:cubicBezTo>
                      <a:pt x="4606" y="2839"/>
                      <a:pt x="3185" y="2593"/>
                      <a:pt x="1781" y="2295"/>
                    </a:cubicBezTo>
                    <a:cubicBezTo>
                      <a:pt x="1159" y="2067"/>
                      <a:pt x="562" y="1776"/>
                      <a:pt x="0" y="14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467E3A70-BC4F-E4F8-2F5F-F04D895025E9}"/>
                  </a:ext>
                </a:extLst>
              </p:cNvPr>
              <p:cNvSpPr/>
              <p:nvPr/>
            </p:nvSpPr>
            <p:spPr>
              <a:xfrm>
                <a:off x="1916938" y="1274617"/>
                <a:ext cx="121030" cy="117420"/>
              </a:xfrm>
              <a:custGeom>
                <a:avLst/>
                <a:gdLst>
                  <a:gd name="connsiteX0" fmla="*/ 39612 w 121030"/>
                  <a:gd name="connsiteY0" fmla="*/ 2084 h 117420"/>
                  <a:gd name="connsiteX1" fmla="*/ 37366 w 121030"/>
                  <a:gd name="connsiteY1" fmla="*/ 2610 h 117420"/>
                  <a:gd name="connsiteX2" fmla="*/ 33094 w 121030"/>
                  <a:gd name="connsiteY2" fmla="*/ 3119 h 117420"/>
                  <a:gd name="connsiteX3" fmla="*/ 30690 w 121030"/>
                  <a:gd name="connsiteY3" fmla="*/ 6909 h 117420"/>
                  <a:gd name="connsiteX4" fmla="*/ 31646 w 121030"/>
                  <a:gd name="connsiteY4" fmla="*/ 10594 h 117420"/>
                  <a:gd name="connsiteX5" fmla="*/ 40595 w 121030"/>
                  <a:gd name="connsiteY5" fmla="*/ 34090 h 117420"/>
                  <a:gd name="connsiteX6" fmla="*/ 42613 w 121030"/>
                  <a:gd name="connsiteY6" fmla="*/ 40091 h 117420"/>
                  <a:gd name="connsiteX7" fmla="*/ 47702 w 121030"/>
                  <a:gd name="connsiteY7" fmla="*/ 53374 h 117420"/>
                  <a:gd name="connsiteX8" fmla="*/ 50334 w 121030"/>
                  <a:gd name="connsiteY8" fmla="*/ 60507 h 117420"/>
                  <a:gd name="connsiteX9" fmla="*/ 56247 w 121030"/>
                  <a:gd name="connsiteY9" fmla="*/ 75931 h 117420"/>
                  <a:gd name="connsiteX10" fmla="*/ 58546 w 121030"/>
                  <a:gd name="connsiteY10" fmla="*/ 82371 h 117420"/>
                  <a:gd name="connsiteX11" fmla="*/ 63898 w 121030"/>
                  <a:gd name="connsiteY11" fmla="*/ 96198 h 117420"/>
                  <a:gd name="connsiteX12" fmla="*/ 64599 w 121030"/>
                  <a:gd name="connsiteY12" fmla="*/ 94820 h 117420"/>
                  <a:gd name="connsiteX13" fmla="*/ 76882 w 121030"/>
                  <a:gd name="connsiteY13" fmla="*/ 64209 h 117420"/>
                  <a:gd name="connsiteX14" fmla="*/ 86814 w 121030"/>
                  <a:gd name="connsiteY14" fmla="*/ 38055 h 117420"/>
                  <a:gd name="connsiteX15" fmla="*/ 95974 w 121030"/>
                  <a:gd name="connsiteY15" fmla="*/ 13016 h 117420"/>
                  <a:gd name="connsiteX16" fmla="*/ 97544 w 121030"/>
                  <a:gd name="connsiteY16" fmla="*/ 6874 h 117420"/>
                  <a:gd name="connsiteX17" fmla="*/ 95505 w 121030"/>
                  <a:gd name="connsiteY17" fmla="*/ 2998 h 117420"/>
                  <a:gd name="connsiteX18" fmla="*/ 94780 w 121030"/>
                  <a:gd name="connsiteY18" fmla="*/ 2865 h 117420"/>
                  <a:gd name="connsiteX19" fmla="*/ 90473 w 121030"/>
                  <a:gd name="connsiteY19" fmla="*/ 2558 h 117420"/>
                  <a:gd name="connsiteX20" fmla="*/ 88490 w 121030"/>
                  <a:gd name="connsiteY20" fmla="*/ 461 h 117420"/>
                  <a:gd name="connsiteX21" fmla="*/ 92412 w 121030"/>
                  <a:gd name="connsiteY21" fmla="*/ 40 h 117420"/>
                  <a:gd name="connsiteX22" fmla="*/ 102062 w 121030"/>
                  <a:gd name="connsiteY22" fmla="*/ 215 h 117420"/>
                  <a:gd name="connsiteX23" fmla="*/ 117583 w 121030"/>
                  <a:gd name="connsiteY23" fmla="*/ 31 h 117420"/>
                  <a:gd name="connsiteX24" fmla="*/ 121031 w 121030"/>
                  <a:gd name="connsiteY24" fmla="*/ 452 h 117420"/>
                  <a:gd name="connsiteX25" fmla="*/ 119101 w 121030"/>
                  <a:gd name="connsiteY25" fmla="*/ 2575 h 117420"/>
                  <a:gd name="connsiteX26" fmla="*/ 114609 w 121030"/>
                  <a:gd name="connsiteY26" fmla="*/ 3242 h 117420"/>
                  <a:gd name="connsiteX27" fmla="*/ 108467 w 121030"/>
                  <a:gd name="connsiteY27" fmla="*/ 8225 h 117420"/>
                  <a:gd name="connsiteX28" fmla="*/ 100246 w 121030"/>
                  <a:gd name="connsiteY28" fmla="*/ 26501 h 117420"/>
                  <a:gd name="connsiteX29" fmla="*/ 92631 w 121030"/>
                  <a:gd name="connsiteY29" fmla="*/ 44776 h 117420"/>
                  <a:gd name="connsiteX30" fmla="*/ 90622 w 121030"/>
                  <a:gd name="connsiteY30" fmla="*/ 50040 h 117420"/>
                  <a:gd name="connsiteX31" fmla="*/ 85068 w 121030"/>
                  <a:gd name="connsiteY31" fmla="*/ 63113 h 117420"/>
                  <a:gd name="connsiteX32" fmla="*/ 73759 w 121030"/>
                  <a:gd name="connsiteY32" fmla="*/ 90311 h 117420"/>
                  <a:gd name="connsiteX33" fmla="*/ 62450 w 121030"/>
                  <a:gd name="connsiteY33" fmla="*/ 115578 h 117420"/>
                  <a:gd name="connsiteX34" fmla="*/ 60309 w 121030"/>
                  <a:gd name="connsiteY34" fmla="*/ 117377 h 117420"/>
                  <a:gd name="connsiteX35" fmla="*/ 58142 w 121030"/>
                  <a:gd name="connsiteY35" fmla="*/ 115526 h 117420"/>
                  <a:gd name="connsiteX36" fmla="*/ 53115 w 121030"/>
                  <a:gd name="connsiteY36" fmla="*/ 104120 h 117420"/>
                  <a:gd name="connsiteX37" fmla="*/ 44964 w 121030"/>
                  <a:gd name="connsiteY37" fmla="*/ 83327 h 117420"/>
                  <a:gd name="connsiteX38" fmla="*/ 36919 w 121030"/>
                  <a:gd name="connsiteY38" fmla="*/ 62771 h 117420"/>
                  <a:gd name="connsiteX39" fmla="*/ 30778 w 121030"/>
                  <a:gd name="connsiteY39" fmla="*/ 47715 h 117420"/>
                  <a:gd name="connsiteX40" fmla="*/ 28189 w 121030"/>
                  <a:gd name="connsiteY40" fmla="*/ 41091 h 117420"/>
                  <a:gd name="connsiteX41" fmla="*/ 17486 w 121030"/>
                  <a:gd name="connsiteY41" fmla="*/ 14481 h 117420"/>
                  <a:gd name="connsiteX42" fmla="*/ 14968 w 121030"/>
                  <a:gd name="connsiteY42" fmla="*/ 8708 h 117420"/>
                  <a:gd name="connsiteX43" fmla="*/ 7589 w 121030"/>
                  <a:gd name="connsiteY43" fmla="*/ 3356 h 117420"/>
                  <a:gd name="connsiteX44" fmla="*/ 1298 w 121030"/>
                  <a:gd name="connsiteY44" fmla="*/ 2479 h 117420"/>
                  <a:gd name="connsiteX45" fmla="*/ 0 w 121030"/>
                  <a:gd name="connsiteY45" fmla="*/ 1505 h 117420"/>
                  <a:gd name="connsiteX46" fmla="*/ 1167 w 121030"/>
                  <a:gd name="connsiteY46" fmla="*/ 101 h 117420"/>
                  <a:gd name="connsiteX47" fmla="*/ 1913 w 121030"/>
                  <a:gd name="connsiteY47" fmla="*/ 13 h 117420"/>
                  <a:gd name="connsiteX48" fmla="*/ 12344 w 121030"/>
                  <a:gd name="connsiteY48" fmla="*/ 101 h 117420"/>
                  <a:gd name="connsiteX49" fmla="*/ 28882 w 121030"/>
                  <a:gd name="connsiteY49" fmla="*/ 101 h 117420"/>
                  <a:gd name="connsiteX50" fmla="*/ 37524 w 121030"/>
                  <a:gd name="connsiteY50" fmla="*/ 241 h 117420"/>
                  <a:gd name="connsiteX51" fmla="*/ 39656 w 121030"/>
                  <a:gd name="connsiteY51" fmla="*/ 1119 h 11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21030" h="117420">
                    <a:moveTo>
                      <a:pt x="39612" y="2084"/>
                    </a:moveTo>
                    <a:cubicBezTo>
                      <a:pt x="38867" y="2259"/>
                      <a:pt x="38130" y="2505"/>
                      <a:pt x="37366" y="2610"/>
                    </a:cubicBezTo>
                    <a:cubicBezTo>
                      <a:pt x="35945" y="2812"/>
                      <a:pt x="34480" y="2786"/>
                      <a:pt x="33094" y="3119"/>
                    </a:cubicBezTo>
                    <a:cubicBezTo>
                      <a:pt x="31102" y="3584"/>
                      <a:pt x="30313" y="4874"/>
                      <a:pt x="30690" y="6909"/>
                    </a:cubicBezTo>
                    <a:cubicBezTo>
                      <a:pt x="30902" y="8163"/>
                      <a:pt x="31221" y="9396"/>
                      <a:pt x="31646" y="10594"/>
                    </a:cubicBezTo>
                    <a:cubicBezTo>
                      <a:pt x="34603" y="18438"/>
                      <a:pt x="37630" y="26246"/>
                      <a:pt x="40595" y="34090"/>
                    </a:cubicBezTo>
                    <a:cubicBezTo>
                      <a:pt x="41341" y="36064"/>
                      <a:pt x="41867" y="38117"/>
                      <a:pt x="42613" y="40091"/>
                    </a:cubicBezTo>
                    <a:cubicBezTo>
                      <a:pt x="44280" y="44530"/>
                      <a:pt x="46017" y="48943"/>
                      <a:pt x="47702" y="53374"/>
                    </a:cubicBezTo>
                    <a:cubicBezTo>
                      <a:pt x="48579" y="55734"/>
                      <a:pt x="49456" y="58138"/>
                      <a:pt x="50334" y="60507"/>
                    </a:cubicBezTo>
                    <a:cubicBezTo>
                      <a:pt x="52290" y="65648"/>
                      <a:pt x="54291" y="70781"/>
                      <a:pt x="56247" y="75931"/>
                    </a:cubicBezTo>
                    <a:cubicBezTo>
                      <a:pt x="57054" y="78063"/>
                      <a:pt x="57730" y="80239"/>
                      <a:pt x="58546" y="82371"/>
                    </a:cubicBezTo>
                    <a:cubicBezTo>
                      <a:pt x="60257" y="86871"/>
                      <a:pt x="62055" y="91355"/>
                      <a:pt x="63898" y="96198"/>
                    </a:cubicBezTo>
                    <a:cubicBezTo>
                      <a:pt x="64213" y="95575"/>
                      <a:pt x="64442" y="95215"/>
                      <a:pt x="64599" y="94820"/>
                    </a:cubicBezTo>
                    <a:cubicBezTo>
                      <a:pt x="68714" y="84617"/>
                      <a:pt x="72873" y="74439"/>
                      <a:pt x="76882" y="64209"/>
                    </a:cubicBezTo>
                    <a:cubicBezTo>
                      <a:pt x="80269" y="55506"/>
                      <a:pt x="83550" y="46829"/>
                      <a:pt x="86814" y="38055"/>
                    </a:cubicBezTo>
                    <a:cubicBezTo>
                      <a:pt x="89926" y="29732"/>
                      <a:pt x="92979" y="21386"/>
                      <a:pt x="95974" y="13016"/>
                    </a:cubicBezTo>
                    <a:cubicBezTo>
                      <a:pt x="96645" y="11009"/>
                      <a:pt x="97169" y="8957"/>
                      <a:pt x="97544" y="6874"/>
                    </a:cubicBezTo>
                    <a:cubicBezTo>
                      <a:pt x="98051" y="5241"/>
                      <a:pt x="97139" y="3505"/>
                      <a:pt x="95505" y="2998"/>
                    </a:cubicBezTo>
                    <a:cubicBezTo>
                      <a:pt x="95270" y="2925"/>
                      <a:pt x="95026" y="2880"/>
                      <a:pt x="94780" y="2865"/>
                    </a:cubicBezTo>
                    <a:cubicBezTo>
                      <a:pt x="93352" y="2674"/>
                      <a:pt x="91913" y="2572"/>
                      <a:pt x="90473" y="2558"/>
                    </a:cubicBezTo>
                    <a:cubicBezTo>
                      <a:pt x="89323" y="2558"/>
                      <a:pt x="88534" y="2119"/>
                      <a:pt x="88490" y="461"/>
                    </a:cubicBezTo>
                    <a:cubicBezTo>
                      <a:pt x="89788" y="246"/>
                      <a:pt x="91097" y="105"/>
                      <a:pt x="92412" y="40"/>
                    </a:cubicBezTo>
                    <a:cubicBezTo>
                      <a:pt x="95631" y="40"/>
                      <a:pt x="98851" y="224"/>
                      <a:pt x="102062" y="215"/>
                    </a:cubicBezTo>
                    <a:cubicBezTo>
                      <a:pt x="107239" y="215"/>
                      <a:pt x="112406" y="57"/>
                      <a:pt x="117583" y="31"/>
                    </a:cubicBezTo>
                    <a:cubicBezTo>
                      <a:pt x="118740" y="96"/>
                      <a:pt x="119892" y="237"/>
                      <a:pt x="121031" y="452"/>
                    </a:cubicBezTo>
                    <a:cubicBezTo>
                      <a:pt x="121031" y="2084"/>
                      <a:pt x="120268" y="2470"/>
                      <a:pt x="119101" y="2575"/>
                    </a:cubicBezTo>
                    <a:cubicBezTo>
                      <a:pt x="117592" y="2714"/>
                      <a:pt x="116092" y="2937"/>
                      <a:pt x="114609" y="3242"/>
                    </a:cubicBezTo>
                    <a:cubicBezTo>
                      <a:pt x="111713" y="3821"/>
                      <a:pt x="109941" y="5874"/>
                      <a:pt x="108467" y="8225"/>
                    </a:cubicBezTo>
                    <a:cubicBezTo>
                      <a:pt x="104958" y="13972"/>
                      <a:pt x="102861" y="20350"/>
                      <a:pt x="100246" y="26501"/>
                    </a:cubicBezTo>
                    <a:cubicBezTo>
                      <a:pt x="97632" y="32651"/>
                      <a:pt x="95149" y="38678"/>
                      <a:pt x="92631" y="44776"/>
                    </a:cubicBezTo>
                    <a:cubicBezTo>
                      <a:pt x="91920" y="46531"/>
                      <a:pt x="91341" y="48285"/>
                      <a:pt x="90622" y="50040"/>
                    </a:cubicBezTo>
                    <a:cubicBezTo>
                      <a:pt x="88797" y="54427"/>
                      <a:pt x="86893" y="58743"/>
                      <a:pt x="85068" y="63113"/>
                    </a:cubicBezTo>
                    <a:cubicBezTo>
                      <a:pt x="81296" y="72176"/>
                      <a:pt x="77637" y="81291"/>
                      <a:pt x="73759" y="90311"/>
                    </a:cubicBezTo>
                    <a:cubicBezTo>
                      <a:pt x="70109" y="98786"/>
                      <a:pt x="66240" y="107156"/>
                      <a:pt x="62450" y="115578"/>
                    </a:cubicBezTo>
                    <a:cubicBezTo>
                      <a:pt x="62029" y="116517"/>
                      <a:pt x="61441" y="117658"/>
                      <a:pt x="60309" y="117377"/>
                    </a:cubicBezTo>
                    <a:cubicBezTo>
                      <a:pt x="59370" y="117072"/>
                      <a:pt x="58591" y="116406"/>
                      <a:pt x="58142" y="115526"/>
                    </a:cubicBezTo>
                    <a:cubicBezTo>
                      <a:pt x="56387" y="111779"/>
                      <a:pt x="54633" y="107981"/>
                      <a:pt x="53115" y="104120"/>
                    </a:cubicBezTo>
                    <a:cubicBezTo>
                      <a:pt x="50334" y="97215"/>
                      <a:pt x="47675" y="90258"/>
                      <a:pt x="44964" y="83327"/>
                    </a:cubicBezTo>
                    <a:cubicBezTo>
                      <a:pt x="42253" y="76396"/>
                      <a:pt x="39612" y="69640"/>
                      <a:pt x="36919" y="62771"/>
                    </a:cubicBezTo>
                    <a:cubicBezTo>
                      <a:pt x="34919" y="57734"/>
                      <a:pt x="32822" y="52742"/>
                      <a:pt x="30778" y="47715"/>
                    </a:cubicBezTo>
                    <a:cubicBezTo>
                      <a:pt x="29900" y="45522"/>
                      <a:pt x="29075" y="43328"/>
                      <a:pt x="28189" y="41091"/>
                    </a:cubicBezTo>
                    <a:cubicBezTo>
                      <a:pt x="24633" y="32218"/>
                      <a:pt x="21065" y="23348"/>
                      <a:pt x="17486" y="14481"/>
                    </a:cubicBezTo>
                    <a:cubicBezTo>
                      <a:pt x="16757" y="12510"/>
                      <a:pt x="15916" y="10583"/>
                      <a:pt x="14968" y="8708"/>
                    </a:cubicBezTo>
                    <a:cubicBezTo>
                      <a:pt x="13418" y="5923"/>
                      <a:pt x="10718" y="3964"/>
                      <a:pt x="7589" y="3356"/>
                    </a:cubicBezTo>
                    <a:cubicBezTo>
                      <a:pt x="5536" y="2891"/>
                      <a:pt x="3387" y="2865"/>
                      <a:pt x="1298" y="2479"/>
                    </a:cubicBezTo>
                    <a:cubicBezTo>
                      <a:pt x="825" y="2400"/>
                      <a:pt x="421" y="1838"/>
                      <a:pt x="0" y="1505"/>
                    </a:cubicBezTo>
                    <a:cubicBezTo>
                      <a:pt x="362" y="1016"/>
                      <a:pt x="752" y="547"/>
                      <a:pt x="1167" y="101"/>
                    </a:cubicBezTo>
                    <a:cubicBezTo>
                      <a:pt x="1307" y="-39"/>
                      <a:pt x="1658" y="5"/>
                      <a:pt x="1913" y="13"/>
                    </a:cubicBezTo>
                    <a:cubicBezTo>
                      <a:pt x="5422" y="13"/>
                      <a:pt x="8870" y="101"/>
                      <a:pt x="12344" y="101"/>
                    </a:cubicBezTo>
                    <a:cubicBezTo>
                      <a:pt x="17863" y="101"/>
                      <a:pt x="23373" y="101"/>
                      <a:pt x="28882" y="101"/>
                    </a:cubicBezTo>
                    <a:cubicBezTo>
                      <a:pt x="31769" y="101"/>
                      <a:pt x="34647" y="101"/>
                      <a:pt x="37524" y="241"/>
                    </a:cubicBezTo>
                    <a:cubicBezTo>
                      <a:pt x="38279" y="414"/>
                      <a:pt x="38999" y="710"/>
                      <a:pt x="39656" y="11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37505085-F2CC-5AFC-5424-6E86D9A4DEC9}"/>
                  </a:ext>
                </a:extLst>
              </p:cNvPr>
              <p:cNvSpPr/>
              <p:nvPr/>
            </p:nvSpPr>
            <p:spPr>
              <a:xfrm>
                <a:off x="1964228" y="1445393"/>
                <a:ext cx="109118" cy="89689"/>
              </a:xfrm>
              <a:custGeom>
                <a:avLst/>
                <a:gdLst>
                  <a:gd name="connsiteX0" fmla="*/ 1772 w 109118"/>
                  <a:gd name="connsiteY0" fmla="*/ 87582 h 89689"/>
                  <a:gd name="connsiteX1" fmla="*/ 3869 w 109118"/>
                  <a:gd name="connsiteY1" fmla="*/ 86705 h 89689"/>
                  <a:gd name="connsiteX2" fmla="*/ 7379 w 109118"/>
                  <a:gd name="connsiteY2" fmla="*/ 86275 h 89689"/>
                  <a:gd name="connsiteX3" fmla="*/ 10748 w 109118"/>
                  <a:gd name="connsiteY3" fmla="*/ 83310 h 89689"/>
                  <a:gd name="connsiteX4" fmla="*/ 12379 w 109118"/>
                  <a:gd name="connsiteY4" fmla="*/ 70632 h 89689"/>
                  <a:gd name="connsiteX5" fmla="*/ 12379 w 109118"/>
                  <a:gd name="connsiteY5" fmla="*/ 14095 h 89689"/>
                  <a:gd name="connsiteX6" fmla="*/ 11739 w 109118"/>
                  <a:gd name="connsiteY6" fmla="*/ 6918 h 89689"/>
                  <a:gd name="connsiteX7" fmla="*/ 7808 w 109118"/>
                  <a:gd name="connsiteY7" fmla="*/ 2812 h 89689"/>
                  <a:gd name="connsiteX8" fmla="*/ 2808 w 109118"/>
                  <a:gd name="connsiteY8" fmla="*/ 2119 h 89689"/>
                  <a:gd name="connsiteX9" fmla="*/ 0 w 109118"/>
                  <a:gd name="connsiteY9" fmla="*/ 408 h 89689"/>
                  <a:gd name="connsiteX10" fmla="*/ 2132 w 109118"/>
                  <a:gd name="connsiteY10" fmla="*/ 57 h 89689"/>
                  <a:gd name="connsiteX11" fmla="*/ 36744 w 109118"/>
                  <a:gd name="connsiteY11" fmla="*/ 136 h 89689"/>
                  <a:gd name="connsiteX12" fmla="*/ 65889 w 109118"/>
                  <a:gd name="connsiteY12" fmla="*/ 1356 h 89689"/>
                  <a:gd name="connsiteX13" fmla="*/ 80427 w 109118"/>
                  <a:gd name="connsiteY13" fmla="*/ 4918 h 89689"/>
                  <a:gd name="connsiteX14" fmla="*/ 99729 w 109118"/>
                  <a:gd name="connsiteY14" fmla="*/ 17894 h 89689"/>
                  <a:gd name="connsiteX15" fmla="*/ 105124 w 109118"/>
                  <a:gd name="connsiteY15" fmla="*/ 26132 h 89689"/>
                  <a:gd name="connsiteX16" fmla="*/ 108853 w 109118"/>
                  <a:gd name="connsiteY16" fmla="*/ 37626 h 89689"/>
                  <a:gd name="connsiteX17" fmla="*/ 107353 w 109118"/>
                  <a:gd name="connsiteY17" fmla="*/ 56164 h 89689"/>
                  <a:gd name="connsiteX18" fmla="*/ 97211 w 109118"/>
                  <a:gd name="connsiteY18" fmla="*/ 72930 h 89689"/>
                  <a:gd name="connsiteX19" fmla="*/ 88507 w 109118"/>
                  <a:gd name="connsiteY19" fmla="*/ 80230 h 89689"/>
                  <a:gd name="connsiteX20" fmla="*/ 71443 w 109118"/>
                  <a:gd name="connsiteY20" fmla="*/ 87249 h 89689"/>
                  <a:gd name="connsiteX21" fmla="*/ 45728 w 109118"/>
                  <a:gd name="connsiteY21" fmla="*/ 89626 h 89689"/>
                  <a:gd name="connsiteX22" fmla="*/ 23653 w 109118"/>
                  <a:gd name="connsiteY22" fmla="*/ 88679 h 89689"/>
                  <a:gd name="connsiteX23" fmla="*/ 5571 w 109118"/>
                  <a:gd name="connsiteY23" fmla="*/ 88626 h 89689"/>
                  <a:gd name="connsiteX24" fmla="*/ 3290 w 109118"/>
                  <a:gd name="connsiteY24" fmla="*/ 88547 h 89689"/>
                  <a:gd name="connsiteX25" fmla="*/ 1772 w 109118"/>
                  <a:gd name="connsiteY25" fmla="*/ 87582 h 89689"/>
                  <a:gd name="connsiteX26" fmla="*/ 24469 w 109118"/>
                  <a:gd name="connsiteY26" fmla="*/ 39670 h 89689"/>
                  <a:gd name="connsiteX27" fmla="*/ 24636 w 109118"/>
                  <a:gd name="connsiteY27" fmla="*/ 39670 h 89689"/>
                  <a:gd name="connsiteX28" fmla="*/ 24680 w 109118"/>
                  <a:gd name="connsiteY28" fmla="*/ 70193 h 89689"/>
                  <a:gd name="connsiteX29" fmla="*/ 25908 w 109118"/>
                  <a:gd name="connsiteY29" fmla="*/ 78967 h 89689"/>
                  <a:gd name="connsiteX30" fmla="*/ 28216 w 109118"/>
                  <a:gd name="connsiteY30" fmla="*/ 82134 h 89689"/>
                  <a:gd name="connsiteX31" fmla="*/ 33348 w 109118"/>
                  <a:gd name="connsiteY31" fmla="*/ 84248 h 89689"/>
                  <a:gd name="connsiteX32" fmla="*/ 57914 w 109118"/>
                  <a:gd name="connsiteY32" fmla="*/ 85196 h 89689"/>
                  <a:gd name="connsiteX33" fmla="*/ 78593 w 109118"/>
                  <a:gd name="connsiteY33" fmla="*/ 80370 h 89689"/>
                  <a:gd name="connsiteX34" fmla="*/ 86840 w 109118"/>
                  <a:gd name="connsiteY34" fmla="*/ 76528 h 89689"/>
                  <a:gd name="connsiteX35" fmla="*/ 100378 w 109118"/>
                  <a:gd name="connsiteY35" fmla="*/ 53988 h 89689"/>
                  <a:gd name="connsiteX36" fmla="*/ 100843 w 109118"/>
                  <a:gd name="connsiteY36" fmla="*/ 50216 h 89689"/>
                  <a:gd name="connsiteX37" fmla="*/ 100299 w 109118"/>
                  <a:gd name="connsiteY37" fmla="*/ 39951 h 89689"/>
                  <a:gd name="connsiteX38" fmla="*/ 97728 w 109118"/>
                  <a:gd name="connsiteY38" fmla="*/ 31335 h 89689"/>
                  <a:gd name="connsiteX39" fmla="*/ 89832 w 109118"/>
                  <a:gd name="connsiteY39" fmla="*/ 20263 h 89689"/>
                  <a:gd name="connsiteX40" fmla="*/ 74426 w 109118"/>
                  <a:gd name="connsiteY40" fmla="*/ 9919 h 89689"/>
                  <a:gd name="connsiteX41" fmla="*/ 57475 w 109118"/>
                  <a:gd name="connsiteY41" fmla="*/ 5646 h 89689"/>
                  <a:gd name="connsiteX42" fmla="*/ 46359 w 109118"/>
                  <a:gd name="connsiteY42" fmla="*/ 4707 h 89689"/>
                  <a:gd name="connsiteX43" fmla="*/ 28102 w 109118"/>
                  <a:gd name="connsiteY43" fmla="*/ 4760 h 89689"/>
                  <a:gd name="connsiteX44" fmla="*/ 24671 w 109118"/>
                  <a:gd name="connsiteY44" fmla="*/ 8410 h 89689"/>
                  <a:gd name="connsiteX45" fmla="*/ 24478 w 109118"/>
                  <a:gd name="connsiteY45" fmla="*/ 17043 h 89689"/>
                  <a:gd name="connsiteX46" fmla="*/ 24469 w 109118"/>
                  <a:gd name="connsiteY46" fmla="*/ 39670 h 8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9118" h="89689">
                    <a:moveTo>
                      <a:pt x="1772" y="87582"/>
                    </a:moveTo>
                    <a:cubicBezTo>
                      <a:pt x="2445" y="87231"/>
                      <a:pt x="3147" y="86937"/>
                      <a:pt x="3869" y="86705"/>
                    </a:cubicBezTo>
                    <a:cubicBezTo>
                      <a:pt x="5036" y="86494"/>
                      <a:pt x="6220" y="86424"/>
                      <a:pt x="7379" y="86275"/>
                    </a:cubicBezTo>
                    <a:cubicBezTo>
                      <a:pt x="9046" y="86170"/>
                      <a:pt x="10431" y="84950"/>
                      <a:pt x="10748" y="83310"/>
                    </a:cubicBezTo>
                    <a:cubicBezTo>
                      <a:pt x="11834" y="79171"/>
                      <a:pt x="12382" y="74910"/>
                      <a:pt x="12379" y="70632"/>
                    </a:cubicBezTo>
                    <a:cubicBezTo>
                      <a:pt x="12379" y="51786"/>
                      <a:pt x="12379" y="32906"/>
                      <a:pt x="12379" y="14095"/>
                    </a:cubicBezTo>
                    <a:cubicBezTo>
                      <a:pt x="12297" y="11693"/>
                      <a:pt x="12083" y="9297"/>
                      <a:pt x="11739" y="6918"/>
                    </a:cubicBezTo>
                    <a:cubicBezTo>
                      <a:pt x="11476" y="4585"/>
                      <a:pt x="9984" y="3304"/>
                      <a:pt x="7808" y="2812"/>
                    </a:cubicBezTo>
                    <a:cubicBezTo>
                      <a:pt x="6158" y="2475"/>
                      <a:pt x="4488" y="2244"/>
                      <a:pt x="2808" y="2119"/>
                    </a:cubicBezTo>
                    <a:cubicBezTo>
                      <a:pt x="1720" y="2014"/>
                      <a:pt x="579" y="2119"/>
                      <a:pt x="0" y="408"/>
                    </a:cubicBezTo>
                    <a:cubicBezTo>
                      <a:pt x="700" y="236"/>
                      <a:pt x="1413" y="119"/>
                      <a:pt x="2132" y="57"/>
                    </a:cubicBezTo>
                    <a:cubicBezTo>
                      <a:pt x="13669" y="57"/>
                      <a:pt x="25215" y="356"/>
                      <a:pt x="36744" y="136"/>
                    </a:cubicBezTo>
                    <a:cubicBezTo>
                      <a:pt x="46500" y="-48"/>
                      <a:pt x="56247" y="-311"/>
                      <a:pt x="65889" y="1356"/>
                    </a:cubicBezTo>
                    <a:cubicBezTo>
                      <a:pt x="70823" y="2152"/>
                      <a:pt x="75684" y="3343"/>
                      <a:pt x="80427" y="4918"/>
                    </a:cubicBezTo>
                    <a:cubicBezTo>
                      <a:pt x="87929" y="7392"/>
                      <a:pt x="94606" y="11881"/>
                      <a:pt x="99729" y="17894"/>
                    </a:cubicBezTo>
                    <a:cubicBezTo>
                      <a:pt x="101785" y="20462"/>
                      <a:pt x="103593" y="23220"/>
                      <a:pt x="105124" y="26132"/>
                    </a:cubicBezTo>
                    <a:cubicBezTo>
                      <a:pt x="107202" y="29641"/>
                      <a:pt x="108475" y="33566"/>
                      <a:pt x="108853" y="37626"/>
                    </a:cubicBezTo>
                    <a:cubicBezTo>
                      <a:pt x="109257" y="43881"/>
                      <a:pt x="109485" y="50172"/>
                      <a:pt x="107353" y="56164"/>
                    </a:cubicBezTo>
                    <a:cubicBezTo>
                      <a:pt x="105198" y="62408"/>
                      <a:pt x="101740" y="68123"/>
                      <a:pt x="97211" y="72930"/>
                    </a:cubicBezTo>
                    <a:cubicBezTo>
                      <a:pt x="94659" y="75753"/>
                      <a:pt x="91731" y="78209"/>
                      <a:pt x="88507" y="80230"/>
                    </a:cubicBezTo>
                    <a:cubicBezTo>
                      <a:pt x="83181" y="83367"/>
                      <a:pt x="77435" y="85730"/>
                      <a:pt x="71443" y="87249"/>
                    </a:cubicBezTo>
                    <a:cubicBezTo>
                      <a:pt x="62976" y="89425"/>
                      <a:pt x="54387" y="89881"/>
                      <a:pt x="45728" y="89626"/>
                    </a:cubicBezTo>
                    <a:cubicBezTo>
                      <a:pt x="38367" y="89390"/>
                      <a:pt x="31014" y="88872"/>
                      <a:pt x="23653" y="88679"/>
                    </a:cubicBezTo>
                    <a:cubicBezTo>
                      <a:pt x="17626" y="88512"/>
                      <a:pt x="11599" y="88679"/>
                      <a:pt x="5571" y="88626"/>
                    </a:cubicBezTo>
                    <a:cubicBezTo>
                      <a:pt x="4810" y="88662"/>
                      <a:pt x="4047" y="88636"/>
                      <a:pt x="3290" y="88547"/>
                    </a:cubicBezTo>
                    <a:cubicBezTo>
                      <a:pt x="2851" y="88503"/>
                      <a:pt x="2527" y="88091"/>
                      <a:pt x="1772" y="87582"/>
                    </a:cubicBezTo>
                    <a:close/>
                    <a:moveTo>
                      <a:pt x="24469" y="39670"/>
                    </a:moveTo>
                    <a:lnTo>
                      <a:pt x="24636" y="39670"/>
                    </a:lnTo>
                    <a:cubicBezTo>
                      <a:pt x="24636" y="49847"/>
                      <a:pt x="24575" y="60025"/>
                      <a:pt x="24680" y="70193"/>
                    </a:cubicBezTo>
                    <a:cubicBezTo>
                      <a:pt x="24654" y="73162"/>
                      <a:pt x="25068" y="76119"/>
                      <a:pt x="25908" y="78967"/>
                    </a:cubicBezTo>
                    <a:cubicBezTo>
                      <a:pt x="26215" y="80291"/>
                      <a:pt x="27049" y="81436"/>
                      <a:pt x="28216" y="82134"/>
                    </a:cubicBezTo>
                    <a:cubicBezTo>
                      <a:pt x="29819" y="83075"/>
                      <a:pt x="31547" y="83787"/>
                      <a:pt x="33348" y="84248"/>
                    </a:cubicBezTo>
                    <a:cubicBezTo>
                      <a:pt x="41472" y="85915"/>
                      <a:pt x="49737" y="85564"/>
                      <a:pt x="57914" y="85196"/>
                    </a:cubicBezTo>
                    <a:cubicBezTo>
                      <a:pt x="65032" y="84776"/>
                      <a:pt x="72025" y="83145"/>
                      <a:pt x="78593" y="80370"/>
                    </a:cubicBezTo>
                    <a:cubicBezTo>
                      <a:pt x="81453" y="79340"/>
                      <a:pt x="84213" y="78054"/>
                      <a:pt x="86840" y="76528"/>
                    </a:cubicBezTo>
                    <a:cubicBezTo>
                      <a:pt x="95044" y="71263"/>
                      <a:pt x="98702" y="63209"/>
                      <a:pt x="100378" y="53988"/>
                    </a:cubicBezTo>
                    <a:cubicBezTo>
                      <a:pt x="100650" y="52748"/>
                      <a:pt x="100805" y="51485"/>
                      <a:pt x="100843" y="50216"/>
                    </a:cubicBezTo>
                    <a:cubicBezTo>
                      <a:pt x="100955" y="46784"/>
                      <a:pt x="100773" y="43350"/>
                      <a:pt x="100299" y="39951"/>
                    </a:cubicBezTo>
                    <a:cubicBezTo>
                      <a:pt x="99755" y="36968"/>
                      <a:pt x="99334" y="33993"/>
                      <a:pt x="97728" y="31335"/>
                    </a:cubicBezTo>
                    <a:cubicBezTo>
                      <a:pt x="95466" y="27394"/>
                      <a:pt x="92820" y="23685"/>
                      <a:pt x="89832" y="20263"/>
                    </a:cubicBezTo>
                    <a:cubicBezTo>
                      <a:pt x="85574" y="15659"/>
                      <a:pt x="80299" y="12117"/>
                      <a:pt x="74426" y="9919"/>
                    </a:cubicBezTo>
                    <a:cubicBezTo>
                      <a:pt x="68978" y="7785"/>
                      <a:pt x="63283" y="6349"/>
                      <a:pt x="57475" y="5646"/>
                    </a:cubicBezTo>
                    <a:cubicBezTo>
                      <a:pt x="53791" y="5199"/>
                      <a:pt x="50071" y="4874"/>
                      <a:pt x="46359" y="4707"/>
                    </a:cubicBezTo>
                    <a:cubicBezTo>
                      <a:pt x="40279" y="4444"/>
                      <a:pt x="34190" y="3830"/>
                      <a:pt x="28102" y="4760"/>
                    </a:cubicBezTo>
                    <a:cubicBezTo>
                      <a:pt x="25022" y="5225"/>
                      <a:pt x="24847" y="5787"/>
                      <a:pt x="24671" y="8410"/>
                    </a:cubicBezTo>
                    <a:cubicBezTo>
                      <a:pt x="24478" y="11279"/>
                      <a:pt x="24487" y="14165"/>
                      <a:pt x="24478" y="17043"/>
                    </a:cubicBezTo>
                    <a:cubicBezTo>
                      <a:pt x="24452" y="24571"/>
                      <a:pt x="24469" y="32116"/>
                      <a:pt x="24469" y="39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B4DC4727-9B90-AB87-6056-D7F801E0B4AA}"/>
                  </a:ext>
                </a:extLst>
              </p:cNvPr>
              <p:cNvSpPr/>
              <p:nvPr/>
            </p:nvSpPr>
            <p:spPr>
              <a:xfrm>
                <a:off x="2364069" y="1303709"/>
                <a:ext cx="111709" cy="92603"/>
              </a:xfrm>
              <a:custGeom>
                <a:avLst/>
                <a:gdLst>
                  <a:gd name="connsiteX0" fmla="*/ 31220 w 111709"/>
                  <a:gd name="connsiteY0" fmla="*/ 88706 h 92603"/>
                  <a:gd name="connsiteX1" fmla="*/ 29193 w 111709"/>
                  <a:gd name="connsiteY1" fmla="*/ 89163 h 92603"/>
                  <a:gd name="connsiteX2" fmla="*/ 3750 w 111709"/>
                  <a:gd name="connsiteY2" fmla="*/ 89163 h 92603"/>
                  <a:gd name="connsiteX3" fmla="*/ 1267 w 111709"/>
                  <a:gd name="connsiteY3" fmla="*/ 88662 h 92603"/>
                  <a:gd name="connsiteX4" fmla="*/ 3022 w 111709"/>
                  <a:gd name="connsiteY4" fmla="*/ 87425 h 92603"/>
                  <a:gd name="connsiteX5" fmla="*/ 5786 w 111709"/>
                  <a:gd name="connsiteY5" fmla="*/ 87039 h 92603"/>
                  <a:gd name="connsiteX6" fmla="*/ 9058 w 111709"/>
                  <a:gd name="connsiteY6" fmla="*/ 83662 h 92603"/>
                  <a:gd name="connsiteX7" fmla="*/ 10058 w 111709"/>
                  <a:gd name="connsiteY7" fmla="*/ 70545 h 92603"/>
                  <a:gd name="connsiteX8" fmla="*/ 10058 w 111709"/>
                  <a:gd name="connsiteY8" fmla="*/ 13736 h 92603"/>
                  <a:gd name="connsiteX9" fmla="*/ 9330 w 111709"/>
                  <a:gd name="connsiteY9" fmla="*/ 5691 h 92603"/>
                  <a:gd name="connsiteX10" fmla="*/ 6593 w 111709"/>
                  <a:gd name="connsiteY10" fmla="*/ 2945 h 92603"/>
                  <a:gd name="connsiteX11" fmla="*/ 2636 w 111709"/>
                  <a:gd name="connsiteY11" fmla="*/ 2068 h 92603"/>
                  <a:gd name="connsiteX12" fmla="*/ 4 w 111709"/>
                  <a:gd name="connsiteY12" fmla="*/ 1559 h 92603"/>
                  <a:gd name="connsiteX13" fmla="*/ 1206 w 111709"/>
                  <a:gd name="connsiteY13" fmla="*/ 23 h 92603"/>
                  <a:gd name="connsiteX14" fmla="*/ 3241 w 111709"/>
                  <a:gd name="connsiteY14" fmla="*/ 23 h 92603"/>
                  <a:gd name="connsiteX15" fmla="*/ 26632 w 111709"/>
                  <a:gd name="connsiteY15" fmla="*/ 23 h 92603"/>
                  <a:gd name="connsiteX16" fmla="*/ 42564 w 111709"/>
                  <a:gd name="connsiteY16" fmla="*/ 1524 h 92603"/>
                  <a:gd name="connsiteX17" fmla="*/ 55339 w 111709"/>
                  <a:gd name="connsiteY17" fmla="*/ 10043 h 92603"/>
                  <a:gd name="connsiteX18" fmla="*/ 58699 w 111709"/>
                  <a:gd name="connsiteY18" fmla="*/ 25414 h 92603"/>
                  <a:gd name="connsiteX19" fmla="*/ 53645 w 111709"/>
                  <a:gd name="connsiteY19" fmla="*/ 38574 h 92603"/>
                  <a:gd name="connsiteX20" fmla="*/ 46697 w 111709"/>
                  <a:gd name="connsiteY20" fmla="*/ 46646 h 92603"/>
                  <a:gd name="connsiteX21" fmla="*/ 45214 w 111709"/>
                  <a:gd name="connsiteY21" fmla="*/ 48278 h 92603"/>
                  <a:gd name="connsiteX22" fmla="*/ 47653 w 111709"/>
                  <a:gd name="connsiteY22" fmla="*/ 49725 h 92603"/>
                  <a:gd name="connsiteX23" fmla="*/ 59366 w 111709"/>
                  <a:gd name="connsiteY23" fmla="*/ 58894 h 92603"/>
                  <a:gd name="connsiteX24" fmla="*/ 61410 w 111709"/>
                  <a:gd name="connsiteY24" fmla="*/ 61157 h 92603"/>
                  <a:gd name="connsiteX25" fmla="*/ 69999 w 111709"/>
                  <a:gd name="connsiteY25" fmla="*/ 73958 h 92603"/>
                  <a:gd name="connsiteX26" fmla="*/ 76395 w 111709"/>
                  <a:gd name="connsiteY26" fmla="*/ 82732 h 92603"/>
                  <a:gd name="connsiteX27" fmla="*/ 78036 w 111709"/>
                  <a:gd name="connsiteY27" fmla="*/ 83898 h 92603"/>
                  <a:gd name="connsiteX28" fmla="*/ 92301 w 111709"/>
                  <a:gd name="connsiteY28" fmla="*/ 86092 h 92603"/>
                  <a:gd name="connsiteX29" fmla="*/ 101347 w 111709"/>
                  <a:gd name="connsiteY29" fmla="*/ 84864 h 92603"/>
                  <a:gd name="connsiteX30" fmla="*/ 107945 w 111709"/>
                  <a:gd name="connsiteY30" fmla="*/ 82495 h 92603"/>
                  <a:gd name="connsiteX31" fmla="*/ 111709 w 111709"/>
                  <a:gd name="connsiteY31" fmla="*/ 81021 h 92603"/>
                  <a:gd name="connsiteX32" fmla="*/ 110550 w 111709"/>
                  <a:gd name="connsiteY32" fmla="*/ 84012 h 92603"/>
                  <a:gd name="connsiteX33" fmla="*/ 101180 w 111709"/>
                  <a:gd name="connsiteY33" fmla="*/ 89935 h 92603"/>
                  <a:gd name="connsiteX34" fmla="*/ 80905 w 111709"/>
                  <a:gd name="connsiteY34" fmla="*/ 92268 h 92603"/>
                  <a:gd name="connsiteX35" fmla="*/ 59111 w 111709"/>
                  <a:gd name="connsiteY35" fmla="*/ 79617 h 92603"/>
                  <a:gd name="connsiteX36" fmla="*/ 49846 w 111709"/>
                  <a:gd name="connsiteY36" fmla="*/ 66676 h 92603"/>
                  <a:gd name="connsiteX37" fmla="*/ 39476 w 111709"/>
                  <a:gd name="connsiteY37" fmla="*/ 55323 h 92603"/>
                  <a:gd name="connsiteX38" fmla="*/ 35967 w 111709"/>
                  <a:gd name="connsiteY38" fmla="*/ 52270 h 92603"/>
                  <a:gd name="connsiteX39" fmla="*/ 33335 w 111709"/>
                  <a:gd name="connsiteY39" fmla="*/ 51559 h 92603"/>
                  <a:gd name="connsiteX40" fmla="*/ 21876 w 111709"/>
                  <a:gd name="connsiteY40" fmla="*/ 51559 h 92603"/>
                  <a:gd name="connsiteX41" fmla="*/ 19823 w 111709"/>
                  <a:gd name="connsiteY41" fmla="*/ 53665 h 92603"/>
                  <a:gd name="connsiteX42" fmla="*/ 20122 w 111709"/>
                  <a:gd name="connsiteY42" fmla="*/ 71212 h 92603"/>
                  <a:gd name="connsiteX43" fmla="*/ 20332 w 111709"/>
                  <a:gd name="connsiteY43" fmla="*/ 77546 h 92603"/>
                  <a:gd name="connsiteX44" fmla="*/ 21210 w 111709"/>
                  <a:gd name="connsiteY44" fmla="*/ 84039 h 92603"/>
                  <a:gd name="connsiteX45" fmla="*/ 24114 w 111709"/>
                  <a:gd name="connsiteY45" fmla="*/ 86864 h 92603"/>
                  <a:gd name="connsiteX46" fmla="*/ 29150 w 111709"/>
                  <a:gd name="connsiteY46" fmla="*/ 87460 h 92603"/>
                  <a:gd name="connsiteX47" fmla="*/ 31255 w 111709"/>
                  <a:gd name="connsiteY47" fmla="*/ 87917 h 92603"/>
                  <a:gd name="connsiteX48" fmla="*/ 19753 w 111709"/>
                  <a:gd name="connsiteY48" fmla="*/ 25203 h 92603"/>
                  <a:gd name="connsiteX49" fmla="*/ 19753 w 111709"/>
                  <a:gd name="connsiteY49" fmla="*/ 42514 h 92603"/>
                  <a:gd name="connsiteX50" fmla="*/ 23184 w 111709"/>
                  <a:gd name="connsiteY50" fmla="*/ 46830 h 92603"/>
                  <a:gd name="connsiteX51" fmla="*/ 36590 w 111709"/>
                  <a:gd name="connsiteY51" fmla="*/ 47357 h 92603"/>
                  <a:gd name="connsiteX52" fmla="*/ 45626 w 111709"/>
                  <a:gd name="connsiteY52" fmla="*/ 41215 h 92603"/>
                  <a:gd name="connsiteX53" fmla="*/ 48750 w 111709"/>
                  <a:gd name="connsiteY53" fmla="*/ 28809 h 92603"/>
                  <a:gd name="connsiteX54" fmla="*/ 42985 w 111709"/>
                  <a:gd name="connsiteY54" fmla="*/ 9964 h 92603"/>
                  <a:gd name="connsiteX55" fmla="*/ 37721 w 111709"/>
                  <a:gd name="connsiteY55" fmla="*/ 6042 h 92603"/>
                  <a:gd name="connsiteX56" fmla="*/ 21789 w 111709"/>
                  <a:gd name="connsiteY56" fmla="*/ 4542 h 92603"/>
                  <a:gd name="connsiteX57" fmla="*/ 19779 w 111709"/>
                  <a:gd name="connsiteY57" fmla="*/ 6655 h 92603"/>
                  <a:gd name="connsiteX58" fmla="*/ 19779 w 111709"/>
                  <a:gd name="connsiteY58" fmla="*/ 6665 h 92603"/>
                  <a:gd name="connsiteX59" fmla="*/ 19718 w 111709"/>
                  <a:gd name="connsiteY59" fmla="*/ 8692 h 9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11709" h="92603">
                    <a:moveTo>
                      <a:pt x="31220" y="88706"/>
                    </a:moveTo>
                    <a:cubicBezTo>
                      <a:pt x="30562" y="88929"/>
                      <a:pt x="29883" y="89082"/>
                      <a:pt x="29193" y="89163"/>
                    </a:cubicBezTo>
                    <a:cubicBezTo>
                      <a:pt x="20712" y="89163"/>
                      <a:pt x="12232" y="89163"/>
                      <a:pt x="3750" y="89163"/>
                    </a:cubicBezTo>
                    <a:cubicBezTo>
                      <a:pt x="2911" y="89064"/>
                      <a:pt x="2080" y="88897"/>
                      <a:pt x="1267" y="88662"/>
                    </a:cubicBezTo>
                    <a:cubicBezTo>
                      <a:pt x="2206" y="87996"/>
                      <a:pt x="2592" y="87548"/>
                      <a:pt x="3022" y="87425"/>
                    </a:cubicBezTo>
                    <a:cubicBezTo>
                      <a:pt x="3899" y="87197"/>
                      <a:pt x="4856" y="87180"/>
                      <a:pt x="5786" y="87039"/>
                    </a:cubicBezTo>
                    <a:cubicBezTo>
                      <a:pt x="7725" y="86741"/>
                      <a:pt x="8620" y="85486"/>
                      <a:pt x="9058" y="83662"/>
                    </a:cubicBezTo>
                    <a:cubicBezTo>
                      <a:pt x="10120" y="79336"/>
                      <a:pt x="10050" y="74932"/>
                      <a:pt x="10058" y="70545"/>
                    </a:cubicBezTo>
                    <a:cubicBezTo>
                      <a:pt x="10093" y="51612"/>
                      <a:pt x="10093" y="32676"/>
                      <a:pt x="10058" y="13736"/>
                    </a:cubicBezTo>
                    <a:cubicBezTo>
                      <a:pt x="10058" y="11104"/>
                      <a:pt x="10304" y="8341"/>
                      <a:pt x="9330" y="5691"/>
                    </a:cubicBezTo>
                    <a:cubicBezTo>
                      <a:pt x="8959" y="4361"/>
                      <a:pt x="7922" y="3320"/>
                      <a:pt x="6593" y="2945"/>
                    </a:cubicBezTo>
                    <a:cubicBezTo>
                      <a:pt x="5303" y="2568"/>
                      <a:pt x="3961" y="2357"/>
                      <a:pt x="2636" y="2068"/>
                    </a:cubicBezTo>
                    <a:cubicBezTo>
                      <a:pt x="1759" y="1883"/>
                      <a:pt x="881" y="1725"/>
                      <a:pt x="4" y="1559"/>
                    </a:cubicBezTo>
                    <a:cubicBezTo>
                      <a:pt x="-49" y="453"/>
                      <a:pt x="434" y="76"/>
                      <a:pt x="1206" y="23"/>
                    </a:cubicBezTo>
                    <a:cubicBezTo>
                      <a:pt x="1978" y="-29"/>
                      <a:pt x="2566" y="23"/>
                      <a:pt x="3241" y="23"/>
                    </a:cubicBezTo>
                    <a:cubicBezTo>
                      <a:pt x="11041" y="23"/>
                      <a:pt x="18841" y="120"/>
                      <a:pt x="26632" y="23"/>
                    </a:cubicBezTo>
                    <a:cubicBezTo>
                      <a:pt x="31980" y="-35"/>
                      <a:pt x="37320" y="468"/>
                      <a:pt x="42564" y="1524"/>
                    </a:cubicBezTo>
                    <a:cubicBezTo>
                      <a:pt x="48039" y="2576"/>
                      <a:pt x="52075" y="5656"/>
                      <a:pt x="55339" y="10043"/>
                    </a:cubicBezTo>
                    <a:cubicBezTo>
                      <a:pt x="58638" y="14435"/>
                      <a:pt x="59865" y="20045"/>
                      <a:pt x="58699" y="25414"/>
                    </a:cubicBezTo>
                    <a:cubicBezTo>
                      <a:pt x="57821" y="29985"/>
                      <a:pt x="56532" y="34556"/>
                      <a:pt x="53645" y="38574"/>
                    </a:cubicBezTo>
                    <a:cubicBezTo>
                      <a:pt x="51531" y="41478"/>
                      <a:pt x="49013" y="43961"/>
                      <a:pt x="46697" y="46646"/>
                    </a:cubicBezTo>
                    <a:cubicBezTo>
                      <a:pt x="46258" y="47146"/>
                      <a:pt x="45819" y="47629"/>
                      <a:pt x="45214" y="48278"/>
                    </a:cubicBezTo>
                    <a:cubicBezTo>
                      <a:pt x="45992" y="48817"/>
                      <a:pt x="46807" y="49301"/>
                      <a:pt x="47653" y="49725"/>
                    </a:cubicBezTo>
                    <a:cubicBezTo>
                      <a:pt x="52399" y="51717"/>
                      <a:pt x="55953" y="55218"/>
                      <a:pt x="59366" y="58894"/>
                    </a:cubicBezTo>
                    <a:cubicBezTo>
                      <a:pt x="60093" y="59605"/>
                      <a:pt x="60776" y="60362"/>
                      <a:pt x="61410" y="61157"/>
                    </a:cubicBezTo>
                    <a:cubicBezTo>
                      <a:pt x="64481" y="65287"/>
                      <a:pt x="67343" y="69554"/>
                      <a:pt x="69999" y="73958"/>
                    </a:cubicBezTo>
                    <a:cubicBezTo>
                      <a:pt x="71868" y="77046"/>
                      <a:pt x="73509" y="80380"/>
                      <a:pt x="76395" y="82732"/>
                    </a:cubicBezTo>
                    <a:cubicBezTo>
                      <a:pt x="76904" y="83169"/>
                      <a:pt x="77457" y="83560"/>
                      <a:pt x="78036" y="83898"/>
                    </a:cubicBezTo>
                    <a:cubicBezTo>
                      <a:pt x="82414" y="86208"/>
                      <a:pt x="87432" y="86980"/>
                      <a:pt x="92301" y="86092"/>
                    </a:cubicBezTo>
                    <a:cubicBezTo>
                      <a:pt x="95293" y="85592"/>
                      <a:pt x="98329" y="85285"/>
                      <a:pt x="101347" y="84864"/>
                    </a:cubicBezTo>
                    <a:cubicBezTo>
                      <a:pt x="103716" y="84685"/>
                      <a:pt x="105997" y="83866"/>
                      <a:pt x="107945" y="82495"/>
                    </a:cubicBezTo>
                    <a:cubicBezTo>
                      <a:pt x="108962" y="81705"/>
                      <a:pt x="110077" y="80863"/>
                      <a:pt x="111709" y="81021"/>
                    </a:cubicBezTo>
                    <a:cubicBezTo>
                      <a:pt x="111735" y="82132"/>
                      <a:pt x="111322" y="83209"/>
                      <a:pt x="110550" y="84012"/>
                    </a:cubicBezTo>
                    <a:cubicBezTo>
                      <a:pt x="107892" y="86639"/>
                      <a:pt x="104698" y="88660"/>
                      <a:pt x="101180" y="89935"/>
                    </a:cubicBezTo>
                    <a:cubicBezTo>
                      <a:pt x="94705" y="92327"/>
                      <a:pt x="87757" y="93127"/>
                      <a:pt x="80905" y="92268"/>
                    </a:cubicBezTo>
                    <a:cubicBezTo>
                      <a:pt x="72258" y="91084"/>
                      <a:pt x="64428" y="86538"/>
                      <a:pt x="59111" y="79617"/>
                    </a:cubicBezTo>
                    <a:cubicBezTo>
                      <a:pt x="55847" y="75441"/>
                      <a:pt x="52882" y="71028"/>
                      <a:pt x="49846" y="66676"/>
                    </a:cubicBezTo>
                    <a:cubicBezTo>
                      <a:pt x="46919" y="62440"/>
                      <a:pt x="43430" y="58621"/>
                      <a:pt x="39476" y="55323"/>
                    </a:cubicBezTo>
                    <a:cubicBezTo>
                      <a:pt x="38283" y="54332"/>
                      <a:pt x="37511" y="52823"/>
                      <a:pt x="35967" y="52270"/>
                    </a:cubicBezTo>
                    <a:cubicBezTo>
                      <a:pt x="35130" y="51901"/>
                      <a:pt x="34243" y="51662"/>
                      <a:pt x="33335" y="51559"/>
                    </a:cubicBezTo>
                    <a:cubicBezTo>
                      <a:pt x="29518" y="51480"/>
                      <a:pt x="25693" y="51498"/>
                      <a:pt x="21876" y="51559"/>
                    </a:cubicBezTo>
                    <a:cubicBezTo>
                      <a:pt x="20122" y="51559"/>
                      <a:pt x="19806" y="51831"/>
                      <a:pt x="19823" y="53665"/>
                    </a:cubicBezTo>
                    <a:cubicBezTo>
                      <a:pt x="19876" y="59508"/>
                      <a:pt x="20008" y="65360"/>
                      <a:pt x="20122" y="71212"/>
                    </a:cubicBezTo>
                    <a:cubicBezTo>
                      <a:pt x="20122" y="73326"/>
                      <a:pt x="20122" y="75450"/>
                      <a:pt x="20332" y="77546"/>
                    </a:cubicBezTo>
                    <a:cubicBezTo>
                      <a:pt x="20543" y="79643"/>
                      <a:pt x="20832" y="81889"/>
                      <a:pt x="21210" y="84039"/>
                    </a:cubicBezTo>
                    <a:cubicBezTo>
                      <a:pt x="21417" y="85534"/>
                      <a:pt x="22613" y="86697"/>
                      <a:pt x="24114" y="86864"/>
                    </a:cubicBezTo>
                    <a:cubicBezTo>
                      <a:pt x="25781" y="87127"/>
                      <a:pt x="27474" y="87241"/>
                      <a:pt x="29150" y="87460"/>
                    </a:cubicBezTo>
                    <a:cubicBezTo>
                      <a:pt x="29860" y="87548"/>
                      <a:pt x="30553" y="87759"/>
                      <a:pt x="31255" y="87917"/>
                    </a:cubicBezTo>
                    <a:close/>
                    <a:moveTo>
                      <a:pt x="19753" y="25203"/>
                    </a:moveTo>
                    <a:cubicBezTo>
                      <a:pt x="19753" y="30976"/>
                      <a:pt x="19753" y="36747"/>
                      <a:pt x="19753" y="42514"/>
                    </a:cubicBezTo>
                    <a:cubicBezTo>
                      <a:pt x="19753" y="45611"/>
                      <a:pt x="20209" y="46260"/>
                      <a:pt x="23184" y="46830"/>
                    </a:cubicBezTo>
                    <a:cubicBezTo>
                      <a:pt x="27598" y="47702"/>
                      <a:pt x="32120" y="47880"/>
                      <a:pt x="36590" y="47357"/>
                    </a:cubicBezTo>
                    <a:cubicBezTo>
                      <a:pt x="40446" y="46970"/>
                      <a:pt x="43847" y="44659"/>
                      <a:pt x="45626" y="41215"/>
                    </a:cubicBezTo>
                    <a:cubicBezTo>
                      <a:pt x="47635" y="37386"/>
                      <a:pt x="48705" y="33134"/>
                      <a:pt x="48750" y="28809"/>
                    </a:cubicBezTo>
                    <a:cubicBezTo>
                      <a:pt x="48802" y="21870"/>
                      <a:pt x="47785" y="15395"/>
                      <a:pt x="42985" y="9964"/>
                    </a:cubicBezTo>
                    <a:cubicBezTo>
                      <a:pt x="41511" y="8317"/>
                      <a:pt x="39721" y="6983"/>
                      <a:pt x="37721" y="6042"/>
                    </a:cubicBezTo>
                    <a:cubicBezTo>
                      <a:pt x="32606" y="3550"/>
                      <a:pt x="27193" y="3822"/>
                      <a:pt x="21789" y="4542"/>
                    </a:cubicBezTo>
                    <a:cubicBezTo>
                      <a:pt x="20651" y="4570"/>
                      <a:pt x="19751" y="5516"/>
                      <a:pt x="19779" y="6655"/>
                    </a:cubicBezTo>
                    <a:cubicBezTo>
                      <a:pt x="19779" y="6658"/>
                      <a:pt x="19779" y="6662"/>
                      <a:pt x="19779" y="6665"/>
                    </a:cubicBezTo>
                    <a:cubicBezTo>
                      <a:pt x="19715" y="7339"/>
                      <a:pt x="19694" y="8015"/>
                      <a:pt x="19718" y="86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E80B2759-0ED4-1A7F-A58F-1D3500711CD6}"/>
                  </a:ext>
                </a:extLst>
              </p:cNvPr>
              <p:cNvSpPr/>
              <p:nvPr/>
            </p:nvSpPr>
            <p:spPr>
              <a:xfrm>
                <a:off x="2034126" y="1301450"/>
                <a:ext cx="95034" cy="91257"/>
              </a:xfrm>
              <a:custGeom>
                <a:avLst/>
                <a:gdLst>
                  <a:gd name="connsiteX0" fmla="*/ 85612 w 95034"/>
                  <a:gd name="connsiteY0" fmla="*/ 91211 h 91257"/>
                  <a:gd name="connsiteX1" fmla="*/ 82304 w 95034"/>
                  <a:gd name="connsiteY1" fmla="*/ 89772 h 91257"/>
                  <a:gd name="connsiteX2" fmla="*/ 68784 w 95034"/>
                  <a:gd name="connsiteY2" fmla="*/ 75989 h 91257"/>
                  <a:gd name="connsiteX3" fmla="*/ 60590 w 95034"/>
                  <a:gd name="connsiteY3" fmla="*/ 67663 h 91257"/>
                  <a:gd name="connsiteX4" fmla="*/ 54010 w 95034"/>
                  <a:gd name="connsiteY4" fmla="*/ 60644 h 91257"/>
                  <a:gd name="connsiteX5" fmla="*/ 49000 w 95034"/>
                  <a:gd name="connsiteY5" fmla="*/ 55283 h 91257"/>
                  <a:gd name="connsiteX6" fmla="*/ 22118 w 95034"/>
                  <a:gd name="connsiteY6" fmla="*/ 26138 h 91257"/>
                  <a:gd name="connsiteX7" fmla="*/ 16029 w 95034"/>
                  <a:gd name="connsiteY7" fmla="*/ 19329 h 91257"/>
                  <a:gd name="connsiteX8" fmla="*/ 14933 w 95034"/>
                  <a:gd name="connsiteY8" fmla="*/ 18540 h 91257"/>
                  <a:gd name="connsiteX9" fmla="*/ 14933 w 95034"/>
                  <a:gd name="connsiteY9" fmla="*/ 23207 h 91257"/>
                  <a:gd name="connsiteX10" fmla="*/ 15380 w 95034"/>
                  <a:gd name="connsiteY10" fmla="*/ 36648 h 91257"/>
                  <a:gd name="connsiteX11" fmla="*/ 15854 w 95034"/>
                  <a:gd name="connsiteY11" fmla="*/ 49265 h 91257"/>
                  <a:gd name="connsiteX12" fmla="*/ 15854 w 95034"/>
                  <a:gd name="connsiteY12" fmla="*/ 56634 h 91257"/>
                  <a:gd name="connsiteX13" fmla="*/ 16503 w 95034"/>
                  <a:gd name="connsiteY13" fmla="*/ 75594 h 91257"/>
                  <a:gd name="connsiteX14" fmla="*/ 17600 w 95034"/>
                  <a:gd name="connsiteY14" fmla="*/ 83806 h 91257"/>
                  <a:gd name="connsiteX15" fmla="*/ 22864 w 95034"/>
                  <a:gd name="connsiteY15" fmla="*/ 88596 h 91257"/>
                  <a:gd name="connsiteX16" fmla="*/ 27786 w 95034"/>
                  <a:gd name="connsiteY16" fmla="*/ 89202 h 91257"/>
                  <a:gd name="connsiteX17" fmla="*/ 26575 w 95034"/>
                  <a:gd name="connsiteY17" fmla="*/ 90649 h 91257"/>
                  <a:gd name="connsiteX18" fmla="*/ 23004 w 95034"/>
                  <a:gd name="connsiteY18" fmla="*/ 90649 h 91257"/>
                  <a:gd name="connsiteX19" fmla="*/ 2395 w 95034"/>
                  <a:gd name="connsiteY19" fmla="*/ 90649 h 91257"/>
                  <a:gd name="connsiteX20" fmla="*/ 0 w 95034"/>
                  <a:gd name="connsiteY20" fmla="*/ 89526 h 91257"/>
                  <a:gd name="connsiteX21" fmla="*/ 3509 w 95034"/>
                  <a:gd name="connsiteY21" fmla="*/ 88649 h 91257"/>
                  <a:gd name="connsiteX22" fmla="*/ 8537 w 95034"/>
                  <a:gd name="connsiteY22" fmla="*/ 83885 h 91257"/>
                  <a:gd name="connsiteX23" fmla="*/ 9212 w 95034"/>
                  <a:gd name="connsiteY23" fmla="*/ 72997 h 91257"/>
                  <a:gd name="connsiteX24" fmla="*/ 9212 w 95034"/>
                  <a:gd name="connsiteY24" fmla="*/ 6748 h 91257"/>
                  <a:gd name="connsiteX25" fmla="*/ 9563 w 95034"/>
                  <a:gd name="connsiteY25" fmla="*/ 1484 h 91257"/>
                  <a:gd name="connsiteX26" fmla="*/ 11704 w 95034"/>
                  <a:gd name="connsiteY26" fmla="*/ 607 h 91257"/>
                  <a:gd name="connsiteX27" fmla="*/ 17415 w 95034"/>
                  <a:gd name="connsiteY27" fmla="*/ 6037 h 91257"/>
                  <a:gd name="connsiteX28" fmla="*/ 33296 w 95034"/>
                  <a:gd name="connsiteY28" fmla="*/ 23198 h 91257"/>
                  <a:gd name="connsiteX29" fmla="*/ 44236 w 95034"/>
                  <a:gd name="connsiteY29" fmla="*/ 35236 h 91257"/>
                  <a:gd name="connsiteX30" fmla="*/ 50378 w 95034"/>
                  <a:gd name="connsiteY30" fmla="*/ 41597 h 91257"/>
                  <a:gd name="connsiteX31" fmla="*/ 55598 w 95034"/>
                  <a:gd name="connsiteY31" fmla="*/ 47115 h 91257"/>
                  <a:gd name="connsiteX32" fmla="*/ 78339 w 95034"/>
                  <a:gd name="connsiteY32" fmla="*/ 72085 h 91257"/>
                  <a:gd name="connsiteX33" fmla="*/ 79892 w 95034"/>
                  <a:gd name="connsiteY33" fmla="*/ 73953 h 91257"/>
                  <a:gd name="connsiteX34" fmla="*/ 80330 w 95034"/>
                  <a:gd name="connsiteY34" fmla="*/ 69874 h 91257"/>
                  <a:gd name="connsiteX35" fmla="*/ 80023 w 95034"/>
                  <a:gd name="connsiteY35" fmla="*/ 61837 h 91257"/>
                  <a:gd name="connsiteX36" fmla="*/ 79830 w 95034"/>
                  <a:gd name="connsiteY36" fmla="*/ 46308 h 91257"/>
                  <a:gd name="connsiteX37" fmla="*/ 79339 w 95034"/>
                  <a:gd name="connsiteY37" fmla="*/ 28857 h 91257"/>
                  <a:gd name="connsiteX38" fmla="*/ 78813 w 95034"/>
                  <a:gd name="connsiteY38" fmla="*/ 11091 h 91257"/>
                  <a:gd name="connsiteX39" fmla="*/ 78435 w 95034"/>
                  <a:gd name="connsiteY39" fmla="*/ 7582 h 91257"/>
                  <a:gd name="connsiteX40" fmla="*/ 75338 w 95034"/>
                  <a:gd name="connsiteY40" fmla="*/ 4291 h 91257"/>
                  <a:gd name="connsiteX41" fmla="*/ 69846 w 95034"/>
                  <a:gd name="connsiteY41" fmla="*/ 3414 h 91257"/>
                  <a:gd name="connsiteX42" fmla="*/ 67547 w 95034"/>
                  <a:gd name="connsiteY42" fmla="*/ 2897 h 91257"/>
                  <a:gd name="connsiteX43" fmla="*/ 70890 w 95034"/>
                  <a:gd name="connsiteY43" fmla="*/ 1387 h 91257"/>
                  <a:gd name="connsiteX44" fmla="*/ 78786 w 95034"/>
                  <a:gd name="connsiteY44" fmla="*/ 1572 h 91257"/>
                  <a:gd name="connsiteX45" fmla="*/ 90701 w 95034"/>
                  <a:gd name="connsiteY45" fmla="*/ 1387 h 91257"/>
                  <a:gd name="connsiteX46" fmla="*/ 95035 w 95034"/>
                  <a:gd name="connsiteY46" fmla="*/ 2554 h 91257"/>
                  <a:gd name="connsiteX47" fmla="*/ 93280 w 95034"/>
                  <a:gd name="connsiteY47" fmla="*/ 3432 h 91257"/>
                  <a:gd name="connsiteX48" fmla="*/ 89823 w 95034"/>
                  <a:gd name="connsiteY48" fmla="*/ 4204 h 91257"/>
                  <a:gd name="connsiteX49" fmla="*/ 87086 w 95034"/>
                  <a:gd name="connsiteY49" fmla="*/ 7231 h 91257"/>
                  <a:gd name="connsiteX50" fmla="*/ 86533 w 95034"/>
                  <a:gd name="connsiteY50" fmla="*/ 11731 h 91257"/>
                  <a:gd name="connsiteX51" fmla="*/ 86533 w 95034"/>
                  <a:gd name="connsiteY51" fmla="*/ 44606 h 91257"/>
                  <a:gd name="connsiteX52" fmla="*/ 86147 w 95034"/>
                  <a:gd name="connsiteY52" fmla="*/ 84964 h 91257"/>
                  <a:gd name="connsiteX53" fmla="*/ 85612 w 95034"/>
                  <a:gd name="connsiteY53" fmla="*/ 91211 h 9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95034" h="91257">
                    <a:moveTo>
                      <a:pt x="85612" y="91211"/>
                    </a:moveTo>
                    <a:cubicBezTo>
                      <a:pt x="84024" y="91474"/>
                      <a:pt x="83103" y="90579"/>
                      <a:pt x="82304" y="89772"/>
                    </a:cubicBezTo>
                    <a:cubicBezTo>
                      <a:pt x="77760" y="85219"/>
                      <a:pt x="73294" y="80586"/>
                      <a:pt x="68784" y="75989"/>
                    </a:cubicBezTo>
                    <a:cubicBezTo>
                      <a:pt x="66056" y="73208"/>
                      <a:pt x="63292" y="70470"/>
                      <a:pt x="60590" y="67663"/>
                    </a:cubicBezTo>
                    <a:cubicBezTo>
                      <a:pt x="58362" y="65355"/>
                      <a:pt x="56203" y="62978"/>
                      <a:pt x="54010" y="60644"/>
                    </a:cubicBezTo>
                    <a:cubicBezTo>
                      <a:pt x="52334" y="58889"/>
                      <a:pt x="50658" y="57082"/>
                      <a:pt x="49000" y="55283"/>
                    </a:cubicBezTo>
                    <a:cubicBezTo>
                      <a:pt x="40028" y="45556"/>
                      <a:pt x="31067" y="35841"/>
                      <a:pt x="22118" y="26138"/>
                    </a:cubicBezTo>
                    <a:cubicBezTo>
                      <a:pt x="20056" y="23892"/>
                      <a:pt x="18065" y="21584"/>
                      <a:pt x="16029" y="19329"/>
                    </a:cubicBezTo>
                    <a:cubicBezTo>
                      <a:pt x="15687" y="19036"/>
                      <a:pt x="15319" y="18771"/>
                      <a:pt x="14933" y="18540"/>
                    </a:cubicBezTo>
                    <a:cubicBezTo>
                      <a:pt x="14933" y="20294"/>
                      <a:pt x="14933" y="21760"/>
                      <a:pt x="14933" y="23207"/>
                    </a:cubicBezTo>
                    <a:cubicBezTo>
                      <a:pt x="15062" y="27682"/>
                      <a:pt x="15211" y="32162"/>
                      <a:pt x="15380" y="36648"/>
                    </a:cubicBezTo>
                    <a:cubicBezTo>
                      <a:pt x="15529" y="40851"/>
                      <a:pt x="15731" y="45053"/>
                      <a:pt x="15854" y="49265"/>
                    </a:cubicBezTo>
                    <a:cubicBezTo>
                      <a:pt x="15924" y="51721"/>
                      <a:pt x="15854" y="54178"/>
                      <a:pt x="15854" y="56634"/>
                    </a:cubicBezTo>
                    <a:cubicBezTo>
                      <a:pt x="16029" y="62960"/>
                      <a:pt x="16178" y="69277"/>
                      <a:pt x="16503" y="75594"/>
                    </a:cubicBezTo>
                    <a:cubicBezTo>
                      <a:pt x="16707" y="78351"/>
                      <a:pt x="17073" y="81092"/>
                      <a:pt x="17600" y="83806"/>
                    </a:cubicBezTo>
                    <a:cubicBezTo>
                      <a:pt x="18100" y="86675"/>
                      <a:pt x="20109" y="88114"/>
                      <a:pt x="22864" y="88596"/>
                    </a:cubicBezTo>
                    <a:cubicBezTo>
                      <a:pt x="24496" y="88886"/>
                      <a:pt x="26163" y="89009"/>
                      <a:pt x="27786" y="89202"/>
                    </a:cubicBezTo>
                    <a:cubicBezTo>
                      <a:pt x="27847" y="90290"/>
                      <a:pt x="27373" y="90641"/>
                      <a:pt x="26575" y="90649"/>
                    </a:cubicBezTo>
                    <a:cubicBezTo>
                      <a:pt x="25382" y="90649"/>
                      <a:pt x="24197" y="90649"/>
                      <a:pt x="23004" y="90649"/>
                    </a:cubicBezTo>
                    <a:cubicBezTo>
                      <a:pt x="16135" y="90649"/>
                      <a:pt x="9265" y="90649"/>
                      <a:pt x="2395" y="90649"/>
                    </a:cubicBezTo>
                    <a:cubicBezTo>
                      <a:pt x="1518" y="90649"/>
                      <a:pt x="483" y="90974"/>
                      <a:pt x="0" y="89526"/>
                    </a:cubicBezTo>
                    <a:cubicBezTo>
                      <a:pt x="1069" y="88921"/>
                      <a:pt x="2282" y="88617"/>
                      <a:pt x="3509" y="88649"/>
                    </a:cubicBezTo>
                    <a:cubicBezTo>
                      <a:pt x="7212" y="88263"/>
                      <a:pt x="8133" y="87561"/>
                      <a:pt x="8537" y="83885"/>
                    </a:cubicBezTo>
                    <a:cubicBezTo>
                      <a:pt x="8960" y="80270"/>
                      <a:pt x="9185" y="76636"/>
                      <a:pt x="9212" y="72997"/>
                    </a:cubicBezTo>
                    <a:cubicBezTo>
                      <a:pt x="9274" y="50914"/>
                      <a:pt x="9212" y="28831"/>
                      <a:pt x="9212" y="6748"/>
                    </a:cubicBezTo>
                    <a:cubicBezTo>
                      <a:pt x="9212" y="4993"/>
                      <a:pt x="9388" y="3239"/>
                      <a:pt x="9563" y="1484"/>
                    </a:cubicBezTo>
                    <a:cubicBezTo>
                      <a:pt x="9730" y="-113"/>
                      <a:pt x="10511" y="-446"/>
                      <a:pt x="11704" y="607"/>
                    </a:cubicBezTo>
                    <a:cubicBezTo>
                      <a:pt x="13660" y="2361"/>
                      <a:pt x="15617" y="4116"/>
                      <a:pt x="17415" y="6037"/>
                    </a:cubicBezTo>
                    <a:cubicBezTo>
                      <a:pt x="22750" y="11714"/>
                      <a:pt x="28023" y="17443"/>
                      <a:pt x="33296" y="23198"/>
                    </a:cubicBezTo>
                    <a:cubicBezTo>
                      <a:pt x="36963" y="27199"/>
                      <a:pt x="40560" y="31253"/>
                      <a:pt x="44236" y="35236"/>
                    </a:cubicBezTo>
                    <a:cubicBezTo>
                      <a:pt x="46245" y="37403"/>
                      <a:pt x="48351" y="39465"/>
                      <a:pt x="50378" y="41597"/>
                    </a:cubicBezTo>
                    <a:cubicBezTo>
                      <a:pt x="52132" y="43421"/>
                      <a:pt x="53887" y="45246"/>
                      <a:pt x="55598" y="47115"/>
                    </a:cubicBezTo>
                    <a:cubicBezTo>
                      <a:pt x="63202" y="55421"/>
                      <a:pt x="70782" y="63744"/>
                      <a:pt x="78339" y="72085"/>
                    </a:cubicBezTo>
                    <a:cubicBezTo>
                      <a:pt x="78795" y="72576"/>
                      <a:pt x="79216" y="73120"/>
                      <a:pt x="79892" y="73953"/>
                    </a:cubicBezTo>
                    <a:cubicBezTo>
                      <a:pt x="80359" y="72647"/>
                      <a:pt x="80509" y="71249"/>
                      <a:pt x="80330" y="69874"/>
                    </a:cubicBezTo>
                    <a:cubicBezTo>
                      <a:pt x="80278" y="67189"/>
                      <a:pt x="80076" y="64513"/>
                      <a:pt x="80023" y="61837"/>
                    </a:cubicBezTo>
                    <a:cubicBezTo>
                      <a:pt x="79927" y="56661"/>
                      <a:pt x="79936" y="51484"/>
                      <a:pt x="79830" y="46308"/>
                    </a:cubicBezTo>
                    <a:cubicBezTo>
                      <a:pt x="79708" y="40491"/>
                      <a:pt x="79506" y="34674"/>
                      <a:pt x="79339" y="28857"/>
                    </a:cubicBezTo>
                    <a:cubicBezTo>
                      <a:pt x="79172" y="23041"/>
                      <a:pt x="79006" y="17013"/>
                      <a:pt x="78813" y="11091"/>
                    </a:cubicBezTo>
                    <a:cubicBezTo>
                      <a:pt x="78806" y="9911"/>
                      <a:pt x="78679" y="8736"/>
                      <a:pt x="78435" y="7582"/>
                    </a:cubicBezTo>
                    <a:cubicBezTo>
                      <a:pt x="78023" y="5976"/>
                      <a:pt x="77198" y="4599"/>
                      <a:pt x="75338" y="4291"/>
                    </a:cubicBezTo>
                    <a:cubicBezTo>
                      <a:pt x="73478" y="3984"/>
                      <a:pt x="71671" y="3704"/>
                      <a:pt x="69846" y="3414"/>
                    </a:cubicBezTo>
                    <a:cubicBezTo>
                      <a:pt x="69162" y="3300"/>
                      <a:pt x="68486" y="3107"/>
                      <a:pt x="67547" y="2897"/>
                    </a:cubicBezTo>
                    <a:cubicBezTo>
                      <a:pt x="68513" y="1326"/>
                      <a:pt x="69767" y="1387"/>
                      <a:pt x="70890" y="1387"/>
                    </a:cubicBezTo>
                    <a:cubicBezTo>
                      <a:pt x="73522" y="1387"/>
                      <a:pt x="76154" y="1572"/>
                      <a:pt x="78786" y="1572"/>
                    </a:cubicBezTo>
                    <a:cubicBezTo>
                      <a:pt x="82761" y="1572"/>
                      <a:pt x="86726" y="1519"/>
                      <a:pt x="90701" y="1387"/>
                    </a:cubicBezTo>
                    <a:cubicBezTo>
                      <a:pt x="92789" y="1326"/>
                      <a:pt x="93228" y="1326"/>
                      <a:pt x="95035" y="2554"/>
                    </a:cubicBezTo>
                    <a:cubicBezTo>
                      <a:pt x="94477" y="2897"/>
                      <a:pt x="93890" y="3191"/>
                      <a:pt x="93280" y="3432"/>
                    </a:cubicBezTo>
                    <a:cubicBezTo>
                      <a:pt x="92140" y="3739"/>
                      <a:pt x="90955" y="3879"/>
                      <a:pt x="89823" y="4204"/>
                    </a:cubicBezTo>
                    <a:cubicBezTo>
                      <a:pt x="88369" y="4543"/>
                      <a:pt x="87277" y="5749"/>
                      <a:pt x="87086" y="7231"/>
                    </a:cubicBezTo>
                    <a:cubicBezTo>
                      <a:pt x="86790" y="8715"/>
                      <a:pt x="86604" y="10219"/>
                      <a:pt x="86533" y="11731"/>
                    </a:cubicBezTo>
                    <a:cubicBezTo>
                      <a:pt x="86489" y="22690"/>
                      <a:pt x="86533" y="33665"/>
                      <a:pt x="86533" y="44606"/>
                    </a:cubicBezTo>
                    <a:cubicBezTo>
                      <a:pt x="86463" y="58058"/>
                      <a:pt x="86334" y="71512"/>
                      <a:pt x="86147" y="84964"/>
                    </a:cubicBezTo>
                    <a:cubicBezTo>
                      <a:pt x="86130" y="86903"/>
                      <a:pt x="85796" y="88991"/>
                      <a:pt x="85612" y="912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16F32BFE-4335-3D99-4B74-BDB694059150}"/>
                  </a:ext>
                </a:extLst>
              </p:cNvPr>
              <p:cNvSpPr/>
              <p:nvPr/>
            </p:nvSpPr>
            <p:spPr>
              <a:xfrm>
                <a:off x="2464449" y="1443861"/>
                <a:ext cx="94581" cy="92009"/>
              </a:xfrm>
              <a:custGeom>
                <a:avLst/>
                <a:gdLst>
                  <a:gd name="connsiteX0" fmla="*/ 80253 w 94581"/>
                  <a:gd name="connsiteY0" fmla="*/ 73893 h 92009"/>
                  <a:gd name="connsiteX1" fmla="*/ 80253 w 94581"/>
                  <a:gd name="connsiteY1" fmla="*/ 65926 h 92009"/>
                  <a:gd name="connsiteX2" fmla="*/ 79955 w 94581"/>
                  <a:gd name="connsiteY2" fmla="*/ 57565 h 92009"/>
                  <a:gd name="connsiteX3" fmla="*/ 79902 w 94581"/>
                  <a:gd name="connsiteY3" fmla="*/ 45203 h 92009"/>
                  <a:gd name="connsiteX4" fmla="*/ 79323 w 94581"/>
                  <a:gd name="connsiteY4" fmla="*/ 33060 h 92009"/>
                  <a:gd name="connsiteX5" fmla="*/ 79253 w 94581"/>
                  <a:gd name="connsiteY5" fmla="*/ 21655 h 92009"/>
                  <a:gd name="connsiteX6" fmla="*/ 78481 w 94581"/>
                  <a:gd name="connsiteY6" fmla="*/ 8538 h 92009"/>
                  <a:gd name="connsiteX7" fmla="*/ 73559 w 94581"/>
                  <a:gd name="connsiteY7" fmla="*/ 3362 h 92009"/>
                  <a:gd name="connsiteX8" fmla="*/ 70532 w 94581"/>
                  <a:gd name="connsiteY8" fmla="*/ 3020 h 92009"/>
                  <a:gd name="connsiteX9" fmla="*/ 69014 w 94581"/>
                  <a:gd name="connsiteY9" fmla="*/ 2915 h 92009"/>
                  <a:gd name="connsiteX10" fmla="*/ 68137 w 94581"/>
                  <a:gd name="connsiteY10" fmla="*/ 2186 h 92009"/>
                  <a:gd name="connsiteX11" fmla="*/ 69093 w 94581"/>
                  <a:gd name="connsiteY11" fmla="*/ 1309 h 92009"/>
                  <a:gd name="connsiteX12" fmla="*/ 76217 w 94581"/>
                  <a:gd name="connsiteY12" fmla="*/ 1309 h 92009"/>
                  <a:gd name="connsiteX13" fmla="*/ 88149 w 94581"/>
                  <a:gd name="connsiteY13" fmla="*/ 1309 h 92009"/>
                  <a:gd name="connsiteX14" fmla="*/ 94422 w 94581"/>
                  <a:gd name="connsiteY14" fmla="*/ 1309 h 92009"/>
                  <a:gd name="connsiteX15" fmla="*/ 93220 w 94581"/>
                  <a:gd name="connsiteY15" fmla="*/ 3064 h 92009"/>
                  <a:gd name="connsiteX16" fmla="*/ 89351 w 94581"/>
                  <a:gd name="connsiteY16" fmla="*/ 4134 h 92009"/>
                  <a:gd name="connsiteX17" fmla="*/ 86596 w 94581"/>
                  <a:gd name="connsiteY17" fmla="*/ 7801 h 92009"/>
                  <a:gd name="connsiteX18" fmla="*/ 86395 w 94581"/>
                  <a:gd name="connsiteY18" fmla="*/ 10846 h 92009"/>
                  <a:gd name="connsiteX19" fmla="*/ 86395 w 94581"/>
                  <a:gd name="connsiteY19" fmla="*/ 31227 h 92009"/>
                  <a:gd name="connsiteX20" fmla="*/ 86052 w 94581"/>
                  <a:gd name="connsiteY20" fmla="*/ 84851 h 92009"/>
                  <a:gd name="connsiteX21" fmla="*/ 85631 w 94581"/>
                  <a:gd name="connsiteY21" fmla="*/ 92010 h 92009"/>
                  <a:gd name="connsiteX22" fmla="*/ 81517 w 94581"/>
                  <a:gd name="connsiteY22" fmla="*/ 88992 h 92009"/>
                  <a:gd name="connsiteX23" fmla="*/ 59811 w 94581"/>
                  <a:gd name="connsiteY23" fmla="*/ 66804 h 92009"/>
                  <a:gd name="connsiteX24" fmla="*/ 52915 w 94581"/>
                  <a:gd name="connsiteY24" fmla="*/ 59671 h 92009"/>
                  <a:gd name="connsiteX25" fmla="*/ 50230 w 94581"/>
                  <a:gd name="connsiteY25" fmla="*/ 57346 h 92009"/>
                  <a:gd name="connsiteX26" fmla="*/ 49467 w 94581"/>
                  <a:gd name="connsiteY26" fmla="*/ 56696 h 92009"/>
                  <a:gd name="connsiteX27" fmla="*/ 43246 w 94581"/>
                  <a:gd name="connsiteY27" fmla="*/ 49274 h 92009"/>
                  <a:gd name="connsiteX28" fmla="*/ 36710 w 94581"/>
                  <a:gd name="connsiteY28" fmla="*/ 42167 h 92009"/>
                  <a:gd name="connsiteX29" fmla="*/ 19593 w 94581"/>
                  <a:gd name="connsiteY29" fmla="*/ 23129 h 92009"/>
                  <a:gd name="connsiteX30" fmla="*/ 14864 w 94581"/>
                  <a:gd name="connsiteY30" fmla="*/ 17988 h 92009"/>
                  <a:gd name="connsiteX31" fmla="*/ 14864 w 94581"/>
                  <a:gd name="connsiteY31" fmla="*/ 22690 h 92009"/>
                  <a:gd name="connsiteX32" fmla="*/ 15127 w 94581"/>
                  <a:gd name="connsiteY32" fmla="*/ 24936 h 92009"/>
                  <a:gd name="connsiteX33" fmla="*/ 15426 w 94581"/>
                  <a:gd name="connsiteY33" fmla="*/ 34675 h 92009"/>
                  <a:gd name="connsiteX34" fmla="*/ 15636 w 94581"/>
                  <a:gd name="connsiteY34" fmla="*/ 46528 h 92009"/>
                  <a:gd name="connsiteX35" fmla="*/ 15935 w 94581"/>
                  <a:gd name="connsiteY35" fmla="*/ 53362 h 92009"/>
                  <a:gd name="connsiteX36" fmla="*/ 16066 w 94581"/>
                  <a:gd name="connsiteY36" fmla="*/ 59899 h 92009"/>
                  <a:gd name="connsiteX37" fmla="*/ 16294 w 94581"/>
                  <a:gd name="connsiteY37" fmla="*/ 73612 h 92009"/>
                  <a:gd name="connsiteX38" fmla="*/ 17645 w 94581"/>
                  <a:gd name="connsiteY38" fmla="*/ 83886 h 92009"/>
                  <a:gd name="connsiteX39" fmla="*/ 22304 w 94581"/>
                  <a:gd name="connsiteY39" fmla="*/ 88185 h 92009"/>
                  <a:gd name="connsiteX40" fmla="*/ 27875 w 94581"/>
                  <a:gd name="connsiteY40" fmla="*/ 89062 h 92009"/>
                  <a:gd name="connsiteX41" fmla="*/ 25348 w 94581"/>
                  <a:gd name="connsiteY41" fmla="*/ 90694 h 92009"/>
                  <a:gd name="connsiteX42" fmla="*/ 16461 w 94581"/>
                  <a:gd name="connsiteY42" fmla="*/ 90387 h 92009"/>
                  <a:gd name="connsiteX43" fmla="*/ 4792 w 94581"/>
                  <a:gd name="connsiteY43" fmla="*/ 90597 h 92009"/>
                  <a:gd name="connsiteX44" fmla="*/ 1502 w 94581"/>
                  <a:gd name="connsiteY44" fmla="*/ 90597 h 92009"/>
                  <a:gd name="connsiteX45" fmla="*/ 2 w 94581"/>
                  <a:gd name="connsiteY45" fmla="*/ 89150 h 92009"/>
                  <a:gd name="connsiteX46" fmla="*/ 5345 w 94581"/>
                  <a:gd name="connsiteY46" fmla="*/ 87939 h 92009"/>
                  <a:gd name="connsiteX47" fmla="*/ 8038 w 94581"/>
                  <a:gd name="connsiteY47" fmla="*/ 85307 h 92009"/>
                  <a:gd name="connsiteX48" fmla="*/ 8442 w 94581"/>
                  <a:gd name="connsiteY48" fmla="*/ 82043 h 92009"/>
                  <a:gd name="connsiteX49" fmla="*/ 8924 w 94581"/>
                  <a:gd name="connsiteY49" fmla="*/ 64794 h 92009"/>
                  <a:gd name="connsiteX50" fmla="*/ 9126 w 94581"/>
                  <a:gd name="connsiteY50" fmla="*/ 5205 h 92009"/>
                  <a:gd name="connsiteX51" fmla="*/ 9495 w 94581"/>
                  <a:gd name="connsiteY51" fmla="*/ 1177 h 92009"/>
                  <a:gd name="connsiteX52" fmla="*/ 11249 w 94581"/>
                  <a:gd name="connsiteY52" fmla="*/ 212 h 92009"/>
                  <a:gd name="connsiteX53" fmla="*/ 13530 w 94581"/>
                  <a:gd name="connsiteY53" fmla="*/ 1800 h 92009"/>
                  <a:gd name="connsiteX54" fmla="*/ 22383 w 94581"/>
                  <a:gd name="connsiteY54" fmla="*/ 11565 h 92009"/>
                  <a:gd name="connsiteX55" fmla="*/ 25840 w 94581"/>
                  <a:gd name="connsiteY55" fmla="*/ 15268 h 92009"/>
                  <a:gd name="connsiteX56" fmla="*/ 32367 w 94581"/>
                  <a:gd name="connsiteY56" fmla="*/ 21997 h 92009"/>
                  <a:gd name="connsiteX57" fmla="*/ 36149 w 94581"/>
                  <a:gd name="connsiteY57" fmla="*/ 26103 h 92009"/>
                  <a:gd name="connsiteX58" fmla="*/ 60715 w 94581"/>
                  <a:gd name="connsiteY58" fmla="*/ 52520 h 92009"/>
                  <a:gd name="connsiteX59" fmla="*/ 73875 w 94581"/>
                  <a:gd name="connsiteY59" fmla="*/ 66944 h 92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4581" h="92009">
                    <a:moveTo>
                      <a:pt x="80253" y="73893"/>
                    </a:moveTo>
                    <a:cubicBezTo>
                      <a:pt x="80253" y="70787"/>
                      <a:pt x="80297" y="68356"/>
                      <a:pt x="80253" y="65926"/>
                    </a:cubicBezTo>
                    <a:cubicBezTo>
                      <a:pt x="80201" y="63136"/>
                      <a:pt x="79999" y="60355"/>
                      <a:pt x="79955" y="57565"/>
                    </a:cubicBezTo>
                    <a:cubicBezTo>
                      <a:pt x="79893" y="53441"/>
                      <a:pt x="80008" y="49318"/>
                      <a:pt x="79902" y="45203"/>
                    </a:cubicBezTo>
                    <a:cubicBezTo>
                      <a:pt x="79797" y="41088"/>
                      <a:pt x="79429" y="37105"/>
                      <a:pt x="79323" y="33060"/>
                    </a:cubicBezTo>
                    <a:cubicBezTo>
                      <a:pt x="79209" y="29270"/>
                      <a:pt x="79385" y="25471"/>
                      <a:pt x="79253" y="21655"/>
                    </a:cubicBezTo>
                    <a:cubicBezTo>
                      <a:pt x="79104" y="17268"/>
                      <a:pt x="78753" y="12881"/>
                      <a:pt x="78481" y="8538"/>
                    </a:cubicBezTo>
                    <a:cubicBezTo>
                      <a:pt x="78288" y="5450"/>
                      <a:pt x="76551" y="3801"/>
                      <a:pt x="73559" y="3362"/>
                    </a:cubicBezTo>
                    <a:cubicBezTo>
                      <a:pt x="72559" y="3222"/>
                      <a:pt x="71541" y="3125"/>
                      <a:pt x="70532" y="3020"/>
                    </a:cubicBezTo>
                    <a:cubicBezTo>
                      <a:pt x="70023" y="3034"/>
                      <a:pt x="69514" y="2999"/>
                      <a:pt x="69014" y="2915"/>
                    </a:cubicBezTo>
                    <a:cubicBezTo>
                      <a:pt x="68681" y="2809"/>
                      <a:pt x="68418" y="2441"/>
                      <a:pt x="68137" y="2186"/>
                    </a:cubicBezTo>
                    <a:cubicBezTo>
                      <a:pt x="68453" y="1871"/>
                      <a:pt x="68760" y="1309"/>
                      <a:pt x="69093" y="1309"/>
                    </a:cubicBezTo>
                    <a:cubicBezTo>
                      <a:pt x="71462" y="1248"/>
                      <a:pt x="73840" y="1309"/>
                      <a:pt x="76217" y="1309"/>
                    </a:cubicBezTo>
                    <a:cubicBezTo>
                      <a:pt x="80192" y="1309"/>
                      <a:pt x="84175" y="1309"/>
                      <a:pt x="88149" y="1309"/>
                    </a:cubicBezTo>
                    <a:lnTo>
                      <a:pt x="94422" y="1309"/>
                    </a:lnTo>
                    <a:cubicBezTo>
                      <a:pt x="94923" y="2678"/>
                      <a:pt x="94168" y="2880"/>
                      <a:pt x="93220" y="3064"/>
                    </a:cubicBezTo>
                    <a:cubicBezTo>
                      <a:pt x="91904" y="3315"/>
                      <a:pt x="90606" y="3673"/>
                      <a:pt x="89351" y="4134"/>
                    </a:cubicBezTo>
                    <a:cubicBezTo>
                      <a:pt x="87807" y="4731"/>
                      <a:pt x="86737" y="6154"/>
                      <a:pt x="86596" y="7801"/>
                    </a:cubicBezTo>
                    <a:cubicBezTo>
                      <a:pt x="86456" y="8810"/>
                      <a:pt x="86395" y="9827"/>
                      <a:pt x="86395" y="10846"/>
                    </a:cubicBezTo>
                    <a:cubicBezTo>
                      <a:pt x="86395" y="17637"/>
                      <a:pt x="86395" y="24436"/>
                      <a:pt x="86395" y="31227"/>
                    </a:cubicBezTo>
                    <a:cubicBezTo>
                      <a:pt x="86307" y="49101"/>
                      <a:pt x="86193" y="66976"/>
                      <a:pt x="86052" y="84851"/>
                    </a:cubicBezTo>
                    <a:cubicBezTo>
                      <a:pt x="86052" y="87018"/>
                      <a:pt x="85807" y="89185"/>
                      <a:pt x="85631" y="92010"/>
                    </a:cubicBezTo>
                    <a:cubicBezTo>
                      <a:pt x="84193" y="91104"/>
                      <a:pt x="82815" y="90096"/>
                      <a:pt x="81517" y="88992"/>
                    </a:cubicBezTo>
                    <a:cubicBezTo>
                      <a:pt x="74243" y="81631"/>
                      <a:pt x="67040" y="74217"/>
                      <a:pt x="59811" y="66804"/>
                    </a:cubicBezTo>
                    <a:cubicBezTo>
                      <a:pt x="57503" y="64435"/>
                      <a:pt x="55240" y="62022"/>
                      <a:pt x="52915" y="59671"/>
                    </a:cubicBezTo>
                    <a:cubicBezTo>
                      <a:pt x="52037" y="58793"/>
                      <a:pt x="51160" y="58118"/>
                      <a:pt x="50230" y="57346"/>
                    </a:cubicBezTo>
                    <a:cubicBezTo>
                      <a:pt x="49976" y="57126"/>
                      <a:pt x="49572" y="56977"/>
                      <a:pt x="49467" y="56696"/>
                    </a:cubicBezTo>
                    <a:cubicBezTo>
                      <a:pt x="48239" y="53520"/>
                      <a:pt x="45317" y="51739"/>
                      <a:pt x="43246" y="49274"/>
                    </a:cubicBezTo>
                    <a:cubicBezTo>
                      <a:pt x="41176" y="46809"/>
                      <a:pt x="38860" y="44554"/>
                      <a:pt x="36710" y="42167"/>
                    </a:cubicBezTo>
                    <a:cubicBezTo>
                      <a:pt x="30990" y="35833"/>
                      <a:pt x="25287" y="29487"/>
                      <a:pt x="19593" y="23129"/>
                    </a:cubicBezTo>
                    <a:cubicBezTo>
                      <a:pt x="18180" y="21576"/>
                      <a:pt x="16750" y="20041"/>
                      <a:pt x="14864" y="17988"/>
                    </a:cubicBezTo>
                    <a:cubicBezTo>
                      <a:pt x="14864" y="19962"/>
                      <a:pt x="14864" y="21330"/>
                      <a:pt x="14864" y="22690"/>
                    </a:cubicBezTo>
                    <a:cubicBezTo>
                      <a:pt x="15013" y="23430"/>
                      <a:pt x="15101" y="24182"/>
                      <a:pt x="15127" y="24936"/>
                    </a:cubicBezTo>
                    <a:cubicBezTo>
                      <a:pt x="14697" y="28218"/>
                      <a:pt x="15584" y="31472"/>
                      <a:pt x="15426" y="34675"/>
                    </a:cubicBezTo>
                    <a:cubicBezTo>
                      <a:pt x="15233" y="38649"/>
                      <a:pt x="15952" y="42571"/>
                      <a:pt x="15636" y="46528"/>
                    </a:cubicBezTo>
                    <a:cubicBezTo>
                      <a:pt x="15610" y="48810"/>
                      <a:pt x="15706" y="51092"/>
                      <a:pt x="15935" y="53362"/>
                    </a:cubicBezTo>
                    <a:cubicBezTo>
                      <a:pt x="16013" y="55538"/>
                      <a:pt x="16040" y="57749"/>
                      <a:pt x="16066" y="59899"/>
                    </a:cubicBezTo>
                    <a:cubicBezTo>
                      <a:pt x="16128" y="64470"/>
                      <a:pt x="16022" y="69050"/>
                      <a:pt x="16294" y="73612"/>
                    </a:cubicBezTo>
                    <a:cubicBezTo>
                      <a:pt x="16487" y="77051"/>
                      <a:pt x="17110" y="80473"/>
                      <a:pt x="17645" y="83886"/>
                    </a:cubicBezTo>
                    <a:cubicBezTo>
                      <a:pt x="18049" y="86518"/>
                      <a:pt x="19760" y="87816"/>
                      <a:pt x="22304" y="88185"/>
                    </a:cubicBezTo>
                    <a:cubicBezTo>
                      <a:pt x="24129" y="88448"/>
                      <a:pt x="25954" y="88755"/>
                      <a:pt x="27875" y="89062"/>
                    </a:cubicBezTo>
                    <a:cubicBezTo>
                      <a:pt x="27533" y="90545"/>
                      <a:pt x="26471" y="90729"/>
                      <a:pt x="25348" y="90694"/>
                    </a:cubicBezTo>
                    <a:cubicBezTo>
                      <a:pt x="22383" y="90606"/>
                      <a:pt x="19426" y="90396"/>
                      <a:pt x="16461" y="90387"/>
                    </a:cubicBezTo>
                    <a:cubicBezTo>
                      <a:pt x="12574" y="90387"/>
                      <a:pt x="8679" y="90527"/>
                      <a:pt x="4792" y="90597"/>
                    </a:cubicBezTo>
                    <a:cubicBezTo>
                      <a:pt x="3695" y="90654"/>
                      <a:pt x="2599" y="90654"/>
                      <a:pt x="1502" y="90597"/>
                    </a:cubicBezTo>
                    <a:cubicBezTo>
                      <a:pt x="747" y="90527"/>
                      <a:pt x="-42" y="90282"/>
                      <a:pt x="2" y="89150"/>
                    </a:cubicBezTo>
                    <a:cubicBezTo>
                      <a:pt x="1756" y="88746"/>
                      <a:pt x="3511" y="88272"/>
                      <a:pt x="5345" y="87939"/>
                    </a:cubicBezTo>
                    <a:cubicBezTo>
                      <a:pt x="6731" y="87763"/>
                      <a:pt x="7828" y="86688"/>
                      <a:pt x="8038" y="85307"/>
                    </a:cubicBezTo>
                    <a:cubicBezTo>
                      <a:pt x="8266" y="84232"/>
                      <a:pt x="8398" y="83141"/>
                      <a:pt x="8442" y="82043"/>
                    </a:cubicBezTo>
                    <a:cubicBezTo>
                      <a:pt x="8635" y="76296"/>
                      <a:pt x="8889" y="70550"/>
                      <a:pt x="8924" y="64794"/>
                    </a:cubicBezTo>
                    <a:cubicBezTo>
                      <a:pt x="9030" y="44931"/>
                      <a:pt x="9047" y="25068"/>
                      <a:pt x="9126" y="5205"/>
                    </a:cubicBezTo>
                    <a:cubicBezTo>
                      <a:pt x="9152" y="3855"/>
                      <a:pt x="9275" y="2509"/>
                      <a:pt x="9495" y="1177"/>
                    </a:cubicBezTo>
                    <a:cubicBezTo>
                      <a:pt x="9644" y="98"/>
                      <a:pt x="10319" y="-279"/>
                      <a:pt x="11249" y="212"/>
                    </a:cubicBezTo>
                    <a:cubicBezTo>
                      <a:pt x="12092" y="608"/>
                      <a:pt x="12864" y="1145"/>
                      <a:pt x="13530" y="1800"/>
                    </a:cubicBezTo>
                    <a:cubicBezTo>
                      <a:pt x="16522" y="5020"/>
                      <a:pt x="19435" y="8310"/>
                      <a:pt x="22383" y="11565"/>
                    </a:cubicBezTo>
                    <a:cubicBezTo>
                      <a:pt x="23515" y="12820"/>
                      <a:pt x="24664" y="14048"/>
                      <a:pt x="25840" y="15268"/>
                    </a:cubicBezTo>
                    <a:cubicBezTo>
                      <a:pt x="28007" y="17523"/>
                      <a:pt x="30227" y="19742"/>
                      <a:pt x="32367" y="21997"/>
                    </a:cubicBezTo>
                    <a:cubicBezTo>
                      <a:pt x="33648" y="23339"/>
                      <a:pt x="34877" y="24743"/>
                      <a:pt x="36149" y="26103"/>
                    </a:cubicBezTo>
                    <a:cubicBezTo>
                      <a:pt x="44334" y="34912"/>
                      <a:pt x="52529" y="43718"/>
                      <a:pt x="60715" y="52520"/>
                    </a:cubicBezTo>
                    <a:cubicBezTo>
                      <a:pt x="65101" y="57302"/>
                      <a:pt x="69488" y="62171"/>
                      <a:pt x="73875" y="669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2B0EE3FA-A961-4B08-54A7-EE8C8798C7C6}"/>
                  </a:ext>
                </a:extLst>
              </p:cNvPr>
              <p:cNvSpPr/>
              <p:nvPr/>
            </p:nvSpPr>
            <p:spPr>
              <a:xfrm>
                <a:off x="2716023" y="1444169"/>
                <a:ext cx="90025" cy="90650"/>
              </a:xfrm>
              <a:custGeom>
                <a:avLst/>
                <a:gdLst>
                  <a:gd name="connsiteX0" fmla="*/ 26566 w 90025"/>
                  <a:gd name="connsiteY0" fmla="*/ 89798 h 90650"/>
                  <a:gd name="connsiteX1" fmla="*/ 25689 w 90025"/>
                  <a:gd name="connsiteY1" fmla="*/ 90517 h 90650"/>
                  <a:gd name="connsiteX2" fmla="*/ 24434 w 90025"/>
                  <a:gd name="connsiteY2" fmla="*/ 90614 h 90650"/>
                  <a:gd name="connsiteX3" fmla="*/ 2307 w 90025"/>
                  <a:gd name="connsiteY3" fmla="*/ 90614 h 90650"/>
                  <a:gd name="connsiteX4" fmla="*/ 0 w 90025"/>
                  <a:gd name="connsiteY4" fmla="*/ 89412 h 90650"/>
                  <a:gd name="connsiteX5" fmla="*/ 2843 w 90025"/>
                  <a:gd name="connsiteY5" fmla="*/ 88877 h 90650"/>
                  <a:gd name="connsiteX6" fmla="*/ 10081 w 90025"/>
                  <a:gd name="connsiteY6" fmla="*/ 84113 h 90650"/>
                  <a:gd name="connsiteX7" fmla="*/ 11248 w 90025"/>
                  <a:gd name="connsiteY7" fmla="*/ 79726 h 90650"/>
                  <a:gd name="connsiteX8" fmla="*/ 13608 w 90025"/>
                  <a:gd name="connsiteY8" fmla="*/ 66250 h 90650"/>
                  <a:gd name="connsiteX9" fmla="*/ 16336 w 90025"/>
                  <a:gd name="connsiteY9" fmla="*/ 48703 h 90650"/>
                  <a:gd name="connsiteX10" fmla="*/ 19328 w 90025"/>
                  <a:gd name="connsiteY10" fmla="*/ 28129 h 90650"/>
                  <a:gd name="connsiteX11" fmla="*/ 21881 w 90025"/>
                  <a:gd name="connsiteY11" fmla="*/ 12898 h 90650"/>
                  <a:gd name="connsiteX12" fmla="*/ 23329 w 90025"/>
                  <a:gd name="connsiteY12" fmla="*/ 2370 h 90650"/>
                  <a:gd name="connsiteX13" fmla="*/ 23329 w 90025"/>
                  <a:gd name="connsiteY13" fmla="*/ 1861 h 90650"/>
                  <a:gd name="connsiteX14" fmla="*/ 24706 w 90025"/>
                  <a:gd name="connsiteY14" fmla="*/ 1 h 90650"/>
                  <a:gd name="connsiteX15" fmla="*/ 26698 w 90025"/>
                  <a:gd name="connsiteY15" fmla="*/ 1229 h 90650"/>
                  <a:gd name="connsiteX16" fmla="*/ 29541 w 90025"/>
                  <a:gd name="connsiteY16" fmla="*/ 5695 h 90650"/>
                  <a:gd name="connsiteX17" fmla="*/ 38314 w 90025"/>
                  <a:gd name="connsiteY17" fmla="*/ 20233 h 90650"/>
                  <a:gd name="connsiteX18" fmla="*/ 44894 w 90025"/>
                  <a:gd name="connsiteY18" fmla="*/ 31901 h 90650"/>
                  <a:gd name="connsiteX19" fmla="*/ 47965 w 90025"/>
                  <a:gd name="connsiteY19" fmla="*/ 36841 h 90650"/>
                  <a:gd name="connsiteX20" fmla="*/ 55563 w 90025"/>
                  <a:gd name="connsiteY20" fmla="*/ 49370 h 90650"/>
                  <a:gd name="connsiteX21" fmla="*/ 65065 w 90025"/>
                  <a:gd name="connsiteY21" fmla="*/ 65460 h 90650"/>
                  <a:gd name="connsiteX22" fmla="*/ 75128 w 90025"/>
                  <a:gd name="connsiteY22" fmla="*/ 81253 h 90650"/>
                  <a:gd name="connsiteX23" fmla="*/ 82612 w 90025"/>
                  <a:gd name="connsiteY23" fmla="*/ 87534 h 90650"/>
                  <a:gd name="connsiteX24" fmla="*/ 87727 w 90025"/>
                  <a:gd name="connsiteY24" fmla="*/ 88868 h 90650"/>
                  <a:gd name="connsiteX25" fmla="*/ 90025 w 90025"/>
                  <a:gd name="connsiteY25" fmla="*/ 89307 h 90650"/>
                  <a:gd name="connsiteX26" fmla="*/ 88797 w 90025"/>
                  <a:gd name="connsiteY26" fmla="*/ 90535 h 90650"/>
                  <a:gd name="connsiteX27" fmla="*/ 87788 w 90025"/>
                  <a:gd name="connsiteY27" fmla="*/ 90623 h 90650"/>
                  <a:gd name="connsiteX28" fmla="*/ 67688 w 90025"/>
                  <a:gd name="connsiteY28" fmla="*/ 90386 h 90650"/>
                  <a:gd name="connsiteX29" fmla="*/ 65056 w 90025"/>
                  <a:gd name="connsiteY29" fmla="*/ 89763 h 90650"/>
                  <a:gd name="connsiteX30" fmla="*/ 66714 w 90025"/>
                  <a:gd name="connsiteY30" fmla="*/ 87403 h 90650"/>
                  <a:gd name="connsiteX31" fmla="*/ 63459 w 90025"/>
                  <a:gd name="connsiteY31" fmla="*/ 81586 h 90650"/>
                  <a:gd name="connsiteX32" fmla="*/ 53597 w 90025"/>
                  <a:gd name="connsiteY32" fmla="*/ 65057 h 90650"/>
                  <a:gd name="connsiteX33" fmla="*/ 52124 w 90025"/>
                  <a:gd name="connsiteY33" fmla="*/ 63021 h 90650"/>
                  <a:gd name="connsiteX34" fmla="*/ 50693 w 90025"/>
                  <a:gd name="connsiteY34" fmla="*/ 59959 h 90650"/>
                  <a:gd name="connsiteX35" fmla="*/ 45508 w 90025"/>
                  <a:gd name="connsiteY35" fmla="*/ 55757 h 90650"/>
                  <a:gd name="connsiteX36" fmla="*/ 24364 w 90025"/>
                  <a:gd name="connsiteY36" fmla="*/ 55757 h 90650"/>
                  <a:gd name="connsiteX37" fmla="*/ 21267 w 90025"/>
                  <a:gd name="connsiteY37" fmla="*/ 58564 h 90650"/>
                  <a:gd name="connsiteX38" fmla="*/ 18907 w 90025"/>
                  <a:gd name="connsiteY38" fmla="*/ 75883 h 90650"/>
                  <a:gd name="connsiteX39" fmla="*/ 18574 w 90025"/>
                  <a:gd name="connsiteY39" fmla="*/ 83929 h 90650"/>
                  <a:gd name="connsiteX40" fmla="*/ 22434 w 90025"/>
                  <a:gd name="connsiteY40" fmla="*/ 88561 h 90650"/>
                  <a:gd name="connsiteX41" fmla="*/ 26347 w 90025"/>
                  <a:gd name="connsiteY41" fmla="*/ 89184 h 90650"/>
                  <a:gd name="connsiteX42" fmla="*/ 26566 w 90025"/>
                  <a:gd name="connsiteY42" fmla="*/ 89798 h 90650"/>
                  <a:gd name="connsiteX43" fmla="*/ 26829 w 90025"/>
                  <a:gd name="connsiteY43" fmla="*/ 17767 h 90650"/>
                  <a:gd name="connsiteX44" fmla="*/ 22697 w 90025"/>
                  <a:gd name="connsiteY44" fmla="*/ 50923 h 90650"/>
                  <a:gd name="connsiteX45" fmla="*/ 45359 w 90025"/>
                  <a:gd name="connsiteY45" fmla="*/ 50651 h 90650"/>
                  <a:gd name="connsiteX46" fmla="*/ 36454 w 90025"/>
                  <a:gd name="connsiteY46" fmla="*/ 34226 h 90650"/>
                  <a:gd name="connsiteX47" fmla="*/ 26829 w 90025"/>
                  <a:gd name="connsiteY47" fmla="*/ 17767 h 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0025" h="90650">
                    <a:moveTo>
                      <a:pt x="26566" y="89798"/>
                    </a:moveTo>
                    <a:cubicBezTo>
                      <a:pt x="26321" y="90086"/>
                      <a:pt x="26022" y="90330"/>
                      <a:pt x="25689" y="90517"/>
                    </a:cubicBezTo>
                    <a:cubicBezTo>
                      <a:pt x="25276" y="90621"/>
                      <a:pt x="24855" y="90653"/>
                      <a:pt x="24434" y="90614"/>
                    </a:cubicBezTo>
                    <a:lnTo>
                      <a:pt x="2307" y="90614"/>
                    </a:lnTo>
                    <a:cubicBezTo>
                      <a:pt x="1018" y="90614"/>
                      <a:pt x="1027" y="90614"/>
                      <a:pt x="0" y="89412"/>
                    </a:cubicBezTo>
                    <a:cubicBezTo>
                      <a:pt x="877" y="88535"/>
                      <a:pt x="1895" y="88938"/>
                      <a:pt x="2843" y="88877"/>
                    </a:cubicBezTo>
                    <a:cubicBezTo>
                      <a:pt x="6115" y="88666"/>
                      <a:pt x="9265" y="86648"/>
                      <a:pt x="10081" y="84113"/>
                    </a:cubicBezTo>
                    <a:cubicBezTo>
                      <a:pt x="10563" y="82676"/>
                      <a:pt x="10949" y="81211"/>
                      <a:pt x="11248" y="79726"/>
                    </a:cubicBezTo>
                    <a:cubicBezTo>
                      <a:pt x="12081" y="75240"/>
                      <a:pt x="12862" y="70748"/>
                      <a:pt x="13608" y="66250"/>
                    </a:cubicBezTo>
                    <a:cubicBezTo>
                      <a:pt x="14555" y="60401"/>
                      <a:pt x="15468" y="54552"/>
                      <a:pt x="16336" y="48703"/>
                    </a:cubicBezTo>
                    <a:cubicBezTo>
                      <a:pt x="17363" y="41851"/>
                      <a:pt x="18275" y="34981"/>
                      <a:pt x="19328" y="28129"/>
                    </a:cubicBezTo>
                    <a:cubicBezTo>
                      <a:pt x="20109" y="23040"/>
                      <a:pt x="21083" y="17978"/>
                      <a:pt x="21881" y="12898"/>
                    </a:cubicBezTo>
                    <a:cubicBezTo>
                      <a:pt x="22434" y="9389"/>
                      <a:pt x="22846" y="5879"/>
                      <a:pt x="23329" y="2370"/>
                    </a:cubicBezTo>
                    <a:cubicBezTo>
                      <a:pt x="23320" y="2200"/>
                      <a:pt x="23320" y="2030"/>
                      <a:pt x="23329" y="1861"/>
                    </a:cubicBezTo>
                    <a:cubicBezTo>
                      <a:pt x="23469" y="984"/>
                      <a:pt x="23741" y="-34"/>
                      <a:pt x="24706" y="1"/>
                    </a:cubicBezTo>
                    <a:cubicBezTo>
                      <a:pt x="25505" y="128"/>
                      <a:pt x="26224" y="570"/>
                      <a:pt x="26698" y="1229"/>
                    </a:cubicBezTo>
                    <a:cubicBezTo>
                      <a:pt x="27751" y="2642"/>
                      <a:pt x="28619" y="4186"/>
                      <a:pt x="29541" y="5695"/>
                    </a:cubicBezTo>
                    <a:cubicBezTo>
                      <a:pt x="32480" y="10538"/>
                      <a:pt x="35454" y="15346"/>
                      <a:pt x="38314" y="20233"/>
                    </a:cubicBezTo>
                    <a:cubicBezTo>
                      <a:pt x="40578" y="24084"/>
                      <a:pt x="42701" y="28024"/>
                      <a:pt x="44894" y="31901"/>
                    </a:cubicBezTo>
                    <a:cubicBezTo>
                      <a:pt x="45850" y="33577"/>
                      <a:pt x="46947" y="35183"/>
                      <a:pt x="47965" y="36841"/>
                    </a:cubicBezTo>
                    <a:cubicBezTo>
                      <a:pt x="50509" y="41008"/>
                      <a:pt x="53062" y="45176"/>
                      <a:pt x="55563" y="49370"/>
                    </a:cubicBezTo>
                    <a:cubicBezTo>
                      <a:pt x="58756" y="54721"/>
                      <a:pt x="61862" y="60117"/>
                      <a:pt x="65065" y="65460"/>
                    </a:cubicBezTo>
                    <a:cubicBezTo>
                      <a:pt x="68267" y="70803"/>
                      <a:pt x="70987" y="76471"/>
                      <a:pt x="75128" y="81253"/>
                    </a:cubicBezTo>
                    <a:cubicBezTo>
                      <a:pt x="77304" y="83736"/>
                      <a:pt x="79330" y="86420"/>
                      <a:pt x="82612" y="87534"/>
                    </a:cubicBezTo>
                    <a:cubicBezTo>
                      <a:pt x="84278" y="88105"/>
                      <a:pt x="86016" y="88412"/>
                      <a:pt x="87727" y="88868"/>
                    </a:cubicBezTo>
                    <a:cubicBezTo>
                      <a:pt x="88349" y="89026"/>
                      <a:pt x="88972" y="89114"/>
                      <a:pt x="90025" y="89307"/>
                    </a:cubicBezTo>
                    <a:cubicBezTo>
                      <a:pt x="89665" y="89760"/>
                      <a:pt x="89253" y="90173"/>
                      <a:pt x="88797" y="90535"/>
                    </a:cubicBezTo>
                    <a:cubicBezTo>
                      <a:pt x="88472" y="90650"/>
                      <a:pt x="88130" y="90680"/>
                      <a:pt x="87788" y="90623"/>
                    </a:cubicBezTo>
                    <a:cubicBezTo>
                      <a:pt x="81094" y="90553"/>
                      <a:pt x="74391" y="90500"/>
                      <a:pt x="67688" y="90386"/>
                    </a:cubicBezTo>
                    <a:cubicBezTo>
                      <a:pt x="66793" y="90266"/>
                      <a:pt x="65907" y="90057"/>
                      <a:pt x="65056" y="89763"/>
                    </a:cubicBezTo>
                    <a:lnTo>
                      <a:pt x="66714" y="87403"/>
                    </a:lnTo>
                    <a:cubicBezTo>
                      <a:pt x="65661" y="85517"/>
                      <a:pt x="64599" y="83525"/>
                      <a:pt x="63459" y="81586"/>
                    </a:cubicBezTo>
                    <a:cubicBezTo>
                      <a:pt x="60195" y="76065"/>
                      <a:pt x="56905" y="70555"/>
                      <a:pt x="53597" y="65057"/>
                    </a:cubicBezTo>
                    <a:cubicBezTo>
                      <a:pt x="53168" y="64346"/>
                      <a:pt x="52588" y="63723"/>
                      <a:pt x="52124" y="63021"/>
                    </a:cubicBezTo>
                    <a:cubicBezTo>
                      <a:pt x="51509" y="62082"/>
                      <a:pt x="50711" y="61495"/>
                      <a:pt x="50693" y="59959"/>
                    </a:cubicBezTo>
                    <a:cubicBezTo>
                      <a:pt x="50693" y="57476"/>
                      <a:pt x="48061" y="55765"/>
                      <a:pt x="45508" y="55757"/>
                    </a:cubicBezTo>
                    <a:cubicBezTo>
                      <a:pt x="38489" y="55757"/>
                      <a:pt x="31444" y="55757"/>
                      <a:pt x="24364" y="55757"/>
                    </a:cubicBezTo>
                    <a:cubicBezTo>
                      <a:pt x="21618" y="55757"/>
                      <a:pt x="21636" y="55818"/>
                      <a:pt x="21267" y="58564"/>
                    </a:cubicBezTo>
                    <a:cubicBezTo>
                      <a:pt x="20486" y="64337"/>
                      <a:pt x="19600" y="70101"/>
                      <a:pt x="18907" y="75883"/>
                    </a:cubicBezTo>
                    <a:cubicBezTo>
                      <a:pt x="18626" y="78556"/>
                      <a:pt x="18521" y="81242"/>
                      <a:pt x="18574" y="83929"/>
                    </a:cubicBezTo>
                    <a:cubicBezTo>
                      <a:pt x="18574" y="86490"/>
                      <a:pt x="19863" y="87947"/>
                      <a:pt x="22434" y="88561"/>
                    </a:cubicBezTo>
                    <a:cubicBezTo>
                      <a:pt x="23715" y="88868"/>
                      <a:pt x="25066" y="88982"/>
                      <a:pt x="26347" y="89184"/>
                    </a:cubicBezTo>
                    <a:cubicBezTo>
                      <a:pt x="26478" y="89386"/>
                      <a:pt x="26522" y="89596"/>
                      <a:pt x="26566" y="89798"/>
                    </a:cubicBezTo>
                    <a:close/>
                    <a:moveTo>
                      <a:pt x="26829" y="17767"/>
                    </a:moveTo>
                    <a:cubicBezTo>
                      <a:pt x="25575" y="20935"/>
                      <a:pt x="22443" y="47159"/>
                      <a:pt x="22697" y="50923"/>
                    </a:cubicBezTo>
                    <a:cubicBezTo>
                      <a:pt x="26075" y="51502"/>
                      <a:pt x="43754" y="51309"/>
                      <a:pt x="45359" y="50651"/>
                    </a:cubicBezTo>
                    <a:cubicBezTo>
                      <a:pt x="42394" y="45167"/>
                      <a:pt x="39507" y="39649"/>
                      <a:pt x="36454" y="34226"/>
                    </a:cubicBezTo>
                    <a:cubicBezTo>
                      <a:pt x="33401" y="28804"/>
                      <a:pt x="30216" y="23540"/>
                      <a:pt x="26829" y="1776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AB5139B1-A943-6E66-AB72-C9A85BFDA98E}"/>
                  </a:ext>
                </a:extLst>
              </p:cNvPr>
              <p:cNvSpPr/>
              <p:nvPr/>
            </p:nvSpPr>
            <p:spPr>
              <a:xfrm>
                <a:off x="2623690" y="1301003"/>
                <a:ext cx="89840" cy="91086"/>
              </a:xfrm>
              <a:custGeom>
                <a:avLst/>
                <a:gdLst>
                  <a:gd name="connsiteX0" fmla="*/ 24583 w 89840"/>
                  <a:gd name="connsiteY0" fmla="*/ 0 h 91086"/>
                  <a:gd name="connsiteX1" fmla="*/ 26391 w 89840"/>
                  <a:gd name="connsiteY1" fmla="*/ 1535 h 91086"/>
                  <a:gd name="connsiteX2" fmla="*/ 30400 w 89840"/>
                  <a:gd name="connsiteY2" fmla="*/ 7966 h 91086"/>
                  <a:gd name="connsiteX3" fmla="*/ 35726 w 89840"/>
                  <a:gd name="connsiteY3" fmla="*/ 16582 h 91086"/>
                  <a:gd name="connsiteX4" fmla="*/ 42131 w 89840"/>
                  <a:gd name="connsiteY4" fmla="*/ 27452 h 91086"/>
                  <a:gd name="connsiteX5" fmla="*/ 45350 w 89840"/>
                  <a:gd name="connsiteY5" fmla="*/ 32892 h 91086"/>
                  <a:gd name="connsiteX6" fmla="*/ 52922 w 89840"/>
                  <a:gd name="connsiteY6" fmla="*/ 45438 h 91086"/>
                  <a:gd name="connsiteX7" fmla="*/ 59783 w 89840"/>
                  <a:gd name="connsiteY7" fmla="*/ 57484 h 91086"/>
                  <a:gd name="connsiteX8" fmla="*/ 62959 w 89840"/>
                  <a:gd name="connsiteY8" fmla="*/ 62669 h 91086"/>
                  <a:gd name="connsiteX9" fmla="*/ 67653 w 89840"/>
                  <a:gd name="connsiteY9" fmla="*/ 70206 h 91086"/>
                  <a:gd name="connsiteX10" fmla="*/ 70811 w 89840"/>
                  <a:gd name="connsiteY10" fmla="*/ 75584 h 91086"/>
                  <a:gd name="connsiteX11" fmla="*/ 78295 w 89840"/>
                  <a:gd name="connsiteY11" fmla="*/ 85419 h 91086"/>
                  <a:gd name="connsiteX12" fmla="*/ 87068 w 89840"/>
                  <a:gd name="connsiteY12" fmla="*/ 89367 h 91086"/>
                  <a:gd name="connsiteX13" fmla="*/ 89841 w 89840"/>
                  <a:gd name="connsiteY13" fmla="*/ 90552 h 91086"/>
                  <a:gd name="connsiteX14" fmla="*/ 88551 w 89840"/>
                  <a:gd name="connsiteY14" fmla="*/ 91061 h 91086"/>
                  <a:gd name="connsiteX15" fmla="*/ 67416 w 89840"/>
                  <a:gd name="connsiteY15" fmla="*/ 91061 h 91086"/>
                  <a:gd name="connsiteX16" fmla="*/ 64994 w 89840"/>
                  <a:gd name="connsiteY16" fmla="*/ 90473 h 91086"/>
                  <a:gd name="connsiteX17" fmla="*/ 64933 w 89840"/>
                  <a:gd name="connsiteY17" fmla="*/ 84331 h 91086"/>
                  <a:gd name="connsiteX18" fmla="*/ 60195 w 89840"/>
                  <a:gd name="connsiteY18" fmla="*/ 76067 h 91086"/>
                  <a:gd name="connsiteX19" fmla="*/ 53176 w 89840"/>
                  <a:gd name="connsiteY19" fmla="*/ 64328 h 91086"/>
                  <a:gd name="connsiteX20" fmla="*/ 49325 w 89840"/>
                  <a:gd name="connsiteY20" fmla="*/ 57800 h 91086"/>
                  <a:gd name="connsiteX21" fmla="*/ 46403 w 89840"/>
                  <a:gd name="connsiteY21" fmla="*/ 56186 h 91086"/>
                  <a:gd name="connsiteX22" fmla="*/ 23487 w 89840"/>
                  <a:gd name="connsiteY22" fmla="*/ 56186 h 91086"/>
                  <a:gd name="connsiteX23" fmla="*/ 22092 w 89840"/>
                  <a:gd name="connsiteY23" fmla="*/ 56379 h 91086"/>
                  <a:gd name="connsiteX24" fmla="*/ 21504 w 89840"/>
                  <a:gd name="connsiteY24" fmla="*/ 58537 h 91086"/>
                  <a:gd name="connsiteX25" fmla="*/ 19846 w 89840"/>
                  <a:gd name="connsiteY25" fmla="*/ 72127 h 91086"/>
                  <a:gd name="connsiteX26" fmla="*/ 18784 w 89840"/>
                  <a:gd name="connsiteY26" fmla="*/ 82147 h 91086"/>
                  <a:gd name="connsiteX27" fmla="*/ 18854 w 89840"/>
                  <a:gd name="connsiteY27" fmla="*/ 84630 h 91086"/>
                  <a:gd name="connsiteX28" fmla="*/ 22022 w 89840"/>
                  <a:gd name="connsiteY28" fmla="*/ 88858 h 91086"/>
                  <a:gd name="connsiteX29" fmla="*/ 25259 w 89840"/>
                  <a:gd name="connsiteY29" fmla="*/ 89455 h 91086"/>
                  <a:gd name="connsiteX30" fmla="*/ 26285 w 89840"/>
                  <a:gd name="connsiteY30" fmla="*/ 90894 h 91086"/>
                  <a:gd name="connsiteX31" fmla="*/ 24829 w 89840"/>
                  <a:gd name="connsiteY31" fmla="*/ 91034 h 91086"/>
                  <a:gd name="connsiteX32" fmla="*/ 2167 w 89840"/>
                  <a:gd name="connsiteY32" fmla="*/ 91034 h 91086"/>
                  <a:gd name="connsiteX33" fmla="*/ 0 w 89840"/>
                  <a:gd name="connsiteY33" fmla="*/ 89630 h 91086"/>
                  <a:gd name="connsiteX34" fmla="*/ 2185 w 89840"/>
                  <a:gd name="connsiteY34" fmla="*/ 89306 h 91086"/>
                  <a:gd name="connsiteX35" fmla="*/ 11151 w 89840"/>
                  <a:gd name="connsiteY35" fmla="*/ 81015 h 91086"/>
                  <a:gd name="connsiteX36" fmla="*/ 13011 w 89840"/>
                  <a:gd name="connsiteY36" fmla="*/ 70013 h 91086"/>
                  <a:gd name="connsiteX37" fmla="*/ 16521 w 89840"/>
                  <a:gd name="connsiteY37" fmla="*/ 46728 h 91086"/>
                  <a:gd name="connsiteX38" fmla="*/ 17907 w 89840"/>
                  <a:gd name="connsiteY38" fmla="*/ 38998 h 91086"/>
                  <a:gd name="connsiteX39" fmla="*/ 20416 w 89840"/>
                  <a:gd name="connsiteY39" fmla="*/ 22495 h 91086"/>
                  <a:gd name="connsiteX40" fmla="*/ 22539 w 89840"/>
                  <a:gd name="connsiteY40" fmla="*/ 10019 h 91086"/>
                  <a:gd name="connsiteX41" fmla="*/ 23653 w 89840"/>
                  <a:gd name="connsiteY41" fmla="*/ 2764 h 91086"/>
                  <a:gd name="connsiteX42" fmla="*/ 24583 w 89840"/>
                  <a:gd name="connsiteY42" fmla="*/ 0 h 91086"/>
                  <a:gd name="connsiteX43" fmla="*/ 26979 w 89840"/>
                  <a:gd name="connsiteY43" fmla="*/ 18328 h 91086"/>
                  <a:gd name="connsiteX44" fmla="*/ 26101 w 89840"/>
                  <a:gd name="connsiteY44" fmla="*/ 19653 h 91086"/>
                  <a:gd name="connsiteX45" fmla="*/ 22592 w 89840"/>
                  <a:gd name="connsiteY45" fmla="*/ 50606 h 91086"/>
                  <a:gd name="connsiteX46" fmla="*/ 22776 w 89840"/>
                  <a:gd name="connsiteY46" fmla="*/ 51720 h 91086"/>
                  <a:gd name="connsiteX47" fmla="*/ 45693 w 89840"/>
                  <a:gd name="connsiteY47" fmla="*/ 51720 h 91086"/>
                  <a:gd name="connsiteX48" fmla="*/ 26979 w 89840"/>
                  <a:gd name="connsiteY48" fmla="*/ 18328 h 9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89840" h="91086">
                    <a:moveTo>
                      <a:pt x="24583" y="0"/>
                    </a:moveTo>
                    <a:cubicBezTo>
                      <a:pt x="25250" y="436"/>
                      <a:pt x="25856" y="951"/>
                      <a:pt x="26391" y="1535"/>
                    </a:cubicBezTo>
                    <a:cubicBezTo>
                      <a:pt x="27777" y="3641"/>
                      <a:pt x="29075" y="5817"/>
                      <a:pt x="30400" y="7966"/>
                    </a:cubicBezTo>
                    <a:cubicBezTo>
                      <a:pt x="32155" y="10835"/>
                      <a:pt x="33989" y="13687"/>
                      <a:pt x="35726" y="16582"/>
                    </a:cubicBezTo>
                    <a:cubicBezTo>
                      <a:pt x="37893" y="20188"/>
                      <a:pt x="39998" y="23829"/>
                      <a:pt x="42131" y="27452"/>
                    </a:cubicBezTo>
                    <a:cubicBezTo>
                      <a:pt x="43201" y="29269"/>
                      <a:pt x="44262" y="31085"/>
                      <a:pt x="45350" y="32892"/>
                    </a:cubicBezTo>
                    <a:cubicBezTo>
                      <a:pt x="47868" y="37077"/>
                      <a:pt x="50448" y="41227"/>
                      <a:pt x="52922" y="45438"/>
                    </a:cubicBezTo>
                    <a:cubicBezTo>
                      <a:pt x="55256" y="49421"/>
                      <a:pt x="57475" y="53484"/>
                      <a:pt x="59783" y="57484"/>
                    </a:cubicBezTo>
                    <a:cubicBezTo>
                      <a:pt x="60792" y="59239"/>
                      <a:pt x="61888" y="60941"/>
                      <a:pt x="62959" y="62669"/>
                    </a:cubicBezTo>
                    <a:cubicBezTo>
                      <a:pt x="64520" y="65179"/>
                      <a:pt x="66109" y="67679"/>
                      <a:pt x="67653" y="70206"/>
                    </a:cubicBezTo>
                    <a:cubicBezTo>
                      <a:pt x="68741" y="71961"/>
                      <a:pt x="69855" y="73715"/>
                      <a:pt x="70811" y="75584"/>
                    </a:cubicBezTo>
                    <a:cubicBezTo>
                      <a:pt x="72750" y="79249"/>
                      <a:pt x="75277" y="82571"/>
                      <a:pt x="78295" y="85419"/>
                    </a:cubicBezTo>
                    <a:cubicBezTo>
                      <a:pt x="80585" y="87842"/>
                      <a:pt x="83735" y="89261"/>
                      <a:pt x="87068" y="89367"/>
                    </a:cubicBezTo>
                    <a:cubicBezTo>
                      <a:pt x="88034" y="89367"/>
                      <a:pt x="89148" y="89227"/>
                      <a:pt x="89841" y="90552"/>
                    </a:cubicBezTo>
                    <a:cubicBezTo>
                      <a:pt x="89446" y="90791"/>
                      <a:pt x="89007" y="90963"/>
                      <a:pt x="88551" y="91061"/>
                    </a:cubicBezTo>
                    <a:cubicBezTo>
                      <a:pt x="81532" y="91096"/>
                      <a:pt x="74487" y="91096"/>
                      <a:pt x="67416" y="91061"/>
                    </a:cubicBezTo>
                    <a:cubicBezTo>
                      <a:pt x="66591" y="90952"/>
                      <a:pt x="65775" y="90755"/>
                      <a:pt x="64994" y="90473"/>
                    </a:cubicBezTo>
                    <a:cubicBezTo>
                      <a:pt x="67205" y="88174"/>
                      <a:pt x="66126" y="86305"/>
                      <a:pt x="64933" y="84331"/>
                    </a:cubicBezTo>
                    <a:cubicBezTo>
                      <a:pt x="63283" y="81620"/>
                      <a:pt x="61801" y="78804"/>
                      <a:pt x="60195" y="76067"/>
                    </a:cubicBezTo>
                    <a:cubicBezTo>
                      <a:pt x="57879" y="72136"/>
                      <a:pt x="55519" y="68249"/>
                      <a:pt x="53176" y="64328"/>
                    </a:cubicBezTo>
                    <a:cubicBezTo>
                      <a:pt x="51887" y="62158"/>
                      <a:pt x="50597" y="59982"/>
                      <a:pt x="49325" y="57800"/>
                    </a:cubicBezTo>
                    <a:cubicBezTo>
                      <a:pt x="48754" y="56731"/>
                      <a:pt x="47614" y="56099"/>
                      <a:pt x="46403" y="56186"/>
                    </a:cubicBezTo>
                    <a:cubicBezTo>
                      <a:pt x="38761" y="56186"/>
                      <a:pt x="31120" y="56186"/>
                      <a:pt x="23487" y="56186"/>
                    </a:cubicBezTo>
                    <a:cubicBezTo>
                      <a:pt x="23022" y="56221"/>
                      <a:pt x="22548" y="56285"/>
                      <a:pt x="22092" y="56379"/>
                    </a:cubicBezTo>
                    <a:cubicBezTo>
                      <a:pt x="21837" y="57082"/>
                      <a:pt x="21644" y="57804"/>
                      <a:pt x="21504" y="58537"/>
                    </a:cubicBezTo>
                    <a:cubicBezTo>
                      <a:pt x="20916" y="63064"/>
                      <a:pt x="20363" y="67594"/>
                      <a:pt x="19846" y="72127"/>
                    </a:cubicBezTo>
                    <a:cubicBezTo>
                      <a:pt x="19460" y="75461"/>
                      <a:pt x="19109" y="78801"/>
                      <a:pt x="18784" y="82147"/>
                    </a:cubicBezTo>
                    <a:cubicBezTo>
                      <a:pt x="18758" y="82975"/>
                      <a:pt x="18775" y="83804"/>
                      <a:pt x="18854" y="84630"/>
                    </a:cubicBezTo>
                    <a:cubicBezTo>
                      <a:pt x="18960" y="87121"/>
                      <a:pt x="19732" y="88139"/>
                      <a:pt x="22022" y="88858"/>
                    </a:cubicBezTo>
                    <a:cubicBezTo>
                      <a:pt x="23083" y="89128"/>
                      <a:pt x="24171" y="89328"/>
                      <a:pt x="25259" y="89455"/>
                    </a:cubicBezTo>
                    <a:cubicBezTo>
                      <a:pt x="26040" y="89587"/>
                      <a:pt x="26549" y="89894"/>
                      <a:pt x="26285" y="90894"/>
                    </a:cubicBezTo>
                    <a:cubicBezTo>
                      <a:pt x="25820" y="90938"/>
                      <a:pt x="25329" y="91034"/>
                      <a:pt x="24829" y="91034"/>
                    </a:cubicBezTo>
                    <a:cubicBezTo>
                      <a:pt x="17275" y="91034"/>
                      <a:pt x="9721" y="91034"/>
                      <a:pt x="2167" y="91034"/>
                    </a:cubicBezTo>
                    <a:cubicBezTo>
                      <a:pt x="1290" y="91034"/>
                      <a:pt x="211" y="91297"/>
                      <a:pt x="0" y="89630"/>
                    </a:cubicBezTo>
                    <a:cubicBezTo>
                      <a:pt x="763" y="89516"/>
                      <a:pt x="1474" y="89359"/>
                      <a:pt x="2185" y="89306"/>
                    </a:cubicBezTo>
                    <a:cubicBezTo>
                      <a:pt x="7624" y="88902"/>
                      <a:pt x="9932" y="86674"/>
                      <a:pt x="11151" y="81015"/>
                    </a:cubicBezTo>
                    <a:cubicBezTo>
                      <a:pt x="11932" y="77383"/>
                      <a:pt x="12450" y="73689"/>
                      <a:pt x="13011" y="70013"/>
                    </a:cubicBezTo>
                    <a:cubicBezTo>
                      <a:pt x="14187" y="62257"/>
                      <a:pt x="15292" y="54484"/>
                      <a:pt x="16521" y="46728"/>
                    </a:cubicBezTo>
                    <a:cubicBezTo>
                      <a:pt x="16915" y="44096"/>
                      <a:pt x="17494" y="41587"/>
                      <a:pt x="17907" y="38998"/>
                    </a:cubicBezTo>
                    <a:cubicBezTo>
                      <a:pt x="18784" y="33497"/>
                      <a:pt x="19539" y="27988"/>
                      <a:pt x="20416" y="22495"/>
                    </a:cubicBezTo>
                    <a:cubicBezTo>
                      <a:pt x="21074" y="18328"/>
                      <a:pt x="21846" y="14178"/>
                      <a:pt x="22539" y="10019"/>
                    </a:cubicBezTo>
                    <a:cubicBezTo>
                      <a:pt x="22934" y="7607"/>
                      <a:pt x="23232" y="5176"/>
                      <a:pt x="23653" y="2764"/>
                    </a:cubicBezTo>
                    <a:cubicBezTo>
                      <a:pt x="23899" y="1822"/>
                      <a:pt x="24206" y="898"/>
                      <a:pt x="24583" y="0"/>
                    </a:cubicBezTo>
                    <a:close/>
                    <a:moveTo>
                      <a:pt x="26979" y="18328"/>
                    </a:moveTo>
                    <a:cubicBezTo>
                      <a:pt x="26470" y="19100"/>
                      <a:pt x="26154" y="19363"/>
                      <a:pt x="26101" y="19653"/>
                    </a:cubicBezTo>
                    <a:cubicBezTo>
                      <a:pt x="24934" y="29970"/>
                      <a:pt x="23759" y="40288"/>
                      <a:pt x="22592" y="50606"/>
                    </a:cubicBezTo>
                    <a:cubicBezTo>
                      <a:pt x="22618" y="50982"/>
                      <a:pt x="22680" y="51356"/>
                      <a:pt x="22776" y="51720"/>
                    </a:cubicBezTo>
                    <a:lnTo>
                      <a:pt x="45693" y="51720"/>
                    </a:lnTo>
                    <a:cubicBezTo>
                      <a:pt x="39762" y="40350"/>
                      <a:pt x="33059" y="29760"/>
                      <a:pt x="26979" y="183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12B54355-EBE3-E022-BB72-4370E3052BC3}"/>
                  </a:ext>
                </a:extLst>
              </p:cNvPr>
              <p:cNvSpPr/>
              <p:nvPr/>
            </p:nvSpPr>
            <p:spPr>
              <a:xfrm>
                <a:off x="2215642" y="1443696"/>
                <a:ext cx="89674" cy="90646"/>
              </a:xfrm>
              <a:custGeom>
                <a:avLst/>
                <a:gdLst>
                  <a:gd name="connsiteX0" fmla="*/ 89674 w 89674"/>
                  <a:gd name="connsiteY0" fmla="*/ 89069 h 90646"/>
                  <a:gd name="connsiteX1" fmla="*/ 87262 w 89674"/>
                  <a:gd name="connsiteY1" fmla="*/ 90578 h 90646"/>
                  <a:gd name="connsiteX2" fmla="*/ 72487 w 89674"/>
                  <a:gd name="connsiteY2" fmla="*/ 90578 h 90646"/>
                  <a:gd name="connsiteX3" fmla="*/ 67407 w 89674"/>
                  <a:gd name="connsiteY3" fmla="*/ 90350 h 90646"/>
                  <a:gd name="connsiteX4" fmla="*/ 65354 w 89674"/>
                  <a:gd name="connsiteY4" fmla="*/ 89823 h 90646"/>
                  <a:gd name="connsiteX5" fmla="*/ 65354 w 89674"/>
                  <a:gd name="connsiteY5" fmla="*/ 89087 h 90646"/>
                  <a:gd name="connsiteX6" fmla="*/ 66512 w 89674"/>
                  <a:gd name="connsiteY6" fmla="*/ 84910 h 90646"/>
                  <a:gd name="connsiteX7" fmla="*/ 62722 w 89674"/>
                  <a:gd name="connsiteY7" fmla="*/ 74698 h 90646"/>
                  <a:gd name="connsiteX8" fmla="*/ 57344 w 89674"/>
                  <a:gd name="connsiteY8" fmla="*/ 60213 h 90646"/>
                  <a:gd name="connsiteX9" fmla="*/ 51202 w 89674"/>
                  <a:gd name="connsiteY9" fmla="*/ 55721 h 90646"/>
                  <a:gd name="connsiteX10" fmla="*/ 31839 w 89674"/>
                  <a:gd name="connsiteY10" fmla="*/ 55721 h 90646"/>
                  <a:gd name="connsiteX11" fmla="*/ 27803 w 89674"/>
                  <a:gd name="connsiteY11" fmla="*/ 58256 h 90646"/>
                  <a:gd name="connsiteX12" fmla="*/ 23680 w 89674"/>
                  <a:gd name="connsiteY12" fmla="*/ 71417 h 90646"/>
                  <a:gd name="connsiteX13" fmla="*/ 21618 w 89674"/>
                  <a:gd name="connsiteY13" fmla="*/ 76865 h 90646"/>
                  <a:gd name="connsiteX14" fmla="*/ 19863 w 89674"/>
                  <a:gd name="connsiteY14" fmla="*/ 84761 h 90646"/>
                  <a:gd name="connsiteX15" fmla="*/ 22495 w 89674"/>
                  <a:gd name="connsiteY15" fmla="*/ 88350 h 90646"/>
                  <a:gd name="connsiteX16" fmla="*/ 24741 w 89674"/>
                  <a:gd name="connsiteY16" fmla="*/ 88709 h 90646"/>
                  <a:gd name="connsiteX17" fmla="*/ 26277 w 89674"/>
                  <a:gd name="connsiteY17" fmla="*/ 89587 h 90646"/>
                  <a:gd name="connsiteX18" fmla="*/ 24583 w 89674"/>
                  <a:gd name="connsiteY18" fmla="*/ 90596 h 90646"/>
                  <a:gd name="connsiteX19" fmla="*/ 20258 w 89674"/>
                  <a:gd name="connsiteY19" fmla="*/ 90596 h 90646"/>
                  <a:gd name="connsiteX20" fmla="*/ 8853 w 89674"/>
                  <a:gd name="connsiteY20" fmla="*/ 90596 h 90646"/>
                  <a:gd name="connsiteX21" fmla="*/ 1465 w 89674"/>
                  <a:gd name="connsiteY21" fmla="*/ 90639 h 90646"/>
                  <a:gd name="connsiteX22" fmla="*/ 483 w 89674"/>
                  <a:gd name="connsiteY22" fmla="*/ 90473 h 90646"/>
                  <a:gd name="connsiteX23" fmla="*/ 0 w 89674"/>
                  <a:gd name="connsiteY23" fmla="*/ 89683 h 90646"/>
                  <a:gd name="connsiteX24" fmla="*/ 500 w 89674"/>
                  <a:gd name="connsiteY24" fmla="*/ 88946 h 90646"/>
                  <a:gd name="connsiteX25" fmla="*/ 2764 w 89674"/>
                  <a:gd name="connsiteY25" fmla="*/ 88744 h 90646"/>
                  <a:gd name="connsiteX26" fmla="*/ 9844 w 89674"/>
                  <a:gd name="connsiteY26" fmla="*/ 85744 h 90646"/>
                  <a:gd name="connsiteX27" fmla="*/ 12906 w 89674"/>
                  <a:gd name="connsiteY27" fmla="*/ 80541 h 90646"/>
                  <a:gd name="connsiteX28" fmla="*/ 20469 w 89674"/>
                  <a:gd name="connsiteY28" fmla="*/ 60362 h 90646"/>
                  <a:gd name="connsiteX29" fmla="*/ 27110 w 89674"/>
                  <a:gd name="connsiteY29" fmla="*/ 42543 h 90646"/>
                  <a:gd name="connsiteX30" fmla="*/ 33497 w 89674"/>
                  <a:gd name="connsiteY30" fmla="*/ 24347 h 90646"/>
                  <a:gd name="connsiteX31" fmla="*/ 37252 w 89674"/>
                  <a:gd name="connsiteY31" fmla="*/ 13818 h 90646"/>
                  <a:gd name="connsiteX32" fmla="*/ 39007 w 89674"/>
                  <a:gd name="connsiteY32" fmla="*/ 9897 h 90646"/>
                  <a:gd name="connsiteX33" fmla="*/ 41639 w 89674"/>
                  <a:gd name="connsiteY33" fmla="*/ 2632 h 90646"/>
                  <a:gd name="connsiteX34" fmla="*/ 43631 w 89674"/>
                  <a:gd name="connsiteY34" fmla="*/ 0 h 90646"/>
                  <a:gd name="connsiteX35" fmla="*/ 45736 w 89674"/>
                  <a:gd name="connsiteY35" fmla="*/ 2799 h 90646"/>
                  <a:gd name="connsiteX36" fmla="*/ 52176 w 89674"/>
                  <a:gd name="connsiteY36" fmla="*/ 18810 h 90646"/>
                  <a:gd name="connsiteX37" fmla="*/ 55186 w 89674"/>
                  <a:gd name="connsiteY37" fmla="*/ 27409 h 90646"/>
                  <a:gd name="connsiteX38" fmla="*/ 60748 w 89674"/>
                  <a:gd name="connsiteY38" fmla="*/ 41560 h 90646"/>
                  <a:gd name="connsiteX39" fmla="*/ 69776 w 89674"/>
                  <a:gd name="connsiteY39" fmla="*/ 64959 h 90646"/>
                  <a:gd name="connsiteX40" fmla="*/ 74549 w 89674"/>
                  <a:gd name="connsiteY40" fmla="*/ 76944 h 90646"/>
                  <a:gd name="connsiteX41" fmla="*/ 78427 w 89674"/>
                  <a:gd name="connsiteY41" fmla="*/ 83454 h 90646"/>
                  <a:gd name="connsiteX42" fmla="*/ 83585 w 89674"/>
                  <a:gd name="connsiteY42" fmla="*/ 87841 h 90646"/>
                  <a:gd name="connsiteX43" fmla="*/ 87797 w 89674"/>
                  <a:gd name="connsiteY43" fmla="*/ 88674 h 90646"/>
                  <a:gd name="connsiteX44" fmla="*/ 89674 w 89674"/>
                  <a:gd name="connsiteY44" fmla="*/ 89069 h 90646"/>
                  <a:gd name="connsiteX45" fmla="*/ 30435 w 89674"/>
                  <a:gd name="connsiteY45" fmla="*/ 50895 h 90646"/>
                  <a:gd name="connsiteX46" fmla="*/ 53492 w 89674"/>
                  <a:gd name="connsiteY46" fmla="*/ 50544 h 90646"/>
                  <a:gd name="connsiteX47" fmla="*/ 52027 w 89674"/>
                  <a:gd name="connsiteY47" fmla="*/ 46245 h 90646"/>
                  <a:gd name="connsiteX48" fmla="*/ 46438 w 89674"/>
                  <a:gd name="connsiteY48" fmla="*/ 29988 h 90646"/>
                  <a:gd name="connsiteX49" fmla="*/ 43411 w 89674"/>
                  <a:gd name="connsiteY49" fmla="*/ 20960 h 90646"/>
                  <a:gd name="connsiteX50" fmla="*/ 41613 w 89674"/>
                  <a:gd name="connsiteY50" fmla="*/ 17968 h 90646"/>
                  <a:gd name="connsiteX51" fmla="*/ 40814 w 89674"/>
                  <a:gd name="connsiteY51" fmla="*/ 19039 h 90646"/>
                  <a:gd name="connsiteX52" fmla="*/ 30435 w 89674"/>
                  <a:gd name="connsiteY52" fmla="*/ 50895 h 9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89674" h="90646">
                    <a:moveTo>
                      <a:pt x="89674" y="89069"/>
                    </a:moveTo>
                    <a:cubicBezTo>
                      <a:pt x="89376" y="90824"/>
                      <a:pt x="88235" y="90578"/>
                      <a:pt x="87262" y="90578"/>
                    </a:cubicBezTo>
                    <a:cubicBezTo>
                      <a:pt x="82340" y="90578"/>
                      <a:pt x="77418" y="90578"/>
                      <a:pt x="72487" y="90578"/>
                    </a:cubicBezTo>
                    <a:cubicBezTo>
                      <a:pt x="70796" y="90578"/>
                      <a:pt x="69103" y="90502"/>
                      <a:pt x="67407" y="90350"/>
                    </a:cubicBezTo>
                    <a:cubicBezTo>
                      <a:pt x="66709" y="90232"/>
                      <a:pt x="66023" y="90057"/>
                      <a:pt x="65354" y="89823"/>
                    </a:cubicBezTo>
                    <a:cubicBezTo>
                      <a:pt x="65354" y="89402"/>
                      <a:pt x="65293" y="89148"/>
                      <a:pt x="65354" y="89087"/>
                    </a:cubicBezTo>
                    <a:cubicBezTo>
                      <a:pt x="66881" y="88007"/>
                      <a:pt x="67214" y="86683"/>
                      <a:pt x="66512" y="84910"/>
                    </a:cubicBezTo>
                    <a:cubicBezTo>
                      <a:pt x="65170" y="81532"/>
                      <a:pt x="63977" y="78102"/>
                      <a:pt x="62722" y="74698"/>
                    </a:cubicBezTo>
                    <a:cubicBezTo>
                      <a:pt x="60967" y="69872"/>
                      <a:pt x="59160" y="65047"/>
                      <a:pt x="57344" y="60213"/>
                    </a:cubicBezTo>
                    <a:cubicBezTo>
                      <a:pt x="55589" y="55572"/>
                      <a:pt x="56466" y="55703"/>
                      <a:pt x="51202" y="55721"/>
                    </a:cubicBezTo>
                    <a:cubicBezTo>
                      <a:pt x="44745" y="55721"/>
                      <a:pt x="38296" y="55773"/>
                      <a:pt x="31839" y="55721"/>
                    </a:cubicBezTo>
                    <a:cubicBezTo>
                      <a:pt x="29812" y="55721"/>
                      <a:pt x="28584" y="56159"/>
                      <a:pt x="27803" y="58256"/>
                    </a:cubicBezTo>
                    <a:cubicBezTo>
                      <a:pt x="26091" y="62530"/>
                      <a:pt x="24712" y="66930"/>
                      <a:pt x="23680" y="71417"/>
                    </a:cubicBezTo>
                    <a:cubicBezTo>
                      <a:pt x="23294" y="73294"/>
                      <a:pt x="22215" y="75014"/>
                      <a:pt x="21618" y="76865"/>
                    </a:cubicBezTo>
                    <a:cubicBezTo>
                      <a:pt x="20741" y="79427"/>
                      <a:pt x="19749" y="81936"/>
                      <a:pt x="19863" y="84761"/>
                    </a:cubicBezTo>
                    <a:cubicBezTo>
                      <a:pt x="19933" y="87305"/>
                      <a:pt x="20091" y="87692"/>
                      <a:pt x="22495" y="88350"/>
                    </a:cubicBezTo>
                    <a:cubicBezTo>
                      <a:pt x="23233" y="88531"/>
                      <a:pt x="23984" y="88651"/>
                      <a:pt x="24741" y="88709"/>
                    </a:cubicBezTo>
                    <a:cubicBezTo>
                      <a:pt x="25417" y="88771"/>
                      <a:pt x="26286" y="88709"/>
                      <a:pt x="26277" y="89587"/>
                    </a:cubicBezTo>
                    <a:cubicBezTo>
                      <a:pt x="26277" y="90639"/>
                      <a:pt x="25399" y="90596"/>
                      <a:pt x="24583" y="90596"/>
                    </a:cubicBezTo>
                    <a:cubicBezTo>
                      <a:pt x="23145" y="90596"/>
                      <a:pt x="21697" y="90596"/>
                      <a:pt x="20258" y="90596"/>
                    </a:cubicBezTo>
                    <a:lnTo>
                      <a:pt x="8853" y="90596"/>
                    </a:lnTo>
                    <a:lnTo>
                      <a:pt x="1465" y="90639"/>
                    </a:lnTo>
                    <a:cubicBezTo>
                      <a:pt x="1129" y="90668"/>
                      <a:pt x="790" y="90610"/>
                      <a:pt x="483" y="90473"/>
                    </a:cubicBezTo>
                    <a:cubicBezTo>
                      <a:pt x="216" y="90291"/>
                      <a:pt x="39" y="90003"/>
                      <a:pt x="0" y="89683"/>
                    </a:cubicBezTo>
                    <a:cubicBezTo>
                      <a:pt x="0" y="89429"/>
                      <a:pt x="281" y="88990"/>
                      <a:pt x="500" y="88946"/>
                    </a:cubicBezTo>
                    <a:cubicBezTo>
                      <a:pt x="1249" y="88830"/>
                      <a:pt x="2006" y="88763"/>
                      <a:pt x="2764" y="88744"/>
                    </a:cubicBezTo>
                    <a:cubicBezTo>
                      <a:pt x="5475" y="88560"/>
                      <a:pt x="8028" y="87797"/>
                      <a:pt x="9844" y="85744"/>
                    </a:cubicBezTo>
                    <a:cubicBezTo>
                      <a:pt x="11153" y="84196"/>
                      <a:pt x="12188" y="82437"/>
                      <a:pt x="12906" y="80541"/>
                    </a:cubicBezTo>
                    <a:cubicBezTo>
                      <a:pt x="15538" y="73847"/>
                      <a:pt x="17959" y="67091"/>
                      <a:pt x="20469" y="60362"/>
                    </a:cubicBezTo>
                    <a:cubicBezTo>
                      <a:pt x="22680" y="54422"/>
                      <a:pt x="24943" y="48500"/>
                      <a:pt x="27110" y="42543"/>
                    </a:cubicBezTo>
                    <a:cubicBezTo>
                      <a:pt x="29277" y="36586"/>
                      <a:pt x="31313" y="30409"/>
                      <a:pt x="33497" y="24347"/>
                    </a:cubicBezTo>
                    <a:cubicBezTo>
                      <a:pt x="34743" y="20837"/>
                      <a:pt x="35954" y="17328"/>
                      <a:pt x="37252" y="13818"/>
                    </a:cubicBezTo>
                    <a:cubicBezTo>
                      <a:pt x="37753" y="12476"/>
                      <a:pt x="38516" y="11239"/>
                      <a:pt x="39007" y="9897"/>
                    </a:cubicBezTo>
                    <a:cubicBezTo>
                      <a:pt x="39928" y="7493"/>
                      <a:pt x="40674" y="5018"/>
                      <a:pt x="41639" y="2632"/>
                    </a:cubicBezTo>
                    <a:cubicBezTo>
                      <a:pt x="42060" y="1606"/>
                      <a:pt x="42201" y="0"/>
                      <a:pt x="43631" y="0"/>
                    </a:cubicBezTo>
                    <a:cubicBezTo>
                      <a:pt x="45061" y="0"/>
                      <a:pt x="45280" y="1641"/>
                      <a:pt x="45736" y="2799"/>
                    </a:cubicBezTo>
                    <a:cubicBezTo>
                      <a:pt x="47868" y="8142"/>
                      <a:pt x="50123" y="13450"/>
                      <a:pt x="52176" y="18810"/>
                    </a:cubicBezTo>
                    <a:cubicBezTo>
                      <a:pt x="53282" y="21636"/>
                      <a:pt x="54106" y="24575"/>
                      <a:pt x="55186" y="27409"/>
                    </a:cubicBezTo>
                    <a:cubicBezTo>
                      <a:pt x="56993" y="32146"/>
                      <a:pt x="58914" y="36840"/>
                      <a:pt x="60748" y="41560"/>
                    </a:cubicBezTo>
                    <a:cubicBezTo>
                      <a:pt x="63775" y="49360"/>
                      <a:pt x="66758" y="57168"/>
                      <a:pt x="69776" y="64959"/>
                    </a:cubicBezTo>
                    <a:cubicBezTo>
                      <a:pt x="71338" y="68969"/>
                      <a:pt x="72776" y="73031"/>
                      <a:pt x="74549" y="76944"/>
                    </a:cubicBezTo>
                    <a:cubicBezTo>
                      <a:pt x="75593" y="79234"/>
                      <a:pt x="77532" y="81138"/>
                      <a:pt x="78427" y="83454"/>
                    </a:cubicBezTo>
                    <a:cubicBezTo>
                      <a:pt x="79418" y="86025"/>
                      <a:pt x="81480" y="86963"/>
                      <a:pt x="83585" y="87841"/>
                    </a:cubicBezTo>
                    <a:cubicBezTo>
                      <a:pt x="84956" y="88265"/>
                      <a:pt x="86367" y="88544"/>
                      <a:pt x="87797" y="88674"/>
                    </a:cubicBezTo>
                    <a:cubicBezTo>
                      <a:pt x="88437" y="88797"/>
                      <a:pt x="89051" y="88937"/>
                      <a:pt x="89674" y="89069"/>
                    </a:cubicBezTo>
                    <a:close/>
                    <a:moveTo>
                      <a:pt x="30435" y="50895"/>
                    </a:moveTo>
                    <a:cubicBezTo>
                      <a:pt x="35515" y="51501"/>
                      <a:pt x="51816" y="51246"/>
                      <a:pt x="53492" y="50544"/>
                    </a:cubicBezTo>
                    <a:cubicBezTo>
                      <a:pt x="53010" y="49114"/>
                      <a:pt x="52518" y="47675"/>
                      <a:pt x="52027" y="46245"/>
                    </a:cubicBezTo>
                    <a:cubicBezTo>
                      <a:pt x="50167" y="40823"/>
                      <a:pt x="48289" y="35410"/>
                      <a:pt x="46438" y="29988"/>
                    </a:cubicBezTo>
                    <a:cubicBezTo>
                      <a:pt x="45412" y="26987"/>
                      <a:pt x="44455" y="23952"/>
                      <a:pt x="43411" y="20960"/>
                    </a:cubicBezTo>
                    <a:cubicBezTo>
                      <a:pt x="43043" y="19898"/>
                      <a:pt x="42920" y="18644"/>
                      <a:pt x="41613" y="17968"/>
                    </a:cubicBezTo>
                    <a:cubicBezTo>
                      <a:pt x="41298" y="18286"/>
                      <a:pt x="41029" y="18646"/>
                      <a:pt x="40814" y="19039"/>
                    </a:cubicBezTo>
                    <a:cubicBezTo>
                      <a:pt x="37402" y="29584"/>
                      <a:pt x="33945" y="40130"/>
                      <a:pt x="30435" y="508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70C7DB5A-9BA6-A9F5-0417-FFBAC5D2AB07}"/>
                  </a:ext>
                </a:extLst>
              </p:cNvPr>
              <p:cNvSpPr/>
              <p:nvPr/>
            </p:nvSpPr>
            <p:spPr>
              <a:xfrm>
                <a:off x="2576468" y="1443584"/>
                <a:ext cx="80272" cy="92431"/>
              </a:xfrm>
              <a:custGeom>
                <a:avLst/>
                <a:gdLst>
                  <a:gd name="connsiteX0" fmla="*/ 77403 w 80272"/>
                  <a:gd name="connsiteY0" fmla="*/ 26064 h 92431"/>
                  <a:gd name="connsiteX1" fmla="*/ 76525 w 80272"/>
                  <a:gd name="connsiteY1" fmla="*/ 20967 h 92431"/>
                  <a:gd name="connsiteX2" fmla="*/ 65515 w 80272"/>
                  <a:gd name="connsiteY2" fmla="*/ 7640 h 92431"/>
                  <a:gd name="connsiteX3" fmla="*/ 49363 w 80272"/>
                  <a:gd name="connsiteY3" fmla="*/ 4630 h 92431"/>
                  <a:gd name="connsiteX4" fmla="*/ 30149 w 80272"/>
                  <a:gd name="connsiteY4" fmla="*/ 7666 h 92431"/>
                  <a:gd name="connsiteX5" fmla="*/ 15637 w 80272"/>
                  <a:gd name="connsiteY5" fmla="*/ 20896 h 92431"/>
                  <a:gd name="connsiteX6" fmla="*/ 11628 w 80272"/>
                  <a:gd name="connsiteY6" fmla="*/ 32592 h 92431"/>
                  <a:gd name="connsiteX7" fmla="*/ 11163 w 80272"/>
                  <a:gd name="connsiteY7" fmla="*/ 37119 h 92431"/>
                  <a:gd name="connsiteX8" fmla="*/ 12847 w 80272"/>
                  <a:gd name="connsiteY8" fmla="*/ 56421 h 92431"/>
                  <a:gd name="connsiteX9" fmla="*/ 20077 w 80272"/>
                  <a:gd name="connsiteY9" fmla="*/ 70300 h 92431"/>
                  <a:gd name="connsiteX10" fmla="*/ 31789 w 80272"/>
                  <a:gd name="connsiteY10" fmla="*/ 81118 h 92431"/>
                  <a:gd name="connsiteX11" fmla="*/ 36176 w 80272"/>
                  <a:gd name="connsiteY11" fmla="*/ 83145 h 92431"/>
                  <a:gd name="connsiteX12" fmla="*/ 54206 w 80272"/>
                  <a:gd name="connsiteY12" fmla="*/ 86821 h 92431"/>
                  <a:gd name="connsiteX13" fmla="*/ 67261 w 80272"/>
                  <a:gd name="connsiteY13" fmla="*/ 85233 h 92431"/>
                  <a:gd name="connsiteX14" fmla="*/ 76525 w 80272"/>
                  <a:gd name="connsiteY14" fmla="*/ 76222 h 92431"/>
                  <a:gd name="connsiteX15" fmla="*/ 78412 w 80272"/>
                  <a:gd name="connsiteY15" fmla="*/ 70958 h 92431"/>
                  <a:gd name="connsiteX16" fmla="*/ 79289 w 80272"/>
                  <a:gd name="connsiteY16" fmla="*/ 69335 h 92431"/>
                  <a:gd name="connsiteX17" fmla="*/ 79921 w 80272"/>
                  <a:gd name="connsiteY17" fmla="*/ 69414 h 92431"/>
                  <a:gd name="connsiteX18" fmla="*/ 80272 w 80272"/>
                  <a:gd name="connsiteY18" fmla="*/ 71871 h 92431"/>
                  <a:gd name="connsiteX19" fmla="*/ 78429 w 80272"/>
                  <a:gd name="connsiteY19" fmla="*/ 81829 h 92431"/>
                  <a:gd name="connsiteX20" fmla="*/ 77464 w 80272"/>
                  <a:gd name="connsiteY20" fmla="*/ 86549 h 92431"/>
                  <a:gd name="connsiteX21" fmla="*/ 73955 w 80272"/>
                  <a:gd name="connsiteY21" fmla="*/ 90102 h 92431"/>
                  <a:gd name="connsiteX22" fmla="*/ 66480 w 80272"/>
                  <a:gd name="connsiteY22" fmla="*/ 91506 h 92431"/>
                  <a:gd name="connsiteX23" fmla="*/ 53319 w 80272"/>
                  <a:gd name="connsiteY23" fmla="*/ 92427 h 92431"/>
                  <a:gd name="connsiteX24" fmla="*/ 33930 w 80272"/>
                  <a:gd name="connsiteY24" fmla="*/ 90260 h 92431"/>
                  <a:gd name="connsiteX25" fmla="*/ 20901 w 80272"/>
                  <a:gd name="connsiteY25" fmla="*/ 85391 h 92431"/>
                  <a:gd name="connsiteX26" fmla="*/ 18866 w 80272"/>
                  <a:gd name="connsiteY26" fmla="*/ 83373 h 92431"/>
                  <a:gd name="connsiteX27" fmla="*/ 17760 w 80272"/>
                  <a:gd name="connsiteY27" fmla="*/ 82390 h 92431"/>
                  <a:gd name="connsiteX28" fmla="*/ 3223 w 80272"/>
                  <a:gd name="connsiteY28" fmla="*/ 63176 h 92431"/>
                  <a:gd name="connsiteX29" fmla="*/ 591 w 80272"/>
                  <a:gd name="connsiteY29" fmla="*/ 51104 h 92431"/>
                  <a:gd name="connsiteX30" fmla="*/ 292 w 80272"/>
                  <a:gd name="connsiteY30" fmla="*/ 48331 h 92431"/>
                  <a:gd name="connsiteX31" fmla="*/ 1722 w 80272"/>
                  <a:gd name="connsiteY31" fmla="*/ 33294 h 92431"/>
                  <a:gd name="connsiteX32" fmla="*/ 11979 w 80272"/>
                  <a:gd name="connsiteY32" fmla="*/ 14044 h 92431"/>
                  <a:gd name="connsiteX33" fmla="*/ 25095 w 80272"/>
                  <a:gd name="connsiteY33" fmla="*/ 4674 h 92431"/>
                  <a:gd name="connsiteX34" fmla="*/ 33412 w 80272"/>
                  <a:gd name="connsiteY34" fmla="*/ 1621 h 92431"/>
                  <a:gd name="connsiteX35" fmla="*/ 40659 w 80272"/>
                  <a:gd name="connsiteY35" fmla="*/ 472 h 92431"/>
                  <a:gd name="connsiteX36" fmla="*/ 69752 w 80272"/>
                  <a:gd name="connsiteY36" fmla="*/ 1796 h 92431"/>
                  <a:gd name="connsiteX37" fmla="*/ 75806 w 80272"/>
                  <a:gd name="connsiteY37" fmla="*/ 2516 h 92431"/>
                  <a:gd name="connsiteX38" fmla="*/ 78306 w 80272"/>
                  <a:gd name="connsiteY38" fmla="*/ 2893 h 92431"/>
                  <a:gd name="connsiteX39" fmla="*/ 80096 w 80272"/>
                  <a:gd name="connsiteY39" fmla="*/ 4971 h 92431"/>
                  <a:gd name="connsiteX40" fmla="*/ 80061 w 80272"/>
                  <a:gd name="connsiteY40" fmla="*/ 5218 h 92431"/>
                  <a:gd name="connsiteX41" fmla="*/ 79544 w 80272"/>
                  <a:gd name="connsiteY41" fmla="*/ 14869 h 92431"/>
                  <a:gd name="connsiteX42" fmla="*/ 79386 w 80272"/>
                  <a:gd name="connsiteY42" fmla="*/ 21984 h 92431"/>
                  <a:gd name="connsiteX43" fmla="*/ 77403 w 80272"/>
                  <a:gd name="connsiteY43" fmla="*/ 26064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0272" h="92431">
                    <a:moveTo>
                      <a:pt x="77403" y="26064"/>
                    </a:moveTo>
                    <a:cubicBezTo>
                      <a:pt x="76990" y="24387"/>
                      <a:pt x="76701" y="22685"/>
                      <a:pt x="76525" y="20967"/>
                    </a:cubicBezTo>
                    <a:cubicBezTo>
                      <a:pt x="76341" y="13597"/>
                      <a:pt x="71682" y="9982"/>
                      <a:pt x="65515" y="7640"/>
                    </a:cubicBezTo>
                    <a:cubicBezTo>
                      <a:pt x="60356" y="5665"/>
                      <a:pt x="54881" y="4645"/>
                      <a:pt x="49363" y="4630"/>
                    </a:cubicBezTo>
                    <a:cubicBezTo>
                      <a:pt x="42818" y="4630"/>
                      <a:pt x="36202" y="5060"/>
                      <a:pt x="30149" y="7666"/>
                    </a:cubicBezTo>
                    <a:cubicBezTo>
                      <a:pt x="23928" y="10342"/>
                      <a:pt x="18743" y="14501"/>
                      <a:pt x="15637" y="20896"/>
                    </a:cubicBezTo>
                    <a:cubicBezTo>
                      <a:pt x="13768" y="24593"/>
                      <a:pt x="12417" y="28528"/>
                      <a:pt x="11628" y="32592"/>
                    </a:cubicBezTo>
                    <a:cubicBezTo>
                      <a:pt x="11356" y="34074"/>
                      <a:pt x="11356" y="35610"/>
                      <a:pt x="11163" y="37119"/>
                    </a:cubicBezTo>
                    <a:cubicBezTo>
                      <a:pt x="10329" y="43599"/>
                      <a:pt x="10908" y="50183"/>
                      <a:pt x="12847" y="56421"/>
                    </a:cubicBezTo>
                    <a:cubicBezTo>
                      <a:pt x="14330" y="61472"/>
                      <a:pt x="16786" y="66187"/>
                      <a:pt x="20077" y="70300"/>
                    </a:cubicBezTo>
                    <a:cubicBezTo>
                      <a:pt x="23489" y="74450"/>
                      <a:pt x="27192" y="78275"/>
                      <a:pt x="31789" y="81118"/>
                    </a:cubicBezTo>
                    <a:cubicBezTo>
                      <a:pt x="33140" y="81952"/>
                      <a:pt x="34711" y="82425"/>
                      <a:pt x="36176" y="83145"/>
                    </a:cubicBezTo>
                    <a:cubicBezTo>
                      <a:pt x="41852" y="86014"/>
                      <a:pt x="48012" y="86742"/>
                      <a:pt x="54206" y="86821"/>
                    </a:cubicBezTo>
                    <a:cubicBezTo>
                      <a:pt x="58592" y="86882"/>
                      <a:pt x="63032" y="86672"/>
                      <a:pt x="67261" y="85233"/>
                    </a:cubicBezTo>
                    <a:cubicBezTo>
                      <a:pt x="71595" y="83861"/>
                      <a:pt x="75034" y="80521"/>
                      <a:pt x="76525" y="76222"/>
                    </a:cubicBezTo>
                    <a:cubicBezTo>
                      <a:pt x="77175" y="74468"/>
                      <a:pt x="77754" y="72713"/>
                      <a:pt x="78412" y="70958"/>
                    </a:cubicBezTo>
                    <a:cubicBezTo>
                      <a:pt x="78666" y="70399"/>
                      <a:pt x="78964" y="69856"/>
                      <a:pt x="79289" y="69335"/>
                    </a:cubicBezTo>
                    <a:lnTo>
                      <a:pt x="79921" y="69414"/>
                    </a:lnTo>
                    <a:cubicBezTo>
                      <a:pt x="80166" y="70210"/>
                      <a:pt x="80280" y="71039"/>
                      <a:pt x="80272" y="71871"/>
                    </a:cubicBezTo>
                    <a:cubicBezTo>
                      <a:pt x="79745" y="75205"/>
                      <a:pt x="79070" y="78521"/>
                      <a:pt x="78429" y="81829"/>
                    </a:cubicBezTo>
                    <a:cubicBezTo>
                      <a:pt x="78131" y="83408"/>
                      <a:pt x="77745" y="84970"/>
                      <a:pt x="77464" y="86549"/>
                    </a:cubicBezTo>
                    <a:cubicBezTo>
                      <a:pt x="77175" y="88361"/>
                      <a:pt x="75762" y="89788"/>
                      <a:pt x="73955" y="90102"/>
                    </a:cubicBezTo>
                    <a:cubicBezTo>
                      <a:pt x="71498" y="90740"/>
                      <a:pt x="68998" y="91209"/>
                      <a:pt x="66480" y="91506"/>
                    </a:cubicBezTo>
                    <a:cubicBezTo>
                      <a:pt x="62111" y="92045"/>
                      <a:pt x="57715" y="92352"/>
                      <a:pt x="53319" y="92427"/>
                    </a:cubicBezTo>
                    <a:cubicBezTo>
                      <a:pt x="46792" y="92496"/>
                      <a:pt x="40282" y="91768"/>
                      <a:pt x="33930" y="90260"/>
                    </a:cubicBezTo>
                    <a:cubicBezTo>
                      <a:pt x="29394" y="89222"/>
                      <a:pt x="25007" y="87584"/>
                      <a:pt x="20901" y="85391"/>
                    </a:cubicBezTo>
                    <a:cubicBezTo>
                      <a:pt x="20024" y="84917"/>
                      <a:pt x="19050" y="84619"/>
                      <a:pt x="18866" y="83373"/>
                    </a:cubicBezTo>
                    <a:cubicBezTo>
                      <a:pt x="18813" y="82996"/>
                      <a:pt x="18164" y="82689"/>
                      <a:pt x="17760" y="82390"/>
                    </a:cubicBezTo>
                    <a:cubicBezTo>
                      <a:pt x="11215" y="77473"/>
                      <a:pt x="6171" y="70815"/>
                      <a:pt x="3223" y="63176"/>
                    </a:cubicBezTo>
                    <a:cubicBezTo>
                      <a:pt x="1705" y="59412"/>
                      <a:pt x="1415" y="55148"/>
                      <a:pt x="591" y="51104"/>
                    </a:cubicBezTo>
                    <a:cubicBezTo>
                      <a:pt x="406" y="50226"/>
                      <a:pt x="441" y="49253"/>
                      <a:pt x="292" y="48331"/>
                    </a:cubicBezTo>
                    <a:cubicBezTo>
                      <a:pt x="-585" y="43190"/>
                      <a:pt x="696" y="38233"/>
                      <a:pt x="1722" y="33294"/>
                    </a:cubicBezTo>
                    <a:cubicBezTo>
                      <a:pt x="3302" y="26054"/>
                      <a:pt x="6846" y="19391"/>
                      <a:pt x="11979" y="14044"/>
                    </a:cubicBezTo>
                    <a:cubicBezTo>
                      <a:pt x="15664" y="10079"/>
                      <a:pt x="19875" y="6596"/>
                      <a:pt x="25095" y="4674"/>
                    </a:cubicBezTo>
                    <a:cubicBezTo>
                      <a:pt x="27867" y="3665"/>
                      <a:pt x="30579" y="2419"/>
                      <a:pt x="33412" y="1621"/>
                    </a:cubicBezTo>
                    <a:cubicBezTo>
                      <a:pt x="35790" y="1035"/>
                      <a:pt x="38211" y="651"/>
                      <a:pt x="40659" y="472"/>
                    </a:cubicBezTo>
                    <a:cubicBezTo>
                      <a:pt x="50424" y="-572"/>
                      <a:pt x="60101" y="226"/>
                      <a:pt x="69752" y="1796"/>
                    </a:cubicBezTo>
                    <a:cubicBezTo>
                      <a:pt x="71753" y="2130"/>
                      <a:pt x="73788" y="2270"/>
                      <a:pt x="75806" y="2516"/>
                    </a:cubicBezTo>
                    <a:cubicBezTo>
                      <a:pt x="76640" y="2621"/>
                      <a:pt x="77482" y="2735"/>
                      <a:pt x="78306" y="2893"/>
                    </a:cubicBezTo>
                    <a:cubicBezTo>
                      <a:pt x="79377" y="2973"/>
                      <a:pt x="80175" y="3903"/>
                      <a:pt x="80096" y="4971"/>
                    </a:cubicBezTo>
                    <a:cubicBezTo>
                      <a:pt x="80087" y="5054"/>
                      <a:pt x="80079" y="5137"/>
                      <a:pt x="80061" y="5218"/>
                    </a:cubicBezTo>
                    <a:cubicBezTo>
                      <a:pt x="79842" y="8429"/>
                      <a:pt x="79675" y="11640"/>
                      <a:pt x="79544" y="14869"/>
                    </a:cubicBezTo>
                    <a:cubicBezTo>
                      <a:pt x="79447" y="17238"/>
                      <a:pt x="79438" y="19616"/>
                      <a:pt x="79386" y="21984"/>
                    </a:cubicBezTo>
                    <a:cubicBezTo>
                      <a:pt x="79280" y="23844"/>
                      <a:pt x="79158" y="24125"/>
                      <a:pt x="77403" y="260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B7224FF6-7443-284F-E78C-B6044338436E}"/>
                  </a:ext>
                </a:extLst>
              </p:cNvPr>
              <p:cNvSpPr/>
              <p:nvPr/>
            </p:nvSpPr>
            <p:spPr>
              <a:xfrm>
                <a:off x="2188172" y="1302710"/>
                <a:ext cx="93892" cy="91082"/>
              </a:xfrm>
              <a:custGeom>
                <a:avLst/>
                <a:gdLst>
                  <a:gd name="connsiteX0" fmla="*/ 47517 w 93892"/>
                  <a:gd name="connsiteY0" fmla="*/ 91082 h 91082"/>
                  <a:gd name="connsiteX1" fmla="*/ 44254 w 93892"/>
                  <a:gd name="connsiteY1" fmla="*/ 87898 h 91082"/>
                  <a:gd name="connsiteX2" fmla="*/ 38507 w 93892"/>
                  <a:gd name="connsiteY2" fmla="*/ 72983 h 91082"/>
                  <a:gd name="connsiteX3" fmla="*/ 32488 w 93892"/>
                  <a:gd name="connsiteY3" fmla="*/ 58436 h 91082"/>
                  <a:gd name="connsiteX4" fmla="*/ 26294 w 93892"/>
                  <a:gd name="connsiteY4" fmla="*/ 42310 h 91082"/>
                  <a:gd name="connsiteX5" fmla="*/ 18740 w 93892"/>
                  <a:gd name="connsiteY5" fmla="*/ 23737 h 91082"/>
                  <a:gd name="connsiteX6" fmla="*/ 12274 w 93892"/>
                  <a:gd name="connsiteY6" fmla="*/ 8295 h 91082"/>
                  <a:gd name="connsiteX7" fmla="*/ 2632 w 93892"/>
                  <a:gd name="connsiteY7" fmla="*/ 2066 h 91082"/>
                  <a:gd name="connsiteX8" fmla="*/ 0 w 93892"/>
                  <a:gd name="connsiteY8" fmla="*/ 1847 h 91082"/>
                  <a:gd name="connsiteX9" fmla="*/ 1588 w 93892"/>
                  <a:gd name="connsiteY9" fmla="*/ 206 h 91082"/>
                  <a:gd name="connsiteX10" fmla="*/ 5650 w 93892"/>
                  <a:gd name="connsiteY10" fmla="*/ 22 h 91082"/>
                  <a:gd name="connsiteX11" fmla="*/ 15029 w 93892"/>
                  <a:gd name="connsiteY11" fmla="*/ 460 h 91082"/>
                  <a:gd name="connsiteX12" fmla="*/ 25434 w 93892"/>
                  <a:gd name="connsiteY12" fmla="*/ 83 h 91082"/>
                  <a:gd name="connsiteX13" fmla="*/ 29488 w 93892"/>
                  <a:gd name="connsiteY13" fmla="*/ 232 h 91082"/>
                  <a:gd name="connsiteX14" fmla="*/ 31523 w 93892"/>
                  <a:gd name="connsiteY14" fmla="*/ 1276 h 91082"/>
                  <a:gd name="connsiteX15" fmla="*/ 29707 w 93892"/>
                  <a:gd name="connsiteY15" fmla="*/ 2022 h 91082"/>
                  <a:gd name="connsiteX16" fmla="*/ 27426 w 93892"/>
                  <a:gd name="connsiteY16" fmla="*/ 2180 h 91082"/>
                  <a:gd name="connsiteX17" fmla="*/ 24434 w 93892"/>
                  <a:gd name="connsiteY17" fmla="*/ 6567 h 91082"/>
                  <a:gd name="connsiteX18" fmla="*/ 26250 w 93892"/>
                  <a:gd name="connsiteY18" fmla="*/ 12085 h 91082"/>
                  <a:gd name="connsiteX19" fmla="*/ 32883 w 93892"/>
                  <a:gd name="connsiteY19" fmla="*/ 29632 h 91082"/>
                  <a:gd name="connsiteX20" fmla="*/ 42104 w 93892"/>
                  <a:gd name="connsiteY20" fmla="*/ 54067 h 91082"/>
                  <a:gd name="connsiteX21" fmla="*/ 49606 w 93892"/>
                  <a:gd name="connsiteY21" fmla="*/ 74299 h 91082"/>
                  <a:gd name="connsiteX22" fmla="*/ 50851 w 93892"/>
                  <a:gd name="connsiteY22" fmla="*/ 71833 h 91082"/>
                  <a:gd name="connsiteX23" fmla="*/ 58932 w 93892"/>
                  <a:gd name="connsiteY23" fmla="*/ 51838 h 91082"/>
                  <a:gd name="connsiteX24" fmla="*/ 64319 w 93892"/>
                  <a:gd name="connsiteY24" fmla="*/ 37344 h 91082"/>
                  <a:gd name="connsiteX25" fmla="*/ 68205 w 93892"/>
                  <a:gd name="connsiteY25" fmla="*/ 27413 h 91082"/>
                  <a:gd name="connsiteX26" fmla="*/ 73215 w 93892"/>
                  <a:gd name="connsiteY26" fmla="*/ 13314 h 91082"/>
                  <a:gd name="connsiteX27" fmla="*/ 75365 w 93892"/>
                  <a:gd name="connsiteY27" fmla="*/ 6049 h 91082"/>
                  <a:gd name="connsiteX28" fmla="*/ 72399 w 93892"/>
                  <a:gd name="connsiteY28" fmla="*/ 2057 h 91082"/>
                  <a:gd name="connsiteX29" fmla="*/ 68556 w 93892"/>
                  <a:gd name="connsiteY29" fmla="*/ 1180 h 91082"/>
                  <a:gd name="connsiteX30" fmla="*/ 69837 w 93892"/>
                  <a:gd name="connsiteY30" fmla="*/ 241 h 91082"/>
                  <a:gd name="connsiteX31" fmla="*/ 73636 w 93892"/>
                  <a:gd name="connsiteY31" fmla="*/ 22 h 91082"/>
                  <a:gd name="connsiteX32" fmla="*/ 90367 w 93892"/>
                  <a:gd name="connsiteY32" fmla="*/ 22 h 91082"/>
                  <a:gd name="connsiteX33" fmla="*/ 93877 w 93892"/>
                  <a:gd name="connsiteY33" fmla="*/ 224 h 91082"/>
                  <a:gd name="connsiteX34" fmla="*/ 92175 w 93892"/>
                  <a:gd name="connsiteY34" fmla="*/ 1978 h 91082"/>
                  <a:gd name="connsiteX35" fmla="*/ 85788 w 93892"/>
                  <a:gd name="connsiteY35" fmla="*/ 4610 h 91082"/>
                  <a:gd name="connsiteX36" fmla="*/ 81927 w 93892"/>
                  <a:gd name="connsiteY36" fmla="*/ 10489 h 91082"/>
                  <a:gd name="connsiteX37" fmla="*/ 74707 w 93892"/>
                  <a:gd name="connsiteY37" fmla="*/ 28106 h 91082"/>
                  <a:gd name="connsiteX38" fmla="*/ 68679 w 93892"/>
                  <a:gd name="connsiteY38" fmla="*/ 42635 h 91082"/>
                  <a:gd name="connsiteX39" fmla="*/ 62257 w 93892"/>
                  <a:gd name="connsiteY39" fmla="*/ 57822 h 91082"/>
                  <a:gd name="connsiteX40" fmla="*/ 55238 w 93892"/>
                  <a:gd name="connsiteY40" fmla="*/ 74965 h 91082"/>
                  <a:gd name="connsiteX41" fmla="*/ 50571 w 93892"/>
                  <a:gd name="connsiteY41" fmla="*/ 85090 h 91082"/>
                  <a:gd name="connsiteX42" fmla="*/ 49202 w 93892"/>
                  <a:gd name="connsiteY42" fmla="*/ 88091 h 91082"/>
                  <a:gd name="connsiteX43" fmla="*/ 47517 w 93892"/>
                  <a:gd name="connsiteY43" fmla="*/ 91082 h 9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3892" h="91082">
                    <a:moveTo>
                      <a:pt x="47517" y="91082"/>
                    </a:moveTo>
                    <a:cubicBezTo>
                      <a:pt x="45982" y="90605"/>
                      <a:pt x="44769" y="89421"/>
                      <a:pt x="44254" y="87898"/>
                    </a:cubicBezTo>
                    <a:cubicBezTo>
                      <a:pt x="42359" y="82914"/>
                      <a:pt x="40490" y="77922"/>
                      <a:pt x="38507" y="72983"/>
                    </a:cubicBezTo>
                    <a:cubicBezTo>
                      <a:pt x="36524" y="68043"/>
                      <a:pt x="34427" y="63332"/>
                      <a:pt x="32488" y="58436"/>
                    </a:cubicBezTo>
                    <a:cubicBezTo>
                      <a:pt x="30365" y="53084"/>
                      <a:pt x="28417" y="47662"/>
                      <a:pt x="26294" y="42310"/>
                    </a:cubicBezTo>
                    <a:cubicBezTo>
                      <a:pt x="23838" y="36099"/>
                      <a:pt x="21293" y="29913"/>
                      <a:pt x="18740" y="23737"/>
                    </a:cubicBezTo>
                    <a:cubicBezTo>
                      <a:pt x="16608" y="18578"/>
                      <a:pt x="14353" y="13472"/>
                      <a:pt x="12274" y="8295"/>
                    </a:cubicBezTo>
                    <a:cubicBezTo>
                      <a:pt x="10528" y="3821"/>
                      <a:pt x="6756" y="2680"/>
                      <a:pt x="2632" y="2066"/>
                    </a:cubicBezTo>
                    <a:cubicBezTo>
                      <a:pt x="1834" y="1952"/>
                      <a:pt x="1018" y="1926"/>
                      <a:pt x="0" y="1847"/>
                    </a:cubicBezTo>
                    <a:cubicBezTo>
                      <a:pt x="246" y="697"/>
                      <a:pt x="746" y="259"/>
                      <a:pt x="1588" y="206"/>
                    </a:cubicBezTo>
                    <a:cubicBezTo>
                      <a:pt x="2939" y="118"/>
                      <a:pt x="4299" y="-22"/>
                      <a:pt x="5650" y="22"/>
                    </a:cubicBezTo>
                    <a:cubicBezTo>
                      <a:pt x="8774" y="127"/>
                      <a:pt x="11897" y="460"/>
                      <a:pt x="15029" y="460"/>
                    </a:cubicBezTo>
                    <a:cubicBezTo>
                      <a:pt x="18538" y="460"/>
                      <a:pt x="21969" y="188"/>
                      <a:pt x="25434" y="83"/>
                    </a:cubicBezTo>
                    <a:cubicBezTo>
                      <a:pt x="26787" y="36"/>
                      <a:pt x="28142" y="86"/>
                      <a:pt x="29488" y="232"/>
                    </a:cubicBezTo>
                    <a:cubicBezTo>
                      <a:pt x="30213" y="480"/>
                      <a:pt x="30899" y="831"/>
                      <a:pt x="31523" y="1276"/>
                    </a:cubicBezTo>
                    <a:cubicBezTo>
                      <a:pt x="30942" y="1580"/>
                      <a:pt x="30334" y="1830"/>
                      <a:pt x="29707" y="2022"/>
                    </a:cubicBezTo>
                    <a:cubicBezTo>
                      <a:pt x="28953" y="2136"/>
                      <a:pt x="28172" y="2022"/>
                      <a:pt x="27426" y="2180"/>
                    </a:cubicBezTo>
                    <a:cubicBezTo>
                      <a:pt x="24610" y="2698"/>
                      <a:pt x="23811" y="3751"/>
                      <a:pt x="24434" y="6567"/>
                    </a:cubicBezTo>
                    <a:cubicBezTo>
                      <a:pt x="24915" y="8445"/>
                      <a:pt x="25522" y="10289"/>
                      <a:pt x="26250" y="12085"/>
                    </a:cubicBezTo>
                    <a:cubicBezTo>
                      <a:pt x="28435" y="17955"/>
                      <a:pt x="30637" y="23816"/>
                      <a:pt x="32883" y="29632"/>
                    </a:cubicBezTo>
                    <a:cubicBezTo>
                      <a:pt x="35960" y="37780"/>
                      <a:pt x="39033" y="45925"/>
                      <a:pt x="42104" y="54067"/>
                    </a:cubicBezTo>
                    <a:cubicBezTo>
                      <a:pt x="44570" y="60638"/>
                      <a:pt x="46991" y="67227"/>
                      <a:pt x="49606" y="74299"/>
                    </a:cubicBezTo>
                    <a:cubicBezTo>
                      <a:pt x="50158" y="73228"/>
                      <a:pt x="50562" y="72544"/>
                      <a:pt x="50851" y="71833"/>
                    </a:cubicBezTo>
                    <a:cubicBezTo>
                      <a:pt x="53562" y="65174"/>
                      <a:pt x="56309" y="58533"/>
                      <a:pt x="58932" y="51838"/>
                    </a:cubicBezTo>
                    <a:cubicBezTo>
                      <a:pt x="60809" y="47039"/>
                      <a:pt x="62494" y="42187"/>
                      <a:pt x="64319" y="37344"/>
                    </a:cubicBezTo>
                    <a:cubicBezTo>
                      <a:pt x="65573" y="34019"/>
                      <a:pt x="66951" y="30747"/>
                      <a:pt x="68205" y="27413"/>
                    </a:cubicBezTo>
                    <a:cubicBezTo>
                      <a:pt x="69960" y="22734"/>
                      <a:pt x="71630" y="18034"/>
                      <a:pt x="73215" y="13314"/>
                    </a:cubicBezTo>
                    <a:cubicBezTo>
                      <a:pt x="74031" y="10919"/>
                      <a:pt x="74786" y="8506"/>
                      <a:pt x="75365" y="6049"/>
                    </a:cubicBezTo>
                    <a:cubicBezTo>
                      <a:pt x="76005" y="3356"/>
                      <a:pt x="75145" y="2329"/>
                      <a:pt x="72399" y="2057"/>
                    </a:cubicBezTo>
                    <a:cubicBezTo>
                      <a:pt x="71180" y="1934"/>
                      <a:pt x="69829" y="2426"/>
                      <a:pt x="68556" y="1180"/>
                    </a:cubicBezTo>
                    <a:cubicBezTo>
                      <a:pt x="69013" y="829"/>
                      <a:pt x="69434" y="303"/>
                      <a:pt x="69837" y="241"/>
                    </a:cubicBezTo>
                    <a:cubicBezTo>
                      <a:pt x="71092" y="32"/>
                      <a:pt x="72366" y="-41"/>
                      <a:pt x="73636" y="22"/>
                    </a:cubicBezTo>
                    <a:cubicBezTo>
                      <a:pt x="79204" y="469"/>
                      <a:pt x="84800" y="469"/>
                      <a:pt x="90367" y="22"/>
                    </a:cubicBezTo>
                    <a:cubicBezTo>
                      <a:pt x="91540" y="-1"/>
                      <a:pt x="92714" y="66"/>
                      <a:pt x="93877" y="224"/>
                    </a:cubicBezTo>
                    <a:cubicBezTo>
                      <a:pt x="94017" y="1829"/>
                      <a:pt x="93175" y="1978"/>
                      <a:pt x="92175" y="1978"/>
                    </a:cubicBezTo>
                    <a:cubicBezTo>
                      <a:pt x="89786" y="1999"/>
                      <a:pt x="87498" y="2942"/>
                      <a:pt x="85788" y="4610"/>
                    </a:cubicBezTo>
                    <a:cubicBezTo>
                      <a:pt x="84075" y="6255"/>
                      <a:pt x="82755" y="8264"/>
                      <a:pt x="81927" y="10489"/>
                    </a:cubicBezTo>
                    <a:cubicBezTo>
                      <a:pt x="79479" y="16349"/>
                      <a:pt x="77119" y="22236"/>
                      <a:pt x="74707" y="28106"/>
                    </a:cubicBezTo>
                    <a:cubicBezTo>
                      <a:pt x="72706" y="32960"/>
                      <a:pt x="70697" y="37803"/>
                      <a:pt x="68679" y="42635"/>
                    </a:cubicBezTo>
                    <a:cubicBezTo>
                      <a:pt x="66556" y="47706"/>
                      <a:pt x="64363" y="52751"/>
                      <a:pt x="62257" y="57822"/>
                    </a:cubicBezTo>
                    <a:cubicBezTo>
                      <a:pt x="59897" y="63525"/>
                      <a:pt x="57651" y="69280"/>
                      <a:pt x="55238" y="74965"/>
                    </a:cubicBezTo>
                    <a:cubicBezTo>
                      <a:pt x="53791" y="78387"/>
                      <a:pt x="52132" y="81721"/>
                      <a:pt x="50571" y="85090"/>
                    </a:cubicBezTo>
                    <a:cubicBezTo>
                      <a:pt x="50114" y="86090"/>
                      <a:pt x="49693" y="87117"/>
                      <a:pt x="49202" y="88091"/>
                    </a:cubicBezTo>
                    <a:cubicBezTo>
                      <a:pt x="48711" y="89064"/>
                      <a:pt x="48132" y="90056"/>
                      <a:pt x="47517" y="910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4AC9EC60-6F53-2F42-E63C-D0D0BE20AF62}"/>
                  </a:ext>
                </a:extLst>
              </p:cNvPr>
              <p:cNvSpPr/>
              <p:nvPr/>
            </p:nvSpPr>
            <p:spPr>
              <a:xfrm>
                <a:off x="2390999" y="1444442"/>
                <a:ext cx="52258" cy="90372"/>
              </a:xfrm>
              <a:custGeom>
                <a:avLst/>
                <a:gdLst>
                  <a:gd name="connsiteX0" fmla="*/ 50641 w 52258"/>
                  <a:gd name="connsiteY0" fmla="*/ 74093 h 90372"/>
                  <a:gd name="connsiteX1" fmla="*/ 52255 w 52258"/>
                  <a:gd name="connsiteY1" fmla="*/ 75435 h 90372"/>
                  <a:gd name="connsiteX2" fmla="*/ 51887 w 52258"/>
                  <a:gd name="connsiteY2" fmla="*/ 79199 h 90372"/>
                  <a:gd name="connsiteX3" fmla="*/ 50378 w 52258"/>
                  <a:gd name="connsiteY3" fmla="*/ 87876 h 90372"/>
                  <a:gd name="connsiteX4" fmla="*/ 47746 w 52258"/>
                  <a:gd name="connsiteY4" fmla="*/ 90131 h 90372"/>
                  <a:gd name="connsiteX5" fmla="*/ 44192 w 52258"/>
                  <a:gd name="connsiteY5" fmla="*/ 90341 h 90372"/>
                  <a:gd name="connsiteX6" fmla="*/ 26364 w 52258"/>
                  <a:gd name="connsiteY6" fmla="*/ 90341 h 90372"/>
                  <a:gd name="connsiteX7" fmla="*/ 14178 w 52258"/>
                  <a:gd name="connsiteY7" fmla="*/ 89885 h 90372"/>
                  <a:gd name="connsiteX8" fmla="*/ 4010 w 52258"/>
                  <a:gd name="connsiteY8" fmla="*/ 90139 h 90372"/>
                  <a:gd name="connsiteX9" fmla="*/ 1509 w 52258"/>
                  <a:gd name="connsiteY9" fmla="*/ 88753 h 90372"/>
                  <a:gd name="connsiteX10" fmla="*/ 2808 w 52258"/>
                  <a:gd name="connsiteY10" fmla="*/ 88341 h 90372"/>
                  <a:gd name="connsiteX11" fmla="*/ 4562 w 52258"/>
                  <a:gd name="connsiteY11" fmla="*/ 88104 h 90372"/>
                  <a:gd name="connsiteX12" fmla="*/ 8949 w 52258"/>
                  <a:gd name="connsiteY12" fmla="*/ 83375 h 90372"/>
                  <a:gd name="connsiteX13" fmla="*/ 9642 w 52258"/>
                  <a:gd name="connsiteY13" fmla="*/ 72031 h 90372"/>
                  <a:gd name="connsiteX14" fmla="*/ 9642 w 52258"/>
                  <a:gd name="connsiteY14" fmla="*/ 10388 h 90372"/>
                  <a:gd name="connsiteX15" fmla="*/ 9642 w 52258"/>
                  <a:gd name="connsiteY15" fmla="*/ 8861 h 90372"/>
                  <a:gd name="connsiteX16" fmla="*/ 3141 w 52258"/>
                  <a:gd name="connsiteY16" fmla="*/ 2720 h 90372"/>
                  <a:gd name="connsiteX17" fmla="*/ 614 w 52258"/>
                  <a:gd name="connsiteY17" fmla="*/ 2544 h 90372"/>
                  <a:gd name="connsiteX18" fmla="*/ 0 w 52258"/>
                  <a:gd name="connsiteY18" fmla="*/ 1377 h 90372"/>
                  <a:gd name="connsiteX19" fmla="*/ 877 w 52258"/>
                  <a:gd name="connsiteY19" fmla="*/ 737 h 90372"/>
                  <a:gd name="connsiteX20" fmla="*/ 4387 w 52258"/>
                  <a:gd name="connsiteY20" fmla="*/ 956 h 90372"/>
                  <a:gd name="connsiteX21" fmla="*/ 41069 w 52258"/>
                  <a:gd name="connsiteY21" fmla="*/ 956 h 90372"/>
                  <a:gd name="connsiteX22" fmla="*/ 47123 w 52258"/>
                  <a:gd name="connsiteY22" fmla="*/ 298 h 90372"/>
                  <a:gd name="connsiteX23" fmla="*/ 49448 w 52258"/>
                  <a:gd name="connsiteY23" fmla="*/ 0 h 90372"/>
                  <a:gd name="connsiteX24" fmla="*/ 48956 w 52258"/>
                  <a:gd name="connsiteY24" fmla="*/ 4457 h 90372"/>
                  <a:gd name="connsiteX25" fmla="*/ 48149 w 52258"/>
                  <a:gd name="connsiteY25" fmla="*/ 11748 h 90372"/>
                  <a:gd name="connsiteX26" fmla="*/ 47640 w 52258"/>
                  <a:gd name="connsiteY26" fmla="*/ 14722 h 90372"/>
                  <a:gd name="connsiteX27" fmla="*/ 46763 w 52258"/>
                  <a:gd name="connsiteY27" fmla="*/ 15389 h 90372"/>
                  <a:gd name="connsiteX28" fmla="*/ 45886 w 52258"/>
                  <a:gd name="connsiteY28" fmla="*/ 14661 h 90372"/>
                  <a:gd name="connsiteX29" fmla="*/ 45307 w 52258"/>
                  <a:gd name="connsiteY29" fmla="*/ 12195 h 90372"/>
                  <a:gd name="connsiteX30" fmla="*/ 39569 w 52258"/>
                  <a:gd name="connsiteY30" fmla="*/ 6352 h 90372"/>
                  <a:gd name="connsiteX31" fmla="*/ 27391 w 52258"/>
                  <a:gd name="connsiteY31" fmla="*/ 5808 h 90372"/>
                  <a:gd name="connsiteX32" fmla="*/ 20232 w 52258"/>
                  <a:gd name="connsiteY32" fmla="*/ 5808 h 90372"/>
                  <a:gd name="connsiteX33" fmla="*/ 20162 w 52258"/>
                  <a:gd name="connsiteY33" fmla="*/ 40104 h 90372"/>
                  <a:gd name="connsiteX34" fmla="*/ 22794 w 52258"/>
                  <a:gd name="connsiteY34" fmla="*/ 40235 h 90372"/>
                  <a:gd name="connsiteX35" fmla="*/ 36831 w 52258"/>
                  <a:gd name="connsiteY35" fmla="*/ 40235 h 90372"/>
                  <a:gd name="connsiteX36" fmla="*/ 46237 w 52258"/>
                  <a:gd name="connsiteY36" fmla="*/ 37217 h 90372"/>
                  <a:gd name="connsiteX37" fmla="*/ 47272 w 52258"/>
                  <a:gd name="connsiteY37" fmla="*/ 36866 h 90372"/>
                  <a:gd name="connsiteX38" fmla="*/ 46394 w 52258"/>
                  <a:gd name="connsiteY38" fmla="*/ 45517 h 90372"/>
                  <a:gd name="connsiteX39" fmla="*/ 45771 w 52258"/>
                  <a:gd name="connsiteY39" fmla="*/ 54738 h 90372"/>
                  <a:gd name="connsiteX40" fmla="*/ 44271 w 52258"/>
                  <a:gd name="connsiteY40" fmla="*/ 53352 h 90372"/>
                  <a:gd name="connsiteX41" fmla="*/ 43973 w 52258"/>
                  <a:gd name="connsiteY41" fmla="*/ 50579 h 90372"/>
                  <a:gd name="connsiteX42" fmla="*/ 40165 w 52258"/>
                  <a:gd name="connsiteY42" fmla="*/ 45982 h 90372"/>
                  <a:gd name="connsiteX43" fmla="*/ 37682 w 52258"/>
                  <a:gd name="connsiteY43" fmla="*/ 45500 h 90372"/>
                  <a:gd name="connsiteX44" fmla="*/ 35928 w 52258"/>
                  <a:gd name="connsiteY44" fmla="*/ 45342 h 90372"/>
                  <a:gd name="connsiteX45" fmla="*/ 20381 w 52258"/>
                  <a:gd name="connsiteY45" fmla="*/ 45342 h 90372"/>
                  <a:gd name="connsiteX46" fmla="*/ 20188 w 52258"/>
                  <a:gd name="connsiteY46" fmla="*/ 47342 h 90372"/>
                  <a:gd name="connsiteX47" fmla="*/ 20188 w 52258"/>
                  <a:gd name="connsiteY47" fmla="*/ 74856 h 90372"/>
                  <a:gd name="connsiteX48" fmla="*/ 20749 w 52258"/>
                  <a:gd name="connsiteY48" fmla="*/ 80655 h 90372"/>
                  <a:gd name="connsiteX49" fmla="*/ 25136 w 52258"/>
                  <a:gd name="connsiteY49" fmla="*/ 84752 h 90372"/>
                  <a:gd name="connsiteX50" fmla="*/ 30900 w 52258"/>
                  <a:gd name="connsiteY50" fmla="*/ 85560 h 90372"/>
                  <a:gd name="connsiteX51" fmla="*/ 41323 w 52258"/>
                  <a:gd name="connsiteY51" fmla="*/ 85305 h 90372"/>
                  <a:gd name="connsiteX52" fmla="*/ 49781 w 52258"/>
                  <a:gd name="connsiteY52" fmla="*/ 77584 h 90372"/>
                  <a:gd name="connsiteX53" fmla="*/ 50641 w 52258"/>
                  <a:gd name="connsiteY53" fmla="*/ 74093 h 9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258" h="90372">
                    <a:moveTo>
                      <a:pt x="50641" y="74093"/>
                    </a:moveTo>
                    <a:cubicBezTo>
                      <a:pt x="51974" y="74093"/>
                      <a:pt x="52299" y="74672"/>
                      <a:pt x="52255" y="75435"/>
                    </a:cubicBezTo>
                    <a:cubicBezTo>
                      <a:pt x="52176" y="76698"/>
                      <a:pt x="52088" y="77953"/>
                      <a:pt x="51887" y="79199"/>
                    </a:cubicBezTo>
                    <a:cubicBezTo>
                      <a:pt x="51422" y="82094"/>
                      <a:pt x="50878" y="84980"/>
                      <a:pt x="50378" y="87876"/>
                    </a:cubicBezTo>
                    <a:cubicBezTo>
                      <a:pt x="50255" y="89216"/>
                      <a:pt x="49088" y="90217"/>
                      <a:pt x="47746" y="90131"/>
                    </a:cubicBezTo>
                    <a:cubicBezTo>
                      <a:pt x="46561" y="90174"/>
                      <a:pt x="45377" y="90332"/>
                      <a:pt x="44192" y="90341"/>
                    </a:cubicBezTo>
                    <a:cubicBezTo>
                      <a:pt x="38253" y="90341"/>
                      <a:pt x="32304" y="90411"/>
                      <a:pt x="26364" y="90341"/>
                    </a:cubicBezTo>
                    <a:cubicBezTo>
                      <a:pt x="22302" y="90288"/>
                      <a:pt x="18240" y="89938"/>
                      <a:pt x="14178" y="89885"/>
                    </a:cubicBezTo>
                    <a:cubicBezTo>
                      <a:pt x="10791" y="89841"/>
                      <a:pt x="7396" y="90052"/>
                      <a:pt x="4010" y="90139"/>
                    </a:cubicBezTo>
                    <a:cubicBezTo>
                      <a:pt x="3001" y="90139"/>
                      <a:pt x="1921" y="90271"/>
                      <a:pt x="1509" y="88753"/>
                    </a:cubicBezTo>
                    <a:cubicBezTo>
                      <a:pt x="1934" y="88591"/>
                      <a:pt x="2367" y="88453"/>
                      <a:pt x="2808" y="88341"/>
                    </a:cubicBezTo>
                    <a:cubicBezTo>
                      <a:pt x="3387" y="88227"/>
                      <a:pt x="3992" y="88227"/>
                      <a:pt x="4562" y="88104"/>
                    </a:cubicBezTo>
                    <a:cubicBezTo>
                      <a:pt x="7563" y="87455"/>
                      <a:pt x="8677" y="86349"/>
                      <a:pt x="8949" y="83375"/>
                    </a:cubicBezTo>
                    <a:cubicBezTo>
                      <a:pt x="9274" y="79602"/>
                      <a:pt x="9633" y="75812"/>
                      <a:pt x="9642" y="72031"/>
                    </a:cubicBezTo>
                    <a:cubicBezTo>
                      <a:pt x="9712" y="51483"/>
                      <a:pt x="9642" y="30936"/>
                      <a:pt x="9642" y="10388"/>
                    </a:cubicBezTo>
                    <a:cubicBezTo>
                      <a:pt x="9668" y="9879"/>
                      <a:pt x="9668" y="9370"/>
                      <a:pt x="9642" y="8861"/>
                    </a:cubicBezTo>
                    <a:cubicBezTo>
                      <a:pt x="9300" y="5089"/>
                      <a:pt x="6931" y="2860"/>
                      <a:pt x="3141" y="2720"/>
                    </a:cubicBezTo>
                    <a:cubicBezTo>
                      <a:pt x="2295" y="2746"/>
                      <a:pt x="1449" y="2687"/>
                      <a:pt x="614" y="2544"/>
                    </a:cubicBezTo>
                    <a:cubicBezTo>
                      <a:pt x="316" y="2474"/>
                      <a:pt x="44" y="1799"/>
                      <a:pt x="0" y="1377"/>
                    </a:cubicBezTo>
                    <a:cubicBezTo>
                      <a:pt x="0" y="1184"/>
                      <a:pt x="562" y="737"/>
                      <a:pt x="877" y="737"/>
                    </a:cubicBezTo>
                    <a:cubicBezTo>
                      <a:pt x="2053" y="737"/>
                      <a:pt x="3237" y="956"/>
                      <a:pt x="4387" y="956"/>
                    </a:cubicBezTo>
                    <a:cubicBezTo>
                      <a:pt x="16617" y="956"/>
                      <a:pt x="28847" y="1000"/>
                      <a:pt x="41069" y="956"/>
                    </a:cubicBezTo>
                    <a:cubicBezTo>
                      <a:pt x="43097" y="846"/>
                      <a:pt x="45118" y="626"/>
                      <a:pt x="47123" y="298"/>
                    </a:cubicBezTo>
                    <a:lnTo>
                      <a:pt x="49448" y="0"/>
                    </a:lnTo>
                    <a:cubicBezTo>
                      <a:pt x="49263" y="1667"/>
                      <a:pt x="49114" y="3062"/>
                      <a:pt x="48956" y="4457"/>
                    </a:cubicBezTo>
                    <a:cubicBezTo>
                      <a:pt x="48693" y="6887"/>
                      <a:pt x="48430" y="9317"/>
                      <a:pt x="48149" y="11748"/>
                    </a:cubicBezTo>
                    <a:cubicBezTo>
                      <a:pt x="48046" y="12750"/>
                      <a:pt x="47875" y="13743"/>
                      <a:pt x="47640" y="14722"/>
                    </a:cubicBezTo>
                    <a:cubicBezTo>
                      <a:pt x="47478" y="15077"/>
                      <a:pt x="47148" y="15327"/>
                      <a:pt x="46763" y="15389"/>
                    </a:cubicBezTo>
                    <a:cubicBezTo>
                      <a:pt x="46368" y="15306"/>
                      <a:pt x="46040" y="15033"/>
                      <a:pt x="45886" y="14661"/>
                    </a:cubicBezTo>
                    <a:cubicBezTo>
                      <a:pt x="45605" y="13862"/>
                      <a:pt x="45411" y="13036"/>
                      <a:pt x="45307" y="12195"/>
                    </a:cubicBezTo>
                    <a:cubicBezTo>
                      <a:pt x="44850" y="8607"/>
                      <a:pt x="43183" y="6677"/>
                      <a:pt x="39569" y="6352"/>
                    </a:cubicBezTo>
                    <a:cubicBezTo>
                      <a:pt x="35524" y="5984"/>
                      <a:pt x="31453" y="5940"/>
                      <a:pt x="27391" y="5808"/>
                    </a:cubicBezTo>
                    <a:cubicBezTo>
                      <a:pt x="25127" y="5738"/>
                      <a:pt x="22855" y="5808"/>
                      <a:pt x="20232" y="5808"/>
                    </a:cubicBezTo>
                    <a:cubicBezTo>
                      <a:pt x="20100" y="17319"/>
                      <a:pt x="20232" y="28575"/>
                      <a:pt x="20162" y="40104"/>
                    </a:cubicBezTo>
                    <a:cubicBezTo>
                      <a:pt x="21144" y="40148"/>
                      <a:pt x="21960" y="40235"/>
                      <a:pt x="22794" y="40235"/>
                    </a:cubicBezTo>
                    <a:cubicBezTo>
                      <a:pt x="27470" y="40235"/>
                      <a:pt x="32137" y="40235"/>
                      <a:pt x="36831" y="40235"/>
                    </a:cubicBezTo>
                    <a:cubicBezTo>
                      <a:pt x="40271" y="40235"/>
                      <a:pt x="43622" y="39867"/>
                      <a:pt x="46237" y="37217"/>
                    </a:cubicBezTo>
                    <a:cubicBezTo>
                      <a:pt x="46386" y="37068"/>
                      <a:pt x="46684" y="37059"/>
                      <a:pt x="47272" y="36866"/>
                    </a:cubicBezTo>
                    <a:cubicBezTo>
                      <a:pt x="47438" y="39902"/>
                      <a:pt x="46780" y="42683"/>
                      <a:pt x="46394" y="45517"/>
                    </a:cubicBezTo>
                    <a:cubicBezTo>
                      <a:pt x="46008" y="48351"/>
                      <a:pt x="45991" y="51211"/>
                      <a:pt x="45771" y="54738"/>
                    </a:cubicBezTo>
                    <a:cubicBezTo>
                      <a:pt x="44894" y="53992"/>
                      <a:pt x="44359" y="53729"/>
                      <a:pt x="44271" y="53352"/>
                    </a:cubicBezTo>
                    <a:cubicBezTo>
                      <a:pt x="44052" y="52475"/>
                      <a:pt x="44105" y="51501"/>
                      <a:pt x="43973" y="50579"/>
                    </a:cubicBezTo>
                    <a:cubicBezTo>
                      <a:pt x="43779" y="48406"/>
                      <a:pt x="42265" y="46577"/>
                      <a:pt x="40165" y="45982"/>
                    </a:cubicBezTo>
                    <a:cubicBezTo>
                      <a:pt x="39352" y="45755"/>
                      <a:pt x="38522" y="45593"/>
                      <a:pt x="37682" y="45500"/>
                    </a:cubicBezTo>
                    <a:cubicBezTo>
                      <a:pt x="37102" y="45400"/>
                      <a:pt x="36515" y="45347"/>
                      <a:pt x="35928" y="45342"/>
                    </a:cubicBezTo>
                    <a:lnTo>
                      <a:pt x="20381" y="45342"/>
                    </a:lnTo>
                    <a:cubicBezTo>
                      <a:pt x="20328" y="45894"/>
                      <a:pt x="20197" y="46614"/>
                      <a:pt x="20188" y="47342"/>
                    </a:cubicBezTo>
                    <a:cubicBezTo>
                      <a:pt x="20188" y="56510"/>
                      <a:pt x="20144" y="65687"/>
                      <a:pt x="20188" y="74856"/>
                    </a:cubicBezTo>
                    <a:cubicBezTo>
                      <a:pt x="20222" y="76801"/>
                      <a:pt x="20410" y="78740"/>
                      <a:pt x="20749" y="80655"/>
                    </a:cubicBezTo>
                    <a:cubicBezTo>
                      <a:pt x="21162" y="83042"/>
                      <a:pt x="23022" y="84165"/>
                      <a:pt x="25136" y="84752"/>
                    </a:cubicBezTo>
                    <a:cubicBezTo>
                      <a:pt x="27017" y="85258"/>
                      <a:pt x="28954" y="85529"/>
                      <a:pt x="30900" y="85560"/>
                    </a:cubicBezTo>
                    <a:cubicBezTo>
                      <a:pt x="34410" y="85612"/>
                      <a:pt x="37849" y="85454"/>
                      <a:pt x="41323" y="85305"/>
                    </a:cubicBezTo>
                    <a:cubicBezTo>
                      <a:pt x="45636" y="85109"/>
                      <a:pt x="49193" y="81862"/>
                      <a:pt x="49781" y="77584"/>
                    </a:cubicBezTo>
                    <a:cubicBezTo>
                      <a:pt x="49983" y="76401"/>
                      <a:pt x="50264" y="75233"/>
                      <a:pt x="50641" y="740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0343C717-D7EE-3A08-3AAA-5DF8CC56419D}"/>
                  </a:ext>
                </a:extLst>
              </p:cNvPr>
              <p:cNvSpPr/>
              <p:nvPr/>
            </p:nvSpPr>
            <p:spPr>
              <a:xfrm>
                <a:off x="2289831" y="1302363"/>
                <a:ext cx="52493" cy="89998"/>
              </a:xfrm>
              <a:custGeom>
                <a:avLst/>
                <a:gdLst>
                  <a:gd name="connsiteX0" fmla="*/ 20697 w 52493"/>
                  <a:gd name="connsiteY0" fmla="*/ 40007 h 89998"/>
                  <a:gd name="connsiteX1" fmla="*/ 29672 w 52493"/>
                  <a:gd name="connsiteY1" fmla="*/ 40060 h 89998"/>
                  <a:gd name="connsiteX2" fmla="*/ 38051 w 52493"/>
                  <a:gd name="connsiteY2" fmla="*/ 39806 h 89998"/>
                  <a:gd name="connsiteX3" fmla="*/ 46684 w 52493"/>
                  <a:gd name="connsiteY3" fmla="*/ 37016 h 89998"/>
                  <a:gd name="connsiteX4" fmla="*/ 47500 w 52493"/>
                  <a:gd name="connsiteY4" fmla="*/ 36673 h 89998"/>
                  <a:gd name="connsiteX5" fmla="*/ 47895 w 52493"/>
                  <a:gd name="connsiteY5" fmla="*/ 37823 h 89998"/>
                  <a:gd name="connsiteX6" fmla="*/ 46430 w 52493"/>
                  <a:gd name="connsiteY6" fmla="*/ 51931 h 89998"/>
                  <a:gd name="connsiteX7" fmla="*/ 45956 w 52493"/>
                  <a:gd name="connsiteY7" fmla="*/ 53878 h 89998"/>
                  <a:gd name="connsiteX8" fmla="*/ 44552 w 52493"/>
                  <a:gd name="connsiteY8" fmla="*/ 52527 h 89998"/>
                  <a:gd name="connsiteX9" fmla="*/ 43797 w 52493"/>
                  <a:gd name="connsiteY9" fmla="*/ 48588 h 89998"/>
                  <a:gd name="connsiteX10" fmla="*/ 39805 w 52493"/>
                  <a:gd name="connsiteY10" fmla="*/ 45464 h 89998"/>
                  <a:gd name="connsiteX11" fmla="*/ 33997 w 52493"/>
                  <a:gd name="connsiteY11" fmla="*/ 44894 h 89998"/>
                  <a:gd name="connsiteX12" fmla="*/ 22838 w 52493"/>
                  <a:gd name="connsiteY12" fmla="*/ 44377 h 89998"/>
                  <a:gd name="connsiteX13" fmla="*/ 20451 w 52493"/>
                  <a:gd name="connsiteY13" fmla="*/ 46640 h 89998"/>
                  <a:gd name="connsiteX14" fmla="*/ 20451 w 52493"/>
                  <a:gd name="connsiteY14" fmla="*/ 75163 h 89998"/>
                  <a:gd name="connsiteX15" fmla="*/ 22680 w 52493"/>
                  <a:gd name="connsiteY15" fmla="*/ 82796 h 89998"/>
                  <a:gd name="connsiteX16" fmla="*/ 25882 w 52493"/>
                  <a:gd name="connsiteY16" fmla="*/ 84638 h 89998"/>
                  <a:gd name="connsiteX17" fmla="*/ 44350 w 52493"/>
                  <a:gd name="connsiteY17" fmla="*/ 84358 h 89998"/>
                  <a:gd name="connsiteX18" fmla="*/ 49105 w 52493"/>
                  <a:gd name="connsiteY18" fmla="*/ 80208 h 89998"/>
                  <a:gd name="connsiteX19" fmla="*/ 50720 w 52493"/>
                  <a:gd name="connsiteY19" fmla="*/ 75145 h 89998"/>
                  <a:gd name="connsiteX20" fmla="*/ 52308 w 52493"/>
                  <a:gd name="connsiteY20" fmla="*/ 73961 h 89998"/>
                  <a:gd name="connsiteX21" fmla="*/ 52492 w 52493"/>
                  <a:gd name="connsiteY21" fmla="*/ 76014 h 89998"/>
                  <a:gd name="connsiteX22" fmla="*/ 51378 w 52493"/>
                  <a:gd name="connsiteY22" fmla="*/ 85586 h 89998"/>
                  <a:gd name="connsiteX23" fmla="*/ 51088 w 52493"/>
                  <a:gd name="connsiteY23" fmla="*/ 86814 h 89998"/>
                  <a:gd name="connsiteX24" fmla="*/ 47228 w 52493"/>
                  <a:gd name="connsiteY24" fmla="*/ 89955 h 89998"/>
                  <a:gd name="connsiteX25" fmla="*/ 29453 w 52493"/>
                  <a:gd name="connsiteY25" fmla="*/ 89815 h 89998"/>
                  <a:gd name="connsiteX26" fmla="*/ 26917 w 52493"/>
                  <a:gd name="connsiteY26" fmla="*/ 89736 h 89998"/>
                  <a:gd name="connsiteX27" fmla="*/ 2334 w 52493"/>
                  <a:gd name="connsiteY27" fmla="*/ 89736 h 89998"/>
                  <a:gd name="connsiteX28" fmla="*/ 2053 w 52493"/>
                  <a:gd name="connsiteY28" fmla="*/ 89165 h 89998"/>
                  <a:gd name="connsiteX29" fmla="*/ 2930 w 52493"/>
                  <a:gd name="connsiteY29" fmla="*/ 88139 h 89998"/>
                  <a:gd name="connsiteX30" fmla="*/ 5422 w 52493"/>
                  <a:gd name="connsiteY30" fmla="*/ 87727 h 89998"/>
                  <a:gd name="connsiteX31" fmla="*/ 8817 w 52493"/>
                  <a:gd name="connsiteY31" fmla="*/ 85165 h 89998"/>
                  <a:gd name="connsiteX32" fmla="*/ 9818 w 52493"/>
                  <a:gd name="connsiteY32" fmla="*/ 80997 h 89998"/>
                  <a:gd name="connsiteX33" fmla="*/ 10353 w 52493"/>
                  <a:gd name="connsiteY33" fmla="*/ 68320 h 89998"/>
                  <a:gd name="connsiteX34" fmla="*/ 10353 w 52493"/>
                  <a:gd name="connsiteY34" fmla="*/ 16872 h 89998"/>
                  <a:gd name="connsiteX35" fmla="*/ 10177 w 52493"/>
                  <a:gd name="connsiteY35" fmla="*/ 9247 h 89998"/>
                  <a:gd name="connsiteX36" fmla="*/ 4036 w 52493"/>
                  <a:gd name="connsiteY36" fmla="*/ 2676 h 89998"/>
                  <a:gd name="connsiteX37" fmla="*/ 0 w 52493"/>
                  <a:gd name="connsiteY37" fmla="*/ 1957 h 89998"/>
                  <a:gd name="connsiteX38" fmla="*/ 2860 w 52493"/>
                  <a:gd name="connsiteY38" fmla="*/ 377 h 89998"/>
                  <a:gd name="connsiteX39" fmla="*/ 12011 w 52493"/>
                  <a:gd name="connsiteY39" fmla="*/ 614 h 89998"/>
                  <a:gd name="connsiteX40" fmla="*/ 29558 w 52493"/>
                  <a:gd name="connsiteY40" fmla="*/ 614 h 89998"/>
                  <a:gd name="connsiteX41" fmla="*/ 38472 w 52493"/>
                  <a:gd name="connsiteY41" fmla="*/ 553 h 89998"/>
                  <a:gd name="connsiteX42" fmla="*/ 49518 w 52493"/>
                  <a:gd name="connsiteY42" fmla="*/ 0 h 89998"/>
                  <a:gd name="connsiteX43" fmla="*/ 49518 w 52493"/>
                  <a:gd name="connsiteY43" fmla="*/ 1474 h 89998"/>
                  <a:gd name="connsiteX44" fmla="*/ 47877 w 52493"/>
                  <a:gd name="connsiteY44" fmla="*/ 14792 h 89998"/>
                  <a:gd name="connsiteX45" fmla="*/ 47061 w 52493"/>
                  <a:gd name="connsiteY45" fmla="*/ 15573 h 89998"/>
                  <a:gd name="connsiteX46" fmla="*/ 45736 w 52493"/>
                  <a:gd name="connsiteY46" fmla="*/ 10897 h 89998"/>
                  <a:gd name="connsiteX47" fmla="*/ 41051 w 52493"/>
                  <a:gd name="connsiteY47" fmla="*/ 6238 h 89998"/>
                  <a:gd name="connsiteX48" fmla="*/ 37542 w 52493"/>
                  <a:gd name="connsiteY48" fmla="*/ 5676 h 89998"/>
                  <a:gd name="connsiteX49" fmla="*/ 23074 w 52493"/>
                  <a:gd name="connsiteY49" fmla="*/ 5141 h 89998"/>
                  <a:gd name="connsiteX50" fmla="*/ 20442 w 52493"/>
                  <a:gd name="connsiteY50" fmla="*/ 7677 h 89998"/>
                  <a:gd name="connsiteX51" fmla="*/ 20442 w 52493"/>
                  <a:gd name="connsiteY51" fmla="*/ 37507 h 89998"/>
                  <a:gd name="connsiteX52" fmla="*/ 20697 w 52493"/>
                  <a:gd name="connsiteY52" fmla="*/ 40007 h 8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52493" h="89998">
                    <a:moveTo>
                      <a:pt x="20697" y="40007"/>
                    </a:moveTo>
                    <a:cubicBezTo>
                      <a:pt x="23776" y="40007"/>
                      <a:pt x="26724" y="40095"/>
                      <a:pt x="29672" y="40060"/>
                    </a:cubicBezTo>
                    <a:cubicBezTo>
                      <a:pt x="32462" y="40060"/>
                      <a:pt x="35261" y="39814"/>
                      <a:pt x="38051" y="39806"/>
                    </a:cubicBezTo>
                    <a:cubicBezTo>
                      <a:pt x="41253" y="39806"/>
                      <a:pt x="44341" y="39613"/>
                      <a:pt x="46684" y="37016"/>
                    </a:cubicBezTo>
                    <a:cubicBezTo>
                      <a:pt x="46833" y="36849"/>
                      <a:pt x="47131" y="36823"/>
                      <a:pt x="47500" y="36673"/>
                    </a:cubicBezTo>
                    <a:cubicBezTo>
                      <a:pt x="47649" y="37077"/>
                      <a:pt x="47930" y="37463"/>
                      <a:pt x="47895" y="37823"/>
                    </a:cubicBezTo>
                    <a:cubicBezTo>
                      <a:pt x="47438" y="42502"/>
                      <a:pt x="46950" y="47204"/>
                      <a:pt x="46430" y="51931"/>
                    </a:cubicBezTo>
                    <a:cubicBezTo>
                      <a:pt x="46312" y="52589"/>
                      <a:pt x="46154" y="53240"/>
                      <a:pt x="45956" y="53878"/>
                    </a:cubicBezTo>
                    <a:cubicBezTo>
                      <a:pt x="44780" y="54010"/>
                      <a:pt x="44657" y="53343"/>
                      <a:pt x="44552" y="52527"/>
                    </a:cubicBezTo>
                    <a:cubicBezTo>
                      <a:pt x="44430" y="51193"/>
                      <a:pt x="44177" y="49873"/>
                      <a:pt x="43797" y="48588"/>
                    </a:cubicBezTo>
                    <a:cubicBezTo>
                      <a:pt x="43205" y="46846"/>
                      <a:pt x="41638" y="45621"/>
                      <a:pt x="39805" y="45464"/>
                    </a:cubicBezTo>
                    <a:cubicBezTo>
                      <a:pt x="37881" y="45201"/>
                      <a:pt x="35945" y="45011"/>
                      <a:pt x="33997" y="44894"/>
                    </a:cubicBezTo>
                    <a:cubicBezTo>
                      <a:pt x="30277" y="44684"/>
                      <a:pt x="26557" y="44543"/>
                      <a:pt x="22838" y="44377"/>
                    </a:cubicBezTo>
                    <a:cubicBezTo>
                      <a:pt x="20846" y="44289"/>
                      <a:pt x="20451" y="44622"/>
                      <a:pt x="20451" y="46640"/>
                    </a:cubicBezTo>
                    <a:cubicBezTo>
                      <a:pt x="20451" y="56151"/>
                      <a:pt x="20390" y="65652"/>
                      <a:pt x="20451" y="75163"/>
                    </a:cubicBezTo>
                    <a:cubicBezTo>
                      <a:pt x="20451" y="77856"/>
                      <a:pt x="20723" y="80567"/>
                      <a:pt x="22680" y="82796"/>
                    </a:cubicBezTo>
                    <a:cubicBezTo>
                      <a:pt x="23470" y="83800"/>
                      <a:pt x="24617" y="84459"/>
                      <a:pt x="25882" y="84638"/>
                    </a:cubicBezTo>
                    <a:cubicBezTo>
                      <a:pt x="32023" y="85384"/>
                      <a:pt x="38217" y="85621"/>
                      <a:pt x="44350" y="84358"/>
                    </a:cubicBezTo>
                    <a:cubicBezTo>
                      <a:pt x="46573" y="83944"/>
                      <a:pt x="48395" y="82355"/>
                      <a:pt x="49105" y="80208"/>
                    </a:cubicBezTo>
                    <a:cubicBezTo>
                      <a:pt x="49711" y="78549"/>
                      <a:pt x="50185" y="76839"/>
                      <a:pt x="50720" y="75145"/>
                    </a:cubicBezTo>
                    <a:cubicBezTo>
                      <a:pt x="50922" y="74505"/>
                      <a:pt x="51071" y="73803"/>
                      <a:pt x="52308" y="73961"/>
                    </a:cubicBezTo>
                    <a:cubicBezTo>
                      <a:pt x="52445" y="74637"/>
                      <a:pt x="52506" y="75325"/>
                      <a:pt x="52492" y="76014"/>
                    </a:cubicBezTo>
                    <a:cubicBezTo>
                      <a:pt x="52167" y="79208"/>
                      <a:pt x="51764" y="82401"/>
                      <a:pt x="51378" y="85586"/>
                    </a:cubicBezTo>
                    <a:cubicBezTo>
                      <a:pt x="51335" y="86006"/>
                      <a:pt x="51237" y="86418"/>
                      <a:pt x="51088" y="86814"/>
                    </a:cubicBezTo>
                    <a:cubicBezTo>
                      <a:pt x="49904" y="89753"/>
                      <a:pt x="50211" y="89885"/>
                      <a:pt x="47228" y="89955"/>
                    </a:cubicBezTo>
                    <a:cubicBezTo>
                      <a:pt x="41306" y="90087"/>
                      <a:pt x="35375" y="89885"/>
                      <a:pt x="29453" y="89815"/>
                    </a:cubicBezTo>
                    <a:cubicBezTo>
                      <a:pt x="28575" y="89815"/>
                      <a:pt x="27759" y="89736"/>
                      <a:pt x="26917" y="89736"/>
                    </a:cubicBezTo>
                    <a:lnTo>
                      <a:pt x="2334" y="89736"/>
                    </a:lnTo>
                    <a:cubicBezTo>
                      <a:pt x="2237" y="89552"/>
                      <a:pt x="2150" y="89359"/>
                      <a:pt x="2053" y="89165"/>
                    </a:cubicBezTo>
                    <a:cubicBezTo>
                      <a:pt x="2360" y="88815"/>
                      <a:pt x="2597" y="88288"/>
                      <a:pt x="2930" y="88139"/>
                    </a:cubicBezTo>
                    <a:cubicBezTo>
                      <a:pt x="3731" y="87859"/>
                      <a:pt x="4574" y="87720"/>
                      <a:pt x="5422" y="87727"/>
                    </a:cubicBezTo>
                    <a:cubicBezTo>
                      <a:pt x="7291" y="87779"/>
                      <a:pt x="8256" y="86630"/>
                      <a:pt x="8817" y="85165"/>
                    </a:cubicBezTo>
                    <a:cubicBezTo>
                      <a:pt x="9358" y="83834"/>
                      <a:pt x="9695" y="82429"/>
                      <a:pt x="9818" y="80997"/>
                    </a:cubicBezTo>
                    <a:cubicBezTo>
                      <a:pt x="10098" y="76777"/>
                      <a:pt x="10344" y="72548"/>
                      <a:pt x="10353" y="68320"/>
                    </a:cubicBezTo>
                    <a:cubicBezTo>
                      <a:pt x="10414" y="51167"/>
                      <a:pt x="10353" y="34015"/>
                      <a:pt x="10353" y="16872"/>
                    </a:cubicBezTo>
                    <a:cubicBezTo>
                      <a:pt x="10353" y="14327"/>
                      <a:pt x="10294" y="11786"/>
                      <a:pt x="10177" y="9247"/>
                    </a:cubicBezTo>
                    <a:cubicBezTo>
                      <a:pt x="9984" y="5001"/>
                      <a:pt x="8238" y="3202"/>
                      <a:pt x="4036" y="2676"/>
                    </a:cubicBezTo>
                    <a:cubicBezTo>
                      <a:pt x="2737" y="2509"/>
                      <a:pt x="1456" y="2220"/>
                      <a:pt x="0" y="1957"/>
                    </a:cubicBezTo>
                    <a:cubicBezTo>
                      <a:pt x="640" y="263"/>
                      <a:pt x="1869" y="368"/>
                      <a:pt x="2860" y="377"/>
                    </a:cubicBezTo>
                    <a:cubicBezTo>
                      <a:pt x="5913" y="377"/>
                      <a:pt x="8958" y="597"/>
                      <a:pt x="12011" y="614"/>
                    </a:cubicBezTo>
                    <a:cubicBezTo>
                      <a:pt x="17854" y="614"/>
                      <a:pt x="23697" y="614"/>
                      <a:pt x="29558" y="614"/>
                    </a:cubicBezTo>
                    <a:cubicBezTo>
                      <a:pt x="32532" y="614"/>
                      <a:pt x="35506" y="614"/>
                      <a:pt x="38472" y="553"/>
                    </a:cubicBezTo>
                    <a:cubicBezTo>
                      <a:pt x="42095" y="430"/>
                      <a:pt x="45719" y="193"/>
                      <a:pt x="49518" y="0"/>
                    </a:cubicBezTo>
                    <a:cubicBezTo>
                      <a:pt x="49553" y="491"/>
                      <a:pt x="49553" y="983"/>
                      <a:pt x="49518" y="1474"/>
                    </a:cubicBezTo>
                    <a:cubicBezTo>
                      <a:pt x="48991" y="5913"/>
                      <a:pt x="48445" y="10353"/>
                      <a:pt x="47877" y="14792"/>
                    </a:cubicBezTo>
                    <a:cubicBezTo>
                      <a:pt x="47877" y="14976"/>
                      <a:pt x="47544" y="15126"/>
                      <a:pt x="47061" y="15573"/>
                    </a:cubicBezTo>
                    <a:cubicBezTo>
                      <a:pt x="46503" y="14050"/>
                      <a:pt x="46060" y="12487"/>
                      <a:pt x="45736" y="10897"/>
                    </a:cubicBezTo>
                    <a:cubicBezTo>
                      <a:pt x="45368" y="8054"/>
                      <a:pt x="43429" y="6931"/>
                      <a:pt x="41051" y="6238"/>
                    </a:cubicBezTo>
                    <a:cubicBezTo>
                      <a:pt x="39907" y="5915"/>
                      <a:pt x="38730" y="5726"/>
                      <a:pt x="37542" y="5676"/>
                    </a:cubicBezTo>
                    <a:cubicBezTo>
                      <a:pt x="32723" y="5460"/>
                      <a:pt x="27900" y="5282"/>
                      <a:pt x="23074" y="5141"/>
                    </a:cubicBezTo>
                    <a:cubicBezTo>
                      <a:pt x="20583" y="5080"/>
                      <a:pt x="20442" y="5264"/>
                      <a:pt x="20442" y="7677"/>
                    </a:cubicBezTo>
                    <a:cubicBezTo>
                      <a:pt x="20442" y="17620"/>
                      <a:pt x="20442" y="27564"/>
                      <a:pt x="20442" y="37507"/>
                    </a:cubicBezTo>
                    <a:cubicBezTo>
                      <a:pt x="20451" y="38218"/>
                      <a:pt x="20592" y="38963"/>
                      <a:pt x="20697" y="400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9D3B3C9B-34D1-2862-9F06-1B45CBA9BB49}"/>
                  </a:ext>
                </a:extLst>
              </p:cNvPr>
              <p:cNvSpPr/>
              <p:nvPr/>
            </p:nvSpPr>
            <p:spPr>
              <a:xfrm>
                <a:off x="2698707" y="1301153"/>
                <a:ext cx="74892" cy="90955"/>
              </a:xfrm>
              <a:custGeom>
                <a:avLst/>
                <a:gdLst>
                  <a:gd name="connsiteX0" fmla="*/ 74818 w 74892"/>
                  <a:gd name="connsiteY0" fmla="*/ 1070 h 90955"/>
                  <a:gd name="connsiteX1" fmla="*/ 74440 w 74892"/>
                  <a:gd name="connsiteY1" fmla="*/ 16986 h 90955"/>
                  <a:gd name="connsiteX2" fmla="*/ 72466 w 74892"/>
                  <a:gd name="connsiteY2" fmla="*/ 14520 h 90955"/>
                  <a:gd name="connsiteX3" fmla="*/ 70606 w 74892"/>
                  <a:gd name="connsiteY3" fmla="*/ 10230 h 90955"/>
                  <a:gd name="connsiteX4" fmla="*/ 63140 w 74892"/>
                  <a:gd name="connsiteY4" fmla="*/ 7440 h 90955"/>
                  <a:gd name="connsiteX5" fmla="*/ 44847 w 74892"/>
                  <a:gd name="connsiteY5" fmla="*/ 6861 h 90955"/>
                  <a:gd name="connsiteX6" fmla="*/ 43505 w 74892"/>
                  <a:gd name="connsiteY6" fmla="*/ 7010 h 90955"/>
                  <a:gd name="connsiteX7" fmla="*/ 43391 w 74892"/>
                  <a:gd name="connsiteY7" fmla="*/ 9642 h 90955"/>
                  <a:gd name="connsiteX8" fmla="*/ 43435 w 74892"/>
                  <a:gd name="connsiteY8" fmla="*/ 71267 h 90955"/>
                  <a:gd name="connsiteX9" fmla="*/ 44461 w 74892"/>
                  <a:gd name="connsiteY9" fmla="*/ 84138 h 90955"/>
                  <a:gd name="connsiteX10" fmla="*/ 49936 w 74892"/>
                  <a:gd name="connsiteY10" fmla="*/ 88920 h 90955"/>
                  <a:gd name="connsiteX11" fmla="*/ 54779 w 74892"/>
                  <a:gd name="connsiteY11" fmla="*/ 89473 h 90955"/>
                  <a:gd name="connsiteX12" fmla="*/ 53024 w 74892"/>
                  <a:gd name="connsiteY12" fmla="*/ 90955 h 90955"/>
                  <a:gd name="connsiteX13" fmla="*/ 49708 w 74892"/>
                  <a:gd name="connsiteY13" fmla="*/ 90955 h 90955"/>
                  <a:gd name="connsiteX14" fmla="*/ 27590 w 74892"/>
                  <a:gd name="connsiteY14" fmla="*/ 90955 h 90955"/>
                  <a:gd name="connsiteX15" fmla="*/ 24791 w 74892"/>
                  <a:gd name="connsiteY15" fmla="*/ 89657 h 90955"/>
                  <a:gd name="connsiteX16" fmla="*/ 28300 w 74892"/>
                  <a:gd name="connsiteY16" fmla="*/ 88955 h 90955"/>
                  <a:gd name="connsiteX17" fmla="*/ 31669 w 74892"/>
                  <a:gd name="connsiteY17" fmla="*/ 86051 h 90955"/>
                  <a:gd name="connsiteX18" fmla="*/ 32547 w 74892"/>
                  <a:gd name="connsiteY18" fmla="*/ 81076 h 90955"/>
                  <a:gd name="connsiteX19" fmla="*/ 33135 w 74892"/>
                  <a:gd name="connsiteY19" fmla="*/ 68416 h 90955"/>
                  <a:gd name="connsiteX20" fmla="*/ 33135 w 74892"/>
                  <a:gd name="connsiteY20" fmla="*/ 10353 h 90955"/>
                  <a:gd name="connsiteX21" fmla="*/ 33135 w 74892"/>
                  <a:gd name="connsiteY21" fmla="*/ 6940 h 90955"/>
                  <a:gd name="connsiteX22" fmla="*/ 25800 w 74892"/>
                  <a:gd name="connsiteY22" fmla="*/ 6878 h 90955"/>
                  <a:gd name="connsiteX23" fmla="*/ 16912 w 74892"/>
                  <a:gd name="connsiteY23" fmla="*/ 7159 h 90955"/>
                  <a:gd name="connsiteX24" fmla="*/ 10087 w 74892"/>
                  <a:gd name="connsiteY24" fmla="*/ 7677 h 90955"/>
                  <a:gd name="connsiteX25" fmla="*/ 2954 w 74892"/>
                  <a:gd name="connsiteY25" fmla="*/ 12660 h 90955"/>
                  <a:gd name="connsiteX26" fmla="*/ 787 w 74892"/>
                  <a:gd name="connsiteY26" fmla="*/ 15906 h 90955"/>
                  <a:gd name="connsiteX27" fmla="*/ 225 w 74892"/>
                  <a:gd name="connsiteY27" fmla="*/ 15722 h 90955"/>
                  <a:gd name="connsiteX28" fmla="*/ 50 w 74892"/>
                  <a:gd name="connsiteY28" fmla="*/ 14204 h 90955"/>
                  <a:gd name="connsiteX29" fmla="*/ 3559 w 74892"/>
                  <a:gd name="connsiteY29" fmla="*/ 0 h 90955"/>
                  <a:gd name="connsiteX30" fmla="*/ 18860 w 74892"/>
                  <a:gd name="connsiteY30" fmla="*/ 2009 h 90955"/>
                  <a:gd name="connsiteX31" fmla="*/ 62403 w 74892"/>
                  <a:gd name="connsiteY31" fmla="*/ 2009 h 90955"/>
                  <a:gd name="connsiteX32" fmla="*/ 74818 w 74892"/>
                  <a:gd name="connsiteY32" fmla="*/ 1070 h 9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892" h="90955">
                    <a:moveTo>
                      <a:pt x="74818" y="1070"/>
                    </a:moveTo>
                    <a:cubicBezTo>
                      <a:pt x="75107" y="6334"/>
                      <a:pt x="74467" y="11599"/>
                      <a:pt x="74440" y="16986"/>
                    </a:cubicBezTo>
                    <a:cubicBezTo>
                      <a:pt x="72493" y="16775"/>
                      <a:pt x="72563" y="15512"/>
                      <a:pt x="72466" y="14520"/>
                    </a:cubicBezTo>
                    <a:cubicBezTo>
                      <a:pt x="72317" y="12853"/>
                      <a:pt x="71949" y="11318"/>
                      <a:pt x="70606" y="10230"/>
                    </a:cubicBezTo>
                    <a:cubicBezTo>
                      <a:pt x="68474" y="8536"/>
                      <a:pt x="65860" y="7559"/>
                      <a:pt x="63140" y="7440"/>
                    </a:cubicBezTo>
                    <a:cubicBezTo>
                      <a:pt x="57051" y="7071"/>
                      <a:pt x="50954" y="7028"/>
                      <a:pt x="44847" y="6861"/>
                    </a:cubicBezTo>
                    <a:cubicBezTo>
                      <a:pt x="44400" y="6883"/>
                      <a:pt x="43952" y="6933"/>
                      <a:pt x="43505" y="7010"/>
                    </a:cubicBezTo>
                    <a:cubicBezTo>
                      <a:pt x="43505" y="7958"/>
                      <a:pt x="43391" y="8765"/>
                      <a:pt x="43391" y="9642"/>
                    </a:cubicBezTo>
                    <a:cubicBezTo>
                      <a:pt x="43391" y="30181"/>
                      <a:pt x="43329" y="50720"/>
                      <a:pt x="43435" y="71267"/>
                    </a:cubicBezTo>
                    <a:cubicBezTo>
                      <a:pt x="43496" y="75575"/>
                      <a:pt x="43838" y="79875"/>
                      <a:pt x="44461" y="84138"/>
                    </a:cubicBezTo>
                    <a:cubicBezTo>
                      <a:pt x="44917" y="87542"/>
                      <a:pt x="46532" y="88683"/>
                      <a:pt x="49936" y="88920"/>
                    </a:cubicBezTo>
                    <a:cubicBezTo>
                      <a:pt x="51533" y="89034"/>
                      <a:pt x="53112" y="89280"/>
                      <a:pt x="54779" y="89473"/>
                    </a:cubicBezTo>
                    <a:cubicBezTo>
                      <a:pt x="54639" y="90736"/>
                      <a:pt x="53902" y="90938"/>
                      <a:pt x="53024" y="90955"/>
                    </a:cubicBezTo>
                    <a:cubicBezTo>
                      <a:pt x="51919" y="90955"/>
                      <a:pt x="50813" y="90955"/>
                      <a:pt x="49708" y="90955"/>
                    </a:cubicBezTo>
                    <a:lnTo>
                      <a:pt x="27590" y="90955"/>
                    </a:lnTo>
                    <a:cubicBezTo>
                      <a:pt x="26028" y="90955"/>
                      <a:pt x="26028" y="90955"/>
                      <a:pt x="24791" y="89657"/>
                    </a:cubicBezTo>
                    <a:cubicBezTo>
                      <a:pt x="25940" y="89326"/>
                      <a:pt x="27116" y="89092"/>
                      <a:pt x="28300" y="88955"/>
                    </a:cubicBezTo>
                    <a:cubicBezTo>
                      <a:pt x="30274" y="88885"/>
                      <a:pt x="31222" y="87692"/>
                      <a:pt x="31669" y="86051"/>
                    </a:cubicBezTo>
                    <a:cubicBezTo>
                      <a:pt x="32126" y="84426"/>
                      <a:pt x="32424" y="82760"/>
                      <a:pt x="32547" y="81076"/>
                    </a:cubicBezTo>
                    <a:cubicBezTo>
                      <a:pt x="32836" y="76856"/>
                      <a:pt x="33117" y="72636"/>
                      <a:pt x="33135" y="68416"/>
                    </a:cubicBezTo>
                    <a:cubicBezTo>
                      <a:pt x="33196" y="49053"/>
                      <a:pt x="33135" y="29707"/>
                      <a:pt x="33135" y="10353"/>
                    </a:cubicBezTo>
                    <a:lnTo>
                      <a:pt x="33135" y="6940"/>
                    </a:lnTo>
                    <a:cubicBezTo>
                      <a:pt x="30643" y="6773"/>
                      <a:pt x="28213" y="6835"/>
                      <a:pt x="25800" y="6878"/>
                    </a:cubicBezTo>
                    <a:cubicBezTo>
                      <a:pt x="22835" y="6914"/>
                      <a:pt x="19869" y="7007"/>
                      <a:pt x="16912" y="7159"/>
                    </a:cubicBezTo>
                    <a:cubicBezTo>
                      <a:pt x="14631" y="7264"/>
                      <a:pt x="12350" y="7414"/>
                      <a:pt x="10087" y="7677"/>
                    </a:cubicBezTo>
                    <a:cubicBezTo>
                      <a:pt x="6963" y="7861"/>
                      <a:pt x="4199" y="9787"/>
                      <a:pt x="2954" y="12660"/>
                    </a:cubicBezTo>
                    <a:cubicBezTo>
                      <a:pt x="2322" y="13801"/>
                      <a:pt x="1603" y="14887"/>
                      <a:pt x="787" y="15906"/>
                    </a:cubicBezTo>
                    <a:lnTo>
                      <a:pt x="225" y="15722"/>
                    </a:lnTo>
                    <a:cubicBezTo>
                      <a:pt x="155" y="15213"/>
                      <a:pt x="-108" y="14634"/>
                      <a:pt x="50" y="14204"/>
                    </a:cubicBezTo>
                    <a:cubicBezTo>
                      <a:pt x="1638" y="9633"/>
                      <a:pt x="1111" y="4501"/>
                      <a:pt x="3559" y="0"/>
                    </a:cubicBezTo>
                    <a:cubicBezTo>
                      <a:pt x="8692" y="2044"/>
                      <a:pt x="13815" y="1956"/>
                      <a:pt x="18860" y="2009"/>
                    </a:cubicBezTo>
                    <a:cubicBezTo>
                      <a:pt x="33371" y="2176"/>
                      <a:pt x="47892" y="2132"/>
                      <a:pt x="62403" y="2009"/>
                    </a:cubicBezTo>
                    <a:cubicBezTo>
                      <a:pt x="66430" y="1974"/>
                      <a:pt x="70457" y="1413"/>
                      <a:pt x="74818" y="10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950589D5-B696-84AB-AB31-C5086E56D304}"/>
                  </a:ext>
                </a:extLst>
              </p:cNvPr>
              <p:cNvSpPr/>
              <p:nvPr/>
            </p:nvSpPr>
            <p:spPr>
              <a:xfrm>
                <a:off x="2542934" y="1301240"/>
                <a:ext cx="74814" cy="90885"/>
              </a:xfrm>
              <a:custGeom>
                <a:avLst/>
                <a:gdLst>
                  <a:gd name="connsiteX0" fmla="*/ 566 w 74814"/>
                  <a:gd name="connsiteY0" fmla="*/ 15678 h 90885"/>
                  <a:gd name="connsiteX1" fmla="*/ 13 w 74814"/>
                  <a:gd name="connsiteY1" fmla="*/ 14187 h 90885"/>
                  <a:gd name="connsiteX2" fmla="*/ 3154 w 74814"/>
                  <a:gd name="connsiteY2" fmla="*/ 1123 h 90885"/>
                  <a:gd name="connsiteX3" fmla="*/ 3865 w 74814"/>
                  <a:gd name="connsiteY3" fmla="*/ 0 h 90885"/>
                  <a:gd name="connsiteX4" fmla="*/ 18955 w 74814"/>
                  <a:gd name="connsiteY4" fmla="*/ 1895 h 90885"/>
                  <a:gd name="connsiteX5" fmla="*/ 62262 w 74814"/>
                  <a:gd name="connsiteY5" fmla="*/ 1895 h 90885"/>
                  <a:gd name="connsiteX6" fmla="*/ 74676 w 74814"/>
                  <a:gd name="connsiteY6" fmla="*/ 1018 h 90885"/>
                  <a:gd name="connsiteX7" fmla="*/ 74299 w 74814"/>
                  <a:gd name="connsiteY7" fmla="*/ 16889 h 90885"/>
                  <a:gd name="connsiteX8" fmla="*/ 72816 w 74814"/>
                  <a:gd name="connsiteY8" fmla="*/ 14871 h 90885"/>
                  <a:gd name="connsiteX9" fmla="*/ 67113 w 74814"/>
                  <a:gd name="connsiteY9" fmla="*/ 8282 h 90885"/>
                  <a:gd name="connsiteX10" fmla="*/ 59656 w 74814"/>
                  <a:gd name="connsiteY10" fmla="*/ 7089 h 90885"/>
                  <a:gd name="connsiteX11" fmla="*/ 45162 w 74814"/>
                  <a:gd name="connsiteY11" fmla="*/ 6764 h 90885"/>
                  <a:gd name="connsiteX12" fmla="*/ 43758 w 74814"/>
                  <a:gd name="connsiteY12" fmla="*/ 6835 h 90885"/>
                  <a:gd name="connsiteX13" fmla="*/ 43539 w 74814"/>
                  <a:gd name="connsiteY13" fmla="*/ 8589 h 90885"/>
                  <a:gd name="connsiteX14" fmla="*/ 43539 w 74814"/>
                  <a:gd name="connsiteY14" fmla="*/ 72022 h 90885"/>
                  <a:gd name="connsiteX15" fmla="*/ 44574 w 74814"/>
                  <a:gd name="connsiteY15" fmla="*/ 84393 h 90885"/>
                  <a:gd name="connsiteX16" fmla="*/ 49838 w 74814"/>
                  <a:gd name="connsiteY16" fmla="*/ 88823 h 90885"/>
                  <a:gd name="connsiteX17" fmla="*/ 54637 w 74814"/>
                  <a:gd name="connsiteY17" fmla="*/ 89350 h 90885"/>
                  <a:gd name="connsiteX18" fmla="*/ 53181 w 74814"/>
                  <a:gd name="connsiteY18" fmla="*/ 90850 h 90885"/>
                  <a:gd name="connsiteX19" fmla="*/ 49610 w 74814"/>
                  <a:gd name="connsiteY19" fmla="*/ 90850 h 90885"/>
                  <a:gd name="connsiteX20" fmla="*/ 27992 w 74814"/>
                  <a:gd name="connsiteY20" fmla="*/ 90850 h 90885"/>
                  <a:gd name="connsiteX21" fmla="*/ 25966 w 74814"/>
                  <a:gd name="connsiteY21" fmla="*/ 90780 h 90885"/>
                  <a:gd name="connsiteX22" fmla="*/ 24527 w 74814"/>
                  <a:gd name="connsiteY22" fmla="*/ 89560 h 90885"/>
                  <a:gd name="connsiteX23" fmla="*/ 28159 w 74814"/>
                  <a:gd name="connsiteY23" fmla="*/ 88858 h 90885"/>
                  <a:gd name="connsiteX24" fmla="*/ 31932 w 74814"/>
                  <a:gd name="connsiteY24" fmla="*/ 85226 h 90885"/>
                  <a:gd name="connsiteX25" fmla="*/ 33028 w 74814"/>
                  <a:gd name="connsiteY25" fmla="*/ 74601 h 90885"/>
                  <a:gd name="connsiteX26" fmla="*/ 33423 w 74814"/>
                  <a:gd name="connsiteY26" fmla="*/ 9423 h 90885"/>
                  <a:gd name="connsiteX27" fmla="*/ 33423 w 74814"/>
                  <a:gd name="connsiteY27" fmla="*/ 6870 h 90885"/>
                  <a:gd name="connsiteX28" fmla="*/ 26308 w 74814"/>
                  <a:gd name="connsiteY28" fmla="*/ 6782 h 90885"/>
                  <a:gd name="connsiteX29" fmla="*/ 16148 w 74814"/>
                  <a:gd name="connsiteY29" fmla="*/ 7063 h 90885"/>
                  <a:gd name="connsiteX30" fmla="*/ 6936 w 74814"/>
                  <a:gd name="connsiteY30" fmla="*/ 8572 h 90885"/>
                  <a:gd name="connsiteX31" fmla="*/ 3672 w 74814"/>
                  <a:gd name="connsiteY31" fmla="*/ 11607 h 90885"/>
                  <a:gd name="connsiteX32" fmla="*/ 1321 w 74814"/>
                  <a:gd name="connsiteY32" fmla="*/ 15766 h 90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814" h="90885">
                    <a:moveTo>
                      <a:pt x="566" y="15678"/>
                    </a:moveTo>
                    <a:cubicBezTo>
                      <a:pt x="364" y="15178"/>
                      <a:pt x="-83" y="14617"/>
                      <a:pt x="13" y="14187"/>
                    </a:cubicBezTo>
                    <a:cubicBezTo>
                      <a:pt x="1005" y="9800"/>
                      <a:pt x="2066" y="5466"/>
                      <a:pt x="3154" y="1123"/>
                    </a:cubicBezTo>
                    <a:cubicBezTo>
                      <a:pt x="3339" y="716"/>
                      <a:pt x="3576" y="337"/>
                      <a:pt x="3865" y="0"/>
                    </a:cubicBezTo>
                    <a:cubicBezTo>
                      <a:pt x="8787" y="1939"/>
                      <a:pt x="13911" y="1842"/>
                      <a:pt x="18955" y="1895"/>
                    </a:cubicBezTo>
                    <a:cubicBezTo>
                      <a:pt x="33388" y="2062"/>
                      <a:pt x="47829" y="2018"/>
                      <a:pt x="62262" y="1895"/>
                    </a:cubicBezTo>
                    <a:cubicBezTo>
                      <a:pt x="66306" y="1895"/>
                      <a:pt x="70351" y="1334"/>
                      <a:pt x="74676" y="1018"/>
                    </a:cubicBezTo>
                    <a:cubicBezTo>
                      <a:pt x="74948" y="6310"/>
                      <a:pt x="74817" y="11615"/>
                      <a:pt x="74299" y="16889"/>
                    </a:cubicBezTo>
                    <a:cubicBezTo>
                      <a:pt x="72807" y="16652"/>
                      <a:pt x="72878" y="15538"/>
                      <a:pt x="72816" y="14871"/>
                    </a:cubicBezTo>
                    <a:cubicBezTo>
                      <a:pt x="72474" y="11265"/>
                      <a:pt x="70491" y="9405"/>
                      <a:pt x="67113" y="8282"/>
                    </a:cubicBezTo>
                    <a:cubicBezTo>
                      <a:pt x="64692" y="7538"/>
                      <a:pt x="62183" y="7136"/>
                      <a:pt x="59656" y="7089"/>
                    </a:cubicBezTo>
                    <a:cubicBezTo>
                      <a:pt x="54830" y="6861"/>
                      <a:pt x="50005" y="6852"/>
                      <a:pt x="45162" y="6764"/>
                    </a:cubicBezTo>
                    <a:cubicBezTo>
                      <a:pt x="44741" y="6764"/>
                      <a:pt x="44329" y="6764"/>
                      <a:pt x="43758" y="6835"/>
                    </a:cubicBezTo>
                    <a:cubicBezTo>
                      <a:pt x="43644" y="7414"/>
                      <a:pt x="43574" y="8000"/>
                      <a:pt x="43539" y="8589"/>
                    </a:cubicBezTo>
                    <a:cubicBezTo>
                      <a:pt x="43539" y="29734"/>
                      <a:pt x="43478" y="50878"/>
                      <a:pt x="43539" y="72022"/>
                    </a:cubicBezTo>
                    <a:cubicBezTo>
                      <a:pt x="43618" y="76163"/>
                      <a:pt x="43969" y="80295"/>
                      <a:pt x="44574" y="84393"/>
                    </a:cubicBezTo>
                    <a:cubicBezTo>
                      <a:pt x="44978" y="87402"/>
                      <a:pt x="46680" y="88595"/>
                      <a:pt x="49838" y="88823"/>
                    </a:cubicBezTo>
                    <a:cubicBezTo>
                      <a:pt x="51426" y="88937"/>
                      <a:pt x="53006" y="89165"/>
                      <a:pt x="54637" y="89350"/>
                    </a:cubicBezTo>
                    <a:cubicBezTo>
                      <a:pt x="54637" y="90543"/>
                      <a:pt x="53997" y="90824"/>
                      <a:pt x="53181" y="90850"/>
                    </a:cubicBezTo>
                    <a:cubicBezTo>
                      <a:pt x="51988" y="90850"/>
                      <a:pt x="50803" y="90850"/>
                      <a:pt x="49610" y="90850"/>
                    </a:cubicBezTo>
                    <a:lnTo>
                      <a:pt x="27992" y="90850"/>
                    </a:lnTo>
                    <a:cubicBezTo>
                      <a:pt x="27317" y="90915"/>
                      <a:pt x="26632" y="90892"/>
                      <a:pt x="25966" y="90780"/>
                    </a:cubicBezTo>
                    <a:cubicBezTo>
                      <a:pt x="25509" y="90657"/>
                      <a:pt x="25176" y="90131"/>
                      <a:pt x="24527" y="89560"/>
                    </a:cubicBezTo>
                    <a:cubicBezTo>
                      <a:pt x="26018" y="89271"/>
                      <a:pt x="27080" y="89043"/>
                      <a:pt x="28159" y="88858"/>
                    </a:cubicBezTo>
                    <a:cubicBezTo>
                      <a:pt x="30624" y="88446"/>
                      <a:pt x="31589" y="87700"/>
                      <a:pt x="31932" y="85226"/>
                    </a:cubicBezTo>
                    <a:cubicBezTo>
                      <a:pt x="32519" y="81711"/>
                      <a:pt x="32879" y="78163"/>
                      <a:pt x="33028" y="74601"/>
                    </a:cubicBezTo>
                    <a:cubicBezTo>
                      <a:pt x="33230" y="52878"/>
                      <a:pt x="33300" y="31155"/>
                      <a:pt x="33423" y="9423"/>
                    </a:cubicBezTo>
                    <a:lnTo>
                      <a:pt x="33423" y="6870"/>
                    </a:lnTo>
                    <a:cubicBezTo>
                      <a:pt x="31054" y="6718"/>
                      <a:pt x="28677" y="6689"/>
                      <a:pt x="26308" y="6782"/>
                    </a:cubicBezTo>
                    <a:cubicBezTo>
                      <a:pt x="22921" y="6782"/>
                      <a:pt x="19535" y="6905"/>
                      <a:pt x="16148" y="7063"/>
                    </a:cubicBezTo>
                    <a:cubicBezTo>
                      <a:pt x="13025" y="7212"/>
                      <a:pt x="9884" y="7177"/>
                      <a:pt x="6936" y="8572"/>
                    </a:cubicBezTo>
                    <a:cubicBezTo>
                      <a:pt x="5532" y="9174"/>
                      <a:pt x="4374" y="10247"/>
                      <a:pt x="3672" y="11607"/>
                    </a:cubicBezTo>
                    <a:cubicBezTo>
                      <a:pt x="2944" y="13020"/>
                      <a:pt x="2110" y="14380"/>
                      <a:pt x="1321" y="157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A12FC50E-E5D3-7C6E-44FA-D8192DF6FACE}"/>
                  </a:ext>
                </a:extLst>
              </p:cNvPr>
              <p:cNvSpPr/>
              <p:nvPr/>
            </p:nvSpPr>
            <p:spPr>
              <a:xfrm>
                <a:off x="2317266" y="1445161"/>
                <a:ext cx="56734" cy="89577"/>
              </a:xfrm>
              <a:custGeom>
                <a:avLst/>
                <a:gdLst>
                  <a:gd name="connsiteX0" fmla="*/ 0 w 56734"/>
                  <a:gd name="connsiteY0" fmla="*/ 728 h 89577"/>
                  <a:gd name="connsiteX1" fmla="*/ 1377 w 56734"/>
                  <a:gd name="connsiteY1" fmla="*/ 0 h 89577"/>
                  <a:gd name="connsiteX2" fmla="*/ 29997 w 56734"/>
                  <a:gd name="connsiteY2" fmla="*/ 0 h 89577"/>
                  <a:gd name="connsiteX3" fmla="*/ 29497 w 56734"/>
                  <a:gd name="connsiteY3" fmla="*/ 1685 h 89577"/>
                  <a:gd name="connsiteX4" fmla="*/ 26724 w 56734"/>
                  <a:gd name="connsiteY4" fmla="*/ 2009 h 89577"/>
                  <a:gd name="connsiteX5" fmla="*/ 21092 w 56734"/>
                  <a:gd name="connsiteY5" fmla="*/ 7642 h 89577"/>
                  <a:gd name="connsiteX6" fmla="*/ 21004 w 56734"/>
                  <a:gd name="connsiteY6" fmla="*/ 16485 h 89577"/>
                  <a:gd name="connsiteX7" fmla="*/ 20706 w 56734"/>
                  <a:gd name="connsiteY7" fmla="*/ 21030 h 89577"/>
                  <a:gd name="connsiteX8" fmla="*/ 20706 w 56734"/>
                  <a:gd name="connsiteY8" fmla="*/ 54642 h 89577"/>
                  <a:gd name="connsiteX9" fmla="*/ 21232 w 56734"/>
                  <a:gd name="connsiteY9" fmla="*/ 72671 h 89577"/>
                  <a:gd name="connsiteX10" fmla="*/ 22162 w 56734"/>
                  <a:gd name="connsiteY10" fmla="*/ 79181 h 89577"/>
                  <a:gd name="connsiteX11" fmla="*/ 27830 w 56734"/>
                  <a:gd name="connsiteY11" fmla="*/ 84226 h 89577"/>
                  <a:gd name="connsiteX12" fmla="*/ 44315 w 56734"/>
                  <a:gd name="connsiteY12" fmla="*/ 84594 h 89577"/>
                  <a:gd name="connsiteX13" fmla="*/ 53755 w 56734"/>
                  <a:gd name="connsiteY13" fmla="*/ 77058 h 89577"/>
                  <a:gd name="connsiteX14" fmla="*/ 54633 w 56734"/>
                  <a:gd name="connsiteY14" fmla="*/ 74426 h 89577"/>
                  <a:gd name="connsiteX15" fmla="*/ 55896 w 56734"/>
                  <a:gd name="connsiteY15" fmla="*/ 72583 h 89577"/>
                  <a:gd name="connsiteX16" fmla="*/ 56598 w 56734"/>
                  <a:gd name="connsiteY16" fmla="*/ 75417 h 89577"/>
                  <a:gd name="connsiteX17" fmla="*/ 55142 w 56734"/>
                  <a:gd name="connsiteY17" fmla="*/ 84656 h 89577"/>
                  <a:gd name="connsiteX18" fmla="*/ 54343 w 56734"/>
                  <a:gd name="connsiteY18" fmla="*/ 87288 h 89577"/>
                  <a:gd name="connsiteX19" fmla="*/ 51492 w 56734"/>
                  <a:gd name="connsiteY19" fmla="*/ 89385 h 89577"/>
                  <a:gd name="connsiteX20" fmla="*/ 37507 w 56734"/>
                  <a:gd name="connsiteY20" fmla="*/ 89578 h 89577"/>
                  <a:gd name="connsiteX21" fmla="*/ 33954 w 56734"/>
                  <a:gd name="connsiteY21" fmla="*/ 89420 h 89577"/>
                  <a:gd name="connsiteX22" fmla="*/ 17696 w 56734"/>
                  <a:gd name="connsiteY22" fmla="*/ 88946 h 89577"/>
                  <a:gd name="connsiteX23" fmla="*/ 7045 w 56734"/>
                  <a:gd name="connsiteY23" fmla="*/ 89341 h 89577"/>
                  <a:gd name="connsiteX24" fmla="*/ 4001 w 56734"/>
                  <a:gd name="connsiteY24" fmla="*/ 89341 h 89577"/>
                  <a:gd name="connsiteX25" fmla="*/ 2246 w 56734"/>
                  <a:gd name="connsiteY25" fmla="*/ 88420 h 89577"/>
                  <a:gd name="connsiteX26" fmla="*/ 2369 w 56734"/>
                  <a:gd name="connsiteY26" fmla="*/ 87867 h 89577"/>
                  <a:gd name="connsiteX27" fmla="*/ 6185 w 56734"/>
                  <a:gd name="connsiteY27" fmla="*/ 87060 h 89577"/>
                  <a:gd name="connsiteX28" fmla="*/ 9133 w 56734"/>
                  <a:gd name="connsiteY28" fmla="*/ 84287 h 89577"/>
                  <a:gd name="connsiteX29" fmla="*/ 10405 w 56734"/>
                  <a:gd name="connsiteY29" fmla="*/ 76330 h 89577"/>
                  <a:gd name="connsiteX30" fmla="*/ 10818 w 56734"/>
                  <a:gd name="connsiteY30" fmla="*/ 16029 h 89577"/>
                  <a:gd name="connsiteX31" fmla="*/ 10388 w 56734"/>
                  <a:gd name="connsiteY31" fmla="*/ 7677 h 89577"/>
                  <a:gd name="connsiteX32" fmla="*/ 4387 w 56734"/>
                  <a:gd name="connsiteY32" fmla="*/ 1992 h 89577"/>
                  <a:gd name="connsiteX33" fmla="*/ 1860 w 56734"/>
                  <a:gd name="connsiteY33" fmla="*/ 1720 h 89577"/>
                  <a:gd name="connsiteX34" fmla="*/ 0 w 56734"/>
                  <a:gd name="connsiteY34" fmla="*/ 728 h 8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734" h="89577">
                    <a:moveTo>
                      <a:pt x="0" y="728"/>
                    </a:moveTo>
                    <a:cubicBezTo>
                      <a:pt x="807" y="290"/>
                      <a:pt x="1097" y="0"/>
                      <a:pt x="1377" y="0"/>
                    </a:cubicBezTo>
                    <a:cubicBezTo>
                      <a:pt x="10941" y="0"/>
                      <a:pt x="20504" y="0"/>
                      <a:pt x="29997" y="0"/>
                    </a:cubicBezTo>
                    <a:cubicBezTo>
                      <a:pt x="30470" y="877"/>
                      <a:pt x="30392" y="1509"/>
                      <a:pt x="29497" y="1685"/>
                    </a:cubicBezTo>
                    <a:cubicBezTo>
                      <a:pt x="28602" y="1860"/>
                      <a:pt x="27645" y="1869"/>
                      <a:pt x="26724" y="2009"/>
                    </a:cubicBezTo>
                    <a:cubicBezTo>
                      <a:pt x="23785" y="2439"/>
                      <a:pt x="21030" y="3922"/>
                      <a:pt x="21092" y="7642"/>
                    </a:cubicBezTo>
                    <a:cubicBezTo>
                      <a:pt x="21144" y="10590"/>
                      <a:pt x="21092" y="13538"/>
                      <a:pt x="21004" y="16485"/>
                    </a:cubicBezTo>
                    <a:cubicBezTo>
                      <a:pt x="21004" y="17995"/>
                      <a:pt x="20706" y="19512"/>
                      <a:pt x="20706" y="21030"/>
                    </a:cubicBezTo>
                    <a:cubicBezTo>
                      <a:pt x="20706" y="32234"/>
                      <a:pt x="20635" y="43438"/>
                      <a:pt x="20706" y="54642"/>
                    </a:cubicBezTo>
                    <a:cubicBezTo>
                      <a:pt x="20706" y="60651"/>
                      <a:pt x="20960" y="66661"/>
                      <a:pt x="21232" y="72671"/>
                    </a:cubicBezTo>
                    <a:cubicBezTo>
                      <a:pt x="21385" y="74861"/>
                      <a:pt x="21695" y="77037"/>
                      <a:pt x="22162" y="79181"/>
                    </a:cubicBezTo>
                    <a:cubicBezTo>
                      <a:pt x="22686" y="81955"/>
                      <a:pt x="25013" y="84028"/>
                      <a:pt x="27830" y="84226"/>
                    </a:cubicBezTo>
                    <a:cubicBezTo>
                      <a:pt x="33304" y="84656"/>
                      <a:pt x="38788" y="85103"/>
                      <a:pt x="44315" y="84594"/>
                    </a:cubicBezTo>
                    <a:cubicBezTo>
                      <a:pt x="49193" y="84103"/>
                      <a:pt x="52264" y="81647"/>
                      <a:pt x="53755" y="77058"/>
                    </a:cubicBezTo>
                    <a:cubicBezTo>
                      <a:pt x="53998" y="76165"/>
                      <a:pt x="54291" y="75286"/>
                      <a:pt x="54633" y="74426"/>
                    </a:cubicBezTo>
                    <a:cubicBezTo>
                      <a:pt x="55001" y="73778"/>
                      <a:pt x="55424" y="73162"/>
                      <a:pt x="55896" y="72583"/>
                    </a:cubicBezTo>
                    <a:cubicBezTo>
                      <a:pt x="56652" y="73316"/>
                      <a:pt x="56925" y="74416"/>
                      <a:pt x="56598" y="75417"/>
                    </a:cubicBezTo>
                    <a:cubicBezTo>
                      <a:pt x="56177" y="78506"/>
                      <a:pt x="55677" y="81559"/>
                      <a:pt x="55142" y="84656"/>
                    </a:cubicBezTo>
                    <a:cubicBezTo>
                      <a:pt x="54929" y="85549"/>
                      <a:pt x="54663" y="86428"/>
                      <a:pt x="54343" y="87288"/>
                    </a:cubicBezTo>
                    <a:cubicBezTo>
                      <a:pt x="54012" y="88575"/>
                      <a:pt x="52820" y="89452"/>
                      <a:pt x="51492" y="89385"/>
                    </a:cubicBezTo>
                    <a:cubicBezTo>
                      <a:pt x="46833" y="89490"/>
                      <a:pt x="42166" y="89543"/>
                      <a:pt x="37507" y="89578"/>
                    </a:cubicBezTo>
                    <a:cubicBezTo>
                      <a:pt x="36322" y="89578"/>
                      <a:pt x="35138" y="89455"/>
                      <a:pt x="33954" y="89420"/>
                    </a:cubicBezTo>
                    <a:cubicBezTo>
                      <a:pt x="28540" y="89244"/>
                      <a:pt x="23118" y="88990"/>
                      <a:pt x="17696" y="88946"/>
                    </a:cubicBezTo>
                    <a:cubicBezTo>
                      <a:pt x="14187" y="88946"/>
                      <a:pt x="10598" y="89209"/>
                      <a:pt x="7045" y="89341"/>
                    </a:cubicBezTo>
                    <a:cubicBezTo>
                      <a:pt x="6033" y="89433"/>
                      <a:pt x="5013" y="89433"/>
                      <a:pt x="4001" y="89341"/>
                    </a:cubicBezTo>
                    <a:cubicBezTo>
                      <a:pt x="3371" y="89129"/>
                      <a:pt x="2779" y="88818"/>
                      <a:pt x="2246" y="88420"/>
                    </a:cubicBezTo>
                    <a:cubicBezTo>
                      <a:pt x="2246" y="88235"/>
                      <a:pt x="2325" y="88051"/>
                      <a:pt x="2369" y="87867"/>
                    </a:cubicBezTo>
                    <a:cubicBezTo>
                      <a:pt x="3641" y="87595"/>
                      <a:pt x="4904" y="87314"/>
                      <a:pt x="6185" y="87060"/>
                    </a:cubicBezTo>
                    <a:cubicBezTo>
                      <a:pt x="7672" y="86886"/>
                      <a:pt x="8869" y="85760"/>
                      <a:pt x="9133" y="84287"/>
                    </a:cubicBezTo>
                    <a:cubicBezTo>
                      <a:pt x="9633" y="81655"/>
                      <a:pt x="10379" y="79023"/>
                      <a:pt x="10405" y="76330"/>
                    </a:cubicBezTo>
                    <a:cubicBezTo>
                      <a:pt x="10634" y="56227"/>
                      <a:pt x="10771" y="36127"/>
                      <a:pt x="10818" y="16029"/>
                    </a:cubicBezTo>
                    <a:cubicBezTo>
                      <a:pt x="10828" y="13239"/>
                      <a:pt x="10684" y="10451"/>
                      <a:pt x="10388" y="7677"/>
                    </a:cubicBezTo>
                    <a:cubicBezTo>
                      <a:pt x="9993" y="4167"/>
                      <a:pt x="7905" y="2316"/>
                      <a:pt x="4387" y="1992"/>
                    </a:cubicBezTo>
                    <a:cubicBezTo>
                      <a:pt x="3539" y="1954"/>
                      <a:pt x="2696" y="1864"/>
                      <a:pt x="1860" y="1720"/>
                    </a:cubicBezTo>
                    <a:cubicBezTo>
                      <a:pt x="1205" y="1458"/>
                      <a:pt x="582" y="1126"/>
                      <a:pt x="0" y="7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A486C5FB-42E9-DEB9-5FAC-B7185A160A9C}"/>
                  </a:ext>
                </a:extLst>
              </p:cNvPr>
              <p:cNvSpPr/>
              <p:nvPr/>
            </p:nvSpPr>
            <p:spPr>
              <a:xfrm>
                <a:off x="2444227" y="1283658"/>
                <a:ext cx="41799" cy="83990"/>
              </a:xfrm>
              <a:custGeom>
                <a:avLst/>
                <a:gdLst>
                  <a:gd name="connsiteX0" fmla="*/ 39990 w 41799"/>
                  <a:gd name="connsiteY0" fmla="*/ 2018 h 83990"/>
                  <a:gd name="connsiteX1" fmla="*/ 39990 w 41799"/>
                  <a:gd name="connsiteY1" fmla="*/ 8423 h 83990"/>
                  <a:gd name="connsiteX2" fmla="*/ 39823 w 41799"/>
                  <a:gd name="connsiteY2" fmla="*/ 13757 h 83990"/>
                  <a:gd name="connsiteX3" fmla="*/ 39586 w 41799"/>
                  <a:gd name="connsiteY3" fmla="*/ 15240 h 83990"/>
                  <a:gd name="connsiteX4" fmla="*/ 38411 w 41799"/>
                  <a:gd name="connsiteY4" fmla="*/ 16608 h 83990"/>
                  <a:gd name="connsiteX5" fmla="*/ 36980 w 41799"/>
                  <a:gd name="connsiteY5" fmla="*/ 15213 h 83990"/>
                  <a:gd name="connsiteX6" fmla="*/ 36156 w 41799"/>
                  <a:gd name="connsiteY6" fmla="*/ 11248 h 83990"/>
                  <a:gd name="connsiteX7" fmla="*/ 32646 w 41799"/>
                  <a:gd name="connsiteY7" fmla="*/ 7159 h 83990"/>
                  <a:gd name="connsiteX8" fmla="*/ 21600 w 41799"/>
                  <a:gd name="connsiteY8" fmla="*/ 4878 h 83990"/>
                  <a:gd name="connsiteX9" fmla="*/ 13485 w 41799"/>
                  <a:gd name="connsiteY9" fmla="*/ 8528 h 83990"/>
                  <a:gd name="connsiteX10" fmla="*/ 10502 w 41799"/>
                  <a:gd name="connsiteY10" fmla="*/ 15082 h 83990"/>
                  <a:gd name="connsiteX11" fmla="*/ 11827 w 41799"/>
                  <a:gd name="connsiteY11" fmla="*/ 22215 h 83990"/>
                  <a:gd name="connsiteX12" fmla="*/ 19644 w 41799"/>
                  <a:gd name="connsiteY12" fmla="*/ 30707 h 83990"/>
                  <a:gd name="connsiteX13" fmla="*/ 29137 w 41799"/>
                  <a:gd name="connsiteY13" fmla="*/ 38683 h 83990"/>
                  <a:gd name="connsiteX14" fmla="*/ 37182 w 41799"/>
                  <a:gd name="connsiteY14" fmla="*/ 47070 h 83990"/>
                  <a:gd name="connsiteX15" fmla="*/ 41648 w 41799"/>
                  <a:gd name="connsiteY15" fmla="*/ 63459 h 83990"/>
                  <a:gd name="connsiteX16" fmla="*/ 38261 w 41799"/>
                  <a:gd name="connsiteY16" fmla="*/ 73408 h 83990"/>
                  <a:gd name="connsiteX17" fmla="*/ 27891 w 41799"/>
                  <a:gd name="connsiteY17" fmla="*/ 81971 h 83990"/>
                  <a:gd name="connsiteX18" fmla="*/ 11642 w 41799"/>
                  <a:gd name="connsiteY18" fmla="*/ 83673 h 83990"/>
                  <a:gd name="connsiteX19" fmla="*/ 3571 w 41799"/>
                  <a:gd name="connsiteY19" fmla="*/ 81629 h 83990"/>
                  <a:gd name="connsiteX20" fmla="*/ 0 w 41799"/>
                  <a:gd name="connsiteY20" fmla="*/ 79629 h 83990"/>
                  <a:gd name="connsiteX21" fmla="*/ 491 w 41799"/>
                  <a:gd name="connsiteY21" fmla="*/ 71110 h 83990"/>
                  <a:gd name="connsiteX22" fmla="*/ 597 w 41799"/>
                  <a:gd name="connsiteY22" fmla="*/ 65600 h 83990"/>
                  <a:gd name="connsiteX23" fmla="*/ 1009 w 41799"/>
                  <a:gd name="connsiteY23" fmla="*/ 64108 h 83990"/>
                  <a:gd name="connsiteX24" fmla="*/ 2009 w 41799"/>
                  <a:gd name="connsiteY24" fmla="*/ 63503 h 83990"/>
                  <a:gd name="connsiteX25" fmla="*/ 3150 w 41799"/>
                  <a:gd name="connsiteY25" fmla="*/ 64292 h 83990"/>
                  <a:gd name="connsiteX26" fmla="*/ 3641 w 41799"/>
                  <a:gd name="connsiteY26" fmla="*/ 67276 h 83990"/>
                  <a:gd name="connsiteX27" fmla="*/ 5975 w 41799"/>
                  <a:gd name="connsiteY27" fmla="*/ 73900 h 83990"/>
                  <a:gd name="connsiteX28" fmla="*/ 8010 w 41799"/>
                  <a:gd name="connsiteY28" fmla="*/ 75716 h 83990"/>
                  <a:gd name="connsiteX29" fmla="*/ 9546 w 41799"/>
                  <a:gd name="connsiteY29" fmla="*/ 76593 h 83990"/>
                  <a:gd name="connsiteX30" fmla="*/ 25628 w 41799"/>
                  <a:gd name="connsiteY30" fmla="*/ 77470 h 83990"/>
                  <a:gd name="connsiteX31" fmla="*/ 33243 w 41799"/>
                  <a:gd name="connsiteY31" fmla="*/ 65380 h 83990"/>
                  <a:gd name="connsiteX32" fmla="*/ 26031 w 41799"/>
                  <a:gd name="connsiteY32" fmla="*/ 50974 h 83990"/>
                  <a:gd name="connsiteX33" fmla="*/ 19539 w 41799"/>
                  <a:gd name="connsiteY33" fmla="*/ 45324 h 83990"/>
                  <a:gd name="connsiteX34" fmla="*/ 14643 w 41799"/>
                  <a:gd name="connsiteY34" fmla="*/ 41323 h 83990"/>
                  <a:gd name="connsiteX35" fmla="*/ 6054 w 41799"/>
                  <a:gd name="connsiteY35" fmla="*/ 31444 h 83990"/>
                  <a:gd name="connsiteX36" fmla="*/ 4097 w 41799"/>
                  <a:gd name="connsiteY36" fmla="*/ 12301 h 83990"/>
                  <a:gd name="connsiteX37" fmla="*/ 17091 w 41799"/>
                  <a:gd name="connsiteY37" fmla="*/ 1193 h 83990"/>
                  <a:gd name="connsiteX38" fmla="*/ 23022 w 41799"/>
                  <a:gd name="connsiteY38" fmla="*/ 0 h 83990"/>
                  <a:gd name="connsiteX39" fmla="*/ 31795 w 41799"/>
                  <a:gd name="connsiteY39" fmla="*/ 728 h 83990"/>
                  <a:gd name="connsiteX40" fmla="*/ 39990 w 41799"/>
                  <a:gd name="connsiteY40" fmla="*/ 2018 h 83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1799" h="83990">
                    <a:moveTo>
                      <a:pt x="39990" y="2018"/>
                    </a:moveTo>
                    <a:cubicBezTo>
                      <a:pt x="39990" y="4220"/>
                      <a:pt x="39990" y="6317"/>
                      <a:pt x="39990" y="8423"/>
                    </a:cubicBezTo>
                    <a:cubicBezTo>
                      <a:pt x="39990" y="10177"/>
                      <a:pt x="39893" y="11932"/>
                      <a:pt x="39823" y="13757"/>
                    </a:cubicBezTo>
                    <a:cubicBezTo>
                      <a:pt x="39849" y="14262"/>
                      <a:pt x="39762" y="14766"/>
                      <a:pt x="39586" y="15240"/>
                    </a:cubicBezTo>
                    <a:cubicBezTo>
                      <a:pt x="39314" y="15775"/>
                      <a:pt x="38893" y="16494"/>
                      <a:pt x="38411" y="16608"/>
                    </a:cubicBezTo>
                    <a:cubicBezTo>
                      <a:pt x="37533" y="16819"/>
                      <a:pt x="37138" y="16038"/>
                      <a:pt x="36980" y="15213"/>
                    </a:cubicBezTo>
                    <a:cubicBezTo>
                      <a:pt x="36726" y="13889"/>
                      <a:pt x="36472" y="12581"/>
                      <a:pt x="36156" y="11248"/>
                    </a:cubicBezTo>
                    <a:cubicBezTo>
                      <a:pt x="35708" y="9403"/>
                      <a:pt x="34401" y="7885"/>
                      <a:pt x="32646" y="7159"/>
                    </a:cubicBezTo>
                    <a:cubicBezTo>
                      <a:pt x="29137" y="5466"/>
                      <a:pt x="25434" y="4422"/>
                      <a:pt x="21600" y="4878"/>
                    </a:cubicBezTo>
                    <a:cubicBezTo>
                      <a:pt x="18626" y="5229"/>
                      <a:pt x="15459" y="5913"/>
                      <a:pt x="13485" y="8528"/>
                    </a:cubicBezTo>
                    <a:cubicBezTo>
                      <a:pt x="11958" y="10427"/>
                      <a:pt x="10932" y="12681"/>
                      <a:pt x="10502" y="15082"/>
                    </a:cubicBezTo>
                    <a:cubicBezTo>
                      <a:pt x="10125" y="17573"/>
                      <a:pt x="10879" y="19907"/>
                      <a:pt x="11827" y="22215"/>
                    </a:cubicBezTo>
                    <a:cubicBezTo>
                      <a:pt x="13397" y="26031"/>
                      <a:pt x="16810" y="28110"/>
                      <a:pt x="19644" y="30707"/>
                    </a:cubicBezTo>
                    <a:cubicBezTo>
                      <a:pt x="22688" y="33489"/>
                      <a:pt x="26092" y="35893"/>
                      <a:pt x="29137" y="38683"/>
                    </a:cubicBezTo>
                    <a:cubicBezTo>
                      <a:pt x="32085" y="41207"/>
                      <a:pt x="34787" y="44016"/>
                      <a:pt x="37182" y="47070"/>
                    </a:cubicBezTo>
                    <a:cubicBezTo>
                      <a:pt x="40727" y="51754"/>
                      <a:pt x="42323" y="57625"/>
                      <a:pt x="41648" y="63459"/>
                    </a:cubicBezTo>
                    <a:cubicBezTo>
                      <a:pt x="41367" y="67006"/>
                      <a:pt x="40209" y="70428"/>
                      <a:pt x="38261" y="73408"/>
                    </a:cubicBezTo>
                    <a:cubicBezTo>
                      <a:pt x="35726" y="77226"/>
                      <a:pt x="32120" y="80206"/>
                      <a:pt x="27891" y="81971"/>
                    </a:cubicBezTo>
                    <a:cubicBezTo>
                      <a:pt x="22627" y="84208"/>
                      <a:pt x="17179" y="84261"/>
                      <a:pt x="11642" y="83673"/>
                    </a:cubicBezTo>
                    <a:cubicBezTo>
                      <a:pt x="8844" y="83508"/>
                      <a:pt x="6106" y="82815"/>
                      <a:pt x="3571" y="81629"/>
                    </a:cubicBezTo>
                    <a:cubicBezTo>
                      <a:pt x="2448" y="81059"/>
                      <a:pt x="1369" y="80401"/>
                      <a:pt x="0" y="79629"/>
                    </a:cubicBezTo>
                    <a:cubicBezTo>
                      <a:pt x="167" y="76812"/>
                      <a:pt x="369" y="73961"/>
                      <a:pt x="491" y="71110"/>
                    </a:cubicBezTo>
                    <a:cubicBezTo>
                      <a:pt x="579" y="69276"/>
                      <a:pt x="535" y="67433"/>
                      <a:pt x="597" y="65600"/>
                    </a:cubicBezTo>
                    <a:cubicBezTo>
                      <a:pt x="605" y="65076"/>
                      <a:pt x="746" y="64562"/>
                      <a:pt x="1009" y="64108"/>
                    </a:cubicBezTo>
                    <a:cubicBezTo>
                      <a:pt x="1228" y="63760"/>
                      <a:pt x="1597" y="63536"/>
                      <a:pt x="2009" y="63503"/>
                    </a:cubicBezTo>
                    <a:cubicBezTo>
                      <a:pt x="2492" y="63577"/>
                      <a:pt x="2913" y="63869"/>
                      <a:pt x="3150" y="64292"/>
                    </a:cubicBezTo>
                    <a:cubicBezTo>
                      <a:pt x="3439" y="65263"/>
                      <a:pt x="3597" y="66265"/>
                      <a:pt x="3641" y="67276"/>
                    </a:cubicBezTo>
                    <a:cubicBezTo>
                      <a:pt x="3799" y="69656"/>
                      <a:pt x="4606" y="71947"/>
                      <a:pt x="5975" y="73900"/>
                    </a:cubicBezTo>
                    <a:cubicBezTo>
                      <a:pt x="6545" y="74613"/>
                      <a:pt x="7238" y="75227"/>
                      <a:pt x="8010" y="75716"/>
                    </a:cubicBezTo>
                    <a:cubicBezTo>
                      <a:pt x="8475" y="76075"/>
                      <a:pt x="9046" y="76286"/>
                      <a:pt x="9546" y="76593"/>
                    </a:cubicBezTo>
                    <a:cubicBezTo>
                      <a:pt x="14748" y="79892"/>
                      <a:pt x="20223" y="79550"/>
                      <a:pt x="25628" y="77470"/>
                    </a:cubicBezTo>
                    <a:cubicBezTo>
                      <a:pt x="30655" y="75496"/>
                      <a:pt x="33225" y="70759"/>
                      <a:pt x="33243" y="65380"/>
                    </a:cubicBezTo>
                    <a:cubicBezTo>
                      <a:pt x="33243" y="59239"/>
                      <a:pt x="30409" y="54782"/>
                      <a:pt x="26031" y="50974"/>
                    </a:cubicBezTo>
                    <a:cubicBezTo>
                      <a:pt x="23873" y="49088"/>
                      <a:pt x="21732" y="47184"/>
                      <a:pt x="19539" y="45324"/>
                    </a:cubicBezTo>
                    <a:cubicBezTo>
                      <a:pt x="17933" y="43964"/>
                      <a:pt x="16126" y="42806"/>
                      <a:pt x="14643" y="41323"/>
                    </a:cubicBezTo>
                    <a:cubicBezTo>
                      <a:pt x="11555" y="38244"/>
                      <a:pt x="8352" y="35182"/>
                      <a:pt x="6054" y="31444"/>
                    </a:cubicBezTo>
                    <a:cubicBezTo>
                      <a:pt x="2360" y="25391"/>
                      <a:pt x="1465" y="18881"/>
                      <a:pt x="4097" y="12301"/>
                    </a:cubicBezTo>
                    <a:cubicBezTo>
                      <a:pt x="6273" y="6641"/>
                      <a:pt x="11160" y="2463"/>
                      <a:pt x="17091" y="1193"/>
                    </a:cubicBezTo>
                    <a:cubicBezTo>
                      <a:pt x="19012" y="572"/>
                      <a:pt x="21004" y="171"/>
                      <a:pt x="23022" y="0"/>
                    </a:cubicBezTo>
                    <a:cubicBezTo>
                      <a:pt x="25961" y="52"/>
                      <a:pt x="28891" y="295"/>
                      <a:pt x="31795" y="728"/>
                    </a:cubicBezTo>
                    <a:cubicBezTo>
                      <a:pt x="34410" y="1044"/>
                      <a:pt x="36980" y="1535"/>
                      <a:pt x="39990" y="20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D5134FE3-AB85-417B-48F6-F0663DC31C99}"/>
                  </a:ext>
                </a:extLst>
              </p:cNvPr>
              <p:cNvSpPr/>
              <p:nvPr/>
            </p:nvSpPr>
            <p:spPr>
              <a:xfrm>
                <a:off x="2150850" y="1302667"/>
                <a:ext cx="30400" cy="89494"/>
              </a:xfrm>
              <a:custGeom>
                <a:avLst/>
                <a:gdLst>
                  <a:gd name="connsiteX0" fmla="*/ 0 w 30400"/>
                  <a:gd name="connsiteY0" fmla="*/ 960 h 89494"/>
                  <a:gd name="connsiteX1" fmla="*/ 4273 w 30400"/>
                  <a:gd name="connsiteY1" fmla="*/ 83 h 89494"/>
                  <a:gd name="connsiteX2" fmla="*/ 23574 w 30400"/>
                  <a:gd name="connsiteY2" fmla="*/ 83 h 89494"/>
                  <a:gd name="connsiteX3" fmla="*/ 26593 w 30400"/>
                  <a:gd name="connsiteY3" fmla="*/ 284 h 89494"/>
                  <a:gd name="connsiteX4" fmla="*/ 27470 w 30400"/>
                  <a:gd name="connsiteY4" fmla="*/ 1285 h 89494"/>
                  <a:gd name="connsiteX5" fmla="*/ 26663 w 30400"/>
                  <a:gd name="connsiteY5" fmla="*/ 2022 h 89494"/>
                  <a:gd name="connsiteX6" fmla="*/ 24162 w 30400"/>
                  <a:gd name="connsiteY6" fmla="*/ 2416 h 89494"/>
                  <a:gd name="connsiteX7" fmla="*/ 19776 w 30400"/>
                  <a:gd name="connsiteY7" fmla="*/ 6803 h 89494"/>
                  <a:gd name="connsiteX8" fmla="*/ 19302 w 30400"/>
                  <a:gd name="connsiteY8" fmla="*/ 11585 h 89494"/>
                  <a:gd name="connsiteX9" fmla="*/ 18968 w 30400"/>
                  <a:gd name="connsiteY9" fmla="*/ 54242 h 89494"/>
                  <a:gd name="connsiteX10" fmla="*/ 19486 w 30400"/>
                  <a:gd name="connsiteY10" fmla="*/ 77281 h 89494"/>
                  <a:gd name="connsiteX11" fmla="*/ 20363 w 30400"/>
                  <a:gd name="connsiteY11" fmla="*/ 83291 h 89494"/>
                  <a:gd name="connsiteX12" fmla="*/ 25127 w 30400"/>
                  <a:gd name="connsiteY12" fmla="*/ 87388 h 89494"/>
                  <a:gd name="connsiteX13" fmla="*/ 29918 w 30400"/>
                  <a:gd name="connsiteY13" fmla="*/ 87888 h 89494"/>
                  <a:gd name="connsiteX14" fmla="*/ 30400 w 30400"/>
                  <a:gd name="connsiteY14" fmla="*/ 88151 h 89494"/>
                  <a:gd name="connsiteX15" fmla="*/ 28918 w 30400"/>
                  <a:gd name="connsiteY15" fmla="*/ 89424 h 89494"/>
                  <a:gd name="connsiteX16" fmla="*/ 25101 w 30400"/>
                  <a:gd name="connsiteY16" fmla="*/ 89424 h 89494"/>
                  <a:gd name="connsiteX17" fmla="*/ 2983 w 30400"/>
                  <a:gd name="connsiteY17" fmla="*/ 89424 h 89494"/>
                  <a:gd name="connsiteX18" fmla="*/ 500 w 30400"/>
                  <a:gd name="connsiteY18" fmla="*/ 88634 h 89494"/>
                  <a:gd name="connsiteX19" fmla="*/ 3387 w 30400"/>
                  <a:gd name="connsiteY19" fmla="*/ 87555 h 89494"/>
                  <a:gd name="connsiteX20" fmla="*/ 7668 w 30400"/>
                  <a:gd name="connsiteY20" fmla="*/ 83440 h 89494"/>
                  <a:gd name="connsiteX21" fmla="*/ 8686 w 30400"/>
                  <a:gd name="connsiteY21" fmla="*/ 70280 h 89494"/>
                  <a:gd name="connsiteX22" fmla="*/ 8686 w 30400"/>
                  <a:gd name="connsiteY22" fmla="*/ 15533 h 89494"/>
                  <a:gd name="connsiteX23" fmla="*/ 8238 w 30400"/>
                  <a:gd name="connsiteY23" fmla="*/ 7189 h 89494"/>
                  <a:gd name="connsiteX24" fmla="*/ 2702 w 30400"/>
                  <a:gd name="connsiteY24" fmla="*/ 2109 h 89494"/>
                  <a:gd name="connsiteX25" fmla="*/ 0 w 30400"/>
                  <a:gd name="connsiteY25" fmla="*/ 960 h 89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400" h="89494">
                    <a:moveTo>
                      <a:pt x="0" y="960"/>
                    </a:moveTo>
                    <a:cubicBezTo>
                      <a:pt x="1395" y="-189"/>
                      <a:pt x="2869" y="-40"/>
                      <a:pt x="4273" y="83"/>
                    </a:cubicBezTo>
                    <a:cubicBezTo>
                      <a:pt x="10697" y="588"/>
                      <a:pt x="17150" y="588"/>
                      <a:pt x="23574" y="83"/>
                    </a:cubicBezTo>
                    <a:cubicBezTo>
                      <a:pt x="24585" y="14"/>
                      <a:pt x="25600" y="82"/>
                      <a:pt x="26593" y="284"/>
                    </a:cubicBezTo>
                    <a:cubicBezTo>
                      <a:pt x="26943" y="355"/>
                      <a:pt x="27303" y="890"/>
                      <a:pt x="27470" y="1285"/>
                    </a:cubicBezTo>
                    <a:cubicBezTo>
                      <a:pt x="27523" y="1425"/>
                      <a:pt x="26996" y="1943"/>
                      <a:pt x="26663" y="2022"/>
                    </a:cubicBezTo>
                    <a:cubicBezTo>
                      <a:pt x="25847" y="2232"/>
                      <a:pt x="24996" y="2276"/>
                      <a:pt x="24162" y="2416"/>
                    </a:cubicBezTo>
                    <a:cubicBezTo>
                      <a:pt x="21258" y="2899"/>
                      <a:pt x="20276" y="3855"/>
                      <a:pt x="19776" y="6803"/>
                    </a:cubicBezTo>
                    <a:cubicBezTo>
                      <a:pt x="19496" y="8382"/>
                      <a:pt x="19337" y="9981"/>
                      <a:pt x="19302" y="11585"/>
                    </a:cubicBezTo>
                    <a:cubicBezTo>
                      <a:pt x="19153" y="25807"/>
                      <a:pt x="18977" y="40020"/>
                      <a:pt x="18968" y="54242"/>
                    </a:cubicBezTo>
                    <a:cubicBezTo>
                      <a:pt x="18968" y="61927"/>
                      <a:pt x="19232" y="69604"/>
                      <a:pt x="19486" y="77281"/>
                    </a:cubicBezTo>
                    <a:cubicBezTo>
                      <a:pt x="19618" y="79304"/>
                      <a:pt x="19912" y="81314"/>
                      <a:pt x="20363" y="83291"/>
                    </a:cubicBezTo>
                    <a:cubicBezTo>
                      <a:pt x="20872" y="85844"/>
                      <a:pt x="22478" y="87151"/>
                      <a:pt x="25127" y="87388"/>
                    </a:cubicBezTo>
                    <a:cubicBezTo>
                      <a:pt x="26724" y="87537"/>
                      <a:pt x="28321" y="87713"/>
                      <a:pt x="29918" y="87888"/>
                    </a:cubicBezTo>
                    <a:cubicBezTo>
                      <a:pt x="30067" y="87888"/>
                      <a:pt x="30207" y="88046"/>
                      <a:pt x="30400" y="88151"/>
                    </a:cubicBezTo>
                    <a:cubicBezTo>
                      <a:pt x="30400" y="89143"/>
                      <a:pt x="29716" y="89397"/>
                      <a:pt x="28918" y="89424"/>
                    </a:cubicBezTo>
                    <a:cubicBezTo>
                      <a:pt x="27645" y="89467"/>
                      <a:pt x="26373" y="89424"/>
                      <a:pt x="25101" y="89424"/>
                    </a:cubicBezTo>
                    <a:cubicBezTo>
                      <a:pt x="17722" y="89424"/>
                      <a:pt x="10353" y="89424"/>
                      <a:pt x="2983" y="89424"/>
                    </a:cubicBezTo>
                    <a:cubicBezTo>
                      <a:pt x="2106" y="89424"/>
                      <a:pt x="1079" y="89845"/>
                      <a:pt x="500" y="88634"/>
                    </a:cubicBezTo>
                    <a:cubicBezTo>
                      <a:pt x="1123" y="87362"/>
                      <a:pt x="2413" y="87757"/>
                      <a:pt x="3387" y="87555"/>
                    </a:cubicBezTo>
                    <a:cubicBezTo>
                      <a:pt x="6405" y="86976"/>
                      <a:pt x="6896" y="86405"/>
                      <a:pt x="7668" y="83440"/>
                    </a:cubicBezTo>
                    <a:cubicBezTo>
                      <a:pt x="8738" y="79106"/>
                      <a:pt x="8668" y="74666"/>
                      <a:pt x="8686" y="70280"/>
                    </a:cubicBezTo>
                    <a:cubicBezTo>
                      <a:pt x="8774" y="52031"/>
                      <a:pt x="8738" y="33782"/>
                      <a:pt x="8686" y="15533"/>
                    </a:cubicBezTo>
                    <a:cubicBezTo>
                      <a:pt x="8686" y="12752"/>
                      <a:pt x="8458" y="9962"/>
                      <a:pt x="8238" y="7189"/>
                    </a:cubicBezTo>
                    <a:cubicBezTo>
                      <a:pt x="7975" y="3785"/>
                      <a:pt x="6720" y="2802"/>
                      <a:pt x="2702" y="2109"/>
                    </a:cubicBezTo>
                    <a:cubicBezTo>
                      <a:pt x="1132" y="1829"/>
                      <a:pt x="1114" y="1934"/>
                      <a:pt x="0" y="9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85EAF1B0-3CAE-B185-796F-991E0E763B88}"/>
                  </a:ext>
                </a:extLst>
              </p:cNvPr>
              <p:cNvSpPr/>
              <p:nvPr/>
            </p:nvSpPr>
            <p:spPr>
              <a:xfrm>
                <a:off x="2500238" y="1302630"/>
                <a:ext cx="30180" cy="89475"/>
              </a:xfrm>
              <a:custGeom>
                <a:avLst/>
                <a:gdLst>
                  <a:gd name="connsiteX0" fmla="*/ 30181 w 30180"/>
                  <a:gd name="connsiteY0" fmla="*/ 88284 h 89475"/>
                  <a:gd name="connsiteX1" fmla="*/ 27549 w 30180"/>
                  <a:gd name="connsiteY1" fmla="*/ 89451 h 89475"/>
                  <a:gd name="connsiteX2" fmla="*/ 11020 w 30180"/>
                  <a:gd name="connsiteY2" fmla="*/ 89258 h 89475"/>
                  <a:gd name="connsiteX3" fmla="*/ 2386 w 30180"/>
                  <a:gd name="connsiteY3" fmla="*/ 89451 h 89475"/>
                  <a:gd name="connsiteX4" fmla="*/ 272 w 30180"/>
                  <a:gd name="connsiteY4" fmla="*/ 88153 h 89475"/>
                  <a:gd name="connsiteX5" fmla="*/ 3527 w 30180"/>
                  <a:gd name="connsiteY5" fmla="*/ 87486 h 89475"/>
                  <a:gd name="connsiteX6" fmla="*/ 7186 w 30180"/>
                  <a:gd name="connsiteY6" fmla="*/ 84293 h 89475"/>
                  <a:gd name="connsiteX7" fmla="*/ 8273 w 30180"/>
                  <a:gd name="connsiteY7" fmla="*/ 77274 h 89475"/>
                  <a:gd name="connsiteX8" fmla="*/ 8475 w 30180"/>
                  <a:gd name="connsiteY8" fmla="*/ 14911 h 89475"/>
                  <a:gd name="connsiteX9" fmla="*/ 8054 w 30180"/>
                  <a:gd name="connsiteY9" fmla="*/ 7322 h 89475"/>
                  <a:gd name="connsiteX10" fmla="*/ 2378 w 30180"/>
                  <a:gd name="connsiteY10" fmla="*/ 2111 h 89475"/>
                  <a:gd name="connsiteX11" fmla="*/ 0 w 30180"/>
                  <a:gd name="connsiteY11" fmla="*/ 777 h 89475"/>
                  <a:gd name="connsiteX12" fmla="*/ 4317 w 30180"/>
                  <a:gd name="connsiteY12" fmla="*/ 93 h 89475"/>
                  <a:gd name="connsiteX13" fmla="*/ 12678 w 30180"/>
                  <a:gd name="connsiteY13" fmla="*/ 505 h 89475"/>
                  <a:gd name="connsiteX14" fmla="*/ 22820 w 30180"/>
                  <a:gd name="connsiteY14" fmla="*/ 102 h 89475"/>
                  <a:gd name="connsiteX15" fmla="*/ 26987 w 30180"/>
                  <a:gd name="connsiteY15" fmla="*/ 584 h 89475"/>
                  <a:gd name="connsiteX16" fmla="*/ 26014 w 30180"/>
                  <a:gd name="connsiteY16" fmla="*/ 2093 h 89475"/>
                  <a:gd name="connsiteX17" fmla="*/ 22785 w 30180"/>
                  <a:gd name="connsiteY17" fmla="*/ 2716 h 89475"/>
                  <a:gd name="connsiteX18" fmla="*/ 19214 w 30180"/>
                  <a:gd name="connsiteY18" fmla="*/ 6726 h 89475"/>
                  <a:gd name="connsiteX19" fmla="*/ 19056 w 30180"/>
                  <a:gd name="connsiteY19" fmla="*/ 8243 h 89475"/>
                  <a:gd name="connsiteX20" fmla="*/ 18705 w 30180"/>
                  <a:gd name="connsiteY20" fmla="*/ 18903 h 89475"/>
                  <a:gd name="connsiteX21" fmla="*/ 18705 w 30180"/>
                  <a:gd name="connsiteY21" fmla="*/ 69307 h 89475"/>
                  <a:gd name="connsiteX22" fmla="*/ 19723 w 30180"/>
                  <a:gd name="connsiteY22" fmla="*/ 82468 h 89475"/>
                  <a:gd name="connsiteX23" fmla="*/ 25628 w 30180"/>
                  <a:gd name="connsiteY23" fmla="*/ 87433 h 89475"/>
                  <a:gd name="connsiteX24" fmla="*/ 29655 w 30180"/>
                  <a:gd name="connsiteY24" fmla="*/ 87925 h 89475"/>
                  <a:gd name="connsiteX25" fmla="*/ 30181 w 30180"/>
                  <a:gd name="connsiteY25" fmla="*/ 88284 h 8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180" h="89475">
                    <a:moveTo>
                      <a:pt x="30181" y="88284"/>
                    </a:moveTo>
                    <a:cubicBezTo>
                      <a:pt x="29593" y="89723"/>
                      <a:pt x="28470" y="89460"/>
                      <a:pt x="27549" y="89451"/>
                    </a:cubicBezTo>
                    <a:cubicBezTo>
                      <a:pt x="22039" y="89399"/>
                      <a:pt x="16529" y="89276"/>
                      <a:pt x="11020" y="89258"/>
                    </a:cubicBezTo>
                    <a:cubicBezTo>
                      <a:pt x="8142" y="89258"/>
                      <a:pt x="5264" y="89399"/>
                      <a:pt x="2386" y="89451"/>
                    </a:cubicBezTo>
                    <a:cubicBezTo>
                      <a:pt x="1570" y="89451"/>
                      <a:pt x="632" y="89662"/>
                      <a:pt x="272" y="88153"/>
                    </a:cubicBezTo>
                    <a:cubicBezTo>
                      <a:pt x="1325" y="87803"/>
                      <a:pt x="2422" y="87579"/>
                      <a:pt x="3527" y="87486"/>
                    </a:cubicBezTo>
                    <a:cubicBezTo>
                      <a:pt x="5861" y="87574"/>
                      <a:pt x="6747" y="86021"/>
                      <a:pt x="7186" y="84293"/>
                    </a:cubicBezTo>
                    <a:cubicBezTo>
                      <a:pt x="7835" y="82007"/>
                      <a:pt x="8203" y="79650"/>
                      <a:pt x="8273" y="77274"/>
                    </a:cubicBezTo>
                    <a:cubicBezTo>
                      <a:pt x="8414" y="56492"/>
                      <a:pt x="8484" y="35705"/>
                      <a:pt x="8475" y="14911"/>
                    </a:cubicBezTo>
                    <a:cubicBezTo>
                      <a:pt x="8475" y="12385"/>
                      <a:pt x="8238" y="9849"/>
                      <a:pt x="8054" y="7322"/>
                    </a:cubicBezTo>
                    <a:cubicBezTo>
                      <a:pt x="7808" y="4041"/>
                      <a:pt x="6598" y="2716"/>
                      <a:pt x="2378" y="2111"/>
                    </a:cubicBezTo>
                    <a:cubicBezTo>
                      <a:pt x="1430" y="1979"/>
                      <a:pt x="228" y="2392"/>
                      <a:pt x="0" y="777"/>
                    </a:cubicBezTo>
                    <a:cubicBezTo>
                      <a:pt x="1290" y="-302"/>
                      <a:pt x="2851" y="40"/>
                      <a:pt x="4317" y="93"/>
                    </a:cubicBezTo>
                    <a:cubicBezTo>
                      <a:pt x="7107" y="189"/>
                      <a:pt x="9888" y="514"/>
                      <a:pt x="12678" y="505"/>
                    </a:cubicBezTo>
                    <a:cubicBezTo>
                      <a:pt x="16056" y="505"/>
                      <a:pt x="19442" y="224"/>
                      <a:pt x="22820" y="102"/>
                    </a:cubicBezTo>
                    <a:cubicBezTo>
                      <a:pt x="24233" y="49"/>
                      <a:pt x="25680" y="-258"/>
                      <a:pt x="26987" y="584"/>
                    </a:cubicBezTo>
                    <a:cubicBezTo>
                      <a:pt x="27154" y="1462"/>
                      <a:pt x="26838" y="1944"/>
                      <a:pt x="26014" y="2093"/>
                    </a:cubicBezTo>
                    <a:cubicBezTo>
                      <a:pt x="24934" y="2277"/>
                      <a:pt x="23864" y="2567"/>
                      <a:pt x="22785" y="2716"/>
                    </a:cubicBezTo>
                    <a:cubicBezTo>
                      <a:pt x="20416" y="3032"/>
                      <a:pt x="19600" y="4681"/>
                      <a:pt x="19214" y="6726"/>
                    </a:cubicBezTo>
                    <a:cubicBezTo>
                      <a:pt x="19126" y="7227"/>
                      <a:pt x="19074" y="7734"/>
                      <a:pt x="19056" y="8243"/>
                    </a:cubicBezTo>
                    <a:cubicBezTo>
                      <a:pt x="18925" y="11753"/>
                      <a:pt x="18714" y="15350"/>
                      <a:pt x="18705" y="18903"/>
                    </a:cubicBezTo>
                    <a:cubicBezTo>
                      <a:pt x="18705" y="35705"/>
                      <a:pt x="18618" y="52506"/>
                      <a:pt x="18705" y="69307"/>
                    </a:cubicBezTo>
                    <a:cubicBezTo>
                      <a:pt x="18793" y="73710"/>
                      <a:pt x="19135" y="78104"/>
                      <a:pt x="19723" y="82468"/>
                    </a:cubicBezTo>
                    <a:cubicBezTo>
                      <a:pt x="20118" y="85679"/>
                      <a:pt x="21697" y="87240"/>
                      <a:pt x="25628" y="87433"/>
                    </a:cubicBezTo>
                    <a:cubicBezTo>
                      <a:pt x="26979" y="87504"/>
                      <a:pt x="28312" y="87749"/>
                      <a:pt x="29655" y="87925"/>
                    </a:cubicBezTo>
                    <a:cubicBezTo>
                      <a:pt x="29777" y="87934"/>
                      <a:pt x="29900" y="88127"/>
                      <a:pt x="30181" y="8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4A56CAAA-9388-0782-B00A-58E2E6B41FFB}"/>
                  </a:ext>
                </a:extLst>
              </p:cNvPr>
              <p:cNvSpPr/>
              <p:nvPr/>
            </p:nvSpPr>
            <p:spPr>
              <a:xfrm>
                <a:off x="2676726" y="1445109"/>
                <a:ext cx="30108" cy="89432"/>
              </a:xfrm>
              <a:custGeom>
                <a:avLst/>
                <a:gdLst>
                  <a:gd name="connsiteX0" fmla="*/ 27531 w 30108"/>
                  <a:gd name="connsiteY0" fmla="*/ 535 h 89432"/>
                  <a:gd name="connsiteX1" fmla="*/ 25505 w 30108"/>
                  <a:gd name="connsiteY1" fmla="*/ 1904 h 89432"/>
                  <a:gd name="connsiteX2" fmla="*/ 23294 w 30108"/>
                  <a:gd name="connsiteY2" fmla="*/ 2360 h 89432"/>
                  <a:gd name="connsiteX3" fmla="*/ 19135 w 30108"/>
                  <a:gd name="connsiteY3" fmla="*/ 8861 h 89432"/>
                  <a:gd name="connsiteX4" fmla="*/ 18846 w 30108"/>
                  <a:gd name="connsiteY4" fmla="*/ 22530 h 89432"/>
                  <a:gd name="connsiteX5" fmla="*/ 18846 w 30108"/>
                  <a:gd name="connsiteY5" fmla="*/ 63547 h 89432"/>
                  <a:gd name="connsiteX6" fmla="*/ 19539 w 30108"/>
                  <a:gd name="connsiteY6" fmla="*/ 79980 h 89432"/>
                  <a:gd name="connsiteX7" fmla="*/ 21030 w 30108"/>
                  <a:gd name="connsiteY7" fmla="*/ 84796 h 89432"/>
                  <a:gd name="connsiteX8" fmla="*/ 24039 w 30108"/>
                  <a:gd name="connsiteY8" fmla="*/ 86876 h 89432"/>
                  <a:gd name="connsiteX9" fmla="*/ 29970 w 30108"/>
                  <a:gd name="connsiteY9" fmla="*/ 87753 h 89432"/>
                  <a:gd name="connsiteX10" fmla="*/ 29093 w 30108"/>
                  <a:gd name="connsiteY10" fmla="*/ 89297 h 89432"/>
                  <a:gd name="connsiteX11" fmla="*/ 25584 w 30108"/>
                  <a:gd name="connsiteY11" fmla="*/ 89402 h 89432"/>
                  <a:gd name="connsiteX12" fmla="*/ 4773 w 30108"/>
                  <a:gd name="connsiteY12" fmla="*/ 89402 h 89432"/>
                  <a:gd name="connsiteX13" fmla="*/ 1500 w 30108"/>
                  <a:gd name="connsiteY13" fmla="*/ 89148 h 89432"/>
                  <a:gd name="connsiteX14" fmla="*/ 105 w 30108"/>
                  <a:gd name="connsiteY14" fmla="*/ 87911 h 89432"/>
                  <a:gd name="connsiteX15" fmla="*/ 4255 w 30108"/>
                  <a:gd name="connsiteY15" fmla="*/ 87112 h 89432"/>
                  <a:gd name="connsiteX16" fmla="*/ 7431 w 30108"/>
                  <a:gd name="connsiteY16" fmla="*/ 84182 h 89432"/>
                  <a:gd name="connsiteX17" fmla="*/ 8238 w 30108"/>
                  <a:gd name="connsiteY17" fmla="*/ 80216 h 89432"/>
                  <a:gd name="connsiteX18" fmla="*/ 8765 w 30108"/>
                  <a:gd name="connsiteY18" fmla="*/ 64240 h 89432"/>
                  <a:gd name="connsiteX19" fmla="*/ 8765 w 30108"/>
                  <a:gd name="connsiteY19" fmla="*/ 15836 h 89432"/>
                  <a:gd name="connsiteX20" fmla="*/ 8431 w 30108"/>
                  <a:gd name="connsiteY20" fmla="*/ 7458 h 89432"/>
                  <a:gd name="connsiteX21" fmla="*/ 2290 w 30108"/>
                  <a:gd name="connsiteY21" fmla="*/ 1781 h 89432"/>
                  <a:gd name="connsiteX22" fmla="*/ 0 w 30108"/>
                  <a:gd name="connsiteY22" fmla="*/ 518 h 89432"/>
                  <a:gd name="connsiteX23" fmla="*/ 1369 w 30108"/>
                  <a:gd name="connsiteY23" fmla="*/ 0 h 89432"/>
                  <a:gd name="connsiteX24" fmla="*/ 7730 w 30108"/>
                  <a:gd name="connsiteY24" fmla="*/ 0 h 89432"/>
                  <a:gd name="connsiteX25" fmla="*/ 20425 w 30108"/>
                  <a:gd name="connsiteY25" fmla="*/ 0 h 89432"/>
                  <a:gd name="connsiteX26" fmla="*/ 26286 w 30108"/>
                  <a:gd name="connsiteY26" fmla="*/ 0 h 89432"/>
                  <a:gd name="connsiteX27" fmla="*/ 27531 w 30108"/>
                  <a:gd name="connsiteY27" fmla="*/ 535 h 89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108" h="89432">
                    <a:moveTo>
                      <a:pt x="27531" y="535"/>
                    </a:moveTo>
                    <a:cubicBezTo>
                      <a:pt x="27286" y="1860"/>
                      <a:pt x="26286" y="1720"/>
                      <a:pt x="25505" y="1904"/>
                    </a:cubicBezTo>
                    <a:cubicBezTo>
                      <a:pt x="24724" y="2088"/>
                      <a:pt x="24004" y="2132"/>
                      <a:pt x="23294" y="2360"/>
                    </a:cubicBezTo>
                    <a:cubicBezTo>
                      <a:pt x="20153" y="3387"/>
                      <a:pt x="19214" y="5869"/>
                      <a:pt x="19135" y="8861"/>
                    </a:cubicBezTo>
                    <a:cubicBezTo>
                      <a:pt x="19021" y="13415"/>
                      <a:pt x="18854" y="17977"/>
                      <a:pt x="18846" y="22530"/>
                    </a:cubicBezTo>
                    <a:cubicBezTo>
                      <a:pt x="18846" y="36200"/>
                      <a:pt x="18767" y="49878"/>
                      <a:pt x="18846" y="63547"/>
                    </a:cubicBezTo>
                    <a:cubicBezTo>
                      <a:pt x="18846" y="69021"/>
                      <a:pt x="19161" y="74505"/>
                      <a:pt x="19539" y="79980"/>
                    </a:cubicBezTo>
                    <a:cubicBezTo>
                      <a:pt x="19776" y="81655"/>
                      <a:pt x="20276" y="83282"/>
                      <a:pt x="21030" y="84796"/>
                    </a:cubicBezTo>
                    <a:cubicBezTo>
                      <a:pt x="21592" y="85975"/>
                      <a:pt x="22741" y="86766"/>
                      <a:pt x="24039" y="86876"/>
                    </a:cubicBezTo>
                    <a:lnTo>
                      <a:pt x="29970" y="87753"/>
                    </a:lnTo>
                    <a:cubicBezTo>
                      <a:pt x="30330" y="88718"/>
                      <a:pt x="29970" y="89227"/>
                      <a:pt x="29093" y="89297"/>
                    </a:cubicBezTo>
                    <a:cubicBezTo>
                      <a:pt x="27926" y="89430"/>
                      <a:pt x="26750" y="89466"/>
                      <a:pt x="25584" y="89402"/>
                    </a:cubicBezTo>
                    <a:cubicBezTo>
                      <a:pt x="18661" y="88836"/>
                      <a:pt x="11695" y="88836"/>
                      <a:pt x="4773" y="89402"/>
                    </a:cubicBezTo>
                    <a:cubicBezTo>
                      <a:pt x="3676" y="89471"/>
                      <a:pt x="2571" y="89385"/>
                      <a:pt x="1500" y="89148"/>
                    </a:cubicBezTo>
                    <a:cubicBezTo>
                      <a:pt x="1079" y="89069"/>
                      <a:pt x="755" y="88507"/>
                      <a:pt x="105" y="87911"/>
                    </a:cubicBezTo>
                    <a:cubicBezTo>
                      <a:pt x="1799" y="87577"/>
                      <a:pt x="3027" y="87332"/>
                      <a:pt x="4255" y="87112"/>
                    </a:cubicBezTo>
                    <a:cubicBezTo>
                      <a:pt x="5808" y="86857"/>
                      <a:pt x="7054" y="85705"/>
                      <a:pt x="7431" y="84182"/>
                    </a:cubicBezTo>
                    <a:cubicBezTo>
                      <a:pt x="7870" y="82900"/>
                      <a:pt x="8142" y="81568"/>
                      <a:pt x="8238" y="80216"/>
                    </a:cubicBezTo>
                    <a:cubicBezTo>
                      <a:pt x="8484" y="74891"/>
                      <a:pt x="8739" y="69565"/>
                      <a:pt x="8765" y="64240"/>
                    </a:cubicBezTo>
                    <a:cubicBezTo>
                      <a:pt x="8826" y="48105"/>
                      <a:pt x="8765" y="31971"/>
                      <a:pt x="8765" y="15836"/>
                    </a:cubicBezTo>
                    <a:cubicBezTo>
                      <a:pt x="8809" y="13039"/>
                      <a:pt x="8703" y="10242"/>
                      <a:pt x="8431" y="7458"/>
                    </a:cubicBezTo>
                    <a:cubicBezTo>
                      <a:pt x="7966" y="3527"/>
                      <a:pt x="6238" y="2071"/>
                      <a:pt x="2290" y="1781"/>
                    </a:cubicBezTo>
                    <a:cubicBezTo>
                      <a:pt x="965" y="1685"/>
                      <a:pt x="965" y="1685"/>
                      <a:pt x="0" y="518"/>
                    </a:cubicBezTo>
                    <a:cubicBezTo>
                      <a:pt x="421" y="271"/>
                      <a:pt x="886" y="97"/>
                      <a:pt x="1369" y="0"/>
                    </a:cubicBezTo>
                    <a:cubicBezTo>
                      <a:pt x="3492" y="0"/>
                      <a:pt x="5615" y="0"/>
                      <a:pt x="7730" y="0"/>
                    </a:cubicBezTo>
                    <a:lnTo>
                      <a:pt x="20425" y="0"/>
                    </a:lnTo>
                    <a:cubicBezTo>
                      <a:pt x="22381" y="0"/>
                      <a:pt x="24329" y="0"/>
                      <a:pt x="26286" y="0"/>
                    </a:cubicBezTo>
                    <a:cubicBezTo>
                      <a:pt x="26733" y="99"/>
                      <a:pt x="27154" y="281"/>
                      <a:pt x="27531" y="5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7A1FABE6-4EEB-0227-7142-83497E3BC713}"/>
                  </a:ext>
                </a:extLst>
              </p:cNvPr>
              <p:cNvSpPr/>
              <p:nvPr/>
            </p:nvSpPr>
            <p:spPr>
              <a:xfrm>
                <a:off x="2396886" y="1422409"/>
                <a:ext cx="28873" cy="13706"/>
              </a:xfrm>
              <a:custGeom>
                <a:avLst/>
                <a:gdLst>
                  <a:gd name="connsiteX0" fmla="*/ 44 w 28873"/>
                  <a:gd name="connsiteY0" fmla="*/ 3258 h 13706"/>
                  <a:gd name="connsiteX1" fmla="*/ 2255 w 28873"/>
                  <a:gd name="connsiteY1" fmla="*/ 2214 h 13706"/>
                  <a:gd name="connsiteX2" fmla="*/ 9046 w 28873"/>
                  <a:gd name="connsiteY2" fmla="*/ 169 h 13706"/>
                  <a:gd name="connsiteX3" fmla="*/ 11528 w 28873"/>
                  <a:gd name="connsiteY3" fmla="*/ 687 h 13706"/>
                  <a:gd name="connsiteX4" fmla="*/ 18758 w 28873"/>
                  <a:gd name="connsiteY4" fmla="*/ 6100 h 13706"/>
                  <a:gd name="connsiteX5" fmla="*/ 27479 w 28873"/>
                  <a:gd name="connsiteY5" fmla="*/ 12171 h 13706"/>
                  <a:gd name="connsiteX6" fmla="*/ 28874 w 28873"/>
                  <a:gd name="connsiteY6" fmla="*/ 13707 h 13706"/>
                  <a:gd name="connsiteX7" fmla="*/ 25733 w 28873"/>
                  <a:gd name="connsiteY7" fmla="*/ 13382 h 13706"/>
                  <a:gd name="connsiteX8" fmla="*/ 15047 w 28873"/>
                  <a:gd name="connsiteY8" fmla="*/ 10215 h 13706"/>
                  <a:gd name="connsiteX9" fmla="*/ 10019 w 28873"/>
                  <a:gd name="connsiteY9" fmla="*/ 7925 h 13706"/>
                  <a:gd name="connsiteX10" fmla="*/ 2834 w 28873"/>
                  <a:gd name="connsiteY10" fmla="*/ 5416 h 13706"/>
                  <a:gd name="connsiteX11" fmla="*/ 0 w 28873"/>
                  <a:gd name="connsiteY11" fmla="*/ 3933 h 13706"/>
                  <a:gd name="connsiteX12" fmla="*/ 44 w 28873"/>
                  <a:gd name="connsiteY12" fmla="*/ 3258 h 1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3" h="13706">
                    <a:moveTo>
                      <a:pt x="44" y="3258"/>
                    </a:moveTo>
                    <a:cubicBezTo>
                      <a:pt x="756" y="2860"/>
                      <a:pt x="1495" y="2511"/>
                      <a:pt x="2255" y="2214"/>
                    </a:cubicBezTo>
                    <a:cubicBezTo>
                      <a:pt x="4510" y="1503"/>
                      <a:pt x="6808" y="933"/>
                      <a:pt x="9046" y="169"/>
                    </a:cubicBezTo>
                    <a:cubicBezTo>
                      <a:pt x="9901" y="-182"/>
                      <a:pt x="10884" y="24"/>
                      <a:pt x="11528" y="687"/>
                    </a:cubicBezTo>
                    <a:cubicBezTo>
                      <a:pt x="13871" y="2573"/>
                      <a:pt x="16310" y="4354"/>
                      <a:pt x="18758" y="6100"/>
                    </a:cubicBezTo>
                    <a:cubicBezTo>
                      <a:pt x="21635" y="8153"/>
                      <a:pt x="24575" y="10136"/>
                      <a:pt x="27479" y="12171"/>
                    </a:cubicBezTo>
                    <a:cubicBezTo>
                      <a:pt x="27986" y="12643"/>
                      <a:pt x="28453" y="13157"/>
                      <a:pt x="28874" y="13707"/>
                    </a:cubicBezTo>
                    <a:cubicBezTo>
                      <a:pt x="27820" y="13675"/>
                      <a:pt x="26771" y="13566"/>
                      <a:pt x="25733" y="13382"/>
                    </a:cubicBezTo>
                    <a:cubicBezTo>
                      <a:pt x="22153" y="12382"/>
                      <a:pt x="18574" y="11382"/>
                      <a:pt x="15047" y="10215"/>
                    </a:cubicBezTo>
                    <a:cubicBezTo>
                      <a:pt x="13292" y="9636"/>
                      <a:pt x="11730" y="8592"/>
                      <a:pt x="10019" y="7925"/>
                    </a:cubicBezTo>
                    <a:cubicBezTo>
                      <a:pt x="7650" y="7048"/>
                      <a:pt x="5211" y="6302"/>
                      <a:pt x="2834" y="5416"/>
                    </a:cubicBezTo>
                    <a:cubicBezTo>
                      <a:pt x="1859" y="4981"/>
                      <a:pt x="912" y="4486"/>
                      <a:pt x="0" y="3933"/>
                    </a:cubicBezTo>
                    <a:cubicBezTo>
                      <a:pt x="18" y="3705"/>
                      <a:pt x="26" y="3442"/>
                      <a:pt x="44" y="32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ABCAFA36-495E-D546-AA1F-8DE978C05C1D}"/>
                  </a:ext>
                </a:extLst>
              </p:cNvPr>
              <p:cNvSpPr/>
              <p:nvPr/>
            </p:nvSpPr>
            <p:spPr>
              <a:xfrm>
                <a:off x="2005165" y="1462129"/>
                <a:ext cx="33591" cy="57667"/>
              </a:xfrm>
              <a:custGeom>
                <a:avLst/>
                <a:gdLst>
                  <a:gd name="connsiteX0" fmla="*/ 28909 w 33591"/>
                  <a:gd name="connsiteY0" fmla="*/ 33848 h 57667"/>
                  <a:gd name="connsiteX1" fmla="*/ 28181 w 33591"/>
                  <a:gd name="connsiteY1" fmla="*/ 31813 h 57667"/>
                  <a:gd name="connsiteX2" fmla="*/ 25417 w 33591"/>
                  <a:gd name="connsiteY2" fmla="*/ 28926 h 57667"/>
                  <a:gd name="connsiteX3" fmla="*/ 24926 w 33591"/>
                  <a:gd name="connsiteY3" fmla="*/ 28795 h 57667"/>
                  <a:gd name="connsiteX4" fmla="*/ 13239 w 33591"/>
                  <a:gd name="connsiteY4" fmla="*/ 28242 h 57667"/>
                  <a:gd name="connsiteX5" fmla="*/ 12941 w 33591"/>
                  <a:gd name="connsiteY5" fmla="*/ 29997 h 57667"/>
                  <a:gd name="connsiteX6" fmla="*/ 12941 w 33591"/>
                  <a:gd name="connsiteY6" fmla="*/ 47316 h 57667"/>
                  <a:gd name="connsiteX7" fmla="*/ 17547 w 33591"/>
                  <a:gd name="connsiteY7" fmla="*/ 54273 h 57667"/>
                  <a:gd name="connsiteX8" fmla="*/ 21837 w 33591"/>
                  <a:gd name="connsiteY8" fmla="*/ 54580 h 57667"/>
                  <a:gd name="connsiteX9" fmla="*/ 28119 w 33591"/>
                  <a:gd name="connsiteY9" fmla="*/ 53808 h 57667"/>
                  <a:gd name="connsiteX10" fmla="*/ 31488 w 33591"/>
                  <a:gd name="connsiteY10" fmla="*/ 50755 h 57667"/>
                  <a:gd name="connsiteX11" fmla="*/ 32997 w 33591"/>
                  <a:gd name="connsiteY11" fmla="*/ 46658 h 57667"/>
                  <a:gd name="connsiteX12" fmla="*/ 33585 w 33591"/>
                  <a:gd name="connsiteY12" fmla="*/ 48412 h 57667"/>
                  <a:gd name="connsiteX13" fmla="*/ 32506 w 33591"/>
                  <a:gd name="connsiteY13" fmla="*/ 55159 h 57667"/>
                  <a:gd name="connsiteX14" fmla="*/ 29505 w 33591"/>
                  <a:gd name="connsiteY14" fmla="*/ 57625 h 57667"/>
                  <a:gd name="connsiteX15" fmla="*/ 22627 w 33591"/>
                  <a:gd name="connsiteY15" fmla="*/ 57625 h 57667"/>
                  <a:gd name="connsiteX16" fmla="*/ 6133 w 33591"/>
                  <a:gd name="connsiteY16" fmla="*/ 57353 h 57667"/>
                  <a:gd name="connsiteX17" fmla="*/ 1009 w 33591"/>
                  <a:gd name="connsiteY17" fmla="*/ 56668 h 57667"/>
                  <a:gd name="connsiteX18" fmla="*/ 3220 w 33591"/>
                  <a:gd name="connsiteY18" fmla="*/ 56019 h 57667"/>
                  <a:gd name="connsiteX19" fmla="*/ 5571 w 33591"/>
                  <a:gd name="connsiteY19" fmla="*/ 53808 h 57667"/>
                  <a:gd name="connsiteX20" fmla="*/ 6291 w 33591"/>
                  <a:gd name="connsiteY20" fmla="*/ 48298 h 57667"/>
                  <a:gd name="connsiteX21" fmla="*/ 6466 w 33591"/>
                  <a:gd name="connsiteY21" fmla="*/ 6606 h 57667"/>
                  <a:gd name="connsiteX22" fmla="*/ 2553 w 33591"/>
                  <a:gd name="connsiteY22" fmla="*/ 1667 h 57667"/>
                  <a:gd name="connsiteX23" fmla="*/ 0 w 33591"/>
                  <a:gd name="connsiteY23" fmla="*/ 895 h 57667"/>
                  <a:gd name="connsiteX24" fmla="*/ 2772 w 33591"/>
                  <a:gd name="connsiteY24" fmla="*/ 114 h 57667"/>
                  <a:gd name="connsiteX25" fmla="*/ 21092 w 33591"/>
                  <a:gd name="connsiteY25" fmla="*/ 298 h 57667"/>
                  <a:gd name="connsiteX26" fmla="*/ 31532 w 33591"/>
                  <a:gd name="connsiteY26" fmla="*/ 0 h 57667"/>
                  <a:gd name="connsiteX27" fmla="*/ 30769 w 33591"/>
                  <a:gd name="connsiteY27" fmla="*/ 9493 h 57667"/>
                  <a:gd name="connsiteX28" fmla="*/ 29356 w 33591"/>
                  <a:gd name="connsiteY28" fmla="*/ 7071 h 57667"/>
                  <a:gd name="connsiteX29" fmla="*/ 26233 w 33591"/>
                  <a:gd name="connsiteY29" fmla="*/ 3966 h 57667"/>
                  <a:gd name="connsiteX30" fmla="*/ 13213 w 33591"/>
                  <a:gd name="connsiteY30" fmla="*/ 3264 h 57667"/>
                  <a:gd name="connsiteX31" fmla="*/ 12941 w 33591"/>
                  <a:gd name="connsiteY31" fmla="*/ 5238 h 57667"/>
                  <a:gd name="connsiteX32" fmla="*/ 12941 w 33591"/>
                  <a:gd name="connsiteY32" fmla="*/ 22557 h 57667"/>
                  <a:gd name="connsiteX33" fmla="*/ 15871 w 33591"/>
                  <a:gd name="connsiteY33" fmla="*/ 25382 h 57667"/>
                  <a:gd name="connsiteX34" fmla="*/ 25522 w 33591"/>
                  <a:gd name="connsiteY34" fmla="*/ 25031 h 57667"/>
                  <a:gd name="connsiteX35" fmla="*/ 30558 w 33591"/>
                  <a:gd name="connsiteY35" fmla="*/ 23697 h 57667"/>
                  <a:gd name="connsiteX36" fmla="*/ 29681 w 33591"/>
                  <a:gd name="connsiteY36" fmla="*/ 33857 h 5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3591" h="57667">
                    <a:moveTo>
                      <a:pt x="28909" y="33848"/>
                    </a:moveTo>
                    <a:cubicBezTo>
                      <a:pt x="28571" y="33208"/>
                      <a:pt x="28326" y="32523"/>
                      <a:pt x="28181" y="31813"/>
                    </a:cubicBezTo>
                    <a:cubicBezTo>
                      <a:pt x="28049" y="30058"/>
                      <a:pt x="26882" y="29365"/>
                      <a:pt x="25417" y="28926"/>
                    </a:cubicBezTo>
                    <a:cubicBezTo>
                      <a:pt x="25261" y="28857"/>
                      <a:pt x="25095" y="28812"/>
                      <a:pt x="24926" y="28795"/>
                    </a:cubicBezTo>
                    <a:cubicBezTo>
                      <a:pt x="21065" y="28602"/>
                      <a:pt x="17196" y="28426"/>
                      <a:pt x="13239" y="28242"/>
                    </a:cubicBezTo>
                    <a:cubicBezTo>
                      <a:pt x="13096" y="28818"/>
                      <a:pt x="12997" y="29405"/>
                      <a:pt x="12941" y="29997"/>
                    </a:cubicBezTo>
                    <a:cubicBezTo>
                      <a:pt x="12941" y="35770"/>
                      <a:pt x="12941" y="41543"/>
                      <a:pt x="12941" y="47316"/>
                    </a:cubicBezTo>
                    <a:cubicBezTo>
                      <a:pt x="12941" y="51150"/>
                      <a:pt x="14696" y="53799"/>
                      <a:pt x="17547" y="54273"/>
                    </a:cubicBezTo>
                    <a:cubicBezTo>
                      <a:pt x="18961" y="54537"/>
                      <a:pt x="20400" y="54640"/>
                      <a:pt x="21837" y="54580"/>
                    </a:cubicBezTo>
                    <a:cubicBezTo>
                      <a:pt x="23944" y="54442"/>
                      <a:pt x="26042" y="54184"/>
                      <a:pt x="28119" y="53808"/>
                    </a:cubicBezTo>
                    <a:cubicBezTo>
                      <a:pt x="29771" y="53597"/>
                      <a:pt x="31115" y="52378"/>
                      <a:pt x="31488" y="50755"/>
                    </a:cubicBezTo>
                    <a:cubicBezTo>
                      <a:pt x="31822" y="49553"/>
                      <a:pt x="32366" y="48412"/>
                      <a:pt x="32997" y="46658"/>
                    </a:cubicBezTo>
                    <a:cubicBezTo>
                      <a:pt x="33339" y="47632"/>
                      <a:pt x="33638" y="48044"/>
                      <a:pt x="33585" y="48412"/>
                    </a:cubicBezTo>
                    <a:cubicBezTo>
                      <a:pt x="33275" y="50670"/>
                      <a:pt x="32916" y="52919"/>
                      <a:pt x="32506" y="55159"/>
                    </a:cubicBezTo>
                    <a:cubicBezTo>
                      <a:pt x="32190" y="56914"/>
                      <a:pt x="31436" y="57546"/>
                      <a:pt x="29505" y="57625"/>
                    </a:cubicBezTo>
                    <a:cubicBezTo>
                      <a:pt x="27215" y="57721"/>
                      <a:pt x="24917" y="57625"/>
                      <a:pt x="22627" y="57625"/>
                    </a:cubicBezTo>
                    <a:cubicBezTo>
                      <a:pt x="17135" y="57554"/>
                      <a:pt x="11634" y="57484"/>
                      <a:pt x="6133" y="57353"/>
                    </a:cubicBezTo>
                    <a:cubicBezTo>
                      <a:pt x="4597" y="57353"/>
                      <a:pt x="2983" y="57774"/>
                      <a:pt x="1009" y="56668"/>
                    </a:cubicBezTo>
                    <a:cubicBezTo>
                      <a:pt x="1726" y="56388"/>
                      <a:pt x="2465" y="56171"/>
                      <a:pt x="3220" y="56019"/>
                    </a:cubicBezTo>
                    <a:cubicBezTo>
                      <a:pt x="4469" y="56030"/>
                      <a:pt x="5505" y="55056"/>
                      <a:pt x="5571" y="53808"/>
                    </a:cubicBezTo>
                    <a:cubicBezTo>
                      <a:pt x="5946" y="51992"/>
                      <a:pt x="6186" y="50150"/>
                      <a:pt x="6291" y="48298"/>
                    </a:cubicBezTo>
                    <a:cubicBezTo>
                      <a:pt x="6405" y="34401"/>
                      <a:pt x="6431" y="20504"/>
                      <a:pt x="6466" y="6606"/>
                    </a:cubicBezTo>
                    <a:cubicBezTo>
                      <a:pt x="6466" y="2974"/>
                      <a:pt x="5089" y="2167"/>
                      <a:pt x="2553" y="1667"/>
                    </a:cubicBezTo>
                    <a:cubicBezTo>
                      <a:pt x="1772" y="1509"/>
                      <a:pt x="1026" y="1211"/>
                      <a:pt x="0" y="895"/>
                    </a:cubicBezTo>
                    <a:cubicBezTo>
                      <a:pt x="956" y="-219"/>
                      <a:pt x="1939" y="105"/>
                      <a:pt x="2772" y="114"/>
                    </a:cubicBezTo>
                    <a:cubicBezTo>
                      <a:pt x="8914" y="114"/>
                      <a:pt x="14985" y="290"/>
                      <a:pt x="21092" y="298"/>
                    </a:cubicBezTo>
                    <a:cubicBezTo>
                      <a:pt x="24469" y="298"/>
                      <a:pt x="27847" y="114"/>
                      <a:pt x="31532" y="0"/>
                    </a:cubicBezTo>
                    <a:cubicBezTo>
                      <a:pt x="31295" y="2930"/>
                      <a:pt x="31041" y="6054"/>
                      <a:pt x="30769" y="9493"/>
                    </a:cubicBezTo>
                    <a:cubicBezTo>
                      <a:pt x="29852" y="9045"/>
                      <a:pt x="29295" y="8090"/>
                      <a:pt x="29356" y="7071"/>
                    </a:cubicBezTo>
                    <a:cubicBezTo>
                      <a:pt x="29310" y="5369"/>
                      <a:pt x="27936" y="4002"/>
                      <a:pt x="26233" y="3966"/>
                    </a:cubicBezTo>
                    <a:cubicBezTo>
                      <a:pt x="21943" y="3641"/>
                      <a:pt x="17644" y="3492"/>
                      <a:pt x="13213" y="3264"/>
                    </a:cubicBezTo>
                    <a:cubicBezTo>
                      <a:pt x="13082" y="3916"/>
                      <a:pt x="12991" y="4575"/>
                      <a:pt x="12941" y="5238"/>
                    </a:cubicBezTo>
                    <a:cubicBezTo>
                      <a:pt x="12941" y="11011"/>
                      <a:pt x="12941" y="16784"/>
                      <a:pt x="12941" y="22557"/>
                    </a:cubicBezTo>
                    <a:cubicBezTo>
                      <a:pt x="12941" y="25189"/>
                      <a:pt x="13116" y="25426"/>
                      <a:pt x="15871" y="25382"/>
                    </a:cubicBezTo>
                    <a:cubicBezTo>
                      <a:pt x="19091" y="25338"/>
                      <a:pt x="22320" y="25312"/>
                      <a:pt x="25522" y="25031"/>
                    </a:cubicBezTo>
                    <a:cubicBezTo>
                      <a:pt x="27236" y="24729"/>
                      <a:pt x="28920" y="24283"/>
                      <a:pt x="30558" y="23697"/>
                    </a:cubicBezTo>
                    <a:cubicBezTo>
                      <a:pt x="30277" y="26996"/>
                      <a:pt x="29997" y="30427"/>
                      <a:pt x="29681" y="338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467" name="Graphic 18">
                <a:extLst>
                  <a:ext uri="{FF2B5EF4-FFF2-40B4-BE49-F238E27FC236}">
                    <a16:creationId xmlns:a16="http://schemas.microsoft.com/office/drawing/2014/main" id="{EBDFC6BB-2E20-3D0A-4813-60CF510818A3}"/>
                  </a:ext>
                </a:extLst>
              </p:cNvPr>
              <p:cNvGrpSpPr/>
              <p:nvPr/>
            </p:nvGrpSpPr>
            <p:grpSpPr>
              <a:xfrm>
                <a:off x="1562620" y="1241607"/>
                <a:ext cx="326155" cy="327481"/>
                <a:chOff x="1562620" y="1241607"/>
                <a:chExt cx="326155" cy="327481"/>
              </a:xfrm>
              <a:solidFill>
                <a:srgbClr val="000000"/>
              </a:solidFill>
            </p:grpSpPr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786355E-3352-8DA3-4C39-6D086213F5A3}"/>
                    </a:ext>
                  </a:extLst>
                </p:cNvPr>
                <p:cNvSpPr/>
                <p:nvPr/>
              </p:nvSpPr>
              <p:spPr>
                <a:xfrm>
                  <a:off x="1782423" y="1482624"/>
                  <a:ext cx="17169" cy="16208"/>
                </a:xfrm>
                <a:custGeom>
                  <a:avLst/>
                  <a:gdLst>
                    <a:gd name="connsiteX0" fmla="*/ 15555 w 17169"/>
                    <a:gd name="connsiteY0" fmla="*/ 7010 h 16208"/>
                    <a:gd name="connsiteX1" fmla="*/ 12265 w 17169"/>
                    <a:gd name="connsiteY1" fmla="*/ 8370 h 16208"/>
                    <a:gd name="connsiteX2" fmla="*/ 10011 w 17169"/>
                    <a:gd name="connsiteY2" fmla="*/ 9326 h 16208"/>
                    <a:gd name="connsiteX3" fmla="*/ 10660 w 17169"/>
                    <a:gd name="connsiteY3" fmla="*/ 8247 h 16208"/>
                    <a:gd name="connsiteX4" fmla="*/ 13125 w 17169"/>
                    <a:gd name="connsiteY4" fmla="*/ 4606 h 16208"/>
                    <a:gd name="connsiteX5" fmla="*/ 10493 w 17169"/>
                    <a:gd name="connsiteY5" fmla="*/ 1369 h 16208"/>
                    <a:gd name="connsiteX6" fmla="*/ 10555 w 17169"/>
                    <a:gd name="connsiteY6" fmla="*/ 491 h 16208"/>
                    <a:gd name="connsiteX7" fmla="*/ 9677 w 17169"/>
                    <a:gd name="connsiteY7" fmla="*/ 833 h 16208"/>
                    <a:gd name="connsiteX8" fmla="*/ 8317 w 17169"/>
                    <a:gd name="connsiteY8" fmla="*/ 0 h 16208"/>
                    <a:gd name="connsiteX9" fmla="*/ 7800 w 17169"/>
                    <a:gd name="connsiteY9" fmla="*/ 833 h 16208"/>
                    <a:gd name="connsiteX10" fmla="*/ 6317 w 17169"/>
                    <a:gd name="connsiteY10" fmla="*/ 956 h 16208"/>
                    <a:gd name="connsiteX11" fmla="*/ 6501 w 17169"/>
                    <a:gd name="connsiteY11" fmla="*/ 2430 h 16208"/>
                    <a:gd name="connsiteX12" fmla="*/ 4746 w 17169"/>
                    <a:gd name="connsiteY12" fmla="*/ 4896 h 16208"/>
                    <a:gd name="connsiteX13" fmla="*/ 6878 w 17169"/>
                    <a:gd name="connsiteY13" fmla="*/ 9370 h 16208"/>
                    <a:gd name="connsiteX14" fmla="*/ 2869 w 17169"/>
                    <a:gd name="connsiteY14" fmla="*/ 8317 h 16208"/>
                    <a:gd name="connsiteX15" fmla="*/ 0 w 17169"/>
                    <a:gd name="connsiteY15" fmla="*/ 9151 h 16208"/>
                    <a:gd name="connsiteX16" fmla="*/ 1641 w 17169"/>
                    <a:gd name="connsiteY16" fmla="*/ 11371 h 16208"/>
                    <a:gd name="connsiteX17" fmla="*/ 4869 w 17169"/>
                    <a:gd name="connsiteY17" fmla="*/ 12415 h 16208"/>
                    <a:gd name="connsiteX18" fmla="*/ 9002 w 17169"/>
                    <a:gd name="connsiteY18" fmla="*/ 13555 h 16208"/>
                    <a:gd name="connsiteX19" fmla="*/ 8914 w 17169"/>
                    <a:gd name="connsiteY19" fmla="*/ 16143 h 16208"/>
                    <a:gd name="connsiteX20" fmla="*/ 11264 w 17169"/>
                    <a:gd name="connsiteY20" fmla="*/ 14780 h 16208"/>
                    <a:gd name="connsiteX21" fmla="*/ 11318 w 17169"/>
                    <a:gd name="connsiteY21" fmla="*/ 14082 h 16208"/>
                    <a:gd name="connsiteX22" fmla="*/ 11897 w 17169"/>
                    <a:gd name="connsiteY22" fmla="*/ 11713 h 16208"/>
                    <a:gd name="connsiteX23" fmla="*/ 14152 w 17169"/>
                    <a:gd name="connsiteY23" fmla="*/ 10195 h 16208"/>
                    <a:gd name="connsiteX24" fmla="*/ 16003 w 17169"/>
                    <a:gd name="connsiteY24" fmla="*/ 9054 h 16208"/>
                    <a:gd name="connsiteX25" fmla="*/ 17170 w 17169"/>
                    <a:gd name="connsiteY25" fmla="*/ 9309 h 16208"/>
                    <a:gd name="connsiteX26" fmla="*/ 15555 w 17169"/>
                    <a:gd name="connsiteY26" fmla="*/ 7010 h 16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7169" h="16208">
                      <a:moveTo>
                        <a:pt x="15555" y="7010"/>
                      </a:moveTo>
                      <a:cubicBezTo>
                        <a:pt x="14324" y="7019"/>
                        <a:pt x="13144" y="7507"/>
                        <a:pt x="12265" y="8370"/>
                      </a:cubicBezTo>
                      <a:cubicBezTo>
                        <a:pt x="11555" y="8949"/>
                        <a:pt x="10107" y="10028"/>
                        <a:pt x="10011" y="9326"/>
                      </a:cubicBezTo>
                      <a:cubicBezTo>
                        <a:pt x="9914" y="8624"/>
                        <a:pt x="9888" y="8738"/>
                        <a:pt x="10660" y="8247"/>
                      </a:cubicBezTo>
                      <a:cubicBezTo>
                        <a:pt x="11432" y="7756"/>
                        <a:pt x="14354" y="6150"/>
                        <a:pt x="13125" y="4606"/>
                      </a:cubicBezTo>
                      <a:cubicBezTo>
                        <a:pt x="11897" y="3062"/>
                        <a:pt x="10353" y="2667"/>
                        <a:pt x="10493" y="1369"/>
                      </a:cubicBezTo>
                      <a:cubicBezTo>
                        <a:pt x="10634" y="70"/>
                        <a:pt x="10555" y="491"/>
                        <a:pt x="10555" y="491"/>
                      </a:cubicBezTo>
                      <a:cubicBezTo>
                        <a:pt x="10555" y="491"/>
                        <a:pt x="10090" y="895"/>
                        <a:pt x="9677" y="833"/>
                      </a:cubicBezTo>
                      <a:cubicBezTo>
                        <a:pt x="9184" y="627"/>
                        <a:pt x="8725" y="346"/>
                        <a:pt x="8317" y="0"/>
                      </a:cubicBezTo>
                      <a:cubicBezTo>
                        <a:pt x="8308" y="351"/>
                        <a:pt x="8109" y="669"/>
                        <a:pt x="7800" y="833"/>
                      </a:cubicBezTo>
                      <a:cubicBezTo>
                        <a:pt x="7323" y="997"/>
                        <a:pt x="6814" y="1039"/>
                        <a:pt x="6317" y="956"/>
                      </a:cubicBezTo>
                      <a:cubicBezTo>
                        <a:pt x="6580" y="1401"/>
                        <a:pt x="6647" y="1935"/>
                        <a:pt x="6501" y="2430"/>
                      </a:cubicBezTo>
                      <a:cubicBezTo>
                        <a:pt x="6256" y="3176"/>
                        <a:pt x="5150" y="3483"/>
                        <a:pt x="4746" y="4896"/>
                      </a:cubicBezTo>
                      <a:cubicBezTo>
                        <a:pt x="4343" y="6308"/>
                        <a:pt x="4685" y="7361"/>
                        <a:pt x="6878" y="9370"/>
                      </a:cubicBezTo>
                      <a:cubicBezTo>
                        <a:pt x="3641" y="8194"/>
                        <a:pt x="3825" y="8317"/>
                        <a:pt x="2869" y="8317"/>
                      </a:cubicBezTo>
                      <a:cubicBezTo>
                        <a:pt x="1849" y="8284"/>
                        <a:pt x="844" y="8576"/>
                        <a:pt x="0" y="9151"/>
                      </a:cubicBezTo>
                      <a:cubicBezTo>
                        <a:pt x="711" y="10695"/>
                        <a:pt x="877" y="10783"/>
                        <a:pt x="1641" y="11371"/>
                      </a:cubicBezTo>
                      <a:cubicBezTo>
                        <a:pt x="2404" y="11958"/>
                        <a:pt x="2281" y="12415"/>
                        <a:pt x="4869" y="12415"/>
                      </a:cubicBezTo>
                      <a:cubicBezTo>
                        <a:pt x="7457" y="12415"/>
                        <a:pt x="8475" y="10379"/>
                        <a:pt x="9002" y="13555"/>
                      </a:cubicBezTo>
                      <a:cubicBezTo>
                        <a:pt x="9247" y="14915"/>
                        <a:pt x="8230" y="15898"/>
                        <a:pt x="8914" y="16143"/>
                      </a:cubicBezTo>
                      <a:cubicBezTo>
                        <a:pt x="9940" y="16416"/>
                        <a:pt x="10991" y="15806"/>
                        <a:pt x="11264" y="14780"/>
                      </a:cubicBezTo>
                      <a:cubicBezTo>
                        <a:pt x="11325" y="14553"/>
                        <a:pt x="11343" y="14316"/>
                        <a:pt x="11318" y="14082"/>
                      </a:cubicBezTo>
                      <a:cubicBezTo>
                        <a:pt x="11318" y="12143"/>
                        <a:pt x="10791" y="11713"/>
                        <a:pt x="11897" y="11713"/>
                      </a:cubicBezTo>
                      <a:cubicBezTo>
                        <a:pt x="13002" y="11713"/>
                        <a:pt x="13380" y="11028"/>
                        <a:pt x="14152" y="10195"/>
                      </a:cubicBezTo>
                      <a:cubicBezTo>
                        <a:pt x="14924" y="9361"/>
                        <a:pt x="15292" y="9116"/>
                        <a:pt x="16003" y="9054"/>
                      </a:cubicBezTo>
                      <a:cubicBezTo>
                        <a:pt x="16409" y="9013"/>
                        <a:pt x="16818" y="9103"/>
                        <a:pt x="17170" y="9309"/>
                      </a:cubicBezTo>
                      <a:cubicBezTo>
                        <a:pt x="17170" y="9309"/>
                        <a:pt x="17222" y="7010"/>
                        <a:pt x="15555" y="701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A4A39182-E525-0E9D-2EA8-341CABB50B96}"/>
                    </a:ext>
                  </a:extLst>
                </p:cNvPr>
                <p:cNvSpPr/>
                <p:nvPr/>
              </p:nvSpPr>
              <p:spPr>
                <a:xfrm>
                  <a:off x="1811700" y="1482116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30B214DB-E60A-4E54-5F91-A9A1F48A542C}"/>
                    </a:ext>
                  </a:extLst>
                </p:cNvPr>
                <p:cNvSpPr/>
                <p:nvPr/>
              </p:nvSpPr>
              <p:spPr>
                <a:xfrm>
                  <a:off x="1815490" y="1476325"/>
                  <a:ext cx="982" cy="4500"/>
                </a:xfrm>
                <a:custGeom>
                  <a:avLst/>
                  <a:gdLst>
                    <a:gd name="connsiteX0" fmla="*/ 0 w 982"/>
                    <a:gd name="connsiteY0" fmla="*/ 0 h 4500"/>
                    <a:gd name="connsiteX1" fmla="*/ 983 w 982"/>
                    <a:gd name="connsiteY1" fmla="*/ 0 h 4500"/>
                    <a:gd name="connsiteX2" fmla="*/ 983 w 982"/>
                    <a:gd name="connsiteY2" fmla="*/ 4501 h 4500"/>
                    <a:gd name="connsiteX3" fmla="*/ 0 w 982"/>
                    <a:gd name="connsiteY3" fmla="*/ 4501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00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01"/>
                      </a:lnTo>
                      <a:lnTo>
                        <a:pt x="0" y="45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1" name="Freeform 470">
                  <a:extLst>
                    <a:ext uri="{FF2B5EF4-FFF2-40B4-BE49-F238E27FC236}">
                      <a16:creationId xmlns:a16="http://schemas.microsoft.com/office/drawing/2014/main" id="{3124520A-B54B-F25C-478E-8A876D16512D}"/>
                    </a:ext>
                  </a:extLst>
                </p:cNvPr>
                <p:cNvSpPr/>
                <p:nvPr/>
              </p:nvSpPr>
              <p:spPr>
                <a:xfrm>
                  <a:off x="1785587" y="1464691"/>
                  <a:ext cx="3679" cy="15266"/>
                </a:xfrm>
                <a:custGeom>
                  <a:avLst/>
                  <a:gdLst>
                    <a:gd name="connsiteX0" fmla="*/ 2074 w 3679"/>
                    <a:gd name="connsiteY0" fmla="*/ 13205 h 15266"/>
                    <a:gd name="connsiteX1" fmla="*/ 2565 w 3679"/>
                    <a:gd name="connsiteY1" fmla="*/ 15266 h 15266"/>
                    <a:gd name="connsiteX2" fmla="*/ 2688 w 3679"/>
                    <a:gd name="connsiteY2" fmla="*/ 13634 h 15266"/>
                    <a:gd name="connsiteX3" fmla="*/ 2258 w 3679"/>
                    <a:gd name="connsiteY3" fmla="*/ 11169 h 15266"/>
                    <a:gd name="connsiteX4" fmla="*/ 2688 w 3679"/>
                    <a:gd name="connsiteY4" fmla="*/ 11073 h 15266"/>
                    <a:gd name="connsiteX5" fmla="*/ 2565 w 3679"/>
                    <a:gd name="connsiteY5" fmla="*/ 10116 h 15266"/>
                    <a:gd name="connsiteX6" fmla="*/ 2688 w 3679"/>
                    <a:gd name="connsiteY6" fmla="*/ 7651 h 15266"/>
                    <a:gd name="connsiteX7" fmla="*/ 3522 w 3679"/>
                    <a:gd name="connsiteY7" fmla="*/ 9072 h 15266"/>
                    <a:gd name="connsiteX8" fmla="*/ 3092 w 3679"/>
                    <a:gd name="connsiteY8" fmla="*/ 3712 h 15266"/>
                    <a:gd name="connsiteX9" fmla="*/ 3276 w 3679"/>
                    <a:gd name="connsiteY9" fmla="*/ 2018 h 15266"/>
                    <a:gd name="connsiteX10" fmla="*/ 3337 w 3679"/>
                    <a:gd name="connsiteY10" fmla="*/ 9 h 15266"/>
                    <a:gd name="connsiteX11" fmla="*/ 1390 w 3679"/>
                    <a:gd name="connsiteY11" fmla="*/ 1088 h 15266"/>
                    <a:gd name="connsiteX12" fmla="*/ 1635 w 3679"/>
                    <a:gd name="connsiteY12" fmla="*/ 2325 h 15266"/>
                    <a:gd name="connsiteX13" fmla="*/ 1890 w 3679"/>
                    <a:gd name="connsiteY13" fmla="*/ 3527 h 15266"/>
                    <a:gd name="connsiteX14" fmla="*/ 626 w 3679"/>
                    <a:gd name="connsiteY14" fmla="*/ 3650 h 15266"/>
                    <a:gd name="connsiteX15" fmla="*/ 3 w 3679"/>
                    <a:gd name="connsiteY15" fmla="*/ 8546 h 15266"/>
                    <a:gd name="connsiteX16" fmla="*/ 749 w 3679"/>
                    <a:gd name="connsiteY16" fmla="*/ 7502 h 15266"/>
                    <a:gd name="connsiteX17" fmla="*/ 811 w 3679"/>
                    <a:gd name="connsiteY17" fmla="*/ 9625 h 15266"/>
                    <a:gd name="connsiteX18" fmla="*/ 1425 w 3679"/>
                    <a:gd name="connsiteY18" fmla="*/ 11073 h 15266"/>
                    <a:gd name="connsiteX19" fmla="*/ 2074 w 3679"/>
                    <a:gd name="connsiteY19" fmla="*/ 13205 h 1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679" h="15266">
                      <a:moveTo>
                        <a:pt x="2074" y="13205"/>
                      </a:moveTo>
                      <a:cubicBezTo>
                        <a:pt x="2197" y="13915"/>
                        <a:pt x="2381" y="15266"/>
                        <a:pt x="2565" y="15266"/>
                      </a:cubicBezTo>
                      <a:cubicBezTo>
                        <a:pt x="2750" y="15266"/>
                        <a:pt x="2627" y="13977"/>
                        <a:pt x="2688" y="13634"/>
                      </a:cubicBezTo>
                      <a:cubicBezTo>
                        <a:pt x="2607" y="12803"/>
                        <a:pt x="2464" y="11979"/>
                        <a:pt x="2258" y="11169"/>
                      </a:cubicBezTo>
                      <a:lnTo>
                        <a:pt x="2688" y="11073"/>
                      </a:lnTo>
                      <a:cubicBezTo>
                        <a:pt x="2688" y="11073"/>
                        <a:pt x="2750" y="10950"/>
                        <a:pt x="2565" y="10116"/>
                      </a:cubicBezTo>
                      <a:cubicBezTo>
                        <a:pt x="1951" y="7379"/>
                        <a:pt x="2504" y="7747"/>
                        <a:pt x="2688" y="7651"/>
                      </a:cubicBezTo>
                      <a:cubicBezTo>
                        <a:pt x="2872" y="7554"/>
                        <a:pt x="2934" y="7344"/>
                        <a:pt x="3522" y="9072"/>
                      </a:cubicBezTo>
                      <a:cubicBezTo>
                        <a:pt x="3952" y="5036"/>
                        <a:pt x="3399" y="4019"/>
                        <a:pt x="3092" y="3712"/>
                      </a:cubicBezTo>
                      <a:cubicBezTo>
                        <a:pt x="2785" y="3404"/>
                        <a:pt x="2969" y="2448"/>
                        <a:pt x="3276" y="2018"/>
                      </a:cubicBezTo>
                      <a:cubicBezTo>
                        <a:pt x="3583" y="1588"/>
                        <a:pt x="3522" y="-140"/>
                        <a:pt x="3337" y="9"/>
                      </a:cubicBezTo>
                      <a:cubicBezTo>
                        <a:pt x="2731" y="442"/>
                        <a:pt x="2078" y="804"/>
                        <a:pt x="1390" y="1088"/>
                      </a:cubicBezTo>
                      <a:cubicBezTo>
                        <a:pt x="749" y="1395"/>
                        <a:pt x="1241" y="1773"/>
                        <a:pt x="1635" y="2325"/>
                      </a:cubicBezTo>
                      <a:cubicBezTo>
                        <a:pt x="1896" y="2667"/>
                        <a:pt x="1989" y="3109"/>
                        <a:pt x="1890" y="3527"/>
                      </a:cubicBezTo>
                      <a:cubicBezTo>
                        <a:pt x="1474" y="3609"/>
                        <a:pt x="1050" y="3650"/>
                        <a:pt x="626" y="3650"/>
                      </a:cubicBezTo>
                      <a:cubicBezTo>
                        <a:pt x="-84" y="3650"/>
                        <a:pt x="3" y="8546"/>
                        <a:pt x="3" y="8546"/>
                      </a:cubicBezTo>
                      <a:cubicBezTo>
                        <a:pt x="216" y="8174"/>
                        <a:pt x="466" y="7824"/>
                        <a:pt x="749" y="7502"/>
                      </a:cubicBezTo>
                      <a:cubicBezTo>
                        <a:pt x="1267" y="6852"/>
                        <a:pt x="872" y="8484"/>
                        <a:pt x="811" y="9625"/>
                      </a:cubicBezTo>
                      <a:cubicBezTo>
                        <a:pt x="749" y="10765"/>
                        <a:pt x="995" y="11073"/>
                        <a:pt x="1425" y="11073"/>
                      </a:cubicBezTo>
                      <a:cubicBezTo>
                        <a:pt x="1855" y="11073"/>
                        <a:pt x="1951" y="12459"/>
                        <a:pt x="2074" y="132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BA603498-30BF-5298-6BB6-553A653E0946}"/>
                    </a:ext>
                  </a:extLst>
                </p:cNvPr>
                <p:cNvSpPr/>
                <p:nvPr/>
              </p:nvSpPr>
              <p:spPr>
                <a:xfrm>
                  <a:off x="1776090" y="1464664"/>
                  <a:ext cx="3660" cy="15267"/>
                </a:xfrm>
                <a:custGeom>
                  <a:avLst/>
                  <a:gdLst>
                    <a:gd name="connsiteX0" fmla="*/ 3060 w 3660"/>
                    <a:gd name="connsiteY0" fmla="*/ 3677 h 15267"/>
                    <a:gd name="connsiteX1" fmla="*/ 1832 w 3660"/>
                    <a:gd name="connsiteY1" fmla="*/ 3555 h 15267"/>
                    <a:gd name="connsiteX2" fmla="*/ 2043 w 3660"/>
                    <a:gd name="connsiteY2" fmla="*/ 2318 h 15267"/>
                    <a:gd name="connsiteX3" fmla="*/ 2288 w 3660"/>
                    <a:gd name="connsiteY3" fmla="*/ 1089 h 15267"/>
                    <a:gd name="connsiteX4" fmla="*/ 349 w 3660"/>
                    <a:gd name="connsiteY4" fmla="*/ 10 h 15267"/>
                    <a:gd name="connsiteX5" fmla="*/ 411 w 3660"/>
                    <a:gd name="connsiteY5" fmla="*/ 2011 h 15267"/>
                    <a:gd name="connsiteX6" fmla="*/ 595 w 3660"/>
                    <a:gd name="connsiteY6" fmla="*/ 3704 h 15267"/>
                    <a:gd name="connsiteX7" fmla="*/ 165 w 3660"/>
                    <a:gd name="connsiteY7" fmla="*/ 9100 h 15267"/>
                    <a:gd name="connsiteX8" fmla="*/ 999 w 3660"/>
                    <a:gd name="connsiteY8" fmla="*/ 7652 h 15267"/>
                    <a:gd name="connsiteX9" fmla="*/ 1121 w 3660"/>
                    <a:gd name="connsiteY9" fmla="*/ 10117 h 15267"/>
                    <a:gd name="connsiteX10" fmla="*/ 999 w 3660"/>
                    <a:gd name="connsiteY10" fmla="*/ 11100 h 15267"/>
                    <a:gd name="connsiteX11" fmla="*/ 1429 w 3660"/>
                    <a:gd name="connsiteY11" fmla="*/ 11161 h 15267"/>
                    <a:gd name="connsiteX12" fmla="*/ 999 w 3660"/>
                    <a:gd name="connsiteY12" fmla="*/ 13627 h 15267"/>
                    <a:gd name="connsiteX13" fmla="*/ 1121 w 3660"/>
                    <a:gd name="connsiteY13" fmla="*/ 15267 h 15267"/>
                    <a:gd name="connsiteX14" fmla="*/ 1613 w 3660"/>
                    <a:gd name="connsiteY14" fmla="*/ 13197 h 15267"/>
                    <a:gd name="connsiteX15" fmla="*/ 2288 w 3660"/>
                    <a:gd name="connsiteY15" fmla="*/ 11100 h 15267"/>
                    <a:gd name="connsiteX16" fmla="*/ 2911 w 3660"/>
                    <a:gd name="connsiteY16" fmla="*/ 9626 h 15267"/>
                    <a:gd name="connsiteX17" fmla="*/ 2911 w 3660"/>
                    <a:gd name="connsiteY17" fmla="*/ 7529 h 15267"/>
                    <a:gd name="connsiteX18" fmla="*/ 3648 w 3660"/>
                    <a:gd name="connsiteY18" fmla="*/ 8547 h 15267"/>
                    <a:gd name="connsiteX19" fmla="*/ 3060 w 3660"/>
                    <a:gd name="connsiteY19" fmla="*/ 3677 h 15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660" h="15267">
                      <a:moveTo>
                        <a:pt x="3060" y="3677"/>
                      </a:moveTo>
                      <a:cubicBezTo>
                        <a:pt x="2648" y="3680"/>
                        <a:pt x="2236" y="3639"/>
                        <a:pt x="1832" y="3555"/>
                      </a:cubicBezTo>
                      <a:cubicBezTo>
                        <a:pt x="1711" y="3132"/>
                        <a:pt x="1788" y="2676"/>
                        <a:pt x="2043" y="2318"/>
                      </a:cubicBezTo>
                      <a:cubicBezTo>
                        <a:pt x="2446" y="1765"/>
                        <a:pt x="2973" y="1440"/>
                        <a:pt x="2288" y="1089"/>
                      </a:cubicBezTo>
                      <a:cubicBezTo>
                        <a:pt x="1605" y="801"/>
                        <a:pt x="955" y="439"/>
                        <a:pt x="349" y="10"/>
                      </a:cubicBezTo>
                      <a:cubicBezTo>
                        <a:pt x="165" y="-148"/>
                        <a:pt x="104" y="1581"/>
                        <a:pt x="411" y="2011"/>
                      </a:cubicBezTo>
                      <a:cubicBezTo>
                        <a:pt x="718" y="2440"/>
                        <a:pt x="902" y="3432"/>
                        <a:pt x="595" y="3704"/>
                      </a:cubicBezTo>
                      <a:cubicBezTo>
                        <a:pt x="288" y="3976"/>
                        <a:pt x="-282" y="5029"/>
                        <a:pt x="165" y="9100"/>
                      </a:cubicBezTo>
                      <a:cubicBezTo>
                        <a:pt x="779" y="7345"/>
                        <a:pt x="841" y="7529"/>
                        <a:pt x="999" y="7652"/>
                      </a:cubicBezTo>
                      <a:cubicBezTo>
                        <a:pt x="1157" y="7775"/>
                        <a:pt x="1736" y="7406"/>
                        <a:pt x="1121" y="10117"/>
                      </a:cubicBezTo>
                      <a:cubicBezTo>
                        <a:pt x="1036" y="10438"/>
                        <a:pt x="995" y="10768"/>
                        <a:pt x="999" y="11100"/>
                      </a:cubicBezTo>
                      <a:lnTo>
                        <a:pt x="1429" y="11161"/>
                      </a:lnTo>
                      <a:cubicBezTo>
                        <a:pt x="1223" y="11971"/>
                        <a:pt x="1080" y="12795"/>
                        <a:pt x="999" y="13627"/>
                      </a:cubicBezTo>
                      <a:cubicBezTo>
                        <a:pt x="1060" y="14004"/>
                        <a:pt x="937" y="15267"/>
                        <a:pt x="1121" y="15267"/>
                      </a:cubicBezTo>
                      <a:cubicBezTo>
                        <a:pt x="1306" y="15267"/>
                        <a:pt x="1516" y="13943"/>
                        <a:pt x="1613" y="13197"/>
                      </a:cubicBezTo>
                      <a:cubicBezTo>
                        <a:pt x="1709" y="12451"/>
                        <a:pt x="1858" y="11100"/>
                        <a:pt x="2288" y="11100"/>
                      </a:cubicBezTo>
                      <a:cubicBezTo>
                        <a:pt x="2718" y="11100"/>
                        <a:pt x="2938" y="10793"/>
                        <a:pt x="2911" y="9626"/>
                      </a:cubicBezTo>
                      <a:cubicBezTo>
                        <a:pt x="2885" y="8459"/>
                        <a:pt x="2411" y="6854"/>
                        <a:pt x="2911" y="7529"/>
                      </a:cubicBezTo>
                      <a:cubicBezTo>
                        <a:pt x="3193" y="7841"/>
                        <a:pt x="3439" y="8182"/>
                        <a:pt x="3648" y="8547"/>
                      </a:cubicBezTo>
                      <a:cubicBezTo>
                        <a:pt x="3648" y="8547"/>
                        <a:pt x="3797" y="3677"/>
                        <a:pt x="3060" y="36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7E053CEF-6197-E3AD-B320-C69933D79F59}"/>
                    </a:ext>
                  </a:extLst>
                </p:cNvPr>
                <p:cNvSpPr/>
                <p:nvPr/>
              </p:nvSpPr>
              <p:spPr>
                <a:xfrm>
                  <a:off x="1809788" y="1453022"/>
                  <a:ext cx="12510" cy="17672"/>
                </a:xfrm>
                <a:custGeom>
                  <a:avLst/>
                  <a:gdLst>
                    <a:gd name="connsiteX0" fmla="*/ 12387 w 12510"/>
                    <a:gd name="connsiteY0" fmla="*/ 2307 h 17672"/>
                    <a:gd name="connsiteX1" fmla="*/ 9922 w 12510"/>
                    <a:gd name="connsiteY1" fmla="*/ 6229 h 17672"/>
                    <a:gd name="connsiteX2" fmla="*/ 8378 w 12510"/>
                    <a:gd name="connsiteY2" fmla="*/ 6782 h 17672"/>
                    <a:gd name="connsiteX3" fmla="*/ 9431 w 12510"/>
                    <a:gd name="connsiteY3" fmla="*/ 368 h 17672"/>
                    <a:gd name="connsiteX4" fmla="*/ 6746 w 12510"/>
                    <a:gd name="connsiteY4" fmla="*/ 0 h 17672"/>
                    <a:gd name="connsiteX5" fmla="*/ 5825 w 12510"/>
                    <a:gd name="connsiteY5" fmla="*/ 1693 h 17672"/>
                    <a:gd name="connsiteX6" fmla="*/ 4377 w 12510"/>
                    <a:gd name="connsiteY6" fmla="*/ 2746 h 17672"/>
                    <a:gd name="connsiteX7" fmla="*/ 4684 w 12510"/>
                    <a:gd name="connsiteY7" fmla="*/ 3422 h 17672"/>
                    <a:gd name="connsiteX8" fmla="*/ 4158 w 12510"/>
                    <a:gd name="connsiteY8" fmla="*/ 4299 h 17672"/>
                    <a:gd name="connsiteX9" fmla="*/ 4772 w 12510"/>
                    <a:gd name="connsiteY9" fmla="*/ 5869 h 17672"/>
                    <a:gd name="connsiteX10" fmla="*/ 3324 w 12510"/>
                    <a:gd name="connsiteY10" fmla="*/ 5255 h 17672"/>
                    <a:gd name="connsiteX11" fmla="*/ 771 w 12510"/>
                    <a:gd name="connsiteY11" fmla="*/ 2421 h 17672"/>
                    <a:gd name="connsiteX12" fmla="*/ 1140 w 12510"/>
                    <a:gd name="connsiteY12" fmla="*/ 4238 h 17672"/>
                    <a:gd name="connsiteX13" fmla="*/ 648 w 12510"/>
                    <a:gd name="connsiteY13" fmla="*/ 7440 h 17672"/>
                    <a:gd name="connsiteX14" fmla="*/ 859 w 12510"/>
                    <a:gd name="connsiteY14" fmla="*/ 8861 h 17672"/>
                    <a:gd name="connsiteX15" fmla="*/ 4465 w 12510"/>
                    <a:gd name="connsiteY15" fmla="*/ 10090 h 17672"/>
                    <a:gd name="connsiteX16" fmla="*/ 4377 w 12510"/>
                    <a:gd name="connsiteY16" fmla="*/ 10967 h 17672"/>
                    <a:gd name="connsiteX17" fmla="*/ 2737 w 12510"/>
                    <a:gd name="connsiteY17" fmla="*/ 12072 h 17672"/>
                    <a:gd name="connsiteX18" fmla="*/ 2342 w 12510"/>
                    <a:gd name="connsiteY18" fmla="*/ 15371 h 17672"/>
                    <a:gd name="connsiteX19" fmla="*/ 1263 w 12510"/>
                    <a:gd name="connsiteY19" fmla="*/ 16907 h 17672"/>
                    <a:gd name="connsiteX20" fmla="*/ 2798 w 12510"/>
                    <a:gd name="connsiteY20" fmla="*/ 17652 h 17672"/>
                    <a:gd name="connsiteX21" fmla="*/ 5018 w 12510"/>
                    <a:gd name="connsiteY21" fmla="*/ 15020 h 17672"/>
                    <a:gd name="connsiteX22" fmla="*/ 5579 w 12510"/>
                    <a:gd name="connsiteY22" fmla="*/ 13906 h 17672"/>
                    <a:gd name="connsiteX23" fmla="*/ 6685 w 12510"/>
                    <a:gd name="connsiteY23" fmla="*/ 11993 h 17672"/>
                    <a:gd name="connsiteX24" fmla="*/ 8536 w 12510"/>
                    <a:gd name="connsiteY24" fmla="*/ 13845 h 17672"/>
                    <a:gd name="connsiteX25" fmla="*/ 9115 w 12510"/>
                    <a:gd name="connsiteY25" fmla="*/ 15169 h 17672"/>
                    <a:gd name="connsiteX26" fmla="*/ 7948 w 12510"/>
                    <a:gd name="connsiteY26" fmla="*/ 16924 h 17672"/>
                    <a:gd name="connsiteX27" fmla="*/ 10352 w 12510"/>
                    <a:gd name="connsiteY27" fmla="*/ 16705 h 17672"/>
                    <a:gd name="connsiteX28" fmla="*/ 10659 w 12510"/>
                    <a:gd name="connsiteY28" fmla="*/ 13134 h 17672"/>
                    <a:gd name="connsiteX29" fmla="*/ 11589 w 12510"/>
                    <a:gd name="connsiteY29" fmla="*/ 6413 h 17672"/>
                    <a:gd name="connsiteX30" fmla="*/ 12510 w 12510"/>
                    <a:gd name="connsiteY30" fmla="*/ 5431 h 17672"/>
                    <a:gd name="connsiteX31" fmla="*/ 12203 w 12510"/>
                    <a:gd name="connsiteY31" fmla="*/ 3457 h 17672"/>
                    <a:gd name="connsiteX32" fmla="*/ 12414 w 12510"/>
                    <a:gd name="connsiteY32" fmla="*/ 2343 h 17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510" h="17672">
                      <a:moveTo>
                        <a:pt x="12387" y="2307"/>
                      </a:moveTo>
                      <a:cubicBezTo>
                        <a:pt x="12387" y="2307"/>
                        <a:pt x="10449" y="2307"/>
                        <a:pt x="9922" y="6229"/>
                      </a:cubicBezTo>
                      <a:cubicBezTo>
                        <a:pt x="9396" y="10151"/>
                        <a:pt x="8106" y="8940"/>
                        <a:pt x="8378" y="6782"/>
                      </a:cubicBezTo>
                      <a:cubicBezTo>
                        <a:pt x="8650" y="4624"/>
                        <a:pt x="10133" y="1141"/>
                        <a:pt x="9431" y="368"/>
                      </a:cubicBezTo>
                      <a:cubicBezTo>
                        <a:pt x="8729" y="-404"/>
                        <a:pt x="7395" y="921"/>
                        <a:pt x="6746" y="0"/>
                      </a:cubicBezTo>
                      <a:cubicBezTo>
                        <a:pt x="6685" y="1421"/>
                        <a:pt x="6193" y="1483"/>
                        <a:pt x="5825" y="1693"/>
                      </a:cubicBezTo>
                      <a:cubicBezTo>
                        <a:pt x="5456" y="1904"/>
                        <a:pt x="4316" y="2158"/>
                        <a:pt x="4377" y="2746"/>
                      </a:cubicBezTo>
                      <a:cubicBezTo>
                        <a:pt x="4439" y="3334"/>
                        <a:pt x="4684" y="2930"/>
                        <a:pt x="4684" y="3422"/>
                      </a:cubicBezTo>
                      <a:cubicBezTo>
                        <a:pt x="4684" y="3913"/>
                        <a:pt x="4158" y="3852"/>
                        <a:pt x="4158" y="4299"/>
                      </a:cubicBezTo>
                      <a:cubicBezTo>
                        <a:pt x="4158" y="4746"/>
                        <a:pt x="4772" y="5317"/>
                        <a:pt x="4772" y="5869"/>
                      </a:cubicBezTo>
                      <a:cubicBezTo>
                        <a:pt x="4772" y="6422"/>
                        <a:pt x="4061" y="6457"/>
                        <a:pt x="3324" y="5255"/>
                      </a:cubicBezTo>
                      <a:cubicBezTo>
                        <a:pt x="2587" y="4053"/>
                        <a:pt x="1263" y="1895"/>
                        <a:pt x="771" y="2421"/>
                      </a:cubicBezTo>
                      <a:cubicBezTo>
                        <a:pt x="280" y="2948"/>
                        <a:pt x="982" y="3834"/>
                        <a:pt x="1140" y="4238"/>
                      </a:cubicBezTo>
                      <a:cubicBezTo>
                        <a:pt x="1298" y="4641"/>
                        <a:pt x="2245" y="6914"/>
                        <a:pt x="648" y="7440"/>
                      </a:cubicBezTo>
                      <a:cubicBezTo>
                        <a:pt x="-1" y="7598"/>
                        <a:pt x="-492" y="8677"/>
                        <a:pt x="859" y="8861"/>
                      </a:cubicBezTo>
                      <a:cubicBezTo>
                        <a:pt x="2210" y="9046"/>
                        <a:pt x="3693" y="9168"/>
                        <a:pt x="4465" y="10090"/>
                      </a:cubicBezTo>
                      <a:cubicBezTo>
                        <a:pt x="5237" y="11011"/>
                        <a:pt x="4895" y="10704"/>
                        <a:pt x="4377" y="10967"/>
                      </a:cubicBezTo>
                      <a:cubicBezTo>
                        <a:pt x="3860" y="11230"/>
                        <a:pt x="2737" y="11704"/>
                        <a:pt x="2737" y="12072"/>
                      </a:cubicBezTo>
                      <a:cubicBezTo>
                        <a:pt x="2737" y="12441"/>
                        <a:pt x="2956" y="14538"/>
                        <a:pt x="2342" y="15371"/>
                      </a:cubicBezTo>
                      <a:cubicBezTo>
                        <a:pt x="2023" y="15911"/>
                        <a:pt x="1663" y="16424"/>
                        <a:pt x="1263" y="16907"/>
                      </a:cubicBezTo>
                      <a:cubicBezTo>
                        <a:pt x="1564" y="17457"/>
                        <a:pt x="2179" y="17756"/>
                        <a:pt x="2798" y="17652"/>
                      </a:cubicBezTo>
                      <a:cubicBezTo>
                        <a:pt x="3114" y="16389"/>
                        <a:pt x="4342" y="14880"/>
                        <a:pt x="5018" y="15020"/>
                      </a:cubicBezTo>
                      <a:cubicBezTo>
                        <a:pt x="5390" y="14775"/>
                        <a:pt x="5603" y="14351"/>
                        <a:pt x="5579" y="13906"/>
                      </a:cubicBezTo>
                      <a:cubicBezTo>
                        <a:pt x="5579" y="13073"/>
                        <a:pt x="6035" y="11993"/>
                        <a:pt x="6685" y="11993"/>
                      </a:cubicBezTo>
                      <a:cubicBezTo>
                        <a:pt x="7334" y="11993"/>
                        <a:pt x="7948" y="13845"/>
                        <a:pt x="8536" y="13845"/>
                      </a:cubicBezTo>
                      <a:cubicBezTo>
                        <a:pt x="9124" y="13845"/>
                        <a:pt x="9676" y="14678"/>
                        <a:pt x="9115" y="15169"/>
                      </a:cubicBezTo>
                      <a:cubicBezTo>
                        <a:pt x="8553" y="15661"/>
                        <a:pt x="7272" y="16284"/>
                        <a:pt x="7948" y="16924"/>
                      </a:cubicBezTo>
                      <a:cubicBezTo>
                        <a:pt x="8624" y="17565"/>
                        <a:pt x="9150" y="17600"/>
                        <a:pt x="10352" y="16705"/>
                      </a:cubicBezTo>
                      <a:cubicBezTo>
                        <a:pt x="11554" y="15810"/>
                        <a:pt x="10659" y="15012"/>
                        <a:pt x="10659" y="13134"/>
                      </a:cubicBezTo>
                      <a:cubicBezTo>
                        <a:pt x="10746" y="10869"/>
                        <a:pt x="11057" y="8617"/>
                        <a:pt x="11589" y="6413"/>
                      </a:cubicBezTo>
                      <a:cubicBezTo>
                        <a:pt x="12142" y="6536"/>
                        <a:pt x="12510" y="5861"/>
                        <a:pt x="12510" y="5431"/>
                      </a:cubicBezTo>
                      <a:cubicBezTo>
                        <a:pt x="12359" y="4782"/>
                        <a:pt x="12256" y="4122"/>
                        <a:pt x="12203" y="3457"/>
                      </a:cubicBezTo>
                      <a:cubicBezTo>
                        <a:pt x="12203" y="2378"/>
                        <a:pt x="12414" y="2343"/>
                        <a:pt x="12414" y="23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4" name="Freeform 473">
                  <a:extLst>
                    <a:ext uri="{FF2B5EF4-FFF2-40B4-BE49-F238E27FC236}">
                      <a16:creationId xmlns:a16="http://schemas.microsoft.com/office/drawing/2014/main" id="{1BD65CF5-CB2C-C50F-6FDA-2C611ED087E7}"/>
                    </a:ext>
                  </a:extLst>
                </p:cNvPr>
                <p:cNvSpPr/>
                <p:nvPr/>
              </p:nvSpPr>
              <p:spPr>
                <a:xfrm>
                  <a:off x="1819360" y="1421850"/>
                  <a:ext cx="3865" cy="16038"/>
                </a:xfrm>
                <a:custGeom>
                  <a:avLst/>
                  <a:gdLst>
                    <a:gd name="connsiteX0" fmla="*/ 3429 w 3865"/>
                    <a:gd name="connsiteY0" fmla="*/ 2080 h 16038"/>
                    <a:gd name="connsiteX1" fmla="*/ 3491 w 3865"/>
                    <a:gd name="connsiteY1" fmla="*/ 18 h 16038"/>
                    <a:gd name="connsiteX2" fmla="*/ 1455 w 3865"/>
                    <a:gd name="connsiteY2" fmla="*/ 1123 h 16038"/>
                    <a:gd name="connsiteX3" fmla="*/ 1701 w 3865"/>
                    <a:gd name="connsiteY3" fmla="*/ 2422 h 16038"/>
                    <a:gd name="connsiteX4" fmla="*/ 1982 w 3865"/>
                    <a:gd name="connsiteY4" fmla="*/ 3685 h 16038"/>
                    <a:gd name="connsiteX5" fmla="*/ 622 w 3865"/>
                    <a:gd name="connsiteY5" fmla="*/ 3808 h 16038"/>
                    <a:gd name="connsiteX6" fmla="*/ 8 w 3865"/>
                    <a:gd name="connsiteY6" fmla="*/ 8985 h 16038"/>
                    <a:gd name="connsiteX7" fmla="*/ 780 w 3865"/>
                    <a:gd name="connsiteY7" fmla="*/ 7905 h 16038"/>
                    <a:gd name="connsiteX8" fmla="*/ 841 w 3865"/>
                    <a:gd name="connsiteY8" fmla="*/ 10125 h 16038"/>
                    <a:gd name="connsiteX9" fmla="*/ 1455 w 3865"/>
                    <a:gd name="connsiteY9" fmla="*/ 11669 h 16038"/>
                    <a:gd name="connsiteX10" fmla="*/ 2166 w 3865"/>
                    <a:gd name="connsiteY10" fmla="*/ 13880 h 16038"/>
                    <a:gd name="connsiteX11" fmla="*/ 2657 w 3865"/>
                    <a:gd name="connsiteY11" fmla="*/ 16038 h 16038"/>
                    <a:gd name="connsiteX12" fmla="*/ 2815 w 3865"/>
                    <a:gd name="connsiteY12" fmla="*/ 14284 h 16038"/>
                    <a:gd name="connsiteX13" fmla="*/ 2350 w 3865"/>
                    <a:gd name="connsiteY13" fmla="*/ 11696 h 16038"/>
                    <a:gd name="connsiteX14" fmla="*/ 2815 w 3865"/>
                    <a:gd name="connsiteY14" fmla="*/ 11634 h 16038"/>
                    <a:gd name="connsiteX15" fmla="*/ 2657 w 3865"/>
                    <a:gd name="connsiteY15" fmla="*/ 10581 h 16038"/>
                    <a:gd name="connsiteX16" fmla="*/ 2815 w 3865"/>
                    <a:gd name="connsiteY16" fmla="*/ 7993 h 16038"/>
                    <a:gd name="connsiteX17" fmla="*/ 3693 w 3865"/>
                    <a:gd name="connsiteY17" fmla="*/ 9537 h 16038"/>
                    <a:gd name="connsiteX18" fmla="*/ 3263 w 3865"/>
                    <a:gd name="connsiteY18" fmla="*/ 3834 h 16038"/>
                    <a:gd name="connsiteX19" fmla="*/ 3447 w 3865"/>
                    <a:gd name="connsiteY19" fmla="*/ 2080 h 16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65" h="16038">
                      <a:moveTo>
                        <a:pt x="3429" y="2080"/>
                      </a:moveTo>
                      <a:cubicBezTo>
                        <a:pt x="3736" y="1650"/>
                        <a:pt x="3675" y="-201"/>
                        <a:pt x="3491" y="18"/>
                      </a:cubicBezTo>
                      <a:cubicBezTo>
                        <a:pt x="2849" y="451"/>
                        <a:pt x="2168" y="821"/>
                        <a:pt x="1455" y="1123"/>
                      </a:cubicBezTo>
                      <a:cubicBezTo>
                        <a:pt x="780" y="1431"/>
                        <a:pt x="1271" y="1834"/>
                        <a:pt x="1701" y="2422"/>
                      </a:cubicBezTo>
                      <a:cubicBezTo>
                        <a:pt x="1977" y="2781"/>
                        <a:pt x="2080" y="3243"/>
                        <a:pt x="1982" y="3685"/>
                      </a:cubicBezTo>
                      <a:cubicBezTo>
                        <a:pt x="1533" y="3769"/>
                        <a:pt x="1078" y="3809"/>
                        <a:pt x="622" y="3808"/>
                      </a:cubicBezTo>
                      <a:cubicBezTo>
                        <a:pt x="-115" y="3808"/>
                        <a:pt x="8" y="8985"/>
                        <a:pt x="8" y="8985"/>
                      </a:cubicBezTo>
                      <a:cubicBezTo>
                        <a:pt x="229" y="8600"/>
                        <a:pt x="487" y="8239"/>
                        <a:pt x="780" y="7905"/>
                      </a:cubicBezTo>
                      <a:cubicBezTo>
                        <a:pt x="1332" y="7195"/>
                        <a:pt x="903" y="8923"/>
                        <a:pt x="841" y="10125"/>
                      </a:cubicBezTo>
                      <a:cubicBezTo>
                        <a:pt x="780" y="11327"/>
                        <a:pt x="1025" y="11669"/>
                        <a:pt x="1455" y="11669"/>
                      </a:cubicBezTo>
                      <a:cubicBezTo>
                        <a:pt x="1885" y="11669"/>
                        <a:pt x="2043" y="13117"/>
                        <a:pt x="2166" y="13880"/>
                      </a:cubicBezTo>
                      <a:cubicBezTo>
                        <a:pt x="2289" y="14643"/>
                        <a:pt x="2473" y="16038"/>
                        <a:pt x="2657" y="16038"/>
                      </a:cubicBezTo>
                      <a:cubicBezTo>
                        <a:pt x="2842" y="16038"/>
                        <a:pt x="2754" y="14714"/>
                        <a:pt x="2815" y="14284"/>
                      </a:cubicBezTo>
                      <a:cubicBezTo>
                        <a:pt x="2724" y="13411"/>
                        <a:pt x="2569" y="12546"/>
                        <a:pt x="2350" y="11696"/>
                      </a:cubicBezTo>
                      <a:lnTo>
                        <a:pt x="2815" y="11634"/>
                      </a:lnTo>
                      <a:cubicBezTo>
                        <a:pt x="2815" y="11634"/>
                        <a:pt x="2877" y="11503"/>
                        <a:pt x="2657" y="10581"/>
                      </a:cubicBezTo>
                      <a:cubicBezTo>
                        <a:pt x="2043" y="7712"/>
                        <a:pt x="2596" y="8116"/>
                        <a:pt x="2815" y="7993"/>
                      </a:cubicBezTo>
                      <a:cubicBezTo>
                        <a:pt x="3035" y="7870"/>
                        <a:pt x="3061" y="7686"/>
                        <a:pt x="3693" y="9537"/>
                      </a:cubicBezTo>
                      <a:cubicBezTo>
                        <a:pt x="4158" y="5221"/>
                        <a:pt x="3570" y="4168"/>
                        <a:pt x="3263" y="3834"/>
                      </a:cubicBezTo>
                      <a:cubicBezTo>
                        <a:pt x="2956" y="3501"/>
                        <a:pt x="3140" y="2510"/>
                        <a:pt x="3447" y="208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7C910E8A-4A90-7DBB-7F7C-CA1D96371366}"/>
                    </a:ext>
                  </a:extLst>
                </p:cNvPr>
                <p:cNvSpPr/>
                <p:nvPr/>
              </p:nvSpPr>
              <p:spPr>
                <a:xfrm>
                  <a:off x="1809524" y="1421850"/>
                  <a:ext cx="3850" cy="16099"/>
                </a:xfrm>
                <a:custGeom>
                  <a:avLst/>
                  <a:gdLst>
                    <a:gd name="connsiteX0" fmla="*/ 3220 w 3850"/>
                    <a:gd name="connsiteY0" fmla="*/ 3834 h 16099"/>
                    <a:gd name="connsiteX1" fmla="*/ 1895 w 3850"/>
                    <a:gd name="connsiteY1" fmla="*/ 3712 h 16099"/>
                    <a:gd name="connsiteX2" fmla="*/ 2141 w 3850"/>
                    <a:gd name="connsiteY2" fmla="*/ 2422 h 16099"/>
                    <a:gd name="connsiteX3" fmla="*/ 2386 w 3850"/>
                    <a:gd name="connsiteY3" fmla="*/ 1159 h 16099"/>
                    <a:gd name="connsiteX4" fmla="*/ 351 w 3850"/>
                    <a:gd name="connsiteY4" fmla="*/ 18 h 16099"/>
                    <a:gd name="connsiteX5" fmla="*/ 412 w 3850"/>
                    <a:gd name="connsiteY5" fmla="*/ 2115 h 16099"/>
                    <a:gd name="connsiteX6" fmla="*/ 596 w 3850"/>
                    <a:gd name="connsiteY6" fmla="*/ 3870 h 16099"/>
                    <a:gd name="connsiteX7" fmla="*/ 167 w 3850"/>
                    <a:gd name="connsiteY7" fmla="*/ 9546 h 16099"/>
                    <a:gd name="connsiteX8" fmla="*/ 1044 w 3850"/>
                    <a:gd name="connsiteY8" fmla="*/ 8002 h 16099"/>
                    <a:gd name="connsiteX9" fmla="*/ 1193 w 3850"/>
                    <a:gd name="connsiteY9" fmla="*/ 10634 h 16099"/>
                    <a:gd name="connsiteX10" fmla="*/ 1044 w 3850"/>
                    <a:gd name="connsiteY10" fmla="*/ 11643 h 16099"/>
                    <a:gd name="connsiteX11" fmla="*/ 1500 w 3850"/>
                    <a:gd name="connsiteY11" fmla="*/ 11713 h 16099"/>
                    <a:gd name="connsiteX12" fmla="*/ 1070 w 3850"/>
                    <a:gd name="connsiteY12" fmla="*/ 14345 h 16099"/>
                    <a:gd name="connsiteX13" fmla="*/ 1193 w 3850"/>
                    <a:gd name="connsiteY13" fmla="*/ 16100 h 16099"/>
                    <a:gd name="connsiteX14" fmla="*/ 1684 w 3850"/>
                    <a:gd name="connsiteY14" fmla="*/ 13942 h 16099"/>
                    <a:gd name="connsiteX15" fmla="*/ 2395 w 3850"/>
                    <a:gd name="connsiteY15" fmla="*/ 11687 h 16099"/>
                    <a:gd name="connsiteX16" fmla="*/ 3009 w 3850"/>
                    <a:gd name="connsiteY16" fmla="*/ 10151 h 16099"/>
                    <a:gd name="connsiteX17" fmla="*/ 3106 w 3850"/>
                    <a:gd name="connsiteY17" fmla="*/ 7958 h 16099"/>
                    <a:gd name="connsiteX18" fmla="*/ 3843 w 3850"/>
                    <a:gd name="connsiteY18" fmla="*/ 9011 h 16099"/>
                    <a:gd name="connsiteX19" fmla="*/ 3228 w 3850"/>
                    <a:gd name="connsiteY19" fmla="*/ 3861 h 1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50" h="16099">
                      <a:moveTo>
                        <a:pt x="3220" y="3834"/>
                      </a:moveTo>
                      <a:cubicBezTo>
                        <a:pt x="2775" y="3837"/>
                        <a:pt x="2331" y="3796"/>
                        <a:pt x="1895" y="3712"/>
                      </a:cubicBezTo>
                      <a:cubicBezTo>
                        <a:pt x="1775" y="3267"/>
                        <a:pt x="1865" y="2791"/>
                        <a:pt x="2141" y="2422"/>
                      </a:cubicBezTo>
                      <a:cubicBezTo>
                        <a:pt x="2570" y="1834"/>
                        <a:pt x="3062" y="1492"/>
                        <a:pt x="2386" y="1159"/>
                      </a:cubicBezTo>
                      <a:cubicBezTo>
                        <a:pt x="1672" y="847"/>
                        <a:pt x="989" y="465"/>
                        <a:pt x="351" y="18"/>
                      </a:cubicBezTo>
                      <a:cubicBezTo>
                        <a:pt x="167" y="-201"/>
                        <a:pt x="105" y="1650"/>
                        <a:pt x="412" y="2115"/>
                      </a:cubicBezTo>
                      <a:cubicBezTo>
                        <a:pt x="719" y="2580"/>
                        <a:pt x="912" y="3589"/>
                        <a:pt x="596" y="3870"/>
                      </a:cubicBezTo>
                      <a:cubicBezTo>
                        <a:pt x="281" y="4150"/>
                        <a:pt x="-281" y="5256"/>
                        <a:pt x="167" y="9546"/>
                      </a:cubicBezTo>
                      <a:cubicBezTo>
                        <a:pt x="781" y="7695"/>
                        <a:pt x="842" y="7879"/>
                        <a:pt x="1044" y="8002"/>
                      </a:cubicBezTo>
                      <a:cubicBezTo>
                        <a:pt x="1246" y="8125"/>
                        <a:pt x="1807" y="7756"/>
                        <a:pt x="1193" y="10634"/>
                      </a:cubicBezTo>
                      <a:cubicBezTo>
                        <a:pt x="982" y="11511"/>
                        <a:pt x="1044" y="11643"/>
                        <a:pt x="1044" y="11643"/>
                      </a:cubicBezTo>
                      <a:lnTo>
                        <a:pt x="1500" y="11713"/>
                      </a:lnTo>
                      <a:cubicBezTo>
                        <a:pt x="1297" y="12579"/>
                        <a:pt x="1153" y="13459"/>
                        <a:pt x="1070" y="14345"/>
                      </a:cubicBezTo>
                      <a:cubicBezTo>
                        <a:pt x="1132" y="14714"/>
                        <a:pt x="982" y="16100"/>
                        <a:pt x="1193" y="16100"/>
                      </a:cubicBezTo>
                      <a:cubicBezTo>
                        <a:pt x="1404" y="16100"/>
                        <a:pt x="1562" y="14679"/>
                        <a:pt x="1684" y="13942"/>
                      </a:cubicBezTo>
                      <a:cubicBezTo>
                        <a:pt x="1807" y="13205"/>
                        <a:pt x="1965" y="11687"/>
                        <a:pt x="2395" y="11687"/>
                      </a:cubicBezTo>
                      <a:cubicBezTo>
                        <a:pt x="2825" y="11687"/>
                        <a:pt x="3106" y="11380"/>
                        <a:pt x="3009" y="10151"/>
                      </a:cubicBezTo>
                      <a:cubicBezTo>
                        <a:pt x="2913" y="8923"/>
                        <a:pt x="2518" y="7256"/>
                        <a:pt x="3106" y="7958"/>
                      </a:cubicBezTo>
                      <a:cubicBezTo>
                        <a:pt x="3385" y="8284"/>
                        <a:pt x="3631" y="8637"/>
                        <a:pt x="3843" y="9011"/>
                      </a:cubicBezTo>
                      <a:cubicBezTo>
                        <a:pt x="3843" y="9011"/>
                        <a:pt x="3965" y="3861"/>
                        <a:pt x="3228" y="386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8C6EE573-D664-D658-483A-01B43F347EE9}"/>
                    </a:ext>
                  </a:extLst>
                </p:cNvPr>
                <p:cNvSpPr/>
                <p:nvPr/>
              </p:nvSpPr>
              <p:spPr>
                <a:xfrm>
                  <a:off x="1759827" y="1431440"/>
                  <a:ext cx="12470" cy="17767"/>
                </a:xfrm>
                <a:custGeom>
                  <a:avLst/>
                  <a:gdLst>
                    <a:gd name="connsiteX0" fmla="*/ 12418 w 12470"/>
                    <a:gd name="connsiteY0" fmla="*/ 2307 h 17767"/>
                    <a:gd name="connsiteX1" fmla="*/ 9953 w 12470"/>
                    <a:gd name="connsiteY1" fmla="*/ 6220 h 17767"/>
                    <a:gd name="connsiteX2" fmla="*/ 8417 w 12470"/>
                    <a:gd name="connsiteY2" fmla="*/ 6835 h 17767"/>
                    <a:gd name="connsiteX3" fmla="*/ 9461 w 12470"/>
                    <a:gd name="connsiteY3" fmla="*/ 395 h 17767"/>
                    <a:gd name="connsiteX4" fmla="*/ 6750 w 12470"/>
                    <a:gd name="connsiteY4" fmla="*/ 0 h 17767"/>
                    <a:gd name="connsiteX5" fmla="*/ 5829 w 12470"/>
                    <a:gd name="connsiteY5" fmla="*/ 1755 h 17767"/>
                    <a:gd name="connsiteX6" fmla="*/ 4408 w 12470"/>
                    <a:gd name="connsiteY6" fmla="*/ 2808 h 17767"/>
                    <a:gd name="connsiteX7" fmla="*/ 4654 w 12470"/>
                    <a:gd name="connsiteY7" fmla="*/ 3483 h 17767"/>
                    <a:gd name="connsiteX8" fmla="*/ 4162 w 12470"/>
                    <a:gd name="connsiteY8" fmla="*/ 4360 h 17767"/>
                    <a:gd name="connsiteX9" fmla="*/ 4776 w 12470"/>
                    <a:gd name="connsiteY9" fmla="*/ 5966 h 17767"/>
                    <a:gd name="connsiteX10" fmla="*/ 3329 w 12470"/>
                    <a:gd name="connsiteY10" fmla="*/ 5352 h 17767"/>
                    <a:gd name="connsiteX11" fmla="*/ 767 w 12470"/>
                    <a:gd name="connsiteY11" fmla="*/ 2518 h 17767"/>
                    <a:gd name="connsiteX12" fmla="*/ 1144 w 12470"/>
                    <a:gd name="connsiteY12" fmla="*/ 4334 h 17767"/>
                    <a:gd name="connsiteX13" fmla="*/ 644 w 12470"/>
                    <a:gd name="connsiteY13" fmla="*/ 7536 h 17767"/>
                    <a:gd name="connsiteX14" fmla="*/ 863 w 12470"/>
                    <a:gd name="connsiteY14" fmla="*/ 8984 h 17767"/>
                    <a:gd name="connsiteX15" fmla="*/ 4469 w 12470"/>
                    <a:gd name="connsiteY15" fmla="*/ 10186 h 17767"/>
                    <a:gd name="connsiteX16" fmla="*/ 4408 w 12470"/>
                    <a:gd name="connsiteY16" fmla="*/ 11063 h 17767"/>
                    <a:gd name="connsiteX17" fmla="*/ 2741 w 12470"/>
                    <a:gd name="connsiteY17" fmla="*/ 12169 h 17767"/>
                    <a:gd name="connsiteX18" fmla="*/ 2346 w 12470"/>
                    <a:gd name="connsiteY18" fmla="*/ 15494 h 17767"/>
                    <a:gd name="connsiteX19" fmla="*/ 1267 w 12470"/>
                    <a:gd name="connsiteY19" fmla="*/ 17038 h 17767"/>
                    <a:gd name="connsiteX20" fmla="*/ 2802 w 12470"/>
                    <a:gd name="connsiteY20" fmla="*/ 17749 h 17767"/>
                    <a:gd name="connsiteX21" fmla="*/ 5057 w 12470"/>
                    <a:gd name="connsiteY21" fmla="*/ 15117 h 17767"/>
                    <a:gd name="connsiteX22" fmla="*/ 5575 w 12470"/>
                    <a:gd name="connsiteY22" fmla="*/ 14003 h 17767"/>
                    <a:gd name="connsiteX23" fmla="*/ 6689 w 12470"/>
                    <a:gd name="connsiteY23" fmla="*/ 12064 h 17767"/>
                    <a:gd name="connsiteX24" fmla="*/ 8567 w 12470"/>
                    <a:gd name="connsiteY24" fmla="*/ 13941 h 17767"/>
                    <a:gd name="connsiteX25" fmla="*/ 9350 w 12470"/>
                    <a:gd name="connsiteY25" fmla="*/ 14754 h 17767"/>
                    <a:gd name="connsiteX26" fmla="*/ 9119 w 12470"/>
                    <a:gd name="connsiteY26" fmla="*/ 15301 h 17767"/>
                    <a:gd name="connsiteX27" fmla="*/ 7952 w 12470"/>
                    <a:gd name="connsiteY27" fmla="*/ 16994 h 17767"/>
                    <a:gd name="connsiteX28" fmla="*/ 10383 w 12470"/>
                    <a:gd name="connsiteY28" fmla="*/ 16784 h 17767"/>
                    <a:gd name="connsiteX29" fmla="*/ 10663 w 12470"/>
                    <a:gd name="connsiteY29" fmla="*/ 13204 h 17767"/>
                    <a:gd name="connsiteX30" fmla="*/ 11541 w 12470"/>
                    <a:gd name="connsiteY30" fmla="*/ 6519 h 17767"/>
                    <a:gd name="connsiteX31" fmla="*/ 12471 w 12470"/>
                    <a:gd name="connsiteY31" fmla="*/ 5501 h 17767"/>
                    <a:gd name="connsiteX32" fmla="*/ 12164 w 12470"/>
                    <a:gd name="connsiteY32" fmla="*/ 3527 h 17767"/>
                    <a:gd name="connsiteX33" fmla="*/ 12418 w 12470"/>
                    <a:gd name="connsiteY33" fmla="*/ 2307 h 17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2470" h="17767">
                      <a:moveTo>
                        <a:pt x="12418" y="2307"/>
                      </a:moveTo>
                      <a:cubicBezTo>
                        <a:pt x="12418" y="2307"/>
                        <a:pt x="10479" y="2307"/>
                        <a:pt x="9953" y="6220"/>
                      </a:cubicBezTo>
                      <a:cubicBezTo>
                        <a:pt x="9426" y="10133"/>
                        <a:pt x="8110" y="8993"/>
                        <a:pt x="8417" y="6835"/>
                      </a:cubicBezTo>
                      <a:cubicBezTo>
                        <a:pt x="8725" y="4676"/>
                        <a:pt x="10172" y="1167"/>
                        <a:pt x="9461" y="395"/>
                      </a:cubicBezTo>
                      <a:cubicBezTo>
                        <a:pt x="8751" y="-377"/>
                        <a:pt x="7400" y="956"/>
                        <a:pt x="6750" y="0"/>
                      </a:cubicBezTo>
                      <a:cubicBezTo>
                        <a:pt x="6689" y="1448"/>
                        <a:pt x="6198" y="1509"/>
                        <a:pt x="5829" y="1755"/>
                      </a:cubicBezTo>
                      <a:cubicBezTo>
                        <a:pt x="5461" y="2000"/>
                        <a:pt x="4347" y="2193"/>
                        <a:pt x="4408" y="2808"/>
                      </a:cubicBezTo>
                      <a:cubicBezTo>
                        <a:pt x="4469" y="3422"/>
                        <a:pt x="4654" y="2992"/>
                        <a:pt x="4654" y="3483"/>
                      </a:cubicBezTo>
                      <a:cubicBezTo>
                        <a:pt x="4654" y="3974"/>
                        <a:pt x="4162" y="3913"/>
                        <a:pt x="4162" y="4360"/>
                      </a:cubicBezTo>
                      <a:cubicBezTo>
                        <a:pt x="4162" y="4808"/>
                        <a:pt x="4776" y="5413"/>
                        <a:pt x="4776" y="5966"/>
                      </a:cubicBezTo>
                      <a:cubicBezTo>
                        <a:pt x="4776" y="6519"/>
                        <a:pt x="4066" y="6554"/>
                        <a:pt x="3329" y="5352"/>
                      </a:cubicBezTo>
                      <a:cubicBezTo>
                        <a:pt x="2592" y="4150"/>
                        <a:pt x="1267" y="1992"/>
                        <a:pt x="767" y="2518"/>
                      </a:cubicBezTo>
                      <a:cubicBezTo>
                        <a:pt x="267" y="3044"/>
                        <a:pt x="986" y="3931"/>
                        <a:pt x="1144" y="4334"/>
                      </a:cubicBezTo>
                      <a:cubicBezTo>
                        <a:pt x="1302" y="4738"/>
                        <a:pt x="2250" y="7045"/>
                        <a:pt x="644" y="7536"/>
                      </a:cubicBezTo>
                      <a:cubicBezTo>
                        <a:pt x="4" y="7694"/>
                        <a:pt x="-496" y="8774"/>
                        <a:pt x="863" y="8984"/>
                      </a:cubicBezTo>
                      <a:cubicBezTo>
                        <a:pt x="2223" y="9195"/>
                        <a:pt x="3697" y="9230"/>
                        <a:pt x="4469" y="10186"/>
                      </a:cubicBezTo>
                      <a:cubicBezTo>
                        <a:pt x="5241" y="11142"/>
                        <a:pt x="4899" y="10809"/>
                        <a:pt x="4408" y="11063"/>
                      </a:cubicBezTo>
                      <a:cubicBezTo>
                        <a:pt x="3917" y="11318"/>
                        <a:pt x="2741" y="11800"/>
                        <a:pt x="2741" y="12169"/>
                      </a:cubicBezTo>
                      <a:cubicBezTo>
                        <a:pt x="2741" y="12537"/>
                        <a:pt x="2960" y="14634"/>
                        <a:pt x="2346" y="15494"/>
                      </a:cubicBezTo>
                      <a:cubicBezTo>
                        <a:pt x="1732" y="16354"/>
                        <a:pt x="1662" y="16731"/>
                        <a:pt x="1267" y="17038"/>
                      </a:cubicBezTo>
                      <a:cubicBezTo>
                        <a:pt x="1587" y="17565"/>
                        <a:pt x="2193" y="17845"/>
                        <a:pt x="2802" y="17749"/>
                      </a:cubicBezTo>
                      <a:cubicBezTo>
                        <a:pt x="3109" y="16485"/>
                        <a:pt x="4347" y="14976"/>
                        <a:pt x="5057" y="15117"/>
                      </a:cubicBezTo>
                      <a:cubicBezTo>
                        <a:pt x="5408" y="14858"/>
                        <a:pt x="5603" y="14438"/>
                        <a:pt x="5575" y="14003"/>
                      </a:cubicBezTo>
                      <a:cubicBezTo>
                        <a:pt x="5575" y="13204"/>
                        <a:pt x="6040" y="12064"/>
                        <a:pt x="6689" y="12064"/>
                      </a:cubicBezTo>
                      <a:cubicBezTo>
                        <a:pt x="7338" y="12064"/>
                        <a:pt x="7952" y="13941"/>
                        <a:pt x="8567" y="13941"/>
                      </a:cubicBezTo>
                      <a:cubicBezTo>
                        <a:pt x="9007" y="13949"/>
                        <a:pt x="9358" y="14313"/>
                        <a:pt x="9350" y="14754"/>
                      </a:cubicBezTo>
                      <a:cubicBezTo>
                        <a:pt x="9347" y="14959"/>
                        <a:pt x="9264" y="15155"/>
                        <a:pt x="9119" y="15301"/>
                      </a:cubicBezTo>
                      <a:cubicBezTo>
                        <a:pt x="8567" y="15792"/>
                        <a:pt x="7277" y="16380"/>
                        <a:pt x="7952" y="16994"/>
                      </a:cubicBezTo>
                      <a:cubicBezTo>
                        <a:pt x="8628" y="17608"/>
                        <a:pt x="9181" y="17670"/>
                        <a:pt x="10383" y="16784"/>
                      </a:cubicBezTo>
                      <a:cubicBezTo>
                        <a:pt x="11585" y="15898"/>
                        <a:pt x="10663" y="15082"/>
                        <a:pt x="10663" y="13204"/>
                      </a:cubicBezTo>
                      <a:cubicBezTo>
                        <a:pt x="10756" y="10954"/>
                        <a:pt x="11049" y="8717"/>
                        <a:pt x="11541" y="6519"/>
                      </a:cubicBezTo>
                      <a:cubicBezTo>
                        <a:pt x="12102" y="6606"/>
                        <a:pt x="12471" y="5931"/>
                        <a:pt x="12471" y="5501"/>
                      </a:cubicBezTo>
                      <a:cubicBezTo>
                        <a:pt x="12319" y="4852"/>
                        <a:pt x="12216" y="4192"/>
                        <a:pt x="12164" y="3527"/>
                      </a:cubicBezTo>
                      <a:cubicBezTo>
                        <a:pt x="12208" y="2351"/>
                        <a:pt x="12418" y="2307"/>
                        <a:pt x="12418" y="23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9E29A39C-0B8A-AB47-EF72-3C9E37EF6530}"/>
                    </a:ext>
                  </a:extLst>
                </p:cNvPr>
                <p:cNvSpPr/>
                <p:nvPr/>
              </p:nvSpPr>
              <p:spPr>
                <a:xfrm>
                  <a:off x="1776562" y="1410559"/>
                  <a:ext cx="12466" cy="17768"/>
                </a:xfrm>
                <a:custGeom>
                  <a:avLst/>
                  <a:gdLst>
                    <a:gd name="connsiteX0" fmla="*/ 12414 w 12466"/>
                    <a:gd name="connsiteY0" fmla="*/ 2307 h 17768"/>
                    <a:gd name="connsiteX1" fmla="*/ 9949 w 12466"/>
                    <a:gd name="connsiteY1" fmla="*/ 6256 h 17768"/>
                    <a:gd name="connsiteX2" fmla="*/ 8413 w 12466"/>
                    <a:gd name="connsiteY2" fmla="*/ 6808 h 17768"/>
                    <a:gd name="connsiteX3" fmla="*/ 9458 w 12466"/>
                    <a:gd name="connsiteY3" fmla="*/ 395 h 17768"/>
                    <a:gd name="connsiteX4" fmla="*/ 6746 w 12466"/>
                    <a:gd name="connsiteY4" fmla="*/ 0 h 17768"/>
                    <a:gd name="connsiteX5" fmla="*/ 5816 w 12466"/>
                    <a:gd name="connsiteY5" fmla="*/ 1755 h 17768"/>
                    <a:gd name="connsiteX6" fmla="*/ 4404 w 12466"/>
                    <a:gd name="connsiteY6" fmla="*/ 2808 h 17768"/>
                    <a:gd name="connsiteX7" fmla="*/ 4676 w 12466"/>
                    <a:gd name="connsiteY7" fmla="*/ 3483 h 17768"/>
                    <a:gd name="connsiteX8" fmla="*/ 4158 w 12466"/>
                    <a:gd name="connsiteY8" fmla="*/ 4360 h 17768"/>
                    <a:gd name="connsiteX9" fmla="*/ 4772 w 12466"/>
                    <a:gd name="connsiteY9" fmla="*/ 5966 h 17768"/>
                    <a:gd name="connsiteX10" fmla="*/ 3351 w 12466"/>
                    <a:gd name="connsiteY10" fmla="*/ 5352 h 17768"/>
                    <a:gd name="connsiteX11" fmla="*/ 763 w 12466"/>
                    <a:gd name="connsiteY11" fmla="*/ 2483 h 17768"/>
                    <a:gd name="connsiteX12" fmla="*/ 1140 w 12466"/>
                    <a:gd name="connsiteY12" fmla="*/ 4334 h 17768"/>
                    <a:gd name="connsiteX13" fmla="*/ 640 w 12466"/>
                    <a:gd name="connsiteY13" fmla="*/ 7536 h 17768"/>
                    <a:gd name="connsiteX14" fmla="*/ 886 w 12466"/>
                    <a:gd name="connsiteY14" fmla="*/ 8958 h 17768"/>
                    <a:gd name="connsiteX15" fmla="*/ 4465 w 12466"/>
                    <a:gd name="connsiteY15" fmla="*/ 10186 h 17768"/>
                    <a:gd name="connsiteX16" fmla="*/ 4404 w 12466"/>
                    <a:gd name="connsiteY16" fmla="*/ 11063 h 17768"/>
                    <a:gd name="connsiteX17" fmla="*/ 2737 w 12466"/>
                    <a:gd name="connsiteY17" fmla="*/ 12169 h 17768"/>
                    <a:gd name="connsiteX18" fmla="*/ 2342 w 12466"/>
                    <a:gd name="connsiteY18" fmla="*/ 15468 h 17768"/>
                    <a:gd name="connsiteX19" fmla="*/ 1263 w 12466"/>
                    <a:gd name="connsiteY19" fmla="*/ 17012 h 17768"/>
                    <a:gd name="connsiteX20" fmla="*/ 2798 w 12466"/>
                    <a:gd name="connsiteY20" fmla="*/ 17749 h 17768"/>
                    <a:gd name="connsiteX21" fmla="*/ 5018 w 12466"/>
                    <a:gd name="connsiteY21" fmla="*/ 15117 h 17768"/>
                    <a:gd name="connsiteX22" fmla="*/ 5571 w 12466"/>
                    <a:gd name="connsiteY22" fmla="*/ 14003 h 17768"/>
                    <a:gd name="connsiteX23" fmla="*/ 6685 w 12466"/>
                    <a:gd name="connsiteY23" fmla="*/ 12064 h 17768"/>
                    <a:gd name="connsiteX24" fmla="*/ 8563 w 12466"/>
                    <a:gd name="connsiteY24" fmla="*/ 13941 h 17768"/>
                    <a:gd name="connsiteX25" fmla="*/ 9336 w 12466"/>
                    <a:gd name="connsiteY25" fmla="*/ 14729 h 17768"/>
                    <a:gd name="connsiteX26" fmla="*/ 9115 w 12466"/>
                    <a:gd name="connsiteY26" fmla="*/ 15266 h 17768"/>
                    <a:gd name="connsiteX27" fmla="*/ 7948 w 12466"/>
                    <a:gd name="connsiteY27" fmla="*/ 17021 h 17768"/>
                    <a:gd name="connsiteX28" fmla="*/ 10379 w 12466"/>
                    <a:gd name="connsiteY28" fmla="*/ 16801 h 17768"/>
                    <a:gd name="connsiteX29" fmla="*/ 10659 w 12466"/>
                    <a:gd name="connsiteY29" fmla="*/ 13230 h 17768"/>
                    <a:gd name="connsiteX30" fmla="*/ 11537 w 12466"/>
                    <a:gd name="connsiteY30" fmla="*/ 6545 h 17768"/>
                    <a:gd name="connsiteX31" fmla="*/ 12467 w 12466"/>
                    <a:gd name="connsiteY31" fmla="*/ 5527 h 17768"/>
                    <a:gd name="connsiteX32" fmla="*/ 12160 w 12466"/>
                    <a:gd name="connsiteY32" fmla="*/ 3553 h 17768"/>
                    <a:gd name="connsiteX33" fmla="*/ 12370 w 12466"/>
                    <a:gd name="connsiteY33" fmla="*/ 2413 h 17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2466" h="17768">
                      <a:moveTo>
                        <a:pt x="12414" y="2307"/>
                      </a:moveTo>
                      <a:cubicBezTo>
                        <a:pt x="12414" y="2307"/>
                        <a:pt x="10475" y="2307"/>
                        <a:pt x="9949" y="6256"/>
                      </a:cubicBezTo>
                      <a:cubicBezTo>
                        <a:pt x="9422" y="10204"/>
                        <a:pt x="8098" y="8967"/>
                        <a:pt x="8413" y="6808"/>
                      </a:cubicBezTo>
                      <a:cubicBezTo>
                        <a:pt x="8729" y="4650"/>
                        <a:pt x="10168" y="1167"/>
                        <a:pt x="9458" y="395"/>
                      </a:cubicBezTo>
                      <a:cubicBezTo>
                        <a:pt x="8747" y="-377"/>
                        <a:pt x="7396" y="948"/>
                        <a:pt x="6746" y="0"/>
                      </a:cubicBezTo>
                      <a:cubicBezTo>
                        <a:pt x="6685" y="1448"/>
                        <a:pt x="6194" y="1509"/>
                        <a:pt x="5816" y="1755"/>
                      </a:cubicBezTo>
                      <a:cubicBezTo>
                        <a:pt x="5439" y="2000"/>
                        <a:pt x="4343" y="2185"/>
                        <a:pt x="4404" y="2808"/>
                      </a:cubicBezTo>
                      <a:cubicBezTo>
                        <a:pt x="4465" y="3430"/>
                        <a:pt x="4676" y="2992"/>
                        <a:pt x="4676" y="3483"/>
                      </a:cubicBezTo>
                      <a:cubicBezTo>
                        <a:pt x="4676" y="3974"/>
                        <a:pt x="4158" y="3913"/>
                        <a:pt x="4158" y="4360"/>
                      </a:cubicBezTo>
                      <a:cubicBezTo>
                        <a:pt x="4158" y="4808"/>
                        <a:pt x="4772" y="5413"/>
                        <a:pt x="4772" y="5966"/>
                      </a:cubicBezTo>
                      <a:cubicBezTo>
                        <a:pt x="4772" y="6519"/>
                        <a:pt x="4062" y="6554"/>
                        <a:pt x="3351" y="5352"/>
                      </a:cubicBezTo>
                      <a:cubicBezTo>
                        <a:pt x="2640" y="4150"/>
                        <a:pt x="1263" y="1992"/>
                        <a:pt x="763" y="2483"/>
                      </a:cubicBezTo>
                      <a:cubicBezTo>
                        <a:pt x="263" y="2974"/>
                        <a:pt x="1009" y="3931"/>
                        <a:pt x="1140" y="4334"/>
                      </a:cubicBezTo>
                      <a:cubicBezTo>
                        <a:pt x="1272" y="4738"/>
                        <a:pt x="2246" y="7045"/>
                        <a:pt x="640" y="7536"/>
                      </a:cubicBezTo>
                      <a:cubicBezTo>
                        <a:pt x="0" y="7694"/>
                        <a:pt x="-500" y="8774"/>
                        <a:pt x="886" y="8958"/>
                      </a:cubicBezTo>
                      <a:cubicBezTo>
                        <a:pt x="2272" y="9142"/>
                        <a:pt x="3693" y="9230"/>
                        <a:pt x="4465" y="10186"/>
                      </a:cubicBezTo>
                      <a:cubicBezTo>
                        <a:pt x="5237" y="11142"/>
                        <a:pt x="4895" y="10800"/>
                        <a:pt x="4404" y="11063"/>
                      </a:cubicBezTo>
                      <a:cubicBezTo>
                        <a:pt x="3913" y="11327"/>
                        <a:pt x="2737" y="11800"/>
                        <a:pt x="2737" y="12169"/>
                      </a:cubicBezTo>
                      <a:cubicBezTo>
                        <a:pt x="2737" y="12537"/>
                        <a:pt x="2956" y="14634"/>
                        <a:pt x="2342" y="15468"/>
                      </a:cubicBezTo>
                      <a:cubicBezTo>
                        <a:pt x="1728" y="16301"/>
                        <a:pt x="1658" y="16696"/>
                        <a:pt x="1263" y="17012"/>
                      </a:cubicBezTo>
                      <a:cubicBezTo>
                        <a:pt x="1568" y="17557"/>
                        <a:pt x="2183" y="17851"/>
                        <a:pt x="2798" y="17749"/>
                      </a:cubicBezTo>
                      <a:cubicBezTo>
                        <a:pt x="3105" y="16485"/>
                        <a:pt x="4343" y="14976"/>
                        <a:pt x="5018" y="15117"/>
                      </a:cubicBezTo>
                      <a:cubicBezTo>
                        <a:pt x="5385" y="14869"/>
                        <a:pt x="5595" y="14446"/>
                        <a:pt x="5571" y="14003"/>
                      </a:cubicBezTo>
                      <a:cubicBezTo>
                        <a:pt x="5571" y="13169"/>
                        <a:pt x="6036" y="12064"/>
                        <a:pt x="6685" y="12064"/>
                      </a:cubicBezTo>
                      <a:cubicBezTo>
                        <a:pt x="7334" y="12064"/>
                        <a:pt x="7948" y="13941"/>
                        <a:pt x="8563" y="13941"/>
                      </a:cubicBezTo>
                      <a:cubicBezTo>
                        <a:pt x="8994" y="13946"/>
                        <a:pt x="9340" y="14298"/>
                        <a:pt x="9336" y="14729"/>
                      </a:cubicBezTo>
                      <a:cubicBezTo>
                        <a:pt x="9334" y="14930"/>
                        <a:pt x="9255" y="15122"/>
                        <a:pt x="9115" y="15266"/>
                      </a:cubicBezTo>
                      <a:cubicBezTo>
                        <a:pt x="8563" y="15792"/>
                        <a:pt x="7273" y="16380"/>
                        <a:pt x="7948" y="17021"/>
                      </a:cubicBezTo>
                      <a:cubicBezTo>
                        <a:pt x="8624" y="17661"/>
                        <a:pt x="9177" y="17696"/>
                        <a:pt x="10379" y="16801"/>
                      </a:cubicBezTo>
                      <a:cubicBezTo>
                        <a:pt x="11581" y="15906"/>
                        <a:pt x="10659" y="15108"/>
                        <a:pt x="10659" y="13230"/>
                      </a:cubicBezTo>
                      <a:cubicBezTo>
                        <a:pt x="10734" y="10979"/>
                        <a:pt x="11028" y="8739"/>
                        <a:pt x="11537" y="6545"/>
                      </a:cubicBezTo>
                      <a:cubicBezTo>
                        <a:pt x="12098" y="6633"/>
                        <a:pt x="12467" y="5922"/>
                        <a:pt x="12467" y="5527"/>
                      </a:cubicBezTo>
                      <a:cubicBezTo>
                        <a:pt x="12315" y="4878"/>
                        <a:pt x="12212" y="4218"/>
                        <a:pt x="12160" y="3553"/>
                      </a:cubicBezTo>
                      <a:cubicBezTo>
                        <a:pt x="12160" y="2474"/>
                        <a:pt x="12370" y="2413"/>
                        <a:pt x="12370" y="24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329F8425-D2E3-85D1-FACE-83F3709211DA}"/>
                    </a:ext>
                  </a:extLst>
                </p:cNvPr>
                <p:cNvSpPr/>
                <p:nvPr/>
              </p:nvSpPr>
              <p:spPr>
                <a:xfrm>
                  <a:off x="1723061" y="1254214"/>
                  <a:ext cx="5913" cy="5913"/>
                </a:xfrm>
                <a:custGeom>
                  <a:avLst/>
                  <a:gdLst>
                    <a:gd name="connsiteX0" fmla="*/ 5913 w 5913"/>
                    <a:gd name="connsiteY0" fmla="*/ 2957 h 5913"/>
                    <a:gd name="connsiteX1" fmla="*/ 2957 w 5913"/>
                    <a:gd name="connsiteY1" fmla="*/ 5913 h 5913"/>
                    <a:gd name="connsiteX2" fmla="*/ 0 w 5913"/>
                    <a:gd name="connsiteY2" fmla="*/ 2957 h 5913"/>
                    <a:gd name="connsiteX3" fmla="*/ 2957 w 5913"/>
                    <a:gd name="connsiteY3" fmla="*/ 0 h 5913"/>
                    <a:gd name="connsiteX4" fmla="*/ 5913 w 5913"/>
                    <a:gd name="connsiteY4" fmla="*/ 2957 h 5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13" h="5913">
                      <a:moveTo>
                        <a:pt x="5913" y="2957"/>
                      </a:moveTo>
                      <a:cubicBezTo>
                        <a:pt x="5913" y="4590"/>
                        <a:pt x="4590" y="5913"/>
                        <a:pt x="2957" y="5913"/>
                      </a:cubicBezTo>
                      <a:cubicBezTo>
                        <a:pt x="1324" y="5913"/>
                        <a:pt x="0" y="4590"/>
                        <a:pt x="0" y="2957"/>
                      </a:cubicBezTo>
                      <a:cubicBezTo>
                        <a:pt x="0" y="1324"/>
                        <a:pt x="1324" y="0"/>
                        <a:pt x="2957" y="0"/>
                      </a:cubicBezTo>
                      <a:cubicBezTo>
                        <a:pt x="4590" y="0"/>
                        <a:pt x="5913" y="1324"/>
                        <a:pt x="5913" y="29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CC288743-E41F-A908-0A92-C4BC4FD1C7CC}"/>
                    </a:ext>
                  </a:extLst>
                </p:cNvPr>
                <p:cNvSpPr/>
                <p:nvPr/>
              </p:nvSpPr>
              <p:spPr>
                <a:xfrm>
                  <a:off x="1684256" y="1250977"/>
                  <a:ext cx="20433" cy="19968"/>
                </a:xfrm>
                <a:custGeom>
                  <a:avLst/>
                  <a:gdLst>
                    <a:gd name="connsiteX0" fmla="*/ 2439 w 20433"/>
                    <a:gd name="connsiteY0" fmla="*/ 19583 h 19968"/>
                    <a:gd name="connsiteX1" fmla="*/ 3553 w 20433"/>
                    <a:gd name="connsiteY1" fmla="*/ 19425 h 19968"/>
                    <a:gd name="connsiteX2" fmla="*/ 2071 w 20433"/>
                    <a:gd name="connsiteY2" fmla="*/ 8598 h 19968"/>
                    <a:gd name="connsiteX3" fmla="*/ 9589 w 20433"/>
                    <a:gd name="connsiteY3" fmla="*/ 17933 h 19968"/>
                    <a:gd name="connsiteX4" fmla="*/ 10467 w 20433"/>
                    <a:gd name="connsiteY4" fmla="*/ 17723 h 19968"/>
                    <a:gd name="connsiteX5" fmla="*/ 13099 w 20433"/>
                    <a:gd name="connsiteY5" fmla="*/ 5764 h 19968"/>
                    <a:gd name="connsiteX6" fmla="*/ 16608 w 20433"/>
                    <a:gd name="connsiteY6" fmla="*/ 16424 h 19968"/>
                    <a:gd name="connsiteX7" fmla="*/ 18459 w 20433"/>
                    <a:gd name="connsiteY7" fmla="*/ 15871 h 19968"/>
                    <a:gd name="connsiteX8" fmla="*/ 20434 w 20433"/>
                    <a:gd name="connsiteY8" fmla="*/ 15564 h 19968"/>
                    <a:gd name="connsiteX9" fmla="*/ 14704 w 20433"/>
                    <a:gd name="connsiteY9" fmla="*/ 0 h 19968"/>
                    <a:gd name="connsiteX10" fmla="*/ 13748 w 20433"/>
                    <a:gd name="connsiteY10" fmla="*/ 333 h 19968"/>
                    <a:gd name="connsiteX11" fmla="*/ 12730 w 20433"/>
                    <a:gd name="connsiteY11" fmla="*/ 465 h 19968"/>
                    <a:gd name="connsiteX12" fmla="*/ 9835 w 20433"/>
                    <a:gd name="connsiteY12" fmla="*/ 12669 h 19968"/>
                    <a:gd name="connsiteX13" fmla="*/ 1939 w 20433"/>
                    <a:gd name="connsiteY13" fmla="*/ 2957 h 19968"/>
                    <a:gd name="connsiteX14" fmla="*/ 0 w 20433"/>
                    <a:gd name="connsiteY14" fmla="*/ 3387 h 19968"/>
                    <a:gd name="connsiteX15" fmla="*/ 1325 w 20433"/>
                    <a:gd name="connsiteY15" fmla="*/ 19969 h 19968"/>
                    <a:gd name="connsiteX16" fmla="*/ 2343 w 20433"/>
                    <a:gd name="connsiteY16" fmla="*/ 19600 h 19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433" h="19968">
                      <a:moveTo>
                        <a:pt x="2439" y="19583"/>
                      </a:moveTo>
                      <a:cubicBezTo>
                        <a:pt x="2808" y="19510"/>
                        <a:pt x="3180" y="19458"/>
                        <a:pt x="3553" y="19425"/>
                      </a:cubicBezTo>
                      <a:cubicBezTo>
                        <a:pt x="2862" y="15845"/>
                        <a:pt x="2367" y="12231"/>
                        <a:pt x="2071" y="8598"/>
                      </a:cubicBezTo>
                      <a:cubicBezTo>
                        <a:pt x="4703" y="11862"/>
                        <a:pt x="7335" y="15073"/>
                        <a:pt x="9589" y="17933"/>
                      </a:cubicBezTo>
                      <a:cubicBezTo>
                        <a:pt x="9864" y="17804"/>
                        <a:pt x="10163" y="17732"/>
                        <a:pt x="10467" y="17723"/>
                      </a:cubicBezTo>
                      <a:cubicBezTo>
                        <a:pt x="11265" y="13713"/>
                        <a:pt x="12222" y="9739"/>
                        <a:pt x="13099" y="5764"/>
                      </a:cubicBezTo>
                      <a:cubicBezTo>
                        <a:pt x="14275" y="9274"/>
                        <a:pt x="15573" y="12783"/>
                        <a:pt x="16608" y="16424"/>
                      </a:cubicBezTo>
                      <a:lnTo>
                        <a:pt x="18459" y="15871"/>
                      </a:lnTo>
                      <a:cubicBezTo>
                        <a:pt x="19135" y="15713"/>
                        <a:pt x="19784" y="15652"/>
                        <a:pt x="20434" y="15564"/>
                      </a:cubicBezTo>
                      <a:cubicBezTo>
                        <a:pt x="18582" y="11063"/>
                        <a:pt x="16924" y="6098"/>
                        <a:pt x="14704" y="0"/>
                      </a:cubicBezTo>
                      <a:cubicBezTo>
                        <a:pt x="14397" y="142"/>
                        <a:pt x="14077" y="254"/>
                        <a:pt x="13748" y="333"/>
                      </a:cubicBezTo>
                      <a:cubicBezTo>
                        <a:pt x="13414" y="409"/>
                        <a:pt x="13073" y="453"/>
                        <a:pt x="12730" y="465"/>
                      </a:cubicBezTo>
                      <a:cubicBezTo>
                        <a:pt x="11897" y="4852"/>
                        <a:pt x="10756" y="8967"/>
                        <a:pt x="9835" y="12669"/>
                      </a:cubicBezTo>
                      <a:cubicBezTo>
                        <a:pt x="7150" y="9432"/>
                        <a:pt x="4501" y="6220"/>
                        <a:pt x="1939" y="2957"/>
                      </a:cubicBezTo>
                      <a:cubicBezTo>
                        <a:pt x="1328" y="3229"/>
                        <a:pt x="669" y="3376"/>
                        <a:pt x="0" y="3387"/>
                      </a:cubicBezTo>
                      <a:cubicBezTo>
                        <a:pt x="579" y="9528"/>
                        <a:pt x="1079" y="15099"/>
                        <a:pt x="1325" y="19969"/>
                      </a:cubicBezTo>
                      <a:cubicBezTo>
                        <a:pt x="1646" y="19800"/>
                        <a:pt x="1988" y="19677"/>
                        <a:pt x="2343" y="19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7E9FA359-3FC9-F180-39E0-C7098E873C12}"/>
                    </a:ext>
                  </a:extLst>
                </p:cNvPr>
                <p:cNvSpPr/>
                <p:nvPr/>
              </p:nvSpPr>
              <p:spPr>
                <a:xfrm>
                  <a:off x="1665191" y="1255749"/>
                  <a:ext cx="14309" cy="18371"/>
                </a:xfrm>
                <a:custGeom>
                  <a:avLst/>
                  <a:gdLst>
                    <a:gd name="connsiteX0" fmla="*/ 12362 w 14309"/>
                    <a:gd name="connsiteY0" fmla="*/ 17942 h 18371"/>
                    <a:gd name="connsiteX1" fmla="*/ 13353 w 14309"/>
                    <a:gd name="connsiteY1" fmla="*/ 17723 h 18371"/>
                    <a:gd name="connsiteX2" fmla="*/ 14310 w 14309"/>
                    <a:gd name="connsiteY2" fmla="*/ 0 h 18371"/>
                    <a:gd name="connsiteX3" fmla="*/ 12239 w 14309"/>
                    <a:gd name="connsiteY3" fmla="*/ 711 h 18371"/>
                    <a:gd name="connsiteX4" fmla="*/ 11871 w 14309"/>
                    <a:gd name="connsiteY4" fmla="*/ 13380 h 18371"/>
                    <a:gd name="connsiteX5" fmla="*/ 3974 w 14309"/>
                    <a:gd name="connsiteY5" fmla="*/ 3545 h 18371"/>
                    <a:gd name="connsiteX6" fmla="*/ 2035 w 14309"/>
                    <a:gd name="connsiteY6" fmla="*/ 4352 h 18371"/>
                    <a:gd name="connsiteX7" fmla="*/ 0 w 14309"/>
                    <a:gd name="connsiteY7" fmla="*/ 4931 h 18371"/>
                    <a:gd name="connsiteX8" fmla="*/ 11406 w 14309"/>
                    <a:gd name="connsiteY8" fmla="*/ 18372 h 18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09" h="18371">
                      <a:moveTo>
                        <a:pt x="12362" y="17942"/>
                      </a:moveTo>
                      <a:cubicBezTo>
                        <a:pt x="12684" y="17836"/>
                        <a:pt x="13016" y="17762"/>
                        <a:pt x="13353" y="17723"/>
                      </a:cubicBezTo>
                      <a:cubicBezTo>
                        <a:pt x="13415" y="11748"/>
                        <a:pt x="13906" y="5887"/>
                        <a:pt x="14310" y="0"/>
                      </a:cubicBezTo>
                      <a:cubicBezTo>
                        <a:pt x="13649" y="316"/>
                        <a:pt x="12954" y="555"/>
                        <a:pt x="12239" y="711"/>
                      </a:cubicBezTo>
                      <a:cubicBezTo>
                        <a:pt x="12300" y="4904"/>
                        <a:pt x="12116" y="9160"/>
                        <a:pt x="11871" y="13380"/>
                      </a:cubicBezTo>
                      <a:cubicBezTo>
                        <a:pt x="9239" y="10107"/>
                        <a:pt x="6413" y="6905"/>
                        <a:pt x="3974" y="3545"/>
                      </a:cubicBezTo>
                      <a:cubicBezTo>
                        <a:pt x="3347" y="3857"/>
                        <a:pt x="2700" y="4127"/>
                        <a:pt x="2035" y="4352"/>
                      </a:cubicBezTo>
                      <a:cubicBezTo>
                        <a:pt x="1386" y="4597"/>
                        <a:pt x="684" y="4746"/>
                        <a:pt x="0" y="4931"/>
                      </a:cubicBezTo>
                      <a:cubicBezTo>
                        <a:pt x="3913" y="9317"/>
                        <a:pt x="7703" y="13774"/>
                        <a:pt x="11406" y="1837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160E1644-4029-EDA4-DB5F-AE21B1FB0CCE}"/>
                    </a:ext>
                  </a:extLst>
                </p:cNvPr>
                <p:cNvSpPr/>
                <p:nvPr/>
              </p:nvSpPr>
              <p:spPr>
                <a:xfrm>
                  <a:off x="1648451" y="1262663"/>
                  <a:ext cx="20337" cy="21196"/>
                </a:xfrm>
                <a:custGeom>
                  <a:avLst/>
                  <a:gdLst>
                    <a:gd name="connsiteX0" fmla="*/ 8045 w 20337"/>
                    <a:gd name="connsiteY0" fmla="*/ 20706 h 21196"/>
                    <a:gd name="connsiteX1" fmla="*/ 8975 w 20337"/>
                    <a:gd name="connsiteY1" fmla="*/ 20363 h 21196"/>
                    <a:gd name="connsiteX2" fmla="*/ 3887 w 20337"/>
                    <a:gd name="connsiteY2" fmla="*/ 9949 h 21196"/>
                    <a:gd name="connsiteX3" fmla="*/ 7396 w 20337"/>
                    <a:gd name="connsiteY3" fmla="*/ 11239 h 21196"/>
                    <a:gd name="connsiteX4" fmla="*/ 18486 w 20337"/>
                    <a:gd name="connsiteY4" fmla="*/ 15713 h 21196"/>
                    <a:gd name="connsiteX5" fmla="*/ 20337 w 20337"/>
                    <a:gd name="connsiteY5" fmla="*/ 14836 h 21196"/>
                    <a:gd name="connsiteX6" fmla="*/ 13160 w 20337"/>
                    <a:gd name="connsiteY6" fmla="*/ 0 h 21196"/>
                    <a:gd name="connsiteX7" fmla="*/ 11406 w 20337"/>
                    <a:gd name="connsiteY7" fmla="*/ 877 h 21196"/>
                    <a:gd name="connsiteX8" fmla="*/ 16310 w 20337"/>
                    <a:gd name="connsiteY8" fmla="*/ 10958 h 21196"/>
                    <a:gd name="connsiteX9" fmla="*/ 2132 w 20337"/>
                    <a:gd name="connsiteY9" fmla="*/ 5405 h 21196"/>
                    <a:gd name="connsiteX10" fmla="*/ 0 w 20337"/>
                    <a:gd name="connsiteY10" fmla="*/ 6457 h 21196"/>
                    <a:gd name="connsiteX11" fmla="*/ 7168 w 20337"/>
                    <a:gd name="connsiteY11" fmla="*/ 21197 h 21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37" h="21196">
                      <a:moveTo>
                        <a:pt x="8045" y="20706"/>
                      </a:moveTo>
                      <a:lnTo>
                        <a:pt x="8975" y="20363"/>
                      </a:lnTo>
                      <a:lnTo>
                        <a:pt x="3887" y="9949"/>
                      </a:lnTo>
                      <a:lnTo>
                        <a:pt x="7396" y="11239"/>
                      </a:lnTo>
                      <a:cubicBezTo>
                        <a:pt x="11063" y="12625"/>
                        <a:pt x="14669" y="14134"/>
                        <a:pt x="18486" y="15713"/>
                      </a:cubicBezTo>
                      <a:lnTo>
                        <a:pt x="20337" y="14836"/>
                      </a:lnTo>
                      <a:lnTo>
                        <a:pt x="13160" y="0"/>
                      </a:lnTo>
                      <a:cubicBezTo>
                        <a:pt x="12628" y="387"/>
                        <a:pt x="12035" y="683"/>
                        <a:pt x="11406" y="877"/>
                      </a:cubicBezTo>
                      <a:lnTo>
                        <a:pt x="16310" y="10958"/>
                      </a:lnTo>
                      <a:cubicBezTo>
                        <a:pt x="11590" y="8984"/>
                        <a:pt x="6817" y="7256"/>
                        <a:pt x="2132" y="5405"/>
                      </a:cubicBezTo>
                      <a:lnTo>
                        <a:pt x="0" y="6457"/>
                      </a:lnTo>
                      <a:lnTo>
                        <a:pt x="7168" y="211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2B58F7BB-CECE-F5CB-022C-37F3A4159833}"/>
                    </a:ext>
                  </a:extLst>
                </p:cNvPr>
                <p:cNvSpPr/>
                <p:nvPr/>
              </p:nvSpPr>
              <p:spPr>
                <a:xfrm>
                  <a:off x="1617471" y="1286106"/>
                  <a:ext cx="18925" cy="18754"/>
                </a:xfrm>
                <a:custGeom>
                  <a:avLst/>
                  <a:gdLst>
                    <a:gd name="connsiteX0" fmla="*/ 14924 w 18925"/>
                    <a:gd name="connsiteY0" fmla="*/ 15749 h 18754"/>
                    <a:gd name="connsiteX1" fmla="*/ 18925 w 18925"/>
                    <a:gd name="connsiteY1" fmla="*/ 10669 h 18754"/>
                    <a:gd name="connsiteX2" fmla="*/ 14538 w 18925"/>
                    <a:gd name="connsiteY2" fmla="*/ 5738 h 18754"/>
                    <a:gd name="connsiteX3" fmla="*/ 13310 w 18925"/>
                    <a:gd name="connsiteY3" fmla="*/ 7028 h 18754"/>
                    <a:gd name="connsiteX4" fmla="*/ 11871 w 18925"/>
                    <a:gd name="connsiteY4" fmla="*/ 8142 h 18754"/>
                    <a:gd name="connsiteX5" fmla="*/ 15600 w 18925"/>
                    <a:gd name="connsiteY5" fmla="*/ 12300 h 18754"/>
                    <a:gd name="connsiteX6" fmla="*/ 14091 w 18925"/>
                    <a:gd name="connsiteY6" fmla="*/ 14582 h 18754"/>
                    <a:gd name="connsiteX7" fmla="*/ 5396 w 18925"/>
                    <a:gd name="connsiteY7" fmla="*/ 13467 h 18754"/>
                    <a:gd name="connsiteX8" fmla="*/ 4721 w 18925"/>
                    <a:gd name="connsiteY8" fmla="*/ 3816 h 18754"/>
                    <a:gd name="connsiteX9" fmla="*/ 9871 w 18925"/>
                    <a:gd name="connsiteY9" fmla="*/ 2465 h 18754"/>
                    <a:gd name="connsiteX10" fmla="*/ 10116 w 18925"/>
                    <a:gd name="connsiteY10" fmla="*/ 2246 h 18754"/>
                    <a:gd name="connsiteX11" fmla="*/ 9002 w 18925"/>
                    <a:gd name="connsiteY11" fmla="*/ 0 h 18754"/>
                    <a:gd name="connsiteX12" fmla="*/ 3738 w 18925"/>
                    <a:gd name="connsiteY12" fmla="*/ 2772 h 18754"/>
                    <a:gd name="connsiteX13" fmla="*/ 2440 w 18925"/>
                    <a:gd name="connsiteY13" fmla="*/ 16038 h 18754"/>
                    <a:gd name="connsiteX14" fmla="*/ 14951 w 18925"/>
                    <a:gd name="connsiteY14" fmla="*/ 15731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25" h="18754">
                      <a:moveTo>
                        <a:pt x="14924" y="15749"/>
                      </a:moveTo>
                      <a:cubicBezTo>
                        <a:pt x="16482" y="14244"/>
                        <a:pt x="17828" y="12536"/>
                        <a:pt x="18925" y="10669"/>
                      </a:cubicBezTo>
                      <a:lnTo>
                        <a:pt x="14538" y="5738"/>
                      </a:lnTo>
                      <a:cubicBezTo>
                        <a:pt x="14135" y="6168"/>
                        <a:pt x="13740" y="6615"/>
                        <a:pt x="13310" y="7028"/>
                      </a:cubicBezTo>
                      <a:lnTo>
                        <a:pt x="11871" y="8142"/>
                      </a:lnTo>
                      <a:lnTo>
                        <a:pt x="15600" y="12300"/>
                      </a:lnTo>
                      <a:cubicBezTo>
                        <a:pt x="15307" y="13181"/>
                        <a:pt x="14786" y="13967"/>
                        <a:pt x="14091" y="14582"/>
                      </a:cubicBezTo>
                      <a:cubicBezTo>
                        <a:pt x="11406" y="17012"/>
                        <a:pt x="8169" y="16556"/>
                        <a:pt x="5396" y="13467"/>
                      </a:cubicBezTo>
                      <a:cubicBezTo>
                        <a:pt x="2624" y="10379"/>
                        <a:pt x="1764" y="6449"/>
                        <a:pt x="4721" y="3816"/>
                      </a:cubicBezTo>
                      <a:cubicBezTo>
                        <a:pt x="6095" y="2517"/>
                        <a:pt x="8036" y="2008"/>
                        <a:pt x="9871" y="2465"/>
                      </a:cubicBezTo>
                      <a:lnTo>
                        <a:pt x="10116" y="2246"/>
                      </a:lnTo>
                      <a:cubicBezTo>
                        <a:pt x="9638" y="1555"/>
                        <a:pt x="9263" y="799"/>
                        <a:pt x="9002" y="0"/>
                      </a:cubicBezTo>
                      <a:cubicBezTo>
                        <a:pt x="7031" y="435"/>
                        <a:pt x="5212" y="1393"/>
                        <a:pt x="3738" y="2772"/>
                      </a:cubicBezTo>
                      <a:cubicBezTo>
                        <a:pt x="-333" y="6440"/>
                        <a:pt x="-1535" y="11651"/>
                        <a:pt x="2440" y="16038"/>
                      </a:cubicBezTo>
                      <a:cubicBezTo>
                        <a:pt x="6203" y="20232"/>
                        <a:pt x="11213" y="19126"/>
                        <a:pt x="14951" y="1573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FBFDF147-DBEE-F6AC-7519-538582FCB8D2}"/>
                    </a:ext>
                  </a:extLst>
                </p:cNvPr>
                <p:cNvSpPr/>
                <p:nvPr/>
              </p:nvSpPr>
              <p:spPr>
                <a:xfrm>
                  <a:off x="1573806" y="1357215"/>
                  <a:ext cx="19047" cy="17038"/>
                </a:xfrm>
                <a:custGeom>
                  <a:avLst/>
                  <a:gdLst>
                    <a:gd name="connsiteX0" fmla="*/ 15784 w 19047"/>
                    <a:gd name="connsiteY0" fmla="*/ 17038 h 17038"/>
                    <a:gd name="connsiteX1" fmla="*/ 15994 w 19047"/>
                    <a:gd name="connsiteY1" fmla="*/ 15863 h 17038"/>
                    <a:gd name="connsiteX2" fmla="*/ 16363 w 19047"/>
                    <a:gd name="connsiteY2" fmla="*/ 14722 h 17038"/>
                    <a:gd name="connsiteX3" fmla="*/ 14204 w 19047"/>
                    <a:gd name="connsiteY3" fmla="*/ 12660 h 17038"/>
                    <a:gd name="connsiteX4" fmla="*/ 11370 w 19047"/>
                    <a:gd name="connsiteY4" fmla="*/ 9668 h 17038"/>
                    <a:gd name="connsiteX5" fmla="*/ 18065 w 19047"/>
                    <a:gd name="connsiteY5" fmla="*/ 8098 h 17038"/>
                    <a:gd name="connsiteX6" fmla="*/ 18433 w 19047"/>
                    <a:gd name="connsiteY6" fmla="*/ 6098 h 17038"/>
                    <a:gd name="connsiteX7" fmla="*/ 19047 w 19047"/>
                    <a:gd name="connsiteY7" fmla="*/ 4097 h 17038"/>
                    <a:gd name="connsiteX8" fmla="*/ 9528 w 19047"/>
                    <a:gd name="connsiteY8" fmla="*/ 6563 h 17038"/>
                    <a:gd name="connsiteX9" fmla="*/ 8905 w 19047"/>
                    <a:gd name="connsiteY9" fmla="*/ 6712 h 17038"/>
                    <a:gd name="connsiteX10" fmla="*/ 5764 w 19047"/>
                    <a:gd name="connsiteY10" fmla="*/ 3080 h 17038"/>
                    <a:gd name="connsiteX11" fmla="*/ 3176 w 19047"/>
                    <a:gd name="connsiteY11" fmla="*/ 0 h 17038"/>
                    <a:gd name="connsiteX12" fmla="*/ 2623 w 19047"/>
                    <a:gd name="connsiteY12" fmla="*/ 2307 h 17038"/>
                    <a:gd name="connsiteX13" fmla="*/ 7335 w 19047"/>
                    <a:gd name="connsiteY13" fmla="*/ 7238 h 17038"/>
                    <a:gd name="connsiteX14" fmla="*/ 1018 w 19047"/>
                    <a:gd name="connsiteY14" fmla="*/ 8721 h 17038"/>
                    <a:gd name="connsiteX15" fmla="*/ 614 w 19047"/>
                    <a:gd name="connsiteY15" fmla="*/ 10818 h 17038"/>
                    <a:gd name="connsiteX16" fmla="*/ 0 w 19047"/>
                    <a:gd name="connsiteY16" fmla="*/ 12844 h 17038"/>
                    <a:gd name="connsiteX17" fmla="*/ 9712 w 19047"/>
                    <a:gd name="connsiteY17" fmla="*/ 10212 h 17038"/>
                    <a:gd name="connsiteX18" fmla="*/ 15784 w 19047"/>
                    <a:gd name="connsiteY18" fmla="*/ 17038 h 1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047" h="17038">
                      <a:moveTo>
                        <a:pt x="15784" y="17038"/>
                      </a:moveTo>
                      <a:lnTo>
                        <a:pt x="15994" y="15863"/>
                      </a:lnTo>
                      <a:cubicBezTo>
                        <a:pt x="16093" y="15475"/>
                        <a:pt x="16216" y="15094"/>
                        <a:pt x="16363" y="14722"/>
                      </a:cubicBezTo>
                      <a:cubicBezTo>
                        <a:pt x="15617" y="14064"/>
                        <a:pt x="14897" y="13380"/>
                        <a:pt x="14204" y="12660"/>
                      </a:cubicBezTo>
                      <a:lnTo>
                        <a:pt x="11370" y="9668"/>
                      </a:lnTo>
                      <a:lnTo>
                        <a:pt x="18065" y="8098"/>
                      </a:lnTo>
                      <a:cubicBezTo>
                        <a:pt x="18188" y="7422"/>
                        <a:pt x="18275" y="6747"/>
                        <a:pt x="18433" y="6098"/>
                      </a:cubicBezTo>
                      <a:cubicBezTo>
                        <a:pt x="18602" y="5420"/>
                        <a:pt x="18807" y="4753"/>
                        <a:pt x="19047" y="4097"/>
                      </a:cubicBezTo>
                      <a:cubicBezTo>
                        <a:pt x="15722" y="4808"/>
                        <a:pt x="12634" y="5694"/>
                        <a:pt x="9528" y="6563"/>
                      </a:cubicBezTo>
                      <a:lnTo>
                        <a:pt x="8905" y="6712"/>
                      </a:lnTo>
                      <a:lnTo>
                        <a:pt x="5764" y="3080"/>
                      </a:lnTo>
                      <a:lnTo>
                        <a:pt x="3176" y="0"/>
                      </a:lnTo>
                      <a:cubicBezTo>
                        <a:pt x="3080" y="788"/>
                        <a:pt x="2895" y="1562"/>
                        <a:pt x="2623" y="2307"/>
                      </a:cubicBezTo>
                      <a:cubicBezTo>
                        <a:pt x="4159" y="4062"/>
                        <a:pt x="5791" y="5571"/>
                        <a:pt x="7335" y="7238"/>
                      </a:cubicBezTo>
                      <a:cubicBezTo>
                        <a:pt x="5238" y="7729"/>
                        <a:pt x="3141" y="8317"/>
                        <a:pt x="1018" y="8721"/>
                      </a:cubicBezTo>
                      <a:cubicBezTo>
                        <a:pt x="895" y="9423"/>
                        <a:pt x="798" y="10133"/>
                        <a:pt x="614" y="10818"/>
                      </a:cubicBezTo>
                      <a:cubicBezTo>
                        <a:pt x="445" y="11504"/>
                        <a:pt x="240" y="12180"/>
                        <a:pt x="0" y="12844"/>
                      </a:cubicBezTo>
                      <a:lnTo>
                        <a:pt x="9712" y="10212"/>
                      </a:lnTo>
                      <a:cubicBezTo>
                        <a:pt x="11739" y="12353"/>
                        <a:pt x="13713" y="14634"/>
                        <a:pt x="15784" y="1703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38A263CE-195D-06DB-F1DC-00B134E55CE3}"/>
                    </a:ext>
                  </a:extLst>
                </p:cNvPr>
                <p:cNvSpPr/>
                <p:nvPr/>
              </p:nvSpPr>
              <p:spPr>
                <a:xfrm>
                  <a:off x="1571498" y="1373587"/>
                  <a:ext cx="17441" cy="11589"/>
                </a:xfrm>
                <a:custGeom>
                  <a:avLst/>
                  <a:gdLst>
                    <a:gd name="connsiteX0" fmla="*/ 17442 w 17441"/>
                    <a:gd name="connsiteY0" fmla="*/ 2571 h 11589"/>
                    <a:gd name="connsiteX1" fmla="*/ 16398 w 17441"/>
                    <a:gd name="connsiteY1" fmla="*/ 2571 h 11589"/>
                    <a:gd name="connsiteX2" fmla="*/ 15415 w 17441"/>
                    <a:gd name="connsiteY2" fmla="*/ 2264 h 11589"/>
                    <a:gd name="connsiteX3" fmla="*/ 14889 w 17441"/>
                    <a:gd name="connsiteY3" fmla="*/ 7808 h 11589"/>
                    <a:gd name="connsiteX4" fmla="*/ 8905 w 17441"/>
                    <a:gd name="connsiteY4" fmla="*/ 6852 h 11589"/>
                    <a:gd name="connsiteX5" fmla="*/ 9274 w 17441"/>
                    <a:gd name="connsiteY5" fmla="*/ 4387 h 11589"/>
                    <a:gd name="connsiteX6" fmla="*/ 9958 w 17441"/>
                    <a:gd name="connsiteY6" fmla="*/ 1518 h 11589"/>
                    <a:gd name="connsiteX7" fmla="*/ 8905 w 17441"/>
                    <a:gd name="connsiteY7" fmla="*/ 1518 h 11589"/>
                    <a:gd name="connsiteX8" fmla="*/ 7922 w 17441"/>
                    <a:gd name="connsiteY8" fmla="*/ 1211 h 11589"/>
                    <a:gd name="connsiteX9" fmla="*/ 7677 w 17441"/>
                    <a:gd name="connsiteY9" fmla="*/ 4167 h 11589"/>
                    <a:gd name="connsiteX10" fmla="*/ 7273 w 17441"/>
                    <a:gd name="connsiteY10" fmla="*/ 6633 h 11589"/>
                    <a:gd name="connsiteX11" fmla="*/ 2246 w 17441"/>
                    <a:gd name="connsiteY11" fmla="*/ 5764 h 11589"/>
                    <a:gd name="connsiteX12" fmla="*/ 3448 w 17441"/>
                    <a:gd name="connsiteY12" fmla="*/ 333 h 11589"/>
                    <a:gd name="connsiteX13" fmla="*/ 2404 w 17441"/>
                    <a:gd name="connsiteY13" fmla="*/ 272 h 11589"/>
                    <a:gd name="connsiteX14" fmla="*/ 1413 w 17441"/>
                    <a:gd name="connsiteY14" fmla="*/ 0 h 11589"/>
                    <a:gd name="connsiteX15" fmla="*/ 0 w 17441"/>
                    <a:gd name="connsiteY15" fmla="*/ 9028 h 11589"/>
                    <a:gd name="connsiteX16" fmla="*/ 16020 w 17441"/>
                    <a:gd name="connsiteY16" fmla="*/ 11590 h 11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41" h="11589">
                      <a:moveTo>
                        <a:pt x="17442" y="2571"/>
                      </a:moveTo>
                      <a:lnTo>
                        <a:pt x="16398" y="2571"/>
                      </a:lnTo>
                      <a:cubicBezTo>
                        <a:pt x="16062" y="2496"/>
                        <a:pt x="15733" y="2393"/>
                        <a:pt x="15415" y="2264"/>
                      </a:cubicBezTo>
                      <a:cubicBezTo>
                        <a:pt x="15344" y="4120"/>
                        <a:pt x="15169" y="5971"/>
                        <a:pt x="14889" y="7808"/>
                      </a:cubicBezTo>
                      <a:lnTo>
                        <a:pt x="8905" y="6852"/>
                      </a:lnTo>
                      <a:lnTo>
                        <a:pt x="9274" y="4387"/>
                      </a:lnTo>
                      <a:cubicBezTo>
                        <a:pt x="9467" y="3343"/>
                        <a:pt x="9712" y="2386"/>
                        <a:pt x="9958" y="1518"/>
                      </a:cubicBezTo>
                      <a:lnTo>
                        <a:pt x="8905" y="1518"/>
                      </a:lnTo>
                      <a:cubicBezTo>
                        <a:pt x="8571" y="1439"/>
                        <a:pt x="8242" y="1336"/>
                        <a:pt x="7922" y="1211"/>
                      </a:cubicBezTo>
                      <a:cubicBezTo>
                        <a:pt x="7927" y="2201"/>
                        <a:pt x="7845" y="3191"/>
                        <a:pt x="7677" y="4167"/>
                      </a:cubicBezTo>
                      <a:lnTo>
                        <a:pt x="7273" y="6633"/>
                      </a:lnTo>
                      <a:lnTo>
                        <a:pt x="2246" y="5764"/>
                      </a:lnTo>
                      <a:cubicBezTo>
                        <a:pt x="2477" y="3921"/>
                        <a:pt x="2879" y="2102"/>
                        <a:pt x="3448" y="333"/>
                      </a:cubicBezTo>
                      <a:cubicBezTo>
                        <a:pt x="3099" y="344"/>
                        <a:pt x="2749" y="323"/>
                        <a:pt x="2404" y="272"/>
                      </a:cubicBezTo>
                      <a:cubicBezTo>
                        <a:pt x="2066" y="210"/>
                        <a:pt x="1735" y="119"/>
                        <a:pt x="1413" y="0"/>
                      </a:cubicBezTo>
                      <a:lnTo>
                        <a:pt x="0" y="9028"/>
                      </a:lnTo>
                      <a:lnTo>
                        <a:pt x="16020" y="115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907A4545-FE8D-746A-1B71-F74DFC46A4BB}"/>
                    </a:ext>
                  </a:extLst>
                </p:cNvPr>
                <p:cNvSpPr/>
                <p:nvPr/>
              </p:nvSpPr>
              <p:spPr>
                <a:xfrm>
                  <a:off x="1575836" y="1442020"/>
                  <a:ext cx="17698" cy="17973"/>
                </a:xfrm>
                <a:custGeom>
                  <a:avLst/>
                  <a:gdLst>
                    <a:gd name="connsiteX0" fmla="*/ 16982 w 17698"/>
                    <a:gd name="connsiteY0" fmla="*/ 5703 h 17973"/>
                    <a:gd name="connsiteX1" fmla="*/ 13876 w 17698"/>
                    <a:gd name="connsiteY1" fmla="*/ 0 h 17973"/>
                    <a:gd name="connsiteX2" fmla="*/ 7620 w 17698"/>
                    <a:gd name="connsiteY2" fmla="*/ 2158 h 17973"/>
                    <a:gd name="connsiteX3" fmla="*/ 8322 w 17698"/>
                    <a:gd name="connsiteY3" fmla="*/ 3825 h 17973"/>
                    <a:gd name="connsiteX4" fmla="*/ 8787 w 17698"/>
                    <a:gd name="connsiteY4" fmla="*/ 5580 h 17973"/>
                    <a:gd name="connsiteX5" fmla="*/ 14051 w 17698"/>
                    <a:gd name="connsiteY5" fmla="*/ 3738 h 17973"/>
                    <a:gd name="connsiteX6" fmla="*/ 15525 w 17698"/>
                    <a:gd name="connsiteY6" fmla="*/ 6010 h 17973"/>
                    <a:gd name="connsiteX7" fmla="*/ 11139 w 17698"/>
                    <a:gd name="connsiteY7" fmla="*/ 13625 h 17973"/>
                    <a:gd name="connsiteX8" fmla="*/ 2014 w 17698"/>
                    <a:gd name="connsiteY8" fmla="*/ 10484 h 17973"/>
                    <a:gd name="connsiteX9" fmla="*/ 2786 w 17698"/>
                    <a:gd name="connsiteY9" fmla="*/ 5220 h 17973"/>
                    <a:gd name="connsiteX10" fmla="*/ 2663 w 17698"/>
                    <a:gd name="connsiteY10" fmla="*/ 4913 h 17973"/>
                    <a:gd name="connsiteX11" fmla="*/ 198 w 17698"/>
                    <a:gd name="connsiteY11" fmla="*/ 5036 h 17973"/>
                    <a:gd name="connsiteX12" fmla="*/ 663 w 17698"/>
                    <a:gd name="connsiteY12" fmla="*/ 10984 h 17973"/>
                    <a:gd name="connsiteX13" fmla="*/ 12376 w 17698"/>
                    <a:gd name="connsiteY13" fmla="*/ 17389 h 17973"/>
                    <a:gd name="connsiteX14" fmla="*/ 16991 w 17698"/>
                    <a:gd name="connsiteY14" fmla="*/ 5676 h 17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98" h="17973">
                      <a:moveTo>
                        <a:pt x="16982" y="5703"/>
                      </a:moveTo>
                      <a:cubicBezTo>
                        <a:pt x="16210" y="3670"/>
                        <a:pt x="15165" y="1751"/>
                        <a:pt x="13876" y="0"/>
                      </a:cubicBezTo>
                      <a:lnTo>
                        <a:pt x="7620" y="2158"/>
                      </a:lnTo>
                      <a:cubicBezTo>
                        <a:pt x="7866" y="2711"/>
                        <a:pt x="8112" y="3237"/>
                        <a:pt x="8322" y="3825"/>
                      </a:cubicBezTo>
                      <a:cubicBezTo>
                        <a:pt x="8533" y="4413"/>
                        <a:pt x="8629" y="4966"/>
                        <a:pt x="8787" y="5580"/>
                      </a:cubicBezTo>
                      <a:lnTo>
                        <a:pt x="14051" y="3738"/>
                      </a:lnTo>
                      <a:cubicBezTo>
                        <a:pt x="14729" y="4356"/>
                        <a:pt x="15237" y="5139"/>
                        <a:pt x="15525" y="6010"/>
                      </a:cubicBezTo>
                      <a:cubicBezTo>
                        <a:pt x="16727" y="9467"/>
                        <a:pt x="15069" y="12274"/>
                        <a:pt x="11139" y="13625"/>
                      </a:cubicBezTo>
                      <a:cubicBezTo>
                        <a:pt x="7348" y="14950"/>
                        <a:pt x="3313" y="14275"/>
                        <a:pt x="2014" y="10484"/>
                      </a:cubicBezTo>
                      <a:cubicBezTo>
                        <a:pt x="1370" y="8711"/>
                        <a:pt x="1660" y="6734"/>
                        <a:pt x="2786" y="5220"/>
                      </a:cubicBezTo>
                      <a:lnTo>
                        <a:pt x="2663" y="4913"/>
                      </a:lnTo>
                      <a:cubicBezTo>
                        <a:pt x="1850" y="5060"/>
                        <a:pt x="1022" y="5101"/>
                        <a:pt x="198" y="5036"/>
                      </a:cubicBezTo>
                      <a:cubicBezTo>
                        <a:pt x="-178" y="7025"/>
                        <a:pt x="-17" y="9078"/>
                        <a:pt x="663" y="10984"/>
                      </a:cubicBezTo>
                      <a:cubicBezTo>
                        <a:pt x="2479" y="16249"/>
                        <a:pt x="6805" y="19328"/>
                        <a:pt x="12376" y="17389"/>
                      </a:cubicBezTo>
                      <a:cubicBezTo>
                        <a:pt x="17640" y="15573"/>
                        <a:pt x="18596" y="10484"/>
                        <a:pt x="16991" y="567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CBE56CBA-A003-198F-DBED-02ADB1883876}"/>
                    </a:ext>
                  </a:extLst>
                </p:cNvPr>
                <p:cNvSpPr/>
                <p:nvPr/>
              </p:nvSpPr>
              <p:spPr>
                <a:xfrm>
                  <a:off x="1585360" y="1466428"/>
                  <a:ext cx="16327" cy="10449"/>
                </a:xfrm>
                <a:custGeom>
                  <a:avLst/>
                  <a:gdLst>
                    <a:gd name="connsiteX0" fmla="*/ 15415 w 16327"/>
                    <a:gd name="connsiteY0" fmla="*/ 1667 h 10449"/>
                    <a:gd name="connsiteX1" fmla="*/ 14731 w 16327"/>
                    <a:gd name="connsiteY1" fmla="*/ 0 h 10449"/>
                    <a:gd name="connsiteX2" fmla="*/ 0 w 16327"/>
                    <a:gd name="connsiteY2" fmla="*/ 7212 h 10449"/>
                    <a:gd name="connsiteX3" fmla="*/ 948 w 16327"/>
                    <a:gd name="connsiteY3" fmla="*/ 8756 h 10449"/>
                    <a:gd name="connsiteX4" fmla="*/ 1597 w 16327"/>
                    <a:gd name="connsiteY4" fmla="*/ 10449 h 10449"/>
                    <a:gd name="connsiteX5" fmla="*/ 16328 w 16327"/>
                    <a:gd name="connsiteY5" fmla="*/ 3237 h 10449"/>
                    <a:gd name="connsiteX6" fmla="*/ 15398 w 16327"/>
                    <a:gd name="connsiteY6" fmla="*/ 1693 h 10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27" h="10449">
                      <a:moveTo>
                        <a:pt x="15415" y="1667"/>
                      </a:moveTo>
                      <a:lnTo>
                        <a:pt x="14731" y="0"/>
                      </a:lnTo>
                      <a:lnTo>
                        <a:pt x="0" y="7212"/>
                      </a:lnTo>
                      <a:lnTo>
                        <a:pt x="948" y="8756"/>
                      </a:lnTo>
                      <a:cubicBezTo>
                        <a:pt x="1193" y="9309"/>
                        <a:pt x="1377" y="9897"/>
                        <a:pt x="1597" y="10449"/>
                      </a:cubicBezTo>
                      <a:lnTo>
                        <a:pt x="16328" y="3237"/>
                      </a:lnTo>
                      <a:lnTo>
                        <a:pt x="15398" y="16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A2DC83E2-049F-3FFF-491B-D0547F28B5B6}"/>
                    </a:ext>
                  </a:extLst>
                </p:cNvPr>
                <p:cNvSpPr/>
                <p:nvPr/>
              </p:nvSpPr>
              <p:spPr>
                <a:xfrm>
                  <a:off x="1589045" y="1472903"/>
                  <a:ext cx="18573" cy="16046"/>
                </a:xfrm>
                <a:custGeom>
                  <a:avLst/>
                  <a:gdLst>
                    <a:gd name="connsiteX0" fmla="*/ 14073 w 18573"/>
                    <a:gd name="connsiteY0" fmla="*/ 0 h 16046"/>
                    <a:gd name="connsiteX1" fmla="*/ 13239 w 18573"/>
                    <a:gd name="connsiteY1" fmla="*/ 614 h 16046"/>
                    <a:gd name="connsiteX2" fmla="*/ 12283 w 18573"/>
                    <a:gd name="connsiteY2" fmla="*/ 1018 h 16046"/>
                    <a:gd name="connsiteX3" fmla="*/ 15336 w 18573"/>
                    <a:gd name="connsiteY3" fmla="*/ 5641 h 16046"/>
                    <a:gd name="connsiteX4" fmla="*/ 10072 w 18573"/>
                    <a:gd name="connsiteY4" fmla="*/ 8721 h 16046"/>
                    <a:gd name="connsiteX5" fmla="*/ 8835 w 18573"/>
                    <a:gd name="connsiteY5" fmla="*/ 6563 h 16046"/>
                    <a:gd name="connsiteX6" fmla="*/ 7536 w 18573"/>
                    <a:gd name="connsiteY6" fmla="*/ 3878 h 16046"/>
                    <a:gd name="connsiteX7" fmla="*/ 6712 w 18573"/>
                    <a:gd name="connsiteY7" fmla="*/ 4501 h 16046"/>
                    <a:gd name="connsiteX8" fmla="*/ 5755 w 18573"/>
                    <a:gd name="connsiteY8" fmla="*/ 4896 h 16046"/>
                    <a:gd name="connsiteX9" fmla="*/ 7414 w 18573"/>
                    <a:gd name="connsiteY9" fmla="*/ 7343 h 16046"/>
                    <a:gd name="connsiteX10" fmla="*/ 8642 w 18573"/>
                    <a:gd name="connsiteY10" fmla="*/ 9502 h 16046"/>
                    <a:gd name="connsiteX11" fmla="*/ 4255 w 18573"/>
                    <a:gd name="connsiteY11" fmla="*/ 12064 h 16046"/>
                    <a:gd name="connsiteX12" fmla="*/ 1790 w 18573"/>
                    <a:gd name="connsiteY12" fmla="*/ 7133 h 16046"/>
                    <a:gd name="connsiteX13" fmla="*/ 956 w 18573"/>
                    <a:gd name="connsiteY13" fmla="*/ 7747 h 16046"/>
                    <a:gd name="connsiteX14" fmla="*/ 0 w 18573"/>
                    <a:gd name="connsiteY14" fmla="*/ 8151 h 16046"/>
                    <a:gd name="connsiteX15" fmla="*/ 4536 w 18573"/>
                    <a:gd name="connsiteY15" fmla="*/ 16047 h 16046"/>
                    <a:gd name="connsiteX16" fmla="*/ 18574 w 18573"/>
                    <a:gd name="connsiteY16" fmla="*/ 7905 h 16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73" h="16046">
                      <a:moveTo>
                        <a:pt x="14073" y="0"/>
                      </a:moveTo>
                      <a:cubicBezTo>
                        <a:pt x="13806" y="219"/>
                        <a:pt x="13528" y="425"/>
                        <a:pt x="13239" y="614"/>
                      </a:cubicBezTo>
                      <a:cubicBezTo>
                        <a:pt x="12940" y="791"/>
                        <a:pt x="12619" y="927"/>
                        <a:pt x="12283" y="1018"/>
                      </a:cubicBezTo>
                      <a:cubicBezTo>
                        <a:pt x="13396" y="2493"/>
                        <a:pt x="14416" y="4038"/>
                        <a:pt x="15336" y="5641"/>
                      </a:cubicBezTo>
                      <a:lnTo>
                        <a:pt x="10072" y="8721"/>
                      </a:lnTo>
                      <a:lnTo>
                        <a:pt x="8835" y="6563"/>
                      </a:lnTo>
                      <a:cubicBezTo>
                        <a:pt x="8339" y="5699"/>
                        <a:pt x="7905" y="4803"/>
                        <a:pt x="7536" y="3878"/>
                      </a:cubicBezTo>
                      <a:cubicBezTo>
                        <a:pt x="7229" y="4097"/>
                        <a:pt x="6984" y="4343"/>
                        <a:pt x="6712" y="4501"/>
                      </a:cubicBezTo>
                      <a:cubicBezTo>
                        <a:pt x="6404" y="4659"/>
                        <a:pt x="6085" y="4790"/>
                        <a:pt x="5755" y="4896"/>
                      </a:cubicBezTo>
                      <a:cubicBezTo>
                        <a:pt x="6353" y="5680"/>
                        <a:pt x="6907" y="6498"/>
                        <a:pt x="7414" y="7343"/>
                      </a:cubicBezTo>
                      <a:lnTo>
                        <a:pt x="8642" y="9502"/>
                      </a:lnTo>
                      <a:lnTo>
                        <a:pt x="4255" y="12064"/>
                      </a:lnTo>
                      <a:cubicBezTo>
                        <a:pt x="3297" y="10491"/>
                        <a:pt x="2473" y="8842"/>
                        <a:pt x="1790" y="7133"/>
                      </a:cubicBezTo>
                      <a:lnTo>
                        <a:pt x="956" y="7747"/>
                      </a:lnTo>
                      <a:lnTo>
                        <a:pt x="0" y="8151"/>
                      </a:lnTo>
                      <a:lnTo>
                        <a:pt x="4536" y="16047"/>
                      </a:lnTo>
                      <a:lnTo>
                        <a:pt x="18574" y="79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164983A-902E-CFBF-2F7C-140B73EEFCB5}"/>
                    </a:ext>
                  </a:extLst>
                </p:cNvPr>
                <p:cNvSpPr/>
                <p:nvPr/>
              </p:nvSpPr>
              <p:spPr>
                <a:xfrm>
                  <a:off x="1616094" y="1505850"/>
                  <a:ext cx="16976" cy="15183"/>
                </a:xfrm>
                <a:custGeom>
                  <a:avLst/>
                  <a:gdLst>
                    <a:gd name="connsiteX0" fmla="*/ 9484 w 16976"/>
                    <a:gd name="connsiteY0" fmla="*/ 13492 h 15183"/>
                    <a:gd name="connsiteX1" fmla="*/ 9668 w 16976"/>
                    <a:gd name="connsiteY1" fmla="*/ 2612 h 15183"/>
                    <a:gd name="connsiteX2" fmla="*/ 13225 w 16976"/>
                    <a:gd name="connsiteY2" fmla="*/ 2432 h 15183"/>
                    <a:gd name="connsiteX3" fmla="*/ 13406 w 16976"/>
                    <a:gd name="connsiteY3" fmla="*/ 2612 h 15183"/>
                    <a:gd name="connsiteX4" fmla="*/ 14082 w 16976"/>
                    <a:gd name="connsiteY4" fmla="*/ 6806 h 15183"/>
                    <a:gd name="connsiteX5" fmla="*/ 14450 w 16976"/>
                    <a:gd name="connsiteY5" fmla="*/ 7113 h 15183"/>
                    <a:gd name="connsiteX6" fmla="*/ 16977 w 16976"/>
                    <a:gd name="connsiteY6" fmla="*/ 5297 h 15183"/>
                    <a:gd name="connsiteX7" fmla="*/ 14818 w 16976"/>
                    <a:gd name="connsiteY7" fmla="*/ 1972 h 15183"/>
                    <a:gd name="connsiteX8" fmla="*/ 6589 w 16976"/>
                    <a:gd name="connsiteY8" fmla="*/ 1630 h 15183"/>
                    <a:gd name="connsiteX9" fmla="*/ 6589 w 16976"/>
                    <a:gd name="connsiteY9" fmla="*/ 12535 h 15183"/>
                    <a:gd name="connsiteX10" fmla="*/ 3080 w 16976"/>
                    <a:gd name="connsiteY10" fmla="*/ 12535 h 15183"/>
                    <a:gd name="connsiteX11" fmla="*/ 2439 w 16976"/>
                    <a:gd name="connsiteY11" fmla="*/ 9149 h 15183"/>
                    <a:gd name="connsiteX12" fmla="*/ 2158 w 16976"/>
                    <a:gd name="connsiteY12" fmla="*/ 8868 h 15183"/>
                    <a:gd name="connsiteX13" fmla="*/ 0 w 16976"/>
                    <a:gd name="connsiteY13" fmla="*/ 10105 h 15183"/>
                    <a:gd name="connsiteX14" fmla="*/ 2062 w 16976"/>
                    <a:gd name="connsiteY14" fmla="*/ 13492 h 15183"/>
                    <a:gd name="connsiteX15" fmla="*/ 9484 w 16976"/>
                    <a:gd name="connsiteY15" fmla="*/ 13492 h 15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976" h="15183">
                      <a:moveTo>
                        <a:pt x="9484" y="13492"/>
                      </a:moveTo>
                      <a:cubicBezTo>
                        <a:pt x="13309" y="9184"/>
                        <a:pt x="7115" y="5455"/>
                        <a:pt x="9668" y="2612"/>
                      </a:cubicBezTo>
                      <a:cubicBezTo>
                        <a:pt x="10600" y="1581"/>
                        <a:pt x="12193" y="1499"/>
                        <a:pt x="13225" y="2432"/>
                      </a:cubicBezTo>
                      <a:cubicBezTo>
                        <a:pt x="13288" y="2489"/>
                        <a:pt x="13349" y="2549"/>
                        <a:pt x="13406" y="2612"/>
                      </a:cubicBezTo>
                      <a:cubicBezTo>
                        <a:pt x="14645" y="3647"/>
                        <a:pt x="14933" y="5435"/>
                        <a:pt x="14082" y="6806"/>
                      </a:cubicBezTo>
                      <a:lnTo>
                        <a:pt x="14450" y="7113"/>
                      </a:lnTo>
                      <a:cubicBezTo>
                        <a:pt x="15250" y="6451"/>
                        <a:pt x="16094" y="5844"/>
                        <a:pt x="16977" y="5297"/>
                      </a:cubicBezTo>
                      <a:cubicBezTo>
                        <a:pt x="16578" y="4011"/>
                        <a:pt x="15831" y="2860"/>
                        <a:pt x="14818" y="1972"/>
                      </a:cubicBezTo>
                      <a:cubicBezTo>
                        <a:pt x="12046" y="-529"/>
                        <a:pt x="8677" y="-660"/>
                        <a:pt x="6589" y="1630"/>
                      </a:cubicBezTo>
                      <a:cubicBezTo>
                        <a:pt x="2922" y="5701"/>
                        <a:pt x="8747" y="10131"/>
                        <a:pt x="6589" y="12535"/>
                      </a:cubicBezTo>
                      <a:cubicBezTo>
                        <a:pt x="5712" y="13553"/>
                        <a:pt x="4431" y="13772"/>
                        <a:pt x="3080" y="12535"/>
                      </a:cubicBezTo>
                      <a:cubicBezTo>
                        <a:pt x="2128" y="11679"/>
                        <a:pt x="1866" y="10293"/>
                        <a:pt x="2439" y="9149"/>
                      </a:cubicBezTo>
                      <a:lnTo>
                        <a:pt x="2158" y="8868"/>
                      </a:lnTo>
                      <a:cubicBezTo>
                        <a:pt x="1470" y="9332"/>
                        <a:pt x="748" y="9745"/>
                        <a:pt x="0" y="10105"/>
                      </a:cubicBezTo>
                      <a:cubicBezTo>
                        <a:pt x="313" y="11423"/>
                        <a:pt x="1035" y="12608"/>
                        <a:pt x="2062" y="13492"/>
                      </a:cubicBezTo>
                      <a:cubicBezTo>
                        <a:pt x="4711" y="15957"/>
                        <a:pt x="7642" y="15527"/>
                        <a:pt x="9484" y="134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3CA94F13-3889-650A-1E06-174D86CC904F}"/>
                    </a:ext>
                  </a:extLst>
                </p:cNvPr>
                <p:cNvSpPr/>
                <p:nvPr/>
              </p:nvSpPr>
              <p:spPr>
                <a:xfrm>
                  <a:off x="1625026" y="1515981"/>
                  <a:ext cx="16801" cy="18213"/>
                </a:xfrm>
                <a:custGeom>
                  <a:avLst/>
                  <a:gdLst>
                    <a:gd name="connsiteX0" fmla="*/ 15161 w 16801"/>
                    <a:gd name="connsiteY0" fmla="*/ 0 h 18213"/>
                    <a:gd name="connsiteX1" fmla="*/ 0 w 16801"/>
                    <a:gd name="connsiteY1" fmla="*/ 9098 h 18213"/>
                    <a:gd name="connsiteX2" fmla="*/ 1755 w 16801"/>
                    <a:gd name="connsiteY2" fmla="*/ 10423 h 18213"/>
                    <a:gd name="connsiteX3" fmla="*/ 12423 w 16801"/>
                    <a:gd name="connsiteY3" fmla="*/ 3641 h 18213"/>
                    <a:gd name="connsiteX4" fmla="*/ 8695 w 16801"/>
                    <a:gd name="connsiteY4" fmla="*/ 15661 h 18213"/>
                    <a:gd name="connsiteX5" fmla="*/ 10449 w 16801"/>
                    <a:gd name="connsiteY5" fmla="*/ 16863 h 18213"/>
                    <a:gd name="connsiteX6" fmla="*/ 12055 w 16801"/>
                    <a:gd name="connsiteY6" fmla="*/ 18214 h 18213"/>
                    <a:gd name="connsiteX7" fmla="*/ 16801 w 16801"/>
                    <a:gd name="connsiteY7" fmla="*/ 1202 h 18213"/>
                    <a:gd name="connsiteX8" fmla="*/ 15924 w 16801"/>
                    <a:gd name="connsiteY8" fmla="*/ 684 h 18213"/>
                    <a:gd name="connsiteX9" fmla="*/ 15161 w 16801"/>
                    <a:gd name="connsiteY9" fmla="*/ 0 h 1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01" h="18213">
                      <a:moveTo>
                        <a:pt x="15161" y="0"/>
                      </a:moveTo>
                      <a:cubicBezTo>
                        <a:pt x="10169" y="3299"/>
                        <a:pt x="5089" y="6141"/>
                        <a:pt x="0" y="9098"/>
                      </a:cubicBezTo>
                      <a:cubicBezTo>
                        <a:pt x="630" y="9476"/>
                        <a:pt x="1219" y="9920"/>
                        <a:pt x="1755" y="10423"/>
                      </a:cubicBezTo>
                      <a:cubicBezTo>
                        <a:pt x="5150" y="8045"/>
                        <a:pt x="8774" y="5799"/>
                        <a:pt x="12423" y="3641"/>
                      </a:cubicBezTo>
                      <a:cubicBezTo>
                        <a:pt x="11186" y="7712"/>
                        <a:pt x="10142" y="11809"/>
                        <a:pt x="8695" y="15661"/>
                      </a:cubicBezTo>
                      <a:cubicBezTo>
                        <a:pt x="9247" y="16064"/>
                        <a:pt x="9861" y="16433"/>
                        <a:pt x="10449" y="16863"/>
                      </a:cubicBezTo>
                      <a:cubicBezTo>
                        <a:pt x="11037" y="17293"/>
                        <a:pt x="11528" y="17784"/>
                        <a:pt x="12055" y="18214"/>
                      </a:cubicBezTo>
                      <a:cubicBezTo>
                        <a:pt x="13538" y="12520"/>
                        <a:pt x="15073" y="6905"/>
                        <a:pt x="16801" y="1202"/>
                      </a:cubicBezTo>
                      <a:cubicBezTo>
                        <a:pt x="16493" y="1057"/>
                        <a:pt x="16199" y="884"/>
                        <a:pt x="15924" y="684"/>
                      </a:cubicBezTo>
                      <a:cubicBezTo>
                        <a:pt x="15648" y="482"/>
                        <a:pt x="15392" y="253"/>
                        <a:pt x="1516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42CDF52E-B3DD-5271-5F69-1D9379DA6C33}"/>
                    </a:ext>
                  </a:extLst>
                </p:cNvPr>
                <p:cNvSpPr/>
                <p:nvPr/>
              </p:nvSpPr>
              <p:spPr>
                <a:xfrm>
                  <a:off x="1659874" y="1532300"/>
                  <a:ext cx="19643" cy="20766"/>
                </a:xfrm>
                <a:custGeom>
                  <a:avLst/>
                  <a:gdLst>
                    <a:gd name="connsiteX0" fmla="*/ 17854 w 19643"/>
                    <a:gd name="connsiteY0" fmla="*/ 4825 h 20766"/>
                    <a:gd name="connsiteX1" fmla="*/ 13538 w 19643"/>
                    <a:gd name="connsiteY1" fmla="*/ 15555 h 20766"/>
                    <a:gd name="connsiteX2" fmla="*/ 12125 w 19643"/>
                    <a:gd name="connsiteY2" fmla="*/ 12046 h 20766"/>
                    <a:gd name="connsiteX3" fmla="*/ 7993 w 19643"/>
                    <a:gd name="connsiteY3" fmla="*/ 798 h 20766"/>
                    <a:gd name="connsiteX4" fmla="*/ 6141 w 19643"/>
                    <a:gd name="connsiteY4" fmla="*/ 0 h 20766"/>
                    <a:gd name="connsiteX5" fmla="*/ 0 w 19643"/>
                    <a:gd name="connsiteY5" fmla="*/ 15248 h 20766"/>
                    <a:gd name="connsiteX6" fmla="*/ 1755 w 19643"/>
                    <a:gd name="connsiteY6" fmla="*/ 15959 h 20766"/>
                    <a:gd name="connsiteX7" fmla="*/ 5948 w 19643"/>
                    <a:gd name="connsiteY7" fmla="*/ 5571 h 20766"/>
                    <a:gd name="connsiteX8" fmla="*/ 11309 w 19643"/>
                    <a:gd name="connsiteY8" fmla="*/ 19846 h 20766"/>
                    <a:gd name="connsiteX9" fmla="*/ 13502 w 19643"/>
                    <a:gd name="connsiteY9" fmla="*/ 20767 h 20766"/>
                    <a:gd name="connsiteX10" fmla="*/ 19644 w 19643"/>
                    <a:gd name="connsiteY10" fmla="*/ 5545 h 20766"/>
                    <a:gd name="connsiteX11" fmla="*/ 18714 w 19643"/>
                    <a:gd name="connsiteY11" fmla="*/ 5238 h 20766"/>
                    <a:gd name="connsiteX12" fmla="*/ 17854 w 19643"/>
                    <a:gd name="connsiteY12" fmla="*/ 4825 h 2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643" h="20766">
                      <a:moveTo>
                        <a:pt x="17854" y="4825"/>
                      </a:moveTo>
                      <a:lnTo>
                        <a:pt x="13538" y="15555"/>
                      </a:lnTo>
                      <a:lnTo>
                        <a:pt x="12125" y="12046"/>
                      </a:lnTo>
                      <a:cubicBezTo>
                        <a:pt x="10704" y="8414"/>
                        <a:pt x="9405" y="4685"/>
                        <a:pt x="7993" y="798"/>
                      </a:cubicBezTo>
                      <a:lnTo>
                        <a:pt x="6141" y="0"/>
                      </a:lnTo>
                      <a:lnTo>
                        <a:pt x="0" y="15248"/>
                      </a:lnTo>
                      <a:cubicBezTo>
                        <a:pt x="617" y="15398"/>
                        <a:pt x="1207" y="15638"/>
                        <a:pt x="1755" y="15959"/>
                      </a:cubicBezTo>
                      <a:lnTo>
                        <a:pt x="5948" y="5571"/>
                      </a:lnTo>
                      <a:cubicBezTo>
                        <a:pt x="7615" y="10414"/>
                        <a:pt x="9554" y="15126"/>
                        <a:pt x="11309" y="19846"/>
                      </a:cubicBezTo>
                      <a:lnTo>
                        <a:pt x="13502" y="20767"/>
                      </a:lnTo>
                      <a:lnTo>
                        <a:pt x="19644" y="5545"/>
                      </a:lnTo>
                      <a:lnTo>
                        <a:pt x="18714" y="5238"/>
                      </a:lnTo>
                      <a:cubicBezTo>
                        <a:pt x="18420" y="5117"/>
                        <a:pt x="18133" y="4979"/>
                        <a:pt x="17854" y="48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0B243862-910F-8116-018D-B4AC312B1080}"/>
                    </a:ext>
                  </a:extLst>
                </p:cNvPr>
                <p:cNvSpPr/>
                <p:nvPr/>
              </p:nvSpPr>
              <p:spPr>
                <a:xfrm>
                  <a:off x="1697258" y="1543013"/>
                  <a:ext cx="16950" cy="18520"/>
                </a:xfrm>
                <a:custGeom>
                  <a:avLst/>
                  <a:gdLst>
                    <a:gd name="connsiteX0" fmla="*/ 15143 w 16950"/>
                    <a:gd name="connsiteY0" fmla="*/ 2035 h 18520"/>
                    <a:gd name="connsiteX1" fmla="*/ 13292 w 16950"/>
                    <a:gd name="connsiteY1" fmla="*/ 13502 h 18520"/>
                    <a:gd name="connsiteX2" fmla="*/ 11169 w 16950"/>
                    <a:gd name="connsiteY2" fmla="*/ 10388 h 18520"/>
                    <a:gd name="connsiteX3" fmla="*/ 4597 w 16950"/>
                    <a:gd name="connsiteY3" fmla="*/ 342 h 18520"/>
                    <a:gd name="connsiteX4" fmla="*/ 2632 w 16950"/>
                    <a:gd name="connsiteY4" fmla="*/ 0 h 18520"/>
                    <a:gd name="connsiteX5" fmla="*/ 0 w 16950"/>
                    <a:gd name="connsiteY5" fmla="*/ 16240 h 18520"/>
                    <a:gd name="connsiteX6" fmla="*/ 1886 w 16950"/>
                    <a:gd name="connsiteY6" fmla="*/ 16547 h 18520"/>
                    <a:gd name="connsiteX7" fmla="*/ 3641 w 16950"/>
                    <a:gd name="connsiteY7" fmla="*/ 5457 h 18520"/>
                    <a:gd name="connsiteX8" fmla="*/ 12081 w 16950"/>
                    <a:gd name="connsiteY8" fmla="*/ 18152 h 18520"/>
                    <a:gd name="connsiteX9" fmla="*/ 14424 w 16950"/>
                    <a:gd name="connsiteY9" fmla="*/ 18521 h 18520"/>
                    <a:gd name="connsiteX10" fmla="*/ 16950 w 16950"/>
                    <a:gd name="connsiteY10" fmla="*/ 2316 h 18520"/>
                    <a:gd name="connsiteX11" fmla="*/ 16073 w 16950"/>
                    <a:gd name="connsiteY11" fmla="*/ 2246 h 18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0" h="18520">
                      <a:moveTo>
                        <a:pt x="15143" y="2035"/>
                      </a:moveTo>
                      <a:lnTo>
                        <a:pt x="13292" y="13502"/>
                      </a:lnTo>
                      <a:lnTo>
                        <a:pt x="11169" y="10388"/>
                      </a:lnTo>
                      <a:cubicBezTo>
                        <a:pt x="8949" y="7150"/>
                        <a:pt x="6852" y="3825"/>
                        <a:pt x="4597" y="342"/>
                      </a:cubicBezTo>
                      <a:lnTo>
                        <a:pt x="2632" y="0"/>
                      </a:lnTo>
                      <a:lnTo>
                        <a:pt x="0" y="16240"/>
                      </a:lnTo>
                      <a:cubicBezTo>
                        <a:pt x="639" y="16267"/>
                        <a:pt x="1272" y="16371"/>
                        <a:pt x="1886" y="16547"/>
                      </a:cubicBezTo>
                      <a:lnTo>
                        <a:pt x="3641" y="5457"/>
                      </a:lnTo>
                      <a:cubicBezTo>
                        <a:pt x="6387" y="9774"/>
                        <a:pt x="9309" y="13959"/>
                        <a:pt x="12081" y="18152"/>
                      </a:cubicBezTo>
                      <a:lnTo>
                        <a:pt x="14424" y="18521"/>
                      </a:lnTo>
                      <a:lnTo>
                        <a:pt x="16950" y="2316"/>
                      </a:lnTo>
                      <a:cubicBezTo>
                        <a:pt x="16657" y="2324"/>
                        <a:pt x="16362" y="2301"/>
                        <a:pt x="16073" y="224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32B3D1C7-C4C3-3020-4127-389D443348DB}"/>
                    </a:ext>
                  </a:extLst>
                </p:cNvPr>
                <p:cNvSpPr/>
                <p:nvPr/>
              </p:nvSpPr>
              <p:spPr>
                <a:xfrm>
                  <a:off x="1718060" y="1545197"/>
                  <a:ext cx="4386" cy="16581"/>
                </a:xfrm>
                <a:custGeom>
                  <a:avLst/>
                  <a:gdLst>
                    <a:gd name="connsiteX0" fmla="*/ 2632 w 4386"/>
                    <a:gd name="connsiteY0" fmla="*/ 219 h 16581"/>
                    <a:gd name="connsiteX1" fmla="*/ 877 w 4386"/>
                    <a:gd name="connsiteY1" fmla="*/ 0 h 16581"/>
                    <a:gd name="connsiteX2" fmla="*/ 0 w 4386"/>
                    <a:gd name="connsiteY2" fmla="*/ 16398 h 16581"/>
                    <a:gd name="connsiteX3" fmla="*/ 1755 w 4386"/>
                    <a:gd name="connsiteY3" fmla="*/ 16398 h 16581"/>
                    <a:gd name="connsiteX4" fmla="*/ 3509 w 4386"/>
                    <a:gd name="connsiteY4" fmla="*/ 16582 h 16581"/>
                    <a:gd name="connsiteX5" fmla="*/ 4387 w 4386"/>
                    <a:gd name="connsiteY5" fmla="*/ 158 h 16581"/>
                    <a:gd name="connsiteX6" fmla="*/ 2632 w 4386"/>
                    <a:gd name="connsiteY6" fmla="*/ 158 h 16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6" h="16581">
                      <a:moveTo>
                        <a:pt x="2632" y="219"/>
                      </a:moveTo>
                      <a:lnTo>
                        <a:pt x="877" y="0"/>
                      </a:lnTo>
                      <a:lnTo>
                        <a:pt x="0" y="16398"/>
                      </a:lnTo>
                      <a:cubicBezTo>
                        <a:pt x="584" y="16368"/>
                        <a:pt x="1170" y="16368"/>
                        <a:pt x="1755" y="16398"/>
                      </a:cubicBezTo>
                      <a:cubicBezTo>
                        <a:pt x="2343" y="16427"/>
                        <a:pt x="2929" y="16488"/>
                        <a:pt x="3509" y="16582"/>
                      </a:cubicBezTo>
                      <a:lnTo>
                        <a:pt x="4387" y="158"/>
                      </a:lnTo>
                      <a:cubicBezTo>
                        <a:pt x="3802" y="188"/>
                        <a:pt x="3216" y="188"/>
                        <a:pt x="2632" y="1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405F44F3-A1FC-E36E-5987-8307E7DA1B6A}"/>
                    </a:ext>
                  </a:extLst>
                </p:cNvPr>
                <p:cNvSpPr/>
                <p:nvPr/>
              </p:nvSpPr>
              <p:spPr>
                <a:xfrm>
                  <a:off x="1760077" y="1538880"/>
                  <a:ext cx="13186" cy="18170"/>
                </a:xfrm>
                <a:custGeom>
                  <a:avLst/>
                  <a:gdLst>
                    <a:gd name="connsiteX0" fmla="*/ 0 w 13186"/>
                    <a:gd name="connsiteY0" fmla="*/ 2527 h 18170"/>
                    <a:gd name="connsiteX1" fmla="*/ 395 w 13186"/>
                    <a:gd name="connsiteY1" fmla="*/ 3483 h 18170"/>
                    <a:gd name="connsiteX2" fmla="*/ 553 w 13186"/>
                    <a:gd name="connsiteY2" fmla="*/ 4536 h 18170"/>
                    <a:gd name="connsiteX3" fmla="*/ 5764 w 13186"/>
                    <a:gd name="connsiteY3" fmla="*/ 2685 h 18170"/>
                    <a:gd name="connsiteX4" fmla="*/ 7422 w 13186"/>
                    <a:gd name="connsiteY4" fmla="*/ 8537 h 18170"/>
                    <a:gd name="connsiteX5" fmla="*/ 5054 w 13186"/>
                    <a:gd name="connsiteY5" fmla="*/ 9221 h 18170"/>
                    <a:gd name="connsiteX6" fmla="*/ 2158 w 13186"/>
                    <a:gd name="connsiteY6" fmla="*/ 9835 h 18170"/>
                    <a:gd name="connsiteX7" fmla="*/ 2553 w 13186"/>
                    <a:gd name="connsiteY7" fmla="*/ 10713 h 18170"/>
                    <a:gd name="connsiteX8" fmla="*/ 2737 w 13186"/>
                    <a:gd name="connsiteY8" fmla="*/ 11765 h 18170"/>
                    <a:gd name="connsiteX9" fmla="*/ 5519 w 13186"/>
                    <a:gd name="connsiteY9" fmla="*/ 10748 h 18170"/>
                    <a:gd name="connsiteX10" fmla="*/ 7887 w 13186"/>
                    <a:gd name="connsiteY10" fmla="*/ 10037 h 18170"/>
                    <a:gd name="connsiteX11" fmla="*/ 9274 w 13186"/>
                    <a:gd name="connsiteY11" fmla="*/ 14968 h 18170"/>
                    <a:gd name="connsiteX12" fmla="*/ 3878 w 13186"/>
                    <a:gd name="connsiteY12" fmla="*/ 16205 h 18170"/>
                    <a:gd name="connsiteX13" fmla="*/ 4281 w 13186"/>
                    <a:gd name="connsiteY13" fmla="*/ 17152 h 18170"/>
                    <a:gd name="connsiteX14" fmla="*/ 4466 w 13186"/>
                    <a:gd name="connsiteY14" fmla="*/ 18170 h 18170"/>
                    <a:gd name="connsiteX15" fmla="*/ 13187 w 13186"/>
                    <a:gd name="connsiteY15" fmla="*/ 15678 h 18170"/>
                    <a:gd name="connsiteX16" fmla="*/ 8721 w 13186"/>
                    <a:gd name="connsiteY16" fmla="*/ 0 h 1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186" h="18170">
                      <a:moveTo>
                        <a:pt x="0" y="2527"/>
                      </a:moveTo>
                      <a:cubicBezTo>
                        <a:pt x="149" y="2838"/>
                        <a:pt x="282" y="3157"/>
                        <a:pt x="395" y="3483"/>
                      </a:cubicBezTo>
                      <a:cubicBezTo>
                        <a:pt x="480" y="3829"/>
                        <a:pt x="533" y="4181"/>
                        <a:pt x="553" y="4536"/>
                      </a:cubicBezTo>
                      <a:cubicBezTo>
                        <a:pt x="2240" y="3786"/>
                        <a:pt x="3982" y="3167"/>
                        <a:pt x="5764" y="2685"/>
                      </a:cubicBezTo>
                      <a:lnTo>
                        <a:pt x="7422" y="8537"/>
                      </a:lnTo>
                      <a:lnTo>
                        <a:pt x="5054" y="9221"/>
                      </a:lnTo>
                      <a:cubicBezTo>
                        <a:pt x="4101" y="9481"/>
                        <a:pt x="3135" y="9686"/>
                        <a:pt x="2158" y="9835"/>
                      </a:cubicBezTo>
                      <a:cubicBezTo>
                        <a:pt x="2314" y="10117"/>
                        <a:pt x="2445" y="10410"/>
                        <a:pt x="2553" y="10713"/>
                      </a:cubicBezTo>
                      <a:cubicBezTo>
                        <a:pt x="2635" y="11060"/>
                        <a:pt x="2696" y="11411"/>
                        <a:pt x="2737" y="11765"/>
                      </a:cubicBezTo>
                      <a:cubicBezTo>
                        <a:pt x="3632" y="11344"/>
                        <a:pt x="4563" y="11004"/>
                        <a:pt x="5519" y="10748"/>
                      </a:cubicBezTo>
                      <a:lnTo>
                        <a:pt x="7887" y="10037"/>
                      </a:lnTo>
                      <a:lnTo>
                        <a:pt x="9274" y="14968"/>
                      </a:lnTo>
                      <a:cubicBezTo>
                        <a:pt x="7515" y="15538"/>
                        <a:pt x="5709" y="15952"/>
                        <a:pt x="3878" y="16205"/>
                      </a:cubicBezTo>
                      <a:cubicBezTo>
                        <a:pt x="4046" y="16505"/>
                        <a:pt x="4181" y="16822"/>
                        <a:pt x="4281" y="17152"/>
                      </a:cubicBezTo>
                      <a:cubicBezTo>
                        <a:pt x="4378" y="17468"/>
                        <a:pt x="4404" y="17863"/>
                        <a:pt x="4466" y="18170"/>
                      </a:cubicBezTo>
                      <a:lnTo>
                        <a:pt x="13187" y="15678"/>
                      </a:lnTo>
                      <a:lnTo>
                        <a:pt x="87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31722D8E-4C1C-6CF1-F266-BBEC85EDD630}"/>
                    </a:ext>
                  </a:extLst>
                </p:cNvPr>
                <p:cNvSpPr/>
                <p:nvPr/>
              </p:nvSpPr>
              <p:spPr>
                <a:xfrm>
                  <a:off x="1774930" y="1534415"/>
                  <a:ext cx="11589" cy="18643"/>
                </a:xfrm>
                <a:custGeom>
                  <a:avLst/>
                  <a:gdLst>
                    <a:gd name="connsiteX0" fmla="*/ 3852 w 11589"/>
                    <a:gd name="connsiteY0" fmla="*/ 772 h 18643"/>
                    <a:gd name="connsiteX1" fmla="*/ 2158 w 11589"/>
                    <a:gd name="connsiteY1" fmla="*/ 1325 h 18643"/>
                    <a:gd name="connsiteX2" fmla="*/ 5115 w 11589"/>
                    <a:gd name="connsiteY2" fmla="*/ 8695 h 18643"/>
                    <a:gd name="connsiteX3" fmla="*/ 2772 w 11589"/>
                    <a:gd name="connsiteY3" fmla="*/ 9616 h 18643"/>
                    <a:gd name="connsiteX4" fmla="*/ 0 w 11589"/>
                    <a:gd name="connsiteY4" fmla="*/ 10537 h 18643"/>
                    <a:gd name="connsiteX5" fmla="*/ 491 w 11589"/>
                    <a:gd name="connsiteY5" fmla="*/ 11467 h 18643"/>
                    <a:gd name="connsiteX6" fmla="*/ 798 w 11589"/>
                    <a:gd name="connsiteY6" fmla="*/ 12450 h 18643"/>
                    <a:gd name="connsiteX7" fmla="*/ 3360 w 11589"/>
                    <a:gd name="connsiteY7" fmla="*/ 11160 h 18643"/>
                    <a:gd name="connsiteX8" fmla="*/ 5729 w 11589"/>
                    <a:gd name="connsiteY8" fmla="*/ 10230 h 18643"/>
                    <a:gd name="connsiteX9" fmla="*/ 7642 w 11589"/>
                    <a:gd name="connsiteY9" fmla="*/ 14976 h 18643"/>
                    <a:gd name="connsiteX10" fmla="*/ 2378 w 11589"/>
                    <a:gd name="connsiteY10" fmla="*/ 16731 h 18643"/>
                    <a:gd name="connsiteX11" fmla="*/ 2869 w 11589"/>
                    <a:gd name="connsiteY11" fmla="*/ 17661 h 18643"/>
                    <a:gd name="connsiteX12" fmla="*/ 3150 w 11589"/>
                    <a:gd name="connsiteY12" fmla="*/ 18644 h 18643"/>
                    <a:gd name="connsiteX13" fmla="*/ 11590 w 11589"/>
                    <a:gd name="connsiteY13" fmla="*/ 15257 h 18643"/>
                    <a:gd name="connsiteX14" fmla="*/ 5448 w 11589"/>
                    <a:gd name="connsiteY14" fmla="*/ 0 h 18643"/>
                    <a:gd name="connsiteX15" fmla="*/ 3843 w 11589"/>
                    <a:gd name="connsiteY15" fmla="*/ 772 h 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589" h="18643">
                      <a:moveTo>
                        <a:pt x="3852" y="772"/>
                      </a:moveTo>
                      <a:cubicBezTo>
                        <a:pt x="3299" y="983"/>
                        <a:pt x="2711" y="1176"/>
                        <a:pt x="2158" y="1325"/>
                      </a:cubicBezTo>
                      <a:lnTo>
                        <a:pt x="5115" y="8695"/>
                      </a:lnTo>
                      <a:lnTo>
                        <a:pt x="2772" y="9616"/>
                      </a:lnTo>
                      <a:cubicBezTo>
                        <a:pt x="1895" y="9984"/>
                        <a:pt x="956" y="10230"/>
                        <a:pt x="0" y="10537"/>
                      </a:cubicBezTo>
                      <a:cubicBezTo>
                        <a:pt x="186" y="10835"/>
                        <a:pt x="350" y="11146"/>
                        <a:pt x="491" y="11467"/>
                      </a:cubicBezTo>
                      <a:lnTo>
                        <a:pt x="798" y="12450"/>
                      </a:lnTo>
                      <a:cubicBezTo>
                        <a:pt x="1676" y="11958"/>
                        <a:pt x="2553" y="11528"/>
                        <a:pt x="3360" y="11160"/>
                      </a:cubicBezTo>
                      <a:lnTo>
                        <a:pt x="5729" y="10230"/>
                      </a:lnTo>
                      <a:lnTo>
                        <a:pt x="7642" y="14976"/>
                      </a:lnTo>
                      <a:cubicBezTo>
                        <a:pt x="5929" y="15682"/>
                        <a:pt x="4171" y="16268"/>
                        <a:pt x="2378" y="16731"/>
                      </a:cubicBezTo>
                      <a:cubicBezTo>
                        <a:pt x="2564" y="17029"/>
                        <a:pt x="2728" y="17340"/>
                        <a:pt x="2869" y="17661"/>
                      </a:cubicBezTo>
                      <a:cubicBezTo>
                        <a:pt x="2992" y="17968"/>
                        <a:pt x="3053" y="18337"/>
                        <a:pt x="3150" y="18644"/>
                      </a:cubicBezTo>
                      <a:lnTo>
                        <a:pt x="11590" y="15257"/>
                      </a:lnTo>
                      <a:lnTo>
                        <a:pt x="5448" y="0"/>
                      </a:lnTo>
                      <a:lnTo>
                        <a:pt x="3843" y="7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D7872B5F-36D6-65B4-BF3E-674B994F223B}"/>
                    </a:ext>
                  </a:extLst>
                </p:cNvPr>
                <p:cNvSpPr/>
                <p:nvPr/>
              </p:nvSpPr>
              <p:spPr>
                <a:xfrm>
                  <a:off x="1791285" y="1525694"/>
                  <a:ext cx="13489" cy="17766"/>
                </a:xfrm>
                <a:custGeom>
                  <a:avLst/>
                  <a:gdLst>
                    <a:gd name="connsiteX0" fmla="*/ 2535 w 13489"/>
                    <a:gd name="connsiteY0" fmla="*/ 6159 h 17766"/>
                    <a:gd name="connsiteX1" fmla="*/ 3710 w 13489"/>
                    <a:gd name="connsiteY1" fmla="*/ 2588 h 17766"/>
                    <a:gd name="connsiteX2" fmla="*/ 7869 w 13489"/>
                    <a:gd name="connsiteY2" fmla="*/ 3203 h 17766"/>
                    <a:gd name="connsiteX3" fmla="*/ 8272 w 13489"/>
                    <a:gd name="connsiteY3" fmla="*/ 2992 h 17766"/>
                    <a:gd name="connsiteX4" fmla="*/ 7342 w 13489"/>
                    <a:gd name="connsiteY4" fmla="*/ 0 h 17766"/>
                    <a:gd name="connsiteX5" fmla="*/ 3526 w 13489"/>
                    <a:gd name="connsiteY5" fmla="*/ 1044 h 17766"/>
                    <a:gd name="connsiteX6" fmla="*/ 657 w 13489"/>
                    <a:gd name="connsiteY6" fmla="*/ 8782 h 17766"/>
                    <a:gd name="connsiteX7" fmla="*/ 10983 w 13489"/>
                    <a:gd name="connsiteY7" fmla="*/ 12169 h 17766"/>
                    <a:gd name="connsiteX8" fmla="*/ 9869 w 13489"/>
                    <a:gd name="connsiteY8" fmla="*/ 15564 h 17766"/>
                    <a:gd name="connsiteX9" fmla="*/ 6465 w 13489"/>
                    <a:gd name="connsiteY9" fmla="*/ 15091 h 17766"/>
                    <a:gd name="connsiteX10" fmla="*/ 6158 w 13489"/>
                    <a:gd name="connsiteY10" fmla="*/ 15275 h 17766"/>
                    <a:gd name="connsiteX11" fmla="*/ 6649 w 13489"/>
                    <a:gd name="connsiteY11" fmla="*/ 17740 h 17766"/>
                    <a:gd name="connsiteX12" fmla="*/ 10501 w 13489"/>
                    <a:gd name="connsiteY12" fmla="*/ 16863 h 17766"/>
                    <a:gd name="connsiteX13" fmla="*/ 12782 w 13489"/>
                    <a:gd name="connsiteY13" fmla="*/ 9739 h 17766"/>
                    <a:gd name="connsiteX14" fmla="*/ 2517 w 13489"/>
                    <a:gd name="connsiteY14" fmla="*/ 6229 h 17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489" h="17766">
                      <a:moveTo>
                        <a:pt x="2535" y="6159"/>
                      </a:moveTo>
                      <a:cubicBezTo>
                        <a:pt x="1701" y="4712"/>
                        <a:pt x="2447" y="3325"/>
                        <a:pt x="3710" y="2588"/>
                      </a:cubicBezTo>
                      <a:cubicBezTo>
                        <a:pt x="5057" y="1735"/>
                        <a:pt x="6826" y="1996"/>
                        <a:pt x="7869" y="3203"/>
                      </a:cubicBezTo>
                      <a:lnTo>
                        <a:pt x="8272" y="2992"/>
                      </a:lnTo>
                      <a:cubicBezTo>
                        <a:pt x="7888" y="2019"/>
                        <a:pt x="7578" y="1019"/>
                        <a:pt x="7342" y="0"/>
                      </a:cubicBezTo>
                      <a:cubicBezTo>
                        <a:pt x="5998" y="-9"/>
                        <a:pt x="4678" y="353"/>
                        <a:pt x="3526" y="1044"/>
                      </a:cubicBezTo>
                      <a:cubicBezTo>
                        <a:pt x="315" y="2895"/>
                        <a:pt x="-861" y="6133"/>
                        <a:pt x="657" y="8782"/>
                      </a:cubicBezTo>
                      <a:cubicBezTo>
                        <a:pt x="3403" y="13564"/>
                        <a:pt x="9378" y="9397"/>
                        <a:pt x="10983" y="12169"/>
                      </a:cubicBezTo>
                      <a:cubicBezTo>
                        <a:pt x="11659" y="13371"/>
                        <a:pt x="11501" y="14573"/>
                        <a:pt x="9869" y="15564"/>
                      </a:cubicBezTo>
                      <a:cubicBezTo>
                        <a:pt x="8757" y="16188"/>
                        <a:pt x="7365" y="15994"/>
                        <a:pt x="6465" y="15091"/>
                      </a:cubicBezTo>
                      <a:lnTo>
                        <a:pt x="6158" y="15275"/>
                      </a:lnTo>
                      <a:cubicBezTo>
                        <a:pt x="6342" y="16108"/>
                        <a:pt x="6527" y="16907"/>
                        <a:pt x="6649" y="17740"/>
                      </a:cubicBezTo>
                      <a:cubicBezTo>
                        <a:pt x="7993" y="17862"/>
                        <a:pt x="9342" y="17555"/>
                        <a:pt x="10501" y="16863"/>
                      </a:cubicBezTo>
                      <a:cubicBezTo>
                        <a:pt x="13642" y="15047"/>
                        <a:pt x="14133" y="12116"/>
                        <a:pt x="12782" y="9739"/>
                      </a:cubicBezTo>
                      <a:cubicBezTo>
                        <a:pt x="9887" y="4720"/>
                        <a:pt x="4430" y="9493"/>
                        <a:pt x="2517" y="622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6" name="Freeform 495">
                  <a:extLst>
                    <a:ext uri="{FF2B5EF4-FFF2-40B4-BE49-F238E27FC236}">
                      <a16:creationId xmlns:a16="http://schemas.microsoft.com/office/drawing/2014/main" id="{7E6870F6-95CF-8AB0-A92B-65186693B0D6}"/>
                    </a:ext>
                  </a:extLst>
                </p:cNvPr>
                <p:cNvSpPr/>
                <p:nvPr/>
              </p:nvSpPr>
              <p:spPr>
                <a:xfrm>
                  <a:off x="1805392" y="1519096"/>
                  <a:ext cx="16239" cy="18459"/>
                </a:xfrm>
                <a:custGeom>
                  <a:avLst/>
                  <a:gdLst>
                    <a:gd name="connsiteX0" fmla="*/ 877 w 16239"/>
                    <a:gd name="connsiteY0" fmla="*/ 684 h 18459"/>
                    <a:gd name="connsiteX1" fmla="*/ 0 w 16239"/>
                    <a:gd name="connsiteY1" fmla="*/ 1176 h 18459"/>
                    <a:gd name="connsiteX2" fmla="*/ 3948 w 16239"/>
                    <a:gd name="connsiteY2" fmla="*/ 18460 h 18459"/>
                    <a:gd name="connsiteX3" fmla="*/ 5703 w 16239"/>
                    <a:gd name="connsiteY3" fmla="*/ 17231 h 18459"/>
                    <a:gd name="connsiteX4" fmla="*/ 2623 w 16239"/>
                    <a:gd name="connsiteY4" fmla="*/ 4904 h 18459"/>
                    <a:gd name="connsiteX5" fmla="*/ 12818 w 16239"/>
                    <a:gd name="connsiteY5" fmla="*/ 12204 h 18459"/>
                    <a:gd name="connsiteX6" fmla="*/ 14485 w 16239"/>
                    <a:gd name="connsiteY6" fmla="*/ 10879 h 18459"/>
                    <a:gd name="connsiteX7" fmla="*/ 16240 w 16239"/>
                    <a:gd name="connsiteY7" fmla="*/ 9774 h 18459"/>
                    <a:gd name="connsiteX8" fmla="*/ 1597 w 16239"/>
                    <a:gd name="connsiteY8" fmla="*/ 0 h 18459"/>
                    <a:gd name="connsiteX9" fmla="*/ 877 w 16239"/>
                    <a:gd name="connsiteY9" fmla="*/ 684 h 18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39" h="18459">
                      <a:moveTo>
                        <a:pt x="877" y="684"/>
                      </a:moveTo>
                      <a:cubicBezTo>
                        <a:pt x="599" y="872"/>
                        <a:pt x="305" y="1036"/>
                        <a:pt x="0" y="1176"/>
                      </a:cubicBezTo>
                      <a:cubicBezTo>
                        <a:pt x="1606" y="6940"/>
                        <a:pt x="2746" y="12669"/>
                        <a:pt x="3948" y="18460"/>
                      </a:cubicBezTo>
                      <a:cubicBezTo>
                        <a:pt x="4486" y="17987"/>
                        <a:pt x="5074" y="17574"/>
                        <a:pt x="5703" y="17231"/>
                      </a:cubicBezTo>
                      <a:cubicBezTo>
                        <a:pt x="4501" y="13222"/>
                        <a:pt x="3509" y="9063"/>
                        <a:pt x="2623" y="4904"/>
                      </a:cubicBezTo>
                      <a:cubicBezTo>
                        <a:pt x="6010" y="7370"/>
                        <a:pt x="9642" y="9616"/>
                        <a:pt x="12818" y="12204"/>
                      </a:cubicBezTo>
                      <a:cubicBezTo>
                        <a:pt x="13371" y="11748"/>
                        <a:pt x="13932" y="11283"/>
                        <a:pt x="14485" y="10879"/>
                      </a:cubicBezTo>
                      <a:cubicBezTo>
                        <a:pt x="15038" y="10476"/>
                        <a:pt x="15687" y="10142"/>
                        <a:pt x="16240" y="9774"/>
                      </a:cubicBezTo>
                      <a:cubicBezTo>
                        <a:pt x="11309" y="6598"/>
                        <a:pt x="6440" y="3422"/>
                        <a:pt x="1597" y="0"/>
                      </a:cubicBezTo>
                      <a:cubicBezTo>
                        <a:pt x="1377" y="248"/>
                        <a:pt x="1136" y="477"/>
                        <a:pt x="877" y="6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7" name="Freeform 496">
                  <a:extLst>
                    <a:ext uri="{FF2B5EF4-FFF2-40B4-BE49-F238E27FC236}">
                      <a16:creationId xmlns:a16="http://schemas.microsoft.com/office/drawing/2014/main" id="{FA84E58D-0F97-98A8-BD63-9A6F4DE52880}"/>
                    </a:ext>
                  </a:extLst>
                </p:cNvPr>
                <p:cNvSpPr/>
                <p:nvPr/>
              </p:nvSpPr>
              <p:spPr>
                <a:xfrm>
                  <a:off x="1814420" y="1503593"/>
                  <a:ext cx="21810" cy="21977"/>
                </a:xfrm>
                <a:custGeom>
                  <a:avLst/>
                  <a:gdLst>
                    <a:gd name="connsiteX0" fmla="*/ 10221 w 21810"/>
                    <a:gd name="connsiteY0" fmla="*/ 684 h 21977"/>
                    <a:gd name="connsiteX1" fmla="*/ 9449 w 21810"/>
                    <a:gd name="connsiteY1" fmla="*/ 1298 h 21977"/>
                    <a:gd name="connsiteX2" fmla="*/ 17187 w 21810"/>
                    <a:gd name="connsiteY2" fmla="*/ 9923 h 21977"/>
                    <a:gd name="connsiteX3" fmla="*/ 13423 w 21810"/>
                    <a:gd name="connsiteY3" fmla="*/ 9616 h 21977"/>
                    <a:gd name="connsiteX4" fmla="*/ 1527 w 21810"/>
                    <a:gd name="connsiteY4" fmla="*/ 8414 h 21977"/>
                    <a:gd name="connsiteX5" fmla="*/ 0 w 21810"/>
                    <a:gd name="connsiteY5" fmla="*/ 9774 h 21977"/>
                    <a:gd name="connsiteX6" fmla="*/ 10967 w 21810"/>
                    <a:gd name="connsiteY6" fmla="*/ 21978 h 21977"/>
                    <a:gd name="connsiteX7" fmla="*/ 12388 w 21810"/>
                    <a:gd name="connsiteY7" fmla="*/ 20714 h 21977"/>
                    <a:gd name="connsiteX8" fmla="*/ 4896 w 21810"/>
                    <a:gd name="connsiteY8" fmla="*/ 12388 h 21977"/>
                    <a:gd name="connsiteX9" fmla="*/ 20056 w 21810"/>
                    <a:gd name="connsiteY9" fmla="*/ 13783 h 21977"/>
                    <a:gd name="connsiteX10" fmla="*/ 21811 w 21810"/>
                    <a:gd name="connsiteY10" fmla="*/ 12178 h 21977"/>
                    <a:gd name="connsiteX11" fmla="*/ 10905 w 21810"/>
                    <a:gd name="connsiteY11" fmla="*/ 0 h 21977"/>
                    <a:gd name="connsiteX12" fmla="*/ 10256 w 21810"/>
                    <a:gd name="connsiteY12" fmla="*/ 711 h 21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810" h="21977">
                      <a:moveTo>
                        <a:pt x="10221" y="684"/>
                      </a:moveTo>
                      <a:lnTo>
                        <a:pt x="9449" y="1298"/>
                      </a:lnTo>
                      <a:lnTo>
                        <a:pt x="17187" y="9923"/>
                      </a:lnTo>
                      <a:lnTo>
                        <a:pt x="13423" y="9616"/>
                      </a:lnTo>
                      <a:cubicBezTo>
                        <a:pt x="9511" y="9309"/>
                        <a:pt x="5659" y="8844"/>
                        <a:pt x="1527" y="8414"/>
                      </a:cubicBezTo>
                      <a:lnTo>
                        <a:pt x="0" y="9774"/>
                      </a:lnTo>
                      <a:lnTo>
                        <a:pt x="10967" y="21978"/>
                      </a:lnTo>
                      <a:cubicBezTo>
                        <a:pt x="11372" y="21486"/>
                        <a:pt x="11852" y="21059"/>
                        <a:pt x="12388" y="20714"/>
                      </a:cubicBezTo>
                      <a:lnTo>
                        <a:pt x="4896" y="12388"/>
                      </a:lnTo>
                      <a:cubicBezTo>
                        <a:pt x="9984" y="13011"/>
                        <a:pt x="15064" y="13318"/>
                        <a:pt x="20056" y="13783"/>
                      </a:cubicBezTo>
                      <a:lnTo>
                        <a:pt x="21811" y="12178"/>
                      </a:lnTo>
                      <a:lnTo>
                        <a:pt x="10905" y="0"/>
                      </a:lnTo>
                      <a:lnTo>
                        <a:pt x="10256" y="7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3AD92259-72E4-4588-C951-5A38F9385E3B}"/>
                    </a:ext>
                  </a:extLst>
                </p:cNvPr>
                <p:cNvSpPr/>
                <p:nvPr/>
              </p:nvSpPr>
              <p:spPr>
                <a:xfrm>
                  <a:off x="1828370" y="1497373"/>
                  <a:ext cx="14546" cy="13677"/>
                </a:xfrm>
                <a:custGeom>
                  <a:avLst/>
                  <a:gdLst>
                    <a:gd name="connsiteX0" fmla="*/ 1290 w 14546"/>
                    <a:gd name="connsiteY0" fmla="*/ 1413 h 13677"/>
                    <a:gd name="connsiteX1" fmla="*/ 0 w 14546"/>
                    <a:gd name="connsiteY1" fmla="*/ 2650 h 13677"/>
                    <a:gd name="connsiteX2" fmla="*/ 12169 w 14546"/>
                    <a:gd name="connsiteY2" fmla="*/ 13678 h 13677"/>
                    <a:gd name="connsiteX3" fmla="*/ 13248 w 14546"/>
                    <a:gd name="connsiteY3" fmla="*/ 12265 h 13677"/>
                    <a:gd name="connsiteX4" fmla="*/ 14547 w 14546"/>
                    <a:gd name="connsiteY4" fmla="*/ 11028 h 13677"/>
                    <a:gd name="connsiteX5" fmla="*/ 2404 w 14546"/>
                    <a:gd name="connsiteY5" fmla="*/ 0 h 13677"/>
                    <a:gd name="connsiteX6" fmla="*/ 1290 w 14546"/>
                    <a:gd name="connsiteY6" fmla="*/ 1413 h 13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546" h="13677">
                      <a:moveTo>
                        <a:pt x="1290" y="1413"/>
                      </a:moveTo>
                      <a:cubicBezTo>
                        <a:pt x="893" y="1858"/>
                        <a:pt x="461" y="2271"/>
                        <a:pt x="0" y="2650"/>
                      </a:cubicBezTo>
                      <a:lnTo>
                        <a:pt x="12169" y="13678"/>
                      </a:lnTo>
                      <a:cubicBezTo>
                        <a:pt x="12511" y="13187"/>
                        <a:pt x="12880" y="12695"/>
                        <a:pt x="13248" y="12265"/>
                      </a:cubicBezTo>
                      <a:cubicBezTo>
                        <a:pt x="13659" y="11830"/>
                        <a:pt x="14092" y="11418"/>
                        <a:pt x="14547" y="11028"/>
                      </a:cubicBezTo>
                      <a:lnTo>
                        <a:pt x="2404" y="0"/>
                      </a:lnTo>
                      <a:cubicBezTo>
                        <a:pt x="2058" y="490"/>
                        <a:pt x="1686" y="962"/>
                        <a:pt x="1290" y="14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230C8172-FF79-A885-1EC0-6073E98DB29F}"/>
                    </a:ext>
                  </a:extLst>
                </p:cNvPr>
                <p:cNvSpPr/>
                <p:nvPr/>
              </p:nvSpPr>
              <p:spPr>
                <a:xfrm>
                  <a:off x="1835362" y="1488740"/>
                  <a:ext cx="17889" cy="16152"/>
                </a:xfrm>
                <a:custGeom>
                  <a:avLst/>
                  <a:gdLst>
                    <a:gd name="connsiteX0" fmla="*/ 16301 w 17889"/>
                    <a:gd name="connsiteY0" fmla="*/ 5089 h 16152"/>
                    <a:gd name="connsiteX1" fmla="*/ 13897 w 17889"/>
                    <a:gd name="connsiteY1" fmla="*/ 8844 h 16152"/>
                    <a:gd name="connsiteX2" fmla="*/ 2193 w 17889"/>
                    <a:gd name="connsiteY2" fmla="*/ 0 h 16152"/>
                    <a:gd name="connsiteX3" fmla="*/ 1176 w 17889"/>
                    <a:gd name="connsiteY3" fmla="*/ 1483 h 16152"/>
                    <a:gd name="connsiteX4" fmla="*/ 0 w 17889"/>
                    <a:gd name="connsiteY4" fmla="*/ 2834 h 16152"/>
                    <a:gd name="connsiteX5" fmla="*/ 11713 w 17889"/>
                    <a:gd name="connsiteY5" fmla="*/ 11686 h 16152"/>
                    <a:gd name="connsiteX6" fmla="*/ 8905 w 17889"/>
                    <a:gd name="connsiteY6" fmla="*/ 14924 h 16152"/>
                    <a:gd name="connsiteX7" fmla="*/ 9782 w 17889"/>
                    <a:gd name="connsiteY7" fmla="*/ 15450 h 16152"/>
                    <a:gd name="connsiteX8" fmla="*/ 10493 w 17889"/>
                    <a:gd name="connsiteY8" fmla="*/ 16152 h 16152"/>
                    <a:gd name="connsiteX9" fmla="*/ 17889 w 17889"/>
                    <a:gd name="connsiteY9" fmla="*/ 6291 h 16152"/>
                    <a:gd name="connsiteX10" fmla="*/ 17012 w 17889"/>
                    <a:gd name="connsiteY10" fmla="*/ 5799 h 16152"/>
                    <a:gd name="connsiteX11" fmla="*/ 16301 w 17889"/>
                    <a:gd name="connsiteY11" fmla="*/ 5089 h 1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89" h="16152">
                      <a:moveTo>
                        <a:pt x="16301" y="5089"/>
                      </a:moveTo>
                      <a:cubicBezTo>
                        <a:pt x="15589" y="6395"/>
                        <a:pt x="14785" y="7650"/>
                        <a:pt x="13897" y="8844"/>
                      </a:cubicBezTo>
                      <a:lnTo>
                        <a:pt x="2193" y="0"/>
                      </a:lnTo>
                      <a:cubicBezTo>
                        <a:pt x="1851" y="491"/>
                        <a:pt x="1570" y="1018"/>
                        <a:pt x="1176" y="1483"/>
                      </a:cubicBezTo>
                      <a:cubicBezTo>
                        <a:pt x="817" y="1961"/>
                        <a:pt x="424" y="2413"/>
                        <a:pt x="0" y="2834"/>
                      </a:cubicBezTo>
                      <a:lnTo>
                        <a:pt x="11713" y="11686"/>
                      </a:lnTo>
                      <a:cubicBezTo>
                        <a:pt x="10844" y="12823"/>
                        <a:pt x="9907" y="13903"/>
                        <a:pt x="8905" y="14924"/>
                      </a:cubicBezTo>
                      <a:cubicBezTo>
                        <a:pt x="9217" y="15064"/>
                        <a:pt x="9511" y="15241"/>
                        <a:pt x="9782" y="15450"/>
                      </a:cubicBezTo>
                      <a:lnTo>
                        <a:pt x="10493" y="16152"/>
                      </a:lnTo>
                      <a:lnTo>
                        <a:pt x="17889" y="6291"/>
                      </a:lnTo>
                      <a:cubicBezTo>
                        <a:pt x="17582" y="6155"/>
                        <a:pt x="17288" y="5991"/>
                        <a:pt x="17012" y="5799"/>
                      </a:cubicBezTo>
                      <a:cubicBezTo>
                        <a:pt x="16756" y="5583"/>
                        <a:pt x="16518" y="5345"/>
                        <a:pt x="16301" y="508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F3A3B6CF-B09F-3C45-858D-E118FBDE64EF}"/>
                    </a:ext>
                  </a:extLst>
                </p:cNvPr>
                <p:cNvSpPr/>
                <p:nvPr/>
              </p:nvSpPr>
              <p:spPr>
                <a:xfrm>
                  <a:off x="1841995" y="1470219"/>
                  <a:ext cx="21556" cy="21021"/>
                </a:xfrm>
                <a:custGeom>
                  <a:avLst/>
                  <a:gdLst>
                    <a:gd name="connsiteX0" fmla="*/ 7115 w 21556"/>
                    <a:gd name="connsiteY0" fmla="*/ 833 h 21021"/>
                    <a:gd name="connsiteX1" fmla="*/ 6563 w 21556"/>
                    <a:gd name="connsiteY1" fmla="*/ 1632 h 21021"/>
                    <a:gd name="connsiteX2" fmla="*/ 16450 w 21556"/>
                    <a:gd name="connsiteY2" fmla="*/ 7615 h 21021"/>
                    <a:gd name="connsiteX3" fmla="*/ 12783 w 21556"/>
                    <a:gd name="connsiteY3" fmla="*/ 8449 h 21021"/>
                    <a:gd name="connsiteX4" fmla="*/ 1070 w 21556"/>
                    <a:gd name="connsiteY4" fmla="*/ 10791 h 21021"/>
                    <a:gd name="connsiteX5" fmla="*/ 0 w 21556"/>
                    <a:gd name="connsiteY5" fmla="*/ 12546 h 21021"/>
                    <a:gd name="connsiteX6" fmla="*/ 14038 w 21556"/>
                    <a:gd name="connsiteY6" fmla="*/ 21021 h 21021"/>
                    <a:gd name="connsiteX7" fmla="*/ 15020 w 21556"/>
                    <a:gd name="connsiteY7" fmla="*/ 19390 h 21021"/>
                    <a:gd name="connsiteX8" fmla="*/ 5448 w 21556"/>
                    <a:gd name="connsiteY8" fmla="*/ 13538 h 21021"/>
                    <a:gd name="connsiteX9" fmla="*/ 20302 w 21556"/>
                    <a:gd name="connsiteY9" fmla="*/ 10449 h 21021"/>
                    <a:gd name="connsiteX10" fmla="*/ 21557 w 21556"/>
                    <a:gd name="connsiteY10" fmla="*/ 8449 h 21021"/>
                    <a:gd name="connsiteX11" fmla="*/ 7519 w 21556"/>
                    <a:gd name="connsiteY11" fmla="*/ 0 h 21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56" h="21021">
                      <a:moveTo>
                        <a:pt x="7115" y="833"/>
                      </a:moveTo>
                      <a:cubicBezTo>
                        <a:pt x="6949" y="1112"/>
                        <a:pt x="6764" y="1377"/>
                        <a:pt x="6563" y="1632"/>
                      </a:cubicBezTo>
                      <a:lnTo>
                        <a:pt x="16450" y="7615"/>
                      </a:lnTo>
                      <a:lnTo>
                        <a:pt x="12783" y="8449"/>
                      </a:lnTo>
                      <a:cubicBezTo>
                        <a:pt x="8967" y="9274"/>
                        <a:pt x="5115" y="9984"/>
                        <a:pt x="1070" y="10791"/>
                      </a:cubicBezTo>
                      <a:lnTo>
                        <a:pt x="0" y="12546"/>
                      </a:lnTo>
                      <a:lnTo>
                        <a:pt x="14038" y="21021"/>
                      </a:lnTo>
                      <a:cubicBezTo>
                        <a:pt x="14295" y="20438"/>
                        <a:pt x="14625" y="19890"/>
                        <a:pt x="15020" y="19390"/>
                      </a:cubicBezTo>
                      <a:lnTo>
                        <a:pt x="5448" y="13538"/>
                      </a:lnTo>
                      <a:cubicBezTo>
                        <a:pt x="10440" y="12608"/>
                        <a:pt x="15406" y="11441"/>
                        <a:pt x="20302" y="10449"/>
                      </a:cubicBezTo>
                      <a:lnTo>
                        <a:pt x="21557" y="8449"/>
                      </a:lnTo>
                      <a:lnTo>
                        <a:pt x="75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D98E3439-7E33-412D-93E7-23B9F76AD8B5}"/>
                    </a:ext>
                  </a:extLst>
                </p:cNvPr>
                <p:cNvSpPr/>
                <p:nvPr/>
              </p:nvSpPr>
              <p:spPr>
                <a:xfrm>
                  <a:off x="1851084" y="1458752"/>
                  <a:ext cx="18573" cy="15029"/>
                </a:xfrm>
                <a:custGeom>
                  <a:avLst/>
                  <a:gdLst>
                    <a:gd name="connsiteX0" fmla="*/ 0 w 18573"/>
                    <a:gd name="connsiteY0" fmla="*/ 8335 h 15029"/>
                    <a:gd name="connsiteX1" fmla="*/ 1018 w 18573"/>
                    <a:gd name="connsiteY1" fmla="*/ 8642 h 15029"/>
                    <a:gd name="connsiteX2" fmla="*/ 1895 w 18573"/>
                    <a:gd name="connsiteY2" fmla="*/ 9168 h 15029"/>
                    <a:gd name="connsiteX3" fmla="*/ 3834 w 18573"/>
                    <a:gd name="connsiteY3" fmla="*/ 3957 h 15029"/>
                    <a:gd name="connsiteX4" fmla="*/ 9379 w 18573"/>
                    <a:gd name="connsiteY4" fmla="*/ 6422 h 15029"/>
                    <a:gd name="connsiteX5" fmla="*/ 8335 w 18573"/>
                    <a:gd name="connsiteY5" fmla="*/ 8730 h 15029"/>
                    <a:gd name="connsiteX6" fmla="*/ 6949 w 18573"/>
                    <a:gd name="connsiteY6" fmla="*/ 11362 h 15029"/>
                    <a:gd name="connsiteX7" fmla="*/ 7966 w 18573"/>
                    <a:gd name="connsiteY7" fmla="*/ 11669 h 15029"/>
                    <a:gd name="connsiteX8" fmla="*/ 8844 w 18573"/>
                    <a:gd name="connsiteY8" fmla="*/ 12186 h 15029"/>
                    <a:gd name="connsiteX9" fmla="*/ 9861 w 18573"/>
                    <a:gd name="connsiteY9" fmla="*/ 9414 h 15029"/>
                    <a:gd name="connsiteX10" fmla="*/ 10844 w 18573"/>
                    <a:gd name="connsiteY10" fmla="*/ 7133 h 15029"/>
                    <a:gd name="connsiteX11" fmla="*/ 15564 w 18573"/>
                    <a:gd name="connsiteY11" fmla="*/ 9265 h 15029"/>
                    <a:gd name="connsiteX12" fmla="*/ 13002 w 18573"/>
                    <a:gd name="connsiteY12" fmla="*/ 14196 h 15029"/>
                    <a:gd name="connsiteX13" fmla="*/ 13994 w 18573"/>
                    <a:gd name="connsiteY13" fmla="*/ 14503 h 15029"/>
                    <a:gd name="connsiteX14" fmla="*/ 14871 w 18573"/>
                    <a:gd name="connsiteY14" fmla="*/ 15029 h 15029"/>
                    <a:gd name="connsiteX15" fmla="*/ 18574 w 18573"/>
                    <a:gd name="connsiteY15" fmla="*/ 6703 h 15029"/>
                    <a:gd name="connsiteX16" fmla="*/ 3694 w 18573"/>
                    <a:gd name="connsiteY16" fmla="*/ 0 h 15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73" h="15029">
                      <a:moveTo>
                        <a:pt x="0" y="8335"/>
                      </a:moveTo>
                      <a:lnTo>
                        <a:pt x="1018" y="8642"/>
                      </a:lnTo>
                      <a:cubicBezTo>
                        <a:pt x="1326" y="8789"/>
                        <a:pt x="1620" y="8966"/>
                        <a:pt x="1895" y="9168"/>
                      </a:cubicBezTo>
                      <a:cubicBezTo>
                        <a:pt x="2417" y="7387"/>
                        <a:pt x="3065" y="5646"/>
                        <a:pt x="3834" y="3957"/>
                      </a:cubicBezTo>
                      <a:lnTo>
                        <a:pt x="9379" y="6422"/>
                      </a:lnTo>
                      <a:lnTo>
                        <a:pt x="8335" y="8730"/>
                      </a:lnTo>
                      <a:cubicBezTo>
                        <a:pt x="7937" y="9639"/>
                        <a:pt x="7473" y="10519"/>
                        <a:pt x="6949" y="11362"/>
                      </a:cubicBezTo>
                      <a:lnTo>
                        <a:pt x="7966" y="11669"/>
                      </a:lnTo>
                      <a:lnTo>
                        <a:pt x="8844" y="12186"/>
                      </a:lnTo>
                      <a:cubicBezTo>
                        <a:pt x="9124" y="11362"/>
                        <a:pt x="9432" y="10432"/>
                        <a:pt x="9861" y="9414"/>
                      </a:cubicBezTo>
                      <a:lnTo>
                        <a:pt x="10844" y="7133"/>
                      </a:lnTo>
                      <a:lnTo>
                        <a:pt x="15564" y="9265"/>
                      </a:lnTo>
                      <a:cubicBezTo>
                        <a:pt x="14834" y="10970"/>
                        <a:pt x="13978" y="12618"/>
                        <a:pt x="13002" y="14196"/>
                      </a:cubicBezTo>
                      <a:cubicBezTo>
                        <a:pt x="13345" y="14254"/>
                        <a:pt x="13678" y="14358"/>
                        <a:pt x="13994" y="14503"/>
                      </a:cubicBezTo>
                      <a:cubicBezTo>
                        <a:pt x="14311" y="14634"/>
                        <a:pt x="14606" y="14811"/>
                        <a:pt x="14871" y="15029"/>
                      </a:cubicBezTo>
                      <a:lnTo>
                        <a:pt x="18574" y="6703"/>
                      </a:lnTo>
                      <a:lnTo>
                        <a:pt x="36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E9BB98AC-4BC8-C26E-613B-AC5059947717}"/>
                    </a:ext>
                  </a:extLst>
                </p:cNvPr>
                <p:cNvSpPr/>
                <p:nvPr/>
              </p:nvSpPr>
              <p:spPr>
                <a:xfrm>
                  <a:off x="1856076" y="1447021"/>
                  <a:ext cx="18292" cy="9335"/>
                </a:xfrm>
                <a:custGeom>
                  <a:avLst/>
                  <a:gdLst>
                    <a:gd name="connsiteX0" fmla="*/ 0 w 18292"/>
                    <a:gd name="connsiteY0" fmla="*/ 8659 h 9335"/>
                    <a:gd name="connsiteX1" fmla="*/ 983 w 18292"/>
                    <a:gd name="connsiteY1" fmla="*/ 8905 h 9335"/>
                    <a:gd name="connsiteX2" fmla="*/ 1913 w 18292"/>
                    <a:gd name="connsiteY2" fmla="*/ 9335 h 9335"/>
                    <a:gd name="connsiteX3" fmla="*/ 3387 w 18292"/>
                    <a:gd name="connsiteY3" fmla="*/ 4071 h 9335"/>
                    <a:gd name="connsiteX4" fmla="*/ 17126 w 18292"/>
                    <a:gd name="connsiteY4" fmla="*/ 8747 h 9335"/>
                    <a:gd name="connsiteX5" fmla="*/ 17591 w 18292"/>
                    <a:gd name="connsiteY5" fmla="*/ 6993 h 9335"/>
                    <a:gd name="connsiteX6" fmla="*/ 18293 w 18292"/>
                    <a:gd name="connsiteY6" fmla="*/ 5326 h 9335"/>
                    <a:gd name="connsiteX7" fmla="*/ 2922 w 18292"/>
                    <a:gd name="connsiteY7" fmla="*/ 0 h 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92" h="9335">
                      <a:moveTo>
                        <a:pt x="0" y="8659"/>
                      </a:moveTo>
                      <a:cubicBezTo>
                        <a:pt x="334" y="8712"/>
                        <a:pt x="663" y="8795"/>
                        <a:pt x="983" y="8905"/>
                      </a:cubicBezTo>
                      <a:cubicBezTo>
                        <a:pt x="1305" y="9021"/>
                        <a:pt x="1616" y="9165"/>
                        <a:pt x="1913" y="9335"/>
                      </a:cubicBezTo>
                      <a:cubicBezTo>
                        <a:pt x="2307" y="7729"/>
                        <a:pt x="2711" y="6010"/>
                        <a:pt x="3387" y="4071"/>
                      </a:cubicBezTo>
                      <a:lnTo>
                        <a:pt x="17126" y="8747"/>
                      </a:lnTo>
                      <a:cubicBezTo>
                        <a:pt x="17275" y="8159"/>
                        <a:pt x="17398" y="7572"/>
                        <a:pt x="17591" y="6993"/>
                      </a:cubicBezTo>
                      <a:cubicBezTo>
                        <a:pt x="17784" y="6413"/>
                        <a:pt x="18047" y="5878"/>
                        <a:pt x="18293" y="5326"/>
                      </a:cubicBezTo>
                      <a:lnTo>
                        <a:pt x="29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id="{277EC09A-1C30-8762-A59B-DE9871FCCA88}"/>
                    </a:ext>
                  </a:extLst>
                </p:cNvPr>
                <p:cNvSpPr/>
                <p:nvPr/>
              </p:nvSpPr>
              <p:spPr>
                <a:xfrm>
                  <a:off x="1863780" y="1417612"/>
                  <a:ext cx="17538" cy="14976"/>
                </a:xfrm>
                <a:custGeom>
                  <a:avLst/>
                  <a:gdLst>
                    <a:gd name="connsiteX0" fmla="*/ 307 w 17538"/>
                    <a:gd name="connsiteY0" fmla="*/ 4808 h 14976"/>
                    <a:gd name="connsiteX1" fmla="*/ 0 w 17538"/>
                    <a:gd name="connsiteY1" fmla="*/ 5791 h 14976"/>
                    <a:gd name="connsiteX2" fmla="*/ 15161 w 17538"/>
                    <a:gd name="connsiteY2" fmla="*/ 14976 h 14976"/>
                    <a:gd name="connsiteX3" fmla="*/ 15503 w 17538"/>
                    <a:gd name="connsiteY3" fmla="*/ 12818 h 14976"/>
                    <a:gd name="connsiteX4" fmla="*/ 4527 w 17538"/>
                    <a:gd name="connsiteY4" fmla="*/ 6536 h 14976"/>
                    <a:gd name="connsiteX5" fmla="*/ 16854 w 17538"/>
                    <a:gd name="connsiteY5" fmla="*/ 4194 h 14976"/>
                    <a:gd name="connsiteX6" fmla="*/ 17073 w 17538"/>
                    <a:gd name="connsiteY6" fmla="*/ 2062 h 14976"/>
                    <a:gd name="connsiteX7" fmla="*/ 17538 w 17538"/>
                    <a:gd name="connsiteY7" fmla="*/ 0 h 14976"/>
                    <a:gd name="connsiteX8" fmla="*/ 342 w 17538"/>
                    <a:gd name="connsiteY8" fmla="*/ 3790 h 14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8" h="14976">
                      <a:moveTo>
                        <a:pt x="307" y="4808"/>
                      </a:moveTo>
                      <a:cubicBezTo>
                        <a:pt x="235" y="5144"/>
                        <a:pt x="132" y="5473"/>
                        <a:pt x="0" y="5791"/>
                      </a:cubicBezTo>
                      <a:cubicBezTo>
                        <a:pt x="5264" y="8659"/>
                        <a:pt x="10169" y="11836"/>
                        <a:pt x="15161" y="14976"/>
                      </a:cubicBezTo>
                      <a:cubicBezTo>
                        <a:pt x="15187" y="14246"/>
                        <a:pt x="15302" y="13521"/>
                        <a:pt x="15503" y="12818"/>
                      </a:cubicBezTo>
                      <a:cubicBezTo>
                        <a:pt x="11759" y="10870"/>
                        <a:pt x="8101" y="8776"/>
                        <a:pt x="4527" y="6536"/>
                      </a:cubicBezTo>
                      <a:cubicBezTo>
                        <a:pt x="8659" y="5703"/>
                        <a:pt x="12757" y="4711"/>
                        <a:pt x="16854" y="4194"/>
                      </a:cubicBezTo>
                      <a:lnTo>
                        <a:pt x="17073" y="2062"/>
                      </a:lnTo>
                      <a:cubicBezTo>
                        <a:pt x="17170" y="1386"/>
                        <a:pt x="17380" y="676"/>
                        <a:pt x="17538" y="0"/>
                      </a:cubicBezTo>
                      <a:cubicBezTo>
                        <a:pt x="11800" y="1386"/>
                        <a:pt x="6133" y="2685"/>
                        <a:pt x="342" y="379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4" name="Freeform 503">
                  <a:extLst>
                    <a:ext uri="{FF2B5EF4-FFF2-40B4-BE49-F238E27FC236}">
                      <a16:creationId xmlns:a16="http://schemas.microsoft.com/office/drawing/2014/main" id="{129875EB-3047-4A77-E299-54A0D94CDA9A}"/>
                    </a:ext>
                  </a:extLst>
                </p:cNvPr>
                <p:cNvSpPr/>
                <p:nvPr/>
              </p:nvSpPr>
              <p:spPr>
                <a:xfrm>
                  <a:off x="1864947" y="1400837"/>
                  <a:ext cx="16555" cy="4386"/>
                </a:xfrm>
                <a:custGeom>
                  <a:avLst/>
                  <a:gdLst>
                    <a:gd name="connsiteX0" fmla="*/ 0 w 16555"/>
                    <a:gd name="connsiteY0" fmla="*/ 807 h 4386"/>
                    <a:gd name="connsiteX1" fmla="*/ 219 w 16555"/>
                    <a:gd name="connsiteY1" fmla="*/ 2632 h 4386"/>
                    <a:gd name="connsiteX2" fmla="*/ 219 w 16555"/>
                    <a:gd name="connsiteY2" fmla="*/ 4387 h 4386"/>
                    <a:gd name="connsiteX3" fmla="*/ 16556 w 16555"/>
                    <a:gd name="connsiteY3" fmla="*/ 3509 h 4386"/>
                    <a:gd name="connsiteX4" fmla="*/ 16336 w 16555"/>
                    <a:gd name="connsiteY4" fmla="*/ 1755 h 4386"/>
                    <a:gd name="connsiteX5" fmla="*/ 16336 w 16555"/>
                    <a:gd name="connsiteY5" fmla="*/ 0 h 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55" h="4386">
                      <a:moveTo>
                        <a:pt x="0" y="807"/>
                      </a:moveTo>
                      <a:cubicBezTo>
                        <a:pt x="105" y="1411"/>
                        <a:pt x="179" y="2021"/>
                        <a:pt x="219" y="2632"/>
                      </a:cubicBezTo>
                      <a:lnTo>
                        <a:pt x="219" y="4387"/>
                      </a:lnTo>
                      <a:lnTo>
                        <a:pt x="16556" y="3509"/>
                      </a:lnTo>
                      <a:cubicBezTo>
                        <a:pt x="16452" y="2929"/>
                        <a:pt x="16379" y="2343"/>
                        <a:pt x="16336" y="1755"/>
                      </a:cubicBezTo>
                      <a:lnTo>
                        <a:pt x="163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08571CB3-B9A2-286B-10C9-7404ED808FF7}"/>
                    </a:ext>
                  </a:extLst>
                </p:cNvPr>
                <p:cNvSpPr/>
                <p:nvPr/>
              </p:nvSpPr>
              <p:spPr>
                <a:xfrm>
                  <a:off x="1864367" y="1382860"/>
                  <a:ext cx="16827" cy="15090"/>
                </a:xfrm>
                <a:custGeom>
                  <a:avLst/>
                  <a:gdLst>
                    <a:gd name="connsiteX0" fmla="*/ 61 w 16827"/>
                    <a:gd name="connsiteY0" fmla="*/ 7229 h 15090"/>
                    <a:gd name="connsiteX1" fmla="*/ 219 w 16827"/>
                    <a:gd name="connsiteY1" fmla="*/ 8247 h 15090"/>
                    <a:gd name="connsiteX2" fmla="*/ 158 w 16827"/>
                    <a:gd name="connsiteY2" fmla="*/ 9265 h 15090"/>
                    <a:gd name="connsiteX3" fmla="*/ 16828 w 16827"/>
                    <a:gd name="connsiteY3" fmla="*/ 15090 h 15090"/>
                    <a:gd name="connsiteX4" fmla="*/ 16705 w 16827"/>
                    <a:gd name="connsiteY4" fmla="*/ 12871 h 15090"/>
                    <a:gd name="connsiteX5" fmla="*/ 4685 w 16827"/>
                    <a:gd name="connsiteY5" fmla="*/ 9019 h 15090"/>
                    <a:gd name="connsiteX6" fmla="*/ 16240 w 16827"/>
                    <a:gd name="connsiteY6" fmla="*/ 4176 h 15090"/>
                    <a:gd name="connsiteX7" fmla="*/ 16020 w 16827"/>
                    <a:gd name="connsiteY7" fmla="*/ 2088 h 15090"/>
                    <a:gd name="connsiteX8" fmla="*/ 16020 w 16827"/>
                    <a:gd name="connsiteY8" fmla="*/ 0 h 15090"/>
                    <a:gd name="connsiteX9" fmla="*/ 0 w 16827"/>
                    <a:gd name="connsiteY9" fmla="*/ 7273 h 1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27" h="15090">
                      <a:moveTo>
                        <a:pt x="61" y="7229"/>
                      </a:moveTo>
                      <a:cubicBezTo>
                        <a:pt x="144" y="7564"/>
                        <a:pt x="197" y="7904"/>
                        <a:pt x="219" y="8247"/>
                      </a:cubicBezTo>
                      <a:cubicBezTo>
                        <a:pt x="230" y="8588"/>
                        <a:pt x="209" y="8928"/>
                        <a:pt x="158" y="9265"/>
                      </a:cubicBezTo>
                      <a:cubicBezTo>
                        <a:pt x="5861" y="11020"/>
                        <a:pt x="11309" y="13055"/>
                        <a:pt x="16828" y="15090"/>
                      </a:cubicBezTo>
                      <a:cubicBezTo>
                        <a:pt x="16695" y="14359"/>
                        <a:pt x="16654" y="13613"/>
                        <a:pt x="16705" y="12871"/>
                      </a:cubicBezTo>
                      <a:cubicBezTo>
                        <a:pt x="12695" y="11792"/>
                        <a:pt x="8686" y="10432"/>
                        <a:pt x="4685" y="9019"/>
                      </a:cubicBezTo>
                      <a:cubicBezTo>
                        <a:pt x="8563" y="7387"/>
                        <a:pt x="12388" y="5562"/>
                        <a:pt x="16240" y="4176"/>
                      </a:cubicBezTo>
                      <a:cubicBezTo>
                        <a:pt x="16178" y="3474"/>
                        <a:pt x="16056" y="2764"/>
                        <a:pt x="16020" y="2088"/>
                      </a:cubicBezTo>
                      <a:lnTo>
                        <a:pt x="16020" y="0"/>
                      </a:lnTo>
                      <a:cubicBezTo>
                        <a:pt x="10756" y="2556"/>
                        <a:pt x="5416" y="4981"/>
                        <a:pt x="0" y="72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AAC2D256-0112-2689-5D91-BD625991505A}"/>
                    </a:ext>
                  </a:extLst>
                </p:cNvPr>
                <p:cNvSpPr/>
                <p:nvPr/>
              </p:nvSpPr>
              <p:spPr>
                <a:xfrm>
                  <a:off x="1838538" y="1313664"/>
                  <a:ext cx="18503" cy="16853"/>
                </a:xfrm>
                <a:custGeom>
                  <a:avLst/>
                  <a:gdLst>
                    <a:gd name="connsiteX0" fmla="*/ 5211 w 18503"/>
                    <a:gd name="connsiteY0" fmla="*/ 16854 h 16853"/>
                    <a:gd name="connsiteX1" fmla="*/ 5984 w 18503"/>
                    <a:gd name="connsiteY1" fmla="*/ 16178 h 16853"/>
                    <a:gd name="connsiteX2" fmla="*/ 6905 w 18503"/>
                    <a:gd name="connsiteY2" fmla="*/ 15687 h 16853"/>
                    <a:gd name="connsiteX3" fmla="*/ 3457 w 18503"/>
                    <a:gd name="connsiteY3" fmla="*/ 11371 h 16853"/>
                    <a:gd name="connsiteX4" fmla="*/ 8414 w 18503"/>
                    <a:gd name="connsiteY4" fmla="*/ 7861 h 16853"/>
                    <a:gd name="connsiteX5" fmla="*/ 9835 w 18503"/>
                    <a:gd name="connsiteY5" fmla="*/ 9897 h 16853"/>
                    <a:gd name="connsiteX6" fmla="*/ 11371 w 18503"/>
                    <a:gd name="connsiteY6" fmla="*/ 12423 h 16853"/>
                    <a:gd name="connsiteX7" fmla="*/ 12116 w 18503"/>
                    <a:gd name="connsiteY7" fmla="*/ 11748 h 16853"/>
                    <a:gd name="connsiteX8" fmla="*/ 13037 w 18503"/>
                    <a:gd name="connsiteY8" fmla="*/ 11256 h 16853"/>
                    <a:gd name="connsiteX9" fmla="*/ 11186 w 18503"/>
                    <a:gd name="connsiteY9" fmla="*/ 8975 h 16853"/>
                    <a:gd name="connsiteX10" fmla="*/ 9739 w 18503"/>
                    <a:gd name="connsiteY10" fmla="*/ 6905 h 16853"/>
                    <a:gd name="connsiteX11" fmla="*/ 13959 w 18503"/>
                    <a:gd name="connsiteY11" fmla="*/ 3974 h 16853"/>
                    <a:gd name="connsiteX12" fmla="*/ 16828 w 18503"/>
                    <a:gd name="connsiteY12" fmla="*/ 8659 h 16853"/>
                    <a:gd name="connsiteX13" fmla="*/ 17626 w 18503"/>
                    <a:gd name="connsiteY13" fmla="*/ 7984 h 16853"/>
                    <a:gd name="connsiteX14" fmla="*/ 18503 w 18503"/>
                    <a:gd name="connsiteY14" fmla="*/ 7493 h 16853"/>
                    <a:gd name="connsiteX15" fmla="*/ 13239 w 18503"/>
                    <a:gd name="connsiteY15" fmla="*/ 0 h 16853"/>
                    <a:gd name="connsiteX16" fmla="*/ 0 w 18503"/>
                    <a:gd name="connsiteY16" fmla="*/ 9396 h 1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03" h="16853">
                      <a:moveTo>
                        <a:pt x="5211" y="16854"/>
                      </a:moveTo>
                      <a:cubicBezTo>
                        <a:pt x="5455" y="16613"/>
                        <a:pt x="5712" y="16387"/>
                        <a:pt x="5984" y="16178"/>
                      </a:cubicBezTo>
                      <a:lnTo>
                        <a:pt x="6905" y="15687"/>
                      </a:lnTo>
                      <a:cubicBezTo>
                        <a:pt x="5666" y="14322"/>
                        <a:pt x="4515" y="12880"/>
                        <a:pt x="3457" y="11371"/>
                      </a:cubicBezTo>
                      <a:lnTo>
                        <a:pt x="8414" y="7861"/>
                      </a:lnTo>
                      <a:lnTo>
                        <a:pt x="9835" y="9897"/>
                      </a:lnTo>
                      <a:cubicBezTo>
                        <a:pt x="10449" y="10774"/>
                        <a:pt x="10941" y="11651"/>
                        <a:pt x="11371" y="12423"/>
                      </a:cubicBezTo>
                      <a:lnTo>
                        <a:pt x="12116" y="11748"/>
                      </a:lnTo>
                      <a:lnTo>
                        <a:pt x="13037" y="11256"/>
                      </a:lnTo>
                      <a:cubicBezTo>
                        <a:pt x="12372" y="10536"/>
                        <a:pt x="11754" y="9774"/>
                        <a:pt x="11186" y="8975"/>
                      </a:cubicBezTo>
                      <a:lnTo>
                        <a:pt x="9739" y="6905"/>
                      </a:lnTo>
                      <a:lnTo>
                        <a:pt x="13959" y="3974"/>
                      </a:lnTo>
                      <a:cubicBezTo>
                        <a:pt x="15042" y="5455"/>
                        <a:pt x="16002" y="7022"/>
                        <a:pt x="16828" y="8659"/>
                      </a:cubicBezTo>
                      <a:cubicBezTo>
                        <a:pt x="17108" y="8449"/>
                        <a:pt x="17354" y="8168"/>
                        <a:pt x="17626" y="7984"/>
                      </a:cubicBezTo>
                      <a:cubicBezTo>
                        <a:pt x="17904" y="7796"/>
                        <a:pt x="18198" y="7632"/>
                        <a:pt x="18503" y="7493"/>
                      </a:cubicBezTo>
                      <a:lnTo>
                        <a:pt x="13239" y="0"/>
                      </a:lnTo>
                      <a:lnTo>
                        <a:pt x="0" y="93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9942C346-DB72-C352-BCDA-2A49B9191EB9}"/>
                    </a:ext>
                  </a:extLst>
                </p:cNvPr>
                <p:cNvSpPr/>
                <p:nvPr/>
              </p:nvSpPr>
              <p:spPr>
                <a:xfrm>
                  <a:off x="1812560" y="1283395"/>
                  <a:ext cx="21758" cy="22004"/>
                </a:xfrm>
                <a:custGeom>
                  <a:avLst/>
                  <a:gdLst>
                    <a:gd name="connsiteX0" fmla="*/ 737 w 21758"/>
                    <a:gd name="connsiteY0" fmla="*/ 12792 h 22004"/>
                    <a:gd name="connsiteX1" fmla="*/ 1413 w 21758"/>
                    <a:gd name="connsiteY1" fmla="*/ 13467 h 22004"/>
                    <a:gd name="connsiteX2" fmla="*/ 9124 w 21758"/>
                    <a:gd name="connsiteY2" fmla="*/ 4843 h 22004"/>
                    <a:gd name="connsiteX3" fmla="*/ 9247 w 21758"/>
                    <a:gd name="connsiteY3" fmla="*/ 8633 h 22004"/>
                    <a:gd name="connsiteX4" fmla="*/ 9309 w 21758"/>
                    <a:gd name="connsiteY4" fmla="*/ 20653 h 22004"/>
                    <a:gd name="connsiteX5" fmla="*/ 10783 w 21758"/>
                    <a:gd name="connsiteY5" fmla="*/ 22004 h 22004"/>
                    <a:gd name="connsiteX6" fmla="*/ 21758 w 21758"/>
                    <a:gd name="connsiteY6" fmla="*/ 9800 h 22004"/>
                    <a:gd name="connsiteX7" fmla="*/ 20337 w 21758"/>
                    <a:gd name="connsiteY7" fmla="*/ 8537 h 22004"/>
                    <a:gd name="connsiteX8" fmla="*/ 12853 w 21758"/>
                    <a:gd name="connsiteY8" fmla="*/ 16863 h 22004"/>
                    <a:gd name="connsiteX9" fmla="*/ 12669 w 21758"/>
                    <a:gd name="connsiteY9" fmla="*/ 1606 h 22004"/>
                    <a:gd name="connsiteX10" fmla="*/ 10914 w 21758"/>
                    <a:gd name="connsiteY10" fmla="*/ 0 h 22004"/>
                    <a:gd name="connsiteX11" fmla="*/ 0 w 21758"/>
                    <a:gd name="connsiteY11" fmla="*/ 12178 h 2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58" h="22004">
                      <a:moveTo>
                        <a:pt x="737" y="12792"/>
                      </a:moveTo>
                      <a:cubicBezTo>
                        <a:pt x="977" y="13001"/>
                        <a:pt x="1203" y="13227"/>
                        <a:pt x="1413" y="13467"/>
                      </a:cubicBezTo>
                      <a:lnTo>
                        <a:pt x="9124" y="4843"/>
                      </a:lnTo>
                      <a:lnTo>
                        <a:pt x="9247" y="8633"/>
                      </a:lnTo>
                      <a:cubicBezTo>
                        <a:pt x="9335" y="12546"/>
                        <a:pt x="9309" y="16529"/>
                        <a:pt x="9309" y="20653"/>
                      </a:cubicBezTo>
                      <a:lnTo>
                        <a:pt x="10783" y="22004"/>
                      </a:lnTo>
                      <a:lnTo>
                        <a:pt x="21758" y="9800"/>
                      </a:lnTo>
                      <a:cubicBezTo>
                        <a:pt x="21225" y="9451"/>
                        <a:pt x="20746" y="9025"/>
                        <a:pt x="20337" y="8537"/>
                      </a:cubicBezTo>
                      <a:lnTo>
                        <a:pt x="12853" y="16863"/>
                      </a:lnTo>
                      <a:cubicBezTo>
                        <a:pt x="12941" y="11713"/>
                        <a:pt x="12730" y="6624"/>
                        <a:pt x="12669" y="1606"/>
                      </a:cubicBezTo>
                      <a:lnTo>
                        <a:pt x="10914" y="0"/>
                      </a:lnTo>
                      <a:lnTo>
                        <a:pt x="0" y="121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F68CA2CA-216D-568A-09ED-D06505A28721}"/>
                    </a:ext>
                  </a:extLst>
                </p:cNvPr>
                <p:cNvSpPr/>
                <p:nvPr/>
              </p:nvSpPr>
              <p:spPr>
                <a:xfrm>
                  <a:off x="1784669" y="1263856"/>
                  <a:ext cx="19345" cy="20652"/>
                </a:xfrm>
                <a:custGeom>
                  <a:avLst/>
                  <a:gdLst>
                    <a:gd name="connsiteX0" fmla="*/ 0 w 19345"/>
                    <a:gd name="connsiteY0" fmla="*/ 14520 h 20652"/>
                    <a:gd name="connsiteX1" fmla="*/ 1105 w 19345"/>
                    <a:gd name="connsiteY1" fmla="*/ 14976 h 20652"/>
                    <a:gd name="connsiteX2" fmla="*/ 2123 w 19345"/>
                    <a:gd name="connsiteY2" fmla="*/ 15599 h 20652"/>
                    <a:gd name="connsiteX3" fmla="*/ 4624 w 19345"/>
                    <a:gd name="connsiteY3" fmla="*/ 13959 h 20652"/>
                    <a:gd name="connsiteX4" fmla="*/ 8133 w 19345"/>
                    <a:gd name="connsiteY4" fmla="*/ 11871 h 20652"/>
                    <a:gd name="connsiteX5" fmla="*/ 8194 w 19345"/>
                    <a:gd name="connsiteY5" fmla="*/ 18767 h 20652"/>
                    <a:gd name="connsiteX6" fmla="*/ 11897 w 19345"/>
                    <a:gd name="connsiteY6" fmla="*/ 20653 h 20652"/>
                    <a:gd name="connsiteX7" fmla="*/ 11616 w 19345"/>
                    <a:gd name="connsiteY7" fmla="*/ 10791 h 20652"/>
                    <a:gd name="connsiteX8" fmla="*/ 11616 w 19345"/>
                    <a:gd name="connsiteY8" fmla="*/ 10212 h 20652"/>
                    <a:gd name="connsiteX9" fmla="*/ 15836 w 19345"/>
                    <a:gd name="connsiteY9" fmla="*/ 7931 h 20652"/>
                    <a:gd name="connsiteX10" fmla="*/ 19346 w 19345"/>
                    <a:gd name="connsiteY10" fmla="*/ 6089 h 20652"/>
                    <a:gd name="connsiteX11" fmla="*/ 17293 w 19345"/>
                    <a:gd name="connsiteY11" fmla="*/ 4948 h 20652"/>
                    <a:gd name="connsiteX12" fmla="*/ 11432 w 19345"/>
                    <a:gd name="connsiteY12" fmla="*/ 8458 h 20652"/>
                    <a:gd name="connsiteX13" fmla="*/ 11432 w 19345"/>
                    <a:gd name="connsiteY13" fmla="*/ 1956 h 20652"/>
                    <a:gd name="connsiteX14" fmla="*/ 9493 w 19345"/>
                    <a:gd name="connsiteY14" fmla="*/ 1079 h 20652"/>
                    <a:gd name="connsiteX15" fmla="*/ 7642 w 19345"/>
                    <a:gd name="connsiteY15" fmla="*/ 0 h 20652"/>
                    <a:gd name="connsiteX16" fmla="*/ 8010 w 19345"/>
                    <a:gd name="connsiteY16" fmla="*/ 10072 h 20652"/>
                    <a:gd name="connsiteX17" fmla="*/ 0 w 19345"/>
                    <a:gd name="connsiteY17" fmla="*/ 14520 h 2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345" h="20652">
                      <a:moveTo>
                        <a:pt x="0" y="14520"/>
                      </a:moveTo>
                      <a:lnTo>
                        <a:pt x="1105" y="14976"/>
                      </a:lnTo>
                      <a:lnTo>
                        <a:pt x="2123" y="15599"/>
                      </a:lnTo>
                      <a:cubicBezTo>
                        <a:pt x="2746" y="15161"/>
                        <a:pt x="3755" y="14459"/>
                        <a:pt x="4624" y="13959"/>
                      </a:cubicBezTo>
                      <a:lnTo>
                        <a:pt x="8133" y="11871"/>
                      </a:lnTo>
                      <a:cubicBezTo>
                        <a:pt x="8133" y="14143"/>
                        <a:pt x="8230" y="16424"/>
                        <a:pt x="8194" y="18767"/>
                      </a:cubicBezTo>
                      <a:cubicBezTo>
                        <a:pt x="9503" y="19239"/>
                        <a:pt x="10746" y="19873"/>
                        <a:pt x="11897" y="20653"/>
                      </a:cubicBezTo>
                      <a:cubicBezTo>
                        <a:pt x="11897" y="17231"/>
                        <a:pt x="11739" y="14020"/>
                        <a:pt x="11616" y="10791"/>
                      </a:cubicBezTo>
                      <a:lnTo>
                        <a:pt x="11616" y="10212"/>
                      </a:lnTo>
                      <a:cubicBezTo>
                        <a:pt x="13037" y="9449"/>
                        <a:pt x="14389" y="8677"/>
                        <a:pt x="15836" y="7931"/>
                      </a:cubicBezTo>
                      <a:lnTo>
                        <a:pt x="19346" y="6089"/>
                      </a:lnTo>
                      <a:cubicBezTo>
                        <a:pt x="18620" y="5789"/>
                        <a:pt x="17931" y="5406"/>
                        <a:pt x="17293" y="4948"/>
                      </a:cubicBezTo>
                      <a:cubicBezTo>
                        <a:pt x="15283" y="6089"/>
                        <a:pt x="13406" y="7317"/>
                        <a:pt x="11432" y="8458"/>
                      </a:cubicBezTo>
                      <a:cubicBezTo>
                        <a:pt x="11432" y="6299"/>
                        <a:pt x="11344" y="4141"/>
                        <a:pt x="11432" y="1956"/>
                      </a:cubicBezTo>
                      <a:cubicBezTo>
                        <a:pt x="10756" y="1649"/>
                        <a:pt x="10107" y="1430"/>
                        <a:pt x="9493" y="1079"/>
                      </a:cubicBezTo>
                      <a:cubicBezTo>
                        <a:pt x="8879" y="728"/>
                        <a:pt x="8256" y="368"/>
                        <a:pt x="7642" y="0"/>
                      </a:cubicBezTo>
                      <a:lnTo>
                        <a:pt x="8010" y="10072"/>
                      </a:lnTo>
                      <a:cubicBezTo>
                        <a:pt x="5422" y="11616"/>
                        <a:pt x="2808" y="13037"/>
                        <a:pt x="0" y="145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DDA25438-6392-03CC-BF5A-CF12DE1DA5AA}"/>
                    </a:ext>
                  </a:extLst>
                </p:cNvPr>
                <p:cNvSpPr/>
                <p:nvPr/>
              </p:nvSpPr>
              <p:spPr>
                <a:xfrm>
                  <a:off x="1774588" y="1259040"/>
                  <a:ext cx="14502" cy="18503"/>
                </a:xfrm>
                <a:custGeom>
                  <a:avLst/>
                  <a:gdLst>
                    <a:gd name="connsiteX0" fmla="*/ 8695 w 14502"/>
                    <a:gd name="connsiteY0" fmla="*/ 17512 h 18503"/>
                    <a:gd name="connsiteX1" fmla="*/ 9186 w 14502"/>
                    <a:gd name="connsiteY1" fmla="*/ 16635 h 18503"/>
                    <a:gd name="connsiteX2" fmla="*/ 3922 w 14502"/>
                    <a:gd name="connsiteY2" fmla="*/ 14880 h 18503"/>
                    <a:gd name="connsiteX3" fmla="*/ 6203 w 14502"/>
                    <a:gd name="connsiteY3" fmla="*/ 9239 h 18503"/>
                    <a:gd name="connsiteX4" fmla="*/ 8510 w 14502"/>
                    <a:gd name="connsiteY4" fmla="*/ 10116 h 18503"/>
                    <a:gd name="connsiteX5" fmla="*/ 11142 w 14502"/>
                    <a:gd name="connsiteY5" fmla="*/ 11441 h 18503"/>
                    <a:gd name="connsiteX6" fmla="*/ 11414 w 14502"/>
                    <a:gd name="connsiteY6" fmla="*/ 10423 h 18503"/>
                    <a:gd name="connsiteX7" fmla="*/ 11914 w 14502"/>
                    <a:gd name="connsiteY7" fmla="*/ 9502 h 18503"/>
                    <a:gd name="connsiteX8" fmla="*/ 9142 w 14502"/>
                    <a:gd name="connsiteY8" fmla="*/ 8624 h 18503"/>
                    <a:gd name="connsiteX9" fmla="*/ 6826 w 14502"/>
                    <a:gd name="connsiteY9" fmla="*/ 7703 h 18503"/>
                    <a:gd name="connsiteX10" fmla="*/ 8738 w 14502"/>
                    <a:gd name="connsiteY10" fmla="*/ 2922 h 18503"/>
                    <a:gd name="connsiteX11" fmla="*/ 13731 w 14502"/>
                    <a:gd name="connsiteY11" fmla="*/ 5299 h 18503"/>
                    <a:gd name="connsiteX12" fmla="*/ 14011 w 14502"/>
                    <a:gd name="connsiteY12" fmla="*/ 4308 h 18503"/>
                    <a:gd name="connsiteX13" fmla="*/ 14503 w 14502"/>
                    <a:gd name="connsiteY13" fmla="*/ 3387 h 18503"/>
                    <a:gd name="connsiteX14" fmla="*/ 6054 w 14502"/>
                    <a:gd name="connsiteY14" fmla="*/ 0 h 18503"/>
                    <a:gd name="connsiteX15" fmla="*/ 0 w 14502"/>
                    <a:gd name="connsiteY15" fmla="*/ 15082 h 18503"/>
                    <a:gd name="connsiteX16" fmla="*/ 8414 w 14502"/>
                    <a:gd name="connsiteY16" fmla="*/ 18503 h 18503"/>
                    <a:gd name="connsiteX17" fmla="*/ 8695 w 14502"/>
                    <a:gd name="connsiteY17" fmla="*/ 17512 h 18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502" h="18503">
                      <a:moveTo>
                        <a:pt x="8695" y="17512"/>
                      </a:moveTo>
                      <a:cubicBezTo>
                        <a:pt x="8836" y="17208"/>
                        <a:pt x="9001" y="16914"/>
                        <a:pt x="9186" y="16635"/>
                      </a:cubicBezTo>
                      <a:cubicBezTo>
                        <a:pt x="7396" y="16161"/>
                        <a:pt x="5638" y="15574"/>
                        <a:pt x="3922" y="14880"/>
                      </a:cubicBezTo>
                      <a:lnTo>
                        <a:pt x="6203" y="9239"/>
                      </a:lnTo>
                      <a:lnTo>
                        <a:pt x="8510" y="10116"/>
                      </a:lnTo>
                      <a:cubicBezTo>
                        <a:pt x="9413" y="10506"/>
                        <a:pt x="10291" y="10948"/>
                        <a:pt x="11142" y="11441"/>
                      </a:cubicBezTo>
                      <a:cubicBezTo>
                        <a:pt x="11230" y="11134"/>
                        <a:pt x="11292" y="10739"/>
                        <a:pt x="11414" y="10423"/>
                      </a:cubicBezTo>
                      <a:cubicBezTo>
                        <a:pt x="11561" y="10105"/>
                        <a:pt x="11728" y="9797"/>
                        <a:pt x="11914" y="9502"/>
                      </a:cubicBezTo>
                      <a:cubicBezTo>
                        <a:pt x="10972" y="9272"/>
                        <a:pt x="10046" y="8978"/>
                        <a:pt x="9142" y="8624"/>
                      </a:cubicBezTo>
                      <a:lnTo>
                        <a:pt x="6826" y="7703"/>
                      </a:lnTo>
                      <a:lnTo>
                        <a:pt x="8738" y="2922"/>
                      </a:lnTo>
                      <a:cubicBezTo>
                        <a:pt x="10462" y="3584"/>
                        <a:pt x="12130" y="4379"/>
                        <a:pt x="13731" y="5299"/>
                      </a:cubicBezTo>
                      <a:cubicBezTo>
                        <a:pt x="13793" y="4961"/>
                        <a:pt x="13887" y="4629"/>
                        <a:pt x="14011" y="4308"/>
                      </a:cubicBezTo>
                      <a:cubicBezTo>
                        <a:pt x="14151" y="3988"/>
                        <a:pt x="14315" y="3680"/>
                        <a:pt x="14503" y="3387"/>
                      </a:cubicBezTo>
                      <a:lnTo>
                        <a:pt x="6054" y="0"/>
                      </a:lnTo>
                      <a:lnTo>
                        <a:pt x="0" y="15082"/>
                      </a:lnTo>
                      <a:lnTo>
                        <a:pt x="8414" y="18503"/>
                      </a:lnTo>
                      <a:cubicBezTo>
                        <a:pt x="8510" y="18196"/>
                        <a:pt x="8572" y="17828"/>
                        <a:pt x="8695" y="175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id="{2F457A2A-2834-7370-8147-A76F60EF1C9C}"/>
                    </a:ext>
                  </a:extLst>
                </p:cNvPr>
                <p:cNvSpPr/>
                <p:nvPr/>
              </p:nvSpPr>
              <p:spPr>
                <a:xfrm>
                  <a:off x="1762752" y="1254547"/>
                  <a:ext cx="9308" cy="18003"/>
                </a:xfrm>
                <a:custGeom>
                  <a:avLst/>
                  <a:gdLst>
                    <a:gd name="connsiteX0" fmla="*/ 8940 w 9308"/>
                    <a:gd name="connsiteY0" fmla="*/ 17012 h 18003"/>
                    <a:gd name="connsiteX1" fmla="*/ 9309 w 9308"/>
                    <a:gd name="connsiteY1" fmla="*/ 16029 h 18003"/>
                    <a:gd name="connsiteX2" fmla="*/ 3913 w 9308"/>
                    <a:gd name="connsiteY2" fmla="*/ 15047 h 18003"/>
                    <a:gd name="connsiteX3" fmla="*/ 7422 w 9308"/>
                    <a:gd name="connsiteY3" fmla="*/ 869 h 18003"/>
                    <a:gd name="connsiteX4" fmla="*/ 5668 w 9308"/>
                    <a:gd name="connsiteY4" fmla="*/ 562 h 18003"/>
                    <a:gd name="connsiteX5" fmla="*/ 3913 w 9308"/>
                    <a:gd name="connsiteY5" fmla="*/ 0 h 18003"/>
                    <a:gd name="connsiteX6" fmla="*/ 0 w 9308"/>
                    <a:gd name="connsiteY6" fmla="*/ 15845 h 18003"/>
                    <a:gd name="connsiteX7" fmla="*/ 8774 w 9308"/>
                    <a:gd name="connsiteY7" fmla="*/ 18003 h 18003"/>
                    <a:gd name="connsiteX8" fmla="*/ 8940 w 9308"/>
                    <a:gd name="connsiteY8" fmla="*/ 17012 h 18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08" h="18003">
                      <a:moveTo>
                        <a:pt x="8940" y="17012"/>
                      </a:moveTo>
                      <a:lnTo>
                        <a:pt x="9309" y="16029"/>
                      </a:lnTo>
                      <a:cubicBezTo>
                        <a:pt x="7493" y="15801"/>
                        <a:pt x="5692" y="15473"/>
                        <a:pt x="3913" y="15047"/>
                      </a:cubicBezTo>
                      <a:lnTo>
                        <a:pt x="7422" y="869"/>
                      </a:lnTo>
                      <a:cubicBezTo>
                        <a:pt x="6808" y="772"/>
                        <a:pt x="6247" y="711"/>
                        <a:pt x="5668" y="562"/>
                      </a:cubicBezTo>
                      <a:cubicBezTo>
                        <a:pt x="5089" y="412"/>
                        <a:pt x="4527" y="184"/>
                        <a:pt x="3913" y="0"/>
                      </a:cubicBezTo>
                      <a:lnTo>
                        <a:pt x="0" y="15845"/>
                      </a:lnTo>
                      <a:lnTo>
                        <a:pt x="8774" y="18003"/>
                      </a:lnTo>
                      <a:cubicBezTo>
                        <a:pt x="8785" y="17667"/>
                        <a:pt x="8841" y="17334"/>
                        <a:pt x="8940" y="170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1" name="Freeform 510">
                  <a:extLst>
                    <a:ext uri="{FF2B5EF4-FFF2-40B4-BE49-F238E27FC236}">
                      <a16:creationId xmlns:a16="http://schemas.microsoft.com/office/drawing/2014/main" id="{FED73B25-912F-A6CF-B7B6-7129A8AE14F6}"/>
                    </a:ext>
                  </a:extLst>
                </p:cNvPr>
                <p:cNvSpPr/>
                <p:nvPr/>
              </p:nvSpPr>
              <p:spPr>
                <a:xfrm>
                  <a:off x="1562620" y="1241607"/>
                  <a:ext cx="326155" cy="327481"/>
                </a:xfrm>
                <a:custGeom>
                  <a:avLst/>
                  <a:gdLst>
                    <a:gd name="connsiteX0" fmla="*/ 163065 w 326155"/>
                    <a:gd name="connsiteY0" fmla="*/ 0 h 327481"/>
                    <a:gd name="connsiteX1" fmla="*/ 0 w 326155"/>
                    <a:gd name="connsiteY1" fmla="*/ 163741 h 327481"/>
                    <a:gd name="connsiteX2" fmla="*/ 163065 w 326155"/>
                    <a:gd name="connsiteY2" fmla="*/ 327481 h 327481"/>
                    <a:gd name="connsiteX3" fmla="*/ 326156 w 326155"/>
                    <a:gd name="connsiteY3" fmla="*/ 163741 h 327481"/>
                    <a:gd name="connsiteX4" fmla="*/ 163065 w 326155"/>
                    <a:gd name="connsiteY4" fmla="*/ 0 h 327481"/>
                    <a:gd name="connsiteX5" fmla="*/ 163065 w 326155"/>
                    <a:gd name="connsiteY5" fmla="*/ 324086 h 327481"/>
                    <a:gd name="connsiteX6" fmla="*/ 3387 w 326155"/>
                    <a:gd name="connsiteY6" fmla="*/ 163741 h 327481"/>
                    <a:gd name="connsiteX7" fmla="*/ 163065 w 326155"/>
                    <a:gd name="connsiteY7" fmla="*/ 3360 h 327481"/>
                    <a:gd name="connsiteX8" fmla="*/ 322866 w 326155"/>
                    <a:gd name="connsiteY8" fmla="*/ 163741 h 327481"/>
                    <a:gd name="connsiteX9" fmla="*/ 163091 w 326155"/>
                    <a:gd name="connsiteY9" fmla="*/ 324086 h 327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155" h="327481">
                      <a:moveTo>
                        <a:pt x="163065" y="0"/>
                      </a:moveTo>
                      <a:cubicBezTo>
                        <a:pt x="73040" y="0"/>
                        <a:pt x="0" y="73285"/>
                        <a:pt x="0" y="163741"/>
                      </a:cubicBezTo>
                      <a:cubicBezTo>
                        <a:pt x="0" y="254196"/>
                        <a:pt x="73013" y="327481"/>
                        <a:pt x="163065" y="327481"/>
                      </a:cubicBezTo>
                      <a:cubicBezTo>
                        <a:pt x="253116" y="327481"/>
                        <a:pt x="326156" y="254161"/>
                        <a:pt x="326156" y="163741"/>
                      </a:cubicBezTo>
                      <a:cubicBezTo>
                        <a:pt x="326156" y="73320"/>
                        <a:pt x="253116" y="0"/>
                        <a:pt x="163065" y="0"/>
                      </a:cubicBezTo>
                      <a:close/>
                      <a:moveTo>
                        <a:pt x="163065" y="324086"/>
                      </a:moveTo>
                      <a:cubicBezTo>
                        <a:pt x="74891" y="324086"/>
                        <a:pt x="3387" y="252283"/>
                        <a:pt x="3387" y="163741"/>
                      </a:cubicBezTo>
                      <a:cubicBezTo>
                        <a:pt x="3387" y="75198"/>
                        <a:pt x="74891" y="3360"/>
                        <a:pt x="163065" y="3360"/>
                      </a:cubicBezTo>
                      <a:cubicBezTo>
                        <a:pt x="251239" y="3360"/>
                        <a:pt x="322866" y="75163"/>
                        <a:pt x="322866" y="163741"/>
                      </a:cubicBezTo>
                      <a:cubicBezTo>
                        <a:pt x="322866" y="252318"/>
                        <a:pt x="251327" y="324086"/>
                        <a:pt x="163091" y="3240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2" name="Freeform 511">
                  <a:extLst>
                    <a:ext uri="{FF2B5EF4-FFF2-40B4-BE49-F238E27FC236}">
                      <a16:creationId xmlns:a16="http://schemas.microsoft.com/office/drawing/2014/main" id="{9466DD8A-C2DA-77F4-3CA1-56A24F6C2BD3}"/>
                    </a:ext>
                  </a:extLst>
                </p:cNvPr>
                <p:cNvSpPr/>
                <p:nvPr/>
              </p:nvSpPr>
              <p:spPr>
                <a:xfrm>
                  <a:off x="1745188" y="1251407"/>
                  <a:ext cx="15081" cy="17827"/>
                </a:xfrm>
                <a:custGeom>
                  <a:avLst/>
                  <a:gdLst>
                    <a:gd name="connsiteX0" fmla="*/ 2220 w 15081"/>
                    <a:gd name="connsiteY0" fmla="*/ 15749 h 17827"/>
                    <a:gd name="connsiteX1" fmla="*/ 4659 w 15081"/>
                    <a:gd name="connsiteY1" fmla="*/ 11125 h 17827"/>
                    <a:gd name="connsiteX2" fmla="*/ 10142 w 15081"/>
                    <a:gd name="connsiteY2" fmla="*/ 12002 h 17827"/>
                    <a:gd name="connsiteX3" fmla="*/ 11020 w 15081"/>
                    <a:gd name="connsiteY3" fmla="*/ 17266 h 17827"/>
                    <a:gd name="connsiteX4" fmla="*/ 13081 w 15081"/>
                    <a:gd name="connsiteY4" fmla="*/ 17398 h 17827"/>
                    <a:gd name="connsiteX5" fmla="*/ 15082 w 15081"/>
                    <a:gd name="connsiteY5" fmla="*/ 17828 h 17827"/>
                    <a:gd name="connsiteX6" fmla="*/ 11081 w 15081"/>
                    <a:gd name="connsiteY6" fmla="*/ 281 h 17827"/>
                    <a:gd name="connsiteX7" fmla="*/ 9326 w 15081"/>
                    <a:gd name="connsiteY7" fmla="*/ 0 h 17827"/>
                    <a:gd name="connsiteX8" fmla="*/ 0 w 15081"/>
                    <a:gd name="connsiteY8" fmla="*/ 15406 h 17827"/>
                    <a:gd name="connsiteX9" fmla="*/ 1141 w 15081"/>
                    <a:gd name="connsiteY9" fmla="*/ 15503 h 17827"/>
                    <a:gd name="connsiteX10" fmla="*/ 8598 w 15081"/>
                    <a:gd name="connsiteY10" fmla="*/ 4624 h 17827"/>
                    <a:gd name="connsiteX11" fmla="*/ 9835 w 15081"/>
                    <a:gd name="connsiteY11" fmla="*/ 10476 h 17827"/>
                    <a:gd name="connsiteX12" fmla="*/ 5519 w 15081"/>
                    <a:gd name="connsiteY12" fmla="*/ 9774 h 17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081" h="17827">
                      <a:moveTo>
                        <a:pt x="2220" y="15749"/>
                      </a:moveTo>
                      <a:cubicBezTo>
                        <a:pt x="2930" y="14204"/>
                        <a:pt x="3764" y="12818"/>
                        <a:pt x="4659" y="11125"/>
                      </a:cubicBezTo>
                      <a:lnTo>
                        <a:pt x="10142" y="12002"/>
                      </a:lnTo>
                      <a:cubicBezTo>
                        <a:pt x="10537" y="13704"/>
                        <a:pt x="10756" y="15398"/>
                        <a:pt x="11020" y="17266"/>
                      </a:cubicBezTo>
                      <a:cubicBezTo>
                        <a:pt x="11709" y="17263"/>
                        <a:pt x="12398" y="17307"/>
                        <a:pt x="13081" y="17398"/>
                      </a:cubicBezTo>
                      <a:cubicBezTo>
                        <a:pt x="13757" y="17486"/>
                        <a:pt x="14406" y="17705"/>
                        <a:pt x="15082" y="17828"/>
                      </a:cubicBezTo>
                      <a:lnTo>
                        <a:pt x="11081" y="281"/>
                      </a:lnTo>
                      <a:cubicBezTo>
                        <a:pt x="10485" y="276"/>
                        <a:pt x="9894" y="181"/>
                        <a:pt x="9326" y="0"/>
                      </a:cubicBezTo>
                      <a:lnTo>
                        <a:pt x="0" y="15406"/>
                      </a:lnTo>
                      <a:cubicBezTo>
                        <a:pt x="383" y="15408"/>
                        <a:pt x="763" y="15440"/>
                        <a:pt x="1141" y="15503"/>
                      </a:cubicBezTo>
                      <a:close/>
                      <a:moveTo>
                        <a:pt x="8598" y="4624"/>
                      </a:moveTo>
                      <a:lnTo>
                        <a:pt x="9835" y="10476"/>
                      </a:lnTo>
                      <a:lnTo>
                        <a:pt x="5519" y="97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3485DC41-4B4A-215D-3E2C-A22A47693D46}"/>
                    </a:ext>
                  </a:extLst>
                </p:cNvPr>
                <p:cNvSpPr/>
                <p:nvPr/>
              </p:nvSpPr>
              <p:spPr>
                <a:xfrm>
                  <a:off x="1797978" y="1275911"/>
                  <a:ext cx="16845" cy="18424"/>
                </a:xfrm>
                <a:custGeom>
                  <a:avLst/>
                  <a:gdLst>
                    <a:gd name="connsiteX0" fmla="*/ 956 w 16845"/>
                    <a:gd name="connsiteY0" fmla="*/ 9765 h 18424"/>
                    <a:gd name="connsiteX1" fmla="*/ 1834 w 16845"/>
                    <a:gd name="connsiteY1" fmla="*/ 10502 h 18424"/>
                    <a:gd name="connsiteX2" fmla="*/ 6141 w 16845"/>
                    <a:gd name="connsiteY2" fmla="*/ 7545 h 18424"/>
                    <a:gd name="connsiteX3" fmla="*/ 10528 w 16845"/>
                    <a:gd name="connsiteY3" fmla="*/ 10906 h 18424"/>
                    <a:gd name="connsiteX4" fmla="*/ 8896 w 16845"/>
                    <a:gd name="connsiteY4" fmla="*/ 15933 h 18424"/>
                    <a:gd name="connsiteX5" fmla="*/ 10590 w 16845"/>
                    <a:gd name="connsiteY5" fmla="*/ 17073 h 18424"/>
                    <a:gd name="connsiteX6" fmla="*/ 12160 w 16845"/>
                    <a:gd name="connsiteY6" fmla="*/ 18424 h 18424"/>
                    <a:gd name="connsiteX7" fmla="*/ 16845 w 16845"/>
                    <a:gd name="connsiteY7" fmla="*/ 1079 h 18424"/>
                    <a:gd name="connsiteX8" fmla="*/ 15398 w 16845"/>
                    <a:gd name="connsiteY8" fmla="*/ 0 h 18424"/>
                    <a:gd name="connsiteX9" fmla="*/ 0 w 16845"/>
                    <a:gd name="connsiteY9" fmla="*/ 9151 h 18424"/>
                    <a:gd name="connsiteX10" fmla="*/ 930 w 16845"/>
                    <a:gd name="connsiteY10" fmla="*/ 9765 h 18424"/>
                    <a:gd name="connsiteX11" fmla="*/ 12669 w 16845"/>
                    <a:gd name="connsiteY11" fmla="*/ 3667 h 18424"/>
                    <a:gd name="connsiteX12" fmla="*/ 11002 w 16845"/>
                    <a:gd name="connsiteY12" fmla="*/ 9396 h 18424"/>
                    <a:gd name="connsiteX13" fmla="*/ 7493 w 16845"/>
                    <a:gd name="connsiteY13" fmla="*/ 6764 h 18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45" h="18424">
                      <a:moveTo>
                        <a:pt x="956" y="9765"/>
                      </a:moveTo>
                      <a:cubicBezTo>
                        <a:pt x="1263" y="9984"/>
                        <a:pt x="1518" y="10256"/>
                        <a:pt x="1834" y="10502"/>
                      </a:cubicBezTo>
                      <a:cubicBezTo>
                        <a:pt x="3185" y="9458"/>
                        <a:pt x="4545" y="8659"/>
                        <a:pt x="6141" y="7545"/>
                      </a:cubicBezTo>
                      <a:lnTo>
                        <a:pt x="10528" y="10906"/>
                      </a:lnTo>
                      <a:cubicBezTo>
                        <a:pt x="10098" y="12572"/>
                        <a:pt x="9511" y="14169"/>
                        <a:pt x="8896" y="15933"/>
                      </a:cubicBezTo>
                      <a:lnTo>
                        <a:pt x="10590" y="17073"/>
                      </a:lnTo>
                      <a:cubicBezTo>
                        <a:pt x="11142" y="17503"/>
                        <a:pt x="11634" y="17951"/>
                        <a:pt x="12160" y="18424"/>
                      </a:cubicBezTo>
                      <a:lnTo>
                        <a:pt x="16845" y="1079"/>
                      </a:lnTo>
                      <a:cubicBezTo>
                        <a:pt x="16305" y="804"/>
                        <a:pt x="15815" y="439"/>
                        <a:pt x="15398" y="0"/>
                      </a:cubicBezTo>
                      <a:lnTo>
                        <a:pt x="0" y="9151"/>
                      </a:lnTo>
                      <a:lnTo>
                        <a:pt x="930" y="9765"/>
                      </a:lnTo>
                      <a:close/>
                      <a:moveTo>
                        <a:pt x="12669" y="3667"/>
                      </a:moveTo>
                      <a:lnTo>
                        <a:pt x="11002" y="9396"/>
                      </a:lnTo>
                      <a:lnTo>
                        <a:pt x="7493" y="67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BC2CBEA6-FDDC-DA79-1E96-7758D6E29061}"/>
                    </a:ext>
                  </a:extLst>
                </p:cNvPr>
                <p:cNvSpPr/>
                <p:nvPr/>
              </p:nvSpPr>
              <p:spPr>
                <a:xfrm>
                  <a:off x="1826431" y="1297669"/>
                  <a:ext cx="19481" cy="19072"/>
                </a:xfrm>
                <a:custGeom>
                  <a:avLst/>
                  <a:gdLst>
                    <a:gd name="connsiteX0" fmla="*/ 4466 w 19481"/>
                    <a:gd name="connsiteY0" fmla="*/ 15933 h 19072"/>
                    <a:gd name="connsiteX1" fmla="*/ 16670 w 19481"/>
                    <a:gd name="connsiteY1" fmla="*/ 16670 h 19072"/>
                    <a:gd name="connsiteX2" fmla="*/ 17547 w 19481"/>
                    <a:gd name="connsiteY2" fmla="*/ 6141 h 19072"/>
                    <a:gd name="connsiteX3" fmla="*/ 12099 w 19481"/>
                    <a:gd name="connsiteY3" fmla="*/ 0 h 19072"/>
                    <a:gd name="connsiteX4" fmla="*/ 0 w 19481"/>
                    <a:gd name="connsiteY4" fmla="*/ 10967 h 19072"/>
                    <a:gd name="connsiteX5" fmla="*/ 13432 w 19481"/>
                    <a:gd name="connsiteY5" fmla="*/ 3597 h 19072"/>
                    <a:gd name="connsiteX6" fmla="*/ 15003 w 19481"/>
                    <a:gd name="connsiteY6" fmla="*/ 5352 h 19072"/>
                    <a:gd name="connsiteX7" fmla="*/ 14046 w 19481"/>
                    <a:gd name="connsiteY7" fmla="*/ 13678 h 19072"/>
                    <a:gd name="connsiteX8" fmla="*/ 4808 w 19481"/>
                    <a:gd name="connsiteY8" fmla="*/ 14169 h 19072"/>
                    <a:gd name="connsiteX9" fmla="*/ 3422 w 19481"/>
                    <a:gd name="connsiteY9" fmla="*/ 12660 h 19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81" h="19072">
                      <a:moveTo>
                        <a:pt x="4466" y="15933"/>
                      </a:moveTo>
                      <a:cubicBezTo>
                        <a:pt x="7729" y="19600"/>
                        <a:pt x="12660" y="20320"/>
                        <a:pt x="16670" y="16670"/>
                      </a:cubicBezTo>
                      <a:cubicBezTo>
                        <a:pt x="19565" y="14038"/>
                        <a:pt x="20802" y="10072"/>
                        <a:pt x="17547" y="6141"/>
                      </a:cubicBezTo>
                      <a:lnTo>
                        <a:pt x="12099" y="0"/>
                      </a:lnTo>
                      <a:lnTo>
                        <a:pt x="0" y="10967"/>
                      </a:lnTo>
                      <a:close/>
                      <a:moveTo>
                        <a:pt x="13432" y="3597"/>
                      </a:moveTo>
                      <a:lnTo>
                        <a:pt x="15003" y="5352"/>
                      </a:lnTo>
                      <a:cubicBezTo>
                        <a:pt x="17258" y="7852"/>
                        <a:pt x="17380" y="10616"/>
                        <a:pt x="14046" y="13678"/>
                      </a:cubicBezTo>
                      <a:cubicBezTo>
                        <a:pt x="9888" y="17372"/>
                        <a:pt x="6957" y="16635"/>
                        <a:pt x="4808" y="14169"/>
                      </a:cubicBezTo>
                      <a:lnTo>
                        <a:pt x="3422" y="126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B21CBB61-4A6B-CD9A-289C-C6FA2260D900}"/>
                    </a:ext>
                  </a:extLst>
                </p:cNvPr>
                <p:cNvSpPr/>
                <p:nvPr/>
              </p:nvSpPr>
              <p:spPr>
                <a:xfrm>
                  <a:off x="1845224" y="1325043"/>
                  <a:ext cx="18262" cy="19021"/>
                </a:xfrm>
                <a:custGeom>
                  <a:avLst/>
                  <a:gdLst>
                    <a:gd name="connsiteX0" fmla="*/ 991 w 18262"/>
                    <a:gd name="connsiteY0" fmla="*/ 9730 h 19021"/>
                    <a:gd name="connsiteX1" fmla="*/ 1790 w 18262"/>
                    <a:gd name="connsiteY1" fmla="*/ 11362 h 19021"/>
                    <a:gd name="connsiteX2" fmla="*/ 8414 w 18262"/>
                    <a:gd name="connsiteY2" fmla="*/ 7536 h 19021"/>
                    <a:gd name="connsiteX3" fmla="*/ 8510 w 18262"/>
                    <a:gd name="connsiteY3" fmla="*/ 7668 h 19021"/>
                    <a:gd name="connsiteX4" fmla="*/ 6966 w 18262"/>
                    <a:gd name="connsiteY4" fmla="*/ 10300 h 19021"/>
                    <a:gd name="connsiteX5" fmla="*/ 4071 w 18262"/>
                    <a:gd name="connsiteY5" fmla="*/ 15292 h 19021"/>
                    <a:gd name="connsiteX6" fmla="*/ 5238 w 18262"/>
                    <a:gd name="connsiteY6" fmla="*/ 17047 h 19021"/>
                    <a:gd name="connsiteX7" fmla="*/ 6229 w 18262"/>
                    <a:gd name="connsiteY7" fmla="*/ 19021 h 19021"/>
                    <a:gd name="connsiteX8" fmla="*/ 7028 w 18262"/>
                    <a:gd name="connsiteY8" fmla="*/ 17477 h 19021"/>
                    <a:gd name="connsiteX9" fmla="*/ 10730 w 18262"/>
                    <a:gd name="connsiteY9" fmla="*/ 10388 h 19021"/>
                    <a:gd name="connsiteX10" fmla="*/ 16310 w 18262"/>
                    <a:gd name="connsiteY10" fmla="*/ 11502 h 19021"/>
                    <a:gd name="connsiteX11" fmla="*/ 18249 w 18262"/>
                    <a:gd name="connsiteY11" fmla="*/ 7993 h 19021"/>
                    <a:gd name="connsiteX12" fmla="*/ 16705 w 18262"/>
                    <a:gd name="connsiteY12" fmla="*/ 4387 h 19021"/>
                    <a:gd name="connsiteX13" fmla="*/ 14178 w 18262"/>
                    <a:gd name="connsiteY13" fmla="*/ 0 h 19021"/>
                    <a:gd name="connsiteX14" fmla="*/ 0 w 18262"/>
                    <a:gd name="connsiteY14" fmla="*/ 8194 h 19021"/>
                    <a:gd name="connsiteX15" fmla="*/ 991 w 18262"/>
                    <a:gd name="connsiteY15" fmla="*/ 9704 h 19021"/>
                    <a:gd name="connsiteX16" fmla="*/ 14819 w 18262"/>
                    <a:gd name="connsiteY16" fmla="*/ 3808 h 19021"/>
                    <a:gd name="connsiteX17" fmla="*/ 15073 w 18262"/>
                    <a:gd name="connsiteY17" fmla="*/ 7852 h 19021"/>
                    <a:gd name="connsiteX18" fmla="*/ 14082 w 18262"/>
                    <a:gd name="connsiteY18" fmla="*/ 8554 h 19021"/>
                    <a:gd name="connsiteX19" fmla="*/ 9274 w 18262"/>
                    <a:gd name="connsiteY19" fmla="*/ 7019 h 1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262" h="19021">
                      <a:moveTo>
                        <a:pt x="991" y="9730"/>
                      </a:moveTo>
                      <a:cubicBezTo>
                        <a:pt x="1298" y="10283"/>
                        <a:pt x="1509" y="10835"/>
                        <a:pt x="1790" y="11362"/>
                      </a:cubicBezTo>
                      <a:lnTo>
                        <a:pt x="8414" y="7536"/>
                      </a:lnTo>
                      <a:lnTo>
                        <a:pt x="8510" y="7668"/>
                      </a:lnTo>
                      <a:cubicBezTo>
                        <a:pt x="7984" y="8545"/>
                        <a:pt x="7370" y="9730"/>
                        <a:pt x="6966" y="10300"/>
                      </a:cubicBezTo>
                      <a:lnTo>
                        <a:pt x="4071" y="15292"/>
                      </a:lnTo>
                      <a:lnTo>
                        <a:pt x="5238" y="17047"/>
                      </a:lnTo>
                      <a:cubicBezTo>
                        <a:pt x="5615" y="17696"/>
                        <a:pt x="5922" y="18372"/>
                        <a:pt x="6229" y="19021"/>
                      </a:cubicBezTo>
                      <a:lnTo>
                        <a:pt x="7028" y="17477"/>
                      </a:lnTo>
                      <a:cubicBezTo>
                        <a:pt x="8265" y="15108"/>
                        <a:pt x="9405" y="12704"/>
                        <a:pt x="10730" y="10388"/>
                      </a:cubicBezTo>
                      <a:cubicBezTo>
                        <a:pt x="12265" y="12143"/>
                        <a:pt x="14301" y="12669"/>
                        <a:pt x="16310" y="11502"/>
                      </a:cubicBezTo>
                      <a:cubicBezTo>
                        <a:pt x="17608" y="10834"/>
                        <a:pt x="18375" y="9447"/>
                        <a:pt x="18249" y="7993"/>
                      </a:cubicBezTo>
                      <a:cubicBezTo>
                        <a:pt x="18188" y="6852"/>
                        <a:pt x="17258" y="5361"/>
                        <a:pt x="16705" y="4387"/>
                      </a:cubicBezTo>
                      <a:lnTo>
                        <a:pt x="14178" y="0"/>
                      </a:lnTo>
                      <a:lnTo>
                        <a:pt x="0" y="8194"/>
                      </a:lnTo>
                      <a:lnTo>
                        <a:pt x="991" y="9704"/>
                      </a:lnTo>
                      <a:close/>
                      <a:moveTo>
                        <a:pt x="14819" y="3808"/>
                      </a:moveTo>
                      <a:cubicBezTo>
                        <a:pt x="15529" y="5045"/>
                        <a:pt x="16573" y="6528"/>
                        <a:pt x="15073" y="7852"/>
                      </a:cubicBezTo>
                      <a:cubicBezTo>
                        <a:pt x="14764" y="8116"/>
                        <a:pt x="14432" y="8351"/>
                        <a:pt x="14082" y="8554"/>
                      </a:cubicBezTo>
                      <a:cubicBezTo>
                        <a:pt x="11958" y="9791"/>
                        <a:pt x="10326" y="9300"/>
                        <a:pt x="9274" y="70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F0D09CAB-4F26-730A-EA76-850F42C608F6}"/>
                    </a:ext>
                  </a:extLst>
                </p:cNvPr>
                <p:cNvSpPr/>
                <p:nvPr/>
              </p:nvSpPr>
              <p:spPr>
                <a:xfrm>
                  <a:off x="1855103" y="1347407"/>
                  <a:ext cx="17925" cy="12101"/>
                </a:xfrm>
                <a:custGeom>
                  <a:avLst/>
                  <a:gdLst>
                    <a:gd name="connsiteX0" fmla="*/ 728 w 17925"/>
                    <a:gd name="connsiteY0" fmla="*/ 6993 h 12101"/>
                    <a:gd name="connsiteX1" fmla="*/ 1184 w 17925"/>
                    <a:gd name="connsiteY1" fmla="*/ 8747 h 12101"/>
                    <a:gd name="connsiteX2" fmla="*/ 7966 w 17925"/>
                    <a:gd name="connsiteY2" fmla="*/ 6370 h 12101"/>
                    <a:gd name="connsiteX3" fmla="*/ 15275 w 17925"/>
                    <a:gd name="connsiteY3" fmla="*/ 11730 h 12101"/>
                    <a:gd name="connsiteX4" fmla="*/ 17433 w 17925"/>
                    <a:gd name="connsiteY4" fmla="*/ 5589 h 12101"/>
                    <a:gd name="connsiteX5" fmla="*/ 15468 w 17925"/>
                    <a:gd name="connsiteY5" fmla="*/ 0 h 12101"/>
                    <a:gd name="connsiteX6" fmla="*/ 0 w 17925"/>
                    <a:gd name="connsiteY6" fmla="*/ 5361 h 12101"/>
                    <a:gd name="connsiteX7" fmla="*/ 728 w 17925"/>
                    <a:gd name="connsiteY7" fmla="*/ 6993 h 12101"/>
                    <a:gd name="connsiteX8" fmla="*/ 15468 w 17925"/>
                    <a:gd name="connsiteY8" fmla="*/ 3869 h 12101"/>
                    <a:gd name="connsiteX9" fmla="*/ 15959 w 17925"/>
                    <a:gd name="connsiteY9" fmla="*/ 5255 h 12101"/>
                    <a:gd name="connsiteX10" fmla="*/ 13678 w 17925"/>
                    <a:gd name="connsiteY10" fmla="*/ 8396 h 12101"/>
                    <a:gd name="connsiteX11" fmla="*/ 9914 w 17925"/>
                    <a:gd name="connsiteY11" fmla="*/ 7475 h 12101"/>
                    <a:gd name="connsiteX12" fmla="*/ 9239 w 17925"/>
                    <a:gd name="connsiteY12" fmla="*/ 5992 h 1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25" h="12101">
                      <a:moveTo>
                        <a:pt x="728" y="6993"/>
                      </a:moveTo>
                      <a:lnTo>
                        <a:pt x="1184" y="8747"/>
                      </a:lnTo>
                      <a:lnTo>
                        <a:pt x="7966" y="6370"/>
                      </a:lnTo>
                      <a:cubicBezTo>
                        <a:pt x="9388" y="10467"/>
                        <a:pt x="11265" y="13116"/>
                        <a:pt x="15275" y="11730"/>
                      </a:cubicBezTo>
                      <a:cubicBezTo>
                        <a:pt x="17828" y="10809"/>
                        <a:pt x="18512" y="8712"/>
                        <a:pt x="17433" y="5589"/>
                      </a:cubicBezTo>
                      <a:lnTo>
                        <a:pt x="15468" y="0"/>
                      </a:lnTo>
                      <a:lnTo>
                        <a:pt x="0" y="5361"/>
                      </a:lnTo>
                      <a:cubicBezTo>
                        <a:pt x="274" y="5891"/>
                        <a:pt x="517" y="6435"/>
                        <a:pt x="728" y="6993"/>
                      </a:cubicBezTo>
                      <a:close/>
                      <a:moveTo>
                        <a:pt x="15468" y="3869"/>
                      </a:moveTo>
                      <a:lnTo>
                        <a:pt x="15959" y="5255"/>
                      </a:lnTo>
                      <a:cubicBezTo>
                        <a:pt x="16363" y="6422"/>
                        <a:pt x="15468" y="7782"/>
                        <a:pt x="13678" y="8396"/>
                      </a:cubicBezTo>
                      <a:cubicBezTo>
                        <a:pt x="12292" y="8888"/>
                        <a:pt x="10809" y="8800"/>
                        <a:pt x="9914" y="7475"/>
                      </a:cubicBezTo>
                      <a:cubicBezTo>
                        <a:pt x="9634" y="7007"/>
                        <a:pt x="9407" y="6511"/>
                        <a:pt x="9239" y="59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26807C84-88BB-B07D-2756-90AEFDB5CCF1}"/>
                    </a:ext>
                  </a:extLst>
                </p:cNvPr>
                <p:cNvSpPr/>
                <p:nvPr/>
              </p:nvSpPr>
              <p:spPr>
                <a:xfrm>
                  <a:off x="1859647" y="1361918"/>
                  <a:ext cx="17508" cy="11834"/>
                </a:xfrm>
                <a:custGeom>
                  <a:avLst/>
                  <a:gdLst>
                    <a:gd name="connsiteX0" fmla="*/ 465 w 17508"/>
                    <a:gd name="connsiteY0" fmla="*/ 5457 h 11834"/>
                    <a:gd name="connsiteX1" fmla="*/ 772 w 17508"/>
                    <a:gd name="connsiteY1" fmla="*/ 7212 h 11834"/>
                    <a:gd name="connsiteX2" fmla="*/ 7791 w 17508"/>
                    <a:gd name="connsiteY2" fmla="*/ 5580 h 11834"/>
                    <a:gd name="connsiteX3" fmla="*/ 14485 w 17508"/>
                    <a:gd name="connsiteY3" fmla="*/ 11651 h 11834"/>
                    <a:gd name="connsiteX4" fmla="*/ 17258 w 17508"/>
                    <a:gd name="connsiteY4" fmla="*/ 5729 h 11834"/>
                    <a:gd name="connsiteX5" fmla="*/ 15933 w 17508"/>
                    <a:gd name="connsiteY5" fmla="*/ 0 h 11834"/>
                    <a:gd name="connsiteX6" fmla="*/ 0 w 17508"/>
                    <a:gd name="connsiteY6" fmla="*/ 3702 h 11834"/>
                    <a:gd name="connsiteX7" fmla="*/ 465 w 17508"/>
                    <a:gd name="connsiteY7" fmla="*/ 5457 h 11834"/>
                    <a:gd name="connsiteX8" fmla="*/ 15477 w 17508"/>
                    <a:gd name="connsiteY8" fmla="*/ 3825 h 11834"/>
                    <a:gd name="connsiteX9" fmla="*/ 15784 w 17508"/>
                    <a:gd name="connsiteY9" fmla="*/ 5273 h 11834"/>
                    <a:gd name="connsiteX10" fmla="*/ 13152 w 17508"/>
                    <a:gd name="connsiteY10" fmla="*/ 8168 h 11834"/>
                    <a:gd name="connsiteX11" fmla="*/ 9511 w 17508"/>
                    <a:gd name="connsiteY11" fmla="*/ 6817 h 11834"/>
                    <a:gd name="connsiteX12" fmla="*/ 8984 w 17508"/>
                    <a:gd name="connsiteY12" fmla="*/ 5308 h 11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508" h="11834">
                      <a:moveTo>
                        <a:pt x="465" y="5457"/>
                      </a:moveTo>
                      <a:cubicBezTo>
                        <a:pt x="602" y="6035"/>
                        <a:pt x="705" y="6621"/>
                        <a:pt x="772" y="7212"/>
                      </a:cubicBezTo>
                      <a:lnTo>
                        <a:pt x="7791" y="5580"/>
                      </a:lnTo>
                      <a:cubicBezTo>
                        <a:pt x="8747" y="9774"/>
                        <a:pt x="10353" y="12599"/>
                        <a:pt x="14485" y="11651"/>
                      </a:cubicBezTo>
                      <a:cubicBezTo>
                        <a:pt x="17117" y="11037"/>
                        <a:pt x="17995" y="9019"/>
                        <a:pt x="17258" y="5729"/>
                      </a:cubicBezTo>
                      <a:lnTo>
                        <a:pt x="15933" y="0"/>
                      </a:lnTo>
                      <a:lnTo>
                        <a:pt x="0" y="3702"/>
                      </a:lnTo>
                      <a:cubicBezTo>
                        <a:pt x="158" y="4317"/>
                        <a:pt x="342" y="4878"/>
                        <a:pt x="465" y="5457"/>
                      </a:cubicBezTo>
                      <a:close/>
                      <a:moveTo>
                        <a:pt x="15477" y="3825"/>
                      </a:moveTo>
                      <a:lnTo>
                        <a:pt x="15784" y="5273"/>
                      </a:lnTo>
                      <a:cubicBezTo>
                        <a:pt x="16091" y="6510"/>
                        <a:pt x="15073" y="7738"/>
                        <a:pt x="13152" y="8168"/>
                      </a:cubicBezTo>
                      <a:cubicBezTo>
                        <a:pt x="11730" y="8484"/>
                        <a:pt x="10283" y="8230"/>
                        <a:pt x="9511" y="6817"/>
                      </a:cubicBezTo>
                      <a:cubicBezTo>
                        <a:pt x="9292" y="6330"/>
                        <a:pt x="9116" y="5825"/>
                        <a:pt x="8984" y="530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F8D95143-0CB4-0CC5-6620-A035D9995BB8}"/>
                    </a:ext>
                  </a:extLst>
                </p:cNvPr>
                <p:cNvSpPr/>
                <p:nvPr/>
              </p:nvSpPr>
              <p:spPr>
                <a:xfrm>
                  <a:off x="1859639" y="1429509"/>
                  <a:ext cx="18152" cy="14915"/>
                </a:xfrm>
                <a:custGeom>
                  <a:avLst/>
                  <a:gdLst>
                    <a:gd name="connsiteX0" fmla="*/ 3553 w 18152"/>
                    <a:gd name="connsiteY0" fmla="*/ 1141 h 14915"/>
                    <a:gd name="connsiteX1" fmla="*/ 3220 w 18152"/>
                    <a:gd name="connsiteY1" fmla="*/ 2220 h 14915"/>
                    <a:gd name="connsiteX2" fmla="*/ 7607 w 18152"/>
                    <a:gd name="connsiteY2" fmla="*/ 5054 h 14915"/>
                    <a:gd name="connsiteX3" fmla="*/ 6282 w 18152"/>
                    <a:gd name="connsiteY3" fmla="*/ 10476 h 14915"/>
                    <a:gd name="connsiteX4" fmla="*/ 1018 w 18152"/>
                    <a:gd name="connsiteY4" fmla="*/ 10906 h 14915"/>
                    <a:gd name="connsiteX5" fmla="*/ 623 w 18152"/>
                    <a:gd name="connsiteY5" fmla="*/ 12941 h 14915"/>
                    <a:gd name="connsiteX6" fmla="*/ 0 w 18152"/>
                    <a:gd name="connsiteY6" fmla="*/ 14915 h 14915"/>
                    <a:gd name="connsiteX7" fmla="*/ 17723 w 18152"/>
                    <a:gd name="connsiteY7" fmla="*/ 12450 h 14915"/>
                    <a:gd name="connsiteX8" fmla="*/ 18152 w 18152"/>
                    <a:gd name="connsiteY8" fmla="*/ 10695 h 14915"/>
                    <a:gd name="connsiteX9" fmla="*/ 3764 w 18152"/>
                    <a:gd name="connsiteY9" fmla="*/ 0 h 14915"/>
                    <a:gd name="connsiteX10" fmla="*/ 8817 w 18152"/>
                    <a:gd name="connsiteY10" fmla="*/ 6036 h 14915"/>
                    <a:gd name="connsiteX11" fmla="*/ 13687 w 18152"/>
                    <a:gd name="connsiteY11" fmla="*/ 9546 h 14915"/>
                    <a:gd name="connsiteX12" fmla="*/ 7773 w 18152"/>
                    <a:gd name="connsiteY12" fmla="*/ 10256 h 14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152" h="14915">
                      <a:moveTo>
                        <a:pt x="3553" y="1141"/>
                      </a:moveTo>
                      <a:lnTo>
                        <a:pt x="3220" y="2220"/>
                      </a:lnTo>
                      <a:cubicBezTo>
                        <a:pt x="4694" y="3097"/>
                        <a:pt x="5992" y="3974"/>
                        <a:pt x="7607" y="5054"/>
                      </a:cubicBezTo>
                      <a:lnTo>
                        <a:pt x="6282" y="10476"/>
                      </a:lnTo>
                      <a:cubicBezTo>
                        <a:pt x="4527" y="10695"/>
                        <a:pt x="2895" y="10783"/>
                        <a:pt x="1018" y="10906"/>
                      </a:cubicBezTo>
                      <a:lnTo>
                        <a:pt x="623" y="12941"/>
                      </a:lnTo>
                      <a:cubicBezTo>
                        <a:pt x="465" y="13617"/>
                        <a:pt x="219" y="14239"/>
                        <a:pt x="0" y="14915"/>
                      </a:cubicBezTo>
                      <a:lnTo>
                        <a:pt x="17723" y="12450"/>
                      </a:lnTo>
                      <a:cubicBezTo>
                        <a:pt x="17767" y="11845"/>
                        <a:pt x="17913" y="11252"/>
                        <a:pt x="18152" y="10695"/>
                      </a:cubicBezTo>
                      <a:lnTo>
                        <a:pt x="3764" y="0"/>
                      </a:lnTo>
                      <a:close/>
                      <a:moveTo>
                        <a:pt x="8817" y="6036"/>
                      </a:moveTo>
                      <a:lnTo>
                        <a:pt x="13687" y="9546"/>
                      </a:lnTo>
                      <a:lnTo>
                        <a:pt x="7773" y="10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FBEA7846-5C8D-9AC9-F689-134F6DD01C01}"/>
                    </a:ext>
                  </a:extLst>
                </p:cNvPr>
                <p:cNvSpPr/>
                <p:nvPr/>
              </p:nvSpPr>
              <p:spPr>
                <a:xfrm>
                  <a:off x="1744600" y="1542170"/>
                  <a:ext cx="15116" cy="17397"/>
                </a:xfrm>
                <a:custGeom>
                  <a:avLst/>
                  <a:gdLst>
                    <a:gd name="connsiteX0" fmla="*/ 10511 w 15116"/>
                    <a:gd name="connsiteY0" fmla="*/ 412 h 17397"/>
                    <a:gd name="connsiteX1" fmla="*/ 8756 w 15116"/>
                    <a:gd name="connsiteY1" fmla="*/ 597 h 17397"/>
                    <a:gd name="connsiteX2" fmla="*/ 10081 w 15116"/>
                    <a:gd name="connsiteY2" fmla="*/ 8177 h 17397"/>
                    <a:gd name="connsiteX3" fmla="*/ 9923 w 15116"/>
                    <a:gd name="connsiteY3" fmla="*/ 8177 h 17397"/>
                    <a:gd name="connsiteX4" fmla="*/ 7922 w 15116"/>
                    <a:gd name="connsiteY4" fmla="*/ 5869 h 17397"/>
                    <a:gd name="connsiteX5" fmla="*/ 4255 w 15116"/>
                    <a:gd name="connsiteY5" fmla="*/ 1395 h 17397"/>
                    <a:gd name="connsiteX6" fmla="*/ 2158 w 15116"/>
                    <a:gd name="connsiteY6" fmla="*/ 1895 h 17397"/>
                    <a:gd name="connsiteX7" fmla="*/ 0 w 15116"/>
                    <a:gd name="connsiteY7" fmla="*/ 2141 h 17397"/>
                    <a:gd name="connsiteX8" fmla="*/ 1167 w 15116"/>
                    <a:gd name="connsiteY8" fmla="*/ 3430 h 17397"/>
                    <a:gd name="connsiteX9" fmla="*/ 6501 w 15116"/>
                    <a:gd name="connsiteY9" fmla="*/ 9353 h 17397"/>
                    <a:gd name="connsiteX10" fmla="*/ 3571 w 15116"/>
                    <a:gd name="connsiteY10" fmla="*/ 14248 h 17397"/>
                    <a:gd name="connsiteX11" fmla="*/ 6203 w 15116"/>
                    <a:gd name="connsiteY11" fmla="*/ 17240 h 17397"/>
                    <a:gd name="connsiteX12" fmla="*/ 10090 w 15116"/>
                    <a:gd name="connsiteY12" fmla="*/ 17056 h 17397"/>
                    <a:gd name="connsiteX13" fmla="*/ 15117 w 15116"/>
                    <a:gd name="connsiteY13" fmla="*/ 16178 h 17397"/>
                    <a:gd name="connsiteX14" fmla="*/ 12248 w 15116"/>
                    <a:gd name="connsiteY14" fmla="*/ 0 h 17397"/>
                    <a:gd name="connsiteX15" fmla="*/ 7431 w 15116"/>
                    <a:gd name="connsiteY15" fmla="*/ 14406 h 17397"/>
                    <a:gd name="connsiteX16" fmla="*/ 7124 w 15116"/>
                    <a:gd name="connsiteY16" fmla="*/ 13266 h 17397"/>
                    <a:gd name="connsiteX17" fmla="*/ 10204 w 15116"/>
                    <a:gd name="connsiteY17" fmla="*/ 9265 h 17397"/>
                    <a:gd name="connsiteX18" fmla="*/ 11344 w 15116"/>
                    <a:gd name="connsiteY18" fmla="*/ 15547 h 17397"/>
                    <a:gd name="connsiteX19" fmla="*/ 7457 w 15116"/>
                    <a:gd name="connsiteY19" fmla="*/ 14406 h 1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5116" h="17397">
                      <a:moveTo>
                        <a:pt x="10511" y="412"/>
                      </a:moveTo>
                      <a:lnTo>
                        <a:pt x="8756" y="597"/>
                      </a:lnTo>
                      <a:lnTo>
                        <a:pt x="10081" y="8177"/>
                      </a:lnTo>
                      <a:lnTo>
                        <a:pt x="9923" y="8177"/>
                      </a:lnTo>
                      <a:lnTo>
                        <a:pt x="7922" y="5869"/>
                      </a:lnTo>
                      <a:lnTo>
                        <a:pt x="4255" y="1395"/>
                      </a:lnTo>
                      <a:cubicBezTo>
                        <a:pt x="3571" y="1579"/>
                        <a:pt x="2869" y="1763"/>
                        <a:pt x="2158" y="1895"/>
                      </a:cubicBezTo>
                      <a:cubicBezTo>
                        <a:pt x="1448" y="2027"/>
                        <a:pt x="711" y="2079"/>
                        <a:pt x="0" y="2141"/>
                      </a:cubicBezTo>
                      <a:lnTo>
                        <a:pt x="1167" y="3430"/>
                      </a:lnTo>
                      <a:cubicBezTo>
                        <a:pt x="2992" y="5405"/>
                        <a:pt x="4808" y="7317"/>
                        <a:pt x="6501" y="9353"/>
                      </a:cubicBezTo>
                      <a:cubicBezTo>
                        <a:pt x="4424" y="10004"/>
                        <a:pt x="3164" y="12109"/>
                        <a:pt x="3571" y="14248"/>
                      </a:cubicBezTo>
                      <a:cubicBezTo>
                        <a:pt x="3759" y="15688"/>
                        <a:pt x="4799" y="16871"/>
                        <a:pt x="6203" y="17240"/>
                      </a:cubicBezTo>
                      <a:cubicBezTo>
                        <a:pt x="7282" y="17608"/>
                        <a:pt x="8984" y="17240"/>
                        <a:pt x="10090" y="17056"/>
                      </a:cubicBezTo>
                      <a:lnTo>
                        <a:pt x="15117" y="16178"/>
                      </a:lnTo>
                      <a:lnTo>
                        <a:pt x="12248" y="0"/>
                      </a:lnTo>
                      <a:close/>
                      <a:moveTo>
                        <a:pt x="7431" y="14406"/>
                      </a:moveTo>
                      <a:cubicBezTo>
                        <a:pt x="7289" y="14038"/>
                        <a:pt x="7186" y="13655"/>
                        <a:pt x="7124" y="13266"/>
                      </a:cubicBezTo>
                      <a:cubicBezTo>
                        <a:pt x="6694" y="10800"/>
                        <a:pt x="7738" y="9414"/>
                        <a:pt x="10204" y="9265"/>
                      </a:cubicBezTo>
                      <a:lnTo>
                        <a:pt x="11344" y="15547"/>
                      </a:lnTo>
                      <a:cubicBezTo>
                        <a:pt x="9897" y="15792"/>
                        <a:pt x="8168" y="16284"/>
                        <a:pt x="7457" y="1440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FBAFBD77-8016-0762-8CC5-021168ADAA39}"/>
                    </a:ext>
                  </a:extLst>
                </p:cNvPr>
                <p:cNvSpPr/>
                <p:nvPr/>
              </p:nvSpPr>
              <p:spPr>
                <a:xfrm>
                  <a:off x="1726836" y="1544864"/>
                  <a:ext cx="15763" cy="16733"/>
                </a:xfrm>
                <a:custGeom>
                  <a:avLst/>
                  <a:gdLst>
                    <a:gd name="connsiteX0" fmla="*/ 8245 w 15763"/>
                    <a:gd name="connsiteY0" fmla="*/ 395 h 16733"/>
                    <a:gd name="connsiteX1" fmla="*/ 15 w 15763"/>
                    <a:gd name="connsiteY1" fmla="*/ 9432 h 16733"/>
                    <a:gd name="connsiteX2" fmla="*/ 7631 w 15763"/>
                    <a:gd name="connsiteY2" fmla="*/ 16731 h 16733"/>
                    <a:gd name="connsiteX3" fmla="*/ 15764 w 15763"/>
                    <a:gd name="connsiteY3" fmla="*/ 16301 h 16733"/>
                    <a:gd name="connsiteX4" fmla="*/ 14930 w 15763"/>
                    <a:gd name="connsiteY4" fmla="*/ 0 h 16733"/>
                    <a:gd name="connsiteX5" fmla="*/ 9789 w 15763"/>
                    <a:gd name="connsiteY5" fmla="*/ 15222 h 16733"/>
                    <a:gd name="connsiteX6" fmla="*/ 3990 w 15763"/>
                    <a:gd name="connsiteY6" fmla="*/ 9239 h 16733"/>
                    <a:gd name="connsiteX7" fmla="*/ 9385 w 15763"/>
                    <a:gd name="connsiteY7" fmla="*/ 1693 h 16733"/>
                    <a:gd name="connsiteX8" fmla="*/ 11421 w 15763"/>
                    <a:gd name="connsiteY8" fmla="*/ 1562 h 16733"/>
                    <a:gd name="connsiteX9" fmla="*/ 12131 w 15763"/>
                    <a:gd name="connsiteY9" fmla="*/ 15134 h 1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763" h="16733">
                      <a:moveTo>
                        <a:pt x="8245" y="395"/>
                      </a:moveTo>
                      <a:cubicBezTo>
                        <a:pt x="3375" y="614"/>
                        <a:pt x="-266" y="4036"/>
                        <a:pt x="15" y="9432"/>
                      </a:cubicBezTo>
                      <a:cubicBezTo>
                        <a:pt x="235" y="13371"/>
                        <a:pt x="2516" y="16828"/>
                        <a:pt x="7631" y="16731"/>
                      </a:cubicBezTo>
                      <a:lnTo>
                        <a:pt x="15764" y="16301"/>
                      </a:lnTo>
                      <a:lnTo>
                        <a:pt x="14930" y="0"/>
                      </a:lnTo>
                      <a:close/>
                      <a:moveTo>
                        <a:pt x="9789" y="15222"/>
                      </a:moveTo>
                      <a:cubicBezTo>
                        <a:pt x="6429" y="15406"/>
                        <a:pt x="4235" y="13739"/>
                        <a:pt x="3990" y="9239"/>
                      </a:cubicBezTo>
                      <a:cubicBezTo>
                        <a:pt x="3683" y="3632"/>
                        <a:pt x="6122" y="1842"/>
                        <a:pt x="9385" y="1693"/>
                      </a:cubicBezTo>
                      <a:lnTo>
                        <a:pt x="11421" y="1562"/>
                      </a:lnTo>
                      <a:lnTo>
                        <a:pt x="12131" y="151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B364EAC3-0697-35CC-F6A3-EEA405AE7BFB}"/>
                    </a:ext>
                  </a:extLst>
                </p:cNvPr>
                <p:cNvSpPr/>
                <p:nvPr/>
              </p:nvSpPr>
              <p:spPr>
                <a:xfrm>
                  <a:off x="1682290" y="1538889"/>
                  <a:ext cx="14853" cy="18240"/>
                </a:xfrm>
                <a:custGeom>
                  <a:avLst/>
                  <a:gdLst>
                    <a:gd name="connsiteX0" fmla="*/ 12634 w 14853"/>
                    <a:gd name="connsiteY0" fmla="*/ 3229 h 18240"/>
                    <a:gd name="connsiteX1" fmla="*/ 9800 w 14853"/>
                    <a:gd name="connsiteY1" fmla="*/ 7615 h 18240"/>
                    <a:gd name="connsiteX2" fmla="*/ 4404 w 14853"/>
                    <a:gd name="connsiteY2" fmla="*/ 6282 h 18240"/>
                    <a:gd name="connsiteX3" fmla="*/ 3974 w 14853"/>
                    <a:gd name="connsiteY3" fmla="*/ 1018 h 18240"/>
                    <a:gd name="connsiteX4" fmla="*/ 1939 w 14853"/>
                    <a:gd name="connsiteY4" fmla="*/ 614 h 18240"/>
                    <a:gd name="connsiteX5" fmla="*/ 0 w 14853"/>
                    <a:gd name="connsiteY5" fmla="*/ 0 h 18240"/>
                    <a:gd name="connsiteX6" fmla="*/ 2465 w 14853"/>
                    <a:gd name="connsiteY6" fmla="*/ 17784 h 18240"/>
                    <a:gd name="connsiteX7" fmla="*/ 3343 w 14853"/>
                    <a:gd name="connsiteY7" fmla="*/ 17933 h 18240"/>
                    <a:gd name="connsiteX8" fmla="*/ 4220 w 14853"/>
                    <a:gd name="connsiteY8" fmla="*/ 18240 h 18240"/>
                    <a:gd name="connsiteX9" fmla="*/ 14854 w 14853"/>
                    <a:gd name="connsiteY9" fmla="*/ 3755 h 18240"/>
                    <a:gd name="connsiteX10" fmla="*/ 13748 w 14853"/>
                    <a:gd name="connsiteY10" fmla="*/ 3571 h 18240"/>
                    <a:gd name="connsiteX11" fmla="*/ 5299 w 14853"/>
                    <a:gd name="connsiteY11" fmla="*/ 13757 h 18240"/>
                    <a:gd name="connsiteX12" fmla="*/ 4589 w 14853"/>
                    <a:gd name="connsiteY12" fmla="*/ 7835 h 18240"/>
                    <a:gd name="connsiteX13" fmla="*/ 8844 w 14853"/>
                    <a:gd name="connsiteY13" fmla="*/ 8888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853" h="18240">
                      <a:moveTo>
                        <a:pt x="12634" y="3229"/>
                      </a:moveTo>
                      <a:cubicBezTo>
                        <a:pt x="11757" y="4738"/>
                        <a:pt x="10879" y="6001"/>
                        <a:pt x="9800" y="7615"/>
                      </a:cubicBezTo>
                      <a:lnTo>
                        <a:pt x="4404" y="6282"/>
                      </a:lnTo>
                      <a:cubicBezTo>
                        <a:pt x="4185" y="4589"/>
                        <a:pt x="4097" y="2895"/>
                        <a:pt x="3974" y="1018"/>
                      </a:cubicBezTo>
                      <a:cubicBezTo>
                        <a:pt x="3299" y="895"/>
                        <a:pt x="2615" y="798"/>
                        <a:pt x="1939" y="614"/>
                      </a:cubicBezTo>
                      <a:cubicBezTo>
                        <a:pt x="1263" y="430"/>
                        <a:pt x="649" y="211"/>
                        <a:pt x="0" y="0"/>
                      </a:cubicBezTo>
                      <a:lnTo>
                        <a:pt x="2465" y="17784"/>
                      </a:lnTo>
                      <a:cubicBezTo>
                        <a:pt x="2763" y="17800"/>
                        <a:pt x="3057" y="17850"/>
                        <a:pt x="3343" y="17933"/>
                      </a:cubicBezTo>
                      <a:cubicBezTo>
                        <a:pt x="3646" y="18001"/>
                        <a:pt x="3940" y="18104"/>
                        <a:pt x="4220" y="18240"/>
                      </a:cubicBezTo>
                      <a:lnTo>
                        <a:pt x="14854" y="3755"/>
                      </a:lnTo>
                      <a:cubicBezTo>
                        <a:pt x="14482" y="3713"/>
                        <a:pt x="14113" y="3652"/>
                        <a:pt x="13748" y="3571"/>
                      </a:cubicBezTo>
                      <a:close/>
                      <a:moveTo>
                        <a:pt x="5299" y="13757"/>
                      </a:moveTo>
                      <a:lnTo>
                        <a:pt x="4589" y="7835"/>
                      </a:lnTo>
                      <a:lnTo>
                        <a:pt x="8844" y="88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A92A4872-987C-5CCA-C74A-19F133940064}"/>
                    </a:ext>
                  </a:extLst>
                </p:cNvPr>
                <p:cNvSpPr/>
                <p:nvPr/>
              </p:nvSpPr>
              <p:spPr>
                <a:xfrm>
                  <a:off x="1642834" y="1525537"/>
                  <a:ext cx="18926" cy="18862"/>
                </a:xfrm>
                <a:custGeom>
                  <a:avLst/>
                  <a:gdLst>
                    <a:gd name="connsiteX0" fmla="*/ 13162 w 18926"/>
                    <a:gd name="connsiteY0" fmla="*/ 1421 h 18862"/>
                    <a:gd name="connsiteX1" fmla="*/ 1335 w 18926"/>
                    <a:gd name="connsiteY1" fmla="*/ 4316 h 18862"/>
                    <a:gd name="connsiteX2" fmla="*/ 3546 w 18926"/>
                    <a:gd name="connsiteY2" fmla="*/ 14642 h 18862"/>
                    <a:gd name="connsiteX3" fmla="*/ 10565 w 18926"/>
                    <a:gd name="connsiteY3" fmla="*/ 18862 h 18862"/>
                    <a:gd name="connsiteX4" fmla="*/ 18926 w 18926"/>
                    <a:gd name="connsiteY4" fmla="*/ 4869 h 18862"/>
                    <a:gd name="connsiteX5" fmla="*/ 8205 w 18926"/>
                    <a:gd name="connsiteY5" fmla="*/ 15809 h 18862"/>
                    <a:gd name="connsiteX6" fmla="*/ 6205 w 18926"/>
                    <a:gd name="connsiteY6" fmla="*/ 14581 h 18862"/>
                    <a:gd name="connsiteX7" fmla="*/ 4722 w 18926"/>
                    <a:gd name="connsiteY7" fmla="*/ 6386 h 18862"/>
                    <a:gd name="connsiteX8" fmla="*/ 13416 w 18926"/>
                    <a:gd name="connsiteY8" fmla="*/ 3149 h 18862"/>
                    <a:gd name="connsiteX9" fmla="*/ 15171 w 18926"/>
                    <a:gd name="connsiteY9" fmla="*/ 4193 h 18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26" h="18862">
                      <a:moveTo>
                        <a:pt x="13162" y="1421"/>
                      </a:moveTo>
                      <a:cubicBezTo>
                        <a:pt x="9003" y="-1106"/>
                        <a:pt x="4108" y="-334"/>
                        <a:pt x="1335" y="4316"/>
                      </a:cubicBezTo>
                      <a:cubicBezTo>
                        <a:pt x="-700" y="7711"/>
                        <a:pt x="-735" y="11835"/>
                        <a:pt x="3546" y="14642"/>
                      </a:cubicBezTo>
                      <a:lnTo>
                        <a:pt x="10565" y="18862"/>
                      </a:lnTo>
                      <a:lnTo>
                        <a:pt x="18926" y="4869"/>
                      </a:lnTo>
                      <a:close/>
                      <a:moveTo>
                        <a:pt x="8205" y="15809"/>
                      </a:moveTo>
                      <a:lnTo>
                        <a:pt x="6205" y="14581"/>
                      </a:lnTo>
                      <a:cubicBezTo>
                        <a:pt x="3300" y="12826"/>
                        <a:pt x="2414" y="10264"/>
                        <a:pt x="4722" y="6386"/>
                      </a:cubicBezTo>
                      <a:cubicBezTo>
                        <a:pt x="7591" y="1579"/>
                        <a:pt x="10574" y="1447"/>
                        <a:pt x="13416" y="3149"/>
                      </a:cubicBezTo>
                      <a:lnTo>
                        <a:pt x="15171" y="41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F3132D65-47CC-E0CD-521F-034E06F06AC6}"/>
                    </a:ext>
                  </a:extLst>
                </p:cNvPr>
                <p:cNvSpPr/>
                <p:nvPr/>
              </p:nvSpPr>
              <p:spPr>
                <a:xfrm>
                  <a:off x="1599573" y="1487308"/>
                  <a:ext cx="19478" cy="18907"/>
                </a:xfrm>
                <a:custGeom>
                  <a:avLst/>
                  <a:gdLst>
                    <a:gd name="connsiteX0" fmla="*/ 15346 w 19478"/>
                    <a:gd name="connsiteY0" fmla="*/ 3563 h 18907"/>
                    <a:gd name="connsiteX1" fmla="*/ 3238 w 19478"/>
                    <a:gd name="connsiteY1" fmla="*/ 2019 h 18907"/>
                    <a:gd name="connsiteX2" fmla="*/ 1633 w 19478"/>
                    <a:gd name="connsiteY2" fmla="*/ 12433 h 18907"/>
                    <a:gd name="connsiteX3" fmla="*/ 6651 w 19478"/>
                    <a:gd name="connsiteY3" fmla="*/ 18908 h 18907"/>
                    <a:gd name="connsiteX4" fmla="*/ 19478 w 19478"/>
                    <a:gd name="connsiteY4" fmla="*/ 8862 h 18907"/>
                    <a:gd name="connsiteX5" fmla="*/ 5546 w 19478"/>
                    <a:gd name="connsiteY5" fmla="*/ 15206 h 18907"/>
                    <a:gd name="connsiteX6" fmla="*/ 4098 w 19478"/>
                    <a:gd name="connsiteY6" fmla="*/ 13363 h 18907"/>
                    <a:gd name="connsiteX7" fmla="*/ 5642 w 19478"/>
                    <a:gd name="connsiteY7" fmla="*/ 5160 h 18907"/>
                    <a:gd name="connsiteX8" fmla="*/ 14916 w 19478"/>
                    <a:gd name="connsiteY8" fmla="*/ 5283 h 18907"/>
                    <a:gd name="connsiteX9" fmla="*/ 16144 w 19478"/>
                    <a:gd name="connsiteY9" fmla="*/ 6888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78" h="18907">
                      <a:moveTo>
                        <a:pt x="15346" y="3563"/>
                      </a:moveTo>
                      <a:cubicBezTo>
                        <a:pt x="12328" y="-289"/>
                        <a:pt x="7450" y="-1341"/>
                        <a:pt x="3238" y="2019"/>
                      </a:cubicBezTo>
                      <a:cubicBezTo>
                        <a:pt x="150" y="4423"/>
                        <a:pt x="-1385" y="8274"/>
                        <a:pt x="1633" y="12433"/>
                      </a:cubicBezTo>
                      <a:lnTo>
                        <a:pt x="6651" y="18908"/>
                      </a:lnTo>
                      <a:lnTo>
                        <a:pt x="19478" y="8862"/>
                      </a:lnTo>
                      <a:close/>
                      <a:moveTo>
                        <a:pt x="5546" y="15206"/>
                      </a:moveTo>
                      <a:lnTo>
                        <a:pt x="4098" y="13363"/>
                      </a:lnTo>
                      <a:cubicBezTo>
                        <a:pt x="2036" y="10731"/>
                        <a:pt x="2124" y="7932"/>
                        <a:pt x="5642" y="5160"/>
                      </a:cubicBezTo>
                      <a:cubicBezTo>
                        <a:pt x="10029" y="1712"/>
                        <a:pt x="12880" y="2668"/>
                        <a:pt x="14916" y="5283"/>
                      </a:cubicBezTo>
                      <a:lnTo>
                        <a:pt x="16144" y="68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C0A8678C-F3C2-FAAC-8A04-6626801DEEE5}"/>
                    </a:ext>
                  </a:extLst>
                </p:cNvPr>
                <p:cNvSpPr/>
                <p:nvPr/>
              </p:nvSpPr>
              <p:spPr>
                <a:xfrm>
                  <a:off x="1572247" y="1425395"/>
                  <a:ext cx="17333" cy="15178"/>
                </a:xfrm>
                <a:custGeom>
                  <a:avLst/>
                  <a:gdLst>
                    <a:gd name="connsiteX0" fmla="*/ 16903 w 17333"/>
                    <a:gd name="connsiteY0" fmla="*/ 10555 h 15178"/>
                    <a:gd name="connsiteX1" fmla="*/ 16719 w 17333"/>
                    <a:gd name="connsiteY1" fmla="*/ 8800 h 15178"/>
                    <a:gd name="connsiteX2" fmla="*/ 9174 w 17333"/>
                    <a:gd name="connsiteY2" fmla="*/ 10107 h 15178"/>
                    <a:gd name="connsiteX3" fmla="*/ 9174 w 17333"/>
                    <a:gd name="connsiteY3" fmla="*/ 9958 h 15178"/>
                    <a:gd name="connsiteX4" fmla="*/ 11481 w 17333"/>
                    <a:gd name="connsiteY4" fmla="*/ 7949 h 15178"/>
                    <a:gd name="connsiteX5" fmla="*/ 15921 w 17333"/>
                    <a:gd name="connsiteY5" fmla="*/ 4255 h 15178"/>
                    <a:gd name="connsiteX6" fmla="*/ 15430 w 17333"/>
                    <a:gd name="connsiteY6" fmla="*/ 2158 h 15178"/>
                    <a:gd name="connsiteX7" fmla="*/ 15184 w 17333"/>
                    <a:gd name="connsiteY7" fmla="*/ 0 h 15178"/>
                    <a:gd name="connsiteX8" fmla="*/ 13885 w 17333"/>
                    <a:gd name="connsiteY8" fmla="*/ 1158 h 15178"/>
                    <a:gd name="connsiteX9" fmla="*/ 8033 w 17333"/>
                    <a:gd name="connsiteY9" fmla="*/ 6519 h 15178"/>
                    <a:gd name="connsiteX10" fmla="*/ 3129 w 17333"/>
                    <a:gd name="connsiteY10" fmla="*/ 3562 h 15178"/>
                    <a:gd name="connsiteX11" fmla="*/ 146 w 17333"/>
                    <a:gd name="connsiteY11" fmla="*/ 6238 h 15178"/>
                    <a:gd name="connsiteX12" fmla="*/ 330 w 17333"/>
                    <a:gd name="connsiteY12" fmla="*/ 10125 h 15178"/>
                    <a:gd name="connsiteX13" fmla="*/ 1208 w 17333"/>
                    <a:gd name="connsiteY13" fmla="*/ 15178 h 15178"/>
                    <a:gd name="connsiteX14" fmla="*/ 17333 w 17333"/>
                    <a:gd name="connsiteY14" fmla="*/ 12309 h 15178"/>
                    <a:gd name="connsiteX15" fmla="*/ 1866 w 17333"/>
                    <a:gd name="connsiteY15" fmla="*/ 11432 h 15178"/>
                    <a:gd name="connsiteX16" fmla="*/ 3006 w 17333"/>
                    <a:gd name="connsiteY16" fmla="*/ 7519 h 15178"/>
                    <a:gd name="connsiteX17" fmla="*/ 4147 w 17333"/>
                    <a:gd name="connsiteY17" fmla="*/ 7212 h 15178"/>
                    <a:gd name="connsiteX18" fmla="*/ 8156 w 17333"/>
                    <a:gd name="connsiteY18" fmla="*/ 10291 h 15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333" h="15178">
                      <a:moveTo>
                        <a:pt x="16903" y="10555"/>
                      </a:moveTo>
                      <a:lnTo>
                        <a:pt x="16719" y="8800"/>
                      </a:lnTo>
                      <a:lnTo>
                        <a:pt x="9174" y="10107"/>
                      </a:lnTo>
                      <a:lnTo>
                        <a:pt x="9174" y="9958"/>
                      </a:lnTo>
                      <a:lnTo>
                        <a:pt x="11481" y="7949"/>
                      </a:lnTo>
                      <a:lnTo>
                        <a:pt x="15921" y="4255"/>
                      </a:lnTo>
                      <a:cubicBezTo>
                        <a:pt x="15763" y="3580"/>
                        <a:pt x="15552" y="2895"/>
                        <a:pt x="15430" y="2158"/>
                      </a:cubicBezTo>
                      <a:cubicBezTo>
                        <a:pt x="15307" y="1421"/>
                        <a:pt x="15245" y="711"/>
                        <a:pt x="15184" y="0"/>
                      </a:cubicBezTo>
                      <a:lnTo>
                        <a:pt x="13885" y="1158"/>
                      </a:lnTo>
                      <a:cubicBezTo>
                        <a:pt x="11946" y="2974"/>
                        <a:pt x="10034" y="4825"/>
                        <a:pt x="8033" y="6519"/>
                      </a:cubicBezTo>
                      <a:cubicBezTo>
                        <a:pt x="7156" y="4387"/>
                        <a:pt x="5445" y="3158"/>
                        <a:pt x="3129" y="3562"/>
                      </a:cubicBezTo>
                      <a:cubicBezTo>
                        <a:pt x="1683" y="3764"/>
                        <a:pt x="503" y="4822"/>
                        <a:pt x="146" y="6238"/>
                      </a:cubicBezTo>
                      <a:cubicBezTo>
                        <a:pt x="-196" y="7317"/>
                        <a:pt x="146" y="9010"/>
                        <a:pt x="330" y="10125"/>
                      </a:cubicBezTo>
                      <a:lnTo>
                        <a:pt x="1208" y="15178"/>
                      </a:lnTo>
                      <a:lnTo>
                        <a:pt x="17333" y="12309"/>
                      </a:lnTo>
                      <a:close/>
                      <a:moveTo>
                        <a:pt x="1866" y="11432"/>
                      </a:moveTo>
                      <a:cubicBezTo>
                        <a:pt x="1620" y="9984"/>
                        <a:pt x="1129" y="8256"/>
                        <a:pt x="3006" y="7519"/>
                      </a:cubicBezTo>
                      <a:cubicBezTo>
                        <a:pt x="3375" y="7379"/>
                        <a:pt x="3757" y="7276"/>
                        <a:pt x="4147" y="7212"/>
                      </a:cubicBezTo>
                      <a:cubicBezTo>
                        <a:pt x="6586" y="6773"/>
                        <a:pt x="7972" y="7791"/>
                        <a:pt x="8156" y="1029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CA4FFEE4-7C4C-BF73-44DD-2772D3F3698A}"/>
                    </a:ext>
                  </a:extLst>
                </p:cNvPr>
                <p:cNvSpPr/>
                <p:nvPr/>
              </p:nvSpPr>
              <p:spPr>
                <a:xfrm>
                  <a:off x="1569928" y="1408918"/>
                  <a:ext cx="16976" cy="15353"/>
                </a:xfrm>
                <a:custGeom>
                  <a:avLst/>
                  <a:gdLst>
                    <a:gd name="connsiteX0" fmla="*/ 16977 w 16976"/>
                    <a:gd name="connsiteY0" fmla="*/ 15354 h 15353"/>
                    <a:gd name="connsiteX1" fmla="*/ 16854 w 16976"/>
                    <a:gd name="connsiteY1" fmla="*/ 14213 h 15353"/>
                    <a:gd name="connsiteX2" fmla="*/ 16854 w 16976"/>
                    <a:gd name="connsiteY2" fmla="*/ 13073 h 15353"/>
                    <a:gd name="connsiteX3" fmla="*/ 11862 w 16976"/>
                    <a:gd name="connsiteY3" fmla="*/ 11651 h 15353"/>
                    <a:gd name="connsiteX4" fmla="*/ 11555 w 16976"/>
                    <a:gd name="connsiteY4" fmla="*/ 6106 h 15353"/>
                    <a:gd name="connsiteX5" fmla="*/ 16450 w 16976"/>
                    <a:gd name="connsiteY5" fmla="*/ 4106 h 15353"/>
                    <a:gd name="connsiteX6" fmla="*/ 16205 w 16976"/>
                    <a:gd name="connsiteY6" fmla="*/ 2071 h 15353"/>
                    <a:gd name="connsiteX7" fmla="*/ 16205 w 16976"/>
                    <a:gd name="connsiteY7" fmla="*/ 0 h 15353"/>
                    <a:gd name="connsiteX8" fmla="*/ 0 w 16976"/>
                    <a:gd name="connsiteY8" fmla="*/ 7554 h 15353"/>
                    <a:gd name="connsiteX9" fmla="*/ 123 w 16976"/>
                    <a:gd name="connsiteY9" fmla="*/ 9405 h 15353"/>
                    <a:gd name="connsiteX10" fmla="*/ 10133 w 16976"/>
                    <a:gd name="connsiteY10" fmla="*/ 6721 h 15353"/>
                    <a:gd name="connsiteX11" fmla="*/ 10353 w 16976"/>
                    <a:gd name="connsiteY11" fmla="*/ 11107 h 15353"/>
                    <a:gd name="connsiteX12" fmla="*/ 4676 w 16976"/>
                    <a:gd name="connsiteY12" fmla="*/ 9133 h 15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976" h="15353">
                      <a:moveTo>
                        <a:pt x="16977" y="15354"/>
                      </a:moveTo>
                      <a:lnTo>
                        <a:pt x="16854" y="14213"/>
                      </a:lnTo>
                      <a:lnTo>
                        <a:pt x="16854" y="13073"/>
                      </a:lnTo>
                      <a:cubicBezTo>
                        <a:pt x="15187" y="12704"/>
                        <a:pt x="13678" y="12195"/>
                        <a:pt x="11862" y="11651"/>
                      </a:cubicBezTo>
                      <a:lnTo>
                        <a:pt x="11555" y="6106"/>
                      </a:lnTo>
                      <a:cubicBezTo>
                        <a:pt x="13090" y="5334"/>
                        <a:pt x="14696" y="4782"/>
                        <a:pt x="16450" y="4106"/>
                      </a:cubicBezTo>
                      <a:cubicBezTo>
                        <a:pt x="16363" y="3422"/>
                        <a:pt x="16240" y="2746"/>
                        <a:pt x="16205" y="2071"/>
                      </a:cubicBezTo>
                      <a:lnTo>
                        <a:pt x="16205" y="0"/>
                      </a:lnTo>
                      <a:lnTo>
                        <a:pt x="0" y="7554"/>
                      </a:lnTo>
                      <a:cubicBezTo>
                        <a:pt x="146" y="8159"/>
                        <a:pt x="188" y="8786"/>
                        <a:pt x="123" y="9405"/>
                      </a:cubicBezTo>
                      <a:close/>
                      <a:moveTo>
                        <a:pt x="10133" y="6721"/>
                      </a:moveTo>
                      <a:lnTo>
                        <a:pt x="10353" y="11107"/>
                      </a:lnTo>
                      <a:lnTo>
                        <a:pt x="4676" y="91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37F0CB88-0141-C9BF-CCC2-131DC1AC9606}"/>
                    </a:ext>
                  </a:extLst>
                </p:cNvPr>
                <p:cNvSpPr/>
                <p:nvPr/>
              </p:nvSpPr>
              <p:spPr>
                <a:xfrm>
                  <a:off x="1569665" y="1387818"/>
                  <a:ext cx="17248" cy="12554"/>
                </a:xfrm>
                <a:custGeom>
                  <a:avLst/>
                  <a:gdLst>
                    <a:gd name="connsiteX0" fmla="*/ 16380 w 17248"/>
                    <a:gd name="connsiteY0" fmla="*/ 10660 h 12554"/>
                    <a:gd name="connsiteX1" fmla="*/ 16626 w 17248"/>
                    <a:gd name="connsiteY1" fmla="*/ 8905 h 12554"/>
                    <a:gd name="connsiteX2" fmla="*/ 8984 w 17248"/>
                    <a:gd name="connsiteY2" fmla="*/ 8352 h 12554"/>
                    <a:gd name="connsiteX3" fmla="*/ 8984 w 17248"/>
                    <a:gd name="connsiteY3" fmla="*/ 8203 h 12554"/>
                    <a:gd name="connsiteX4" fmla="*/ 11757 w 17248"/>
                    <a:gd name="connsiteY4" fmla="*/ 6808 h 12554"/>
                    <a:gd name="connsiteX5" fmla="*/ 16933 w 17248"/>
                    <a:gd name="connsiteY5" fmla="*/ 4343 h 12554"/>
                    <a:gd name="connsiteX6" fmla="*/ 16933 w 17248"/>
                    <a:gd name="connsiteY6" fmla="*/ 2193 h 12554"/>
                    <a:gd name="connsiteX7" fmla="*/ 17249 w 17248"/>
                    <a:gd name="connsiteY7" fmla="*/ 0 h 12554"/>
                    <a:gd name="connsiteX8" fmla="*/ 15705 w 17248"/>
                    <a:gd name="connsiteY8" fmla="*/ 877 h 12554"/>
                    <a:gd name="connsiteX9" fmla="*/ 8686 w 17248"/>
                    <a:gd name="connsiteY9" fmla="*/ 4641 h 12554"/>
                    <a:gd name="connsiteX10" fmla="*/ 4685 w 17248"/>
                    <a:gd name="connsiteY10" fmla="*/ 632 h 12554"/>
                    <a:gd name="connsiteX11" fmla="*/ 1105 w 17248"/>
                    <a:gd name="connsiteY11" fmla="*/ 2448 h 12554"/>
                    <a:gd name="connsiteX12" fmla="*/ 368 w 17248"/>
                    <a:gd name="connsiteY12" fmla="*/ 6273 h 12554"/>
                    <a:gd name="connsiteX13" fmla="*/ 0 w 17248"/>
                    <a:gd name="connsiteY13" fmla="*/ 11414 h 12554"/>
                    <a:gd name="connsiteX14" fmla="*/ 16336 w 17248"/>
                    <a:gd name="connsiteY14" fmla="*/ 12555 h 12554"/>
                    <a:gd name="connsiteX15" fmla="*/ 16336 w 17248"/>
                    <a:gd name="connsiteY15" fmla="*/ 10712 h 12554"/>
                    <a:gd name="connsiteX16" fmla="*/ 7966 w 17248"/>
                    <a:gd name="connsiteY16" fmla="*/ 8282 h 12554"/>
                    <a:gd name="connsiteX17" fmla="*/ 1588 w 17248"/>
                    <a:gd name="connsiteY17" fmla="*/ 7817 h 12554"/>
                    <a:gd name="connsiteX18" fmla="*/ 3615 w 17248"/>
                    <a:gd name="connsiteY18" fmla="*/ 4308 h 12554"/>
                    <a:gd name="connsiteX19" fmla="*/ 4852 w 17248"/>
                    <a:gd name="connsiteY19" fmla="*/ 4308 h 12554"/>
                    <a:gd name="connsiteX20" fmla="*/ 7966 w 17248"/>
                    <a:gd name="connsiteY20" fmla="*/ 8282 h 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48" h="12554">
                      <a:moveTo>
                        <a:pt x="16380" y="10660"/>
                      </a:moveTo>
                      <a:lnTo>
                        <a:pt x="16626" y="8905"/>
                      </a:lnTo>
                      <a:lnTo>
                        <a:pt x="8984" y="8352"/>
                      </a:lnTo>
                      <a:lnTo>
                        <a:pt x="8984" y="8203"/>
                      </a:lnTo>
                      <a:lnTo>
                        <a:pt x="11757" y="6808"/>
                      </a:lnTo>
                      <a:lnTo>
                        <a:pt x="16933" y="4343"/>
                      </a:lnTo>
                      <a:lnTo>
                        <a:pt x="16933" y="2193"/>
                      </a:lnTo>
                      <a:lnTo>
                        <a:pt x="17249" y="0"/>
                      </a:lnTo>
                      <a:lnTo>
                        <a:pt x="15705" y="877"/>
                      </a:lnTo>
                      <a:cubicBezTo>
                        <a:pt x="13362" y="2141"/>
                        <a:pt x="11081" y="3466"/>
                        <a:pt x="8686" y="4641"/>
                      </a:cubicBezTo>
                      <a:cubicBezTo>
                        <a:pt x="8379" y="2386"/>
                        <a:pt x="6993" y="755"/>
                        <a:pt x="4685" y="632"/>
                      </a:cubicBezTo>
                      <a:cubicBezTo>
                        <a:pt x="3229" y="427"/>
                        <a:pt x="1801" y="1153"/>
                        <a:pt x="1105" y="2448"/>
                      </a:cubicBezTo>
                      <a:cubicBezTo>
                        <a:pt x="491" y="3404"/>
                        <a:pt x="430" y="5159"/>
                        <a:pt x="368" y="6273"/>
                      </a:cubicBezTo>
                      <a:lnTo>
                        <a:pt x="0" y="11414"/>
                      </a:lnTo>
                      <a:lnTo>
                        <a:pt x="16336" y="12555"/>
                      </a:lnTo>
                      <a:lnTo>
                        <a:pt x="16336" y="10712"/>
                      </a:lnTo>
                      <a:close/>
                      <a:moveTo>
                        <a:pt x="7966" y="8282"/>
                      </a:moveTo>
                      <a:lnTo>
                        <a:pt x="1588" y="7817"/>
                      </a:lnTo>
                      <a:cubicBezTo>
                        <a:pt x="1711" y="6370"/>
                        <a:pt x="1588" y="4553"/>
                        <a:pt x="3615" y="4308"/>
                      </a:cubicBezTo>
                      <a:cubicBezTo>
                        <a:pt x="4025" y="4246"/>
                        <a:pt x="4442" y="4246"/>
                        <a:pt x="4852" y="4308"/>
                      </a:cubicBezTo>
                      <a:cubicBezTo>
                        <a:pt x="7282" y="4466"/>
                        <a:pt x="8396" y="5791"/>
                        <a:pt x="7966" y="82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3D06FF24-3B08-C3BA-D9E6-C9852E4B0807}"/>
                    </a:ext>
                  </a:extLst>
                </p:cNvPr>
                <p:cNvSpPr/>
                <p:nvPr/>
              </p:nvSpPr>
              <p:spPr>
                <a:xfrm>
                  <a:off x="1587089" y="1331605"/>
                  <a:ext cx="18617" cy="15283"/>
                </a:xfrm>
                <a:custGeom>
                  <a:avLst/>
                  <a:gdLst>
                    <a:gd name="connsiteX0" fmla="*/ 12020 w 18617"/>
                    <a:gd name="connsiteY0" fmla="*/ 14196 h 15283"/>
                    <a:gd name="connsiteX1" fmla="*/ 12572 w 18617"/>
                    <a:gd name="connsiteY1" fmla="*/ 13213 h 15283"/>
                    <a:gd name="connsiteX2" fmla="*/ 8940 w 18617"/>
                    <a:gd name="connsiteY2" fmla="*/ 9484 h 15283"/>
                    <a:gd name="connsiteX3" fmla="*/ 11502 w 18617"/>
                    <a:gd name="connsiteY3" fmla="*/ 4492 h 15283"/>
                    <a:gd name="connsiteX4" fmla="*/ 16766 w 18617"/>
                    <a:gd name="connsiteY4" fmla="*/ 5264 h 15283"/>
                    <a:gd name="connsiteX5" fmla="*/ 17565 w 18617"/>
                    <a:gd name="connsiteY5" fmla="*/ 3351 h 15283"/>
                    <a:gd name="connsiteX6" fmla="*/ 18617 w 18617"/>
                    <a:gd name="connsiteY6" fmla="*/ 1597 h 15283"/>
                    <a:gd name="connsiteX7" fmla="*/ 798 w 18617"/>
                    <a:gd name="connsiteY7" fmla="*/ 0 h 15283"/>
                    <a:gd name="connsiteX8" fmla="*/ 0 w 18617"/>
                    <a:gd name="connsiteY8" fmla="*/ 1632 h 15283"/>
                    <a:gd name="connsiteX9" fmla="*/ 11555 w 18617"/>
                    <a:gd name="connsiteY9" fmla="*/ 15284 h 15283"/>
                    <a:gd name="connsiteX10" fmla="*/ 4010 w 18617"/>
                    <a:gd name="connsiteY10" fmla="*/ 3667 h 15283"/>
                    <a:gd name="connsiteX11" fmla="*/ 9923 w 18617"/>
                    <a:gd name="connsiteY11" fmla="*/ 4281 h 15283"/>
                    <a:gd name="connsiteX12" fmla="*/ 7922 w 18617"/>
                    <a:gd name="connsiteY12" fmla="*/ 8265 h 15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617" h="15283">
                      <a:moveTo>
                        <a:pt x="12020" y="14196"/>
                      </a:moveTo>
                      <a:cubicBezTo>
                        <a:pt x="12178" y="13862"/>
                        <a:pt x="12388" y="13555"/>
                        <a:pt x="12572" y="13213"/>
                      </a:cubicBezTo>
                      <a:cubicBezTo>
                        <a:pt x="11344" y="12046"/>
                        <a:pt x="10291" y="10844"/>
                        <a:pt x="8940" y="9484"/>
                      </a:cubicBezTo>
                      <a:lnTo>
                        <a:pt x="11502" y="4492"/>
                      </a:lnTo>
                      <a:cubicBezTo>
                        <a:pt x="13257" y="4641"/>
                        <a:pt x="14889" y="4957"/>
                        <a:pt x="16766" y="5264"/>
                      </a:cubicBezTo>
                      <a:cubicBezTo>
                        <a:pt x="17012" y="4615"/>
                        <a:pt x="17258" y="4001"/>
                        <a:pt x="17565" y="3351"/>
                      </a:cubicBezTo>
                      <a:cubicBezTo>
                        <a:pt x="17872" y="2702"/>
                        <a:pt x="18249" y="2176"/>
                        <a:pt x="18617" y="1597"/>
                      </a:cubicBezTo>
                      <a:lnTo>
                        <a:pt x="798" y="0"/>
                      </a:lnTo>
                      <a:cubicBezTo>
                        <a:pt x="628" y="586"/>
                        <a:pt x="358" y="1138"/>
                        <a:pt x="0" y="1632"/>
                      </a:cubicBezTo>
                      <a:lnTo>
                        <a:pt x="11555" y="15284"/>
                      </a:lnTo>
                      <a:close/>
                      <a:moveTo>
                        <a:pt x="4010" y="3667"/>
                      </a:moveTo>
                      <a:lnTo>
                        <a:pt x="9923" y="4281"/>
                      </a:lnTo>
                      <a:lnTo>
                        <a:pt x="7922" y="82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id="{497CA6FE-10BF-D374-5474-366760B6D08E}"/>
                    </a:ext>
                  </a:extLst>
                </p:cNvPr>
                <p:cNvSpPr/>
                <p:nvPr/>
              </p:nvSpPr>
              <p:spPr>
                <a:xfrm>
                  <a:off x="1594116" y="1313586"/>
                  <a:ext cx="20486" cy="17203"/>
                </a:xfrm>
                <a:custGeom>
                  <a:avLst/>
                  <a:gdLst>
                    <a:gd name="connsiteX0" fmla="*/ 14020 w 20486"/>
                    <a:gd name="connsiteY0" fmla="*/ 15756 h 17203"/>
                    <a:gd name="connsiteX1" fmla="*/ 15196 w 20486"/>
                    <a:gd name="connsiteY1" fmla="*/ 14404 h 17203"/>
                    <a:gd name="connsiteX2" fmla="*/ 9054 w 20486"/>
                    <a:gd name="connsiteY2" fmla="*/ 9781 h 17203"/>
                    <a:gd name="connsiteX3" fmla="*/ 9151 w 20486"/>
                    <a:gd name="connsiteY3" fmla="*/ 9658 h 17203"/>
                    <a:gd name="connsiteX4" fmla="*/ 12204 w 20486"/>
                    <a:gd name="connsiteY4" fmla="*/ 9991 h 17203"/>
                    <a:gd name="connsiteX5" fmla="*/ 17898 w 20486"/>
                    <a:gd name="connsiteY5" fmla="*/ 10763 h 17203"/>
                    <a:gd name="connsiteX6" fmla="*/ 19135 w 20486"/>
                    <a:gd name="connsiteY6" fmla="*/ 8947 h 17203"/>
                    <a:gd name="connsiteX7" fmla="*/ 20486 w 20486"/>
                    <a:gd name="connsiteY7" fmla="*/ 7280 h 17203"/>
                    <a:gd name="connsiteX8" fmla="*/ 18731 w 20486"/>
                    <a:gd name="connsiteY8" fmla="*/ 7131 h 17203"/>
                    <a:gd name="connsiteX9" fmla="*/ 10835 w 20486"/>
                    <a:gd name="connsiteY9" fmla="*/ 6482 h 17203"/>
                    <a:gd name="connsiteX10" fmla="*/ 9739 w 20486"/>
                    <a:gd name="connsiteY10" fmla="*/ 840 h 17203"/>
                    <a:gd name="connsiteX11" fmla="*/ 5764 w 20486"/>
                    <a:gd name="connsiteY11" fmla="*/ 437 h 17203"/>
                    <a:gd name="connsiteX12" fmla="*/ 3053 w 20486"/>
                    <a:gd name="connsiteY12" fmla="*/ 3244 h 17203"/>
                    <a:gd name="connsiteX13" fmla="*/ 0 w 20486"/>
                    <a:gd name="connsiteY13" fmla="*/ 7315 h 17203"/>
                    <a:gd name="connsiteX14" fmla="*/ 13073 w 20486"/>
                    <a:gd name="connsiteY14" fmla="*/ 17203 h 17203"/>
                    <a:gd name="connsiteX15" fmla="*/ 14020 w 20486"/>
                    <a:gd name="connsiteY15" fmla="*/ 15756 h 17203"/>
                    <a:gd name="connsiteX16" fmla="*/ 3141 w 20486"/>
                    <a:gd name="connsiteY16" fmla="*/ 5227 h 17203"/>
                    <a:gd name="connsiteX17" fmla="*/ 6747 w 20486"/>
                    <a:gd name="connsiteY17" fmla="*/ 3411 h 17203"/>
                    <a:gd name="connsiteX18" fmla="*/ 7800 w 20486"/>
                    <a:gd name="connsiteY18" fmla="*/ 4025 h 17203"/>
                    <a:gd name="connsiteX19" fmla="*/ 8256 w 20486"/>
                    <a:gd name="connsiteY19" fmla="*/ 9105 h 1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86" h="17203">
                      <a:moveTo>
                        <a:pt x="14020" y="15756"/>
                      </a:moveTo>
                      <a:lnTo>
                        <a:pt x="15196" y="14404"/>
                      </a:lnTo>
                      <a:lnTo>
                        <a:pt x="9054" y="9781"/>
                      </a:lnTo>
                      <a:lnTo>
                        <a:pt x="9151" y="9658"/>
                      </a:lnTo>
                      <a:lnTo>
                        <a:pt x="12204" y="9991"/>
                      </a:lnTo>
                      <a:lnTo>
                        <a:pt x="17898" y="10763"/>
                      </a:lnTo>
                      <a:cubicBezTo>
                        <a:pt x="18302" y="10149"/>
                        <a:pt x="18670" y="9535"/>
                        <a:pt x="19135" y="8947"/>
                      </a:cubicBezTo>
                      <a:cubicBezTo>
                        <a:pt x="19600" y="8359"/>
                        <a:pt x="20012" y="7833"/>
                        <a:pt x="20486" y="7280"/>
                      </a:cubicBezTo>
                      <a:lnTo>
                        <a:pt x="18731" y="7131"/>
                      </a:lnTo>
                      <a:cubicBezTo>
                        <a:pt x="16099" y="6938"/>
                        <a:pt x="13467" y="6815"/>
                        <a:pt x="10835" y="6482"/>
                      </a:cubicBezTo>
                      <a:cubicBezTo>
                        <a:pt x="11835" y="4350"/>
                        <a:pt x="11590" y="2297"/>
                        <a:pt x="9739" y="840"/>
                      </a:cubicBezTo>
                      <a:cubicBezTo>
                        <a:pt x="8627" y="-109"/>
                        <a:pt x="7044" y="-269"/>
                        <a:pt x="5764" y="437"/>
                      </a:cubicBezTo>
                      <a:cubicBezTo>
                        <a:pt x="4746" y="937"/>
                        <a:pt x="3729" y="2350"/>
                        <a:pt x="3053" y="3244"/>
                      </a:cubicBezTo>
                      <a:lnTo>
                        <a:pt x="0" y="7315"/>
                      </a:lnTo>
                      <a:lnTo>
                        <a:pt x="13073" y="17203"/>
                      </a:lnTo>
                      <a:cubicBezTo>
                        <a:pt x="13360" y="16702"/>
                        <a:pt x="13676" y="16220"/>
                        <a:pt x="14020" y="15756"/>
                      </a:cubicBezTo>
                      <a:close/>
                      <a:moveTo>
                        <a:pt x="3141" y="5227"/>
                      </a:moveTo>
                      <a:cubicBezTo>
                        <a:pt x="4018" y="4087"/>
                        <a:pt x="4966" y="2516"/>
                        <a:pt x="6747" y="3411"/>
                      </a:cubicBezTo>
                      <a:cubicBezTo>
                        <a:pt x="7115" y="3585"/>
                        <a:pt x="7467" y="3790"/>
                        <a:pt x="7800" y="4025"/>
                      </a:cubicBezTo>
                      <a:cubicBezTo>
                        <a:pt x="9739" y="5534"/>
                        <a:pt x="9958" y="7228"/>
                        <a:pt x="8256" y="91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9" name="Freeform 528">
                  <a:extLst>
                    <a:ext uri="{FF2B5EF4-FFF2-40B4-BE49-F238E27FC236}">
                      <a16:creationId xmlns:a16="http://schemas.microsoft.com/office/drawing/2014/main" id="{0A11D50E-06D1-0703-8287-83B016A2C7A3}"/>
                    </a:ext>
                  </a:extLst>
                </p:cNvPr>
                <p:cNvSpPr/>
                <p:nvPr/>
              </p:nvSpPr>
              <p:spPr>
                <a:xfrm>
                  <a:off x="1606487" y="1302714"/>
                  <a:ext cx="18047" cy="17511"/>
                </a:xfrm>
                <a:custGeom>
                  <a:avLst/>
                  <a:gdLst>
                    <a:gd name="connsiteX0" fmla="*/ 8493 w 18047"/>
                    <a:gd name="connsiteY0" fmla="*/ 16617 h 17511"/>
                    <a:gd name="connsiteX1" fmla="*/ 9291 w 18047"/>
                    <a:gd name="connsiteY1" fmla="*/ 15819 h 17511"/>
                    <a:gd name="connsiteX2" fmla="*/ 6738 w 18047"/>
                    <a:gd name="connsiteY2" fmla="*/ 11256 h 17511"/>
                    <a:gd name="connsiteX3" fmla="*/ 10432 w 18047"/>
                    <a:gd name="connsiteY3" fmla="*/ 7124 h 17511"/>
                    <a:gd name="connsiteX4" fmla="*/ 15301 w 18047"/>
                    <a:gd name="connsiteY4" fmla="*/ 9186 h 17511"/>
                    <a:gd name="connsiteX5" fmla="*/ 16564 w 18047"/>
                    <a:gd name="connsiteY5" fmla="*/ 7589 h 17511"/>
                    <a:gd name="connsiteX6" fmla="*/ 18047 w 18047"/>
                    <a:gd name="connsiteY6" fmla="*/ 6141 h 17511"/>
                    <a:gd name="connsiteX7" fmla="*/ 1255 w 18047"/>
                    <a:gd name="connsiteY7" fmla="*/ 0 h 17511"/>
                    <a:gd name="connsiteX8" fmla="*/ 0 w 18047"/>
                    <a:gd name="connsiteY8" fmla="*/ 1334 h 17511"/>
                    <a:gd name="connsiteX9" fmla="*/ 7765 w 18047"/>
                    <a:gd name="connsiteY9" fmla="*/ 17512 h 17511"/>
                    <a:gd name="connsiteX10" fmla="*/ 8475 w 18047"/>
                    <a:gd name="connsiteY10" fmla="*/ 16582 h 17511"/>
                    <a:gd name="connsiteX11" fmla="*/ 3439 w 18047"/>
                    <a:gd name="connsiteY11" fmla="*/ 4334 h 17511"/>
                    <a:gd name="connsiteX12" fmla="*/ 8984 w 18047"/>
                    <a:gd name="connsiteY12" fmla="*/ 6492 h 17511"/>
                    <a:gd name="connsiteX13" fmla="*/ 6089 w 18047"/>
                    <a:gd name="connsiteY13" fmla="*/ 9765 h 17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047" h="17511">
                      <a:moveTo>
                        <a:pt x="8493" y="16617"/>
                      </a:moveTo>
                      <a:cubicBezTo>
                        <a:pt x="8743" y="16336"/>
                        <a:pt x="9010" y="16069"/>
                        <a:pt x="9291" y="15819"/>
                      </a:cubicBezTo>
                      <a:cubicBezTo>
                        <a:pt x="8370" y="14371"/>
                        <a:pt x="7659" y="12950"/>
                        <a:pt x="6738" y="11256"/>
                      </a:cubicBezTo>
                      <a:lnTo>
                        <a:pt x="10432" y="7124"/>
                      </a:lnTo>
                      <a:cubicBezTo>
                        <a:pt x="12072" y="7712"/>
                        <a:pt x="13608" y="8423"/>
                        <a:pt x="15301" y="9186"/>
                      </a:cubicBezTo>
                      <a:cubicBezTo>
                        <a:pt x="15740" y="8668"/>
                        <a:pt x="16108" y="8107"/>
                        <a:pt x="16564" y="7589"/>
                      </a:cubicBezTo>
                      <a:cubicBezTo>
                        <a:pt x="17021" y="7071"/>
                        <a:pt x="17556" y="6633"/>
                        <a:pt x="18047" y="6141"/>
                      </a:cubicBezTo>
                      <a:lnTo>
                        <a:pt x="1255" y="0"/>
                      </a:lnTo>
                      <a:cubicBezTo>
                        <a:pt x="921" y="517"/>
                        <a:pt x="496" y="969"/>
                        <a:pt x="0" y="1334"/>
                      </a:cubicBezTo>
                      <a:lnTo>
                        <a:pt x="7765" y="17512"/>
                      </a:lnTo>
                      <a:lnTo>
                        <a:pt x="8475" y="16582"/>
                      </a:lnTo>
                      <a:close/>
                      <a:moveTo>
                        <a:pt x="3439" y="4334"/>
                      </a:moveTo>
                      <a:lnTo>
                        <a:pt x="8984" y="6492"/>
                      </a:lnTo>
                      <a:lnTo>
                        <a:pt x="6089" y="97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633557AC-5941-D18C-CD56-38024796AFA9}"/>
                    </a:ext>
                  </a:extLst>
                </p:cNvPr>
                <p:cNvSpPr/>
                <p:nvPr/>
              </p:nvSpPr>
              <p:spPr>
                <a:xfrm>
                  <a:off x="1632155" y="1274605"/>
                  <a:ext cx="18059" cy="18253"/>
                </a:xfrm>
                <a:custGeom>
                  <a:avLst/>
                  <a:gdLst>
                    <a:gd name="connsiteX0" fmla="*/ 13734 w 18059"/>
                    <a:gd name="connsiteY0" fmla="*/ 16344 h 18253"/>
                    <a:gd name="connsiteX1" fmla="*/ 16507 w 18059"/>
                    <a:gd name="connsiteY1" fmla="*/ 3833 h 18253"/>
                    <a:gd name="connsiteX2" fmla="*/ 4364 w 18059"/>
                    <a:gd name="connsiteY2" fmla="*/ 1920 h 18253"/>
                    <a:gd name="connsiteX3" fmla="*/ 1592 w 18059"/>
                    <a:gd name="connsiteY3" fmla="*/ 14379 h 18253"/>
                    <a:gd name="connsiteX4" fmla="*/ 13734 w 18059"/>
                    <a:gd name="connsiteY4" fmla="*/ 16344 h 18253"/>
                    <a:gd name="connsiteX5" fmla="*/ 5110 w 18059"/>
                    <a:gd name="connsiteY5" fmla="*/ 3183 h 18253"/>
                    <a:gd name="connsiteX6" fmla="*/ 13006 w 18059"/>
                    <a:gd name="connsiteY6" fmla="*/ 5737 h 18253"/>
                    <a:gd name="connsiteX7" fmla="*/ 13006 w 18059"/>
                    <a:gd name="connsiteY7" fmla="*/ 15080 h 18253"/>
                    <a:gd name="connsiteX8" fmla="*/ 5242 w 18059"/>
                    <a:gd name="connsiteY8" fmla="*/ 12703 h 18253"/>
                    <a:gd name="connsiteX9" fmla="*/ 5084 w 18059"/>
                    <a:gd name="connsiteY9" fmla="*/ 3183 h 1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059" h="18253">
                      <a:moveTo>
                        <a:pt x="13734" y="16344"/>
                      </a:moveTo>
                      <a:cubicBezTo>
                        <a:pt x="18516" y="12948"/>
                        <a:pt x="19165" y="7649"/>
                        <a:pt x="16507" y="3833"/>
                      </a:cubicBezTo>
                      <a:cubicBezTo>
                        <a:pt x="14357" y="806"/>
                        <a:pt x="9944" y="-1993"/>
                        <a:pt x="4364" y="1920"/>
                      </a:cubicBezTo>
                      <a:cubicBezTo>
                        <a:pt x="-505" y="5368"/>
                        <a:pt x="-1102" y="10518"/>
                        <a:pt x="1592" y="14379"/>
                      </a:cubicBezTo>
                      <a:cubicBezTo>
                        <a:pt x="4707" y="18871"/>
                        <a:pt x="9427" y="19362"/>
                        <a:pt x="13734" y="16344"/>
                      </a:cubicBezTo>
                      <a:close/>
                      <a:moveTo>
                        <a:pt x="5110" y="3183"/>
                      </a:moveTo>
                      <a:cubicBezTo>
                        <a:pt x="8005" y="1122"/>
                        <a:pt x="11252" y="3183"/>
                        <a:pt x="13006" y="5737"/>
                      </a:cubicBezTo>
                      <a:cubicBezTo>
                        <a:pt x="15252" y="9009"/>
                        <a:pt x="16024" y="12984"/>
                        <a:pt x="13006" y="15080"/>
                      </a:cubicBezTo>
                      <a:cubicBezTo>
                        <a:pt x="9988" y="17177"/>
                        <a:pt x="7032" y="15265"/>
                        <a:pt x="5242" y="12703"/>
                      </a:cubicBezTo>
                      <a:cubicBezTo>
                        <a:pt x="2189" y="8316"/>
                        <a:pt x="2373" y="5096"/>
                        <a:pt x="5084" y="318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8BECB8E7-ECD1-6ED4-FAE4-404F7E71C18B}"/>
                    </a:ext>
                  </a:extLst>
                </p:cNvPr>
                <p:cNvSpPr/>
                <p:nvPr/>
              </p:nvSpPr>
              <p:spPr>
                <a:xfrm>
                  <a:off x="1589958" y="1269033"/>
                  <a:ext cx="271479" cy="272628"/>
                </a:xfrm>
                <a:custGeom>
                  <a:avLst/>
                  <a:gdLst>
                    <a:gd name="connsiteX0" fmla="*/ 271479 w 271479"/>
                    <a:gd name="connsiteY0" fmla="*/ 136314 h 272628"/>
                    <a:gd name="connsiteX1" fmla="*/ 135726 w 271479"/>
                    <a:gd name="connsiteY1" fmla="*/ 0 h 272628"/>
                    <a:gd name="connsiteX2" fmla="*/ 0 w 271479"/>
                    <a:gd name="connsiteY2" fmla="*/ 136314 h 272628"/>
                    <a:gd name="connsiteX3" fmla="*/ 135726 w 271479"/>
                    <a:gd name="connsiteY3" fmla="*/ 272629 h 272628"/>
                    <a:gd name="connsiteX4" fmla="*/ 271479 w 271479"/>
                    <a:gd name="connsiteY4" fmla="*/ 136314 h 272628"/>
                    <a:gd name="connsiteX5" fmla="*/ 135691 w 271479"/>
                    <a:gd name="connsiteY5" fmla="*/ 269234 h 272628"/>
                    <a:gd name="connsiteX6" fmla="*/ 3369 w 271479"/>
                    <a:gd name="connsiteY6" fmla="*/ 136314 h 272628"/>
                    <a:gd name="connsiteX7" fmla="*/ 135691 w 271479"/>
                    <a:gd name="connsiteY7" fmla="*/ 3395 h 272628"/>
                    <a:gd name="connsiteX8" fmla="*/ 268093 w 271479"/>
                    <a:gd name="connsiteY8" fmla="*/ 136279 h 272628"/>
                    <a:gd name="connsiteX9" fmla="*/ 268093 w 271479"/>
                    <a:gd name="connsiteY9" fmla="*/ 136279 h 272628"/>
                    <a:gd name="connsiteX10" fmla="*/ 135691 w 271479"/>
                    <a:gd name="connsiteY10" fmla="*/ 269234 h 27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1479" h="272628">
                      <a:moveTo>
                        <a:pt x="271479" y="136314"/>
                      </a:moveTo>
                      <a:cubicBezTo>
                        <a:pt x="271479" y="61020"/>
                        <a:pt x="210705" y="0"/>
                        <a:pt x="135726" y="0"/>
                      </a:cubicBezTo>
                      <a:cubicBezTo>
                        <a:pt x="60748" y="0"/>
                        <a:pt x="0" y="61020"/>
                        <a:pt x="0" y="136314"/>
                      </a:cubicBezTo>
                      <a:cubicBezTo>
                        <a:pt x="0" y="211609"/>
                        <a:pt x="60774" y="272629"/>
                        <a:pt x="135726" y="272629"/>
                      </a:cubicBezTo>
                      <a:cubicBezTo>
                        <a:pt x="210679" y="272629"/>
                        <a:pt x="271479" y="211574"/>
                        <a:pt x="271479" y="136314"/>
                      </a:cubicBezTo>
                      <a:close/>
                      <a:moveTo>
                        <a:pt x="135691" y="269234"/>
                      </a:moveTo>
                      <a:cubicBezTo>
                        <a:pt x="62590" y="269234"/>
                        <a:pt x="3369" y="209723"/>
                        <a:pt x="3369" y="136314"/>
                      </a:cubicBezTo>
                      <a:cubicBezTo>
                        <a:pt x="3369" y="62906"/>
                        <a:pt x="62590" y="3395"/>
                        <a:pt x="135691" y="3395"/>
                      </a:cubicBezTo>
                      <a:cubicBezTo>
                        <a:pt x="208947" y="3531"/>
                        <a:pt x="268223" y="63024"/>
                        <a:pt x="268093" y="136279"/>
                      </a:cubicBezTo>
                      <a:lnTo>
                        <a:pt x="268093" y="136279"/>
                      </a:lnTo>
                      <a:cubicBezTo>
                        <a:pt x="268093" y="209723"/>
                        <a:pt x="208828" y="269234"/>
                        <a:pt x="135691" y="2692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0EE4CB6-1662-0CAD-04A8-C34D513180D2}"/>
                    </a:ext>
                  </a:extLst>
                </p:cNvPr>
                <p:cNvSpPr/>
                <p:nvPr/>
              </p:nvSpPr>
              <p:spPr>
                <a:xfrm>
                  <a:off x="1676895" y="1274191"/>
                  <a:ext cx="101702" cy="131357"/>
                </a:xfrm>
                <a:custGeom>
                  <a:avLst/>
                  <a:gdLst>
                    <a:gd name="connsiteX0" fmla="*/ 62318 w 101702"/>
                    <a:gd name="connsiteY0" fmla="*/ 40920 h 131357"/>
                    <a:gd name="connsiteX1" fmla="*/ 74733 w 101702"/>
                    <a:gd name="connsiteY1" fmla="*/ 33901 h 131357"/>
                    <a:gd name="connsiteX2" fmla="*/ 74856 w 101702"/>
                    <a:gd name="connsiteY2" fmla="*/ 33471 h 131357"/>
                    <a:gd name="connsiteX3" fmla="*/ 75970 w 101702"/>
                    <a:gd name="connsiteY3" fmla="*/ 32699 h 131357"/>
                    <a:gd name="connsiteX4" fmla="*/ 76338 w 101702"/>
                    <a:gd name="connsiteY4" fmla="*/ 30637 h 131357"/>
                    <a:gd name="connsiteX5" fmla="*/ 75724 w 101702"/>
                    <a:gd name="connsiteY5" fmla="*/ 29716 h 131357"/>
                    <a:gd name="connsiteX6" fmla="*/ 75786 w 101702"/>
                    <a:gd name="connsiteY6" fmla="*/ 29470 h 131357"/>
                    <a:gd name="connsiteX7" fmla="*/ 76058 w 101702"/>
                    <a:gd name="connsiteY7" fmla="*/ 27093 h 131357"/>
                    <a:gd name="connsiteX8" fmla="*/ 89315 w 101702"/>
                    <a:gd name="connsiteY8" fmla="*/ 15687 h 131357"/>
                    <a:gd name="connsiteX9" fmla="*/ 88639 w 101702"/>
                    <a:gd name="connsiteY9" fmla="*/ 14424 h 131357"/>
                    <a:gd name="connsiteX10" fmla="*/ 84568 w 101702"/>
                    <a:gd name="connsiteY10" fmla="*/ 15670 h 131357"/>
                    <a:gd name="connsiteX11" fmla="*/ 81761 w 101702"/>
                    <a:gd name="connsiteY11" fmla="*/ 16047 h 131357"/>
                    <a:gd name="connsiteX12" fmla="*/ 80067 w 101702"/>
                    <a:gd name="connsiteY12" fmla="*/ 13037 h 131357"/>
                    <a:gd name="connsiteX13" fmla="*/ 73505 w 101702"/>
                    <a:gd name="connsiteY13" fmla="*/ 16336 h 131357"/>
                    <a:gd name="connsiteX14" fmla="*/ 73689 w 101702"/>
                    <a:gd name="connsiteY14" fmla="*/ 17073 h 131357"/>
                    <a:gd name="connsiteX15" fmla="*/ 75075 w 101702"/>
                    <a:gd name="connsiteY15" fmla="*/ 16950 h 131357"/>
                    <a:gd name="connsiteX16" fmla="*/ 75873 w 101702"/>
                    <a:gd name="connsiteY16" fmla="*/ 17073 h 131357"/>
                    <a:gd name="connsiteX17" fmla="*/ 72671 w 101702"/>
                    <a:gd name="connsiteY17" fmla="*/ 20960 h 131357"/>
                    <a:gd name="connsiteX18" fmla="*/ 67214 w 101702"/>
                    <a:gd name="connsiteY18" fmla="*/ 16275 h 131357"/>
                    <a:gd name="connsiteX19" fmla="*/ 68481 w 101702"/>
                    <a:gd name="connsiteY19" fmla="*/ 10202 h 131357"/>
                    <a:gd name="connsiteX20" fmla="*/ 62408 w 101702"/>
                    <a:gd name="connsiteY20" fmla="*/ 8935 h 131357"/>
                    <a:gd name="connsiteX21" fmla="*/ 61141 w 101702"/>
                    <a:gd name="connsiteY21" fmla="*/ 15008 h 131357"/>
                    <a:gd name="connsiteX22" fmla="*/ 61853 w 101702"/>
                    <a:gd name="connsiteY22" fmla="*/ 15845 h 131357"/>
                    <a:gd name="connsiteX23" fmla="*/ 61634 w 101702"/>
                    <a:gd name="connsiteY23" fmla="*/ 16336 h 131357"/>
                    <a:gd name="connsiteX24" fmla="*/ 57782 w 101702"/>
                    <a:gd name="connsiteY24" fmla="*/ 19416 h 131357"/>
                    <a:gd name="connsiteX25" fmla="*/ 57782 w 101702"/>
                    <a:gd name="connsiteY25" fmla="*/ 12643 h 131357"/>
                    <a:gd name="connsiteX26" fmla="*/ 59634 w 101702"/>
                    <a:gd name="connsiteY26" fmla="*/ 13257 h 131357"/>
                    <a:gd name="connsiteX27" fmla="*/ 59327 w 101702"/>
                    <a:gd name="connsiteY27" fmla="*/ 11774 h 131357"/>
                    <a:gd name="connsiteX28" fmla="*/ 59142 w 101702"/>
                    <a:gd name="connsiteY28" fmla="*/ 10941 h 131357"/>
                    <a:gd name="connsiteX29" fmla="*/ 53878 w 101702"/>
                    <a:gd name="connsiteY29" fmla="*/ 6633 h 131357"/>
                    <a:gd name="connsiteX30" fmla="*/ 50790 w 101702"/>
                    <a:gd name="connsiteY30" fmla="*/ 0 h 131357"/>
                    <a:gd name="connsiteX31" fmla="*/ 47623 w 101702"/>
                    <a:gd name="connsiteY31" fmla="*/ 6659 h 131357"/>
                    <a:gd name="connsiteX32" fmla="*/ 42359 w 101702"/>
                    <a:gd name="connsiteY32" fmla="*/ 10941 h 131357"/>
                    <a:gd name="connsiteX33" fmla="*/ 42174 w 101702"/>
                    <a:gd name="connsiteY33" fmla="*/ 11774 h 131357"/>
                    <a:gd name="connsiteX34" fmla="*/ 41902 w 101702"/>
                    <a:gd name="connsiteY34" fmla="*/ 13222 h 131357"/>
                    <a:gd name="connsiteX35" fmla="*/ 43754 w 101702"/>
                    <a:gd name="connsiteY35" fmla="*/ 12608 h 131357"/>
                    <a:gd name="connsiteX36" fmla="*/ 43754 w 101702"/>
                    <a:gd name="connsiteY36" fmla="*/ 19416 h 131357"/>
                    <a:gd name="connsiteX37" fmla="*/ 39867 w 101702"/>
                    <a:gd name="connsiteY37" fmla="*/ 16336 h 131357"/>
                    <a:gd name="connsiteX38" fmla="*/ 39648 w 101702"/>
                    <a:gd name="connsiteY38" fmla="*/ 15845 h 131357"/>
                    <a:gd name="connsiteX39" fmla="*/ 39930 w 101702"/>
                    <a:gd name="connsiteY39" fmla="*/ 9648 h 131357"/>
                    <a:gd name="connsiteX40" fmla="*/ 33732 w 101702"/>
                    <a:gd name="connsiteY40" fmla="*/ 9365 h 131357"/>
                    <a:gd name="connsiteX41" fmla="*/ 33450 w 101702"/>
                    <a:gd name="connsiteY41" fmla="*/ 15562 h 131357"/>
                    <a:gd name="connsiteX42" fmla="*/ 34287 w 101702"/>
                    <a:gd name="connsiteY42" fmla="*/ 16275 h 131357"/>
                    <a:gd name="connsiteX43" fmla="*/ 28874 w 101702"/>
                    <a:gd name="connsiteY43" fmla="*/ 20934 h 131357"/>
                    <a:gd name="connsiteX44" fmla="*/ 25671 w 101702"/>
                    <a:gd name="connsiteY44" fmla="*/ 17047 h 131357"/>
                    <a:gd name="connsiteX45" fmla="*/ 26470 w 101702"/>
                    <a:gd name="connsiteY45" fmla="*/ 16924 h 131357"/>
                    <a:gd name="connsiteX46" fmla="*/ 27830 w 101702"/>
                    <a:gd name="connsiteY46" fmla="*/ 17108 h 131357"/>
                    <a:gd name="connsiteX47" fmla="*/ 28049 w 101702"/>
                    <a:gd name="connsiteY47" fmla="*/ 16310 h 131357"/>
                    <a:gd name="connsiteX48" fmla="*/ 21478 w 101702"/>
                    <a:gd name="connsiteY48" fmla="*/ 13011 h 131357"/>
                    <a:gd name="connsiteX49" fmla="*/ 19784 w 101702"/>
                    <a:gd name="connsiteY49" fmla="*/ 16099 h 131357"/>
                    <a:gd name="connsiteX50" fmla="*/ 16950 w 101702"/>
                    <a:gd name="connsiteY50" fmla="*/ 15722 h 131357"/>
                    <a:gd name="connsiteX51" fmla="*/ 12941 w 101702"/>
                    <a:gd name="connsiteY51" fmla="*/ 14397 h 131357"/>
                    <a:gd name="connsiteX52" fmla="*/ 12239 w 101702"/>
                    <a:gd name="connsiteY52" fmla="*/ 15670 h 131357"/>
                    <a:gd name="connsiteX53" fmla="*/ 25487 w 101702"/>
                    <a:gd name="connsiteY53" fmla="*/ 27075 h 131357"/>
                    <a:gd name="connsiteX54" fmla="*/ 25733 w 101702"/>
                    <a:gd name="connsiteY54" fmla="*/ 29233 h 131357"/>
                    <a:gd name="connsiteX55" fmla="*/ 25461 w 101702"/>
                    <a:gd name="connsiteY55" fmla="*/ 29637 h 131357"/>
                    <a:gd name="connsiteX56" fmla="*/ 24750 w 101702"/>
                    <a:gd name="connsiteY56" fmla="*/ 30988 h 131357"/>
                    <a:gd name="connsiteX57" fmla="*/ 25348 w 101702"/>
                    <a:gd name="connsiteY57" fmla="*/ 32985 h 131357"/>
                    <a:gd name="connsiteX58" fmla="*/ 25355 w 101702"/>
                    <a:gd name="connsiteY58" fmla="*/ 32989 h 131357"/>
                    <a:gd name="connsiteX59" fmla="*/ 25355 w 101702"/>
                    <a:gd name="connsiteY59" fmla="*/ 32989 h 131357"/>
                    <a:gd name="connsiteX60" fmla="*/ 26777 w 101702"/>
                    <a:gd name="connsiteY60" fmla="*/ 33761 h 131357"/>
                    <a:gd name="connsiteX61" fmla="*/ 26979 w 101702"/>
                    <a:gd name="connsiteY61" fmla="*/ 34094 h 131357"/>
                    <a:gd name="connsiteX62" fmla="*/ 39262 w 101702"/>
                    <a:gd name="connsiteY62" fmla="*/ 40937 h 131357"/>
                    <a:gd name="connsiteX63" fmla="*/ 0 w 101702"/>
                    <a:gd name="connsiteY63" fmla="*/ 80295 h 131357"/>
                    <a:gd name="connsiteX64" fmla="*/ 50886 w 101702"/>
                    <a:gd name="connsiteY64" fmla="*/ 131357 h 131357"/>
                    <a:gd name="connsiteX65" fmla="*/ 101703 w 101702"/>
                    <a:gd name="connsiteY65" fmla="*/ 80322 h 131357"/>
                    <a:gd name="connsiteX66" fmla="*/ 13564 w 101702"/>
                    <a:gd name="connsiteY66" fmla="*/ 90929 h 131357"/>
                    <a:gd name="connsiteX67" fmla="*/ 3036 w 101702"/>
                    <a:gd name="connsiteY67" fmla="*/ 80401 h 131357"/>
                    <a:gd name="connsiteX68" fmla="*/ 13511 w 101702"/>
                    <a:gd name="connsiteY68" fmla="*/ 69829 h 131357"/>
                    <a:gd name="connsiteX69" fmla="*/ 34454 w 101702"/>
                    <a:gd name="connsiteY69" fmla="*/ 111985 h 131357"/>
                    <a:gd name="connsiteX70" fmla="*/ 24347 w 101702"/>
                    <a:gd name="connsiteY70" fmla="*/ 101756 h 131357"/>
                    <a:gd name="connsiteX71" fmla="*/ 24347 w 101702"/>
                    <a:gd name="connsiteY71" fmla="*/ 58949 h 131357"/>
                    <a:gd name="connsiteX72" fmla="*/ 34454 w 101702"/>
                    <a:gd name="connsiteY72" fmla="*/ 48772 h 131357"/>
                    <a:gd name="connsiteX73" fmla="*/ 72180 w 101702"/>
                    <a:gd name="connsiteY73" fmla="*/ 29821 h 131357"/>
                    <a:gd name="connsiteX74" fmla="*/ 71811 w 101702"/>
                    <a:gd name="connsiteY74" fmla="*/ 31918 h 131357"/>
                    <a:gd name="connsiteX75" fmla="*/ 63038 w 101702"/>
                    <a:gd name="connsiteY75" fmla="*/ 29146 h 131357"/>
                    <a:gd name="connsiteX76" fmla="*/ 64178 w 101702"/>
                    <a:gd name="connsiteY76" fmla="*/ 28470 h 131357"/>
                    <a:gd name="connsiteX77" fmla="*/ 64731 w 101702"/>
                    <a:gd name="connsiteY77" fmla="*/ 26461 h 131357"/>
                    <a:gd name="connsiteX78" fmla="*/ 64424 w 101702"/>
                    <a:gd name="connsiteY78" fmla="*/ 25943 h 131357"/>
                    <a:gd name="connsiteX79" fmla="*/ 73426 w 101702"/>
                    <a:gd name="connsiteY79" fmla="*/ 29023 h 131357"/>
                    <a:gd name="connsiteX80" fmla="*/ 26979 w 101702"/>
                    <a:gd name="connsiteY80" fmla="*/ 26680 h 131357"/>
                    <a:gd name="connsiteX81" fmla="*/ 26821 w 101702"/>
                    <a:gd name="connsiteY81" fmla="*/ 26373 h 131357"/>
                    <a:gd name="connsiteX82" fmla="*/ 16249 w 101702"/>
                    <a:gd name="connsiteY82" fmla="*/ 16942 h 131357"/>
                    <a:gd name="connsiteX83" fmla="*/ 19398 w 101702"/>
                    <a:gd name="connsiteY83" fmla="*/ 17556 h 131357"/>
                    <a:gd name="connsiteX84" fmla="*/ 21214 w 101702"/>
                    <a:gd name="connsiteY84" fmla="*/ 17556 h 131357"/>
                    <a:gd name="connsiteX85" fmla="*/ 21214 w 101702"/>
                    <a:gd name="connsiteY85" fmla="*/ 16810 h 131357"/>
                    <a:gd name="connsiteX86" fmla="*/ 22294 w 101702"/>
                    <a:gd name="connsiteY86" fmla="*/ 14178 h 131357"/>
                    <a:gd name="connsiteX87" fmla="*/ 26680 w 101702"/>
                    <a:gd name="connsiteY87" fmla="*/ 15354 h 131357"/>
                    <a:gd name="connsiteX88" fmla="*/ 26373 w 101702"/>
                    <a:gd name="connsiteY88" fmla="*/ 15354 h 131357"/>
                    <a:gd name="connsiteX89" fmla="*/ 25601 w 101702"/>
                    <a:gd name="connsiteY89" fmla="*/ 15477 h 131357"/>
                    <a:gd name="connsiteX90" fmla="*/ 28988 w 101702"/>
                    <a:gd name="connsiteY90" fmla="*/ 22285 h 131357"/>
                    <a:gd name="connsiteX91" fmla="*/ 35340 w 101702"/>
                    <a:gd name="connsiteY91" fmla="*/ 17573 h 131357"/>
                    <a:gd name="connsiteX92" fmla="*/ 35954 w 101702"/>
                    <a:gd name="connsiteY92" fmla="*/ 15292 h 131357"/>
                    <a:gd name="connsiteX93" fmla="*/ 34119 w 101702"/>
                    <a:gd name="connsiteY93" fmla="*/ 11577 h 131357"/>
                    <a:gd name="connsiteX94" fmla="*/ 36761 w 101702"/>
                    <a:gd name="connsiteY94" fmla="*/ 9589 h 131357"/>
                    <a:gd name="connsiteX95" fmla="*/ 39733 w 101702"/>
                    <a:gd name="connsiteY95" fmla="*/ 12406 h 131357"/>
                    <a:gd name="connsiteX96" fmla="*/ 38296 w 101702"/>
                    <a:gd name="connsiteY96" fmla="*/ 14985 h 131357"/>
                    <a:gd name="connsiteX97" fmla="*/ 37928 w 101702"/>
                    <a:gd name="connsiteY97" fmla="*/ 15231 h 131357"/>
                    <a:gd name="connsiteX98" fmla="*/ 38296 w 101702"/>
                    <a:gd name="connsiteY98" fmla="*/ 16108 h 131357"/>
                    <a:gd name="connsiteX99" fmla="*/ 43754 w 101702"/>
                    <a:gd name="connsiteY99" fmla="*/ 20732 h 131357"/>
                    <a:gd name="connsiteX100" fmla="*/ 43912 w 101702"/>
                    <a:gd name="connsiteY100" fmla="*/ 10932 h 131357"/>
                    <a:gd name="connsiteX101" fmla="*/ 48096 w 101702"/>
                    <a:gd name="connsiteY101" fmla="*/ 7940 h 131357"/>
                    <a:gd name="connsiteX102" fmla="*/ 48597 w 101702"/>
                    <a:gd name="connsiteY102" fmla="*/ 8001 h 131357"/>
                    <a:gd name="connsiteX103" fmla="*/ 50904 w 101702"/>
                    <a:gd name="connsiteY103" fmla="*/ 2299 h 131357"/>
                    <a:gd name="connsiteX104" fmla="*/ 53001 w 101702"/>
                    <a:gd name="connsiteY104" fmla="*/ 8001 h 131357"/>
                    <a:gd name="connsiteX105" fmla="*/ 53492 w 101702"/>
                    <a:gd name="connsiteY105" fmla="*/ 7940 h 131357"/>
                    <a:gd name="connsiteX106" fmla="*/ 57686 w 101702"/>
                    <a:gd name="connsiteY106" fmla="*/ 11055 h 131357"/>
                    <a:gd name="connsiteX107" fmla="*/ 57870 w 101702"/>
                    <a:gd name="connsiteY107" fmla="*/ 20855 h 131357"/>
                    <a:gd name="connsiteX108" fmla="*/ 63301 w 101702"/>
                    <a:gd name="connsiteY108" fmla="*/ 16231 h 131357"/>
                    <a:gd name="connsiteX109" fmla="*/ 63696 w 101702"/>
                    <a:gd name="connsiteY109" fmla="*/ 15354 h 131357"/>
                    <a:gd name="connsiteX110" fmla="*/ 63327 w 101702"/>
                    <a:gd name="connsiteY110" fmla="*/ 15108 h 131357"/>
                    <a:gd name="connsiteX111" fmla="*/ 62446 w 101702"/>
                    <a:gd name="connsiteY111" fmla="*/ 11059 h 131357"/>
                    <a:gd name="connsiteX112" fmla="*/ 64871 w 101702"/>
                    <a:gd name="connsiteY112" fmla="*/ 9712 h 131357"/>
                    <a:gd name="connsiteX113" fmla="*/ 67747 w 101702"/>
                    <a:gd name="connsiteY113" fmla="*/ 12663 h 131357"/>
                    <a:gd name="connsiteX114" fmla="*/ 65670 w 101702"/>
                    <a:gd name="connsiteY114" fmla="*/ 15415 h 131357"/>
                    <a:gd name="connsiteX115" fmla="*/ 66284 w 101702"/>
                    <a:gd name="connsiteY115" fmla="*/ 17696 h 131357"/>
                    <a:gd name="connsiteX116" fmla="*/ 72636 w 101702"/>
                    <a:gd name="connsiteY116" fmla="*/ 22408 h 131357"/>
                    <a:gd name="connsiteX117" fmla="*/ 76023 w 101702"/>
                    <a:gd name="connsiteY117" fmla="*/ 15626 h 131357"/>
                    <a:gd name="connsiteX118" fmla="*/ 75224 w 101702"/>
                    <a:gd name="connsiteY118" fmla="*/ 15503 h 131357"/>
                    <a:gd name="connsiteX119" fmla="*/ 74917 w 101702"/>
                    <a:gd name="connsiteY119" fmla="*/ 15503 h 131357"/>
                    <a:gd name="connsiteX120" fmla="*/ 79357 w 101702"/>
                    <a:gd name="connsiteY120" fmla="*/ 14275 h 131357"/>
                    <a:gd name="connsiteX121" fmla="*/ 80436 w 101702"/>
                    <a:gd name="connsiteY121" fmla="*/ 16907 h 131357"/>
                    <a:gd name="connsiteX122" fmla="*/ 80497 w 101702"/>
                    <a:gd name="connsiteY122" fmla="*/ 17530 h 131357"/>
                    <a:gd name="connsiteX123" fmla="*/ 80988 w 101702"/>
                    <a:gd name="connsiteY123" fmla="*/ 17591 h 131357"/>
                    <a:gd name="connsiteX124" fmla="*/ 82217 w 101702"/>
                    <a:gd name="connsiteY124" fmla="*/ 17591 h 131357"/>
                    <a:gd name="connsiteX125" fmla="*/ 84805 w 101702"/>
                    <a:gd name="connsiteY125" fmla="*/ 17249 h 131357"/>
                    <a:gd name="connsiteX126" fmla="*/ 74794 w 101702"/>
                    <a:gd name="connsiteY126" fmla="*/ 26400 h 131357"/>
                    <a:gd name="connsiteX127" fmla="*/ 74672 w 101702"/>
                    <a:gd name="connsiteY127" fmla="*/ 26768 h 131357"/>
                    <a:gd name="connsiteX128" fmla="*/ 74514 w 101702"/>
                    <a:gd name="connsiteY128" fmla="*/ 27909 h 131357"/>
                    <a:gd name="connsiteX129" fmla="*/ 50825 w 101702"/>
                    <a:gd name="connsiteY129" fmla="*/ 23013 h 131357"/>
                    <a:gd name="connsiteX130" fmla="*/ 27137 w 101702"/>
                    <a:gd name="connsiteY130" fmla="*/ 27944 h 131357"/>
                    <a:gd name="connsiteX131" fmla="*/ 52553 w 101702"/>
                    <a:gd name="connsiteY131" fmla="*/ 24706 h 131357"/>
                    <a:gd name="connsiteX132" fmla="*/ 52220 w 101702"/>
                    <a:gd name="connsiteY132" fmla="*/ 24426 h 131357"/>
                    <a:gd name="connsiteX133" fmla="*/ 60783 w 101702"/>
                    <a:gd name="connsiteY133" fmla="*/ 25198 h 131357"/>
                    <a:gd name="connsiteX134" fmla="*/ 60564 w 101702"/>
                    <a:gd name="connsiteY134" fmla="*/ 25320 h 131357"/>
                    <a:gd name="connsiteX135" fmla="*/ 60046 w 101702"/>
                    <a:gd name="connsiteY135" fmla="*/ 27330 h 131357"/>
                    <a:gd name="connsiteX136" fmla="*/ 60783 w 101702"/>
                    <a:gd name="connsiteY136" fmla="*/ 28619 h 131357"/>
                    <a:gd name="connsiteX137" fmla="*/ 51878 w 101702"/>
                    <a:gd name="connsiteY137" fmla="*/ 27742 h 131357"/>
                    <a:gd name="connsiteX138" fmla="*/ 52711 w 101702"/>
                    <a:gd name="connsiteY138" fmla="*/ 26724 h 131357"/>
                    <a:gd name="connsiteX139" fmla="*/ 52527 w 101702"/>
                    <a:gd name="connsiteY139" fmla="*/ 24662 h 131357"/>
                    <a:gd name="connsiteX140" fmla="*/ 41367 w 101702"/>
                    <a:gd name="connsiteY140" fmla="*/ 25417 h 131357"/>
                    <a:gd name="connsiteX141" fmla="*/ 40937 w 101702"/>
                    <a:gd name="connsiteY141" fmla="*/ 25171 h 131357"/>
                    <a:gd name="connsiteX142" fmla="*/ 48833 w 101702"/>
                    <a:gd name="connsiteY142" fmla="*/ 24461 h 131357"/>
                    <a:gd name="connsiteX143" fmla="*/ 48333 w 101702"/>
                    <a:gd name="connsiteY143" fmla="*/ 25075 h 131357"/>
                    <a:gd name="connsiteX144" fmla="*/ 48470 w 101702"/>
                    <a:gd name="connsiteY144" fmla="*/ 27093 h 131357"/>
                    <a:gd name="connsiteX145" fmla="*/ 48491 w 101702"/>
                    <a:gd name="connsiteY145" fmla="*/ 27110 h 131357"/>
                    <a:gd name="connsiteX146" fmla="*/ 49290 w 101702"/>
                    <a:gd name="connsiteY146" fmla="*/ 27786 h 131357"/>
                    <a:gd name="connsiteX147" fmla="*/ 41279 w 101702"/>
                    <a:gd name="connsiteY147" fmla="*/ 28663 h 131357"/>
                    <a:gd name="connsiteX148" fmla="*/ 41929 w 101702"/>
                    <a:gd name="connsiteY148" fmla="*/ 27461 h 131357"/>
                    <a:gd name="connsiteX149" fmla="*/ 41390 w 101702"/>
                    <a:gd name="connsiteY149" fmla="*/ 25435 h 131357"/>
                    <a:gd name="connsiteX150" fmla="*/ 41358 w 101702"/>
                    <a:gd name="connsiteY150" fmla="*/ 25417 h 131357"/>
                    <a:gd name="connsiteX151" fmla="*/ 27803 w 101702"/>
                    <a:gd name="connsiteY151" fmla="*/ 29146 h 131357"/>
                    <a:gd name="connsiteX152" fmla="*/ 37674 w 101702"/>
                    <a:gd name="connsiteY152" fmla="*/ 25785 h 131357"/>
                    <a:gd name="connsiteX153" fmla="*/ 37235 w 101702"/>
                    <a:gd name="connsiteY153" fmla="*/ 26496 h 131357"/>
                    <a:gd name="connsiteX154" fmla="*/ 37796 w 101702"/>
                    <a:gd name="connsiteY154" fmla="*/ 28496 h 131357"/>
                    <a:gd name="connsiteX155" fmla="*/ 38814 w 101702"/>
                    <a:gd name="connsiteY155" fmla="*/ 29111 h 131357"/>
                    <a:gd name="connsiteX156" fmla="*/ 29286 w 101702"/>
                    <a:gd name="connsiteY156" fmla="*/ 32199 h 131357"/>
                    <a:gd name="connsiteX157" fmla="*/ 29532 w 101702"/>
                    <a:gd name="connsiteY157" fmla="*/ 31734 h 131357"/>
                    <a:gd name="connsiteX158" fmla="*/ 28927 w 101702"/>
                    <a:gd name="connsiteY158" fmla="*/ 29739 h 131357"/>
                    <a:gd name="connsiteX159" fmla="*/ 28918 w 101702"/>
                    <a:gd name="connsiteY159" fmla="*/ 29734 h 131357"/>
                    <a:gd name="connsiteX160" fmla="*/ 28918 w 101702"/>
                    <a:gd name="connsiteY160" fmla="*/ 29734 h 131357"/>
                    <a:gd name="connsiteX161" fmla="*/ 40446 w 101702"/>
                    <a:gd name="connsiteY161" fmla="*/ 39674 h 131357"/>
                    <a:gd name="connsiteX162" fmla="*/ 28821 w 101702"/>
                    <a:gd name="connsiteY162" fmla="*/ 33971 h 131357"/>
                    <a:gd name="connsiteX163" fmla="*/ 30207 w 101702"/>
                    <a:gd name="connsiteY163" fmla="*/ 33357 h 131357"/>
                    <a:gd name="connsiteX164" fmla="*/ 42227 w 101702"/>
                    <a:gd name="connsiteY164" fmla="*/ 37919 h 131357"/>
                    <a:gd name="connsiteX165" fmla="*/ 56317 w 101702"/>
                    <a:gd name="connsiteY165" fmla="*/ 122724 h 131357"/>
                    <a:gd name="connsiteX166" fmla="*/ 50799 w 101702"/>
                    <a:gd name="connsiteY166" fmla="*/ 128243 h 131357"/>
                    <a:gd name="connsiteX167" fmla="*/ 45315 w 101702"/>
                    <a:gd name="connsiteY167" fmla="*/ 122724 h 131357"/>
                    <a:gd name="connsiteX168" fmla="*/ 45315 w 101702"/>
                    <a:gd name="connsiteY168" fmla="*/ 37963 h 131357"/>
                    <a:gd name="connsiteX169" fmla="*/ 50799 w 101702"/>
                    <a:gd name="connsiteY169" fmla="*/ 32409 h 131357"/>
                    <a:gd name="connsiteX170" fmla="*/ 56317 w 101702"/>
                    <a:gd name="connsiteY170" fmla="*/ 37963 h 131357"/>
                    <a:gd name="connsiteX171" fmla="*/ 50799 w 101702"/>
                    <a:gd name="connsiteY171" fmla="*/ 29286 h 131357"/>
                    <a:gd name="connsiteX172" fmla="*/ 43490 w 101702"/>
                    <a:gd name="connsiteY172" fmla="*/ 36621 h 131357"/>
                    <a:gd name="connsiteX173" fmla="*/ 31848 w 101702"/>
                    <a:gd name="connsiteY173" fmla="*/ 32673 h 131357"/>
                    <a:gd name="connsiteX174" fmla="*/ 70057 w 101702"/>
                    <a:gd name="connsiteY174" fmla="*/ 32673 h 131357"/>
                    <a:gd name="connsiteX175" fmla="*/ 58125 w 101702"/>
                    <a:gd name="connsiteY175" fmla="*/ 36726 h 131357"/>
                    <a:gd name="connsiteX176" fmla="*/ 59441 w 101702"/>
                    <a:gd name="connsiteY176" fmla="*/ 37989 h 131357"/>
                    <a:gd name="connsiteX177" fmla="*/ 71724 w 101702"/>
                    <a:gd name="connsiteY177" fmla="*/ 33401 h 131357"/>
                    <a:gd name="connsiteX178" fmla="*/ 72864 w 101702"/>
                    <a:gd name="connsiteY178" fmla="*/ 33919 h 131357"/>
                    <a:gd name="connsiteX179" fmla="*/ 61151 w 101702"/>
                    <a:gd name="connsiteY179" fmla="*/ 39683 h 131357"/>
                    <a:gd name="connsiteX180" fmla="*/ 77260 w 101702"/>
                    <a:gd name="connsiteY180" fmla="*/ 101782 h 131357"/>
                    <a:gd name="connsiteX181" fmla="*/ 67153 w 101702"/>
                    <a:gd name="connsiteY181" fmla="*/ 111924 h 131357"/>
                    <a:gd name="connsiteX182" fmla="*/ 67153 w 101702"/>
                    <a:gd name="connsiteY182" fmla="*/ 48807 h 131357"/>
                    <a:gd name="connsiteX183" fmla="*/ 77260 w 101702"/>
                    <a:gd name="connsiteY183" fmla="*/ 58976 h 131357"/>
                    <a:gd name="connsiteX184" fmla="*/ 88042 w 101702"/>
                    <a:gd name="connsiteY184" fmla="*/ 69794 h 131357"/>
                    <a:gd name="connsiteX185" fmla="*/ 98571 w 101702"/>
                    <a:gd name="connsiteY185" fmla="*/ 80366 h 131357"/>
                    <a:gd name="connsiteX186" fmla="*/ 88095 w 101702"/>
                    <a:gd name="connsiteY186" fmla="*/ 90894 h 131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</a:cxnLst>
                  <a:rect l="l" t="t" r="r" b="b"/>
                  <a:pathLst>
                    <a:path w="101702" h="131357">
                      <a:moveTo>
                        <a:pt x="62318" y="40920"/>
                      </a:moveTo>
                      <a:cubicBezTo>
                        <a:pt x="68047" y="39472"/>
                        <a:pt x="72548" y="36972"/>
                        <a:pt x="74733" y="33901"/>
                      </a:cubicBezTo>
                      <a:cubicBezTo>
                        <a:pt x="74815" y="33773"/>
                        <a:pt x="74858" y="33623"/>
                        <a:pt x="74856" y="33471"/>
                      </a:cubicBezTo>
                      <a:lnTo>
                        <a:pt x="75970" y="32699"/>
                      </a:lnTo>
                      <a:cubicBezTo>
                        <a:pt x="76632" y="32225"/>
                        <a:pt x="76795" y="31311"/>
                        <a:pt x="76338" y="30637"/>
                      </a:cubicBezTo>
                      <a:lnTo>
                        <a:pt x="75724" y="29716"/>
                      </a:lnTo>
                      <a:cubicBezTo>
                        <a:pt x="75753" y="29636"/>
                        <a:pt x="75773" y="29554"/>
                        <a:pt x="75786" y="29470"/>
                      </a:cubicBezTo>
                      <a:lnTo>
                        <a:pt x="76058" y="27093"/>
                      </a:lnTo>
                      <a:cubicBezTo>
                        <a:pt x="79567" y="22408"/>
                        <a:pt x="84594" y="19082"/>
                        <a:pt x="89315" y="15687"/>
                      </a:cubicBezTo>
                      <a:lnTo>
                        <a:pt x="88639" y="14424"/>
                      </a:lnTo>
                      <a:cubicBezTo>
                        <a:pt x="87307" y="14916"/>
                        <a:pt x="85947" y="15332"/>
                        <a:pt x="84568" y="15670"/>
                      </a:cubicBezTo>
                      <a:cubicBezTo>
                        <a:pt x="83653" y="15917"/>
                        <a:pt x="82709" y="16044"/>
                        <a:pt x="81761" y="16047"/>
                      </a:cubicBezTo>
                      <a:cubicBezTo>
                        <a:pt x="81640" y="14851"/>
                        <a:pt x="81026" y="13761"/>
                        <a:pt x="80067" y="13037"/>
                      </a:cubicBezTo>
                      <a:cubicBezTo>
                        <a:pt x="77172" y="11283"/>
                        <a:pt x="72671" y="12423"/>
                        <a:pt x="73505" y="16336"/>
                      </a:cubicBezTo>
                      <a:lnTo>
                        <a:pt x="73689" y="17073"/>
                      </a:lnTo>
                      <a:cubicBezTo>
                        <a:pt x="74147" y="16997"/>
                        <a:pt x="74611" y="16956"/>
                        <a:pt x="75075" y="16950"/>
                      </a:cubicBezTo>
                      <a:cubicBezTo>
                        <a:pt x="75346" y="16948"/>
                        <a:pt x="75616" y="16990"/>
                        <a:pt x="75873" y="17073"/>
                      </a:cubicBezTo>
                      <a:cubicBezTo>
                        <a:pt x="76751" y="17723"/>
                        <a:pt x="74829" y="21083"/>
                        <a:pt x="72671" y="20960"/>
                      </a:cubicBezTo>
                      <a:cubicBezTo>
                        <a:pt x="70058" y="20678"/>
                        <a:pt x="67889" y="18815"/>
                        <a:pt x="67214" y="16275"/>
                      </a:cubicBezTo>
                      <a:cubicBezTo>
                        <a:pt x="69241" y="14948"/>
                        <a:pt x="69808" y="12229"/>
                        <a:pt x="68481" y="10202"/>
                      </a:cubicBezTo>
                      <a:cubicBezTo>
                        <a:pt x="67153" y="8175"/>
                        <a:pt x="64435" y="7608"/>
                        <a:pt x="62408" y="8935"/>
                      </a:cubicBezTo>
                      <a:cubicBezTo>
                        <a:pt x="60380" y="10262"/>
                        <a:pt x="59814" y="12981"/>
                        <a:pt x="61141" y="15008"/>
                      </a:cubicBezTo>
                      <a:cubicBezTo>
                        <a:pt x="61343" y="15316"/>
                        <a:pt x="61581" y="15597"/>
                        <a:pt x="61853" y="15845"/>
                      </a:cubicBezTo>
                      <a:lnTo>
                        <a:pt x="61634" y="16336"/>
                      </a:lnTo>
                      <a:cubicBezTo>
                        <a:pt x="60871" y="17784"/>
                        <a:pt x="59572" y="19390"/>
                        <a:pt x="57782" y="19416"/>
                      </a:cubicBezTo>
                      <a:cubicBezTo>
                        <a:pt x="53036" y="19574"/>
                        <a:pt x="53282" y="12397"/>
                        <a:pt x="57782" y="12643"/>
                      </a:cubicBezTo>
                      <a:cubicBezTo>
                        <a:pt x="58432" y="12732"/>
                        <a:pt x="59060" y="12940"/>
                        <a:pt x="59634" y="13257"/>
                      </a:cubicBezTo>
                      <a:lnTo>
                        <a:pt x="59327" y="11774"/>
                      </a:lnTo>
                      <a:cubicBezTo>
                        <a:pt x="59289" y="11492"/>
                        <a:pt x="59227" y="11213"/>
                        <a:pt x="59142" y="10941"/>
                      </a:cubicBezTo>
                      <a:cubicBezTo>
                        <a:pt x="58370" y="8537"/>
                        <a:pt x="56616" y="6721"/>
                        <a:pt x="53878" y="6633"/>
                      </a:cubicBezTo>
                      <a:cubicBezTo>
                        <a:pt x="53878" y="6633"/>
                        <a:pt x="52764" y="2378"/>
                        <a:pt x="50790" y="0"/>
                      </a:cubicBezTo>
                      <a:cubicBezTo>
                        <a:pt x="49377" y="1641"/>
                        <a:pt x="47623" y="6659"/>
                        <a:pt x="47623" y="6659"/>
                      </a:cubicBezTo>
                      <a:cubicBezTo>
                        <a:pt x="44912" y="6721"/>
                        <a:pt x="43148" y="8510"/>
                        <a:pt x="42359" y="10941"/>
                      </a:cubicBezTo>
                      <a:lnTo>
                        <a:pt x="42174" y="11774"/>
                      </a:lnTo>
                      <a:lnTo>
                        <a:pt x="41902" y="13222"/>
                      </a:lnTo>
                      <a:cubicBezTo>
                        <a:pt x="42481" y="12915"/>
                        <a:pt x="43106" y="12707"/>
                        <a:pt x="43754" y="12608"/>
                      </a:cubicBezTo>
                      <a:cubicBezTo>
                        <a:pt x="48219" y="12423"/>
                        <a:pt x="48465" y="19539"/>
                        <a:pt x="43754" y="19416"/>
                      </a:cubicBezTo>
                      <a:cubicBezTo>
                        <a:pt x="41902" y="19416"/>
                        <a:pt x="40639" y="17784"/>
                        <a:pt x="39867" y="16336"/>
                      </a:cubicBezTo>
                      <a:lnTo>
                        <a:pt x="39648" y="15845"/>
                      </a:lnTo>
                      <a:cubicBezTo>
                        <a:pt x="41437" y="14212"/>
                        <a:pt x="41564" y="11437"/>
                        <a:pt x="39930" y="9648"/>
                      </a:cubicBezTo>
                      <a:cubicBezTo>
                        <a:pt x="38296" y="7858"/>
                        <a:pt x="35522" y="7732"/>
                        <a:pt x="33732" y="9365"/>
                      </a:cubicBezTo>
                      <a:cubicBezTo>
                        <a:pt x="31944" y="10998"/>
                        <a:pt x="31817" y="13773"/>
                        <a:pt x="33450" y="15562"/>
                      </a:cubicBezTo>
                      <a:cubicBezTo>
                        <a:pt x="33698" y="15834"/>
                        <a:pt x="33979" y="16073"/>
                        <a:pt x="34287" y="16275"/>
                      </a:cubicBezTo>
                      <a:cubicBezTo>
                        <a:pt x="33603" y="18787"/>
                        <a:pt x="31460" y="20631"/>
                        <a:pt x="28874" y="20934"/>
                      </a:cubicBezTo>
                      <a:cubicBezTo>
                        <a:pt x="26724" y="21056"/>
                        <a:pt x="24838" y="17696"/>
                        <a:pt x="25671" y="17047"/>
                      </a:cubicBezTo>
                      <a:cubicBezTo>
                        <a:pt x="25933" y="16978"/>
                        <a:pt x="26200" y="16937"/>
                        <a:pt x="26470" y="16924"/>
                      </a:cubicBezTo>
                      <a:cubicBezTo>
                        <a:pt x="26928" y="16941"/>
                        <a:pt x="27383" y="17003"/>
                        <a:pt x="27830" y="17108"/>
                      </a:cubicBezTo>
                      <a:lnTo>
                        <a:pt x="28049" y="16310"/>
                      </a:lnTo>
                      <a:cubicBezTo>
                        <a:pt x="28926" y="12397"/>
                        <a:pt x="24347" y="11292"/>
                        <a:pt x="21478" y="13011"/>
                      </a:cubicBezTo>
                      <a:cubicBezTo>
                        <a:pt x="20498" y="13752"/>
                        <a:pt x="19883" y="14876"/>
                        <a:pt x="19784" y="16099"/>
                      </a:cubicBezTo>
                      <a:cubicBezTo>
                        <a:pt x="18827" y="16095"/>
                        <a:pt x="17875" y="15968"/>
                        <a:pt x="16950" y="15722"/>
                      </a:cubicBezTo>
                      <a:cubicBezTo>
                        <a:pt x="15599" y="15345"/>
                        <a:pt x="14257" y="14906"/>
                        <a:pt x="12941" y="14397"/>
                      </a:cubicBezTo>
                      <a:lnTo>
                        <a:pt x="12239" y="15670"/>
                      </a:lnTo>
                      <a:cubicBezTo>
                        <a:pt x="16924" y="19065"/>
                        <a:pt x="21978" y="22390"/>
                        <a:pt x="25487" y="27075"/>
                      </a:cubicBezTo>
                      <a:lnTo>
                        <a:pt x="25733" y="29233"/>
                      </a:lnTo>
                      <a:cubicBezTo>
                        <a:pt x="25614" y="29347"/>
                        <a:pt x="25522" y="29485"/>
                        <a:pt x="25461" y="29637"/>
                      </a:cubicBezTo>
                      <a:lnTo>
                        <a:pt x="24750" y="30988"/>
                      </a:lnTo>
                      <a:cubicBezTo>
                        <a:pt x="24364" y="31705"/>
                        <a:pt x="24632" y="32599"/>
                        <a:pt x="25348" y="32985"/>
                      </a:cubicBezTo>
                      <a:cubicBezTo>
                        <a:pt x="25351" y="32986"/>
                        <a:pt x="25353" y="32987"/>
                        <a:pt x="25355" y="32989"/>
                      </a:cubicBezTo>
                      <a:lnTo>
                        <a:pt x="25355" y="32989"/>
                      </a:lnTo>
                      <a:lnTo>
                        <a:pt x="26777" y="33761"/>
                      </a:lnTo>
                      <a:cubicBezTo>
                        <a:pt x="26809" y="33890"/>
                        <a:pt x="26879" y="34006"/>
                        <a:pt x="26979" y="34094"/>
                      </a:cubicBezTo>
                      <a:cubicBezTo>
                        <a:pt x="29233" y="37121"/>
                        <a:pt x="33638" y="39525"/>
                        <a:pt x="39262" y="40937"/>
                      </a:cubicBezTo>
                      <a:lnTo>
                        <a:pt x="0" y="80295"/>
                      </a:lnTo>
                      <a:lnTo>
                        <a:pt x="50886" y="131357"/>
                      </a:lnTo>
                      <a:lnTo>
                        <a:pt x="101703" y="80322"/>
                      </a:lnTo>
                      <a:close/>
                      <a:moveTo>
                        <a:pt x="13564" y="90929"/>
                      </a:moveTo>
                      <a:lnTo>
                        <a:pt x="3036" y="80401"/>
                      </a:lnTo>
                      <a:lnTo>
                        <a:pt x="13511" y="69829"/>
                      </a:lnTo>
                      <a:close/>
                      <a:moveTo>
                        <a:pt x="34454" y="111985"/>
                      </a:moveTo>
                      <a:lnTo>
                        <a:pt x="24347" y="101756"/>
                      </a:lnTo>
                      <a:lnTo>
                        <a:pt x="24347" y="58949"/>
                      </a:lnTo>
                      <a:lnTo>
                        <a:pt x="34454" y="48772"/>
                      </a:lnTo>
                      <a:close/>
                      <a:moveTo>
                        <a:pt x="72180" y="29821"/>
                      </a:moveTo>
                      <a:cubicBezTo>
                        <a:pt x="71514" y="30308"/>
                        <a:pt x="71351" y="31234"/>
                        <a:pt x="71811" y="31918"/>
                      </a:cubicBezTo>
                      <a:cubicBezTo>
                        <a:pt x="68979" y="30723"/>
                        <a:pt x="66042" y="29795"/>
                        <a:pt x="63038" y="29146"/>
                      </a:cubicBezTo>
                      <a:lnTo>
                        <a:pt x="64178" y="28470"/>
                      </a:lnTo>
                      <a:cubicBezTo>
                        <a:pt x="64866" y="28053"/>
                        <a:pt x="65108" y="27171"/>
                        <a:pt x="64731" y="26461"/>
                      </a:cubicBezTo>
                      <a:lnTo>
                        <a:pt x="64424" y="25943"/>
                      </a:lnTo>
                      <a:cubicBezTo>
                        <a:pt x="67532" y="26624"/>
                        <a:pt x="70552" y="27657"/>
                        <a:pt x="73426" y="29023"/>
                      </a:cubicBezTo>
                      <a:close/>
                      <a:moveTo>
                        <a:pt x="26979" y="26680"/>
                      </a:moveTo>
                      <a:lnTo>
                        <a:pt x="26821" y="26373"/>
                      </a:lnTo>
                      <a:cubicBezTo>
                        <a:pt x="24189" y="22645"/>
                        <a:pt x="19855" y="19618"/>
                        <a:pt x="16249" y="16942"/>
                      </a:cubicBezTo>
                      <a:cubicBezTo>
                        <a:pt x="17287" y="17199"/>
                        <a:pt x="18338" y="17404"/>
                        <a:pt x="19398" y="17556"/>
                      </a:cubicBezTo>
                      <a:cubicBezTo>
                        <a:pt x="20002" y="17616"/>
                        <a:pt x="20611" y="17616"/>
                        <a:pt x="21214" y="17556"/>
                      </a:cubicBezTo>
                      <a:lnTo>
                        <a:pt x="21214" y="16810"/>
                      </a:lnTo>
                      <a:cubicBezTo>
                        <a:pt x="21214" y="16687"/>
                        <a:pt x="21364" y="14748"/>
                        <a:pt x="22294" y="14178"/>
                      </a:cubicBezTo>
                      <a:cubicBezTo>
                        <a:pt x="23583" y="13380"/>
                        <a:pt x="26680" y="13099"/>
                        <a:pt x="26680" y="15354"/>
                      </a:cubicBezTo>
                      <a:lnTo>
                        <a:pt x="26373" y="15354"/>
                      </a:lnTo>
                      <a:lnTo>
                        <a:pt x="25601" y="15477"/>
                      </a:lnTo>
                      <a:cubicBezTo>
                        <a:pt x="22215" y="16152"/>
                        <a:pt x="24987" y="22566"/>
                        <a:pt x="28988" y="22285"/>
                      </a:cubicBezTo>
                      <a:cubicBezTo>
                        <a:pt x="32076" y="22101"/>
                        <a:pt x="34111" y="20249"/>
                        <a:pt x="35340" y="17573"/>
                      </a:cubicBezTo>
                      <a:cubicBezTo>
                        <a:pt x="35638" y="16841"/>
                        <a:pt x="35844" y="16075"/>
                        <a:pt x="35954" y="15292"/>
                      </a:cubicBezTo>
                      <a:cubicBezTo>
                        <a:pt x="34421" y="14773"/>
                        <a:pt x="33599" y="13110"/>
                        <a:pt x="34119" y="11577"/>
                      </a:cubicBezTo>
                      <a:cubicBezTo>
                        <a:pt x="34506" y="10433"/>
                        <a:pt x="35555" y="9644"/>
                        <a:pt x="36761" y="9589"/>
                      </a:cubicBezTo>
                      <a:cubicBezTo>
                        <a:pt x="38360" y="9547"/>
                        <a:pt x="39690" y="10808"/>
                        <a:pt x="39733" y="12406"/>
                      </a:cubicBezTo>
                      <a:cubicBezTo>
                        <a:pt x="39762" y="13464"/>
                        <a:pt x="39211" y="14453"/>
                        <a:pt x="38296" y="14985"/>
                      </a:cubicBezTo>
                      <a:lnTo>
                        <a:pt x="37928" y="15231"/>
                      </a:lnTo>
                      <a:cubicBezTo>
                        <a:pt x="38066" y="15517"/>
                        <a:pt x="38189" y="15810"/>
                        <a:pt x="38296" y="16108"/>
                      </a:cubicBezTo>
                      <a:cubicBezTo>
                        <a:pt x="39174" y="18328"/>
                        <a:pt x="41227" y="20670"/>
                        <a:pt x="43754" y="20732"/>
                      </a:cubicBezTo>
                      <a:cubicBezTo>
                        <a:pt x="50351" y="20890"/>
                        <a:pt x="50106" y="11177"/>
                        <a:pt x="43912" y="10932"/>
                      </a:cubicBezTo>
                      <a:cubicBezTo>
                        <a:pt x="44423" y="9070"/>
                        <a:pt x="46169" y="7821"/>
                        <a:pt x="48096" y="7940"/>
                      </a:cubicBezTo>
                      <a:lnTo>
                        <a:pt x="48597" y="8001"/>
                      </a:lnTo>
                      <a:cubicBezTo>
                        <a:pt x="48597" y="8001"/>
                        <a:pt x="49799" y="3615"/>
                        <a:pt x="50904" y="2299"/>
                      </a:cubicBezTo>
                      <a:cubicBezTo>
                        <a:pt x="51835" y="4106"/>
                        <a:pt x="52539" y="6021"/>
                        <a:pt x="53001" y="8001"/>
                      </a:cubicBezTo>
                      <a:lnTo>
                        <a:pt x="53492" y="7940"/>
                      </a:lnTo>
                      <a:cubicBezTo>
                        <a:pt x="55463" y="7815"/>
                        <a:pt x="57236" y="9132"/>
                        <a:pt x="57686" y="11055"/>
                      </a:cubicBezTo>
                      <a:cubicBezTo>
                        <a:pt x="51544" y="11335"/>
                        <a:pt x="51281" y="21013"/>
                        <a:pt x="57870" y="20855"/>
                      </a:cubicBezTo>
                      <a:cubicBezTo>
                        <a:pt x="60371" y="20793"/>
                        <a:pt x="62468" y="18451"/>
                        <a:pt x="63301" y="16231"/>
                      </a:cubicBezTo>
                      <a:lnTo>
                        <a:pt x="63696" y="15354"/>
                      </a:lnTo>
                      <a:lnTo>
                        <a:pt x="63327" y="15108"/>
                      </a:lnTo>
                      <a:cubicBezTo>
                        <a:pt x="61966" y="14233"/>
                        <a:pt x="61571" y="12421"/>
                        <a:pt x="62446" y="11059"/>
                      </a:cubicBezTo>
                      <a:cubicBezTo>
                        <a:pt x="62976" y="10231"/>
                        <a:pt x="63888" y="9726"/>
                        <a:pt x="64871" y="9712"/>
                      </a:cubicBezTo>
                      <a:cubicBezTo>
                        <a:pt x="66480" y="9733"/>
                        <a:pt x="67767" y="11054"/>
                        <a:pt x="67747" y="12663"/>
                      </a:cubicBezTo>
                      <a:cubicBezTo>
                        <a:pt x="67730" y="13935"/>
                        <a:pt x="66889" y="15050"/>
                        <a:pt x="65670" y="15415"/>
                      </a:cubicBezTo>
                      <a:cubicBezTo>
                        <a:pt x="65784" y="16197"/>
                        <a:pt x="65990" y="16963"/>
                        <a:pt x="66284" y="17696"/>
                      </a:cubicBezTo>
                      <a:cubicBezTo>
                        <a:pt x="67521" y="20407"/>
                        <a:pt x="69557" y="22223"/>
                        <a:pt x="72636" y="22408"/>
                      </a:cubicBezTo>
                      <a:cubicBezTo>
                        <a:pt x="76646" y="22653"/>
                        <a:pt x="79383" y="16266"/>
                        <a:pt x="76023" y="15626"/>
                      </a:cubicBezTo>
                      <a:cubicBezTo>
                        <a:pt x="75759" y="15567"/>
                        <a:pt x="75493" y="15526"/>
                        <a:pt x="75224" y="15503"/>
                      </a:cubicBezTo>
                      <a:lnTo>
                        <a:pt x="74917" y="15503"/>
                      </a:lnTo>
                      <a:cubicBezTo>
                        <a:pt x="74917" y="13222"/>
                        <a:pt x="78032" y="13502"/>
                        <a:pt x="79357" y="14275"/>
                      </a:cubicBezTo>
                      <a:cubicBezTo>
                        <a:pt x="80278" y="14862"/>
                        <a:pt x="80401" y="16740"/>
                        <a:pt x="80436" y="16907"/>
                      </a:cubicBezTo>
                      <a:lnTo>
                        <a:pt x="80497" y="17530"/>
                      </a:lnTo>
                      <a:lnTo>
                        <a:pt x="80988" y="17591"/>
                      </a:lnTo>
                      <a:lnTo>
                        <a:pt x="82217" y="17591"/>
                      </a:lnTo>
                      <a:cubicBezTo>
                        <a:pt x="83090" y="17580"/>
                        <a:pt x="83959" y="17465"/>
                        <a:pt x="84805" y="17249"/>
                      </a:cubicBezTo>
                      <a:cubicBezTo>
                        <a:pt x="81199" y="19960"/>
                        <a:pt x="77470" y="22706"/>
                        <a:pt x="74794" y="26400"/>
                      </a:cubicBezTo>
                      <a:lnTo>
                        <a:pt x="74672" y="26768"/>
                      </a:lnTo>
                      <a:lnTo>
                        <a:pt x="74514" y="27909"/>
                      </a:lnTo>
                      <a:cubicBezTo>
                        <a:pt x="67084" y="24522"/>
                        <a:pt x="58988" y="22849"/>
                        <a:pt x="50825" y="23013"/>
                      </a:cubicBezTo>
                      <a:cubicBezTo>
                        <a:pt x="41578" y="23013"/>
                        <a:pt x="33199" y="24864"/>
                        <a:pt x="27137" y="27944"/>
                      </a:cubicBezTo>
                      <a:close/>
                      <a:moveTo>
                        <a:pt x="52553" y="24706"/>
                      </a:moveTo>
                      <a:lnTo>
                        <a:pt x="52220" y="24426"/>
                      </a:lnTo>
                      <a:cubicBezTo>
                        <a:pt x="55089" y="24474"/>
                        <a:pt x="57951" y="24733"/>
                        <a:pt x="60783" y="25198"/>
                      </a:cubicBezTo>
                      <a:lnTo>
                        <a:pt x="60564" y="25320"/>
                      </a:lnTo>
                      <a:cubicBezTo>
                        <a:pt x="59878" y="25741"/>
                        <a:pt x="59649" y="26630"/>
                        <a:pt x="60046" y="27330"/>
                      </a:cubicBezTo>
                      <a:lnTo>
                        <a:pt x="60783" y="28619"/>
                      </a:lnTo>
                      <a:cubicBezTo>
                        <a:pt x="57843" y="28087"/>
                        <a:pt x="54865" y="27793"/>
                        <a:pt x="51878" y="27742"/>
                      </a:cubicBezTo>
                      <a:lnTo>
                        <a:pt x="52711" y="26724"/>
                      </a:lnTo>
                      <a:cubicBezTo>
                        <a:pt x="53224" y="26102"/>
                        <a:pt x="53142" y="25184"/>
                        <a:pt x="52527" y="24662"/>
                      </a:cubicBezTo>
                      <a:close/>
                      <a:moveTo>
                        <a:pt x="41367" y="25417"/>
                      </a:moveTo>
                      <a:lnTo>
                        <a:pt x="40937" y="25171"/>
                      </a:lnTo>
                      <a:cubicBezTo>
                        <a:pt x="43554" y="24788"/>
                        <a:pt x="46190" y="24551"/>
                        <a:pt x="48833" y="24461"/>
                      </a:cubicBezTo>
                      <a:lnTo>
                        <a:pt x="48333" y="25075"/>
                      </a:lnTo>
                      <a:cubicBezTo>
                        <a:pt x="47814" y="25670"/>
                        <a:pt x="47875" y="26573"/>
                        <a:pt x="48470" y="27093"/>
                      </a:cubicBezTo>
                      <a:cubicBezTo>
                        <a:pt x="48477" y="27098"/>
                        <a:pt x="48484" y="27104"/>
                        <a:pt x="48491" y="27110"/>
                      </a:cubicBezTo>
                      <a:lnTo>
                        <a:pt x="49290" y="27786"/>
                      </a:lnTo>
                      <a:cubicBezTo>
                        <a:pt x="46602" y="27889"/>
                        <a:pt x="43926" y="28182"/>
                        <a:pt x="41279" y="28663"/>
                      </a:cubicBezTo>
                      <a:lnTo>
                        <a:pt x="41929" y="27461"/>
                      </a:lnTo>
                      <a:cubicBezTo>
                        <a:pt x="42339" y="26753"/>
                        <a:pt x="42098" y="25846"/>
                        <a:pt x="41390" y="25435"/>
                      </a:cubicBezTo>
                      <a:cubicBezTo>
                        <a:pt x="41379" y="25429"/>
                        <a:pt x="41369" y="25423"/>
                        <a:pt x="41358" y="25417"/>
                      </a:cubicBezTo>
                      <a:close/>
                      <a:moveTo>
                        <a:pt x="27803" y="29146"/>
                      </a:moveTo>
                      <a:cubicBezTo>
                        <a:pt x="30945" y="27631"/>
                        <a:pt x="34260" y="26502"/>
                        <a:pt x="37674" y="25785"/>
                      </a:cubicBezTo>
                      <a:lnTo>
                        <a:pt x="37235" y="26496"/>
                      </a:lnTo>
                      <a:cubicBezTo>
                        <a:pt x="36845" y="27204"/>
                        <a:pt x="37095" y="28094"/>
                        <a:pt x="37796" y="28496"/>
                      </a:cubicBezTo>
                      <a:lnTo>
                        <a:pt x="38814" y="29111"/>
                      </a:lnTo>
                      <a:cubicBezTo>
                        <a:pt x="35539" y="29803"/>
                        <a:pt x="32345" y="30839"/>
                        <a:pt x="29286" y="32199"/>
                      </a:cubicBezTo>
                      <a:lnTo>
                        <a:pt x="29532" y="31734"/>
                      </a:lnTo>
                      <a:cubicBezTo>
                        <a:pt x="29916" y="31016"/>
                        <a:pt x="29646" y="30123"/>
                        <a:pt x="28927" y="29739"/>
                      </a:cubicBezTo>
                      <a:cubicBezTo>
                        <a:pt x="28925" y="29737"/>
                        <a:pt x="28921" y="29735"/>
                        <a:pt x="28918" y="29734"/>
                      </a:cubicBezTo>
                      <a:lnTo>
                        <a:pt x="28918" y="29734"/>
                      </a:lnTo>
                      <a:close/>
                      <a:moveTo>
                        <a:pt x="40446" y="39674"/>
                      </a:moveTo>
                      <a:cubicBezTo>
                        <a:pt x="35234" y="38472"/>
                        <a:pt x="31102" y="36437"/>
                        <a:pt x="28821" y="33971"/>
                      </a:cubicBezTo>
                      <a:lnTo>
                        <a:pt x="30207" y="33357"/>
                      </a:lnTo>
                      <a:cubicBezTo>
                        <a:pt x="33842" y="35718"/>
                        <a:pt x="37941" y="37274"/>
                        <a:pt x="42227" y="37919"/>
                      </a:cubicBezTo>
                      <a:close/>
                      <a:moveTo>
                        <a:pt x="56317" y="122724"/>
                      </a:moveTo>
                      <a:lnTo>
                        <a:pt x="50799" y="128243"/>
                      </a:lnTo>
                      <a:lnTo>
                        <a:pt x="45315" y="122724"/>
                      </a:lnTo>
                      <a:lnTo>
                        <a:pt x="45315" y="37963"/>
                      </a:lnTo>
                      <a:lnTo>
                        <a:pt x="50799" y="32409"/>
                      </a:lnTo>
                      <a:lnTo>
                        <a:pt x="56317" y="37963"/>
                      </a:lnTo>
                      <a:close/>
                      <a:moveTo>
                        <a:pt x="50799" y="29286"/>
                      </a:moveTo>
                      <a:lnTo>
                        <a:pt x="43490" y="36621"/>
                      </a:lnTo>
                      <a:cubicBezTo>
                        <a:pt x="39391" y="36071"/>
                        <a:pt x="35436" y="34730"/>
                        <a:pt x="31848" y="32673"/>
                      </a:cubicBezTo>
                      <a:cubicBezTo>
                        <a:pt x="44161" y="28028"/>
                        <a:pt x="57744" y="28028"/>
                        <a:pt x="70057" y="32673"/>
                      </a:cubicBezTo>
                      <a:cubicBezTo>
                        <a:pt x="66384" y="34794"/>
                        <a:pt x="62330" y="36171"/>
                        <a:pt x="58125" y="36726"/>
                      </a:cubicBezTo>
                      <a:close/>
                      <a:moveTo>
                        <a:pt x="59441" y="37989"/>
                      </a:moveTo>
                      <a:cubicBezTo>
                        <a:pt x="63815" y="37352"/>
                        <a:pt x="68003" y="35787"/>
                        <a:pt x="71724" y="33401"/>
                      </a:cubicBezTo>
                      <a:lnTo>
                        <a:pt x="72864" y="33919"/>
                      </a:lnTo>
                      <a:cubicBezTo>
                        <a:pt x="70583" y="36384"/>
                        <a:pt x="66416" y="38481"/>
                        <a:pt x="61151" y="39683"/>
                      </a:cubicBezTo>
                      <a:close/>
                      <a:moveTo>
                        <a:pt x="77260" y="101782"/>
                      </a:moveTo>
                      <a:lnTo>
                        <a:pt x="67153" y="111924"/>
                      </a:lnTo>
                      <a:lnTo>
                        <a:pt x="67153" y="48807"/>
                      </a:lnTo>
                      <a:lnTo>
                        <a:pt x="77260" y="58976"/>
                      </a:lnTo>
                      <a:close/>
                      <a:moveTo>
                        <a:pt x="88042" y="69794"/>
                      </a:moveTo>
                      <a:lnTo>
                        <a:pt x="98571" y="80366"/>
                      </a:lnTo>
                      <a:lnTo>
                        <a:pt x="88095" y="908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2342959C-5783-1557-F8DA-C6B5D8DD760D}"/>
                    </a:ext>
                  </a:extLst>
                </p:cNvPr>
                <p:cNvSpPr/>
                <p:nvPr/>
              </p:nvSpPr>
              <p:spPr>
                <a:xfrm>
                  <a:off x="1786950" y="1439774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4DDD2FC2-5404-67B5-EE8B-9FB5C527D4A4}"/>
                    </a:ext>
                  </a:extLst>
                </p:cNvPr>
                <p:cNvSpPr/>
                <p:nvPr/>
              </p:nvSpPr>
              <p:spPr>
                <a:xfrm>
                  <a:off x="1778966" y="1439774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E9538DC0-EA76-9CC0-7834-84E0E4741287}"/>
                    </a:ext>
                  </a:extLst>
                </p:cNvPr>
                <p:cNvSpPr/>
                <p:nvPr/>
              </p:nvSpPr>
              <p:spPr>
                <a:xfrm>
                  <a:off x="1782756" y="1433975"/>
                  <a:ext cx="982" cy="4500"/>
                </a:xfrm>
                <a:custGeom>
                  <a:avLst/>
                  <a:gdLst>
                    <a:gd name="connsiteX0" fmla="*/ 0 w 982"/>
                    <a:gd name="connsiteY0" fmla="*/ 0 h 4500"/>
                    <a:gd name="connsiteX1" fmla="*/ 983 w 982"/>
                    <a:gd name="connsiteY1" fmla="*/ 0 h 4500"/>
                    <a:gd name="connsiteX2" fmla="*/ 983 w 982"/>
                    <a:gd name="connsiteY2" fmla="*/ 4501 h 4500"/>
                    <a:gd name="connsiteX3" fmla="*/ 0 w 982"/>
                    <a:gd name="connsiteY3" fmla="*/ 4501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00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01"/>
                      </a:lnTo>
                      <a:lnTo>
                        <a:pt x="0" y="45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973D3B2-5F3F-03F8-5B2E-15097C790C9A}"/>
                    </a:ext>
                  </a:extLst>
                </p:cNvPr>
                <p:cNvSpPr/>
                <p:nvPr/>
              </p:nvSpPr>
              <p:spPr>
                <a:xfrm>
                  <a:off x="1769412" y="1418385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7" name="Freeform 536">
                  <a:extLst>
                    <a:ext uri="{FF2B5EF4-FFF2-40B4-BE49-F238E27FC236}">
                      <a16:creationId xmlns:a16="http://schemas.microsoft.com/office/drawing/2014/main" id="{AA8D0697-477A-02F8-D69E-7DA35971CA12}"/>
                    </a:ext>
                  </a:extLst>
                </p:cNvPr>
                <p:cNvSpPr/>
                <p:nvPr/>
              </p:nvSpPr>
              <p:spPr>
                <a:xfrm>
                  <a:off x="1761428" y="1418385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8" name="Freeform 537">
                  <a:extLst>
                    <a:ext uri="{FF2B5EF4-FFF2-40B4-BE49-F238E27FC236}">
                      <a16:creationId xmlns:a16="http://schemas.microsoft.com/office/drawing/2014/main" id="{CE46A4CC-7D8E-4E64-B603-03A189498964}"/>
                    </a:ext>
                  </a:extLst>
                </p:cNvPr>
                <p:cNvSpPr/>
                <p:nvPr/>
              </p:nvSpPr>
              <p:spPr>
                <a:xfrm>
                  <a:off x="1751601" y="1375456"/>
                  <a:ext cx="80988" cy="127251"/>
                </a:xfrm>
                <a:custGeom>
                  <a:avLst/>
                  <a:gdLst>
                    <a:gd name="connsiteX0" fmla="*/ 80988 w 80988"/>
                    <a:gd name="connsiteY0" fmla="*/ 11581 h 127251"/>
                    <a:gd name="connsiteX1" fmla="*/ 79444 w 80988"/>
                    <a:gd name="connsiteY1" fmla="*/ 11458 h 127251"/>
                    <a:gd name="connsiteX2" fmla="*/ 67161 w 80988"/>
                    <a:gd name="connsiteY2" fmla="*/ 16889 h 127251"/>
                    <a:gd name="connsiteX3" fmla="*/ 67907 w 80988"/>
                    <a:gd name="connsiteY3" fmla="*/ 19354 h 127251"/>
                    <a:gd name="connsiteX4" fmla="*/ 65775 w 80988"/>
                    <a:gd name="connsiteY4" fmla="*/ 15310 h 127251"/>
                    <a:gd name="connsiteX5" fmla="*/ 64757 w 80988"/>
                    <a:gd name="connsiteY5" fmla="*/ 10783 h 127251"/>
                    <a:gd name="connsiteX6" fmla="*/ 62353 w 80988"/>
                    <a:gd name="connsiteY6" fmla="*/ 11862 h 127251"/>
                    <a:gd name="connsiteX7" fmla="*/ 60230 w 80988"/>
                    <a:gd name="connsiteY7" fmla="*/ 9396 h 127251"/>
                    <a:gd name="connsiteX8" fmla="*/ 58537 w 80988"/>
                    <a:gd name="connsiteY8" fmla="*/ 4650 h 127251"/>
                    <a:gd name="connsiteX9" fmla="*/ 55457 w 80988"/>
                    <a:gd name="connsiteY9" fmla="*/ 8809 h 127251"/>
                    <a:gd name="connsiteX10" fmla="*/ 52185 w 80988"/>
                    <a:gd name="connsiteY10" fmla="*/ 12046 h 127251"/>
                    <a:gd name="connsiteX11" fmla="*/ 52185 w 80988"/>
                    <a:gd name="connsiteY11" fmla="*/ 12669 h 127251"/>
                    <a:gd name="connsiteX12" fmla="*/ 52773 w 80988"/>
                    <a:gd name="connsiteY12" fmla="*/ 12669 h 127251"/>
                    <a:gd name="connsiteX13" fmla="*/ 51018 w 80988"/>
                    <a:gd name="connsiteY13" fmla="*/ 12450 h 127251"/>
                    <a:gd name="connsiteX14" fmla="*/ 48035 w 80988"/>
                    <a:gd name="connsiteY14" fmla="*/ 8388 h 127251"/>
                    <a:gd name="connsiteX15" fmla="*/ 48357 w 80988"/>
                    <a:gd name="connsiteY15" fmla="*/ 12096 h 127251"/>
                    <a:gd name="connsiteX16" fmla="*/ 48737 w 80988"/>
                    <a:gd name="connsiteY16" fmla="*/ 12362 h 127251"/>
                    <a:gd name="connsiteX17" fmla="*/ 41648 w 80988"/>
                    <a:gd name="connsiteY17" fmla="*/ 13037 h 127251"/>
                    <a:gd name="connsiteX18" fmla="*/ 44982 w 80988"/>
                    <a:gd name="connsiteY18" fmla="*/ 13994 h 127251"/>
                    <a:gd name="connsiteX19" fmla="*/ 45508 w 80988"/>
                    <a:gd name="connsiteY19" fmla="*/ 13064 h 127251"/>
                    <a:gd name="connsiteX20" fmla="*/ 42604 w 80988"/>
                    <a:gd name="connsiteY20" fmla="*/ 5641 h 127251"/>
                    <a:gd name="connsiteX21" fmla="*/ 39972 w 80988"/>
                    <a:gd name="connsiteY21" fmla="*/ 0 h 127251"/>
                    <a:gd name="connsiteX22" fmla="*/ 37445 w 80988"/>
                    <a:gd name="connsiteY22" fmla="*/ 5361 h 127251"/>
                    <a:gd name="connsiteX23" fmla="*/ 33778 w 80988"/>
                    <a:gd name="connsiteY23" fmla="*/ 8537 h 127251"/>
                    <a:gd name="connsiteX24" fmla="*/ 33901 w 80988"/>
                    <a:gd name="connsiteY24" fmla="*/ 9458 h 127251"/>
                    <a:gd name="connsiteX25" fmla="*/ 35138 w 80988"/>
                    <a:gd name="connsiteY25" fmla="*/ 15134 h 127251"/>
                    <a:gd name="connsiteX26" fmla="*/ 35752 w 80988"/>
                    <a:gd name="connsiteY26" fmla="*/ 13195 h 127251"/>
                    <a:gd name="connsiteX27" fmla="*/ 38525 w 80988"/>
                    <a:gd name="connsiteY27" fmla="*/ 13257 h 127251"/>
                    <a:gd name="connsiteX28" fmla="*/ 31593 w 80988"/>
                    <a:gd name="connsiteY28" fmla="*/ 12379 h 127251"/>
                    <a:gd name="connsiteX29" fmla="*/ 28014 w 80988"/>
                    <a:gd name="connsiteY29" fmla="*/ 8870 h 127251"/>
                    <a:gd name="connsiteX30" fmla="*/ 27768 w 80988"/>
                    <a:gd name="connsiteY30" fmla="*/ 10844 h 127251"/>
                    <a:gd name="connsiteX31" fmla="*/ 24627 w 80988"/>
                    <a:gd name="connsiteY31" fmla="*/ 8774 h 127251"/>
                    <a:gd name="connsiteX32" fmla="*/ 21513 w 80988"/>
                    <a:gd name="connsiteY32" fmla="*/ 4773 h 127251"/>
                    <a:gd name="connsiteX33" fmla="*/ 19819 w 80988"/>
                    <a:gd name="connsiteY33" fmla="*/ 9607 h 127251"/>
                    <a:gd name="connsiteX34" fmla="*/ 18310 w 80988"/>
                    <a:gd name="connsiteY34" fmla="*/ 10484 h 127251"/>
                    <a:gd name="connsiteX35" fmla="*/ 17573 w 80988"/>
                    <a:gd name="connsiteY35" fmla="*/ 12423 h 127251"/>
                    <a:gd name="connsiteX36" fmla="*/ 15354 w 80988"/>
                    <a:gd name="connsiteY36" fmla="*/ 10827 h 127251"/>
                    <a:gd name="connsiteX37" fmla="*/ 12823 w 80988"/>
                    <a:gd name="connsiteY37" fmla="*/ 13242 h 127251"/>
                    <a:gd name="connsiteX38" fmla="*/ 14476 w 80988"/>
                    <a:gd name="connsiteY38" fmla="*/ 15634 h 127251"/>
                    <a:gd name="connsiteX39" fmla="*/ 13678 w 80988"/>
                    <a:gd name="connsiteY39" fmla="*/ 18775 h 127251"/>
                    <a:gd name="connsiteX40" fmla="*/ 11274 w 80988"/>
                    <a:gd name="connsiteY40" fmla="*/ 16398 h 127251"/>
                    <a:gd name="connsiteX41" fmla="*/ 12046 w 80988"/>
                    <a:gd name="connsiteY41" fmla="*/ 16959 h 127251"/>
                    <a:gd name="connsiteX42" fmla="*/ 13371 w 80988"/>
                    <a:gd name="connsiteY42" fmla="*/ 16459 h 127251"/>
                    <a:gd name="connsiteX43" fmla="*/ 13064 w 80988"/>
                    <a:gd name="connsiteY43" fmla="*/ 15845 h 127251"/>
                    <a:gd name="connsiteX44" fmla="*/ 12906 w 80988"/>
                    <a:gd name="connsiteY44" fmla="*/ 15354 h 127251"/>
                    <a:gd name="connsiteX45" fmla="*/ 12660 w 80988"/>
                    <a:gd name="connsiteY45" fmla="*/ 14766 h 127251"/>
                    <a:gd name="connsiteX46" fmla="*/ 640 w 80988"/>
                    <a:gd name="connsiteY46" fmla="*/ 11686 h 127251"/>
                    <a:gd name="connsiteX47" fmla="*/ 526 w 80988"/>
                    <a:gd name="connsiteY47" fmla="*/ 11686 h 127251"/>
                    <a:gd name="connsiteX48" fmla="*/ 526 w 80988"/>
                    <a:gd name="connsiteY48" fmla="*/ 11809 h 127251"/>
                    <a:gd name="connsiteX49" fmla="*/ 0 w 80988"/>
                    <a:gd name="connsiteY49" fmla="*/ 12643 h 127251"/>
                    <a:gd name="connsiteX50" fmla="*/ 7308 w 80988"/>
                    <a:gd name="connsiteY50" fmla="*/ 24233 h 127251"/>
                    <a:gd name="connsiteX51" fmla="*/ 7001 w 80988"/>
                    <a:gd name="connsiteY51" fmla="*/ 24320 h 127251"/>
                    <a:gd name="connsiteX52" fmla="*/ 6349 w 80988"/>
                    <a:gd name="connsiteY52" fmla="*/ 25519 h 127251"/>
                    <a:gd name="connsiteX53" fmla="*/ 7001 w 80988"/>
                    <a:gd name="connsiteY53" fmla="*/ 26171 h 127251"/>
                    <a:gd name="connsiteX54" fmla="*/ 6721 w 80988"/>
                    <a:gd name="connsiteY54" fmla="*/ 26382 h 127251"/>
                    <a:gd name="connsiteX55" fmla="*/ 5580 w 80988"/>
                    <a:gd name="connsiteY55" fmla="*/ 27523 h 127251"/>
                    <a:gd name="connsiteX56" fmla="*/ 5580 w 80988"/>
                    <a:gd name="connsiteY56" fmla="*/ 29777 h 127251"/>
                    <a:gd name="connsiteX57" fmla="*/ 6721 w 80988"/>
                    <a:gd name="connsiteY57" fmla="*/ 30944 h 127251"/>
                    <a:gd name="connsiteX58" fmla="*/ 7457 w 80988"/>
                    <a:gd name="connsiteY58" fmla="*/ 31374 h 127251"/>
                    <a:gd name="connsiteX59" fmla="*/ 6229 w 80988"/>
                    <a:gd name="connsiteY59" fmla="*/ 31751 h 127251"/>
                    <a:gd name="connsiteX60" fmla="*/ 4913 w 80988"/>
                    <a:gd name="connsiteY60" fmla="*/ 31751 h 127251"/>
                    <a:gd name="connsiteX61" fmla="*/ 4852 w 80988"/>
                    <a:gd name="connsiteY61" fmla="*/ 90087 h 127251"/>
                    <a:gd name="connsiteX62" fmla="*/ 11607 w 80988"/>
                    <a:gd name="connsiteY62" fmla="*/ 110433 h 127251"/>
                    <a:gd name="connsiteX63" fmla="*/ 29786 w 80988"/>
                    <a:gd name="connsiteY63" fmla="*/ 123926 h 127251"/>
                    <a:gd name="connsiteX64" fmla="*/ 39832 w 80988"/>
                    <a:gd name="connsiteY64" fmla="*/ 127251 h 127251"/>
                    <a:gd name="connsiteX65" fmla="*/ 62950 w 80988"/>
                    <a:gd name="connsiteY65" fmla="*/ 114714 h 127251"/>
                    <a:gd name="connsiteX66" fmla="*/ 72469 w 80988"/>
                    <a:gd name="connsiteY66" fmla="*/ 102870 h 127251"/>
                    <a:gd name="connsiteX67" fmla="*/ 72557 w 80988"/>
                    <a:gd name="connsiteY67" fmla="*/ 102712 h 127251"/>
                    <a:gd name="connsiteX68" fmla="*/ 73856 w 80988"/>
                    <a:gd name="connsiteY68" fmla="*/ 99325 h 127251"/>
                    <a:gd name="connsiteX69" fmla="*/ 74347 w 80988"/>
                    <a:gd name="connsiteY69" fmla="*/ 97106 h 127251"/>
                    <a:gd name="connsiteX70" fmla="*/ 74347 w 80988"/>
                    <a:gd name="connsiteY70" fmla="*/ 97106 h 127251"/>
                    <a:gd name="connsiteX71" fmla="*/ 74285 w 80988"/>
                    <a:gd name="connsiteY71" fmla="*/ 31681 h 127251"/>
                    <a:gd name="connsiteX72" fmla="*/ 73347 w 80988"/>
                    <a:gd name="connsiteY72" fmla="*/ 31681 h 127251"/>
                    <a:gd name="connsiteX73" fmla="*/ 72469 w 80988"/>
                    <a:gd name="connsiteY73" fmla="*/ 31278 h 127251"/>
                    <a:gd name="connsiteX74" fmla="*/ 73233 w 80988"/>
                    <a:gd name="connsiteY74" fmla="*/ 30848 h 127251"/>
                    <a:gd name="connsiteX75" fmla="*/ 74408 w 80988"/>
                    <a:gd name="connsiteY75" fmla="*/ 29707 h 127251"/>
                    <a:gd name="connsiteX76" fmla="*/ 74408 w 80988"/>
                    <a:gd name="connsiteY76" fmla="*/ 27452 h 127251"/>
                    <a:gd name="connsiteX77" fmla="*/ 73233 w 80988"/>
                    <a:gd name="connsiteY77" fmla="*/ 26286 h 127251"/>
                    <a:gd name="connsiteX78" fmla="*/ 72864 w 80988"/>
                    <a:gd name="connsiteY78" fmla="*/ 26005 h 127251"/>
                    <a:gd name="connsiteX79" fmla="*/ 73420 w 80988"/>
                    <a:gd name="connsiteY79" fmla="*/ 24745 h 127251"/>
                    <a:gd name="connsiteX80" fmla="*/ 72864 w 80988"/>
                    <a:gd name="connsiteY80" fmla="*/ 24189 h 127251"/>
                    <a:gd name="connsiteX81" fmla="*/ 80971 w 80988"/>
                    <a:gd name="connsiteY81" fmla="*/ 11581 h 127251"/>
                    <a:gd name="connsiteX82" fmla="*/ 61634 w 80988"/>
                    <a:gd name="connsiteY82" fmla="*/ 13959 h 127251"/>
                    <a:gd name="connsiteX83" fmla="*/ 63055 w 80988"/>
                    <a:gd name="connsiteY83" fmla="*/ 15345 h 127251"/>
                    <a:gd name="connsiteX84" fmla="*/ 60423 w 80988"/>
                    <a:gd name="connsiteY84" fmla="*/ 17503 h 127251"/>
                    <a:gd name="connsiteX85" fmla="*/ 60669 w 80988"/>
                    <a:gd name="connsiteY85" fmla="*/ 13678 h 127251"/>
                    <a:gd name="connsiteX86" fmla="*/ 60669 w 80988"/>
                    <a:gd name="connsiteY86" fmla="*/ 13739 h 127251"/>
                    <a:gd name="connsiteX87" fmla="*/ 61037 w 80988"/>
                    <a:gd name="connsiteY87" fmla="*/ 13836 h 127251"/>
                    <a:gd name="connsiteX88" fmla="*/ 48965 w 80988"/>
                    <a:gd name="connsiteY88" fmla="*/ 9028 h 127251"/>
                    <a:gd name="connsiteX89" fmla="*/ 49842 w 80988"/>
                    <a:gd name="connsiteY89" fmla="*/ 11660 h 127251"/>
                    <a:gd name="connsiteX90" fmla="*/ 48965 w 80988"/>
                    <a:gd name="connsiteY90" fmla="*/ 9028 h 127251"/>
                    <a:gd name="connsiteX91" fmla="*/ 28935 w 80988"/>
                    <a:gd name="connsiteY91" fmla="*/ 9423 h 127251"/>
                    <a:gd name="connsiteX92" fmla="*/ 30234 w 80988"/>
                    <a:gd name="connsiteY92" fmla="*/ 11520 h 127251"/>
                    <a:gd name="connsiteX93" fmla="*/ 28970 w 80988"/>
                    <a:gd name="connsiteY93" fmla="*/ 9423 h 127251"/>
                    <a:gd name="connsiteX94" fmla="*/ 27461 w 80988"/>
                    <a:gd name="connsiteY94" fmla="*/ 12669 h 127251"/>
                    <a:gd name="connsiteX95" fmla="*/ 28102 w 80988"/>
                    <a:gd name="connsiteY95" fmla="*/ 12669 h 127251"/>
                    <a:gd name="connsiteX96" fmla="*/ 28040 w 80988"/>
                    <a:gd name="connsiteY96" fmla="*/ 12055 h 127251"/>
                    <a:gd name="connsiteX97" fmla="*/ 27830 w 80988"/>
                    <a:gd name="connsiteY97" fmla="*/ 11037 h 127251"/>
                    <a:gd name="connsiteX98" fmla="*/ 29058 w 80988"/>
                    <a:gd name="connsiteY98" fmla="*/ 12274 h 127251"/>
                    <a:gd name="connsiteX99" fmla="*/ 25364 w 80988"/>
                    <a:gd name="connsiteY99" fmla="*/ 15784 h 127251"/>
                    <a:gd name="connsiteX100" fmla="*/ 27461 w 80988"/>
                    <a:gd name="connsiteY100" fmla="*/ 12669 h 127251"/>
                    <a:gd name="connsiteX101" fmla="*/ 17380 w 80988"/>
                    <a:gd name="connsiteY101" fmla="*/ 14617 h 127251"/>
                    <a:gd name="connsiteX102" fmla="*/ 21513 w 80988"/>
                    <a:gd name="connsiteY102" fmla="*/ 15494 h 127251"/>
                    <a:gd name="connsiteX103" fmla="*/ 17038 w 80988"/>
                    <a:gd name="connsiteY103" fmla="*/ 15064 h 127251"/>
                    <a:gd name="connsiteX104" fmla="*/ 17380 w 80988"/>
                    <a:gd name="connsiteY104" fmla="*/ 14599 h 127251"/>
                    <a:gd name="connsiteX105" fmla="*/ 7642 w 80988"/>
                    <a:gd name="connsiteY105" fmla="*/ 98720 h 127251"/>
                    <a:gd name="connsiteX106" fmla="*/ 6764 w 80988"/>
                    <a:gd name="connsiteY106" fmla="*/ 89718 h 127251"/>
                    <a:gd name="connsiteX107" fmla="*/ 6764 w 80988"/>
                    <a:gd name="connsiteY107" fmla="*/ 75681 h 127251"/>
                    <a:gd name="connsiteX108" fmla="*/ 7642 w 80988"/>
                    <a:gd name="connsiteY108" fmla="*/ 75681 h 127251"/>
                    <a:gd name="connsiteX109" fmla="*/ 11397 w 80988"/>
                    <a:gd name="connsiteY109" fmla="*/ 106730 h 127251"/>
                    <a:gd name="connsiteX110" fmla="*/ 9642 w 80988"/>
                    <a:gd name="connsiteY110" fmla="*/ 103958 h 127251"/>
                    <a:gd name="connsiteX111" fmla="*/ 9642 w 80988"/>
                    <a:gd name="connsiteY111" fmla="*/ 75716 h 127251"/>
                    <a:gd name="connsiteX112" fmla="*/ 11397 w 80988"/>
                    <a:gd name="connsiteY112" fmla="*/ 75716 h 127251"/>
                    <a:gd name="connsiteX113" fmla="*/ 15196 w 80988"/>
                    <a:gd name="connsiteY113" fmla="*/ 111117 h 127251"/>
                    <a:gd name="connsiteX114" fmla="*/ 13441 w 80988"/>
                    <a:gd name="connsiteY114" fmla="*/ 109266 h 127251"/>
                    <a:gd name="connsiteX115" fmla="*/ 13441 w 80988"/>
                    <a:gd name="connsiteY115" fmla="*/ 75628 h 127251"/>
                    <a:gd name="connsiteX116" fmla="*/ 15196 w 80988"/>
                    <a:gd name="connsiteY116" fmla="*/ 75628 h 127251"/>
                    <a:gd name="connsiteX117" fmla="*/ 19047 w 80988"/>
                    <a:gd name="connsiteY117" fmla="*/ 114539 h 127251"/>
                    <a:gd name="connsiteX118" fmla="*/ 17196 w 80988"/>
                    <a:gd name="connsiteY118" fmla="*/ 112977 h 127251"/>
                    <a:gd name="connsiteX119" fmla="*/ 17196 w 80988"/>
                    <a:gd name="connsiteY119" fmla="*/ 75689 h 127251"/>
                    <a:gd name="connsiteX120" fmla="*/ 19047 w 80988"/>
                    <a:gd name="connsiteY120" fmla="*/ 75689 h 127251"/>
                    <a:gd name="connsiteX121" fmla="*/ 22618 w 80988"/>
                    <a:gd name="connsiteY121" fmla="*/ 117276 h 127251"/>
                    <a:gd name="connsiteX122" fmla="*/ 21074 w 80988"/>
                    <a:gd name="connsiteY122" fmla="*/ 116135 h 127251"/>
                    <a:gd name="connsiteX123" fmla="*/ 21074 w 80988"/>
                    <a:gd name="connsiteY123" fmla="*/ 75654 h 127251"/>
                    <a:gd name="connsiteX124" fmla="*/ 22530 w 80988"/>
                    <a:gd name="connsiteY124" fmla="*/ 75654 h 127251"/>
                    <a:gd name="connsiteX125" fmla="*/ 22618 w 80988"/>
                    <a:gd name="connsiteY125" fmla="*/ 75935 h 127251"/>
                    <a:gd name="connsiteX126" fmla="*/ 22899 w 80988"/>
                    <a:gd name="connsiteY126" fmla="*/ 74838 h 127251"/>
                    <a:gd name="connsiteX127" fmla="*/ 6808 w 80988"/>
                    <a:gd name="connsiteY127" fmla="*/ 74838 h 127251"/>
                    <a:gd name="connsiteX128" fmla="*/ 6808 w 80988"/>
                    <a:gd name="connsiteY128" fmla="*/ 53905 h 127251"/>
                    <a:gd name="connsiteX129" fmla="*/ 22899 w 80988"/>
                    <a:gd name="connsiteY129" fmla="*/ 53905 h 127251"/>
                    <a:gd name="connsiteX130" fmla="*/ 22899 w 80988"/>
                    <a:gd name="connsiteY130" fmla="*/ 33585 h 127251"/>
                    <a:gd name="connsiteX131" fmla="*/ 39727 w 80988"/>
                    <a:gd name="connsiteY131" fmla="*/ 33585 h 127251"/>
                    <a:gd name="connsiteX132" fmla="*/ 39727 w 80988"/>
                    <a:gd name="connsiteY132" fmla="*/ 53957 h 127251"/>
                    <a:gd name="connsiteX133" fmla="*/ 22899 w 80988"/>
                    <a:gd name="connsiteY133" fmla="*/ 53957 h 127251"/>
                    <a:gd name="connsiteX134" fmla="*/ 36796 w 80988"/>
                    <a:gd name="connsiteY134" fmla="*/ 25101 h 127251"/>
                    <a:gd name="connsiteX135" fmla="*/ 37963 w 80988"/>
                    <a:gd name="connsiteY135" fmla="*/ 26268 h 127251"/>
                    <a:gd name="connsiteX136" fmla="*/ 38121 w 80988"/>
                    <a:gd name="connsiteY136" fmla="*/ 26391 h 127251"/>
                    <a:gd name="connsiteX137" fmla="*/ 25513 w 80988"/>
                    <a:gd name="connsiteY137" fmla="*/ 27382 h 127251"/>
                    <a:gd name="connsiteX138" fmla="*/ 26593 w 80988"/>
                    <a:gd name="connsiteY138" fmla="*/ 26303 h 127251"/>
                    <a:gd name="connsiteX139" fmla="*/ 26593 w 80988"/>
                    <a:gd name="connsiteY139" fmla="*/ 24048 h 127251"/>
                    <a:gd name="connsiteX140" fmla="*/ 25426 w 80988"/>
                    <a:gd name="connsiteY140" fmla="*/ 22881 h 127251"/>
                    <a:gd name="connsiteX141" fmla="*/ 24548 w 80988"/>
                    <a:gd name="connsiteY141" fmla="*/ 22451 h 127251"/>
                    <a:gd name="connsiteX142" fmla="*/ 38700 w 80988"/>
                    <a:gd name="connsiteY142" fmla="*/ 21276 h 127251"/>
                    <a:gd name="connsiteX143" fmla="*/ 37954 w 80988"/>
                    <a:gd name="connsiteY143" fmla="*/ 21715 h 127251"/>
                    <a:gd name="connsiteX144" fmla="*/ 36787 w 80988"/>
                    <a:gd name="connsiteY144" fmla="*/ 22846 h 127251"/>
                    <a:gd name="connsiteX145" fmla="*/ 36796 w 80988"/>
                    <a:gd name="connsiteY145" fmla="*/ 25084 h 127251"/>
                    <a:gd name="connsiteX146" fmla="*/ 39165 w 80988"/>
                    <a:gd name="connsiteY146" fmla="*/ 28303 h 127251"/>
                    <a:gd name="connsiteX147" fmla="*/ 56028 w 80988"/>
                    <a:gd name="connsiteY147" fmla="*/ 29137 h 127251"/>
                    <a:gd name="connsiteX148" fmla="*/ 67890 w 80988"/>
                    <a:gd name="connsiteY148" fmla="*/ 31725 h 127251"/>
                    <a:gd name="connsiteX149" fmla="*/ 13345 w 80988"/>
                    <a:gd name="connsiteY149" fmla="*/ 31725 h 127251"/>
                    <a:gd name="connsiteX150" fmla="*/ 39130 w 80988"/>
                    <a:gd name="connsiteY150" fmla="*/ 28321 h 127251"/>
                    <a:gd name="connsiteX151" fmla="*/ 54484 w 80988"/>
                    <a:gd name="connsiteY151" fmla="*/ 26180 h 127251"/>
                    <a:gd name="connsiteX152" fmla="*/ 55414 w 80988"/>
                    <a:gd name="connsiteY152" fmla="*/ 27101 h 127251"/>
                    <a:gd name="connsiteX153" fmla="*/ 40060 w 80988"/>
                    <a:gd name="connsiteY153" fmla="*/ 26426 h 127251"/>
                    <a:gd name="connsiteX154" fmla="*/ 40218 w 80988"/>
                    <a:gd name="connsiteY154" fmla="*/ 26268 h 127251"/>
                    <a:gd name="connsiteX155" fmla="*/ 41358 w 80988"/>
                    <a:gd name="connsiteY155" fmla="*/ 25127 h 127251"/>
                    <a:gd name="connsiteX156" fmla="*/ 41358 w 80988"/>
                    <a:gd name="connsiteY156" fmla="*/ 22881 h 127251"/>
                    <a:gd name="connsiteX157" fmla="*/ 40218 w 80988"/>
                    <a:gd name="connsiteY157" fmla="*/ 21715 h 127251"/>
                    <a:gd name="connsiteX158" fmla="*/ 39419 w 80988"/>
                    <a:gd name="connsiteY158" fmla="*/ 21276 h 127251"/>
                    <a:gd name="connsiteX159" fmla="*/ 40955 w 80988"/>
                    <a:gd name="connsiteY159" fmla="*/ 21276 h 127251"/>
                    <a:gd name="connsiteX160" fmla="*/ 56677 w 80988"/>
                    <a:gd name="connsiteY160" fmla="*/ 22320 h 127251"/>
                    <a:gd name="connsiteX161" fmla="*/ 55694 w 80988"/>
                    <a:gd name="connsiteY161" fmla="*/ 22776 h 127251"/>
                    <a:gd name="connsiteX162" fmla="*/ 54519 w 80988"/>
                    <a:gd name="connsiteY162" fmla="*/ 23952 h 127251"/>
                    <a:gd name="connsiteX163" fmla="*/ 54502 w 80988"/>
                    <a:gd name="connsiteY163" fmla="*/ 26111 h 127251"/>
                    <a:gd name="connsiteX164" fmla="*/ 54519 w 80988"/>
                    <a:gd name="connsiteY164" fmla="*/ 26128 h 127251"/>
                    <a:gd name="connsiteX165" fmla="*/ 65179 w 80988"/>
                    <a:gd name="connsiteY165" fmla="*/ 54010 h 127251"/>
                    <a:gd name="connsiteX166" fmla="*/ 72469 w 80988"/>
                    <a:gd name="connsiteY166" fmla="*/ 35682 h 127251"/>
                    <a:gd name="connsiteX167" fmla="*/ 72469 w 80988"/>
                    <a:gd name="connsiteY167" fmla="*/ 72355 h 127251"/>
                    <a:gd name="connsiteX168" fmla="*/ 72513 w 80988"/>
                    <a:gd name="connsiteY168" fmla="*/ 73794 h 127251"/>
                    <a:gd name="connsiteX169" fmla="*/ 72513 w 80988"/>
                    <a:gd name="connsiteY169" fmla="*/ 74838 h 127251"/>
                    <a:gd name="connsiteX170" fmla="*/ 71592 w 80988"/>
                    <a:gd name="connsiteY170" fmla="*/ 74838 h 127251"/>
                    <a:gd name="connsiteX171" fmla="*/ 71592 w 80988"/>
                    <a:gd name="connsiteY171" fmla="*/ 71452 h 127251"/>
                    <a:gd name="connsiteX172" fmla="*/ 69741 w 80988"/>
                    <a:gd name="connsiteY172" fmla="*/ 66828 h 127251"/>
                    <a:gd name="connsiteX173" fmla="*/ 69741 w 80988"/>
                    <a:gd name="connsiteY173" fmla="*/ 74838 h 127251"/>
                    <a:gd name="connsiteX174" fmla="*/ 67802 w 80988"/>
                    <a:gd name="connsiteY174" fmla="*/ 74838 h 127251"/>
                    <a:gd name="connsiteX175" fmla="*/ 67802 w 80988"/>
                    <a:gd name="connsiteY175" fmla="*/ 61941 h 127251"/>
                    <a:gd name="connsiteX176" fmla="*/ 56800 w 80988"/>
                    <a:gd name="connsiteY176" fmla="*/ 73513 h 127251"/>
                    <a:gd name="connsiteX177" fmla="*/ 56861 w 80988"/>
                    <a:gd name="connsiteY177" fmla="*/ 34533 h 127251"/>
                    <a:gd name="connsiteX178" fmla="*/ 64626 w 80988"/>
                    <a:gd name="connsiteY178" fmla="*/ 54010 h 127251"/>
                    <a:gd name="connsiteX179" fmla="*/ 62345 w 80988"/>
                    <a:gd name="connsiteY179" fmla="*/ 61099 h 127251"/>
                    <a:gd name="connsiteX180" fmla="*/ 62345 w 80988"/>
                    <a:gd name="connsiteY180" fmla="*/ 74838 h 127251"/>
                    <a:gd name="connsiteX181" fmla="*/ 60371 w 80988"/>
                    <a:gd name="connsiteY181" fmla="*/ 74838 h 127251"/>
                    <a:gd name="connsiteX182" fmla="*/ 60371 w 80988"/>
                    <a:gd name="connsiteY182" fmla="*/ 65951 h 127251"/>
                    <a:gd name="connsiteX183" fmla="*/ 58519 w 80988"/>
                    <a:gd name="connsiteY183" fmla="*/ 70574 h 127251"/>
                    <a:gd name="connsiteX184" fmla="*/ 58519 w 80988"/>
                    <a:gd name="connsiteY184" fmla="*/ 74821 h 127251"/>
                    <a:gd name="connsiteX185" fmla="*/ 56826 w 80988"/>
                    <a:gd name="connsiteY185" fmla="*/ 74821 h 127251"/>
                    <a:gd name="connsiteX186" fmla="*/ 57010 w 80988"/>
                    <a:gd name="connsiteY186" fmla="*/ 33585 h 127251"/>
                    <a:gd name="connsiteX187" fmla="*/ 58555 w 80988"/>
                    <a:gd name="connsiteY187" fmla="*/ 33585 h 127251"/>
                    <a:gd name="connsiteX188" fmla="*/ 58555 w 80988"/>
                    <a:gd name="connsiteY188" fmla="*/ 37375 h 127251"/>
                    <a:gd name="connsiteX189" fmla="*/ 60406 w 80988"/>
                    <a:gd name="connsiteY189" fmla="*/ 42034 h 127251"/>
                    <a:gd name="connsiteX190" fmla="*/ 60406 w 80988"/>
                    <a:gd name="connsiteY190" fmla="*/ 33585 h 127251"/>
                    <a:gd name="connsiteX191" fmla="*/ 62345 w 80988"/>
                    <a:gd name="connsiteY191" fmla="*/ 33585 h 127251"/>
                    <a:gd name="connsiteX192" fmla="*/ 62345 w 80988"/>
                    <a:gd name="connsiteY192" fmla="*/ 46886 h 127251"/>
                    <a:gd name="connsiteX193" fmla="*/ 64222 w 80988"/>
                    <a:gd name="connsiteY193" fmla="*/ 51615 h 127251"/>
                    <a:gd name="connsiteX194" fmla="*/ 64222 w 80988"/>
                    <a:gd name="connsiteY194" fmla="*/ 33585 h 127251"/>
                    <a:gd name="connsiteX195" fmla="*/ 65916 w 80988"/>
                    <a:gd name="connsiteY195" fmla="*/ 33585 h 127251"/>
                    <a:gd name="connsiteX196" fmla="*/ 65916 w 80988"/>
                    <a:gd name="connsiteY196" fmla="*/ 50755 h 127251"/>
                    <a:gd name="connsiteX197" fmla="*/ 64871 w 80988"/>
                    <a:gd name="connsiteY197" fmla="*/ 53282 h 127251"/>
                    <a:gd name="connsiteX198" fmla="*/ 64222 w 80988"/>
                    <a:gd name="connsiteY198" fmla="*/ 56361 h 127251"/>
                    <a:gd name="connsiteX199" fmla="*/ 64907 w 80988"/>
                    <a:gd name="connsiteY199" fmla="*/ 54703 h 127251"/>
                    <a:gd name="connsiteX200" fmla="*/ 65916 w 80988"/>
                    <a:gd name="connsiteY200" fmla="*/ 57256 h 127251"/>
                    <a:gd name="connsiteX201" fmla="*/ 65916 w 80988"/>
                    <a:gd name="connsiteY201" fmla="*/ 74803 h 127251"/>
                    <a:gd name="connsiteX202" fmla="*/ 64222 w 80988"/>
                    <a:gd name="connsiteY202" fmla="*/ 74803 h 127251"/>
                    <a:gd name="connsiteX203" fmla="*/ 67802 w 80988"/>
                    <a:gd name="connsiteY203" fmla="*/ 46008 h 127251"/>
                    <a:gd name="connsiteX204" fmla="*/ 67802 w 80988"/>
                    <a:gd name="connsiteY204" fmla="*/ 33550 h 127251"/>
                    <a:gd name="connsiteX205" fmla="*/ 69741 w 80988"/>
                    <a:gd name="connsiteY205" fmla="*/ 33550 h 127251"/>
                    <a:gd name="connsiteX206" fmla="*/ 69741 w 80988"/>
                    <a:gd name="connsiteY206" fmla="*/ 41139 h 127251"/>
                    <a:gd name="connsiteX207" fmla="*/ 71592 w 80988"/>
                    <a:gd name="connsiteY207" fmla="*/ 36515 h 127251"/>
                    <a:gd name="connsiteX208" fmla="*/ 71592 w 80988"/>
                    <a:gd name="connsiteY208" fmla="*/ 33585 h 127251"/>
                    <a:gd name="connsiteX209" fmla="*/ 72513 w 80988"/>
                    <a:gd name="connsiteY209" fmla="*/ 33585 h 127251"/>
                    <a:gd name="connsiteX210" fmla="*/ 72513 w 80988"/>
                    <a:gd name="connsiteY210" fmla="*/ 34331 h 127251"/>
                    <a:gd name="connsiteX211" fmla="*/ 71066 w 80988"/>
                    <a:gd name="connsiteY211" fmla="*/ 26312 h 127251"/>
                    <a:gd name="connsiteX212" fmla="*/ 69899 w 80988"/>
                    <a:gd name="connsiteY212" fmla="*/ 27426 h 127251"/>
                    <a:gd name="connsiteX213" fmla="*/ 69886 w 80988"/>
                    <a:gd name="connsiteY213" fmla="*/ 29660 h 127251"/>
                    <a:gd name="connsiteX214" fmla="*/ 69899 w 80988"/>
                    <a:gd name="connsiteY214" fmla="*/ 29672 h 127251"/>
                    <a:gd name="connsiteX215" fmla="*/ 70820 w 80988"/>
                    <a:gd name="connsiteY215" fmla="*/ 30602 h 127251"/>
                    <a:gd name="connsiteX216" fmla="*/ 57660 w 80988"/>
                    <a:gd name="connsiteY216" fmla="*/ 27426 h 127251"/>
                    <a:gd name="connsiteX217" fmla="*/ 57809 w 80988"/>
                    <a:gd name="connsiteY217" fmla="*/ 27268 h 127251"/>
                    <a:gd name="connsiteX218" fmla="*/ 58984 w 80988"/>
                    <a:gd name="connsiteY218" fmla="*/ 26101 h 127251"/>
                    <a:gd name="connsiteX219" fmla="*/ 58984 w 80988"/>
                    <a:gd name="connsiteY219" fmla="*/ 23846 h 127251"/>
                    <a:gd name="connsiteX220" fmla="*/ 57809 w 80988"/>
                    <a:gd name="connsiteY220" fmla="*/ 22680 h 127251"/>
                    <a:gd name="connsiteX221" fmla="*/ 57282 w 80988"/>
                    <a:gd name="connsiteY221" fmla="*/ 22337 h 127251"/>
                    <a:gd name="connsiteX222" fmla="*/ 71829 w 80988"/>
                    <a:gd name="connsiteY222" fmla="*/ 25847 h 127251"/>
                    <a:gd name="connsiteX223" fmla="*/ 71004 w 80988"/>
                    <a:gd name="connsiteY223" fmla="*/ 26277 h 127251"/>
                    <a:gd name="connsiteX224" fmla="*/ 48105 w 80988"/>
                    <a:gd name="connsiteY224" fmla="*/ 86595 h 127251"/>
                    <a:gd name="connsiteX225" fmla="*/ 46780 w 80988"/>
                    <a:gd name="connsiteY225" fmla="*/ 87209 h 127251"/>
                    <a:gd name="connsiteX226" fmla="*/ 46780 w 80988"/>
                    <a:gd name="connsiteY226" fmla="*/ 94886 h 127251"/>
                    <a:gd name="connsiteX227" fmla="*/ 41516 w 80988"/>
                    <a:gd name="connsiteY227" fmla="*/ 94886 h 127251"/>
                    <a:gd name="connsiteX228" fmla="*/ 41516 w 80988"/>
                    <a:gd name="connsiteY228" fmla="*/ 92850 h 127251"/>
                    <a:gd name="connsiteX229" fmla="*/ 42867 w 80988"/>
                    <a:gd name="connsiteY229" fmla="*/ 92850 h 127251"/>
                    <a:gd name="connsiteX230" fmla="*/ 42867 w 80988"/>
                    <a:gd name="connsiteY230" fmla="*/ 80497 h 127251"/>
                    <a:gd name="connsiteX231" fmla="*/ 44903 w 80988"/>
                    <a:gd name="connsiteY231" fmla="*/ 80497 h 127251"/>
                    <a:gd name="connsiteX232" fmla="*/ 44903 w 80988"/>
                    <a:gd name="connsiteY232" fmla="*/ 83515 h 127251"/>
                    <a:gd name="connsiteX233" fmla="*/ 45894 w 80988"/>
                    <a:gd name="connsiteY233" fmla="*/ 83515 h 127251"/>
                    <a:gd name="connsiteX234" fmla="*/ 45894 w 80988"/>
                    <a:gd name="connsiteY234" fmla="*/ 77163 h 127251"/>
                    <a:gd name="connsiteX235" fmla="*/ 49895 w 80988"/>
                    <a:gd name="connsiteY235" fmla="*/ 77163 h 127251"/>
                    <a:gd name="connsiteX236" fmla="*/ 49895 w 80988"/>
                    <a:gd name="connsiteY236" fmla="*/ 83515 h 127251"/>
                    <a:gd name="connsiteX237" fmla="*/ 51009 w 80988"/>
                    <a:gd name="connsiteY237" fmla="*/ 83515 h 127251"/>
                    <a:gd name="connsiteX238" fmla="*/ 51009 w 80988"/>
                    <a:gd name="connsiteY238" fmla="*/ 80497 h 127251"/>
                    <a:gd name="connsiteX239" fmla="*/ 52983 w 80988"/>
                    <a:gd name="connsiteY239" fmla="*/ 80497 h 127251"/>
                    <a:gd name="connsiteX240" fmla="*/ 52983 w 80988"/>
                    <a:gd name="connsiteY240" fmla="*/ 92824 h 127251"/>
                    <a:gd name="connsiteX241" fmla="*/ 54308 w 80988"/>
                    <a:gd name="connsiteY241" fmla="*/ 92824 h 127251"/>
                    <a:gd name="connsiteX242" fmla="*/ 54308 w 80988"/>
                    <a:gd name="connsiteY242" fmla="*/ 94886 h 127251"/>
                    <a:gd name="connsiteX243" fmla="*/ 49044 w 80988"/>
                    <a:gd name="connsiteY243" fmla="*/ 94886 h 127251"/>
                    <a:gd name="connsiteX244" fmla="*/ 49044 w 80988"/>
                    <a:gd name="connsiteY244" fmla="*/ 87244 h 127251"/>
                    <a:gd name="connsiteX245" fmla="*/ 48053 w 80988"/>
                    <a:gd name="connsiteY245" fmla="*/ 86621 h 127251"/>
                    <a:gd name="connsiteX246" fmla="*/ 43517 w 80988"/>
                    <a:gd name="connsiteY246" fmla="*/ 74794 h 127251"/>
                    <a:gd name="connsiteX247" fmla="*/ 43517 w 80988"/>
                    <a:gd name="connsiteY247" fmla="*/ 33559 h 127251"/>
                    <a:gd name="connsiteX248" fmla="*/ 45368 w 80988"/>
                    <a:gd name="connsiteY248" fmla="*/ 33559 h 127251"/>
                    <a:gd name="connsiteX249" fmla="*/ 45368 w 80988"/>
                    <a:gd name="connsiteY249" fmla="*/ 74794 h 127251"/>
                    <a:gd name="connsiteX250" fmla="*/ 47403 w 80988"/>
                    <a:gd name="connsiteY250" fmla="*/ 74794 h 127251"/>
                    <a:gd name="connsiteX251" fmla="*/ 47403 w 80988"/>
                    <a:gd name="connsiteY251" fmla="*/ 33559 h 127251"/>
                    <a:gd name="connsiteX252" fmla="*/ 49220 w 80988"/>
                    <a:gd name="connsiteY252" fmla="*/ 33559 h 127251"/>
                    <a:gd name="connsiteX253" fmla="*/ 49220 w 80988"/>
                    <a:gd name="connsiteY253" fmla="*/ 74794 h 127251"/>
                    <a:gd name="connsiteX254" fmla="*/ 51281 w 80988"/>
                    <a:gd name="connsiteY254" fmla="*/ 74794 h 127251"/>
                    <a:gd name="connsiteX255" fmla="*/ 51281 w 80988"/>
                    <a:gd name="connsiteY255" fmla="*/ 33559 h 127251"/>
                    <a:gd name="connsiteX256" fmla="*/ 53036 w 80988"/>
                    <a:gd name="connsiteY256" fmla="*/ 33559 h 127251"/>
                    <a:gd name="connsiteX257" fmla="*/ 53036 w 80988"/>
                    <a:gd name="connsiteY257" fmla="*/ 74794 h 127251"/>
                    <a:gd name="connsiteX258" fmla="*/ 41481 w 80988"/>
                    <a:gd name="connsiteY258" fmla="*/ 33559 h 127251"/>
                    <a:gd name="connsiteX259" fmla="*/ 41481 w 80988"/>
                    <a:gd name="connsiteY259" fmla="*/ 74794 h 127251"/>
                    <a:gd name="connsiteX260" fmla="*/ 40183 w 80988"/>
                    <a:gd name="connsiteY260" fmla="*/ 74794 h 127251"/>
                    <a:gd name="connsiteX261" fmla="*/ 40183 w 80988"/>
                    <a:gd name="connsiteY261" fmla="*/ 33559 h 127251"/>
                    <a:gd name="connsiteX262" fmla="*/ 22065 w 80988"/>
                    <a:gd name="connsiteY262" fmla="*/ 26259 h 127251"/>
                    <a:gd name="connsiteX263" fmla="*/ 23206 w 80988"/>
                    <a:gd name="connsiteY263" fmla="*/ 27426 h 127251"/>
                    <a:gd name="connsiteX264" fmla="*/ 23452 w 80988"/>
                    <a:gd name="connsiteY264" fmla="*/ 27645 h 127251"/>
                    <a:gd name="connsiteX265" fmla="*/ 9098 w 80988"/>
                    <a:gd name="connsiteY265" fmla="*/ 30821 h 127251"/>
                    <a:gd name="connsiteX266" fmla="*/ 10204 w 80988"/>
                    <a:gd name="connsiteY266" fmla="*/ 29707 h 127251"/>
                    <a:gd name="connsiteX267" fmla="*/ 10208 w 80988"/>
                    <a:gd name="connsiteY267" fmla="*/ 27536 h 127251"/>
                    <a:gd name="connsiteX268" fmla="*/ 10204 w 80988"/>
                    <a:gd name="connsiteY268" fmla="*/ 27531 h 127251"/>
                    <a:gd name="connsiteX269" fmla="*/ 10204 w 80988"/>
                    <a:gd name="connsiteY269" fmla="*/ 27487 h 127251"/>
                    <a:gd name="connsiteX270" fmla="*/ 9028 w 80988"/>
                    <a:gd name="connsiteY270" fmla="*/ 26321 h 127251"/>
                    <a:gd name="connsiteX271" fmla="*/ 8230 w 80988"/>
                    <a:gd name="connsiteY271" fmla="*/ 25891 h 127251"/>
                    <a:gd name="connsiteX272" fmla="*/ 23645 w 80988"/>
                    <a:gd name="connsiteY272" fmla="*/ 22530 h 127251"/>
                    <a:gd name="connsiteX273" fmla="*/ 23206 w 80988"/>
                    <a:gd name="connsiteY273" fmla="*/ 22838 h 127251"/>
                    <a:gd name="connsiteX274" fmla="*/ 22004 w 80988"/>
                    <a:gd name="connsiteY274" fmla="*/ 24075 h 127251"/>
                    <a:gd name="connsiteX275" fmla="*/ 22004 w 80988"/>
                    <a:gd name="connsiteY275" fmla="*/ 26329 h 127251"/>
                    <a:gd name="connsiteX276" fmla="*/ 9124 w 80988"/>
                    <a:gd name="connsiteY276" fmla="*/ 50290 h 127251"/>
                    <a:gd name="connsiteX277" fmla="*/ 9124 w 80988"/>
                    <a:gd name="connsiteY277" fmla="*/ 37902 h 127251"/>
                    <a:gd name="connsiteX278" fmla="*/ 11186 w 80988"/>
                    <a:gd name="connsiteY278" fmla="*/ 37902 h 127251"/>
                    <a:gd name="connsiteX279" fmla="*/ 11186 w 80988"/>
                    <a:gd name="connsiteY279" fmla="*/ 40920 h 127251"/>
                    <a:gd name="connsiteX280" fmla="*/ 12169 w 80988"/>
                    <a:gd name="connsiteY280" fmla="*/ 40920 h 127251"/>
                    <a:gd name="connsiteX281" fmla="*/ 12169 w 80988"/>
                    <a:gd name="connsiteY281" fmla="*/ 34603 h 127251"/>
                    <a:gd name="connsiteX282" fmla="*/ 16178 w 80988"/>
                    <a:gd name="connsiteY282" fmla="*/ 34603 h 127251"/>
                    <a:gd name="connsiteX283" fmla="*/ 16178 w 80988"/>
                    <a:gd name="connsiteY283" fmla="*/ 40946 h 127251"/>
                    <a:gd name="connsiteX284" fmla="*/ 17258 w 80988"/>
                    <a:gd name="connsiteY284" fmla="*/ 40946 h 127251"/>
                    <a:gd name="connsiteX285" fmla="*/ 17258 w 80988"/>
                    <a:gd name="connsiteY285" fmla="*/ 37928 h 127251"/>
                    <a:gd name="connsiteX286" fmla="*/ 19258 w 80988"/>
                    <a:gd name="connsiteY286" fmla="*/ 37928 h 127251"/>
                    <a:gd name="connsiteX287" fmla="*/ 19258 w 80988"/>
                    <a:gd name="connsiteY287" fmla="*/ 50290 h 127251"/>
                    <a:gd name="connsiteX288" fmla="*/ 20583 w 80988"/>
                    <a:gd name="connsiteY288" fmla="*/ 50290 h 127251"/>
                    <a:gd name="connsiteX289" fmla="*/ 20583 w 80988"/>
                    <a:gd name="connsiteY289" fmla="*/ 52325 h 127251"/>
                    <a:gd name="connsiteX290" fmla="*/ 15319 w 80988"/>
                    <a:gd name="connsiteY290" fmla="*/ 52325 h 127251"/>
                    <a:gd name="connsiteX291" fmla="*/ 15319 w 80988"/>
                    <a:gd name="connsiteY291" fmla="*/ 44649 h 127251"/>
                    <a:gd name="connsiteX292" fmla="*/ 14336 w 80988"/>
                    <a:gd name="connsiteY292" fmla="*/ 44034 h 127251"/>
                    <a:gd name="connsiteX293" fmla="*/ 13011 w 80988"/>
                    <a:gd name="connsiteY293" fmla="*/ 44649 h 127251"/>
                    <a:gd name="connsiteX294" fmla="*/ 13011 w 80988"/>
                    <a:gd name="connsiteY294" fmla="*/ 52325 h 127251"/>
                    <a:gd name="connsiteX295" fmla="*/ 7747 w 80988"/>
                    <a:gd name="connsiteY295" fmla="*/ 52325 h 127251"/>
                    <a:gd name="connsiteX296" fmla="*/ 7747 w 80988"/>
                    <a:gd name="connsiteY296" fmla="*/ 50290 h 127251"/>
                    <a:gd name="connsiteX297" fmla="*/ 31620 w 80988"/>
                    <a:gd name="connsiteY297" fmla="*/ 97202 h 127251"/>
                    <a:gd name="connsiteX298" fmla="*/ 39516 w 80988"/>
                    <a:gd name="connsiteY298" fmla="*/ 77505 h 127251"/>
                    <a:gd name="connsiteX299" fmla="*/ 39516 w 80988"/>
                    <a:gd name="connsiteY299" fmla="*/ 97202 h 127251"/>
                    <a:gd name="connsiteX300" fmla="*/ 35568 w 80988"/>
                    <a:gd name="connsiteY300" fmla="*/ 106906 h 127251"/>
                    <a:gd name="connsiteX301" fmla="*/ 35129 w 80988"/>
                    <a:gd name="connsiteY301" fmla="*/ 107397 h 127251"/>
                    <a:gd name="connsiteX302" fmla="*/ 34208 w 80988"/>
                    <a:gd name="connsiteY302" fmla="*/ 108634 h 127251"/>
                    <a:gd name="connsiteX303" fmla="*/ 34208 w 80988"/>
                    <a:gd name="connsiteY303" fmla="*/ 105028 h 127251"/>
                    <a:gd name="connsiteX304" fmla="*/ 25268 w 80988"/>
                    <a:gd name="connsiteY304" fmla="*/ 73715 h 127251"/>
                    <a:gd name="connsiteX305" fmla="*/ 25268 w 80988"/>
                    <a:gd name="connsiteY305" fmla="*/ 71680 h 127251"/>
                    <a:gd name="connsiteX306" fmla="*/ 26654 w 80988"/>
                    <a:gd name="connsiteY306" fmla="*/ 71680 h 127251"/>
                    <a:gd name="connsiteX307" fmla="*/ 26654 w 80988"/>
                    <a:gd name="connsiteY307" fmla="*/ 59327 h 127251"/>
                    <a:gd name="connsiteX308" fmla="*/ 28689 w 80988"/>
                    <a:gd name="connsiteY308" fmla="*/ 59327 h 127251"/>
                    <a:gd name="connsiteX309" fmla="*/ 28689 w 80988"/>
                    <a:gd name="connsiteY309" fmla="*/ 62345 h 127251"/>
                    <a:gd name="connsiteX310" fmla="*/ 29681 w 80988"/>
                    <a:gd name="connsiteY310" fmla="*/ 62345 h 127251"/>
                    <a:gd name="connsiteX311" fmla="*/ 29681 w 80988"/>
                    <a:gd name="connsiteY311" fmla="*/ 55993 h 127251"/>
                    <a:gd name="connsiteX312" fmla="*/ 33682 w 80988"/>
                    <a:gd name="connsiteY312" fmla="*/ 55993 h 127251"/>
                    <a:gd name="connsiteX313" fmla="*/ 33682 w 80988"/>
                    <a:gd name="connsiteY313" fmla="*/ 62345 h 127251"/>
                    <a:gd name="connsiteX314" fmla="*/ 34796 w 80988"/>
                    <a:gd name="connsiteY314" fmla="*/ 62345 h 127251"/>
                    <a:gd name="connsiteX315" fmla="*/ 34796 w 80988"/>
                    <a:gd name="connsiteY315" fmla="*/ 59327 h 127251"/>
                    <a:gd name="connsiteX316" fmla="*/ 36761 w 80988"/>
                    <a:gd name="connsiteY316" fmla="*/ 59327 h 127251"/>
                    <a:gd name="connsiteX317" fmla="*/ 36761 w 80988"/>
                    <a:gd name="connsiteY317" fmla="*/ 71680 h 127251"/>
                    <a:gd name="connsiteX318" fmla="*/ 38086 w 80988"/>
                    <a:gd name="connsiteY318" fmla="*/ 71680 h 127251"/>
                    <a:gd name="connsiteX319" fmla="*/ 38086 w 80988"/>
                    <a:gd name="connsiteY319" fmla="*/ 73715 h 127251"/>
                    <a:gd name="connsiteX320" fmla="*/ 32822 w 80988"/>
                    <a:gd name="connsiteY320" fmla="*/ 73715 h 127251"/>
                    <a:gd name="connsiteX321" fmla="*/ 32822 w 80988"/>
                    <a:gd name="connsiteY321" fmla="*/ 66038 h 127251"/>
                    <a:gd name="connsiteX322" fmla="*/ 31839 w 80988"/>
                    <a:gd name="connsiteY322" fmla="*/ 65424 h 127251"/>
                    <a:gd name="connsiteX323" fmla="*/ 30514 w 80988"/>
                    <a:gd name="connsiteY323" fmla="*/ 66038 h 127251"/>
                    <a:gd name="connsiteX324" fmla="*/ 30514 w 80988"/>
                    <a:gd name="connsiteY324" fmla="*/ 73715 h 127251"/>
                    <a:gd name="connsiteX325" fmla="*/ 28567 w 80988"/>
                    <a:gd name="connsiteY325" fmla="*/ 75689 h 127251"/>
                    <a:gd name="connsiteX326" fmla="*/ 28567 w 80988"/>
                    <a:gd name="connsiteY326" fmla="*/ 89552 h 127251"/>
                    <a:gd name="connsiteX327" fmla="*/ 26654 w 80988"/>
                    <a:gd name="connsiteY327" fmla="*/ 84717 h 127251"/>
                    <a:gd name="connsiteX328" fmla="*/ 26654 w 80988"/>
                    <a:gd name="connsiteY328" fmla="*/ 75689 h 127251"/>
                    <a:gd name="connsiteX329" fmla="*/ 39165 w 80988"/>
                    <a:gd name="connsiteY329" fmla="*/ 75689 h 127251"/>
                    <a:gd name="connsiteX330" fmla="*/ 39165 w 80988"/>
                    <a:gd name="connsiteY330" fmla="*/ 77076 h 127251"/>
                    <a:gd name="connsiteX331" fmla="*/ 37998 w 80988"/>
                    <a:gd name="connsiteY331" fmla="*/ 80032 h 127251"/>
                    <a:gd name="connsiteX332" fmla="*/ 37998 w 80988"/>
                    <a:gd name="connsiteY332" fmla="*/ 75716 h 127251"/>
                    <a:gd name="connsiteX333" fmla="*/ 39174 w 80988"/>
                    <a:gd name="connsiteY333" fmla="*/ 75716 h 127251"/>
                    <a:gd name="connsiteX334" fmla="*/ 36086 w 80988"/>
                    <a:gd name="connsiteY334" fmla="*/ 75689 h 127251"/>
                    <a:gd name="connsiteX335" fmla="*/ 36086 w 80988"/>
                    <a:gd name="connsiteY335" fmla="*/ 84744 h 127251"/>
                    <a:gd name="connsiteX336" fmla="*/ 34234 w 80988"/>
                    <a:gd name="connsiteY336" fmla="*/ 89367 h 127251"/>
                    <a:gd name="connsiteX337" fmla="*/ 34234 w 80988"/>
                    <a:gd name="connsiteY337" fmla="*/ 75716 h 127251"/>
                    <a:gd name="connsiteX338" fmla="*/ 36086 w 80988"/>
                    <a:gd name="connsiteY338" fmla="*/ 75716 h 127251"/>
                    <a:gd name="connsiteX339" fmla="*/ 30444 w 80988"/>
                    <a:gd name="connsiteY339" fmla="*/ 75689 h 127251"/>
                    <a:gd name="connsiteX340" fmla="*/ 32330 w 80988"/>
                    <a:gd name="connsiteY340" fmla="*/ 75689 h 127251"/>
                    <a:gd name="connsiteX341" fmla="*/ 32330 w 80988"/>
                    <a:gd name="connsiteY341" fmla="*/ 94114 h 127251"/>
                    <a:gd name="connsiteX342" fmla="*/ 31374 w 80988"/>
                    <a:gd name="connsiteY342" fmla="*/ 96518 h 127251"/>
                    <a:gd name="connsiteX343" fmla="*/ 30444 w 80988"/>
                    <a:gd name="connsiteY343" fmla="*/ 94237 h 127251"/>
                    <a:gd name="connsiteX344" fmla="*/ 32199 w 80988"/>
                    <a:gd name="connsiteY344" fmla="*/ 100036 h 127251"/>
                    <a:gd name="connsiteX345" fmla="*/ 32199 w 80988"/>
                    <a:gd name="connsiteY345" fmla="*/ 110933 h 127251"/>
                    <a:gd name="connsiteX346" fmla="*/ 30444 w 80988"/>
                    <a:gd name="connsiteY346" fmla="*/ 112687 h 127251"/>
                    <a:gd name="connsiteX347" fmla="*/ 30444 w 80988"/>
                    <a:gd name="connsiteY347" fmla="*/ 100097 h 127251"/>
                    <a:gd name="connsiteX348" fmla="*/ 31322 w 80988"/>
                    <a:gd name="connsiteY348" fmla="*/ 97904 h 127251"/>
                    <a:gd name="connsiteX349" fmla="*/ 24768 w 80988"/>
                    <a:gd name="connsiteY349" fmla="*/ 75689 h 127251"/>
                    <a:gd name="connsiteX350" fmla="*/ 24768 w 80988"/>
                    <a:gd name="connsiteY350" fmla="*/ 80006 h 127251"/>
                    <a:gd name="connsiteX351" fmla="*/ 23101 w 80988"/>
                    <a:gd name="connsiteY351" fmla="*/ 75874 h 127251"/>
                    <a:gd name="connsiteX352" fmla="*/ 23101 w 80988"/>
                    <a:gd name="connsiteY352" fmla="*/ 75689 h 127251"/>
                    <a:gd name="connsiteX353" fmla="*/ 23101 w 80988"/>
                    <a:gd name="connsiteY353" fmla="*/ 77225 h 127251"/>
                    <a:gd name="connsiteX354" fmla="*/ 31058 w 80988"/>
                    <a:gd name="connsiteY354" fmla="*/ 97202 h 127251"/>
                    <a:gd name="connsiteX355" fmla="*/ 23101 w 80988"/>
                    <a:gd name="connsiteY355" fmla="*/ 116951 h 127251"/>
                    <a:gd name="connsiteX356" fmla="*/ 28532 w 80988"/>
                    <a:gd name="connsiteY356" fmla="*/ 104905 h 127251"/>
                    <a:gd name="connsiteX357" fmla="*/ 28532 w 80988"/>
                    <a:gd name="connsiteY357" fmla="*/ 114442 h 127251"/>
                    <a:gd name="connsiteX358" fmla="*/ 26707 w 80988"/>
                    <a:gd name="connsiteY358" fmla="*/ 115890 h 127251"/>
                    <a:gd name="connsiteX359" fmla="*/ 26707 w 80988"/>
                    <a:gd name="connsiteY359" fmla="*/ 109415 h 127251"/>
                    <a:gd name="connsiteX360" fmla="*/ 23338 w 80988"/>
                    <a:gd name="connsiteY360" fmla="*/ 117785 h 127251"/>
                    <a:gd name="connsiteX361" fmla="*/ 24820 w 80988"/>
                    <a:gd name="connsiteY361" fmla="*/ 114179 h 127251"/>
                    <a:gd name="connsiteX362" fmla="*/ 24820 w 80988"/>
                    <a:gd name="connsiteY362" fmla="*/ 117197 h 127251"/>
                    <a:gd name="connsiteX363" fmla="*/ 23618 w 80988"/>
                    <a:gd name="connsiteY363" fmla="*/ 117943 h 127251"/>
                    <a:gd name="connsiteX364" fmla="*/ 39858 w 80988"/>
                    <a:gd name="connsiteY364" fmla="*/ 125304 h 127251"/>
                    <a:gd name="connsiteX365" fmla="*/ 30576 w 80988"/>
                    <a:gd name="connsiteY365" fmla="*/ 122163 h 127251"/>
                    <a:gd name="connsiteX366" fmla="*/ 24110 w 80988"/>
                    <a:gd name="connsiteY366" fmla="*/ 118276 h 127251"/>
                    <a:gd name="connsiteX367" fmla="*/ 39762 w 80988"/>
                    <a:gd name="connsiteY367" fmla="*/ 99080 h 127251"/>
                    <a:gd name="connsiteX368" fmla="*/ 50369 w 80988"/>
                    <a:gd name="connsiteY368" fmla="*/ 114793 h 127251"/>
                    <a:gd name="connsiteX369" fmla="*/ 54861 w 80988"/>
                    <a:gd name="connsiteY369" fmla="*/ 118302 h 127251"/>
                    <a:gd name="connsiteX370" fmla="*/ 39849 w 80988"/>
                    <a:gd name="connsiteY370" fmla="*/ 125304 h 127251"/>
                    <a:gd name="connsiteX371" fmla="*/ 56186 w 80988"/>
                    <a:gd name="connsiteY371" fmla="*/ 117408 h 127251"/>
                    <a:gd name="connsiteX372" fmla="*/ 55308 w 80988"/>
                    <a:gd name="connsiteY372" fmla="*/ 117995 h 127251"/>
                    <a:gd name="connsiteX373" fmla="*/ 51887 w 80988"/>
                    <a:gd name="connsiteY373" fmla="*/ 115363 h 127251"/>
                    <a:gd name="connsiteX374" fmla="*/ 52562 w 80988"/>
                    <a:gd name="connsiteY374" fmla="*/ 114898 h 127251"/>
                    <a:gd name="connsiteX375" fmla="*/ 52843 w 80988"/>
                    <a:gd name="connsiteY375" fmla="*/ 111319 h 127251"/>
                    <a:gd name="connsiteX376" fmla="*/ 53764 w 80988"/>
                    <a:gd name="connsiteY376" fmla="*/ 104633 h 127251"/>
                    <a:gd name="connsiteX377" fmla="*/ 54694 w 80988"/>
                    <a:gd name="connsiteY377" fmla="*/ 103651 h 127251"/>
                    <a:gd name="connsiteX378" fmla="*/ 54387 w 80988"/>
                    <a:gd name="connsiteY378" fmla="*/ 101677 h 127251"/>
                    <a:gd name="connsiteX379" fmla="*/ 54598 w 80988"/>
                    <a:gd name="connsiteY379" fmla="*/ 100571 h 127251"/>
                    <a:gd name="connsiteX380" fmla="*/ 52132 w 80988"/>
                    <a:gd name="connsiteY380" fmla="*/ 104484 h 127251"/>
                    <a:gd name="connsiteX381" fmla="*/ 50597 w 80988"/>
                    <a:gd name="connsiteY381" fmla="*/ 105037 h 127251"/>
                    <a:gd name="connsiteX382" fmla="*/ 51641 w 80988"/>
                    <a:gd name="connsiteY382" fmla="*/ 98623 h 127251"/>
                    <a:gd name="connsiteX383" fmla="*/ 48930 w 80988"/>
                    <a:gd name="connsiteY383" fmla="*/ 98255 h 127251"/>
                    <a:gd name="connsiteX384" fmla="*/ 48009 w 80988"/>
                    <a:gd name="connsiteY384" fmla="*/ 99948 h 127251"/>
                    <a:gd name="connsiteX385" fmla="*/ 46587 w 80988"/>
                    <a:gd name="connsiteY385" fmla="*/ 101001 h 127251"/>
                    <a:gd name="connsiteX386" fmla="*/ 46833 w 80988"/>
                    <a:gd name="connsiteY386" fmla="*/ 101677 h 127251"/>
                    <a:gd name="connsiteX387" fmla="*/ 46342 w 80988"/>
                    <a:gd name="connsiteY387" fmla="*/ 102554 h 127251"/>
                    <a:gd name="connsiteX388" fmla="*/ 46956 w 80988"/>
                    <a:gd name="connsiteY388" fmla="*/ 104124 h 127251"/>
                    <a:gd name="connsiteX389" fmla="*/ 45508 w 80988"/>
                    <a:gd name="connsiteY389" fmla="*/ 103510 h 127251"/>
                    <a:gd name="connsiteX390" fmla="*/ 42946 w 80988"/>
                    <a:gd name="connsiteY390" fmla="*/ 100641 h 127251"/>
                    <a:gd name="connsiteX391" fmla="*/ 43324 w 80988"/>
                    <a:gd name="connsiteY391" fmla="*/ 102492 h 127251"/>
                    <a:gd name="connsiteX392" fmla="*/ 43166 w 80988"/>
                    <a:gd name="connsiteY392" fmla="*/ 105546 h 127251"/>
                    <a:gd name="connsiteX393" fmla="*/ 39990 w 80988"/>
                    <a:gd name="connsiteY393" fmla="*/ 97132 h 127251"/>
                    <a:gd name="connsiteX394" fmla="*/ 56168 w 80988"/>
                    <a:gd name="connsiteY394" fmla="*/ 97132 h 127251"/>
                    <a:gd name="connsiteX395" fmla="*/ 56282 w 80988"/>
                    <a:gd name="connsiteY395" fmla="*/ 74786 h 127251"/>
                    <a:gd name="connsiteX396" fmla="*/ 55098 w 80988"/>
                    <a:gd name="connsiteY396" fmla="*/ 74786 h 127251"/>
                    <a:gd name="connsiteX397" fmla="*/ 55098 w 80988"/>
                    <a:gd name="connsiteY397" fmla="*/ 33550 h 127251"/>
                    <a:gd name="connsiteX398" fmla="*/ 56273 w 80988"/>
                    <a:gd name="connsiteY398" fmla="*/ 33550 h 127251"/>
                    <a:gd name="connsiteX399" fmla="*/ 69530 w 80988"/>
                    <a:gd name="connsiteY399" fmla="*/ 104124 h 127251"/>
                    <a:gd name="connsiteX400" fmla="*/ 65617 w 80988"/>
                    <a:gd name="connsiteY400" fmla="*/ 109248 h 127251"/>
                    <a:gd name="connsiteX401" fmla="*/ 65617 w 80988"/>
                    <a:gd name="connsiteY401" fmla="*/ 108301 h 127251"/>
                    <a:gd name="connsiteX402" fmla="*/ 64635 w 80988"/>
                    <a:gd name="connsiteY402" fmla="*/ 107678 h 127251"/>
                    <a:gd name="connsiteX403" fmla="*/ 63310 w 80988"/>
                    <a:gd name="connsiteY403" fmla="*/ 108301 h 127251"/>
                    <a:gd name="connsiteX404" fmla="*/ 63310 w 80988"/>
                    <a:gd name="connsiteY404" fmla="*/ 111749 h 127251"/>
                    <a:gd name="connsiteX405" fmla="*/ 58283 w 80988"/>
                    <a:gd name="connsiteY405" fmla="*/ 115969 h 127251"/>
                    <a:gd name="connsiteX406" fmla="*/ 58037 w 80988"/>
                    <a:gd name="connsiteY406" fmla="*/ 115969 h 127251"/>
                    <a:gd name="connsiteX407" fmla="*/ 58037 w 80988"/>
                    <a:gd name="connsiteY407" fmla="*/ 113933 h 127251"/>
                    <a:gd name="connsiteX408" fmla="*/ 59397 w 80988"/>
                    <a:gd name="connsiteY408" fmla="*/ 113933 h 127251"/>
                    <a:gd name="connsiteX409" fmla="*/ 59397 w 80988"/>
                    <a:gd name="connsiteY409" fmla="*/ 101545 h 127251"/>
                    <a:gd name="connsiteX410" fmla="*/ 61459 w 80988"/>
                    <a:gd name="connsiteY410" fmla="*/ 101545 h 127251"/>
                    <a:gd name="connsiteX411" fmla="*/ 61459 w 80988"/>
                    <a:gd name="connsiteY411" fmla="*/ 104563 h 127251"/>
                    <a:gd name="connsiteX412" fmla="*/ 62441 w 80988"/>
                    <a:gd name="connsiteY412" fmla="*/ 104563 h 127251"/>
                    <a:gd name="connsiteX413" fmla="*/ 62441 w 80988"/>
                    <a:gd name="connsiteY413" fmla="*/ 98246 h 127251"/>
                    <a:gd name="connsiteX414" fmla="*/ 66451 w 80988"/>
                    <a:gd name="connsiteY414" fmla="*/ 98246 h 127251"/>
                    <a:gd name="connsiteX415" fmla="*/ 66451 w 80988"/>
                    <a:gd name="connsiteY415" fmla="*/ 104598 h 127251"/>
                    <a:gd name="connsiteX416" fmla="*/ 67530 w 80988"/>
                    <a:gd name="connsiteY416" fmla="*/ 104598 h 127251"/>
                    <a:gd name="connsiteX417" fmla="*/ 67530 w 80988"/>
                    <a:gd name="connsiteY417" fmla="*/ 101545 h 127251"/>
                    <a:gd name="connsiteX418" fmla="*/ 69530 w 80988"/>
                    <a:gd name="connsiteY418" fmla="*/ 101545 h 127251"/>
                    <a:gd name="connsiteX419" fmla="*/ 72522 w 80988"/>
                    <a:gd name="connsiteY419" fmla="*/ 97106 h 127251"/>
                    <a:gd name="connsiteX420" fmla="*/ 56300 w 80988"/>
                    <a:gd name="connsiteY420" fmla="*/ 97106 h 127251"/>
                    <a:gd name="connsiteX421" fmla="*/ 56300 w 80988"/>
                    <a:gd name="connsiteY421" fmla="*/ 75593 h 127251"/>
                    <a:gd name="connsiteX422" fmla="*/ 72469 w 80988"/>
                    <a:gd name="connsiteY422" fmla="*/ 75593 h 127251"/>
                    <a:gd name="connsiteX423" fmla="*/ 71645 w 80988"/>
                    <a:gd name="connsiteY423" fmla="*/ 23750 h 127251"/>
                    <a:gd name="connsiteX424" fmla="*/ 40937 w 80988"/>
                    <a:gd name="connsiteY424" fmla="*/ 19126 h 127251"/>
                    <a:gd name="connsiteX425" fmla="*/ 8581 w 80988"/>
                    <a:gd name="connsiteY425" fmla="*/ 23785 h 127251"/>
                    <a:gd name="connsiteX426" fmla="*/ 2167 w 80988"/>
                    <a:gd name="connsiteY426" fmla="*/ 12537 h 127251"/>
                    <a:gd name="connsiteX427" fmla="*/ 11634 w 80988"/>
                    <a:gd name="connsiteY427" fmla="*/ 15169 h 127251"/>
                    <a:gd name="connsiteX428" fmla="*/ 11353 w 80988"/>
                    <a:gd name="connsiteY428" fmla="*/ 15169 h 127251"/>
                    <a:gd name="connsiteX429" fmla="*/ 14740 w 80988"/>
                    <a:gd name="connsiteY429" fmla="*/ 19205 h 127251"/>
                    <a:gd name="connsiteX430" fmla="*/ 15696 w 80988"/>
                    <a:gd name="connsiteY430" fmla="*/ 14520 h 127251"/>
                    <a:gd name="connsiteX431" fmla="*/ 15362 w 80988"/>
                    <a:gd name="connsiteY431" fmla="*/ 11888 h 127251"/>
                    <a:gd name="connsiteX432" fmla="*/ 15854 w 80988"/>
                    <a:gd name="connsiteY432" fmla="*/ 14564 h 127251"/>
                    <a:gd name="connsiteX433" fmla="*/ 22697 w 80988"/>
                    <a:gd name="connsiteY433" fmla="*/ 15441 h 127251"/>
                    <a:gd name="connsiteX434" fmla="*/ 18653 w 80988"/>
                    <a:gd name="connsiteY434" fmla="*/ 12634 h 127251"/>
                    <a:gd name="connsiteX435" fmla="*/ 19214 w 80988"/>
                    <a:gd name="connsiteY435" fmla="*/ 11186 h 127251"/>
                    <a:gd name="connsiteX436" fmla="*/ 20969 w 80988"/>
                    <a:gd name="connsiteY436" fmla="*/ 10169 h 127251"/>
                    <a:gd name="connsiteX437" fmla="*/ 21653 w 80988"/>
                    <a:gd name="connsiteY437" fmla="*/ 5948 h 127251"/>
                    <a:gd name="connsiteX438" fmla="*/ 23496 w 80988"/>
                    <a:gd name="connsiteY438" fmla="*/ 9958 h 127251"/>
                    <a:gd name="connsiteX439" fmla="*/ 26768 w 80988"/>
                    <a:gd name="connsiteY439" fmla="*/ 11432 h 127251"/>
                    <a:gd name="connsiteX440" fmla="*/ 24671 w 80988"/>
                    <a:gd name="connsiteY440" fmla="*/ 16696 h 127251"/>
                    <a:gd name="connsiteX441" fmla="*/ 30251 w 80988"/>
                    <a:gd name="connsiteY441" fmla="*/ 11958 h 127251"/>
                    <a:gd name="connsiteX442" fmla="*/ 39648 w 80988"/>
                    <a:gd name="connsiteY442" fmla="*/ 13099 h 127251"/>
                    <a:gd name="connsiteX443" fmla="*/ 35428 w 80988"/>
                    <a:gd name="connsiteY443" fmla="*/ 11002 h 127251"/>
                    <a:gd name="connsiteX444" fmla="*/ 35120 w 80988"/>
                    <a:gd name="connsiteY444" fmla="*/ 9089 h 127251"/>
                    <a:gd name="connsiteX445" fmla="*/ 34875 w 80988"/>
                    <a:gd name="connsiteY445" fmla="*/ 7545 h 127251"/>
                    <a:gd name="connsiteX446" fmla="*/ 37551 w 80988"/>
                    <a:gd name="connsiteY446" fmla="*/ 6747 h 127251"/>
                    <a:gd name="connsiteX447" fmla="*/ 38481 w 80988"/>
                    <a:gd name="connsiteY447" fmla="*/ 7545 h 127251"/>
                    <a:gd name="connsiteX448" fmla="*/ 40016 w 80988"/>
                    <a:gd name="connsiteY448" fmla="*/ 1325 h 127251"/>
                    <a:gd name="connsiteX449" fmla="*/ 41437 w 80988"/>
                    <a:gd name="connsiteY449" fmla="*/ 7212 h 127251"/>
                    <a:gd name="connsiteX450" fmla="*/ 42271 w 80988"/>
                    <a:gd name="connsiteY450" fmla="*/ 6896 h 127251"/>
                    <a:gd name="connsiteX451" fmla="*/ 44903 w 80988"/>
                    <a:gd name="connsiteY451" fmla="*/ 11432 h 127251"/>
                    <a:gd name="connsiteX452" fmla="*/ 40428 w 80988"/>
                    <a:gd name="connsiteY452" fmla="*/ 12967 h 127251"/>
                    <a:gd name="connsiteX453" fmla="*/ 49860 w 80988"/>
                    <a:gd name="connsiteY453" fmla="*/ 12572 h 127251"/>
                    <a:gd name="connsiteX454" fmla="*/ 53369 w 80988"/>
                    <a:gd name="connsiteY454" fmla="*/ 11432 h 127251"/>
                    <a:gd name="connsiteX455" fmla="*/ 56001 w 80988"/>
                    <a:gd name="connsiteY455" fmla="*/ 9949 h 127251"/>
                    <a:gd name="connsiteX456" fmla="*/ 56589 w 80988"/>
                    <a:gd name="connsiteY456" fmla="*/ 9949 h 127251"/>
                    <a:gd name="connsiteX457" fmla="*/ 56589 w 80988"/>
                    <a:gd name="connsiteY457" fmla="*/ 9335 h 127251"/>
                    <a:gd name="connsiteX458" fmla="*/ 58344 w 80988"/>
                    <a:gd name="connsiteY458" fmla="*/ 6036 h 127251"/>
                    <a:gd name="connsiteX459" fmla="*/ 58958 w 80988"/>
                    <a:gd name="connsiteY459" fmla="*/ 10133 h 127251"/>
                    <a:gd name="connsiteX460" fmla="*/ 61239 w 80988"/>
                    <a:gd name="connsiteY460" fmla="*/ 12388 h 127251"/>
                    <a:gd name="connsiteX461" fmla="*/ 61020 w 80988"/>
                    <a:gd name="connsiteY461" fmla="*/ 12476 h 127251"/>
                    <a:gd name="connsiteX462" fmla="*/ 60406 w 80988"/>
                    <a:gd name="connsiteY462" fmla="*/ 18617 h 127251"/>
                    <a:gd name="connsiteX463" fmla="*/ 62599 w 80988"/>
                    <a:gd name="connsiteY463" fmla="*/ 13073 h 127251"/>
                    <a:gd name="connsiteX464" fmla="*/ 64749 w 80988"/>
                    <a:gd name="connsiteY464" fmla="*/ 11932 h 127251"/>
                    <a:gd name="connsiteX465" fmla="*/ 64599 w 80988"/>
                    <a:gd name="connsiteY465" fmla="*/ 14740 h 127251"/>
                    <a:gd name="connsiteX466" fmla="*/ 64599 w 80988"/>
                    <a:gd name="connsiteY466" fmla="*/ 15047 h 127251"/>
                    <a:gd name="connsiteX467" fmla="*/ 67898 w 80988"/>
                    <a:gd name="connsiteY467" fmla="*/ 20504 h 127251"/>
                    <a:gd name="connsiteX468" fmla="*/ 68355 w 80988"/>
                    <a:gd name="connsiteY468" fmla="*/ 15380 h 127251"/>
                    <a:gd name="connsiteX469" fmla="*/ 77821 w 80988"/>
                    <a:gd name="connsiteY469" fmla="*/ 12458 h 127251"/>
                    <a:gd name="connsiteX470" fmla="*/ 71592 w 80988"/>
                    <a:gd name="connsiteY470" fmla="*/ 23785 h 12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</a:cxnLst>
                  <a:rect l="l" t="t" r="r" b="b"/>
                  <a:pathLst>
                    <a:path w="80988" h="127251">
                      <a:moveTo>
                        <a:pt x="80988" y="11581"/>
                      </a:moveTo>
                      <a:lnTo>
                        <a:pt x="79444" y="11458"/>
                      </a:lnTo>
                      <a:cubicBezTo>
                        <a:pt x="74891" y="11063"/>
                        <a:pt x="67056" y="9888"/>
                        <a:pt x="67161" y="16889"/>
                      </a:cubicBezTo>
                      <a:cubicBezTo>
                        <a:pt x="70671" y="15871"/>
                        <a:pt x="71943" y="19354"/>
                        <a:pt x="67907" y="19354"/>
                      </a:cubicBezTo>
                      <a:cubicBezTo>
                        <a:pt x="66056" y="19354"/>
                        <a:pt x="65810" y="16573"/>
                        <a:pt x="65775" y="15310"/>
                      </a:cubicBezTo>
                      <a:cubicBezTo>
                        <a:pt x="67354" y="13836"/>
                        <a:pt x="67784" y="10783"/>
                        <a:pt x="64757" y="10783"/>
                      </a:cubicBezTo>
                      <a:cubicBezTo>
                        <a:pt x="63884" y="10951"/>
                        <a:pt x="63061" y="11320"/>
                        <a:pt x="62353" y="11862"/>
                      </a:cubicBezTo>
                      <a:cubicBezTo>
                        <a:pt x="62144" y="10717"/>
                        <a:pt x="61331" y="9774"/>
                        <a:pt x="60230" y="9396"/>
                      </a:cubicBezTo>
                      <a:cubicBezTo>
                        <a:pt x="60327" y="7642"/>
                        <a:pt x="60046" y="5817"/>
                        <a:pt x="58537" y="4650"/>
                      </a:cubicBezTo>
                      <a:cubicBezTo>
                        <a:pt x="56862" y="5412"/>
                        <a:pt x="55698" y="6984"/>
                        <a:pt x="55457" y="8809"/>
                      </a:cubicBezTo>
                      <a:cubicBezTo>
                        <a:pt x="53703" y="8931"/>
                        <a:pt x="52185" y="9739"/>
                        <a:pt x="52185" y="12046"/>
                      </a:cubicBezTo>
                      <a:lnTo>
                        <a:pt x="52185" y="12669"/>
                      </a:lnTo>
                      <a:lnTo>
                        <a:pt x="52773" y="12669"/>
                      </a:lnTo>
                      <a:cubicBezTo>
                        <a:pt x="58748" y="12669"/>
                        <a:pt x="52957" y="21328"/>
                        <a:pt x="51018" y="12450"/>
                      </a:cubicBezTo>
                      <a:cubicBezTo>
                        <a:pt x="54659" y="10695"/>
                        <a:pt x="50220" y="5361"/>
                        <a:pt x="48035" y="8388"/>
                      </a:cubicBezTo>
                      <a:cubicBezTo>
                        <a:pt x="47100" y="9500"/>
                        <a:pt x="47244" y="11161"/>
                        <a:pt x="48357" y="12096"/>
                      </a:cubicBezTo>
                      <a:cubicBezTo>
                        <a:pt x="48476" y="12195"/>
                        <a:pt x="48603" y="12285"/>
                        <a:pt x="48737" y="12362"/>
                      </a:cubicBezTo>
                      <a:cubicBezTo>
                        <a:pt x="48491" y="17626"/>
                        <a:pt x="41648" y="16275"/>
                        <a:pt x="41648" y="13037"/>
                      </a:cubicBezTo>
                      <a:cubicBezTo>
                        <a:pt x="41648" y="8326"/>
                        <a:pt x="44210" y="12450"/>
                        <a:pt x="44982" y="13994"/>
                      </a:cubicBezTo>
                      <a:lnTo>
                        <a:pt x="45508" y="13064"/>
                      </a:lnTo>
                      <a:cubicBezTo>
                        <a:pt x="46956" y="10432"/>
                        <a:pt x="47570" y="3641"/>
                        <a:pt x="42604" y="5641"/>
                      </a:cubicBezTo>
                      <a:cubicBezTo>
                        <a:pt x="42604" y="4071"/>
                        <a:pt x="41683" y="737"/>
                        <a:pt x="39972" y="0"/>
                      </a:cubicBezTo>
                      <a:cubicBezTo>
                        <a:pt x="38121" y="1141"/>
                        <a:pt x="37630" y="3387"/>
                        <a:pt x="37445" y="5361"/>
                      </a:cubicBezTo>
                      <a:cubicBezTo>
                        <a:pt x="35103" y="4343"/>
                        <a:pt x="33410" y="6378"/>
                        <a:pt x="33778" y="8537"/>
                      </a:cubicBezTo>
                      <a:lnTo>
                        <a:pt x="33901" y="9458"/>
                      </a:lnTo>
                      <a:cubicBezTo>
                        <a:pt x="34198" y="11373"/>
                        <a:pt x="34612" y="13269"/>
                        <a:pt x="35138" y="15134"/>
                      </a:cubicBezTo>
                      <a:lnTo>
                        <a:pt x="35752" y="13195"/>
                      </a:lnTo>
                      <a:cubicBezTo>
                        <a:pt x="36366" y="11186"/>
                        <a:pt x="38279" y="9528"/>
                        <a:pt x="38525" y="13257"/>
                      </a:cubicBezTo>
                      <a:cubicBezTo>
                        <a:pt x="38586" y="14608"/>
                        <a:pt x="33594" y="19267"/>
                        <a:pt x="31593" y="12379"/>
                      </a:cubicBezTo>
                      <a:cubicBezTo>
                        <a:pt x="34919" y="10493"/>
                        <a:pt x="30356" y="5071"/>
                        <a:pt x="28014" y="8870"/>
                      </a:cubicBezTo>
                      <a:cubicBezTo>
                        <a:pt x="27633" y="9455"/>
                        <a:pt x="27543" y="10183"/>
                        <a:pt x="27768" y="10844"/>
                      </a:cubicBezTo>
                      <a:cubicBezTo>
                        <a:pt x="27188" y="9623"/>
                        <a:pt x="25978" y="8825"/>
                        <a:pt x="24627" y="8774"/>
                      </a:cubicBezTo>
                      <a:cubicBezTo>
                        <a:pt x="24320" y="7238"/>
                        <a:pt x="23206" y="5203"/>
                        <a:pt x="21513" y="4773"/>
                      </a:cubicBezTo>
                      <a:cubicBezTo>
                        <a:pt x="19881" y="5598"/>
                        <a:pt x="19819" y="8001"/>
                        <a:pt x="19819" y="9607"/>
                      </a:cubicBezTo>
                      <a:lnTo>
                        <a:pt x="18310" y="10484"/>
                      </a:lnTo>
                      <a:cubicBezTo>
                        <a:pt x="18011" y="11109"/>
                        <a:pt x="17765" y="11757"/>
                        <a:pt x="17573" y="12423"/>
                      </a:cubicBezTo>
                      <a:cubicBezTo>
                        <a:pt x="17270" y="11457"/>
                        <a:pt x="16366" y="10807"/>
                        <a:pt x="15354" y="10827"/>
                      </a:cubicBezTo>
                      <a:cubicBezTo>
                        <a:pt x="13988" y="10795"/>
                        <a:pt x="12854" y="11876"/>
                        <a:pt x="12823" y="13242"/>
                      </a:cubicBezTo>
                      <a:cubicBezTo>
                        <a:pt x="12797" y="14314"/>
                        <a:pt x="13465" y="15279"/>
                        <a:pt x="14476" y="15634"/>
                      </a:cubicBezTo>
                      <a:cubicBezTo>
                        <a:pt x="14405" y="16721"/>
                        <a:pt x="14135" y="17787"/>
                        <a:pt x="13678" y="18775"/>
                      </a:cubicBezTo>
                      <a:cubicBezTo>
                        <a:pt x="12292" y="21407"/>
                        <a:pt x="7177" y="16003"/>
                        <a:pt x="11274" y="16398"/>
                      </a:cubicBezTo>
                      <a:cubicBezTo>
                        <a:pt x="11678" y="16398"/>
                        <a:pt x="11827" y="16705"/>
                        <a:pt x="12046" y="16959"/>
                      </a:cubicBezTo>
                      <a:cubicBezTo>
                        <a:pt x="12564" y="17573"/>
                        <a:pt x="13985" y="17837"/>
                        <a:pt x="13371" y="16459"/>
                      </a:cubicBezTo>
                      <a:cubicBezTo>
                        <a:pt x="13257" y="16257"/>
                        <a:pt x="13160" y="16056"/>
                        <a:pt x="13064" y="15845"/>
                      </a:cubicBezTo>
                      <a:lnTo>
                        <a:pt x="12906" y="15354"/>
                      </a:lnTo>
                      <a:lnTo>
                        <a:pt x="12660" y="14766"/>
                      </a:lnTo>
                      <a:cubicBezTo>
                        <a:pt x="10809" y="10054"/>
                        <a:pt x="4615" y="11072"/>
                        <a:pt x="640" y="11686"/>
                      </a:cubicBezTo>
                      <a:lnTo>
                        <a:pt x="526" y="11686"/>
                      </a:lnTo>
                      <a:lnTo>
                        <a:pt x="526" y="11809"/>
                      </a:lnTo>
                      <a:lnTo>
                        <a:pt x="0" y="12643"/>
                      </a:lnTo>
                      <a:cubicBezTo>
                        <a:pt x="4097" y="15275"/>
                        <a:pt x="7642" y="18986"/>
                        <a:pt x="7308" y="24233"/>
                      </a:cubicBezTo>
                      <a:lnTo>
                        <a:pt x="7001" y="24320"/>
                      </a:lnTo>
                      <a:cubicBezTo>
                        <a:pt x="6490" y="24471"/>
                        <a:pt x="6198" y="25008"/>
                        <a:pt x="6349" y="25519"/>
                      </a:cubicBezTo>
                      <a:cubicBezTo>
                        <a:pt x="6442" y="25833"/>
                        <a:pt x="6687" y="26078"/>
                        <a:pt x="7001" y="26171"/>
                      </a:cubicBezTo>
                      <a:cubicBezTo>
                        <a:pt x="6900" y="26229"/>
                        <a:pt x="6805" y="26300"/>
                        <a:pt x="6721" y="26382"/>
                      </a:cubicBezTo>
                      <a:lnTo>
                        <a:pt x="5580" y="27523"/>
                      </a:lnTo>
                      <a:cubicBezTo>
                        <a:pt x="4968" y="28150"/>
                        <a:pt x="4968" y="29150"/>
                        <a:pt x="5580" y="29777"/>
                      </a:cubicBezTo>
                      <a:lnTo>
                        <a:pt x="6721" y="30944"/>
                      </a:lnTo>
                      <a:cubicBezTo>
                        <a:pt x="6927" y="31146"/>
                        <a:pt x="7180" y="31293"/>
                        <a:pt x="7457" y="31374"/>
                      </a:cubicBezTo>
                      <a:lnTo>
                        <a:pt x="6229" y="31751"/>
                      </a:lnTo>
                      <a:lnTo>
                        <a:pt x="4913" y="31751"/>
                      </a:lnTo>
                      <a:lnTo>
                        <a:pt x="4852" y="90087"/>
                      </a:lnTo>
                      <a:cubicBezTo>
                        <a:pt x="4852" y="100317"/>
                        <a:pt x="5931" y="103896"/>
                        <a:pt x="11607" y="110433"/>
                      </a:cubicBezTo>
                      <a:cubicBezTo>
                        <a:pt x="17705" y="117513"/>
                        <a:pt x="27321" y="122786"/>
                        <a:pt x="29786" y="123926"/>
                      </a:cubicBezTo>
                      <a:cubicBezTo>
                        <a:pt x="32067" y="124979"/>
                        <a:pt x="37182" y="127251"/>
                        <a:pt x="39832" y="127251"/>
                      </a:cubicBezTo>
                      <a:cubicBezTo>
                        <a:pt x="45903" y="127251"/>
                        <a:pt x="58598" y="118566"/>
                        <a:pt x="62950" y="114714"/>
                      </a:cubicBezTo>
                      <a:cubicBezTo>
                        <a:pt x="66751" y="111314"/>
                        <a:pt x="69967" y="107313"/>
                        <a:pt x="72469" y="102870"/>
                      </a:cubicBezTo>
                      <a:lnTo>
                        <a:pt x="72557" y="102712"/>
                      </a:lnTo>
                      <a:cubicBezTo>
                        <a:pt x="73048" y="101633"/>
                        <a:pt x="73391" y="100650"/>
                        <a:pt x="73856" y="99325"/>
                      </a:cubicBezTo>
                      <a:cubicBezTo>
                        <a:pt x="74092" y="98603"/>
                        <a:pt x="74257" y="97860"/>
                        <a:pt x="74347" y="97106"/>
                      </a:cubicBezTo>
                      <a:lnTo>
                        <a:pt x="74347" y="97106"/>
                      </a:lnTo>
                      <a:lnTo>
                        <a:pt x="74285" y="31681"/>
                      </a:lnTo>
                      <a:lnTo>
                        <a:pt x="73347" y="31681"/>
                      </a:lnTo>
                      <a:lnTo>
                        <a:pt x="72469" y="31278"/>
                      </a:lnTo>
                      <a:cubicBezTo>
                        <a:pt x="72763" y="31220"/>
                        <a:pt x="73031" y="31070"/>
                        <a:pt x="73233" y="30848"/>
                      </a:cubicBezTo>
                      <a:lnTo>
                        <a:pt x="74408" y="29707"/>
                      </a:lnTo>
                      <a:cubicBezTo>
                        <a:pt x="75020" y="29080"/>
                        <a:pt x="75020" y="28080"/>
                        <a:pt x="74408" y="27452"/>
                      </a:cubicBezTo>
                      <a:lnTo>
                        <a:pt x="73233" y="26286"/>
                      </a:lnTo>
                      <a:cubicBezTo>
                        <a:pt x="73126" y="26173"/>
                        <a:pt x="73001" y="26078"/>
                        <a:pt x="72864" y="26005"/>
                      </a:cubicBezTo>
                      <a:cubicBezTo>
                        <a:pt x="73366" y="25810"/>
                        <a:pt x="73614" y="25247"/>
                        <a:pt x="73420" y="24745"/>
                      </a:cubicBezTo>
                      <a:cubicBezTo>
                        <a:pt x="73321" y="24490"/>
                        <a:pt x="73119" y="24288"/>
                        <a:pt x="72864" y="24189"/>
                      </a:cubicBezTo>
                      <a:cubicBezTo>
                        <a:pt x="71355" y="19161"/>
                        <a:pt x="77760" y="13897"/>
                        <a:pt x="80971" y="11581"/>
                      </a:cubicBezTo>
                      <a:close/>
                      <a:moveTo>
                        <a:pt x="61634" y="13959"/>
                      </a:moveTo>
                      <a:cubicBezTo>
                        <a:pt x="62334" y="14110"/>
                        <a:pt x="62887" y="14648"/>
                        <a:pt x="63055" y="15345"/>
                      </a:cubicBezTo>
                      <a:cubicBezTo>
                        <a:pt x="63205" y="16178"/>
                        <a:pt x="61608" y="17503"/>
                        <a:pt x="60423" y="17503"/>
                      </a:cubicBezTo>
                      <a:cubicBezTo>
                        <a:pt x="59239" y="17503"/>
                        <a:pt x="56168" y="13994"/>
                        <a:pt x="60669" y="13678"/>
                      </a:cubicBezTo>
                      <a:lnTo>
                        <a:pt x="60669" y="13739"/>
                      </a:lnTo>
                      <a:lnTo>
                        <a:pt x="61037" y="13836"/>
                      </a:lnTo>
                      <a:close/>
                      <a:moveTo>
                        <a:pt x="48965" y="9028"/>
                      </a:moveTo>
                      <a:cubicBezTo>
                        <a:pt x="49895" y="7791"/>
                        <a:pt x="52913" y="10563"/>
                        <a:pt x="49842" y="11660"/>
                      </a:cubicBezTo>
                      <a:cubicBezTo>
                        <a:pt x="48860" y="11020"/>
                        <a:pt x="48149" y="10274"/>
                        <a:pt x="48965" y="9028"/>
                      </a:cubicBezTo>
                      <a:close/>
                      <a:moveTo>
                        <a:pt x="28935" y="9423"/>
                      </a:moveTo>
                      <a:cubicBezTo>
                        <a:pt x="30198" y="7396"/>
                        <a:pt x="33032" y="10441"/>
                        <a:pt x="30234" y="11520"/>
                      </a:cubicBezTo>
                      <a:cubicBezTo>
                        <a:pt x="29426" y="11213"/>
                        <a:pt x="28286" y="10502"/>
                        <a:pt x="28970" y="9423"/>
                      </a:cubicBezTo>
                      <a:close/>
                      <a:moveTo>
                        <a:pt x="27461" y="12669"/>
                      </a:moveTo>
                      <a:lnTo>
                        <a:pt x="28102" y="12669"/>
                      </a:lnTo>
                      <a:lnTo>
                        <a:pt x="28040" y="12055"/>
                      </a:lnTo>
                      <a:cubicBezTo>
                        <a:pt x="28019" y="11707"/>
                        <a:pt x="27948" y="11364"/>
                        <a:pt x="27830" y="11037"/>
                      </a:cubicBezTo>
                      <a:cubicBezTo>
                        <a:pt x="28096" y="11570"/>
                        <a:pt x="28527" y="12004"/>
                        <a:pt x="29058" y="12274"/>
                      </a:cubicBezTo>
                      <a:cubicBezTo>
                        <a:pt x="28935" y="17266"/>
                        <a:pt x="26593" y="16766"/>
                        <a:pt x="25364" y="15784"/>
                      </a:cubicBezTo>
                      <a:cubicBezTo>
                        <a:pt x="23943" y="14669"/>
                        <a:pt x="23452" y="12669"/>
                        <a:pt x="27461" y="12669"/>
                      </a:cubicBezTo>
                      <a:close/>
                      <a:moveTo>
                        <a:pt x="17380" y="14617"/>
                      </a:moveTo>
                      <a:cubicBezTo>
                        <a:pt x="18828" y="13810"/>
                        <a:pt x="21478" y="12643"/>
                        <a:pt x="21513" y="15494"/>
                      </a:cubicBezTo>
                      <a:cubicBezTo>
                        <a:pt x="21548" y="18345"/>
                        <a:pt x="17565" y="17863"/>
                        <a:pt x="17038" y="15064"/>
                      </a:cubicBezTo>
                      <a:lnTo>
                        <a:pt x="17380" y="14599"/>
                      </a:lnTo>
                      <a:close/>
                      <a:moveTo>
                        <a:pt x="7642" y="98720"/>
                      </a:moveTo>
                      <a:cubicBezTo>
                        <a:pt x="6986" y="95766"/>
                        <a:pt x="6692" y="92743"/>
                        <a:pt x="6764" y="89718"/>
                      </a:cubicBezTo>
                      <a:lnTo>
                        <a:pt x="6764" y="75681"/>
                      </a:lnTo>
                      <a:lnTo>
                        <a:pt x="7642" y="75681"/>
                      </a:lnTo>
                      <a:close/>
                      <a:moveTo>
                        <a:pt x="11397" y="106730"/>
                      </a:moveTo>
                      <a:cubicBezTo>
                        <a:pt x="10759" y="105840"/>
                        <a:pt x="10173" y="104915"/>
                        <a:pt x="9642" y="103958"/>
                      </a:cubicBezTo>
                      <a:lnTo>
                        <a:pt x="9642" y="75716"/>
                      </a:lnTo>
                      <a:lnTo>
                        <a:pt x="11397" y="75716"/>
                      </a:lnTo>
                      <a:close/>
                      <a:moveTo>
                        <a:pt x="15196" y="111117"/>
                      </a:moveTo>
                      <a:lnTo>
                        <a:pt x="13441" y="109266"/>
                      </a:lnTo>
                      <a:lnTo>
                        <a:pt x="13441" y="75628"/>
                      </a:lnTo>
                      <a:lnTo>
                        <a:pt x="15196" y="75628"/>
                      </a:lnTo>
                      <a:close/>
                      <a:moveTo>
                        <a:pt x="19047" y="114539"/>
                      </a:moveTo>
                      <a:lnTo>
                        <a:pt x="17196" y="112977"/>
                      </a:lnTo>
                      <a:lnTo>
                        <a:pt x="17196" y="75689"/>
                      </a:lnTo>
                      <a:lnTo>
                        <a:pt x="19047" y="75689"/>
                      </a:lnTo>
                      <a:close/>
                      <a:moveTo>
                        <a:pt x="22618" y="117276"/>
                      </a:moveTo>
                      <a:lnTo>
                        <a:pt x="21074" y="116135"/>
                      </a:lnTo>
                      <a:lnTo>
                        <a:pt x="21074" y="75654"/>
                      </a:lnTo>
                      <a:lnTo>
                        <a:pt x="22530" y="75654"/>
                      </a:lnTo>
                      <a:lnTo>
                        <a:pt x="22618" y="75935"/>
                      </a:lnTo>
                      <a:close/>
                      <a:moveTo>
                        <a:pt x="22899" y="74838"/>
                      </a:moveTo>
                      <a:lnTo>
                        <a:pt x="6808" y="74838"/>
                      </a:lnTo>
                      <a:lnTo>
                        <a:pt x="6808" y="53905"/>
                      </a:lnTo>
                      <a:lnTo>
                        <a:pt x="22899" y="53905"/>
                      </a:lnTo>
                      <a:lnTo>
                        <a:pt x="22899" y="33585"/>
                      </a:lnTo>
                      <a:lnTo>
                        <a:pt x="39727" y="33585"/>
                      </a:lnTo>
                      <a:lnTo>
                        <a:pt x="39727" y="53957"/>
                      </a:lnTo>
                      <a:lnTo>
                        <a:pt x="22899" y="53957"/>
                      </a:lnTo>
                      <a:close/>
                      <a:moveTo>
                        <a:pt x="36796" y="25101"/>
                      </a:moveTo>
                      <a:lnTo>
                        <a:pt x="37963" y="26268"/>
                      </a:lnTo>
                      <a:lnTo>
                        <a:pt x="38121" y="26391"/>
                      </a:lnTo>
                      <a:cubicBezTo>
                        <a:pt x="33903" y="26466"/>
                        <a:pt x="29692" y="26798"/>
                        <a:pt x="25513" y="27382"/>
                      </a:cubicBezTo>
                      <a:lnTo>
                        <a:pt x="26593" y="26303"/>
                      </a:lnTo>
                      <a:cubicBezTo>
                        <a:pt x="27204" y="25676"/>
                        <a:pt x="27204" y="24676"/>
                        <a:pt x="26593" y="24048"/>
                      </a:cubicBezTo>
                      <a:lnTo>
                        <a:pt x="25426" y="22881"/>
                      </a:lnTo>
                      <a:cubicBezTo>
                        <a:pt x="25184" y="22652"/>
                        <a:pt x="24878" y="22501"/>
                        <a:pt x="24548" y="22451"/>
                      </a:cubicBezTo>
                      <a:cubicBezTo>
                        <a:pt x="29238" y="21777"/>
                        <a:pt x="33963" y="21384"/>
                        <a:pt x="38700" y="21276"/>
                      </a:cubicBezTo>
                      <a:cubicBezTo>
                        <a:pt x="38418" y="21356"/>
                        <a:pt x="38161" y="21507"/>
                        <a:pt x="37954" y="21715"/>
                      </a:cubicBezTo>
                      <a:lnTo>
                        <a:pt x="36787" y="22846"/>
                      </a:lnTo>
                      <a:cubicBezTo>
                        <a:pt x="36189" y="23474"/>
                        <a:pt x="36193" y="24461"/>
                        <a:pt x="36796" y="25084"/>
                      </a:cubicBezTo>
                      <a:close/>
                      <a:moveTo>
                        <a:pt x="39165" y="28303"/>
                      </a:moveTo>
                      <a:cubicBezTo>
                        <a:pt x="44596" y="28303"/>
                        <a:pt x="51404" y="28365"/>
                        <a:pt x="56028" y="29137"/>
                      </a:cubicBezTo>
                      <a:cubicBezTo>
                        <a:pt x="60030" y="29758"/>
                        <a:pt x="63991" y="30622"/>
                        <a:pt x="67890" y="31725"/>
                      </a:cubicBezTo>
                      <a:lnTo>
                        <a:pt x="13345" y="31725"/>
                      </a:lnTo>
                      <a:cubicBezTo>
                        <a:pt x="21765" y="29525"/>
                        <a:pt x="30427" y="28382"/>
                        <a:pt x="39130" y="28321"/>
                      </a:cubicBezTo>
                      <a:close/>
                      <a:moveTo>
                        <a:pt x="54484" y="26180"/>
                      </a:moveTo>
                      <a:lnTo>
                        <a:pt x="55414" y="27101"/>
                      </a:lnTo>
                      <a:cubicBezTo>
                        <a:pt x="50314" y="26557"/>
                        <a:pt x="45187" y="26330"/>
                        <a:pt x="40060" y="26426"/>
                      </a:cubicBezTo>
                      <a:lnTo>
                        <a:pt x="40218" y="26268"/>
                      </a:lnTo>
                      <a:lnTo>
                        <a:pt x="41358" y="25127"/>
                      </a:lnTo>
                      <a:cubicBezTo>
                        <a:pt x="41974" y="24505"/>
                        <a:pt x="41974" y="23503"/>
                        <a:pt x="41358" y="22881"/>
                      </a:cubicBezTo>
                      <a:lnTo>
                        <a:pt x="40218" y="21715"/>
                      </a:lnTo>
                      <a:cubicBezTo>
                        <a:pt x="40002" y="21491"/>
                        <a:pt x="39724" y="21338"/>
                        <a:pt x="39419" y="21276"/>
                      </a:cubicBezTo>
                      <a:lnTo>
                        <a:pt x="40955" y="21276"/>
                      </a:lnTo>
                      <a:cubicBezTo>
                        <a:pt x="46214" y="21243"/>
                        <a:pt x="51468" y="21593"/>
                        <a:pt x="56677" y="22320"/>
                      </a:cubicBezTo>
                      <a:cubicBezTo>
                        <a:pt x="56307" y="22353"/>
                        <a:pt x="55959" y="22515"/>
                        <a:pt x="55694" y="22776"/>
                      </a:cubicBezTo>
                      <a:lnTo>
                        <a:pt x="54519" y="23952"/>
                      </a:lnTo>
                      <a:cubicBezTo>
                        <a:pt x="53918" y="24543"/>
                        <a:pt x="53911" y="25510"/>
                        <a:pt x="54502" y="26111"/>
                      </a:cubicBezTo>
                      <a:cubicBezTo>
                        <a:pt x="54507" y="26116"/>
                        <a:pt x="54513" y="26122"/>
                        <a:pt x="54519" y="26128"/>
                      </a:cubicBezTo>
                      <a:close/>
                      <a:moveTo>
                        <a:pt x="65179" y="54010"/>
                      </a:moveTo>
                      <a:lnTo>
                        <a:pt x="72469" y="35682"/>
                      </a:lnTo>
                      <a:lnTo>
                        <a:pt x="72469" y="72355"/>
                      </a:lnTo>
                      <a:close/>
                      <a:moveTo>
                        <a:pt x="72513" y="73794"/>
                      </a:moveTo>
                      <a:lnTo>
                        <a:pt x="72513" y="74838"/>
                      </a:lnTo>
                      <a:lnTo>
                        <a:pt x="71592" y="74838"/>
                      </a:lnTo>
                      <a:lnTo>
                        <a:pt x="71592" y="71452"/>
                      </a:lnTo>
                      <a:close/>
                      <a:moveTo>
                        <a:pt x="69741" y="66828"/>
                      </a:moveTo>
                      <a:lnTo>
                        <a:pt x="69741" y="74838"/>
                      </a:lnTo>
                      <a:lnTo>
                        <a:pt x="67802" y="74838"/>
                      </a:lnTo>
                      <a:lnTo>
                        <a:pt x="67802" y="61941"/>
                      </a:lnTo>
                      <a:close/>
                      <a:moveTo>
                        <a:pt x="56800" y="73513"/>
                      </a:moveTo>
                      <a:lnTo>
                        <a:pt x="56861" y="34533"/>
                      </a:lnTo>
                      <a:lnTo>
                        <a:pt x="64626" y="54010"/>
                      </a:lnTo>
                      <a:close/>
                      <a:moveTo>
                        <a:pt x="62345" y="61099"/>
                      </a:moveTo>
                      <a:lnTo>
                        <a:pt x="62345" y="74838"/>
                      </a:lnTo>
                      <a:lnTo>
                        <a:pt x="60371" y="74838"/>
                      </a:lnTo>
                      <a:lnTo>
                        <a:pt x="60371" y="65951"/>
                      </a:lnTo>
                      <a:close/>
                      <a:moveTo>
                        <a:pt x="58519" y="70574"/>
                      </a:moveTo>
                      <a:lnTo>
                        <a:pt x="58519" y="74821"/>
                      </a:lnTo>
                      <a:lnTo>
                        <a:pt x="56826" y="74821"/>
                      </a:lnTo>
                      <a:close/>
                      <a:moveTo>
                        <a:pt x="57010" y="33585"/>
                      </a:moveTo>
                      <a:lnTo>
                        <a:pt x="58555" y="33585"/>
                      </a:lnTo>
                      <a:lnTo>
                        <a:pt x="58555" y="37375"/>
                      </a:lnTo>
                      <a:close/>
                      <a:moveTo>
                        <a:pt x="60406" y="42034"/>
                      </a:moveTo>
                      <a:lnTo>
                        <a:pt x="60406" y="33585"/>
                      </a:lnTo>
                      <a:lnTo>
                        <a:pt x="62345" y="33585"/>
                      </a:lnTo>
                      <a:lnTo>
                        <a:pt x="62345" y="46886"/>
                      </a:lnTo>
                      <a:close/>
                      <a:moveTo>
                        <a:pt x="64222" y="51615"/>
                      </a:moveTo>
                      <a:lnTo>
                        <a:pt x="64222" y="33585"/>
                      </a:lnTo>
                      <a:lnTo>
                        <a:pt x="65916" y="33585"/>
                      </a:lnTo>
                      <a:lnTo>
                        <a:pt x="65916" y="50755"/>
                      </a:lnTo>
                      <a:lnTo>
                        <a:pt x="64871" y="53282"/>
                      </a:lnTo>
                      <a:close/>
                      <a:moveTo>
                        <a:pt x="64222" y="56361"/>
                      </a:moveTo>
                      <a:lnTo>
                        <a:pt x="64907" y="54703"/>
                      </a:lnTo>
                      <a:lnTo>
                        <a:pt x="65916" y="57256"/>
                      </a:lnTo>
                      <a:lnTo>
                        <a:pt x="65916" y="74803"/>
                      </a:lnTo>
                      <a:lnTo>
                        <a:pt x="64222" y="74803"/>
                      </a:lnTo>
                      <a:close/>
                      <a:moveTo>
                        <a:pt x="67802" y="46008"/>
                      </a:moveTo>
                      <a:lnTo>
                        <a:pt x="67802" y="33550"/>
                      </a:lnTo>
                      <a:lnTo>
                        <a:pt x="69741" y="33550"/>
                      </a:lnTo>
                      <a:lnTo>
                        <a:pt x="69741" y="41139"/>
                      </a:lnTo>
                      <a:close/>
                      <a:moveTo>
                        <a:pt x="71592" y="36515"/>
                      </a:moveTo>
                      <a:lnTo>
                        <a:pt x="71592" y="33585"/>
                      </a:lnTo>
                      <a:lnTo>
                        <a:pt x="72513" y="33585"/>
                      </a:lnTo>
                      <a:lnTo>
                        <a:pt x="72513" y="34331"/>
                      </a:lnTo>
                      <a:close/>
                      <a:moveTo>
                        <a:pt x="71066" y="26312"/>
                      </a:moveTo>
                      <a:lnTo>
                        <a:pt x="69899" y="27426"/>
                      </a:lnTo>
                      <a:cubicBezTo>
                        <a:pt x="69278" y="28039"/>
                        <a:pt x="69273" y="29040"/>
                        <a:pt x="69886" y="29660"/>
                      </a:cubicBezTo>
                      <a:cubicBezTo>
                        <a:pt x="69890" y="29663"/>
                        <a:pt x="69894" y="29668"/>
                        <a:pt x="69899" y="29672"/>
                      </a:cubicBezTo>
                      <a:lnTo>
                        <a:pt x="70820" y="30602"/>
                      </a:lnTo>
                      <a:cubicBezTo>
                        <a:pt x="66533" y="29166"/>
                        <a:pt x="62130" y="28103"/>
                        <a:pt x="57660" y="27426"/>
                      </a:cubicBezTo>
                      <a:cubicBezTo>
                        <a:pt x="57714" y="27378"/>
                        <a:pt x="57764" y="27325"/>
                        <a:pt x="57809" y="27268"/>
                      </a:cubicBezTo>
                      <a:lnTo>
                        <a:pt x="58984" y="26101"/>
                      </a:lnTo>
                      <a:cubicBezTo>
                        <a:pt x="59596" y="25474"/>
                        <a:pt x="59596" y="24474"/>
                        <a:pt x="58984" y="23846"/>
                      </a:cubicBezTo>
                      <a:lnTo>
                        <a:pt x="57809" y="22680"/>
                      </a:lnTo>
                      <a:cubicBezTo>
                        <a:pt x="57659" y="22530"/>
                        <a:pt x="57480" y="22414"/>
                        <a:pt x="57282" y="22337"/>
                      </a:cubicBezTo>
                      <a:cubicBezTo>
                        <a:pt x="62228" y="23061"/>
                        <a:pt x="67097" y="24236"/>
                        <a:pt x="71829" y="25847"/>
                      </a:cubicBezTo>
                      <a:cubicBezTo>
                        <a:pt x="71514" y="25893"/>
                        <a:pt x="71223" y="26045"/>
                        <a:pt x="71004" y="26277"/>
                      </a:cubicBezTo>
                      <a:close/>
                      <a:moveTo>
                        <a:pt x="48105" y="86595"/>
                      </a:moveTo>
                      <a:cubicBezTo>
                        <a:pt x="47606" y="86641"/>
                        <a:pt x="47138" y="86858"/>
                        <a:pt x="46780" y="87209"/>
                      </a:cubicBezTo>
                      <a:lnTo>
                        <a:pt x="46780" y="94886"/>
                      </a:lnTo>
                      <a:lnTo>
                        <a:pt x="41516" y="94886"/>
                      </a:lnTo>
                      <a:lnTo>
                        <a:pt x="41516" y="92850"/>
                      </a:lnTo>
                      <a:lnTo>
                        <a:pt x="42867" y="92850"/>
                      </a:lnTo>
                      <a:lnTo>
                        <a:pt x="42867" y="80497"/>
                      </a:lnTo>
                      <a:lnTo>
                        <a:pt x="44903" y="80497"/>
                      </a:lnTo>
                      <a:lnTo>
                        <a:pt x="44903" y="83515"/>
                      </a:lnTo>
                      <a:lnTo>
                        <a:pt x="45894" y="83515"/>
                      </a:lnTo>
                      <a:lnTo>
                        <a:pt x="45894" y="77163"/>
                      </a:lnTo>
                      <a:lnTo>
                        <a:pt x="49895" y="77163"/>
                      </a:lnTo>
                      <a:lnTo>
                        <a:pt x="49895" y="83515"/>
                      </a:lnTo>
                      <a:lnTo>
                        <a:pt x="51009" y="83515"/>
                      </a:lnTo>
                      <a:lnTo>
                        <a:pt x="51009" y="80497"/>
                      </a:lnTo>
                      <a:lnTo>
                        <a:pt x="52983" y="80497"/>
                      </a:lnTo>
                      <a:lnTo>
                        <a:pt x="52983" y="92824"/>
                      </a:lnTo>
                      <a:lnTo>
                        <a:pt x="54308" y="92824"/>
                      </a:lnTo>
                      <a:lnTo>
                        <a:pt x="54308" y="94886"/>
                      </a:lnTo>
                      <a:lnTo>
                        <a:pt x="49044" y="94886"/>
                      </a:lnTo>
                      <a:lnTo>
                        <a:pt x="49044" y="87244"/>
                      </a:lnTo>
                      <a:cubicBezTo>
                        <a:pt x="48856" y="86867"/>
                        <a:pt x="48474" y="86626"/>
                        <a:pt x="48053" y="86621"/>
                      </a:cubicBezTo>
                      <a:close/>
                      <a:moveTo>
                        <a:pt x="43517" y="74794"/>
                      </a:moveTo>
                      <a:lnTo>
                        <a:pt x="43517" y="33559"/>
                      </a:lnTo>
                      <a:lnTo>
                        <a:pt x="45368" y="33559"/>
                      </a:lnTo>
                      <a:lnTo>
                        <a:pt x="45368" y="74794"/>
                      </a:lnTo>
                      <a:close/>
                      <a:moveTo>
                        <a:pt x="47403" y="74794"/>
                      </a:moveTo>
                      <a:lnTo>
                        <a:pt x="47403" y="33559"/>
                      </a:lnTo>
                      <a:lnTo>
                        <a:pt x="49220" y="33559"/>
                      </a:lnTo>
                      <a:lnTo>
                        <a:pt x="49220" y="74794"/>
                      </a:lnTo>
                      <a:close/>
                      <a:moveTo>
                        <a:pt x="51281" y="74794"/>
                      </a:moveTo>
                      <a:lnTo>
                        <a:pt x="51281" y="33559"/>
                      </a:lnTo>
                      <a:lnTo>
                        <a:pt x="53036" y="33559"/>
                      </a:lnTo>
                      <a:lnTo>
                        <a:pt x="53036" y="74794"/>
                      </a:lnTo>
                      <a:close/>
                      <a:moveTo>
                        <a:pt x="41481" y="33559"/>
                      </a:moveTo>
                      <a:lnTo>
                        <a:pt x="41481" y="74794"/>
                      </a:lnTo>
                      <a:lnTo>
                        <a:pt x="40183" y="74794"/>
                      </a:lnTo>
                      <a:lnTo>
                        <a:pt x="40183" y="33559"/>
                      </a:lnTo>
                      <a:close/>
                      <a:moveTo>
                        <a:pt x="22065" y="26259"/>
                      </a:moveTo>
                      <a:lnTo>
                        <a:pt x="23206" y="27426"/>
                      </a:lnTo>
                      <a:lnTo>
                        <a:pt x="23452" y="27645"/>
                      </a:lnTo>
                      <a:cubicBezTo>
                        <a:pt x="18602" y="28383"/>
                        <a:pt x="13807" y="29444"/>
                        <a:pt x="9098" y="30821"/>
                      </a:cubicBezTo>
                      <a:lnTo>
                        <a:pt x="10204" y="29707"/>
                      </a:lnTo>
                      <a:cubicBezTo>
                        <a:pt x="10805" y="29109"/>
                        <a:pt x="10806" y="28137"/>
                        <a:pt x="10208" y="27536"/>
                      </a:cubicBezTo>
                      <a:cubicBezTo>
                        <a:pt x="10206" y="27534"/>
                        <a:pt x="10205" y="27533"/>
                        <a:pt x="10204" y="27531"/>
                      </a:cubicBezTo>
                      <a:lnTo>
                        <a:pt x="10204" y="27487"/>
                      </a:lnTo>
                      <a:lnTo>
                        <a:pt x="9028" y="26321"/>
                      </a:lnTo>
                      <a:cubicBezTo>
                        <a:pt x="8812" y="26100"/>
                        <a:pt x="8533" y="25949"/>
                        <a:pt x="8230" y="25891"/>
                      </a:cubicBezTo>
                      <a:cubicBezTo>
                        <a:pt x="13278" y="24391"/>
                        <a:pt x="18431" y="23268"/>
                        <a:pt x="23645" y="22530"/>
                      </a:cubicBezTo>
                      <a:cubicBezTo>
                        <a:pt x="23483" y="22609"/>
                        <a:pt x="23336" y="22713"/>
                        <a:pt x="23206" y="22838"/>
                      </a:cubicBezTo>
                      <a:lnTo>
                        <a:pt x="22004" y="24075"/>
                      </a:lnTo>
                      <a:cubicBezTo>
                        <a:pt x="21393" y="24702"/>
                        <a:pt x="21393" y="25702"/>
                        <a:pt x="22004" y="26329"/>
                      </a:cubicBezTo>
                      <a:close/>
                      <a:moveTo>
                        <a:pt x="9124" y="50290"/>
                      </a:moveTo>
                      <a:lnTo>
                        <a:pt x="9124" y="37902"/>
                      </a:lnTo>
                      <a:lnTo>
                        <a:pt x="11186" y="37902"/>
                      </a:lnTo>
                      <a:lnTo>
                        <a:pt x="11186" y="40920"/>
                      </a:lnTo>
                      <a:lnTo>
                        <a:pt x="12169" y="40920"/>
                      </a:lnTo>
                      <a:lnTo>
                        <a:pt x="12169" y="34603"/>
                      </a:lnTo>
                      <a:lnTo>
                        <a:pt x="16178" y="34603"/>
                      </a:lnTo>
                      <a:lnTo>
                        <a:pt x="16178" y="40946"/>
                      </a:lnTo>
                      <a:lnTo>
                        <a:pt x="17258" y="40946"/>
                      </a:lnTo>
                      <a:lnTo>
                        <a:pt x="17258" y="37928"/>
                      </a:lnTo>
                      <a:lnTo>
                        <a:pt x="19258" y="37928"/>
                      </a:lnTo>
                      <a:lnTo>
                        <a:pt x="19258" y="50290"/>
                      </a:lnTo>
                      <a:lnTo>
                        <a:pt x="20583" y="50290"/>
                      </a:lnTo>
                      <a:lnTo>
                        <a:pt x="20583" y="52325"/>
                      </a:lnTo>
                      <a:lnTo>
                        <a:pt x="15319" y="52325"/>
                      </a:lnTo>
                      <a:lnTo>
                        <a:pt x="15319" y="44649"/>
                      </a:lnTo>
                      <a:cubicBezTo>
                        <a:pt x="15132" y="44277"/>
                        <a:pt x="14753" y="44040"/>
                        <a:pt x="14336" y="44034"/>
                      </a:cubicBezTo>
                      <a:cubicBezTo>
                        <a:pt x="13837" y="44081"/>
                        <a:pt x="13369" y="44298"/>
                        <a:pt x="13011" y="44649"/>
                      </a:cubicBezTo>
                      <a:lnTo>
                        <a:pt x="13011" y="52325"/>
                      </a:lnTo>
                      <a:lnTo>
                        <a:pt x="7747" y="52325"/>
                      </a:lnTo>
                      <a:lnTo>
                        <a:pt x="7747" y="50290"/>
                      </a:lnTo>
                      <a:close/>
                      <a:moveTo>
                        <a:pt x="31620" y="97202"/>
                      </a:moveTo>
                      <a:lnTo>
                        <a:pt x="39516" y="77505"/>
                      </a:lnTo>
                      <a:lnTo>
                        <a:pt x="39516" y="97202"/>
                      </a:lnTo>
                      <a:cubicBezTo>
                        <a:pt x="39148" y="100746"/>
                        <a:pt x="37779" y="104112"/>
                        <a:pt x="35568" y="106906"/>
                      </a:cubicBezTo>
                      <a:close/>
                      <a:moveTo>
                        <a:pt x="35129" y="107397"/>
                      </a:moveTo>
                      <a:lnTo>
                        <a:pt x="34208" y="108634"/>
                      </a:lnTo>
                      <a:lnTo>
                        <a:pt x="34208" y="105028"/>
                      </a:lnTo>
                      <a:close/>
                      <a:moveTo>
                        <a:pt x="25268" y="73715"/>
                      </a:moveTo>
                      <a:lnTo>
                        <a:pt x="25268" y="71680"/>
                      </a:lnTo>
                      <a:lnTo>
                        <a:pt x="26654" y="71680"/>
                      </a:lnTo>
                      <a:lnTo>
                        <a:pt x="26654" y="59327"/>
                      </a:lnTo>
                      <a:lnTo>
                        <a:pt x="28689" y="59327"/>
                      </a:lnTo>
                      <a:lnTo>
                        <a:pt x="28689" y="62345"/>
                      </a:lnTo>
                      <a:lnTo>
                        <a:pt x="29681" y="62345"/>
                      </a:lnTo>
                      <a:lnTo>
                        <a:pt x="29681" y="55993"/>
                      </a:lnTo>
                      <a:lnTo>
                        <a:pt x="33682" y="55993"/>
                      </a:lnTo>
                      <a:lnTo>
                        <a:pt x="33682" y="62345"/>
                      </a:lnTo>
                      <a:lnTo>
                        <a:pt x="34796" y="62345"/>
                      </a:lnTo>
                      <a:lnTo>
                        <a:pt x="34796" y="59327"/>
                      </a:lnTo>
                      <a:lnTo>
                        <a:pt x="36761" y="59327"/>
                      </a:lnTo>
                      <a:lnTo>
                        <a:pt x="36761" y="71680"/>
                      </a:lnTo>
                      <a:lnTo>
                        <a:pt x="38086" y="71680"/>
                      </a:lnTo>
                      <a:lnTo>
                        <a:pt x="38086" y="73715"/>
                      </a:lnTo>
                      <a:lnTo>
                        <a:pt x="32822" y="73715"/>
                      </a:lnTo>
                      <a:lnTo>
                        <a:pt x="32822" y="66038"/>
                      </a:lnTo>
                      <a:cubicBezTo>
                        <a:pt x="32645" y="65658"/>
                        <a:pt x="32259" y="65416"/>
                        <a:pt x="31839" y="65424"/>
                      </a:cubicBezTo>
                      <a:cubicBezTo>
                        <a:pt x="31340" y="65471"/>
                        <a:pt x="30872" y="65687"/>
                        <a:pt x="30514" y="66038"/>
                      </a:cubicBezTo>
                      <a:lnTo>
                        <a:pt x="30514" y="73715"/>
                      </a:lnTo>
                      <a:close/>
                      <a:moveTo>
                        <a:pt x="28567" y="75689"/>
                      </a:moveTo>
                      <a:lnTo>
                        <a:pt x="28567" y="89552"/>
                      </a:lnTo>
                      <a:lnTo>
                        <a:pt x="26654" y="84717"/>
                      </a:lnTo>
                      <a:lnTo>
                        <a:pt x="26654" y="75689"/>
                      </a:lnTo>
                      <a:close/>
                      <a:moveTo>
                        <a:pt x="39165" y="75689"/>
                      </a:moveTo>
                      <a:lnTo>
                        <a:pt x="39165" y="77076"/>
                      </a:lnTo>
                      <a:lnTo>
                        <a:pt x="37998" y="80032"/>
                      </a:lnTo>
                      <a:lnTo>
                        <a:pt x="37998" y="75716"/>
                      </a:lnTo>
                      <a:lnTo>
                        <a:pt x="39174" y="75716"/>
                      </a:lnTo>
                      <a:close/>
                      <a:moveTo>
                        <a:pt x="36086" y="75689"/>
                      </a:moveTo>
                      <a:lnTo>
                        <a:pt x="36086" y="84744"/>
                      </a:lnTo>
                      <a:lnTo>
                        <a:pt x="34234" y="89367"/>
                      </a:lnTo>
                      <a:lnTo>
                        <a:pt x="34234" y="75716"/>
                      </a:lnTo>
                      <a:lnTo>
                        <a:pt x="36086" y="75716"/>
                      </a:lnTo>
                      <a:close/>
                      <a:moveTo>
                        <a:pt x="30444" y="75689"/>
                      </a:moveTo>
                      <a:lnTo>
                        <a:pt x="32330" y="75689"/>
                      </a:lnTo>
                      <a:lnTo>
                        <a:pt x="32330" y="94114"/>
                      </a:lnTo>
                      <a:lnTo>
                        <a:pt x="31374" y="96518"/>
                      </a:lnTo>
                      <a:lnTo>
                        <a:pt x="30444" y="94237"/>
                      </a:lnTo>
                      <a:close/>
                      <a:moveTo>
                        <a:pt x="32199" y="100036"/>
                      </a:moveTo>
                      <a:lnTo>
                        <a:pt x="32199" y="110933"/>
                      </a:lnTo>
                      <a:cubicBezTo>
                        <a:pt x="31637" y="111547"/>
                        <a:pt x="31058" y="112100"/>
                        <a:pt x="30444" y="112687"/>
                      </a:cubicBezTo>
                      <a:lnTo>
                        <a:pt x="30444" y="100097"/>
                      </a:lnTo>
                      <a:lnTo>
                        <a:pt x="31322" y="97904"/>
                      </a:lnTo>
                      <a:close/>
                      <a:moveTo>
                        <a:pt x="24768" y="75689"/>
                      </a:moveTo>
                      <a:lnTo>
                        <a:pt x="24768" y="80006"/>
                      </a:lnTo>
                      <a:lnTo>
                        <a:pt x="23101" y="75874"/>
                      </a:lnTo>
                      <a:lnTo>
                        <a:pt x="23101" y="75689"/>
                      </a:lnTo>
                      <a:close/>
                      <a:moveTo>
                        <a:pt x="23101" y="77225"/>
                      </a:moveTo>
                      <a:lnTo>
                        <a:pt x="31058" y="97202"/>
                      </a:lnTo>
                      <a:lnTo>
                        <a:pt x="23101" y="116951"/>
                      </a:lnTo>
                      <a:close/>
                      <a:moveTo>
                        <a:pt x="28532" y="104905"/>
                      </a:moveTo>
                      <a:lnTo>
                        <a:pt x="28532" y="114442"/>
                      </a:lnTo>
                      <a:lnTo>
                        <a:pt x="26707" y="115890"/>
                      </a:lnTo>
                      <a:lnTo>
                        <a:pt x="26707" y="109415"/>
                      </a:lnTo>
                      <a:close/>
                      <a:moveTo>
                        <a:pt x="23338" y="117785"/>
                      </a:moveTo>
                      <a:lnTo>
                        <a:pt x="24820" y="114179"/>
                      </a:lnTo>
                      <a:lnTo>
                        <a:pt x="24820" y="117197"/>
                      </a:lnTo>
                      <a:cubicBezTo>
                        <a:pt x="24433" y="117467"/>
                        <a:pt x="24032" y="117716"/>
                        <a:pt x="23618" y="117943"/>
                      </a:cubicBezTo>
                      <a:close/>
                      <a:moveTo>
                        <a:pt x="39858" y="125304"/>
                      </a:moveTo>
                      <a:cubicBezTo>
                        <a:pt x="37700" y="125304"/>
                        <a:pt x="33076" y="123303"/>
                        <a:pt x="30576" y="122163"/>
                      </a:cubicBezTo>
                      <a:cubicBezTo>
                        <a:pt x="28332" y="121020"/>
                        <a:pt x="26171" y="119722"/>
                        <a:pt x="24110" y="118276"/>
                      </a:cubicBezTo>
                      <a:cubicBezTo>
                        <a:pt x="30453" y="114460"/>
                        <a:pt x="38226" y="106441"/>
                        <a:pt x="39762" y="99080"/>
                      </a:cubicBezTo>
                      <a:cubicBezTo>
                        <a:pt x="40902" y="104344"/>
                        <a:pt x="45561" y="110424"/>
                        <a:pt x="50369" y="114793"/>
                      </a:cubicBezTo>
                      <a:cubicBezTo>
                        <a:pt x="51771" y="116080"/>
                        <a:pt x="53273" y="117254"/>
                        <a:pt x="54861" y="118302"/>
                      </a:cubicBezTo>
                      <a:cubicBezTo>
                        <a:pt x="49711" y="121759"/>
                        <a:pt x="43332" y="125304"/>
                        <a:pt x="39849" y="125304"/>
                      </a:cubicBezTo>
                      <a:close/>
                      <a:moveTo>
                        <a:pt x="56186" y="117408"/>
                      </a:moveTo>
                      <a:lnTo>
                        <a:pt x="55308" y="117995"/>
                      </a:lnTo>
                      <a:cubicBezTo>
                        <a:pt x="54117" y="117186"/>
                        <a:pt x="52975" y="116307"/>
                        <a:pt x="51887" y="115363"/>
                      </a:cubicBezTo>
                      <a:lnTo>
                        <a:pt x="52562" y="114898"/>
                      </a:lnTo>
                      <a:cubicBezTo>
                        <a:pt x="53799" y="114021"/>
                        <a:pt x="52843" y="113205"/>
                        <a:pt x="52843" y="111319"/>
                      </a:cubicBezTo>
                      <a:cubicBezTo>
                        <a:pt x="52937" y="109066"/>
                        <a:pt x="53246" y="106828"/>
                        <a:pt x="53764" y="104633"/>
                      </a:cubicBezTo>
                      <a:cubicBezTo>
                        <a:pt x="54326" y="104756"/>
                        <a:pt x="54694" y="104080"/>
                        <a:pt x="54694" y="103651"/>
                      </a:cubicBezTo>
                      <a:cubicBezTo>
                        <a:pt x="54542" y="103001"/>
                        <a:pt x="54440" y="102342"/>
                        <a:pt x="54387" y="101677"/>
                      </a:cubicBezTo>
                      <a:cubicBezTo>
                        <a:pt x="54387" y="100597"/>
                        <a:pt x="54598" y="100571"/>
                        <a:pt x="54598" y="100571"/>
                      </a:cubicBezTo>
                      <a:cubicBezTo>
                        <a:pt x="54598" y="100571"/>
                        <a:pt x="52659" y="100571"/>
                        <a:pt x="52132" y="104484"/>
                      </a:cubicBezTo>
                      <a:cubicBezTo>
                        <a:pt x="51606" y="108397"/>
                        <a:pt x="50281" y="107195"/>
                        <a:pt x="50597" y="105037"/>
                      </a:cubicBezTo>
                      <a:cubicBezTo>
                        <a:pt x="50913" y="102879"/>
                        <a:pt x="52352" y="99395"/>
                        <a:pt x="51641" y="98623"/>
                      </a:cubicBezTo>
                      <a:cubicBezTo>
                        <a:pt x="50930" y="97851"/>
                        <a:pt x="49579" y="99176"/>
                        <a:pt x="48930" y="98255"/>
                      </a:cubicBezTo>
                      <a:cubicBezTo>
                        <a:pt x="48869" y="99676"/>
                        <a:pt x="48377" y="99738"/>
                        <a:pt x="48009" y="99948"/>
                      </a:cubicBezTo>
                      <a:cubicBezTo>
                        <a:pt x="47640" y="100159"/>
                        <a:pt x="46526" y="100378"/>
                        <a:pt x="46587" y="101001"/>
                      </a:cubicBezTo>
                      <a:cubicBezTo>
                        <a:pt x="46649" y="101624"/>
                        <a:pt x="46833" y="101185"/>
                        <a:pt x="46833" y="101677"/>
                      </a:cubicBezTo>
                      <a:cubicBezTo>
                        <a:pt x="46833" y="102168"/>
                        <a:pt x="46342" y="102106"/>
                        <a:pt x="46342" y="102554"/>
                      </a:cubicBezTo>
                      <a:cubicBezTo>
                        <a:pt x="46342" y="103001"/>
                        <a:pt x="46956" y="103572"/>
                        <a:pt x="46956" y="104124"/>
                      </a:cubicBezTo>
                      <a:cubicBezTo>
                        <a:pt x="46956" y="104677"/>
                        <a:pt x="46245" y="104712"/>
                        <a:pt x="45508" y="103510"/>
                      </a:cubicBezTo>
                      <a:cubicBezTo>
                        <a:pt x="44771" y="102308"/>
                        <a:pt x="43447" y="100150"/>
                        <a:pt x="42946" y="100641"/>
                      </a:cubicBezTo>
                      <a:cubicBezTo>
                        <a:pt x="42446" y="101133"/>
                        <a:pt x="43166" y="102124"/>
                        <a:pt x="43324" y="102492"/>
                      </a:cubicBezTo>
                      <a:cubicBezTo>
                        <a:pt x="43482" y="102861"/>
                        <a:pt x="44306" y="104861"/>
                        <a:pt x="43166" y="105546"/>
                      </a:cubicBezTo>
                      <a:cubicBezTo>
                        <a:pt x="41406" y="103058"/>
                        <a:pt x="40313" y="100161"/>
                        <a:pt x="39990" y="97132"/>
                      </a:cubicBezTo>
                      <a:lnTo>
                        <a:pt x="56168" y="97132"/>
                      </a:lnTo>
                      <a:close/>
                      <a:moveTo>
                        <a:pt x="56282" y="74786"/>
                      </a:moveTo>
                      <a:lnTo>
                        <a:pt x="55098" y="74786"/>
                      </a:lnTo>
                      <a:lnTo>
                        <a:pt x="55098" y="33550"/>
                      </a:lnTo>
                      <a:lnTo>
                        <a:pt x="56273" y="33550"/>
                      </a:lnTo>
                      <a:close/>
                      <a:moveTo>
                        <a:pt x="69530" y="104124"/>
                      </a:moveTo>
                      <a:cubicBezTo>
                        <a:pt x="68348" y="105923"/>
                        <a:pt x="67041" y="107635"/>
                        <a:pt x="65617" y="109248"/>
                      </a:cubicBezTo>
                      <a:lnTo>
                        <a:pt x="65617" y="108301"/>
                      </a:lnTo>
                      <a:cubicBezTo>
                        <a:pt x="65434" y="107923"/>
                        <a:pt x="65054" y="107682"/>
                        <a:pt x="64635" y="107678"/>
                      </a:cubicBezTo>
                      <a:cubicBezTo>
                        <a:pt x="64135" y="107726"/>
                        <a:pt x="63666" y="107946"/>
                        <a:pt x="63310" y="108301"/>
                      </a:cubicBezTo>
                      <a:lnTo>
                        <a:pt x="63310" y="111749"/>
                      </a:lnTo>
                      <a:cubicBezTo>
                        <a:pt x="61753" y="113291"/>
                        <a:pt x="60071" y="114703"/>
                        <a:pt x="58283" y="115969"/>
                      </a:cubicBezTo>
                      <a:lnTo>
                        <a:pt x="58037" y="115969"/>
                      </a:lnTo>
                      <a:lnTo>
                        <a:pt x="58037" y="113933"/>
                      </a:lnTo>
                      <a:lnTo>
                        <a:pt x="59397" y="113933"/>
                      </a:lnTo>
                      <a:lnTo>
                        <a:pt x="59397" y="101545"/>
                      </a:lnTo>
                      <a:lnTo>
                        <a:pt x="61459" y="101545"/>
                      </a:lnTo>
                      <a:lnTo>
                        <a:pt x="61459" y="104563"/>
                      </a:lnTo>
                      <a:lnTo>
                        <a:pt x="62441" y="104563"/>
                      </a:lnTo>
                      <a:lnTo>
                        <a:pt x="62441" y="98246"/>
                      </a:lnTo>
                      <a:lnTo>
                        <a:pt x="66451" y="98246"/>
                      </a:lnTo>
                      <a:lnTo>
                        <a:pt x="66451" y="104598"/>
                      </a:lnTo>
                      <a:lnTo>
                        <a:pt x="67530" y="104598"/>
                      </a:lnTo>
                      <a:lnTo>
                        <a:pt x="67530" y="101545"/>
                      </a:lnTo>
                      <a:lnTo>
                        <a:pt x="69530" y="101545"/>
                      </a:lnTo>
                      <a:close/>
                      <a:moveTo>
                        <a:pt x="72522" y="97106"/>
                      </a:moveTo>
                      <a:lnTo>
                        <a:pt x="56300" y="97106"/>
                      </a:lnTo>
                      <a:lnTo>
                        <a:pt x="56300" y="75593"/>
                      </a:lnTo>
                      <a:lnTo>
                        <a:pt x="72469" y="75593"/>
                      </a:lnTo>
                      <a:close/>
                      <a:moveTo>
                        <a:pt x="71645" y="23750"/>
                      </a:moveTo>
                      <a:cubicBezTo>
                        <a:pt x="61723" y="20575"/>
                        <a:pt x="51355" y="19014"/>
                        <a:pt x="40937" y="19126"/>
                      </a:cubicBezTo>
                      <a:cubicBezTo>
                        <a:pt x="29991" y="19211"/>
                        <a:pt x="19106" y="20778"/>
                        <a:pt x="8581" y="23785"/>
                      </a:cubicBezTo>
                      <a:cubicBezTo>
                        <a:pt x="8668" y="19065"/>
                        <a:pt x="5869" y="15187"/>
                        <a:pt x="2167" y="12537"/>
                      </a:cubicBezTo>
                      <a:cubicBezTo>
                        <a:pt x="5501" y="12046"/>
                        <a:pt x="10177" y="11607"/>
                        <a:pt x="11634" y="15169"/>
                      </a:cubicBezTo>
                      <a:lnTo>
                        <a:pt x="11353" y="15169"/>
                      </a:lnTo>
                      <a:cubicBezTo>
                        <a:pt x="4878" y="14555"/>
                        <a:pt x="11783" y="24908"/>
                        <a:pt x="14740" y="19205"/>
                      </a:cubicBezTo>
                      <a:cubicBezTo>
                        <a:pt x="15413" y="17737"/>
                        <a:pt x="15741" y="16135"/>
                        <a:pt x="15696" y="14520"/>
                      </a:cubicBezTo>
                      <a:cubicBezTo>
                        <a:pt x="13634" y="14310"/>
                        <a:pt x="13388" y="11888"/>
                        <a:pt x="15362" y="11888"/>
                      </a:cubicBezTo>
                      <a:cubicBezTo>
                        <a:pt x="17021" y="11888"/>
                        <a:pt x="16591" y="13976"/>
                        <a:pt x="15854" y="14564"/>
                      </a:cubicBezTo>
                      <a:cubicBezTo>
                        <a:pt x="16345" y="19740"/>
                        <a:pt x="22723" y="19714"/>
                        <a:pt x="22697" y="15441"/>
                      </a:cubicBezTo>
                      <a:cubicBezTo>
                        <a:pt x="22697" y="12572"/>
                        <a:pt x="20504" y="12055"/>
                        <a:pt x="18653" y="12634"/>
                      </a:cubicBezTo>
                      <a:cubicBezTo>
                        <a:pt x="18813" y="12142"/>
                        <a:pt x="19000" y="11658"/>
                        <a:pt x="19214" y="11186"/>
                      </a:cubicBezTo>
                      <a:lnTo>
                        <a:pt x="20969" y="10169"/>
                      </a:lnTo>
                      <a:cubicBezTo>
                        <a:pt x="20969" y="9124"/>
                        <a:pt x="20969" y="6782"/>
                        <a:pt x="21653" y="5948"/>
                      </a:cubicBezTo>
                      <a:cubicBezTo>
                        <a:pt x="22916" y="6659"/>
                        <a:pt x="23496" y="8633"/>
                        <a:pt x="23496" y="9958"/>
                      </a:cubicBezTo>
                      <a:cubicBezTo>
                        <a:pt x="24855" y="9774"/>
                        <a:pt x="26215" y="9958"/>
                        <a:pt x="26768" y="11432"/>
                      </a:cubicBezTo>
                      <a:cubicBezTo>
                        <a:pt x="22083" y="11739"/>
                        <a:pt x="22732" y="15099"/>
                        <a:pt x="24671" y="16696"/>
                      </a:cubicBezTo>
                      <a:cubicBezTo>
                        <a:pt x="26856" y="18451"/>
                        <a:pt x="30216" y="17933"/>
                        <a:pt x="30251" y="11958"/>
                      </a:cubicBezTo>
                      <a:cubicBezTo>
                        <a:pt x="32883" y="21443"/>
                        <a:pt x="39805" y="15591"/>
                        <a:pt x="39648" y="13099"/>
                      </a:cubicBezTo>
                      <a:cubicBezTo>
                        <a:pt x="39463" y="9923"/>
                        <a:pt x="37182" y="8291"/>
                        <a:pt x="35428" y="11002"/>
                      </a:cubicBezTo>
                      <a:lnTo>
                        <a:pt x="35120" y="9089"/>
                      </a:lnTo>
                      <a:lnTo>
                        <a:pt x="34875" y="7545"/>
                      </a:lnTo>
                      <a:cubicBezTo>
                        <a:pt x="35024" y="6668"/>
                        <a:pt x="36015" y="5387"/>
                        <a:pt x="37551" y="6747"/>
                      </a:cubicBezTo>
                      <a:lnTo>
                        <a:pt x="38481" y="7545"/>
                      </a:lnTo>
                      <a:cubicBezTo>
                        <a:pt x="38542" y="5791"/>
                        <a:pt x="38630" y="2615"/>
                        <a:pt x="40016" y="1325"/>
                      </a:cubicBezTo>
                      <a:cubicBezTo>
                        <a:pt x="41069" y="2615"/>
                        <a:pt x="41525" y="5571"/>
                        <a:pt x="41437" y="7212"/>
                      </a:cubicBezTo>
                      <a:lnTo>
                        <a:pt x="42271" y="6896"/>
                      </a:lnTo>
                      <a:cubicBezTo>
                        <a:pt x="46368" y="4624"/>
                        <a:pt x="45693" y="9274"/>
                        <a:pt x="44903" y="11432"/>
                      </a:cubicBezTo>
                      <a:cubicBezTo>
                        <a:pt x="42955" y="8686"/>
                        <a:pt x="40428" y="8905"/>
                        <a:pt x="40428" y="12967"/>
                      </a:cubicBezTo>
                      <a:cubicBezTo>
                        <a:pt x="40428" y="17652"/>
                        <a:pt x="49342" y="19109"/>
                        <a:pt x="49860" y="12572"/>
                      </a:cubicBezTo>
                      <a:cubicBezTo>
                        <a:pt x="52729" y="24347"/>
                        <a:pt x="61108" y="12081"/>
                        <a:pt x="53369" y="11432"/>
                      </a:cubicBezTo>
                      <a:cubicBezTo>
                        <a:pt x="53589" y="10318"/>
                        <a:pt x="54484" y="9923"/>
                        <a:pt x="56001" y="9949"/>
                      </a:cubicBezTo>
                      <a:lnTo>
                        <a:pt x="56589" y="9949"/>
                      </a:lnTo>
                      <a:lnTo>
                        <a:pt x="56589" y="9335"/>
                      </a:lnTo>
                      <a:cubicBezTo>
                        <a:pt x="56644" y="8026"/>
                        <a:pt x="57289" y="6813"/>
                        <a:pt x="58344" y="6036"/>
                      </a:cubicBezTo>
                      <a:cubicBezTo>
                        <a:pt x="59177" y="7054"/>
                        <a:pt x="59081" y="8931"/>
                        <a:pt x="58958" y="10133"/>
                      </a:cubicBezTo>
                      <a:cubicBezTo>
                        <a:pt x="60222" y="10598"/>
                        <a:pt x="61116" y="10906"/>
                        <a:pt x="61239" y="12388"/>
                      </a:cubicBezTo>
                      <a:lnTo>
                        <a:pt x="61020" y="12476"/>
                      </a:lnTo>
                      <a:cubicBezTo>
                        <a:pt x="56001" y="12906"/>
                        <a:pt x="55817" y="18617"/>
                        <a:pt x="60406" y="18617"/>
                      </a:cubicBezTo>
                      <a:cubicBezTo>
                        <a:pt x="63336" y="18617"/>
                        <a:pt x="65924" y="14801"/>
                        <a:pt x="62599" y="13073"/>
                      </a:cubicBezTo>
                      <a:cubicBezTo>
                        <a:pt x="63254" y="12585"/>
                        <a:pt x="63978" y="12200"/>
                        <a:pt x="64749" y="11932"/>
                      </a:cubicBezTo>
                      <a:cubicBezTo>
                        <a:pt x="66881" y="11932"/>
                        <a:pt x="65398" y="14090"/>
                        <a:pt x="64599" y="14740"/>
                      </a:cubicBezTo>
                      <a:lnTo>
                        <a:pt x="64599" y="15047"/>
                      </a:lnTo>
                      <a:cubicBezTo>
                        <a:pt x="64599" y="17082"/>
                        <a:pt x="65126" y="20504"/>
                        <a:pt x="67898" y="20504"/>
                      </a:cubicBezTo>
                      <a:cubicBezTo>
                        <a:pt x="73162" y="20504"/>
                        <a:pt x="71996" y="15047"/>
                        <a:pt x="68355" y="15380"/>
                      </a:cubicBezTo>
                      <a:cubicBezTo>
                        <a:pt x="68916" y="11686"/>
                        <a:pt x="75137" y="12213"/>
                        <a:pt x="77821" y="12458"/>
                      </a:cubicBezTo>
                      <a:cubicBezTo>
                        <a:pt x="75014" y="14941"/>
                        <a:pt x="70846" y="19293"/>
                        <a:pt x="71592" y="237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BFAFA7BA-D959-BA38-D268-47428E50F94E}"/>
                    </a:ext>
                  </a:extLst>
                </p:cNvPr>
                <p:cNvSpPr/>
                <p:nvPr/>
              </p:nvSpPr>
              <p:spPr>
                <a:xfrm>
                  <a:off x="1765253" y="1412585"/>
                  <a:ext cx="982" cy="4527"/>
                </a:xfrm>
                <a:custGeom>
                  <a:avLst/>
                  <a:gdLst>
                    <a:gd name="connsiteX0" fmla="*/ 0 w 982"/>
                    <a:gd name="connsiteY0" fmla="*/ 0 h 4527"/>
                    <a:gd name="connsiteX1" fmla="*/ 983 w 982"/>
                    <a:gd name="connsiteY1" fmla="*/ 0 h 4527"/>
                    <a:gd name="connsiteX2" fmla="*/ 983 w 982"/>
                    <a:gd name="connsiteY2" fmla="*/ 4527 h 4527"/>
                    <a:gd name="connsiteX3" fmla="*/ 0 w 982"/>
                    <a:gd name="connsiteY3" fmla="*/ 4527 h 4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27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27"/>
                      </a:lnTo>
                      <a:lnTo>
                        <a:pt x="0" y="45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0" name="Freeform 539">
                  <a:extLst>
                    <a:ext uri="{FF2B5EF4-FFF2-40B4-BE49-F238E27FC236}">
                      <a16:creationId xmlns:a16="http://schemas.microsoft.com/office/drawing/2014/main" id="{37E6A966-7A79-1A42-2E7B-7A0DED87E884}"/>
                    </a:ext>
                  </a:extLst>
                </p:cNvPr>
                <p:cNvSpPr/>
                <p:nvPr/>
              </p:nvSpPr>
              <p:spPr>
                <a:xfrm>
                  <a:off x="1803190" y="1460971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1" name="Freeform 540">
                  <a:extLst>
                    <a:ext uri="{FF2B5EF4-FFF2-40B4-BE49-F238E27FC236}">
                      <a16:creationId xmlns:a16="http://schemas.microsoft.com/office/drawing/2014/main" id="{A80DEF94-6001-F8FB-410A-C1B0D87DFE6F}"/>
                    </a:ext>
                  </a:extLst>
                </p:cNvPr>
                <p:cNvSpPr/>
                <p:nvPr/>
              </p:nvSpPr>
              <p:spPr>
                <a:xfrm>
                  <a:off x="1795206" y="1460971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56967C24-6118-BBD8-26F0-228675ABDA0C}"/>
                    </a:ext>
                  </a:extLst>
                </p:cNvPr>
                <p:cNvSpPr/>
                <p:nvPr/>
              </p:nvSpPr>
              <p:spPr>
                <a:xfrm>
                  <a:off x="1798996" y="1455181"/>
                  <a:ext cx="982" cy="4527"/>
                </a:xfrm>
                <a:custGeom>
                  <a:avLst/>
                  <a:gdLst>
                    <a:gd name="connsiteX0" fmla="*/ 0 w 982"/>
                    <a:gd name="connsiteY0" fmla="*/ 0 h 4527"/>
                    <a:gd name="connsiteX1" fmla="*/ 983 w 982"/>
                    <a:gd name="connsiteY1" fmla="*/ 0 h 4527"/>
                    <a:gd name="connsiteX2" fmla="*/ 983 w 982"/>
                    <a:gd name="connsiteY2" fmla="*/ 4527 h 4527"/>
                    <a:gd name="connsiteX3" fmla="*/ 0 w 982"/>
                    <a:gd name="connsiteY3" fmla="*/ 4527 h 4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27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27"/>
                      </a:lnTo>
                      <a:lnTo>
                        <a:pt x="0" y="45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95C033D5-967F-81F5-4196-20A1ECCAA985}"/>
                    </a:ext>
                  </a:extLst>
                </p:cNvPr>
                <p:cNvSpPr/>
                <p:nvPr/>
              </p:nvSpPr>
              <p:spPr>
                <a:xfrm>
                  <a:off x="1626654" y="1352311"/>
                  <a:ext cx="69779" cy="152501"/>
                </a:xfrm>
                <a:custGeom>
                  <a:avLst/>
                  <a:gdLst>
                    <a:gd name="connsiteX0" fmla="*/ 56593 w 69779"/>
                    <a:gd name="connsiteY0" fmla="*/ 53562 h 152501"/>
                    <a:gd name="connsiteX1" fmla="*/ 60260 w 69779"/>
                    <a:gd name="connsiteY1" fmla="*/ 50351 h 152501"/>
                    <a:gd name="connsiteX2" fmla="*/ 57672 w 69779"/>
                    <a:gd name="connsiteY2" fmla="*/ 47886 h 152501"/>
                    <a:gd name="connsiteX3" fmla="*/ 56926 w 69779"/>
                    <a:gd name="connsiteY3" fmla="*/ 47798 h 152501"/>
                    <a:gd name="connsiteX4" fmla="*/ 57330 w 69779"/>
                    <a:gd name="connsiteY4" fmla="*/ 41508 h 152501"/>
                    <a:gd name="connsiteX5" fmla="*/ 58084 w 69779"/>
                    <a:gd name="connsiteY5" fmla="*/ 41157 h 152501"/>
                    <a:gd name="connsiteX6" fmla="*/ 57733 w 69779"/>
                    <a:gd name="connsiteY6" fmla="*/ 40402 h 152501"/>
                    <a:gd name="connsiteX7" fmla="*/ 57207 w 69779"/>
                    <a:gd name="connsiteY7" fmla="*/ 40244 h 152501"/>
                    <a:gd name="connsiteX8" fmla="*/ 57207 w 69779"/>
                    <a:gd name="connsiteY8" fmla="*/ 38147 h 152501"/>
                    <a:gd name="connsiteX9" fmla="*/ 58312 w 69779"/>
                    <a:gd name="connsiteY9" fmla="*/ 36086 h 152501"/>
                    <a:gd name="connsiteX10" fmla="*/ 62015 w 69779"/>
                    <a:gd name="connsiteY10" fmla="*/ 33497 h 152501"/>
                    <a:gd name="connsiteX11" fmla="*/ 61243 w 69779"/>
                    <a:gd name="connsiteY11" fmla="*/ 32883 h 152501"/>
                    <a:gd name="connsiteX12" fmla="*/ 60567 w 69779"/>
                    <a:gd name="connsiteY12" fmla="*/ 32567 h 152501"/>
                    <a:gd name="connsiteX13" fmla="*/ 55540 w 69779"/>
                    <a:gd name="connsiteY13" fmla="*/ 32638 h 152501"/>
                    <a:gd name="connsiteX14" fmla="*/ 55478 w 69779"/>
                    <a:gd name="connsiteY14" fmla="*/ 32541 h 152501"/>
                    <a:gd name="connsiteX15" fmla="*/ 54557 w 69779"/>
                    <a:gd name="connsiteY15" fmla="*/ 31620 h 152501"/>
                    <a:gd name="connsiteX16" fmla="*/ 54706 w 69779"/>
                    <a:gd name="connsiteY16" fmla="*/ 31620 h 152501"/>
                    <a:gd name="connsiteX17" fmla="*/ 51074 w 69779"/>
                    <a:gd name="connsiteY17" fmla="*/ 25268 h 152501"/>
                    <a:gd name="connsiteX18" fmla="*/ 50855 w 69779"/>
                    <a:gd name="connsiteY18" fmla="*/ 21574 h 152501"/>
                    <a:gd name="connsiteX19" fmla="*/ 53601 w 69779"/>
                    <a:gd name="connsiteY19" fmla="*/ 19354 h 152501"/>
                    <a:gd name="connsiteX20" fmla="*/ 54829 w 69779"/>
                    <a:gd name="connsiteY20" fmla="*/ 18951 h 152501"/>
                    <a:gd name="connsiteX21" fmla="*/ 52197 w 69779"/>
                    <a:gd name="connsiteY21" fmla="*/ 16521 h 152501"/>
                    <a:gd name="connsiteX22" fmla="*/ 50004 w 69779"/>
                    <a:gd name="connsiteY22" fmla="*/ 17258 h 152501"/>
                    <a:gd name="connsiteX23" fmla="*/ 45757 w 69779"/>
                    <a:gd name="connsiteY23" fmla="*/ 15845 h 152501"/>
                    <a:gd name="connsiteX24" fmla="*/ 44432 w 69779"/>
                    <a:gd name="connsiteY24" fmla="*/ 13932 h 152501"/>
                    <a:gd name="connsiteX25" fmla="*/ 44371 w 69779"/>
                    <a:gd name="connsiteY25" fmla="*/ 13625 h 152501"/>
                    <a:gd name="connsiteX26" fmla="*/ 38230 w 69779"/>
                    <a:gd name="connsiteY26" fmla="*/ 8695 h 152501"/>
                    <a:gd name="connsiteX27" fmla="*/ 37545 w 69779"/>
                    <a:gd name="connsiteY27" fmla="*/ 5589 h 152501"/>
                    <a:gd name="connsiteX28" fmla="*/ 37001 w 69779"/>
                    <a:gd name="connsiteY28" fmla="*/ 5334 h 152501"/>
                    <a:gd name="connsiteX29" fmla="*/ 37001 w 69779"/>
                    <a:gd name="connsiteY29" fmla="*/ 4097 h 152501"/>
                    <a:gd name="connsiteX30" fmla="*/ 38844 w 69779"/>
                    <a:gd name="connsiteY30" fmla="*/ 4097 h 152501"/>
                    <a:gd name="connsiteX31" fmla="*/ 39564 w 69779"/>
                    <a:gd name="connsiteY31" fmla="*/ 3528 h 152501"/>
                    <a:gd name="connsiteX32" fmla="*/ 38995 w 69779"/>
                    <a:gd name="connsiteY32" fmla="*/ 2808 h 152501"/>
                    <a:gd name="connsiteX33" fmla="*/ 38844 w 69779"/>
                    <a:gd name="connsiteY33" fmla="*/ 2808 h 152501"/>
                    <a:gd name="connsiteX34" fmla="*/ 37001 w 69779"/>
                    <a:gd name="connsiteY34" fmla="*/ 2808 h 152501"/>
                    <a:gd name="connsiteX35" fmla="*/ 37001 w 69779"/>
                    <a:gd name="connsiteY35" fmla="*/ 649 h 152501"/>
                    <a:gd name="connsiteX36" fmla="*/ 36352 w 69779"/>
                    <a:gd name="connsiteY36" fmla="*/ 0 h 152501"/>
                    <a:gd name="connsiteX37" fmla="*/ 35703 w 69779"/>
                    <a:gd name="connsiteY37" fmla="*/ 649 h 152501"/>
                    <a:gd name="connsiteX38" fmla="*/ 35703 w 69779"/>
                    <a:gd name="connsiteY38" fmla="*/ 2808 h 152501"/>
                    <a:gd name="connsiteX39" fmla="*/ 33852 w 69779"/>
                    <a:gd name="connsiteY39" fmla="*/ 2808 h 152501"/>
                    <a:gd name="connsiteX40" fmla="*/ 33113 w 69779"/>
                    <a:gd name="connsiteY40" fmla="*/ 3394 h 152501"/>
                    <a:gd name="connsiteX41" fmla="*/ 33699 w 69779"/>
                    <a:gd name="connsiteY41" fmla="*/ 4132 h 152501"/>
                    <a:gd name="connsiteX42" fmla="*/ 33852 w 69779"/>
                    <a:gd name="connsiteY42" fmla="*/ 4132 h 152501"/>
                    <a:gd name="connsiteX43" fmla="*/ 35703 w 69779"/>
                    <a:gd name="connsiteY43" fmla="*/ 4132 h 152501"/>
                    <a:gd name="connsiteX44" fmla="*/ 35703 w 69779"/>
                    <a:gd name="connsiteY44" fmla="*/ 5361 h 152501"/>
                    <a:gd name="connsiteX45" fmla="*/ 34253 w 69779"/>
                    <a:gd name="connsiteY45" fmla="*/ 8187 h 152501"/>
                    <a:gd name="connsiteX46" fmla="*/ 34255 w 69779"/>
                    <a:gd name="connsiteY46" fmla="*/ 8194 h 152501"/>
                    <a:gd name="connsiteX47" fmla="*/ 34501 w 69779"/>
                    <a:gd name="connsiteY47" fmla="*/ 8721 h 152501"/>
                    <a:gd name="connsiteX48" fmla="*/ 28359 w 69779"/>
                    <a:gd name="connsiteY48" fmla="*/ 13897 h 152501"/>
                    <a:gd name="connsiteX49" fmla="*/ 26912 w 69779"/>
                    <a:gd name="connsiteY49" fmla="*/ 15906 h 152501"/>
                    <a:gd name="connsiteX50" fmla="*/ 22692 w 69779"/>
                    <a:gd name="connsiteY50" fmla="*/ 17258 h 152501"/>
                    <a:gd name="connsiteX51" fmla="*/ 20533 w 69779"/>
                    <a:gd name="connsiteY51" fmla="*/ 16547 h 152501"/>
                    <a:gd name="connsiteX52" fmla="*/ 18068 w 69779"/>
                    <a:gd name="connsiteY52" fmla="*/ 18091 h 152501"/>
                    <a:gd name="connsiteX53" fmla="*/ 17822 w 69779"/>
                    <a:gd name="connsiteY53" fmla="*/ 18968 h 152501"/>
                    <a:gd name="connsiteX54" fmla="*/ 21832 w 69779"/>
                    <a:gd name="connsiteY54" fmla="*/ 21600 h 152501"/>
                    <a:gd name="connsiteX55" fmla="*/ 21586 w 69779"/>
                    <a:gd name="connsiteY55" fmla="*/ 25268 h 152501"/>
                    <a:gd name="connsiteX56" fmla="*/ 18007 w 69779"/>
                    <a:gd name="connsiteY56" fmla="*/ 31655 h 152501"/>
                    <a:gd name="connsiteX57" fmla="*/ 17270 w 69779"/>
                    <a:gd name="connsiteY57" fmla="*/ 32418 h 152501"/>
                    <a:gd name="connsiteX58" fmla="*/ 17208 w 69779"/>
                    <a:gd name="connsiteY58" fmla="*/ 32515 h 152501"/>
                    <a:gd name="connsiteX59" fmla="*/ 12216 w 69779"/>
                    <a:gd name="connsiteY59" fmla="*/ 32453 h 152501"/>
                    <a:gd name="connsiteX60" fmla="*/ 11505 w 69779"/>
                    <a:gd name="connsiteY60" fmla="*/ 32760 h 152501"/>
                    <a:gd name="connsiteX61" fmla="*/ 10733 w 69779"/>
                    <a:gd name="connsiteY61" fmla="*/ 33375 h 152501"/>
                    <a:gd name="connsiteX62" fmla="*/ 14436 w 69779"/>
                    <a:gd name="connsiteY62" fmla="*/ 36007 h 152501"/>
                    <a:gd name="connsiteX63" fmla="*/ 15576 w 69779"/>
                    <a:gd name="connsiteY63" fmla="*/ 38068 h 152501"/>
                    <a:gd name="connsiteX64" fmla="*/ 15576 w 69779"/>
                    <a:gd name="connsiteY64" fmla="*/ 39981 h 152501"/>
                    <a:gd name="connsiteX65" fmla="*/ 15576 w 69779"/>
                    <a:gd name="connsiteY65" fmla="*/ 40200 h 152501"/>
                    <a:gd name="connsiteX66" fmla="*/ 15120 w 69779"/>
                    <a:gd name="connsiteY66" fmla="*/ 40350 h 152501"/>
                    <a:gd name="connsiteX67" fmla="*/ 14791 w 69779"/>
                    <a:gd name="connsiteY67" fmla="*/ 41113 h 152501"/>
                    <a:gd name="connsiteX68" fmla="*/ 15489 w 69779"/>
                    <a:gd name="connsiteY68" fmla="*/ 41464 h 152501"/>
                    <a:gd name="connsiteX69" fmla="*/ 15919 w 69779"/>
                    <a:gd name="connsiteY69" fmla="*/ 47868 h 152501"/>
                    <a:gd name="connsiteX70" fmla="*/ 15041 w 69779"/>
                    <a:gd name="connsiteY70" fmla="*/ 47930 h 152501"/>
                    <a:gd name="connsiteX71" fmla="*/ 12409 w 69779"/>
                    <a:gd name="connsiteY71" fmla="*/ 50395 h 152501"/>
                    <a:gd name="connsiteX72" fmla="*/ 16076 w 69779"/>
                    <a:gd name="connsiteY72" fmla="*/ 53606 h 152501"/>
                    <a:gd name="connsiteX73" fmla="*/ 17436 w 69779"/>
                    <a:gd name="connsiteY73" fmla="*/ 56896 h 152501"/>
                    <a:gd name="connsiteX74" fmla="*/ 12 w 69779"/>
                    <a:gd name="connsiteY74" fmla="*/ 56896 h 152501"/>
                    <a:gd name="connsiteX75" fmla="*/ 12 w 69779"/>
                    <a:gd name="connsiteY75" fmla="*/ 116074 h 152501"/>
                    <a:gd name="connsiteX76" fmla="*/ 942 w 69779"/>
                    <a:gd name="connsiteY76" fmla="*/ 124760 h 152501"/>
                    <a:gd name="connsiteX77" fmla="*/ 26613 w 69779"/>
                    <a:gd name="connsiteY77" fmla="*/ 149510 h 152501"/>
                    <a:gd name="connsiteX78" fmla="*/ 33852 w 69779"/>
                    <a:gd name="connsiteY78" fmla="*/ 152317 h 152501"/>
                    <a:gd name="connsiteX79" fmla="*/ 35106 w 69779"/>
                    <a:gd name="connsiteY79" fmla="*/ 152502 h 152501"/>
                    <a:gd name="connsiteX80" fmla="*/ 36247 w 69779"/>
                    <a:gd name="connsiteY80" fmla="*/ 152256 h 152501"/>
                    <a:gd name="connsiteX81" fmla="*/ 57514 w 69779"/>
                    <a:gd name="connsiteY81" fmla="*/ 140763 h 152501"/>
                    <a:gd name="connsiteX82" fmla="*/ 69656 w 69779"/>
                    <a:gd name="connsiteY82" fmla="*/ 119189 h 152501"/>
                    <a:gd name="connsiteX83" fmla="*/ 69779 w 69779"/>
                    <a:gd name="connsiteY83" fmla="*/ 116039 h 152501"/>
                    <a:gd name="connsiteX84" fmla="*/ 69779 w 69779"/>
                    <a:gd name="connsiteY84" fmla="*/ 56870 h 152501"/>
                    <a:gd name="connsiteX85" fmla="*/ 55285 w 69779"/>
                    <a:gd name="connsiteY85" fmla="*/ 56870 h 152501"/>
                    <a:gd name="connsiteX86" fmla="*/ 56610 w 69779"/>
                    <a:gd name="connsiteY86" fmla="*/ 53580 h 152501"/>
                    <a:gd name="connsiteX87" fmla="*/ 6943 w 69779"/>
                    <a:gd name="connsiteY87" fmla="*/ 122812 h 152501"/>
                    <a:gd name="connsiteX88" fmla="*/ 2644 w 69779"/>
                    <a:gd name="connsiteY88" fmla="*/ 122812 h 152501"/>
                    <a:gd name="connsiteX89" fmla="*/ 2469 w 69779"/>
                    <a:gd name="connsiteY89" fmla="*/ 121794 h 152501"/>
                    <a:gd name="connsiteX90" fmla="*/ 3460 w 69779"/>
                    <a:gd name="connsiteY90" fmla="*/ 120715 h 152501"/>
                    <a:gd name="connsiteX91" fmla="*/ 2469 w 69779"/>
                    <a:gd name="connsiteY91" fmla="*/ 119610 h 152501"/>
                    <a:gd name="connsiteX92" fmla="*/ 2197 w 69779"/>
                    <a:gd name="connsiteY92" fmla="*/ 118592 h 152501"/>
                    <a:gd name="connsiteX93" fmla="*/ 4355 w 69779"/>
                    <a:gd name="connsiteY93" fmla="*/ 117451 h 152501"/>
                    <a:gd name="connsiteX94" fmla="*/ 6636 w 69779"/>
                    <a:gd name="connsiteY94" fmla="*/ 118680 h 152501"/>
                    <a:gd name="connsiteX95" fmla="*/ 5460 w 69779"/>
                    <a:gd name="connsiteY95" fmla="*/ 120715 h 152501"/>
                    <a:gd name="connsiteX96" fmla="*/ 6943 w 69779"/>
                    <a:gd name="connsiteY96" fmla="*/ 122470 h 152501"/>
                    <a:gd name="connsiteX97" fmla="*/ 6943 w 69779"/>
                    <a:gd name="connsiteY97" fmla="*/ 122812 h 152501"/>
                    <a:gd name="connsiteX98" fmla="*/ 6943 w 69779"/>
                    <a:gd name="connsiteY98" fmla="*/ 97843 h 152501"/>
                    <a:gd name="connsiteX99" fmla="*/ 1916 w 69779"/>
                    <a:gd name="connsiteY99" fmla="*/ 97843 h 152501"/>
                    <a:gd name="connsiteX100" fmla="*/ 1916 w 69779"/>
                    <a:gd name="connsiteY100" fmla="*/ 97474 h 152501"/>
                    <a:gd name="connsiteX101" fmla="*/ 3425 w 69779"/>
                    <a:gd name="connsiteY101" fmla="*/ 95719 h 152501"/>
                    <a:gd name="connsiteX102" fmla="*/ 2442 w 69779"/>
                    <a:gd name="connsiteY102" fmla="*/ 94596 h 152501"/>
                    <a:gd name="connsiteX103" fmla="*/ 2162 w 69779"/>
                    <a:gd name="connsiteY103" fmla="*/ 93614 h 152501"/>
                    <a:gd name="connsiteX104" fmla="*/ 4320 w 69779"/>
                    <a:gd name="connsiteY104" fmla="*/ 92473 h 152501"/>
                    <a:gd name="connsiteX105" fmla="*/ 6601 w 69779"/>
                    <a:gd name="connsiteY105" fmla="*/ 93701 h 152501"/>
                    <a:gd name="connsiteX106" fmla="*/ 5434 w 69779"/>
                    <a:gd name="connsiteY106" fmla="*/ 95737 h 152501"/>
                    <a:gd name="connsiteX107" fmla="*/ 6908 w 69779"/>
                    <a:gd name="connsiteY107" fmla="*/ 97492 h 152501"/>
                    <a:gd name="connsiteX108" fmla="*/ 7127 w 69779"/>
                    <a:gd name="connsiteY108" fmla="*/ 64626 h 152501"/>
                    <a:gd name="connsiteX109" fmla="*/ 2162 w 69779"/>
                    <a:gd name="connsiteY109" fmla="*/ 64626 h 152501"/>
                    <a:gd name="connsiteX110" fmla="*/ 2162 w 69779"/>
                    <a:gd name="connsiteY110" fmla="*/ 64319 h 152501"/>
                    <a:gd name="connsiteX111" fmla="*/ 3644 w 69779"/>
                    <a:gd name="connsiteY111" fmla="*/ 62494 h 152501"/>
                    <a:gd name="connsiteX112" fmla="*/ 2644 w 69779"/>
                    <a:gd name="connsiteY112" fmla="*/ 61388 h 152501"/>
                    <a:gd name="connsiteX113" fmla="*/ 2399 w 69779"/>
                    <a:gd name="connsiteY113" fmla="*/ 60371 h 152501"/>
                    <a:gd name="connsiteX114" fmla="*/ 4557 w 69779"/>
                    <a:gd name="connsiteY114" fmla="*/ 59230 h 152501"/>
                    <a:gd name="connsiteX115" fmla="*/ 6838 w 69779"/>
                    <a:gd name="connsiteY115" fmla="*/ 60458 h 152501"/>
                    <a:gd name="connsiteX116" fmla="*/ 5636 w 69779"/>
                    <a:gd name="connsiteY116" fmla="*/ 62529 h 152501"/>
                    <a:gd name="connsiteX117" fmla="*/ 7119 w 69779"/>
                    <a:gd name="connsiteY117" fmla="*/ 64284 h 152501"/>
                    <a:gd name="connsiteX118" fmla="*/ 44854 w 69779"/>
                    <a:gd name="connsiteY118" fmla="*/ 17468 h 152501"/>
                    <a:gd name="connsiteX119" fmla="*/ 46143 w 69779"/>
                    <a:gd name="connsiteY119" fmla="*/ 17468 h 152501"/>
                    <a:gd name="connsiteX120" fmla="*/ 47284 w 69779"/>
                    <a:gd name="connsiteY120" fmla="*/ 18951 h 152501"/>
                    <a:gd name="connsiteX121" fmla="*/ 44511 w 69779"/>
                    <a:gd name="connsiteY121" fmla="*/ 17626 h 152501"/>
                    <a:gd name="connsiteX122" fmla="*/ 44819 w 69779"/>
                    <a:gd name="connsiteY122" fmla="*/ 17442 h 152501"/>
                    <a:gd name="connsiteX123" fmla="*/ 43678 w 69779"/>
                    <a:gd name="connsiteY123" fmla="*/ 14976 h 152501"/>
                    <a:gd name="connsiteX124" fmla="*/ 44520 w 69779"/>
                    <a:gd name="connsiteY124" fmla="*/ 15801 h 152501"/>
                    <a:gd name="connsiteX125" fmla="*/ 43696 w 69779"/>
                    <a:gd name="connsiteY125" fmla="*/ 16643 h 152501"/>
                    <a:gd name="connsiteX126" fmla="*/ 42853 w 69779"/>
                    <a:gd name="connsiteY126" fmla="*/ 15819 h 152501"/>
                    <a:gd name="connsiteX127" fmla="*/ 42853 w 69779"/>
                    <a:gd name="connsiteY127" fmla="*/ 15810 h 152501"/>
                    <a:gd name="connsiteX128" fmla="*/ 43668 w 69779"/>
                    <a:gd name="connsiteY128" fmla="*/ 14976 h 152501"/>
                    <a:gd name="connsiteX129" fmla="*/ 43704 w 69779"/>
                    <a:gd name="connsiteY129" fmla="*/ 14976 h 152501"/>
                    <a:gd name="connsiteX130" fmla="*/ 36256 w 69779"/>
                    <a:gd name="connsiteY130" fmla="*/ 6528 h 152501"/>
                    <a:gd name="connsiteX131" fmla="*/ 37389 w 69779"/>
                    <a:gd name="connsiteY131" fmla="*/ 7195 h 152501"/>
                    <a:gd name="connsiteX132" fmla="*/ 36721 w 69779"/>
                    <a:gd name="connsiteY132" fmla="*/ 8328 h 152501"/>
                    <a:gd name="connsiteX133" fmla="*/ 36589 w 69779"/>
                    <a:gd name="connsiteY133" fmla="*/ 8352 h 152501"/>
                    <a:gd name="connsiteX134" fmla="*/ 36256 w 69779"/>
                    <a:gd name="connsiteY134" fmla="*/ 8352 h 152501"/>
                    <a:gd name="connsiteX135" fmla="*/ 35378 w 69779"/>
                    <a:gd name="connsiteY135" fmla="*/ 7422 h 152501"/>
                    <a:gd name="connsiteX136" fmla="*/ 36256 w 69779"/>
                    <a:gd name="connsiteY136" fmla="*/ 6545 h 152501"/>
                    <a:gd name="connsiteX137" fmla="*/ 36343 w 69779"/>
                    <a:gd name="connsiteY137" fmla="*/ 9765 h 152501"/>
                    <a:gd name="connsiteX138" fmla="*/ 43002 w 69779"/>
                    <a:gd name="connsiteY138" fmla="*/ 13880 h 152501"/>
                    <a:gd name="connsiteX139" fmla="*/ 41713 w 69779"/>
                    <a:gd name="connsiteY139" fmla="*/ 15415 h 152501"/>
                    <a:gd name="connsiteX140" fmla="*/ 38475 w 69779"/>
                    <a:gd name="connsiteY140" fmla="*/ 13388 h 152501"/>
                    <a:gd name="connsiteX141" fmla="*/ 36861 w 69779"/>
                    <a:gd name="connsiteY141" fmla="*/ 10370 h 152501"/>
                    <a:gd name="connsiteX142" fmla="*/ 36308 w 69779"/>
                    <a:gd name="connsiteY142" fmla="*/ 10098 h 152501"/>
                    <a:gd name="connsiteX143" fmla="*/ 34088 w 69779"/>
                    <a:gd name="connsiteY143" fmla="*/ 13397 h 152501"/>
                    <a:gd name="connsiteX144" fmla="*/ 30851 w 69779"/>
                    <a:gd name="connsiteY144" fmla="*/ 15424 h 152501"/>
                    <a:gd name="connsiteX145" fmla="*/ 29684 w 69779"/>
                    <a:gd name="connsiteY145" fmla="*/ 13950 h 152501"/>
                    <a:gd name="connsiteX146" fmla="*/ 36370 w 69779"/>
                    <a:gd name="connsiteY146" fmla="*/ 9765 h 152501"/>
                    <a:gd name="connsiteX147" fmla="*/ 42169 w 69779"/>
                    <a:gd name="connsiteY147" fmla="*/ 17100 h 152501"/>
                    <a:gd name="connsiteX148" fmla="*/ 39923 w 69779"/>
                    <a:gd name="connsiteY148" fmla="*/ 19074 h 152501"/>
                    <a:gd name="connsiteX149" fmla="*/ 38168 w 69779"/>
                    <a:gd name="connsiteY149" fmla="*/ 17872 h 152501"/>
                    <a:gd name="connsiteX150" fmla="*/ 38905 w 69779"/>
                    <a:gd name="connsiteY150" fmla="*/ 16757 h 152501"/>
                    <a:gd name="connsiteX151" fmla="*/ 42055 w 69779"/>
                    <a:gd name="connsiteY151" fmla="*/ 16977 h 152501"/>
                    <a:gd name="connsiteX152" fmla="*/ 34273 w 69779"/>
                    <a:gd name="connsiteY152" fmla="*/ 17872 h 152501"/>
                    <a:gd name="connsiteX153" fmla="*/ 32518 w 69779"/>
                    <a:gd name="connsiteY153" fmla="*/ 19074 h 152501"/>
                    <a:gd name="connsiteX154" fmla="*/ 30263 w 69779"/>
                    <a:gd name="connsiteY154" fmla="*/ 17100 h 152501"/>
                    <a:gd name="connsiteX155" fmla="*/ 30360 w 69779"/>
                    <a:gd name="connsiteY155" fmla="*/ 16977 h 152501"/>
                    <a:gd name="connsiteX156" fmla="*/ 31097 w 69779"/>
                    <a:gd name="connsiteY156" fmla="*/ 16793 h 152501"/>
                    <a:gd name="connsiteX157" fmla="*/ 34334 w 69779"/>
                    <a:gd name="connsiteY157" fmla="*/ 17872 h 152501"/>
                    <a:gd name="connsiteX158" fmla="*/ 28763 w 69779"/>
                    <a:gd name="connsiteY158" fmla="*/ 14976 h 152501"/>
                    <a:gd name="connsiteX159" fmla="*/ 29677 w 69779"/>
                    <a:gd name="connsiteY159" fmla="*/ 15720 h 152501"/>
                    <a:gd name="connsiteX160" fmla="*/ 28934 w 69779"/>
                    <a:gd name="connsiteY160" fmla="*/ 16635 h 152501"/>
                    <a:gd name="connsiteX161" fmla="*/ 28763 w 69779"/>
                    <a:gd name="connsiteY161" fmla="*/ 16635 h 152501"/>
                    <a:gd name="connsiteX162" fmla="*/ 27849 w 69779"/>
                    <a:gd name="connsiteY162" fmla="*/ 15891 h 152501"/>
                    <a:gd name="connsiteX163" fmla="*/ 28592 w 69779"/>
                    <a:gd name="connsiteY163" fmla="*/ 14976 h 152501"/>
                    <a:gd name="connsiteX164" fmla="*/ 28763 w 69779"/>
                    <a:gd name="connsiteY164" fmla="*/ 14976 h 152501"/>
                    <a:gd name="connsiteX165" fmla="*/ 26333 w 69779"/>
                    <a:gd name="connsiteY165" fmla="*/ 17468 h 152501"/>
                    <a:gd name="connsiteX166" fmla="*/ 27658 w 69779"/>
                    <a:gd name="connsiteY166" fmla="*/ 17468 h 152501"/>
                    <a:gd name="connsiteX167" fmla="*/ 27965 w 69779"/>
                    <a:gd name="connsiteY167" fmla="*/ 17626 h 152501"/>
                    <a:gd name="connsiteX168" fmla="*/ 25192 w 69779"/>
                    <a:gd name="connsiteY168" fmla="*/ 18951 h 152501"/>
                    <a:gd name="connsiteX169" fmla="*/ 26333 w 69779"/>
                    <a:gd name="connsiteY169" fmla="*/ 17468 h 152501"/>
                    <a:gd name="connsiteX170" fmla="*/ 19244 w 69779"/>
                    <a:gd name="connsiteY170" fmla="*/ 18152 h 152501"/>
                    <a:gd name="connsiteX171" fmla="*/ 20384 w 69779"/>
                    <a:gd name="connsiteY171" fmla="*/ 17652 h 152501"/>
                    <a:gd name="connsiteX172" fmla="*/ 22235 w 69779"/>
                    <a:gd name="connsiteY172" fmla="*/ 18486 h 152501"/>
                    <a:gd name="connsiteX173" fmla="*/ 23113 w 69779"/>
                    <a:gd name="connsiteY173" fmla="*/ 19661 h 152501"/>
                    <a:gd name="connsiteX174" fmla="*/ 25297 w 69779"/>
                    <a:gd name="connsiteY174" fmla="*/ 16363 h 152501"/>
                    <a:gd name="connsiteX175" fmla="*/ 25455 w 69779"/>
                    <a:gd name="connsiteY175" fmla="*/ 16450 h 152501"/>
                    <a:gd name="connsiteX176" fmla="*/ 24069 w 69779"/>
                    <a:gd name="connsiteY176" fmla="*/ 18916 h 152501"/>
                    <a:gd name="connsiteX177" fmla="*/ 29088 w 69779"/>
                    <a:gd name="connsiteY177" fmla="*/ 18152 h 152501"/>
                    <a:gd name="connsiteX178" fmla="*/ 29491 w 69779"/>
                    <a:gd name="connsiteY178" fmla="*/ 18152 h 152501"/>
                    <a:gd name="connsiteX179" fmla="*/ 32606 w 69779"/>
                    <a:gd name="connsiteY179" fmla="*/ 20276 h 152501"/>
                    <a:gd name="connsiteX180" fmla="*/ 35501 w 69779"/>
                    <a:gd name="connsiteY180" fmla="*/ 17907 h 152501"/>
                    <a:gd name="connsiteX181" fmla="*/ 32114 w 69779"/>
                    <a:gd name="connsiteY181" fmla="*/ 15503 h 152501"/>
                    <a:gd name="connsiteX182" fmla="*/ 34176 w 69779"/>
                    <a:gd name="connsiteY182" fmla="*/ 14582 h 152501"/>
                    <a:gd name="connsiteX183" fmla="*/ 35194 w 69779"/>
                    <a:gd name="connsiteY183" fmla="*/ 14643 h 152501"/>
                    <a:gd name="connsiteX184" fmla="*/ 36238 w 69779"/>
                    <a:gd name="connsiteY184" fmla="*/ 11432 h 152501"/>
                    <a:gd name="connsiteX185" fmla="*/ 37317 w 69779"/>
                    <a:gd name="connsiteY185" fmla="*/ 14643 h 152501"/>
                    <a:gd name="connsiteX186" fmla="*/ 40432 w 69779"/>
                    <a:gd name="connsiteY186" fmla="*/ 15520 h 152501"/>
                    <a:gd name="connsiteX187" fmla="*/ 37045 w 69779"/>
                    <a:gd name="connsiteY187" fmla="*/ 17924 h 152501"/>
                    <a:gd name="connsiteX188" fmla="*/ 39905 w 69779"/>
                    <a:gd name="connsiteY188" fmla="*/ 20293 h 152501"/>
                    <a:gd name="connsiteX189" fmla="*/ 43002 w 69779"/>
                    <a:gd name="connsiteY189" fmla="*/ 18091 h 152501"/>
                    <a:gd name="connsiteX190" fmla="*/ 43090 w 69779"/>
                    <a:gd name="connsiteY190" fmla="*/ 17995 h 152501"/>
                    <a:gd name="connsiteX191" fmla="*/ 43397 w 69779"/>
                    <a:gd name="connsiteY191" fmla="*/ 18117 h 152501"/>
                    <a:gd name="connsiteX192" fmla="*/ 45652 w 69779"/>
                    <a:gd name="connsiteY192" fmla="*/ 20706 h 152501"/>
                    <a:gd name="connsiteX193" fmla="*/ 47065 w 69779"/>
                    <a:gd name="connsiteY193" fmla="*/ 16450 h 152501"/>
                    <a:gd name="connsiteX194" fmla="*/ 47222 w 69779"/>
                    <a:gd name="connsiteY194" fmla="*/ 16363 h 152501"/>
                    <a:gd name="connsiteX195" fmla="*/ 48916 w 69779"/>
                    <a:gd name="connsiteY195" fmla="*/ 17810 h 152501"/>
                    <a:gd name="connsiteX196" fmla="*/ 49407 w 69779"/>
                    <a:gd name="connsiteY196" fmla="*/ 19661 h 152501"/>
                    <a:gd name="connsiteX197" fmla="*/ 52118 w 69779"/>
                    <a:gd name="connsiteY197" fmla="*/ 17652 h 152501"/>
                    <a:gd name="connsiteX198" fmla="*/ 53294 w 69779"/>
                    <a:gd name="connsiteY198" fmla="*/ 18152 h 152501"/>
                    <a:gd name="connsiteX199" fmla="*/ 51381 w 69779"/>
                    <a:gd name="connsiteY199" fmla="*/ 19258 h 152501"/>
                    <a:gd name="connsiteX200" fmla="*/ 49714 w 69779"/>
                    <a:gd name="connsiteY200" fmla="*/ 23355 h 152501"/>
                    <a:gd name="connsiteX201" fmla="*/ 36282 w 69779"/>
                    <a:gd name="connsiteY201" fmla="*/ 21504 h 152501"/>
                    <a:gd name="connsiteX202" fmla="*/ 22823 w 69779"/>
                    <a:gd name="connsiteY202" fmla="*/ 23355 h 152501"/>
                    <a:gd name="connsiteX203" fmla="*/ 22823 w 69779"/>
                    <a:gd name="connsiteY203" fmla="*/ 21539 h 152501"/>
                    <a:gd name="connsiteX204" fmla="*/ 19217 w 69779"/>
                    <a:gd name="connsiteY204" fmla="*/ 18152 h 152501"/>
                    <a:gd name="connsiteX205" fmla="*/ 21735 w 69779"/>
                    <a:gd name="connsiteY205" fmla="*/ 26628 h 152501"/>
                    <a:gd name="connsiteX206" fmla="*/ 22569 w 69779"/>
                    <a:gd name="connsiteY206" fmla="*/ 25794 h 152501"/>
                    <a:gd name="connsiteX207" fmla="*/ 22692 w 69779"/>
                    <a:gd name="connsiteY207" fmla="*/ 24654 h 152501"/>
                    <a:gd name="connsiteX208" fmla="*/ 49811 w 69779"/>
                    <a:gd name="connsiteY208" fmla="*/ 24654 h 152501"/>
                    <a:gd name="connsiteX209" fmla="*/ 49907 w 69779"/>
                    <a:gd name="connsiteY209" fmla="*/ 25794 h 152501"/>
                    <a:gd name="connsiteX210" fmla="*/ 53355 w 69779"/>
                    <a:gd name="connsiteY210" fmla="*/ 31339 h 152501"/>
                    <a:gd name="connsiteX211" fmla="*/ 51820 w 69779"/>
                    <a:gd name="connsiteY211" fmla="*/ 34787 h 152501"/>
                    <a:gd name="connsiteX212" fmla="*/ 52337 w 69779"/>
                    <a:gd name="connsiteY212" fmla="*/ 35928 h 152501"/>
                    <a:gd name="connsiteX213" fmla="*/ 52337 w 69779"/>
                    <a:gd name="connsiteY213" fmla="*/ 36024 h 152501"/>
                    <a:gd name="connsiteX214" fmla="*/ 51130 w 69779"/>
                    <a:gd name="connsiteY214" fmla="*/ 36958 h 152501"/>
                    <a:gd name="connsiteX215" fmla="*/ 50188 w 69779"/>
                    <a:gd name="connsiteY215" fmla="*/ 35901 h 152501"/>
                    <a:gd name="connsiteX216" fmla="*/ 50188 w 69779"/>
                    <a:gd name="connsiteY216" fmla="*/ 35252 h 152501"/>
                    <a:gd name="connsiteX217" fmla="*/ 48951 w 69779"/>
                    <a:gd name="connsiteY217" fmla="*/ 35068 h 152501"/>
                    <a:gd name="connsiteX218" fmla="*/ 48889 w 69779"/>
                    <a:gd name="connsiteY218" fmla="*/ 35191 h 152501"/>
                    <a:gd name="connsiteX219" fmla="*/ 47907 w 69779"/>
                    <a:gd name="connsiteY219" fmla="*/ 35805 h 152501"/>
                    <a:gd name="connsiteX220" fmla="*/ 46773 w 69779"/>
                    <a:gd name="connsiteY220" fmla="*/ 34622 h 152501"/>
                    <a:gd name="connsiteX221" fmla="*/ 46828 w 69779"/>
                    <a:gd name="connsiteY221" fmla="*/ 34296 h 152501"/>
                    <a:gd name="connsiteX222" fmla="*/ 48542 w 69779"/>
                    <a:gd name="connsiteY222" fmla="*/ 33424 h 152501"/>
                    <a:gd name="connsiteX223" fmla="*/ 48925 w 69779"/>
                    <a:gd name="connsiteY223" fmla="*/ 33620 h 152501"/>
                    <a:gd name="connsiteX224" fmla="*/ 49749 w 69779"/>
                    <a:gd name="connsiteY224" fmla="*/ 34577 h 152501"/>
                    <a:gd name="connsiteX225" fmla="*/ 48117 w 69779"/>
                    <a:gd name="connsiteY225" fmla="*/ 30356 h 152501"/>
                    <a:gd name="connsiteX226" fmla="*/ 47872 w 69779"/>
                    <a:gd name="connsiteY226" fmla="*/ 30199 h 152501"/>
                    <a:gd name="connsiteX227" fmla="*/ 46828 w 69779"/>
                    <a:gd name="connsiteY227" fmla="*/ 26900 h 152501"/>
                    <a:gd name="connsiteX228" fmla="*/ 46582 w 69779"/>
                    <a:gd name="connsiteY228" fmla="*/ 26689 h 152501"/>
                    <a:gd name="connsiteX229" fmla="*/ 46266 w 69779"/>
                    <a:gd name="connsiteY229" fmla="*/ 26777 h 152501"/>
                    <a:gd name="connsiteX230" fmla="*/ 44143 w 69779"/>
                    <a:gd name="connsiteY230" fmla="*/ 29549 h 152501"/>
                    <a:gd name="connsiteX231" fmla="*/ 43862 w 69779"/>
                    <a:gd name="connsiteY231" fmla="*/ 29549 h 152501"/>
                    <a:gd name="connsiteX232" fmla="*/ 40844 w 69779"/>
                    <a:gd name="connsiteY232" fmla="*/ 33059 h 152501"/>
                    <a:gd name="connsiteX233" fmla="*/ 41985 w 69779"/>
                    <a:gd name="connsiteY233" fmla="*/ 32348 h 152501"/>
                    <a:gd name="connsiteX234" fmla="*/ 43739 w 69779"/>
                    <a:gd name="connsiteY234" fmla="*/ 33708 h 152501"/>
                    <a:gd name="connsiteX235" fmla="*/ 42497 w 69779"/>
                    <a:gd name="connsiteY235" fmla="*/ 34831 h 152501"/>
                    <a:gd name="connsiteX236" fmla="*/ 42230 w 69779"/>
                    <a:gd name="connsiteY236" fmla="*/ 34787 h 152501"/>
                    <a:gd name="connsiteX237" fmla="*/ 41520 w 69779"/>
                    <a:gd name="connsiteY237" fmla="*/ 33866 h 152501"/>
                    <a:gd name="connsiteX238" fmla="*/ 41520 w 69779"/>
                    <a:gd name="connsiteY238" fmla="*/ 33708 h 152501"/>
                    <a:gd name="connsiteX239" fmla="*/ 40721 w 69779"/>
                    <a:gd name="connsiteY239" fmla="*/ 33524 h 152501"/>
                    <a:gd name="connsiteX240" fmla="*/ 40098 w 69779"/>
                    <a:gd name="connsiteY240" fmla="*/ 33524 h 152501"/>
                    <a:gd name="connsiteX241" fmla="*/ 40098 w 69779"/>
                    <a:gd name="connsiteY241" fmla="*/ 33673 h 152501"/>
                    <a:gd name="connsiteX242" fmla="*/ 39221 w 69779"/>
                    <a:gd name="connsiteY242" fmla="*/ 34480 h 152501"/>
                    <a:gd name="connsiteX243" fmla="*/ 37920 w 69779"/>
                    <a:gd name="connsiteY243" fmla="*/ 33446 h 152501"/>
                    <a:gd name="connsiteX244" fmla="*/ 37923 w 69779"/>
                    <a:gd name="connsiteY244" fmla="*/ 33155 h 152501"/>
                    <a:gd name="connsiteX245" fmla="*/ 39870 w 69779"/>
                    <a:gd name="connsiteY245" fmla="*/ 32102 h 152501"/>
                    <a:gd name="connsiteX246" fmla="*/ 40853 w 69779"/>
                    <a:gd name="connsiteY246" fmla="*/ 32910 h 152501"/>
                    <a:gd name="connsiteX247" fmla="*/ 38484 w 69779"/>
                    <a:gd name="connsiteY247" fmla="*/ 29023 h 152501"/>
                    <a:gd name="connsiteX248" fmla="*/ 38238 w 69779"/>
                    <a:gd name="connsiteY248" fmla="*/ 28961 h 152501"/>
                    <a:gd name="connsiteX249" fmla="*/ 36633 w 69779"/>
                    <a:gd name="connsiteY249" fmla="*/ 25882 h 152501"/>
                    <a:gd name="connsiteX250" fmla="*/ 36326 w 69779"/>
                    <a:gd name="connsiteY250" fmla="*/ 25724 h 152501"/>
                    <a:gd name="connsiteX251" fmla="*/ 36019 w 69779"/>
                    <a:gd name="connsiteY251" fmla="*/ 25847 h 152501"/>
                    <a:gd name="connsiteX252" fmla="*/ 34448 w 69779"/>
                    <a:gd name="connsiteY252" fmla="*/ 28926 h 152501"/>
                    <a:gd name="connsiteX253" fmla="*/ 34167 w 69779"/>
                    <a:gd name="connsiteY253" fmla="*/ 29023 h 152501"/>
                    <a:gd name="connsiteX254" fmla="*/ 31790 w 69779"/>
                    <a:gd name="connsiteY254" fmla="*/ 32910 h 152501"/>
                    <a:gd name="connsiteX255" fmla="*/ 32808 w 69779"/>
                    <a:gd name="connsiteY255" fmla="*/ 32137 h 152501"/>
                    <a:gd name="connsiteX256" fmla="*/ 34755 w 69779"/>
                    <a:gd name="connsiteY256" fmla="*/ 33155 h 152501"/>
                    <a:gd name="connsiteX257" fmla="*/ 33731 w 69779"/>
                    <a:gd name="connsiteY257" fmla="*/ 34480 h 152501"/>
                    <a:gd name="connsiteX258" fmla="*/ 33430 w 69779"/>
                    <a:gd name="connsiteY258" fmla="*/ 34480 h 152501"/>
                    <a:gd name="connsiteX259" fmla="*/ 32553 w 69779"/>
                    <a:gd name="connsiteY259" fmla="*/ 33673 h 152501"/>
                    <a:gd name="connsiteX260" fmla="*/ 32553 w 69779"/>
                    <a:gd name="connsiteY260" fmla="*/ 33550 h 152501"/>
                    <a:gd name="connsiteX261" fmla="*/ 31167 w 69779"/>
                    <a:gd name="connsiteY261" fmla="*/ 33550 h 152501"/>
                    <a:gd name="connsiteX262" fmla="*/ 31167 w 69779"/>
                    <a:gd name="connsiteY262" fmla="*/ 33708 h 152501"/>
                    <a:gd name="connsiteX263" fmla="*/ 30469 w 69779"/>
                    <a:gd name="connsiteY263" fmla="*/ 34627 h 152501"/>
                    <a:gd name="connsiteX264" fmla="*/ 30456 w 69779"/>
                    <a:gd name="connsiteY264" fmla="*/ 34629 h 152501"/>
                    <a:gd name="connsiteX265" fmla="*/ 28968 w 69779"/>
                    <a:gd name="connsiteY265" fmla="*/ 33833 h 152501"/>
                    <a:gd name="connsiteX266" fmla="*/ 28921 w 69779"/>
                    <a:gd name="connsiteY266" fmla="*/ 33585 h 152501"/>
                    <a:gd name="connsiteX267" fmla="*/ 30676 w 69779"/>
                    <a:gd name="connsiteY267" fmla="*/ 32199 h 152501"/>
                    <a:gd name="connsiteX268" fmla="*/ 31816 w 69779"/>
                    <a:gd name="connsiteY268" fmla="*/ 32910 h 152501"/>
                    <a:gd name="connsiteX269" fmla="*/ 28798 w 69779"/>
                    <a:gd name="connsiteY269" fmla="*/ 29400 h 152501"/>
                    <a:gd name="connsiteX270" fmla="*/ 28517 w 69779"/>
                    <a:gd name="connsiteY270" fmla="*/ 29400 h 152501"/>
                    <a:gd name="connsiteX271" fmla="*/ 26420 w 69779"/>
                    <a:gd name="connsiteY271" fmla="*/ 26628 h 152501"/>
                    <a:gd name="connsiteX272" fmla="*/ 26087 w 69779"/>
                    <a:gd name="connsiteY272" fmla="*/ 26540 h 152501"/>
                    <a:gd name="connsiteX273" fmla="*/ 25833 w 69779"/>
                    <a:gd name="connsiteY273" fmla="*/ 26724 h 152501"/>
                    <a:gd name="connsiteX274" fmla="*/ 24789 w 69779"/>
                    <a:gd name="connsiteY274" fmla="*/ 30049 h 152501"/>
                    <a:gd name="connsiteX275" fmla="*/ 24543 w 69779"/>
                    <a:gd name="connsiteY275" fmla="*/ 30172 h 152501"/>
                    <a:gd name="connsiteX276" fmla="*/ 22911 w 69779"/>
                    <a:gd name="connsiteY276" fmla="*/ 34427 h 152501"/>
                    <a:gd name="connsiteX277" fmla="*/ 23788 w 69779"/>
                    <a:gd name="connsiteY277" fmla="*/ 33471 h 152501"/>
                    <a:gd name="connsiteX278" fmla="*/ 25677 w 69779"/>
                    <a:gd name="connsiteY278" fmla="*/ 33757 h 152501"/>
                    <a:gd name="connsiteX279" fmla="*/ 25876 w 69779"/>
                    <a:gd name="connsiteY279" fmla="*/ 34147 h 152501"/>
                    <a:gd name="connsiteX280" fmla="*/ 25089 w 69779"/>
                    <a:gd name="connsiteY280" fmla="*/ 35639 h 152501"/>
                    <a:gd name="connsiteX281" fmla="*/ 24806 w 69779"/>
                    <a:gd name="connsiteY281" fmla="*/ 35691 h 152501"/>
                    <a:gd name="connsiteX282" fmla="*/ 23815 w 69779"/>
                    <a:gd name="connsiteY282" fmla="*/ 35042 h 152501"/>
                    <a:gd name="connsiteX283" fmla="*/ 23701 w 69779"/>
                    <a:gd name="connsiteY283" fmla="*/ 34936 h 152501"/>
                    <a:gd name="connsiteX284" fmla="*/ 22472 w 69779"/>
                    <a:gd name="connsiteY284" fmla="*/ 35120 h 152501"/>
                    <a:gd name="connsiteX285" fmla="*/ 22472 w 69779"/>
                    <a:gd name="connsiteY285" fmla="*/ 35814 h 152501"/>
                    <a:gd name="connsiteX286" fmla="*/ 21324 w 69779"/>
                    <a:gd name="connsiteY286" fmla="*/ 36838 h 152501"/>
                    <a:gd name="connsiteX287" fmla="*/ 20314 w 69779"/>
                    <a:gd name="connsiteY287" fmla="*/ 35936 h 152501"/>
                    <a:gd name="connsiteX288" fmla="*/ 20314 w 69779"/>
                    <a:gd name="connsiteY288" fmla="*/ 35814 h 152501"/>
                    <a:gd name="connsiteX289" fmla="*/ 20867 w 69779"/>
                    <a:gd name="connsiteY289" fmla="*/ 34673 h 152501"/>
                    <a:gd name="connsiteX290" fmla="*/ 19235 w 69779"/>
                    <a:gd name="connsiteY290" fmla="*/ 31225 h 152501"/>
                    <a:gd name="connsiteX291" fmla="*/ 21788 w 69779"/>
                    <a:gd name="connsiteY291" fmla="*/ 26601 h 152501"/>
                    <a:gd name="connsiteX292" fmla="*/ 15173 w 69779"/>
                    <a:gd name="connsiteY292" fmla="*/ 35164 h 152501"/>
                    <a:gd name="connsiteX293" fmla="*/ 13050 w 69779"/>
                    <a:gd name="connsiteY293" fmla="*/ 33497 h 152501"/>
                    <a:gd name="connsiteX294" fmla="*/ 12830 w 69779"/>
                    <a:gd name="connsiteY294" fmla="*/ 33375 h 152501"/>
                    <a:gd name="connsiteX295" fmla="*/ 16717 w 69779"/>
                    <a:gd name="connsiteY295" fmla="*/ 33804 h 152501"/>
                    <a:gd name="connsiteX296" fmla="*/ 17700 w 69779"/>
                    <a:gd name="connsiteY296" fmla="*/ 33743 h 152501"/>
                    <a:gd name="connsiteX297" fmla="*/ 18226 w 69779"/>
                    <a:gd name="connsiteY297" fmla="*/ 32866 h 152501"/>
                    <a:gd name="connsiteX298" fmla="*/ 19981 w 69779"/>
                    <a:gd name="connsiteY298" fmla="*/ 33743 h 152501"/>
                    <a:gd name="connsiteX299" fmla="*/ 19209 w 69779"/>
                    <a:gd name="connsiteY299" fmla="*/ 34980 h 152501"/>
                    <a:gd name="connsiteX300" fmla="*/ 19024 w 69779"/>
                    <a:gd name="connsiteY300" fmla="*/ 35691 h 152501"/>
                    <a:gd name="connsiteX301" fmla="*/ 19024 w 69779"/>
                    <a:gd name="connsiteY301" fmla="*/ 35778 h 152501"/>
                    <a:gd name="connsiteX302" fmla="*/ 23411 w 69779"/>
                    <a:gd name="connsiteY302" fmla="*/ 36489 h 152501"/>
                    <a:gd name="connsiteX303" fmla="*/ 24832 w 69779"/>
                    <a:gd name="connsiteY303" fmla="*/ 36796 h 152501"/>
                    <a:gd name="connsiteX304" fmla="*/ 26913 w 69779"/>
                    <a:gd name="connsiteY304" fmla="*/ 34250 h 152501"/>
                    <a:gd name="connsiteX305" fmla="*/ 26859 w 69779"/>
                    <a:gd name="connsiteY305" fmla="*/ 33936 h 152501"/>
                    <a:gd name="connsiteX306" fmla="*/ 24478 w 69779"/>
                    <a:gd name="connsiteY306" fmla="*/ 32066 h 152501"/>
                    <a:gd name="connsiteX307" fmla="*/ 23999 w 69779"/>
                    <a:gd name="connsiteY307" fmla="*/ 32181 h 152501"/>
                    <a:gd name="connsiteX308" fmla="*/ 25999 w 69779"/>
                    <a:gd name="connsiteY308" fmla="*/ 30857 h 152501"/>
                    <a:gd name="connsiteX309" fmla="*/ 25876 w 69779"/>
                    <a:gd name="connsiteY309" fmla="*/ 30304 h 152501"/>
                    <a:gd name="connsiteX310" fmla="*/ 26333 w 69779"/>
                    <a:gd name="connsiteY310" fmla="*/ 27917 h 152501"/>
                    <a:gd name="connsiteX311" fmla="*/ 27473 w 69779"/>
                    <a:gd name="connsiteY311" fmla="*/ 30067 h 152501"/>
                    <a:gd name="connsiteX312" fmla="*/ 27535 w 69779"/>
                    <a:gd name="connsiteY312" fmla="*/ 30628 h 152501"/>
                    <a:gd name="connsiteX313" fmla="*/ 29877 w 69779"/>
                    <a:gd name="connsiteY313" fmla="*/ 31181 h 152501"/>
                    <a:gd name="connsiteX314" fmla="*/ 27721 w 69779"/>
                    <a:gd name="connsiteY314" fmla="*/ 33289 h 152501"/>
                    <a:gd name="connsiteX315" fmla="*/ 27780 w 69779"/>
                    <a:gd name="connsiteY315" fmla="*/ 33813 h 152501"/>
                    <a:gd name="connsiteX316" fmla="*/ 30338 w 69779"/>
                    <a:gd name="connsiteY316" fmla="*/ 35900 h 152501"/>
                    <a:gd name="connsiteX317" fmla="*/ 30641 w 69779"/>
                    <a:gd name="connsiteY317" fmla="*/ 35849 h 152501"/>
                    <a:gd name="connsiteX318" fmla="*/ 31974 w 69779"/>
                    <a:gd name="connsiteY318" fmla="*/ 35077 h 152501"/>
                    <a:gd name="connsiteX319" fmla="*/ 33422 w 69779"/>
                    <a:gd name="connsiteY319" fmla="*/ 35691 h 152501"/>
                    <a:gd name="connsiteX320" fmla="*/ 35887 w 69779"/>
                    <a:gd name="connsiteY320" fmla="*/ 33572 h 152501"/>
                    <a:gd name="connsiteX321" fmla="*/ 35887 w 69779"/>
                    <a:gd name="connsiteY321" fmla="*/ 33225 h 152501"/>
                    <a:gd name="connsiteX322" fmla="*/ 33859 w 69779"/>
                    <a:gd name="connsiteY322" fmla="*/ 30978 h 152501"/>
                    <a:gd name="connsiteX323" fmla="*/ 33387 w 69779"/>
                    <a:gd name="connsiteY323" fmla="*/ 31006 h 152501"/>
                    <a:gd name="connsiteX324" fmla="*/ 35606 w 69779"/>
                    <a:gd name="connsiteY324" fmla="*/ 30049 h 152501"/>
                    <a:gd name="connsiteX325" fmla="*/ 35606 w 69779"/>
                    <a:gd name="connsiteY325" fmla="*/ 29470 h 152501"/>
                    <a:gd name="connsiteX326" fmla="*/ 36352 w 69779"/>
                    <a:gd name="connsiteY326" fmla="*/ 27154 h 152501"/>
                    <a:gd name="connsiteX327" fmla="*/ 37089 w 69779"/>
                    <a:gd name="connsiteY327" fmla="*/ 29470 h 152501"/>
                    <a:gd name="connsiteX328" fmla="*/ 37089 w 69779"/>
                    <a:gd name="connsiteY328" fmla="*/ 30049 h 152501"/>
                    <a:gd name="connsiteX329" fmla="*/ 39274 w 69779"/>
                    <a:gd name="connsiteY329" fmla="*/ 31006 h 152501"/>
                    <a:gd name="connsiteX330" fmla="*/ 36747 w 69779"/>
                    <a:gd name="connsiteY330" fmla="*/ 33199 h 152501"/>
                    <a:gd name="connsiteX331" fmla="*/ 38931 w 69779"/>
                    <a:gd name="connsiteY331" fmla="*/ 35689 h 152501"/>
                    <a:gd name="connsiteX332" fmla="*/ 39212 w 69779"/>
                    <a:gd name="connsiteY332" fmla="*/ 35691 h 152501"/>
                    <a:gd name="connsiteX333" fmla="*/ 40669 w 69779"/>
                    <a:gd name="connsiteY333" fmla="*/ 35077 h 152501"/>
                    <a:gd name="connsiteX334" fmla="*/ 42081 w 69779"/>
                    <a:gd name="connsiteY334" fmla="*/ 35954 h 152501"/>
                    <a:gd name="connsiteX335" fmla="*/ 44904 w 69779"/>
                    <a:gd name="connsiteY335" fmla="*/ 34197 h 152501"/>
                    <a:gd name="connsiteX336" fmla="*/ 44950 w 69779"/>
                    <a:gd name="connsiteY336" fmla="*/ 33927 h 152501"/>
                    <a:gd name="connsiteX337" fmla="*/ 43358 w 69779"/>
                    <a:gd name="connsiteY337" fmla="*/ 31352 h 152501"/>
                    <a:gd name="connsiteX338" fmla="*/ 42853 w 69779"/>
                    <a:gd name="connsiteY338" fmla="*/ 31295 h 152501"/>
                    <a:gd name="connsiteX339" fmla="*/ 45196 w 69779"/>
                    <a:gd name="connsiteY339" fmla="*/ 30716 h 152501"/>
                    <a:gd name="connsiteX340" fmla="*/ 45257 w 69779"/>
                    <a:gd name="connsiteY340" fmla="*/ 30163 h 152501"/>
                    <a:gd name="connsiteX341" fmla="*/ 46398 w 69779"/>
                    <a:gd name="connsiteY341" fmla="*/ 28005 h 152501"/>
                    <a:gd name="connsiteX342" fmla="*/ 46705 w 69779"/>
                    <a:gd name="connsiteY342" fmla="*/ 30409 h 152501"/>
                    <a:gd name="connsiteX343" fmla="*/ 46617 w 69779"/>
                    <a:gd name="connsiteY343" fmla="*/ 30962 h 152501"/>
                    <a:gd name="connsiteX344" fmla="*/ 48617 w 69779"/>
                    <a:gd name="connsiteY344" fmla="*/ 32313 h 152501"/>
                    <a:gd name="connsiteX345" fmla="*/ 45749 w 69779"/>
                    <a:gd name="connsiteY345" fmla="*/ 34068 h 152501"/>
                    <a:gd name="connsiteX346" fmla="*/ 47465 w 69779"/>
                    <a:gd name="connsiteY346" fmla="*/ 36886 h 152501"/>
                    <a:gd name="connsiteX347" fmla="*/ 47749 w 69779"/>
                    <a:gd name="connsiteY347" fmla="*/ 36937 h 152501"/>
                    <a:gd name="connsiteX348" fmla="*/ 49144 w 69779"/>
                    <a:gd name="connsiteY348" fmla="*/ 36691 h 152501"/>
                    <a:gd name="connsiteX349" fmla="*/ 53531 w 69779"/>
                    <a:gd name="connsiteY349" fmla="*/ 35980 h 152501"/>
                    <a:gd name="connsiteX350" fmla="*/ 53531 w 69779"/>
                    <a:gd name="connsiteY350" fmla="*/ 35884 h 152501"/>
                    <a:gd name="connsiteX351" fmla="*/ 53346 w 69779"/>
                    <a:gd name="connsiteY351" fmla="*/ 35208 h 152501"/>
                    <a:gd name="connsiteX352" fmla="*/ 52539 w 69779"/>
                    <a:gd name="connsiteY352" fmla="*/ 33945 h 152501"/>
                    <a:gd name="connsiteX353" fmla="*/ 54364 w 69779"/>
                    <a:gd name="connsiteY353" fmla="*/ 33067 h 152501"/>
                    <a:gd name="connsiteX354" fmla="*/ 54882 w 69779"/>
                    <a:gd name="connsiteY354" fmla="*/ 33945 h 152501"/>
                    <a:gd name="connsiteX355" fmla="*/ 55873 w 69779"/>
                    <a:gd name="connsiteY355" fmla="*/ 34033 h 152501"/>
                    <a:gd name="connsiteX356" fmla="*/ 59751 w 69779"/>
                    <a:gd name="connsiteY356" fmla="*/ 33568 h 152501"/>
                    <a:gd name="connsiteX357" fmla="*/ 59541 w 69779"/>
                    <a:gd name="connsiteY357" fmla="*/ 33690 h 152501"/>
                    <a:gd name="connsiteX358" fmla="*/ 57409 w 69779"/>
                    <a:gd name="connsiteY358" fmla="*/ 35357 h 152501"/>
                    <a:gd name="connsiteX359" fmla="*/ 55996 w 69779"/>
                    <a:gd name="connsiteY359" fmla="*/ 38226 h 152501"/>
                    <a:gd name="connsiteX360" fmla="*/ 55996 w 69779"/>
                    <a:gd name="connsiteY360" fmla="*/ 39920 h 152501"/>
                    <a:gd name="connsiteX361" fmla="*/ 16612 w 69779"/>
                    <a:gd name="connsiteY361" fmla="*/ 39858 h 152501"/>
                    <a:gd name="connsiteX362" fmla="*/ 16612 w 69779"/>
                    <a:gd name="connsiteY362" fmla="*/ 38103 h 152501"/>
                    <a:gd name="connsiteX363" fmla="*/ 15199 w 69779"/>
                    <a:gd name="connsiteY363" fmla="*/ 35164 h 152501"/>
                    <a:gd name="connsiteX364" fmla="*/ 50741 w 69779"/>
                    <a:gd name="connsiteY364" fmla="*/ 50448 h 152501"/>
                    <a:gd name="connsiteX365" fmla="*/ 49565 w 69779"/>
                    <a:gd name="connsiteY365" fmla="*/ 51834 h 152501"/>
                    <a:gd name="connsiteX366" fmla="*/ 46705 w 69779"/>
                    <a:gd name="connsiteY366" fmla="*/ 48719 h 152501"/>
                    <a:gd name="connsiteX367" fmla="*/ 48154 w 69779"/>
                    <a:gd name="connsiteY367" fmla="*/ 45617 h 152501"/>
                    <a:gd name="connsiteX368" fmla="*/ 45052 w 69779"/>
                    <a:gd name="connsiteY368" fmla="*/ 44167 h 152501"/>
                    <a:gd name="connsiteX369" fmla="*/ 43603 w 69779"/>
                    <a:gd name="connsiteY369" fmla="*/ 47270 h 152501"/>
                    <a:gd name="connsiteX370" fmla="*/ 44204 w 69779"/>
                    <a:gd name="connsiteY370" fmla="*/ 48193 h 152501"/>
                    <a:gd name="connsiteX371" fmla="*/ 44020 w 69779"/>
                    <a:gd name="connsiteY371" fmla="*/ 48781 h 152501"/>
                    <a:gd name="connsiteX372" fmla="*/ 41028 w 69779"/>
                    <a:gd name="connsiteY372" fmla="*/ 51036 h 152501"/>
                    <a:gd name="connsiteX373" fmla="*/ 38660 w 69779"/>
                    <a:gd name="connsiteY373" fmla="*/ 49334 h 152501"/>
                    <a:gd name="connsiteX374" fmla="*/ 42634 w 69779"/>
                    <a:gd name="connsiteY374" fmla="*/ 47702 h 152501"/>
                    <a:gd name="connsiteX375" fmla="*/ 43511 w 69779"/>
                    <a:gd name="connsiteY375" fmla="*/ 48009 h 152501"/>
                    <a:gd name="connsiteX376" fmla="*/ 39010 w 69779"/>
                    <a:gd name="connsiteY376" fmla="*/ 43701 h 152501"/>
                    <a:gd name="connsiteX377" fmla="*/ 36738 w 69779"/>
                    <a:gd name="connsiteY377" fmla="*/ 39656 h 152501"/>
                    <a:gd name="connsiteX378" fmla="*/ 36212 w 69779"/>
                    <a:gd name="connsiteY378" fmla="*/ 39472 h 152501"/>
                    <a:gd name="connsiteX379" fmla="*/ 35685 w 69779"/>
                    <a:gd name="connsiteY379" fmla="*/ 39691 h 152501"/>
                    <a:gd name="connsiteX380" fmla="*/ 33834 w 69779"/>
                    <a:gd name="connsiteY380" fmla="*/ 41630 h 152501"/>
                    <a:gd name="connsiteX381" fmla="*/ 33404 w 69779"/>
                    <a:gd name="connsiteY381" fmla="*/ 43727 h 152501"/>
                    <a:gd name="connsiteX382" fmla="*/ 28938 w 69779"/>
                    <a:gd name="connsiteY382" fmla="*/ 47982 h 152501"/>
                    <a:gd name="connsiteX383" fmla="*/ 29816 w 69779"/>
                    <a:gd name="connsiteY383" fmla="*/ 47702 h 152501"/>
                    <a:gd name="connsiteX384" fmla="*/ 33790 w 69779"/>
                    <a:gd name="connsiteY384" fmla="*/ 49334 h 152501"/>
                    <a:gd name="connsiteX385" fmla="*/ 31421 w 69779"/>
                    <a:gd name="connsiteY385" fmla="*/ 51036 h 152501"/>
                    <a:gd name="connsiteX386" fmla="*/ 28430 w 69779"/>
                    <a:gd name="connsiteY386" fmla="*/ 48781 h 152501"/>
                    <a:gd name="connsiteX387" fmla="*/ 28219 w 69779"/>
                    <a:gd name="connsiteY387" fmla="*/ 48193 h 152501"/>
                    <a:gd name="connsiteX388" fmla="*/ 28258 w 69779"/>
                    <a:gd name="connsiteY388" fmla="*/ 44856 h 152501"/>
                    <a:gd name="connsiteX389" fmla="*/ 24920 w 69779"/>
                    <a:gd name="connsiteY389" fmla="*/ 44817 h 152501"/>
                    <a:gd name="connsiteX390" fmla="*/ 24882 w 69779"/>
                    <a:gd name="connsiteY390" fmla="*/ 48154 h 152501"/>
                    <a:gd name="connsiteX391" fmla="*/ 25754 w 69779"/>
                    <a:gd name="connsiteY391" fmla="*/ 48719 h 152501"/>
                    <a:gd name="connsiteX392" fmla="*/ 22850 w 69779"/>
                    <a:gd name="connsiteY392" fmla="*/ 51799 h 152501"/>
                    <a:gd name="connsiteX393" fmla="*/ 21683 w 69779"/>
                    <a:gd name="connsiteY393" fmla="*/ 50448 h 152501"/>
                    <a:gd name="connsiteX394" fmla="*/ 24736 w 69779"/>
                    <a:gd name="connsiteY394" fmla="*/ 48509 h 152501"/>
                    <a:gd name="connsiteX395" fmla="*/ 24052 w 69779"/>
                    <a:gd name="connsiteY395" fmla="*/ 47579 h 152501"/>
                    <a:gd name="connsiteX396" fmla="*/ 18542 w 69779"/>
                    <a:gd name="connsiteY396" fmla="*/ 48877 h 152501"/>
                    <a:gd name="connsiteX397" fmla="*/ 16998 w 69779"/>
                    <a:gd name="connsiteY397" fmla="*/ 48070 h 152501"/>
                    <a:gd name="connsiteX398" fmla="*/ 16226 w 69779"/>
                    <a:gd name="connsiteY398" fmla="*/ 42806 h 152501"/>
                    <a:gd name="connsiteX399" fmla="*/ 16471 w 69779"/>
                    <a:gd name="connsiteY399" fmla="*/ 41051 h 152501"/>
                    <a:gd name="connsiteX400" fmla="*/ 55952 w 69779"/>
                    <a:gd name="connsiteY400" fmla="*/ 41148 h 152501"/>
                    <a:gd name="connsiteX401" fmla="*/ 56171 w 69779"/>
                    <a:gd name="connsiteY401" fmla="*/ 42999 h 152501"/>
                    <a:gd name="connsiteX402" fmla="*/ 55461 w 69779"/>
                    <a:gd name="connsiteY402" fmla="*/ 48079 h 152501"/>
                    <a:gd name="connsiteX403" fmla="*/ 53803 w 69779"/>
                    <a:gd name="connsiteY403" fmla="*/ 48956 h 152501"/>
                    <a:gd name="connsiteX404" fmla="*/ 48310 w 69779"/>
                    <a:gd name="connsiteY404" fmla="*/ 47693 h 152501"/>
                    <a:gd name="connsiteX405" fmla="*/ 47635 w 69779"/>
                    <a:gd name="connsiteY405" fmla="*/ 48570 h 152501"/>
                    <a:gd name="connsiteX406" fmla="*/ 50688 w 69779"/>
                    <a:gd name="connsiteY406" fmla="*/ 50509 h 152501"/>
                    <a:gd name="connsiteX407" fmla="*/ 45836 w 69779"/>
                    <a:gd name="connsiteY407" fmla="*/ 47675 h 152501"/>
                    <a:gd name="connsiteX408" fmla="*/ 44459 w 69779"/>
                    <a:gd name="connsiteY408" fmla="*/ 46675 h 152501"/>
                    <a:gd name="connsiteX409" fmla="*/ 45459 w 69779"/>
                    <a:gd name="connsiteY409" fmla="*/ 45298 h 152501"/>
                    <a:gd name="connsiteX410" fmla="*/ 45836 w 69779"/>
                    <a:gd name="connsiteY410" fmla="*/ 45298 h 152501"/>
                    <a:gd name="connsiteX411" fmla="*/ 47038 w 69779"/>
                    <a:gd name="connsiteY411" fmla="*/ 46500 h 152501"/>
                    <a:gd name="connsiteX412" fmla="*/ 45836 w 69779"/>
                    <a:gd name="connsiteY412" fmla="*/ 47702 h 152501"/>
                    <a:gd name="connsiteX413" fmla="*/ 27903 w 69779"/>
                    <a:gd name="connsiteY413" fmla="*/ 46500 h 152501"/>
                    <a:gd name="connsiteX414" fmla="*/ 26701 w 69779"/>
                    <a:gd name="connsiteY414" fmla="*/ 47702 h 152501"/>
                    <a:gd name="connsiteX415" fmla="*/ 25499 w 69779"/>
                    <a:gd name="connsiteY415" fmla="*/ 46500 h 152501"/>
                    <a:gd name="connsiteX416" fmla="*/ 25499 w 69779"/>
                    <a:gd name="connsiteY416" fmla="*/ 46500 h 152501"/>
                    <a:gd name="connsiteX417" fmla="*/ 26701 w 69779"/>
                    <a:gd name="connsiteY417" fmla="*/ 45298 h 152501"/>
                    <a:gd name="connsiteX418" fmla="*/ 27903 w 69779"/>
                    <a:gd name="connsiteY418" fmla="*/ 46500 h 152501"/>
                    <a:gd name="connsiteX419" fmla="*/ 13971 w 69779"/>
                    <a:gd name="connsiteY419" fmla="*/ 49851 h 152501"/>
                    <a:gd name="connsiteX420" fmla="*/ 15199 w 69779"/>
                    <a:gd name="connsiteY420" fmla="*/ 49018 h 152501"/>
                    <a:gd name="connsiteX421" fmla="*/ 19209 w 69779"/>
                    <a:gd name="connsiteY421" fmla="*/ 51299 h 152501"/>
                    <a:gd name="connsiteX422" fmla="*/ 20437 w 69779"/>
                    <a:gd name="connsiteY422" fmla="*/ 47904 h 152501"/>
                    <a:gd name="connsiteX423" fmla="*/ 22692 w 69779"/>
                    <a:gd name="connsiteY423" fmla="*/ 47596 h 152501"/>
                    <a:gd name="connsiteX424" fmla="*/ 20656 w 69779"/>
                    <a:gd name="connsiteY424" fmla="*/ 50588 h 152501"/>
                    <a:gd name="connsiteX425" fmla="*/ 23122 w 69779"/>
                    <a:gd name="connsiteY425" fmla="*/ 53018 h 152501"/>
                    <a:gd name="connsiteX426" fmla="*/ 26999 w 69779"/>
                    <a:gd name="connsiteY426" fmla="*/ 48860 h 152501"/>
                    <a:gd name="connsiteX427" fmla="*/ 27315 w 69779"/>
                    <a:gd name="connsiteY427" fmla="*/ 48860 h 152501"/>
                    <a:gd name="connsiteX428" fmla="*/ 31500 w 69779"/>
                    <a:gd name="connsiteY428" fmla="*/ 52246 h 152501"/>
                    <a:gd name="connsiteX429" fmla="*/ 30886 w 69779"/>
                    <a:gd name="connsiteY429" fmla="*/ 46394 h 152501"/>
                    <a:gd name="connsiteX430" fmla="*/ 30641 w 69779"/>
                    <a:gd name="connsiteY430" fmla="*/ 46394 h 152501"/>
                    <a:gd name="connsiteX431" fmla="*/ 33202 w 69779"/>
                    <a:gd name="connsiteY431" fmla="*/ 44973 h 152501"/>
                    <a:gd name="connsiteX432" fmla="*/ 34589 w 69779"/>
                    <a:gd name="connsiteY432" fmla="*/ 44850 h 152501"/>
                    <a:gd name="connsiteX433" fmla="*/ 34983 w 69779"/>
                    <a:gd name="connsiteY433" fmla="*/ 42218 h 152501"/>
                    <a:gd name="connsiteX434" fmla="*/ 36282 w 69779"/>
                    <a:gd name="connsiteY434" fmla="*/ 40683 h 152501"/>
                    <a:gd name="connsiteX435" fmla="*/ 37607 w 69779"/>
                    <a:gd name="connsiteY435" fmla="*/ 42218 h 152501"/>
                    <a:gd name="connsiteX436" fmla="*/ 38010 w 69779"/>
                    <a:gd name="connsiteY436" fmla="*/ 44850 h 152501"/>
                    <a:gd name="connsiteX437" fmla="*/ 39396 w 69779"/>
                    <a:gd name="connsiteY437" fmla="*/ 44973 h 152501"/>
                    <a:gd name="connsiteX438" fmla="*/ 41950 w 69779"/>
                    <a:gd name="connsiteY438" fmla="*/ 46342 h 152501"/>
                    <a:gd name="connsiteX439" fmla="*/ 41739 w 69779"/>
                    <a:gd name="connsiteY439" fmla="*/ 46342 h 152501"/>
                    <a:gd name="connsiteX440" fmla="*/ 41090 w 69779"/>
                    <a:gd name="connsiteY440" fmla="*/ 52203 h 152501"/>
                    <a:gd name="connsiteX441" fmla="*/ 45284 w 69779"/>
                    <a:gd name="connsiteY441" fmla="*/ 48781 h 152501"/>
                    <a:gd name="connsiteX442" fmla="*/ 45591 w 69779"/>
                    <a:gd name="connsiteY442" fmla="*/ 48781 h 152501"/>
                    <a:gd name="connsiteX443" fmla="*/ 49504 w 69779"/>
                    <a:gd name="connsiteY443" fmla="*/ 52940 h 152501"/>
                    <a:gd name="connsiteX444" fmla="*/ 51934 w 69779"/>
                    <a:gd name="connsiteY444" fmla="*/ 50474 h 152501"/>
                    <a:gd name="connsiteX445" fmla="*/ 49995 w 69779"/>
                    <a:gd name="connsiteY445" fmla="*/ 47430 h 152501"/>
                    <a:gd name="connsiteX446" fmla="*/ 52153 w 69779"/>
                    <a:gd name="connsiteY446" fmla="*/ 47798 h 152501"/>
                    <a:gd name="connsiteX447" fmla="*/ 53381 w 69779"/>
                    <a:gd name="connsiteY447" fmla="*/ 51185 h 152501"/>
                    <a:gd name="connsiteX448" fmla="*/ 57391 w 69779"/>
                    <a:gd name="connsiteY448" fmla="*/ 48939 h 152501"/>
                    <a:gd name="connsiteX449" fmla="*/ 58619 w 69779"/>
                    <a:gd name="connsiteY449" fmla="*/ 49772 h 152501"/>
                    <a:gd name="connsiteX450" fmla="*/ 54233 w 69779"/>
                    <a:gd name="connsiteY450" fmla="*/ 56089 h 152501"/>
                    <a:gd name="connsiteX451" fmla="*/ 36861 w 69779"/>
                    <a:gd name="connsiteY451" fmla="*/ 53896 h 152501"/>
                    <a:gd name="connsiteX452" fmla="*/ 35720 w 69779"/>
                    <a:gd name="connsiteY452" fmla="*/ 53896 h 152501"/>
                    <a:gd name="connsiteX453" fmla="*/ 18366 w 69779"/>
                    <a:gd name="connsiteY453" fmla="*/ 56151 h 152501"/>
                    <a:gd name="connsiteX454" fmla="*/ 13971 w 69779"/>
                    <a:gd name="connsiteY454" fmla="*/ 49851 h 152501"/>
                    <a:gd name="connsiteX455" fmla="*/ 15936 w 69779"/>
                    <a:gd name="connsiteY455" fmla="*/ 64336 h 152501"/>
                    <a:gd name="connsiteX456" fmla="*/ 17454 w 69779"/>
                    <a:gd name="connsiteY456" fmla="*/ 62511 h 152501"/>
                    <a:gd name="connsiteX457" fmla="*/ 16462 w 69779"/>
                    <a:gd name="connsiteY457" fmla="*/ 61406 h 152501"/>
                    <a:gd name="connsiteX458" fmla="*/ 16191 w 69779"/>
                    <a:gd name="connsiteY458" fmla="*/ 60388 h 152501"/>
                    <a:gd name="connsiteX459" fmla="*/ 18340 w 69779"/>
                    <a:gd name="connsiteY459" fmla="*/ 59248 h 152501"/>
                    <a:gd name="connsiteX460" fmla="*/ 20621 w 69779"/>
                    <a:gd name="connsiteY460" fmla="*/ 60476 h 152501"/>
                    <a:gd name="connsiteX461" fmla="*/ 19454 w 69779"/>
                    <a:gd name="connsiteY461" fmla="*/ 62511 h 152501"/>
                    <a:gd name="connsiteX462" fmla="*/ 20928 w 69779"/>
                    <a:gd name="connsiteY462" fmla="*/ 64336 h 152501"/>
                    <a:gd name="connsiteX463" fmla="*/ 20928 w 69779"/>
                    <a:gd name="connsiteY463" fmla="*/ 64643 h 152501"/>
                    <a:gd name="connsiteX464" fmla="*/ 15936 w 69779"/>
                    <a:gd name="connsiteY464" fmla="*/ 64643 h 152501"/>
                    <a:gd name="connsiteX465" fmla="*/ 15059 w 69779"/>
                    <a:gd name="connsiteY465" fmla="*/ 135525 h 152501"/>
                    <a:gd name="connsiteX466" fmla="*/ 10084 w 69779"/>
                    <a:gd name="connsiteY466" fmla="*/ 135525 h 152501"/>
                    <a:gd name="connsiteX467" fmla="*/ 10084 w 69779"/>
                    <a:gd name="connsiteY467" fmla="*/ 135218 h 152501"/>
                    <a:gd name="connsiteX468" fmla="*/ 11567 w 69779"/>
                    <a:gd name="connsiteY468" fmla="*/ 133393 h 152501"/>
                    <a:gd name="connsiteX469" fmla="*/ 10540 w 69779"/>
                    <a:gd name="connsiteY469" fmla="*/ 132270 h 152501"/>
                    <a:gd name="connsiteX470" fmla="*/ 10295 w 69779"/>
                    <a:gd name="connsiteY470" fmla="*/ 131252 h 152501"/>
                    <a:gd name="connsiteX471" fmla="*/ 12453 w 69779"/>
                    <a:gd name="connsiteY471" fmla="*/ 130112 h 152501"/>
                    <a:gd name="connsiteX472" fmla="*/ 14734 w 69779"/>
                    <a:gd name="connsiteY472" fmla="*/ 131349 h 152501"/>
                    <a:gd name="connsiteX473" fmla="*/ 13532 w 69779"/>
                    <a:gd name="connsiteY473" fmla="*/ 133375 h 152501"/>
                    <a:gd name="connsiteX474" fmla="*/ 15015 w 69779"/>
                    <a:gd name="connsiteY474" fmla="*/ 135200 h 152501"/>
                    <a:gd name="connsiteX475" fmla="*/ 17050 w 69779"/>
                    <a:gd name="connsiteY475" fmla="*/ 129690 h 152501"/>
                    <a:gd name="connsiteX476" fmla="*/ 10821 w 69779"/>
                    <a:gd name="connsiteY476" fmla="*/ 121496 h 152501"/>
                    <a:gd name="connsiteX477" fmla="*/ 23771 w 69779"/>
                    <a:gd name="connsiteY477" fmla="*/ 134437 h 152501"/>
                    <a:gd name="connsiteX478" fmla="*/ 17050 w 69779"/>
                    <a:gd name="connsiteY478" fmla="*/ 129690 h 152501"/>
                    <a:gd name="connsiteX479" fmla="*/ 26605 w 69779"/>
                    <a:gd name="connsiteY479" fmla="*/ 134718 h 152501"/>
                    <a:gd name="connsiteX480" fmla="*/ 10330 w 69779"/>
                    <a:gd name="connsiteY480" fmla="*/ 118373 h 152501"/>
                    <a:gd name="connsiteX481" fmla="*/ 10330 w 69779"/>
                    <a:gd name="connsiteY481" fmla="*/ 116056 h 152501"/>
                    <a:gd name="connsiteX482" fmla="*/ 26543 w 69779"/>
                    <a:gd name="connsiteY482" fmla="*/ 132393 h 152501"/>
                    <a:gd name="connsiteX483" fmla="*/ 26605 w 69779"/>
                    <a:gd name="connsiteY483" fmla="*/ 129813 h 152501"/>
                    <a:gd name="connsiteX484" fmla="*/ 10330 w 69779"/>
                    <a:gd name="connsiteY484" fmla="*/ 113503 h 152501"/>
                    <a:gd name="connsiteX485" fmla="*/ 10330 w 69779"/>
                    <a:gd name="connsiteY485" fmla="*/ 111266 h 152501"/>
                    <a:gd name="connsiteX486" fmla="*/ 26570 w 69779"/>
                    <a:gd name="connsiteY486" fmla="*/ 127541 h 152501"/>
                    <a:gd name="connsiteX487" fmla="*/ 26605 w 69779"/>
                    <a:gd name="connsiteY487" fmla="*/ 124944 h 152501"/>
                    <a:gd name="connsiteX488" fmla="*/ 10330 w 69779"/>
                    <a:gd name="connsiteY488" fmla="*/ 108634 h 152501"/>
                    <a:gd name="connsiteX489" fmla="*/ 10330 w 69779"/>
                    <a:gd name="connsiteY489" fmla="*/ 106353 h 152501"/>
                    <a:gd name="connsiteX490" fmla="*/ 26570 w 69779"/>
                    <a:gd name="connsiteY490" fmla="*/ 122672 h 152501"/>
                    <a:gd name="connsiteX491" fmla="*/ 26605 w 69779"/>
                    <a:gd name="connsiteY491" fmla="*/ 115170 h 152501"/>
                    <a:gd name="connsiteX492" fmla="*/ 17726 w 69779"/>
                    <a:gd name="connsiteY492" fmla="*/ 106256 h 152501"/>
                    <a:gd name="connsiteX493" fmla="*/ 17419 w 69779"/>
                    <a:gd name="connsiteY493" fmla="*/ 106256 h 152501"/>
                    <a:gd name="connsiteX494" fmla="*/ 17419 w 69779"/>
                    <a:gd name="connsiteY494" fmla="*/ 105089 h 152501"/>
                    <a:gd name="connsiteX495" fmla="*/ 18033 w 69779"/>
                    <a:gd name="connsiteY495" fmla="*/ 103791 h 152501"/>
                    <a:gd name="connsiteX496" fmla="*/ 19665 w 69779"/>
                    <a:gd name="connsiteY496" fmla="*/ 103089 h 152501"/>
                    <a:gd name="connsiteX497" fmla="*/ 20542 w 69779"/>
                    <a:gd name="connsiteY497" fmla="*/ 104686 h 152501"/>
                    <a:gd name="connsiteX498" fmla="*/ 20358 w 69779"/>
                    <a:gd name="connsiteY498" fmla="*/ 106256 h 152501"/>
                    <a:gd name="connsiteX499" fmla="*/ 19954 w 69779"/>
                    <a:gd name="connsiteY499" fmla="*/ 106256 h 152501"/>
                    <a:gd name="connsiteX500" fmla="*/ 26517 w 69779"/>
                    <a:gd name="connsiteY500" fmla="*/ 112828 h 152501"/>
                    <a:gd name="connsiteX501" fmla="*/ 26605 w 69779"/>
                    <a:gd name="connsiteY501" fmla="*/ 106265 h 152501"/>
                    <a:gd name="connsiteX502" fmla="*/ 24850 w 69779"/>
                    <a:gd name="connsiteY502" fmla="*/ 106265 h 152501"/>
                    <a:gd name="connsiteX503" fmla="*/ 26543 w 69779"/>
                    <a:gd name="connsiteY503" fmla="*/ 107967 h 152501"/>
                    <a:gd name="connsiteX504" fmla="*/ 26543 w 69779"/>
                    <a:gd name="connsiteY504" fmla="*/ 110275 h 152501"/>
                    <a:gd name="connsiteX505" fmla="*/ 22543 w 69779"/>
                    <a:gd name="connsiteY505" fmla="*/ 106265 h 152501"/>
                    <a:gd name="connsiteX506" fmla="*/ 23464 w 69779"/>
                    <a:gd name="connsiteY506" fmla="*/ 106265 h 152501"/>
                    <a:gd name="connsiteX507" fmla="*/ 23464 w 69779"/>
                    <a:gd name="connsiteY507" fmla="*/ 105186 h 152501"/>
                    <a:gd name="connsiteX508" fmla="*/ 24078 w 69779"/>
                    <a:gd name="connsiteY508" fmla="*/ 102879 h 152501"/>
                    <a:gd name="connsiteX509" fmla="*/ 24955 w 69779"/>
                    <a:gd name="connsiteY509" fmla="*/ 102387 h 152501"/>
                    <a:gd name="connsiteX510" fmla="*/ 24183 w 69779"/>
                    <a:gd name="connsiteY510" fmla="*/ 100132 h 152501"/>
                    <a:gd name="connsiteX511" fmla="*/ 19709 w 69779"/>
                    <a:gd name="connsiteY511" fmla="*/ 98720 h 152501"/>
                    <a:gd name="connsiteX512" fmla="*/ 15708 w 69779"/>
                    <a:gd name="connsiteY512" fmla="*/ 98255 h 152501"/>
                    <a:gd name="connsiteX513" fmla="*/ 14471 w 69779"/>
                    <a:gd name="connsiteY513" fmla="*/ 96623 h 152501"/>
                    <a:gd name="connsiteX514" fmla="*/ 14322 w 69779"/>
                    <a:gd name="connsiteY514" fmla="*/ 96254 h 152501"/>
                    <a:gd name="connsiteX515" fmla="*/ 13637 w 69779"/>
                    <a:gd name="connsiteY515" fmla="*/ 97053 h 152501"/>
                    <a:gd name="connsiteX516" fmla="*/ 13515 w 69779"/>
                    <a:gd name="connsiteY516" fmla="*/ 97667 h 152501"/>
                    <a:gd name="connsiteX517" fmla="*/ 13023 w 69779"/>
                    <a:gd name="connsiteY517" fmla="*/ 97053 h 152501"/>
                    <a:gd name="connsiteX518" fmla="*/ 12409 w 69779"/>
                    <a:gd name="connsiteY518" fmla="*/ 96562 h 152501"/>
                    <a:gd name="connsiteX519" fmla="*/ 12006 w 69779"/>
                    <a:gd name="connsiteY519" fmla="*/ 97272 h 152501"/>
                    <a:gd name="connsiteX520" fmla="*/ 11944 w 69779"/>
                    <a:gd name="connsiteY520" fmla="*/ 99176 h 152501"/>
                    <a:gd name="connsiteX521" fmla="*/ 11795 w 69779"/>
                    <a:gd name="connsiteY521" fmla="*/ 100843 h 152501"/>
                    <a:gd name="connsiteX522" fmla="*/ 11856 w 69779"/>
                    <a:gd name="connsiteY522" fmla="*/ 101212 h 152501"/>
                    <a:gd name="connsiteX523" fmla="*/ 13330 w 69779"/>
                    <a:gd name="connsiteY523" fmla="*/ 101457 h 152501"/>
                    <a:gd name="connsiteX524" fmla="*/ 14506 w 69779"/>
                    <a:gd name="connsiteY524" fmla="*/ 103493 h 152501"/>
                    <a:gd name="connsiteX525" fmla="*/ 14041 w 69779"/>
                    <a:gd name="connsiteY525" fmla="*/ 106265 h 152501"/>
                    <a:gd name="connsiteX526" fmla="*/ 15094 w 69779"/>
                    <a:gd name="connsiteY526" fmla="*/ 106265 h 152501"/>
                    <a:gd name="connsiteX527" fmla="*/ 26552 w 69779"/>
                    <a:gd name="connsiteY527" fmla="*/ 117767 h 152501"/>
                    <a:gd name="connsiteX528" fmla="*/ 26552 w 69779"/>
                    <a:gd name="connsiteY528" fmla="*/ 120040 h 152501"/>
                    <a:gd name="connsiteX529" fmla="*/ 12813 w 69779"/>
                    <a:gd name="connsiteY529" fmla="*/ 106265 h 152501"/>
                    <a:gd name="connsiteX530" fmla="*/ 10330 w 69779"/>
                    <a:gd name="connsiteY530" fmla="*/ 106265 h 152501"/>
                    <a:gd name="connsiteX531" fmla="*/ 10330 w 69779"/>
                    <a:gd name="connsiteY531" fmla="*/ 66100 h 152501"/>
                    <a:gd name="connsiteX532" fmla="*/ 26570 w 69779"/>
                    <a:gd name="connsiteY532" fmla="*/ 66100 h 152501"/>
                    <a:gd name="connsiteX533" fmla="*/ 26570 w 69779"/>
                    <a:gd name="connsiteY533" fmla="*/ 106230 h 152501"/>
                    <a:gd name="connsiteX534" fmla="*/ 33817 w 69779"/>
                    <a:gd name="connsiteY534" fmla="*/ 146623 h 152501"/>
                    <a:gd name="connsiteX535" fmla="*/ 28824 w 69779"/>
                    <a:gd name="connsiteY535" fmla="*/ 146623 h 152501"/>
                    <a:gd name="connsiteX536" fmla="*/ 28824 w 69779"/>
                    <a:gd name="connsiteY536" fmla="*/ 146255 h 152501"/>
                    <a:gd name="connsiteX537" fmla="*/ 30333 w 69779"/>
                    <a:gd name="connsiteY537" fmla="*/ 144500 h 152501"/>
                    <a:gd name="connsiteX538" fmla="*/ 29316 w 69779"/>
                    <a:gd name="connsiteY538" fmla="*/ 143395 h 152501"/>
                    <a:gd name="connsiteX539" fmla="*/ 29070 w 69779"/>
                    <a:gd name="connsiteY539" fmla="*/ 142403 h 152501"/>
                    <a:gd name="connsiteX540" fmla="*/ 31228 w 69779"/>
                    <a:gd name="connsiteY540" fmla="*/ 141236 h 152501"/>
                    <a:gd name="connsiteX541" fmla="*/ 33509 w 69779"/>
                    <a:gd name="connsiteY541" fmla="*/ 142465 h 152501"/>
                    <a:gd name="connsiteX542" fmla="*/ 32334 w 69779"/>
                    <a:gd name="connsiteY542" fmla="*/ 144535 h 152501"/>
                    <a:gd name="connsiteX543" fmla="*/ 33817 w 69779"/>
                    <a:gd name="connsiteY543" fmla="*/ 146290 h 152501"/>
                    <a:gd name="connsiteX544" fmla="*/ 33817 w 69779"/>
                    <a:gd name="connsiteY544" fmla="*/ 97807 h 152501"/>
                    <a:gd name="connsiteX545" fmla="*/ 28824 w 69779"/>
                    <a:gd name="connsiteY545" fmla="*/ 97807 h 152501"/>
                    <a:gd name="connsiteX546" fmla="*/ 28824 w 69779"/>
                    <a:gd name="connsiteY546" fmla="*/ 97500 h 152501"/>
                    <a:gd name="connsiteX547" fmla="*/ 30333 w 69779"/>
                    <a:gd name="connsiteY547" fmla="*/ 95675 h 152501"/>
                    <a:gd name="connsiteX548" fmla="*/ 29316 w 69779"/>
                    <a:gd name="connsiteY548" fmla="*/ 94596 h 152501"/>
                    <a:gd name="connsiteX549" fmla="*/ 29070 w 69779"/>
                    <a:gd name="connsiteY549" fmla="*/ 93614 h 152501"/>
                    <a:gd name="connsiteX550" fmla="*/ 31228 w 69779"/>
                    <a:gd name="connsiteY550" fmla="*/ 92473 h 152501"/>
                    <a:gd name="connsiteX551" fmla="*/ 33509 w 69779"/>
                    <a:gd name="connsiteY551" fmla="*/ 93701 h 152501"/>
                    <a:gd name="connsiteX552" fmla="*/ 32334 w 69779"/>
                    <a:gd name="connsiteY552" fmla="*/ 95737 h 152501"/>
                    <a:gd name="connsiteX553" fmla="*/ 33817 w 69779"/>
                    <a:gd name="connsiteY553" fmla="*/ 97492 h 152501"/>
                    <a:gd name="connsiteX554" fmla="*/ 33817 w 69779"/>
                    <a:gd name="connsiteY554" fmla="*/ 64617 h 152501"/>
                    <a:gd name="connsiteX555" fmla="*/ 28824 w 69779"/>
                    <a:gd name="connsiteY555" fmla="*/ 64617 h 152501"/>
                    <a:gd name="connsiteX556" fmla="*/ 28824 w 69779"/>
                    <a:gd name="connsiteY556" fmla="*/ 64310 h 152501"/>
                    <a:gd name="connsiteX557" fmla="*/ 30333 w 69779"/>
                    <a:gd name="connsiteY557" fmla="*/ 62485 h 152501"/>
                    <a:gd name="connsiteX558" fmla="*/ 29316 w 69779"/>
                    <a:gd name="connsiteY558" fmla="*/ 61380 h 152501"/>
                    <a:gd name="connsiteX559" fmla="*/ 29070 w 69779"/>
                    <a:gd name="connsiteY559" fmla="*/ 60362 h 152501"/>
                    <a:gd name="connsiteX560" fmla="*/ 31228 w 69779"/>
                    <a:gd name="connsiteY560" fmla="*/ 59221 h 152501"/>
                    <a:gd name="connsiteX561" fmla="*/ 33509 w 69779"/>
                    <a:gd name="connsiteY561" fmla="*/ 60450 h 152501"/>
                    <a:gd name="connsiteX562" fmla="*/ 32334 w 69779"/>
                    <a:gd name="connsiteY562" fmla="*/ 62520 h 152501"/>
                    <a:gd name="connsiteX563" fmla="*/ 33817 w 69779"/>
                    <a:gd name="connsiteY563" fmla="*/ 64275 h 152501"/>
                    <a:gd name="connsiteX564" fmla="*/ 35229 w 69779"/>
                    <a:gd name="connsiteY564" fmla="*/ 56844 h 152501"/>
                    <a:gd name="connsiteX565" fmla="*/ 20840 w 69779"/>
                    <a:gd name="connsiteY565" fmla="*/ 56844 h 152501"/>
                    <a:gd name="connsiteX566" fmla="*/ 36282 w 69779"/>
                    <a:gd name="connsiteY566" fmla="*/ 55089 h 152501"/>
                    <a:gd name="connsiteX567" fmla="*/ 51908 w 69779"/>
                    <a:gd name="connsiteY567" fmla="*/ 56844 h 152501"/>
                    <a:gd name="connsiteX568" fmla="*/ 35238 w 69779"/>
                    <a:gd name="connsiteY568" fmla="*/ 56844 h 152501"/>
                    <a:gd name="connsiteX569" fmla="*/ 66814 w 69779"/>
                    <a:gd name="connsiteY569" fmla="*/ 124154 h 152501"/>
                    <a:gd name="connsiteX570" fmla="*/ 60628 w 69779"/>
                    <a:gd name="connsiteY570" fmla="*/ 134955 h 152501"/>
                    <a:gd name="connsiteX571" fmla="*/ 36282 w 69779"/>
                    <a:gd name="connsiteY571" fmla="*/ 134955 h 152501"/>
                    <a:gd name="connsiteX572" fmla="*/ 36282 w 69779"/>
                    <a:gd name="connsiteY572" fmla="*/ 119294 h 152501"/>
                    <a:gd name="connsiteX573" fmla="*/ 67568 w 69779"/>
                    <a:gd name="connsiteY573" fmla="*/ 119294 h 152501"/>
                    <a:gd name="connsiteX574" fmla="*/ 66831 w 69779"/>
                    <a:gd name="connsiteY574" fmla="*/ 124163 h 152501"/>
                    <a:gd name="connsiteX575" fmla="*/ 67647 w 69779"/>
                    <a:gd name="connsiteY575" fmla="*/ 103879 h 152501"/>
                    <a:gd name="connsiteX576" fmla="*/ 36247 w 69779"/>
                    <a:gd name="connsiteY576" fmla="*/ 103879 h 152501"/>
                    <a:gd name="connsiteX577" fmla="*/ 36247 w 69779"/>
                    <a:gd name="connsiteY577" fmla="*/ 87981 h 152501"/>
                    <a:gd name="connsiteX578" fmla="*/ 67682 w 69779"/>
                    <a:gd name="connsiteY578" fmla="*/ 87981 h 152501"/>
                    <a:gd name="connsiteX579" fmla="*/ 67647 w 69779"/>
                    <a:gd name="connsiteY579" fmla="*/ 58879 h 152501"/>
                    <a:gd name="connsiteX580" fmla="*/ 67647 w 69779"/>
                    <a:gd name="connsiteY580" fmla="*/ 74935 h 152501"/>
                    <a:gd name="connsiteX581" fmla="*/ 36247 w 69779"/>
                    <a:gd name="connsiteY581" fmla="*/ 74935 h 152501"/>
                    <a:gd name="connsiteX582" fmla="*/ 36247 w 69779"/>
                    <a:gd name="connsiteY582" fmla="*/ 58923 h 152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</a:cxnLst>
                  <a:rect l="l" t="t" r="r" b="b"/>
                  <a:pathLst>
                    <a:path w="69779" h="152501">
                      <a:moveTo>
                        <a:pt x="56593" y="53562"/>
                      </a:moveTo>
                      <a:cubicBezTo>
                        <a:pt x="57411" y="52104"/>
                        <a:pt x="58706" y="50971"/>
                        <a:pt x="60260" y="50351"/>
                      </a:cubicBezTo>
                      <a:cubicBezTo>
                        <a:pt x="59637" y="49149"/>
                        <a:pt x="59119" y="48193"/>
                        <a:pt x="57672" y="47886"/>
                      </a:cubicBezTo>
                      <a:cubicBezTo>
                        <a:pt x="57428" y="47826"/>
                        <a:pt x="57177" y="47796"/>
                        <a:pt x="56926" y="47798"/>
                      </a:cubicBezTo>
                      <a:cubicBezTo>
                        <a:pt x="57759" y="45701"/>
                        <a:pt x="57452" y="43640"/>
                        <a:pt x="57330" y="41508"/>
                      </a:cubicBezTo>
                      <a:cubicBezTo>
                        <a:pt x="57635" y="41619"/>
                        <a:pt x="57973" y="41462"/>
                        <a:pt x="58084" y="41157"/>
                      </a:cubicBezTo>
                      <a:cubicBezTo>
                        <a:pt x="58196" y="40851"/>
                        <a:pt x="58038" y="40514"/>
                        <a:pt x="57733" y="40402"/>
                      </a:cubicBezTo>
                      <a:lnTo>
                        <a:pt x="57207" y="40244"/>
                      </a:lnTo>
                      <a:lnTo>
                        <a:pt x="57207" y="38147"/>
                      </a:lnTo>
                      <a:cubicBezTo>
                        <a:pt x="57454" y="37402"/>
                        <a:pt x="57828" y="36704"/>
                        <a:pt x="58312" y="36086"/>
                      </a:cubicBezTo>
                      <a:cubicBezTo>
                        <a:pt x="59435" y="35073"/>
                        <a:pt x="60678" y="34205"/>
                        <a:pt x="62015" y="33497"/>
                      </a:cubicBezTo>
                      <a:lnTo>
                        <a:pt x="61243" y="32883"/>
                      </a:lnTo>
                      <a:cubicBezTo>
                        <a:pt x="61007" y="32801"/>
                        <a:pt x="60781" y="32695"/>
                        <a:pt x="60567" y="32567"/>
                      </a:cubicBezTo>
                      <a:cubicBezTo>
                        <a:pt x="58812" y="31690"/>
                        <a:pt x="57207" y="31093"/>
                        <a:pt x="55540" y="32638"/>
                      </a:cubicBezTo>
                      <a:lnTo>
                        <a:pt x="55478" y="32541"/>
                      </a:lnTo>
                      <a:cubicBezTo>
                        <a:pt x="55250" y="32164"/>
                        <a:pt x="54934" y="31848"/>
                        <a:pt x="54557" y="31620"/>
                      </a:cubicBezTo>
                      <a:lnTo>
                        <a:pt x="54706" y="31620"/>
                      </a:lnTo>
                      <a:cubicBezTo>
                        <a:pt x="54052" y="29230"/>
                        <a:pt x="52802" y="27044"/>
                        <a:pt x="51074" y="25268"/>
                      </a:cubicBezTo>
                      <a:cubicBezTo>
                        <a:pt x="50926" y="24042"/>
                        <a:pt x="50853" y="22809"/>
                        <a:pt x="50855" y="21574"/>
                      </a:cubicBezTo>
                      <a:cubicBezTo>
                        <a:pt x="51533" y="20581"/>
                        <a:pt x="52487" y="19810"/>
                        <a:pt x="53601" y="19354"/>
                      </a:cubicBezTo>
                      <a:lnTo>
                        <a:pt x="54829" y="18951"/>
                      </a:lnTo>
                      <a:cubicBezTo>
                        <a:pt x="54522" y="17565"/>
                        <a:pt x="53846" y="16521"/>
                        <a:pt x="52197" y="16521"/>
                      </a:cubicBezTo>
                      <a:cubicBezTo>
                        <a:pt x="51406" y="16523"/>
                        <a:pt x="50636" y="16782"/>
                        <a:pt x="50004" y="17258"/>
                      </a:cubicBezTo>
                      <a:cubicBezTo>
                        <a:pt x="48775" y="14178"/>
                        <a:pt x="47538" y="14976"/>
                        <a:pt x="45757" y="15845"/>
                      </a:cubicBezTo>
                      <a:cubicBezTo>
                        <a:pt x="45767" y="14990"/>
                        <a:pt x="45236" y="14224"/>
                        <a:pt x="44432" y="13932"/>
                      </a:cubicBezTo>
                      <a:cubicBezTo>
                        <a:pt x="44443" y="13826"/>
                        <a:pt x="44422" y="13719"/>
                        <a:pt x="44371" y="13625"/>
                      </a:cubicBezTo>
                      <a:cubicBezTo>
                        <a:pt x="43246" y="11082"/>
                        <a:pt x="40956" y="9243"/>
                        <a:pt x="38230" y="8695"/>
                      </a:cubicBezTo>
                      <a:cubicBezTo>
                        <a:pt x="38895" y="7647"/>
                        <a:pt x="38589" y="6259"/>
                        <a:pt x="37545" y="5589"/>
                      </a:cubicBezTo>
                      <a:cubicBezTo>
                        <a:pt x="37376" y="5481"/>
                        <a:pt x="37193" y="5396"/>
                        <a:pt x="37001" y="5334"/>
                      </a:cubicBezTo>
                      <a:lnTo>
                        <a:pt x="37001" y="4097"/>
                      </a:lnTo>
                      <a:lnTo>
                        <a:pt x="38844" y="4097"/>
                      </a:lnTo>
                      <a:cubicBezTo>
                        <a:pt x="39200" y="4138"/>
                        <a:pt x="39522" y="3884"/>
                        <a:pt x="39564" y="3528"/>
                      </a:cubicBezTo>
                      <a:cubicBezTo>
                        <a:pt x="39605" y="3172"/>
                        <a:pt x="39351" y="2849"/>
                        <a:pt x="38995" y="2808"/>
                      </a:cubicBezTo>
                      <a:cubicBezTo>
                        <a:pt x="38945" y="2801"/>
                        <a:pt x="38894" y="2801"/>
                        <a:pt x="38844" y="2808"/>
                      </a:cubicBezTo>
                      <a:lnTo>
                        <a:pt x="37001" y="2808"/>
                      </a:lnTo>
                      <a:lnTo>
                        <a:pt x="37001" y="649"/>
                      </a:lnTo>
                      <a:cubicBezTo>
                        <a:pt x="37001" y="290"/>
                        <a:pt x="36711" y="0"/>
                        <a:pt x="36352" y="0"/>
                      </a:cubicBezTo>
                      <a:cubicBezTo>
                        <a:pt x="35993" y="0"/>
                        <a:pt x="35703" y="290"/>
                        <a:pt x="35703" y="649"/>
                      </a:cubicBezTo>
                      <a:lnTo>
                        <a:pt x="35703" y="2808"/>
                      </a:lnTo>
                      <a:lnTo>
                        <a:pt x="33852" y="2808"/>
                      </a:lnTo>
                      <a:cubicBezTo>
                        <a:pt x="33486" y="2765"/>
                        <a:pt x="33155" y="3028"/>
                        <a:pt x="33113" y="3394"/>
                      </a:cubicBezTo>
                      <a:cubicBezTo>
                        <a:pt x="33071" y="3759"/>
                        <a:pt x="33333" y="4090"/>
                        <a:pt x="33699" y="4132"/>
                      </a:cubicBezTo>
                      <a:cubicBezTo>
                        <a:pt x="33750" y="4138"/>
                        <a:pt x="33801" y="4138"/>
                        <a:pt x="33852" y="4132"/>
                      </a:cubicBezTo>
                      <a:lnTo>
                        <a:pt x="35703" y="4132"/>
                      </a:lnTo>
                      <a:lnTo>
                        <a:pt x="35703" y="5361"/>
                      </a:lnTo>
                      <a:cubicBezTo>
                        <a:pt x="34522" y="5741"/>
                        <a:pt x="33873" y="7006"/>
                        <a:pt x="34253" y="8187"/>
                      </a:cubicBezTo>
                      <a:cubicBezTo>
                        <a:pt x="34253" y="8189"/>
                        <a:pt x="34254" y="8192"/>
                        <a:pt x="34255" y="8194"/>
                      </a:cubicBezTo>
                      <a:cubicBezTo>
                        <a:pt x="34311" y="8380"/>
                        <a:pt x="34395" y="8558"/>
                        <a:pt x="34501" y="8721"/>
                      </a:cubicBezTo>
                      <a:cubicBezTo>
                        <a:pt x="31729" y="9335"/>
                        <a:pt x="29434" y="11270"/>
                        <a:pt x="28359" y="13897"/>
                      </a:cubicBezTo>
                      <a:cubicBezTo>
                        <a:pt x="27480" y="14165"/>
                        <a:pt x="26887" y="14987"/>
                        <a:pt x="26912" y="15906"/>
                      </a:cubicBezTo>
                      <a:cubicBezTo>
                        <a:pt x="25157" y="14976"/>
                        <a:pt x="23929" y="14152"/>
                        <a:pt x="22692" y="17258"/>
                      </a:cubicBezTo>
                      <a:cubicBezTo>
                        <a:pt x="22071" y="16788"/>
                        <a:pt x="21312" y="16538"/>
                        <a:pt x="20533" y="16547"/>
                      </a:cubicBezTo>
                      <a:cubicBezTo>
                        <a:pt x="19476" y="16520"/>
                        <a:pt x="18505" y="17128"/>
                        <a:pt x="18068" y="18091"/>
                      </a:cubicBezTo>
                      <a:cubicBezTo>
                        <a:pt x="17969" y="18379"/>
                        <a:pt x="17887" y="18671"/>
                        <a:pt x="17822" y="18968"/>
                      </a:cubicBezTo>
                      <a:cubicBezTo>
                        <a:pt x="19244" y="19372"/>
                        <a:pt x="21121" y="20205"/>
                        <a:pt x="21832" y="21600"/>
                      </a:cubicBezTo>
                      <a:cubicBezTo>
                        <a:pt x="21893" y="21793"/>
                        <a:pt x="21674" y="24443"/>
                        <a:pt x="21586" y="25268"/>
                      </a:cubicBezTo>
                      <a:cubicBezTo>
                        <a:pt x="19847" y="27041"/>
                        <a:pt x="18611" y="29246"/>
                        <a:pt x="18007" y="31655"/>
                      </a:cubicBezTo>
                      <a:cubicBezTo>
                        <a:pt x="17714" y="31859"/>
                        <a:pt x="17464" y="32119"/>
                        <a:pt x="17270" y="32418"/>
                      </a:cubicBezTo>
                      <a:lnTo>
                        <a:pt x="17208" y="32515"/>
                      </a:lnTo>
                      <a:cubicBezTo>
                        <a:pt x="15541" y="30971"/>
                        <a:pt x="13971" y="31637"/>
                        <a:pt x="12216" y="32453"/>
                      </a:cubicBezTo>
                      <a:cubicBezTo>
                        <a:pt x="11992" y="32583"/>
                        <a:pt x="11753" y="32686"/>
                        <a:pt x="11505" y="32760"/>
                      </a:cubicBezTo>
                      <a:lnTo>
                        <a:pt x="10733" y="33375"/>
                      </a:lnTo>
                      <a:cubicBezTo>
                        <a:pt x="12071" y="34097"/>
                        <a:pt x="13314" y="34981"/>
                        <a:pt x="14436" y="36007"/>
                      </a:cubicBezTo>
                      <a:cubicBezTo>
                        <a:pt x="14946" y="36614"/>
                        <a:pt x="15333" y="37314"/>
                        <a:pt x="15576" y="38068"/>
                      </a:cubicBezTo>
                      <a:lnTo>
                        <a:pt x="15576" y="39981"/>
                      </a:lnTo>
                      <a:lnTo>
                        <a:pt x="15576" y="40200"/>
                      </a:lnTo>
                      <a:lnTo>
                        <a:pt x="15120" y="40350"/>
                      </a:lnTo>
                      <a:cubicBezTo>
                        <a:pt x="14818" y="40470"/>
                        <a:pt x="14671" y="40811"/>
                        <a:pt x="14791" y="41113"/>
                      </a:cubicBezTo>
                      <a:cubicBezTo>
                        <a:pt x="14901" y="41390"/>
                        <a:pt x="15201" y="41540"/>
                        <a:pt x="15489" y="41464"/>
                      </a:cubicBezTo>
                      <a:cubicBezTo>
                        <a:pt x="15331" y="43622"/>
                        <a:pt x="15024" y="45745"/>
                        <a:pt x="15919" y="47868"/>
                      </a:cubicBezTo>
                      <a:cubicBezTo>
                        <a:pt x="15625" y="47839"/>
                        <a:pt x="15328" y="47861"/>
                        <a:pt x="15041" y="47930"/>
                      </a:cubicBezTo>
                      <a:cubicBezTo>
                        <a:pt x="13594" y="48237"/>
                        <a:pt x="13041" y="49228"/>
                        <a:pt x="12409" y="50395"/>
                      </a:cubicBezTo>
                      <a:cubicBezTo>
                        <a:pt x="13969" y="51004"/>
                        <a:pt x="15267" y="52140"/>
                        <a:pt x="16076" y="53606"/>
                      </a:cubicBezTo>
                      <a:cubicBezTo>
                        <a:pt x="16419" y="54308"/>
                        <a:pt x="17182" y="56238"/>
                        <a:pt x="17436" y="56896"/>
                      </a:cubicBezTo>
                      <a:lnTo>
                        <a:pt x="12" y="56896"/>
                      </a:lnTo>
                      <a:lnTo>
                        <a:pt x="12" y="116074"/>
                      </a:lnTo>
                      <a:cubicBezTo>
                        <a:pt x="-67" y="118998"/>
                        <a:pt x="245" y="121919"/>
                        <a:pt x="942" y="124760"/>
                      </a:cubicBezTo>
                      <a:cubicBezTo>
                        <a:pt x="4329" y="136569"/>
                        <a:pt x="16006" y="144737"/>
                        <a:pt x="26613" y="149510"/>
                      </a:cubicBezTo>
                      <a:cubicBezTo>
                        <a:pt x="28972" y="150580"/>
                        <a:pt x="31388" y="151518"/>
                        <a:pt x="33852" y="152317"/>
                      </a:cubicBezTo>
                      <a:lnTo>
                        <a:pt x="35106" y="152502"/>
                      </a:lnTo>
                      <a:lnTo>
                        <a:pt x="36247" y="152256"/>
                      </a:lnTo>
                      <a:cubicBezTo>
                        <a:pt x="44019" y="149852"/>
                        <a:pt x="51244" y="145947"/>
                        <a:pt x="57514" y="140763"/>
                      </a:cubicBezTo>
                      <a:cubicBezTo>
                        <a:pt x="64594" y="134621"/>
                        <a:pt x="69033" y="128366"/>
                        <a:pt x="69656" y="119189"/>
                      </a:cubicBezTo>
                      <a:cubicBezTo>
                        <a:pt x="69779" y="117434"/>
                        <a:pt x="69779" y="116039"/>
                        <a:pt x="69779" y="116039"/>
                      </a:cubicBezTo>
                      <a:lnTo>
                        <a:pt x="69779" y="56870"/>
                      </a:lnTo>
                      <a:lnTo>
                        <a:pt x="55285" y="56870"/>
                      </a:lnTo>
                      <a:cubicBezTo>
                        <a:pt x="55496" y="56230"/>
                        <a:pt x="56268" y="54282"/>
                        <a:pt x="56610" y="53580"/>
                      </a:cubicBezTo>
                      <a:close/>
                      <a:moveTo>
                        <a:pt x="6943" y="122812"/>
                      </a:moveTo>
                      <a:lnTo>
                        <a:pt x="2644" y="122812"/>
                      </a:lnTo>
                      <a:lnTo>
                        <a:pt x="2469" y="121794"/>
                      </a:lnTo>
                      <a:lnTo>
                        <a:pt x="3460" y="120715"/>
                      </a:lnTo>
                      <a:cubicBezTo>
                        <a:pt x="3460" y="120715"/>
                        <a:pt x="2583" y="119838"/>
                        <a:pt x="2469" y="119610"/>
                      </a:cubicBezTo>
                      <a:cubicBezTo>
                        <a:pt x="2283" y="119303"/>
                        <a:pt x="2189" y="118950"/>
                        <a:pt x="2197" y="118592"/>
                      </a:cubicBezTo>
                      <a:cubicBezTo>
                        <a:pt x="2197" y="118285"/>
                        <a:pt x="2135" y="117416"/>
                        <a:pt x="4355" y="117451"/>
                      </a:cubicBezTo>
                      <a:cubicBezTo>
                        <a:pt x="6575" y="117486"/>
                        <a:pt x="6636" y="118188"/>
                        <a:pt x="6636" y="118680"/>
                      </a:cubicBezTo>
                      <a:cubicBezTo>
                        <a:pt x="6473" y="119467"/>
                        <a:pt x="6061" y="120180"/>
                        <a:pt x="5460" y="120715"/>
                      </a:cubicBezTo>
                      <a:lnTo>
                        <a:pt x="6943" y="122470"/>
                      </a:lnTo>
                      <a:lnTo>
                        <a:pt x="6943" y="122812"/>
                      </a:lnTo>
                      <a:close/>
                      <a:moveTo>
                        <a:pt x="6943" y="97843"/>
                      </a:moveTo>
                      <a:lnTo>
                        <a:pt x="1916" y="97843"/>
                      </a:lnTo>
                      <a:lnTo>
                        <a:pt x="1916" y="97474"/>
                      </a:lnTo>
                      <a:cubicBezTo>
                        <a:pt x="1916" y="97325"/>
                        <a:pt x="3425" y="95719"/>
                        <a:pt x="3425" y="95719"/>
                      </a:cubicBezTo>
                      <a:cubicBezTo>
                        <a:pt x="3069" y="95371"/>
                        <a:pt x="2740" y="94995"/>
                        <a:pt x="2442" y="94596"/>
                      </a:cubicBezTo>
                      <a:cubicBezTo>
                        <a:pt x="2263" y="94300"/>
                        <a:pt x="2167" y="93960"/>
                        <a:pt x="2162" y="93614"/>
                      </a:cubicBezTo>
                      <a:cubicBezTo>
                        <a:pt x="2162" y="93298"/>
                        <a:pt x="2162" y="92438"/>
                        <a:pt x="4320" y="92473"/>
                      </a:cubicBezTo>
                      <a:cubicBezTo>
                        <a:pt x="6478" y="92508"/>
                        <a:pt x="6601" y="93210"/>
                        <a:pt x="6601" y="93701"/>
                      </a:cubicBezTo>
                      <a:cubicBezTo>
                        <a:pt x="6457" y="94494"/>
                        <a:pt x="6045" y="95212"/>
                        <a:pt x="5434" y="95737"/>
                      </a:cubicBezTo>
                      <a:lnTo>
                        <a:pt x="6908" y="97492"/>
                      </a:lnTo>
                      <a:close/>
                      <a:moveTo>
                        <a:pt x="7127" y="64626"/>
                      </a:moveTo>
                      <a:lnTo>
                        <a:pt x="2162" y="64626"/>
                      </a:lnTo>
                      <a:lnTo>
                        <a:pt x="2162" y="64319"/>
                      </a:lnTo>
                      <a:cubicBezTo>
                        <a:pt x="2601" y="63668"/>
                        <a:pt x="3097" y="63057"/>
                        <a:pt x="3644" y="62494"/>
                      </a:cubicBezTo>
                      <a:cubicBezTo>
                        <a:pt x="3287" y="62148"/>
                        <a:pt x="2953" y="61779"/>
                        <a:pt x="2644" y="61388"/>
                      </a:cubicBezTo>
                      <a:cubicBezTo>
                        <a:pt x="2477" y="61076"/>
                        <a:pt x="2392" y="60725"/>
                        <a:pt x="2399" y="60371"/>
                      </a:cubicBezTo>
                      <a:cubicBezTo>
                        <a:pt x="2399" y="60064"/>
                        <a:pt x="2337" y="59230"/>
                        <a:pt x="4557" y="59230"/>
                      </a:cubicBezTo>
                      <a:cubicBezTo>
                        <a:pt x="6777" y="59230"/>
                        <a:pt x="6838" y="59967"/>
                        <a:pt x="6838" y="60458"/>
                      </a:cubicBezTo>
                      <a:cubicBezTo>
                        <a:pt x="6677" y="61262"/>
                        <a:pt x="6254" y="61990"/>
                        <a:pt x="5636" y="62529"/>
                      </a:cubicBezTo>
                      <a:lnTo>
                        <a:pt x="7119" y="64284"/>
                      </a:lnTo>
                      <a:close/>
                      <a:moveTo>
                        <a:pt x="44854" y="17468"/>
                      </a:moveTo>
                      <a:lnTo>
                        <a:pt x="46143" y="17468"/>
                      </a:lnTo>
                      <a:cubicBezTo>
                        <a:pt x="46950" y="17468"/>
                        <a:pt x="47258" y="18091"/>
                        <a:pt x="47284" y="18951"/>
                      </a:cubicBezTo>
                      <a:cubicBezTo>
                        <a:pt x="47284" y="20425"/>
                        <a:pt x="45099" y="19872"/>
                        <a:pt x="44511" y="17626"/>
                      </a:cubicBezTo>
                      <a:cubicBezTo>
                        <a:pt x="44620" y="17575"/>
                        <a:pt x="44723" y="17514"/>
                        <a:pt x="44819" y="17442"/>
                      </a:cubicBezTo>
                      <a:close/>
                      <a:moveTo>
                        <a:pt x="43678" y="14976"/>
                      </a:moveTo>
                      <a:cubicBezTo>
                        <a:pt x="44139" y="14971"/>
                        <a:pt x="44515" y="15341"/>
                        <a:pt x="44520" y="15801"/>
                      </a:cubicBezTo>
                      <a:cubicBezTo>
                        <a:pt x="44525" y="16262"/>
                        <a:pt x="44156" y="16638"/>
                        <a:pt x="43696" y="16643"/>
                      </a:cubicBezTo>
                      <a:cubicBezTo>
                        <a:pt x="43235" y="16648"/>
                        <a:pt x="42859" y="16279"/>
                        <a:pt x="42853" y="15819"/>
                      </a:cubicBezTo>
                      <a:cubicBezTo>
                        <a:pt x="42853" y="15816"/>
                        <a:pt x="42853" y="15813"/>
                        <a:pt x="42853" y="15810"/>
                      </a:cubicBezTo>
                      <a:cubicBezTo>
                        <a:pt x="42848" y="15355"/>
                        <a:pt x="43213" y="14981"/>
                        <a:pt x="43668" y="14976"/>
                      </a:cubicBezTo>
                      <a:cubicBezTo>
                        <a:pt x="43681" y="14976"/>
                        <a:pt x="43692" y="14976"/>
                        <a:pt x="43704" y="14976"/>
                      </a:cubicBezTo>
                      <a:close/>
                      <a:moveTo>
                        <a:pt x="36256" y="6528"/>
                      </a:moveTo>
                      <a:cubicBezTo>
                        <a:pt x="36753" y="6399"/>
                        <a:pt x="37260" y="6698"/>
                        <a:pt x="37389" y="7195"/>
                      </a:cubicBezTo>
                      <a:cubicBezTo>
                        <a:pt x="37517" y="7692"/>
                        <a:pt x="37219" y="8200"/>
                        <a:pt x="36721" y="8328"/>
                      </a:cubicBezTo>
                      <a:cubicBezTo>
                        <a:pt x="36678" y="8339"/>
                        <a:pt x="36634" y="8347"/>
                        <a:pt x="36589" y="8352"/>
                      </a:cubicBezTo>
                      <a:cubicBezTo>
                        <a:pt x="36478" y="8370"/>
                        <a:pt x="36366" y="8370"/>
                        <a:pt x="36256" y="8352"/>
                      </a:cubicBezTo>
                      <a:cubicBezTo>
                        <a:pt x="35762" y="8324"/>
                        <a:pt x="35377" y="7916"/>
                        <a:pt x="35378" y="7422"/>
                      </a:cubicBezTo>
                      <a:cubicBezTo>
                        <a:pt x="35378" y="6938"/>
                        <a:pt x="35771" y="6545"/>
                        <a:pt x="36256" y="6545"/>
                      </a:cubicBezTo>
                      <a:close/>
                      <a:moveTo>
                        <a:pt x="36343" y="9765"/>
                      </a:moveTo>
                      <a:cubicBezTo>
                        <a:pt x="39168" y="9747"/>
                        <a:pt x="41755" y="11345"/>
                        <a:pt x="43002" y="13880"/>
                      </a:cubicBezTo>
                      <a:cubicBezTo>
                        <a:pt x="42329" y="14124"/>
                        <a:pt x="41836" y="14709"/>
                        <a:pt x="41713" y="15415"/>
                      </a:cubicBezTo>
                      <a:cubicBezTo>
                        <a:pt x="41142" y="14147"/>
                        <a:pt x="39865" y="13347"/>
                        <a:pt x="38475" y="13388"/>
                      </a:cubicBezTo>
                      <a:cubicBezTo>
                        <a:pt x="38449" y="12183"/>
                        <a:pt x="37850" y="11062"/>
                        <a:pt x="36861" y="10370"/>
                      </a:cubicBezTo>
                      <a:cubicBezTo>
                        <a:pt x="36685" y="10262"/>
                        <a:pt x="36500" y="10171"/>
                        <a:pt x="36308" y="10098"/>
                      </a:cubicBezTo>
                      <a:cubicBezTo>
                        <a:pt x="34967" y="10644"/>
                        <a:pt x="34088" y="11949"/>
                        <a:pt x="34088" y="13397"/>
                      </a:cubicBezTo>
                      <a:cubicBezTo>
                        <a:pt x="32696" y="13346"/>
                        <a:pt x="31413" y="14149"/>
                        <a:pt x="30851" y="15424"/>
                      </a:cubicBezTo>
                      <a:cubicBezTo>
                        <a:pt x="30730" y="14769"/>
                        <a:pt x="30293" y="14218"/>
                        <a:pt x="29684" y="13950"/>
                      </a:cubicBezTo>
                      <a:cubicBezTo>
                        <a:pt x="30911" y="11375"/>
                        <a:pt x="33517" y="9743"/>
                        <a:pt x="36370" y="9765"/>
                      </a:cubicBezTo>
                      <a:close/>
                      <a:moveTo>
                        <a:pt x="42169" y="17100"/>
                      </a:moveTo>
                      <a:cubicBezTo>
                        <a:pt x="41739" y="18091"/>
                        <a:pt x="41186" y="19074"/>
                        <a:pt x="39923" y="19074"/>
                      </a:cubicBezTo>
                      <a:cubicBezTo>
                        <a:pt x="38256" y="19074"/>
                        <a:pt x="38168" y="18196"/>
                        <a:pt x="38168" y="17872"/>
                      </a:cubicBezTo>
                      <a:cubicBezTo>
                        <a:pt x="38229" y="17407"/>
                        <a:pt x="38501" y="16995"/>
                        <a:pt x="38905" y="16757"/>
                      </a:cubicBezTo>
                      <a:cubicBezTo>
                        <a:pt x="39712" y="16424"/>
                        <a:pt x="41125" y="16757"/>
                        <a:pt x="42055" y="16977"/>
                      </a:cubicBezTo>
                      <a:close/>
                      <a:moveTo>
                        <a:pt x="34273" y="17872"/>
                      </a:moveTo>
                      <a:cubicBezTo>
                        <a:pt x="34273" y="18179"/>
                        <a:pt x="34211" y="19074"/>
                        <a:pt x="32518" y="19074"/>
                      </a:cubicBezTo>
                      <a:cubicBezTo>
                        <a:pt x="31255" y="19074"/>
                        <a:pt x="30667" y="18091"/>
                        <a:pt x="30263" y="17100"/>
                      </a:cubicBezTo>
                      <a:lnTo>
                        <a:pt x="30360" y="16977"/>
                      </a:lnTo>
                      <a:lnTo>
                        <a:pt x="31097" y="16793"/>
                      </a:lnTo>
                      <a:cubicBezTo>
                        <a:pt x="32185" y="16573"/>
                        <a:pt x="34334" y="16328"/>
                        <a:pt x="34334" y="17872"/>
                      </a:cubicBezTo>
                      <a:close/>
                      <a:moveTo>
                        <a:pt x="28763" y="14976"/>
                      </a:moveTo>
                      <a:cubicBezTo>
                        <a:pt x="29221" y="14929"/>
                        <a:pt x="29631" y="15262"/>
                        <a:pt x="29677" y="15720"/>
                      </a:cubicBezTo>
                      <a:cubicBezTo>
                        <a:pt x="29725" y="16178"/>
                        <a:pt x="29392" y="16587"/>
                        <a:pt x="28934" y="16635"/>
                      </a:cubicBezTo>
                      <a:cubicBezTo>
                        <a:pt x="28877" y="16641"/>
                        <a:pt x="28820" y="16641"/>
                        <a:pt x="28763" y="16635"/>
                      </a:cubicBezTo>
                      <a:cubicBezTo>
                        <a:pt x="28305" y="16682"/>
                        <a:pt x="27895" y="16349"/>
                        <a:pt x="27849" y="15891"/>
                      </a:cubicBezTo>
                      <a:cubicBezTo>
                        <a:pt x="27801" y="15433"/>
                        <a:pt x="28134" y="15024"/>
                        <a:pt x="28592" y="14976"/>
                      </a:cubicBezTo>
                      <a:cubicBezTo>
                        <a:pt x="28649" y="14970"/>
                        <a:pt x="28706" y="14970"/>
                        <a:pt x="28763" y="14976"/>
                      </a:cubicBezTo>
                      <a:close/>
                      <a:moveTo>
                        <a:pt x="26333" y="17468"/>
                      </a:moveTo>
                      <a:lnTo>
                        <a:pt x="27658" y="17468"/>
                      </a:lnTo>
                      <a:lnTo>
                        <a:pt x="27965" y="17626"/>
                      </a:lnTo>
                      <a:cubicBezTo>
                        <a:pt x="27377" y="19872"/>
                        <a:pt x="25192" y="20425"/>
                        <a:pt x="25192" y="18951"/>
                      </a:cubicBezTo>
                      <a:cubicBezTo>
                        <a:pt x="25245" y="18091"/>
                        <a:pt x="25552" y="17468"/>
                        <a:pt x="26333" y="17468"/>
                      </a:cubicBezTo>
                      <a:close/>
                      <a:moveTo>
                        <a:pt x="19244" y="18152"/>
                      </a:moveTo>
                      <a:cubicBezTo>
                        <a:pt x="19523" y="17815"/>
                        <a:pt x="19946" y="17630"/>
                        <a:pt x="20384" y="17652"/>
                      </a:cubicBezTo>
                      <a:cubicBezTo>
                        <a:pt x="21092" y="17652"/>
                        <a:pt x="21766" y="17956"/>
                        <a:pt x="22235" y="18486"/>
                      </a:cubicBezTo>
                      <a:cubicBezTo>
                        <a:pt x="22323" y="18547"/>
                        <a:pt x="23113" y="19661"/>
                        <a:pt x="23113" y="19661"/>
                      </a:cubicBezTo>
                      <a:cubicBezTo>
                        <a:pt x="23262" y="19039"/>
                        <a:pt x="23990" y="15406"/>
                        <a:pt x="25297" y="16363"/>
                      </a:cubicBezTo>
                      <a:lnTo>
                        <a:pt x="25455" y="16450"/>
                      </a:lnTo>
                      <a:cubicBezTo>
                        <a:pt x="24553" y="16933"/>
                        <a:pt x="24013" y="17895"/>
                        <a:pt x="24069" y="18916"/>
                      </a:cubicBezTo>
                      <a:cubicBezTo>
                        <a:pt x="23973" y="21820"/>
                        <a:pt x="28166" y="21548"/>
                        <a:pt x="29088" y="18152"/>
                      </a:cubicBezTo>
                      <a:lnTo>
                        <a:pt x="29491" y="18152"/>
                      </a:lnTo>
                      <a:cubicBezTo>
                        <a:pt x="30029" y="19405"/>
                        <a:pt x="31243" y="20233"/>
                        <a:pt x="32606" y="20276"/>
                      </a:cubicBezTo>
                      <a:cubicBezTo>
                        <a:pt x="35071" y="20276"/>
                        <a:pt x="35501" y="18679"/>
                        <a:pt x="35501" y="17907"/>
                      </a:cubicBezTo>
                      <a:cubicBezTo>
                        <a:pt x="35501" y="15968"/>
                        <a:pt x="33650" y="15380"/>
                        <a:pt x="32114" y="15503"/>
                      </a:cubicBezTo>
                      <a:cubicBezTo>
                        <a:pt x="32646" y="14926"/>
                        <a:pt x="33392" y="14593"/>
                        <a:pt x="34176" y="14582"/>
                      </a:cubicBezTo>
                      <a:lnTo>
                        <a:pt x="35194" y="14643"/>
                      </a:lnTo>
                      <a:cubicBezTo>
                        <a:pt x="35194" y="13467"/>
                        <a:pt x="35194" y="12143"/>
                        <a:pt x="36238" y="11432"/>
                      </a:cubicBezTo>
                      <a:cubicBezTo>
                        <a:pt x="37317" y="12143"/>
                        <a:pt x="37352" y="13467"/>
                        <a:pt x="37317" y="14643"/>
                      </a:cubicBezTo>
                      <a:cubicBezTo>
                        <a:pt x="38431" y="14547"/>
                        <a:pt x="39633" y="14547"/>
                        <a:pt x="40432" y="15520"/>
                      </a:cubicBezTo>
                      <a:cubicBezTo>
                        <a:pt x="38888" y="15398"/>
                        <a:pt x="37045" y="15985"/>
                        <a:pt x="37045" y="17924"/>
                      </a:cubicBezTo>
                      <a:cubicBezTo>
                        <a:pt x="37045" y="18696"/>
                        <a:pt x="37440" y="20293"/>
                        <a:pt x="39905" y="20293"/>
                      </a:cubicBezTo>
                      <a:cubicBezTo>
                        <a:pt x="41287" y="20250"/>
                        <a:pt x="42508" y="19383"/>
                        <a:pt x="43002" y="18091"/>
                      </a:cubicBezTo>
                      <a:lnTo>
                        <a:pt x="43090" y="17995"/>
                      </a:lnTo>
                      <a:lnTo>
                        <a:pt x="43397" y="18117"/>
                      </a:lnTo>
                      <a:cubicBezTo>
                        <a:pt x="43658" y="19309"/>
                        <a:pt x="44508" y="20284"/>
                        <a:pt x="45652" y="20706"/>
                      </a:cubicBezTo>
                      <a:cubicBezTo>
                        <a:pt x="49284" y="21785"/>
                        <a:pt x="49039" y="17196"/>
                        <a:pt x="47065" y="16450"/>
                      </a:cubicBezTo>
                      <a:lnTo>
                        <a:pt x="47222" y="16363"/>
                      </a:lnTo>
                      <a:cubicBezTo>
                        <a:pt x="48100" y="15749"/>
                        <a:pt x="48696" y="17196"/>
                        <a:pt x="48916" y="17810"/>
                      </a:cubicBezTo>
                      <a:cubicBezTo>
                        <a:pt x="49039" y="18152"/>
                        <a:pt x="49407" y="19661"/>
                        <a:pt x="49407" y="19661"/>
                      </a:cubicBezTo>
                      <a:cubicBezTo>
                        <a:pt x="50179" y="18609"/>
                        <a:pt x="50644" y="17652"/>
                        <a:pt x="52118" y="17652"/>
                      </a:cubicBezTo>
                      <a:cubicBezTo>
                        <a:pt x="52568" y="17616"/>
                        <a:pt x="53008" y="17803"/>
                        <a:pt x="53294" y="18152"/>
                      </a:cubicBezTo>
                      <a:cubicBezTo>
                        <a:pt x="52606" y="18425"/>
                        <a:pt x="51961" y="18798"/>
                        <a:pt x="51381" y="19258"/>
                      </a:cubicBezTo>
                      <a:cubicBezTo>
                        <a:pt x="49442" y="20767"/>
                        <a:pt x="49565" y="21320"/>
                        <a:pt x="49714" y="23355"/>
                      </a:cubicBezTo>
                      <a:cubicBezTo>
                        <a:pt x="45346" y="22109"/>
                        <a:pt x="40824" y="21486"/>
                        <a:pt x="36282" y="21504"/>
                      </a:cubicBezTo>
                      <a:cubicBezTo>
                        <a:pt x="31731" y="21492"/>
                        <a:pt x="27201" y="22115"/>
                        <a:pt x="22823" y="23355"/>
                      </a:cubicBezTo>
                      <a:cubicBezTo>
                        <a:pt x="22872" y="22751"/>
                        <a:pt x="22872" y="22144"/>
                        <a:pt x="22823" y="21539"/>
                      </a:cubicBezTo>
                      <a:cubicBezTo>
                        <a:pt x="22736" y="20091"/>
                        <a:pt x="20454" y="18644"/>
                        <a:pt x="19217" y="18152"/>
                      </a:cubicBezTo>
                      <a:close/>
                      <a:moveTo>
                        <a:pt x="21735" y="26628"/>
                      </a:moveTo>
                      <a:lnTo>
                        <a:pt x="22569" y="25794"/>
                      </a:lnTo>
                      <a:lnTo>
                        <a:pt x="22692" y="24654"/>
                      </a:lnTo>
                      <a:cubicBezTo>
                        <a:pt x="31551" y="22101"/>
                        <a:pt x="40951" y="22101"/>
                        <a:pt x="49811" y="24654"/>
                      </a:cubicBezTo>
                      <a:lnTo>
                        <a:pt x="49907" y="25794"/>
                      </a:lnTo>
                      <a:cubicBezTo>
                        <a:pt x="51536" y="27298"/>
                        <a:pt x="52727" y="29213"/>
                        <a:pt x="53355" y="31339"/>
                      </a:cubicBezTo>
                      <a:cubicBezTo>
                        <a:pt x="51697" y="31436"/>
                        <a:pt x="50276" y="33462"/>
                        <a:pt x="51820" y="34787"/>
                      </a:cubicBezTo>
                      <a:cubicBezTo>
                        <a:pt x="52111" y="35101"/>
                        <a:pt x="52293" y="35501"/>
                        <a:pt x="52337" y="35928"/>
                      </a:cubicBezTo>
                      <a:lnTo>
                        <a:pt x="52337" y="36024"/>
                      </a:lnTo>
                      <a:cubicBezTo>
                        <a:pt x="52262" y="36615"/>
                        <a:pt x="51722" y="37033"/>
                        <a:pt x="51130" y="36958"/>
                      </a:cubicBezTo>
                      <a:cubicBezTo>
                        <a:pt x="50597" y="36890"/>
                        <a:pt x="50195" y="36439"/>
                        <a:pt x="50188" y="35901"/>
                      </a:cubicBezTo>
                      <a:lnTo>
                        <a:pt x="50188" y="35252"/>
                      </a:lnTo>
                      <a:lnTo>
                        <a:pt x="48951" y="35068"/>
                      </a:lnTo>
                      <a:lnTo>
                        <a:pt x="48889" y="35191"/>
                      </a:lnTo>
                      <a:cubicBezTo>
                        <a:pt x="48763" y="35614"/>
                        <a:pt x="48342" y="35876"/>
                        <a:pt x="47907" y="35805"/>
                      </a:cubicBezTo>
                      <a:cubicBezTo>
                        <a:pt x="47267" y="35792"/>
                        <a:pt x="46760" y="35262"/>
                        <a:pt x="46773" y="34622"/>
                      </a:cubicBezTo>
                      <a:cubicBezTo>
                        <a:pt x="46776" y="34512"/>
                        <a:pt x="46794" y="34402"/>
                        <a:pt x="46828" y="34296"/>
                      </a:cubicBezTo>
                      <a:cubicBezTo>
                        <a:pt x="47060" y="33582"/>
                        <a:pt x="47828" y="33191"/>
                        <a:pt x="48542" y="33424"/>
                      </a:cubicBezTo>
                      <a:cubicBezTo>
                        <a:pt x="48679" y="33468"/>
                        <a:pt x="48808" y="33535"/>
                        <a:pt x="48925" y="33620"/>
                      </a:cubicBezTo>
                      <a:cubicBezTo>
                        <a:pt x="49239" y="33903"/>
                        <a:pt x="49516" y="34224"/>
                        <a:pt x="49749" y="34577"/>
                      </a:cubicBezTo>
                      <a:cubicBezTo>
                        <a:pt x="49933" y="32638"/>
                        <a:pt x="49969" y="31339"/>
                        <a:pt x="48117" y="30356"/>
                      </a:cubicBezTo>
                      <a:lnTo>
                        <a:pt x="47872" y="30199"/>
                      </a:lnTo>
                      <a:cubicBezTo>
                        <a:pt x="47968" y="29181"/>
                        <a:pt x="47723" y="27610"/>
                        <a:pt x="46828" y="26900"/>
                      </a:cubicBezTo>
                      <a:lnTo>
                        <a:pt x="46582" y="26689"/>
                      </a:lnTo>
                      <a:lnTo>
                        <a:pt x="46266" y="26777"/>
                      </a:lnTo>
                      <a:cubicBezTo>
                        <a:pt x="45161" y="27145"/>
                        <a:pt x="44424" y="28532"/>
                        <a:pt x="44143" y="29549"/>
                      </a:cubicBezTo>
                      <a:lnTo>
                        <a:pt x="43862" y="29549"/>
                      </a:lnTo>
                      <a:cubicBezTo>
                        <a:pt x="41774" y="29856"/>
                        <a:pt x="41371" y="31146"/>
                        <a:pt x="40844" y="33059"/>
                      </a:cubicBezTo>
                      <a:cubicBezTo>
                        <a:pt x="41177" y="32753"/>
                        <a:pt x="41564" y="32512"/>
                        <a:pt x="41985" y="32348"/>
                      </a:cubicBezTo>
                      <a:cubicBezTo>
                        <a:pt x="42695" y="32102"/>
                        <a:pt x="43897" y="32752"/>
                        <a:pt x="43739" y="33708"/>
                      </a:cubicBezTo>
                      <a:cubicBezTo>
                        <a:pt x="43707" y="34362"/>
                        <a:pt x="43151" y="34864"/>
                        <a:pt x="42497" y="34831"/>
                      </a:cubicBezTo>
                      <a:cubicBezTo>
                        <a:pt x="42407" y="34827"/>
                        <a:pt x="42317" y="34812"/>
                        <a:pt x="42230" y="34787"/>
                      </a:cubicBezTo>
                      <a:cubicBezTo>
                        <a:pt x="41780" y="34728"/>
                        <a:pt x="41463" y="34316"/>
                        <a:pt x="41520" y="33866"/>
                      </a:cubicBezTo>
                      <a:lnTo>
                        <a:pt x="41520" y="33708"/>
                      </a:lnTo>
                      <a:lnTo>
                        <a:pt x="40721" y="33524"/>
                      </a:lnTo>
                      <a:lnTo>
                        <a:pt x="40098" y="33524"/>
                      </a:lnTo>
                      <a:lnTo>
                        <a:pt x="40098" y="33673"/>
                      </a:lnTo>
                      <a:cubicBezTo>
                        <a:pt x="40062" y="34130"/>
                        <a:pt x="39679" y="34482"/>
                        <a:pt x="39221" y="34480"/>
                      </a:cubicBezTo>
                      <a:cubicBezTo>
                        <a:pt x="38576" y="34554"/>
                        <a:pt x="37994" y="34090"/>
                        <a:pt x="37920" y="33446"/>
                      </a:cubicBezTo>
                      <a:cubicBezTo>
                        <a:pt x="37908" y="33349"/>
                        <a:pt x="37909" y="33252"/>
                        <a:pt x="37923" y="33155"/>
                      </a:cubicBezTo>
                      <a:cubicBezTo>
                        <a:pt x="37923" y="32164"/>
                        <a:pt x="39221" y="31769"/>
                        <a:pt x="39870" y="32102"/>
                      </a:cubicBezTo>
                      <a:cubicBezTo>
                        <a:pt x="40231" y="32328"/>
                        <a:pt x="40562" y="32599"/>
                        <a:pt x="40853" y="32910"/>
                      </a:cubicBezTo>
                      <a:cubicBezTo>
                        <a:pt x="40704" y="30962"/>
                        <a:pt x="40519" y="29698"/>
                        <a:pt x="38484" y="29023"/>
                      </a:cubicBezTo>
                      <a:lnTo>
                        <a:pt x="38238" y="28961"/>
                      </a:lnTo>
                      <a:cubicBezTo>
                        <a:pt x="38142" y="27917"/>
                        <a:pt x="37615" y="26400"/>
                        <a:pt x="36633" y="25882"/>
                      </a:cubicBezTo>
                      <a:lnTo>
                        <a:pt x="36326" y="25724"/>
                      </a:lnTo>
                      <a:lnTo>
                        <a:pt x="36019" y="25847"/>
                      </a:lnTo>
                      <a:cubicBezTo>
                        <a:pt x="35060" y="26586"/>
                        <a:pt x="34483" y="27716"/>
                        <a:pt x="34448" y="28926"/>
                      </a:cubicBezTo>
                      <a:lnTo>
                        <a:pt x="34167" y="29023"/>
                      </a:lnTo>
                      <a:cubicBezTo>
                        <a:pt x="32167" y="29698"/>
                        <a:pt x="31983" y="30962"/>
                        <a:pt x="31790" y="32910"/>
                      </a:cubicBezTo>
                      <a:cubicBezTo>
                        <a:pt x="32092" y="32607"/>
                        <a:pt x="32435" y="32346"/>
                        <a:pt x="32808" y="32137"/>
                      </a:cubicBezTo>
                      <a:cubicBezTo>
                        <a:pt x="33457" y="31769"/>
                        <a:pt x="34755" y="32137"/>
                        <a:pt x="34755" y="33155"/>
                      </a:cubicBezTo>
                      <a:cubicBezTo>
                        <a:pt x="34838" y="33804"/>
                        <a:pt x="34379" y="34398"/>
                        <a:pt x="33731" y="34480"/>
                      </a:cubicBezTo>
                      <a:cubicBezTo>
                        <a:pt x="33631" y="34492"/>
                        <a:pt x="33530" y="34492"/>
                        <a:pt x="33430" y="34480"/>
                      </a:cubicBezTo>
                      <a:cubicBezTo>
                        <a:pt x="32904" y="34480"/>
                        <a:pt x="32658" y="34173"/>
                        <a:pt x="32553" y="33673"/>
                      </a:cubicBezTo>
                      <a:lnTo>
                        <a:pt x="32553" y="33550"/>
                      </a:lnTo>
                      <a:lnTo>
                        <a:pt x="31167" y="33550"/>
                      </a:lnTo>
                      <a:lnTo>
                        <a:pt x="31167" y="33708"/>
                      </a:lnTo>
                      <a:cubicBezTo>
                        <a:pt x="31228" y="34155"/>
                        <a:pt x="30916" y="34566"/>
                        <a:pt x="30469" y="34627"/>
                      </a:cubicBezTo>
                      <a:cubicBezTo>
                        <a:pt x="30465" y="34628"/>
                        <a:pt x="30461" y="34628"/>
                        <a:pt x="30456" y="34629"/>
                      </a:cubicBezTo>
                      <a:cubicBezTo>
                        <a:pt x="29825" y="34820"/>
                        <a:pt x="29160" y="34464"/>
                        <a:pt x="28968" y="33833"/>
                      </a:cubicBezTo>
                      <a:cubicBezTo>
                        <a:pt x="28944" y="33753"/>
                        <a:pt x="28928" y="33669"/>
                        <a:pt x="28921" y="33585"/>
                      </a:cubicBezTo>
                      <a:cubicBezTo>
                        <a:pt x="28763" y="32602"/>
                        <a:pt x="29965" y="31980"/>
                        <a:pt x="30676" y="32199"/>
                      </a:cubicBezTo>
                      <a:cubicBezTo>
                        <a:pt x="31091" y="32373"/>
                        <a:pt x="31477" y="32613"/>
                        <a:pt x="31816" y="32910"/>
                      </a:cubicBezTo>
                      <a:cubicBezTo>
                        <a:pt x="31290" y="31058"/>
                        <a:pt x="30939" y="29698"/>
                        <a:pt x="28798" y="29400"/>
                      </a:cubicBezTo>
                      <a:lnTo>
                        <a:pt x="28517" y="29400"/>
                      </a:lnTo>
                      <a:cubicBezTo>
                        <a:pt x="28272" y="28417"/>
                        <a:pt x="27500" y="26970"/>
                        <a:pt x="26420" y="26628"/>
                      </a:cubicBezTo>
                      <a:lnTo>
                        <a:pt x="26087" y="26540"/>
                      </a:lnTo>
                      <a:lnTo>
                        <a:pt x="25833" y="26724"/>
                      </a:lnTo>
                      <a:cubicBezTo>
                        <a:pt x="24955" y="27426"/>
                        <a:pt x="24701" y="29032"/>
                        <a:pt x="24789" y="30049"/>
                      </a:cubicBezTo>
                      <a:lnTo>
                        <a:pt x="24543" y="30172"/>
                      </a:lnTo>
                      <a:cubicBezTo>
                        <a:pt x="22692" y="31190"/>
                        <a:pt x="22692" y="32453"/>
                        <a:pt x="22911" y="34427"/>
                      </a:cubicBezTo>
                      <a:cubicBezTo>
                        <a:pt x="23159" y="34070"/>
                        <a:pt x="23454" y="33748"/>
                        <a:pt x="23788" y="33471"/>
                      </a:cubicBezTo>
                      <a:cubicBezTo>
                        <a:pt x="24389" y="33029"/>
                        <a:pt x="25235" y="33157"/>
                        <a:pt x="25677" y="33757"/>
                      </a:cubicBezTo>
                      <a:cubicBezTo>
                        <a:pt x="25764" y="33876"/>
                        <a:pt x="25832" y="34007"/>
                        <a:pt x="25876" y="34147"/>
                      </a:cubicBezTo>
                      <a:cubicBezTo>
                        <a:pt x="26071" y="34777"/>
                        <a:pt x="25719" y="35444"/>
                        <a:pt x="25089" y="35639"/>
                      </a:cubicBezTo>
                      <a:cubicBezTo>
                        <a:pt x="24997" y="35668"/>
                        <a:pt x="24903" y="35685"/>
                        <a:pt x="24806" y="35691"/>
                      </a:cubicBezTo>
                      <a:cubicBezTo>
                        <a:pt x="24357" y="35764"/>
                        <a:pt x="23927" y="35482"/>
                        <a:pt x="23815" y="35042"/>
                      </a:cubicBezTo>
                      <a:lnTo>
                        <a:pt x="23701" y="34936"/>
                      </a:lnTo>
                      <a:lnTo>
                        <a:pt x="22472" y="35120"/>
                      </a:lnTo>
                      <a:lnTo>
                        <a:pt x="22472" y="35814"/>
                      </a:lnTo>
                      <a:cubicBezTo>
                        <a:pt x="22438" y="36414"/>
                        <a:pt x="21924" y="36872"/>
                        <a:pt x="21324" y="36838"/>
                      </a:cubicBezTo>
                      <a:cubicBezTo>
                        <a:pt x="20819" y="36809"/>
                        <a:pt x="20400" y="36436"/>
                        <a:pt x="20314" y="35936"/>
                      </a:cubicBezTo>
                      <a:lnTo>
                        <a:pt x="20314" y="35814"/>
                      </a:lnTo>
                      <a:cubicBezTo>
                        <a:pt x="20368" y="35383"/>
                        <a:pt x="20562" y="34982"/>
                        <a:pt x="20867" y="34673"/>
                      </a:cubicBezTo>
                      <a:cubicBezTo>
                        <a:pt x="22411" y="33348"/>
                        <a:pt x="20928" y="31286"/>
                        <a:pt x="19235" y="31225"/>
                      </a:cubicBezTo>
                      <a:cubicBezTo>
                        <a:pt x="19783" y="29535"/>
                        <a:pt x="20649" y="27966"/>
                        <a:pt x="21788" y="26601"/>
                      </a:cubicBezTo>
                      <a:close/>
                      <a:moveTo>
                        <a:pt x="15173" y="35164"/>
                      </a:moveTo>
                      <a:cubicBezTo>
                        <a:pt x="14538" y="34521"/>
                        <a:pt x="13825" y="33961"/>
                        <a:pt x="13050" y="33497"/>
                      </a:cubicBezTo>
                      <a:lnTo>
                        <a:pt x="12830" y="33375"/>
                      </a:lnTo>
                      <a:cubicBezTo>
                        <a:pt x="14252" y="32638"/>
                        <a:pt x="15576" y="32234"/>
                        <a:pt x="16717" y="33804"/>
                      </a:cubicBezTo>
                      <a:lnTo>
                        <a:pt x="17700" y="33743"/>
                      </a:lnTo>
                      <a:cubicBezTo>
                        <a:pt x="17856" y="33439"/>
                        <a:pt x="18032" y="33146"/>
                        <a:pt x="18226" y="32866"/>
                      </a:cubicBezTo>
                      <a:cubicBezTo>
                        <a:pt x="19489" y="31567"/>
                        <a:pt x="20753" y="33111"/>
                        <a:pt x="19981" y="33743"/>
                      </a:cubicBezTo>
                      <a:cubicBezTo>
                        <a:pt x="19622" y="34083"/>
                        <a:pt x="19357" y="34509"/>
                        <a:pt x="19209" y="34980"/>
                      </a:cubicBezTo>
                      <a:cubicBezTo>
                        <a:pt x="19117" y="35208"/>
                        <a:pt x="19055" y="35447"/>
                        <a:pt x="19024" y="35691"/>
                      </a:cubicBezTo>
                      <a:lnTo>
                        <a:pt x="19024" y="35778"/>
                      </a:lnTo>
                      <a:cubicBezTo>
                        <a:pt x="19173" y="38244"/>
                        <a:pt x="22630" y="38805"/>
                        <a:pt x="23411" y="36489"/>
                      </a:cubicBezTo>
                      <a:cubicBezTo>
                        <a:pt x="23818" y="36792"/>
                        <a:pt x="24337" y="36904"/>
                        <a:pt x="24832" y="36796"/>
                      </a:cubicBezTo>
                      <a:cubicBezTo>
                        <a:pt x="26110" y="36667"/>
                        <a:pt x="27042" y="35528"/>
                        <a:pt x="26913" y="34250"/>
                      </a:cubicBezTo>
                      <a:cubicBezTo>
                        <a:pt x="26902" y="34144"/>
                        <a:pt x="26884" y="34040"/>
                        <a:pt x="26859" y="33936"/>
                      </a:cubicBezTo>
                      <a:cubicBezTo>
                        <a:pt x="26718" y="32762"/>
                        <a:pt x="25652" y="31925"/>
                        <a:pt x="24478" y="32066"/>
                      </a:cubicBezTo>
                      <a:cubicBezTo>
                        <a:pt x="24314" y="32087"/>
                        <a:pt x="24153" y="32125"/>
                        <a:pt x="23999" y="32181"/>
                      </a:cubicBezTo>
                      <a:cubicBezTo>
                        <a:pt x="24429" y="31304"/>
                        <a:pt x="25139" y="31129"/>
                        <a:pt x="25999" y="30857"/>
                      </a:cubicBezTo>
                      <a:lnTo>
                        <a:pt x="25876" y="30304"/>
                      </a:lnTo>
                      <a:cubicBezTo>
                        <a:pt x="25746" y="29479"/>
                        <a:pt x="25907" y="28635"/>
                        <a:pt x="26333" y="27917"/>
                      </a:cubicBezTo>
                      <a:cubicBezTo>
                        <a:pt x="26953" y="28478"/>
                        <a:pt x="27357" y="29239"/>
                        <a:pt x="27473" y="30067"/>
                      </a:cubicBezTo>
                      <a:lnTo>
                        <a:pt x="27535" y="30628"/>
                      </a:lnTo>
                      <a:cubicBezTo>
                        <a:pt x="28359" y="30456"/>
                        <a:pt x="29217" y="30658"/>
                        <a:pt x="29877" y="31181"/>
                      </a:cubicBezTo>
                      <a:cubicBezTo>
                        <a:pt x="28700" y="31168"/>
                        <a:pt x="27735" y="32111"/>
                        <a:pt x="27721" y="33289"/>
                      </a:cubicBezTo>
                      <a:cubicBezTo>
                        <a:pt x="27719" y="33465"/>
                        <a:pt x="27739" y="33641"/>
                        <a:pt x="27780" y="33813"/>
                      </a:cubicBezTo>
                      <a:cubicBezTo>
                        <a:pt x="27910" y="35096"/>
                        <a:pt x="29055" y="36029"/>
                        <a:pt x="30338" y="35900"/>
                      </a:cubicBezTo>
                      <a:cubicBezTo>
                        <a:pt x="30440" y="35889"/>
                        <a:pt x="30540" y="35872"/>
                        <a:pt x="30641" y="35849"/>
                      </a:cubicBezTo>
                      <a:cubicBezTo>
                        <a:pt x="31177" y="35799"/>
                        <a:pt x="31663" y="35516"/>
                        <a:pt x="31974" y="35077"/>
                      </a:cubicBezTo>
                      <a:cubicBezTo>
                        <a:pt x="32344" y="35482"/>
                        <a:pt x="32872" y="35707"/>
                        <a:pt x="33422" y="35691"/>
                      </a:cubicBezTo>
                      <a:cubicBezTo>
                        <a:pt x="34688" y="35786"/>
                        <a:pt x="35791" y="34838"/>
                        <a:pt x="35887" y="33572"/>
                      </a:cubicBezTo>
                      <a:cubicBezTo>
                        <a:pt x="35896" y="33456"/>
                        <a:pt x="35896" y="33340"/>
                        <a:pt x="35887" y="33225"/>
                      </a:cubicBezTo>
                      <a:cubicBezTo>
                        <a:pt x="35948" y="32044"/>
                        <a:pt x="35040" y="31038"/>
                        <a:pt x="33859" y="30978"/>
                      </a:cubicBezTo>
                      <a:cubicBezTo>
                        <a:pt x="33701" y="30970"/>
                        <a:pt x="33543" y="30978"/>
                        <a:pt x="33387" y="31006"/>
                      </a:cubicBezTo>
                      <a:cubicBezTo>
                        <a:pt x="33947" y="30372"/>
                        <a:pt x="34761" y="30022"/>
                        <a:pt x="35606" y="30049"/>
                      </a:cubicBezTo>
                      <a:lnTo>
                        <a:pt x="35606" y="29470"/>
                      </a:lnTo>
                      <a:cubicBezTo>
                        <a:pt x="35570" y="28634"/>
                        <a:pt x="35835" y="27812"/>
                        <a:pt x="36352" y="27154"/>
                      </a:cubicBezTo>
                      <a:cubicBezTo>
                        <a:pt x="36866" y="27814"/>
                        <a:pt x="37127" y="28635"/>
                        <a:pt x="37089" y="29470"/>
                      </a:cubicBezTo>
                      <a:lnTo>
                        <a:pt x="37089" y="30049"/>
                      </a:lnTo>
                      <a:cubicBezTo>
                        <a:pt x="37923" y="30025"/>
                        <a:pt x="38725" y="30376"/>
                        <a:pt x="39274" y="31006"/>
                      </a:cubicBezTo>
                      <a:cubicBezTo>
                        <a:pt x="37923" y="30944"/>
                        <a:pt x="36747" y="31629"/>
                        <a:pt x="36747" y="33199"/>
                      </a:cubicBezTo>
                      <a:cubicBezTo>
                        <a:pt x="36663" y="34490"/>
                        <a:pt x="37641" y="35605"/>
                        <a:pt x="38931" y="35689"/>
                      </a:cubicBezTo>
                      <a:cubicBezTo>
                        <a:pt x="39025" y="35695"/>
                        <a:pt x="39119" y="35696"/>
                        <a:pt x="39212" y="35691"/>
                      </a:cubicBezTo>
                      <a:cubicBezTo>
                        <a:pt x="39766" y="35719"/>
                        <a:pt x="40303" y="35493"/>
                        <a:pt x="40669" y="35077"/>
                      </a:cubicBezTo>
                      <a:cubicBezTo>
                        <a:pt x="40984" y="35565"/>
                        <a:pt x="41503" y="35887"/>
                        <a:pt x="42081" y="35954"/>
                      </a:cubicBezTo>
                      <a:cubicBezTo>
                        <a:pt x="43346" y="36248"/>
                        <a:pt x="44610" y="35461"/>
                        <a:pt x="44904" y="34197"/>
                      </a:cubicBezTo>
                      <a:cubicBezTo>
                        <a:pt x="44925" y="34107"/>
                        <a:pt x="44940" y="34018"/>
                        <a:pt x="44950" y="33927"/>
                      </a:cubicBezTo>
                      <a:cubicBezTo>
                        <a:pt x="45221" y="32776"/>
                        <a:pt x="44509" y="31623"/>
                        <a:pt x="43358" y="31352"/>
                      </a:cubicBezTo>
                      <a:cubicBezTo>
                        <a:pt x="43193" y="31314"/>
                        <a:pt x="43023" y="31294"/>
                        <a:pt x="42853" y="31295"/>
                      </a:cubicBezTo>
                      <a:cubicBezTo>
                        <a:pt x="43511" y="30768"/>
                        <a:pt x="44368" y="30556"/>
                        <a:pt x="45196" y="30716"/>
                      </a:cubicBezTo>
                      <a:lnTo>
                        <a:pt x="45257" y="30163"/>
                      </a:lnTo>
                      <a:cubicBezTo>
                        <a:pt x="45382" y="29335"/>
                        <a:pt x="45784" y="28575"/>
                        <a:pt x="46398" y="28005"/>
                      </a:cubicBezTo>
                      <a:cubicBezTo>
                        <a:pt x="46790" y="28742"/>
                        <a:pt x="46900" y="29598"/>
                        <a:pt x="46705" y="30409"/>
                      </a:cubicBezTo>
                      <a:lnTo>
                        <a:pt x="46617" y="30962"/>
                      </a:lnTo>
                      <a:cubicBezTo>
                        <a:pt x="47444" y="31111"/>
                        <a:pt x="48170" y="31601"/>
                        <a:pt x="48617" y="32313"/>
                      </a:cubicBezTo>
                      <a:cubicBezTo>
                        <a:pt x="47293" y="32006"/>
                        <a:pt x="46029" y="32471"/>
                        <a:pt x="45749" y="34068"/>
                      </a:cubicBezTo>
                      <a:cubicBezTo>
                        <a:pt x="45444" y="35321"/>
                        <a:pt x="46214" y="36582"/>
                        <a:pt x="47465" y="36886"/>
                      </a:cubicBezTo>
                      <a:cubicBezTo>
                        <a:pt x="47559" y="36909"/>
                        <a:pt x="47653" y="36925"/>
                        <a:pt x="47749" y="36937"/>
                      </a:cubicBezTo>
                      <a:cubicBezTo>
                        <a:pt x="48227" y="37062"/>
                        <a:pt x="48737" y="36973"/>
                        <a:pt x="49144" y="36691"/>
                      </a:cubicBezTo>
                      <a:cubicBezTo>
                        <a:pt x="49942" y="38998"/>
                        <a:pt x="53390" y="38446"/>
                        <a:pt x="53531" y="35980"/>
                      </a:cubicBezTo>
                      <a:lnTo>
                        <a:pt x="53531" y="35884"/>
                      </a:lnTo>
                      <a:cubicBezTo>
                        <a:pt x="53497" y="35652"/>
                        <a:pt x="53435" y="35425"/>
                        <a:pt x="53346" y="35208"/>
                      </a:cubicBezTo>
                      <a:cubicBezTo>
                        <a:pt x="53192" y="34724"/>
                        <a:pt x="52914" y="34289"/>
                        <a:pt x="52539" y="33945"/>
                      </a:cubicBezTo>
                      <a:cubicBezTo>
                        <a:pt x="51837" y="33331"/>
                        <a:pt x="53066" y="31787"/>
                        <a:pt x="54364" y="33067"/>
                      </a:cubicBezTo>
                      <a:lnTo>
                        <a:pt x="54882" y="33945"/>
                      </a:lnTo>
                      <a:lnTo>
                        <a:pt x="55873" y="34033"/>
                      </a:lnTo>
                      <a:cubicBezTo>
                        <a:pt x="57014" y="32462"/>
                        <a:pt x="58339" y="32831"/>
                        <a:pt x="59751" y="33568"/>
                      </a:cubicBezTo>
                      <a:lnTo>
                        <a:pt x="59541" y="33690"/>
                      </a:lnTo>
                      <a:cubicBezTo>
                        <a:pt x="58765" y="34157"/>
                        <a:pt x="58049" y="34717"/>
                        <a:pt x="57409" y="35357"/>
                      </a:cubicBezTo>
                      <a:cubicBezTo>
                        <a:pt x="56676" y="36161"/>
                        <a:pt x="56186" y="37156"/>
                        <a:pt x="55996" y="38226"/>
                      </a:cubicBezTo>
                      <a:lnTo>
                        <a:pt x="55996" y="39920"/>
                      </a:lnTo>
                      <a:cubicBezTo>
                        <a:pt x="43139" y="36162"/>
                        <a:pt x="29480" y="36141"/>
                        <a:pt x="16612" y="39858"/>
                      </a:cubicBezTo>
                      <a:lnTo>
                        <a:pt x="16612" y="38103"/>
                      </a:lnTo>
                      <a:cubicBezTo>
                        <a:pt x="16439" y="37007"/>
                        <a:pt x="15948" y="35985"/>
                        <a:pt x="15199" y="35164"/>
                      </a:cubicBezTo>
                      <a:close/>
                      <a:moveTo>
                        <a:pt x="50741" y="50448"/>
                      </a:moveTo>
                      <a:cubicBezTo>
                        <a:pt x="50644" y="51325"/>
                        <a:pt x="50521" y="51922"/>
                        <a:pt x="49565" y="51834"/>
                      </a:cubicBezTo>
                      <a:cubicBezTo>
                        <a:pt x="48067" y="51473"/>
                        <a:pt x="46936" y="50243"/>
                        <a:pt x="46705" y="48719"/>
                      </a:cubicBezTo>
                      <a:cubicBezTo>
                        <a:pt x="47962" y="48263"/>
                        <a:pt x="48611" y="46874"/>
                        <a:pt x="48154" y="45617"/>
                      </a:cubicBezTo>
                      <a:cubicBezTo>
                        <a:pt x="47698" y="44360"/>
                        <a:pt x="46309" y="43711"/>
                        <a:pt x="45052" y="44167"/>
                      </a:cubicBezTo>
                      <a:cubicBezTo>
                        <a:pt x="43795" y="44624"/>
                        <a:pt x="43145" y="46013"/>
                        <a:pt x="43603" y="47270"/>
                      </a:cubicBezTo>
                      <a:cubicBezTo>
                        <a:pt x="43730" y="47620"/>
                        <a:pt x="43935" y="47936"/>
                        <a:pt x="44204" y="48193"/>
                      </a:cubicBezTo>
                      <a:cubicBezTo>
                        <a:pt x="44176" y="48397"/>
                        <a:pt x="44114" y="48597"/>
                        <a:pt x="44020" y="48781"/>
                      </a:cubicBezTo>
                      <a:cubicBezTo>
                        <a:pt x="43458" y="49982"/>
                        <a:pt x="42337" y="50826"/>
                        <a:pt x="41028" y="51036"/>
                      </a:cubicBezTo>
                      <a:cubicBezTo>
                        <a:pt x="39949" y="51036"/>
                        <a:pt x="38624" y="50229"/>
                        <a:pt x="38660" y="49334"/>
                      </a:cubicBezTo>
                      <a:cubicBezTo>
                        <a:pt x="38660" y="47430"/>
                        <a:pt x="41292" y="47307"/>
                        <a:pt x="42634" y="47702"/>
                      </a:cubicBezTo>
                      <a:lnTo>
                        <a:pt x="43511" y="48009"/>
                      </a:lnTo>
                      <a:cubicBezTo>
                        <a:pt x="42932" y="44964"/>
                        <a:pt x="41879" y="44008"/>
                        <a:pt x="39010" y="43701"/>
                      </a:cubicBezTo>
                      <a:cubicBezTo>
                        <a:pt x="39086" y="42030"/>
                        <a:pt x="38205" y="40461"/>
                        <a:pt x="36738" y="39656"/>
                      </a:cubicBezTo>
                      <a:cubicBezTo>
                        <a:pt x="36568" y="39581"/>
                        <a:pt x="36392" y="39520"/>
                        <a:pt x="36212" y="39472"/>
                      </a:cubicBezTo>
                      <a:cubicBezTo>
                        <a:pt x="36031" y="39531"/>
                        <a:pt x="35855" y="39605"/>
                        <a:pt x="35685" y="39691"/>
                      </a:cubicBezTo>
                      <a:cubicBezTo>
                        <a:pt x="34895" y="40147"/>
                        <a:pt x="34253" y="40820"/>
                        <a:pt x="33834" y="41630"/>
                      </a:cubicBezTo>
                      <a:cubicBezTo>
                        <a:pt x="33555" y="42295"/>
                        <a:pt x="33409" y="43007"/>
                        <a:pt x="33404" y="43727"/>
                      </a:cubicBezTo>
                      <a:cubicBezTo>
                        <a:pt x="30570" y="44034"/>
                        <a:pt x="29491" y="44964"/>
                        <a:pt x="28938" y="47982"/>
                      </a:cubicBezTo>
                      <a:lnTo>
                        <a:pt x="29816" y="47702"/>
                      </a:lnTo>
                      <a:cubicBezTo>
                        <a:pt x="31114" y="47307"/>
                        <a:pt x="33729" y="47430"/>
                        <a:pt x="33790" y="49334"/>
                      </a:cubicBezTo>
                      <a:cubicBezTo>
                        <a:pt x="33790" y="50264"/>
                        <a:pt x="32465" y="51088"/>
                        <a:pt x="31421" y="51036"/>
                      </a:cubicBezTo>
                      <a:cubicBezTo>
                        <a:pt x="30105" y="50843"/>
                        <a:pt x="28978" y="49993"/>
                        <a:pt x="28430" y="48781"/>
                      </a:cubicBezTo>
                      <a:lnTo>
                        <a:pt x="28219" y="48193"/>
                      </a:lnTo>
                      <a:cubicBezTo>
                        <a:pt x="29152" y="47282"/>
                        <a:pt x="29168" y="45788"/>
                        <a:pt x="28258" y="44856"/>
                      </a:cubicBezTo>
                      <a:cubicBezTo>
                        <a:pt x="27347" y="43923"/>
                        <a:pt x="25853" y="43906"/>
                        <a:pt x="24920" y="44817"/>
                      </a:cubicBezTo>
                      <a:cubicBezTo>
                        <a:pt x="23988" y="45728"/>
                        <a:pt x="23971" y="47222"/>
                        <a:pt x="24882" y="48154"/>
                      </a:cubicBezTo>
                      <a:cubicBezTo>
                        <a:pt x="25126" y="48405"/>
                        <a:pt x="25425" y="48598"/>
                        <a:pt x="25754" y="48719"/>
                      </a:cubicBezTo>
                      <a:cubicBezTo>
                        <a:pt x="25511" y="50246"/>
                        <a:pt x="24359" y="51468"/>
                        <a:pt x="22850" y="51799"/>
                      </a:cubicBezTo>
                      <a:cubicBezTo>
                        <a:pt x="21972" y="51895"/>
                        <a:pt x="21806" y="51343"/>
                        <a:pt x="21683" y="50448"/>
                      </a:cubicBezTo>
                      <a:cubicBezTo>
                        <a:pt x="21498" y="48597"/>
                        <a:pt x="23595" y="48570"/>
                        <a:pt x="24736" y="48509"/>
                      </a:cubicBezTo>
                      <a:lnTo>
                        <a:pt x="24052" y="47579"/>
                      </a:lnTo>
                      <a:cubicBezTo>
                        <a:pt x="21709" y="44499"/>
                        <a:pt x="19770" y="45421"/>
                        <a:pt x="18542" y="48877"/>
                      </a:cubicBezTo>
                      <a:cubicBezTo>
                        <a:pt x="18067" y="48538"/>
                        <a:pt x="17547" y="48267"/>
                        <a:pt x="16998" y="48070"/>
                      </a:cubicBezTo>
                      <a:cubicBezTo>
                        <a:pt x="16294" y="46410"/>
                        <a:pt x="16028" y="44598"/>
                        <a:pt x="16226" y="42806"/>
                      </a:cubicBezTo>
                      <a:cubicBezTo>
                        <a:pt x="16339" y="42226"/>
                        <a:pt x="16421" y="41640"/>
                        <a:pt x="16471" y="41051"/>
                      </a:cubicBezTo>
                      <a:cubicBezTo>
                        <a:pt x="29371" y="37312"/>
                        <a:pt x="43071" y="37345"/>
                        <a:pt x="55952" y="41148"/>
                      </a:cubicBezTo>
                      <a:cubicBezTo>
                        <a:pt x="55965" y="41771"/>
                        <a:pt x="56038" y="42390"/>
                        <a:pt x="56171" y="42999"/>
                      </a:cubicBezTo>
                      <a:cubicBezTo>
                        <a:pt x="56371" y="44725"/>
                        <a:pt x="56127" y="46473"/>
                        <a:pt x="55461" y="48079"/>
                      </a:cubicBezTo>
                      <a:cubicBezTo>
                        <a:pt x="54867" y="48286"/>
                        <a:pt x="54308" y="48582"/>
                        <a:pt x="53803" y="48956"/>
                      </a:cubicBezTo>
                      <a:cubicBezTo>
                        <a:pt x="52566" y="45535"/>
                        <a:pt x="50627" y="44570"/>
                        <a:pt x="48310" y="47693"/>
                      </a:cubicBezTo>
                      <a:lnTo>
                        <a:pt x="47635" y="48570"/>
                      </a:lnTo>
                      <a:cubicBezTo>
                        <a:pt x="48802" y="48570"/>
                        <a:pt x="50872" y="48693"/>
                        <a:pt x="50688" y="50509"/>
                      </a:cubicBezTo>
                      <a:close/>
                      <a:moveTo>
                        <a:pt x="45836" y="47675"/>
                      </a:moveTo>
                      <a:cubicBezTo>
                        <a:pt x="45180" y="47780"/>
                        <a:pt x="44563" y="47331"/>
                        <a:pt x="44459" y="46675"/>
                      </a:cubicBezTo>
                      <a:cubicBezTo>
                        <a:pt x="44354" y="46019"/>
                        <a:pt x="44803" y="45402"/>
                        <a:pt x="45459" y="45298"/>
                      </a:cubicBezTo>
                      <a:cubicBezTo>
                        <a:pt x="45584" y="45280"/>
                        <a:pt x="45711" y="45280"/>
                        <a:pt x="45836" y="45298"/>
                      </a:cubicBezTo>
                      <a:cubicBezTo>
                        <a:pt x="46500" y="45298"/>
                        <a:pt x="47038" y="45836"/>
                        <a:pt x="47038" y="46500"/>
                      </a:cubicBezTo>
                      <a:cubicBezTo>
                        <a:pt x="47038" y="47164"/>
                        <a:pt x="46500" y="47702"/>
                        <a:pt x="45836" y="47702"/>
                      </a:cubicBezTo>
                      <a:close/>
                      <a:moveTo>
                        <a:pt x="27903" y="46500"/>
                      </a:moveTo>
                      <a:cubicBezTo>
                        <a:pt x="27903" y="47164"/>
                        <a:pt x="27365" y="47702"/>
                        <a:pt x="26701" y="47702"/>
                      </a:cubicBezTo>
                      <a:cubicBezTo>
                        <a:pt x="26037" y="47702"/>
                        <a:pt x="25499" y="47164"/>
                        <a:pt x="25499" y="46500"/>
                      </a:cubicBezTo>
                      <a:lnTo>
                        <a:pt x="25499" y="46500"/>
                      </a:lnTo>
                      <a:cubicBezTo>
                        <a:pt x="25499" y="45836"/>
                        <a:pt x="26037" y="45298"/>
                        <a:pt x="26701" y="45298"/>
                      </a:cubicBezTo>
                      <a:cubicBezTo>
                        <a:pt x="27365" y="45298"/>
                        <a:pt x="27903" y="45836"/>
                        <a:pt x="27903" y="46500"/>
                      </a:cubicBezTo>
                      <a:close/>
                      <a:moveTo>
                        <a:pt x="13971" y="49851"/>
                      </a:moveTo>
                      <a:cubicBezTo>
                        <a:pt x="14270" y="49438"/>
                        <a:pt x="14705" y="49143"/>
                        <a:pt x="15199" y="49018"/>
                      </a:cubicBezTo>
                      <a:cubicBezTo>
                        <a:pt x="16892" y="48614"/>
                        <a:pt x="18314" y="50123"/>
                        <a:pt x="19209" y="51299"/>
                      </a:cubicBezTo>
                      <a:cubicBezTo>
                        <a:pt x="19439" y="50110"/>
                        <a:pt x="19853" y="48964"/>
                        <a:pt x="20437" y="47904"/>
                      </a:cubicBezTo>
                      <a:cubicBezTo>
                        <a:pt x="21148" y="46737"/>
                        <a:pt x="21674" y="46552"/>
                        <a:pt x="22692" y="47596"/>
                      </a:cubicBezTo>
                      <a:cubicBezTo>
                        <a:pt x="21373" y="47962"/>
                        <a:pt x="20512" y="49227"/>
                        <a:pt x="20656" y="50588"/>
                      </a:cubicBezTo>
                      <a:cubicBezTo>
                        <a:pt x="20840" y="52132"/>
                        <a:pt x="21428" y="53141"/>
                        <a:pt x="23122" y="53018"/>
                      </a:cubicBezTo>
                      <a:cubicBezTo>
                        <a:pt x="25122" y="52808"/>
                        <a:pt x="26692" y="50834"/>
                        <a:pt x="26999" y="48860"/>
                      </a:cubicBezTo>
                      <a:lnTo>
                        <a:pt x="27315" y="48860"/>
                      </a:lnTo>
                      <a:cubicBezTo>
                        <a:pt x="27941" y="50701"/>
                        <a:pt x="29569" y="52018"/>
                        <a:pt x="31500" y="52246"/>
                      </a:cubicBezTo>
                      <a:cubicBezTo>
                        <a:pt x="35817" y="52369"/>
                        <a:pt x="36896" y="46175"/>
                        <a:pt x="30886" y="46394"/>
                      </a:cubicBezTo>
                      <a:lnTo>
                        <a:pt x="30641" y="46394"/>
                      </a:lnTo>
                      <a:cubicBezTo>
                        <a:pt x="31220" y="45541"/>
                        <a:pt x="32171" y="45013"/>
                        <a:pt x="33202" y="44973"/>
                      </a:cubicBezTo>
                      <a:lnTo>
                        <a:pt x="34589" y="44850"/>
                      </a:lnTo>
                      <a:cubicBezTo>
                        <a:pt x="34563" y="43956"/>
                        <a:pt x="34697" y="43065"/>
                        <a:pt x="34983" y="42218"/>
                      </a:cubicBezTo>
                      <a:cubicBezTo>
                        <a:pt x="35321" y="41633"/>
                        <a:pt x="35761" y="41113"/>
                        <a:pt x="36282" y="40683"/>
                      </a:cubicBezTo>
                      <a:cubicBezTo>
                        <a:pt x="36820" y="41102"/>
                        <a:pt x="37271" y="41624"/>
                        <a:pt x="37607" y="42218"/>
                      </a:cubicBezTo>
                      <a:cubicBezTo>
                        <a:pt x="37896" y="43065"/>
                        <a:pt x="38032" y="43956"/>
                        <a:pt x="38010" y="44850"/>
                      </a:cubicBezTo>
                      <a:lnTo>
                        <a:pt x="39396" y="44973"/>
                      </a:lnTo>
                      <a:cubicBezTo>
                        <a:pt x="40422" y="44978"/>
                        <a:pt x="41378" y="45490"/>
                        <a:pt x="41950" y="46342"/>
                      </a:cubicBezTo>
                      <a:lnTo>
                        <a:pt x="41739" y="46342"/>
                      </a:lnTo>
                      <a:cubicBezTo>
                        <a:pt x="35694" y="46096"/>
                        <a:pt x="36808" y="52290"/>
                        <a:pt x="41090" y="52203"/>
                      </a:cubicBezTo>
                      <a:cubicBezTo>
                        <a:pt x="43024" y="51952"/>
                        <a:pt x="44649" y="50626"/>
                        <a:pt x="45284" y="48781"/>
                      </a:cubicBezTo>
                      <a:lnTo>
                        <a:pt x="45591" y="48781"/>
                      </a:lnTo>
                      <a:cubicBezTo>
                        <a:pt x="45898" y="50755"/>
                        <a:pt x="47468" y="52755"/>
                        <a:pt x="49504" y="52940"/>
                      </a:cubicBezTo>
                      <a:cubicBezTo>
                        <a:pt x="51162" y="53062"/>
                        <a:pt x="51750" y="52018"/>
                        <a:pt x="51934" y="50474"/>
                      </a:cubicBezTo>
                      <a:cubicBezTo>
                        <a:pt x="52048" y="49138"/>
                        <a:pt x="51254" y="47891"/>
                        <a:pt x="49995" y="47430"/>
                      </a:cubicBezTo>
                      <a:cubicBezTo>
                        <a:pt x="50951" y="46500"/>
                        <a:pt x="51443" y="46658"/>
                        <a:pt x="52153" y="47798"/>
                      </a:cubicBezTo>
                      <a:cubicBezTo>
                        <a:pt x="52726" y="48861"/>
                        <a:pt x="53139" y="50002"/>
                        <a:pt x="53381" y="51185"/>
                      </a:cubicBezTo>
                      <a:cubicBezTo>
                        <a:pt x="54259" y="50044"/>
                        <a:pt x="55698" y="48553"/>
                        <a:pt x="57391" y="48939"/>
                      </a:cubicBezTo>
                      <a:cubicBezTo>
                        <a:pt x="57890" y="49054"/>
                        <a:pt x="58328" y="49351"/>
                        <a:pt x="58619" y="49772"/>
                      </a:cubicBezTo>
                      <a:cubicBezTo>
                        <a:pt x="55987" y="51369"/>
                        <a:pt x="55268" y="53405"/>
                        <a:pt x="54233" y="56089"/>
                      </a:cubicBezTo>
                      <a:cubicBezTo>
                        <a:pt x="48541" y="54717"/>
                        <a:pt x="42715" y="53981"/>
                        <a:pt x="36861" y="53896"/>
                      </a:cubicBezTo>
                      <a:lnTo>
                        <a:pt x="35720" y="53896"/>
                      </a:lnTo>
                      <a:cubicBezTo>
                        <a:pt x="29868" y="53983"/>
                        <a:pt x="24046" y="54739"/>
                        <a:pt x="18366" y="56151"/>
                      </a:cubicBezTo>
                      <a:cubicBezTo>
                        <a:pt x="17322" y="53466"/>
                        <a:pt x="16620" y="51430"/>
                        <a:pt x="13971" y="49851"/>
                      </a:cubicBezTo>
                      <a:close/>
                      <a:moveTo>
                        <a:pt x="15936" y="64336"/>
                      </a:moveTo>
                      <a:cubicBezTo>
                        <a:pt x="16398" y="63692"/>
                        <a:pt x="16905" y="63083"/>
                        <a:pt x="17454" y="62511"/>
                      </a:cubicBezTo>
                      <a:cubicBezTo>
                        <a:pt x="17099" y="62165"/>
                        <a:pt x="16768" y="61796"/>
                        <a:pt x="16462" y="61406"/>
                      </a:cubicBezTo>
                      <a:cubicBezTo>
                        <a:pt x="16277" y="61100"/>
                        <a:pt x="16183" y="60746"/>
                        <a:pt x="16191" y="60388"/>
                      </a:cubicBezTo>
                      <a:cubicBezTo>
                        <a:pt x="16191" y="60081"/>
                        <a:pt x="16191" y="59248"/>
                        <a:pt x="18340" y="59248"/>
                      </a:cubicBezTo>
                      <a:cubicBezTo>
                        <a:pt x="20490" y="59248"/>
                        <a:pt x="20656" y="59985"/>
                        <a:pt x="20621" y="60476"/>
                      </a:cubicBezTo>
                      <a:cubicBezTo>
                        <a:pt x="20482" y="61270"/>
                        <a:pt x="20069" y="61990"/>
                        <a:pt x="19454" y="62511"/>
                      </a:cubicBezTo>
                      <a:lnTo>
                        <a:pt x="20928" y="64336"/>
                      </a:lnTo>
                      <a:lnTo>
                        <a:pt x="20928" y="64643"/>
                      </a:lnTo>
                      <a:lnTo>
                        <a:pt x="15936" y="64643"/>
                      </a:lnTo>
                      <a:close/>
                      <a:moveTo>
                        <a:pt x="15059" y="135525"/>
                      </a:moveTo>
                      <a:lnTo>
                        <a:pt x="10084" y="135525"/>
                      </a:lnTo>
                      <a:lnTo>
                        <a:pt x="10084" y="135218"/>
                      </a:lnTo>
                      <a:cubicBezTo>
                        <a:pt x="10524" y="134567"/>
                        <a:pt x="11020" y="133956"/>
                        <a:pt x="11567" y="133393"/>
                      </a:cubicBezTo>
                      <a:cubicBezTo>
                        <a:pt x="11197" y="133045"/>
                        <a:pt x="10854" y="132669"/>
                        <a:pt x="10540" y="132270"/>
                      </a:cubicBezTo>
                      <a:cubicBezTo>
                        <a:pt x="10371" y="131958"/>
                        <a:pt x="10286" y="131607"/>
                        <a:pt x="10295" y="131252"/>
                      </a:cubicBezTo>
                      <a:cubicBezTo>
                        <a:pt x="10295" y="130945"/>
                        <a:pt x="10233" y="130085"/>
                        <a:pt x="12453" y="130112"/>
                      </a:cubicBezTo>
                      <a:cubicBezTo>
                        <a:pt x="14673" y="130138"/>
                        <a:pt x="14734" y="130849"/>
                        <a:pt x="14734" y="131349"/>
                      </a:cubicBezTo>
                      <a:cubicBezTo>
                        <a:pt x="14573" y="132140"/>
                        <a:pt x="14150" y="132854"/>
                        <a:pt x="13532" y="133375"/>
                      </a:cubicBezTo>
                      <a:lnTo>
                        <a:pt x="15015" y="135200"/>
                      </a:lnTo>
                      <a:close/>
                      <a:moveTo>
                        <a:pt x="17050" y="129690"/>
                      </a:moveTo>
                      <a:cubicBezTo>
                        <a:pt x="14120" y="126734"/>
                        <a:pt x="11786" y="124146"/>
                        <a:pt x="10821" y="121496"/>
                      </a:cubicBezTo>
                      <a:lnTo>
                        <a:pt x="23771" y="134437"/>
                      </a:lnTo>
                      <a:cubicBezTo>
                        <a:pt x="21313" y="133188"/>
                        <a:pt x="19050" y="131588"/>
                        <a:pt x="17050" y="129690"/>
                      </a:cubicBezTo>
                      <a:close/>
                      <a:moveTo>
                        <a:pt x="26605" y="134718"/>
                      </a:moveTo>
                      <a:lnTo>
                        <a:pt x="10330" y="118373"/>
                      </a:lnTo>
                      <a:lnTo>
                        <a:pt x="10330" y="116056"/>
                      </a:lnTo>
                      <a:lnTo>
                        <a:pt x="26543" y="132393"/>
                      </a:lnTo>
                      <a:close/>
                      <a:moveTo>
                        <a:pt x="26605" y="129813"/>
                      </a:moveTo>
                      <a:lnTo>
                        <a:pt x="10330" y="113503"/>
                      </a:lnTo>
                      <a:lnTo>
                        <a:pt x="10330" y="111266"/>
                      </a:lnTo>
                      <a:lnTo>
                        <a:pt x="26570" y="127541"/>
                      </a:lnTo>
                      <a:close/>
                      <a:moveTo>
                        <a:pt x="26605" y="124944"/>
                      </a:moveTo>
                      <a:lnTo>
                        <a:pt x="10330" y="108634"/>
                      </a:lnTo>
                      <a:lnTo>
                        <a:pt x="10330" y="106353"/>
                      </a:lnTo>
                      <a:lnTo>
                        <a:pt x="26570" y="122672"/>
                      </a:lnTo>
                      <a:close/>
                      <a:moveTo>
                        <a:pt x="26605" y="115170"/>
                      </a:moveTo>
                      <a:lnTo>
                        <a:pt x="17726" y="106256"/>
                      </a:lnTo>
                      <a:lnTo>
                        <a:pt x="17419" y="106256"/>
                      </a:lnTo>
                      <a:cubicBezTo>
                        <a:pt x="17355" y="105870"/>
                        <a:pt x="17355" y="105475"/>
                        <a:pt x="17419" y="105089"/>
                      </a:cubicBezTo>
                      <a:cubicBezTo>
                        <a:pt x="17541" y="104623"/>
                        <a:pt x="17749" y="104182"/>
                        <a:pt x="18033" y="103791"/>
                      </a:cubicBezTo>
                      <a:cubicBezTo>
                        <a:pt x="18474" y="103367"/>
                        <a:pt x="19054" y="103118"/>
                        <a:pt x="19665" y="103089"/>
                      </a:cubicBezTo>
                      <a:cubicBezTo>
                        <a:pt x="20542" y="103089"/>
                        <a:pt x="20542" y="104221"/>
                        <a:pt x="20542" y="104686"/>
                      </a:cubicBezTo>
                      <a:cubicBezTo>
                        <a:pt x="20542" y="105151"/>
                        <a:pt x="20297" y="106230"/>
                        <a:pt x="20358" y="106256"/>
                      </a:cubicBezTo>
                      <a:lnTo>
                        <a:pt x="19954" y="106256"/>
                      </a:lnTo>
                      <a:lnTo>
                        <a:pt x="26517" y="112828"/>
                      </a:lnTo>
                      <a:close/>
                      <a:moveTo>
                        <a:pt x="26605" y="106265"/>
                      </a:moveTo>
                      <a:lnTo>
                        <a:pt x="24850" y="106265"/>
                      </a:lnTo>
                      <a:lnTo>
                        <a:pt x="26543" y="107967"/>
                      </a:lnTo>
                      <a:lnTo>
                        <a:pt x="26543" y="110275"/>
                      </a:lnTo>
                      <a:lnTo>
                        <a:pt x="22543" y="106265"/>
                      </a:lnTo>
                      <a:lnTo>
                        <a:pt x="23464" y="106265"/>
                      </a:lnTo>
                      <a:lnTo>
                        <a:pt x="23464" y="105186"/>
                      </a:lnTo>
                      <a:cubicBezTo>
                        <a:pt x="23459" y="104376"/>
                        <a:pt x="23671" y="103580"/>
                        <a:pt x="24078" y="102879"/>
                      </a:cubicBezTo>
                      <a:cubicBezTo>
                        <a:pt x="24473" y="102142"/>
                        <a:pt x="24955" y="102387"/>
                        <a:pt x="24955" y="102387"/>
                      </a:cubicBezTo>
                      <a:cubicBezTo>
                        <a:pt x="25007" y="101563"/>
                        <a:pt x="24729" y="100752"/>
                        <a:pt x="24183" y="100132"/>
                      </a:cubicBezTo>
                      <a:cubicBezTo>
                        <a:pt x="23841" y="99641"/>
                        <a:pt x="23104" y="98474"/>
                        <a:pt x="19709" y="98720"/>
                      </a:cubicBezTo>
                      <a:cubicBezTo>
                        <a:pt x="16313" y="98966"/>
                        <a:pt x="16603" y="98720"/>
                        <a:pt x="15708" y="98255"/>
                      </a:cubicBezTo>
                      <a:cubicBezTo>
                        <a:pt x="15068" y="97928"/>
                        <a:pt x="14612" y="97328"/>
                        <a:pt x="14471" y="96623"/>
                      </a:cubicBezTo>
                      <a:cubicBezTo>
                        <a:pt x="14409" y="96193"/>
                        <a:pt x="14322" y="96254"/>
                        <a:pt x="14322" y="96254"/>
                      </a:cubicBezTo>
                      <a:cubicBezTo>
                        <a:pt x="14040" y="96469"/>
                        <a:pt x="13807" y="96741"/>
                        <a:pt x="13637" y="97053"/>
                      </a:cubicBezTo>
                      <a:cubicBezTo>
                        <a:pt x="13392" y="97544"/>
                        <a:pt x="13515" y="97667"/>
                        <a:pt x="13515" y="97667"/>
                      </a:cubicBezTo>
                      <a:cubicBezTo>
                        <a:pt x="13328" y="97481"/>
                        <a:pt x="13163" y="97276"/>
                        <a:pt x="13023" y="97053"/>
                      </a:cubicBezTo>
                      <a:cubicBezTo>
                        <a:pt x="12655" y="96526"/>
                        <a:pt x="12409" y="96562"/>
                        <a:pt x="12409" y="96562"/>
                      </a:cubicBezTo>
                      <a:cubicBezTo>
                        <a:pt x="12216" y="96760"/>
                        <a:pt x="12077" y="97005"/>
                        <a:pt x="12006" y="97272"/>
                      </a:cubicBezTo>
                      <a:cubicBezTo>
                        <a:pt x="11798" y="97887"/>
                        <a:pt x="11777" y="98550"/>
                        <a:pt x="11944" y="99176"/>
                      </a:cubicBezTo>
                      <a:cubicBezTo>
                        <a:pt x="12113" y="99730"/>
                        <a:pt x="12059" y="100328"/>
                        <a:pt x="11795" y="100843"/>
                      </a:cubicBezTo>
                      <a:cubicBezTo>
                        <a:pt x="11637" y="101001"/>
                        <a:pt x="11672" y="101062"/>
                        <a:pt x="11856" y="101212"/>
                      </a:cubicBezTo>
                      <a:cubicBezTo>
                        <a:pt x="12041" y="101361"/>
                        <a:pt x="12348" y="101334"/>
                        <a:pt x="13330" y="101457"/>
                      </a:cubicBezTo>
                      <a:cubicBezTo>
                        <a:pt x="14313" y="101580"/>
                        <a:pt x="14409" y="102598"/>
                        <a:pt x="14506" y="103493"/>
                      </a:cubicBezTo>
                      <a:cubicBezTo>
                        <a:pt x="14478" y="104434"/>
                        <a:pt x="14321" y="105367"/>
                        <a:pt x="14041" y="106265"/>
                      </a:cubicBezTo>
                      <a:lnTo>
                        <a:pt x="15094" y="106265"/>
                      </a:lnTo>
                      <a:lnTo>
                        <a:pt x="26552" y="117767"/>
                      </a:lnTo>
                      <a:lnTo>
                        <a:pt x="26552" y="120040"/>
                      </a:lnTo>
                      <a:lnTo>
                        <a:pt x="12813" y="106265"/>
                      </a:lnTo>
                      <a:lnTo>
                        <a:pt x="10330" y="106265"/>
                      </a:lnTo>
                      <a:lnTo>
                        <a:pt x="10330" y="66100"/>
                      </a:lnTo>
                      <a:lnTo>
                        <a:pt x="26570" y="66100"/>
                      </a:lnTo>
                      <a:lnTo>
                        <a:pt x="26570" y="106230"/>
                      </a:lnTo>
                      <a:close/>
                      <a:moveTo>
                        <a:pt x="33817" y="146623"/>
                      </a:moveTo>
                      <a:lnTo>
                        <a:pt x="28824" y="146623"/>
                      </a:lnTo>
                      <a:lnTo>
                        <a:pt x="28824" y="146255"/>
                      </a:lnTo>
                      <a:cubicBezTo>
                        <a:pt x="29282" y="145633"/>
                        <a:pt x="29787" y="145047"/>
                        <a:pt x="30333" y="144500"/>
                      </a:cubicBezTo>
                      <a:cubicBezTo>
                        <a:pt x="29967" y="144158"/>
                        <a:pt x="29626" y="143789"/>
                        <a:pt x="29316" y="143395"/>
                      </a:cubicBezTo>
                      <a:cubicBezTo>
                        <a:pt x="29153" y="143090"/>
                        <a:pt x="29068" y="142749"/>
                        <a:pt x="29070" y="142403"/>
                      </a:cubicBezTo>
                      <a:cubicBezTo>
                        <a:pt x="29070" y="142096"/>
                        <a:pt x="29009" y="141236"/>
                        <a:pt x="31228" y="141236"/>
                      </a:cubicBezTo>
                      <a:cubicBezTo>
                        <a:pt x="33448" y="141236"/>
                        <a:pt x="33509" y="141973"/>
                        <a:pt x="33509" y="142465"/>
                      </a:cubicBezTo>
                      <a:cubicBezTo>
                        <a:pt x="33366" y="143269"/>
                        <a:pt x="32951" y="143999"/>
                        <a:pt x="32334" y="144535"/>
                      </a:cubicBezTo>
                      <a:lnTo>
                        <a:pt x="33817" y="146290"/>
                      </a:lnTo>
                      <a:close/>
                      <a:moveTo>
                        <a:pt x="33817" y="97807"/>
                      </a:moveTo>
                      <a:lnTo>
                        <a:pt x="28824" y="97807"/>
                      </a:lnTo>
                      <a:lnTo>
                        <a:pt x="28824" y="97500"/>
                      </a:lnTo>
                      <a:cubicBezTo>
                        <a:pt x="29281" y="96855"/>
                        <a:pt x="29786" y="96246"/>
                        <a:pt x="30333" y="95675"/>
                      </a:cubicBezTo>
                      <a:cubicBezTo>
                        <a:pt x="29966" y="95344"/>
                        <a:pt x="29625" y="94983"/>
                        <a:pt x="29316" y="94596"/>
                      </a:cubicBezTo>
                      <a:cubicBezTo>
                        <a:pt x="29152" y="94295"/>
                        <a:pt x="29067" y="93957"/>
                        <a:pt x="29070" y="93614"/>
                      </a:cubicBezTo>
                      <a:cubicBezTo>
                        <a:pt x="29070" y="93298"/>
                        <a:pt x="29009" y="92438"/>
                        <a:pt x="31228" y="92473"/>
                      </a:cubicBezTo>
                      <a:cubicBezTo>
                        <a:pt x="33448" y="92508"/>
                        <a:pt x="33509" y="93210"/>
                        <a:pt x="33509" y="93701"/>
                      </a:cubicBezTo>
                      <a:cubicBezTo>
                        <a:pt x="33363" y="94495"/>
                        <a:pt x="32948" y="95214"/>
                        <a:pt x="32334" y="95737"/>
                      </a:cubicBezTo>
                      <a:lnTo>
                        <a:pt x="33817" y="97492"/>
                      </a:lnTo>
                      <a:close/>
                      <a:moveTo>
                        <a:pt x="33817" y="64617"/>
                      </a:moveTo>
                      <a:lnTo>
                        <a:pt x="28824" y="64617"/>
                      </a:lnTo>
                      <a:lnTo>
                        <a:pt x="28824" y="64310"/>
                      </a:lnTo>
                      <a:cubicBezTo>
                        <a:pt x="29273" y="63658"/>
                        <a:pt x="29777" y="63048"/>
                        <a:pt x="30333" y="62485"/>
                      </a:cubicBezTo>
                      <a:cubicBezTo>
                        <a:pt x="29967" y="62143"/>
                        <a:pt x="29626" y="61774"/>
                        <a:pt x="29316" y="61380"/>
                      </a:cubicBezTo>
                      <a:cubicBezTo>
                        <a:pt x="29144" y="61068"/>
                        <a:pt x="29060" y="60717"/>
                        <a:pt x="29070" y="60362"/>
                      </a:cubicBezTo>
                      <a:cubicBezTo>
                        <a:pt x="29070" y="60055"/>
                        <a:pt x="29009" y="59221"/>
                        <a:pt x="31228" y="59221"/>
                      </a:cubicBezTo>
                      <a:cubicBezTo>
                        <a:pt x="33448" y="59221"/>
                        <a:pt x="33509" y="59958"/>
                        <a:pt x="33509" y="60450"/>
                      </a:cubicBezTo>
                      <a:cubicBezTo>
                        <a:pt x="33366" y="61254"/>
                        <a:pt x="32951" y="61984"/>
                        <a:pt x="32334" y="62520"/>
                      </a:cubicBezTo>
                      <a:lnTo>
                        <a:pt x="33817" y="64275"/>
                      </a:lnTo>
                      <a:close/>
                      <a:moveTo>
                        <a:pt x="35229" y="56844"/>
                      </a:moveTo>
                      <a:lnTo>
                        <a:pt x="20840" y="56844"/>
                      </a:lnTo>
                      <a:cubicBezTo>
                        <a:pt x="25929" y="55825"/>
                        <a:pt x="31095" y="55238"/>
                        <a:pt x="36282" y="55089"/>
                      </a:cubicBezTo>
                      <a:cubicBezTo>
                        <a:pt x="41533" y="55195"/>
                        <a:pt x="46764" y="55782"/>
                        <a:pt x="51908" y="56844"/>
                      </a:cubicBezTo>
                      <a:lnTo>
                        <a:pt x="35238" y="56844"/>
                      </a:lnTo>
                      <a:close/>
                      <a:moveTo>
                        <a:pt x="66814" y="124154"/>
                      </a:moveTo>
                      <a:cubicBezTo>
                        <a:pt x="65580" y="128169"/>
                        <a:pt x="63468" y="131859"/>
                        <a:pt x="60628" y="134955"/>
                      </a:cubicBezTo>
                      <a:lnTo>
                        <a:pt x="36282" y="134955"/>
                      </a:lnTo>
                      <a:lnTo>
                        <a:pt x="36282" y="119294"/>
                      </a:lnTo>
                      <a:lnTo>
                        <a:pt x="67568" y="119294"/>
                      </a:lnTo>
                      <a:cubicBezTo>
                        <a:pt x="67501" y="120939"/>
                        <a:pt x="67253" y="122572"/>
                        <a:pt x="66831" y="124163"/>
                      </a:cubicBezTo>
                      <a:close/>
                      <a:moveTo>
                        <a:pt x="67647" y="103879"/>
                      </a:moveTo>
                      <a:lnTo>
                        <a:pt x="36247" y="103879"/>
                      </a:lnTo>
                      <a:lnTo>
                        <a:pt x="36247" y="87981"/>
                      </a:lnTo>
                      <a:lnTo>
                        <a:pt x="67682" y="87981"/>
                      </a:lnTo>
                      <a:close/>
                      <a:moveTo>
                        <a:pt x="67647" y="58879"/>
                      </a:moveTo>
                      <a:lnTo>
                        <a:pt x="67647" y="74935"/>
                      </a:lnTo>
                      <a:lnTo>
                        <a:pt x="36247" y="74935"/>
                      </a:lnTo>
                      <a:lnTo>
                        <a:pt x="36247" y="589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E44A9436-F67C-83B3-C662-872A5868C12F}"/>
              </a:ext>
            </a:extLst>
          </p:cNvPr>
          <p:cNvGrpSpPr/>
          <p:nvPr userDrawn="1"/>
        </p:nvGrpSpPr>
        <p:grpSpPr>
          <a:xfrm>
            <a:off x="4799099" y="625932"/>
            <a:ext cx="2593802" cy="1049680"/>
            <a:chOff x="2711413" y="2057400"/>
            <a:chExt cx="6769136" cy="2739389"/>
          </a:xfrm>
        </p:grpSpPr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44549ACB-BADF-414C-48B1-ACD4DA0B2979}"/>
                </a:ext>
              </a:extLst>
            </p:cNvPr>
            <p:cNvSpPr/>
            <p:nvPr/>
          </p:nvSpPr>
          <p:spPr>
            <a:xfrm>
              <a:off x="8506599" y="2068163"/>
              <a:ext cx="607790" cy="608076"/>
            </a:xfrm>
            <a:custGeom>
              <a:avLst/>
              <a:gdLst>
                <a:gd name="connsiteX0" fmla="*/ 607791 w 607790"/>
                <a:gd name="connsiteY0" fmla="*/ 304038 h 608076"/>
                <a:gd name="connsiteX1" fmla="*/ 303895 w 607790"/>
                <a:gd name="connsiteY1" fmla="*/ 608076 h 608076"/>
                <a:gd name="connsiteX2" fmla="*/ 0 w 607790"/>
                <a:gd name="connsiteY2" fmla="*/ 304038 h 608076"/>
                <a:gd name="connsiteX3" fmla="*/ 303895 w 607790"/>
                <a:gd name="connsiteY3" fmla="*/ 0 h 608076"/>
                <a:gd name="connsiteX4" fmla="*/ 607791 w 607790"/>
                <a:gd name="connsiteY4" fmla="*/ 304038 h 608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790" h="608076">
                  <a:moveTo>
                    <a:pt x="607791" y="304038"/>
                  </a:moveTo>
                  <a:cubicBezTo>
                    <a:pt x="607791" y="471954"/>
                    <a:pt x="471732" y="608076"/>
                    <a:pt x="303895" y="608076"/>
                  </a:cubicBezTo>
                  <a:cubicBezTo>
                    <a:pt x="136059" y="608076"/>
                    <a:pt x="0" y="471954"/>
                    <a:pt x="0" y="304038"/>
                  </a:cubicBezTo>
                  <a:cubicBezTo>
                    <a:pt x="0" y="136122"/>
                    <a:pt x="136059" y="0"/>
                    <a:pt x="303895" y="0"/>
                  </a:cubicBezTo>
                  <a:cubicBezTo>
                    <a:pt x="471732" y="0"/>
                    <a:pt x="607791" y="136122"/>
                    <a:pt x="607791" y="304038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31914FF6-D12D-AD64-6D45-10091732D3D9}"/>
                </a:ext>
              </a:extLst>
            </p:cNvPr>
            <p:cNvSpPr/>
            <p:nvPr/>
          </p:nvSpPr>
          <p:spPr>
            <a:xfrm>
              <a:off x="9176273" y="2057400"/>
              <a:ext cx="303895" cy="304038"/>
            </a:xfrm>
            <a:custGeom>
              <a:avLst/>
              <a:gdLst>
                <a:gd name="connsiteX0" fmla="*/ 303896 w 303895"/>
                <a:gd name="connsiteY0" fmla="*/ 152019 h 304038"/>
                <a:gd name="connsiteX1" fmla="*/ 151948 w 303895"/>
                <a:gd name="connsiteY1" fmla="*/ 304038 h 304038"/>
                <a:gd name="connsiteX2" fmla="*/ 0 w 303895"/>
                <a:gd name="connsiteY2" fmla="*/ 152019 h 304038"/>
                <a:gd name="connsiteX3" fmla="*/ 151948 w 303895"/>
                <a:gd name="connsiteY3" fmla="*/ 0 h 304038"/>
                <a:gd name="connsiteX4" fmla="*/ 303896 w 303895"/>
                <a:gd name="connsiteY4" fmla="*/ 152019 h 30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895" h="304038">
                  <a:moveTo>
                    <a:pt x="303896" y="152019"/>
                  </a:moveTo>
                  <a:cubicBezTo>
                    <a:pt x="303896" y="235977"/>
                    <a:pt x="235867" y="304038"/>
                    <a:pt x="151948" y="304038"/>
                  </a:cubicBezTo>
                  <a:cubicBezTo>
                    <a:pt x="68029" y="304038"/>
                    <a:pt x="0" y="235977"/>
                    <a:pt x="0" y="152019"/>
                  </a:cubicBezTo>
                  <a:cubicBezTo>
                    <a:pt x="0" y="68061"/>
                    <a:pt x="68029" y="0"/>
                    <a:pt x="151948" y="0"/>
                  </a:cubicBezTo>
                  <a:cubicBezTo>
                    <a:pt x="235866" y="0"/>
                    <a:pt x="303896" y="68061"/>
                    <a:pt x="303896" y="152019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AF9BF7D9-75EB-962A-0ECA-102B8C964483}"/>
                </a:ext>
              </a:extLst>
            </p:cNvPr>
            <p:cNvSpPr/>
            <p:nvPr/>
          </p:nvSpPr>
          <p:spPr>
            <a:xfrm>
              <a:off x="2711413" y="3245643"/>
              <a:ext cx="518238" cy="1029545"/>
            </a:xfrm>
            <a:custGeom>
              <a:avLst/>
              <a:gdLst>
                <a:gd name="connsiteX0" fmla="*/ 36 w 518238"/>
                <a:gd name="connsiteY0" fmla="*/ 35719 h 1029545"/>
                <a:gd name="connsiteX1" fmla="*/ 221293 w 518238"/>
                <a:gd name="connsiteY1" fmla="*/ 0 h 1029545"/>
                <a:gd name="connsiteX2" fmla="*/ 221293 w 518238"/>
                <a:gd name="connsiteY2" fmla="*/ 230314 h 1029545"/>
                <a:gd name="connsiteX3" fmla="*/ 487107 w 518238"/>
                <a:gd name="connsiteY3" fmla="*/ 230314 h 1029545"/>
                <a:gd name="connsiteX4" fmla="*/ 487107 w 518238"/>
                <a:gd name="connsiteY4" fmla="*/ 414528 h 1029545"/>
                <a:gd name="connsiteX5" fmla="*/ 221293 w 518238"/>
                <a:gd name="connsiteY5" fmla="*/ 414528 h 1029545"/>
                <a:gd name="connsiteX6" fmla="*/ 221293 w 518238"/>
                <a:gd name="connsiteY6" fmla="*/ 689324 h 1029545"/>
                <a:gd name="connsiteX7" fmla="*/ 245761 w 518238"/>
                <a:gd name="connsiteY7" fmla="*/ 800767 h 1029545"/>
                <a:gd name="connsiteX8" fmla="*/ 344489 w 518238"/>
                <a:gd name="connsiteY8" fmla="*/ 842391 h 1029545"/>
                <a:gd name="connsiteX9" fmla="*/ 417988 w 518238"/>
                <a:gd name="connsiteY9" fmla="*/ 835724 h 1029545"/>
                <a:gd name="connsiteX10" fmla="*/ 487107 w 518238"/>
                <a:gd name="connsiteY10" fmla="*/ 816674 h 1029545"/>
                <a:gd name="connsiteX11" fmla="*/ 518239 w 518238"/>
                <a:gd name="connsiteY11" fmla="*/ 988981 h 1029545"/>
                <a:gd name="connsiteX12" fmla="*/ 429127 w 518238"/>
                <a:gd name="connsiteY12" fmla="*/ 1017556 h 1029545"/>
                <a:gd name="connsiteX13" fmla="*/ 308882 w 518238"/>
                <a:gd name="connsiteY13" fmla="*/ 1029462 h 1029545"/>
                <a:gd name="connsiteX14" fmla="*/ 158934 w 518238"/>
                <a:gd name="connsiteY14" fmla="*/ 1004983 h 1029545"/>
                <a:gd name="connsiteX15" fmla="*/ 63729 w 518238"/>
                <a:gd name="connsiteY15" fmla="*/ 936593 h 1029545"/>
                <a:gd name="connsiteX16" fmla="*/ 13936 w 518238"/>
                <a:gd name="connsiteY16" fmla="*/ 830390 h 1029545"/>
                <a:gd name="connsiteX17" fmla="*/ 36 w 518238"/>
                <a:gd name="connsiteY17" fmla="*/ 692277 h 102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8238" h="1029545">
                  <a:moveTo>
                    <a:pt x="36" y="35719"/>
                  </a:moveTo>
                  <a:lnTo>
                    <a:pt x="221293" y="0"/>
                  </a:lnTo>
                  <a:lnTo>
                    <a:pt x="221293" y="230314"/>
                  </a:lnTo>
                  <a:lnTo>
                    <a:pt x="487107" y="230314"/>
                  </a:lnTo>
                  <a:lnTo>
                    <a:pt x="487107" y="414528"/>
                  </a:lnTo>
                  <a:lnTo>
                    <a:pt x="221293" y="414528"/>
                  </a:lnTo>
                  <a:lnTo>
                    <a:pt x="221293" y="689324"/>
                  </a:lnTo>
                  <a:cubicBezTo>
                    <a:pt x="221293" y="735870"/>
                    <a:pt x="229449" y="773017"/>
                    <a:pt x="245761" y="800767"/>
                  </a:cubicBezTo>
                  <a:cubicBezTo>
                    <a:pt x="262073" y="828516"/>
                    <a:pt x="294982" y="842391"/>
                    <a:pt x="344489" y="842391"/>
                  </a:cubicBezTo>
                  <a:cubicBezTo>
                    <a:pt x="369134" y="842282"/>
                    <a:pt x="393725" y="840051"/>
                    <a:pt x="417988" y="835724"/>
                  </a:cubicBezTo>
                  <a:cubicBezTo>
                    <a:pt x="441573" y="831554"/>
                    <a:pt x="464714" y="825176"/>
                    <a:pt x="487107" y="816674"/>
                  </a:cubicBezTo>
                  <a:lnTo>
                    <a:pt x="518239" y="988981"/>
                  </a:lnTo>
                  <a:cubicBezTo>
                    <a:pt x="489284" y="1000703"/>
                    <a:pt x="459498" y="1010255"/>
                    <a:pt x="429127" y="1017556"/>
                  </a:cubicBezTo>
                  <a:cubicBezTo>
                    <a:pt x="389644" y="1026189"/>
                    <a:pt x="349290" y="1030185"/>
                    <a:pt x="308882" y="1029462"/>
                  </a:cubicBezTo>
                  <a:cubicBezTo>
                    <a:pt x="248522" y="1029462"/>
                    <a:pt x="198539" y="1021302"/>
                    <a:pt x="158934" y="1004983"/>
                  </a:cubicBezTo>
                  <a:cubicBezTo>
                    <a:pt x="121936" y="990594"/>
                    <a:pt x="89183" y="967066"/>
                    <a:pt x="63729" y="936593"/>
                  </a:cubicBezTo>
                  <a:cubicBezTo>
                    <a:pt x="39061" y="905573"/>
                    <a:pt x="22008" y="869198"/>
                    <a:pt x="13936" y="830390"/>
                  </a:cubicBezTo>
                  <a:cubicBezTo>
                    <a:pt x="4199" y="785010"/>
                    <a:pt x="-463" y="738688"/>
                    <a:pt x="36" y="692277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C1E351A2-9BD7-4DB4-1CDC-3384D22D745E}"/>
                </a:ext>
              </a:extLst>
            </p:cNvPr>
            <p:cNvSpPr/>
            <p:nvPr/>
          </p:nvSpPr>
          <p:spPr>
            <a:xfrm>
              <a:off x="3377887" y="3122390"/>
              <a:ext cx="674179" cy="1152810"/>
            </a:xfrm>
            <a:custGeom>
              <a:avLst/>
              <a:gdLst>
                <a:gd name="connsiteX0" fmla="*/ 0 w 674179"/>
                <a:gd name="connsiteY0" fmla="*/ 1152811 h 1152810"/>
                <a:gd name="connsiteX1" fmla="*/ 0 w 674179"/>
                <a:gd name="connsiteY1" fmla="*/ 35624 h 1152810"/>
                <a:gd name="connsiteX2" fmla="*/ 221257 w 674179"/>
                <a:gd name="connsiteY2" fmla="*/ 0 h 1152810"/>
                <a:gd name="connsiteX3" fmla="*/ 221257 w 674179"/>
                <a:gd name="connsiteY3" fmla="*/ 374333 h 1152810"/>
                <a:gd name="connsiteX4" fmla="*/ 278380 w 674179"/>
                <a:gd name="connsiteY4" fmla="*/ 360236 h 1152810"/>
                <a:gd name="connsiteX5" fmla="*/ 345976 w 674179"/>
                <a:gd name="connsiteY5" fmla="*/ 353568 h 1152810"/>
                <a:gd name="connsiteX6" fmla="*/ 504112 w 674179"/>
                <a:gd name="connsiteY6" fmla="*/ 379571 h 1152810"/>
                <a:gd name="connsiteX7" fmla="*/ 605030 w 674179"/>
                <a:gd name="connsiteY7" fmla="*/ 453104 h 1152810"/>
                <a:gd name="connsiteX8" fmla="*/ 658535 w 674179"/>
                <a:gd name="connsiteY8" fmla="*/ 565976 h 1152810"/>
                <a:gd name="connsiteX9" fmla="*/ 674149 w 674179"/>
                <a:gd name="connsiteY9" fmla="*/ 711613 h 1152810"/>
                <a:gd name="connsiteX10" fmla="*/ 674149 w 674179"/>
                <a:gd name="connsiteY10" fmla="*/ 1152811 h 1152810"/>
                <a:gd name="connsiteX11" fmla="*/ 453177 w 674179"/>
                <a:gd name="connsiteY11" fmla="*/ 1152811 h 1152810"/>
                <a:gd name="connsiteX12" fmla="*/ 453177 w 674179"/>
                <a:gd name="connsiteY12" fmla="*/ 738283 h 1152810"/>
                <a:gd name="connsiteX13" fmla="*/ 425663 w 674179"/>
                <a:gd name="connsiteY13" fmla="*/ 586835 h 1152810"/>
                <a:gd name="connsiteX14" fmla="*/ 323698 w 674179"/>
                <a:gd name="connsiteY14" fmla="*/ 542258 h 1152810"/>
                <a:gd name="connsiteX15" fmla="*/ 268003 w 674179"/>
                <a:gd name="connsiteY15" fmla="*/ 547402 h 1152810"/>
                <a:gd name="connsiteX16" fmla="*/ 221257 w 674179"/>
                <a:gd name="connsiteY16" fmla="*/ 558546 h 1152810"/>
                <a:gd name="connsiteX17" fmla="*/ 221257 w 674179"/>
                <a:gd name="connsiteY17" fmla="*/ 1152811 h 115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4179" h="1152810">
                  <a:moveTo>
                    <a:pt x="0" y="1152811"/>
                  </a:moveTo>
                  <a:lnTo>
                    <a:pt x="0" y="35624"/>
                  </a:lnTo>
                  <a:lnTo>
                    <a:pt x="221257" y="0"/>
                  </a:lnTo>
                  <a:lnTo>
                    <a:pt x="221257" y="374333"/>
                  </a:lnTo>
                  <a:cubicBezTo>
                    <a:pt x="239980" y="368427"/>
                    <a:pt x="259060" y="363718"/>
                    <a:pt x="278380" y="360236"/>
                  </a:cubicBezTo>
                  <a:cubicBezTo>
                    <a:pt x="300650" y="355870"/>
                    <a:pt x="323284" y="353637"/>
                    <a:pt x="345976" y="353568"/>
                  </a:cubicBezTo>
                  <a:cubicBezTo>
                    <a:pt x="409446" y="353568"/>
                    <a:pt x="462159" y="362236"/>
                    <a:pt x="504112" y="379571"/>
                  </a:cubicBezTo>
                  <a:cubicBezTo>
                    <a:pt x="543535" y="394951"/>
                    <a:pt x="578303" y="420285"/>
                    <a:pt x="605030" y="453104"/>
                  </a:cubicBezTo>
                  <a:cubicBezTo>
                    <a:pt x="631036" y="486278"/>
                    <a:pt x="649315" y="524838"/>
                    <a:pt x="658535" y="565976"/>
                  </a:cubicBezTo>
                  <a:cubicBezTo>
                    <a:pt x="669388" y="613748"/>
                    <a:pt x="674628" y="662625"/>
                    <a:pt x="674149" y="711613"/>
                  </a:cubicBezTo>
                  <a:lnTo>
                    <a:pt x="674149" y="1152811"/>
                  </a:lnTo>
                  <a:lnTo>
                    <a:pt x="453177" y="1152811"/>
                  </a:lnTo>
                  <a:lnTo>
                    <a:pt x="453177" y="738283"/>
                  </a:lnTo>
                  <a:cubicBezTo>
                    <a:pt x="453177" y="667036"/>
                    <a:pt x="444006" y="616553"/>
                    <a:pt x="425663" y="586835"/>
                  </a:cubicBezTo>
                  <a:cubicBezTo>
                    <a:pt x="407320" y="557117"/>
                    <a:pt x="373332" y="542258"/>
                    <a:pt x="323698" y="542258"/>
                  </a:cubicBezTo>
                  <a:cubicBezTo>
                    <a:pt x="305010" y="542154"/>
                    <a:pt x="286356" y="543876"/>
                    <a:pt x="268003" y="547402"/>
                  </a:cubicBezTo>
                  <a:cubicBezTo>
                    <a:pt x="250676" y="550958"/>
                    <a:pt x="235094" y="554673"/>
                    <a:pt x="221257" y="558546"/>
                  </a:cubicBezTo>
                  <a:lnTo>
                    <a:pt x="221257" y="1152811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D5494C9F-A971-9C06-F4BC-174245EFF47B}"/>
                </a:ext>
              </a:extLst>
            </p:cNvPr>
            <p:cNvSpPr/>
            <p:nvPr/>
          </p:nvSpPr>
          <p:spPr>
            <a:xfrm>
              <a:off x="4230451" y="3136952"/>
              <a:ext cx="264290" cy="1138248"/>
            </a:xfrm>
            <a:custGeom>
              <a:avLst/>
              <a:gdLst>
                <a:gd name="connsiteX0" fmla="*/ 264290 w 264290"/>
                <a:gd name="connsiteY0" fmla="*/ 130979 h 1138248"/>
                <a:gd name="connsiteX1" fmla="*/ 224970 w 264290"/>
                <a:gd name="connsiteY1" fmla="*/ 226801 h 1138248"/>
                <a:gd name="connsiteX2" fmla="*/ 39415 w 264290"/>
                <a:gd name="connsiteY2" fmla="*/ 226801 h 1138248"/>
                <a:gd name="connsiteX3" fmla="*/ 0 w 264290"/>
                <a:gd name="connsiteY3" fmla="*/ 130979 h 1138248"/>
                <a:gd name="connsiteX4" fmla="*/ 39415 w 264290"/>
                <a:gd name="connsiteY4" fmla="*/ 34872 h 1138248"/>
                <a:gd name="connsiteX5" fmla="*/ 224970 w 264290"/>
                <a:gd name="connsiteY5" fmla="*/ 34872 h 1138248"/>
                <a:gd name="connsiteX6" fmla="*/ 264290 w 264290"/>
                <a:gd name="connsiteY6" fmla="*/ 130979 h 1138248"/>
                <a:gd name="connsiteX7" fmla="*/ 243535 w 264290"/>
                <a:gd name="connsiteY7" fmla="*/ 1138248 h 1138248"/>
                <a:gd name="connsiteX8" fmla="*/ 22278 w 264290"/>
                <a:gd name="connsiteY8" fmla="*/ 1138248 h 1138248"/>
                <a:gd name="connsiteX9" fmla="*/ 22278 w 264290"/>
                <a:gd name="connsiteY9" fmla="*/ 357198 h 1138248"/>
                <a:gd name="connsiteX10" fmla="*/ 243535 w 264290"/>
                <a:gd name="connsiteY10" fmla="*/ 357198 h 113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290" h="1138248">
                  <a:moveTo>
                    <a:pt x="264290" y="130979"/>
                  </a:moveTo>
                  <a:cubicBezTo>
                    <a:pt x="264290" y="171683"/>
                    <a:pt x="251183" y="203623"/>
                    <a:pt x="224970" y="226801"/>
                  </a:cubicBezTo>
                  <a:cubicBezTo>
                    <a:pt x="171896" y="273422"/>
                    <a:pt x="92489" y="273422"/>
                    <a:pt x="39415" y="226801"/>
                  </a:cubicBezTo>
                  <a:cubicBezTo>
                    <a:pt x="13138" y="203560"/>
                    <a:pt x="0" y="171619"/>
                    <a:pt x="0" y="130979"/>
                  </a:cubicBezTo>
                  <a:cubicBezTo>
                    <a:pt x="0" y="90339"/>
                    <a:pt x="13138" y="58304"/>
                    <a:pt x="39415" y="34872"/>
                  </a:cubicBezTo>
                  <a:cubicBezTo>
                    <a:pt x="92537" y="-11624"/>
                    <a:pt x="171848" y="-11624"/>
                    <a:pt x="224970" y="34872"/>
                  </a:cubicBezTo>
                  <a:cubicBezTo>
                    <a:pt x="251247" y="58431"/>
                    <a:pt x="264353" y="90466"/>
                    <a:pt x="264290" y="130979"/>
                  </a:cubicBezTo>
                  <a:close/>
                  <a:moveTo>
                    <a:pt x="243535" y="1138248"/>
                  </a:moveTo>
                  <a:lnTo>
                    <a:pt x="22278" y="1138248"/>
                  </a:lnTo>
                  <a:lnTo>
                    <a:pt x="22278" y="357198"/>
                  </a:lnTo>
                  <a:lnTo>
                    <a:pt x="243535" y="357198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9DBC4B37-6701-174B-93E4-C9AD54CB3C74}"/>
                </a:ext>
              </a:extLst>
            </p:cNvPr>
            <p:cNvSpPr/>
            <p:nvPr/>
          </p:nvSpPr>
          <p:spPr>
            <a:xfrm>
              <a:off x="4682200" y="3475950"/>
              <a:ext cx="674181" cy="799249"/>
            </a:xfrm>
            <a:custGeom>
              <a:avLst/>
              <a:gdLst>
                <a:gd name="connsiteX0" fmla="*/ 0 w 674181"/>
                <a:gd name="connsiteY0" fmla="*/ 44584 h 799249"/>
                <a:gd name="connsiteX1" fmla="*/ 145569 w 674181"/>
                <a:gd name="connsiteY1" fmla="*/ 14104 h 799249"/>
                <a:gd name="connsiteX2" fmla="*/ 332647 w 674181"/>
                <a:gd name="connsiteY2" fmla="*/ 7 h 799249"/>
                <a:gd name="connsiteX3" fmla="*/ 498209 w 674181"/>
                <a:gd name="connsiteY3" fmla="*/ 26011 h 799249"/>
                <a:gd name="connsiteX4" fmla="*/ 602935 w 674181"/>
                <a:gd name="connsiteY4" fmla="*/ 99544 h 799249"/>
                <a:gd name="connsiteX5" fmla="*/ 657869 w 674181"/>
                <a:gd name="connsiteY5" fmla="*/ 212415 h 799249"/>
                <a:gd name="connsiteX6" fmla="*/ 674149 w 674181"/>
                <a:gd name="connsiteY6" fmla="*/ 358052 h 799249"/>
                <a:gd name="connsiteX7" fmla="*/ 674149 w 674181"/>
                <a:gd name="connsiteY7" fmla="*/ 799250 h 799249"/>
                <a:gd name="connsiteX8" fmla="*/ 452606 w 674181"/>
                <a:gd name="connsiteY8" fmla="*/ 799250 h 799249"/>
                <a:gd name="connsiteX9" fmla="*/ 452606 w 674181"/>
                <a:gd name="connsiteY9" fmla="*/ 384722 h 799249"/>
                <a:gd name="connsiteX10" fmla="*/ 424045 w 674181"/>
                <a:gd name="connsiteY10" fmla="*/ 233275 h 799249"/>
                <a:gd name="connsiteX11" fmla="*/ 318652 w 674181"/>
                <a:gd name="connsiteY11" fmla="*/ 188698 h 799249"/>
                <a:gd name="connsiteX12" fmla="*/ 268193 w 674181"/>
                <a:gd name="connsiteY12" fmla="*/ 190888 h 799249"/>
                <a:gd name="connsiteX13" fmla="*/ 220591 w 674181"/>
                <a:gd name="connsiteY13" fmla="*/ 196127 h 799249"/>
                <a:gd name="connsiteX14" fmla="*/ 220591 w 674181"/>
                <a:gd name="connsiteY14" fmla="*/ 799250 h 799249"/>
                <a:gd name="connsiteX15" fmla="*/ 0 w 674181"/>
                <a:gd name="connsiteY15" fmla="*/ 799250 h 79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4181" h="799249">
                  <a:moveTo>
                    <a:pt x="0" y="44584"/>
                  </a:moveTo>
                  <a:cubicBezTo>
                    <a:pt x="47863" y="31494"/>
                    <a:pt x="96475" y="21315"/>
                    <a:pt x="145569" y="14104"/>
                  </a:cubicBezTo>
                  <a:cubicBezTo>
                    <a:pt x="207462" y="4501"/>
                    <a:pt x="270015" y="-213"/>
                    <a:pt x="332647" y="7"/>
                  </a:cubicBezTo>
                  <a:cubicBezTo>
                    <a:pt x="399037" y="7"/>
                    <a:pt x="454225" y="8675"/>
                    <a:pt x="498209" y="26011"/>
                  </a:cubicBezTo>
                  <a:cubicBezTo>
                    <a:pt x="538927" y="40972"/>
                    <a:pt x="575029" y="66320"/>
                    <a:pt x="602935" y="99544"/>
                  </a:cubicBezTo>
                  <a:cubicBezTo>
                    <a:pt x="629316" y="132670"/>
                    <a:pt x="648072" y="171209"/>
                    <a:pt x="657869" y="212415"/>
                  </a:cubicBezTo>
                  <a:cubicBezTo>
                    <a:pt x="669193" y="260118"/>
                    <a:pt x="674660" y="309025"/>
                    <a:pt x="674149" y="358052"/>
                  </a:cubicBezTo>
                  <a:lnTo>
                    <a:pt x="674149" y="799250"/>
                  </a:lnTo>
                  <a:lnTo>
                    <a:pt x="452606" y="799250"/>
                  </a:lnTo>
                  <a:lnTo>
                    <a:pt x="452606" y="384722"/>
                  </a:lnTo>
                  <a:cubicBezTo>
                    <a:pt x="452606" y="313475"/>
                    <a:pt x="443086" y="262992"/>
                    <a:pt x="424045" y="233275"/>
                  </a:cubicBezTo>
                  <a:cubicBezTo>
                    <a:pt x="405003" y="203557"/>
                    <a:pt x="370063" y="188698"/>
                    <a:pt x="318652" y="188698"/>
                  </a:cubicBezTo>
                  <a:cubicBezTo>
                    <a:pt x="302753" y="188698"/>
                    <a:pt x="285997" y="189364"/>
                    <a:pt x="268193" y="190888"/>
                  </a:cubicBezTo>
                  <a:cubicBezTo>
                    <a:pt x="250390" y="192412"/>
                    <a:pt x="234491" y="194127"/>
                    <a:pt x="220591" y="196127"/>
                  </a:cubicBezTo>
                  <a:lnTo>
                    <a:pt x="220591" y="799250"/>
                  </a:lnTo>
                  <a:lnTo>
                    <a:pt x="0" y="799250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C3BA4754-552C-BDA1-D76A-B4A0522E3CA1}"/>
                </a:ext>
              </a:extLst>
            </p:cNvPr>
            <p:cNvSpPr/>
            <p:nvPr/>
          </p:nvSpPr>
          <p:spPr>
            <a:xfrm>
              <a:off x="5556471" y="3122390"/>
              <a:ext cx="740983" cy="1153191"/>
            </a:xfrm>
            <a:custGeom>
              <a:avLst/>
              <a:gdLst>
                <a:gd name="connsiteX0" fmla="*/ 221257 w 740983"/>
                <a:gd name="connsiteY0" fmla="*/ 651986 h 1153191"/>
                <a:gd name="connsiteX1" fmla="*/ 288758 w 740983"/>
                <a:gd name="connsiteY1" fmla="*/ 578168 h 1153191"/>
                <a:gd name="connsiteX2" fmla="*/ 356259 w 740983"/>
                <a:gd name="connsiteY2" fmla="*/ 501967 h 1153191"/>
                <a:gd name="connsiteX3" fmla="*/ 417761 w 740983"/>
                <a:gd name="connsiteY3" fmla="*/ 430340 h 1153191"/>
                <a:gd name="connsiteX4" fmla="*/ 467458 w 740983"/>
                <a:gd name="connsiteY4" fmla="*/ 371284 h 1153191"/>
                <a:gd name="connsiteX5" fmla="*/ 730606 w 740983"/>
                <a:gd name="connsiteY5" fmla="*/ 371284 h 1153191"/>
                <a:gd name="connsiteX6" fmla="*/ 576849 w 740983"/>
                <a:gd name="connsiteY6" fmla="*/ 543973 h 1153191"/>
                <a:gd name="connsiteX7" fmla="*/ 412811 w 740983"/>
                <a:gd name="connsiteY7" fmla="*/ 713708 h 1153191"/>
                <a:gd name="connsiteX8" fmla="*/ 504874 w 740983"/>
                <a:gd name="connsiteY8" fmla="*/ 809720 h 1153191"/>
                <a:gd name="connsiteX9" fmla="*/ 596938 w 740983"/>
                <a:gd name="connsiteY9" fmla="*/ 925068 h 1153191"/>
                <a:gd name="connsiteX10" fmla="*/ 678624 w 740983"/>
                <a:gd name="connsiteY10" fmla="*/ 1044130 h 1153191"/>
                <a:gd name="connsiteX11" fmla="*/ 740983 w 740983"/>
                <a:gd name="connsiteY11" fmla="*/ 1152716 h 1153191"/>
                <a:gd name="connsiteX12" fmla="*/ 486595 w 740983"/>
                <a:gd name="connsiteY12" fmla="*/ 1152716 h 1153191"/>
                <a:gd name="connsiteX13" fmla="*/ 432423 w 740983"/>
                <a:gd name="connsiteY13" fmla="*/ 1066991 h 1153191"/>
                <a:gd name="connsiteX14" fmla="*/ 367969 w 740983"/>
                <a:gd name="connsiteY14" fmla="*/ 973360 h 1153191"/>
                <a:gd name="connsiteX15" fmla="*/ 296089 w 740983"/>
                <a:gd name="connsiteY15" fmla="*/ 883253 h 1153191"/>
                <a:gd name="connsiteX16" fmla="*/ 221257 w 740983"/>
                <a:gd name="connsiteY16" fmla="*/ 810292 h 1153191"/>
                <a:gd name="connsiteX17" fmla="*/ 221257 w 740983"/>
                <a:gd name="connsiteY17" fmla="*/ 1153192 h 1153191"/>
                <a:gd name="connsiteX18" fmla="*/ 0 w 740983"/>
                <a:gd name="connsiteY18" fmla="*/ 1153192 h 1153191"/>
                <a:gd name="connsiteX19" fmla="*/ 0 w 740983"/>
                <a:gd name="connsiteY19" fmla="*/ 35624 h 1153191"/>
                <a:gd name="connsiteX20" fmla="*/ 221257 w 740983"/>
                <a:gd name="connsiteY20" fmla="*/ 0 h 1153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983" h="1153191">
                  <a:moveTo>
                    <a:pt x="221257" y="651986"/>
                  </a:moveTo>
                  <a:cubicBezTo>
                    <a:pt x="242964" y="628364"/>
                    <a:pt x="265465" y="603758"/>
                    <a:pt x="288758" y="578168"/>
                  </a:cubicBezTo>
                  <a:cubicBezTo>
                    <a:pt x="312051" y="552577"/>
                    <a:pt x="334552" y="527177"/>
                    <a:pt x="356259" y="501967"/>
                  </a:cubicBezTo>
                  <a:cubicBezTo>
                    <a:pt x="377965" y="476885"/>
                    <a:pt x="398466" y="453009"/>
                    <a:pt x="417761" y="430340"/>
                  </a:cubicBezTo>
                  <a:cubicBezTo>
                    <a:pt x="437056" y="407670"/>
                    <a:pt x="453622" y="387985"/>
                    <a:pt x="467458" y="371284"/>
                  </a:cubicBezTo>
                  <a:lnTo>
                    <a:pt x="730606" y="371284"/>
                  </a:lnTo>
                  <a:cubicBezTo>
                    <a:pt x="678053" y="431546"/>
                    <a:pt x="626800" y="489109"/>
                    <a:pt x="576849" y="543973"/>
                  </a:cubicBezTo>
                  <a:cubicBezTo>
                    <a:pt x="526898" y="598837"/>
                    <a:pt x="472219" y="655415"/>
                    <a:pt x="412811" y="713708"/>
                  </a:cubicBezTo>
                  <a:cubicBezTo>
                    <a:pt x="445566" y="743662"/>
                    <a:pt x="476320" y="775735"/>
                    <a:pt x="504874" y="809720"/>
                  </a:cubicBezTo>
                  <a:cubicBezTo>
                    <a:pt x="536609" y="846868"/>
                    <a:pt x="567297" y="885317"/>
                    <a:pt x="596938" y="925068"/>
                  </a:cubicBezTo>
                  <a:cubicBezTo>
                    <a:pt x="626578" y="964819"/>
                    <a:pt x="653807" y="1004507"/>
                    <a:pt x="678624" y="1044130"/>
                  </a:cubicBezTo>
                  <a:cubicBezTo>
                    <a:pt x="703377" y="1083755"/>
                    <a:pt x="724164" y="1119950"/>
                    <a:pt x="740983" y="1152716"/>
                  </a:cubicBezTo>
                  <a:lnTo>
                    <a:pt x="486595" y="1152716"/>
                  </a:lnTo>
                  <a:cubicBezTo>
                    <a:pt x="470664" y="1126871"/>
                    <a:pt x="452606" y="1098296"/>
                    <a:pt x="432423" y="1066991"/>
                  </a:cubicBezTo>
                  <a:cubicBezTo>
                    <a:pt x="412239" y="1035685"/>
                    <a:pt x="390755" y="1004475"/>
                    <a:pt x="367969" y="973360"/>
                  </a:cubicBezTo>
                  <a:cubicBezTo>
                    <a:pt x="345183" y="942118"/>
                    <a:pt x="321223" y="912082"/>
                    <a:pt x="296089" y="883253"/>
                  </a:cubicBezTo>
                  <a:cubicBezTo>
                    <a:pt x="273269" y="856844"/>
                    <a:pt x="248234" y="832434"/>
                    <a:pt x="221257" y="810292"/>
                  </a:cubicBezTo>
                  <a:lnTo>
                    <a:pt x="221257" y="1153192"/>
                  </a:lnTo>
                  <a:lnTo>
                    <a:pt x="0" y="1153192"/>
                  </a:lnTo>
                  <a:lnTo>
                    <a:pt x="0" y="35624"/>
                  </a:lnTo>
                  <a:lnTo>
                    <a:pt x="221257" y="0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55CAB59B-7AA6-FCA4-C72E-5AE26ED77E28}"/>
                </a:ext>
              </a:extLst>
            </p:cNvPr>
            <p:cNvSpPr/>
            <p:nvPr/>
          </p:nvSpPr>
          <p:spPr>
            <a:xfrm>
              <a:off x="5091583" y="2060554"/>
              <a:ext cx="264385" cy="1138416"/>
            </a:xfrm>
            <a:custGeom>
              <a:avLst/>
              <a:gdLst>
                <a:gd name="connsiteX0" fmla="*/ 264385 w 264385"/>
                <a:gd name="connsiteY0" fmla="*/ 131148 h 1138416"/>
                <a:gd name="connsiteX1" fmla="*/ 225066 w 264385"/>
                <a:gd name="connsiteY1" fmla="*/ 226969 h 1138416"/>
                <a:gd name="connsiteX2" fmla="*/ 39415 w 264385"/>
                <a:gd name="connsiteY2" fmla="*/ 226969 h 1138416"/>
                <a:gd name="connsiteX3" fmla="*/ 0 w 264385"/>
                <a:gd name="connsiteY3" fmla="*/ 131148 h 1138416"/>
                <a:gd name="connsiteX4" fmla="*/ 39415 w 264385"/>
                <a:gd name="connsiteY4" fmla="*/ 34945 h 1138416"/>
                <a:gd name="connsiteX5" fmla="*/ 225066 w 264385"/>
                <a:gd name="connsiteY5" fmla="*/ 34945 h 1138416"/>
                <a:gd name="connsiteX6" fmla="*/ 264385 w 264385"/>
                <a:gd name="connsiteY6" fmla="*/ 131148 h 1138416"/>
                <a:gd name="connsiteX7" fmla="*/ 243630 w 264385"/>
                <a:gd name="connsiteY7" fmla="*/ 1138416 h 1138416"/>
                <a:gd name="connsiteX8" fmla="*/ 22373 w 264385"/>
                <a:gd name="connsiteY8" fmla="*/ 1138416 h 1138416"/>
                <a:gd name="connsiteX9" fmla="*/ 22373 w 264385"/>
                <a:gd name="connsiteY9" fmla="*/ 357366 h 1138416"/>
                <a:gd name="connsiteX10" fmla="*/ 243630 w 264385"/>
                <a:gd name="connsiteY10" fmla="*/ 357366 h 1138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5" h="1138416">
                  <a:moveTo>
                    <a:pt x="264385" y="131148"/>
                  </a:moveTo>
                  <a:cubicBezTo>
                    <a:pt x="264385" y="171724"/>
                    <a:pt x="251279" y="203665"/>
                    <a:pt x="225066" y="226969"/>
                  </a:cubicBezTo>
                  <a:cubicBezTo>
                    <a:pt x="171897" y="273437"/>
                    <a:pt x="92583" y="273437"/>
                    <a:pt x="39415" y="226969"/>
                  </a:cubicBezTo>
                  <a:cubicBezTo>
                    <a:pt x="13138" y="203728"/>
                    <a:pt x="0" y="171788"/>
                    <a:pt x="0" y="131148"/>
                  </a:cubicBezTo>
                  <a:cubicBezTo>
                    <a:pt x="0" y="90508"/>
                    <a:pt x="13138" y="58440"/>
                    <a:pt x="39415" y="34945"/>
                  </a:cubicBezTo>
                  <a:cubicBezTo>
                    <a:pt x="92536" y="-11648"/>
                    <a:pt x="171944" y="-11648"/>
                    <a:pt x="225066" y="34945"/>
                  </a:cubicBezTo>
                  <a:cubicBezTo>
                    <a:pt x="251279" y="58440"/>
                    <a:pt x="264385" y="90508"/>
                    <a:pt x="264385" y="131148"/>
                  </a:cubicBezTo>
                  <a:close/>
                  <a:moveTo>
                    <a:pt x="243630" y="1138416"/>
                  </a:moveTo>
                  <a:lnTo>
                    <a:pt x="22373" y="1138416"/>
                  </a:lnTo>
                  <a:lnTo>
                    <a:pt x="22373" y="357366"/>
                  </a:lnTo>
                  <a:lnTo>
                    <a:pt x="243630" y="357366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9B2ADBB8-9092-4E99-859D-A57F9184FCDE}"/>
                </a:ext>
              </a:extLst>
            </p:cNvPr>
            <p:cNvSpPr/>
            <p:nvPr/>
          </p:nvSpPr>
          <p:spPr>
            <a:xfrm>
              <a:off x="5555709" y="2124057"/>
              <a:ext cx="674276" cy="798974"/>
            </a:xfrm>
            <a:custGeom>
              <a:avLst/>
              <a:gdLst>
                <a:gd name="connsiteX0" fmla="*/ 0 w 674276"/>
                <a:gd name="connsiteY0" fmla="*/ 44213 h 798974"/>
                <a:gd name="connsiteX1" fmla="*/ 145188 w 674276"/>
                <a:gd name="connsiteY1" fmla="*/ 13829 h 798974"/>
                <a:gd name="connsiteX2" fmla="*/ 332648 w 674276"/>
                <a:gd name="connsiteY2" fmla="*/ 17 h 798974"/>
                <a:gd name="connsiteX3" fmla="*/ 498209 w 674276"/>
                <a:gd name="connsiteY3" fmla="*/ 26021 h 798974"/>
                <a:gd name="connsiteX4" fmla="*/ 602935 w 674276"/>
                <a:gd name="connsiteY4" fmla="*/ 99554 h 798974"/>
                <a:gd name="connsiteX5" fmla="*/ 657964 w 674276"/>
                <a:gd name="connsiteY5" fmla="*/ 212425 h 798974"/>
                <a:gd name="connsiteX6" fmla="*/ 674244 w 674276"/>
                <a:gd name="connsiteY6" fmla="*/ 357967 h 798974"/>
                <a:gd name="connsiteX7" fmla="*/ 674244 w 674276"/>
                <a:gd name="connsiteY7" fmla="*/ 798974 h 798974"/>
                <a:gd name="connsiteX8" fmla="*/ 452892 w 674276"/>
                <a:gd name="connsiteY8" fmla="*/ 798974 h 798974"/>
                <a:gd name="connsiteX9" fmla="*/ 452892 w 674276"/>
                <a:gd name="connsiteY9" fmla="*/ 384446 h 798974"/>
                <a:gd name="connsiteX10" fmla="*/ 424330 w 674276"/>
                <a:gd name="connsiteY10" fmla="*/ 232904 h 798974"/>
                <a:gd name="connsiteX11" fmla="*/ 318843 w 674276"/>
                <a:gd name="connsiteY11" fmla="*/ 188327 h 798974"/>
                <a:gd name="connsiteX12" fmla="*/ 268384 w 674276"/>
                <a:gd name="connsiteY12" fmla="*/ 190613 h 798974"/>
                <a:gd name="connsiteX13" fmla="*/ 220781 w 674276"/>
                <a:gd name="connsiteY13" fmla="*/ 195756 h 798974"/>
                <a:gd name="connsiteX14" fmla="*/ 220781 w 674276"/>
                <a:gd name="connsiteY14" fmla="*/ 798974 h 798974"/>
                <a:gd name="connsiteX15" fmla="*/ 0 w 674276"/>
                <a:gd name="connsiteY15" fmla="*/ 798974 h 79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4276" h="798974">
                  <a:moveTo>
                    <a:pt x="0" y="44213"/>
                  </a:moveTo>
                  <a:cubicBezTo>
                    <a:pt x="47751" y="31212"/>
                    <a:pt x="96232" y="21066"/>
                    <a:pt x="145188" y="13829"/>
                  </a:cubicBezTo>
                  <a:cubicBezTo>
                    <a:pt x="207214" y="4297"/>
                    <a:pt x="269895" y="-321"/>
                    <a:pt x="332648" y="17"/>
                  </a:cubicBezTo>
                  <a:cubicBezTo>
                    <a:pt x="398910" y="17"/>
                    <a:pt x="454098" y="8685"/>
                    <a:pt x="498209" y="26021"/>
                  </a:cubicBezTo>
                  <a:cubicBezTo>
                    <a:pt x="538956" y="40926"/>
                    <a:pt x="575071" y="66284"/>
                    <a:pt x="602935" y="99554"/>
                  </a:cubicBezTo>
                  <a:cubicBezTo>
                    <a:pt x="629417" y="132629"/>
                    <a:pt x="648214" y="171184"/>
                    <a:pt x="657964" y="212425"/>
                  </a:cubicBezTo>
                  <a:cubicBezTo>
                    <a:pt x="669284" y="260096"/>
                    <a:pt x="674750" y="308971"/>
                    <a:pt x="674244" y="357967"/>
                  </a:cubicBezTo>
                  <a:lnTo>
                    <a:pt x="674244" y="798974"/>
                  </a:lnTo>
                  <a:lnTo>
                    <a:pt x="452892" y="798974"/>
                  </a:lnTo>
                  <a:lnTo>
                    <a:pt x="452892" y="384446"/>
                  </a:lnTo>
                  <a:cubicBezTo>
                    <a:pt x="452892" y="313199"/>
                    <a:pt x="443371" y="262685"/>
                    <a:pt x="424330" y="232904"/>
                  </a:cubicBezTo>
                  <a:cubicBezTo>
                    <a:pt x="405289" y="203122"/>
                    <a:pt x="370127" y="188263"/>
                    <a:pt x="318843" y="188327"/>
                  </a:cubicBezTo>
                  <a:cubicBezTo>
                    <a:pt x="303038" y="188327"/>
                    <a:pt x="286187" y="189089"/>
                    <a:pt x="268384" y="190613"/>
                  </a:cubicBezTo>
                  <a:cubicBezTo>
                    <a:pt x="250581" y="192137"/>
                    <a:pt x="234776" y="193851"/>
                    <a:pt x="220781" y="195756"/>
                  </a:cubicBezTo>
                  <a:lnTo>
                    <a:pt x="220781" y="798974"/>
                  </a:lnTo>
                  <a:lnTo>
                    <a:pt x="0" y="798974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81D96DCF-00CE-7EAE-75D2-2075AADBCD2F}"/>
                </a:ext>
              </a:extLst>
            </p:cNvPr>
            <p:cNvSpPr/>
            <p:nvPr/>
          </p:nvSpPr>
          <p:spPr>
            <a:xfrm>
              <a:off x="6853508" y="3273644"/>
              <a:ext cx="165412" cy="125322"/>
            </a:xfrm>
            <a:custGeom>
              <a:avLst/>
              <a:gdLst>
                <a:gd name="connsiteX0" fmla="*/ 104100 w 165412"/>
                <a:gd name="connsiteY0" fmla="*/ 2 h 125322"/>
                <a:gd name="connsiteX1" fmla="*/ 63828 w 165412"/>
                <a:gd name="connsiteY1" fmla="*/ 2574 h 125322"/>
                <a:gd name="connsiteX2" fmla="*/ 30602 w 165412"/>
                <a:gd name="connsiteY2" fmla="*/ 12099 h 125322"/>
                <a:gd name="connsiteX3" fmla="*/ 8228 w 165412"/>
                <a:gd name="connsiteY3" fmla="*/ 31149 h 125322"/>
                <a:gd name="connsiteX4" fmla="*/ 41 w 165412"/>
                <a:gd name="connsiteY4" fmla="*/ 61819 h 125322"/>
                <a:gd name="connsiteX5" fmla="*/ 24032 w 165412"/>
                <a:gd name="connsiteY5" fmla="*/ 111350 h 125322"/>
                <a:gd name="connsiteX6" fmla="*/ 89819 w 165412"/>
                <a:gd name="connsiteY6" fmla="*/ 125161 h 125322"/>
                <a:gd name="connsiteX7" fmla="*/ 132757 w 165412"/>
                <a:gd name="connsiteY7" fmla="*/ 124113 h 125322"/>
                <a:gd name="connsiteX8" fmla="*/ 165412 w 165412"/>
                <a:gd name="connsiteY8" fmla="*/ 121065 h 125322"/>
                <a:gd name="connsiteX9" fmla="*/ 165412 w 165412"/>
                <a:gd name="connsiteY9" fmla="*/ 6098 h 125322"/>
                <a:gd name="connsiteX10" fmla="*/ 137803 w 165412"/>
                <a:gd name="connsiteY10" fmla="*/ 2003 h 125322"/>
                <a:gd name="connsiteX11" fmla="*/ 104100 w 165412"/>
                <a:gd name="connsiteY11" fmla="*/ 2 h 12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412" h="125322">
                  <a:moveTo>
                    <a:pt x="104100" y="2"/>
                  </a:moveTo>
                  <a:cubicBezTo>
                    <a:pt x="90633" y="-50"/>
                    <a:pt x="77179" y="809"/>
                    <a:pt x="63828" y="2574"/>
                  </a:cubicBezTo>
                  <a:cubicBezTo>
                    <a:pt x="52307" y="3912"/>
                    <a:pt x="41083" y="7129"/>
                    <a:pt x="30602" y="12099"/>
                  </a:cubicBezTo>
                  <a:cubicBezTo>
                    <a:pt x="21633" y="16422"/>
                    <a:pt x="13928" y="22983"/>
                    <a:pt x="8228" y="31149"/>
                  </a:cubicBezTo>
                  <a:cubicBezTo>
                    <a:pt x="2473" y="40314"/>
                    <a:pt x="-381" y="51004"/>
                    <a:pt x="41" y="61819"/>
                  </a:cubicBezTo>
                  <a:cubicBezTo>
                    <a:pt x="41" y="85759"/>
                    <a:pt x="8038" y="102269"/>
                    <a:pt x="24032" y="111350"/>
                  </a:cubicBezTo>
                  <a:cubicBezTo>
                    <a:pt x="44412" y="121529"/>
                    <a:pt x="67069" y="126286"/>
                    <a:pt x="89819" y="125161"/>
                  </a:cubicBezTo>
                  <a:cubicBezTo>
                    <a:pt x="104767" y="125161"/>
                    <a:pt x="119142" y="125161"/>
                    <a:pt x="132757" y="124113"/>
                  </a:cubicBezTo>
                  <a:cubicBezTo>
                    <a:pt x="143692" y="123736"/>
                    <a:pt x="154596" y="122718"/>
                    <a:pt x="165412" y="121065"/>
                  </a:cubicBezTo>
                  <a:lnTo>
                    <a:pt x="165412" y="6098"/>
                  </a:lnTo>
                  <a:cubicBezTo>
                    <a:pt x="159319" y="4765"/>
                    <a:pt x="150084" y="3431"/>
                    <a:pt x="137803" y="2003"/>
                  </a:cubicBezTo>
                  <a:cubicBezTo>
                    <a:pt x="126613" y="727"/>
                    <a:pt x="115362" y="59"/>
                    <a:pt x="104100" y="2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4F8E6B64-4D2E-344F-3B68-E049D1D4EEFE}"/>
                </a:ext>
              </a:extLst>
            </p:cNvPr>
            <p:cNvSpPr/>
            <p:nvPr/>
          </p:nvSpPr>
          <p:spPr>
            <a:xfrm>
              <a:off x="6452829" y="2074830"/>
              <a:ext cx="2199433" cy="2200465"/>
            </a:xfrm>
            <a:custGeom>
              <a:avLst/>
              <a:gdLst>
                <a:gd name="connsiteX0" fmla="*/ 1099812 w 2199433"/>
                <a:gd name="connsiteY0" fmla="*/ 0 h 2200465"/>
                <a:gd name="connsiteX1" fmla="*/ 0 w 2199433"/>
                <a:gd name="connsiteY1" fmla="*/ 1100138 h 2200465"/>
                <a:gd name="connsiteX2" fmla="*/ 1099622 w 2199433"/>
                <a:gd name="connsiteY2" fmla="*/ 2200466 h 2200465"/>
                <a:gd name="connsiteX3" fmla="*/ 2199434 w 2199433"/>
                <a:gd name="connsiteY3" fmla="*/ 1100328 h 2200465"/>
                <a:gd name="connsiteX4" fmla="*/ 2199434 w 2199433"/>
                <a:gd name="connsiteY4" fmla="*/ 1100233 h 2200465"/>
                <a:gd name="connsiteX5" fmla="*/ 1099812 w 2199433"/>
                <a:gd name="connsiteY5" fmla="*/ 0 h 2200465"/>
                <a:gd name="connsiteX6" fmla="*/ 711850 w 2199433"/>
                <a:gd name="connsiteY6" fmla="*/ 1415320 h 2200465"/>
                <a:gd name="connsiteX7" fmla="*/ 621024 w 2199433"/>
                <a:gd name="connsiteY7" fmla="*/ 1432179 h 2200465"/>
                <a:gd name="connsiteX8" fmla="*/ 480121 w 2199433"/>
                <a:gd name="connsiteY8" fmla="*/ 1441704 h 2200465"/>
                <a:gd name="connsiteX9" fmla="*/ 385677 w 2199433"/>
                <a:gd name="connsiteY9" fmla="*/ 1432179 h 2200465"/>
                <a:gd name="connsiteX10" fmla="*/ 312749 w 2199433"/>
                <a:gd name="connsiteY10" fmla="*/ 1401985 h 2200465"/>
                <a:gd name="connsiteX11" fmla="*/ 265813 w 2199433"/>
                <a:gd name="connsiteY11" fmla="*/ 1347311 h 2200465"/>
                <a:gd name="connsiteX12" fmla="*/ 249438 w 2199433"/>
                <a:gd name="connsiteY12" fmla="*/ 1264634 h 2200465"/>
                <a:gd name="connsiteX13" fmla="*/ 268479 w 2199433"/>
                <a:gd name="connsiteY13" fmla="*/ 1185005 h 2200465"/>
                <a:gd name="connsiteX14" fmla="*/ 319033 w 2199433"/>
                <a:gd name="connsiteY14" fmla="*/ 1132904 h 2200465"/>
                <a:gd name="connsiteX15" fmla="*/ 391484 w 2199433"/>
                <a:gd name="connsiteY15" fmla="*/ 1104329 h 2200465"/>
                <a:gd name="connsiteX16" fmla="*/ 476217 w 2199433"/>
                <a:gd name="connsiteY16" fmla="*/ 1096994 h 2200465"/>
                <a:gd name="connsiteX17" fmla="*/ 528865 w 2199433"/>
                <a:gd name="connsiteY17" fmla="*/ 1099471 h 2200465"/>
                <a:gd name="connsiteX18" fmla="*/ 566091 w 2199433"/>
                <a:gd name="connsiteY18" fmla="*/ 1106138 h 2200465"/>
                <a:gd name="connsiteX19" fmla="*/ 566091 w 2199433"/>
                <a:gd name="connsiteY19" fmla="*/ 1091851 h 2200465"/>
                <a:gd name="connsiteX20" fmla="*/ 542670 w 2199433"/>
                <a:gd name="connsiteY20" fmla="*/ 1029557 h 2200465"/>
                <a:gd name="connsiteX21" fmla="*/ 460889 w 2199433"/>
                <a:gd name="connsiteY21" fmla="*/ 1006031 h 2200465"/>
                <a:gd name="connsiteX22" fmla="*/ 384725 w 2199433"/>
                <a:gd name="connsiteY22" fmla="*/ 1011650 h 2200465"/>
                <a:gd name="connsiteX23" fmla="*/ 319414 w 2199433"/>
                <a:gd name="connsiteY23" fmla="*/ 1027462 h 2200465"/>
                <a:gd name="connsiteX24" fmla="*/ 300373 w 2199433"/>
                <a:gd name="connsiteY24" fmla="*/ 904875 h 2200465"/>
                <a:gd name="connsiteX25" fmla="*/ 333599 w 2199433"/>
                <a:gd name="connsiteY25" fmla="*/ 896207 h 2200465"/>
                <a:gd name="connsiteX26" fmla="*/ 377013 w 2199433"/>
                <a:gd name="connsiteY26" fmla="*/ 888111 h 2200465"/>
                <a:gd name="connsiteX27" fmla="*/ 426425 w 2199433"/>
                <a:gd name="connsiteY27" fmla="*/ 881920 h 2200465"/>
                <a:gd name="connsiteX28" fmla="*/ 479073 w 2199433"/>
                <a:gd name="connsiteY28" fmla="*/ 879443 h 2200465"/>
                <a:gd name="connsiteX29" fmla="*/ 590463 w 2199433"/>
                <a:gd name="connsiteY29" fmla="*/ 894398 h 2200465"/>
                <a:gd name="connsiteX30" fmla="*/ 662439 w 2199433"/>
                <a:gd name="connsiteY30" fmla="*/ 938403 h 2200465"/>
                <a:gd name="connsiteX31" fmla="*/ 700521 w 2199433"/>
                <a:gd name="connsiteY31" fmla="*/ 1007745 h 2200465"/>
                <a:gd name="connsiteX32" fmla="*/ 711755 w 2199433"/>
                <a:gd name="connsiteY32" fmla="*/ 1098709 h 2200465"/>
                <a:gd name="connsiteX33" fmla="*/ 1187877 w 2199433"/>
                <a:gd name="connsiteY33" fmla="*/ 1430655 h 2200465"/>
                <a:gd name="connsiteX34" fmla="*/ 743554 w 2199433"/>
                <a:gd name="connsiteY34" fmla="*/ 1430655 h 2200465"/>
                <a:gd name="connsiteX35" fmla="*/ 743554 w 2199433"/>
                <a:gd name="connsiteY35" fmla="*/ 1340739 h 2200465"/>
                <a:gd name="connsiteX36" fmla="*/ 795060 w 2199433"/>
                <a:gd name="connsiteY36" fmla="*/ 1261682 h 2200465"/>
                <a:gd name="connsiteX37" fmla="*/ 858371 w 2199433"/>
                <a:gd name="connsiteY37" fmla="*/ 1175957 h 2200465"/>
                <a:gd name="connsiteX38" fmla="*/ 924253 w 2199433"/>
                <a:gd name="connsiteY38" fmla="*/ 1092708 h 2200465"/>
                <a:gd name="connsiteX39" fmla="*/ 984423 w 2199433"/>
                <a:gd name="connsiteY39" fmla="*/ 1019651 h 2200465"/>
                <a:gd name="connsiteX40" fmla="*/ 755930 w 2199433"/>
                <a:gd name="connsiteY40" fmla="*/ 1019651 h 2200465"/>
                <a:gd name="connsiteX41" fmla="*/ 755930 w 2199433"/>
                <a:gd name="connsiteY41" fmla="*/ 893445 h 2200465"/>
                <a:gd name="connsiteX42" fmla="*/ 1182736 w 2199433"/>
                <a:gd name="connsiteY42" fmla="*/ 893445 h 2200465"/>
                <a:gd name="connsiteX43" fmla="*/ 1182736 w 2199433"/>
                <a:gd name="connsiteY43" fmla="*/ 995553 h 2200465"/>
                <a:gd name="connsiteX44" fmla="*/ 1133134 w 2199433"/>
                <a:gd name="connsiteY44" fmla="*/ 1050703 h 2200465"/>
                <a:gd name="connsiteX45" fmla="*/ 1066490 w 2199433"/>
                <a:gd name="connsiteY45" fmla="*/ 1126903 h 2200465"/>
                <a:gd name="connsiteX46" fmla="*/ 994325 w 2199433"/>
                <a:gd name="connsiteY46" fmla="*/ 1214723 h 2200465"/>
                <a:gd name="connsiteX47" fmla="*/ 928347 w 2199433"/>
                <a:gd name="connsiteY47" fmla="*/ 1303592 h 2200465"/>
                <a:gd name="connsiteX48" fmla="*/ 1188258 w 2199433"/>
                <a:gd name="connsiteY48" fmla="*/ 1303592 h 2200465"/>
                <a:gd name="connsiteX49" fmla="*/ 1682945 w 2199433"/>
                <a:gd name="connsiteY49" fmla="*/ 1412272 h 2200465"/>
                <a:gd name="connsiteX50" fmla="*/ 1582884 w 2199433"/>
                <a:gd name="connsiteY50" fmla="*/ 1433227 h 2200465"/>
                <a:gd name="connsiteX51" fmla="*/ 1454261 w 2199433"/>
                <a:gd name="connsiteY51" fmla="*/ 1442752 h 2200465"/>
                <a:gd name="connsiteX52" fmla="*/ 1340015 w 2199433"/>
                <a:gd name="connsiteY52" fmla="*/ 1424369 h 2200465"/>
                <a:gd name="connsiteX53" fmla="*/ 1268325 w 2199433"/>
                <a:gd name="connsiteY53" fmla="*/ 1373219 h 2200465"/>
                <a:gd name="connsiteX54" fmla="*/ 1230243 w 2199433"/>
                <a:gd name="connsiteY54" fmla="*/ 1294067 h 2200465"/>
                <a:gd name="connsiteX55" fmla="*/ 1219104 w 2199433"/>
                <a:gd name="connsiteY55" fmla="*/ 1193006 h 2200465"/>
                <a:gd name="connsiteX56" fmla="*/ 1219105 w 2199433"/>
                <a:gd name="connsiteY56" fmla="*/ 893445 h 2200465"/>
                <a:gd name="connsiteX57" fmla="*/ 1371433 w 2199433"/>
                <a:gd name="connsiteY57" fmla="*/ 893445 h 2200465"/>
                <a:gd name="connsiteX58" fmla="*/ 1371433 w 2199433"/>
                <a:gd name="connsiteY58" fmla="*/ 1174242 h 2200465"/>
                <a:gd name="connsiteX59" fmla="*/ 1390474 w 2199433"/>
                <a:gd name="connsiteY59" fmla="*/ 1280541 h 2200465"/>
                <a:gd name="connsiteX60" fmla="*/ 1462925 w 2199433"/>
                <a:gd name="connsiteY60" fmla="*/ 1313212 h 2200465"/>
                <a:gd name="connsiteX61" fmla="*/ 1497675 w 2199433"/>
                <a:gd name="connsiteY61" fmla="*/ 1311688 h 2200465"/>
                <a:gd name="connsiteX62" fmla="*/ 1530330 w 2199433"/>
                <a:gd name="connsiteY62" fmla="*/ 1308068 h 2200465"/>
                <a:gd name="connsiteX63" fmla="*/ 1530330 w 2199433"/>
                <a:gd name="connsiteY63" fmla="*/ 893445 h 2200465"/>
                <a:gd name="connsiteX64" fmla="*/ 1682659 w 2199433"/>
                <a:gd name="connsiteY64" fmla="*/ 893445 h 2200465"/>
                <a:gd name="connsiteX65" fmla="*/ 1821278 w 2199433"/>
                <a:gd name="connsiteY65" fmla="*/ 1426559 h 2200465"/>
                <a:gd name="connsiteX66" fmla="*/ 1755968 w 2199433"/>
                <a:gd name="connsiteY66" fmla="*/ 1389317 h 2200465"/>
                <a:gd name="connsiteX67" fmla="*/ 1723217 w 2199433"/>
                <a:gd name="connsiteY67" fmla="*/ 1331119 h 2200465"/>
                <a:gd name="connsiteX68" fmla="*/ 1714554 w 2199433"/>
                <a:gd name="connsiteY68" fmla="*/ 1253966 h 2200465"/>
                <a:gd name="connsiteX69" fmla="*/ 1714553 w 2199433"/>
                <a:gd name="connsiteY69" fmla="*/ 662559 h 2200465"/>
                <a:gd name="connsiteX70" fmla="*/ 1866882 w 2199433"/>
                <a:gd name="connsiteY70" fmla="*/ 637985 h 2200465"/>
                <a:gd name="connsiteX71" fmla="*/ 1866882 w 2199433"/>
                <a:gd name="connsiteY71" fmla="*/ 1223296 h 2200465"/>
                <a:gd name="connsiteX72" fmla="*/ 1869928 w 2199433"/>
                <a:gd name="connsiteY72" fmla="*/ 1260062 h 2200465"/>
                <a:gd name="connsiteX73" fmla="*/ 1881734 w 2199433"/>
                <a:gd name="connsiteY73" fmla="*/ 1287685 h 2200465"/>
                <a:gd name="connsiteX74" fmla="*/ 1906773 w 2199433"/>
                <a:gd name="connsiteY74" fmla="*/ 1306068 h 2200465"/>
                <a:gd name="connsiteX75" fmla="*/ 1950662 w 2199433"/>
                <a:gd name="connsiteY75" fmla="*/ 1315593 h 2200465"/>
                <a:gd name="connsiteX76" fmla="*/ 1929146 w 2199433"/>
                <a:gd name="connsiteY76" fmla="*/ 1441228 h 2200465"/>
                <a:gd name="connsiteX77" fmla="*/ 1821088 w 2199433"/>
                <a:gd name="connsiteY77" fmla="*/ 1426559 h 220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99433" h="2200465">
                  <a:moveTo>
                    <a:pt x="1099812" y="0"/>
                  </a:moveTo>
                  <a:cubicBezTo>
                    <a:pt x="492455" y="-53"/>
                    <a:pt x="53" y="492496"/>
                    <a:pt x="0" y="1100138"/>
                  </a:cubicBezTo>
                  <a:cubicBezTo>
                    <a:pt x="-53" y="1707779"/>
                    <a:pt x="492265" y="2200413"/>
                    <a:pt x="1099622" y="2200466"/>
                  </a:cubicBezTo>
                  <a:cubicBezTo>
                    <a:pt x="1706979" y="2200518"/>
                    <a:pt x="2199382" y="1707970"/>
                    <a:pt x="2199434" y="1100328"/>
                  </a:cubicBezTo>
                  <a:cubicBezTo>
                    <a:pt x="2199434" y="1100296"/>
                    <a:pt x="2199434" y="1100265"/>
                    <a:pt x="2199434" y="1100233"/>
                  </a:cubicBezTo>
                  <a:cubicBezTo>
                    <a:pt x="2199434" y="492628"/>
                    <a:pt x="1707132" y="53"/>
                    <a:pt x="1099812" y="0"/>
                  </a:cubicBezTo>
                  <a:close/>
                  <a:moveTo>
                    <a:pt x="711850" y="1415320"/>
                  </a:moveTo>
                  <a:cubicBezTo>
                    <a:pt x="690143" y="1420082"/>
                    <a:pt x="659868" y="1425702"/>
                    <a:pt x="621024" y="1432179"/>
                  </a:cubicBezTo>
                  <a:cubicBezTo>
                    <a:pt x="574391" y="1439165"/>
                    <a:pt x="527269" y="1442350"/>
                    <a:pt x="480121" y="1441704"/>
                  </a:cubicBezTo>
                  <a:cubicBezTo>
                    <a:pt x="448392" y="1441872"/>
                    <a:pt x="416734" y="1438679"/>
                    <a:pt x="385677" y="1432179"/>
                  </a:cubicBezTo>
                  <a:cubicBezTo>
                    <a:pt x="359643" y="1426931"/>
                    <a:pt x="334876" y="1416677"/>
                    <a:pt x="312749" y="1401985"/>
                  </a:cubicBezTo>
                  <a:cubicBezTo>
                    <a:pt x="292481" y="1388307"/>
                    <a:pt x="276268" y="1369422"/>
                    <a:pt x="265813" y="1347311"/>
                  </a:cubicBezTo>
                  <a:cubicBezTo>
                    <a:pt x="254146" y="1321355"/>
                    <a:pt x="248546" y="1293080"/>
                    <a:pt x="249438" y="1264634"/>
                  </a:cubicBezTo>
                  <a:cubicBezTo>
                    <a:pt x="248619" y="1236872"/>
                    <a:pt x="255190" y="1209391"/>
                    <a:pt x="268479" y="1185005"/>
                  </a:cubicBezTo>
                  <a:cubicBezTo>
                    <a:pt x="280666" y="1163649"/>
                    <a:pt x="298057" y="1145725"/>
                    <a:pt x="319033" y="1132904"/>
                  </a:cubicBezTo>
                  <a:cubicBezTo>
                    <a:pt x="341371" y="1119301"/>
                    <a:pt x="365877" y="1109636"/>
                    <a:pt x="391484" y="1104329"/>
                  </a:cubicBezTo>
                  <a:cubicBezTo>
                    <a:pt x="419393" y="1098918"/>
                    <a:pt x="447794" y="1096460"/>
                    <a:pt x="476217" y="1096994"/>
                  </a:cubicBezTo>
                  <a:cubicBezTo>
                    <a:pt x="493797" y="1096905"/>
                    <a:pt x="511371" y="1097732"/>
                    <a:pt x="528865" y="1099471"/>
                  </a:cubicBezTo>
                  <a:cubicBezTo>
                    <a:pt x="541423" y="1100760"/>
                    <a:pt x="553866" y="1102988"/>
                    <a:pt x="566091" y="1106138"/>
                  </a:cubicBezTo>
                  <a:lnTo>
                    <a:pt x="566091" y="1091851"/>
                  </a:lnTo>
                  <a:cubicBezTo>
                    <a:pt x="567132" y="1068755"/>
                    <a:pt x="558668" y="1046241"/>
                    <a:pt x="542670" y="1029557"/>
                  </a:cubicBezTo>
                  <a:cubicBezTo>
                    <a:pt x="526993" y="1013809"/>
                    <a:pt x="499733" y="1005967"/>
                    <a:pt x="460889" y="1006031"/>
                  </a:cubicBezTo>
                  <a:cubicBezTo>
                    <a:pt x="435398" y="1006052"/>
                    <a:pt x="409943" y="1007930"/>
                    <a:pt x="384725" y="1011650"/>
                  </a:cubicBezTo>
                  <a:cubicBezTo>
                    <a:pt x="362482" y="1014730"/>
                    <a:pt x="340603" y="1020027"/>
                    <a:pt x="319414" y="1027462"/>
                  </a:cubicBezTo>
                  <a:lnTo>
                    <a:pt x="300373" y="904875"/>
                  </a:lnTo>
                  <a:cubicBezTo>
                    <a:pt x="309227" y="902208"/>
                    <a:pt x="320271" y="899255"/>
                    <a:pt x="333599" y="896207"/>
                  </a:cubicBezTo>
                  <a:cubicBezTo>
                    <a:pt x="346928" y="893159"/>
                    <a:pt x="361304" y="890492"/>
                    <a:pt x="377013" y="888111"/>
                  </a:cubicBezTo>
                  <a:cubicBezTo>
                    <a:pt x="392722" y="885730"/>
                    <a:pt x="409097" y="883730"/>
                    <a:pt x="426425" y="881920"/>
                  </a:cubicBezTo>
                  <a:cubicBezTo>
                    <a:pt x="443752" y="880110"/>
                    <a:pt x="461365" y="879443"/>
                    <a:pt x="479073" y="879443"/>
                  </a:cubicBezTo>
                  <a:cubicBezTo>
                    <a:pt x="516764" y="878432"/>
                    <a:pt x="554372" y="883481"/>
                    <a:pt x="590463" y="894398"/>
                  </a:cubicBezTo>
                  <a:cubicBezTo>
                    <a:pt x="617719" y="902896"/>
                    <a:pt x="642446" y="918014"/>
                    <a:pt x="662439" y="938403"/>
                  </a:cubicBezTo>
                  <a:cubicBezTo>
                    <a:pt x="680711" y="957980"/>
                    <a:pt x="693802" y="981817"/>
                    <a:pt x="700521" y="1007745"/>
                  </a:cubicBezTo>
                  <a:cubicBezTo>
                    <a:pt x="708331" y="1037424"/>
                    <a:pt x="712110" y="1068021"/>
                    <a:pt x="711755" y="1098709"/>
                  </a:cubicBezTo>
                  <a:close/>
                  <a:moveTo>
                    <a:pt x="1187877" y="1430655"/>
                  </a:moveTo>
                  <a:lnTo>
                    <a:pt x="743554" y="1430655"/>
                  </a:lnTo>
                  <a:lnTo>
                    <a:pt x="743554" y="1340739"/>
                  </a:lnTo>
                  <a:cubicBezTo>
                    <a:pt x="757834" y="1316292"/>
                    <a:pt x="775003" y="1289939"/>
                    <a:pt x="795060" y="1261682"/>
                  </a:cubicBezTo>
                  <a:cubicBezTo>
                    <a:pt x="815116" y="1233424"/>
                    <a:pt x="836220" y="1204849"/>
                    <a:pt x="858371" y="1175957"/>
                  </a:cubicBezTo>
                  <a:cubicBezTo>
                    <a:pt x="880459" y="1147382"/>
                    <a:pt x="902420" y="1119632"/>
                    <a:pt x="924253" y="1092708"/>
                  </a:cubicBezTo>
                  <a:cubicBezTo>
                    <a:pt x="946087" y="1065784"/>
                    <a:pt x="966144" y="1041432"/>
                    <a:pt x="984423" y="1019651"/>
                  </a:cubicBezTo>
                  <a:lnTo>
                    <a:pt x="755930" y="1019651"/>
                  </a:lnTo>
                  <a:lnTo>
                    <a:pt x="755930" y="893445"/>
                  </a:lnTo>
                  <a:lnTo>
                    <a:pt x="1182736" y="893445"/>
                  </a:lnTo>
                  <a:lnTo>
                    <a:pt x="1182736" y="995553"/>
                  </a:lnTo>
                  <a:lnTo>
                    <a:pt x="1133134" y="1050703"/>
                  </a:lnTo>
                  <a:cubicBezTo>
                    <a:pt x="1112379" y="1073817"/>
                    <a:pt x="1090165" y="1099217"/>
                    <a:pt x="1066490" y="1126903"/>
                  </a:cubicBezTo>
                  <a:cubicBezTo>
                    <a:pt x="1042816" y="1154589"/>
                    <a:pt x="1018761" y="1183862"/>
                    <a:pt x="994325" y="1214723"/>
                  </a:cubicBezTo>
                  <a:cubicBezTo>
                    <a:pt x="970142" y="1245489"/>
                    <a:pt x="948150" y="1275017"/>
                    <a:pt x="928347" y="1303592"/>
                  </a:cubicBezTo>
                  <a:lnTo>
                    <a:pt x="1188258" y="1303592"/>
                  </a:lnTo>
                  <a:close/>
                  <a:moveTo>
                    <a:pt x="1682945" y="1412272"/>
                  </a:moveTo>
                  <a:cubicBezTo>
                    <a:pt x="1650045" y="1421274"/>
                    <a:pt x="1616631" y="1428272"/>
                    <a:pt x="1582884" y="1433227"/>
                  </a:cubicBezTo>
                  <a:cubicBezTo>
                    <a:pt x="1540326" y="1439772"/>
                    <a:pt x="1497319" y="1442957"/>
                    <a:pt x="1454261" y="1442752"/>
                  </a:cubicBezTo>
                  <a:cubicBezTo>
                    <a:pt x="1415356" y="1443966"/>
                    <a:pt x="1376578" y="1437726"/>
                    <a:pt x="1340015" y="1424369"/>
                  </a:cubicBezTo>
                  <a:cubicBezTo>
                    <a:pt x="1312073" y="1413857"/>
                    <a:pt x="1287361" y="1396225"/>
                    <a:pt x="1268325" y="1373219"/>
                  </a:cubicBezTo>
                  <a:cubicBezTo>
                    <a:pt x="1249926" y="1349984"/>
                    <a:pt x="1236918" y="1322948"/>
                    <a:pt x="1230243" y="1294067"/>
                  </a:cubicBezTo>
                  <a:cubicBezTo>
                    <a:pt x="1222535" y="1260941"/>
                    <a:pt x="1218796" y="1227016"/>
                    <a:pt x="1219104" y="1193006"/>
                  </a:cubicBezTo>
                  <a:lnTo>
                    <a:pt x="1219105" y="893445"/>
                  </a:lnTo>
                  <a:lnTo>
                    <a:pt x="1371433" y="893445"/>
                  </a:lnTo>
                  <a:lnTo>
                    <a:pt x="1371433" y="1174242"/>
                  </a:lnTo>
                  <a:cubicBezTo>
                    <a:pt x="1371433" y="1223264"/>
                    <a:pt x="1377780" y="1258697"/>
                    <a:pt x="1390474" y="1280541"/>
                  </a:cubicBezTo>
                  <a:cubicBezTo>
                    <a:pt x="1403422" y="1302353"/>
                    <a:pt x="1427509" y="1313212"/>
                    <a:pt x="1462925" y="1313212"/>
                  </a:cubicBezTo>
                  <a:cubicBezTo>
                    <a:pt x="1473874" y="1313212"/>
                    <a:pt x="1485489" y="1313212"/>
                    <a:pt x="1497675" y="1311688"/>
                  </a:cubicBezTo>
                  <a:cubicBezTo>
                    <a:pt x="1509862" y="1310164"/>
                    <a:pt x="1520810" y="1309497"/>
                    <a:pt x="1530330" y="1308068"/>
                  </a:cubicBezTo>
                  <a:lnTo>
                    <a:pt x="1530330" y="893445"/>
                  </a:lnTo>
                  <a:lnTo>
                    <a:pt x="1682659" y="893445"/>
                  </a:lnTo>
                  <a:close/>
                  <a:moveTo>
                    <a:pt x="1821278" y="1426559"/>
                  </a:moveTo>
                  <a:cubicBezTo>
                    <a:pt x="1796848" y="1419540"/>
                    <a:pt x="1774454" y="1406770"/>
                    <a:pt x="1755968" y="1389317"/>
                  </a:cubicBezTo>
                  <a:cubicBezTo>
                    <a:pt x="1739929" y="1373285"/>
                    <a:pt x="1728600" y="1353153"/>
                    <a:pt x="1723217" y="1331119"/>
                  </a:cubicBezTo>
                  <a:cubicBezTo>
                    <a:pt x="1717143" y="1305860"/>
                    <a:pt x="1714232" y="1279944"/>
                    <a:pt x="1714554" y="1253966"/>
                  </a:cubicBezTo>
                  <a:lnTo>
                    <a:pt x="1714553" y="662559"/>
                  </a:lnTo>
                  <a:lnTo>
                    <a:pt x="1866882" y="637985"/>
                  </a:lnTo>
                  <a:lnTo>
                    <a:pt x="1866882" y="1223296"/>
                  </a:lnTo>
                  <a:cubicBezTo>
                    <a:pt x="1866785" y="1235618"/>
                    <a:pt x="1867805" y="1247924"/>
                    <a:pt x="1869928" y="1260062"/>
                  </a:cubicBezTo>
                  <a:cubicBezTo>
                    <a:pt x="1871614" y="1270077"/>
                    <a:pt x="1875661" y="1279546"/>
                    <a:pt x="1881734" y="1287685"/>
                  </a:cubicBezTo>
                  <a:cubicBezTo>
                    <a:pt x="1888359" y="1295867"/>
                    <a:pt x="1896984" y="1302199"/>
                    <a:pt x="1906773" y="1306068"/>
                  </a:cubicBezTo>
                  <a:cubicBezTo>
                    <a:pt x="1920772" y="1311660"/>
                    <a:pt x="1935605" y="1314879"/>
                    <a:pt x="1950662" y="1315593"/>
                  </a:cubicBezTo>
                  <a:lnTo>
                    <a:pt x="1929146" y="1441228"/>
                  </a:lnTo>
                  <a:cubicBezTo>
                    <a:pt x="1892608" y="1441579"/>
                    <a:pt x="1856211" y="1436638"/>
                    <a:pt x="1821088" y="1426559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CF0E2883-74D3-D3FF-4AF1-ED5BA1EF2541}"/>
                </a:ext>
              </a:extLst>
            </p:cNvPr>
            <p:cNvSpPr/>
            <p:nvPr/>
          </p:nvSpPr>
          <p:spPr>
            <a:xfrm>
              <a:off x="2711449" y="4534650"/>
              <a:ext cx="125861" cy="168130"/>
            </a:xfrm>
            <a:custGeom>
              <a:avLst/>
              <a:gdLst>
                <a:gd name="connsiteX0" fmla="*/ 49507 w 125861"/>
                <a:gd name="connsiteY0" fmla="*/ 168128 h 168130"/>
                <a:gd name="connsiteX1" fmla="*/ 28562 w 125861"/>
                <a:gd name="connsiteY1" fmla="*/ 162698 h 168130"/>
                <a:gd name="connsiteX2" fmla="*/ 11615 w 125861"/>
                <a:gd name="connsiteY2" fmla="*/ 147839 h 168130"/>
                <a:gd name="connsiteX3" fmla="*/ 3047 w 125861"/>
                <a:gd name="connsiteY3" fmla="*/ 131552 h 168130"/>
                <a:gd name="connsiteX4" fmla="*/ 0 w 125861"/>
                <a:gd name="connsiteY4" fmla="*/ 109549 h 168130"/>
                <a:gd name="connsiteX5" fmla="*/ 952 w 125861"/>
                <a:gd name="connsiteY5" fmla="*/ 91451 h 168130"/>
                <a:gd name="connsiteX6" fmla="*/ 11901 w 125861"/>
                <a:gd name="connsiteY6" fmla="*/ 56399 h 168130"/>
                <a:gd name="connsiteX7" fmla="*/ 36083 w 125861"/>
                <a:gd name="connsiteY7" fmla="*/ 24205 h 168130"/>
                <a:gd name="connsiteX8" fmla="*/ 64644 w 125861"/>
                <a:gd name="connsiteY8" fmla="*/ 4583 h 168130"/>
                <a:gd name="connsiteX9" fmla="*/ 77688 w 125861"/>
                <a:gd name="connsiteY9" fmla="*/ 107 h 168130"/>
                <a:gd name="connsiteX10" fmla="*/ 83971 w 125861"/>
                <a:gd name="connsiteY10" fmla="*/ 107 h 168130"/>
                <a:gd name="connsiteX11" fmla="*/ 90731 w 125861"/>
                <a:gd name="connsiteY11" fmla="*/ 1059 h 168130"/>
                <a:gd name="connsiteX12" fmla="*/ 105868 w 125861"/>
                <a:gd name="connsiteY12" fmla="*/ 4869 h 168130"/>
                <a:gd name="connsiteX13" fmla="*/ 114627 w 125861"/>
                <a:gd name="connsiteY13" fmla="*/ 12299 h 168130"/>
                <a:gd name="connsiteX14" fmla="*/ 125861 w 125861"/>
                <a:gd name="connsiteY14" fmla="*/ 38397 h 168130"/>
                <a:gd name="connsiteX15" fmla="*/ 111866 w 125861"/>
                <a:gd name="connsiteY15" fmla="*/ 63257 h 168130"/>
                <a:gd name="connsiteX16" fmla="*/ 82638 w 125861"/>
                <a:gd name="connsiteY16" fmla="*/ 85736 h 168130"/>
                <a:gd name="connsiteX17" fmla="*/ 64168 w 125861"/>
                <a:gd name="connsiteY17" fmla="*/ 88498 h 168130"/>
                <a:gd name="connsiteX18" fmla="*/ 41605 w 125861"/>
                <a:gd name="connsiteY18" fmla="*/ 82593 h 168130"/>
                <a:gd name="connsiteX19" fmla="*/ 35321 w 125861"/>
                <a:gd name="connsiteY19" fmla="*/ 81259 h 168130"/>
                <a:gd name="connsiteX20" fmla="*/ 29228 w 125861"/>
                <a:gd name="connsiteY20" fmla="*/ 86689 h 168130"/>
                <a:gd name="connsiteX21" fmla="*/ 25420 w 125861"/>
                <a:gd name="connsiteY21" fmla="*/ 106501 h 168130"/>
                <a:gd name="connsiteX22" fmla="*/ 25420 w 125861"/>
                <a:gd name="connsiteY22" fmla="*/ 116026 h 168130"/>
                <a:gd name="connsiteX23" fmla="*/ 40748 w 125861"/>
                <a:gd name="connsiteY23" fmla="*/ 141172 h 168130"/>
                <a:gd name="connsiteX24" fmla="*/ 55600 w 125861"/>
                <a:gd name="connsiteY24" fmla="*/ 143458 h 168130"/>
                <a:gd name="connsiteX25" fmla="*/ 67786 w 125861"/>
                <a:gd name="connsiteY25" fmla="*/ 139838 h 168130"/>
                <a:gd name="connsiteX26" fmla="*/ 76355 w 125861"/>
                <a:gd name="connsiteY26" fmla="*/ 134885 h 168130"/>
                <a:gd name="connsiteX27" fmla="*/ 81305 w 125861"/>
                <a:gd name="connsiteY27" fmla="*/ 131266 h 168130"/>
                <a:gd name="connsiteX28" fmla="*/ 85399 w 125861"/>
                <a:gd name="connsiteY28" fmla="*/ 127265 h 168130"/>
                <a:gd name="connsiteX29" fmla="*/ 88065 w 125861"/>
                <a:gd name="connsiteY29" fmla="*/ 124313 h 168130"/>
                <a:gd name="connsiteX30" fmla="*/ 91397 w 125861"/>
                <a:gd name="connsiteY30" fmla="*/ 121646 h 168130"/>
                <a:gd name="connsiteX31" fmla="*/ 94349 w 125861"/>
                <a:gd name="connsiteY31" fmla="*/ 120979 h 168130"/>
                <a:gd name="connsiteX32" fmla="*/ 98442 w 125861"/>
                <a:gd name="connsiteY32" fmla="*/ 122979 h 168130"/>
                <a:gd name="connsiteX33" fmla="*/ 102060 w 125861"/>
                <a:gd name="connsiteY33" fmla="*/ 125932 h 168130"/>
                <a:gd name="connsiteX34" fmla="*/ 103869 w 125861"/>
                <a:gd name="connsiteY34" fmla="*/ 131552 h 168130"/>
                <a:gd name="connsiteX35" fmla="*/ 94349 w 125861"/>
                <a:gd name="connsiteY35" fmla="*/ 144601 h 168130"/>
                <a:gd name="connsiteX36" fmla="*/ 76164 w 125861"/>
                <a:gd name="connsiteY36" fmla="*/ 158222 h 168130"/>
                <a:gd name="connsiteX37" fmla="*/ 49507 w 125861"/>
                <a:gd name="connsiteY37" fmla="*/ 168128 h 168130"/>
                <a:gd name="connsiteX38" fmla="*/ 91683 w 125861"/>
                <a:gd name="connsiteY38" fmla="*/ 51351 h 168130"/>
                <a:gd name="connsiteX39" fmla="*/ 99585 w 125861"/>
                <a:gd name="connsiteY39" fmla="*/ 37826 h 168130"/>
                <a:gd name="connsiteX40" fmla="*/ 95491 w 125861"/>
                <a:gd name="connsiteY40" fmla="*/ 28872 h 168130"/>
                <a:gd name="connsiteX41" fmla="*/ 84257 w 125861"/>
                <a:gd name="connsiteY41" fmla="*/ 25252 h 168130"/>
                <a:gd name="connsiteX42" fmla="*/ 76164 w 125861"/>
                <a:gd name="connsiteY42" fmla="*/ 26110 h 168130"/>
                <a:gd name="connsiteX43" fmla="*/ 61217 w 125861"/>
                <a:gd name="connsiteY43" fmla="*/ 35635 h 168130"/>
                <a:gd name="connsiteX44" fmla="*/ 46365 w 125861"/>
                <a:gd name="connsiteY44" fmla="*/ 51637 h 168130"/>
                <a:gd name="connsiteX45" fmla="*/ 41414 w 125861"/>
                <a:gd name="connsiteY45" fmla="*/ 61162 h 168130"/>
                <a:gd name="connsiteX46" fmla="*/ 59027 w 125861"/>
                <a:gd name="connsiteY46" fmla="*/ 65258 h 168130"/>
                <a:gd name="connsiteX47" fmla="*/ 76164 w 125861"/>
                <a:gd name="connsiteY47" fmla="*/ 62591 h 168130"/>
                <a:gd name="connsiteX48" fmla="*/ 91683 w 125861"/>
                <a:gd name="connsiteY48" fmla="*/ 51351 h 16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5861" h="168130">
                  <a:moveTo>
                    <a:pt x="49507" y="168128"/>
                  </a:moveTo>
                  <a:cubicBezTo>
                    <a:pt x="42186" y="168063"/>
                    <a:pt x="34993" y="166199"/>
                    <a:pt x="28562" y="162698"/>
                  </a:cubicBezTo>
                  <a:cubicBezTo>
                    <a:pt x="21850" y="159109"/>
                    <a:pt x="16052" y="154025"/>
                    <a:pt x="11615" y="147839"/>
                  </a:cubicBezTo>
                  <a:cubicBezTo>
                    <a:pt x="7711" y="143030"/>
                    <a:pt x="4798" y="137494"/>
                    <a:pt x="3047" y="131552"/>
                  </a:cubicBezTo>
                  <a:cubicBezTo>
                    <a:pt x="1023" y="124393"/>
                    <a:pt x="-2" y="116989"/>
                    <a:pt x="0" y="109549"/>
                  </a:cubicBezTo>
                  <a:cubicBezTo>
                    <a:pt x="0" y="106501"/>
                    <a:pt x="0" y="100500"/>
                    <a:pt x="952" y="91451"/>
                  </a:cubicBezTo>
                  <a:cubicBezTo>
                    <a:pt x="2131" y="79134"/>
                    <a:pt x="5859" y="67197"/>
                    <a:pt x="11901" y="56399"/>
                  </a:cubicBezTo>
                  <a:cubicBezTo>
                    <a:pt x="18295" y="44511"/>
                    <a:pt x="26447" y="33657"/>
                    <a:pt x="36083" y="24205"/>
                  </a:cubicBezTo>
                  <a:cubicBezTo>
                    <a:pt x="44136" y="15749"/>
                    <a:pt x="53864" y="9066"/>
                    <a:pt x="64644" y="4583"/>
                  </a:cubicBezTo>
                  <a:cubicBezTo>
                    <a:pt x="68476" y="1876"/>
                    <a:pt x="73002" y="322"/>
                    <a:pt x="77688" y="107"/>
                  </a:cubicBezTo>
                  <a:cubicBezTo>
                    <a:pt x="79780" y="-36"/>
                    <a:pt x="81879" y="-36"/>
                    <a:pt x="83971" y="107"/>
                  </a:cubicBezTo>
                  <a:lnTo>
                    <a:pt x="90731" y="1059"/>
                  </a:lnTo>
                  <a:cubicBezTo>
                    <a:pt x="95934" y="1590"/>
                    <a:pt x="101033" y="2873"/>
                    <a:pt x="105868" y="4869"/>
                  </a:cubicBezTo>
                  <a:cubicBezTo>
                    <a:pt x="109382" y="6545"/>
                    <a:pt x="112400" y="9105"/>
                    <a:pt x="114627" y="12299"/>
                  </a:cubicBezTo>
                  <a:cubicBezTo>
                    <a:pt x="121818" y="19069"/>
                    <a:pt x="125886" y="28518"/>
                    <a:pt x="125861" y="38397"/>
                  </a:cubicBezTo>
                  <a:cubicBezTo>
                    <a:pt x="123513" y="47791"/>
                    <a:pt x="118678" y="56378"/>
                    <a:pt x="111866" y="63257"/>
                  </a:cubicBezTo>
                  <a:cubicBezTo>
                    <a:pt x="103713" y="72618"/>
                    <a:pt x="93777" y="80260"/>
                    <a:pt x="82638" y="85736"/>
                  </a:cubicBezTo>
                  <a:cubicBezTo>
                    <a:pt x="76670" y="87643"/>
                    <a:pt x="70433" y="88575"/>
                    <a:pt x="64168" y="88498"/>
                  </a:cubicBezTo>
                  <a:cubicBezTo>
                    <a:pt x="56223" y="88858"/>
                    <a:pt x="48356" y="86799"/>
                    <a:pt x="41605" y="82593"/>
                  </a:cubicBezTo>
                  <a:cubicBezTo>
                    <a:pt x="39585" y="81850"/>
                    <a:pt x="37469" y="81400"/>
                    <a:pt x="35321" y="81259"/>
                  </a:cubicBezTo>
                  <a:cubicBezTo>
                    <a:pt x="32655" y="81260"/>
                    <a:pt x="30561" y="83069"/>
                    <a:pt x="29228" y="86689"/>
                  </a:cubicBezTo>
                  <a:cubicBezTo>
                    <a:pt x="27329" y="93156"/>
                    <a:pt x="26054" y="99790"/>
                    <a:pt x="25420" y="106501"/>
                  </a:cubicBezTo>
                  <a:cubicBezTo>
                    <a:pt x="25205" y="109672"/>
                    <a:pt x="25205" y="112854"/>
                    <a:pt x="25420" y="116026"/>
                  </a:cubicBezTo>
                  <a:cubicBezTo>
                    <a:pt x="25420" y="131266"/>
                    <a:pt x="30561" y="139743"/>
                    <a:pt x="40748" y="141172"/>
                  </a:cubicBezTo>
                  <a:cubicBezTo>
                    <a:pt x="45616" y="142396"/>
                    <a:pt x="50589" y="143162"/>
                    <a:pt x="55600" y="143458"/>
                  </a:cubicBezTo>
                  <a:cubicBezTo>
                    <a:pt x="59902" y="143299"/>
                    <a:pt x="64094" y="142054"/>
                    <a:pt x="67786" y="139838"/>
                  </a:cubicBezTo>
                  <a:lnTo>
                    <a:pt x="76355" y="134885"/>
                  </a:lnTo>
                  <a:cubicBezTo>
                    <a:pt x="78201" y="133973"/>
                    <a:pt x="79876" y="132748"/>
                    <a:pt x="81305" y="131266"/>
                  </a:cubicBezTo>
                  <a:lnTo>
                    <a:pt x="85399" y="127265"/>
                  </a:lnTo>
                  <a:lnTo>
                    <a:pt x="88065" y="124313"/>
                  </a:lnTo>
                  <a:cubicBezTo>
                    <a:pt x="88942" y="123165"/>
                    <a:pt x="90086" y="122250"/>
                    <a:pt x="91397" y="121646"/>
                  </a:cubicBezTo>
                  <a:cubicBezTo>
                    <a:pt x="92323" y="121218"/>
                    <a:pt x="93329" y="120991"/>
                    <a:pt x="94349" y="120979"/>
                  </a:cubicBezTo>
                  <a:cubicBezTo>
                    <a:pt x="95908" y="121136"/>
                    <a:pt x="97360" y="121845"/>
                    <a:pt x="98442" y="122979"/>
                  </a:cubicBezTo>
                  <a:cubicBezTo>
                    <a:pt x="99578" y="124047"/>
                    <a:pt x="100786" y="125034"/>
                    <a:pt x="102060" y="125932"/>
                  </a:cubicBezTo>
                  <a:cubicBezTo>
                    <a:pt x="104726" y="125932"/>
                    <a:pt x="105297" y="127742"/>
                    <a:pt x="103869" y="131552"/>
                  </a:cubicBezTo>
                  <a:cubicBezTo>
                    <a:pt x="101539" y="136459"/>
                    <a:pt x="98310" y="140885"/>
                    <a:pt x="94349" y="144601"/>
                  </a:cubicBezTo>
                  <a:cubicBezTo>
                    <a:pt x="88879" y="149882"/>
                    <a:pt x="82770" y="154458"/>
                    <a:pt x="76164" y="158222"/>
                  </a:cubicBezTo>
                  <a:cubicBezTo>
                    <a:pt x="68811" y="164711"/>
                    <a:pt x="59312" y="168241"/>
                    <a:pt x="49507" y="168128"/>
                  </a:cubicBezTo>
                  <a:close/>
                  <a:moveTo>
                    <a:pt x="91683" y="51351"/>
                  </a:moveTo>
                  <a:cubicBezTo>
                    <a:pt x="95853" y="47937"/>
                    <a:pt x="98657" y="43136"/>
                    <a:pt x="99585" y="37826"/>
                  </a:cubicBezTo>
                  <a:cubicBezTo>
                    <a:pt x="99627" y="34379"/>
                    <a:pt x="98125" y="31094"/>
                    <a:pt x="95491" y="28872"/>
                  </a:cubicBezTo>
                  <a:cubicBezTo>
                    <a:pt x="92326" y="26310"/>
                    <a:pt x="88321" y="25020"/>
                    <a:pt x="84257" y="25252"/>
                  </a:cubicBezTo>
                  <a:cubicBezTo>
                    <a:pt x="81532" y="25150"/>
                    <a:pt x="78807" y="25439"/>
                    <a:pt x="76164" y="26110"/>
                  </a:cubicBezTo>
                  <a:cubicBezTo>
                    <a:pt x="70545" y="28152"/>
                    <a:pt x="65443" y="31404"/>
                    <a:pt x="61217" y="35635"/>
                  </a:cubicBezTo>
                  <a:cubicBezTo>
                    <a:pt x="55843" y="40559"/>
                    <a:pt x="50876" y="45910"/>
                    <a:pt x="46365" y="51637"/>
                  </a:cubicBezTo>
                  <a:cubicBezTo>
                    <a:pt x="42176" y="57066"/>
                    <a:pt x="40557" y="60209"/>
                    <a:pt x="41414" y="61162"/>
                  </a:cubicBezTo>
                  <a:cubicBezTo>
                    <a:pt x="42938" y="63924"/>
                    <a:pt x="48840" y="65258"/>
                    <a:pt x="59027" y="65258"/>
                  </a:cubicBezTo>
                  <a:cubicBezTo>
                    <a:pt x="64856" y="65441"/>
                    <a:pt x="70667" y="64537"/>
                    <a:pt x="76164" y="62591"/>
                  </a:cubicBezTo>
                  <a:cubicBezTo>
                    <a:pt x="82045" y="59935"/>
                    <a:pt x="87325" y="56111"/>
                    <a:pt x="91683" y="5135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B14261E9-5FE1-884F-6B70-5BFBB9BBBCD0}"/>
                </a:ext>
              </a:extLst>
            </p:cNvPr>
            <p:cNvSpPr/>
            <p:nvPr/>
          </p:nvSpPr>
          <p:spPr>
            <a:xfrm>
              <a:off x="2992210" y="4544282"/>
              <a:ext cx="165371" cy="143739"/>
            </a:xfrm>
            <a:custGeom>
              <a:avLst/>
              <a:gdLst>
                <a:gd name="connsiteX0" fmla="*/ 142618 w 165371"/>
                <a:gd name="connsiteY0" fmla="*/ 139732 h 143739"/>
                <a:gd name="connsiteX1" fmla="*/ 133097 w 165371"/>
                <a:gd name="connsiteY1" fmla="*/ 126873 h 143739"/>
                <a:gd name="connsiteX2" fmla="*/ 129098 w 165371"/>
                <a:gd name="connsiteY2" fmla="*/ 98298 h 143739"/>
                <a:gd name="connsiteX3" fmla="*/ 130431 w 165371"/>
                <a:gd name="connsiteY3" fmla="*/ 88773 h 143739"/>
                <a:gd name="connsiteX4" fmla="*/ 132050 w 165371"/>
                <a:gd name="connsiteY4" fmla="*/ 80867 h 143739"/>
                <a:gd name="connsiteX5" fmla="*/ 132050 w 165371"/>
                <a:gd name="connsiteY5" fmla="*/ 72104 h 143739"/>
                <a:gd name="connsiteX6" fmla="*/ 125766 w 165371"/>
                <a:gd name="connsiteY6" fmla="*/ 61722 h 143739"/>
                <a:gd name="connsiteX7" fmla="*/ 116246 w 165371"/>
                <a:gd name="connsiteY7" fmla="*/ 64960 h 143739"/>
                <a:gd name="connsiteX8" fmla="*/ 73879 w 165371"/>
                <a:gd name="connsiteY8" fmla="*/ 91916 h 143739"/>
                <a:gd name="connsiteX9" fmla="*/ 41034 w 165371"/>
                <a:gd name="connsiteY9" fmla="*/ 117157 h 143739"/>
                <a:gd name="connsiteX10" fmla="*/ 31513 w 165371"/>
                <a:gd name="connsiteY10" fmla="*/ 129825 h 143739"/>
                <a:gd name="connsiteX11" fmla="*/ 26943 w 165371"/>
                <a:gd name="connsiteY11" fmla="*/ 137255 h 143739"/>
                <a:gd name="connsiteX12" fmla="*/ 23421 w 165371"/>
                <a:gd name="connsiteY12" fmla="*/ 139255 h 143739"/>
                <a:gd name="connsiteX13" fmla="*/ 19803 w 165371"/>
                <a:gd name="connsiteY13" fmla="*/ 140208 h 143739"/>
                <a:gd name="connsiteX14" fmla="*/ 14376 w 165371"/>
                <a:gd name="connsiteY14" fmla="*/ 137731 h 143739"/>
                <a:gd name="connsiteX15" fmla="*/ 10282 w 165371"/>
                <a:gd name="connsiteY15" fmla="*/ 134302 h 143739"/>
                <a:gd name="connsiteX16" fmla="*/ 4475 w 165371"/>
                <a:gd name="connsiteY16" fmla="*/ 128206 h 143739"/>
                <a:gd name="connsiteX17" fmla="*/ 0 w 165371"/>
                <a:gd name="connsiteY17" fmla="*/ 122110 h 143739"/>
                <a:gd name="connsiteX18" fmla="*/ 2856 w 165371"/>
                <a:gd name="connsiteY18" fmla="*/ 105441 h 143739"/>
                <a:gd name="connsiteX19" fmla="*/ 7616 w 165371"/>
                <a:gd name="connsiteY19" fmla="*/ 88772 h 143739"/>
                <a:gd name="connsiteX20" fmla="*/ 11710 w 165371"/>
                <a:gd name="connsiteY20" fmla="*/ 83153 h 143739"/>
                <a:gd name="connsiteX21" fmla="*/ 16661 w 165371"/>
                <a:gd name="connsiteY21" fmla="*/ 74390 h 143739"/>
                <a:gd name="connsiteX22" fmla="*/ 28371 w 165371"/>
                <a:gd name="connsiteY22" fmla="*/ 43243 h 143739"/>
                <a:gd name="connsiteX23" fmla="*/ 37130 w 165371"/>
                <a:gd name="connsiteY23" fmla="*/ 25241 h 143739"/>
                <a:gd name="connsiteX24" fmla="*/ 40462 w 165371"/>
                <a:gd name="connsiteY24" fmla="*/ 7239 h 143739"/>
                <a:gd name="connsiteX25" fmla="*/ 40462 w 165371"/>
                <a:gd name="connsiteY25" fmla="*/ 6286 h 143739"/>
                <a:gd name="connsiteX26" fmla="*/ 41890 w 165371"/>
                <a:gd name="connsiteY26" fmla="*/ 3429 h 143739"/>
                <a:gd name="connsiteX27" fmla="*/ 44556 w 165371"/>
                <a:gd name="connsiteY27" fmla="*/ 2286 h 143739"/>
                <a:gd name="connsiteX28" fmla="*/ 50364 w 165371"/>
                <a:gd name="connsiteY28" fmla="*/ 0 h 143739"/>
                <a:gd name="connsiteX29" fmla="*/ 62074 w 165371"/>
                <a:gd name="connsiteY29" fmla="*/ 7239 h 143739"/>
                <a:gd name="connsiteX30" fmla="*/ 68929 w 165371"/>
                <a:gd name="connsiteY30" fmla="*/ 25241 h 143739"/>
                <a:gd name="connsiteX31" fmla="*/ 53981 w 165371"/>
                <a:gd name="connsiteY31" fmla="*/ 62199 h 143739"/>
                <a:gd name="connsiteX32" fmla="*/ 50173 w 165371"/>
                <a:gd name="connsiteY32" fmla="*/ 71247 h 143739"/>
                <a:gd name="connsiteX33" fmla="*/ 47698 w 165371"/>
                <a:gd name="connsiteY33" fmla="*/ 79343 h 143739"/>
                <a:gd name="connsiteX34" fmla="*/ 72927 w 165371"/>
                <a:gd name="connsiteY34" fmla="*/ 62198 h 143739"/>
                <a:gd name="connsiteX35" fmla="*/ 91968 w 165371"/>
                <a:gd name="connsiteY35" fmla="*/ 47815 h 143739"/>
                <a:gd name="connsiteX36" fmla="*/ 113961 w 165371"/>
                <a:gd name="connsiteY36" fmla="*/ 36099 h 143739"/>
                <a:gd name="connsiteX37" fmla="*/ 127480 w 165371"/>
                <a:gd name="connsiteY37" fmla="*/ 31146 h 143739"/>
                <a:gd name="connsiteX38" fmla="*/ 142142 w 165371"/>
                <a:gd name="connsiteY38" fmla="*/ 39243 h 143739"/>
                <a:gd name="connsiteX39" fmla="*/ 153185 w 165371"/>
                <a:gd name="connsiteY39" fmla="*/ 52768 h 143739"/>
                <a:gd name="connsiteX40" fmla="*/ 154042 w 165371"/>
                <a:gd name="connsiteY40" fmla="*/ 59912 h 143739"/>
                <a:gd name="connsiteX41" fmla="*/ 156327 w 165371"/>
                <a:gd name="connsiteY41" fmla="*/ 81153 h 143739"/>
                <a:gd name="connsiteX42" fmla="*/ 155185 w 165371"/>
                <a:gd name="connsiteY42" fmla="*/ 95821 h 143739"/>
                <a:gd name="connsiteX43" fmla="*/ 152233 w 165371"/>
                <a:gd name="connsiteY43" fmla="*/ 103251 h 143739"/>
                <a:gd name="connsiteX44" fmla="*/ 152709 w 165371"/>
                <a:gd name="connsiteY44" fmla="*/ 104584 h 143739"/>
                <a:gd name="connsiteX45" fmla="*/ 154518 w 165371"/>
                <a:gd name="connsiteY45" fmla="*/ 105442 h 143739"/>
                <a:gd name="connsiteX46" fmla="*/ 154518 w 165371"/>
                <a:gd name="connsiteY46" fmla="*/ 107727 h 143739"/>
                <a:gd name="connsiteX47" fmla="*/ 153661 w 165371"/>
                <a:gd name="connsiteY47" fmla="*/ 115348 h 143739"/>
                <a:gd name="connsiteX48" fmla="*/ 160802 w 165371"/>
                <a:gd name="connsiteY48" fmla="*/ 127063 h 143739"/>
                <a:gd name="connsiteX49" fmla="*/ 165372 w 165371"/>
                <a:gd name="connsiteY49" fmla="*/ 136112 h 143739"/>
                <a:gd name="connsiteX50" fmla="*/ 157279 w 165371"/>
                <a:gd name="connsiteY50" fmla="*/ 143732 h 143739"/>
                <a:gd name="connsiteX51" fmla="*/ 142618 w 165371"/>
                <a:gd name="connsiteY51" fmla="*/ 139731 h 14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5371" h="143739">
                  <a:moveTo>
                    <a:pt x="142618" y="139732"/>
                  </a:moveTo>
                  <a:cubicBezTo>
                    <a:pt x="138285" y="136440"/>
                    <a:pt x="134982" y="131979"/>
                    <a:pt x="133097" y="126873"/>
                  </a:cubicBezTo>
                  <a:cubicBezTo>
                    <a:pt x="130473" y="117574"/>
                    <a:pt x="129128" y="107960"/>
                    <a:pt x="129098" y="98298"/>
                  </a:cubicBezTo>
                  <a:cubicBezTo>
                    <a:pt x="128854" y="95064"/>
                    <a:pt x="129308" y="91815"/>
                    <a:pt x="130431" y="88773"/>
                  </a:cubicBezTo>
                  <a:cubicBezTo>
                    <a:pt x="131669" y="87630"/>
                    <a:pt x="132145" y="84963"/>
                    <a:pt x="132050" y="80867"/>
                  </a:cubicBezTo>
                  <a:cubicBezTo>
                    <a:pt x="131955" y="76771"/>
                    <a:pt x="132050" y="73914"/>
                    <a:pt x="132050" y="72104"/>
                  </a:cubicBezTo>
                  <a:cubicBezTo>
                    <a:pt x="132050" y="65246"/>
                    <a:pt x="129670" y="61722"/>
                    <a:pt x="125766" y="61722"/>
                  </a:cubicBezTo>
                  <a:cubicBezTo>
                    <a:pt x="122347" y="61858"/>
                    <a:pt x="119040" y="62983"/>
                    <a:pt x="116246" y="64960"/>
                  </a:cubicBezTo>
                  <a:cubicBezTo>
                    <a:pt x="99490" y="75438"/>
                    <a:pt x="85304" y="84486"/>
                    <a:pt x="73879" y="91916"/>
                  </a:cubicBezTo>
                  <a:cubicBezTo>
                    <a:pt x="62388" y="99598"/>
                    <a:pt x="51415" y="108030"/>
                    <a:pt x="41034" y="117157"/>
                  </a:cubicBezTo>
                  <a:cubicBezTo>
                    <a:pt x="37483" y="121083"/>
                    <a:pt x="34297" y="125323"/>
                    <a:pt x="31513" y="129825"/>
                  </a:cubicBezTo>
                  <a:cubicBezTo>
                    <a:pt x="29418" y="133445"/>
                    <a:pt x="27895" y="135921"/>
                    <a:pt x="26943" y="137255"/>
                  </a:cubicBezTo>
                  <a:cubicBezTo>
                    <a:pt x="26204" y="138497"/>
                    <a:pt x="24865" y="139257"/>
                    <a:pt x="23421" y="139255"/>
                  </a:cubicBezTo>
                  <a:cubicBezTo>
                    <a:pt x="22266" y="139744"/>
                    <a:pt x="21048" y="140064"/>
                    <a:pt x="19803" y="140208"/>
                  </a:cubicBezTo>
                  <a:cubicBezTo>
                    <a:pt x="17775" y="139985"/>
                    <a:pt x="15873" y="139117"/>
                    <a:pt x="14376" y="137731"/>
                  </a:cubicBezTo>
                  <a:cubicBezTo>
                    <a:pt x="12281" y="136017"/>
                    <a:pt x="10949" y="134969"/>
                    <a:pt x="10282" y="134302"/>
                  </a:cubicBezTo>
                  <a:lnTo>
                    <a:pt x="4475" y="128206"/>
                  </a:lnTo>
                  <a:cubicBezTo>
                    <a:pt x="2591" y="126494"/>
                    <a:pt x="1069" y="124421"/>
                    <a:pt x="0" y="122110"/>
                  </a:cubicBezTo>
                  <a:cubicBezTo>
                    <a:pt x="520" y="116488"/>
                    <a:pt x="1475" y="110915"/>
                    <a:pt x="2856" y="105441"/>
                  </a:cubicBezTo>
                  <a:cubicBezTo>
                    <a:pt x="3939" y="99753"/>
                    <a:pt x="5532" y="94174"/>
                    <a:pt x="7616" y="88772"/>
                  </a:cubicBezTo>
                  <a:cubicBezTo>
                    <a:pt x="8568" y="88773"/>
                    <a:pt x="9901" y="86963"/>
                    <a:pt x="11710" y="83153"/>
                  </a:cubicBezTo>
                  <a:cubicBezTo>
                    <a:pt x="13116" y="80101"/>
                    <a:pt x="14772" y="77169"/>
                    <a:pt x="16661" y="74390"/>
                  </a:cubicBezTo>
                  <a:cubicBezTo>
                    <a:pt x="19764" y="63724"/>
                    <a:pt x="23679" y="53311"/>
                    <a:pt x="28371" y="43243"/>
                  </a:cubicBezTo>
                  <a:cubicBezTo>
                    <a:pt x="31881" y="37549"/>
                    <a:pt x="34816" y="31518"/>
                    <a:pt x="37130" y="25241"/>
                  </a:cubicBezTo>
                  <a:cubicBezTo>
                    <a:pt x="38971" y="19399"/>
                    <a:pt x="40090" y="13353"/>
                    <a:pt x="40462" y="7239"/>
                  </a:cubicBezTo>
                  <a:lnTo>
                    <a:pt x="40462" y="6286"/>
                  </a:lnTo>
                  <a:cubicBezTo>
                    <a:pt x="40455" y="5160"/>
                    <a:pt x="40985" y="4098"/>
                    <a:pt x="41890" y="3429"/>
                  </a:cubicBezTo>
                  <a:cubicBezTo>
                    <a:pt x="42610" y="2735"/>
                    <a:pt x="43558" y="2329"/>
                    <a:pt x="44556" y="2286"/>
                  </a:cubicBezTo>
                  <a:cubicBezTo>
                    <a:pt x="46208" y="940"/>
                    <a:pt x="48238" y="142"/>
                    <a:pt x="50364" y="0"/>
                  </a:cubicBezTo>
                  <a:cubicBezTo>
                    <a:pt x="55163" y="510"/>
                    <a:pt x="59471" y="3173"/>
                    <a:pt x="62074" y="7239"/>
                  </a:cubicBezTo>
                  <a:cubicBezTo>
                    <a:pt x="66373" y="12265"/>
                    <a:pt x="68795" y="18628"/>
                    <a:pt x="68929" y="25241"/>
                  </a:cubicBezTo>
                  <a:cubicBezTo>
                    <a:pt x="66854" y="38547"/>
                    <a:pt x="61739" y="51194"/>
                    <a:pt x="53981" y="62199"/>
                  </a:cubicBezTo>
                  <a:lnTo>
                    <a:pt x="50173" y="71247"/>
                  </a:lnTo>
                  <a:cubicBezTo>
                    <a:pt x="48921" y="73796"/>
                    <a:pt x="48085" y="76529"/>
                    <a:pt x="47698" y="79343"/>
                  </a:cubicBezTo>
                  <a:lnTo>
                    <a:pt x="72927" y="62198"/>
                  </a:lnTo>
                  <a:cubicBezTo>
                    <a:pt x="78779" y="56780"/>
                    <a:pt x="85158" y="51962"/>
                    <a:pt x="91968" y="47815"/>
                  </a:cubicBezTo>
                  <a:cubicBezTo>
                    <a:pt x="98646" y="42790"/>
                    <a:pt x="106066" y="38837"/>
                    <a:pt x="113961" y="36099"/>
                  </a:cubicBezTo>
                  <a:cubicBezTo>
                    <a:pt x="118200" y="33794"/>
                    <a:pt x="122755" y="32125"/>
                    <a:pt x="127480" y="31146"/>
                  </a:cubicBezTo>
                  <a:cubicBezTo>
                    <a:pt x="133124" y="32160"/>
                    <a:pt x="138277" y="35005"/>
                    <a:pt x="142142" y="39243"/>
                  </a:cubicBezTo>
                  <a:cubicBezTo>
                    <a:pt x="146853" y="42801"/>
                    <a:pt x="150640" y="47440"/>
                    <a:pt x="153185" y="52768"/>
                  </a:cubicBezTo>
                  <a:cubicBezTo>
                    <a:pt x="153059" y="55181"/>
                    <a:pt x="153349" y="57598"/>
                    <a:pt x="154042" y="59912"/>
                  </a:cubicBezTo>
                  <a:cubicBezTo>
                    <a:pt x="155664" y="66873"/>
                    <a:pt x="156431" y="74006"/>
                    <a:pt x="156327" y="81153"/>
                  </a:cubicBezTo>
                  <a:cubicBezTo>
                    <a:pt x="156367" y="86066"/>
                    <a:pt x="155985" y="90974"/>
                    <a:pt x="155185" y="95821"/>
                  </a:cubicBezTo>
                  <a:cubicBezTo>
                    <a:pt x="154423" y="100108"/>
                    <a:pt x="153471" y="102584"/>
                    <a:pt x="152233" y="103251"/>
                  </a:cubicBezTo>
                  <a:cubicBezTo>
                    <a:pt x="152305" y="103722"/>
                    <a:pt x="152467" y="104174"/>
                    <a:pt x="152709" y="104584"/>
                  </a:cubicBezTo>
                  <a:cubicBezTo>
                    <a:pt x="153101" y="105190"/>
                    <a:pt x="153802" y="105521"/>
                    <a:pt x="154518" y="105442"/>
                  </a:cubicBezTo>
                  <a:lnTo>
                    <a:pt x="154518" y="107727"/>
                  </a:lnTo>
                  <a:cubicBezTo>
                    <a:pt x="152138" y="107727"/>
                    <a:pt x="151853" y="110299"/>
                    <a:pt x="153661" y="115348"/>
                  </a:cubicBezTo>
                  <a:cubicBezTo>
                    <a:pt x="155030" y="119787"/>
                    <a:pt x="157484" y="123813"/>
                    <a:pt x="160802" y="127063"/>
                  </a:cubicBezTo>
                  <a:cubicBezTo>
                    <a:pt x="163473" y="129347"/>
                    <a:pt x="165119" y="132606"/>
                    <a:pt x="165372" y="136112"/>
                  </a:cubicBezTo>
                  <a:cubicBezTo>
                    <a:pt x="165372" y="139732"/>
                    <a:pt x="162611" y="142303"/>
                    <a:pt x="157279" y="143732"/>
                  </a:cubicBezTo>
                  <a:cubicBezTo>
                    <a:pt x="152107" y="143855"/>
                    <a:pt x="147011" y="142465"/>
                    <a:pt x="142618" y="13973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62A540E0-DB4E-6CD6-6582-191BCE469A9E}"/>
                </a:ext>
              </a:extLst>
            </p:cNvPr>
            <p:cNvSpPr/>
            <p:nvPr/>
          </p:nvSpPr>
          <p:spPr>
            <a:xfrm>
              <a:off x="3323609" y="4549851"/>
              <a:ext cx="134821" cy="135686"/>
            </a:xfrm>
            <a:custGeom>
              <a:avLst/>
              <a:gdLst>
                <a:gd name="connsiteX0" fmla="*/ 20480 w 134821"/>
                <a:gd name="connsiteY0" fmla="*/ 101111 h 135686"/>
                <a:gd name="connsiteX1" fmla="*/ 8961 w 134821"/>
                <a:gd name="connsiteY1" fmla="*/ 49676 h 135686"/>
                <a:gd name="connsiteX2" fmla="*/ 1820 w 134821"/>
                <a:gd name="connsiteY2" fmla="*/ 23958 h 135686"/>
                <a:gd name="connsiteX3" fmla="*/ 11 w 134821"/>
                <a:gd name="connsiteY3" fmla="*/ 14433 h 135686"/>
                <a:gd name="connsiteX4" fmla="*/ 6771 w 134821"/>
                <a:gd name="connsiteY4" fmla="*/ 2337 h 135686"/>
                <a:gd name="connsiteX5" fmla="*/ 11912 w 134821"/>
                <a:gd name="connsiteY5" fmla="*/ 241 h 135686"/>
                <a:gd name="connsiteX6" fmla="*/ 17529 w 134821"/>
                <a:gd name="connsiteY6" fmla="*/ 241 h 135686"/>
                <a:gd name="connsiteX7" fmla="*/ 35618 w 134821"/>
                <a:gd name="connsiteY7" fmla="*/ 55200 h 135686"/>
                <a:gd name="connsiteX8" fmla="*/ 39617 w 134821"/>
                <a:gd name="connsiteY8" fmla="*/ 78632 h 135686"/>
                <a:gd name="connsiteX9" fmla="*/ 42758 w 134821"/>
                <a:gd name="connsiteY9" fmla="*/ 90824 h 135686"/>
                <a:gd name="connsiteX10" fmla="*/ 45900 w 134821"/>
                <a:gd name="connsiteY10" fmla="*/ 96444 h 135686"/>
                <a:gd name="connsiteX11" fmla="*/ 49994 w 134821"/>
                <a:gd name="connsiteY11" fmla="*/ 99396 h 135686"/>
                <a:gd name="connsiteX12" fmla="*/ 53136 w 134821"/>
                <a:gd name="connsiteY12" fmla="*/ 97587 h 135686"/>
                <a:gd name="connsiteX13" fmla="*/ 71606 w 134821"/>
                <a:gd name="connsiteY13" fmla="*/ 75965 h 135686"/>
                <a:gd name="connsiteX14" fmla="*/ 86458 w 134821"/>
                <a:gd name="connsiteY14" fmla="*/ 56153 h 135686"/>
                <a:gd name="connsiteX15" fmla="*/ 99501 w 134821"/>
                <a:gd name="connsiteY15" fmla="*/ 38056 h 135686"/>
                <a:gd name="connsiteX16" fmla="*/ 105880 w 134821"/>
                <a:gd name="connsiteY16" fmla="*/ 29578 h 135686"/>
                <a:gd name="connsiteX17" fmla="*/ 115400 w 134821"/>
                <a:gd name="connsiteY17" fmla="*/ 18053 h 135686"/>
                <a:gd name="connsiteX18" fmla="*/ 123112 w 134821"/>
                <a:gd name="connsiteY18" fmla="*/ 12433 h 135686"/>
                <a:gd name="connsiteX19" fmla="*/ 127110 w 134821"/>
                <a:gd name="connsiteY19" fmla="*/ 11957 h 135686"/>
                <a:gd name="connsiteX20" fmla="*/ 134822 w 134821"/>
                <a:gd name="connsiteY20" fmla="*/ 18243 h 135686"/>
                <a:gd name="connsiteX21" fmla="*/ 126634 w 134821"/>
                <a:gd name="connsiteY21" fmla="*/ 35865 h 135686"/>
                <a:gd name="connsiteX22" fmla="*/ 121017 w 134821"/>
                <a:gd name="connsiteY22" fmla="*/ 45390 h 135686"/>
                <a:gd name="connsiteX23" fmla="*/ 117209 w 134821"/>
                <a:gd name="connsiteY23" fmla="*/ 52343 h 135686"/>
                <a:gd name="connsiteX24" fmla="*/ 98930 w 134821"/>
                <a:gd name="connsiteY24" fmla="*/ 80251 h 135686"/>
                <a:gd name="connsiteX25" fmla="*/ 81126 w 134821"/>
                <a:gd name="connsiteY25" fmla="*/ 102825 h 135686"/>
                <a:gd name="connsiteX26" fmla="*/ 73700 w 134821"/>
                <a:gd name="connsiteY26" fmla="*/ 109112 h 135686"/>
                <a:gd name="connsiteX27" fmla="*/ 61800 w 134821"/>
                <a:gd name="connsiteY27" fmla="*/ 122161 h 135686"/>
                <a:gd name="connsiteX28" fmla="*/ 41045 w 134821"/>
                <a:gd name="connsiteY28" fmla="*/ 135687 h 135686"/>
                <a:gd name="connsiteX29" fmla="*/ 32952 w 134821"/>
                <a:gd name="connsiteY29" fmla="*/ 131686 h 135686"/>
                <a:gd name="connsiteX30" fmla="*/ 20480 w 134821"/>
                <a:gd name="connsiteY30" fmla="*/ 101111 h 135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821" h="135686">
                  <a:moveTo>
                    <a:pt x="20480" y="101111"/>
                  </a:moveTo>
                  <a:cubicBezTo>
                    <a:pt x="15722" y="84185"/>
                    <a:pt x="11877" y="67015"/>
                    <a:pt x="8961" y="49676"/>
                  </a:cubicBezTo>
                  <a:cubicBezTo>
                    <a:pt x="7155" y="40954"/>
                    <a:pt x="4770" y="32363"/>
                    <a:pt x="1820" y="23958"/>
                  </a:cubicBezTo>
                  <a:cubicBezTo>
                    <a:pt x="888" y="20855"/>
                    <a:pt x="282" y="17663"/>
                    <a:pt x="11" y="14433"/>
                  </a:cubicBezTo>
                  <a:cubicBezTo>
                    <a:pt x="-193" y="9449"/>
                    <a:pt x="2420" y="4773"/>
                    <a:pt x="6771" y="2337"/>
                  </a:cubicBezTo>
                  <a:cubicBezTo>
                    <a:pt x="8302" y="1255"/>
                    <a:pt x="10061" y="538"/>
                    <a:pt x="11912" y="241"/>
                  </a:cubicBezTo>
                  <a:cubicBezTo>
                    <a:pt x="13770" y="-80"/>
                    <a:pt x="15670" y="-80"/>
                    <a:pt x="17529" y="241"/>
                  </a:cubicBezTo>
                  <a:cubicBezTo>
                    <a:pt x="24193" y="2623"/>
                    <a:pt x="30191" y="21006"/>
                    <a:pt x="35618" y="55200"/>
                  </a:cubicBezTo>
                  <a:cubicBezTo>
                    <a:pt x="36327" y="63105"/>
                    <a:pt x="37664" y="70940"/>
                    <a:pt x="39617" y="78632"/>
                  </a:cubicBezTo>
                  <a:cubicBezTo>
                    <a:pt x="41426" y="85585"/>
                    <a:pt x="42473" y="89586"/>
                    <a:pt x="42758" y="90824"/>
                  </a:cubicBezTo>
                  <a:cubicBezTo>
                    <a:pt x="43044" y="92062"/>
                    <a:pt x="44758" y="94539"/>
                    <a:pt x="45900" y="96444"/>
                  </a:cubicBezTo>
                  <a:cubicBezTo>
                    <a:pt x="47043" y="98349"/>
                    <a:pt x="48471" y="99396"/>
                    <a:pt x="49994" y="99396"/>
                  </a:cubicBezTo>
                  <a:cubicBezTo>
                    <a:pt x="51246" y="99252"/>
                    <a:pt x="52383" y="98598"/>
                    <a:pt x="53136" y="97587"/>
                  </a:cubicBezTo>
                  <a:cubicBezTo>
                    <a:pt x="59769" y="90801"/>
                    <a:pt x="65940" y="83578"/>
                    <a:pt x="71606" y="75965"/>
                  </a:cubicBezTo>
                  <a:cubicBezTo>
                    <a:pt x="78841" y="66440"/>
                    <a:pt x="83792" y="59392"/>
                    <a:pt x="86458" y="56153"/>
                  </a:cubicBezTo>
                  <a:cubicBezTo>
                    <a:pt x="89790" y="51009"/>
                    <a:pt x="94169" y="45009"/>
                    <a:pt x="99501" y="38056"/>
                  </a:cubicBezTo>
                  <a:cubicBezTo>
                    <a:pt x="100453" y="36912"/>
                    <a:pt x="102547" y="34055"/>
                    <a:pt x="105880" y="29578"/>
                  </a:cubicBezTo>
                  <a:cubicBezTo>
                    <a:pt x="108783" y="25521"/>
                    <a:pt x="111964" y="21670"/>
                    <a:pt x="115400" y="18053"/>
                  </a:cubicBezTo>
                  <a:cubicBezTo>
                    <a:pt x="117452" y="15556"/>
                    <a:pt x="120106" y="13621"/>
                    <a:pt x="123112" y="12433"/>
                  </a:cubicBezTo>
                  <a:cubicBezTo>
                    <a:pt x="124413" y="12073"/>
                    <a:pt x="125761" y="11912"/>
                    <a:pt x="127110" y="11957"/>
                  </a:cubicBezTo>
                  <a:cubicBezTo>
                    <a:pt x="132251" y="11957"/>
                    <a:pt x="134822" y="14052"/>
                    <a:pt x="134822" y="18243"/>
                  </a:cubicBezTo>
                  <a:cubicBezTo>
                    <a:pt x="133704" y="24740"/>
                    <a:pt x="130878" y="30822"/>
                    <a:pt x="126634" y="35865"/>
                  </a:cubicBezTo>
                  <a:cubicBezTo>
                    <a:pt x="124473" y="38860"/>
                    <a:pt x="122593" y="42049"/>
                    <a:pt x="121017" y="45390"/>
                  </a:cubicBezTo>
                  <a:cubicBezTo>
                    <a:pt x="119989" y="47832"/>
                    <a:pt x="118713" y="50162"/>
                    <a:pt x="117209" y="52343"/>
                  </a:cubicBezTo>
                  <a:cubicBezTo>
                    <a:pt x="111834" y="62097"/>
                    <a:pt x="105723" y="71427"/>
                    <a:pt x="98930" y="80251"/>
                  </a:cubicBezTo>
                  <a:cubicBezTo>
                    <a:pt x="93418" y="88101"/>
                    <a:pt x="87475" y="95637"/>
                    <a:pt x="81126" y="102825"/>
                  </a:cubicBezTo>
                  <a:lnTo>
                    <a:pt x="73700" y="109112"/>
                  </a:lnTo>
                  <a:cubicBezTo>
                    <a:pt x="69211" y="112955"/>
                    <a:pt x="65214" y="117338"/>
                    <a:pt x="61800" y="122161"/>
                  </a:cubicBezTo>
                  <a:cubicBezTo>
                    <a:pt x="52279" y="131686"/>
                    <a:pt x="45329" y="135687"/>
                    <a:pt x="41045" y="135687"/>
                  </a:cubicBezTo>
                  <a:cubicBezTo>
                    <a:pt x="37927" y="135468"/>
                    <a:pt x="35020" y="134031"/>
                    <a:pt x="32952" y="131686"/>
                  </a:cubicBezTo>
                  <a:cubicBezTo>
                    <a:pt x="29525" y="128829"/>
                    <a:pt x="25717" y="118827"/>
                    <a:pt x="20480" y="10111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07F2FEF5-8F85-B4A3-3E18-2E006EE163A4}"/>
                </a:ext>
              </a:extLst>
            </p:cNvPr>
            <p:cNvSpPr/>
            <p:nvPr/>
          </p:nvSpPr>
          <p:spPr>
            <a:xfrm>
              <a:off x="3606324" y="4464843"/>
              <a:ext cx="84693" cy="235648"/>
            </a:xfrm>
            <a:custGeom>
              <a:avLst/>
              <a:gdLst>
                <a:gd name="connsiteX0" fmla="*/ 56 w 84693"/>
                <a:gd name="connsiteY0" fmla="*/ 211264 h 235648"/>
                <a:gd name="connsiteX1" fmla="*/ 2341 w 84693"/>
                <a:gd name="connsiteY1" fmla="*/ 200501 h 235648"/>
                <a:gd name="connsiteX2" fmla="*/ 3198 w 84693"/>
                <a:gd name="connsiteY2" fmla="*/ 195072 h 235648"/>
                <a:gd name="connsiteX3" fmla="*/ 4055 w 84693"/>
                <a:gd name="connsiteY3" fmla="*/ 191071 h 235648"/>
                <a:gd name="connsiteX4" fmla="*/ 7672 w 84693"/>
                <a:gd name="connsiteY4" fmla="*/ 176117 h 235648"/>
                <a:gd name="connsiteX5" fmla="*/ 29284 w 84693"/>
                <a:gd name="connsiteY5" fmla="*/ 112585 h 235648"/>
                <a:gd name="connsiteX6" fmla="*/ 31093 w 84693"/>
                <a:gd name="connsiteY6" fmla="*/ 108775 h 235648"/>
                <a:gd name="connsiteX7" fmla="*/ 36520 w 84693"/>
                <a:gd name="connsiteY7" fmla="*/ 106775 h 235648"/>
                <a:gd name="connsiteX8" fmla="*/ 41470 w 84693"/>
                <a:gd name="connsiteY8" fmla="*/ 105822 h 235648"/>
                <a:gd name="connsiteX9" fmla="*/ 46231 w 84693"/>
                <a:gd name="connsiteY9" fmla="*/ 107918 h 235648"/>
                <a:gd name="connsiteX10" fmla="*/ 51848 w 84693"/>
                <a:gd name="connsiteY10" fmla="*/ 115347 h 235648"/>
                <a:gd name="connsiteX11" fmla="*/ 54513 w 84693"/>
                <a:gd name="connsiteY11" fmla="*/ 123444 h 235648"/>
                <a:gd name="connsiteX12" fmla="*/ 48706 w 84693"/>
                <a:gd name="connsiteY12" fmla="*/ 144208 h 235648"/>
                <a:gd name="connsiteX13" fmla="*/ 40994 w 84693"/>
                <a:gd name="connsiteY13" fmla="*/ 166687 h 235648"/>
                <a:gd name="connsiteX14" fmla="*/ 32521 w 84693"/>
                <a:gd name="connsiteY14" fmla="*/ 189261 h 235648"/>
                <a:gd name="connsiteX15" fmla="*/ 29760 w 84693"/>
                <a:gd name="connsiteY15" fmla="*/ 200025 h 235648"/>
                <a:gd name="connsiteX16" fmla="*/ 24810 w 84693"/>
                <a:gd name="connsiteY16" fmla="*/ 213074 h 235648"/>
                <a:gd name="connsiteX17" fmla="*/ 19859 w 84693"/>
                <a:gd name="connsiteY17" fmla="*/ 230696 h 235648"/>
                <a:gd name="connsiteX18" fmla="*/ 14908 w 84693"/>
                <a:gd name="connsiteY18" fmla="*/ 235648 h 235648"/>
                <a:gd name="connsiteX19" fmla="*/ 6340 w 84693"/>
                <a:gd name="connsiteY19" fmla="*/ 229362 h 235648"/>
                <a:gd name="connsiteX20" fmla="*/ 56 w 84693"/>
                <a:gd name="connsiteY20" fmla="*/ 211264 h 235648"/>
                <a:gd name="connsiteX21" fmla="*/ 44612 w 84693"/>
                <a:gd name="connsiteY21" fmla="*/ 35528 h 235648"/>
                <a:gd name="connsiteX22" fmla="*/ 44612 w 84693"/>
                <a:gd name="connsiteY22" fmla="*/ 27908 h 235648"/>
                <a:gd name="connsiteX23" fmla="*/ 52990 w 84693"/>
                <a:gd name="connsiteY23" fmla="*/ 20003 h 235648"/>
                <a:gd name="connsiteX24" fmla="*/ 57275 w 84693"/>
                <a:gd name="connsiteY24" fmla="*/ 7620 h 235648"/>
                <a:gd name="connsiteX25" fmla="*/ 58607 w 84693"/>
                <a:gd name="connsiteY25" fmla="*/ 4191 h 235648"/>
                <a:gd name="connsiteX26" fmla="*/ 61749 w 84693"/>
                <a:gd name="connsiteY26" fmla="*/ 2191 h 235648"/>
                <a:gd name="connsiteX27" fmla="*/ 68033 w 84693"/>
                <a:gd name="connsiteY27" fmla="*/ 0 h 235648"/>
                <a:gd name="connsiteX28" fmla="*/ 82028 w 84693"/>
                <a:gd name="connsiteY28" fmla="*/ 10763 h 235648"/>
                <a:gd name="connsiteX29" fmla="*/ 84694 w 84693"/>
                <a:gd name="connsiteY29" fmla="*/ 21146 h 235648"/>
                <a:gd name="connsiteX30" fmla="*/ 82504 w 84693"/>
                <a:gd name="connsiteY30" fmla="*/ 29432 h 235648"/>
                <a:gd name="connsiteX31" fmla="*/ 74412 w 84693"/>
                <a:gd name="connsiteY31" fmla="*/ 40481 h 235648"/>
                <a:gd name="connsiteX32" fmla="*/ 59940 w 84693"/>
                <a:gd name="connsiteY32" fmla="*/ 50863 h 235648"/>
                <a:gd name="connsiteX33" fmla="*/ 50420 w 84693"/>
                <a:gd name="connsiteY33" fmla="*/ 46387 h 235648"/>
                <a:gd name="connsiteX34" fmla="*/ 44707 w 84693"/>
                <a:gd name="connsiteY34" fmla="*/ 3552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693" h="235648">
                  <a:moveTo>
                    <a:pt x="56" y="211264"/>
                  </a:moveTo>
                  <a:cubicBezTo>
                    <a:pt x="-40" y="207547"/>
                    <a:pt x="743" y="203859"/>
                    <a:pt x="2341" y="200501"/>
                  </a:cubicBezTo>
                  <a:cubicBezTo>
                    <a:pt x="2389" y="198662"/>
                    <a:pt x="2677" y="196837"/>
                    <a:pt x="3198" y="195072"/>
                  </a:cubicBezTo>
                  <a:cubicBezTo>
                    <a:pt x="3611" y="193769"/>
                    <a:pt x="3898" y="192429"/>
                    <a:pt x="4055" y="191071"/>
                  </a:cubicBezTo>
                  <a:cubicBezTo>
                    <a:pt x="4504" y="185933"/>
                    <a:pt x="5724" y="180892"/>
                    <a:pt x="7672" y="176117"/>
                  </a:cubicBezTo>
                  <a:cubicBezTo>
                    <a:pt x="16148" y="155394"/>
                    <a:pt x="23365" y="134178"/>
                    <a:pt x="29284" y="112585"/>
                  </a:cubicBezTo>
                  <a:cubicBezTo>
                    <a:pt x="29315" y="111115"/>
                    <a:pt x="29973" y="109728"/>
                    <a:pt x="31093" y="108775"/>
                  </a:cubicBezTo>
                  <a:cubicBezTo>
                    <a:pt x="32671" y="107598"/>
                    <a:pt x="34556" y="106903"/>
                    <a:pt x="36520" y="106775"/>
                  </a:cubicBezTo>
                  <a:cubicBezTo>
                    <a:pt x="38140" y="106316"/>
                    <a:pt x="39796" y="105997"/>
                    <a:pt x="41470" y="105822"/>
                  </a:cubicBezTo>
                  <a:cubicBezTo>
                    <a:pt x="43275" y="105847"/>
                    <a:pt x="44993" y="106603"/>
                    <a:pt x="46231" y="107918"/>
                  </a:cubicBezTo>
                  <a:cubicBezTo>
                    <a:pt x="48325" y="110219"/>
                    <a:pt x="50205" y="112705"/>
                    <a:pt x="51848" y="115347"/>
                  </a:cubicBezTo>
                  <a:cubicBezTo>
                    <a:pt x="53792" y="117575"/>
                    <a:pt x="54754" y="120496"/>
                    <a:pt x="54513" y="123444"/>
                  </a:cubicBezTo>
                  <a:cubicBezTo>
                    <a:pt x="54110" y="130705"/>
                    <a:pt x="52128" y="137792"/>
                    <a:pt x="48706" y="144208"/>
                  </a:cubicBezTo>
                  <a:cubicBezTo>
                    <a:pt x="45308" y="151391"/>
                    <a:pt x="42721" y="158930"/>
                    <a:pt x="40994" y="166687"/>
                  </a:cubicBezTo>
                  <a:cubicBezTo>
                    <a:pt x="37733" y="174040"/>
                    <a:pt x="34904" y="181578"/>
                    <a:pt x="32521" y="189261"/>
                  </a:cubicBezTo>
                  <a:cubicBezTo>
                    <a:pt x="31855" y="191071"/>
                    <a:pt x="30998" y="194596"/>
                    <a:pt x="29760" y="200025"/>
                  </a:cubicBezTo>
                  <a:cubicBezTo>
                    <a:pt x="28909" y="204638"/>
                    <a:pt x="27232" y="209058"/>
                    <a:pt x="24810" y="213074"/>
                  </a:cubicBezTo>
                  <a:cubicBezTo>
                    <a:pt x="23724" y="219092"/>
                    <a:pt x="22066" y="224993"/>
                    <a:pt x="19859" y="230696"/>
                  </a:cubicBezTo>
                  <a:cubicBezTo>
                    <a:pt x="18336" y="234029"/>
                    <a:pt x="16717" y="235648"/>
                    <a:pt x="14908" y="235648"/>
                  </a:cubicBezTo>
                  <a:cubicBezTo>
                    <a:pt x="13099" y="235648"/>
                    <a:pt x="9958" y="233553"/>
                    <a:pt x="6340" y="229362"/>
                  </a:cubicBezTo>
                  <a:cubicBezTo>
                    <a:pt x="1875" y="224434"/>
                    <a:pt x="-394" y="217900"/>
                    <a:pt x="56" y="211264"/>
                  </a:cubicBezTo>
                  <a:close/>
                  <a:moveTo>
                    <a:pt x="44612" y="35528"/>
                  </a:moveTo>
                  <a:cubicBezTo>
                    <a:pt x="43184" y="30480"/>
                    <a:pt x="43184" y="27908"/>
                    <a:pt x="44612" y="27908"/>
                  </a:cubicBezTo>
                  <a:cubicBezTo>
                    <a:pt x="46040" y="27908"/>
                    <a:pt x="49849" y="24955"/>
                    <a:pt x="52990" y="20003"/>
                  </a:cubicBezTo>
                  <a:cubicBezTo>
                    <a:pt x="55693" y="16433"/>
                    <a:pt x="57193" y="12097"/>
                    <a:pt x="57275" y="7620"/>
                  </a:cubicBezTo>
                  <a:cubicBezTo>
                    <a:pt x="57314" y="6358"/>
                    <a:pt x="57785" y="5148"/>
                    <a:pt x="58607" y="4191"/>
                  </a:cubicBezTo>
                  <a:cubicBezTo>
                    <a:pt x="59416" y="3208"/>
                    <a:pt x="60516" y="2507"/>
                    <a:pt x="61749" y="2191"/>
                  </a:cubicBezTo>
                  <a:cubicBezTo>
                    <a:pt x="63593" y="878"/>
                    <a:pt x="65773" y="118"/>
                    <a:pt x="68033" y="0"/>
                  </a:cubicBezTo>
                  <a:cubicBezTo>
                    <a:pt x="73174" y="0"/>
                    <a:pt x="77553" y="3524"/>
                    <a:pt x="82028" y="10763"/>
                  </a:cubicBezTo>
                  <a:cubicBezTo>
                    <a:pt x="83658" y="13990"/>
                    <a:pt x="84567" y="17533"/>
                    <a:pt x="84694" y="21146"/>
                  </a:cubicBezTo>
                  <a:cubicBezTo>
                    <a:pt x="84665" y="24047"/>
                    <a:pt x="83912" y="26895"/>
                    <a:pt x="82504" y="29432"/>
                  </a:cubicBezTo>
                  <a:cubicBezTo>
                    <a:pt x="80212" y="33396"/>
                    <a:pt x="77499" y="37100"/>
                    <a:pt x="74412" y="40481"/>
                  </a:cubicBezTo>
                  <a:cubicBezTo>
                    <a:pt x="69270" y="47435"/>
                    <a:pt x="64891" y="50863"/>
                    <a:pt x="59940" y="50863"/>
                  </a:cubicBezTo>
                  <a:cubicBezTo>
                    <a:pt x="56363" y="50452"/>
                    <a:pt x="53019" y="48880"/>
                    <a:pt x="50420" y="46387"/>
                  </a:cubicBezTo>
                  <a:cubicBezTo>
                    <a:pt x="47677" y="43275"/>
                    <a:pt x="45718" y="39552"/>
                    <a:pt x="44707" y="35528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A015508D-549C-8985-76BC-AA4EB0F19142}"/>
                </a:ext>
              </a:extLst>
            </p:cNvPr>
            <p:cNvSpPr/>
            <p:nvPr/>
          </p:nvSpPr>
          <p:spPr>
            <a:xfrm>
              <a:off x="3829310" y="4530756"/>
              <a:ext cx="154178" cy="168592"/>
            </a:xfrm>
            <a:custGeom>
              <a:avLst/>
              <a:gdLst>
                <a:gd name="connsiteX0" fmla="*/ 1469 w 154178"/>
                <a:gd name="connsiteY0" fmla="*/ 157067 h 168592"/>
                <a:gd name="connsiteX1" fmla="*/ 136 w 154178"/>
                <a:gd name="connsiteY1" fmla="*/ 150400 h 168592"/>
                <a:gd name="connsiteX2" fmla="*/ 136 w 154178"/>
                <a:gd name="connsiteY2" fmla="*/ 143637 h 168592"/>
                <a:gd name="connsiteX3" fmla="*/ 6895 w 154178"/>
                <a:gd name="connsiteY3" fmla="*/ 108013 h 168592"/>
                <a:gd name="connsiteX4" fmla="*/ 9085 w 154178"/>
                <a:gd name="connsiteY4" fmla="*/ 98965 h 168592"/>
                <a:gd name="connsiteX5" fmla="*/ 24889 w 154178"/>
                <a:gd name="connsiteY5" fmla="*/ 51340 h 168592"/>
                <a:gd name="connsiteX6" fmla="*/ 48310 w 154178"/>
                <a:gd name="connsiteY6" fmla="*/ 2286 h 168592"/>
                <a:gd name="connsiteX7" fmla="*/ 55926 w 154178"/>
                <a:gd name="connsiteY7" fmla="*/ 0 h 168592"/>
                <a:gd name="connsiteX8" fmla="*/ 65447 w 154178"/>
                <a:gd name="connsiteY8" fmla="*/ 4096 h 168592"/>
                <a:gd name="connsiteX9" fmla="*/ 68208 w 154178"/>
                <a:gd name="connsiteY9" fmla="*/ 10858 h 168592"/>
                <a:gd name="connsiteX10" fmla="*/ 64780 w 154178"/>
                <a:gd name="connsiteY10" fmla="*/ 24098 h 168592"/>
                <a:gd name="connsiteX11" fmla="*/ 53355 w 154178"/>
                <a:gd name="connsiteY11" fmla="*/ 50006 h 168592"/>
                <a:gd name="connsiteX12" fmla="*/ 47262 w 154178"/>
                <a:gd name="connsiteY12" fmla="*/ 63532 h 168592"/>
                <a:gd name="connsiteX13" fmla="*/ 42978 w 154178"/>
                <a:gd name="connsiteY13" fmla="*/ 75247 h 168592"/>
                <a:gd name="connsiteX14" fmla="*/ 42978 w 154178"/>
                <a:gd name="connsiteY14" fmla="*/ 76200 h 168592"/>
                <a:gd name="connsiteX15" fmla="*/ 44787 w 154178"/>
                <a:gd name="connsiteY15" fmla="*/ 75533 h 168592"/>
                <a:gd name="connsiteX16" fmla="*/ 46501 w 154178"/>
                <a:gd name="connsiteY16" fmla="*/ 74390 h 168592"/>
                <a:gd name="connsiteX17" fmla="*/ 70683 w 154178"/>
                <a:gd name="connsiteY17" fmla="*/ 50959 h 168592"/>
                <a:gd name="connsiteX18" fmla="*/ 96960 w 154178"/>
                <a:gd name="connsiteY18" fmla="*/ 32480 h 168592"/>
                <a:gd name="connsiteX19" fmla="*/ 105052 w 154178"/>
                <a:gd name="connsiteY19" fmla="*/ 28861 h 168592"/>
                <a:gd name="connsiteX20" fmla="*/ 111812 w 154178"/>
                <a:gd name="connsiteY20" fmla="*/ 26098 h 168592"/>
                <a:gd name="connsiteX21" fmla="*/ 128949 w 154178"/>
                <a:gd name="connsiteY21" fmla="*/ 22574 h 168592"/>
                <a:gd name="connsiteX22" fmla="*/ 139993 w 154178"/>
                <a:gd name="connsiteY22" fmla="*/ 24574 h 168592"/>
                <a:gd name="connsiteX23" fmla="*/ 146562 w 154178"/>
                <a:gd name="connsiteY23" fmla="*/ 30671 h 168592"/>
                <a:gd name="connsiteX24" fmla="*/ 149037 w 154178"/>
                <a:gd name="connsiteY24" fmla="*/ 35623 h 168592"/>
                <a:gd name="connsiteX25" fmla="*/ 151988 w 154178"/>
                <a:gd name="connsiteY25" fmla="*/ 37814 h 168592"/>
                <a:gd name="connsiteX26" fmla="*/ 153702 w 154178"/>
                <a:gd name="connsiteY26" fmla="*/ 38957 h 168592"/>
                <a:gd name="connsiteX27" fmla="*/ 154178 w 154178"/>
                <a:gd name="connsiteY27" fmla="*/ 40577 h 168592"/>
                <a:gd name="connsiteX28" fmla="*/ 150560 w 154178"/>
                <a:gd name="connsiteY28" fmla="*/ 44386 h 168592"/>
                <a:gd name="connsiteX29" fmla="*/ 137517 w 154178"/>
                <a:gd name="connsiteY29" fmla="*/ 45529 h 168592"/>
                <a:gd name="connsiteX30" fmla="*/ 127140 w 154178"/>
                <a:gd name="connsiteY30" fmla="*/ 47815 h 168592"/>
                <a:gd name="connsiteX31" fmla="*/ 116381 w 154178"/>
                <a:gd name="connsiteY31" fmla="*/ 52292 h 168592"/>
                <a:gd name="connsiteX32" fmla="*/ 78299 w 154178"/>
                <a:gd name="connsiteY32" fmla="*/ 74771 h 168592"/>
                <a:gd name="connsiteX33" fmla="*/ 53260 w 154178"/>
                <a:gd name="connsiteY33" fmla="*/ 96869 h 168592"/>
                <a:gd name="connsiteX34" fmla="*/ 40217 w 154178"/>
                <a:gd name="connsiteY34" fmla="*/ 115919 h 168592"/>
                <a:gd name="connsiteX35" fmla="*/ 33648 w 154178"/>
                <a:gd name="connsiteY35" fmla="*/ 132302 h 168592"/>
                <a:gd name="connsiteX36" fmla="*/ 30316 w 154178"/>
                <a:gd name="connsiteY36" fmla="*/ 148780 h 168592"/>
                <a:gd name="connsiteX37" fmla="*/ 28507 w 154178"/>
                <a:gd name="connsiteY37" fmla="*/ 154019 h 168592"/>
                <a:gd name="connsiteX38" fmla="*/ 24413 w 154178"/>
                <a:gd name="connsiteY38" fmla="*/ 161449 h 168592"/>
                <a:gd name="connsiteX39" fmla="*/ 15464 w 154178"/>
                <a:gd name="connsiteY39" fmla="*/ 168592 h 168592"/>
                <a:gd name="connsiteX40" fmla="*/ 4610 w 154178"/>
                <a:gd name="connsiteY40" fmla="*/ 161449 h 168592"/>
                <a:gd name="connsiteX41" fmla="*/ 1469 w 154178"/>
                <a:gd name="connsiteY41" fmla="*/ 157067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4178" h="168592">
                  <a:moveTo>
                    <a:pt x="1469" y="157067"/>
                  </a:moveTo>
                  <a:cubicBezTo>
                    <a:pt x="460" y="154996"/>
                    <a:pt x="1" y="152700"/>
                    <a:pt x="136" y="150400"/>
                  </a:cubicBezTo>
                  <a:cubicBezTo>
                    <a:pt x="-45" y="148149"/>
                    <a:pt x="-45" y="145887"/>
                    <a:pt x="136" y="143637"/>
                  </a:cubicBezTo>
                  <a:cubicBezTo>
                    <a:pt x="1342" y="131587"/>
                    <a:pt x="3604" y="119667"/>
                    <a:pt x="6895" y="108013"/>
                  </a:cubicBezTo>
                  <a:lnTo>
                    <a:pt x="9085" y="98965"/>
                  </a:lnTo>
                  <a:cubicBezTo>
                    <a:pt x="12797" y="82614"/>
                    <a:pt x="18090" y="66665"/>
                    <a:pt x="24889" y="51340"/>
                  </a:cubicBezTo>
                  <a:cubicBezTo>
                    <a:pt x="31099" y="34272"/>
                    <a:pt x="38942" y="17845"/>
                    <a:pt x="48310" y="2286"/>
                  </a:cubicBezTo>
                  <a:cubicBezTo>
                    <a:pt x="50574" y="803"/>
                    <a:pt x="53220" y="9"/>
                    <a:pt x="55926" y="0"/>
                  </a:cubicBezTo>
                  <a:cubicBezTo>
                    <a:pt x="59524" y="14"/>
                    <a:pt x="62962" y="1492"/>
                    <a:pt x="65447" y="4096"/>
                  </a:cubicBezTo>
                  <a:cubicBezTo>
                    <a:pt x="67488" y="5710"/>
                    <a:pt x="68535" y="8276"/>
                    <a:pt x="68208" y="10858"/>
                  </a:cubicBezTo>
                  <a:cubicBezTo>
                    <a:pt x="67822" y="15434"/>
                    <a:pt x="66663" y="19911"/>
                    <a:pt x="64780" y="24098"/>
                  </a:cubicBezTo>
                  <a:cubicBezTo>
                    <a:pt x="62590" y="30004"/>
                    <a:pt x="58687" y="38576"/>
                    <a:pt x="53355" y="50006"/>
                  </a:cubicBezTo>
                  <a:cubicBezTo>
                    <a:pt x="52118" y="52483"/>
                    <a:pt x="50118" y="56959"/>
                    <a:pt x="47262" y="63532"/>
                  </a:cubicBezTo>
                  <a:cubicBezTo>
                    <a:pt x="45411" y="67269"/>
                    <a:pt x="43975" y="71197"/>
                    <a:pt x="42978" y="75247"/>
                  </a:cubicBezTo>
                  <a:cubicBezTo>
                    <a:pt x="42978" y="75914"/>
                    <a:pt x="42978" y="76200"/>
                    <a:pt x="42978" y="76200"/>
                  </a:cubicBezTo>
                  <a:cubicBezTo>
                    <a:pt x="43628" y="76137"/>
                    <a:pt x="44251" y="75907"/>
                    <a:pt x="44787" y="75533"/>
                  </a:cubicBezTo>
                  <a:lnTo>
                    <a:pt x="46501" y="74390"/>
                  </a:lnTo>
                  <a:cubicBezTo>
                    <a:pt x="53185" y="65273"/>
                    <a:pt x="61361" y="57351"/>
                    <a:pt x="70683" y="50959"/>
                  </a:cubicBezTo>
                  <a:cubicBezTo>
                    <a:pt x="78951" y="44129"/>
                    <a:pt x="87736" y="37951"/>
                    <a:pt x="96960" y="32480"/>
                  </a:cubicBezTo>
                  <a:cubicBezTo>
                    <a:pt x="99557" y="31061"/>
                    <a:pt x="102263" y="29851"/>
                    <a:pt x="105052" y="28861"/>
                  </a:cubicBezTo>
                  <a:cubicBezTo>
                    <a:pt x="107363" y="28087"/>
                    <a:pt x="109621" y="27165"/>
                    <a:pt x="111812" y="26098"/>
                  </a:cubicBezTo>
                  <a:cubicBezTo>
                    <a:pt x="117173" y="23609"/>
                    <a:pt x="123040" y="22402"/>
                    <a:pt x="128949" y="22574"/>
                  </a:cubicBezTo>
                  <a:cubicBezTo>
                    <a:pt x="132726" y="22504"/>
                    <a:pt x="136480" y="23183"/>
                    <a:pt x="139993" y="24574"/>
                  </a:cubicBezTo>
                  <a:cubicBezTo>
                    <a:pt x="142898" y="25664"/>
                    <a:pt x="145258" y="27854"/>
                    <a:pt x="146562" y="30671"/>
                  </a:cubicBezTo>
                  <a:cubicBezTo>
                    <a:pt x="146771" y="32564"/>
                    <a:pt x="147649" y="34320"/>
                    <a:pt x="149037" y="35623"/>
                  </a:cubicBezTo>
                  <a:cubicBezTo>
                    <a:pt x="149926" y="36473"/>
                    <a:pt x="150918" y="37209"/>
                    <a:pt x="151988" y="37814"/>
                  </a:cubicBezTo>
                  <a:cubicBezTo>
                    <a:pt x="152759" y="37735"/>
                    <a:pt x="153478" y="38215"/>
                    <a:pt x="153702" y="38957"/>
                  </a:cubicBezTo>
                  <a:cubicBezTo>
                    <a:pt x="153977" y="39456"/>
                    <a:pt x="154139" y="40008"/>
                    <a:pt x="154178" y="40577"/>
                  </a:cubicBezTo>
                  <a:cubicBezTo>
                    <a:pt x="154178" y="42672"/>
                    <a:pt x="153035" y="43910"/>
                    <a:pt x="150560" y="44386"/>
                  </a:cubicBezTo>
                  <a:cubicBezTo>
                    <a:pt x="146241" y="45045"/>
                    <a:pt x="141885" y="45427"/>
                    <a:pt x="137517" y="45529"/>
                  </a:cubicBezTo>
                  <a:cubicBezTo>
                    <a:pt x="133977" y="45863"/>
                    <a:pt x="130492" y="46631"/>
                    <a:pt x="127140" y="47815"/>
                  </a:cubicBezTo>
                  <a:cubicBezTo>
                    <a:pt x="123447" y="49038"/>
                    <a:pt x="119851" y="50534"/>
                    <a:pt x="116381" y="52292"/>
                  </a:cubicBezTo>
                  <a:cubicBezTo>
                    <a:pt x="99498" y="61881"/>
                    <a:pt x="86804" y="69374"/>
                    <a:pt x="78299" y="74771"/>
                  </a:cubicBezTo>
                  <a:cubicBezTo>
                    <a:pt x="69060" y="81058"/>
                    <a:pt x="60648" y="88482"/>
                    <a:pt x="53260" y="96869"/>
                  </a:cubicBezTo>
                  <a:cubicBezTo>
                    <a:pt x="48320" y="102792"/>
                    <a:pt x="43953" y="109171"/>
                    <a:pt x="40217" y="115919"/>
                  </a:cubicBezTo>
                  <a:cubicBezTo>
                    <a:pt x="36882" y="120847"/>
                    <a:pt x="34642" y="126434"/>
                    <a:pt x="33648" y="132302"/>
                  </a:cubicBezTo>
                  <a:cubicBezTo>
                    <a:pt x="32109" y="137699"/>
                    <a:pt x="30995" y="143209"/>
                    <a:pt x="30316" y="148780"/>
                  </a:cubicBezTo>
                  <a:cubicBezTo>
                    <a:pt x="30316" y="149733"/>
                    <a:pt x="29364" y="151447"/>
                    <a:pt x="28507" y="154019"/>
                  </a:cubicBezTo>
                  <a:cubicBezTo>
                    <a:pt x="27477" y="156666"/>
                    <a:pt x="26100" y="159164"/>
                    <a:pt x="24413" y="161449"/>
                  </a:cubicBezTo>
                  <a:cubicBezTo>
                    <a:pt x="20795" y="166211"/>
                    <a:pt x="17844" y="168592"/>
                    <a:pt x="15464" y="168592"/>
                  </a:cubicBezTo>
                  <a:cubicBezTo>
                    <a:pt x="13084" y="168592"/>
                    <a:pt x="9085" y="166211"/>
                    <a:pt x="4610" y="161449"/>
                  </a:cubicBezTo>
                  <a:cubicBezTo>
                    <a:pt x="3372" y="160135"/>
                    <a:pt x="2315" y="158662"/>
                    <a:pt x="1469" y="157067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F809503A-0607-F429-9593-8D3ED74583C5}"/>
                </a:ext>
              </a:extLst>
            </p:cNvPr>
            <p:cNvSpPr/>
            <p:nvPr/>
          </p:nvSpPr>
          <p:spPr>
            <a:xfrm>
              <a:off x="4122488" y="4538948"/>
              <a:ext cx="135026" cy="162986"/>
            </a:xfrm>
            <a:custGeom>
              <a:avLst/>
              <a:gdLst>
                <a:gd name="connsiteX0" fmla="*/ 24468 w 135026"/>
                <a:gd name="connsiteY0" fmla="*/ 161068 h 162986"/>
                <a:gd name="connsiteX1" fmla="*/ 15518 w 135026"/>
                <a:gd name="connsiteY1" fmla="*/ 154305 h 162986"/>
                <a:gd name="connsiteX2" fmla="*/ 666 w 135026"/>
                <a:gd name="connsiteY2" fmla="*/ 125730 h 162986"/>
                <a:gd name="connsiteX3" fmla="*/ 666 w 135026"/>
                <a:gd name="connsiteY3" fmla="*/ 121253 h 162986"/>
                <a:gd name="connsiteX4" fmla="*/ 1809 w 135026"/>
                <a:gd name="connsiteY4" fmla="*/ 114967 h 162986"/>
                <a:gd name="connsiteX5" fmla="*/ 1809 w 135026"/>
                <a:gd name="connsiteY5" fmla="*/ 110871 h 162986"/>
                <a:gd name="connsiteX6" fmla="*/ 0 w 135026"/>
                <a:gd name="connsiteY6" fmla="*/ 108395 h 162986"/>
                <a:gd name="connsiteX7" fmla="*/ 857 w 135026"/>
                <a:gd name="connsiteY7" fmla="*/ 107061 h 162986"/>
                <a:gd name="connsiteX8" fmla="*/ 2285 w 135026"/>
                <a:gd name="connsiteY8" fmla="*/ 105537 h 162986"/>
                <a:gd name="connsiteX9" fmla="*/ 3999 w 135026"/>
                <a:gd name="connsiteY9" fmla="*/ 100584 h 162986"/>
                <a:gd name="connsiteX10" fmla="*/ 7616 w 135026"/>
                <a:gd name="connsiteY10" fmla="*/ 84582 h 162986"/>
                <a:gd name="connsiteX11" fmla="*/ 18946 w 135026"/>
                <a:gd name="connsiteY11" fmla="*/ 61817 h 162986"/>
                <a:gd name="connsiteX12" fmla="*/ 33512 w 135026"/>
                <a:gd name="connsiteY12" fmla="*/ 41529 h 162986"/>
                <a:gd name="connsiteX13" fmla="*/ 50935 w 135026"/>
                <a:gd name="connsiteY13" fmla="*/ 23050 h 162986"/>
                <a:gd name="connsiteX14" fmla="*/ 69976 w 135026"/>
                <a:gd name="connsiteY14" fmla="*/ 9049 h 162986"/>
                <a:gd name="connsiteX15" fmla="*/ 89017 w 135026"/>
                <a:gd name="connsiteY15" fmla="*/ 2286 h 162986"/>
                <a:gd name="connsiteX16" fmla="*/ 101108 w 135026"/>
                <a:gd name="connsiteY16" fmla="*/ 0 h 162986"/>
                <a:gd name="connsiteX17" fmla="*/ 106821 w 135026"/>
                <a:gd name="connsiteY17" fmla="*/ 1619 h 162986"/>
                <a:gd name="connsiteX18" fmla="*/ 113294 w 135026"/>
                <a:gd name="connsiteY18" fmla="*/ 7239 h 162986"/>
                <a:gd name="connsiteX19" fmla="*/ 130241 w 135026"/>
                <a:gd name="connsiteY19" fmla="*/ 21051 h 162986"/>
                <a:gd name="connsiteX20" fmla="*/ 134906 w 135026"/>
                <a:gd name="connsiteY20" fmla="*/ 46959 h 162986"/>
                <a:gd name="connsiteX21" fmla="*/ 111010 w 135026"/>
                <a:gd name="connsiteY21" fmla="*/ 110490 h 162986"/>
                <a:gd name="connsiteX22" fmla="*/ 91969 w 135026"/>
                <a:gd name="connsiteY22" fmla="*/ 133255 h 162986"/>
                <a:gd name="connsiteX23" fmla="*/ 68072 w 135026"/>
                <a:gd name="connsiteY23" fmla="*/ 150114 h 162986"/>
                <a:gd name="connsiteX24" fmla="*/ 50745 w 135026"/>
                <a:gd name="connsiteY24" fmla="*/ 159639 h 162986"/>
                <a:gd name="connsiteX25" fmla="*/ 32941 w 135026"/>
                <a:gd name="connsiteY25" fmla="*/ 162973 h 162986"/>
                <a:gd name="connsiteX26" fmla="*/ 24468 w 135026"/>
                <a:gd name="connsiteY26" fmla="*/ 161068 h 162986"/>
                <a:gd name="connsiteX27" fmla="*/ 93682 w 135026"/>
                <a:gd name="connsiteY27" fmla="*/ 92107 h 162986"/>
                <a:gd name="connsiteX28" fmla="*/ 106059 w 135026"/>
                <a:gd name="connsiteY28" fmla="*/ 64675 h 162986"/>
                <a:gd name="connsiteX29" fmla="*/ 108248 w 135026"/>
                <a:gd name="connsiteY29" fmla="*/ 46196 h 162986"/>
                <a:gd name="connsiteX30" fmla="*/ 104726 w 135026"/>
                <a:gd name="connsiteY30" fmla="*/ 30861 h 162986"/>
                <a:gd name="connsiteX31" fmla="*/ 95205 w 135026"/>
                <a:gd name="connsiteY31" fmla="*/ 28575 h 162986"/>
                <a:gd name="connsiteX32" fmla="*/ 74451 w 135026"/>
                <a:gd name="connsiteY32" fmla="*/ 38100 h 162986"/>
                <a:gd name="connsiteX33" fmla="*/ 51030 w 135026"/>
                <a:gd name="connsiteY33" fmla="*/ 65818 h 162986"/>
                <a:gd name="connsiteX34" fmla="*/ 29894 w 135026"/>
                <a:gd name="connsiteY34" fmla="*/ 106585 h 162986"/>
                <a:gd name="connsiteX35" fmla="*/ 25420 w 135026"/>
                <a:gd name="connsiteY35" fmla="*/ 125063 h 162986"/>
                <a:gd name="connsiteX36" fmla="*/ 28752 w 135026"/>
                <a:gd name="connsiteY36" fmla="*/ 135922 h 162986"/>
                <a:gd name="connsiteX37" fmla="*/ 38273 w 135026"/>
                <a:gd name="connsiteY37" fmla="*/ 139923 h 162986"/>
                <a:gd name="connsiteX38" fmla="*/ 76355 w 135026"/>
                <a:gd name="connsiteY38" fmla="*/ 115634 h 162986"/>
                <a:gd name="connsiteX39" fmla="*/ 93682 w 135026"/>
                <a:gd name="connsiteY39" fmla="*/ 92107 h 16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5026" h="162986">
                  <a:moveTo>
                    <a:pt x="24468" y="161068"/>
                  </a:moveTo>
                  <a:cubicBezTo>
                    <a:pt x="21286" y="159090"/>
                    <a:pt x="18290" y="156826"/>
                    <a:pt x="15518" y="154305"/>
                  </a:cubicBezTo>
                  <a:cubicBezTo>
                    <a:pt x="7174" y="146971"/>
                    <a:pt x="1875" y="136777"/>
                    <a:pt x="666" y="125730"/>
                  </a:cubicBezTo>
                  <a:cubicBezTo>
                    <a:pt x="470" y="124245"/>
                    <a:pt x="470" y="122739"/>
                    <a:pt x="666" y="121253"/>
                  </a:cubicBezTo>
                  <a:cubicBezTo>
                    <a:pt x="1595" y="119295"/>
                    <a:pt x="1989" y="117127"/>
                    <a:pt x="1809" y="114967"/>
                  </a:cubicBezTo>
                  <a:cubicBezTo>
                    <a:pt x="1809" y="112871"/>
                    <a:pt x="1809" y="111538"/>
                    <a:pt x="1809" y="110871"/>
                  </a:cubicBezTo>
                  <a:cubicBezTo>
                    <a:pt x="1809" y="110204"/>
                    <a:pt x="0" y="108871"/>
                    <a:pt x="0" y="108395"/>
                  </a:cubicBezTo>
                  <a:cubicBezTo>
                    <a:pt x="90" y="107851"/>
                    <a:pt x="400" y="107369"/>
                    <a:pt x="857" y="107061"/>
                  </a:cubicBezTo>
                  <a:cubicBezTo>
                    <a:pt x="1429" y="106652"/>
                    <a:pt x="1914" y="106134"/>
                    <a:pt x="2285" y="105537"/>
                  </a:cubicBezTo>
                  <a:cubicBezTo>
                    <a:pt x="3999" y="105537"/>
                    <a:pt x="4665" y="103823"/>
                    <a:pt x="3999" y="100584"/>
                  </a:cubicBezTo>
                  <a:cubicBezTo>
                    <a:pt x="4029" y="95050"/>
                    <a:pt x="5263" y="89590"/>
                    <a:pt x="7616" y="84582"/>
                  </a:cubicBezTo>
                  <a:cubicBezTo>
                    <a:pt x="10485" y="76574"/>
                    <a:pt x="14287" y="68933"/>
                    <a:pt x="18946" y="61817"/>
                  </a:cubicBezTo>
                  <a:cubicBezTo>
                    <a:pt x="23386" y="54766"/>
                    <a:pt x="28251" y="47990"/>
                    <a:pt x="33512" y="41529"/>
                  </a:cubicBezTo>
                  <a:cubicBezTo>
                    <a:pt x="38675" y="34792"/>
                    <a:pt x="44513" y="28600"/>
                    <a:pt x="50935" y="23050"/>
                  </a:cubicBezTo>
                  <a:cubicBezTo>
                    <a:pt x="56739" y="17686"/>
                    <a:pt x="63126" y="12990"/>
                    <a:pt x="69976" y="9049"/>
                  </a:cubicBezTo>
                  <a:cubicBezTo>
                    <a:pt x="75998" y="5966"/>
                    <a:pt x="82400" y="3692"/>
                    <a:pt x="89017" y="2286"/>
                  </a:cubicBezTo>
                  <a:cubicBezTo>
                    <a:pt x="92961" y="1121"/>
                    <a:pt x="97012" y="355"/>
                    <a:pt x="101108" y="0"/>
                  </a:cubicBezTo>
                  <a:cubicBezTo>
                    <a:pt x="103126" y="-7"/>
                    <a:pt x="105106" y="554"/>
                    <a:pt x="106821" y="1619"/>
                  </a:cubicBezTo>
                  <a:cubicBezTo>
                    <a:pt x="109154" y="3280"/>
                    <a:pt x="111322" y="5162"/>
                    <a:pt x="113294" y="7239"/>
                  </a:cubicBezTo>
                  <a:cubicBezTo>
                    <a:pt x="120267" y="9923"/>
                    <a:pt x="126204" y="14761"/>
                    <a:pt x="130241" y="21051"/>
                  </a:cubicBezTo>
                  <a:cubicBezTo>
                    <a:pt x="133897" y="29173"/>
                    <a:pt x="135499" y="38070"/>
                    <a:pt x="134906" y="46959"/>
                  </a:cubicBezTo>
                  <a:cubicBezTo>
                    <a:pt x="133645" y="70087"/>
                    <a:pt x="125302" y="92268"/>
                    <a:pt x="111010" y="110490"/>
                  </a:cubicBezTo>
                  <a:cubicBezTo>
                    <a:pt x="105566" y="118792"/>
                    <a:pt x="99176" y="126431"/>
                    <a:pt x="91969" y="133255"/>
                  </a:cubicBezTo>
                  <a:cubicBezTo>
                    <a:pt x="84490" y="139536"/>
                    <a:pt x="76496" y="145176"/>
                    <a:pt x="68072" y="150114"/>
                  </a:cubicBezTo>
                  <a:cubicBezTo>
                    <a:pt x="62714" y="153998"/>
                    <a:pt x="56894" y="157197"/>
                    <a:pt x="50745" y="159639"/>
                  </a:cubicBezTo>
                  <a:cubicBezTo>
                    <a:pt x="45016" y="161657"/>
                    <a:pt x="39011" y="162782"/>
                    <a:pt x="32941" y="162973"/>
                  </a:cubicBezTo>
                  <a:cubicBezTo>
                    <a:pt x="29999" y="163090"/>
                    <a:pt x="27078" y="162433"/>
                    <a:pt x="24468" y="161068"/>
                  </a:cubicBezTo>
                  <a:close/>
                  <a:moveTo>
                    <a:pt x="93682" y="92107"/>
                  </a:moveTo>
                  <a:cubicBezTo>
                    <a:pt x="98694" y="83390"/>
                    <a:pt x="102839" y="74202"/>
                    <a:pt x="106059" y="64675"/>
                  </a:cubicBezTo>
                  <a:cubicBezTo>
                    <a:pt x="107611" y="58641"/>
                    <a:pt x="108347" y="52426"/>
                    <a:pt x="108248" y="46196"/>
                  </a:cubicBezTo>
                  <a:cubicBezTo>
                    <a:pt x="108248" y="37148"/>
                    <a:pt x="107106" y="32099"/>
                    <a:pt x="104726" y="30861"/>
                  </a:cubicBezTo>
                  <a:cubicBezTo>
                    <a:pt x="101788" y="29329"/>
                    <a:pt x="98518" y="28544"/>
                    <a:pt x="95205" y="28575"/>
                  </a:cubicBezTo>
                  <a:cubicBezTo>
                    <a:pt x="87382" y="29206"/>
                    <a:pt x="80032" y="32579"/>
                    <a:pt x="74451" y="38100"/>
                  </a:cubicBezTo>
                  <a:cubicBezTo>
                    <a:pt x="65339" y="46152"/>
                    <a:pt x="57449" y="55489"/>
                    <a:pt x="51030" y="65818"/>
                  </a:cubicBezTo>
                  <a:cubicBezTo>
                    <a:pt x="43067" y="78911"/>
                    <a:pt x="36006" y="92531"/>
                    <a:pt x="29894" y="106585"/>
                  </a:cubicBezTo>
                  <a:cubicBezTo>
                    <a:pt x="27014" y="112322"/>
                    <a:pt x="25483" y="118643"/>
                    <a:pt x="25420" y="125063"/>
                  </a:cubicBezTo>
                  <a:cubicBezTo>
                    <a:pt x="25209" y="128964"/>
                    <a:pt x="26390" y="132812"/>
                    <a:pt x="28752" y="135922"/>
                  </a:cubicBezTo>
                  <a:cubicBezTo>
                    <a:pt x="31117" y="138683"/>
                    <a:pt x="34646" y="140167"/>
                    <a:pt x="38273" y="139923"/>
                  </a:cubicBezTo>
                  <a:cubicBezTo>
                    <a:pt x="47793" y="139922"/>
                    <a:pt x="60836" y="131826"/>
                    <a:pt x="76355" y="115634"/>
                  </a:cubicBezTo>
                  <a:cubicBezTo>
                    <a:pt x="82846" y="108345"/>
                    <a:pt x="88646" y="100469"/>
                    <a:pt x="93682" y="92107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2EADA5C0-5613-D328-32EF-19B42F6FFD4B}"/>
                </a:ext>
              </a:extLst>
            </p:cNvPr>
            <p:cNvSpPr/>
            <p:nvPr/>
          </p:nvSpPr>
          <p:spPr>
            <a:xfrm>
              <a:off x="4420957" y="4544282"/>
              <a:ext cx="165466" cy="143755"/>
            </a:xfrm>
            <a:custGeom>
              <a:avLst/>
              <a:gdLst>
                <a:gd name="connsiteX0" fmla="*/ 142237 w 165466"/>
                <a:gd name="connsiteY0" fmla="*/ 139732 h 143755"/>
                <a:gd name="connsiteX1" fmla="*/ 132716 w 165466"/>
                <a:gd name="connsiteY1" fmla="*/ 126873 h 143755"/>
                <a:gd name="connsiteX2" fmla="*/ 128623 w 165466"/>
                <a:gd name="connsiteY2" fmla="*/ 98298 h 143755"/>
                <a:gd name="connsiteX3" fmla="*/ 129955 w 165466"/>
                <a:gd name="connsiteY3" fmla="*/ 88773 h 143755"/>
                <a:gd name="connsiteX4" fmla="*/ 131574 w 165466"/>
                <a:gd name="connsiteY4" fmla="*/ 80867 h 143755"/>
                <a:gd name="connsiteX5" fmla="*/ 131574 w 165466"/>
                <a:gd name="connsiteY5" fmla="*/ 72104 h 143755"/>
                <a:gd name="connsiteX6" fmla="*/ 125290 w 165466"/>
                <a:gd name="connsiteY6" fmla="*/ 61722 h 143755"/>
                <a:gd name="connsiteX7" fmla="*/ 116246 w 165466"/>
                <a:gd name="connsiteY7" fmla="*/ 64960 h 143755"/>
                <a:gd name="connsiteX8" fmla="*/ 73879 w 165466"/>
                <a:gd name="connsiteY8" fmla="*/ 91916 h 143755"/>
                <a:gd name="connsiteX9" fmla="*/ 41034 w 165466"/>
                <a:gd name="connsiteY9" fmla="*/ 117157 h 143755"/>
                <a:gd name="connsiteX10" fmla="*/ 31513 w 165466"/>
                <a:gd name="connsiteY10" fmla="*/ 129825 h 143755"/>
                <a:gd name="connsiteX11" fmla="*/ 27038 w 165466"/>
                <a:gd name="connsiteY11" fmla="*/ 137255 h 143755"/>
                <a:gd name="connsiteX12" fmla="*/ 23420 w 165466"/>
                <a:gd name="connsiteY12" fmla="*/ 139255 h 143755"/>
                <a:gd name="connsiteX13" fmla="*/ 19803 w 165466"/>
                <a:gd name="connsiteY13" fmla="*/ 140208 h 143755"/>
                <a:gd name="connsiteX14" fmla="*/ 14471 w 165466"/>
                <a:gd name="connsiteY14" fmla="*/ 137731 h 143755"/>
                <a:gd name="connsiteX15" fmla="*/ 10377 w 165466"/>
                <a:gd name="connsiteY15" fmla="*/ 134302 h 143755"/>
                <a:gd name="connsiteX16" fmla="*/ 4570 w 165466"/>
                <a:gd name="connsiteY16" fmla="*/ 128206 h 143755"/>
                <a:gd name="connsiteX17" fmla="*/ 0 w 165466"/>
                <a:gd name="connsiteY17" fmla="*/ 122110 h 143755"/>
                <a:gd name="connsiteX18" fmla="*/ 2951 w 165466"/>
                <a:gd name="connsiteY18" fmla="*/ 105441 h 143755"/>
                <a:gd name="connsiteX19" fmla="*/ 7712 w 165466"/>
                <a:gd name="connsiteY19" fmla="*/ 88772 h 143755"/>
                <a:gd name="connsiteX20" fmla="*/ 11710 w 165466"/>
                <a:gd name="connsiteY20" fmla="*/ 83153 h 143755"/>
                <a:gd name="connsiteX21" fmla="*/ 16661 w 165466"/>
                <a:gd name="connsiteY21" fmla="*/ 74390 h 143755"/>
                <a:gd name="connsiteX22" fmla="*/ 28371 w 165466"/>
                <a:gd name="connsiteY22" fmla="*/ 43243 h 143755"/>
                <a:gd name="connsiteX23" fmla="*/ 37225 w 165466"/>
                <a:gd name="connsiteY23" fmla="*/ 25241 h 143755"/>
                <a:gd name="connsiteX24" fmla="*/ 40557 w 165466"/>
                <a:gd name="connsiteY24" fmla="*/ 7239 h 143755"/>
                <a:gd name="connsiteX25" fmla="*/ 40558 w 165466"/>
                <a:gd name="connsiteY25" fmla="*/ 6286 h 143755"/>
                <a:gd name="connsiteX26" fmla="*/ 41890 w 165466"/>
                <a:gd name="connsiteY26" fmla="*/ 3429 h 143755"/>
                <a:gd name="connsiteX27" fmla="*/ 44651 w 165466"/>
                <a:gd name="connsiteY27" fmla="*/ 2286 h 143755"/>
                <a:gd name="connsiteX28" fmla="*/ 50459 w 165466"/>
                <a:gd name="connsiteY28" fmla="*/ 0 h 143755"/>
                <a:gd name="connsiteX29" fmla="*/ 62169 w 165466"/>
                <a:gd name="connsiteY29" fmla="*/ 7239 h 143755"/>
                <a:gd name="connsiteX30" fmla="*/ 68929 w 165466"/>
                <a:gd name="connsiteY30" fmla="*/ 25241 h 143755"/>
                <a:gd name="connsiteX31" fmla="*/ 54077 w 165466"/>
                <a:gd name="connsiteY31" fmla="*/ 62199 h 143755"/>
                <a:gd name="connsiteX32" fmla="*/ 50268 w 165466"/>
                <a:gd name="connsiteY32" fmla="*/ 71247 h 143755"/>
                <a:gd name="connsiteX33" fmla="*/ 47793 w 165466"/>
                <a:gd name="connsiteY33" fmla="*/ 79343 h 143755"/>
                <a:gd name="connsiteX34" fmla="*/ 73022 w 165466"/>
                <a:gd name="connsiteY34" fmla="*/ 62198 h 143755"/>
                <a:gd name="connsiteX35" fmla="*/ 92064 w 165466"/>
                <a:gd name="connsiteY35" fmla="*/ 47815 h 143755"/>
                <a:gd name="connsiteX36" fmla="*/ 114151 w 165466"/>
                <a:gd name="connsiteY36" fmla="*/ 36099 h 143755"/>
                <a:gd name="connsiteX37" fmla="*/ 127670 w 165466"/>
                <a:gd name="connsiteY37" fmla="*/ 31146 h 143755"/>
                <a:gd name="connsiteX38" fmla="*/ 142332 w 165466"/>
                <a:gd name="connsiteY38" fmla="*/ 39243 h 143755"/>
                <a:gd name="connsiteX39" fmla="*/ 153376 w 165466"/>
                <a:gd name="connsiteY39" fmla="*/ 52768 h 143755"/>
                <a:gd name="connsiteX40" fmla="*/ 154233 w 165466"/>
                <a:gd name="connsiteY40" fmla="*/ 59912 h 143755"/>
                <a:gd name="connsiteX41" fmla="*/ 156518 w 165466"/>
                <a:gd name="connsiteY41" fmla="*/ 81153 h 143755"/>
                <a:gd name="connsiteX42" fmla="*/ 155375 w 165466"/>
                <a:gd name="connsiteY42" fmla="*/ 95821 h 143755"/>
                <a:gd name="connsiteX43" fmla="*/ 152424 w 165466"/>
                <a:gd name="connsiteY43" fmla="*/ 103251 h 143755"/>
                <a:gd name="connsiteX44" fmla="*/ 152900 w 165466"/>
                <a:gd name="connsiteY44" fmla="*/ 104584 h 143755"/>
                <a:gd name="connsiteX45" fmla="*/ 154709 w 165466"/>
                <a:gd name="connsiteY45" fmla="*/ 105442 h 143755"/>
                <a:gd name="connsiteX46" fmla="*/ 154709 w 165466"/>
                <a:gd name="connsiteY46" fmla="*/ 107727 h 143755"/>
                <a:gd name="connsiteX47" fmla="*/ 153757 w 165466"/>
                <a:gd name="connsiteY47" fmla="*/ 115348 h 143755"/>
                <a:gd name="connsiteX48" fmla="*/ 160992 w 165466"/>
                <a:gd name="connsiteY48" fmla="*/ 127063 h 143755"/>
                <a:gd name="connsiteX49" fmla="*/ 165467 w 165466"/>
                <a:gd name="connsiteY49" fmla="*/ 136112 h 143755"/>
                <a:gd name="connsiteX50" fmla="*/ 157374 w 165466"/>
                <a:gd name="connsiteY50" fmla="*/ 143732 h 143755"/>
                <a:gd name="connsiteX51" fmla="*/ 142237 w 165466"/>
                <a:gd name="connsiteY51" fmla="*/ 139731 h 14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5466" h="143755">
                  <a:moveTo>
                    <a:pt x="142237" y="139732"/>
                  </a:moveTo>
                  <a:cubicBezTo>
                    <a:pt x="137877" y="136467"/>
                    <a:pt x="134567" y="131997"/>
                    <a:pt x="132716" y="126873"/>
                  </a:cubicBezTo>
                  <a:cubicBezTo>
                    <a:pt x="130016" y="117588"/>
                    <a:pt x="128638" y="107968"/>
                    <a:pt x="128623" y="98298"/>
                  </a:cubicBezTo>
                  <a:cubicBezTo>
                    <a:pt x="128425" y="95065"/>
                    <a:pt x="128878" y="91827"/>
                    <a:pt x="129955" y="88773"/>
                  </a:cubicBezTo>
                  <a:cubicBezTo>
                    <a:pt x="131509" y="86451"/>
                    <a:pt x="132090" y="83613"/>
                    <a:pt x="131574" y="80867"/>
                  </a:cubicBezTo>
                  <a:cubicBezTo>
                    <a:pt x="131574" y="76867"/>
                    <a:pt x="131574" y="73914"/>
                    <a:pt x="131574" y="72104"/>
                  </a:cubicBezTo>
                  <a:cubicBezTo>
                    <a:pt x="131574" y="65246"/>
                    <a:pt x="129098" y="61722"/>
                    <a:pt x="125290" y="61722"/>
                  </a:cubicBezTo>
                  <a:cubicBezTo>
                    <a:pt x="122032" y="61932"/>
                    <a:pt x="118898" y="63054"/>
                    <a:pt x="116246" y="64960"/>
                  </a:cubicBezTo>
                  <a:cubicBezTo>
                    <a:pt x="99394" y="75438"/>
                    <a:pt x="85304" y="84486"/>
                    <a:pt x="73879" y="91916"/>
                  </a:cubicBezTo>
                  <a:cubicBezTo>
                    <a:pt x="62354" y="99550"/>
                    <a:pt x="51378" y="107984"/>
                    <a:pt x="41034" y="117157"/>
                  </a:cubicBezTo>
                  <a:cubicBezTo>
                    <a:pt x="37490" y="121089"/>
                    <a:pt x="34304" y="125328"/>
                    <a:pt x="31513" y="129825"/>
                  </a:cubicBezTo>
                  <a:cubicBezTo>
                    <a:pt x="29418" y="133445"/>
                    <a:pt x="27990" y="135921"/>
                    <a:pt x="27038" y="137255"/>
                  </a:cubicBezTo>
                  <a:cubicBezTo>
                    <a:pt x="26282" y="138527"/>
                    <a:pt x="24899" y="139291"/>
                    <a:pt x="23420" y="139255"/>
                  </a:cubicBezTo>
                  <a:cubicBezTo>
                    <a:pt x="22270" y="139754"/>
                    <a:pt x="21050" y="140075"/>
                    <a:pt x="19803" y="140208"/>
                  </a:cubicBezTo>
                  <a:cubicBezTo>
                    <a:pt x="17809" y="139966"/>
                    <a:pt x="15943" y="139099"/>
                    <a:pt x="14471" y="137731"/>
                  </a:cubicBezTo>
                  <a:cubicBezTo>
                    <a:pt x="13047" y="136661"/>
                    <a:pt x="11681" y="135516"/>
                    <a:pt x="10377" y="134302"/>
                  </a:cubicBezTo>
                  <a:cubicBezTo>
                    <a:pt x="9140" y="133159"/>
                    <a:pt x="7236" y="131064"/>
                    <a:pt x="4570" y="128206"/>
                  </a:cubicBezTo>
                  <a:cubicBezTo>
                    <a:pt x="2627" y="126526"/>
                    <a:pt x="1068" y="124446"/>
                    <a:pt x="0" y="122110"/>
                  </a:cubicBezTo>
                  <a:cubicBezTo>
                    <a:pt x="521" y="116482"/>
                    <a:pt x="1508" y="110906"/>
                    <a:pt x="2951" y="105441"/>
                  </a:cubicBezTo>
                  <a:cubicBezTo>
                    <a:pt x="3987" y="99742"/>
                    <a:pt x="5581" y="94159"/>
                    <a:pt x="7712" y="88772"/>
                  </a:cubicBezTo>
                  <a:cubicBezTo>
                    <a:pt x="8569" y="88773"/>
                    <a:pt x="9901" y="86963"/>
                    <a:pt x="11710" y="83153"/>
                  </a:cubicBezTo>
                  <a:cubicBezTo>
                    <a:pt x="13116" y="80101"/>
                    <a:pt x="14772" y="77169"/>
                    <a:pt x="16661" y="74390"/>
                  </a:cubicBezTo>
                  <a:cubicBezTo>
                    <a:pt x="19858" y="63755"/>
                    <a:pt x="23770" y="53349"/>
                    <a:pt x="28371" y="43243"/>
                  </a:cubicBezTo>
                  <a:cubicBezTo>
                    <a:pt x="31868" y="37527"/>
                    <a:pt x="34832" y="31501"/>
                    <a:pt x="37225" y="25241"/>
                  </a:cubicBezTo>
                  <a:cubicBezTo>
                    <a:pt x="39066" y="19399"/>
                    <a:pt x="40185" y="13353"/>
                    <a:pt x="40557" y="7239"/>
                  </a:cubicBezTo>
                  <a:lnTo>
                    <a:pt x="40558" y="6286"/>
                  </a:lnTo>
                  <a:cubicBezTo>
                    <a:pt x="40556" y="5183"/>
                    <a:pt x="41044" y="4136"/>
                    <a:pt x="41890" y="3429"/>
                  </a:cubicBezTo>
                  <a:cubicBezTo>
                    <a:pt x="42648" y="2736"/>
                    <a:pt x="43626" y="2331"/>
                    <a:pt x="44651" y="2286"/>
                  </a:cubicBezTo>
                  <a:cubicBezTo>
                    <a:pt x="46294" y="923"/>
                    <a:pt x="48329" y="122"/>
                    <a:pt x="50459" y="0"/>
                  </a:cubicBezTo>
                  <a:cubicBezTo>
                    <a:pt x="55249" y="536"/>
                    <a:pt x="59546" y="3193"/>
                    <a:pt x="62169" y="7239"/>
                  </a:cubicBezTo>
                  <a:cubicBezTo>
                    <a:pt x="66434" y="12278"/>
                    <a:pt x="68822" y="18640"/>
                    <a:pt x="68929" y="25241"/>
                  </a:cubicBezTo>
                  <a:cubicBezTo>
                    <a:pt x="66903" y="38544"/>
                    <a:pt x="61819" y="51195"/>
                    <a:pt x="54077" y="62199"/>
                  </a:cubicBezTo>
                  <a:lnTo>
                    <a:pt x="50268" y="71247"/>
                  </a:lnTo>
                  <a:cubicBezTo>
                    <a:pt x="48970" y="73777"/>
                    <a:pt x="48132" y="76519"/>
                    <a:pt x="47793" y="79343"/>
                  </a:cubicBezTo>
                  <a:lnTo>
                    <a:pt x="73022" y="62198"/>
                  </a:lnTo>
                  <a:cubicBezTo>
                    <a:pt x="78883" y="56791"/>
                    <a:pt x="85261" y="51974"/>
                    <a:pt x="92064" y="47815"/>
                  </a:cubicBezTo>
                  <a:cubicBezTo>
                    <a:pt x="98783" y="42802"/>
                    <a:pt x="106233" y="38851"/>
                    <a:pt x="114151" y="36099"/>
                  </a:cubicBezTo>
                  <a:cubicBezTo>
                    <a:pt x="118391" y="33794"/>
                    <a:pt x="122946" y="32125"/>
                    <a:pt x="127670" y="31146"/>
                  </a:cubicBezTo>
                  <a:cubicBezTo>
                    <a:pt x="133314" y="32160"/>
                    <a:pt x="138467" y="35005"/>
                    <a:pt x="142332" y="39243"/>
                  </a:cubicBezTo>
                  <a:cubicBezTo>
                    <a:pt x="147010" y="42835"/>
                    <a:pt x="150791" y="47465"/>
                    <a:pt x="153376" y="52768"/>
                  </a:cubicBezTo>
                  <a:cubicBezTo>
                    <a:pt x="153250" y="55181"/>
                    <a:pt x="153539" y="57598"/>
                    <a:pt x="154233" y="59912"/>
                  </a:cubicBezTo>
                  <a:cubicBezTo>
                    <a:pt x="155854" y="66873"/>
                    <a:pt x="156622" y="74006"/>
                    <a:pt x="156518" y="81153"/>
                  </a:cubicBezTo>
                  <a:cubicBezTo>
                    <a:pt x="156558" y="86066"/>
                    <a:pt x="156176" y="90974"/>
                    <a:pt x="155375" y="95821"/>
                  </a:cubicBezTo>
                  <a:cubicBezTo>
                    <a:pt x="154614" y="100108"/>
                    <a:pt x="153661" y="102584"/>
                    <a:pt x="152424" y="103251"/>
                  </a:cubicBezTo>
                  <a:cubicBezTo>
                    <a:pt x="152496" y="103722"/>
                    <a:pt x="152657" y="104174"/>
                    <a:pt x="152900" y="104584"/>
                  </a:cubicBezTo>
                  <a:cubicBezTo>
                    <a:pt x="153276" y="105208"/>
                    <a:pt x="153988" y="105546"/>
                    <a:pt x="154709" y="105442"/>
                  </a:cubicBezTo>
                  <a:lnTo>
                    <a:pt x="154709" y="107727"/>
                  </a:lnTo>
                  <a:cubicBezTo>
                    <a:pt x="152329" y="107727"/>
                    <a:pt x="151948" y="110299"/>
                    <a:pt x="153757" y="115348"/>
                  </a:cubicBezTo>
                  <a:cubicBezTo>
                    <a:pt x="155122" y="119810"/>
                    <a:pt x="157614" y="123845"/>
                    <a:pt x="160992" y="127063"/>
                  </a:cubicBezTo>
                  <a:cubicBezTo>
                    <a:pt x="163637" y="129357"/>
                    <a:pt x="165249" y="132617"/>
                    <a:pt x="165467" y="136112"/>
                  </a:cubicBezTo>
                  <a:cubicBezTo>
                    <a:pt x="165467" y="139732"/>
                    <a:pt x="162801" y="142303"/>
                    <a:pt x="157374" y="143732"/>
                  </a:cubicBezTo>
                  <a:cubicBezTo>
                    <a:pt x="152041" y="143956"/>
                    <a:pt x="146764" y="142562"/>
                    <a:pt x="142237" y="13973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F7D4A223-541E-B138-1E5A-63873B9141C4}"/>
                </a:ext>
              </a:extLst>
            </p:cNvPr>
            <p:cNvSpPr/>
            <p:nvPr/>
          </p:nvSpPr>
          <p:spPr>
            <a:xfrm>
              <a:off x="4753579" y="4537900"/>
              <a:ext cx="241180" cy="153747"/>
            </a:xfrm>
            <a:custGeom>
              <a:avLst/>
              <a:gdLst>
                <a:gd name="connsiteX0" fmla="*/ 194054 w 241180"/>
                <a:gd name="connsiteY0" fmla="*/ 140780 h 153747"/>
                <a:gd name="connsiteX1" fmla="*/ 188437 w 241180"/>
                <a:gd name="connsiteY1" fmla="*/ 112205 h 153747"/>
                <a:gd name="connsiteX2" fmla="*/ 188913 w 241180"/>
                <a:gd name="connsiteY2" fmla="*/ 91440 h 153747"/>
                <a:gd name="connsiteX3" fmla="*/ 188246 w 241180"/>
                <a:gd name="connsiteY3" fmla="*/ 83820 h 153747"/>
                <a:gd name="connsiteX4" fmla="*/ 185771 w 241180"/>
                <a:gd name="connsiteY4" fmla="*/ 81535 h 153747"/>
                <a:gd name="connsiteX5" fmla="*/ 160732 w 241180"/>
                <a:gd name="connsiteY5" fmla="*/ 96870 h 153747"/>
                <a:gd name="connsiteX6" fmla="*/ 122650 w 241180"/>
                <a:gd name="connsiteY6" fmla="*/ 133350 h 153747"/>
                <a:gd name="connsiteX7" fmla="*/ 116652 w 241180"/>
                <a:gd name="connsiteY7" fmla="*/ 139923 h 153747"/>
                <a:gd name="connsiteX8" fmla="*/ 109607 w 241180"/>
                <a:gd name="connsiteY8" fmla="*/ 146209 h 153747"/>
                <a:gd name="connsiteX9" fmla="*/ 103799 w 241180"/>
                <a:gd name="connsiteY9" fmla="*/ 148305 h 153747"/>
                <a:gd name="connsiteX10" fmla="*/ 96087 w 241180"/>
                <a:gd name="connsiteY10" fmla="*/ 145066 h 153747"/>
                <a:gd name="connsiteX11" fmla="*/ 91137 w 241180"/>
                <a:gd name="connsiteY11" fmla="*/ 141066 h 153747"/>
                <a:gd name="connsiteX12" fmla="*/ 87995 w 241180"/>
                <a:gd name="connsiteY12" fmla="*/ 134779 h 153747"/>
                <a:gd name="connsiteX13" fmla="*/ 88947 w 241180"/>
                <a:gd name="connsiteY13" fmla="*/ 130684 h 153747"/>
                <a:gd name="connsiteX14" fmla="*/ 99229 w 241180"/>
                <a:gd name="connsiteY14" fmla="*/ 100965 h 153747"/>
                <a:gd name="connsiteX15" fmla="*/ 110939 w 241180"/>
                <a:gd name="connsiteY15" fmla="*/ 71914 h 153747"/>
                <a:gd name="connsiteX16" fmla="*/ 110939 w 241180"/>
                <a:gd name="connsiteY16" fmla="*/ 66199 h 153747"/>
                <a:gd name="connsiteX17" fmla="*/ 99610 w 241180"/>
                <a:gd name="connsiteY17" fmla="*/ 70485 h 153747"/>
                <a:gd name="connsiteX18" fmla="*/ 90661 w 241180"/>
                <a:gd name="connsiteY18" fmla="*/ 78010 h 153747"/>
                <a:gd name="connsiteX19" fmla="*/ 84758 w 241180"/>
                <a:gd name="connsiteY19" fmla="*/ 82677 h 153747"/>
                <a:gd name="connsiteX20" fmla="*/ 76190 w 241180"/>
                <a:gd name="connsiteY20" fmla="*/ 89726 h 153747"/>
                <a:gd name="connsiteX21" fmla="*/ 56387 w 241180"/>
                <a:gd name="connsiteY21" fmla="*/ 110871 h 153747"/>
                <a:gd name="connsiteX22" fmla="*/ 45629 w 241180"/>
                <a:gd name="connsiteY22" fmla="*/ 121254 h 153747"/>
                <a:gd name="connsiteX23" fmla="*/ 26588 w 241180"/>
                <a:gd name="connsiteY23" fmla="*/ 143352 h 153747"/>
                <a:gd name="connsiteX24" fmla="*/ 19352 w 241180"/>
                <a:gd name="connsiteY24" fmla="*/ 151448 h 153747"/>
                <a:gd name="connsiteX25" fmla="*/ 1834 w 241180"/>
                <a:gd name="connsiteY25" fmla="*/ 137922 h 153747"/>
                <a:gd name="connsiteX26" fmla="*/ 25 w 241180"/>
                <a:gd name="connsiteY26" fmla="*/ 129350 h 153747"/>
                <a:gd name="connsiteX27" fmla="*/ 5452 w 241180"/>
                <a:gd name="connsiteY27" fmla="*/ 99632 h 153747"/>
                <a:gd name="connsiteX28" fmla="*/ 9927 w 241180"/>
                <a:gd name="connsiteY28" fmla="*/ 80582 h 153747"/>
                <a:gd name="connsiteX29" fmla="*/ 12212 w 241180"/>
                <a:gd name="connsiteY29" fmla="*/ 71533 h 153747"/>
                <a:gd name="connsiteX30" fmla="*/ 16210 w 241180"/>
                <a:gd name="connsiteY30" fmla="*/ 57627 h 153747"/>
                <a:gd name="connsiteX31" fmla="*/ 27064 w 241180"/>
                <a:gd name="connsiteY31" fmla="*/ 31909 h 153747"/>
                <a:gd name="connsiteX32" fmla="*/ 31538 w 241180"/>
                <a:gd name="connsiteY32" fmla="*/ 12859 h 153747"/>
                <a:gd name="connsiteX33" fmla="*/ 35632 w 241180"/>
                <a:gd name="connsiteY33" fmla="*/ 3334 h 153747"/>
                <a:gd name="connsiteX34" fmla="*/ 44581 w 241180"/>
                <a:gd name="connsiteY34" fmla="*/ 0 h 153747"/>
                <a:gd name="connsiteX35" fmla="*/ 55435 w 241180"/>
                <a:gd name="connsiteY35" fmla="*/ 4953 h 153747"/>
                <a:gd name="connsiteX36" fmla="*/ 59909 w 241180"/>
                <a:gd name="connsiteY36" fmla="*/ 18002 h 153747"/>
                <a:gd name="connsiteX37" fmla="*/ 56292 w 241180"/>
                <a:gd name="connsiteY37" fmla="*/ 33814 h 153747"/>
                <a:gd name="connsiteX38" fmla="*/ 51341 w 241180"/>
                <a:gd name="connsiteY38" fmla="*/ 45911 h 153747"/>
                <a:gd name="connsiteX39" fmla="*/ 41820 w 241180"/>
                <a:gd name="connsiteY39" fmla="*/ 69152 h 153747"/>
                <a:gd name="connsiteX40" fmla="*/ 36203 w 241180"/>
                <a:gd name="connsiteY40" fmla="*/ 86964 h 153747"/>
                <a:gd name="connsiteX41" fmla="*/ 39345 w 241180"/>
                <a:gd name="connsiteY41" fmla="*/ 86297 h 153747"/>
                <a:gd name="connsiteX42" fmla="*/ 45629 w 241180"/>
                <a:gd name="connsiteY42" fmla="*/ 81058 h 153747"/>
                <a:gd name="connsiteX43" fmla="*/ 55149 w 241180"/>
                <a:gd name="connsiteY43" fmla="*/ 72962 h 153747"/>
                <a:gd name="connsiteX44" fmla="*/ 87329 w 241180"/>
                <a:gd name="connsiteY44" fmla="*/ 48673 h 153747"/>
                <a:gd name="connsiteX45" fmla="*/ 115890 w 241180"/>
                <a:gd name="connsiteY45" fmla="*/ 33814 h 153747"/>
                <a:gd name="connsiteX46" fmla="*/ 124649 w 241180"/>
                <a:gd name="connsiteY46" fmla="*/ 35338 h 153747"/>
                <a:gd name="connsiteX47" fmla="*/ 131123 w 241180"/>
                <a:gd name="connsiteY47" fmla="*/ 40768 h 153747"/>
                <a:gd name="connsiteX48" fmla="*/ 136550 w 241180"/>
                <a:gd name="connsiteY48" fmla="*/ 46387 h 153747"/>
                <a:gd name="connsiteX49" fmla="*/ 140644 w 241180"/>
                <a:gd name="connsiteY49" fmla="*/ 58103 h 153747"/>
                <a:gd name="connsiteX50" fmla="*/ 139691 w 241180"/>
                <a:gd name="connsiteY50" fmla="*/ 64009 h 153747"/>
                <a:gd name="connsiteX51" fmla="*/ 135026 w 241180"/>
                <a:gd name="connsiteY51" fmla="*/ 79248 h 153747"/>
                <a:gd name="connsiteX52" fmla="*/ 130742 w 241180"/>
                <a:gd name="connsiteY52" fmla="*/ 92393 h 153747"/>
                <a:gd name="connsiteX53" fmla="*/ 141977 w 241180"/>
                <a:gd name="connsiteY53" fmla="*/ 82868 h 153747"/>
                <a:gd name="connsiteX54" fmla="*/ 156829 w 241180"/>
                <a:gd name="connsiteY54" fmla="*/ 70295 h 153747"/>
                <a:gd name="connsiteX55" fmla="*/ 192435 w 241180"/>
                <a:gd name="connsiteY55" fmla="*/ 52674 h 153747"/>
                <a:gd name="connsiteX56" fmla="*/ 208620 w 241180"/>
                <a:gd name="connsiteY56" fmla="*/ 62199 h 153747"/>
                <a:gd name="connsiteX57" fmla="*/ 213571 w 241180"/>
                <a:gd name="connsiteY57" fmla="*/ 70581 h 153747"/>
                <a:gd name="connsiteX58" fmla="*/ 214523 w 241180"/>
                <a:gd name="connsiteY58" fmla="*/ 82106 h 153747"/>
                <a:gd name="connsiteX59" fmla="*/ 214523 w 241180"/>
                <a:gd name="connsiteY59" fmla="*/ 93345 h 153747"/>
                <a:gd name="connsiteX60" fmla="*/ 214523 w 241180"/>
                <a:gd name="connsiteY60" fmla="*/ 104109 h 153747"/>
                <a:gd name="connsiteX61" fmla="*/ 215665 w 241180"/>
                <a:gd name="connsiteY61" fmla="*/ 118110 h 153747"/>
                <a:gd name="connsiteX62" fmla="*/ 217665 w 241180"/>
                <a:gd name="connsiteY62" fmla="*/ 129826 h 153747"/>
                <a:gd name="connsiteX63" fmla="*/ 232993 w 241180"/>
                <a:gd name="connsiteY63" fmla="*/ 134779 h 153747"/>
                <a:gd name="connsiteX64" fmla="*/ 241180 w 241180"/>
                <a:gd name="connsiteY64" fmla="*/ 142018 h 153747"/>
                <a:gd name="connsiteX65" fmla="*/ 235278 w 241180"/>
                <a:gd name="connsiteY65" fmla="*/ 150114 h 153747"/>
                <a:gd name="connsiteX66" fmla="*/ 220902 w 241180"/>
                <a:gd name="connsiteY66" fmla="*/ 153734 h 153747"/>
                <a:gd name="connsiteX67" fmla="*/ 205955 w 241180"/>
                <a:gd name="connsiteY67" fmla="*/ 150972 h 153747"/>
                <a:gd name="connsiteX68" fmla="*/ 194054 w 241180"/>
                <a:gd name="connsiteY68" fmla="*/ 140780 h 15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180" h="153747">
                  <a:moveTo>
                    <a:pt x="194054" y="140780"/>
                  </a:moveTo>
                  <a:cubicBezTo>
                    <a:pt x="189683" y="131922"/>
                    <a:pt x="187744" y="122060"/>
                    <a:pt x="188437" y="112205"/>
                  </a:cubicBezTo>
                  <a:lnTo>
                    <a:pt x="188913" y="91440"/>
                  </a:lnTo>
                  <a:cubicBezTo>
                    <a:pt x="188978" y="88883"/>
                    <a:pt x="188754" y="86327"/>
                    <a:pt x="188246" y="83820"/>
                  </a:cubicBezTo>
                  <a:cubicBezTo>
                    <a:pt x="187770" y="82296"/>
                    <a:pt x="186913" y="81535"/>
                    <a:pt x="185771" y="81535"/>
                  </a:cubicBezTo>
                  <a:cubicBezTo>
                    <a:pt x="176349" y="84636"/>
                    <a:pt x="167777" y="89885"/>
                    <a:pt x="160732" y="96870"/>
                  </a:cubicBezTo>
                  <a:cubicBezTo>
                    <a:pt x="147154" y="108072"/>
                    <a:pt x="134425" y="120265"/>
                    <a:pt x="122650" y="133350"/>
                  </a:cubicBezTo>
                  <a:cubicBezTo>
                    <a:pt x="121222" y="134874"/>
                    <a:pt x="119127" y="137065"/>
                    <a:pt x="116652" y="139923"/>
                  </a:cubicBezTo>
                  <a:cubicBezTo>
                    <a:pt x="114590" y="142318"/>
                    <a:pt x="112221" y="144432"/>
                    <a:pt x="109607" y="146209"/>
                  </a:cubicBezTo>
                  <a:cubicBezTo>
                    <a:pt x="107928" y="147481"/>
                    <a:pt x="105903" y="148212"/>
                    <a:pt x="103799" y="148305"/>
                  </a:cubicBezTo>
                  <a:cubicBezTo>
                    <a:pt x="100910" y="148248"/>
                    <a:pt x="98151" y="147090"/>
                    <a:pt x="96087" y="145066"/>
                  </a:cubicBezTo>
                  <a:lnTo>
                    <a:pt x="91137" y="141066"/>
                  </a:lnTo>
                  <a:cubicBezTo>
                    <a:pt x="89188" y="139558"/>
                    <a:pt x="88031" y="137244"/>
                    <a:pt x="87995" y="134779"/>
                  </a:cubicBezTo>
                  <a:lnTo>
                    <a:pt x="88947" y="130684"/>
                  </a:lnTo>
                  <a:lnTo>
                    <a:pt x="99229" y="100965"/>
                  </a:lnTo>
                  <a:cubicBezTo>
                    <a:pt x="105894" y="85630"/>
                    <a:pt x="109797" y="75915"/>
                    <a:pt x="110939" y="71914"/>
                  </a:cubicBezTo>
                  <a:cubicBezTo>
                    <a:pt x="112082" y="67914"/>
                    <a:pt x="111987" y="65913"/>
                    <a:pt x="110939" y="66199"/>
                  </a:cubicBezTo>
                  <a:cubicBezTo>
                    <a:pt x="106964" y="67033"/>
                    <a:pt x="103142" y="68478"/>
                    <a:pt x="99610" y="70485"/>
                  </a:cubicBezTo>
                  <a:cubicBezTo>
                    <a:pt x="95944" y="72046"/>
                    <a:pt x="92828" y="74666"/>
                    <a:pt x="90661" y="78010"/>
                  </a:cubicBezTo>
                  <a:cubicBezTo>
                    <a:pt x="88429" y="79199"/>
                    <a:pt x="86429" y="80780"/>
                    <a:pt x="84758" y="82677"/>
                  </a:cubicBezTo>
                  <a:cubicBezTo>
                    <a:pt x="82156" y="85320"/>
                    <a:pt x="79284" y="87683"/>
                    <a:pt x="76190" y="89726"/>
                  </a:cubicBezTo>
                  <a:cubicBezTo>
                    <a:pt x="70175" y="97302"/>
                    <a:pt x="63552" y="104374"/>
                    <a:pt x="56387" y="110871"/>
                  </a:cubicBezTo>
                  <a:lnTo>
                    <a:pt x="45629" y="121254"/>
                  </a:lnTo>
                  <a:cubicBezTo>
                    <a:pt x="38422" y="127832"/>
                    <a:pt x="32029" y="135251"/>
                    <a:pt x="26588" y="143352"/>
                  </a:cubicBezTo>
                  <a:cubicBezTo>
                    <a:pt x="22399" y="148686"/>
                    <a:pt x="20018" y="151448"/>
                    <a:pt x="19352" y="151448"/>
                  </a:cubicBezTo>
                  <a:cubicBezTo>
                    <a:pt x="10918" y="152074"/>
                    <a:pt x="3366" y="146244"/>
                    <a:pt x="1834" y="137922"/>
                  </a:cubicBezTo>
                  <a:cubicBezTo>
                    <a:pt x="487" y="135274"/>
                    <a:pt x="-137" y="132317"/>
                    <a:pt x="25" y="129350"/>
                  </a:cubicBezTo>
                  <a:cubicBezTo>
                    <a:pt x="908" y="119297"/>
                    <a:pt x="2725" y="109348"/>
                    <a:pt x="5452" y="99632"/>
                  </a:cubicBezTo>
                  <a:cubicBezTo>
                    <a:pt x="8118" y="89345"/>
                    <a:pt x="9641" y="83059"/>
                    <a:pt x="9927" y="80582"/>
                  </a:cubicBezTo>
                  <a:lnTo>
                    <a:pt x="12212" y="71533"/>
                  </a:lnTo>
                  <a:cubicBezTo>
                    <a:pt x="13022" y="66763"/>
                    <a:pt x="14363" y="62099"/>
                    <a:pt x="16210" y="57627"/>
                  </a:cubicBezTo>
                  <a:cubicBezTo>
                    <a:pt x="18305" y="52166"/>
                    <a:pt x="21923" y="43593"/>
                    <a:pt x="27064" y="31909"/>
                  </a:cubicBezTo>
                  <a:cubicBezTo>
                    <a:pt x="29517" y="25824"/>
                    <a:pt x="31026" y="19400"/>
                    <a:pt x="31538" y="12859"/>
                  </a:cubicBezTo>
                  <a:cubicBezTo>
                    <a:pt x="31286" y="9209"/>
                    <a:pt x="32811" y="5662"/>
                    <a:pt x="35632" y="3334"/>
                  </a:cubicBezTo>
                  <a:cubicBezTo>
                    <a:pt x="38128" y="1200"/>
                    <a:pt x="41298" y="19"/>
                    <a:pt x="44581" y="0"/>
                  </a:cubicBezTo>
                  <a:cubicBezTo>
                    <a:pt x="48751" y="-25"/>
                    <a:pt x="52720" y="1787"/>
                    <a:pt x="55435" y="4953"/>
                  </a:cubicBezTo>
                  <a:cubicBezTo>
                    <a:pt x="58503" y="8591"/>
                    <a:pt x="60100" y="13246"/>
                    <a:pt x="59909" y="18002"/>
                  </a:cubicBezTo>
                  <a:cubicBezTo>
                    <a:pt x="59817" y="23467"/>
                    <a:pt x="58585" y="28853"/>
                    <a:pt x="56292" y="33814"/>
                  </a:cubicBezTo>
                  <a:lnTo>
                    <a:pt x="51341" y="45911"/>
                  </a:lnTo>
                  <a:cubicBezTo>
                    <a:pt x="47775" y="53491"/>
                    <a:pt x="44598" y="61248"/>
                    <a:pt x="41820" y="69152"/>
                  </a:cubicBezTo>
                  <a:cubicBezTo>
                    <a:pt x="39548" y="74955"/>
                    <a:pt x="37671" y="80906"/>
                    <a:pt x="36203" y="86964"/>
                  </a:cubicBezTo>
                  <a:cubicBezTo>
                    <a:pt x="36203" y="87821"/>
                    <a:pt x="37536" y="87630"/>
                    <a:pt x="39345" y="86297"/>
                  </a:cubicBezTo>
                  <a:cubicBezTo>
                    <a:pt x="41154" y="84963"/>
                    <a:pt x="43248" y="83154"/>
                    <a:pt x="45629" y="81058"/>
                  </a:cubicBezTo>
                  <a:cubicBezTo>
                    <a:pt x="48643" y="78177"/>
                    <a:pt x="51822" y="75474"/>
                    <a:pt x="55149" y="72962"/>
                  </a:cubicBezTo>
                  <a:cubicBezTo>
                    <a:pt x="65073" y="63853"/>
                    <a:pt x="75849" y="55719"/>
                    <a:pt x="87329" y="48673"/>
                  </a:cubicBezTo>
                  <a:cubicBezTo>
                    <a:pt x="96249" y="42642"/>
                    <a:pt x="105832" y="37656"/>
                    <a:pt x="115890" y="33814"/>
                  </a:cubicBezTo>
                  <a:cubicBezTo>
                    <a:pt x="118888" y="33641"/>
                    <a:pt x="121886" y="34163"/>
                    <a:pt x="124649" y="35338"/>
                  </a:cubicBezTo>
                  <a:cubicBezTo>
                    <a:pt x="127074" y="36803"/>
                    <a:pt x="129258" y="38634"/>
                    <a:pt x="131123" y="40768"/>
                  </a:cubicBezTo>
                  <a:lnTo>
                    <a:pt x="136550" y="46387"/>
                  </a:lnTo>
                  <a:cubicBezTo>
                    <a:pt x="139483" y="49553"/>
                    <a:pt x="140966" y="53798"/>
                    <a:pt x="140644" y="58103"/>
                  </a:cubicBezTo>
                  <a:cubicBezTo>
                    <a:pt x="140582" y="60104"/>
                    <a:pt x="140262" y="62089"/>
                    <a:pt x="139691" y="64009"/>
                  </a:cubicBezTo>
                  <a:cubicBezTo>
                    <a:pt x="138549" y="68199"/>
                    <a:pt x="136931" y="73534"/>
                    <a:pt x="135026" y="79248"/>
                  </a:cubicBezTo>
                  <a:cubicBezTo>
                    <a:pt x="133122" y="84963"/>
                    <a:pt x="131599" y="89631"/>
                    <a:pt x="130742" y="92393"/>
                  </a:cubicBezTo>
                  <a:lnTo>
                    <a:pt x="141977" y="82868"/>
                  </a:lnTo>
                  <a:cubicBezTo>
                    <a:pt x="147371" y="78359"/>
                    <a:pt x="152322" y="74168"/>
                    <a:pt x="156829" y="70295"/>
                  </a:cubicBezTo>
                  <a:cubicBezTo>
                    <a:pt x="171871" y="58579"/>
                    <a:pt x="183676" y="52674"/>
                    <a:pt x="192435" y="52674"/>
                  </a:cubicBezTo>
                  <a:cubicBezTo>
                    <a:pt x="199129" y="52782"/>
                    <a:pt x="205274" y="56398"/>
                    <a:pt x="208620" y="62199"/>
                  </a:cubicBezTo>
                  <a:cubicBezTo>
                    <a:pt x="211072" y="64434"/>
                    <a:pt x="212797" y="67354"/>
                    <a:pt x="213571" y="70581"/>
                  </a:cubicBezTo>
                  <a:cubicBezTo>
                    <a:pt x="214307" y="74377"/>
                    <a:pt x="214626" y="78241"/>
                    <a:pt x="214523" y="82106"/>
                  </a:cubicBezTo>
                  <a:lnTo>
                    <a:pt x="214523" y="93345"/>
                  </a:lnTo>
                  <a:cubicBezTo>
                    <a:pt x="214726" y="96930"/>
                    <a:pt x="214726" y="100524"/>
                    <a:pt x="214523" y="104109"/>
                  </a:cubicBezTo>
                  <a:cubicBezTo>
                    <a:pt x="214523" y="106585"/>
                    <a:pt x="215285" y="111157"/>
                    <a:pt x="215665" y="118110"/>
                  </a:cubicBezTo>
                  <a:cubicBezTo>
                    <a:pt x="215523" y="122111"/>
                    <a:pt x="216204" y="126099"/>
                    <a:pt x="217665" y="129826"/>
                  </a:cubicBezTo>
                  <a:cubicBezTo>
                    <a:pt x="222272" y="132751"/>
                    <a:pt x="227546" y="134455"/>
                    <a:pt x="232993" y="134779"/>
                  </a:cubicBezTo>
                  <a:cubicBezTo>
                    <a:pt x="238419" y="135732"/>
                    <a:pt x="241180" y="138113"/>
                    <a:pt x="241180" y="142018"/>
                  </a:cubicBezTo>
                  <a:cubicBezTo>
                    <a:pt x="241180" y="145923"/>
                    <a:pt x="239181" y="147447"/>
                    <a:pt x="235278" y="150114"/>
                  </a:cubicBezTo>
                  <a:cubicBezTo>
                    <a:pt x="230916" y="152637"/>
                    <a:pt x="225937" y="153891"/>
                    <a:pt x="220902" y="153734"/>
                  </a:cubicBezTo>
                  <a:cubicBezTo>
                    <a:pt x="215789" y="153773"/>
                    <a:pt x="210716" y="152835"/>
                    <a:pt x="205955" y="150972"/>
                  </a:cubicBezTo>
                  <a:cubicBezTo>
                    <a:pt x="201011" y="148918"/>
                    <a:pt x="196844" y="145350"/>
                    <a:pt x="194054" y="140780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C43E044A-1933-DEA3-7A09-520A7C90B8CE}"/>
                </a:ext>
              </a:extLst>
            </p:cNvPr>
            <p:cNvSpPr/>
            <p:nvPr/>
          </p:nvSpPr>
          <p:spPr>
            <a:xfrm>
              <a:off x="5146972" y="4534650"/>
              <a:ext cx="125120" cy="168128"/>
            </a:xfrm>
            <a:custGeom>
              <a:avLst/>
              <a:gdLst>
                <a:gd name="connsiteX0" fmla="*/ 49337 w 125120"/>
                <a:gd name="connsiteY0" fmla="*/ 168128 h 168128"/>
                <a:gd name="connsiteX1" fmla="*/ 28011 w 125120"/>
                <a:gd name="connsiteY1" fmla="*/ 162698 h 168128"/>
                <a:gd name="connsiteX2" fmla="*/ 11255 w 125120"/>
                <a:gd name="connsiteY2" fmla="*/ 147839 h 168128"/>
                <a:gd name="connsiteX3" fmla="*/ 2687 w 125120"/>
                <a:gd name="connsiteY3" fmla="*/ 131552 h 168128"/>
                <a:gd name="connsiteX4" fmla="*/ 21 w 125120"/>
                <a:gd name="connsiteY4" fmla="*/ 109549 h 168128"/>
                <a:gd name="connsiteX5" fmla="*/ 878 w 125120"/>
                <a:gd name="connsiteY5" fmla="*/ 91451 h 168128"/>
                <a:gd name="connsiteX6" fmla="*/ 11255 w 125120"/>
                <a:gd name="connsiteY6" fmla="*/ 56399 h 168128"/>
                <a:gd name="connsiteX7" fmla="*/ 35342 w 125120"/>
                <a:gd name="connsiteY7" fmla="*/ 24205 h 168128"/>
                <a:gd name="connsiteX8" fmla="*/ 63904 w 125120"/>
                <a:gd name="connsiteY8" fmla="*/ 4583 h 168128"/>
                <a:gd name="connsiteX9" fmla="*/ 76947 w 125120"/>
                <a:gd name="connsiteY9" fmla="*/ 107 h 168128"/>
                <a:gd name="connsiteX10" fmla="*/ 83230 w 125120"/>
                <a:gd name="connsiteY10" fmla="*/ 107 h 168128"/>
                <a:gd name="connsiteX11" fmla="*/ 89990 w 125120"/>
                <a:gd name="connsiteY11" fmla="*/ 1059 h 168128"/>
                <a:gd name="connsiteX12" fmla="*/ 105032 w 125120"/>
                <a:gd name="connsiteY12" fmla="*/ 4869 h 168128"/>
                <a:gd name="connsiteX13" fmla="*/ 113886 w 125120"/>
                <a:gd name="connsiteY13" fmla="*/ 12299 h 168128"/>
                <a:gd name="connsiteX14" fmla="*/ 125120 w 125120"/>
                <a:gd name="connsiteY14" fmla="*/ 38397 h 168128"/>
                <a:gd name="connsiteX15" fmla="*/ 111125 w 125120"/>
                <a:gd name="connsiteY15" fmla="*/ 63257 h 168128"/>
                <a:gd name="connsiteX16" fmla="*/ 81897 w 125120"/>
                <a:gd name="connsiteY16" fmla="*/ 85736 h 168128"/>
                <a:gd name="connsiteX17" fmla="*/ 63427 w 125120"/>
                <a:gd name="connsiteY17" fmla="*/ 88498 h 168128"/>
                <a:gd name="connsiteX18" fmla="*/ 40864 w 125120"/>
                <a:gd name="connsiteY18" fmla="*/ 82593 h 168128"/>
                <a:gd name="connsiteX19" fmla="*/ 34580 w 125120"/>
                <a:gd name="connsiteY19" fmla="*/ 81259 h 168128"/>
                <a:gd name="connsiteX20" fmla="*/ 28487 w 125120"/>
                <a:gd name="connsiteY20" fmla="*/ 86689 h 168128"/>
                <a:gd name="connsiteX21" fmla="*/ 24679 w 125120"/>
                <a:gd name="connsiteY21" fmla="*/ 106501 h 168128"/>
                <a:gd name="connsiteX22" fmla="*/ 24203 w 125120"/>
                <a:gd name="connsiteY22" fmla="*/ 116026 h 168128"/>
                <a:gd name="connsiteX23" fmla="*/ 39531 w 125120"/>
                <a:gd name="connsiteY23" fmla="*/ 141172 h 168128"/>
                <a:gd name="connsiteX24" fmla="*/ 54383 w 125120"/>
                <a:gd name="connsiteY24" fmla="*/ 143458 h 168128"/>
                <a:gd name="connsiteX25" fmla="*/ 66569 w 125120"/>
                <a:gd name="connsiteY25" fmla="*/ 139838 h 168128"/>
                <a:gd name="connsiteX26" fmla="*/ 75138 w 125120"/>
                <a:gd name="connsiteY26" fmla="*/ 134885 h 168128"/>
                <a:gd name="connsiteX27" fmla="*/ 80088 w 125120"/>
                <a:gd name="connsiteY27" fmla="*/ 131266 h 168128"/>
                <a:gd name="connsiteX28" fmla="*/ 84183 w 125120"/>
                <a:gd name="connsiteY28" fmla="*/ 127265 h 168128"/>
                <a:gd name="connsiteX29" fmla="*/ 86848 w 125120"/>
                <a:gd name="connsiteY29" fmla="*/ 124313 h 168128"/>
                <a:gd name="connsiteX30" fmla="*/ 90180 w 125120"/>
                <a:gd name="connsiteY30" fmla="*/ 121646 h 168128"/>
                <a:gd name="connsiteX31" fmla="*/ 93132 w 125120"/>
                <a:gd name="connsiteY31" fmla="*/ 120979 h 168128"/>
                <a:gd name="connsiteX32" fmla="*/ 97226 w 125120"/>
                <a:gd name="connsiteY32" fmla="*/ 122979 h 168128"/>
                <a:gd name="connsiteX33" fmla="*/ 100748 w 125120"/>
                <a:gd name="connsiteY33" fmla="*/ 125932 h 168128"/>
                <a:gd name="connsiteX34" fmla="*/ 102557 w 125120"/>
                <a:gd name="connsiteY34" fmla="*/ 131552 h 168128"/>
                <a:gd name="connsiteX35" fmla="*/ 93037 w 125120"/>
                <a:gd name="connsiteY35" fmla="*/ 144601 h 168128"/>
                <a:gd name="connsiteX36" fmla="*/ 76090 w 125120"/>
                <a:gd name="connsiteY36" fmla="*/ 157936 h 168128"/>
                <a:gd name="connsiteX37" fmla="*/ 49337 w 125120"/>
                <a:gd name="connsiteY37" fmla="*/ 168128 h 168128"/>
                <a:gd name="connsiteX38" fmla="*/ 91513 w 125120"/>
                <a:gd name="connsiteY38" fmla="*/ 51351 h 168128"/>
                <a:gd name="connsiteX39" fmla="*/ 99415 w 125120"/>
                <a:gd name="connsiteY39" fmla="*/ 37826 h 168128"/>
                <a:gd name="connsiteX40" fmla="*/ 95321 w 125120"/>
                <a:gd name="connsiteY40" fmla="*/ 28872 h 168128"/>
                <a:gd name="connsiteX41" fmla="*/ 84087 w 125120"/>
                <a:gd name="connsiteY41" fmla="*/ 25252 h 168128"/>
                <a:gd name="connsiteX42" fmla="*/ 75995 w 125120"/>
                <a:gd name="connsiteY42" fmla="*/ 26110 h 168128"/>
                <a:gd name="connsiteX43" fmla="*/ 61047 w 125120"/>
                <a:gd name="connsiteY43" fmla="*/ 35635 h 168128"/>
                <a:gd name="connsiteX44" fmla="*/ 46195 w 125120"/>
                <a:gd name="connsiteY44" fmla="*/ 51637 h 168128"/>
                <a:gd name="connsiteX45" fmla="*/ 41245 w 125120"/>
                <a:gd name="connsiteY45" fmla="*/ 61162 h 168128"/>
                <a:gd name="connsiteX46" fmla="*/ 58858 w 125120"/>
                <a:gd name="connsiteY46" fmla="*/ 65258 h 168128"/>
                <a:gd name="connsiteX47" fmla="*/ 75995 w 125120"/>
                <a:gd name="connsiteY47" fmla="*/ 62591 h 168128"/>
                <a:gd name="connsiteX48" fmla="*/ 91228 w 125120"/>
                <a:gd name="connsiteY48" fmla="*/ 51351 h 16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5120" h="168128">
                  <a:moveTo>
                    <a:pt x="49337" y="168128"/>
                  </a:moveTo>
                  <a:cubicBezTo>
                    <a:pt x="41887" y="168126"/>
                    <a:pt x="34556" y="166260"/>
                    <a:pt x="28011" y="162698"/>
                  </a:cubicBezTo>
                  <a:cubicBezTo>
                    <a:pt x="21369" y="159085"/>
                    <a:pt x="15638" y="154003"/>
                    <a:pt x="11255" y="147839"/>
                  </a:cubicBezTo>
                  <a:cubicBezTo>
                    <a:pt x="7351" y="143030"/>
                    <a:pt x="4439" y="137494"/>
                    <a:pt x="2687" y="131552"/>
                  </a:cubicBezTo>
                  <a:cubicBezTo>
                    <a:pt x="746" y="124384"/>
                    <a:pt x="-152" y="116973"/>
                    <a:pt x="21" y="109549"/>
                  </a:cubicBezTo>
                  <a:cubicBezTo>
                    <a:pt x="21" y="106501"/>
                    <a:pt x="21" y="100500"/>
                    <a:pt x="878" y="91451"/>
                  </a:cubicBezTo>
                  <a:cubicBezTo>
                    <a:pt x="1933" y="79186"/>
                    <a:pt x="5463" y="67261"/>
                    <a:pt x="11255" y="56399"/>
                  </a:cubicBezTo>
                  <a:cubicBezTo>
                    <a:pt x="17611" y="44511"/>
                    <a:pt x="25733" y="33657"/>
                    <a:pt x="35342" y="24205"/>
                  </a:cubicBezTo>
                  <a:cubicBezTo>
                    <a:pt x="43417" y="15774"/>
                    <a:pt x="53139" y="9096"/>
                    <a:pt x="63904" y="4583"/>
                  </a:cubicBezTo>
                  <a:cubicBezTo>
                    <a:pt x="67735" y="1876"/>
                    <a:pt x="72261" y="322"/>
                    <a:pt x="76947" y="107"/>
                  </a:cubicBezTo>
                  <a:cubicBezTo>
                    <a:pt x="79039" y="-36"/>
                    <a:pt x="81138" y="-36"/>
                    <a:pt x="83230" y="107"/>
                  </a:cubicBezTo>
                  <a:lnTo>
                    <a:pt x="89990" y="1059"/>
                  </a:lnTo>
                  <a:cubicBezTo>
                    <a:pt x="95165" y="1576"/>
                    <a:pt x="100235" y="2860"/>
                    <a:pt x="105032" y="4869"/>
                  </a:cubicBezTo>
                  <a:cubicBezTo>
                    <a:pt x="108573" y="6542"/>
                    <a:pt x="111623" y="9101"/>
                    <a:pt x="113886" y="12299"/>
                  </a:cubicBezTo>
                  <a:cubicBezTo>
                    <a:pt x="121040" y="19096"/>
                    <a:pt x="125099" y="28527"/>
                    <a:pt x="125120" y="38397"/>
                  </a:cubicBezTo>
                  <a:cubicBezTo>
                    <a:pt x="122772" y="47791"/>
                    <a:pt x="117937" y="56378"/>
                    <a:pt x="111125" y="63257"/>
                  </a:cubicBezTo>
                  <a:cubicBezTo>
                    <a:pt x="102972" y="72618"/>
                    <a:pt x="93036" y="80260"/>
                    <a:pt x="81897" y="85736"/>
                  </a:cubicBezTo>
                  <a:cubicBezTo>
                    <a:pt x="75928" y="87643"/>
                    <a:pt x="69692" y="88575"/>
                    <a:pt x="63427" y="88498"/>
                  </a:cubicBezTo>
                  <a:cubicBezTo>
                    <a:pt x="55482" y="88858"/>
                    <a:pt x="47615" y="86799"/>
                    <a:pt x="40864" y="82593"/>
                  </a:cubicBezTo>
                  <a:cubicBezTo>
                    <a:pt x="38844" y="81850"/>
                    <a:pt x="36728" y="81400"/>
                    <a:pt x="34580" y="81259"/>
                  </a:cubicBezTo>
                  <a:cubicBezTo>
                    <a:pt x="31915" y="81260"/>
                    <a:pt x="29820" y="83069"/>
                    <a:pt x="28487" y="86689"/>
                  </a:cubicBezTo>
                  <a:cubicBezTo>
                    <a:pt x="26542" y="93145"/>
                    <a:pt x="25265" y="99784"/>
                    <a:pt x="24679" y="106501"/>
                  </a:cubicBezTo>
                  <a:cubicBezTo>
                    <a:pt x="24306" y="109661"/>
                    <a:pt x="24146" y="112844"/>
                    <a:pt x="24203" y="116026"/>
                  </a:cubicBezTo>
                  <a:cubicBezTo>
                    <a:pt x="24203" y="131266"/>
                    <a:pt x="29344" y="139743"/>
                    <a:pt x="39531" y="141172"/>
                  </a:cubicBezTo>
                  <a:cubicBezTo>
                    <a:pt x="44400" y="142396"/>
                    <a:pt x="49372" y="143162"/>
                    <a:pt x="54383" y="143458"/>
                  </a:cubicBezTo>
                  <a:cubicBezTo>
                    <a:pt x="58686" y="143299"/>
                    <a:pt x="62878" y="142054"/>
                    <a:pt x="66569" y="139838"/>
                  </a:cubicBezTo>
                  <a:lnTo>
                    <a:pt x="75138" y="134885"/>
                  </a:lnTo>
                  <a:cubicBezTo>
                    <a:pt x="76984" y="133973"/>
                    <a:pt x="78659" y="132748"/>
                    <a:pt x="80088" y="131266"/>
                  </a:cubicBezTo>
                  <a:lnTo>
                    <a:pt x="84183" y="127265"/>
                  </a:lnTo>
                  <a:lnTo>
                    <a:pt x="86848" y="124313"/>
                  </a:lnTo>
                  <a:cubicBezTo>
                    <a:pt x="87725" y="123165"/>
                    <a:pt x="88869" y="122250"/>
                    <a:pt x="90180" y="121646"/>
                  </a:cubicBezTo>
                  <a:cubicBezTo>
                    <a:pt x="91106" y="121218"/>
                    <a:pt x="92112" y="120991"/>
                    <a:pt x="93132" y="120979"/>
                  </a:cubicBezTo>
                  <a:cubicBezTo>
                    <a:pt x="94691" y="121136"/>
                    <a:pt x="96143" y="121845"/>
                    <a:pt x="97226" y="122979"/>
                  </a:cubicBezTo>
                  <a:cubicBezTo>
                    <a:pt x="98654" y="124313"/>
                    <a:pt x="99891" y="125265"/>
                    <a:pt x="100748" y="125932"/>
                  </a:cubicBezTo>
                  <a:cubicBezTo>
                    <a:pt x="103509" y="125932"/>
                    <a:pt x="104080" y="127742"/>
                    <a:pt x="102557" y="131552"/>
                  </a:cubicBezTo>
                  <a:cubicBezTo>
                    <a:pt x="100275" y="136487"/>
                    <a:pt x="97039" y="140922"/>
                    <a:pt x="93037" y="144601"/>
                  </a:cubicBezTo>
                  <a:cubicBezTo>
                    <a:pt x="87935" y="149701"/>
                    <a:pt x="82246" y="154178"/>
                    <a:pt x="76090" y="157936"/>
                  </a:cubicBezTo>
                  <a:cubicBezTo>
                    <a:pt x="68754" y="164552"/>
                    <a:pt x="59213" y="168186"/>
                    <a:pt x="49337" y="168128"/>
                  </a:cubicBezTo>
                  <a:close/>
                  <a:moveTo>
                    <a:pt x="91513" y="51351"/>
                  </a:moveTo>
                  <a:cubicBezTo>
                    <a:pt x="95683" y="47937"/>
                    <a:pt x="98488" y="43136"/>
                    <a:pt x="99415" y="37826"/>
                  </a:cubicBezTo>
                  <a:cubicBezTo>
                    <a:pt x="99458" y="34379"/>
                    <a:pt x="97955" y="31094"/>
                    <a:pt x="95321" y="28872"/>
                  </a:cubicBezTo>
                  <a:cubicBezTo>
                    <a:pt x="92156" y="26310"/>
                    <a:pt x="88151" y="25020"/>
                    <a:pt x="84087" y="25252"/>
                  </a:cubicBezTo>
                  <a:cubicBezTo>
                    <a:pt x="81363" y="25150"/>
                    <a:pt x="78637" y="25439"/>
                    <a:pt x="75995" y="26110"/>
                  </a:cubicBezTo>
                  <a:cubicBezTo>
                    <a:pt x="70376" y="28152"/>
                    <a:pt x="65273" y="31404"/>
                    <a:pt x="61047" y="35635"/>
                  </a:cubicBezTo>
                  <a:cubicBezTo>
                    <a:pt x="55649" y="40534"/>
                    <a:pt x="50680" y="45888"/>
                    <a:pt x="46195" y="51637"/>
                  </a:cubicBezTo>
                  <a:cubicBezTo>
                    <a:pt x="42007" y="57066"/>
                    <a:pt x="40388" y="60209"/>
                    <a:pt x="41245" y="61162"/>
                  </a:cubicBezTo>
                  <a:cubicBezTo>
                    <a:pt x="42768" y="63924"/>
                    <a:pt x="48576" y="65258"/>
                    <a:pt x="58858" y="65258"/>
                  </a:cubicBezTo>
                  <a:cubicBezTo>
                    <a:pt x="64686" y="65441"/>
                    <a:pt x="70498" y="64537"/>
                    <a:pt x="75995" y="62591"/>
                  </a:cubicBezTo>
                  <a:cubicBezTo>
                    <a:pt x="81773" y="59902"/>
                    <a:pt x="86953" y="56080"/>
                    <a:pt x="91228" y="5135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8C5885C1-469B-0550-7472-D228C40A95D1}"/>
                </a:ext>
              </a:extLst>
            </p:cNvPr>
            <p:cNvSpPr/>
            <p:nvPr/>
          </p:nvSpPr>
          <p:spPr>
            <a:xfrm>
              <a:off x="5427658" y="4544282"/>
              <a:ext cx="165467" cy="143751"/>
            </a:xfrm>
            <a:custGeom>
              <a:avLst/>
              <a:gdLst>
                <a:gd name="connsiteX0" fmla="*/ 142237 w 165467"/>
                <a:gd name="connsiteY0" fmla="*/ 139732 h 143751"/>
                <a:gd name="connsiteX1" fmla="*/ 132716 w 165467"/>
                <a:gd name="connsiteY1" fmla="*/ 126873 h 143751"/>
                <a:gd name="connsiteX2" fmla="*/ 128718 w 165467"/>
                <a:gd name="connsiteY2" fmla="*/ 98298 h 143751"/>
                <a:gd name="connsiteX3" fmla="*/ 130051 w 165467"/>
                <a:gd name="connsiteY3" fmla="*/ 88773 h 143751"/>
                <a:gd name="connsiteX4" fmla="*/ 131574 w 165467"/>
                <a:gd name="connsiteY4" fmla="*/ 80867 h 143751"/>
                <a:gd name="connsiteX5" fmla="*/ 131574 w 165467"/>
                <a:gd name="connsiteY5" fmla="*/ 72104 h 143751"/>
                <a:gd name="connsiteX6" fmla="*/ 125290 w 165467"/>
                <a:gd name="connsiteY6" fmla="*/ 61722 h 143751"/>
                <a:gd name="connsiteX7" fmla="*/ 116246 w 165467"/>
                <a:gd name="connsiteY7" fmla="*/ 64960 h 143751"/>
                <a:gd name="connsiteX8" fmla="*/ 73879 w 165467"/>
                <a:gd name="connsiteY8" fmla="*/ 91916 h 143751"/>
                <a:gd name="connsiteX9" fmla="*/ 41033 w 165467"/>
                <a:gd name="connsiteY9" fmla="*/ 117157 h 143751"/>
                <a:gd name="connsiteX10" fmla="*/ 31513 w 165467"/>
                <a:gd name="connsiteY10" fmla="*/ 129825 h 143751"/>
                <a:gd name="connsiteX11" fmla="*/ 26943 w 165467"/>
                <a:gd name="connsiteY11" fmla="*/ 137255 h 143751"/>
                <a:gd name="connsiteX12" fmla="*/ 23421 w 165467"/>
                <a:gd name="connsiteY12" fmla="*/ 139255 h 143751"/>
                <a:gd name="connsiteX13" fmla="*/ 19803 w 165467"/>
                <a:gd name="connsiteY13" fmla="*/ 140208 h 143751"/>
                <a:gd name="connsiteX14" fmla="*/ 14376 w 165467"/>
                <a:gd name="connsiteY14" fmla="*/ 137731 h 143751"/>
                <a:gd name="connsiteX15" fmla="*/ 10282 w 165467"/>
                <a:gd name="connsiteY15" fmla="*/ 134302 h 143751"/>
                <a:gd name="connsiteX16" fmla="*/ 4475 w 165467"/>
                <a:gd name="connsiteY16" fmla="*/ 128206 h 143751"/>
                <a:gd name="connsiteX17" fmla="*/ 0 w 165467"/>
                <a:gd name="connsiteY17" fmla="*/ 122110 h 143751"/>
                <a:gd name="connsiteX18" fmla="*/ 2856 w 165467"/>
                <a:gd name="connsiteY18" fmla="*/ 105441 h 143751"/>
                <a:gd name="connsiteX19" fmla="*/ 7616 w 165467"/>
                <a:gd name="connsiteY19" fmla="*/ 88772 h 143751"/>
                <a:gd name="connsiteX20" fmla="*/ 11710 w 165467"/>
                <a:gd name="connsiteY20" fmla="*/ 83153 h 143751"/>
                <a:gd name="connsiteX21" fmla="*/ 16661 w 165467"/>
                <a:gd name="connsiteY21" fmla="*/ 74390 h 143751"/>
                <a:gd name="connsiteX22" fmla="*/ 28371 w 165467"/>
                <a:gd name="connsiteY22" fmla="*/ 43243 h 143751"/>
                <a:gd name="connsiteX23" fmla="*/ 37130 w 165467"/>
                <a:gd name="connsiteY23" fmla="*/ 25241 h 143751"/>
                <a:gd name="connsiteX24" fmla="*/ 40463 w 165467"/>
                <a:gd name="connsiteY24" fmla="*/ 7239 h 143751"/>
                <a:gd name="connsiteX25" fmla="*/ 40462 w 165467"/>
                <a:gd name="connsiteY25" fmla="*/ 6286 h 143751"/>
                <a:gd name="connsiteX26" fmla="*/ 41890 w 165467"/>
                <a:gd name="connsiteY26" fmla="*/ 3429 h 143751"/>
                <a:gd name="connsiteX27" fmla="*/ 44556 w 165467"/>
                <a:gd name="connsiteY27" fmla="*/ 2286 h 143751"/>
                <a:gd name="connsiteX28" fmla="*/ 50363 w 165467"/>
                <a:gd name="connsiteY28" fmla="*/ 0 h 143751"/>
                <a:gd name="connsiteX29" fmla="*/ 62074 w 165467"/>
                <a:gd name="connsiteY29" fmla="*/ 7239 h 143751"/>
                <a:gd name="connsiteX30" fmla="*/ 68833 w 165467"/>
                <a:gd name="connsiteY30" fmla="*/ 25241 h 143751"/>
                <a:gd name="connsiteX31" fmla="*/ 53981 w 165467"/>
                <a:gd name="connsiteY31" fmla="*/ 62199 h 143751"/>
                <a:gd name="connsiteX32" fmla="*/ 50173 w 165467"/>
                <a:gd name="connsiteY32" fmla="*/ 71247 h 143751"/>
                <a:gd name="connsiteX33" fmla="*/ 47698 w 165467"/>
                <a:gd name="connsiteY33" fmla="*/ 79343 h 143751"/>
                <a:gd name="connsiteX34" fmla="*/ 72927 w 165467"/>
                <a:gd name="connsiteY34" fmla="*/ 62198 h 143751"/>
                <a:gd name="connsiteX35" fmla="*/ 91968 w 165467"/>
                <a:gd name="connsiteY35" fmla="*/ 47815 h 143751"/>
                <a:gd name="connsiteX36" fmla="*/ 114056 w 165467"/>
                <a:gd name="connsiteY36" fmla="*/ 36099 h 143751"/>
                <a:gd name="connsiteX37" fmla="*/ 127575 w 165467"/>
                <a:gd name="connsiteY37" fmla="*/ 31146 h 143751"/>
                <a:gd name="connsiteX38" fmla="*/ 142237 w 165467"/>
                <a:gd name="connsiteY38" fmla="*/ 39243 h 143751"/>
                <a:gd name="connsiteX39" fmla="*/ 153281 w 165467"/>
                <a:gd name="connsiteY39" fmla="*/ 52768 h 143751"/>
                <a:gd name="connsiteX40" fmla="*/ 154138 w 165467"/>
                <a:gd name="connsiteY40" fmla="*/ 59912 h 143751"/>
                <a:gd name="connsiteX41" fmla="*/ 156423 w 165467"/>
                <a:gd name="connsiteY41" fmla="*/ 81153 h 143751"/>
                <a:gd name="connsiteX42" fmla="*/ 155280 w 165467"/>
                <a:gd name="connsiteY42" fmla="*/ 95821 h 143751"/>
                <a:gd name="connsiteX43" fmla="*/ 152329 w 165467"/>
                <a:gd name="connsiteY43" fmla="*/ 103251 h 143751"/>
                <a:gd name="connsiteX44" fmla="*/ 152804 w 165467"/>
                <a:gd name="connsiteY44" fmla="*/ 104584 h 143751"/>
                <a:gd name="connsiteX45" fmla="*/ 154613 w 165467"/>
                <a:gd name="connsiteY45" fmla="*/ 105442 h 143751"/>
                <a:gd name="connsiteX46" fmla="*/ 154614 w 165467"/>
                <a:gd name="connsiteY46" fmla="*/ 107727 h 143751"/>
                <a:gd name="connsiteX47" fmla="*/ 153757 w 165467"/>
                <a:gd name="connsiteY47" fmla="*/ 115348 h 143751"/>
                <a:gd name="connsiteX48" fmla="*/ 160897 w 165467"/>
                <a:gd name="connsiteY48" fmla="*/ 127063 h 143751"/>
                <a:gd name="connsiteX49" fmla="*/ 165467 w 165467"/>
                <a:gd name="connsiteY49" fmla="*/ 136112 h 143751"/>
                <a:gd name="connsiteX50" fmla="*/ 157279 w 165467"/>
                <a:gd name="connsiteY50" fmla="*/ 143732 h 143751"/>
                <a:gd name="connsiteX51" fmla="*/ 142237 w 165467"/>
                <a:gd name="connsiteY51" fmla="*/ 139731 h 14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5467" h="143751">
                  <a:moveTo>
                    <a:pt x="142237" y="139732"/>
                  </a:moveTo>
                  <a:cubicBezTo>
                    <a:pt x="137904" y="136440"/>
                    <a:pt x="134601" y="131979"/>
                    <a:pt x="132716" y="126873"/>
                  </a:cubicBezTo>
                  <a:cubicBezTo>
                    <a:pt x="130093" y="117574"/>
                    <a:pt x="128747" y="107960"/>
                    <a:pt x="128718" y="98298"/>
                  </a:cubicBezTo>
                  <a:cubicBezTo>
                    <a:pt x="128473" y="95064"/>
                    <a:pt x="128927" y="91815"/>
                    <a:pt x="130051" y="88773"/>
                  </a:cubicBezTo>
                  <a:cubicBezTo>
                    <a:pt x="131517" y="86416"/>
                    <a:pt x="132059" y="83600"/>
                    <a:pt x="131574" y="80867"/>
                  </a:cubicBezTo>
                  <a:cubicBezTo>
                    <a:pt x="131574" y="76867"/>
                    <a:pt x="131574" y="73914"/>
                    <a:pt x="131574" y="72104"/>
                  </a:cubicBezTo>
                  <a:cubicBezTo>
                    <a:pt x="131574" y="65246"/>
                    <a:pt x="129194" y="61722"/>
                    <a:pt x="125290" y="61722"/>
                  </a:cubicBezTo>
                  <a:cubicBezTo>
                    <a:pt x="122032" y="61932"/>
                    <a:pt x="118898" y="63054"/>
                    <a:pt x="116246" y="64960"/>
                  </a:cubicBezTo>
                  <a:cubicBezTo>
                    <a:pt x="99490" y="75438"/>
                    <a:pt x="85304" y="84486"/>
                    <a:pt x="73879" y="91916"/>
                  </a:cubicBezTo>
                  <a:cubicBezTo>
                    <a:pt x="62388" y="99598"/>
                    <a:pt x="51415" y="108030"/>
                    <a:pt x="41033" y="117157"/>
                  </a:cubicBezTo>
                  <a:cubicBezTo>
                    <a:pt x="37483" y="121083"/>
                    <a:pt x="34297" y="125323"/>
                    <a:pt x="31513" y="129825"/>
                  </a:cubicBezTo>
                  <a:cubicBezTo>
                    <a:pt x="29418" y="133445"/>
                    <a:pt x="27895" y="135921"/>
                    <a:pt x="26943" y="137255"/>
                  </a:cubicBezTo>
                  <a:cubicBezTo>
                    <a:pt x="26204" y="138497"/>
                    <a:pt x="24865" y="139257"/>
                    <a:pt x="23421" y="139255"/>
                  </a:cubicBezTo>
                  <a:cubicBezTo>
                    <a:pt x="22266" y="139744"/>
                    <a:pt x="21048" y="140064"/>
                    <a:pt x="19803" y="140208"/>
                  </a:cubicBezTo>
                  <a:cubicBezTo>
                    <a:pt x="17775" y="139985"/>
                    <a:pt x="15873" y="139117"/>
                    <a:pt x="14376" y="137731"/>
                  </a:cubicBezTo>
                  <a:cubicBezTo>
                    <a:pt x="12282" y="136017"/>
                    <a:pt x="10949" y="134969"/>
                    <a:pt x="10282" y="134302"/>
                  </a:cubicBezTo>
                  <a:lnTo>
                    <a:pt x="4475" y="128206"/>
                  </a:lnTo>
                  <a:cubicBezTo>
                    <a:pt x="2591" y="126494"/>
                    <a:pt x="1069" y="124421"/>
                    <a:pt x="0" y="122110"/>
                  </a:cubicBezTo>
                  <a:cubicBezTo>
                    <a:pt x="520" y="116488"/>
                    <a:pt x="1475" y="110915"/>
                    <a:pt x="2856" y="105441"/>
                  </a:cubicBezTo>
                  <a:cubicBezTo>
                    <a:pt x="3939" y="99753"/>
                    <a:pt x="5532" y="94174"/>
                    <a:pt x="7616" y="88772"/>
                  </a:cubicBezTo>
                  <a:cubicBezTo>
                    <a:pt x="8473" y="88773"/>
                    <a:pt x="9901" y="86963"/>
                    <a:pt x="11710" y="83153"/>
                  </a:cubicBezTo>
                  <a:cubicBezTo>
                    <a:pt x="13116" y="80101"/>
                    <a:pt x="14772" y="77169"/>
                    <a:pt x="16661" y="74390"/>
                  </a:cubicBezTo>
                  <a:cubicBezTo>
                    <a:pt x="19765" y="63724"/>
                    <a:pt x="23679" y="53311"/>
                    <a:pt x="28371" y="43243"/>
                  </a:cubicBezTo>
                  <a:cubicBezTo>
                    <a:pt x="31882" y="37549"/>
                    <a:pt x="34816" y="31518"/>
                    <a:pt x="37130" y="25241"/>
                  </a:cubicBezTo>
                  <a:cubicBezTo>
                    <a:pt x="38971" y="19399"/>
                    <a:pt x="40090" y="13353"/>
                    <a:pt x="40463" y="7239"/>
                  </a:cubicBezTo>
                  <a:lnTo>
                    <a:pt x="40462" y="6286"/>
                  </a:lnTo>
                  <a:cubicBezTo>
                    <a:pt x="40455" y="5160"/>
                    <a:pt x="40985" y="4098"/>
                    <a:pt x="41890" y="3429"/>
                  </a:cubicBezTo>
                  <a:cubicBezTo>
                    <a:pt x="42599" y="2720"/>
                    <a:pt x="43554" y="2310"/>
                    <a:pt x="44556" y="2286"/>
                  </a:cubicBezTo>
                  <a:cubicBezTo>
                    <a:pt x="46208" y="940"/>
                    <a:pt x="48238" y="142"/>
                    <a:pt x="50363" y="0"/>
                  </a:cubicBezTo>
                  <a:cubicBezTo>
                    <a:pt x="55154" y="536"/>
                    <a:pt x="59451" y="3193"/>
                    <a:pt x="62074" y="7239"/>
                  </a:cubicBezTo>
                  <a:cubicBezTo>
                    <a:pt x="66338" y="12278"/>
                    <a:pt x="68727" y="18640"/>
                    <a:pt x="68833" y="25241"/>
                  </a:cubicBezTo>
                  <a:cubicBezTo>
                    <a:pt x="66807" y="38544"/>
                    <a:pt x="61723" y="51195"/>
                    <a:pt x="53981" y="62199"/>
                  </a:cubicBezTo>
                  <a:lnTo>
                    <a:pt x="50173" y="71247"/>
                  </a:lnTo>
                  <a:cubicBezTo>
                    <a:pt x="48921" y="73796"/>
                    <a:pt x="48086" y="76529"/>
                    <a:pt x="47698" y="79343"/>
                  </a:cubicBezTo>
                  <a:lnTo>
                    <a:pt x="72927" y="62198"/>
                  </a:lnTo>
                  <a:cubicBezTo>
                    <a:pt x="78788" y="56791"/>
                    <a:pt x="85166" y="51974"/>
                    <a:pt x="91968" y="47815"/>
                  </a:cubicBezTo>
                  <a:cubicBezTo>
                    <a:pt x="98688" y="42802"/>
                    <a:pt x="106137" y="38851"/>
                    <a:pt x="114056" y="36099"/>
                  </a:cubicBezTo>
                  <a:cubicBezTo>
                    <a:pt x="118295" y="33794"/>
                    <a:pt x="122851" y="32125"/>
                    <a:pt x="127575" y="31146"/>
                  </a:cubicBezTo>
                  <a:cubicBezTo>
                    <a:pt x="133219" y="32160"/>
                    <a:pt x="138372" y="35005"/>
                    <a:pt x="142237" y="39243"/>
                  </a:cubicBezTo>
                  <a:cubicBezTo>
                    <a:pt x="146948" y="42801"/>
                    <a:pt x="150736" y="47440"/>
                    <a:pt x="153281" y="52768"/>
                  </a:cubicBezTo>
                  <a:cubicBezTo>
                    <a:pt x="153155" y="55181"/>
                    <a:pt x="153445" y="57598"/>
                    <a:pt x="154138" y="59912"/>
                  </a:cubicBezTo>
                  <a:cubicBezTo>
                    <a:pt x="155760" y="66873"/>
                    <a:pt x="156527" y="74006"/>
                    <a:pt x="156423" y="81153"/>
                  </a:cubicBezTo>
                  <a:cubicBezTo>
                    <a:pt x="156463" y="86066"/>
                    <a:pt x="156080" y="90974"/>
                    <a:pt x="155280" y="95821"/>
                  </a:cubicBezTo>
                  <a:cubicBezTo>
                    <a:pt x="154518" y="100108"/>
                    <a:pt x="153566" y="102584"/>
                    <a:pt x="152329" y="103251"/>
                  </a:cubicBezTo>
                  <a:cubicBezTo>
                    <a:pt x="152400" y="103722"/>
                    <a:pt x="152562" y="104174"/>
                    <a:pt x="152804" y="104584"/>
                  </a:cubicBezTo>
                  <a:cubicBezTo>
                    <a:pt x="153197" y="105190"/>
                    <a:pt x="153897" y="105521"/>
                    <a:pt x="154613" y="105442"/>
                  </a:cubicBezTo>
                  <a:lnTo>
                    <a:pt x="154614" y="107727"/>
                  </a:lnTo>
                  <a:cubicBezTo>
                    <a:pt x="152234" y="107727"/>
                    <a:pt x="151948" y="110299"/>
                    <a:pt x="153757" y="115348"/>
                  </a:cubicBezTo>
                  <a:cubicBezTo>
                    <a:pt x="155125" y="119787"/>
                    <a:pt x="157580" y="123813"/>
                    <a:pt x="160897" y="127063"/>
                  </a:cubicBezTo>
                  <a:cubicBezTo>
                    <a:pt x="163569" y="129347"/>
                    <a:pt x="165214" y="132606"/>
                    <a:pt x="165467" y="136112"/>
                  </a:cubicBezTo>
                  <a:cubicBezTo>
                    <a:pt x="165467" y="139732"/>
                    <a:pt x="162706" y="142303"/>
                    <a:pt x="157279" y="143732"/>
                  </a:cubicBezTo>
                  <a:cubicBezTo>
                    <a:pt x="151978" y="143937"/>
                    <a:pt x="146737" y="142543"/>
                    <a:pt x="142237" y="13973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79FE5FEB-9FE9-CB42-56C3-CF2F91C3CE32}"/>
                </a:ext>
              </a:extLst>
            </p:cNvPr>
            <p:cNvSpPr/>
            <p:nvPr/>
          </p:nvSpPr>
          <p:spPr>
            <a:xfrm>
              <a:off x="5765732" y="4458936"/>
              <a:ext cx="132648" cy="248990"/>
            </a:xfrm>
            <a:custGeom>
              <a:avLst/>
              <a:gdLst>
                <a:gd name="connsiteX0" fmla="*/ 13900 w 132648"/>
                <a:gd name="connsiteY0" fmla="*/ 236888 h 248990"/>
                <a:gd name="connsiteX1" fmla="*/ 4379 w 132648"/>
                <a:gd name="connsiteY1" fmla="*/ 221362 h 248990"/>
                <a:gd name="connsiteX2" fmla="*/ 3523 w 132648"/>
                <a:gd name="connsiteY2" fmla="*/ 219362 h 248990"/>
                <a:gd name="connsiteX3" fmla="*/ 1809 w 132648"/>
                <a:gd name="connsiteY3" fmla="*/ 217838 h 248990"/>
                <a:gd name="connsiteX4" fmla="*/ 0 w 132648"/>
                <a:gd name="connsiteY4" fmla="*/ 202979 h 248990"/>
                <a:gd name="connsiteX5" fmla="*/ 1142 w 132648"/>
                <a:gd name="connsiteY5" fmla="*/ 180500 h 248990"/>
                <a:gd name="connsiteX6" fmla="*/ 4094 w 132648"/>
                <a:gd name="connsiteY6" fmla="*/ 161450 h 248990"/>
                <a:gd name="connsiteX7" fmla="*/ 12186 w 132648"/>
                <a:gd name="connsiteY7" fmla="*/ 137543 h 248990"/>
                <a:gd name="connsiteX8" fmla="*/ 18565 w 132648"/>
                <a:gd name="connsiteY8" fmla="*/ 119540 h 248990"/>
                <a:gd name="connsiteX9" fmla="*/ 30656 w 132648"/>
                <a:gd name="connsiteY9" fmla="*/ 93346 h 248990"/>
                <a:gd name="connsiteX10" fmla="*/ 12662 w 132648"/>
                <a:gd name="connsiteY10" fmla="*/ 88393 h 248990"/>
                <a:gd name="connsiteX11" fmla="*/ 7521 w 132648"/>
                <a:gd name="connsiteY11" fmla="*/ 85250 h 248990"/>
                <a:gd name="connsiteX12" fmla="*/ 5427 w 132648"/>
                <a:gd name="connsiteY12" fmla="*/ 80297 h 248990"/>
                <a:gd name="connsiteX13" fmla="*/ 9330 w 132648"/>
                <a:gd name="connsiteY13" fmla="*/ 71534 h 248990"/>
                <a:gd name="connsiteX14" fmla="*/ 15328 w 132648"/>
                <a:gd name="connsiteY14" fmla="*/ 66295 h 248990"/>
                <a:gd name="connsiteX15" fmla="*/ 22564 w 132648"/>
                <a:gd name="connsiteY15" fmla="*/ 66772 h 248990"/>
                <a:gd name="connsiteX16" fmla="*/ 42843 w 132648"/>
                <a:gd name="connsiteY16" fmla="*/ 65438 h 248990"/>
                <a:gd name="connsiteX17" fmla="*/ 49126 w 132648"/>
                <a:gd name="connsiteY17" fmla="*/ 58199 h 248990"/>
                <a:gd name="connsiteX18" fmla="*/ 53410 w 132648"/>
                <a:gd name="connsiteY18" fmla="*/ 49246 h 248990"/>
                <a:gd name="connsiteX19" fmla="*/ 58171 w 132648"/>
                <a:gd name="connsiteY19" fmla="*/ 39721 h 248990"/>
                <a:gd name="connsiteX20" fmla="*/ 62455 w 132648"/>
                <a:gd name="connsiteY20" fmla="*/ 31339 h 248990"/>
                <a:gd name="connsiteX21" fmla="*/ 69881 w 132648"/>
                <a:gd name="connsiteY21" fmla="*/ 18480 h 248990"/>
                <a:gd name="connsiteX22" fmla="*/ 73879 w 132648"/>
                <a:gd name="connsiteY22" fmla="*/ 12003 h 248990"/>
                <a:gd name="connsiteX23" fmla="*/ 81591 w 132648"/>
                <a:gd name="connsiteY23" fmla="*/ 3145 h 248990"/>
                <a:gd name="connsiteX24" fmla="*/ 89207 w 132648"/>
                <a:gd name="connsiteY24" fmla="*/ 2 h 248990"/>
                <a:gd name="connsiteX25" fmla="*/ 100918 w 132648"/>
                <a:gd name="connsiteY25" fmla="*/ 5907 h 248990"/>
                <a:gd name="connsiteX26" fmla="*/ 103393 w 132648"/>
                <a:gd name="connsiteY26" fmla="*/ 9527 h 248990"/>
                <a:gd name="connsiteX27" fmla="*/ 105012 w 132648"/>
                <a:gd name="connsiteY27" fmla="*/ 13527 h 248990"/>
                <a:gd name="connsiteX28" fmla="*/ 101394 w 132648"/>
                <a:gd name="connsiteY28" fmla="*/ 21242 h 248990"/>
                <a:gd name="connsiteX29" fmla="*/ 96253 w 132648"/>
                <a:gd name="connsiteY29" fmla="*/ 30767 h 248990"/>
                <a:gd name="connsiteX30" fmla="*/ 91968 w 132648"/>
                <a:gd name="connsiteY30" fmla="*/ 38197 h 248990"/>
                <a:gd name="connsiteX31" fmla="*/ 84257 w 132648"/>
                <a:gd name="connsiteY31" fmla="*/ 51722 h 248990"/>
                <a:gd name="connsiteX32" fmla="*/ 79782 w 132648"/>
                <a:gd name="connsiteY32" fmla="*/ 61247 h 248990"/>
                <a:gd name="connsiteX33" fmla="*/ 85590 w 132648"/>
                <a:gd name="connsiteY33" fmla="*/ 64391 h 248990"/>
                <a:gd name="connsiteX34" fmla="*/ 106820 w 132648"/>
                <a:gd name="connsiteY34" fmla="*/ 61724 h 248990"/>
                <a:gd name="connsiteX35" fmla="*/ 115389 w 132648"/>
                <a:gd name="connsiteY35" fmla="*/ 60771 h 248990"/>
                <a:gd name="connsiteX36" fmla="*/ 132526 w 132648"/>
                <a:gd name="connsiteY36" fmla="*/ 73916 h 248990"/>
                <a:gd name="connsiteX37" fmla="*/ 132526 w 132648"/>
                <a:gd name="connsiteY37" fmla="*/ 80202 h 248990"/>
                <a:gd name="connsiteX38" fmla="*/ 128242 w 132648"/>
                <a:gd name="connsiteY38" fmla="*/ 87822 h 248990"/>
                <a:gd name="connsiteX39" fmla="*/ 109201 w 132648"/>
                <a:gd name="connsiteY39" fmla="*/ 89156 h 248990"/>
                <a:gd name="connsiteX40" fmla="*/ 79497 w 132648"/>
                <a:gd name="connsiteY40" fmla="*/ 91442 h 248990"/>
                <a:gd name="connsiteX41" fmla="*/ 73403 w 132648"/>
                <a:gd name="connsiteY41" fmla="*/ 91442 h 248990"/>
                <a:gd name="connsiteX42" fmla="*/ 66453 w 132648"/>
                <a:gd name="connsiteY42" fmla="*/ 92585 h 248990"/>
                <a:gd name="connsiteX43" fmla="*/ 61217 w 132648"/>
                <a:gd name="connsiteY43" fmla="*/ 95347 h 248990"/>
                <a:gd name="connsiteX44" fmla="*/ 57885 w 132648"/>
                <a:gd name="connsiteY44" fmla="*/ 101157 h 248990"/>
                <a:gd name="connsiteX45" fmla="*/ 51601 w 132648"/>
                <a:gd name="connsiteY45" fmla="*/ 111539 h 248990"/>
                <a:gd name="connsiteX46" fmla="*/ 43414 w 132648"/>
                <a:gd name="connsiteY46" fmla="*/ 127351 h 248990"/>
                <a:gd name="connsiteX47" fmla="*/ 25420 w 132648"/>
                <a:gd name="connsiteY47" fmla="*/ 201169 h 248990"/>
                <a:gd name="connsiteX48" fmla="*/ 24563 w 132648"/>
                <a:gd name="connsiteY48" fmla="*/ 210218 h 248990"/>
                <a:gd name="connsiteX49" fmla="*/ 29038 w 132648"/>
                <a:gd name="connsiteY49" fmla="*/ 219743 h 248990"/>
                <a:gd name="connsiteX50" fmla="*/ 44366 w 132648"/>
                <a:gd name="connsiteY50" fmla="*/ 222506 h 248990"/>
                <a:gd name="connsiteX51" fmla="*/ 70928 w 132648"/>
                <a:gd name="connsiteY51" fmla="*/ 219363 h 248990"/>
                <a:gd name="connsiteX52" fmla="*/ 91207 w 132648"/>
                <a:gd name="connsiteY52" fmla="*/ 209838 h 248990"/>
                <a:gd name="connsiteX53" fmla="*/ 98633 w 132648"/>
                <a:gd name="connsiteY53" fmla="*/ 205551 h 248990"/>
                <a:gd name="connsiteX54" fmla="*/ 103393 w 132648"/>
                <a:gd name="connsiteY54" fmla="*/ 202598 h 248990"/>
                <a:gd name="connsiteX55" fmla="*/ 106535 w 132648"/>
                <a:gd name="connsiteY55" fmla="*/ 199931 h 248990"/>
                <a:gd name="connsiteX56" fmla="*/ 112818 w 132648"/>
                <a:gd name="connsiteY56" fmla="*/ 207075 h 248990"/>
                <a:gd name="connsiteX57" fmla="*/ 109677 w 132648"/>
                <a:gd name="connsiteY57" fmla="*/ 219743 h 248990"/>
                <a:gd name="connsiteX58" fmla="*/ 93873 w 132648"/>
                <a:gd name="connsiteY58" fmla="*/ 232316 h 248990"/>
                <a:gd name="connsiteX59" fmla="*/ 41700 w 132648"/>
                <a:gd name="connsiteY59" fmla="*/ 248985 h 248990"/>
                <a:gd name="connsiteX60" fmla="*/ 28181 w 132648"/>
                <a:gd name="connsiteY60" fmla="*/ 247651 h 248990"/>
                <a:gd name="connsiteX61" fmla="*/ 13900 w 132648"/>
                <a:gd name="connsiteY61" fmla="*/ 236888 h 24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32648" h="248990">
                  <a:moveTo>
                    <a:pt x="13900" y="236888"/>
                  </a:moveTo>
                  <a:cubicBezTo>
                    <a:pt x="9677" y="232436"/>
                    <a:pt x="6433" y="227147"/>
                    <a:pt x="4379" y="221362"/>
                  </a:cubicBezTo>
                  <a:cubicBezTo>
                    <a:pt x="4312" y="220622"/>
                    <a:pt x="4012" y="219922"/>
                    <a:pt x="3523" y="219362"/>
                  </a:cubicBezTo>
                  <a:cubicBezTo>
                    <a:pt x="2991" y="218811"/>
                    <a:pt x="2418" y="218301"/>
                    <a:pt x="1809" y="217838"/>
                  </a:cubicBezTo>
                  <a:cubicBezTo>
                    <a:pt x="667" y="216981"/>
                    <a:pt x="0" y="212028"/>
                    <a:pt x="0" y="202979"/>
                  </a:cubicBezTo>
                  <a:cubicBezTo>
                    <a:pt x="0" y="195740"/>
                    <a:pt x="0" y="188311"/>
                    <a:pt x="1142" y="180500"/>
                  </a:cubicBezTo>
                  <a:cubicBezTo>
                    <a:pt x="1650" y="174085"/>
                    <a:pt x="2636" y="167717"/>
                    <a:pt x="4094" y="161450"/>
                  </a:cubicBezTo>
                  <a:lnTo>
                    <a:pt x="12186" y="137543"/>
                  </a:lnTo>
                  <a:lnTo>
                    <a:pt x="18565" y="119540"/>
                  </a:lnTo>
                  <a:lnTo>
                    <a:pt x="30656" y="93346"/>
                  </a:lnTo>
                  <a:lnTo>
                    <a:pt x="12662" y="88393"/>
                  </a:lnTo>
                  <a:cubicBezTo>
                    <a:pt x="10582" y="88120"/>
                    <a:pt x="8714" y="86978"/>
                    <a:pt x="7521" y="85250"/>
                  </a:cubicBezTo>
                  <a:cubicBezTo>
                    <a:pt x="6280" y="83887"/>
                    <a:pt x="5540" y="82139"/>
                    <a:pt x="5427" y="80297"/>
                  </a:cubicBezTo>
                  <a:cubicBezTo>
                    <a:pt x="5795" y="77044"/>
                    <a:pt x="7159" y="73984"/>
                    <a:pt x="9330" y="71534"/>
                  </a:cubicBezTo>
                  <a:cubicBezTo>
                    <a:pt x="11805" y="68105"/>
                    <a:pt x="13900" y="66295"/>
                    <a:pt x="15328" y="66295"/>
                  </a:cubicBezTo>
                  <a:cubicBezTo>
                    <a:pt x="17709" y="66768"/>
                    <a:pt x="20142" y="66929"/>
                    <a:pt x="22564" y="66772"/>
                  </a:cubicBezTo>
                  <a:cubicBezTo>
                    <a:pt x="29350" y="66921"/>
                    <a:pt x="36135" y="66474"/>
                    <a:pt x="42843" y="65438"/>
                  </a:cubicBezTo>
                  <a:cubicBezTo>
                    <a:pt x="45973" y="64168"/>
                    <a:pt x="48308" y="61478"/>
                    <a:pt x="49126" y="58199"/>
                  </a:cubicBezTo>
                  <a:cubicBezTo>
                    <a:pt x="50364" y="55818"/>
                    <a:pt x="51792" y="52865"/>
                    <a:pt x="53410" y="49246"/>
                  </a:cubicBezTo>
                  <a:cubicBezTo>
                    <a:pt x="55029" y="45626"/>
                    <a:pt x="56647" y="42293"/>
                    <a:pt x="58171" y="39721"/>
                  </a:cubicBezTo>
                  <a:cubicBezTo>
                    <a:pt x="59694" y="37149"/>
                    <a:pt x="60455" y="35149"/>
                    <a:pt x="62455" y="31339"/>
                  </a:cubicBezTo>
                  <a:cubicBezTo>
                    <a:pt x="64454" y="27529"/>
                    <a:pt x="66834" y="23338"/>
                    <a:pt x="69881" y="18480"/>
                  </a:cubicBezTo>
                  <a:lnTo>
                    <a:pt x="73879" y="12003"/>
                  </a:lnTo>
                  <a:cubicBezTo>
                    <a:pt x="75899" y="8612"/>
                    <a:pt x="78511" y="5612"/>
                    <a:pt x="81591" y="3145"/>
                  </a:cubicBezTo>
                  <a:cubicBezTo>
                    <a:pt x="83588" y="1090"/>
                    <a:pt x="86344" y="-47"/>
                    <a:pt x="89207" y="2"/>
                  </a:cubicBezTo>
                  <a:cubicBezTo>
                    <a:pt x="93642" y="665"/>
                    <a:pt x="97747" y="2735"/>
                    <a:pt x="100918" y="5907"/>
                  </a:cubicBezTo>
                  <a:cubicBezTo>
                    <a:pt x="101584" y="6764"/>
                    <a:pt x="102346" y="8002"/>
                    <a:pt x="103393" y="9527"/>
                  </a:cubicBezTo>
                  <a:cubicBezTo>
                    <a:pt x="104327" y="10664"/>
                    <a:pt x="104891" y="12060"/>
                    <a:pt x="105012" y="13527"/>
                  </a:cubicBezTo>
                  <a:cubicBezTo>
                    <a:pt x="104327" y="16313"/>
                    <a:pt x="103097" y="18935"/>
                    <a:pt x="101394" y="21242"/>
                  </a:cubicBezTo>
                  <a:cubicBezTo>
                    <a:pt x="99585" y="24862"/>
                    <a:pt x="97871" y="28005"/>
                    <a:pt x="96253" y="30767"/>
                  </a:cubicBezTo>
                  <a:cubicBezTo>
                    <a:pt x="94634" y="33529"/>
                    <a:pt x="93111" y="36101"/>
                    <a:pt x="91968" y="38197"/>
                  </a:cubicBezTo>
                  <a:cubicBezTo>
                    <a:pt x="88351" y="44293"/>
                    <a:pt x="85780" y="48769"/>
                    <a:pt x="84257" y="51722"/>
                  </a:cubicBezTo>
                  <a:cubicBezTo>
                    <a:pt x="81845" y="54377"/>
                    <a:pt x="80287" y="57695"/>
                    <a:pt x="79782" y="61247"/>
                  </a:cubicBezTo>
                  <a:cubicBezTo>
                    <a:pt x="79782" y="63343"/>
                    <a:pt x="81686" y="64391"/>
                    <a:pt x="85590" y="64391"/>
                  </a:cubicBezTo>
                  <a:cubicBezTo>
                    <a:pt x="92726" y="64070"/>
                    <a:pt x="99826" y="63178"/>
                    <a:pt x="106820" y="61724"/>
                  </a:cubicBezTo>
                  <a:cubicBezTo>
                    <a:pt x="109652" y="61213"/>
                    <a:pt x="112514" y="60894"/>
                    <a:pt x="115389" y="60771"/>
                  </a:cubicBezTo>
                  <a:cubicBezTo>
                    <a:pt x="125861" y="60771"/>
                    <a:pt x="131574" y="65152"/>
                    <a:pt x="132526" y="73916"/>
                  </a:cubicBezTo>
                  <a:cubicBezTo>
                    <a:pt x="132689" y="76008"/>
                    <a:pt x="132689" y="78110"/>
                    <a:pt x="132526" y="80202"/>
                  </a:cubicBezTo>
                  <a:cubicBezTo>
                    <a:pt x="132526" y="84393"/>
                    <a:pt x="131098" y="86965"/>
                    <a:pt x="128242" y="87822"/>
                  </a:cubicBezTo>
                  <a:cubicBezTo>
                    <a:pt x="121971" y="89033"/>
                    <a:pt x="115578" y="89481"/>
                    <a:pt x="109201" y="89156"/>
                  </a:cubicBezTo>
                  <a:cubicBezTo>
                    <a:pt x="99374" y="90696"/>
                    <a:pt x="89442" y="91460"/>
                    <a:pt x="79497" y="91442"/>
                  </a:cubicBezTo>
                  <a:lnTo>
                    <a:pt x="73403" y="91442"/>
                  </a:lnTo>
                  <a:cubicBezTo>
                    <a:pt x="71061" y="91644"/>
                    <a:pt x="68737" y="92026"/>
                    <a:pt x="66453" y="92585"/>
                  </a:cubicBezTo>
                  <a:cubicBezTo>
                    <a:pt x="64469" y="92955"/>
                    <a:pt x="62644" y="93918"/>
                    <a:pt x="61217" y="95347"/>
                  </a:cubicBezTo>
                  <a:cubicBezTo>
                    <a:pt x="59812" y="97100"/>
                    <a:pt x="58688" y="99060"/>
                    <a:pt x="57885" y="101157"/>
                  </a:cubicBezTo>
                  <a:cubicBezTo>
                    <a:pt x="55476" y="104417"/>
                    <a:pt x="53373" y="107893"/>
                    <a:pt x="51601" y="111539"/>
                  </a:cubicBezTo>
                  <a:cubicBezTo>
                    <a:pt x="47317" y="120207"/>
                    <a:pt x="44651" y="125541"/>
                    <a:pt x="43414" y="127351"/>
                  </a:cubicBezTo>
                  <a:cubicBezTo>
                    <a:pt x="35318" y="151397"/>
                    <a:pt x="29298" y="176094"/>
                    <a:pt x="25420" y="201169"/>
                  </a:cubicBezTo>
                  <a:cubicBezTo>
                    <a:pt x="24849" y="206027"/>
                    <a:pt x="24563" y="208980"/>
                    <a:pt x="24563" y="210218"/>
                  </a:cubicBezTo>
                  <a:cubicBezTo>
                    <a:pt x="24007" y="214004"/>
                    <a:pt x="25769" y="217756"/>
                    <a:pt x="29038" y="219743"/>
                  </a:cubicBezTo>
                  <a:cubicBezTo>
                    <a:pt x="33836" y="221933"/>
                    <a:pt x="39106" y="222882"/>
                    <a:pt x="44366" y="222506"/>
                  </a:cubicBezTo>
                  <a:cubicBezTo>
                    <a:pt x="53321" y="222657"/>
                    <a:pt x="62255" y="221599"/>
                    <a:pt x="70928" y="219363"/>
                  </a:cubicBezTo>
                  <a:cubicBezTo>
                    <a:pt x="77873" y="216599"/>
                    <a:pt x="84645" y="213418"/>
                    <a:pt x="91207" y="209838"/>
                  </a:cubicBezTo>
                  <a:lnTo>
                    <a:pt x="98633" y="205551"/>
                  </a:lnTo>
                  <a:lnTo>
                    <a:pt x="103393" y="202598"/>
                  </a:lnTo>
                  <a:cubicBezTo>
                    <a:pt x="104250" y="200788"/>
                    <a:pt x="105297" y="199931"/>
                    <a:pt x="106535" y="199931"/>
                  </a:cubicBezTo>
                  <a:cubicBezTo>
                    <a:pt x="107773" y="199931"/>
                    <a:pt x="111009" y="202312"/>
                    <a:pt x="112818" y="207075"/>
                  </a:cubicBezTo>
                  <a:cubicBezTo>
                    <a:pt x="112922" y="211503"/>
                    <a:pt x="111837" y="215878"/>
                    <a:pt x="109677" y="219743"/>
                  </a:cubicBezTo>
                  <a:cubicBezTo>
                    <a:pt x="105485" y="225134"/>
                    <a:pt x="100067" y="229444"/>
                    <a:pt x="93873" y="232316"/>
                  </a:cubicBezTo>
                  <a:cubicBezTo>
                    <a:pt x="78462" y="242810"/>
                    <a:pt x="60337" y="248600"/>
                    <a:pt x="41700" y="248985"/>
                  </a:cubicBezTo>
                  <a:cubicBezTo>
                    <a:pt x="37158" y="249047"/>
                    <a:pt x="32623" y="248599"/>
                    <a:pt x="28181" y="247651"/>
                  </a:cubicBezTo>
                  <a:cubicBezTo>
                    <a:pt x="22327" y="245808"/>
                    <a:pt x="17286" y="242008"/>
                    <a:pt x="13900" y="236888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231175F1-1D2D-FE8B-52D9-04E026F3885D}"/>
                </a:ext>
              </a:extLst>
            </p:cNvPr>
            <p:cNvSpPr/>
            <p:nvPr/>
          </p:nvSpPr>
          <p:spPr>
            <a:xfrm>
              <a:off x="6279786" y="4535512"/>
              <a:ext cx="185433" cy="161171"/>
            </a:xfrm>
            <a:custGeom>
              <a:avLst/>
              <a:gdLst>
                <a:gd name="connsiteX0" fmla="*/ 6148 w 185433"/>
                <a:gd name="connsiteY0" fmla="*/ 151263 h 161171"/>
                <a:gd name="connsiteX1" fmla="*/ 3197 w 185433"/>
                <a:gd name="connsiteY1" fmla="*/ 147358 h 161171"/>
                <a:gd name="connsiteX2" fmla="*/ 912 w 185433"/>
                <a:gd name="connsiteY2" fmla="*/ 139738 h 161171"/>
                <a:gd name="connsiteX3" fmla="*/ 55 w 185433"/>
                <a:gd name="connsiteY3" fmla="*/ 135643 h 161171"/>
                <a:gd name="connsiteX4" fmla="*/ 7006 w 185433"/>
                <a:gd name="connsiteY4" fmla="*/ 111163 h 161171"/>
                <a:gd name="connsiteX5" fmla="*/ 25285 w 185433"/>
                <a:gd name="connsiteY5" fmla="*/ 73539 h 161171"/>
                <a:gd name="connsiteX6" fmla="*/ 32235 w 185433"/>
                <a:gd name="connsiteY6" fmla="*/ 64014 h 161171"/>
                <a:gd name="connsiteX7" fmla="*/ 37852 w 185433"/>
                <a:gd name="connsiteY7" fmla="*/ 56395 h 161171"/>
                <a:gd name="connsiteX8" fmla="*/ 39185 w 185433"/>
                <a:gd name="connsiteY8" fmla="*/ 52966 h 161171"/>
                <a:gd name="connsiteX9" fmla="*/ 42327 w 185433"/>
                <a:gd name="connsiteY9" fmla="*/ 51442 h 161171"/>
                <a:gd name="connsiteX10" fmla="*/ 42326 w 185433"/>
                <a:gd name="connsiteY10" fmla="*/ 48679 h 161171"/>
                <a:gd name="connsiteX11" fmla="*/ 57274 w 185433"/>
                <a:gd name="connsiteY11" fmla="*/ 29058 h 161171"/>
                <a:gd name="connsiteX12" fmla="*/ 81551 w 185433"/>
                <a:gd name="connsiteY12" fmla="*/ 7722 h 161171"/>
                <a:gd name="connsiteX13" fmla="*/ 104495 w 185433"/>
                <a:gd name="connsiteY13" fmla="*/ 6 h 161171"/>
                <a:gd name="connsiteX14" fmla="*/ 118491 w 185433"/>
                <a:gd name="connsiteY14" fmla="*/ 4579 h 161171"/>
                <a:gd name="connsiteX15" fmla="*/ 139245 w 185433"/>
                <a:gd name="connsiteY15" fmla="*/ 23628 h 161171"/>
                <a:gd name="connsiteX16" fmla="*/ 155906 w 185433"/>
                <a:gd name="connsiteY16" fmla="*/ 38487 h 161171"/>
                <a:gd name="connsiteX17" fmla="*/ 147814 w 185433"/>
                <a:gd name="connsiteY17" fmla="*/ 61061 h 161171"/>
                <a:gd name="connsiteX18" fmla="*/ 143720 w 185433"/>
                <a:gd name="connsiteY18" fmla="*/ 83160 h 161171"/>
                <a:gd name="connsiteX19" fmla="*/ 153241 w 185433"/>
                <a:gd name="connsiteY19" fmla="*/ 116021 h 161171"/>
                <a:gd name="connsiteX20" fmla="*/ 162285 w 185433"/>
                <a:gd name="connsiteY20" fmla="*/ 125546 h 161171"/>
                <a:gd name="connsiteX21" fmla="*/ 175804 w 185433"/>
                <a:gd name="connsiteY21" fmla="*/ 130975 h 161171"/>
                <a:gd name="connsiteX22" fmla="*/ 185325 w 185433"/>
                <a:gd name="connsiteY22" fmla="*/ 140500 h 161171"/>
                <a:gd name="connsiteX23" fmla="*/ 177337 w 185433"/>
                <a:gd name="connsiteY23" fmla="*/ 151343 h 161171"/>
                <a:gd name="connsiteX24" fmla="*/ 177233 w 185433"/>
                <a:gd name="connsiteY24" fmla="*/ 151359 h 161171"/>
                <a:gd name="connsiteX25" fmla="*/ 171806 w 185433"/>
                <a:gd name="connsiteY25" fmla="*/ 151359 h 161171"/>
                <a:gd name="connsiteX26" fmla="*/ 125821 w 185433"/>
                <a:gd name="connsiteY26" fmla="*/ 114021 h 161171"/>
                <a:gd name="connsiteX27" fmla="*/ 121156 w 185433"/>
                <a:gd name="connsiteY27" fmla="*/ 104496 h 161171"/>
                <a:gd name="connsiteX28" fmla="*/ 117729 w 185433"/>
                <a:gd name="connsiteY28" fmla="*/ 94971 h 161171"/>
                <a:gd name="connsiteX29" fmla="*/ 110969 w 185433"/>
                <a:gd name="connsiteY29" fmla="*/ 103543 h 161171"/>
                <a:gd name="connsiteX30" fmla="*/ 103353 w 185433"/>
                <a:gd name="connsiteY30" fmla="*/ 112020 h 161171"/>
                <a:gd name="connsiteX31" fmla="*/ 25856 w 185433"/>
                <a:gd name="connsiteY31" fmla="*/ 161169 h 161171"/>
                <a:gd name="connsiteX32" fmla="*/ 9671 w 185433"/>
                <a:gd name="connsiteY32" fmla="*/ 156693 h 161171"/>
                <a:gd name="connsiteX33" fmla="*/ 6148 w 185433"/>
                <a:gd name="connsiteY33" fmla="*/ 151263 h 161171"/>
                <a:gd name="connsiteX34" fmla="*/ 31378 w 185433"/>
                <a:gd name="connsiteY34" fmla="*/ 132975 h 161171"/>
                <a:gd name="connsiteX35" fmla="*/ 43088 w 185433"/>
                <a:gd name="connsiteY35" fmla="*/ 128499 h 161171"/>
                <a:gd name="connsiteX36" fmla="*/ 57274 w 185433"/>
                <a:gd name="connsiteY36" fmla="*/ 118974 h 161171"/>
                <a:gd name="connsiteX37" fmla="*/ 113064 w 185433"/>
                <a:gd name="connsiteY37" fmla="*/ 60871 h 161171"/>
                <a:gd name="connsiteX38" fmla="*/ 122584 w 185433"/>
                <a:gd name="connsiteY38" fmla="*/ 44678 h 161171"/>
                <a:gd name="connsiteX39" fmla="*/ 113064 w 185433"/>
                <a:gd name="connsiteY39" fmla="*/ 30867 h 161171"/>
                <a:gd name="connsiteX40" fmla="*/ 103543 w 185433"/>
                <a:gd name="connsiteY40" fmla="*/ 26581 h 161171"/>
                <a:gd name="connsiteX41" fmla="*/ 73839 w 185433"/>
                <a:gd name="connsiteY41" fmla="*/ 50298 h 161171"/>
                <a:gd name="connsiteX42" fmla="*/ 36900 w 185433"/>
                <a:gd name="connsiteY42" fmla="*/ 105924 h 161171"/>
                <a:gd name="connsiteX43" fmla="*/ 29664 w 185433"/>
                <a:gd name="connsiteY43" fmla="*/ 121450 h 161171"/>
                <a:gd name="connsiteX44" fmla="*/ 26618 w 185433"/>
                <a:gd name="connsiteY44" fmla="*/ 131737 h 161171"/>
                <a:gd name="connsiteX45" fmla="*/ 31378 w 185433"/>
                <a:gd name="connsiteY45" fmla="*/ 132975 h 16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33" h="161171">
                  <a:moveTo>
                    <a:pt x="6148" y="151263"/>
                  </a:moveTo>
                  <a:cubicBezTo>
                    <a:pt x="4149" y="149263"/>
                    <a:pt x="3197" y="148025"/>
                    <a:pt x="3197" y="147358"/>
                  </a:cubicBezTo>
                  <a:cubicBezTo>
                    <a:pt x="3364" y="144627"/>
                    <a:pt x="2554" y="141926"/>
                    <a:pt x="912" y="139738"/>
                  </a:cubicBezTo>
                  <a:cubicBezTo>
                    <a:pt x="168" y="138511"/>
                    <a:pt x="-135" y="137066"/>
                    <a:pt x="55" y="135643"/>
                  </a:cubicBezTo>
                  <a:cubicBezTo>
                    <a:pt x="1017" y="127157"/>
                    <a:pt x="3365" y="118888"/>
                    <a:pt x="7006" y="111163"/>
                  </a:cubicBezTo>
                  <a:cubicBezTo>
                    <a:pt x="12310" y="98254"/>
                    <a:pt x="18415" y="85688"/>
                    <a:pt x="25285" y="73539"/>
                  </a:cubicBezTo>
                  <a:cubicBezTo>
                    <a:pt x="27899" y="70593"/>
                    <a:pt x="30226" y="67403"/>
                    <a:pt x="32235" y="64014"/>
                  </a:cubicBezTo>
                  <a:cubicBezTo>
                    <a:pt x="33778" y="61247"/>
                    <a:pt x="35665" y="58686"/>
                    <a:pt x="37852" y="56395"/>
                  </a:cubicBezTo>
                  <a:cubicBezTo>
                    <a:pt x="37876" y="55130"/>
                    <a:pt x="38349" y="53914"/>
                    <a:pt x="39185" y="52966"/>
                  </a:cubicBezTo>
                  <a:cubicBezTo>
                    <a:pt x="39961" y="52025"/>
                    <a:pt x="41108" y="51468"/>
                    <a:pt x="42327" y="51442"/>
                  </a:cubicBezTo>
                  <a:lnTo>
                    <a:pt x="42326" y="48679"/>
                  </a:lnTo>
                  <a:cubicBezTo>
                    <a:pt x="42326" y="46012"/>
                    <a:pt x="47372" y="39154"/>
                    <a:pt x="57274" y="29058"/>
                  </a:cubicBezTo>
                  <a:cubicBezTo>
                    <a:pt x="64525" y="21041"/>
                    <a:pt x="72671" y="13883"/>
                    <a:pt x="81551" y="7722"/>
                  </a:cubicBezTo>
                  <a:cubicBezTo>
                    <a:pt x="88224" y="2851"/>
                    <a:pt x="96236" y="157"/>
                    <a:pt x="104495" y="6"/>
                  </a:cubicBezTo>
                  <a:cubicBezTo>
                    <a:pt x="109546" y="-116"/>
                    <a:pt x="114486" y="1498"/>
                    <a:pt x="118491" y="4579"/>
                  </a:cubicBezTo>
                  <a:cubicBezTo>
                    <a:pt x="120014" y="6388"/>
                    <a:pt x="126869" y="12770"/>
                    <a:pt x="139245" y="23628"/>
                  </a:cubicBezTo>
                  <a:lnTo>
                    <a:pt x="155906" y="38487"/>
                  </a:lnTo>
                  <a:lnTo>
                    <a:pt x="147814" y="61061"/>
                  </a:lnTo>
                  <a:cubicBezTo>
                    <a:pt x="145247" y="68153"/>
                    <a:pt x="143864" y="75619"/>
                    <a:pt x="143720" y="83160"/>
                  </a:cubicBezTo>
                  <a:cubicBezTo>
                    <a:pt x="143693" y="94798"/>
                    <a:pt x="146997" y="106201"/>
                    <a:pt x="153241" y="116021"/>
                  </a:cubicBezTo>
                  <a:cubicBezTo>
                    <a:pt x="155281" y="119997"/>
                    <a:pt x="158421" y="123303"/>
                    <a:pt x="162285" y="125546"/>
                  </a:cubicBezTo>
                  <a:cubicBezTo>
                    <a:pt x="166292" y="128413"/>
                    <a:pt x="170928" y="130275"/>
                    <a:pt x="175804" y="130975"/>
                  </a:cubicBezTo>
                  <a:cubicBezTo>
                    <a:pt x="182373" y="132213"/>
                    <a:pt x="185325" y="135452"/>
                    <a:pt x="185325" y="140500"/>
                  </a:cubicBezTo>
                  <a:cubicBezTo>
                    <a:pt x="186112" y="145701"/>
                    <a:pt x="182535" y="150556"/>
                    <a:pt x="177337" y="151343"/>
                  </a:cubicBezTo>
                  <a:cubicBezTo>
                    <a:pt x="177302" y="151349"/>
                    <a:pt x="177267" y="151354"/>
                    <a:pt x="177233" y="151359"/>
                  </a:cubicBezTo>
                  <a:cubicBezTo>
                    <a:pt x="175429" y="151545"/>
                    <a:pt x="173610" y="151545"/>
                    <a:pt x="171806" y="151359"/>
                  </a:cubicBezTo>
                  <a:cubicBezTo>
                    <a:pt x="154097" y="151359"/>
                    <a:pt x="138769" y="138976"/>
                    <a:pt x="125821" y="114021"/>
                  </a:cubicBezTo>
                  <a:cubicBezTo>
                    <a:pt x="124019" y="110973"/>
                    <a:pt x="122459" y="107789"/>
                    <a:pt x="121156" y="104496"/>
                  </a:cubicBezTo>
                  <a:cubicBezTo>
                    <a:pt x="119725" y="101432"/>
                    <a:pt x="118578" y="98244"/>
                    <a:pt x="117729" y="94971"/>
                  </a:cubicBezTo>
                  <a:cubicBezTo>
                    <a:pt x="115920" y="97352"/>
                    <a:pt x="113730" y="100209"/>
                    <a:pt x="110969" y="103543"/>
                  </a:cubicBezTo>
                  <a:cubicBezTo>
                    <a:pt x="108209" y="106877"/>
                    <a:pt x="105733" y="109639"/>
                    <a:pt x="103353" y="112020"/>
                  </a:cubicBezTo>
                  <a:cubicBezTo>
                    <a:pt x="70602" y="144786"/>
                    <a:pt x="44770" y="161169"/>
                    <a:pt x="25856" y="161169"/>
                  </a:cubicBezTo>
                  <a:cubicBezTo>
                    <a:pt x="20146" y="161239"/>
                    <a:pt x="14534" y="159687"/>
                    <a:pt x="9671" y="156693"/>
                  </a:cubicBezTo>
                  <a:cubicBezTo>
                    <a:pt x="8749" y="154731"/>
                    <a:pt x="7564" y="152904"/>
                    <a:pt x="6148" y="151263"/>
                  </a:cubicBezTo>
                  <a:close/>
                  <a:moveTo>
                    <a:pt x="31378" y="132975"/>
                  </a:moveTo>
                  <a:cubicBezTo>
                    <a:pt x="35470" y="132034"/>
                    <a:pt x="39411" y="130528"/>
                    <a:pt x="43088" y="128499"/>
                  </a:cubicBezTo>
                  <a:cubicBezTo>
                    <a:pt x="48114" y="125792"/>
                    <a:pt x="52865" y="122602"/>
                    <a:pt x="57274" y="118974"/>
                  </a:cubicBezTo>
                  <a:cubicBezTo>
                    <a:pt x="78176" y="101962"/>
                    <a:pt x="96913" y="82449"/>
                    <a:pt x="113064" y="60871"/>
                  </a:cubicBezTo>
                  <a:lnTo>
                    <a:pt x="122584" y="44678"/>
                  </a:lnTo>
                  <a:cubicBezTo>
                    <a:pt x="120412" y="39459"/>
                    <a:pt x="117169" y="34753"/>
                    <a:pt x="113064" y="30867"/>
                  </a:cubicBezTo>
                  <a:cubicBezTo>
                    <a:pt x="110534" y="28303"/>
                    <a:pt x="107139" y="26775"/>
                    <a:pt x="103543" y="26581"/>
                  </a:cubicBezTo>
                  <a:cubicBezTo>
                    <a:pt x="97196" y="26581"/>
                    <a:pt x="87295" y="34487"/>
                    <a:pt x="73839" y="50298"/>
                  </a:cubicBezTo>
                  <a:cubicBezTo>
                    <a:pt x="59443" y="67368"/>
                    <a:pt x="47049" y="86032"/>
                    <a:pt x="36900" y="105924"/>
                  </a:cubicBezTo>
                  <a:cubicBezTo>
                    <a:pt x="34234" y="111068"/>
                    <a:pt x="31854" y="116211"/>
                    <a:pt x="29664" y="121450"/>
                  </a:cubicBezTo>
                  <a:lnTo>
                    <a:pt x="26618" y="131737"/>
                  </a:lnTo>
                  <a:cubicBezTo>
                    <a:pt x="26618" y="133166"/>
                    <a:pt x="28236" y="133547"/>
                    <a:pt x="31378" y="132975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32770304-3E06-A5A2-138A-28B07EEB6A1A}"/>
                </a:ext>
              </a:extLst>
            </p:cNvPr>
            <p:cNvSpPr/>
            <p:nvPr/>
          </p:nvSpPr>
          <p:spPr>
            <a:xfrm>
              <a:off x="6621247" y="4544282"/>
              <a:ext cx="164991" cy="143738"/>
            </a:xfrm>
            <a:custGeom>
              <a:avLst/>
              <a:gdLst>
                <a:gd name="connsiteX0" fmla="*/ 142332 w 164991"/>
                <a:gd name="connsiteY0" fmla="*/ 139732 h 143738"/>
                <a:gd name="connsiteX1" fmla="*/ 132812 w 164991"/>
                <a:gd name="connsiteY1" fmla="*/ 126873 h 143738"/>
                <a:gd name="connsiteX2" fmla="*/ 128718 w 164991"/>
                <a:gd name="connsiteY2" fmla="*/ 98298 h 143738"/>
                <a:gd name="connsiteX3" fmla="*/ 130146 w 164991"/>
                <a:gd name="connsiteY3" fmla="*/ 88773 h 143738"/>
                <a:gd name="connsiteX4" fmla="*/ 131669 w 164991"/>
                <a:gd name="connsiteY4" fmla="*/ 80867 h 143738"/>
                <a:gd name="connsiteX5" fmla="*/ 131669 w 164991"/>
                <a:gd name="connsiteY5" fmla="*/ 72104 h 143738"/>
                <a:gd name="connsiteX6" fmla="*/ 125386 w 164991"/>
                <a:gd name="connsiteY6" fmla="*/ 61722 h 143738"/>
                <a:gd name="connsiteX7" fmla="*/ 116341 w 164991"/>
                <a:gd name="connsiteY7" fmla="*/ 64960 h 143738"/>
                <a:gd name="connsiteX8" fmla="*/ 73975 w 164991"/>
                <a:gd name="connsiteY8" fmla="*/ 91916 h 143738"/>
                <a:gd name="connsiteX9" fmla="*/ 41129 w 164991"/>
                <a:gd name="connsiteY9" fmla="*/ 117157 h 143738"/>
                <a:gd name="connsiteX10" fmla="*/ 31608 w 164991"/>
                <a:gd name="connsiteY10" fmla="*/ 129825 h 143738"/>
                <a:gd name="connsiteX11" fmla="*/ 27039 w 164991"/>
                <a:gd name="connsiteY11" fmla="*/ 137255 h 143738"/>
                <a:gd name="connsiteX12" fmla="*/ 23421 w 164991"/>
                <a:gd name="connsiteY12" fmla="*/ 139255 h 143738"/>
                <a:gd name="connsiteX13" fmla="*/ 19898 w 164991"/>
                <a:gd name="connsiteY13" fmla="*/ 140208 h 143738"/>
                <a:gd name="connsiteX14" fmla="*/ 14471 w 164991"/>
                <a:gd name="connsiteY14" fmla="*/ 137731 h 143738"/>
                <a:gd name="connsiteX15" fmla="*/ 10378 w 164991"/>
                <a:gd name="connsiteY15" fmla="*/ 134302 h 143738"/>
                <a:gd name="connsiteX16" fmla="*/ 4570 w 164991"/>
                <a:gd name="connsiteY16" fmla="*/ 128206 h 143738"/>
                <a:gd name="connsiteX17" fmla="*/ 0 w 164991"/>
                <a:gd name="connsiteY17" fmla="*/ 122110 h 143738"/>
                <a:gd name="connsiteX18" fmla="*/ 2951 w 164991"/>
                <a:gd name="connsiteY18" fmla="*/ 105441 h 143738"/>
                <a:gd name="connsiteX19" fmla="*/ 7712 w 164991"/>
                <a:gd name="connsiteY19" fmla="*/ 88772 h 143738"/>
                <a:gd name="connsiteX20" fmla="*/ 11710 w 164991"/>
                <a:gd name="connsiteY20" fmla="*/ 83153 h 143738"/>
                <a:gd name="connsiteX21" fmla="*/ 16661 w 164991"/>
                <a:gd name="connsiteY21" fmla="*/ 74390 h 143738"/>
                <a:gd name="connsiteX22" fmla="*/ 28371 w 164991"/>
                <a:gd name="connsiteY22" fmla="*/ 43243 h 143738"/>
                <a:gd name="connsiteX23" fmla="*/ 37225 w 164991"/>
                <a:gd name="connsiteY23" fmla="*/ 25241 h 143738"/>
                <a:gd name="connsiteX24" fmla="*/ 40558 w 164991"/>
                <a:gd name="connsiteY24" fmla="*/ 7239 h 143738"/>
                <a:gd name="connsiteX25" fmla="*/ 40558 w 164991"/>
                <a:gd name="connsiteY25" fmla="*/ 6286 h 143738"/>
                <a:gd name="connsiteX26" fmla="*/ 41891 w 164991"/>
                <a:gd name="connsiteY26" fmla="*/ 3429 h 143738"/>
                <a:gd name="connsiteX27" fmla="*/ 44652 w 164991"/>
                <a:gd name="connsiteY27" fmla="*/ 2286 h 143738"/>
                <a:gd name="connsiteX28" fmla="*/ 50459 w 164991"/>
                <a:gd name="connsiteY28" fmla="*/ 0 h 143738"/>
                <a:gd name="connsiteX29" fmla="*/ 62169 w 164991"/>
                <a:gd name="connsiteY29" fmla="*/ 7239 h 143738"/>
                <a:gd name="connsiteX30" fmla="*/ 68929 w 164991"/>
                <a:gd name="connsiteY30" fmla="*/ 25241 h 143738"/>
                <a:gd name="connsiteX31" fmla="*/ 54077 w 164991"/>
                <a:gd name="connsiteY31" fmla="*/ 62199 h 143738"/>
                <a:gd name="connsiteX32" fmla="*/ 50269 w 164991"/>
                <a:gd name="connsiteY32" fmla="*/ 71247 h 143738"/>
                <a:gd name="connsiteX33" fmla="*/ 47793 w 164991"/>
                <a:gd name="connsiteY33" fmla="*/ 79343 h 143738"/>
                <a:gd name="connsiteX34" fmla="*/ 73023 w 164991"/>
                <a:gd name="connsiteY34" fmla="*/ 62198 h 143738"/>
                <a:gd name="connsiteX35" fmla="*/ 92064 w 164991"/>
                <a:gd name="connsiteY35" fmla="*/ 47815 h 143738"/>
                <a:gd name="connsiteX36" fmla="*/ 114151 w 164991"/>
                <a:gd name="connsiteY36" fmla="*/ 36099 h 143738"/>
                <a:gd name="connsiteX37" fmla="*/ 127671 w 164991"/>
                <a:gd name="connsiteY37" fmla="*/ 31146 h 143738"/>
                <a:gd name="connsiteX38" fmla="*/ 142332 w 164991"/>
                <a:gd name="connsiteY38" fmla="*/ 39243 h 143738"/>
                <a:gd name="connsiteX39" fmla="*/ 153376 w 164991"/>
                <a:gd name="connsiteY39" fmla="*/ 52768 h 143738"/>
                <a:gd name="connsiteX40" fmla="*/ 154233 w 164991"/>
                <a:gd name="connsiteY40" fmla="*/ 59912 h 143738"/>
                <a:gd name="connsiteX41" fmla="*/ 156518 w 164991"/>
                <a:gd name="connsiteY41" fmla="*/ 81153 h 143738"/>
                <a:gd name="connsiteX42" fmla="*/ 155375 w 164991"/>
                <a:gd name="connsiteY42" fmla="*/ 95821 h 143738"/>
                <a:gd name="connsiteX43" fmla="*/ 152424 w 164991"/>
                <a:gd name="connsiteY43" fmla="*/ 103251 h 143738"/>
                <a:gd name="connsiteX44" fmla="*/ 152424 w 164991"/>
                <a:gd name="connsiteY44" fmla="*/ 104584 h 143738"/>
                <a:gd name="connsiteX45" fmla="*/ 154233 w 164991"/>
                <a:gd name="connsiteY45" fmla="*/ 105442 h 143738"/>
                <a:gd name="connsiteX46" fmla="*/ 154233 w 164991"/>
                <a:gd name="connsiteY46" fmla="*/ 107727 h 143738"/>
                <a:gd name="connsiteX47" fmla="*/ 153281 w 164991"/>
                <a:gd name="connsiteY47" fmla="*/ 115348 h 143738"/>
                <a:gd name="connsiteX48" fmla="*/ 160516 w 164991"/>
                <a:gd name="connsiteY48" fmla="*/ 127063 h 143738"/>
                <a:gd name="connsiteX49" fmla="*/ 164991 w 164991"/>
                <a:gd name="connsiteY49" fmla="*/ 136112 h 143738"/>
                <a:gd name="connsiteX50" fmla="*/ 156899 w 164991"/>
                <a:gd name="connsiteY50" fmla="*/ 143732 h 143738"/>
                <a:gd name="connsiteX51" fmla="*/ 142332 w 164991"/>
                <a:gd name="connsiteY51" fmla="*/ 139731 h 14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4991" h="143738">
                  <a:moveTo>
                    <a:pt x="142332" y="139732"/>
                  </a:moveTo>
                  <a:cubicBezTo>
                    <a:pt x="137972" y="136467"/>
                    <a:pt x="134662" y="131997"/>
                    <a:pt x="132812" y="126873"/>
                  </a:cubicBezTo>
                  <a:cubicBezTo>
                    <a:pt x="130157" y="117578"/>
                    <a:pt x="128780" y="107965"/>
                    <a:pt x="128718" y="98298"/>
                  </a:cubicBezTo>
                  <a:cubicBezTo>
                    <a:pt x="128491" y="95056"/>
                    <a:pt x="128979" y="91805"/>
                    <a:pt x="130146" y="88773"/>
                  </a:cubicBezTo>
                  <a:cubicBezTo>
                    <a:pt x="131612" y="86416"/>
                    <a:pt x="132155" y="83600"/>
                    <a:pt x="131669" y="80867"/>
                  </a:cubicBezTo>
                  <a:cubicBezTo>
                    <a:pt x="131669" y="76867"/>
                    <a:pt x="131669" y="73914"/>
                    <a:pt x="131669" y="72104"/>
                  </a:cubicBezTo>
                  <a:cubicBezTo>
                    <a:pt x="131669" y="65246"/>
                    <a:pt x="129289" y="61722"/>
                    <a:pt x="125386" y="61722"/>
                  </a:cubicBezTo>
                  <a:cubicBezTo>
                    <a:pt x="122127" y="61932"/>
                    <a:pt x="118993" y="63054"/>
                    <a:pt x="116341" y="64960"/>
                  </a:cubicBezTo>
                  <a:cubicBezTo>
                    <a:pt x="99490" y="75438"/>
                    <a:pt x="85400" y="84486"/>
                    <a:pt x="73975" y="91916"/>
                  </a:cubicBezTo>
                  <a:cubicBezTo>
                    <a:pt x="62449" y="99550"/>
                    <a:pt x="51473" y="107984"/>
                    <a:pt x="41129" y="117157"/>
                  </a:cubicBezTo>
                  <a:cubicBezTo>
                    <a:pt x="37579" y="121083"/>
                    <a:pt x="34392" y="125323"/>
                    <a:pt x="31608" y="129825"/>
                  </a:cubicBezTo>
                  <a:cubicBezTo>
                    <a:pt x="29419" y="133445"/>
                    <a:pt x="27990" y="135921"/>
                    <a:pt x="27039" y="137255"/>
                  </a:cubicBezTo>
                  <a:cubicBezTo>
                    <a:pt x="26282" y="138527"/>
                    <a:pt x="24899" y="139291"/>
                    <a:pt x="23421" y="139255"/>
                  </a:cubicBezTo>
                  <a:cubicBezTo>
                    <a:pt x="22298" y="139739"/>
                    <a:pt x="21112" y="140059"/>
                    <a:pt x="19898" y="140208"/>
                  </a:cubicBezTo>
                  <a:cubicBezTo>
                    <a:pt x="17871" y="139985"/>
                    <a:pt x="15969" y="139117"/>
                    <a:pt x="14471" y="137731"/>
                  </a:cubicBezTo>
                  <a:cubicBezTo>
                    <a:pt x="13048" y="136661"/>
                    <a:pt x="11681" y="135516"/>
                    <a:pt x="10378" y="134302"/>
                  </a:cubicBezTo>
                  <a:lnTo>
                    <a:pt x="4570" y="128206"/>
                  </a:lnTo>
                  <a:cubicBezTo>
                    <a:pt x="2627" y="126526"/>
                    <a:pt x="1069" y="124446"/>
                    <a:pt x="0" y="122110"/>
                  </a:cubicBezTo>
                  <a:cubicBezTo>
                    <a:pt x="571" y="116489"/>
                    <a:pt x="1557" y="110917"/>
                    <a:pt x="2951" y="105441"/>
                  </a:cubicBezTo>
                  <a:cubicBezTo>
                    <a:pt x="4034" y="99753"/>
                    <a:pt x="5627" y="94174"/>
                    <a:pt x="7712" y="88772"/>
                  </a:cubicBezTo>
                  <a:cubicBezTo>
                    <a:pt x="8569" y="88773"/>
                    <a:pt x="9901" y="86963"/>
                    <a:pt x="11710" y="83153"/>
                  </a:cubicBezTo>
                  <a:cubicBezTo>
                    <a:pt x="13153" y="80120"/>
                    <a:pt x="14808" y="77192"/>
                    <a:pt x="16661" y="74390"/>
                  </a:cubicBezTo>
                  <a:cubicBezTo>
                    <a:pt x="19858" y="63755"/>
                    <a:pt x="23771" y="53349"/>
                    <a:pt x="28371" y="43243"/>
                  </a:cubicBezTo>
                  <a:cubicBezTo>
                    <a:pt x="31906" y="37548"/>
                    <a:pt x="34872" y="31518"/>
                    <a:pt x="37225" y="25241"/>
                  </a:cubicBezTo>
                  <a:cubicBezTo>
                    <a:pt x="39066" y="19399"/>
                    <a:pt x="40185" y="13353"/>
                    <a:pt x="40558" y="7239"/>
                  </a:cubicBezTo>
                  <a:lnTo>
                    <a:pt x="40558" y="6286"/>
                  </a:lnTo>
                  <a:cubicBezTo>
                    <a:pt x="40556" y="5183"/>
                    <a:pt x="41044" y="4136"/>
                    <a:pt x="41891" y="3429"/>
                  </a:cubicBezTo>
                  <a:cubicBezTo>
                    <a:pt x="42649" y="2736"/>
                    <a:pt x="43626" y="2331"/>
                    <a:pt x="44652" y="2286"/>
                  </a:cubicBezTo>
                  <a:cubicBezTo>
                    <a:pt x="46294" y="923"/>
                    <a:pt x="48329" y="122"/>
                    <a:pt x="50459" y="0"/>
                  </a:cubicBezTo>
                  <a:cubicBezTo>
                    <a:pt x="55249" y="536"/>
                    <a:pt x="59547" y="3193"/>
                    <a:pt x="62169" y="7239"/>
                  </a:cubicBezTo>
                  <a:cubicBezTo>
                    <a:pt x="66434" y="12278"/>
                    <a:pt x="68822" y="18640"/>
                    <a:pt x="68929" y="25241"/>
                  </a:cubicBezTo>
                  <a:cubicBezTo>
                    <a:pt x="66903" y="38544"/>
                    <a:pt x="61819" y="51195"/>
                    <a:pt x="54077" y="62199"/>
                  </a:cubicBezTo>
                  <a:lnTo>
                    <a:pt x="50269" y="71247"/>
                  </a:lnTo>
                  <a:cubicBezTo>
                    <a:pt x="48971" y="73777"/>
                    <a:pt x="48132" y="76519"/>
                    <a:pt x="47793" y="79343"/>
                  </a:cubicBezTo>
                  <a:lnTo>
                    <a:pt x="73023" y="62198"/>
                  </a:lnTo>
                  <a:cubicBezTo>
                    <a:pt x="78883" y="56791"/>
                    <a:pt x="85261" y="51974"/>
                    <a:pt x="92064" y="47815"/>
                  </a:cubicBezTo>
                  <a:cubicBezTo>
                    <a:pt x="98783" y="42802"/>
                    <a:pt x="106233" y="38851"/>
                    <a:pt x="114151" y="36099"/>
                  </a:cubicBezTo>
                  <a:cubicBezTo>
                    <a:pt x="118391" y="33794"/>
                    <a:pt x="122946" y="32125"/>
                    <a:pt x="127671" y="31146"/>
                  </a:cubicBezTo>
                  <a:cubicBezTo>
                    <a:pt x="133315" y="32160"/>
                    <a:pt x="138467" y="35005"/>
                    <a:pt x="142332" y="39243"/>
                  </a:cubicBezTo>
                  <a:cubicBezTo>
                    <a:pt x="147011" y="42835"/>
                    <a:pt x="150791" y="47465"/>
                    <a:pt x="153376" y="52768"/>
                  </a:cubicBezTo>
                  <a:cubicBezTo>
                    <a:pt x="153250" y="55181"/>
                    <a:pt x="153540" y="57598"/>
                    <a:pt x="154233" y="59912"/>
                  </a:cubicBezTo>
                  <a:cubicBezTo>
                    <a:pt x="155855" y="66873"/>
                    <a:pt x="156622" y="74006"/>
                    <a:pt x="156518" y="81153"/>
                  </a:cubicBezTo>
                  <a:cubicBezTo>
                    <a:pt x="156558" y="86066"/>
                    <a:pt x="156176" y="90974"/>
                    <a:pt x="155375" y="95821"/>
                  </a:cubicBezTo>
                  <a:cubicBezTo>
                    <a:pt x="154614" y="100108"/>
                    <a:pt x="153662" y="102584"/>
                    <a:pt x="152424" y="103251"/>
                  </a:cubicBezTo>
                  <a:cubicBezTo>
                    <a:pt x="152343" y="103692"/>
                    <a:pt x="152343" y="104143"/>
                    <a:pt x="152424" y="104584"/>
                  </a:cubicBezTo>
                  <a:cubicBezTo>
                    <a:pt x="152800" y="105208"/>
                    <a:pt x="153512" y="105546"/>
                    <a:pt x="154233" y="105442"/>
                  </a:cubicBezTo>
                  <a:lnTo>
                    <a:pt x="154233" y="107727"/>
                  </a:lnTo>
                  <a:cubicBezTo>
                    <a:pt x="151853" y="107727"/>
                    <a:pt x="151472" y="110299"/>
                    <a:pt x="153281" y="115348"/>
                  </a:cubicBezTo>
                  <a:cubicBezTo>
                    <a:pt x="154680" y="119794"/>
                    <a:pt x="157167" y="123822"/>
                    <a:pt x="160516" y="127063"/>
                  </a:cubicBezTo>
                  <a:cubicBezTo>
                    <a:pt x="163161" y="129357"/>
                    <a:pt x="164773" y="132617"/>
                    <a:pt x="164991" y="136112"/>
                  </a:cubicBezTo>
                  <a:cubicBezTo>
                    <a:pt x="164991" y="139732"/>
                    <a:pt x="162325" y="142303"/>
                    <a:pt x="156899" y="143732"/>
                  </a:cubicBezTo>
                  <a:cubicBezTo>
                    <a:pt x="151758" y="143842"/>
                    <a:pt x="146696" y="142452"/>
                    <a:pt x="142332" y="13973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5EF0AD23-5F90-1FE1-2C19-C5A6D31ABC88}"/>
                </a:ext>
              </a:extLst>
            </p:cNvPr>
            <p:cNvSpPr/>
            <p:nvPr/>
          </p:nvSpPr>
          <p:spPr>
            <a:xfrm>
              <a:off x="6955866" y="4420407"/>
              <a:ext cx="193390" cy="297637"/>
            </a:xfrm>
            <a:custGeom>
              <a:avLst/>
              <a:gdLst>
                <a:gd name="connsiteX0" fmla="*/ 103707 w 193390"/>
                <a:gd name="connsiteY0" fmla="*/ 286847 h 297637"/>
                <a:gd name="connsiteX1" fmla="*/ 97328 w 193390"/>
                <a:gd name="connsiteY1" fmla="*/ 249890 h 297637"/>
                <a:gd name="connsiteX2" fmla="*/ 97328 w 193390"/>
                <a:gd name="connsiteY2" fmla="*/ 242270 h 297637"/>
                <a:gd name="connsiteX3" fmla="*/ 98185 w 193390"/>
                <a:gd name="connsiteY3" fmla="*/ 232745 h 297637"/>
                <a:gd name="connsiteX4" fmla="*/ 81143 w 193390"/>
                <a:gd name="connsiteY4" fmla="*/ 246842 h 297637"/>
                <a:gd name="connsiteX5" fmla="*/ 52581 w 193390"/>
                <a:gd name="connsiteY5" fmla="*/ 265892 h 297637"/>
                <a:gd name="connsiteX6" fmla="*/ 26686 w 193390"/>
                <a:gd name="connsiteY6" fmla="*/ 272179 h 297637"/>
                <a:gd name="connsiteX7" fmla="*/ 12024 w 193390"/>
                <a:gd name="connsiteY7" fmla="*/ 265607 h 297637"/>
                <a:gd name="connsiteX8" fmla="*/ 1837 w 193390"/>
                <a:gd name="connsiteY8" fmla="*/ 253224 h 297637"/>
                <a:gd name="connsiteX9" fmla="*/ 28 w 193390"/>
                <a:gd name="connsiteY9" fmla="*/ 242461 h 297637"/>
                <a:gd name="connsiteX10" fmla="*/ 9072 w 193390"/>
                <a:gd name="connsiteY10" fmla="*/ 203027 h 297637"/>
                <a:gd name="connsiteX11" fmla="*/ 31636 w 193390"/>
                <a:gd name="connsiteY11" fmla="*/ 165403 h 297637"/>
                <a:gd name="connsiteX12" fmla="*/ 74859 w 193390"/>
                <a:gd name="connsiteY12" fmla="*/ 136066 h 297637"/>
                <a:gd name="connsiteX13" fmla="*/ 97328 w 193390"/>
                <a:gd name="connsiteY13" fmla="*/ 142829 h 297637"/>
                <a:gd name="connsiteX14" fmla="*/ 110371 w 193390"/>
                <a:gd name="connsiteY14" fmla="*/ 147306 h 297637"/>
                <a:gd name="connsiteX15" fmla="*/ 114465 w 193390"/>
                <a:gd name="connsiteY15" fmla="*/ 145115 h 297637"/>
                <a:gd name="connsiteX16" fmla="*/ 117226 w 193390"/>
                <a:gd name="connsiteY16" fmla="*/ 136924 h 297637"/>
                <a:gd name="connsiteX17" fmla="*/ 126746 w 193390"/>
                <a:gd name="connsiteY17" fmla="*/ 102253 h 297637"/>
                <a:gd name="connsiteX18" fmla="*/ 143883 w 193390"/>
                <a:gd name="connsiteY18" fmla="*/ 54628 h 297637"/>
                <a:gd name="connsiteX19" fmla="*/ 161401 w 193390"/>
                <a:gd name="connsiteY19" fmla="*/ 14908 h 297637"/>
                <a:gd name="connsiteX20" fmla="*/ 169303 w 193390"/>
                <a:gd name="connsiteY20" fmla="*/ 2526 h 297637"/>
                <a:gd name="connsiteX21" fmla="*/ 176729 w 193390"/>
                <a:gd name="connsiteY21" fmla="*/ 49 h 297637"/>
                <a:gd name="connsiteX22" fmla="*/ 192057 w 193390"/>
                <a:gd name="connsiteY22" fmla="*/ 13575 h 297637"/>
                <a:gd name="connsiteX23" fmla="*/ 193390 w 193390"/>
                <a:gd name="connsiteY23" fmla="*/ 19861 h 297637"/>
                <a:gd name="connsiteX24" fmla="*/ 190724 w 193390"/>
                <a:gd name="connsiteY24" fmla="*/ 28434 h 297637"/>
                <a:gd name="connsiteX25" fmla="*/ 162163 w 193390"/>
                <a:gd name="connsiteY25" fmla="*/ 95109 h 297637"/>
                <a:gd name="connsiteX26" fmla="*/ 135600 w 193390"/>
                <a:gd name="connsiteY26" fmla="*/ 174833 h 297637"/>
                <a:gd name="connsiteX27" fmla="*/ 128555 w 193390"/>
                <a:gd name="connsiteY27" fmla="*/ 217696 h 297637"/>
                <a:gd name="connsiteX28" fmla="*/ 125699 w 193390"/>
                <a:gd name="connsiteY28" fmla="*/ 264083 h 297637"/>
                <a:gd name="connsiteX29" fmla="*/ 126556 w 193390"/>
                <a:gd name="connsiteY29" fmla="*/ 275798 h 297637"/>
                <a:gd name="connsiteX30" fmla="*/ 128841 w 193390"/>
                <a:gd name="connsiteY30" fmla="*/ 289324 h 297637"/>
                <a:gd name="connsiteX31" fmla="*/ 126556 w 193390"/>
                <a:gd name="connsiteY31" fmla="*/ 295420 h 297637"/>
                <a:gd name="connsiteX32" fmla="*/ 119320 w 193390"/>
                <a:gd name="connsiteY32" fmla="*/ 297420 h 297637"/>
                <a:gd name="connsiteX33" fmla="*/ 103707 w 193390"/>
                <a:gd name="connsiteY33" fmla="*/ 286847 h 297637"/>
                <a:gd name="connsiteX34" fmla="*/ 68386 w 193390"/>
                <a:gd name="connsiteY34" fmla="*/ 233222 h 297637"/>
                <a:gd name="connsiteX35" fmla="*/ 81429 w 193390"/>
                <a:gd name="connsiteY35" fmla="*/ 223697 h 297637"/>
                <a:gd name="connsiteX36" fmla="*/ 97233 w 193390"/>
                <a:gd name="connsiteY36" fmla="*/ 207409 h 297637"/>
                <a:gd name="connsiteX37" fmla="*/ 104849 w 193390"/>
                <a:gd name="connsiteY37" fmla="*/ 188359 h 297637"/>
                <a:gd name="connsiteX38" fmla="*/ 103230 w 193390"/>
                <a:gd name="connsiteY38" fmla="*/ 175024 h 297637"/>
                <a:gd name="connsiteX39" fmla="*/ 95423 w 193390"/>
                <a:gd name="connsiteY39" fmla="*/ 164927 h 297637"/>
                <a:gd name="connsiteX40" fmla="*/ 84094 w 193390"/>
                <a:gd name="connsiteY40" fmla="*/ 161784 h 297637"/>
                <a:gd name="connsiteX41" fmla="*/ 61626 w 193390"/>
                <a:gd name="connsiteY41" fmla="*/ 171309 h 297637"/>
                <a:gd name="connsiteX42" fmla="*/ 39824 w 193390"/>
                <a:gd name="connsiteY42" fmla="*/ 199218 h 297637"/>
                <a:gd name="connsiteX43" fmla="*/ 25353 w 193390"/>
                <a:gd name="connsiteY43" fmla="*/ 238842 h 297637"/>
                <a:gd name="connsiteX44" fmla="*/ 34397 w 193390"/>
                <a:gd name="connsiteY44" fmla="*/ 247414 h 297637"/>
                <a:gd name="connsiteX45" fmla="*/ 42966 w 193390"/>
                <a:gd name="connsiteY45" fmla="*/ 246557 h 297637"/>
                <a:gd name="connsiteX46" fmla="*/ 68386 w 193390"/>
                <a:gd name="connsiteY46" fmla="*/ 233222 h 29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390" h="297637">
                  <a:moveTo>
                    <a:pt x="103707" y="286847"/>
                  </a:moveTo>
                  <a:cubicBezTo>
                    <a:pt x="99414" y="275002"/>
                    <a:pt x="97254" y="262490"/>
                    <a:pt x="97328" y="249890"/>
                  </a:cubicBezTo>
                  <a:cubicBezTo>
                    <a:pt x="97108" y="247355"/>
                    <a:pt x="97108" y="244805"/>
                    <a:pt x="97328" y="242270"/>
                  </a:cubicBezTo>
                  <a:lnTo>
                    <a:pt x="98185" y="232745"/>
                  </a:lnTo>
                  <a:lnTo>
                    <a:pt x="81143" y="246842"/>
                  </a:lnTo>
                  <a:cubicBezTo>
                    <a:pt x="72595" y="254543"/>
                    <a:pt x="62974" y="260960"/>
                    <a:pt x="52581" y="265892"/>
                  </a:cubicBezTo>
                  <a:cubicBezTo>
                    <a:pt x="44477" y="269756"/>
                    <a:pt x="35659" y="271897"/>
                    <a:pt x="26686" y="272179"/>
                  </a:cubicBezTo>
                  <a:cubicBezTo>
                    <a:pt x="21361" y="271137"/>
                    <a:pt x="16345" y="268889"/>
                    <a:pt x="12024" y="265607"/>
                  </a:cubicBezTo>
                  <a:cubicBezTo>
                    <a:pt x="7575" y="262473"/>
                    <a:pt x="4055" y="258195"/>
                    <a:pt x="1837" y="253224"/>
                  </a:cubicBezTo>
                  <a:cubicBezTo>
                    <a:pt x="474" y="249806"/>
                    <a:pt x="-143" y="246136"/>
                    <a:pt x="28" y="242461"/>
                  </a:cubicBezTo>
                  <a:cubicBezTo>
                    <a:pt x="580" y="228870"/>
                    <a:pt x="3647" y="215499"/>
                    <a:pt x="9072" y="203027"/>
                  </a:cubicBezTo>
                  <a:cubicBezTo>
                    <a:pt x="14229" y="189210"/>
                    <a:pt x="21877" y="176457"/>
                    <a:pt x="31636" y="165403"/>
                  </a:cubicBezTo>
                  <a:cubicBezTo>
                    <a:pt x="44330" y="145909"/>
                    <a:pt x="58738" y="136130"/>
                    <a:pt x="74859" y="136066"/>
                  </a:cubicBezTo>
                  <a:cubicBezTo>
                    <a:pt x="82826" y="136225"/>
                    <a:pt x="90597" y="138563"/>
                    <a:pt x="97328" y="142829"/>
                  </a:cubicBezTo>
                  <a:cubicBezTo>
                    <a:pt x="101509" y="144769"/>
                    <a:pt x="105880" y="146269"/>
                    <a:pt x="110371" y="147306"/>
                  </a:cubicBezTo>
                  <a:cubicBezTo>
                    <a:pt x="112032" y="147375"/>
                    <a:pt x="113600" y="146536"/>
                    <a:pt x="114465" y="145115"/>
                  </a:cubicBezTo>
                  <a:cubicBezTo>
                    <a:pt x="115772" y="142531"/>
                    <a:pt x="116701" y="139772"/>
                    <a:pt x="117226" y="136924"/>
                  </a:cubicBezTo>
                  <a:cubicBezTo>
                    <a:pt x="120463" y="123113"/>
                    <a:pt x="123604" y="111587"/>
                    <a:pt x="126746" y="102253"/>
                  </a:cubicBezTo>
                  <a:cubicBezTo>
                    <a:pt x="133093" y="82441"/>
                    <a:pt x="138806" y="66566"/>
                    <a:pt x="143883" y="54628"/>
                  </a:cubicBezTo>
                  <a:cubicBezTo>
                    <a:pt x="148644" y="42531"/>
                    <a:pt x="154546" y="29386"/>
                    <a:pt x="161401" y="14908"/>
                  </a:cubicBezTo>
                  <a:cubicBezTo>
                    <a:pt x="163282" y="10346"/>
                    <a:pt x="165958" y="6153"/>
                    <a:pt x="169303" y="2526"/>
                  </a:cubicBezTo>
                  <a:cubicBezTo>
                    <a:pt x="171309" y="673"/>
                    <a:pt x="174013" y="-228"/>
                    <a:pt x="176729" y="49"/>
                  </a:cubicBezTo>
                  <a:cubicBezTo>
                    <a:pt x="183298" y="49"/>
                    <a:pt x="188439" y="4622"/>
                    <a:pt x="192057" y="13575"/>
                  </a:cubicBezTo>
                  <a:cubicBezTo>
                    <a:pt x="192907" y="15563"/>
                    <a:pt x="193360" y="17699"/>
                    <a:pt x="193390" y="19861"/>
                  </a:cubicBezTo>
                  <a:cubicBezTo>
                    <a:pt x="193137" y="22879"/>
                    <a:pt x="192227" y="25805"/>
                    <a:pt x="190724" y="28434"/>
                  </a:cubicBezTo>
                  <a:cubicBezTo>
                    <a:pt x="179534" y="49905"/>
                    <a:pt x="169987" y="72194"/>
                    <a:pt x="162163" y="95109"/>
                  </a:cubicBezTo>
                  <a:cubicBezTo>
                    <a:pt x="150738" y="125684"/>
                    <a:pt x="141884" y="152259"/>
                    <a:pt x="135600" y="174833"/>
                  </a:cubicBezTo>
                  <a:cubicBezTo>
                    <a:pt x="132160" y="188919"/>
                    <a:pt x="129804" y="203249"/>
                    <a:pt x="128555" y="217696"/>
                  </a:cubicBezTo>
                  <a:cubicBezTo>
                    <a:pt x="126651" y="236270"/>
                    <a:pt x="125699" y="251795"/>
                    <a:pt x="125699" y="264083"/>
                  </a:cubicBezTo>
                  <a:cubicBezTo>
                    <a:pt x="125574" y="268007"/>
                    <a:pt x="125861" y="271934"/>
                    <a:pt x="126556" y="275798"/>
                  </a:cubicBezTo>
                  <a:cubicBezTo>
                    <a:pt x="127957" y="280175"/>
                    <a:pt x="128726" y="284729"/>
                    <a:pt x="128841" y="289324"/>
                  </a:cubicBezTo>
                  <a:cubicBezTo>
                    <a:pt x="129119" y="291607"/>
                    <a:pt x="128266" y="293883"/>
                    <a:pt x="126556" y="295420"/>
                  </a:cubicBezTo>
                  <a:cubicBezTo>
                    <a:pt x="124347" y="296676"/>
                    <a:pt x="121861" y="297364"/>
                    <a:pt x="119320" y="297420"/>
                  </a:cubicBezTo>
                  <a:cubicBezTo>
                    <a:pt x="111514" y="298563"/>
                    <a:pt x="106468" y="295229"/>
                    <a:pt x="103707" y="286847"/>
                  </a:cubicBezTo>
                  <a:close/>
                  <a:moveTo>
                    <a:pt x="68386" y="233222"/>
                  </a:moveTo>
                  <a:lnTo>
                    <a:pt x="81429" y="223697"/>
                  </a:lnTo>
                  <a:cubicBezTo>
                    <a:pt x="87656" y="219290"/>
                    <a:pt x="93015" y="213768"/>
                    <a:pt x="97233" y="207409"/>
                  </a:cubicBezTo>
                  <a:cubicBezTo>
                    <a:pt x="100848" y="201544"/>
                    <a:pt x="103424" y="195100"/>
                    <a:pt x="104849" y="188359"/>
                  </a:cubicBezTo>
                  <a:cubicBezTo>
                    <a:pt x="105289" y="183849"/>
                    <a:pt x="104736" y="179298"/>
                    <a:pt x="103230" y="175024"/>
                  </a:cubicBezTo>
                  <a:cubicBezTo>
                    <a:pt x="101525" y="171051"/>
                    <a:pt x="98839" y="167577"/>
                    <a:pt x="95423" y="164927"/>
                  </a:cubicBezTo>
                  <a:cubicBezTo>
                    <a:pt x="92073" y="162710"/>
                    <a:pt x="88107" y="161610"/>
                    <a:pt x="84094" y="161784"/>
                  </a:cubicBezTo>
                  <a:cubicBezTo>
                    <a:pt x="75632" y="161822"/>
                    <a:pt x="67539" y="165253"/>
                    <a:pt x="61626" y="171309"/>
                  </a:cubicBezTo>
                  <a:cubicBezTo>
                    <a:pt x="52828" y="179307"/>
                    <a:pt x="45455" y="188744"/>
                    <a:pt x="39824" y="199218"/>
                  </a:cubicBezTo>
                  <a:cubicBezTo>
                    <a:pt x="33152" y="211675"/>
                    <a:pt x="28279" y="225015"/>
                    <a:pt x="25353" y="238842"/>
                  </a:cubicBezTo>
                  <a:cubicBezTo>
                    <a:pt x="24496" y="244556"/>
                    <a:pt x="27447" y="247414"/>
                    <a:pt x="34397" y="247414"/>
                  </a:cubicBezTo>
                  <a:cubicBezTo>
                    <a:pt x="37278" y="247494"/>
                    <a:pt x="40157" y="247206"/>
                    <a:pt x="42966" y="246557"/>
                  </a:cubicBezTo>
                  <a:cubicBezTo>
                    <a:pt x="52266" y="243909"/>
                    <a:pt x="60919" y="239369"/>
                    <a:pt x="68386" y="233222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E23027BA-74ED-01A3-E0EA-5E7C7CCAF642}"/>
                </a:ext>
              </a:extLst>
            </p:cNvPr>
            <p:cNvSpPr/>
            <p:nvPr/>
          </p:nvSpPr>
          <p:spPr>
            <a:xfrm>
              <a:off x="7503602" y="4408677"/>
              <a:ext cx="180949" cy="347968"/>
            </a:xfrm>
            <a:custGeom>
              <a:avLst/>
              <a:gdLst>
                <a:gd name="connsiteX0" fmla="*/ 14003 w 180949"/>
                <a:gd name="connsiteY0" fmla="*/ 347060 h 347968"/>
                <a:gd name="connsiteX1" fmla="*/ 4483 w 180949"/>
                <a:gd name="connsiteY1" fmla="*/ 336868 h 347968"/>
                <a:gd name="connsiteX2" fmla="*/ 865 w 180949"/>
                <a:gd name="connsiteY2" fmla="*/ 331725 h 347968"/>
                <a:gd name="connsiteX3" fmla="*/ 8 w 180949"/>
                <a:gd name="connsiteY3" fmla="*/ 325153 h 347968"/>
                <a:gd name="connsiteX4" fmla="*/ 865 w 180949"/>
                <a:gd name="connsiteY4" fmla="*/ 313913 h 347968"/>
                <a:gd name="connsiteX5" fmla="*/ 3150 w 180949"/>
                <a:gd name="connsiteY5" fmla="*/ 298102 h 347968"/>
                <a:gd name="connsiteX6" fmla="*/ 6292 w 180949"/>
                <a:gd name="connsiteY6" fmla="*/ 275337 h 347968"/>
                <a:gd name="connsiteX7" fmla="*/ 11242 w 180949"/>
                <a:gd name="connsiteY7" fmla="*/ 247619 h 347968"/>
                <a:gd name="connsiteX8" fmla="*/ 12575 w 180949"/>
                <a:gd name="connsiteY8" fmla="*/ 242285 h 347968"/>
                <a:gd name="connsiteX9" fmla="*/ 18002 w 180949"/>
                <a:gd name="connsiteY9" fmla="*/ 214758 h 347968"/>
                <a:gd name="connsiteX10" fmla="*/ 24095 w 180949"/>
                <a:gd name="connsiteY10" fmla="*/ 192469 h 347968"/>
                <a:gd name="connsiteX11" fmla="*/ 26570 w 180949"/>
                <a:gd name="connsiteY11" fmla="*/ 177325 h 347968"/>
                <a:gd name="connsiteX12" fmla="*/ 32854 w 180949"/>
                <a:gd name="connsiteY12" fmla="*/ 165609 h 347968"/>
                <a:gd name="connsiteX13" fmla="*/ 39614 w 180949"/>
                <a:gd name="connsiteY13" fmla="*/ 150750 h 347968"/>
                <a:gd name="connsiteX14" fmla="*/ 55608 w 180949"/>
                <a:gd name="connsiteY14" fmla="*/ 106840 h 347968"/>
                <a:gd name="connsiteX15" fmla="*/ 66652 w 180949"/>
                <a:gd name="connsiteY15" fmla="*/ 83599 h 347968"/>
                <a:gd name="connsiteX16" fmla="*/ 79695 w 180949"/>
                <a:gd name="connsiteY16" fmla="*/ 55024 h 347968"/>
                <a:gd name="connsiteX17" fmla="*/ 96832 w 180949"/>
                <a:gd name="connsiteY17" fmla="*/ 32545 h 347968"/>
                <a:gd name="connsiteX18" fmla="*/ 121585 w 180949"/>
                <a:gd name="connsiteY18" fmla="*/ 8637 h 347968"/>
                <a:gd name="connsiteX19" fmla="*/ 137580 w 180949"/>
                <a:gd name="connsiteY19" fmla="*/ 1588 h 347968"/>
                <a:gd name="connsiteX20" fmla="*/ 152718 w 180949"/>
                <a:gd name="connsiteY20" fmla="*/ 64 h 347968"/>
                <a:gd name="connsiteX21" fmla="*/ 163285 w 180949"/>
                <a:gd name="connsiteY21" fmla="*/ 1588 h 347968"/>
                <a:gd name="connsiteX22" fmla="*/ 172806 w 180949"/>
                <a:gd name="connsiteY22" fmla="*/ 9494 h 347968"/>
                <a:gd name="connsiteX23" fmla="*/ 179756 w 180949"/>
                <a:gd name="connsiteY23" fmla="*/ 18543 h 347968"/>
                <a:gd name="connsiteX24" fmla="*/ 180898 w 180949"/>
                <a:gd name="connsiteY24" fmla="*/ 27115 h 347968"/>
                <a:gd name="connsiteX25" fmla="*/ 171377 w 180949"/>
                <a:gd name="connsiteY25" fmla="*/ 51404 h 347968"/>
                <a:gd name="connsiteX26" fmla="*/ 160619 w 180949"/>
                <a:gd name="connsiteY26" fmla="*/ 66739 h 347968"/>
                <a:gd name="connsiteX27" fmla="*/ 157001 w 180949"/>
                <a:gd name="connsiteY27" fmla="*/ 67216 h 347968"/>
                <a:gd name="connsiteX28" fmla="*/ 150242 w 180949"/>
                <a:gd name="connsiteY28" fmla="*/ 55976 h 347968"/>
                <a:gd name="connsiteX29" fmla="*/ 148909 w 180949"/>
                <a:gd name="connsiteY29" fmla="*/ 50547 h 347968"/>
                <a:gd name="connsiteX30" fmla="*/ 147100 w 180949"/>
                <a:gd name="connsiteY30" fmla="*/ 46927 h 347968"/>
                <a:gd name="connsiteX31" fmla="*/ 150242 w 180949"/>
                <a:gd name="connsiteY31" fmla="*/ 35688 h 347968"/>
                <a:gd name="connsiteX32" fmla="*/ 151575 w 180949"/>
                <a:gd name="connsiteY32" fmla="*/ 30735 h 347968"/>
                <a:gd name="connsiteX33" fmla="*/ 149957 w 180949"/>
                <a:gd name="connsiteY33" fmla="*/ 27782 h 347968"/>
                <a:gd name="connsiteX34" fmla="*/ 145292 w 180949"/>
                <a:gd name="connsiteY34" fmla="*/ 27782 h 347968"/>
                <a:gd name="connsiteX35" fmla="*/ 125204 w 180949"/>
                <a:gd name="connsiteY35" fmla="*/ 43784 h 347968"/>
                <a:gd name="connsiteX36" fmla="*/ 109209 w 180949"/>
                <a:gd name="connsiteY36" fmla="*/ 60262 h 347968"/>
                <a:gd name="connsiteX37" fmla="*/ 106733 w 180949"/>
                <a:gd name="connsiteY37" fmla="*/ 64930 h 347968"/>
                <a:gd name="connsiteX38" fmla="*/ 100640 w 180949"/>
                <a:gd name="connsiteY38" fmla="*/ 73788 h 347968"/>
                <a:gd name="connsiteX39" fmla="*/ 92548 w 180949"/>
                <a:gd name="connsiteY39" fmla="*/ 87694 h 347968"/>
                <a:gd name="connsiteX40" fmla="*/ 89882 w 180949"/>
                <a:gd name="connsiteY40" fmla="*/ 93600 h 347968"/>
                <a:gd name="connsiteX41" fmla="*/ 87787 w 180949"/>
                <a:gd name="connsiteY41" fmla="*/ 98743 h 347968"/>
                <a:gd name="connsiteX42" fmla="*/ 83503 w 180949"/>
                <a:gd name="connsiteY42" fmla="*/ 108268 h 347968"/>
                <a:gd name="connsiteX43" fmla="*/ 79028 w 180949"/>
                <a:gd name="connsiteY43" fmla="*/ 117317 h 347968"/>
                <a:gd name="connsiteX44" fmla="*/ 74554 w 180949"/>
                <a:gd name="connsiteY44" fmla="*/ 124080 h 347968"/>
                <a:gd name="connsiteX45" fmla="*/ 75030 w 180949"/>
                <a:gd name="connsiteY45" fmla="*/ 124080 h 347968"/>
                <a:gd name="connsiteX46" fmla="*/ 70079 w 180949"/>
                <a:gd name="connsiteY46" fmla="*/ 137415 h 347968"/>
                <a:gd name="connsiteX47" fmla="*/ 66461 w 180949"/>
                <a:gd name="connsiteY47" fmla="*/ 148369 h 347968"/>
                <a:gd name="connsiteX48" fmla="*/ 72745 w 180949"/>
                <a:gd name="connsiteY48" fmla="*/ 150178 h 347968"/>
                <a:gd name="connsiteX49" fmla="*/ 104734 w 180949"/>
                <a:gd name="connsiteY49" fmla="*/ 145225 h 347968"/>
                <a:gd name="connsiteX50" fmla="*/ 113302 w 180949"/>
                <a:gd name="connsiteY50" fmla="*/ 143416 h 347968"/>
                <a:gd name="connsiteX51" fmla="*/ 122252 w 180949"/>
                <a:gd name="connsiteY51" fmla="*/ 145225 h 347968"/>
                <a:gd name="connsiteX52" fmla="*/ 130439 w 180949"/>
                <a:gd name="connsiteY52" fmla="*/ 155608 h 347968"/>
                <a:gd name="connsiteX53" fmla="*/ 131772 w 180949"/>
                <a:gd name="connsiteY53" fmla="*/ 165133 h 347968"/>
                <a:gd name="connsiteX54" fmla="*/ 122252 w 180949"/>
                <a:gd name="connsiteY54" fmla="*/ 170086 h 347968"/>
                <a:gd name="connsiteX55" fmla="*/ 103211 w 180949"/>
                <a:gd name="connsiteY55" fmla="*/ 175038 h 347968"/>
                <a:gd name="connsiteX56" fmla="*/ 80266 w 180949"/>
                <a:gd name="connsiteY56" fmla="*/ 179611 h 347968"/>
                <a:gd name="connsiteX57" fmla="*/ 66081 w 180949"/>
                <a:gd name="connsiteY57" fmla="*/ 182278 h 347968"/>
                <a:gd name="connsiteX58" fmla="*/ 54085 w 180949"/>
                <a:gd name="connsiteY58" fmla="*/ 186373 h 347968"/>
                <a:gd name="connsiteX59" fmla="*/ 50943 w 180949"/>
                <a:gd name="connsiteY59" fmla="*/ 188183 h 347968"/>
                <a:gd name="connsiteX60" fmla="*/ 49610 w 180949"/>
                <a:gd name="connsiteY60" fmla="*/ 191707 h 347968"/>
                <a:gd name="connsiteX61" fmla="*/ 47801 w 180949"/>
                <a:gd name="connsiteY61" fmla="*/ 201232 h 347968"/>
                <a:gd name="connsiteX62" fmla="*/ 39899 w 180949"/>
                <a:gd name="connsiteY62" fmla="*/ 230760 h 347968"/>
                <a:gd name="connsiteX63" fmla="*/ 34282 w 180949"/>
                <a:gd name="connsiteY63" fmla="*/ 258859 h 347968"/>
                <a:gd name="connsiteX64" fmla="*/ 30664 w 180949"/>
                <a:gd name="connsiteY64" fmla="*/ 275146 h 347968"/>
                <a:gd name="connsiteX65" fmla="*/ 27999 w 180949"/>
                <a:gd name="connsiteY65" fmla="*/ 286386 h 347968"/>
                <a:gd name="connsiteX66" fmla="*/ 27523 w 180949"/>
                <a:gd name="connsiteY66" fmla="*/ 290862 h 347968"/>
                <a:gd name="connsiteX67" fmla="*/ 26665 w 180949"/>
                <a:gd name="connsiteY67" fmla="*/ 301721 h 347968"/>
                <a:gd name="connsiteX68" fmla="*/ 25713 w 180949"/>
                <a:gd name="connsiteY68" fmla="*/ 317437 h 347968"/>
                <a:gd name="connsiteX69" fmla="*/ 24381 w 180949"/>
                <a:gd name="connsiteY69" fmla="*/ 330582 h 347968"/>
                <a:gd name="connsiteX70" fmla="*/ 23048 w 180949"/>
                <a:gd name="connsiteY70" fmla="*/ 340107 h 347968"/>
                <a:gd name="connsiteX71" fmla="*/ 19906 w 180949"/>
                <a:gd name="connsiteY71" fmla="*/ 346869 h 347968"/>
                <a:gd name="connsiteX72" fmla="*/ 14003 w 180949"/>
                <a:gd name="connsiteY72" fmla="*/ 347060 h 34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80949" h="347968">
                  <a:moveTo>
                    <a:pt x="14003" y="347060"/>
                  </a:moveTo>
                  <a:cubicBezTo>
                    <a:pt x="10582" y="343903"/>
                    <a:pt x="7400" y="340497"/>
                    <a:pt x="4483" y="336868"/>
                  </a:cubicBezTo>
                  <a:cubicBezTo>
                    <a:pt x="2949" y="335410"/>
                    <a:pt x="1719" y="333662"/>
                    <a:pt x="865" y="331725"/>
                  </a:cubicBezTo>
                  <a:cubicBezTo>
                    <a:pt x="236" y="329593"/>
                    <a:pt x="-53" y="327375"/>
                    <a:pt x="8" y="325153"/>
                  </a:cubicBezTo>
                  <a:lnTo>
                    <a:pt x="865" y="313913"/>
                  </a:lnTo>
                  <a:cubicBezTo>
                    <a:pt x="2478" y="308801"/>
                    <a:pt x="3250" y="303461"/>
                    <a:pt x="3150" y="298102"/>
                  </a:cubicBezTo>
                  <a:cubicBezTo>
                    <a:pt x="3150" y="295720"/>
                    <a:pt x="4197" y="288577"/>
                    <a:pt x="6292" y="275337"/>
                  </a:cubicBezTo>
                  <a:cubicBezTo>
                    <a:pt x="8386" y="262097"/>
                    <a:pt x="10005" y="253334"/>
                    <a:pt x="11242" y="247619"/>
                  </a:cubicBezTo>
                  <a:lnTo>
                    <a:pt x="12575" y="242285"/>
                  </a:lnTo>
                  <a:cubicBezTo>
                    <a:pt x="14955" y="232284"/>
                    <a:pt x="16764" y="223235"/>
                    <a:pt x="18002" y="214758"/>
                  </a:cubicBezTo>
                  <a:cubicBezTo>
                    <a:pt x="19239" y="206281"/>
                    <a:pt x="22381" y="199803"/>
                    <a:pt x="24095" y="192469"/>
                  </a:cubicBezTo>
                  <a:cubicBezTo>
                    <a:pt x="25367" y="187505"/>
                    <a:pt x="26195" y="182436"/>
                    <a:pt x="26570" y="177325"/>
                  </a:cubicBezTo>
                  <a:cubicBezTo>
                    <a:pt x="26214" y="172530"/>
                    <a:pt x="28664" y="167962"/>
                    <a:pt x="32854" y="165609"/>
                  </a:cubicBezTo>
                  <a:cubicBezTo>
                    <a:pt x="34385" y="160358"/>
                    <a:pt x="36661" y="155354"/>
                    <a:pt x="39614" y="150750"/>
                  </a:cubicBezTo>
                  <a:cubicBezTo>
                    <a:pt x="46849" y="130366"/>
                    <a:pt x="52180" y="115730"/>
                    <a:pt x="55608" y="106840"/>
                  </a:cubicBezTo>
                  <a:cubicBezTo>
                    <a:pt x="58663" y="98810"/>
                    <a:pt x="62356" y="91038"/>
                    <a:pt x="66652" y="83599"/>
                  </a:cubicBezTo>
                  <a:cubicBezTo>
                    <a:pt x="69618" y="73501"/>
                    <a:pt x="74010" y="63879"/>
                    <a:pt x="79695" y="55024"/>
                  </a:cubicBezTo>
                  <a:cubicBezTo>
                    <a:pt x="84200" y="46682"/>
                    <a:pt x="89982" y="39097"/>
                    <a:pt x="96832" y="32545"/>
                  </a:cubicBezTo>
                  <a:cubicBezTo>
                    <a:pt x="104601" y="24090"/>
                    <a:pt x="112867" y="16107"/>
                    <a:pt x="121585" y="8637"/>
                  </a:cubicBezTo>
                  <a:cubicBezTo>
                    <a:pt x="126657" y="5737"/>
                    <a:pt x="132018" y="3374"/>
                    <a:pt x="137580" y="1588"/>
                  </a:cubicBezTo>
                  <a:cubicBezTo>
                    <a:pt x="142543" y="458"/>
                    <a:pt x="147628" y="-53"/>
                    <a:pt x="152718" y="64"/>
                  </a:cubicBezTo>
                  <a:cubicBezTo>
                    <a:pt x="156309" y="-194"/>
                    <a:pt x="159913" y="326"/>
                    <a:pt x="163285" y="1588"/>
                  </a:cubicBezTo>
                  <a:cubicBezTo>
                    <a:pt x="166678" y="3948"/>
                    <a:pt x="169863" y="6592"/>
                    <a:pt x="172806" y="9494"/>
                  </a:cubicBezTo>
                  <a:cubicBezTo>
                    <a:pt x="175392" y="12294"/>
                    <a:pt x="177718" y="15322"/>
                    <a:pt x="179756" y="18543"/>
                  </a:cubicBezTo>
                  <a:cubicBezTo>
                    <a:pt x="180710" y="21294"/>
                    <a:pt x="181098" y="24210"/>
                    <a:pt x="180898" y="27115"/>
                  </a:cubicBezTo>
                  <a:cubicBezTo>
                    <a:pt x="178759" y="35580"/>
                    <a:pt x="175560" y="43741"/>
                    <a:pt x="171377" y="51404"/>
                  </a:cubicBezTo>
                  <a:cubicBezTo>
                    <a:pt x="166617" y="60929"/>
                    <a:pt x="162999" y="66454"/>
                    <a:pt x="160619" y="66739"/>
                  </a:cubicBezTo>
                  <a:cubicBezTo>
                    <a:pt x="159442" y="67069"/>
                    <a:pt x="158224" y="67230"/>
                    <a:pt x="157001" y="67216"/>
                  </a:cubicBezTo>
                  <a:cubicBezTo>
                    <a:pt x="152432" y="67216"/>
                    <a:pt x="150242" y="63406"/>
                    <a:pt x="150242" y="55976"/>
                  </a:cubicBezTo>
                  <a:cubicBezTo>
                    <a:pt x="150207" y="54090"/>
                    <a:pt x="149752" y="52235"/>
                    <a:pt x="148909" y="50547"/>
                  </a:cubicBezTo>
                  <a:cubicBezTo>
                    <a:pt x="147957" y="48737"/>
                    <a:pt x="147386" y="47499"/>
                    <a:pt x="147100" y="46927"/>
                  </a:cubicBezTo>
                  <a:cubicBezTo>
                    <a:pt x="146946" y="42944"/>
                    <a:pt x="148045" y="39013"/>
                    <a:pt x="150242" y="35688"/>
                  </a:cubicBezTo>
                  <a:cubicBezTo>
                    <a:pt x="151035" y="34151"/>
                    <a:pt x="151490" y="32462"/>
                    <a:pt x="151575" y="30735"/>
                  </a:cubicBezTo>
                  <a:cubicBezTo>
                    <a:pt x="151705" y="29509"/>
                    <a:pt x="151059" y="28332"/>
                    <a:pt x="149957" y="27782"/>
                  </a:cubicBezTo>
                  <a:cubicBezTo>
                    <a:pt x="148444" y="27267"/>
                    <a:pt x="146804" y="27267"/>
                    <a:pt x="145292" y="27782"/>
                  </a:cubicBezTo>
                  <a:cubicBezTo>
                    <a:pt x="138243" y="32658"/>
                    <a:pt x="131532" y="38004"/>
                    <a:pt x="125204" y="43784"/>
                  </a:cubicBezTo>
                  <a:cubicBezTo>
                    <a:pt x="114540" y="53309"/>
                    <a:pt x="109209" y="58453"/>
                    <a:pt x="109209" y="60262"/>
                  </a:cubicBezTo>
                  <a:lnTo>
                    <a:pt x="106733" y="64930"/>
                  </a:lnTo>
                  <a:cubicBezTo>
                    <a:pt x="105018" y="68088"/>
                    <a:pt x="102975" y="71057"/>
                    <a:pt x="100640" y="73788"/>
                  </a:cubicBezTo>
                  <a:cubicBezTo>
                    <a:pt x="97089" y="77870"/>
                    <a:pt x="94343" y="82589"/>
                    <a:pt x="92548" y="87694"/>
                  </a:cubicBezTo>
                  <a:cubicBezTo>
                    <a:pt x="92548" y="91600"/>
                    <a:pt x="91691" y="93600"/>
                    <a:pt x="89882" y="93600"/>
                  </a:cubicBezTo>
                  <a:cubicBezTo>
                    <a:pt x="89882" y="94171"/>
                    <a:pt x="88835" y="95886"/>
                    <a:pt x="87787" y="98743"/>
                  </a:cubicBezTo>
                  <a:cubicBezTo>
                    <a:pt x="86617" y="102028"/>
                    <a:pt x="85184" y="105213"/>
                    <a:pt x="83503" y="108268"/>
                  </a:cubicBezTo>
                  <a:cubicBezTo>
                    <a:pt x="82167" y="111359"/>
                    <a:pt x="80674" y="114379"/>
                    <a:pt x="79028" y="117317"/>
                  </a:cubicBezTo>
                  <a:cubicBezTo>
                    <a:pt x="77802" y="119736"/>
                    <a:pt x="76301" y="122006"/>
                    <a:pt x="74554" y="124080"/>
                  </a:cubicBezTo>
                  <a:lnTo>
                    <a:pt x="75030" y="124080"/>
                  </a:lnTo>
                  <a:cubicBezTo>
                    <a:pt x="74078" y="126461"/>
                    <a:pt x="72459" y="130938"/>
                    <a:pt x="70079" y="137415"/>
                  </a:cubicBezTo>
                  <a:cubicBezTo>
                    <a:pt x="68530" y="140943"/>
                    <a:pt x="67318" y="144611"/>
                    <a:pt x="66461" y="148369"/>
                  </a:cubicBezTo>
                  <a:cubicBezTo>
                    <a:pt x="66461" y="149607"/>
                    <a:pt x="68556" y="150178"/>
                    <a:pt x="72745" y="150178"/>
                  </a:cubicBezTo>
                  <a:cubicBezTo>
                    <a:pt x="83582" y="149969"/>
                    <a:pt x="94341" y="148303"/>
                    <a:pt x="104734" y="145225"/>
                  </a:cubicBezTo>
                  <a:cubicBezTo>
                    <a:pt x="107505" y="144275"/>
                    <a:pt x="110383" y="143668"/>
                    <a:pt x="113302" y="143416"/>
                  </a:cubicBezTo>
                  <a:cubicBezTo>
                    <a:pt x="116351" y="143633"/>
                    <a:pt x="119359" y="144241"/>
                    <a:pt x="122252" y="145225"/>
                  </a:cubicBezTo>
                  <a:cubicBezTo>
                    <a:pt x="125928" y="147820"/>
                    <a:pt x="128773" y="151427"/>
                    <a:pt x="130439" y="155608"/>
                  </a:cubicBezTo>
                  <a:cubicBezTo>
                    <a:pt x="132534" y="160465"/>
                    <a:pt x="132915" y="163704"/>
                    <a:pt x="131772" y="165133"/>
                  </a:cubicBezTo>
                  <a:cubicBezTo>
                    <a:pt x="130630" y="166561"/>
                    <a:pt x="128250" y="167990"/>
                    <a:pt x="122252" y="170086"/>
                  </a:cubicBezTo>
                  <a:cubicBezTo>
                    <a:pt x="116041" y="172222"/>
                    <a:pt x="109675" y="173878"/>
                    <a:pt x="103211" y="175038"/>
                  </a:cubicBezTo>
                  <a:cubicBezTo>
                    <a:pt x="93690" y="177134"/>
                    <a:pt x="86264" y="178658"/>
                    <a:pt x="80266" y="179611"/>
                  </a:cubicBezTo>
                  <a:lnTo>
                    <a:pt x="66081" y="182278"/>
                  </a:lnTo>
                  <a:cubicBezTo>
                    <a:pt x="58083" y="183802"/>
                    <a:pt x="54085" y="185135"/>
                    <a:pt x="54085" y="186373"/>
                  </a:cubicBezTo>
                  <a:cubicBezTo>
                    <a:pt x="52804" y="186424"/>
                    <a:pt x="51630" y="187100"/>
                    <a:pt x="50943" y="188183"/>
                  </a:cubicBezTo>
                  <a:cubicBezTo>
                    <a:pt x="50132" y="189184"/>
                    <a:pt x="49665" y="190420"/>
                    <a:pt x="49610" y="191707"/>
                  </a:cubicBezTo>
                  <a:cubicBezTo>
                    <a:pt x="49838" y="194985"/>
                    <a:pt x="49215" y="198267"/>
                    <a:pt x="47801" y="201232"/>
                  </a:cubicBezTo>
                  <a:cubicBezTo>
                    <a:pt x="46278" y="205709"/>
                    <a:pt x="43707" y="215520"/>
                    <a:pt x="39899" y="230760"/>
                  </a:cubicBezTo>
                  <a:cubicBezTo>
                    <a:pt x="37278" y="239960"/>
                    <a:pt x="35400" y="249357"/>
                    <a:pt x="34282" y="258859"/>
                  </a:cubicBezTo>
                  <a:cubicBezTo>
                    <a:pt x="31409" y="263778"/>
                    <a:pt x="30144" y="269472"/>
                    <a:pt x="30664" y="275146"/>
                  </a:cubicBezTo>
                  <a:cubicBezTo>
                    <a:pt x="28825" y="278601"/>
                    <a:pt x="27906" y="282472"/>
                    <a:pt x="27999" y="286386"/>
                  </a:cubicBezTo>
                  <a:cubicBezTo>
                    <a:pt x="28017" y="287891"/>
                    <a:pt x="27858" y="289394"/>
                    <a:pt x="27523" y="290862"/>
                  </a:cubicBezTo>
                  <a:cubicBezTo>
                    <a:pt x="27523" y="292386"/>
                    <a:pt x="27237" y="296006"/>
                    <a:pt x="26665" y="301721"/>
                  </a:cubicBezTo>
                  <a:cubicBezTo>
                    <a:pt x="26044" y="306937"/>
                    <a:pt x="25726" y="312185"/>
                    <a:pt x="25713" y="317437"/>
                  </a:cubicBezTo>
                  <a:lnTo>
                    <a:pt x="24381" y="330582"/>
                  </a:lnTo>
                  <a:cubicBezTo>
                    <a:pt x="24096" y="333777"/>
                    <a:pt x="23651" y="336956"/>
                    <a:pt x="23048" y="340107"/>
                  </a:cubicBezTo>
                  <a:cubicBezTo>
                    <a:pt x="22609" y="342597"/>
                    <a:pt x="21525" y="344928"/>
                    <a:pt x="19906" y="346869"/>
                  </a:cubicBezTo>
                  <a:cubicBezTo>
                    <a:pt x="18207" y="348260"/>
                    <a:pt x="15788" y="348339"/>
                    <a:pt x="14003" y="347060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E0AAD9D8-03B9-F5FA-504E-FCB7A83BE389}"/>
                </a:ext>
              </a:extLst>
            </p:cNvPr>
            <p:cNvSpPr/>
            <p:nvPr/>
          </p:nvSpPr>
          <p:spPr>
            <a:xfrm>
              <a:off x="7767559" y="4535514"/>
              <a:ext cx="185433" cy="161170"/>
            </a:xfrm>
            <a:custGeom>
              <a:avLst/>
              <a:gdLst>
                <a:gd name="connsiteX0" fmla="*/ 6149 w 185433"/>
                <a:gd name="connsiteY0" fmla="*/ 151262 h 161170"/>
                <a:gd name="connsiteX1" fmla="*/ 3197 w 185433"/>
                <a:gd name="connsiteY1" fmla="*/ 147357 h 161170"/>
                <a:gd name="connsiteX2" fmla="*/ 912 w 185433"/>
                <a:gd name="connsiteY2" fmla="*/ 139737 h 161170"/>
                <a:gd name="connsiteX3" fmla="*/ 55 w 185433"/>
                <a:gd name="connsiteY3" fmla="*/ 135641 h 161170"/>
                <a:gd name="connsiteX4" fmla="*/ 7005 w 185433"/>
                <a:gd name="connsiteY4" fmla="*/ 111162 h 161170"/>
                <a:gd name="connsiteX5" fmla="*/ 25284 w 185433"/>
                <a:gd name="connsiteY5" fmla="*/ 73538 h 161170"/>
                <a:gd name="connsiteX6" fmla="*/ 32234 w 185433"/>
                <a:gd name="connsiteY6" fmla="*/ 64013 h 161170"/>
                <a:gd name="connsiteX7" fmla="*/ 37852 w 185433"/>
                <a:gd name="connsiteY7" fmla="*/ 56393 h 161170"/>
                <a:gd name="connsiteX8" fmla="*/ 39280 w 185433"/>
                <a:gd name="connsiteY8" fmla="*/ 52964 h 161170"/>
                <a:gd name="connsiteX9" fmla="*/ 42422 w 185433"/>
                <a:gd name="connsiteY9" fmla="*/ 51440 h 161170"/>
                <a:gd name="connsiteX10" fmla="*/ 42422 w 185433"/>
                <a:gd name="connsiteY10" fmla="*/ 48678 h 161170"/>
                <a:gd name="connsiteX11" fmla="*/ 57274 w 185433"/>
                <a:gd name="connsiteY11" fmla="*/ 29056 h 161170"/>
                <a:gd name="connsiteX12" fmla="*/ 81552 w 185433"/>
                <a:gd name="connsiteY12" fmla="*/ 7720 h 161170"/>
                <a:gd name="connsiteX13" fmla="*/ 104591 w 185433"/>
                <a:gd name="connsiteY13" fmla="*/ 5 h 161170"/>
                <a:gd name="connsiteX14" fmla="*/ 118491 w 185433"/>
                <a:gd name="connsiteY14" fmla="*/ 4577 h 161170"/>
                <a:gd name="connsiteX15" fmla="*/ 139246 w 185433"/>
                <a:gd name="connsiteY15" fmla="*/ 23627 h 161170"/>
                <a:gd name="connsiteX16" fmla="*/ 155907 w 185433"/>
                <a:gd name="connsiteY16" fmla="*/ 38486 h 161170"/>
                <a:gd name="connsiteX17" fmla="*/ 147814 w 185433"/>
                <a:gd name="connsiteY17" fmla="*/ 61060 h 161170"/>
                <a:gd name="connsiteX18" fmla="*/ 143721 w 185433"/>
                <a:gd name="connsiteY18" fmla="*/ 83158 h 161170"/>
                <a:gd name="connsiteX19" fmla="*/ 153241 w 185433"/>
                <a:gd name="connsiteY19" fmla="*/ 116020 h 161170"/>
                <a:gd name="connsiteX20" fmla="*/ 162286 w 185433"/>
                <a:gd name="connsiteY20" fmla="*/ 125545 h 161170"/>
                <a:gd name="connsiteX21" fmla="*/ 175805 w 185433"/>
                <a:gd name="connsiteY21" fmla="*/ 130974 h 161170"/>
                <a:gd name="connsiteX22" fmla="*/ 185325 w 185433"/>
                <a:gd name="connsiteY22" fmla="*/ 140499 h 161170"/>
                <a:gd name="connsiteX23" fmla="*/ 177337 w 185433"/>
                <a:gd name="connsiteY23" fmla="*/ 151342 h 161170"/>
                <a:gd name="connsiteX24" fmla="*/ 177233 w 185433"/>
                <a:gd name="connsiteY24" fmla="*/ 151357 h 161170"/>
                <a:gd name="connsiteX25" fmla="*/ 171806 w 185433"/>
                <a:gd name="connsiteY25" fmla="*/ 151357 h 161170"/>
                <a:gd name="connsiteX26" fmla="*/ 125822 w 185433"/>
                <a:gd name="connsiteY26" fmla="*/ 114019 h 161170"/>
                <a:gd name="connsiteX27" fmla="*/ 121157 w 185433"/>
                <a:gd name="connsiteY27" fmla="*/ 104494 h 161170"/>
                <a:gd name="connsiteX28" fmla="*/ 117730 w 185433"/>
                <a:gd name="connsiteY28" fmla="*/ 94969 h 161170"/>
                <a:gd name="connsiteX29" fmla="*/ 110970 w 185433"/>
                <a:gd name="connsiteY29" fmla="*/ 103542 h 161170"/>
                <a:gd name="connsiteX30" fmla="*/ 103354 w 185433"/>
                <a:gd name="connsiteY30" fmla="*/ 112019 h 161170"/>
                <a:gd name="connsiteX31" fmla="*/ 25856 w 185433"/>
                <a:gd name="connsiteY31" fmla="*/ 161168 h 161170"/>
                <a:gd name="connsiteX32" fmla="*/ 9671 w 185433"/>
                <a:gd name="connsiteY32" fmla="*/ 156691 h 161170"/>
                <a:gd name="connsiteX33" fmla="*/ 6149 w 185433"/>
                <a:gd name="connsiteY33" fmla="*/ 151262 h 161170"/>
                <a:gd name="connsiteX34" fmla="*/ 31378 w 185433"/>
                <a:gd name="connsiteY34" fmla="*/ 132974 h 161170"/>
                <a:gd name="connsiteX35" fmla="*/ 43088 w 185433"/>
                <a:gd name="connsiteY35" fmla="*/ 128497 h 161170"/>
                <a:gd name="connsiteX36" fmla="*/ 57274 w 185433"/>
                <a:gd name="connsiteY36" fmla="*/ 118972 h 161170"/>
                <a:gd name="connsiteX37" fmla="*/ 113159 w 185433"/>
                <a:gd name="connsiteY37" fmla="*/ 60870 h 161170"/>
                <a:gd name="connsiteX38" fmla="*/ 122680 w 185433"/>
                <a:gd name="connsiteY38" fmla="*/ 44677 h 161170"/>
                <a:gd name="connsiteX39" fmla="*/ 113160 w 185433"/>
                <a:gd name="connsiteY39" fmla="*/ 30866 h 161170"/>
                <a:gd name="connsiteX40" fmla="*/ 104211 w 185433"/>
                <a:gd name="connsiteY40" fmla="*/ 26579 h 161170"/>
                <a:gd name="connsiteX41" fmla="*/ 74411 w 185433"/>
                <a:gd name="connsiteY41" fmla="*/ 50297 h 161170"/>
                <a:gd name="connsiteX42" fmla="*/ 37472 w 185433"/>
                <a:gd name="connsiteY42" fmla="*/ 105923 h 161170"/>
                <a:gd name="connsiteX43" fmla="*/ 30331 w 185433"/>
                <a:gd name="connsiteY43" fmla="*/ 121449 h 161170"/>
                <a:gd name="connsiteX44" fmla="*/ 26237 w 185433"/>
                <a:gd name="connsiteY44" fmla="*/ 131640 h 161170"/>
                <a:gd name="connsiteX45" fmla="*/ 31378 w 185433"/>
                <a:gd name="connsiteY45" fmla="*/ 132974 h 16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33" h="161170">
                  <a:moveTo>
                    <a:pt x="6149" y="151262"/>
                  </a:moveTo>
                  <a:cubicBezTo>
                    <a:pt x="4150" y="149262"/>
                    <a:pt x="3197" y="148023"/>
                    <a:pt x="3197" y="147357"/>
                  </a:cubicBezTo>
                  <a:cubicBezTo>
                    <a:pt x="3364" y="144626"/>
                    <a:pt x="2554" y="141925"/>
                    <a:pt x="912" y="139737"/>
                  </a:cubicBezTo>
                  <a:cubicBezTo>
                    <a:pt x="168" y="138510"/>
                    <a:pt x="-135" y="137064"/>
                    <a:pt x="55" y="135641"/>
                  </a:cubicBezTo>
                  <a:cubicBezTo>
                    <a:pt x="1017" y="127156"/>
                    <a:pt x="3365" y="118886"/>
                    <a:pt x="7005" y="111162"/>
                  </a:cubicBezTo>
                  <a:cubicBezTo>
                    <a:pt x="12309" y="98252"/>
                    <a:pt x="18414" y="85686"/>
                    <a:pt x="25284" y="73538"/>
                  </a:cubicBezTo>
                  <a:cubicBezTo>
                    <a:pt x="27898" y="70591"/>
                    <a:pt x="30225" y="67402"/>
                    <a:pt x="32234" y="64013"/>
                  </a:cubicBezTo>
                  <a:cubicBezTo>
                    <a:pt x="33776" y="61246"/>
                    <a:pt x="35664" y="58685"/>
                    <a:pt x="37852" y="56393"/>
                  </a:cubicBezTo>
                  <a:cubicBezTo>
                    <a:pt x="37875" y="55110"/>
                    <a:pt x="38386" y="53884"/>
                    <a:pt x="39280" y="52964"/>
                  </a:cubicBezTo>
                  <a:cubicBezTo>
                    <a:pt x="40029" y="51990"/>
                    <a:pt x="41193" y="51425"/>
                    <a:pt x="42422" y="51440"/>
                  </a:cubicBezTo>
                  <a:lnTo>
                    <a:pt x="42422" y="48678"/>
                  </a:lnTo>
                  <a:cubicBezTo>
                    <a:pt x="42422" y="46011"/>
                    <a:pt x="47373" y="39153"/>
                    <a:pt x="57274" y="29056"/>
                  </a:cubicBezTo>
                  <a:cubicBezTo>
                    <a:pt x="64526" y="21040"/>
                    <a:pt x="72672" y="13881"/>
                    <a:pt x="81552" y="7720"/>
                  </a:cubicBezTo>
                  <a:cubicBezTo>
                    <a:pt x="88260" y="2848"/>
                    <a:pt x="96303" y="155"/>
                    <a:pt x="104591" y="5"/>
                  </a:cubicBezTo>
                  <a:cubicBezTo>
                    <a:pt x="109610" y="-103"/>
                    <a:pt x="114515" y="1511"/>
                    <a:pt x="118491" y="4577"/>
                  </a:cubicBezTo>
                  <a:cubicBezTo>
                    <a:pt x="120014" y="6387"/>
                    <a:pt x="126870" y="12769"/>
                    <a:pt x="139246" y="23627"/>
                  </a:cubicBezTo>
                  <a:lnTo>
                    <a:pt x="155907" y="38486"/>
                  </a:lnTo>
                  <a:lnTo>
                    <a:pt x="147814" y="61060"/>
                  </a:lnTo>
                  <a:cubicBezTo>
                    <a:pt x="145248" y="68152"/>
                    <a:pt x="143865" y="75617"/>
                    <a:pt x="143721" y="83158"/>
                  </a:cubicBezTo>
                  <a:cubicBezTo>
                    <a:pt x="143694" y="94797"/>
                    <a:pt x="146997" y="106199"/>
                    <a:pt x="153241" y="116020"/>
                  </a:cubicBezTo>
                  <a:cubicBezTo>
                    <a:pt x="155312" y="119974"/>
                    <a:pt x="158444" y="123273"/>
                    <a:pt x="162286" y="125545"/>
                  </a:cubicBezTo>
                  <a:cubicBezTo>
                    <a:pt x="166299" y="128398"/>
                    <a:pt x="170933" y="130259"/>
                    <a:pt x="175805" y="130974"/>
                  </a:cubicBezTo>
                  <a:cubicBezTo>
                    <a:pt x="182374" y="132212"/>
                    <a:pt x="185325" y="135451"/>
                    <a:pt x="185325" y="140499"/>
                  </a:cubicBezTo>
                  <a:cubicBezTo>
                    <a:pt x="186112" y="145700"/>
                    <a:pt x="182535" y="150555"/>
                    <a:pt x="177337" y="151342"/>
                  </a:cubicBezTo>
                  <a:cubicBezTo>
                    <a:pt x="177302" y="151347"/>
                    <a:pt x="177268" y="151352"/>
                    <a:pt x="177233" y="151357"/>
                  </a:cubicBezTo>
                  <a:cubicBezTo>
                    <a:pt x="175429" y="151543"/>
                    <a:pt x="173610" y="151543"/>
                    <a:pt x="171806" y="151357"/>
                  </a:cubicBezTo>
                  <a:cubicBezTo>
                    <a:pt x="154098" y="151357"/>
                    <a:pt x="138770" y="138975"/>
                    <a:pt x="125822" y="114019"/>
                  </a:cubicBezTo>
                  <a:cubicBezTo>
                    <a:pt x="124019" y="110972"/>
                    <a:pt x="122459" y="107787"/>
                    <a:pt x="121157" y="104494"/>
                  </a:cubicBezTo>
                  <a:cubicBezTo>
                    <a:pt x="119726" y="101431"/>
                    <a:pt x="118579" y="98242"/>
                    <a:pt x="117730" y="94969"/>
                  </a:cubicBezTo>
                  <a:cubicBezTo>
                    <a:pt x="115921" y="97351"/>
                    <a:pt x="113731" y="100208"/>
                    <a:pt x="110970" y="103542"/>
                  </a:cubicBezTo>
                  <a:cubicBezTo>
                    <a:pt x="108209" y="106876"/>
                    <a:pt x="105734" y="109638"/>
                    <a:pt x="103354" y="112019"/>
                  </a:cubicBezTo>
                  <a:cubicBezTo>
                    <a:pt x="70603" y="144785"/>
                    <a:pt x="44771" y="161168"/>
                    <a:pt x="25856" y="161168"/>
                  </a:cubicBezTo>
                  <a:cubicBezTo>
                    <a:pt x="20146" y="161237"/>
                    <a:pt x="14534" y="159685"/>
                    <a:pt x="9671" y="156691"/>
                  </a:cubicBezTo>
                  <a:cubicBezTo>
                    <a:pt x="8750" y="154729"/>
                    <a:pt x="7564" y="152903"/>
                    <a:pt x="6149" y="151262"/>
                  </a:cubicBezTo>
                  <a:close/>
                  <a:moveTo>
                    <a:pt x="31378" y="132974"/>
                  </a:moveTo>
                  <a:cubicBezTo>
                    <a:pt x="35470" y="132033"/>
                    <a:pt x="39412" y="130526"/>
                    <a:pt x="43088" y="128497"/>
                  </a:cubicBezTo>
                  <a:cubicBezTo>
                    <a:pt x="48128" y="125813"/>
                    <a:pt x="52881" y="122621"/>
                    <a:pt x="57274" y="118972"/>
                  </a:cubicBezTo>
                  <a:cubicBezTo>
                    <a:pt x="78202" y="101958"/>
                    <a:pt x="96970" y="82445"/>
                    <a:pt x="113159" y="60870"/>
                  </a:cubicBezTo>
                  <a:lnTo>
                    <a:pt x="122680" y="44677"/>
                  </a:lnTo>
                  <a:cubicBezTo>
                    <a:pt x="120475" y="39476"/>
                    <a:pt x="117236" y="34777"/>
                    <a:pt x="113160" y="30866"/>
                  </a:cubicBezTo>
                  <a:cubicBezTo>
                    <a:pt x="110775" y="28427"/>
                    <a:pt x="107605" y="26908"/>
                    <a:pt x="104211" y="26579"/>
                  </a:cubicBezTo>
                  <a:cubicBezTo>
                    <a:pt x="97831" y="26580"/>
                    <a:pt x="87930" y="34486"/>
                    <a:pt x="74411" y="50297"/>
                  </a:cubicBezTo>
                  <a:cubicBezTo>
                    <a:pt x="60015" y="67367"/>
                    <a:pt x="47621" y="86031"/>
                    <a:pt x="37472" y="105923"/>
                  </a:cubicBezTo>
                  <a:cubicBezTo>
                    <a:pt x="34806" y="111066"/>
                    <a:pt x="32425" y="116210"/>
                    <a:pt x="30331" y="121449"/>
                  </a:cubicBezTo>
                  <a:cubicBezTo>
                    <a:pt x="28236" y="126687"/>
                    <a:pt x="26809" y="130116"/>
                    <a:pt x="26237" y="131640"/>
                  </a:cubicBezTo>
                  <a:cubicBezTo>
                    <a:pt x="25666" y="133164"/>
                    <a:pt x="27856" y="133545"/>
                    <a:pt x="31378" y="132974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A6327A87-2DEB-99A7-9B5A-BF578FC6980E}"/>
                </a:ext>
              </a:extLst>
            </p:cNvPr>
            <p:cNvSpPr/>
            <p:nvPr/>
          </p:nvSpPr>
          <p:spPr>
            <a:xfrm>
              <a:off x="8108886" y="4530756"/>
              <a:ext cx="154324" cy="168592"/>
            </a:xfrm>
            <a:custGeom>
              <a:avLst/>
              <a:gdLst>
                <a:gd name="connsiteX0" fmla="*/ 1469 w 154324"/>
                <a:gd name="connsiteY0" fmla="*/ 157067 h 168592"/>
                <a:gd name="connsiteX1" fmla="*/ 136 w 154324"/>
                <a:gd name="connsiteY1" fmla="*/ 150400 h 168592"/>
                <a:gd name="connsiteX2" fmla="*/ 136 w 154324"/>
                <a:gd name="connsiteY2" fmla="*/ 143637 h 168592"/>
                <a:gd name="connsiteX3" fmla="*/ 6895 w 154324"/>
                <a:gd name="connsiteY3" fmla="*/ 108014 h 168592"/>
                <a:gd name="connsiteX4" fmla="*/ 9180 w 154324"/>
                <a:gd name="connsiteY4" fmla="*/ 98965 h 168592"/>
                <a:gd name="connsiteX5" fmla="*/ 24889 w 154324"/>
                <a:gd name="connsiteY5" fmla="*/ 51340 h 168592"/>
                <a:gd name="connsiteX6" fmla="*/ 48310 w 154324"/>
                <a:gd name="connsiteY6" fmla="*/ 2286 h 168592"/>
                <a:gd name="connsiteX7" fmla="*/ 56022 w 154324"/>
                <a:gd name="connsiteY7" fmla="*/ 0 h 168592"/>
                <a:gd name="connsiteX8" fmla="*/ 65542 w 154324"/>
                <a:gd name="connsiteY8" fmla="*/ 4096 h 168592"/>
                <a:gd name="connsiteX9" fmla="*/ 68208 w 154324"/>
                <a:gd name="connsiteY9" fmla="*/ 10858 h 168592"/>
                <a:gd name="connsiteX10" fmla="*/ 64876 w 154324"/>
                <a:gd name="connsiteY10" fmla="*/ 24098 h 168592"/>
                <a:gd name="connsiteX11" fmla="*/ 53356 w 154324"/>
                <a:gd name="connsiteY11" fmla="*/ 50006 h 168592"/>
                <a:gd name="connsiteX12" fmla="*/ 47262 w 154324"/>
                <a:gd name="connsiteY12" fmla="*/ 63532 h 168592"/>
                <a:gd name="connsiteX13" fmla="*/ 42978 w 154324"/>
                <a:gd name="connsiteY13" fmla="*/ 75248 h 168592"/>
                <a:gd name="connsiteX14" fmla="*/ 43454 w 154324"/>
                <a:gd name="connsiteY14" fmla="*/ 76200 h 168592"/>
                <a:gd name="connsiteX15" fmla="*/ 45263 w 154324"/>
                <a:gd name="connsiteY15" fmla="*/ 75533 h 168592"/>
                <a:gd name="connsiteX16" fmla="*/ 47072 w 154324"/>
                <a:gd name="connsiteY16" fmla="*/ 74390 h 168592"/>
                <a:gd name="connsiteX17" fmla="*/ 71159 w 154324"/>
                <a:gd name="connsiteY17" fmla="*/ 50959 h 168592"/>
                <a:gd name="connsiteX18" fmla="*/ 97531 w 154324"/>
                <a:gd name="connsiteY18" fmla="*/ 32480 h 168592"/>
                <a:gd name="connsiteX19" fmla="*/ 105623 w 154324"/>
                <a:gd name="connsiteY19" fmla="*/ 28861 h 168592"/>
                <a:gd name="connsiteX20" fmla="*/ 112382 w 154324"/>
                <a:gd name="connsiteY20" fmla="*/ 26098 h 168592"/>
                <a:gd name="connsiteX21" fmla="*/ 129519 w 154324"/>
                <a:gd name="connsiteY21" fmla="*/ 22574 h 168592"/>
                <a:gd name="connsiteX22" fmla="*/ 140468 w 154324"/>
                <a:gd name="connsiteY22" fmla="*/ 24574 h 168592"/>
                <a:gd name="connsiteX23" fmla="*/ 147037 w 154324"/>
                <a:gd name="connsiteY23" fmla="*/ 30671 h 168592"/>
                <a:gd name="connsiteX24" fmla="*/ 149513 w 154324"/>
                <a:gd name="connsiteY24" fmla="*/ 35623 h 168592"/>
                <a:gd name="connsiteX25" fmla="*/ 152464 w 154324"/>
                <a:gd name="connsiteY25" fmla="*/ 37814 h 168592"/>
                <a:gd name="connsiteX26" fmla="*/ 154273 w 154324"/>
                <a:gd name="connsiteY26" fmla="*/ 38957 h 168592"/>
                <a:gd name="connsiteX27" fmla="*/ 154273 w 154324"/>
                <a:gd name="connsiteY27" fmla="*/ 40577 h 168592"/>
                <a:gd name="connsiteX28" fmla="*/ 150655 w 154324"/>
                <a:gd name="connsiteY28" fmla="*/ 44386 h 168592"/>
                <a:gd name="connsiteX29" fmla="*/ 137517 w 154324"/>
                <a:gd name="connsiteY29" fmla="*/ 45529 h 168592"/>
                <a:gd name="connsiteX30" fmla="*/ 127234 w 154324"/>
                <a:gd name="connsiteY30" fmla="*/ 47815 h 168592"/>
                <a:gd name="connsiteX31" fmla="*/ 116381 w 154324"/>
                <a:gd name="connsiteY31" fmla="*/ 52292 h 168592"/>
                <a:gd name="connsiteX32" fmla="*/ 78775 w 154324"/>
                <a:gd name="connsiteY32" fmla="*/ 74771 h 168592"/>
                <a:gd name="connsiteX33" fmla="*/ 53736 w 154324"/>
                <a:gd name="connsiteY33" fmla="*/ 96869 h 168592"/>
                <a:gd name="connsiteX34" fmla="*/ 40693 w 154324"/>
                <a:gd name="connsiteY34" fmla="*/ 115919 h 168592"/>
                <a:gd name="connsiteX35" fmla="*/ 34219 w 154324"/>
                <a:gd name="connsiteY35" fmla="*/ 132302 h 168592"/>
                <a:gd name="connsiteX36" fmla="*/ 30792 w 154324"/>
                <a:gd name="connsiteY36" fmla="*/ 148781 h 168592"/>
                <a:gd name="connsiteX37" fmla="*/ 28982 w 154324"/>
                <a:gd name="connsiteY37" fmla="*/ 154019 h 168592"/>
                <a:gd name="connsiteX38" fmla="*/ 24984 w 154324"/>
                <a:gd name="connsiteY38" fmla="*/ 161449 h 168592"/>
                <a:gd name="connsiteX39" fmla="*/ 15463 w 154324"/>
                <a:gd name="connsiteY39" fmla="*/ 168592 h 168592"/>
                <a:gd name="connsiteX40" fmla="*/ 4705 w 154324"/>
                <a:gd name="connsiteY40" fmla="*/ 161449 h 168592"/>
                <a:gd name="connsiteX41" fmla="*/ 1468 w 154324"/>
                <a:gd name="connsiteY41" fmla="*/ 157067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4324" h="168592">
                  <a:moveTo>
                    <a:pt x="1469" y="157067"/>
                  </a:moveTo>
                  <a:cubicBezTo>
                    <a:pt x="460" y="154996"/>
                    <a:pt x="1" y="152700"/>
                    <a:pt x="136" y="150400"/>
                  </a:cubicBezTo>
                  <a:cubicBezTo>
                    <a:pt x="-45" y="148149"/>
                    <a:pt x="-45" y="145887"/>
                    <a:pt x="136" y="143637"/>
                  </a:cubicBezTo>
                  <a:cubicBezTo>
                    <a:pt x="1342" y="131587"/>
                    <a:pt x="3604" y="119667"/>
                    <a:pt x="6895" y="108014"/>
                  </a:cubicBezTo>
                  <a:lnTo>
                    <a:pt x="9180" y="98965"/>
                  </a:lnTo>
                  <a:cubicBezTo>
                    <a:pt x="12792" y="82599"/>
                    <a:pt x="18056" y="66642"/>
                    <a:pt x="24889" y="51340"/>
                  </a:cubicBezTo>
                  <a:cubicBezTo>
                    <a:pt x="31099" y="34272"/>
                    <a:pt x="38942" y="17845"/>
                    <a:pt x="48310" y="2286"/>
                  </a:cubicBezTo>
                  <a:cubicBezTo>
                    <a:pt x="50602" y="785"/>
                    <a:pt x="53283" y="-9"/>
                    <a:pt x="56022" y="0"/>
                  </a:cubicBezTo>
                  <a:cubicBezTo>
                    <a:pt x="59617" y="24"/>
                    <a:pt x="63051" y="1502"/>
                    <a:pt x="65542" y="4096"/>
                  </a:cubicBezTo>
                  <a:cubicBezTo>
                    <a:pt x="67547" y="5731"/>
                    <a:pt x="68557" y="8293"/>
                    <a:pt x="68208" y="10858"/>
                  </a:cubicBezTo>
                  <a:cubicBezTo>
                    <a:pt x="67820" y="15423"/>
                    <a:pt x="66694" y="19894"/>
                    <a:pt x="64876" y="24098"/>
                  </a:cubicBezTo>
                  <a:cubicBezTo>
                    <a:pt x="62590" y="30004"/>
                    <a:pt x="58782" y="38576"/>
                    <a:pt x="53356" y="50006"/>
                  </a:cubicBezTo>
                  <a:cubicBezTo>
                    <a:pt x="52118" y="52483"/>
                    <a:pt x="50118" y="56959"/>
                    <a:pt x="47262" y="63532"/>
                  </a:cubicBezTo>
                  <a:cubicBezTo>
                    <a:pt x="45411" y="67269"/>
                    <a:pt x="43975" y="71197"/>
                    <a:pt x="42978" y="75248"/>
                  </a:cubicBezTo>
                  <a:cubicBezTo>
                    <a:pt x="42978" y="75914"/>
                    <a:pt x="42978" y="76200"/>
                    <a:pt x="43454" y="76200"/>
                  </a:cubicBezTo>
                  <a:cubicBezTo>
                    <a:pt x="44104" y="76137"/>
                    <a:pt x="44727" y="75907"/>
                    <a:pt x="45263" y="75533"/>
                  </a:cubicBezTo>
                  <a:cubicBezTo>
                    <a:pt x="45806" y="75065"/>
                    <a:pt x="46416" y="74680"/>
                    <a:pt x="47072" y="74390"/>
                  </a:cubicBezTo>
                  <a:cubicBezTo>
                    <a:pt x="53714" y="65269"/>
                    <a:pt x="61859" y="57345"/>
                    <a:pt x="71159" y="50959"/>
                  </a:cubicBezTo>
                  <a:cubicBezTo>
                    <a:pt x="79437" y="44098"/>
                    <a:pt x="88256" y="37918"/>
                    <a:pt x="97531" y="32480"/>
                  </a:cubicBezTo>
                  <a:cubicBezTo>
                    <a:pt x="100120" y="31044"/>
                    <a:pt x="102827" y="29833"/>
                    <a:pt x="105623" y="28861"/>
                  </a:cubicBezTo>
                  <a:cubicBezTo>
                    <a:pt x="108860" y="27623"/>
                    <a:pt x="111145" y="26765"/>
                    <a:pt x="112382" y="26098"/>
                  </a:cubicBezTo>
                  <a:cubicBezTo>
                    <a:pt x="117744" y="23609"/>
                    <a:pt x="123611" y="22402"/>
                    <a:pt x="129519" y="22574"/>
                  </a:cubicBezTo>
                  <a:cubicBezTo>
                    <a:pt x="133267" y="22493"/>
                    <a:pt x="136991" y="23174"/>
                    <a:pt x="140468" y="24574"/>
                  </a:cubicBezTo>
                  <a:cubicBezTo>
                    <a:pt x="143390" y="25636"/>
                    <a:pt x="145760" y="27835"/>
                    <a:pt x="147037" y="30671"/>
                  </a:cubicBezTo>
                  <a:cubicBezTo>
                    <a:pt x="147247" y="32564"/>
                    <a:pt x="148125" y="34320"/>
                    <a:pt x="149513" y="35623"/>
                  </a:cubicBezTo>
                  <a:cubicBezTo>
                    <a:pt x="150420" y="36451"/>
                    <a:pt x="151409" y="37185"/>
                    <a:pt x="152464" y="37814"/>
                  </a:cubicBezTo>
                  <a:cubicBezTo>
                    <a:pt x="153252" y="37759"/>
                    <a:pt x="153984" y="38222"/>
                    <a:pt x="154273" y="38957"/>
                  </a:cubicBezTo>
                  <a:cubicBezTo>
                    <a:pt x="154341" y="39495"/>
                    <a:pt x="154341" y="40039"/>
                    <a:pt x="154273" y="40577"/>
                  </a:cubicBezTo>
                  <a:cubicBezTo>
                    <a:pt x="154273" y="42672"/>
                    <a:pt x="153035" y="43910"/>
                    <a:pt x="150655" y="44386"/>
                  </a:cubicBezTo>
                  <a:cubicBezTo>
                    <a:pt x="146304" y="45043"/>
                    <a:pt x="141916" y="45425"/>
                    <a:pt x="137517" y="45529"/>
                  </a:cubicBezTo>
                  <a:cubicBezTo>
                    <a:pt x="134010" y="45875"/>
                    <a:pt x="130558" y="46642"/>
                    <a:pt x="127234" y="47815"/>
                  </a:cubicBezTo>
                  <a:cubicBezTo>
                    <a:pt x="123505" y="49020"/>
                    <a:pt x="119876" y="50517"/>
                    <a:pt x="116381" y="52292"/>
                  </a:cubicBezTo>
                  <a:cubicBezTo>
                    <a:pt x="99530" y="61817"/>
                    <a:pt x="87058" y="69437"/>
                    <a:pt x="78775" y="74771"/>
                  </a:cubicBezTo>
                  <a:cubicBezTo>
                    <a:pt x="69555" y="81081"/>
                    <a:pt x="61144" y="88503"/>
                    <a:pt x="53736" y="96869"/>
                  </a:cubicBezTo>
                  <a:cubicBezTo>
                    <a:pt x="48828" y="102816"/>
                    <a:pt x="44463" y="109192"/>
                    <a:pt x="40693" y="115919"/>
                  </a:cubicBezTo>
                  <a:cubicBezTo>
                    <a:pt x="37362" y="120840"/>
                    <a:pt x="35152" y="126433"/>
                    <a:pt x="34219" y="132302"/>
                  </a:cubicBezTo>
                  <a:cubicBezTo>
                    <a:pt x="32620" y="137690"/>
                    <a:pt x="31474" y="143202"/>
                    <a:pt x="30792" y="148781"/>
                  </a:cubicBezTo>
                  <a:cubicBezTo>
                    <a:pt x="30791" y="149733"/>
                    <a:pt x="29935" y="151448"/>
                    <a:pt x="28982" y="154019"/>
                  </a:cubicBezTo>
                  <a:cubicBezTo>
                    <a:pt x="28024" y="156680"/>
                    <a:pt x="26677" y="159184"/>
                    <a:pt x="24984" y="161449"/>
                  </a:cubicBezTo>
                  <a:cubicBezTo>
                    <a:pt x="21366" y="166211"/>
                    <a:pt x="18320" y="168592"/>
                    <a:pt x="15463" y="168592"/>
                  </a:cubicBezTo>
                  <a:cubicBezTo>
                    <a:pt x="12607" y="168592"/>
                    <a:pt x="9180" y="166211"/>
                    <a:pt x="4705" y="161449"/>
                  </a:cubicBezTo>
                  <a:cubicBezTo>
                    <a:pt x="3422" y="160151"/>
                    <a:pt x="2332" y="158675"/>
                    <a:pt x="1468" y="157067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BB60F0BA-4B20-9FB3-1D80-B4BD6FF2E868}"/>
                </a:ext>
              </a:extLst>
            </p:cNvPr>
            <p:cNvSpPr/>
            <p:nvPr/>
          </p:nvSpPr>
          <p:spPr>
            <a:xfrm>
              <a:off x="8400241" y="4537719"/>
              <a:ext cx="241168" cy="153736"/>
            </a:xfrm>
            <a:custGeom>
              <a:avLst/>
              <a:gdLst>
                <a:gd name="connsiteX0" fmla="*/ 194899 w 241168"/>
                <a:gd name="connsiteY0" fmla="*/ 140960 h 153736"/>
                <a:gd name="connsiteX1" fmla="*/ 189187 w 241168"/>
                <a:gd name="connsiteY1" fmla="*/ 112385 h 153736"/>
                <a:gd name="connsiteX2" fmla="*/ 189663 w 241168"/>
                <a:gd name="connsiteY2" fmla="*/ 91620 h 153736"/>
                <a:gd name="connsiteX3" fmla="*/ 188996 w 241168"/>
                <a:gd name="connsiteY3" fmla="*/ 84001 h 153736"/>
                <a:gd name="connsiteX4" fmla="*/ 186521 w 241168"/>
                <a:gd name="connsiteY4" fmla="*/ 81715 h 153736"/>
                <a:gd name="connsiteX5" fmla="*/ 161482 w 241168"/>
                <a:gd name="connsiteY5" fmla="*/ 97050 h 153736"/>
                <a:gd name="connsiteX6" fmla="*/ 123399 w 241168"/>
                <a:gd name="connsiteY6" fmla="*/ 133530 h 153736"/>
                <a:gd name="connsiteX7" fmla="*/ 117306 w 241168"/>
                <a:gd name="connsiteY7" fmla="*/ 140103 h 153736"/>
                <a:gd name="connsiteX8" fmla="*/ 110356 w 241168"/>
                <a:gd name="connsiteY8" fmla="*/ 146389 h 153736"/>
                <a:gd name="connsiteX9" fmla="*/ 104454 w 241168"/>
                <a:gd name="connsiteY9" fmla="*/ 148485 h 153736"/>
                <a:gd name="connsiteX10" fmla="*/ 96837 w 241168"/>
                <a:gd name="connsiteY10" fmla="*/ 145246 h 153736"/>
                <a:gd name="connsiteX11" fmla="*/ 91886 w 241168"/>
                <a:gd name="connsiteY11" fmla="*/ 141246 h 153736"/>
                <a:gd name="connsiteX12" fmla="*/ 88745 w 241168"/>
                <a:gd name="connsiteY12" fmla="*/ 134959 h 153736"/>
                <a:gd name="connsiteX13" fmla="*/ 89602 w 241168"/>
                <a:gd name="connsiteY13" fmla="*/ 130864 h 153736"/>
                <a:gd name="connsiteX14" fmla="*/ 99693 w 241168"/>
                <a:gd name="connsiteY14" fmla="*/ 100955 h 153736"/>
                <a:gd name="connsiteX15" fmla="*/ 111403 w 241168"/>
                <a:gd name="connsiteY15" fmla="*/ 71904 h 153736"/>
                <a:gd name="connsiteX16" fmla="*/ 111403 w 241168"/>
                <a:gd name="connsiteY16" fmla="*/ 66189 h 153736"/>
                <a:gd name="connsiteX17" fmla="*/ 100169 w 241168"/>
                <a:gd name="connsiteY17" fmla="*/ 70475 h 153736"/>
                <a:gd name="connsiteX18" fmla="*/ 90649 w 241168"/>
                <a:gd name="connsiteY18" fmla="*/ 78000 h 153736"/>
                <a:gd name="connsiteX19" fmla="*/ 84841 w 241168"/>
                <a:gd name="connsiteY19" fmla="*/ 82667 h 153736"/>
                <a:gd name="connsiteX20" fmla="*/ 76273 w 241168"/>
                <a:gd name="connsiteY20" fmla="*/ 89716 h 153736"/>
                <a:gd name="connsiteX21" fmla="*/ 56470 w 241168"/>
                <a:gd name="connsiteY21" fmla="*/ 110861 h 153736"/>
                <a:gd name="connsiteX22" fmla="*/ 45617 w 241168"/>
                <a:gd name="connsiteY22" fmla="*/ 121243 h 153736"/>
                <a:gd name="connsiteX23" fmla="*/ 26576 w 241168"/>
                <a:gd name="connsiteY23" fmla="*/ 143341 h 153736"/>
                <a:gd name="connsiteX24" fmla="*/ 19435 w 241168"/>
                <a:gd name="connsiteY24" fmla="*/ 151438 h 153736"/>
                <a:gd name="connsiteX25" fmla="*/ 1823 w 241168"/>
                <a:gd name="connsiteY25" fmla="*/ 137912 h 153736"/>
                <a:gd name="connsiteX26" fmla="*/ 14 w 241168"/>
                <a:gd name="connsiteY26" fmla="*/ 129340 h 153736"/>
                <a:gd name="connsiteX27" fmla="*/ 5440 w 241168"/>
                <a:gd name="connsiteY27" fmla="*/ 99622 h 153736"/>
                <a:gd name="connsiteX28" fmla="*/ 9915 w 241168"/>
                <a:gd name="connsiteY28" fmla="*/ 80571 h 153736"/>
                <a:gd name="connsiteX29" fmla="*/ 12200 w 241168"/>
                <a:gd name="connsiteY29" fmla="*/ 71523 h 153736"/>
                <a:gd name="connsiteX30" fmla="*/ 16293 w 241168"/>
                <a:gd name="connsiteY30" fmla="*/ 57616 h 153736"/>
                <a:gd name="connsiteX31" fmla="*/ 27052 w 241168"/>
                <a:gd name="connsiteY31" fmla="*/ 31899 h 153736"/>
                <a:gd name="connsiteX32" fmla="*/ 31526 w 241168"/>
                <a:gd name="connsiteY32" fmla="*/ 12849 h 153736"/>
                <a:gd name="connsiteX33" fmla="*/ 35620 w 241168"/>
                <a:gd name="connsiteY33" fmla="*/ 3324 h 153736"/>
                <a:gd name="connsiteX34" fmla="*/ 55423 w 241168"/>
                <a:gd name="connsiteY34" fmla="*/ 4943 h 153736"/>
                <a:gd name="connsiteX35" fmla="*/ 59992 w 241168"/>
                <a:gd name="connsiteY35" fmla="*/ 17992 h 153736"/>
                <a:gd name="connsiteX36" fmla="*/ 56374 w 241168"/>
                <a:gd name="connsiteY36" fmla="*/ 33804 h 153736"/>
                <a:gd name="connsiteX37" fmla="*/ 51424 w 241168"/>
                <a:gd name="connsiteY37" fmla="*/ 45901 h 153736"/>
                <a:gd name="connsiteX38" fmla="*/ 41904 w 241168"/>
                <a:gd name="connsiteY38" fmla="*/ 69142 h 153736"/>
                <a:gd name="connsiteX39" fmla="*/ 36286 w 241168"/>
                <a:gd name="connsiteY39" fmla="*/ 86953 h 153736"/>
                <a:gd name="connsiteX40" fmla="*/ 39428 w 241168"/>
                <a:gd name="connsiteY40" fmla="*/ 86287 h 153736"/>
                <a:gd name="connsiteX41" fmla="*/ 45712 w 241168"/>
                <a:gd name="connsiteY41" fmla="*/ 81048 h 153736"/>
                <a:gd name="connsiteX42" fmla="*/ 55233 w 241168"/>
                <a:gd name="connsiteY42" fmla="*/ 72952 h 153736"/>
                <a:gd name="connsiteX43" fmla="*/ 87412 w 241168"/>
                <a:gd name="connsiteY43" fmla="*/ 48663 h 153736"/>
                <a:gd name="connsiteX44" fmla="*/ 115974 w 241168"/>
                <a:gd name="connsiteY44" fmla="*/ 33804 h 153736"/>
                <a:gd name="connsiteX45" fmla="*/ 124732 w 241168"/>
                <a:gd name="connsiteY45" fmla="*/ 35328 h 153736"/>
                <a:gd name="connsiteX46" fmla="*/ 131302 w 241168"/>
                <a:gd name="connsiteY46" fmla="*/ 40757 h 153736"/>
                <a:gd name="connsiteX47" fmla="*/ 136728 w 241168"/>
                <a:gd name="connsiteY47" fmla="*/ 46377 h 153736"/>
                <a:gd name="connsiteX48" fmla="*/ 140727 w 241168"/>
                <a:gd name="connsiteY48" fmla="*/ 58093 h 153736"/>
                <a:gd name="connsiteX49" fmla="*/ 139870 w 241168"/>
                <a:gd name="connsiteY49" fmla="*/ 63998 h 153736"/>
                <a:gd name="connsiteX50" fmla="*/ 135109 w 241168"/>
                <a:gd name="connsiteY50" fmla="*/ 79238 h 153736"/>
                <a:gd name="connsiteX51" fmla="*/ 130826 w 241168"/>
                <a:gd name="connsiteY51" fmla="*/ 92383 h 153736"/>
                <a:gd name="connsiteX52" fmla="*/ 142060 w 241168"/>
                <a:gd name="connsiteY52" fmla="*/ 82858 h 153736"/>
                <a:gd name="connsiteX53" fmla="*/ 156912 w 241168"/>
                <a:gd name="connsiteY53" fmla="*/ 70285 h 153736"/>
                <a:gd name="connsiteX54" fmla="*/ 192519 w 241168"/>
                <a:gd name="connsiteY54" fmla="*/ 52663 h 153736"/>
                <a:gd name="connsiteX55" fmla="*/ 208799 w 241168"/>
                <a:gd name="connsiteY55" fmla="*/ 62188 h 153736"/>
                <a:gd name="connsiteX56" fmla="*/ 213750 w 241168"/>
                <a:gd name="connsiteY56" fmla="*/ 70570 h 153736"/>
                <a:gd name="connsiteX57" fmla="*/ 214607 w 241168"/>
                <a:gd name="connsiteY57" fmla="*/ 82095 h 153736"/>
                <a:gd name="connsiteX58" fmla="*/ 214606 w 241168"/>
                <a:gd name="connsiteY58" fmla="*/ 93335 h 153736"/>
                <a:gd name="connsiteX59" fmla="*/ 214606 w 241168"/>
                <a:gd name="connsiteY59" fmla="*/ 104098 h 153736"/>
                <a:gd name="connsiteX60" fmla="*/ 215749 w 241168"/>
                <a:gd name="connsiteY60" fmla="*/ 118100 h 153736"/>
                <a:gd name="connsiteX61" fmla="*/ 217748 w 241168"/>
                <a:gd name="connsiteY61" fmla="*/ 129816 h 153736"/>
                <a:gd name="connsiteX62" fmla="*/ 233076 w 241168"/>
                <a:gd name="connsiteY62" fmla="*/ 134769 h 153736"/>
                <a:gd name="connsiteX63" fmla="*/ 241168 w 241168"/>
                <a:gd name="connsiteY63" fmla="*/ 142008 h 153736"/>
                <a:gd name="connsiteX64" fmla="*/ 235266 w 241168"/>
                <a:gd name="connsiteY64" fmla="*/ 150104 h 153736"/>
                <a:gd name="connsiteX65" fmla="*/ 220890 w 241168"/>
                <a:gd name="connsiteY65" fmla="*/ 153724 h 153736"/>
                <a:gd name="connsiteX66" fmla="*/ 206038 w 241168"/>
                <a:gd name="connsiteY66" fmla="*/ 150961 h 153736"/>
                <a:gd name="connsiteX67" fmla="*/ 194899 w 241168"/>
                <a:gd name="connsiteY67" fmla="*/ 140960 h 15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1168" h="153736">
                  <a:moveTo>
                    <a:pt x="194899" y="140960"/>
                  </a:moveTo>
                  <a:cubicBezTo>
                    <a:pt x="190441" y="132129"/>
                    <a:pt x="188467" y="122252"/>
                    <a:pt x="189187" y="112385"/>
                  </a:cubicBezTo>
                  <a:lnTo>
                    <a:pt x="189663" y="91620"/>
                  </a:lnTo>
                  <a:cubicBezTo>
                    <a:pt x="189777" y="89062"/>
                    <a:pt x="189553" y="86500"/>
                    <a:pt x="188996" y="84001"/>
                  </a:cubicBezTo>
                  <a:cubicBezTo>
                    <a:pt x="188996" y="82477"/>
                    <a:pt x="187758" y="81715"/>
                    <a:pt x="186521" y="81715"/>
                  </a:cubicBezTo>
                  <a:cubicBezTo>
                    <a:pt x="177099" y="84816"/>
                    <a:pt x="168527" y="90066"/>
                    <a:pt x="161482" y="97050"/>
                  </a:cubicBezTo>
                  <a:cubicBezTo>
                    <a:pt x="147903" y="108251"/>
                    <a:pt x="135173" y="120444"/>
                    <a:pt x="123399" y="133530"/>
                  </a:cubicBezTo>
                  <a:cubicBezTo>
                    <a:pt x="121876" y="135054"/>
                    <a:pt x="119877" y="137245"/>
                    <a:pt x="117306" y="140103"/>
                  </a:cubicBezTo>
                  <a:cubicBezTo>
                    <a:pt x="115275" y="142494"/>
                    <a:pt x="112938" y="144607"/>
                    <a:pt x="110356" y="146389"/>
                  </a:cubicBezTo>
                  <a:cubicBezTo>
                    <a:pt x="108646" y="147669"/>
                    <a:pt x="106587" y="148399"/>
                    <a:pt x="104454" y="148485"/>
                  </a:cubicBezTo>
                  <a:cubicBezTo>
                    <a:pt x="101594" y="148424"/>
                    <a:pt x="98866" y="147264"/>
                    <a:pt x="96837" y="145246"/>
                  </a:cubicBezTo>
                  <a:lnTo>
                    <a:pt x="91886" y="141246"/>
                  </a:lnTo>
                  <a:cubicBezTo>
                    <a:pt x="89937" y="139738"/>
                    <a:pt x="88781" y="137424"/>
                    <a:pt x="88745" y="134959"/>
                  </a:cubicBezTo>
                  <a:lnTo>
                    <a:pt x="89602" y="130864"/>
                  </a:lnTo>
                  <a:lnTo>
                    <a:pt x="99693" y="100955"/>
                  </a:lnTo>
                  <a:cubicBezTo>
                    <a:pt x="106263" y="85620"/>
                    <a:pt x="110166" y="75904"/>
                    <a:pt x="111403" y="71904"/>
                  </a:cubicBezTo>
                  <a:cubicBezTo>
                    <a:pt x="112641" y="67903"/>
                    <a:pt x="112451" y="65903"/>
                    <a:pt x="111403" y="66189"/>
                  </a:cubicBezTo>
                  <a:cubicBezTo>
                    <a:pt x="107460" y="67027"/>
                    <a:pt x="103670" y="68473"/>
                    <a:pt x="100169" y="70475"/>
                  </a:cubicBezTo>
                  <a:cubicBezTo>
                    <a:pt x="96306" y="71958"/>
                    <a:pt x="92985" y="74583"/>
                    <a:pt x="90649" y="78000"/>
                  </a:cubicBezTo>
                  <a:cubicBezTo>
                    <a:pt x="88438" y="79178"/>
                    <a:pt x="86468" y="80761"/>
                    <a:pt x="84841" y="82667"/>
                  </a:cubicBezTo>
                  <a:cubicBezTo>
                    <a:pt x="82199" y="85265"/>
                    <a:pt x="79331" y="87624"/>
                    <a:pt x="76273" y="89716"/>
                  </a:cubicBezTo>
                  <a:cubicBezTo>
                    <a:pt x="70200" y="97242"/>
                    <a:pt x="63582" y="104309"/>
                    <a:pt x="56470" y="110861"/>
                  </a:cubicBezTo>
                  <a:lnTo>
                    <a:pt x="45617" y="121243"/>
                  </a:lnTo>
                  <a:cubicBezTo>
                    <a:pt x="38463" y="127873"/>
                    <a:pt x="32076" y="135286"/>
                    <a:pt x="26576" y="143341"/>
                  </a:cubicBezTo>
                  <a:cubicBezTo>
                    <a:pt x="24592" y="146366"/>
                    <a:pt x="22187" y="149092"/>
                    <a:pt x="19435" y="151438"/>
                  </a:cubicBezTo>
                  <a:cubicBezTo>
                    <a:pt x="10979" y="152070"/>
                    <a:pt x="3398" y="146248"/>
                    <a:pt x="1823" y="137912"/>
                  </a:cubicBezTo>
                  <a:cubicBezTo>
                    <a:pt x="519" y="135249"/>
                    <a:pt x="-102" y="132303"/>
                    <a:pt x="14" y="129340"/>
                  </a:cubicBezTo>
                  <a:cubicBezTo>
                    <a:pt x="897" y="119287"/>
                    <a:pt x="2713" y="109338"/>
                    <a:pt x="5440" y="99622"/>
                  </a:cubicBezTo>
                  <a:cubicBezTo>
                    <a:pt x="8106" y="89335"/>
                    <a:pt x="9629" y="83048"/>
                    <a:pt x="9915" y="80571"/>
                  </a:cubicBezTo>
                  <a:lnTo>
                    <a:pt x="12200" y="71523"/>
                  </a:lnTo>
                  <a:cubicBezTo>
                    <a:pt x="13003" y="66740"/>
                    <a:pt x="14378" y="62071"/>
                    <a:pt x="16293" y="57616"/>
                  </a:cubicBezTo>
                  <a:cubicBezTo>
                    <a:pt x="18388" y="52187"/>
                    <a:pt x="21911" y="43615"/>
                    <a:pt x="27052" y="31899"/>
                  </a:cubicBezTo>
                  <a:cubicBezTo>
                    <a:pt x="29553" y="25829"/>
                    <a:pt x="31063" y="19398"/>
                    <a:pt x="31526" y="12849"/>
                  </a:cubicBezTo>
                  <a:cubicBezTo>
                    <a:pt x="31321" y="9207"/>
                    <a:pt x="32836" y="5680"/>
                    <a:pt x="35620" y="3324"/>
                  </a:cubicBezTo>
                  <a:cubicBezTo>
                    <a:pt x="41543" y="-1677"/>
                    <a:pt x="50390" y="-953"/>
                    <a:pt x="55423" y="4943"/>
                  </a:cubicBezTo>
                  <a:cubicBezTo>
                    <a:pt x="58576" y="8537"/>
                    <a:pt x="60214" y="13215"/>
                    <a:pt x="59992" y="17992"/>
                  </a:cubicBezTo>
                  <a:cubicBezTo>
                    <a:pt x="59900" y="23457"/>
                    <a:pt x="58668" y="28843"/>
                    <a:pt x="56374" y="33804"/>
                  </a:cubicBezTo>
                  <a:lnTo>
                    <a:pt x="51424" y="45901"/>
                  </a:lnTo>
                  <a:cubicBezTo>
                    <a:pt x="47774" y="53444"/>
                    <a:pt x="44595" y="61205"/>
                    <a:pt x="41904" y="69142"/>
                  </a:cubicBezTo>
                  <a:cubicBezTo>
                    <a:pt x="39579" y="74926"/>
                    <a:pt x="37701" y="80881"/>
                    <a:pt x="36286" y="86953"/>
                  </a:cubicBezTo>
                  <a:cubicBezTo>
                    <a:pt x="36287" y="87811"/>
                    <a:pt x="37619" y="87620"/>
                    <a:pt x="39428" y="86287"/>
                  </a:cubicBezTo>
                  <a:cubicBezTo>
                    <a:pt x="41237" y="84953"/>
                    <a:pt x="43332" y="83143"/>
                    <a:pt x="45712" y="81048"/>
                  </a:cubicBezTo>
                  <a:cubicBezTo>
                    <a:pt x="48702" y="78140"/>
                    <a:pt x="51883" y="75436"/>
                    <a:pt x="55233" y="72952"/>
                  </a:cubicBezTo>
                  <a:cubicBezTo>
                    <a:pt x="65194" y="63887"/>
                    <a:pt x="75965" y="55757"/>
                    <a:pt x="87412" y="48663"/>
                  </a:cubicBezTo>
                  <a:cubicBezTo>
                    <a:pt x="96342" y="42649"/>
                    <a:pt x="105924" y="37664"/>
                    <a:pt x="115974" y="33804"/>
                  </a:cubicBezTo>
                  <a:cubicBezTo>
                    <a:pt x="118973" y="33613"/>
                    <a:pt x="121974" y="34136"/>
                    <a:pt x="124732" y="35328"/>
                  </a:cubicBezTo>
                  <a:cubicBezTo>
                    <a:pt x="127190" y="36785"/>
                    <a:pt x="129407" y="38617"/>
                    <a:pt x="131302" y="40757"/>
                  </a:cubicBezTo>
                  <a:cubicBezTo>
                    <a:pt x="133682" y="43329"/>
                    <a:pt x="135491" y="45234"/>
                    <a:pt x="136728" y="46377"/>
                  </a:cubicBezTo>
                  <a:cubicBezTo>
                    <a:pt x="139588" y="49581"/>
                    <a:pt x="141030" y="53807"/>
                    <a:pt x="140727" y="58093"/>
                  </a:cubicBezTo>
                  <a:cubicBezTo>
                    <a:pt x="140658" y="60086"/>
                    <a:pt x="140370" y="62067"/>
                    <a:pt x="139870" y="63998"/>
                  </a:cubicBezTo>
                  <a:cubicBezTo>
                    <a:pt x="138633" y="68189"/>
                    <a:pt x="137014" y="73523"/>
                    <a:pt x="135109" y="79238"/>
                  </a:cubicBezTo>
                  <a:cubicBezTo>
                    <a:pt x="133206" y="84953"/>
                    <a:pt x="131778" y="89620"/>
                    <a:pt x="130826" y="92383"/>
                  </a:cubicBezTo>
                  <a:lnTo>
                    <a:pt x="142060" y="82858"/>
                  </a:lnTo>
                  <a:cubicBezTo>
                    <a:pt x="147518" y="78349"/>
                    <a:pt x="152469" y="74158"/>
                    <a:pt x="156912" y="70285"/>
                  </a:cubicBezTo>
                  <a:cubicBezTo>
                    <a:pt x="171954" y="58569"/>
                    <a:pt x="183855" y="52663"/>
                    <a:pt x="192519" y="52663"/>
                  </a:cubicBezTo>
                  <a:cubicBezTo>
                    <a:pt x="199215" y="52848"/>
                    <a:pt x="205354" y="56440"/>
                    <a:pt x="208799" y="62188"/>
                  </a:cubicBezTo>
                  <a:cubicBezTo>
                    <a:pt x="211184" y="64477"/>
                    <a:pt x="212896" y="67376"/>
                    <a:pt x="213750" y="70570"/>
                  </a:cubicBezTo>
                  <a:cubicBezTo>
                    <a:pt x="214398" y="74376"/>
                    <a:pt x="214685" y="78235"/>
                    <a:pt x="214607" y="82095"/>
                  </a:cubicBezTo>
                  <a:lnTo>
                    <a:pt x="214606" y="93335"/>
                  </a:lnTo>
                  <a:cubicBezTo>
                    <a:pt x="214822" y="96920"/>
                    <a:pt x="214822" y="100514"/>
                    <a:pt x="214606" y="104098"/>
                  </a:cubicBezTo>
                  <a:cubicBezTo>
                    <a:pt x="214606" y="106575"/>
                    <a:pt x="215273" y="111147"/>
                    <a:pt x="215749" y="118100"/>
                  </a:cubicBezTo>
                  <a:cubicBezTo>
                    <a:pt x="215499" y="122108"/>
                    <a:pt x="216183" y="126118"/>
                    <a:pt x="217748" y="129816"/>
                  </a:cubicBezTo>
                  <a:cubicBezTo>
                    <a:pt x="222348" y="132755"/>
                    <a:pt x="227627" y="134461"/>
                    <a:pt x="233076" y="134769"/>
                  </a:cubicBezTo>
                  <a:cubicBezTo>
                    <a:pt x="238503" y="135721"/>
                    <a:pt x="241168" y="138103"/>
                    <a:pt x="241168" y="142008"/>
                  </a:cubicBezTo>
                  <a:cubicBezTo>
                    <a:pt x="241168" y="145913"/>
                    <a:pt x="239169" y="147437"/>
                    <a:pt x="235266" y="150104"/>
                  </a:cubicBezTo>
                  <a:cubicBezTo>
                    <a:pt x="230904" y="152627"/>
                    <a:pt x="225925" y="153881"/>
                    <a:pt x="220890" y="153724"/>
                  </a:cubicBezTo>
                  <a:cubicBezTo>
                    <a:pt x="215807" y="153772"/>
                    <a:pt x="210763" y="152834"/>
                    <a:pt x="206038" y="150961"/>
                  </a:cubicBezTo>
                  <a:cubicBezTo>
                    <a:pt x="201389" y="148847"/>
                    <a:pt x="197501" y="145356"/>
                    <a:pt x="194899" y="140960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37AFFC10-FC46-CE09-1E37-DD3D1CA4CBC5}"/>
                </a:ext>
              </a:extLst>
            </p:cNvPr>
            <p:cNvSpPr/>
            <p:nvPr/>
          </p:nvSpPr>
          <p:spPr>
            <a:xfrm>
              <a:off x="8790064" y="4465034"/>
              <a:ext cx="85074" cy="235457"/>
            </a:xfrm>
            <a:custGeom>
              <a:avLst/>
              <a:gdLst>
                <a:gd name="connsiteX0" fmla="*/ 56 w 85074"/>
                <a:gd name="connsiteY0" fmla="*/ 211074 h 235457"/>
                <a:gd name="connsiteX1" fmla="*/ 2245 w 85074"/>
                <a:gd name="connsiteY1" fmla="*/ 200311 h 235457"/>
                <a:gd name="connsiteX2" fmla="*/ 3197 w 85074"/>
                <a:gd name="connsiteY2" fmla="*/ 194881 h 235457"/>
                <a:gd name="connsiteX3" fmla="*/ 4054 w 85074"/>
                <a:gd name="connsiteY3" fmla="*/ 190881 h 235457"/>
                <a:gd name="connsiteX4" fmla="*/ 7672 w 85074"/>
                <a:gd name="connsiteY4" fmla="*/ 175926 h 235457"/>
                <a:gd name="connsiteX5" fmla="*/ 29284 w 85074"/>
                <a:gd name="connsiteY5" fmla="*/ 112394 h 235457"/>
                <a:gd name="connsiteX6" fmla="*/ 31093 w 85074"/>
                <a:gd name="connsiteY6" fmla="*/ 108585 h 235457"/>
                <a:gd name="connsiteX7" fmla="*/ 36519 w 85074"/>
                <a:gd name="connsiteY7" fmla="*/ 106584 h 235457"/>
                <a:gd name="connsiteX8" fmla="*/ 41470 w 85074"/>
                <a:gd name="connsiteY8" fmla="*/ 105632 h 235457"/>
                <a:gd name="connsiteX9" fmla="*/ 46231 w 85074"/>
                <a:gd name="connsiteY9" fmla="*/ 107727 h 235457"/>
                <a:gd name="connsiteX10" fmla="*/ 51848 w 85074"/>
                <a:gd name="connsiteY10" fmla="*/ 115157 h 235457"/>
                <a:gd name="connsiteX11" fmla="*/ 54514 w 85074"/>
                <a:gd name="connsiteY11" fmla="*/ 123253 h 235457"/>
                <a:gd name="connsiteX12" fmla="*/ 48707 w 85074"/>
                <a:gd name="connsiteY12" fmla="*/ 144018 h 235457"/>
                <a:gd name="connsiteX13" fmla="*/ 40995 w 85074"/>
                <a:gd name="connsiteY13" fmla="*/ 166496 h 235457"/>
                <a:gd name="connsiteX14" fmla="*/ 32522 w 85074"/>
                <a:gd name="connsiteY14" fmla="*/ 189071 h 235457"/>
                <a:gd name="connsiteX15" fmla="*/ 29760 w 85074"/>
                <a:gd name="connsiteY15" fmla="*/ 199834 h 235457"/>
                <a:gd name="connsiteX16" fmla="*/ 24809 w 85074"/>
                <a:gd name="connsiteY16" fmla="*/ 212884 h 235457"/>
                <a:gd name="connsiteX17" fmla="*/ 19858 w 85074"/>
                <a:gd name="connsiteY17" fmla="*/ 230505 h 235457"/>
                <a:gd name="connsiteX18" fmla="*/ 14908 w 85074"/>
                <a:gd name="connsiteY18" fmla="*/ 235458 h 235457"/>
                <a:gd name="connsiteX19" fmla="*/ 6340 w 85074"/>
                <a:gd name="connsiteY19" fmla="*/ 229171 h 235457"/>
                <a:gd name="connsiteX20" fmla="*/ 56 w 85074"/>
                <a:gd name="connsiteY20" fmla="*/ 211074 h 235457"/>
                <a:gd name="connsiteX21" fmla="*/ 44612 w 85074"/>
                <a:gd name="connsiteY21" fmla="*/ 35338 h 235457"/>
                <a:gd name="connsiteX22" fmla="*/ 44612 w 85074"/>
                <a:gd name="connsiteY22" fmla="*/ 27718 h 235457"/>
                <a:gd name="connsiteX23" fmla="*/ 52990 w 85074"/>
                <a:gd name="connsiteY23" fmla="*/ 19812 h 235457"/>
                <a:gd name="connsiteX24" fmla="*/ 57274 w 85074"/>
                <a:gd name="connsiteY24" fmla="*/ 7429 h 235457"/>
                <a:gd name="connsiteX25" fmla="*/ 58607 w 85074"/>
                <a:gd name="connsiteY25" fmla="*/ 4000 h 235457"/>
                <a:gd name="connsiteX26" fmla="*/ 62130 w 85074"/>
                <a:gd name="connsiteY26" fmla="*/ 2191 h 235457"/>
                <a:gd name="connsiteX27" fmla="*/ 68413 w 85074"/>
                <a:gd name="connsiteY27" fmla="*/ 0 h 235457"/>
                <a:gd name="connsiteX28" fmla="*/ 82409 w 85074"/>
                <a:gd name="connsiteY28" fmla="*/ 10763 h 235457"/>
                <a:gd name="connsiteX29" fmla="*/ 85075 w 85074"/>
                <a:gd name="connsiteY29" fmla="*/ 21145 h 235457"/>
                <a:gd name="connsiteX30" fmla="*/ 82885 w 85074"/>
                <a:gd name="connsiteY30" fmla="*/ 29432 h 235457"/>
                <a:gd name="connsiteX31" fmla="*/ 74697 w 85074"/>
                <a:gd name="connsiteY31" fmla="*/ 40481 h 235457"/>
                <a:gd name="connsiteX32" fmla="*/ 60321 w 85074"/>
                <a:gd name="connsiteY32" fmla="*/ 50863 h 235457"/>
                <a:gd name="connsiteX33" fmla="*/ 50800 w 85074"/>
                <a:gd name="connsiteY33" fmla="*/ 46387 h 235457"/>
                <a:gd name="connsiteX34" fmla="*/ 44612 w 85074"/>
                <a:gd name="connsiteY34" fmla="*/ 35338 h 23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74" h="235457">
                  <a:moveTo>
                    <a:pt x="56" y="211074"/>
                  </a:moveTo>
                  <a:cubicBezTo>
                    <a:pt x="-22" y="207368"/>
                    <a:pt x="726" y="203691"/>
                    <a:pt x="2245" y="200311"/>
                  </a:cubicBezTo>
                  <a:cubicBezTo>
                    <a:pt x="2331" y="198468"/>
                    <a:pt x="2651" y="196643"/>
                    <a:pt x="3197" y="194881"/>
                  </a:cubicBezTo>
                  <a:cubicBezTo>
                    <a:pt x="3610" y="193578"/>
                    <a:pt x="3897" y="192239"/>
                    <a:pt x="4054" y="190881"/>
                  </a:cubicBezTo>
                  <a:cubicBezTo>
                    <a:pt x="4504" y="185743"/>
                    <a:pt x="5724" y="180702"/>
                    <a:pt x="7672" y="175926"/>
                  </a:cubicBezTo>
                  <a:cubicBezTo>
                    <a:pt x="16148" y="155204"/>
                    <a:pt x="23365" y="133988"/>
                    <a:pt x="29284" y="112394"/>
                  </a:cubicBezTo>
                  <a:cubicBezTo>
                    <a:pt x="29315" y="110924"/>
                    <a:pt x="29973" y="109537"/>
                    <a:pt x="31093" y="108585"/>
                  </a:cubicBezTo>
                  <a:cubicBezTo>
                    <a:pt x="32670" y="107407"/>
                    <a:pt x="34555" y="106713"/>
                    <a:pt x="36519" y="106584"/>
                  </a:cubicBezTo>
                  <a:cubicBezTo>
                    <a:pt x="38140" y="106125"/>
                    <a:pt x="39796" y="105806"/>
                    <a:pt x="41470" y="105632"/>
                  </a:cubicBezTo>
                  <a:cubicBezTo>
                    <a:pt x="43275" y="105656"/>
                    <a:pt x="44993" y="106413"/>
                    <a:pt x="46231" y="107727"/>
                  </a:cubicBezTo>
                  <a:cubicBezTo>
                    <a:pt x="48324" y="110028"/>
                    <a:pt x="50205" y="112515"/>
                    <a:pt x="51848" y="115157"/>
                  </a:cubicBezTo>
                  <a:cubicBezTo>
                    <a:pt x="53793" y="117385"/>
                    <a:pt x="54754" y="120305"/>
                    <a:pt x="54514" y="123253"/>
                  </a:cubicBezTo>
                  <a:cubicBezTo>
                    <a:pt x="54111" y="130515"/>
                    <a:pt x="52129" y="137601"/>
                    <a:pt x="48707" y="144018"/>
                  </a:cubicBezTo>
                  <a:cubicBezTo>
                    <a:pt x="45309" y="151201"/>
                    <a:pt x="42722" y="158740"/>
                    <a:pt x="40995" y="166496"/>
                  </a:cubicBezTo>
                  <a:cubicBezTo>
                    <a:pt x="37651" y="173816"/>
                    <a:pt x="34820" y="181359"/>
                    <a:pt x="32522" y="189071"/>
                  </a:cubicBezTo>
                  <a:cubicBezTo>
                    <a:pt x="31855" y="190881"/>
                    <a:pt x="30997" y="194405"/>
                    <a:pt x="29760" y="199834"/>
                  </a:cubicBezTo>
                  <a:cubicBezTo>
                    <a:pt x="28866" y="204435"/>
                    <a:pt x="27192" y="208848"/>
                    <a:pt x="24809" y="212884"/>
                  </a:cubicBezTo>
                  <a:cubicBezTo>
                    <a:pt x="23723" y="218902"/>
                    <a:pt x="22066" y="224802"/>
                    <a:pt x="19858" y="230505"/>
                  </a:cubicBezTo>
                  <a:cubicBezTo>
                    <a:pt x="18336" y="233839"/>
                    <a:pt x="16717" y="235458"/>
                    <a:pt x="14908" y="235458"/>
                  </a:cubicBezTo>
                  <a:cubicBezTo>
                    <a:pt x="13099" y="235458"/>
                    <a:pt x="9957" y="233362"/>
                    <a:pt x="6340" y="229171"/>
                  </a:cubicBezTo>
                  <a:cubicBezTo>
                    <a:pt x="1874" y="224243"/>
                    <a:pt x="-394" y="217710"/>
                    <a:pt x="56" y="211074"/>
                  </a:cubicBezTo>
                  <a:close/>
                  <a:moveTo>
                    <a:pt x="44612" y="35338"/>
                  </a:moveTo>
                  <a:cubicBezTo>
                    <a:pt x="43089" y="30289"/>
                    <a:pt x="43089" y="27718"/>
                    <a:pt x="44612" y="27718"/>
                  </a:cubicBezTo>
                  <a:cubicBezTo>
                    <a:pt x="46135" y="27718"/>
                    <a:pt x="49848" y="24765"/>
                    <a:pt x="52990" y="19812"/>
                  </a:cubicBezTo>
                  <a:cubicBezTo>
                    <a:pt x="55692" y="16242"/>
                    <a:pt x="57192" y="11907"/>
                    <a:pt x="57274" y="7429"/>
                  </a:cubicBezTo>
                  <a:cubicBezTo>
                    <a:pt x="57271" y="6160"/>
                    <a:pt x="57747" y="4935"/>
                    <a:pt x="58607" y="4000"/>
                  </a:cubicBezTo>
                  <a:cubicBezTo>
                    <a:pt x="59523" y="2989"/>
                    <a:pt x="60775" y="2346"/>
                    <a:pt x="62130" y="2191"/>
                  </a:cubicBezTo>
                  <a:cubicBezTo>
                    <a:pt x="63974" y="878"/>
                    <a:pt x="66153" y="118"/>
                    <a:pt x="68413" y="0"/>
                  </a:cubicBezTo>
                  <a:cubicBezTo>
                    <a:pt x="73554" y="0"/>
                    <a:pt x="77934" y="3524"/>
                    <a:pt x="82409" y="10763"/>
                  </a:cubicBezTo>
                  <a:cubicBezTo>
                    <a:pt x="84038" y="13990"/>
                    <a:pt x="84948" y="17532"/>
                    <a:pt x="85075" y="21145"/>
                  </a:cubicBezTo>
                  <a:cubicBezTo>
                    <a:pt x="84983" y="24038"/>
                    <a:pt x="84234" y="26872"/>
                    <a:pt x="82885" y="29432"/>
                  </a:cubicBezTo>
                  <a:cubicBezTo>
                    <a:pt x="80553" y="33393"/>
                    <a:pt x="77808" y="37097"/>
                    <a:pt x="74697" y="40481"/>
                  </a:cubicBezTo>
                  <a:cubicBezTo>
                    <a:pt x="69651" y="47434"/>
                    <a:pt x="65176" y="50863"/>
                    <a:pt x="60321" y="50863"/>
                  </a:cubicBezTo>
                  <a:cubicBezTo>
                    <a:pt x="56740" y="50466"/>
                    <a:pt x="53391" y="48892"/>
                    <a:pt x="50800" y="46387"/>
                  </a:cubicBezTo>
                  <a:cubicBezTo>
                    <a:pt x="47859" y="43270"/>
                    <a:pt x="45733" y="39474"/>
                    <a:pt x="44612" y="35338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BA79C1AB-9EA1-34B2-B8C9-AB6FE0C6E7F7}"/>
                </a:ext>
              </a:extLst>
            </p:cNvPr>
            <p:cNvSpPr/>
            <p:nvPr/>
          </p:nvSpPr>
          <p:spPr>
            <a:xfrm>
              <a:off x="9013187" y="4544282"/>
              <a:ext cx="165371" cy="143751"/>
            </a:xfrm>
            <a:custGeom>
              <a:avLst/>
              <a:gdLst>
                <a:gd name="connsiteX0" fmla="*/ 142236 w 165371"/>
                <a:gd name="connsiteY0" fmla="*/ 139732 h 143751"/>
                <a:gd name="connsiteX1" fmla="*/ 132716 w 165371"/>
                <a:gd name="connsiteY1" fmla="*/ 126873 h 143751"/>
                <a:gd name="connsiteX2" fmla="*/ 128622 w 165371"/>
                <a:gd name="connsiteY2" fmla="*/ 98298 h 143751"/>
                <a:gd name="connsiteX3" fmla="*/ 129955 w 165371"/>
                <a:gd name="connsiteY3" fmla="*/ 88773 h 143751"/>
                <a:gd name="connsiteX4" fmla="*/ 131573 w 165371"/>
                <a:gd name="connsiteY4" fmla="*/ 80867 h 143751"/>
                <a:gd name="connsiteX5" fmla="*/ 131573 w 165371"/>
                <a:gd name="connsiteY5" fmla="*/ 72104 h 143751"/>
                <a:gd name="connsiteX6" fmla="*/ 125195 w 165371"/>
                <a:gd name="connsiteY6" fmla="*/ 61722 h 143751"/>
                <a:gd name="connsiteX7" fmla="*/ 116245 w 165371"/>
                <a:gd name="connsiteY7" fmla="*/ 64960 h 143751"/>
                <a:gd name="connsiteX8" fmla="*/ 73879 w 165371"/>
                <a:gd name="connsiteY8" fmla="*/ 91916 h 143751"/>
                <a:gd name="connsiteX9" fmla="*/ 41033 w 165371"/>
                <a:gd name="connsiteY9" fmla="*/ 117157 h 143751"/>
                <a:gd name="connsiteX10" fmla="*/ 31512 w 165371"/>
                <a:gd name="connsiteY10" fmla="*/ 129825 h 143751"/>
                <a:gd name="connsiteX11" fmla="*/ 27038 w 165371"/>
                <a:gd name="connsiteY11" fmla="*/ 137255 h 143751"/>
                <a:gd name="connsiteX12" fmla="*/ 23420 w 165371"/>
                <a:gd name="connsiteY12" fmla="*/ 139255 h 143751"/>
                <a:gd name="connsiteX13" fmla="*/ 19802 w 165371"/>
                <a:gd name="connsiteY13" fmla="*/ 140208 h 143751"/>
                <a:gd name="connsiteX14" fmla="*/ 14376 w 165371"/>
                <a:gd name="connsiteY14" fmla="*/ 137731 h 143751"/>
                <a:gd name="connsiteX15" fmla="*/ 10377 w 165371"/>
                <a:gd name="connsiteY15" fmla="*/ 134302 h 143751"/>
                <a:gd name="connsiteX16" fmla="*/ 4474 w 165371"/>
                <a:gd name="connsiteY16" fmla="*/ 128206 h 143751"/>
                <a:gd name="connsiteX17" fmla="*/ 0 w 165371"/>
                <a:gd name="connsiteY17" fmla="*/ 122110 h 143751"/>
                <a:gd name="connsiteX18" fmla="*/ 2951 w 165371"/>
                <a:gd name="connsiteY18" fmla="*/ 105441 h 143751"/>
                <a:gd name="connsiteX19" fmla="*/ 7712 w 165371"/>
                <a:gd name="connsiteY19" fmla="*/ 88772 h 143751"/>
                <a:gd name="connsiteX20" fmla="*/ 11710 w 165371"/>
                <a:gd name="connsiteY20" fmla="*/ 83153 h 143751"/>
                <a:gd name="connsiteX21" fmla="*/ 16661 w 165371"/>
                <a:gd name="connsiteY21" fmla="*/ 74390 h 143751"/>
                <a:gd name="connsiteX22" fmla="*/ 28371 w 165371"/>
                <a:gd name="connsiteY22" fmla="*/ 43243 h 143751"/>
                <a:gd name="connsiteX23" fmla="*/ 37130 w 165371"/>
                <a:gd name="connsiteY23" fmla="*/ 25241 h 143751"/>
                <a:gd name="connsiteX24" fmla="*/ 40557 w 165371"/>
                <a:gd name="connsiteY24" fmla="*/ 7239 h 143751"/>
                <a:gd name="connsiteX25" fmla="*/ 40557 w 165371"/>
                <a:gd name="connsiteY25" fmla="*/ 6286 h 143751"/>
                <a:gd name="connsiteX26" fmla="*/ 41890 w 165371"/>
                <a:gd name="connsiteY26" fmla="*/ 3429 h 143751"/>
                <a:gd name="connsiteX27" fmla="*/ 44556 w 165371"/>
                <a:gd name="connsiteY27" fmla="*/ 2286 h 143751"/>
                <a:gd name="connsiteX28" fmla="*/ 50459 w 165371"/>
                <a:gd name="connsiteY28" fmla="*/ 0 h 143751"/>
                <a:gd name="connsiteX29" fmla="*/ 62169 w 165371"/>
                <a:gd name="connsiteY29" fmla="*/ 7239 h 143751"/>
                <a:gd name="connsiteX30" fmla="*/ 68929 w 165371"/>
                <a:gd name="connsiteY30" fmla="*/ 25241 h 143751"/>
                <a:gd name="connsiteX31" fmla="*/ 54077 w 165371"/>
                <a:gd name="connsiteY31" fmla="*/ 62199 h 143751"/>
                <a:gd name="connsiteX32" fmla="*/ 50268 w 165371"/>
                <a:gd name="connsiteY32" fmla="*/ 71247 h 143751"/>
                <a:gd name="connsiteX33" fmla="*/ 47793 w 165371"/>
                <a:gd name="connsiteY33" fmla="*/ 79343 h 143751"/>
                <a:gd name="connsiteX34" fmla="*/ 72927 w 165371"/>
                <a:gd name="connsiteY34" fmla="*/ 62198 h 143751"/>
                <a:gd name="connsiteX35" fmla="*/ 91968 w 165371"/>
                <a:gd name="connsiteY35" fmla="*/ 47815 h 143751"/>
                <a:gd name="connsiteX36" fmla="*/ 114056 w 165371"/>
                <a:gd name="connsiteY36" fmla="*/ 36099 h 143751"/>
                <a:gd name="connsiteX37" fmla="*/ 127575 w 165371"/>
                <a:gd name="connsiteY37" fmla="*/ 31146 h 143751"/>
                <a:gd name="connsiteX38" fmla="*/ 142236 w 165371"/>
                <a:gd name="connsiteY38" fmla="*/ 39243 h 143751"/>
                <a:gd name="connsiteX39" fmla="*/ 153185 w 165371"/>
                <a:gd name="connsiteY39" fmla="*/ 52768 h 143751"/>
                <a:gd name="connsiteX40" fmla="*/ 154137 w 165371"/>
                <a:gd name="connsiteY40" fmla="*/ 59912 h 143751"/>
                <a:gd name="connsiteX41" fmla="*/ 156326 w 165371"/>
                <a:gd name="connsiteY41" fmla="*/ 81153 h 143751"/>
                <a:gd name="connsiteX42" fmla="*/ 155279 w 165371"/>
                <a:gd name="connsiteY42" fmla="*/ 95821 h 143751"/>
                <a:gd name="connsiteX43" fmla="*/ 152328 w 165371"/>
                <a:gd name="connsiteY43" fmla="*/ 103251 h 143751"/>
                <a:gd name="connsiteX44" fmla="*/ 152804 w 165371"/>
                <a:gd name="connsiteY44" fmla="*/ 104584 h 143751"/>
                <a:gd name="connsiteX45" fmla="*/ 154613 w 165371"/>
                <a:gd name="connsiteY45" fmla="*/ 105442 h 143751"/>
                <a:gd name="connsiteX46" fmla="*/ 154613 w 165371"/>
                <a:gd name="connsiteY46" fmla="*/ 107727 h 143751"/>
                <a:gd name="connsiteX47" fmla="*/ 153661 w 165371"/>
                <a:gd name="connsiteY47" fmla="*/ 115348 h 143751"/>
                <a:gd name="connsiteX48" fmla="*/ 160897 w 165371"/>
                <a:gd name="connsiteY48" fmla="*/ 127063 h 143751"/>
                <a:gd name="connsiteX49" fmla="*/ 165371 w 165371"/>
                <a:gd name="connsiteY49" fmla="*/ 136112 h 143751"/>
                <a:gd name="connsiteX50" fmla="*/ 157279 w 165371"/>
                <a:gd name="connsiteY50" fmla="*/ 143732 h 143751"/>
                <a:gd name="connsiteX51" fmla="*/ 142236 w 165371"/>
                <a:gd name="connsiteY51" fmla="*/ 139731 h 14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5371" h="143751">
                  <a:moveTo>
                    <a:pt x="142236" y="139732"/>
                  </a:moveTo>
                  <a:cubicBezTo>
                    <a:pt x="137876" y="136467"/>
                    <a:pt x="134566" y="131997"/>
                    <a:pt x="132716" y="126873"/>
                  </a:cubicBezTo>
                  <a:cubicBezTo>
                    <a:pt x="130015" y="117588"/>
                    <a:pt x="128637" y="107968"/>
                    <a:pt x="128622" y="98298"/>
                  </a:cubicBezTo>
                  <a:cubicBezTo>
                    <a:pt x="128424" y="95065"/>
                    <a:pt x="128878" y="91827"/>
                    <a:pt x="129955" y="88773"/>
                  </a:cubicBezTo>
                  <a:cubicBezTo>
                    <a:pt x="131508" y="86451"/>
                    <a:pt x="132089" y="83613"/>
                    <a:pt x="131573" y="80867"/>
                  </a:cubicBezTo>
                  <a:cubicBezTo>
                    <a:pt x="131573" y="76867"/>
                    <a:pt x="131573" y="73914"/>
                    <a:pt x="131573" y="72104"/>
                  </a:cubicBezTo>
                  <a:cubicBezTo>
                    <a:pt x="131573" y="65246"/>
                    <a:pt x="129098" y="61722"/>
                    <a:pt x="125195" y="61722"/>
                  </a:cubicBezTo>
                  <a:cubicBezTo>
                    <a:pt x="121966" y="61934"/>
                    <a:pt x="118863" y="63057"/>
                    <a:pt x="116245" y="64960"/>
                  </a:cubicBezTo>
                  <a:cubicBezTo>
                    <a:pt x="99394" y="75438"/>
                    <a:pt x="85304" y="84486"/>
                    <a:pt x="73879" y="91916"/>
                  </a:cubicBezTo>
                  <a:cubicBezTo>
                    <a:pt x="62353" y="99550"/>
                    <a:pt x="51377" y="107984"/>
                    <a:pt x="41033" y="117157"/>
                  </a:cubicBezTo>
                  <a:cubicBezTo>
                    <a:pt x="37460" y="121064"/>
                    <a:pt x="34271" y="125306"/>
                    <a:pt x="31512" y="129825"/>
                  </a:cubicBezTo>
                  <a:cubicBezTo>
                    <a:pt x="29418" y="133445"/>
                    <a:pt x="27895" y="135921"/>
                    <a:pt x="27038" y="137255"/>
                  </a:cubicBezTo>
                  <a:cubicBezTo>
                    <a:pt x="26267" y="138512"/>
                    <a:pt x="24894" y="139272"/>
                    <a:pt x="23420" y="139255"/>
                  </a:cubicBezTo>
                  <a:cubicBezTo>
                    <a:pt x="22266" y="139744"/>
                    <a:pt x="21048" y="140064"/>
                    <a:pt x="19802" y="140208"/>
                  </a:cubicBezTo>
                  <a:cubicBezTo>
                    <a:pt x="17775" y="139985"/>
                    <a:pt x="15872" y="139117"/>
                    <a:pt x="14376" y="137731"/>
                  </a:cubicBezTo>
                  <a:cubicBezTo>
                    <a:pt x="12975" y="136669"/>
                    <a:pt x="11640" y="135524"/>
                    <a:pt x="10377" y="134302"/>
                  </a:cubicBezTo>
                  <a:cubicBezTo>
                    <a:pt x="9139" y="133159"/>
                    <a:pt x="7235" y="131064"/>
                    <a:pt x="4474" y="128206"/>
                  </a:cubicBezTo>
                  <a:cubicBezTo>
                    <a:pt x="2590" y="126494"/>
                    <a:pt x="1069" y="124421"/>
                    <a:pt x="0" y="122110"/>
                  </a:cubicBezTo>
                  <a:cubicBezTo>
                    <a:pt x="521" y="116482"/>
                    <a:pt x="1508" y="110906"/>
                    <a:pt x="2951" y="105441"/>
                  </a:cubicBezTo>
                  <a:cubicBezTo>
                    <a:pt x="3986" y="99742"/>
                    <a:pt x="5581" y="94159"/>
                    <a:pt x="7712" y="88772"/>
                  </a:cubicBezTo>
                  <a:cubicBezTo>
                    <a:pt x="8568" y="88773"/>
                    <a:pt x="9901" y="86963"/>
                    <a:pt x="11710" y="83153"/>
                  </a:cubicBezTo>
                  <a:cubicBezTo>
                    <a:pt x="13116" y="80101"/>
                    <a:pt x="14772" y="77169"/>
                    <a:pt x="16661" y="74390"/>
                  </a:cubicBezTo>
                  <a:cubicBezTo>
                    <a:pt x="19812" y="63740"/>
                    <a:pt x="23725" y="53330"/>
                    <a:pt x="28371" y="43243"/>
                  </a:cubicBezTo>
                  <a:cubicBezTo>
                    <a:pt x="31881" y="37549"/>
                    <a:pt x="34815" y="31518"/>
                    <a:pt x="37130" y="25241"/>
                  </a:cubicBezTo>
                  <a:cubicBezTo>
                    <a:pt x="39053" y="19415"/>
                    <a:pt x="40205" y="13363"/>
                    <a:pt x="40557" y="7239"/>
                  </a:cubicBezTo>
                  <a:lnTo>
                    <a:pt x="40557" y="6286"/>
                  </a:lnTo>
                  <a:cubicBezTo>
                    <a:pt x="40555" y="5183"/>
                    <a:pt x="41043" y="4136"/>
                    <a:pt x="41890" y="3429"/>
                  </a:cubicBezTo>
                  <a:cubicBezTo>
                    <a:pt x="42619" y="2749"/>
                    <a:pt x="43561" y="2345"/>
                    <a:pt x="44556" y="2286"/>
                  </a:cubicBezTo>
                  <a:cubicBezTo>
                    <a:pt x="46234" y="922"/>
                    <a:pt x="48300" y="122"/>
                    <a:pt x="50459" y="0"/>
                  </a:cubicBezTo>
                  <a:cubicBezTo>
                    <a:pt x="55249" y="536"/>
                    <a:pt x="59546" y="3193"/>
                    <a:pt x="62169" y="7239"/>
                  </a:cubicBezTo>
                  <a:cubicBezTo>
                    <a:pt x="66433" y="12278"/>
                    <a:pt x="68822" y="18640"/>
                    <a:pt x="68929" y="25241"/>
                  </a:cubicBezTo>
                  <a:cubicBezTo>
                    <a:pt x="66902" y="38544"/>
                    <a:pt x="61818" y="51195"/>
                    <a:pt x="54077" y="62199"/>
                  </a:cubicBezTo>
                  <a:cubicBezTo>
                    <a:pt x="53124" y="64293"/>
                    <a:pt x="51886" y="67342"/>
                    <a:pt x="50268" y="71247"/>
                  </a:cubicBezTo>
                  <a:cubicBezTo>
                    <a:pt x="48970" y="73777"/>
                    <a:pt x="48132" y="76519"/>
                    <a:pt x="47793" y="79343"/>
                  </a:cubicBezTo>
                  <a:lnTo>
                    <a:pt x="72927" y="62198"/>
                  </a:lnTo>
                  <a:cubicBezTo>
                    <a:pt x="78798" y="56804"/>
                    <a:pt x="85175" y="51987"/>
                    <a:pt x="91968" y="47815"/>
                  </a:cubicBezTo>
                  <a:cubicBezTo>
                    <a:pt x="98676" y="42782"/>
                    <a:pt x="106128" y="38829"/>
                    <a:pt x="114056" y="36099"/>
                  </a:cubicBezTo>
                  <a:cubicBezTo>
                    <a:pt x="118289" y="33780"/>
                    <a:pt x="122846" y="32111"/>
                    <a:pt x="127575" y="31146"/>
                  </a:cubicBezTo>
                  <a:cubicBezTo>
                    <a:pt x="133218" y="32160"/>
                    <a:pt x="138371" y="35005"/>
                    <a:pt x="142236" y="39243"/>
                  </a:cubicBezTo>
                  <a:cubicBezTo>
                    <a:pt x="146926" y="42799"/>
                    <a:pt x="150683" y="47440"/>
                    <a:pt x="153185" y="52768"/>
                  </a:cubicBezTo>
                  <a:cubicBezTo>
                    <a:pt x="153080" y="55187"/>
                    <a:pt x="153402" y="57605"/>
                    <a:pt x="154137" y="59912"/>
                  </a:cubicBezTo>
                  <a:cubicBezTo>
                    <a:pt x="155723" y="66878"/>
                    <a:pt x="156458" y="74010"/>
                    <a:pt x="156326" y="81153"/>
                  </a:cubicBezTo>
                  <a:cubicBezTo>
                    <a:pt x="156347" y="86062"/>
                    <a:pt x="155998" y="90965"/>
                    <a:pt x="155279" y="95821"/>
                  </a:cubicBezTo>
                  <a:cubicBezTo>
                    <a:pt x="154518" y="100108"/>
                    <a:pt x="153566" y="102584"/>
                    <a:pt x="152328" y="103251"/>
                  </a:cubicBezTo>
                  <a:cubicBezTo>
                    <a:pt x="152399" y="103722"/>
                    <a:pt x="152562" y="104174"/>
                    <a:pt x="152804" y="104584"/>
                  </a:cubicBezTo>
                  <a:cubicBezTo>
                    <a:pt x="153179" y="105208"/>
                    <a:pt x="153892" y="105546"/>
                    <a:pt x="154613" y="105442"/>
                  </a:cubicBezTo>
                  <a:lnTo>
                    <a:pt x="154613" y="107727"/>
                  </a:lnTo>
                  <a:cubicBezTo>
                    <a:pt x="152138" y="107727"/>
                    <a:pt x="151852" y="110299"/>
                    <a:pt x="153661" y="115348"/>
                  </a:cubicBezTo>
                  <a:cubicBezTo>
                    <a:pt x="155026" y="119810"/>
                    <a:pt x="157518" y="123845"/>
                    <a:pt x="160897" y="127063"/>
                  </a:cubicBezTo>
                  <a:cubicBezTo>
                    <a:pt x="163508" y="129383"/>
                    <a:pt x="165113" y="132629"/>
                    <a:pt x="165371" y="136112"/>
                  </a:cubicBezTo>
                  <a:cubicBezTo>
                    <a:pt x="165372" y="139732"/>
                    <a:pt x="162706" y="142303"/>
                    <a:pt x="157279" y="143732"/>
                  </a:cubicBezTo>
                  <a:cubicBezTo>
                    <a:pt x="151977" y="143937"/>
                    <a:pt x="146736" y="142543"/>
                    <a:pt x="142236" y="13973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5B4347B9-C741-C9DA-C20D-7A213FF4A916}"/>
                </a:ext>
              </a:extLst>
            </p:cNvPr>
            <p:cNvSpPr/>
            <p:nvPr/>
          </p:nvSpPr>
          <p:spPr>
            <a:xfrm>
              <a:off x="9334896" y="4533233"/>
              <a:ext cx="145653" cy="263556"/>
            </a:xfrm>
            <a:custGeom>
              <a:avLst/>
              <a:gdLst>
                <a:gd name="connsiteX0" fmla="*/ 145653 w 145653"/>
                <a:gd name="connsiteY0" fmla="*/ 49625 h 263556"/>
                <a:gd name="connsiteX1" fmla="*/ 140227 w 145653"/>
                <a:gd name="connsiteY1" fmla="*/ 63151 h 263556"/>
                <a:gd name="connsiteX2" fmla="*/ 135276 w 145653"/>
                <a:gd name="connsiteY2" fmla="*/ 70104 h 263556"/>
                <a:gd name="connsiteX3" fmla="*/ 128992 w 145653"/>
                <a:gd name="connsiteY3" fmla="*/ 79629 h 263556"/>
                <a:gd name="connsiteX4" fmla="*/ 124899 w 145653"/>
                <a:gd name="connsiteY4" fmla="*/ 90869 h 263556"/>
                <a:gd name="connsiteX5" fmla="*/ 114140 w 145653"/>
                <a:gd name="connsiteY5" fmla="*/ 135064 h 263556"/>
                <a:gd name="connsiteX6" fmla="*/ 109189 w 145653"/>
                <a:gd name="connsiteY6" fmla="*/ 152685 h 263556"/>
                <a:gd name="connsiteX7" fmla="*/ 101954 w 145653"/>
                <a:gd name="connsiteY7" fmla="*/ 180594 h 263556"/>
                <a:gd name="connsiteX8" fmla="*/ 61397 w 145653"/>
                <a:gd name="connsiteY8" fmla="*/ 261270 h 263556"/>
                <a:gd name="connsiteX9" fmla="*/ 50163 w 145653"/>
                <a:gd name="connsiteY9" fmla="*/ 263556 h 263556"/>
                <a:gd name="connsiteX10" fmla="*/ 29693 w 145653"/>
                <a:gd name="connsiteY10" fmla="*/ 256984 h 263556"/>
                <a:gd name="connsiteX11" fmla="*/ 11414 w 145653"/>
                <a:gd name="connsiteY11" fmla="*/ 239172 h 263556"/>
                <a:gd name="connsiteX12" fmla="*/ 2655 w 145653"/>
                <a:gd name="connsiteY12" fmla="*/ 219075 h 263556"/>
                <a:gd name="connsiteX13" fmla="*/ 1036 w 145653"/>
                <a:gd name="connsiteY13" fmla="*/ 203549 h 263556"/>
                <a:gd name="connsiteX14" fmla="*/ 4178 w 145653"/>
                <a:gd name="connsiteY14" fmla="*/ 202692 h 263556"/>
                <a:gd name="connsiteX15" fmla="*/ 10938 w 145653"/>
                <a:gd name="connsiteY15" fmla="*/ 204692 h 263556"/>
                <a:gd name="connsiteX16" fmla="*/ 15508 w 145653"/>
                <a:gd name="connsiteY16" fmla="*/ 209454 h 263556"/>
                <a:gd name="connsiteX17" fmla="*/ 23124 w 145653"/>
                <a:gd name="connsiteY17" fmla="*/ 222504 h 263556"/>
                <a:gd name="connsiteX18" fmla="*/ 31693 w 145653"/>
                <a:gd name="connsiteY18" fmla="*/ 231076 h 263556"/>
                <a:gd name="connsiteX19" fmla="*/ 43879 w 145653"/>
                <a:gd name="connsiteY19" fmla="*/ 234696 h 263556"/>
                <a:gd name="connsiteX20" fmla="*/ 51496 w 145653"/>
                <a:gd name="connsiteY20" fmla="*/ 231934 h 263556"/>
                <a:gd name="connsiteX21" fmla="*/ 63872 w 145653"/>
                <a:gd name="connsiteY21" fmla="*/ 216884 h 263556"/>
                <a:gd name="connsiteX22" fmla="*/ 75392 w 145653"/>
                <a:gd name="connsiteY22" fmla="*/ 187357 h 263556"/>
                <a:gd name="connsiteX23" fmla="*/ 79010 w 145653"/>
                <a:gd name="connsiteY23" fmla="*/ 174307 h 263556"/>
                <a:gd name="connsiteX24" fmla="*/ 94719 w 145653"/>
                <a:gd name="connsiteY24" fmla="*/ 122872 h 263556"/>
                <a:gd name="connsiteX25" fmla="*/ 99288 w 145653"/>
                <a:gd name="connsiteY25" fmla="*/ 111633 h 263556"/>
                <a:gd name="connsiteX26" fmla="*/ 91196 w 145653"/>
                <a:gd name="connsiteY26" fmla="*/ 118872 h 263556"/>
                <a:gd name="connsiteX27" fmla="*/ 79867 w 145653"/>
                <a:gd name="connsiteY27" fmla="*/ 128397 h 263556"/>
                <a:gd name="connsiteX28" fmla="*/ 67775 w 145653"/>
                <a:gd name="connsiteY28" fmla="*/ 135636 h 263556"/>
                <a:gd name="connsiteX29" fmla="*/ 51971 w 145653"/>
                <a:gd name="connsiteY29" fmla="*/ 139636 h 263556"/>
                <a:gd name="connsiteX30" fmla="*/ 33977 w 145653"/>
                <a:gd name="connsiteY30" fmla="*/ 136969 h 263556"/>
                <a:gd name="connsiteX31" fmla="*/ 22267 w 145653"/>
                <a:gd name="connsiteY31" fmla="*/ 129349 h 263556"/>
                <a:gd name="connsiteX32" fmla="*/ 15888 w 145653"/>
                <a:gd name="connsiteY32" fmla="*/ 116681 h 263556"/>
                <a:gd name="connsiteX33" fmla="*/ 14175 w 145653"/>
                <a:gd name="connsiteY33" fmla="*/ 105442 h 263556"/>
                <a:gd name="connsiteX34" fmla="*/ 23124 w 145653"/>
                <a:gd name="connsiteY34" fmla="*/ 64008 h 263556"/>
                <a:gd name="connsiteX35" fmla="*/ 50163 w 145653"/>
                <a:gd name="connsiteY35" fmla="*/ 26575 h 263556"/>
                <a:gd name="connsiteX36" fmla="*/ 82152 w 145653"/>
                <a:gd name="connsiteY36" fmla="*/ 2667 h 263556"/>
                <a:gd name="connsiteX37" fmla="*/ 91672 w 145653"/>
                <a:gd name="connsiteY37" fmla="*/ 0 h 263556"/>
                <a:gd name="connsiteX38" fmla="*/ 102050 w 145653"/>
                <a:gd name="connsiteY38" fmla="*/ 1810 h 263556"/>
                <a:gd name="connsiteX39" fmla="*/ 113284 w 145653"/>
                <a:gd name="connsiteY39" fmla="*/ 4953 h 263556"/>
                <a:gd name="connsiteX40" fmla="*/ 126803 w 145653"/>
                <a:gd name="connsiteY40" fmla="*/ 15335 h 263556"/>
                <a:gd name="connsiteX41" fmla="*/ 142607 w 145653"/>
                <a:gd name="connsiteY41" fmla="*/ 39148 h 263556"/>
                <a:gd name="connsiteX42" fmla="*/ 145653 w 145653"/>
                <a:gd name="connsiteY42" fmla="*/ 49625 h 263556"/>
                <a:gd name="connsiteX43" fmla="*/ 104239 w 145653"/>
                <a:gd name="connsiteY43" fmla="*/ 61626 h 263556"/>
                <a:gd name="connsiteX44" fmla="*/ 106429 w 145653"/>
                <a:gd name="connsiteY44" fmla="*/ 37909 h 263556"/>
                <a:gd name="connsiteX45" fmla="*/ 104715 w 145653"/>
                <a:gd name="connsiteY45" fmla="*/ 29146 h 263556"/>
                <a:gd name="connsiteX46" fmla="*/ 99669 w 145653"/>
                <a:gd name="connsiteY46" fmla="*/ 26670 h 263556"/>
                <a:gd name="connsiteX47" fmla="*/ 79866 w 145653"/>
                <a:gd name="connsiteY47" fmla="*/ 34766 h 263556"/>
                <a:gd name="connsiteX48" fmla="*/ 58254 w 145653"/>
                <a:gd name="connsiteY48" fmla="*/ 55911 h 263556"/>
                <a:gd name="connsiteX49" fmla="*/ 47020 w 145653"/>
                <a:gd name="connsiteY49" fmla="*/ 77628 h 263556"/>
                <a:gd name="connsiteX50" fmla="*/ 41593 w 145653"/>
                <a:gd name="connsiteY50" fmla="*/ 106203 h 263556"/>
                <a:gd name="connsiteX51" fmla="*/ 45212 w 145653"/>
                <a:gd name="connsiteY51" fmla="*/ 117443 h 263556"/>
                <a:gd name="connsiteX52" fmla="*/ 70631 w 145653"/>
                <a:gd name="connsiteY52" fmla="*/ 109347 h 263556"/>
                <a:gd name="connsiteX53" fmla="*/ 93386 w 145653"/>
                <a:gd name="connsiteY53" fmla="*/ 84106 h 263556"/>
                <a:gd name="connsiteX54" fmla="*/ 103858 w 145653"/>
                <a:gd name="connsiteY54" fmla="*/ 61627 h 26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653" h="263556">
                  <a:moveTo>
                    <a:pt x="145653" y="49625"/>
                  </a:moveTo>
                  <a:cubicBezTo>
                    <a:pt x="145463" y="54626"/>
                    <a:pt x="143546" y="59406"/>
                    <a:pt x="140227" y="63151"/>
                  </a:cubicBezTo>
                  <a:cubicBezTo>
                    <a:pt x="138705" y="65558"/>
                    <a:pt x="137053" y="67879"/>
                    <a:pt x="135276" y="70104"/>
                  </a:cubicBezTo>
                  <a:cubicBezTo>
                    <a:pt x="132968" y="73133"/>
                    <a:pt x="130868" y="76315"/>
                    <a:pt x="128992" y="79629"/>
                  </a:cubicBezTo>
                  <a:cubicBezTo>
                    <a:pt x="127117" y="83169"/>
                    <a:pt x="125739" y="86951"/>
                    <a:pt x="124899" y="90869"/>
                  </a:cubicBezTo>
                  <a:cubicBezTo>
                    <a:pt x="123756" y="97822"/>
                    <a:pt x="120138" y="112585"/>
                    <a:pt x="114140" y="135064"/>
                  </a:cubicBezTo>
                  <a:lnTo>
                    <a:pt x="109189" y="152685"/>
                  </a:lnTo>
                  <a:lnTo>
                    <a:pt x="101954" y="180594"/>
                  </a:lnTo>
                  <a:cubicBezTo>
                    <a:pt x="88435" y="227139"/>
                    <a:pt x="74916" y="254032"/>
                    <a:pt x="61397" y="261270"/>
                  </a:cubicBezTo>
                  <a:cubicBezTo>
                    <a:pt x="57828" y="262730"/>
                    <a:pt x="54018" y="263506"/>
                    <a:pt x="50163" y="263556"/>
                  </a:cubicBezTo>
                  <a:cubicBezTo>
                    <a:pt x="42857" y="263336"/>
                    <a:pt x="35763" y="261058"/>
                    <a:pt x="29693" y="256984"/>
                  </a:cubicBezTo>
                  <a:cubicBezTo>
                    <a:pt x="22419" y="252395"/>
                    <a:pt x="16191" y="246326"/>
                    <a:pt x="11414" y="239172"/>
                  </a:cubicBezTo>
                  <a:cubicBezTo>
                    <a:pt x="7522" y="232941"/>
                    <a:pt x="4571" y="226168"/>
                    <a:pt x="2655" y="219075"/>
                  </a:cubicBezTo>
                  <a:cubicBezTo>
                    <a:pt x="-201" y="209550"/>
                    <a:pt x="-773" y="204787"/>
                    <a:pt x="1036" y="203549"/>
                  </a:cubicBezTo>
                  <a:cubicBezTo>
                    <a:pt x="1950" y="202902"/>
                    <a:pt x="3063" y="202599"/>
                    <a:pt x="4178" y="202692"/>
                  </a:cubicBezTo>
                  <a:cubicBezTo>
                    <a:pt x="6567" y="202758"/>
                    <a:pt x="8897" y="203447"/>
                    <a:pt x="10938" y="204692"/>
                  </a:cubicBezTo>
                  <a:cubicBezTo>
                    <a:pt x="12980" y="205684"/>
                    <a:pt x="14601" y="207373"/>
                    <a:pt x="15508" y="209454"/>
                  </a:cubicBezTo>
                  <a:cubicBezTo>
                    <a:pt x="17468" y="214117"/>
                    <a:pt x="20029" y="218504"/>
                    <a:pt x="23124" y="222504"/>
                  </a:cubicBezTo>
                  <a:cubicBezTo>
                    <a:pt x="26996" y="227901"/>
                    <a:pt x="29852" y="230759"/>
                    <a:pt x="31693" y="231076"/>
                  </a:cubicBezTo>
                  <a:cubicBezTo>
                    <a:pt x="35431" y="233183"/>
                    <a:pt x="39597" y="234421"/>
                    <a:pt x="43879" y="234696"/>
                  </a:cubicBezTo>
                  <a:cubicBezTo>
                    <a:pt x="46655" y="234649"/>
                    <a:pt x="49335" y="233677"/>
                    <a:pt x="51496" y="231934"/>
                  </a:cubicBezTo>
                  <a:cubicBezTo>
                    <a:pt x="56547" y="227757"/>
                    <a:pt x="60749" y="222648"/>
                    <a:pt x="63872" y="216884"/>
                  </a:cubicBezTo>
                  <a:cubicBezTo>
                    <a:pt x="68682" y="207449"/>
                    <a:pt x="72541" y="197557"/>
                    <a:pt x="75392" y="187357"/>
                  </a:cubicBezTo>
                  <a:lnTo>
                    <a:pt x="79010" y="174307"/>
                  </a:lnTo>
                  <a:cubicBezTo>
                    <a:pt x="86245" y="147828"/>
                    <a:pt x="91481" y="130683"/>
                    <a:pt x="94719" y="122872"/>
                  </a:cubicBezTo>
                  <a:cubicBezTo>
                    <a:pt x="95867" y="118984"/>
                    <a:pt x="97398" y="115219"/>
                    <a:pt x="99288" y="111633"/>
                  </a:cubicBezTo>
                  <a:lnTo>
                    <a:pt x="91196" y="118872"/>
                  </a:lnTo>
                  <a:cubicBezTo>
                    <a:pt x="87578" y="122110"/>
                    <a:pt x="83770" y="125349"/>
                    <a:pt x="79867" y="128397"/>
                  </a:cubicBezTo>
                  <a:cubicBezTo>
                    <a:pt x="76163" y="131319"/>
                    <a:pt x="72100" y="133752"/>
                    <a:pt x="67775" y="135636"/>
                  </a:cubicBezTo>
                  <a:cubicBezTo>
                    <a:pt x="65586" y="138303"/>
                    <a:pt x="60349" y="139636"/>
                    <a:pt x="51971" y="139636"/>
                  </a:cubicBezTo>
                  <a:cubicBezTo>
                    <a:pt x="45875" y="139637"/>
                    <a:pt x="39811" y="138739"/>
                    <a:pt x="33977" y="136969"/>
                  </a:cubicBezTo>
                  <a:cubicBezTo>
                    <a:pt x="29703" y="135051"/>
                    <a:pt x="25752" y="132481"/>
                    <a:pt x="22267" y="129349"/>
                  </a:cubicBezTo>
                  <a:cubicBezTo>
                    <a:pt x="19632" y="125403"/>
                    <a:pt x="17490" y="121148"/>
                    <a:pt x="15888" y="116681"/>
                  </a:cubicBezTo>
                  <a:cubicBezTo>
                    <a:pt x="14547" y="113093"/>
                    <a:pt x="13963" y="109267"/>
                    <a:pt x="14175" y="105442"/>
                  </a:cubicBezTo>
                  <a:cubicBezTo>
                    <a:pt x="14433" y="91179"/>
                    <a:pt x="17473" y="77105"/>
                    <a:pt x="23124" y="64008"/>
                  </a:cubicBezTo>
                  <a:cubicBezTo>
                    <a:pt x="30281" y="50289"/>
                    <a:pt x="39389" y="37680"/>
                    <a:pt x="50163" y="26575"/>
                  </a:cubicBezTo>
                  <a:cubicBezTo>
                    <a:pt x="58648" y="16043"/>
                    <a:pt x="69650" y="7820"/>
                    <a:pt x="82152" y="2667"/>
                  </a:cubicBezTo>
                  <a:cubicBezTo>
                    <a:pt x="85083" y="1070"/>
                    <a:pt x="88338" y="158"/>
                    <a:pt x="91672" y="0"/>
                  </a:cubicBezTo>
                  <a:cubicBezTo>
                    <a:pt x="95208" y="22"/>
                    <a:pt x="98715" y="633"/>
                    <a:pt x="102050" y="1810"/>
                  </a:cubicBezTo>
                  <a:cubicBezTo>
                    <a:pt x="105962" y="2126"/>
                    <a:pt x="109776" y="3193"/>
                    <a:pt x="113284" y="4953"/>
                  </a:cubicBezTo>
                  <a:cubicBezTo>
                    <a:pt x="118087" y="8009"/>
                    <a:pt x="122611" y="11483"/>
                    <a:pt x="126803" y="15335"/>
                  </a:cubicBezTo>
                  <a:cubicBezTo>
                    <a:pt x="133715" y="22048"/>
                    <a:pt x="139106" y="30169"/>
                    <a:pt x="142607" y="39148"/>
                  </a:cubicBezTo>
                  <a:cubicBezTo>
                    <a:pt x="144446" y="42346"/>
                    <a:pt x="145491" y="45939"/>
                    <a:pt x="145653" y="49625"/>
                  </a:cubicBezTo>
                  <a:close/>
                  <a:moveTo>
                    <a:pt x="104239" y="61626"/>
                  </a:moveTo>
                  <a:cubicBezTo>
                    <a:pt x="106324" y="53905"/>
                    <a:pt x="107064" y="45882"/>
                    <a:pt x="106429" y="37909"/>
                  </a:cubicBezTo>
                  <a:cubicBezTo>
                    <a:pt x="106401" y="34908"/>
                    <a:pt x="105820" y="31937"/>
                    <a:pt x="104715" y="29146"/>
                  </a:cubicBezTo>
                  <a:cubicBezTo>
                    <a:pt x="103640" y="27429"/>
                    <a:pt x="101685" y="26469"/>
                    <a:pt x="99669" y="26670"/>
                  </a:cubicBezTo>
                  <a:cubicBezTo>
                    <a:pt x="92395" y="27274"/>
                    <a:pt x="85482" y="30100"/>
                    <a:pt x="79866" y="34766"/>
                  </a:cubicBezTo>
                  <a:cubicBezTo>
                    <a:pt x="71744" y="40810"/>
                    <a:pt x="64475" y="47923"/>
                    <a:pt x="58254" y="55911"/>
                  </a:cubicBezTo>
                  <a:cubicBezTo>
                    <a:pt x="53442" y="62546"/>
                    <a:pt x="49655" y="69867"/>
                    <a:pt x="47020" y="77628"/>
                  </a:cubicBezTo>
                  <a:cubicBezTo>
                    <a:pt x="43585" y="86771"/>
                    <a:pt x="41749" y="96437"/>
                    <a:pt x="41593" y="106203"/>
                  </a:cubicBezTo>
                  <a:cubicBezTo>
                    <a:pt x="41594" y="112776"/>
                    <a:pt x="42832" y="116491"/>
                    <a:pt x="45212" y="117443"/>
                  </a:cubicBezTo>
                  <a:cubicBezTo>
                    <a:pt x="54283" y="117223"/>
                    <a:pt x="63103" y="114414"/>
                    <a:pt x="70631" y="109347"/>
                  </a:cubicBezTo>
                  <a:cubicBezTo>
                    <a:pt x="79843" y="102558"/>
                    <a:pt x="87584" y="93972"/>
                    <a:pt x="93386" y="84106"/>
                  </a:cubicBezTo>
                  <a:cubicBezTo>
                    <a:pt x="98277" y="77349"/>
                    <a:pt x="101832" y="69719"/>
                    <a:pt x="103858" y="61627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pic>
        <p:nvPicPr>
          <p:cNvPr id="5" name="Imagen 4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461630" y="955710"/>
            <a:ext cx="2365593" cy="728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72782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s slide_presenters-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Rectangle 584">
            <a:extLst>
              <a:ext uri="{FF2B5EF4-FFF2-40B4-BE49-F238E27FC236}">
                <a16:creationId xmlns:a16="http://schemas.microsoft.com/office/drawing/2014/main" id="{D857445F-AF1F-05C9-FCFB-9B5875C19B4A}"/>
              </a:ext>
            </a:extLst>
          </p:cNvPr>
          <p:cNvSpPr/>
          <p:nvPr userDrawn="1"/>
        </p:nvSpPr>
        <p:spPr>
          <a:xfrm>
            <a:off x="3552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C7544A96-606A-5368-36E0-59C55796C67D}"/>
              </a:ext>
            </a:extLst>
          </p:cNvPr>
          <p:cNvSpPr/>
          <p:nvPr userDrawn="1"/>
        </p:nvSpPr>
        <p:spPr>
          <a:xfrm>
            <a:off x="0" y="-1"/>
            <a:ext cx="8274262" cy="6844392"/>
          </a:xfrm>
          <a:custGeom>
            <a:avLst/>
            <a:gdLst>
              <a:gd name="connsiteX0" fmla="*/ 0 w 8274262"/>
              <a:gd name="connsiteY0" fmla="*/ 0 h 6844392"/>
              <a:gd name="connsiteX1" fmla="*/ 5372025 w 8274262"/>
              <a:gd name="connsiteY1" fmla="*/ 0 h 6844392"/>
              <a:gd name="connsiteX2" fmla="*/ 5428036 w 8274262"/>
              <a:gd name="connsiteY2" fmla="*/ 17929 h 6844392"/>
              <a:gd name="connsiteX3" fmla="*/ 6709988 w 8274262"/>
              <a:gd name="connsiteY3" fmla="*/ 1882588 h 6844392"/>
              <a:gd name="connsiteX4" fmla="*/ 6216930 w 8274262"/>
              <a:gd name="connsiteY4" fmla="*/ 3621741 h 6844392"/>
              <a:gd name="connsiteX5" fmla="*/ 6405189 w 8274262"/>
              <a:gd name="connsiteY5" fmla="*/ 5217459 h 6844392"/>
              <a:gd name="connsiteX6" fmla="*/ 7705071 w 8274262"/>
              <a:gd name="connsiteY6" fmla="*/ 6113930 h 6844392"/>
              <a:gd name="connsiteX7" fmla="*/ 8271821 w 8274262"/>
              <a:gd name="connsiteY7" fmla="*/ 6833232 h 6844392"/>
              <a:gd name="connsiteX8" fmla="*/ 8269523 w 8274262"/>
              <a:gd name="connsiteY8" fmla="*/ 6844392 h 6844392"/>
              <a:gd name="connsiteX9" fmla="*/ 0 w 8274262"/>
              <a:gd name="connsiteY9" fmla="*/ 6844392 h 6844392"/>
              <a:gd name="connsiteX10" fmla="*/ 0 w 8274262"/>
              <a:gd name="connsiteY10" fmla="*/ 0 h 684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4262" h="6844392">
                <a:moveTo>
                  <a:pt x="0" y="0"/>
                </a:moveTo>
                <a:lnTo>
                  <a:pt x="5372025" y="0"/>
                </a:lnTo>
                <a:lnTo>
                  <a:pt x="5428036" y="17929"/>
                </a:lnTo>
                <a:cubicBezTo>
                  <a:pt x="6234859" y="333188"/>
                  <a:pt x="6578506" y="1281953"/>
                  <a:pt x="6709988" y="1882588"/>
                </a:cubicBezTo>
                <a:cubicBezTo>
                  <a:pt x="6841470" y="2483223"/>
                  <a:pt x="6624825" y="2791011"/>
                  <a:pt x="6216930" y="3621741"/>
                </a:cubicBezTo>
                <a:cubicBezTo>
                  <a:pt x="5889719" y="4219389"/>
                  <a:pt x="6157166" y="4802094"/>
                  <a:pt x="6405189" y="5217459"/>
                </a:cubicBezTo>
                <a:cubicBezTo>
                  <a:pt x="6653212" y="5632824"/>
                  <a:pt x="7364412" y="5961530"/>
                  <a:pt x="7705071" y="6113930"/>
                </a:cubicBezTo>
                <a:cubicBezTo>
                  <a:pt x="7907338" y="6204417"/>
                  <a:pt x="8309236" y="6534569"/>
                  <a:pt x="8271821" y="6833232"/>
                </a:cubicBezTo>
                <a:lnTo>
                  <a:pt x="8269523" y="6844392"/>
                </a:lnTo>
                <a:lnTo>
                  <a:pt x="0" y="684439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>
              <a:solidFill>
                <a:schemeClr val="accent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0D3DAC-7B1A-1FD4-5486-FA9B2AA41A28}"/>
              </a:ext>
            </a:extLst>
          </p:cNvPr>
          <p:cNvSpPr txBox="1"/>
          <p:nvPr userDrawn="1"/>
        </p:nvSpPr>
        <p:spPr>
          <a:xfrm>
            <a:off x="426242" y="969380"/>
            <a:ext cx="57634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3600" b="1" dirty="0">
                <a:solidFill>
                  <a:schemeClr val="accent1"/>
                </a:solidFill>
              </a:rPr>
              <a:t>We’re thinking in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A7F0A96-41DA-56DB-E59E-A8210CE80F71}"/>
              </a:ext>
            </a:extLst>
          </p:cNvPr>
          <p:cNvSpPr txBox="1"/>
          <p:nvPr userDrawn="1"/>
        </p:nvSpPr>
        <p:spPr>
          <a:xfrm>
            <a:off x="426242" y="1522901"/>
            <a:ext cx="25075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1800" i="1" dirty="0">
                <a:solidFill>
                  <a:schemeClr val="accent1"/>
                </a:solidFill>
              </a:rPr>
              <a:t>Thanks | </a:t>
            </a:r>
            <a:r>
              <a:rPr lang="en-GB" sz="1800" i="1" dirty="0" err="1">
                <a:solidFill>
                  <a:schemeClr val="accent1"/>
                </a:solidFill>
              </a:rPr>
              <a:t>Gràcies</a:t>
            </a:r>
            <a:endParaRPr lang="en-GB" sz="1800" i="1" dirty="0">
              <a:solidFill>
                <a:schemeClr val="accent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F282C3C-88D1-8B08-2693-E82EB1E751AA}"/>
              </a:ext>
            </a:extLst>
          </p:cNvPr>
          <p:cNvGrpSpPr/>
          <p:nvPr userDrawn="1"/>
        </p:nvGrpSpPr>
        <p:grpSpPr>
          <a:xfrm>
            <a:off x="3938558" y="877524"/>
            <a:ext cx="1187016" cy="865902"/>
            <a:chOff x="6395687" y="619004"/>
            <a:chExt cx="1262917" cy="92127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C96C24C-422A-4D28-1C16-FD71F95D0EB0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A7FB79A-869D-7582-F832-0577B660FEF3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B3F4C76-9181-6836-4F02-67FA42188798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30B1B22-B3D7-922E-7CB6-F10FE929AC83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BE28EDA-ACC3-9F54-9493-53395C4FDC15}"/>
              </a:ext>
            </a:extLst>
          </p:cNvPr>
          <p:cNvSpPr txBox="1"/>
          <p:nvPr userDrawn="1"/>
        </p:nvSpPr>
        <p:spPr>
          <a:xfrm>
            <a:off x="407988" y="2503230"/>
            <a:ext cx="4717585" cy="1092826"/>
          </a:xfrm>
          <a:prstGeom prst="rect">
            <a:avLst/>
          </a:prstGeom>
          <a:noFill/>
        </p:spPr>
        <p:txBody>
          <a:bodyPr wrap="square" numCol="2" rtlCol="0">
            <a:noAutofit/>
          </a:bodyPr>
          <a:lstStyle/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Project Coordinators</a:t>
            </a:r>
          </a:p>
          <a:p>
            <a:pPr algn="l"/>
            <a:r>
              <a:rPr lang="en-GB" sz="1200" dirty="0" err="1">
                <a:latin typeface="Candara" panose="020E0502030303020204" pitchFamily="34" charset="0"/>
              </a:rPr>
              <a:t>Jaume</a:t>
            </a:r>
            <a:r>
              <a:rPr lang="en-GB" sz="1200" dirty="0">
                <a:latin typeface="Candara" panose="020E0502030303020204" pitchFamily="34" charset="0"/>
              </a:rPr>
              <a:t> Pérez-Sánchez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2"/>
              </a:rPr>
              <a:t>jaime.perez.sanchez@csic.es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r>
              <a:rPr lang="en-GB" sz="1200" dirty="0">
                <a:latin typeface="Candara" panose="020E0502030303020204" pitchFamily="34" charset="0"/>
              </a:rPr>
              <a:t>Carlos Valle Pérez 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3"/>
              </a:rPr>
              <a:t>carlos.valle@ua.es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Project Manager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4"/>
              </a:rPr>
              <a:t>email@email.com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Communication and Press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4"/>
              </a:rPr>
              <a:t>email@email.com</a:t>
            </a:r>
            <a:r>
              <a:rPr lang="en-GB" sz="1050" dirty="0">
                <a:latin typeface="Candara" panose="020E0502030303020204" pitchFamily="34" charset="0"/>
              </a:rPr>
              <a:t>	</a:t>
            </a: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74AE79A4-5190-3D10-C8EF-D15ED941B494}"/>
              </a:ext>
            </a:extLst>
          </p:cNvPr>
          <p:cNvSpPr/>
          <p:nvPr userDrawn="1"/>
        </p:nvSpPr>
        <p:spPr>
          <a:xfrm>
            <a:off x="4253522" y="6023096"/>
            <a:ext cx="319031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900" dirty="0">
                <a:solidFill>
                  <a:schemeClr val="tx1"/>
                </a:solidFill>
              </a:rPr>
              <a:t>This study forms part of the </a:t>
            </a:r>
            <a:r>
              <a:rPr lang="en-GB" sz="900" dirty="0" err="1">
                <a:solidFill>
                  <a:schemeClr val="tx1"/>
                </a:solidFill>
              </a:rPr>
              <a:t>ThinkInAzul</a:t>
            </a:r>
            <a:r>
              <a:rPr lang="en-GB" sz="900" dirty="0">
                <a:solidFill>
                  <a:schemeClr val="tx1"/>
                </a:solidFill>
              </a:rPr>
              <a:t> programme and was supported by MCIN with funding from European Union </a:t>
            </a:r>
            <a:r>
              <a:rPr lang="en-GB" sz="900" dirty="0" err="1">
                <a:solidFill>
                  <a:schemeClr val="tx1"/>
                </a:solidFill>
              </a:rPr>
              <a:t>NextGenerationEU</a:t>
            </a:r>
            <a:r>
              <a:rPr lang="en-GB" sz="900" dirty="0">
                <a:solidFill>
                  <a:schemeClr val="tx1"/>
                </a:solidFill>
              </a:rPr>
              <a:t> (PRTR-C17.I1) and by </a:t>
            </a:r>
            <a:r>
              <a:rPr lang="en-GB" sz="900" i="1" dirty="0" err="1">
                <a:solidFill>
                  <a:schemeClr val="tx1"/>
                </a:solidFill>
              </a:rPr>
              <a:t>Generalitat</a:t>
            </a:r>
            <a:r>
              <a:rPr lang="en-GB" sz="900" i="1" dirty="0">
                <a:solidFill>
                  <a:schemeClr val="tx1"/>
                </a:solidFill>
              </a:rPr>
              <a:t> </a:t>
            </a:r>
            <a:r>
              <a:rPr lang="en-GB" sz="900" i="1" dirty="0" err="1">
                <a:solidFill>
                  <a:schemeClr val="tx1"/>
                </a:solidFill>
              </a:rPr>
              <a:t>Valenciana</a:t>
            </a:r>
            <a:endParaRPr lang="en-GB" sz="900" dirty="0">
              <a:solidFill>
                <a:schemeClr val="tx1"/>
              </a:solidFill>
              <a:latin typeface="Accura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3CC433A-0A7D-6AD9-985E-8CBBACC6FB92}"/>
              </a:ext>
            </a:extLst>
          </p:cNvPr>
          <p:cNvGrpSpPr/>
          <p:nvPr userDrawn="1"/>
        </p:nvGrpSpPr>
        <p:grpSpPr>
          <a:xfrm>
            <a:off x="190271" y="4483316"/>
            <a:ext cx="6301000" cy="929207"/>
            <a:chOff x="4505739" y="4037507"/>
            <a:chExt cx="7410505" cy="1092826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86E82D4-21FE-0A47-1363-A55DC3671933}"/>
                </a:ext>
              </a:extLst>
            </p:cNvPr>
            <p:cNvSpPr/>
            <p:nvPr userDrawn="1"/>
          </p:nvSpPr>
          <p:spPr>
            <a:xfrm>
              <a:off x="4505739" y="4037507"/>
              <a:ext cx="7410505" cy="1092826"/>
            </a:xfrm>
            <a:prstGeom prst="rect">
              <a:avLst/>
            </a:prstGeom>
            <a:solidFill>
              <a:srgbClr val="FFFFFF">
                <a:alpha val="53442"/>
              </a:srgbClr>
            </a:solidFill>
            <a:ln w="63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331DB686-9A34-E0DE-9FF0-63E3D28F8EA7}"/>
                </a:ext>
              </a:extLst>
            </p:cNvPr>
            <p:cNvGrpSpPr/>
            <p:nvPr userDrawn="1"/>
          </p:nvGrpSpPr>
          <p:grpSpPr>
            <a:xfrm>
              <a:off x="4695031" y="4299379"/>
              <a:ext cx="7022983" cy="565842"/>
              <a:chOff x="5659752" y="4222123"/>
              <a:chExt cx="10626501" cy="856177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161D7807-556C-0958-EA02-56BB08E641EE}"/>
                  </a:ext>
                </a:extLst>
              </p:cNvPr>
              <p:cNvGrpSpPr/>
              <p:nvPr userDrawn="1"/>
            </p:nvGrpSpPr>
            <p:grpSpPr>
              <a:xfrm>
                <a:off x="14962108" y="4488043"/>
                <a:ext cx="1324145" cy="324337"/>
                <a:chOff x="8314769" y="3086750"/>
                <a:chExt cx="893722" cy="218909"/>
              </a:xfrm>
            </p:grpSpPr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B040CF6D-815D-1B1B-9AC4-4CFD846E9FAE}"/>
                    </a:ext>
                  </a:extLst>
                </p:cNvPr>
                <p:cNvSpPr/>
                <p:nvPr/>
              </p:nvSpPr>
              <p:spPr>
                <a:xfrm>
                  <a:off x="8314977" y="3280966"/>
                  <a:ext cx="24384" cy="23917"/>
                </a:xfrm>
                <a:custGeom>
                  <a:avLst/>
                  <a:gdLst>
                    <a:gd name="connsiteX0" fmla="*/ 24384 w 24384"/>
                    <a:gd name="connsiteY0" fmla="*/ 20096 h 23917"/>
                    <a:gd name="connsiteX1" fmla="*/ 23842 w 24384"/>
                    <a:gd name="connsiteY1" fmla="*/ 20494 h 23917"/>
                    <a:gd name="connsiteX2" fmla="*/ 23211 w 24384"/>
                    <a:gd name="connsiteY2" fmla="*/ 20185 h 23917"/>
                    <a:gd name="connsiteX3" fmla="*/ 13065 w 24384"/>
                    <a:gd name="connsiteY3" fmla="*/ 23918 h 23917"/>
                    <a:gd name="connsiteX4" fmla="*/ 0 w 24384"/>
                    <a:gd name="connsiteY4" fmla="*/ 11382 h 23917"/>
                    <a:gd name="connsiteX5" fmla="*/ 12933 w 24384"/>
                    <a:gd name="connsiteY5" fmla="*/ 0 h 23917"/>
                    <a:gd name="connsiteX6" fmla="*/ 19459 w 24384"/>
                    <a:gd name="connsiteY6" fmla="*/ 1204 h 23917"/>
                    <a:gd name="connsiteX7" fmla="*/ 22499 w 24384"/>
                    <a:gd name="connsiteY7" fmla="*/ 2402 h 23917"/>
                    <a:gd name="connsiteX8" fmla="*/ 23129 w 24384"/>
                    <a:gd name="connsiteY8" fmla="*/ 1999 h 23917"/>
                    <a:gd name="connsiteX9" fmla="*/ 23628 w 24384"/>
                    <a:gd name="connsiteY9" fmla="*/ 2358 h 23917"/>
                    <a:gd name="connsiteX10" fmla="*/ 21049 w 24384"/>
                    <a:gd name="connsiteY10" fmla="*/ 7119 h 23917"/>
                    <a:gd name="connsiteX11" fmla="*/ 20506 w 24384"/>
                    <a:gd name="connsiteY11" fmla="*/ 6848 h 23917"/>
                    <a:gd name="connsiteX12" fmla="*/ 20714 w 24384"/>
                    <a:gd name="connsiteY12" fmla="*/ 6268 h 23917"/>
                    <a:gd name="connsiteX13" fmla="*/ 12731 w 24384"/>
                    <a:gd name="connsiteY13" fmla="*/ 3027 h 23917"/>
                    <a:gd name="connsiteX14" fmla="*/ 3411 w 24384"/>
                    <a:gd name="connsiteY14" fmla="*/ 11823 h 23917"/>
                    <a:gd name="connsiteX15" fmla="*/ 13501 w 24384"/>
                    <a:gd name="connsiteY15" fmla="*/ 20897 h 23917"/>
                    <a:gd name="connsiteX16" fmla="*/ 21023 w 24384"/>
                    <a:gd name="connsiteY16" fmla="*/ 16805 h 23917"/>
                    <a:gd name="connsiteX17" fmla="*/ 20815 w 24384"/>
                    <a:gd name="connsiteY17" fmla="*/ 16174 h 23917"/>
                    <a:gd name="connsiteX18" fmla="*/ 21357 w 24384"/>
                    <a:gd name="connsiteY18" fmla="*/ 15821 h 23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384" h="23917">
                      <a:moveTo>
                        <a:pt x="24384" y="20096"/>
                      </a:moveTo>
                      <a:lnTo>
                        <a:pt x="23842" y="20494"/>
                      </a:lnTo>
                      <a:cubicBezTo>
                        <a:pt x="23699" y="20289"/>
                        <a:pt x="23461" y="20172"/>
                        <a:pt x="23211" y="20185"/>
                      </a:cubicBezTo>
                      <a:cubicBezTo>
                        <a:pt x="22631" y="20185"/>
                        <a:pt x="20014" y="23918"/>
                        <a:pt x="13065" y="23918"/>
                      </a:cubicBezTo>
                      <a:cubicBezTo>
                        <a:pt x="5322" y="23918"/>
                        <a:pt x="0" y="18539"/>
                        <a:pt x="0" y="11382"/>
                      </a:cubicBezTo>
                      <a:cubicBezTo>
                        <a:pt x="0" y="5372"/>
                        <a:pt x="4994" y="0"/>
                        <a:pt x="12933" y="0"/>
                      </a:cubicBezTo>
                      <a:cubicBezTo>
                        <a:pt x="15162" y="16"/>
                        <a:pt x="17371" y="424"/>
                        <a:pt x="19459" y="1204"/>
                      </a:cubicBezTo>
                      <a:cubicBezTo>
                        <a:pt x="21086" y="1778"/>
                        <a:pt x="22039" y="2402"/>
                        <a:pt x="22499" y="2402"/>
                      </a:cubicBezTo>
                      <a:cubicBezTo>
                        <a:pt x="22959" y="2402"/>
                        <a:pt x="22953" y="2226"/>
                        <a:pt x="23129" y="1999"/>
                      </a:cubicBezTo>
                      <a:lnTo>
                        <a:pt x="23628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3" y="6680"/>
                        <a:pt x="20706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1" y="5675"/>
                        <a:pt x="3411" y="11823"/>
                      </a:cubicBezTo>
                      <a:cubicBezTo>
                        <a:pt x="3411" y="17202"/>
                        <a:pt x="8361" y="20897"/>
                        <a:pt x="13501" y="20897"/>
                      </a:cubicBezTo>
                      <a:cubicBezTo>
                        <a:pt x="17448" y="20897"/>
                        <a:pt x="21023" y="18003"/>
                        <a:pt x="21023" y="16805"/>
                      </a:cubicBezTo>
                      <a:cubicBezTo>
                        <a:pt x="21009" y="16580"/>
                        <a:pt x="20938" y="16363"/>
                        <a:pt x="20815" y="16174"/>
                      </a:cubicBezTo>
                      <a:lnTo>
                        <a:pt x="21357" y="15821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0529A8A3-A483-63D2-B05B-CC96B3F4B3CC}"/>
                    </a:ext>
                  </a:extLst>
                </p:cNvPr>
                <p:cNvSpPr/>
                <p:nvPr/>
              </p:nvSpPr>
              <p:spPr>
                <a:xfrm>
                  <a:off x="8342665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74 w 20953"/>
                    <a:gd name="connsiteY1" fmla="*/ 20096 h 20096"/>
                    <a:gd name="connsiteX2" fmla="*/ 0 w 20953"/>
                    <a:gd name="connsiteY2" fmla="*/ 10051 h 20096"/>
                    <a:gd name="connsiteX3" fmla="*/ 10474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74 w 20953"/>
                    <a:gd name="connsiteY6" fmla="*/ 17612 h 20096"/>
                    <a:gd name="connsiteX7" fmla="*/ 18211 w 20953"/>
                    <a:gd name="connsiteY7" fmla="*/ 10001 h 20096"/>
                    <a:gd name="connsiteX8" fmla="*/ 10474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74" y="20096"/>
                      </a:cubicBezTo>
                      <a:cubicBezTo>
                        <a:pt x="4067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74" y="0"/>
                      </a:cubicBezTo>
                      <a:cubicBezTo>
                        <a:pt x="16874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74" y="17612"/>
                      </a:cubicBezTo>
                      <a:cubicBezTo>
                        <a:pt x="15209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74" y="2484"/>
                      </a:cubicBezTo>
                      <a:cubicBezTo>
                        <a:pt x="5732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6" name="Freeform 495">
                  <a:extLst>
                    <a:ext uri="{FF2B5EF4-FFF2-40B4-BE49-F238E27FC236}">
                      <a16:creationId xmlns:a16="http://schemas.microsoft.com/office/drawing/2014/main" id="{E1DAC215-4204-1E92-463E-1485EF4BEFCB}"/>
                    </a:ext>
                  </a:extLst>
                </p:cNvPr>
                <p:cNvSpPr/>
                <p:nvPr/>
              </p:nvSpPr>
              <p:spPr>
                <a:xfrm>
                  <a:off x="8367566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66 w 20121"/>
                    <a:gd name="connsiteY6" fmla="*/ 0 h 19617"/>
                    <a:gd name="connsiteX7" fmla="*/ 6066 w 20121"/>
                    <a:gd name="connsiteY7" fmla="*/ 536 h 19617"/>
                    <a:gd name="connsiteX8" fmla="*/ 4950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0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12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7" name="Freeform 496">
                  <a:extLst>
                    <a:ext uri="{FF2B5EF4-FFF2-40B4-BE49-F238E27FC236}">
                      <a16:creationId xmlns:a16="http://schemas.microsoft.com/office/drawing/2014/main" id="{D9D4CEFA-FE64-A413-7D5C-4FB184087893}"/>
                    </a:ext>
                  </a:extLst>
                </p:cNvPr>
                <p:cNvSpPr/>
                <p:nvPr/>
              </p:nvSpPr>
              <p:spPr>
                <a:xfrm>
                  <a:off x="8391635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4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3" y="14546"/>
                        <a:pt x="2046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4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6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73DA33FB-9AB1-92B6-129F-55F0C87FF9CC}"/>
                    </a:ext>
                  </a:extLst>
                </p:cNvPr>
                <p:cNvSpPr/>
                <p:nvPr/>
              </p:nvSpPr>
              <p:spPr>
                <a:xfrm>
                  <a:off x="8414330" y="3283968"/>
                  <a:ext cx="18753" cy="21691"/>
                </a:xfrm>
                <a:custGeom>
                  <a:avLst/>
                  <a:gdLst>
                    <a:gd name="connsiteX0" fmla="*/ 958 w 18753"/>
                    <a:gd name="connsiteY0" fmla="*/ 2863 h 21691"/>
                    <a:gd name="connsiteX1" fmla="*/ 0 w 18753"/>
                    <a:gd name="connsiteY1" fmla="*/ 1602 h 21691"/>
                    <a:gd name="connsiteX2" fmla="*/ 0 w 18753"/>
                    <a:gd name="connsiteY2" fmla="*/ 1066 h 21691"/>
                    <a:gd name="connsiteX3" fmla="*/ 16761 w 18753"/>
                    <a:gd name="connsiteY3" fmla="*/ 1066 h 21691"/>
                    <a:gd name="connsiteX4" fmla="*/ 17801 w 18753"/>
                    <a:gd name="connsiteY4" fmla="*/ 0 h 21691"/>
                    <a:gd name="connsiteX5" fmla="*/ 18299 w 18753"/>
                    <a:gd name="connsiteY5" fmla="*/ 0 h 21691"/>
                    <a:gd name="connsiteX6" fmla="*/ 18299 w 18753"/>
                    <a:gd name="connsiteY6" fmla="*/ 4622 h 21691"/>
                    <a:gd name="connsiteX7" fmla="*/ 17801 w 18753"/>
                    <a:gd name="connsiteY7" fmla="*/ 4622 h 21691"/>
                    <a:gd name="connsiteX8" fmla="*/ 16761 w 18753"/>
                    <a:gd name="connsiteY8" fmla="*/ 3556 h 21691"/>
                    <a:gd name="connsiteX9" fmla="*/ 3701 w 18753"/>
                    <a:gd name="connsiteY9" fmla="*/ 3556 h 21691"/>
                    <a:gd name="connsiteX10" fmla="*/ 3701 w 18753"/>
                    <a:gd name="connsiteY10" fmla="*/ 9339 h 21691"/>
                    <a:gd name="connsiteX11" fmla="*/ 12895 w 18753"/>
                    <a:gd name="connsiteY11" fmla="*/ 9339 h 21691"/>
                    <a:gd name="connsiteX12" fmla="*/ 13929 w 18753"/>
                    <a:gd name="connsiteY12" fmla="*/ 8267 h 21691"/>
                    <a:gd name="connsiteX13" fmla="*/ 14434 w 18753"/>
                    <a:gd name="connsiteY13" fmla="*/ 8267 h 21691"/>
                    <a:gd name="connsiteX14" fmla="*/ 14434 w 18753"/>
                    <a:gd name="connsiteY14" fmla="*/ 12895 h 21691"/>
                    <a:gd name="connsiteX15" fmla="*/ 13942 w 18753"/>
                    <a:gd name="connsiteY15" fmla="*/ 12895 h 21691"/>
                    <a:gd name="connsiteX16" fmla="*/ 12908 w 18753"/>
                    <a:gd name="connsiteY16" fmla="*/ 11830 h 21691"/>
                    <a:gd name="connsiteX17" fmla="*/ 3701 w 18753"/>
                    <a:gd name="connsiteY17" fmla="*/ 11830 h 21691"/>
                    <a:gd name="connsiteX18" fmla="*/ 3701 w 18753"/>
                    <a:gd name="connsiteY18" fmla="*/ 18135 h 21691"/>
                    <a:gd name="connsiteX19" fmla="*/ 17215 w 18753"/>
                    <a:gd name="connsiteY19" fmla="*/ 18135 h 21691"/>
                    <a:gd name="connsiteX20" fmla="*/ 18255 w 18753"/>
                    <a:gd name="connsiteY20" fmla="*/ 17070 h 21691"/>
                    <a:gd name="connsiteX21" fmla="*/ 18753 w 18753"/>
                    <a:gd name="connsiteY21" fmla="*/ 17070 h 21691"/>
                    <a:gd name="connsiteX22" fmla="*/ 18753 w 18753"/>
                    <a:gd name="connsiteY22" fmla="*/ 21692 h 21691"/>
                    <a:gd name="connsiteX23" fmla="*/ 18255 w 18753"/>
                    <a:gd name="connsiteY23" fmla="*/ 21692 h 21691"/>
                    <a:gd name="connsiteX24" fmla="*/ 17215 w 18753"/>
                    <a:gd name="connsiteY24" fmla="*/ 20626 h 21691"/>
                    <a:gd name="connsiteX25" fmla="*/ 0 w 18753"/>
                    <a:gd name="connsiteY25" fmla="*/ 20626 h 21691"/>
                    <a:gd name="connsiteX26" fmla="*/ 0 w 18753"/>
                    <a:gd name="connsiteY26" fmla="*/ 20090 h 21691"/>
                    <a:gd name="connsiteX27" fmla="*/ 958 w 18753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3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95" y="9339"/>
                      </a:lnTo>
                      <a:cubicBezTo>
                        <a:pt x="13721" y="9339"/>
                        <a:pt x="13929" y="9024"/>
                        <a:pt x="13929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42" y="12895"/>
                      </a:lnTo>
                      <a:cubicBezTo>
                        <a:pt x="13942" y="12139"/>
                        <a:pt x="13734" y="11830"/>
                        <a:pt x="12908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53" y="17070"/>
                      </a:lnTo>
                      <a:lnTo>
                        <a:pt x="18753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9B016110-9781-B524-730F-4AEF8EFFCCDC}"/>
                    </a:ext>
                  </a:extLst>
                </p:cNvPr>
                <p:cNvSpPr/>
                <p:nvPr/>
              </p:nvSpPr>
              <p:spPr>
                <a:xfrm>
                  <a:off x="8433745" y="3285033"/>
                  <a:ext cx="14553" cy="19869"/>
                </a:xfrm>
                <a:custGeom>
                  <a:avLst/>
                  <a:gdLst>
                    <a:gd name="connsiteX0" fmla="*/ 14554 w 14553"/>
                    <a:gd name="connsiteY0" fmla="*/ 19 h 19869"/>
                    <a:gd name="connsiteX1" fmla="*/ 14554 w 14553"/>
                    <a:gd name="connsiteY1" fmla="*/ 555 h 19869"/>
                    <a:gd name="connsiteX2" fmla="*/ 13513 w 14553"/>
                    <a:gd name="connsiteY2" fmla="*/ 1816 h 19869"/>
                    <a:gd name="connsiteX3" fmla="*/ 13513 w 14553"/>
                    <a:gd name="connsiteY3" fmla="*/ 14270 h 19869"/>
                    <a:gd name="connsiteX4" fmla="*/ 6779 w 14553"/>
                    <a:gd name="connsiteY4" fmla="*/ 19869 h 19869"/>
                    <a:gd name="connsiteX5" fmla="*/ 3285 w 14553"/>
                    <a:gd name="connsiteY5" fmla="*/ 19239 h 19869"/>
                    <a:gd name="connsiteX6" fmla="*/ 1249 w 14553"/>
                    <a:gd name="connsiteY6" fmla="*/ 18608 h 19869"/>
                    <a:gd name="connsiteX7" fmla="*/ 416 w 14553"/>
                    <a:gd name="connsiteY7" fmla="*/ 19182 h 19869"/>
                    <a:gd name="connsiteX8" fmla="*/ 0 w 14553"/>
                    <a:gd name="connsiteY8" fmla="*/ 19005 h 19869"/>
                    <a:gd name="connsiteX9" fmla="*/ 1665 w 14553"/>
                    <a:gd name="connsiteY9" fmla="*/ 14591 h 19869"/>
                    <a:gd name="connsiteX10" fmla="*/ 2163 w 14553"/>
                    <a:gd name="connsiteY10" fmla="*/ 14768 h 19869"/>
                    <a:gd name="connsiteX11" fmla="*/ 2081 w 14553"/>
                    <a:gd name="connsiteY11" fmla="*/ 15399 h 19869"/>
                    <a:gd name="connsiteX12" fmla="*/ 6735 w 14553"/>
                    <a:gd name="connsiteY12" fmla="*/ 17360 h 19869"/>
                    <a:gd name="connsiteX13" fmla="*/ 10934 w 14553"/>
                    <a:gd name="connsiteY13" fmla="*/ 13356 h 19869"/>
                    <a:gd name="connsiteX14" fmla="*/ 10934 w 14553"/>
                    <a:gd name="connsiteY14" fmla="*/ 1797 h 19869"/>
                    <a:gd name="connsiteX15" fmla="*/ 9894 w 14553"/>
                    <a:gd name="connsiteY15" fmla="*/ 536 h 19869"/>
                    <a:gd name="connsiteX16" fmla="*/ 9894 w 14553"/>
                    <a:gd name="connsiteY16" fmla="*/ 0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553" h="19869">
                      <a:moveTo>
                        <a:pt x="14554" y="19"/>
                      </a:moveTo>
                      <a:lnTo>
                        <a:pt x="14554" y="555"/>
                      </a:lnTo>
                      <a:cubicBezTo>
                        <a:pt x="13683" y="555"/>
                        <a:pt x="13513" y="776"/>
                        <a:pt x="13513" y="1816"/>
                      </a:cubicBezTo>
                      <a:lnTo>
                        <a:pt x="13513" y="14270"/>
                      </a:lnTo>
                      <a:cubicBezTo>
                        <a:pt x="13513" y="18684"/>
                        <a:pt x="10644" y="19869"/>
                        <a:pt x="6779" y="19869"/>
                      </a:cubicBezTo>
                      <a:cubicBezTo>
                        <a:pt x="5586" y="19867"/>
                        <a:pt x="4403" y="19654"/>
                        <a:pt x="3285" y="19239"/>
                      </a:cubicBezTo>
                      <a:cubicBezTo>
                        <a:pt x="2635" y="18947"/>
                        <a:pt x="1950" y="18736"/>
                        <a:pt x="1249" y="18608"/>
                      </a:cubicBezTo>
                      <a:cubicBezTo>
                        <a:pt x="914" y="18608"/>
                        <a:pt x="706" y="18829"/>
                        <a:pt x="416" y="19182"/>
                      </a:cubicBezTo>
                      <a:lnTo>
                        <a:pt x="0" y="19005"/>
                      </a:lnTo>
                      <a:lnTo>
                        <a:pt x="1665" y="14591"/>
                      </a:lnTo>
                      <a:lnTo>
                        <a:pt x="2163" y="14768"/>
                      </a:lnTo>
                      <a:cubicBezTo>
                        <a:pt x="2114" y="14975"/>
                        <a:pt x="2087" y="15186"/>
                        <a:pt x="2081" y="15399"/>
                      </a:cubicBezTo>
                      <a:cubicBezTo>
                        <a:pt x="2081" y="16553"/>
                        <a:pt x="4326" y="17360"/>
                        <a:pt x="6735" y="17360"/>
                      </a:cubicBezTo>
                      <a:cubicBezTo>
                        <a:pt x="9887" y="17360"/>
                        <a:pt x="10934" y="16471"/>
                        <a:pt x="10934" y="13356"/>
                      </a:cubicBezTo>
                      <a:lnTo>
                        <a:pt x="10934" y="1797"/>
                      </a:lnTo>
                      <a:cubicBezTo>
                        <a:pt x="10934" y="776"/>
                        <a:pt x="10770" y="536"/>
                        <a:pt x="9894" y="536"/>
                      </a:cubicBezTo>
                      <a:lnTo>
                        <a:pt x="9894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DB85D4D1-7076-77FF-78C1-BF89EEB8F20A}"/>
                    </a:ext>
                  </a:extLst>
                </p:cNvPr>
                <p:cNvSpPr/>
                <p:nvPr/>
              </p:nvSpPr>
              <p:spPr>
                <a:xfrm>
                  <a:off x="8452366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49 w 20960"/>
                    <a:gd name="connsiteY5" fmla="*/ 10001 h 20096"/>
                    <a:gd name="connsiteX6" fmla="*/ 10480 w 20960"/>
                    <a:gd name="connsiteY6" fmla="*/ 17612 h 20096"/>
                    <a:gd name="connsiteX7" fmla="*/ 18217 w 20960"/>
                    <a:gd name="connsiteY7" fmla="*/ 10001 h 20096"/>
                    <a:gd name="connsiteX8" fmla="*/ 10480 w 20960"/>
                    <a:gd name="connsiteY8" fmla="*/ 2484 h 20096"/>
                    <a:gd name="connsiteX9" fmla="*/ 2749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7" y="20096"/>
                        <a:pt x="10480" y="20096"/>
                      </a:cubicBezTo>
                      <a:cubicBezTo>
                        <a:pt x="4073" y="20096"/>
                        <a:pt x="0" y="15563"/>
                        <a:pt x="0" y="10051"/>
                      </a:cubicBezTo>
                      <a:cubicBezTo>
                        <a:pt x="0" y="4540"/>
                        <a:pt x="4080" y="0"/>
                        <a:pt x="10480" y="0"/>
                      </a:cubicBezTo>
                      <a:cubicBezTo>
                        <a:pt x="16880" y="0"/>
                        <a:pt x="20960" y="4534"/>
                        <a:pt x="20960" y="10051"/>
                      </a:cubicBezTo>
                      <a:close/>
                      <a:moveTo>
                        <a:pt x="2749" y="10001"/>
                      </a:moveTo>
                      <a:cubicBezTo>
                        <a:pt x="2749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7" y="14232"/>
                        <a:pt x="18217" y="10001"/>
                      </a:cubicBezTo>
                      <a:cubicBezTo>
                        <a:pt x="18217" y="5770"/>
                        <a:pt x="15222" y="2484"/>
                        <a:pt x="10480" y="2484"/>
                      </a:cubicBezTo>
                      <a:cubicBezTo>
                        <a:pt x="5738" y="2484"/>
                        <a:pt x="2749" y="5826"/>
                        <a:pt x="2749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0EC97437-ED52-9DBC-7E8A-DC9597E7BF00}"/>
                    </a:ext>
                  </a:extLst>
                </p:cNvPr>
                <p:cNvSpPr/>
                <p:nvPr/>
              </p:nvSpPr>
              <p:spPr>
                <a:xfrm>
                  <a:off x="8485773" y="3280991"/>
                  <a:ext cx="21918" cy="23923"/>
                </a:xfrm>
                <a:custGeom>
                  <a:avLst/>
                  <a:gdLst>
                    <a:gd name="connsiteX0" fmla="*/ 2220 w 21918"/>
                    <a:gd name="connsiteY0" fmla="*/ 16288 h 23923"/>
                    <a:gd name="connsiteX1" fmla="*/ 2762 w 21918"/>
                    <a:gd name="connsiteY1" fmla="*/ 16603 h 23923"/>
                    <a:gd name="connsiteX2" fmla="*/ 2636 w 21918"/>
                    <a:gd name="connsiteY2" fmla="*/ 17177 h 23923"/>
                    <a:gd name="connsiteX3" fmla="*/ 10997 w 21918"/>
                    <a:gd name="connsiteY3" fmla="*/ 20960 h 23923"/>
                    <a:gd name="connsiteX4" fmla="*/ 18482 w 21918"/>
                    <a:gd name="connsiteY4" fmla="*/ 16546 h 23923"/>
                    <a:gd name="connsiteX5" fmla="*/ 769 w 21918"/>
                    <a:gd name="connsiteY5" fmla="*/ 7157 h 23923"/>
                    <a:gd name="connsiteX6" fmla="*/ 11489 w 21918"/>
                    <a:gd name="connsiteY6" fmla="*/ 0 h 23923"/>
                    <a:gd name="connsiteX7" fmla="*/ 19472 w 21918"/>
                    <a:gd name="connsiteY7" fmla="*/ 1690 h 23923"/>
                    <a:gd name="connsiteX8" fmla="*/ 20550 w 21918"/>
                    <a:gd name="connsiteY8" fmla="*/ 1110 h 23923"/>
                    <a:gd name="connsiteX9" fmla="*/ 21055 w 21918"/>
                    <a:gd name="connsiteY9" fmla="*/ 1337 h 23923"/>
                    <a:gd name="connsiteX10" fmla="*/ 18797 w 21918"/>
                    <a:gd name="connsiteY10" fmla="*/ 6419 h 23923"/>
                    <a:gd name="connsiteX11" fmla="*/ 18337 w 21918"/>
                    <a:gd name="connsiteY11" fmla="*/ 6104 h 23923"/>
                    <a:gd name="connsiteX12" fmla="*/ 18381 w 21918"/>
                    <a:gd name="connsiteY12" fmla="*/ 5530 h 23923"/>
                    <a:gd name="connsiteX13" fmla="*/ 11521 w 21918"/>
                    <a:gd name="connsiteY13" fmla="*/ 2907 h 23923"/>
                    <a:gd name="connsiteX14" fmla="*/ 4200 w 21918"/>
                    <a:gd name="connsiteY14" fmla="*/ 7088 h 23923"/>
                    <a:gd name="connsiteX15" fmla="*/ 21919 w 21918"/>
                    <a:gd name="connsiteY15" fmla="*/ 16546 h 23923"/>
                    <a:gd name="connsiteX16" fmla="*/ 11104 w 21918"/>
                    <a:gd name="connsiteY16" fmla="*/ 23924 h 23923"/>
                    <a:gd name="connsiteX17" fmla="*/ 1293 w 21918"/>
                    <a:gd name="connsiteY17" fmla="*/ 21168 h 23923"/>
                    <a:gd name="connsiteX18" fmla="*/ 416 w 21918"/>
                    <a:gd name="connsiteY18" fmla="*/ 21704 h 23923"/>
                    <a:gd name="connsiteX19" fmla="*/ 0 w 21918"/>
                    <a:gd name="connsiteY19" fmla="*/ 21439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918" h="23923">
                      <a:moveTo>
                        <a:pt x="2220" y="16288"/>
                      </a:moveTo>
                      <a:lnTo>
                        <a:pt x="2762" y="16603"/>
                      </a:lnTo>
                      <a:cubicBezTo>
                        <a:pt x="2686" y="16785"/>
                        <a:pt x="2643" y="16979"/>
                        <a:pt x="2636" y="17177"/>
                      </a:cubicBezTo>
                      <a:cubicBezTo>
                        <a:pt x="2636" y="18823"/>
                        <a:pt x="6917" y="20960"/>
                        <a:pt x="10997" y="20960"/>
                      </a:cubicBezTo>
                      <a:cubicBezTo>
                        <a:pt x="16237" y="20960"/>
                        <a:pt x="18482" y="19069"/>
                        <a:pt x="18482" y="16546"/>
                      </a:cubicBezTo>
                      <a:cubicBezTo>
                        <a:pt x="18482" y="9610"/>
                        <a:pt x="769" y="18148"/>
                        <a:pt x="769" y="7157"/>
                      </a:cubicBezTo>
                      <a:cubicBezTo>
                        <a:pt x="769" y="2938"/>
                        <a:pt x="5423" y="0"/>
                        <a:pt x="11489" y="0"/>
                      </a:cubicBezTo>
                      <a:cubicBezTo>
                        <a:pt x="16231" y="0"/>
                        <a:pt x="18394" y="1690"/>
                        <a:pt x="19472" y="1690"/>
                      </a:cubicBezTo>
                      <a:cubicBezTo>
                        <a:pt x="19910" y="1704"/>
                        <a:pt x="20321" y="1483"/>
                        <a:pt x="20550" y="1110"/>
                      </a:cubicBezTo>
                      <a:lnTo>
                        <a:pt x="21055" y="1337"/>
                      </a:lnTo>
                      <a:lnTo>
                        <a:pt x="18797" y="6419"/>
                      </a:lnTo>
                      <a:lnTo>
                        <a:pt x="18337" y="6104"/>
                      </a:lnTo>
                      <a:cubicBezTo>
                        <a:pt x="18372" y="5915"/>
                        <a:pt x="18387" y="5722"/>
                        <a:pt x="18381" y="5530"/>
                      </a:cubicBezTo>
                      <a:cubicBezTo>
                        <a:pt x="18381" y="4685"/>
                        <a:pt x="15556" y="2907"/>
                        <a:pt x="11521" y="2907"/>
                      </a:cubicBezTo>
                      <a:cubicBezTo>
                        <a:pt x="7031" y="2907"/>
                        <a:pt x="4200" y="4685"/>
                        <a:pt x="4200" y="7088"/>
                      </a:cubicBezTo>
                      <a:cubicBezTo>
                        <a:pt x="4200" y="13135"/>
                        <a:pt x="21919" y="5038"/>
                        <a:pt x="21919" y="16546"/>
                      </a:cubicBezTo>
                      <a:cubicBezTo>
                        <a:pt x="21919" y="20279"/>
                        <a:pt x="18173" y="23924"/>
                        <a:pt x="11104" y="23924"/>
                      </a:cubicBezTo>
                      <a:cubicBezTo>
                        <a:pt x="5114" y="23924"/>
                        <a:pt x="2535" y="21168"/>
                        <a:pt x="1293" y="21168"/>
                      </a:cubicBezTo>
                      <a:cubicBezTo>
                        <a:pt x="931" y="21194"/>
                        <a:pt x="604" y="21394"/>
                        <a:pt x="416" y="21704"/>
                      </a:cubicBezTo>
                      <a:lnTo>
                        <a:pt x="0" y="2143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3D370C09-82AF-A933-9524-A891E0DA32E2}"/>
                    </a:ext>
                  </a:extLst>
                </p:cNvPr>
                <p:cNvSpPr/>
                <p:nvPr/>
              </p:nvSpPr>
              <p:spPr>
                <a:xfrm>
                  <a:off x="8511110" y="3285033"/>
                  <a:ext cx="20039" cy="19850"/>
                </a:xfrm>
                <a:custGeom>
                  <a:avLst/>
                  <a:gdLst>
                    <a:gd name="connsiteX0" fmla="*/ 19169 w 20039"/>
                    <a:gd name="connsiteY0" fmla="*/ 13362 h 19850"/>
                    <a:gd name="connsiteX1" fmla="*/ 10020 w 20039"/>
                    <a:gd name="connsiteY1" fmla="*/ 19850 h 19850"/>
                    <a:gd name="connsiteX2" fmla="*/ 870 w 20039"/>
                    <a:gd name="connsiteY2" fmla="*/ 13362 h 19850"/>
                    <a:gd name="connsiteX3" fmla="*/ 870 w 20039"/>
                    <a:gd name="connsiteY3" fmla="*/ 1797 h 19850"/>
                    <a:gd name="connsiteX4" fmla="*/ 0 w 20039"/>
                    <a:gd name="connsiteY4" fmla="*/ 536 h 19850"/>
                    <a:gd name="connsiteX5" fmla="*/ 0 w 20039"/>
                    <a:gd name="connsiteY5" fmla="*/ 0 h 19850"/>
                    <a:gd name="connsiteX6" fmla="*/ 4326 w 20039"/>
                    <a:gd name="connsiteY6" fmla="*/ 0 h 19850"/>
                    <a:gd name="connsiteX7" fmla="*/ 4326 w 20039"/>
                    <a:gd name="connsiteY7" fmla="*/ 536 h 19850"/>
                    <a:gd name="connsiteX8" fmla="*/ 3449 w 20039"/>
                    <a:gd name="connsiteY8" fmla="*/ 1797 h 19850"/>
                    <a:gd name="connsiteX9" fmla="*/ 3449 w 20039"/>
                    <a:gd name="connsiteY9" fmla="*/ 12782 h 19850"/>
                    <a:gd name="connsiteX10" fmla="*/ 10020 w 20039"/>
                    <a:gd name="connsiteY10" fmla="*/ 17366 h 19850"/>
                    <a:gd name="connsiteX11" fmla="*/ 16590 w 20039"/>
                    <a:gd name="connsiteY11" fmla="*/ 12782 h 19850"/>
                    <a:gd name="connsiteX12" fmla="*/ 16590 w 20039"/>
                    <a:gd name="connsiteY12" fmla="*/ 1797 h 19850"/>
                    <a:gd name="connsiteX13" fmla="*/ 15714 w 20039"/>
                    <a:gd name="connsiteY13" fmla="*/ 536 h 19850"/>
                    <a:gd name="connsiteX14" fmla="*/ 15714 w 20039"/>
                    <a:gd name="connsiteY14" fmla="*/ 0 h 19850"/>
                    <a:gd name="connsiteX15" fmla="*/ 20040 w 20039"/>
                    <a:gd name="connsiteY15" fmla="*/ 0 h 19850"/>
                    <a:gd name="connsiteX16" fmla="*/ 20040 w 20039"/>
                    <a:gd name="connsiteY16" fmla="*/ 536 h 19850"/>
                    <a:gd name="connsiteX17" fmla="*/ 19169 w 20039"/>
                    <a:gd name="connsiteY17" fmla="*/ 1797 h 19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39" h="19850">
                      <a:moveTo>
                        <a:pt x="19169" y="13362"/>
                      </a:moveTo>
                      <a:cubicBezTo>
                        <a:pt x="19207" y="18343"/>
                        <a:pt x="14219" y="19850"/>
                        <a:pt x="10020" y="19850"/>
                      </a:cubicBezTo>
                      <a:cubicBezTo>
                        <a:pt x="5820" y="19850"/>
                        <a:pt x="832" y="18343"/>
                        <a:pt x="870" y="13362"/>
                      </a:cubicBezTo>
                      <a:lnTo>
                        <a:pt x="870" y="1797"/>
                      </a:lnTo>
                      <a:cubicBezTo>
                        <a:pt x="870" y="776"/>
                        <a:pt x="706" y="536"/>
                        <a:pt x="0" y="536"/>
                      </a:cubicBezTo>
                      <a:lnTo>
                        <a:pt x="0" y="0"/>
                      </a:lnTo>
                      <a:lnTo>
                        <a:pt x="4326" y="0"/>
                      </a:lnTo>
                      <a:lnTo>
                        <a:pt x="4326" y="536"/>
                      </a:lnTo>
                      <a:cubicBezTo>
                        <a:pt x="3619" y="536"/>
                        <a:pt x="3449" y="757"/>
                        <a:pt x="3449" y="1797"/>
                      </a:cubicBezTo>
                      <a:lnTo>
                        <a:pt x="3449" y="12782"/>
                      </a:lnTo>
                      <a:cubicBezTo>
                        <a:pt x="3449" y="16162"/>
                        <a:pt x="6066" y="17366"/>
                        <a:pt x="10020" y="17366"/>
                      </a:cubicBezTo>
                      <a:cubicBezTo>
                        <a:pt x="13973" y="17366"/>
                        <a:pt x="16590" y="16162"/>
                        <a:pt x="16590" y="12782"/>
                      </a:cubicBezTo>
                      <a:lnTo>
                        <a:pt x="16590" y="1797"/>
                      </a:lnTo>
                      <a:cubicBezTo>
                        <a:pt x="16590" y="776"/>
                        <a:pt x="16420" y="536"/>
                        <a:pt x="15714" y="536"/>
                      </a:cubicBezTo>
                      <a:lnTo>
                        <a:pt x="15714" y="0"/>
                      </a:lnTo>
                      <a:lnTo>
                        <a:pt x="20040" y="0"/>
                      </a:lnTo>
                      <a:lnTo>
                        <a:pt x="20040" y="536"/>
                      </a:lnTo>
                      <a:cubicBezTo>
                        <a:pt x="19333" y="536"/>
                        <a:pt x="19169" y="757"/>
                        <a:pt x="19169" y="1797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id="{D6D55417-FB94-57DE-930E-B24C35B112DC}"/>
                    </a:ext>
                  </a:extLst>
                </p:cNvPr>
                <p:cNvSpPr/>
                <p:nvPr/>
              </p:nvSpPr>
              <p:spPr>
                <a:xfrm>
                  <a:off x="8535551" y="3285033"/>
                  <a:ext cx="17384" cy="19585"/>
                </a:xfrm>
                <a:custGeom>
                  <a:avLst/>
                  <a:gdLst>
                    <a:gd name="connsiteX0" fmla="*/ 1040 w 17384"/>
                    <a:gd name="connsiteY0" fmla="*/ 1797 h 19585"/>
                    <a:gd name="connsiteX1" fmla="*/ 0 w 17384"/>
                    <a:gd name="connsiteY1" fmla="*/ 536 h 19585"/>
                    <a:gd name="connsiteX2" fmla="*/ 0 w 17384"/>
                    <a:gd name="connsiteY2" fmla="*/ 0 h 19585"/>
                    <a:gd name="connsiteX3" fmla="*/ 11149 w 17384"/>
                    <a:gd name="connsiteY3" fmla="*/ 0 h 19585"/>
                    <a:gd name="connsiteX4" fmla="*/ 17385 w 17384"/>
                    <a:gd name="connsiteY4" fmla="*/ 5467 h 19585"/>
                    <a:gd name="connsiteX5" fmla="*/ 11476 w 17384"/>
                    <a:gd name="connsiteY5" fmla="*/ 11029 h 19585"/>
                    <a:gd name="connsiteX6" fmla="*/ 3619 w 17384"/>
                    <a:gd name="connsiteY6" fmla="*/ 11029 h 19585"/>
                    <a:gd name="connsiteX7" fmla="*/ 3619 w 17384"/>
                    <a:gd name="connsiteY7" fmla="*/ 17788 h 19585"/>
                    <a:gd name="connsiteX8" fmla="*/ 4660 w 17384"/>
                    <a:gd name="connsiteY8" fmla="*/ 19050 h 19585"/>
                    <a:gd name="connsiteX9" fmla="*/ 4660 w 17384"/>
                    <a:gd name="connsiteY9" fmla="*/ 19586 h 19585"/>
                    <a:gd name="connsiteX10" fmla="*/ 0 w 17384"/>
                    <a:gd name="connsiteY10" fmla="*/ 19586 h 19585"/>
                    <a:gd name="connsiteX11" fmla="*/ 0 w 17384"/>
                    <a:gd name="connsiteY11" fmla="*/ 19050 h 19585"/>
                    <a:gd name="connsiteX12" fmla="*/ 1040 w 17384"/>
                    <a:gd name="connsiteY12" fmla="*/ 17788 h 19585"/>
                    <a:gd name="connsiteX13" fmla="*/ 3619 w 17384"/>
                    <a:gd name="connsiteY13" fmla="*/ 8544 h 19585"/>
                    <a:gd name="connsiteX14" fmla="*/ 11268 w 17384"/>
                    <a:gd name="connsiteY14" fmla="*/ 8544 h 19585"/>
                    <a:gd name="connsiteX15" fmla="*/ 14642 w 17384"/>
                    <a:gd name="connsiteY15" fmla="*/ 5391 h 19585"/>
                    <a:gd name="connsiteX16" fmla="*/ 10688 w 17384"/>
                    <a:gd name="connsiteY16" fmla="*/ 2327 h 19585"/>
                    <a:gd name="connsiteX17" fmla="*/ 3619 w 17384"/>
                    <a:gd name="connsiteY17" fmla="*/ 2327 h 19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384" h="19585">
                      <a:moveTo>
                        <a:pt x="1040" y="1797"/>
                      </a:move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1149" y="0"/>
                      </a:lnTo>
                      <a:cubicBezTo>
                        <a:pt x="15260" y="0"/>
                        <a:pt x="17385" y="1778"/>
                        <a:pt x="17385" y="5467"/>
                      </a:cubicBezTo>
                      <a:cubicBezTo>
                        <a:pt x="17385" y="8803"/>
                        <a:pt x="14554" y="11029"/>
                        <a:pt x="11476" y="11029"/>
                      </a:cubicBezTo>
                      <a:lnTo>
                        <a:pt x="3619" y="11029"/>
                      </a:lnTo>
                      <a:lnTo>
                        <a:pt x="3619" y="17788"/>
                      </a:lnTo>
                      <a:cubicBezTo>
                        <a:pt x="3619" y="18810"/>
                        <a:pt x="3783" y="19050"/>
                        <a:pt x="4660" y="19050"/>
                      </a:cubicBezTo>
                      <a:lnTo>
                        <a:pt x="4660" y="19586"/>
                      </a:lnTo>
                      <a:lnTo>
                        <a:pt x="0" y="19586"/>
                      </a:ln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close/>
                      <a:moveTo>
                        <a:pt x="3619" y="8544"/>
                      </a:moveTo>
                      <a:lnTo>
                        <a:pt x="11268" y="8544"/>
                      </a:lnTo>
                      <a:cubicBezTo>
                        <a:pt x="13513" y="8544"/>
                        <a:pt x="14642" y="7346"/>
                        <a:pt x="14642" y="5391"/>
                      </a:cubicBezTo>
                      <a:cubicBezTo>
                        <a:pt x="14642" y="3260"/>
                        <a:pt x="13349" y="2327"/>
                        <a:pt x="10688" y="2327"/>
                      </a:cubicBezTo>
                      <a:lnTo>
                        <a:pt x="3619" y="232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4" name="Freeform 503">
                  <a:extLst>
                    <a:ext uri="{FF2B5EF4-FFF2-40B4-BE49-F238E27FC236}">
                      <a16:creationId xmlns:a16="http://schemas.microsoft.com/office/drawing/2014/main" id="{AA4DFA96-B0CE-4869-EC14-A766DDAB626F}"/>
                    </a:ext>
                  </a:extLst>
                </p:cNvPr>
                <p:cNvSpPr/>
                <p:nvPr/>
              </p:nvSpPr>
              <p:spPr>
                <a:xfrm>
                  <a:off x="8555319" y="3283968"/>
                  <a:ext cx="18772" cy="21691"/>
                </a:xfrm>
                <a:custGeom>
                  <a:avLst/>
                  <a:gdLst>
                    <a:gd name="connsiteX0" fmla="*/ 958 w 18772"/>
                    <a:gd name="connsiteY0" fmla="*/ 2863 h 21691"/>
                    <a:gd name="connsiteX1" fmla="*/ 0 w 18772"/>
                    <a:gd name="connsiteY1" fmla="*/ 1602 h 21691"/>
                    <a:gd name="connsiteX2" fmla="*/ 0 w 18772"/>
                    <a:gd name="connsiteY2" fmla="*/ 1066 h 21691"/>
                    <a:gd name="connsiteX3" fmla="*/ 16761 w 18772"/>
                    <a:gd name="connsiteY3" fmla="*/ 1066 h 21691"/>
                    <a:gd name="connsiteX4" fmla="*/ 17801 w 18772"/>
                    <a:gd name="connsiteY4" fmla="*/ 0 h 21691"/>
                    <a:gd name="connsiteX5" fmla="*/ 18299 w 18772"/>
                    <a:gd name="connsiteY5" fmla="*/ 0 h 21691"/>
                    <a:gd name="connsiteX6" fmla="*/ 18299 w 18772"/>
                    <a:gd name="connsiteY6" fmla="*/ 4622 h 21691"/>
                    <a:gd name="connsiteX7" fmla="*/ 17801 w 18772"/>
                    <a:gd name="connsiteY7" fmla="*/ 4622 h 21691"/>
                    <a:gd name="connsiteX8" fmla="*/ 16761 w 18772"/>
                    <a:gd name="connsiteY8" fmla="*/ 3556 h 21691"/>
                    <a:gd name="connsiteX9" fmla="*/ 3720 w 18772"/>
                    <a:gd name="connsiteY9" fmla="*/ 3556 h 21691"/>
                    <a:gd name="connsiteX10" fmla="*/ 3720 w 18772"/>
                    <a:gd name="connsiteY10" fmla="*/ 9339 h 21691"/>
                    <a:gd name="connsiteX11" fmla="*/ 12939 w 18772"/>
                    <a:gd name="connsiteY11" fmla="*/ 9339 h 21691"/>
                    <a:gd name="connsiteX12" fmla="*/ 13973 w 18772"/>
                    <a:gd name="connsiteY12" fmla="*/ 8267 h 21691"/>
                    <a:gd name="connsiteX13" fmla="*/ 14478 w 18772"/>
                    <a:gd name="connsiteY13" fmla="*/ 8267 h 21691"/>
                    <a:gd name="connsiteX14" fmla="*/ 14478 w 18772"/>
                    <a:gd name="connsiteY14" fmla="*/ 12895 h 21691"/>
                    <a:gd name="connsiteX15" fmla="*/ 13973 w 18772"/>
                    <a:gd name="connsiteY15" fmla="*/ 12895 h 21691"/>
                    <a:gd name="connsiteX16" fmla="*/ 12939 w 18772"/>
                    <a:gd name="connsiteY16" fmla="*/ 11830 h 21691"/>
                    <a:gd name="connsiteX17" fmla="*/ 3720 w 18772"/>
                    <a:gd name="connsiteY17" fmla="*/ 11830 h 21691"/>
                    <a:gd name="connsiteX18" fmla="*/ 3720 w 18772"/>
                    <a:gd name="connsiteY18" fmla="*/ 18135 h 21691"/>
                    <a:gd name="connsiteX19" fmla="*/ 17234 w 18772"/>
                    <a:gd name="connsiteY19" fmla="*/ 18135 h 21691"/>
                    <a:gd name="connsiteX20" fmla="*/ 18274 w 18772"/>
                    <a:gd name="connsiteY20" fmla="*/ 17070 h 21691"/>
                    <a:gd name="connsiteX21" fmla="*/ 18772 w 18772"/>
                    <a:gd name="connsiteY21" fmla="*/ 17070 h 21691"/>
                    <a:gd name="connsiteX22" fmla="*/ 18772 w 18772"/>
                    <a:gd name="connsiteY22" fmla="*/ 21692 h 21691"/>
                    <a:gd name="connsiteX23" fmla="*/ 18274 w 18772"/>
                    <a:gd name="connsiteY23" fmla="*/ 21692 h 21691"/>
                    <a:gd name="connsiteX24" fmla="*/ 17234 w 18772"/>
                    <a:gd name="connsiteY24" fmla="*/ 20626 h 21691"/>
                    <a:gd name="connsiteX25" fmla="*/ 19 w 18772"/>
                    <a:gd name="connsiteY25" fmla="*/ 20626 h 21691"/>
                    <a:gd name="connsiteX26" fmla="*/ 19 w 18772"/>
                    <a:gd name="connsiteY26" fmla="*/ 20090 h 21691"/>
                    <a:gd name="connsiteX27" fmla="*/ 977 w 18772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72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0" y="3556"/>
                      </a:lnTo>
                      <a:lnTo>
                        <a:pt x="3720" y="9339"/>
                      </a:lnTo>
                      <a:lnTo>
                        <a:pt x="12939" y="9339"/>
                      </a:lnTo>
                      <a:cubicBezTo>
                        <a:pt x="13765" y="9339"/>
                        <a:pt x="13973" y="9024"/>
                        <a:pt x="13973" y="8267"/>
                      </a:cubicBezTo>
                      <a:lnTo>
                        <a:pt x="14478" y="8267"/>
                      </a:lnTo>
                      <a:lnTo>
                        <a:pt x="14478" y="12895"/>
                      </a:lnTo>
                      <a:lnTo>
                        <a:pt x="13973" y="12895"/>
                      </a:lnTo>
                      <a:cubicBezTo>
                        <a:pt x="13973" y="12139"/>
                        <a:pt x="13765" y="11830"/>
                        <a:pt x="12939" y="11830"/>
                      </a:cubicBezTo>
                      <a:lnTo>
                        <a:pt x="3720" y="11830"/>
                      </a:lnTo>
                      <a:lnTo>
                        <a:pt x="3720" y="18135"/>
                      </a:lnTo>
                      <a:lnTo>
                        <a:pt x="17234" y="18135"/>
                      </a:lnTo>
                      <a:cubicBezTo>
                        <a:pt x="18066" y="18135"/>
                        <a:pt x="18274" y="17826"/>
                        <a:pt x="18274" y="17070"/>
                      </a:cubicBezTo>
                      <a:lnTo>
                        <a:pt x="18772" y="17070"/>
                      </a:lnTo>
                      <a:lnTo>
                        <a:pt x="18772" y="21692"/>
                      </a:lnTo>
                      <a:lnTo>
                        <a:pt x="18274" y="21692"/>
                      </a:lnTo>
                      <a:cubicBezTo>
                        <a:pt x="18274" y="20935"/>
                        <a:pt x="18066" y="20626"/>
                        <a:pt x="17234" y="20626"/>
                      </a:cubicBezTo>
                      <a:lnTo>
                        <a:pt x="19" y="20626"/>
                      </a:lnTo>
                      <a:lnTo>
                        <a:pt x="19" y="20090"/>
                      </a:lnTo>
                      <a:cubicBezTo>
                        <a:pt x="813" y="20090"/>
                        <a:pt x="977" y="19869"/>
                        <a:pt x="977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BF51B38A-9D52-920E-D99B-682CB5B8011C}"/>
                    </a:ext>
                  </a:extLst>
                </p:cNvPr>
                <p:cNvSpPr/>
                <p:nvPr/>
              </p:nvSpPr>
              <p:spPr>
                <a:xfrm>
                  <a:off x="8577414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54 w 18532"/>
                    <a:gd name="connsiteY1" fmla="*/ 19069 h 19604"/>
                    <a:gd name="connsiteX2" fmla="*/ 4654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36 h 19604"/>
                    <a:gd name="connsiteX13" fmla="*/ 18533 w 18532"/>
                    <a:gd name="connsiteY13" fmla="*/ 19031 h 19604"/>
                    <a:gd name="connsiteX14" fmla="*/ 18533 w 18532"/>
                    <a:gd name="connsiteY14" fmla="*/ 19567 h 19604"/>
                    <a:gd name="connsiteX15" fmla="*/ 14043 w 18532"/>
                    <a:gd name="connsiteY15" fmla="*/ 19567 h 19604"/>
                    <a:gd name="connsiteX16" fmla="*/ 14043 w 18532"/>
                    <a:gd name="connsiteY16" fmla="*/ 19031 h 19604"/>
                    <a:gd name="connsiteX17" fmla="*/ 14705 w 18532"/>
                    <a:gd name="connsiteY17" fmla="*/ 18678 h 19604"/>
                    <a:gd name="connsiteX18" fmla="*/ 14251 w 18532"/>
                    <a:gd name="connsiteY18" fmla="*/ 17612 h 19604"/>
                    <a:gd name="connsiteX19" fmla="*/ 10177 w 18532"/>
                    <a:gd name="connsiteY19" fmla="*/ 10764 h 19604"/>
                    <a:gd name="connsiteX20" fmla="*/ 3619 w 18532"/>
                    <a:gd name="connsiteY20" fmla="*/ 10764 h 19604"/>
                    <a:gd name="connsiteX21" fmla="*/ 3619 w 18532"/>
                    <a:gd name="connsiteY21" fmla="*/ 8292 h 19604"/>
                    <a:gd name="connsiteX22" fmla="*/ 12448 w 18532"/>
                    <a:gd name="connsiteY22" fmla="*/ 8292 h 19604"/>
                    <a:gd name="connsiteX23" fmla="*/ 15190 w 18532"/>
                    <a:gd name="connsiteY23" fmla="*/ 5398 h 19604"/>
                    <a:gd name="connsiteX24" fmla="*/ 12038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0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36"/>
                      </a:lnTo>
                      <a:cubicBezTo>
                        <a:pt x="17864" y="18867"/>
                        <a:pt x="18079" y="19031"/>
                        <a:pt x="18533" y="19031"/>
                      </a:cubicBezTo>
                      <a:lnTo>
                        <a:pt x="18533" y="19567"/>
                      </a:lnTo>
                      <a:lnTo>
                        <a:pt x="14043" y="19567"/>
                      </a:lnTo>
                      <a:lnTo>
                        <a:pt x="14043" y="19031"/>
                      </a:lnTo>
                      <a:cubicBezTo>
                        <a:pt x="14623" y="19031"/>
                        <a:pt x="14705" y="18942"/>
                        <a:pt x="14705" y="18678"/>
                      </a:cubicBezTo>
                      <a:cubicBezTo>
                        <a:pt x="14635" y="18293"/>
                        <a:pt x="14480" y="17929"/>
                        <a:pt x="14251" y="17612"/>
                      </a:cubicBezTo>
                      <a:lnTo>
                        <a:pt x="10177" y="10764"/>
                      </a:lnTo>
                      <a:lnTo>
                        <a:pt x="3619" y="10764"/>
                      </a:lnTo>
                      <a:close/>
                      <a:moveTo>
                        <a:pt x="3619" y="8292"/>
                      </a:moveTo>
                      <a:lnTo>
                        <a:pt x="12448" y="8292"/>
                      </a:lnTo>
                      <a:cubicBezTo>
                        <a:pt x="14446" y="8292"/>
                        <a:pt x="15190" y="7359"/>
                        <a:pt x="15190" y="5398"/>
                      </a:cubicBezTo>
                      <a:cubicBezTo>
                        <a:pt x="15190" y="3266"/>
                        <a:pt x="14484" y="2333"/>
                        <a:pt x="12038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FE0C880F-B946-4BD3-F8F8-D37928EEBD4F}"/>
                    </a:ext>
                  </a:extLst>
                </p:cNvPr>
                <p:cNvSpPr/>
                <p:nvPr/>
              </p:nvSpPr>
              <p:spPr>
                <a:xfrm>
                  <a:off x="8600153" y="3285033"/>
                  <a:ext cx="4678" cy="19604"/>
                </a:xfrm>
                <a:custGeom>
                  <a:avLst/>
                  <a:gdLst>
                    <a:gd name="connsiteX0" fmla="*/ 0 w 4678"/>
                    <a:gd name="connsiteY0" fmla="*/ 19586 h 19604"/>
                    <a:gd name="connsiteX1" fmla="*/ 0 w 4678"/>
                    <a:gd name="connsiteY1" fmla="*/ 19050 h 19604"/>
                    <a:gd name="connsiteX2" fmla="*/ 1040 w 4678"/>
                    <a:gd name="connsiteY2" fmla="*/ 17788 h 19604"/>
                    <a:gd name="connsiteX3" fmla="*/ 1040 w 4678"/>
                    <a:gd name="connsiteY3" fmla="*/ 1797 h 19604"/>
                    <a:gd name="connsiteX4" fmla="*/ 0 w 4678"/>
                    <a:gd name="connsiteY4" fmla="*/ 536 h 19604"/>
                    <a:gd name="connsiteX5" fmla="*/ 0 w 4678"/>
                    <a:gd name="connsiteY5" fmla="*/ 0 h 19604"/>
                    <a:gd name="connsiteX6" fmla="*/ 4679 w 4678"/>
                    <a:gd name="connsiteY6" fmla="*/ 0 h 19604"/>
                    <a:gd name="connsiteX7" fmla="*/ 4679 w 4678"/>
                    <a:gd name="connsiteY7" fmla="*/ 536 h 19604"/>
                    <a:gd name="connsiteX8" fmla="*/ 3638 w 4678"/>
                    <a:gd name="connsiteY8" fmla="*/ 1797 h 19604"/>
                    <a:gd name="connsiteX9" fmla="*/ 3638 w 4678"/>
                    <a:gd name="connsiteY9" fmla="*/ 17807 h 19604"/>
                    <a:gd name="connsiteX10" fmla="*/ 4679 w 4678"/>
                    <a:gd name="connsiteY10" fmla="*/ 19069 h 19604"/>
                    <a:gd name="connsiteX11" fmla="*/ 4679 w 4678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78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4679" y="0"/>
                      </a:lnTo>
                      <a:lnTo>
                        <a:pt x="4679" y="536"/>
                      </a:lnTo>
                      <a:cubicBezTo>
                        <a:pt x="3802" y="536"/>
                        <a:pt x="3638" y="757"/>
                        <a:pt x="3638" y="1797"/>
                      </a:cubicBezTo>
                      <a:lnTo>
                        <a:pt x="3638" y="17807"/>
                      </a:lnTo>
                      <a:cubicBezTo>
                        <a:pt x="3638" y="18829"/>
                        <a:pt x="3802" y="19069"/>
                        <a:pt x="4679" y="19069"/>
                      </a:cubicBezTo>
                      <a:lnTo>
                        <a:pt x="4679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2FB60E43-96D6-6BA4-4901-D6E6AFE3652E}"/>
                    </a:ext>
                  </a:extLst>
                </p:cNvPr>
                <p:cNvSpPr/>
                <p:nvPr/>
              </p:nvSpPr>
              <p:spPr>
                <a:xfrm>
                  <a:off x="8608344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80 w 20953"/>
                    <a:gd name="connsiteY1" fmla="*/ 20096 h 20096"/>
                    <a:gd name="connsiteX2" fmla="*/ 0 w 20953"/>
                    <a:gd name="connsiteY2" fmla="*/ 10051 h 20096"/>
                    <a:gd name="connsiteX3" fmla="*/ 10480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80 w 20953"/>
                    <a:gd name="connsiteY6" fmla="*/ 17612 h 20096"/>
                    <a:gd name="connsiteX7" fmla="*/ 18211 w 20953"/>
                    <a:gd name="connsiteY7" fmla="*/ 10001 h 20096"/>
                    <a:gd name="connsiteX8" fmla="*/ 10480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80" y="0"/>
                      </a:cubicBezTo>
                      <a:cubicBezTo>
                        <a:pt x="16887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80" y="2484"/>
                      </a:cubicBezTo>
                      <a:cubicBezTo>
                        <a:pt x="5745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0C726ADD-5B49-2478-B358-4ECFFE90614A}"/>
                    </a:ext>
                  </a:extLst>
                </p:cNvPr>
                <p:cNvSpPr/>
                <p:nvPr/>
              </p:nvSpPr>
              <p:spPr>
                <a:xfrm>
                  <a:off x="8632110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60 w 18532"/>
                    <a:gd name="connsiteY1" fmla="*/ 19069 h 19604"/>
                    <a:gd name="connsiteX2" fmla="*/ 4660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55 h 19604"/>
                    <a:gd name="connsiteX13" fmla="*/ 18533 w 18532"/>
                    <a:gd name="connsiteY13" fmla="*/ 19050 h 19604"/>
                    <a:gd name="connsiteX14" fmla="*/ 18533 w 18532"/>
                    <a:gd name="connsiteY14" fmla="*/ 19586 h 19604"/>
                    <a:gd name="connsiteX15" fmla="*/ 14024 w 18532"/>
                    <a:gd name="connsiteY15" fmla="*/ 19586 h 19604"/>
                    <a:gd name="connsiteX16" fmla="*/ 14024 w 18532"/>
                    <a:gd name="connsiteY16" fmla="*/ 19050 h 19604"/>
                    <a:gd name="connsiteX17" fmla="*/ 14692 w 18532"/>
                    <a:gd name="connsiteY17" fmla="*/ 18697 h 19604"/>
                    <a:gd name="connsiteX18" fmla="*/ 14232 w 18532"/>
                    <a:gd name="connsiteY18" fmla="*/ 17631 h 19604"/>
                    <a:gd name="connsiteX19" fmla="*/ 10159 w 18532"/>
                    <a:gd name="connsiteY19" fmla="*/ 10783 h 19604"/>
                    <a:gd name="connsiteX20" fmla="*/ 3619 w 18532"/>
                    <a:gd name="connsiteY20" fmla="*/ 10783 h 19604"/>
                    <a:gd name="connsiteX21" fmla="*/ 3619 w 18532"/>
                    <a:gd name="connsiteY21" fmla="*/ 8292 h 19604"/>
                    <a:gd name="connsiteX22" fmla="*/ 12447 w 18532"/>
                    <a:gd name="connsiteY22" fmla="*/ 8292 h 19604"/>
                    <a:gd name="connsiteX23" fmla="*/ 15197 w 18532"/>
                    <a:gd name="connsiteY23" fmla="*/ 5398 h 19604"/>
                    <a:gd name="connsiteX24" fmla="*/ 12044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6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55"/>
                      </a:lnTo>
                      <a:cubicBezTo>
                        <a:pt x="17870" y="18886"/>
                        <a:pt x="18078" y="19050"/>
                        <a:pt x="18533" y="19050"/>
                      </a:cubicBezTo>
                      <a:lnTo>
                        <a:pt x="18533" y="19586"/>
                      </a:lnTo>
                      <a:lnTo>
                        <a:pt x="14024" y="19586"/>
                      </a:lnTo>
                      <a:lnTo>
                        <a:pt x="14024" y="19050"/>
                      </a:lnTo>
                      <a:cubicBezTo>
                        <a:pt x="14604" y="19050"/>
                        <a:pt x="14692" y="18961"/>
                        <a:pt x="14692" y="18697"/>
                      </a:cubicBezTo>
                      <a:cubicBezTo>
                        <a:pt x="14619" y="18312"/>
                        <a:pt x="14462" y="17948"/>
                        <a:pt x="14232" y="17631"/>
                      </a:cubicBezTo>
                      <a:lnTo>
                        <a:pt x="10159" y="10783"/>
                      </a:lnTo>
                      <a:lnTo>
                        <a:pt x="3619" y="10783"/>
                      </a:lnTo>
                      <a:close/>
                      <a:moveTo>
                        <a:pt x="3619" y="8292"/>
                      </a:moveTo>
                      <a:lnTo>
                        <a:pt x="12447" y="8292"/>
                      </a:lnTo>
                      <a:cubicBezTo>
                        <a:pt x="14446" y="8292"/>
                        <a:pt x="15197" y="7359"/>
                        <a:pt x="15197" y="5398"/>
                      </a:cubicBezTo>
                      <a:cubicBezTo>
                        <a:pt x="15197" y="3266"/>
                        <a:pt x="14491" y="2333"/>
                        <a:pt x="12044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5383F226-A0CE-7D82-5125-653C14FD722D}"/>
                    </a:ext>
                  </a:extLst>
                </p:cNvPr>
                <p:cNvSpPr/>
                <p:nvPr/>
              </p:nvSpPr>
              <p:spPr>
                <a:xfrm>
                  <a:off x="8663298" y="3285033"/>
                  <a:ext cx="19484" cy="19566"/>
                </a:xfrm>
                <a:custGeom>
                  <a:avLst/>
                  <a:gdLst>
                    <a:gd name="connsiteX0" fmla="*/ 1040 w 19484"/>
                    <a:gd name="connsiteY0" fmla="*/ 1797 h 19566"/>
                    <a:gd name="connsiteX1" fmla="*/ 0 w 19484"/>
                    <a:gd name="connsiteY1" fmla="*/ 536 h 19566"/>
                    <a:gd name="connsiteX2" fmla="*/ 0 w 19484"/>
                    <a:gd name="connsiteY2" fmla="*/ 0 h 19566"/>
                    <a:gd name="connsiteX3" fmla="*/ 10089 w 19484"/>
                    <a:gd name="connsiteY3" fmla="*/ 0 h 19566"/>
                    <a:gd name="connsiteX4" fmla="*/ 19485 w 19484"/>
                    <a:gd name="connsiteY4" fmla="*/ 9786 h 19566"/>
                    <a:gd name="connsiteX5" fmla="*/ 10089 w 19484"/>
                    <a:gd name="connsiteY5" fmla="*/ 19567 h 19566"/>
                    <a:gd name="connsiteX6" fmla="*/ 0 w 19484"/>
                    <a:gd name="connsiteY6" fmla="*/ 19567 h 19566"/>
                    <a:gd name="connsiteX7" fmla="*/ 0 w 19484"/>
                    <a:gd name="connsiteY7" fmla="*/ 19031 h 19566"/>
                    <a:gd name="connsiteX8" fmla="*/ 1040 w 19484"/>
                    <a:gd name="connsiteY8" fmla="*/ 17770 h 19566"/>
                    <a:gd name="connsiteX9" fmla="*/ 3620 w 19484"/>
                    <a:gd name="connsiteY9" fmla="*/ 17095 h 19566"/>
                    <a:gd name="connsiteX10" fmla="*/ 9566 w 19484"/>
                    <a:gd name="connsiteY10" fmla="*/ 17095 h 19566"/>
                    <a:gd name="connsiteX11" fmla="*/ 16716 w 19484"/>
                    <a:gd name="connsiteY11" fmla="*/ 9805 h 19566"/>
                    <a:gd name="connsiteX12" fmla="*/ 9566 w 19484"/>
                    <a:gd name="connsiteY12" fmla="*/ 2510 h 19566"/>
                    <a:gd name="connsiteX13" fmla="*/ 3620 w 19484"/>
                    <a:gd name="connsiteY13" fmla="*/ 2510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484" h="19566">
                      <a:moveTo>
                        <a:pt x="1040" y="1797"/>
                      </a:move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0089" y="0"/>
                      </a:lnTo>
                      <a:cubicBezTo>
                        <a:pt x="16660" y="0"/>
                        <a:pt x="19485" y="4269"/>
                        <a:pt x="19485" y="9786"/>
                      </a:cubicBezTo>
                      <a:cubicBezTo>
                        <a:pt x="19485" y="15304"/>
                        <a:pt x="16660" y="19567"/>
                        <a:pt x="10089" y="19567"/>
                      </a:cubicBezTo>
                      <a:lnTo>
                        <a:pt x="0" y="19567"/>
                      </a:lnTo>
                      <a:lnTo>
                        <a:pt x="0" y="19031"/>
                      </a:lnTo>
                      <a:cubicBezTo>
                        <a:pt x="870" y="19031"/>
                        <a:pt x="1040" y="18810"/>
                        <a:pt x="1040" y="17770"/>
                      </a:cubicBezTo>
                      <a:close/>
                      <a:moveTo>
                        <a:pt x="3620" y="17095"/>
                      </a:moveTo>
                      <a:lnTo>
                        <a:pt x="9566" y="17095"/>
                      </a:lnTo>
                      <a:cubicBezTo>
                        <a:pt x="14724" y="17095"/>
                        <a:pt x="16716" y="13803"/>
                        <a:pt x="16716" y="9805"/>
                      </a:cubicBezTo>
                      <a:cubicBezTo>
                        <a:pt x="16716" y="5808"/>
                        <a:pt x="14724" y="2510"/>
                        <a:pt x="9566" y="2510"/>
                      </a:cubicBezTo>
                      <a:lnTo>
                        <a:pt x="3620" y="251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id="{E542D57C-49EC-C8D5-7F52-D5B473ACE229}"/>
                    </a:ext>
                  </a:extLst>
                </p:cNvPr>
                <p:cNvSpPr/>
                <p:nvPr/>
              </p:nvSpPr>
              <p:spPr>
                <a:xfrm>
                  <a:off x="8685621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8 w 18759"/>
                    <a:gd name="connsiteY9" fmla="*/ 3556 h 21691"/>
                    <a:gd name="connsiteX10" fmla="*/ 3708 w 18759"/>
                    <a:gd name="connsiteY10" fmla="*/ 9339 h 21691"/>
                    <a:gd name="connsiteX11" fmla="*/ 12902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40 w 18759"/>
                    <a:gd name="connsiteY13" fmla="*/ 8267 h 21691"/>
                    <a:gd name="connsiteX14" fmla="*/ 14440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902 w 18759"/>
                    <a:gd name="connsiteY16" fmla="*/ 11830 h 21691"/>
                    <a:gd name="connsiteX17" fmla="*/ 3708 w 18759"/>
                    <a:gd name="connsiteY17" fmla="*/ 11830 h 21691"/>
                    <a:gd name="connsiteX18" fmla="*/ 3708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61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61 w 18759"/>
                    <a:gd name="connsiteY23" fmla="*/ 21692 h 21691"/>
                    <a:gd name="connsiteX24" fmla="*/ 17221 w 18759"/>
                    <a:gd name="connsiteY24" fmla="*/ 20626 h 21691"/>
                    <a:gd name="connsiteX25" fmla="*/ 6 w 18759"/>
                    <a:gd name="connsiteY25" fmla="*/ 20626 h 21691"/>
                    <a:gd name="connsiteX26" fmla="*/ 6 w 18759"/>
                    <a:gd name="connsiteY26" fmla="*/ 20090 h 21691"/>
                    <a:gd name="connsiteX27" fmla="*/ 965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8" y="3556"/>
                      </a:lnTo>
                      <a:lnTo>
                        <a:pt x="3708" y="9339"/>
                      </a:lnTo>
                      <a:lnTo>
                        <a:pt x="12902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40" y="8267"/>
                      </a:lnTo>
                      <a:lnTo>
                        <a:pt x="14440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902" y="11830"/>
                      </a:cubicBezTo>
                      <a:lnTo>
                        <a:pt x="3708" y="11830"/>
                      </a:lnTo>
                      <a:lnTo>
                        <a:pt x="3708" y="18135"/>
                      </a:lnTo>
                      <a:lnTo>
                        <a:pt x="17221" y="18135"/>
                      </a:lnTo>
                      <a:cubicBezTo>
                        <a:pt x="18053" y="18135"/>
                        <a:pt x="18261" y="17826"/>
                        <a:pt x="18261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61" y="21692"/>
                      </a:lnTo>
                      <a:cubicBezTo>
                        <a:pt x="18261" y="20935"/>
                        <a:pt x="18053" y="20626"/>
                        <a:pt x="17221" y="20626"/>
                      </a:cubicBezTo>
                      <a:lnTo>
                        <a:pt x="6" y="20626"/>
                      </a:lnTo>
                      <a:lnTo>
                        <a:pt x="6" y="20090"/>
                      </a:lnTo>
                      <a:cubicBezTo>
                        <a:pt x="801" y="20090"/>
                        <a:pt x="965" y="19869"/>
                        <a:pt x="965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1" name="Freeform 510">
                  <a:extLst>
                    <a:ext uri="{FF2B5EF4-FFF2-40B4-BE49-F238E27FC236}">
                      <a16:creationId xmlns:a16="http://schemas.microsoft.com/office/drawing/2014/main" id="{279CBE14-FC77-2A5C-02C9-A2BF7894B1CC}"/>
                    </a:ext>
                  </a:extLst>
                </p:cNvPr>
                <p:cNvSpPr/>
                <p:nvPr/>
              </p:nvSpPr>
              <p:spPr>
                <a:xfrm>
                  <a:off x="8717345" y="3281256"/>
                  <a:ext cx="5485" cy="23381"/>
                </a:xfrm>
                <a:custGeom>
                  <a:avLst/>
                  <a:gdLst>
                    <a:gd name="connsiteX0" fmla="*/ 0 w 5485"/>
                    <a:gd name="connsiteY0" fmla="*/ 23363 h 23381"/>
                    <a:gd name="connsiteX1" fmla="*/ 0 w 5485"/>
                    <a:gd name="connsiteY1" fmla="*/ 22827 h 23381"/>
                    <a:gd name="connsiteX2" fmla="*/ 996 w 5485"/>
                    <a:gd name="connsiteY2" fmla="*/ 21761 h 23381"/>
                    <a:gd name="connsiteX3" fmla="*/ 996 w 5485"/>
                    <a:gd name="connsiteY3" fmla="*/ 1602 h 23381"/>
                    <a:gd name="connsiteX4" fmla="*/ 0 w 5485"/>
                    <a:gd name="connsiteY4" fmla="*/ 536 h 23381"/>
                    <a:gd name="connsiteX5" fmla="*/ 0 w 5485"/>
                    <a:gd name="connsiteY5" fmla="*/ 0 h 23381"/>
                    <a:gd name="connsiteX6" fmla="*/ 5486 w 5485"/>
                    <a:gd name="connsiteY6" fmla="*/ 0 h 23381"/>
                    <a:gd name="connsiteX7" fmla="*/ 5486 w 5485"/>
                    <a:gd name="connsiteY7" fmla="*/ 536 h 23381"/>
                    <a:gd name="connsiteX8" fmla="*/ 4490 w 5485"/>
                    <a:gd name="connsiteY8" fmla="*/ 1602 h 23381"/>
                    <a:gd name="connsiteX9" fmla="*/ 4490 w 5485"/>
                    <a:gd name="connsiteY9" fmla="*/ 21780 h 23381"/>
                    <a:gd name="connsiteX10" fmla="*/ 5486 w 5485"/>
                    <a:gd name="connsiteY10" fmla="*/ 22846 h 23381"/>
                    <a:gd name="connsiteX11" fmla="*/ 5486 w 5485"/>
                    <a:gd name="connsiteY11" fmla="*/ 23382 h 23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85" h="23381">
                      <a:moveTo>
                        <a:pt x="0" y="23363"/>
                      </a:moveTo>
                      <a:lnTo>
                        <a:pt x="0" y="22827"/>
                      </a:lnTo>
                      <a:cubicBezTo>
                        <a:pt x="788" y="22827"/>
                        <a:pt x="996" y="22385"/>
                        <a:pt x="996" y="21761"/>
                      </a:cubicBezTo>
                      <a:lnTo>
                        <a:pt x="996" y="1602"/>
                      </a:lnTo>
                      <a:cubicBezTo>
                        <a:pt x="996" y="971"/>
                        <a:pt x="788" y="536"/>
                        <a:pt x="0" y="536"/>
                      </a:cubicBezTo>
                      <a:lnTo>
                        <a:pt x="0" y="0"/>
                      </a:lnTo>
                      <a:lnTo>
                        <a:pt x="5486" y="0"/>
                      </a:lnTo>
                      <a:lnTo>
                        <a:pt x="5486" y="536"/>
                      </a:lnTo>
                      <a:cubicBezTo>
                        <a:pt x="4698" y="536"/>
                        <a:pt x="4490" y="984"/>
                        <a:pt x="4490" y="1602"/>
                      </a:cubicBezTo>
                      <a:lnTo>
                        <a:pt x="4490" y="21780"/>
                      </a:lnTo>
                      <a:cubicBezTo>
                        <a:pt x="4490" y="22411"/>
                        <a:pt x="4698" y="22846"/>
                        <a:pt x="5486" y="22846"/>
                      </a:cubicBezTo>
                      <a:lnTo>
                        <a:pt x="5486" y="2338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2" name="Freeform 511">
                  <a:extLst>
                    <a:ext uri="{FF2B5EF4-FFF2-40B4-BE49-F238E27FC236}">
                      <a16:creationId xmlns:a16="http://schemas.microsoft.com/office/drawing/2014/main" id="{76A9A949-1900-3349-A568-8AC7CA620D4E}"/>
                    </a:ext>
                  </a:extLst>
                </p:cNvPr>
                <p:cNvSpPr/>
                <p:nvPr/>
              </p:nvSpPr>
              <p:spPr>
                <a:xfrm>
                  <a:off x="8727529" y="3285033"/>
                  <a:ext cx="20108" cy="19617"/>
                </a:xfrm>
                <a:custGeom>
                  <a:avLst/>
                  <a:gdLst>
                    <a:gd name="connsiteX0" fmla="*/ 0 w 20108"/>
                    <a:gd name="connsiteY0" fmla="*/ 19586 h 19617"/>
                    <a:gd name="connsiteX1" fmla="*/ 0 w 20108"/>
                    <a:gd name="connsiteY1" fmla="*/ 19050 h 19617"/>
                    <a:gd name="connsiteX2" fmla="*/ 1122 w 20108"/>
                    <a:gd name="connsiteY2" fmla="*/ 17788 h 19617"/>
                    <a:gd name="connsiteX3" fmla="*/ 1122 w 20108"/>
                    <a:gd name="connsiteY3" fmla="*/ 1797 h 19617"/>
                    <a:gd name="connsiteX4" fmla="*/ 0 w 20108"/>
                    <a:gd name="connsiteY4" fmla="*/ 536 h 19617"/>
                    <a:gd name="connsiteX5" fmla="*/ 0 w 20108"/>
                    <a:gd name="connsiteY5" fmla="*/ 0 h 19617"/>
                    <a:gd name="connsiteX6" fmla="*/ 6066 w 20108"/>
                    <a:gd name="connsiteY6" fmla="*/ 0 h 19617"/>
                    <a:gd name="connsiteX7" fmla="*/ 6066 w 20108"/>
                    <a:gd name="connsiteY7" fmla="*/ 536 h 19617"/>
                    <a:gd name="connsiteX8" fmla="*/ 4944 w 20108"/>
                    <a:gd name="connsiteY8" fmla="*/ 933 h 19617"/>
                    <a:gd name="connsiteX9" fmla="*/ 5404 w 20108"/>
                    <a:gd name="connsiteY9" fmla="*/ 1690 h 19617"/>
                    <a:gd name="connsiteX10" fmla="*/ 16660 w 20108"/>
                    <a:gd name="connsiteY10" fmla="*/ 15537 h 19617"/>
                    <a:gd name="connsiteX11" fmla="*/ 16660 w 20108"/>
                    <a:gd name="connsiteY11" fmla="*/ 1797 h 19617"/>
                    <a:gd name="connsiteX12" fmla="*/ 15537 w 20108"/>
                    <a:gd name="connsiteY12" fmla="*/ 536 h 19617"/>
                    <a:gd name="connsiteX13" fmla="*/ 15537 w 20108"/>
                    <a:gd name="connsiteY13" fmla="*/ 0 h 19617"/>
                    <a:gd name="connsiteX14" fmla="*/ 20109 w 20108"/>
                    <a:gd name="connsiteY14" fmla="*/ 0 h 19617"/>
                    <a:gd name="connsiteX15" fmla="*/ 20109 w 20108"/>
                    <a:gd name="connsiteY15" fmla="*/ 536 h 19617"/>
                    <a:gd name="connsiteX16" fmla="*/ 18987 w 20108"/>
                    <a:gd name="connsiteY16" fmla="*/ 1797 h 19617"/>
                    <a:gd name="connsiteX17" fmla="*/ 18987 w 20108"/>
                    <a:gd name="connsiteY17" fmla="*/ 17807 h 19617"/>
                    <a:gd name="connsiteX18" fmla="*/ 20109 w 20108"/>
                    <a:gd name="connsiteY18" fmla="*/ 19069 h 19617"/>
                    <a:gd name="connsiteX19" fmla="*/ 20109 w 20108"/>
                    <a:gd name="connsiteY19" fmla="*/ 19605 h 19617"/>
                    <a:gd name="connsiteX20" fmla="*/ 14541 w 20108"/>
                    <a:gd name="connsiteY20" fmla="*/ 19605 h 19617"/>
                    <a:gd name="connsiteX21" fmla="*/ 14541 w 20108"/>
                    <a:gd name="connsiteY21" fmla="*/ 19069 h 19617"/>
                    <a:gd name="connsiteX22" fmla="*/ 15701 w 20108"/>
                    <a:gd name="connsiteY22" fmla="*/ 18671 h 19617"/>
                    <a:gd name="connsiteX23" fmla="*/ 15203 w 20108"/>
                    <a:gd name="connsiteY23" fmla="*/ 17870 h 19617"/>
                    <a:gd name="connsiteX24" fmla="*/ 3449 w 20108"/>
                    <a:gd name="connsiteY24" fmla="*/ 3500 h 19617"/>
                    <a:gd name="connsiteX25" fmla="*/ 3449 w 20108"/>
                    <a:gd name="connsiteY25" fmla="*/ 17820 h 19617"/>
                    <a:gd name="connsiteX26" fmla="*/ 4572 w 20108"/>
                    <a:gd name="connsiteY26" fmla="*/ 19081 h 19617"/>
                    <a:gd name="connsiteX27" fmla="*/ 4572 w 20108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08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60" y="15537"/>
                      </a:lnTo>
                      <a:lnTo>
                        <a:pt x="16660" y="1797"/>
                      </a:lnTo>
                      <a:cubicBezTo>
                        <a:pt x="16660" y="776"/>
                        <a:pt x="16407" y="536"/>
                        <a:pt x="15537" y="536"/>
                      </a:cubicBezTo>
                      <a:lnTo>
                        <a:pt x="15537" y="0"/>
                      </a:lnTo>
                      <a:lnTo>
                        <a:pt x="20109" y="0"/>
                      </a:lnTo>
                      <a:lnTo>
                        <a:pt x="20109" y="536"/>
                      </a:lnTo>
                      <a:cubicBezTo>
                        <a:pt x="19239" y="536"/>
                        <a:pt x="18987" y="757"/>
                        <a:pt x="18987" y="1797"/>
                      </a:cubicBezTo>
                      <a:lnTo>
                        <a:pt x="18987" y="17807"/>
                      </a:lnTo>
                      <a:cubicBezTo>
                        <a:pt x="18987" y="18829"/>
                        <a:pt x="19239" y="19069"/>
                        <a:pt x="20109" y="19069"/>
                      </a:cubicBezTo>
                      <a:lnTo>
                        <a:pt x="20109" y="19605"/>
                      </a:lnTo>
                      <a:lnTo>
                        <a:pt x="14541" y="19605"/>
                      </a:lnTo>
                      <a:lnTo>
                        <a:pt x="14541" y="19069"/>
                      </a:lnTo>
                      <a:cubicBezTo>
                        <a:pt x="15619" y="19069"/>
                        <a:pt x="15701" y="18936"/>
                        <a:pt x="15701" y="18671"/>
                      </a:cubicBezTo>
                      <a:cubicBezTo>
                        <a:pt x="15701" y="18406"/>
                        <a:pt x="15493" y="18224"/>
                        <a:pt x="15203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0469CF53-4589-1260-23D6-2CD84A414B6B}"/>
                    </a:ext>
                  </a:extLst>
                </p:cNvPr>
                <p:cNvSpPr/>
                <p:nvPr/>
              </p:nvSpPr>
              <p:spPr>
                <a:xfrm>
                  <a:off x="8748836" y="3285052"/>
                  <a:ext cx="19314" cy="19566"/>
                </a:xfrm>
                <a:custGeom>
                  <a:avLst/>
                  <a:gdLst>
                    <a:gd name="connsiteX0" fmla="*/ 19 w 19314"/>
                    <a:gd name="connsiteY0" fmla="*/ 0 h 19566"/>
                    <a:gd name="connsiteX1" fmla="*/ 4925 w 19314"/>
                    <a:gd name="connsiteY1" fmla="*/ 0 h 19566"/>
                    <a:gd name="connsiteX2" fmla="*/ 4925 w 19314"/>
                    <a:gd name="connsiteY2" fmla="*/ 536 h 19566"/>
                    <a:gd name="connsiteX3" fmla="*/ 3966 w 19314"/>
                    <a:gd name="connsiteY3" fmla="*/ 1286 h 19566"/>
                    <a:gd name="connsiteX4" fmla="*/ 4427 w 19314"/>
                    <a:gd name="connsiteY4" fmla="*/ 2491 h 19566"/>
                    <a:gd name="connsiteX5" fmla="*/ 10329 w 19314"/>
                    <a:gd name="connsiteY5" fmla="*/ 15966 h 19566"/>
                    <a:gd name="connsiteX6" fmla="*/ 15733 w 19314"/>
                    <a:gd name="connsiteY6" fmla="*/ 2138 h 19566"/>
                    <a:gd name="connsiteX7" fmla="*/ 15985 w 19314"/>
                    <a:gd name="connsiteY7" fmla="*/ 1198 h 19566"/>
                    <a:gd name="connsiteX8" fmla="*/ 15071 w 19314"/>
                    <a:gd name="connsiteY8" fmla="*/ 536 h 19566"/>
                    <a:gd name="connsiteX9" fmla="*/ 15071 w 19314"/>
                    <a:gd name="connsiteY9" fmla="*/ 0 h 19566"/>
                    <a:gd name="connsiteX10" fmla="*/ 19314 w 19314"/>
                    <a:gd name="connsiteY10" fmla="*/ 0 h 19566"/>
                    <a:gd name="connsiteX11" fmla="*/ 19314 w 19314"/>
                    <a:gd name="connsiteY11" fmla="*/ 536 h 19566"/>
                    <a:gd name="connsiteX12" fmla="*/ 18482 w 19314"/>
                    <a:gd name="connsiteY12" fmla="*/ 1249 h 19566"/>
                    <a:gd name="connsiteX13" fmla="*/ 12126 w 19314"/>
                    <a:gd name="connsiteY13" fmla="*/ 17385 h 19566"/>
                    <a:gd name="connsiteX14" fmla="*/ 11792 w 19314"/>
                    <a:gd name="connsiteY14" fmla="*/ 18457 h 19566"/>
                    <a:gd name="connsiteX15" fmla="*/ 12706 w 19314"/>
                    <a:gd name="connsiteY15" fmla="*/ 19031 h 19566"/>
                    <a:gd name="connsiteX16" fmla="*/ 12706 w 19314"/>
                    <a:gd name="connsiteY16" fmla="*/ 19567 h 19566"/>
                    <a:gd name="connsiteX17" fmla="*/ 7882 w 19314"/>
                    <a:gd name="connsiteY17" fmla="*/ 19567 h 19566"/>
                    <a:gd name="connsiteX18" fmla="*/ 7882 w 19314"/>
                    <a:gd name="connsiteY18" fmla="*/ 19031 h 19566"/>
                    <a:gd name="connsiteX19" fmla="*/ 8633 w 19314"/>
                    <a:gd name="connsiteY19" fmla="*/ 18633 h 19566"/>
                    <a:gd name="connsiteX20" fmla="*/ 8002 w 19314"/>
                    <a:gd name="connsiteY20" fmla="*/ 16855 h 19566"/>
                    <a:gd name="connsiteX21" fmla="*/ 1261 w 19314"/>
                    <a:gd name="connsiteY21" fmla="*/ 1425 h 19566"/>
                    <a:gd name="connsiteX22" fmla="*/ 0 w 19314"/>
                    <a:gd name="connsiteY22" fmla="*/ 536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9314" h="19566">
                      <a:moveTo>
                        <a:pt x="19" y="0"/>
                      </a:moveTo>
                      <a:lnTo>
                        <a:pt x="4925" y="0"/>
                      </a:lnTo>
                      <a:lnTo>
                        <a:pt x="4925" y="536"/>
                      </a:lnTo>
                      <a:cubicBezTo>
                        <a:pt x="4427" y="492"/>
                        <a:pt x="3966" y="713"/>
                        <a:pt x="3966" y="1286"/>
                      </a:cubicBezTo>
                      <a:cubicBezTo>
                        <a:pt x="4074" y="1704"/>
                        <a:pt x="4228" y="2108"/>
                        <a:pt x="4427" y="2491"/>
                      </a:cubicBezTo>
                      <a:lnTo>
                        <a:pt x="10329" y="15966"/>
                      </a:lnTo>
                      <a:lnTo>
                        <a:pt x="15733" y="2138"/>
                      </a:lnTo>
                      <a:cubicBezTo>
                        <a:pt x="15865" y="1839"/>
                        <a:pt x="15950" y="1522"/>
                        <a:pt x="15985" y="1198"/>
                      </a:cubicBezTo>
                      <a:cubicBezTo>
                        <a:pt x="15985" y="801"/>
                        <a:pt x="15733" y="536"/>
                        <a:pt x="15071" y="536"/>
                      </a:cubicBezTo>
                      <a:lnTo>
                        <a:pt x="15071" y="0"/>
                      </a:lnTo>
                      <a:lnTo>
                        <a:pt x="19314" y="0"/>
                      </a:lnTo>
                      <a:lnTo>
                        <a:pt x="19314" y="536"/>
                      </a:lnTo>
                      <a:cubicBezTo>
                        <a:pt x="18919" y="585"/>
                        <a:pt x="18591" y="865"/>
                        <a:pt x="18482" y="1249"/>
                      </a:cubicBezTo>
                      <a:lnTo>
                        <a:pt x="12126" y="17385"/>
                      </a:lnTo>
                      <a:cubicBezTo>
                        <a:pt x="11958" y="17722"/>
                        <a:pt x="11845" y="18084"/>
                        <a:pt x="11792" y="18457"/>
                      </a:cubicBezTo>
                      <a:cubicBezTo>
                        <a:pt x="11792" y="18810"/>
                        <a:pt x="12038" y="19087"/>
                        <a:pt x="12706" y="19031"/>
                      </a:cubicBezTo>
                      <a:lnTo>
                        <a:pt x="12706" y="19567"/>
                      </a:lnTo>
                      <a:lnTo>
                        <a:pt x="7882" y="19567"/>
                      </a:lnTo>
                      <a:lnTo>
                        <a:pt x="7882" y="19031"/>
                      </a:lnTo>
                      <a:cubicBezTo>
                        <a:pt x="8380" y="19031"/>
                        <a:pt x="8633" y="18942"/>
                        <a:pt x="8633" y="18633"/>
                      </a:cubicBezTo>
                      <a:cubicBezTo>
                        <a:pt x="8512" y="18013"/>
                        <a:pt x="8300" y="17413"/>
                        <a:pt x="8002" y="16855"/>
                      </a:cubicBezTo>
                      <a:lnTo>
                        <a:pt x="1261" y="1425"/>
                      </a:lnTo>
                      <a:cubicBezTo>
                        <a:pt x="1104" y="868"/>
                        <a:pt x="578" y="496"/>
                        <a:pt x="0" y="536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D14B3F6E-49C2-4CA1-1362-8C7A7E936AD2}"/>
                    </a:ext>
                  </a:extLst>
                </p:cNvPr>
                <p:cNvSpPr/>
                <p:nvPr/>
              </p:nvSpPr>
              <p:spPr>
                <a:xfrm>
                  <a:off x="8769468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27 w 18759"/>
                    <a:gd name="connsiteY9" fmla="*/ 3556 h 21691"/>
                    <a:gd name="connsiteX10" fmla="*/ 3727 w 18759"/>
                    <a:gd name="connsiteY10" fmla="*/ 9339 h 21691"/>
                    <a:gd name="connsiteX11" fmla="*/ 12920 w 18759"/>
                    <a:gd name="connsiteY11" fmla="*/ 9339 h 21691"/>
                    <a:gd name="connsiteX12" fmla="*/ 13961 w 18759"/>
                    <a:gd name="connsiteY12" fmla="*/ 8267 h 21691"/>
                    <a:gd name="connsiteX13" fmla="*/ 14446 w 18759"/>
                    <a:gd name="connsiteY13" fmla="*/ 8267 h 21691"/>
                    <a:gd name="connsiteX14" fmla="*/ 14446 w 18759"/>
                    <a:gd name="connsiteY14" fmla="*/ 12895 h 21691"/>
                    <a:gd name="connsiteX15" fmla="*/ 13948 w 18759"/>
                    <a:gd name="connsiteY15" fmla="*/ 12895 h 21691"/>
                    <a:gd name="connsiteX16" fmla="*/ 12908 w 18759"/>
                    <a:gd name="connsiteY16" fmla="*/ 11830 h 21691"/>
                    <a:gd name="connsiteX17" fmla="*/ 3727 w 18759"/>
                    <a:gd name="connsiteY17" fmla="*/ 11830 h 21691"/>
                    <a:gd name="connsiteX18" fmla="*/ 3727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30 w 18759"/>
                    <a:gd name="connsiteY23" fmla="*/ 21692 h 21691"/>
                    <a:gd name="connsiteX24" fmla="*/ 17196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4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7" y="3556"/>
                      </a:lnTo>
                      <a:lnTo>
                        <a:pt x="3727" y="9339"/>
                      </a:lnTo>
                      <a:lnTo>
                        <a:pt x="12920" y="9339"/>
                      </a:lnTo>
                      <a:cubicBezTo>
                        <a:pt x="13753" y="9339"/>
                        <a:pt x="13961" y="9024"/>
                        <a:pt x="13961" y="8267"/>
                      </a:cubicBezTo>
                      <a:lnTo>
                        <a:pt x="14446" y="8267"/>
                      </a:lnTo>
                      <a:lnTo>
                        <a:pt x="14446" y="12895"/>
                      </a:lnTo>
                      <a:lnTo>
                        <a:pt x="13948" y="12895"/>
                      </a:lnTo>
                      <a:cubicBezTo>
                        <a:pt x="13948" y="12139"/>
                        <a:pt x="13740" y="11830"/>
                        <a:pt x="12908" y="11830"/>
                      </a:cubicBezTo>
                      <a:lnTo>
                        <a:pt x="3727" y="11830"/>
                      </a:lnTo>
                      <a:lnTo>
                        <a:pt x="3727" y="18135"/>
                      </a:lnTo>
                      <a:lnTo>
                        <a:pt x="17221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30" y="21692"/>
                      </a:lnTo>
                      <a:cubicBezTo>
                        <a:pt x="18230" y="20935"/>
                        <a:pt x="18022" y="20626"/>
                        <a:pt x="17196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4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3D856BBD-BE42-19F5-35B6-9622A904B7AB}"/>
                    </a:ext>
                  </a:extLst>
                </p:cNvPr>
                <p:cNvSpPr/>
                <p:nvPr/>
              </p:nvSpPr>
              <p:spPr>
                <a:xfrm>
                  <a:off x="8789861" y="3284794"/>
                  <a:ext cx="18374" cy="20077"/>
                </a:xfrm>
                <a:custGeom>
                  <a:avLst/>
                  <a:gdLst>
                    <a:gd name="connsiteX0" fmla="*/ 1621 w 18374"/>
                    <a:gd name="connsiteY0" fmla="*/ 14226 h 20077"/>
                    <a:gd name="connsiteX1" fmla="*/ 2119 w 18374"/>
                    <a:gd name="connsiteY1" fmla="*/ 14358 h 20077"/>
                    <a:gd name="connsiteX2" fmla="*/ 2037 w 18374"/>
                    <a:gd name="connsiteY2" fmla="*/ 14932 h 20077"/>
                    <a:gd name="connsiteX3" fmla="*/ 9730 w 18374"/>
                    <a:gd name="connsiteY3" fmla="*/ 17606 h 20077"/>
                    <a:gd name="connsiteX4" fmla="*/ 15796 w 18374"/>
                    <a:gd name="connsiteY4" fmla="*/ 14453 h 20077"/>
                    <a:gd name="connsiteX5" fmla="*/ 870 w 18374"/>
                    <a:gd name="connsiteY5" fmla="*/ 6180 h 20077"/>
                    <a:gd name="connsiteX6" fmla="*/ 8727 w 18374"/>
                    <a:gd name="connsiteY6" fmla="*/ 0 h 20077"/>
                    <a:gd name="connsiteX7" fmla="*/ 15966 w 18374"/>
                    <a:gd name="connsiteY7" fmla="*/ 1595 h 20077"/>
                    <a:gd name="connsiteX8" fmla="*/ 16628 w 18374"/>
                    <a:gd name="connsiteY8" fmla="*/ 965 h 20077"/>
                    <a:gd name="connsiteX9" fmla="*/ 17170 w 18374"/>
                    <a:gd name="connsiteY9" fmla="*/ 1185 h 20077"/>
                    <a:gd name="connsiteX10" fmla="*/ 15632 w 18374"/>
                    <a:gd name="connsiteY10" fmla="*/ 5543 h 20077"/>
                    <a:gd name="connsiteX11" fmla="*/ 15134 w 18374"/>
                    <a:gd name="connsiteY11" fmla="*/ 5322 h 20077"/>
                    <a:gd name="connsiteX12" fmla="*/ 15216 w 18374"/>
                    <a:gd name="connsiteY12" fmla="*/ 4786 h 20077"/>
                    <a:gd name="connsiteX13" fmla="*/ 8607 w 18374"/>
                    <a:gd name="connsiteY13" fmla="*/ 2478 h 20077"/>
                    <a:gd name="connsiteX14" fmla="*/ 3449 w 18374"/>
                    <a:gd name="connsiteY14" fmla="*/ 5814 h 20077"/>
                    <a:gd name="connsiteX15" fmla="*/ 18375 w 18374"/>
                    <a:gd name="connsiteY15" fmla="*/ 13772 h 20077"/>
                    <a:gd name="connsiteX16" fmla="*/ 9314 w 18374"/>
                    <a:gd name="connsiteY16" fmla="*/ 20077 h 20077"/>
                    <a:gd name="connsiteX17" fmla="*/ 1242 w 18374"/>
                    <a:gd name="connsiteY17" fmla="*/ 18186 h 20077"/>
                    <a:gd name="connsiteX18" fmla="*/ 498 w 18374"/>
                    <a:gd name="connsiteY18" fmla="*/ 18854 h 20077"/>
                    <a:gd name="connsiteX19" fmla="*/ 0 w 18374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74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0" y="14545"/>
                        <a:pt x="2042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796" y="16445"/>
                        <a:pt x="15796" y="14453"/>
                      </a:cubicBezTo>
                      <a:cubicBezTo>
                        <a:pt x="15796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27" y="0"/>
                      </a:cubicBezTo>
                      <a:cubicBezTo>
                        <a:pt x="13097" y="0"/>
                        <a:pt x="15298" y="1595"/>
                        <a:pt x="15966" y="1595"/>
                      </a:cubicBezTo>
                      <a:cubicBezTo>
                        <a:pt x="16212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86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75" y="5770"/>
                        <a:pt x="18375" y="13772"/>
                      </a:cubicBezTo>
                      <a:cubicBezTo>
                        <a:pt x="18375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1" y="18214"/>
                        <a:pt x="566" y="18488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FD4E30ED-12C8-41BD-97B7-735B52E38D29}"/>
                    </a:ext>
                  </a:extLst>
                </p:cNvPr>
                <p:cNvSpPr/>
                <p:nvPr/>
              </p:nvSpPr>
              <p:spPr>
                <a:xfrm>
                  <a:off x="8808462" y="3283987"/>
                  <a:ext cx="18715" cy="20651"/>
                </a:xfrm>
                <a:custGeom>
                  <a:avLst/>
                  <a:gdLst>
                    <a:gd name="connsiteX0" fmla="*/ 18715 w 18715"/>
                    <a:gd name="connsiteY0" fmla="*/ 4622 h 20651"/>
                    <a:gd name="connsiteX1" fmla="*/ 18217 w 18715"/>
                    <a:gd name="connsiteY1" fmla="*/ 4622 h 20651"/>
                    <a:gd name="connsiteX2" fmla="*/ 17177 w 18715"/>
                    <a:gd name="connsiteY2" fmla="*/ 3556 h 20651"/>
                    <a:gd name="connsiteX3" fmla="*/ 10764 w 18715"/>
                    <a:gd name="connsiteY3" fmla="*/ 3556 h 20651"/>
                    <a:gd name="connsiteX4" fmla="*/ 10764 w 18715"/>
                    <a:gd name="connsiteY4" fmla="*/ 18854 h 20651"/>
                    <a:gd name="connsiteX5" fmla="*/ 11804 w 18715"/>
                    <a:gd name="connsiteY5" fmla="*/ 20115 h 20651"/>
                    <a:gd name="connsiteX6" fmla="*/ 11804 w 18715"/>
                    <a:gd name="connsiteY6" fmla="*/ 20651 h 20651"/>
                    <a:gd name="connsiteX7" fmla="*/ 6980 w 18715"/>
                    <a:gd name="connsiteY7" fmla="*/ 20651 h 20651"/>
                    <a:gd name="connsiteX8" fmla="*/ 6980 w 18715"/>
                    <a:gd name="connsiteY8" fmla="*/ 20115 h 20651"/>
                    <a:gd name="connsiteX9" fmla="*/ 8015 w 18715"/>
                    <a:gd name="connsiteY9" fmla="*/ 18854 h 20651"/>
                    <a:gd name="connsiteX10" fmla="*/ 8015 w 18715"/>
                    <a:gd name="connsiteY10" fmla="*/ 3556 h 20651"/>
                    <a:gd name="connsiteX11" fmla="*/ 1539 w 18715"/>
                    <a:gd name="connsiteY11" fmla="*/ 3556 h 20651"/>
                    <a:gd name="connsiteX12" fmla="*/ 504 w 18715"/>
                    <a:gd name="connsiteY12" fmla="*/ 4622 h 20651"/>
                    <a:gd name="connsiteX13" fmla="*/ 0 w 18715"/>
                    <a:gd name="connsiteY13" fmla="*/ 4622 h 20651"/>
                    <a:gd name="connsiteX14" fmla="*/ 0 w 18715"/>
                    <a:gd name="connsiteY14" fmla="*/ 0 h 20651"/>
                    <a:gd name="connsiteX15" fmla="*/ 504 w 18715"/>
                    <a:gd name="connsiteY15" fmla="*/ 0 h 20651"/>
                    <a:gd name="connsiteX16" fmla="*/ 1539 w 18715"/>
                    <a:gd name="connsiteY16" fmla="*/ 1066 h 20651"/>
                    <a:gd name="connsiteX17" fmla="*/ 17177 w 18715"/>
                    <a:gd name="connsiteY17" fmla="*/ 1066 h 20651"/>
                    <a:gd name="connsiteX18" fmla="*/ 18217 w 18715"/>
                    <a:gd name="connsiteY18" fmla="*/ 0 h 20651"/>
                    <a:gd name="connsiteX19" fmla="*/ 18715 w 18715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15" h="20651">
                      <a:moveTo>
                        <a:pt x="18715" y="4622"/>
                      </a:moveTo>
                      <a:lnTo>
                        <a:pt x="18217" y="4622"/>
                      </a:lnTo>
                      <a:cubicBezTo>
                        <a:pt x="18217" y="3865"/>
                        <a:pt x="18009" y="3556"/>
                        <a:pt x="17177" y="3556"/>
                      </a:cubicBezTo>
                      <a:lnTo>
                        <a:pt x="10764" y="3556"/>
                      </a:lnTo>
                      <a:lnTo>
                        <a:pt x="10764" y="18854"/>
                      </a:lnTo>
                      <a:cubicBezTo>
                        <a:pt x="10764" y="19876"/>
                        <a:pt x="10928" y="20115"/>
                        <a:pt x="11804" y="20115"/>
                      </a:cubicBezTo>
                      <a:lnTo>
                        <a:pt x="11804" y="20651"/>
                      </a:lnTo>
                      <a:lnTo>
                        <a:pt x="6980" y="20651"/>
                      </a:lnTo>
                      <a:lnTo>
                        <a:pt x="6980" y="20115"/>
                      </a:lnTo>
                      <a:cubicBezTo>
                        <a:pt x="7851" y="20115"/>
                        <a:pt x="8015" y="19895"/>
                        <a:pt x="8015" y="18854"/>
                      </a:cubicBezTo>
                      <a:lnTo>
                        <a:pt x="8015" y="3556"/>
                      </a:lnTo>
                      <a:lnTo>
                        <a:pt x="1539" y="3556"/>
                      </a:lnTo>
                      <a:cubicBezTo>
                        <a:pt x="713" y="3556"/>
                        <a:pt x="504" y="3865"/>
                        <a:pt x="504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504" y="0"/>
                      </a:lnTo>
                      <a:cubicBezTo>
                        <a:pt x="504" y="750"/>
                        <a:pt x="713" y="1066"/>
                        <a:pt x="1539" y="1066"/>
                      </a:cubicBezTo>
                      <a:lnTo>
                        <a:pt x="17177" y="1066"/>
                      </a:lnTo>
                      <a:cubicBezTo>
                        <a:pt x="18009" y="1066"/>
                        <a:pt x="18217" y="750"/>
                        <a:pt x="18217" y="0"/>
                      </a:cubicBezTo>
                      <a:lnTo>
                        <a:pt x="18715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58F57622-5DED-0A42-21EC-8ECA8CC3F83F}"/>
                    </a:ext>
                  </a:extLst>
                </p:cNvPr>
                <p:cNvSpPr/>
                <p:nvPr/>
              </p:nvSpPr>
              <p:spPr>
                <a:xfrm>
                  <a:off x="8829461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AA7121EF-4FB7-4D13-D30B-76A1243A2F9F}"/>
                    </a:ext>
                  </a:extLst>
                </p:cNvPr>
                <p:cNvSpPr/>
                <p:nvPr/>
              </p:nvSpPr>
              <p:spPr>
                <a:xfrm>
                  <a:off x="8837645" y="3284806"/>
                  <a:ext cx="20291" cy="20096"/>
                </a:xfrm>
                <a:custGeom>
                  <a:avLst/>
                  <a:gdLst>
                    <a:gd name="connsiteX0" fmla="*/ 18217 w 20291"/>
                    <a:gd name="connsiteY0" fmla="*/ 6293 h 20096"/>
                    <a:gd name="connsiteX1" fmla="*/ 17713 w 20291"/>
                    <a:gd name="connsiteY1" fmla="*/ 6072 h 20096"/>
                    <a:gd name="connsiteX2" fmla="*/ 17801 w 20291"/>
                    <a:gd name="connsiteY2" fmla="*/ 5581 h 20096"/>
                    <a:gd name="connsiteX3" fmla="*/ 10442 w 20291"/>
                    <a:gd name="connsiteY3" fmla="*/ 2472 h 20096"/>
                    <a:gd name="connsiteX4" fmla="*/ 2749 w 20291"/>
                    <a:gd name="connsiteY4" fmla="*/ 10386 h 20096"/>
                    <a:gd name="connsiteX5" fmla="*/ 11022 w 20291"/>
                    <a:gd name="connsiteY5" fmla="*/ 17593 h 20096"/>
                    <a:gd name="connsiteX6" fmla="*/ 16969 w 20291"/>
                    <a:gd name="connsiteY6" fmla="*/ 15897 h 20096"/>
                    <a:gd name="connsiteX7" fmla="*/ 16969 w 20291"/>
                    <a:gd name="connsiteY7" fmla="*/ 13229 h 20096"/>
                    <a:gd name="connsiteX8" fmla="*/ 13185 w 20291"/>
                    <a:gd name="connsiteY8" fmla="*/ 13229 h 20096"/>
                    <a:gd name="connsiteX9" fmla="*/ 12145 w 20291"/>
                    <a:gd name="connsiteY9" fmla="*/ 14301 h 20096"/>
                    <a:gd name="connsiteX10" fmla="*/ 11647 w 20291"/>
                    <a:gd name="connsiteY10" fmla="*/ 14301 h 20096"/>
                    <a:gd name="connsiteX11" fmla="*/ 11647 w 20291"/>
                    <a:gd name="connsiteY11" fmla="*/ 10032 h 20096"/>
                    <a:gd name="connsiteX12" fmla="*/ 12145 w 20291"/>
                    <a:gd name="connsiteY12" fmla="*/ 10032 h 20096"/>
                    <a:gd name="connsiteX13" fmla="*/ 13185 w 20291"/>
                    <a:gd name="connsiteY13" fmla="*/ 10739 h 20096"/>
                    <a:gd name="connsiteX14" fmla="*/ 20292 w 20291"/>
                    <a:gd name="connsiteY14" fmla="*/ 10739 h 20096"/>
                    <a:gd name="connsiteX15" fmla="*/ 20292 w 20291"/>
                    <a:gd name="connsiteY15" fmla="*/ 11294 h 20096"/>
                    <a:gd name="connsiteX16" fmla="*/ 19712 w 20291"/>
                    <a:gd name="connsiteY16" fmla="*/ 12094 h 20096"/>
                    <a:gd name="connsiteX17" fmla="*/ 19712 w 20291"/>
                    <a:gd name="connsiteY17" fmla="*/ 15077 h 20096"/>
                    <a:gd name="connsiteX18" fmla="*/ 20292 w 20291"/>
                    <a:gd name="connsiteY18" fmla="*/ 15827 h 20096"/>
                    <a:gd name="connsiteX19" fmla="*/ 20292 w 20291"/>
                    <a:gd name="connsiteY19" fmla="*/ 16275 h 20096"/>
                    <a:gd name="connsiteX20" fmla="*/ 10650 w 20291"/>
                    <a:gd name="connsiteY20" fmla="*/ 20096 h 20096"/>
                    <a:gd name="connsiteX21" fmla="*/ 0 w 20291"/>
                    <a:gd name="connsiteY21" fmla="*/ 9957 h 20096"/>
                    <a:gd name="connsiteX22" fmla="*/ 10562 w 20291"/>
                    <a:gd name="connsiteY22" fmla="*/ 0 h 20096"/>
                    <a:gd name="connsiteX23" fmla="*/ 18797 w 20291"/>
                    <a:gd name="connsiteY23" fmla="*/ 2491 h 20096"/>
                    <a:gd name="connsiteX24" fmla="*/ 19295 w 20291"/>
                    <a:gd name="connsiteY24" fmla="*/ 2175 h 20096"/>
                    <a:gd name="connsiteX25" fmla="*/ 19794 w 20291"/>
                    <a:gd name="connsiteY25" fmla="*/ 2402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0291" h="20096">
                      <a:moveTo>
                        <a:pt x="18217" y="6293"/>
                      </a:moveTo>
                      <a:lnTo>
                        <a:pt x="17713" y="6072"/>
                      </a:lnTo>
                      <a:cubicBezTo>
                        <a:pt x="17768" y="5914"/>
                        <a:pt x="17798" y="5748"/>
                        <a:pt x="17801" y="5581"/>
                      </a:cubicBezTo>
                      <a:cubicBezTo>
                        <a:pt x="17801" y="5007"/>
                        <a:pt x="15184" y="2472"/>
                        <a:pt x="10442" y="2472"/>
                      </a:cubicBezTo>
                      <a:cubicBezTo>
                        <a:pt x="5864" y="2472"/>
                        <a:pt x="2749" y="5763"/>
                        <a:pt x="2749" y="10386"/>
                      </a:cubicBezTo>
                      <a:cubicBezTo>
                        <a:pt x="2749" y="14301"/>
                        <a:pt x="5492" y="17593"/>
                        <a:pt x="11022" y="17593"/>
                      </a:cubicBezTo>
                      <a:cubicBezTo>
                        <a:pt x="12725" y="17593"/>
                        <a:pt x="15594" y="17057"/>
                        <a:pt x="16969" y="15897"/>
                      </a:cubicBezTo>
                      <a:lnTo>
                        <a:pt x="16969" y="13229"/>
                      </a:lnTo>
                      <a:lnTo>
                        <a:pt x="13185" y="13229"/>
                      </a:lnTo>
                      <a:cubicBezTo>
                        <a:pt x="12353" y="13229"/>
                        <a:pt x="12145" y="13545"/>
                        <a:pt x="12145" y="14301"/>
                      </a:cubicBezTo>
                      <a:lnTo>
                        <a:pt x="11647" y="14301"/>
                      </a:lnTo>
                      <a:lnTo>
                        <a:pt x="11647" y="10032"/>
                      </a:lnTo>
                      <a:lnTo>
                        <a:pt x="12145" y="10032"/>
                      </a:lnTo>
                      <a:cubicBezTo>
                        <a:pt x="12145" y="10430"/>
                        <a:pt x="12353" y="10739"/>
                        <a:pt x="13185" y="10739"/>
                      </a:cubicBezTo>
                      <a:lnTo>
                        <a:pt x="20292" y="10739"/>
                      </a:lnTo>
                      <a:lnTo>
                        <a:pt x="20292" y="11294"/>
                      </a:lnTo>
                      <a:cubicBezTo>
                        <a:pt x="19876" y="11382"/>
                        <a:pt x="19712" y="11558"/>
                        <a:pt x="19712" y="12094"/>
                      </a:cubicBezTo>
                      <a:lnTo>
                        <a:pt x="19712" y="15077"/>
                      </a:lnTo>
                      <a:cubicBezTo>
                        <a:pt x="19712" y="15563"/>
                        <a:pt x="19876" y="15708"/>
                        <a:pt x="20292" y="15827"/>
                      </a:cubicBezTo>
                      <a:lnTo>
                        <a:pt x="20292" y="16275"/>
                      </a:lnTo>
                      <a:cubicBezTo>
                        <a:pt x="17713" y="18942"/>
                        <a:pt x="13728" y="20096"/>
                        <a:pt x="10650" y="20096"/>
                      </a:cubicBezTo>
                      <a:cubicBezTo>
                        <a:pt x="4534" y="20096"/>
                        <a:pt x="0" y="16452"/>
                        <a:pt x="0" y="9957"/>
                      </a:cubicBezTo>
                      <a:cubicBezTo>
                        <a:pt x="0" y="5202"/>
                        <a:pt x="3783" y="0"/>
                        <a:pt x="10562" y="0"/>
                      </a:cubicBezTo>
                      <a:cubicBezTo>
                        <a:pt x="15140" y="0"/>
                        <a:pt x="18381" y="2491"/>
                        <a:pt x="18797" y="2491"/>
                      </a:cubicBezTo>
                      <a:cubicBezTo>
                        <a:pt x="19009" y="2486"/>
                        <a:pt x="19200" y="2365"/>
                        <a:pt x="19295" y="2175"/>
                      </a:cubicBezTo>
                      <a:lnTo>
                        <a:pt x="19794" y="240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F6CA76C6-19C6-8DB1-EC72-12D5CA19FF41}"/>
                    </a:ext>
                  </a:extLst>
                </p:cNvPr>
                <p:cNvSpPr/>
                <p:nvPr/>
              </p:nvSpPr>
              <p:spPr>
                <a:xfrm>
                  <a:off x="8858265" y="3285046"/>
                  <a:ext cx="21496" cy="19573"/>
                </a:xfrm>
                <a:custGeom>
                  <a:avLst/>
                  <a:gdLst>
                    <a:gd name="connsiteX0" fmla="*/ 0 w 21496"/>
                    <a:gd name="connsiteY0" fmla="*/ 19573 h 19573"/>
                    <a:gd name="connsiteX1" fmla="*/ 0 w 21496"/>
                    <a:gd name="connsiteY1" fmla="*/ 19037 h 19573"/>
                    <a:gd name="connsiteX2" fmla="*/ 1331 w 21496"/>
                    <a:gd name="connsiteY2" fmla="*/ 17927 h 19573"/>
                    <a:gd name="connsiteX3" fmla="*/ 7901 w 21496"/>
                    <a:gd name="connsiteY3" fmla="*/ 1829 h 19573"/>
                    <a:gd name="connsiteX4" fmla="*/ 8109 w 21496"/>
                    <a:gd name="connsiteY4" fmla="*/ 1072 h 19573"/>
                    <a:gd name="connsiteX5" fmla="*/ 7069 w 21496"/>
                    <a:gd name="connsiteY5" fmla="*/ 441 h 19573"/>
                    <a:gd name="connsiteX6" fmla="*/ 7069 w 21496"/>
                    <a:gd name="connsiteY6" fmla="*/ 0 h 19573"/>
                    <a:gd name="connsiteX7" fmla="*/ 13803 w 21496"/>
                    <a:gd name="connsiteY7" fmla="*/ 0 h 19573"/>
                    <a:gd name="connsiteX8" fmla="*/ 13803 w 21496"/>
                    <a:gd name="connsiteY8" fmla="*/ 536 h 19573"/>
                    <a:gd name="connsiteX9" fmla="*/ 12851 w 21496"/>
                    <a:gd name="connsiteY9" fmla="*/ 1066 h 19573"/>
                    <a:gd name="connsiteX10" fmla="*/ 13141 w 21496"/>
                    <a:gd name="connsiteY10" fmla="*/ 1955 h 19573"/>
                    <a:gd name="connsiteX11" fmla="*/ 20235 w 21496"/>
                    <a:gd name="connsiteY11" fmla="*/ 18148 h 19573"/>
                    <a:gd name="connsiteX12" fmla="*/ 21496 w 21496"/>
                    <a:gd name="connsiteY12" fmla="*/ 19037 h 19573"/>
                    <a:gd name="connsiteX13" fmla="*/ 21496 w 21496"/>
                    <a:gd name="connsiteY13" fmla="*/ 19573 h 19573"/>
                    <a:gd name="connsiteX14" fmla="*/ 16256 w 21496"/>
                    <a:gd name="connsiteY14" fmla="*/ 19573 h 19573"/>
                    <a:gd name="connsiteX15" fmla="*/ 16256 w 21496"/>
                    <a:gd name="connsiteY15" fmla="*/ 19037 h 19573"/>
                    <a:gd name="connsiteX16" fmla="*/ 17517 w 21496"/>
                    <a:gd name="connsiteY16" fmla="*/ 18507 h 19573"/>
                    <a:gd name="connsiteX17" fmla="*/ 17265 w 21496"/>
                    <a:gd name="connsiteY17" fmla="*/ 17530 h 19573"/>
                    <a:gd name="connsiteX18" fmla="*/ 15563 w 21496"/>
                    <a:gd name="connsiteY18" fmla="*/ 13791 h 19573"/>
                    <a:gd name="connsiteX19" fmla="*/ 5473 w 21496"/>
                    <a:gd name="connsiteY19" fmla="*/ 13791 h 19573"/>
                    <a:gd name="connsiteX20" fmla="*/ 4061 w 21496"/>
                    <a:gd name="connsiteY20" fmla="*/ 17171 h 19573"/>
                    <a:gd name="connsiteX21" fmla="*/ 3525 w 21496"/>
                    <a:gd name="connsiteY21" fmla="*/ 18507 h 19573"/>
                    <a:gd name="connsiteX22" fmla="*/ 4647 w 21496"/>
                    <a:gd name="connsiteY22" fmla="*/ 19037 h 19573"/>
                    <a:gd name="connsiteX23" fmla="*/ 4647 w 21496"/>
                    <a:gd name="connsiteY23" fmla="*/ 19573 h 19573"/>
                    <a:gd name="connsiteX24" fmla="*/ 10354 w 21496"/>
                    <a:gd name="connsiteY24" fmla="*/ 1961 h 19573"/>
                    <a:gd name="connsiteX25" fmla="*/ 6444 w 21496"/>
                    <a:gd name="connsiteY25" fmla="*/ 11300 h 19573"/>
                    <a:gd name="connsiteX26" fmla="*/ 14560 w 21496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496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7" y="19037"/>
                        <a:pt x="1085" y="18596"/>
                        <a:pt x="1331" y="17927"/>
                      </a:cubicBezTo>
                      <a:lnTo>
                        <a:pt x="7901" y="1829"/>
                      </a:lnTo>
                      <a:cubicBezTo>
                        <a:pt x="8025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51" y="668"/>
                        <a:pt x="12851" y="1066"/>
                      </a:cubicBezTo>
                      <a:cubicBezTo>
                        <a:pt x="12889" y="1378"/>
                        <a:pt x="12987" y="1680"/>
                        <a:pt x="13141" y="1955"/>
                      </a:cubicBezTo>
                      <a:lnTo>
                        <a:pt x="20235" y="18148"/>
                      </a:lnTo>
                      <a:cubicBezTo>
                        <a:pt x="20392" y="18705"/>
                        <a:pt x="20919" y="19077"/>
                        <a:pt x="21496" y="19037"/>
                      </a:cubicBezTo>
                      <a:lnTo>
                        <a:pt x="21496" y="19573"/>
                      </a:lnTo>
                      <a:lnTo>
                        <a:pt x="16256" y="19573"/>
                      </a:lnTo>
                      <a:lnTo>
                        <a:pt x="16256" y="19037"/>
                      </a:lnTo>
                      <a:cubicBezTo>
                        <a:pt x="17252" y="19037"/>
                        <a:pt x="17517" y="18860"/>
                        <a:pt x="17517" y="18507"/>
                      </a:cubicBezTo>
                      <a:cubicBezTo>
                        <a:pt x="17505" y="18167"/>
                        <a:pt x="17419" y="17834"/>
                        <a:pt x="17265" y="17530"/>
                      </a:cubicBezTo>
                      <a:lnTo>
                        <a:pt x="15563" y="13791"/>
                      </a:lnTo>
                      <a:lnTo>
                        <a:pt x="5473" y="13791"/>
                      </a:lnTo>
                      <a:lnTo>
                        <a:pt x="4061" y="17171"/>
                      </a:lnTo>
                      <a:cubicBezTo>
                        <a:pt x="3841" y="17599"/>
                        <a:pt x="3662" y="18046"/>
                        <a:pt x="3525" y="18507"/>
                      </a:cubicBezTo>
                      <a:cubicBezTo>
                        <a:pt x="3525" y="18860"/>
                        <a:pt x="3815" y="19037"/>
                        <a:pt x="4647" y="19037"/>
                      </a:cubicBezTo>
                      <a:lnTo>
                        <a:pt x="4647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60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10D24587-4322-4823-2930-5AC005F2A29F}"/>
                    </a:ext>
                  </a:extLst>
                </p:cNvPr>
                <p:cNvSpPr/>
                <p:nvPr/>
              </p:nvSpPr>
              <p:spPr>
                <a:xfrm>
                  <a:off x="8879093" y="3284800"/>
                  <a:ext cx="20001" cy="20096"/>
                </a:xfrm>
                <a:custGeom>
                  <a:avLst/>
                  <a:gdLst>
                    <a:gd name="connsiteX0" fmla="*/ 17007 w 20001"/>
                    <a:gd name="connsiteY0" fmla="*/ 6035 h 20096"/>
                    <a:gd name="connsiteX1" fmla="*/ 16508 w 20001"/>
                    <a:gd name="connsiteY1" fmla="*/ 5770 h 20096"/>
                    <a:gd name="connsiteX2" fmla="*/ 16590 w 20001"/>
                    <a:gd name="connsiteY2" fmla="*/ 5013 h 20096"/>
                    <a:gd name="connsiteX3" fmla="*/ 10398 w 20001"/>
                    <a:gd name="connsiteY3" fmla="*/ 2491 h 20096"/>
                    <a:gd name="connsiteX4" fmla="*/ 2743 w 20001"/>
                    <a:gd name="connsiteY4" fmla="*/ 10096 h 20096"/>
                    <a:gd name="connsiteX5" fmla="*/ 9486 w 20001"/>
                    <a:gd name="connsiteY5" fmla="*/ 17342 h 20096"/>
                    <a:gd name="connsiteX6" fmla="*/ 10020 w 20001"/>
                    <a:gd name="connsiteY6" fmla="*/ 17341 h 20096"/>
                    <a:gd name="connsiteX7" fmla="*/ 16843 w 20001"/>
                    <a:gd name="connsiteY7" fmla="*/ 14320 h 20096"/>
                    <a:gd name="connsiteX8" fmla="*/ 16672 w 20001"/>
                    <a:gd name="connsiteY8" fmla="*/ 13431 h 20096"/>
                    <a:gd name="connsiteX9" fmla="*/ 17088 w 20001"/>
                    <a:gd name="connsiteY9" fmla="*/ 13160 h 20096"/>
                    <a:gd name="connsiteX10" fmla="*/ 20002 w 20001"/>
                    <a:gd name="connsiteY10" fmla="*/ 17253 h 20096"/>
                    <a:gd name="connsiteX11" fmla="*/ 19541 w 20001"/>
                    <a:gd name="connsiteY11" fmla="*/ 17612 h 20096"/>
                    <a:gd name="connsiteX12" fmla="*/ 18753 w 20001"/>
                    <a:gd name="connsiteY12" fmla="*/ 17209 h 20096"/>
                    <a:gd name="connsiteX13" fmla="*/ 10146 w 20001"/>
                    <a:gd name="connsiteY13" fmla="*/ 20097 h 20096"/>
                    <a:gd name="connsiteX14" fmla="*/ 0 w 20001"/>
                    <a:gd name="connsiteY14" fmla="*/ 10096 h 20096"/>
                    <a:gd name="connsiteX15" fmla="*/ 10316 w 20001"/>
                    <a:gd name="connsiteY15" fmla="*/ 6 h 20096"/>
                    <a:gd name="connsiteX16" fmla="*/ 15676 w 20001"/>
                    <a:gd name="connsiteY16" fmla="*/ 940 h 20096"/>
                    <a:gd name="connsiteX17" fmla="*/ 17883 w 20001"/>
                    <a:gd name="connsiteY17" fmla="*/ 1785 h 20096"/>
                    <a:gd name="connsiteX18" fmla="*/ 18545 w 20001"/>
                    <a:gd name="connsiteY18" fmla="*/ 1293 h 20096"/>
                    <a:gd name="connsiteX19" fmla="*/ 19043 w 20001"/>
                    <a:gd name="connsiteY19" fmla="*/ 1469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001" h="20096">
                      <a:moveTo>
                        <a:pt x="17007" y="6035"/>
                      </a:moveTo>
                      <a:lnTo>
                        <a:pt x="16508" y="5770"/>
                      </a:lnTo>
                      <a:cubicBezTo>
                        <a:pt x="16576" y="5523"/>
                        <a:pt x="16604" y="5268"/>
                        <a:pt x="16590" y="5013"/>
                      </a:cubicBezTo>
                      <a:cubicBezTo>
                        <a:pt x="16590" y="4301"/>
                        <a:pt x="13393" y="2491"/>
                        <a:pt x="10398" y="2491"/>
                      </a:cubicBezTo>
                      <a:cubicBezTo>
                        <a:pt x="5612" y="2491"/>
                        <a:pt x="2743" y="5959"/>
                        <a:pt x="2743" y="10096"/>
                      </a:cubicBezTo>
                      <a:cubicBezTo>
                        <a:pt x="2604" y="13959"/>
                        <a:pt x="5623" y="17203"/>
                        <a:pt x="9486" y="17342"/>
                      </a:cubicBezTo>
                      <a:cubicBezTo>
                        <a:pt x="9664" y="17348"/>
                        <a:pt x="9842" y="17348"/>
                        <a:pt x="10020" y="17341"/>
                      </a:cubicBezTo>
                      <a:cubicBezTo>
                        <a:pt x="14390" y="17341"/>
                        <a:pt x="16843" y="15077"/>
                        <a:pt x="16843" y="14320"/>
                      </a:cubicBezTo>
                      <a:cubicBezTo>
                        <a:pt x="16838" y="14017"/>
                        <a:pt x="16780" y="13716"/>
                        <a:pt x="16672" y="13431"/>
                      </a:cubicBezTo>
                      <a:lnTo>
                        <a:pt x="17088" y="13160"/>
                      </a:lnTo>
                      <a:lnTo>
                        <a:pt x="20002" y="17253"/>
                      </a:lnTo>
                      <a:lnTo>
                        <a:pt x="19541" y="17612"/>
                      </a:lnTo>
                      <a:cubicBezTo>
                        <a:pt x="19132" y="17253"/>
                        <a:pt x="18911" y="17209"/>
                        <a:pt x="18753" y="17209"/>
                      </a:cubicBezTo>
                      <a:cubicBezTo>
                        <a:pt x="17757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60" y="6"/>
                        <a:pt x="10316" y="6"/>
                      </a:cubicBezTo>
                      <a:cubicBezTo>
                        <a:pt x="12147" y="-50"/>
                        <a:pt x="13972" y="268"/>
                        <a:pt x="15676" y="940"/>
                      </a:cubicBezTo>
                      <a:cubicBezTo>
                        <a:pt x="16761" y="1337"/>
                        <a:pt x="17505" y="1785"/>
                        <a:pt x="17883" y="1785"/>
                      </a:cubicBezTo>
                      <a:cubicBezTo>
                        <a:pt x="18175" y="1748"/>
                        <a:pt x="18426" y="1561"/>
                        <a:pt x="18545" y="1293"/>
                      </a:cubicBezTo>
                      <a:lnTo>
                        <a:pt x="19043" y="146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41EF1806-9C9A-62AD-34B7-A549F66AB10E}"/>
                    </a:ext>
                  </a:extLst>
                </p:cNvPr>
                <p:cNvSpPr/>
                <p:nvPr/>
              </p:nvSpPr>
              <p:spPr>
                <a:xfrm>
                  <a:off x="8901630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77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77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375755AD-4457-728C-CEC6-46FB7C7D871B}"/>
                    </a:ext>
                  </a:extLst>
                </p:cNvPr>
                <p:cNvSpPr/>
                <p:nvPr/>
              </p:nvSpPr>
              <p:spPr>
                <a:xfrm>
                  <a:off x="8909814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37 w 20960"/>
                    <a:gd name="connsiteY5" fmla="*/ 10001 h 20096"/>
                    <a:gd name="connsiteX6" fmla="*/ 10474 w 20960"/>
                    <a:gd name="connsiteY6" fmla="*/ 17612 h 20096"/>
                    <a:gd name="connsiteX7" fmla="*/ 18205 w 20960"/>
                    <a:gd name="connsiteY7" fmla="*/ 10001 h 20096"/>
                    <a:gd name="connsiteX8" fmla="*/ 10480 w 20960"/>
                    <a:gd name="connsiteY8" fmla="*/ 2484 h 20096"/>
                    <a:gd name="connsiteX9" fmla="*/ 2737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4" y="0"/>
                        <a:pt x="10480" y="0"/>
                      </a:cubicBezTo>
                      <a:cubicBezTo>
                        <a:pt x="16887" y="0"/>
                        <a:pt x="20960" y="4534"/>
                        <a:pt x="20960" y="10051"/>
                      </a:cubicBezTo>
                      <a:close/>
                      <a:moveTo>
                        <a:pt x="2737" y="10001"/>
                      </a:moveTo>
                      <a:cubicBezTo>
                        <a:pt x="2737" y="14232"/>
                        <a:pt x="5732" y="17612"/>
                        <a:pt x="10474" y="17612"/>
                      </a:cubicBezTo>
                      <a:cubicBezTo>
                        <a:pt x="15216" y="17612"/>
                        <a:pt x="18205" y="14232"/>
                        <a:pt x="18205" y="10001"/>
                      </a:cubicBezTo>
                      <a:cubicBezTo>
                        <a:pt x="18205" y="5770"/>
                        <a:pt x="15222" y="2484"/>
                        <a:pt x="10480" y="2484"/>
                      </a:cubicBezTo>
                      <a:cubicBezTo>
                        <a:pt x="5738" y="2484"/>
                        <a:pt x="2737" y="5826"/>
                        <a:pt x="2737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FA4187D8-64E8-69EE-ADC6-DDC7A67FACA7}"/>
                    </a:ext>
                  </a:extLst>
                </p:cNvPr>
                <p:cNvSpPr/>
                <p:nvPr/>
              </p:nvSpPr>
              <p:spPr>
                <a:xfrm>
                  <a:off x="8933467" y="3285033"/>
                  <a:ext cx="20127" cy="19617"/>
                </a:xfrm>
                <a:custGeom>
                  <a:avLst/>
                  <a:gdLst>
                    <a:gd name="connsiteX0" fmla="*/ 0 w 20127"/>
                    <a:gd name="connsiteY0" fmla="*/ 19586 h 19617"/>
                    <a:gd name="connsiteX1" fmla="*/ 0 w 20127"/>
                    <a:gd name="connsiteY1" fmla="*/ 19050 h 19617"/>
                    <a:gd name="connsiteX2" fmla="*/ 1122 w 20127"/>
                    <a:gd name="connsiteY2" fmla="*/ 17788 h 19617"/>
                    <a:gd name="connsiteX3" fmla="*/ 1122 w 20127"/>
                    <a:gd name="connsiteY3" fmla="*/ 1797 h 19617"/>
                    <a:gd name="connsiteX4" fmla="*/ 0 w 20127"/>
                    <a:gd name="connsiteY4" fmla="*/ 536 h 19617"/>
                    <a:gd name="connsiteX5" fmla="*/ 0 w 20127"/>
                    <a:gd name="connsiteY5" fmla="*/ 0 h 19617"/>
                    <a:gd name="connsiteX6" fmla="*/ 6072 w 20127"/>
                    <a:gd name="connsiteY6" fmla="*/ 0 h 19617"/>
                    <a:gd name="connsiteX7" fmla="*/ 6072 w 20127"/>
                    <a:gd name="connsiteY7" fmla="*/ 536 h 19617"/>
                    <a:gd name="connsiteX8" fmla="*/ 4950 w 20127"/>
                    <a:gd name="connsiteY8" fmla="*/ 933 h 19617"/>
                    <a:gd name="connsiteX9" fmla="*/ 5404 w 20127"/>
                    <a:gd name="connsiteY9" fmla="*/ 1690 h 19617"/>
                    <a:gd name="connsiteX10" fmla="*/ 16679 w 20127"/>
                    <a:gd name="connsiteY10" fmla="*/ 15518 h 19617"/>
                    <a:gd name="connsiteX11" fmla="*/ 16679 w 20127"/>
                    <a:gd name="connsiteY11" fmla="*/ 1797 h 19617"/>
                    <a:gd name="connsiteX12" fmla="*/ 15550 w 20127"/>
                    <a:gd name="connsiteY12" fmla="*/ 536 h 19617"/>
                    <a:gd name="connsiteX13" fmla="*/ 15550 w 20127"/>
                    <a:gd name="connsiteY13" fmla="*/ 0 h 19617"/>
                    <a:gd name="connsiteX14" fmla="*/ 20128 w 20127"/>
                    <a:gd name="connsiteY14" fmla="*/ 0 h 19617"/>
                    <a:gd name="connsiteX15" fmla="*/ 20128 w 20127"/>
                    <a:gd name="connsiteY15" fmla="*/ 536 h 19617"/>
                    <a:gd name="connsiteX16" fmla="*/ 19005 w 20127"/>
                    <a:gd name="connsiteY16" fmla="*/ 1797 h 19617"/>
                    <a:gd name="connsiteX17" fmla="*/ 19005 w 20127"/>
                    <a:gd name="connsiteY17" fmla="*/ 17807 h 19617"/>
                    <a:gd name="connsiteX18" fmla="*/ 20128 w 20127"/>
                    <a:gd name="connsiteY18" fmla="*/ 19069 h 19617"/>
                    <a:gd name="connsiteX19" fmla="*/ 20128 w 20127"/>
                    <a:gd name="connsiteY19" fmla="*/ 19605 h 19617"/>
                    <a:gd name="connsiteX20" fmla="*/ 14554 w 20127"/>
                    <a:gd name="connsiteY20" fmla="*/ 19605 h 19617"/>
                    <a:gd name="connsiteX21" fmla="*/ 14554 w 20127"/>
                    <a:gd name="connsiteY21" fmla="*/ 19069 h 19617"/>
                    <a:gd name="connsiteX22" fmla="*/ 15720 w 20127"/>
                    <a:gd name="connsiteY22" fmla="*/ 18671 h 19617"/>
                    <a:gd name="connsiteX23" fmla="*/ 15222 w 20127"/>
                    <a:gd name="connsiteY23" fmla="*/ 17870 h 19617"/>
                    <a:gd name="connsiteX24" fmla="*/ 3456 w 20127"/>
                    <a:gd name="connsiteY24" fmla="*/ 3500 h 19617"/>
                    <a:gd name="connsiteX25" fmla="*/ 3456 w 20127"/>
                    <a:gd name="connsiteY25" fmla="*/ 17820 h 19617"/>
                    <a:gd name="connsiteX26" fmla="*/ 4578 w 20127"/>
                    <a:gd name="connsiteY26" fmla="*/ 19081 h 19617"/>
                    <a:gd name="connsiteX27" fmla="*/ 4578 w 20127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7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9" y="15518"/>
                      </a:lnTo>
                      <a:lnTo>
                        <a:pt x="16679" y="1797"/>
                      </a:lnTo>
                      <a:cubicBezTo>
                        <a:pt x="16679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8" y="0"/>
                      </a:lnTo>
                      <a:lnTo>
                        <a:pt x="20128" y="536"/>
                      </a:lnTo>
                      <a:cubicBezTo>
                        <a:pt x="19258" y="536"/>
                        <a:pt x="19005" y="757"/>
                        <a:pt x="19005" y="1797"/>
                      </a:cubicBezTo>
                      <a:lnTo>
                        <a:pt x="19005" y="17807"/>
                      </a:lnTo>
                      <a:cubicBezTo>
                        <a:pt x="19005" y="18829"/>
                        <a:pt x="19258" y="19069"/>
                        <a:pt x="20128" y="19069"/>
                      </a:cubicBezTo>
                      <a:lnTo>
                        <a:pt x="20128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8" y="19069"/>
                        <a:pt x="15720" y="18936"/>
                        <a:pt x="15720" y="18671"/>
                      </a:cubicBezTo>
                      <a:cubicBezTo>
                        <a:pt x="15720" y="18406"/>
                        <a:pt x="15512" y="18224"/>
                        <a:pt x="15222" y="17870"/>
                      </a:cubicBezTo>
                      <a:lnTo>
                        <a:pt x="3456" y="3500"/>
                      </a:lnTo>
                      <a:lnTo>
                        <a:pt x="3456" y="17820"/>
                      </a:lnTo>
                      <a:cubicBezTo>
                        <a:pt x="3456" y="18842"/>
                        <a:pt x="3701" y="19081"/>
                        <a:pt x="4578" y="19081"/>
                      </a:cubicBezTo>
                      <a:lnTo>
                        <a:pt x="4578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FEF9F337-4C7E-97FD-5ECB-3AF0D250A731}"/>
                    </a:ext>
                  </a:extLst>
                </p:cNvPr>
                <p:cNvSpPr/>
                <p:nvPr/>
              </p:nvSpPr>
              <p:spPr>
                <a:xfrm>
                  <a:off x="8957952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E9C7438F-520C-5E30-1C93-48C7552E64FE}"/>
                    </a:ext>
                  </a:extLst>
                </p:cNvPr>
                <p:cNvSpPr/>
                <p:nvPr/>
              </p:nvSpPr>
              <p:spPr>
                <a:xfrm>
                  <a:off x="8978364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5 w 18381"/>
                    <a:gd name="connsiteY8" fmla="*/ 965 h 20077"/>
                    <a:gd name="connsiteX9" fmla="*/ 17170 w 18381"/>
                    <a:gd name="connsiteY9" fmla="*/ 1185 h 20077"/>
                    <a:gd name="connsiteX10" fmla="*/ 15638 w 18381"/>
                    <a:gd name="connsiteY10" fmla="*/ 5543 h 20077"/>
                    <a:gd name="connsiteX11" fmla="*/ 15140 w 18381"/>
                    <a:gd name="connsiteY11" fmla="*/ 5322 h 20077"/>
                    <a:gd name="connsiteX12" fmla="*/ 15222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75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8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5" y="965"/>
                      </a:cubicBezTo>
                      <a:lnTo>
                        <a:pt x="17170" y="1185"/>
                      </a:lnTo>
                      <a:lnTo>
                        <a:pt x="15638" y="5543"/>
                      </a:lnTo>
                      <a:lnTo>
                        <a:pt x="15140" y="5322"/>
                      </a:lnTo>
                      <a:cubicBezTo>
                        <a:pt x="15197" y="5149"/>
                        <a:pt x="15222" y="4968"/>
                        <a:pt x="15222" y="4786"/>
                      </a:cubicBezTo>
                      <a:cubicBezTo>
                        <a:pt x="15222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8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7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18702B0E-EB8D-51DF-05A8-45A3BC21D09A}"/>
                    </a:ext>
                  </a:extLst>
                </p:cNvPr>
                <p:cNvSpPr/>
                <p:nvPr/>
              </p:nvSpPr>
              <p:spPr>
                <a:xfrm>
                  <a:off x="9007793" y="3280960"/>
                  <a:ext cx="24415" cy="23923"/>
                </a:xfrm>
                <a:custGeom>
                  <a:avLst/>
                  <a:gdLst>
                    <a:gd name="connsiteX0" fmla="*/ 24416 w 24415"/>
                    <a:gd name="connsiteY0" fmla="*/ 20103 h 23923"/>
                    <a:gd name="connsiteX1" fmla="*/ 23873 w 24415"/>
                    <a:gd name="connsiteY1" fmla="*/ 20500 h 23923"/>
                    <a:gd name="connsiteX2" fmla="*/ 23243 w 24415"/>
                    <a:gd name="connsiteY2" fmla="*/ 20191 h 23923"/>
                    <a:gd name="connsiteX3" fmla="*/ 13097 w 24415"/>
                    <a:gd name="connsiteY3" fmla="*/ 23924 h 23923"/>
                    <a:gd name="connsiteX4" fmla="*/ 0 w 24415"/>
                    <a:gd name="connsiteY4" fmla="*/ 11388 h 23923"/>
                    <a:gd name="connsiteX5" fmla="*/ 12933 w 24415"/>
                    <a:gd name="connsiteY5" fmla="*/ 0 h 23923"/>
                    <a:gd name="connsiteX6" fmla="*/ 19459 w 24415"/>
                    <a:gd name="connsiteY6" fmla="*/ 1204 h 23923"/>
                    <a:gd name="connsiteX7" fmla="*/ 22492 w 24415"/>
                    <a:gd name="connsiteY7" fmla="*/ 2402 h 23923"/>
                    <a:gd name="connsiteX8" fmla="*/ 23123 w 24415"/>
                    <a:gd name="connsiteY8" fmla="*/ 1999 h 23923"/>
                    <a:gd name="connsiteX9" fmla="*/ 23621 w 24415"/>
                    <a:gd name="connsiteY9" fmla="*/ 2358 h 23923"/>
                    <a:gd name="connsiteX10" fmla="*/ 21049 w 24415"/>
                    <a:gd name="connsiteY10" fmla="*/ 7119 h 23923"/>
                    <a:gd name="connsiteX11" fmla="*/ 20506 w 24415"/>
                    <a:gd name="connsiteY11" fmla="*/ 6848 h 23923"/>
                    <a:gd name="connsiteX12" fmla="*/ 20714 w 24415"/>
                    <a:gd name="connsiteY12" fmla="*/ 6268 h 23923"/>
                    <a:gd name="connsiteX13" fmla="*/ 12731 w 24415"/>
                    <a:gd name="connsiteY13" fmla="*/ 3027 h 23923"/>
                    <a:gd name="connsiteX14" fmla="*/ 3418 w 24415"/>
                    <a:gd name="connsiteY14" fmla="*/ 11855 h 23923"/>
                    <a:gd name="connsiteX15" fmla="*/ 13507 w 24415"/>
                    <a:gd name="connsiteY15" fmla="*/ 20929 h 23923"/>
                    <a:gd name="connsiteX16" fmla="*/ 21036 w 24415"/>
                    <a:gd name="connsiteY16" fmla="*/ 16836 h 23923"/>
                    <a:gd name="connsiteX17" fmla="*/ 20828 w 24415"/>
                    <a:gd name="connsiteY17" fmla="*/ 16206 h 23923"/>
                    <a:gd name="connsiteX18" fmla="*/ 21370 w 24415"/>
                    <a:gd name="connsiteY18" fmla="*/ 15853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415" h="23923">
                      <a:moveTo>
                        <a:pt x="24416" y="20103"/>
                      </a:moveTo>
                      <a:lnTo>
                        <a:pt x="23873" y="20500"/>
                      </a:lnTo>
                      <a:cubicBezTo>
                        <a:pt x="23728" y="20295"/>
                        <a:pt x="23495" y="20178"/>
                        <a:pt x="23243" y="20191"/>
                      </a:cubicBezTo>
                      <a:cubicBezTo>
                        <a:pt x="22663" y="20191"/>
                        <a:pt x="20040" y="23924"/>
                        <a:pt x="13097" y="23924"/>
                      </a:cubicBezTo>
                      <a:cubicBezTo>
                        <a:pt x="5322" y="23924"/>
                        <a:pt x="0" y="18545"/>
                        <a:pt x="0" y="11388"/>
                      </a:cubicBezTo>
                      <a:cubicBezTo>
                        <a:pt x="0" y="5379"/>
                        <a:pt x="4988" y="0"/>
                        <a:pt x="12933" y="0"/>
                      </a:cubicBezTo>
                      <a:cubicBezTo>
                        <a:pt x="15165" y="17"/>
                        <a:pt x="17372" y="425"/>
                        <a:pt x="19459" y="1204"/>
                      </a:cubicBezTo>
                      <a:cubicBezTo>
                        <a:pt x="21080" y="1778"/>
                        <a:pt x="22038" y="2402"/>
                        <a:pt x="22492" y="2402"/>
                      </a:cubicBezTo>
                      <a:cubicBezTo>
                        <a:pt x="22947" y="2402"/>
                        <a:pt x="22953" y="2226"/>
                        <a:pt x="23123" y="1999"/>
                      </a:cubicBezTo>
                      <a:lnTo>
                        <a:pt x="23621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2" y="6680"/>
                        <a:pt x="20708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8" y="5694"/>
                        <a:pt x="3418" y="11855"/>
                      </a:cubicBezTo>
                      <a:cubicBezTo>
                        <a:pt x="3418" y="17234"/>
                        <a:pt x="8361" y="20929"/>
                        <a:pt x="13507" y="20929"/>
                      </a:cubicBezTo>
                      <a:cubicBezTo>
                        <a:pt x="17461" y="20929"/>
                        <a:pt x="21036" y="18034"/>
                        <a:pt x="21036" y="16836"/>
                      </a:cubicBezTo>
                      <a:cubicBezTo>
                        <a:pt x="21017" y="16612"/>
                        <a:pt x="20948" y="16396"/>
                        <a:pt x="20828" y="16206"/>
                      </a:cubicBezTo>
                      <a:lnTo>
                        <a:pt x="21370" y="1585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ECCFD48A-8ED1-4B8F-47DB-AEE19A71372B}"/>
                    </a:ext>
                  </a:extLst>
                </p:cNvPr>
                <p:cNvSpPr/>
                <p:nvPr/>
              </p:nvSpPr>
              <p:spPr>
                <a:xfrm>
                  <a:off x="9036566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40 w 4653"/>
                    <a:gd name="connsiteY2" fmla="*/ 17788 h 19604"/>
                    <a:gd name="connsiteX3" fmla="*/ 1040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id="{FB75EDE8-4DFA-395D-8892-51EE6024299F}"/>
                    </a:ext>
                  </a:extLst>
                </p:cNvPr>
                <p:cNvSpPr/>
                <p:nvPr/>
              </p:nvSpPr>
              <p:spPr>
                <a:xfrm>
                  <a:off x="9046415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9" name="Freeform 528">
                  <a:extLst>
                    <a:ext uri="{FF2B5EF4-FFF2-40B4-BE49-F238E27FC236}">
                      <a16:creationId xmlns:a16="http://schemas.microsoft.com/office/drawing/2014/main" id="{BD5A42A8-4307-9024-C3BB-4CB2355CEBCB}"/>
                    </a:ext>
                  </a:extLst>
                </p:cNvPr>
                <p:cNvSpPr/>
                <p:nvPr/>
              </p:nvSpPr>
              <p:spPr>
                <a:xfrm>
                  <a:off x="9068410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72 w 20121"/>
                    <a:gd name="connsiteY6" fmla="*/ 0 h 19617"/>
                    <a:gd name="connsiteX7" fmla="*/ 6072 w 20121"/>
                    <a:gd name="connsiteY7" fmla="*/ 536 h 19617"/>
                    <a:gd name="connsiteX8" fmla="*/ 4944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06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B91311B6-460E-3A03-F0F1-65BB0D33FB4C}"/>
                    </a:ext>
                  </a:extLst>
                </p:cNvPr>
                <p:cNvSpPr/>
                <p:nvPr/>
              </p:nvSpPr>
              <p:spPr>
                <a:xfrm>
                  <a:off x="9090026" y="3283987"/>
                  <a:ext cx="18709" cy="20651"/>
                </a:xfrm>
                <a:custGeom>
                  <a:avLst/>
                  <a:gdLst>
                    <a:gd name="connsiteX0" fmla="*/ 18709 w 18709"/>
                    <a:gd name="connsiteY0" fmla="*/ 4622 h 20651"/>
                    <a:gd name="connsiteX1" fmla="*/ 18211 w 18709"/>
                    <a:gd name="connsiteY1" fmla="*/ 4622 h 20651"/>
                    <a:gd name="connsiteX2" fmla="*/ 17171 w 18709"/>
                    <a:gd name="connsiteY2" fmla="*/ 3556 h 20651"/>
                    <a:gd name="connsiteX3" fmla="*/ 10726 w 18709"/>
                    <a:gd name="connsiteY3" fmla="*/ 3556 h 20651"/>
                    <a:gd name="connsiteX4" fmla="*/ 10726 w 18709"/>
                    <a:gd name="connsiteY4" fmla="*/ 18854 h 20651"/>
                    <a:gd name="connsiteX5" fmla="*/ 11767 w 18709"/>
                    <a:gd name="connsiteY5" fmla="*/ 20115 h 20651"/>
                    <a:gd name="connsiteX6" fmla="*/ 11767 w 18709"/>
                    <a:gd name="connsiteY6" fmla="*/ 20651 h 20651"/>
                    <a:gd name="connsiteX7" fmla="*/ 6943 w 18709"/>
                    <a:gd name="connsiteY7" fmla="*/ 20651 h 20651"/>
                    <a:gd name="connsiteX8" fmla="*/ 6943 w 18709"/>
                    <a:gd name="connsiteY8" fmla="*/ 20115 h 20651"/>
                    <a:gd name="connsiteX9" fmla="*/ 7983 w 18709"/>
                    <a:gd name="connsiteY9" fmla="*/ 18854 h 20651"/>
                    <a:gd name="connsiteX10" fmla="*/ 7983 w 18709"/>
                    <a:gd name="connsiteY10" fmla="*/ 3556 h 20651"/>
                    <a:gd name="connsiteX11" fmla="*/ 1539 w 18709"/>
                    <a:gd name="connsiteY11" fmla="*/ 3556 h 20651"/>
                    <a:gd name="connsiteX12" fmla="*/ 498 w 18709"/>
                    <a:gd name="connsiteY12" fmla="*/ 4622 h 20651"/>
                    <a:gd name="connsiteX13" fmla="*/ 0 w 18709"/>
                    <a:gd name="connsiteY13" fmla="*/ 4622 h 20651"/>
                    <a:gd name="connsiteX14" fmla="*/ 0 w 18709"/>
                    <a:gd name="connsiteY14" fmla="*/ 0 h 20651"/>
                    <a:gd name="connsiteX15" fmla="*/ 498 w 18709"/>
                    <a:gd name="connsiteY15" fmla="*/ 0 h 20651"/>
                    <a:gd name="connsiteX16" fmla="*/ 1539 w 18709"/>
                    <a:gd name="connsiteY16" fmla="*/ 1066 h 20651"/>
                    <a:gd name="connsiteX17" fmla="*/ 17171 w 18709"/>
                    <a:gd name="connsiteY17" fmla="*/ 1066 h 20651"/>
                    <a:gd name="connsiteX18" fmla="*/ 18211 w 18709"/>
                    <a:gd name="connsiteY18" fmla="*/ 0 h 20651"/>
                    <a:gd name="connsiteX19" fmla="*/ 18709 w 18709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09" h="20651">
                      <a:moveTo>
                        <a:pt x="18709" y="4622"/>
                      </a:moveTo>
                      <a:lnTo>
                        <a:pt x="18211" y="4622"/>
                      </a:lnTo>
                      <a:cubicBezTo>
                        <a:pt x="18211" y="3865"/>
                        <a:pt x="18003" y="3556"/>
                        <a:pt x="17171" y="3556"/>
                      </a:cubicBezTo>
                      <a:lnTo>
                        <a:pt x="10726" y="3556"/>
                      </a:lnTo>
                      <a:lnTo>
                        <a:pt x="10726" y="18854"/>
                      </a:lnTo>
                      <a:cubicBezTo>
                        <a:pt x="10726" y="19876"/>
                        <a:pt x="10890" y="20115"/>
                        <a:pt x="11767" y="20115"/>
                      </a:cubicBezTo>
                      <a:lnTo>
                        <a:pt x="11767" y="20651"/>
                      </a:lnTo>
                      <a:lnTo>
                        <a:pt x="6943" y="20651"/>
                      </a:lnTo>
                      <a:lnTo>
                        <a:pt x="6943" y="20115"/>
                      </a:lnTo>
                      <a:cubicBezTo>
                        <a:pt x="7813" y="20115"/>
                        <a:pt x="7983" y="19895"/>
                        <a:pt x="7983" y="18854"/>
                      </a:cubicBezTo>
                      <a:lnTo>
                        <a:pt x="7983" y="3556"/>
                      </a:lnTo>
                      <a:lnTo>
                        <a:pt x="1539" y="3556"/>
                      </a:lnTo>
                      <a:cubicBezTo>
                        <a:pt x="706" y="3556"/>
                        <a:pt x="498" y="3865"/>
                        <a:pt x="498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498" y="0"/>
                      </a:lnTo>
                      <a:cubicBezTo>
                        <a:pt x="498" y="750"/>
                        <a:pt x="706" y="1066"/>
                        <a:pt x="1539" y="1066"/>
                      </a:cubicBezTo>
                      <a:lnTo>
                        <a:pt x="17171" y="1066"/>
                      </a:lnTo>
                      <a:cubicBezTo>
                        <a:pt x="18003" y="1066"/>
                        <a:pt x="18211" y="750"/>
                        <a:pt x="18211" y="0"/>
                      </a:cubicBezTo>
                      <a:lnTo>
                        <a:pt x="18709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580E52AF-B335-F99F-D002-A6A96E02A294}"/>
                    </a:ext>
                  </a:extLst>
                </p:cNvPr>
                <p:cNvSpPr/>
                <p:nvPr/>
              </p:nvSpPr>
              <p:spPr>
                <a:xfrm>
                  <a:off x="9110771" y="3276514"/>
                  <a:ext cx="7812" cy="28123"/>
                </a:xfrm>
                <a:custGeom>
                  <a:avLst/>
                  <a:gdLst>
                    <a:gd name="connsiteX0" fmla="*/ 2119 w 7812"/>
                    <a:gd name="connsiteY0" fmla="*/ 6135 h 28123"/>
                    <a:gd name="connsiteX1" fmla="*/ 0 w 7812"/>
                    <a:gd name="connsiteY1" fmla="*/ 6135 h 28123"/>
                    <a:gd name="connsiteX2" fmla="*/ 4610 w 7812"/>
                    <a:gd name="connsiteY2" fmla="*/ 0 h 28123"/>
                    <a:gd name="connsiteX3" fmla="*/ 7813 w 7812"/>
                    <a:gd name="connsiteY3" fmla="*/ 0 h 28123"/>
                    <a:gd name="connsiteX4" fmla="*/ 227 w 7812"/>
                    <a:gd name="connsiteY4" fmla="*/ 28105 h 28123"/>
                    <a:gd name="connsiteX5" fmla="*/ 227 w 7812"/>
                    <a:gd name="connsiteY5" fmla="*/ 27569 h 28123"/>
                    <a:gd name="connsiteX6" fmla="*/ 1267 w 7812"/>
                    <a:gd name="connsiteY6" fmla="*/ 26308 h 28123"/>
                    <a:gd name="connsiteX7" fmla="*/ 1267 w 7812"/>
                    <a:gd name="connsiteY7" fmla="*/ 10316 h 28123"/>
                    <a:gd name="connsiteX8" fmla="*/ 227 w 7812"/>
                    <a:gd name="connsiteY8" fmla="*/ 9055 h 28123"/>
                    <a:gd name="connsiteX9" fmla="*/ 227 w 7812"/>
                    <a:gd name="connsiteY9" fmla="*/ 8519 h 28123"/>
                    <a:gd name="connsiteX10" fmla="*/ 4881 w 7812"/>
                    <a:gd name="connsiteY10" fmla="*/ 8519 h 28123"/>
                    <a:gd name="connsiteX11" fmla="*/ 4881 w 7812"/>
                    <a:gd name="connsiteY11" fmla="*/ 9055 h 28123"/>
                    <a:gd name="connsiteX12" fmla="*/ 3846 w 7812"/>
                    <a:gd name="connsiteY12" fmla="*/ 10316 h 28123"/>
                    <a:gd name="connsiteX13" fmla="*/ 3846 w 7812"/>
                    <a:gd name="connsiteY13" fmla="*/ 26326 h 28123"/>
                    <a:gd name="connsiteX14" fmla="*/ 4881 w 7812"/>
                    <a:gd name="connsiteY14" fmla="*/ 27588 h 28123"/>
                    <a:gd name="connsiteX15" fmla="*/ 4881 w 7812"/>
                    <a:gd name="connsiteY15" fmla="*/ 28124 h 28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12" h="28123">
                      <a:moveTo>
                        <a:pt x="2119" y="6135"/>
                      </a:moveTo>
                      <a:lnTo>
                        <a:pt x="0" y="6135"/>
                      </a:lnTo>
                      <a:lnTo>
                        <a:pt x="4610" y="0"/>
                      </a:lnTo>
                      <a:lnTo>
                        <a:pt x="7813" y="0"/>
                      </a:lnTo>
                      <a:close/>
                      <a:moveTo>
                        <a:pt x="227" y="28105"/>
                      </a:moveTo>
                      <a:lnTo>
                        <a:pt x="227" y="27569"/>
                      </a:lnTo>
                      <a:cubicBezTo>
                        <a:pt x="1097" y="27569"/>
                        <a:pt x="1267" y="27348"/>
                        <a:pt x="1267" y="26308"/>
                      </a:cubicBezTo>
                      <a:lnTo>
                        <a:pt x="1267" y="10316"/>
                      </a:lnTo>
                      <a:cubicBezTo>
                        <a:pt x="1267" y="9295"/>
                        <a:pt x="1097" y="9055"/>
                        <a:pt x="227" y="9055"/>
                      </a:cubicBezTo>
                      <a:lnTo>
                        <a:pt x="227" y="8519"/>
                      </a:lnTo>
                      <a:lnTo>
                        <a:pt x="4881" y="8519"/>
                      </a:lnTo>
                      <a:lnTo>
                        <a:pt x="4881" y="9055"/>
                      </a:lnTo>
                      <a:cubicBezTo>
                        <a:pt x="4010" y="9055"/>
                        <a:pt x="3846" y="9276"/>
                        <a:pt x="3846" y="10316"/>
                      </a:cubicBezTo>
                      <a:lnTo>
                        <a:pt x="3846" y="26326"/>
                      </a:lnTo>
                      <a:cubicBezTo>
                        <a:pt x="3846" y="27348"/>
                        <a:pt x="4010" y="27588"/>
                        <a:pt x="4881" y="27588"/>
                      </a:cubicBezTo>
                      <a:lnTo>
                        <a:pt x="4881" y="28124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549EF873-DA7C-2ED5-24C9-8293CD86C131}"/>
                    </a:ext>
                  </a:extLst>
                </p:cNvPr>
                <p:cNvSpPr/>
                <p:nvPr/>
              </p:nvSpPr>
              <p:spPr>
                <a:xfrm>
                  <a:off x="9120867" y="3283968"/>
                  <a:ext cx="17466" cy="20670"/>
                </a:xfrm>
                <a:custGeom>
                  <a:avLst/>
                  <a:gdLst>
                    <a:gd name="connsiteX0" fmla="*/ 17467 w 17466"/>
                    <a:gd name="connsiteY0" fmla="*/ 4641 h 20670"/>
                    <a:gd name="connsiteX1" fmla="*/ 16969 w 17466"/>
                    <a:gd name="connsiteY1" fmla="*/ 4641 h 20670"/>
                    <a:gd name="connsiteX2" fmla="*/ 15928 w 17466"/>
                    <a:gd name="connsiteY2" fmla="*/ 3575 h 20670"/>
                    <a:gd name="connsiteX3" fmla="*/ 3701 w 17466"/>
                    <a:gd name="connsiteY3" fmla="*/ 3575 h 20670"/>
                    <a:gd name="connsiteX4" fmla="*/ 3701 w 17466"/>
                    <a:gd name="connsiteY4" fmla="*/ 9534 h 20670"/>
                    <a:gd name="connsiteX5" fmla="*/ 11899 w 17466"/>
                    <a:gd name="connsiteY5" fmla="*/ 9534 h 20670"/>
                    <a:gd name="connsiteX6" fmla="*/ 12933 w 17466"/>
                    <a:gd name="connsiteY6" fmla="*/ 8557 h 20670"/>
                    <a:gd name="connsiteX7" fmla="*/ 13438 w 17466"/>
                    <a:gd name="connsiteY7" fmla="*/ 8557 h 20670"/>
                    <a:gd name="connsiteX8" fmla="*/ 13438 w 17466"/>
                    <a:gd name="connsiteY8" fmla="*/ 12914 h 20670"/>
                    <a:gd name="connsiteX9" fmla="*/ 12933 w 17466"/>
                    <a:gd name="connsiteY9" fmla="*/ 12914 h 20670"/>
                    <a:gd name="connsiteX10" fmla="*/ 11899 w 17466"/>
                    <a:gd name="connsiteY10" fmla="*/ 12025 h 20670"/>
                    <a:gd name="connsiteX11" fmla="*/ 3701 w 17466"/>
                    <a:gd name="connsiteY11" fmla="*/ 12025 h 20670"/>
                    <a:gd name="connsiteX12" fmla="*/ 3701 w 17466"/>
                    <a:gd name="connsiteY12" fmla="*/ 18873 h 20670"/>
                    <a:gd name="connsiteX13" fmla="*/ 4824 w 17466"/>
                    <a:gd name="connsiteY13" fmla="*/ 20134 h 20670"/>
                    <a:gd name="connsiteX14" fmla="*/ 4824 w 17466"/>
                    <a:gd name="connsiteY14" fmla="*/ 20670 h 20670"/>
                    <a:gd name="connsiteX15" fmla="*/ 0 w 17466"/>
                    <a:gd name="connsiteY15" fmla="*/ 20670 h 20670"/>
                    <a:gd name="connsiteX16" fmla="*/ 0 w 17466"/>
                    <a:gd name="connsiteY16" fmla="*/ 20134 h 20670"/>
                    <a:gd name="connsiteX17" fmla="*/ 1129 w 17466"/>
                    <a:gd name="connsiteY17" fmla="*/ 18873 h 20670"/>
                    <a:gd name="connsiteX18" fmla="*/ 1129 w 17466"/>
                    <a:gd name="connsiteY18" fmla="*/ 2863 h 20670"/>
                    <a:gd name="connsiteX19" fmla="*/ 88 w 17466"/>
                    <a:gd name="connsiteY19" fmla="*/ 1602 h 20670"/>
                    <a:gd name="connsiteX20" fmla="*/ 88 w 17466"/>
                    <a:gd name="connsiteY20" fmla="*/ 1066 h 20670"/>
                    <a:gd name="connsiteX21" fmla="*/ 15928 w 17466"/>
                    <a:gd name="connsiteY21" fmla="*/ 1066 h 20670"/>
                    <a:gd name="connsiteX22" fmla="*/ 16969 w 17466"/>
                    <a:gd name="connsiteY22" fmla="*/ 0 h 20670"/>
                    <a:gd name="connsiteX23" fmla="*/ 17467 w 17466"/>
                    <a:gd name="connsiteY23" fmla="*/ 0 h 20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466" h="20670">
                      <a:moveTo>
                        <a:pt x="17467" y="4641"/>
                      </a:moveTo>
                      <a:lnTo>
                        <a:pt x="16969" y="4641"/>
                      </a:lnTo>
                      <a:cubicBezTo>
                        <a:pt x="16969" y="3884"/>
                        <a:pt x="16761" y="3575"/>
                        <a:pt x="15928" y="3575"/>
                      </a:cubicBezTo>
                      <a:lnTo>
                        <a:pt x="3701" y="3575"/>
                      </a:lnTo>
                      <a:lnTo>
                        <a:pt x="3701" y="9534"/>
                      </a:lnTo>
                      <a:lnTo>
                        <a:pt x="11899" y="9534"/>
                      </a:lnTo>
                      <a:cubicBezTo>
                        <a:pt x="12725" y="9534"/>
                        <a:pt x="12933" y="9225"/>
                        <a:pt x="12933" y="8557"/>
                      </a:cubicBezTo>
                      <a:lnTo>
                        <a:pt x="13438" y="8557"/>
                      </a:lnTo>
                      <a:lnTo>
                        <a:pt x="13438" y="12914"/>
                      </a:lnTo>
                      <a:lnTo>
                        <a:pt x="12933" y="12914"/>
                      </a:lnTo>
                      <a:cubicBezTo>
                        <a:pt x="12933" y="12334"/>
                        <a:pt x="12725" y="12025"/>
                        <a:pt x="11899" y="12025"/>
                      </a:cubicBezTo>
                      <a:lnTo>
                        <a:pt x="3701" y="12025"/>
                      </a:lnTo>
                      <a:lnTo>
                        <a:pt x="3701" y="18873"/>
                      </a:lnTo>
                      <a:cubicBezTo>
                        <a:pt x="3701" y="19895"/>
                        <a:pt x="3872" y="20134"/>
                        <a:pt x="4824" y="20134"/>
                      </a:cubicBezTo>
                      <a:lnTo>
                        <a:pt x="4824" y="20670"/>
                      </a:lnTo>
                      <a:lnTo>
                        <a:pt x="0" y="20670"/>
                      </a:lnTo>
                      <a:lnTo>
                        <a:pt x="0" y="20134"/>
                      </a:lnTo>
                      <a:cubicBezTo>
                        <a:pt x="958" y="20134"/>
                        <a:pt x="1129" y="19914"/>
                        <a:pt x="1129" y="18873"/>
                      </a:cubicBezTo>
                      <a:lnTo>
                        <a:pt x="1129" y="2863"/>
                      </a:lnTo>
                      <a:cubicBezTo>
                        <a:pt x="1129" y="1841"/>
                        <a:pt x="958" y="1602"/>
                        <a:pt x="88" y="1602"/>
                      </a:cubicBezTo>
                      <a:lnTo>
                        <a:pt x="88" y="1066"/>
                      </a:lnTo>
                      <a:lnTo>
                        <a:pt x="15928" y="1066"/>
                      </a:lnTo>
                      <a:cubicBezTo>
                        <a:pt x="16761" y="1066"/>
                        <a:pt x="16969" y="750"/>
                        <a:pt x="16969" y="0"/>
                      </a:cubicBezTo>
                      <a:lnTo>
                        <a:pt x="17467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4EFB28E6-7E41-73F2-FE14-1B4AB157ACF3}"/>
                    </a:ext>
                  </a:extLst>
                </p:cNvPr>
                <p:cNvSpPr/>
                <p:nvPr/>
              </p:nvSpPr>
              <p:spPr>
                <a:xfrm>
                  <a:off x="9141323" y="3285033"/>
                  <a:ext cx="4659" cy="19604"/>
                </a:xfrm>
                <a:custGeom>
                  <a:avLst/>
                  <a:gdLst>
                    <a:gd name="connsiteX0" fmla="*/ 0 w 4659"/>
                    <a:gd name="connsiteY0" fmla="*/ 19586 h 19604"/>
                    <a:gd name="connsiteX1" fmla="*/ 0 w 4659"/>
                    <a:gd name="connsiteY1" fmla="*/ 19050 h 19604"/>
                    <a:gd name="connsiteX2" fmla="*/ 1040 w 4659"/>
                    <a:gd name="connsiteY2" fmla="*/ 17788 h 19604"/>
                    <a:gd name="connsiteX3" fmla="*/ 1040 w 4659"/>
                    <a:gd name="connsiteY3" fmla="*/ 1797 h 19604"/>
                    <a:gd name="connsiteX4" fmla="*/ 0 w 4659"/>
                    <a:gd name="connsiteY4" fmla="*/ 536 h 19604"/>
                    <a:gd name="connsiteX5" fmla="*/ 0 w 4659"/>
                    <a:gd name="connsiteY5" fmla="*/ 0 h 19604"/>
                    <a:gd name="connsiteX6" fmla="*/ 4660 w 4659"/>
                    <a:gd name="connsiteY6" fmla="*/ 0 h 19604"/>
                    <a:gd name="connsiteX7" fmla="*/ 4660 w 4659"/>
                    <a:gd name="connsiteY7" fmla="*/ 536 h 19604"/>
                    <a:gd name="connsiteX8" fmla="*/ 3619 w 4659"/>
                    <a:gd name="connsiteY8" fmla="*/ 1797 h 19604"/>
                    <a:gd name="connsiteX9" fmla="*/ 3619 w 4659"/>
                    <a:gd name="connsiteY9" fmla="*/ 17807 h 19604"/>
                    <a:gd name="connsiteX10" fmla="*/ 4660 w 4659"/>
                    <a:gd name="connsiteY10" fmla="*/ 19069 h 19604"/>
                    <a:gd name="connsiteX11" fmla="*/ 4660 w 4659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9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4660" y="0"/>
                      </a:lnTo>
                      <a:lnTo>
                        <a:pt x="4660" y="536"/>
                      </a:lnTo>
                      <a:cubicBezTo>
                        <a:pt x="3783" y="536"/>
                        <a:pt x="3619" y="757"/>
                        <a:pt x="3619" y="1797"/>
                      </a:cubicBezTo>
                      <a:lnTo>
                        <a:pt x="3619" y="17807"/>
                      </a:ln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03C93EE5-7BD8-0F83-49F9-13578C0D1200}"/>
                    </a:ext>
                  </a:extLst>
                </p:cNvPr>
                <p:cNvSpPr/>
                <p:nvPr/>
              </p:nvSpPr>
              <p:spPr>
                <a:xfrm>
                  <a:off x="9149085" y="3284787"/>
                  <a:ext cx="19995" cy="20096"/>
                </a:xfrm>
                <a:custGeom>
                  <a:avLst/>
                  <a:gdLst>
                    <a:gd name="connsiteX0" fmla="*/ 17019 w 19995"/>
                    <a:gd name="connsiteY0" fmla="*/ 6047 h 20096"/>
                    <a:gd name="connsiteX1" fmla="*/ 16521 w 19995"/>
                    <a:gd name="connsiteY1" fmla="*/ 5783 h 20096"/>
                    <a:gd name="connsiteX2" fmla="*/ 16603 w 19995"/>
                    <a:gd name="connsiteY2" fmla="*/ 5026 h 20096"/>
                    <a:gd name="connsiteX3" fmla="*/ 10404 w 19995"/>
                    <a:gd name="connsiteY3" fmla="*/ 2504 h 20096"/>
                    <a:gd name="connsiteX4" fmla="*/ 2756 w 19995"/>
                    <a:gd name="connsiteY4" fmla="*/ 10108 h 20096"/>
                    <a:gd name="connsiteX5" fmla="*/ 9496 w 19995"/>
                    <a:gd name="connsiteY5" fmla="*/ 17342 h 20096"/>
                    <a:gd name="connsiteX6" fmla="*/ 10020 w 19995"/>
                    <a:gd name="connsiteY6" fmla="*/ 17341 h 20096"/>
                    <a:gd name="connsiteX7" fmla="*/ 16836 w 19995"/>
                    <a:gd name="connsiteY7" fmla="*/ 14321 h 20096"/>
                    <a:gd name="connsiteX8" fmla="*/ 16672 w 19995"/>
                    <a:gd name="connsiteY8" fmla="*/ 13431 h 20096"/>
                    <a:gd name="connsiteX9" fmla="*/ 17088 w 19995"/>
                    <a:gd name="connsiteY9" fmla="*/ 13160 h 20096"/>
                    <a:gd name="connsiteX10" fmla="*/ 19995 w 19995"/>
                    <a:gd name="connsiteY10" fmla="*/ 17253 h 20096"/>
                    <a:gd name="connsiteX11" fmla="*/ 19541 w 19995"/>
                    <a:gd name="connsiteY11" fmla="*/ 17612 h 20096"/>
                    <a:gd name="connsiteX12" fmla="*/ 18753 w 19995"/>
                    <a:gd name="connsiteY12" fmla="*/ 17209 h 20096"/>
                    <a:gd name="connsiteX13" fmla="*/ 10146 w 19995"/>
                    <a:gd name="connsiteY13" fmla="*/ 20097 h 20096"/>
                    <a:gd name="connsiteX14" fmla="*/ 0 w 19995"/>
                    <a:gd name="connsiteY14" fmla="*/ 10096 h 20096"/>
                    <a:gd name="connsiteX15" fmla="*/ 10310 w 19995"/>
                    <a:gd name="connsiteY15" fmla="*/ 7 h 20096"/>
                    <a:gd name="connsiteX16" fmla="*/ 15676 w 19995"/>
                    <a:gd name="connsiteY16" fmla="*/ 940 h 20096"/>
                    <a:gd name="connsiteX17" fmla="*/ 17877 w 19995"/>
                    <a:gd name="connsiteY17" fmla="*/ 1785 h 20096"/>
                    <a:gd name="connsiteX18" fmla="*/ 18545 w 19995"/>
                    <a:gd name="connsiteY18" fmla="*/ 1293 h 20096"/>
                    <a:gd name="connsiteX19" fmla="*/ 19043 w 19995"/>
                    <a:gd name="connsiteY19" fmla="*/ 1470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995" h="20096">
                      <a:moveTo>
                        <a:pt x="17019" y="6047"/>
                      </a:moveTo>
                      <a:lnTo>
                        <a:pt x="16521" y="5783"/>
                      </a:lnTo>
                      <a:cubicBezTo>
                        <a:pt x="16590" y="5536"/>
                        <a:pt x="16616" y="5281"/>
                        <a:pt x="16603" y="5026"/>
                      </a:cubicBezTo>
                      <a:cubicBezTo>
                        <a:pt x="16603" y="4313"/>
                        <a:pt x="13400" y="2504"/>
                        <a:pt x="10404" y="2504"/>
                      </a:cubicBezTo>
                      <a:cubicBezTo>
                        <a:pt x="5625" y="2504"/>
                        <a:pt x="2756" y="5972"/>
                        <a:pt x="2756" y="10108"/>
                      </a:cubicBezTo>
                      <a:cubicBezTo>
                        <a:pt x="2623" y="13968"/>
                        <a:pt x="5637" y="17207"/>
                        <a:pt x="9496" y="17342"/>
                      </a:cubicBezTo>
                      <a:cubicBezTo>
                        <a:pt x="9673" y="17348"/>
                        <a:pt x="9843" y="17348"/>
                        <a:pt x="10020" y="17341"/>
                      </a:cubicBezTo>
                      <a:cubicBezTo>
                        <a:pt x="14383" y="17341"/>
                        <a:pt x="16836" y="15077"/>
                        <a:pt x="16836" y="14321"/>
                      </a:cubicBezTo>
                      <a:cubicBezTo>
                        <a:pt x="16830" y="14017"/>
                        <a:pt x="16773" y="13717"/>
                        <a:pt x="16672" y="13431"/>
                      </a:cubicBezTo>
                      <a:lnTo>
                        <a:pt x="17088" y="13160"/>
                      </a:lnTo>
                      <a:lnTo>
                        <a:pt x="19995" y="17253"/>
                      </a:lnTo>
                      <a:lnTo>
                        <a:pt x="19541" y="17612"/>
                      </a:lnTo>
                      <a:cubicBezTo>
                        <a:pt x="19125" y="17253"/>
                        <a:pt x="18911" y="17209"/>
                        <a:pt x="18753" y="17209"/>
                      </a:cubicBezTo>
                      <a:cubicBezTo>
                        <a:pt x="17751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54" y="7"/>
                        <a:pt x="10310" y="7"/>
                      </a:cubicBezTo>
                      <a:cubicBezTo>
                        <a:pt x="12145" y="-51"/>
                        <a:pt x="13967" y="267"/>
                        <a:pt x="15676" y="940"/>
                      </a:cubicBezTo>
                      <a:cubicBezTo>
                        <a:pt x="16389" y="1280"/>
                        <a:pt x="17120" y="1562"/>
                        <a:pt x="17877" y="1785"/>
                      </a:cubicBezTo>
                      <a:cubicBezTo>
                        <a:pt x="18167" y="1747"/>
                        <a:pt x="18419" y="1561"/>
                        <a:pt x="18545" y="1293"/>
                      </a:cubicBezTo>
                      <a:lnTo>
                        <a:pt x="19043" y="147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7502891F-DF59-156A-5C4B-B29111EA6B9A}"/>
                    </a:ext>
                  </a:extLst>
                </p:cNvPr>
                <p:cNvSpPr/>
                <p:nvPr/>
              </p:nvSpPr>
              <p:spPr>
                <a:xfrm>
                  <a:off x="9167845" y="3285046"/>
                  <a:ext cx="21527" cy="19573"/>
                </a:xfrm>
                <a:custGeom>
                  <a:avLst/>
                  <a:gdLst>
                    <a:gd name="connsiteX0" fmla="*/ 0 w 21527"/>
                    <a:gd name="connsiteY0" fmla="*/ 19573 h 19573"/>
                    <a:gd name="connsiteX1" fmla="*/ 0 w 21527"/>
                    <a:gd name="connsiteY1" fmla="*/ 19037 h 19573"/>
                    <a:gd name="connsiteX2" fmla="*/ 1330 w 21527"/>
                    <a:gd name="connsiteY2" fmla="*/ 17927 h 19573"/>
                    <a:gd name="connsiteX3" fmla="*/ 7901 w 21527"/>
                    <a:gd name="connsiteY3" fmla="*/ 1829 h 19573"/>
                    <a:gd name="connsiteX4" fmla="*/ 8109 w 21527"/>
                    <a:gd name="connsiteY4" fmla="*/ 1072 h 19573"/>
                    <a:gd name="connsiteX5" fmla="*/ 7069 w 21527"/>
                    <a:gd name="connsiteY5" fmla="*/ 441 h 19573"/>
                    <a:gd name="connsiteX6" fmla="*/ 7069 w 21527"/>
                    <a:gd name="connsiteY6" fmla="*/ 0 h 19573"/>
                    <a:gd name="connsiteX7" fmla="*/ 13803 w 21527"/>
                    <a:gd name="connsiteY7" fmla="*/ 0 h 19573"/>
                    <a:gd name="connsiteX8" fmla="*/ 13803 w 21527"/>
                    <a:gd name="connsiteY8" fmla="*/ 536 h 19573"/>
                    <a:gd name="connsiteX9" fmla="*/ 12845 w 21527"/>
                    <a:gd name="connsiteY9" fmla="*/ 1066 h 19573"/>
                    <a:gd name="connsiteX10" fmla="*/ 13141 w 21527"/>
                    <a:gd name="connsiteY10" fmla="*/ 1955 h 19573"/>
                    <a:gd name="connsiteX11" fmla="*/ 20267 w 21527"/>
                    <a:gd name="connsiteY11" fmla="*/ 18148 h 19573"/>
                    <a:gd name="connsiteX12" fmla="*/ 21528 w 21527"/>
                    <a:gd name="connsiteY12" fmla="*/ 19037 h 19573"/>
                    <a:gd name="connsiteX13" fmla="*/ 21528 w 21527"/>
                    <a:gd name="connsiteY13" fmla="*/ 19573 h 19573"/>
                    <a:gd name="connsiteX14" fmla="*/ 16288 w 21527"/>
                    <a:gd name="connsiteY14" fmla="*/ 19573 h 19573"/>
                    <a:gd name="connsiteX15" fmla="*/ 16288 w 21527"/>
                    <a:gd name="connsiteY15" fmla="*/ 19037 h 19573"/>
                    <a:gd name="connsiteX16" fmla="*/ 17549 w 21527"/>
                    <a:gd name="connsiteY16" fmla="*/ 18507 h 19573"/>
                    <a:gd name="connsiteX17" fmla="*/ 17297 w 21527"/>
                    <a:gd name="connsiteY17" fmla="*/ 17530 h 19573"/>
                    <a:gd name="connsiteX18" fmla="*/ 15594 w 21527"/>
                    <a:gd name="connsiteY18" fmla="*/ 13791 h 19573"/>
                    <a:gd name="connsiteX19" fmla="*/ 5505 w 21527"/>
                    <a:gd name="connsiteY19" fmla="*/ 13791 h 19573"/>
                    <a:gd name="connsiteX20" fmla="*/ 4092 w 21527"/>
                    <a:gd name="connsiteY20" fmla="*/ 17171 h 19573"/>
                    <a:gd name="connsiteX21" fmla="*/ 3550 w 21527"/>
                    <a:gd name="connsiteY21" fmla="*/ 18507 h 19573"/>
                    <a:gd name="connsiteX22" fmla="*/ 4673 w 21527"/>
                    <a:gd name="connsiteY22" fmla="*/ 19037 h 19573"/>
                    <a:gd name="connsiteX23" fmla="*/ 4673 w 21527"/>
                    <a:gd name="connsiteY23" fmla="*/ 19573 h 19573"/>
                    <a:gd name="connsiteX24" fmla="*/ 10354 w 21527"/>
                    <a:gd name="connsiteY24" fmla="*/ 1961 h 19573"/>
                    <a:gd name="connsiteX25" fmla="*/ 6444 w 21527"/>
                    <a:gd name="connsiteY25" fmla="*/ 11300 h 19573"/>
                    <a:gd name="connsiteX26" fmla="*/ 14554 w 21527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527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0" y="19037"/>
                        <a:pt x="1078" y="18596"/>
                        <a:pt x="1330" y="17927"/>
                      </a:cubicBezTo>
                      <a:lnTo>
                        <a:pt x="7901" y="1829"/>
                      </a:lnTo>
                      <a:cubicBezTo>
                        <a:pt x="8027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45" y="668"/>
                        <a:pt x="12845" y="1066"/>
                      </a:cubicBezTo>
                      <a:cubicBezTo>
                        <a:pt x="12883" y="1378"/>
                        <a:pt x="12983" y="1680"/>
                        <a:pt x="13141" y="1955"/>
                      </a:cubicBezTo>
                      <a:lnTo>
                        <a:pt x="20267" y="18148"/>
                      </a:lnTo>
                      <a:cubicBezTo>
                        <a:pt x="20437" y="18697"/>
                        <a:pt x="20954" y="19062"/>
                        <a:pt x="21528" y="19037"/>
                      </a:cubicBezTo>
                      <a:lnTo>
                        <a:pt x="21528" y="19573"/>
                      </a:lnTo>
                      <a:lnTo>
                        <a:pt x="16288" y="19573"/>
                      </a:lnTo>
                      <a:lnTo>
                        <a:pt x="16288" y="19037"/>
                      </a:lnTo>
                      <a:cubicBezTo>
                        <a:pt x="17284" y="19037"/>
                        <a:pt x="17549" y="18860"/>
                        <a:pt x="17549" y="18507"/>
                      </a:cubicBezTo>
                      <a:cubicBezTo>
                        <a:pt x="17536" y="18167"/>
                        <a:pt x="17448" y="17834"/>
                        <a:pt x="17297" y="17530"/>
                      </a:cubicBezTo>
                      <a:lnTo>
                        <a:pt x="15594" y="13791"/>
                      </a:lnTo>
                      <a:lnTo>
                        <a:pt x="5505" y="13791"/>
                      </a:lnTo>
                      <a:lnTo>
                        <a:pt x="4092" y="17171"/>
                      </a:lnTo>
                      <a:cubicBezTo>
                        <a:pt x="3872" y="17597"/>
                        <a:pt x="3689" y="18045"/>
                        <a:pt x="3550" y="18507"/>
                      </a:cubicBezTo>
                      <a:cubicBezTo>
                        <a:pt x="3550" y="18860"/>
                        <a:pt x="3846" y="19037"/>
                        <a:pt x="4673" y="19037"/>
                      </a:cubicBezTo>
                      <a:lnTo>
                        <a:pt x="4673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54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B4154DE8-6E28-82D5-8129-BCF9B3159FF5}"/>
                    </a:ext>
                  </a:extLst>
                </p:cNvPr>
                <p:cNvSpPr/>
                <p:nvPr/>
              </p:nvSpPr>
              <p:spPr>
                <a:xfrm>
                  <a:off x="9189089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28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3 w 18381"/>
                    <a:gd name="connsiteY16" fmla="*/ 20077 h 20077"/>
                    <a:gd name="connsiteX17" fmla="*/ 1242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7" y="5150"/>
                        <a:pt x="15222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3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0" y="18216"/>
                        <a:pt x="567" y="18490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7" name="Freeform 536">
                  <a:extLst>
                    <a:ext uri="{FF2B5EF4-FFF2-40B4-BE49-F238E27FC236}">
                      <a16:creationId xmlns:a16="http://schemas.microsoft.com/office/drawing/2014/main" id="{543B2EB3-9CFA-3303-1805-EEB22EC2408C}"/>
                    </a:ext>
                  </a:extLst>
                </p:cNvPr>
                <p:cNvSpPr/>
                <p:nvPr/>
              </p:nvSpPr>
              <p:spPr>
                <a:xfrm>
                  <a:off x="8507478" y="3086750"/>
                  <a:ext cx="189827" cy="171686"/>
                </a:xfrm>
                <a:custGeom>
                  <a:avLst/>
                  <a:gdLst>
                    <a:gd name="connsiteX0" fmla="*/ 189828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77 w 189827"/>
                    <a:gd name="connsiteY5" fmla="*/ 0 h 171686"/>
                    <a:gd name="connsiteX6" fmla="*/ 154724 w 189827"/>
                    <a:gd name="connsiteY6" fmla="*/ 7977 h 171686"/>
                    <a:gd name="connsiteX7" fmla="*/ 177380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8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73" y="146463"/>
                        <a:pt x="183793" y="146463"/>
                      </a:cubicBezTo>
                      <a:cubicBezTo>
                        <a:pt x="179007" y="146463"/>
                        <a:pt x="143272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69" y="0"/>
                        <a:pt x="102077" y="0"/>
                      </a:cubicBezTo>
                      <a:cubicBezTo>
                        <a:pt x="123453" y="0"/>
                        <a:pt x="141645" y="4149"/>
                        <a:pt x="154724" y="7977"/>
                      </a:cubicBezTo>
                      <a:cubicBezTo>
                        <a:pt x="167802" y="11804"/>
                        <a:pt x="175785" y="15954"/>
                        <a:pt x="177380" y="15954"/>
                      </a:cubicBezTo>
                      <a:cubicBezTo>
                        <a:pt x="179272" y="15954"/>
                        <a:pt x="180892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1" y="50591"/>
                        <a:pt x="158270" y="49201"/>
                        <a:pt x="157927" y="47842"/>
                      </a:cubicBezTo>
                      <a:cubicBezTo>
                        <a:pt x="156035" y="38270"/>
                        <a:pt x="123151" y="27424"/>
                        <a:pt x="102090" y="27424"/>
                      </a:cubicBezTo>
                      <a:cubicBezTo>
                        <a:pt x="66034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34" y="142295"/>
                        <a:pt x="102090" y="142295"/>
                      </a:cubicBezTo>
                      <a:cubicBezTo>
                        <a:pt x="128895" y="142295"/>
                        <a:pt x="165588" y="128574"/>
                        <a:pt x="165588" y="116770"/>
                      </a:cubicBezTo>
                      <a:cubicBezTo>
                        <a:pt x="165513" y="115403"/>
                        <a:pt x="165078" y="114080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8" name="Freeform 537">
                  <a:extLst>
                    <a:ext uri="{FF2B5EF4-FFF2-40B4-BE49-F238E27FC236}">
                      <a16:creationId xmlns:a16="http://schemas.microsoft.com/office/drawing/2014/main" id="{D5A7C19C-E1B2-7BCE-0FBB-C4DBD24302DA}"/>
                    </a:ext>
                  </a:extLst>
                </p:cNvPr>
                <p:cNvSpPr/>
                <p:nvPr/>
              </p:nvSpPr>
              <p:spPr>
                <a:xfrm>
                  <a:off x="8730171" y="3086750"/>
                  <a:ext cx="167877" cy="171648"/>
                </a:xfrm>
                <a:custGeom>
                  <a:avLst/>
                  <a:gdLst>
                    <a:gd name="connsiteX0" fmla="*/ 0 w 167877"/>
                    <a:gd name="connsiteY0" fmla="*/ 155714 h 171648"/>
                    <a:gd name="connsiteX1" fmla="*/ 17555 w 167877"/>
                    <a:gd name="connsiteY1" fmla="*/ 117104 h 171648"/>
                    <a:gd name="connsiteX2" fmla="*/ 20746 w 167877"/>
                    <a:gd name="connsiteY2" fmla="*/ 118699 h 171648"/>
                    <a:gd name="connsiteX3" fmla="*/ 22007 w 167877"/>
                    <a:gd name="connsiteY3" fmla="*/ 123807 h 171648"/>
                    <a:gd name="connsiteX4" fmla="*/ 80083 w 167877"/>
                    <a:gd name="connsiteY4" fmla="*/ 144225 h 171648"/>
                    <a:gd name="connsiteX5" fmla="*/ 131455 w 167877"/>
                    <a:gd name="connsiteY5" fmla="*/ 121253 h 171648"/>
                    <a:gd name="connsiteX6" fmla="*/ 1917 w 167877"/>
                    <a:gd name="connsiteY6" fmla="*/ 52968 h 171648"/>
                    <a:gd name="connsiteX7" fmla="*/ 79477 w 167877"/>
                    <a:gd name="connsiteY7" fmla="*/ 0 h 171648"/>
                    <a:gd name="connsiteX8" fmla="*/ 156035 w 167877"/>
                    <a:gd name="connsiteY8" fmla="*/ 15954 h 171648"/>
                    <a:gd name="connsiteX9" fmla="*/ 162417 w 167877"/>
                    <a:gd name="connsiteY9" fmla="*/ 14062 h 171648"/>
                    <a:gd name="connsiteX10" fmla="*/ 166250 w 167877"/>
                    <a:gd name="connsiteY10" fmla="*/ 16584 h 171648"/>
                    <a:gd name="connsiteX11" fmla="*/ 144231 w 167877"/>
                    <a:gd name="connsiteY11" fmla="*/ 56480 h 171648"/>
                    <a:gd name="connsiteX12" fmla="*/ 141040 w 167877"/>
                    <a:gd name="connsiteY12" fmla="*/ 55219 h 171648"/>
                    <a:gd name="connsiteX13" fmla="*/ 138486 w 167877"/>
                    <a:gd name="connsiteY13" fmla="*/ 47879 h 171648"/>
                    <a:gd name="connsiteX14" fmla="*/ 80411 w 167877"/>
                    <a:gd name="connsiteY14" fmla="*/ 27461 h 171648"/>
                    <a:gd name="connsiteX15" fmla="*/ 38295 w 167877"/>
                    <a:gd name="connsiteY15" fmla="*/ 46927 h 171648"/>
                    <a:gd name="connsiteX16" fmla="*/ 167877 w 167877"/>
                    <a:gd name="connsiteY16" fmla="*/ 116789 h 171648"/>
                    <a:gd name="connsiteX17" fmla="*/ 80764 w 167877"/>
                    <a:gd name="connsiteY17" fmla="*/ 171648 h 171648"/>
                    <a:gd name="connsiteX18" fmla="*/ 8651 w 167877"/>
                    <a:gd name="connsiteY18" fmla="*/ 155689 h 171648"/>
                    <a:gd name="connsiteX19" fmla="*/ 4502 w 167877"/>
                    <a:gd name="connsiteY19" fmla="*/ 158242 h 17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77" h="171648">
                      <a:moveTo>
                        <a:pt x="0" y="155714"/>
                      </a:moveTo>
                      <a:lnTo>
                        <a:pt x="17555" y="117104"/>
                      </a:lnTo>
                      <a:lnTo>
                        <a:pt x="20746" y="118699"/>
                      </a:lnTo>
                      <a:cubicBezTo>
                        <a:pt x="20669" y="120487"/>
                        <a:pt x="21107" y="122260"/>
                        <a:pt x="22007" y="123807"/>
                      </a:cubicBezTo>
                      <a:cubicBezTo>
                        <a:pt x="28388" y="134337"/>
                        <a:pt x="59980" y="144225"/>
                        <a:pt x="80083" y="144225"/>
                      </a:cubicBezTo>
                      <a:cubicBezTo>
                        <a:pt x="94119" y="144225"/>
                        <a:pt x="131455" y="140719"/>
                        <a:pt x="131455" y="121253"/>
                      </a:cubicBezTo>
                      <a:cubicBezTo>
                        <a:pt x="131468" y="82321"/>
                        <a:pt x="1917" y="131159"/>
                        <a:pt x="1917" y="52968"/>
                      </a:cubicBezTo>
                      <a:cubicBezTo>
                        <a:pt x="1917" y="26484"/>
                        <a:pt x="26509" y="0"/>
                        <a:pt x="79477" y="0"/>
                      </a:cubicBezTo>
                      <a:cubicBezTo>
                        <a:pt x="123807" y="0"/>
                        <a:pt x="145177" y="15954"/>
                        <a:pt x="156035" y="15954"/>
                      </a:cubicBezTo>
                      <a:cubicBezTo>
                        <a:pt x="159226" y="15954"/>
                        <a:pt x="161143" y="15323"/>
                        <a:pt x="162417" y="14062"/>
                      </a:cubicBezTo>
                      <a:lnTo>
                        <a:pt x="166250" y="16584"/>
                      </a:lnTo>
                      <a:lnTo>
                        <a:pt x="144231" y="56480"/>
                      </a:lnTo>
                      <a:lnTo>
                        <a:pt x="141040" y="55219"/>
                      </a:lnTo>
                      <a:cubicBezTo>
                        <a:pt x="140778" y="52606"/>
                        <a:pt x="139903" y="50091"/>
                        <a:pt x="138486" y="47879"/>
                      </a:cubicBezTo>
                      <a:cubicBezTo>
                        <a:pt x="131783" y="37992"/>
                        <a:pt x="104984" y="27461"/>
                        <a:pt x="80411" y="27461"/>
                      </a:cubicBezTo>
                      <a:cubicBezTo>
                        <a:pt x="61588" y="27461"/>
                        <a:pt x="38295" y="32884"/>
                        <a:pt x="38295" y="46927"/>
                      </a:cubicBezTo>
                      <a:cubicBezTo>
                        <a:pt x="38295" y="87429"/>
                        <a:pt x="167877" y="40205"/>
                        <a:pt x="167877" y="116789"/>
                      </a:cubicBezTo>
                      <a:cubicBezTo>
                        <a:pt x="167877" y="160821"/>
                        <a:pt x="115224" y="171648"/>
                        <a:pt x="80764" y="171648"/>
                      </a:cubicBezTo>
                      <a:cubicBezTo>
                        <a:pt x="31623" y="171648"/>
                        <a:pt x="18224" y="155689"/>
                        <a:pt x="8651" y="155689"/>
                      </a:cubicBezTo>
                      <a:cubicBezTo>
                        <a:pt x="7056" y="155689"/>
                        <a:pt x="5461" y="156950"/>
                        <a:pt x="4502" y="158242"/>
                      </a:cubicBez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06A0E55B-ED97-6746-B9C5-52406CCF04E3}"/>
                    </a:ext>
                  </a:extLst>
                </p:cNvPr>
                <p:cNvSpPr/>
                <p:nvPr/>
              </p:nvSpPr>
              <p:spPr>
                <a:xfrm>
                  <a:off x="8934394" y="3088641"/>
                  <a:ext cx="52968" cy="167871"/>
                </a:xfrm>
                <a:custGeom>
                  <a:avLst/>
                  <a:gdLst>
                    <a:gd name="connsiteX0" fmla="*/ 0 w 52968"/>
                    <a:gd name="connsiteY0" fmla="*/ 167865 h 167871"/>
                    <a:gd name="connsiteX1" fmla="*/ 0 w 52968"/>
                    <a:gd name="connsiteY1" fmla="*/ 162120 h 167871"/>
                    <a:gd name="connsiteX2" fmla="*/ 8298 w 52968"/>
                    <a:gd name="connsiteY2" fmla="*/ 156376 h 167871"/>
                    <a:gd name="connsiteX3" fmla="*/ 8298 w 52968"/>
                    <a:gd name="connsiteY3" fmla="*/ 11508 h 167871"/>
                    <a:gd name="connsiteX4" fmla="*/ 0 w 52968"/>
                    <a:gd name="connsiteY4" fmla="*/ 5763 h 167871"/>
                    <a:gd name="connsiteX5" fmla="*/ 0 w 52968"/>
                    <a:gd name="connsiteY5" fmla="*/ 0 h 167871"/>
                    <a:gd name="connsiteX6" fmla="*/ 52968 w 52968"/>
                    <a:gd name="connsiteY6" fmla="*/ 0 h 167871"/>
                    <a:gd name="connsiteX7" fmla="*/ 52968 w 52968"/>
                    <a:gd name="connsiteY7" fmla="*/ 5745 h 167871"/>
                    <a:gd name="connsiteX8" fmla="*/ 44670 w 52968"/>
                    <a:gd name="connsiteY8" fmla="*/ 11489 h 167871"/>
                    <a:gd name="connsiteX9" fmla="*/ 44670 w 52968"/>
                    <a:gd name="connsiteY9" fmla="*/ 156382 h 167871"/>
                    <a:gd name="connsiteX10" fmla="*/ 52968 w 52968"/>
                    <a:gd name="connsiteY10" fmla="*/ 162127 h 167871"/>
                    <a:gd name="connsiteX11" fmla="*/ 52968 w 52968"/>
                    <a:gd name="connsiteY11" fmla="*/ 167871 h 167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968" h="167871">
                      <a:moveTo>
                        <a:pt x="0" y="167865"/>
                      </a:moveTo>
                      <a:lnTo>
                        <a:pt x="0" y="162120"/>
                      </a:lnTo>
                      <a:cubicBezTo>
                        <a:pt x="5423" y="162120"/>
                        <a:pt x="8298" y="160229"/>
                        <a:pt x="8298" y="156376"/>
                      </a:cubicBezTo>
                      <a:lnTo>
                        <a:pt x="8298" y="11508"/>
                      </a:lnTo>
                      <a:cubicBezTo>
                        <a:pt x="8298" y="7680"/>
                        <a:pt x="5423" y="5763"/>
                        <a:pt x="0" y="5763"/>
                      </a:cubicBezTo>
                      <a:lnTo>
                        <a:pt x="0" y="0"/>
                      </a:lnTo>
                      <a:lnTo>
                        <a:pt x="52968" y="0"/>
                      </a:lnTo>
                      <a:lnTo>
                        <a:pt x="52968" y="5745"/>
                      </a:lnTo>
                      <a:cubicBezTo>
                        <a:pt x="47545" y="5745"/>
                        <a:pt x="44670" y="7636"/>
                        <a:pt x="44670" y="11489"/>
                      </a:cubicBezTo>
                      <a:lnTo>
                        <a:pt x="44670" y="156382"/>
                      </a:lnTo>
                      <a:cubicBezTo>
                        <a:pt x="44670" y="160210"/>
                        <a:pt x="47545" y="162127"/>
                        <a:pt x="52968" y="162127"/>
                      </a:cubicBezTo>
                      <a:lnTo>
                        <a:pt x="52968" y="167871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0" name="Freeform 539">
                  <a:extLst>
                    <a:ext uri="{FF2B5EF4-FFF2-40B4-BE49-F238E27FC236}">
                      <a16:creationId xmlns:a16="http://schemas.microsoft.com/office/drawing/2014/main" id="{DCFB1CF8-2D93-B671-5373-BE92565C5EE3}"/>
                    </a:ext>
                  </a:extLst>
                </p:cNvPr>
                <p:cNvSpPr/>
                <p:nvPr/>
              </p:nvSpPr>
              <p:spPr>
                <a:xfrm>
                  <a:off x="9018664" y="3086750"/>
                  <a:ext cx="189827" cy="171686"/>
                </a:xfrm>
                <a:custGeom>
                  <a:avLst/>
                  <a:gdLst>
                    <a:gd name="connsiteX0" fmla="*/ 189827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83 w 189827"/>
                    <a:gd name="connsiteY5" fmla="*/ 0 h 171686"/>
                    <a:gd name="connsiteX6" fmla="*/ 154730 w 189827"/>
                    <a:gd name="connsiteY6" fmla="*/ 7977 h 171686"/>
                    <a:gd name="connsiteX7" fmla="*/ 177386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7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67" y="146463"/>
                        <a:pt x="183793" y="146463"/>
                      </a:cubicBezTo>
                      <a:cubicBezTo>
                        <a:pt x="179007" y="146463"/>
                        <a:pt x="143266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57" y="0"/>
                        <a:pt x="102083" y="0"/>
                      </a:cubicBezTo>
                      <a:cubicBezTo>
                        <a:pt x="123460" y="0"/>
                        <a:pt x="141645" y="4149"/>
                        <a:pt x="154730" y="7977"/>
                      </a:cubicBezTo>
                      <a:cubicBezTo>
                        <a:pt x="167814" y="11804"/>
                        <a:pt x="175791" y="15954"/>
                        <a:pt x="177386" y="15954"/>
                      </a:cubicBezTo>
                      <a:cubicBezTo>
                        <a:pt x="179278" y="15954"/>
                        <a:pt x="180899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2" y="50591"/>
                        <a:pt x="158267" y="49201"/>
                        <a:pt x="157927" y="47842"/>
                      </a:cubicBezTo>
                      <a:cubicBezTo>
                        <a:pt x="156035" y="38270"/>
                        <a:pt x="123144" y="27424"/>
                        <a:pt x="102090" y="27424"/>
                      </a:cubicBezTo>
                      <a:cubicBezTo>
                        <a:pt x="66027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27" y="142295"/>
                        <a:pt x="102090" y="142295"/>
                      </a:cubicBezTo>
                      <a:cubicBezTo>
                        <a:pt x="128889" y="142295"/>
                        <a:pt x="165588" y="128574"/>
                        <a:pt x="165588" y="116770"/>
                      </a:cubicBezTo>
                      <a:cubicBezTo>
                        <a:pt x="165513" y="115404"/>
                        <a:pt x="165077" y="114082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1" name="Freeform 540">
                  <a:extLst>
                    <a:ext uri="{FF2B5EF4-FFF2-40B4-BE49-F238E27FC236}">
                      <a16:creationId xmlns:a16="http://schemas.microsoft.com/office/drawing/2014/main" id="{849DD074-F16D-653E-C3FC-D0B467477E69}"/>
                    </a:ext>
                  </a:extLst>
                </p:cNvPr>
                <p:cNvSpPr/>
                <p:nvPr/>
              </p:nvSpPr>
              <p:spPr>
                <a:xfrm>
                  <a:off x="8314769" y="3087658"/>
                  <a:ext cx="144760" cy="168890"/>
                </a:xfrm>
                <a:custGeom>
                  <a:avLst/>
                  <a:gdLst>
                    <a:gd name="connsiteX0" fmla="*/ 133410 w 144760"/>
                    <a:gd name="connsiteY0" fmla="*/ 154131 h 168890"/>
                    <a:gd name="connsiteX1" fmla="*/ 135932 w 144760"/>
                    <a:gd name="connsiteY1" fmla="*/ 153456 h 168890"/>
                    <a:gd name="connsiteX2" fmla="*/ 129148 w 144760"/>
                    <a:gd name="connsiteY2" fmla="*/ 144906 h 168890"/>
                    <a:gd name="connsiteX3" fmla="*/ 126625 w 144760"/>
                    <a:gd name="connsiteY3" fmla="*/ 146091 h 168890"/>
                    <a:gd name="connsiteX4" fmla="*/ 133442 w 144760"/>
                    <a:gd name="connsiteY4" fmla="*/ 154131 h 168890"/>
                    <a:gd name="connsiteX5" fmla="*/ 98514 w 144760"/>
                    <a:gd name="connsiteY5" fmla="*/ 153702 h 168890"/>
                    <a:gd name="connsiteX6" fmla="*/ 100715 w 144760"/>
                    <a:gd name="connsiteY6" fmla="*/ 161963 h 168890"/>
                    <a:gd name="connsiteX7" fmla="*/ 134634 w 144760"/>
                    <a:gd name="connsiteY7" fmla="*/ 162694 h 168890"/>
                    <a:gd name="connsiteX8" fmla="*/ 136361 w 144760"/>
                    <a:gd name="connsiteY8" fmla="*/ 155878 h 168890"/>
                    <a:gd name="connsiteX9" fmla="*/ 98527 w 144760"/>
                    <a:gd name="connsiteY9" fmla="*/ 153702 h 168890"/>
                    <a:gd name="connsiteX10" fmla="*/ 12561 w 144760"/>
                    <a:gd name="connsiteY10" fmla="*/ 155682 h 168890"/>
                    <a:gd name="connsiteX11" fmla="*/ 15676 w 144760"/>
                    <a:gd name="connsiteY11" fmla="*/ 163401 h 168890"/>
                    <a:gd name="connsiteX12" fmla="*/ 47728 w 144760"/>
                    <a:gd name="connsiteY12" fmla="*/ 162398 h 168890"/>
                    <a:gd name="connsiteX13" fmla="*/ 50433 w 144760"/>
                    <a:gd name="connsiteY13" fmla="*/ 153444 h 168890"/>
                    <a:gd name="connsiteX14" fmla="*/ 12561 w 144760"/>
                    <a:gd name="connsiteY14" fmla="*/ 155682 h 168890"/>
                    <a:gd name="connsiteX15" fmla="*/ 99290 w 144760"/>
                    <a:gd name="connsiteY15" fmla="*/ 151432 h 168890"/>
                    <a:gd name="connsiteX16" fmla="*/ 102663 w 144760"/>
                    <a:gd name="connsiteY16" fmla="*/ 152662 h 168890"/>
                    <a:gd name="connsiteX17" fmla="*/ 103092 w 144760"/>
                    <a:gd name="connsiteY17" fmla="*/ 146438 h 168890"/>
                    <a:gd name="connsiteX18" fmla="*/ 99309 w 144760"/>
                    <a:gd name="connsiteY18" fmla="*/ 151432 h 168890"/>
                    <a:gd name="connsiteX19" fmla="*/ 45710 w 144760"/>
                    <a:gd name="connsiteY19" fmla="*/ 145883 h 168890"/>
                    <a:gd name="connsiteX20" fmla="*/ 45635 w 144760"/>
                    <a:gd name="connsiteY20" fmla="*/ 152920 h 168890"/>
                    <a:gd name="connsiteX21" fmla="*/ 50049 w 144760"/>
                    <a:gd name="connsiteY21" fmla="*/ 150890 h 168890"/>
                    <a:gd name="connsiteX22" fmla="*/ 45685 w 144760"/>
                    <a:gd name="connsiteY22" fmla="*/ 145883 h 168890"/>
                    <a:gd name="connsiteX23" fmla="*/ 18810 w 144760"/>
                    <a:gd name="connsiteY23" fmla="*/ 143689 h 168890"/>
                    <a:gd name="connsiteX24" fmla="*/ 12416 w 144760"/>
                    <a:gd name="connsiteY24" fmla="*/ 152946 h 168890"/>
                    <a:gd name="connsiteX25" fmla="*/ 16925 w 144760"/>
                    <a:gd name="connsiteY25" fmla="*/ 154144 h 168890"/>
                    <a:gd name="connsiteX26" fmla="*/ 23319 w 144760"/>
                    <a:gd name="connsiteY26" fmla="*/ 146388 h 168890"/>
                    <a:gd name="connsiteX27" fmla="*/ 18810 w 144760"/>
                    <a:gd name="connsiteY27" fmla="*/ 143689 h 168890"/>
                    <a:gd name="connsiteX28" fmla="*/ 46662 w 144760"/>
                    <a:gd name="connsiteY28" fmla="*/ 142774 h 168890"/>
                    <a:gd name="connsiteX29" fmla="*/ 51511 w 144760"/>
                    <a:gd name="connsiteY29" fmla="*/ 148778 h 168890"/>
                    <a:gd name="connsiteX30" fmla="*/ 52773 w 144760"/>
                    <a:gd name="connsiteY30" fmla="*/ 153980 h 168890"/>
                    <a:gd name="connsiteX31" fmla="*/ 96282 w 144760"/>
                    <a:gd name="connsiteY31" fmla="*/ 154995 h 168890"/>
                    <a:gd name="connsiteX32" fmla="*/ 101875 w 144760"/>
                    <a:gd name="connsiteY32" fmla="*/ 144370 h 168890"/>
                    <a:gd name="connsiteX33" fmla="*/ 100513 w 144760"/>
                    <a:gd name="connsiteY33" fmla="*/ 142478 h 168890"/>
                    <a:gd name="connsiteX34" fmla="*/ 74376 w 144760"/>
                    <a:gd name="connsiteY34" fmla="*/ 149723 h 168890"/>
                    <a:gd name="connsiteX35" fmla="*/ 46662 w 144760"/>
                    <a:gd name="connsiteY35" fmla="*/ 142787 h 168890"/>
                    <a:gd name="connsiteX36" fmla="*/ 127849 w 144760"/>
                    <a:gd name="connsiteY36" fmla="*/ 135756 h 168890"/>
                    <a:gd name="connsiteX37" fmla="*/ 125131 w 144760"/>
                    <a:gd name="connsiteY37" fmla="*/ 144370 h 168890"/>
                    <a:gd name="connsiteX38" fmla="*/ 140265 w 144760"/>
                    <a:gd name="connsiteY38" fmla="*/ 141286 h 168890"/>
                    <a:gd name="connsiteX39" fmla="*/ 140555 w 144760"/>
                    <a:gd name="connsiteY39" fmla="*/ 135832 h 168890"/>
                    <a:gd name="connsiteX40" fmla="*/ 127849 w 144760"/>
                    <a:gd name="connsiteY40" fmla="*/ 135756 h 168890"/>
                    <a:gd name="connsiteX41" fmla="*/ 7844 w 144760"/>
                    <a:gd name="connsiteY41" fmla="*/ 135340 h 168890"/>
                    <a:gd name="connsiteX42" fmla="*/ 7939 w 144760"/>
                    <a:gd name="connsiteY42" fmla="*/ 141116 h 168890"/>
                    <a:gd name="connsiteX43" fmla="*/ 23602 w 144760"/>
                    <a:gd name="connsiteY43" fmla="*/ 143746 h 168890"/>
                    <a:gd name="connsiteX44" fmla="*/ 23136 w 144760"/>
                    <a:gd name="connsiteY44" fmla="*/ 137888 h 168890"/>
                    <a:gd name="connsiteX45" fmla="*/ 7844 w 144760"/>
                    <a:gd name="connsiteY45" fmla="*/ 135365 h 168890"/>
                    <a:gd name="connsiteX46" fmla="*/ 62862 w 144760"/>
                    <a:gd name="connsiteY46" fmla="*/ 118214 h 168890"/>
                    <a:gd name="connsiteX47" fmla="*/ 62862 w 144760"/>
                    <a:gd name="connsiteY47" fmla="*/ 120736 h 168890"/>
                    <a:gd name="connsiteX48" fmla="*/ 79887 w 144760"/>
                    <a:gd name="connsiteY48" fmla="*/ 127458 h 168890"/>
                    <a:gd name="connsiteX49" fmla="*/ 84427 w 144760"/>
                    <a:gd name="connsiteY49" fmla="*/ 131386 h 168890"/>
                    <a:gd name="connsiteX50" fmla="*/ 62843 w 144760"/>
                    <a:gd name="connsiteY50" fmla="*/ 118188 h 168890"/>
                    <a:gd name="connsiteX51" fmla="*/ 64735 w 144760"/>
                    <a:gd name="connsiteY51" fmla="*/ 115143 h 168890"/>
                    <a:gd name="connsiteX52" fmla="*/ 63877 w 144760"/>
                    <a:gd name="connsiteY52" fmla="*/ 116051 h 168890"/>
                    <a:gd name="connsiteX53" fmla="*/ 64735 w 144760"/>
                    <a:gd name="connsiteY53" fmla="*/ 116732 h 168890"/>
                    <a:gd name="connsiteX54" fmla="*/ 64735 w 144760"/>
                    <a:gd name="connsiteY54" fmla="*/ 115117 h 168890"/>
                    <a:gd name="connsiteX55" fmla="*/ 48630 w 144760"/>
                    <a:gd name="connsiteY55" fmla="*/ 98584 h 168890"/>
                    <a:gd name="connsiteX56" fmla="*/ 50629 w 144760"/>
                    <a:gd name="connsiteY56" fmla="*/ 103950 h 168890"/>
                    <a:gd name="connsiteX57" fmla="*/ 34795 w 144760"/>
                    <a:gd name="connsiteY57" fmla="*/ 120534 h 168890"/>
                    <a:gd name="connsiteX58" fmla="*/ 32014 w 144760"/>
                    <a:gd name="connsiteY58" fmla="*/ 128196 h 168890"/>
                    <a:gd name="connsiteX59" fmla="*/ 37153 w 144760"/>
                    <a:gd name="connsiteY59" fmla="*/ 132181 h 168890"/>
                    <a:gd name="connsiteX60" fmla="*/ 44878 w 144760"/>
                    <a:gd name="connsiteY60" fmla="*/ 128795 h 168890"/>
                    <a:gd name="connsiteX61" fmla="*/ 43705 w 144760"/>
                    <a:gd name="connsiteY61" fmla="*/ 125459 h 168890"/>
                    <a:gd name="connsiteX62" fmla="*/ 35955 w 144760"/>
                    <a:gd name="connsiteY62" fmla="*/ 128795 h 168890"/>
                    <a:gd name="connsiteX63" fmla="*/ 33988 w 144760"/>
                    <a:gd name="connsiteY63" fmla="*/ 126651 h 168890"/>
                    <a:gd name="connsiteX64" fmla="*/ 50206 w 144760"/>
                    <a:gd name="connsiteY64" fmla="*/ 114209 h 168890"/>
                    <a:gd name="connsiteX65" fmla="*/ 52798 w 144760"/>
                    <a:gd name="connsiteY65" fmla="*/ 103717 h 168890"/>
                    <a:gd name="connsiteX66" fmla="*/ 48630 w 144760"/>
                    <a:gd name="connsiteY66" fmla="*/ 98584 h 168890"/>
                    <a:gd name="connsiteX67" fmla="*/ 36378 w 144760"/>
                    <a:gd name="connsiteY67" fmla="*/ 96446 h 168890"/>
                    <a:gd name="connsiteX68" fmla="*/ 33988 w 144760"/>
                    <a:gd name="connsiteY68" fmla="*/ 104707 h 168890"/>
                    <a:gd name="connsiteX69" fmla="*/ 36554 w 144760"/>
                    <a:gd name="connsiteY69" fmla="*/ 108257 h 168890"/>
                    <a:gd name="connsiteX70" fmla="*/ 37752 w 144760"/>
                    <a:gd name="connsiteY70" fmla="*/ 97979 h 168890"/>
                    <a:gd name="connsiteX71" fmla="*/ 40729 w 144760"/>
                    <a:gd name="connsiteY71" fmla="*/ 94674 h 168890"/>
                    <a:gd name="connsiteX72" fmla="*/ 36378 w 144760"/>
                    <a:gd name="connsiteY72" fmla="*/ 96446 h 168890"/>
                    <a:gd name="connsiteX73" fmla="*/ 109808 w 144760"/>
                    <a:gd name="connsiteY73" fmla="*/ 94088 h 168890"/>
                    <a:gd name="connsiteX74" fmla="*/ 85443 w 144760"/>
                    <a:gd name="connsiteY74" fmla="*/ 97619 h 168890"/>
                    <a:gd name="connsiteX75" fmla="*/ 86653 w 144760"/>
                    <a:gd name="connsiteY75" fmla="*/ 101169 h 168890"/>
                    <a:gd name="connsiteX76" fmla="*/ 112160 w 144760"/>
                    <a:gd name="connsiteY76" fmla="*/ 97979 h 168890"/>
                    <a:gd name="connsiteX77" fmla="*/ 113730 w 144760"/>
                    <a:gd name="connsiteY77" fmla="*/ 100167 h 168890"/>
                    <a:gd name="connsiteX78" fmla="*/ 102890 w 144760"/>
                    <a:gd name="connsiteY78" fmla="*/ 106472 h 168890"/>
                    <a:gd name="connsiteX79" fmla="*/ 103817 w 144760"/>
                    <a:gd name="connsiteY79" fmla="*/ 108099 h 168890"/>
                    <a:gd name="connsiteX80" fmla="*/ 112753 w 144760"/>
                    <a:gd name="connsiteY80" fmla="*/ 105123 h 168890"/>
                    <a:gd name="connsiteX81" fmla="*/ 117097 w 144760"/>
                    <a:gd name="connsiteY81" fmla="*/ 96774 h 168890"/>
                    <a:gd name="connsiteX82" fmla="*/ 109808 w 144760"/>
                    <a:gd name="connsiteY82" fmla="*/ 94088 h 168890"/>
                    <a:gd name="connsiteX83" fmla="*/ 84856 w 144760"/>
                    <a:gd name="connsiteY83" fmla="*/ 93224 h 168890"/>
                    <a:gd name="connsiteX84" fmla="*/ 87019 w 144760"/>
                    <a:gd name="connsiteY84" fmla="*/ 95431 h 168890"/>
                    <a:gd name="connsiteX85" fmla="*/ 100097 w 144760"/>
                    <a:gd name="connsiteY85" fmla="*/ 93810 h 168890"/>
                    <a:gd name="connsiteX86" fmla="*/ 84856 w 144760"/>
                    <a:gd name="connsiteY86" fmla="*/ 93224 h 168890"/>
                    <a:gd name="connsiteX87" fmla="*/ 41498 w 144760"/>
                    <a:gd name="connsiteY87" fmla="*/ 84560 h 168890"/>
                    <a:gd name="connsiteX88" fmla="*/ 43882 w 144760"/>
                    <a:gd name="connsiteY88" fmla="*/ 85771 h 168890"/>
                    <a:gd name="connsiteX89" fmla="*/ 44878 w 144760"/>
                    <a:gd name="connsiteY89" fmla="*/ 84396 h 168890"/>
                    <a:gd name="connsiteX90" fmla="*/ 41498 w 144760"/>
                    <a:gd name="connsiteY90" fmla="*/ 84560 h 168890"/>
                    <a:gd name="connsiteX91" fmla="*/ 63467 w 144760"/>
                    <a:gd name="connsiteY91" fmla="*/ 80865 h 168890"/>
                    <a:gd name="connsiteX92" fmla="*/ 63877 w 144760"/>
                    <a:gd name="connsiteY92" fmla="*/ 87543 h 168890"/>
                    <a:gd name="connsiteX93" fmla="*/ 82876 w 144760"/>
                    <a:gd name="connsiteY93" fmla="*/ 100154 h 168890"/>
                    <a:gd name="connsiteX94" fmla="*/ 83469 w 144760"/>
                    <a:gd name="connsiteY94" fmla="*/ 98571 h 168890"/>
                    <a:gd name="connsiteX95" fmla="*/ 63467 w 144760"/>
                    <a:gd name="connsiteY95" fmla="*/ 80852 h 168890"/>
                    <a:gd name="connsiteX96" fmla="*/ 104807 w 144760"/>
                    <a:gd name="connsiteY96" fmla="*/ 80266 h 168890"/>
                    <a:gd name="connsiteX97" fmla="*/ 102449 w 144760"/>
                    <a:gd name="connsiteY97" fmla="*/ 82038 h 168890"/>
                    <a:gd name="connsiteX98" fmla="*/ 112753 w 144760"/>
                    <a:gd name="connsiteY98" fmla="*/ 85563 h 168890"/>
                    <a:gd name="connsiteX99" fmla="*/ 116883 w 144760"/>
                    <a:gd name="connsiteY99" fmla="*/ 84547 h 168890"/>
                    <a:gd name="connsiteX100" fmla="*/ 104807 w 144760"/>
                    <a:gd name="connsiteY100" fmla="*/ 80266 h 168890"/>
                    <a:gd name="connsiteX101" fmla="*/ 36378 w 144760"/>
                    <a:gd name="connsiteY101" fmla="*/ 80852 h 168890"/>
                    <a:gd name="connsiteX102" fmla="*/ 36378 w 144760"/>
                    <a:gd name="connsiteY102" fmla="*/ 83961 h 168890"/>
                    <a:gd name="connsiteX103" fmla="*/ 39928 w 144760"/>
                    <a:gd name="connsiteY103" fmla="*/ 92032 h 168890"/>
                    <a:gd name="connsiteX104" fmla="*/ 49626 w 144760"/>
                    <a:gd name="connsiteY104" fmla="*/ 90525 h 168890"/>
                    <a:gd name="connsiteX105" fmla="*/ 46650 w 144760"/>
                    <a:gd name="connsiteY105" fmla="*/ 86193 h 168890"/>
                    <a:gd name="connsiteX106" fmla="*/ 37153 w 144760"/>
                    <a:gd name="connsiteY106" fmla="*/ 84005 h 168890"/>
                    <a:gd name="connsiteX107" fmla="*/ 38364 w 144760"/>
                    <a:gd name="connsiteY107" fmla="*/ 83425 h 168890"/>
                    <a:gd name="connsiteX108" fmla="*/ 41113 w 144760"/>
                    <a:gd name="connsiteY108" fmla="*/ 80903 h 168890"/>
                    <a:gd name="connsiteX109" fmla="*/ 36378 w 144760"/>
                    <a:gd name="connsiteY109" fmla="*/ 80903 h 168890"/>
                    <a:gd name="connsiteX110" fmla="*/ 86193 w 144760"/>
                    <a:gd name="connsiteY110" fmla="*/ 79307 h 168890"/>
                    <a:gd name="connsiteX111" fmla="*/ 83456 w 144760"/>
                    <a:gd name="connsiteY111" fmla="*/ 82838 h 168890"/>
                    <a:gd name="connsiteX112" fmla="*/ 89762 w 144760"/>
                    <a:gd name="connsiteY112" fmla="*/ 79307 h 168890"/>
                    <a:gd name="connsiteX113" fmla="*/ 86174 w 144760"/>
                    <a:gd name="connsiteY113" fmla="*/ 79307 h 168890"/>
                    <a:gd name="connsiteX114" fmla="*/ 89548 w 144760"/>
                    <a:gd name="connsiteY114" fmla="*/ 76734 h 168890"/>
                    <a:gd name="connsiteX115" fmla="*/ 97064 w 144760"/>
                    <a:gd name="connsiteY115" fmla="*/ 84818 h 168890"/>
                    <a:gd name="connsiteX116" fmla="*/ 100261 w 144760"/>
                    <a:gd name="connsiteY116" fmla="*/ 83261 h 168890"/>
                    <a:gd name="connsiteX117" fmla="*/ 98249 w 144760"/>
                    <a:gd name="connsiteY117" fmla="*/ 77535 h 168890"/>
                    <a:gd name="connsiteX118" fmla="*/ 89548 w 144760"/>
                    <a:gd name="connsiteY118" fmla="*/ 76734 h 168890"/>
                    <a:gd name="connsiteX119" fmla="*/ 65636 w 144760"/>
                    <a:gd name="connsiteY119" fmla="*/ 74963 h 168890"/>
                    <a:gd name="connsiteX120" fmla="*/ 64438 w 144760"/>
                    <a:gd name="connsiteY120" fmla="*/ 77687 h 168890"/>
                    <a:gd name="connsiteX121" fmla="*/ 66210 w 144760"/>
                    <a:gd name="connsiteY121" fmla="*/ 79736 h 168890"/>
                    <a:gd name="connsiteX122" fmla="*/ 65636 w 144760"/>
                    <a:gd name="connsiteY122" fmla="*/ 74963 h 168890"/>
                    <a:gd name="connsiteX123" fmla="*/ 114714 w 144760"/>
                    <a:gd name="connsiteY123" fmla="*/ 74963 h 168890"/>
                    <a:gd name="connsiteX124" fmla="*/ 99258 w 144760"/>
                    <a:gd name="connsiteY124" fmla="*/ 73771 h 168890"/>
                    <a:gd name="connsiteX125" fmla="*/ 114487 w 144760"/>
                    <a:gd name="connsiteY125" fmla="*/ 78122 h 168890"/>
                    <a:gd name="connsiteX126" fmla="*/ 117867 w 144760"/>
                    <a:gd name="connsiteY126" fmla="*/ 74155 h 168890"/>
                    <a:gd name="connsiteX127" fmla="*/ 116851 w 144760"/>
                    <a:gd name="connsiteY127" fmla="*/ 74155 h 168890"/>
                    <a:gd name="connsiteX128" fmla="*/ 114764 w 144760"/>
                    <a:gd name="connsiteY128" fmla="*/ 74925 h 168890"/>
                    <a:gd name="connsiteX129" fmla="*/ 39928 w 144760"/>
                    <a:gd name="connsiteY129" fmla="*/ 72756 h 168890"/>
                    <a:gd name="connsiteX130" fmla="*/ 32992 w 144760"/>
                    <a:gd name="connsiteY130" fmla="*/ 78658 h 168890"/>
                    <a:gd name="connsiteX131" fmla="*/ 37727 w 144760"/>
                    <a:gd name="connsiteY131" fmla="*/ 77649 h 168890"/>
                    <a:gd name="connsiteX132" fmla="*/ 47816 w 144760"/>
                    <a:gd name="connsiteY132" fmla="*/ 78084 h 168890"/>
                    <a:gd name="connsiteX133" fmla="*/ 46252 w 144760"/>
                    <a:gd name="connsiteY133" fmla="*/ 74118 h 168890"/>
                    <a:gd name="connsiteX134" fmla="*/ 39903 w 144760"/>
                    <a:gd name="connsiteY134" fmla="*/ 72756 h 168890"/>
                    <a:gd name="connsiteX135" fmla="*/ 91906 w 144760"/>
                    <a:gd name="connsiteY135" fmla="*/ 61519 h 168890"/>
                    <a:gd name="connsiteX136" fmla="*/ 94018 w 144760"/>
                    <a:gd name="connsiteY136" fmla="*/ 64041 h 168890"/>
                    <a:gd name="connsiteX137" fmla="*/ 96118 w 144760"/>
                    <a:gd name="connsiteY137" fmla="*/ 55345 h 168890"/>
                    <a:gd name="connsiteX138" fmla="*/ 91906 w 144760"/>
                    <a:gd name="connsiteY138" fmla="*/ 61531 h 168890"/>
                    <a:gd name="connsiteX139" fmla="*/ 106125 w 144760"/>
                    <a:gd name="connsiteY139" fmla="*/ 51196 h 168890"/>
                    <a:gd name="connsiteX140" fmla="*/ 105697 w 144760"/>
                    <a:gd name="connsiteY140" fmla="*/ 53416 h 168890"/>
                    <a:gd name="connsiteX141" fmla="*/ 110741 w 144760"/>
                    <a:gd name="connsiteY141" fmla="*/ 57515 h 168890"/>
                    <a:gd name="connsiteX142" fmla="*/ 110741 w 144760"/>
                    <a:gd name="connsiteY142" fmla="*/ 53416 h 168890"/>
                    <a:gd name="connsiteX143" fmla="*/ 106106 w 144760"/>
                    <a:gd name="connsiteY143" fmla="*/ 51196 h 168890"/>
                    <a:gd name="connsiteX144" fmla="*/ 93552 w 144760"/>
                    <a:gd name="connsiteY144" fmla="*/ 41775 h 168890"/>
                    <a:gd name="connsiteX145" fmla="*/ 93205 w 144760"/>
                    <a:gd name="connsiteY145" fmla="*/ 39152 h 168890"/>
                    <a:gd name="connsiteX146" fmla="*/ 92360 w 144760"/>
                    <a:gd name="connsiteY146" fmla="*/ 41775 h 168890"/>
                    <a:gd name="connsiteX147" fmla="*/ 111025 w 144760"/>
                    <a:gd name="connsiteY147" fmla="*/ 33401 h 168890"/>
                    <a:gd name="connsiteX148" fmla="*/ 109808 w 144760"/>
                    <a:gd name="connsiteY148" fmla="*/ 35205 h 168890"/>
                    <a:gd name="connsiteX149" fmla="*/ 111523 w 144760"/>
                    <a:gd name="connsiteY149" fmla="*/ 35173 h 168890"/>
                    <a:gd name="connsiteX150" fmla="*/ 111025 w 144760"/>
                    <a:gd name="connsiteY150" fmla="*/ 33401 h 168890"/>
                    <a:gd name="connsiteX151" fmla="*/ 115918 w 144760"/>
                    <a:gd name="connsiteY151" fmla="*/ 27644 h 168890"/>
                    <a:gd name="connsiteX152" fmla="*/ 112444 w 144760"/>
                    <a:gd name="connsiteY152" fmla="*/ 32134 h 168890"/>
                    <a:gd name="connsiteX153" fmla="*/ 112967 w 144760"/>
                    <a:gd name="connsiteY153" fmla="*/ 41504 h 168890"/>
                    <a:gd name="connsiteX154" fmla="*/ 117381 w 144760"/>
                    <a:gd name="connsiteY154" fmla="*/ 40874 h 168890"/>
                    <a:gd name="connsiteX155" fmla="*/ 115899 w 144760"/>
                    <a:gd name="connsiteY155" fmla="*/ 27632 h 168890"/>
                    <a:gd name="connsiteX156" fmla="*/ 38919 w 144760"/>
                    <a:gd name="connsiteY156" fmla="*/ 27108 h 168890"/>
                    <a:gd name="connsiteX157" fmla="*/ 45521 w 144760"/>
                    <a:gd name="connsiteY157" fmla="*/ 30097 h 168890"/>
                    <a:gd name="connsiteX158" fmla="*/ 44638 w 144760"/>
                    <a:gd name="connsiteY158" fmla="*/ 28578 h 168890"/>
                    <a:gd name="connsiteX159" fmla="*/ 38919 w 144760"/>
                    <a:gd name="connsiteY159" fmla="*/ 27108 h 168890"/>
                    <a:gd name="connsiteX160" fmla="*/ 102153 w 144760"/>
                    <a:gd name="connsiteY160" fmla="*/ 27348 h 168890"/>
                    <a:gd name="connsiteX161" fmla="*/ 102090 w 144760"/>
                    <a:gd name="connsiteY161" fmla="*/ 33824 h 168890"/>
                    <a:gd name="connsiteX162" fmla="*/ 107765 w 144760"/>
                    <a:gd name="connsiteY162" fmla="*/ 28149 h 168890"/>
                    <a:gd name="connsiteX163" fmla="*/ 102128 w 144760"/>
                    <a:gd name="connsiteY163" fmla="*/ 27380 h 168890"/>
                    <a:gd name="connsiteX164" fmla="*/ 102657 w 144760"/>
                    <a:gd name="connsiteY164" fmla="*/ 22448 h 168890"/>
                    <a:gd name="connsiteX165" fmla="*/ 96238 w 144760"/>
                    <a:gd name="connsiteY165" fmla="*/ 65327 h 168890"/>
                    <a:gd name="connsiteX166" fmla="*/ 101484 w 144760"/>
                    <a:gd name="connsiteY166" fmla="*/ 63007 h 168890"/>
                    <a:gd name="connsiteX167" fmla="*/ 99712 w 144760"/>
                    <a:gd name="connsiteY167" fmla="*/ 33332 h 168890"/>
                    <a:gd name="connsiteX168" fmla="*/ 101705 w 144760"/>
                    <a:gd name="connsiteY168" fmla="*/ 25690 h 168890"/>
                    <a:gd name="connsiteX169" fmla="*/ 108925 w 144760"/>
                    <a:gd name="connsiteY169" fmla="*/ 27026 h 168890"/>
                    <a:gd name="connsiteX170" fmla="*/ 111681 w 144760"/>
                    <a:gd name="connsiteY170" fmla="*/ 23874 h 168890"/>
                    <a:gd name="connsiteX171" fmla="*/ 102657 w 144760"/>
                    <a:gd name="connsiteY171" fmla="*/ 22467 h 168890"/>
                    <a:gd name="connsiteX172" fmla="*/ 32790 w 144760"/>
                    <a:gd name="connsiteY172" fmla="*/ 23218 h 168890"/>
                    <a:gd name="connsiteX173" fmla="*/ 43251 w 144760"/>
                    <a:gd name="connsiteY173" fmla="*/ 25400 h 168890"/>
                    <a:gd name="connsiteX174" fmla="*/ 44014 w 144760"/>
                    <a:gd name="connsiteY174" fmla="*/ 59413 h 168890"/>
                    <a:gd name="connsiteX175" fmla="*/ 49191 w 144760"/>
                    <a:gd name="connsiteY175" fmla="*/ 65264 h 168890"/>
                    <a:gd name="connsiteX176" fmla="*/ 58196 w 144760"/>
                    <a:gd name="connsiteY176" fmla="*/ 63789 h 168890"/>
                    <a:gd name="connsiteX177" fmla="*/ 56096 w 144760"/>
                    <a:gd name="connsiteY177" fmla="*/ 59759 h 168890"/>
                    <a:gd name="connsiteX178" fmla="*/ 53372 w 144760"/>
                    <a:gd name="connsiteY178" fmla="*/ 62660 h 168890"/>
                    <a:gd name="connsiteX179" fmla="*/ 49393 w 144760"/>
                    <a:gd name="connsiteY179" fmla="*/ 62269 h 168890"/>
                    <a:gd name="connsiteX180" fmla="*/ 46732 w 144760"/>
                    <a:gd name="connsiteY180" fmla="*/ 24006 h 168890"/>
                    <a:gd name="connsiteX181" fmla="*/ 32790 w 144760"/>
                    <a:gd name="connsiteY181" fmla="*/ 23218 h 168890"/>
                    <a:gd name="connsiteX182" fmla="*/ 86893 w 144760"/>
                    <a:gd name="connsiteY182" fmla="*/ 144918 h 168890"/>
                    <a:gd name="connsiteX183" fmla="*/ 97764 w 144760"/>
                    <a:gd name="connsiteY183" fmla="*/ 140662 h 168890"/>
                    <a:gd name="connsiteX184" fmla="*/ 105331 w 144760"/>
                    <a:gd name="connsiteY184" fmla="*/ 153393 h 168890"/>
                    <a:gd name="connsiteX185" fmla="*/ 130554 w 144760"/>
                    <a:gd name="connsiteY185" fmla="*/ 155178 h 168890"/>
                    <a:gd name="connsiteX186" fmla="*/ 123756 w 144760"/>
                    <a:gd name="connsiteY186" fmla="*/ 147252 h 168890"/>
                    <a:gd name="connsiteX187" fmla="*/ 123756 w 144760"/>
                    <a:gd name="connsiteY187" fmla="*/ 135832 h 168890"/>
                    <a:gd name="connsiteX188" fmla="*/ 142352 w 144760"/>
                    <a:gd name="connsiteY188" fmla="*/ 134142 h 168890"/>
                    <a:gd name="connsiteX189" fmla="*/ 141973 w 144760"/>
                    <a:gd name="connsiteY189" fmla="*/ 143399 h 168890"/>
                    <a:gd name="connsiteX190" fmla="*/ 131165 w 144760"/>
                    <a:gd name="connsiteY190" fmla="*/ 144218 h 168890"/>
                    <a:gd name="connsiteX191" fmla="*/ 137370 w 144760"/>
                    <a:gd name="connsiteY191" fmla="*/ 149894 h 168890"/>
                    <a:gd name="connsiteX192" fmla="*/ 135478 w 144760"/>
                    <a:gd name="connsiteY192" fmla="*/ 164687 h 168890"/>
                    <a:gd name="connsiteX193" fmla="*/ 98590 w 144760"/>
                    <a:gd name="connsiteY193" fmla="*/ 163161 h 168890"/>
                    <a:gd name="connsiteX194" fmla="*/ 96383 w 144760"/>
                    <a:gd name="connsiteY194" fmla="*/ 157593 h 168890"/>
                    <a:gd name="connsiteX195" fmla="*/ 52640 w 144760"/>
                    <a:gd name="connsiteY195" fmla="*/ 156565 h 168890"/>
                    <a:gd name="connsiteX196" fmla="*/ 50887 w 144760"/>
                    <a:gd name="connsiteY196" fmla="*/ 163167 h 168890"/>
                    <a:gd name="connsiteX197" fmla="*/ 13381 w 144760"/>
                    <a:gd name="connsiteY197" fmla="*/ 164466 h 168890"/>
                    <a:gd name="connsiteX198" fmla="*/ 16811 w 144760"/>
                    <a:gd name="connsiteY198" fmla="*/ 143159 h 168890"/>
                    <a:gd name="connsiteX199" fmla="*/ 5864 w 144760"/>
                    <a:gd name="connsiteY199" fmla="*/ 142768 h 168890"/>
                    <a:gd name="connsiteX200" fmla="*/ 5864 w 144760"/>
                    <a:gd name="connsiteY200" fmla="*/ 133940 h 168890"/>
                    <a:gd name="connsiteX201" fmla="*/ 25355 w 144760"/>
                    <a:gd name="connsiteY201" fmla="*/ 144193 h 168890"/>
                    <a:gd name="connsiteX202" fmla="*/ 18419 w 144760"/>
                    <a:gd name="connsiteY202" fmla="*/ 155058 h 168890"/>
                    <a:gd name="connsiteX203" fmla="*/ 43434 w 144760"/>
                    <a:gd name="connsiteY203" fmla="*/ 153582 h 168890"/>
                    <a:gd name="connsiteX204" fmla="*/ 43560 w 144760"/>
                    <a:gd name="connsiteY204" fmla="*/ 143752 h 168890"/>
                    <a:gd name="connsiteX205" fmla="*/ 60327 w 144760"/>
                    <a:gd name="connsiteY205" fmla="*/ 144382 h 168890"/>
                    <a:gd name="connsiteX206" fmla="*/ 64110 w 144760"/>
                    <a:gd name="connsiteY206" fmla="*/ 126436 h 168890"/>
                    <a:gd name="connsiteX207" fmla="*/ 64520 w 144760"/>
                    <a:gd name="connsiteY207" fmla="*/ 112438 h 168890"/>
                    <a:gd name="connsiteX208" fmla="*/ 54059 w 144760"/>
                    <a:gd name="connsiteY208" fmla="*/ 99259 h 168890"/>
                    <a:gd name="connsiteX209" fmla="*/ 51732 w 144760"/>
                    <a:gd name="connsiteY209" fmla="*/ 115376 h 168890"/>
                    <a:gd name="connsiteX210" fmla="*/ 36062 w 144760"/>
                    <a:gd name="connsiteY210" fmla="*/ 127054 h 168890"/>
                    <a:gd name="connsiteX211" fmla="*/ 44436 w 144760"/>
                    <a:gd name="connsiteY211" fmla="*/ 122911 h 168890"/>
                    <a:gd name="connsiteX212" fmla="*/ 46719 w 144760"/>
                    <a:gd name="connsiteY212" fmla="*/ 129810 h 168890"/>
                    <a:gd name="connsiteX213" fmla="*/ 30576 w 144760"/>
                    <a:gd name="connsiteY213" fmla="*/ 126247 h 168890"/>
                    <a:gd name="connsiteX214" fmla="*/ 46511 w 144760"/>
                    <a:gd name="connsiteY214" fmla="*/ 111435 h 168890"/>
                    <a:gd name="connsiteX215" fmla="*/ 44619 w 144760"/>
                    <a:gd name="connsiteY215" fmla="*/ 99259 h 168890"/>
                    <a:gd name="connsiteX216" fmla="*/ 40205 w 144760"/>
                    <a:gd name="connsiteY216" fmla="*/ 101150 h 168890"/>
                    <a:gd name="connsiteX217" fmla="*/ 43144 w 144760"/>
                    <a:gd name="connsiteY217" fmla="*/ 106750 h 168890"/>
                    <a:gd name="connsiteX218" fmla="*/ 35381 w 144760"/>
                    <a:gd name="connsiteY218" fmla="*/ 110956 h 168890"/>
                    <a:gd name="connsiteX219" fmla="*/ 32664 w 144760"/>
                    <a:gd name="connsiteY219" fmla="*/ 107380 h 168890"/>
                    <a:gd name="connsiteX220" fmla="*/ 30772 w 144760"/>
                    <a:gd name="connsiteY220" fmla="*/ 109480 h 168890"/>
                    <a:gd name="connsiteX221" fmla="*/ 20506 w 144760"/>
                    <a:gd name="connsiteY221" fmla="*/ 125364 h 168890"/>
                    <a:gd name="connsiteX222" fmla="*/ 20929 w 144760"/>
                    <a:gd name="connsiteY222" fmla="*/ 121657 h 168890"/>
                    <a:gd name="connsiteX223" fmla="*/ 12132 w 144760"/>
                    <a:gd name="connsiteY223" fmla="*/ 122287 h 168890"/>
                    <a:gd name="connsiteX224" fmla="*/ 17372 w 144760"/>
                    <a:gd name="connsiteY224" fmla="*/ 111410 h 168890"/>
                    <a:gd name="connsiteX225" fmla="*/ 15764 w 144760"/>
                    <a:gd name="connsiteY225" fmla="*/ 109442 h 168890"/>
                    <a:gd name="connsiteX226" fmla="*/ 28130 w 144760"/>
                    <a:gd name="connsiteY226" fmla="*/ 107343 h 168890"/>
                    <a:gd name="connsiteX227" fmla="*/ 29353 w 144760"/>
                    <a:gd name="connsiteY227" fmla="*/ 104902 h 168890"/>
                    <a:gd name="connsiteX228" fmla="*/ 31875 w 144760"/>
                    <a:gd name="connsiteY228" fmla="*/ 101308 h 168890"/>
                    <a:gd name="connsiteX229" fmla="*/ 36289 w 144760"/>
                    <a:gd name="connsiteY229" fmla="*/ 94044 h 168890"/>
                    <a:gd name="connsiteX230" fmla="*/ 33767 w 144760"/>
                    <a:gd name="connsiteY230" fmla="*/ 91950 h 168890"/>
                    <a:gd name="connsiteX231" fmla="*/ 18696 w 144760"/>
                    <a:gd name="connsiteY231" fmla="*/ 87309 h 168890"/>
                    <a:gd name="connsiteX232" fmla="*/ 13425 w 144760"/>
                    <a:gd name="connsiteY232" fmla="*/ 85853 h 168890"/>
                    <a:gd name="connsiteX233" fmla="*/ 16376 w 144760"/>
                    <a:gd name="connsiteY233" fmla="*/ 82536 h 168890"/>
                    <a:gd name="connsiteX234" fmla="*/ 14074 w 144760"/>
                    <a:gd name="connsiteY234" fmla="*/ 76898 h 168890"/>
                    <a:gd name="connsiteX235" fmla="*/ 20380 w 144760"/>
                    <a:gd name="connsiteY235" fmla="*/ 76060 h 168890"/>
                    <a:gd name="connsiteX236" fmla="*/ 22064 w 144760"/>
                    <a:gd name="connsiteY236" fmla="*/ 72453 h 168890"/>
                    <a:gd name="connsiteX237" fmla="*/ 26478 w 144760"/>
                    <a:gd name="connsiteY237" fmla="*/ 77535 h 168890"/>
                    <a:gd name="connsiteX238" fmla="*/ 29990 w 144760"/>
                    <a:gd name="connsiteY238" fmla="*/ 78336 h 168890"/>
                    <a:gd name="connsiteX239" fmla="*/ 31453 w 144760"/>
                    <a:gd name="connsiteY239" fmla="*/ 75442 h 168890"/>
                    <a:gd name="connsiteX240" fmla="*/ 28161 w 144760"/>
                    <a:gd name="connsiteY240" fmla="*/ 72920 h 168890"/>
                    <a:gd name="connsiteX241" fmla="*/ 28981 w 144760"/>
                    <a:gd name="connsiteY241" fmla="*/ 71848 h 168890"/>
                    <a:gd name="connsiteX242" fmla="*/ 33786 w 144760"/>
                    <a:gd name="connsiteY242" fmla="*/ 73109 h 168890"/>
                    <a:gd name="connsiteX243" fmla="*/ 48636 w 144760"/>
                    <a:gd name="connsiteY243" fmla="*/ 73739 h 168890"/>
                    <a:gd name="connsiteX244" fmla="*/ 52419 w 144760"/>
                    <a:gd name="connsiteY244" fmla="*/ 80631 h 168890"/>
                    <a:gd name="connsiteX245" fmla="*/ 52010 w 144760"/>
                    <a:gd name="connsiteY245" fmla="*/ 75448 h 168890"/>
                    <a:gd name="connsiteX246" fmla="*/ 54948 w 144760"/>
                    <a:gd name="connsiteY246" fmla="*/ 75448 h 168890"/>
                    <a:gd name="connsiteX247" fmla="*/ 60169 w 144760"/>
                    <a:gd name="connsiteY247" fmla="*/ 83185 h 168890"/>
                    <a:gd name="connsiteX248" fmla="*/ 66027 w 144760"/>
                    <a:gd name="connsiteY248" fmla="*/ 70170 h 168890"/>
                    <a:gd name="connsiteX249" fmla="*/ 52338 w 144760"/>
                    <a:gd name="connsiteY249" fmla="*/ 49941 h 168890"/>
                    <a:gd name="connsiteX250" fmla="*/ 51284 w 144760"/>
                    <a:gd name="connsiteY250" fmla="*/ 62061 h 168890"/>
                    <a:gd name="connsiteX251" fmla="*/ 55698 w 144760"/>
                    <a:gd name="connsiteY251" fmla="*/ 57275 h 168890"/>
                    <a:gd name="connsiteX252" fmla="*/ 60466 w 144760"/>
                    <a:gd name="connsiteY252" fmla="*/ 64747 h 168890"/>
                    <a:gd name="connsiteX253" fmla="*/ 42482 w 144760"/>
                    <a:gd name="connsiteY253" fmla="*/ 60144 h 168890"/>
                    <a:gd name="connsiteX254" fmla="*/ 33893 w 144760"/>
                    <a:gd name="connsiteY254" fmla="*/ 61657 h 168890"/>
                    <a:gd name="connsiteX255" fmla="*/ 35337 w 144760"/>
                    <a:gd name="connsiteY255" fmla="*/ 52886 h 168890"/>
                    <a:gd name="connsiteX256" fmla="*/ 27392 w 144760"/>
                    <a:gd name="connsiteY256" fmla="*/ 57300 h 168890"/>
                    <a:gd name="connsiteX257" fmla="*/ 13772 w 144760"/>
                    <a:gd name="connsiteY257" fmla="*/ 70864 h 168890"/>
                    <a:gd name="connsiteX258" fmla="*/ 11880 w 144760"/>
                    <a:gd name="connsiteY258" fmla="*/ 67711 h 168890"/>
                    <a:gd name="connsiteX259" fmla="*/ 2693 w 144760"/>
                    <a:gd name="connsiteY259" fmla="*/ 68972 h 168890"/>
                    <a:gd name="connsiteX260" fmla="*/ 7567 w 144760"/>
                    <a:gd name="connsiteY260" fmla="*/ 59974 h 168890"/>
                    <a:gd name="connsiteX261" fmla="*/ 5675 w 144760"/>
                    <a:gd name="connsiteY261" fmla="*/ 55213 h 168890"/>
                    <a:gd name="connsiteX262" fmla="*/ 23483 w 144760"/>
                    <a:gd name="connsiteY262" fmla="*/ 53889 h 168890"/>
                    <a:gd name="connsiteX263" fmla="*/ 43150 w 144760"/>
                    <a:gd name="connsiteY263" fmla="*/ 45124 h 168890"/>
                    <a:gd name="connsiteX264" fmla="*/ 44184 w 144760"/>
                    <a:gd name="connsiteY264" fmla="*/ 42021 h 168890"/>
                    <a:gd name="connsiteX265" fmla="*/ 33294 w 144760"/>
                    <a:gd name="connsiteY265" fmla="*/ 39121 h 168890"/>
                    <a:gd name="connsiteX266" fmla="*/ 31838 w 144760"/>
                    <a:gd name="connsiteY266" fmla="*/ 33635 h 168890"/>
                    <a:gd name="connsiteX267" fmla="*/ 29315 w 144760"/>
                    <a:gd name="connsiteY267" fmla="*/ 34694 h 168890"/>
                    <a:gd name="connsiteX268" fmla="*/ 24473 w 144760"/>
                    <a:gd name="connsiteY268" fmla="*/ 35520 h 168890"/>
                    <a:gd name="connsiteX269" fmla="*/ 20519 w 144760"/>
                    <a:gd name="connsiteY269" fmla="*/ 37639 h 168890"/>
                    <a:gd name="connsiteX270" fmla="*/ 7762 w 144760"/>
                    <a:gd name="connsiteY270" fmla="*/ 43276 h 168890"/>
                    <a:gd name="connsiteX271" fmla="*/ 7762 w 144760"/>
                    <a:gd name="connsiteY271" fmla="*/ 40344 h 168890"/>
                    <a:gd name="connsiteX272" fmla="*/ 0 w 144760"/>
                    <a:gd name="connsiteY272" fmla="*/ 35722 h 168890"/>
                    <a:gd name="connsiteX273" fmla="*/ 7567 w 144760"/>
                    <a:gd name="connsiteY273" fmla="*/ 31308 h 168890"/>
                    <a:gd name="connsiteX274" fmla="*/ 6306 w 144760"/>
                    <a:gd name="connsiteY274" fmla="*/ 23602 h 168890"/>
                    <a:gd name="connsiteX275" fmla="*/ 13633 w 144760"/>
                    <a:gd name="connsiteY275" fmla="*/ 25954 h 168890"/>
                    <a:gd name="connsiteX276" fmla="*/ 21200 w 144760"/>
                    <a:gd name="connsiteY276" fmla="*/ 32418 h 168890"/>
                    <a:gd name="connsiteX277" fmla="*/ 30204 w 144760"/>
                    <a:gd name="connsiteY277" fmla="*/ 28887 h 168890"/>
                    <a:gd name="connsiteX278" fmla="*/ 21799 w 144760"/>
                    <a:gd name="connsiteY278" fmla="*/ 21521 h 168890"/>
                    <a:gd name="connsiteX279" fmla="*/ 4843 w 144760"/>
                    <a:gd name="connsiteY279" fmla="*/ 15247 h 168890"/>
                    <a:gd name="connsiteX280" fmla="*/ 391 w 144760"/>
                    <a:gd name="connsiteY280" fmla="*/ 13324 h 168890"/>
                    <a:gd name="connsiteX281" fmla="*/ 5215 w 144760"/>
                    <a:gd name="connsiteY281" fmla="*/ 10247 h 168890"/>
                    <a:gd name="connsiteX282" fmla="*/ 3771 w 144760"/>
                    <a:gd name="connsiteY282" fmla="*/ 4572 h 168890"/>
                    <a:gd name="connsiteX283" fmla="*/ 10884 w 144760"/>
                    <a:gd name="connsiteY283" fmla="*/ 5019 h 168890"/>
                    <a:gd name="connsiteX284" fmla="*/ 12353 w 144760"/>
                    <a:gd name="connsiteY284" fmla="*/ 820 h 168890"/>
                    <a:gd name="connsiteX285" fmla="*/ 15298 w 144760"/>
                    <a:gd name="connsiteY285" fmla="*/ 7125 h 168890"/>
                    <a:gd name="connsiteX286" fmla="*/ 22808 w 144760"/>
                    <a:gd name="connsiteY286" fmla="*/ 16748 h 168890"/>
                    <a:gd name="connsiteX287" fmla="*/ 26415 w 144760"/>
                    <a:gd name="connsiteY287" fmla="*/ 19024 h 168890"/>
                    <a:gd name="connsiteX288" fmla="*/ 26812 w 144760"/>
                    <a:gd name="connsiteY288" fmla="*/ 12548 h 168890"/>
                    <a:gd name="connsiteX289" fmla="*/ 22638 w 144760"/>
                    <a:gd name="connsiteY289" fmla="*/ 5839 h 168890"/>
                    <a:gd name="connsiteX290" fmla="*/ 27216 w 144760"/>
                    <a:gd name="connsiteY290" fmla="*/ 7516 h 168890"/>
                    <a:gd name="connsiteX291" fmla="*/ 29738 w 144760"/>
                    <a:gd name="connsiteY291" fmla="*/ 3954 h 168890"/>
                    <a:gd name="connsiteX292" fmla="*/ 35180 w 144760"/>
                    <a:gd name="connsiteY292" fmla="*/ 13784 h 168890"/>
                    <a:gd name="connsiteX293" fmla="*/ 29322 w 144760"/>
                    <a:gd name="connsiteY293" fmla="*/ 20664 h 168890"/>
                    <a:gd name="connsiteX294" fmla="*/ 30791 w 144760"/>
                    <a:gd name="connsiteY294" fmla="*/ 21925 h 168890"/>
                    <a:gd name="connsiteX295" fmla="*/ 51953 w 144760"/>
                    <a:gd name="connsiteY295" fmla="*/ 27953 h 168890"/>
                    <a:gd name="connsiteX296" fmla="*/ 52363 w 144760"/>
                    <a:gd name="connsiteY296" fmla="*/ 21465 h 168890"/>
                    <a:gd name="connsiteX297" fmla="*/ 48838 w 144760"/>
                    <a:gd name="connsiteY297" fmla="*/ 10373 h 168890"/>
                    <a:gd name="connsiteX298" fmla="*/ 48378 w 144760"/>
                    <a:gd name="connsiteY298" fmla="*/ 3922 h 168890"/>
                    <a:gd name="connsiteX299" fmla="*/ 56367 w 144760"/>
                    <a:gd name="connsiteY299" fmla="*/ 10001 h 168890"/>
                    <a:gd name="connsiteX300" fmla="*/ 59047 w 144760"/>
                    <a:gd name="connsiteY300" fmla="*/ 3922 h 168890"/>
                    <a:gd name="connsiteX301" fmla="*/ 63669 w 144760"/>
                    <a:gd name="connsiteY301" fmla="*/ 15853 h 168890"/>
                    <a:gd name="connsiteX302" fmla="*/ 57823 w 144760"/>
                    <a:gd name="connsiteY302" fmla="*/ 22316 h 168890"/>
                    <a:gd name="connsiteX303" fmla="*/ 60112 w 144760"/>
                    <a:gd name="connsiteY303" fmla="*/ 41763 h 168890"/>
                    <a:gd name="connsiteX304" fmla="*/ 65970 w 144760"/>
                    <a:gd name="connsiteY304" fmla="*/ 35287 h 168890"/>
                    <a:gd name="connsiteX305" fmla="*/ 64930 w 144760"/>
                    <a:gd name="connsiteY305" fmla="*/ 24416 h 168890"/>
                    <a:gd name="connsiteX306" fmla="*/ 72062 w 144760"/>
                    <a:gd name="connsiteY306" fmla="*/ 20002 h 168890"/>
                    <a:gd name="connsiteX307" fmla="*/ 76249 w 144760"/>
                    <a:gd name="connsiteY307" fmla="*/ 13892 h 168890"/>
                    <a:gd name="connsiteX308" fmla="*/ 77069 w 144760"/>
                    <a:gd name="connsiteY308" fmla="*/ 19169 h 168890"/>
                    <a:gd name="connsiteX309" fmla="*/ 83563 w 144760"/>
                    <a:gd name="connsiteY309" fmla="*/ 17707 h 168890"/>
                    <a:gd name="connsiteX310" fmla="*/ 82523 w 144760"/>
                    <a:gd name="connsiteY310" fmla="*/ 23527 h 168890"/>
                    <a:gd name="connsiteX311" fmla="*/ 87732 w 144760"/>
                    <a:gd name="connsiteY311" fmla="*/ 25456 h 168890"/>
                    <a:gd name="connsiteX312" fmla="*/ 83147 w 144760"/>
                    <a:gd name="connsiteY312" fmla="*/ 29410 h 168890"/>
                    <a:gd name="connsiteX313" fmla="*/ 68468 w 144760"/>
                    <a:gd name="connsiteY313" fmla="*/ 38402 h 168890"/>
                    <a:gd name="connsiteX314" fmla="*/ 63423 w 144760"/>
                    <a:gd name="connsiteY314" fmla="*/ 44708 h 168890"/>
                    <a:gd name="connsiteX315" fmla="*/ 68468 w 144760"/>
                    <a:gd name="connsiteY315" fmla="*/ 53044 h 168890"/>
                    <a:gd name="connsiteX316" fmla="*/ 76665 w 144760"/>
                    <a:gd name="connsiteY316" fmla="*/ 52211 h 168890"/>
                    <a:gd name="connsiteX317" fmla="*/ 88160 w 144760"/>
                    <a:gd name="connsiteY317" fmla="*/ 28218 h 168890"/>
                    <a:gd name="connsiteX318" fmla="*/ 91105 w 144760"/>
                    <a:gd name="connsiteY318" fmla="*/ 27588 h 168890"/>
                    <a:gd name="connsiteX319" fmla="*/ 91105 w 144760"/>
                    <a:gd name="connsiteY319" fmla="*/ 17751 h 168890"/>
                    <a:gd name="connsiteX320" fmla="*/ 87322 w 144760"/>
                    <a:gd name="connsiteY320" fmla="*/ 2094 h 168890"/>
                    <a:gd name="connsiteX321" fmla="*/ 91490 w 144760"/>
                    <a:gd name="connsiteY321" fmla="*/ 6659 h 168890"/>
                    <a:gd name="connsiteX322" fmla="*/ 96106 w 144760"/>
                    <a:gd name="connsiteY322" fmla="*/ 3109 h 168890"/>
                    <a:gd name="connsiteX323" fmla="*/ 99057 w 144760"/>
                    <a:gd name="connsiteY323" fmla="*/ 14768 h 168890"/>
                    <a:gd name="connsiteX324" fmla="*/ 95078 w 144760"/>
                    <a:gd name="connsiteY324" fmla="*/ 25633 h 168890"/>
                    <a:gd name="connsiteX325" fmla="*/ 108692 w 144760"/>
                    <a:gd name="connsiteY325" fmla="*/ 21313 h 168890"/>
                    <a:gd name="connsiteX326" fmla="*/ 112078 w 144760"/>
                    <a:gd name="connsiteY326" fmla="*/ 8563 h 168890"/>
                    <a:gd name="connsiteX327" fmla="*/ 114953 w 144760"/>
                    <a:gd name="connsiteY327" fmla="*/ 14175 h 168890"/>
                    <a:gd name="connsiteX328" fmla="*/ 116214 w 144760"/>
                    <a:gd name="connsiteY328" fmla="*/ 19850 h 168890"/>
                    <a:gd name="connsiteX329" fmla="*/ 118957 w 144760"/>
                    <a:gd name="connsiteY329" fmla="*/ 18816 h 168890"/>
                    <a:gd name="connsiteX330" fmla="*/ 123794 w 144760"/>
                    <a:gd name="connsiteY330" fmla="*/ 6659 h 168890"/>
                    <a:gd name="connsiteX331" fmla="*/ 126947 w 144760"/>
                    <a:gd name="connsiteY331" fmla="*/ 0 h 168890"/>
                    <a:gd name="connsiteX332" fmla="*/ 130100 w 144760"/>
                    <a:gd name="connsiteY332" fmla="*/ 3556 h 168890"/>
                    <a:gd name="connsiteX333" fmla="*/ 135340 w 144760"/>
                    <a:gd name="connsiteY333" fmla="*/ 202 h 168890"/>
                    <a:gd name="connsiteX334" fmla="*/ 136784 w 144760"/>
                    <a:gd name="connsiteY334" fmla="*/ 6659 h 168890"/>
                    <a:gd name="connsiteX335" fmla="*/ 141639 w 144760"/>
                    <a:gd name="connsiteY335" fmla="*/ 6463 h 168890"/>
                    <a:gd name="connsiteX336" fmla="*/ 136784 w 144760"/>
                    <a:gd name="connsiteY336" fmla="*/ 13583 h 168890"/>
                    <a:gd name="connsiteX337" fmla="*/ 122520 w 144760"/>
                    <a:gd name="connsiteY337" fmla="*/ 21950 h 168890"/>
                    <a:gd name="connsiteX338" fmla="*/ 117350 w 144760"/>
                    <a:gd name="connsiteY338" fmla="*/ 26516 h 168890"/>
                    <a:gd name="connsiteX339" fmla="*/ 119008 w 144760"/>
                    <a:gd name="connsiteY339" fmla="*/ 29820 h 168890"/>
                    <a:gd name="connsiteX340" fmla="*/ 130308 w 144760"/>
                    <a:gd name="connsiteY340" fmla="*/ 24826 h 168890"/>
                    <a:gd name="connsiteX341" fmla="*/ 129444 w 144760"/>
                    <a:gd name="connsiteY341" fmla="*/ 32393 h 168890"/>
                    <a:gd name="connsiteX342" fmla="*/ 137213 w 144760"/>
                    <a:gd name="connsiteY342" fmla="*/ 33401 h 168890"/>
                    <a:gd name="connsiteX343" fmla="*/ 129444 w 144760"/>
                    <a:gd name="connsiteY343" fmla="*/ 41170 h 168890"/>
                    <a:gd name="connsiteX344" fmla="*/ 127161 w 144760"/>
                    <a:gd name="connsiteY344" fmla="*/ 43491 h 168890"/>
                    <a:gd name="connsiteX345" fmla="*/ 122520 w 144760"/>
                    <a:gd name="connsiteY345" fmla="*/ 45944 h 168890"/>
                    <a:gd name="connsiteX346" fmla="*/ 118737 w 144760"/>
                    <a:gd name="connsiteY346" fmla="*/ 42160 h 168890"/>
                    <a:gd name="connsiteX347" fmla="*/ 111012 w 144760"/>
                    <a:gd name="connsiteY347" fmla="*/ 43238 h 168890"/>
                    <a:gd name="connsiteX348" fmla="*/ 111239 w 144760"/>
                    <a:gd name="connsiteY348" fmla="*/ 39083 h 168890"/>
                    <a:gd name="connsiteX349" fmla="*/ 110426 w 144760"/>
                    <a:gd name="connsiteY349" fmla="*/ 38206 h 168890"/>
                    <a:gd name="connsiteX350" fmla="*/ 111239 w 144760"/>
                    <a:gd name="connsiteY350" fmla="*/ 39083 h 168890"/>
                    <a:gd name="connsiteX351" fmla="*/ 103906 w 144760"/>
                    <a:gd name="connsiteY351" fmla="*/ 42810 h 168890"/>
                    <a:gd name="connsiteX352" fmla="*/ 104959 w 144760"/>
                    <a:gd name="connsiteY352" fmla="*/ 49702 h 168890"/>
                    <a:gd name="connsiteX353" fmla="*/ 111838 w 144760"/>
                    <a:gd name="connsiteY353" fmla="*/ 51594 h 168890"/>
                    <a:gd name="connsiteX354" fmla="*/ 112116 w 144760"/>
                    <a:gd name="connsiteY354" fmla="*/ 59532 h 168890"/>
                    <a:gd name="connsiteX355" fmla="*/ 105558 w 144760"/>
                    <a:gd name="connsiteY355" fmla="*/ 57426 h 168890"/>
                    <a:gd name="connsiteX356" fmla="*/ 96339 w 144760"/>
                    <a:gd name="connsiteY356" fmla="*/ 67068 h 168890"/>
                    <a:gd name="connsiteX357" fmla="*/ 93621 w 144760"/>
                    <a:gd name="connsiteY357" fmla="*/ 52659 h 168890"/>
                    <a:gd name="connsiteX358" fmla="*/ 81848 w 144760"/>
                    <a:gd name="connsiteY358" fmla="*/ 70189 h 168890"/>
                    <a:gd name="connsiteX359" fmla="*/ 84850 w 144760"/>
                    <a:gd name="connsiteY359" fmla="*/ 70820 h 168890"/>
                    <a:gd name="connsiteX360" fmla="*/ 83784 w 144760"/>
                    <a:gd name="connsiteY360" fmla="*/ 76444 h 168890"/>
                    <a:gd name="connsiteX361" fmla="*/ 95305 w 144760"/>
                    <a:gd name="connsiteY361" fmla="*/ 73922 h 168890"/>
                    <a:gd name="connsiteX362" fmla="*/ 105343 w 144760"/>
                    <a:gd name="connsiteY362" fmla="*/ 71204 h 168890"/>
                    <a:gd name="connsiteX363" fmla="*/ 108049 w 144760"/>
                    <a:gd name="connsiteY363" fmla="*/ 62811 h 168890"/>
                    <a:gd name="connsiteX364" fmla="*/ 111201 w 144760"/>
                    <a:gd name="connsiteY364" fmla="*/ 62610 h 168890"/>
                    <a:gd name="connsiteX365" fmla="*/ 111422 w 144760"/>
                    <a:gd name="connsiteY365" fmla="*/ 67263 h 168890"/>
                    <a:gd name="connsiteX366" fmla="*/ 117305 w 144760"/>
                    <a:gd name="connsiteY366" fmla="*/ 63480 h 168890"/>
                    <a:gd name="connsiteX367" fmla="*/ 122098 w 144760"/>
                    <a:gd name="connsiteY367" fmla="*/ 53201 h 168890"/>
                    <a:gd name="connsiteX368" fmla="*/ 125881 w 144760"/>
                    <a:gd name="connsiteY368" fmla="*/ 48825 h 168890"/>
                    <a:gd name="connsiteX369" fmla="*/ 127325 w 144760"/>
                    <a:gd name="connsiteY369" fmla="*/ 55762 h 168890"/>
                    <a:gd name="connsiteX370" fmla="*/ 135100 w 144760"/>
                    <a:gd name="connsiteY370" fmla="*/ 55131 h 168890"/>
                    <a:gd name="connsiteX371" fmla="*/ 133208 w 144760"/>
                    <a:gd name="connsiteY371" fmla="*/ 61399 h 168890"/>
                    <a:gd name="connsiteX372" fmla="*/ 137402 w 144760"/>
                    <a:gd name="connsiteY372" fmla="*/ 64312 h 168890"/>
                    <a:gd name="connsiteX373" fmla="*/ 120628 w 144760"/>
                    <a:gd name="connsiteY373" fmla="*/ 68266 h 168890"/>
                    <a:gd name="connsiteX374" fmla="*/ 112236 w 144760"/>
                    <a:gd name="connsiteY374" fmla="*/ 72049 h 168890"/>
                    <a:gd name="connsiteX375" fmla="*/ 120433 w 144760"/>
                    <a:gd name="connsiteY375" fmla="*/ 70788 h 168890"/>
                    <a:gd name="connsiteX376" fmla="*/ 120433 w 144760"/>
                    <a:gd name="connsiteY376" fmla="*/ 73941 h 168890"/>
                    <a:gd name="connsiteX377" fmla="*/ 122785 w 144760"/>
                    <a:gd name="connsiteY377" fmla="*/ 73941 h 168890"/>
                    <a:gd name="connsiteX378" fmla="*/ 139716 w 144760"/>
                    <a:gd name="connsiteY378" fmla="*/ 76463 h 168890"/>
                    <a:gd name="connsiteX379" fmla="*/ 144761 w 144760"/>
                    <a:gd name="connsiteY379" fmla="*/ 77094 h 168890"/>
                    <a:gd name="connsiteX380" fmla="*/ 142238 w 144760"/>
                    <a:gd name="connsiteY380" fmla="*/ 81268 h 168890"/>
                    <a:gd name="connsiteX381" fmla="*/ 144761 w 144760"/>
                    <a:gd name="connsiteY381" fmla="*/ 87353 h 168890"/>
                    <a:gd name="connsiteX382" fmla="*/ 139085 w 144760"/>
                    <a:gd name="connsiteY382" fmla="*/ 87561 h 168890"/>
                    <a:gd name="connsiteX383" fmla="*/ 138650 w 144760"/>
                    <a:gd name="connsiteY383" fmla="*/ 93237 h 168890"/>
                    <a:gd name="connsiteX384" fmla="*/ 133833 w 144760"/>
                    <a:gd name="connsiteY384" fmla="*/ 88413 h 168890"/>
                    <a:gd name="connsiteX385" fmla="*/ 122123 w 144760"/>
                    <a:gd name="connsiteY385" fmla="*/ 78834 h 168890"/>
                    <a:gd name="connsiteX386" fmla="*/ 119380 w 144760"/>
                    <a:gd name="connsiteY386" fmla="*/ 77914 h 168890"/>
                    <a:gd name="connsiteX387" fmla="*/ 114569 w 144760"/>
                    <a:gd name="connsiteY387" fmla="*/ 80852 h 168890"/>
                    <a:gd name="connsiteX388" fmla="*/ 119153 w 144760"/>
                    <a:gd name="connsiteY388" fmla="*/ 83955 h 168890"/>
                    <a:gd name="connsiteX389" fmla="*/ 115849 w 144760"/>
                    <a:gd name="connsiteY389" fmla="*/ 88999 h 168890"/>
                    <a:gd name="connsiteX390" fmla="*/ 99277 w 144760"/>
                    <a:gd name="connsiteY390" fmla="*/ 86893 h 168890"/>
                    <a:gd name="connsiteX391" fmla="*/ 107229 w 144760"/>
                    <a:gd name="connsiteY391" fmla="*/ 92335 h 168890"/>
                    <a:gd name="connsiteX392" fmla="*/ 118314 w 144760"/>
                    <a:gd name="connsiteY392" fmla="*/ 100703 h 168890"/>
                    <a:gd name="connsiteX393" fmla="*/ 119153 w 144760"/>
                    <a:gd name="connsiteY393" fmla="*/ 101964 h 168890"/>
                    <a:gd name="connsiteX394" fmla="*/ 128195 w 144760"/>
                    <a:gd name="connsiteY394" fmla="*/ 114531 h 168890"/>
                    <a:gd name="connsiteX395" fmla="*/ 117911 w 144760"/>
                    <a:gd name="connsiteY395" fmla="*/ 104927 h 168890"/>
                    <a:gd name="connsiteX396" fmla="*/ 116441 w 144760"/>
                    <a:gd name="connsiteY396" fmla="*/ 105936 h 168890"/>
                    <a:gd name="connsiteX397" fmla="*/ 116877 w 144760"/>
                    <a:gd name="connsiteY397" fmla="*/ 108831 h 168890"/>
                    <a:gd name="connsiteX398" fmla="*/ 113724 w 144760"/>
                    <a:gd name="connsiteY398" fmla="*/ 128088 h 168890"/>
                    <a:gd name="connsiteX399" fmla="*/ 109070 w 144760"/>
                    <a:gd name="connsiteY399" fmla="*/ 120522 h 168890"/>
                    <a:gd name="connsiteX400" fmla="*/ 100728 w 144760"/>
                    <a:gd name="connsiteY400" fmla="*/ 121783 h 168890"/>
                    <a:gd name="connsiteX401" fmla="*/ 112898 w 144760"/>
                    <a:gd name="connsiteY401" fmla="*/ 110287 h 168890"/>
                    <a:gd name="connsiteX402" fmla="*/ 113099 w 144760"/>
                    <a:gd name="connsiteY402" fmla="*/ 108017 h 168890"/>
                    <a:gd name="connsiteX403" fmla="*/ 106794 w 144760"/>
                    <a:gd name="connsiteY403" fmla="*/ 111170 h 168890"/>
                    <a:gd name="connsiteX404" fmla="*/ 99038 w 144760"/>
                    <a:gd name="connsiteY404" fmla="*/ 106126 h 168890"/>
                    <a:gd name="connsiteX405" fmla="*/ 110388 w 144760"/>
                    <a:gd name="connsiteY405" fmla="*/ 100513 h 168890"/>
                    <a:gd name="connsiteX406" fmla="*/ 85657 w 144760"/>
                    <a:gd name="connsiteY406" fmla="*/ 102594 h 168890"/>
                    <a:gd name="connsiteX407" fmla="*/ 83135 w 144760"/>
                    <a:gd name="connsiteY407" fmla="*/ 104656 h 168890"/>
                    <a:gd name="connsiteX408" fmla="*/ 81678 w 144760"/>
                    <a:gd name="connsiteY408" fmla="*/ 120345 h 168890"/>
                    <a:gd name="connsiteX409" fmla="*/ 84074 w 144760"/>
                    <a:gd name="connsiteY409" fmla="*/ 134331 h 168890"/>
                    <a:gd name="connsiteX410" fmla="*/ 86905 w 144760"/>
                    <a:gd name="connsiteY410" fmla="*/ 144893 h 168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</a:cxnLst>
                  <a:rect l="l" t="t" r="r" b="b"/>
                  <a:pathLst>
                    <a:path w="144760" h="168890">
                      <a:moveTo>
                        <a:pt x="133410" y="154131"/>
                      </a:moveTo>
                      <a:cubicBezTo>
                        <a:pt x="134278" y="154023"/>
                        <a:pt x="135127" y="153796"/>
                        <a:pt x="135932" y="153456"/>
                      </a:cubicBezTo>
                      <a:cubicBezTo>
                        <a:pt x="137824" y="149856"/>
                        <a:pt x="129148" y="144906"/>
                        <a:pt x="129148" y="144906"/>
                      </a:cubicBezTo>
                      <a:cubicBezTo>
                        <a:pt x="129148" y="144906"/>
                        <a:pt x="127306" y="145795"/>
                        <a:pt x="126625" y="146091"/>
                      </a:cubicBezTo>
                      <a:cubicBezTo>
                        <a:pt x="124254" y="146936"/>
                        <a:pt x="133341" y="154131"/>
                        <a:pt x="133442" y="154131"/>
                      </a:cubicBezTo>
                      <a:moveTo>
                        <a:pt x="98514" y="153702"/>
                      </a:moveTo>
                      <a:cubicBezTo>
                        <a:pt x="98514" y="153702"/>
                        <a:pt x="97581" y="158974"/>
                        <a:pt x="100715" y="161963"/>
                      </a:cubicBezTo>
                      <a:cubicBezTo>
                        <a:pt x="111971" y="167997"/>
                        <a:pt x="125049" y="168395"/>
                        <a:pt x="134634" y="162694"/>
                      </a:cubicBezTo>
                      <a:cubicBezTo>
                        <a:pt x="135233" y="160746"/>
                        <a:pt x="136216" y="157946"/>
                        <a:pt x="136361" y="155878"/>
                      </a:cubicBezTo>
                      <a:cubicBezTo>
                        <a:pt x="125843" y="160702"/>
                        <a:pt x="107866" y="157492"/>
                        <a:pt x="98527" y="153702"/>
                      </a:cubicBezTo>
                      <a:moveTo>
                        <a:pt x="12561" y="155682"/>
                      </a:moveTo>
                      <a:cubicBezTo>
                        <a:pt x="12731" y="158526"/>
                        <a:pt x="13305" y="161357"/>
                        <a:pt x="15676" y="163401"/>
                      </a:cubicBezTo>
                      <a:cubicBezTo>
                        <a:pt x="25526" y="167815"/>
                        <a:pt x="38421" y="166169"/>
                        <a:pt x="47728" y="162398"/>
                      </a:cubicBezTo>
                      <a:cubicBezTo>
                        <a:pt x="51171" y="161074"/>
                        <a:pt x="50509" y="158753"/>
                        <a:pt x="50433" y="153444"/>
                      </a:cubicBezTo>
                      <a:cubicBezTo>
                        <a:pt x="39316" y="158539"/>
                        <a:pt x="24170" y="160115"/>
                        <a:pt x="12561" y="155682"/>
                      </a:cubicBezTo>
                      <a:moveTo>
                        <a:pt x="99290" y="151432"/>
                      </a:moveTo>
                      <a:cubicBezTo>
                        <a:pt x="99504" y="151886"/>
                        <a:pt x="101276" y="152498"/>
                        <a:pt x="102663" y="152662"/>
                      </a:cubicBezTo>
                      <a:cubicBezTo>
                        <a:pt x="104038" y="152498"/>
                        <a:pt x="102897" y="147485"/>
                        <a:pt x="103092" y="146438"/>
                      </a:cubicBezTo>
                      <a:cubicBezTo>
                        <a:pt x="102916" y="146476"/>
                        <a:pt x="99309" y="147132"/>
                        <a:pt x="99309" y="151432"/>
                      </a:cubicBezTo>
                      <a:moveTo>
                        <a:pt x="45710" y="145883"/>
                      </a:moveTo>
                      <a:cubicBezTo>
                        <a:pt x="45710" y="145883"/>
                        <a:pt x="45710" y="152920"/>
                        <a:pt x="45635" y="152920"/>
                      </a:cubicBezTo>
                      <a:cubicBezTo>
                        <a:pt x="47211" y="152359"/>
                        <a:pt x="49847" y="151754"/>
                        <a:pt x="50049" y="150890"/>
                      </a:cubicBezTo>
                      <a:cubicBezTo>
                        <a:pt x="50332" y="149717"/>
                        <a:pt x="47526" y="146684"/>
                        <a:pt x="45685" y="145883"/>
                      </a:cubicBezTo>
                      <a:moveTo>
                        <a:pt x="18810" y="143689"/>
                      </a:moveTo>
                      <a:cubicBezTo>
                        <a:pt x="16527" y="146388"/>
                        <a:pt x="12775" y="148355"/>
                        <a:pt x="12416" y="152946"/>
                      </a:cubicBezTo>
                      <a:cubicBezTo>
                        <a:pt x="12340" y="154144"/>
                        <a:pt x="16830" y="154207"/>
                        <a:pt x="16925" y="154144"/>
                      </a:cubicBezTo>
                      <a:cubicBezTo>
                        <a:pt x="19649" y="152019"/>
                        <a:pt x="22202" y="151092"/>
                        <a:pt x="23319" y="146388"/>
                      </a:cubicBezTo>
                      <a:cubicBezTo>
                        <a:pt x="23092" y="144988"/>
                        <a:pt x="20254" y="143746"/>
                        <a:pt x="18810" y="143689"/>
                      </a:cubicBezTo>
                      <a:moveTo>
                        <a:pt x="46662" y="142774"/>
                      </a:moveTo>
                      <a:cubicBezTo>
                        <a:pt x="46700" y="144036"/>
                        <a:pt x="50055" y="146091"/>
                        <a:pt x="51511" y="148778"/>
                      </a:cubicBezTo>
                      <a:cubicBezTo>
                        <a:pt x="52394" y="150366"/>
                        <a:pt x="52830" y="152164"/>
                        <a:pt x="52773" y="153980"/>
                      </a:cubicBezTo>
                      <a:cubicBezTo>
                        <a:pt x="64634" y="159522"/>
                        <a:pt x="84232" y="161080"/>
                        <a:pt x="96282" y="154995"/>
                      </a:cubicBezTo>
                      <a:cubicBezTo>
                        <a:pt x="96433" y="149786"/>
                        <a:pt x="97802" y="146116"/>
                        <a:pt x="101875" y="144370"/>
                      </a:cubicBezTo>
                      <a:cubicBezTo>
                        <a:pt x="102462" y="143739"/>
                        <a:pt x="101503" y="142478"/>
                        <a:pt x="100513" y="142478"/>
                      </a:cubicBezTo>
                      <a:cubicBezTo>
                        <a:pt x="92177" y="145795"/>
                        <a:pt x="84270" y="149938"/>
                        <a:pt x="74376" y="149723"/>
                      </a:cubicBezTo>
                      <a:cubicBezTo>
                        <a:pt x="63612" y="150650"/>
                        <a:pt x="55907" y="143102"/>
                        <a:pt x="46662" y="142787"/>
                      </a:cubicBezTo>
                      <a:moveTo>
                        <a:pt x="127849" y="135756"/>
                      </a:moveTo>
                      <a:cubicBezTo>
                        <a:pt x="124109" y="136330"/>
                        <a:pt x="124696" y="142163"/>
                        <a:pt x="125131" y="144370"/>
                      </a:cubicBezTo>
                      <a:cubicBezTo>
                        <a:pt x="129545" y="141602"/>
                        <a:pt x="135516" y="140284"/>
                        <a:pt x="140265" y="141286"/>
                      </a:cubicBezTo>
                      <a:cubicBezTo>
                        <a:pt x="140510" y="141286"/>
                        <a:pt x="140555" y="137591"/>
                        <a:pt x="140555" y="135832"/>
                      </a:cubicBezTo>
                      <a:cubicBezTo>
                        <a:pt x="140555" y="135832"/>
                        <a:pt x="133574" y="133726"/>
                        <a:pt x="127849" y="135756"/>
                      </a:cubicBezTo>
                      <a:moveTo>
                        <a:pt x="7844" y="135340"/>
                      </a:moveTo>
                      <a:cubicBezTo>
                        <a:pt x="7794" y="137301"/>
                        <a:pt x="7586" y="139754"/>
                        <a:pt x="7939" y="141116"/>
                      </a:cubicBezTo>
                      <a:cubicBezTo>
                        <a:pt x="13267" y="140530"/>
                        <a:pt x="20765" y="141337"/>
                        <a:pt x="23602" y="143746"/>
                      </a:cubicBezTo>
                      <a:lnTo>
                        <a:pt x="23136" y="137888"/>
                      </a:lnTo>
                      <a:cubicBezTo>
                        <a:pt x="20166" y="132931"/>
                        <a:pt x="12958" y="134602"/>
                        <a:pt x="7844" y="135365"/>
                      </a:cubicBezTo>
                      <a:moveTo>
                        <a:pt x="62862" y="118214"/>
                      </a:moveTo>
                      <a:lnTo>
                        <a:pt x="62862" y="120736"/>
                      </a:lnTo>
                      <a:cubicBezTo>
                        <a:pt x="65472" y="127868"/>
                        <a:pt x="73991" y="125648"/>
                        <a:pt x="79887" y="127458"/>
                      </a:cubicBezTo>
                      <a:cubicBezTo>
                        <a:pt x="81501" y="128088"/>
                        <a:pt x="83166" y="130213"/>
                        <a:pt x="84427" y="131386"/>
                      </a:cubicBezTo>
                      <a:cubicBezTo>
                        <a:pt x="84780" y="117318"/>
                        <a:pt x="69413" y="123864"/>
                        <a:pt x="62843" y="118188"/>
                      </a:cubicBezTo>
                      <a:moveTo>
                        <a:pt x="64735" y="115143"/>
                      </a:moveTo>
                      <a:lnTo>
                        <a:pt x="63877" y="116051"/>
                      </a:lnTo>
                      <a:lnTo>
                        <a:pt x="64735" y="116732"/>
                      </a:lnTo>
                      <a:lnTo>
                        <a:pt x="64735" y="115117"/>
                      </a:lnTo>
                      <a:close/>
                      <a:moveTo>
                        <a:pt x="48630" y="98584"/>
                      </a:moveTo>
                      <a:cubicBezTo>
                        <a:pt x="47842" y="100167"/>
                        <a:pt x="49998" y="102153"/>
                        <a:pt x="50629" y="103950"/>
                      </a:cubicBezTo>
                      <a:cubicBezTo>
                        <a:pt x="53189" y="113781"/>
                        <a:pt x="39909" y="115414"/>
                        <a:pt x="34795" y="120534"/>
                      </a:cubicBezTo>
                      <a:cubicBezTo>
                        <a:pt x="32815" y="122665"/>
                        <a:pt x="31642" y="125263"/>
                        <a:pt x="32014" y="128196"/>
                      </a:cubicBezTo>
                      <a:cubicBezTo>
                        <a:pt x="32923" y="130323"/>
                        <a:pt x="34866" y="131830"/>
                        <a:pt x="37153" y="132181"/>
                      </a:cubicBezTo>
                      <a:cubicBezTo>
                        <a:pt x="39928" y="131733"/>
                        <a:pt x="42910" y="131140"/>
                        <a:pt x="44878" y="128795"/>
                      </a:cubicBezTo>
                      <a:cubicBezTo>
                        <a:pt x="45508" y="127603"/>
                        <a:pt x="44878" y="125825"/>
                        <a:pt x="43705" y="125459"/>
                      </a:cubicBezTo>
                      <a:cubicBezTo>
                        <a:pt x="41347" y="127250"/>
                        <a:pt x="39146" y="129242"/>
                        <a:pt x="35955" y="128795"/>
                      </a:cubicBezTo>
                      <a:cubicBezTo>
                        <a:pt x="35009" y="128650"/>
                        <a:pt x="33811" y="127855"/>
                        <a:pt x="33988" y="126651"/>
                      </a:cubicBezTo>
                      <a:cubicBezTo>
                        <a:pt x="37380" y="120345"/>
                        <a:pt x="45288" y="119532"/>
                        <a:pt x="50206" y="114209"/>
                      </a:cubicBezTo>
                      <a:cubicBezTo>
                        <a:pt x="52621" y="111288"/>
                        <a:pt x="53575" y="107426"/>
                        <a:pt x="52798" y="103717"/>
                      </a:cubicBezTo>
                      <a:cubicBezTo>
                        <a:pt x="51814" y="101964"/>
                        <a:pt x="51625" y="98218"/>
                        <a:pt x="48630" y="98584"/>
                      </a:cubicBezTo>
                      <a:moveTo>
                        <a:pt x="36378" y="96446"/>
                      </a:moveTo>
                      <a:cubicBezTo>
                        <a:pt x="34417" y="98584"/>
                        <a:pt x="33225" y="101560"/>
                        <a:pt x="33988" y="104707"/>
                      </a:cubicBezTo>
                      <a:cubicBezTo>
                        <a:pt x="34795" y="105861"/>
                        <a:pt x="35009" y="108099"/>
                        <a:pt x="36554" y="108257"/>
                      </a:cubicBezTo>
                      <a:cubicBezTo>
                        <a:pt x="43491" y="107040"/>
                        <a:pt x="36788" y="101756"/>
                        <a:pt x="37752" y="97979"/>
                      </a:cubicBezTo>
                      <a:cubicBezTo>
                        <a:pt x="37967" y="96642"/>
                        <a:pt x="39146" y="94990"/>
                        <a:pt x="40729" y="94674"/>
                      </a:cubicBezTo>
                      <a:cubicBezTo>
                        <a:pt x="38944" y="94870"/>
                        <a:pt x="37380" y="95267"/>
                        <a:pt x="36378" y="96446"/>
                      </a:cubicBezTo>
                      <a:moveTo>
                        <a:pt x="109808" y="94088"/>
                      </a:moveTo>
                      <a:cubicBezTo>
                        <a:pt x="101863" y="95853"/>
                        <a:pt x="93760" y="100570"/>
                        <a:pt x="85443" y="97619"/>
                      </a:cubicBezTo>
                      <a:cubicBezTo>
                        <a:pt x="84856" y="99006"/>
                        <a:pt x="85651" y="100394"/>
                        <a:pt x="86653" y="101169"/>
                      </a:cubicBezTo>
                      <a:cubicBezTo>
                        <a:pt x="95355" y="104707"/>
                        <a:pt x="103817" y="99795"/>
                        <a:pt x="112160" y="97979"/>
                      </a:cubicBezTo>
                      <a:cubicBezTo>
                        <a:pt x="113125" y="98259"/>
                        <a:pt x="113773" y="99163"/>
                        <a:pt x="113730" y="100167"/>
                      </a:cubicBezTo>
                      <a:cubicBezTo>
                        <a:pt x="111561" y="104146"/>
                        <a:pt x="106794" y="105123"/>
                        <a:pt x="102890" y="106472"/>
                      </a:cubicBezTo>
                      <a:cubicBezTo>
                        <a:pt x="102663" y="107317"/>
                        <a:pt x="103439" y="107481"/>
                        <a:pt x="103817" y="108099"/>
                      </a:cubicBezTo>
                      <a:cubicBezTo>
                        <a:pt x="107008" y="110445"/>
                        <a:pt x="109966" y="106725"/>
                        <a:pt x="112753" y="105123"/>
                      </a:cubicBezTo>
                      <a:cubicBezTo>
                        <a:pt x="115306" y="102777"/>
                        <a:pt x="117898" y="100167"/>
                        <a:pt x="117097" y="96774"/>
                      </a:cubicBezTo>
                      <a:cubicBezTo>
                        <a:pt x="115704" y="94088"/>
                        <a:pt x="112545" y="94252"/>
                        <a:pt x="109808" y="94088"/>
                      </a:cubicBezTo>
                      <a:moveTo>
                        <a:pt x="84856" y="93224"/>
                      </a:moveTo>
                      <a:cubicBezTo>
                        <a:pt x="84062" y="94870"/>
                        <a:pt x="86048" y="94990"/>
                        <a:pt x="87019" y="95431"/>
                      </a:cubicBezTo>
                      <a:cubicBezTo>
                        <a:pt x="91187" y="96642"/>
                        <a:pt x="96944" y="96446"/>
                        <a:pt x="100097" y="93810"/>
                      </a:cubicBezTo>
                      <a:cubicBezTo>
                        <a:pt x="95935" y="91099"/>
                        <a:pt x="89031" y="90746"/>
                        <a:pt x="84856" y="93224"/>
                      </a:cubicBezTo>
                      <a:moveTo>
                        <a:pt x="41498" y="84560"/>
                      </a:moveTo>
                      <a:cubicBezTo>
                        <a:pt x="42292" y="85190"/>
                        <a:pt x="42910" y="86162"/>
                        <a:pt x="43882" y="85771"/>
                      </a:cubicBezTo>
                      <a:cubicBezTo>
                        <a:pt x="44291" y="85190"/>
                        <a:pt x="45080" y="84989"/>
                        <a:pt x="44878" y="84396"/>
                      </a:cubicBezTo>
                      <a:cubicBezTo>
                        <a:pt x="44487" y="82378"/>
                        <a:pt x="41914" y="82637"/>
                        <a:pt x="41498" y="84560"/>
                      </a:cubicBezTo>
                      <a:moveTo>
                        <a:pt x="63467" y="80865"/>
                      </a:moveTo>
                      <a:cubicBezTo>
                        <a:pt x="62837" y="82965"/>
                        <a:pt x="63291" y="85575"/>
                        <a:pt x="63877" y="87543"/>
                      </a:cubicBezTo>
                      <a:cubicBezTo>
                        <a:pt x="67660" y="95595"/>
                        <a:pt x="76148" y="97001"/>
                        <a:pt x="82876" y="100154"/>
                      </a:cubicBezTo>
                      <a:cubicBezTo>
                        <a:pt x="83286" y="99782"/>
                        <a:pt x="83286" y="99170"/>
                        <a:pt x="83469" y="98571"/>
                      </a:cubicBezTo>
                      <a:cubicBezTo>
                        <a:pt x="81092" y="88709"/>
                        <a:pt x="69205" y="86937"/>
                        <a:pt x="63467" y="80852"/>
                      </a:cubicBezTo>
                      <a:moveTo>
                        <a:pt x="104807" y="80266"/>
                      </a:moveTo>
                      <a:cubicBezTo>
                        <a:pt x="103817" y="80581"/>
                        <a:pt x="102064" y="80423"/>
                        <a:pt x="102449" y="82038"/>
                      </a:cubicBezTo>
                      <a:cubicBezTo>
                        <a:pt x="105835" y="83210"/>
                        <a:pt x="109562" y="83961"/>
                        <a:pt x="112753" y="85563"/>
                      </a:cubicBezTo>
                      <a:cubicBezTo>
                        <a:pt x="114127" y="86149"/>
                        <a:pt x="116883" y="87334"/>
                        <a:pt x="116883" y="84547"/>
                      </a:cubicBezTo>
                      <a:cubicBezTo>
                        <a:pt x="113327" y="82038"/>
                        <a:pt x="109150" y="80557"/>
                        <a:pt x="104807" y="80266"/>
                      </a:cubicBezTo>
                      <a:moveTo>
                        <a:pt x="36378" y="80852"/>
                      </a:moveTo>
                      <a:cubicBezTo>
                        <a:pt x="35590" y="81603"/>
                        <a:pt x="35955" y="83210"/>
                        <a:pt x="36378" y="83961"/>
                      </a:cubicBezTo>
                      <a:cubicBezTo>
                        <a:pt x="34581" y="87530"/>
                        <a:pt x="37570" y="90267"/>
                        <a:pt x="39928" y="92032"/>
                      </a:cubicBezTo>
                      <a:cubicBezTo>
                        <a:pt x="43509" y="92896"/>
                        <a:pt x="47060" y="92896"/>
                        <a:pt x="49626" y="90525"/>
                      </a:cubicBezTo>
                      <a:cubicBezTo>
                        <a:pt x="48995" y="88980"/>
                        <a:pt x="48270" y="87215"/>
                        <a:pt x="46650" y="86193"/>
                      </a:cubicBezTo>
                      <a:cubicBezTo>
                        <a:pt x="43497" y="90159"/>
                        <a:pt x="39928" y="85222"/>
                        <a:pt x="37153" y="84005"/>
                      </a:cubicBezTo>
                      <a:cubicBezTo>
                        <a:pt x="37570" y="83841"/>
                        <a:pt x="37752" y="82996"/>
                        <a:pt x="38364" y="83425"/>
                      </a:cubicBezTo>
                      <a:cubicBezTo>
                        <a:pt x="39316" y="82996"/>
                        <a:pt x="41347" y="82410"/>
                        <a:pt x="41113" y="80903"/>
                      </a:cubicBezTo>
                      <a:cubicBezTo>
                        <a:pt x="39531" y="79307"/>
                        <a:pt x="37960" y="79307"/>
                        <a:pt x="36378" y="80903"/>
                      </a:cubicBezTo>
                      <a:moveTo>
                        <a:pt x="86193" y="79307"/>
                      </a:moveTo>
                      <a:cubicBezTo>
                        <a:pt x="85007" y="80316"/>
                        <a:pt x="82864" y="80903"/>
                        <a:pt x="83456" y="82838"/>
                      </a:cubicBezTo>
                      <a:cubicBezTo>
                        <a:pt x="85808" y="82252"/>
                        <a:pt x="88387" y="81224"/>
                        <a:pt x="89762" y="79307"/>
                      </a:cubicBezTo>
                      <a:cubicBezTo>
                        <a:pt x="88747" y="78860"/>
                        <a:pt x="87240" y="79143"/>
                        <a:pt x="86174" y="79307"/>
                      </a:cubicBezTo>
                      <a:moveTo>
                        <a:pt x="89548" y="76734"/>
                      </a:moveTo>
                      <a:cubicBezTo>
                        <a:pt x="93728" y="77365"/>
                        <a:pt x="96251" y="81085"/>
                        <a:pt x="97064" y="84818"/>
                      </a:cubicBezTo>
                      <a:cubicBezTo>
                        <a:pt x="98060" y="84188"/>
                        <a:pt x="99473" y="84434"/>
                        <a:pt x="100261" y="83261"/>
                      </a:cubicBezTo>
                      <a:cubicBezTo>
                        <a:pt x="100652" y="80903"/>
                        <a:pt x="99630" y="79143"/>
                        <a:pt x="98249" y="77535"/>
                      </a:cubicBezTo>
                      <a:cubicBezTo>
                        <a:pt x="96087" y="75763"/>
                        <a:pt x="91723" y="74559"/>
                        <a:pt x="89548" y="76734"/>
                      </a:cubicBezTo>
                      <a:moveTo>
                        <a:pt x="65636" y="74963"/>
                      </a:moveTo>
                      <a:cubicBezTo>
                        <a:pt x="64664" y="75492"/>
                        <a:pt x="64171" y="76612"/>
                        <a:pt x="64438" y="77687"/>
                      </a:cubicBezTo>
                      <a:cubicBezTo>
                        <a:pt x="64873" y="78544"/>
                        <a:pt x="65428" y="80316"/>
                        <a:pt x="66210" y="79736"/>
                      </a:cubicBezTo>
                      <a:cubicBezTo>
                        <a:pt x="66595" y="77939"/>
                        <a:pt x="66595" y="76123"/>
                        <a:pt x="65636" y="74963"/>
                      </a:cubicBezTo>
                      <a:moveTo>
                        <a:pt x="114714" y="74963"/>
                      </a:moveTo>
                      <a:cubicBezTo>
                        <a:pt x="108749" y="77687"/>
                        <a:pt x="104404" y="70624"/>
                        <a:pt x="99258" y="73771"/>
                      </a:cubicBezTo>
                      <a:cubicBezTo>
                        <a:pt x="104007" y="75915"/>
                        <a:pt x="108547" y="80316"/>
                        <a:pt x="114487" y="78122"/>
                      </a:cubicBezTo>
                      <a:cubicBezTo>
                        <a:pt x="115887" y="77334"/>
                        <a:pt x="118068" y="76331"/>
                        <a:pt x="117867" y="74155"/>
                      </a:cubicBezTo>
                      <a:lnTo>
                        <a:pt x="116851" y="74155"/>
                      </a:lnTo>
                      <a:lnTo>
                        <a:pt x="114764" y="74925"/>
                      </a:lnTo>
                      <a:close/>
                      <a:moveTo>
                        <a:pt x="39928" y="72756"/>
                      </a:moveTo>
                      <a:cubicBezTo>
                        <a:pt x="37406" y="73941"/>
                        <a:pt x="32992" y="75505"/>
                        <a:pt x="32992" y="78658"/>
                      </a:cubicBezTo>
                      <a:cubicBezTo>
                        <a:pt x="34391" y="81048"/>
                        <a:pt x="36352" y="78506"/>
                        <a:pt x="37727" y="77649"/>
                      </a:cubicBezTo>
                      <a:cubicBezTo>
                        <a:pt x="40880" y="74704"/>
                        <a:pt x="44462" y="77296"/>
                        <a:pt x="47816" y="78084"/>
                      </a:cubicBezTo>
                      <a:cubicBezTo>
                        <a:pt x="48245" y="76697"/>
                        <a:pt x="47034" y="75290"/>
                        <a:pt x="46252" y="74118"/>
                      </a:cubicBezTo>
                      <a:cubicBezTo>
                        <a:pt x="44657" y="72352"/>
                        <a:pt x="42267" y="72756"/>
                        <a:pt x="39903" y="72756"/>
                      </a:cubicBezTo>
                      <a:moveTo>
                        <a:pt x="91906" y="61519"/>
                      </a:moveTo>
                      <a:cubicBezTo>
                        <a:pt x="92360" y="62383"/>
                        <a:pt x="92360" y="64438"/>
                        <a:pt x="94018" y="64041"/>
                      </a:cubicBezTo>
                      <a:cubicBezTo>
                        <a:pt x="96541" y="61992"/>
                        <a:pt x="96541" y="58278"/>
                        <a:pt x="96118" y="55345"/>
                      </a:cubicBezTo>
                      <a:cubicBezTo>
                        <a:pt x="94018" y="56607"/>
                        <a:pt x="92146" y="59274"/>
                        <a:pt x="91906" y="61531"/>
                      </a:cubicBezTo>
                      <a:moveTo>
                        <a:pt x="106125" y="51196"/>
                      </a:moveTo>
                      <a:lnTo>
                        <a:pt x="105697" y="53416"/>
                      </a:lnTo>
                      <a:cubicBezTo>
                        <a:pt x="105488" y="57199"/>
                        <a:pt x="109373" y="56714"/>
                        <a:pt x="110741" y="57515"/>
                      </a:cubicBezTo>
                      <a:lnTo>
                        <a:pt x="110741" y="53416"/>
                      </a:lnTo>
                      <a:cubicBezTo>
                        <a:pt x="109518" y="51493"/>
                        <a:pt x="107904" y="51770"/>
                        <a:pt x="106106" y="51196"/>
                      </a:cubicBezTo>
                      <a:moveTo>
                        <a:pt x="93552" y="41775"/>
                      </a:moveTo>
                      <a:lnTo>
                        <a:pt x="93205" y="39152"/>
                      </a:lnTo>
                      <a:lnTo>
                        <a:pt x="92360" y="41775"/>
                      </a:lnTo>
                      <a:close/>
                      <a:moveTo>
                        <a:pt x="111025" y="33401"/>
                      </a:moveTo>
                      <a:lnTo>
                        <a:pt x="109808" y="35205"/>
                      </a:lnTo>
                      <a:cubicBezTo>
                        <a:pt x="110349" y="35482"/>
                        <a:pt x="110993" y="35470"/>
                        <a:pt x="111523" y="35173"/>
                      </a:cubicBezTo>
                      <a:lnTo>
                        <a:pt x="111025" y="33401"/>
                      </a:lnTo>
                      <a:close/>
                      <a:moveTo>
                        <a:pt x="115918" y="27644"/>
                      </a:moveTo>
                      <a:cubicBezTo>
                        <a:pt x="114525" y="28811"/>
                        <a:pt x="112538" y="31144"/>
                        <a:pt x="112444" y="32134"/>
                      </a:cubicBezTo>
                      <a:cubicBezTo>
                        <a:pt x="112538" y="33710"/>
                        <a:pt x="113755" y="38528"/>
                        <a:pt x="112967" y="41504"/>
                      </a:cubicBezTo>
                      <a:cubicBezTo>
                        <a:pt x="114373" y="42091"/>
                        <a:pt x="116196" y="41208"/>
                        <a:pt x="117381" y="40874"/>
                      </a:cubicBezTo>
                      <a:cubicBezTo>
                        <a:pt x="118831" y="36592"/>
                        <a:pt x="119361" y="30665"/>
                        <a:pt x="115899" y="27632"/>
                      </a:cubicBezTo>
                      <a:moveTo>
                        <a:pt x="38919" y="27108"/>
                      </a:moveTo>
                      <a:cubicBezTo>
                        <a:pt x="39903" y="29259"/>
                        <a:pt x="43125" y="29505"/>
                        <a:pt x="45521" y="30097"/>
                      </a:cubicBezTo>
                      <a:lnTo>
                        <a:pt x="44638" y="28578"/>
                      </a:lnTo>
                      <a:cubicBezTo>
                        <a:pt x="42992" y="26226"/>
                        <a:pt x="41422" y="25633"/>
                        <a:pt x="38919" y="27108"/>
                      </a:cubicBezTo>
                      <a:moveTo>
                        <a:pt x="102153" y="27348"/>
                      </a:moveTo>
                      <a:cubicBezTo>
                        <a:pt x="100966" y="29337"/>
                        <a:pt x="100942" y="31812"/>
                        <a:pt x="102090" y="33824"/>
                      </a:cubicBezTo>
                      <a:cubicBezTo>
                        <a:pt x="104188" y="32151"/>
                        <a:pt x="106091" y="30247"/>
                        <a:pt x="107765" y="28149"/>
                      </a:cubicBezTo>
                      <a:cubicBezTo>
                        <a:pt x="106794" y="26390"/>
                        <a:pt x="103893" y="24996"/>
                        <a:pt x="102128" y="27380"/>
                      </a:cubicBezTo>
                      <a:moveTo>
                        <a:pt x="102657" y="22448"/>
                      </a:moveTo>
                      <a:cubicBezTo>
                        <a:pt x="82063" y="31541"/>
                        <a:pt x="104795" y="50004"/>
                        <a:pt x="96238" y="65327"/>
                      </a:cubicBezTo>
                      <a:cubicBezTo>
                        <a:pt x="98290" y="65643"/>
                        <a:pt x="100338" y="64737"/>
                        <a:pt x="101484" y="63007"/>
                      </a:cubicBezTo>
                      <a:cubicBezTo>
                        <a:pt x="105652" y="53315"/>
                        <a:pt x="101976" y="42639"/>
                        <a:pt x="99712" y="33332"/>
                      </a:cubicBezTo>
                      <a:cubicBezTo>
                        <a:pt x="98886" y="30091"/>
                        <a:pt x="99208" y="28098"/>
                        <a:pt x="101705" y="25690"/>
                      </a:cubicBezTo>
                      <a:cubicBezTo>
                        <a:pt x="104227" y="23527"/>
                        <a:pt x="107721" y="25400"/>
                        <a:pt x="108925" y="27026"/>
                      </a:cubicBezTo>
                      <a:cubicBezTo>
                        <a:pt x="109556" y="26579"/>
                        <a:pt x="111681" y="24718"/>
                        <a:pt x="111681" y="23874"/>
                      </a:cubicBezTo>
                      <a:cubicBezTo>
                        <a:pt x="109392" y="22165"/>
                        <a:pt x="105804" y="21862"/>
                        <a:pt x="102657" y="22467"/>
                      </a:cubicBezTo>
                      <a:moveTo>
                        <a:pt x="32790" y="23218"/>
                      </a:moveTo>
                      <a:cubicBezTo>
                        <a:pt x="34555" y="29479"/>
                        <a:pt x="40785" y="23432"/>
                        <a:pt x="43251" y="25400"/>
                      </a:cubicBezTo>
                      <a:cubicBezTo>
                        <a:pt x="54935" y="35318"/>
                        <a:pt x="39650" y="46921"/>
                        <a:pt x="44014" y="59413"/>
                      </a:cubicBezTo>
                      <a:cubicBezTo>
                        <a:pt x="44901" y="61969"/>
                        <a:pt x="46762" y="64072"/>
                        <a:pt x="49191" y="65264"/>
                      </a:cubicBezTo>
                      <a:cubicBezTo>
                        <a:pt x="51997" y="66185"/>
                        <a:pt x="55843" y="65334"/>
                        <a:pt x="58196" y="63789"/>
                      </a:cubicBezTo>
                      <a:cubicBezTo>
                        <a:pt x="58599" y="62376"/>
                        <a:pt x="57111" y="61185"/>
                        <a:pt x="56096" y="59759"/>
                      </a:cubicBezTo>
                      <a:cubicBezTo>
                        <a:pt x="55131" y="60592"/>
                        <a:pt x="54135" y="61891"/>
                        <a:pt x="53372" y="62660"/>
                      </a:cubicBezTo>
                      <a:cubicBezTo>
                        <a:pt x="52369" y="64678"/>
                        <a:pt x="49809" y="64268"/>
                        <a:pt x="49393" y="62269"/>
                      </a:cubicBezTo>
                      <a:cubicBezTo>
                        <a:pt x="47842" y="49941"/>
                        <a:pt x="58013" y="34455"/>
                        <a:pt x="46732" y="24006"/>
                      </a:cubicBezTo>
                      <a:cubicBezTo>
                        <a:pt x="42671" y="20935"/>
                        <a:pt x="36952" y="21004"/>
                        <a:pt x="32790" y="23218"/>
                      </a:cubicBezTo>
                      <a:moveTo>
                        <a:pt x="86893" y="144918"/>
                      </a:moveTo>
                      <a:cubicBezTo>
                        <a:pt x="86994" y="145013"/>
                        <a:pt x="89415" y="144918"/>
                        <a:pt x="97764" y="140662"/>
                      </a:cubicBezTo>
                      <a:cubicBezTo>
                        <a:pt x="106497" y="136160"/>
                        <a:pt x="105331" y="153393"/>
                        <a:pt x="105331" y="153393"/>
                      </a:cubicBezTo>
                      <a:cubicBezTo>
                        <a:pt x="114556" y="157341"/>
                        <a:pt x="129381" y="156098"/>
                        <a:pt x="130554" y="155178"/>
                      </a:cubicBezTo>
                      <a:cubicBezTo>
                        <a:pt x="131727" y="154257"/>
                        <a:pt x="125692" y="150858"/>
                        <a:pt x="123756" y="147252"/>
                      </a:cubicBezTo>
                      <a:cubicBezTo>
                        <a:pt x="122073" y="144055"/>
                        <a:pt x="122337" y="137339"/>
                        <a:pt x="123756" y="135832"/>
                      </a:cubicBezTo>
                      <a:cubicBezTo>
                        <a:pt x="128996" y="130270"/>
                        <a:pt x="142352" y="134142"/>
                        <a:pt x="142352" y="134142"/>
                      </a:cubicBezTo>
                      <a:cubicBezTo>
                        <a:pt x="142787" y="135403"/>
                        <a:pt x="141973" y="143399"/>
                        <a:pt x="141973" y="143399"/>
                      </a:cubicBezTo>
                      <a:cubicBezTo>
                        <a:pt x="141128" y="142945"/>
                        <a:pt x="132010" y="142440"/>
                        <a:pt x="131165" y="144218"/>
                      </a:cubicBezTo>
                      <a:cubicBezTo>
                        <a:pt x="131165" y="144218"/>
                        <a:pt x="135579" y="145820"/>
                        <a:pt x="137370" y="149894"/>
                      </a:cubicBezTo>
                      <a:cubicBezTo>
                        <a:pt x="140025" y="155827"/>
                        <a:pt x="135478" y="164687"/>
                        <a:pt x="135478" y="164687"/>
                      </a:cubicBezTo>
                      <a:cubicBezTo>
                        <a:pt x="117658" y="174700"/>
                        <a:pt x="99309" y="163760"/>
                        <a:pt x="98590" y="163161"/>
                      </a:cubicBezTo>
                      <a:cubicBezTo>
                        <a:pt x="97695" y="162297"/>
                        <a:pt x="96383" y="157593"/>
                        <a:pt x="96383" y="157593"/>
                      </a:cubicBezTo>
                      <a:cubicBezTo>
                        <a:pt x="74836" y="166421"/>
                        <a:pt x="52640" y="156565"/>
                        <a:pt x="52640" y="156565"/>
                      </a:cubicBezTo>
                      <a:cubicBezTo>
                        <a:pt x="52845" y="158903"/>
                        <a:pt x="52225" y="161239"/>
                        <a:pt x="50887" y="163167"/>
                      </a:cubicBezTo>
                      <a:cubicBezTo>
                        <a:pt x="28250" y="173887"/>
                        <a:pt x="13381" y="164466"/>
                        <a:pt x="13381" y="164466"/>
                      </a:cubicBezTo>
                      <a:cubicBezTo>
                        <a:pt x="4843" y="150846"/>
                        <a:pt x="16811" y="143159"/>
                        <a:pt x="16811" y="143159"/>
                      </a:cubicBezTo>
                      <a:cubicBezTo>
                        <a:pt x="15090" y="142377"/>
                        <a:pt x="5864" y="142768"/>
                        <a:pt x="5864" y="142768"/>
                      </a:cubicBezTo>
                      <a:lnTo>
                        <a:pt x="5864" y="133940"/>
                      </a:lnTo>
                      <a:cubicBezTo>
                        <a:pt x="26175" y="129331"/>
                        <a:pt x="25154" y="137276"/>
                        <a:pt x="25355" y="144193"/>
                      </a:cubicBezTo>
                      <a:cubicBezTo>
                        <a:pt x="25557" y="151111"/>
                        <a:pt x="18419" y="155058"/>
                        <a:pt x="18419" y="155058"/>
                      </a:cubicBezTo>
                      <a:cubicBezTo>
                        <a:pt x="34120" y="158142"/>
                        <a:pt x="43434" y="153582"/>
                        <a:pt x="43434" y="153582"/>
                      </a:cubicBezTo>
                      <a:cubicBezTo>
                        <a:pt x="43434" y="153582"/>
                        <a:pt x="43333" y="151691"/>
                        <a:pt x="43560" y="143752"/>
                      </a:cubicBezTo>
                      <a:cubicBezTo>
                        <a:pt x="43787" y="135813"/>
                        <a:pt x="60327" y="144382"/>
                        <a:pt x="60327" y="144382"/>
                      </a:cubicBezTo>
                      <a:cubicBezTo>
                        <a:pt x="63902" y="141917"/>
                        <a:pt x="64110" y="126436"/>
                        <a:pt x="64110" y="126436"/>
                      </a:cubicBezTo>
                      <a:cubicBezTo>
                        <a:pt x="55762" y="117268"/>
                        <a:pt x="64520" y="112438"/>
                        <a:pt x="64520" y="112438"/>
                      </a:cubicBezTo>
                      <a:cubicBezTo>
                        <a:pt x="64943" y="99883"/>
                        <a:pt x="54059" y="99259"/>
                        <a:pt x="54059" y="99259"/>
                      </a:cubicBezTo>
                      <a:cubicBezTo>
                        <a:pt x="56379" y="110968"/>
                        <a:pt x="53428" y="112438"/>
                        <a:pt x="51732" y="115376"/>
                      </a:cubicBezTo>
                      <a:cubicBezTo>
                        <a:pt x="50036" y="118315"/>
                        <a:pt x="35180" y="125194"/>
                        <a:pt x="36062" y="127054"/>
                      </a:cubicBezTo>
                      <a:cubicBezTo>
                        <a:pt x="36945" y="128914"/>
                        <a:pt x="44436" y="122911"/>
                        <a:pt x="44436" y="122911"/>
                      </a:cubicBezTo>
                      <a:cubicBezTo>
                        <a:pt x="46959" y="125377"/>
                        <a:pt x="46719" y="129810"/>
                        <a:pt x="46719" y="129810"/>
                      </a:cubicBezTo>
                      <a:cubicBezTo>
                        <a:pt x="43781" y="135252"/>
                        <a:pt x="29738" y="136071"/>
                        <a:pt x="30576" y="126247"/>
                      </a:cubicBezTo>
                      <a:cubicBezTo>
                        <a:pt x="31497" y="115452"/>
                        <a:pt x="39594" y="117034"/>
                        <a:pt x="46511" y="111435"/>
                      </a:cubicBezTo>
                      <a:cubicBezTo>
                        <a:pt x="53428" y="105835"/>
                        <a:pt x="44619" y="99259"/>
                        <a:pt x="44619" y="99259"/>
                      </a:cubicBezTo>
                      <a:cubicBezTo>
                        <a:pt x="42961" y="99486"/>
                        <a:pt x="40205" y="101150"/>
                        <a:pt x="40205" y="101150"/>
                      </a:cubicBezTo>
                      <a:cubicBezTo>
                        <a:pt x="40432" y="103212"/>
                        <a:pt x="43144" y="106750"/>
                        <a:pt x="43144" y="106750"/>
                      </a:cubicBezTo>
                      <a:cubicBezTo>
                        <a:pt x="41883" y="108213"/>
                        <a:pt x="35381" y="110956"/>
                        <a:pt x="35381" y="110956"/>
                      </a:cubicBezTo>
                      <a:cubicBezTo>
                        <a:pt x="34335" y="110558"/>
                        <a:pt x="32664" y="107380"/>
                        <a:pt x="32664" y="107380"/>
                      </a:cubicBezTo>
                      <a:lnTo>
                        <a:pt x="30772" y="109480"/>
                      </a:lnTo>
                      <a:cubicBezTo>
                        <a:pt x="34990" y="125181"/>
                        <a:pt x="20506" y="125364"/>
                        <a:pt x="20506" y="125364"/>
                      </a:cubicBezTo>
                      <a:lnTo>
                        <a:pt x="20929" y="121657"/>
                      </a:lnTo>
                      <a:cubicBezTo>
                        <a:pt x="18406" y="122918"/>
                        <a:pt x="12132" y="122287"/>
                        <a:pt x="12132" y="122287"/>
                      </a:cubicBezTo>
                      <a:cubicBezTo>
                        <a:pt x="11710" y="116158"/>
                        <a:pt x="17372" y="111410"/>
                        <a:pt x="17372" y="111410"/>
                      </a:cubicBezTo>
                      <a:cubicBezTo>
                        <a:pt x="16767" y="111151"/>
                        <a:pt x="15764" y="109442"/>
                        <a:pt x="15764" y="109442"/>
                      </a:cubicBezTo>
                      <a:cubicBezTo>
                        <a:pt x="22020" y="103824"/>
                        <a:pt x="28130" y="107343"/>
                        <a:pt x="28130" y="107343"/>
                      </a:cubicBezTo>
                      <a:lnTo>
                        <a:pt x="29353" y="104902"/>
                      </a:lnTo>
                      <a:cubicBezTo>
                        <a:pt x="25778" y="98193"/>
                        <a:pt x="31875" y="101308"/>
                        <a:pt x="31875" y="101308"/>
                      </a:cubicBezTo>
                      <a:cubicBezTo>
                        <a:pt x="32304" y="95633"/>
                        <a:pt x="36289" y="94044"/>
                        <a:pt x="36289" y="94044"/>
                      </a:cubicBezTo>
                      <a:cubicBezTo>
                        <a:pt x="36100" y="92934"/>
                        <a:pt x="33767" y="91950"/>
                        <a:pt x="33767" y="91950"/>
                      </a:cubicBezTo>
                      <a:cubicBezTo>
                        <a:pt x="23911" y="100072"/>
                        <a:pt x="18696" y="87309"/>
                        <a:pt x="18696" y="87309"/>
                      </a:cubicBezTo>
                      <a:cubicBezTo>
                        <a:pt x="16603" y="87517"/>
                        <a:pt x="13425" y="85853"/>
                        <a:pt x="13425" y="85853"/>
                      </a:cubicBezTo>
                      <a:cubicBezTo>
                        <a:pt x="14055" y="84591"/>
                        <a:pt x="16376" y="82536"/>
                        <a:pt x="16376" y="82536"/>
                      </a:cubicBezTo>
                      <a:cubicBezTo>
                        <a:pt x="15531" y="82050"/>
                        <a:pt x="14074" y="76898"/>
                        <a:pt x="14074" y="76898"/>
                      </a:cubicBezTo>
                      <a:cubicBezTo>
                        <a:pt x="15134" y="76268"/>
                        <a:pt x="20380" y="76060"/>
                        <a:pt x="20380" y="76060"/>
                      </a:cubicBezTo>
                      <a:cubicBezTo>
                        <a:pt x="20380" y="74799"/>
                        <a:pt x="22064" y="72453"/>
                        <a:pt x="22064" y="72453"/>
                      </a:cubicBezTo>
                      <a:cubicBezTo>
                        <a:pt x="23325" y="73342"/>
                        <a:pt x="26478" y="77535"/>
                        <a:pt x="26478" y="77535"/>
                      </a:cubicBezTo>
                      <a:cubicBezTo>
                        <a:pt x="27739" y="77302"/>
                        <a:pt x="29990" y="78336"/>
                        <a:pt x="29990" y="78336"/>
                      </a:cubicBezTo>
                      <a:cubicBezTo>
                        <a:pt x="29990" y="77302"/>
                        <a:pt x="31453" y="75442"/>
                        <a:pt x="31453" y="75442"/>
                      </a:cubicBezTo>
                      <a:cubicBezTo>
                        <a:pt x="31699" y="74811"/>
                        <a:pt x="28161" y="72920"/>
                        <a:pt x="28161" y="72920"/>
                      </a:cubicBezTo>
                      <a:lnTo>
                        <a:pt x="28981" y="71848"/>
                      </a:lnTo>
                      <a:cubicBezTo>
                        <a:pt x="29788" y="71848"/>
                        <a:pt x="33786" y="73109"/>
                        <a:pt x="33786" y="73109"/>
                      </a:cubicBezTo>
                      <a:cubicBezTo>
                        <a:pt x="44506" y="66437"/>
                        <a:pt x="48636" y="73739"/>
                        <a:pt x="48636" y="73739"/>
                      </a:cubicBezTo>
                      <a:cubicBezTo>
                        <a:pt x="49897" y="83198"/>
                        <a:pt x="52419" y="80631"/>
                        <a:pt x="52419" y="80631"/>
                      </a:cubicBezTo>
                      <a:cubicBezTo>
                        <a:pt x="52855" y="79780"/>
                        <a:pt x="52010" y="75448"/>
                        <a:pt x="52010" y="75448"/>
                      </a:cubicBezTo>
                      <a:lnTo>
                        <a:pt x="54948" y="75448"/>
                      </a:lnTo>
                      <a:cubicBezTo>
                        <a:pt x="55352" y="77914"/>
                        <a:pt x="60169" y="83185"/>
                        <a:pt x="60169" y="83185"/>
                      </a:cubicBezTo>
                      <a:cubicBezTo>
                        <a:pt x="59955" y="73096"/>
                        <a:pt x="66027" y="70170"/>
                        <a:pt x="66027" y="70170"/>
                      </a:cubicBezTo>
                      <a:cubicBezTo>
                        <a:pt x="65353" y="54519"/>
                        <a:pt x="52338" y="49941"/>
                        <a:pt x="52338" y="49941"/>
                      </a:cubicBezTo>
                      <a:cubicBezTo>
                        <a:pt x="51486" y="53094"/>
                        <a:pt x="50200" y="61657"/>
                        <a:pt x="51284" y="62061"/>
                      </a:cubicBezTo>
                      <a:cubicBezTo>
                        <a:pt x="52369" y="62465"/>
                        <a:pt x="55698" y="57275"/>
                        <a:pt x="55698" y="57275"/>
                      </a:cubicBezTo>
                      <a:cubicBezTo>
                        <a:pt x="59646" y="59734"/>
                        <a:pt x="60466" y="64747"/>
                        <a:pt x="60466" y="64747"/>
                      </a:cubicBezTo>
                      <a:cubicBezTo>
                        <a:pt x="46864" y="73140"/>
                        <a:pt x="42482" y="60144"/>
                        <a:pt x="42482" y="60144"/>
                      </a:cubicBezTo>
                      <a:cubicBezTo>
                        <a:pt x="41611" y="60384"/>
                        <a:pt x="33893" y="61657"/>
                        <a:pt x="33893" y="61657"/>
                      </a:cubicBezTo>
                      <a:cubicBezTo>
                        <a:pt x="32632" y="60144"/>
                        <a:pt x="35337" y="52886"/>
                        <a:pt x="35337" y="52886"/>
                      </a:cubicBezTo>
                      <a:cubicBezTo>
                        <a:pt x="30293" y="52659"/>
                        <a:pt x="27392" y="57300"/>
                        <a:pt x="27392" y="57300"/>
                      </a:cubicBezTo>
                      <a:cubicBezTo>
                        <a:pt x="29511" y="68562"/>
                        <a:pt x="13772" y="70864"/>
                        <a:pt x="13772" y="70864"/>
                      </a:cubicBezTo>
                      <a:cubicBezTo>
                        <a:pt x="14402" y="70025"/>
                        <a:pt x="11880" y="67711"/>
                        <a:pt x="11880" y="67711"/>
                      </a:cubicBezTo>
                      <a:cubicBezTo>
                        <a:pt x="10240" y="68342"/>
                        <a:pt x="2693" y="68972"/>
                        <a:pt x="2693" y="68972"/>
                      </a:cubicBezTo>
                      <a:cubicBezTo>
                        <a:pt x="2522" y="63537"/>
                        <a:pt x="7567" y="59974"/>
                        <a:pt x="7567" y="59974"/>
                      </a:cubicBezTo>
                      <a:cubicBezTo>
                        <a:pt x="6936" y="59362"/>
                        <a:pt x="5675" y="55213"/>
                        <a:pt x="5675" y="55213"/>
                      </a:cubicBezTo>
                      <a:cubicBezTo>
                        <a:pt x="16590" y="49752"/>
                        <a:pt x="23483" y="53889"/>
                        <a:pt x="23483" y="53889"/>
                      </a:cubicBezTo>
                      <a:cubicBezTo>
                        <a:pt x="30179" y="47419"/>
                        <a:pt x="43150" y="45124"/>
                        <a:pt x="43150" y="45124"/>
                      </a:cubicBezTo>
                      <a:cubicBezTo>
                        <a:pt x="43331" y="44042"/>
                        <a:pt x="43680" y="42995"/>
                        <a:pt x="44184" y="42021"/>
                      </a:cubicBezTo>
                      <a:cubicBezTo>
                        <a:pt x="44815" y="39121"/>
                        <a:pt x="33294" y="39121"/>
                        <a:pt x="33294" y="39121"/>
                      </a:cubicBezTo>
                      <a:cubicBezTo>
                        <a:pt x="33723" y="38244"/>
                        <a:pt x="31838" y="33635"/>
                        <a:pt x="31838" y="33635"/>
                      </a:cubicBezTo>
                      <a:cubicBezTo>
                        <a:pt x="31005" y="33635"/>
                        <a:pt x="29315" y="34694"/>
                        <a:pt x="29315" y="34694"/>
                      </a:cubicBezTo>
                      <a:cubicBezTo>
                        <a:pt x="25147" y="40722"/>
                        <a:pt x="24473" y="35520"/>
                        <a:pt x="24473" y="35520"/>
                      </a:cubicBezTo>
                      <a:cubicBezTo>
                        <a:pt x="23445" y="35331"/>
                        <a:pt x="20519" y="37639"/>
                        <a:pt x="20519" y="37639"/>
                      </a:cubicBezTo>
                      <a:cubicBezTo>
                        <a:pt x="18224" y="43276"/>
                        <a:pt x="7762" y="43276"/>
                        <a:pt x="7762" y="43276"/>
                      </a:cubicBezTo>
                      <a:cubicBezTo>
                        <a:pt x="8803" y="42015"/>
                        <a:pt x="7762" y="40344"/>
                        <a:pt x="7762" y="40344"/>
                      </a:cubicBezTo>
                      <a:cubicBezTo>
                        <a:pt x="5442" y="40079"/>
                        <a:pt x="0" y="35722"/>
                        <a:pt x="0" y="35722"/>
                      </a:cubicBezTo>
                      <a:cubicBezTo>
                        <a:pt x="1677" y="34265"/>
                        <a:pt x="7567" y="31308"/>
                        <a:pt x="7567" y="31308"/>
                      </a:cubicBezTo>
                      <a:cubicBezTo>
                        <a:pt x="5883" y="29851"/>
                        <a:pt x="6306" y="23602"/>
                        <a:pt x="6306" y="23602"/>
                      </a:cubicBezTo>
                      <a:cubicBezTo>
                        <a:pt x="7315" y="24706"/>
                        <a:pt x="13633" y="25954"/>
                        <a:pt x="13633" y="25954"/>
                      </a:cubicBezTo>
                      <a:cubicBezTo>
                        <a:pt x="19453" y="26137"/>
                        <a:pt x="21200" y="32418"/>
                        <a:pt x="21200" y="32418"/>
                      </a:cubicBezTo>
                      <a:cubicBezTo>
                        <a:pt x="23287" y="32821"/>
                        <a:pt x="30204" y="28887"/>
                        <a:pt x="30204" y="28887"/>
                      </a:cubicBezTo>
                      <a:cubicBezTo>
                        <a:pt x="28716" y="22581"/>
                        <a:pt x="21799" y="21521"/>
                        <a:pt x="21799" y="21521"/>
                      </a:cubicBezTo>
                      <a:cubicBezTo>
                        <a:pt x="7151" y="28243"/>
                        <a:pt x="4843" y="15247"/>
                        <a:pt x="4843" y="15247"/>
                      </a:cubicBezTo>
                      <a:cubicBezTo>
                        <a:pt x="3783" y="14774"/>
                        <a:pt x="391" y="13324"/>
                        <a:pt x="391" y="13324"/>
                      </a:cubicBezTo>
                      <a:cubicBezTo>
                        <a:pt x="1261" y="12101"/>
                        <a:pt x="5215" y="10247"/>
                        <a:pt x="5215" y="10247"/>
                      </a:cubicBezTo>
                      <a:cubicBezTo>
                        <a:pt x="4181" y="9616"/>
                        <a:pt x="3771" y="4572"/>
                        <a:pt x="3771" y="4572"/>
                      </a:cubicBezTo>
                      <a:cubicBezTo>
                        <a:pt x="5215" y="4193"/>
                        <a:pt x="10884" y="5019"/>
                        <a:pt x="10884" y="5019"/>
                      </a:cubicBezTo>
                      <a:cubicBezTo>
                        <a:pt x="10505" y="3758"/>
                        <a:pt x="12353" y="820"/>
                        <a:pt x="12353" y="820"/>
                      </a:cubicBezTo>
                      <a:lnTo>
                        <a:pt x="15298" y="7125"/>
                      </a:lnTo>
                      <a:cubicBezTo>
                        <a:pt x="15298" y="7125"/>
                        <a:pt x="24126" y="4603"/>
                        <a:pt x="22808" y="16748"/>
                      </a:cubicBezTo>
                      <a:cubicBezTo>
                        <a:pt x="23825" y="17767"/>
                        <a:pt x="25057" y="18545"/>
                        <a:pt x="26415" y="19024"/>
                      </a:cubicBezTo>
                      <a:cubicBezTo>
                        <a:pt x="26415" y="19024"/>
                        <a:pt x="27878" y="14465"/>
                        <a:pt x="26812" y="12548"/>
                      </a:cubicBezTo>
                      <a:cubicBezTo>
                        <a:pt x="25746" y="10631"/>
                        <a:pt x="23262" y="6028"/>
                        <a:pt x="22638" y="5839"/>
                      </a:cubicBezTo>
                      <a:cubicBezTo>
                        <a:pt x="22638" y="5839"/>
                        <a:pt x="26421" y="6854"/>
                        <a:pt x="27216" y="7516"/>
                      </a:cubicBezTo>
                      <a:cubicBezTo>
                        <a:pt x="27216" y="7516"/>
                        <a:pt x="29738" y="4994"/>
                        <a:pt x="29738" y="3954"/>
                      </a:cubicBezTo>
                      <a:cubicBezTo>
                        <a:pt x="29738" y="3954"/>
                        <a:pt x="35627" y="10259"/>
                        <a:pt x="35180" y="13784"/>
                      </a:cubicBezTo>
                      <a:cubicBezTo>
                        <a:pt x="34732" y="17309"/>
                        <a:pt x="30331" y="20248"/>
                        <a:pt x="29322" y="20664"/>
                      </a:cubicBezTo>
                      <a:lnTo>
                        <a:pt x="30791" y="21925"/>
                      </a:lnTo>
                      <a:cubicBezTo>
                        <a:pt x="30791" y="21925"/>
                        <a:pt x="45887" y="15619"/>
                        <a:pt x="51953" y="27953"/>
                      </a:cubicBezTo>
                      <a:cubicBezTo>
                        <a:pt x="51953" y="27953"/>
                        <a:pt x="52798" y="22707"/>
                        <a:pt x="52363" y="21465"/>
                      </a:cubicBezTo>
                      <a:cubicBezTo>
                        <a:pt x="52363" y="21465"/>
                        <a:pt x="44165" y="20525"/>
                        <a:pt x="48838" y="10373"/>
                      </a:cubicBezTo>
                      <a:cubicBezTo>
                        <a:pt x="50887" y="5808"/>
                        <a:pt x="48378" y="3922"/>
                        <a:pt x="48378" y="3922"/>
                      </a:cubicBezTo>
                      <a:cubicBezTo>
                        <a:pt x="48378" y="3922"/>
                        <a:pt x="55068" y="4982"/>
                        <a:pt x="56367" y="10001"/>
                      </a:cubicBezTo>
                      <a:cubicBezTo>
                        <a:pt x="56367" y="10001"/>
                        <a:pt x="59898" y="7062"/>
                        <a:pt x="59047" y="3922"/>
                      </a:cubicBezTo>
                      <a:cubicBezTo>
                        <a:pt x="59047" y="3922"/>
                        <a:pt x="65353" y="6634"/>
                        <a:pt x="63669" y="15853"/>
                      </a:cubicBezTo>
                      <a:cubicBezTo>
                        <a:pt x="62641" y="21465"/>
                        <a:pt x="57823" y="22316"/>
                        <a:pt x="57823" y="22316"/>
                      </a:cubicBezTo>
                      <a:cubicBezTo>
                        <a:pt x="57823" y="22316"/>
                        <a:pt x="54456" y="32954"/>
                        <a:pt x="60112" y="41763"/>
                      </a:cubicBezTo>
                      <a:cubicBezTo>
                        <a:pt x="60112" y="41763"/>
                        <a:pt x="65353" y="37166"/>
                        <a:pt x="65970" y="35287"/>
                      </a:cubicBezTo>
                      <a:cubicBezTo>
                        <a:pt x="65970" y="35287"/>
                        <a:pt x="61815" y="28981"/>
                        <a:pt x="64930" y="24416"/>
                      </a:cubicBezTo>
                      <a:cubicBezTo>
                        <a:pt x="68045" y="19850"/>
                        <a:pt x="70807" y="21067"/>
                        <a:pt x="72062" y="20002"/>
                      </a:cubicBezTo>
                      <a:cubicBezTo>
                        <a:pt x="72062" y="20002"/>
                        <a:pt x="76034" y="15197"/>
                        <a:pt x="76249" y="13892"/>
                      </a:cubicBezTo>
                      <a:cubicBezTo>
                        <a:pt x="76249" y="13892"/>
                        <a:pt x="77718" y="18110"/>
                        <a:pt x="77069" y="19169"/>
                      </a:cubicBezTo>
                      <a:cubicBezTo>
                        <a:pt x="77069" y="19169"/>
                        <a:pt x="82523" y="17707"/>
                        <a:pt x="83563" y="17707"/>
                      </a:cubicBezTo>
                      <a:cubicBezTo>
                        <a:pt x="83563" y="17707"/>
                        <a:pt x="83147" y="22940"/>
                        <a:pt x="82523" y="23527"/>
                      </a:cubicBezTo>
                      <a:cubicBezTo>
                        <a:pt x="82523" y="23527"/>
                        <a:pt x="85449" y="26251"/>
                        <a:pt x="87732" y="25456"/>
                      </a:cubicBezTo>
                      <a:cubicBezTo>
                        <a:pt x="87732" y="25456"/>
                        <a:pt x="84850" y="28994"/>
                        <a:pt x="83147" y="29410"/>
                      </a:cubicBezTo>
                      <a:cubicBezTo>
                        <a:pt x="83147" y="29410"/>
                        <a:pt x="80625" y="41120"/>
                        <a:pt x="68468" y="38402"/>
                      </a:cubicBezTo>
                      <a:cubicBezTo>
                        <a:pt x="68468" y="38402"/>
                        <a:pt x="63902" y="43213"/>
                        <a:pt x="63423" y="44708"/>
                      </a:cubicBezTo>
                      <a:cubicBezTo>
                        <a:pt x="63423" y="44708"/>
                        <a:pt x="68468" y="51404"/>
                        <a:pt x="68468" y="53044"/>
                      </a:cubicBezTo>
                      <a:cubicBezTo>
                        <a:pt x="68468" y="53044"/>
                        <a:pt x="74969" y="50944"/>
                        <a:pt x="76665" y="52211"/>
                      </a:cubicBezTo>
                      <a:cubicBezTo>
                        <a:pt x="76665" y="52211"/>
                        <a:pt x="87725" y="47797"/>
                        <a:pt x="88160" y="28218"/>
                      </a:cubicBezTo>
                      <a:lnTo>
                        <a:pt x="91105" y="27588"/>
                      </a:lnTo>
                      <a:cubicBezTo>
                        <a:pt x="91105" y="27588"/>
                        <a:pt x="89844" y="21490"/>
                        <a:pt x="91105" y="17751"/>
                      </a:cubicBezTo>
                      <a:cubicBezTo>
                        <a:pt x="91105" y="17751"/>
                        <a:pt x="80020" y="5833"/>
                        <a:pt x="87322" y="2094"/>
                      </a:cubicBezTo>
                      <a:cubicBezTo>
                        <a:pt x="87322" y="2094"/>
                        <a:pt x="89213" y="5637"/>
                        <a:pt x="91490" y="6659"/>
                      </a:cubicBezTo>
                      <a:cubicBezTo>
                        <a:pt x="91490" y="6659"/>
                        <a:pt x="95273" y="5637"/>
                        <a:pt x="96106" y="3109"/>
                      </a:cubicBezTo>
                      <a:cubicBezTo>
                        <a:pt x="96106" y="3109"/>
                        <a:pt x="100721" y="9414"/>
                        <a:pt x="99057" y="14768"/>
                      </a:cubicBezTo>
                      <a:cubicBezTo>
                        <a:pt x="99057" y="14768"/>
                        <a:pt x="94012" y="21950"/>
                        <a:pt x="95078" y="25633"/>
                      </a:cubicBezTo>
                      <a:cubicBezTo>
                        <a:pt x="95078" y="25633"/>
                        <a:pt x="99895" y="19838"/>
                        <a:pt x="108692" y="21313"/>
                      </a:cubicBezTo>
                      <a:cubicBezTo>
                        <a:pt x="108692" y="21313"/>
                        <a:pt x="107639" y="14175"/>
                        <a:pt x="112078" y="8563"/>
                      </a:cubicBezTo>
                      <a:cubicBezTo>
                        <a:pt x="112078" y="8563"/>
                        <a:pt x="112709" y="12347"/>
                        <a:pt x="114953" y="14175"/>
                      </a:cubicBezTo>
                      <a:cubicBezTo>
                        <a:pt x="117198" y="16004"/>
                        <a:pt x="116845" y="18987"/>
                        <a:pt x="116214" y="19850"/>
                      </a:cubicBezTo>
                      <a:lnTo>
                        <a:pt x="118957" y="18816"/>
                      </a:lnTo>
                      <a:cubicBezTo>
                        <a:pt x="118957" y="18816"/>
                        <a:pt x="115597" y="8967"/>
                        <a:pt x="123794" y="6659"/>
                      </a:cubicBezTo>
                      <a:cubicBezTo>
                        <a:pt x="123794" y="6659"/>
                        <a:pt x="125686" y="1419"/>
                        <a:pt x="126947" y="0"/>
                      </a:cubicBezTo>
                      <a:lnTo>
                        <a:pt x="130100" y="3556"/>
                      </a:lnTo>
                      <a:cubicBezTo>
                        <a:pt x="130100" y="3556"/>
                        <a:pt x="133656" y="202"/>
                        <a:pt x="135340" y="202"/>
                      </a:cubicBezTo>
                      <a:cubicBezTo>
                        <a:pt x="135340" y="202"/>
                        <a:pt x="137231" y="5637"/>
                        <a:pt x="136784" y="6659"/>
                      </a:cubicBezTo>
                      <a:cubicBezTo>
                        <a:pt x="136784" y="6659"/>
                        <a:pt x="140567" y="7088"/>
                        <a:pt x="141639" y="6463"/>
                      </a:cubicBezTo>
                      <a:cubicBezTo>
                        <a:pt x="141639" y="6463"/>
                        <a:pt x="137654" y="13141"/>
                        <a:pt x="136784" y="13583"/>
                      </a:cubicBezTo>
                      <a:cubicBezTo>
                        <a:pt x="136784" y="13583"/>
                        <a:pt x="139104" y="24826"/>
                        <a:pt x="122520" y="21950"/>
                      </a:cubicBezTo>
                      <a:lnTo>
                        <a:pt x="117350" y="26516"/>
                      </a:lnTo>
                      <a:cubicBezTo>
                        <a:pt x="117350" y="26516"/>
                        <a:pt x="119008" y="29038"/>
                        <a:pt x="119008" y="29820"/>
                      </a:cubicBezTo>
                      <a:cubicBezTo>
                        <a:pt x="119008" y="29820"/>
                        <a:pt x="128624" y="26516"/>
                        <a:pt x="130308" y="24826"/>
                      </a:cubicBezTo>
                      <a:cubicBezTo>
                        <a:pt x="130308" y="24826"/>
                        <a:pt x="130308" y="30677"/>
                        <a:pt x="129444" y="32393"/>
                      </a:cubicBezTo>
                      <a:cubicBezTo>
                        <a:pt x="129444" y="32393"/>
                        <a:pt x="135340" y="34045"/>
                        <a:pt x="137213" y="33401"/>
                      </a:cubicBezTo>
                      <a:cubicBezTo>
                        <a:pt x="137213" y="33401"/>
                        <a:pt x="134905" y="40338"/>
                        <a:pt x="129444" y="41170"/>
                      </a:cubicBezTo>
                      <a:cubicBezTo>
                        <a:pt x="129444" y="41170"/>
                        <a:pt x="131367" y="44109"/>
                        <a:pt x="127161" y="43491"/>
                      </a:cubicBezTo>
                      <a:cubicBezTo>
                        <a:pt x="127161" y="43491"/>
                        <a:pt x="123378" y="44752"/>
                        <a:pt x="122520" y="45944"/>
                      </a:cubicBezTo>
                      <a:cubicBezTo>
                        <a:pt x="122520" y="45944"/>
                        <a:pt x="120061" y="42393"/>
                        <a:pt x="118737" y="42160"/>
                      </a:cubicBezTo>
                      <a:cubicBezTo>
                        <a:pt x="118737" y="42160"/>
                        <a:pt x="113131" y="44247"/>
                        <a:pt x="111012" y="43238"/>
                      </a:cubicBezTo>
                      <a:cubicBezTo>
                        <a:pt x="111012" y="43238"/>
                        <a:pt x="112116" y="39884"/>
                        <a:pt x="111239" y="39083"/>
                      </a:cubicBezTo>
                      <a:lnTo>
                        <a:pt x="110426" y="38206"/>
                      </a:lnTo>
                      <a:lnTo>
                        <a:pt x="111239" y="39083"/>
                      </a:lnTo>
                      <a:cubicBezTo>
                        <a:pt x="111239" y="39083"/>
                        <a:pt x="103483" y="39423"/>
                        <a:pt x="103906" y="42810"/>
                      </a:cubicBezTo>
                      <a:cubicBezTo>
                        <a:pt x="103906" y="42810"/>
                        <a:pt x="104959" y="48857"/>
                        <a:pt x="104959" y="49702"/>
                      </a:cubicBezTo>
                      <a:cubicBezTo>
                        <a:pt x="104959" y="49702"/>
                        <a:pt x="110798" y="50749"/>
                        <a:pt x="111838" y="51594"/>
                      </a:cubicBezTo>
                      <a:lnTo>
                        <a:pt x="112116" y="59532"/>
                      </a:lnTo>
                      <a:lnTo>
                        <a:pt x="105558" y="57426"/>
                      </a:lnTo>
                      <a:cubicBezTo>
                        <a:pt x="105558" y="57426"/>
                        <a:pt x="103458" y="68323"/>
                        <a:pt x="96339" y="67068"/>
                      </a:cubicBezTo>
                      <a:cubicBezTo>
                        <a:pt x="89220" y="65813"/>
                        <a:pt x="87732" y="62477"/>
                        <a:pt x="93621" y="52659"/>
                      </a:cubicBezTo>
                      <a:cubicBezTo>
                        <a:pt x="93621" y="52659"/>
                        <a:pt x="81691" y="53864"/>
                        <a:pt x="81848" y="70189"/>
                      </a:cubicBezTo>
                      <a:cubicBezTo>
                        <a:pt x="81848" y="70189"/>
                        <a:pt x="82523" y="71652"/>
                        <a:pt x="84850" y="70820"/>
                      </a:cubicBezTo>
                      <a:cubicBezTo>
                        <a:pt x="84850" y="70820"/>
                        <a:pt x="84402" y="74981"/>
                        <a:pt x="83784" y="76444"/>
                      </a:cubicBezTo>
                      <a:cubicBezTo>
                        <a:pt x="83784" y="76444"/>
                        <a:pt x="90241" y="72030"/>
                        <a:pt x="95305" y="73922"/>
                      </a:cubicBezTo>
                      <a:cubicBezTo>
                        <a:pt x="97670" y="70878"/>
                        <a:pt x="101766" y="69769"/>
                        <a:pt x="105343" y="71204"/>
                      </a:cubicBezTo>
                      <a:cubicBezTo>
                        <a:pt x="105343" y="71204"/>
                        <a:pt x="108704" y="71204"/>
                        <a:pt x="108049" y="62811"/>
                      </a:cubicBezTo>
                      <a:lnTo>
                        <a:pt x="111201" y="62610"/>
                      </a:lnTo>
                      <a:lnTo>
                        <a:pt x="111422" y="67263"/>
                      </a:lnTo>
                      <a:cubicBezTo>
                        <a:pt x="111422" y="67263"/>
                        <a:pt x="116650" y="64697"/>
                        <a:pt x="117305" y="63480"/>
                      </a:cubicBezTo>
                      <a:cubicBezTo>
                        <a:pt x="117305" y="63480"/>
                        <a:pt x="114556" y="55913"/>
                        <a:pt x="122098" y="53201"/>
                      </a:cubicBezTo>
                      <a:cubicBezTo>
                        <a:pt x="122098" y="53201"/>
                        <a:pt x="124620" y="49273"/>
                        <a:pt x="125881" y="48825"/>
                      </a:cubicBezTo>
                      <a:cubicBezTo>
                        <a:pt x="125881" y="48825"/>
                        <a:pt x="127527" y="54463"/>
                        <a:pt x="127325" y="55762"/>
                      </a:cubicBezTo>
                      <a:cubicBezTo>
                        <a:pt x="127325" y="55762"/>
                        <a:pt x="133631" y="54696"/>
                        <a:pt x="135100" y="55131"/>
                      </a:cubicBezTo>
                      <a:cubicBezTo>
                        <a:pt x="135100" y="55131"/>
                        <a:pt x="134243" y="60087"/>
                        <a:pt x="133208" y="61399"/>
                      </a:cubicBezTo>
                      <a:cubicBezTo>
                        <a:pt x="133208" y="61399"/>
                        <a:pt x="136361" y="62805"/>
                        <a:pt x="137402" y="64312"/>
                      </a:cubicBezTo>
                      <a:cubicBezTo>
                        <a:pt x="137402" y="64312"/>
                        <a:pt x="126051" y="70574"/>
                        <a:pt x="120628" y="68266"/>
                      </a:cubicBezTo>
                      <a:cubicBezTo>
                        <a:pt x="120628" y="68266"/>
                        <a:pt x="113509" y="70366"/>
                        <a:pt x="112236" y="72049"/>
                      </a:cubicBezTo>
                      <a:cubicBezTo>
                        <a:pt x="112236" y="72049"/>
                        <a:pt x="115388" y="73941"/>
                        <a:pt x="120433" y="70788"/>
                      </a:cubicBezTo>
                      <a:lnTo>
                        <a:pt x="120433" y="73941"/>
                      </a:lnTo>
                      <a:lnTo>
                        <a:pt x="122785" y="73941"/>
                      </a:lnTo>
                      <a:cubicBezTo>
                        <a:pt x="122785" y="73941"/>
                        <a:pt x="134892" y="65561"/>
                        <a:pt x="139716" y="76463"/>
                      </a:cubicBezTo>
                      <a:cubicBezTo>
                        <a:pt x="139716" y="76463"/>
                        <a:pt x="142869" y="77933"/>
                        <a:pt x="144761" y="77094"/>
                      </a:cubicBezTo>
                      <a:cubicBezTo>
                        <a:pt x="144761" y="77094"/>
                        <a:pt x="143922" y="80877"/>
                        <a:pt x="142238" y="81268"/>
                      </a:cubicBezTo>
                      <a:cubicBezTo>
                        <a:pt x="142238" y="81268"/>
                        <a:pt x="144761" y="85272"/>
                        <a:pt x="144761" y="87353"/>
                      </a:cubicBezTo>
                      <a:cubicBezTo>
                        <a:pt x="144761" y="87353"/>
                        <a:pt x="141204" y="88400"/>
                        <a:pt x="139085" y="87561"/>
                      </a:cubicBezTo>
                      <a:cubicBezTo>
                        <a:pt x="139085" y="87561"/>
                        <a:pt x="139085" y="91975"/>
                        <a:pt x="138650" y="93237"/>
                      </a:cubicBezTo>
                      <a:cubicBezTo>
                        <a:pt x="138650" y="93237"/>
                        <a:pt x="134470" y="90084"/>
                        <a:pt x="133833" y="88413"/>
                      </a:cubicBezTo>
                      <a:cubicBezTo>
                        <a:pt x="133833" y="88413"/>
                        <a:pt x="122482" y="90090"/>
                        <a:pt x="122123" y="78834"/>
                      </a:cubicBezTo>
                      <a:lnTo>
                        <a:pt x="119380" y="77914"/>
                      </a:lnTo>
                      <a:cubicBezTo>
                        <a:pt x="119380" y="77914"/>
                        <a:pt x="116006" y="80436"/>
                        <a:pt x="114569" y="80852"/>
                      </a:cubicBezTo>
                      <a:cubicBezTo>
                        <a:pt x="114569" y="80852"/>
                        <a:pt x="118314" y="82933"/>
                        <a:pt x="119153" y="83955"/>
                      </a:cubicBezTo>
                      <a:cubicBezTo>
                        <a:pt x="119153" y="83955"/>
                        <a:pt x="117318" y="88785"/>
                        <a:pt x="115849" y="88999"/>
                      </a:cubicBezTo>
                      <a:cubicBezTo>
                        <a:pt x="115849" y="88999"/>
                        <a:pt x="102821" y="82347"/>
                        <a:pt x="99277" y="86893"/>
                      </a:cubicBezTo>
                      <a:cubicBezTo>
                        <a:pt x="99277" y="86893"/>
                        <a:pt x="105766" y="90676"/>
                        <a:pt x="107229" y="92335"/>
                      </a:cubicBezTo>
                      <a:cubicBezTo>
                        <a:pt x="107229" y="92335"/>
                        <a:pt x="120837" y="89239"/>
                        <a:pt x="118314" y="100703"/>
                      </a:cubicBezTo>
                      <a:lnTo>
                        <a:pt x="119153" y="101964"/>
                      </a:lnTo>
                      <a:cubicBezTo>
                        <a:pt x="119153" y="101964"/>
                        <a:pt x="125887" y="102594"/>
                        <a:pt x="128195" y="114531"/>
                      </a:cubicBezTo>
                      <a:cubicBezTo>
                        <a:pt x="128195" y="114531"/>
                        <a:pt x="119998" y="116637"/>
                        <a:pt x="117911" y="104927"/>
                      </a:cubicBezTo>
                      <a:cubicBezTo>
                        <a:pt x="117367" y="105177"/>
                        <a:pt x="116870" y="105518"/>
                        <a:pt x="116441" y="105936"/>
                      </a:cubicBezTo>
                      <a:cubicBezTo>
                        <a:pt x="116441" y="105936"/>
                        <a:pt x="117318" y="108030"/>
                        <a:pt x="116877" y="108831"/>
                      </a:cubicBezTo>
                      <a:cubicBezTo>
                        <a:pt x="116877" y="108831"/>
                        <a:pt x="126335" y="118088"/>
                        <a:pt x="113724" y="128088"/>
                      </a:cubicBezTo>
                      <a:cubicBezTo>
                        <a:pt x="113724" y="128088"/>
                        <a:pt x="109070" y="122886"/>
                        <a:pt x="109070" y="120522"/>
                      </a:cubicBezTo>
                      <a:cubicBezTo>
                        <a:pt x="109070" y="120522"/>
                        <a:pt x="103452" y="118724"/>
                        <a:pt x="100728" y="121783"/>
                      </a:cubicBezTo>
                      <a:cubicBezTo>
                        <a:pt x="100728" y="121783"/>
                        <a:pt x="100097" y="111397"/>
                        <a:pt x="112898" y="110287"/>
                      </a:cubicBezTo>
                      <a:lnTo>
                        <a:pt x="113099" y="108017"/>
                      </a:lnTo>
                      <a:cubicBezTo>
                        <a:pt x="113099" y="108017"/>
                        <a:pt x="108685" y="110735"/>
                        <a:pt x="106794" y="111170"/>
                      </a:cubicBezTo>
                      <a:cubicBezTo>
                        <a:pt x="106794" y="111170"/>
                        <a:pt x="102569" y="111170"/>
                        <a:pt x="99038" y="106126"/>
                      </a:cubicBezTo>
                      <a:cubicBezTo>
                        <a:pt x="99038" y="106126"/>
                        <a:pt x="111599" y="101951"/>
                        <a:pt x="110388" y="100513"/>
                      </a:cubicBezTo>
                      <a:cubicBezTo>
                        <a:pt x="109064" y="99044"/>
                        <a:pt x="95519" y="107595"/>
                        <a:pt x="85657" y="102594"/>
                      </a:cubicBezTo>
                      <a:cubicBezTo>
                        <a:pt x="85657" y="102594"/>
                        <a:pt x="84585" y="104486"/>
                        <a:pt x="83135" y="104656"/>
                      </a:cubicBezTo>
                      <a:cubicBezTo>
                        <a:pt x="83135" y="104656"/>
                        <a:pt x="78721" y="112595"/>
                        <a:pt x="81678" y="120345"/>
                      </a:cubicBezTo>
                      <a:cubicBezTo>
                        <a:pt x="81678" y="120345"/>
                        <a:pt x="91408" y="127130"/>
                        <a:pt x="84074" y="134331"/>
                      </a:cubicBezTo>
                      <a:cubicBezTo>
                        <a:pt x="84074" y="134331"/>
                        <a:pt x="85222" y="144029"/>
                        <a:pt x="86905" y="144893"/>
                      </a:cubicBezTo>
                    </a:path>
                  </a:pathLst>
                </a:custGeom>
                <a:solidFill>
                  <a:srgbClr val="BCBCB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F21A3CA5-6DA2-B65A-D551-1DDC399C10FB}"/>
                  </a:ext>
                </a:extLst>
              </p:cNvPr>
              <p:cNvGrpSpPr/>
              <p:nvPr userDrawn="1"/>
            </p:nvGrpSpPr>
            <p:grpSpPr>
              <a:xfrm>
                <a:off x="8596431" y="4471128"/>
                <a:ext cx="1324195" cy="358167"/>
                <a:chOff x="9370748" y="3767388"/>
                <a:chExt cx="893755" cy="241742"/>
              </a:xfrm>
            </p:grpSpPr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id="{462067F8-6008-2104-F1C8-92808065F2A5}"/>
                    </a:ext>
                  </a:extLst>
                </p:cNvPr>
                <p:cNvSpPr/>
                <p:nvPr/>
              </p:nvSpPr>
              <p:spPr>
                <a:xfrm>
                  <a:off x="9370748" y="3767388"/>
                  <a:ext cx="263013" cy="241742"/>
                </a:xfrm>
                <a:custGeom>
                  <a:avLst/>
                  <a:gdLst>
                    <a:gd name="connsiteX0" fmla="*/ 33108 w 263013"/>
                    <a:gd name="connsiteY0" fmla="*/ 108963 h 241742"/>
                    <a:gd name="connsiteX1" fmla="*/ 33108 w 263013"/>
                    <a:gd name="connsiteY1" fmla="*/ 138776 h 241742"/>
                    <a:gd name="connsiteX2" fmla="*/ 35050 w 263013"/>
                    <a:gd name="connsiteY2" fmla="*/ 134993 h 241742"/>
                    <a:gd name="connsiteX3" fmla="*/ 52706 w 263013"/>
                    <a:gd name="connsiteY3" fmla="*/ 81054 h 241742"/>
                    <a:gd name="connsiteX4" fmla="*/ 56704 w 263013"/>
                    <a:gd name="connsiteY4" fmla="*/ 71368 h 241742"/>
                    <a:gd name="connsiteX5" fmla="*/ 61231 w 263013"/>
                    <a:gd name="connsiteY5" fmla="*/ 68625 h 241742"/>
                    <a:gd name="connsiteX6" fmla="*/ 64031 w 263013"/>
                    <a:gd name="connsiteY6" fmla="*/ 72308 h 241742"/>
                    <a:gd name="connsiteX7" fmla="*/ 66724 w 263013"/>
                    <a:gd name="connsiteY7" fmla="*/ 89964 h 241742"/>
                    <a:gd name="connsiteX8" fmla="*/ 64460 w 263013"/>
                    <a:gd name="connsiteY8" fmla="*/ 149143 h 241742"/>
                    <a:gd name="connsiteX9" fmla="*/ 61673 w 263013"/>
                    <a:gd name="connsiteY9" fmla="*/ 171074 h 241742"/>
                    <a:gd name="connsiteX10" fmla="*/ 65456 w 263013"/>
                    <a:gd name="connsiteY10" fmla="*/ 179814 h 241742"/>
                    <a:gd name="connsiteX11" fmla="*/ 75974 w 263013"/>
                    <a:gd name="connsiteY11" fmla="*/ 178786 h 241742"/>
                    <a:gd name="connsiteX12" fmla="*/ 81536 w 263013"/>
                    <a:gd name="connsiteY12" fmla="*/ 171629 h 241742"/>
                    <a:gd name="connsiteX13" fmla="*/ 102603 w 263013"/>
                    <a:gd name="connsiteY13" fmla="*/ 131638 h 241742"/>
                    <a:gd name="connsiteX14" fmla="*/ 108133 w 263013"/>
                    <a:gd name="connsiteY14" fmla="*/ 123100 h 241742"/>
                    <a:gd name="connsiteX15" fmla="*/ 114950 w 263013"/>
                    <a:gd name="connsiteY15" fmla="*/ 119052 h 241742"/>
                    <a:gd name="connsiteX16" fmla="*/ 119534 w 263013"/>
                    <a:gd name="connsiteY16" fmla="*/ 125112 h 241742"/>
                    <a:gd name="connsiteX17" fmla="*/ 121848 w 263013"/>
                    <a:gd name="connsiteY17" fmla="*/ 154427 h 241742"/>
                    <a:gd name="connsiteX18" fmla="*/ 115618 w 263013"/>
                    <a:gd name="connsiteY18" fmla="*/ 187759 h 241742"/>
                    <a:gd name="connsiteX19" fmla="*/ 113953 w 263013"/>
                    <a:gd name="connsiteY19" fmla="*/ 193838 h 241742"/>
                    <a:gd name="connsiteX20" fmla="*/ 115845 w 263013"/>
                    <a:gd name="connsiteY20" fmla="*/ 199765 h 241742"/>
                    <a:gd name="connsiteX21" fmla="*/ 122889 w 263013"/>
                    <a:gd name="connsiteY21" fmla="*/ 199608 h 241742"/>
                    <a:gd name="connsiteX22" fmla="*/ 128381 w 263013"/>
                    <a:gd name="connsiteY22" fmla="*/ 191019 h 241742"/>
                    <a:gd name="connsiteX23" fmla="*/ 133823 w 263013"/>
                    <a:gd name="connsiteY23" fmla="*/ 135529 h 241742"/>
                    <a:gd name="connsiteX24" fmla="*/ 131420 w 263013"/>
                    <a:gd name="connsiteY24" fmla="*/ 118560 h 241742"/>
                    <a:gd name="connsiteX25" fmla="*/ 127637 w 263013"/>
                    <a:gd name="connsiteY25" fmla="*/ 110697 h 241742"/>
                    <a:gd name="connsiteX26" fmla="*/ 109300 w 263013"/>
                    <a:gd name="connsiteY26" fmla="*/ 107658 h 241742"/>
                    <a:gd name="connsiteX27" fmla="*/ 99078 w 263013"/>
                    <a:gd name="connsiteY27" fmla="*/ 119115 h 241742"/>
                    <a:gd name="connsiteX28" fmla="*/ 80161 w 263013"/>
                    <a:gd name="connsiteY28" fmla="*/ 151545 h 241742"/>
                    <a:gd name="connsiteX29" fmla="*/ 74341 w 263013"/>
                    <a:gd name="connsiteY29" fmla="*/ 159875 h 241742"/>
                    <a:gd name="connsiteX30" fmla="*/ 74908 w 263013"/>
                    <a:gd name="connsiteY30" fmla="*/ 151438 h 241742"/>
                    <a:gd name="connsiteX31" fmla="*/ 80798 w 263013"/>
                    <a:gd name="connsiteY31" fmla="*/ 95002 h 241742"/>
                    <a:gd name="connsiteX32" fmla="*/ 75835 w 263013"/>
                    <a:gd name="connsiteY32" fmla="*/ 65012 h 241742"/>
                    <a:gd name="connsiteX33" fmla="*/ 67291 w 263013"/>
                    <a:gd name="connsiteY33" fmla="*/ 53309 h 241742"/>
                    <a:gd name="connsiteX34" fmla="*/ 54049 w 263013"/>
                    <a:gd name="connsiteY34" fmla="*/ 54885 h 241742"/>
                    <a:gd name="connsiteX35" fmla="*/ 48614 w 263013"/>
                    <a:gd name="connsiteY35" fmla="*/ 64224 h 241742"/>
                    <a:gd name="connsiteX36" fmla="*/ 34955 w 263013"/>
                    <a:gd name="connsiteY36" fmla="*/ 102512 h 241742"/>
                    <a:gd name="connsiteX37" fmla="*/ 33064 w 263013"/>
                    <a:gd name="connsiteY37" fmla="*/ 105577 h 241742"/>
                    <a:gd name="connsiteX38" fmla="*/ 33064 w 263013"/>
                    <a:gd name="connsiteY38" fmla="*/ 103414 h 241742"/>
                    <a:gd name="connsiteX39" fmla="*/ 32994 w 263013"/>
                    <a:gd name="connsiteY39" fmla="*/ 3619 h 241742"/>
                    <a:gd name="connsiteX40" fmla="*/ 36683 w 263013"/>
                    <a:gd name="connsiteY40" fmla="*/ 0 h 241742"/>
                    <a:gd name="connsiteX41" fmla="*/ 244677 w 263013"/>
                    <a:gd name="connsiteY41" fmla="*/ 114 h 241742"/>
                    <a:gd name="connsiteX42" fmla="*/ 248146 w 263013"/>
                    <a:gd name="connsiteY42" fmla="*/ 3607 h 241742"/>
                    <a:gd name="connsiteX43" fmla="*/ 248146 w 263013"/>
                    <a:gd name="connsiteY43" fmla="*/ 147314 h 241742"/>
                    <a:gd name="connsiteX44" fmla="*/ 244942 w 263013"/>
                    <a:gd name="connsiteY44" fmla="*/ 150467 h 241742"/>
                    <a:gd name="connsiteX45" fmla="*/ 224398 w 263013"/>
                    <a:gd name="connsiteY45" fmla="*/ 147945 h 241742"/>
                    <a:gd name="connsiteX46" fmla="*/ 221636 w 263013"/>
                    <a:gd name="connsiteY46" fmla="*/ 144161 h 241742"/>
                    <a:gd name="connsiteX47" fmla="*/ 233699 w 263013"/>
                    <a:gd name="connsiteY47" fmla="*/ 71488 h 241742"/>
                    <a:gd name="connsiteX48" fmla="*/ 235326 w 263013"/>
                    <a:gd name="connsiteY48" fmla="*/ 44916 h 241742"/>
                    <a:gd name="connsiteX49" fmla="*/ 231271 w 263013"/>
                    <a:gd name="connsiteY49" fmla="*/ 37979 h 241742"/>
                    <a:gd name="connsiteX50" fmla="*/ 225539 w 263013"/>
                    <a:gd name="connsiteY50" fmla="*/ 44153 h 241742"/>
                    <a:gd name="connsiteX51" fmla="*/ 223774 w 263013"/>
                    <a:gd name="connsiteY51" fmla="*/ 63007 h 241742"/>
                    <a:gd name="connsiteX52" fmla="*/ 217285 w 263013"/>
                    <a:gd name="connsiteY52" fmla="*/ 102102 h 241742"/>
                    <a:gd name="connsiteX53" fmla="*/ 210109 w 263013"/>
                    <a:gd name="connsiteY53" fmla="*/ 139987 h 241742"/>
                    <a:gd name="connsiteX54" fmla="*/ 203400 w 263013"/>
                    <a:gd name="connsiteY54" fmla="*/ 144678 h 241742"/>
                    <a:gd name="connsiteX55" fmla="*/ 171909 w 263013"/>
                    <a:gd name="connsiteY55" fmla="*/ 147119 h 241742"/>
                    <a:gd name="connsiteX56" fmla="*/ 169696 w 263013"/>
                    <a:gd name="connsiteY56" fmla="*/ 144861 h 241742"/>
                    <a:gd name="connsiteX57" fmla="*/ 171487 w 263013"/>
                    <a:gd name="connsiteY57" fmla="*/ 134860 h 241742"/>
                    <a:gd name="connsiteX58" fmla="*/ 178253 w 263013"/>
                    <a:gd name="connsiteY58" fmla="*/ 67818 h 241742"/>
                    <a:gd name="connsiteX59" fmla="*/ 182490 w 263013"/>
                    <a:gd name="connsiteY59" fmla="*/ 28388 h 241742"/>
                    <a:gd name="connsiteX60" fmla="*/ 182490 w 263013"/>
                    <a:gd name="connsiteY60" fmla="*/ 22083 h 241742"/>
                    <a:gd name="connsiteX61" fmla="*/ 179300 w 263013"/>
                    <a:gd name="connsiteY61" fmla="*/ 17467 h 241742"/>
                    <a:gd name="connsiteX62" fmla="*/ 173095 w 263013"/>
                    <a:gd name="connsiteY62" fmla="*/ 18564 h 241742"/>
                    <a:gd name="connsiteX63" fmla="*/ 168681 w 263013"/>
                    <a:gd name="connsiteY63" fmla="*/ 28218 h 241742"/>
                    <a:gd name="connsiteX64" fmla="*/ 165339 w 263013"/>
                    <a:gd name="connsiteY64" fmla="*/ 70927 h 241742"/>
                    <a:gd name="connsiteX65" fmla="*/ 147323 w 263013"/>
                    <a:gd name="connsiteY65" fmla="*/ 185867 h 241742"/>
                    <a:gd name="connsiteX66" fmla="*/ 140576 w 263013"/>
                    <a:gd name="connsiteY66" fmla="*/ 214779 h 241742"/>
                    <a:gd name="connsiteX67" fmla="*/ 154871 w 263013"/>
                    <a:gd name="connsiteY67" fmla="*/ 214779 h 241742"/>
                    <a:gd name="connsiteX68" fmla="*/ 156864 w 263013"/>
                    <a:gd name="connsiteY68" fmla="*/ 212339 h 241742"/>
                    <a:gd name="connsiteX69" fmla="*/ 163075 w 263013"/>
                    <a:gd name="connsiteY69" fmla="*/ 185369 h 241742"/>
                    <a:gd name="connsiteX70" fmla="*/ 166537 w 263013"/>
                    <a:gd name="connsiteY70" fmla="*/ 170702 h 241742"/>
                    <a:gd name="connsiteX71" fmla="*/ 176191 w 263013"/>
                    <a:gd name="connsiteY71" fmla="*/ 160941 h 241742"/>
                    <a:gd name="connsiteX72" fmla="*/ 201061 w 263013"/>
                    <a:gd name="connsiteY72" fmla="*/ 156823 h 241742"/>
                    <a:gd name="connsiteX73" fmla="*/ 205765 w 263013"/>
                    <a:gd name="connsiteY73" fmla="*/ 162498 h 241742"/>
                    <a:gd name="connsiteX74" fmla="*/ 197220 w 263013"/>
                    <a:gd name="connsiteY74" fmla="*/ 195042 h 241742"/>
                    <a:gd name="connsiteX75" fmla="*/ 196754 w 263013"/>
                    <a:gd name="connsiteY75" fmla="*/ 202723 h 241742"/>
                    <a:gd name="connsiteX76" fmla="*/ 201326 w 263013"/>
                    <a:gd name="connsiteY76" fmla="*/ 209028 h 241742"/>
                    <a:gd name="connsiteX77" fmla="*/ 209050 w 263013"/>
                    <a:gd name="connsiteY77" fmla="*/ 205547 h 241742"/>
                    <a:gd name="connsiteX78" fmla="*/ 213691 w 263013"/>
                    <a:gd name="connsiteY78" fmla="*/ 189153 h 241742"/>
                    <a:gd name="connsiteX79" fmla="*/ 217210 w 263013"/>
                    <a:gd name="connsiteY79" fmla="*/ 164510 h 241742"/>
                    <a:gd name="connsiteX80" fmla="*/ 224959 w 263013"/>
                    <a:gd name="connsiteY80" fmla="*/ 159232 h 241742"/>
                    <a:gd name="connsiteX81" fmla="*/ 245062 w 263013"/>
                    <a:gd name="connsiteY81" fmla="*/ 162385 h 241742"/>
                    <a:gd name="connsiteX82" fmla="*/ 247988 w 263013"/>
                    <a:gd name="connsiteY82" fmla="*/ 159705 h 241742"/>
                    <a:gd name="connsiteX83" fmla="*/ 247988 w 263013"/>
                    <a:gd name="connsiteY83" fmla="*/ 156552 h 241742"/>
                    <a:gd name="connsiteX84" fmla="*/ 254149 w 263013"/>
                    <a:gd name="connsiteY84" fmla="*/ 151426 h 241742"/>
                    <a:gd name="connsiteX85" fmla="*/ 259231 w 263013"/>
                    <a:gd name="connsiteY85" fmla="*/ 152731 h 241742"/>
                    <a:gd name="connsiteX86" fmla="*/ 262920 w 263013"/>
                    <a:gd name="connsiteY86" fmla="*/ 159837 h 241742"/>
                    <a:gd name="connsiteX87" fmla="*/ 257661 w 263013"/>
                    <a:gd name="connsiteY87" fmla="*/ 164409 h 241742"/>
                    <a:gd name="connsiteX88" fmla="*/ 250725 w 263013"/>
                    <a:gd name="connsiteY88" fmla="*/ 163621 h 241742"/>
                    <a:gd name="connsiteX89" fmla="*/ 248089 w 263013"/>
                    <a:gd name="connsiteY89" fmla="*/ 165878 h 241742"/>
                    <a:gd name="connsiteX90" fmla="*/ 248190 w 263013"/>
                    <a:gd name="connsiteY90" fmla="*/ 211557 h 241742"/>
                    <a:gd name="connsiteX91" fmla="*/ 244690 w 263013"/>
                    <a:gd name="connsiteY91" fmla="*/ 215031 h 241742"/>
                    <a:gd name="connsiteX92" fmla="*/ 159664 w 263013"/>
                    <a:gd name="connsiteY92" fmla="*/ 214899 h 241742"/>
                    <a:gd name="connsiteX93" fmla="*/ 154953 w 263013"/>
                    <a:gd name="connsiteY93" fmla="*/ 218159 h 241742"/>
                    <a:gd name="connsiteX94" fmla="*/ 147563 w 263013"/>
                    <a:gd name="connsiteY94" fmla="*/ 237076 h 241742"/>
                    <a:gd name="connsiteX95" fmla="*/ 142808 w 263013"/>
                    <a:gd name="connsiteY95" fmla="*/ 241667 h 241742"/>
                    <a:gd name="connsiteX96" fmla="*/ 136339 w 263013"/>
                    <a:gd name="connsiteY96" fmla="*/ 234302 h 241742"/>
                    <a:gd name="connsiteX97" fmla="*/ 138792 w 263013"/>
                    <a:gd name="connsiteY97" fmla="*/ 220549 h 241742"/>
                    <a:gd name="connsiteX98" fmla="*/ 140437 w 263013"/>
                    <a:gd name="connsiteY98" fmla="*/ 215504 h 241742"/>
                    <a:gd name="connsiteX99" fmla="*/ 136654 w 263013"/>
                    <a:gd name="connsiteY99" fmla="*/ 215075 h 241742"/>
                    <a:gd name="connsiteX100" fmla="*/ 36866 w 263013"/>
                    <a:gd name="connsiteY100" fmla="*/ 215132 h 241742"/>
                    <a:gd name="connsiteX101" fmla="*/ 33032 w 263013"/>
                    <a:gd name="connsiteY101" fmla="*/ 211273 h 241742"/>
                    <a:gd name="connsiteX102" fmla="*/ 33108 w 263013"/>
                    <a:gd name="connsiteY102" fmla="*/ 141469 h 241742"/>
                    <a:gd name="connsiteX103" fmla="*/ 31002 w 263013"/>
                    <a:gd name="connsiteY103" fmla="*/ 144527 h 241742"/>
                    <a:gd name="connsiteX104" fmla="*/ 20490 w 263013"/>
                    <a:gd name="connsiteY104" fmla="*/ 176838 h 241742"/>
                    <a:gd name="connsiteX105" fmla="*/ 13018 w 263013"/>
                    <a:gd name="connsiteY105" fmla="*/ 200200 h 241742"/>
                    <a:gd name="connsiteX106" fmla="*/ 12387 w 263013"/>
                    <a:gd name="connsiteY106" fmla="*/ 201827 h 241742"/>
                    <a:gd name="connsiteX107" fmla="*/ 7071 w 263013"/>
                    <a:gd name="connsiteY107" fmla="*/ 207086 h 241742"/>
                    <a:gd name="connsiteX108" fmla="*/ 15 w 263013"/>
                    <a:gd name="connsiteY108" fmla="*/ 199191 h 241742"/>
                    <a:gd name="connsiteX109" fmla="*/ 1314 w 263013"/>
                    <a:gd name="connsiteY109" fmla="*/ 193441 h 241742"/>
                    <a:gd name="connsiteX110" fmla="*/ 16971 w 263013"/>
                    <a:gd name="connsiteY110" fmla="*/ 152207 h 241742"/>
                    <a:gd name="connsiteX111" fmla="*/ 31601 w 263013"/>
                    <a:gd name="connsiteY111" fmla="*/ 110905 h 241742"/>
                    <a:gd name="connsiteX112" fmla="*/ 32502 w 263013"/>
                    <a:gd name="connsiteY112" fmla="*/ 108761 h 241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</a:cxnLst>
                  <a:rect l="l" t="t" r="r" b="b"/>
                  <a:pathLst>
                    <a:path w="263013" h="241742">
                      <a:moveTo>
                        <a:pt x="33108" y="108963"/>
                      </a:moveTo>
                      <a:lnTo>
                        <a:pt x="33108" y="138776"/>
                      </a:lnTo>
                      <a:cubicBezTo>
                        <a:pt x="34445" y="137654"/>
                        <a:pt x="34558" y="136204"/>
                        <a:pt x="35050" y="134993"/>
                      </a:cubicBezTo>
                      <a:cubicBezTo>
                        <a:pt x="42238" y="117444"/>
                        <a:pt x="47308" y="99202"/>
                        <a:pt x="52706" y="81054"/>
                      </a:cubicBezTo>
                      <a:cubicBezTo>
                        <a:pt x="53702" y="77686"/>
                        <a:pt x="54730" y="74332"/>
                        <a:pt x="56704" y="71368"/>
                      </a:cubicBezTo>
                      <a:cubicBezTo>
                        <a:pt x="57782" y="69748"/>
                        <a:pt x="59119" y="68304"/>
                        <a:pt x="61231" y="68625"/>
                      </a:cubicBezTo>
                      <a:cubicBezTo>
                        <a:pt x="63123" y="68909"/>
                        <a:pt x="63545" y="70769"/>
                        <a:pt x="64031" y="72308"/>
                      </a:cubicBezTo>
                      <a:cubicBezTo>
                        <a:pt x="65847" y="78046"/>
                        <a:pt x="66257" y="84017"/>
                        <a:pt x="66724" y="89964"/>
                      </a:cubicBezTo>
                      <a:cubicBezTo>
                        <a:pt x="68287" y="109776"/>
                        <a:pt x="67222" y="129482"/>
                        <a:pt x="64460" y="149143"/>
                      </a:cubicBezTo>
                      <a:cubicBezTo>
                        <a:pt x="63438" y="156432"/>
                        <a:pt x="62820" y="163785"/>
                        <a:pt x="61673" y="171074"/>
                      </a:cubicBezTo>
                      <a:cubicBezTo>
                        <a:pt x="61105" y="174668"/>
                        <a:pt x="61994" y="177859"/>
                        <a:pt x="65456" y="179814"/>
                      </a:cubicBezTo>
                      <a:cubicBezTo>
                        <a:pt x="69637" y="182197"/>
                        <a:pt x="72115" y="181870"/>
                        <a:pt x="75974" y="178786"/>
                      </a:cubicBezTo>
                      <a:cubicBezTo>
                        <a:pt x="78308" y="176815"/>
                        <a:pt x="80203" y="174378"/>
                        <a:pt x="81536" y="171629"/>
                      </a:cubicBezTo>
                      <a:cubicBezTo>
                        <a:pt x="88522" y="158274"/>
                        <a:pt x="94538" y="144401"/>
                        <a:pt x="102603" y="131638"/>
                      </a:cubicBezTo>
                      <a:cubicBezTo>
                        <a:pt x="104413" y="128769"/>
                        <a:pt x="106229" y="125900"/>
                        <a:pt x="108133" y="123100"/>
                      </a:cubicBezTo>
                      <a:cubicBezTo>
                        <a:pt x="109760" y="120710"/>
                        <a:pt x="111734" y="118466"/>
                        <a:pt x="114950" y="119052"/>
                      </a:cubicBezTo>
                      <a:cubicBezTo>
                        <a:pt x="118166" y="119638"/>
                        <a:pt x="118878" y="122470"/>
                        <a:pt x="119534" y="125112"/>
                      </a:cubicBezTo>
                      <a:cubicBezTo>
                        <a:pt x="121918" y="134747"/>
                        <a:pt x="121930" y="144603"/>
                        <a:pt x="121848" y="154427"/>
                      </a:cubicBezTo>
                      <a:cubicBezTo>
                        <a:pt x="121747" y="165891"/>
                        <a:pt x="118966" y="176888"/>
                        <a:pt x="115618" y="187759"/>
                      </a:cubicBezTo>
                      <a:cubicBezTo>
                        <a:pt x="114926" y="189745"/>
                        <a:pt x="114369" y="191776"/>
                        <a:pt x="113953" y="193838"/>
                      </a:cubicBezTo>
                      <a:cubicBezTo>
                        <a:pt x="113594" y="196038"/>
                        <a:pt x="113462" y="198435"/>
                        <a:pt x="115845" y="199765"/>
                      </a:cubicBezTo>
                      <a:cubicBezTo>
                        <a:pt x="118040" y="201026"/>
                        <a:pt x="120752" y="200964"/>
                        <a:pt x="122889" y="199608"/>
                      </a:cubicBezTo>
                      <a:cubicBezTo>
                        <a:pt x="126018" y="197820"/>
                        <a:pt x="128071" y="194610"/>
                        <a:pt x="128381" y="191019"/>
                      </a:cubicBezTo>
                      <a:cubicBezTo>
                        <a:pt x="130304" y="172550"/>
                        <a:pt x="134617" y="154314"/>
                        <a:pt x="133823" y="135529"/>
                      </a:cubicBezTo>
                      <a:cubicBezTo>
                        <a:pt x="133660" y="129801"/>
                        <a:pt x="132854" y="124109"/>
                        <a:pt x="131420" y="118560"/>
                      </a:cubicBezTo>
                      <a:cubicBezTo>
                        <a:pt x="130678" y="115719"/>
                        <a:pt x="129394" y="113050"/>
                        <a:pt x="127637" y="110697"/>
                      </a:cubicBezTo>
                      <a:cubicBezTo>
                        <a:pt x="122996" y="104599"/>
                        <a:pt x="115656" y="103363"/>
                        <a:pt x="109300" y="107658"/>
                      </a:cubicBezTo>
                      <a:cubicBezTo>
                        <a:pt x="104943" y="110615"/>
                        <a:pt x="101909" y="114802"/>
                        <a:pt x="99078" y="119115"/>
                      </a:cubicBezTo>
                      <a:cubicBezTo>
                        <a:pt x="92211" y="129595"/>
                        <a:pt x="86208" y="140554"/>
                        <a:pt x="80161" y="151545"/>
                      </a:cubicBezTo>
                      <a:cubicBezTo>
                        <a:pt x="78604" y="154383"/>
                        <a:pt x="77128" y="157302"/>
                        <a:pt x="74341" y="159875"/>
                      </a:cubicBezTo>
                      <a:cubicBezTo>
                        <a:pt x="73338" y="156672"/>
                        <a:pt x="74417" y="154030"/>
                        <a:pt x="74908" y="151438"/>
                      </a:cubicBezTo>
                      <a:cubicBezTo>
                        <a:pt x="78465" y="132792"/>
                        <a:pt x="81498" y="114096"/>
                        <a:pt x="80798" y="95002"/>
                      </a:cubicBezTo>
                      <a:cubicBezTo>
                        <a:pt x="80420" y="84793"/>
                        <a:pt x="79360" y="74691"/>
                        <a:pt x="75835" y="65012"/>
                      </a:cubicBezTo>
                      <a:cubicBezTo>
                        <a:pt x="74114" y="60295"/>
                        <a:pt x="71585" y="56134"/>
                        <a:pt x="67291" y="53309"/>
                      </a:cubicBezTo>
                      <a:cubicBezTo>
                        <a:pt x="62480" y="50156"/>
                        <a:pt x="57990" y="50698"/>
                        <a:pt x="54049" y="54885"/>
                      </a:cubicBezTo>
                      <a:cubicBezTo>
                        <a:pt x="51600" y="57580"/>
                        <a:pt x="49747" y="60763"/>
                        <a:pt x="48614" y="64224"/>
                      </a:cubicBezTo>
                      <a:cubicBezTo>
                        <a:pt x="44200" y="77024"/>
                        <a:pt x="38644" y="89447"/>
                        <a:pt x="34955" y="102512"/>
                      </a:cubicBezTo>
                      <a:cubicBezTo>
                        <a:pt x="34629" y="103692"/>
                        <a:pt x="33973" y="104756"/>
                        <a:pt x="33064" y="105577"/>
                      </a:cubicBezTo>
                      <a:lnTo>
                        <a:pt x="33064" y="103414"/>
                      </a:lnTo>
                      <a:cubicBezTo>
                        <a:pt x="33064" y="70145"/>
                        <a:pt x="33108" y="36882"/>
                        <a:pt x="32994" y="3619"/>
                      </a:cubicBezTo>
                      <a:cubicBezTo>
                        <a:pt x="33032" y="713"/>
                        <a:pt x="33757" y="0"/>
                        <a:pt x="36683" y="0"/>
                      </a:cubicBezTo>
                      <a:cubicBezTo>
                        <a:pt x="106021" y="126"/>
                        <a:pt x="175352" y="164"/>
                        <a:pt x="244677" y="114"/>
                      </a:cubicBezTo>
                      <a:cubicBezTo>
                        <a:pt x="247465" y="114"/>
                        <a:pt x="248152" y="851"/>
                        <a:pt x="248146" y="3607"/>
                      </a:cubicBezTo>
                      <a:cubicBezTo>
                        <a:pt x="248065" y="51505"/>
                        <a:pt x="248065" y="99408"/>
                        <a:pt x="248146" y="147314"/>
                      </a:cubicBezTo>
                      <a:cubicBezTo>
                        <a:pt x="248146" y="149836"/>
                        <a:pt x="247786" y="150890"/>
                        <a:pt x="244942" y="150467"/>
                      </a:cubicBezTo>
                      <a:cubicBezTo>
                        <a:pt x="238113" y="149490"/>
                        <a:pt x="231208" y="149137"/>
                        <a:pt x="224398" y="147945"/>
                      </a:cubicBezTo>
                      <a:cubicBezTo>
                        <a:pt x="222034" y="147522"/>
                        <a:pt x="221201" y="146589"/>
                        <a:pt x="221636" y="144161"/>
                      </a:cubicBezTo>
                      <a:cubicBezTo>
                        <a:pt x="225994" y="119992"/>
                        <a:pt x="228882" y="95607"/>
                        <a:pt x="233699" y="71488"/>
                      </a:cubicBezTo>
                      <a:cubicBezTo>
                        <a:pt x="235361" y="62735"/>
                        <a:pt x="235908" y="53806"/>
                        <a:pt x="235326" y="44916"/>
                      </a:cubicBezTo>
                      <a:cubicBezTo>
                        <a:pt x="235168" y="42122"/>
                        <a:pt x="234967" y="38736"/>
                        <a:pt x="231271" y="37979"/>
                      </a:cubicBezTo>
                      <a:cubicBezTo>
                        <a:pt x="228421" y="37393"/>
                        <a:pt x="226473" y="39739"/>
                        <a:pt x="225539" y="44153"/>
                      </a:cubicBezTo>
                      <a:cubicBezTo>
                        <a:pt x="224215" y="50370"/>
                        <a:pt x="224127" y="56707"/>
                        <a:pt x="223774" y="63007"/>
                      </a:cubicBezTo>
                      <a:cubicBezTo>
                        <a:pt x="223030" y="76280"/>
                        <a:pt x="219732" y="89106"/>
                        <a:pt x="217285" y="102102"/>
                      </a:cubicBezTo>
                      <a:cubicBezTo>
                        <a:pt x="214908" y="114764"/>
                        <a:pt x="212518" y="127376"/>
                        <a:pt x="210109" y="139987"/>
                      </a:cubicBezTo>
                      <a:cubicBezTo>
                        <a:pt x="209075" y="145366"/>
                        <a:pt x="208892" y="145189"/>
                        <a:pt x="203400" y="144678"/>
                      </a:cubicBezTo>
                      <a:cubicBezTo>
                        <a:pt x="192788" y="143682"/>
                        <a:pt x="182131" y="142875"/>
                        <a:pt x="171909" y="147119"/>
                      </a:cubicBezTo>
                      <a:cubicBezTo>
                        <a:pt x="169192" y="148247"/>
                        <a:pt x="169463" y="146349"/>
                        <a:pt x="169696" y="144861"/>
                      </a:cubicBezTo>
                      <a:cubicBezTo>
                        <a:pt x="170207" y="141513"/>
                        <a:pt x="171203" y="138221"/>
                        <a:pt x="171487" y="134860"/>
                      </a:cubicBezTo>
                      <a:cubicBezTo>
                        <a:pt x="173379" y="112475"/>
                        <a:pt x="176960" y="90260"/>
                        <a:pt x="178253" y="67818"/>
                      </a:cubicBezTo>
                      <a:cubicBezTo>
                        <a:pt x="179016" y="54576"/>
                        <a:pt x="180542" y="41479"/>
                        <a:pt x="182490" y="28388"/>
                      </a:cubicBezTo>
                      <a:cubicBezTo>
                        <a:pt x="182730" y="26293"/>
                        <a:pt x="182730" y="24178"/>
                        <a:pt x="182490" y="22083"/>
                      </a:cubicBezTo>
                      <a:cubicBezTo>
                        <a:pt x="182320" y="20014"/>
                        <a:pt x="181488" y="18299"/>
                        <a:pt x="179300" y="17467"/>
                      </a:cubicBezTo>
                      <a:cubicBezTo>
                        <a:pt x="177200" y="16545"/>
                        <a:pt x="174751" y="16978"/>
                        <a:pt x="173095" y="18564"/>
                      </a:cubicBezTo>
                      <a:cubicBezTo>
                        <a:pt x="170245" y="21118"/>
                        <a:pt x="168990" y="24479"/>
                        <a:pt x="168681" y="28218"/>
                      </a:cubicBezTo>
                      <a:cubicBezTo>
                        <a:pt x="167546" y="42450"/>
                        <a:pt x="166304" y="56682"/>
                        <a:pt x="165339" y="70927"/>
                      </a:cubicBezTo>
                      <a:cubicBezTo>
                        <a:pt x="162703" y="109789"/>
                        <a:pt x="157179" y="148184"/>
                        <a:pt x="147323" y="185867"/>
                      </a:cubicBezTo>
                      <a:cubicBezTo>
                        <a:pt x="144877" y="195244"/>
                        <a:pt x="142909" y="204740"/>
                        <a:pt x="140576" y="214779"/>
                      </a:cubicBezTo>
                      <a:cubicBezTo>
                        <a:pt x="145558" y="214779"/>
                        <a:pt x="150211" y="214779"/>
                        <a:pt x="154871" y="214779"/>
                      </a:cubicBezTo>
                      <a:cubicBezTo>
                        <a:pt x="156492" y="214779"/>
                        <a:pt x="156479" y="213411"/>
                        <a:pt x="156864" y="212339"/>
                      </a:cubicBezTo>
                      <a:cubicBezTo>
                        <a:pt x="160017" y="203593"/>
                        <a:pt x="161164" y="194393"/>
                        <a:pt x="163075" y="185369"/>
                      </a:cubicBezTo>
                      <a:cubicBezTo>
                        <a:pt x="164109" y="180451"/>
                        <a:pt x="164967" y="175488"/>
                        <a:pt x="166537" y="170702"/>
                      </a:cubicBezTo>
                      <a:cubicBezTo>
                        <a:pt x="168107" y="165916"/>
                        <a:pt x="171020" y="162189"/>
                        <a:pt x="176191" y="160941"/>
                      </a:cubicBezTo>
                      <a:cubicBezTo>
                        <a:pt x="184388" y="158955"/>
                        <a:pt x="192586" y="157120"/>
                        <a:pt x="201061" y="156823"/>
                      </a:cubicBezTo>
                      <a:cubicBezTo>
                        <a:pt x="206528" y="156628"/>
                        <a:pt x="206950" y="157359"/>
                        <a:pt x="205765" y="162498"/>
                      </a:cubicBezTo>
                      <a:cubicBezTo>
                        <a:pt x="203242" y="173439"/>
                        <a:pt x="199459" y="184032"/>
                        <a:pt x="197220" y="195042"/>
                      </a:cubicBezTo>
                      <a:cubicBezTo>
                        <a:pt x="196682" y="197564"/>
                        <a:pt x="196524" y="200154"/>
                        <a:pt x="196754" y="202723"/>
                      </a:cubicBezTo>
                      <a:cubicBezTo>
                        <a:pt x="197038" y="205705"/>
                        <a:pt x="198047" y="208328"/>
                        <a:pt x="201326" y="209028"/>
                      </a:cubicBezTo>
                      <a:cubicBezTo>
                        <a:pt x="204605" y="209728"/>
                        <a:pt x="207291" y="208480"/>
                        <a:pt x="209050" y="205547"/>
                      </a:cubicBezTo>
                      <a:cubicBezTo>
                        <a:pt x="212077" y="200503"/>
                        <a:pt x="213016" y="194828"/>
                        <a:pt x="213691" y="189153"/>
                      </a:cubicBezTo>
                      <a:cubicBezTo>
                        <a:pt x="214675" y="180911"/>
                        <a:pt x="215110" y="172600"/>
                        <a:pt x="217210" y="164510"/>
                      </a:cubicBezTo>
                      <a:cubicBezTo>
                        <a:pt x="218635" y="159030"/>
                        <a:pt x="219467" y="158595"/>
                        <a:pt x="224959" y="159232"/>
                      </a:cubicBezTo>
                      <a:cubicBezTo>
                        <a:pt x="231686" y="160022"/>
                        <a:pt x="238386" y="161073"/>
                        <a:pt x="245062" y="162385"/>
                      </a:cubicBezTo>
                      <a:cubicBezTo>
                        <a:pt x="247477" y="162858"/>
                        <a:pt x="248259" y="162025"/>
                        <a:pt x="247988" y="159705"/>
                      </a:cubicBezTo>
                      <a:cubicBezTo>
                        <a:pt x="247928" y="158655"/>
                        <a:pt x="247928" y="157602"/>
                        <a:pt x="247988" y="156552"/>
                      </a:cubicBezTo>
                      <a:cubicBezTo>
                        <a:pt x="247988" y="150461"/>
                        <a:pt x="247988" y="150423"/>
                        <a:pt x="254149" y="151426"/>
                      </a:cubicBezTo>
                      <a:cubicBezTo>
                        <a:pt x="255878" y="151708"/>
                        <a:pt x="257580" y="152145"/>
                        <a:pt x="259231" y="152731"/>
                      </a:cubicBezTo>
                      <a:cubicBezTo>
                        <a:pt x="262579" y="153935"/>
                        <a:pt x="263304" y="156653"/>
                        <a:pt x="262920" y="159837"/>
                      </a:cubicBezTo>
                      <a:cubicBezTo>
                        <a:pt x="262554" y="162908"/>
                        <a:pt x="260574" y="164396"/>
                        <a:pt x="257661" y="164409"/>
                      </a:cubicBezTo>
                      <a:cubicBezTo>
                        <a:pt x="255323" y="164478"/>
                        <a:pt x="252988" y="164212"/>
                        <a:pt x="250725" y="163621"/>
                      </a:cubicBezTo>
                      <a:cubicBezTo>
                        <a:pt x="248202" y="162883"/>
                        <a:pt x="248082" y="163829"/>
                        <a:pt x="248089" y="165878"/>
                      </a:cubicBezTo>
                      <a:cubicBezTo>
                        <a:pt x="248152" y="181100"/>
                        <a:pt x="248051" y="196329"/>
                        <a:pt x="248190" y="211557"/>
                      </a:cubicBezTo>
                      <a:cubicBezTo>
                        <a:pt x="248190" y="214344"/>
                        <a:pt x="247446" y="215044"/>
                        <a:pt x="244690" y="215031"/>
                      </a:cubicBezTo>
                      <a:cubicBezTo>
                        <a:pt x="216352" y="214930"/>
                        <a:pt x="188008" y="215031"/>
                        <a:pt x="159664" y="214899"/>
                      </a:cubicBezTo>
                      <a:cubicBezTo>
                        <a:pt x="157015" y="214899"/>
                        <a:pt x="155792" y="215574"/>
                        <a:pt x="154953" y="218159"/>
                      </a:cubicBezTo>
                      <a:cubicBezTo>
                        <a:pt x="152860" y="224603"/>
                        <a:pt x="150596" y="231016"/>
                        <a:pt x="147563" y="237076"/>
                      </a:cubicBezTo>
                      <a:cubicBezTo>
                        <a:pt x="146586" y="239037"/>
                        <a:pt x="146302" y="242278"/>
                        <a:pt x="142808" y="241667"/>
                      </a:cubicBezTo>
                      <a:cubicBezTo>
                        <a:pt x="139273" y="240891"/>
                        <a:pt x="136652" y="237908"/>
                        <a:pt x="136339" y="234302"/>
                      </a:cubicBezTo>
                      <a:cubicBezTo>
                        <a:pt x="136087" y="229528"/>
                        <a:pt x="137524" y="225051"/>
                        <a:pt x="138792" y="220549"/>
                      </a:cubicBezTo>
                      <a:cubicBezTo>
                        <a:pt x="139265" y="218878"/>
                        <a:pt x="139876" y="217238"/>
                        <a:pt x="140437" y="215504"/>
                      </a:cubicBezTo>
                      <a:cubicBezTo>
                        <a:pt x="139176" y="214691"/>
                        <a:pt x="137884" y="215075"/>
                        <a:pt x="136654" y="215075"/>
                      </a:cubicBezTo>
                      <a:cubicBezTo>
                        <a:pt x="103391" y="215075"/>
                        <a:pt x="70129" y="215006"/>
                        <a:pt x="36866" y="215132"/>
                      </a:cubicBezTo>
                      <a:cubicBezTo>
                        <a:pt x="33713" y="215132"/>
                        <a:pt x="33019" y="214338"/>
                        <a:pt x="33032" y="211273"/>
                      </a:cubicBezTo>
                      <a:cubicBezTo>
                        <a:pt x="33171" y="188081"/>
                        <a:pt x="33108" y="164895"/>
                        <a:pt x="33108" y="141469"/>
                      </a:cubicBezTo>
                      <a:cubicBezTo>
                        <a:pt x="31557" y="142062"/>
                        <a:pt x="31449" y="143487"/>
                        <a:pt x="31002" y="144527"/>
                      </a:cubicBezTo>
                      <a:cubicBezTo>
                        <a:pt x="26506" y="154976"/>
                        <a:pt x="23655" y="165967"/>
                        <a:pt x="20490" y="176838"/>
                      </a:cubicBezTo>
                      <a:cubicBezTo>
                        <a:pt x="18207" y="184688"/>
                        <a:pt x="15527" y="192419"/>
                        <a:pt x="13018" y="200200"/>
                      </a:cubicBezTo>
                      <a:cubicBezTo>
                        <a:pt x="12867" y="200763"/>
                        <a:pt x="12655" y="201309"/>
                        <a:pt x="12387" y="201827"/>
                      </a:cubicBezTo>
                      <a:cubicBezTo>
                        <a:pt x="11082" y="204066"/>
                        <a:pt x="10495" y="207288"/>
                        <a:pt x="7071" y="207086"/>
                      </a:cubicBezTo>
                      <a:cubicBezTo>
                        <a:pt x="3837" y="206897"/>
                        <a:pt x="299" y="202628"/>
                        <a:pt x="15" y="199191"/>
                      </a:cubicBezTo>
                      <a:cubicBezTo>
                        <a:pt x="-91" y="197191"/>
                        <a:pt x="359" y="195200"/>
                        <a:pt x="1314" y="193441"/>
                      </a:cubicBezTo>
                      <a:cubicBezTo>
                        <a:pt x="8017" y="180255"/>
                        <a:pt x="12469" y="166225"/>
                        <a:pt x="16971" y="152207"/>
                      </a:cubicBezTo>
                      <a:cubicBezTo>
                        <a:pt x="21442" y="138297"/>
                        <a:pt x="26127" y="124462"/>
                        <a:pt x="31601" y="110905"/>
                      </a:cubicBezTo>
                      <a:cubicBezTo>
                        <a:pt x="31891" y="110186"/>
                        <a:pt x="32200" y="109480"/>
                        <a:pt x="32502" y="108761"/>
                      </a:cubicBezTo>
                      <a:close/>
                    </a:path>
                  </a:pathLst>
                </a:custGeom>
                <a:solidFill>
                  <a:srgbClr val="B9393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6" name="Freeform 465">
                  <a:extLst>
                    <a:ext uri="{FF2B5EF4-FFF2-40B4-BE49-F238E27FC236}">
                      <a16:creationId xmlns:a16="http://schemas.microsoft.com/office/drawing/2014/main" id="{12B6135F-02A3-11B7-286D-152597B220D6}"/>
                    </a:ext>
                  </a:extLst>
                </p:cNvPr>
                <p:cNvSpPr/>
                <p:nvPr/>
              </p:nvSpPr>
              <p:spPr>
                <a:xfrm>
                  <a:off x="9737214" y="3794342"/>
                  <a:ext cx="55345" cy="75491"/>
                </a:xfrm>
                <a:custGeom>
                  <a:avLst/>
                  <a:gdLst>
                    <a:gd name="connsiteX0" fmla="*/ 15210 w 55345"/>
                    <a:gd name="connsiteY0" fmla="*/ 25717 h 75491"/>
                    <a:gd name="connsiteX1" fmla="*/ 15273 w 55345"/>
                    <a:gd name="connsiteY1" fmla="*/ 71831 h 75491"/>
                    <a:gd name="connsiteX2" fmla="*/ 12082 w 55345"/>
                    <a:gd name="connsiteY2" fmla="*/ 75097 h 75491"/>
                    <a:gd name="connsiteX3" fmla="*/ 1016 w 55345"/>
                    <a:gd name="connsiteY3" fmla="*/ 74309 h 75491"/>
                    <a:gd name="connsiteX4" fmla="*/ 455 w 55345"/>
                    <a:gd name="connsiteY4" fmla="*/ 63469 h 75491"/>
                    <a:gd name="connsiteX5" fmla="*/ 391 w 55345"/>
                    <a:gd name="connsiteY5" fmla="*/ 3382 h 75491"/>
                    <a:gd name="connsiteX6" fmla="*/ 3588 w 55345"/>
                    <a:gd name="connsiteY6" fmla="*/ 15 h 75491"/>
                    <a:gd name="connsiteX7" fmla="*/ 17991 w 55345"/>
                    <a:gd name="connsiteY7" fmla="*/ 15 h 75491"/>
                    <a:gd name="connsiteX8" fmla="*/ 22039 w 55345"/>
                    <a:gd name="connsiteY8" fmla="*/ 2802 h 75491"/>
                    <a:gd name="connsiteX9" fmla="*/ 39733 w 55345"/>
                    <a:gd name="connsiteY9" fmla="*/ 47755 h 75491"/>
                    <a:gd name="connsiteX10" fmla="*/ 41089 w 55345"/>
                    <a:gd name="connsiteY10" fmla="*/ 49855 h 75491"/>
                    <a:gd name="connsiteX11" fmla="*/ 41089 w 55345"/>
                    <a:gd name="connsiteY11" fmla="*/ 22432 h 75491"/>
                    <a:gd name="connsiteX12" fmla="*/ 40918 w 55345"/>
                    <a:gd name="connsiteY12" fmla="*/ 2758 h 75491"/>
                    <a:gd name="connsiteX13" fmla="*/ 43687 w 55345"/>
                    <a:gd name="connsiteY13" fmla="*/ 27 h 75491"/>
                    <a:gd name="connsiteX14" fmla="*/ 52824 w 55345"/>
                    <a:gd name="connsiteY14" fmla="*/ 27 h 75491"/>
                    <a:gd name="connsiteX15" fmla="*/ 55346 w 55345"/>
                    <a:gd name="connsiteY15" fmla="*/ 2253 h 75491"/>
                    <a:gd name="connsiteX16" fmla="*/ 55346 w 55345"/>
                    <a:gd name="connsiteY16" fmla="*/ 72877 h 75491"/>
                    <a:gd name="connsiteX17" fmla="*/ 52824 w 55345"/>
                    <a:gd name="connsiteY17" fmla="*/ 75034 h 75491"/>
                    <a:gd name="connsiteX18" fmla="*/ 38421 w 55345"/>
                    <a:gd name="connsiteY18" fmla="*/ 75078 h 75491"/>
                    <a:gd name="connsiteX19" fmla="*/ 34354 w 55345"/>
                    <a:gd name="connsiteY19" fmla="*/ 72335 h 75491"/>
                    <a:gd name="connsiteX20" fmla="*/ 16578 w 55345"/>
                    <a:gd name="connsiteY20" fmla="*/ 28914 h 75491"/>
                    <a:gd name="connsiteX21" fmla="*/ 15210 w 55345"/>
                    <a:gd name="connsiteY21" fmla="*/ 25717 h 7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5345" h="75491">
                      <a:moveTo>
                        <a:pt x="15210" y="25717"/>
                      </a:moveTo>
                      <a:cubicBezTo>
                        <a:pt x="15210" y="41204"/>
                        <a:pt x="15147" y="56520"/>
                        <a:pt x="15273" y="71831"/>
                      </a:cubicBezTo>
                      <a:cubicBezTo>
                        <a:pt x="15273" y="74353"/>
                        <a:pt x="14819" y="75406"/>
                        <a:pt x="12082" y="75097"/>
                      </a:cubicBezTo>
                      <a:cubicBezTo>
                        <a:pt x="8299" y="74662"/>
                        <a:pt x="3166" y="76692"/>
                        <a:pt x="1016" y="74309"/>
                      </a:cubicBezTo>
                      <a:cubicBezTo>
                        <a:pt x="-876" y="72228"/>
                        <a:pt x="455" y="67196"/>
                        <a:pt x="455" y="63469"/>
                      </a:cubicBezTo>
                      <a:cubicBezTo>
                        <a:pt x="455" y="43442"/>
                        <a:pt x="492" y="23409"/>
                        <a:pt x="391" y="3382"/>
                      </a:cubicBezTo>
                      <a:cubicBezTo>
                        <a:pt x="391" y="860"/>
                        <a:pt x="795" y="-136"/>
                        <a:pt x="3588" y="15"/>
                      </a:cubicBezTo>
                      <a:cubicBezTo>
                        <a:pt x="8375" y="273"/>
                        <a:pt x="13192" y="223"/>
                        <a:pt x="17991" y="15"/>
                      </a:cubicBezTo>
                      <a:cubicBezTo>
                        <a:pt x="20267" y="-80"/>
                        <a:pt x="21245" y="759"/>
                        <a:pt x="22039" y="2802"/>
                      </a:cubicBezTo>
                      <a:cubicBezTo>
                        <a:pt x="27872" y="17810"/>
                        <a:pt x="33818" y="32779"/>
                        <a:pt x="39733" y="47755"/>
                      </a:cubicBezTo>
                      <a:cubicBezTo>
                        <a:pt x="39991" y="48563"/>
                        <a:pt x="40459" y="49287"/>
                        <a:pt x="41089" y="49855"/>
                      </a:cubicBezTo>
                      <a:cubicBezTo>
                        <a:pt x="41089" y="40712"/>
                        <a:pt x="41089" y="31569"/>
                        <a:pt x="41089" y="22432"/>
                      </a:cubicBezTo>
                      <a:cubicBezTo>
                        <a:pt x="41089" y="15874"/>
                        <a:pt x="41089" y="9309"/>
                        <a:pt x="40918" y="2758"/>
                      </a:cubicBezTo>
                      <a:cubicBezTo>
                        <a:pt x="40855" y="545"/>
                        <a:pt x="41549" y="-92"/>
                        <a:pt x="43687" y="27"/>
                      </a:cubicBezTo>
                      <a:cubicBezTo>
                        <a:pt x="46726" y="198"/>
                        <a:pt x="49778" y="141"/>
                        <a:pt x="52824" y="27"/>
                      </a:cubicBezTo>
                      <a:cubicBezTo>
                        <a:pt x="54482" y="-29"/>
                        <a:pt x="55346" y="217"/>
                        <a:pt x="55346" y="2253"/>
                      </a:cubicBezTo>
                      <a:cubicBezTo>
                        <a:pt x="55275" y="25795"/>
                        <a:pt x="55275" y="49336"/>
                        <a:pt x="55346" y="72877"/>
                      </a:cubicBezTo>
                      <a:cubicBezTo>
                        <a:pt x="55346" y="75015"/>
                        <a:pt x="54400" y="75053"/>
                        <a:pt x="52824" y="75034"/>
                      </a:cubicBezTo>
                      <a:cubicBezTo>
                        <a:pt x="48025" y="74984"/>
                        <a:pt x="43214" y="74883"/>
                        <a:pt x="38421" y="75078"/>
                      </a:cubicBezTo>
                      <a:cubicBezTo>
                        <a:pt x="36164" y="75166"/>
                        <a:pt x="35174" y="74378"/>
                        <a:pt x="34354" y="72335"/>
                      </a:cubicBezTo>
                      <a:cubicBezTo>
                        <a:pt x="28502" y="57832"/>
                        <a:pt x="22518" y="43386"/>
                        <a:pt x="16578" y="28914"/>
                      </a:cubicBezTo>
                      <a:cubicBezTo>
                        <a:pt x="16168" y="27905"/>
                        <a:pt x="15677" y="26833"/>
                        <a:pt x="15210" y="25717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54ECBAB8-9C13-6C37-EA96-C2CB6ADC20B3}"/>
                    </a:ext>
                  </a:extLst>
                </p:cNvPr>
                <p:cNvSpPr/>
                <p:nvPr/>
              </p:nvSpPr>
              <p:spPr>
                <a:xfrm>
                  <a:off x="9959043" y="3794337"/>
                  <a:ext cx="50679" cy="75134"/>
                </a:xfrm>
                <a:custGeom>
                  <a:avLst/>
                  <a:gdLst>
                    <a:gd name="connsiteX0" fmla="*/ 36737 w 50679"/>
                    <a:gd name="connsiteY0" fmla="*/ 38132 h 75134"/>
                    <a:gd name="connsiteX1" fmla="*/ 41549 w 50679"/>
                    <a:gd name="connsiteY1" fmla="*/ 44204 h 75134"/>
                    <a:gd name="connsiteX2" fmla="*/ 50679 w 50679"/>
                    <a:gd name="connsiteY2" fmla="*/ 75052 h 75134"/>
                    <a:gd name="connsiteX3" fmla="*/ 35382 w 50679"/>
                    <a:gd name="connsiteY3" fmla="*/ 75083 h 75134"/>
                    <a:gd name="connsiteX4" fmla="*/ 33421 w 50679"/>
                    <a:gd name="connsiteY4" fmla="*/ 72807 h 75134"/>
                    <a:gd name="connsiteX5" fmla="*/ 28136 w 50679"/>
                    <a:gd name="connsiteY5" fmla="*/ 53574 h 75134"/>
                    <a:gd name="connsiteX6" fmla="*/ 18621 w 50679"/>
                    <a:gd name="connsiteY6" fmla="*/ 45509 h 75134"/>
                    <a:gd name="connsiteX7" fmla="*/ 16099 w 50679"/>
                    <a:gd name="connsiteY7" fmla="*/ 48076 h 75134"/>
                    <a:gd name="connsiteX8" fmla="*/ 16219 w 50679"/>
                    <a:gd name="connsiteY8" fmla="*/ 71955 h 75134"/>
                    <a:gd name="connsiteX9" fmla="*/ 12895 w 50679"/>
                    <a:gd name="connsiteY9" fmla="*/ 75108 h 75134"/>
                    <a:gd name="connsiteX10" fmla="*/ 3071 w 50679"/>
                    <a:gd name="connsiteY10" fmla="*/ 75108 h 75134"/>
                    <a:gd name="connsiteX11" fmla="*/ 0 w 50679"/>
                    <a:gd name="connsiteY11" fmla="*/ 72012 h 75134"/>
                    <a:gd name="connsiteX12" fmla="*/ 57 w 50679"/>
                    <a:gd name="connsiteY12" fmla="*/ 20040 h 75134"/>
                    <a:gd name="connsiteX13" fmla="*/ 57 w 50679"/>
                    <a:gd name="connsiteY13" fmla="*/ 2479 h 75134"/>
                    <a:gd name="connsiteX14" fmla="*/ 2050 w 50679"/>
                    <a:gd name="connsiteY14" fmla="*/ 64 h 75134"/>
                    <a:gd name="connsiteX15" fmla="*/ 30135 w 50679"/>
                    <a:gd name="connsiteY15" fmla="*/ 304 h 75134"/>
                    <a:gd name="connsiteX16" fmla="*/ 47545 w 50679"/>
                    <a:gd name="connsiteY16" fmla="*/ 23433 h 75134"/>
                    <a:gd name="connsiteX17" fmla="*/ 36737 w 50679"/>
                    <a:gd name="connsiteY17" fmla="*/ 38132 h 75134"/>
                    <a:gd name="connsiteX18" fmla="*/ 16174 w 50679"/>
                    <a:gd name="connsiteY18" fmla="*/ 22645 h 75134"/>
                    <a:gd name="connsiteX19" fmla="*/ 24208 w 50679"/>
                    <a:gd name="connsiteY19" fmla="*/ 30930 h 75134"/>
                    <a:gd name="connsiteX20" fmla="*/ 31535 w 50679"/>
                    <a:gd name="connsiteY20" fmla="*/ 20286 h 75134"/>
                    <a:gd name="connsiteX21" fmla="*/ 17745 w 50679"/>
                    <a:gd name="connsiteY21" fmla="*/ 14447 h 75134"/>
                    <a:gd name="connsiteX22" fmla="*/ 16206 w 50679"/>
                    <a:gd name="connsiteY22" fmla="*/ 20558 h 75134"/>
                    <a:gd name="connsiteX23" fmla="*/ 16174 w 50679"/>
                    <a:gd name="connsiteY23" fmla="*/ 22645 h 75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679" h="75134">
                      <a:moveTo>
                        <a:pt x="36737" y="38132"/>
                      </a:moveTo>
                      <a:cubicBezTo>
                        <a:pt x="39109" y="39407"/>
                        <a:pt x="40850" y="41603"/>
                        <a:pt x="41549" y="44204"/>
                      </a:cubicBezTo>
                      <a:cubicBezTo>
                        <a:pt x="44569" y="54369"/>
                        <a:pt x="47571" y="64540"/>
                        <a:pt x="50679" y="75052"/>
                      </a:cubicBezTo>
                      <a:cubicBezTo>
                        <a:pt x="45383" y="75052"/>
                        <a:pt x="40376" y="74982"/>
                        <a:pt x="35382" y="75083"/>
                      </a:cubicBezTo>
                      <a:cubicBezTo>
                        <a:pt x="33572" y="75121"/>
                        <a:pt x="33704" y="73853"/>
                        <a:pt x="33421" y="72807"/>
                      </a:cubicBezTo>
                      <a:cubicBezTo>
                        <a:pt x="31668" y="66394"/>
                        <a:pt x="30110" y="59918"/>
                        <a:pt x="28136" y="53574"/>
                      </a:cubicBezTo>
                      <a:cubicBezTo>
                        <a:pt x="26207" y="47344"/>
                        <a:pt x="23760" y="45623"/>
                        <a:pt x="18621" y="45509"/>
                      </a:cubicBezTo>
                      <a:cubicBezTo>
                        <a:pt x="16559" y="45465"/>
                        <a:pt x="16099" y="46140"/>
                        <a:pt x="16099" y="48076"/>
                      </a:cubicBezTo>
                      <a:cubicBezTo>
                        <a:pt x="16200" y="56033"/>
                        <a:pt x="15998" y="63998"/>
                        <a:pt x="16219" y="71955"/>
                      </a:cubicBezTo>
                      <a:cubicBezTo>
                        <a:pt x="16301" y="74736"/>
                        <a:pt x="15392" y="75272"/>
                        <a:pt x="12895" y="75108"/>
                      </a:cubicBezTo>
                      <a:cubicBezTo>
                        <a:pt x="9625" y="74888"/>
                        <a:pt x="6342" y="74888"/>
                        <a:pt x="3071" y="75108"/>
                      </a:cubicBezTo>
                      <a:cubicBezTo>
                        <a:pt x="549" y="75279"/>
                        <a:pt x="-12" y="74478"/>
                        <a:pt x="0" y="72012"/>
                      </a:cubicBezTo>
                      <a:cubicBezTo>
                        <a:pt x="114" y="54690"/>
                        <a:pt x="57" y="37362"/>
                        <a:pt x="57" y="20040"/>
                      </a:cubicBezTo>
                      <a:cubicBezTo>
                        <a:pt x="57" y="14189"/>
                        <a:pt x="57" y="8337"/>
                        <a:pt x="57" y="2479"/>
                      </a:cubicBezTo>
                      <a:cubicBezTo>
                        <a:pt x="57" y="1029"/>
                        <a:pt x="158" y="39"/>
                        <a:pt x="2050" y="64"/>
                      </a:cubicBezTo>
                      <a:cubicBezTo>
                        <a:pt x="11414" y="165"/>
                        <a:pt x="20803" y="-270"/>
                        <a:pt x="30135" y="304"/>
                      </a:cubicBezTo>
                      <a:cubicBezTo>
                        <a:pt x="42980" y="1085"/>
                        <a:pt x="49626" y="10298"/>
                        <a:pt x="47545" y="23433"/>
                      </a:cubicBezTo>
                      <a:cubicBezTo>
                        <a:pt x="46379" y="30924"/>
                        <a:pt x="43938" y="34272"/>
                        <a:pt x="36737" y="38132"/>
                      </a:cubicBezTo>
                      <a:close/>
                      <a:moveTo>
                        <a:pt x="16174" y="22645"/>
                      </a:moveTo>
                      <a:cubicBezTo>
                        <a:pt x="16174" y="31857"/>
                        <a:pt x="16174" y="31857"/>
                        <a:pt x="24208" y="30930"/>
                      </a:cubicBezTo>
                      <a:cubicBezTo>
                        <a:pt x="30167" y="30243"/>
                        <a:pt x="32903" y="26271"/>
                        <a:pt x="31535" y="20286"/>
                      </a:cubicBezTo>
                      <a:cubicBezTo>
                        <a:pt x="30501" y="15784"/>
                        <a:pt x="24719" y="13035"/>
                        <a:pt x="17745" y="14447"/>
                      </a:cubicBezTo>
                      <a:cubicBezTo>
                        <a:pt x="14327" y="15141"/>
                        <a:pt x="16950" y="18527"/>
                        <a:pt x="16206" y="20558"/>
                      </a:cubicBezTo>
                      <a:cubicBezTo>
                        <a:pt x="15979" y="21175"/>
                        <a:pt x="16174" y="21945"/>
                        <a:pt x="16174" y="2264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1A44F2EF-3B48-0567-715F-FBA40304A002}"/>
                    </a:ext>
                  </a:extLst>
                </p:cNvPr>
                <p:cNvSpPr/>
                <p:nvPr/>
              </p:nvSpPr>
              <p:spPr>
                <a:xfrm>
                  <a:off x="9670826" y="3794340"/>
                  <a:ext cx="55136" cy="76310"/>
                </a:xfrm>
                <a:custGeom>
                  <a:avLst/>
                  <a:gdLst>
                    <a:gd name="connsiteX0" fmla="*/ 46 w 55136"/>
                    <a:gd name="connsiteY0" fmla="*/ 26350 h 76310"/>
                    <a:gd name="connsiteX1" fmla="*/ 2 w 55136"/>
                    <a:gd name="connsiteY1" fmla="*/ 2817 h 76310"/>
                    <a:gd name="connsiteX2" fmla="*/ 2675 w 55136"/>
                    <a:gd name="connsiteY2" fmla="*/ 36 h 76310"/>
                    <a:gd name="connsiteX3" fmla="*/ 13559 w 55136"/>
                    <a:gd name="connsiteY3" fmla="*/ 36 h 76310"/>
                    <a:gd name="connsiteX4" fmla="*/ 16485 w 55136"/>
                    <a:gd name="connsiteY4" fmla="*/ 3000 h 76310"/>
                    <a:gd name="connsiteX5" fmla="*/ 16441 w 55136"/>
                    <a:gd name="connsiteY5" fmla="*/ 41635 h 76310"/>
                    <a:gd name="connsiteX6" fmla="*/ 17702 w 55136"/>
                    <a:gd name="connsiteY6" fmla="*/ 53464 h 76310"/>
                    <a:gd name="connsiteX7" fmla="*/ 27387 w 55136"/>
                    <a:gd name="connsiteY7" fmla="*/ 61567 h 76310"/>
                    <a:gd name="connsiteX8" fmla="*/ 36789 w 55136"/>
                    <a:gd name="connsiteY8" fmla="*/ 53603 h 76310"/>
                    <a:gd name="connsiteX9" fmla="*/ 38050 w 55136"/>
                    <a:gd name="connsiteY9" fmla="*/ 45311 h 76310"/>
                    <a:gd name="connsiteX10" fmla="*/ 38050 w 55136"/>
                    <a:gd name="connsiteY10" fmla="*/ 3164 h 76310"/>
                    <a:gd name="connsiteX11" fmla="*/ 41127 w 55136"/>
                    <a:gd name="connsiteY11" fmla="*/ 11 h 76310"/>
                    <a:gd name="connsiteX12" fmla="*/ 52717 w 55136"/>
                    <a:gd name="connsiteY12" fmla="*/ 55 h 76310"/>
                    <a:gd name="connsiteX13" fmla="*/ 54937 w 55136"/>
                    <a:gd name="connsiteY13" fmla="*/ 1846 h 76310"/>
                    <a:gd name="connsiteX14" fmla="*/ 54306 w 55136"/>
                    <a:gd name="connsiteY14" fmla="*/ 53080 h 76310"/>
                    <a:gd name="connsiteX15" fmla="*/ 23541 w 55136"/>
                    <a:gd name="connsiteY15" fmla="*/ 76064 h 76310"/>
                    <a:gd name="connsiteX16" fmla="*/ 210 w 55136"/>
                    <a:gd name="connsiteY16" fmla="*/ 49511 h 76310"/>
                    <a:gd name="connsiteX17" fmla="*/ 172 w 55136"/>
                    <a:gd name="connsiteY17" fmla="*/ 26331 h 76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5136" h="76310">
                      <a:moveTo>
                        <a:pt x="46" y="26350"/>
                      </a:moveTo>
                      <a:cubicBezTo>
                        <a:pt x="46" y="18506"/>
                        <a:pt x="115" y="10661"/>
                        <a:pt x="2" y="2817"/>
                      </a:cubicBezTo>
                      <a:cubicBezTo>
                        <a:pt x="-30" y="730"/>
                        <a:pt x="418" y="-90"/>
                        <a:pt x="2675" y="36"/>
                      </a:cubicBezTo>
                      <a:cubicBezTo>
                        <a:pt x="6300" y="232"/>
                        <a:pt x="9934" y="232"/>
                        <a:pt x="13559" y="36"/>
                      </a:cubicBezTo>
                      <a:cubicBezTo>
                        <a:pt x="15923" y="-90"/>
                        <a:pt x="16504" y="711"/>
                        <a:pt x="16485" y="3000"/>
                      </a:cubicBezTo>
                      <a:cubicBezTo>
                        <a:pt x="16377" y="15876"/>
                        <a:pt x="16422" y="28759"/>
                        <a:pt x="16441" y="41635"/>
                      </a:cubicBezTo>
                      <a:cubicBezTo>
                        <a:pt x="16441" y="45614"/>
                        <a:pt x="16573" y="49599"/>
                        <a:pt x="17702" y="53464"/>
                      </a:cubicBezTo>
                      <a:cubicBezTo>
                        <a:pt x="19228" y="58755"/>
                        <a:pt x="22696" y="61618"/>
                        <a:pt x="27387" y="61567"/>
                      </a:cubicBezTo>
                      <a:cubicBezTo>
                        <a:pt x="32079" y="61517"/>
                        <a:pt x="35131" y="58881"/>
                        <a:pt x="36789" y="53603"/>
                      </a:cubicBezTo>
                      <a:cubicBezTo>
                        <a:pt x="37633" y="50921"/>
                        <a:pt x="38059" y="48124"/>
                        <a:pt x="38050" y="45311"/>
                      </a:cubicBezTo>
                      <a:cubicBezTo>
                        <a:pt x="38050" y="31262"/>
                        <a:pt x="38139" y="17213"/>
                        <a:pt x="38050" y="3164"/>
                      </a:cubicBezTo>
                      <a:cubicBezTo>
                        <a:pt x="38050" y="749"/>
                        <a:pt x="38618" y="-109"/>
                        <a:pt x="41127" y="11"/>
                      </a:cubicBezTo>
                      <a:cubicBezTo>
                        <a:pt x="44980" y="225"/>
                        <a:pt x="48852" y="87"/>
                        <a:pt x="52717" y="55"/>
                      </a:cubicBezTo>
                      <a:cubicBezTo>
                        <a:pt x="53979" y="55"/>
                        <a:pt x="54975" y="55"/>
                        <a:pt x="54937" y="1846"/>
                      </a:cubicBezTo>
                      <a:cubicBezTo>
                        <a:pt x="54609" y="18928"/>
                        <a:pt x="55933" y="36061"/>
                        <a:pt x="54306" y="53080"/>
                      </a:cubicBezTo>
                      <a:cubicBezTo>
                        <a:pt x="52610" y="70887"/>
                        <a:pt x="39356" y="77748"/>
                        <a:pt x="23541" y="76064"/>
                      </a:cubicBezTo>
                      <a:cubicBezTo>
                        <a:pt x="8653" y="74475"/>
                        <a:pt x="613" y="65111"/>
                        <a:pt x="210" y="49511"/>
                      </a:cubicBezTo>
                      <a:cubicBezTo>
                        <a:pt x="-5" y="41793"/>
                        <a:pt x="172" y="34062"/>
                        <a:pt x="172" y="2633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B86BE88C-73F4-D892-7763-B7BE0C45F51F}"/>
                    </a:ext>
                  </a:extLst>
                </p:cNvPr>
                <p:cNvSpPr/>
                <p:nvPr/>
              </p:nvSpPr>
              <p:spPr>
                <a:xfrm>
                  <a:off x="10146544" y="3794350"/>
                  <a:ext cx="65497" cy="75102"/>
                </a:xfrm>
                <a:custGeom>
                  <a:avLst/>
                  <a:gdLst>
                    <a:gd name="connsiteX0" fmla="*/ 65498 w 65497"/>
                    <a:gd name="connsiteY0" fmla="*/ 75039 h 75102"/>
                    <a:gd name="connsiteX1" fmla="*/ 49922 w 65497"/>
                    <a:gd name="connsiteY1" fmla="*/ 75089 h 75102"/>
                    <a:gd name="connsiteX2" fmla="*/ 47306 w 65497"/>
                    <a:gd name="connsiteY2" fmla="*/ 73034 h 75102"/>
                    <a:gd name="connsiteX3" fmla="*/ 44153 w 65497"/>
                    <a:gd name="connsiteY3" fmla="*/ 61191 h 75102"/>
                    <a:gd name="connsiteX4" fmla="*/ 41296 w 65497"/>
                    <a:gd name="connsiteY4" fmla="*/ 58972 h 75102"/>
                    <a:gd name="connsiteX5" fmla="*/ 23388 w 65497"/>
                    <a:gd name="connsiteY5" fmla="*/ 58972 h 75102"/>
                    <a:gd name="connsiteX6" fmla="*/ 20311 w 65497"/>
                    <a:gd name="connsiteY6" fmla="*/ 61412 h 75102"/>
                    <a:gd name="connsiteX7" fmla="*/ 17101 w 65497"/>
                    <a:gd name="connsiteY7" fmla="*/ 72498 h 75102"/>
                    <a:gd name="connsiteX8" fmla="*/ 13816 w 65497"/>
                    <a:gd name="connsiteY8" fmla="*/ 75096 h 75102"/>
                    <a:gd name="connsiteX9" fmla="*/ 0 w 65497"/>
                    <a:gd name="connsiteY9" fmla="*/ 75039 h 75102"/>
                    <a:gd name="connsiteX10" fmla="*/ 5713 w 65497"/>
                    <a:gd name="connsiteY10" fmla="*/ 56286 h 75102"/>
                    <a:gd name="connsiteX11" fmla="*/ 21868 w 65497"/>
                    <a:gd name="connsiteY11" fmla="*/ 3034 h 75102"/>
                    <a:gd name="connsiteX12" fmla="*/ 25961 w 65497"/>
                    <a:gd name="connsiteY12" fmla="*/ 13 h 75102"/>
                    <a:gd name="connsiteX13" fmla="*/ 40003 w 65497"/>
                    <a:gd name="connsiteY13" fmla="*/ 51 h 75102"/>
                    <a:gd name="connsiteX14" fmla="*/ 42910 w 65497"/>
                    <a:gd name="connsiteY14" fmla="*/ 1804 h 75102"/>
                    <a:gd name="connsiteX15" fmla="*/ 65498 w 65497"/>
                    <a:gd name="connsiteY15" fmla="*/ 75039 h 75102"/>
                    <a:gd name="connsiteX16" fmla="*/ 24813 w 65497"/>
                    <a:gd name="connsiteY16" fmla="*/ 44866 h 75102"/>
                    <a:gd name="connsiteX17" fmla="*/ 37822 w 65497"/>
                    <a:gd name="connsiteY17" fmla="*/ 44866 h 75102"/>
                    <a:gd name="connsiteX18" fmla="*/ 39266 w 65497"/>
                    <a:gd name="connsiteY18" fmla="*/ 42709 h 75102"/>
                    <a:gd name="connsiteX19" fmla="*/ 32859 w 65497"/>
                    <a:gd name="connsiteY19" fmla="*/ 16824 h 75102"/>
                    <a:gd name="connsiteX20" fmla="*/ 32298 w 65497"/>
                    <a:gd name="connsiteY20" fmla="*/ 16768 h 75102"/>
                    <a:gd name="connsiteX21" fmla="*/ 24813 w 65497"/>
                    <a:gd name="connsiteY21" fmla="*/ 44866 h 75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5497" h="75102">
                      <a:moveTo>
                        <a:pt x="65498" y="75039"/>
                      </a:moveTo>
                      <a:cubicBezTo>
                        <a:pt x="59980" y="75039"/>
                        <a:pt x="54948" y="74957"/>
                        <a:pt x="49922" y="75089"/>
                      </a:cubicBezTo>
                      <a:cubicBezTo>
                        <a:pt x="48264" y="75133"/>
                        <a:pt x="47671" y="74459"/>
                        <a:pt x="47306" y="73034"/>
                      </a:cubicBezTo>
                      <a:cubicBezTo>
                        <a:pt x="46290" y="69074"/>
                        <a:pt x="45143" y="65151"/>
                        <a:pt x="44153" y="61191"/>
                      </a:cubicBezTo>
                      <a:cubicBezTo>
                        <a:pt x="43755" y="59590"/>
                        <a:pt x="43062" y="58934"/>
                        <a:pt x="41296" y="58972"/>
                      </a:cubicBezTo>
                      <a:cubicBezTo>
                        <a:pt x="35331" y="59090"/>
                        <a:pt x="29359" y="59090"/>
                        <a:pt x="23388" y="58972"/>
                      </a:cubicBezTo>
                      <a:cubicBezTo>
                        <a:pt x="21496" y="58934"/>
                        <a:pt x="20765" y="59602"/>
                        <a:pt x="20311" y="61412"/>
                      </a:cubicBezTo>
                      <a:cubicBezTo>
                        <a:pt x="19384" y="65139"/>
                        <a:pt x="18041" y="68771"/>
                        <a:pt x="17101" y="72498"/>
                      </a:cubicBezTo>
                      <a:cubicBezTo>
                        <a:pt x="16622" y="74389"/>
                        <a:pt x="15903" y="75184"/>
                        <a:pt x="13816" y="75096"/>
                      </a:cubicBezTo>
                      <a:cubicBezTo>
                        <a:pt x="9402" y="74913"/>
                        <a:pt x="4937" y="75039"/>
                        <a:pt x="0" y="75039"/>
                      </a:cubicBezTo>
                      <a:lnTo>
                        <a:pt x="5713" y="56286"/>
                      </a:lnTo>
                      <a:cubicBezTo>
                        <a:pt x="11117" y="38541"/>
                        <a:pt x="16565" y="20810"/>
                        <a:pt x="21868" y="3034"/>
                      </a:cubicBezTo>
                      <a:cubicBezTo>
                        <a:pt x="22562" y="726"/>
                        <a:pt x="23514" y="-119"/>
                        <a:pt x="25961" y="13"/>
                      </a:cubicBezTo>
                      <a:cubicBezTo>
                        <a:pt x="30633" y="234"/>
                        <a:pt x="35318" y="114"/>
                        <a:pt x="40003" y="51"/>
                      </a:cubicBezTo>
                      <a:cubicBezTo>
                        <a:pt x="41416" y="51"/>
                        <a:pt x="42419" y="209"/>
                        <a:pt x="42910" y="1804"/>
                      </a:cubicBezTo>
                      <a:cubicBezTo>
                        <a:pt x="50383" y="26106"/>
                        <a:pt x="57893" y="50396"/>
                        <a:pt x="65498" y="75039"/>
                      </a:cubicBezTo>
                      <a:close/>
                      <a:moveTo>
                        <a:pt x="24813" y="44866"/>
                      </a:moveTo>
                      <a:cubicBezTo>
                        <a:pt x="29422" y="44866"/>
                        <a:pt x="33641" y="44797"/>
                        <a:pt x="37822" y="44866"/>
                      </a:cubicBezTo>
                      <a:cubicBezTo>
                        <a:pt x="39713" y="44916"/>
                        <a:pt x="39600" y="44034"/>
                        <a:pt x="39266" y="42709"/>
                      </a:cubicBezTo>
                      <a:cubicBezTo>
                        <a:pt x="37115" y="34087"/>
                        <a:pt x="34984" y="25459"/>
                        <a:pt x="32859" y="16824"/>
                      </a:cubicBezTo>
                      <a:lnTo>
                        <a:pt x="32298" y="16768"/>
                      </a:lnTo>
                      <a:cubicBezTo>
                        <a:pt x="29845" y="26005"/>
                        <a:pt x="27398" y="35187"/>
                        <a:pt x="24813" y="448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2638053D-BA7D-851C-4412-49DD45E2C9C4}"/>
                    </a:ext>
                  </a:extLst>
                </p:cNvPr>
                <p:cNvSpPr/>
                <p:nvPr/>
              </p:nvSpPr>
              <p:spPr>
                <a:xfrm>
                  <a:off x="9903402" y="3794363"/>
                  <a:ext cx="43459" cy="75063"/>
                </a:xfrm>
                <a:custGeom>
                  <a:avLst/>
                  <a:gdLst>
                    <a:gd name="connsiteX0" fmla="*/ 44 w 43459"/>
                    <a:gd name="connsiteY0" fmla="*/ 37412 h 75063"/>
                    <a:gd name="connsiteX1" fmla="*/ 0 w 43459"/>
                    <a:gd name="connsiteY1" fmla="*/ 3002 h 75063"/>
                    <a:gd name="connsiteX2" fmla="*/ 2831 w 43459"/>
                    <a:gd name="connsiteY2" fmla="*/ 1 h 75063"/>
                    <a:gd name="connsiteX3" fmla="*/ 39701 w 43459"/>
                    <a:gd name="connsiteY3" fmla="*/ 1 h 75063"/>
                    <a:gd name="connsiteX4" fmla="*/ 42368 w 43459"/>
                    <a:gd name="connsiteY4" fmla="*/ 2813 h 75063"/>
                    <a:gd name="connsiteX5" fmla="*/ 42368 w 43459"/>
                    <a:gd name="connsiteY5" fmla="*/ 11590 h 75063"/>
                    <a:gd name="connsiteX6" fmla="*/ 39644 w 43459"/>
                    <a:gd name="connsiteY6" fmla="*/ 14340 h 75063"/>
                    <a:gd name="connsiteX7" fmla="*/ 18930 w 43459"/>
                    <a:gd name="connsiteY7" fmla="*/ 14233 h 75063"/>
                    <a:gd name="connsiteX8" fmla="*/ 16067 w 43459"/>
                    <a:gd name="connsiteY8" fmla="*/ 17165 h 75063"/>
                    <a:gd name="connsiteX9" fmla="*/ 16067 w 43459"/>
                    <a:gd name="connsiteY9" fmla="*/ 26989 h 75063"/>
                    <a:gd name="connsiteX10" fmla="*/ 19258 w 43459"/>
                    <a:gd name="connsiteY10" fmla="*/ 29978 h 75063"/>
                    <a:gd name="connsiteX11" fmla="*/ 38219 w 43459"/>
                    <a:gd name="connsiteY11" fmla="*/ 29871 h 75063"/>
                    <a:gd name="connsiteX12" fmla="*/ 40880 w 43459"/>
                    <a:gd name="connsiteY12" fmla="*/ 32645 h 75063"/>
                    <a:gd name="connsiteX13" fmla="*/ 40880 w 43459"/>
                    <a:gd name="connsiteY13" fmla="*/ 41770 h 75063"/>
                    <a:gd name="connsiteX14" fmla="*/ 38490 w 43459"/>
                    <a:gd name="connsiteY14" fmla="*/ 44090 h 75063"/>
                    <a:gd name="connsiteX15" fmla="*/ 18476 w 43459"/>
                    <a:gd name="connsiteY15" fmla="*/ 44014 h 75063"/>
                    <a:gd name="connsiteX16" fmla="*/ 16086 w 43459"/>
                    <a:gd name="connsiteY16" fmla="*/ 46303 h 75063"/>
                    <a:gd name="connsiteX17" fmla="*/ 16086 w 43459"/>
                    <a:gd name="connsiteY17" fmla="*/ 58240 h 75063"/>
                    <a:gd name="connsiteX18" fmla="*/ 18785 w 43459"/>
                    <a:gd name="connsiteY18" fmla="*/ 60964 h 75063"/>
                    <a:gd name="connsiteX19" fmla="*/ 40224 w 43459"/>
                    <a:gd name="connsiteY19" fmla="*/ 60832 h 75063"/>
                    <a:gd name="connsiteX20" fmla="*/ 43428 w 43459"/>
                    <a:gd name="connsiteY20" fmla="*/ 64168 h 75063"/>
                    <a:gd name="connsiteX21" fmla="*/ 43428 w 43459"/>
                    <a:gd name="connsiteY21" fmla="*/ 72592 h 75063"/>
                    <a:gd name="connsiteX22" fmla="*/ 41170 w 43459"/>
                    <a:gd name="connsiteY22" fmla="*/ 75064 h 75063"/>
                    <a:gd name="connsiteX23" fmla="*/ 2194 w 43459"/>
                    <a:gd name="connsiteY23" fmla="*/ 75064 h 75063"/>
                    <a:gd name="connsiteX24" fmla="*/ 88 w 43459"/>
                    <a:gd name="connsiteY24" fmla="*/ 72542 h 75063"/>
                    <a:gd name="connsiteX25" fmla="*/ 44 w 43459"/>
                    <a:gd name="connsiteY25" fmla="*/ 37412 h 75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3459" h="75063">
                      <a:moveTo>
                        <a:pt x="44" y="37412"/>
                      </a:moveTo>
                      <a:cubicBezTo>
                        <a:pt x="44" y="25942"/>
                        <a:pt x="101" y="14472"/>
                        <a:pt x="0" y="3002"/>
                      </a:cubicBezTo>
                      <a:cubicBezTo>
                        <a:pt x="0" y="820"/>
                        <a:pt x="391" y="-25"/>
                        <a:pt x="2831" y="1"/>
                      </a:cubicBezTo>
                      <a:cubicBezTo>
                        <a:pt x="15123" y="131"/>
                        <a:pt x="27413" y="131"/>
                        <a:pt x="39701" y="1"/>
                      </a:cubicBezTo>
                      <a:cubicBezTo>
                        <a:pt x="41971" y="1"/>
                        <a:pt x="42482" y="738"/>
                        <a:pt x="42368" y="2813"/>
                      </a:cubicBezTo>
                      <a:cubicBezTo>
                        <a:pt x="42195" y="5736"/>
                        <a:pt x="42195" y="8667"/>
                        <a:pt x="42368" y="11590"/>
                      </a:cubicBezTo>
                      <a:cubicBezTo>
                        <a:pt x="42507" y="13747"/>
                        <a:pt x="41832" y="14384"/>
                        <a:pt x="39644" y="14340"/>
                      </a:cubicBezTo>
                      <a:cubicBezTo>
                        <a:pt x="32746" y="14201"/>
                        <a:pt x="25835" y="14390"/>
                        <a:pt x="18930" y="14233"/>
                      </a:cubicBezTo>
                      <a:cubicBezTo>
                        <a:pt x="16590" y="14182"/>
                        <a:pt x="15960" y="14914"/>
                        <a:pt x="16067" y="17165"/>
                      </a:cubicBezTo>
                      <a:cubicBezTo>
                        <a:pt x="16278" y="20436"/>
                        <a:pt x="16278" y="23718"/>
                        <a:pt x="16067" y="26989"/>
                      </a:cubicBezTo>
                      <a:cubicBezTo>
                        <a:pt x="15871" y="29612"/>
                        <a:pt x="16925" y="30041"/>
                        <a:pt x="19258" y="29978"/>
                      </a:cubicBezTo>
                      <a:cubicBezTo>
                        <a:pt x="25563" y="29827"/>
                        <a:pt x="31869" y="30035"/>
                        <a:pt x="38219" y="29871"/>
                      </a:cubicBezTo>
                      <a:cubicBezTo>
                        <a:pt x="40470" y="29814"/>
                        <a:pt x="41006" y="30501"/>
                        <a:pt x="40880" y="32645"/>
                      </a:cubicBezTo>
                      <a:cubicBezTo>
                        <a:pt x="40710" y="35684"/>
                        <a:pt x="40710" y="38730"/>
                        <a:pt x="40880" y="41770"/>
                      </a:cubicBezTo>
                      <a:cubicBezTo>
                        <a:pt x="40981" y="43661"/>
                        <a:pt x="40287" y="44115"/>
                        <a:pt x="38490" y="44090"/>
                      </a:cubicBezTo>
                      <a:cubicBezTo>
                        <a:pt x="31825" y="43996"/>
                        <a:pt x="25147" y="44090"/>
                        <a:pt x="18476" y="44014"/>
                      </a:cubicBezTo>
                      <a:cubicBezTo>
                        <a:pt x="16716" y="44014"/>
                        <a:pt x="16017" y="44380"/>
                        <a:pt x="16086" y="46303"/>
                      </a:cubicBezTo>
                      <a:cubicBezTo>
                        <a:pt x="16237" y="50276"/>
                        <a:pt x="16256" y="54268"/>
                        <a:pt x="16086" y="58240"/>
                      </a:cubicBezTo>
                      <a:cubicBezTo>
                        <a:pt x="15991" y="60390"/>
                        <a:pt x="16584" y="61015"/>
                        <a:pt x="18785" y="60964"/>
                      </a:cubicBezTo>
                      <a:cubicBezTo>
                        <a:pt x="25917" y="60813"/>
                        <a:pt x="33067" y="61071"/>
                        <a:pt x="40224" y="60832"/>
                      </a:cubicBezTo>
                      <a:cubicBezTo>
                        <a:pt x="43011" y="60737"/>
                        <a:pt x="43617" y="61645"/>
                        <a:pt x="43428" y="64168"/>
                      </a:cubicBezTo>
                      <a:cubicBezTo>
                        <a:pt x="43270" y="66974"/>
                        <a:pt x="43270" y="69786"/>
                        <a:pt x="43428" y="72592"/>
                      </a:cubicBezTo>
                      <a:cubicBezTo>
                        <a:pt x="43491" y="74295"/>
                        <a:pt x="43156" y="75076"/>
                        <a:pt x="41170" y="75064"/>
                      </a:cubicBezTo>
                      <a:cubicBezTo>
                        <a:pt x="28180" y="74980"/>
                        <a:pt x="15189" y="74980"/>
                        <a:pt x="2194" y="75064"/>
                      </a:cubicBezTo>
                      <a:cubicBezTo>
                        <a:pt x="44" y="75064"/>
                        <a:pt x="82" y="74055"/>
                        <a:pt x="88" y="72542"/>
                      </a:cubicBezTo>
                      <a:cubicBezTo>
                        <a:pt x="63" y="60826"/>
                        <a:pt x="44" y="49122"/>
                        <a:pt x="44" y="3741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1" name="Freeform 470">
                  <a:extLst>
                    <a:ext uri="{FF2B5EF4-FFF2-40B4-BE49-F238E27FC236}">
                      <a16:creationId xmlns:a16="http://schemas.microsoft.com/office/drawing/2014/main" id="{68D16AB2-F43E-AAE1-687A-920DF4582D90}"/>
                    </a:ext>
                  </a:extLst>
                </p:cNvPr>
                <p:cNvSpPr/>
                <p:nvPr/>
              </p:nvSpPr>
              <p:spPr>
                <a:xfrm>
                  <a:off x="9834571" y="3794382"/>
                  <a:ext cx="59463" cy="75058"/>
                </a:xfrm>
                <a:custGeom>
                  <a:avLst/>
                  <a:gdLst>
                    <a:gd name="connsiteX0" fmla="*/ 30284 w 59463"/>
                    <a:gd name="connsiteY0" fmla="*/ 57634 h 75058"/>
                    <a:gd name="connsiteX1" fmla="*/ 37264 w 59463"/>
                    <a:gd name="connsiteY1" fmla="*/ 27297 h 75058"/>
                    <a:gd name="connsiteX2" fmla="*/ 42832 w 59463"/>
                    <a:gd name="connsiteY2" fmla="*/ 2705 h 75058"/>
                    <a:gd name="connsiteX3" fmla="*/ 45985 w 59463"/>
                    <a:gd name="connsiteY3" fmla="*/ 6 h 75058"/>
                    <a:gd name="connsiteX4" fmla="*/ 57569 w 59463"/>
                    <a:gd name="connsiteY4" fmla="*/ 38 h 75058"/>
                    <a:gd name="connsiteX5" fmla="*/ 59271 w 59463"/>
                    <a:gd name="connsiteY5" fmla="*/ 2144 h 75058"/>
                    <a:gd name="connsiteX6" fmla="*/ 40033 w 59463"/>
                    <a:gd name="connsiteY6" fmla="*/ 73121 h 75058"/>
                    <a:gd name="connsiteX7" fmla="*/ 37309 w 59463"/>
                    <a:gd name="connsiteY7" fmla="*/ 75057 h 75058"/>
                    <a:gd name="connsiteX8" fmla="*/ 21860 w 59463"/>
                    <a:gd name="connsiteY8" fmla="*/ 75057 h 75058"/>
                    <a:gd name="connsiteX9" fmla="*/ 19003 w 59463"/>
                    <a:gd name="connsiteY9" fmla="*/ 72850 h 75058"/>
                    <a:gd name="connsiteX10" fmla="*/ 243 w 59463"/>
                    <a:gd name="connsiteY10" fmla="*/ 2857 h 75058"/>
                    <a:gd name="connsiteX11" fmla="*/ 2413 w 59463"/>
                    <a:gd name="connsiteY11" fmla="*/ 38 h 75058"/>
                    <a:gd name="connsiteX12" fmla="*/ 13996 w 59463"/>
                    <a:gd name="connsiteY12" fmla="*/ 38 h 75058"/>
                    <a:gd name="connsiteX13" fmla="*/ 17149 w 59463"/>
                    <a:gd name="connsiteY13" fmla="*/ 2686 h 75058"/>
                    <a:gd name="connsiteX14" fmla="*/ 29761 w 59463"/>
                    <a:gd name="connsiteY14" fmla="*/ 57666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463" h="75058">
                      <a:moveTo>
                        <a:pt x="30284" y="57634"/>
                      </a:moveTo>
                      <a:cubicBezTo>
                        <a:pt x="32613" y="47545"/>
                        <a:pt x="34939" y="37433"/>
                        <a:pt x="37264" y="27297"/>
                      </a:cubicBezTo>
                      <a:cubicBezTo>
                        <a:pt x="39156" y="19100"/>
                        <a:pt x="41086" y="10903"/>
                        <a:pt x="42832" y="2705"/>
                      </a:cubicBezTo>
                      <a:cubicBezTo>
                        <a:pt x="43249" y="750"/>
                        <a:pt x="43885" y="-82"/>
                        <a:pt x="45985" y="6"/>
                      </a:cubicBezTo>
                      <a:cubicBezTo>
                        <a:pt x="49838" y="177"/>
                        <a:pt x="53710" y="107"/>
                        <a:pt x="57569" y="38"/>
                      </a:cubicBezTo>
                      <a:cubicBezTo>
                        <a:pt x="59196" y="6"/>
                        <a:pt x="59814" y="170"/>
                        <a:pt x="59271" y="2144"/>
                      </a:cubicBezTo>
                      <a:cubicBezTo>
                        <a:pt x="52789" y="25786"/>
                        <a:pt x="46376" y="49445"/>
                        <a:pt x="40033" y="73121"/>
                      </a:cubicBezTo>
                      <a:cubicBezTo>
                        <a:pt x="39616" y="74653"/>
                        <a:pt x="38841" y="75082"/>
                        <a:pt x="37309" y="75057"/>
                      </a:cubicBezTo>
                      <a:cubicBezTo>
                        <a:pt x="32163" y="74962"/>
                        <a:pt x="27005" y="74950"/>
                        <a:pt x="21860" y="75057"/>
                      </a:cubicBezTo>
                      <a:cubicBezTo>
                        <a:pt x="20125" y="75095"/>
                        <a:pt x="19438" y="74508"/>
                        <a:pt x="19003" y="72850"/>
                      </a:cubicBezTo>
                      <a:cubicBezTo>
                        <a:pt x="12798" y="49494"/>
                        <a:pt x="6545" y="26162"/>
                        <a:pt x="243" y="2857"/>
                      </a:cubicBezTo>
                      <a:cubicBezTo>
                        <a:pt x="-349" y="668"/>
                        <a:pt x="54" y="-63"/>
                        <a:pt x="2413" y="38"/>
                      </a:cubicBezTo>
                      <a:cubicBezTo>
                        <a:pt x="6265" y="202"/>
                        <a:pt x="10143" y="202"/>
                        <a:pt x="13996" y="38"/>
                      </a:cubicBezTo>
                      <a:cubicBezTo>
                        <a:pt x="16083" y="-50"/>
                        <a:pt x="16727" y="719"/>
                        <a:pt x="17149" y="2686"/>
                      </a:cubicBezTo>
                      <a:cubicBezTo>
                        <a:pt x="21267" y="21030"/>
                        <a:pt x="25523" y="39348"/>
                        <a:pt x="29761" y="576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A24F8A94-4F1C-3742-C590-9662C237124B}"/>
                    </a:ext>
                  </a:extLst>
                </p:cNvPr>
                <p:cNvSpPr/>
                <p:nvPr/>
              </p:nvSpPr>
              <p:spPr>
                <a:xfrm>
                  <a:off x="10018062" y="3793233"/>
                  <a:ext cx="44842" cy="77524"/>
                </a:xfrm>
                <a:custGeom>
                  <a:avLst/>
                  <a:gdLst>
                    <a:gd name="connsiteX0" fmla="*/ 1933 w 44842"/>
                    <a:gd name="connsiteY0" fmla="*/ 57749 h 77524"/>
                    <a:gd name="connsiteX1" fmla="*/ 20301 w 44842"/>
                    <a:gd name="connsiteY1" fmla="*/ 62592 h 77524"/>
                    <a:gd name="connsiteX2" fmla="*/ 28083 w 44842"/>
                    <a:gd name="connsiteY2" fmla="*/ 54124 h 77524"/>
                    <a:gd name="connsiteX3" fmla="*/ 23296 w 44842"/>
                    <a:gd name="connsiteY3" fmla="*/ 48051 h 77524"/>
                    <a:gd name="connsiteX4" fmla="*/ 14292 w 44842"/>
                    <a:gd name="connsiteY4" fmla="*/ 44211 h 77524"/>
                    <a:gd name="connsiteX5" fmla="*/ 306 w 44842"/>
                    <a:gd name="connsiteY5" fmla="*/ 18988 h 77524"/>
                    <a:gd name="connsiteX6" fmla="*/ 21115 w 44842"/>
                    <a:gd name="connsiteY6" fmla="*/ 279 h 77524"/>
                    <a:gd name="connsiteX7" fmla="*/ 38846 w 44842"/>
                    <a:gd name="connsiteY7" fmla="*/ 1736 h 77524"/>
                    <a:gd name="connsiteX8" fmla="*/ 41369 w 44842"/>
                    <a:gd name="connsiteY8" fmla="*/ 5519 h 77524"/>
                    <a:gd name="connsiteX9" fmla="*/ 40738 w 44842"/>
                    <a:gd name="connsiteY9" fmla="*/ 15325 h 77524"/>
                    <a:gd name="connsiteX10" fmla="*/ 37989 w 44842"/>
                    <a:gd name="connsiteY10" fmla="*/ 17134 h 77524"/>
                    <a:gd name="connsiteX11" fmla="*/ 23605 w 44842"/>
                    <a:gd name="connsiteY11" fmla="*/ 15047 h 77524"/>
                    <a:gd name="connsiteX12" fmla="*/ 16417 w 44842"/>
                    <a:gd name="connsiteY12" fmla="*/ 20615 h 77524"/>
                    <a:gd name="connsiteX13" fmla="*/ 21462 w 44842"/>
                    <a:gd name="connsiteY13" fmla="*/ 28119 h 77524"/>
                    <a:gd name="connsiteX14" fmla="*/ 32515 w 44842"/>
                    <a:gd name="connsiteY14" fmla="*/ 32533 h 77524"/>
                    <a:gd name="connsiteX15" fmla="*/ 44496 w 44842"/>
                    <a:gd name="connsiteY15" fmla="*/ 48114 h 77524"/>
                    <a:gd name="connsiteX16" fmla="*/ 22010 w 44842"/>
                    <a:gd name="connsiteY16" fmla="*/ 77379 h 77524"/>
                    <a:gd name="connsiteX17" fmla="*/ 2961 w 44842"/>
                    <a:gd name="connsiteY17" fmla="*/ 75178 h 77524"/>
                    <a:gd name="connsiteX18" fmla="*/ 697 w 44842"/>
                    <a:gd name="connsiteY18" fmla="*/ 73091 h 77524"/>
                    <a:gd name="connsiteX19" fmla="*/ 1933 w 44842"/>
                    <a:gd name="connsiteY19" fmla="*/ 57749 h 7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4842" h="77524">
                      <a:moveTo>
                        <a:pt x="1933" y="57749"/>
                      </a:moveTo>
                      <a:cubicBezTo>
                        <a:pt x="7860" y="61255"/>
                        <a:pt x="13838" y="63059"/>
                        <a:pt x="20301" y="62592"/>
                      </a:cubicBezTo>
                      <a:cubicBezTo>
                        <a:pt x="26178" y="62163"/>
                        <a:pt x="28814" y="59168"/>
                        <a:pt x="28083" y="54124"/>
                      </a:cubicBezTo>
                      <a:cubicBezTo>
                        <a:pt x="27660" y="51185"/>
                        <a:pt x="25819" y="49262"/>
                        <a:pt x="23296" y="48051"/>
                      </a:cubicBezTo>
                      <a:cubicBezTo>
                        <a:pt x="20358" y="46639"/>
                        <a:pt x="17325" y="45422"/>
                        <a:pt x="14292" y="44211"/>
                      </a:cubicBezTo>
                      <a:cubicBezTo>
                        <a:pt x="3528" y="39929"/>
                        <a:pt x="-1315" y="32381"/>
                        <a:pt x="306" y="18988"/>
                      </a:cubicBezTo>
                      <a:cubicBezTo>
                        <a:pt x="1624" y="8117"/>
                        <a:pt x="9437" y="1383"/>
                        <a:pt x="21115" y="279"/>
                      </a:cubicBezTo>
                      <a:cubicBezTo>
                        <a:pt x="27061" y="-374"/>
                        <a:pt x="33083" y="121"/>
                        <a:pt x="38846" y="1736"/>
                      </a:cubicBezTo>
                      <a:cubicBezTo>
                        <a:pt x="40883" y="2366"/>
                        <a:pt x="41608" y="3337"/>
                        <a:pt x="41369" y="5519"/>
                      </a:cubicBezTo>
                      <a:cubicBezTo>
                        <a:pt x="40978" y="8773"/>
                        <a:pt x="40763" y="12047"/>
                        <a:pt x="40738" y="15325"/>
                      </a:cubicBezTo>
                      <a:cubicBezTo>
                        <a:pt x="40738" y="17595"/>
                        <a:pt x="40259" y="18231"/>
                        <a:pt x="37989" y="17134"/>
                      </a:cubicBezTo>
                      <a:cubicBezTo>
                        <a:pt x="33449" y="14940"/>
                        <a:pt x="28574" y="14486"/>
                        <a:pt x="23605" y="15047"/>
                      </a:cubicBezTo>
                      <a:cubicBezTo>
                        <a:pt x="19450" y="15514"/>
                        <a:pt x="16966" y="17487"/>
                        <a:pt x="16417" y="20615"/>
                      </a:cubicBezTo>
                      <a:cubicBezTo>
                        <a:pt x="15868" y="23743"/>
                        <a:pt x="17502" y="26378"/>
                        <a:pt x="21462" y="28119"/>
                      </a:cubicBezTo>
                      <a:cubicBezTo>
                        <a:pt x="25087" y="29702"/>
                        <a:pt x="28871" y="30944"/>
                        <a:pt x="32515" y="32533"/>
                      </a:cubicBezTo>
                      <a:cubicBezTo>
                        <a:pt x="39401" y="35465"/>
                        <a:pt x="43525" y="40585"/>
                        <a:pt x="44496" y="48114"/>
                      </a:cubicBezTo>
                      <a:cubicBezTo>
                        <a:pt x="46319" y="62378"/>
                        <a:pt x="41255" y="75796"/>
                        <a:pt x="22010" y="77379"/>
                      </a:cubicBezTo>
                      <a:cubicBezTo>
                        <a:pt x="15578" y="77868"/>
                        <a:pt x="9109" y="77122"/>
                        <a:pt x="2961" y="75178"/>
                      </a:cubicBezTo>
                      <a:cubicBezTo>
                        <a:pt x="1958" y="74869"/>
                        <a:pt x="545" y="74857"/>
                        <a:pt x="697" y="73091"/>
                      </a:cubicBezTo>
                      <a:cubicBezTo>
                        <a:pt x="1144" y="68040"/>
                        <a:pt x="1510" y="63065"/>
                        <a:pt x="1933" y="5774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C355BE77-1839-9570-437A-5AF9A13C8F6A}"/>
                    </a:ext>
                  </a:extLst>
                </p:cNvPr>
                <p:cNvSpPr/>
                <p:nvPr/>
              </p:nvSpPr>
              <p:spPr>
                <a:xfrm>
                  <a:off x="10219394" y="3793238"/>
                  <a:ext cx="45109" cy="77458"/>
                </a:xfrm>
                <a:custGeom>
                  <a:avLst/>
                  <a:gdLst>
                    <a:gd name="connsiteX0" fmla="*/ 40294 w 45109"/>
                    <a:gd name="connsiteY0" fmla="*/ 18069 h 77458"/>
                    <a:gd name="connsiteX1" fmla="*/ 24183 w 45109"/>
                    <a:gd name="connsiteY1" fmla="*/ 14953 h 77458"/>
                    <a:gd name="connsiteX2" fmla="*/ 17814 w 45109"/>
                    <a:gd name="connsiteY2" fmla="*/ 18106 h 77458"/>
                    <a:gd name="connsiteX3" fmla="*/ 20450 w 45109"/>
                    <a:gd name="connsiteY3" fmla="*/ 27325 h 77458"/>
                    <a:gd name="connsiteX4" fmla="*/ 29479 w 45109"/>
                    <a:gd name="connsiteY4" fmla="*/ 31109 h 77458"/>
                    <a:gd name="connsiteX5" fmla="*/ 43472 w 45109"/>
                    <a:gd name="connsiteY5" fmla="*/ 62635 h 77458"/>
                    <a:gd name="connsiteX6" fmla="*/ 40256 w 45109"/>
                    <a:gd name="connsiteY6" fmla="*/ 68464 h 77458"/>
                    <a:gd name="connsiteX7" fmla="*/ 21913 w 45109"/>
                    <a:gd name="connsiteY7" fmla="*/ 77292 h 77458"/>
                    <a:gd name="connsiteX8" fmla="*/ 3191 w 45109"/>
                    <a:gd name="connsiteY8" fmla="*/ 75167 h 77458"/>
                    <a:gd name="connsiteX9" fmla="*/ 902 w 45109"/>
                    <a:gd name="connsiteY9" fmla="*/ 72354 h 77458"/>
                    <a:gd name="connsiteX10" fmla="*/ 1980 w 45109"/>
                    <a:gd name="connsiteY10" fmla="*/ 57782 h 77458"/>
                    <a:gd name="connsiteX11" fmla="*/ 15310 w 45109"/>
                    <a:gd name="connsiteY11" fmla="*/ 62429 h 77458"/>
                    <a:gd name="connsiteX12" fmla="*/ 21616 w 45109"/>
                    <a:gd name="connsiteY12" fmla="*/ 62429 h 77458"/>
                    <a:gd name="connsiteX13" fmla="*/ 27752 w 45109"/>
                    <a:gd name="connsiteY13" fmla="*/ 57568 h 77458"/>
                    <a:gd name="connsiteX14" fmla="*/ 24599 w 45109"/>
                    <a:gd name="connsiteY14" fmla="*/ 48897 h 77458"/>
                    <a:gd name="connsiteX15" fmla="*/ 14743 w 45109"/>
                    <a:gd name="connsiteY15" fmla="*/ 44420 h 77458"/>
                    <a:gd name="connsiteX16" fmla="*/ 624 w 45109"/>
                    <a:gd name="connsiteY16" fmla="*/ 28820 h 77458"/>
                    <a:gd name="connsiteX17" fmla="*/ 22606 w 45109"/>
                    <a:gd name="connsiteY17" fmla="*/ 148 h 77458"/>
                    <a:gd name="connsiteX18" fmla="*/ 38938 w 45109"/>
                    <a:gd name="connsiteY18" fmla="*/ 1724 h 77458"/>
                    <a:gd name="connsiteX19" fmla="*/ 41385 w 45109"/>
                    <a:gd name="connsiteY19" fmla="*/ 5117 h 77458"/>
                    <a:gd name="connsiteX20" fmla="*/ 40294 w 45109"/>
                    <a:gd name="connsiteY20" fmla="*/ 18069 h 7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5109" h="77458">
                      <a:moveTo>
                        <a:pt x="40294" y="18069"/>
                      </a:moveTo>
                      <a:cubicBezTo>
                        <a:pt x="35047" y="15641"/>
                        <a:pt x="29782" y="14323"/>
                        <a:pt x="24183" y="14953"/>
                      </a:cubicBezTo>
                      <a:cubicBezTo>
                        <a:pt x="21660" y="15237"/>
                        <a:pt x="19327" y="15868"/>
                        <a:pt x="17814" y="18106"/>
                      </a:cubicBezTo>
                      <a:cubicBezTo>
                        <a:pt x="15714" y="21221"/>
                        <a:pt x="16748" y="25352"/>
                        <a:pt x="20450" y="27325"/>
                      </a:cubicBezTo>
                      <a:cubicBezTo>
                        <a:pt x="23312" y="28851"/>
                        <a:pt x="26440" y="29904"/>
                        <a:pt x="29479" y="31109"/>
                      </a:cubicBezTo>
                      <a:cubicBezTo>
                        <a:pt x="42053" y="35950"/>
                        <a:pt x="48315" y="50065"/>
                        <a:pt x="43472" y="62635"/>
                      </a:cubicBezTo>
                      <a:cubicBezTo>
                        <a:pt x="42671" y="64716"/>
                        <a:pt x="41593" y="66677"/>
                        <a:pt x="40256" y="68464"/>
                      </a:cubicBezTo>
                      <a:cubicBezTo>
                        <a:pt x="35735" y="74650"/>
                        <a:pt x="29101" y="76661"/>
                        <a:pt x="21913" y="77292"/>
                      </a:cubicBezTo>
                      <a:cubicBezTo>
                        <a:pt x="15550" y="77859"/>
                        <a:pt x="9301" y="76939"/>
                        <a:pt x="3191" y="75167"/>
                      </a:cubicBezTo>
                      <a:cubicBezTo>
                        <a:pt x="1791" y="74763"/>
                        <a:pt x="668" y="74322"/>
                        <a:pt x="902" y="72354"/>
                      </a:cubicBezTo>
                      <a:cubicBezTo>
                        <a:pt x="1387" y="67619"/>
                        <a:pt x="1621" y="62858"/>
                        <a:pt x="1980" y="57782"/>
                      </a:cubicBezTo>
                      <a:cubicBezTo>
                        <a:pt x="6394" y="60039"/>
                        <a:pt x="10606" y="61944"/>
                        <a:pt x="15310" y="62429"/>
                      </a:cubicBezTo>
                      <a:cubicBezTo>
                        <a:pt x="17404" y="62714"/>
                        <a:pt x="19523" y="62714"/>
                        <a:pt x="21616" y="62429"/>
                      </a:cubicBezTo>
                      <a:cubicBezTo>
                        <a:pt x="24574" y="61937"/>
                        <a:pt x="27102" y="60821"/>
                        <a:pt x="27752" y="57568"/>
                      </a:cubicBezTo>
                      <a:cubicBezTo>
                        <a:pt x="28433" y="54106"/>
                        <a:pt x="27689" y="51029"/>
                        <a:pt x="24599" y="48897"/>
                      </a:cubicBezTo>
                      <a:cubicBezTo>
                        <a:pt x="21509" y="46766"/>
                        <a:pt x="18098" y="45744"/>
                        <a:pt x="14743" y="44420"/>
                      </a:cubicBezTo>
                      <a:cubicBezTo>
                        <a:pt x="7466" y="41532"/>
                        <a:pt x="2251" y="36904"/>
                        <a:pt x="624" y="28820"/>
                      </a:cubicBezTo>
                      <a:cubicBezTo>
                        <a:pt x="-2528" y="12986"/>
                        <a:pt x="6482" y="1106"/>
                        <a:pt x="22606" y="148"/>
                      </a:cubicBezTo>
                      <a:cubicBezTo>
                        <a:pt x="28098" y="-289"/>
                        <a:pt x="33629" y="245"/>
                        <a:pt x="38938" y="1724"/>
                      </a:cubicBezTo>
                      <a:cubicBezTo>
                        <a:pt x="40678" y="2241"/>
                        <a:pt x="41681" y="2903"/>
                        <a:pt x="41385" y="5117"/>
                      </a:cubicBezTo>
                      <a:cubicBezTo>
                        <a:pt x="40804" y="9285"/>
                        <a:pt x="40647" y="13503"/>
                        <a:pt x="40294" y="1806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4" name="Freeform 473">
                  <a:extLst>
                    <a:ext uri="{FF2B5EF4-FFF2-40B4-BE49-F238E27FC236}">
                      <a16:creationId xmlns:a16="http://schemas.microsoft.com/office/drawing/2014/main" id="{34DB2D0B-2C51-B793-9C52-26D95A979C94}"/>
                    </a:ext>
                  </a:extLst>
                </p:cNvPr>
                <p:cNvSpPr/>
                <p:nvPr/>
              </p:nvSpPr>
              <p:spPr>
                <a:xfrm>
                  <a:off x="10102550" y="3794395"/>
                  <a:ext cx="45621" cy="75058"/>
                </a:xfrm>
                <a:custGeom>
                  <a:avLst/>
                  <a:gdLst>
                    <a:gd name="connsiteX0" fmla="*/ 30822 w 45621"/>
                    <a:gd name="connsiteY0" fmla="*/ 45004 h 75058"/>
                    <a:gd name="connsiteX1" fmla="*/ 30885 w 45621"/>
                    <a:gd name="connsiteY1" fmla="*/ 72390 h 75058"/>
                    <a:gd name="connsiteX2" fmla="*/ 28142 w 45621"/>
                    <a:gd name="connsiteY2" fmla="*/ 75044 h 75058"/>
                    <a:gd name="connsiteX3" fmla="*/ 17611 w 45621"/>
                    <a:gd name="connsiteY3" fmla="*/ 75044 h 75058"/>
                    <a:gd name="connsiteX4" fmla="*/ 14704 w 45621"/>
                    <a:gd name="connsiteY4" fmla="*/ 72131 h 75058"/>
                    <a:gd name="connsiteX5" fmla="*/ 14824 w 45621"/>
                    <a:gd name="connsiteY5" fmla="*/ 18413 h 75058"/>
                    <a:gd name="connsiteX6" fmla="*/ 11223 w 45621"/>
                    <a:gd name="connsiteY6" fmla="*/ 14743 h 75058"/>
                    <a:gd name="connsiteX7" fmla="*/ 2458 w 45621"/>
                    <a:gd name="connsiteY7" fmla="*/ 14837 h 75058"/>
                    <a:gd name="connsiteX8" fmla="*/ 6 w 45621"/>
                    <a:gd name="connsiteY8" fmla="*/ 12504 h 75058"/>
                    <a:gd name="connsiteX9" fmla="*/ 6 w 45621"/>
                    <a:gd name="connsiteY9" fmla="*/ 2327 h 75058"/>
                    <a:gd name="connsiteX10" fmla="*/ 2490 w 45621"/>
                    <a:gd name="connsiteY10" fmla="*/ 0 h 75058"/>
                    <a:gd name="connsiteX11" fmla="*/ 43219 w 45621"/>
                    <a:gd name="connsiteY11" fmla="*/ 0 h 75058"/>
                    <a:gd name="connsiteX12" fmla="*/ 45615 w 45621"/>
                    <a:gd name="connsiteY12" fmla="*/ 2352 h 75058"/>
                    <a:gd name="connsiteX13" fmla="*/ 45615 w 45621"/>
                    <a:gd name="connsiteY13" fmla="*/ 12530 h 75058"/>
                    <a:gd name="connsiteX14" fmla="*/ 43212 w 45621"/>
                    <a:gd name="connsiteY14" fmla="*/ 14850 h 75058"/>
                    <a:gd name="connsiteX15" fmla="*/ 34088 w 45621"/>
                    <a:gd name="connsiteY15" fmla="*/ 14768 h 75058"/>
                    <a:gd name="connsiteX16" fmla="*/ 30740 w 45621"/>
                    <a:gd name="connsiteY16" fmla="*/ 17978 h 75058"/>
                    <a:gd name="connsiteX17" fmla="*/ 30822 w 45621"/>
                    <a:gd name="connsiteY17" fmla="*/ 45004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21" h="75058">
                      <a:moveTo>
                        <a:pt x="30822" y="45004"/>
                      </a:moveTo>
                      <a:cubicBezTo>
                        <a:pt x="30822" y="54128"/>
                        <a:pt x="30740" y="63291"/>
                        <a:pt x="30885" y="72390"/>
                      </a:cubicBezTo>
                      <a:cubicBezTo>
                        <a:pt x="30922" y="74635"/>
                        <a:pt x="30254" y="75152"/>
                        <a:pt x="28142" y="75044"/>
                      </a:cubicBezTo>
                      <a:cubicBezTo>
                        <a:pt x="24636" y="74855"/>
                        <a:pt x="21117" y="74855"/>
                        <a:pt x="17611" y="75044"/>
                      </a:cubicBezTo>
                      <a:cubicBezTo>
                        <a:pt x="15284" y="75177"/>
                        <a:pt x="14692" y="74414"/>
                        <a:pt x="14704" y="72131"/>
                      </a:cubicBezTo>
                      <a:cubicBezTo>
                        <a:pt x="14799" y="54229"/>
                        <a:pt x="14704" y="36321"/>
                        <a:pt x="14824" y="18413"/>
                      </a:cubicBezTo>
                      <a:cubicBezTo>
                        <a:pt x="14824" y="15550"/>
                        <a:pt x="14237" y="14453"/>
                        <a:pt x="11223" y="14743"/>
                      </a:cubicBezTo>
                      <a:cubicBezTo>
                        <a:pt x="8329" y="15027"/>
                        <a:pt x="5378" y="14743"/>
                        <a:pt x="2458" y="14837"/>
                      </a:cubicBezTo>
                      <a:cubicBezTo>
                        <a:pt x="693" y="14900"/>
                        <a:pt x="-64" y="14434"/>
                        <a:pt x="6" y="12504"/>
                      </a:cubicBezTo>
                      <a:cubicBezTo>
                        <a:pt x="151" y="9118"/>
                        <a:pt x="151" y="5713"/>
                        <a:pt x="6" y="2327"/>
                      </a:cubicBezTo>
                      <a:cubicBezTo>
                        <a:pt x="-76" y="366"/>
                        <a:pt x="756" y="-6"/>
                        <a:pt x="2490" y="0"/>
                      </a:cubicBezTo>
                      <a:cubicBezTo>
                        <a:pt x="16066" y="51"/>
                        <a:pt x="29642" y="51"/>
                        <a:pt x="43219" y="0"/>
                      </a:cubicBezTo>
                      <a:cubicBezTo>
                        <a:pt x="45022" y="0"/>
                        <a:pt x="45690" y="473"/>
                        <a:pt x="45615" y="2352"/>
                      </a:cubicBezTo>
                      <a:cubicBezTo>
                        <a:pt x="45476" y="5738"/>
                        <a:pt x="45470" y="9143"/>
                        <a:pt x="45615" y="12530"/>
                      </a:cubicBezTo>
                      <a:cubicBezTo>
                        <a:pt x="45697" y="14421"/>
                        <a:pt x="44984" y="14926"/>
                        <a:pt x="43212" y="14850"/>
                      </a:cubicBezTo>
                      <a:cubicBezTo>
                        <a:pt x="40173" y="14724"/>
                        <a:pt x="37115" y="14982"/>
                        <a:pt x="34088" y="14768"/>
                      </a:cubicBezTo>
                      <a:cubicBezTo>
                        <a:pt x="31566" y="14585"/>
                        <a:pt x="30677" y="15222"/>
                        <a:pt x="30740" y="17978"/>
                      </a:cubicBezTo>
                      <a:cubicBezTo>
                        <a:pt x="30948" y="26976"/>
                        <a:pt x="30822" y="35993"/>
                        <a:pt x="30822" y="4500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D7654644-7A0F-7304-58CB-2E36450E39BA}"/>
                    </a:ext>
                  </a:extLst>
                </p:cNvPr>
                <p:cNvSpPr/>
                <p:nvPr/>
              </p:nvSpPr>
              <p:spPr>
                <a:xfrm>
                  <a:off x="9670129" y="3896982"/>
                  <a:ext cx="75651" cy="58589"/>
                </a:xfrm>
                <a:custGeom>
                  <a:avLst/>
                  <a:gdLst>
                    <a:gd name="connsiteX0" fmla="*/ 57450 w 75651"/>
                    <a:gd name="connsiteY0" fmla="*/ 11540 h 58589"/>
                    <a:gd name="connsiteX1" fmla="*/ 33640 w 75651"/>
                    <a:gd name="connsiteY1" fmla="*/ 54747 h 58589"/>
                    <a:gd name="connsiteX2" fmla="*/ 30638 w 75651"/>
                    <a:gd name="connsiteY2" fmla="*/ 58575 h 58589"/>
                    <a:gd name="connsiteX3" fmla="*/ 28595 w 75651"/>
                    <a:gd name="connsiteY3" fmla="*/ 53997 h 58589"/>
                    <a:gd name="connsiteX4" fmla="*/ 19704 w 75651"/>
                    <a:gd name="connsiteY4" fmla="*/ 15418 h 58589"/>
                    <a:gd name="connsiteX5" fmla="*/ 18569 w 75651"/>
                    <a:gd name="connsiteY5" fmla="*/ 13754 h 58589"/>
                    <a:gd name="connsiteX6" fmla="*/ 14969 w 75651"/>
                    <a:gd name="connsiteY6" fmla="*/ 29688 h 58589"/>
                    <a:gd name="connsiteX7" fmla="*/ 10876 w 75651"/>
                    <a:gd name="connsiteY7" fmla="*/ 48517 h 58589"/>
                    <a:gd name="connsiteX8" fmla="*/ 14981 w 75651"/>
                    <a:gd name="connsiteY8" fmla="*/ 54583 h 58589"/>
                    <a:gd name="connsiteX9" fmla="*/ 16451 w 75651"/>
                    <a:gd name="connsiteY9" fmla="*/ 55907 h 58589"/>
                    <a:gd name="connsiteX10" fmla="*/ 14761 w 75651"/>
                    <a:gd name="connsiteY10" fmla="*/ 57534 h 58589"/>
                    <a:gd name="connsiteX11" fmla="*/ 1424 w 75651"/>
                    <a:gd name="connsiteY11" fmla="*/ 57496 h 58589"/>
                    <a:gd name="connsiteX12" fmla="*/ 12 w 75651"/>
                    <a:gd name="connsiteY12" fmla="*/ 56519 h 58589"/>
                    <a:gd name="connsiteX13" fmla="*/ 957 w 75651"/>
                    <a:gd name="connsiteY13" fmla="*/ 54627 h 58589"/>
                    <a:gd name="connsiteX14" fmla="*/ 6664 w 75651"/>
                    <a:gd name="connsiteY14" fmla="*/ 47842 h 58589"/>
                    <a:gd name="connsiteX15" fmla="*/ 15864 w 75651"/>
                    <a:gd name="connsiteY15" fmla="*/ 9346 h 58589"/>
                    <a:gd name="connsiteX16" fmla="*/ 11545 w 75651"/>
                    <a:gd name="connsiteY16" fmla="*/ 3248 h 58589"/>
                    <a:gd name="connsiteX17" fmla="*/ 9155 w 75651"/>
                    <a:gd name="connsiteY17" fmla="*/ 1306 h 58589"/>
                    <a:gd name="connsiteX18" fmla="*/ 11816 w 75651"/>
                    <a:gd name="connsiteY18" fmla="*/ 228 h 58589"/>
                    <a:gd name="connsiteX19" fmla="*/ 22327 w 75651"/>
                    <a:gd name="connsiteY19" fmla="*/ 190 h 58589"/>
                    <a:gd name="connsiteX20" fmla="*/ 26823 w 75651"/>
                    <a:gd name="connsiteY20" fmla="*/ 3513 h 58589"/>
                    <a:gd name="connsiteX21" fmla="*/ 35330 w 75651"/>
                    <a:gd name="connsiteY21" fmla="*/ 41385 h 58589"/>
                    <a:gd name="connsiteX22" fmla="*/ 37392 w 75651"/>
                    <a:gd name="connsiteY22" fmla="*/ 39115 h 58589"/>
                    <a:gd name="connsiteX23" fmla="*/ 57286 w 75651"/>
                    <a:gd name="connsiteY23" fmla="*/ 2498 h 58589"/>
                    <a:gd name="connsiteX24" fmla="*/ 61568 w 75651"/>
                    <a:gd name="connsiteY24" fmla="*/ 158 h 58589"/>
                    <a:gd name="connsiteX25" fmla="*/ 73833 w 75651"/>
                    <a:gd name="connsiteY25" fmla="*/ 158 h 58589"/>
                    <a:gd name="connsiteX26" fmla="*/ 75649 w 75651"/>
                    <a:gd name="connsiteY26" fmla="*/ 1010 h 58589"/>
                    <a:gd name="connsiteX27" fmla="*/ 74186 w 75651"/>
                    <a:gd name="connsiteY27" fmla="*/ 3236 h 58589"/>
                    <a:gd name="connsiteX28" fmla="*/ 68214 w 75651"/>
                    <a:gd name="connsiteY28" fmla="*/ 9579 h 58589"/>
                    <a:gd name="connsiteX29" fmla="*/ 62167 w 75651"/>
                    <a:gd name="connsiteY29" fmla="*/ 48738 h 58589"/>
                    <a:gd name="connsiteX30" fmla="*/ 66625 w 75651"/>
                    <a:gd name="connsiteY30" fmla="*/ 54633 h 58589"/>
                    <a:gd name="connsiteX31" fmla="*/ 68366 w 75651"/>
                    <a:gd name="connsiteY31" fmla="*/ 56122 h 58589"/>
                    <a:gd name="connsiteX32" fmla="*/ 66562 w 75651"/>
                    <a:gd name="connsiteY32" fmla="*/ 57547 h 58589"/>
                    <a:gd name="connsiteX33" fmla="*/ 47248 w 75651"/>
                    <a:gd name="connsiteY33" fmla="*/ 57515 h 58589"/>
                    <a:gd name="connsiteX34" fmla="*/ 45413 w 75651"/>
                    <a:gd name="connsiteY34" fmla="*/ 56254 h 58589"/>
                    <a:gd name="connsiteX35" fmla="*/ 47128 w 75651"/>
                    <a:gd name="connsiteY35" fmla="*/ 54640 h 58589"/>
                    <a:gd name="connsiteX36" fmla="*/ 52576 w 75651"/>
                    <a:gd name="connsiteY36" fmla="*/ 48839 h 58589"/>
                    <a:gd name="connsiteX37" fmla="*/ 58094 w 75651"/>
                    <a:gd name="connsiteY37" fmla="*/ 12089 h 58589"/>
                    <a:gd name="connsiteX38" fmla="*/ 57993 w 75651"/>
                    <a:gd name="connsiteY38" fmla="*/ 10449 h 58589"/>
                    <a:gd name="connsiteX39" fmla="*/ 57450 w 75651"/>
                    <a:gd name="connsiteY39" fmla="*/ 11540 h 58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5651" h="58589">
                      <a:moveTo>
                        <a:pt x="57450" y="11540"/>
                      </a:moveTo>
                      <a:cubicBezTo>
                        <a:pt x="49522" y="25947"/>
                        <a:pt x="41585" y="40349"/>
                        <a:pt x="33640" y="54747"/>
                      </a:cubicBezTo>
                      <a:cubicBezTo>
                        <a:pt x="32845" y="56178"/>
                        <a:pt x="32606" y="58808"/>
                        <a:pt x="30638" y="58575"/>
                      </a:cubicBezTo>
                      <a:cubicBezTo>
                        <a:pt x="28431" y="58316"/>
                        <a:pt x="28980" y="55642"/>
                        <a:pt x="28595" y="53997"/>
                      </a:cubicBezTo>
                      <a:cubicBezTo>
                        <a:pt x="25575" y="41152"/>
                        <a:pt x="22655" y="28282"/>
                        <a:pt x="19704" y="15418"/>
                      </a:cubicBezTo>
                      <a:cubicBezTo>
                        <a:pt x="19569" y="14732"/>
                        <a:pt x="19159" y="14131"/>
                        <a:pt x="18569" y="13754"/>
                      </a:cubicBezTo>
                      <a:cubicBezTo>
                        <a:pt x="17365" y="19063"/>
                        <a:pt x="16142" y="24366"/>
                        <a:pt x="14969" y="29688"/>
                      </a:cubicBezTo>
                      <a:cubicBezTo>
                        <a:pt x="13581" y="35956"/>
                        <a:pt x="12238" y="42236"/>
                        <a:pt x="10876" y="48517"/>
                      </a:cubicBezTo>
                      <a:cubicBezTo>
                        <a:pt x="9842" y="53271"/>
                        <a:pt x="10202" y="53826"/>
                        <a:pt x="14981" y="54583"/>
                      </a:cubicBezTo>
                      <a:cubicBezTo>
                        <a:pt x="15807" y="54715"/>
                        <a:pt x="16652" y="54583"/>
                        <a:pt x="16451" y="55907"/>
                      </a:cubicBezTo>
                      <a:cubicBezTo>
                        <a:pt x="16299" y="56935"/>
                        <a:pt x="16072" y="57559"/>
                        <a:pt x="14761" y="57534"/>
                      </a:cubicBezTo>
                      <a:cubicBezTo>
                        <a:pt x="10347" y="57440"/>
                        <a:pt x="5870" y="57496"/>
                        <a:pt x="1424" y="57496"/>
                      </a:cubicBezTo>
                      <a:cubicBezTo>
                        <a:pt x="718" y="57496"/>
                        <a:pt x="-89" y="57578"/>
                        <a:pt x="12" y="56519"/>
                      </a:cubicBezTo>
                      <a:cubicBezTo>
                        <a:pt x="81" y="55800"/>
                        <a:pt x="-335" y="54709"/>
                        <a:pt x="957" y="54627"/>
                      </a:cubicBezTo>
                      <a:cubicBezTo>
                        <a:pt x="5302" y="54400"/>
                        <a:pt x="5895" y="51115"/>
                        <a:pt x="6664" y="47842"/>
                      </a:cubicBezTo>
                      <a:cubicBezTo>
                        <a:pt x="9697" y="34997"/>
                        <a:pt x="12831" y="22184"/>
                        <a:pt x="15864" y="9346"/>
                      </a:cubicBezTo>
                      <a:cubicBezTo>
                        <a:pt x="16987" y="4623"/>
                        <a:pt x="16324" y="3772"/>
                        <a:pt x="11545" y="3248"/>
                      </a:cubicBezTo>
                      <a:cubicBezTo>
                        <a:pt x="10334" y="3116"/>
                        <a:pt x="8833" y="3475"/>
                        <a:pt x="9155" y="1306"/>
                      </a:cubicBezTo>
                      <a:cubicBezTo>
                        <a:pt x="9464" y="-731"/>
                        <a:pt x="10794" y="221"/>
                        <a:pt x="11816" y="228"/>
                      </a:cubicBezTo>
                      <a:cubicBezTo>
                        <a:pt x="15328" y="228"/>
                        <a:pt x="18897" y="707"/>
                        <a:pt x="22327" y="190"/>
                      </a:cubicBezTo>
                      <a:cubicBezTo>
                        <a:pt x="25430" y="-277"/>
                        <a:pt x="26237" y="776"/>
                        <a:pt x="26823" y="3513"/>
                      </a:cubicBezTo>
                      <a:cubicBezTo>
                        <a:pt x="29548" y="16124"/>
                        <a:pt x="32499" y="28736"/>
                        <a:pt x="35330" y="41385"/>
                      </a:cubicBezTo>
                      <a:cubicBezTo>
                        <a:pt x="36875" y="41209"/>
                        <a:pt x="36932" y="39947"/>
                        <a:pt x="37392" y="39115"/>
                      </a:cubicBezTo>
                      <a:cubicBezTo>
                        <a:pt x="44057" y="26926"/>
                        <a:pt x="50735" y="14750"/>
                        <a:pt x="57286" y="2498"/>
                      </a:cubicBezTo>
                      <a:cubicBezTo>
                        <a:pt x="58308" y="606"/>
                        <a:pt x="59266" y="-119"/>
                        <a:pt x="61568" y="158"/>
                      </a:cubicBezTo>
                      <a:cubicBezTo>
                        <a:pt x="65643" y="612"/>
                        <a:pt x="69757" y="612"/>
                        <a:pt x="73833" y="158"/>
                      </a:cubicBezTo>
                      <a:cubicBezTo>
                        <a:pt x="74615" y="83"/>
                        <a:pt x="75636" y="-289"/>
                        <a:pt x="75649" y="1010"/>
                      </a:cubicBezTo>
                      <a:cubicBezTo>
                        <a:pt x="75649" y="1981"/>
                        <a:pt x="75781" y="3437"/>
                        <a:pt x="74186" y="3236"/>
                      </a:cubicBezTo>
                      <a:cubicBezTo>
                        <a:pt x="69204" y="2605"/>
                        <a:pt x="68744" y="6149"/>
                        <a:pt x="68214" y="9579"/>
                      </a:cubicBezTo>
                      <a:cubicBezTo>
                        <a:pt x="66171" y="22611"/>
                        <a:pt x="64155" y="35664"/>
                        <a:pt x="62167" y="48738"/>
                      </a:cubicBezTo>
                      <a:cubicBezTo>
                        <a:pt x="61385" y="53782"/>
                        <a:pt x="61480" y="53965"/>
                        <a:pt x="66625" y="54633"/>
                      </a:cubicBezTo>
                      <a:cubicBezTo>
                        <a:pt x="67634" y="54766"/>
                        <a:pt x="68422" y="54722"/>
                        <a:pt x="68366" y="56122"/>
                      </a:cubicBezTo>
                      <a:cubicBezTo>
                        <a:pt x="68309" y="57522"/>
                        <a:pt x="67640" y="57559"/>
                        <a:pt x="66562" y="57547"/>
                      </a:cubicBezTo>
                      <a:cubicBezTo>
                        <a:pt x="60124" y="57509"/>
                        <a:pt x="53686" y="57547"/>
                        <a:pt x="47248" y="57515"/>
                      </a:cubicBezTo>
                      <a:cubicBezTo>
                        <a:pt x="46384" y="57515"/>
                        <a:pt x="45268" y="57868"/>
                        <a:pt x="45413" y="56254"/>
                      </a:cubicBezTo>
                      <a:cubicBezTo>
                        <a:pt x="45507" y="55125"/>
                        <a:pt x="45911" y="54583"/>
                        <a:pt x="47128" y="54640"/>
                      </a:cubicBezTo>
                      <a:cubicBezTo>
                        <a:pt x="51182" y="54835"/>
                        <a:pt x="52090" y="52118"/>
                        <a:pt x="52576" y="48839"/>
                      </a:cubicBezTo>
                      <a:cubicBezTo>
                        <a:pt x="54379" y="36580"/>
                        <a:pt x="56252" y="24341"/>
                        <a:pt x="58094" y="12089"/>
                      </a:cubicBezTo>
                      <a:cubicBezTo>
                        <a:pt x="58289" y="11528"/>
                        <a:pt x="58648" y="10960"/>
                        <a:pt x="57993" y="10449"/>
                      </a:cubicBezTo>
                      <a:cubicBezTo>
                        <a:pt x="57816" y="10802"/>
                        <a:pt x="57633" y="11174"/>
                        <a:pt x="57450" y="1154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9290A40D-BD6D-4B37-F00D-763B62C258F2}"/>
                    </a:ext>
                  </a:extLst>
                </p:cNvPr>
                <p:cNvSpPr/>
                <p:nvPr/>
              </p:nvSpPr>
              <p:spPr>
                <a:xfrm>
                  <a:off x="9916013" y="3897207"/>
                  <a:ext cx="62050" cy="57357"/>
                </a:xfrm>
                <a:custGeom>
                  <a:avLst/>
                  <a:gdLst>
                    <a:gd name="connsiteX0" fmla="*/ 19743 w 62050"/>
                    <a:gd name="connsiteY0" fmla="*/ 79 h 57357"/>
                    <a:gd name="connsiteX1" fmla="*/ 29202 w 62050"/>
                    <a:gd name="connsiteY1" fmla="*/ 79 h 57357"/>
                    <a:gd name="connsiteX2" fmla="*/ 30961 w 62050"/>
                    <a:gd name="connsiteY2" fmla="*/ 1006 h 57357"/>
                    <a:gd name="connsiteX3" fmla="*/ 29422 w 62050"/>
                    <a:gd name="connsiteY3" fmla="*/ 2897 h 57357"/>
                    <a:gd name="connsiteX4" fmla="*/ 23381 w 62050"/>
                    <a:gd name="connsiteY4" fmla="*/ 9436 h 57357"/>
                    <a:gd name="connsiteX5" fmla="*/ 21067 w 62050"/>
                    <a:gd name="connsiteY5" fmla="*/ 22559 h 57357"/>
                    <a:gd name="connsiteX6" fmla="*/ 22871 w 62050"/>
                    <a:gd name="connsiteY6" fmla="*/ 24791 h 57357"/>
                    <a:gd name="connsiteX7" fmla="*/ 40438 w 62050"/>
                    <a:gd name="connsiteY7" fmla="*/ 24791 h 57357"/>
                    <a:gd name="connsiteX8" fmla="*/ 42885 w 62050"/>
                    <a:gd name="connsiteY8" fmla="*/ 22615 h 57357"/>
                    <a:gd name="connsiteX9" fmla="*/ 45092 w 62050"/>
                    <a:gd name="connsiteY9" fmla="*/ 7690 h 57357"/>
                    <a:gd name="connsiteX10" fmla="*/ 41220 w 62050"/>
                    <a:gd name="connsiteY10" fmla="*/ 3017 h 57357"/>
                    <a:gd name="connsiteX11" fmla="*/ 38654 w 62050"/>
                    <a:gd name="connsiteY11" fmla="*/ 1756 h 57357"/>
                    <a:gd name="connsiteX12" fmla="*/ 41327 w 62050"/>
                    <a:gd name="connsiteY12" fmla="*/ 79 h 57357"/>
                    <a:gd name="connsiteX13" fmla="*/ 59942 w 62050"/>
                    <a:gd name="connsiteY13" fmla="*/ 79 h 57357"/>
                    <a:gd name="connsiteX14" fmla="*/ 62048 w 62050"/>
                    <a:gd name="connsiteY14" fmla="*/ 1453 h 57357"/>
                    <a:gd name="connsiteX15" fmla="*/ 59929 w 62050"/>
                    <a:gd name="connsiteY15" fmla="*/ 2967 h 57357"/>
                    <a:gd name="connsiteX16" fmla="*/ 55099 w 62050"/>
                    <a:gd name="connsiteY16" fmla="*/ 6971 h 57357"/>
                    <a:gd name="connsiteX17" fmla="*/ 48163 w 62050"/>
                    <a:gd name="connsiteY17" fmla="*/ 50266 h 57357"/>
                    <a:gd name="connsiteX18" fmla="*/ 52287 w 62050"/>
                    <a:gd name="connsiteY18" fmla="*/ 54333 h 57357"/>
                    <a:gd name="connsiteX19" fmla="*/ 54841 w 62050"/>
                    <a:gd name="connsiteY19" fmla="*/ 55645 h 57357"/>
                    <a:gd name="connsiteX20" fmla="*/ 52060 w 62050"/>
                    <a:gd name="connsiteY20" fmla="*/ 57259 h 57357"/>
                    <a:gd name="connsiteX21" fmla="*/ 33092 w 62050"/>
                    <a:gd name="connsiteY21" fmla="*/ 57259 h 57357"/>
                    <a:gd name="connsiteX22" fmla="*/ 30955 w 62050"/>
                    <a:gd name="connsiteY22" fmla="*/ 55966 h 57357"/>
                    <a:gd name="connsiteX23" fmla="*/ 33048 w 62050"/>
                    <a:gd name="connsiteY23" fmla="*/ 54384 h 57357"/>
                    <a:gd name="connsiteX24" fmla="*/ 38313 w 62050"/>
                    <a:gd name="connsiteY24" fmla="*/ 49730 h 57357"/>
                    <a:gd name="connsiteX25" fmla="*/ 41510 w 62050"/>
                    <a:gd name="connsiteY25" fmla="*/ 31443 h 57357"/>
                    <a:gd name="connsiteX26" fmla="*/ 39543 w 62050"/>
                    <a:gd name="connsiteY26" fmla="*/ 28921 h 57357"/>
                    <a:gd name="connsiteX27" fmla="*/ 21975 w 62050"/>
                    <a:gd name="connsiteY27" fmla="*/ 28921 h 57357"/>
                    <a:gd name="connsiteX28" fmla="*/ 19718 w 62050"/>
                    <a:gd name="connsiteY28" fmla="*/ 30813 h 57357"/>
                    <a:gd name="connsiteX29" fmla="*/ 17063 w 62050"/>
                    <a:gd name="connsiteY29" fmla="*/ 49213 h 57357"/>
                    <a:gd name="connsiteX30" fmla="*/ 21414 w 62050"/>
                    <a:gd name="connsiteY30" fmla="*/ 54333 h 57357"/>
                    <a:gd name="connsiteX31" fmla="*/ 23388 w 62050"/>
                    <a:gd name="connsiteY31" fmla="*/ 55563 h 57357"/>
                    <a:gd name="connsiteX32" fmla="*/ 21496 w 62050"/>
                    <a:gd name="connsiteY32" fmla="*/ 57303 h 57357"/>
                    <a:gd name="connsiteX33" fmla="*/ 1822 w 62050"/>
                    <a:gd name="connsiteY33" fmla="*/ 57265 h 57357"/>
                    <a:gd name="connsiteX34" fmla="*/ 12 w 62050"/>
                    <a:gd name="connsiteY34" fmla="*/ 56004 h 57357"/>
                    <a:gd name="connsiteX35" fmla="*/ 1696 w 62050"/>
                    <a:gd name="connsiteY35" fmla="*/ 54377 h 57357"/>
                    <a:gd name="connsiteX36" fmla="*/ 7333 w 62050"/>
                    <a:gd name="connsiteY36" fmla="*/ 48910 h 57357"/>
                    <a:gd name="connsiteX37" fmla="*/ 13753 w 62050"/>
                    <a:gd name="connsiteY37" fmla="*/ 8364 h 57357"/>
                    <a:gd name="connsiteX38" fmla="*/ 9717 w 62050"/>
                    <a:gd name="connsiteY38" fmla="*/ 3093 h 57357"/>
                    <a:gd name="connsiteX39" fmla="*/ 7346 w 62050"/>
                    <a:gd name="connsiteY39" fmla="*/ 1567 h 57357"/>
                    <a:gd name="connsiteX40" fmla="*/ 9919 w 62050"/>
                    <a:gd name="connsiteY40" fmla="*/ 79 h 57357"/>
                    <a:gd name="connsiteX41" fmla="*/ 19756 w 62050"/>
                    <a:gd name="connsiteY41" fmla="*/ 79 h 5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62050" h="57357">
                      <a:moveTo>
                        <a:pt x="19743" y="79"/>
                      </a:moveTo>
                      <a:cubicBezTo>
                        <a:pt x="22896" y="79"/>
                        <a:pt x="26049" y="79"/>
                        <a:pt x="29202" y="79"/>
                      </a:cubicBezTo>
                      <a:cubicBezTo>
                        <a:pt x="29920" y="79"/>
                        <a:pt x="31018" y="-400"/>
                        <a:pt x="30961" y="1006"/>
                      </a:cubicBezTo>
                      <a:cubicBezTo>
                        <a:pt x="30923" y="1970"/>
                        <a:pt x="30646" y="3118"/>
                        <a:pt x="29422" y="2897"/>
                      </a:cubicBezTo>
                      <a:cubicBezTo>
                        <a:pt x="24037" y="2021"/>
                        <a:pt x="24025" y="6050"/>
                        <a:pt x="23381" y="9436"/>
                      </a:cubicBezTo>
                      <a:cubicBezTo>
                        <a:pt x="22555" y="13800"/>
                        <a:pt x="21918" y="18201"/>
                        <a:pt x="21067" y="22559"/>
                      </a:cubicBezTo>
                      <a:cubicBezTo>
                        <a:pt x="20739" y="24230"/>
                        <a:pt x="21067" y="24822"/>
                        <a:pt x="22871" y="24791"/>
                      </a:cubicBezTo>
                      <a:cubicBezTo>
                        <a:pt x="28722" y="24690"/>
                        <a:pt x="34578" y="24690"/>
                        <a:pt x="40438" y="24791"/>
                      </a:cubicBezTo>
                      <a:cubicBezTo>
                        <a:pt x="42116" y="24791"/>
                        <a:pt x="42677" y="24160"/>
                        <a:pt x="42885" y="22615"/>
                      </a:cubicBezTo>
                      <a:cubicBezTo>
                        <a:pt x="43560" y="17634"/>
                        <a:pt x="44279" y="12652"/>
                        <a:pt x="45092" y="7690"/>
                      </a:cubicBezTo>
                      <a:cubicBezTo>
                        <a:pt x="45603" y="4537"/>
                        <a:pt x="44461" y="3087"/>
                        <a:pt x="41220" y="3017"/>
                      </a:cubicBezTo>
                      <a:cubicBezTo>
                        <a:pt x="40337" y="3017"/>
                        <a:pt x="38698" y="3862"/>
                        <a:pt x="38654" y="1756"/>
                      </a:cubicBezTo>
                      <a:cubicBezTo>
                        <a:pt x="38610" y="-350"/>
                        <a:pt x="40022" y="72"/>
                        <a:pt x="41327" y="79"/>
                      </a:cubicBezTo>
                      <a:cubicBezTo>
                        <a:pt x="47532" y="79"/>
                        <a:pt x="53737" y="79"/>
                        <a:pt x="59942" y="79"/>
                      </a:cubicBezTo>
                      <a:cubicBezTo>
                        <a:pt x="60951" y="79"/>
                        <a:pt x="62111" y="-344"/>
                        <a:pt x="62048" y="1453"/>
                      </a:cubicBezTo>
                      <a:cubicBezTo>
                        <a:pt x="61998" y="3042"/>
                        <a:pt x="61014" y="3150"/>
                        <a:pt x="59929" y="2967"/>
                      </a:cubicBezTo>
                      <a:cubicBezTo>
                        <a:pt x="56713" y="2424"/>
                        <a:pt x="55591" y="4190"/>
                        <a:pt x="55099" y="6971"/>
                      </a:cubicBezTo>
                      <a:cubicBezTo>
                        <a:pt x="52577" y="21367"/>
                        <a:pt x="49979" y="35756"/>
                        <a:pt x="48163" y="50266"/>
                      </a:cubicBezTo>
                      <a:cubicBezTo>
                        <a:pt x="47728" y="53728"/>
                        <a:pt x="49708" y="54119"/>
                        <a:pt x="52287" y="54333"/>
                      </a:cubicBezTo>
                      <a:cubicBezTo>
                        <a:pt x="53214" y="54409"/>
                        <a:pt x="54872" y="53545"/>
                        <a:pt x="54841" y="55645"/>
                      </a:cubicBezTo>
                      <a:cubicBezTo>
                        <a:pt x="54809" y="57745"/>
                        <a:pt x="53302" y="57259"/>
                        <a:pt x="52060" y="57259"/>
                      </a:cubicBezTo>
                      <a:cubicBezTo>
                        <a:pt x="45754" y="57259"/>
                        <a:pt x="39448" y="57259"/>
                        <a:pt x="33092" y="57259"/>
                      </a:cubicBezTo>
                      <a:cubicBezTo>
                        <a:pt x="32190" y="57259"/>
                        <a:pt x="30866" y="57890"/>
                        <a:pt x="30955" y="55966"/>
                      </a:cubicBezTo>
                      <a:cubicBezTo>
                        <a:pt x="31018" y="54440"/>
                        <a:pt x="31907" y="54289"/>
                        <a:pt x="33048" y="54384"/>
                      </a:cubicBezTo>
                      <a:cubicBezTo>
                        <a:pt x="36434" y="54661"/>
                        <a:pt x="37828" y="52946"/>
                        <a:pt x="38313" y="49730"/>
                      </a:cubicBezTo>
                      <a:cubicBezTo>
                        <a:pt x="39228" y="43607"/>
                        <a:pt x="40407" y="37522"/>
                        <a:pt x="41510" y="31443"/>
                      </a:cubicBezTo>
                      <a:cubicBezTo>
                        <a:pt x="41807" y="29810"/>
                        <a:pt x="41718" y="28883"/>
                        <a:pt x="39543" y="28921"/>
                      </a:cubicBezTo>
                      <a:cubicBezTo>
                        <a:pt x="33691" y="29079"/>
                        <a:pt x="27833" y="28997"/>
                        <a:pt x="21975" y="28921"/>
                      </a:cubicBezTo>
                      <a:cubicBezTo>
                        <a:pt x="20601" y="28921"/>
                        <a:pt x="19920" y="29224"/>
                        <a:pt x="19718" y="30813"/>
                      </a:cubicBezTo>
                      <a:cubicBezTo>
                        <a:pt x="18911" y="36955"/>
                        <a:pt x="17826" y="43065"/>
                        <a:pt x="17063" y="49213"/>
                      </a:cubicBezTo>
                      <a:cubicBezTo>
                        <a:pt x="16527" y="53501"/>
                        <a:pt x="16994" y="53860"/>
                        <a:pt x="21414" y="54333"/>
                      </a:cubicBezTo>
                      <a:cubicBezTo>
                        <a:pt x="22221" y="54421"/>
                        <a:pt x="23413" y="53936"/>
                        <a:pt x="23388" y="55563"/>
                      </a:cubicBezTo>
                      <a:cubicBezTo>
                        <a:pt x="23388" y="56918"/>
                        <a:pt x="22814" y="57322"/>
                        <a:pt x="21496" y="57303"/>
                      </a:cubicBezTo>
                      <a:cubicBezTo>
                        <a:pt x="14938" y="57240"/>
                        <a:pt x="8380" y="57303"/>
                        <a:pt x="1822" y="57265"/>
                      </a:cubicBezTo>
                      <a:cubicBezTo>
                        <a:pt x="927" y="57265"/>
                        <a:pt x="-126" y="57568"/>
                        <a:pt x="12" y="56004"/>
                      </a:cubicBezTo>
                      <a:cubicBezTo>
                        <a:pt x="107" y="54875"/>
                        <a:pt x="473" y="54283"/>
                        <a:pt x="1696" y="54377"/>
                      </a:cubicBezTo>
                      <a:cubicBezTo>
                        <a:pt x="5643" y="54686"/>
                        <a:pt x="6804" y="52486"/>
                        <a:pt x="7333" y="48910"/>
                      </a:cubicBezTo>
                      <a:cubicBezTo>
                        <a:pt x="9332" y="35378"/>
                        <a:pt x="11590" y="21878"/>
                        <a:pt x="13753" y="8364"/>
                      </a:cubicBezTo>
                      <a:cubicBezTo>
                        <a:pt x="14465" y="3950"/>
                        <a:pt x="14181" y="3604"/>
                        <a:pt x="9717" y="3093"/>
                      </a:cubicBezTo>
                      <a:cubicBezTo>
                        <a:pt x="8758" y="2979"/>
                        <a:pt x="7125" y="3679"/>
                        <a:pt x="7346" y="1567"/>
                      </a:cubicBezTo>
                      <a:cubicBezTo>
                        <a:pt x="7529" y="-180"/>
                        <a:pt x="8714" y="66"/>
                        <a:pt x="9919" y="79"/>
                      </a:cubicBezTo>
                      <a:cubicBezTo>
                        <a:pt x="13198" y="129"/>
                        <a:pt x="16477" y="79"/>
                        <a:pt x="19756" y="7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C92B2030-D12F-508F-718C-F86B653BA80D}"/>
                    </a:ext>
                  </a:extLst>
                </p:cNvPr>
                <p:cNvSpPr/>
                <p:nvPr/>
              </p:nvSpPr>
              <p:spPr>
                <a:xfrm>
                  <a:off x="10075970" y="3794354"/>
                  <a:ext cx="16092" cy="75101"/>
                </a:xfrm>
                <a:custGeom>
                  <a:avLst/>
                  <a:gdLst>
                    <a:gd name="connsiteX0" fmla="*/ 57 w 16092"/>
                    <a:gd name="connsiteY0" fmla="*/ 37774 h 75101"/>
                    <a:gd name="connsiteX1" fmla="*/ 13 w 16092"/>
                    <a:gd name="connsiteY1" fmla="*/ 3017 h 75101"/>
                    <a:gd name="connsiteX2" fmla="*/ 2907 w 16092"/>
                    <a:gd name="connsiteY2" fmla="*/ 16 h 75101"/>
                    <a:gd name="connsiteX3" fmla="*/ 13432 w 16092"/>
                    <a:gd name="connsiteY3" fmla="*/ 16 h 75101"/>
                    <a:gd name="connsiteX4" fmla="*/ 16093 w 16092"/>
                    <a:gd name="connsiteY4" fmla="*/ 2822 h 75101"/>
                    <a:gd name="connsiteX5" fmla="*/ 16093 w 16092"/>
                    <a:gd name="connsiteY5" fmla="*/ 72336 h 75101"/>
                    <a:gd name="connsiteX6" fmla="*/ 13438 w 16092"/>
                    <a:gd name="connsiteY6" fmla="*/ 75085 h 75101"/>
                    <a:gd name="connsiteX7" fmla="*/ 2907 w 16092"/>
                    <a:gd name="connsiteY7" fmla="*/ 75085 h 75101"/>
                    <a:gd name="connsiteX8" fmla="*/ 0 w 16092"/>
                    <a:gd name="connsiteY8" fmla="*/ 72178 h 75101"/>
                    <a:gd name="connsiteX9" fmla="*/ 57 w 16092"/>
                    <a:gd name="connsiteY9" fmla="*/ 37774 h 75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2" h="75101">
                      <a:moveTo>
                        <a:pt x="57" y="37774"/>
                      </a:moveTo>
                      <a:cubicBezTo>
                        <a:pt x="57" y="26191"/>
                        <a:pt x="114" y="14607"/>
                        <a:pt x="13" y="3017"/>
                      </a:cubicBezTo>
                      <a:cubicBezTo>
                        <a:pt x="13" y="791"/>
                        <a:pt x="480" y="-135"/>
                        <a:pt x="2907" y="16"/>
                      </a:cubicBezTo>
                      <a:cubicBezTo>
                        <a:pt x="6413" y="224"/>
                        <a:pt x="9926" y="224"/>
                        <a:pt x="13432" y="16"/>
                      </a:cubicBezTo>
                      <a:cubicBezTo>
                        <a:pt x="15727" y="-123"/>
                        <a:pt x="16099" y="773"/>
                        <a:pt x="16093" y="2822"/>
                      </a:cubicBezTo>
                      <a:cubicBezTo>
                        <a:pt x="16030" y="25997"/>
                        <a:pt x="16030" y="49169"/>
                        <a:pt x="16093" y="72336"/>
                      </a:cubicBezTo>
                      <a:cubicBezTo>
                        <a:pt x="16093" y="74417"/>
                        <a:pt x="15708" y="75224"/>
                        <a:pt x="13438" y="75085"/>
                      </a:cubicBezTo>
                      <a:cubicBezTo>
                        <a:pt x="9932" y="74874"/>
                        <a:pt x="6413" y="74874"/>
                        <a:pt x="2907" y="75085"/>
                      </a:cubicBezTo>
                      <a:cubicBezTo>
                        <a:pt x="568" y="75224"/>
                        <a:pt x="-18" y="74455"/>
                        <a:pt x="0" y="72178"/>
                      </a:cubicBezTo>
                      <a:cubicBezTo>
                        <a:pt x="120" y="60715"/>
                        <a:pt x="57" y="49245"/>
                        <a:pt x="57" y="3777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E84636D7-509A-ECBB-2071-3F733EB6A0B7}"/>
                    </a:ext>
                  </a:extLst>
                </p:cNvPr>
                <p:cNvSpPr/>
                <p:nvPr/>
              </p:nvSpPr>
              <p:spPr>
                <a:xfrm>
                  <a:off x="9807832" y="3794371"/>
                  <a:ext cx="16181" cy="75058"/>
                </a:xfrm>
                <a:custGeom>
                  <a:avLst/>
                  <a:gdLst>
                    <a:gd name="connsiteX0" fmla="*/ 64 w 16181"/>
                    <a:gd name="connsiteY0" fmla="*/ 37619 h 75058"/>
                    <a:gd name="connsiteX1" fmla="*/ 1 w 16181"/>
                    <a:gd name="connsiteY1" fmla="*/ 2887 h 75058"/>
                    <a:gd name="connsiteX2" fmla="*/ 2945 w 16181"/>
                    <a:gd name="connsiteY2" fmla="*/ 12 h 75058"/>
                    <a:gd name="connsiteX3" fmla="*/ 13823 w 16181"/>
                    <a:gd name="connsiteY3" fmla="*/ 12 h 75058"/>
                    <a:gd name="connsiteX4" fmla="*/ 16181 w 16181"/>
                    <a:gd name="connsiteY4" fmla="*/ 2439 h 75058"/>
                    <a:gd name="connsiteX5" fmla="*/ 16181 w 16181"/>
                    <a:gd name="connsiteY5" fmla="*/ 72610 h 75058"/>
                    <a:gd name="connsiteX6" fmla="*/ 13539 w 16181"/>
                    <a:gd name="connsiteY6" fmla="*/ 75044 h 75058"/>
                    <a:gd name="connsiteX7" fmla="*/ 2668 w 16181"/>
                    <a:gd name="connsiteY7" fmla="*/ 75044 h 75058"/>
                    <a:gd name="connsiteX8" fmla="*/ 1 w 16181"/>
                    <a:gd name="connsiteY8" fmla="*/ 72319 h 75058"/>
                    <a:gd name="connsiteX9" fmla="*/ 64 w 16181"/>
                    <a:gd name="connsiteY9" fmla="*/ 37619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1" h="75058">
                      <a:moveTo>
                        <a:pt x="64" y="37619"/>
                      </a:moveTo>
                      <a:cubicBezTo>
                        <a:pt x="64" y="26042"/>
                        <a:pt x="139" y="14464"/>
                        <a:pt x="1" y="2887"/>
                      </a:cubicBezTo>
                      <a:cubicBezTo>
                        <a:pt x="1" y="504"/>
                        <a:pt x="700" y="-95"/>
                        <a:pt x="2945" y="12"/>
                      </a:cubicBezTo>
                      <a:cubicBezTo>
                        <a:pt x="6565" y="182"/>
                        <a:pt x="10197" y="144"/>
                        <a:pt x="13823" y="12"/>
                      </a:cubicBezTo>
                      <a:cubicBezTo>
                        <a:pt x="15714" y="-51"/>
                        <a:pt x="16181" y="642"/>
                        <a:pt x="16181" y="2439"/>
                      </a:cubicBezTo>
                      <a:cubicBezTo>
                        <a:pt x="16131" y="25829"/>
                        <a:pt x="16131" y="49220"/>
                        <a:pt x="16181" y="72610"/>
                      </a:cubicBezTo>
                      <a:cubicBezTo>
                        <a:pt x="16181" y="74753"/>
                        <a:pt x="15399" y="75132"/>
                        <a:pt x="13539" y="75044"/>
                      </a:cubicBezTo>
                      <a:cubicBezTo>
                        <a:pt x="9919" y="74917"/>
                        <a:pt x="6281" y="74854"/>
                        <a:pt x="2668" y="75044"/>
                      </a:cubicBezTo>
                      <a:cubicBezTo>
                        <a:pt x="436" y="75176"/>
                        <a:pt x="-18" y="74444"/>
                        <a:pt x="1" y="72319"/>
                      </a:cubicBezTo>
                      <a:cubicBezTo>
                        <a:pt x="120" y="60774"/>
                        <a:pt x="64" y="49196"/>
                        <a:pt x="64" y="3761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09F29837-9186-9E88-666F-63D48107150F}"/>
                    </a:ext>
                  </a:extLst>
                </p:cNvPr>
                <p:cNvSpPr/>
                <p:nvPr/>
              </p:nvSpPr>
              <p:spPr>
                <a:xfrm>
                  <a:off x="9761890" y="3915022"/>
                  <a:ext cx="43309" cy="61797"/>
                </a:xfrm>
                <a:custGeom>
                  <a:avLst/>
                  <a:gdLst>
                    <a:gd name="connsiteX0" fmla="*/ 18928 w 43309"/>
                    <a:gd name="connsiteY0" fmla="*/ 27797 h 61797"/>
                    <a:gd name="connsiteX1" fmla="*/ 8026 w 43309"/>
                    <a:gd name="connsiteY1" fmla="*/ 20413 h 61797"/>
                    <a:gd name="connsiteX2" fmla="*/ 14331 w 43309"/>
                    <a:gd name="connsiteY2" fmla="*/ 4094 h 61797"/>
                    <a:gd name="connsiteX3" fmla="*/ 31899 w 43309"/>
                    <a:gd name="connsiteY3" fmla="*/ 1187 h 61797"/>
                    <a:gd name="connsiteX4" fmla="*/ 40948 w 43309"/>
                    <a:gd name="connsiteY4" fmla="*/ 1552 h 61797"/>
                    <a:gd name="connsiteX5" fmla="*/ 43268 w 43309"/>
                    <a:gd name="connsiteY5" fmla="*/ 3085 h 61797"/>
                    <a:gd name="connsiteX6" fmla="*/ 40866 w 43309"/>
                    <a:gd name="connsiteY6" fmla="*/ 6420 h 61797"/>
                    <a:gd name="connsiteX7" fmla="*/ 36332 w 43309"/>
                    <a:gd name="connsiteY7" fmla="*/ 6420 h 61797"/>
                    <a:gd name="connsiteX8" fmla="*/ 36874 w 43309"/>
                    <a:gd name="connsiteY8" fmla="*/ 10349 h 61797"/>
                    <a:gd name="connsiteX9" fmla="*/ 27063 w 43309"/>
                    <a:gd name="connsiteY9" fmla="*/ 25804 h 61797"/>
                    <a:gd name="connsiteX10" fmla="*/ 26022 w 43309"/>
                    <a:gd name="connsiteY10" fmla="*/ 36171 h 61797"/>
                    <a:gd name="connsiteX11" fmla="*/ 31168 w 43309"/>
                    <a:gd name="connsiteY11" fmla="*/ 40408 h 61797"/>
                    <a:gd name="connsiteX12" fmla="*/ 30796 w 43309"/>
                    <a:gd name="connsiteY12" fmla="*/ 56728 h 61797"/>
                    <a:gd name="connsiteX13" fmla="*/ 4942 w 43309"/>
                    <a:gd name="connsiteY13" fmla="*/ 59502 h 61797"/>
                    <a:gd name="connsiteX14" fmla="*/ 1072 w 43309"/>
                    <a:gd name="connsiteY14" fmla="*/ 46986 h 61797"/>
                    <a:gd name="connsiteX15" fmla="*/ 1499 w 43309"/>
                    <a:gd name="connsiteY15" fmla="*/ 46260 h 61797"/>
                    <a:gd name="connsiteX16" fmla="*/ 9325 w 43309"/>
                    <a:gd name="connsiteY16" fmla="*/ 40055 h 61797"/>
                    <a:gd name="connsiteX17" fmla="*/ 12477 w 43309"/>
                    <a:gd name="connsiteY17" fmla="*/ 34702 h 61797"/>
                    <a:gd name="connsiteX18" fmla="*/ 13871 w 43309"/>
                    <a:gd name="connsiteY18" fmla="*/ 31492 h 61797"/>
                    <a:gd name="connsiteX19" fmla="*/ 18928 w 43309"/>
                    <a:gd name="connsiteY19" fmla="*/ 27797 h 61797"/>
                    <a:gd name="connsiteX20" fmla="*/ 17793 w 43309"/>
                    <a:gd name="connsiteY20" fmla="*/ 58758 h 61797"/>
                    <a:gd name="connsiteX21" fmla="*/ 21778 w 43309"/>
                    <a:gd name="connsiteY21" fmla="*/ 57730 h 61797"/>
                    <a:gd name="connsiteX22" fmla="*/ 23771 w 43309"/>
                    <a:gd name="connsiteY22" fmla="*/ 45623 h 61797"/>
                    <a:gd name="connsiteX23" fmla="*/ 17377 w 43309"/>
                    <a:gd name="connsiteY23" fmla="*/ 40698 h 61797"/>
                    <a:gd name="connsiteX24" fmla="*/ 14855 w 43309"/>
                    <a:gd name="connsiteY24" fmla="*/ 40068 h 61797"/>
                    <a:gd name="connsiteX25" fmla="*/ 6657 w 43309"/>
                    <a:gd name="connsiteY25" fmla="*/ 51677 h 61797"/>
                    <a:gd name="connsiteX26" fmla="*/ 17793 w 43309"/>
                    <a:gd name="connsiteY26" fmla="*/ 58758 h 61797"/>
                    <a:gd name="connsiteX27" fmla="*/ 28633 w 43309"/>
                    <a:gd name="connsiteY27" fmla="*/ 11402 h 61797"/>
                    <a:gd name="connsiteX28" fmla="*/ 24364 w 43309"/>
                    <a:gd name="connsiteY28" fmla="*/ 3715 h 61797"/>
                    <a:gd name="connsiteX29" fmla="*/ 16759 w 43309"/>
                    <a:gd name="connsiteY29" fmla="*/ 9498 h 61797"/>
                    <a:gd name="connsiteX30" fmla="*/ 15498 w 43309"/>
                    <a:gd name="connsiteY30" fmla="*/ 19114 h 61797"/>
                    <a:gd name="connsiteX31" fmla="*/ 19660 w 43309"/>
                    <a:gd name="connsiteY31" fmla="*/ 24512 h 61797"/>
                    <a:gd name="connsiteX32" fmla="*/ 26306 w 43309"/>
                    <a:gd name="connsiteY32" fmla="*/ 21138 h 61797"/>
                    <a:gd name="connsiteX33" fmla="*/ 28633 w 43309"/>
                    <a:gd name="connsiteY33" fmla="*/ 11402 h 6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3309" h="61797">
                      <a:moveTo>
                        <a:pt x="18928" y="27797"/>
                      </a:moveTo>
                      <a:cubicBezTo>
                        <a:pt x="11809" y="26965"/>
                        <a:pt x="8946" y="24921"/>
                        <a:pt x="8026" y="20413"/>
                      </a:cubicBezTo>
                      <a:cubicBezTo>
                        <a:pt x="6720" y="14151"/>
                        <a:pt x="9350" y="6805"/>
                        <a:pt x="14331" y="4094"/>
                      </a:cubicBezTo>
                      <a:cubicBezTo>
                        <a:pt x="19767" y="1130"/>
                        <a:pt x="25196" y="-1657"/>
                        <a:pt x="31899" y="1187"/>
                      </a:cubicBezTo>
                      <a:cubicBezTo>
                        <a:pt x="34497" y="2290"/>
                        <a:pt x="37908" y="1483"/>
                        <a:pt x="40948" y="1552"/>
                      </a:cubicBezTo>
                      <a:cubicBezTo>
                        <a:pt x="42039" y="1552"/>
                        <a:pt x="43584" y="1111"/>
                        <a:pt x="43268" y="3085"/>
                      </a:cubicBezTo>
                      <a:cubicBezTo>
                        <a:pt x="43041" y="4510"/>
                        <a:pt x="43590" y="6648"/>
                        <a:pt x="40866" y="6420"/>
                      </a:cubicBezTo>
                      <a:cubicBezTo>
                        <a:pt x="39479" y="6307"/>
                        <a:pt x="38079" y="6420"/>
                        <a:pt x="36332" y="6420"/>
                      </a:cubicBezTo>
                      <a:cubicBezTo>
                        <a:pt x="36521" y="7738"/>
                        <a:pt x="36780" y="9037"/>
                        <a:pt x="36874" y="10349"/>
                      </a:cubicBezTo>
                      <a:cubicBezTo>
                        <a:pt x="37354" y="17184"/>
                        <a:pt x="33948" y="22513"/>
                        <a:pt x="27063" y="25804"/>
                      </a:cubicBezTo>
                      <a:cubicBezTo>
                        <a:pt x="18808" y="29752"/>
                        <a:pt x="18739" y="30534"/>
                        <a:pt x="26022" y="36171"/>
                      </a:cubicBezTo>
                      <a:cubicBezTo>
                        <a:pt x="27813" y="37489"/>
                        <a:pt x="29531" y="38904"/>
                        <a:pt x="31168" y="40408"/>
                      </a:cubicBezTo>
                      <a:cubicBezTo>
                        <a:pt x="36174" y="45232"/>
                        <a:pt x="35979" y="52036"/>
                        <a:pt x="30796" y="56728"/>
                      </a:cubicBezTo>
                      <a:cubicBezTo>
                        <a:pt x="24849" y="62106"/>
                        <a:pt x="11954" y="63487"/>
                        <a:pt x="4942" y="59502"/>
                      </a:cubicBezTo>
                      <a:cubicBezTo>
                        <a:pt x="418" y="57115"/>
                        <a:pt x="-1315" y="51511"/>
                        <a:pt x="1072" y="46986"/>
                      </a:cubicBezTo>
                      <a:cubicBezTo>
                        <a:pt x="1203" y="46738"/>
                        <a:pt x="1346" y="46496"/>
                        <a:pt x="1499" y="46260"/>
                      </a:cubicBezTo>
                      <a:cubicBezTo>
                        <a:pt x="3353" y="43214"/>
                        <a:pt x="6121" y="41373"/>
                        <a:pt x="9325" y="40055"/>
                      </a:cubicBezTo>
                      <a:cubicBezTo>
                        <a:pt x="11689" y="39078"/>
                        <a:pt x="15069" y="38794"/>
                        <a:pt x="12477" y="34702"/>
                      </a:cubicBezTo>
                      <a:cubicBezTo>
                        <a:pt x="11778" y="33598"/>
                        <a:pt x="12591" y="32299"/>
                        <a:pt x="13871" y="31492"/>
                      </a:cubicBezTo>
                      <a:cubicBezTo>
                        <a:pt x="15372" y="30483"/>
                        <a:pt x="16854" y="29317"/>
                        <a:pt x="18928" y="27797"/>
                      </a:cubicBezTo>
                      <a:close/>
                      <a:moveTo>
                        <a:pt x="17793" y="58758"/>
                      </a:moveTo>
                      <a:cubicBezTo>
                        <a:pt x="19148" y="58525"/>
                        <a:pt x="20480" y="58181"/>
                        <a:pt x="21778" y="57730"/>
                      </a:cubicBezTo>
                      <a:cubicBezTo>
                        <a:pt x="27699" y="55321"/>
                        <a:pt x="28614" y="49772"/>
                        <a:pt x="23771" y="45623"/>
                      </a:cubicBezTo>
                      <a:cubicBezTo>
                        <a:pt x="21728" y="43876"/>
                        <a:pt x="19496" y="42357"/>
                        <a:pt x="17377" y="40698"/>
                      </a:cubicBezTo>
                      <a:cubicBezTo>
                        <a:pt x="16608" y="40068"/>
                        <a:pt x="15933" y="39727"/>
                        <a:pt x="14855" y="40068"/>
                      </a:cubicBezTo>
                      <a:cubicBezTo>
                        <a:pt x="9533" y="41619"/>
                        <a:pt x="5894" y="46708"/>
                        <a:pt x="6657" y="51677"/>
                      </a:cubicBezTo>
                      <a:cubicBezTo>
                        <a:pt x="7319" y="55857"/>
                        <a:pt x="11620" y="58808"/>
                        <a:pt x="17793" y="58758"/>
                      </a:cubicBezTo>
                      <a:close/>
                      <a:moveTo>
                        <a:pt x="28633" y="11402"/>
                      </a:moveTo>
                      <a:cubicBezTo>
                        <a:pt x="28771" y="6603"/>
                        <a:pt x="27498" y="4314"/>
                        <a:pt x="24364" y="3715"/>
                      </a:cubicBezTo>
                      <a:cubicBezTo>
                        <a:pt x="21230" y="3116"/>
                        <a:pt x="17932" y="5449"/>
                        <a:pt x="16759" y="9498"/>
                      </a:cubicBezTo>
                      <a:cubicBezTo>
                        <a:pt x="15851" y="12619"/>
                        <a:pt x="15056" y="15803"/>
                        <a:pt x="15498" y="19114"/>
                      </a:cubicBezTo>
                      <a:cubicBezTo>
                        <a:pt x="15857" y="21706"/>
                        <a:pt x="16866" y="23913"/>
                        <a:pt x="19660" y="24512"/>
                      </a:cubicBezTo>
                      <a:cubicBezTo>
                        <a:pt x="22686" y="25142"/>
                        <a:pt x="24849" y="23679"/>
                        <a:pt x="26306" y="21138"/>
                      </a:cubicBezTo>
                      <a:cubicBezTo>
                        <a:pt x="28053" y="18137"/>
                        <a:pt x="28570" y="14813"/>
                        <a:pt x="28633" y="1140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FE6EF803-4430-C21A-39ED-FD8CE0553F5A}"/>
                    </a:ext>
                  </a:extLst>
                </p:cNvPr>
                <p:cNvSpPr/>
                <p:nvPr/>
              </p:nvSpPr>
              <p:spPr>
                <a:xfrm>
                  <a:off x="10160590" y="3893799"/>
                  <a:ext cx="38316" cy="61898"/>
                </a:xfrm>
                <a:custGeom>
                  <a:avLst/>
                  <a:gdLst>
                    <a:gd name="connsiteX0" fmla="*/ 22244 w 38316"/>
                    <a:gd name="connsiteY0" fmla="*/ 44725 h 61898"/>
                    <a:gd name="connsiteX1" fmla="*/ 18505 w 38316"/>
                    <a:gd name="connsiteY1" fmla="*/ 50400 h 61898"/>
                    <a:gd name="connsiteX2" fmla="*/ 7785 w 38316"/>
                    <a:gd name="connsiteY2" fmla="*/ 60868 h 61898"/>
                    <a:gd name="connsiteX3" fmla="*/ 218 w 38316"/>
                    <a:gd name="connsiteY3" fmla="*/ 57482 h 61898"/>
                    <a:gd name="connsiteX4" fmla="*/ 17042 w 38316"/>
                    <a:gd name="connsiteY4" fmla="*/ 22170 h 61898"/>
                    <a:gd name="connsiteX5" fmla="*/ 24943 w 38316"/>
                    <a:gd name="connsiteY5" fmla="*/ 21539 h 61898"/>
                    <a:gd name="connsiteX6" fmla="*/ 27011 w 38316"/>
                    <a:gd name="connsiteY6" fmla="*/ 20007 h 61898"/>
                    <a:gd name="connsiteX7" fmla="*/ 28209 w 38316"/>
                    <a:gd name="connsiteY7" fmla="*/ 10265 h 61898"/>
                    <a:gd name="connsiteX8" fmla="*/ 24690 w 38316"/>
                    <a:gd name="connsiteY8" fmla="*/ 6103 h 61898"/>
                    <a:gd name="connsiteX9" fmla="*/ 22168 w 38316"/>
                    <a:gd name="connsiteY9" fmla="*/ 5094 h 61898"/>
                    <a:gd name="connsiteX10" fmla="*/ 24886 w 38316"/>
                    <a:gd name="connsiteY10" fmla="*/ 3202 h 61898"/>
                    <a:gd name="connsiteX11" fmla="*/ 35366 w 38316"/>
                    <a:gd name="connsiteY11" fmla="*/ 541 h 61898"/>
                    <a:gd name="connsiteX12" fmla="*/ 38141 w 38316"/>
                    <a:gd name="connsiteY12" fmla="*/ 2792 h 61898"/>
                    <a:gd name="connsiteX13" fmla="*/ 32182 w 38316"/>
                    <a:gd name="connsiteY13" fmla="*/ 34132 h 61898"/>
                    <a:gd name="connsiteX14" fmla="*/ 29142 w 38316"/>
                    <a:gd name="connsiteY14" fmla="*/ 51403 h 61898"/>
                    <a:gd name="connsiteX15" fmla="*/ 29476 w 38316"/>
                    <a:gd name="connsiteY15" fmla="*/ 54695 h 61898"/>
                    <a:gd name="connsiteX16" fmla="*/ 32440 w 38316"/>
                    <a:gd name="connsiteY16" fmla="*/ 53465 h 61898"/>
                    <a:gd name="connsiteX17" fmla="*/ 33840 w 38316"/>
                    <a:gd name="connsiteY17" fmla="*/ 52418 h 61898"/>
                    <a:gd name="connsiteX18" fmla="*/ 35631 w 38316"/>
                    <a:gd name="connsiteY18" fmla="*/ 51971 h 61898"/>
                    <a:gd name="connsiteX19" fmla="*/ 35681 w 38316"/>
                    <a:gd name="connsiteY19" fmla="*/ 54190 h 61898"/>
                    <a:gd name="connsiteX20" fmla="*/ 24785 w 38316"/>
                    <a:gd name="connsiteY20" fmla="*/ 61700 h 61898"/>
                    <a:gd name="connsiteX21" fmla="*/ 20648 w 38316"/>
                    <a:gd name="connsiteY21" fmla="*/ 57091 h 61898"/>
                    <a:gd name="connsiteX22" fmla="*/ 22748 w 38316"/>
                    <a:gd name="connsiteY22" fmla="*/ 46794 h 61898"/>
                    <a:gd name="connsiteX23" fmla="*/ 23007 w 38316"/>
                    <a:gd name="connsiteY23" fmla="*/ 45160 h 61898"/>
                    <a:gd name="connsiteX24" fmla="*/ 8529 w 38316"/>
                    <a:gd name="connsiteY24" fmla="*/ 49354 h 61898"/>
                    <a:gd name="connsiteX25" fmla="*/ 8529 w 38316"/>
                    <a:gd name="connsiteY25" fmla="*/ 52059 h 61898"/>
                    <a:gd name="connsiteX26" fmla="*/ 9544 w 38316"/>
                    <a:gd name="connsiteY26" fmla="*/ 54821 h 61898"/>
                    <a:gd name="connsiteX27" fmla="*/ 12363 w 38316"/>
                    <a:gd name="connsiteY27" fmla="*/ 53831 h 61898"/>
                    <a:gd name="connsiteX28" fmla="*/ 13700 w 38316"/>
                    <a:gd name="connsiteY28" fmla="*/ 52708 h 61898"/>
                    <a:gd name="connsiteX29" fmla="*/ 25397 w 38316"/>
                    <a:gd name="connsiteY29" fmla="*/ 28494 h 61898"/>
                    <a:gd name="connsiteX30" fmla="*/ 24899 w 38316"/>
                    <a:gd name="connsiteY30" fmla="*/ 26641 h 61898"/>
                    <a:gd name="connsiteX31" fmla="*/ 13674 w 38316"/>
                    <a:gd name="connsiteY31" fmla="*/ 28974 h 61898"/>
                    <a:gd name="connsiteX32" fmla="*/ 8529 w 38316"/>
                    <a:gd name="connsiteY32" fmla="*/ 49354 h 61898"/>
                    <a:gd name="connsiteX33" fmla="*/ 22547 w 38316"/>
                    <a:gd name="connsiteY33" fmla="*/ 43988 h 61898"/>
                    <a:gd name="connsiteX34" fmla="*/ 22919 w 38316"/>
                    <a:gd name="connsiteY34" fmla="*/ 44473 h 61898"/>
                    <a:gd name="connsiteX35" fmla="*/ 23297 w 38316"/>
                    <a:gd name="connsiteY35" fmla="*/ 43937 h 61898"/>
                    <a:gd name="connsiteX36" fmla="*/ 22862 w 38316"/>
                    <a:gd name="connsiteY36" fmla="*/ 43382 h 61898"/>
                    <a:gd name="connsiteX37" fmla="*/ 22547 w 38316"/>
                    <a:gd name="connsiteY37" fmla="*/ 43988 h 6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38316" h="61898">
                      <a:moveTo>
                        <a:pt x="22244" y="44725"/>
                      </a:moveTo>
                      <a:cubicBezTo>
                        <a:pt x="20983" y="46617"/>
                        <a:pt x="19785" y="48509"/>
                        <a:pt x="18505" y="50400"/>
                      </a:cubicBezTo>
                      <a:cubicBezTo>
                        <a:pt x="15623" y="54588"/>
                        <a:pt x="12281" y="58327"/>
                        <a:pt x="7785" y="60868"/>
                      </a:cubicBezTo>
                      <a:cubicBezTo>
                        <a:pt x="4159" y="62924"/>
                        <a:pt x="552" y="61606"/>
                        <a:pt x="218" y="57482"/>
                      </a:cubicBezTo>
                      <a:cubicBezTo>
                        <a:pt x="-936" y="43805"/>
                        <a:pt x="2185" y="28595"/>
                        <a:pt x="17042" y="22170"/>
                      </a:cubicBezTo>
                      <a:cubicBezTo>
                        <a:pt x="19532" y="21087"/>
                        <a:pt x="22313" y="20865"/>
                        <a:pt x="24943" y="21539"/>
                      </a:cubicBezTo>
                      <a:cubicBezTo>
                        <a:pt x="26626" y="21955"/>
                        <a:pt x="26866" y="21413"/>
                        <a:pt x="27011" y="20007"/>
                      </a:cubicBezTo>
                      <a:cubicBezTo>
                        <a:pt x="27339" y="16753"/>
                        <a:pt x="27736" y="13499"/>
                        <a:pt x="28209" y="10265"/>
                      </a:cubicBezTo>
                      <a:cubicBezTo>
                        <a:pt x="28625" y="7465"/>
                        <a:pt x="27686" y="6052"/>
                        <a:pt x="24690" y="6103"/>
                      </a:cubicBezTo>
                      <a:cubicBezTo>
                        <a:pt x="23827" y="6103"/>
                        <a:pt x="22275" y="6588"/>
                        <a:pt x="22168" y="5094"/>
                      </a:cubicBezTo>
                      <a:cubicBezTo>
                        <a:pt x="22017" y="3259"/>
                        <a:pt x="23587" y="3290"/>
                        <a:pt x="24886" y="3202"/>
                      </a:cubicBezTo>
                      <a:cubicBezTo>
                        <a:pt x="28505" y="2927"/>
                        <a:pt x="32056" y="2026"/>
                        <a:pt x="35366" y="541"/>
                      </a:cubicBezTo>
                      <a:cubicBezTo>
                        <a:pt x="38027" y="-600"/>
                        <a:pt x="38683" y="24"/>
                        <a:pt x="38141" y="2792"/>
                      </a:cubicBezTo>
                      <a:cubicBezTo>
                        <a:pt x="36097" y="13226"/>
                        <a:pt x="34111" y="23672"/>
                        <a:pt x="32182" y="34132"/>
                      </a:cubicBezTo>
                      <a:cubicBezTo>
                        <a:pt x="31110" y="39878"/>
                        <a:pt x="30094" y="45635"/>
                        <a:pt x="29142" y="51403"/>
                      </a:cubicBezTo>
                      <a:cubicBezTo>
                        <a:pt x="28959" y="52507"/>
                        <a:pt x="28373" y="53925"/>
                        <a:pt x="29476" y="54695"/>
                      </a:cubicBezTo>
                      <a:cubicBezTo>
                        <a:pt x="30738" y="55546"/>
                        <a:pt x="31494" y="54020"/>
                        <a:pt x="32440" y="53465"/>
                      </a:cubicBezTo>
                      <a:cubicBezTo>
                        <a:pt x="32938" y="53169"/>
                        <a:pt x="33336" y="52696"/>
                        <a:pt x="33840" y="52418"/>
                      </a:cubicBezTo>
                      <a:cubicBezTo>
                        <a:pt x="34344" y="52141"/>
                        <a:pt x="34956" y="51245"/>
                        <a:pt x="35631" y="51971"/>
                      </a:cubicBezTo>
                      <a:cubicBezTo>
                        <a:pt x="36205" y="52601"/>
                        <a:pt x="36432" y="53585"/>
                        <a:pt x="35681" y="54190"/>
                      </a:cubicBezTo>
                      <a:cubicBezTo>
                        <a:pt x="32245" y="56977"/>
                        <a:pt x="29193" y="60376"/>
                        <a:pt x="24785" y="61700"/>
                      </a:cubicBezTo>
                      <a:cubicBezTo>
                        <a:pt x="21941" y="62552"/>
                        <a:pt x="20112" y="60591"/>
                        <a:pt x="20648" y="57091"/>
                      </a:cubicBezTo>
                      <a:cubicBezTo>
                        <a:pt x="21184" y="53591"/>
                        <a:pt x="22042" y="50224"/>
                        <a:pt x="22748" y="46794"/>
                      </a:cubicBezTo>
                      <a:cubicBezTo>
                        <a:pt x="22862" y="46251"/>
                        <a:pt x="22919" y="45703"/>
                        <a:pt x="23007" y="45160"/>
                      </a:cubicBezTo>
                      <a:close/>
                      <a:moveTo>
                        <a:pt x="8529" y="49354"/>
                      </a:moveTo>
                      <a:cubicBezTo>
                        <a:pt x="8529" y="50886"/>
                        <a:pt x="8529" y="51472"/>
                        <a:pt x="8529" y="52059"/>
                      </a:cubicBezTo>
                      <a:cubicBezTo>
                        <a:pt x="8529" y="53099"/>
                        <a:pt x="8371" y="54310"/>
                        <a:pt x="9544" y="54821"/>
                      </a:cubicBezTo>
                      <a:cubicBezTo>
                        <a:pt x="10717" y="55332"/>
                        <a:pt x="11530" y="54474"/>
                        <a:pt x="12363" y="53831"/>
                      </a:cubicBezTo>
                      <a:cubicBezTo>
                        <a:pt x="12836" y="53491"/>
                        <a:pt x="13283" y="53116"/>
                        <a:pt x="13700" y="52708"/>
                      </a:cubicBezTo>
                      <a:cubicBezTo>
                        <a:pt x="20201" y="45892"/>
                        <a:pt x="23707" y="37631"/>
                        <a:pt x="25397" y="28494"/>
                      </a:cubicBezTo>
                      <a:cubicBezTo>
                        <a:pt x="25643" y="27834"/>
                        <a:pt x="25447" y="27088"/>
                        <a:pt x="24899" y="26641"/>
                      </a:cubicBezTo>
                      <a:cubicBezTo>
                        <a:pt x="21872" y="24150"/>
                        <a:pt x="15162" y="25411"/>
                        <a:pt x="13674" y="28974"/>
                      </a:cubicBezTo>
                      <a:cubicBezTo>
                        <a:pt x="10950" y="35472"/>
                        <a:pt x="9216" y="42341"/>
                        <a:pt x="8529" y="49354"/>
                      </a:cubicBezTo>
                      <a:close/>
                      <a:moveTo>
                        <a:pt x="22547" y="43988"/>
                      </a:moveTo>
                      <a:cubicBezTo>
                        <a:pt x="22673" y="44145"/>
                        <a:pt x="22799" y="44309"/>
                        <a:pt x="22919" y="44473"/>
                      </a:cubicBezTo>
                      <a:cubicBezTo>
                        <a:pt x="23076" y="44319"/>
                        <a:pt x="23202" y="44137"/>
                        <a:pt x="23297" y="43937"/>
                      </a:cubicBezTo>
                      <a:cubicBezTo>
                        <a:pt x="23373" y="43622"/>
                        <a:pt x="23297" y="43269"/>
                        <a:pt x="22862" y="43382"/>
                      </a:cubicBezTo>
                      <a:cubicBezTo>
                        <a:pt x="22717" y="43426"/>
                        <a:pt x="22654" y="43767"/>
                        <a:pt x="22547" y="4398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E046DB26-ECC5-4E4B-50A4-33754314EB8B}"/>
                    </a:ext>
                  </a:extLst>
                </p:cNvPr>
                <p:cNvSpPr/>
                <p:nvPr/>
              </p:nvSpPr>
              <p:spPr>
                <a:xfrm>
                  <a:off x="10118408" y="3914980"/>
                  <a:ext cx="38091" cy="40586"/>
                </a:xfrm>
                <a:custGeom>
                  <a:avLst/>
                  <a:gdLst>
                    <a:gd name="connsiteX0" fmla="*/ 14490 w 38091"/>
                    <a:gd name="connsiteY0" fmla="*/ 15776 h 40586"/>
                    <a:gd name="connsiteX1" fmla="*/ 26774 w 38091"/>
                    <a:gd name="connsiteY1" fmla="*/ 2906 h 40586"/>
                    <a:gd name="connsiteX2" fmla="*/ 30400 w 38091"/>
                    <a:gd name="connsiteY2" fmla="*/ 793 h 40586"/>
                    <a:gd name="connsiteX3" fmla="*/ 36113 w 38091"/>
                    <a:gd name="connsiteY3" fmla="*/ 4577 h 40586"/>
                    <a:gd name="connsiteX4" fmla="*/ 32228 w 38091"/>
                    <a:gd name="connsiteY4" fmla="*/ 23424 h 40586"/>
                    <a:gd name="connsiteX5" fmla="*/ 30671 w 38091"/>
                    <a:gd name="connsiteY5" fmla="*/ 30991 h 40586"/>
                    <a:gd name="connsiteX6" fmla="*/ 31037 w 38091"/>
                    <a:gd name="connsiteY6" fmla="*/ 33274 h 40586"/>
                    <a:gd name="connsiteX7" fmla="*/ 33597 w 38091"/>
                    <a:gd name="connsiteY7" fmla="*/ 32845 h 40586"/>
                    <a:gd name="connsiteX8" fmla="*/ 36163 w 38091"/>
                    <a:gd name="connsiteY8" fmla="*/ 31023 h 40586"/>
                    <a:gd name="connsiteX9" fmla="*/ 37841 w 38091"/>
                    <a:gd name="connsiteY9" fmla="*/ 30853 h 40586"/>
                    <a:gd name="connsiteX10" fmla="*/ 37588 w 38091"/>
                    <a:gd name="connsiteY10" fmla="*/ 32618 h 40586"/>
                    <a:gd name="connsiteX11" fmla="*/ 37494 w 38091"/>
                    <a:gd name="connsiteY11" fmla="*/ 32681 h 40586"/>
                    <a:gd name="connsiteX12" fmla="*/ 26225 w 38091"/>
                    <a:gd name="connsiteY12" fmla="*/ 40248 h 40586"/>
                    <a:gd name="connsiteX13" fmla="*/ 21811 w 38091"/>
                    <a:gd name="connsiteY13" fmla="*/ 37278 h 40586"/>
                    <a:gd name="connsiteX14" fmla="*/ 23703 w 38091"/>
                    <a:gd name="connsiteY14" fmla="*/ 25928 h 40586"/>
                    <a:gd name="connsiteX15" fmla="*/ 27045 w 38091"/>
                    <a:gd name="connsiteY15" fmla="*/ 11614 h 40586"/>
                    <a:gd name="connsiteX16" fmla="*/ 26484 w 38091"/>
                    <a:gd name="connsiteY16" fmla="*/ 8694 h 40586"/>
                    <a:gd name="connsiteX17" fmla="*/ 23281 w 38091"/>
                    <a:gd name="connsiteY17" fmla="*/ 9407 h 40586"/>
                    <a:gd name="connsiteX18" fmla="*/ 14125 w 38091"/>
                    <a:gd name="connsiteY18" fmla="*/ 22031 h 40586"/>
                    <a:gd name="connsiteX19" fmla="*/ 9988 w 38091"/>
                    <a:gd name="connsiteY19" fmla="*/ 35702 h 40586"/>
                    <a:gd name="connsiteX20" fmla="*/ 6835 w 38091"/>
                    <a:gd name="connsiteY20" fmla="*/ 38602 h 40586"/>
                    <a:gd name="connsiteX21" fmla="*/ 2270 w 38091"/>
                    <a:gd name="connsiteY21" fmla="*/ 33394 h 40586"/>
                    <a:gd name="connsiteX22" fmla="*/ 6797 w 38091"/>
                    <a:gd name="connsiteY22" fmla="*/ 11841 h 40586"/>
                    <a:gd name="connsiteX23" fmla="*/ 6400 w 38091"/>
                    <a:gd name="connsiteY23" fmla="*/ 8612 h 40586"/>
                    <a:gd name="connsiteX24" fmla="*/ 3285 w 38091"/>
                    <a:gd name="connsiteY24" fmla="*/ 9659 h 40586"/>
                    <a:gd name="connsiteX25" fmla="*/ 1866 w 38091"/>
                    <a:gd name="connsiteY25" fmla="*/ 10693 h 40586"/>
                    <a:gd name="connsiteX26" fmla="*/ 410 w 38091"/>
                    <a:gd name="connsiteY26" fmla="*/ 10996 h 40586"/>
                    <a:gd name="connsiteX27" fmla="*/ 353 w 38091"/>
                    <a:gd name="connsiteY27" fmla="*/ 9160 h 40586"/>
                    <a:gd name="connsiteX28" fmla="*/ 410 w 38091"/>
                    <a:gd name="connsiteY28" fmla="*/ 9104 h 40586"/>
                    <a:gd name="connsiteX29" fmla="*/ 12491 w 38091"/>
                    <a:gd name="connsiteY29" fmla="*/ 276 h 40586"/>
                    <a:gd name="connsiteX30" fmla="*/ 15878 w 38091"/>
                    <a:gd name="connsiteY30" fmla="*/ 3133 h 40586"/>
                    <a:gd name="connsiteX31" fmla="*/ 13740 w 38091"/>
                    <a:gd name="connsiteY31" fmla="*/ 15189 h 40586"/>
                    <a:gd name="connsiteX32" fmla="*/ 13816 w 38091"/>
                    <a:gd name="connsiteY32" fmla="*/ 16803 h 40586"/>
                    <a:gd name="connsiteX33" fmla="*/ 14490 w 38091"/>
                    <a:gd name="connsiteY33" fmla="*/ 15776 h 40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8091" h="40586">
                      <a:moveTo>
                        <a:pt x="14490" y="15776"/>
                      </a:moveTo>
                      <a:cubicBezTo>
                        <a:pt x="18015" y="10939"/>
                        <a:pt x="21874" y="6418"/>
                        <a:pt x="26774" y="2906"/>
                      </a:cubicBezTo>
                      <a:cubicBezTo>
                        <a:pt x="27915" y="2091"/>
                        <a:pt x="29126" y="1383"/>
                        <a:pt x="30400" y="793"/>
                      </a:cubicBezTo>
                      <a:cubicBezTo>
                        <a:pt x="34240" y="-979"/>
                        <a:pt x="36478" y="396"/>
                        <a:pt x="36113" y="4577"/>
                      </a:cubicBezTo>
                      <a:cubicBezTo>
                        <a:pt x="35552" y="10990"/>
                        <a:pt x="33590" y="17150"/>
                        <a:pt x="32228" y="23424"/>
                      </a:cubicBezTo>
                      <a:cubicBezTo>
                        <a:pt x="31686" y="25947"/>
                        <a:pt x="31175" y="28469"/>
                        <a:pt x="30671" y="30991"/>
                      </a:cubicBezTo>
                      <a:cubicBezTo>
                        <a:pt x="30513" y="31786"/>
                        <a:pt x="30280" y="32669"/>
                        <a:pt x="31037" y="33274"/>
                      </a:cubicBezTo>
                      <a:cubicBezTo>
                        <a:pt x="31982" y="34018"/>
                        <a:pt x="32834" y="33274"/>
                        <a:pt x="33597" y="32845"/>
                      </a:cubicBezTo>
                      <a:cubicBezTo>
                        <a:pt x="34492" y="32300"/>
                        <a:pt x="35350" y="31691"/>
                        <a:pt x="36163" y="31023"/>
                      </a:cubicBezTo>
                      <a:cubicBezTo>
                        <a:pt x="36705" y="30619"/>
                        <a:pt x="37229" y="29919"/>
                        <a:pt x="37841" y="30853"/>
                      </a:cubicBezTo>
                      <a:cubicBezTo>
                        <a:pt x="38257" y="31410"/>
                        <a:pt x="38143" y="32201"/>
                        <a:pt x="37588" y="32618"/>
                      </a:cubicBezTo>
                      <a:cubicBezTo>
                        <a:pt x="37557" y="32640"/>
                        <a:pt x="37525" y="32662"/>
                        <a:pt x="37494" y="32681"/>
                      </a:cubicBezTo>
                      <a:cubicBezTo>
                        <a:pt x="33956" y="35531"/>
                        <a:pt x="30683" y="38785"/>
                        <a:pt x="26225" y="40248"/>
                      </a:cubicBezTo>
                      <a:cubicBezTo>
                        <a:pt x="23413" y="41175"/>
                        <a:pt x="21925" y="40204"/>
                        <a:pt x="21811" y="37278"/>
                      </a:cubicBezTo>
                      <a:cubicBezTo>
                        <a:pt x="21647" y="33369"/>
                        <a:pt x="22808" y="29654"/>
                        <a:pt x="23703" y="25928"/>
                      </a:cubicBezTo>
                      <a:cubicBezTo>
                        <a:pt x="24819" y="21161"/>
                        <a:pt x="25948" y="16387"/>
                        <a:pt x="27045" y="11614"/>
                      </a:cubicBezTo>
                      <a:cubicBezTo>
                        <a:pt x="27285" y="10567"/>
                        <a:pt x="27423" y="9319"/>
                        <a:pt x="26484" y="8694"/>
                      </a:cubicBezTo>
                      <a:cubicBezTo>
                        <a:pt x="25387" y="7975"/>
                        <a:pt x="24195" y="8631"/>
                        <a:pt x="23281" y="9407"/>
                      </a:cubicBezTo>
                      <a:cubicBezTo>
                        <a:pt x="19283" y="12842"/>
                        <a:pt x="16149" y="17165"/>
                        <a:pt x="14125" y="22031"/>
                      </a:cubicBezTo>
                      <a:cubicBezTo>
                        <a:pt x="12233" y="26445"/>
                        <a:pt x="10543" y="30928"/>
                        <a:pt x="9988" y="35702"/>
                      </a:cubicBezTo>
                      <a:cubicBezTo>
                        <a:pt x="9736" y="37865"/>
                        <a:pt x="8664" y="38319"/>
                        <a:pt x="6835" y="38602"/>
                      </a:cubicBezTo>
                      <a:cubicBezTo>
                        <a:pt x="530" y="39592"/>
                        <a:pt x="397" y="39599"/>
                        <a:pt x="2270" y="33394"/>
                      </a:cubicBezTo>
                      <a:cubicBezTo>
                        <a:pt x="4427" y="26360"/>
                        <a:pt x="5940" y="19147"/>
                        <a:pt x="6797" y="11841"/>
                      </a:cubicBezTo>
                      <a:cubicBezTo>
                        <a:pt x="6924" y="10769"/>
                        <a:pt x="7693" y="9356"/>
                        <a:pt x="6400" y="8612"/>
                      </a:cubicBezTo>
                      <a:cubicBezTo>
                        <a:pt x="5208" y="7925"/>
                        <a:pt x="4256" y="9085"/>
                        <a:pt x="3285" y="9659"/>
                      </a:cubicBezTo>
                      <a:cubicBezTo>
                        <a:pt x="2787" y="9972"/>
                        <a:pt x="2314" y="10318"/>
                        <a:pt x="1866" y="10693"/>
                      </a:cubicBezTo>
                      <a:cubicBezTo>
                        <a:pt x="1419" y="11040"/>
                        <a:pt x="933" y="11601"/>
                        <a:pt x="410" y="10996"/>
                      </a:cubicBezTo>
                      <a:cubicBezTo>
                        <a:pt x="-114" y="10504"/>
                        <a:pt x="-139" y="9682"/>
                        <a:pt x="353" y="9160"/>
                      </a:cubicBezTo>
                      <a:cubicBezTo>
                        <a:pt x="372" y="9141"/>
                        <a:pt x="391" y="9122"/>
                        <a:pt x="410" y="9104"/>
                      </a:cubicBezTo>
                      <a:cubicBezTo>
                        <a:pt x="4149" y="5762"/>
                        <a:pt x="7712" y="2092"/>
                        <a:pt x="12491" y="276"/>
                      </a:cubicBezTo>
                      <a:cubicBezTo>
                        <a:pt x="14724" y="-581"/>
                        <a:pt x="16275" y="610"/>
                        <a:pt x="15878" y="3133"/>
                      </a:cubicBezTo>
                      <a:cubicBezTo>
                        <a:pt x="15285" y="7168"/>
                        <a:pt x="14465" y="11172"/>
                        <a:pt x="13740" y="15189"/>
                      </a:cubicBezTo>
                      <a:cubicBezTo>
                        <a:pt x="13557" y="15738"/>
                        <a:pt x="13109" y="16299"/>
                        <a:pt x="13816" y="16803"/>
                      </a:cubicBezTo>
                      <a:cubicBezTo>
                        <a:pt x="14087" y="16463"/>
                        <a:pt x="14276" y="16122"/>
                        <a:pt x="14490" y="1577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41BADEC0-FB9A-82E0-D747-360013C414DE}"/>
                    </a:ext>
                  </a:extLst>
                </p:cNvPr>
                <p:cNvSpPr/>
                <p:nvPr/>
              </p:nvSpPr>
              <p:spPr>
                <a:xfrm>
                  <a:off x="10037222" y="3914905"/>
                  <a:ext cx="38064" cy="40625"/>
                </a:xfrm>
                <a:custGeom>
                  <a:avLst/>
                  <a:gdLst>
                    <a:gd name="connsiteX0" fmla="*/ 13746 w 38064"/>
                    <a:gd name="connsiteY0" fmla="*/ 16305 h 40625"/>
                    <a:gd name="connsiteX1" fmla="*/ 22410 w 38064"/>
                    <a:gd name="connsiteY1" fmla="*/ 6626 h 40625"/>
                    <a:gd name="connsiteX2" fmla="*/ 29977 w 38064"/>
                    <a:gd name="connsiteY2" fmla="*/ 1020 h 40625"/>
                    <a:gd name="connsiteX3" fmla="*/ 34895 w 38064"/>
                    <a:gd name="connsiteY3" fmla="*/ 799 h 40625"/>
                    <a:gd name="connsiteX4" fmla="*/ 36106 w 38064"/>
                    <a:gd name="connsiteY4" fmla="*/ 5945 h 40625"/>
                    <a:gd name="connsiteX5" fmla="*/ 32455 w 38064"/>
                    <a:gd name="connsiteY5" fmla="*/ 22340 h 40625"/>
                    <a:gd name="connsiteX6" fmla="*/ 30816 w 38064"/>
                    <a:gd name="connsiteY6" fmla="*/ 30228 h 40625"/>
                    <a:gd name="connsiteX7" fmla="*/ 31251 w 38064"/>
                    <a:gd name="connsiteY7" fmla="*/ 33432 h 40625"/>
                    <a:gd name="connsiteX8" fmla="*/ 34404 w 38064"/>
                    <a:gd name="connsiteY8" fmla="*/ 32423 h 40625"/>
                    <a:gd name="connsiteX9" fmla="*/ 37601 w 38064"/>
                    <a:gd name="connsiteY9" fmla="*/ 30859 h 40625"/>
                    <a:gd name="connsiteX10" fmla="*/ 35387 w 38064"/>
                    <a:gd name="connsiteY10" fmla="*/ 34384 h 40625"/>
                    <a:gd name="connsiteX11" fmla="*/ 27335 w 38064"/>
                    <a:gd name="connsiteY11" fmla="*/ 39926 h 40625"/>
                    <a:gd name="connsiteX12" fmla="*/ 21717 w 38064"/>
                    <a:gd name="connsiteY12" fmla="*/ 35727 h 40625"/>
                    <a:gd name="connsiteX13" fmla="*/ 24724 w 38064"/>
                    <a:gd name="connsiteY13" fmla="*/ 21684 h 40625"/>
                    <a:gd name="connsiteX14" fmla="*/ 27001 w 38064"/>
                    <a:gd name="connsiteY14" fmla="*/ 12143 h 40625"/>
                    <a:gd name="connsiteX15" fmla="*/ 26269 w 38064"/>
                    <a:gd name="connsiteY15" fmla="*/ 8663 h 40625"/>
                    <a:gd name="connsiteX16" fmla="*/ 22820 w 38064"/>
                    <a:gd name="connsiteY16" fmla="*/ 9766 h 40625"/>
                    <a:gd name="connsiteX17" fmla="*/ 13759 w 38064"/>
                    <a:gd name="connsiteY17" fmla="*/ 22932 h 40625"/>
                    <a:gd name="connsiteX18" fmla="*/ 9937 w 38064"/>
                    <a:gd name="connsiteY18" fmla="*/ 35639 h 40625"/>
                    <a:gd name="connsiteX19" fmla="*/ 6715 w 38064"/>
                    <a:gd name="connsiteY19" fmla="*/ 38709 h 40625"/>
                    <a:gd name="connsiteX20" fmla="*/ 2200 w 38064"/>
                    <a:gd name="connsiteY20" fmla="*/ 33665 h 40625"/>
                    <a:gd name="connsiteX21" fmla="*/ 6791 w 38064"/>
                    <a:gd name="connsiteY21" fmla="*/ 11752 h 40625"/>
                    <a:gd name="connsiteX22" fmla="*/ 6255 w 38064"/>
                    <a:gd name="connsiteY22" fmla="*/ 8600 h 40625"/>
                    <a:gd name="connsiteX23" fmla="*/ 3134 w 38064"/>
                    <a:gd name="connsiteY23" fmla="*/ 9804 h 40625"/>
                    <a:gd name="connsiteX24" fmla="*/ 2017 w 38064"/>
                    <a:gd name="connsiteY24" fmla="*/ 10649 h 40625"/>
                    <a:gd name="connsiteX25" fmla="*/ 378 w 38064"/>
                    <a:gd name="connsiteY25" fmla="*/ 10889 h 40625"/>
                    <a:gd name="connsiteX26" fmla="*/ 460 w 38064"/>
                    <a:gd name="connsiteY26" fmla="*/ 9035 h 40625"/>
                    <a:gd name="connsiteX27" fmla="*/ 12277 w 38064"/>
                    <a:gd name="connsiteY27" fmla="*/ 345 h 40625"/>
                    <a:gd name="connsiteX28" fmla="*/ 15909 w 38064"/>
                    <a:gd name="connsiteY28" fmla="*/ 3233 h 40625"/>
                    <a:gd name="connsiteX29" fmla="*/ 13746 w 38064"/>
                    <a:gd name="connsiteY29" fmla="*/ 16305 h 4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8064" h="40625">
                      <a:moveTo>
                        <a:pt x="13746" y="16305"/>
                      </a:moveTo>
                      <a:cubicBezTo>
                        <a:pt x="16596" y="12919"/>
                        <a:pt x="19264" y="9564"/>
                        <a:pt x="22410" y="6626"/>
                      </a:cubicBezTo>
                      <a:cubicBezTo>
                        <a:pt x="24642" y="4395"/>
                        <a:pt x="27190" y="2506"/>
                        <a:pt x="29977" y="1020"/>
                      </a:cubicBezTo>
                      <a:cubicBezTo>
                        <a:pt x="31553" y="245"/>
                        <a:pt x="33174" y="-531"/>
                        <a:pt x="34895" y="799"/>
                      </a:cubicBezTo>
                      <a:cubicBezTo>
                        <a:pt x="36718" y="2199"/>
                        <a:pt x="36472" y="4154"/>
                        <a:pt x="36106" y="5945"/>
                      </a:cubicBezTo>
                      <a:cubicBezTo>
                        <a:pt x="34990" y="11437"/>
                        <a:pt x="33672" y="16892"/>
                        <a:pt x="32455" y="22340"/>
                      </a:cubicBezTo>
                      <a:cubicBezTo>
                        <a:pt x="31875" y="24963"/>
                        <a:pt x="31251" y="27580"/>
                        <a:pt x="30816" y="30228"/>
                      </a:cubicBezTo>
                      <a:cubicBezTo>
                        <a:pt x="30639" y="31288"/>
                        <a:pt x="29983" y="32750"/>
                        <a:pt x="31251" y="33432"/>
                      </a:cubicBezTo>
                      <a:cubicBezTo>
                        <a:pt x="32405" y="34062"/>
                        <a:pt x="33344" y="32801"/>
                        <a:pt x="34404" y="32423"/>
                      </a:cubicBezTo>
                      <a:cubicBezTo>
                        <a:pt x="35602" y="32006"/>
                        <a:pt x="36573" y="29572"/>
                        <a:pt x="37601" y="30859"/>
                      </a:cubicBezTo>
                      <a:cubicBezTo>
                        <a:pt x="39152" y="32801"/>
                        <a:pt x="36403" y="33425"/>
                        <a:pt x="35387" y="34384"/>
                      </a:cubicBezTo>
                      <a:cubicBezTo>
                        <a:pt x="33048" y="36685"/>
                        <a:pt x="30324" y="38561"/>
                        <a:pt x="27335" y="39926"/>
                      </a:cubicBezTo>
                      <a:cubicBezTo>
                        <a:pt x="23337" y="41660"/>
                        <a:pt x="21269" y="40134"/>
                        <a:pt x="21717" y="35727"/>
                      </a:cubicBezTo>
                      <a:cubicBezTo>
                        <a:pt x="22208" y="30947"/>
                        <a:pt x="23608" y="26344"/>
                        <a:pt x="24724" y="21684"/>
                      </a:cubicBezTo>
                      <a:cubicBezTo>
                        <a:pt x="25481" y="18531"/>
                        <a:pt x="26313" y="15340"/>
                        <a:pt x="27001" y="12143"/>
                      </a:cubicBezTo>
                      <a:cubicBezTo>
                        <a:pt x="27266" y="10933"/>
                        <a:pt x="27713" y="9407"/>
                        <a:pt x="26269" y="8663"/>
                      </a:cubicBezTo>
                      <a:cubicBezTo>
                        <a:pt x="24951" y="7988"/>
                        <a:pt x="23778" y="8890"/>
                        <a:pt x="22820" y="9766"/>
                      </a:cubicBezTo>
                      <a:cubicBezTo>
                        <a:pt x="18841" y="13410"/>
                        <a:pt x="15739" y="17913"/>
                        <a:pt x="13759" y="22932"/>
                      </a:cubicBezTo>
                      <a:cubicBezTo>
                        <a:pt x="12107" y="27056"/>
                        <a:pt x="10442" y="31225"/>
                        <a:pt x="9937" y="35639"/>
                      </a:cubicBezTo>
                      <a:cubicBezTo>
                        <a:pt x="9679" y="37946"/>
                        <a:pt x="8676" y="38426"/>
                        <a:pt x="6715" y="38709"/>
                      </a:cubicBezTo>
                      <a:cubicBezTo>
                        <a:pt x="410" y="39617"/>
                        <a:pt x="353" y="39649"/>
                        <a:pt x="2200" y="33665"/>
                      </a:cubicBezTo>
                      <a:cubicBezTo>
                        <a:pt x="4464" y="26534"/>
                        <a:pt x="6003" y="19193"/>
                        <a:pt x="6791" y="11752"/>
                      </a:cubicBezTo>
                      <a:cubicBezTo>
                        <a:pt x="6892" y="10725"/>
                        <a:pt x="7630" y="9230"/>
                        <a:pt x="6255" y="8600"/>
                      </a:cubicBezTo>
                      <a:cubicBezTo>
                        <a:pt x="5082" y="8083"/>
                        <a:pt x="4098" y="9180"/>
                        <a:pt x="3134" y="9804"/>
                      </a:cubicBezTo>
                      <a:cubicBezTo>
                        <a:pt x="2743" y="10056"/>
                        <a:pt x="2415" y="10435"/>
                        <a:pt x="2017" y="10649"/>
                      </a:cubicBezTo>
                      <a:cubicBezTo>
                        <a:pt x="1519" y="10933"/>
                        <a:pt x="1084" y="11910"/>
                        <a:pt x="378" y="10889"/>
                      </a:cubicBezTo>
                      <a:cubicBezTo>
                        <a:pt x="-63" y="10258"/>
                        <a:pt x="-215" y="9627"/>
                        <a:pt x="460" y="9035"/>
                      </a:cubicBezTo>
                      <a:cubicBezTo>
                        <a:pt x="4168" y="5825"/>
                        <a:pt x="7661" y="2269"/>
                        <a:pt x="12277" y="345"/>
                      </a:cubicBezTo>
                      <a:cubicBezTo>
                        <a:pt x="14648" y="-645"/>
                        <a:pt x="16111" y="547"/>
                        <a:pt x="15909" y="3233"/>
                      </a:cubicBezTo>
                      <a:cubicBezTo>
                        <a:pt x="15613" y="7673"/>
                        <a:pt x="14560" y="11929"/>
                        <a:pt x="13746" y="163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6237C36B-B595-69F9-DEE8-FD605657A57F}"/>
                    </a:ext>
                  </a:extLst>
                </p:cNvPr>
                <p:cNvSpPr/>
                <p:nvPr/>
              </p:nvSpPr>
              <p:spPr>
                <a:xfrm>
                  <a:off x="9805196" y="3915061"/>
                  <a:ext cx="37141" cy="40600"/>
                </a:xfrm>
                <a:custGeom>
                  <a:avLst/>
                  <a:gdLst>
                    <a:gd name="connsiteX0" fmla="*/ 23597 w 37141"/>
                    <a:gd name="connsiteY0" fmla="*/ 24391 h 40600"/>
                    <a:gd name="connsiteX1" fmla="*/ 18230 w 37141"/>
                    <a:gd name="connsiteY1" fmla="*/ 31459 h 40600"/>
                    <a:gd name="connsiteX2" fmla="*/ 8450 w 37141"/>
                    <a:gd name="connsiteY2" fmla="*/ 39846 h 40600"/>
                    <a:gd name="connsiteX3" fmla="*/ 2145 w 37141"/>
                    <a:gd name="connsiteY3" fmla="*/ 35628 h 40600"/>
                    <a:gd name="connsiteX4" fmla="*/ 4440 w 37141"/>
                    <a:gd name="connsiteY4" fmla="*/ 23949 h 40600"/>
                    <a:gd name="connsiteX5" fmla="*/ 6962 w 37141"/>
                    <a:gd name="connsiteY5" fmla="*/ 10884 h 40600"/>
                    <a:gd name="connsiteX6" fmla="*/ 6508 w 37141"/>
                    <a:gd name="connsiteY6" fmla="*/ 7958 h 40600"/>
                    <a:gd name="connsiteX7" fmla="*/ 3677 w 37141"/>
                    <a:gd name="connsiteY7" fmla="*/ 8847 h 40600"/>
                    <a:gd name="connsiteX8" fmla="*/ 2214 w 37141"/>
                    <a:gd name="connsiteY8" fmla="*/ 9812 h 40600"/>
                    <a:gd name="connsiteX9" fmla="*/ 505 w 37141"/>
                    <a:gd name="connsiteY9" fmla="*/ 10108 h 40600"/>
                    <a:gd name="connsiteX10" fmla="*/ 568 w 37141"/>
                    <a:gd name="connsiteY10" fmla="*/ 7983 h 40600"/>
                    <a:gd name="connsiteX11" fmla="*/ 12990 w 37141"/>
                    <a:gd name="connsiteY11" fmla="*/ 215 h 40600"/>
                    <a:gd name="connsiteX12" fmla="*/ 16585 w 37141"/>
                    <a:gd name="connsiteY12" fmla="*/ 2806 h 40600"/>
                    <a:gd name="connsiteX13" fmla="*/ 15759 w 37141"/>
                    <a:gd name="connsiteY13" fmla="*/ 9024 h 40600"/>
                    <a:gd name="connsiteX14" fmla="*/ 11345 w 37141"/>
                    <a:gd name="connsiteY14" fmla="*/ 28143 h 40600"/>
                    <a:gd name="connsiteX15" fmla="*/ 11717 w 37141"/>
                    <a:gd name="connsiteY15" fmla="*/ 32714 h 40600"/>
                    <a:gd name="connsiteX16" fmla="*/ 15998 w 37141"/>
                    <a:gd name="connsiteY16" fmla="*/ 30526 h 40600"/>
                    <a:gd name="connsiteX17" fmla="*/ 27721 w 37141"/>
                    <a:gd name="connsiteY17" fmla="*/ 5127 h 40600"/>
                    <a:gd name="connsiteX18" fmla="*/ 31233 w 37141"/>
                    <a:gd name="connsiteY18" fmla="*/ 1570 h 40600"/>
                    <a:gd name="connsiteX19" fmla="*/ 35521 w 37141"/>
                    <a:gd name="connsiteY19" fmla="*/ 6438 h 40600"/>
                    <a:gd name="connsiteX20" fmla="*/ 30337 w 37141"/>
                    <a:gd name="connsiteY20" fmla="*/ 28609 h 40600"/>
                    <a:gd name="connsiteX21" fmla="*/ 30684 w 37141"/>
                    <a:gd name="connsiteY21" fmla="*/ 32796 h 40600"/>
                    <a:gd name="connsiteX22" fmla="*/ 34342 w 37141"/>
                    <a:gd name="connsiteY22" fmla="*/ 31333 h 40600"/>
                    <a:gd name="connsiteX23" fmla="*/ 36788 w 37141"/>
                    <a:gd name="connsiteY23" fmla="*/ 30621 h 40600"/>
                    <a:gd name="connsiteX24" fmla="*/ 35849 w 37141"/>
                    <a:gd name="connsiteY24" fmla="*/ 33194 h 40600"/>
                    <a:gd name="connsiteX25" fmla="*/ 26434 w 37141"/>
                    <a:gd name="connsiteY25" fmla="*/ 39859 h 40600"/>
                    <a:gd name="connsiteX26" fmla="*/ 21749 w 37141"/>
                    <a:gd name="connsiteY26" fmla="*/ 36794 h 40600"/>
                    <a:gd name="connsiteX27" fmla="*/ 23313 w 37141"/>
                    <a:gd name="connsiteY27" fmla="*/ 27834 h 40600"/>
                    <a:gd name="connsiteX28" fmla="*/ 23597 w 37141"/>
                    <a:gd name="connsiteY28" fmla="*/ 24391 h 4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7141" h="40600">
                      <a:moveTo>
                        <a:pt x="23597" y="24391"/>
                      </a:moveTo>
                      <a:cubicBezTo>
                        <a:pt x="21705" y="26913"/>
                        <a:pt x="20021" y="29215"/>
                        <a:pt x="18230" y="31459"/>
                      </a:cubicBezTo>
                      <a:cubicBezTo>
                        <a:pt x="15513" y="34877"/>
                        <a:pt x="12423" y="37923"/>
                        <a:pt x="8450" y="39846"/>
                      </a:cubicBezTo>
                      <a:cubicBezTo>
                        <a:pt x="4585" y="41738"/>
                        <a:pt x="1987" y="39978"/>
                        <a:pt x="2145" y="35628"/>
                      </a:cubicBezTo>
                      <a:cubicBezTo>
                        <a:pt x="2302" y="31636"/>
                        <a:pt x="3671" y="27840"/>
                        <a:pt x="4440" y="23949"/>
                      </a:cubicBezTo>
                      <a:cubicBezTo>
                        <a:pt x="5297" y="19592"/>
                        <a:pt x="6199" y="15247"/>
                        <a:pt x="6962" y="10884"/>
                      </a:cubicBezTo>
                      <a:cubicBezTo>
                        <a:pt x="7139" y="9906"/>
                        <a:pt x="7467" y="8576"/>
                        <a:pt x="6508" y="7958"/>
                      </a:cubicBezTo>
                      <a:cubicBezTo>
                        <a:pt x="5550" y="7340"/>
                        <a:pt x="4566" y="8336"/>
                        <a:pt x="3677" y="8847"/>
                      </a:cubicBezTo>
                      <a:cubicBezTo>
                        <a:pt x="3166" y="9137"/>
                        <a:pt x="2737" y="9560"/>
                        <a:pt x="2214" y="9812"/>
                      </a:cubicBezTo>
                      <a:cubicBezTo>
                        <a:pt x="1691" y="10064"/>
                        <a:pt x="1199" y="11073"/>
                        <a:pt x="505" y="10108"/>
                      </a:cubicBezTo>
                      <a:cubicBezTo>
                        <a:pt x="26" y="9434"/>
                        <a:pt x="-365" y="8683"/>
                        <a:pt x="568" y="7983"/>
                      </a:cubicBezTo>
                      <a:cubicBezTo>
                        <a:pt x="4497" y="5045"/>
                        <a:pt x="8211" y="1778"/>
                        <a:pt x="12990" y="215"/>
                      </a:cubicBezTo>
                      <a:cubicBezTo>
                        <a:pt x="15342" y="-555"/>
                        <a:pt x="16225" y="845"/>
                        <a:pt x="16585" y="2806"/>
                      </a:cubicBezTo>
                      <a:cubicBezTo>
                        <a:pt x="16969" y="4944"/>
                        <a:pt x="16219" y="6981"/>
                        <a:pt x="15759" y="9024"/>
                      </a:cubicBezTo>
                      <a:cubicBezTo>
                        <a:pt x="14308" y="15399"/>
                        <a:pt x="12732" y="21749"/>
                        <a:pt x="11345" y="28143"/>
                      </a:cubicBezTo>
                      <a:cubicBezTo>
                        <a:pt x="11017" y="29662"/>
                        <a:pt x="10228" y="31844"/>
                        <a:pt x="11717" y="32714"/>
                      </a:cubicBezTo>
                      <a:cubicBezTo>
                        <a:pt x="13558" y="33799"/>
                        <a:pt x="14870" y="31768"/>
                        <a:pt x="15998" y="30526"/>
                      </a:cubicBezTo>
                      <a:cubicBezTo>
                        <a:pt x="22531" y="23287"/>
                        <a:pt x="26295" y="14686"/>
                        <a:pt x="27721" y="5127"/>
                      </a:cubicBezTo>
                      <a:cubicBezTo>
                        <a:pt x="28086" y="2649"/>
                        <a:pt x="28925" y="1974"/>
                        <a:pt x="31233" y="1570"/>
                      </a:cubicBezTo>
                      <a:cubicBezTo>
                        <a:pt x="37085" y="631"/>
                        <a:pt x="36990" y="479"/>
                        <a:pt x="35521" y="6438"/>
                      </a:cubicBezTo>
                      <a:cubicBezTo>
                        <a:pt x="33705" y="13808"/>
                        <a:pt x="31977" y="21198"/>
                        <a:pt x="30337" y="28609"/>
                      </a:cubicBezTo>
                      <a:cubicBezTo>
                        <a:pt x="30028" y="29990"/>
                        <a:pt x="29146" y="31857"/>
                        <a:pt x="30684" y="32796"/>
                      </a:cubicBezTo>
                      <a:cubicBezTo>
                        <a:pt x="32053" y="33635"/>
                        <a:pt x="33162" y="32021"/>
                        <a:pt x="34342" y="31333"/>
                      </a:cubicBezTo>
                      <a:cubicBezTo>
                        <a:pt x="35060" y="30911"/>
                        <a:pt x="35603" y="29126"/>
                        <a:pt x="36788" y="30621"/>
                      </a:cubicBezTo>
                      <a:cubicBezTo>
                        <a:pt x="37703" y="31781"/>
                        <a:pt x="36643" y="32513"/>
                        <a:pt x="35849" y="33194"/>
                      </a:cubicBezTo>
                      <a:cubicBezTo>
                        <a:pt x="32942" y="35716"/>
                        <a:pt x="29965" y="38238"/>
                        <a:pt x="26434" y="39859"/>
                      </a:cubicBezTo>
                      <a:cubicBezTo>
                        <a:pt x="23420" y="41271"/>
                        <a:pt x="21705" y="40142"/>
                        <a:pt x="21749" y="36794"/>
                      </a:cubicBezTo>
                      <a:cubicBezTo>
                        <a:pt x="21793" y="33736"/>
                        <a:pt x="22600" y="30785"/>
                        <a:pt x="23313" y="27834"/>
                      </a:cubicBezTo>
                      <a:cubicBezTo>
                        <a:pt x="23590" y="26812"/>
                        <a:pt x="24032" y="25841"/>
                        <a:pt x="23597" y="2439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7D703B3A-1E9D-08EC-F57F-DF3DDF6A89F9}"/>
                    </a:ext>
                  </a:extLst>
                </p:cNvPr>
                <p:cNvSpPr/>
                <p:nvPr/>
              </p:nvSpPr>
              <p:spPr>
                <a:xfrm>
                  <a:off x="10079967" y="3914716"/>
                  <a:ext cx="35314" cy="40923"/>
                </a:xfrm>
                <a:custGeom>
                  <a:avLst/>
                  <a:gdLst>
                    <a:gd name="connsiteX0" fmla="*/ 34645 w 35314"/>
                    <a:gd name="connsiteY0" fmla="*/ 30341 h 40923"/>
                    <a:gd name="connsiteX1" fmla="*/ 34764 w 35314"/>
                    <a:gd name="connsiteY1" fmla="*/ 33544 h 40923"/>
                    <a:gd name="connsiteX2" fmla="*/ 24770 w 35314"/>
                    <a:gd name="connsiteY2" fmla="*/ 40481 h 40923"/>
                    <a:gd name="connsiteX3" fmla="*/ 20274 w 35314"/>
                    <a:gd name="connsiteY3" fmla="*/ 37328 h 40923"/>
                    <a:gd name="connsiteX4" fmla="*/ 21535 w 35314"/>
                    <a:gd name="connsiteY4" fmla="*/ 28323 h 40923"/>
                    <a:gd name="connsiteX5" fmla="*/ 21838 w 35314"/>
                    <a:gd name="connsiteY5" fmla="*/ 24489 h 40923"/>
                    <a:gd name="connsiteX6" fmla="*/ 19461 w 35314"/>
                    <a:gd name="connsiteY6" fmla="*/ 27352 h 40923"/>
                    <a:gd name="connsiteX7" fmla="*/ 8741 w 35314"/>
                    <a:gd name="connsiteY7" fmla="*/ 39283 h 40923"/>
                    <a:gd name="connsiteX8" fmla="*/ 1 w 35314"/>
                    <a:gd name="connsiteY8" fmla="*/ 34667 h 40923"/>
                    <a:gd name="connsiteX9" fmla="*/ 4831 w 35314"/>
                    <a:gd name="connsiteY9" fmla="*/ 12597 h 40923"/>
                    <a:gd name="connsiteX10" fmla="*/ 19334 w 35314"/>
                    <a:gd name="connsiteY10" fmla="*/ 540 h 40923"/>
                    <a:gd name="connsiteX11" fmla="*/ 27860 w 35314"/>
                    <a:gd name="connsiteY11" fmla="*/ 1442 h 40923"/>
                    <a:gd name="connsiteX12" fmla="*/ 31643 w 35314"/>
                    <a:gd name="connsiteY12" fmla="*/ 1341 h 40923"/>
                    <a:gd name="connsiteX13" fmla="*/ 33730 w 35314"/>
                    <a:gd name="connsiteY13" fmla="*/ 578 h 40923"/>
                    <a:gd name="connsiteX14" fmla="*/ 34033 w 35314"/>
                    <a:gd name="connsiteY14" fmla="*/ 3100 h 40923"/>
                    <a:gd name="connsiteX15" fmla="*/ 28604 w 35314"/>
                    <a:gd name="connsiteY15" fmla="*/ 29168 h 40923"/>
                    <a:gd name="connsiteX16" fmla="*/ 28938 w 35314"/>
                    <a:gd name="connsiteY16" fmla="*/ 33689 h 40923"/>
                    <a:gd name="connsiteX17" fmla="*/ 33012 w 35314"/>
                    <a:gd name="connsiteY17" fmla="*/ 31665 h 40923"/>
                    <a:gd name="connsiteX18" fmla="*/ 34645 w 35314"/>
                    <a:gd name="connsiteY18" fmla="*/ 30341 h 40923"/>
                    <a:gd name="connsiteX19" fmla="*/ 8274 w 35314"/>
                    <a:gd name="connsiteY19" fmla="*/ 29616 h 40923"/>
                    <a:gd name="connsiteX20" fmla="*/ 9535 w 35314"/>
                    <a:gd name="connsiteY20" fmla="*/ 33847 h 40923"/>
                    <a:gd name="connsiteX21" fmla="*/ 12644 w 35314"/>
                    <a:gd name="connsiteY21" fmla="*/ 31993 h 40923"/>
                    <a:gd name="connsiteX22" fmla="*/ 24480 w 35314"/>
                    <a:gd name="connsiteY22" fmla="*/ 8933 h 40923"/>
                    <a:gd name="connsiteX23" fmla="*/ 23805 w 35314"/>
                    <a:gd name="connsiteY23" fmla="*/ 5869 h 40923"/>
                    <a:gd name="connsiteX24" fmla="*/ 13760 w 35314"/>
                    <a:gd name="connsiteY24" fmla="*/ 8454 h 40923"/>
                    <a:gd name="connsiteX25" fmla="*/ 8274 w 35314"/>
                    <a:gd name="connsiteY25" fmla="*/ 29616 h 40923"/>
                    <a:gd name="connsiteX26" fmla="*/ 21642 w 35314"/>
                    <a:gd name="connsiteY26" fmla="*/ 23796 h 40923"/>
                    <a:gd name="connsiteX27" fmla="*/ 22021 w 35314"/>
                    <a:gd name="connsiteY27" fmla="*/ 24275 h 40923"/>
                    <a:gd name="connsiteX28" fmla="*/ 22399 w 35314"/>
                    <a:gd name="connsiteY28" fmla="*/ 23745 h 40923"/>
                    <a:gd name="connsiteX29" fmla="*/ 21964 w 35314"/>
                    <a:gd name="connsiteY29" fmla="*/ 23197 h 40923"/>
                    <a:gd name="connsiteX30" fmla="*/ 21630 w 35314"/>
                    <a:gd name="connsiteY30" fmla="*/ 23796 h 4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35314" h="40923">
                      <a:moveTo>
                        <a:pt x="34645" y="30341"/>
                      </a:moveTo>
                      <a:cubicBezTo>
                        <a:pt x="35168" y="31659"/>
                        <a:pt x="35786" y="32605"/>
                        <a:pt x="34764" y="33544"/>
                      </a:cubicBezTo>
                      <a:cubicBezTo>
                        <a:pt x="31750" y="36325"/>
                        <a:pt x="28686" y="39068"/>
                        <a:pt x="24770" y="40481"/>
                      </a:cubicBezTo>
                      <a:cubicBezTo>
                        <a:pt x="21724" y="41597"/>
                        <a:pt x="20444" y="40626"/>
                        <a:pt x="20274" y="37328"/>
                      </a:cubicBezTo>
                      <a:cubicBezTo>
                        <a:pt x="20116" y="34251"/>
                        <a:pt x="20841" y="31300"/>
                        <a:pt x="21535" y="28323"/>
                      </a:cubicBezTo>
                      <a:cubicBezTo>
                        <a:pt x="21794" y="27157"/>
                        <a:pt x="22412" y="25933"/>
                        <a:pt x="21838" y="24489"/>
                      </a:cubicBezTo>
                      <a:cubicBezTo>
                        <a:pt x="20350" y="24975"/>
                        <a:pt x="20116" y="26381"/>
                        <a:pt x="19461" y="27352"/>
                      </a:cubicBezTo>
                      <a:cubicBezTo>
                        <a:pt x="16440" y="31829"/>
                        <a:pt x="13420" y="36313"/>
                        <a:pt x="8741" y="39283"/>
                      </a:cubicBezTo>
                      <a:cubicBezTo>
                        <a:pt x="3545" y="42593"/>
                        <a:pt x="33" y="40783"/>
                        <a:pt x="1" y="34667"/>
                      </a:cubicBezTo>
                      <a:cubicBezTo>
                        <a:pt x="-43" y="26980"/>
                        <a:pt x="1319" y="19394"/>
                        <a:pt x="4831" y="12597"/>
                      </a:cubicBezTo>
                      <a:cubicBezTo>
                        <a:pt x="7839" y="6777"/>
                        <a:pt x="13212" y="2880"/>
                        <a:pt x="19334" y="540"/>
                      </a:cubicBezTo>
                      <a:cubicBezTo>
                        <a:pt x="22071" y="-506"/>
                        <a:pt x="25142" y="61"/>
                        <a:pt x="27860" y="1442"/>
                      </a:cubicBezTo>
                      <a:cubicBezTo>
                        <a:pt x="29178" y="2117"/>
                        <a:pt x="30350" y="2489"/>
                        <a:pt x="31643" y="1341"/>
                      </a:cubicBezTo>
                      <a:cubicBezTo>
                        <a:pt x="32167" y="881"/>
                        <a:pt x="32816" y="-15"/>
                        <a:pt x="33730" y="578"/>
                      </a:cubicBezTo>
                      <a:cubicBezTo>
                        <a:pt x="34764" y="1247"/>
                        <a:pt x="34222" y="2211"/>
                        <a:pt x="34033" y="3100"/>
                      </a:cubicBezTo>
                      <a:cubicBezTo>
                        <a:pt x="32211" y="11785"/>
                        <a:pt x="30401" y="20475"/>
                        <a:pt x="28604" y="29168"/>
                      </a:cubicBezTo>
                      <a:cubicBezTo>
                        <a:pt x="28276" y="30738"/>
                        <a:pt x="27292" y="32800"/>
                        <a:pt x="28938" y="33689"/>
                      </a:cubicBezTo>
                      <a:cubicBezTo>
                        <a:pt x="30439" y="34497"/>
                        <a:pt x="31750" y="32611"/>
                        <a:pt x="33012" y="31665"/>
                      </a:cubicBezTo>
                      <a:cubicBezTo>
                        <a:pt x="33491" y="31363"/>
                        <a:pt x="33913" y="30965"/>
                        <a:pt x="34645" y="30341"/>
                      </a:cubicBezTo>
                      <a:close/>
                      <a:moveTo>
                        <a:pt x="8274" y="29616"/>
                      </a:moveTo>
                      <a:cubicBezTo>
                        <a:pt x="8451" y="31476"/>
                        <a:pt x="7946" y="33248"/>
                        <a:pt x="9535" y="33847"/>
                      </a:cubicBezTo>
                      <a:cubicBezTo>
                        <a:pt x="10923" y="34364"/>
                        <a:pt x="11805" y="32863"/>
                        <a:pt x="12644" y="31993"/>
                      </a:cubicBezTo>
                      <a:cubicBezTo>
                        <a:pt x="18950" y="25524"/>
                        <a:pt x="22670" y="17704"/>
                        <a:pt x="24480" y="8933"/>
                      </a:cubicBezTo>
                      <a:cubicBezTo>
                        <a:pt x="24688" y="7943"/>
                        <a:pt x="25281" y="6802"/>
                        <a:pt x="23805" y="5869"/>
                      </a:cubicBezTo>
                      <a:cubicBezTo>
                        <a:pt x="19933" y="3416"/>
                        <a:pt x="15721" y="4305"/>
                        <a:pt x="13760" y="8454"/>
                      </a:cubicBezTo>
                      <a:cubicBezTo>
                        <a:pt x="10532" y="15302"/>
                        <a:pt x="9497" y="22736"/>
                        <a:pt x="8274" y="29616"/>
                      </a:cubicBezTo>
                      <a:close/>
                      <a:moveTo>
                        <a:pt x="21642" y="23796"/>
                      </a:moveTo>
                      <a:lnTo>
                        <a:pt x="22021" y="24275"/>
                      </a:lnTo>
                      <a:cubicBezTo>
                        <a:pt x="22153" y="24098"/>
                        <a:pt x="22355" y="23941"/>
                        <a:pt x="22399" y="23745"/>
                      </a:cubicBezTo>
                      <a:cubicBezTo>
                        <a:pt x="22481" y="23430"/>
                        <a:pt x="22399" y="23077"/>
                        <a:pt x="21964" y="23197"/>
                      </a:cubicBezTo>
                      <a:cubicBezTo>
                        <a:pt x="21819" y="23241"/>
                        <a:pt x="21749" y="23556"/>
                        <a:pt x="21630" y="2379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DEEA8216-D15D-097D-411A-561501E24752}"/>
                    </a:ext>
                  </a:extLst>
                </p:cNvPr>
                <p:cNvSpPr/>
                <p:nvPr/>
              </p:nvSpPr>
              <p:spPr>
                <a:xfrm>
                  <a:off x="9879577" y="3893628"/>
                  <a:ext cx="18842" cy="62067"/>
                </a:xfrm>
                <a:custGeom>
                  <a:avLst/>
                  <a:gdLst>
                    <a:gd name="connsiteX0" fmla="*/ 17582 w 18842"/>
                    <a:gd name="connsiteY0" fmla="*/ 0 h 62067"/>
                    <a:gd name="connsiteX1" fmla="*/ 18584 w 18842"/>
                    <a:gd name="connsiteY1" fmla="*/ 2421 h 62067"/>
                    <a:gd name="connsiteX2" fmla="*/ 12361 w 18842"/>
                    <a:gd name="connsiteY2" fmla="*/ 32992 h 62067"/>
                    <a:gd name="connsiteX3" fmla="*/ 9038 w 18842"/>
                    <a:gd name="connsiteY3" fmla="*/ 51278 h 62067"/>
                    <a:gd name="connsiteX4" fmla="*/ 9536 w 18842"/>
                    <a:gd name="connsiteY4" fmla="*/ 54551 h 62067"/>
                    <a:gd name="connsiteX5" fmla="*/ 12607 w 18842"/>
                    <a:gd name="connsiteY5" fmla="*/ 53498 h 62067"/>
                    <a:gd name="connsiteX6" fmla="*/ 16390 w 18842"/>
                    <a:gd name="connsiteY6" fmla="*/ 52237 h 62067"/>
                    <a:gd name="connsiteX7" fmla="*/ 14063 w 18842"/>
                    <a:gd name="connsiteY7" fmla="*/ 55598 h 62067"/>
                    <a:gd name="connsiteX8" fmla="*/ 6244 w 18842"/>
                    <a:gd name="connsiteY8" fmla="*/ 60894 h 62067"/>
                    <a:gd name="connsiteX9" fmla="*/ 8 w 18842"/>
                    <a:gd name="connsiteY9" fmla="*/ 57338 h 62067"/>
                    <a:gd name="connsiteX10" fmla="*/ 2435 w 18842"/>
                    <a:gd name="connsiteY10" fmla="*/ 41416 h 62067"/>
                    <a:gd name="connsiteX11" fmla="*/ 8211 w 18842"/>
                    <a:gd name="connsiteY11" fmla="*/ 11476 h 62067"/>
                    <a:gd name="connsiteX12" fmla="*/ 4428 w 18842"/>
                    <a:gd name="connsiteY12" fmla="*/ 6186 h 62067"/>
                    <a:gd name="connsiteX13" fmla="*/ 2536 w 18842"/>
                    <a:gd name="connsiteY13" fmla="*/ 5209 h 62067"/>
                    <a:gd name="connsiteX14" fmla="*/ 3730 w 18842"/>
                    <a:gd name="connsiteY14" fmla="*/ 3519 h 62067"/>
                    <a:gd name="connsiteX15" fmla="*/ 3898 w 18842"/>
                    <a:gd name="connsiteY15" fmla="*/ 3500 h 62067"/>
                    <a:gd name="connsiteX16" fmla="*/ 17582 w 18842"/>
                    <a:gd name="connsiteY16" fmla="*/ 0 h 62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842" h="62067">
                      <a:moveTo>
                        <a:pt x="17582" y="0"/>
                      </a:moveTo>
                      <a:cubicBezTo>
                        <a:pt x="19310" y="151"/>
                        <a:pt x="18843" y="1261"/>
                        <a:pt x="18584" y="2421"/>
                      </a:cubicBezTo>
                      <a:cubicBezTo>
                        <a:pt x="16478" y="12605"/>
                        <a:pt x="14360" y="22789"/>
                        <a:pt x="12361" y="32992"/>
                      </a:cubicBezTo>
                      <a:cubicBezTo>
                        <a:pt x="11175" y="39070"/>
                        <a:pt x="9592" y="45073"/>
                        <a:pt x="9038" y="51278"/>
                      </a:cubicBezTo>
                      <a:cubicBezTo>
                        <a:pt x="8930" y="52401"/>
                        <a:pt x="8407" y="53800"/>
                        <a:pt x="9536" y="54551"/>
                      </a:cubicBezTo>
                      <a:cubicBezTo>
                        <a:pt x="10740" y="55345"/>
                        <a:pt x="11553" y="53763"/>
                        <a:pt x="12607" y="53498"/>
                      </a:cubicBezTo>
                      <a:cubicBezTo>
                        <a:pt x="13937" y="53157"/>
                        <a:pt x="14902" y="50301"/>
                        <a:pt x="16390" y="52237"/>
                      </a:cubicBezTo>
                      <a:cubicBezTo>
                        <a:pt x="17948" y="54317"/>
                        <a:pt x="15097" y="54759"/>
                        <a:pt x="14063" y="55598"/>
                      </a:cubicBezTo>
                      <a:cubicBezTo>
                        <a:pt x="11598" y="57563"/>
                        <a:pt x="8984" y="59334"/>
                        <a:pt x="6244" y="60894"/>
                      </a:cubicBezTo>
                      <a:cubicBezTo>
                        <a:pt x="2120" y="63259"/>
                        <a:pt x="128" y="62036"/>
                        <a:pt x="8" y="57338"/>
                      </a:cubicBezTo>
                      <a:cubicBezTo>
                        <a:pt x="-125" y="51890"/>
                        <a:pt x="1477" y="46688"/>
                        <a:pt x="2435" y="41416"/>
                      </a:cubicBezTo>
                      <a:cubicBezTo>
                        <a:pt x="4258" y="31421"/>
                        <a:pt x="6591" y="21515"/>
                        <a:pt x="8211" y="11476"/>
                      </a:cubicBezTo>
                      <a:cubicBezTo>
                        <a:pt x="8943" y="6962"/>
                        <a:pt x="8956" y="6810"/>
                        <a:pt x="4428" y="6186"/>
                      </a:cubicBezTo>
                      <a:cubicBezTo>
                        <a:pt x="3690" y="6085"/>
                        <a:pt x="2656" y="6482"/>
                        <a:pt x="2536" y="5209"/>
                      </a:cubicBezTo>
                      <a:cubicBezTo>
                        <a:pt x="2399" y="4412"/>
                        <a:pt x="2934" y="3655"/>
                        <a:pt x="3730" y="3519"/>
                      </a:cubicBezTo>
                      <a:cubicBezTo>
                        <a:pt x="3785" y="3509"/>
                        <a:pt x="3842" y="3503"/>
                        <a:pt x="3898" y="3500"/>
                      </a:cubicBezTo>
                      <a:cubicBezTo>
                        <a:pt x="8572" y="2827"/>
                        <a:pt x="13160" y="1655"/>
                        <a:pt x="17582" y="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AD1D9A01-165C-D404-F86A-0E7AF7074930}"/>
                    </a:ext>
                  </a:extLst>
                </p:cNvPr>
                <p:cNvSpPr/>
                <p:nvPr/>
              </p:nvSpPr>
              <p:spPr>
                <a:xfrm>
                  <a:off x="9846371" y="3914907"/>
                  <a:ext cx="29356" cy="40821"/>
                </a:xfrm>
                <a:custGeom>
                  <a:avLst/>
                  <a:gdLst>
                    <a:gd name="connsiteX0" fmla="*/ 8 w 29356"/>
                    <a:gd name="connsiteY0" fmla="*/ 29041 h 40821"/>
                    <a:gd name="connsiteX1" fmla="*/ 3224 w 29356"/>
                    <a:gd name="connsiteY1" fmla="*/ 13951 h 40821"/>
                    <a:gd name="connsiteX2" fmla="*/ 20009 w 29356"/>
                    <a:gd name="connsiteY2" fmla="*/ 350 h 40821"/>
                    <a:gd name="connsiteX3" fmla="*/ 28762 w 29356"/>
                    <a:gd name="connsiteY3" fmla="*/ 11114 h 40821"/>
                    <a:gd name="connsiteX4" fmla="*/ 21346 w 29356"/>
                    <a:gd name="connsiteY4" fmla="*/ 19097 h 40821"/>
                    <a:gd name="connsiteX5" fmla="*/ 11131 w 29356"/>
                    <a:gd name="connsiteY5" fmla="*/ 22672 h 40821"/>
                    <a:gd name="connsiteX6" fmla="*/ 8609 w 29356"/>
                    <a:gd name="connsiteY6" fmla="*/ 25674 h 40821"/>
                    <a:gd name="connsiteX7" fmla="*/ 8571 w 29356"/>
                    <a:gd name="connsiteY7" fmla="*/ 29180 h 40821"/>
                    <a:gd name="connsiteX8" fmla="*/ 16667 w 29356"/>
                    <a:gd name="connsiteY8" fmla="*/ 34937 h 40821"/>
                    <a:gd name="connsiteX9" fmla="*/ 24726 w 29356"/>
                    <a:gd name="connsiteY9" fmla="*/ 30775 h 40821"/>
                    <a:gd name="connsiteX10" fmla="*/ 26410 w 29356"/>
                    <a:gd name="connsiteY10" fmla="*/ 30567 h 40821"/>
                    <a:gd name="connsiteX11" fmla="*/ 26227 w 29356"/>
                    <a:gd name="connsiteY11" fmla="*/ 32654 h 40821"/>
                    <a:gd name="connsiteX12" fmla="*/ 13269 w 29356"/>
                    <a:gd name="connsiteY12" fmla="*/ 40189 h 40821"/>
                    <a:gd name="connsiteX13" fmla="*/ 8 w 29356"/>
                    <a:gd name="connsiteY13" fmla="*/ 29041 h 40821"/>
                    <a:gd name="connsiteX14" fmla="*/ 9391 w 29356"/>
                    <a:gd name="connsiteY14" fmla="*/ 20585 h 40821"/>
                    <a:gd name="connsiteX15" fmla="*/ 22109 w 29356"/>
                    <a:gd name="connsiteY15" fmla="*/ 9090 h 40821"/>
                    <a:gd name="connsiteX16" fmla="*/ 19978 w 29356"/>
                    <a:gd name="connsiteY16" fmla="*/ 4367 h 40821"/>
                    <a:gd name="connsiteX17" fmla="*/ 14933 w 29356"/>
                    <a:gd name="connsiteY17" fmla="*/ 5741 h 40821"/>
                    <a:gd name="connsiteX18" fmla="*/ 12171 w 29356"/>
                    <a:gd name="connsiteY18" fmla="*/ 10155 h 40821"/>
                    <a:gd name="connsiteX19" fmla="*/ 9391 w 29356"/>
                    <a:gd name="connsiteY19" fmla="*/ 20560 h 40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56" h="40821">
                      <a:moveTo>
                        <a:pt x="8" y="29041"/>
                      </a:moveTo>
                      <a:cubicBezTo>
                        <a:pt x="280" y="23873"/>
                        <a:pt x="1365" y="18781"/>
                        <a:pt x="3224" y="13951"/>
                      </a:cubicBezTo>
                      <a:cubicBezTo>
                        <a:pt x="6200" y="6340"/>
                        <a:pt x="12575" y="2298"/>
                        <a:pt x="20009" y="350"/>
                      </a:cubicBezTo>
                      <a:cubicBezTo>
                        <a:pt x="26864" y="-1447"/>
                        <a:pt x="30956" y="3913"/>
                        <a:pt x="28762" y="11114"/>
                      </a:cubicBezTo>
                      <a:cubicBezTo>
                        <a:pt x="27589" y="14960"/>
                        <a:pt x="24833" y="17419"/>
                        <a:pt x="21346" y="19097"/>
                      </a:cubicBezTo>
                      <a:cubicBezTo>
                        <a:pt x="18080" y="20648"/>
                        <a:pt x="14719" y="22067"/>
                        <a:pt x="11131" y="22672"/>
                      </a:cubicBezTo>
                      <a:cubicBezTo>
                        <a:pt x="9277" y="22981"/>
                        <a:pt x="8483" y="23801"/>
                        <a:pt x="8609" y="25674"/>
                      </a:cubicBezTo>
                      <a:cubicBezTo>
                        <a:pt x="8691" y="26834"/>
                        <a:pt x="8520" y="28013"/>
                        <a:pt x="8571" y="29180"/>
                      </a:cubicBezTo>
                      <a:cubicBezTo>
                        <a:pt x="8773" y="34041"/>
                        <a:pt x="11970" y="36311"/>
                        <a:pt x="16667" y="34937"/>
                      </a:cubicBezTo>
                      <a:cubicBezTo>
                        <a:pt x="19619" y="34073"/>
                        <a:pt x="22185" y="32414"/>
                        <a:pt x="24726" y="30775"/>
                      </a:cubicBezTo>
                      <a:cubicBezTo>
                        <a:pt x="25218" y="30453"/>
                        <a:pt x="25741" y="29602"/>
                        <a:pt x="26410" y="30567"/>
                      </a:cubicBezTo>
                      <a:cubicBezTo>
                        <a:pt x="26921" y="31305"/>
                        <a:pt x="27173" y="32004"/>
                        <a:pt x="26227" y="32654"/>
                      </a:cubicBezTo>
                      <a:cubicBezTo>
                        <a:pt x="22097" y="35492"/>
                        <a:pt x="18231" y="38827"/>
                        <a:pt x="13269" y="40189"/>
                      </a:cubicBezTo>
                      <a:cubicBezTo>
                        <a:pt x="4825" y="42491"/>
                        <a:pt x="-226" y="38449"/>
                        <a:pt x="8" y="29041"/>
                      </a:cubicBezTo>
                      <a:close/>
                      <a:moveTo>
                        <a:pt x="9391" y="20585"/>
                      </a:moveTo>
                      <a:cubicBezTo>
                        <a:pt x="17342" y="18737"/>
                        <a:pt x="21762" y="14657"/>
                        <a:pt x="22109" y="9090"/>
                      </a:cubicBezTo>
                      <a:cubicBezTo>
                        <a:pt x="22229" y="7147"/>
                        <a:pt x="22071" y="5230"/>
                        <a:pt x="19978" y="4367"/>
                      </a:cubicBezTo>
                      <a:cubicBezTo>
                        <a:pt x="18023" y="3559"/>
                        <a:pt x="16333" y="4367"/>
                        <a:pt x="14933" y="5741"/>
                      </a:cubicBezTo>
                      <a:cubicBezTo>
                        <a:pt x="13711" y="7001"/>
                        <a:pt x="12770" y="8505"/>
                        <a:pt x="12171" y="10155"/>
                      </a:cubicBezTo>
                      <a:cubicBezTo>
                        <a:pt x="10809" y="13365"/>
                        <a:pt x="10154" y="16770"/>
                        <a:pt x="9391" y="2056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47C7A17D-F936-8371-FC7E-FD9759C7EF92}"/>
                    </a:ext>
                  </a:extLst>
                </p:cNvPr>
                <p:cNvSpPr/>
                <p:nvPr/>
              </p:nvSpPr>
              <p:spPr>
                <a:xfrm>
                  <a:off x="9974948" y="3914899"/>
                  <a:ext cx="29383" cy="40770"/>
                </a:xfrm>
                <a:custGeom>
                  <a:avLst/>
                  <a:gdLst>
                    <a:gd name="connsiteX0" fmla="*/ 4 w 29383"/>
                    <a:gd name="connsiteY0" fmla="*/ 29257 h 40770"/>
                    <a:gd name="connsiteX1" fmla="*/ 3636 w 29383"/>
                    <a:gd name="connsiteY1" fmla="*/ 13259 h 40770"/>
                    <a:gd name="connsiteX2" fmla="*/ 20164 w 29383"/>
                    <a:gd name="connsiteY2" fmla="*/ 326 h 40770"/>
                    <a:gd name="connsiteX3" fmla="*/ 28853 w 29383"/>
                    <a:gd name="connsiteY3" fmla="*/ 10876 h 40770"/>
                    <a:gd name="connsiteX4" fmla="*/ 22547 w 29383"/>
                    <a:gd name="connsiteY4" fmla="*/ 18506 h 40770"/>
                    <a:gd name="connsiteX5" fmla="*/ 11474 w 29383"/>
                    <a:gd name="connsiteY5" fmla="*/ 22686 h 40770"/>
                    <a:gd name="connsiteX6" fmla="*/ 8788 w 29383"/>
                    <a:gd name="connsiteY6" fmla="*/ 25612 h 40770"/>
                    <a:gd name="connsiteX7" fmla="*/ 8719 w 29383"/>
                    <a:gd name="connsiteY7" fmla="*/ 29124 h 40770"/>
                    <a:gd name="connsiteX8" fmla="*/ 16752 w 29383"/>
                    <a:gd name="connsiteY8" fmla="*/ 34900 h 40770"/>
                    <a:gd name="connsiteX9" fmla="*/ 24798 w 29383"/>
                    <a:gd name="connsiteY9" fmla="*/ 30713 h 40770"/>
                    <a:gd name="connsiteX10" fmla="*/ 26469 w 29383"/>
                    <a:gd name="connsiteY10" fmla="*/ 30594 h 40770"/>
                    <a:gd name="connsiteX11" fmla="*/ 26217 w 29383"/>
                    <a:gd name="connsiteY11" fmla="*/ 32668 h 40770"/>
                    <a:gd name="connsiteX12" fmla="*/ 12906 w 29383"/>
                    <a:gd name="connsiteY12" fmla="*/ 40235 h 40770"/>
                    <a:gd name="connsiteX13" fmla="*/ 4 w 29383"/>
                    <a:gd name="connsiteY13" fmla="*/ 29257 h 40770"/>
                    <a:gd name="connsiteX14" fmla="*/ 9255 w 29383"/>
                    <a:gd name="connsiteY14" fmla="*/ 20511 h 40770"/>
                    <a:gd name="connsiteX15" fmla="*/ 21866 w 29383"/>
                    <a:gd name="connsiteY15" fmla="*/ 10705 h 40770"/>
                    <a:gd name="connsiteX16" fmla="*/ 20113 w 29383"/>
                    <a:gd name="connsiteY16" fmla="*/ 4589 h 40770"/>
                    <a:gd name="connsiteX17" fmla="*/ 14085 w 29383"/>
                    <a:gd name="connsiteY17" fmla="*/ 6853 h 40770"/>
                    <a:gd name="connsiteX18" fmla="*/ 11563 w 29383"/>
                    <a:gd name="connsiteY18" fmla="*/ 11784 h 40770"/>
                    <a:gd name="connsiteX19" fmla="*/ 9255 w 29383"/>
                    <a:gd name="connsiteY19" fmla="*/ 20511 h 40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83" h="40770">
                      <a:moveTo>
                        <a:pt x="4" y="29257"/>
                      </a:moveTo>
                      <a:cubicBezTo>
                        <a:pt x="528" y="24250"/>
                        <a:pt x="1265" y="18537"/>
                        <a:pt x="3636" y="13259"/>
                      </a:cubicBezTo>
                      <a:cubicBezTo>
                        <a:pt x="6846" y="6115"/>
                        <a:pt x="12937" y="2149"/>
                        <a:pt x="20164" y="326"/>
                      </a:cubicBezTo>
                      <a:cubicBezTo>
                        <a:pt x="26892" y="-1370"/>
                        <a:pt x="30883" y="3757"/>
                        <a:pt x="28853" y="10876"/>
                      </a:cubicBezTo>
                      <a:cubicBezTo>
                        <a:pt x="27895" y="14180"/>
                        <a:pt x="25612" y="16941"/>
                        <a:pt x="22547" y="18506"/>
                      </a:cubicBezTo>
                      <a:cubicBezTo>
                        <a:pt x="19119" y="20515"/>
                        <a:pt x="15375" y="21928"/>
                        <a:pt x="11474" y="22686"/>
                      </a:cubicBezTo>
                      <a:cubicBezTo>
                        <a:pt x="9671" y="22995"/>
                        <a:pt x="8731" y="23720"/>
                        <a:pt x="8788" y="25612"/>
                      </a:cubicBezTo>
                      <a:cubicBezTo>
                        <a:pt x="8826" y="26785"/>
                        <a:pt x="8675" y="27958"/>
                        <a:pt x="8719" y="29124"/>
                      </a:cubicBezTo>
                      <a:cubicBezTo>
                        <a:pt x="8902" y="34081"/>
                        <a:pt x="12010" y="36313"/>
                        <a:pt x="16752" y="34900"/>
                      </a:cubicBezTo>
                      <a:cubicBezTo>
                        <a:pt x="19697" y="34024"/>
                        <a:pt x="22264" y="32378"/>
                        <a:pt x="24798" y="30713"/>
                      </a:cubicBezTo>
                      <a:cubicBezTo>
                        <a:pt x="25290" y="30386"/>
                        <a:pt x="25833" y="29591"/>
                        <a:pt x="26469" y="30594"/>
                      </a:cubicBezTo>
                      <a:cubicBezTo>
                        <a:pt x="26955" y="31363"/>
                        <a:pt x="27163" y="32031"/>
                        <a:pt x="26217" y="32668"/>
                      </a:cubicBezTo>
                      <a:cubicBezTo>
                        <a:pt x="21967" y="35531"/>
                        <a:pt x="18020" y="38974"/>
                        <a:pt x="12906" y="40235"/>
                      </a:cubicBezTo>
                      <a:cubicBezTo>
                        <a:pt x="4708" y="42291"/>
                        <a:pt x="-166" y="38381"/>
                        <a:pt x="4" y="29257"/>
                      </a:cubicBezTo>
                      <a:close/>
                      <a:moveTo>
                        <a:pt x="9255" y="20511"/>
                      </a:moveTo>
                      <a:cubicBezTo>
                        <a:pt x="16065" y="19660"/>
                        <a:pt x="20668" y="16097"/>
                        <a:pt x="21866" y="10705"/>
                      </a:cubicBezTo>
                      <a:cubicBezTo>
                        <a:pt x="22383" y="8448"/>
                        <a:pt x="22825" y="5787"/>
                        <a:pt x="20113" y="4589"/>
                      </a:cubicBezTo>
                      <a:cubicBezTo>
                        <a:pt x="17635" y="3492"/>
                        <a:pt x="15655" y="4892"/>
                        <a:pt x="14085" y="6853"/>
                      </a:cubicBezTo>
                      <a:cubicBezTo>
                        <a:pt x="12938" y="8321"/>
                        <a:pt x="12082" y="9994"/>
                        <a:pt x="11563" y="11784"/>
                      </a:cubicBezTo>
                      <a:cubicBezTo>
                        <a:pt x="10749" y="14546"/>
                        <a:pt x="10087" y="17358"/>
                        <a:pt x="9255" y="2051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6AFA17C8-BF6A-0D72-3F07-3A11B83947C8}"/>
                    </a:ext>
                  </a:extLst>
                </p:cNvPr>
                <p:cNvSpPr/>
                <p:nvPr/>
              </p:nvSpPr>
              <p:spPr>
                <a:xfrm>
                  <a:off x="10200505" y="3914860"/>
                  <a:ext cx="29392" cy="40814"/>
                </a:xfrm>
                <a:custGeom>
                  <a:avLst/>
                  <a:gdLst>
                    <a:gd name="connsiteX0" fmla="*/ 3 w 29392"/>
                    <a:gd name="connsiteY0" fmla="*/ 29491 h 40814"/>
                    <a:gd name="connsiteX1" fmla="*/ 3408 w 29392"/>
                    <a:gd name="connsiteY1" fmla="*/ 13588 h 40814"/>
                    <a:gd name="connsiteX2" fmla="*/ 20062 w 29392"/>
                    <a:gd name="connsiteY2" fmla="*/ 346 h 40814"/>
                    <a:gd name="connsiteX3" fmla="*/ 28890 w 29392"/>
                    <a:gd name="connsiteY3" fmla="*/ 10763 h 40814"/>
                    <a:gd name="connsiteX4" fmla="*/ 22886 w 29392"/>
                    <a:gd name="connsiteY4" fmla="*/ 18229 h 40814"/>
                    <a:gd name="connsiteX5" fmla="*/ 11221 w 29392"/>
                    <a:gd name="connsiteY5" fmla="*/ 22732 h 40814"/>
                    <a:gd name="connsiteX6" fmla="*/ 8654 w 29392"/>
                    <a:gd name="connsiteY6" fmla="*/ 25632 h 40814"/>
                    <a:gd name="connsiteX7" fmla="*/ 10861 w 29392"/>
                    <a:gd name="connsiteY7" fmla="*/ 34347 h 40814"/>
                    <a:gd name="connsiteX8" fmla="*/ 20402 w 29392"/>
                    <a:gd name="connsiteY8" fmla="*/ 33287 h 40814"/>
                    <a:gd name="connsiteX9" fmla="*/ 24911 w 29392"/>
                    <a:gd name="connsiteY9" fmla="*/ 30626 h 40814"/>
                    <a:gd name="connsiteX10" fmla="*/ 26537 w 29392"/>
                    <a:gd name="connsiteY10" fmla="*/ 30702 h 40814"/>
                    <a:gd name="connsiteX11" fmla="*/ 26418 w 29392"/>
                    <a:gd name="connsiteY11" fmla="*/ 32531 h 40814"/>
                    <a:gd name="connsiteX12" fmla="*/ 9733 w 29392"/>
                    <a:gd name="connsiteY12" fmla="*/ 40791 h 40814"/>
                    <a:gd name="connsiteX13" fmla="*/ 3 w 29392"/>
                    <a:gd name="connsiteY13" fmla="*/ 29491 h 40814"/>
                    <a:gd name="connsiteX14" fmla="*/ 9254 w 29392"/>
                    <a:gd name="connsiteY14" fmla="*/ 20764 h 40814"/>
                    <a:gd name="connsiteX15" fmla="*/ 21726 w 29392"/>
                    <a:gd name="connsiteY15" fmla="*/ 11186 h 40814"/>
                    <a:gd name="connsiteX16" fmla="*/ 20238 w 29392"/>
                    <a:gd name="connsiteY16" fmla="*/ 4691 h 40814"/>
                    <a:gd name="connsiteX17" fmla="*/ 13932 w 29392"/>
                    <a:gd name="connsiteY17" fmla="*/ 6986 h 40814"/>
                    <a:gd name="connsiteX18" fmla="*/ 11587 w 29392"/>
                    <a:gd name="connsiteY18" fmla="*/ 11608 h 40814"/>
                    <a:gd name="connsiteX19" fmla="*/ 9254 w 29392"/>
                    <a:gd name="connsiteY19" fmla="*/ 20764 h 4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92" h="40814">
                      <a:moveTo>
                        <a:pt x="3" y="29491"/>
                      </a:moveTo>
                      <a:cubicBezTo>
                        <a:pt x="243" y="24037"/>
                        <a:pt x="1397" y="18662"/>
                        <a:pt x="3408" y="13588"/>
                      </a:cubicBezTo>
                      <a:cubicBezTo>
                        <a:pt x="6460" y="6204"/>
                        <a:pt x="12778" y="2282"/>
                        <a:pt x="20062" y="346"/>
                      </a:cubicBezTo>
                      <a:cubicBezTo>
                        <a:pt x="26790" y="-1413"/>
                        <a:pt x="30876" y="3758"/>
                        <a:pt x="28890" y="10763"/>
                      </a:cubicBezTo>
                      <a:cubicBezTo>
                        <a:pt x="27956" y="13947"/>
                        <a:pt x="25793" y="16631"/>
                        <a:pt x="22886" y="18229"/>
                      </a:cubicBezTo>
                      <a:cubicBezTo>
                        <a:pt x="19261" y="20367"/>
                        <a:pt x="15433" y="22120"/>
                        <a:pt x="11221" y="22732"/>
                      </a:cubicBezTo>
                      <a:cubicBezTo>
                        <a:pt x="9399" y="22990"/>
                        <a:pt x="8598" y="23709"/>
                        <a:pt x="8654" y="25632"/>
                      </a:cubicBezTo>
                      <a:cubicBezTo>
                        <a:pt x="8749" y="28735"/>
                        <a:pt x="7721" y="32222"/>
                        <a:pt x="10861" y="34347"/>
                      </a:cubicBezTo>
                      <a:cubicBezTo>
                        <a:pt x="14166" y="36585"/>
                        <a:pt x="17363" y="34851"/>
                        <a:pt x="20402" y="33287"/>
                      </a:cubicBezTo>
                      <a:cubicBezTo>
                        <a:pt x="21953" y="32493"/>
                        <a:pt x="23404" y="31509"/>
                        <a:pt x="24911" y="30626"/>
                      </a:cubicBezTo>
                      <a:cubicBezTo>
                        <a:pt x="25453" y="30305"/>
                        <a:pt x="26020" y="29643"/>
                        <a:pt x="26537" y="30702"/>
                      </a:cubicBezTo>
                      <a:cubicBezTo>
                        <a:pt x="26853" y="31332"/>
                        <a:pt x="27206" y="31963"/>
                        <a:pt x="26418" y="32531"/>
                      </a:cubicBezTo>
                      <a:cubicBezTo>
                        <a:pt x="21241" y="36062"/>
                        <a:pt x="16448" y="40432"/>
                        <a:pt x="9733" y="40791"/>
                      </a:cubicBezTo>
                      <a:cubicBezTo>
                        <a:pt x="3364" y="41157"/>
                        <a:pt x="-117" y="37203"/>
                        <a:pt x="3" y="29491"/>
                      </a:cubicBezTo>
                      <a:close/>
                      <a:moveTo>
                        <a:pt x="9254" y="20764"/>
                      </a:moveTo>
                      <a:cubicBezTo>
                        <a:pt x="15559" y="19698"/>
                        <a:pt x="19797" y="16760"/>
                        <a:pt x="21726" y="11186"/>
                      </a:cubicBezTo>
                      <a:cubicBezTo>
                        <a:pt x="22527" y="8872"/>
                        <a:pt x="22987" y="6065"/>
                        <a:pt x="20238" y="4691"/>
                      </a:cubicBezTo>
                      <a:cubicBezTo>
                        <a:pt x="17678" y="3430"/>
                        <a:pt x="15446" y="4842"/>
                        <a:pt x="13932" y="6986"/>
                      </a:cubicBezTo>
                      <a:cubicBezTo>
                        <a:pt x="12917" y="8396"/>
                        <a:pt x="12123" y="9955"/>
                        <a:pt x="11587" y="11608"/>
                      </a:cubicBezTo>
                      <a:cubicBezTo>
                        <a:pt x="10691" y="14452"/>
                        <a:pt x="10092" y="17391"/>
                        <a:pt x="9254" y="2076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A62A092E-C7D8-2A40-B8EF-FAE88ABA8B8B}"/>
                    </a:ext>
                  </a:extLst>
                </p:cNvPr>
                <p:cNvSpPr/>
                <p:nvPr/>
              </p:nvSpPr>
              <p:spPr>
                <a:xfrm>
                  <a:off x="10231612" y="3914845"/>
                  <a:ext cx="32309" cy="40880"/>
                </a:xfrm>
                <a:custGeom>
                  <a:avLst/>
                  <a:gdLst>
                    <a:gd name="connsiteX0" fmla="*/ 10281 w 32309"/>
                    <a:gd name="connsiteY0" fmla="*/ 31518 h 40880"/>
                    <a:gd name="connsiteX1" fmla="*/ 23523 w 32309"/>
                    <a:gd name="connsiteY1" fmla="*/ 32205 h 40880"/>
                    <a:gd name="connsiteX2" fmla="*/ 28271 w 32309"/>
                    <a:gd name="connsiteY2" fmla="*/ 29444 h 40880"/>
                    <a:gd name="connsiteX3" fmla="*/ 30289 w 32309"/>
                    <a:gd name="connsiteY3" fmla="*/ 27735 h 40880"/>
                    <a:gd name="connsiteX4" fmla="*/ 30326 w 32309"/>
                    <a:gd name="connsiteY4" fmla="*/ 30125 h 40880"/>
                    <a:gd name="connsiteX5" fmla="*/ 28763 w 32309"/>
                    <a:gd name="connsiteY5" fmla="*/ 37307 h 40880"/>
                    <a:gd name="connsiteX6" fmla="*/ 23876 w 32309"/>
                    <a:gd name="connsiteY6" fmla="*/ 40832 h 40880"/>
                    <a:gd name="connsiteX7" fmla="*/ 9833 w 32309"/>
                    <a:gd name="connsiteY7" fmla="*/ 37817 h 40880"/>
                    <a:gd name="connsiteX8" fmla="*/ 2361 w 32309"/>
                    <a:gd name="connsiteY8" fmla="*/ 38694 h 40880"/>
                    <a:gd name="connsiteX9" fmla="*/ 633 w 32309"/>
                    <a:gd name="connsiteY9" fmla="*/ 39079 h 40880"/>
                    <a:gd name="connsiteX10" fmla="*/ 437 w 32309"/>
                    <a:gd name="connsiteY10" fmla="*/ 36556 h 40880"/>
                    <a:gd name="connsiteX11" fmla="*/ 2960 w 32309"/>
                    <a:gd name="connsiteY11" fmla="*/ 33618 h 40880"/>
                    <a:gd name="connsiteX12" fmla="*/ 24311 w 32309"/>
                    <a:gd name="connsiteY12" fmla="*/ 8925 h 40880"/>
                    <a:gd name="connsiteX13" fmla="*/ 9379 w 32309"/>
                    <a:gd name="connsiteY13" fmla="*/ 8458 h 40880"/>
                    <a:gd name="connsiteX14" fmla="*/ 5766 w 32309"/>
                    <a:gd name="connsiteY14" fmla="*/ 11308 h 40880"/>
                    <a:gd name="connsiteX15" fmla="*/ 3874 w 32309"/>
                    <a:gd name="connsiteY15" fmla="*/ 12828 h 40880"/>
                    <a:gd name="connsiteX16" fmla="*/ 3540 w 32309"/>
                    <a:gd name="connsiteY16" fmla="*/ 10665 h 40880"/>
                    <a:gd name="connsiteX17" fmla="*/ 5249 w 32309"/>
                    <a:gd name="connsiteY17" fmla="*/ 4599 h 40880"/>
                    <a:gd name="connsiteX18" fmla="*/ 12355 w 32309"/>
                    <a:gd name="connsiteY18" fmla="*/ 305 h 40880"/>
                    <a:gd name="connsiteX19" fmla="*/ 21555 w 32309"/>
                    <a:gd name="connsiteY19" fmla="*/ 2480 h 40880"/>
                    <a:gd name="connsiteX20" fmla="*/ 30415 w 32309"/>
                    <a:gd name="connsiteY20" fmla="*/ 752 h 40880"/>
                    <a:gd name="connsiteX21" fmla="*/ 31562 w 32309"/>
                    <a:gd name="connsiteY21" fmla="*/ 415 h 40880"/>
                    <a:gd name="connsiteX22" fmla="*/ 31619 w 32309"/>
                    <a:gd name="connsiteY22" fmla="*/ 450 h 40880"/>
                    <a:gd name="connsiteX23" fmla="*/ 32250 w 32309"/>
                    <a:gd name="connsiteY23" fmla="*/ 1906 h 40880"/>
                    <a:gd name="connsiteX24" fmla="*/ 29904 w 32309"/>
                    <a:gd name="connsiteY24" fmla="*/ 6882 h 40880"/>
                    <a:gd name="connsiteX25" fmla="*/ 9234 w 32309"/>
                    <a:gd name="connsiteY25" fmla="*/ 30742 h 40880"/>
                    <a:gd name="connsiteX26" fmla="*/ 8515 w 32309"/>
                    <a:gd name="connsiteY26" fmla="*/ 31695 h 40880"/>
                    <a:gd name="connsiteX27" fmla="*/ 10281 w 32309"/>
                    <a:gd name="connsiteY27" fmla="*/ 31518 h 4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309" h="40880">
                      <a:moveTo>
                        <a:pt x="10281" y="31518"/>
                      </a:moveTo>
                      <a:cubicBezTo>
                        <a:pt x="14751" y="30377"/>
                        <a:pt x="19153" y="31518"/>
                        <a:pt x="23523" y="32205"/>
                      </a:cubicBezTo>
                      <a:cubicBezTo>
                        <a:pt x="26209" y="32628"/>
                        <a:pt x="27754" y="32306"/>
                        <a:pt x="28271" y="29444"/>
                      </a:cubicBezTo>
                      <a:cubicBezTo>
                        <a:pt x="28454" y="28422"/>
                        <a:pt x="28851" y="27142"/>
                        <a:pt x="30289" y="27735"/>
                      </a:cubicBezTo>
                      <a:cubicBezTo>
                        <a:pt x="31726" y="28327"/>
                        <a:pt x="30459" y="29368"/>
                        <a:pt x="30326" y="30125"/>
                      </a:cubicBezTo>
                      <a:cubicBezTo>
                        <a:pt x="29898" y="32533"/>
                        <a:pt x="29065" y="34885"/>
                        <a:pt x="28763" y="37307"/>
                      </a:cubicBezTo>
                      <a:cubicBezTo>
                        <a:pt x="28353" y="40378"/>
                        <a:pt x="26606" y="41090"/>
                        <a:pt x="23876" y="40832"/>
                      </a:cubicBezTo>
                      <a:cubicBezTo>
                        <a:pt x="19064" y="40384"/>
                        <a:pt x="14537" y="38719"/>
                        <a:pt x="9833" y="37817"/>
                      </a:cubicBezTo>
                      <a:cubicBezTo>
                        <a:pt x="7241" y="37319"/>
                        <a:pt x="4744" y="37275"/>
                        <a:pt x="2361" y="38694"/>
                      </a:cubicBezTo>
                      <a:cubicBezTo>
                        <a:pt x="1881" y="38978"/>
                        <a:pt x="1352" y="39955"/>
                        <a:pt x="633" y="39079"/>
                      </a:cubicBezTo>
                      <a:cubicBezTo>
                        <a:pt x="2" y="38322"/>
                        <a:pt x="-313" y="37433"/>
                        <a:pt x="437" y="36556"/>
                      </a:cubicBezTo>
                      <a:cubicBezTo>
                        <a:pt x="1276" y="35568"/>
                        <a:pt x="2121" y="34589"/>
                        <a:pt x="2960" y="33618"/>
                      </a:cubicBezTo>
                      <a:lnTo>
                        <a:pt x="24311" y="8925"/>
                      </a:lnTo>
                      <a:cubicBezTo>
                        <a:pt x="18636" y="9946"/>
                        <a:pt x="14032" y="8925"/>
                        <a:pt x="9379" y="8458"/>
                      </a:cubicBezTo>
                      <a:cubicBezTo>
                        <a:pt x="7159" y="8231"/>
                        <a:pt x="6226" y="9404"/>
                        <a:pt x="5766" y="11308"/>
                      </a:cubicBezTo>
                      <a:cubicBezTo>
                        <a:pt x="5532" y="12349"/>
                        <a:pt x="5078" y="13118"/>
                        <a:pt x="3874" y="12828"/>
                      </a:cubicBezTo>
                      <a:cubicBezTo>
                        <a:pt x="2159" y="12424"/>
                        <a:pt x="3369" y="11359"/>
                        <a:pt x="3540" y="10665"/>
                      </a:cubicBezTo>
                      <a:cubicBezTo>
                        <a:pt x="4032" y="8622"/>
                        <a:pt x="4650" y="6610"/>
                        <a:pt x="5249" y="4599"/>
                      </a:cubicBezTo>
                      <a:cubicBezTo>
                        <a:pt x="6548" y="254"/>
                        <a:pt x="7771" y="-553"/>
                        <a:pt x="12355" y="305"/>
                      </a:cubicBezTo>
                      <a:cubicBezTo>
                        <a:pt x="15445" y="879"/>
                        <a:pt x="18484" y="1755"/>
                        <a:pt x="21555" y="2480"/>
                      </a:cubicBezTo>
                      <a:cubicBezTo>
                        <a:pt x="24758" y="3237"/>
                        <a:pt x="28012" y="4214"/>
                        <a:pt x="30415" y="752"/>
                      </a:cubicBezTo>
                      <a:cubicBezTo>
                        <a:pt x="30635" y="343"/>
                        <a:pt x="31152" y="192"/>
                        <a:pt x="31562" y="415"/>
                      </a:cubicBezTo>
                      <a:cubicBezTo>
                        <a:pt x="31581" y="426"/>
                        <a:pt x="31600" y="437"/>
                        <a:pt x="31619" y="450"/>
                      </a:cubicBezTo>
                      <a:cubicBezTo>
                        <a:pt x="32168" y="706"/>
                        <a:pt x="32439" y="1331"/>
                        <a:pt x="32250" y="1906"/>
                      </a:cubicBezTo>
                      <a:cubicBezTo>
                        <a:pt x="31745" y="3691"/>
                        <a:pt x="31228" y="5381"/>
                        <a:pt x="29904" y="6882"/>
                      </a:cubicBezTo>
                      <a:cubicBezTo>
                        <a:pt x="22968" y="14770"/>
                        <a:pt x="16107" y="22778"/>
                        <a:pt x="9234" y="30742"/>
                      </a:cubicBezTo>
                      <a:cubicBezTo>
                        <a:pt x="8975" y="31047"/>
                        <a:pt x="8736" y="31365"/>
                        <a:pt x="8515" y="31695"/>
                      </a:cubicBezTo>
                      <a:cubicBezTo>
                        <a:pt x="9139" y="32218"/>
                        <a:pt x="9707" y="31764"/>
                        <a:pt x="10281" y="3151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D14C35F2-A6DF-1BA9-A211-FA3AD15AE6E5}"/>
                    </a:ext>
                  </a:extLst>
                </p:cNvPr>
                <p:cNvSpPr/>
                <p:nvPr/>
              </p:nvSpPr>
              <p:spPr>
                <a:xfrm>
                  <a:off x="10008191" y="3914944"/>
                  <a:ext cx="29217" cy="40380"/>
                </a:xfrm>
                <a:custGeom>
                  <a:avLst/>
                  <a:gdLst>
                    <a:gd name="connsiteX0" fmla="*/ 13437 w 29217"/>
                    <a:gd name="connsiteY0" fmla="*/ 16329 h 40380"/>
                    <a:gd name="connsiteX1" fmla="*/ 17630 w 29217"/>
                    <a:gd name="connsiteY1" fmla="*/ 9185 h 40380"/>
                    <a:gd name="connsiteX2" fmla="*/ 24087 w 29217"/>
                    <a:gd name="connsiteY2" fmla="*/ 1082 h 40380"/>
                    <a:gd name="connsiteX3" fmla="*/ 28394 w 29217"/>
                    <a:gd name="connsiteY3" fmla="*/ 338 h 40380"/>
                    <a:gd name="connsiteX4" fmla="*/ 28627 w 29217"/>
                    <a:gd name="connsiteY4" fmla="*/ 4121 h 40380"/>
                    <a:gd name="connsiteX5" fmla="*/ 28123 w 29217"/>
                    <a:gd name="connsiteY5" fmla="*/ 7217 h 40380"/>
                    <a:gd name="connsiteX6" fmla="*/ 23501 w 29217"/>
                    <a:gd name="connsiteY6" fmla="*/ 11203 h 40380"/>
                    <a:gd name="connsiteX7" fmla="*/ 17271 w 29217"/>
                    <a:gd name="connsiteY7" fmla="*/ 15276 h 40380"/>
                    <a:gd name="connsiteX8" fmla="*/ 11274 w 29217"/>
                    <a:gd name="connsiteY8" fmla="*/ 34193 h 40380"/>
                    <a:gd name="connsiteX9" fmla="*/ 9931 w 29217"/>
                    <a:gd name="connsiteY9" fmla="*/ 38998 h 40380"/>
                    <a:gd name="connsiteX10" fmla="*/ 2786 w 29217"/>
                    <a:gd name="connsiteY10" fmla="*/ 40379 h 40380"/>
                    <a:gd name="connsiteX11" fmla="*/ 2156 w 29217"/>
                    <a:gd name="connsiteY11" fmla="*/ 37964 h 40380"/>
                    <a:gd name="connsiteX12" fmla="*/ 6570 w 29217"/>
                    <a:gd name="connsiteY12" fmla="*/ 16014 h 40380"/>
                    <a:gd name="connsiteX13" fmla="*/ 6967 w 29217"/>
                    <a:gd name="connsiteY13" fmla="*/ 13952 h 40380"/>
                    <a:gd name="connsiteX14" fmla="*/ 6532 w 29217"/>
                    <a:gd name="connsiteY14" fmla="*/ 8743 h 40380"/>
                    <a:gd name="connsiteX15" fmla="*/ 2118 w 29217"/>
                    <a:gd name="connsiteY15" fmla="*/ 10881 h 40380"/>
                    <a:gd name="connsiteX16" fmla="*/ 447 w 29217"/>
                    <a:gd name="connsiteY16" fmla="*/ 11222 h 40380"/>
                    <a:gd name="connsiteX17" fmla="*/ 321 w 29217"/>
                    <a:gd name="connsiteY17" fmla="*/ 9380 h 40380"/>
                    <a:gd name="connsiteX18" fmla="*/ 617 w 29217"/>
                    <a:gd name="connsiteY18" fmla="*/ 9128 h 40380"/>
                    <a:gd name="connsiteX19" fmla="*/ 11438 w 29217"/>
                    <a:gd name="connsiteY19" fmla="*/ 823 h 40380"/>
                    <a:gd name="connsiteX20" fmla="*/ 15688 w 29217"/>
                    <a:gd name="connsiteY20" fmla="*/ 3384 h 40380"/>
                    <a:gd name="connsiteX21" fmla="*/ 13437 w 29217"/>
                    <a:gd name="connsiteY21" fmla="*/ 16329 h 40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217" h="40380">
                      <a:moveTo>
                        <a:pt x="13437" y="16329"/>
                      </a:moveTo>
                      <a:cubicBezTo>
                        <a:pt x="15959" y="13876"/>
                        <a:pt x="16514" y="11367"/>
                        <a:pt x="17630" y="9185"/>
                      </a:cubicBezTo>
                      <a:cubicBezTo>
                        <a:pt x="19232" y="6032"/>
                        <a:pt x="20972" y="2999"/>
                        <a:pt x="24087" y="1082"/>
                      </a:cubicBezTo>
                      <a:cubicBezTo>
                        <a:pt x="25399" y="269"/>
                        <a:pt x="26956" y="-444"/>
                        <a:pt x="28394" y="338"/>
                      </a:cubicBezTo>
                      <a:cubicBezTo>
                        <a:pt x="30128" y="1277"/>
                        <a:pt x="28577" y="2860"/>
                        <a:pt x="28627" y="4121"/>
                      </a:cubicBezTo>
                      <a:cubicBezTo>
                        <a:pt x="28671" y="5143"/>
                        <a:pt x="28261" y="6177"/>
                        <a:pt x="28123" y="7217"/>
                      </a:cubicBezTo>
                      <a:cubicBezTo>
                        <a:pt x="27763" y="9885"/>
                        <a:pt x="28690" y="13391"/>
                        <a:pt x="23501" y="11203"/>
                      </a:cubicBezTo>
                      <a:cubicBezTo>
                        <a:pt x="20789" y="10061"/>
                        <a:pt x="18677" y="12874"/>
                        <a:pt x="17271" y="15276"/>
                      </a:cubicBezTo>
                      <a:cubicBezTo>
                        <a:pt x="13853" y="21122"/>
                        <a:pt x="12459" y="27616"/>
                        <a:pt x="11274" y="34193"/>
                      </a:cubicBezTo>
                      <a:cubicBezTo>
                        <a:pt x="10971" y="35864"/>
                        <a:pt x="11444" y="38279"/>
                        <a:pt x="9931" y="38998"/>
                      </a:cubicBezTo>
                      <a:cubicBezTo>
                        <a:pt x="7793" y="40007"/>
                        <a:pt x="5201" y="40316"/>
                        <a:pt x="2786" y="40379"/>
                      </a:cubicBezTo>
                      <a:cubicBezTo>
                        <a:pt x="1046" y="40430"/>
                        <a:pt x="1910" y="38834"/>
                        <a:pt x="2156" y="37964"/>
                      </a:cubicBezTo>
                      <a:cubicBezTo>
                        <a:pt x="4142" y="30744"/>
                        <a:pt x="5397" y="23385"/>
                        <a:pt x="6570" y="16014"/>
                      </a:cubicBezTo>
                      <a:cubicBezTo>
                        <a:pt x="6759" y="15338"/>
                        <a:pt x="6891" y="14649"/>
                        <a:pt x="6967" y="13952"/>
                      </a:cubicBezTo>
                      <a:cubicBezTo>
                        <a:pt x="6967" y="12167"/>
                        <a:pt x="8272" y="9803"/>
                        <a:pt x="6532" y="8743"/>
                      </a:cubicBezTo>
                      <a:cubicBezTo>
                        <a:pt x="4791" y="7684"/>
                        <a:pt x="3562" y="10005"/>
                        <a:pt x="2118" y="10881"/>
                      </a:cubicBezTo>
                      <a:cubicBezTo>
                        <a:pt x="1620" y="11190"/>
                        <a:pt x="1210" y="12142"/>
                        <a:pt x="447" y="11222"/>
                      </a:cubicBezTo>
                      <a:cubicBezTo>
                        <a:pt x="-95" y="10748"/>
                        <a:pt x="-152" y="9923"/>
                        <a:pt x="321" y="9380"/>
                      </a:cubicBezTo>
                      <a:cubicBezTo>
                        <a:pt x="409" y="9282"/>
                        <a:pt x="504" y="9197"/>
                        <a:pt x="617" y="9128"/>
                      </a:cubicBezTo>
                      <a:cubicBezTo>
                        <a:pt x="4029" y="6095"/>
                        <a:pt x="7415" y="3024"/>
                        <a:pt x="11438" y="823"/>
                      </a:cubicBezTo>
                      <a:cubicBezTo>
                        <a:pt x="14181" y="-684"/>
                        <a:pt x="15644" y="193"/>
                        <a:pt x="15688" y="3384"/>
                      </a:cubicBezTo>
                      <a:cubicBezTo>
                        <a:pt x="15776" y="7501"/>
                        <a:pt x="14414" y="11455"/>
                        <a:pt x="13437" y="1632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89F03D71-2B1D-1F35-A851-4E3284973368}"/>
                    </a:ext>
                  </a:extLst>
                </p:cNvPr>
                <p:cNvSpPr/>
                <p:nvPr/>
              </p:nvSpPr>
              <p:spPr>
                <a:xfrm>
                  <a:off x="9744056" y="3914882"/>
                  <a:ext cx="19794" cy="40811"/>
                </a:xfrm>
                <a:custGeom>
                  <a:avLst/>
                  <a:gdLst>
                    <a:gd name="connsiteX0" fmla="*/ 3108 w 19794"/>
                    <a:gd name="connsiteY0" fmla="*/ 35744 h 40811"/>
                    <a:gd name="connsiteX1" fmla="*/ 6658 w 19794"/>
                    <a:gd name="connsiteY1" fmla="*/ 18233 h 40811"/>
                    <a:gd name="connsiteX2" fmla="*/ 7819 w 19794"/>
                    <a:gd name="connsiteY2" fmla="*/ 12387 h 40811"/>
                    <a:gd name="connsiteX3" fmla="*/ 7655 w 19794"/>
                    <a:gd name="connsiteY3" fmla="*/ 8541 h 40811"/>
                    <a:gd name="connsiteX4" fmla="*/ 3979 w 19794"/>
                    <a:gd name="connsiteY4" fmla="*/ 9978 h 40811"/>
                    <a:gd name="connsiteX5" fmla="*/ 485 w 19794"/>
                    <a:gd name="connsiteY5" fmla="*/ 11240 h 40811"/>
                    <a:gd name="connsiteX6" fmla="*/ 2541 w 19794"/>
                    <a:gd name="connsiteY6" fmla="*/ 8087 h 40811"/>
                    <a:gd name="connsiteX7" fmla="*/ 11564 w 19794"/>
                    <a:gd name="connsiteY7" fmla="*/ 1440 h 40811"/>
                    <a:gd name="connsiteX8" fmla="*/ 16760 w 19794"/>
                    <a:gd name="connsiteY8" fmla="*/ 532 h 40811"/>
                    <a:gd name="connsiteX9" fmla="*/ 17738 w 19794"/>
                    <a:gd name="connsiteY9" fmla="*/ 5716 h 40811"/>
                    <a:gd name="connsiteX10" fmla="*/ 12384 w 19794"/>
                    <a:gd name="connsiteY10" fmla="*/ 29640 h 40811"/>
                    <a:gd name="connsiteX11" fmla="*/ 12018 w 19794"/>
                    <a:gd name="connsiteY11" fmla="*/ 32067 h 40811"/>
                    <a:gd name="connsiteX12" fmla="*/ 14150 w 19794"/>
                    <a:gd name="connsiteY12" fmla="*/ 33328 h 40811"/>
                    <a:gd name="connsiteX13" fmla="*/ 17353 w 19794"/>
                    <a:gd name="connsiteY13" fmla="*/ 31197 h 40811"/>
                    <a:gd name="connsiteX14" fmla="*/ 19383 w 19794"/>
                    <a:gd name="connsiteY14" fmla="*/ 30806 h 40811"/>
                    <a:gd name="connsiteX15" fmla="*/ 18948 w 19794"/>
                    <a:gd name="connsiteY15" fmla="*/ 33171 h 40811"/>
                    <a:gd name="connsiteX16" fmla="*/ 9408 w 19794"/>
                    <a:gd name="connsiteY16" fmla="*/ 39697 h 40811"/>
                    <a:gd name="connsiteX17" fmla="*/ 3108 w 19794"/>
                    <a:gd name="connsiteY17" fmla="*/ 35744 h 4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794" h="40811">
                      <a:moveTo>
                        <a:pt x="3108" y="35744"/>
                      </a:moveTo>
                      <a:cubicBezTo>
                        <a:pt x="3651" y="29772"/>
                        <a:pt x="5366" y="24046"/>
                        <a:pt x="6658" y="18233"/>
                      </a:cubicBezTo>
                      <a:cubicBezTo>
                        <a:pt x="7094" y="16297"/>
                        <a:pt x="7484" y="14348"/>
                        <a:pt x="7819" y="12387"/>
                      </a:cubicBezTo>
                      <a:cubicBezTo>
                        <a:pt x="8046" y="11076"/>
                        <a:pt x="9080" y="9379"/>
                        <a:pt x="7655" y="8541"/>
                      </a:cubicBezTo>
                      <a:cubicBezTo>
                        <a:pt x="6356" y="7790"/>
                        <a:pt x="5252" y="9581"/>
                        <a:pt x="3979" y="9978"/>
                      </a:cubicBezTo>
                      <a:cubicBezTo>
                        <a:pt x="2705" y="10376"/>
                        <a:pt x="1898" y="13005"/>
                        <a:pt x="485" y="11240"/>
                      </a:cubicBezTo>
                      <a:cubicBezTo>
                        <a:pt x="-1098" y="9285"/>
                        <a:pt x="1620" y="8856"/>
                        <a:pt x="2541" y="8087"/>
                      </a:cubicBezTo>
                      <a:cubicBezTo>
                        <a:pt x="5378" y="5665"/>
                        <a:pt x="8248" y="3231"/>
                        <a:pt x="11564" y="1440"/>
                      </a:cubicBezTo>
                      <a:cubicBezTo>
                        <a:pt x="13204" y="558"/>
                        <a:pt x="14976" y="-741"/>
                        <a:pt x="16760" y="532"/>
                      </a:cubicBezTo>
                      <a:cubicBezTo>
                        <a:pt x="18545" y="1806"/>
                        <a:pt x="18166" y="3824"/>
                        <a:pt x="17738" y="5716"/>
                      </a:cubicBezTo>
                      <a:cubicBezTo>
                        <a:pt x="15942" y="13703"/>
                        <a:pt x="14158" y="21677"/>
                        <a:pt x="12384" y="29640"/>
                      </a:cubicBezTo>
                      <a:cubicBezTo>
                        <a:pt x="12184" y="30435"/>
                        <a:pt x="12061" y="31248"/>
                        <a:pt x="12018" y="32067"/>
                      </a:cubicBezTo>
                      <a:cubicBezTo>
                        <a:pt x="11980" y="33650"/>
                        <a:pt x="12649" y="34325"/>
                        <a:pt x="14150" y="33328"/>
                      </a:cubicBezTo>
                      <a:cubicBezTo>
                        <a:pt x="15228" y="32635"/>
                        <a:pt x="16249" y="31847"/>
                        <a:pt x="17353" y="31197"/>
                      </a:cubicBezTo>
                      <a:cubicBezTo>
                        <a:pt x="17984" y="30844"/>
                        <a:pt x="18576" y="29741"/>
                        <a:pt x="19383" y="30806"/>
                      </a:cubicBezTo>
                      <a:cubicBezTo>
                        <a:pt x="20014" y="31645"/>
                        <a:pt x="19957" y="32484"/>
                        <a:pt x="18948" y="33171"/>
                      </a:cubicBezTo>
                      <a:cubicBezTo>
                        <a:pt x="15758" y="35334"/>
                        <a:pt x="12737" y="37787"/>
                        <a:pt x="9408" y="39697"/>
                      </a:cubicBezTo>
                      <a:cubicBezTo>
                        <a:pt x="5227" y="42106"/>
                        <a:pt x="2932" y="40530"/>
                        <a:pt x="3108" y="3574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F3DF0D63-71EA-28C6-E79C-F8F1CC35C783}"/>
                    </a:ext>
                  </a:extLst>
                </p:cNvPr>
                <p:cNvSpPr/>
                <p:nvPr/>
              </p:nvSpPr>
              <p:spPr>
                <a:xfrm>
                  <a:off x="10097246" y="3894708"/>
                  <a:ext cx="17854" cy="15071"/>
                </a:xfrm>
                <a:custGeom>
                  <a:avLst/>
                  <a:gdLst>
                    <a:gd name="connsiteX0" fmla="*/ 0 w 17854"/>
                    <a:gd name="connsiteY0" fmla="*/ 14905 h 15071"/>
                    <a:gd name="connsiteX1" fmla="*/ 11104 w 17854"/>
                    <a:gd name="connsiteY1" fmla="*/ 1789 h 15071"/>
                    <a:gd name="connsiteX2" fmla="*/ 16780 w 17854"/>
                    <a:gd name="connsiteY2" fmla="*/ 1310 h 15071"/>
                    <a:gd name="connsiteX3" fmla="*/ 15777 w 17854"/>
                    <a:gd name="connsiteY3" fmla="*/ 7231 h 15071"/>
                    <a:gd name="connsiteX4" fmla="*/ 4641 w 17854"/>
                    <a:gd name="connsiteY4" fmla="*/ 14419 h 15071"/>
                    <a:gd name="connsiteX5" fmla="*/ 0 w 17854"/>
                    <a:gd name="connsiteY5" fmla="*/ 14905 h 15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854" h="15071">
                      <a:moveTo>
                        <a:pt x="0" y="14905"/>
                      </a:moveTo>
                      <a:cubicBezTo>
                        <a:pt x="3910" y="10264"/>
                        <a:pt x="7422" y="5951"/>
                        <a:pt x="11104" y="1789"/>
                      </a:cubicBezTo>
                      <a:cubicBezTo>
                        <a:pt x="12712" y="-34"/>
                        <a:pt x="14749" y="-891"/>
                        <a:pt x="16780" y="1310"/>
                      </a:cubicBezTo>
                      <a:cubicBezTo>
                        <a:pt x="18495" y="3151"/>
                        <a:pt x="18154" y="5610"/>
                        <a:pt x="15777" y="7231"/>
                      </a:cubicBezTo>
                      <a:cubicBezTo>
                        <a:pt x="12132" y="9753"/>
                        <a:pt x="8349" y="12017"/>
                        <a:pt x="4641" y="14419"/>
                      </a:cubicBezTo>
                      <a:cubicBezTo>
                        <a:pt x="3386" y="15251"/>
                        <a:pt x="2018" y="15132"/>
                        <a:pt x="0" y="149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8A64D878-078C-8E9D-29DD-C950E5BD406F}"/>
                    </a:ext>
                  </a:extLst>
                </p:cNvPr>
                <p:cNvSpPr/>
                <p:nvPr/>
              </p:nvSpPr>
              <p:spPr>
                <a:xfrm>
                  <a:off x="9756253" y="3896120"/>
                  <a:ext cx="9364" cy="11006"/>
                </a:xfrm>
                <a:custGeom>
                  <a:avLst/>
                  <a:gdLst>
                    <a:gd name="connsiteX0" fmla="*/ 9362 w 9364"/>
                    <a:gd name="connsiteY0" fmla="*/ 4350 h 11006"/>
                    <a:gd name="connsiteX1" fmla="*/ 4172 w 9364"/>
                    <a:gd name="connsiteY1" fmla="*/ 11003 h 11006"/>
                    <a:gd name="connsiteX2" fmla="*/ 4 w 9364"/>
                    <a:gd name="connsiteY2" fmla="*/ 6368 h 11006"/>
                    <a:gd name="connsiteX3" fmla="*/ 5112 w 9364"/>
                    <a:gd name="connsiteY3" fmla="*/ 5 h 11006"/>
                    <a:gd name="connsiteX4" fmla="*/ 9362 w 9364"/>
                    <a:gd name="connsiteY4" fmla="*/ 435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4" h="11006">
                      <a:moveTo>
                        <a:pt x="9362" y="4350"/>
                      </a:moveTo>
                      <a:cubicBezTo>
                        <a:pt x="9457" y="8077"/>
                        <a:pt x="7035" y="11122"/>
                        <a:pt x="4172" y="11003"/>
                      </a:cubicBezTo>
                      <a:cubicBezTo>
                        <a:pt x="1310" y="10883"/>
                        <a:pt x="99" y="9048"/>
                        <a:pt x="4" y="6368"/>
                      </a:cubicBezTo>
                      <a:cubicBezTo>
                        <a:pt x="-115" y="2881"/>
                        <a:pt x="2262" y="-146"/>
                        <a:pt x="5112" y="5"/>
                      </a:cubicBezTo>
                      <a:cubicBezTo>
                        <a:pt x="7962" y="157"/>
                        <a:pt x="9040" y="2112"/>
                        <a:pt x="9362" y="435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2391064C-3477-7A1A-83A0-DD3DF8521B1D}"/>
                  </a:ext>
                </a:extLst>
              </p:cNvPr>
              <p:cNvGrpSpPr/>
              <p:nvPr userDrawn="1"/>
            </p:nvGrpSpPr>
            <p:grpSpPr>
              <a:xfrm>
                <a:off x="5659752" y="4222123"/>
                <a:ext cx="1177870" cy="856177"/>
                <a:chOff x="10429555" y="4488509"/>
                <a:chExt cx="691777" cy="502843"/>
              </a:xfrm>
            </p:grpSpPr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849E5E26-2D4F-AEE5-6C07-52763F1944AC}"/>
                    </a:ext>
                  </a:extLst>
                </p:cNvPr>
                <p:cNvSpPr/>
                <p:nvPr/>
              </p:nvSpPr>
              <p:spPr>
                <a:xfrm>
                  <a:off x="10633634" y="4488509"/>
                  <a:ext cx="286394" cy="286562"/>
                </a:xfrm>
                <a:custGeom>
                  <a:avLst/>
                  <a:gdLst>
                    <a:gd name="connsiteX0" fmla="*/ 47 w 286394"/>
                    <a:gd name="connsiteY0" fmla="*/ 41 h 286562"/>
                    <a:gd name="connsiteX1" fmla="*/ 286394 w 286394"/>
                    <a:gd name="connsiteY1" fmla="*/ 0 h 286562"/>
                    <a:gd name="connsiteX2" fmla="*/ 286317 w 286394"/>
                    <a:gd name="connsiteY2" fmla="*/ 286562 h 286562"/>
                    <a:gd name="connsiteX3" fmla="*/ 0 w 286394"/>
                    <a:gd name="connsiteY3" fmla="*/ 286562 h 286562"/>
                    <a:gd name="connsiteX4" fmla="*/ 47 w 286394"/>
                    <a:gd name="connsiteY4" fmla="*/ 41 h 286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94" h="286562">
                      <a:moveTo>
                        <a:pt x="47" y="41"/>
                      </a:moveTo>
                      <a:lnTo>
                        <a:pt x="286394" y="0"/>
                      </a:lnTo>
                      <a:lnTo>
                        <a:pt x="286317" y="286562"/>
                      </a:lnTo>
                      <a:lnTo>
                        <a:pt x="0" y="286562"/>
                      </a:lnTo>
                      <a:lnTo>
                        <a:pt x="47" y="4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dirty="0"/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918083A-38B9-A7EB-E801-48D2899C9521}"/>
                    </a:ext>
                  </a:extLst>
                </p:cNvPr>
                <p:cNvSpPr/>
                <p:nvPr/>
              </p:nvSpPr>
              <p:spPr>
                <a:xfrm>
                  <a:off x="10633634" y="4537681"/>
                  <a:ext cx="286325" cy="237389"/>
                </a:xfrm>
                <a:custGeom>
                  <a:avLst/>
                  <a:gdLst>
                    <a:gd name="connsiteX0" fmla="*/ 80685 w 286325"/>
                    <a:gd name="connsiteY0" fmla="*/ 0 h 237389"/>
                    <a:gd name="connsiteX1" fmla="*/ 286312 w 286325"/>
                    <a:gd name="connsiteY1" fmla="*/ 181039 h 237389"/>
                    <a:gd name="connsiteX2" fmla="*/ 286312 w 286325"/>
                    <a:gd name="connsiteY2" fmla="*/ 237390 h 237389"/>
                    <a:gd name="connsiteX3" fmla="*/ 0 w 286325"/>
                    <a:gd name="connsiteY3" fmla="*/ 237390 h 237389"/>
                    <a:gd name="connsiteX4" fmla="*/ 59 w 286325"/>
                    <a:gd name="connsiteY4" fmla="*/ 196643 h 23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25" h="237389">
                      <a:moveTo>
                        <a:pt x="80685" y="0"/>
                      </a:moveTo>
                      <a:lnTo>
                        <a:pt x="286312" y="181039"/>
                      </a:lnTo>
                      <a:cubicBezTo>
                        <a:pt x="286365" y="195330"/>
                        <a:pt x="286241" y="214152"/>
                        <a:pt x="286312" y="237390"/>
                      </a:cubicBezTo>
                      <a:lnTo>
                        <a:pt x="0" y="237390"/>
                      </a:lnTo>
                      <a:lnTo>
                        <a:pt x="59" y="196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9" name="Freeform 398">
                  <a:extLst>
                    <a:ext uri="{FF2B5EF4-FFF2-40B4-BE49-F238E27FC236}">
                      <a16:creationId xmlns:a16="http://schemas.microsoft.com/office/drawing/2014/main" id="{95602D1F-5307-53A9-8073-05E2B28209AB}"/>
                    </a:ext>
                  </a:extLst>
                </p:cNvPr>
                <p:cNvSpPr/>
                <p:nvPr/>
              </p:nvSpPr>
              <p:spPr>
                <a:xfrm>
                  <a:off x="10715920" y="4637664"/>
                  <a:ext cx="78688" cy="28961"/>
                </a:xfrm>
                <a:custGeom>
                  <a:avLst/>
                  <a:gdLst>
                    <a:gd name="connsiteX0" fmla="*/ 49875 w 78688"/>
                    <a:gd name="connsiteY0" fmla="*/ 0 h 28961"/>
                    <a:gd name="connsiteX1" fmla="*/ 50549 w 78688"/>
                    <a:gd name="connsiteY1" fmla="*/ 1774 h 28961"/>
                    <a:gd name="connsiteX2" fmla="*/ 54206 w 78688"/>
                    <a:gd name="connsiteY2" fmla="*/ 2182 h 28961"/>
                    <a:gd name="connsiteX3" fmla="*/ 54206 w 78688"/>
                    <a:gd name="connsiteY3" fmla="*/ 3134 h 28961"/>
                    <a:gd name="connsiteX4" fmla="*/ 56226 w 78688"/>
                    <a:gd name="connsiteY4" fmla="*/ 2862 h 28961"/>
                    <a:gd name="connsiteX5" fmla="*/ 57035 w 78688"/>
                    <a:gd name="connsiteY5" fmla="*/ 5310 h 28961"/>
                    <a:gd name="connsiteX6" fmla="*/ 58123 w 78688"/>
                    <a:gd name="connsiteY6" fmla="*/ 6126 h 28961"/>
                    <a:gd name="connsiteX7" fmla="*/ 59204 w 78688"/>
                    <a:gd name="connsiteY7" fmla="*/ 5038 h 28961"/>
                    <a:gd name="connsiteX8" fmla="*/ 60285 w 78688"/>
                    <a:gd name="connsiteY8" fmla="*/ 8160 h 28961"/>
                    <a:gd name="connsiteX9" fmla="*/ 65419 w 78688"/>
                    <a:gd name="connsiteY9" fmla="*/ 12512 h 28961"/>
                    <a:gd name="connsiteX10" fmla="*/ 66500 w 78688"/>
                    <a:gd name="connsiteY10" fmla="*/ 12648 h 28961"/>
                    <a:gd name="connsiteX11" fmla="*/ 67581 w 78688"/>
                    <a:gd name="connsiteY11" fmla="*/ 14422 h 28961"/>
                    <a:gd name="connsiteX12" fmla="*/ 69743 w 78688"/>
                    <a:gd name="connsiteY12" fmla="*/ 14552 h 28961"/>
                    <a:gd name="connsiteX13" fmla="*/ 78015 w 78688"/>
                    <a:gd name="connsiteY13" fmla="*/ 23794 h 28961"/>
                    <a:gd name="connsiteX14" fmla="*/ 78688 w 78688"/>
                    <a:gd name="connsiteY14" fmla="*/ 23930 h 28961"/>
                    <a:gd name="connsiteX15" fmla="*/ 78688 w 78688"/>
                    <a:gd name="connsiteY15" fmla="*/ 27738 h 28961"/>
                    <a:gd name="connsiteX16" fmla="*/ 34898 w 78688"/>
                    <a:gd name="connsiteY16" fmla="*/ 28140 h 28961"/>
                    <a:gd name="connsiteX17" fmla="*/ 34762 w 78688"/>
                    <a:gd name="connsiteY17" fmla="*/ 27738 h 28961"/>
                    <a:gd name="connsiteX18" fmla="*/ 32736 w 78688"/>
                    <a:gd name="connsiteY18" fmla="*/ 28140 h 28961"/>
                    <a:gd name="connsiteX19" fmla="*/ 32600 w 78688"/>
                    <a:gd name="connsiteY19" fmla="*/ 27738 h 28961"/>
                    <a:gd name="connsiteX20" fmla="*/ 32192 w 78688"/>
                    <a:gd name="connsiteY20" fmla="*/ 28826 h 28961"/>
                    <a:gd name="connsiteX21" fmla="*/ 25162 w 78688"/>
                    <a:gd name="connsiteY21" fmla="*/ 28826 h 28961"/>
                    <a:gd name="connsiteX22" fmla="*/ 23945 w 78688"/>
                    <a:gd name="connsiteY22" fmla="*/ 28826 h 28961"/>
                    <a:gd name="connsiteX23" fmla="*/ 18675 w 78688"/>
                    <a:gd name="connsiteY23" fmla="*/ 28826 h 28961"/>
                    <a:gd name="connsiteX24" fmla="*/ 18539 w 78688"/>
                    <a:gd name="connsiteY24" fmla="*/ 27738 h 28961"/>
                    <a:gd name="connsiteX25" fmla="*/ 16513 w 78688"/>
                    <a:gd name="connsiteY25" fmla="*/ 28554 h 28961"/>
                    <a:gd name="connsiteX26" fmla="*/ 16247 w 78688"/>
                    <a:gd name="connsiteY26" fmla="*/ 27738 h 28961"/>
                    <a:gd name="connsiteX27" fmla="*/ 15302 w 78688"/>
                    <a:gd name="connsiteY27" fmla="*/ 28826 h 28961"/>
                    <a:gd name="connsiteX28" fmla="*/ 10428 w 78688"/>
                    <a:gd name="connsiteY28" fmla="*/ 28826 h 28961"/>
                    <a:gd name="connsiteX29" fmla="*/ 9754 w 78688"/>
                    <a:gd name="connsiteY29" fmla="*/ 27738 h 28961"/>
                    <a:gd name="connsiteX30" fmla="*/ 8271 w 78688"/>
                    <a:gd name="connsiteY30" fmla="*/ 27874 h 28961"/>
                    <a:gd name="connsiteX31" fmla="*/ 0 w 78688"/>
                    <a:gd name="connsiteY31" fmla="*/ 28140 h 28961"/>
                    <a:gd name="connsiteX32" fmla="*/ 0 w 78688"/>
                    <a:gd name="connsiteY32" fmla="*/ 23504 h 28961"/>
                    <a:gd name="connsiteX33" fmla="*/ 951 w 78688"/>
                    <a:gd name="connsiteY33" fmla="*/ 23912 h 28961"/>
                    <a:gd name="connsiteX34" fmla="*/ 2162 w 78688"/>
                    <a:gd name="connsiteY34" fmla="*/ 17798 h 28961"/>
                    <a:gd name="connsiteX35" fmla="*/ 3125 w 78688"/>
                    <a:gd name="connsiteY35" fmla="*/ 17798 h 28961"/>
                    <a:gd name="connsiteX36" fmla="*/ 5424 w 78688"/>
                    <a:gd name="connsiteY36" fmla="*/ 8012 h 28961"/>
                    <a:gd name="connsiteX37" fmla="*/ 6375 w 78688"/>
                    <a:gd name="connsiteY37" fmla="*/ 8284 h 28961"/>
                    <a:gd name="connsiteX38" fmla="*/ 7592 w 78688"/>
                    <a:gd name="connsiteY38" fmla="*/ 5026 h 28961"/>
                    <a:gd name="connsiteX39" fmla="*/ 8537 w 78688"/>
                    <a:gd name="connsiteY39" fmla="*/ 5026 h 28961"/>
                    <a:gd name="connsiteX40" fmla="*/ 8673 w 78688"/>
                    <a:gd name="connsiteY40" fmla="*/ 3252 h 28961"/>
                    <a:gd name="connsiteX41" fmla="*/ 13943 w 78688"/>
                    <a:gd name="connsiteY41" fmla="*/ 2164 h 28961"/>
                    <a:gd name="connsiteX42" fmla="*/ 14215 w 78688"/>
                    <a:gd name="connsiteY42" fmla="*/ 3252 h 28961"/>
                    <a:gd name="connsiteX43" fmla="*/ 14752 w 78688"/>
                    <a:gd name="connsiteY43" fmla="*/ 1756 h 28961"/>
                    <a:gd name="connsiteX44" fmla="*/ 19349 w 78688"/>
                    <a:gd name="connsiteY44" fmla="*/ 3252 h 28961"/>
                    <a:gd name="connsiteX45" fmla="*/ 26781 w 78688"/>
                    <a:gd name="connsiteY45" fmla="*/ 1756 h 28961"/>
                    <a:gd name="connsiteX46" fmla="*/ 26917 w 78688"/>
                    <a:gd name="connsiteY46" fmla="*/ 2164 h 28961"/>
                    <a:gd name="connsiteX47" fmla="*/ 28400 w 78688"/>
                    <a:gd name="connsiteY47" fmla="*/ 1076 h 28961"/>
                    <a:gd name="connsiteX48" fmla="*/ 29345 w 78688"/>
                    <a:gd name="connsiteY48" fmla="*/ 2028 h 28961"/>
                    <a:gd name="connsiteX49" fmla="*/ 31779 w 78688"/>
                    <a:gd name="connsiteY49" fmla="*/ 3252 h 28961"/>
                    <a:gd name="connsiteX50" fmla="*/ 32322 w 78688"/>
                    <a:gd name="connsiteY50" fmla="*/ 2164 h 28961"/>
                    <a:gd name="connsiteX51" fmla="*/ 40340 w 78688"/>
                    <a:gd name="connsiteY51" fmla="*/ 1147 h 28961"/>
                    <a:gd name="connsiteX52" fmla="*/ 40529 w 78688"/>
                    <a:gd name="connsiteY52" fmla="*/ 2850 h 28961"/>
                    <a:gd name="connsiteX53" fmla="*/ 44487 w 78688"/>
                    <a:gd name="connsiteY53" fmla="*/ 3252 h 28961"/>
                    <a:gd name="connsiteX54" fmla="*/ 45025 w 78688"/>
                    <a:gd name="connsiteY54" fmla="*/ 2164 h 28961"/>
                    <a:gd name="connsiteX55" fmla="*/ 46242 w 78688"/>
                    <a:gd name="connsiteY55" fmla="*/ 3252 h 28961"/>
                    <a:gd name="connsiteX56" fmla="*/ 47866 w 78688"/>
                    <a:gd name="connsiteY56" fmla="*/ 2028 h 28961"/>
                    <a:gd name="connsiteX57" fmla="*/ 47459 w 78688"/>
                    <a:gd name="connsiteY57" fmla="*/ 1484 h 28961"/>
                    <a:gd name="connsiteX58" fmla="*/ 48404 w 78688"/>
                    <a:gd name="connsiteY58" fmla="*/ 674 h 28961"/>
                    <a:gd name="connsiteX59" fmla="*/ 48812 w 78688"/>
                    <a:gd name="connsiteY59" fmla="*/ 1076 h 28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78688" h="28961">
                      <a:moveTo>
                        <a:pt x="49875" y="0"/>
                      </a:moveTo>
                      <a:lnTo>
                        <a:pt x="50549" y="1774"/>
                      </a:lnTo>
                      <a:cubicBezTo>
                        <a:pt x="51748" y="2052"/>
                        <a:pt x="52975" y="2188"/>
                        <a:pt x="54206" y="2182"/>
                      </a:cubicBezTo>
                      <a:lnTo>
                        <a:pt x="54206" y="3134"/>
                      </a:lnTo>
                      <a:lnTo>
                        <a:pt x="56226" y="2862"/>
                      </a:lnTo>
                      <a:lnTo>
                        <a:pt x="57035" y="5310"/>
                      </a:lnTo>
                      <a:lnTo>
                        <a:pt x="58123" y="6126"/>
                      </a:lnTo>
                      <a:cubicBezTo>
                        <a:pt x="58317" y="6090"/>
                        <a:pt x="58625" y="4458"/>
                        <a:pt x="59204" y="5038"/>
                      </a:cubicBezTo>
                      <a:lnTo>
                        <a:pt x="60285" y="8160"/>
                      </a:lnTo>
                      <a:cubicBezTo>
                        <a:pt x="61295" y="7711"/>
                        <a:pt x="65602" y="11974"/>
                        <a:pt x="65419" y="12512"/>
                      </a:cubicBezTo>
                      <a:lnTo>
                        <a:pt x="66500" y="12648"/>
                      </a:lnTo>
                      <a:lnTo>
                        <a:pt x="67581" y="14422"/>
                      </a:lnTo>
                      <a:lnTo>
                        <a:pt x="69743" y="14552"/>
                      </a:lnTo>
                      <a:cubicBezTo>
                        <a:pt x="69873" y="17733"/>
                        <a:pt x="75823" y="21334"/>
                        <a:pt x="78015" y="23794"/>
                      </a:cubicBezTo>
                      <a:lnTo>
                        <a:pt x="78688" y="23930"/>
                      </a:lnTo>
                      <a:lnTo>
                        <a:pt x="78688" y="27738"/>
                      </a:lnTo>
                      <a:cubicBezTo>
                        <a:pt x="72414" y="27046"/>
                        <a:pt x="41007" y="26857"/>
                        <a:pt x="34898" y="28140"/>
                      </a:cubicBezTo>
                      <a:lnTo>
                        <a:pt x="34762" y="27738"/>
                      </a:lnTo>
                      <a:lnTo>
                        <a:pt x="32736" y="28140"/>
                      </a:lnTo>
                      <a:lnTo>
                        <a:pt x="32600" y="27738"/>
                      </a:lnTo>
                      <a:lnTo>
                        <a:pt x="32192" y="28826"/>
                      </a:lnTo>
                      <a:lnTo>
                        <a:pt x="25162" y="28826"/>
                      </a:lnTo>
                      <a:cubicBezTo>
                        <a:pt x="25753" y="27679"/>
                        <a:pt x="23301" y="27951"/>
                        <a:pt x="23945" y="28826"/>
                      </a:cubicBezTo>
                      <a:cubicBezTo>
                        <a:pt x="22468" y="28016"/>
                        <a:pt x="20241" y="28471"/>
                        <a:pt x="18675" y="28826"/>
                      </a:cubicBezTo>
                      <a:lnTo>
                        <a:pt x="18539" y="27738"/>
                      </a:lnTo>
                      <a:lnTo>
                        <a:pt x="16513" y="28554"/>
                      </a:lnTo>
                      <a:lnTo>
                        <a:pt x="16247" y="27738"/>
                      </a:lnTo>
                      <a:lnTo>
                        <a:pt x="15302" y="28826"/>
                      </a:lnTo>
                      <a:lnTo>
                        <a:pt x="10428" y="28826"/>
                      </a:lnTo>
                      <a:lnTo>
                        <a:pt x="9754" y="27738"/>
                      </a:lnTo>
                      <a:cubicBezTo>
                        <a:pt x="9459" y="27738"/>
                        <a:pt x="8041" y="30399"/>
                        <a:pt x="8271" y="27874"/>
                      </a:cubicBezTo>
                      <a:cubicBezTo>
                        <a:pt x="5548" y="28359"/>
                        <a:pt x="2771" y="28241"/>
                        <a:pt x="0" y="28140"/>
                      </a:cubicBezTo>
                      <a:lnTo>
                        <a:pt x="0" y="23504"/>
                      </a:lnTo>
                      <a:lnTo>
                        <a:pt x="951" y="23912"/>
                      </a:lnTo>
                      <a:cubicBezTo>
                        <a:pt x="2066" y="22082"/>
                        <a:pt x="2496" y="19916"/>
                        <a:pt x="2162" y="17798"/>
                      </a:cubicBezTo>
                      <a:lnTo>
                        <a:pt x="3125" y="17798"/>
                      </a:lnTo>
                      <a:cubicBezTo>
                        <a:pt x="4307" y="14729"/>
                        <a:pt x="5713" y="11371"/>
                        <a:pt x="5424" y="8012"/>
                      </a:cubicBezTo>
                      <a:lnTo>
                        <a:pt x="6375" y="8284"/>
                      </a:lnTo>
                      <a:cubicBezTo>
                        <a:pt x="7273" y="7533"/>
                        <a:pt x="8058" y="6215"/>
                        <a:pt x="7592" y="5026"/>
                      </a:cubicBezTo>
                      <a:lnTo>
                        <a:pt x="8537" y="5026"/>
                      </a:lnTo>
                      <a:lnTo>
                        <a:pt x="8673" y="3252"/>
                      </a:lnTo>
                      <a:cubicBezTo>
                        <a:pt x="10114" y="2413"/>
                        <a:pt x="12265" y="1821"/>
                        <a:pt x="13943" y="2164"/>
                      </a:cubicBezTo>
                      <a:lnTo>
                        <a:pt x="14215" y="3252"/>
                      </a:lnTo>
                      <a:lnTo>
                        <a:pt x="14752" y="1756"/>
                      </a:lnTo>
                      <a:cubicBezTo>
                        <a:pt x="16619" y="1892"/>
                        <a:pt x="18197" y="3784"/>
                        <a:pt x="19349" y="3252"/>
                      </a:cubicBezTo>
                      <a:cubicBezTo>
                        <a:pt x="19260" y="1478"/>
                        <a:pt x="25564" y="1685"/>
                        <a:pt x="26781" y="1756"/>
                      </a:cubicBezTo>
                      <a:lnTo>
                        <a:pt x="26917" y="2164"/>
                      </a:lnTo>
                      <a:lnTo>
                        <a:pt x="28400" y="1076"/>
                      </a:lnTo>
                      <a:cubicBezTo>
                        <a:pt x="28937" y="544"/>
                        <a:pt x="30763" y="2064"/>
                        <a:pt x="29345" y="2028"/>
                      </a:cubicBezTo>
                      <a:lnTo>
                        <a:pt x="31779" y="3252"/>
                      </a:lnTo>
                      <a:lnTo>
                        <a:pt x="32322" y="2164"/>
                      </a:lnTo>
                      <a:cubicBezTo>
                        <a:pt x="34999" y="337"/>
                        <a:pt x="37214" y="1863"/>
                        <a:pt x="40340" y="1147"/>
                      </a:cubicBezTo>
                      <a:lnTo>
                        <a:pt x="40529" y="2850"/>
                      </a:lnTo>
                      <a:lnTo>
                        <a:pt x="44487" y="3252"/>
                      </a:lnTo>
                      <a:lnTo>
                        <a:pt x="45025" y="2164"/>
                      </a:lnTo>
                      <a:lnTo>
                        <a:pt x="46242" y="3252"/>
                      </a:lnTo>
                      <a:lnTo>
                        <a:pt x="47866" y="2028"/>
                      </a:lnTo>
                      <a:lnTo>
                        <a:pt x="47459" y="1484"/>
                      </a:lnTo>
                      <a:lnTo>
                        <a:pt x="48404" y="674"/>
                      </a:lnTo>
                      <a:lnTo>
                        <a:pt x="48812" y="1076"/>
                      </a:lnTo>
                      <a:close/>
                    </a:path>
                  </a:pathLst>
                </a:custGeom>
                <a:solidFill>
                  <a:srgbClr val="FFD239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3357FA53-E18A-C8EC-6232-B76B53AC9B53}"/>
                    </a:ext>
                  </a:extLst>
                </p:cNvPr>
                <p:cNvSpPr/>
                <p:nvPr/>
              </p:nvSpPr>
              <p:spPr>
                <a:xfrm>
                  <a:off x="10694327" y="4686952"/>
                  <a:ext cx="157009" cy="31555"/>
                </a:xfrm>
                <a:custGeom>
                  <a:avLst/>
                  <a:gdLst>
                    <a:gd name="connsiteX0" fmla="*/ 138459 w 157009"/>
                    <a:gd name="connsiteY0" fmla="*/ 7223 h 31555"/>
                    <a:gd name="connsiteX1" fmla="*/ 139050 w 157009"/>
                    <a:gd name="connsiteY1" fmla="*/ 8477 h 31555"/>
                    <a:gd name="connsiteX2" fmla="*/ 140308 w 157009"/>
                    <a:gd name="connsiteY2" fmla="*/ 9068 h 31555"/>
                    <a:gd name="connsiteX3" fmla="*/ 140982 w 157009"/>
                    <a:gd name="connsiteY3" fmla="*/ 9559 h 31555"/>
                    <a:gd name="connsiteX4" fmla="*/ 141431 w 157009"/>
                    <a:gd name="connsiteY4" fmla="*/ 10292 h 31555"/>
                    <a:gd name="connsiteX5" fmla="*/ 142228 w 157009"/>
                    <a:gd name="connsiteY5" fmla="*/ 11173 h 31555"/>
                    <a:gd name="connsiteX6" fmla="*/ 143847 w 157009"/>
                    <a:gd name="connsiteY6" fmla="*/ 11132 h 31555"/>
                    <a:gd name="connsiteX7" fmla="*/ 144060 w 157009"/>
                    <a:gd name="connsiteY7" fmla="*/ 12060 h 31555"/>
                    <a:gd name="connsiteX8" fmla="*/ 145472 w 157009"/>
                    <a:gd name="connsiteY8" fmla="*/ 13958 h 31555"/>
                    <a:gd name="connsiteX9" fmla="*/ 147244 w 157009"/>
                    <a:gd name="connsiteY9" fmla="*/ 16010 h 31555"/>
                    <a:gd name="connsiteX10" fmla="*/ 147953 w 157009"/>
                    <a:gd name="connsiteY10" fmla="*/ 15732 h 31555"/>
                    <a:gd name="connsiteX11" fmla="*/ 148544 w 157009"/>
                    <a:gd name="connsiteY11" fmla="*/ 15300 h 31555"/>
                    <a:gd name="connsiteX12" fmla="*/ 150694 w 157009"/>
                    <a:gd name="connsiteY12" fmla="*/ 17163 h 31555"/>
                    <a:gd name="connsiteX13" fmla="*/ 151959 w 157009"/>
                    <a:gd name="connsiteY13" fmla="*/ 18795 h 31555"/>
                    <a:gd name="connsiteX14" fmla="*/ 153772 w 157009"/>
                    <a:gd name="connsiteY14" fmla="*/ 19835 h 31555"/>
                    <a:gd name="connsiteX15" fmla="*/ 152998 w 157009"/>
                    <a:gd name="connsiteY15" fmla="*/ 20687 h 31555"/>
                    <a:gd name="connsiteX16" fmla="*/ 154570 w 157009"/>
                    <a:gd name="connsiteY16" fmla="*/ 21663 h 31555"/>
                    <a:gd name="connsiteX17" fmla="*/ 156809 w 157009"/>
                    <a:gd name="connsiteY17" fmla="*/ 23218 h 31555"/>
                    <a:gd name="connsiteX18" fmla="*/ 156673 w 157009"/>
                    <a:gd name="connsiteY18" fmla="*/ 24814 h 31555"/>
                    <a:gd name="connsiteX19" fmla="*/ 156537 w 157009"/>
                    <a:gd name="connsiteY19" fmla="*/ 26316 h 31555"/>
                    <a:gd name="connsiteX20" fmla="*/ 156053 w 157009"/>
                    <a:gd name="connsiteY20" fmla="*/ 29273 h 31555"/>
                    <a:gd name="connsiteX21" fmla="*/ 156809 w 157009"/>
                    <a:gd name="connsiteY21" fmla="*/ 31555 h 31555"/>
                    <a:gd name="connsiteX22" fmla="*/ 152975 w 157009"/>
                    <a:gd name="connsiteY22" fmla="*/ 30331 h 31555"/>
                    <a:gd name="connsiteX23" fmla="*/ 150812 w 157009"/>
                    <a:gd name="connsiteY23" fmla="*/ 28936 h 31555"/>
                    <a:gd name="connsiteX24" fmla="*/ 149300 w 157009"/>
                    <a:gd name="connsiteY24" fmla="*/ 28486 h 31555"/>
                    <a:gd name="connsiteX25" fmla="*/ 148118 w 157009"/>
                    <a:gd name="connsiteY25" fmla="*/ 29486 h 31555"/>
                    <a:gd name="connsiteX26" fmla="*/ 143770 w 157009"/>
                    <a:gd name="connsiteY26" fmla="*/ 29361 h 31555"/>
                    <a:gd name="connsiteX27" fmla="*/ 140042 w 157009"/>
                    <a:gd name="connsiteY27" fmla="*/ 29953 h 31555"/>
                    <a:gd name="connsiteX28" fmla="*/ 137047 w 157009"/>
                    <a:gd name="connsiteY28" fmla="*/ 29562 h 31555"/>
                    <a:gd name="connsiteX29" fmla="*/ 134961 w 157009"/>
                    <a:gd name="connsiteY29" fmla="*/ 28492 h 31555"/>
                    <a:gd name="connsiteX30" fmla="*/ 133065 w 157009"/>
                    <a:gd name="connsiteY30" fmla="*/ 29491 h 31555"/>
                    <a:gd name="connsiteX31" fmla="*/ 130808 w 157009"/>
                    <a:gd name="connsiteY31" fmla="*/ 30183 h 31555"/>
                    <a:gd name="connsiteX32" fmla="*/ 130808 w 157009"/>
                    <a:gd name="connsiteY32" fmla="*/ 30597 h 31555"/>
                    <a:gd name="connsiteX33" fmla="*/ 127966 w 157009"/>
                    <a:gd name="connsiteY33" fmla="*/ 29663 h 31555"/>
                    <a:gd name="connsiteX34" fmla="*/ 125940 w 157009"/>
                    <a:gd name="connsiteY34" fmla="*/ 30142 h 31555"/>
                    <a:gd name="connsiteX35" fmla="*/ 125060 w 157009"/>
                    <a:gd name="connsiteY35" fmla="*/ 29302 h 31555"/>
                    <a:gd name="connsiteX36" fmla="*/ 123234 w 157009"/>
                    <a:gd name="connsiteY36" fmla="*/ 29101 h 31555"/>
                    <a:gd name="connsiteX37" fmla="*/ 121243 w 157009"/>
                    <a:gd name="connsiteY37" fmla="*/ 29491 h 31555"/>
                    <a:gd name="connsiteX38" fmla="*/ 120617 w 157009"/>
                    <a:gd name="connsiteY38" fmla="*/ 28664 h 31555"/>
                    <a:gd name="connsiteX39" fmla="*/ 117161 w 157009"/>
                    <a:gd name="connsiteY39" fmla="*/ 29491 h 31555"/>
                    <a:gd name="connsiteX40" fmla="*/ 115896 w 157009"/>
                    <a:gd name="connsiteY40" fmla="*/ 29491 h 31555"/>
                    <a:gd name="connsiteX41" fmla="*/ 115010 w 157009"/>
                    <a:gd name="connsiteY41" fmla="*/ 29302 h 31555"/>
                    <a:gd name="connsiteX42" fmla="*/ 114171 w 157009"/>
                    <a:gd name="connsiteY42" fmla="*/ 28545 h 31555"/>
                    <a:gd name="connsiteX43" fmla="*/ 113693 w 157009"/>
                    <a:gd name="connsiteY43" fmla="*/ 29663 h 31555"/>
                    <a:gd name="connsiteX44" fmla="*/ 108411 w 157009"/>
                    <a:gd name="connsiteY44" fmla="*/ 30100 h 31555"/>
                    <a:gd name="connsiteX45" fmla="*/ 106261 w 157009"/>
                    <a:gd name="connsiteY45" fmla="*/ 29704 h 31555"/>
                    <a:gd name="connsiteX46" fmla="*/ 104547 w 157009"/>
                    <a:gd name="connsiteY46" fmla="*/ 29184 h 31555"/>
                    <a:gd name="connsiteX47" fmla="*/ 103311 w 157009"/>
                    <a:gd name="connsiteY47" fmla="*/ 29037 h 31555"/>
                    <a:gd name="connsiteX48" fmla="*/ 103277 w 157009"/>
                    <a:gd name="connsiteY48" fmla="*/ 29066 h 31555"/>
                    <a:gd name="connsiteX49" fmla="*/ 100855 w 157009"/>
                    <a:gd name="connsiteY49" fmla="*/ 29385 h 31555"/>
                    <a:gd name="connsiteX50" fmla="*/ 98663 w 157009"/>
                    <a:gd name="connsiteY50" fmla="*/ 30024 h 31555"/>
                    <a:gd name="connsiteX51" fmla="*/ 96300 w 157009"/>
                    <a:gd name="connsiteY51" fmla="*/ 28900 h 31555"/>
                    <a:gd name="connsiteX52" fmla="*/ 94321 w 157009"/>
                    <a:gd name="connsiteY52" fmla="*/ 29143 h 31555"/>
                    <a:gd name="connsiteX53" fmla="*/ 92548 w 157009"/>
                    <a:gd name="connsiteY53" fmla="*/ 28451 h 31555"/>
                    <a:gd name="connsiteX54" fmla="*/ 89003 w 157009"/>
                    <a:gd name="connsiteY54" fmla="*/ 29491 h 31555"/>
                    <a:gd name="connsiteX55" fmla="*/ 74275 w 157009"/>
                    <a:gd name="connsiteY55" fmla="*/ 29521 h 31555"/>
                    <a:gd name="connsiteX56" fmla="*/ 74015 w 157009"/>
                    <a:gd name="connsiteY56" fmla="*/ 29491 h 31555"/>
                    <a:gd name="connsiteX57" fmla="*/ 73601 w 157009"/>
                    <a:gd name="connsiteY57" fmla="*/ 29491 h 31555"/>
                    <a:gd name="connsiteX58" fmla="*/ 73601 w 157009"/>
                    <a:gd name="connsiteY58" fmla="*/ 29001 h 31555"/>
                    <a:gd name="connsiteX59" fmla="*/ 72768 w 157009"/>
                    <a:gd name="connsiteY59" fmla="*/ 29491 h 31555"/>
                    <a:gd name="connsiteX60" fmla="*/ 59948 w 157009"/>
                    <a:gd name="connsiteY60" fmla="*/ 28687 h 31555"/>
                    <a:gd name="connsiteX61" fmla="*/ 57331 w 157009"/>
                    <a:gd name="connsiteY61" fmla="*/ 29480 h 31555"/>
                    <a:gd name="connsiteX62" fmla="*/ 55688 w 157009"/>
                    <a:gd name="connsiteY62" fmla="*/ 28705 h 31555"/>
                    <a:gd name="connsiteX63" fmla="*/ 55316 w 157009"/>
                    <a:gd name="connsiteY63" fmla="*/ 29491 h 31555"/>
                    <a:gd name="connsiteX64" fmla="*/ 51488 w 157009"/>
                    <a:gd name="connsiteY64" fmla="*/ 29202 h 31555"/>
                    <a:gd name="connsiteX65" fmla="*/ 50779 w 157009"/>
                    <a:gd name="connsiteY65" fmla="*/ 28297 h 31555"/>
                    <a:gd name="connsiteX66" fmla="*/ 50253 w 157009"/>
                    <a:gd name="connsiteY66" fmla="*/ 29083 h 31555"/>
                    <a:gd name="connsiteX67" fmla="*/ 47660 w 157009"/>
                    <a:gd name="connsiteY67" fmla="*/ 29438 h 31555"/>
                    <a:gd name="connsiteX68" fmla="*/ 44676 w 157009"/>
                    <a:gd name="connsiteY68" fmla="*/ 30030 h 31555"/>
                    <a:gd name="connsiteX69" fmla="*/ 44451 w 157009"/>
                    <a:gd name="connsiteY69" fmla="*/ 29657 h 31555"/>
                    <a:gd name="connsiteX70" fmla="*/ 44156 w 157009"/>
                    <a:gd name="connsiteY70" fmla="*/ 29148 h 31555"/>
                    <a:gd name="connsiteX71" fmla="*/ 43943 w 157009"/>
                    <a:gd name="connsiteY71" fmla="*/ 28823 h 31555"/>
                    <a:gd name="connsiteX72" fmla="*/ 42443 w 157009"/>
                    <a:gd name="connsiteY72" fmla="*/ 29456 h 31555"/>
                    <a:gd name="connsiteX73" fmla="*/ 42124 w 157009"/>
                    <a:gd name="connsiteY73" fmla="*/ 28941 h 31555"/>
                    <a:gd name="connsiteX74" fmla="*/ 41710 w 157009"/>
                    <a:gd name="connsiteY74" fmla="*/ 28498 h 31555"/>
                    <a:gd name="connsiteX75" fmla="*/ 41173 w 157009"/>
                    <a:gd name="connsiteY75" fmla="*/ 29456 h 31555"/>
                    <a:gd name="connsiteX76" fmla="*/ 34674 w 157009"/>
                    <a:gd name="connsiteY76" fmla="*/ 29456 h 31555"/>
                    <a:gd name="connsiteX77" fmla="*/ 31897 w 157009"/>
                    <a:gd name="connsiteY77" fmla="*/ 29787 h 31555"/>
                    <a:gd name="connsiteX78" fmla="*/ 31141 w 157009"/>
                    <a:gd name="connsiteY78" fmla="*/ 28604 h 31555"/>
                    <a:gd name="connsiteX79" fmla="*/ 29717 w 157009"/>
                    <a:gd name="connsiteY79" fmla="*/ 29899 h 31555"/>
                    <a:gd name="connsiteX80" fmla="*/ 27543 w 157009"/>
                    <a:gd name="connsiteY80" fmla="*/ 29450 h 31555"/>
                    <a:gd name="connsiteX81" fmla="*/ 26273 w 157009"/>
                    <a:gd name="connsiteY81" fmla="*/ 28693 h 31555"/>
                    <a:gd name="connsiteX82" fmla="*/ 23082 w 157009"/>
                    <a:gd name="connsiteY82" fmla="*/ 29598 h 31555"/>
                    <a:gd name="connsiteX83" fmla="*/ 19538 w 157009"/>
                    <a:gd name="connsiteY83" fmla="*/ 29279 h 31555"/>
                    <a:gd name="connsiteX84" fmla="*/ 15544 w 157009"/>
                    <a:gd name="connsiteY84" fmla="*/ 30030 h 31555"/>
                    <a:gd name="connsiteX85" fmla="*/ 9323 w 157009"/>
                    <a:gd name="connsiteY85" fmla="*/ 28876 h 31555"/>
                    <a:gd name="connsiteX86" fmla="*/ 7940 w 157009"/>
                    <a:gd name="connsiteY86" fmla="*/ 29468 h 31555"/>
                    <a:gd name="connsiteX87" fmla="*/ 5743 w 157009"/>
                    <a:gd name="connsiteY87" fmla="*/ 28752 h 31555"/>
                    <a:gd name="connsiteX88" fmla="*/ 3722 w 157009"/>
                    <a:gd name="connsiteY88" fmla="*/ 28924 h 31555"/>
                    <a:gd name="connsiteX89" fmla="*/ 2735 w 157009"/>
                    <a:gd name="connsiteY89" fmla="*/ 28687 h 31555"/>
                    <a:gd name="connsiteX90" fmla="*/ 0 w 157009"/>
                    <a:gd name="connsiteY90" fmla="*/ 28652 h 31555"/>
                    <a:gd name="connsiteX91" fmla="*/ 1140 w 157009"/>
                    <a:gd name="connsiteY91" fmla="*/ 25890 h 31555"/>
                    <a:gd name="connsiteX92" fmla="*/ 1501 w 157009"/>
                    <a:gd name="connsiteY92" fmla="*/ 23277 h 31555"/>
                    <a:gd name="connsiteX93" fmla="*/ 1938 w 157009"/>
                    <a:gd name="connsiteY93" fmla="*/ 21503 h 31555"/>
                    <a:gd name="connsiteX94" fmla="*/ 2694 w 157009"/>
                    <a:gd name="connsiteY94" fmla="*/ 20705 h 31555"/>
                    <a:gd name="connsiteX95" fmla="*/ 2765 w 157009"/>
                    <a:gd name="connsiteY95" fmla="*/ 18594 h 31555"/>
                    <a:gd name="connsiteX96" fmla="*/ 3474 w 157009"/>
                    <a:gd name="connsiteY96" fmla="*/ 14880 h 31555"/>
                    <a:gd name="connsiteX97" fmla="*/ 6239 w 157009"/>
                    <a:gd name="connsiteY97" fmla="*/ 13390 h 31555"/>
                    <a:gd name="connsiteX98" fmla="*/ 6138 w 157009"/>
                    <a:gd name="connsiteY98" fmla="*/ 13012 h 31555"/>
                    <a:gd name="connsiteX99" fmla="*/ 5973 w 157009"/>
                    <a:gd name="connsiteY99" fmla="*/ 12308 h 31555"/>
                    <a:gd name="connsiteX100" fmla="*/ 5914 w 157009"/>
                    <a:gd name="connsiteY100" fmla="*/ 11717 h 31555"/>
                    <a:gd name="connsiteX101" fmla="*/ 5914 w 157009"/>
                    <a:gd name="connsiteY101" fmla="*/ 11238 h 31555"/>
                    <a:gd name="connsiteX102" fmla="*/ 6286 w 157009"/>
                    <a:gd name="connsiteY102" fmla="*/ 10865 h 31555"/>
                    <a:gd name="connsiteX103" fmla="*/ 10930 w 157009"/>
                    <a:gd name="connsiteY103" fmla="*/ 2339 h 31555"/>
                    <a:gd name="connsiteX104" fmla="*/ 13293 w 157009"/>
                    <a:gd name="connsiteY104" fmla="*/ 1748 h 31555"/>
                    <a:gd name="connsiteX105" fmla="*/ 17109 w 157009"/>
                    <a:gd name="connsiteY105" fmla="*/ 1748 h 31555"/>
                    <a:gd name="connsiteX106" fmla="*/ 19916 w 157009"/>
                    <a:gd name="connsiteY106" fmla="*/ 2635 h 31555"/>
                    <a:gd name="connsiteX107" fmla="*/ 21883 w 157009"/>
                    <a:gd name="connsiteY107" fmla="*/ 1671 h 31555"/>
                    <a:gd name="connsiteX108" fmla="*/ 23147 w 157009"/>
                    <a:gd name="connsiteY108" fmla="*/ 2221 h 31555"/>
                    <a:gd name="connsiteX109" fmla="*/ 28075 w 157009"/>
                    <a:gd name="connsiteY109" fmla="*/ 2357 h 31555"/>
                    <a:gd name="connsiteX110" fmla="*/ 28447 w 157009"/>
                    <a:gd name="connsiteY110" fmla="*/ 1700 h 31555"/>
                    <a:gd name="connsiteX111" fmla="*/ 33545 w 157009"/>
                    <a:gd name="connsiteY111" fmla="*/ 1949 h 31555"/>
                    <a:gd name="connsiteX112" fmla="*/ 36417 w 157009"/>
                    <a:gd name="connsiteY112" fmla="*/ 2540 h 31555"/>
                    <a:gd name="connsiteX113" fmla="*/ 39790 w 157009"/>
                    <a:gd name="connsiteY113" fmla="*/ 2676 h 31555"/>
                    <a:gd name="connsiteX114" fmla="*/ 42153 w 157009"/>
                    <a:gd name="connsiteY114" fmla="*/ 3267 h 31555"/>
                    <a:gd name="connsiteX115" fmla="*/ 45734 w 157009"/>
                    <a:gd name="connsiteY115" fmla="*/ 3066 h 31555"/>
                    <a:gd name="connsiteX116" fmla="*/ 50596 w 157009"/>
                    <a:gd name="connsiteY116" fmla="*/ 2232 h 31555"/>
                    <a:gd name="connsiteX117" fmla="*/ 51901 w 157009"/>
                    <a:gd name="connsiteY117" fmla="*/ 1736 h 31555"/>
                    <a:gd name="connsiteX118" fmla="*/ 53621 w 157009"/>
                    <a:gd name="connsiteY118" fmla="*/ 2191 h 31555"/>
                    <a:gd name="connsiteX119" fmla="*/ 60710 w 157009"/>
                    <a:gd name="connsiteY119" fmla="*/ 1706 h 31555"/>
                    <a:gd name="connsiteX120" fmla="*/ 67073 w 157009"/>
                    <a:gd name="connsiteY120" fmla="*/ 1753 h 31555"/>
                    <a:gd name="connsiteX121" fmla="*/ 69064 w 157009"/>
                    <a:gd name="connsiteY121" fmla="*/ 2451 h 31555"/>
                    <a:gd name="connsiteX122" fmla="*/ 71811 w 157009"/>
                    <a:gd name="connsiteY122" fmla="*/ 1931 h 31555"/>
                    <a:gd name="connsiteX123" fmla="*/ 74629 w 157009"/>
                    <a:gd name="connsiteY123" fmla="*/ 2351 h 31555"/>
                    <a:gd name="connsiteX124" fmla="*/ 76018 w 157009"/>
                    <a:gd name="connsiteY124" fmla="*/ 1552 h 31555"/>
                    <a:gd name="connsiteX125" fmla="*/ 80313 w 157009"/>
                    <a:gd name="connsiteY125" fmla="*/ 2315 h 31555"/>
                    <a:gd name="connsiteX126" fmla="*/ 81689 w 157009"/>
                    <a:gd name="connsiteY126" fmla="*/ 1552 h 31555"/>
                    <a:gd name="connsiteX127" fmla="*/ 83692 w 157009"/>
                    <a:gd name="connsiteY127" fmla="*/ 2315 h 31555"/>
                    <a:gd name="connsiteX128" fmla="*/ 87450 w 157009"/>
                    <a:gd name="connsiteY128" fmla="*/ 1351 h 31555"/>
                    <a:gd name="connsiteX129" fmla="*/ 88897 w 157009"/>
                    <a:gd name="connsiteY129" fmla="*/ 2179 h 31555"/>
                    <a:gd name="connsiteX130" fmla="*/ 94214 w 157009"/>
                    <a:gd name="connsiteY130" fmla="*/ 1405 h 31555"/>
                    <a:gd name="connsiteX131" fmla="*/ 95987 w 157009"/>
                    <a:gd name="connsiteY131" fmla="*/ 1677 h 31555"/>
                    <a:gd name="connsiteX132" fmla="*/ 97889 w 157009"/>
                    <a:gd name="connsiteY132" fmla="*/ 1937 h 31555"/>
                    <a:gd name="connsiteX133" fmla="*/ 103797 w 157009"/>
                    <a:gd name="connsiteY133" fmla="*/ 1215 h 31555"/>
                    <a:gd name="connsiteX134" fmla="*/ 104175 w 157009"/>
                    <a:gd name="connsiteY134" fmla="*/ 1807 h 31555"/>
                    <a:gd name="connsiteX135" fmla="*/ 105067 w 157009"/>
                    <a:gd name="connsiteY135" fmla="*/ 1215 h 31555"/>
                    <a:gd name="connsiteX136" fmla="*/ 109144 w 157009"/>
                    <a:gd name="connsiteY136" fmla="*/ 1215 h 31555"/>
                    <a:gd name="connsiteX137" fmla="*/ 111920 w 157009"/>
                    <a:gd name="connsiteY137" fmla="*/ 955 h 31555"/>
                    <a:gd name="connsiteX138" fmla="*/ 113356 w 157009"/>
                    <a:gd name="connsiteY138" fmla="*/ 441 h 31555"/>
                    <a:gd name="connsiteX139" fmla="*/ 114774 w 157009"/>
                    <a:gd name="connsiteY139" fmla="*/ 801 h 31555"/>
                    <a:gd name="connsiteX140" fmla="*/ 118171 w 157009"/>
                    <a:gd name="connsiteY140" fmla="*/ 583 h 31555"/>
                    <a:gd name="connsiteX141" fmla="*/ 128215 w 157009"/>
                    <a:gd name="connsiteY141" fmla="*/ 56 h 31555"/>
                    <a:gd name="connsiteX142" fmla="*/ 128994 w 157009"/>
                    <a:gd name="connsiteY142" fmla="*/ 1718 h 31555"/>
                    <a:gd name="connsiteX143" fmla="*/ 130938 w 157009"/>
                    <a:gd name="connsiteY143" fmla="*/ 2221 h 31555"/>
                    <a:gd name="connsiteX144" fmla="*/ 131919 w 157009"/>
                    <a:gd name="connsiteY144" fmla="*/ 3066 h 31555"/>
                    <a:gd name="connsiteX145" fmla="*/ 133035 w 157009"/>
                    <a:gd name="connsiteY145" fmla="*/ 3817 h 31555"/>
                    <a:gd name="connsiteX146" fmla="*/ 134282 w 157009"/>
                    <a:gd name="connsiteY146" fmla="*/ 4846 h 31555"/>
                    <a:gd name="connsiteX147" fmla="*/ 136828 w 157009"/>
                    <a:gd name="connsiteY147" fmla="*/ 5768 h 31555"/>
                    <a:gd name="connsiteX148" fmla="*/ 138010 w 157009"/>
                    <a:gd name="connsiteY148" fmla="*/ 6537 h 31555"/>
                    <a:gd name="connsiteX149" fmla="*/ 138459 w 157009"/>
                    <a:gd name="connsiteY149" fmla="*/ 7223 h 3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157009" h="31555">
                      <a:moveTo>
                        <a:pt x="138459" y="7223"/>
                      </a:moveTo>
                      <a:cubicBezTo>
                        <a:pt x="138459" y="7223"/>
                        <a:pt x="138146" y="8506"/>
                        <a:pt x="139050" y="8477"/>
                      </a:cubicBezTo>
                      <a:cubicBezTo>
                        <a:pt x="139511" y="8477"/>
                        <a:pt x="139688" y="9239"/>
                        <a:pt x="140308" y="9068"/>
                      </a:cubicBezTo>
                      <a:cubicBezTo>
                        <a:pt x="141236" y="8814"/>
                        <a:pt x="140982" y="9559"/>
                        <a:pt x="140982" y="9559"/>
                      </a:cubicBezTo>
                      <a:cubicBezTo>
                        <a:pt x="140982" y="9559"/>
                        <a:pt x="141880" y="9712"/>
                        <a:pt x="141431" y="10292"/>
                      </a:cubicBezTo>
                      <a:cubicBezTo>
                        <a:pt x="141123" y="10682"/>
                        <a:pt x="142228" y="11173"/>
                        <a:pt x="142228" y="11173"/>
                      </a:cubicBezTo>
                      <a:lnTo>
                        <a:pt x="143847" y="11132"/>
                      </a:lnTo>
                      <a:lnTo>
                        <a:pt x="144060" y="12060"/>
                      </a:lnTo>
                      <a:cubicBezTo>
                        <a:pt x="144669" y="12576"/>
                        <a:pt x="145152" y="13225"/>
                        <a:pt x="145472" y="13958"/>
                      </a:cubicBezTo>
                      <a:cubicBezTo>
                        <a:pt x="145889" y="14775"/>
                        <a:pt x="146497" y="15479"/>
                        <a:pt x="147244" y="16010"/>
                      </a:cubicBezTo>
                      <a:cubicBezTo>
                        <a:pt x="147244" y="16010"/>
                        <a:pt x="147528" y="16276"/>
                        <a:pt x="147953" y="15732"/>
                      </a:cubicBezTo>
                      <a:cubicBezTo>
                        <a:pt x="148378" y="15188"/>
                        <a:pt x="148544" y="15300"/>
                        <a:pt x="148544" y="15300"/>
                      </a:cubicBezTo>
                      <a:cubicBezTo>
                        <a:pt x="149151" y="16038"/>
                        <a:pt x="149878" y="16667"/>
                        <a:pt x="150694" y="17163"/>
                      </a:cubicBezTo>
                      <a:cubicBezTo>
                        <a:pt x="151155" y="17470"/>
                        <a:pt x="150694" y="18428"/>
                        <a:pt x="151959" y="18795"/>
                      </a:cubicBezTo>
                      <a:cubicBezTo>
                        <a:pt x="152605" y="19063"/>
                        <a:pt x="153214" y="19413"/>
                        <a:pt x="153772" y="19835"/>
                      </a:cubicBezTo>
                      <a:lnTo>
                        <a:pt x="152998" y="20687"/>
                      </a:lnTo>
                      <a:cubicBezTo>
                        <a:pt x="153258" y="21077"/>
                        <a:pt x="154511" y="21190"/>
                        <a:pt x="154570" y="21663"/>
                      </a:cubicBezTo>
                      <a:cubicBezTo>
                        <a:pt x="154919" y="24365"/>
                        <a:pt x="156809" y="23218"/>
                        <a:pt x="156809" y="23218"/>
                      </a:cubicBezTo>
                      <a:cubicBezTo>
                        <a:pt x="156809" y="23218"/>
                        <a:pt x="157341" y="23762"/>
                        <a:pt x="156673" y="24814"/>
                      </a:cubicBezTo>
                      <a:cubicBezTo>
                        <a:pt x="156006" y="25867"/>
                        <a:pt x="156537" y="26316"/>
                        <a:pt x="156537" y="26316"/>
                      </a:cubicBezTo>
                      <a:cubicBezTo>
                        <a:pt x="156150" y="27251"/>
                        <a:pt x="155984" y="28263"/>
                        <a:pt x="156053" y="29273"/>
                      </a:cubicBezTo>
                      <a:cubicBezTo>
                        <a:pt x="156205" y="30063"/>
                        <a:pt x="156459" y="30830"/>
                        <a:pt x="156809" y="31555"/>
                      </a:cubicBezTo>
                      <a:cubicBezTo>
                        <a:pt x="156809" y="31555"/>
                        <a:pt x="154493" y="31555"/>
                        <a:pt x="152975" y="30331"/>
                      </a:cubicBezTo>
                      <a:cubicBezTo>
                        <a:pt x="152289" y="29781"/>
                        <a:pt x="151415" y="29704"/>
                        <a:pt x="150812" y="28936"/>
                      </a:cubicBezTo>
                      <a:cubicBezTo>
                        <a:pt x="149885" y="27753"/>
                        <a:pt x="149300" y="28486"/>
                        <a:pt x="149300" y="28486"/>
                      </a:cubicBezTo>
                      <a:lnTo>
                        <a:pt x="148118" y="29486"/>
                      </a:lnTo>
                      <a:cubicBezTo>
                        <a:pt x="147740" y="28924"/>
                        <a:pt x="147268" y="28232"/>
                        <a:pt x="143770" y="29361"/>
                      </a:cubicBezTo>
                      <a:cubicBezTo>
                        <a:pt x="140273" y="30491"/>
                        <a:pt x="141637" y="29799"/>
                        <a:pt x="140042" y="29953"/>
                      </a:cubicBezTo>
                      <a:cubicBezTo>
                        <a:pt x="139027" y="30108"/>
                        <a:pt x="137989" y="29972"/>
                        <a:pt x="137047" y="29562"/>
                      </a:cubicBezTo>
                      <a:cubicBezTo>
                        <a:pt x="136314" y="29284"/>
                        <a:pt x="135615" y="28925"/>
                        <a:pt x="134961" y="28492"/>
                      </a:cubicBezTo>
                      <a:lnTo>
                        <a:pt x="133065" y="29491"/>
                      </a:lnTo>
                      <a:lnTo>
                        <a:pt x="130808" y="30183"/>
                      </a:lnTo>
                      <a:lnTo>
                        <a:pt x="130808" y="30597"/>
                      </a:lnTo>
                      <a:lnTo>
                        <a:pt x="127966" y="29663"/>
                      </a:lnTo>
                      <a:lnTo>
                        <a:pt x="125940" y="30142"/>
                      </a:lnTo>
                      <a:lnTo>
                        <a:pt x="125060" y="29302"/>
                      </a:lnTo>
                      <a:lnTo>
                        <a:pt x="123234" y="29101"/>
                      </a:lnTo>
                      <a:lnTo>
                        <a:pt x="121243" y="29491"/>
                      </a:lnTo>
                      <a:lnTo>
                        <a:pt x="120617" y="28664"/>
                      </a:lnTo>
                      <a:cubicBezTo>
                        <a:pt x="118254" y="29450"/>
                        <a:pt x="119282" y="30106"/>
                        <a:pt x="117161" y="29491"/>
                      </a:cubicBezTo>
                      <a:cubicBezTo>
                        <a:pt x="117161" y="29491"/>
                        <a:pt x="116180" y="28930"/>
                        <a:pt x="115896" y="29491"/>
                      </a:cubicBezTo>
                      <a:lnTo>
                        <a:pt x="115010" y="29302"/>
                      </a:lnTo>
                      <a:lnTo>
                        <a:pt x="114171" y="28545"/>
                      </a:lnTo>
                      <a:lnTo>
                        <a:pt x="113693" y="29663"/>
                      </a:lnTo>
                      <a:cubicBezTo>
                        <a:pt x="113462" y="28740"/>
                        <a:pt x="110473" y="29344"/>
                        <a:pt x="108411" y="30100"/>
                      </a:cubicBezTo>
                      <a:lnTo>
                        <a:pt x="106261" y="29704"/>
                      </a:lnTo>
                      <a:lnTo>
                        <a:pt x="104547" y="29184"/>
                      </a:lnTo>
                      <a:cubicBezTo>
                        <a:pt x="104247" y="28802"/>
                        <a:pt x="103693" y="28736"/>
                        <a:pt x="103311" y="29037"/>
                      </a:cubicBezTo>
                      <a:cubicBezTo>
                        <a:pt x="103299" y="29047"/>
                        <a:pt x="103288" y="29056"/>
                        <a:pt x="103277" y="29066"/>
                      </a:cubicBezTo>
                      <a:cubicBezTo>
                        <a:pt x="102361" y="29769"/>
                        <a:pt x="100855" y="29385"/>
                        <a:pt x="100855" y="29385"/>
                      </a:cubicBezTo>
                      <a:lnTo>
                        <a:pt x="98663" y="30024"/>
                      </a:lnTo>
                      <a:lnTo>
                        <a:pt x="96300" y="28900"/>
                      </a:lnTo>
                      <a:cubicBezTo>
                        <a:pt x="95603" y="29326"/>
                        <a:pt x="97558" y="30402"/>
                        <a:pt x="94321" y="29143"/>
                      </a:cubicBezTo>
                      <a:lnTo>
                        <a:pt x="92548" y="28451"/>
                      </a:lnTo>
                      <a:cubicBezTo>
                        <a:pt x="91308" y="30455"/>
                        <a:pt x="89003" y="29491"/>
                        <a:pt x="89003" y="29491"/>
                      </a:cubicBezTo>
                      <a:cubicBezTo>
                        <a:pt x="89003" y="29491"/>
                        <a:pt x="74511" y="29491"/>
                        <a:pt x="74275" y="29521"/>
                      </a:cubicBezTo>
                      <a:cubicBezTo>
                        <a:pt x="74039" y="29551"/>
                        <a:pt x="74021" y="29521"/>
                        <a:pt x="74015" y="29491"/>
                      </a:cubicBezTo>
                      <a:cubicBezTo>
                        <a:pt x="73938" y="29355"/>
                        <a:pt x="73601" y="29491"/>
                        <a:pt x="73601" y="29491"/>
                      </a:cubicBezTo>
                      <a:cubicBezTo>
                        <a:pt x="73601" y="29255"/>
                        <a:pt x="73725" y="29184"/>
                        <a:pt x="73601" y="29001"/>
                      </a:cubicBezTo>
                      <a:lnTo>
                        <a:pt x="72768" y="29491"/>
                      </a:lnTo>
                      <a:cubicBezTo>
                        <a:pt x="68946" y="30455"/>
                        <a:pt x="68089" y="29953"/>
                        <a:pt x="59948" y="28687"/>
                      </a:cubicBezTo>
                      <a:cubicBezTo>
                        <a:pt x="58837" y="29728"/>
                        <a:pt x="58489" y="30225"/>
                        <a:pt x="57331" y="29480"/>
                      </a:cubicBezTo>
                      <a:cubicBezTo>
                        <a:pt x="56976" y="29249"/>
                        <a:pt x="55688" y="28705"/>
                        <a:pt x="55688" y="28705"/>
                      </a:cubicBezTo>
                      <a:cubicBezTo>
                        <a:pt x="56031" y="29527"/>
                        <a:pt x="55860" y="29054"/>
                        <a:pt x="55316" y="29491"/>
                      </a:cubicBezTo>
                      <a:cubicBezTo>
                        <a:pt x="55145" y="29633"/>
                        <a:pt x="49408" y="28941"/>
                        <a:pt x="51488" y="29202"/>
                      </a:cubicBezTo>
                      <a:cubicBezTo>
                        <a:pt x="51836" y="29249"/>
                        <a:pt x="50779" y="28297"/>
                        <a:pt x="50779" y="28297"/>
                      </a:cubicBezTo>
                      <a:lnTo>
                        <a:pt x="50253" y="29083"/>
                      </a:lnTo>
                      <a:lnTo>
                        <a:pt x="47660" y="29438"/>
                      </a:lnTo>
                      <a:cubicBezTo>
                        <a:pt x="46679" y="29261"/>
                        <a:pt x="45940" y="29616"/>
                        <a:pt x="44676" y="30030"/>
                      </a:cubicBezTo>
                      <a:cubicBezTo>
                        <a:pt x="44586" y="29915"/>
                        <a:pt x="44511" y="29790"/>
                        <a:pt x="44451" y="29657"/>
                      </a:cubicBezTo>
                      <a:cubicBezTo>
                        <a:pt x="44404" y="29545"/>
                        <a:pt x="44156" y="29332"/>
                        <a:pt x="44156" y="29148"/>
                      </a:cubicBezTo>
                      <a:cubicBezTo>
                        <a:pt x="44137" y="29014"/>
                        <a:pt x="44059" y="28895"/>
                        <a:pt x="43943" y="28823"/>
                      </a:cubicBezTo>
                      <a:lnTo>
                        <a:pt x="42443" y="29456"/>
                      </a:lnTo>
                      <a:cubicBezTo>
                        <a:pt x="42443" y="29456"/>
                        <a:pt x="42614" y="28865"/>
                        <a:pt x="42124" y="28941"/>
                      </a:cubicBezTo>
                      <a:cubicBezTo>
                        <a:pt x="41633" y="29018"/>
                        <a:pt x="41710" y="28498"/>
                        <a:pt x="41710" y="28498"/>
                      </a:cubicBezTo>
                      <a:lnTo>
                        <a:pt x="41173" y="29456"/>
                      </a:lnTo>
                      <a:cubicBezTo>
                        <a:pt x="41173" y="29456"/>
                        <a:pt x="36446" y="29787"/>
                        <a:pt x="34674" y="29456"/>
                      </a:cubicBezTo>
                      <a:cubicBezTo>
                        <a:pt x="33739" y="29225"/>
                        <a:pt x="32752" y="29344"/>
                        <a:pt x="31897" y="29787"/>
                      </a:cubicBezTo>
                      <a:lnTo>
                        <a:pt x="31141" y="28604"/>
                      </a:lnTo>
                      <a:lnTo>
                        <a:pt x="29717" y="29899"/>
                      </a:lnTo>
                      <a:lnTo>
                        <a:pt x="27543" y="29450"/>
                      </a:lnTo>
                      <a:lnTo>
                        <a:pt x="26273" y="28693"/>
                      </a:lnTo>
                      <a:cubicBezTo>
                        <a:pt x="25428" y="28693"/>
                        <a:pt x="23602" y="30343"/>
                        <a:pt x="23082" y="29598"/>
                      </a:cubicBezTo>
                      <a:cubicBezTo>
                        <a:pt x="23017" y="29503"/>
                        <a:pt x="20861" y="28480"/>
                        <a:pt x="19538" y="29279"/>
                      </a:cubicBezTo>
                      <a:cubicBezTo>
                        <a:pt x="17452" y="30538"/>
                        <a:pt x="16306" y="28965"/>
                        <a:pt x="15544" y="30030"/>
                      </a:cubicBezTo>
                      <a:cubicBezTo>
                        <a:pt x="14622" y="30390"/>
                        <a:pt x="9854" y="28876"/>
                        <a:pt x="9323" y="28876"/>
                      </a:cubicBezTo>
                      <a:cubicBezTo>
                        <a:pt x="8998" y="28876"/>
                        <a:pt x="8413" y="29710"/>
                        <a:pt x="7940" y="29468"/>
                      </a:cubicBezTo>
                      <a:lnTo>
                        <a:pt x="5743" y="28752"/>
                      </a:lnTo>
                      <a:cubicBezTo>
                        <a:pt x="5010" y="29432"/>
                        <a:pt x="3734" y="28941"/>
                        <a:pt x="3722" y="28924"/>
                      </a:cubicBezTo>
                      <a:cubicBezTo>
                        <a:pt x="3444" y="28504"/>
                        <a:pt x="2735" y="28687"/>
                        <a:pt x="2735" y="28687"/>
                      </a:cubicBezTo>
                      <a:lnTo>
                        <a:pt x="0" y="28652"/>
                      </a:lnTo>
                      <a:cubicBezTo>
                        <a:pt x="594" y="27835"/>
                        <a:pt x="985" y="26889"/>
                        <a:pt x="1140" y="25890"/>
                      </a:cubicBezTo>
                      <a:cubicBezTo>
                        <a:pt x="1223" y="25063"/>
                        <a:pt x="1501" y="23277"/>
                        <a:pt x="1501" y="23277"/>
                      </a:cubicBezTo>
                      <a:cubicBezTo>
                        <a:pt x="1979" y="22544"/>
                        <a:pt x="1790" y="22041"/>
                        <a:pt x="1938" y="21503"/>
                      </a:cubicBezTo>
                      <a:lnTo>
                        <a:pt x="2694" y="20705"/>
                      </a:lnTo>
                      <a:cubicBezTo>
                        <a:pt x="2771" y="20113"/>
                        <a:pt x="2765" y="18594"/>
                        <a:pt x="2765" y="18594"/>
                      </a:cubicBezTo>
                      <a:lnTo>
                        <a:pt x="3474" y="14880"/>
                      </a:lnTo>
                      <a:lnTo>
                        <a:pt x="6239" y="13390"/>
                      </a:lnTo>
                      <a:cubicBezTo>
                        <a:pt x="6177" y="13273"/>
                        <a:pt x="6143" y="13144"/>
                        <a:pt x="6138" y="13012"/>
                      </a:cubicBezTo>
                      <a:cubicBezTo>
                        <a:pt x="6122" y="12770"/>
                        <a:pt x="6066" y="12532"/>
                        <a:pt x="5973" y="12308"/>
                      </a:cubicBezTo>
                      <a:cubicBezTo>
                        <a:pt x="5910" y="12118"/>
                        <a:pt x="5890" y="11916"/>
                        <a:pt x="5914" y="11717"/>
                      </a:cubicBezTo>
                      <a:cubicBezTo>
                        <a:pt x="5930" y="11558"/>
                        <a:pt x="5930" y="11397"/>
                        <a:pt x="5914" y="11238"/>
                      </a:cubicBezTo>
                      <a:lnTo>
                        <a:pt x="6286" y="10865"/>
                      </a:lnTo>
                      <a:cubicBezTo>
                        <a:pt x="8058" y="8293"/>
                        <a:pt x="10008" y="5372"/>
                        <a:pt x="10930" y="2339"/>
                      </a:cubicBezTo>
                      <a:lnTo>
                        <a:pt x="13293" y="1748"/>
                      </a:lnTo>
                      <a:cubicBezTo>
                        <a:pt x="16773" y="2558"/>
                        <a:pt x="16590" y="2788"/>
                        <a:pt x="17109" y="1748"/>
                      </a:cubicBezTo>
                      <a:lnTo>
                        <a:pt x="19916" y="2635"/>
                      </a:lnTo>
                      <a:cubicBezTo>
                        <a:pt x="19526" y="2445"/>
                        <a:pt x="21765" y="1736"/>
                        <a:pt x="21883" y="1671"/>
                      </a:cubicBezTo>
                      <a:cubicBezTo>
                        <a:pt x="22184" y="1505"/>
                        <a:pt x="22633" y="1848"/>
                        <a:pt x="23147" y="2221"/>
                      </a:cubicBezTo>
                      <a:lnTo>
                        <a:pt x="28075" y="2357"/>
                      </a:lnTo>
                      <a:lnTo>
                        <a:pt x="28447" y="1700"/>
                      </a:lnTo>
                      <a:cubicBezTo>
                        <a:pt x="30219" y="1742"/>
                        <a:pt x="31596" y="1109"/>
                        <a:pt x="33545" y="1949"/>
                      </a:cubicBezTo>
                      <a:cubicBezTo>
                        <a:pt x="34178" y="2227"/>
                        <a:pt x="35093" y="2907"/>
                        <a:pt x="36417" y="2540"/>
                      </a:cubicBezTo>
                      <a:cubicBezTo>
                        <a:pt x="37007" y="2386"/>
                        <a:pt x="38609" y="1949"/>
                        <a:pt x="39790" y="2676"/>
                      </a:cubicBezTo>
                      <a:cubicBezTo>
                        <a:pt x="40322" y="2995"/>
                        <a:pt x="41651" y="3409"/>
                        <a:pt x="42153" y="3267"/>
                      </a:cubicBezTo>
                      <a:cubicBezTo>
                        <a:pt x="43331" y="3028"/>
                        <a:pt x="44537" y="2960"/>
                        <a:pt x="45734" y="3066"/>
                      </a:cubicBezTo>
                      <a:cubicBezTo>
                        <a:pt x="46490" y="2960"/>
                        <a:pt x="49107" y="3427"/>
                        <a:pt x="50596" y="2232"/>
                      </a:cubicBezTo>
                      <a:cubicBezTo>
                        <a:pt x="51594" y="2067"/>
                        <a:pt x="51724" y="1641"/>
                        <a:pt x="51901" y="1736"/>
                      </a:cubicBezTo>
                      <a:lnTo>
                        <a:pt x="53621" y="2191"/>
                      </a:lnTo>
                      <a:cubicBezTo>
                        <a:pt x="53621" y="2191"/>
                        <a:pt x="58536" y="2363"/>
                        <a:pt x="60710" y="1706"/>
                      </a:cubicBezTo>
                      <a:cubicBezTo>
                        <a:pt x="62181" y="1269"/>
                        <a:pt x="63499" y="1653"/>
                        <a:pt x="67073" y="1753"/>
                      </a:cubicBezTo>
                      <a:lnTo>
                        <a:pt x="69064" y="2451"/>
                      </a:lnTo>
                      <a:cubicBezTo>
                        <a:pt x="69182" y="2451"/>
                        <a:pt x="71215" y="3078"/>
                        <a:pt x="71811" y="1931"/>
                      </a:cubicBezTo>
                      <a:cubicBezTo>
                        <a:pt x="72768" y="1895"/>
                        <a:pt x="73724" y="2037"/>
                        <a:pt x="74629" y="2351"/>
                      </a:cubicBezTo>
                      <a:cubicBezTo>
                        <a:pt x="75191" y="2321"/>
                        <a:pt x="75462" y="1576"/>
                        <a:pt x="76018" y="1552"/>
                      </a:cubicBezTo>
                      <a:cubicBezTo>
                        <a:pt x="77731" y="1481"/>
                        <a:pt x="79332" y="2179"/>
                        <a:pt x="80313" y="2315"/>
                      </a:cubicBezTo>
                      <a:lnTo>
                        <a:pt x="81689" y="1552"/>
                      </a:lnTo>
                      <a:lnTo>
                        <a:pt x="83692" y="2315"/>
                      </a:lnTo>
                      <a:lnTo>
                        <a:pt x="87450" y="1351"/>
                      </a:lnTo>
                      <a:lnTo>
                        <a:pt x="88897" y="2179"/>
                      </a:lnTo>
                      <a:cubicBezTo>
                        <a:pt x="90669" y="2741"/>
                        <a:pt x="92820" y="2593"/>
                        <a:pt x="94214" y="1405"/>
                      </a:cubicBezTo>
                      <a:cubicBezTo>
                        <a:pt x="93990" y="2759"/>
                        <a:pt x="95987" y="589"/>
                        <a:pt x="95987" y="1677"/>
                      </a:cubicBezTo>
                      <a:cubicBezTo>
                        <a:pt x="95987" y="2765"/>
                        <a:pt x="97759" y="2451"/>
                        <a:pt x="97889" y="1937"/>
                      </a:cubicBezTo>
                      <a:lnTo>
                        <a:pt x="103797" y="1215"/>
                      </a:lnTo>
                      <a:lnTo>
                        <a:pt x="104175" y="1807"/>
                      </a:lnTo>
                      <a:lnTo>
                        <a:pt x="105067" y="1215"/>
                      </a:lnTo>
                      <a:lnTo>
                        <a:pt x="109144" y="1215"/>
                      </a:lnTo>
                      <a:lnTo>
                        <a:pt x="111920" y="955"/>
                      </a:lnTo>
                      <a:lnTo>
                        <a:pt x="113356" y="441"/>
                      </a:lnTo>
                      <a:lnTo>
                        <a:pt x="114774" y="801"/>
                      </a:lnTo>
                      <a:lnTo>
                        <a:pt x="118171" y="583"/>
                      </a:lnTo>
                      <a:cubicBezTo>
                        <a:pt x="118602" y="1020"/>
                        <a:pt x="127766" y="-281"/>
                        <a:pt x="128215" y="56"/>
                      </a:cubicBezTo>
                      <a:cubicBezTo>
                        <a:pt x="128900" y="600"/>
                        <a:pt x="126519" y="2232"/>
                        <a:pt x="128994" y="1718"/>
                      </a:cubicBezTo>
                      <a:cubicBezTo>
                        <a:pt x="130406" y="1422"/>
                        <a:pt x="129697" y="2771"/>
                        <a:pt x="130938" y="2221"/>
                      </a:cubicBezTo>
                      <a:cubicBezTo>
                        <a:pt x="131287" y="2061"/>
                        <a:pt x="131452" y="2481"/>
                        <a:pt x="131919" y="3066"/>
                      </a:cubicBezTo>
                      <a:lnTo>
                        <a:pt x="133035" y="3817"/>
                      </a:lnTo>
                      <a:lnTo>
                        <a:pt x="134282" y="4846"/>
                      </a:lnTo>
                      <a:cubicBezTo>
                        <a:pt x="134282" y="4846"/>
                        <a:pt x="135310" y="5165"/>
                        <a:pt x="136828" y="5768"/>
                      </a:cubicBezTo>
                      <a:cubicBezTo>
                        <a:pt x="137348" y="5969"/>
                        <a:pt x="138512" y="6117"/>
                        <a:pt x="138010" y="6537"/>
                      </a:cubicBezTo>
                      <a:cubicBezTo>
                        <a:pt x="137508" y="6957"/>
                        <a:pt x="138459" y="7223"/>
                        <a:pt x="138459" y="7223"/>
                      </a:cubicBezTo>
                      <a:close/>
                    </a:path>
                  </a:pathLst>
                </a:custGeom>
                <a:solidFill>
                  <a:srgbClr val="EE7203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E527D5DA-B83F-C858-FD8F-9C4B993A5099}"/>
                    </a:ext>
                  </a:extLst>
                </p:cNvPr>
                <p:cNvSpPr/>
                <p:nvPr/>
              </p:nvSpPr>
              <p:spPr>
                <a:xfrm>
                  <a:off x="10668361" y="4745630"/>
                  <a:ext cx="251419" cy="29570"/>
                </a:xfrm>
                <a:custGeom>
                  <a:avLst/>
                  <a:gdLst>
                    <a:gd name="connsiteX0" fmla="*/ 118 w 251419"/>
                    <a:gd name="connsiteY0" fmla="*/ 24994 h 29570"/>
                    <a:gd name="connsiteX1" fmla="*/ 2481 w 251419"/>
                    <a:gd name="connsiteY1" fmla="*/ 23404 h 29570"/>
                    <a:gd name="connsiteX2" fmla="*/ 2440 w 251419"/>
                    <a:gd name="connsiteY2" fmla="*/ 22126 h 29570"/>
                    <a:gd name="connsiteX3" fmla="*/ 5264 w 251419"/>
                    <a:gd name="connsiteY3" fmla="*/ 17083 h 29570"/>
                    <a:gd name="connsiteX4" fmla="*/ 8956 w 251419"/>
                    <a:gd name="connsiteY4" fmla="*/ 9668 h 29570"/>
                    <a:gd name="connsiteX5" fmla="*/ 8956 w 251419"/>
                    <a:gd name="connsiteY5" fmla="*/ 4825 h 29570"/>
                    <a:gd name="connsiteX6" fmla="*/ 11515 w 251419"/>
                    <a:gd name="connsiteY6" fmla="*/ 2229 h 29570"/>
                    <a:gd name="connsiteX7" fmla="*/ 11532 w 251419"/>
                    <a:gd name="connsiteY7" fmla="*/ 2229 h 29570"/>
                    <a:gd name="connsiteX8" fmla="*/ 20394 w 251419"/>
                    <a:gd name="connsiteY8" fmla="*/ 2229 h 29570"/>
                    <a:gd name="connsiteX9" fmla="*/ 21682 w 251419"/>
                    <a:gd name="connsiteY9" fmla="*/ 2968 h 29570"/>
                    <a:gd name="connsiteX10" fmla="*/ 31643 w 251419"/>
                    <a:gd name="connsiteY10" fmla="*/ 1112 h 29570"/>
                    <a:gd name="connsiteX11" fmla="*/ 32937 w 251419"/>
                    <a:gd name="connsiteY11" fmla="*/ 1857 h 29570"/>
                    <a:gd name="connsiteX12" fmla="*/ 51754 w 251419"/>
                    <a:gd name="connsiteY12" fmla="*/ 2229 h 29570"/>
                    <a:gd name="connsiteX13" fmla="*/ 52864 w 251419"/>
                    <a:gd name="connsiteY13" fmla="*/ 2968 h 29570"/>
                    <a:gd name="connsiteX14" fmla="*/ 58394 w 251419"/>
                    <a:gd name="connsiteY14" fmla="*/ 1112 h 29570"/>
                    <a:gd name="connsiteX15" fmla="*/ 60793 w 251419"/>
                    <a:gd name="connsiteY15" fmla="*/ 1857 h 29570"/>
                    <a:gd name="connsiteX16" fmla="*/ 64296 w 251419"/>
                    <a:gd name="connsiteY16" fmla="*/ 1112 h 29570"/>
                    <a:gd name="connsiteX17" fmla="*/ 68172 w 251419"/>
                    <a:gd name="connsiteY17" fmla="*/ 1857 h 29570"/>
                    <a:gd name="connsiteX18" fmla="*/ 71126 w 251419"/>
                    <a:gd name="connsiteY18" fmla="*/ 1484 h 29570"/>
                    <a:gd name="connsiteX19" fmla="*/ 72048 w 251419"/>
                    <a:gd name="connsiteY19" fmla="*/ 745 h 29570"/>
                    <a:gd name="connsiteX20" fmla="*/ 73519 w 251419"/>
                    <a:gd name="connsiteY20" fmla="*/ 1857 h 29570"/>
                    <a:gd name="connsiteX21" fmla="*/ 76473 w 251419"/>
                    <a:gd name="connsiteY21" fmla="*/ 0 h 29570"/>
                    <a:gd name="connsiteX22" fmla="*/ 79793 w 251419"/>
                    <a:gd name="connsiteY22" fmla="*/ 1857 h 29570"/>
                    <a:gd name="connsiteX23" fmla="*/ 84596 w 251419"/>
                    <a:gd name="connsiteY23" fmla="*/ 0 h 29570"/>
                    <a:gd name="connsiteX24" fmla="*/ 85701 w 251419"/>
                    <a:gd name="connsiteY24" fmla="*/ 1112 h 29570"/>
                    <a:gd name="connsiteX25" fmla="*/ 89387 w 251419"/>
                    <a:gd name="connsiteY25" fmla="*/ 1112 h 29570"/>
                    <a:gd name="connsiteX26" fmla="*/ 91048 w 251419"/>
                    <a:gd name="connsiteY26" fmla="*/ 0 h 29570"/>
                    <a:gd name="connsiteX27" fmla="*/ 92158 w 251419"/>
                    <a:gd name="connsiteY27" fmla="*/ 745 h 29570"/>
                    <a:gd name="connsiteX28" fmla="*/ 93446 w 251419"/>
                    <a:gd name="connsiteY28" fmla="*/ 0 h 29570"/>
                    <a:gd name="connsiteX29" fmla="*/ 93446 w 251419"/>
                    <a:gd name="connsiteY29" fmla="*/ 1112 h 29570"/>
                    <a:gd name="connsiteX30" fmla="*/ 106361 w 251419"/>
                    <a:gd name="connsiteY30" fmla="*/ 1112 h 29570"/>
                    <a:gd name="connsiteX31" fmla="*/ 108204 w 251419"/>
                    <a:gd name="connsiteY31" fmla="*/ 1857 h 29570"/>
                    <a:gd name="connsiteX32" fmla="*/ 109681 w 251419"/>
                    <a:gd name="connsiteY32" fmla="*/ 1112 h 29570"/>
                    <a:gd name="connsiteX33" fmla="*/ 110786 w 251419"/>
                    <a:gd name="connsiteY33" fmla="*/ 1857 h 29570"/>
                    <a:gd name="connsiteX34" fmla="*/ 112263 w 251419"/>
                    <a:gd name="connsiteY34" fmla="*/ 1112 h 29570"/>
                    <a:gd name="connsiteX35" fmla="*/ 121125 w 251419"/>
                    <a:gd name="connsiteY35" fmla="*/ 1112 h 29570"/>
                    <a:gd name="connsiteX36" fmla="*/ 123896 w 251419"/>
                    <a:gd name="connsiteY36" fmla="*/ 1857 h 29570"/>
                    <a:gd name="connsiteX37" fmla="*/ 126259 w 251419"/>
                    <a:gd name="connsiteY37" fmla="*/ 1112 h 29570"/>
                    <a:gd name="connsiteX38" fmla="*/ 127925 w 251419"/>
                    <a:gd name="connsiteY38" fmla="*/ 1857 h 29570"/>
                    <a:gd name="connsiteX39" fmla="*/ 129402 w 251419"/>
                    <a:gd name="connsiteY39" fmla="*/ 1112 h 29570"/>
                    <a:gd name="connsiteX40" fmla="*/ 131978 w 251419"/>
                    <a:gd name="connsiteY40" fmla="*/ 2229 h 29570"/>
                    <a:gd name="connsiteX41" fmla="*/ 135676 w 251419"/>
                    <a:gd name="connsiteY41" fmla="*/ 745 h 29570"/>
                    <a:gd name="connsiteX42" fmla="*/ 139363 w 251419"/>
                    <a:gd name="connsiteY42" fmla="*/ 1857 h 29570"/>
                    <a:gd name="connsiteX43" fmla="*/ 141206 w 251419"/>
                    <a:gd name="connsiteY43" fmla="*/ 1112 h 29570"/>
                    <a:gd name="connsiteX44" fmla="*/ 142317 w 251419"/>
                    <a:gd name="connsiteY44" fmla="*/ 1857 h 29570"/>
                    <a:gd name="connsiteX45" fmla="*/ 144715 w 251419"/>
                    <a:gd name="connsiteY45" fmla="*/ 1112 h 29570"/>
                    <a:gd name="connsiteX46" fmla="*/ 149141 w 251419"/>
                    <a:gd name="connsiteY46" fmla="*/ 1857 h 29570"/>
                    <a:gd name="connsiteX47" fmla="*/ 152095 w 251419"/>
                    <a:gd name="connsiteY47" fmla="*/ 745 h 29570"/>
                    <a:gd name="connsiteX48" fmla="*/ 169440 w 251419"/>
                    <a:gd name="connsiteY48" fmla="*/ 1112 h 29570"/>
                    <a:gd name="connsiteX49" fmla="*/ 170911 w 251419"/>
                    <a:gd name="connsiteY49" fmla="*/ 1857 h 29570"/>
                    <a:gd name="connsiteX50" fmla="*/ 172571 w 251419"/>
                    <a:gd name="connsiteY50" fmla="*/ 1112 h 29570"/>
                    <a:gd name="connsiteX51" fmla="*/ 174054 w 251419"/>
                    <a:gd name="connsiteY51" fmla="*/ 1857 h 29570"/>
                    <a:gd name="connsiteX52" fmla="*/ 174970 w 251419"/>
                    <a:gd name="connsiteY52" fmla="*/ 745 h 29570"/>
                    <a:gd name="connsiteX53" fmla="*/ 177186 w 251419"/>
                    <a:gd name="connsiteY53" fmla="*/ 1857 h 29570"/>
                    <a:gd name="connsiteX54" fmla="*/ 178113 w 251419"/>
                    <a:gd name="connsiteY54" fmla="*/ 1112 h 29570"/>
                    <a:gd name="connsiteX55" fmla="*/ 180878 w 251419"/>
                    <a:gd name="connsiteY55" fmla="*/ 1857 h 29570"/>
                    <a:gd name="connsiteX56" fmla="*/ 184015 w 251419"/>
                    <a:gd name="connsiteY56" fmla="*/ 1112 h 29570"/>
                    <a:gd name="connsiteX57" fmla="*/ 185303 w 251419"/>
                    <a:gd name="connsiteY57" fmla="*/ 1857 h 29570"/>
                    <a:gd name="connsiteX58" fmla="*/ 186414 w 251419"/>
                    <a:gd name="connsiteY58" fmla="*/ 1112 h 29570"/>
                    <a:gd name="connsiteX59" fmla="*/ 187891 w 251419"/>
                    <a:gd name="connsiteY59" fmla="*/ 1857 h 29570"/>
                    <a:gd name="connsiteX60" fmla="*/ 190845 w 251419"/>
                    <a:gd name="connsiteY60" fmla="*/ 1857 h 29570"/>
                    <a:gd name="connsiteX61" fmla="*/ 192877 w 251419"/>
                    <a:gd name="connsiteY61" fmla="*/ 1112 h 29570"/>
                    <a:gd name="connsiteX62" fmla="*/ 193793 w 251419"/>
                    <a:gd name="connsiteY62" fmla="*/ 1857 h 29570"/>
                    <a:gd name="connsiteX63" fmla="*/ 196381 w 251419"/>
                    <a:gd name="connsiteY63" fmla="*/ 1112 h 29570"/>
                    <a:gd name="connsiteX64" fmla="*/ 197485 w 251419"/>
                    <a:gd name="connsiteY64" fmla="*/ 1857 h 29570"/>
                    <a:gd name="connsiteX65" fmla="*/ 198962 w 251419"/>
                    <a:gd name="connsiteY65" fmla="*/ 1112 h 29570"/>
                    <a:gd name="connsiteX66" fmla="*/ 222210 w 251419"/>
                    <a:gd name="connsiteY66" fmla="*/ 1112 h 29570"/>
                    <a:gd name="connsiteX67" fmla="*/ 229956 w 251419"/>
                    <a:gd name="connsiteY67" fmla="*/ 6309 h 29570"/>
                    <a:gd name="connsiteX68" fmla="*/ 233276 w 251419"/>
                    <a:gd name="connsiteY68" fmla="*/ 9650 h 29570"/>
                    <a:gd name="connsiteX69" fmla="*/ 237335 w 251419"/>
                    <a:gd name="connsiteY69" fmla="*/ 12985 h 29570"/>
                    <a:gd name="connsiteX70" fmla="*/ 240472 w 251419"/>
                    <a:gd name="connsiteY70" fmla="*/ 18307 h 29570"/>
                    <a:gd name="connsiteX71" fmla="*/ 245115 w 251419"/>
                    <a:gd name="connsiteY71" fmla="*/ 24013 h 29570"/>
                    <a:gd name="connsiteX72" fmla="*/ 248335 w 251419"/>
                    <a:gd name="connsiteY72" fmla="*/ 27377 h 29570"/>
                    <a:gd name="connsiteX73" fmla="*/ 251419 w 251419"/>
                    <a:gd name="connsiteY73" fmla="*/ 29524 h 29570"/>
                    <a:gd name="connsiteX74" fmla="*/ 0 w 251419"/>
                    <a:gd name="connsiteY74" fmla="*/ 29571 h 29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51419" h="29570">
                      <a:moveTo>
                        <a:pt x="118" y="24994"/>
                      </a:moveTo>
                      <a:lnTo>
                        <a:pt x="2481" y="23404"/>
                      </a:lnTo>
                      <a:cubicBezTo>
                        <a:pt x="2747" y="22623"/>
                        <a:pt x="2304" y="22753"/>
                        <a:pt x="2440" y="22126"/>
                      </a:cubicBezTo>
                      <a:cubicBezTo>
                        <a:pt x="3090" y="20885"/>
                        <a:pt x="4774" y="18851"/>
                        <a:pt x="5264" y="17083"/>
                      </a:cubicBezTo>
                      <a:cubicBezTo>
                        <a:pt x="6097" y="14020"/>
                        <a:pt x="6233" y="11288"/>
                        <a:pt x="8956" y="9668"/>
                      </a:cubicBezTo>
                      <a:lnTo>
                        <a:pt x="8956" y="4825"/>
                      </a:lnTo>
                      <a:cubicBezTo>
                        <a:pt x="8946" y="3401"/>
                        <a:pt x="10092" y="2239"/>
                        <a:pt x="11515" y="2229"/>
                      </a:cubicBezTo>
                      <a:cubicBezTo>
                        <a:pt x="11521" y="2229"/>
                        <a:pt x="11526" y="2229"/>
                        <a:pt x="11532" y="2229"/>
                      </a:cubicBezTo>
                      <a:lnTo>
                        <a:pt x="20394" y="2229"/>
                      </a:lnTo>
                      <a:cubicBezTo>
                        <a:pt x="20944" y="2229"/>
                        <a:pt x="21127" y="2968"/>
                        <a:pt x="21682" y="2968"/>
                      </a:cubicBezTo>
                      <a:cubicBezTo>
                        <a:pt x="25599" y="2968"/>
                        <a:pt x="27726" y="1112"/>
                        <a:pt x="31643" y="1112"/>
                      </a:cubicBezTo>
                      <a:cubicBezTo>
                        <a:pt x="32198" y="1112"/>
                        <a:pt x="32429" y="1809"/>
                        <a:pt x="32937" y="1857"/>
                      </a:cubicBezTo>
                      <a:cubicBezTo>
                        <a:pt x="40221" y="2507"/>
                        <a:pt x="44469" y="1620"/>
                        <a:pt x="51754" y="2229"/>
                      </a:cubicBezTo>
                      <a:cubicBezTo>
                        <a:pt x="52215" y="2229"/>
                        <a:pt x="52345" y="2968"/>
                        <a:pt x="52864" y="2968"/>
                      </a:cubicBezTo>
                      <a:cubicBezTo>
                        <a:pt x="55121" y="2968"/>
                        <a:pt x="56137" y="1112"/>
                        <a:pt x="58394" y="1112"/>
                      </a:cubicBezTo>
                      <a:cubicBezTo>
                        <a:pt x="59363" y="1112"/>
                        <a:pt x="59824" y="1857"/>
                        <a:pt x="60793" y="1857"/>
                      </a:cubicBezTo>
                      <a:cubicBezTo>
                        <a:pt x="62181" y="1857"/>
                        <a:pt x="62914" y="1112"/>
                        <a:pt x="64296" y="1112"/>
                      </a:cubicBezTo>
                      <a:cubicBezTo>
                        <a:pt x="65821" y="1112"/>
                        <a:pt x="66659" y="1857"/>
                        <a:pt x="68172" y="1857"/>
                      </a:cubicBezTo>
                      <a:cubicBezTo>
                        <a:pt x="69354" y="1857"/>
                        <a:pt x="69944" y="1484"/>
                        <a:pt x="71126" y="1484"/>
                      </a:cubicBezTo>
                      <a:cubicBezTo>
                        <a:pt x="71587" y="1484"/>
                        <a:pt x="71587" y="745"/>
                        <a:pt x="72048" y="745"/>
                      </a:cubicBezTo>
                      <a:cubicBezTo>
                        <a:pt x="72786" y="745"/>
                        <a:pt x="72786" y="1857"/>
                        <a:pt x="73519" y="1857"/>
                      </a:cubicBezTo>
                      <a:cubicBezTo>
                        <a:pt x="74860" y="1857"/>
                        <a:pt x="75646" y="1023"/>
                        <a:pt x="76473" y="0"/>
                      </a:cubicBezTo>
                      <a:cubicBezTo>
                        <a:pt x="77654" y="881"/>
                        <a:pt x="78322" y="1857"/>
                        <a:pt x="79793" y="1857"/>
                      </a:cubicBezTo>
                      <a:cubicBezTo>
                        <a:pt x="81778" y="1857"/>
                        <a:pt x="83716" y="1762"/>
                        <a:pt x="84596" y="0"/>
                      </a:cubicBezTo>
                      <a:cubicBezTo>
                        <a:pt x="85029" y="300"/>
                        <a:pt x="85404" y="676"/>
                        <a:pt x="85701" y="1112"/>
                      </a:cubicBezTo>
                      <a:lnTo>
                        <a:pt x="89387" y="1112"/>
                      </a:lnTo>
                      <a:cubicBezTo>
                        <a:pt x="90173" y="1112"/>
                        <a:pt x="90268" y="0"/>
                        <a:pt x="91048" y="0"/>
                      </a:cubicBezTo>
                      <a:cubicBezTo>
                        <a:pt x="91556" y="0"/>
                        <a:pt x="91638" y="745"/>
                        <a:pt x="92158" y="745"/>
                      </a:cubicBezTo>
                      <a:cubicBezTo>
                        <a:pt x="92678" y="745"/>
                        <a:pt x="92944" y="189"/>
                        <a:pt x="93446" y="0"/>
                      </a:cubicBezTo>
                      <a:lnTo>
                        <a:pt x="93446" y="1112"/>
                      </a:lnTo>
                      <a:lnTo>
                        <a:pt x="106361" y="1112"/>
                      </a:lnTo>
                      <a:cubicBezTo>
                        <a:pt x="107147" y="1112"/>
                        <a:pt x="107424" y="1857"/>
                        <a:pt x="108204" y="1857"/>
                      </a:cubicBezTo>
                      <a:cubicBezTo>
                        <a:pt x="108854" y="1857"/>
                        <a:pt x="109037" y="1112"/>
                        <a:pt x="109681" y="1112"/>
                      </a:cubicBezTo>
                      <a:cubicBezTo>
                        <a:pt x="110189" y="1112"/>
                        <a:pt x="110272" y="1857"/>
                        <a:pt x="110786" y="1857"/>
                      </a:cubicBezTo>
                      <a:cubicBezTo>
                        <a:pt x="111436" y="1857"/>
                        <a:pt x="111619" y="1112"/>
                        <a:pt x="112263" y="1112"/>
                      </a:cubicBezTo>
                      <a:lnTo>
                        <a:pt x="121125" y="1112"/>
                      </a:lnTo>
                      <a:cubicBezTo>
                        <a:pt x="122236" y="1112"/>
                        <a:pt x="122785" y="1857"/>
                        <a:pt x="123896" y="1857"/>
                      </a:cubicBezTo>
                      <a:cubicBezTo>
                        <a:pt x="124859" y="1857"/>
                        <a:pt x="125326" y="1112"/>
                        <a:pt x="126259" y="1112"/>
                      </a:cubicBezTo>
                      <a:cubicBezTo>
                        <a:pt x="126956" y="1112"/>
                        <a:pt x="127228" y="1857"/>
                        <a:pt x="127925" y="1857"/>
                      </a:cubicBezTo>
                      <a:cubicBezTo>
                        <a:pt x="128622" y="1857"/>
                        <a:pt x="128758" y="1112"/>
                        <a:pt x="129402" y="1112"/>
                      </a:cubicBezTo>
                      <a:cubicBezTo>
                        <a:pt x="130460" y="1112"/>
                        <a:pt x="130920" y="2229"/>
                        <a:pt x="131978" y="2229"/>
                      </a:cubicBezTo>
                      <a:cubicBezTo>
                        <a:pt x="133549" y="2229"/>
                        <a:pt x="134105" y="745"/>
                        <a:pt x="135676" y="745"/>
                      </a:cubicBezTo>
                      <a:cubicBezTo>
                        <a:pt x="137147" y="745"/>
                        <a:pt x="137886" y="1857"/>
                        <a:pt x="139363" y="1857"/>
                      </a:cubicBezTo>
                      <a:cubicBezTo>
                        <a:pt x="140143" y="1857"/>
                        <a:pt x="140426" y="1112"/>
                        <a:pt x="141206" y="1112"/>
                      </a:cubicBezTo>
                      <a:cubicBezTo>
                        <a:pt x="141714" y="1112"/>
                        <a:pt x="141797" y="1857"/>
                        <a:pt x="142317" y="1857"/>
                      </a:cubicBezTo>
                      <a:cubicBezTo>
                        <a:pt x="143286" y="1857"/>
                        <a:pt x="143747" y="1112"/>
                        <a:pt x="144715" y="1112"/>
                      </a:cubicBezTo>
                      <a:cubicBezTo>
                        <a:pt x="146488" y="1112"/>
                        <a:pt x="147386" y="1857"/>
                        <a:pt x="149141" y="1857"/>
                      </a:cubicBezTo>
                      <a:cubicBezTo>
                        <a:pt x="150387" y="1857"/>
                        <a:pt x="150984" y="1265"/>
                        <a:pt x="152095" y="745"/>
                      </a:cubicBezTo>
                      <a:cubicBezTo>
                        <a:pt x="158877" y="881"/>
                        <a:pt x="162729" y="278"/>
                        <a:pt x="169440" y="1112"/>
                      </a:cubicBezTo>
                      <a:cubicBezTo>
                        <a:pt x="170031" y="1159"/>
                        <a:pt x="170267" y="1857"/>
                        <a:pt x="170911" y="1857"/>
                      </a:cubicBezTo>
                      <a:cubicBezTo>
                        <a:pt x="171555" y="1857"/>
                        <a:pt x="171886" y="1112"/>
                        <a:pt x="172571" y="1112"/>
                      </a:cubicBezTo>
                      <a:cubicBezTo>
                        <a:pt x="173257" y="1112"/>
                        <a:pt x="173405" y="1857"/>
                        <a:pt x="174054" y="1857"/>
                      </a:cubicBezTo>
                      <a:cubicBezTo>
                        <a:pt x="174604" y="1857"/>
                        <a:pt x="174645" y="1112"/>
                        <a:pt x="174970" y="745"/>
                      </a:cubicBezTo>
                      <a:cubicBezTo>
                        <a:pt x="175803" y="1159"/>
                        <a:pt x="176217" y="1857"/>
                        <a:pt x="177186" y="1857"/>
                      </a:cubicBezTo>
                      <a:cubicBezTo>
                        <a:pt x="177646" y="1857"/>
                        <a:pt x="177646" y="1112"/>
                        <a:pt x="178113" y="1112"/>
                      </a:cubicBezTo>
                      <a:cubicBezTo>
                        <a:pt x="179218" y="1112"/>
                        <a:pt x="179773" y="1857"/>
                        <a:pt x="180878" y="1857"/>
                      </a:cubicBezTo>
                      <a:cubicBezTo>
                        <a:pt x="182119" y="1857"/>
                        <a:pt x="182769" y="1112"/>
                        <a:pt x="184015" y="1112"/>
                      </a:cubicBezTo>
                      <a:cubicBezTo>
                        <a:pt x="184565" y="1112"/>
                        <a:pt x="184748" y="1857"/>
                        <a:pt x="185303" y="1857"/>
                      </a:cubicBezTo>
                      <a:cubicBezTo>
                        <a:pt x="185858" y="1857"/>
                        <a:pt x="185894" y="1112"/>
                        <a:pt x="186414" y="1112"/>
                      </a:cubicBezTo>
                      <a:cubicBezTo>
                        <a:pt x="187064" y="1112"/>
                        <a:pt x="187241" y="1857"/>
                        <a:pt x="187891" y="1857"/>
                      </a:cubicBezTo>
                      <a:lnTo>
                        <a:pt x="190845" y="1857"/>
                      </a:lnTo>
                      <a:cubicBezTo>
                        <a:pt x="191678" y="1857"/>
                        <a:pt x="192026" y="1112"/>
                        <a:pt x="192877" y="1112"/>
                      </a:cubicBezTo>
                      <a:cubicBezTo>
                        <a:pt x="193332" y="1112"/>
                        <a:pt x="193332" y="1857"/>
                        <a:pt x="193793" y="1857"/>
                      </a:cubicBezTo>
                      <a:cubicBezTo>
                        <a:pt x="194862" y="1857"/>
                        <a:pt x="195317" y="1112"/>
                        <a:pt x="196381" y="1112"/>
                      </a:cubicBezTo>
                      <a:cubicBezTo>
                        <a:pt x="196889" y="1112"/>
                        <a:pt x="196971" y="1857"/>
                        <a:pt x="197485" y="1857"/>
                      </a:cubicBezTo>
                      <a:cubicBezTo>
                        <a:pt x="198135" y="1857"/>
                        <a:pt x="198318" y="1112"/>
                        <a:pt x="198962" y="1112"/>
                      </a:cubicBezTo>
                      <a:lnTo>
                        <a:pt x="222210" y="1112"/>
                      </a:lnTo>
                      <a:cubicBezTo>
                        <a:pt x="224325" y="3944"/>
                        <a:pt x="226452" y="7025"/>
                        <a:pt x="229956" y="6309"/>
                      </a:cubicBezTo>
                      <a:cubicBezTo>
                        <a:pt x="230097" y="8119"/>
                        <a:pt x="232130" y="8349"/>
                        <a:pt x="233276" y="9650"/>
                      </a:cubicBezTo>
                      <a:cubicBezTo>
                        <a:pt x="234617" y="11128"/>
                        <a:pt x="235308" y="12896"/>
                        <a:pt x="237335" y="12985"/>
                      </a:cubicBezTo>
                      <a:cubicBezTo>
                        <a:pt x="237429" y="15533"/>
                        <a:pt x="238670" y="16533"/>
                        <a:pt x="240472" y="18307"/>
                      </a:cubicBezTo>
                      <a:cubicBezTo>
                        <a:pt x="242593" y="20441"/>
                        <a:pt x="241960" y="21127"/>
                        <a:pt x="245115" y="24013"/>
                      </a:cubicBezTo>
                      <a:cubicBezTo>
                        <a:pt x="245115" y="24013"/>
                        <a:pt x="248607" y="27442"/>
                        <a:pt x="248335" y="27377"/>
                      </a:cubicBezTo>
                      <a:lnTo>
                        <a:pt x="251419" y="29524"/>
                      </a:lnTo>
                      <a:lnTo>
                        <a:pt x="0" y="2957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2" name="Freeform 401">
                  <a:extLst>
                    <a:ext uri="{FF2B5EF4-FFF2-40B4-BE49-F238E27FC236}">
                      <a16:creationId xmlns:a16="http://schemas.microsoft.com/office/drawing/2014/main" id="{7D182332-6021-2BE0-DAF9-3C131A764799}"/>
                    </a:ext>
                  </a:extLst>
                </p:cNvPr>
                <p:cNvSpPr/>
                <p:nvPr/>
              </p:nvSpPr>
              <p:spPr>
                <a:xfrm>
                  <a:off x="10633705" y="4532324"/>
                  <a:ext cx="286258" cy="218261"/>
                </a:xfrm>
                <a:custGeom>
                  <a:avLst/>
                  <a:gdLst>
                    <a:gd name="connsiteX0" fmla="*/ 283080 w 286258"/>
                    <a:gd name="connsiteY0" fmla="*/ 182215 h 218261"/>
                    <a:gd name="connsiteX1" fmla="*/ 59133 w 286258"/>
                    <a:gd name="connsiteY1" fmla="*/ 43756 h 218261"/>
                    <a:gd name="connsiteX2" fmla="*/ 66157 w 286258"/>
                    <a:gd name="connsiteY2" fmla="*/ 30156 h 218261"/>
                    <a:gd name="connsiteX3" fmla="*/ 65767 w 286258"/>
                    <a:gd name="connsiteY3" fmla="*/ 30399 h 218261"/>
                    <a:gd name="connsiteX4" fmla="*/ 266484 w 286258"/>
                    <a:gd name="connsiteY4" fmla="*/ 178514 h 218261"/>
                    <a:gd name="connsiteX5" fmla="*/ 265090 w 286258"/>
                    <a:gd name="connsiteY5" fmla="*/ 178691 h 218261"/>
                    <a:gd name="connsiteX6" fmla="*/ 265090 w 286258"/>
                    <a:gd name="connsiteY6" fmla="*/ 177509 h 218261"/>
                    <a:gd name="connsiteX7" fmla="*/ 264499 w 286258"/>
                    <a:gd name="connsiteY7" fmla="*/ 177024 h 218261"/>
                    <a:gd name="connsiteX8" fmla="*/ 262869 w 286258"/>
                    <a:gd name="connsiteY8" fmla="*/ 177414 h 218261"/>
                    <a:gd name="connsiteX9" fmla="*/ 262869 w 286258"/>
                    <a:gd name="connsiteY9" fmla="*/ 175640 h 218261"/>
                    <a:gd name="connsiteX10" fmla="*/ 262514 w 286258"/>
                    <a:gd name="connsiteY10" fmla="*/ 175333 h 218261"/>
                    <a:gd name="connsiteX11" fmla="*/ 261232 w 286258"/>
                    <a:gd name="connsiteY11" fmla="*/ 175611 h 218261"/>
                    <a:gd name="connsiteX12" fmla="*/ 261197 w 286258"/>
                    <a:gd name="connsiteY12" fmla="*/ 175587 h 218261"/>
                    <a:gd name="connsiteX13" fmla="*/ 261197 w 286258"/>
                    <a:gd name="connsiteY13" fmla="*/ 174221 h 218261"/>
                    <a:gd name="connsiteX14" fmla="*/ 259005 w 286258"/>
                    <a:gd name="connsiteY14" fmla="*/ 172548 h 218261"/>
                    <a:gd name="connsiteX15" fmla="*/ 258733 w 286258"/>
                    <a:gd name="connsiteY15" fmla="*/ 172548 h 218261"/>
                    <a:gd name="connsiteX16" fmla="*/ 256801 w 286258"/>
                    <a:gd name="connsiteY16" fmla="*/ 170774 h 218261"/>
                    <a:gd name="connsiteX17" fmla="*/ 256441 w 286258"/>
                    <a:gd name="connsiteY17" fmla="*/ 168864 h 218261"/>
                    <a:gd name="connsiteX18" fmla="*/ 254497 w 286258"/>
                    <a:gd name="connsiteY18" fmla="*/ 168414 h 218261"/>
                    <a:gd name="connsiteX19" fmla="*/ 254001 w 286258"/>
                    <a:gd name="connsiteY19" fmla="*/ 168882 h 218261"/>
                    <a:gd name="connsiteX20" fmla="*/ 253570 w 286258"/>
                    <a:gd name="connsiteY20" fmla="*/ 168261 h 218261"/>
                    <a:gd name="connsiteX21" fmla="*/ 253156 w 286258"/>
                    <a:gd name="connsiteY21" fmla="*/ 168190 h 218261"/>
                    <a:gd name="connsiteX22" fmla="*/ 252849 w 286258"/>
                    <a:gd name="connsiteY22" fmla="*/ 167598 h 218261"/>
                    <a:gd name="connsiteX23" fmla="*/ 252039 w 286258"/>
                    <a:gd name="connsiteY23" fmla="*/ 167598 h 218261"/>
                    <a:gd name="connsiteX24" fmla="*/ 248111 w 286258"/>
                    <a:gd name="connsiteY24" fmla="*/ 164299 h 218261"/>
                    <a:gd name="connsiteX25" fmla="*/ 248258 w 286258"/>
                    <a:gd name="connsiteY25" fmla="*/ 162797 h 218261"/>
                    <a:gd name="connsiteX26" fmla="*/ 247591 w 286258"/>
                    <a:gd name="connsiteY26" fmla="*/ 162933 h 218261"/>
                    <a:gd name="connsiteX27" fmla="*/ 245358 w 286258"/>
                    <a:gd name="connsiteY27" fmla="*/ 159894 h 218261"/>
                    <a:gd name="connsiteX28" fmla="*/ 239385 w 286258"/>
                    <a:gd name="connsiteY28" fmla="*/ 155252 h 218261"/>
                    <a:gd name="connsiteX29" fmla="*/ 238900 w 286258"/>
                    <a:gd name="connsiteY29" fmla="*/ 155388 h 218261"/>
                    <a:gd name="connsiteX30" fmla="*/ 238900 w 286258"/>
                    <a:gd name="connsiteY30" fmla="*/ 154797 h 218261"/>
                    <a:gd name="connsiteX31" fmla="*/ 238522 w 286258"/>
                    <a:gd name="connsiteY31" fmla="*/ 154424 h 218261"/>
                    <a:gd name="connsiteX32" fmla="*/ 237559 w 286258"/>
                    <a:gd name="connsiteY32" fmla="*/ 154608 h 218261"/>
                    <a:gd name="connsiteX33" fmla="*/ 236649 w 286258"/>
                    <a:gd name="connsiteY33" fmla="*/ 153318 h 218261"/>
                    <a:gd name="connsiteX34" fmla="*/ 237092 w 286258"/>
                    <a:gd name="connsiteY34" fmla="*/ 153064 h 218261"/>
                    <a:gd name="connsiteX35" fmla="*/ 235172 w 286258"/>
                    <a:gd name="connsiteY35" fmla="*/ 152804 h 218261"/>
                    <a:gd name="connsiteX36" fmla="*/ 233051 w 286258"/>
                    <a:gd name="connsiteY36" fmla="*/ 149156 h 218261"/>
                    <a:gd name="connsiteX37" fmla="*/ 231521 w 286258"/>
                    <a:gd name="connsiteY37" fmla="*/ 148943 h 218261"/>
                    <a:gd name="connsiteX38" fmla="*/ 231557 w 286258"/>
                    <a:gd name="connsiteY38" fmla="*/ 148216 h 218261"/>
                    <a:gd name="connsiteX39" fmla="*/ 228945 w 286258"/>
                    <a:gd name="connsiteY39" fmla="*/ 147825 h 218261"/>
                    <a:gd name="connsiteX40" fmla="*/ 229140 w 286258"/>
                    <a:gd name="connsiteY40" fmla="*/ 147033 h 218261"/>
                    <a:gd name="connsiteX41" fmla="*/ 228880 w 286258"/>
                    <a:gd name="connsiteY41" fmla="*/ 145703 h 218261"/>
                    <a:gd name="connsiteX42" fmla="*/ 227882 w 286258"/>
                    <a:gd name="connsiteY42" fmla="*/ 146968 h 218261"/>
                    <a:gd name="connsiteX43" fmla="*/ 225300 w 286258"/>
                    <a:gd name="connsiteY43" fmla="*/ 143184 h 218261"/>
                    <a:gd name="connsiteX44" fmla="*/ 224928 w 286258"/>
                    <a:gd name="connsiteY44" fmla="*/ 142906 h 218261"/>
                    <a:gd name="connsiteX45" fmla="*/ 221383 w 286258"/>
                    <a:gd name="connsiteY45" fmla="*/ 139825 h 218261"/>
                    <a:gd name="connsiteX46" fmla="*/ 219510 w 286258"/>
                    <a:gd name="connsiteY46" fmla="*/ 138051 h 218261"/>
                    <a:gd name="connsiteX47" fmla="*/ 217791 w 286258"/>
                    <a:gd name="connsiteY47" fmla="*/ 137649 h 218261"/>
                    <a:gd name="connsiteX48" fmla="*/ 215268 w 286258"/>
                    <a:gd name="connsiteY48" fmla="*/ 133398 h 218261"/>
                    <a:gd name="connsiteX49" fmla="*/ 214678 w 286258"/>
                    <a:gd name="connsiteY49" fmla="*/ 133013 h 218261"/>
                    <a:gd name="connsiteX50" fmla="*/ 214034 w 286258"/>
                    <a:gd name="connsiteY50" fmla="*/ 133705 h 218261"/>
                    <a:gd name="connsiteX51" fmla="*/ 207263 w 286258"/>
                    <a:gd name="connsiteY51" fmla="*/ 128040 h 218261"/>
                    <a:gd name="connsiteX52" fmla="*/ 205987 w 286258"/>
                    <a:gd name="connsiteY52" fmla="*/ 128371 h 218261"/>
                    <a:gd name="connsiteX53" fmla="*/ 205325 w 286258"/>
                    <a:gd name="connsiteY53" fmla="*/ 126438 h 218261"/>
                    <a:gd name="connsiteX54" fmla="*/ 204439 w 286258"/>
                    <a:gd name="connsiteY54" fmla="*/ 126994 h 218261"/>
                    <a:gd name="connsiteX55" fmla="*/ 204557 w 286258"/>
                    <a:gd name="connsiteY55" fmla="*/ 125220 h 218261"/>
                    <a:gd name="connsiteX56" fmla="*/ 203169 w 286258"/>
                    <a:gd name="connsiteY56" fmla="*/ 123493 h 218261"/>
                    <a:gd name="connsiteX57" fmla="*/ 198838 w 286258"/>
                    <a:gd name="connsiteY57" fmla="*/ 120608 h 218261"/>
                    <a:gd name="connsiteX58" fmla="*/ 198490 w 286258"/>
                    <a:gd name="connsiteY58" fmla="*/ 118775 h 218261"/>
                    <a:gd name="connsiteX59" fmla="*/ 197101 w 286258"/>
                    <a:gd name="connsiteY59" fmla="*/ 117592 h 218261"/>
                    <a:gd name="connsiteX60" fmla="*/ 196404 w 286258"/>
                    <a:gd name="connsiteY60" fmla="*/ 116806 h 218261"/>
                    <a:gd name="connsiteX61" fmla="*/ 195908 w 286258"/>
                    <a:gd name="connsiteY61" fmla="*/ 116333 h 218261"/>
                    <a:gd name="connsiteX62" fmla="*/ 195583 w 286258"/>
                    <a:gd name="connsiteY62" fmla="*/ 116001 h 218261"/>
                    <a:gd name="connsiteX63" fmla="*/ 195447 w 286258"/>
                    <a:gd name="connsiteY63" fmla="*/ 117592 h 218261"/>
                    <a:gd name="connsiteX64" fmla="*/ 194986 w 286258"/>
                    <a:gd name="connsiteY64" fmla="*/ 117592 h 218261"/>
                    <a:gd name="connsiteX65" fmla="*/ 192859 w 286258"/>
                    <a:gd name="connsiteY65" fmla="*/ 115274 h 218261"/>
                    <a:gd name="connsiteX66" fmla="*/ 191802 w 286258"/>
                    <a:gd name="connsiteY66" fmla="*/ 113548 h 218261"/>
                    <a:gd name="connsiteX67" fmla="*/ 191270 w 286258"/>
                    <a:gd name="connsiteY67" fmla="*/ 114080 h 218261"/>
                    <a:gd name="connsiteX68" fmla="*/ 190744 w 286258"/>
                    <a:gd name="connsiteY68" fmla="*/ 112353 h 218261"/>
                    <a:gd name="connsiteX69" fmla="*/ 191140 w 286258"/>
                    <a:gd name="connsiteY69" fmla="*/ 112554 h 218261"/>
                    <a:gd name="connsiteX70" fmla="*/ 190213 w 286258"/>
                    <a:gd name="connsiteY70" fmla="*/ 110893 h 218261"/>
                    <a:gd name="connsiteX71" fmla="*/ 185333 w 286258"/>
                    <a:gd name="connsiteY71" fmla="*/ 107936 h 218261"/>
                    <a:gd name="connsiteX72" fmla="*/ 184594 w 286258"/>
                    <a:gd name="connsiteY72" fmla="*/ 108545 h 218261"/>
                    <a:gd name="connsiteX73" fmla="*/ 184399 w 286258"/>
                    <a:gd name="connsiteY73" fmla="*/ 106972 h 218261"/>
                    <a:gd name="connsiteX74" fmla="*/ 176843 w 286258"/>
                    <a:gd name="connsiteY74" fmla="*/ 101118 h 218261"/>
                    <a:gd name="connsiteX75" fmla="*/ 176737 w 286258"/>
                    <a:gd name="connsiteY75" fmla="*/ 100770 h 218261"/>
                    <a:gd name="connsiteX76" fmla="*/ 176341 w 286258"/>
                    <a:gd name="connsiteY76" fmla="*/ 100078 h 218261"/>
                    <a:gd name="connsiteX77" fmla="*/ 173659 w 286258"/>
                    <a:gd name="connsiteY77" fmla="*/ 99179 h 218261"/>
                    <a:gd name="connsiteX78" fmla="*/ 173003 w 286258"/>
                    <a:gd name="connsiteY78" fmla="*/ 96902 h 218261"/>
                    <a:gd name="connsiteX79" fmla="*/ 171585 w 286258"/>
                    <a:gd name="connsiteY79" fmla="*/ 96973 h 218261"/>
                    <a:gd name="connsiteX80" fmla="*/ 171585 w 286258"/>
                    <a:gd name="connsiteY80" fmla="*/ 96264 h 218261"/>
                    <a:gd name="connsiteX81" fmla="*/ 170616 w 286258"/>
                    <a:gd name="connsiteY81" fmla="*/ 94401 h 218261"/>
                    <a:gd name="connsiteX82" fmla="*/ 170120 w 286258"/>
                    <a:gd name="connsiteY82" fmla="*/ 94070 h 218261"/>
                    <a:gd name="connsiteX83" fmla="*/ 164212 w 286258"/>
                    <a:gd name="connsiteY83" fmla="*/ 89482 h 218261"/>
                    <a:gd name="connsiteX84" fmla="*/ 164289 w 286258"/>
                    <a:gd name="connsiteY84" fmla="*/ 90256 h 218261"/>
                    <a:gd name="connsiteX85" fmla="*/ 159332 w 286258"/>
                    <a:gd name="connsiteY85" fmla="*/ 85585 h 218261"/>
                    <a:gd name="connsiteX86" fmla="*/ 158948 w 286258"/>
                    <a:gd name="connsiteY86" fmla="*/ 84775 h 218261"/>
                    <a:gd name="connsiteX87" fmla="*/ 157766 w 286258"/>
                    <a:gd name="connsiteY87" fmla="*/ 84668 h 218261"/>
                    <a:gd name="connsiteX88" fmla="*/ 157406 w 286258"/>
                    <a:gd name="connsiteY88" fmla="*/ 83232 h 218261"/>
                    <a:gd name="connsiteX89" fmla="*/ 157034 w 286258"/>
                    <a:gd name="connsiteY89" fmla="*/ 82906 h 218261"/>
                    <a:gd name="connsiteX90" fmla="*/ 156218 w 286258"/>
                    <a:gd name="connsiteY90" fmla="*/ 81866 h 218261"/>
                    <a:gd name="connsiteX91" fmla="*/ 155887 w 286258"/>
                    <a:gd name="connsiteY91" fmla="*/ 81038 h 218261"/>
                    <a:gd name="connsiteX92" fmla="*/ 155645 w 286258"/>
                    <a:gd name="connsiteY92" fmla="*/ 81038 h 218261"/>
                    <a:gd name="connsiteX93" fmla="*/ 155645 w 286258"/>
                    <a:gd name="connsiteY93" fmla="*/ 81759 h 218261"/>
                    <a:gd name="connsiteX94" fmla="*/ 154653 w 286258"/>
                    <a:gd name="connsiteY94" fmla="*/ 81759 h 218261"/>
                    <a:gd name="connsiteX95" fmla="*/ 154653 w 286258"/>
                    <a:gd name="connsiteY95" fmla="*/ 81298 h 218261"/>
                    <a:gd name="connsiteX96" fmla="*/ 154653 w 286258"/>
                    <a:gd name="connsiteY96" fmla="*/ 80311 h 218261"/>
                    <a:gd name="connsiteX97" fmla="*/ 151699 w 286258"/>
                    <a:gd name="connsiteY97" fmla="*/ 80772 h 218261"/>
                    <a:gd name="connsiteX98" fmla="*/ 149595 w 286258"/>
                    <a:gd name="connsiteY98" fmla="*/ 76325 h 218261"/>
                    <a:gd name="connsiteX99" fmla="*/ 146399 w 286258"/>
                    <a:gd name="connsiteY99" fmla="*/ 74108 h 218261"/>
                    <a:gd name="connsiteX100" fmla="*/ 145808 w 286258"/>
                    <a:gd name="connsiteY100" fmla="*/ 73126 h 218261"/>
                    <a:gd name="connsiteX101" fmla="*/ 145578 w 286258"/>
                    <a:gd name="connsiteY101" fmla="*/ 72730 h 218261"/>
                    <a:gd name="connsiteX102" fmla="*/ 144237 w 286258"/>
                    <a:gd name="connsiteY102" fmla="*/ 72476 h 218261"/>
                    <a:gd name="connsiteX103" fmla="*/ 143888 w 286258"/>
                    <a:gd name="connsiteY103" fmla="*/ 70619 h 218261"/>
                    <a:gd name="connsiteX104" fmla="*/ 142648 w 286258"/>
                    <a:gd name="connsiteY104" fmla="*/ 69484 h 218261"/>
                    <a:gd name="connsiteX105" fmla="*/ 141318 w 286258"/>
                    <a:gd name="connsiteY105" fmla="*/ 69957 h 218261"/>
                    <a:gd name="connsiteX106" fmla="*/ 141856 w 286258"/>
                    <a:gd name="connsiteY106" fmla="*/ 68615 h 218261"/>
                    <a:gd name="connsiteX107" fmla="*/ 140970 w 286258"/>
                    <a:gd name="connsiteY107" fmla="*/ 68023 h 218261"/>
                    <a:gd name="connsiteX108" fmla="*/ 140852 w 286258"/>
                    <a:gd name="connsiteY108" fmla="*/ 69442 h 218261"/>
                    <a:gd name="connsiteX109" fmla="*/ 140379 w 286258"/>
                    <a:gd name="connsiteY109" fmla="*/ 69442 h 218261"/>
                    <a:gd name="connsiteX110" fmla="*/ 139304 w 286258"/>
                    <a:gd name="connsiteY110" fmla="*/ 67154 h 218261"/>
                    <a:gd name="connsiteX111" fmla="*/ 139499 w 286258"/>
                    <a:gd name="connsiteY111" fmla="*/ 66864 h 218261"/>
                    <a:gd name="connsiteX112" fmla="*/ 138234 w 286258"/>
                    <a:gd name="connsiteY112" fmla="*/ 67089 h 218261"/>
                    <a:gd name="connsiteX113" fmla="*/ 137289 w 286258"/>
                    <a:gd name="connsiteY113" fmla="*/ 65575 h 218261"/>
                    <a:gd name="connsiteX114" fmla="*/ 136604 w 286258"/>
                    <a:gd name="connsiteY114" fmla="*/ 65883 h 218261"/>
                    <a:gd name="connsiteX115" fmla="*/ 136072 w 286258"/>
                    <a:gd name="connsiteY115" fmla="*/ 64109 h 218261"/>
                    <a:gd name="connsiteX116" fmla="*/ 136474 w 286258"/>
                    <a:gd name="connsiteY116" fmla="*/ 64316 h 218261"/>
                    <a:gd name="connsiteX117" fmla="*/ 136539 w 286258"/>
                    <a:gd name="connsiteY117" fmla="*/ 63831 h 218261"/>
                    <a:gd name="connsiteX118" fmla="*/ 133408 w 286258"/>
                    <a:gd name="connsiteY118" fmla="*/ 61566 h 218261"/>
                    <a:gd name="connsiteX119" fmla="*/ 129827 w 286258"/>
                    <a:gd name="connsiteY119" fmla="*/ 60283 h 218261"/>
                    <a:gd name="connsiteX120" fmla="*/ 129567 w 286258"/>
                    <a:gd name="connsiteY120" fmla="*/ 58509 h 218261"/>
                    <a:gd name="connsiteX121" fmla="*/ 126271 w 286258"/>
                    <a:gd name="connsiteY121" fmla="*/ 56268 h 218261"/>
                    <a:gd name="connsiteX122" fmla="*/ 125089 w 286258"/>
                    <a:gd name="connsiteY122" fmla="*/ 54837 h 218261"/>
                    <a:gd name="connsiteX123" fmla="*/ 124292 w 286258"/>
                    <a:gd name="connsiteY123" fmla="*/ 54837 h 218261"/>
                    <a:gd name="connsiteX124" fmla="*/ 123216 w 286258"/>
                    <a:gd name="connsiteY124" fmla="*/ 53566 h 218261"/>
                    <a:gd name="connsiteX125" fmla="*/ 122561 w 286258"/>
                    <a:gd name="connsiteY125" fmla="*/ 51975 h 218261"/>
                    <a:gd name="connsiteX126" fmla="*/ 121970 w 286258"/>
                    <a:gd name="connsiteY126" fmla="*/ 52750 h 218261"/>
                    <a:gd name="connsiteX127" fmla="*/ 121704 w 286258"/>
                    <a:gd name="connsiteY127" fmla="*/ 51875 h 218261"/>
                    <a:gd name="connsiteX128" fmla="*/ 120700 w 286258"/>
                    <a:gd name="connsiteY128" fmla="*/ 52413 h 218261"/>
                    <a:gd name="connsiteX129" fmla="*/ 118242 w 286258"/>
                    <a:gd name="connsiteY129" fmla="*/ 49935 h 218261"/>
                    <a:gd name="connsiteX130" fmla="*/ 113740 w 286258"/>
                    <a:gd name="connsiteY130" fmla="*/ 45507 h 218261"/>
                    <a:gd name="connsiteX131" fmla="*/ 109575 w 286258"/>
                    <a:gd name="connsiteY131" fmla="*/ 40859 h 218261"/>
                    <a:gd name="connsiteX132" fmla="*/ 103667 w 286258"/>
                    <a:gd name="connsiteY132" fmla="*/ 36087 h 218261"/>
                    <a:gd name="connsiteX133" fmla="*/ 102663 w 286258"/>
                    <a:gd name="connsiteY133" fmla="*/ 36087 h 218261"/>
                    <a:gd name="connsiteX134" fmla="*/ 102137 w 286258"/>
                    <a:gd name="connsiteY134" fmla="*/ 33994 h 218261"/>
                    <a:gd name="connsiteX135" fmla="*/ 101463 w 286258"/>
                    <a:gd name="connsiteY135" fmla="*/ 34230 h 218261"/>
                    <a:gd name="connsiteX136" fmla="*/ 101398 w 286258"/>
                    <a:gd name="connsiteY136" fmla="*/ 33698 h 218261"/>
                    <a:gd name="connsiteX137" fmla="*/ 100920 w 286258"/>
                    <a:gd name="connsiteY137" fmla="*/ 33899 h 218261"/>
                    <a:gd name="connsiteX138" fmla="*/ 100855 w 286258"/>
                    <a:gd name="connsiteY138" fmla="*/ 31747 h 218261"/>
                    <a:gd name="connsiteX139" fmla="*/ 99975 w 286258"/>
                    <a:gd name="connsiteY139" fmla="*/ 32971 h 218261"/>
                    <a:gd name="connsiteX140" fmla="*/ 99384 w 286258"/>
                    <a:gd name="connsiteY140" fmla="*/ 30133 h 218261"/>
                    <a:gd name="connsiteX141" fmla="*/ 94344 w 286258"/>
                    <a:gd name="connsiteY141" fmla="*/ 28051 h 218261"/>
                    <a:gd name="connsiteX142" fmla="*/ 95301 w 286258"/>
                    <a:gd name="connsiteY142" fmla="*/ 27756 h 218261"/>
                    <a:gd name="connsiteX143" fmla="*/ 94067 w 286258"/>
                    <a:gd name="connsiteY143" fmla="*/ 27892 h 218261"/>
                    <a:gd name="connsiteX144" fmla="*/ 92720 w 286258"/>
                    <a:gd name="connsiteY144" fmla="*/ 27419 h 218261"/>
                    <a:gd name="connsiteX145" fmla="*/ 92389 w 286258"/>
                    <a:gd name="connsiteY145" fmla="*/ 25875 h 218261"/>
                    <a:gd name="connsiteX146" fmla="*/ 92117 w 286258"/>
                    <a:gd name="connsiteY146" fmla="*/ 25875 h 218261"/>
                    <a:gd name="connsiteX147" fmla="*/ 91898 w 286258"/>
                    <a:gd name="connsiteY147" fmla="*/ 27141 h 218261"/>
                    <a:gd name="connsiteX148" fmla="*/ 90829 w 286258"/>
                    <a:gd name="connsiteY148" fmla="*/ 24249 h 218261"/>
                    <a:gd name="connsiteX149" fmla="*/ 90977 w 286258"/>
                    <a:gd name="connsiteY149" fmla="*/ 23735 h 218261"/>
                    <a:gd name="connsiteX150" fmla="*/ 90557 w 286258"/>
                    <a:gd name="connsiteY150" fmla="*/ 23280 h 218261"/>
                    <a:gd name="connsiteX151" fmla="*/ 90492 w 286258"/>
                    <a:gd name="connsiteY151" fmla="*/ 23918 h 218261"/>
                    <a:gd name="connsiteX152" fmla="*/ 89754 w 286258"/>
                    <a:gd name="connsiteY152" fmla="*/ 23581 h 218261"/>
                    <a:gd name="connsiteX153" fmla="*/ 88879 w 286258"/>
                    <a:gd name="connsiteY153" fmla="*/ 20489 h 218261"/>
                    <a:gd name="connsiteX154" fmla="*/ 84153 w 286258"/>
                    <a:gd name="connsiteY154" fmla="*/ 17999 h 218261"/>
                    <a:gd name="connsiteX155" fmla="*/ 82871 w 286258"/>
                    <a:gd name="connsiteY155" fmla="*/ 16456 h 218261"/>
                    <a:gd name="connsiteX156" fmla="*/ 75226 w 286258"/>
                    <a:gd name="connsiteY156" fmla="*/ 34083 h 218261"/>
                    <a:gd name="connsiteX157" fmla="*/ 75391 w 286258"/>
                    <a:gd name="connsiteY157" fmla="*/ 36590 h 218261"/>
                    <a:gd name="connsiteX158" fmla="*/ 73324 w 286258"/>
                    <a:gd name="connsiteY158" fmla="*/ 41545 h 218261"/>
                    <a:gd name="connsiteX159" fmla="*/ 72898 w 286258"/>
                    <a:gd name="connsiteY159" fmla="*/ 40877 h 218261"/>
                    <a:gd name="connsiteX160" fmla="*/ 72012 w 286258"/>
                    <a:gd name="connsiteY160" fmla="*/ 42254 h 218261"/>
                    <a:gd name="connsiteX161" fmla="*/ 69371 w 286258"/>
                    <a:gd name="connsiteY161" fmla="*/ 48049 h 218261"/>
                    <a:gd name="connsiteX162" fmla="*/ 68101 w 286258"/>
                    <a:gd name="connsiteY162" fmla="*/ 49823 h 218261"/>
                    <a:gd name="connsiteX163" fmla="*/ 69631 w 286258"/>
                    <a:gd name="connsiteY163" fmla="*/ 49315 h 218261"/>
                    <a:gd name="connsiteX164" fmla="*/ 63505 w 286258"/>
                    <a:gd name="connsiteY164" fmla="*/ 64269 h 218261"/>
                    <a:gd name="connsiteX165" fmla="*/ 62104 w 286258"/>
                    <a:gd name="connsiteY165" fmla="*/ 69537 h 218261"/>
                    <a:gd name="connsiteX166" fmla="*/ 57733 w 286258"/>
                    <a:gd name="connsiteY166" fmla="*/ 77981 h 218261"/>
                    <a:gd name="connsiteX167" fmla="*/ 54696 w 286258"/>
                    <a:gd name="connsiteY167" fmla="*/ 85230 h 218261"/>
                    <a:gd name="connsiteX168" fmla="*/ 53881 w 286258"/>
                    <a:gd name="connsiteY168" fmla="*/ 86383 h 218261"/>
                    <a:gd name="connsiteX169" fmla="*/ 54442 w 286258"/>
                    <a:gd name="connsiteY169" fmla="*/ 86868 h 218261"/>
                    <a:gd name="connsiteX170" fmla="*/ 52581 w 286258"/>
                    <a:gd name="connsiteY170" fmla="*/ 91462 h 218261"/>
                    <a:gd name="connsiteX171" fmla="*/ 51122 w 286258"/>
                    <a:gd name="connsiteY171" fmla="*/ 92822 h 218261"/>
                    <a:gd name="connsiteX172" fmla="*/ 51901 w 286258"/>
                    <a:gd name="connsiteY172" fmla="*/ 95661 h 218261"/>
                    <a:gd name="connsiteX173" fmla="*/ 49213 w 286258"/>
                    <a:gd name="connsiteY173" fmla="*/ 100314 h 218261"/>
                    <a:gd name="connsiteX174" fmla="*/ 48871 w 286258"/>
                    <a:gd name="connsiteY174" fmla="*/ 99782 h 218261"/>
                    <a:gd name="connsiteX175" fmla="*/ 48103 w 286258"/>
                    <a:gd name="connsiteY175" fmla="*/ 100498 h 218261"/>
                    <a:gd name="connsiteX176" fmla="*/ 47092 w 286258"/>
                    <a:gd name="connsiteY176" fmla="*/ 104991 h 218261"/>
                    <a:gd name="connsiteX177" fmla="*/ 46183 w 286258"/>
                    <a:gd name="connsiteY177" fmla="*/ 107303 h 218261"/>
                    <a:gd name="connsiteX178" fmla="*/ 37397 w 286258"/>
                    <a:gd name="connsiteY178" fmla="*/ 128643 h 218261"/>
                    <a:gd name="connsiteX179" fmla="*/ 37031 w 286258"/>
                    <a:gd name="connsiteY179" fmla="*/ 131860 h 218261"/>
                    <a:gd name="connsiteX180" fmla="*/ 35956 w 286258"/>
                    <a:gd name="connsiteY180" fmla="*/ 133634 h 218261"/>
                    <a:gd name="connsiteX181" fmla="*/ 36346 w 286258"/>
                    <a:gd name="connsiteY181" fmla="*/ 135059 h 218261"/>
                    <a:gd name="connsiteX182" fmla="*/ 36937 w 286258"/>
                    <a:gd name="connsiteY182" fmla="*/ 134840 h 218261"/>
                    <a:gd name="connsiteX183" fmla="*/ 34987 w 286258"/>
                    <a:gd name="connsiteY183" fmla="*/ 137146 h 218261"/>
                    <a:gd name="connsiteX184" fmla="*/ 35962 w 286258"/>
                    <a:gd name="connsiteY184" fmla="*/ 137306 h 218261"/>
                    <a:gd name="connsiteX185" fmla="*/ 34816 w 286258"/>
                    <a:gd name="connsiteY185" fmla="*/ 138075 h 218261"/>
                    <a:gd name="connsiteX186" fmla="*/ 33173 w 286258"/>
                    <a:gd name="connsiteY186" fmla="*/ 142444 h 218261"/>
                    <a:gd name="connsiteX187" fmla="*/ 30946 w 286258"/>
                    <a:gd name="connsiteY187" fmla="*/ 146921 h 218261"/>
                    <a:gd name="connsiteX188" fmla="*/ 29067 w 286258"/>
                    <a:gd name="connsiteY188" fmla="*/ 150823 h 218261"/>
                    <a:gd name="connsiteX189" fmla="*/ 27372 w 286258"/>
                    <a:gd name="connsiteY189" fmla="*/ 157186 h 218261"/>
                    <a:gd name="connsiteX190" fmla="*/ 24601 w 286258"/>
                    <a:gd name="connsiteY190" fmla="*/ 162691 h 218261"/>
                    <a:gd name="connsiteX191" fmla="*/ 22905 w 286258"/>
                    <a:gd name="connsiteY191" fmla="*/ 163873 h 218261"/>
                    <a:gd name="connsiteX192" fmla="*/ 22840 w 286258"/>
                    <a:gd name="connsiteY192" fmla="*/ 164258 h 218261"/>
                    <a:gd name="connsiteX193" fmla="*/ 23372 w 286258"/>
                    <a:gd name="connsiteY193" fmla="*/ 164470 h 218261"/>
                    <a:gd name="connsiteX194" fmla="*/ 22876 w 286258"/>
                    <a:gd name="connsiteY194" fmla="*/ 164648 h 218261"/>
                    <a:gd name="connsiteX195" fmla="*/ 19425 w 286258"/>
                    <a:gd name="connsiteY195" fmla="*/ 174073 h 218261"/>
                    <a:gd name="connsiteX196" fmla="*/ 19035 w 286258"/>
                    <a:gd name="connsiteY196" fmla="*/ 175723 h 218261"/>
                    <a:gd name="connsiteX197" fmla="*/ 19171 w 286258"/>
                    <a:gd name="connsiteY197" fmla="*/ 175871 h 218261"/>
                    <a:gd name="connsiteX198" fmla="*/ 18114 w 286258"/>
                    <a:gd name="connsiteY198" fmla="*/ 177053 h 218261"/>
                    <a:gd name="connsiteX199" fmla="*/ 18232 w 286258"/>
                    <a:gd name="connsiteY199" fmla="*/ 177739 h 218261"/>
                    <a:gd name="connsiteX200" fmla="*/ 17104 w 286258"/>
                    <a:gd name="connsiteY200" fmla="*/ 179513 h 218261"/>
                    <a:gd name="connsiteX201" fmla="*/ 17618 w 286258"/>
                    <a:gd name="connsiteY201" fmla="*/ 179974 h 218261"/>
                    <a:gd name="connsiteX202" fmla="*/ 16696 w 286258"/>
                    <a:gd name="connsiteY202" fmla="*/ 179974 h 218261"/>
                    <a:gd name="connsiteX203" fmla="*/ 16353 w 286258"/>
                    <a:gd name="connsiteY203" fmla="*/ 180808 h 218261"/>
                    <a:gd name="connsiteX204" fmla="*/ 15733 w 286258"/>
                    <a:gd name="connsiteY204" fmla="*/ 182345 h 218261"/>
                    <a:gd name="connsiteX205" fmla="*/ 16223 w 286258"/>
                    <a:gd name="connsiteY205" fmla="*/ 182393 h 218261"/>
                    <a:gd name="connsiteX206" fmla="*/ 15798 w 286258"/>
                    <a:gd name="connsiteY206" fmla="*/ 183498 h 218261"/>
                    <a:gd name="connsiteX207" fmla="*/ 14368 w 286258"/>
                    <a:gd name="connsiteY207" fmla="*/ 185397 h 218261"/>
                    <a:gd name="connsiteX208" fmla="*/ 13328 w 286258"/>
                    <a:gd name="connsiteY208" fmla="*/ 188530 h 218261"/>
                    <a:gd name="connsiteX209" fmla="*/ 12933 w 286258"/>
                    <a:gd name="connsiteY209" fmla="*/ 188761 h 218261"/>
                    <a:gd name="connsiteX210" fmla="*/ 12454 w 286258"/>
                    <a:gd name="connsiteY210" fmla="*/ 188862 h 218261"/>
                    <a:gd name="connsiteX211" fmla="*/ 12383 w 286258"/>
                    <a:gd name="connsiteY211" fmla="*/ 190446 h 218261"/>
                    <a:gd name="connsiteX212" fmla="*/ 12797 w 286258"/>
                    <a:gd name="connsiteY212" fmla="*/ 189825 h 218261"/>
                    <a:gd name="connsiteX213" fmla="*/ 12980 w 286258"/>
                    <a:gd name="connsiteY213" fmla="*/ 190174 h 218261"/>
                    <a:gd name="connsiteX214" fmla="*/ 12117 w 286258"/>
                    <a:gd name="connsiteY214" fmla="*/ 192729 h 218261"/>
                    <a:gd name="connsiteX215" fmla="*/ 11414 w 286258"/>
                    <a:gd name="connsiteY215" fmla="*/ 192469 h 218261"/>
                    <a:gd name="connsiteX216" fmla="*/ 11414 w 286258"/>
                    <a:gd name="connsiteY216" fmla="*/ 193592 h 218261"/>
                    <a:gd name="connsiteX217" fmla="*/ 8655 w 286258"/>
                    <a:gd name="connsiteY217" fmla="*/ 198571 h 218261"/>
                    <a:gd name="connsiteX218" fmla="*/ 8383 w 286258"/>
                    <a:gd name="connsiteY218" fmla="*/ 201226 h 218261"/>
                    <a:gd name="connsiteX219" fmla="*/ 0 w 286258"/>
                    <a:gd name="connsiteY219" fmla="*/ 218261 h 218261"/>
                    <a:gd name="connsiteX220" fmla="*/ 0 w 286258"/>
                    <a:gd name="connsiteY220" fmla="*/ 192705 h 218261"/>
                    <a:gd name="connsiteX221" fmla="*/ 3078 w 286258"/>
                    <a:gd name="connsiteY221" fmla="*/ 187094 h 218261"/>
                    <a:gd name="connsiteX222" fmla="*/ 1607 w 286258"/>
                    <a:gd name="connsiteY222" fmla="*/ 187377 h 218261"/>
                    <a:gd name="connsiteX223" fmla="*/ 3096 w 286258"/>
                    <a:gd name="connsiteY223" fmla="*/ 184841 h 218261"/>
                    <a:gd name="connsiteX224" fmla="*/ 2777 w 286258"/>
                    <a:gd name="connsiteY224" fmla="*/ 184545 h 218261"/>
                    <a:gd name="connsiteX225" fmla="*/ 2972 w 286258"/>
                    <a:gd name="connsiteY225" fmla="*/ 183729 h 218261"/>
                    <a:gd name="connsiteX226" fmla="*/ 4153 w 286258"/>
                    <a:gd name="connsiteY226" fmla="*/ 181098 h 218261"/>
                    <a:gd name="connsiteX227" fmla="*/ 5288 w 286258"/>
                    <a:gd name="connsiteY227" fmla="*/ 177952 h 218261"/>
                    <a:gd name="connsiteX228" fmla="*/ 6097 w 286258"/>
                    <a:gd name="connsiteY228" fmla="*/ 178319 h 218261"/>
                    <a:gd name="connsiteX229" fmla="*/ 9671 w 286258"/>
                    <a:gd name="connsiteY229" fmla="*/ 166363 h 218261"/>
                    <a:gd name="connsiteX230" fmla="*/ 10262 w 286258"/>
                    <a:gd name="connsiteY230" fmla="*/ 166457 h 218261"/>
                    <a:gd name="connsiteX231" fmla="*/ 10109 w 286258"/>
                    <a:gd name="connsiteY231" fmla="*/ 165428 h 218261"/>
                    <a:gd name="connsiteX232" fmla="*/ 10634 w 286258"/>
                    <a:gd name="connsiteY232" fmla="*/ 165493 h 218261"/>
                    <a:gd name="connsiteX233" fmla="*/ 10977 w 286258"/>
                    <a:gd name="connsiteY233" fmla="*/ 164618 h 218261"/>
                    <a:gd name="connsiteX234" fmla="*/ 11320 w 286258"/>
                    <a:gd name="connsiteY234" fmla="*/ 163790 h 218261"/>
                    <a:gd name="connsiteX235" fmla="*/ 11822 w 286258"/>
                    <a:gd name="connsiteY235" fmla="*/ 162608 h 218261"/>
                    <a:gd name="connsiteX236" fmla="*/ 11993 w 286258"/>
                    <a:gd name="connsiteY236" fmla="*/ 162082 h 218261"/>
                    <a:gd name="connsiteX237" fmla="*/ 12371 w 286258"/>
                    <a:gd name="connsiteY237" fmla="*/ 160509 h 218261"/>
                    <a:gd name="connsiteX238" fmla="*/ 12998 w 286258"/>
                    <a:gd name="connsiteY238" fmla="*/ 160237 h 218261"/>
                    <a:gd name="connsiteX239" fmla="*/ 13139 w 286258"/>
                    <a:gd name="connsiteY239" fmla="*/ 159982 h 218261"/>
                    <a:gd name="connsiteX240" fmla="*/ 12743 w 286258"/>
                    <a:gd name="connsiteY240" fmla="*/ 159161 h 218261"/>
                    <a:gd name="connsiteX241" fmla="*/ 13127 w 286258"/>
                    <a:gd name="connsiteY241" fmla="*/ 159693 h 218261"/>
                    <a:gd name="connsiteX242" fmla="*/ 13447 w 286258"/>
                    <a:gd name="connsiteY242" fmla="*/ 159468 h 218261"/>
                    <a:gd name="connsiteX243" fmla="*/ 13872 w 286258"/>
                    <a:gd name="connsiteY243" fmla="*/ 158806 h 218261"/>
                    <a:gd name="connsiteX244" fmla="*/ 13506 w 286258"/>
                    <a:gd name="connsiteY244" fmla="*/ 158776 h 218261"/>
                    <a:gd name="connsiteX245" fmla="*/ 13783 w 286258"/>
                    <a:gd name="connsiteY245" fmla="*/ 158138 h 218261"/>
                    <a:gd name="connsiteX246" fmla="*/ 13340 w 286258"/>
                    <a:gd name="connsiteY246" fmla="*/ 157546 h 218261"/>
                    <a:gd name="connsiteX247" fmla="*/ 14043 w 286258"/>
                    <a:gd name="connsiteY247" fmla="*/ 155477 h 218261"/>
                    <a:gd name="connsiteX248" fmla="*/ 14681 w 286258"/>
                    <a:gd name="connsiteY248" fmla="*/ 156068 h 218261"/>
                    <a:gd name="connsiteX249" fmla="*/ 14983 w 286258"/>
                    <a:gd name="connsiteY249" fmla="*/ 155382 h 218261"/>
                    <a:gd name="connsiteX250" fmla="*/ 14799 w 286258"/>
                    <a:gd name="connsiteY250" fmla="*/ 154093 h 218261"/>
                    <a:gd name="connsiteX251" fmla="*/ 15721 w 286258"/>
                    <a:gd name="connsiteY251" fmla="*/ 153726 h 218261"/>
                    <a:gd name="connsiteX252" fmla="*/ 16188 w 286258"/>
                    <a:gd name="connsiteY252" fmla="*/ 152698 h 218261"/>
                    <a:gd name="connsiteX253" fmla="*/ 15904 w 286258"/>
                    <a:gd name="connsiteY253" fmla="*/ 151089 h 218261"/>
                    <a:gd name="connsiteX254" fmla="*/ 16950 w 286258"/>
                    <a:gd name="connsiteY254" fmla="*/ 151018 h 218261"/>
                    <a:gd name="connsiteX255" fmla="*/ 18197 w 286258"/>
                    <a:gd name="connsiteY255" fmla="*/ 148322 h 218261"/>
                    <a:gd name="connsiteX256" fmla="*/ 18067 w 286258"/>
                    <a:gd name="connsiteY256" fmla="*/ 147376 h 218261"/>
                    <a:gd name="connsiteX257" fmla="*/ 18019 w 286258"/>
                    <a:gd name="connsiteY257" fmla="*/ 145259 h 218261"/>
                    <a:gd name="connsiteX258" fmla="*/ 19089 w 286258"/>
                    <a:gd name="connsiteY258" fmla="*/ 144011 h 218261"/>
                    <a:gd name="connsiteX259" fmla="*/ 19945 w 286258"/>
                    <a:gd name="connsiteY259" fmla="*/ 144549 h 218261"/>
                    <a:gd name="connsiteX260" fmla="*/ 20052 w 286258"/>
                    <a:gd name="connsiteY260" fmla="*/ 141351 h 218261"/>
                    <a:gd name="connsiteX261" fmla="*/ 20749 w 286258"/>
                    <a:gd name="connsiteY261" fmla="*/ 141014 h 218261"/>
                    <a:gd name="connsiteX262" fmla="*/ 20749 w 286258"/>
                    <a:gd name="connsiteY262" fmla="*/ 140665 h 218261"/>
                    <a:gd name="connsiteX263" fmla="*/ 20678 w 286258"/>
                    <a:gd name="connsiteY263" fmla="*/ 142066 h 218261"/>
                    <a:gd name="connsiteX264" fmla="*/ 21003 w 286258"/>
                    <a:gd name="connsiteY264" fmla="*/ 142261 h 218261"/>
                    <a:gd name="connsiteX265" fmla="*/ 21564 w 286258"/>
                    <a:gd name="connsiteY265" fmla="*/ 141079 h 218261"/>
                    <a:gd name="connsiteX266" fmla="*/ 21729 w 286258"/>
                    <a:gd name="connsiteY266" fmla="*/ 139701 h 218261"/>
                    <a:gd name="connsiteX267" fmla="*/ 21960 w 286258"/>
                    <a:gd name="connsiteY267" fmla="*/ 136591 h 218261"/>
                    <a:gd name="connsiteX268" fmla="*/ 22102 w 286258"/>
                    <a:gd name="connsiteY268" fmla="*/ 135999 h 218261"/>
                    <a:gd name="connsiteX269" fmla="*/ 22740 w 286258"/>
                    <a:gd name="connsiteY269" fmla="*/ 136715 h 218261"/>
                    <a:gd name="connsiteX270" fmla="*/ 23803 w 286258"/>
                    <a:gd name="connsiteY270" fmla="*/ 136165 h 218261"/>
                    <a:gd name="connsiteX271" fmla="*/ 23650 w 286258"/>
                    <a:gd name="connsiteY271" fmla="*/ 134888 h 218261"/>
                    <a:gd name="connsiteX272" fmla="*/ 23396 w 286258"/>
                    <a:gd name="connsiteY272" fmla="*/ 134444 h 218261"/>
                    <a:gd name="connsiteX273" fmla="*/ 23396 w 286258"/>
                    <a:gd name="connsiteY273" fmla="*/ 135497 h 218261"/>
                    <a:gd name="connsiteX274" fmla="*/ 23094 w 286258"/>
                    <a:gd name="connsiteY274" fmla="*/ 135402 h 218261"/>
                    <a:gd name="connsiteX275" fmla="*/ 23189 w 286258"/>
                    <a:gd name="connsiteY275" fmla="*/ 134811 h 218261"/>
                    <a:gd name="connsiteX276" fmla="*/ 22840 w 286258"/>
                    <a:gd name="connsiteY276" fmla="*/ 134763 h 218261"/>
                    <a:gd name="connsiteX277" fmla="*/ 22840 w 286258"/>
                    <a:gd name="connsiteY277" fmla="*/ 134326 h 218261"/>
                    <a:gd name="connsiteX278" fmla="*/ 23502 w 286258"/>
                    <a:gd name="connsiteY278" fmla="*/ 134119 h 218261"/>
                    <a:gd name="connsiteX279" fmla="*/ 24282 w 286258"/>
                    <a:gd name="connsiteY279" fmla="*/ 131943 h 218261"/>
                    <a:gd name="connsiteX280" fmla="*/ 24660 w 286258"/>
                    <a:gd name="connsiteY280" fmla="*/ 130329 h 218261"/>
                    <a:gd name="connsiteX281" fmla="*/ 25316 w 286258"/>
                    <a:gd name="connsiteY281" fmla="*/ 130423 h 218261"/>
                    <a:gd name="connsiteX282" fmla="*/ 25026 w 286258"/>
                    <a:gd name="connsiteY282" fmla="*/ 129501 h 218261"/>
                    <a:gd name="connsiteX283" fmla="*/ 25617 w 286258"/>
                    <a:gd name="connsiteY283" fmla="*/ 129584 h 218261"/>
                    <a:gd name="connsiteX284" fmla="*/ 25416 w 286258"/>
                    <a:gd name="connsiteY284" fmla="*/ 127887 h 218261"/>
                    <a:gd name="connsiteX285" fmla="*/ 26409 w 286258"/>
                    <a:gd name="connsiteY285" fmla="*/ 126237 h 218261"/>
                    <a:gd name="connsiteX286" fmla="*/ 26781 w 286258"/>
                    <a:gd name="connsiteY286" fmla="*/ 126538 h 218261"/>
                    <a:gd name="connsiteX287" fmla="*/ 26609 w 286258"/>
                    <a:gd name="connsiteY287" fmla="*/ 126243 h 218261"/>
                    <a:gd name="connsiteX288" fmla="*/ 27407 w 286258"/>
                    <a:gd name="connsiteY288" fmla="*/ 124865 h 218261"/>
                    <a:gd name="connsiteX289" fmla="*/ 28240 w 286258"/>
                    <a:gd name="connsiteY289" fmla="*/ 119206 h 218261"/>
                    <a:gd name="connsiteX290" fmla="*/ 28671 w 286258"/>
                    <a:gd name="connsiteY290" fmla="*/ 118792 h 218261"/>
                    <a:gd name="connsiteX291" fmla="*/ 29510 w 286258"/>
                    <a:gd name="connsiteY291" fmla="*/ 119662 h 218261"/>
                    <a:gd name="connsiteX292" fmla="*/ 30024 w 286258"/>
                    <a:gd name="connsiteY292" fmla="*/ 118278 h 218261"/>
                    <a:gd name="connsiteX293" fmla="*/ 29752 w 286258"/>
                    <a:gd name="connsiteY293" fmla="*/ 117391 h 218261"/>
                    <a:gd name="connsiteX294" fmla="*/ 29676 w 286258"/>
                    <a:gd name="connsiteY294" fmla="*/ 116829 h 218261"/>
                    <a:gd name="connsiteX295" fmla="*/ 30001 w 286258"/>
                    <a:gd name="connsiteY295" fmla="*/ 116658 h 218261"/>
                    <a:gd name="connsiteX296" fmla="*/ 29847 w 286258"/>
                    <a:gd name="connsiteY296" fmla="*/ 117113 h 218261"/>
                    <a:gd name="connsiteX297" fmla="*/ 30887 w 286258"/>
                    <a:gd name="connsiteY297" fmla="*/ 117220 h 218261"/>
                    <a:gd name="connsiteX298" fmla="*/ 30237 w 286258"/>
                    <a:gd name="connsiteY298" fmla="*/ 116350 h 218261"/>
                    <a:gd name="connsiteX299" fmla="*/ 29747 w 286258"/>
                    <a:gd name="connsiteY299" fmla="*/ 116143 h 218261"/>
                    <a:gd name="connsiteX300" fmla="*/ 30538 w 286258"/>
                    <a:gd name="connsiteY300" fmla="*/ 116007 h 218261"/>
                    <a:gd name="connsiteX301" fmla="*/ 30822 w 286258"/>
                    <a:gd name="connsiteY301" fmla="*/ 115487 h 218261"/>
                    <a:gd name="connsiteX302" fmla="*/ 31005 w 286258"/>
                    <a:gd name="connsiteY302" fmla="*/ 116463 h 218261"/>
                    <a:gd name="connsiteX303" fmla="*/ 31070 w 286258"/>
                    <a:gd name="connsiteY303" fmla="*/ 112986 h 218261"/>
                    <a:gd name="connsiteX304" fmla="*/ 31572 w 286258"/>
                    <a:gd name="connsiteY304" fmla="*/ 113577 h 218261"/>
                    <a:gd name="connsiteX305" fmla="*/ 33114 w 286258"/>
                    <a:gd name="connsiteY305" fmla="*/ 113063 h 218261"/>
                    <a:gd name="connsiteX306" fmla="*/ 36411 w 286258"/>
                    <a:gd name="connsiteY306" fmla="*/ 106156 h 218261"/>
                    <a:gd name="connsiteX307" fmla="*/ 36576 w 286258"/>
                    <a:gd name="connsiteY307" fmla="*/ 105654 h 218261"/>
                    <a:gd name="connsiteX308" fmla="*/ 35560 w 286258"/>
                    <a:gd name="connsiteY308" fmla="*/ 104648 h 218261"/>
                    <a:gd name="connsiteX309" fmla="*/ 35968 w 286258"/>
                    <a:gd name="connsiteY309" fmla="*/ 102999 h 218261"/>
                    <a:gd name="connsiteX310" fmla="*/ 35838 w 286258"/>
                    <a:gd name="connsiteY310" fmla="*/ 102721 h 218261"/>
                    <a:gd name="connsiteX311" fmla="*/ 39973 w 286258"/>
                    <a:gd name="connsiteY311" fmla="*/ 94673 h 218261"/>
                    <a:gd name="connsiteX312" fmla="*/ 41155 w 286258"/>
                    <a:gd name="connsiteY312" fmla="*/ 88896 h 218261"/>
                    <a:gd name="connsiteX313" fmla="*/ 43099 w 286258"/>
                    <a:gd name="connsiteY313" fmla="*/ 86484 h 218261"/>
                    <a:gd name="connsiteX314" fmla="*/ 43583 w 286258"/>
                    <a:gd name="connsiteY314" fmla="*/ 84355 h 218261"/>
                    <a:gd name="connsiteX315" fmla="*/ 43861 w 286258"/>
                    <a:gd name="connsiteY315" fmla="*/ 84704 h 218261"/>
                    <a:gd name="connsiteX316" fmla="*/ 44387 w 286258"/>
                    <a:gd name="connsiteY316" fmla="*/ 83273 h 218261"/>
                    <a:gd name="connsiteX317" fmla="*/ 44345 w 286258"/>
                    <a:gd name="connsiteY317" fmla="*/ 82989 h 218261"/>
                    <a:gd name="connsiteX318" fmla="*/ 44995 w 286258"/>
                    <a:gd name="connsiteY318" fmla="*/ 81469 h 218261"/>
                    <a:gd name="connsiteX319" fmla="*/ 44717 w 286258"/>
                    <a:gd name="connsiteY319" fmla="*/ 79908 h 218261"/>
                    <a:gd name="connsiteX320" fmla="*/ 45627 w 286258"/>
                    <a:gd name="connsiteY320" fmla="*/ 77579 h 218261"/>
                    <a:gd name="connsiteX321" fmla="*/ 47086 w 286258"/>
                    <a:gd name="connsiteY321" fmla="*/ 75805 h 218261"/>
                    <a:gd name="connsiteX322" fmla="*/ 49243 w 286258"/>
                    <a:gd name="connsiteY322" fmla="*/ 69401 h 218261"/>
                    <a:gd name="connsiteX323" fmla="*/ 50377 w 286258"/>
                    <a:gd name="connsiteY323" fmla="*/ 66255 h 218261"/>
                    <a:gd name="connsiteX324" fmla="*/ 50909 w 286258"/>
                    <a:gd name="connsiteY324" fmla="*/ 65629 h 218261"/>
                    <a:gd name="connsiteX325" fmla="*/ 50791 w 286258"/>
                    <a:gd name="connsiteY325" fmla="*/ 65321 h 218261"/>
                    <a:gd name="connsiteX326" fmla="*/ 51435 w 286258"/>
                    <a:gd name="connsiteY326" fmla="*/ 64937 h 218261"/>
                    <a:gd name="connsiteX327" fmla="*/ 51600 w 286258"/>
                    <a:gd name="connsiteY327" fmla="*/ 64682 h 218261"/>
                    <a:gd name="connsiteX328" fmla="*/ 51057 w 286258"/>
                    <a:gd name="connsiteY328" fmla="*/ 64091 h 218261"/>
                    <a:gd name="connsiteX329" fmla="*/ 51464 w 286258"/>
                    <a:gd name="connsiteY329" fmla="*/ 62447 h 218261"/>
                    <a:gd name="connsiteX330" fmla="*/ 51328 w 286258"/>
                    <a:gd name="connsiteY330" fmla="*/ 62163 h 218261"/>
                    <a:gd name="connsiteX331" fmla="*/ 57455 w 286258"/>
                    <a:gd name="connsiteY331" fmla="*/ 49013 h 218261"/>
                    <a:gd name="connsiteX332" fmla="*/ 58087 w 286258"/>
                    <a:gd name="connsiteY332" fmla="*/ 48771 h 218261"/>
                    <a:gd name="connsiteX333" fmla="*/ 58855 w 286258"/>
                    <a:gd name="connsiteY333" fmla="*/ 46642 h 218261"/>
                    <a:gd name="connsiteX334" fmla="*/ 58755 w 286258"/>
                    <a:gd name="connsiteY334" fmla="*/ 45920 h 218261"/>
                    <a:gd name="connsiteX335" fmla="*/ 58406 w 286258"/>
                    <a:gd name="connsiteY335" fmla="*/ 45867 h 218261"/>
                    <a:gd name="connsiteX336" fmla="*/ 59127 w 286258"/>
                    <a:gd name="connsiteY336" fmla="*/ 43739 h 218261"/>
                    <a:gd name="connsiteX337" fmla="*/ 60438 w 286258"/>
                    <a:gd name="connsiteY337" fmla="*/ 42319 h 218261"/>
                    <a:gd name="connsiteX338" fmla="*/ 61147 w 286258"/>
                    <a:gd name="connsiteY338" fmla="*/ 40463 h 218261"/>
                    <a:gd name="connsiteX339" fmla="*/ 60964 w 286258"/>
                    <a:gd name="connsiteY339" fmla="*/ 39428 h 218261"/>
                    <a:gd name="connsiteX340" fmla="*/ 61520 w 286258"/>
                    <a:gd name="connsiteY340" fmla="*/ 39523 h 218261"/>
                    <a:gd name="connsiteX341" fmla="*/ 62873 w 286258"/>
                    <a:gd name="connsiteY341" fmla="*/ 36353 h 218261"/>
                    <a:gd name="connsiteX342" fmla="*/ 63127 w 286258"/>
                    <a:gd name="connsiteY342" fmla="*/ 35715 h 218261"/>
                    <a:gd name="connsiteX343" fmla="*/ 63079 w 286258"/>
                    <a:gd name="connsiteY343" fmla="*/ 33598 h 218261"/>
                    <a:gd name="connsiteX344" fmla="*/ 64155 w 286258"/>
                    <a:gd name="connsiteY344" fmla="*/ 32344 h 218261"/>
                    <a:gd name="connsiteX345" fmla="*/ 65017 w 286258"/>
                    <a:gd name="connsiteY345" fmla="*/ 32935 h 218261"/>
                    <a:gd name="connsiteX346" fmla="*/ 65053 w 286258"/>
                    <a:gd name="connsiteY346" fmla="*/ 31877 h 218261"/>
                    <a:gd name="connsiteX347" fmla="*/ 65053 w 286258"/>
                    <a:gd name="connsiteY347" fmla="*/ 31617 h 218261"/>
                    <a:gd name="connsiteX348" fmla="*/ 65106 w 286258"/>
                    <a:gd name="connsiteY348" fmla="*/ 29731 h 218261"/>
                    <a:gd name="connsiteX349" fmla="*/ 65821 w 286258"/>
                    <a:gd name="connsiteY349" fmla="*/ 29009 h 218261"/>
                    <a:gd name="connsiteX350" fmla="*/ 66222 w 286258"/>
                    <a:gd name="connsiteY350" fmla="*/ 30074 h 218261"/>
                    <a:gd name="connsiteX351" fmla="*/ 66506 w 286258"/>
                    <a:gd name="connsiteY351" fmla="*/ 29677 h 218261"/>
                    <a:gd name="connsiteX352" fmla="*/ 66801 w 286258"/>
                    <a:gd name="connsiteY352" fmla="*/ 28016 h 218261"/>
                    <a:gd name="connsiteX353" fmla="*/ 67168 w 286258"/>
                    <a:gd name="connsiteY353" fmla="*/ 24344 h 218261"/>
                    <a:gd name="connsiteX354" fmla="*/ 67812 w 286258"/>
                    <a:gd name="connsiteY354" fmla="*/ 25059 h 218261"/>
                    <a:gd name="connsiteX355" fmla="*/ 68875 w 286258"/>
                    <a:gd name="connsiteY355" fmla="*/ 24504 h 218261"/>
                    <a:gd name="connsiteX356" fmla="*/ 68721 w 286258"/>
                    <a:gd name="connsiteY356" fmla="*/ 23232 h 218261"/>
                    <a:gd name="connsiteX357" fmla="*/ 68467 w 286258"/>
                    <a:gd name="connsiteY357" fmla="*/ 22789 h 218261"/>
                    <a:gd name="connsiteX358" fmla="*/ 68467 w 286258"/>
                    <a:gd name="connsiteY358" fmla="*/ 23841 h 218261"/>
                    <a:gd name="connsiteX359" fmla="*/ 68160 w 286258"/>
                    <a:gd name="connsiteY359" fmla="*/ 23753 h 218261"/>
                    <a:gd name="connsiteX360" fmla="*/ 68261 w 286258"/>
                    <a:gd name="connsiteY360" fmla="*/ 23161 h 218261"/>
                    <a:gd name="connsiteX361" fmla="*/ 67912 w 286258"/>
                    <a:gd name="connsiteY361" fmla="*/ 23108 h 218261"/>
                    <a:gd name="connsiteX362" fmla="*/ 67912 w 286258"/>
                    <a:gd name="connsiteY362" fmla="*/ 22670 h 218261"/>
                    <a:gd name="connsiteX363" fmla="*/ 68574 w 286258"/>
                    <a:gd name="connsiteY363" fmla="*/ 22464 h 218261"/>
                    <a:gd name="connsiteX364" fmla="*/ 69354 w 286258"/>
                    <a:gd name="connsiteY364" fmla="*/ 20288 h 218261"/>
                    <a:gd name="connsiteX365" fmla="*/ 69732 w 286258"/>
                    <a:gd name="connsiteY365" fmla="*/ 18673 h 218261"/>
                    <a:gd name="connsiteX366" fmla="*/ 70387 w 286258"/>
                    <a:gd name="connsiteY366" fmla="*/ 18768 h 218261"/>
                    <a:gd name="connsiteX367" fmla="*/ 70098 w 286258"/>
                    <a:gd name="connsiteY367" fmla="*/ 17845 h 218261"/>
                    <a:gd name="connsiteX368" fmla="*/ 70689 w 286258"/>
                    <a:gd name="connsiteY368" fmla="*/ 17928 h 218261"/>
                    <a:gd name="connsiteX369" fmla="*/ 70488 w 286258"/>
                    <a:gd name="connsiteY369" fmla="*/ 16231 h 218261"/>
                    <a:gd name="connsiteX370" fmla="*/ 71480 w 286258"/>
                    <a:gd name="connsiteY370" fmla="*/ 14587 h 218261"/>
                    <a:gd name="connsiteX371" fmla="*/ 71853 w 286258"/>
                    <a:gd name="connsiteY371" fmla="*/ 14889 h 218261"/>
                    <a:gd name="connsiteX372" fmla="*/ 71687 w 286258"/>
                    <a:gd name="connsiteY372" fmla="*/ 14587 h 218261"/>
                    <a:gd name="connsiteX373" fmla="*/ 72827 w 286258"/>
                    <a:gd name="connsiteY373" fmla="*/ 13050 h 218261"/>
                    <a:gd name="connsiteX374" fmla="*/ 72331 w 286258"/>
                    <a:gd name="connsiteY374" fmla="*/ 13363 h 218261"/>
                    <a:gd name="connsiteX375" fmla="*/ 71740 w 286258"/>
                    <a:gd name="connsiteY375" fmla="*/ 11938 h 218261"/>
                    <a:gd name="connsiteX376" fmla="*/ 73347 w 286258"/>
                    <a:gd name="connsiteY376" fmla="*/ 11383 h 218261"/>
                    <a:gd name="connsiteX377" fmla="*/ 73223 w 286258"/>
                    <a:gd name="connsiteY377" fmla="*/ 11063 h 218261"/>
                    <a:gd name="connsiteX378" fmla="*/ 73070 w 286258"/>
                    <a:gd name="connsiteY378" fmla="*/ 10525 h 218261"/>
                    <a:gd name="connsiteX379" fmla="*/ 72940 w 286258"/>
                    <a:gd name="connsiteY379" fmla="*/ 8331 h 218261"/>
                    <a:gd name="connsiteX380" fmla="*/ 76112 w 286258"/>
                    <a:gd name="connsiteY380" fmla="*/ 1330 h 218261"/>
                    <a:gd name="connsiteX381" fmla="*/ 76614 w 286258"/>
                    <a:gd name="connsiteY381" fmla="*/ 1922 h 218261"/>
                    <a:gd name="connsiteX382" fmla="*/ 77276 w 286258"/>
                    <a:gd name="connsiteY382" fmla="*/ 0 h 218261"/>
                    <a:gd name="connsiteX383" fmla="*/ 78871 w 286258"/>
                    <a:gd name="connsiteY383" fmla="*/ 1478 h 218261"/>
                    <a:gd name="connsiteX384" fmla="*/ 78842 w 286258"/>
                    <a:gd name="connsiteY384" fmla="*/ 656 h 218261"/>
                    <a:gd name="connsiteX385" fmla="*/ 79379 w 286258"/>
                    <a:gd name="connsiteY385" fmla="*/ 1502 h 218261"/>
                    <a:gd name="connsiteX386" fmla="*/ 79574 w 286258"/>
                    <a:gd name="connsiteY386" fmla="*/ 1230 h 218261"/>
                    <a:gd name="connsiteX387" fmla="*/ 79923 w 286258"/>
                    <a:gd name="connsiteY387" fmla="*/ 1626 h 218261"/>
                    <a:gd name="connsiteX388" fmla="*/ 84472 w 286258"/>
                    <a:gd name="connsiteY388" fmla="*/ 3489 h 218261"/>
                    <a:gd name="connsiteX389" fmla="*/ 85364 w 286258"/>
                    <a:gd name="connsiteY389" fmla="*/ 4754 h 218261"/>
                    <a:gd name="connsiteX390" fmla="*/ 86038 w 286258"/>
                    <a:gd name="connsiteY390" fmla="*/ 5505 h 218261"/>
                    <a:gd name="connsiteX391" fmla="*/ 87373 w 286258"/>
                    <a:gd name="connsiteY391" fmla="*/ 5688 h 218261"/>
                    <a:gd name="connsiteX392" fmla="*/ 87840 w 286258"/>
                    <a:gd name="connsiteY392" fmla="*/ 6942 h 218261"/>
                    <a:gd name="connsiteX393" fmla="*/ 88915 w 286258"/>
                    <a:gd name="connsiteY393" fmla="*/ 6906 h 218261"/>
                    <a:gd name="connsiteX394" fmla="*/ 89015 w 286258"/>
                    <a:gd name="connsiteY394" fmla="*/ 8089 h 218261"/>
                    <a:gd name="connsiteX395" fmla="*/ 90356 w 286258"/>
                    <a:gd name="connsiteY395" fmla="*/ 10135 h 218261"/>
                    <a:gd name="connsiteX396" fmla="*/ 91822 w 286258"/>
                    <a:gd name="connsiteY396" fmla="*/ 10407 h 218261"/>
                    <a:gd name="connsiteX397" fmla="*/ 91768 w 286258"/>
                    <a:gd name="connsiteY397" fmla="*/ 11341 h 218261"/>
                    <a:gd name="connsiteX398" fmla="*/ 92773 w 286258"/>
                    <a:gd name="connsiteY398" fmla="*/ 10714 h 218261"/>
                    <a:gd name="connsiteX399" fmla="*/ 94959 w 286258"/>
                    <a:gd name="connsiteY399" fmla="*/ 11767 h 218261"/>
                    <a:gd name="connsiteX400" fmla="*/ 94710 w 286258"/>
                    <a:gd name="connsiteY400" fmla="*/ 12737 h 218261"/>
                    <a:gd name="connsiteX401" fmla="*/ 94799 w 286258"/>
                    <a:gd name="connsiteY401" fmla="*/ 13156 h 218261"/>
                    <a:gd name="connsiteX402" fmla="*/ 95467 w 286258"/>
                    <a:gd name="connsiteY402" fmla="*/ 13801 h 218261"/>
                    <a:gd name="connsiteX403" fmla="*/ 96247 w 286258"/>
                    <a:gd name="connsiteY403" fmla="*/ 12819 h 218261"/>
                    <a:gd name="connsiteX404" fmla="*/ 99898 w 286258"/>
                    <a:gd name="connsiteY404" fmla="*/ 18555 h 218261"/>
                    <a:gd name="connsiteX405" fmla="*/ 101404 w 286258"/>
                    <a:gd name="connsiteY405" fmla="*/ 17964 h 218261"/>
                    <a:gd name="connsiteX406" fmla="*/ 101965 w 286258"/>
                    <a:gd name="connsiteY406" fmla="*/ 19832 h 218261"/>
                    <a:gd name="connsiteX407" fmla="*/ 102556 w 286258"/>
                    <a:gd name="connsiteY407" fmla="*/ 19590 h 218261"/>
                    <a:gd name="connsiteX408" fmla="*/ 102633 w 286258"/>
                    <a:gd name="connsiteY408" fmla="*/ 22168 h 218261"/>
                    <a:gd name="connsiteX409" fmla="*/ 104216 w 286258"/>
                    <a:gd name="connsiteY409" fmla="*/ 21281 h 218261"/>
                    <a:gd name="connsiteX410" fmla="*/ 104388 w 286258"/>
                    <a:gd name="connsiteY410" fmla="*/ 23770 h 218261"/>
                    <a:gd name="connsiteX411" fmla="*/ 106580 w 286258"/>
                    <a:gd name="connsiteY411" fmla="*/ 22818 h 218261"/>
                    <a:gd name="connsiteX412" fmla="*/ 107472 w 286258"/>
                    <a:gd name="connsiteY412" fmla="*/ 24107 h 218261"/>
                    <a:gd name="connsiteX413" fmla="*/ 108517 w 286258"/>
                    <a:gd name="connsiteY413" fmla="*/ 24107 h 218261"/>
                    <a:gd name="connsiteX414" fmla="*/ 109256 w 286258"/>
                    <a:gd name="connsiteY414" fmla="*/ 26851 h 218261"/>
                    <a:gd name="connsiteX415" fmla="*/ 110798 w 286258"/>
                    <a:gd name="connsiteY415" fmla="*/ 27277 h 218261"/>
                    <a:gd name="connsiteX416" fmla="*/ 111743 w 286258"/>
                    <a:gd name="connsiteY416" fmla="*/ 28944 h 218261"/>
                    <a:gd name="connsiteX417" fmla="*/ 114106 w 286258"/>
                    <a:gd name="connsiteY417" fmla="*/ 30227 h 218261"/>
                    <a:gd name="connsiteX418" fmla="*/ 114106 w 286258"/>
                    <a:gd name="connsiteY418" fmla="*/ 31410 h 218261"/>
                    <a:gd name="connsiteX419" fmla="*/ 115158 w 286258"/>
                    <a:gd name="connsiteY419" fmla="*/ 31410 h 218261"/>
                    <a:gd name="connsiteX420" fmla="*/ 115075 w 286258"/>
                    <a:gd name="connsiteY420" fmla="*/ 33267 h 218261"/>
                    <a:gd name="connsiteX421" fmla="*/ 116930 w 286258"/>
                    <a:gd name="connsiteY421" fmla="*/ 33509 h 218261"/>
                    <a:gd name="connsiteX422" fmla="*/ 119506 w 286258"/>
                    <a:gd name="connsiteY422" fmla="*/ 35443 h 218261"/>
                    <a:gd name="connsiteX423" fmla="*/ 120316 w 286258"/>
                    <a:gd name="connsiteY423" fmla="*/ 37542 h 218261"/>
                    <a:gd name="connsiteX424" fmla="*/ 123535 w 286258"/>
                    <a:gd name="connsiteY424" fmla="*/ 37784 h 218261"/>
                    <a:gd name="connsiteX425" fmla="*/ 124126 w 286258"/>
                    <a:gd name="connsiteY425" fmla="*/ 39883 h 218261"/>
                    <a:gd name="connsiteX426" fmla="*/ 126377 w 286258"/>
                    <a:gd name="connsiteY426" fmla="*/ 42722 h 218261"/>
                    <a:gd name="connsiteX427" fmla="*/ 125704 w 286258"/>
                    <a:gd name="connsiteY427" fmla="*/ 39517 h 218261"/>
                    <a:gd name="connsiteX428" fmla="*/ 127104 w 286258"/>
                    <a:gd name="connsiteY428" fmla="*/ 40528 h 218261"/>
                    <a:gd name="connsiteX429" fmla="*/ 129999 w 286258"/>
                    <a:gd name="connsiteY429" fmla="*/ 44519 h 218261"/>
                    <a:gd name="connsiteX430" fmla="*/ 131606 w 286258"/>
                    <a:gd name="connsiteY430" fmla="*/ 44832 h 218261"/>
                    <a:gd name="connsiteX431" fmla="*/ 132031 w 286258"/>
                    <a:gd name="connsiteY431" fmla="*/ 47056 h 218261"/>
                    <a:gd name="connsiteX432" fmla="*/ 133673 w 286258"/>
                    <a:gd name="connsiteY432" fmla="*/ 48475 h 218261"/>
                    <a:gd name="connsiteX433" fmla="*/ 135168 w 286258"/>
                    <a:gd name="connsiteY433" fmla="*/ 47884 h 218261"/>
                    <a:gd name="connsiteX434" fmla="*/ 135440 w 286258"/>
                    <a:gd name="connsiteY434" fmla="*/ 48445 h 218261"/>
                    <a:gd name="connsiteX435" fmla="*/ 135718 w 286258"/>
                    <a:gd name="connsiteY435" fmla="*/ 48682 h 218261"/>
                    <a:gd name="connsiteX436" fmla="*/ 136308 w 286258"/>
                    <a:gd name="connsiteY436" fmla="*/ 48528 h 218261"/>
                    <a:gd name="connsiteX437" fmla="*/ 136663 w 286258"/>
                    <a:gd name="connsiteY437" fmla="*/ 49456 h 218261"/>
                    <a:gd name="connsiteX438" fmla="*/ 138636 w 286258"/>
                    <a:gd name="connsiteY438" fmla="*/ 51425 h 218261"/>
                    <a:gd name="connsiteX439" fmla="*/ 138884 w 286258"/>
                    <a:gd name="connsiteY439" fmla="*/ 51355 h 218261"/>
                    <a:gd name="connsiteX440" fmla="*/ 141159 w 286258"/>
                    <a:gd name="connsiteY440" fmla="*/ 53347 h 218261"/>
                    <a:gd name="connsiteX441" fmla="*/ 141295 w 286258"/>
                    <a:gd name="connsiteY441" fmla="*/ 54358 h 218261"/>
                    <a:gd name="connsiteX442" fmla="*/ 145005 w 286258"/>
                    <a:gd name="connsiteY442" fmla="*/ 56658 h 218261"/>
                    <a:gd name="connsiteX443" fmla="*/ 145489 w 286258"/>
                    <a:gd name="connsiteY443" fmla="*/ 57415 h 218261"/>
                    <a:gd name="connsiteX444" fmla="*/ 148957 w 286258"/>
                    <a:gd name="connsiteY444" fmla="*/ 59497 h 218261"/>
                    <a:gd name="connsiteX445" fmla="*/ 149206 w 286258"/>
                    <a:gd name="connsiteY445" fmla="*/ 61413 h 218261"/>
                    <a:gd name="connsiteX446" fmla="*/ 150340 w 286258"/>
                    <a:gd name="connsiteY446" fmla="*/ 61466 h 218261"/>
                    <a:gd name="connsiteX447" fmla="*/ 150647 w 286258"/>
                    <a:gd name="connsiteY447" fmla="*/ 61897 h 218261"/>
                    <a:gd name="connsiteX448" fmla="*/ 153164 w 286258"/>
                    <a:gd name="connsiteY448" fmla="*/ 64611 h 218261"/>
                    <a:gd name="connsiteX449" fmla="*/ 155486 w 286258"/>
                    <a:gd name="connsiteY449" fmla="*/ 65794 h 218261"/>
                    <a:gd name="connsiteX450" fmla="*/ 157737 w 286258"/>
                    <a:gd name="connsiteY450" fmla="*/ 69371 h 218261"/>
                    <a:gd name="connsiteX451" fmla="*/ 158268 w 286258"/>
                    <a:gd name="connsiteY451" fmla="*/ 69105 h 218261"/>
                    <a:gd name="connsiteX452" fmla="*/ 158386 w 286258"/>
                    <a:gd name="connsiteY452" fmla="*/ 68514 h 218261"/>
                    <a:gd name="connsiteX453" fmla="*/ 158522 w 286258"/>
                    <a:gd name="connsiteY453" fmla="*/ 68934 h 218261"/>
                    <a:gd name="connsiteX454" fmla="*/ 158995 w 286258"/>
                    <a:gd name="connsiteY454" fmla="*/ 69779 h 218261"/>
                    <a:gd name="connsiteX455" fmla="*/ 162262 w 286258"/>
                    <a:gd name="connsiteY455" fmla="*/ 70867 h 218261"/>
                    <a:gd name="connsiteX456" fmla="*/ 162983 w 286258"/>
                    <a:gd name="connsiteY456" fmla="*/ 73540 h 218261"/>
                    <a:gd name="connsiteX457" fmla="*/ 164755 w 286258"/>
                    <a:gd name="connsiteY457" fmla="*/ 73540 h 218261"/>
                    <a:gd name="connsiteX458" fmla="*/ 167461 w 286258"/>
                    <a:gd name="connsiteY458" fmla="*/ 76083 h 218261"/>
                    <a:gd name="connsiteX459" fmla="*/ 167768 w 286258"/>
                    <a:gd name="connsiteY459" fmla="*/ 76816 h 218261"/>
                    <a:gd name="connsiteX460" fmla="*/ 168359 w 286258"/>
                    <a:gd name="connsiteY460" fmla="*/ 77821 h 218261"/>
                    <a:gd name="connsiteX461" fmla="*/ 168619 w 286258"/>
                    <a:gd name="connsiteY461" fmla="*/ 78241 h 218261"/>
                    <a:gd name="connsiteX462" fmla="*/ 169068 w 286258"/>
                    <a:gd name="connsiteY462" fmla="*/ 78974 h 218261"/>
                    <a:gd name="connsiteX463" fmla="*/ 169068 w 286258"/>
                    <a:gd name="connsiteY463" fmla="*/ 78625 h 218261"/>
                    <a:gd name="connsiteX464" fmla="*/ 170291 w 286258"/>
                    <a:gd name="connsiteY464" fmla="*/ 79217 h 218261"/>
                    <a:gd name="connsiteX465" fmla="*/ 169877 w 286258"/>
                    <a:gd name="connsiteY465" fmla="*/ 79299 h 218261"/>
                    <a:gd name="connsiteX466" fmla="*/ 170267 w 286258"/>
                    <a:gd name="connsiteY466" fmla="*/ 80695 h 218261"/>
                    <a:gd name="connsiteX467" fmla="*/ 170817 w 286258"/>
                    <a:gd name="connsiteY467" fmla="*/ 79684 h 218261"/>
                    <a:gd name="connsiteX468" fmla="*/ 179312 w 286258"/>
                    <a:gd name="connsiteY468" fmla="*/ 87962 h 218261"/>
                    <a:gd name="connsiteX469" fmla="*/ 180335 w 286258"/>
                    <a:gd name="connsiteY469" fmla="*/ 88524 h 218261"/>
                    <a:gd name="connsiteX470" fmla="*/ 181516 w 286258"/>
                    <a:gd name="connsiteY470" fmla="*/ 88524 h 218261"/>
                    <a:gd name="connsiteX471" fmla="*/ 182001 w 286258"/>
                    <a:gd name="connsiteY471" fmla="*/ 90469 h 218261"/>
                    <a:gd name="connsiteX472" fmla="*/ 182485 w 286258"/>
                    <a:gd name="connsiteY472" fmla="*/ 90918 h 218261"/>
                    <a:gd name="connsiteX473" fmla="*/ 182958 w 286258"/>
                    <a:gd name="connsiteY473" fmla="*/ 90753 h 218261"/>
                    <a:gd name="connsiteX474" fmla="*/ 183034 w 286258"/>
                    <a:gd name="connsiteY474" fmla="*/ 91397 h 218261"/>
                    <a:gd name="connsiteX475" fmla="*/ 183596 w 286258"/>
                    <a:gd name="connsiteY475" fmla="*/ 91155 h 218261"/>
                    <a:gd name="connsiteX476" fmla="*/ 183596 w 286258"/>
                    <a:gd name="connsiteY476" fmla="*/ 91930 h 218261"/>
                    <a:gd name="connsiteX477" fmla="*/ 184092 w 286258"/>
                    <a:gd name="connsiteY477" fmla="*/ 92379 h 218261"/>
                    <a:gd name="connsiteX478" fmla="*/ 184092 w 286258"/>
                    <a:gd name="connsiteY478" fmla="*/ 92042 h 218261"/>
                    <a:gd name="connsiteX479" fmla="*/ 185108 w 286258"/>
                    <a:gd name="connsiteY479" fmla="*/ 92361 h 218261"/>
                    <a:gd name="connsiteX480" fmla="*/ 187265 w 286258"/>
                    <a:gd name="connsiteY480" fmla="*/ 94307 h 218261"/>
                    <a:gd name="connsiteX481" fmla="*/ 188960 w 286258"/>
                    <a:gd name="connsiteY481" fmla="*/ 94596 h 218261"/>
                    <a:gd name="connsiteX482" fmla="*/ 191418 w 286258"/>
                    <a:gd name="connsiteY482" fmla="*/ 98144 h 218261"/>
                    <a:gd name="connsiteX483" fmla="*/ 191418 w 286258"/>
                    <a:gd name="connsiteY483" fmla="*/ 98670 h 218261"/>
                    <a:gd name="connsiteX484" fmla="*/ 192877 w 286258"/>
                    <a:gd name="connsiteY484" fmla="*/ 97931 h 218261"/>
                    <a:gd name="connsiteX485" fmla="*/ 193740 w 286258"/>
                    <a:gd name="connsiteY485" fmla="*/ 99983 h 218261"/>
                    <a:gd name="connsiteX486" fmla="*/ 193781 w 286258"/>
                    <a:gd name="connsiteY486" fmla="*/ 99646 h 218261"/>
                    <a:gd name="connsiteX487" fmla="*/ 194413 w 286258"/>
                    <a:gd name="connsiteY487" fmla="*/ 99268 h 218261"/>
                    <a:gd name="connsiteX488" fmla="*/ 195299 w 286258"/>
                    <a:gd name="connsiteY488" fmla="*/ 101367 h 218261"/>
                    <a:gd name="connsiteX489" fmla="*/ 196298 w 286258"/>
                    <a:gd name="connsiteY489" fmla="*/ 103040 h 218261"/>
                    <a:gd name="connsiteX490" fmla="*/ 197184 w 286258"/>
                    <a:gd name="connsiteY490" fmla="*/ 103200 h 218261"/>
                    <a:gd name="connsiteX491" fmla="*/ 197928 w 286258"/>
                    <a:gd name="connsiteY491" fmla="*/ 103354 h 218261"/>
                    <a:gd name="connsiteX492" fmla="*/ 198336 w 286258"/>
                    <a:gd name="connsiteY492" fmla="*/ 105518 h 218261"/>
                    <a:gd name="connsiteX493" fmla="*/ 199955 w 286258"/>
                    <a:gd name="connsiteY493" fmla="*/ 106375 h 218261"/>
                    <a:gd name="connsiteX494" fmla="*/ 201544 w 286258"/>
                    <a:gd name="connsiteY494" fmla="*/ 106428 h 218261"/>
                    <a:gd name="connsiteX495" fmla="*/ 201391 w 286258"/>
                    <a:gd name="connsiteY495" fmla="*/ 107469 h 218261"/>
                    <a:gd name="connsiteX496" fmla="*/ 202035 w 286258"/>
                    <a:gd name="connsiteY496" fmla="*/ 108060 h 218261"/>
                    <a:gd name="connsiteX497" fmla="*/ 202117 w 286258"/>
                    <a:gd name="connsiteY497" fmla="*/ 107079 h 218261"/>
                    <a:gd name="connsiteX498" fmla="*/ 202708 w 286258"/>
                    <a:gd name="connsiteY498" fmla="*/ 107079 h 218261"/>
                    <a:gd name="connsiteX499" fmla="*/ 204008 w 286258"/>
                    <a:gd name="connsiteY499" fmla="*/ 109858 h 218261"/>
                    <a:gd name="connsiteX500" fmla="*/ 203813 w 286258"/>
                    <a:gd name="connsiteY500" fmla="*/ 110159 h 218261"/>
                    <a:gd name="connsiteX501" fmla="*/ 205272 w 286258"/>
                    <a:gd name="connsiteY501" fmla="*/ 109923 h 218261"/>
                    <a:gd name="connsiteX502" fmla="*/ 206400 w 286258"/>
                    <a:gd name="connsiteY502" fmla="*/ 111762 h 218261"/>
                    <a:gd name="connsiteX503" fmla="*/ 207228 w 286258"/>
                    <a:gd name="connsiteY503" fmla="*/ 111389 h 218261"/>
                    <a:gd name="connsiteX504" fmla="*/ 207883 w 286258"/>
                    <a:gd name="connsiteY504" fmla="*/ 113512 h 218261"/>
                    <a:gd name="connsiteX505" fmla="*/ 207393 w 286258"/>
                    <a:gd name="connsiteY505" fmla="*/ 113270 h 218261"/>
                    <a:gd name="connsiteX506" fmla="*/ 207298 w 286258"/>
                    <a:gd name="connsiteY506" fmla="*/ 113932 h 218261"/>
                    <a:gd name="connsiteX507" fmla="*/ 207771 w 286258"/>
                    <a:gd name="connsiteY507" fmla="*/ 114789 h 218261"/>
                    <a:gd name="connsiteX508" fmla="*/ 208533 w 286258"/>
                    <a:gd name="connsiteY508" fmla="*/ 115310 h 218261"/>
                    <a:gd name="connsiteX509" fmla="*/ 209839 w 286258"/>
                    <a:gd name="connsiteY509" fmla="*/ 114819 h 218261"/>
                    <a:gd name="connsiteX510" fmla="*/ 214169 w 286258"/>
                    <a:gd name="connsiteY510" fmla="*/ 117521 h 218261"/>
                    <a:gd name="connsiteX511" fmla="*/ 214169 w 286258"/>
                    <a:gd name="connsiteY511" fmla="*/ 118497 h 218261"/>
                    <a:gd name="connsiteX512" fmla="*/ 215316 w 286258"/>
                    <a:gd name="connsiteY512" fmla="*/ 119325 h 218261"/>
                    <a:gd name="connsiteX513" fmla="*/ 216273 w 286258"/>
                    <a:gd name="connsiteY513" fmla="*/ 122003 h 218261"/>
                    <a:gd name="connsiteX514" fmla="*/ 219817 w 286258"/>
                    <a:gd name="connsiteY514" fmla="*/ 123079 h 218261"/>
                    <a:gd name="connsiteX515" fmla="*/ 222216 w 286258"/>
                    <a:gd name="connsiteY515" fmla="*/ 124853 h 218261"/>
                    <a:gd name="connsiteX516" fmla="*/ 222216 w 286258"/>
                    <a:gd name="connsiteY516" fmla="*/ 125113 h 218261"/>
                    <a:gd name="connsiteX517" fmla="*/ 222972 w 286258"/>
                    <a:gd name="connsiteY517" fmla="*/ 124983 h 218261"/>
                    <a:gd name="connsiteX518" fmla="*/ 223079 w 286258"/>
                    <a:gd name="connsiteY518" fmla="*/ 125445 h 218261"/>
                    <a:gd name="connsiteX519" fmla="*/ 223350 w 286258"/>
                    <a:gd name="connsiteY519" fmla="*/ 126533 h 218261"/>
                    <a:gd name="connsiteX520" fmla="*/ 223581 w 286258"/>
                    <a:gd name="connsiteY520" fmla="*/ 127490 h 218261"/>
                    <a:gd name="connsiteX521" fmla="*/ 229377 w 286258"/>
                    <a:gd name="connsiteY521" fmla="*/ 132422 h 218261"/>
                    <a:gd name="connsiteX522" fmla="*/ 231521 w 286258"/>
                    <a:gd name="connsiteY522" fmla="*/ 132451 h 218261"/>
                    <a:gd name="connsiteX523" fmla="*/ 231521 w 286258"/>
                    <a:gd name="connsiteY523" fmla="*/ 134137 h 218261"/>
                    <a:gd name="connsiteX524" fmla="*/ 232449 w 286258"/>
                    <a:gd name="connsiteY524" fmla="*/ 134137 h 218261"/>
                    <a:gd name="connsiteX525" fmla="*/ 231551 w 286258"/>
                    <a:gd name="connsiteY525" fmla="*/ 136011 h 218261"/>
                    <a:gd name="connsiteX526" fmla="*/ 232047 w 286258"/>
                    <a:gd name="connsiteY526" fmla="*/ 136041 h 218261"/>
                    <a:gd name="connsiteX527" fmla="*/ 233743 w 286258"/>
                    <a:gd name="connsiteY527" fmla="*/ 134947 h 218261"/>
                    <a:gd name="connsiteX528" fmla="*/ 234841 w 286258"/>
                    <a:gd name="connsiteY528" fmla="*/ 138051 h 218261"/>
                    <a:gd name="connsiteX529" fmla="*/ 235958 w 286258"/>
                    <a:gd name="connsiteY529" fmla="*/ 138223 h 218261"/>
                    <a:gd name="connsiteX530" fmla="*/ 236259 w 286258"/>
                    <a:gd name="connsiteY530" fmla="*/ 139222 h 218261"/>
                    <a:gd name="connsiteX531" fmla="*/ 238138 w 286258"/>
                    <a:gd name="connsiteY531" fmla="*/ 138305 h 218261"/>
                    <a:gd name="connsiteX532" fmla="*/ 238250 w 286258"/>
                    <a:gd name="connsiteY532" fmla="*/ 140079 h 218261"/>
                    <a:gd name="connsiteX533" fmla="*/ 238735 w 286258"/>
                    <a:gd name="connsiteY533" fmla="*/ 140186 h 218261"/>
                    <a:gd name="connsiteX534" fmla="*/ 239196 w 286258"/>
                    <a:gd name="connsiteY534" fmla="*/ 140854 h 218261"/>
                    <a:gd name="connsiteX535" fmla="*/ 239964 w 286258"/>
                    <a:gd name="connsiteY535" fmla="*/ 141445 h 218261"/>
                    <a:gd name="connsiteX536" fmla="*/ 240123 w 286258"/>
                    <a:gd name="connsiteY536" fmla="*/ 140812 h 218261"/>
                    <a:gd name="connsiteX537" fmla="*/ 240289 w 286258"/>
                    <a:gd name="connsiteY537" fmla="*/ 141309 h 218261"/>
                    <a:gd name="connsiteX538" fmla="*/ 241588 w 286258"/>
                    <a:gd name="connsiteY538" fmla="*/ 142202 h 218261"/>
                    <a:gd name="connsiteX539" fmla="*/ 241240 w 286258"/>
                    <a:gd name="connsiteY539" fmla="*/ 142533 h 218261"/>
                    <a:gd name="connsiteX540" fmla="*/ 241494 w 286258"/>
                    <a:gd name="connsiteY540" fmla="*/ 142764 h 218261"/>
                    <a:gd name="connsiteX541" fmla="*/ 242604 w 286258"/>
                    <a:gd name="connsiteY541" fmla="*/ 142764 h 218261"/>
                    <a:gd name="connsiteX542" fmla="*/ 242327 w 286258"/>
                    <a:gd name="connsiteY542" fmla="*/ 142113 h 218261"/>
                    <a:gd name="connsiteX543" fmla="*/ 242604 w 286258"/>
                    <a:gd name="connsiteY543" fmla="*/ 142764 h 218261"/>
                    <a:gd name="connsiteX544" fmla="*/ 243307 w 286258"/>
                    <a:gd name="connsiteY544" fmla="*/ 144402 h 218261"/>
                    <a:gd name="connsiteX545" fmla="*/ 243603 w 286258"/>
                    <a:gd name="connsiteY545" fmla="*/ 144887 h 218261"/>
                    <a:gd name="connsiteX546" fmla="*/ 245511 w 286258"/>
                    <a:gd name="connsiteY546" fmla="*/ 146365 h 218261"/>
                    <a:gd name="connsiteX547" fmla="*/ 247201 w 286258"/>
                    <a:gd name="connsiteY547" fmla="*/ 147547 h 218261"/>
                    <a:gd name="connsiteX548" fmla="*/ 248530 w 286258"/>
                    <a:gd name="connsiteY548" fmla="*/ 147612 h 218261"/>
                    <a:gd name="connsiteX549" fmla="*/ 248778 w 286258"/>
                    <a:gd name="connsiteY549" fmla="*/ 148606 h 218261"/>
                    <a:gd name="connsiteX550" fmla="*/ 249499 w 286258"/>
                    <a:gd name="connsiteY550" fmla="*/ 150043 h 218261"/>
                    <a:gd name="connsiteX551" fmla="*/ 249983 w 286258"/>
                    <a:gd name="connsiteY551" fmla="*/ 149871 h 218261"/>
                    <a:gd name="connsiteX552" fmla="*/ 250066 w 286258"/>
                    <a:gd name="connsiteY552" fmla="*/ 150522 h 218261"/>
                    <a:gd name="connsiteX553" fmla="*/ 250657 w 286258"/>
                    <a:gd name="connsiteY553" fmla="*/ 150279 h 218261"/>
                    <a:gd name="connsiteX554" fmla="*/ 250740 w 286258"/>
                    <a:gd name="connsiteY554" fmla="*/ 152893 h 218261"/>
                    <a:gd name="connsiteX555" fmla="*/ 251147 w 286258"/>
                    <a:gd name="connsiteY555" fmla="*/ 151178 h 218261"/>
                    <a:gd name="connsiteX556" fmla="*/ 252370 w 286258"/>
                    <a:gd name="connsiteY556" fmla="*/ 151769 h 218261"/>
                    <a:gd name="connsiteX557" fmla="*/ 251963 w 286258"/>
                    <a:gd name="connsiteY557" fmla="*/ 151852 h 218261"/>
                    <a:gd name="connsiteX558" fmla="*/ 252453 w 286258"/>
                    <a:gd name="connsiteY558" fmla="*/ 154454 h 218261"/>
                    <a:gd name="connsiteX559" fmla="*/ 254739 w 286258"/>
                    <a:gd name="connsiteY559" fmla="*/ 153567 h 218261"/>
                    <a:gd name="connsiteX560" fmla="*/ 255637 w 286258"/>
                    <a:gd name="connsiteY560" fmla="*/ 154874 h 218261"/>
                    <a:gd name="connsiteX561" fmla="*/ 256671 w 286258"/>
                    <a:gd name="connsiteY561" fmla="*/ 154874 h 218261"/>
                    <a:gd name="connsiteX562" fmla="*/ 260606 w 286258"/>
                    <a:gd name="connsiteY562" fmla="*/ 158173 h 218261"/>
                    <a:gd name="connsiteX563" fmla="*/ 261014 w 286258"/>
                    <a:gd name="connsiteY563" fmla="*/ 160053 h 218261"/>
                    <a:gd name="connsiteX564" fmla="*/ 262485 w 286258"/>
                    <a:gd name="connsiteY564" fmla="*/ 159722 h 218261"/>
                    <a:gd name="connsiteX565" fmla="*/ 265167 w 286258"/>
                    <a:gd name="connsiteY565" fmla="*/ 165558 h 218261"/>
                    <a:gd name="connsiteX566" fmla="*/ 265451 w 286258"/>
                    <a:gd name="connsiteY566" fmla="*/ 165434 h 218261"/>
                    <a:gd name="connsiteX567" fmla="*/ 266242 w 286258"/>
                    <a:gd name="connsiteY567" fmla="*/ 164204 h 218261"/>
                    <a:gd name="connsiteX568" fmla="*/ 267075 w 286258"/>
                    <a:gd name="connsiteY568" fmla="*/ 166398 h 218261"/>
                    <a:gd name="connsiteX569" fmla="*/ 268026 w 286258"/>
                    <a:gd name="connsiteY569" fmla="*/ 166351 h 218261"/>
                    <a:gd name="connsiteX570" fmla="*/ 267885 w 286258"/>
                    <a:gd name="connsiteY570" fmla="*/ 166073 h 218261"/>
                    <a:gd name="connsiteX571" fmla="*/ 268109 w 286258"/>
                    <a:gd name="connsiteY571" fmla="*/ 166345 h 218261"/>
                    <a:gd name="connsiteX572" fmla="*/ 268924 w 286258"/>
                    <a:gd name="connsiteY572" fmla="*/ 168119 h 218261"/>
                    <a:gd name="connsiteX573" fmla="*/ 269432 w 286258"/>
                    <a:gd name="connsiteY573" fmla="*/ 168397 h 218261"/>
                    <a:gd name="connsiteX574" fmla="*/ 269356 w 286258"/>
                    <a:gd name="connsiteY574" fmla="*/ 168030 h 218261"/>
                    <a:gd name="connsiteX575" fmla="*/ 269486 w 286258"/>
                    <a:gd name="connsiteY575" fmla="*/ 168278 h 218261"/>
                    <a:gd name="connsiteX576" fmla="*/ 270756 w 286258"/>
                    <a:gd name="connsiteY576" fmla="*/ 169739 h 218261"/>
                    <a:gd name="connsiteX577" fmla="*/ 270638 w 286258"/>
                    <a:gd name="connsiteY577" fmla="*/ 170165 h 218261"/>
                    <a:gd name="connsiteX578" fmla="*/ 272162 w 286258"/>
                    <a:gd name="connsiteY578" fmla="*/ 171134 h 218261"/>
                    <a:gd name="connsiteX579" fmla="*/ 273586 w 286258"/>
                    <a:gd name="connsiteY579" fmla="*/ 171696 h 218261"/>
                    <a:gd name="connsiteX580" fmla="*/ 273509 w 286258"/>
                    <a:gd name="connsiteY580" fmla="*/ 172719 h 218261"/>
                    <a:gd name="connsiteX581" fmla="*/ 273798 w 286258"/>
                    <a:gd name="connsiteY581" fmla="*/ 172488 h 218261"/>
                    <a:gd name="connsiteX582" fmla="*/ 275199 w 286258"/>
                    <a:gd name="connsiteY582" fmla="*/ 172772 h 218261"/>
                    <a:gd name="connsiteX583" fmla="*/ 274720 w 286258"/>
                    <a:gd name="connsiteY583" fmla="*/ 173364 h 218261"/>
                    <a:gd name="connsiteX584" fmla="*/ 274974 w 286258"/>
                    <a:gd name="connsiteY584" fmla="*/ 173955 h 218261"/>
                    <a:gd name="connsiteX585" fmla="*/ 275104 w 286258"/>
                    <a:gd name="connsiteY585" fmla="*/ 174251 h 218261"/>
                    <a:gd name="connsiteX586" fmla="*/ 275996 w 286258"/>
                    <a:gd name="connsiteY586" fmla="*/ 174203 h 218261"/>
                    <a:gd name="connsiteX587" fmla="*/ 275459 w 286258"/>
                    <a:gd name="connsiteY587" fmla="*/ 174966 h 218261"/>
                    <a:gd name="connsiteX588" fmla="*/ 275671 w 286258"/>
                    <a:gd name="connsiteY588" fmla="*/ 175439 h 218261"/>
                    <a:gd name="connsiteX589" fmla="*/ 277057 w 286258"/>
                    <a:gd name="connsiteY589" fmla="*/ 175660 h 218261"/>
                    <a:gd name="connsiteX590" fmla="*/ 277326 w 286258"/>
                    <a:gd name="connsiteY590" fmla="*/ 175368 h 218261"/>
                    <a:gd name="connsiteX591" fmla="*/ 277916 w 286258"/>
                    <a:gd name="connsiteY591" fmla="*/ 176444 h 218261"/>
                    <a:gd name="connsiteX592" fmla="*/ 278135 w 286258"/>
                    <a:gd name="connsiteY592" fmla="*/ 176764 h 218261"/>
                    <a:gd name="connsiteX593" fmla="*/ 279151 w 286258"/>
                    <a:gd name="connsiteY593" fmla="*/ 176870 h 218261"/>
                    <a:gd name="connsiteX594" fmla="*/ 279689 w 286258"/>
                    <a:gd name="connsiteY594" fmla="*/ 179886 h 218261"/>
                    <a:gd name="connsiteX595" fmla="*/ 279972 w 286258"/>
                    <a:gd name="connsiteY595" fmla="*/ 180430 h 218261"/>
                    <a:gd name="connsiteX596" fmla="*/ 280563 w 286258"/>
                    <a:gd name="connsiteY596" fmla="*/ 180820 h 218261"/>
                    <a:gd name="connsiteX597" fmla="*/ 281774 w 286258"/>
                    <a:gd name="connsiteY597" fmla="*/ 180329 h 218261"/>
                    <a:gd name="connsiteX598" fmla="*/ 282005 w 286258"/>
                    <a:gd name="connsiteY598" fmla="*/ 180660 h 218261"/>
                    <a:gd name="connsiteX599" fmla="*/ 282720 w 286258"/>
                    <a:gd name="connsiteY599" fmla="*/ 180566 h 218261"/>
                    <a:gd name="connsiteX600" fmla="*/ 283115 w 286258"/>
                    <a:gd name="connsiteY600" fmla="*/ 182227 h 218261"/>
                    <a:gd name="connsiteX601" fmla="*/ 284539 w 286258"/>
                    <a:gd name="connsiteY601" fmla="*/ 181991 h 218261"/>
                    <a:gd name="connsiteX602" fmla="*/ 283848 w 286258"/>
                    <a:gd name="connsiteY602" fmla="*/ 183297 h 218261"/>
                    <a:gd name="connsiteX603" fmla="*/ 284805 w 286258"/>
                    <a:gd name="connsiteY603" fmla="*/ 184675 h 218261"/>
                    <a:gd name="connsiteX604" fmla="*/ 285106 w 286258"/>
                    <a:gd name="connsiteY604" fmla="*/ 184817 h 218261"/>
                    <a:gd name="connsiteX605" fmla="*/ 286258 w 286258"/>
                    <a:gd name="connsiteY605" fmla="*/ 186177 h 218261"/>
                    <a:gd name="connsiteX606" fmla="*/ 286258 w 286258"/>
                    <a:gd name="connsiteY606" fmla="*/ 198163 h 218261"/>
                    <a:gd name="connsiteX607" fmla="*/ 273302 w 286258"/>
                    <a:gd name="connsiteY607" fmla="*/ 186928 h 218261"/>
                    <a:gd name="connsiteX608" fmla="*/ 272812 w 286258"/>
                    <a:gd name="connsiteY608" fmla="*/ 184835 h 218261"/>
                    <a:gd name="connsiteX609" fmla="*/ 271039 w 286258"/>
                    <a:gd name="connsiteY609" fmla="*/ 185089 h 218261"/>
                    <a:gd name="connsiteX610" fmla="*/ 267802 w 286258"/>
                    <a:gd name="connsiteY610" fmla="*/ 179371 h 218261"/>
                    <a:gd name="connsiteX611" fmla="*/ 266484 w 286258"/>
                    <a:gd name="connsiteY611" fmla="*/ 178514 h 2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</a:cxnLst>
                  <a:rect l="l" t="t" r="r" b="b"/>
                  <a:pathLst>
                    <a:path w="286258" h="218261">
                      <a:moveTo>
                        <a:pt x="283080" y="182215"/>
                      </a:moveTo>
                      <a:lnTo>
                        <a:pt x="59133" y="43756"/>
                      </a:lnTo>
                      <a:moveTo>
                        <a:pt x="66157" y="30156"/>
                      </a:moveTo>
                      <a:lnTo>
                        <a:pt x="65767" y="30399"/>
                      </a:lnTo>
                      <a:close/>
                      <a:moveTo>
                        <a:pt x="266484" y="178514"/>
                      </a:moveTo>
                      <a:cubicBezTo>
                        <a:pt x="266121" y="178897"/>
                        <a:pt x="265538" y="178971"/>
                        <a:pt x="265090" y="178691"/>
                      </a:cubicBezTo>
                      <a:lnTo>
                        <a:pt x="265090" y="177509"/>
                      </a:lnTo>
                      <a:lnTo>
                        <a:pt x="264499" y="177024"/>
                      </a:lnTo>
                      <a:cubicBezTo>
                        <a:pt x="263965" y="177190"/>
                        <a:pt x="263421" y="177321"/>
                        <a:pt x="262869" y="177414"/>
                      </a:cubicBezTo>
                      <a:lnTo>
                        <a:pt x="262869" y="175640"/>
                      </a:lnTo>
                      <a:lnTo>
                        <a:pt x="262514" y="175333"/>
                      </a:lnTo>
                      <a:cubicBezTo>
                        <a:pt x="262237" y="175764"/>
                        <a:pt x="261663" y="175888"/>
                        <a:pt x="261232" y="175611"/>
                      </a:cubicBezTo>
                      <a:cubicBezTo>
                        <a:pt x="261220" y="175603"/>
                        <a:pt x="261209" y="175595"/>
                        <a:pt x="261197" y="175587"/>
                      </a:cubicBezTo>
                      <a:lnTo>
                        <a:pt x="261197" y="174221"/>
                      </a:lnTo>
                      <a:cubicBezTo>
                        <a:pt x="260523" y="173671"/>
                        <a:pt x="259808" y="173109"/>
                        <a:pt x="259005" y="172548"/>
                      </a:cubicBezTo>
                      <a:lnTo>
                        <a:pt x="258733" y="172548"/>
                      </a:lnTo>
                      <a:cubicBezTo>
                        <a:pt x="258024" y="172033"/>
                        <a:pt x="257552" y="170348"/>
                        <a:pt x="256801" y="170774"/>
                      </a:cubicBezTo>
                      <a:lnTo>
                        <a:pt x="256441" y="168864"/>
                      </a:lnTo>
                      <a:cubicBezTo>
                        <a:pt x="255810" y="168648"/>
                        <a:pt x="255159" y="168498"/>
                        <a:pt x="254497" y="168414"/>
                      </a:cubicBezTo>
                      <a:cubicBezTo>
                        <a:pt x="254250" y="168449"/>
                        <a:pt x="254051" y="168636"/>
                        <a:pt x="254001" y="168882"/>
                      </a:cubicBezTo>
                      <a:lnTo>
                        <a:pt x="253570" y="168261"/>
                      </a:lnTo>
                      <a:lnTo>
                        <a:pt x="253156" y="168190"/>
                      </a:lnTo>
                      <a:lnTo>
                        <a:pt x="252849" y="167598"/>
                      </a:lnTo>
                      <a:lnTo>
                        <a:pt x="252039" y="167598"/>
                      </a:lnTo>
                      <a:cubicBezTo>
                        <a:pt x="249304" y="163063"/>
                        <a:pt x="249204" y="166031"/>
                        <a:pt x="248111" y="164299"/>
                      </a:cubicBezTo>
                      <a:lnTo>
                        <a:pt x="248258" y="162797"/>
                      </a:lnTo>
                      <a:cubicBezTo>
                        <a:pt x="247975" y="162531"/>
                        <a:pt x="247620" y="162501"/>
                        <a:pt x="247591" y="162933"/>
                      </a:cubicBezTo>
                      <a:cubicBezTo>
                        <a:pt x="246570" y="162155"/>
                        <a:pt x="245795" y="161101"/>
                        <a:pt x="245358" y="159894"/>
                      </a:cubicBezTo>
                      <a:cubicBezTo>
                        <a:pt x="244418" y="160148"/>
                        <a:pt x="241275" y="157126"/>
                        <a:pt x="239385" y="155252"/>
                      </a:cubicBezTo>
                      <a:cubicBezTo>
                        <a:pt x="239148" y="155157"/>
                        <a:pt x="238965" y="155175"/>
                        <a:pt x="238900" y="155388"/>
                      </a:cubicBezTo>
                      <a:lnTo>
                        <a:pt x="238900" y="154797"/>
                      </a:lnTo>
                      <a:lnTo>
                        <a:pt x="238522" y="154424"/>
                      </a:lnTo>
                      <a:cubicBezTo>
                        <a:pt x="238238" y="154767"/>
                        <a:pt x="237860" y="154962"/>
                        <a:pt x="237559" y="154608"/>
                      </a:cubicBezTo>
                      <a:lnTo>
                        <a:pt x="236649" y="153318"/>
                      </a:lnTo>
                      <a:cubicBezTo>
                        <a:pt x="236815" y="153425"/>
                        <a:pt x="237151" y="153318"/>
                        <a:pt x="237092" y="153064"/>
                      </a:cubicBezTo>
                      <a:lnTo>
                        <a:pt x="235172" y="152804"/>
                      </a:lnTo>
                      <a:cubicBezTo>
                        <a:pt x="235846" y="151734"/>
                        <a:pt x="230688" y="149079"/>
                        <a:pt x="233051" y="149156"/>
                      </a:cubicBezTo>
                      <a:lnTo>
                        <a:pt x="231521" y="148943"/>
                      </a:lnTo>
                      <a:lnTo>
                        <a:pt x="231557" y="148216"/>
                      </a:lnTo>
                      <a:cubicBezTo>
                        <a:pt x="231155" y="148216"/>
                        <a:pt x="229932" y="148547"/>
                        <a:pt x="228945" y="147825"/>
                      </a:cubicBezTo>
                      <a:cubicBezTo>
                        <a:pt x="228715" y="147660"/>
                        <a:pt x="229152" y="147169"/>
                        <a:pt x="229140" y="147033"/>
                      </a:cubicBezTo>
                      <a:lnTo>
                        <a:pt x="228880" y="145703"/>
                      </a:lnTo>
                      <a:lnTo>
                        <a:pt x="227882" y="146968"/>
                      </a:lnTo>
                      <a:cubicBezTo>
                        <a:pt x="227387" y="145491"/>
                        <a:pt x="226494" y="144182"/>
                        <a:pt x="225300" y="143184"/>
                      </a:cubicBezTo>
                      <a:lnTo>
                        <a:pt x="224928" y="142906"/>
                      </a:lnTo>
                      <a:cubicBezTo>
                        <a:pt x="223746" y="142048"/>
                        <a:pt x="222500" y="141605"/>
                        <a:pt x="221383" y="139825"/>
                      </a:cubicBezTo>
                      <a:cubicBezTo>
                        <a:pt x="220632" y="139384"/>
                        <a:pt x="219992" y="138777"/>
                        <a:pt x="219510" y="138051"/>
                      </a:cubicBezTo>
                      <a:cubicBezTo>
                        <a:pt x="218919" y="138010"/>
                        <a:pt x="218205" y="138051"/>
                        <a:pt x="217791" y="137649"/>
                      </a:cubicBezTo>
                      <a:cubicBezTo>
                        <a:pt x="217377" y="137247"/>
                        <a:pt x="214837" y="134066"/>
                        <a:pt x="215268" y="133398"/>
                      </a:cubicBezTo>
                      <a:cubicBezTo>
                        <a:pt x="215080" y="133257"/>
                        <a:pt x="214883" y="133129"/>
                        <a:pt x="214678" y="133013"/>
                      </a:cubicBezTo>
                      <a:lnTo>
                        <a:pt x="214034" y="133705"/>
                      </a:lnTo>
                      <a:cubicBezTo>
                        <a:pt x="211883" y="130749"/>
                        <a:pt x="209632" y="129820"/>
                        <a:pt x="207263" y="128040"/>
                      </a:cubicBezTo>
                      <a:lnTo>
                        <a:pt x="205987" y="128371"/>
                      </a:lnTo>
                      <a:cubicBezTo>
                        <a:pt x="205615" y="128129"/>
                        <a:pt x="205449" y="127289"/>
                        <a:pt x="205325" y="126438"/>
                      </a:cubicBezTo>
                      <a:lnTo>
                        <a:pt x="204439" y="126994"/>
                      </a:lnTo>
                      <a:lnTo>
                        <a:pt x="204557" y="125220"/>
                      </a:lnTo>
                      <a:cubicBezTo>
                        <a:pt x="204049" y="124682"/>
                        <a:pt x="203585" y="124105"/>
                        <a:pt x="203169" y="123493"/>
                      </a:cubicBezTo>
                      <a:cubicBezTo>
                        <a:pt x="203252" y="127514"/>
                        <a:pt x="201692" y="120028"/>
                        <a:pt x="198838" y="120608"/>
                      </a:cubicBezTo>
                      <a:lnTo>
                        <a:pt x="198490" y="118775"/>
                      </a:lnTo>
                      <a:lnTo>
                        <a:pt x="197101" y="117592"/>
                      </a:lnTo>
                      <a:cubicBezTo>
                        <a:pt x="197503" y="117835"/>
                        <a:pt x="196971" y="117338"/>
                        <a:pt x="196404" y="116806"/>
                      </a:cubicBezTo>
                      <a:cubicBezTo>
                        <a:pt x="196177" y="116730"/>
                        <a:pt x="195995" y="116557"/>
                        <a:pt x="195908" y="116333"/>
                      </a:cubicBezTo>
                      <a:lnTo>
                        <a:pt x="195583" y="116001"/>
                      </a:lnTo>
                      <a:lnTo>
                        <a:pt x="195447" y="117592"/>
                      </a:lnTo>
                      <a:lnTo>
                        <a:pt x="194986" y="117592"/>
                      </a:lnTo>
                      <a:cubicBezTo>
                        <a:pt x="194396" y="116350"/>
                        <a:pt x="194396" y="114742"/>
                        <a:pt x="192859" y="115274"/>
                      </a:cubicBezTo>
                      <a:lnTo>
                        <a:pt x="191802" y="113548"/>
                      </a:lnTo>
                      <a:lnTo>
                        <a:pt x="191270" y="114080"/>
                      </a:lnTo>
                      <a:lnTo>
                        <a:pt x="190744" y="112353"/>
                      </a:lnTo>
                      <a:lnTo>
                        <a:pt x="191140" y="112554"/>
                      </a:lnTo>
                      <a:cubicBezTo>
                        <a:pt x="191613" y="111904"/>
                        <a:pt x="190874" y="110999"/>
                        <a:pt x="190213" y="110893"/>
                      </a:cubicBezTo>
                      <a:cubicBezTo>
                        <a:pt x="187808" y="110520"/>
                        <a:pt x="187347" y="108918"/>
                        <a:pt x="185333" y="107936"/>
                      </a:cubicBezTo>
                      <a:lnTo>
                        <a:pt x="184594" y="108545"/>
                      </a:lnTo>
                      <a:lnTo>
                        <a:pt x="184399" y="106972"/>
                      </a:lnTo>
                      <a:cubicBezTo>
                        <a:pt x="182893" y="106895"/>
                        <a:pt x="177469" y="100669"/>
                        <a:pt x="176843" y="101118"/>
                      </a:cubicBezTo>
                      <a:lnTo>
                        <a:pt x="176737" y="100770"/>
                      </a:lnTo>
                      <a:cubicBezTo>
                        <a:pt x="176701" y="100663"/>
                        <a:pt x="176542" y="100030"/>
                        <a:pt x="176341" y="100078"/>
                      </a:cubicBezTo>
                      <a:cubicBezTo>
                        <a:pt x="175346" y="100434"/>
                        <a:pt x="174238" y="100062"/>
                        <a:pt x="173659" y="99179"/>
                      </a:cubicBezTo>
                      <a:cubicBezTo>
                        <a:pt x="173452" y="98913"/>
                        <a:pt x="172365" y="97115"/>
                        <a:pt x="173003" y="96902"/>
                      </a:cubicBezTo>
                      <a:lnTo>
                        <a:pt x="171585" y="96973"/>
                      </a:lnTo>
                      <a:lnTo>
                        <a:pt x="171585" y="96264"/>
                      </a:lnTo>
                      <a:lnTo>
                        <a:pt x="170616" y="94401"/>
                      </a:lnTo>
                      <a:lnTo>
                        <a:pt x="170120" y="94070"/>
                      </a:lnTo>
                      <a:cubicBezTo>
                        <a:pt x="169021" y="94490"/>
                        <a:pt x="166681" y="92030"/>
                        <a:pt x="164212" y="89482"/>
                      </a:cubicBezTo>
                      <a:lnTo>
                        <a:pt x="164289" y="90256"/>
                      </a:lnTo>
                      <a:cubicBezTo>
                        <a:pt x="162853" y="89168"/>
                        <a:pt x="161027" y="85337"/>
                        <a:pt x="159332" y="85585"/>
                      </a:cubicBezTo>
                      <a:cubicBezTo>
                        <a:pt x="159237" y="85301"/>
                        <a:pt x="159108" y="85028"/>
                        <a:pt x="158948" y="84775"/>
                      </a:cubicBezTo>
                      <a:lnTo>
                        <a:pt x="157766" y="84668"/>
                      </a:lnTo>
                      <a:lnTo>
                        <a:pt x="157406" y="83232"/>
                      </a:lnTo>
                      <a:lnTo>
                        <a:pt x="157034" y="82906"/>
                      </a:lnTo>
                      <a:cubicBezTo>
                        <a:pt x="156620" y="83320"/>
                        <a:pt x="156366" y="82546"/>
                        <a:pt x="156218" y="81866"/>
                      </a:cubicBezTo>
                      <a:cubicBezTo>
                        <a:pt x="156081" y="81601"/>
                        <a:pt x="155970" y="81324"/>
                        <a:pt x="155887" y="81038"/>
                      </a:cubicBezTo>
                      <a:lnTo>
                        <a:pt x="155645" y="81038"/>
                      </a:lnTo>
                      <a:lnTo>
                        <a:pt x="155645" y="81759"/>
                      </a:lnTo>
                      <a:lnTo>
                        <a:pt x="154653" y="81759"/>
                      </a:lnTo>
                      <a:lnTo>
                        <a:pt x="154653" y="81298"/>
                      </a:lnTo>
                      <a:cubicBezTo>
                        <a:pt x="154741" y="81156"/>
                        <a:pt x="155314" y="81268"/>
                        <a:pt x="154653" y="80311"/>
                      </a:cubicBezTo>
                      <a:cubicBezTo>
                        <a:pt x="153831" y="79128"/>
                        <a:pt x="152555" y="79429"/>
                        <a:pt x="151699" y="80772"/>
                      </a:cubicBezTo>
                      <a:cubicBezTo>
                        <a:pt x="150931" y="79950"/>
                        <a:pt x="151309" y="76846"/>
                        <a:pt x="149595" y="76325"/>
                      </a:cubicBezTo>
                      <a:cubicBezTo>
                        <a:pt x="149595" y="76325"/>
                        <a:pt x="145631" y="75935"/>
                        <a:pt x="146399" y="74108"/>
                      </a:cubicBezTo>
                      <a:lnTo>
                        <a:pt x="145808" y="73126"/>
                      </a:lnTo>
                      <a:lnTo>
                        <a:pt x="145578" y="72730"/>
                      </a:lnTo>
                      <a:lnTo>
                        <a:pt x="144237" y="72476"/>
                      </a:lnTo>
                      <a:lnTo>
                        <a:pt x="143888" y="70619"/>
                      </a:lnTo>
                      <a:lnTo>
                        <a:pt x="142648" y="69484"/>
                      </a:lnTo>
                      <a:cubicBezTo>
                        <a:pt x="142955" y="69750"/>
                        <a:pt x="142193" y="71139"/>
                        <a:pt x="141318" y="69957"/>
                      </a:cubicBezTo>
                      <a:cubicBezTo>
                        <a:pt x="140793" y="69241"/>
                        <a:pt x="141785" y="68833"/>
                        <a:pt x="141856" y="68615"/>
                      </a:cubicBezTo>
                      <a:lnTo>
                        <a:pt x="140970" y="68023"/>
                      </a:lnTo>
                      <a:lnTo>
                        <a:pt x="140852" y="69442"/>
                      </a:lnTo>
                      <a:lnTo>
                        <a:pt x="140379" y="69442"/>
                      </a:lnTo>
                      <a:lnTo>
                        <a:pt x="139304" y="67154"/>
                      </a:lnTo>
                      <a:lnTo>
                        <a:pt x="139499" y="66864"/>
                      </a:lnTo>
                      <a:lnTo>
                        <a:pt x="138234" y="67089"/>
                      </a:lnTo>
                      <a:lnTo>
                        <a:pt x="137289" y="65575"/>
                      </a:lnTo>
                      <a:lnTo>
                        <a:pt x="136604" y="65883"/>
                      </a:lnTo>
                      <a:lnTo>
                        <a:pt x="136072" y="64109"/>
                      </a:lnTo>
                      <a:lnTo>
                        <a:pt x="136474" y="64316"/>
                      </a:lnTo>
                      <a:lnTo>
                        <a:pt x="136539" y="63831"/>
                      </a:lnTo>
                      <a:cubicBezTo>
                        <a:pt x="135455" y="63133"/>
                        <a:pt x="134410" y="62377"/>
                        <a:pt x="133408" y="61566"/>
                      </a:cubicBezTo>
                      <a:lnTo>
                        <a:pt x="129827" y="60283"/>
                      </a:lnTo>
                      <a:cubicBezTo>
                        <a:pt x="129696" y="59700"/>
                        <a:pt x="129609" y="59106"/>
                        <a:pt x="129567" y="58509"/>
                      </a:cubicBezTo>
                      <a:cubicBezTo>
                        <a:pt x="128538" y="57665"/>
                        <a:pt x="127435" y="56915"/>
                        <a:pt x="126271" y="56268"/>
                      </a:cubicBezTo>
                      <a:cubicBezTo>
                        <a:pt x="126009" y="55696"/>
                        <a:pt x="125602" y="55202"/>
                        <a:pt x="125089" y="54837"/>
                      </a:cubicBezTo>
                      <a:cubicBezTo>
                        <a:pt x="124830" y="54922"/>
                        <a:pt x="124551" y="54922"/>
                        <a:pt x="124292" y="54837"/>
                      </a:cubicBezTo>
                      <a:cubicBezTo>
                        <a:pt x="123801" y="54542"/>
                        <a:pt x="123252" y="53489"/>
                        <a:pt x="123216" y="53566"/>
                      </a:cubicBezTo>
                      <a:cubicBezTo>
                        <a:pt x="122879" y="53093"/>
                        <a:pt x="122655" y="52549"/>
                        <a:pt x="122561" y="51975"/>
                      </a:cubicBezTo>
                      <a:cubicBezTo>
                        <a:pt x="122372" y="52283"/>
                        <a:pt x="122277" y="52774"/>
                        <a:pt x="121970" y="52750"/>
                      </a:cubicBezTo>
                      <a:lnTo>
                        <a:pt x="121704" y="51875"/>
                      </a:lnTo>
                      <a:cubicBezTo>
                        <a:pt x="121273" y="51609"/>
                        <a:pt x="120806" y="52537"/>
                        <a:pt x="120700" y="52413"/>
                      </a:cubicBezTo>
                      <a:cubicBezTo>
                        <a:pt x="119949" y="51550"/>
                        <a:pt x="118927" y="50852"/>
                        <a:pt x="118242" y="49935"/>
                      </a:cubicBezTo>
                      <a:cubicBezTo>
                        <a:pt x="115985" y="49492"/>
                        <a:pt x="115826" y="45205"/>
                        <a:pt x="113740" y="45507"/>
                      </a:cubicBezTo>
                      <a:cubicBezTo>
                        <a:pt x="112990" y="43342"/>
                        <a:pt x="109811" y="43076"/>
                        <a:pt x="109575" y="40859"/>
                      </a:cubicBezTo>
                      <a:cubicBezTo>
                        <a:pt x="107743" y="39105"/>
                        <a:pt x="105767" y="37509"/>
                        <a:pt x="103667" y="36087"/>
                      </a:cubicBezTo>
                      <a:lnTo>
                        <a:pt x="102663" y="36087"/>
                      </a:lnTo>
                      <a:lnTo>
                        <a:pt x="102137" y="33994"/>
                      </a:lnTo>
                      <a:lnTo>
                        <a:pt x="101463" y="34230"/>
                      </a:lnTo>
                      <a:lnTo>
                        <a:pt x="101398" y="33698"/>
                      </a:lnTo>
                      <a:lnTo>
                        <a:pt x="100920" y="33899"/>
                      </a:lnTo>
                      <a:lnTo>
                        <a:pt x="100855" y="31747"/>
                      </a:lnTo>
                      <a:lnTo>
                        <a:pt x="99975" y="32971"/>
                      </a:lnTo>
                      <a:lnTo>
                        <a:pt x="99384" y="30133"/>
                      </a:lnTo>
                      <a:cubicBezTo>
                        <a:pt x="99898" y="33255"/>
                        <a:pt x="94344" y="28737"/>
                        <a:pt x="94344" y="28051"/>
                      </a:cubicBezTo>
                      <a:lnTo>
                        <a:pt x="95301" y="27756"/>
                      </a:lnTo>
                      <a:cubicBezTo>
                        <a:pt x="94885" y="27671"/>
                        <a:pt x="94454" y="27719"/>
                        <a:pt x="94067" y="27892"/>
                      </a:cubicBezTo>
                      <a:cubicBezTo>
                        <a:pt x="93612" y="28134"/>
                        <a:pt x="93056" y="27768"/>
                        <a:pt x="92720" y="27419"/>
                      </a:cubicBezTo>
                      <a:lnTo>
                        <a:pt x="92389" y="25875"/>
                      </a:lnTo>
                      <a:lnTo>
                        <a:pt x="92117" y="25875"/>
                      </a:lnTo>
                      <a:lnTo>
                        <a:pt x="91898" y="27141"/>
                      </a:lnTo>
                      <a:cubicBezTo>
                        <a:pt x="90912" y="27425"/>
                        <a:pt x="90912" y="25278"/>
                        <a:pt x="90829" y="24249"/>
                      </a:cubicBezTo>
                      <a:cubicBezTo>
                        <a:pt x="90838" y="24069"/>
                        <a:pt x="90889" y="23893"/>
                        <a:pt x="90977" y="23735"/>
                      </a:cubicBezTo>
                      <a:cubicBezTo>
                        <a:pt x="90828" y="23592"/>
                        <a:pt x="90688" y="23440"/>
                        <a:pt x="90557" y="23280"/>
                      </a:cubicBezTo>
                      <a:lnTo>
                        <a:pt x="90492" y="23918"/>
                      </a:lnTo>
                      <a:lnTo>
                        <a:pt x="89754" y="23581"/>
                      </a:lnTo>
                      <a:cubicBezTo>
                        <a:pt x="88980" y="22931"/>
                        <a:pt x="88885" y="21435"/>
                        <a:pt x="88879" y="20489"/>
                      </a:cubicBezTo>
                      <a:cubicBezTo>
                        <a:pt x="87875" y="22197"/>
                        <a:pt x="85849" y="17130"/>
                        <a:pt x="84153" y="17999"/>
                      </a:cubicBezTo>
                      <a:cubicBezTo>
                        <a:pt x="84029" y="17863"/>
                        <a:pt x="83355" y="17112"/>
                        <a:pt x="82871" y="16456"/>
                      </a:cubicBezTo>
                      <a:cubicBezTo>
                        <a:pt x="79988" y="20772"/>
                        <a:pt x="77678" y="29127"/>
                        <a:pt x="75226" y="34083"/>
                      </a:cubicBezTo>
                      <a:lnTo>
                        <a:pt x="75391" y="36590"/>
                      </a:lnTo>
                      <a:cubicBezTo>
                        <a:pt x="72833" y="37973"/>
                        <a:pt x="74653" y="39741"/>
                        <a:pt x="73324" y="41545"/>
                      </a:cubicBezTo>
                      <a:lnTo>
                        <a:pt x="72898" y="40877"/>
                      </a:lnTo>
                      <a:lnTo>
                        <a:pt x="72012" y="42254"/>
                      </a:lnTo>
                      <a:cubicBezTo>
                        <a:pt x="72692" y="42846"/>
                        <a:pt x="68981" y="47736"/>
                        <a:pt x="69371" y="48049"/>
                      </a:cubicBezTo>
                      <a:lnTo>
                        <a:pt x="68101" y="49823"/>
                      </a:lnTo>
                      <a:lnTo>
                        <a:pt x="69631" y="49315"/>
                      </a:lnTo>
                      <a:cubicBezTo>
                        <a:pt x="67859" y="54406"/>
                        <a:pt x="65354" y="59284"/>
                        <a:pt x="63505" y="64269"/>
                      </a:cubicBezTo>
                      <a:cubicBezTo>
                        <a:pt x="64190" y="66415"/>
                        <a:pt x="61910" y="67497"/>
                        <a:pt x="62104" y="69537"/>
                      </a:cubicBezTo>
                      <a:cubicBezTo>
                        <a:pt x="60633" y="72452"/>
                        <a:pt x="59298" y="75409"/>
                        <a:pt x="57733" y="77981"/>
                      </a:cubicBezTo>
                      <a:lnTo>
                        <a:pt x="54696" y="85230"/>
                      </a:lnTo>
                      <a:lnTo>
                        <a:pt x="53881" y="86383"/>
                      </a:lnTo>
                      <a:lnTo>
                        <a:pt x="54442" y="86868"/>
                      </a:lnTo>
                      <a:cubicBezTo>
                        <a:pt x="51836" y="88819"/>
                        <a:pt x="52516" y="88689"/>
                        <a:pt x="52581" y="91462"/>
                      </a:cubicBezTo>
                      <a:lnTo>
                        <a:pt x="51122" y="92822"/>
                      </a:lnTo>
                      <a:lnTo>
                        <a:pt x="51901" y="95661"/>
                      </a:lnTo>
                      <a:cubicBezTo>
                        <a:pt x="48989" y="95856"/>
                        <a:pt x="51464" y="99451"/>
                        <a:pt x="49213" y="100314"/>
                      </a:cubicBezTo>
                      <a:lnTo>
                        <a:pt x="48871" y="99782"/>
                      </a:lnTo>
                      <a:lnTo>
                        <a:pt x="48103" y="100498"/>
                      </a:lnTo>
                      <a:cubicBezTo>
                        <a:pt x="47676" y="101974"/>
                        <a:pt x="47339" y="103475"/>
                        <a:pt x="47092" y="104991"/>
                      </a:cubicBezTo>
                      <a:lnTo>
                        <a:pt x="46183" y="107303"/>
                      </a:lnTo>
                      <a:cubicBezTo>
                        <a:pt x="42502" y="114529"/>
                        <a:pt x="39028" y="127408"/>
                        <a:pt x="37397" y="128643"/>
                      </a:cubicBezTo>
                      <a:cubicBezTo>
                        <a:pt x="36535" y="129294"/>
                        <a:pt x="37468" y="130873"/>
                        <a:pt x="37031" y="131860"/>
                      </a:cubicBezTo>
                      <a:lnTo>
                        <a:pt x="35956" y="133634"/>
                      </a:lnTo>
                      <a:cubicBezTo>
                        <a:pt x="35974" y="134133"/>
                        <a:pt x="36108" y="134620"/>
                        <a:pt x="36346" y="135059"/>
                      </a:cubicBezTo>
                      <a:cubicBezTo>
                        <a:pt x="36476" y="135225"/>
                        <a:pt x="37002" y="134639"/>
                        <a:pt x="36937" y="134840"/>
                      </a:cubicBezTo>
                      <a:cubicBezTo>
                        <a:pt x="36635" y="135798"/>
                        <a:pt x="35117" y="136147"/>
                        <a:pt x="34987" y="137146"/>
                      </a:cubicBezTo>
                      <a:lnTo>
                        <a:pt x="35962" y="137306"/>
                      </a:lnTo>
                      <a:cubicBezTo>
                        <a:pt x="36062" y="137543"/>
                        <a:pt x="35093" y="138128"/>
                        <a:pt x="34816" y="138075"/>
                      </a:cubicBezTo>
                      <a:cubicBezTo>
                        <a:pt x="34391" y="139575"/>
                        <a:pt x="33842" y="141037"/>
                        <a:pt x="33173" y="142444"/>
                      </a:cubicBezTo>
                      <a:cubicBezTo>
                        <a:pt x="34585" y="143627"/>
                        <a:pt x="29109" y="146483"/>
                        <a:pt x="30946" y="146921"/>
                      </a:cubicBezTo>
                      <a:cubicBezTo>
                        <a:pt x="30621" y="147612"/>
                        <a:pt x="29321" y="150829"/>
                        <a:pt x="29067" y="150823"/>
                      </a:cubicBezTo>
                      <a:cubicBezTo>
                        <a:pt x="28004" y="152804"/>
                        <a:pt x="27035" y="154868"/>
                        <a:pt x="27372" y="157186"/>
                      </a:cubicBezTo>
                      <a:cubicBezTo>
                        <a:pt x="25711" y="157322"/>
                        <a:pt x="25209" y="161591"/>
                        <a:pt x="24601" y="162691"/>
                      </a:cubicBezTo>
                      <a:cubicBezTo>
                        <a:pt x="24713" y="162436"/>
                        <a:pt x="23809" y="163649"/>
                        <a:pt x="22905" y="163873"/>
                      </a:cubicBezTo>
                      <a:lnTo>
                        <a:pt x="22840" y="164258"/>
                      </a:lnTo>
                      <a:lnTo>
                        <a:pt x="23372" y="164470"/>
                      </a:lnTo>
                      <a:lnTo>
                        <a:pt x="22876" y="164648"/>
                      </a:lnTo>
                      <a:cubicBezTo>
                        <a:pt x="22787" y="166191"/>
                        <a:pt x="20306" y="174038"/>
                        <a:pt x="19425" y="174073"/>
                      </a:cubicBezTo>
                      <a:lnTo>
                        <a:pt x="19035" y="175723"/>
                      </a:lnTo>
                      <a:cubicBezTo>
                        <a:pt x="18445" y="174865"/>
                        <a:pt x="17818" y="176356"/>
                        <a:pt x="19171" y="175871"/>
                      </a:cubicBezTo>
                      <a:lnTo>
                        <a:pt x="18114" y="177053"/>
                      </a:lnTo>
                      <a:lnTo>
                        <a:pt x="18232" y="177739"/>
                      </a:lnTo>
                      <a:lnTo>
                        <a:pt x="17104" y="179513"/>
                      </a:lnTo>
                      <a:lnTo>
                        <a:pt x="17618" y="179974"/>
                      </a:lnTo>
                      <a:cubicBezTo>
                        <a:pt x="17488" y="180122"/>
                        <a:pt x="16820" y="179832"/>
                        <a:pt x="16696" y="179974"/>
                      </a:cubicBezTo>
                      <a:lnTo>
                        <a:pt x="16353" y="180808"/>
                      </a:lnTo>
                      <a:lnTo>
                        <a:pt x="15733" y="182345"/>
                      </a:lnTo>
                      <a:lnTo>
                        <a:pt x="16223" y="182393"/>
                      </a:lnTo>
                      <a:lnTo>
                        <a:pt x="15798" y="183498"/>
                      </a:lnTo>
                      <a:cubicBezTo>
                        <a:pt x="15656" y="183652"/>
                        <a:pt x="14250" y="187389"/>
                        <a:pt x="14368" y="185397"/>
                      </a:cubicBezTo>
                      <a:cubicBezTo>
                        <a:pt x="14143" y="186478"/>
                        <a:pt x="13794" y="187529"/>
                        <a:pt x="13328" y="188530"/>
                      </a:cubicBezTo>
                      <a:lnTo>
                        <a:pt x="12933" y="188761"/>
                      </a:lnTo>
                      <a:lnTo>
                        <a:pt x="12454" y="188862"/>
                      </a:lnTo>
                      <a:lnTo>
                        <a:pt x="12383" y="190446"/>
                      </a:lnTo>
                      <a:lnTo>
                        <a:pt x="12797" y="189825"/>
                      </a:lnTo>
                      <a:lnTo>
                        <a:pt x="12980" y="190174"/>
                      </a:lnTo>
                      <a:lnTo>
                        <a:pt x="12117" y="192729"/>
                      </a:lnTo>
                      <a:lnTo>
                        <a:pt x="11414" y="192469"/>
                      </a:lnTo>
                      <a:cubicBezTo>
                        <a:pt x="11249" y="192670"/>
                        <a:pt x="11497" y="193338"/>
                        <a:pt x="11414" y="193592"/>
                      </a:cubicBezTo>
                      <a:cubicBezTo>
                        <a:pt x="10741" y="195366"/>
                        <a:pt x="8732" y="196673"/>
                        <a:pt x="8655" y="198571"/>
                      </a:cubicBezTo>
                      <a:cubicBezTo>
                        <a:pt x="8614" y="199546"/>
                        <a:pt x="9163" y="200345"/>
                        <a:pt x="8383" y="201226"/>
                      </a:cubicBezTo>
                      <a:cubicBezTo>
                        <a:pt x="6115" y="203833"/>
                        <a:pt x="1696" y="214483"/>
                        <a:pt x="0" y="218261"/>
                      </a:cubicBezTo>
                      <a:lnTo>
                        <a:pt x="0" y="192705"/>
                      </a:lnTo>
                      <a:cubicBezTo>
                        <a:pt x="1040" y="191522"/>
                        <a:pt x="2062" y="189553"/>
                        <a:pt x="3078" y="187094"/>
                      </a:cubicBezTo>
                      <a:cubicBezTo>
                        <a:pt x="2546" y="187933"/>
                        <a:pt x="2032" y="188590"/>
                        <a:pt x="1607" y="187377"/>
                      </a:cubicBezTo>
                      <a:cubicBezTo>
                        <a:pt x="1016" y="185745"/>
                        <a:pt x="2712" y="185012"/>
                        <a:pt x="3096" y="184841"/>
                      </a:cubicBezTo>
                      <a:lnTo>
                        <a:pt x="2777" y="184545"/>
                      </a:lnTo>
                      <a:lnTo>
                        <a:pt x="2972" y="183729"/>
                      </a:lnTo>
                      <a:cubicBezTo>
                        <a:pt x="3131" y="183067"/>
                        <a:pt x="3562" y="181488"/>
                        <a:pt x="4153" y="181098"/>
                      </a:cubicBezTo>
                      <a:cubicBezTo>
                        <a:pt x="6192" y="179785"/>
                        <a:pt x="4348" y="179324"/>
                        <a:pt x="5288" y="177952"/>
                      </a:cubicBezTo>
                      <a:cubicBezTo>
                        <a:pt x="5672" y="177402"/>
                        <a:pt x="6186" y="178597"/>
                        <a:pt x="6097" y="178319"/>
                      </a:cubicBezTo>
                      <a:cubicBezTo>
                        <a:pt x="5819" y="177396"/>
                        <a:pt x="8183" y="168491"/>
                        <a:pt x="9671" y="166363"/>
                      </a:cubicBezTo>
                      <a:cubicBezTo>
                        <a:pt x="9890" y="166055"/>
                        <a:pt x="10091" y="166227"/>
                        <a:pt x="10262" y="166457"/>
                      </a:cubicBezTo>
                      <a:cubicBezTo>
                        <a:pt x="10162" y="166123"/>
                        <a:pt x="10111" y="165777"/>
                        <a:pt x="10109" y="165428"/>
                      </a:cubicBezTo>
                      <a:lnTo>
                        <a:pt x="10634" y="165493"/>
                      </a:lnTo>
                      <a:lnTo>
                        <a:pt x="10977" y="164618"/>
                      </a:lnTo>
                      <a:cubicBezTo>
                        <a:pt x="10965" y="164305"/>
                        <a:pt x="11090" y="164003"/>
                        <a:pt x="11320" y="163790"/>
                      </a:cubicBezTo>
                      <a:lnTo>
                        <a:pt x="11822" y="162608"/>
                      </a:lnTo>
                      <a:lnTo>
                        <a:pt x="11993" y="162082"/>
                      </a:lnTo>
                      <a:lnTo>
                        <a:pt x="12371" y="160509"/>
                      </a:lnTo>
                      <a:cubicBezTo>
                        <a:pt x="12466" y="160858"/>
                        <a:pt x="12962" y="160231"/>
                        <a:pt x="12998" y="160237"/>
                      </a:cubicBezTo>
                      <a:lnTo>
                        <a:pt x="13139" y="159982"/>
                      </a:lnTo>
                      <a:cubicBezTo>
                        <a:pt x="12602" y="159681"/>
                        <a:pt x="11780" y="159657"/>
                        <a:pt x="12743" y="159161"/>
                      </a:cubicBezTo>
                      <a:lnTo>
                        <a:pt x="13127" y="159693"/>
                      </a:lnTo>
                      <a:lnTo>
                        <a:pt x="13447" y="159468"/>
                      </a:lnTo>
                      <a:lnTo>
                        <a:pt x="13872" y="158806"/>
                      </a:lnTo>
                      <a:lnTo>
                        <a:pt x="13506" y="158776"/>
                      </a:lnTo>
                      <a:lnTo>
                        <a:pt x="13783" y="158138"/>
                      </a:lnTo>
                      <a:cubicBezTo>
                        <a:pt x="13730" y="157836"/>
                        <a:pt x="13482" y="157375"/>
                        <a:pt x="13340" y="157546"/>
                      </a:cubicBezTo>
                      <a:lnTo>
                        <a:pt x="14043" y="155477"/>
                      </a:lnTo>
                      <a:cubicBezTo>
                        <a:pt x="14043" y="155660"/>
                        <a:pt x="14386" y="155897"/>
                        <a:pt x="14681" y="156068"/>
                      </a:cubicBezTo>
                      <a:lnTo>
                        <a:pt x="14983" y="155382"/>
                      </a:lnTo>
                      <a:lnTo>
                        <a:pt x="14799" y="154093"/>
                      </a:lnTo>
                      <a:cubicBezTo>
                        <a:pt x="15095" y="154093"/>
                        <a:pt x="15438" y="153780"/>
                        <a:pt x="15721" y="153726"/>
                      </a:cubicBezTo>
                      <a:lnTo>
                        <a:pt x="16188" y="152698"/>
                      </a:lnTo>
                      <a:lnTo>
                        <a:pt x="15904" y="151089"/>
                      </a:lnTo>
                      <a:cubicBezTo>
                        <a:pt x="16243" y="151243"/>
                        <a:pt x="16636" y="151216"/>
                        <a:pt x="16950" y="151018"/>
                      </a:cubicBezTo>
                      <a:lnTo>
                        <a:pt x="18197" y="148322"/>
                      </a:lnTo>
                      <a:cubicBezTo>
                        <a:pt x="17606" y="147808"/>
                        <a:pt x="16785" y="147417"/>
                        <a:pt x="18067" y="147376"/>
                      </a:cubicBezTo>
                      <a:lnTo>
                        <a:pt x="18019" y="145259"/>
                      </a:lnTo>
                      <a:lnTo>
                        <a:pt x="19089" y="144011"/>
                      </a:lnTo>
                      <a:cubicBezTo>
                        <a:pt x="19360" y="144011"/>
                        <a:pt x="19874" y="144230"/>
                        <a:pt x="19945" y="144549"/>
                      </a:cubicBezTo>
                      <a:lnTo>
                        <a:pt x="20052" y="141351"/>
                      </a:lnTo>
                      <a:cubicBezTo>
                        <a:pt x="20684" y="141889"/>
                        <a:pt x="20701" y="141782"/>
                        <a:pt x="20749" y="141014"/>
                      </a:cubicBezTo>
                      <a:lnTo>
                        <a:pt x="20749" y="140665"/>
                      </a:lnTo>
                      <a:cubicBezTo>
                        <a:pt x="22492" y="140854"/>
                        <a:pt x="20388" y="141416"/>
                        <a:pt x="20678" y="142066"/>
                      </a:cubicBezTo>
                      <a:cubicBezTo>
                        <a:pt x="20772" y="142152"/>
                        <a:pt x="20883" y="142218"/>
                        <a:pt x="21003" y="142261"/>
                      </a:cubicBezTo>
                      <a:lnTo>
                        <a:pt x="21564" y="141079"/>
                      </a:lnTo>
                      <a:cubicBezTo>
                        <a:pt x="21556" y="140614"/>
                        <a:pt x="21612" y="140150"/>
                        <a:pt x="21729" y="139701"/>
                      </a:cubicBezTo>
                      <a:cubicBezTo>
                        <a:pt x="20814" y="141906"/>
                        <a:pt x="21363" y="137891"/>
                        <a:pt x="21960" y="136591"/>
                      </a:cubicBezTo>
                      <a:lnTo>
                        <a:pt x="22102" y="135999"/>
                      </a:lnTo>
                      <a:cubicBezTo>
                        <a:pt x="22344" y="135786"/>
                        <a:pt x="22692" y="136667"/>
                        <a:pt x="22740" y="136715"/>
                      </a:cubicBezTo>
                      <a:cubicBezTo>
                        <a:pt x="23100" y="137022"/>
                        <a:pt x="23732" y="136265"/>
                        <a:pt x="23803" y="136165"/>
                      </a:cubicBezTo>
                      <a:cubicBezTo>
                        <a:pt x="24008" y="135746"/>
                        <a:pt x="23948" y="135246"/>
                        <a:pt x="23650" y="134888"/>
                      </a:cubicBezTo>
                      <a:lnTo>
                        <a:pt x="23396" y="134444"/>
                      </a:lnTo>
                      <a:lnTo>
                        <a:pt x="23396" y="135497"/>
                      </a:lnTo>
                      <a:lnTo>
                        <a:pt x="23094" y="135402"/>
                      </a:lnTo>
                      <a:lnTo>
                        <a:pt x="23189" y="134811"/>
                      </a:lnTo>
                      <a:lnTo>
                        <a:pt x="22840" y="134763"/>
                      </a:lnTo>
                      <a:lnTo>
                        <a:pt x="22840" y="134326"/>
                      </a:lnTo>
                      <a:cubicBezTo>
                        <a:pt x="22840" y="134107"/>
                        <a:pt x="23313" y="133924"/>
                        <a:pt x="23502" y="134119"/>
                      </a:cubicBezTo>
                      <a:cubicBezTo>
                        <a:pt x="23502" y="133474"/>
                        <a:pt x="23094" y="131470"/>
                        <a:pt x="24282" y="131943"/>
                      </a:cubicBezTo>
                      <a:lnTo>
                        <a:pt x="24660" y="130329"/>
                      </a:lnTo>
                      <a:lnTo>
                        <a:pt x="25316" y="130423"/>
                      </a:lnTo>
                      <a:lnTo>
                        <a:pt x="25026" y="129501"/>
                      </a:lnTo>
                      <a:cubicBezTo>
                        <a:pt x="25026" y="129306"/>
                        <a:pt x="25516" y="129755"/>
                        <a:pt x="25617" y="129584"/>
                      </a:cubicBezTo>
                      <a:cubicBezTo>
                        <a:pt x="25965" y="128933"/>
                        <a:pt x="25192" y="128519"/>
                        <a:pt x="25416" y="127887"/>
                      </a:cubicBezTo>
                      <a:lnTo>
                        <a:pt x="26409" y="126237"/>
                      </a:lnTo>
                      <a:lnTo>
                        <a:pt x="26781" y="126538"/>
                      </a:lnTo>
                      <a:lnTo>
                        <a:pt x="26609" y="126243"/>
                      </a:lnTo>
                      <a:cubicBezTo>
                        <a:pt x="27377" y="126716"/>
                        <a:pt x="27407" y="125959"/>
                        <a:pt x="27407" y="124865"/>
                      </a:cubicBezTo>
                      <a:lnTo>
                        <a:pt x="28240" y="119206"/>
                      </a:lnTo>
                      <a:lnTo>
                        <a:pt x="28671" y="118792"/>
                      </a:lnTo>
                      <a:cubicBezTo>
                        <a:pt x="29581" y="119124"/>
                        <a:pt x="29138" y="120430"/>
                        <a:pt x="29510" y="119662"/>
                      </a:cubicBezTo>
                      <a:cubicBezTo>
                        <a:pt x="30101" y="118479"/>
                        <a:pt x="29374" y="119401"/>
                        <a:pt x="30024" y="118278"/>
                      </a:cubicBezTo>
                      <a:cubicBezTo>
                        <a:pt x="30278" y="117835"/>
                        <a:pt x="29752" y="117391"/>
                        <a:pt x="29752" y="117391"/>
                      </a:cubicBezTo>
                      <a:lnTo>
                        <a:pt x="29676" y="116829"/>
                      </a:lnTo>
                      <a:lnTo>
                        <a:pt x="30001" y="116658"/>
                      </a:lnTo>
                      <a:lnTo>
                        <a:pt x="29847" y="117113"/>
                      </a:lnTo>
                      <a:cubicBezTo>
                        <a:pt x="29983" y="117432"/>
                        <a:pt x="30798" y="117557"/>
                        <a:pt x="30887" y="117220"/>
                      </a:cubicBezTo>
                      <a:cubicBezTo>
                        <a:pt x="31111" y="116333"/>
                        <a:pt x="30627" y="116817"/>
                        <a:pt x="30237" y="116350"/>
                      </a:cubicBezTo>
                      <a:lnTo>
                        <a:pt x="29747" y="116143"/>
                      </a:lnTo>
                      <a:lnTo>
                        <a:pt x="30538" y="116007"/>
                      </a:lnTo>
                      <a:lnTo>
                        <a:pt x="30822" y="115487"/>
                      </a:lnTo>
                      <a:cubicBezTo>
                        <a:pt x="30958" y="115830"/>
                        <a:pt x="30775" y="116143"/>
                        <a:pt x="31005" y="116463"/>
                      </a:cubicBezTo>
                      <a:cubicBezTo>
                        <a:pt x="31200" y="116386"/>
                        <a:pt x="30343" y="113506"/>
                        <a:pt x="31070" y="112986"/>
                      </a:cubicBezTo>
                      <a:lnTo>
                        <a:pt x="31572" y="113577"/>
                      </a:lnTo>
                      <a:cubicBezTo>
                        <a:pt x="31673" y="113619"/>
                        <a:pt x="32417" y="113234"/>
                        <a:pt x="33114" y="113063"/>
                      </a:cubicBezTo>
                      <a:cubicBezTo>
                        <a:pt x="34946" y="110041"/>
                        <a:pt x="33758" y="106351"/>
                        <a:pt x="36411" y="106156"/>
                      </a:cubicBezTo>
                      <a:lnTo>
                        <a:pt x="36576" y="105654"/>
                      </a:lnTo>
                      <a:cubicBezTo>
                        <a:pt x="36322" y="105240"/>
                        <a:pt x="35708" y="105009"/>
                        <a:pt x="35560" y="104648"/>
                      </a:cubicBezTo>
                      <a:cubicBezTo>
                        <a:pt x="35412" y="104288"/>
                        <a:pt x="35773" y="103342"/>
                        <a:pt x="35968" y="102999"/>
                      </a:cubicBezTo>
                      <a:lnTo>
                        <a:pt x="35838" y="102721"/>
                      </a:lnTo>
                      <a:cubicBezTo>
                        <a:pt x="36553" y="102490"/>
                        <a:pt x="38479" y="98316"/>
                        <a:pt x="39973" y="94673"/>
                      </a:cubicBezTo>
                      <a:cubicBezTo>
                        <a:pt x="40818" y="91681"/>
                        <a:pt x="41368" y="89352"/>
                        <a:pt x="41155" y="88896"/>
                      </a:cubicBezTo>
                      <a:cubicBezTo>
                        <a:pt x="41811" y="88784"/>
                        <a:pt x="42484" y="87755"/>
                        <a:pt x="43099" y="86484"/>
                      </a:cubicBezTo>
                      <a:lnTo>
                        <a:pt x="43583" y="84355"/>
                      </a:lnTo>
                      <a:cubicBezTo>
                        <a:pt x="43583" y="84456"/>
                        <a:pt x="43707" y="84580"/>
                        <a:pt x="43861" y="84704"/>
                      </a:cubicBezTo>
                      <a:cubicBezTo>
                        <a:pt x="44050" y="84213"/>
                        <a:pt x="44221" y="83728"/>
                        <a:pt x="44387" y="83273"/>
                      </a:cubicBezTo>
                      <a:lnTo>
                        <a:pt x="44345" y="82989"/>
                      </a:lnTo>
                      <a:lnTo>
                        <a:pt x="44995" y="81469"/>
                      </a:lnTo>
                      <a:lnTo>
                        <a:pt x="44717" y="79908"/>
                      </a:lnTo>
                      <a:cubicBezTo>
                        <a:pt x="45970" y="80021"/>
                        <a:pt x="46395" y="78377"/>
                        <a:pt x="45627" y="77579"/>
                      </a:cubicBezTo>
                      <a:cubicBezTo>
                        <a:pt x="46242" y="77106"/>
                        <a:pt x="46741" y="76500"/>
                        <a:pt x="47086" y="75805"/>
                      </a:cubicBezTo>
                      <a:cubicBezTo>
                        <a:pt x="47411" y="73948"/>
                        <a:pt x="47949" y="70235"/>
                        <a:pt x="49243" y="69401"/>
                      </a:cubicBezTo>
                      <a:cubicBezTo>
                        <a:pt x="51074" y="68218"/>
                        <a:pt x="49373" y="67391"/>
                        <a:pt x="50377" y="66255"/>
                      </a:cubicBezTo>
                      <a:cubicBezTo>
                        <a:pt x="50534" y="66029"/>
                        <a:pt x="50712" y="65820"/>
                        <a:pt x="50909" y="65629"/>
                      </a:cubicBezTo>
                      <a:lnTo>
                        <a:pt x="50791" y="65321"/>
                      </a:lnTo>
                      <a:cubicBezTo>
                        <a:pt x="50879" y="65085"/>
                        <a:pt x="51163" y="64996"/>
                        <a:pt x="51435" y="64937"/>
                      </a:cubicBezTo>
                      <a:lnTo>
                        <a:pt x="51600" y="64682"/>
                      </a:lnTo>
                      <a:lnTo>
                        <a:pt x="51057" y="64091"/>
                      </a:lnTo>
                      <a:cubicBezTo>
                        <a:pt x="51029" y="63515"/>
                        <a:pt x="51171" y="62944"/>
                        <a:pt x="51464" y="62447"/>
                      </a:cubicBezTo>
                      <a:lnTo>
                        <a:pt x="51328" y="62163"/>
                      </a:lnTo>
                      <a:cubicBezTo>
                        <a:pt x="52398" y="61815"/>
                        <a:pt x="56988" y="50811"/>
                        <a:pt x="57455" y="49013"/>
                      </a:cubicBezTo>
                      <a:cubicBezTo>
                        <a:pt x="57687" y="49006"/>
                        <a:pt x="57910" y="48921"/>
                        <a:pt x="58087" y="48771"/>
                      </a:cubicBezTo>
                      <a:lnTo>
                        <a:pt x="58855" y="46642"/>
                      </a:lnTo>
                      <a:lnTo>
                        <a:pt x="58755" y="45920"/>
                      </a:lnTo>
                      <a:lnTo>
                        <a:pt x="58406" y="45867"/>
                      </a:lnTo>
                      <a:lnTo>
                        <a:pt x="59127" y="43739"/>
                      </a:lnTo>
                      <a:cubicBezTo>
                        <a:pt x="59298" y="43579"/>
                        <a:pt x="59901" y="42923"/>
                        <a:pt x="60438" y="42319"/>
                      </a:cubicBezTo>
                      <a:lnTo>
                        <a:pt x="61147" y="40463"/>
                      </a:lnTo>
                      <a:lnTo>
                        <a:pt x="60964" y="39428"/>
                      </a:lnTo>
                      <a:cubicBezTo>
                        <a:pt x="61135" y="39516"/>
                        <a:pt x="61329" y="39549"/>
                        <a:pt x="61520" y="39523"/>
                      </a:cubicBezTo>
                      <a:cubicBezTo>
                        <a:pt x="61986" y="38340"/>
                        <a:pt x="62441" y="37276"/>
                        <a:pt x="62873" y="36353"/>
                      </a:cubicBezTo>
                      <a:cubicBezTo>
                        <a:pt x="62406" y="35998"/>
                        <a:pt x="62122" y="35762"/>
                        <a:pt x="63127" y="35715"/>
                      </a:cubicBezTo>
                      <a:lnTo>
                        <a:pt x="63079" y="33598"/>
                      </a:lnTo>
                      <a:lnTo>
                        <a:pt x="64155" y="32344"/>
                      </a:lnTo>
                      <a:cubicBezTo>
                        <a:pt x="64444" y="32344"/>
                        <a:pt x="64982" y="32587"/>
                        <a:pt x="65017" y="32935"/>
                      </a:cubicBezTo>
                      <a:lnTo>
                        <a:pt x="65053" y="31877"/>
                      </a:lnTo>
                      <a:lnTo>
                        <a:pt x="65053" y="31617"/>
                      </a:lnTo>
                      <a:lnTo>
                        <a:pt x="65106" y="29731"/>
                      </a:lnTo>
                      <a:cubicBezTo>
                        <a:pt x="65194" y="29601"/>
                        <a:pt x="65561" y="28986"/>
                        <a:pt x="65821" y="29009"/>
                      </a:cubicBezTo>
                      <a:lnTo>
                        <a:pt x="66222" y="30074"/>
                      </a:lnTo>
                      <a:cubicBezTo>
                        <a:pt x="66329" y="29949"/>
                        <a:pt x="66411" y="29807"/>
                        <a:pt x="66506" y="29677"/>
                      </a:cubicBezTo>
                      <a:lnTo>
                        <a:pt x="66801" y="28016"/>
                      </a:lnTo>
                      <a:cubicBezTo>
                        <a:pt x="65673" y="30748"/>
                        <a:pt x="66335" y="24841"/>
                        <a:pt x="67168" y="24344"/>
                      </a:cubicBezTo>
                      <a:cubicBezTo>
                        <a:pt x="67481" y="24166"/>
                        <a:pt x="67723" y="24977"/>
                        <a:pt x="67812" y="25059"/>
                      </a:cubicBezTo>
                      <a:cubicBezTo>
                        <a:pt x="68166" y="25367"/>
                        <a:pt x="68804" y="24610"/>
                        <a:pt x="68875" y="24504"/>
                      </a:cubicBezTo>
                      <a:cubicBezTo>
                        <a:pt x="69077" y="24086"/>
                        <a:pt x="69017" y="23589"/>
                        <a:pt x="68721" y="23232"/>
                      </a:cubicBezTo>
                      <a:lnTo>
                        <a:pt x="68467" y="22789"/>
                      </a:lnTo>
                      <a:lnTo>
                        <a:pt x="68467" y="23841"/>
                      </a:lnTo>
                      <a:lnTo>
                        <a:pt x="68160" y="23753"/>
                      </a:lnTo>
                      <a:lnTo>
                        <a:pt x="68261" y="23161"/>
                      </a:lnTo>
                      <a:lnTo>
                        <a:pt x="67912" y="23108"/>
                      </a:lnTo>
                      <a:lnTo>
                        <a:pt x="67912" y="22670"/>
                      </a:lnTo>
                      <a:cubicBezTo>
                        <a:pt x="67912" y="22452"/>
                        <a:pt x="68385" y="22268"/>
                        <a:pt x="68574" y="22464"/>
                      </a:cubicBezTo>
                      <a:cubicBezTo>
                        <a:pt x="68574" y="21819"/>
                        <a:pt x="68166" y="19815"/>
                        <a:pt x="69354" y="20288"/>
                      </a:cubicBezTo>
                      <a:lnTo>
                        <a:pt x="69732" y="18673"/>
                      </a:lnTo>
                      <a:lnTo>
                        <a:pt x="70387" y="18768"/>
                      </a:lnTo>
                      <a:lnTo>
                        <a:pt x="70098" y="17845"/>
                      </a:lnTo>
                      <a:cubicBezTo>
                        <a:pt x="70098" y="17650"/>
                        <a:pt x="70588" y="18100"/>
                        <a:pt x="70689" y="17928"/>
                      </a:cubicBezTo>
                      <a:cubicBezTo>
                        <a:pt x="70878" y="17579"/>
                        <a:pt x="70506" y="16592"/>
                        <a:pt x="70488" y="16231"/>
                      </a:cubicBezTo>
                      <a:lnTo>
                        <a:pt x="71480" y="14587"/>
                      </a:lnTo>
                      <a:lnTo>
                        <a:pt x="71853" y="14889"/>
                      </a:lnTo>
                      <a:lnTo>
                        <a:pt x="71687" y="14587"/>
                      </a:lnTo>
                      <a:cubicBezTo>
                        <a:pt x="72124" y="14670"/>
                        <a:pt x="73099" y="13777"/>
                        <a:pt x="72827" y="13050"/>
                      </a:cubicBezTo>
                      <a:cubicBezTo>
                        <a:pt x="72762" y="12873"/>
                        <a:pt x="72479" y="13493"/>
                        <a:pt x="72331" y="13363"/>
                      </a:cubicBezTo>
                      <a:cubicBezTo>
                        <a:pt x="71923" y="13007"/>
                        <a:pt x="71704" y="12480"/>
                        <a:pt x="71740" y="11938"/>
                      </a:cubicBezTo>
                      <a:cubicBezTo>
                        <a:pt x="73235" y="11477"/>
                        <a:pt x="71333" y="9756"/>
                        <a:pt x="73347" y="11383"/>
                      </a:cubicBezTo>
                      <a:lnTo>
                        <a:pt x="73223" y="11063"/>
                      </a:lnTo>
                      <a:lnTo>
                        <a:pt x="73070" y="10525"/>
                      </a:lnTo>
                      <a:cubicBezTo>
                        <a:pt x="72898" y="9816"/>
                        <a:pt x="72361" y="8751"/>
                        <a:pt x="72940" y="8331"/>
                      </a:cubicBezTo>
                      <a:cubicBezTo>
                        <a:pt x="76484" y="5682"/>
                        <a:pt x="75504" y="1786"/>
                        <a:pt x="76112" y="1330"/>
                      </a:cubicBezTo>
                      <a:lnTo>
                        <a:pt x="76614" y="1922"/>
                      </a:lnTo>
                      <a:lnTo>
                        <a:pt x="77276" y="0"/>
                      </a:lnTo>
                      <a:cubicBezTo>
                        <a:pt x="77759" y="543"/>
                        <a:pt x="78293" y="1038"/>
                        <a:pt x="78871" y="1478"/>
                      </a:cubicBezTo>
                      <a:lnTo>
                        <a:pt x="78842" y="656"/>
                      </a:lnTo>
                      <a:lnTo>
                        <a:pt x="79379" y="1502"/>
                      </a:lnTo>
                      <a:lnTo>
                        <a:pt x="79574" y="1230"/>
                      </a:lnTo>
                      <a:cubicBezTo>
                        <a:pt x="79722" y="1135"/>
                        <a:pt x="79941" y="1455"/>
                        <a:pt x="79923" y="1626"/>
                      </a:cubicBezTo>
                      <a:cubicBezTo>
                        <a:pt x="80957" y="999"/>
                        <a:pt x="83202" y="4074"/>
                        <a:pt x="84472" y="3489"/>
                      </a:cubicBezTo>
                      <a:lnTo>
                        <a:pt x="85364" y="4754"/>
                      </a:lnTo>
                      <a:lnTo>
                        <a:pt x="86038" y="5505"/>
                      </a:lnTo>
                      <a:lnTo>
                        <a:pt x="87373" y="5688"/>
                      </a:lnTo>
                      <a:cubicBezTo>
                        <a:pt x="87172" y="6014"/>
                        <a:pt x="87414" y="6457"/>
                        <a:pt x="87840" y="6942"/>
                      </a:cubicBezTo>
                      <a:lnTo>
                        <a:pt x="88915" y="6906"/>
                      </a:lnTo>
                      <a:lnTo>
                        <a:pt x="89015" y="8089"/>
                      </a:lnTo>
                      <a:cubicBezTo>
                        <a:pt x="90167" y="9088"/>
                        <a:pt x="91308" y="9999"/>
                        <a:pt x="90356" y="10135"/>
                      </a:cubicBezTo>
                      <a:lnTo>
                        <a:pt x="91822" y="10407"/>
                      </a:lnTo>
                      <a:lnTo>
                        <a:pt x="91768" y="11341"/>
                      </a:lnTo>
                      <a:lnTo>
                        <a:pt x="92773" y="10714"/>
                      </a:lnTo>
                      <a:lnTo>
                        <a:pt x="94959" y="11767"/>
                      </a:lnTo>
                      <a:cubicBezTo>
                        <a:pt x="95037" y="12111"/>
                        <a:pt x="94945" y="12472"/>
                        <a:pt x="94710" y="12737"/>
                      </a:cubicBezTo>
                      <a:lnTo>
                        <a:pt x="94799" y="13156"/>
                      </a:lnTo>
                      <a:cubicBezTo>
                        <a:pt x="95100" y="13271"/>
                        <a:pt x="95341" y="13504"/>
                        <a:pt x="95467" y="13801"/>
                      </a:cubicBezTo>
                      <a:lnTo>
                        <a:pt x="96247" y="12819"/>
                      </a:lnTo>
                      <a:cubicBezTo>
                        <a:pt x="95939" y="18188"/>
                        <a:pt x="100701" y="15356"/>
                        <a:pt x="99898" y="18555"/>
                      </a:cubicBezTo>
                      <a:lnTo>
                        <a:pt x="101404" y="17964"/>
                      </a:lnTo>
                      <a:cubicBezTo>
                        <a:pt x="101446" y="18289"/>
                        <a:pt x="101593" y="19655"/>
                        <a:pt x="101965" y="19832"/>
                      </a:cubicBezTo>
                      <a:lnTo>
                        <a:pt x="102556" y="19590"/>
                      </a:lnTo>
                      <a:lnTo>
                        <a:pt x="102633" y="22168"/>
                      </a:lnTo>
                      <a:lnTo>
                        <a:pt x="104216" y="21281"/>
                      </a:lnTo>
                      <a:lnTo>
                        <a:pt x="104388" y="23770"/>
                      </a:lnTo>
                      <a:cubicBezTo>
                        <a:pt x="104388" y="22404"/>
                        <a:pt x="106237" y="24084"/>
                        <a:pt x="106580" y="22818"/>
                      </a:cubicBezTo>
                      <a:lnTo>
                        <a:pt x="107472" y="24107"/>
                      </a:lnTo>
                      <a:lnTo>
                        <a:pt x="108517" y="24107"/>
                      </a:lnTo>
                      <a:cubicBezTo>
                        <a:pt x="109008" y="24938"/>
                        <a:pt x="109263" y="25887"/>
                        <a:pt x="109256" y="26851"/>
                      </a:cubicBezTo>
                      <a:lnTo>
                        <a:pt x="110798" y="27277"/>
                      </a:lnTo>
                      <a:lnTo>
                        <a:pt x="111743" y="28944"/>
                      </a:lnTo>
                      <a:lnTo>
                        <a:pt x="114106" y="30227"/>
                      </a:lnTo>
                      <a:lnTo>
                        <a:pt x="114106" y="31410"/>
                      </a:lnTo>
                      <a:lnTo>
                        <a:pt x="115158" y="31410"/>
                      </a:lnTo>
                      <a:cubicBezTo>
                        <a:pt x="115377" y="31847"/>
                        <a:pt x="114278" y="32841"/>
                        <a:pt x="115075" y="33267"/>
                      </a:cubicBezTo>
                      <a:lnTo>
                        <a:pt x="116930" y="33509"/>
                      </a:lnTo>
                      <a:cubicBezTo>
                        <a:pt x="115122" y="34863"/>
                        <a:pt x="118703" y="35508"/>
                        <a:pt x="119506" y="35443"/>
                      </a:cubicBezTo>
                      <a:lnTo>
                        <a:pt x="120316" y="37542"/>
                      </a:lnTo>
                      <a:cubicBezTo>
                        <a:pt x="121107" y="38086"/>
                        <a:pt x="122779" y="38843"/>
                        <a:pt x="123535" y="37784"/>
                      </a:cubicBezTo>
                      <a:lnTo>
                        <a:pt x="124126" y="39883"/>
                      </a:lnTo>
                      <a:cubicBezTo>
                        <a:pt x="125095" y="40475"/>
                        <a:pt x="125804" y="41805"/>
                        <a:pt x="126377" y="42722"/>
                      </a:cubicBezTo>
                      <a:cubicBezTo>
                        <a:pt x="126552" y="41607"/>
                        <a:pt x="126312" y="40466"/>
                        <a:pt x="125704" y="39517"/>
                      </a:cubicBezTo>
                      <a:lnTo>
                        <a:pt x="127104" y="40528"/>
                      </a:lnTo>
                      <a:cubicBezTo>
                        <a:pt x="127234" y="41350"/>
                        <a:pt x="128599" y="42550"/>
                        <a:pt x="129999" y="44519"/>
                      </a:cubicBezTo>
                      <a:lnTo>
                        <a:pt x="131606" y="44832"/>
                      </a:lnTo>
                      <a:lnTo>
                        <a:pt x="132031" y="47056"/>
                      </a:lnTo>
                      <a:lnTo>
                        <a:pt x="133673" y="48475"/>
                      </a:lnTo>
                      <a:cubicBezTo>
                        <a:pt x="133378" y="48126"/>
                        <a:pt x="134058" y="46370"/>
                        <a:pt x="135168" y="47884"/>
                      </a:cubicBezTo>
                      <a:cubicBezTo>
                        <a:pt x="135308" y="48043"/>
                        <a:pt x="135402" y="48237"/>
                        <a:pt x="135440" y="48445"/>
                      </a:cubicBezTo>
                      <a:lnTo>
                        <a:pt x="135718" y="48682"/>
                      </a:lnTo>
                      <a:lnTo>
                        <a:pt x="136308" y="48528"/>
                      </a:lnTo>
                      <a:cubicBezTo>
                        <a:pt x="136447" y="48830"/>
                        <a:pt x="136565" y="49139"/>
                        <a:pt x="136663" y="49456"/>
                      </a:cubicBezTo>
                      <a:cubicBezTo>
                        <a:pt x="137508" y="50172"/>
                        <a:pt x="138488" y="51041"/>
                        <a:pt x="138636" y="51425"/>
                      </a:cubicBezTo>
                      <a:lnTo>
                        <a:pt x="138884" y="51355"/>
                      </a:lnTo>
                      <a:cubicBezTo>
                        <a:pt x="139995" y="50911"/>
                        <a:pt x="140869" y="52484"/>
                        <a:pt x="141159" y="53347"/>
                      </a:cubicBezTo>
                      <a:lnTo>
                        <a:pt x="141295" y="54358"/>
                      </a:lnTo>
                      <a:cubicBezTo>
                        <a:pt x="142372" y="55357"/>
                        <a:pt x="143632" y="56138"/>
                        <a:pt x="145005" y="56658"/>
                      </a:cubicBezTo>
                      <a:lnTo>
                        <a:pt x="145489" y="57415"/>
                      </a:lnTo>
                      <a:cubicBezTo>
                        <a:pt x="146712" y="58048"/>
                        <a:pt x="148148" y="58415"/>
                        <a:pt x="148957" y="59497"/>
                      </a:cubicBezTo>
                      <a:lnTo>
                        <a:pt x="149206" y="61413"/>
                      </a:lnTo>
                      <a:lnTo>
                        <a:pt x="150340" y="61466"/>
                      </a:lnTo>
                      <a:lnTo>
                        <a:pt x="150647" y="61897"/>
                      </a:lnTo>
                      <a:cubicBezTo>
                        <a:pt x="151504" y="62778"/>
                        <a:pt x="152337" y="63671"/>
                        <a:pt x="153164" y="64611"/>
                      </a:cubicBezTo>
                      <a:cubicBezTo>
                        <a:pt x="153992" y="64888"/>
                        <a:pt x="154775" y="65286"/>
                        <a:pt x="155486" y="65794"/>
                      </a:cubicBezTo>
                      <a:cubicBezTo>
                        <a:pt x="156549" y="66563"/>
                        <a:pt x="156738" y="67982"/>
                        <a:pt x="157737" y="69371"/>
                      </a:cubicBezTo>
                      <a:lnTo>
                        <a:pt x="158268" y="69105"/>
                      </a:lnTo>
                      <a:lnTo>
                        <a:pt x="158386" y="68514"/>
                      </a:lnTo>
                      <a:lnTo>
                        <a:pt x="158522" y="68934"/>
                      </a:lnTo>
                      <a:cubicBezTo>
                        <a:pt x="158558" y="69064"/>
                        <a:pt x="158759" y="69833"/>
                        <a:pt x="158995" y="69779"/>
                      </a:cubicBezTo>
                      <a:cubicBezTo>
                        <a:pt x="159982" y="69555"/>
                        <a:pt x="161163" y="69407"/>
                        <a:pt x="162262" y="70867"/>
                      </a:cubicBezTo>
                      <a:cubicBezTo>
                        <a:pt x="162817" y="71607"/>
                        <a:pt x="162103" y="73268"/>
                        <a:pt x="162983" y="73540"/>
                      </a:cubicBezTo>
                      <a:lnTo>
                        <a:pt x="164755" y="73540"/>
                      </a:lnTo>
                      <a:cubicBezTo>
                        <a:pt x="164164" y="74516"/>
                        <a:pt x="165742" y="75728"/>
                        <a:pt x="167461" y="76083"/>
                      </a:cubicBezTo>
                      <a:cubicBezTo>
                        <a:pt x="167745" y="76142"/>
                        <a:pt x="167774" y="76455"/>
                        <a:pt x="167768" y="76816"/>
                      </a:cubicBezTo>
                      <a:lnTo>
                        <a:pt x="168359" y="77821"/>
                      </a:lnTo>
                      <a:cubicBezTo>
                        <a:pt x="168649" y="77868"/>
                        <a:pt x="168643" y="78052"/>
                        <a:pt x="168619" y="78241"/>
                      </a:cubicBezTo>
                      <a:lnTo>
                        <a:pt x="169068" y="78974"/>
                      </a:lnTo>
                      <a:lnTo>
                        <a:pt x="169068" y="78625"/>
                      </a:lnTo>
                      <a:lnTo>
                        <a:pt x="170291" y="79217"/>
                      </a:lnTo>
                      <a:lnTo>
                        <a:pt x="169877" y="79299"/>
                      </a:lnTo>
                      <a:lnTo>
                        <a:pt x="170267" y="80695"/>
                      </a:lnTo>
                      <a:lnTo>
                        <a:pt x="170817" y="79684"/>
                      </a:lnTo>
                      <a:cubicBezTo>
                        <a:pt x="170982" y="80133"/>
                        <a:pt x="175017" y="83983"/>
                        <a:pt x="179312" y="87962"/>
                      </a:cubicBezTo>
                      <a:cubicBezTo>
                        <a:pt x="179631" y="88151"/>
                        <a:pt x="179968" y="88340"/>
                        <a:pt x="180335" y="88524"/>
                      </a:cubicBezTo>
                      <a:lnTo>
                        <a:pt x="181516" y="88524"/>
                      </a:lnTo>
                      <a:lnTo>
                        <a:pt x="182001" y="90469"/>
                      </a:lnTo>
                      <a:lnTo>
                        <a:pt x="182485" y="90918"/>
                      </a:lnTo>
                      <a:lnTo>
                        <a:pt x="182958" y="90753"/>
                      </a:lnTo>
                      <a:lnTo>
                        <a:pt x="183034" y="91397"/>
                      </a:lnTo>
                      <a:lnTo>
                        <a:pt x="183596" y="91155"/>
                      </a:lnTo>
                      <a:lnTo>
                        <a:pt x="183596" y="91930"/>
                      </a:lnTo>
                      <a:lnTo>
                        <a:pt x="184092" y="92379"/>
                      </a:lnTo>
                      <a:lnTo>
                        <a:pt x="184092" y="92042"/>
                      </a:lnTo>
                      <a:lnTo>
                        <a:pt x="185108" y="92361"/>
                      </a:lnTo>
                      <a:cubicBezTo>
                        <a:pt x="185864" y="92953"/>
                        <a:pt x="187655" y="95188"/>
                        <a:pt x="187265" y="94307"/>
                      </a:cubicBezTo>
                      <a:lnTo>
                        <a:pt x="188960" y="94596"/>
                      </a:lnTo>
                      <a:cubicBezTo>
                        <a:pt x="188807" y="95288"/>
                        <a:pt x="190532" y="97606"/>
                        <a:pt x="191418" y="98144"/>
                      </a:cubicBezTo>
                      <a:cubicBezTo>
                        <a:pt x="191258" y="98197"/>
                        <a:pt x="191004" y="98546"/>
                        <a:pt x="191418" y="98670"/>
                      </a:cubicBezTo>
                      <a:cubicBezTo>
                        <a:pt x="192009" y="98848"/>
                        <a:pt x="192369" y="97653"/>
                        <a:pt x="192877" y="97931"/>
                      </a:cubicBezTo>
                      <a:cubicBezTo>
                        <a:pt x="193385" y="98209"/>
                        <a:pt x="193433" y="99504"/>
                        <a:pt x="193740" y="99983"/>
                      </a:cubicBezTo>
                      <a:lnTo>
                        <a:pt x="193781" y="99646"/>
                      </a:lnTo>
                      <a:cubicBezTo>
                        <a:pt x="194006" y="99546"/>
                        <a:pt x="194212" y="99132"/>
                        <a:pt x="194413" y="99268"/>
                      </a:cubicBezTo>
                      <a:cubicBezTo>
                        <a:pt x="194915" y="99611"/>
                        <a:pt x="195595" y="100722"/>
                        <a:pt x="195299" y="101367"/>
                      </a:cubicBezTo>
                      <a:lnTo>
                        <a:pt x="196298" y="103040"/>
                      </a:lnTo>
                      <a:lnTo>
                        <a:pt x="197184" y="103200"/>
                      </a:lnTo>
                      <a:lnTo>
                        <a:pt x="197928" y="103354"/>
                      </a:lnTo>
                      <a:lnTo>
                        <a:pt x="198336" y="105518"/>
                      </a:lnTo>
                      <a:cubicBezTo>
                        <a:pt x="198903" y="105748"/>
                        <a:pt x="199446" y="106036"/>
                        <a:pt x="199955" y="106375"/>
                      </a:cubicBezTo>
                      <a:cubicBezTo>
                        <a:pt x="200203" y="105896"/>
                        <a:pt x="200841" y="105482"/>
                        <a:pt x="201544" y="106428"/>
                      </a:cubicBezTo>
                      <a:cubicBezTo>
                        <a:pt x="201698" y="106635"/>
                        <a:pt x="201544" y="107049"/>
                        <a:pt x="201391" y="107469"/>
                      </a:cubicBezTo>
                      <a:cubicBezTo>
                        <a:pt x="201609" y="107664"/>
                        <a:pt x="201828" y="107859"/>
                        <a:pt x="202035" y="108060"/>
                      </a:cubicBezTo>
                      <a:lnTo>
                        <a:pt x="202117" y="107079"/>
                      </a:lnTo>
                      <a:lnTo>
                        <a:pt x="202708" y="107079"/>
                      </a:lnTo>
                      <a:lnTo>
                        <a:pt x="204008" y="109858"/>
                      </a:lnTo>
                      <a:lnTo>
                        <a:pt x="203813" y="110159"/>
                      </a:lnTo>
                      <a:lnTo>
                        <a:pt x="205272" y="109923"/>
                      </a:lnTo>
                      <a:lnTo>
                        <a:pt x="206400" y="111762"/>
                      </a:lnTo>
                      <a:lnTo>
                        <a:pt x="207228" y="111389"/>
                      </a:lnTo>
                      <a:lnTo>
                        <a:pt x="207883" y="113512"/>
                      </a:lnTo>
                      <a:lnTo>
                        <a:pt x="207393" y="113270"/>
                      </a:lnTo>
                      <a:lnTo>
                        <a:pt x="207298" y="113932"/>
                      </a:lnTo>
                      <a:cubicBezTo>
                        <a:pt x="207470" y="114210"/>
                        <a:pt x="207623" y="114523"/>
                        <a:pt x="207771" y="114789"/>
                      </a:cubicBezTo>
                      <a:lnTo>
                        <a:pt x="208533" y="115310"/>
                      </a:lnTo>
                      <a:lnTo>
                        <a:pt x="209839" y="114819"/>
                      </a:lnTo>
                      <a:cubicBezTo>
                        <a:pt x="211428" y="115795"/>
                        <a:pt x="211611" y="116741"/>
                        <a:pt x="214169" y="117521"/>
                      </a:cubicBezTo>
                      <a:lnTo>
                        <a:pt x="214169" y="118497"/>
                      </a:lnTo>
                      <a:lnTo>
                        <a:pt x="215316" y="119325"/>
                      </a:lnTo>
                      <a:cubicBezTo>
                        <a:pt x="215475" y="120141"/>
                        <a:pt x="215664" y="121370"/>
                        <a:pt x="216273" y="122003"/>
                      </a:cubicBezTo>
                      <a:lnTo>
                        <a:pt x="219817" y="123079"/>
                      </a:lnTo>
                      <a:cubicBezTo>
                        <a:pt x="219646" y="124954"/>
                        <a:pt x="222015" y="125119"/>
                        <a:pt x="222216" y="124853"/>
                      </a:cubicBezTo>
                      <a:lnTo>
                        <a:pt x="222216" y="125113"/>
                      </a:lnTo>
                      <a:lnTo>
                        <a:pt x="222972" y="124983"/>
                      </a:lnTo>
                      <a:lnTo>
                        <a:pt x="223079" y="125445"/>
                      </a:lnTo>
                      <a:cubicBezTo>
                        <a:pt x="223669" y="125309"/>
                        <a:pt x="223888" y="126787"/>
                        <a:pt x="223350" y="126533"/>
                      </a:cubicBezTo>
                      <a:lnTo>
                        <a:pt x="223581" y="127490"/>
                      </a:lnTo>
                      <a:cubicBezTo>
                        <a:pt x="224922" y="130128"/>
                        <a:pt x="227214" y="125356"/>
                        <a:pt x="229377" y="132422"/>
                      </a:cubicBezTo>
                      <a:lnTo>
                        <a:pt x="231521" y="132451"/>
                      </a:lnTo>
                      <a:lnTo>
                        <a:pt x="231521" y="134137"/>
                      </a:lnTo>
                      <a:lnTo>
                        <a:pt x="232449" y="134137"/>
                      </a:lnTo>
                      <a:lnTo>
                        <a:pt x="231551" y="136011"/>
                      </a:lnTo>
                      <a:lnTo>
                        <a:pt x="232047" y="136041"/>
                      </a:lnTo>
                      <a:lnTo>
                        <a:pt x="233743" y="134947"/>
                      </a:lnTo>
                      <a:cubicBezTo>
                        <a:pt x="234333" y="135828"/>
                        <a:pt x="234522" y="137117"/>
                        <a:pt x="234841" y="138051"/>
                      </a:cubicBezTo>
                      <a:lnTo>
                        <a:pt x="235958" y="138223"/>
                      </a:lnTo>
                      <a:lnTo>
                        <a:pt x="236259" y="139222"/>
                      </a:lnTo>
                      <a:cubicBezTo>
                        <a:pt x="236945" y="139059"/>
                        <a:pt x="237587" y="138746"/>
                        <a:pt x="238138" y="138305"/>
                      </a:cubicBezTo>
                      <a:lnTo>
                        <a:pt x="238250" y="140079"/>
                      </a:lnTo>
                      <a:lnTo>
                        <a:pt x="238735" y="140186"/>
                      </a:lnTo>
                      <a:cubicBezTo>
                        <a:pt x="238979" y="140330"/>
                        <a:pt x="239147" y="140574"/>
                        <a:pt x="239196" y="140854"/>
                      </a:cubicBezTo>
                      <a:lnTo>
                        <a:pt x="239964" y="141445"/>
                      </a:lnTo>
                      <a:lnTo>
                        <a:pt x="240123" y="140812"/>
                      </a:lnTo>
                      <a:lnTo>
                        <a:pt x="240289" y="141309"/>
                      </a:lnTo>
                      <a:lnTo>
                        <a:pt x="241588" y="142202"/>
                      </a:lnTo>
                      <a:cubicBezTo>
                        <a:pt x="241328" y="142320"/>
                        <a:pt x="241228" y="142433"/>
                        <a:pt x="241240" y="142533"/>
                      </a:cubicBezTo>
                      <a:lnTo>
                        <a:pt x="241494" y="142764"/>
                      </a:lnTo>
                      <a:cubicBezTo>
                        <a:pt x="241847" y="142922"/>
                        <a:pt x="242251" y="142922"/>
                        <a:pt x="242604" y="142764"/>
                      </a:cubicBezTo>
                      <a:lnTo>
                        <a:pt x="242327" y="142113"/>
                      </a:lnTo>
                      <a:cubicBezTo>
                        <a:pt x="242705" y="142444"/>
                        <a:pt x="242734" y="142651"/>
                        <a:pt x="242604" y="142764"/>
                      </a:cubicBezTo>
                      <a:lnTo>
                        <a:pt x="243307" y="144402"/>
                      </a:lnTo>
                      <a:lnTo>
                        <a:pt x="243603" y="144887"/>
                      </a:lnTo>
                      <a:cubicBezTo>
                        <a:pt x="244460" y="145188"/>
                        <a:pt x="245245" y="145507"/>
                        <a:pt x="245511" y="146365"/>
                      </a:cubicBezTo>
                      <a:cubicBezTo>
                        <a:pt x="246846" y="146181"/>
                        <a:pt x="247018" y="146856"/>
                        <a:pt x="247201" y="147547"/>
                      </a:cubicBezTo>
                      <a:lnTo>
                        <a:pt x="248530" y="147612"/>
                      </a:lnTo>
                      <a:lnTo>
                        <a:pt x="248778" y="148606"/>
                      </a:lnTo>
                      <a:lnTo>
                        <a:pt x="249499" y="150043"/>
                      </a:lnTo>
                      <a:lnTo>
                        <a:pt x="249983" y="149871"/>
                      </a:lnTo>
                      <a:lnTo>
                        <a:pt x="250066" y="150522"/>
                      </a:lnTo>
                      <a:lnTo>
                        <a:pt x="250657" y="150279"/>
                      </a:lnTo>
                      <a:lnTo>
                        <a:pt x="250740" y="152893"/>
                      </a:lnTo>
                      <a:lnTo>
                        <a:pt x="251147" y="151178"/>
                      </a:lnTo>
                      <a:lnTo>
                        <a:pt x="252370" y="151769"/>
                      </a:lnTo>
                      <a:lnTo>
                        <a:pt x="251963" y="151852"/>
                      </a:lnTo>
                      <a:lnTo>
                        <a:pt x="252453" y="154454"/>
                      </a:lnTo>
                      <a:cubicBezTo>
                        <a:pt x="252666" y="153425"/>
                        <a:pt x="254438" y="154667"/>
                        <a:pt x="254739" y="153567"/>
                      </a:cubicBezTo>
                      <a:lnTo>
                        <a:pt x="255637" y="154874"/>
                      </a:lnTo>
                      <a:lnTo>
                        <a:pt x="256671" y="154874"/>
                      </a:lnTo>
                      <a:cubicBezTo>
                        <a:pt x="259413" y="159415"/>
                        <a:pt x="259507" y="156441"/>
                        <a:pt x="260606" y="158173"/>
                      </a:cubicBezTo>
                      <a:lnTo>
                        <a:pt x="261014" y="160053"/>
                      </a:lnTo>
                      <a:cubicBezTo>
                        <a:pt x="260872" y="159338"/>
                        <a:pt x="262018" y="158871"/>
                        <a:pt x="262485" y="159722"/>
                      </a:cubicBezTo>
                      <a:cubicBezTo>
                        <a:pt x="263549" y="161585"/>
                        <a:pt x="264447" y="163538"/>
                        <a:pt x="265167" y="165558"/>
                      </a:cubicBezTo>
                      <a:lnTo>
                        <a:pt x="265451" y="165434"/>
                      </a:lnTo>
                      <a:lnTo>
                        <a:pt x="266242" y="164204"/>
                      </a:lnTo>
                      <a:lnTo>
                        <a:pt x="267075" y="166398"/>
                      </a:lnTo>
                      <a:lnTo>
                        <a:pt x="268026" y="166351"/>
                      </a:lnTo>
                      <a:lnTo>
                        <a:pt x="267885" y="166073"/>
                      </a:lnTo>
                      <a:lnTo>
                        <a:pt x="268109" y="166345"/>
                      </a:lnTo>
                      <a:lnTo>
                        <a:pt x="268924" y="168119"/>
                      </a:lnTo>
                      <a:cubicBezTo>
                        <a:pt x="269102" y="168207"/>
                        <a:pt x="269267" y="168302"/>
                        <a:pt x="269432" y="168397"/>
                      </a:cubicBezTo>
                      <a:lnTo>
                        <a:pt x="269356" y="168030"/>
                      </a:lnTo>
                      <a:cubicBezTo>
                        <a:pt x="269462" y="168000"/>
                        <a:pt x="269515" y="168142"/>
                        <a:pt x="269486" y="168278"/>
                      </a:cubicBezTo>
                      <a:cubicBezTo>
                        <a:pt x="269998" y="168680"/>
                        <a:pt x="270429" y="169175"/>
                        <a:pt x="270756" y="169739"/>
                      </a:cubicBezTo>
                      <a:cubicBezTo>
                        <a:pt x="270797" y="169828"/>
                        <a:pt x="270756" y="169993"/>
                        <a:pt x="270638" y="170165"/>
                      </a:cubicBezTo>
                      <a:cubicBezTo>
                        <a:pt x="271229" y="170910"/>
                        <a:pt x="271743" y="171312"/>
                        <a:pt x="272162" y="171134"/>
                      </a:cubicBezTo>
                      <a:cubicBezTo>
                        <a:pt x="273048" y="170780"/>
                        <a:pt x="273296" y="172601"/>
                        <a:pt x="273586" y="171696"/>
                      </a:cubicBezTo>
                      <a:lnTo>
                        <a:pt x="273509" y="172719"/>
                      </a:lnTo>
                      <a:lnTo>
                        <a:pt x="273798" y="172488"/>
                      </a:lnTo>
                      <a:lnTo>
                        <a:pt x="275199" y="172772"/>
                      </a:lnTo>
                      <a:lnTo>
                        <a:pt x="274720" y="173364"/>
                      </a:lnTo>
                      <a:lnTo>
                        <a:pt x="274974" y="173955"/>
                      </a:lnTo>
                      <a:lnTo>
                        <a:pt x="275104" y="174251"/>
                      </a:lnTo>
                      <a:lnTo>
                        <a:pt x="275996" y="174203"/>
                      </a:lnTo>
                      <a:lnTo>
                        <a:pt x="275459" y="174966"/>
                      </a:lnTo>
                      <a:lnTo>
                        <a:pt x="275671" y="175439"/>
                      </a:lnTo>
                      <a:cubicBezTo>
                        <a:pt x="275993" y="175883"/>
                        <a:pt x="276614" y="175982"/>
                        <a:pt x="277057" y="175660"/>
                      </a:cubicBezTo>
                      <a:cubicBezTo>
                        <a:pt x="277165" y="175582"/>
                        <a:pt x="277257" y="175483"/>
                        <a:pt x="277326" y="175368"/>
                      </a:cubicBezTo>
                      <a:lnTo>
                        <a:pt x="277916" y="176444"/>
                      </a:lnTo>
                      <a:lnTo>
                        <a:pt x="278135" y="176764"/>
                      </a:lnTo>
                      <a:lnTo>
                        <a:pt x="279151" y="176870"/>
                      </a:lnTo>
                      <a:cubicBezTo>
                        <a:pt x="279529" y="177674"/>
                        <a:pt x="279376" y="178987"/>
                        <a:pt x="279689" y="179886"/>
                      </a:cubicBezTo>
                      <a:cubicBezTo>
                        <a:pt x="279748" y="180083"/>
                        <a:pt x="279845" y="180268"/>
                        <a:pt x="279972" y="180430"/>
                      </a:cubicBezTo>
                      <a:cubicBezTo>
                        <a:pt x="280127" y="180614"/>
                        <a:pt x="280333" y="180750"/>
                        <a:pt x="280563" y="180820"/>
                      </a:cubicBezTo>
                      <a:lnTo>
                        <a:pt x="281774" y="180329"/>
                      </a:lnTo>
                      <a:lnTo>
                        <a:pt x="282005" y="180660"/>
                      </a:lnTo>
                      <a:lnTo>
                        <a:pt x="282720" y="180566"/>
                      </a:lnTo>
                      <a:cubicBezTo>
                        <a:pt x="282796" y="180861"/>
                        <a:pt x="282932" y="181488"/>
                        <a:pt x="283115" y="182227"/>
                      </a:cubicBezTo>
                      <a:cubicBezTo>
                        <a:pt x="283598" y="182207"/>
                        <a:pt x="284076" y="182127"/>
                        <a:pt x="284539" y="181991"/>
                      </a:cubicBezTo>
                      <a:lnTo>
                        <a:pt x="283848" y="183297"/>
                      </a:lnTo>
                      <a:lnTo>
                        <a:pt x="284805" y="184675"/>
                      </a:lnTo>
                      <a:lnTo>
                        <a:pt x="285106" y="184817"/>
                      </a:lnTo>
                      <a:lnTo>
                        <a:pt x="286258" y="186177"/>
                      </a:lnTo>
                      <a:lnTo>
                        <a:pt x="286258" y="198163"/>
                      </a:lnTo>
                      <a:cubicBezTo>
                        <a:pt x="282256" y="194068"/>
                        <a:pt x="277922" y="190310"/>
                        <a:pt x="273302" y="186928"/>
                      </a:cubicBezTo>
                      <a:lnTo>
                        <a:pt x="272812" y="184835"/>
                      </a:lnTo>
                      <a:cubicBezTo>
                        <a:pt x="272930" y="186289"/>
                        <a:pt x="271754" y="185645"/>
                        <a:pt x="271039" y="185089"/>
                      </a:cubicBezTo>
                      <a:cubicBezTo>
                        <a:pt x="270325" y="184533"/>
                        <a:pt x="268298" y="180282"/>
                        <a:pt x="267802" y="179371"/>
                      </a:cubicBezTo>
                      <a:cubicBezTo>
                        <a:pt x="267341" y="179105"/>
                        <a:pt x="266898" y="178821"/>
                        <a:pt x="266484" y="17851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3" name="Freeform 402">
                  <a:extLst>
                    <a:ext uri="{FF2B5EF4-FFF2-40B4-BE49-F238E27FC236}">
                      <a16:creationId xmlns:a16="http://schemas.microsoft.com/office/drawing/2014/main" id="{0AD2D46D-AE22-1185-AE63-802FF3AA8CAE}"/>
                    </a:ext>
                  </a:extLst>
                </p:cNvPr>
                <p:cNvSpPr/>
                <p:nvPr/>
              </p:nvSpPr>
              <p:spPr>
                <a:xfrm>
                  <a:off x="10716781" y="4591042"/>
                  <a:ext cx="8066" cy="16950"/>
                </a:xfrm>
                <a:custGeom>
                  <a:avLst/>
                  <a:gdLst>
                    <a:gd name="connsiteX0" fmla="*/ 8066 w 8066"/>
                    <a:gd name="connsiteY0" fmla="*/ 1843 h 16950"/>
                    <a:gd name="connsiteX1" fmla="*/ 85 w 8066"/>
                    <a:gd name="connsiteY1" fmla="*/ 16951 h 16950"/>
                    <a:gd name="connsiteX2" fmla="*/ 1585 w 8066"/>
                    <a:gd name="connsiteY2" fmla="*/ 11191 h 16950"/>
                    <a:gd name="connsiteX3" fmla="*/ 5337 w 8066"/>
                    <a:gd name="connsiteY3" fmla="*/ 4788 h 16950"/>
                    <a:gd name="connsiteX4" fmla="*/ 6312 w 8066"/>
                    <a:gd name="connsiteY4" fmla="*/ 193 h 16950"/>
                    <a:gd name="connsiteX5" fmla="*/ 8066 w 8066"/>
                    <a:gd name="connsiteY5" fmla="*/ 1843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66" h="16950">
                      <a:moveTo>
                        <a:pt x="8066" y="1843"/>
                      </a:moveTo>
                      <a:cubicBezTo>
                        <a:pt x="4521" y="6526"/>
                        <a:pt x="5815" y="14609"/>
                        <a:pt x="85" y="16951"/>
                      </a:cubicBezTo>
                      <a:cubicBezTo>
                        <a:pt x="-565" y="14550"/>
                        <a:pt x="2784" y="13007"/>
                        <a:pt x="1585" y="11191"/>
                      </a:cubicBezTo>
                      <a:cubicBezTo>
                        <a:pt x="3505" y="9276"/>
                        <a:pt x="1957" y="5621"/>
                        <a:pt x="5337" y="4788"/>
                      </a:cubicBezTo>
                      <a:cubicBezTo>
                        <a:pt x="4557" y="2819"/>
                        <a:pt x="6518" y="1896"/>
                        <a:pt x="6312" y="193"/>
                      </a:cubicBezTo>
                      <a:cubicBezTo>
                        <a:pt x="7842" y="-575"/>
                        <a:pt x="7475" y="1151"/>
                        <a:pt x="8066" y="184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4" name="Freeform 403">
                  <a:extLst>
                    <a:ext uri="{FF2B5EF4-FFF2-40B4-BE49-F238E27FC236}">
                      <a16:creationId xmlns:a16="http://schemas.microsoft.com/office/drawing/2014/main" id="{51AD0A5C-6859-6387-E52B-4640FE83ED75}"/>
                    </a:ext>
                  </a:extLst>
                </p:cNvPr>
                <p:cNvSpPr/>
                <p:nvPr/>
              </p:nvSpPr>
              <p:spPr>
                <a:xfrm>
                  <a:off x="10715155" y="4609169"/>
                  <a:ext cx="1769" cy="3979"/>
                </a:xfrm>
                <a:custGeom>
                  <a:avLst/>
                  <a:gdLst>
                    <a:gd name="connsiteX0" fmla="*/ 1686 w 1769"/>
                    <a:gd name="connsiteY0" fmla="*/ 1673 h 3979"/>
                    <a:gd name="connsiteX1" fmla="*/ 1769 w 1769"/>
                    <a:gd name="connsiteY1" fmla="*/ 3956 h 3979"/>
                    <a:gd name="connsiteX2" fmla="*/ 50 w 1769"/>
                    <a:gd name="connsiteY2" fmla="*/ 3441 h 3979"/>
                    <a:gd name="connsiteX3" fmla="*/ 1686 w 1769"/>
                    <a:gd name="connsiteY3" fmla="*/ 1673 h 3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" h="3979">
                      <a:moveTo>
                        <a:pt x="1686" y="1673"/>
                      </a:moveTo>
                      <a:lnTo>
                        <a:pt x="1769" y="3956"/>
                      </a:lnTo>
                      <a:cubicBezTo>
                        <a:pt x="1178" y="3956"/>
                        <a:pt x="357" y="4145"/>
                        <a:pt x="50" y="3441"/>
                      </a:cubicBezTo>
                      <a:cubicBezTo>
                        <a:pt x="-281" y="2170"/>
                        <a:pt x="1119" y="-2442"/>
                        <a:pt x="1686" y="167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8C2D787B-F5C3-9D9D-CFA2-FDF0838AD185}"/>
                    </a:ext>
                  </a:extLst>
                </p:cNvPr>
                <p:cNvSpPr/>
                <p:nvPr/>
              </p:nvSpPr>
              <p:spPr>
                <a:xfrm>
                  <a:off x="10712399" y="4614496"/>
                  <a:ext cx="2826" cy="4092"/>
                </a:xfrm>
                <a:custGeom>
                  <a:avLst/>
                  <a:gdLst>
                    <a:gd name="connsiteX0" fmla="*/ 2706 w 2826"/>
                    <a:gd name="connsiteY0" fmla="*/ 1 h 4092"/>
                    <a:gd name="connsiteX1" fmla="*/ 1654 w 2826"/>
                    <a:gd name="connsiteY1" fmla="*/ 2319 h 4092"/>
                    <a:gd name="connsiteX2" fmla="*/ 2245 w 2826"/>
                    <a:gd name="connsiteY2" fmla="*/ 3442 h 4092"/>
                    <a:gd name="connsiteX3" fmla="*/ 0 w 2826"/>
                    <a:gd name="connsiteY3" fmla="*/ 4092 h 4092"/>
                    <a:gd name="connsiteX4" fmla="*/ 2706 w 2826"/>
                    <a:gd name="connsiteY4" fmla="*/ 1 h 4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" h="4092">
                      <a:moveTo>
                        <a:pt x="2706" y="1"/>
                      </a:moveTo>
                      <a:cubicBezTo>
                        <a:pt x="3167" y="982"/>
                        <a:pt x="2198" y="1591"/>
                        <a:pt x="1654" y="2319"/>
                      </a:cubicBezTo>
                      <a:cubicBezTo>
                        <a:pt x="2020" y="2576"/>
                        <a:pt x="2240" y="2994"/>
                        <a:pt x="2245" y="3442"/>
                      </a:cubicBezTo>
                      <a:cubicBezTo>
                        <a:pt x="1855" y="4453"/>
                        <a:pt x="1004" y="3773"/>
                        <a:pt x="0" y="4092"/>
                      </a:cubicBezTo>
                      <a:cubicBezTo>
                        <a:pt x="278" y="1928"/>
                        <a:pt x="738" y="-41"/>
                        <a:pt x="2706" y="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0B4F9F00-1151-2D4B-4C54-1A0DBDA3C5C2}"/>
                    </a:ext>
                  </a:extLst>
                </p:cNvPr>
                <p:cNvSpPr/>
                <p:nvPr/>
              </p:nvSpPr>
              <p:spPr>
                <a:xfrm>
                  <a:off x="10690965" y="4663060"/>
                  <a:ext cx="3857" cy="7545"/>
                </a:xfrm>
                <a:custGeom>
                  <a:avLst/>
                  <a:gdLst>
                    <a:gd name="connsiteX0" fmla="*/ 3858 w 3857"/>
                    <a:gd name="connsiteY0" fmla="*/ 2892 h 7545"/>
                    <a:gd name="connsiteX1" fmla="*/ 1182 w 3857"/>
                    <a:gd name="connsiteY1" fmla="*/ 7546 h 7545"/>
                    <a:gd name="connsiteX2" fmla="*/ 0 w 3857"/>
                    <a:gd name="connsiteY2" fmla="*/ 5719 h 7545"/>
                    <a:gd name="connsiteX3" fmla="*/ 3196 w 3857"/>
                    <a:gd name="connsiteY3" fmla="*/ 60 h 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7" h="7545">
                      <a:moveTo>
                        <a:pt x="3858" y="2892"/>
                      </a:moveTo>
                      <a:cubicBezTo>
                        <a:pt x="744" y="3141"/>
                        <a:pt x="3562" y="6606"/>
                        <a:pt x="1182" y="7546"/>
                      </a:cubicBezTo>
                      <a:lnTo>
                        <a:pt x="0" y="5719"/>
                      </a:lnTo>
                      <a:cubicBezTo>
                        <a:pt x="3243" y="5175"/>
                        <a:pt x="-939" y="-650"/>
                        <a:pt x="3196" y="6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2171178F-C771-36F5-974B-D055368B893E}"/>
                    </a:ext>
                  </a:extLst>
                </p:cNvPr>
                <p:cNvSpPr/>
                <p:nvPr/>
              </p:nvSpPr>
              <p:spPr>
                <a:xfrm>
                  <a:off x="10682673" y="4678565"/>
                  <a:ext cx="5893" cy="12712"/>
                </a:xfrm>
                <a:custGeom>
                  <a:avLst/>
                  <a:gdLst>
                    <a:gd name="connsiteX0" fmla="*/ 5893 w 5893"/>
                    <a:gd name="connsiteY0" fmla="*/ 0 h 12712"/>
                    <a:gd name="connsiteX1" fmla="*/ 4351 w 5893"/>
                    <a:gd name="connsiteY1" fmla="*/ 4618 h 12712"/>
                    <a:gd name="connsiteX2" fmla="*/ 1226 w 5893"/>
                    <a:gd name="connsiteY2" fmla="*/ 12713 h 12712"/>
                    <a:gd name="connsiteX3" fmla="*/ 1574 w 5893"/>
                    <a:gd name="connsiteY3" fmla="*/ 6427 h 12712"/>
                    <a:gd name="connsiteX4" fmla="*/ 4192 w 5893"/>
                    <a:gd name="connsiteY4" fmla="*/ 59 h 1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3" h="12712">
                      <a:moveTo>
                        <a:pt x="5893" y="0"/>
                      </a:moveTo>
                      <a:cubicBezTo>
                        <a:pt x="3796" y="1727"/>
                        <a:pt x="5728" y="3430"/>
                        <a:pt x="4351" y="4618"/>
                      </a:cubicBezTo>
                      <a:cubicBezTo>
                        <a:pt x="3311" y="7362"/>
                        <a:pt x="978" y="9585"/>
                        <a:pt x="1226" y="12713"/>
                      </a:cubicBezTo>
                      <a:cubicBezTo>
                        <a:pt x="-1941" y="11258"/>
                        <a:pt x="2088" y="8834"/>
                        <a:pt x="1574" y="6427"/>
                      </a:cubicBezTo>
                      <a:cubicBezTo>
                        <a:pt x="2354" y="4263"/>
                        <a:pt x="3997" y="1821"/>
                        <a:pt x="4192" y="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70F59C72-63B1-38F3-E04F-9F5A520357A7}"/>
                    </a:ext>
                  </a:extLst>
                </p:cNvPr>
                <p:cNvSpPr/>
                <p:nvPr/>
              </p:nvSpPr>
              <p:spPr>
                <a:xfrm>
                  <a:off x="10659959" y="4739959"/>
                  <a:ext cx="3743" cy="5191"/>
                </a:xfrm>
                <a:custGeom>
                  <a:avLst/>
                  <a:gdLst>
                    <a:gd name="connsiteX0" fmla="*/ 3664 w 3743"/>
                    <a:gd name="connsiteY0" fmla="*/ 4500 h 5191"/>
                    <a:gd name="connsiteX1" fmla="*/ 285 w 3743"/>
                    <a:gd name="connsiteY1" fmla="*/ 5192 h 5191"/>
                    <a:gd name="connsiteX2" fmla="*/ 1809 w 3743"/>
                    <a:gd name="connsiteY2" fmla="*/ 0 h 5191"/>
                    <a:gd name="connsiteX3" fmla="*/ 3664 w 3743"/>
                    <a:gd name="connsiteY3" fmla="*/ 4500 h 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43" h="5191">
                      <a:moveTo>
                        <a:pt x="3664" y="4500"/>
                      </a:moveTo>
                      <a:cubicBezTo>
                        <a:pt x="2855" y="5529"/>
                        <a:pt x="1413" y="5008"/>
                        <a:pt x="285" y="5192"/>
                      </a:cubicBezTo>
                      <a:cubicBezTo>
                        <a:pt x="-932" y="2826"/>
                        <a:pt x="2164" y="1987"/>
                        <a:pt x="1809" y="0"/>
                      </a:cubicBezTo>
                      <a:cubicBezTo>
                        <a:pt x="3109" y="668"/>
                        <a:pt x="4025" y="2637"/>
                        <a:pt x="3664" y="450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F7479EF1-F156-D2E7-44B4-EC9EFB872BA9}"/>
                    </a:ext>
                  </a:extLst>
                </p:cNvPr>
                <p:cNvSpPr/>
                <p:nvPr/>
              </p:nvSpPr>
              <p:spPr>
                <a:xfrm>
                  <a:off x="10652438" y="4749140"/>
                  <a:ext cx="6882" cy="16849"/>
                </a:xfrm>
                <a:custGeom>
                  <a:avLst/>
                  <a:gdLst>
                    <a:gd name="connsiteX0" fmla="*/ 6813 w 6882"/>
                    <a:gd name="connsiteY0" fmla="*/ 37 h 16849"/>
                    <a:gd name="connsiteX1" fmla="*/ 2814 w 6882"/>
                    <a:gd name="connsiteY1" fmla="*/ 15577 h 16849"/>
                    <a:gd name="connsiteX2" fmla="*/ 25 w 6882"/>
                    <a:gd name="connsiteY2" fmla="*/ 16813 h 16849"/>
                    <a:gd name="connsiteX3" fmla="*/ 4019 w 6882"/>
                    <a:gd name="connsiteY3" fmla="*/ 1273 h 16849"/>
                    <a:gd name="connsiteX4" fmla="*/ 6813 w 6882"/>
                    <a:gd name="connsiteY4" fmla="*/ 37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82" h="16849">
                      <a:moveTo>
                        <a:pt x="6813" y="37"/>
                      </a:moveTo>
                      <a:cubicBezTo>
                        <a:pt x="7587" y="5998"/>
                        <a:pt x="1608" y="9344"/>
                        <a:pt x="2814" y="15577"/>
                      </a:cubicBezTo>
                      <a:cubicBezTo>
                        <a:pt x="2213" y="16508"/>
                        <a:pt x="1117" y="16992"/>
                        <a:pt x="25" y="16813"/>
                      </a:cubicBezTo>
                      <a:cubicBezTo>
                        <a:pt x="-324" y="10976"/>
                        <a:pt x="3074" y="6583"/>
                        <a:pt x="4019" y="1273"/>
                      </a:cubicBezTo>
                      <a:cubicBezTo>
                        <a:pt x="4622" y="342"/>
                        <a:pt x="5719" y="-144"/>
                        <a:pt x="6813" y="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C99737D5-C9D8-7A4E-01C6-C5D300CDE777}"/>
                    </a:ext>
                  </a:extLst>
                </p:cNvPr>
                <p:cNvSpPr/>
                <p:nvPr/>
              </p:nvSpPr>
              <p:spPr>
                <a:xfrm>
                  <a:off x="10647969" y="4769311"/>
                  <a:ext cx="4139" cy="2974"/>
                </a:xfrm>
                <a:custGeom>
                  <a:avLst/>
                  <a:gdLst>
                    <a:gd name="connsiteX0" fmla="*/ 4104 w 4139"/>
                    <a:gd name="connsiteY0" fmla="*/ 1792 h 2974"/>
                    <a:gd name="connsiteX1" fmla="*/ 3578 w 4139"/>
                    <a:gd name="connsiteY1" fmla="*/ 2975 h 2974"/>
                    <a:gd name="connsiteX2" fmla="*/ 158 w 4139"/>
                    <a:gd name="connsiteY2" fmla="*/ 2525 h 2974"/>
                    <a:gd name="connsiteX3" fmla="*/ 4104 w 4139"/>
                    <a:gd name="connsiteY3" fmla="*/ 1792 h 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39" h="2974">
                      <a:moveTo>
                        <a:pt x="4104" y="1792"/>
                      </a:moveTo>
                      <a:cubicBezTo>
                        <a:pt x="4264" y="2354"/>
                        <a:pt x="3850" y="2655"/>
                        <a:pt x="3578" y="2975"/>
                      </a:cubicBezTo>
                      <a:lnTo>
                        <a:pt x="158" y="2525"/>
                      </a:lnTo>
                      <a:cubicBezTo>
                        <a:pt x="-935" y="-461"/>
                        <a:pt x="4010" y="-916"/>
                        <a:pt x="4104" y="179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275DC61-C276-CA3D-7506-75386B8BE1C2}"/>
                    </a:ext>
                  </a:extLst>
                </p:cNvPr>
                <p:cNvSpPr/>
                <p:nvPr/>
              </p:nvSpPr>
              <p:spPr>
                <a:xfrm>
                  <a:off x="10661816" y="4735278"/>
                  <a:ext cx="4347" cy="3591"/>
                </a:xfrm>
                <a:custGeom>
                  <a:avLst/>
                  <a:gdLst>
                    <a:gd name="connsiteX0" fmla="*/ 4348 w 4347"/>
                    <a:gd name="connsiteY0" fmla="*/ 537 h 3591"/>
                    <a:gd name="connsiteX1" fmla="*/ 478 w 4347"/>
                    <a:gd name="connsiteY1" fmla="*/ 3523 h 3591"/>
                    <a:gd name="connsiteX2" fmla="*/ 968 w 4347"/>
                    <a:gd name="connsiteY2" fmla="*/ 1228 h 3591"/>
                    <a:gd name="connsiteX3" fmla="*/ 2150 w 4347"/>
                    <a:gd name="connsiteY3" fmla="*/ 1755 h 3591"/>
                    <a:gd name="connsiteX4" fmla="*/ 4348 w 4347"/>
                    <a:gd name="connsiteY4" fmla="*/ 537 h 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47" h="3591">
                      <a:moveTo>
                        <a:pt x="4348" y="537"/>
                      </a:moveTo>
                      <a:cubicBezTo>
                        <a:pt x="4147" y="2967"/>
                        <a:pt x="3166" y="3860"/>
                        <a:pt x="478" y="3523"/>
                      </a:cubicBezTo>
                      <a:cubicBezTo>
                        <a:pt x="-674" y="2996"/>
                        <a:pt x="567" y="1956"/>
                        <a:pt x="968" y="1228"/>
                      </a:cubicBezTo>
                      <a:cubicBezTo>
                        <a:pt x="1559" y="1063"/>
                        <a:pt x="1825" y="1483"/>
                        <a:pt x="2150" y="1755"/>
                      </a:cubicBezTo>
                      <a:cubicBezTo>
                        <a:pt x="2794" y="738"/>
                        <a:pt x="2877" y="-835"/>
                        <a:pt x="4348" y="5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05FAF381-292A-BFE1-0795-980AA03EA0D7}"/>
                    </a:ext>
                  </a:extLst>
                </p:cNvPr>
                <p:cNvSpPr/>
                <p:nvPr/>
              </p:nvSpPr>
              <p:spPr>
                <a:xfrm>
                  <a:off x="10723476" y="4586342"/>
                  <a:ext cx="2743" cy="3734"/>
                </a:xfrm>
                <a:custGeom>
                  <a:avLst/>
                  <a:gdLst>
                    <a:gd name="connsiteX0" fmla="*/ 2735 w 2743"/>
                    <a:gd name="connsiteY0" fmla="*/ 222 h 3734"/>
                    <a:gd name="connsiteX1" fmla="*/ 1152 w 2743"/>
                    <a:gd name="connsiteY1" fmla="*/ 3699 h 3734"/>
                    <a:gd name="connsiteX2" fmla="*/ 0 w 2743"/>
                    <a:gd name="connsiteY2" fmla="*/ 3167 h 3734"/>
                    <a:gd name="connsiteX3" fmla="*/ 2735 w 2743"/>
                    <a:gd name="connsiteY3" fmla="*/ 222 h 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43" h="3734">
                      <a:moveTo>
                        <a:pt x="2735" y="222"/>
                      </a:moveTo>
                      <a:cubicBezTo>
                        <a:pt x="2818" y="1573"/>
                        <a:pt x="2224" y="2876"/>
                        <a:pt x="1152" y="3699"/>
                      </a:cubicBezTo>
                      <a:cubicBezTo>
                        <a:pt x="591" y="3859"/>
                        <a:pt x="295" y="3445"/>
                        <a:pt x="0" y="3167"/>
                      </a:cubicBezTo>
                      <a:cubicBezTo>
                        <a:pt x="815" y="2144"/>
                        <a:pt x="142" y="-830"/>
                        <a:pt x="2735" y="22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1205D7A2-56A0-3120-6C3B-6258F74EA614}"/>
                    </a:ext>
                  </a:extLst>
                </p:cNvPr>
                <p:cNvSpPr/>
                <p:nvPr/>
              </p:nvSpPr>
              <p:spPr>
                <a:xfrm>
                  <a:off x="10695762" y="4657186"/>
                  <a:ext cx="1756" cy="1758"/>
                </a:xfrm>
                <a:custGeom>
                  <a:avLst/>
                  <a:gdLst>
                    <a:gd name="connsiteX0" fmla="*/ 1719 w 1756"/>
                    <a:gd name="connsiteY0" fmla="*/ 535 h 1758"/>
                    <a:gd name="connsiteX1" fmla="*/ 1193 w 1756"/>
                    <a:gd name="connsiteY1" fmla="*/ 1717 h 1758"/>
                    <a:gd name="connsiteX2" fmla="*/ 59 w 1756"/>
                    <a:gd name="connsiteY2" fmla="*/ 1759 h 1758"/>
                    <a:gd name="connsiteX3" fmla="*/ 0 w 1756"/>
                    <a:gd name="connsiteY3" fmla="*/ 50 h 1758"/>
                    <a:gd name="connsiteX4" fmla="*/ 1719 w 1756"/>
                    <a:gd name="connsiteY4" fmla="*/ 535 h 1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6" h="1758">
                      <a:moveTo>
                        <a:pt x="1719" y="535"/>
                      </a:moveTo>
                      <a:cubicBezTo>
                        <a:pt x="1885" y="1126"/>
                        <a:pt x="1465" y="1398"/>
                        <a:pt x="1193" y="1717"/>
                      </a:cubicBezTo>
                      <a:lnTo>
                        <a:pt x="59" y="1759"/>
                      </a:lnTo>
                      <a:lnTo>
                        <a:pt x="0" y="50"/>
                      </a:lnTo>
                      <a:cubicBezTo>
                        <a:pt x="567" y="3"/>
                        <a:pt x="1424" y="-157"/>
                        <a:pt x="1719" y="535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0AF10821-F8DD-2331-B5A3-7E07B226D17E}"/>
                    </a:ext>
                  </a:extLst>
                </p:cNvPr>
                <p:cNvSpPr/>
                <p:nvPr/>
              </p:nvSpPr>
              <p:spPr>
                <a:xfrm>
                  <a:off x="10694728" y="4660067"/>
                  <a:ext cx="1744" cy="2287"/>
                </a:xfrm>
                <a:custGeom>
                  <a:avLst/>
                  <a:gdLst>
                    <a:gd name="connsiteX0" fmla="*/ 1719 w 1744"/>
                    <a:gd name="connsiteY0" fmla="*/ 540 h 2287"/>
                    <a:gd name="connsiteX1" fmla="*/ 1211 w 1744"/>
                    <a:gd name="connsiteY1" fmla="*/ 2272 h 2287"/>
                    <a:gd name="connsiteX2" fmla="*/ 0 w 1744"/>
                    <a:gd name="connsiteY2" fmla="*/ 31 h 2287"/>
                    <a:gd name="connsiteX3" fmla="*/ 1719 w 1744"/>
                    <a:gd name="connsiteY3" fmla="*/ 540 h 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4" h="2287">
                      <a:moveTo>
                        <a:pt x="1719" y="540"/>
                      </a:moveTo>
                      <a:cubicBezTo>
                        <a:pt x="1719" y="1131"/>
                        <a:pt x="1914" y="1959"/>
                        <a:pt x="1211" y="2272"/>
                      </a:cubicBezTo>
                      <a:cubicBezTo>
                        <a:pt x="-59" y="2462"/>
                        <a:pt x="30" y="889"/>
                        <a:pt x="0" y="31"/>
                      </a:cubicBezTo>
                      <a:cubicBezTo>
                        <a:pt x="567" y="14"/>
                        <a:pt x="1412" y="-158"/>
                        <a:pt x="1719" y="5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350DC659-649F-DA66-29CF-EEA8357C5741}"/>
                    </a:ext>
                  </a:extLst>
                </p:cNvPr>
                <p:cNvSpPr/>
                <p:nvPr/>
              </p:nvSpPr>
              <p:spPr>
                <a:xfrm>
                  <a:off x="10657410" y="4742731"/>
                  <a:ext cx="1704" cy="2511"/>
                </a:xfrm>
                <a:custGeom>
                  <a:avLst/>
                  <a:gdLst>
                    <a:gd name="connsiteX0" fmla="*/ 1705 w 1704"/>
                    <a:gd name="connsiteY0" fmla="*/ 2461 h 2511"/>
                    <a:gd name="connsiteX1" fmla="*/ 92 w 1704"/>
                    <a:gd name="connsiteY1" fmla="*/ 1716 h 2511"/>
                    <a:gd name="connsiteX2" fmla="*/ 1616 w 1704"/>
                    <a:gd name="connsiteY2" fmla="*/ 66 h 2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04" h="2511">
                      <a:moveTo>
                        <a:pt x="1705" y="2461"/>
                      </a:moveTo>
                      <a:cubicBezTo>
                        <a:pt x="919" y="2686"/>
                        <a:pt x="523" y="2100"/>
                        <a:pt x="92" y="1716"/>
                      </a:cubicBezTo>
                      <a:cubicBezTo>
                        <a:pt x="-334" y="936"/>
                        <a:pt x="813" y="-300"/>
                        <a:pt x="1616" y="6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3FC2A404-6FCE-FC37-55E1-7BC2A64A5C86}"/>
                    </a:ext>
                  </a:extLst>
                </p:cNvPr>
                <p:cNvSpPr/>
                <p:nvPr/>
              </p:nvSpPr>
              <p:spPr>
                <a:xfrm>
                  <a:off x="10681772" y="4690185"/>
                  <a:ext cx="1742" cy="1731"/>
                </a:xfrm>
                <a:custGeom>
                  <a:avLst/>
                  <a:gdLst>
                    <a:gd name="connsiteX0" fmla="*/ 1707 w 1742"/>
                    <a:gd name="connsiteY0" fmla="*/ 549 h 1731"/>
                    <a:gd name="connsiteX1" fmla="*/ 1176 w 1742"/>
                    <a:gd name="connsiteY1" fmla="*/ 1731 h 1731"/>
                    <a:gd name="connsiteX2" fmla="*/ 53 w 1742"/>
                    <a:gd name="connsiteY2" fmla="*/ 1731 h 1731"/>
                    <a:gd name="connsiteX3" fmla="*/ 0 w 1742"/>
                    <a:gd name="connsiteY3" fmla="*/ 23 h 1731"/>
                    <a:gd name="connsiteX4" fmla="*/ 1707 w 1742"/>
                    <a:gd name="connsiteY4" fmla="*/ 549 h 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2" h="1731">
                      <a:moveTo>
                        <a:pt x="1707" y="549"/>
                      </a:moveTo>
                      <a:cubicBezTo>
                        <a:pt x="1867" y="1140"/>
                        <a:pt x="1453" y="1418"/>
                        <a:pt x="1176" y="1731"/>
                      </a:cubicBezTo>
                      <a:lnTo>
                        <a:pt x="53" y="1731"/>
                      </a:lnTo>
                      <a:lnTo>
                        <a:pt x="0" y="23"/>
                      </a:lnTo>
                      <a:cubicBezTo>
                        <a:pt x="549" y="17"/>
                        <a:pt x="1394" y="-155"/>
                        <a:pt x="1707" y="54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6C293B5D-459D-D79F-E340-10B9F5AE891E}"/>
                    </a:ext>
                  </a:extLst>
                </p:cNvPr>
                <p:cNvSpPr/>
                <p:nvPr/>
              </p:nvSpPr>
              <p:spPr>
                <a:xfrm>
                  <a:off x="10680726" y="4693080"/>
                  <a:ext cx="1742" cy="2280"/>
                </a:xfrm>
                <a:custGeom>
                  <a:avLst/>
                  <a:gdLst>
                    <a:gd name="connsiteX0" fmla="*/ 1719 w 1742"/>
                    <a:gd name="connsiteY0" fmla="*/ 539 h 2280"/>
                    <a:gd name="connsiteX1" fmla="*/ 1211 w 1742"/>
                    <a:gd name="connsiteY1" fmla="*/ 2265 h 2280"/>
                    <a:gd name="connsiteX2" fmla="*/ 0 w 1742"/>
                    <a:gd name="connsiteY2" fmla="*/ 30 h 2280"/>
                    <a:gd name="connsiteX3" fmla="*/ 1719 w 1742"/>
                    <a:gd name="connsiteY3" fmla="*/ 539 h 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2" h="2280">
                      <a:moveTo>
                        <a:pt x="1719" y="539"/>
                      </a:moveTo>
                      <a:cubicBezTo>
                        <a:pt x="1719" y="1130"/>
                        <a:pt x="1908" y="1958"/>
                        <a:pt x="1211" y="2265"/>
                      </a:cubicBezTo>
                      <a:cubicBezTo>
                        <a:pt x="-59" y="2454"/>
                        <a:pt x="30" y="882"/>
                        <a:pt x="0" y="30"/>
                      </a:cubicBezTo>
                      <a:cubicBezTo>
                        <a:pt x="561" y="18"/>
                        <a:pt x="1406" y="-165"/>
                        <a:pt x="1719" y="53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EA3A4248-BA02-65C5-F44D-8A035041E514}"/>
                    </a:ext>
                  </a:extLst>
                </p:cNvPr>
                <p:cNvSpPr/>
                <p:nvPr/>
              </p:nvSpPr>
              <p:spPr>
                <a:xfrm>
                  <a:off x="10682228" y="4671032"/>
                  <a:ext cx="10125" cy="19825"/>
                </a:xfrm>
                <a:custGeom>
                  <a:avLst/>
                  <a:gdLst>
                    <a:gd name="connsiteX0" fmla="*/ 8796 w 10125"/>
                    <a:gd name="connsiteY0" fmla="*/ 1797 h 19825"/>
                    <a:gd name="connsiteX1" fmla="*/ 8748 w 10125"/>
                    <a:gd name="connsiteY1" fmla="*/ 4606 h 19825"/>
                    <a:gd name="connsiteX2" fmla="*/ 7862 w 10125"/>
                    <a:gd name="connsiteY2" fmla="*/ 4606 h 19825"/>
                    <a:gd name="connsiteX3" fmla="*/ 6681 w 10125"/>
                    <a:gd name="connsiteY3" fmla="*/ 7905 h 19825"/>
                    <a:gd name="connsiteX4" fmla="*/ 5759 w 10125"/>
                    <a:gd name="connsiteY4" fmla="*/ 9679 h 19825"/>
                    <a:gd name="connsiteX5" fmla="*/ 5570 w 10125"/>
                    <a:gd name="connsiteY5" fmla="*/ 13375 h 19825"/>
                    <a:gd name="connsiteX6" fmla="*/ 3662 w 10125"/>
                    <a:gd name="connsiteY6" fmla="*/ 13375 h 19825"/>
                    <a:gd name="connsiteX7" fmla="*/ 3473 w 10125"/>
                    <a:gd name="connsiteY7" fmla="*/ 17076 h 19825"/>
                    <a:gd name="connsiteX8" fmla="*/ 1399 w 10125"/>
                    <a:gd name="connsiteY8" fmla="*/ 19442 h 19825"/>
                    <a:gd name="connsiteX9" fmla="*/ 1399 w 10125"/>
                    <a:gd name="connsiteY9" fmla="*/ 19826 h 19825"/>
                    <a:gd name="connsiteX10" fmla="*/ 135 w 10125"/>
                    <a:gd name="connsiteY10" fmla="*/ 19826 h 19825"/>
                    <a:gd name="connsiteX11" fmla="*/ 1186 w 10125"/>
                    <a:gd name="connsiteY11" fmla="*/ 17544 h 19825"/>
                    <a:gd name="connsiteX12" fmla="*/ 2220 w 10125"/>
                    <a:gd name="connsiteY12" fmla="*/ 16544 h 19825"/>
                    <a:gd name="connsiteX13" fmla="*/ 1228 w 10125"/>
                    <a:gd name="connsiteY13" fmla="*/ 15249 h 19825"/>
                    <a:gd name="connsiteX14" fmla="*/ 1623 w 10125"/>
                    <a:gd name="connsiteY14" fmla="*/ 14232 h 19825"/>
                    <a:gd name="connsiteX15" fmla="*/ 3165 w 10125"/>
                    <a:gd name="connsiteY15" fmla="*/ 13239 h 19825"/>
                    <a:gd name="connsiteX16" fmla="*/ 3307 w 10125"/>
                    <a:gd name="connsiteY16" fmla="*/ 12476 h 19825"/>
                    <a:gd name="connsiteX17" fmla="*/ 2309 w 10125"/>
                    <a:gd name="connsiteY17" fmla="*/ 11435 h 19825"/>
                    <a:gd name="connsiteX18" fmla="*/ 3095 w 10125"/>
                    <a:gd name="connsiteY18" fmla="*/ 10170 h 19825"/>
                    <a:gd name="connsiteX19" fmla="*/ 4436 w 10125"/>
                    <a:gd name="connsiteY19" fmla="*/ 6108 h 19825"/>
                    <a:gd name="connsiteX20" fmla="*/ 4436 w 10125"/>
                    <a:gd name="connsiteY20" fmla="*/ 5085 h 19825"/>
                    <a:gd name="connsiteX21" fmla="*/ 5470 w 10125"/>
                    <a:gd name="connsiteY21" fmla="*/ 3955 h 19825"/>
                    <a:gd name="connsiteX22" fmla="*/ 5470 w 10125"/>
                    <a:gd name="connsiteY22" fmla="*/ 3317 h 19825"/>
                    <a:gd name="connsiteX23" fmla="*/ 6503 w 10125"/>
                    <a:gd name="connsiteY23" fmla="*/ 2312 h 19825"/>
                    <a:gd name="connsiteX24" fmla="*/ 6545 w 10125"/>
                    <a:gd name="connsiteY24" fmla="*/ 11 h 19825"/>
                    <a:gd name="connsiteX25" fmla="*/ 8796 w 10125"/>
                    <a:gd name="connsiteY25" fmla="*/ 1797 h 19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125" h="19825">
                      <a:moveTo>
                        <a:pt x="8796" y="1797"/>
                      </a:moveTo>
                      <a:lnTo>
                        <a:pt x="8748" y="4606"/>
                      </a:lnTo>
                      <a:lnTo>
                        <a:pt x="7862" y="4606"/>
                      </a:lnTo>
                      <a:cubicBezTo>
                        <a:pt x="7437" y="5593"/>
                        <a:pt x="8229" y="7781"/>
                        <a:pt x="6681" y="7905"/>
                      </a:cubicBezTo>
                      <a:cubicBezTo>
                        <a:pt x="6917" y="8816"/>
                        <a:pt x="6308" y="9129"/>
                        <a:pt x="5759" y="9679"/>
                      </a:cubicBezTo>
                      <a:cubicBezTo>
                        <a:pt x="5566" y="10901"/>
                        <a:pt x="5503" y="12140"/>
                        <a:pt x="5570" y="13375"/>
                      </a:cubicBezTo>
                      <a:lnTo>
                        <a:pt x="3662" y="13375"/>
                      </a:lnTo>
                      <a:cubicBezTo>
                        <a:pt x="4542" y="15693"/>
                        <a:pt x="867" y="14498"/>
                        <a:pt x="3473" y="17076"/>
                      </a:cubicBezTo>
                      <a:cubicBezTo>
                        <a:pt x="1476" y="16651"/>
                        <a:pt x="3177" y="19560"/>
                        <a:pt x="1399" y="19442"/>
                      </a:cubicBezTo>
                      <a:lnTo>
                        <a:pt x="1399" y="19826"/>
                      </a:lnTo>
                      <a:lnTo>
                        <a:pt x="135" y="19826"/>
                      </a:lnTo>
                      <a:cubicBezTo>
                        <a:pt x="-427" y="18312"/>
                        <a:pt x="932" y="18720"/>
                        <a:pt x="1186" y="17544"/>
                      </a:cubicBezTo>
                      <a:cubicBezTo>
                        <a:pt x="1316" y="16952"/>
                        <a:pt x="2722" y="17544"/>
                        <a:pt x="2220" y="16544"/>
                      </a:cubicBezTo>
                      <a:cubicBezTo>
                        <a:pt x="1169" y="16728"/>
                        <a:pt x="1629" y="15533"/>
                        <a:pt x="1228" y="15249"/>
                      </a:cubicBezTo>
                      <a:cubicBezTo>
                        <a:pt x="1694" y="15356"/>
                        <a:pt x="1623" y="14504"/>
                        <a:pt x="1623" y="14232"/>
                      </a:cubicBezTo>
                      <a:cubicBezTo>
                        <a:pt x="2433" y="14232"/>
                        <a:pt x="2492" y="13186"/>
                        <a:pt x="3165" y="13239"/>
                      </a:cubicBezTo>
                      <a:cubicBezTo>
                        <a:pt x="3308" y="13012"/>
                        <a:pt x="3359" y="12739"/>
                        <a:pt x="3307" y="12476"/>
                      </a:cubicBezTo>
                      <a:cubicBezTo>
                        <a:pt x="2787" y="12287"/>
                        <a:pt x="1954" y="12228"/>
                        <a:pt x="2309" y="11435"/>
                      </a:cubicBezTo>
                      <a:cubicBezTo>
                        <a:pt x="3100" y="11435"/>
                        <a:pt x="2273" y="10034"/>
                        <a:pt x="3095" y="10170"/>
                      </a:cubicBezTo>
                      <a:cubicBezTo>
                        <a:pt x="3827" y="9112"/>
                        <a:pt x="2533" y="6066"/>
                        <a:pt x="4436" y="6108"/>
                      </a:cubicBezTo>
                      <a:lnTo>
                        <a:pt x="4436" y="5085"/>
                      </a:lnTo>
                      <a:cubicBezTo>
                        <a:pt x="4849" y="4771"/>
                        <a:pt x="5026" y="4216"/>
                        <a:pt x="5470" y="3955"/>
                      </a:cubicBezTo>
                      <a:lnTo>
                        <a:pt x="5470" y="3317"/>
                      </a:lnTo>
                      <a:lnTo>
                        <a:pt x="6503" y="2312"/>
                      </a:lnTo>
                      <a:lnTo>
                        <a:pt x="6545" y="11"/>
                      </a:lnTo>
                      <a:cubicBezTo>
                        <a:pt x="7396" y="29"/>
                        <a:pt x="12494" y="-320"/>
                        <a:pt x="8796" y="179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2ED05868-070E-D89E-8C19-69B998FF0A5D}"/>
                    </a:ext>
                  </a:extLst>
                </p:cNvPr>
                <p:cNvSpPr/>
                <p:nvPr/>
              </p:nvSpPr>
              <p:spPr>
                <a:xfrm>
                  <a:off x="10693880" y="4658672"/>
                  <a:ext cx="3305" cy="3938"/>
                </a:xfrm>
                <a:custGeom>
                  <a:avLst/>
                  <a:gdLst>
                    <a:gd name="connsiteX0" fmla="*/ 3306 w 3305"/>
                    <a:gd name="connsiteY0" fmla="*/ 871 h 3938"/>
                    <a:gd name="connsiteX1" fmla="*/ 3188 w 3305"/>
                    <a:gd name="connsiteY1" fmla="*/ 1752 h 3938"/>
                    <a:gd name="connsiteX2" fmla="*/ 1368 w 3305"/>
                    <a:gd name="connsiteY2" fmla="*/ 2881 h 3938"/>
                    <a:gd name="connsiteX3" fmla="*/ 842 w 3305"/>
                    <a:gd name="connsiteY3" fmla="*/ 3892 h 3938"/>
                    <a:gd name="connsiteX4" fmla="*/ 68 w 3305"/>
                    <a:gd name="connsiteY4" fmla="*/ 3212 h 3938"/>
                    <a:gd name="connsiteX5" fmla="*/ 1019 w 3305"/>
                    <a:gd name="connsiteY5" fmla="*/ 959 h 3938"/>
                    <a:gd name="connsiteX6" fmla="*/ 2555 w 3305"/>
                    <a:gd name="connsiteY6" fmla="*/ 43 h 3938"/>
                    <a:gd name="connsiteX7" fmla="*/ 2933 w 3305"/>
                    <a:gd name="connsiteY7" fmla="*/ 226 h 3938"/>
                    <a:gd name="connsiteX8" fmla="*/ 3306 w 3305"/>
                    <a:gd name="connsiteY8" fmla="*/ 871 h 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5" h="3938">
                      <a:moveTo>
                        <a:pt x="3306" y="871"/>
                      </a:moveTo>
                      <a:lnTo>
                        <a:pt x="3188" y="1752"/>
                      </a:lnTo>
                      <a:cubicBezTo>
                        <a:pt x="2242" y="1432"/>
                        <a:pt x="2366" y="2875"/>
                        <a:pt x="1368" y="2881"/>
                      </a:cubicBezTo>
                      <a:cubicBezTo>
                        <a:pt x="1315" y="3384"/>
                        <a:pt x="889" y="3301"/>
                        <a:pt x="842" y="3892"/>
                      </a:cubicBezTo>
                      <a:cubicBezTo>
                        <a:pt x="80" y="4188"/>
                        <a:pt x="641" y="2970"/>
                        <a:pt x="68" y="3212"/>
                      </a:cubicBezTo>
                      <a:cubicBezTo>
                        <a:pt x="-405" y="1379"/>
                        <a:pt x="1764" y="2769"/>
                        <a:pt x="1019" y="959"/>
                      </a:cubicBezTo>
                      <a:cubicBezTo>
                        <a:pt x="2479" y="1746"/>
                        <a:pt x="1516" y="-318"/>
                        <a:pt x="2555" y="43"/>
                      </a:cubicBezTo>
                      <a:cubicBezTo>
                        <a:pt x="2689" y="87"/>
                        <a:pt x="2816" y="149"/>
                        <a:pt x="2933" y="226"/>
                      </a:cubicBezTo>
                      <a:cubicBezTo>
                        <a:pt x="3071" y="433"/>
                        <a:pt x="3195" y="648"/>
                        <a:pt x="3306" y="87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FCF8D5E7-EA95-F8DC-BC10-6149562294AB}"/>
                    </a:ext>
                  </a:extLst>
                </p:cNvPr>
                <p:cNvSpPr/>
                <p:nvPr/>
              </p:nvSpPr>
              <p:spPr>
                <a:xfrm>
                  <a:off x="10666377" y="4701300"/>
                  <a:ext cx="13398" cy="33012"/>
                </a:xfrm>
                <a:custGeom>
                  <a:avLst/>
                  <a:gdLst>
                    <a:gd name="connsiteX0" fmla="*/ 12282 w 13398"/>
                    <a:gd name="connsiteY0" fmla="*/ 0 h 33012"/>
                    <a:gd name="connsiteX1" fmla="*/ 13245 w 13398"/>
                    <a:gd name="connsiteY1" fmla="*/ 2957 h 33012"/>
                    <a:gd name="connsiteX2" fmla="*/ 12217 w 13398"/>
                    <a:gd name="connsiteY2" fmla="*/ 3577 h 33012"/>
                    <a:gd name="connsiteX3" fmla="*/ 12430 w 13398"/>
                    <a:gd name="connsiteY3" fmla="*/ 6138 h 33012"/>
                    <a:gd name="connsiteX4" fmla="*/ 12530 w 13398"/>
                    <a:gd name="connsiteY4" fmla="*/ 7669 h 33012"/>
                    <a:gd name="connsiteX5" fmla="*/ 11496 w 13398"/>
                    <a:gd name="connsiteY5" fmla="*/ 8420 h 33012"/>
                    <a:gd name="connsiteX6" fmla="*/ 10392 w 13398"/>
                    <a:gd name="connsiteY6" fmla="*/ 13742 h 33012"/>
                    <a:gd name="connsiteX7" fmla="*/ 9499 w 13398"/>
                    <a:gd name="connsiteY7" fmla="*/ 13742 h 33012"/>
                    <a:gd name="connsiteX8" fmla="*/ 9340 w 13398"/>
                    <a:gd name="connsiteY8" fmla="*/ 15782 h 33012"/>
                    <a:gd name="connsiteX9" fmla="*/ 7414 w 13398"/>
                    <a:gd name="connsiteY9" fmla="*/ 16769 h 33012"/>
                    <a:gd name="connsiteX10" fmla="*/ 7278 w 13398"/>
                    <a:gd name="connsiteY10" fmla="*/ 17532 h 33012"/>
                    <a:gd name="connsiteX11" fmla="*/ 8288 w 13398"/>
                    <a:gd name="connsiteY11" fmla="*/ 17680 h 33012"/>
                    <a:gd name="connsiteX12" fmla="*/ 7378 w 13398"/>
                    <a:gd name="connsiteY12" fmla="*/ 18815 h 33012"/>
                    <a:gd name="connsiteX13" fmla="*/ 7219 w 13398"/>
                    <a:gd name="connsiteY13" fmla="*/ 20589 h 33012"/>
                    <a:gd name="connsiteX14" fmla="*/ 6333 w 13398"/>
                    <a:gd name="connsiteY14" fmla="*/ 20589 h 33012"/>
                    <a:gd name="connsiteX15" fmla="*/ 6155 w 13398"/>
                    <a:gd name="connsiteY15" fmla="*/ 23268 h 33012"/>
                    <a:gd name="connsiteX16" fmla="*/ 5128 w 13398"/>
                    <a:gd name="connsiteY16" fmla="*/ 24019 h 33012"/>
                    <a:gd name="connsiteX17" fmla="*/ 5128 w 13398"/>
                    <a:gd name="connsiteY17" fmla="*/ 25290 h 33012"/>
                    <a:gd name="connsiteX18" fmla="*/ 4489 w 13398"/>
                    <a:gd name="connsiteY18" fmla="*/ 25290 h 33012"/>
                    <a:gd name="connsiteX19" fmla="*/ 4318 w 13398"/>
                    <a:gd name="connsiteY19" fmla="*/ 27969 h 33012"/>
                    <a:gd name="connsiteX20" fmla="*/ 1364 w 13398"/>
                    <a:gd name="connsiteY20" fmla="*/ 29961 h 33012"/>
                    <a:gd name="connsiteX21" fmla="*/ 679 w 13398"/>
                    <a:gd name="connsiteY21" fmla="*/ 33012 h 33012"/>
                    <a:gd name="connsiteX22" fmla="*/ 88 w 13398"/>
                    <a:gd name="connsiteY22" fmla="*/ 30056 h 33012"/>
                    <a:gd name="connsiteX23" fmla="*/ 395 w 13398"/>
                    <a:gd name="connsiteY23" fmla="*/ 26999 h 33012"/>
                    <a:gd name="connsiteX24" fmla="*/ 2061 w 13398"/>
                    <a:gd name="connsiteY24" fmla="*/ 26005 h 33012"/>
                    <a:gd name="connsiteX25" fmla="*/ 2221 w 13398"/>
                    <a:gd name="connsiteY25" fmla="*/ 24350 h 33012"/>
                    <a:gd name="connsiteX26" fmla="*/ 3249 w 13398"/>
                    <a:gd name="connsiteY26" fmla="*/ 23729 h 33012"/>
                    <a:gd name="connsiteX27" fmla="*/ 3302 w 13398"/>
                    <a:gd name="connsiteY27" fmla="*/ 20666 h 33012"/>
                    <a:gd name="connsiteX28" fmla="*/ 4915 w 13398"/>
                    <a:gd name="connsiteY28" fmla="*/ 15581 h 33012"/>
                    <a:gd name="connsiteX29" fmla="*/ 5293 w 13398"/>
                    <a:gd name="connsiteY29" fmla="*/ 15581 h 33012"/>
                    <a:gd name="connsiteX30" fmla="*/ 5913 w 13398"/>
                    <a:gd name="connsiteY30" fmla="*/ 16616 h 33012"/>
                    <a:gd name="connsiteX31" fmla="*/ 6439 w 13398"/>
                    <a:gd name="connsiteY31" fmla="*/ 15604 h 33012"/>
                    <a:gd name="connsiteX32" fmla="*/ 7325 w 13398"/>
                    <a:gd name="connsiteY32" fmla="*/ 15604 h 33012"/>
                    <a:gd name="connsiteX33" fmla="*/ 8542 w 13398"/>
                    <a:gd name="connsiteY33" fmla="*/ 11412 h 33012"/>
                    <a:gd name="connsiteX34" fmla="*/ 7538 w 13398"/>
                    <a:gd name="connsiteY34" fmla="*/ 10632 h 33012"/>
                    <a:gd name="connsiteX35" fmla="*/ 8442 w 13398"/>
                    <a:gd name="connsiteY35" fmla="*/ 9751 h 33012"/>
                    <a:gd name="connsiteX36" fmla="*/ 9777 w 13398"/>
                    <a:gd name="connsiteY36" fmla="*/ 6073 h 33012"/>
                    <a:gd name="connsiteX37" fmla="*/ 10132 w 13398"/>
                    <a:gd name="connsiteY37" fmla="*/ 6073 h 33012"/>
                    <a:gd name="connsiteX38" fmla="*/ 10291 w 13398"/>
                    <a:gd name="connsiteY38" fmla="*/ 4033 h 33012"/>
                    <a:gd name="connsiteX39" fmla="*/ 11313 w 13398"/>
                    <a:gd name="connsiteY39" fmla="*/ 3796 h 33012"/>
                    <a:gd name="connsiteX40" fmla="*/ 10321 w 13398"/>
                    <a:gd name="connsiteY40" fmla="*/ 2371 h 33012"/>
                    <a:gd name="connsiteX41" fmla="*/ 11709 w 13398"/>
                    <a:gd name="connsiteY41" fmla="*/ 3033 h 33012"/>
                    <a:gd name="connsiteX42" fmla="*/ 12371 w 13398"/>
                    <a:gd name="connsiteY42" fmla="*/ 1384 h 33012"/>
                    <a:gd name="connsiteX43" fmla="*/ 11355 w 13398"/>
                    <a:gd name="connsiteY43" fmla="*/ 1242 h 33012"/>
                    <a:gd name="connsiteX44" fmla="*/ 12282 w 13398"/>
                    <a:gd name="connsiteY44" fmla="*/ 0 h 3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3398" h="33012">
                      <a:moveTo>
                        <a:pt x="12282" y="0"/>
                      </a:moveTo>
                      <a:cubicBezTo>
                        <a:pt x="12022" y="1401"/>
                        <a:pt x="13942" y="1047"/>
                        <a:pt x="13245" y="2957"/>
                      </a:cubicBezTo>
                      <a:cubicBezTo>
                        <a:pt x="12465" y="2507"/>
                        <a:pt x="12749" y="3477"/>
                        <a:pt x="12217" y="3577"/>
                      </a:cubicBezTo>
                      <a:cubicBezTo>
                        <a:pt x="12282" y="4387"/>
                        <a:pt x="11910" y="5416"/>
                        <a:pt x="12430" y="6138"/>
                      </a:cubicBezTo>
                      <a:lnTo>
                        <a:pt x="12530" y="7669"/>
                      </a:lnTo>
                      <a:cubicBezTo>
                        <a:pt x="11768" y="7261"/>
                        <a:pt x="11857" y="8048"/>
                        <a:pt x="11496" y="8420"/>
                      </a:cubicBezTo>
                      <a:cubicBezTo>
                        <a:pt x="12554" y="11306"/>
                        <a:pt x="9304" y="10732"/>
                        <a:pt x="10392" y="13742"/>
                      </a:cubicBezTo>
                      <a:lnTo>
                        <a:pt x="9499" y="13742"/>
                      </a:lnTo>
                      <a:cubicBezTo>
                        <a:pt x="9216" y="14333"/>
                        <a:pt x="9364" y="15125"/>
                        <a:pt x="9340" y="15782"/>
                      </a:cubicBezTo>
                      <a:cubicBezTo>
                        <a:pt x="7751" y="14960"/>
                        <a:pt x="8749" y="17095"/>
                        <a:pt x="7414" y="16769"/>
                      </a:cubicBezTo>
                      <a:lnTo>
                        <a:pt x="7278" y="17532"/>
                      </a:lnTo>
                      <a:lnTo>
                        <a:pt x="8288" y="17680"/>
                      </a:lnTo>
                      <a:cubicBezTo>
                        <a:pt x="8578" y="18591"/>
                        <a:pt x="7768" y="18330"/>
                        <a:pt x="7378" y="18815"/>
                      </a:cubicBezTo>
                      <a:lnTo>
                        <a:pt x="7219" y="20589"/>
                      </a:lnTo>
                      <a:lnTo>
                        <a:pt x="6333" y="20589"/>
                      </a:lnTo>
                      <a:lnTo>
                        <a:pt x="6155" y="23268"/>
                      </a:lnTo>
                      <a:cubicBezTo>
                        <a:pt x="5399" y="22854"/>
                        <a:pt x="5482" y="23646"/>
                        <a:pt x="5128" y="24019"/>
                      </a:cubicBezTo>
                      <a:lnTo>
                        <a:pt x="5128" y="25290"/>
                      </a:lnTo>
                      <a:lnTo>
                        <a:pt x="4489" y="25290"/>
                      </a:lnTo>
                      <a:lnTo>
                        <a:pt x="4318" y="27969"/>
                      </a:lnTo>
                      <a:cubicBezTo>
                        <a:pt x="3001" y="27253"/>
                        <a:pt x="2168" y="30334"/>
                        <a:pt x="1364" y="29961"/>
                      </a:cubicBezTo>
                      <a:cubicBezTo>
                        <a:pt x="956" y="30783"/>
                        <a:pt x="1660" y="32563"/>
                        <a:pt x="679" y="33012"/>
                      </a:cubicBezTo>
                      <a:cubicBezTo>
                        <a:pt x="-503" y="32794"/>
                        <a:pt x="253" y="30854"/>
                        <a:pt x="88" y="30056"/>
                      </a:cubicBezTo>
                      <a:cubicBezTo>
                        <a:pt x="2859" y="29465"/>
                        <a:pt x="-326" y="27637"/>
                        <a:pt x="395" y="26999"/>
                      </a:cubicBezTo>
                      <a:cubicBezTo>
                        <a:pt x="1577" y="27342"/>
                        <a:pt x="1021" y="25568"/>
                        <a:pt x="2061" y="26005"/>
                      </a:cubicBezTo>
                      <a:cubicBezTo>
                        <a:pt x="2191" y="25464"/>
                        <a:pt x="2245" y="24906"/>
                        <a:pt x="2221" y="24350"/>
                      </a:cubicBezTo>
                      <a:cubicBezTo>
                        <a:pt x="2965" y="24640"/>
                        <a:pt x="2711" y="23658"/>
                        <a:pt x="3249" y="23729"/>
                      </a:cubicBezTo>
                      <a:lnTo>
                        <a:pt x="3302" y="20666"/>
                      </a:lnTo>
                      <a:cubicBezTo>
                        <a:pt x="5411" y="20228"/>
                        <a:pt x="3521" y="16610"/>
                        <a:pt x="4915" y="15581"/>
                      </a:cubicBezTo>
                      <a:lnTo>
                        <a:pt x="5293" y="15581"/>
                      </a:lnTo>
                      <a:cubicBezTo>
                        <a:pt x="5216" y="16007"/>
                        <a:pt x="5293" y="16840"/>
                        <a:pt x="5913" y="16616"/>
                      </a:cubicBezTo>
                      <a:cubicBezTo>
                        <a:pt x="6427" y="16793"/>
                        <a:pt x="6439" y="15906"/>
                        <a:pt x="6439" y="15604"/>
                      </a:cubicBezTo>
                      <a:lnTo>
                        <a:pt x="7325" y="15604"/>
                      </a:lnTo>
                      <a:cubicBezTo>
                        <a:pt x="7804" y="14422"/>
                        <a:pt x="6693" y="11394"/>
                        <a:pt x="8542" y="11412"/>
                      </a:cubicBezTo>
                      <a:cubicBezTo>
                        <a:pt x="8223" y="11028"/>
                        <a:pt x="8253" y="10312"/>
                        <a:pt x="7538" y="10632"/>
                      </a:cubicBezTo>
                      <a:cubicBezTo>
                        <a:pt x="7538" y="10040"/>
                        <a:pt x="7721" y="9384"/>
                        <a:pt x="8442" y="9751"/>
                      </a:cubicBezTo>
                      <a:cubicBezTo>
                        <a:pt x="8105" y="7746"/>
                        <a:pt x="9470" y="7527"/>
                        <a:pt x="9777" y="6073"/>
                      </a:cubicBezTo>
                      <a:lnTo>
                        <a:pt x="10132" y="6073"/>
                      </a:lnTo>
                      <a:cubicBezTo>
                        <a:pt x="10262" y="5401"/>
                        <a:pt x="10315" y="4717"/>
                        <a:pt x="10291" y="4033"/>
                      </a:cubicBezTo>
                      <a:lnTo>
                        <a:pt x="11313" y="3796"/>
                      </a:lnTo>
                      <a:cubicBezTo>
                        <a:pt x="11177" y="3175"/>
                        <a:pt x="10327" y="2945"/>
                        <a:pt x="10321" y="2371"/>
                      </a:cubicBezTo>
                      <a:cubicBezTo>
                        <a:pt x="10885" y="2202"/>
                        <a:pt x="11485" y="2488"/>
                        <a:pt x="11709" y="3033"/>
                      </a:cubicBezTo>
                      <a:cubicBezTo>
                        <a:pt x="12216" y="2647"/>
                        <a:pt x="12471" y="2013"/>
                        <a:pt x="12371" y="1384"/>
                      </a:cubicBezTo>
                      <a:lnTo>
                        <a:pt x="11355" y="1242"/>
                      </a:lnTo>
                      <a:cubicBezTo>
                        <a:pt x="11142" y="509"/>
                        <a:pt x="11549" y="77"/>
                        <a:pt x="12282" y="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D1B6B1FA-0B81-70F4-1977-00ACA343F5FC}"/>
                    </a:ext>
                  </a:extLst>
                </p:cNvPr>
                <p:cNvSpPr/>
                <p:nvPr/>
              </p:nvSpPr>
              <p:spPr>
                <a:xfrm>
                  <a:off x="10697351" y="4619819"/>
                  <a:ext cx="15283" cy="34912"/>
                </a:xfrm>
                <a:custGeom>
                  <a:avLst/>
                  <a:gdLst>
                    <a:gd name="connsiteX0" fmla="*/ 14303 w 15283"/>
                    <a:gd name="connsiteY0" fmla="*/ 41 h 34912"/>
                    <a:gd name="connsiteX1" fmla="*/ 15284 w 15283"/>
                    <a:gd name="connsiteY1" fmla="*/ 2229 h 34912"/>
                    <a:gd name="connsiteX2" fmla="*/ 14380 w 15283"/>
                    <a:gd name="connsiteY2" fmla="*/ 2980 h 34912"/>
                    <a:gd name="connsiteX3" fmla="*/ 14197 w 15283"/>
                    <a:gd name="connsiteY3" fmla="*/ 2229 h 34912"/>
                    <a:gd name="connsiteX4" fmla="*/ 13376 w 15283"/>
                    <a:gd name="connsiteY4" fmla="*/ 2868 h 34912"/>
                    <a:gd name="connsiteX5" fmla="*/ 13612 w 15283"/>
                    <a:gd name="connsiteY5" fmla="*/ 3607 h 34912"/>
                    <a:gd name="connsiteX6" fmla="*/ 13352 w 15283"/>
                    <a:gd name="connsiteY6" fmla="*/ 3607 h 34912"/>
                    <a:gd name="connsiteX7" fmla="*/ 12259 w 15283"/>
                    <a:gd name="connsiteY7" fmla="*/ 8184 h 34912"/>
                    <a:gd name="connsiteX8" fmla="*/ 12513 w 15283"/>
                    <a:gd name="connsiteY8" fmla="*/ 8184 h 34912"/>
                    <a:gd name="connsiteX9" fmla="*/ 11225 w 15283"/>
                    <a:gd name="connsiteY9" fmla="*/ 9059 h 34912"/>
                    <a:gd name="connsiteX10" fmla="*/ 10404 w 15283"/>
                    <a:gd name="connsiteY10" fmla="*/ 12488 h 34912"/>
                    <a:gd name="connsiteX11" fmla="*/ 10404 w 15283"/>
                    <a:gd name="connsiteY11" fmla="*/ 13387 h 34912"/>
                    <a:gd name="connsiteX12" fmla="*/ 10020 w 15283"/>
                    <a:gd name="connsiteY12" fmla="*/ 13505 h 34912"/>
                    <a:gd name="connsiteX13" fmla="*/ 10357 w 15283"/>
                    <a:gd name="connsiteY13" fmla="*/ 15427 h 34912"/>
                    <a:gd name="connsiteX14" fmla="*/ 9961 w 15283"/>
                    <a:gd name="connsiteY14" fmla="*/ 15752 h 34912"/>
                    <a:gd name="connsiteX15" fmla="*/ 8921 w 15283"/>
                    <a:gd name="connsiteY15" fmla="*/ 18082 h 34912"/>
                    <a:gd name="connsiteX16" fmla="*/ 9027 w 15283"/>
                    <a:gd name="connsiteY16" fmla="*/ 20270 h 34912"/>
                    <a:gd name="connsiteX17" fmla="*/ 8673 w 15283"/>
                    <a:gd name="connsiteY17" fmla="*/ 20270 h 34912"/>
                    <a:gd name="connsiteX18" fmla="*/ 8206 w 15283"/>
                    <a:gd name="connsiteY18" fmla="*/ 22925 h 34912"/>
                    <a:gd name="connsiteX19" fmla="*/ 5518 w 15283"/>
                    <a:gd name="connsiteY19" fmla="*/ 23900 h 34912"/>
                    <a:gd name="connsiteX20" fmla="*/ 5104 w 15283"/>
                    <a:gd name="connsiteY20" fmla="*/ 25934 h 34912"/>
                    <a:gd name="connsiteX21" fmla="*/ 3255 w 15283"/>
                    <a:gd name="connsiteY21" fmla="*/ 29737 h 34912"/>
                    <a:gd name="connsiteX22" fmla="*/ 2812 w 15283"/>
                    <a:gd name="connsiteY22" fmla="*/ 33432 h 34912"/>
                    <a:gd name="connsiteX23" fmla="*/ 1843 w 15283"/>
                    <a:gd name="connsiteY23" fmla="*/ 34100 h 34912"/>
                    <a:gd name="connsiteX24" fmla="*/ 857 w 15283"/>
                    <a:gd name="connsiteY24" fmla="*/ 34420 h 34912"/>
                    <a:gd name="connsiteX25" fmla="*/ 0 w 15283"/>
                    <a:gd name="connsiteY25" fmla="*/ 34420 h 34912"/>
                    <a:gd name="connsiteX26" fmla="*/ 53 w 15283"/>
                    <a:gd name="connsiteY26" fmla="*/ 31463 h 34912"/>
                    <a:gd name="connsiteX27" fmla="*/ 1081 w 15283"/>
                    <a:gd name="connsiteY27" fmla="*/ 30842 h 34912"/>
                    <a:gd name="connsiteX28" fmla="*/ 2139 w 15283"/>
                    <a:gd name="connsiteY28" fmla="*/ 28306 h 34912"/>
                    <a:gd name="connsiteX29" fmla="*/ 3113 w 15283"/>
                    <a:gd name="connsiteY29" fmla="*/ 23575 h 34912"/>
                    <a:gd name="connsiteX30" fmla="*/ 4189 w 15283"/>
                    <a:gd name="connsiteY30" fmla="*/ 19891 h 34912"/>
                    <a:gd name="connsiteX31" fmla="*/ 4336 w 15283"/>
                    <a:gd name="connsiteY31" fmla="*/ 18874 h 34912"/>
                    <a:gd name="connsiteX32" fmla="*/ 5861 w 15283"/>
                    <a:gd name="connsiteY32" fmla="*/ 18874 h 34912"/>
                    <a:gd name="connsiteX33" fmla="*/ 6912 w 15283"/>
                    <a:gd name="connsiteY33" fmla="*/ 16852 h 34912"/>
                    <a:gd name="connsiteX34" fmla="*/ 6800 w 15283"/>
                    <a:gd name="connsiteY34" fmla="*/ 14398 h 34912"/>
                    <a:gd name="connsiteX35" fmla="*/ 7090 w 15283"/>
                    <a:gd name="connsiteY35" fmla="*/ 13807 h 34912"/>
                    <a:gd name="connsiteX36" fmla="*/ 7898 w 15283"/>
                    <a:gd name="connsiteY36" fmla="*/ 13159 h 34912"/>
                    <a:gd name="connsiteX37" fmla="*/ 7988 w 15283"/>
                    <a:gd name="connsiteY37" fmla="*/ 13174 h 34912"/>
                    <a:gd name="connsiteX38" fmla="*/ 8165 w 15283"/>
                    <a:gd name="connsiteY38" fmla="*/ 10366 h 34912"/>
                    <a:gd name="connsiteX39" fmla="*/ 9057 w 15283"/>
                    <a:gd name="connsiteY39" fmla="*/ 10366 h 34912"/>
                    <a:gd name="connsiteX40" fmla="*/ 9246 w 15283"/>
                    <a:gd name="connsiteY40" fmla="*/ 6664 h 34912"/>
                    <a:gd name="connsiteX41" fmla="*/ 10788 w 15283"/>
                    <a:gd name="connsiteY41" fmla="*/ 5671 h 34912"/>
                    <a:gd name="connsiteX42" fmla="*/ 10942 w 15283"/>
                    <a:gd name="connsiteY42" fmla="*/ 4009 h 34912"/>
                    <a:gd name="connsiteX43" fmla="*/ 10693 w 15283"/>
                    <a:gd name="connsiteY43" fmla="*/ 3223 h 34912"/>
                    <a:gd name="connsiteX44" fmla="*/ 12206 w 15283"/>
                    <a:gd name="connsiteY44" fmla="*/ 3518 h 34912"/>
                    <a:gd name="connsiteX45" fmla="*/ 12519 w 15283"/>
                    <a:gd name="connsiteY45" fmla="*/ 2093 h 34912"/>
                    <a:gd name="connsiteX46" fmla="*/ 13299 w 15283"/>
                    <a:gd name="connsiteY46" fmla="*/ 1183 h 34912"/>
                    <a:gd name="connsiteX47" fmla="*/ 13429 w 15283"/>
                    <a:gd name="connsiteY47" fmla="*/ 0 h 3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5283" h="34912">
                      <a:moveTo>
                        <a:pt x="14303" y="41"/>
                      </a:moveTo>
                      <a:cubicBezTo>
                        <a:pt x="14055" y="912"/>
                        <a:pt x="14469" y="1835"/>
                        <a:pt x="15284" y="2229"/>
                      </a:cubicBezTo>
                      <a:cubicBezTo>
                        <a:pt x="15189" y="2637"/>
                        <a:pt x="15024" y="3211"/>
                        <a:pt x="14380" y="2980"/>
                      </a:cubicBezTo>
                      <a:lnTo>
                        <a:pt x="14197" y="2229"/>
                      </a:lnTo>
                      <a:cubicBezTo>
                        <a:pt x="13447" y="1780"/>
                        <a:pt x="13919" y="2755"/>
                        <a:pt x="13376" y="2868"/>
                      </a:cubicBezTo>
                      <a:lnTo>
                        <a:pt x="13612" y="3607"/>
                      </a:lnTo>
                      <a:lnTo>
                        <a:pt x="13352" y="3607"/>
                      </a:lnTo>
                      <a:cubicBezTo>
                        <a:pt x="14232" y="6108"/>
                        <a:pt x="10959" y="5570"/>
                        <a:pt x="12259" y="8184"/>
                      </a:cubicBezTo>
                      <a:lnTo>
                        <a:pt x="12513" y="8184"/>
                      </a:lnTo>
                      <a:cubicBezTo>
                        <a:pt x="12253" y="8734"/>
                        <a:pt x="11497" y="8414"/>
                        <a:pt x="11225" y="9059"/>
                      </a:cubicBezTo>
                      <a:cubicBezTo>
                        <a:pt x="10853" y="9958"/>
                        <a:pt x="11515" y="12169"/>
                        <a:pt x="10404" y="12488"/>
                      </a:cubicBezTo>
                      <a:lnTo>
                        <a:pt x="10404" y="13387"/>
                      </a:lnTo>
                      <a:lnTo>
                        <a:pt x="10020" y="13505"/>
                      </a:lnTo>
                      <a:cubicBezTo>
                        <a:pt x="10658" y="13641"/>
                        <a:pt x="10120" y="14930"/>
                        <a:pt x="10357" y="15427"/>
                      </a:cubicBezTo>
                      <a:lnTo>
                        <a:pt x="9961" y="15752"/>
                      </a:lnTo>
                      <a:cubicBezTo>
                        <a:pt x="8437" y="15823"/>
                        <a:pt x="9642" y="17467"/>
                        <a:pt x="8921" y="18082"/>
                      </a:cubicBezTo>
                      <a:cubicBezTo>
                        <a:pt x="8608" y="18999"/>
                        <a:pt x="9405" y="19265"/>
                        <a:pt x="9027" y="20270"/>
                      </a:cubicBezTo>
                      <a:lnTo>
                        <a:pt x="8673" y="20270"/>
                      </a:lnTo>
                      <a:lnTo>
                        <a:pt x="8206" y="22925"/>
                      </a:lnTo>
                      <a:cubicBezTo>
                        <a:pt x="6960" y="22818"/>
                        <a:pt x="7119" y="24456"/>
                        <a:pt x="5518" y="23900"/>
                      </a:cubicBezTo>
                      <a:cubicBezTo>
                        <a:pt x="4803" y="24143"/>
                        <a:pt x="5187" y="25373"/>
                        <a:pt x="5104" y="25934"/>
                      </a:cubicBezTo>
                      <a:cubicBezTo>
                        <a:pt x="3196" y="24982"/>
                        <a:pt x="4963" y="29157"/>
                        <a:pt x="3255" y="29737"/>
                      </a:cubicBezTo>
                      <a:cubicBezTo>
                        <a:pt x="3108" y="30813"/>
                        <a:pt x="3557" y="32551"/>
                        <a:pt x="2812" y="33432"/>
                      </a:cubicBezTo>
                      <a:cubicBezTo>
                        <a:pt x="1276" y="32522"/>
                        <a:pt x="1826" y="34071"/>
                        <a:pt x="1843" y="34100"/>
                      </a:cubicBezTo>
                      <a:cubicBezTo>
                        <a:pt x="1861" y="34130"/>
                        <a:pt x="1453" y="35679"/>
                        <a:pt x="857" y="34420"/>
                      </a:cubicBezTo>
                      <a:cubicBezTo>
                        <a:pt x="414" y="33474"/>
                        <a:pt x="0" y="34420"/>
                        <a:pt x="0" y="34420"/>
                      </a:cubicBezTo>
                      <a:lnTo>
                        <a:pt x="53" y="31463"/>
                      </a:lnTo>
                      <a:cubicBezTo>
                        <a:pt x="792" y="31782"/>
                        <a:pt x="532" y="30801"/>
                        <a:pt x="1081" y="30842"/>
                      </a:cubicBezTo>
                      <a:cubicBezTo>
                        <a:pt x="1199" y="29949"/>
                        <a:pt x="609" y="28087"/>
                        <a:pt x="2139" y="28306"/>
                      </a:cubicBezTo>
                      <a:cubicBezTo>
                        <a:pt x="2345" y="27153"/>
                        <a:pt x="1507" y="23853"/>
                        <a:pt x="3113" y="23575"/>
                      </a:cubicBezTo>
                      <a:cubicBezTo>
                        <a:pt x="3557" y="22576"/>
                        <a:pt x="2552" y="19803"/>
                        <a:pt x="4189" y="19891"/>
                      </a:cubicBezTo>
                      <a:lnTo>
                        <a:pt x="4336" y="18874"/>
                      </a:lnTo>
                      <a:lnTo>
                        <a:pt x="5861" y="18874"/>
                      </a:lnTo>
                      <a:cubicBezTo>
                        <a:pt x="5997" y="18123"/>
                        <a:pt x="5890" y="16935"/>
                        <a:pt x="6912" y="16852"/>
                      </a:cubicBezTo>
                      <a:cubicBezTo>
                        <a:pt x="6977" y="16261"/>
                        <a:pt x="7503" y="14729"/>
                        <a:pt x="6800" y="14398"/>
                      </a:cubicBezTo>
                      <a:lnTo>
                        <a:pt x="7090" y="13807"/>
                      </a:lnTo>
                      <a:cubicBezTo>
                        <a:pt x="7134" y="13404"/>
                        <a:pt x="7496" y="13114"/>
                        <a:pt x="7898" y="13159"/>
                      </a:cubicBezTo>
                      <a:cubicBezTo>
                        <a:pt x="7928" y="13162"/>
                        <a:pt x="7958" y="13167"/>
                        <a:pt x="7988" y="13174"/>
                      </a:cubicBezTo>
                      <a:lnTo>
                        <a:pt x="8165" y="10366"/>
                      </a:lnTo>
                      <a:lnTo>
                        <a:pt x="9057" y="10366"/>
                      </a:lnTo>
                      <a:cubicBezTo>
                        <a:pt x="9191" y="9136"/>
                        <a:pt x="9254" y="7900"/>
                        <a:pt x="9246" y="6664"/>
                      </a:cubicBezTo>
                      <a:cubicBezTo>
                        <a:pt x="10038" y="6664"/>
                        <a:pt x="10091" y="5641"/>
                        <a:pt x="10788" y="5671"/>
                      </a:cubicBezTo>
                      <a:cubicBezTo>
                        <a:pt x="10711" y="5079"/>
                        <a:pt x="11840" y="4346"/>
                        <a:pt x="10942" y="4009"/>
                      </a:cubicBezTo>
                      <a:cubicBezTo>
                        <a:pt x="10693" y="3489"/>
                        <a:pt x="10983" y="4151"/>
                        <a:pt x="10693" y="3223"/>
                      </a:cubicBezTo>
                      <a:cubicBezTo>
                        <a:pt x="11710" y="3098"/>
                        <a:pt x="11355" y="3489"/>
                        <a:pt x="12206" y="3518"/>
                      </a:cubicBezTo>
                      <a:cubicBezTo>
                        <a:pt x="12376" y="3060"/>
                        <a:pt x="12481" y="2580"/>
                        <a:pt x="12519" y="2093"/>
                      </a:cubicBezTo>
                      <a:cubicBezTo>
                        <a:pt x="13701" y="2501"/>
                        <a:pt x="12466" y="1070"/>
                        <a:pt x="13299" y="1183"/>
                      </a:cubicBezTo>
                      <a:lnTo>
                        <a:pt x="13429" y="0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5CE1EBA2-BE13-1D9C-7BD8-A6334A8869E1}"/>
                    </a:ext>
                  </a:extLst>
                </p:cNvPr>
                <p:cNvSpPr/>
                <p:nvPr/>
              </p:nvSpPr>
              <p:spPr>
                <a:xfrm>
                  <a:off x="10659805" y="4746555"/>
                  <a:ext cx="1696" cy="2497"/>
                </a:xfrm>
                <a:custGeom>
                  <a:avLst/>
                  <a:gdLst>
                    <a:gd name="connsiteX0" fmla="*/ 1697 w 1696"/>
                    <a:gd name="connsiteY0" fmla="*/ 2445 h 2497"/>
                    <a:gd name="connsiteX1" fmla="*/ 90 w 1696"/>
                    <a:gd name="connsiteY1" fmla="*/ 1706 h 2497"/>
                    <a:gd name="connsiteX2" fmla="*/ 1614 w 1696"/>
                    <a:gd name="connsiteY2" fmla="*/ 68 h 2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96" h="2497">
                      <a:moveTo>
                        <a:pt x="1697" y="2445"/>
                      </a:moveTo>
                      <a:cubicBezTo>
                        <a:pt x="917" y="2676"/>
                        <a:pt x="515" y="2091"/>
                        <a:pt x="90" y="1706"/>
                      </a:cubicBezTo>
                      <a:cubicBezTo>
                        <a:pt x="-330" y="932"/>
                        <a:pt x="816" y="-304"/>
                        <a:pt x="1614" y="6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83690286-C2BB-2918-877F-3A5E1C7AFEFC}"/>
                    </a:ext>
                  </a:extLst>
                </p:cNvPr>
                <p:cNvSpPr/>
                <p:nvPr/>
              </p:nvSpPr>
              <p:spPr>
                <a:xfrm>
                  <a:off x="10677985" y="4696128"/>
                  <a:ext cx="3993" cy="5447"/>
                </a:xfrm>
                <a:custGeom>
                  <a:avLst/>
                  <a:gdLst>
                    <a:gd name="connsiteX0" fmla="*/ 3988 w 3993"/>
                    <a:gd name="connsiteY0" fmla="*/ 1388 h 5447"/>
                    <a:gd name="connsiteX1" fmla="*/ 2960 w 3993"/>
                    <a:gd name="connsiteY1" fmla="*/ 1979 h 5447"/>
                    <a:gd name="connsiteX2" fmla="*/ 2901 w 3993"/>
                    <a:gd name="connsiteY2" fmla="*/ 5426 h 5447"/>
                    <a:gd name="connsiteX3" fmla="*/ 1660 w 3993"/>
                    <a:gd name="connsiteY3" fmla="*/ 3487 h 5447"/>
                    <a:gd name="connsiteX4" fmla="*/ 1028 w 3993"/>
                    <a:gd name="connsiteY4" fmla="*/ 3351 h 5447"/>
                    <a:gd name="connsiteX5" fmla="*/ 886 w 3993"/>
                    <a:gd name="connsiteY5" fmla="*/ 4114 h 5447"/>
                    <a:gd name="connsiteX6" fmla="*/ 0 w 3993"/>
                    <a:gd name="connsiteY6" fmla="*/ 4114 h 5447"/>
                    <a:gd name="connsiteX7" fmla="*/ 0 w 3993"/>
                    <a:gd name="connsiteY7" fmla="*/ 3221 h 5447"/>
                    <a:gd name="connsiteX8" fmla="*/ 1022 w 3993"/>
                    <a:gd name="connsiteY8" fmla="*/ 3114 h 5447"/>
                    <a:gd name="connsiteX9" fmla="*/ 662 w 3993"/>
                    <a:gd name="connsiteY9" fmla="*/ 1831 h 5447"/>
                    <a:gd name="connsiteX10" fmla="*/ 3994 w 3993"/>
                    <a:gd name="connsiteY10" fmla="*/ 229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93" h="5447">
                      <a:moveTo>
                        <a:pt x="3988" y="1388"/>
                      </a:moveTo>
                      <a:cubicBezTo>
                        <a:pt x="3173" y="968"/>
                        <a:pt x="3486" y="1938"/>
                        <a:pt x="2960" y="1979"/>
                      </a:cubicBezTo>
                      <a:lnTo>
                        <a:pt x="2901" y="5426"/>
                      </a:lnTo>
                      <a:cubicBezTo>
                        <a:pt x="1601" y="5621"/>
                        <a:pt x="1501" y="4462"/>
                        <a:pt x="1660" y="3487"/>
                      </a:cubicBezTo>
                      <a:cubicBezTo>
                        <a:pt x="1503" y="3305"/>
                        <a:pt x="1245" y="3250"/>
                        <a:pt x="1028" y="3351"/>
                      </a:cubicBezTo>
                      <a:cubicBezTo>
                        <a:pt x="780" y="3463"/>
                        <a:pt x="886" y="3907"/>
                        <a:pt x="886" y="4114"/>
                      </a:cubicBezTo>
                      <a:lnTo>
                        <a:pt x="0" y="4114"/>
                      </a:lnTo>
                      <a:lnTo>
                        <a:pt x="0" y="3221"/>
                      </a:lnTo>
                      <a:cubicBezTo>
                        <a:pt x="331" y="3156"/>
                        <a:pt x="715" y="3292"/>
                        <a:pt x="1022" y="3114"/>
                      </a:cubicBezTo>
                      <a:cubicBezTo>
                        <a:pt x="780" y="2623"/>
                        <a:pt x="502" y="2422"/>
                        <a:pt x="662" y="1831"/>
                      </a:cubicBezTo>
                      <a:cubicBezTo>
                        <a:pt x="2221" y="1618"/>
                        <a:pt x="1560" y="-729"/>
                        <a:pt x="3994" y="22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4" name="Freeform 423">
                  <a:extLst>
                    <a:ext uri="{FF2B5EF4-FFF2-40B4-BE49-F238E27FC236}">
                      <a16:creationId xmlns:a16="http://schemas.microsoft.com/office/drawing/2014/main" id="{8988F81D-57EB-611D-58D5-9FBD7A9EE766}"/>
                    </a:ext>
                  </a:extLst>
                </p:cNvPr>
                <p:cNvSpPr/>
                <p:nvPr/>
              </p:nvSpPr>
              <p:spPr>
                <a:xfrm>
                  <a:off x="10471337" y="4841297"/>
                  <a:ext cx="46472" cy="55038"/>
                </a:xfrm>
                <a:custGeom>
                  <a:avLst/>
                  <a:gdLst>
                    <a:gd name="connsiteX0" fmla="*/ 40150 w 46472"/>
                    <a:gd name="connsiteY0" fmla="*/ 8308 h 55038"/>
                    <a:gd name="connsiteX1" fmla="*/ 40150 w 46472"/>
                    <a:gd name="connsiteY1" fmla="*/ 35472 h 55038"/>
                    <a:gd name="connsiteX2" fmla="*/ 37456 w 46472"/>
                    <a:gd name="connsiteY2" fmla="*/ 49527 h 55038"/>
                    <a:gd name="connsiteX3" fmla="*/ 23614 w 46472"/>
                    <a:gd name="connsiteY3" fmla="*/ 55038 h 55038"/>
                    <a:gd name="connsiteX4" fmla="*/ 7580 w 46472"/>
                    <a:gd name="connsiteY4" fmla="*/ 46104 h 55038"/>
                    <a:gd name="connsiteX5" fmla="*/ 6268 w 46472"/>
                    <a:gd name="connsiteY5" fmla="*/ 35460 h 55038"/>
                    <a:gd name="connsiteX6" fmla="*/ 6268 w 46472"/>
                    <a:gd name="connsiteY6" fmla="*/ 8308 h 55038"/>
                    <a:gd name="connsiteX7" fmla="*/ 3545 w 46472"/>
                    <a:gd name="connsiteY7" fmla="*/ 2123 h 55038"/>
                    <a:gd name="connsiteX8" fmla="*/ 0 w 46472"/>
                    <a:gd name="connsiteY8" fmla="*/ 1691 h 55038"/>
                    <a:gd name="connsiteX9" fmla="*/ 0 w 46472"/>
                    <a:gd name="connsiteY9" fmla="*/ 0 h 55038"/>
                    <a:gd name="connsiteX10" fmla="*/ 19071 w 46472"/>
                    <a:gd name="connsiteY10" fmla="*/ 0 h 55038"/>
                    <a:gd name="connsiteX11" fmla="*/ 19071 w 46472"/>
                    <a:gd name="connsiteY11" fmla="*/ 1691 h 55038"/>
                    <a:gd name="connsiteX12" fmla="*/ 14185 w 46472"/>
                    <a:gd name="connsiteY12" fmla="*/ 2992 h 55038"/>
                    <a:gd name="connsiteX13" fmla="*/ 12767 w 46472"/>
                    <a:gd name="connsiteY13" fmla="*/ 8314 h 55038"/>
                    <a:gd name="connsiteX14" fmla="*/ 12767 w 46472"/>
                    <a:gd name="connsiteY14" fmla="*/ 35478 h 55038"/>
                    <a:gd name="connsiteX15" fmla="*/ 18326 w 46472"/>
                    <a:gd name="connsiteY15" fmla="*/ 50556 h 55038"/>
                    <a:gd name="connsiteX16" fmla="*/ 23921 w 46472"/>
                    <a:gd name="connsiteY16" fmla="*/ 51934 h 55038"/>
                    <a:gd name="connsiteX17" fmla="*/ 33870 w 46472"/>
                    <a:gd name="connsiteY17" fmla="*/ 47405 h 55038"/>
                    <a:gd name="connsiteX18" fmla="*/ 36027 w 46472"/>
                    <a:gd name="connsiteY18" fmla="*/ 35478 h 55038"/>
                    <a:gd name="connsiteX19" fmla="*/ 36027 w 46472"/>
                    <a:gd name="connsiteY19" fmla="*/ 8308 h 55038"/>
                    <a:gd name="connsiteX20" fmla="*/ 34650 w 46472"/>
                    <a:gd name="connsiteY20" fmla="*/ 3027 h 55038"/>
                    <a:gd name="connsiteX21" fmla="*/ 29729 w 46472"/>
                    <a:gd name="connsiteY21" fmla="*/ 1691 h 55038"/>
                    <a:gd name="connsiteX22" fmla="*/ 29729 w 46472"/>
                    <a:gd name="connsiteY22" fmla="*/ 0 h 55038"/>
                    <a:gd name="connsiteX23" fmla="*/ 46472 w 46472"/>
                    <a:gd name="connsiteY23" fmla="*/ 0 h 55038"/>
                    <a:gd name="connsiteX24" fmla="*/ 46472 w 46472"/>
                    <a:gd name="connsiteY24" fmla="*/ 1691 h 55038"/>
                    <a:gd name="connsiteX25" fmla="*/ 40877 w 46472"/>
                    <a:gd name="connsiteY25" fmla="*/ 3938 h 55038"/>
                    <a:gd name="connsiteX26" fmla="*/ 40150 w 46472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72" h="55038">
                      <a:moveTo>
                        <a:pt x="40150" y="8308"/>
                      </a:moveTo>
                      <a:lnTo>
                        <a:pt x="40150" y="35472"/>
                      </a:lnTo>
                      <a:cubicBezTo>
                        <a:pt x="40150" y="42036"/>
                        <a:pt x="39252" y="46720"/>
                        <a:pt x="37456" y="49527"/>
                      </a:cubicBezTo>
                      <a:cubicBezTo>
                        <a:pt x="35093" y="53205"/>
                        <a:pt x="30479" y="55042"/>
                        <a:pt x="23614" y="55038"/>
                      </a:cubicBezTo>
                      <a:cubicBezTo>
                        <a:pt x="14764" y="55038"/>
                        <a:pt x="9419" y="52060"/>
                        <a:pt x="7580" y="46104"/>
                      </a:cubicBezTo>
                      <a:cubicBezTo>
                        <a:pt x="6706" y="43317"/>
                        <a:pt x="6268" y="39769"/>
                        <a:pt x="6268" y="35460"/>
                      </a:cubicBezTo>
                      <a:lnTo>
                        <a:pt x="6268" y="8308"/>
                      </a:lnTo>
                      <a:cubicBezTo>
                        <a:pt x="6268" y="4760"/>
                        <a:pt x="5360" y="2698"/>
                        <a:pt x="3545" y="2123"/>
                      </a:cubicBezTo>
                      <a:cubicBezTo>
                        <a:pt x="2391" y="1806"/>
                        <a:pt x="1196" y="1660"/>
                        <a:pt x="0" y="1691"/>
                      </a:cubicBezTo>
                      <a:lnTo>
                        <a:pt x="0" y="0"/>
                      </a:lnTo>
                      <a:lnTo>
                        <a:pt x="19071" y="0"/>
                      </a:lnTo>
                      <a:lnTo>
                        <a:pt x="19071" y="1691"/>
                      </a:lnTo>
                      <a:cubicBezTo>
                        <a:pt x="16708" y="1691"/>
                        <a:pt x="15079" y="2125"/>
                        <a:pt x="14185" y="2992"/>
                      </a:cubicBezTo>
                      <a:cubicBezTo>
                        <a:pt x="13240" y="3907"/>
                        <a:pt x="12767" y="5681"/>
                        <a:pt x="12767" y="8314"/>
                      </a:cubicBezTo>
                      <a:lnTo>
                        <a:pt x="12767" y="35478"/>
                      </a:lnTo>
                      <a:cubicBezTo>
                        <a:pt x="12767" y="43303"/>
                        <a:pt x="14620" y="48329"/>
                        <a:pt x="18326" y="50556"/>
                      </a:cubicBezTo>
                      <a:cubicBezTo>
                        <a:pt x="20027" y="51528"/>
                        <a:pt x="21965" y="52006"/>
                        <a:pt x="23921" y="51934"/>
                      </a:cubicBezTo>
                      <a:cubicBezTo>
                        <a:pt x="28785" y="51934"/>
                        <a:pt x="32102" y="50424"/>
                        <a:pt x="33870" y="47405"/>
                      </a:cubicBezTo>
                      <a:cubicBezTo>
                        <a:pt x="35312" y="44941"/>
                        <a:pt x="36031" y="40965"/>
                        <a:pt x="36027" y="35478"/>
                      </a:cubicBezTo>
                      <a:lnTo>
                        <a:pt x="36027" y="8308"/>
                      </a:lnTo>
                      <a:cubicBezTo>
                        <a:pt x="36027" y="5682"/>
                        <a:pt x="35568" y="3922"/>
                        <a:pt x="34650" y="3027"/>
                      </a:cubicBezTo>
                      <a:cubicBezTo>
                        <a:pt x="33752" y="2141"/>
                        <a:pt x="32110" y="1691"/>
                        <a:pt x="29729" y="1691"/>
                      </a:cubicBezTo>
                      <a:lnTo>
                        <a:pt x="29729" y="0"/>
                      </a:lnTo>
                      <a:lnTo>
                        <a:pt x="46472" y="0"/>
                      </a:lnTo>
                      <a:lnTo>
                        <a:pt x="46472" y="1691"/>
                      </a:lnTo>
                      <a:cubicBezTo>
                        <a:pt x="43478" y="1691"/>
                        <a:pt x="41614" y="2440"/>
                        <a:pt x="40877" y="3938"/>
                      </a:cubicBezTo>
                      <a:cubicBezTo>
                        <a:pt x="40397" y="4884"/>
                        <a:pt x="40155" y="6341"/>
                        <a:pt x="40150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5" name="Freeform 424">
                  <a:extLst>
                    <a:ext uri="{FF2B5EF4-FFF2-40B4-BE49-F238E27FC236}">
                      <a16:creationId xmlns:a16="http://schemas.microsoft.com/office/drawing/2014/main" id="{17D01B4D-E964-136A-0E03-54D9780D9A39}"/>
                    </a:ext>
                  </a:extLst>
                </p:cNvPr>
                <p:cNvSpPr/>
                <p:nvPr/>
              </p:nvSpPr>
              <p:spPr>
                <a:xfrm>
                  <a:off x="10516267" y="4857250"/>
                  <a:ext cx="36652" cy="38328"/>
                </a:xfrm>
                <a:custGeom>
                  <a:avLst/>
                  <a:gdLst>
                    <a:gd name="connsiteX0" fmla="*/ 0 w 36652"/>
                    <a:gd name="connsiteY0" fmla="*/ 38299 h 38328"/>
                    <a:gd name="connsiteX1" fmla="*/ 0 w 36652"/>
                    <a:gd name="connsiteY1" fmla="*/ 36921 h 38328"/>
                    <a:gd name="connsiteX2" fmla="*/ 4212 w 36652"/>
                    <a:gd name="connsiteY2" fmla="*/ 35579 h 38328"/>
                    <a:gd name="connsiteX3" fmla="*/ 5488 w 36652"/>
                    <a:gd name="connsiteY3" fmla="*/ 30895 h 38328"/>
                    <a:gd name="connsiteX4" fmla="*/ 5488 w 36652"/>
                    <a:gd name="connsiteY4" fmla="*/ 8609 h 38328"/>
                    <a:gd name="connsiteX5" fmla="*/ 4006 w 36652"/>
                    <a:gd name="connsiteY5" fmla="*/ 4518 h 38328"/>
                    <a:gd name="connsiteX6" fmla="*/ 0 w 36652"/>
                    <a:gd name="connsiteY6" fmla="*/ 3376 h 38328"/>
                    <a:gd name="connsiteX7" fmla="*/ 0 w 36652"/>
                    <a:gd name="connsiteY7" fmla="*/ 2005 h 38328"/>
                    <a:gd name="connsiteX8" fmla="*/ 11154 w 36652"/>
                    <a:gd name="connsiteY8" fmla="*/ 0 h 38328"/>
                    <a:gd name="connsiteX9" fmla="*/ 11154 w 36652"/>
                    <a:gd name="connsiteY9" fmla="*/ 10821 h 38328"/>
                    <a:gd name="connsiteX10" fmla="*/ 11296 w 36652"/>
                    <a:gd name="connsiteY10" fmla="*/ 10821 h 38328"/>
                    <a:gd name="connsiteX11" fmla="*/ 22769 w 36652"/>
                    <a:gd name="connsiteY11" fmla="*/ 0 h 38328"/>
                    <a:gd name="connsiteX12" fmla="*/ 29859 w 36652"/>
                    <a:gd name="connsiteY12" fmla="*/ 3382 h 38328"/>
                    <a:gd name="connsiteX13" fmla="*/ 31129 w 36652"/>
                    <a:gd name="connsiteY13" fmla="*/ 12358 h 38328"/>
                    <a:gd name="connsiteX14" fmla="*/ 31129 w 36652"/>
                    <a:gd name="connsiteY14" fmla="*/ 30901 h 38328"/>
                    <a:gd name="connsiteX15" fmla="*/ 33752 w 36652"/>
                    <a:gd name="connsiteY15" fmla="*/ 36495 h 38328"/>
                    <a:gd name="connsiteX16" fmla="*/ 36653 w 36652"/>
                    <a:gd name="connsiteY16" fmla="*/ 36927 h 38328"/>
                    <a:gd name="connsiteX17" fmla="*/ 36653 w 36652"/>
                    <a:gd name="connsiteY17" fmla="*/ 38305 h 38328"/>
                    <a:gd name="connsiteX18" fmla="*/ 20004 w 36652"/>
                    <a:gd name="connsiteY18" fmla="*/ 38305 h 38328"/>
                    <a:gd name="connsiteX19" fmla="*/ 20004 w 36652"/>
                    <a:gd name="connsiteY19" fmla="*/ 36927 h 38328"/>
                    <a:gd name="connsiteX20" fmla="*/ 24252 w 36652"/>
                    <a:gd name="connsiteY20" fmla="*/ 35585 h 38328"/>
                    <a:gd name="connsiteX21" fmla="*/ 25528 w 36652"/>
                    <a:gd name="connsiteY21" fmla="*/ 30901 h 38328"/>
                    <a:gd name="connsiteX22" fmla="*/ 25528 w 36652"/>
                    <a:gd name="connsiteY22" fmla="*/ 14126 h 38328"/>
                    <a:gd name="connsiteX23" fmla="*/ 25174 w 36652"/>
                    <a:gd name="connsiteY23" fmla="*/ 7232 h 38328"/>
                    <a:gd name="connsiteX24" fmla="*/ 20642 w 36652"/>
                    <a:gd name="connsiteY24" fmla="*/ 3968 h 38328"/>
                    <a:gd name="connsiteX25" fmla="*/ 15721 w 36652"/>
                    <a:gd name="connsiteY25" fmla="*/ 7356 h 38328"/>
                    <a:gd name="connsiteX26" fmla="*/ 12637 w 36652"/>
                    <a:gd name="connsiteY26" fmla="*/ 13103 h 38328"/>
                    <a:gd name="connsiteX27" fmla="*/ 11154 w 36652"/>
                    <a:gd name="connsiteY27" fmla="*/ 20926 h 38328"/>
                    <a:gd name="connsiteX28" fmla="*/ 11154 w 36652"/>
                    <a:gd name="connsiteY28" fmla="*/ 30925 h 38328"/>
                    <a:gd name="connsiteX29" fmla="*/ 13771 w 36652"/>
                    <a:gd name="connsiteY29" fmla="*/ 36519 h 38328"/>
                    <a:gd name="connsiteX30" fmla="*/ 16678 w 36652"/>
                    <a:gd name="connsiteY30" fmla="*/ 36950 h 38328"/>
                    <a:gd name="connsiteX31" fmla="*/ 16678 w 36652"/>
                    <a:gd name="connsiteY31" fmla="*/ 38328 h 3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2" h="38328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69" y="36921"/>
                        <a:pt x="3373" y="36473"/>
                        <a:pt x="4212" y="35579"/>
                      </a:cubicBezTo>
                      <a:cubicBezTo>
                        <a:pt x="5051" y="34684"/>
                        <a:pt x="5477" y="33123"/>
                        <a:pt x="5488" y="30895"/>
                      </a:cubicBezTo>
                      <a:lnTo>
                        <a:pt x="5488" y="8609"/>
                      </a:lnTo>
                      <a:cubicBezTo>
                        <a:pt x="5488" y="6670"/>
                        <a:pt x="4992" y="5310"/>
                        <a:pt x="4006" y="4518"/>
                      </a:cubicBezTo>
                      <a:cubicBezTo>
                        <a:pt x="3218" y="3914"/>
                        <a:pt x="1883" y="3534"/>
                        <a:pt x="0" y="3376"/>
                      </a:cubicBezTo>
                      <a:lnTo>
                        <a:pt x="0" y="2005"/>
                      </a:lnTo>
                      <a:lnTo>
                        <a:pt x="11154" y="0"/>
                      </a:lnTo>
                      <a:lnTo>
                        <a:pt x="11154" y="10821"/>
                      </a:lnTo>
                      <a:lnTo>
                        <a:pt x="11296" y="10821"/>
                      </a:lnTo>
                      <a:cubicBezTo>
                        <a:pt x="13797" y="3607"/>
                        <a:pt x="17622" y="0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0"/>
                        <a:pt x="31133" y="8002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52" y="36495"/>
                      </a:cubicBezTo>
                      <a:cubicBezTo>
                        <a:pt x="34687" y="36806"/>
                        <a:pt x="35668" y="36952"/>
                        <a:pt x="36653" y="36927"/>
                      </a:cubicBezTo>
                      <a:lnTo>
                        <a:pt x="36653" y="38305"/>
                      </a:lnTo>
                      <a:lnTo>
                        <a:pt x="20004" y="38305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77"/>
                        <a:pt x="24252" y="35585"/>
                      </a:cubicBezTo>
                      <a:cubicBezTo>
                        <a:pt x="25079" y="34692"/>
                        <a:pt x="25528" y="33131"/>
                        <a:pt x="25528" y="30901"/>
                      </a:cubicBezTo>
                      <a:lnTo>
                        <a:pt x="25528" y="14126"/>
                      </a:lnTo>
                      <a:cubicBezTo>
                        <a:pt x="25528" y="10397"/>
                        <a:pt x="25410" y="8099"/>
                        <a:pt x="25174" y="7232"/>
                      </a:cubicBezTo>
                      <a:cubicBezTo>
                        <a:pt x="24583" y="5056"/>
                        <a:pt x="23072" y="3968"/>
                        <a:pt x="20642" y="3968"/>
                      </a:cubicBezTo>
                      <a:cubicBezTo>
                        <a:pt x="19035" y="3968"/>
                        <a:pt x="17395" y="5097"/>
                        <a:pt x="15721" y="7356"/>
                      </a:cubicBezTo>
                      <a:cubicBezTo>
                        <a:pt x="14426" y="9116"/>
                        <a:pt x="13388" y="11051"/>
                        <a:pt x="12637" y="13103"/>
                      </a:cubicBezTo>
                      <a:cubicBezTo>
                        <a:pt x="11671" y="15599"/>
                        <a:pt x="11169" y="18250"/>
                        <a:pt x="11154" y="20926"/>
                      </a:cubicBezTo>
                      <a:lnTo>
                        <a:pt x="11154" y="30925"/>
                      </a:lnTo>
                      <a:cubicBezTo>
                        <a:pt x="11154" y="34023"/>
                        <a:pt x="12027" y="35888"/>
                        <a:pt x="13771" y="36519"/>
                      </a:cubicBezTo>
                      <a:cubicBezTo>
                        <a:pt x="14708" y="36829"/>
                        <a:pt x="15692" y="36975"/>
                        <a:pt x="16678" y="36950"/>
                      </a:cubicBezTo>
                      <a:lnTo>
                        <a:pt x="16678" y="3832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6" name="Freeform 425">
                  <a:extLst>
                    <a:ext uri="{FF2B5EF4-FFF2-40B4-BE49-F238E27FC236}">
                      <a16:creationId xmlns:a16="http://schemas.microsoft.com/office/drawing/2014/main" id="{54CFD9F4-0F30-0EE2-EF26-10EDD82BCC78}"/>
                    </a:ext>
                  </a:extLst>
                </p:cNvPr>
                <p:cNvSpPr/>
                <p:nvPr/>
              </p:nvSpPr>
              <p:spPr>
                <a:xfrm>
                  <a:off x="10556447" y="4840468"/>
                  <a:ext cx="16678" cy="55086"/>
                </a:xfrm>
                <a:custGeom>
                  <a:avLst/>
                  <a:gdLst>
                    <a:gd name="connsiteX0" fmla="*/ 0 w 16678"/>
                    <a:gd name="connsiteY0" fmla="*/ 55080 h 55086"/>
                    <a:gd name="connsiteX1" fmla="*/ 0 w 16678"/>
                    <a:gd name="connsiteY1" fmla="*/ 53703 h 55086"/>
                    <a:gd name="connsiteX2" fmla="*/ 4212 w 16678"/>
                    <a:gd name="connsiteY2" fmla="*/ 52360 h 55086"/>
                    <a:gd name="connsiteX3" fmla="*/ 5488 w 16678"/>
                    <a:gd name="connsiteY3" fmla="*/ 47677 h 55086"/>
                    <a:gd name="connsiteX4" fmla="*/ 5488 w 16678"/>
                    <a:gd name="connsiteY4" fmla="*/ 25391 h 55086"/>
                    <a:gd name="connsiteX5" fmla="*/ 4006 w 16678"/>
                    <a:gd name="connsiteY5" fmla="*/ 21299 h 55086"/>
                    <a:gd name="connsiteX6" fmla="*/ 0 w 16678"/>
                    <a:gd name="connsiteY6" fmla="*/ 20158 h 55086"/>
                    <a:gd name="connsiteX7" fmla="*/ 0 w 16678"/>
                    <a:gd name="connsiteY7" fmla="*/ 18786 h 55086"/>
                    <a:gd name="connsiteX8" fmla="*/ 11154 w 16678"/>
                    <a:gd name="connsiteY8" fmla="*/ 16782 h 55086"/>
                    <a:gd name="connsiteX9" fmla="*/ 11154 w 16678"/>
                    <a:gd name="connsiteY9" fmla="*/ 47683 h 55086"/>
                    <a:gd name="connsiteX10" fmla="*/ 13771 w 16678"/>
                    <a:gd name="connsiteY10" fmla="*/ 53277 h 55086"/>
                    <a:gd name="connsiteX11" fmla="*/ 16678 w 16678"/>
                    <a:gd name="connsiteY11" fmla="*/ 53709 h 55086"/>
                    <a:gd name="connsiteX12" fmla="*/ 16678 w 16678"/>
                    <a:gd name="connsiteY12" fmla="*/ 55086 h 55086"/>
                    <a:gd name="connsiteX13" fmla="*/ 8112 w 16678"/>
                    <a:gd name="connsiteY13" fmla="*/ 9290 h 55086"/>
                    <a:gd name="connsiteX14" fmla="*/ 5158 w 16678"/>
                    <a:gd name="connsiteY14" fmla="*/ 7954 h 55086"/>
                    <a:gd name="connsiteX15" fmla="*/ 3976 w 16678"/>
                    <a:gd name="connsiteY15" fmla="*/ 4684 h 55086"/>
                    <a:gd name="connsiteX16" fmla="*/ 5158 w 16678"/>
                    <a:gd name="connsiteY16" fmla="*/ 1378 h 55086"/>
                    <a:gd name="connsiteX17" fmla="*/ 8112 w 16678"/>
                    <a:gd name="connsiteY17" fmla="*/ 1 h 55086"/>
                    <a:gd name="connsiteX18" fmla="*/ 11066 w 16678"/>
                    <a:gd name="connsiteY18" fmla="*/ 1378 h 55086"/>
                    <a:gd name="connsiteX19" fmla="*/ 12247 w 16678"/>
                    <a:gd name="connsiteY19" fmla="*/ 4684 h 55086"/>
                    <a:gd name="connsiteX20" fmla="*/ 11066 w 16678"/>
                    <a:gd name="connsiteY20" fmla="*/ 7954 h 55086"/>
                    <a:gd name="connsiteX21" fmla="*/ 8112 w 16678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8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5"/>
                        <a:pt x="4212" y="52360"/>
                      </a:cubicBezTo>
                      <a:cubicBezTo>
                        <a:pt x="5051" y="51466"/>
                        <a:pt x="5477" y="49905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4" y="22056"/>
                        <a:pt x="4006" y="21299"/>
                      </a:cubicBezTo>
                      <a:cubicBezTo>
                        <a:pt x="3249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8" y="53587"/>
                        <a:pt x="15692" y="53733"/>
                        <a:pt x="16678" y="53709"/>
                      </a:cubicBezTo>
                      <a:lnTo>
                        <a:pt x="16678" y="55086"/>
                      </a:lnTo>
                      <a:close/>
                      <a:moveTo>
                        <a:pt x="8112" y="9290"/>
                      </a:moveTo>
                      <a:cubicBezTo>
                        <a:pt x="6977" y="9307"/>
                        <a:pt x="5894" y="8817"/>
                        <a:pt x="5158" y="7954"/>
                      </a:cubicBezTo>
                      <a:cubicBezTo>
                        <a:pt x="4363" y="7053"/>
                        <a:pt x="3941" y="5884"/>
                        <a:pt x="3976" y="4684"/>
                      </a:cubicBezTo>
                      <a:cubicBezTo>
                        <a:pt x="3943" y="3473"/>
                        <a:pt x="4365" y="2294"/>
                        <a:pt x="5158" y="1378"/>
                      </a:cubicBezTo>
                      <a:cubicBezTo>
                        <a:pt x="5887" y="500"/>
                        <a:pt x="6971" y="-6"/>
                        <a:pt x="8112" y="1"/>
                      </a:cubicBezTo>
                      <a:cubicBezTo>
                        <a:pt x="9256" y="-22"/>
                        <a:pt x="10347" y="487"/>
                        <a:pt x="11066" y="1378"/>
                      </a:cubicBezTo>
                      <a:cubicBezTo>
                        <a:pt x="11869" y="2288"/>
                        <a:pt x="12292" y="3471"/>
                        <a:pt x="12247" y="4684"/>
                      </a:cubicBezTo>
                      <a:cubicBezTo>
                        <a:pt x="12283" y="5884"/>
                        <a:pt x="11860" y="7053"/>
                        <a:pt x="11066" y="7954"/>
                      </a:cubicBezTo>
                      <a:cubicBezTo>
                        <a:pt x="10329" y="8818"/>
                        <a:pt x="9246" y="9308"/>
                        <a:pt x="8112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7" name="Freeform 426">
                  <a:extLst>
                    <a:ext uri="{FF2B5EF4-FFF2-40B4-BE49-F238E27FC236}">
                      <a16:creationId xmlns:a16="http://schemas.microsoft.com/office/drawing/2014/main" id="{CCF4E3E2-C77F-41E6-D1FD-9AA87D038E0B}"/>
                    </a:ext>
                  </a:extLst>
                </p:cNvPr>
                <p:cNvSpPr/>
                <p:nvPr/>
              </p:nvSpPr>
              <p:spPr>
                <a:xfrm>
                  <a:off x="10571193" y="4858072"/>
                  <a:ext cx="39287" cy="38263"/>
                </a:xfrm>
                <a:custGeom>
                  <a:avLst/>
                  <a:gdLst>
                    <a:gd name="connsiteX0" fmla="*/ 18592 w 39287"/>
                    <a:gd name="connsiteY0" fmla="*/ 38263 h 38263"/>
                    <a:gd name="connsiteX1" fmla="*/ 7474 w 39287"/>
                    <a:gd name="connsiteY1" fmla="*/ 8870 h 38263"/>
                    <a:gd name="connsiteX2" fmla="*/ 3474 w 39287"/>
                    <a:gd name="connsiteY2" fmla="*/ 2413 h 38263"/>
                    <a:gd name="connsiteX3" fmla="*/ 0 w 39287"/>
                    <a:gd name="connsiteY3" fmla="*/ 1472 h 38263"/>
                    <a:gd name="connsiteX4" fmla="*/ 0 w 39287"/>
                    <a:gd name="connsiteY4" fmla="*/ 0 h 38263"/>
                    <a:gd name="connsiteX5" fmla="*/ 15331 w 39287"/>
                    <a:gd name="connsiteY5" fmla="*/ 0 h 38263"/>
                    <a:gd name="connsiteX6" fmla="*/ 15331 w 39287"/>
                    <a:gd name="connsiteY6" fmla="*/ 1460 h 38263"/>
                    <a:gd name="connsiteX7" fmla="*/ 12111 w 39287"/>
                    <a:gd name="connsiteY7" fmla="*/ 3388 h 38263"/>
                    <a:gd name="connsiteX8" fmla="*/ 13068 w 39287"/>
                    <a:gd name="connsiteY8" fmla="*/ 7403 h 38263"/>
                    <a:gd name="connsiteX9" fmla="*/ 21340 w 39287"/>
                    <a:gd name="connsiteY9" fmla="*/ 29648 h 38263"/>
                    <a:gd name="connsiteX10" fmla="*/ 28630 w 39287"/>
                    <a:gd name="connsiteY10" fmla="*/ 7640 h 38263"/>
                    <a:gd name="connsiteX11" fmla="*/ 29445 w 39287"/>
                    <a:gd name="connsiteY11" fmla="*/ 4175 h 38263"/>
                    <a:gd name="connsiteX12" fmla="*/ 26190 w 39287"/>
                    <a:gd name="connsiteY12" fmla="*/ 1460 h 38263"/>
                    <a:gd name="connsiteX13" fmla="*/ 26190 w 39287"/>
                    <a:gd name="connsiteY13" fmla="*/ 0 h 38263"/>
                    <a:gd name="connsiteX14" fmla="*/ 39288 w 39287"/>
                    <a:gd name="connsiteY14" fmla="*/ 0 h 38263"/>
                    <a:gd name="connsiteX15" fmla="*/ 39288 w 39287"/>
                    <a:gd name="connsiteY15" fmla="*/ 1460 h 38263"/>
                    <a:gd name="connsiteX16" fmla="*/ 34562 w 39287"/>
                    <a:gd name="connsiteY16" fmla="*/ 3424 h 38263"/>
                    <a:gd name="connsiteX17" fmla="*/ 32198 w 39287"/>
                    <a:gd name="connsiteY17" fmla="*/ 8621 h 38263"/>
                    <a:gd name="connsiteX18" fmla="*/ 22013 w 39287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287" h="38263">
                      <a:moveTo>
                        <a:pt x="18592" y="38263"/>
                      </a:moveTo>
                      <a:lnTo>
                        <a:pt x="7474" y="8870"/>
                      </a:lnTo>
                      <a:cubicBezTo>
                        <a:pt x="6197" y="5511"/>
                        <a:pt x="4864" y="3359"/>
                        <a:pt x="3474" y="2413"/>
                      </a:cubicBezTo>
                      <a:cubicBezTo>
                        <a:pt x="2429" y="1774"/>
                        <a:pt x="1224" y="1448"/>
                        <a:pt x="0" y="1472"/>
                      </a:cubicBezTo>
                      <a:lnTo>
                        <a:pt x="0" y="0"/>
                      </a:lnTo>
                      <a:lnTo>
                        <a:pt x="15331" y="0"/>
                      </a:lnTo>
                      <a:lnTo>
                        <a:pt x="15331" y="1460"/>
                      </a:lnTo>
                      <a:cubicBezTo>
                        <a:pt x="13181" y="1460"/>
                        <a:pt x="12111" y="2099"/>
                        <a:pt x="12111" y="3388"/>
                      </a:cubicBezTo>
                      <a:cubicBezTo>
                        <a:pt x="12203" y="4771"/>
                        <a:pt x="12527" y="6128"/>
                        <a:pt x="13068" y="7403"/>
                      </a:cubicBezTo>
                      <a:lnTo>
                        <a:pt x="21340" y="29648"/>
                      </a:lnTo>
                      <a:lnTo>
                        <a:pt x="28630" y="7640"/>
                      </a:lnTo>
                      <a:cubicBezTo>
                        <a:pt x="29060" y="6528"/>
                        <a:pt x="29335" y="5362"/>
                        <a:pt x="29445" y="4175"/>
                      </a:cubicBezTo>
                      <a:cubicBezTo>
                        <a:pt x="29445" y="2519"/>
                        <a:pt x="28360" y="1614"/>
                        <a:pt x="26190" y="1460"/>
                      </a:cubicBezTo>
                      <a:lnTo>
                        <a:pt x="26190" y="0"/>
                      </a:lnTo>
                      <a:lnTo>
                        <a:pt x="39288" y="0"/>
                      </a:lnTo>
                      <a:lnTo>
                        <a:pt x="39288" y="1460"/>
                      </a:lnTo>
                      <a:cubicBezTo>
                        <a:pt x="37098" y="1614"/>
                        <a:pt x="35523" y="2269"/>
                        <a:pt x="34562" y="3424"/>
                      </a:cubicBezTo>
                      <a:cubicBezTo>
                        <a:pt x="33924" y="4188"/>
                        <a:pt x="33136" y="5921"/>
                        <a:pt x="32198" y="8621"/>
                      </a:cubicBezTo>
                      <a:lnTo>
                        <a:pt x="22013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8" name="Freeform 427">
                  <a:extLst>
                    <a:ext uri="{FF2B5EF4-FFF2-40B4-BE49-F238E27FC236}">
                      <a16:creationId xmlns:a16="http://schemas.microsoft.com/office/drawing/2014/main" id="{011F49D4-77C6-FEC8-FFCB-805056460D6E}"/>
                    </a:ext>
                  </a:extLst>
                </p:cNvPr>
                <p:cNvSpPr/>
                <p:nvPr/>
              </p:nvSpPr>
              <p:spPr>
                <a:xfrm>
                  <a:off x="10607899" y="4857244"/>
                  <a:ext cx="27120" cy="39099"/>
                </a:xfrm>
                <a:custGeom>
                  <a:avLst/>
                  <a:gdLst>
                    <a:gd name="connsiteX0" fmla="*/ 26196 w 27120"/>
                    <a:gd name="connsiteY0" fmla="*/ 35076 h 39099"/>
                    <a:gd name="connsiteX1" fmla="*/ 26196 w 27120"/>
                    <a:gd name="connsiteY1" fmla="*/ 37672 h 39099"/>
                    <a:gd name="connsiteX2" fmla="*/ 17558 w 27120"/>
                    <a:gd name="connsiteY2" fmla="*/ 39091 h 39099"/>
                    <a:gd name="connsiteX3" fmla="*/ 2050 w 27120"/>
                    <a:gd name="connsiteY3" fmla="*/ 29837 h 39099"/>
                    <a:gd name="connsiteX4" fmla="*/ 0 w 27120"/>
                    <a:gd name="connsiteY4" fmla="*/ 18537 h 39099"/>
                    <a:gd name="connsiteX5" fmla="*/ 14723 w 27120"/>
                    <a:gd name="connsiteY5" fmla="*/ 0 h 39099"/>
                    <a:gd name="connsiteX6" fmla="*/ 25452 w 27120"/>
                    <a:gd name="connsiteY6" fmla="*/ 5978 h 39099"/>
                    <a:gd name="connsiteX7" fmla="*/ 27112 w 27120"/>
                    <a:gd name="connsiteY7" fmla="*/ 13541 h 39099"/>
                    <a:gd name="connsiteX8" fmla="*/ 27112 w 27120"/>
                    <a:gd name="connsiteY8" fmla="*/ 15315 h 39099"/>
                    <a:gd name="connsiteX9" fmla="*/ 6014 w 27120"/>
                    <a:gd name="connsiteY9" fmla="*/ 15315 h 39099"/>
                    <a:gd name="connsiteX10" fmla="*/ 9730 w 27120"/>
                    <a:gd name="connsiteY10" fmla="*/ 29606 h 39099"/>
                    <a:gd name="connsiteX11" fmla="*/ 21097 w 27120"/>
                    <a:gd name="connsiteY11" fmla="*/ 36146 h 39099"/>
                    <a:gd name="connsiteX12" fmla="*/ 26196 w 27120"/>
                    <a:gd name="connsiteY12" fmla="*/ 35076 h 39099"/>
                    <a:gd name="connsiteX13" fmla="*/ 6014 w 27120"/>
                    <a:gd name="connsiteY13" fmla="*/ 12654 h 39099"/>
                    <a:gd name="connsiteX14" fmla="*/ 20672 w 27120"/>
                    <a:gd name="connsiteY14" fmla="*/ 12654 h 39099"/>
                    <a:gd name="connsiteX15" fmla="*/ 17913 w 27120"/>
                    <a:gd name="connsiteY15" fmla="*/ 4192 h 39099"/>
                    <a:gd name="connsiteX16" fmla="*/ 13777 w 27120"/>
                    <a:gd name="connsiteY16" fmla="*/ 2738 h 39099"/>
                    <a:gd name="connsiteX17" fmla="*/ 6906 w 27120"/>
                    <a:gd name="connsiteY17" fmla="*/ 8521 h 39099"/>
                    <a:gd name="connsiteX18" fmla="*/ 6014 w 27120"/>
                    <a:gd name="connsiteY18" fmla="*/ 12654 h 39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0" h="39099">
                      <a:moveTo>
                        <a:pt x="26196" y="35076"/>
                      </a:moveTo>
                      <a:lnTo>
                        <a:pt x="26196" y="37672"/>
                      </a:lnTo>
                      <a:cubicBezTo>
                        <a:pt x="23432" y="38687"/>
                        <a:pt x="20501" y="39168"/>
                        <a:pt x="17558" y="39091"/>
                      </a:cubicBezTo>
                      <a:cubicBezTo>
                        <a:pt x="9906" y="39091"/>
                        <a:pt x="4736" y="36006"/>
                        <a:pt x="2050" y="29837"/>
                      </a:cubicBezTo>
                      <a:cubicBezTo>
                        <a:pt x="679" y="26739"/>
                        <a:pt x="-4" y="22972"/>
                        <a:pt x="0" y="18537"/>
                      </a:cubicBezTo>
                      <a:cubicBezTo>
                        <a:pt x="0" y="6179"/>
                        <a:pt x="4908" y="0"/>
                        <a:pt x="14723" y="0"/>
                      </a:cubicBezTo>
                      <a:cubicBezTo>
                        <a:pt x="19678" y="0"/>
                        <a:pt x="23254" y="1993"/>
                        <a:pt x="25452" y="5978"/>
                      </a:cubicBezTo>
                      <a:cubicBezTo>
                        <a:pt x="26627" y="8321"/>
                        <a:pt x="27198" y="10921"/>
                        <a:pt x="27112" y="13541"/>
                      </a:cubicBezTo>
                      <a:lnTo>
                        <a:pt x="27112" y="15315"/>
                      </a:lnTo>
                      <a:lnTo>
                        <a:pt x="6014" y="15315"/>
                      </a:lnTo>
                      <a:cubicBezTo>
                        <a:pt x="6014" y="20960"/>
                        <a:pt x="7253" y="25723"/>
                        <a:pt x="9730" y="29606"/>
                      </a:cubicBezTo>
                      <a:cubicBezTo>
                        <a:pt x="12488" y="33963"/>
                        <a:pt x="16276" y="36142"/>
                        <a:pt x="21097" y="36146"/>
                      </a:cubicBezTo>
                      <a:cubicBezTo>
                        <a:pt x="22860" y="36229"/>
                        <a:pt x="24615" y="35861"/>
                        <a:pt x="26196" y="35076"/>
                      </a:cubicBezTo>
                      <a:close/>
                      <a:moveTo>
                        <a:pt x="6014" y="12654"/>
                      </a:moveTo>
                      <a:lnTo>
                        <a:pt x="20672" y="12654"/>
                      </a:lnTo>
                      <a:cubicBezTo>
                        <a:pt x="20672" y="8775"/>
                        <a:pt x="19752" y="5954"/>
                        <a:pt x="17913" y="4192"/>
                      </a:cubicBezTo>
                      <a:cubicBezTo>
                        <a:pt x="16776" y="3188"/>
                        <a:pt x="15292" y="2666"/>
                        <a:pt x="13777" y="2738"/>
                      </a:cubicBezTo>
                      <a:cubicBezTo>
                        <a:pt x="10587" y="2738"/>
                        <a:pt x="8297" y="4665"/>
                        <a:pt x="6906" y="8521"/>
                      </a:cubicBezTo>
                      <a:cubicBezTo>
                        <a:pt x="6372" y="9836"/>
                        <a:pt x="6070" y="11235"/>
                        <a:pt x="6014" y="1265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9" name="Freeform 428">
                  <a:extLst>
                    <a:ext uri="{FF2B5EF4-FFF2-40B4-BE49-F238E27FC236}">
                      <a16:creationId xmlns:a16="http://schemas.microsoft.com/office/drawing/2014/main" id="{5E32C145-73E2-F695-9EBA-18B88D5A2439}"/>
                    </a:ext>
                  </a:extLst>
                </p:cNvPr>
                <p:cNvSpPr/>
                <p:nvPr/>
              </p:nvSpPr>
              <p:spPr>
                <a:xfrm>
                  <a:off x="10638325" y="4857250"/>
                  <a:ext cx="24395" cy="38310"/>
                </a:xfrm>
                <a:custGeom>
                  <a:avLst/>
                  <a:gdLst>
                    <a:gd name="connsiteX0" fmla="*/ 0 w 24395"/>
                    <a:gd name="connsiteY0" fmla="*/ 38299 h 38310"/>
                    <a:gd name="connsiteX1" fmla="*/ 0 w 24395"/>
                    <a:gd name="connsiteY1" fmla="*/ 36921 h 38310"/>
                    <a:gd name="connsiteX2" fmla="*/ 4248 w 24395"/>
                    <a:gd name="connsiteY2" fmla="*/ 35579 h 38310"/>
                    <a:gd name="connsiteX3" fmla="*/ 5524 w 24395"/>
                    <a:gd name="connsiteY3" fmla="*/ 30896 h 38310"/>
                    <a:gd name="connsiteX4" fmla="*/ 5524 w 24395"/>
                    <a:gd name="connsiteY4" fmla="*/ 8610 h 38310"/>
                    <a:gd name="connsiteX5" fmla="*/ 4035 w 24395"/>
                    <a:gd name="connsiteY5" fmla="*/ 4471 h 38310"/>
                    <a:gd name="connsiteX6" fmla="*/ 0 w 24395"/>
                    <a:gd name="connsiteY6" fmla="*/ 3371 h 38310"/>
                    <a:gd name="connsiteX7" fmla="*/ 0 w 24395"/>
                    <a:gd name="connsiteY7" fmla="*/ 2005 h 38310"/>
                    <a:gd name="connsiteX8" fmla="*/ 11184 w 24395"/>
                    <a:gd name="connsiteY8" fmla="*/ 0 h 38310"/>
                    <a:gd name="connsiteX9" fmla="*/ 11184 w 24395"/>
                    <a:gd name="connsiteY9" fmla="*/ 8698 h 38310"/>
                    <a:gd name="connsiteX10" fmla="*/ 11326 w 24395"/>
                    <a:gd name="connsiteY10" fmla="*/ 8698 h 38310"/>
                    <a:gd name="connsiteX11" fmla="*/ 20743 w 24395"/>
                    <a:gd name="connsiteY11" fmla="*/ 0 h 38310"/>
                    <a:gd name="connsiteX12" fmla="*/ 23295 w 24395"/>
                    <a:gd name="connsiteY12" fmla="*/ 1059 h 38310"/>
                    <a:gd name="connsiteX13" fmla="*/ 24394 w 24395"/>
                    <a:gd name="connsiteY13" fmla="*/ 3779 h 38310"/>
                    <a:gd name="connsiteX14" fmla="*/ 20885 w 24395"/>
                    <a:gd name="connsiteY14" fmla="*/ 7593 h 38310"/>
                    <a:gd name="connsiteX15" fmla="*/ 18409 w 24395"/>
                    <a:gd name="connsiteY15" fmla="*/ 6652 h 38310"/>
                    <a:gd name="connsiteX16" fmla="*/ 16779 w 24395"/>
                    <a:gd name="connsiteY16" fmla="*/ 5665 h 38310"/>
                    <a:gd name="connsiteX17" fmla="*/ 13417 w 24395"/>
                    <a:gd name="connsiteY17" fmla="*/ 8621 h 38310"/>
                    <a:gd name="connsiteX18" fmla="*/ 11184 w 24395"/>
                    <a:gd name="connsiteY18" fmla="*/ 18626 h 38310"/>
                    <a:gd name="connsiteX19" fmla="*/ 11184 w 24395"/>
                    <a:gd name="connsiteY19" fmla="*/ 30908 h 38310"/>
                    <a:gd name="connsiteX20" fmla="*/ 13807 w 24395"/>
                    <a:gd name="connsiteY20" fmla="*/ 36501 h 38310"/>
                    <a:gd name="connsiteX21" fmla="*/ 16708 w 24395"/>
                    <a:gd name="connsiteY21" fmla="*/ 36933 h 38310"/>
                    <a:gd name="connsiteX22" fmla="*/ 16708 w 24395"/>
                    <a:gd name="connsiteY22" fmla="*/ 38311 h 38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95" h="38310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2001" y="36921"/>
                        <a:pt x="3417" y="36474"/>
                        <a:pt x="4248" y="35579"/>
                      </a:cubicBezTo>
                      <a:cubicBezTo>
                        <a:pt x="5079" y="34684"/>
                        <a:pt x="5504" y="33123"/>
                        <a:pt x="5524" y="30896"/>
                      </a:cubicBezTo>
                      <a:lnTo>
                        <a:pt x="5524" y="8610"/>
                      </a:lnTo>
                      <a:cubicBezTo>
                        <a:pt x="5524" y="6639"/>
                        <a:pt x="5028" y="5259"/>
                        <a:pt x="4035" y="4471"/>
                      </a:cubicBezTo>
                      <a:cubicBezTo>
                        <a:pt x="3255" y="3879"/>
                        <a:pt x="1914" y="3530"/>
                        <a:pt x="0" y="3371"/>
                      </a:cubicBezTo>
                      <a:lnTo>
                        <a:pt x="0" y="2005"/>
                      </a:lnTo>
                      <a:lnTo>
                        <a:pt x="11184" y="0"/>
                      </a:lnTo>
                      <a:lnTo>
                        <a:pt x="11184" y="8698"/>
                      </a:lnTo>
                      <a:lnTo>
                        <a:pt x="11326" y="8698"/>
                      </a:lnTo>
                      <a:cubicBezTo>
                        <a:pt x="13295" y="2899"/>
                        <a:pt x="16434" y="0"/>
                        <a:pt x="20743" y="0"/>
                      </a:cubicBezTo>
                      <a:cubicBezTo>
                        <a:pt x="21703" y="-12"/>
                        <a:pt x="22626" y="370"/>
                        <a:pt x="23295" y="1059"/>
                      </a:cubicBezTo>
                      <a:cubicBezTo>
                        <a:pt x="24026" y="1771"/>
                        <a:pt x="24425" y="2758"/>
                        <a:pt x="24394" y="3779"/>
                      </a:cubicBezTo>
                      <a:cubicBezTo>
                        <a:pt x="24394" y="6321"/>
                        <a:pt x="23224" y="7593"/>
                        <a:pt x="20885" y="7593"/>
                      </a:cubicBezTo>
                      <a:cubicBezTo>
                        <a:pt x="19984" y="7533"/>
                        <a:pt x="19122" y="7205"/>
                        <a:pt x="18409" y="6652"/>
                      </a:cubicBezTo>
                      <a:cubicBezTo>
                        <a:pt x="17928" y="6230"/>
                        <a:pt x="17376" y="5895"/>
                        <a:pt x="16779" y="5665"/>
                      </a:cubicBezTo>
                      <a:cubicBezTo>
                        <a:pt x="15762" y="5665"/>
                        <a:pt x="14640" y="6652"/>
                        <a:pt x="13417" y="8621"/>
                      </a:cubicBezTo>
                      <a:cubicBezTo>
                        <a:pt x="11928" y="10987"/>
                        <a:pt x="11184" y="14322"/>
                        <a:pt x="11184" y="18626"/>
                      </a:cubicBezTo>
                      <a:lnTo>
                        <a:pt x="11184" y="30908"/>
                      </a:lnTo>
                      <a:cubicBezTo>
                        <a:pt x="11184" y="34006"/>
                        <a:pt x="12058" y="35870"/>
                        <a:pt x="13807" y="36501"/>
                      </a:cubicBezTo>
                      <a:cubicBezTo>
                        <a:pt x="14742" y="36812"/>
                        <a:pt x="15723" y="36958"/>
                        <a:pt x="16708" y="36933"/>
                      </a:cubicBezTo>
                      <a:lnTo>
                        <a:pt x="16708" y="383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0" name="Freeform 429">
                  <a:extLst>
                    <a:ext uri="{FF2B5EF4-FFF2-40B4-BE49-F238E27FC236}">
                      <a16:creationId xmlns:a16="http://schemas.microsoft.com/office/drawing/2014/main" id="{B3E8A669-29F2-C706-C719-D7C333570DEF}"/>
                    </a:ext>
                  </a:extLst>
                </p:cNvPr>
                <p:cNvSpPr/>
                <p:nvPr/>
              </p:nvSpPr>
              <p:spPr>
                <a:xfrm>
                  <a:off x="10665035" y="4857231"/>
                  <a:ext cx="23188" cy="39123"/>
                </a:xfrm>
                <a:custGeom>
                  <a:avLst/>
                  <a:gdLst>
                    <a:gd name="connsiteX0" fmla="*/ 21381 w 23188"/>
                    <a:gd name="connsiteY0" fmla="*/ 10012 h 39123"/>
                    <a:gd name="connsiteX1" fmla="*/ 19573 w 23188"/>
                    <a:gd name="connsiteY1" fmla="*/ 10012 h 39123"/>
                    <a:gd name="connsiteX2" fmla="*/ 12176 w 23188"/>
                    <a:gd name="connsiteY2" fmla="*/ 2769 h 39123"/>
                    <a:gd name="connsiteX3" fmla="*/ 7042 w 23188"/>
                    <a:gd name="connsiteY3" fmla="*/ 4892 h 39123"/>
                    <a:gd name="connsiteX4" fmla="*/ 6156 w 23188"/>
                    <a:gd name="connsiteY4" fmla="*/ 7848 h 39123"/>
                    <a:gd name="connsiteX5" fmla="*/ 9417 w 23188"/>
                    <a:gd name="connsiteY5" fmla="*/ 13170 h 39123"/>
                    <a:gd name="connsiteX6" fmla="*/ 16460 w 23188"/>
                    <a:gd name="connsiteY6" fmla="*/ 17463 h 39123"/>
                    <a:gd name="connsiteX7" fmla="*/ 21416 w 23188"/>
                    <a:gd name="connsiteY7" fmla="*/ 21637 h 39123"/>
                    <a:gd name="connsiteX8" fmla="*/ 23189 w 23188"/>
                    <a:gd name="connsiteY8" fmla="*/ 28171 h 39123"/>
                    <a:gd name="connsiteX9" fmla="*/ 18870 w 23188"/>
                    <a:gd name="connsiteY9" fmla="*/ 36751 h 39123"/>
                    <a:gd name="connsiteX10" fmla="*/ 9843 w 23188"/>
                    <a:gd name="connsiteY10" fmla="*/ 39116 h 39123"/>
                    <a:gd name="connsiteX11" fmla="*/ 496 w 23188"/>
                    <a:gd name="connsiteY11" fmla="*/ 37697 h 39123"/>
                    <a:gd name="connsiteX12" fmla="*/ 0 w 23188"/>
                    <a:gd name="connsiteY12" fmla="*/ 28632 h 39123"/>
                    <a:gd name="connsiteX13" fmla="*/ 1808 w 23188"/>
                    <a:gd name="connsiteY13" fmla="*/ 28632 h 39123"/>
                    <a:gd name="connsiteX14" fmla="*/ 10374 w 23188"/>
                    <a:gd name="connsiteY14" fmla="*/ 36467 h 39123"/>
                    <a:gd name="connsiteX15" fmla="*/ 15183 w 23188"/>
                    <a:gd name="connsiteY15" fmla="*/ 34693 h 39123"/>
                    <a:gd name="connsiteX16" fmla="*/ 17547 w 23188"/>
                    <a:gd name="connsiteY16" fmla="*/ 29850 h 39123"/>
                    <a:gd name="connsiteX17" fmla="*/ 14593 w 23188"/>
                    <a:gd name="connsiteY17" fmla="*/ 24529 h 39123"/>
                    <a:gd name="connsiteX18" fmla="*/ 9459 w 23188"/>
                    <a:gd name="connsiteY18" fmla="*/ 21188 h 39123"/>
                    <a:gd name="connsiteX19" fmla="*/ 4325 w 23188"/>
                    <a:gd name="connsiteY19" fmla="*/ 17841 h 39123"/>
                    <a:gd name="connsiteX20" fmla="*/ 538 w 23188"/>
                    <a:gd name="connsiteY20" fmla="*/ 10154 h 39123"/>
                    <a:gd name="connsiteX21" fmla="*/ 4325 w 23188"/>
                    <a:gd name="connsiteY21" fmla="*/ 2201 h 39123"/>
                    <a:gd name="connsiteX22" fmla="*/ 12596 w 23188"/>
                    <a:gd name="connsiteY22" fmla="*/ 1 h 39123"/>
                    <a:gd name="connsiteX23" fmla="*/ 20950 w 23188"/>
                    <a:gd name="connsiteY23" fmla="*/ 1379 h 3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23">
                      <a:moveTo>
                        <a:pt x="21381" y="10012"/>
                      </a:moveTo>
                      <a:lnTo>
                        <a:pt x="19573" y="10012"/>
                      </a:lnTo>
                      <a:cubicBezTo>
                        <a:pt x="18517" y="5183"/>
                        <a:pt x="16052" y="2769"/>
                        <a:pt x="12176" y="2769"/>
                      </a:cubicBezTo>
                      <a:cubicBezTo>
                        <a:pt x="9888" y="2769"/>
                        <a:pt x="8177" y="3477"/>
                        <a:pt x="7042" y="4892"/>
                      </a:cubicBezTo>
                      <a:cubicBezTo>
                        <a:pt x="6421" y="5748"/>
                        <a:pt x="6108" y="6790"/>
                        <a:pt x="6156" y="7848"/>
                      </a:cubicBezTo>
                      <a:cubicBezTo>
                        <a:pt x="6156" y="9847"/>
                        <a:pt x="7243" y="11621"/>
                        <a:pt x="9417" y="13170"/>
                      </a:cubicBezTo>
                      <a:lnTo>
                        <a:pt x="16460" y="17463"/>
                      </a:lnTo>
                      <a:cubicBezTo>
                        <a:pt x="18870" y="18988"/>
                        <a:pt x="20522" y="20380"/>
                        <a:pt x="21416" y="21637"/>
                      </a:cubicBezTo>
                      <a:cubicBezTo>
                        <a:pt x="22598" y="23287"/>
                        <a:pt x="23189" y="25469"/>
                        <a:pt x="23189" y="28171"/>
                      </a:cubicBezTo>
                      <a:cubicBezTo>
                        <a:pt x="23189" y="31979"/>
                        <a:pt x="21749" y="34839"/>
                        <a:pt x="18870" y="36751"/>
                      </a:cubicBezTo>
                      <a:cubicBezTo>
                        <a:pt x="16507" y="38328"/>
                        <a:pt x="13498" y="39116"/>
                        <a:pt x="9843" y="39116"/>
                      </a:cubicBezTo>
                      <a:cubicBezTo>
                        <a:pt x="6668" y="39189"/>
                        <a:pt x="3506" y="38709"/>
                        <a:pt x="496" y="37697"/>
                      </a:cubicBezTo>
                      <a:lnTo>
                        <a:pt x="0" y="28632"/>
                      </a:lnTo>
                      <a:lnTo>
                        <a:pt x="1808" y="28632"/>
                      </a:lnTo>
                      <a:cubicBezTo>
                        <a:pt x="3100" y="33855"/>
                        <a:pt x="5955" y="36467"/>
                        <a:pt x="10374" y="36467"/>
                      </a:cubicBezTo>
                      <a:cubicBezTo>
                        <a:pt x="12139" y="36477"/>
                        <a:pt x="13848" y="35847"/>
                        <a:pt x="15183" y="34693"/>
                      </a:cubicBezTo>
                      <a:cubicBezTo>
                        <a:pt x="16691" y="33542"/>
                        <a:pt x="17566" y="31747"/>
                        <a:pt x="17547" y="29850"/>
                      </a:cubicBezTo>
                      <a:cubicBezTo>
                        <a:pt x="17547" y="27990"/>
                        <a:pt x="16562" y="26216"/>
                        <a:pt x="14593" y="24529"/>
                      </a:cubicBezTo>
                      <a:cubicBezTo>
                        <a:pt x="12988" y="23259"/>
                        <a:pt x="11269" y="22140"/>
                        <a:pt x="9459" y="21188"/>
                      </a:cubicBezTo>
                      <a:cubicBezTo>
                        <a:pt x="7659" y="20213"/>
                        <a:pt x="5942" y="19095"/>
                        <a:pt x="4325" y="17841"/>
                      </a:cubicBezTo>
                      <a:cubicBezTo>
                        <a:pt x="1796" y="15736"/>
                        <a:pt x="533" y="13174"/>
                        <a:pt x="538" y="10154"/>
                      </a:cubicBezTo>
                      <a:cubicBezTo>
                        <a:pt x="538" y="6606"/>
                        <a:pt x="1800" y="3956"/>
                        <a:pt x="4325" y="2201"/>
                      </a:cubicBezTo>
                      <a:cubicBezTo>
                        <a:pt x="6420" y="735"/>
                        <a:pt x="9177" y="1"/>
                        <a:pt x="12596" y="1"/>
                      </a:cubicBezTo>
                      <a:cubicBezTo>
                        <a:pt x="15439" y="-30"/>
                        <a:pt x="18266" y="437"/>
                        <a:pt x="20950" y="137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1" name="Freeform 430">
                  <a:extLst>
                    <a:ext uri="{FF2B5EF4-FFF2-40B4-BE49-F238E27FC236}">
                      <a16:creationId xmlns:a16="http://schemas.microsoft.com/office/drawing/2014/main" id="{C37EED96-904B-5F9C-7B08-C6EE9F6F9D29}"/>
                    </a:ext>
                  </a:extLst>
                </p:cNvPr>
                <p:cNvSpPr/>
                <p:nvPr/>
              </p:nvSpPr>
              <p:spPr>
                <a:xfrm>
                  <a:off x="10691514" y="4840468"/>
                  <a:ext cx="16672" cy="55086"/>
                </a:xfrm>
                <a:custGeom>
                  <a:avLst/>
                  <a:gdLst>
                    <a:gd name="connsiteX0" fmla="*/ 0 w 16672"/>
                    <a:gd name="connsiteY0" fmla="*/ 55080 h 55086"/>
                    <a:gd name="connsiteX1" fmla="*/ 0 w 16672"/>
                    <a:gd name="connsiteY1" fmla="*/ 53703 h 55086"/>
                    <a:gd name="connsiteX2" fmla="*/ 4212 w 16672"/>
                    <a:gd name="connsiteY2" fmla="*/ 52360 h 55086"/>
                    <a:gd name="connsiteX3" fmla="*/ 5488 w 16672"/>
                    <a:gd name="connsiteY3" fmla="*/ 47677 h 55086"/>
                    <a:gd name="connsiteX4" fmla="*/ 5488 w 16672"/>
                    <a:gd name="connsiteY4" fmla="*/ 25391 h 55086"/>
                    <a:gd name="connsiteX5" fmla="*/ 4000 w 16672"/>
                    <a:gd name="connsiteY5" fmla="*/ 21299 h 55086"/>
                    <a:gd name="connsiteX6" fmla="*/ 0 w 16672"/>
                    <a:gd name="connsiteY6" fmla="*/ 20158 h 55086"/>
                    <a:gd name="connsiteX7" fmla="*/ 0 w 16672"/>
                    <a:gd name="connsiteY7" fmla="*/ 18786 h 55086"/>
                    <a:gd name="connsiteX8" fmla="*/ 11154 w 16672"/>
                    <a:gd name="connsiteY8" fmla="*/ 16782 h 55086"/>
                    <a:gd name="connsiteX9" fmla="*/ 11154 w 16672"/>
                    <a:gd name="connsiteY9" fmla="*/ 47683 h 55086"/>
                    <a:gd name="connsiteX10" fmla="*/ 13771 w 16672"/>
                    <a:gd name="connsiteY10" fmla="*/ 53277 h 55086"/>
                    <a:gd name="connsiteX11" fmla="*/ 16672 w 16672"/>
                    <a:gd name="connsiteY11" fmla="*/ 53709 h 55086"/>
                    <a:gd name="connsiteX12" fmla="*/ 16672 w 16672"/>
                    <a:gd name="connsiteY12" fmla="*/ 55086 h 55086"/>
                    <a:gd name="connsiteX13" fmla="*/ 8106 w 16672"/>
                    <a:gd name="connsiteY13" fmla="*/ 9290 h 55086"/>
                    <a:gd name="connsiteX14" fmla="*/ 5152 w 16672"/>
                    <a:gd name="connsiteY14" fmla="*/ 7954 h 55086"/>
                    <a:gd name="connsiteX15" fmla="*/ 3970 w 16672"/>
                    <a:gd name="connsiteY15" fmla="*/ 4684 h 55086"/>
                    <a:gd name="connsiteX16" fmla="*/ 5152 w 16672"/>
                    <a:gd name="connsiteY16" fmla="*/ 1378 h 55086"/>
                    <a:gd name="connsiteX17" fmla="*/ 8106 w 16672"/>
                    <a:gd name="connsiteY17" fmla="*/ 1 h 55086"/>
                    <a:gd name="connsiteX18" fmla="*/ 11060 w 16672"/>
                    <a:gd name="connsiteY18" fmla="*/ 1378 h 55086"/>
                    <a:gd name="connsiteX19" fmla="*/ 12241 w 16672"/>
                    <a:gd name="connsiteY19" fmla="*/ 4684 h 55086"/>
                    <a:gd name="connsiteX20" fmla="*/ 11060 w 16672"/>
                    <a:gd name="connsiteY20" fmla="*/ 7954 h 55086"/>
                    <a:gd name="connsiteX21" fmla="*/ 8106 w 16672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3"/>
                        <a:pt x="4212" y="52360"/>
                      </a:cubicBezTo>
                      <a:cubicBezTo>
                        <a:pt x="5039" y="51468"/>
                        <a:pt x="5488" y="49883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2" y="22056"/>
                        <a:pt x="4000" y="21299"/>
                      </a:cubicBezTo>
                      <a:cubicBezTo>
                        <a:pt x="3248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6" y="53587"/>
                        <a:pt x="15687" y="53733"/>
                        <a:pt x="16672" y="53709"/>
                      </a:cubicBezTo>
                      <a:lnTo>
                        <a:pt x="16672" y="55086"/>
                      </a:lnTo>
                      <a:close/>
                      <a:moveTo>
                        <a:pt x="8106" y="9290"/>
                      </a:moveTo>
                      <a:cubicBezTo>
                        <a:pt x="6971" y="9308"/>
                        <a:pt x="5887" y="8818"/>
                        <a:pt x="5152" y="7954"/>
                      </a:cubicBezTo>
                      <a:cubicBezTo>
                        <a:pt x="4357" y="7053"/>
                        <a:pt x="3935" y="5884"/>
                        <a:pt x="3970" y="4684"/>
                      </a:cubicBezTo>
                      <a:cubicBezTo>
                        <a:pt x="3937" y="3473"/>
                        <a:pt x="4359" y="2294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3" y="2288"/>
                        <a:pt x="12286" y="3471"/>
                        <a:pt x="12241" y="4684"/>
                      </a:cubicBezTo>
                      <a:cubicBezTo>
                        <a:pt x="12277" y="5884"/>
                        <a:pt x="11854" y="7053"/>
                        <a:pt x="11060" y="7954"/>
                      </a:cubicBezTo>
                      <a:cubicBezTo>
                        <a:pt x="10323" y="8817"/>
                        <a:pt x="9240" y="9307"/>
                        <a:pt x="8106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2" name="Freeform 431">
                  <a:extLst>
                    <a:ext uri="{FF2B5EF4-FFF2-40B4-BE49-F238E27FC236}">
                      <a16:creationId xmlns:a16="http://schemas.microsoft.com/office/drawing/2014/main" id="{68E7FD11-D9C4-2140-4137-1927C2106358}"/>
                    </a:ext>
                  </a:extLst>
                </p:cNvPr>
                <p:cNvSpPr/>
                <p:nvPr/>
              </p:nvSpPr>
              <p:spPr>
                <a:xfrm>
                  <a:off x="10709037" y="4845867"/>
                  <a:ext cx="20890" cy="50467"/>
                </a:xfrm>
                <a:custGeom>
                  <a:avLst/>
                  <a:gdLst>
                    <a:gd name="connsiteX0" fmla="*/ 20891 w 20890"/>
                    <a:gd name="connsiteY0" fmla="*/ 47434 h 50467"/>
                    <a:gd name="connsiteX1" fmla="*/ 20891 w 20890"/>
                    <a:gd name="connsiteY1" fmla="*/ 50154 h 50467"/>
                    <a:gd name="connsiteX2" fmla="*/ 17387 w 20890"/>
                    <a:gd name="connsiteY2" fmla="*/ 50468 h 50467"/>
                    <a:gd name="connsiteX3" fmla="*/ 7615 w 20890"/>
                    <a:gd name="connsiteY3" fmla="*/ 47907 h 50467"/>
                    <a:gd name="connsiteX4" fmla="*/ 5873 w 20890"/>
                    <a:gd name="connsiteY4" fmla="*/ 38381 h 50467"/>
                    <a:gd name="connsiteX5" fmla="*/ 5873 w 20890"/>
                    <a:gd name="connsiteY5" fmla="*/ 14913 h 50467"/>
                    <a:gd name="connsiteX6" fmla="*/ 0 w 20890"/>
                    <a:gd name="connsiteY6" fmla="*/ 14913 h 50467"/>
                    <a:gd name="connsiteX7" fmla="*/ 0 w 20890"/>
                    <a:gd name="connsiteY7" fmla="*/ 12204 h 50467"/>
                    <a:gd name="connsiteX8" fmla="*/ 8496 w 20890"/>
                    <a:gd name="connsiteY8" fmla="*/ 7007 h 50467"/>
                    <a:gd name="connsiteX9" fmla="*/ 9630 w 20890"/>
                    <a:gd name="connsiteY9" fmla="*/ 0 h 50467"/>
                    <a:gd name="connsiteX10" fmla="*/ 11503 w 20890"/>
                    <a:gd name="connsiteY10" fmla="*/ 0 h 50467"/>
                    <a:gd name="connsiteX11" fmla="*/ 11503 w 20890"/>
                    <a:gd name="connsiteY11" fmla="*/ 12204 h 50467"/>
                    <a:gd name="connsiteX12" fmla="*/ 20885 w 20890"/>
                    <a:gd name="connsiteY12" fmla="*/ 12204 h 50467"/>
                    <a:gd name="connsiteX13" fmla="*/ 20885 w 20890"/>
                    <a:gd name="connsiteY13" fmla="*/ 14919 h 50467"/>
                    <a:gd name="connsiteX14" fmla="*/ 11509 w 20890"/>
                    <a:gd name="connsiteY14" fmla="*/ 14919 h 50467"/>
                    <a:gd name="connsiteX15" fmla="*/ 11509 w 20890"/>
                    <a:gd name="connsiteY15" fmla="*/ 40670 h 50467"/>
                    <a:gd name="connsiteX16" fmla="*/ 12927 w 20890"/>
                    <a:gd name="connsiteY16" fmla="*/ 46263 h 50467"/>
                    <a:gd name="connsiteX17" fmla="*/ 17990 w 20890"/>
                    <a:gd name="connsiteY17" fmla="*/ 47836 h 50467"/>
                    <a:gd name="connsiteX18" fmla="*/ 20891 w 20890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90" h="50467">
                      <a:moveTo>
                        <a:pt x="20891" y="47434"/>
                      </a:moveTo>
                      <a:lnTo>
                        <a:pt x="20891" y="50154"/>
                      </a:lnTo>
                      <a:cubicBezTo>
                        <a:pt x="19730" y="50329"/>
                        <a:pt x="18560" y="50433"/>
                        <a:pt x="17387" y="50468"/>
                      </a:cubicBezTo>
                      <a:cubicBezTo>
                        <a:pt x="12240" y="50468"/>
                        <a:pt x="8982" y="49614"/>
                        <a:pt x="7615" y="47907"/>
                      </a:cubicBezTo>
                      <a:cubicBezTo>
                        <a:pt x="6453" y="46496"/>
                        <a:pt x="5873" y="43321"/>
                        <a:pt x="5873" y="38381"/>
                      </a:cubicBezTo>
                      <a:lnTo>
                        <a:pt x="5873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202" y="12204"/>
                        <a:pt x="7035" y="10472"/>
                        <a:pt x="8496" y="7007"/>
                      </a:cubicBezTo>
                      <a:cubicBezTo>
                        <a:pt x="9322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9" y="14919"/>
                      </a:lnTo>
                      <a:lnTo>
                        <a:pt x="11509" y="40670"/>
                      </a:lnTo>
                      <a:cubicBezTo>
                        <a:pt x="11509" y="43347"/>
                        <a:pt x="11981" y="45211"/>
                        <a:pt x="12927" y="46263"/>
                      </a:cubicBezTo>
                      <a:cubicBezTo>
                        <a:pt x="13896" y="47310"/>
                        <a:pt x="15579" y="47836"/>
                        <a:pt x="17990" y="47836"/>
                      </a:cubicBezTo>
                      <a:cubicBezTo>
                        <a:pt x="18202" y="47830"/>
                        <a:pt x="19165" y="47683"/>
                        <a:pt x="20891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3" name="Freeform 432">
                  <a:extLst>
                    <a:ext uri="{FF2B5EF4-FFF2-40B4-BE49-F238E27FC236}">
                      <a16:creationId xmlns:a16="http://schemas.microsoft.com/office/drawing/2014/main" id="{F7ABB0F4-5621-771C-D37E-FFAC07675A4E}"/>
                    </a:ext>
                  </a:extLst>
                </p:cNvPr>
                <p:cNvSpPr/>
                <p:nvPr/>
              </p:nvSpPr>
              <p:spPr>
                <a:xfrm>
                  <a:off x="1073304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74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63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7 w 29848"/>
                    <a:gd name="connsiteY18" fmla="*/ 940 h 39085"/>
                    <a:gd name="connsiteX19" fmla="*/ 13034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89"/>
                        <a:pt x="24572" y="39085"/>
                      </a:cubicBezTo>
                      <a:cubicBezTo>
                        <a:pt x="20941" y="39085"/>
                        <a:pt x="19123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0" y="39085"/>
                        <a:pt x="8674" y="39085"/>
                      </a:cubicBezTo>
                      <a:cubicBezTo>
                        <a:pt x="5255" y="39085"/>
                        <a:pt x="2742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5"/>
                        <a:pt x="11380" y="18417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6" y="2755"/>
                        <a:pt x="12963" y="2755"/>
                      </a:cubicBezTo>
                      <a:cubicBezTo>
                        <a:pt x="11191" y="2755"/>
                        <a:pt x="9974" y="3039"/>
                        <a:pt x="9241" y="3619"/>
                      </a:cubicBezTo>
                      <a:cubicBezTo>
                        <a:pt x="8351" y="4328"/>
                        <a:pt x="7904" y="5601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202" y="2411"/>
                        <a:pt x="7617" y="940"/>
                      </a:cubicBezTo>
                      <a:cubicBezTo>
                        <a:pt x="9360" y="338"/>
                        <a:pt x="11190" y="20"/>
                        <a:pt x="13034" y="0"/>
                      </a:cubicBezTo>
                      <a:cubicBezTo>
                        <a:pt x="18942" y="0"/>
                        <a:pt x="22552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4" name="Freeform 433">
                  <a:extLst>
                    <a:ext uri="{FF2B5EF4-FFF2-40B4-BE49-F238E27FC236}">
                      <a16:creationId xmlns:a16="http://schemas.microsoft.com/office/drawing/2014/main" id="{0955D44F-489F-1511-DEE7-153CBA2FA197}"/>
                    </a:ext>
                  </a:extLst>
                </p:cNvPr>
                <p:cNvSpPr/>
                <p:nvPr/>
              </p:nvSpPr>
              <p:spPr>
                <a:xfrm>
                  <a:off x="10763196" y="4845861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0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4 w 20884"/>
                    <a:gd name="connsiteY3" fmla="*/ 47913 h 50473"/>
                    <a:gd name="connsiteX4" fmla="*/ 5873 w 20884"/>
                    <a:gd name="connsiteY4" fmla="*/ 38387 h 50473"/>
                    <a:gd name="connsiteX5" fmla="*/ 5873 w 20884"/>
                    <a:gd name="connsiteY5" fmla="*/ 14919 h 50473"/>
                    <a:gd name="connsiteX6" fmla="*/ 0 w 20884"/>
                    <a:gd name="connsiteY6" fmla="*/ 14919 h 50473"/>
                    <a:gd name="connsiteX7" fmla="*/ 0 w 20884"/>
                    <a:gd name="connsiteY7" fmla="*/ 12210 h 50473"/>
                    <a:gd name="connsiteX8" fmla="*/ 8490 w 20884"/>
                    <a:gd name="connsiteY8" fmla="*/ 7013 h 50473"/>
                    <a:gd name="connsiteX9" fmla="*/ 9612 w 20884"/>
                    <a:gd name="connsiteY9" fmla="*/ 0 h 50473"/>
                    <a:gd name="connsiteX10" fmla="*/ 11491 w 20884"/>
                    <a:gd name="connsiteY10" fmla="*/ 0 h 50473"/>
                    <a:gd name="connsiteX11" fmla="*/ 11491 w 20884"/>
                    <a:gd name="connsiteY11" fmla="*/ 12210 h 50473"/>
                    <a:gd name="connsiteX12" fmla="*/ 20873 w 20884"/>
                    <a:gd name="connsiteY12" fmla="*/ 12210 h 50473"/>
                    <a:gd name="connsiteX13" fmla="*/ 20873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15 w 20884"/>
                    <a:gd name="connsiteY16" fmla="*/ 46269 h 50473"/>
                    <a:gd name="connsiteX17" fmla="*/ 17978 w 20884"/>
                    <a:gd name="connsiteY17" fmla="*/ 47842 h 50473"/>
                    <a:gd name="connsiteX18" fmla="*/ 20885 w 20884"/>
                    <a:gd name="connsiteY18" fmla="*/ 47440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0"/>
                      </a:moveTo>
                      <a:lnTo>
                        <a:pt x="20885" y="50160"/>
                      </a:lnTo>
                      <a:cubicBezTo>
                        <a:pt x="19724" y="50335"/>
                        <a:pt x="18554" y="50439"/>
                        <a:pt x="17381" y="50473"/>
                      </a:cubicBezTo>
                      <a:cubicBezTo>
                        <a:pt x="12237" y="50473"/>
                        <a:pt x="8978" y="49620"/>
                        <a:pt x="7604" y="47913"/>
                      </a:cubicBezTo>
                      <a:cubicBezTo>
                        <a:pt x="6450" y="46502"/>
                        <a:pt x="5873" y="43326"/>
                        <a:pt x="5873" y="38387"/>
                      </a:cubicBezTo>
                      <a:lnTo>
                        <a:pt x="5873" y="14919"/>
                      </a:lnTo>
                      <a:lnTo>
                        <a:pt x="0" y="14919"/>
                      </a:lnTo>
                      <a:lnTo>
                        <a:pt x="0" y="12210"/>
                      </a:lnTo>
                      <a:cubicBezTo>
                        <a:pt x="4195" y="12210"/>
                        <a:pt x="7025" y="10478"/>
                        <a:pt x="8490" y="7013"/>
                      </a:cubicBezTo>
                      <a:cubicBezTo>
                        <a:pt x="9313" y="4769"/>
                        <a:pt x="9694" y="2388"/>
                        <a:pt x="9612" y="0"/>
                      </a:cubicBezTo>
                      <a:lnTo>
                        <a:pt x="11491" y="0"/>
                      </a:lnTo>
                      <a:lnTo>
                        <a:pt x="11491" y="12210"/>
                      </a:lnTo>
                      <a:lnTo>
                        <a:pt x="20873" y="12210"/>
                      </a:lnTo>
                      <a:lnTo>
                        <a:pt x="20873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54"/>
                        <a:pt x="11970" y="45217"/>
                        <a:pt x="12915" y="46269"/>
                      </a:cubicBezTo>
                      <a:cubicBezTo>
                        <a:pt x="13860" y="47322"/>
                        <a:pt x="15573" y="47842"/>
                        <a:pt x="17978" y="47842"/>
                      </a:cubicBezTo>
                      <a:cubicBezTo>
                        <a:pt x="18191" y="47836"/>
                        <a:pt x="19160" y="47688"/>
                        <a:pt x="20885" y="474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5" name="Freeform 434">
                  <a:extLst>
                    <a:ext uri="{FF2B5EF4-FFF2-40B4-BE49-F238E27FC236}">
                      <a16:creationId xmlns:a16="http://schemas.microsoft.com/office/drawing/2014/main" id="{5F08BDCD-1AB0-1771-EE61-F0B8A67308D1}"/>
                    </a:ext>
                  </a:extLst>
                </p:cNvPr>
                <p:cNvSpPr/>
                <p:nvPr/>
              </p:nvSpPr>
              <p:spPr>
                <a:xfrm>
                  <a:off x="10805568" y="4838931"/>
                  <a:ext cx="32990" cy="57427"/>
                </a:xfrm>
                <a:custGeom>
                  <a:avLst/>
                  <a:gdLst>
                    <a:gd name="connsiteX0" fmla="*/ 6481 w 32990"/>
                    <a:gd name="connsiteY0" fmla="*/ 37914 h 57427"/>
                    <a:gd name="connsiteX1" fmla="*/ 9435 w 32990"/>
                    <a:gd name="connsiteY1" fmla="*/ 51969 h 57427"/>
                    <a:gd name="connsiteX2" fmla="*/ 14285 w 32990"/>
                    <a:gd name="connsiteY2" fmla="*/ 54453 h 57427"/>
                    <a:gd name="connsiteX3" fmla="*/ 20477 w 32990"/>
                    <a:gd name="connsiteY3" fmla="*/ 48150 h 57427"/>
                    <a:gd name="connsiteX4" fmla="*/ 20477 w 32990"/>
                    <a:gd name="connsiteY4" fmla="*/ 27679 h 57427"/>
                    <a:gd name="connsiteX5" fmla="*/ 14285 w 32990"/>
                    <a:gd name="connsiteY5" fmla="*/ 21381 h 57427"/>
                    <a:gd name="connsiteX6" fmla="*/ 7875 w 32990"/>
                    <a:gd name="connsiteY6" fmla="*/ 27602 h 57427"/>
                    <a:gd name="connsiteX7" fmla="*/ 6481 w 32990"/>
                    <a:gd name="connsiteY7" fmla="*/ 37914 h 57427"/>
                    <a:gd name="connsiteX8" fmla="*/ 21842 w 32990"/>
                    <a:gd name="connsiteY8" fmla="*/ 57427 h 57427"/>
                    <a:gd name="connsiteX9" fmla="*/ 21842 w 32990"/>
                    <a:gd name="connsiteY9" fmla="*/ 51378 h 57427"/>
                    <a:gd name="connsiteX10" fmla="*/ 21700 w 32990"/>
                    <a:gd name="connsiteY10" fmla="*/ 51378 h 57427"/>
                    <a:gd name="connsiteX11" fmla="*/ 18338 w 32990"/>
                    <a:gd name="connsiteY11" fmla="*/ 55594 h 57427"/>
                    <a:gd name="connsiteX12" fmla="*/ 13346 w 32990"/>
                    <a:gd name="connsiteY12" fmla="*/ 57404 h 57427"/>
                    <a:gd name="connsiteX13" fmla="*/ 2830 w 32990"/>
                    <a:gd name="connsiteY13" fmla="*/ 51337 h 57427"/>
                    <a:gd name="connsiteX14" fmla="*/ 0 w 32990"/>
                    <a:gd name="connsiteY14" fmla="*/ 37914 h 57427"/>
                    <a:gd name="connsiteX15" fmla="*/ 2836 w 32990"/>
                    <a:gd name="connsiteY15" fmla="*/ 24462 h 57427"/>
                    <a:gd name="connsiteX16" fmla="*/ 13352 w 32990"/>
                    <a:gd name="connsiteY16" fmla="*/ 18324 h 57427"/>
                    <a:gd name="connsiteX17" fmla="*/ 21706 w 32990"/>
                    <a:gd name="connsiteY17" fmla="*/ 24622 h 57427"/>
                    <a:gd name="connsiteX18" fmla="*/ 21848 w 32990"/>
                    <a:gd name="connsiteY18" fmla="*/ 24622 h 57427"/>
                    <a:gd name="connsiteX19" fmla="*/ 21848 w 32990"/>
                    <a:gd name="connsiteY19" fmla="*/ 8657 h 57427"/>
                    <a:gd name="connsiteX20" fmla="*/ 20294 w 32990"/>
                    <a:gd name="connsiteY20" fmla="*/ 4600 h 57427"/>
                    <a:gd name="connsiteX21" fmla="*/ 16324 w 32990"/>
                    <a:gd name="connsiteY21" fmla="*/ 3341 h 57427"/>
                    <a:gd name="connsiteX22" fmla="*/ 16324 w 32990"/>
                    <a:gd name="connsiteY22" fmla="*/ 1934 h 57427"/>
                    <a:gd name="connsiteX23" fmla="*/ 27502 w 32990"/>
                    <a:gd name="connsiteY23" fmla="*/ 0 h 57427"/>
                    <a:gd name="connsiteX24" fmla="*/ 27502 w 32990"/>
                    <a:gd name="connsiteY24" fmla="*/ 48782 h 57427"/>
                    <a:gd name="connsiteX25" fmla="*/ 28990 w 32990"/>
                    <a:gd name="connsiteY25" fmla="*/ 52921 h 57427"/>
                    <a:gd name="connsiteX26" fmla="*/ 32990 w 32990"/>
                    <a:gd name="connsiteY26" fmla="*/ 54145 h 57427"/>
                    <a:gd name="connsiteX27" fmla="*/ 32990 w 32990"/>
                    <a:gd name="connsiteY27" fmla="*/ 55482 h 57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427">
                      <a:moveTo>
                        <a:pt x="6481" y="37914"/>
                      </a:moveTo>
                      <a:cubicBezTo>
                        <a:pt x="6481" y="44478"/>
                        <a:pt x="7466" y="49163"/>
                        <a:pt x="9435" y="51969"/>
                      </a:cubicBezTo>
                      <a:cubicBezTo>
                        <a:pt x="10511" y="53584"/>
                        <a:pt x="12348" y="54524"/>
                        <a:pt x="14285" y="54453"/>
                      </a:cubicBezTo>
                      <a:cubicBezTo>
                        <a:pt x="17117" y="54453"/>
                        <a:pt x="19181" y="52352"/>
                        <a:pt x="20477" y="48150"/>
                      </a:cubicBezTo>
                      <a:cubicBezTo>
                        <a:pt x="22273" y="41444"/>
                        <a:pt x="22273" y="34384"/>
                        <a:pt x="20477" y="27679"/>
                      </a:cubicBezTo>
                      <a:cubicBezTo>
                        <a:pt x="19177" y="23481"/>
                        <a:pt x="17114" y="21381"/>
                        <a:pt x="14285" y="21381"/>
                      </a:cubicBezTo>
                      <a:cubicBezTo>
                        <a:pt x="11355" y="21381"/>
                        <a:pt x="9218" y="23455"/>
                        <a:pt x="7875" y="27602"/>
                      </a:cubicBezTo>
                      <a:cubicBezTo>
                        <a:pt x="6869" y="30944"/>
                        <a:pt x="6398" y="34425"/>
                        <a:pt x="6481" y="37914"/>
                      </a:cubicBezTo>
                      <a:close/>
                      <a:moveTo>
                        <a:pt x="21842" y="57427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7" y="53134"/>
                        <a:pt x="19917" y="54626"/>
                        <a:pt x="18338" y="55594"/>
                      </a:cubicBezTo>
                      <a:cubicBezTo>
                        <a:pt x="16898" y="56694"/>
                        <a:pt x="15156" y="57325"/>
                        <a:pt x="13346" y="57404"/>
                      </a:cubicBezTo>
                      <a:cubicBezTo>
                        <a:pt x="8620" y="57404"/>
                        <a:pt x="5115" y="55381"/>
                        <a:pt x="2830" y="51337"/>
                      </a:cubicBezTo>
                      <a:cubicBezTo>
                        <a:pt x="939" y="47982"/>
                        <a:pt x="-4" y="43508"/>
                        <a:pt x="0" y="37914"/>
                      </a:cubicBezTo>
                      <a:cubicBezTo>
                        <a:pt x="4" y="32321"/>
                        <a:pt x="949" y="27837"/>
                        <a:pt x="2836" y="24462"/>
                      </a:cubicBezTo>
                      <a:cubicBezTo>
                        <a:pt x="5124" y="20370"/>
                        <a:pt x="8630" y="18324"/>
                        <a:pt x="13352" y="18324"/>
                      </a:cubicBezTo>
                      <a:cubicBezTo>
                        <a:pt x="17129" y="18324"/>
                        <a:pt x="19914" y="20424"/>
                        <a:pt x="21706" y="24622"/>
                      </a:cubicBezTo>
                      <a:lnTo>
                        <a:pt x="21848" y="24622"/>
                      </a:lnTo>
                      <a:lnTo>
                        <a:pt x="21848" y="8657"/>
                      </a:lnTo>
                      <a:cubicBezTo>
                        <a:pt x="21848" y="6764"/>
                        <a:pt x="21329" y="5412"/>
                        <a:pt x="20294" y="4600"/>
                      </a:cubicBezTo>
                      <a:cubicBezTo>
                        <a:pt x="19506" y="3966"/>
                        <a:pt x="18183" y="3546"/>
                        <a:pt x="16324" y="3341"/>
                      </a:cubicBezTo>
                      <a:lnTo>
                        <a:pt x="16324" y="1934"/>
                      </a:lnTo>
                      <a:lnTo>
                        <a:pt x="27502" y="0"/>
                      </a:lnTo>
                      <a:lnTo>
                        <a:pt x="27502" y="48782"/>
                      </a:lnTo>
                      <a:cubicBezTo>
                        <a:pt x="27502" y="50753"/>
                        <a:pt x="27998" y="52133"/>
                        <a:pt x="28990" y="52921"/>
                      </a:cubicBezTo>
                      <a:cubicBezTo>
                        <a:pt x="29719" y="53525"/>
                        <a:pt x="31052" y="53933"/>
                        <a:pt x="32990" y="54145"/>
                      </a:cubicBezTo>
                      <a:lnTo>
                        <a:pt x="32990" y="55482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6" name="Freeform 435">
                  <a:extLst>
                    <a:ext uri="{FF2B5EF4-FFF2-40B4-BE49-F238E27FC236}">
                      <a16:creationId xmlns:a16="http://schemas.microsoft.com/office/drawing/2014/main" id="{8C68D7D7-6AB3-964E-B989-827126D65BCF}"/>
                    </a:ext>
                  </a:extLst>
                </p:cNvPr>
                <p:cNvSpPr/>
                <p:nvPr/>
              </p:nvSpPr>
              <p:spPr>
                <a:xfrm>
                  <a:off x="10843208" y="4840472"/>
                  <a:ext cx="8849" cy="17599"/>
                </a:xfrm>
                <a:custGeom>
                  <a:avLst/>
                  <a:gdLst>
                    <a:gd name="connsiteX0" fmla="*/ 3716 w 8849"/>
                    <a:gd name="connsiteY0" fmla="*/ 17599 h 17599"/>
                    <a:gd name="connsiteX1" fmla="*/ 1305 w 8849"/>
                    <a:gd name="connsiteY1" fmla="*/ 17599 h 17599"/>
                    <a:gd name="connsiteX2" fmla="*/ 4708 w 8849"/>
                    <a:gd name="connsiteY2" fmla="*/ 10084 h 17599"/>
                    <a:gd name="connsiteX3" fmla="*/ 3361 w 8849"/>
                    <a:gd name="connsiteY3" fmla="*/ 8700 h 17599"/>
                    <a:gd name="connsiteX4" fmla="*/ 921 w 8849"/>
                    <a:gd name="connsiteY4" fmla="*/ 7482 h 17599"/>
                    <a:gd name="connsiteX5" fmla="*/ 1199 w 8849"/>
                    <a:gd name="connsiteY5" fmla="*/ 1262 h 17599"/>
                    <a:gd name="connsiteX6" fmla="*/ 4283 w 8849"/>
                    <a:gd name="connsiteY6" fmla="*/ 2 h 17599"/>
                    <a:gd name="connsiteX7" fmla="*/ 8850 w 8849"/>
                    <a:gd name="connsiteY7" fmla="*/ 5673 h 17599"/>
                    <a:gd name="connsiteX8" fmla="*/ 5813 w 8849"/>
                    <a:gd name="connsiteY8" fmla="*/ 14956 h 17599"/>
                    <a:gd name="connsiteX9" fmla="*/ 3716 w 8849"/>
                    <a:gd name="connsiteY9" fmla="*/ 17599 h 17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49" h="17599">
                      <a:moveTo>
                        <a:pt x="3716" y="17599"/>
                      </a:moveTo>
                      <a:lnTo>
                        <a:pt x="1305" y="17599"/>
                      </a:lnTo>
                      <a:cubicBezTo>
                        <a:pt x="3574" y="14950"/>
                        <a:pt x="4708" y="12445"/>
                        <a:pt x="4708" y="10084"/>
                      </a:cubicBezTo>
                      <a:cubicBezTo>
                        <a:pt x="4708" y="9374"/>
                        <a:pt x="4259" y="8913"/>
                        <a:pt x="3361" y="8700"/>
                      </a:cubicBezTo>
                      <a:cubicBezTo>
                        <a:pt x="2435" y="8577"/>
                        <a:pt x="1576" y="8149"/>
                        <a:pt x="921" y="7482"/>
                      </a:cubicBezTo>
                      <a:cubicBezTo>
                        <a:pt x="-403" y="5585"/>
                        <a:pt x="-289" y="3033"/>
                        <a:pt x="1199" y="1262"/>
                      </a:cubicBezTo>
                      <a:cubicBezTo>
                        <a:pt x="2001" y="422"/>
                        <a:pt x="3122" y="-36"/>
                        <a:pt x="4283" y="2"/>
                      </a:cubicBezTo>
                      <a:cubicBezTo>
                        <a:pt x="7327" y="2"/>
                        <a:pt x="8850" y="1893"/>
                        <a:pt x="8850" y="5673"/>
                      </a:cubicBezTo>
                      <a:cubicBezTo>
                        <a:pt x="8783" y="9001"/>
                        <a:pt x="7726" y="12233"/>
                        <a:pt x="5813" y="14956"/>
                      </a:cubicBezTo>
                      <a:cubicBezTo>
                        <a:pt x="5200" y="15902"/>
                        <a:pt x="4498" y="16787"/>
                        <a:pt x="3716" y="1759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7" name="Freeform 436">
                  <a:extLst>
                    <a:ext uri="{FF2B5EF4-FFF2-40B4-BE49-F238E27FC236}">
                      <a16:creationId xmlns:a16="http://schemas.microsoft.com/office/drawing/2014/main" id="{3FAA4B0B-9195-8884-0264-8E5FA545AB77}"/>
                    </a:ext>
                  </a:extLst>
                </p:cNvPr>
                <p:cNvSpPr/>
                <p:nvPr/>
              </p:nvSpPr>
              <p:spPr>
                <a:xfrm>
                  <a:off x="10853475" y="4840469"/>
                  <a:ext cx="51157" cy="55079"/>
                </a:xfrm>
                <a:custGeom>
                  <a:avLst/>
                  <a:gdLst>
                    <a:gd name="connsiteX0" fmla="*/ 0 w 51157"/>
                    <a:gd name="connsiteY0" fmla="*/ 55080 h 55079"/>
                    <a:gd name="connsiteX1" fmla="*/ 0 w 51157"/>
                    <a:gd name="connsiteY1" fmla="*/ 53465 h 55079"/>
                    <a:gd name="connsiteX2" fmla="*/ 6546 w 51157"/>
                    <a:gd name="connsiteY2" fmla="*/ 49959 h 55079"/>
                    <a:gd name="connsiteX3" fmla="*/ 8673 w 51157"/>
                    <a:gd name="connsiteY3" fmla="*/ 44448 h 55079"/>
                    <a:gd name="connsiteX4" fmla="*/ 23679 w 51157"/>
                    <a:gd name="connsiteY4" fmla="*/ 0 h 55079"/>
                    <a:gd name="connsiteX5" fmla="*/ 27756 w 51157"/>
                    <a:gd name="connsiteY5" fmla="*/ 0 h 55079"/>
                    <a:gd name="connsiteX6" fmla="*/ 42839 w 51157"/>
                    <a:gd name="connsiteY6" fmla="*/ 45075 h 55079"/>
                    <a:gd name="connsiteX7" fmla="*/ 47335 w 51157"/>
                    <a:gd name="connsiteY7" fmla="*/ 52443 h 55079"/>
                    <a:gd name="connsiteX8" fmla="*/ 51157 w 51157"/>
                    <a:gd name="connsiteY8" fmla="*/ 53465 h 55079"/>
                    <a:gd name="connsiteX9" fmla="*/ 51157 w 51157"/>
                    <a:gd name="connsiteY9" fmla="*/ 55080 h 55079"/>
                    <a:gd name="connsiteX10" fmla="*/ 32322 w 51157"/>
                    <a:gd name="connsiteY10" fmla="*/ 55080 h 55079"/>
                    <a:gd name="connsiteX11" fmla="*/ 32322 w 51157"/>
                    <a:gd name="connsiteY11" fmla="*/ 53465 h 55079"/>
                    <a:gd name="connsiteX12" fmla="*/ 37451 w 51157"/>
                    <a:gd name="connsiteY12" fmla="*/ 50710 h 55079"/>
                    <a:gd name="connsiteX13" fmla="*/ 36818 w 51157"/>
                    <a:gd name="connsiteY13" fmla="*/ 47322 h 55079"/>
                    <a:gd name="connsiteX14" fmla="*/ 33415 w 51157"/>
                    <a:gd name="connsiteY14" fmla="*/ 37116 h 55079"/>
                    <a:gd name="connsiteX15" fmla="*/ 15219 w 51157"/>
                    <a:gd name="connsiteY15" fmla="*/ 37116 h 55079"/>
                    <a:gd name="connsiteX16" fmla="*/ 12088 w 51157"/>
                    <a:gd name="connsiteY16" fmla="*/ 46772 h 55079"/>
                    <a:gd name="connsiteX17" fmla="*/ 11207 w 51157"/>
                    <a:gd name="connsiteY17" fmla="*/ 50550 h 55079"/>
                    <a:gd name="connsiteX18" fmla="*/ 13647 w 51157"/>
                    <a:gd name="connsiteY18" fmla="*/ 53229 h 55079"/>
                    <a:gd name="connsiteX19" fmla="*/ 16336 w 51157"/>
                    <a:gd name="connsiteY19" fmla="*/ 53465 h 55079"/>
                    <a:gd name="connsiteX20" fmla="*/ 16336 w 51157"/>
                    <a:gd name="connsiteY20" fmla="*/ 55080 h 55079"/>
                    <a:gd name="connsiteX21" fmla="*/ 24353 w 51157"/>
                    <a:gd name="connsiteY21" fmla="*/ 9053 h 55079"/>
                    <a:gd name="connsiteX22" fmla="*/ 16211 w 51157"/>
                    <a:gd name="connsiteY22" fmla="*/ 33887 h 55079"/>
                    <a:gd name="connsiteX23" fmla="*/ 32393 w 51157"/>
                    <a:gd name="connsiteY23" fmla="*/ 33887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57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6" y="52296"/>
                        <a:pt x="6546" y="49959"/>
                      </a:cubicBezTo>
                      <a:cubicBezTo>
                        <a:pt x="7366" y="48167"/>
                        <a:pt x="8076" y="46327"/>
                        <a:pt x="8673" y="44448"/>
                      </a:cubicBezTo>
                      <a:lnTo>
                        <a:pt x="23679" y="0"/>
                      </a:lnTo>
                      <a:lnTo>
                        <a:pt x="27756" y="0"/>
                      </a:lnTo>
                      <a:lnTo>
                        <a:pt x="42839" y="45075"/>
                      </a:lnTo>
                      <a:cubicBezTo>
                        <a:pt x="44111" y="48859"/>
                        <a:pt x="45609" y="51315"/>
                        <a:pt x="47335" y="52443"/>
                      </a:cubicBezTo>
                      <a:cubicBezTo>
                        <a:pt x="48477" y="53160"/>
                        <a:pt x="49809" y="53517"/>
                        <a:pt x="51157" y="53465"/>
                      </a:cubicBezTo>
                      <a:lnTo>
                        <a:pt x="51157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1" y="53465"/>
                        <a:pt x="37451" y="52547"/>
                        <a:pt x="37451" y="50710"/>
                      </a:cubicBezTo>
                      <a:cubicBezTo>
                        <a:pt x="37419" y="49555"/>
                        <a:pt x="37206" y="48411"/>
                        <a:pt x="36818" y="47322"/>
                      </a:cubicBezTo>
                      <a:lnTo>
                        <a:pt x="33415" y="37116"/>
                      </a:lnTo>
                      <a:lnTo>
                        <a:pt x="15219" y="37116"/>
                      </a:lnTo>
                      <a:lnTo>
                        <a:pt x="12088" y="46772"/>
                      </a:lnTo>
                      <a:cubicBezTo>
                        <a:pt x="11634" y="47988"/>
                        <a:pt x="11338" y="49258"/>
                        <a:pt x="11207" y="50550"/>
                      </a:cubicBezTo>
                      <a:cubicBezTo>
                        <a:pt x="11207" y="52023"/>
                        <a:pt x="12017" y="52916"/>
                        <a:pt x="13647" y="53229"/>
                      </a:cubicBezTo>
                      <a:cubicBezTo>
                        <a:pt x="14533" y="53402"/>
                        <a:pt x="15434" y="53481"/>
                        <a:pt x="16336" y="53465"/>
                      </a:cubicBezTo>
                      <a:lnTo>
                        <a:pt x="16336" y="55080"/>
                      </a:lnTo>
                      <a:close/>
                      <a:moveTo>
                        <a:pt x="24353" y="9053"/>
                      </a:moveTo>
                      <a:lnTo>
                        <a:pt x="16211" y="33887"/>
                      </a:lnTo>
                      <a:lnTo>
                        <a:pt x="32393" y="3388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8" name="Freeform 437">
                  <a:extLst>
                    <a:ext uri="{FF2B5EF4-FFF2-40B4-BE49-F238E27FC236}">
                      <a16:creationId xmlns:a16="http://schemas.microsoft.com/office/drawing/2014/main" id="{545A03EF-DE1F-FCC6-97C6-F8AEB8B34302}"/>
                    </a:ext>
                  </a:extLst>
                </p:cNvPr>
                <p:cNvSpPr/>
                <p:nvPr/>
              </p:nvSpPr>
              <p:spPr>
                <a:xfrm>
                  <a:off x="10909211" y="4838931"/>
                  <a:ext cx="16672" cy="56617"/>
                </a:xfrm>
                <a:custGeom>
                  <a:avLst/>
                  <a:gdLst>
                    <a:gd name="connsiteX0" fmla="*/ 0 w 16672"/>
                    <a:gd name="connsiteY0" fmla="*/ 56617 h 56617"/>
                    <a:gd name="connsiteX1" fmla="*/ 0 w 16672"/>
                    <a:gd name="connsiteY1" fmla="*/ 55239 h 56617"/>
                    <a:gd name="connsiteX2" fmla="*/ 4248 w 16672"/>
                    <a:gd name="connsiteY2" fmla="*/ 53897 h 56617"/>
                    <a:gd name="connsiteX3" fmla="*/ 5524 w 16672"/>
                    <a:gd name="connsiteY3" fmla="*/ 49214 h 56617"/>
                    <a:gd name="connsiteX4" fmla="*/ 5524 w 16672"/>
                    <a:gd name="connsiteY4" fmla="*/ 8627 h 56617"/>
                    <a:gd name="connsiteX5" fmla="*/ 4000 w 16672"/>
                    <a:gd name="connsiteY5" fmla="*/ 4529 h 56617"/>
                    <a:gd name="connsiteX6" fmla="*/ 0 w 16672"/>
                    <a:gd name="connsiteY6" fmla="*/ 3311 h 56617"/>
                    <a:gd name="connsiteX7" fmla="*/ 0 w 16672"/>
                    <a:gd name="connsiteY7" fmla="*/ 1934 h 56617"/>
                    <a:gd name="connsiteX8" fmla="*/ 11148 w 16672"/>
                    <a:gd name="connsiteY8" fmla="*/ 0 h 56617"/>
                    <a:gd name="connsiteX9" fmla="*/ 11148 w 16672"/>
                    <a:gd name="connsiteY9" fmla="*/ 49214 h 56617"/>
                    <a:gd name="connsiteX10" fmla="*/ 13771 w 16672"/>
                    <a:gd name="connsiteY10" fmla="*/ 54808 h 56617"/>
                    <a:gd name="connsiteX11" fmla="*/ 16672 w 16672"/>
                    <a:gd name="connsiteY11" fmla="*/ 55239 h 56617"/>
                    <a:gd name="connsiteX12" fmla="*/ 16672 w 16672"/>
                    <a:gd name="connsiteY12" fmla="*/ 56617 h 56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7">
                      <a:moveTo>
                        <a:pt x="0" y="56617"/>
                      </a:moveTo>
                      <a:lnTo>
                        <a:pt x="0" y="55239"/>
                      </a:lnTo>
                      <a:cubicBezTo>
                        <a:pt x="2009" y="55239"/>
                        <a:pt x="3421" y="54790"/>
                        <a:pt x="4248" y="53897"/>
                      </a:cubicBezTo>
                      <a:cubicBezTo>
                        <a:pt x="5075" y="53004"/>
                        <a:pt x="5524" y="51443"/>
                        <a:pt x="5524" y="49214"/>
                      </a:cubicBezTo>
                      <a:lnTo>
                        <a:pt x="5524" y="8627"/>
                      </a:lnTo>
                      <a:cubicBezTo>
                        <a:pt x="5524" y="6711"/>
                        <a:pt x="5016" y="5345"/>
                        <a:pt x="4000" y="4529"/>
                      </a:cubicBezTo>
                      <a:cubicBezTo>
                        <a:pt x="3212" y="3926"/>
                        <a:pt x="1879" y="3520"/>
                        <a:pt x="0" y="3311"/>
                      </a:cubicBezTo>
                      <a:lnTo>
                        <a:pt x="0" y="1934"/>
                      </a:lnTo>
                      <a:lnTo>
                        <a:pt x="11148" y="0"/>
                      </a:lnTo>
                      <a:lnTo>
                        <a:pt x="11148" y="49214"/>
                      </a:lnTo>
                      <a:cubicBezTo>
                        <a:pt x="11148" y="52312"/>
                        <a:pt x="12023" y="54177"/>
                        <a:pt x="13771" y="54808"/>
                      </a:cubicBezTo>
                      <a:cubicBezTo>
                        <a:pt x="14706" y="55118"/>
                        <a:pt x="15687" y="55264"/>
                        <a:pt x="16672" y="55239"/>
                      </a:cubicBezTo>
                      <a:lnTo>
                        <a:pt x="16672" y="5661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9" name="Freeform 438">
                  <a:extLst>
                    <a:ext uri="{FF2B5EF4-FFF2-40B4-BE49-F238E27FC236}">
                      <a16:creationId xmlns:a16="http://schemas.microsoft.com/office/drawing/2014/main" id="{A9A8FA67-5BDF-DE6F-9F47-39AD405E94FC}"/>
                    </a:ext>
                  </a:extLst>
                </p:cNvPr>
                <p:cNvSpPr/>
                <p:nvPr/>
              </p:nvSpPr>
              <p:spPr>
                <a:xfrm>
                  <a:off x="1092792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80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57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1 w 29848"/>
                    <a:gd name="connsiteY18" fmla="*/ 940 h 39085"/>
                    <a:gd name="connsiteX19" fmla="*/ 13028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90"/>
                        <a:pt x="24572" y="39085"/>
                      </a:cubicBezTo>
                      <a:cubicBezTo>
                        <a:pt x="20937" y="39085"/>
                        <a:pt x="19119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2" y="39085"/>
                        <a:pt x="8680" y="39085"/>
                      </a:cubicBezTo>
                      <a:cubicBezTo>
                        <a:pt x="5253" y="39085"/>
                        <a:pt x="2738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4"/>
                        <a:pt x="11380" y="18416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4" y="2755"/>
                        <a:pt x="12957" y="2755"/>
                      </a:cubicBezTo>
                      <a:cubicBezTo>
                        <a:pt x="11185" y="2755"/>
                        <a:pt x="9974" y="3039"/>
                        <a:pt x="9241" y="3619"/>
                      </a:cubicBezTo>
                      <a:cubicBezTo>
                        <a:pt x="8343" y="4328"/>
                        <a:pt x="7900" y="5600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199" y="2411"/>
                        <a:pt x="7611" y="940"/>
                      </a:cubicBezTo>
                      <a:cubicBezTo>
                        <a:pt x="9355" y="339"/>
                        <a:pt x="11184" y="21"/>
                        <a:pt x="13028" y="0"/>
                      </a:cubicBezTo>
                      <a:cubicBezTo>
                        <a:pt x="18936" y="0"/>
                        <a:pt x="22548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0" name="Freeform 439">
                  <a:extLst>
                    <a:ext uri="{FF2B5EF4-FFF2-40B4-BE49-F238E27FC236}">
                      <a16:creationId xmlns:a16="http://schemas.microsoft.com/office/drawing/2014/main" id="{0D4B4346-06A7-758B-8622-878F87CF1C18}"/>
                    </a:ext>
                  </a:extLst>
                </p:cNvPr>
                <p:cNvSpPr/>
                <p:nvPr/>
              </p:nvSpPr>
              <p:spPr>
                <a:xfrm>
                  <a:off x="10959499" y="4857234"/>
                  <a:ext cx="27076" cy="39113"/>
                </a:xfrm>
                <a:custGeom>
                  <a:avLst/>
                  <a:gdLst>
                    <a:gd name="connsiteX0" fmla="*/ 26202 w 27076"/>
                    <a:gd name="connsiteY0" fmla="*/ 35482 h 39113"/>
                    <a:gd name="connsiteX1" fmla="*/ 26202 w 27076"/>
                    <a:gd name="connsiteY1" fmla="*/ 37847 h 39113"/>
                    <a:gd name="connsiteX2" fmla="*/ 18415 w 27076"/>
                    <a:gd name="connsiteY2" fmla="*/ 39107 h 39113"/>
                    <a:gd name="connsiteX3" fmla="*/ 4466 w 27076"/>
                    <a:gd name="connsiteY3" fmla="*/ 33519 h 39113"/>
                    <a:gd name="connsiteX4" fmla="*/ 0 w 27076"/>
                    <a:gd name="connsiteY4" fmla="*/ 18470 h 39113"/>
                    <a:gd name="connsiteX5" fmla="*/ 6759 w 27076"/>
                    <a:gd name="connsiteY5" fmla="*/ 2292 h 39113"/>
                    <a:gd name="connsiteX6" fmla="*/ 15686 w 27076"/>
                    <a:gd name="connsiteY6" fmla="*/ 10 h 39113"/>
                    <a:gd name="connsiteX7" fmla="*/ 23041 w 27076"/>
                    <a:gd name="connsiteY7" fmla="*/ 1429 h 39113"/>
                    <a:gd name="connsiteX8" fmla="*/ 27076 w 27076"/>
                    <a:gd name="connsiteY8" fmla="*/ 7608 h 39113"/>
                    <a:gd name="connsiteX9" fmla="*/ 23679 w 27076"/>
                    <a:gd name="connsiteY9" fmla="*/ 11469 h 39113"/>
                    <a:gd name="connsiteX10" fmla="*/ 20879 w 27076"/>
                    <a:gd name="connsiteY10" fmla="*/ 9814 h 39113"/>
                    <a:gd name="connsiteX11" fmla="*/ 19750 w 27076"/>
                    <a:gd name="connsiteY11" fmla="*/ 6230 h 39113"/>
                    <a:gd name="connsiteX12" fmla="*/ 14758 w 27076"/>
                    <a:gd name="connsiteY12" fmla="*/ 2771 h 39113"/>
                    <a:gd name="connsiteX13" fmla="*/ 7184 w 27076"/>
                    <a:gd name="connsiteY13" fmla="*/ 8513 h 39113"/>
                    <a:gd name="connsiteX14" fmla="*/ 6050 w 27076"/>
                    <a:gd name="connsiteY14" fmla="*/ 15839 h 39113"/>
                    <a:gd name="connsiteX15" fmla="*/ 13659 w 27076"/>
                    <a:gd name="connsiteY15" fmla="*/ 33276 h 39113"/>
                    <a:gd name="connsiteX16" fmla="*/ 22155 w 27076"/>
                    <a:gd name="connsiteY16" fmla="*/ 36156 h 39113"/>
                    <a:gd name="connsiteX17" fmla="*/ 26202 w 27076"/>
                    <a:gd name="connsiteY17" fmla="*/ 35482 h 39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76" h="39113">
                      <a:moveTo>
                        <a:pt x="26202" y="35482"/>
                      </a:moveTo>
                      <a:lnTo>
                        <a:pt x="26202" y="37847"/>
                      </a:lnTo>
                      <a:cubicBezTo>
                        <a:pt x="23707" y="38750"/>
                        <a:pt x="21067" y="39176"/>
                        <a:pt x="18415" y="39107"/>
                      </a:cubicBezTo>
                      <a:cubicBezTo>
                        <a:pt x="12231" y="39107"/>
                        <a:pt x="7582" y="37244"/>
                        <a:pt x="4466" y="33519"/>
                      </a:cubicBezTo>
                      <a:cubicBezTo>
                        <a:pt x="1489" y="29943"/>
                        <a:pt x="0" y="24927"/>
                        <a:pt x="0" y="18470"/>
                      </a:cubicBezTo>
                      <a:cubicBezTo>
                        <a:pt x="0" y="10646"/>
                        <a:pt x="2253" y="5253"/>
                        <a:pt x="6759" y="2292"/>
                      </a:cubicBezTo>
                      <a:cubicBezTo>
                        <a:pt x="9098" y="767"/>
                        <a:pt x="12074" y="6"/>
                        <a:pt x="15686" y="10"/>
                      </a:cubicBezTo>
                      <a:cubicBezTo>
                        <a:pt x="18213" y="-77"/>
                        <a:pt x="20727" y="408"/>
                        <a:pt x="23041" y="1429"/>
                      </a:cubicBezTo>
                      <a:cubicBezTo>
                        <a:pt x="25727" y="2710"/>
                        <a:pt x="27072" y="4770"/>
                        <a:pt x="27076" y="7608"/>
                      </a:cubicBezTo>
                      <a:cubicBezTo>
                        <a:pt x="27076" y="10186"/>
                        <a:pt x="25944" y="11473"/>
                        <a:pt x="23679" y="11469"/>
                      </a:cubicBezTo>
                      <a:cubicBezTo>
                        <a:pt x="22506" y="11501"/>
                        <a:pt x="21418" y="10857"/>
                        <a:pt x="20879" y="9814"/>
                      </a:cubicBezTo>
                      <a:cubicBezTo>
                        <a:pt x="20339" y="8677"/>
                        <a:pt x="19959" y="7471"/>
                        <a:pt x="19750" y="6230"/>
                      </a:cubicBezTo>
                      <a:cubicBezTo>
                        <a:pt x="19230" y="3924"/>
                        <a:pt x="17566" y="2771"/>
                        <a:pt x="14758" y="2771"/>
                      </a:cubicBezTo>
                      <a:cubicBezTo>
                        <a:pt x="11213" y="2771"/>
                        <a:pt x="8689" y="4685"/>
                        <a:pt x="7184" y="8513"/>
                      </a:cubicBezTo>
                      <a:cubicBezTo>
                        <a:pt x="6365" y="10866"/>
                        <a:pt x="5981" y="13348"/>
                        <a:pt x="6050" y="15839"/>
                      </a:cubicBezTo>
                      <a:cubicBezTo>
                        <a:pt x="6050" y="23530"/>
                        <a:pt x="8586" y="29342"/>
                        <a:pt x="13659" y="33276"/>
                      </a:cubicBezTo>
                      <a:cubicBezTo>
                        <a:pt x="16073" y="35192"/>
                        <a:pt x="19075" y="36209"/>
                        <a:pt x="22155" y="36156"/>
                      </a:cubicBezTo>
                      <a:cubicBezTo>
                        <a:pt x="23527" y="36102"/>
                        <a:pt x="24886" y="35875"/>
                        <a:pt x="26202" y="3548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1" name="Freeform 440">
                  <a:extLst>
                    <a:ext uri="{FF2B5EF4-FFF2-40B4-BE49-F238E27FC236}">
                      <a16:creationId xmlns:a16="http://schemas.microsoft.com/office/drawing/2014/main" id="{F77CCE16-C080-C2D3-CC54-685F1865CE7C}"/>
                    </a:ext>
                  </a:extLst>
                </p:cNvPr>
                <p:cNvSpPr/>
                <p:nvPr/>
              </p:nvSpPr>
              <p:spPr>
                <a:xfrm>
                  <a:off x="10990740" y="4857244"/>
                  <a:ext cx="29871" cy="39091"/>
                </a:xfrm>
                <a:custGeom>
                  <a:avLst/>
                  <a:gdLst>
                    <a:gd name="connsiteX0" fmla="*/ 29872 w 29871"/>
                    <a:gd name="connsiteY0" fmla="*/ 36690 h 39091"/>
                    <a:gd name="connsiteX1" fmla="*/ 29872 w 29871"/>
                    <a:gd name="connsiteY1" fmla="*/ 38381 h 39091"/>
                    <a:gd name="connsiteX2" fmla="*/ 24596 w 29871"/>
                    <a:gd name="connsiteY2" fmla="*/ 39091 h 39091"/>
                    <a:gd name="connsiteX3" fmla="*/ 19143 w 29871"/>
                    <a:gd name="connsiteY3" fmla="*/ 33148 h 39091"/>
                    <a:gd name="connsiteX4" fmla="*/ 18978 w 29871"/>
                    <a:gd name="connsiteY4" fmla="*/ 33148 h 39091"/>
                    <a:gd name="connsiteX5" fmla="*/ 8674 w 29871"/>
                    <a:gd name="connsiteY5" fmla="*/ 39091 h 39091"/>
                    <a:gd name="connsiteX6" fmla="*/ 1135 w 29871"/>
                    <a:gd name="connsiteY6" fmla="*/ 34680 h 39091"/>
                    <a:gd name="connsiteX7" fmla="*/ 1 w 29871"/>
                    <a:gd name="connsiteY7" fmla="*/ 29949 h 39091"/>
                    <a:gd name="connsiteX8" fmla="*/ 6978 w 29871"/>
                    <a:gd name="connsiteY8" fmla="*/ 19749 h 39091"/>
                    <a:gd name="connsiteX9" fmla="*/ 13666 w 29871"/>
                    <a:gd name="connsiteY9" fmla="*/ 18177 h 39091"/>
                    <a:gd name="connsiteX10" fmla="*/ 19119 w 29871"/>
                    <a:gd name="connsiteY10" fmla="*/ 17544 h 39091"/>
                    <a:gd name="connsiteX11" fmla="*/ 19119 w 29871"/>
                    <a:gd name="connsiteY11" fmla="*/ 14428 h 39091"/>
                    <a:gd name="connsiteX12" fmla="*/ 17140 w 29871"/>
                    <a:gd name="connsiteY12" fmla="*/ 4376 h 39091"/>
                    <a:gd name="connsiteX13" fmla="*/ 12957 w 29871"/>
                    <a:gd name="connsiteY13" fmla="*/ 2761 h 39091"/>
                    <a:gd name="connsiteX14" fmla="*/ 9241 w 29871"/>
                    <a:gd name="connsiteY14" fmla="*/ 3625 h 39091"/>
                    <a:gd name="connsiteX15" fmla="*/ 7900 w 29871"/>
                    <a:gd name="connsiteY15" fmla="*/ 7444 h 39091"/>
                    <a:gd name="connsiteX16" fmla="*/ 4497 w 29871"/>
                    <a:gd name="connsiteY16" fmla="*/ 11696 h 39091"/>
                    <a:gd name="connsiteX17" fmla="*/ 994 w 29871"/>
                    <a:gd name="connsiteY17" fmla="*/ 7994 h 39091"/>
                    <a:gd name="connsiteX18" fmla="*/ 7617 w 29871"/>
                    <a:gd name="connsiteY18" fmla="*/ 946 h 39091"/>
                    <a:gd name="connsiteX19" fmla="*/ 13070 w 29871"/>
                    <a:gd name="connsiteY19" fmla="*/ 0 h 39091"/>
                    <a:gd name="connsiteX20" fmla="*/ 23899 w 29871"/>
                    <a:gd name="connsiteY20" fmla="*/ 6019 h 39091"/>
                    <a:gd name="connsiteX21" fmla="*/ 24821 w 29871"/>
                    <a:gd name="connsiteY21" fmla="*/ 12991 h 39091"/>
                    <a:gd name="connsiteX22" fmla="*/ 24821 w 29871"/>
                    <a:gd name="connsiteY22" fmla="*/ 33148 h 39091"/>
                    <a:gd name="connsiteX23" fmla="*/ 27934 w 29871"/>
                    <a:gd name="connsiteY23" fmla="*/ 37004 h 39091"/>
                    <a:gd name="connsiteX24" fmla="*/ 29872 w 29871"/>
                    <a:gd name="connsiteY24" fmla="*/ 36690 h 39091"/>
                    <a:gd name="connsiteX25" fmla="*/ 19143 w 29871"/>
                    <a:gd name="connsiteY25" fmla="*/ 24994 h 39091"/>
                    <a:gd name="connsiteX26" fmla="*/ 19143 w 29871"/>
                    <a:gd name="connsiteY26" fmla="*/ 20264 h 39091"/>
                    <a:gd name="connsiteX27" fmla="*/ 6470 w 29871"/>
                    <a:gd name="connsiteY27" fmla="*/ 28649 h 39091"/>
                    <a:gd name="connsiteX28" fmla="*/ 7711 w 29871"/>
                    <a:gd name="connsiteY28" fmla="*/ 33379 h 39091"/>
                    <a:gd name="connsiteX29" fmla="*/ 11392 w 29871"/>
                    <a:gd name="connsiteY29" fmla="*/ 35744 h 39091"/>
                    <a:gd name="connsiteX30" fmla="*/ 17199 w 29871"/>
                    <a:gd name="connsiteY30" fmla="*/ 32279 h 39091"/>
                    <a:gd name="connsiteX31" fmla="*/ 19143 w 29871"/>
                    <a:gd name="connsiteY31" fmla="*/ 24994 h 3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71" h="39091">
                      <a:moveTo>
                        <a:pt x="29872" y="36690"/>
                      </a:moveTo>
                      <a:lnTo>
                        <a:pt x="29872" y="38381"/>
                      </a:lnTo>
                      <a:cubicBezTo>
                        <a:pt x="28154" y="38857"/>
                        <a:pt x="26378" y="39095"/>
                        <a:pt x="24596" y="39091"/>
                      </a:cubicBezTo>
                      <a:cubicBezTo>
                        <a:pt x="20957" y="39091"/>
                        <a:pt x="19139" y="37110"/>
                        <a:pt x="19143" y="33148"/>
                      </a:cubicBezTo>
                      <a:lnTo>
                        <a:pt x="18978" y="33148"/>
                      </a:lnTo>
                      <a:cubicBezTo>
                        <a:pt x="16614" y="37110"/>
                        <a:pt x="13180" y="39091"/>
                        <a:pt x="8674" y="39091"/>
                      </a:cubicBezTo>
                      <a:cubicBezTo>
                        <a:pt x="5252" y="39091"/>
                        <a:pt x="2738" y="37620"/>
                        <a:pt x="1135" y="34680"/>
                      </a:cubicBezTo>
                      <a:cubicBezTo>
                        <a:pt x="366" y="33223"/>
                        <a:pt x="-24" y="31597"/>
                        <a:pt x="1" y="29949"/>
                      </a:cubicBezTo>
                      <a:cubicBezTo>
                        <a:pt x="1" y="24935"/>
                        <a:pt x="2327" y="21535"/>
                        <a:pt x="6978" y="19749"/>
                      </a:cubicBezTo>
                      <a:cubicBezTo>
                        <a:pt x="9134" y="18951"/>
                        <a:pt x="11380" y="18423"/>
                        <a:pt x="13666" y="18177"/>
                      </a:cubicBezTo>
                      <a:lnTo>
                        <a:pt x="19119" y="17544"/>
                      </a:lnTo>
                      <a:lnTo>
                        <a:pt x="19119" y="14428"/>
                      </a:lnTo>
                      <a:cubicBezTo>
                        <a:pt x="19119" y="9303"/>
                        <a:pt x="18459" y="5953"/>
                        <a:pt x="17140" y="4376"/>
                      </a:cubicBezTo>
                      <a:cubicBezTo>
                        <a:pt x="16219" y="3299"/>
                        <a:pt x="14824" y="2761"/>
                        <a:pt x="12957" y="2761"/>
                      </a:cubicBezTo>
                      <a:cubicBezTo>
                        <a:pt x="11185" y="2761"/>
                        <a:pt x="9974" y="3045"/>
                        <a:pt x="9241" y="3625"/>
                      </a:cubicBezTo>
                      <a:cubicBezTo>
                        <a:pt x="8351" y="4334"/>
                        <a:pt x="7904" y="5607"/>
                        <a:pt x="7900" y="7444"/>
                      </a:cubicBezTo>
                      <a:cubicBezTo>
                        <a:pt x="7900" y="10279"/>
                        <a:pt x="6766" y="11696"/>
                        <a:pt x="4497" y="11696"/>
                      </a:cubicBezTo>
                      <a:cubicBezTo>
                        <a:pt x="2165" y="11696"/>
                        <a:pt x="998" y="10462"/>
                        <a:pt x="994" y="7994"/>
                      </a:cubicBezTo>
                      <a:cubicBezTo>
                        <a:pt x="994" y="4766"/>
                        <a:pt x="3202" y="2417"/>
                        <a:pt x="7617" y="946"/>
                      </a:cubicBezTo>
                      <a:cubicBezTo>
                        <a:pt x="9371" y="338"/>
                        <a:pt x="11213" y="18"/>
                        <a:pt x="13070" y="0"/>
                      </a:cubicBezTo>
                      <a:cubicBezTo>
                        <a:pt x="18978" y="0"/>
                        <a:pt x="22587" y="2006"/>
                        <a:pt x="23899" y="6019"/>
                      </a:cubicBezTo>
                      <a:cubicBezTo>
                        <a:pt x="24565" y="8281"/>
                        <a:pt x="24877" y="10633"/>
                        <a:pt x="24821" y="12991"/>
                      </a:cubicBezTo>
                      <a:lnTo>
                        <a:pt x="24821" y="33148"/>
                      </a:lnTo>
                      <a:cubicBezTo>
                        <a:pt x="24821" y="35719"/>
                        <a:pt x="25859" y="37004"/>
                        <a:pt x="27934" y="37004"/>
                      </a:cubicBezTo>
                      <a:cubicBezTo>
                        <a:pt x="28590" y="36973"/>
                        <a:pt x="29240" y="36868"/>
                        <a:pt x="29872" y="36690"/>
                      </a:cubicBezTo>
                      <a:close/>
                      <a:moveTo>
                        <a:pt x="19143" y="24994"/>
                      </a:moveTo>
                      <a:lnTo>
                        <a:pt x="19143" y="20264"/>
                      </a:lnTo>
                      <a:cubicBezTo>
                        <a:pt x="10695" y="20469"/>
                        <a:pt x="6470" y="23264"/>
                        <a:pt x="6470" y="28649"/>
                      </a:cubicBezTo>
                      <a:cubicBezTo>
                        <a:pt x="6443" y="30310"/>
                        <a:pt x="6872" y="31946"/>
                        <a:pt x="7711" y="33379"/>
                      </a:cubicBezTo>
                      <a:cubicBezTo>
                        <a:pt x="8652" y="34956"/>
                        <a:pt x="9879" y="35744"/>
                        <a:pt x="11392" y="35744"/>
                      </a:cubicBezTo>
                      <a:cubicBezTo>
                        <a:pt x="13755" y="35744"/>
                        <a:pt x="15691" y="34589"/>
                        <a:pt x="17199" y="32279"/>
                      </a:cubicBezTo>
                      <a:cubicBezTo>
                        <a:pt x="18539" y="30091"/>
                        <a:pt x="19213" y="27560"/>
                        <a:pt x="19143" y="2499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2" name="Freeform 441">
                  <a:extLst>
                    <a:ext uri="{FF2B5EF4-FFF2-40B4-BE49-F238E27FC236}">
                      <a16:creationId xmlns:a16="http://schemas.microsoft.com/office/drawing/2014/main" id="{054ECE7B-7C4F-AFEA-9BA0-C44E325FE6B4}"/>
                    </a:ext>
                  </a:extLst>
                </p:cNvPr>
                <p:cNvSpPr/>
                <p:nvPr/>
              </p:nvSpPr>
              <p:spPr>
                <a:xfrm>
                  <a:off x="11024398" y="4857250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299 h 38304"/>
                    <a:gd name="connsiteX1" fmla="*/ 0 w 36647"/>
                    <a:gd name="connsiteY1" fmla="*/ 36921 h 38304"/>
                    <a:gd name="connsiteX2" fmla="*/ 4212 w 36647"/>
                    <a:gd name="connsiteY2" fmla="*/ 35579 h 38304"/>
                    <a:gd name="connsiteX3" fmla="*/ 5489 w 36647"/>
                    <a:gd name="connsiteY3" fmla="*/ 30895 h 38304"/>
                    <a:gd name="connsiteX4" fmla="*/ 5489 w 36647"/>
                    <a:gd name="connsiteY4" fmla="*/ 8609 h 38304"/>
                    <a:gd name="connsiteX5" fmla="*/ 4000 w 36647"/>
                    <a:gd name="connsiteY5" fmla="*/ 4518 h 38304"/>
                    <a:gd name="connsiteX6" fmla="*/ 0 w 36647"/>
                    <a:gd name="connsiteY6" fmla="*/ 3376 h 38304"/>
                    <a:gd name="connsiteX7" fmla="*/ 0 w 36647"/>
                    <a:gd name="connsiteY7" fmla="*/ 2005 h 38304"/>
                    <a:gd name="connsiteX8" fmla="*/ 11148 w 36647"/>
                    <a:gd name="connsiteY8" fmla="*/ 0 h 38304"/>
                    <a:gd name="connsiteX9" fmla="*/ 11148 w 36647"/>
                    <a:gd name="connsiteY9" fmla="*/ 10821 h 38304"/>
                    <a:gd name="connsiteX10" fmla="*/ 11290 w 36647"/>
                    <a:gd name="connsiteY10" fmla="*/ 10821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3 w 36647"/>
                    <a:gd name="connsiteY13" fmla="*/ 12358 h 38304"/>
                    <a:gd name="connsiteX14" fmla="*/ 31123 w 36647"/>
                    <a:gd name="connsiteY14" fmla="*/ 30901 h 38304"/>
                    <a:gd name="connsiteX15" fmla="*/ 33740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5 h 38304"/>
                    <a:gd name="connsiteX18" fmla="*/ 19998 w 36647"/>
                    <a:gd name="connsiteY18" fmla="*/ 38305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85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26 h 38304"/>
                    <a:gd name="connsiteX23" fmla="*/ 25168 w 36647"/>
                    <a:gd name="connsiteY23" fmla="*/ 7232 h 38304"/>
                    <a:gd name="connsiteX24" fmla="*/ 20637 w 36647"/>
                    <a:gd name="connsiteY24" fmla="*/ 3968 h 38304"/>
                    <a:gd name="connsiteX25" fmla="*/ 15715 w 36647"/>
                    <a:gd name="connsiteY25" fmla="*/ 7356 h 38304"/>
                    <a:gd name="connsiteX26" fmla="*/ 12637 w 36647"/>
                    <a:gd name="connsiteY26" fmla="*/ 13103 h 38304"/>
                    <a:gd name="connsiteX27" fmla="*/ 11148 w 36647"/>
                    <a:gd name="connsiteY27" fmla="*/ 20897 h 38304"/>
                    <a:gd name="connsiteX28" fmla="*/ 11148 w 36647"/>
                    <a:gd name="connsiteY28" fmla="*/ 30895 h 38304"/>
                    <a:gd name="connsiteX29" fmla="*/ 13771 w 36647"/>
                    <a:gd name="connsiteY29" fmla="*/ 36489 h 38304"/>
                    <a:gd name="connsiteX30" fmla="*/ 16672 w 36647"/>
                    <a:gd name="connsiteY30" fmla="*/ 36921 h 38304"/>
                    <a:gd name="connsiteX31" fmla="*/ 16672 w 36647"/>
                    <a:gd name="connsiteY31" fmla="*/ 38299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85" y="36921"/>
                        <a:pt x="3385" y="36471"/>
                        <a:pt x="4212" y="35579"/>
                      </a:cubicBezTo>
                      <a:cubicBezTo>
                        <a:pt x="5040" y="34686"/>
                        <a:pt x="5489" y="33101"/>
                        <a:pt x="5489" y="30895"/>
                      </a:cubicBezTo>
                      <a:lnTo>
                        <a:pt x="5489" y="8609"/>
                      </a:lnTo>
                      <a:cubicBezTo>
                        <a:pt x="5489" y="6670"/>
                        <a:pt x="4992" y="5310"/>
                        <a:pt x="4000" y="4518"/>
                      </a:cubicBezTo>
                      <a:cubicBezTo>
                        <a:pt x="3214" y="3914"/>
                        <a:pt x="1879" y="3534"/>
                        <a:pt x="0" y="3376"/>
                      </a:cubicBezTo>
                      <a:lnTo>
                        <a:pt x="0" y="2005"/>
                      </a:lnTo>
                      <a:lnTo>
                        <a:pt x="11148" y="0"/>
                      </a:lnTo>
                      <a:lnTo>
                        <a:pt x="11148" y="10821"/>
                      </a:lnTo>
                      <a:lnTo>
                        <a:pt x="11290" y="10821"/>
                      </a:lnTo>
                      <a:cubicBezTo>
                        <a:pt x="13795" y="3607"/>
                        <a:pt x="17618" y="0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698" y="5010"/>
                        <a:pt x="31117" y="8002"/>
                        <a:pt x="31123" y="12358"/>
                      </a:cubicBezTo>
                      <a:lnTo>
                        <a:pt x="31123" y="30901"/>
                      </a:lnTo>
                      <a:cubicBezTo>
                        <a:pt x="31123" y="34000"/>
                        <a:pt x="31998" y="35864"/>
                        <a:pt x="33740" y="36495"/>
                      </a:cubicBezTo>
                      <a:cubicBezTo>
                        <a:pt x="34680" y="36806"/>
                        <a:pt x="35660" y="36952"/>
                        <a:pt x="36647" y="36927"/>
                      </a:cubicBezTo>
                      <a:lnTo>
                        <a:pt x="36647" y="38305"/>
                      </a:lnTo>
                      <a:lnTo>
                        <a:pt x="19998" y="38305"/>
                      </a:lnTo>
                      <a:lnTo>
                        <a:pt x="19998" y="36927"/>
                      </a:lnTo>
                      <a:cubicBezTo>
                        <a:pt x="22007" y="36927"/>
                        <a:pt x="23425" y="36479"/>
                        <a:pt x="24246" y="35585"/>
                      </a:cubicBezTo>
                      <a:cubicBezTo>
                        <a:pt x="25068" y="34690"/>
                        <a:pt x="25493" y="33129"/>
                        <a:pt x="25522" y="30901"/>
                      </a:cubicBezTo>
                      <a:lnTo>
                        <a:pt x="25522" y="14126"/>
                      </a:lnTo>
                      <a:cubicBezTo>
                        <a:pt x="25522" y="10395"/>
                        <a:pt x="25410" y="8101"/>
                        <a:pt x="25168" y="7232"/>
                      </a:cubicBezTo>
                      <a:cubicBezTo>
                        <a:pt x="24577" y="5056"/>
                        <a:pt x="23065" y="3968"/>
                        <a:pt x="20637" y="3968"/>
                      </a:cubicBezTo>
                      <a:cubicBezTo>
                        <a:pt x="19035" y="3968"/>
                        <a:pt x="17393" y="5097"/>
                        <a:pt x="15715" y="7356"/>
                      </a:cubicBezTo>
                      <a:cubicBezTo>
                        <a:pt x="14421" y="9116"/>
                        <a:pt x="13387" y="11051"/>
                        <a:pt x="12637" y="13103"/>
                      </a:cubicBezTo>
                      <a:cubicBezTo>
                        <a:pt x="11668" y="15588"/>
                        <a:pt x="11166" y="18230"/>
                        <a:pt x="11148" y="20897"/>
                      </a:cubicBezTo>
                      <a:lnTo>
                        <a:pt x="11148" y="30895"/>
                      </a:lnTo>
                      <a:cubicBezTo>
                        <a:pt x="11148" y="33994"/>
                        <a:pt x="12023" y="35858"/>
                        <a:pt x="13771" y="36489"/>
                      </a:cubicBezTo>
                      <a:cubicBezTo>
                        <a:pt x="14705" y="36800"/>
                        <a:pt x="15686" y="36946"/>
                        <a:pt x="16672" y="36921"/>
                      </a:cubicBezTo>
                      <a:lnTo>
                        <a:pt x="16672" y="38299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3" name="Freeform 442">
                  <a:extLst>
                    <a:ext uri="{FF2B5EF4-FFF2-40B4-BE49-F238E27FC236}">
                      <a16:creationId xmlns:a16="http://schemas.microsoft.com/office/drawing/2014/main" id="{E15FB674-4F2A-0FB6-D8CE-21AAC1DBE71F}"/>
                    </a:ext>
                  </a:extLst>
                </p:cNvPr>
                <p:cNvSpPr/>
                <p:nvPr/>
              </p:nvSpPr>
              <p:spPr>
                <a:xfrm>
                  <a:off x="11059787" y="4845867"/>
                  <a:ext cx="20884" cy="50467"/>
                </a:xfrm>
                <a:custGeom>
                  <a:avLst/>
                  <a:gdLst>
                    <a:gd name="connsiteX0" fmla="*/ 20885 w 20884"/>
                    <a:gd name="connsiteY0" fmla="*/ 47434 h 50467"/>
                    <a:gd name="connsiteX1" fmla="*/ 20885 w 20884"/>
                    <a:gd name="connsiteY1" fmla="*/ 50154 h 50467"/>
                    <a:gd name="connsiteX2" fmla="*/ 17381 w 20884"/>
                    <a:gd name="connsiteY2" fmla="*/ 50468 h 50467"/>
                    <a:gd name="connsiteX3" fmla="*/ 7609 w 20884"/>
                    <a:gd name="connsiteY3" fmla="*/ 47907 h 50467"/>
                    <a:gd name="connsiteX4" fmla="*/ 5872 w 20884"/>
                    <a:gd name="connsiteY4" fmla="*/ 38381 h 50467"/>
                    <a:gd name="connsiteX5" fmla="*/ 5872 w 20884"/>
                    <a:gd name="connsiteY5" fmla="*/ 14913 h 50467"/>
                    <a:gd name="connsiteX6" fmla="*/ 0 w 20884"/>
                    <a:gd name="connsiteY6" fmla="*/ 14913 h 50467"/>
                    <a:gd name="connsiteX7" fmla="*/ 0 w 20884"/>
                    <a:gd name="connsiteY7" fmla="*/ 12204 h 50467"/>
                    <a:gd name="connsiteX8" fmla="*/ 8496 w 20884"/>
                    <a:gd name="connsiteY8" fmla="*/ 7007 h 50467"/>
                    <a:gd name="connsiteX9" fmla="*/ 9630 w 20884"/>
                    <a:gd name="connsiteY9" fmla="*/ 0 h 50467"/>
                    <a:gd name="connsiteX10" fmla="*/ 11503 w 20884"/>
                    <a:gd name="connsiteY10" fmla="*/ 0 h 50467"/>
                    <a:gd name="connsiteX11" fmla="*/ 11503 w 20884"/>
                    <a:gd name="connsiteY11" fmla="*/ 12204 h 50467"/>
                    <a:gd name="connsiteX12" fmla="*/ 20885 w 20884"/>
                    <a:gd name="connsiteY12" fmla="*/ 12204 h 50467"/>
                    <a:gd name="connsiteX13" fmla="*/ 20885 w 20884"/>
                    <a:gd name="connsiteY13" fmla="*/ 14919 h 50467"/>
                    <a:gd name="connsiteX14" fmla="*/ 11503 w 20884"/>
                    <a:gd name="connsiteY14" fmla="*/ 14919 h 50467"/>
                    <a:gd name="connsiteX15" fmla="*/ 11503 w 20884"/>
                    <a:gd name="connsiteY15" fmla="*/ 40670 h 50467"/>
                    <a:gd name="connsiteX16" fmla="*/ 12921 w 20884"/>
                    <a:gd name="connsiteY16" fmla="*/ 46263 h 50467"/>
                    <a:gd name="connsiteX17" fmla="*/ 17984 w 20884"/>
                    <a:gd name="connsiteY17" fmla="*/ 47836 h 50467"/>
                    <a:gd name="connsiteX18" fmla="*/ 20885 w 20884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67">
                      <a:moveTo>
                        <a:pt x="20885" y="47434"/>
                      </a:moveTo>
                      <a:lnTo>
                        <a:pt x="20885" y="50154"/>
                      </a:lnTo>
                      <a:cubicBezTo>
                        <a:pt x="19727" y="50329"/>
                        <a:pt x="18557" y="50433"/>
                        <a:pt x="17381" y="50468"/>
                      </a:cubicBezTo>
                      <a:cubicBezTo>
                        <a:pt x="12235" y="50468"/>
                        <a:pt x="8974" y="49614"/>
                        <a:pt x="7609" y="47907"/>
                      </a:cubicBezTo>
                      <a:cubicBezTo>
                        <a:pt x="6452" y="46496"/>
                        <a:pt x="5872" y="43321"/>
                        <a:pt x="5872" y="38381"/>
                      </a:cubicBezTo>
                      <a:lnTo>
                        <a:pt x="5872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195" y="12204"/>
                        <a:pt x="7025" y="10472"/>
                        <a:pt x="8496" y="7007"/>
                      </a:cubicBezTo>
                      <a:cubicBezTo>
                        <a:pt x="9317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3" y="14919"/>
                      </a:lnTo>
                      <a:lnTo>
                        <a:pt x="11503" y="40670"/>
                      </a:lnTo>
                      <a:cubicBezTo>
                        <a:pt x="11503" y="43347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197" y="47830"/>
                        <a:pt x="19160" y="47683"/>
                        <a:pt x="20885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4" name="Freeform 443">
                  <a:extLst>
                    <a:ext uri="{FF2B5EF4-FFF2-40B4-BE49-F238E27FC236}">
                      <a16:creationId xmlns:a16="http://schemas.microsoft.com/office/drawing/2014/main" id="{77212393-5C64-7528-A805-6A67F25672CF}"/>
                    </a:ext>
                  </a:extLst>
                </p:cNvPr>
                <p:cNvSpPr/>
                <p:nvPr/>
              </p:nvSpPr>
              <p:spPr>
                <a:xfrm>
                  <a:off x="10429555" y="4936307"/>
                  <a:ext cx="46483" cy="55038"/>
                </a:xfrm>
                <a:custGeom>
                  <a:avLst/>
                  <a:gdLst>
                    <a:gd name="connsiteX0" fmla="*/ 40174 w 46483"/>
                    <a:gd name="connsiteY0" fmla="*/ 8308 h 55038"/>
                    <a:gd name="connsiteX1" fmla="*/ 40174 w 46483"/>
                    <a:gd name="connsiteY1" fmla="*/ 35472 h 55038"/>
                    <a:gd name="connsiteX2" fmla="*/ 37480 w 46483"/>
                    <a:gd name="connsiteY2" fmla="*/ 49527 h 55038"/>
                    <a:gd name="connsiteX3" fmla="*/ 23638 w 46483"/>
                    <a:gd name="connsiteY3" fmla="*/ 55038 h 55038"/>
                    <a:gd name="connsiteX4" fmla="*/ 7604 w 46483"/>
                    <a:gd name="connsiteY4" fmla="*/ 46104 h 55038"/>
                    <a:gd name="connsiteX5" fmla="*/ 6292 w 46483"/>
                    <a:gd name="connsiteY5" fmla="*/ 35460 h 55038"/>
                    <a:gd name="connsiteX6" fmla="*/ 6292 w 46483"/>
                    <a:gd name="connsiteY6" fmla="*/ 8308 h 55038"/>
                    <a:gd name="connsiteX7" fmla="*/ 3568 w 46483"/>
                    <a:gd name="connsiteY7" fmla="*/ 2129 h 55038"/>
                    <a:gd name="connsiteX8" fmla="*/ 0 w 46483"/>
                    <a:gd name="connsiteY8" fmla="*/ 1691 h 55038"/>
                    <a:gd name="connsiteX9" fmla="*/ 0 w 46483"/>
                    <a:gd name="connsiteY9" fmla="*/ 0 h 55038"/>
                    <a:gd name="connsiteX10" fmla="*/ 19083 w 46483"/>
                    <a:gd name="connsiteY10" fmla="*/ 0 h 55038"/>
                    <a:gd name="connsiteX11" fmla="*/ 19083 w 46483"/>
                    <a:gd name="connsiteY11" fmla="*/ 1691 h 55038"/>
                    <a:gd name="connsiteX12" fmla="*/ 14197 w 46483"/>
                    <a:gd name="connsiteY12" fmla="*/ 2992 h 55038"/>
                    <a:gd name="connsiteX13" fmla="*/ 12779 w 46483"/>
                    <a:gd name="connsiteY13" fmla="*/ 8314 h 55038"/>
                    <a:gd name="connsiteX14" fmla="*/ 12779 w 46483"/>
                    <a:gd name="connsiteY14" fmla="*/ 35472 h 55038"/>
                    <a:gd name="connsiteX15" fmla="*/ 18338 w 46483"/>
                    <a:gd name="connsiteY15" fmla="*/ 50550 h 55038"/>
                    <a:gd name="connsiteX16" fmla="*/ 23933 w 46483"/>
                    <a:gd name="connsiteY16" fmla="*/ 51928 h 55038"/>
                    <a:gd name="connsiteX17" fmla="*/ 33882 w 46483"/>
                    <a:gd name="connsiteY17" fmla="*/ 47399 h 55038"/>
                    <a:gd name="connsiteX18" fmla="*/ 36039 w 46483"/>
                    <a:gd name="connsiteY18" fmla="*/ 35472 h 55038"/>
                    <a:gd name="connsiteX19" fmla="*/ 36039 w 46483"/>
                    <a:gd name="connsiteY19" fmla="*/ 8308 h 55038"/>
                    <a:gd name="connsiteX20" fmla="*/ 34662 w 46483"/>
                    <a:gd name="connsiteY20" fmla="*/ 3033 h 55038"/>
                    <a:gd name="connsiteX21" fmla="*/ 29741 w 46483"/>
                    <a:gd name="connsiteY21" fmla="*/ 1691 h 55038"/>
                    <a:gd name="connsiteX22" fmla="*/ 29741 w 46483"/>
                    <a:gd name="connsiteY22" fmla="*/ 0 h 55038"/>
                    <a:gd name="connsiteX23" fmla="*/ 46484 w 46483"/>
                    <a:gd name="connsiteY23" fmla="*/ 0 h 55038"/>
                    <a:gd name="connsiteX24" fmla="*/ 46484 w 46483"/>
                    <a:gd name="connsiteY24" fmla="*/ 1691 h 55038"/>
                    <a:gd name="connsiteX25" fmla="*/ 40889 w 46483"/>
                    <a:gd name="connsiteY25" fmla="*/ 3938 h 55038"/>
                    <a:gd name="connsiteX26" fmla="*/ 40174 w 46483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83" h="55038">
                      <a:moveTo>
                        <a:pt x="40174" y="8308"/>
                      </a:moveTo>
                      <a:lnTo>
                        <a:pt x="40174" y="35472"/>
                      </a:lnTo>
                      <a:cubicBezTo>
                        <a:pt x="40174" y="42036"/>
                        <a:pt x="39276" y="46720"/>
                        <a:pt x="37480" y="49527"/>
                      </a:cubicBezTo>
                      <a:cubicBezTo>
                        <a:pt x="35117" y="53198"/>
                        <a:pt x="30503" y="55034"/>
                        <a:pt x="23638" y="55038"/>
                      </a:cubicBezTo>
                      <a:cubicBezTo>
                        <a:pt x="14788" y="55038"/>
                        <a:pt x="9443" y="52060"/>
                        <a:pt x="7604" y="46104"/>
                      </a:cubicBezTo>
                      <a:cubicBezTo>
                        <a:pt x="6729" y="43344"/>
                        <a:pt x="6292" y="39796"/>
                        <a:pt x="6292" y="35460"/>
                      </a:cubicBezTo>
                      <a:lnTo>
                        <a:pt x="6292" y="8308"/>
                      </a:lnTo>
                      <a:cubicBezTo>
                        <a:pt x="6292" y="4760"/>
                        <a:pt x="5384" y="2700"/>
                        <a:pt x="3568" y="2129"/>
                      </a:cubicBezTo>
                      <a:cubicBezTo>
                        <a:pt x="2407" y="1807"/>
                        <a:pt x="1205" y="1660"/>
                        <a:pt x="0" y="1691"/>
                      </a:cubicBezTo>
                      <a:lnTo>
                        <a:pt x="0" y="0"/>
                      </a:lnTo>
                      <a:lnTo>
                        <a:pt x="19083" y="0"/>
                      </a:lnTo>
                      <a:lnTo>
                        <a:pt x="19083" y="1691"/>
                      </a:lnTo>
                      <a:cubicBezTo>
                        <a:pt x="16720" y="1691"/>
                        <a:pt x="15071" y="2129"/>
                        <a:pt x="14197" y="2992"/>
                      </a:cubicBezTo>
                      <a:cubicBezTo>
                        <a:pt x="13322" y="3855"/>
                        <a:pt x="12779" y="5682"/>
                        <a:pt x="12779" y="8314"/>
                      </a:cubicBezTo>
                      <a:lnTo>
                        <a:pt x="12779" y="35472"/>
                      </a:lnTo>
                      <a:cubicBezTo>
                        <a:pt x="12779" y="43297"/>
                        <a:pt x="14632" y="48323"/>
                        <a:pt x="18338" y="50550"/>
                      </a:cubicBezTo>
                      <a:cubicBezTo>
                        <a:pt x="20038" y="51525"/>
                        <a:pt x="21976" y="52002"/>
                        <a:pt x="23933" y="51928"/>
                      </a:cubicBezTo>
                      <a:cubicBezTo>
                        <a:pt x="28797" y="51928"/>
                        <a:pt x="32114" y="50418"/>
                        <a:pt x="33882" y="47399"/>
                      </a:cubicBezTo>
                      <a:cubicBezTo>
                        <a:pt x="35320" y="44931"/>
                        <a:pt x="36039" y="40955"/>
                        <a:pt x="36039" y="35472"/>
                      </a:cubicBezTo>
                      <a:lnTo>
                        <a:pt x="36039" y="8308"/>
                      </a:lnTo>
                      <a:cubicBezTo>
                        <a:pt x="36039" y="5682"/>
                        <a:pt x="35580" y="3924"/>
                        <a:pt x="34662" y="3033"/>
                      </a:cubicBezTo>
                      <a:cubicBezTo>
                        <a:pt x="33764" y="2141"/>
                        <a:pt x="32122" y="1697"/>
                        <a:pt x="29741" y="1691"/>
                      </a:cubicBezTo>
                      <a:lnTo>
                        <a:pt x="29741" y="0"/>
                      </a:lnTo>
                      <a:lnTo>
                        <a:pt x="46484" y="0"/>
                      </a:lnTo>
                      <a:lnTo>
                        <a:pt x="46484" y="1691"/>
                      </a:lnTo>
                      <a:cubicBezTo>
                        <a:pt x="43487" y="1691"/>
                        <a:pt x="41622" y="2440"/>
                        <a:pt x="40889" y="3938"/>
                      </a:cubicBezTo>
                      <a:cubicBezTo>
                        <a:pt x="40416" y="4884"/>
                        <a:pt x="40174" y="6321"/>
                        <a:pt x="40174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5" name="Freeform 444">
                  <a:extLst>
                    <a:ext uri="{FF2B5EF4-FFF2-40B4-BE49-F238E27FC236}">
                      <a16:creationId xmlns:a16="http://schemas.microsoft.com/office/drawing/2014/main" id="{A28F4E10-48B0-B74C-3853-C8F569824DCB}"/>
                    </a:ext>
                  </a:extLst>
                </p:cNvPr>
                <p:cNvSpPr/>
                <p:nvPr/>
              </p:nvSpPr>
              <p:spPr>
                <a:xfrm>
                  <a:off x="10474592" y="4952254"/>
                  <a:ext cx="36658" cy="38304"/>
                </a:xfrm>
                <a:custGeom>
                  <a:avLst/>
                  <a:gdLst>
                    <a:gd name="connsiteX0" fmla="*/ 0 w 36658"/>
                    <a:gd name="connsiteY0" fmla="*/ 38304 h 38304"/>
                    <a:gd name="connsiteX1" fmla="*/ 0 w 36658"/>
                    <a:gd name="connsiteY1" fmla="*/ 36927 h 38304"/>
                    <a:gd name="connsiteX2" fmla="*/ 4218 w 36658"/>
                    <a:gd name="connsiteY2" fmla="*/ 35590 h 38304"/>
                    <a:gd name="connsiteX3" fmla="*/ 5488 w 36658"/>
                    <a:gd name="connsiteY3" fmla="*/ 30901 h 38304"/>
                    <a:gd name="connsiteX4" fmla="*/ 5488 w 36658"/>
                    <a:gd name="connsiteY4" fmla="*/ 8621 h 38304"/>
                    <a:gd name="connsiteX5" fmla="*/ 4006 w 36658"/>
                    <a:gd name="connsiteY5" fmla="*/ 4529 h 38304"/>
                    <a:gd name="connsiteX6" fmla="*/ 0 w 36658"/>
                    <a:gd name="connsiteY6" fmla="*/ 3382 h 38304"/>
                    <a:gd name="connsiteX7" fmla="*/ 0 w 36658"/>
                    <a:gd name="connsiteY7" fmla="*/ 2004 h 38304"/>
                    <a:gd name="connsiteX8" fmla="*/ 11154 w 36658"/>
                    <a:gd name="connsiteY8" fmla="*/ 0 h 38304"/>
                    <a:gd name="connsiteX9" fmla="*/ 11154 w 36658"/>
                    <a:gd name="connsiteY9" fmla="*/ 10827 h 38304"/>
                    <a:gd name="connsiteX10" fmla="*/ 11296 w 36658"/>
                    <a:gd name="connsiteY10" fmla="*/ 10827 h 38304"/>
                    <a:gd name="connsiteX11" fmla="*/ 22769 w 36658"/>
                    <a:gd name="connsiteY11" fmla="*/ 0 h 38304"/>
                    <a:gd name="connsiteX12" fmla="*/ 29859 w 36658"/>
                    <a:gd name="connsiteY12" fmla="*/ 3382 h 38304"/>
                    <a:gd name="connsiteX13" fmla="*/ 31135 w 36658"/>
                    <a:gd name="connsiteY13" fmla="*/ 12358 h 38304"/>
                    <a:gd name="connsiteX14" fmla="*/ 31135 w 36658"/>
                    <a:gd name="connsiteY14" fmla="*/ 30901 h 38304"/>
                    <a:gd name="connsiteX15" fmla="*/ 33752 w 36658"/>
                    <a:gd name="connsiteY15" fmla="*/ 36495 h 38304"/>
                    <a:gd name="connsiteX16" fmla="*/ 36659 w 36658"/>
                    <a:gd name="connsiteY16" fmla="*/ 36927 h 38304"/>
                    <a:gd name="connsiteX17" fmla="*/ 36659 w 36658"/>
                    <a:gd name="connsiteY17" fmla="*/ 38304 h 38304"/>
                    <a:gd name="connsiteX18" fmla="*/ 20004 w 36658"/>
                    <a:gd name="connsiteY18" fmla="*/ 38304 h 38304"/>
                    <a:gd name="connsiteX19" fmla="*/ 20004 w 36658"/>
                    <a:gd name="connsiteY19" fmla="*/ 36927 h 38304"/>
                    <a:gd name="connsiteX20" fmla="*/ 24252 w 36658"/>
                    <a:gd name="connsiteY20" fmla="*/ 35590 h 38304"/>
                    <a:gd name="connsiteX21" fmla="*/ 25528 w 36658"/>
                    <a:gd name="connsiteY21" fmla="*/ 30901 h 38304"/>
                    <a:gd name="connsiteX22" fmla="*/ 25528 w 36658"/>
                    <a:gd name="connsiteY22" fmla="*/ 14132 h 38304"/>
                    <a:gd name="connsiteX23" fmla="*/ 25174 w 36658"/>
                    <a:gd name="connsiteY23" fmla="*/ 7243 h 38304"/>
                    <a:gd name="connsiteX24" fmla="*/ 20642 w 36658"/>
                    <a:gd name="connsiteY24" fmla="*/ 3974 h 38304"/>
                    <a:gd name="connsiteX25" fmla="*/ 15721 w 36658"/>
                    <a:gd name="connsiteY25" fmla="*/ 7362 h 38304"/>
                    <a:gd name="connsiteX26" fmla="*/ 12643 w 36658"/>
                    <a:gd name="connsiteY26" fmla="*/ 13109 h 38304"/>
                    <a:gd name="connsiteX27" fmla="*/ 11154 w 36658"/>
                    <a:gd name="connsiteY27" fmla="*/ 20902 h 38304"/>
                    <a:gd name="connsiteX28" fmla="*/ 11154 w 36658"/>
                    <a:gd name="connsiteY28" fmla="*/ 30901 h 38304"/>
                    <a:gd name="connsiteX29" fmla="*/ 13771 w 36658"/>
                    <a:gd name="connsiteY29" fmla="*/ 36495 h 38304"/>
                    <a:gd name="connsiteX30" fmla="*/ 16678 w 36658"/>
                    <a:gd name="connsiteY30" fmla="*/ 36927 h 38304"/>
                    <a:gd name="connsiteX31" fmla="*/ 16678 w 36658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8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9" y="36927"/>
                        <a:pt x="3375" y="36481"/>
                        <a:pt x="4218" y="35590"/>
                      </a:cubicBezTo>
                      <a:cubicBezTo>
                        <a:pt x="5069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92" y="5310"/>
                        <a:pt x="4006" y="4529"/>
                      </a:cubicBezTo>
                      <a:cubicBezTo>
                        <a:pt x="3226" y="3938"/>
                        <a:pt x="1891" y="3542"/>
                        <a:pt x="0" y="3382"/>
                      </a:cubicBezTo>
                      <a:lnTo>
                        <a:pt x="0" y="2004"/>
                      </a:lnTo>
                      <a:lnTo>
                        <a:pt x="11154" y="0"/>
                      </a:lnTo>
                      <a:lnTo>
                        <a:pt x="11154" y="10827"/>
                      </a:lnTo>
                      <a:lnTo>
                        <a:pt x="11296" y="10827"/>
                      </a:lnTo>
                      <a:cubicBezTo>
                        <a:pt x="13801" y="3605"/>
                        <a:pt x="17625" y="-4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4"/>
                        <a:pt x="31135" y="8006"/>
                        <a:pt x="31135" y="12358"/>
                      </a:cubicBezTo>
                      <a:lnTo>
                        <a:pt x="31135" y="30901"/>
                      </a:lnTo>
                      <a:cubicBezTo>
                        <a:pt x="31135" y="34000"/>
                        <a:pt x="32008" y="35864"/>
                        <a:pt x="33752" y="36495"/>
                      </a:cubicBezTo>
                      <a:cubicBezTo>
                        <a:pt x="34689" y="36809"/>
                        <a:pt x="35672" y="36955"/>
                        <a:pt x="36659" y="36927"/>
                      </a:cubicBezTo>
                      <a:lnTo>
                        <a:pt x="36659" y="38304"/>
                      </a:lnTo>
                      <a:lnTo>
                        <a:pt x="20004" y="38304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83"/>
                        <a:pt x="24252" y="35590"/>
                      </a:cubicBezTo>
                      <a:cubicBezTo>
                        <a:pt x="25079" y="34698"/>
                        <a:pt x="25528" y="33137"/>
                        <a:pt x="25528" y="30901"/>
                      </a:cubicBezTo>
                      <a:lnTo>
                        <a:pt x="25528" y="14132"/>
                      </a:lnTo>
                      <a:cubicBezTo>
                        <a:pt x="25528" y="10407"/>
                        <a:pt x="25410" y="8111"/>
                        <a:pt x="25174" y="7243"/>
                      </a:cubicBezTo>
                      <a:cubicBezTo>
                        <a:pt x="24583" y="5067"/>
                        <a:pt x="23072" y="3978"/>
                        <a:pt x="20642" y="3974"/>
                      </a:cubicBezTo>
                      <a:cubicBezTo>
                        <a:pt x="19035" y="3974"/>
                        <a:pt x="17395" y="5103"/>
                        <a:pt x="15721" y="7362"/>
                      </a:cubicBezTo>
                      <a:cubicBezTo>
                        <a:pt x="14430" y="9123"/>
                        <a:pt x="13393" y="11058"/>
                        <a:pt x="12643" y="13109"/>
                      </a:cubicBezTo>
                      <a:cubicBezTo>
                        <a:pt x="11676" y="15594"/>
                        <a:pt x="11172" y="18236"/>
                        <a:pt x="11154" y="20902"/>
                      </a:cubicBezTo>
                      <a:lnTo>
                        <a:pt x="11154" y="30901"/>
                      </a:lnTo>
                      <a:cubicBezTo>
                        <a:pt x="11154" y="34000"/>
                        <a:pt x="12027" y="35864"/>
                        <a:pt x="13771" y="36495"/>
                      </a:cubicBezTo>
                      <a:cubicBezTo>
                        <a:pt x="14708" y="36808"/>
                        <a:pt x="15692" y="36954"/>
                        <a:pt x="16678" y="36927"/>
                      </a:cubicBezTo>
                      <a:lnTo>
                        <a:pt x="16678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6" name="Freeform 445">
                  <a:extLst>
                    <a:ext uri="{FF2B5EF4-FFF2-40B4-BE49-F238E27FC236}">
                      <a16:creationId xmlns:a16="http://schemas.microsoft.com/office/drawing/2014/main" id="{9A2A276D-9C83-F089-CE34-4D653E712EA9}"/>
                    </a:ext>
                  </a:extLst>
                </p:cNvPr>
                <p:cNvSpPr/>
                <p:nvPr/>
              </p:nvSpPr>
              <p:spPr>
                <a:xfrm>
                  <a:off x="10514849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7" y="49912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6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4"/>
                        <a:pt x="5886" y="8821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8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7" name="Freeform 446">
                  <a:extLst>
                    <a:ext uri="{FF2B5EF4-FFF2-40B4-BE49-F238E27FC236}">
                      <a16:creationId xmlns:a16="http://schemas.microsoft.com/office/drawing/2014/main" id="{23E942DA-ADEE-0D0F-CD47-63B43FC3C70A}"/>
                    </a:ext>
                  </a:extLst>
                </p:cNvPr>
                <p:cNvSpPr/>
                <p:nvPr/>
              </p:nvSpPr>
              <p:spPr>
                <a:xfrm>
                  <a:off x="10529672" y="4953082"/>
                  <a:ext cx="39311" cy="38263"/>
                </a:xfrm>
                <a:custGeom>
                  <a:avLst/>
                  <a:gdLst>
                    <a:gd name="connsiteX0" fmla="*/ 18581 w 39311"/>
                    <a:gd name="connsiteY0" fmla="*/ 38263 h 38263"/>
                    <a:gd name="connsiteX1" fmla="*/ 7468 w 39311"/>
                    <a:gd name="connsiteY1" fmla="*/ 8858 h 38263"/>
                    <a:gd name="connsiteX2" fmla="*/ 3468 w 39311"/>
                    <a:gd name="connsiteY2" fmla="*/ 2401 h 38263"/>
                    <a:gd name="connsiteX3" fmla="*/ 0 w 39311"/>
                    <a:gd name="connsiteY3" fmla="*/ 1455 h 38263"/>
                    <a:gd name="connsiteX4" fmla="*/ 0 w 39311"/>
                    <a:gd name="connsiteY4" fmla="*/ 0 h 38263"/>
                    <a:gd name="connsiteX5" fmla="*/ 15325 w 39311"/>
                    <a:gd name="connsiteY5" fmla="*/ 0 h 38263"/>
                    <a:gd name="connsiteX6" fmla="*/ 15325 w 39311"/>
                    <a:gd name="connsiteY6" fmla="*/ 1455 h 38263"/>
                    <a:gd name="connsiteX7" fmla="*/ 12105 w 39311"/>
                    <a:gd name="connsiteY7" fmla="*/ 3382 h 38263"/>
                    <a:gd name="connsiteX8" fmla="*/ 13057 w 39311"/>
                    <a:gd name="connsiteY8" fmla="*/ 7397 h 38263"/>
                    <a:gd name="connsiteX9" fmla="*/ 21328 w 39311"/>
                    <a:gd name="connsiteY9" fmla="*/ 29642 h 38263"/>
                    <a:gd name="connsiteX10" fmla="*/ 28618 w 39311"/>
                    <a:gd name="connsiteY10" fmla="*/ 7634 h 38263"/>
                    <a:gd name="connsiteX11" fmla="*/ 29433 w 39311"/>
                    <a:gd name="connsiteY11" fmla="*/ 4169 h 38263"/>
                    <a:gd name="connsiteX12" fmla="*/ 26178 w 39311"/>
                    <a:gd name="connsiteY12" fmla="*/ 1455 h 38263"/>
                    <a:gd name="connsiteX13" fmla="*/ 26178 w 39311"/>
                    <a:gd name="connsiteY13" fmla="*/ 0 h 38263"/>
                    <a:gd name="connsiteX14" fmla="*/ 39312 w 39311"/>
                    <a:gd name="connsiteY14" fmla="*/ 0 h 38263"/>
                    <a:gd name="connsiteX15" fmla="*/ 39312 w 39311"/>
                    <a:gd name="connsiteY15" fmla="*/ 1455 h 38263"/>
                    <a:gd name="connsiteX16" fmla="*/ 34585 w 39311"/>
                    <a:gd name="connsiteY16" fmla="*/ 3424 h 38263"/>
                    <a:gd name="connsiteX17" fmla="*/ 32222 w 39311"/>
                    <a:gd name="connsiteY17" fmla="*/ 8621 h 38263"/>
                    <a:gd name="connsiteX18" fmla="*/ 21989 w 39311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311" h="38263">
                      <a:moveTo>
                        <a:pt x="18581" y="38263"/>
                      </a:moveTo>
                      <a:lnTo>
                        <a:pt x="7468" y="8858"/>
                      </a:lnTo>
                      <a:cubicBezTo>
                        <a:pt x="6192" y="5499"/>
                        <a:pt x="4858" y="3347"/>
                        <a:pt x="3468" y="2401"/>
                      </a:cubicBezTo>
                      <a:cubicBezTo>
                        <a:pt x="2425" y="1761"/>
                        <a:pt x="1222" y="1433"/>
                        <a:pt x="0" y="1455"/>
                      </a:cubicBezTo>
                      <a:lnTo>
                        <a:pt x="0" y="0"/>
                      </a:lnTo>
                      <a:lnTo>
                        <a:pt x="15325" y="0"/>
                      </a:lnTo>
                      <a:lnTo>
                        <a:pt x="15325" y="1455"/>
                      </a:lnTo>
                      <a:cubicBezTo>
                        <a:pt x="13175" y="1455"/>
                        <a:pt x="12105" y="2099"/>
                        <a:pt x="12105" y="3382"/>
                      </a:cubicBezTo>
                      <a:cubicBezTo>
                        <a:pt x="12198" y="4764"/>
                        <a:pt x="12520" y="6121"/>
                        <a:pt x="13057" y="7397"/>
                      </a:cubicBezTo>
                      <a:lnTo>
                        <a:pt x="21328" y="29642"/>
                      </a:lnTo>
                      <a:lnTo>
                        <a:pt x="28618" y="7634"/>
                      </a:lnTo>
                      <a:cubicBezTo>
                        <a:pt x="29049" y="6522"/>
                        <a:pt x="29324" y="5356"/>
                        <a:pt x="29433" y="4169"/>
                      </a:cubicBezTo>
                      <a:cubicBezTo>
                        <a:pt x="29433" y="2513"/>
                        <a:pt x="28348" y="1608"/>
                        <a:pt x="26178" y="1455"/>
                      </a:cubicBezTo>
                      <a:lnTo>
                        <a:pt x="26178" y="0"/>
                      </a:lnTo>
                      <a:lnTo>
                        <a:pt x="39312" y="0"/>
                      </a:lnTo>
                      <a:lnTo>
                        <a:pt x="39312" y="1455"/>
                      </a:lnTo>
                      <a:cubicBezTo>
                        <a:pt x="37114" y="1608"/>
                        <a:pt x="35548" y="2271"/>
                        <a:pt x="34585" y="3424"/>
                      </a:cubicBezTo>
                      <a:cubicBezTo>
                        <a:pt x="33947" y="4186"/>
                        <a:pt x="33155" y="5913"/>
                        <a:pt x="32222" y="8621"/>
                      </a:cubicBezTo>
                      <a:lnTo>
                        <a:pt x="21989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01F5B3AA-0575-25C9-DF5A-85485C9C01DD}"/>
                    </a:ext>
                  </a:extLst>
                </p:cNvPr>
                <p:cNvSpPr/>
                <p:nvPr/>
              </p:nvSpPr>
              <p:spPr>
                <a:xfrm>
                  <a:off x="10566419" y="4952254"/>
                  <a:ext cx="27125" cy="39098"/>
                </a:xfrm>
                <a:custGeom>
                  <a:avLst/>
                  <a:gdLst>
                    <a:gd name="connsiteX0" fmla="*/ 26196 w 27125"/>
                    <a:gd name="connsiteY0" fmla="*/ 35076 h 39098"/>
                    <a:gd name="connsiteX1" fmla="*/ 26196 w 27125"/>
                    <a:gd name="connsiteY1" fmla="*/ 37678 h 39098"/>
                    <a:gd name="connsiteX2" fmla="*/ 17558 w 27125"/>
                    <a:gd name="connsiteY2" fmla="*/ 39091 h 39098"/>
                    <a:gd name="connsiteX3" fmla="*/ 2050 w 27125"/>
                    <a:gd name="connsiteY3" fmla="*/ 29837 h 39098"/>
                    <a:gd name="connsiteX4" fmla="*/ 0 w 27125"/>
                    <a:gd name="connsiteY4" fmla="*/ 18543 h 39098"/>
                    <a:gd name="connsiteX5" fmla="*/ 14723 w 27125"/>
                    <a:gd name="connsiteY5" fmla="*/ 0 h 39098"/>
                    <a:gd name="connsiteX6" fmla="*/ 25451 w 27125"/>
                    <a:gd name="connsiteY6" fmla="*/ 5984 h 39098"/>
                    <a:gd name="connsiteX7" fmla="*/ 27118 w 27125"/>
                    <a:gd name="connsiteY7" fmla="*/ 13541 h 39098"/>
                    <a:gd name="connsiteX8" fmla="*/ 27118 w 27125"/>
                    <a:gd name="connsiteY8" fmla="*/ 15315 h 39098"/>
                    <a:gd name="connsiteX9" fmla="*/ 6038 w 27125"/>
                    <a:gd name="connsiteY9" fmla="*/ 15315 h 39098"/>
                    <a:gd name="connsiteX10" fmla="*/ 9754 w 27125"/>
                    <a:gd name="connsiteY10" fmla="*/ 29606 h 39098"/>
                    <a:gd name="connsiteX11" fmla="*/ 21121 w 27125"/>
                    <a:gd name="connsiteY11" fmla="*/ 36111 h 39098"/>
                    <a:gd name="connsiteX12" fmla="*/ 26196 w 27125"/>
                    <a:gd name="connsiteY12" fmla="*/ 35076 h 39098"/>
                    <a:gd name="connsiteX13" fmla="*/ 6014 w 27125"/>
                    <a:gd name="connsiteY13" fmla="*/ 12677 h 39098"/>
                    <a:gd name="connsiteX14" fmla="*/ 20672 w 27125"/>
                    <a:gd name="connsiteY14" fmla="*/ 12677 h 39098"/>
                    <a:gd name="connsiteX15" fmla="*/ 17913 w 27125"/>
                    <a:gd name="connsiteY15" fmla="*/ 4210 h 39098"/>
                    <a:gd name="connsiteX16" fmla="*/ 13777 w 27125"/>
                    <a:gd name="connsiteY16" fmla="*/ 2755 h 39098"/>
                    <a:gd name="connsiteX17" fmla="*/ 6906 w 27125"/>
                    <a:gd name="connsiteY17" fmla="*/ 8544 h 39098"/>
                    <a:gd name="connsiteX18" fmla="*/ 6038 w 27125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5" h="39098">
                      <a:moveTo>
                        <a:pt x="26196" y="35076"/>
                      </a:moveTo>
                      <a:lnTo>
                        <a:pt x="26196" y="37678"/>
                      </a:lnTo>
                      <a:cubicBezTo>
                        <a:pt x="23431" y="38688"/>
                        <a:pt x="20501" y="39167"/>
                        <a:pt x="17558" y="39091"/>
                      </a:cubicBezTo>
                      <a:cubicBezTo>
                        <a:pt x="9914" y="39091"/>
                        <a:pt x="4744" y="36006"/>
                        <a:pt x="2050" y="29837"/>
                      </a:cubicBezTo>
                      <a:cubicBezTo>
                        <a:pt x="679" y="26743"/>
                        <a:pt x="-4" y="22978"/>
                        <a:pt x="0" y="18543"/>
                      </a:cubicBezTo>
                      <a:cubicBezTo>
                        <a:pt x="0" y="6181"/>
                        <a:pt x="4908" y="0"/>
                        <a:pt x="14723" y="0"/>
                      </a:cubicBezTo>
                      <a:cubicBezTo>
                        <a:pt x="19678" y="0"/>
                        <a:pt x="23254" y="1994"/>
                        <a:pt x="25451" y="5984"/>
                      </a:cubicBezTo>
                      <a:cubicBezTo>
                        <a:pt x="26630" y="8324"/>
                        <a:pt x="27203" y="10922"/>
                        <a:pt x="27118" y="13541"/>
                      </a:cubicBezTo>
                      <a:lnTo>
                        <a:pt x="27118" y="15315"/>
                      </a:lnTo>
                      <a:lnTo>
                        <a:pt x="6038" y="15315"/>
                      </a:lnTo>
                      <a:cubicBezTo>
                        <a:pt x="6038" y="20956"/>
                        <a:pt x="7277" y="25720"/>
                        <a:pt x="9754" y="29606"/>
                      </a:cubicBezTo>
                      <a:cubicBezTo>
                        <a:pt x="12511" y="33942"/>
                        <a:pt x="16300" y="36111"/>
                        <a:pt x="21121" y="36111"/>
                      </a:cubicBezTo>
                      <a:cubicBezTo>
                        <a:pt x="22873" y="36202"/>
                        <a:pt x="24619" y="35845"/>
                        <a:pt x="26196" y="35076"/>
                      </a:cubicBezTo>
                      <a:close/>
                      <a:moveTo>
                        <a:pt x="6014" y="12677"/>
                      </a:moveTo>
                      <a:lnTo>
                        <a:pt x="20672" y="12677"/>
                      </a:lnTo>
                      <a:cubicBezTo>
                        <a:pt x="20672" y="8791"/>
                        <a:pt x="19752" y="5968"/>
                        <a:pt x="17913" y="4210"/>
                      </a:cubicBezTo>
                      <a:cubicBezTo>
                        <a:pt x="16776" y="3206"/>
                        <a:pt x="15292" y="2684"/>
                        <a:pt x="13777" y="2755"/>
                      </a:cubicBezTo>
                      <a:cubicBezTo>
                        <a:pt x="10587" y="2755"/>
                        <a:pt x="8297" y="4685"/>
                        <a:pt x="6906" y="8544"/>
                      </a:cubicBezTo>
                      <a:cubicBezTo>
                        <a:pt x="6379" y="9861"/>
                        <a:pt x="6086" y="11260"/>
                        <a:pt x="6038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2438619A-D657-A848-9B27-EE5381A8EA42}"/>
                    </a:ext>
                  </a:extLst>
                </p:cNvPr>
                <p:cNvSpPr/>
                <p:nvPr/>
              </p:nvSpPr>
              <p:spPr>
                <a:xfrm>
                  <a:off x="10596946" y="4952248"/>
                  <a:ext cx="24389" cy="38316"/>
                </a:xfrm>
                <a:custGeom>
                  <a:avLst/>
                  <a:gdLst>
                    <a:gd name="connsiteX0" fmla="*/ 0 w 24389"/>
                    <a:gd name="connsiteY0" fmla="*/ 38310 h 38316"/>
                    <a:gd name="connsiteX1" fmla="*/ 0 w 24389"/>
                    <a:gd name="connsiteY1" fmla="*/ 36933 h 38316"/>
                    <a:gd name="connsiteX2" fmla="*/ 4242 w 24389"/>
                    <a:gd name="connsiteY2" fmla="*/ 35596 h 38316"/>
                    <a:gd name="connsiteX3" fmla="*/ 5518 w 24389"/>
                    <a:gd name="connsiteY3" fmla="*/ 30907 h 38316"/>
                    <a:gd name="connsiteX4" fmla="*/ 5518 w 24389"/>
                    <a:gd name="connsiteY4" fmla="*/ 8627 h 38316"/>
                    <a:gd name="connsiteX5" fmla="*/ 4035 w 24389"/>
                    <a:gd name="connsiteY5" fmla="*/ 4488 h 38316"/>
                    <a:gd name="connsiteX6" fmla="*/ 0 w 24389"/>
                    <a:gd name="connsiteY6" fmla="*/ 3382 h 38316"/>
                    <a:gd name="connsiteX7" fmla="*/ 0 w 24389"/>
                    <a:gd name="connsiteY7" fmla="*/ 2004 h 38316"/>
                    <a:gd name="connsiteX8" fmla="*/ 11184 w 24389"/>
                    <a:gd name="connsiteY8" fmla="*/ 0 h 38316"/>
                    <a:gd name="connsiteX9" fmla="*/ 11184 w 24389"/>
                    <a:gd name="connsiteY9" fmla="*/ 8710 h 38316"/>
                    <a:gd name="connsiteX10" fmla="*/ 11326 w 24389"/>
                    <a:gd name="connsiteY10" fmla="*/ 8710 h 38316"/>
                    <a:gd name="connsiteX11" fmla="*/ 20743 w 24389"/>
                    <a:gd name="connsiteY11" fmla="*/ 12 h 38316"/>
                    <a:gd name="connsiteX12" fmla="*/ 23295 w 24389"/>
                    <a:gd name="connsiteY12" fmla="*/ 1070 h 38316"/>
                    <a:gd name="connsiteX13" fmla="*/ 24388 w 24389"/>
                    <a:gd name="connsiteY13" fmla="*/ 3790 h 38316"/>
                    <a:gd name="connsiteX14" fmla="*/ 20885 w 24389"/>
                    <a:gd name="connsiteY14" fmla="*/ 7610 h 38316"/>
                    <a:gd name="connsiteX15" fmla="*/ 18409 w 24389"/>
                    <a:gd name="connsiteY15" fmla="*/ 6664 h 38316"/>
                    <a:gd name="connsiteX16" fmla="*/ 16779 w 24389"/>
                    <a:gd name="connsiteY16" fmla="*/ 5676 h 38316"/>
                    <a:gd name="connsiteX17" fmla="*/ 13417 w 24389"/>
                    <a:gd name="connsiteY17" fmla="*/ 8633 h 38316"/>
                    <a:gd name="connsiteX18" fmla="*/ 11184 w 24389"/>
                    <a:gd name="connsiteY18" fmla="*/ 18632 h 38316"/>
                    <a:gd name="connsiteX19" fmla="*/ 11184 w 24389"/>
                    <a:gd name="connsiteY19" fmla="*/ 30913 h 38316"/>
                    <a:gd name="connsiteX20" fmla="*/ 13807 w 24389"/>
                    <a:gd name="connsiteY20" fmla="*/ 36507 h 38316"/>
                    <a:gd name="connsiteX21" fmla="*/ 16708 w 24389"/>
                    <a:gd name="connsiteY21" fmla="*/ 36939 h 38316"/>
                    <a:gd name="connsiteX22" fmla="*/ 16708 w 24389"/>
                    <a:gd name="connsiteY22" fmla="*/ 38316 h 3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89" h="38316">
                      <a:moveTo>
                        <a:pt x="0" y="38310"/>
                      </a:moveTo>
                      <a:lnTo>
                        <a:pt x="0" y="36933"/>
                      </a:lnTo>
                      <a:cubicBezTo>
                        <a:pt x="2003" y="36933"/>
                        <a:pt x="3421" y="36489"/>
                        <a:pt x="4242" y="35596"/>
                      </a:cubicBezTo>
                      <a:cubicBezTo>
                        <a:pt x="5063" y="34703"/>
                        <a:pt x="5518" y="33142"/>
                        <a:pt x="5518" y="30907"/>
                      </a:cubicBezTo>
                      <a:lnTo>
                        <a:pt x="5518" y="8627"/>
                      </a:lnTo>
                      <a:cubicBezTo>
                        <a:pt x="5518" y="6656"/>
                        <a:pt x="5024" y="5276"/>
                        <a:pt x="4035" y="4488"/>
                      </a:cubicBezTo>
                      <a:cubicBezTo>
                        <a:pt x="3248" y="3908"/>
                        <a:pt x="1902" y="3540"/>
                        <a:pt x="0" y="3382"/>
                      </a:cubicBezTo>
                      <a:lnTo>
                        <a:pt x="0" y="2004"/>
                      </a:lnTo>
                      <a:lnTo>
                        <a:pt x="11184" y="0"/>
                      </a:lnTo>
                      <a:lnTo>
                        <a:pt x="11184" y="8710"/>
                      </a:lnTo>
                      <a:lnTo>
                        <a:pt x="11326" y="8710"/>
                      </a:lnTo>
                      <a:cubicBezTo>
                        <a:pt x="13295" y="2907"/>
                        <a:pt x="16434" y="8"/>
                        <a:pt x="20743" y="12"/>
                      </a:cubicBezTo>
                      <a:cubicBezTo>
                        <a:pt x="21703" y="-4"/>
                        <a:pt x="22627" y="380"/>
                        <a:pt x="23295" y="1070"/>
                      </a:cubicBezTo>
                      <a:cubicBezTo>
                        <a:pt x="24025" y="1783"/>
                        <a:pt x="24421" y="2770"/>
                        <a:pt x="24388" y="3790"/>
                      </a:cubicBezTo>
                      <a:cubicBezTo>
                        <a:pt x="24388" y="6340"/>
                        <a:pt x="23220" y="7614"/>
                        <a:pt x="20885" y="7610"/>
                      </a:cubicBezTo>
                      <a:cubicBezTo>
                        <a:pt x="19983" y="7550"/>
                        <a:pt x="19121" y="7221"/>
                        <a:pt x="18409" y="6664"/>
                      </a:cubicBezTo>
                      <a:cubicBezTo>
                        <a:pt x="17928" y="6241"/>
                        <a:pt x="17376" y="5906"/>
                        <a:pt x="16779" y="5676"/>
                      </a:cubicBezTo>
                      <a:cubicBezTo>
                        <a:pt x="15762" y="5676"/>
                        <a:pt x="14642" y="6662"/>
                        <a:pt x="13417" y="8633"/>
                      </a:cubicBezTo>
                      <a:cubicBezTo>
                        <a:pt x="11928" y="10998"/>
                        <a:pt x="11184" y="14331"/>
                        <a:pt x="11184" y="18632"/>
                      </a:cubicBezTo>
                      <a:lnTo>
                        <a:pt x="11184" y="30913"/>
                      </a:lnTo>
                      <a:cubicBezTo>
                        <a:pt x="11184" y="34012"/>
                        <a:pt x="12058" y="35876"/>
                        <a:pt x="13807" y="36507"/>
                      </a:cubicBezTo>
                      <a:cubicBezTo>
                        <a:pt x="14741" y="36821"/>
                        <a:pt x="15723" y="36967"/>
                        <a:pt x="16708" y="36939"/>
                      </a:cubicBezTo>
                      <a:lnTo>
                        <a:pt x="16708" y="3831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74AA49E-89B9-CC46-DD00-BC6FAD199D29}"/>
                    </a:ext>
                  </a:extLst>
                </p:cNvPr>
                <p:cNvSpPr/>
                <p:nvPr/>
              </p:nvSpPr>
              <p:spPr>
                <a:xfrm>
                  <a:off x="10623726" y="4952230"/>
                  <a:ext cx="23188" cy="39116"/>
                </a:xfrm>
                <a:custGeom>
                  <a:avLst/>
                  <a:gdLst>
                    <a:gd name="connsiteX0" fmla="*/ 21381 w 23188"/>
                    <a:gd name="connsiteY0" fmla="*/ 10023 h 39116"/>
                    <a:gd name="connsiteX1" fmla="*/ 19579 w 23188"/>
                    <a:gd name="connsiteY1" fmla="*/ 10023 h 39116"/>
                    <a:gd name="connsiteX2" fmla="*/ 12176 w 23188"/>
                    <a:gd name="connsiteY2" fmla="*/ 2780 h 39116"/>
                    <a:gd name="connsiteX3" fmla="*/ 7042 w 23188"/>
                    <a:gd name="connsiteY3" fmla="*/ 4908 h 39116"/>
                    <a:gd name="connsiteX4" fmla="*/ 6162 w 23188"/>
                    <a:gd name="connsiteY4" fmla="*/ 7865 h 39116"/>
                    <a:gd name="connsiteX5" fmla="*/ 9417 w 23188"/>
                    <a:gd name="connsiteY5" fmla="*/ 13187 h 39116"/>
                    <a:gd name="connsiteX6" fmla="*/ 16460 w 23188"/>
                    <a:gd name="connsiteY6" fmla="*/ 17480 h 39116"/>
                    <a:gd name="connsiteX7" fmla="*/ 21416 w 23188"/>
                    <a:gd name="connsiteY7" fmla="*/ 21654 h 39116"/>
                    <a:gd name="connsiteX8" fmla="*/ 23189 w 23188"/>
                    <a:gd name="connsiteY8" fmla="*/ 28158 h 39116"/>
                    <a:gd name="connsiteX9" fmla="*/ 18870 w 23188"/>
                    <a:gd name="connsiteY9" fmla="*/ 36744 h 39116"/>
                    <a:gd name="connsiteX10" fmla="*/ 9843 w 23188"/>
                    <a:gd name="connsiteY10" fmla="*/ 39109 h 39116"/>
                    <a:gd name="connsiteX11" fmla="*/ 496 w 23188"/>
                    <a:gd name="connsiteY11" fmla="*/ 37702 h 39116"/>
                    <a:gd name="connsiteX12" fmla="*/ 0 w 23188"/>
                    <a:gd name="connsiteY12" fmla="*/ 28643 h 39116"/>
                    <a:gd name="connsiteX13" fmla="*/ 1772 w 23188"/>
                    <a:gd name="connsiteY13" fmla="*/ 28643 h 39116"/>
                    <a:gd name="connsiteX14" fmla="*/ 10339 w 23188"/>
                    <a:gd name="connsiteY14" fmla="*/ 36478 h 39116"/>
                    <a:gd name="connsiteX15" fmla="*/ 15160 w 23188"/>
                    <a:gd name="connsiteY15" fmla="*/ 34704 h 39116"/>
                    <a:gd name="connsiteX16" fmla="*/ 17493 w 23188"/>
                    <a:gd name="connsiteY16" fmla="*/ 29855 h 39116"/>
                    <a:gd name="connsiteX17" fmla="*/ 14539 w 23188"/>
                    <a:gd name="connsiteY17" fmla="*/ 24534 h 39116"/>
                    <a:gd name="connsiteX18" fmla="*/ 9405 w 23188"/>
                    <a:gd name="connsiteY18" fmla="*/ 21187 h 39116"/>
                    <a:gd name="connsiteX19" fmla="*/ 4271 w 23188"/>
                    <a:gd name="connsiteY19" fmla="*/ 17840 h 39116"/>
                    <a:gd name="connsiteX20" fmla="*/ 484 w 23188"/>
                    <a:gd name="connsiteY20" fmla="*/ 10153 h 39116"/>
                    <a:gd name="connsiteX21" fmla="*/ 4271 w 23188"/>
                    <a:gd name="connsiteY21" fmla="*/ 2206 h 39116"/>
                    <a:gd name="connsiteX22" fmla="*/ 12543 w 23188"/>
                    <a:gd name="connsiteY22" fmla="*/ 1 h 39116"/>
                    <a:gd name="connsiteX23" fmla="*/ 20879 w 23188"/>
                    <a:gd name="connsiteY23" fmla="*/ 1396 h 39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16">
                      <a:moveTo>
                        <a:pt x="21381" y="10023"/>
                      </a:moveTo>
                      <a:lnTo>
                        <a:pt x="19579" y="10023"/>
                      </a:lnTo>
                      <a:cubicBezTo>
                        <a:pt x="18516" y="5191"/>
                        <a:pt x="16048" y="2776"/>
                        <a:pt x="12176" y="2780"/>
                      </a:cubicBezTo>
                      <a:cubicBezTo>
                        <a:pt x="9884" y="2780"/>
                        <a:pt x="8172" y="3489"/>
                        <a:pt x="7042" y="4908"/>
                      </a:cubicBezTo>
                      <a:cubicBezTo>
                        <a:pt x="6422" y="5765"/>
                        <a:pt x="6111" y="6808"/>
                        <a:pt x="6162" y="7865"/>
                      </a:cubicBezTo>
                      <a:cubicBezTo>
                        <a:pt x="6162" y="9859"/>
                        <a:pt x="7247" y="11633"/>
                        <a:pt x="9417" y="13187"/>
                      </a:cubicBezTo>
                      <a:lnTo>
                        <a:pt x="16460" y="17480"/>
                      </a:lnTo>
                      <a:cubicBezTo>
                        <a:pt x="18870" y="19005"/>
                        <a:pt x="20522" y="20396"/>
                        <a:pt x="21416" y="21654"/>
                      </a:cubicBezTo>
                      <a:cubicBezTo>
                        <a:pt x="22598" y="23310"/>
                        <a:pt x="23189" y="25478"/>
                        <a:pt x="23189" y="28158"/>
                      </a:cubicBezTo>
                      <a:cubicBezTo>
                        <a:pt x="23189" y="31966"/>
                        <a:pt x="21749" y="34828"/>
                        <a:pt x="18870" y="36744"/>
                      </a:cubicBezTo>
                      <a:cubicBezTo>
                        <a:pt x="16507" y="38321"/>
                        <a:pt x="13498" y="39109"/>
                        <a:pt x="9843" y="39109"/>
                      </a:cubicBezTo>
                      <a:cubicBezTo>
                        <a:pt x="6669" y="39183"/>
                        <a:pt x="3508" y="38707"/>
                        <a:pt x="496" y="37702"/>
                      </a:cubicBezTo>
                      <a:lnTo>
                        <a:pt x="0" y="28643"/>
                      </a:lnTo>
                      <a:lnTo>
                        <a:pt x="1772" y="28643"/>
                      </a:lnTo>
                      <a:cubicBezTo>
                        <a:pt x="3072" y="33870"/>
                        <a:pt x="5927" y="36482"/>
                        <a:pt x="10339" y="36478"/>
                      </a:cubicBezTo>
                      <a:cubicBezTo>
                        <a:pt x="12107" y="36485"/>
                        <a:pt x="13818" y="35855"/>
                        <a:pt x="15160" y="34704"/>
                      </a:cubicBezTo>
                      <a:cubicBezTo>
                        <a:pt x="16653" y="33543"/>
                        <a:pt x="17517" y="31748"/>
                        <a:pt x="17493" y="29855"/>
                      </a:cubicBezTo>
                      <a:cubicBezTo>
                        <a:pt x="17493" y="27995"/>
                        <a:pt x="16509" y="26221"/>
                        <a:pt x="14539" y="24534"/>
                      </a:cubicBezTo>
                      <a:cubicBezTo>
                        <a:pt x="12935" y="23261"/>
                        <a:pt x="11217" y="22141"/>
                        <a:pt x="9405" y="21187"/>
                      </a:cubicBezTo>
                      <a:cubicBezTo>
                        <a:pt x="7605" y="20215"/>
                        <a:pt x="5888" y="19096"/>
                        <a:pt x="4271" y="17840"/>
                      </a:cubicBezTo>
                      <a:cubicBezTo>
                        <a:pt x="1743" y="15739"/>
                        <a:pt x="480" y="13177"/>
                        <a:pt x="484" y="10153"/>
                      </a:cubicBezTo>
                      <a:cubicBezTo>
                        <a:pt x="484" y="6605"/>
                        <a:pt x="1747" y="3956"/>
                        <a:pt x="4271" y="2206"/>
                      </a:cubicBezTo>
                      <a:cubicBezTo>
                        <a:pt x="6367" y="732"/>
                        <a:pt x="9124" y="-3"/>
                        <a:pt x="12543" y="1"/>
                      </a:cubicBezTo>
                      <a:cubicBezTo>
                        <a:pt x="15381" y="-20"/>
                        <a:pt x="18202" y="452"/>
                        <a:pt x="20879" y="13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57F5A985-5FE7-6623-6089-30A74B5314AC}"/>
                    </a:ext>
                  </a:extLst>
                </p:cNvPr>
                <p:cNvSpPr/>
                <p:nvPr/>
              </p:nvSpPr>
              <p:spPr>
                <a:xfrm>
                  <a:off x="10650283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3 w 16672"/>
                    <a:gd name="connsiteY3" fmla="*/ 47677 h 55080"/>
                    <a:gd name="connsiteX4" fmla="*/ 5483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48 w 16672"/>
                    <a:gd name="connsiteY8" fmla="*/ 16776 h 55080"/>
                    <a:gd name="connsiteX9" fmla="*/ 11148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5" y="49912"/>
                        <a:pt x="5483" y="47677"/>
                      </a:cubicBezTo>
                      <a:lnTo>
                        <a:pt x="5483" y="25397"/>
                      </a:lnTo>
                      <a:cubicBezTo>
                        <a:pt x="5483" y="23428"/>
                        <a:pt x="4992" y="22062"/>
                        <a:pt x="4000" y="21305"/>
                      </a:cubicBezTo>
                      <a:cubicBezTo>
                        <a:pt x="3243" y="20714"/>
                        <a:pt x="1908" y="20318"/>
                        <a:pt x="0" y="20158"/>
                      </a:cubicBezTo>
                      <a:lnTo>
                        <a:pt x="0" y="18780"/>
                      </a:lnTo>
                      <a:lnTo>
                        <a:pt x="11148" y="16776"/>
                      </a:lnTo>
                      <a:lnTo>
                        <a:pt x="11148" y="47677"/>
                      </a:lnTo>
                      <a:cubicBezTo>
                        <a:pt x="11148" y="50776"/>
                        <a:pt x="12023" y="52640"/>
                        <a:pt x="13771" y="53271"/>
                      </a:cubicBezTo>
                      <a:cubicBezTo>
                        <a:pt x="14706" y="53585"/>
                        <a:pt x="15687" y="53731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1" y="9311"/>
                        <a:pt x="5888" y="8819"/>
                        <a:pt x="5152" y="7954"/>
                      </a:cubicBezTo>
                      <a:cubicBezTo>
                        <a:pt x="4359" y="7055"/>
                        <a:pt x="3936" y="5888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78" y="497"/>
                        <a:pt x="6964" y="-9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0" y="2291"/>
                        <a:pt x="12283" y="3476"/>
                        <a:pt x="12241" y="4690"/>
                      </a:cubicBezTo>
                      <a:cubicBezTo>
                        <a:pt x="12279" y="5889"/>
                        <a:pt x="11856" y="7057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CBD3CEEC-0952-0229-7F59-84705D56D75A}"/>
                    </a:ext>
                  </a:extLst>
                </p:cNvPr>
                <p:cNvSpPr/>
                <p:nvPr/>
              </p:nvSpPr>
              <p:spPr>
                <a:xfrm>
                  <a:off x="10670252" y="4933948"/>
                  <a:ext cx="33013" cy="57397"/>
                </a:xfrm>
                <a:custGeom>
                  <a:avLst/>
                  <a:gdLst>
                    <a:gd name="connsiteX0" fmla="*/ 6481 w 33013"/>
                    <a:gd name="connsiteY0" fmla="*/ 37914 h 57397"/>
                    <a:gd name="connsiteX1" fmla="*/ 9435 w 33013"/>
                    <a:gd name="connsiteY1" fmla="*/ 51969 h 57397"/>
                    <a:gd name="connsiteX2" fmla="*/ 14285 w 33013"/>
                    <a:gd name="connsiteY2" fmla="*/ 54447 h 57397"/>
                    <a:gd name="connsiteX3" fmla="*/ 20477 w 33013"/>
                    <a:gd name="connsiteY3" fmla="*/ 48144 h 57397"/>
                    <a:gd name="connsiteX4" fmla="*/ 20477 w 33013"/>
                    <a:gd name="connsiteY4" fmla="*/ 27673 h 57397"/>
                    <a:gd name="connsiteX5" fmla="*/ 14285 w 33013"/>
                    <a:gd name="connsiteY5" fmla="*/ 21376 h 57397"/>
                    <a:gd name="connsiteX6" fmla="*/ 7875 w 33013"/>
                    <a:gd name="connsiteY6" fmla="*/ 27596 h 57397"/>
                    <a:gd name="connsiteX7" fmla="*/ 6481 w 33013"/>
                    <a:gd name="connsiteY7" fmla="*/ 37914 h 57397"/>
                    <a:gd name="connsiteX8" fmla="*/ 21842 w 33013"/>
                    <a:gd name="connsiteY8" fmla="*/ 57398 h 57397"/>
                    <a:gd name="connsiteX9" fmla="*/ 21842 w 33013"/>
                    <a:gd name="connsiteY9" fmla="*/ 51378 h 57397"/>
                    <a:gd name="connsiteX10" fmla="*/ 21700 w 33013"/>
                    <a:gd name="connsiteY10" fmla="*/ 51378 h 57397"/>
                    <a:gd name="connsiteX11" fmla="*/ 18338 w 33013"/>
                    <a:gd name="connsiteY11" fmla="*/ 55588 h 57397"/>
                    <a:gd name="connsiteX12" fmla="*/ 13346 w 33013"/>
                    <a:gd name="connsiteY12" fmla="*/ 57398 h 57397"/>
                    <a:gd name="connsiteX13" fmla="*/ 2830 w 33013"/>
                    <a:gd name="connsiteY13" fmla="*/ 51337 h 57397"/>
                    <a:gd name="connsiteX14" fmla="*/ 0 w 33013"/>
                    <a:gd name="connsiteY14" fmla="*/ 37914 h 57397"/>
                    <a:gd name="connsiteX15" fmla="*/ 2830 w 33013"/>
                    <a:gd name="connsiteY15" fmla="*/ 24444 h 57397"/>
                    <a:gd name="connsiteX16" fmla="*/ 13346 w 33013"/>
                    <a:gd name="connsiteY16" fmla="*/ 18307 h 57397"/>
                    <a:gd name="connsiteX17" fmla="*/ 21700 w 33013"/>
                    <a:gd name="connsiteY17" fmla="*/ 24604 h 57397"/>
                    <a:gd name="connsiteX18" fmla="*/ 21842 w 33013"/>
                    <a:gd name="connsiteY18" fmla="*/ 24604 h 57397"/>
                    <a:gd name="connsiteX19" fmla="*/ 21842 w 33013"/>
                    <a:gd name="connsiteY19" fmla="*/ 8639 h 57397"/>
                    <a:gd name="connsiteX20" fmla="*/ 20282 w 33013"/>
                    <a:gd name="connsiteY20" fmla="*/ 4583 h 57397"/>
                    <a:gd name="connsiteX21" fmla="*/ 16324 w 33013"/>
                    <a:gd name="connsiteY21" fmla="*/ 3323 h 57397"/>
                    <a:gd name="connsiteX22" fmla="*/ 16324 w 33013"/>
                    <a:gd name="connsiteY22" fmla="*/ 1945 h 57397"/>
                    <a:gd name="connsiteX23" fmla="*/ 27525 w 33013"/>
                    <a:gd name="connsiteY23" fmla="*/ 0 h 57397"/>
                    <a:gd name="connsiteX24" fmla="*/ 27525 w 33013"/>
                    <a:gd name="connsiteY24" fmla="*/ 48776 h 57397"/>
                    <a:gd name="connsiteX25" fmla="*/ 29008 w 33013"/>
                    <a:gd name="connsiteY25" fmla="*/ 52916 h 57397"/>
                    <a:gd name="connsiteX26" fmla="*/ 33014 w 33013"/>
                    <a:gd name="connsiteY26" fmla="*/ 54134 h 57397"/>
                    <a:gd name="connsiteX27" fmla="*/ 33014 w 33013"/>
                    <a:gd name="connsiteY27" fmla="*/ 55476 h 5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3013" h="57397">
                      <a:moveTo>
                        <a:pt x="6481" y="37914"/>
                      </a:moveTo>
                      <a:cubicBezTo>
                        <a:pt x="6481" y="44470"/>
                        <a:pt x="7466" y="49155"/>
                        <a:pt x="9435" y="51969"/>
                      </a:cubicBezTo>
                      <a:cubicBezTo>
                        <a:pt x="10513" y="53582"/>
                        <a:pt x="12349" y="54520"/>
                        <a:pt x="14285" y="54447"/>
                      </a:cubicBezTo>
                      <a:cubicBezTo>
                        <a:pt x="17117" y="54447"/>
                        <a:pt x="19181" y="52346"/>
                        <a:pt x="20477" y="48144"/>
                      </a:cubicBezTo>
                      <a:cubicBezTo>
                        <a:pt x="22273" y="41438"/>
                        <a:pt x="22273" y="34378"/>
                        <a:pt x="20477" y="27673"/>
                      </a:cubicBezTo>
                      <a:cubicBezTo>
                        <a:pt x="19185" y="23475"/>
                        <a:pt x="17121" y="21376"/>
                        <a:pt x="14285" y="21376"/>
                      </a:cubicBezTo>
                      <a:cubicBezTo>
                        <a:pt x="11355" y="21376"/>
                        <a:pt x="9218" y="23449"/>
                        <a:pt x="7875" y="27596"/>
                      </a:cubicBezTo>
                      <a:cubicBezTo>
                        <a:pt x="6870" y="30940"/>
                        <a:pt x="6400" y="34423"/>
                        <a:pt x="6481" y="37914"/>
                      </a:cubicBezTo>
                      <a:close/>
                      <a:moveTo>
                        <a:pt x="21842" y="57398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9" y="53133"/>
                        <a:pt x="19918" y="54624"/>
                        <a:pt x="18338" y="55588"/>
                      </a:cubicBezTo>
                      <a:cubicBezTo>
                        <a:pt x="16898" y="56688"/>
                        <a:pt x="15156" y="57320"/>
                        <a:pt x="13346" y="57398"/>
                      </a:cubicBezTo>
                      <a:cubicBezTo>
                        <a:pt x="8620" y="57398"/>
                        <a:pt x="5115" y="55377"/>
                        <a:pt x="2830" y="51337"/>
                      </a:cubicBezTo>
                      <a:cubicBezTo>
                        <a:pt x="943" y="47978"/>
                        <a:pt x="0" y="43504"/>
                        <a:pt x="0" y="37914"/>
                      </a:cubicBezTo>
                      <a:cubicBezTo>
                        <a:pt x="0" y="32325"/>
                        <a:pt x="943" y="27834"/>
                        <a:pt x="2830" y="24444"/>
                      </a:cubicBezTo>
                      <a:cubicBezTo>
                        <a:pt x="5115" y="20353"/>
                        <a:pt x="8620" y="18307"/>
                        <a:pt x="13346" y="18307"/>
                      </a:cubicBezTo>
                      <a:cubicBezTo>
                        <a:pt x="17119" y="18307"/>
                        <a:pt x="19904" y="20406"/>
                        <a:pt x="21700" y="24604"/>
                      </a:cubicBezTo>
                      <a:lnTo>
                        <a:pt x="21842" y="24604"/>
                      </a:lnTo>
                      <a:lnTo>
                        <a:pt x="21842" y="8639"/>
                      </a:lnTo>
                      <a:cubicBezTo>
                        <a:pt x="21842" y="6747"/>
                        <a:pt x="21322" y="5399"/>
                        <a:pt x="20282" y="4583"/>
                      </a:cubicBezTo>
                      <a:cubicBezTo>
                        <a:pt x="19502" y="3950"/>
                        <a:pt x="18185" y="3536"/>
                        <a:pt x="16324" y="3323"/>
                      </a:cubicBezTo>
                      <a:lnTo>
                        <a:pt x="16324" y="1945"/>
                      </a:lnTo>
                      <a:lnTo>
                        <a:pt x="27525" y="0"/>
                      </a:lnTo>
                      <a:lnTo>
                        <a:pt x="27525" y="48776"/>
                      </a:lnTo>
                      <a:cubicBezTo>
                        <a:pt x="27525" y="50747"/>
                        <a:pt x="28020" y="52127"/>
                        <a:pt x="29008" y="52916"/>
                      </a:cubicBezTo>
                      <a:cubicBezTo>
                        <a:pt x="29741" y="53519"/>
                        <a:pt x="31076" y="53925"/>
                        <a:pt x="33014" y="54134"/>
                      </a:cubicBezTo>
                      <a:lnTo>
                        <a:pt x="33014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044DDB9C-6A6F-DBF0-58EA-F9468A077A56}"/>
                    </a:ext>
                  </a:extLst>
                </p:cNvPr>
                <p:cNvSpPr/>
                <p:nvPr/>
              </p:nvSpPr>
              <p:spPr>
                <a:xfrm>
                  <a:off x="10706755" y="4952296"/>
                  <a:ext cx="29842" cy="39049"/>
                </a:xfrm>
                <a:custGeom>
                  <a:avLst/>
                  <a:gdLst>
                    <a:gd name="connsiteX0" fmla="*/ 29843 w 29842"/>
                    <a:gd name="connsiteY0" fmla="*/ 36649 h 39049"/>
                    <a:gd name="connsiteX1" fmla="*/ 29843 w 29842"/>
                    <a:gd name="connsiteY1" fmla="*/ 38346 h 39049"/>
                    <a:gd name="connsiteX2" fmla="*/ 24567 w 29842"/>
                    <a:gd name="connsiteY2" fmla="*/ 39050 h 39049"/>
                    <a:gd name="connsiteX3" fmla="*/ 19114 w 29842"/>
                    <a:gd name="connsiteY3" fmla="*/ 33137 h 39049"/>
                    <a:gd name="connsiteX4" fmla="*/ 18978 w 29842"/>
                    <a:gd name="connsiteY4" fmla="*/ 33137 h 39049"/>
                    <a:gd name="connsiteX5" fmla="*/ 8675 w 29842"/>
                    <a:gd name="connsiteY5" fmla="*/ 39050 h 39049"/>
                    <a:gd name="connsiteX6" fmla="*/ 1130 w 29842"/>
                    <a:gd name="connsiteY6" fmla="*/ 34644 h 39049"/>
                    <a:gd name="connsiteX7" fmla="*/ 2 w 29842"/>
                    <a:gd name="connsiteY7" fmla="*/ 29878 h 39049"/>
                    <a:gd name="connsiteX8" fmla="*/ 6973 w 29842"/>
                    <a:gd name="connsiteY8" fmla="*/ 19679 h 39049"/>
                    <a:gd name="connsiteX9" fmla="*/ 13667 w 29842"/>
                    <a:gd name="connsiteY9" fmla="*/ 18123 h 39049"/>
                    <a:gd name="connsiteX10" fmla="*/ 19114 w 29842"/>
                    <a:gd name="connsiteY10" fmla="*/ 17497 h 39049"/>
                    <a:gd name="connsiteX11" fmla="*/ 19114 w 29842"/>
                    <a:gd name="connsiteY11" fmla="*/ 14422 h 39049"/>
                    <a:gd name="connsiteX12" fmla="*/ 17135 w 29842"/>
                    <a:gd name="connsiteY12" fmla="*/ 4370 h 39049"/>
                    <a:gd name="connsiteX13" fmla="*/ 12958 w 29842"/>
                    <a:gd name="connsiteY13" fmla="*/ 2755 h 39049"/>
                    <a:gd name="connsiteX14" fmla="*/ 9236 w 29842"/>
                    <a:gd name="connsiteY14" fmla="*/ 3619 h 39049"/>
                    <a:gd name="connsiteX15" fmla="*/ 7895 w 29842"/>
                    <a:gd name="connsiteY15" fmla="*/ 7439 h 39049"/>
                    <a:gd name="connsiteX16" fmla="*/ 4498 w 29842"/>
                    <a:gd name="connsiteY16" fmla="*/ 11690 h 39049"/>
                    <a:gd name="connsiteX17" fmla="*/ 988 w 29842"/>
                    <a:gd name="connsiteY17" fmla="*/ 7988 h 39049"/>
                    <a:gd name="connsiteX18" fmla="*/ 7611 w 29842"/>
                    <a:gd name="connsiteY18" fmla="*/ 940 h 39049"/>
                    <a:gd name="connsiteX19" fmla="*/ 13029 w 29842"/>
                    <a:gd name="connsiteY19" fmla="*/ 0 h 39049"/>
                    <a:gd name="connsiteX20" fmla="*/ 23858 w 29842"/>
                    <a:gd name="connsiteY20" fmla="*/ 6019 h 39049"/>
                    <a:gd name="connsiteX21" fmla="*/ 24780 w 29842"/>
                    <a:gd name="connsiteY21" fmla="*/ 12991 h 39049"/>
                    <a:gd name="connsiteX22" fmla="*/ 24780 w 29842"/>
                    <a:gd name="connsiteY22" fmla="*/ 33148 h 39049"/>
                    <a:gd name="connsiteX23" fmla="*/ 27899 w 29842"/>
                    <a:gd name="connsiteY23" fmla="*/ 37010 h 39049"/>
                    <a:gd name="connsiteX24" fmla="*/ 29843 w 29842"/>
                    <a:gd name="connsiteY24" fmla="*/ 36649 h 39049"/>
                    <a:gd name="connsiteX25" fmla="*/ 19114 w 29842"/>
                    <a:gd name="connsiteY25" fmla="*/ 24959 h 39049"/>
                    <a:gd name="connsiteX26" fmla="*/ 19114 w 29842"/>
                    <a:gd name="connsiteY26" fmla="*/ 20193 h 39049"/>
                    <a:gd name="connsiteX27" fmla="*/ 6441 w 29842"/>
                    <a:gd name="connsiteY27" fmla="*/ 28578 h 39049"/>
                    <a:gd name="connsiteX28" fmla="*/ 7682 w 29842"/>
                    <a:gd name="connsiteY28" fmla="*/ 33308 h 39049"/>
                    <a:gd name="connsiteX29" fmla="*/ 11363 w 29842"/>
                    <a:gd name="connsiteY29" fmla="*/ 35673 h 39049"/>
                    <a:gd name="connsiteX30" fmla="*/ 17170 w 29842"/>
                    <a:gd name="connsiteY30" fmla="*/ 32208 h 39049"/>
                    <a:gd name="connsiteX31" fmla="*/ 19114 w 29842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2" h="39049">
                      <a:moveTo>
                        <a:pt x="29843" y="36649"/>
                      </a:moveTo>
                      <a:lnTo>
                        <a:pt x="29843" y="38346"/>
                      </a:lnTo>
                      <a:cubicBezTo>
                        <a:pt x="28124" y="38817"/>
                        <a:pt x="26350" y="39053"/>
                        <a:pt x="24567" y="39050"/>
                      </a:cubicBezTo>
                      <a:cubicBezTo>
                        <a:pt x="20935" y="39050"/>
                        <a:pt x="19118" y="37079"/>
                        <a:pt x="19114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48" y="39050"/>
                        <a:pt x="2733" y="37581"/>
                        <a:pt x="1130" y="34644"/>
                      </a:cubicBezTo>
                      <a:cubicBezTo>
                        <a:pt x="358" y="33177"/>
                        <a:pt x="-30" y="31537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1" y="18885"/>
                        <a:pt x="11380" y="18362"/>
                        <a:pt x="13667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4" y="5927"/>
                        <a:pt x="17135" y="4370"/>
                      </a:cubicBezTo>
                      <a:cubicBezTo>
                        <a:pt x="16213" y="3294"/>
                        <a:pt x="14821" y="2755"/>
                        <a:pt x="12958" y="2755"/>
                      </a:cubicBezTo>
                      <a:cubicBezTo>
                        <a:pt x="11209" y="2755"/>
                        <a:pt x="9969" y="3043"/>
                        <a:pt x="9236" y="3619"/>
                      </a:cubicBezTo>
                      <a:cubicBezTo>
                        <a:pt x="8344" y="4328"/>
                        <a:pt x="7895" y="5606"/>
                        <a:pt x="7895" y="7439"/>
                      </a:cubicBezTo>
                      <a:cubicBezTo>
                        <a:pt x="7895" y="10277"/>
                        <a:pt x="6762" y="11694"/>
                        <a:pt x="4498" y="11690"/>
                      </a:cubicBezTo>
                      <a:cubicBezTo>
                        <a:pt x="2158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5" y="338"/>
                        <a:pt x="11184" y="20"/>
                        <a:pt x="13029" y="0"/>
                      </a:cubicBezTo>
                      <a:cubicBezTo>
                        <a:pt x="18937" y="0"/>
                        <a:pt x="22547" y="2006"/>
                        <a:pt x="23858" y="6019"/>
                      </a:cubicBezTo>
                      <a:cubicBezTo>
                        <a:pt x="24524" y="8282"/>
                        <a:pt x="24835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19"/>
                        <a:pt x="25820" y="37005"/>
                        <a:pt x="27899" y="37010"/>
                      </a:cubicBezTo>
                      <a:cubicBezTo>
                        <a:pt x="28559" y="36963"/>
                        <a:pt x="29211" y="36842"/>
                        <a:pt x="29843" y="36649"/>
                      </a:cubicBezTo>
                      <a:close/>
                      <a:moveTo>
                        <a:pt x="19114" y="24959"/>
                      </a:moveTo>
                      <a:lnTo>
                        <a:pt x="19114" y="20193"/>
                      </a:lnTo>
                      <a:cubicBezTo>
                        <a:pt x="10666" y="20406"/>
                        <a:pt x="6441" y="23201"/>
                        <a:pt x="6441" y="28578"/>
                      </a:cubicBezTo>
                      <a:cubicBezTo>
                        <a:pt x="6413" y="30239"/>
                        <a:pt x="6843" y="31875"/>
                        <a:pt x="7682" y="33308"/>
                      </a:cubicBezTo>
                      <a:cubicBezTo>
                        <a:pt x="8627" y="34881"/>
                        <a:pt x="9850" y="35673"/>
                        <a:pt x="11363" y="35673"/>
                      </a:cubicBezTo>
                      <a:cubicBezTo>
                        <a:pt x="13750" y="35673"/>
                        <a:pt x="15686" y="34518"/>
                        <a:pt x="17170" y="32208"/>
                      </a:cubicBezTo>
                      <a:cubicBezTo>
                        <a:pt x="18501" y="30029"/>
                        <a:pt x="19176" y="27512"/>
                        <a:pt x="19114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E63375B1-4201-B20F-DB75-DD6F29F56FB7}"/>
                    </a:ext>
                  </a:extLst>
                </p:cNvPr>
                <p:cNvSpPr/>
                <p:nvPr/>
              </p:nvSpPr>
              <p:spPr>
                <a:xfrm>
                  <a:off x="10740066" y="4933965"/>
                  <a:ext cx="32990" cy="57379"/>
                </a:xfrm>
                <a:custGeom>
                  <a:avLst/>
                  <a:gdLst>
                    <a:gd name="connsiteX0" fmla="*/ 6481 w 32990"/>
                    <a:gd name="connsiteY0" fmla="*/ 37897 h 57379"/>
                    <a:gd name="connsiteX1" fmla="*/ 9435 w 32990"/>
                    <a:gd name="connsiteY1" fmla="*/ 51952 h 57379"/>
                    <a:gd name="connsiteX2" fmla="*/ 14285 w 32990"/>
                    <a:gd name="connsiteY2" fmla="*/ 54429 h 57379"/>
                    <a:gd name="connsiteX3" fmla="*/ 20477 w 32990"/>
                    <a:gd name="connsiteY3" fmla="*/ 48126 h 57379"/>
                    <a:gd name="connsiteX4" fmla="*/ 20477 w 32990"/>
                    <a:gd name="connsiteY4" fmla="*/ 27655 h 57379"/>
                    <a:gd name="connsiteX5" fmla="*/ 14285 w 32990"/>
                    <a:gd name="connsiteY5" fmla="*/ 21358 h 57379"/>
                    <a:gd name="connsiteX6" fmla="*/ 7875 w 32990"/>
                    <a:gd name="connsiteY6" fmla="*/ 27578 h 57379"/>
                    <a:gd name="connsiteX7" fmla="*/ 6481 w 32990"/>
                    <a:gd name="connsiteY7" fmla="*/ 37897 h 57379"/>
                    <a:gd name="connsiteX8" fmla="*/ 21842 w 32990"/>
                    <a:gd name="connsiteY8" fmla="*/ 57380 h 57379"/>
                    <a:gd name="connsiteX9" fmla="*/ 21842 w 32990"/>
                    <a:gd name="connsiteY9" fmla="*/ 51360 h 57379"/>
                    <a:gd name="connsiteX10" fmla="*/ 21700 w 32990"/>
                    <a:gd name="connsiteY10" fmla="*/ 51360 h 57379"/>
                    <a:gd name="connsiteX11" fmla="*/ 18338 w 32990"/>
                    <a:gd name="connsiteY11" fmla="*/ 55571 h 57379"/>
                    <a:gd name="connsiteX12" fmla="*/ 13346 w 32990"/>
                    <a:gd name="connsiteY12" fmla="*/ 57380 h 57379"/>
                    <a:gd name="connsiteX13" fmla="*/ 2830 w 32990"/>
                    <a:gd name="connsiteY13" fmla="*/ 51319 h 57379"/>
                    <a:gd name="connsiteX14" fmla="*/ 0 w 32990"/>
                    <a:gd name="connsiteY14" fmla="*/ 37897 h 57379"/>
                    <a:gd name="connsiteX15" fmla="*/ 2830 w 32990"/>
                    <a:gd name="connsiteY15" fmla="*/ 24427 h 57379"/>
                    <a:gd name="connsiteX16" fmla="*/ 13346 w 32990"/>
                    <a:gd name="connsiteY16" fmla="*/ 18289 h 57379"/>
                    <a:gd name="connsiteX17" fmla="*/ 21700 w 32990"/>
                    <a:gd name="connsiteY17" fmla="*/ 24586 h 57379"/>
                    <a:gd name="connsiteX18" fmla="*/ 21842 w 32990"/>
                    <a:gd name="connsiteY18" fmla="*/ 24586 h 57379"/>
                    <a:gd name="connsiteX19" fmla="*/ 21842 w 32990"/>
                    <a:gd name="connsiteY19" fmla="*/ 8621 h 57379"/>
                    <a:gd name="connsiteX20" fmla="*/ 20282 w 32990"/>
                    <a:gd name="connsiteY20" fmla="*/ 4565 h 57379"/>
                    <a:gd name="connsiteX21" fmla="*/ 16318 w 32990"/>
                    <a:gd name="connsiteY21" fmla="*/ 3305 h 57379"/>
                    <a:gd name="connsiteX22" fmla="*/ 16318 w 32990"/>
                    <a:gd name="connsiteY22" fmla="*/ 1928 h 57379"/>
                    <a:gd name="connsiteX23" fmla="*/ 27507 w 32990"/>
                    <a:gd name="connsiteY23" fmla="*/ 0 h 57379"/>
                    <a:gd name="connsiteX24" fmla="*/ 27507 w 32990"/>
                    <a:gd name="connsiteY24" fmla="*/ 48776 h 57379"/>
                    <a:gd name="connsiteX25" fmla="*/ 28996 w 32990"/>
                    <a:gd name="connsiteY25" fmla="*/ 52916 h 57379"/>
                    <a:gd name="connsiteX26" fmla="*/ 32990 w 32990"/>
                    <a:gd name="connsiteY26" fmla="*/ 54134 h 57379"/>
                    <a:gd name="connsiteX27" fmla="*/ 32990 w 32990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3" y="53564"/>
                        <a:pt x="12349" y="54502"/>
                        <a:pt x="14285" y="54429"/>
                      </a:cubicBezTo>
                      <a:cubicBezTo>
                        <a:pt x="17117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4" y="21358"/>
                        <a:pt x="14285" y="21358"/>
                      </a:cubicBezTo>
                      <a:cubicBezTo>
                        <a:pt x="11355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47" y="47960"/>
                        <a:pt x="4" y="43486"/>
                        <a:pt x="0" y="37897"/>
                      </a:cubicBezTo>
                      <a:cubicBezTo>
                        <a:pt x="-4" y="32307"/>
                        <a:pt x="939" y="27817"/>
                        <a:pt x="2830" y="24427"/>
                      </a:cubicBezTo>
                      <a:cubicBezTo>
                        <a:pt x="5122" y="20335"/>
                        <a:pt x="8627" y="18289"/>
                        <a:pt x="13346" y="18289"/>
                      </a:cubicBezTo>
                      <a:cubicBezTo>
                        <a:pt x="17123" y="18289"/>
                        <a:pt x="19908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8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4" y="52127"/>
                        <a:pt x="28996" y="52916"/>
                      </a:cubicBezTo>
                      <a:cubicBezTo>
                        <a:pt x="29723" y="53507"/>
                        <a:pt x="31058" y="53927"/>
                        <a:pt x="32990" y="54134"/>
                      </a:cubicBezTo>
                      <a:lnTo>
                        <a:pt x="32990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03EE04C0-179C-05B5-3386-4F1DFC63E3FB}"/>
                    </a:ext>
                  </a:extLst>
                </p:cNvPr>
                <p:cNvSpPr/>
                <p:nvPr/>
              </p:nvSpPr>
              <p:spPr>
                <a:xfrm>
                  <a:off x="10796457" y="4933965"/>
                  <a:ext cx="32995" cy="57379"/>
                </a:xfrm>
                <a:custGeom>
                  <a:avLst/>
                  <a:gdLst>
                    <a:gd name="connsiteX0" fmla="*/ 6481 w 32995"/>
                    <a:gd name="connsiteY0" fmla="*/ 37897 h 57379"/>
                    <a:gd name="connsiteX1" fmla="*/ 9435 w 32995"/>
                    <a:gd name="connsiteY1" fmla="*/ 51952 h 57379"/>
                    <a:gd name="connsiteX2" fmla="*/ 14280 w 32995"/>
                    <a:gd name="connsiteY2" fmla="*/ 54429 h 57379"/>
                    <a:gd name="connsiteX3" fmla="*/ 20477 w 32995"/>
                    <a:gd name="connsiteY3" fmla="*/ 48126 h 57379"/>
                    <a:gd name="connsiteX4" fmla="*/ 20477 w 32995"/>
                    <a:gd name="connsiteY4" fmla="*/ 27655 h 57379"/>
                    <a:gd name="connsiteX5" fmla="*/ 14280 w 32995"/>
                    <a:gd name="connsiteY5" fmla="*/ 21358 h 57379"/>
                    <a:gd name="connsiteX6" fmla="*/ 7875 w 32995"/>
                    <a:gd name="connsiteY6" fmla="*/ 27578 h 57379"/>
                    <a:gd name="connsiteX7" fmla="*/ 6481 w 32995"/>
                    <a:gd name="connsiteY7" fmla="*/ 37897 h 57379"/>
                    <a:gd name="connsiteX8" fmla="*/ 21842 w 32995"/>
                    <a:gd name="connsiteY8" fmla="*/ 57380 h 57379"/>
                    <a:gd name="connsiteX9" fmla="*/ 21842 w 32995"/>
                    <a:gd name="connsiteY9" fmla="*/ 51360 h 57379"/>
                    <a:gd name="connsiteX10" fmla="*/ 21700 w 32995"/>
                    <a:gd name="connsiteY10" fmla="*/ 51360 h 57379"/>
                    <a:gd name="connsiteX11" fmla="*/ 18338 w 32995"/>
                    <a:gd name="connsiteY11" fmla="*/ 55571 h 57379"/>
                    <a:gd name="connsiteX12" fmla="*/ 13346 w 32995"/>
                    <a:gd name="connsiteY12" fmla="*/ 57380 h 57379"/>
                    <a:gd name="connsiteX13" fmla="*/ 2830 w 32995"/>
                    <a:gd name="connsiteY13" fmla="*/ 51319 h 57379"/>
                    <a:gd name="connsiteX14" fmla="*/ 0 w 32995"/>
                    <a:gd name="connsiteY14" fmla="*/ 37897 h 57379"/>
                    <a:gd name="connsiteX15" fmla="*/ 2830 w 32995"/>
                    <a:gd name="connsiteY15" fmla="*/ 24427 h 57379"/>
                    <a:gd name="connsiteX16" fmla="*/ 13346 w 32995"/>
                    <a:gd name="connsiteY16" fmla="*/ 18289 h 57379"/>
                    <a:gd name="connsiteX17" fmla="*/ 21700 w 32995"/>
                    <a:gd name="connsiteY17" fmla="*/ 24586 h 57379"/>
                    <a:gd name="connsiteX18" fmla="*/ 21842 w 32995"/>
                    <a:gd name="connsiteY18" fmla="*/ 24586 h 57379"/>
                    <a:gd name="connsiteX19" fmla="*/ 21842 w 32995"/>
                    <a:gd name="connsiteY19" fmla="*/ 8621 h 57379"/>
                    <a:gd name="connsiteX20" fmla="*/ 20282 w 32995"/>
                    <a:gd name="connsiteY20" fmla="*/ 4565 h 57379"/>
                    <a:gd name="connsiteX21" fmla="*/ 16318 w 32995"/>
                    <a:gd name="connsiteY21" fmla="*/ 3305 h 57379"/>
                    <a:gd name="connsiteX22" fmla="*/ 16318 w 32995"/>
                    <a:gd name="connsiteY22" fmla="*/ 1928 h 57379"/>
                    <a:gd name="connsiteX23" fmla="*/ 27507 w 32995"/>
                    <a:gd name="connsiteY23" fmla="*/ 0 h 57379"/>
                    <a:gd name="connsiteX24" fmla="*/ 27507 w 32995"/>
                    <a:gd name="connsiteY24" fmla="*/ 48776 h 57379"/>
                    <a:gd name="connsiteX25" fmla="*/ 28990 w 32995"/>
                    <a:gd name="connsiteY25" fmla="*/ 52916 h 57379"/>
                    <a:gd name="connsiteX26" fmla="*/ 32996 w 32995"/>
                    <a:gd name="connsiteY26" fmla="*/ 54134 h 57379"/>
                    <a:gd name="connsiteX27" fmla="*/ 32996 w 32995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5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1" y="53562"/>
                        <a:pt x="12345" y="54500"/>
                        <a:pt x="14280" y="54429"/>
                      </a:cubicBezTo>
                      <a:cubicBezTo>
                        <a:pt x="17115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1" y="21358"/>
                        <a:pt x="14280" y="21358"/>
                      </a:cubicBezTo>
                      <a:cubicBezTo>
                        <a:pt x="11353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39" y="47960"/>
                        <a:pt x="-4" y="43486"/>
                        <a:pt x="0" y="37897"/>
                      </a:cubicBezTo>
                      <a:cubicBezTo>
                        <a:pt x="4" y="32307"/>
                        <a:pt x="947" y="27817"/>
                        <a:pt x="2830" y="24427"/>
                      </a:cubicBezTo>
                      <a:cubicBezTo>
                        <a:pt x="5115" y="20335"/>
                        <a:pt x="8620" y="18289"/>
                        <a:pt x="13346" y="18289"/>
                      </a:cubicBezTo>
                      <a:cubicBezTo>
                        <a:pt x="17120" y="18289"/>
                        <a:pt x="19904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2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2" y="52127"/>
                        <a:pt x="28990" y="52916"/>
                      </a:cubicBezTo>
                      <a:cubicBezTo>
                        <a:pt x="29723" y="53519"/>
                        <a:pt x="31058" y="53925"/>
                        <a:pt x="32996" y="54134"/>
                      </a:cubicBezTo>
                      <a:lnTo>
                        <a:pt x="32996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A5C0116C-DC69-2AA4-540B-36BB23A1D985}"/>
                    </a:ext>
                  </a:extLst>
                </p:cNvPr>
                <p:cNvSpPr/>
                <p:nvPr/>
              </p:nvSpPr>
              <p:spPr>
                <a:xfrm>
                  <a:off x="10832443" y="4952254"/>
                  <a:ext cx="27126" cy="39098"/>
                </a:xfrm>
                <a:custGeom>
                  <a:avLst/>
                  <a:gdLst>
                    <a:gd name="connsiteX0" fmla="*/ 26202 w 27126"/>
                    <a:gd name="connsiteY0" fmla="*/ 35076 h 39098"/>
                    <a:gd name="connsiteX1" fmla="*/ 26202 w 27126"/>
                    <a:gd name="connsiteY1" fmla="*/ 37678 h 39098"/>
                    <a:gd name="connsiteX2" fmla="*/ 17564 w 27126"/>
                    <a:gd name="connsiteY2" fmla="*/ 39091 h 39098"/>
                    <a:gd name="connsiteX3" fmla="*/ 2056 w 27126"/>
                    <a:gd name="connsiteY3" fmla="*/ 29837 h 39098"/>
                    <a:gd name="connsiteX4" fmla="*/ 0 w 27126"/>
                    <a:gd name="connsiteY4" fmla="*/ 18543 h 39098"/>
                    <a:gd name="connsiteX5" fmla="*/ 14729 w 27126"/>
                    <a:gd name="connsiteY5" fmla="*/ 0 h 39098"/>
                    <a:gd name="connsiteX6" fmla="*/ 25457 w 27126"/>
                    <a:gd name="connsiteY6" fmla="*/ 5984 h 39098"/>
                    <a:gd name="connsiteX7" fmla="*/ 27118 w 27126"/>
                    <a:gd name="connsiteY7" fmla="*/ 13541 h 39098"/>
                    <a:gd name="connsiteX8" fmla="*/ 27118 w 27126"/>
                    <a:gd name="connsiteY8" fmla="*/ 15315 h 39098"/>
                    <a:gd name="connsiteX9" fmla="*/ 6020 w 27126"/>
                    <a:gd name="connsiteY9" fmla="*/ 15315 h 39098"/>
                    <a:gd name="connsiteX10" fmla="*/ 9736 w 27126"/>
                    <a:gd name="connsiteY10" fmla="*/ 29606 h 39098"/>
                    <a:gd name="connsiteX11" fmla="*/ 21103 w 27126"/>
                    <a:gd name="connsiteY11" fmla="*/ 36111 h 39098"/>
                    <a:gd name="connsiteX12" fmla="*/ 26202 w 27126"/>
                    <a:gd name="connsiteY12" fmla="*/ 35076 h 39098"/>
                    <a:gd name="connsiteX13" fmla="*/ 6020 w 27126"/>
                    <a:gd name="connsiteY13" fmla="*/ 12677 h 39098"/>
                    <a:gd name="connsiteX14" fmla="*/ 20678 w 27126"/>
                    <a:gd name="connsiteY14" fmla="*/ 12677 h 39098"/>
                    <a:gd name="connsiteX15" fmla="*/ 17919 w 27126"/>
                    <a:gd name="connsiteY15" fmla="*/ 4210 h 39098"/>
                    <a:gd name="connsiteX16" fmla="*/ 13783 w 27126"/>
                    <a:gd name="connsiteY16" fmla="*/ 2755 h 39098"/>
                    <a:gd name="connsiteX17" fmla="*/ 6918 w 27126"/>
                    <a:gd name="connsiteY17" fmla="*/ 8544 h 39098"/>
                    <a:gd name="connsiteX18" fmla="*/ 6020 w 27126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6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5" y="39091"/>
                        <a:pt x="4746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4" y="0"/>
                        <a:pt x="23260" y="1994"/>
                        <a:pt x="25457" y="5984"/>
                      </a:cubicBezTo>
                      <a:cubicBezTo>
                        <a:pt x="26634" y="8324"/>
                        <a:pt x="27204" y="10923"/>
                        <a:pt x="27118" y="13541"/>
                      </a:cubicBezTo>
                      <a:lnTo>
                        <a:pt x="27118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59" y="25720"/>
                        <a:pt x="9736" y="29606"/>
                      </a:cubicBezTo>
                      <a:cubicBezTo>
                        <a:pt x="12494" y="33942"/>
                        <a:pt x="16282" y="36111"/>
                        <a:pt x="21103" y="36111"/>
                      </a:cubicBezTo>
                      <a:cubicBezTo>
                        <a:pt x="22863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8" y="5968"/>
                        <a:pt x="17919" y="4210"/>
                      </a:cubicBezTo>
                      <a:cubicBezTo>
                        <a:pt x="16782" y="3206"/>
                        <a:pt x="15298" y="2684"/>
                        <a:pt x="13783" y="2755"/>
                      </a:cubicBezTo>
                      <a:cubicBezTo>
                        <a:pt x="10597" y="2755"/>
                        <a:pt x="8308" y="4685"/>
                        <a:pt x="6918" y="8544"/>
                      </a:cubicBezTo>
                      <a:cubicBezTo>
                        <a:pt x="6381" y="9859"/>
                        <a:pt x="6078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CCAFF2AD-AABA-1C87-DC12-AF68C6493073}"/>
                    </a:ext>
                  </a:extLst>
                </p:cNvPr>
                <p:cNvSpPr/>
                <p:nvPr/>
              </p:nvSpPr>
              <p:spPr>
                <a:xfrm>
                  <a:off x="10879429" y="4935479"/>
                  <a:ext cx="51168" cy="55079"/>
                </a:xfrm>
                <a:custGeom>
                  <a:avLst/>
                  <a:gdLst>
                    <a:gd name="connsiteX0" fmla="*/ 0 w 51168"/>
                    <a:gd name="connsiteY0" fmla="*/ 55080 h 55079"/>
                    <a:gd name="connsiteX1" fmla="*/ 0 w 51168"/>
                    <a:gd name="connsiteY1" fmla="*/ 53465 h 55079"/>
                    <a:gd name="connsiteX2" fmla="*/ 6552 w 51168"/>
                    <a:gd name="connsiteY2" fmla="*/ 49959 h 55079"/>
                    <a:gd name="connsiteX3" fmla="*/ 8673 w 51168"/>
                    <a:gd name="connsiteY3" fmla="*/ 44448 h 55079"/>
                    <a:gd name="connsiteX4" fmla="*/ 23685 w 51168"/>
                    <a:gd name="connsiteY4" fmla="*/ 0 h 55079"/>
                    <a:gd name="connsiteX5" fmla="*/ 27756 w 51168"/>
                    <a:gd name="connsiteY5" fmla="*/ 0 h 55079"/>
                    <a:gd name="connsiteX6" fmla="*/ 42850 w 51168"/>
                    <a:gd name="connsiteY6" fmla="*/ 45081 h 55079"/>
                    <a:gd name="connsiteX7" fmla="*/ 47346 w 51168"/>
                    <a:gd name="connsiteY7" fmla="*/ 52443 h 55079"/>
                    <a:gd name="connsiteX8" fmla="*/ 51169 w 51168"/>
                    <a:gd name="connsiteY8" fmla="*/ 53465 h 55079"/>
                    <a:gd name="connsiteX9" fmla="*/ 51169 w 51168"/>
                    <a:gd name="connsiteY9" fmla="*/ 55080 h 55079"/>
                    <a:gd name="connsiteX10" fmla="*/ 32322 w 51168"/>
                    <a:gd name="connsiteY10" fmla="*/ 55080 h 55079"/>
                    <a:gd name="connsiteX11" fmla="*/ 32322 w 51168"/>
                    <a:gd name="connsiteY11" fmla="*/ 53465 h 55079"/>
                    <a:gd name="connsiteX12" fmla="*/ 37456 w 51168"/>
                    <a:gd name="connsiteY12" fmla="*/ 50710 h 55079"/>
                    <a:gd name="connsiteX13" fmla="*/ 36818 w 51168"/>
                    <a:gd name="connsiteY13" fmla="*/ 47322 h 55079"/>
                    <a:gd name="connsiteX14" fmla="*/ 33398 w 51168"/>
                    <a:gd name="connsiteY14" fmla="*/ 37086 h 55079"/>
                    <a:gd name="connsiteX15" fmla="*/ 15201 w 51168"/>
                    <a:gd name="connsiteY15" fmla="*/ 37086 h 55079"/>
                    <a:gd name="connsiteX16" fmla="*/ 12129 w 51168"/>
                    <a:gd name="connsiteY16" fmla="*/ 46766 h 55079"/>
                    <a:gd name="connsiteX17" fmla="*/ 11243 w 51168"/>
                    <a:gd name="connsiteY17" fmla="*/ 50544 h 55079"/>
                    <a:gd name="connsiteX18" fmla="*/ 13683 w 51168"/>
                    <a:gd name="connsiteY18" fmla="*/ 53223 h 55079"/>
                    <a:gd name="connsiteX19" fmla="*/ 16377 w 51168"/>
                    <a:gd name="connsiteY19" fmla="*/ 53460 h 55079"/>
                    <a:gd name="connsiteX20" fmla="*/ 16377 w 51168"/>
                    <a:gd name="connsiteY20" fmla="*/ 55074 h 55079"/>
                    <a:gd name="connsiteX21" fmla="*/ 24359 w 51168"/>
                    <a:gd name="connsiteY21" fmla="*/ 9059 h 55079"/>
                    <a:gd name="connsiteX22" fmla="*/ 16217 w 51168"/>
                    <a:gd name="connsiteY22" fmla="*/ 33858 h 55079"/>
                    <a:gd name="connsiteX23" fmla="*/ 32393 w 51168"/>
                    <a:gd name="connsiteY23" fmla="*/ 33858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68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8" y="52296"/>
                        <a:pt x="6552" y="49959"/>
                      </a:cubicBezTo>
                      <a:cubicBezTo>
                        <a:pt x="7373" y="48168"/>
                        <a:pt x="8082" y="46327"/>
                        <a:pt x="8673" y="44448"/>
                      </a:cubicBezTo>
                      <a:lnTo>
                        <a:pt x="23685" y="0"/>
                      </a:lnTo>
                      <a:lnTo>
                        <a:pt x="27756" y="0"/>
                      </a:lnTo>
                      <a:lnTo>
                        <a:pt x="42850" y="45081"/>
                      </a:lnTo>
                      <a:cubicBezTo>
                        <a:pt x="44127" y="48857"/>
                        <a:pt x="45625" y="51311"/>
                        <a:pt x="47346" y="52443"/>
                      </a:cubicBezTo>
                      <a:cubicBezTo>
                        <a:pt x="48490" y="53159"/>
                        <a:pt x="49821" y="53515"/>
                        <a:pt x="51169" y="53465"/>
                      </a:cubicBezTo>
                      <a:lnTo>
                        <a:pt x="51169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9" y="53465"/>
                        <a:pt x="37461" y="52547"/>
                        <a:pt x="37456" y="50710"/>
                      </a:cubicBezTo>
                      <a:cubicBezTo>
                        <a:pt x="37423" y="49554"/>
                        <a:pt x="37207" y="48410"/>
                        <a:pt x="36818" y="47322"/>
                      </a:cubicBezTo>
                      <a:lnTo>
                        <a:pt x="33398" y="37086"/>
                      </a:lnTo>
                      <a:lnTo>
                        <a:pt x="15201" y="37086"/>
                      </a:lnTo>
                      <a:lnTo>
                        <a:pt x="12129" y="46766"/>
                      </a:lnTo>
                      <a:cubicBezTo>
                        <a:pt x="11674" y="47982"/>
                        <a:pt x="11376" y="49252"/>
                        <a:pt x="11243" y="50544"/>
                      </a:cubicBezTo>
                      <a:cubicBezTo>
                        <a:pt x="11243" y="52019"/>
                        <a:pt x="12056" y="52911"/>
                        <a:pt x="13683" y="53223"/>
                      </a:cubicBezTo>
                      <a:cubicBezTo>
                        <a:pt x="14570" y="53398"/>
                        <a:pt x="15473" y="53478"/>
                        <a:pt x="16377" y="53460"/>
                      </a:cubicBezTo>
                      <a:lnTo>
                        <a:pt x="16377" y="55074"/>
                      </a:lnTo>
                      <a:close/>
                      <a:moveTo>
                        <a:pt x="24359" y="9059"/>
                      </a:moveTo>
                      <a:lnTo>
                        <a:pt x="16217" y="33858"/>
                      </a:lnTo>
                      <a:lnTo>
                        <a:pt x="32393" y="3385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8" name="Freeform 457">
                  <a:extLst>
                    <a:ext uri="{FF2B5EF4-FFF2-40B4-BE49-F238E27FC236}">
                      <a16:creationId xmlns:a16="http://schemas.microsoft.com/office/drawing/2014/main" id="{6FE7D8F7-B067-31E0-942D-EBEF4F9820B9}"/>
                    </a:ext>
                  </a:extLst>
                </p:cNvPr>
                <p:cNvSpPr/>
                <p:nvPr/>
              </p:nvSpPr>
              <p:spPr>
                <a:xfrm>
                  <a:off x="10930166" y="4933948"/>
                  <a:ext cx="16672" cy="56611"/>
                </a:xfrm>
                <a:custGeom>
                  <a:avLst/>
                  <a:gdLst>
                    <a:gd name="connsiteX0" fmla="*/ 0 w 16672"/>
                    <a:gd name="connsiteY0" fmla="*/ 56611 h 56611"/>
                    <a:gd name="connsiteX1" fmla="*/ 0 w 16672"/>
                    <a:gd name="connsiteY1" fmla="*/ 55233 h 56611"/>
                    <a:gd name="connsiteX2" fmla="*/ 4248 w 16672"/>
                    <a:gd name="connsiteY2" fmla="*/ 53897 h 56611"/>
                    <a:gd name="connsiteX3" fmla="*/ 5524 w 16672"/>
                    <a:gd name="connsiteY3" fmla="*/ 49208 h 56611"/>
                    <a:gd name="connsiteX4" fmla="*/ 5524 w 16672"/>
                    <a:gd name="connsiteY4" fmla="*/ 8621 h 56611"/>
                    <a:gd name="connsiteX5" fmla="*/ 4000 w 16672"/>
                    <a:gd name="connsiteY5" fmla="*/ 4523 h 56611"/>
                    <a:gd name="connsiteX6" fmla="*/ 0 w 16672"/>
                    <a:gd name="connsiteY6" fmla="*/ 3305 h 56611"/>
                    <a:gd name="connsiteX7" fmla="*/ 0 w 16672"/>
                    <a:gd name="connsiteY7" fmla="*/ 1928 h 56611"/>
                    <a:gd name="connsiteX8" fmla="*/ 11148 w 16672"/>
                    <a:gd name="connsiteY8" fmla="*/ 0 h 56611"/>
                    <a:gd name="connsiteX9" fmla="*/ 11148 w 16672"/>
                    <a:gd name="connsiteY9" fmla="*/ 49208 h 56611"/>
                    <a:gd name="connsiteX10" fmla="*/ 13771 w 16672"/>
                    <a:gd name="connsiteY10" fmla="*/ 54802 h 56611"/>
                    <a:gd name="connsiteX11" fmla="*/ 16672 w 16672"/>
                    <a:gd name="connsiteY11" fmla="*/ 55233 h 56611"/>
                    <a:gd name="connsiteX12" fmla="*/ 16672 w 16672"/>
                    <a:gd name="connsiteY12" fmla="*/ 56611 h 5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1">
                      <a:moveTo>
                        <a:pt x="0" y="56611"/>
                      </a:moveTo>
                      <a:lnTo>
                        <a:pt x="0" y="55233"/>
                      </a:lnTo>
                      <a:cubicBezTo>
                        <a:pt x="2001" y="55233"/>
                        <a:pt x="3417" y="54788"/>
                        <a:pt x="4248" y="53897"/>
                      </a:cubicBezTo>
                      <a:cubicBezTo>
                        <a:pt x="5093" y="53004"/>
                        <a:pt x="5524" y="51443"/>
                        <a:pt x="5524" y="49208"/>
                      </a:cubicBezTo>
                      <a:lnTo>
                        <a:pt x="5524" y="8621"/>
                      </a:lnTo>
                      <a:cubicBezTo>
                        <a:pt x="5524" y="6705"/>
                        <a:pt x="5010" y="5339"/>
                        <a:pt x="4000" y="4523"/>
                      </a:cubicBezTo>
                      <a:cubicBezTo>
                        <a:pt x="3220" y="3932"/>
                        <a:pt x="1885" y="3518"/>
                        <a:pt x="0" y="3305"/>
                      </a:cubicBezTo>
                      <a:lnTo>
                        <a:pt x="0" y="1928"/>
                      </a:lnTo>
                      <a:lnTo>
                        <a:pt x="11148" y="0"/>
                      </a:lnTo>
                      <a:lnTo>
                        <a:pt x="11148" y="49208"/>
                      </a:lnTo>
                      <a:cubicBezTo>
                        <a:pt x="11148" y="52307"/>
                        <a:pt x="12023" y="54171"/>
                        <a:pt x="13771" y="54802"/>
                      </a:cubicBezTo>
                      <a:cubicBezTo>
                        <a:pt x="14706" y="55115"/>
                        <a:pt x="15687" y="55261"/>
                        <a:pt x="16672" y="55233"/>
                      </a:cubicBezTo>
                      <a:lnTo>
                        <a:pt x="16672" y="566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C20CD26C-F9E9-9B59-61FE-9FEAF5F36E83}"/>
                    </a:ext>
                  </a:extLst>
                </p:cNvPr>
                <p:cNvSpPr/>
                <p:nvPr/>
              </p:nvSpPr>
              <p:spPr>
                <a:xfrm>
                  <a:off x="10949674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9"/>
                        <a:pt x="4212" y="52366"/>
                      </a:cubicBezTo>
                      <a:cubicBezTo>
                        <a:pt x="5040" y="51474"/>
                        <a:pt x="5488" y="49883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5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1"/>
                        <a:pt x="5887" y="8819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7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B84544C3-78B6-1111-7BE6-ED89C265D411}"/>
                    </a:ext>
                  </a:extLst>
                </p:cNvPr>
                <p:cNvSpPr/>
                <p:nvPr/>
              </p:nvSpPr>
              <p:spPr>
                <a:xfrm>
                  <a:off x="10969454" y="4952245"/>
                  <a:ext cx="27040" cy="39107"/>
                </a:xfrm>
                <a:custGeom>
                  <a:avLst/>
                  <a:gdLst>
                    <a:gd name="connsiteX0" fmla="*/ 26178 w 27040"/>
                    <a:gd name="connsiteY0" fmla="*/ 35481 h 39107"/>
                    <a:gd name="connsiteX1" fmla="*/ 26178 w 27040"/>
                    <a:gd name="connsiteY1" fmla="*/ 37846 h 39107"/>
                    <a:gd name="connsiteX2" fmla="*/ 18403 w 27040"/>
                    <a:gd name="connsiteY2" fmla="*/ 39100 h 39107"/>
                    <a:gd name="connsiteX3" fmla="*/ 4455 w 27040"/>
                    <a:gd name="connsiteY3" fmla="*/ 33512 h 39107"/>
                    <a:gd name="connsiteX4" fmla="*/ 0 w 27040"/>
                    <a:gd name="connsiteY4" fmla="*/ 18469 h 39107"/>
                    <a:gd name="connsiteX5" fmla="*/ 6759 w 27040"/>
                    <a:gd name="connsiteY5" fmla="*/ 2291 h 39107"/>
                    <a:gd name="connsiteX6" fmla="*/ 15680 w 27040"/>
                    <a:gd name="connsiteY6" fmla="*/ 9 h 39107"/>
                    <a:gd name="connsiteX7" fmla="*/ 23006 w 27040"/>
                    <a:gd name="connsiteY7" fmla="*/ 1422 h 39107"/>
                    <a:gd name="connsiteX8" fmla="*/ 27041 w 27040"/>
                    <a:gd name="connsiteY8" fmla="*/ 7607 h 39107"/>
                    <a:gd name="connsiteX9" fmla="*/ 23644 w 27040"/>
                    <a:gd name="connsiteY9" fmla="*/ 11462 h 39107"/>
                    <a:gd name="connsiteX10" fmla="*/ 20849 w 27040"/>
                    <a:gd name="connsiteY10" fmla="*/ 9807 h 39107"/>
                    <a:gd name="connsiteX11" fmla="*/ 19715 w 27040"/>
                    <a:gd name="connsiteY11" fmla="*/ 6229 h 39107"/>
                    <a:gd name="connsiteX12" fmla="*/ 14723 w 27040"/>
                    <a:gd name="connsiteY12" fmla="*/ 2764 h 39107"/>
                    <a:gd name="connsiteX13" fmla="*/ 7149 w 27040"/>
                    <a:gd name="connsiteY13" fmla="*/ 8512 h 39107"/>
                    <a:gd name="connsiteX14" fmla="*/ 5997 w 27040"/>
                    <a:gd name="connsiteY14" fmla="*/ 15808 h 39107"/>
                    <a:gd name="connsiteX15" fmla="*/ 13606 w 27040"/>
                    <a:gd name="connsiteY15" fmla="*/ 33252 h 39107"/>
                    <a:gd name="connsiteX16" fmla="*/ 22108 w 27040"/>
                    <a:gd name="connsiteY16" fmla="*/ 36126 h 39107"/>
                    <a:gd name="connsiteX17" fmla="*/ 26178 w 27040"/>
                    <a:gd name="connsiteY17" fmla="*/ 35481 h 3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40" h="39107">
                      <a:moveTo>
                        <a:pt x="26178" y="35481"/>
                      </a:moveTo>
                      <a:lnTo>
                        <a:pt x="26178" y="37846"/>
                      </a:lnTo>
                      <a:cubicBezTo>
                        <a:pt x="23687" y="38745"/>
                        <a:pt x="21050" y="39170"/>
                        <a:pt x="18403" y="39100"/>
                      </a:cubicBezTo>
                      <a:cubicBezTo>
                        <a:pt x="12224" y="39100"/>
                        <a:pt x="7574" y="37237"/>
                        <a:pt x="4455" y="33512"/>
                      </a:cubicBezTo>
                      <a:cubicBezTo>
                        <a:pt x="1485" y="29941"/>
                        <a:pt x="0" y="24926"/>
                        <a:pt x="0" y="18469"/>
                      </a:cubicBezTo>
                      <a:cubicBezTo>
                        <a:pt x="0" y="10652"/>
                        <a:pt x="2253" y="5260"/>
                        <a:pt x="6759" y="2291"/>
                      </a:cubicBezTo>
                      <a:cubicBezTo>
                        <a:pt x="9094" y="766"/>
                        <a:pt x="12068" y="5"/>
                        <a:pt x="15680" y="9"/>
                      </a:cubicBezTo>
                      <a:cubicBezTo>
                        <a:pt x="18197" y="-73"/>
                        <a:pt x="20700" y="410"/>
                        <a:pt x="23006" y="1422"/>
                      </a:cubicBezTo>
                      <a:cubicBezTo>
                        <a:pt x="25700" y="2711"/>
                        <a:pt x="27045" y="4773"/>
                        <a:pt x="27041" y="7607"/>
                      </a:cubicBezTo>
                      <a:cubicBezTo>
                        <a:pt x="27041" y="10177"/>
                        <a:pt x="25908" y="11462"/>
                        <a:pt x="23644" y="11462"/>
                      </a:cubicBezTo>
                      <a:cubicBezTo>
                        <a:pt x="22472" y="11494"/>
                        <a:pt x="21385" y="10850"/>
                        <a:pt x="20849" y="9807"/>
                      </a:cubicBezTo>
                      <a:cubicBezTo>
                        <a:pt x="20311" y="8671"/>
                        <a:pt x="19929" y="7468"/>
                        <a:pt x="19715" y="6229"/>
                      </a:cubicBezTo>
                      <a:cubicBezTo>
                        <a:pt x="19195" y="3916"/>
                        <a:pt x="17531" y="2760"/>
                        <a:pt x="14723" y="2764"/>
                      </a:cubicBezTo>
                      <a:cubicBezTo>
                        <a:pt x="11178" y="2764"/>
                        <a:pt x="8653" y="4680"/>
                        <a:pt x="7149" y="8512"/>
                      </a:cubicBezTo>
                      <a:cubicBezTo>
                        <a:pt x="6327" y="10854"/>
                        <a:pt x="5937" y="13327"/>
                        <a:pt x="5997" y="15808"/>
                      </a:cubicBezTo>
                      <a:cubicBezTo>
                        <a:pt x="5997" y="23499"/>
                        <a:pt x="8533" y="29314"/>
                        <a:pt x="13606" y="33252"/>
                      </a:cubicBezTo>
                      <a:cubicBezTo>
                        <a:pt x="16024" y="35163"/>
                        <a:pt x="19027" y="36178"/>
                        <a:pt x="22108" y="36126"/>
                      </a:cubicBezTo>
                      <a:cubicBezTo>
                        <a:pt x="23486" y="36082"/>
                        <a:pt x="24854" y="35865"/>
                        <a:pt x="26178" y="3548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83F0D02F-6351-15B8-B8F6-C8EE0B8BDC42}"/>
                    </a:ext>
                  </a:extLst>
                </p:cNvPr>
                <p:cNvSpPr/>
                <p:nvPr/>
              </p:nvSpPr>
              <p:spPr>
                <a:xfrm>
                  <a:off x="11000783" y="4952296"/>
                  <a:ext cx="29830" cy="39049"/>
                </a:xfrm>
                <a:custGeom>
                  <a:avLst/>
                  <a:gdLst>
                    <a:gd name="connsiteX0" fmla="*/ 29831 w 29830"/>
                    <a:gd name="connsiteY0" fmla="*/ 36649 h 39049"/>
                    <a:gd name="connsiteX1" fmla="*/ 29831 w 29830"/>
                    <a:gd name="connsiteY1" fmla="*/ 38346 h 39049"/>
                    <a:gd name="connsiteX2" fmla="*/ 24549 w 29830"/>
                    <a:gd name="connsiteY2" fmla="*/ 39050 h 39049"/>
                    <a:gd name="connsiteX3" fmla="*/ 19102 w 29830"/>
                    <a:gd name="connsiteY3" fmla="*/ 33137 h 39049"/>
                    <a:gd name="connsiteX4" fmla="*/ 18978 w 29830"/>
                    <a:gd name="connsiteY4" fmla="*/ 33137 h 39049"/>
                    <a:gd name="connsiteX5" fmla="*/ 8675 w 29830"/>
                    <a:gd name="connsiteY5" fmla="*/ 39050 h 39049"/>
                    <a:gd name="connsiteX6" fmla="*/ 1136 w 29830"/>
                    <a:gd name="connsiteY6" fmla="*/ 34644 h 39049"/>
                    <a:gd name="connsiteX7" fmla="*/ 2 w 29830"/>
                    <a:gd name="connsiteY7" fmla="*/ 29878 h 39049"/>
                    <a:gd name="connsiteX8" fmla="*/ 6973 w 29830"/>
                    <a:gd name="connsiteY8" fmla="*/ 19679 h 39049"/>
                    <a:gd name="connsiteX9" fmla="*/ 13661 w 29830"/>
                    <a:gd name="connsiteY9" fmla="*/ 18123 h 39049"/>
                    <a:gd name="connsiteX10" fmla="*/ 19114 w 29830"/>
                    <a:gd name="connsiteY10" fmla="*/ 17497 h 39049"/>
                    <a:gd name="connsiteX11" fmla="*/ 19114 w 29830"/>
                    <a:gd name="connsiteY11" fmla="*/ 14422 h 39049"/>
                    <a:gd name="connsiteX12" fmla="*/ 17129 w 29830"/>
                    <a:gd name="connsiteY12" fmla="*/ 4370 h 39049"/>
                    <a:gd name="connsiteX13" fmla="*/ 12952 w 29830"/>
                    <a:gd name="connsiteY13" fmla="*/ 2755 h 39049"/>
                    <a:gd name="connsiteX14" fmla="*/ 9236 w 29830"/>
                    <a:gd name="connsiteY14" fmla="*/ 3619 h 39049"/>
                    <a:gd name="connsiteX15" fmla="*/ 7889 w 29830"/>
                    <a:gd name="connsiteY15" fmla="*/ 7439 h 39049"/>
                    <a:gd name="connsiteX16" fmla="*/ 4492 w 29830"/>
                    <a:gd name="connsiteY16" fmla="*/ 11690 h 39049"/>
                    <a:gd name="connsiteX17" fmla="*/ 988 w 29830"/>
                    <a:gd name="connsiteY17" fmla="*/ 7988 h 39049"/>
                    <a:gd name="connsiteX18" fmla="*/ 7611 w 29830"/>
                    <a:gd name="connsiteY18" fmla="*/ 940 h 39049"/>
                    <a:gd name="connsiteX19" fmla="*/ 13023 w 29830"/>
                    <a:gd name="connsiteY19" fmla="*/ 0 h 39049"/>
                    <a:gd name="connsiteX20" fmla="*/ 23858 w 29830"/>
                    <a:gd name="connsiteY20" fmla="*/ 6019 h 39049"/>
                    <a:gd name="connsiteX21" fmla="*/ 24780 w 29830"/>
                    <a:gd name="connsiteY21" fmla="*/ 12991 h 39049"/>
                    <a:gd name="connsiteX22" fmla="*/ 24780 w 29830"/>
                    <a:gd name="connsiteY22" fmla="*/ 33148 h 39049"/>
                    <a:gd name="connsiteX23" fmla="*/ 27893 w 29830"/>
                    <a:gd name="connsiteY23" fmla="*/ 37010 h 39049"/>
                    <a:gd name="connsiteX24" fmla="*/ 29831 w 29830"/>
                    <a:gd name="connsiteY24" fmla="*/ 36649 h 39049"/>
                    <a:gd name="connsiteX25" fmla="*/ 19102 w 29830"/>
                    <a:gd name="connsiteY25" fmla="*/ 24959 h 39049"/>
                    <a:gd name="connsiteX26" fmla="*/ 19102 w 29830"/>
                    <a:gd name="connsiteY26" fmla="*/ 20193 h 39049"/>
                    <a:gd name="connsiteX27" fmla="*/ 6429 w 29830"/>
                    <a:gd name="connsiteY27" fmla="*/ 28578 h 39049"/>
                    <a:gd name="connsiteX28" fmla="*/ 7664 w 29830"/>
                    <a:gd name="connsiteY28" fmla="*/ 33308 h 39049"/>
                    <a:gd name="connsiteX29" fmla="*/ 11345 w 29830"/>
                    <a:gd name="connsiteY29" fmla="*/ 35673 h 39049"/>
                    <a:gd name="connsiteX30" fmla="*/ 17152 w 29830"/>
                    <a:gd name="connsiteY30" fmla="*/ 32208 h 39049"/>
                    <a:gd name="connsiteX31" fmla="*/ 19102 w 29830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30" h="39049">
                      <a:moveTo>
                        <a:pt x="29831" y="36649"/>
                      </a:moveTo>
                      <a:lnTo>
                        <a:pt x="29831" y="38346"/>
                      </a:lnTo>
                      <a:cubicBezTo>
                        <a:pt x="28112" y="38817"/>
                        <a:pt x="26333" y="39053"/>
                        <a:pt x="24549" y="39050"/>
                      </a:cubicBezTo>
                      <a:cubicBezTo>
                        <a:pt x="20916" y="39050"/>
                        <a:pt x="19098" y="37079"/>
                        <a:pt x="19102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56" y="39050"/>
                        <a:pt x="2743" y="37581"/>
                        <a:pt x="1136" y="34644"/>
                      </a:cubicBezTo>
                      <a:cubicBezTo>
                        <a:pt x="361" y="33177"/>
                        <a:pt x="-29" y="31538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0" y="18886"/>
                        <a:pt x="11376" y="18364"/>
                        <a:pt x="13661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2" y="5927"/>
                        <a:pt x="17129" y="4370"/>
                      </a:cubicBezTo>
                      <a:cubicBezTo>
                        <a:pt x="16207" y="3294"/>
                        <a:pt x="14819" y="2755"/>
                        <a:pt x="12952" y="2755"/>
                      </a:cubicBezTo>
                      <a:cubicBezTo>
                        <a:pt x="11179" y="2755"/>
                        <a:pt x="9998" y="3045"/>
                        <a:pt x="9236" y="3619"/>
                      </a:cubicBezTo>
                      <a:cubicBezTo>
                        <a:pt x="8338" y="4328"/>
                        <a:pt x="7889" y="5606"/>
                        <a:pt x="7889" y="7439"/>
                      </a:cubicBezTo>
                      <a:cubicBezTo>
                        <a:pt x="7889" y="10277"/>
                        <a:pt x="6756" y="11694"/>
                        <a:pt x="4492" y="11690"/>
                      </a:cubicBezTo>
                      <a:cubicBezTo>
                        <a:pt x="2156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3" y="338"/>
                        <a:pt x="11180" y="21"/>
                        <a:pt x="13023" y="0"/>
                      </a:cubicBezTo>
                      <a:cubicBezTo>
                        <a:pt x="18931" y="0"/>
                        <a:pt x="22541" y="2006"/>
                        <a:pt x="23858" y="6019"/>
                      </a:cubicBezTo>
                      <a:cubicBezTo>
                        <a:pt x="24526" y="8282"/>
                        <a:pt x="24833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21"/>
                        <a:pt x="25813" y="37010"/>
                        <a:pt x="27893" y="37010"/>
                      </a:cubicBezTo>
                      <a:cubicBezTo>
                        <a:pt x="28549" y="36962"/>
                        <a:pt x="29199" y="36841"/>
                        <a:pt x="29831" y="36649"/>
                      </a:cubicBezTo>
                      <a:close/>
                      <a:moveTo>
                        <a:pt x="19102" y="24959"/>
                      </a:moveTo>
                      <a:lnTo>
                        <a:pt x="19102" y="20193"/>
                      </a:lnTo>
                      <a:cubicBezTo>
                        <a:pt x="10646" y="20406"/>
                        <a:pt x="6422" y="23201"/>
                        <a:pt x="6429" y="28578"/>
                      </a:cubicBezTo>
                      <a:cubicBezTo>
                        <a:pt x="6402" y="30237"/>
                        <a:pt x="6829" y="31874"/>
                        <a:pt x="7664" y="33308"/>
                      </a:cubicBezTo>
                      <a:cubicBezTo>
                        <a:pt x="8610" y="34881"/>
                        <a:pt x="9838" y="35673"/>
                        <a:pt x="11345" y="35673"/>
                      </a:cubicBezTo>
                      <a:cubicBezTo>
                        <a:pt x="13732" y="35673"/>
                        <a:pt x="15668" y="34518"/>
                        <a:pt x="17152" y="32208"/>
                      </a:cubicBezTo>
                      <a:cubicBezTo>
                        <a:pt x="18488" y="30031"/>
                        <a:pt x="19165" y="27513"/>
                        <a:pt x="19102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5B757EC3-4776-B256-1453-B726DA44A727}"/>
                    </a:ext>
                  </a:extLst>
                </p:cNvPr>
                <p:cNvSpPr/>
                <p:nvPr/>
              </p:nvSpPr>
              <p:spPr>
                <a:xfrm>
                  <a:off x="11033024" y="4952254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304 h 38304"/>
                    <a:gd name="connsiteX1" fmla="*/ 0 w 36647"/>
                    <a:gd name="connsiteY1" fmla="*/ 36927 h 38304"/>
                    <a:gd name="connsiteX2" fmla="*/ 4212 w 36647"/>
                    <a:gd name="connsiteY2" fmla="*/ 35590 h 38304"/>
                    <a:gd name="connsiteX3" fmla="*/ 5488 w 36647"/>
                    <a:gd name="connsiteY3" fmla="*/ 30901 h 38304"/>
                    <a:gd name="connsiteX4" fmla="*/ 5488 w 36647"/>
                    <a:gd name="connsiteY4" fmla="*/ 8621 h 38304"/>
                    <a:gd name="connsiteX5" fmla="*/ 4000 w 36647"/>
                    <a:gd name="connsiteY5" fmla="*/ 4529 h 38304"/>
                    <a:gd name="connsiteX6" fmla="*/ 0 w 36647"/>
                    <a:gd name="connsiteY6" fmla="*/ 3382 h 38304"/>
                    <a:gd name="connsiteX7" fmla="*/ 0 w 36647"/>
                    <a:gd name="connsiteY7" fmla="*/ 2004 h 38304"/>
                    <a:gd name="connsiteX8" fmla="*/ 11148 w 36647"/>
                    <a:gd name="connsiteY8" fmla="*/ 0 h 38304"/>
                    <a:gd name="connsiteX9" fmla="*/ 11148 w 36647"/>
                    <a:gd name="connsiteY9" fmla="*/ 10827 h 38304"/>
                    <a:gd name="connsiteX10" fmla="*/ 11290 w 36647"/>
                    <a:gd name="connsiteY10" fmla="*/ 10827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9 w 36647"/>
                    <a:gd name="connsiteY13" fmla="*/ 12358 h 38304"/>
                    <a:gd name="connsiteX14" fmla="*/ 31129 w 36647"/>
                    <a:gd name="connsiteY14" fmla="*/ 30901 h 38304"/>
                    <a:gd name="connsiteX15" fmla="*/ 33746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4 h 38304"/>
                    <a:gd name="connsiteX18" fmla="*/ 19998 w 36647"/>
                    <a:gd name="connsiteY18" fmla="*/ 38304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90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32 h 38304"/>
                    <a:gd name="connsiteX23" fmla="*/ 25168 w 36647"/>
                    <a:gd name="connsiteY23" fmla="*/ 7243 h 38304"/>
                    <a:gd name="connsiteX24" fmla="*/ 20636 w 36647"/>
                    <a:gd name="connsiteY24" fmla="*/ 3974 h 38304"/>
                    <a:gd name="connsiteX25" fmla="*/ 15715 w 36647"/>
                    <a:gd name="connsiteY25" fmla="*/ 7362 h 38304"/>
                    <a:gd name="connsiteX26" fmla="*/ 12637 w 36647"/>
                    <a:gd name="connsiteY26" fmla="*/ 13109 h 38304"/>
                    <a:gd name="connsiteX27" fmla="*/ 11148 w 36647"/>
                    <a:gd name="connsiteY27" fmla="*/ 20902 h 38304"/>
                    <a:gd name="connsiteX28" fmla="*/ 11148 w 36647"/>
                    <a:gd name="connsiteY28" fmla="*/ 30901 h 38304"/>
                    <a:gd name="connsiteX29" fmla="*/ 13766 w 36647"/>
                    <a:gd name="connsiteY29" fmla="*/ 36495 h 38304"/>
                    <a:gd name="connsiteX30" fmla="*/ 16672 w 36647"/>
                    <a:gd name="connsiteY30" fmla="*/ 36927 h 38304"/>
                    <a:gd name="connsiteX31" fmla="*/ 16672 w 36647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7" y="36927"/>
                        <a:pt x="3373" y="36481"/>
                        <a:pt x="4212" y="35590"/>
                      </a:cubicBezTo>
                      <a:cubicBezTo>
                        <a:pt x="5057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86" y="5310"/>
                        <a:pt x="4000" y="4529"/>
                      </a:cubicBezTo>
                      <a:cubicBezTo>
                        <a:pt x="3220" y="3938"/>
                        <a:pt x="1885" y="3542"/>
                        <a:pt x="0" y="3382"/>
                      </a:cubicBezTo>
                      <a:lnTo>
                        <a:pt x="0" y="2004"/>
                      </a:lnTo>
                      <a:lnTo>
                        <a:pt x="11148" y="0"/>
                      </a:lnTo>
                      <a:lnTo>
                        <a:pt x="11148" y="10827"/>
                      </a:lnTo>
                      <a:lnTo>
                        <a:pt x="11290" y="10827"/>
                      </a:lnTo>
                      <a:cubicBezTo>
                        <a:pt x="13789" y="3605"/>
                        <a:pt x="17618" y="-4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704" y="5014"/>
                        <a:pt x="31129" y="8006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46" y="36495"/>
                      </a:cubicBezTo>
                      <a:cubicBezTo>
                        <a:pt x="34680" y="36808"/>
                        <a:pt x="35660" y="36954"/>
                        <a:pt x="36647" y="36927"/>
                      </a:cubicBezTo>
                      <a:lnTo>
                        <a:pt x="36647" y="38304"/>
                      </a:lnTo>
                      <a:lnTo>
                        <a:pt x="19998" y="38304"/>
                      </a:lnTo>
                      <a:lnTo>
                        <a:pt x="19998" y="36927"/>
                      </a:lnTo>
                      <a:cubicBezTo>
                        <a:pt x="22007" y="36927"/>
                        <a:pt x="23419" y="36483"/>
                        <a:pt x="24246" y="35590"/>
                      </a:cubicBezTo>
                      <a:cubicBezTo>
                        <a:pt x="25073" y="34698"/>
                        <a:pt x="25522" y="33137"/>
                        <a:pt x="25522" y="30901"/>
                      </a:cubicBezTo>
                      <a:lnTo>
                        <a:pt x="25522" y="14132"/>
                      </a:lnTo>
                      <a:cubicBezTo>
                        <a:pt x="25522" y="10407"/>
                        <a:pt x="25404" y="8111"/>
                        <a:pt x="25168" y="7243"/>
                      </a:cubicBezTo>
                      <a:cubicBezTo>
                        <a:pt x="24577" y="5067"/>
                        <a:pt x="23065" y="3978"/>
                        <a:pt x="20636" y="3974"/>
                      </a:cubicBezTo>
                      <a:cubicBezTo>
                        <a:pt x="19030" y="3974"/>
                        <a:pt x="17387" y="5103"/>
                        <a:pt x="15715" y="7362"/>
                      </a:cubicBezTo>
                      <a:cubicBezTo>
                        <a:pt x="14421" y="9121"/>
                        <a:pt x="13387" y="11057"/>
                        <a:pt x="12637" y="13109"/>
                      </a:cubicBezTo>
                      <a:cubicBezTo>
                        <a:pt x="11668" y="15594"/>
                        <a:pt x="11166" y="18236"/>
                        <a:pt x="11148" y="20902"/>
                      </a:cubicBezTo>
                      <a:lnTo>
                        <a:pt x="11148" y="30901"/>
                      </a:lnTo>
                      <a:cubicBezTo>
                        <a:pt x="11148" y="34000"/>
                        <a:pt x="12023" y="35864"/>
                        <a:pt x="13766" y="36495"/>
                      </a:cubicBezTo>
                      <a:cubicBezTo>
                        <a:pt x="14699" y="36809"/>
                        <a:pt x="15686" y="36955"/>
                        <a:pt x="16672" y="36927"/>
                      </a:cubicBezTo>
                      <a:lnTo>
                        <a:pt x="16672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3" name="Freeform 462">
                  <a:extLst>
                    <a:ext uri="{FF2B5EF4-FFF2-40B4-BE49-F238E27FC236}">
                      <a16:creationId xmlns:a16="http://schemas.microsoft.com/office/drawing/2014/main" id="{D4D3ADCF-602F-6332-CDD9-DAD33AFFA102}"/>
                    </a:ext>
                  </a:extLst>
                </p:cNvPr>
                <p:cNvSpPr/>
                <p:nvPr/>
              </p:nvSpPr>
              <p:spPr>
                <a:xfrm>
                  <a:off x="11070658" y="4940872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6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9 w 20884"/>
                    <a:gd name="connsiteY3" fmla="*/ 47913 h 50473"/>
                    <a:gd name="connsiteX4" fmla="*/ 5878 w 20884"/>
                    <a:gd name="connsiteY4" fmla="*/ 38387 h 50473"/>
                    <a:gd name="connsiteX5" fmla="*/ 5878 w 20884"/>
                    <a:gd name="connsiteY5" fmla="*/ 14924 h 50473"/>
                    <a:gd name="connsiteX6" fmla="*/ 0 w 20884"/>
                    <a:gd name="connsiteY6" fmla="*/ 14924 h 50473"/>
                    <a:gd name="connsiteX7" fmla="*/ 0 w 20884"/>
                    <a:gd name="connsiteY7" fmla="*/ 12210 h 50473"/>
                    <a:gd name="connsiteX8" fmla="*/ 8496 w 20884"/>
                    <a:gd name="connsiteY8" fmla="*/ 7013 h 50473"/>
                    <a:gd name="connsiteX9" fmla="*/ 9630 w 20884"/>
                    <a:gd name="connsiteY9" fmla="*/ 0 h 50473"/>
                    <a:gd name="connsiteX10" fmla="*/ 11503 w 20884"/>
                    <a:gd name="connsiteY10" fmla="*/ 0 h 50473"/>
                    <a:gd name="connsiteX11" fmla="*/ 11503 w 20884"/>
                    <a:gd name="connsiteY11" fmla="*/ 12210 h 50473"/>
                    <a:gd name="connsiteX12" fmla="*/ 20885 w 20884"/>
                    <a:gd name="connsiteY12" fmla="*/ 12210 h 50473"/>
                    <a:gd name="connsiteX13" fmla="*/ 20885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21 w 20884"/>
                    <a:gd name="connsiteY16" fmla="*/ 46263 h 50473"/>
                    <a:gd name="connsiteX17" fmla="*/ 17984 w 20884"/>
                    <a:gd name="connsiteY17" fmla="*/ 47836 h 50473"/>
                    <a:gd name="connsiteX18" fmla="*/ 20885 w 20884"/>
                    <a:gd name="connsiteY18" fmla="*/ 47446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6"/>
                      </a:moveTo>
                      <a:lnTo>
                        <a:pt x="20885" y="50160"/>
                      </a:lnTo>
                      <a:cubicBezTo>
                        <a:pt x="19727" y="50335"/>
                        <a:pt x="18557" y="50439"/>
                        <a:pt x="17381" y="50473"/>
                      </a:cubicBezTo>
                      <a:cubicBezTo>
                        <a:pt x="12235" y="50473"/>
                        <a:pt x="8974" y="49620"/>
                        <a:pt x="7609" y="47913"/>
                      </a:cubicBezTo>
                      <a:cubicBezTo>
                        <a:pt x="6451" y="46498"/>
                        <a:pt x="5872" y="43323"/>
                        <a:pt x="5878" y="38387"/>
                      </a:cubicBezTo>
                      <a:lnTo>
                        <a:pt x="5878" y="14924"/>
                      </a:lnTo>
                      <a:lnTo>
                        <a:pt x="0" y="14924"/>
                      </a:lnTo>
                      <a:lnTo>
                        <a:pt x="0" y="12210"/>
                      </a:lnTo>
                      <a:cubicBezTo>
                        <a:pt x="4201" y="12210"/>
                        <a:pt x="7030" y="10478"/>
                        <a:pt x="8496" y="7013"/>
                      </a:cubicBezTo>
                      <a:cubicBezTo>
                        <a:pt x="9323" y="4770"/>
                        <a:pt x="9707" y="2389"/>
                        <a:pt x="9630" y="0"/>
                      </a:cubicBezTo>
                      <a:lnTo>
                        <a:pt x="11503" y="0"/>
                      </a:lnTo>
                      <a:lnTo>
                        <a:pt x="11503" y="12210"/>
                      </a:lnTo>
                      <a:lnTo>
                        <a:pt x="20885" y="12210"/>
                      </a:lnTo>
                      <a:lnTo>
                        <a:pt x="20885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48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226" y="47836"/>
                        <a:pt x="19165" y="47706"/>
                        <a:pt x="20885" y="4744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4" name="Freeform 463">
                  <a:extLst>
                    <a:ext uri="{FF2B5EF4-FFF2-40B4-BE49-F238E27FC236}">
                      <a16:creationId xmlns:a16="http://schemas.microsoft.com/office/drawing/2014/main" id="{A480790C-1B2C-B8A0-DF53-B3C5639428DD}"/>
                    </a:ext>
                  </a:extLst>
                </p:cNvPr>
                <p:cNvSpPr/>
                <p:nvPr/>
              </p:nvSpPr>
              <p:spPr>
                <a:xfrm>
                  <a:off x="11094201" y="4952254"/>
                  <a:ext cx="27131" cy="39098"/>
                </a:xfrm>
                <a:custGeom>
                  <a:avLst/>
                  <a:gdLst>
                    <a:gd name="connsiteX0" fmla="*/ 26202 w 27131"/>
                    <a:gd name="connsiteY0" fmla="*/ 35076 h 39098"/>
                    <a:gd name="connsiteX1" fmla="*/ 26202 w 27131"/>
                    <a:gd name="connsiteY1" fmla="*/ 37678 h 39098"/>
                    <a:gd name="connsiteX2" fmla="*/ 17564 w 27131"/>
                    <a:gd name="connsiteY2" fmla="*/ 39091 h 39098"/>
                    <a:gd name="connsiteX3" fmla="*/ 2056 w 27131"/>
                    <a:gd name="connsiteY3" fmla="*/ 29837 h 39098"/>
                    <a:gd name="connsiteX4" fmla="*/ 0 w 27131"/>
                    <a:gd name="connsiteY4" fmla="*/ 18543 h 39098"/>
                    <a:gd name="connsiteX5" fmla="*/ 14729 w 27131"/>
                    <a:gd name="connsiteY5" fmla="*/ 0 h 39098"/>
                    <a:gd name="connsiteX6" fmla="*/ 25457 w 27131"/>
                    <a:gd name="connsiteY6" fmla="*/ 5984 h 39098"/>
                    <a:gd name="connsiteX7" fmla="*/ 27123 w 27131"/>
                    <a:gd name="connsiteY7" fmla="*/ 13541 h 39098"/>
                    <a:gd name="connsiteX8" fmla="*/ 27123 w 27131"/>
                    <a:gd name="connsiteY8" fmla="*/ 15315 h 39098"/>
                    <a:gd name="connsiteX9" fmla="*/ 6020 w 27131"/>
                    <a:gd name="connsiteY9" fmla="*/ 15315 h 39098"/>
                    <a:gd name="connsiteX10" fmla="*/ 9736 w 27131"/>
                    <a:gd name="connsiteY10" fmla="*/ 29606 h 39098"/>
                    <a:gd name="connsiteX11" fmla="*/ 21103 w 27131"/>
                    <a:gd name="connsiteY11" fmla="*/ 36111 h 39098"/>
                    <a:gd name="connsiteX12" fmla="*/ 26202 w 27131"/>
                    <a:gd name="connsiteY12" fmla="*/ 35076 h 39098"/>
                    <a:gd name="connsiteX13" fmla="*/ 6020 w 27131"/>
                    <a:gd name="connsiteY13" fmla="*/ 12677 h 39098"/>
                    <a:gd name="connsiteX14" fmla="*/ 20678 w 27131"/>
                    <a:gd name="connsiteY14" fmla="*/ 12677 h 39098"/>
                    <a:gd name="connsiteX15" fmla="*/ 17919 w 27131"/>
                    <a:gd name="connsiteY15" fmla="*/ 4210 h 39098"/>
                    <a:gd name="connsiteX16" fmla="*/ 13783 w 27131"/>
                    <a:gd name="connsiteY16" fmla="*/ 2755 h 39098"/>
                    <a:gd name="connsiteX17" fmla="*/ 6918 w 27131"/>
                    <a:gd name="connsiteY17" fmla="*/ 8544 h 39098"/>
                    <a:gd name="connsiteX18" fmla="*/ 6020 w 27131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31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4" y="39091"/>
                        <a:pt x="4744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5" y="0"/>
                        <a:pt x="23260" y="1994"/>
                        <a:pt x="25457" y="5984"/>
                      </a:cubicBezTo>
                      <a:cubicBezTo>
                        <a:pt x="26633" y="8325"/>
                        <a:pt x="27206" y="10923"/>
                        <a:pt x="27123" y="13541"/>
                      </a:cubicBezTo>
                      <a:lnTo>
                        <a:pt x="27123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61" y="25720"/>
                        <a:pt x="9736" y="29606"/>
                      </a:cubicBezTo>
                      <a:cubicBezTo>
                        <a:pt x="12495" y="33942"/>
                        <a:pt x="16282" y="36111"/>
                        <a:pt x="21103" y="36111"/>
                      </a:cubicBezTo>
                      <a:cubicBezTo>
                        <a:pt x="22864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6" y="5968"/>
                        <a:pt x="17919" y="4210"/>
                      </a:cubicBezTo>
                      <a:cubicBezTo>
                        <a:pt x="16779" y="3206"/>
                        <a:pt x="15296" y="2684"/>
                        <a:pt x="13783" y="2755"/>
                      </a:cubicBezTo>
                      <a:cubicBezTo>
                        <a:pt x="10599" y="2755"/>
                        <a:pt x="8312" y="4685"/>
                        <a:pt x="6918" y="8544"/>
                      </a:cubicBezTo>
                      <a:cubicBezTo>
                        <a:pt x="6381" y="9859"/>
                        <a:pt x="6079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B83D1751-E00D-5EED-7B35-3F8181D69FC7}"/>
                  </a:ext>
                </a:extLst>
              </p:cNvPr>
              <p:cNvGrpSpPr/>
              <p:nvPr userDrawn="1"/>
            </p:nvGrpSpPr>
            <p:grpSpPr>
              <a:xfrm>
                <a:off x="13419961" y="4416248"/>
                <a:ext cx="1324223" cy="467926"/>
                <a:chOff x="8477241" y="4639428"/>
                <a:chExt cx="893774" cy="315823"/>
              </a:xfrm>
            </p:grpSpPr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DB669956-D6A5-6CA7-6556-B7B6774C15D9}"/>
                    </a:ext>
                  </a:extLst>
                </p:cNvPr>
                <p:cNvSpPr/>
                <p:nvPr/>
              </p:nvSpPr>
              <p:spPr>
                <a:xfrm>
                  <a:off x="8857749" y="4644718"/>
                  <a:ext cx="62489" cy="65074"/>
                </a:xfrm>
                <a:custGeom>
                  <a:avLst/>
                  <a:gdLst>
                    <a:gd name="connsiteX0" fmla="*/ 55755 w 62489"/>
                    <a:gd name="connsiteY0" fmla="*/ 5328 h 65074"/>
                    <a:gd name="connsiteX1" fmla="*/ 55755 w 62489"/>
                    <a:gd name="connsiteY1" fmla="*/ 39852 h 65074"/>
                    <a:gd name="connsiteX2" fmla="*/ 30532 w 62489"/>
                    <a:gd name="connsiteY2" fmla="*/ 65075 h 65074"/>
                    <a:gd name="connsiteX3" fmla="*/ 6753 w 62489"/>
                    <a:gd name="connsiteY3" fmla="*/ 42910 h 65074"/>
                    <a:gd name="connsiteX4" fmla="*/ 6753 w 62489"/>
                    <a:gd name="connsiteY4" fmla="*/ 5328 h 65074"/>
                    <a:gd name="connsiteX5" fmla="*/ 0 w 62489"/>
                    <a:gd name="connsiteY5" fmla="*/ 4067 h 65074"/>
                    <a:gd name="connsiteX6" fmla="*/ 0 w 62489"/>
                    <a:gd name="connsiteY6" fmla="*/ 0 h 65074"/>
                    <a:gd name="connsiteX7" fmla="*/ 21875 w 62489"/>
                    <a:gd name="connsiteY7" fmla="*/ 0 h 65074"/>
                    <a:gd name="connsiteX8" fmla="*/ 21875 w 62489"/>
                    <a:gd name="connsiteY8" fmla="*/ 4092 h 65074"/>
                    <a:gd name="connsiteX9" fmla="*/ 14074 w 62489"/>
                    <a:gd name="connsiteY9" fmla="*/ 5354 h 65074"/>
                    <a:gd name="connsiteX10" fmla="*/ 14074 w 62489"/>
                    <a:gd name="connsiteY10" fmla="*/ 42236 h 65074"/>
                    <a:gd name="connsiteX11" fmla="*/ 31005 w 62489"/>
                    <a:gd name="connsiteY11" fmla="*/ 59066 h 65074"/>
                    <a:gd name="connsiteX12" fmla="*/ 48604 w 62489"/>
                    <a:gd name="connsiteY12" fmla="*/ 40426 h 65074"/>
                    <a:gd name="connsiteX13" fmla="*/ 48604 w 62489"/>
                    <a:gd name="connsiteY13" fmla="*/ 5328 h 65074"/>
                    <a:gd name="connsiteX14" fmla="*/ 40710 w 62489"/>
                    <a:gd name="connsiteY14" fmla="*/ 4067 h 65074"/>
                    <a:gd name="connsiteX15" fmla="*/ 40710 w 62489"/>
                    <a:gd name="connsiteY15" fmla="*/ 0 h 65074"/>
                    <a:gd name="connsiteX16" fmla="*/ 62490 w 62489"/>
                    <a:gd name="connsiteY16" fmla="*/ 0 h 65074"/>
                    <a:gd name="connsiteX17" fmla="*/ 62490 w 62489"/>
                    <a:gd name="connsiteY17" fmla="*/ 4092 h 65074"/>
                    <a:gd name="connsiteX18" fmla="*/ 55755 w 62489"/>
                    <a:gd name="connsiteY18" fmla="*/ 5328 h 6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2489" h="65074">
                      <a:moveTo>
                        <a:pt x="55755" y="5328"/>
                      </a:moveTo>
                      <a:lnTo>
                        <a:pt x="55755" y="39852"/>
                      </a:lnTo>
                      <a:cubicBezTo>
                        <a:pt x="55755" y="56405"/>
                        <a:pt x="47192" y="65075"/>
                        <a:pt x="30532" y="65075"/>
                      </a:cubicBezTo>
                      <a:cubicBezTo>
                        <a:pt x="10556" y="65075"/>
                        <a:pt x="6753" y="53945"/>
                        <a:pt x="6753" y="42910"/>
                      </a:cubicBezTo>
                      <a:lnTo>
                        <a:pt x="6753" y="5328"/>
                      </a:lnTo>
                      <a:cubicBezTo>
                        <a:pt x="4469" y="5109"/>
                        <a:pt x="2210" y="4687"/>
                        <a:pt x="0" y="4067"/>
                      </a:cubicBezTo>
                      <a:lnTo>
                        <a:pt x="0" y="0"/>
                      </a:lnTo>
                      <a:lnTo>
                        <a:pt x="21875" y="0"/>
                      </a:lnTo>
                      <a:lnTo>
                        <a:pt x="21875" y="4092"/>
                      </a:lnTo>
                      <a:cubicBezTo>
                        <a:pt x="19321" y="4765"/>
                        <a:pt x="16709" y="5187"/>
                        <a:pt x="14074" y="5354"/>
                      </a:cubicBezTo>
                      <a:lnTo>
                        <a:pt x="14074" y="42236"/>
                      </a:lnTo>
                      <a:cubicBezTo>
                        <a:pt x="14074" y="51461"/>
                        <a:pt x="17227" y="59066"/>
                        <a:pt x="31005" y="59066"/>
                      </a:cubicBezTo>
                      <a:cubicBezTo>
                        <a:pt x="42898" y="59066"/>
                        <a:pt x="48604" y="54122"/>
                        <a:pt x="48604" y="40426"/>
                      </a:cubicBezTo>
                      <a:lnTo>
                        <a:pt x="48604" y="5328"/>
                      </a:lnTo>
                      <a:cubicBezTo>
                        <a:pt x="45938" y="5162"/>
                        <a:pt x="43295" y="4739"/>
                        <a:pt x="40710" y="4067"/>
                      </a:cubicBezTo>
                      <a:lnTo>
                        <a:pt x="40710" y="0"/>
                      </a:lnTo>
                      <a:lnTo>
                        <a:pt x="62490" y="0"/>
                      </a:lnTo>
                      <a:lnTo>
                        <a:pt x="62490" y="4092"/>
                      </a:lnTo>
                      <a:cubicBezTo>
                        <a:pt x="60288" y="4712"/>
                        <a:pt x="58033" y="5125"/>
                        <a:pt x="55755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4DF81CF7-32C0-39D8-D603-D17E2BAABAEE}"/>
                    </a:ext>
                  </a:extLst>
                </p:cNvPr>
                <p:cNvSpPr/>
                <p:nvPr/>
              </p:nvSpPr>
              <p:spPr>
                <a:xfrm>
                  <a:off x="8926040" y="4660709"/>
                  <a:ext cx="53951" cy="48251"/>
                </a:xfrm>
                <a:custGeom>
                  <a:avLst/>
                  <a:gdLst>
                    <a:gd name="connsiteX0" fmla="*/ 38723 w 53951"/>
                    <a:gd name="connsiteY0" fmla="*/ 17587 h 48251"/>
                    <a:gd name="connsiteX1" fmla="*/ 29895 w 53951"/>
                    <a:gd name="connsiteY1" fmla="*/ 5883 h 48251"/>
                    <a:gd name="connsiteX2" fmla="*/ 15436 w 53951"/>
                    <a:gd name="connsiteY2" fmla="*/ 25481 h 48251"/>
                    <a:gd name="connsiteX3" fmla="*/ 15436 w 53951"/>
                    <a:gd name="connsiteY3" fmla="*/ 42885 h 48251"/>
                    <a:gd name="connsiteX4" fmla="*/ 23331 w 53951"/>
                    <a:gd name="connsiteY4" fmla="*/ 44146 h 48251"/>
                    <a:gd name="connsiteX5" fmla="*/ 23331 w 53951"/>
                    <a:gd name="connsiteY5" fmla="*/ 48239 h 48251"/>
                    <a:gd name="connsiteX6" fmla="*/ 0 w 53951"/>
                    <a:gd name="connsiteY6" fmla="*/ 48239 h 48251"/>
                    <a:gd name="connsiteX7" fmla="*/ 0 w 53951"/>
                    <a:gd name="connsiteY7" fmla="*/ 44146 h 48251"/>
                    <a:gd name="connsiteX8" fmla="*/ 8273 w 53951"/>
                    <a:gd name="connsiteY8" fmla="*/ 42885 h 48251"/>
                    <a:gd name="connsiteX9" fmla="*/ 8273 w 53951"/>
                    <a:gd name="connsiteY9" fmla="*/ 6646 h 48251"/>
                    <a:gd name="connsiteX10" fmla="*/ 0 w 53951"/>
                    <a:gd name="connsiteY10" fmla="*/ 5694 h 48251"/>
                    <a:gd name="connsiteX11" fmla="*/ 0 w 53951"/>
                    <a:gd name="connsiteY11" fmla="*/ 1608 h 48251"/>
                    <a:gd name="connsiteX12" fmla="*/ 15304 w 53951"/>
                    <a:gd name="connsiteY12" fmla="*/ 940 h 48251"/>
                    <a:gd name="connsiteX13" fmla="*/ 14541 w 53951"/>
                    <a:gd name="connsiteY13" fmla="*/ 11401 h 48251"/>
                    <a:gd name="connsiteX14" fmla="*/ 14673 w 53951"/>
                    <a:gd name="connsiteY14" fmla="*/ 11508 h 48251"/>
                    <a:gd name="connsiteX15" fmla="*/ 31699 w 53951"/>
                    <a:gd name="connsiteY15" fmla="*/ 0 h 48251"/>
                    <a:gd name="connsiteX16" fmla="*/ 45868 w 53951"/>
                    <a:gd name="connsiteY16" fmla="*/ 15222 h 48251"/>
                    <a:gd name="connsiteX17" fmla="*/ 45868 w 53951"/>
                    <a:gd name="connsiteY17" fmla="*/ 42898 h 48251"/>
                    <a:gd name="connsiteX18" fmla="*/ 53952 w 53951"/>
                    <a:gd name="connsiteY18" fmla="*/ 44159 h 48251"/>
                    <a:gd name="connsiteX19" fmla="*/ 53952 w 53951"/>
                    <a:gd name="connsiteY19" fmla="*/ 48251 h 48251"/>
                    <a:gd name="connsiteX20" fmla="*/ 38723 w 53951"/>
                    <a:gd name="connsiteY20" fmla="*/ 48251 h 4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3951" h="48251">
                      <a:moveTo>
                        <a:pt x="38723" y="17587"/>
                      </a:moveTo>
                      <a:cubicBezTo>
                        <a:pt x="38723" y="10165"/>
                        <a:pt x="36724" y="5883"/>
                        <a:pt x="29895" y="5883"/>
                      </a:cubicBezTo>
                      <a:cubicBezTo>
                        <a:pt x="21427" y="5883"/>
                        <a:pt x="15436" y="14257"/>
                        <a:pt x="15436" y="25481"/>
                      </a:cubicBezTo>
                      <a:lnTo>
                        <a:pt x="15436" y="42885"/>
                      </a:lnTo>
                      <a:cubicBezTo>
                        <a:pt x="18102" y="43052"/>
                        <a:pt x="20746" y="43474"/>
                        <a:pt x="23331" y="44146"/>
                      </a:cubicBezTo>
                      <a:lnTo>
                        <a:pt x="23331" y="48239"/>
                      </a:lnTo>
                      <a:lnTo>
                        <a:pt x="0" y="48239"/>
                      </a:lnTo>
                      <a:lnTo>
                        <a:pt x="0" y="44146"/>
                      </a:lnTo>
                      <a:cubicBezTo>
                        <a:pt x="2721" y="43514"/>
                        <a:pt x="5487" y="43093"/>
                        <a:pt x="8273" y="42885"/>
                      </a:cubicBezTo>
                      <a:lnTo>
                        <a:pt x="8273" y="6646"/>
                      </a:lnTo>
                      <a:cubicBezTo>
                        <a:pt x="5990" y="6268"/>
                        <a:pt x="2762" y="5883"/>
                        <a:pt x="0" y="5694"/>
                      </a:cubicBezTo>
                      <a:lnTo>
                        <a:pt x="0" y="1608"/>
                      </a:lnTo>
                      <a:cubicBezTo>
                        <a:pt x="5077" y="993"/>
                        <a:pt x="10193" y="769"/>
                        <a:pt x="15304" y="940"/>
                      </a:cubicBezTo>
                      <a:cubicBezTo>
                        <a:pt x="15292" y="4440"/>
                        <a:pt x="15037" y="7936"/>
                        <a:pt x="14541" y="11401"/>
                      </a:cubicBezTo>
                      <a:lnTo>
                        <a:pt x="14673" y="11508"/>
                      </a:lnTo>
                      <a:cubicBezTo>
                        <a:pt x="17435" y="4660"/>
                        <a:pt x="23426" y="0"/>
                        <a:pt x="31699" y="0"/>
                      </a:cubicBezTo>
                      <a:cubicBezTo>
                        <a:pt x="42538" y="0"/>
                        <a:pt x="45868" y="6848"/>
                        <a:pt x="45868" y="15222"/>
                      </a:cubicBezTo>
                      <a:lnTo>
                        <a:pt x="45868" y="42898"/>
                      </a:lnTo>
                      <a:cubicBezTo>
                        <a:pt x="48593" y="43097"/>
                        <a:pt x="51296" y="43519"/>
                        <a:pt x="53952" y="44159"/>
                      </a:cubicBezTo>
                      <a:lnTo>
                        <a:pt x="53952" y="48251"/>
                      </a:lnTo>
                      <a:lnTo>
                        <a:pt x="38723" y="4825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5B905BDC-231E-7148-EBF4-1F940A16B31E}"/>
                    </a:ext>
                  </a:extLst>
                </p:cNvPr>
                <p:cNvSpPr/>
                <p:nvPr/>
              </p:nvSpPr>
              <p:spPr>
                <a:xfrm>
                  <a:off x="8984854" y="4643356"/>
                  <a:ext cx="23495" cy="65591"/>
                </a:xfrm>
                <a:custGeom>
                  <a:avLst/>
                  <a:gdLst>
                    <a:gd name="connsiteX0" fmla="*/ 0 w 23495"/>
                    <a:gd name="connsiteY0" fmla="*/ 65567 h 65591"/>
                    <a:gd name="connsiteX1" fmla="*/ 0 w 23495"/>
                    <a:gd name="connsiteY1" fmla="*/ 61474 h 65591"/>
                    <a:gd name="connsiteX2" fmla="*/ 8273 w 23495"/>
                    <a:gd name="connsiteY2" fmla="*/ 60213 h 65591"/>
                    <a:gd name="connsiteX3" fmla="*/ 8273 w 23495"/>
                    <a:gd name="connsiteY3" fmla="*/ 24000 h 65591"/>
                    <a:gd name="connsiteX4" fmla="*/ 0 w 23495"/>
                    <a:gd name="connsiteY4" fmla="*/ 23047 h 65591"/>
                    <a:gd name="connsiteX5" fmla="*/ 0 w 23495"/>
                    <a:gd name="connsiteY5" fmla="*/ 18961 h 65591"/>
                    <a:gd name="connsiteX6" fmla="*/ 15411 w 23495"/>
                    <a:gd name="connsiteY6" fmla="*/ 18293 h 65591"/>
                    <a:gd name="connsiteX7" fmla="*/ 15411 w 23495"/>
                    <a:gd name="connsiteY7" fmla="*/ 60238 h 65591"/>
                    <a:gd name="connsiteX8" fmla="*/ 23495 w 23495"/>
                    <a:gd name="connsiteY8" fmla="*/ 61500 h 65591"/>
                    <a:gd name="connsiteX9" fmla="*/ 23495 w 23495"/>
                    <a:gd name="connsiteY9" fmla="*/ 65592 h 65591"/>
                    <a:gd name="connsiteX10" fmla="*/ 11893 w 23495"/>
                    <a:gd name="connsiteY10" fmla="*/ 9730 h 65591"/>
                    <a:gd name="connsiteX11" fmla="*/ 6938 w 23495"/>
                    <a:gd name="connsiteY11" fmla="*/ 5027 h 65591"/>
                    <a:gd name="connsiteX12" fmla="*/ 6936 w 23495"/>
                    <a:gd name="connsiteY12" fmla="*/ 4900 h 65591"/>
                    <a:gd name="connsiteX13" fmla="*/ 11836 w 23495"/>
                    <a:gd name="connsiteY13" fmla="*/ 0 h 65591"/>
                    <a:gd name="connsiteX14" fmla="*/ 16735 w 23495"/>
                    <a:gd name="connsiteY14" fmla="*/ 4900 h 65591"/>
                    <a:gd name="connsiteX15" fmla="*/ 11956 w 23495"/>
                    <a:gd name="connsiteY15" fmla="*/ 9730 h 65591"/>
                    <a:gd name="connsiteX16" fmla="*/ 11861 w 23495"/>
                    <a:gd name="connsiteY16" fmla="*/ 9730 h 6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495" h="65591">
                      <a:moveTo>
                        <a:pt x="0" y="65567"/>
                      </a:moveTo>
                      <a:lnTo>
                        <a:pt x="0" y="61474"/>
                      </a:lnTo>
                      <a:cubicBezTo>
                        <a:pt x="2721" y="60842"/>
                        <a:pt x="5487" y="60420"/>
                        <a:pt x="8273" y="60213"/>
                      </a:cubicBezTo>
                      <a:lnTo>
                        <a:pt x="8273" y="24000"/>
                      </a:lnTo>
                      <a:cubicBezTo>
                        <a:pt x="5990" y="23621"/>
                        <a:pt x="2756" y="23237"/>
                        <a:pt x="0" y="23047"/>
                      </a:cubicBezTo>
                      <a:lnTo>
                        <a:pt x="0" y="18961"/>
                      </a:lnTo>
                      <a:cubicBezTo>
                        <a:pt x="5112" y="18343"/>
                        <a:pt x="10264" y="18120"/>
                        <a:pt x="15411" y="18293"/>
                      </a:cubicBezTo>
                      <a:lnTo>
                        <a:pt x="15411" y="60238"/>
                      </a:lnTo>
                      <a:cubicBezTo>
                        <a:pt x="18135" y="60445"/>
                        <a:pt x="20838" y="60866"/>
                        <a:pt x="23495" y="61500"/>
                      </a:cubicBezTo>
                      <a:lnTo>
                        <a:pt x="23495" y="65592"/>
                      </a:lnTo>
                      <a:close/>
                      <a:moveTo>
                        <a:pt x="11893" y="9730"/>
                      </a:moveTo>
                      <a:cubicBezTo>
                        <a:pt x="9226" y="9799"/>
                        <a:pt x="7008" y="7694"/>
                        <a:pt x="6938" y="5027"/>
                      </a:cubicBezTo>
                      <a:cubicBezTo>
                        <a:pt x="6937" y="4985"/>
                        <a:pt x="6936" y="4942"/>
                        <a:pt x="6936" y="4900"/>
                      </a:cubicBezTo>
                      <a:cubicBezTo>
                        <a:pt x="6936" y="2194"/>
                        <a:pt x="9130" y="0"/>
                        <a:pt x="11836" y="0"/>
                      </a:cubicBezTo>
                      <a:cubicBezTo>
                        <a:pt x="14542" y="0"/>
                        <a:pt x="16735" y="2194"/>
                        <a:pt x="16735" y="4900"/>
                      </a:cubicBezTo>
                      <a:cubicBezTo>
                        <a:pt x="16750" y="7553"/>
                        <a:pt x="14610" y="9716"/>
                        <a:pt x="11956" y="9730"/>
                      </a:cubicBezTo>
                      <a:cubicBezTo>
                        <a:pt x="11925" y="9730"/>
                        <a:pt x="11893" y="9730"/>
                        <a:pt x="11861" y="9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31D87CAE-60A4-40B5-6E88-BDAEF850DC61}"/>
                    </a:ext>
                  </a:extLst>
                </p:cNvPr>
                <p:cNvSpPr/>
                <p:nvPr/>
              </p:nvSpPr>
              <p:spPr>
                <a:xfrm>
                  <a:off x="9006980" y="4661649"/>
                  <a:ext cx="51839" cy="47273"/>
                </a:xfrm>
                <a:custGeom>
                  <a:avLst/>
                  <a:gdLst>
                    <a:gd name="connsiteX0" fmla="*/ 45464 w 51839"/>
                    <a:gd name="connsiteY0" fmla="*/ 5328 h 47273"/>
                    <a:gd name="connsiteX1" fmla="*/ 29870 w 51839"/>
                    <a:gd name="connsiteY1" fmla="*/ 47274 h 47273"/>
                    <a:gd name="connsiteX2" fmla="*/ 21591 w 51839"/>
                    <a:gd name="connsiteY2" fmla="*/ 47274 h 47273"/>
                    <a:gd name="connsiteX3" fmla="*/ 6375 w 51839"/>
                    <a:gd name="connsiteY3" fmla="*/ 5328 h 47273"/>
                    <a:gd name="connsiteX4" fmla="*/ 0 w 51839"/>
                    <a:gd name="connsiteY4" fmla="*/ 4067 h 47273"/>
                    <a:gd name="connsiteX5" fmla="*/ 0 w 51839"/>
                    <a:gd name="connsiteY5" fmla="*/ 0 h 47273"/>
                    <a:gd name="connsiteX6" fmla="*/ 21591 w 51839"/>
                    <a:gd name="connsiteY6" fmla="*/ 0 h 47273"/>
                    <a:gd name="connsiteX7" fmla="*/ 21591 w 51839"/>
                    <a:gd name="connsiteY7" fmla="*/ 4092 h 47273"/>
                    <a:gd name="connsiteX8" fmla="*/ 14270 w 51839"/>
                    <a:gd name="connsiteY8" fmla="*/ 5354 h 47273"/>
                    <a:gd name="connsiteX9" fmla="*/ 23211 w 51839"/>
                    <a:gd name="connsiteY9" fmla="*/ 31579 h 47273"/>
                    <a:gd name="connsiteX10" fmla="*/ 25872 w 51839"/>
                    <a:gd name="connsiteY10" fmla="*/ 40142 h 47273"/>
                    <a:gd name="connsiteX11" fmla="*/ 26061 w 51839"/>
                    <a:gd name="connsiteY11" fmla="*/ 40142 h 47273"/>
                    <a:gd name="connsiteX12" fmla="*/ 28634 w 51839"/>
                    <a:gd name="connsiteY12" fmla="*/ 31768 h 47273"/>
                    <a:gd name="connsiteX13" fmla="*/ 37954 w 51839"/>
                    <a:gd name="connsiteY13" fmla="*/ 5328 h 47273"/>
                    <a:gd name="connsiteX14" fmla="*/ 30633 w 51839"/>
                    <a:gd name="connsiteY14" fmla="*/ 4067 h 47273"/>
                    <a:gd name="connsiteX15" fmla="*/ 30633 w 51839"/>
                    <a:gd name="connsiteY15" fmla="*/ 0 h 47273"/>
                    <a:gd name="connsiteX16" fmla="*/ 51839 w 51839"/>
                    <a:gd name="connsiteY16" fmla="*/ 0 h 47273"/>
                    <a:gd name="connsiteX17" fmla="*/ 51839 w 51839"/>
                    <a:gd name="connsiteY17" fmla="*/ 4092 h 47273"/>
                    <a:gd name="connsiteX18" fmla="*/ 45464 w 51839"/>
                    <a:gd name="connsiteY18" fmla="*/ 5328 h 47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1839" h="47273">
                      <a:moveTo>
                        <a:pt x="45464" y="5328"/>
                      </a:moveTo>
                      <a:lnTo>
                        <a:pt x="29870" y="47274"/>
                      </a:lnTo>
                      <a:lnTo>
                        <a:pt x="21591" y="47274"/>
                      </a:lnTo>
                      <a:lnTo>
                        <a:pt x="6375" y="5328"/>
                      </a:lnTo>
                      <a:cubicBezTo>
                        <a:pt x="4221" y="5069"/>
                        <a:pt x="2090" y="4647"/>
                        <a:pt x="0" y="4067"/>
                      </a:cubicBezTo>
                      <a:lnTo>
                        <a:pt x="0" y="0"/>
                      </a:lnTo>
                      <a:lnTo>
                        <a:pt x="21591" y="0"/>
                      </a:lnTo>
                      <a:lnTo>
                        <a:pt x="21591" y="4092"/>
                      </a:lnTo>
                      <a:cubicBezTo>
                        <a:pt x="19189" y="4712"/>
                        <a:pt x="16740" y="5133"/>
                        <a:pt x="14270" y="5354"/>
                      </a:cubicBezTo>
                      <a:lnTo>
                        <a:pt x="23211" y="31579"/>
                      </a:lnTo>
                      <a:cubicBezTo>
                        <a:pt x="24258" y="34530"/>
                        <a:pt x="25103" y="37286"/>
                        <a:pt x="25872" y="40142"/>
                      </a:cubicBezTo>
                      <a:lnTo>
                        <a:pt x="26061" y="40142"/>
                      </a:lnTo>
                      <a:cubicBezTo>
                        <a:pt x="26825" y="37380"/>
                        <a:pt x="27682" y="34435"/>
                        <a:pt x="28634" y="31768"/>
                      </a:cubicBezTo>
                      <a:lnTo>
                        <a:pt x="37954" y="5328"/>
                      </a:lnTo>
                      <a:cubicBezTo>
                        <a:pt x="35482" y="5124"/>
                        <a:pt x="33032" y="4702"/>
                        <a:pt x="30633" y="4067"/>
                      </a:cubicBezTo>
                      <a:lnTo>
                        <a:pt x="30633" y="0"/>
                      </a:lnTo>
                      <a:lnTo>
                        <a:pt x="51839" y="0"/>
                      </a:lnTo>
                      <a:lnTo>
                        <a:pt x="51839" y="4092"/>
                      </a:lnTo>
                      <a:cubicBezTo>
                        <a:pt x="49748" y="4664"/>
                        <a:pt x="47617" y="5077"/>
                        <a:pt x="45464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C622C0BD-95E3-1AFA-216E-EA4E746912EC}"/>
                    </a:ext>
                  </a:extLst>
                </p:cNvPr>
                <p:cNvSpPr/>
                <p:nvPr/>
              </p:nvSpPr>
              <p:spPr>
                <a:xfrm>
                  <a:off x="9061569" y="4660791"/>
                  <a:ext cx="39192" cy="48992"/>
                </a:xfrm>
                <a:custGeom>
                  <a:avLst/>
                  <a:gdLst>
                    <a:gd name="connsiteX0" fmla="*/ 39001 w 39192"/>
                    <a:gd name="connsiteY0" fmla="*/ 23022 h 48992"/>
                    <a:gd name="connsiteX1" fmla="*/ 7422 w 39192"/>
                    <a:gd name="connsiteY1" fmla="*/ 23022 h 48992"/>
                    <a:gd name="connsiteX2" fmla="*/ 23117 w 39192"/>
                    <a:gd name="connsiteY2" fmla="*/ 43093 h 48992"/>
                    <a:gd name="connsiteX3" fmla="*/ 36813 w 39192"/>
                    <a:gd name="connsiteY3" fmla="*/ 40048 h 48992"/>
                    <a:gd name="connsiteX4" fmla="*/ 37475 w 39192"/>
                    <a:gd name="connsiteY4" fmla="*/ 46133 h 48992"/>
                    <a:gd name="connsiteX5" fmla="*/ 21881 w 39192"/>
                    <a:gd name="connsiteY5" fmla="*/ 48989 h 48992"/>
                    <a:gd name="connsiteX6" fmla="*/ 0 w 39192"/>
                    <a:gd name="connsiteY6" fmla="*/ 24731 h 48992"/>
                    <a:gd name="connsiteX7" fmla="*/ 20740 w 39192"/>
                    <a:gd name="connsiteY7" fmla="*/ 0 h 48992"/>
                    <a:gd name="connsiteX8" fmla="*/ 39190 w 39192"/>
                    <a:gd name="connsiteY8" fmla="*/ 19504 h 48992"/>
                    <a:gd name="connsiteX9" fmla="*/ 39001 w 39192"/>
                    <a:gd name="connsiteY9" fmla="*/ 23022 h 48992"/>
                    <a:gd name="connsiteX10" fmla="*/ 20355 w 39192"/>
                    <a:gd name="connsiteY10" fmla="*/ 5423 h 48992"/>
                    <a:gd name="connsiteX11" fmla="*/ 7800 w 39192"/>
                    <a:gd name="connsiteY11" fmla="*/ 17694 h 48992"/>
                    <a:gd name="connsiteX12" fmla="*/ 31762 w 39192"/>
                    <a:gd name="connsiteY12" fmla="*/ 17694 h 48992"/>
                    <a:gd name="connsiteX13" fmla="*/ 20355 w 39192"/>
                    <a:gd name="connsiteY13" fmla="*/ 5423 h 4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192" h="48992">
                      <a:moveTo>
                        <a:pt x="39001" y="23022"/>
                      </a:moveTo>
                      <a:lnTo>
                        <a:pt x="7422" y="23022"/>
                      </a:lnTo>
                      <a:cubicBezTo>
                        <a:pt x="6943" y="37191"/>
                        <a:pt x="12555" y="43093"/>
                        <a:pt x="23117" y="43093"/>
                      </a:cubicBezTo>
                      <a:cubicBezTo>
                        <a:pt x="28060" y="43093"/>
                        <a:pt x="33294" y="41832"/>
                        <a:pt x="36813" y="40048"/>
                      </a:cubicBezTo>
                      <a:lnTo>
                        <a:pt x="37475" y="46133"/>
                      </a:lnTo>
                      <a:cubicBezTo>
                        <a:pt x="32512" y="48089"/>
                        <a:pt x="27215" y="49059"/>
                        <a:pt x="21881" y="48989"/>
                      </a:cubicBezTo>
                      <a:cubicBezTo>
                        <a:pt x="7611" y="48989"/>
                        <a:pt x="0" y="41283"/>
                        <a:pt x="0" y="24731"/>
                      </a:cubicBezTo>
                      <a:cubicBezTo>
                        <a:pt x="0" y="10562"/>
                        <a:pt x="7611" y="0"/>
                        <a:pt x="20740" y="0"/>
                      </a:cubicBezTo>
                      <a:cubicBezTo>
                        <a:pt x="33767" y="0"/>
                        <a:pt x="39190" y="9036"/>
                        <a:pt x="39190" y="19504"/>
                      </a:cubicBezTo>
                      <a:cubicBezTo>
                        <a:pt x="39207" y="20679"/>
                        <a:pt x="39144" y="21855"/>
                        <a:pt x="39001" y="23022"/>
                      </a:cubicBezTo>
                      <a:close/>
                      <a:moveTo>
                        <a:pt x="20355" y="5423"/>
                      </a:moveTo>
                      <a:cubicBezTo>
                        <a:pt x="13696" y="5423"/>
                        <a:pt x="8942" y="10272"/>
                        <a:pt x="7800" y="17694"/>
                      </a:cubicBezTo>
                      <a:lnTo>
                        <a:pt x="31762" y="17694"/>
                      </a:lnTo>
                      <a:cubicBezTo>
                        <a:pt x="31957" y="10373"/>
                        <a:pt x="27588" y="5423"/>
                        <a:pt x="20355" y="542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F674FB48-20B6-CF13-3AC2-BF2D4165A31B}"/>
                    </a:ext>
                  </a:extLst>
                </p:cNvPr>
                <p:cNvSpPr/>
                <p:nvPr/>
              </p:nvSpPr>
              <p:spPr>
                <a:xfrm>
                  <a:off x="9108326" y="4660669"/>
                  <a:ext cx="32058" cy="48253"/>
                </a:xfrm>
                <a:custGeom>
                  <a:avLst/>
                  <a:gdLst>
                    <a:gd name="connsiteX0" fmla="*/ 31806 w 32058"/>
                    <a:gd name="connsiteY0" fmla="*/ 7134 h 48253"/>
                    <a:gd name="connsiteX1" fmla="*/ 15411 w 32058"/>
                    <a:gd name="connsiteY1" fmla="*/ 29299 h 48253"/>
                    <a:gd name="connsiteX2" fmla="*/ 15411 w 32058"/>
                    <a:gd name="connsiteY2" fmla="*/ 42900 h 48253"/>
                    <a:gd name="connsiteX3" fmla="*/ 23684 w 32058"/>
                    <a:gd name="connsiteY3" fmla="*/ 44161 h 48253"/>
                    <a:gd name="connsiteX4" fmla="*/ 23684 w 32058"/>
                    <a:gd name="connsiteY4" fmla="*/ 48254 h 48253"/>
                    <a:gd name="connsiteX5" fmla="*/ 0 w 32058"/>
                    <a:gd name="connsiteY5" fmla="*/ 48254 h 48253"/>
                    <a:gd name="connsiteX6" fmla="*/ 0 w 32058"/>
                    <a:gd name="connsiteY6" fmla="*/ 44161 h 48253"/>
                    <a:gd name="connsiteX7" fmla="*/ 8279 w 32058"/>
                    <a:gd name="connsiteY7" fmla="*/ 42900 h 48253"/>
                    <a:gd name="connsiteX8" fmla="*/ 8279 w 32058"/>
                    <a:gd name="connsiteY8" fmla="*/ 6686 h 48253"/>
                    <a:gd name="connsiteX9" fmla="*/ 0 w 32058"/>
                    <a:gd name="connsiteY9" fmla="*/ 5734 h 48253"/>
                    <a:gd name="connsiteX10" fmla="*/ 0 w 32058"/>
                    <a:gd name="connsiteY10" fmla="*/ 1648 h 48253"/>
                    <a:gd name="connsiteX11" fmla="*/ 15317 w 32058"/>
                    <a:gd name="connsiteY11" fmla="*/ 980 h 48253"/>
                    <a:gd name="connsiteX12" fmla="*/ 14175 w 32058"/>
                    <a:gd name="connsiteY12" fmla="*/ 12872 h 48253"/>
                    <a:gd name="connsiteX13" fmla="*/ 14364 w 32058"/>
                    <a:gd name="connsiteY13" fmla="*/ 12967 h 48253"/>
                    <a:gd name="connsiteX14" fmla="*/ 32058 w 32058"/>
                    <a:gd name="connsiteY14" fmla="*/ 122 h 4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2058" h="48253">
                      <a:moveTo>
                        <a:pt x="31806" y="7134"/>
                      </a:moveTo>
                      <a:cubicBezTo>
                        <a:pt x="20393" y="5425"/>
                        <a:pt x="15411" y="13440"/>
                        <a:pt x="15411" y="29299"/>
                      </a:cubicBezTo>
                      <a:lnTo>
                        <a:pt x="15411" y="42900"/>
                      </a:lnTo>
                      <a:cubicBezTo>
                        <a:pt x="18198" y="43106"/>
                        <a:pt x="20960" y="43528"/>
                        <a:pt x="23684" y="44161"/>
                      </a:cubicBezTo>
                      <a:lnTo>
                        <a:pt x="23684" y="48254"/>
                      </a:lnTo>
                      <a:lnTo>
                        <a:pt x="0" y="48254"/>
                      </a:lnTo>
                      <a:lnTo>
                        <a:pt x="0" y="44161"/>
                      </a:lnTo>
                      <a:cubicBezTo>
                        <a:pt x="2724" y="43529"/>
                        <a:pt x="5492" y="43107"/>
                        <a:pt x="8279" y="42900"/>
                      </a:cubicBezTo>
                      <a:lnTo>
                        <a:pt x="8279" y="6686"/>
                      </a:lnTo>
                      <a:cubicBezTo>
                        <a:pt x="5997" y="6308"/>
                        <a:pt x="2762" y="5923"/>
                        <a:pt x="0" y="5734"/>
                      </a:cubicBezTo>
                      <a:lnTo>
                        <a:pt x="0" y="1648"/>
                      </a:lnTo>
                      <a:cubicBezTo>
                        <a:pt x="5082" y="1032"/>
                        <a:pt x="10203" y="809"/>
                        <a:pt x="15317" y="980"/>
                      </a:cubicBezTo>
                      <a:cubicBezTo>
                        <a:pt x="15272" y="4969"/>
                        <a:pt x="14888" y="8947"/>
                        <a:pt x="14175" y="12872"/>
                      </a:cubicBezTo>
                      <a:lnTo>
                        <a:pt x="14364" y="12967"/>
                      </a:lnTo>
                      <a:cubicBezTo>
                        <a:pt x="16256" y="6031"/>
                        <a:pt x="21219" y="-1019"/>
                        <a:pt x="32058" y="1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79F1192F-2D53-1B61-3728-8EE34AE5F8D5}"/>
                    </a:ext>
                  </a:extLst>
                </p:cNvPr>
                <p:cNvSpPr/>
                <p:nvPr/>
              </p:nvSpPr>
              <p:spPr>
                <a:xfrm>
                  <a:off x="9146999" y="4660772"/>
                  <a:ext cx="31270" cy="49007"/>
                </a:xfrm>
                <a:custGeom>
                  <a:avLst/>
                  <a:gdLst>
                    <a:gd name="connsiteX0" fmla="*/ 11483 w 31270"/>
                    <a:gd name="connsiteY0" fmla="*/ 49008 h 49007"/>
                    <a:gd name="connsiteX1" fmla="*/ 826 w 31270"/>
                    <a:gd name="connsiteY1" fmla="*/ 47867 h 49007"/>
                    <a:gd name="connsiteX2" fmla="*/ 826 w 31270"/>
                    <a:gd name="connsiteY2" fmla="*/ 34625 h 49007"/>
                    <a:gd name="connsiteX3" fmla="*/ 5108 w 31270"/>
                    <a:gd name="connsiteY3" fmla="*/ 34625 h 49007"/>
                    <a:gd name="connsiteX4" fmla="*/ 6369 w 31270"/>
                    <a:gd name="connsiteY4" fmla="*/ 42614 h 49007"/>
                    <a:gd name="connsiteX5" fmla="*/ 12366 w 31270"/>
                    <a:gd name="connsiteY5" fmla="*/ 43188 h 49007"/>
                    <a:gd name="connsiteX6" fmla="*/ 24063 w 31270"/>
                    <a:gd name="connsiteY6" fmla="*/ 34990 h 49007"/>
                    <a:gd name="connsiteX7" fmla="*/ 0 w 31270"/>
                    <a:gd name="connsiteY7" fmla="*/ 13873 h 49007"/>
                    <a:gd name="connsiteX8" fmla="*/ 18545 w 31270"/>
                    <a:gd name="connsiteY8" fmla="*/ 0 h 49007"/>
                    <a:gd name="connsiteX9" fmla="*/ 28792 w 31270"/>
                    <a:gd name="connsiteY9" fmla="*/ 1356 h 49007"/>
                    <a:gd name="connsiteX10" fmla="*/ 28792 w 31270"/>
                    <a:gd name="connsiteY10" fmla="*/ 14005 h 49007"/>
                    <a:gd name="connsiteX11" fmla="*/ 24611 w 31270"/>
                    <a:gd name="connsiteY11" fmla="*/ 14005 h 49007"/>
                    <a:gd name="connsiteX12" fmla="*/ 23350 w 31270"/>
                    <a:gd name="connsiteY12" fmla="*/ 6016 h 49007"/>
                    <a:gd name="connsiteX13" fmla="*/ 17675 w 31270"/>
                    <a:gd name="connsiteY13" fmla="*/ 5442 h 49007"/>
                    <a:gd name="connsiteX14" fmla="*/ 7207 w 31270"/>
                    <a:gd name="connsiteY14" fmla="*/ 13053 h 49007"/>
                    <a:gd name="connsiteX15" fmla="*/ 31270 w 31270"/>
                    <a:gd name="connsiteY15" fmla="*/ 33981 h 49007"/>
                    <a:gd name="connsiteX16" fmla="*/ 11483 w 31270"/>
                    <a:gd name="connsiteY16" fmla="*/ 49008 h 4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270" h="49007">
                      <a:moveTo>
                        <a:pt x="11483" y="49008"/>
                      </a:moveTo>
                      <a:cubicBezTo>
                        <a:pt x="7901" y="48992"/>
                        <a:pt x="4332" y="48609"/>
                        <a:pt x="826" y="47867"/>
                      </a:cubicBezTo>
                      <a:lnTo>
                        <a:pt x="826" y="34625"/>
                      </a:lnTo>
                      <a:lnTo>
                        <a:pt x="5108" y="34625"/>
                      </a:lnTo>
                      <a:cubicBezTo>
                        <a:pt x="5669" y="37264"/>
                        <a:pt x="6091" y="39930"/>
                        <a:pt x="6369" y="42614"/>
                      </a:cubicBezTo>
                      <a:cubicBezTo>
                        <a:pt x="8342" y="43006"/>
                        <a:pt x="10354" y="43198"/>
                        <a:pt x="12366" y="43188"/>
                      </a:cubicBezTo>
                      <a:cubicBezTo>
                        <a:pt x="19302" y="43188"/>
                        <a:pt x="24063" y="40035"/>
                        <a:pt x="24063" y="34990"/>
                      </a:cubicBezTo>
                      <a:cubicBezTo>
                        <a:pt x="24063" y="23640"/>
                        <a:pt x="0" y="30614"/>
                        <a:pt x="0" y="13873"/>
                      </a:cubicBezTo>
                      <a:cubicBezTo>
                        <a:pt x="0" y="5877"/>
                        <a:pt x="6564" y="0"/>
                        <a:pt x="18545" y="0"/>
                      </a:cubicBezTo>
                      <a:cubicBezTo>
                        <a:pt x="22001" y="45"/>
                        <a:pt x="25444" y="500"/>
                        <a:pt x="28792" y="1356"/>
                      </a:cubicBezTo>
                      <a:lnTo>
                        <a:pt x="28792" y="14005"/>
                      </a:lnTo>
                      <a:lnTo>
                        <a:pt x="24611" y="14005"/>
                      </a:lnTo>
                      <a:cubicBezTo>
                        <a:pt x="24006" y="11375"/>
                        <a:pt x="23583" y="8705"/>
                        <a:pt x="23350" y="6016"/>
                      </a:cubicBezTo>
                      <a:cubicBezTo>
                        <a:pt x="21477" y="5669"/>
                        <a:pt x="19579" y="5477"/>
                        <a:pt x="17675" y="5442"/>
                      </a:cubicBezTo>
                      <a:cubicBezTo>
                        <a:pt x="10739" y="5442"/>
                        <a:pt x="7207" y="8393"/>
                        <a:pt x="7207" y="13053"/>
                      </a:cubicBezTo>
                      <a:cubicBezTo>
                        <a:pt x="7207" y="24561"/>
                        <a:pt x="31270" y="17996"/>
                        <a:pt x="31270" y="33981"/>
                      </a:cubicBezTo>
                      <a:cubicBezTo>
                        <a:pt x="31264" y="42255"/>
                        <a:pt x="23873" y="49008"/>
                        <a:pt x="11483" y="4900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DF46A78C-C040-F698-A699-0489F4B6967E}"/>
                    </a:ext>
                  </a:extLst>
                </p:cNvPr>
                <p:cNvSpPr/>
                <p:nvPr/>
              </p:nvSpPr>
              <p:spPr>
                <a:xfrm>
                  <a:off x="9186347" y="4643337"/>
                  <a:ext cx="23507" cy="65610"/>
                </a:xfrm>
                <a:custGeom>
                  <a:avLst/>
                  <a:gdLst>
                    <a:gd name="connsiteX0" fmla="*/ 0 w 23507"/>
                    <a:gd name="connsiteY0" fmla="*/ 65586 h 65610"/>
                    <a:gd name="connsiteX1" fmla="*/ 0 w 23507"/>
                    <a:gd name="connsiteY1" fmla="*/ 61493 h 65610"/>
                    <a:gd name="connsiteX2" fmla="*/ 8273 w 23507"/>
                    <a:gd name="connsiteY2" fmla="*/ 60232 h 65610"/>
                    <a:gd name="connsiteX3" fmla="*/ 8273 w 23507"/>
                    <a:gd name="connsiteY3" fmla="*/ 24018 h 65610"/>
                    <a:gd name="connsiteX4" fmla="*/ 0 w 23507"/>
                    <a:gd name="connsiteY4" fmla="*/ 23066 h 65610"/>
                    <a:gd name="connsiteX5" fmla="*/ 0 w 23507"/>
                    <a:gd name="connsiteY5" fmla="*/ 18980 h 65610"/>
                    <a:gd name="connsiteX6" fmla="*/ 15424 w 23507"/>
                    <a:gd name="connsiteY6" fmla="*/ 18312 h 65610"/>
                    <a:gd name="connsiteX7" fmla="*/ 15424 w 23507"/>
                    <a:gd name="connsiteY7" fmla="*/ 60257 h 65610"/>
                    <a:gd name="connsiteX8" fmla="*/ 23508 w 23507"/>
                    <a:gd name="connsiteY8" fmla="*/ 61518 h 65610"/>
                    <a:gd name="connsiteX9" fmla="*/ 23508 w 23507"/>
                    <a:gd name="connsiteY9" fmla="*/ 65611 h 65610"/>
                    <a:gd name="connsiteX10" fmla="*/ 11893 w 23507"/>
                    <a:gd name="connsiteY10" fmla="*/ 9749 h 65610"/>
                    <a:gd name="connsiteX11" fmla="*/ 6943 w 23507"/>
                    <a:gd name="connsiteY11" fmla="*/ 5040 h 65610"/>
                    <a:gd name="connsiteX12" fmla="*/ 6943 w 23507"/>
                    <a:gd name="connsiteY12" fmla="*/ 4900 h 65610"/>
                    <a:gd name="connsiteX13" fmla="*/ 11842 w 23507"/>
                    <a:gd name="connsiteY13" fmla="*/ 0 h 65610"/>
                    <a:gd name="connsiteX14" fmla="*/ 16742 w 23507"/>
                    <a:gd name="connsiteY14" fmla="*/ 4900 h 65610"/>
                    <a:gd name="connsiteX15" fmla="*/ 11981 w 23507"/>
                    <a:gd name="connsiteY15" fmla="*/ 9749 h 65610"/>
                    <a:gd name="connsiteX16" fmla="*/ 11893 w 23507"/>
                    <a:gd name="connsiteY16" fmla="*/ 9749 h 65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507" h="65610">
                      <a:moveTo>
                        <a:pt x="0" y="65586"/>
                      </a:moveTo>
                      <a:lnTo>
                        <a:pt x="0" y="61493"/>
                      </a:lnTo>
                      <a:cubicBezTo>
                        <a:pt x="2724" y="60861"/>
                        <a:pt x="5486" y="60439"/>
                        <a:pt x="8273" y="60232"/>
                      </a:cubicBezTo>
                      <a:lnTo>
                        <a:pt x="8273" y="24018"/>
                      </a:lnTo>
                      <a:cubicBezTo>
                        <a:pt x="5990" y="23640"/>
                        <a:pt x="2756" y="23255"/>
                        <a:pt x="0" y="23066"/>
                      </a:cubicBezTo>
                      <a:lnTo>
                        <a:pt x="0" y="18980"/>
                      </a:lnTo>
                      <a:cubicBezTo>
                        <a:pt x="5114" y="18361"/>
                        <a:pt x="10272" y="18138"/>
                        <a:pt x="15424" y="18312"/>
                      </a:cubicBezTo>
                      <a:lnTo>
                        <a:pt x="15424" y="60257"/>
                      </a:lnTo>
                      <a:cubicBezTo>
                        <a:pt x="18148" y="60464"/>
                        <a:pt x="20853" y="60885"/>
                        <a:pt x="23508" y="61518"/>
                      </a:cubicBezTo>
                      <a:lnTo>
                        <a:pt x="23508" y="65611"/>
                      </a:lnTo>
                      <a:close/>
                      <a:moveTo>
                        <a:pt x="11893" y="9749"/>
                      </a:moveTo>
                      <a:cubicBezTo>
                        <a:pt x="9225" y="9815"/>
                        <a:pt x="7012" y="7707"/>
                        <a:pt x="6943" y="5040"/>
                      </a:cubicBezTo>
                      <a:cubicBezTo>
                        <a:pt x="6943" y="4993"/>
                        <a:pt x="6943" y="4946"/>
                        <a:pt x="6943" y="4900"/>
                      </a:cubicBezTo>
                      <a:cubicBezTo>
                        <a:pt x="6943" y="2194"/>
                        <a:pt x="9137" y="0"/>
                        <a:pt x="11842" y="0"/>
                      </a:cubicBezTo>
                      <a:cubicBezTo>
                        <a:pt x="14547" y="0"/>
                        <a:pt x="16742" y="2194"/>
                        <a:pt x="16742" y="4900"/>
                      </a:cubicBezTo>
                      <a:cubicBezTo>
                        <a:pt x="16767" y="7553"/>
                        <a:pt x="14636" y="9724"/>
                        <a:pt x="11981" y="9749"/>
                      </a:cubicBezTo>
                      <a:cubicBezTo>
                        <a:pt x="11949" y="9749"/>
                        <a:pt x="11924" y="9749"/>
                        <a:pt x="11893" y="974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6" name="Freeform 315">
                  <a:extLst>
                    <a:ext uri="{FF2B5EF4-FFF2-40B4-BE49-F238E27FC236}">
                      <a16:creationId xmlns:a16="http://schemas.microsoft.com/office/drawing/2014/main" id="{EBE4DFC8-E5BF-23DF-101F-957322134148}"/>
                    </a:ext>
                  </a:extLst>
                </p:cNvPr>
                <p:cNvSpPr/>
                <p:nvPr/>
              </p:nvSpPr>
              <p:spPr>
                <a:xfrm>
                  <a:off x="921611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73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31 w 48238"/>
                    <a:gd name="connsiteY8" fmla="*/ 4818 h 70352"/>
                    <a:gd name="connsiteX9" fmla="*/ 24731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9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84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30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10" y="66054"/>
                        <a:pt x="33294" y="62618"/>
                        <a:pt x="33862" y="59223"/>
                      </a:cubicBezTo>
                      <a:lnTo>
                        <a:pt x="33673" y="59129"/>
                      </a:lnTo>
                      <a:cubicBezTo>
                        <a:pt x="31012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14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1" y="5385"/>
                        <a:pt x="27487" y="5007"/>
                        <a:pt x="24731" y="4818"/>
                      </a:cubicBezTo>
                      <a:lnTo>
                        <a:pt x="24731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9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9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25" y="27277"/>
                        <a:pt x="23684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30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7" name="Freeform 316">
                  <a:extLst>
                    <a:ext uri="{FF2B5EF4-FFF2-40B4-BE49-F238E27FC236}">
                      <a16:creationId xmlns:a16="http://schemas.microsoft.com/office/drawing/2014/main" id="{807672D0-B297-84FF-C690-3B2276B2C1A0}"/>
                    </a:ext>
                  </a:extLst>
                </p:cNvPr>
                <p:cNvSpPr/>
                <p:nvPr/>
              </p:nvSpPr>
              <p:spPr>
                <a:xfrm>
                  <a:off x="9271083" y="4660823"/>
                  <a:ext cx="44013" cy="48957"/>
                </a:xfrm>
                <a:custGeom>
                  <a:avLst/>
                  <a:gdLst>
                    <a:gd name="connsiteX0" fmla="*/ 29107 w 44013"/>
                    <a:gd name="connsiteY0" fmla="*/ 48100 h 48957"/>
                    <a:gd name="connsiteX1" fmla="*/ 29580 w 44013"/>
                    <a:gd name="connsiteY1" fmla="*/ 38112 h 48957"/>
                    <a:gd name="connsiteX2" fmla="*/ 29391 w 44013"/>
                    <a:gd name="connsiteY2" fmla="*/ 38112 h 48957"/>
                    <a:gd name="connsiteX3" fmla="*/ 12939 w 44013"/>
                    <a:gd name="connsiteY3" fmla="*/ 48958 h 48957"/>
                    <a:gd name="connsiteX4" fmla="*/ 0 w 44013"/>
                    <a:gd name="connsiteY4" fmla="*/ 37443 h 48957"/>
                    <a:gd name="connsiteX5" fmla="*/ 28722 w 44013"/>
                    <a:gd name="connsiteY5" fmla="*/ 20803 h 48957"/>
                    <a:gd name="connsiteX6" fmla="*/ 28722 w 44013"/>
                    <a:gd name="connsiteY6" fmla="*/ 16805 h 48957"/>
                    <a:gd name="connsiteX7" fmla="*/ 18072 w 44013"/>
                    <a:gd name="connsiteY7" fmla="*/ 5675 h 48957"/>
                    <a:gd name="connsiteX8" fmla="*/ 8658 w 44013"/>
                    <a:gd name="connsiteY8" fmla="*/ 6936 h 48957"/>
                    <a:gd name="connsiteX9" fmla="*/ 7397 w 44013"/>
                    <a:gd name="connsiteY9" fmla="*/ 15216 h 48957"/>
                    <a:gd name="connsiteX10" fmla="*/ 3020 w 44013"/>
                    <a:gd name="connsiteY10" fmla="*/ 15216 h 48957"/>
                    <a:gd name="connsiteX11" fmla="*/ 3020 w 44013"/>
                    <a:gd name="connsiteY11" fmla="*/ 2566 h 48957"/>
                    <a:gd name="connsiteX12" fmla="*/ 19188 w 44013"/>
                    <a:gd name="connsiteY12" fmla="*/ 0 h 48957"/>
                    <a:gd name="connsiteX13" fmla="*/ 35930 w 44013"/>
                    <a:gd name="connsiteY13" fmla="*/ 15411 h 48957"/>
                    <a:gd name="connsiteX14" fmla="*/ 35930 w 44013"/>
                    <a:gd name="connsiteY14" fmla="*/ 42425 h 48957"/>
                    <a:gd name="connsiteX15" fmla="*/ 44014 w 44013"/>
                    <a:gd name="connsiteY15" fmla="*/ 43377 h 48957"/>
                    <a:gd name="connsiteX16" fmla="*/ 44014 w 44013"/>
                    <a:gd name="connsiteY16" fmla="*/ 47469 h 48957"/>
                    <a:gd name="connsiteX17" fmla="*/ 29107 w 44013"/>
                    <a:gd name="connsiteY17" fmla="*/ 48100 h 48957"/>
                    <a:gd name="connsiteX18" fmla="*/ 28722 w 44013"/>
                    <a:gd name="connsiteY18" fmla="*/ 26030 h 48957"/>
                    <a:gd name="connsiteX19" fmla="*/ 7132 w 44013"/>
                    <a:gd name="connsiteY19" fmla="*/ 36119 h 48957"/>
                    <a:gd name="connsiteX20" fmla="*/ 14837 w 44013"/>
                    <a:gd name="connsiteY20" fmla="*/ 43156 h 48957"/>
                    <a:gd name="connsiteX21" fmla="*/ 28710 w 44013"/>
                    <a:gd name="connsiteY21" fmla="*/ 26698 h 4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13" h="48957">
                      <a:moveTo>
                        <a:pt x="29107" y="48100"/>
                      </a:moveTo>
                      <a:cubicBezTo>
                        <a:pt x="29107" y="44487"/>
                        <a:pt x="29107" y="40874"/>
                        <a:pt x="29580" y="38112"/>
                      </a:cubicBezTo>
                      <a:lnTo>
                        <a:pt x="29391" y="38112"/>
                      </a:lnTo>
                      <a:cubicBezTo>
                        <a:pt x="27108" y="44108"/>
                        <a:pt x="21023" y="48958"/>
                        <a:pt x="12939" y="48958"/>
                      </a:cubicBezTo>
                      <a:cubicBezTo>
                        <a:pt x="5423" y="48958"/>
                        <a:pt x="0" y="44960"/>
                        <a:pt x="0" y="37443"/>
                      </a:cubicBezTo>
                      <a:cubicBezTo>
                        <a:pt x="0" y="27556"/>
                        <a:pt x="10272" y="20897"/>
                        <a:pt x="28722" y="20803"/>
                      </a:cubicBezTo>
                      <a:lnTo>
                        <a:pt x="28722" y="16805"/>
                      </a:lnTo>
                      <a:cubicBezTo>
                        <a:pt x="28722" y="9578"/>
                        <a:pt x="26251" y="5675"/>
                        <a:pt x="18072" y="5675"/>
                      </a:cubicBezTo>
                      <a:cubicBezTo>
                        <a:pt x="14894" y="5675"/>
                        <a:pt x="11729" y="6100"/>
                        <a:pt x="8658" y="6936"/>
                      </a:cubicBezTo>
                      <a:cubicBezTo>
                        <a:pt x="8374" y="9509"/>
                        <a:pt x="7895" y="12359"/>
                        <a:pt x="7397" y="15216"/>
                      </a:cubicBezTo>
                      <a:lnTo>
                        <a:pt x="3020" y="15216"/>
                      </a:lnTo>
                      <a:lnTo>
                        <a:pt x="3020" y="2566"/>
                      </a:lnTo>
                      <a:cubicBezTo>
                        <a:pt x="7397" y="952"/>
                        <a:pt x="12819" y="0"/>
                        <a:pt x="19188" y="0"/>
                      </a:cubicBezTo>
                      <a:cubicBezTo>
                        <a:pt x="32222" y="0"/>
                        <a:pt x="35930" y="6470"/>
                        <a:pt x="35930" y="15411"/>
                      </a:cubicBezTo>
                      <a:lnTo>
                        <a:pt x="35930" y="42425"/>
                      </a:lnTo>
                      <a:cubicBezTo>
                        <a:pt x="38213" y="42803"/>
                        <a:pt x="41353" y="43188"/>
                        <a:pt x="44014" y="43377"/>
                      </a:cubicBezTo>
                      <a:lnTo>
                        <a:pt x="44014" y="47469"/>
                      </a:lnTo>
                      <a:cubicBezTo>
                        <a:pt x="39070" y="48067"/>
                        <a:pt x="34082" y="48277"/>
                        <a:pt x="29107" y="48100"/>
                      </a:cubicBezTo>
                      <a:close/>
                      <a:moveTo>
                        <a:pt x="28722" y="26030"/>
                      </a:moveTo>
                      <a:cubicBezTo>
                        <a:pt x="11413" y="26030"/>
                        <a:pt x="7132" y="31358"/>
                        <a:pt x="7132" y="36119"/>
                      </a:cubicBezTo>
                      <a:cubicBezTo>
                        <a:pt x="7132" y="40394"/>
                        <a:pt x="10177" y="43156"/>
                        <a:pt x="14837" y="43156"/>
                      </a:cubicBezTo>
                      <a:cubicBezTo>
                        <a:pt x="23211" y="43156"/>
                        <a:pt x="28710" y="34877"/>
                        <a:pt x="28710" y="2669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ED334ED7-118E-8662-D8F6-F0D0668BD503}"/>
                    </a:ext>
                  </a:extLst>
                </p:cNvPr>
                <p:cNvSpPr/>
                <p:nvPr/>
              </p:nvSpPr>
              <p:spPr>
                <a:xfrm>
                  <a:off x="932139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66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25 w 48238"/>
                    <a:gd name="connsiteY8" fmla="*/ 4817 h 70352"/>
                    <a:gd name="connsiteX9" fmla="*/ 24725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8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78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23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04" y="66053"/>
                        <a:pt x="33294" y="62617"/>
                        <a:pt x="33862" y="59223"/>
                      </a:cubicBezTo>
                      <a:lnTo>
                        <a:pt x="33666" y="59129"/>
                      </a:lnTo>
                      <a:cubicBezTo>
                        <a:pt x="31005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07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2" y="5385"/>
                        <a:pt x="27487" y="5007"/>
                        <a:pt x="24725" y="4817"/>
                      </a:cubicBezTo>
                      <a:lnTo>
                        <a:pt x="24725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8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8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18" y="27277"/>
                        <a:pt x="23678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23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D3E5A062-A896-8E0E-44AB-4A415654BAC9}"/>
                    </a:ext>
                  </a:extLst>
                </p:cNvPr>
                <p:cNvSpPr/>
                <p:nvPr/>
              </p:nvSpPr>
              <p:spPr>
                <a:xfrm>
                  <a:off x="8858506" y="4734246"/>
                  <a:ext cx="47841" cy="65819"/>
                </a:xfrm>
                <a:custGeom>
                  <a:avLst/>
                  <a:gdLst>
                    <a:gd name="connsiteX0" fmla="*/ 38068 w 47841"/>
                    <a:gd name="connsiteY0" fmla="*/ 20128 h 65819"/>
                    <a:gd name="connsiteX1" fmla="*/ 36806 w 47841"/>
                    <a:gd name="connsiteY1" fmla="*/ 12044 h 65819"/>
                    <a:gd name="connsiteX2" fmla="*/ 30343 w 47841"/>
                    <a:gd name="connsiteY2" fmla="*/ 11281 h 65819"/>
                    <a:gd name="connsiteX3" fmla="*/ 13696 w 47841"/>
                    <a:gd name="connsiteY3" fmla="*/ 32720 h 65819"/>
                    <a:gd name="connsiteX4" fmla="*/ 33477 w 47841"/>
                    <a:gd name="connsiteY4" fmla="*/ 54311 h 65819"/>
                    <a:gd name="connsiteX5" fmla="*/ 47078 w 47841"/>
                    <a:gd name="connsiteY5" fmla="*/ 51644 h 65819"/>
                    <a:gd name="connsiteX6" fmla="*/ 47841 w 47841"/>
                    <a:gd name="connsiteY6" fmla="*/ 63063 h 65819"/>
                    <a:gd name="connsiteX7" fmla="*/ 30721 w 47841"/>
                    <a:gd name="connsiteY7" fmla="*/ 65819 h 65819"/>
                    <a:gd name="connsiteX8" fmla="*/ 0 w 47841"/>
                    <a:gd name="connsiteY8" fmla="*/ 34808 h 65819"/>
                    <a:gd name="connsiteX9" fmla="*/ 32626 w 47841"/>
                    <a:gd name="connsiteY9" fmla="*/ 0 h 65819"/>
                    <a:gd name="connsiteX10" fmla="*/ 47387 w 47841"/>
                    <a:gd name="connsiteY10" fmla="*/ 1658 h 65819"/>
                    <a:gd name="connsiteX11" fmla="*/ 47387 w 47841"/>
                    <a:gd name="connsiteY11" fmla="*/ 20109 h 6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841" h="65819">
                      <a:moveTo>
                        <a:pt x="38068" y="20128"/>
                      </a:moveTo>
                      <a:cubicBezTo>
                        <a:pt x="37494" y="17183"/>
                        <a:pt x="37115" y="14516"/>
                        <a:pt x="36806" y="12044"/>
                      </a:cubicBezTo>
                      <a:cubicBezTo>
                        <a:pt x="34685" y="11563"/>
                        <a:pt x="32519" y="11307"/>
                        <a:pt x="30343" y="11281"/>
                      </a:cubicBezTo>
                      <a:cubicBezTo>
                        <a:pt x="19623" y="11281"/>
                        <a:pt x="13696" y="19844"/>
                        <a:pt x="13696" y="32720"/>
                      </a:cubicBezTo>
                      <a:cubicBezTo>
                        <a:pt x="13696" y="46322"/>
                        <a:pt x="19119" y="54311"/>
                        <a:pt x="33477" y="54311"/>
                      </a:cubicBezTo>
                      <a:cubicBezTo>
                        <a:pt x="38137" y="54274"/>
                        <a:pt x="42750" y="53370"/>
                        <a:pt x="47078" y="51644"/>
                      </a:cubicBezTo>
                      <a:lnTo>
                        <a:pt x="47841" y="63063"/>
                      </a:lnTo>
                      <a:cubicBezTo>
                        <a:pt x="42313" y="64869"/>
                        <a:pt x="36537" y="65800"/>
                        <a:pt x="30721" y="65819"/>
                      </a:cubicBezTo>
                      <a:cubicBezTo>
                        <a:pt x="10083" y="65819"/>
                        <a:pt x="0" y="54027"/>
                        <a:pt x="0" y="34808"/>
                      </a:cubicBezTo>
                      <a:cubicBezTo>
                        <a:pt x="0" y="13999"/>
                        <a:pt x="10720" y="0"/>
                        <a:pt x="32626" y="0"/>
                      </a:cubicBezTo>
                      <a:cubicBezTo>
                        <a:pt x="37593" y="-8"/>
                        <a:pt x="42545" y="549"/>
                        <a:pt x="47387" y="1658"/>
                      </a:cubicBezTo>
                      <a:lnTo>
                        <a:pt x="47387" y="20109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09A97D39-6CE9-C26E-DDE6-BE308425779E}"/>
                    </a:ext>
                  </a:extLst>
                </p:cNvPr>
                <p:cNvSpPr/>
                <p:nvPr/>
              </p:nvSpPr>
              <p:spPr>
                <a:xfrm>
                  <a:off x="8913958" y="4750685"/>
                  <a:ext cx="47286" cy="49348"/>
                </a:xfrm>
                <a:custGeom>
                  <a:avLst/>
                  <a:gdLst>
                    <a:gd name="connsiteX0" fmla="*/ 28262 w 47286"/>
                    <a:gd name="connsiteY0" fmla="*/ 48491 h 49348"/>
                    <a:gd name="connsiteX1" fmla="*/ 28735 w 47286"/>
                    <a:gd name="connsiteY1" fmla="*/ 40407 h 49348"/>
                    <a:gd name="connsiteX2" fmla="*/ 28641 w 47286"/>
                    <a:gd name="connsiteY2" fmla="*/ 40312 h 49348"/>
                    <a:gd name="connsiteX3" fmla="*/ 13507 w 47286"/>
                    <a:gd name="connsiteY3" fmla="*/ 49348 h 49348"/>
                    <a:gd name="connsiteX4" fmla="*/ 0 w 47286"/>
                    <a:gd name="connsiteY4" fmla="*/ 36888 h 49348"/>
                    <a:gd name="connsiteX5" fmla="*/ 27297 w 47286"/>
                    <a:gd name="connsiteY5" fmla="*/ 19768 h 49348"/>
                    <a:gd name="connsiteX6" fmla="*/ 27297 w 47286"/>
                    <a:gd name="connsiteY6" fmla="*/ 16912 h 49348"/>
                    <a:gd name="connsiteX7" fmla="*/ 18640 w 47286"/>
                    <a:gd name="connsiteY7" fmla="*/ 9307 h 49348"/>
                    <a:gd name="connsiteX8" fmla="*/ 11981 w 47286"/>
                    <a:gd name="connsiteY8" fmla="*/ 10158 h 49348"/>
                    <a:gd name="connsiteX9" fmla="*/ 11035 w 47286"/>
                    <a:gd name="connsiteY9" fmla="*/ 16344 h 49348"/>
                    <a:gd name="connsiteX10" fmla="*/ 3342 w 47286"/>
                    <a:gd name="connsiteY10" fmla="*/ 16344 h 49348"/>
                    <a:gd name="connsiteX11" fmla="*/ 3342 w 47286"/>
                    <a:gd name="connsiteY11" fmla="*/ 2472 h 49348"/>
                    <a:gd name="connsiteX12" fmla="*/ 19888 w 47286"/>
                    <a:gd name="connsiteY12" fmla="*/ 0 h 49348"/>
                    <a:gd name="connsiteX13" fmla="*/ 39486 w 47286"/>
                    <a:gd name="connsiteY13" fmla="*/ 16552 h 49348"/>
                    <a:gd name="connsiteX14" fmla="*/ 39486 w 47286"/>
                    <a:gd name="connsiteY14" fmla="*/ 39095 h 49348"/>
                    <a:gd name="connsiteX15" fmla="*/ 47287 w 47286"/>
                    <a:gd name="connsiteY15" fmla="*/ 40048 h 49348"/>
                    <a:gd name="connsiteX16" fmla="*/ 47287 w 47286"/>
                    <a:gd name="connsiteY16" fmla="*/ 47753 h 49348"/>
                    <a:gd name="connsiteX17" fmla="*/ 28262 w 47286"/>
                    <a:gd name="connsiteY17" fmla="*/ 48491 h 49348"/>
                    <a:gd name="connsiteX18" fmla="*/ 27310 w 47286"/>
                    <a:gd name="connsiteY18" fmla="*/ 27682 h 49348"/>
                    <a:gd name="connsiteX19" fmla="*/ 11615 w 47286"/>
                    <a:gd name="connsiteY19" fmla="*/ 35098 h 49348"/>
                    <a:gd name="connsiteX20" fmla="*/ 17227 w 47286"/>
                    <a:gd name="connsiteY20" fmla="*/ 40142 h 49348"/>
                    <a:gd name="connsiteX21" fmla="*/ 27316 w 47286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6" h="49348">
                      <a:moveTo>
                        <a:pt x="28262" y="48491"/>
                      </a:moveTo>
                      <a:cubicBezTo>
                        <a:pt x="28223" y="45788"/>
                        <a:pt x="28381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2" y="9293"/>
                        <a:pt x="14153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35" y="16344"/>
                      </a:cubicBezTo>
                      <a:lnTo>
                        <a:pt x="3342" y="16344"/>
                      </a:lnTo>
                      <a:lnTo>
                        <a:pt x="3342" y="2472"/>
                      </a:lnTo>
                      <a:cubicBezTo>
                        <a:pt x="8715" y="877"/>
                        <a:pt x="14284" y="45"/>
                        <a:pt x="19888" y="0"/>
                      </a:cubicBezTo>
                      <a:cubicBezTo>
                        <a:pt x="35205" y="0"/>
                        <a:pt x="39486" y="6186"/>
                        <a:pt x="39486" y="16552"/>
                      </a:cubicBezTo>
                      <a:lnTo>
                        <a:pt x="39486" y="39095"/>
                      </a:lnTo>
                      <a:cubicBezTo>
                        <a:pt x="41769" y="39474"/>
                        <a:pt x="44815" y="39858"/>
                        <a:pt x="47287" y="40048"/>
                      </a:cubicBezTo>
                      <a:lnTo>
                        <a:pt x="47287" y="47753"/>
                      </a:lnTo>
                      <a:cubicBezTo>
                        <a:pt x="40970" y="48440"/>
                        <a:pt x="34613" y="48687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92229D10-EF81-FFC4-8454-0543BCD90BFA}"/>
                    </a:ext>
                  </a:extLst>
                </p:cNvPr>
                <p:cNvSpPr/>
                <p:nvPr/>
              </p:nvSpPr>
              <p:spPr>
                <a:xfrm>
                  <a:off x="8962361" y="4734013"/>
                  <a:ext cx="31787" cy="66020"/>
                </a:xfrm>
                <a:custGeom>
                  <a:avLst/>
                  <a:gdLst>
                    <a:gd name="connsiteX0" fmla="*/ 21893 w 31787"/>
                    <a:gd name="connsiteY0" fmla="*/ 66021 h 66020"/>
                    <a:gd name="connsiteX1" fmla="*/ 8197 w 31787"/>
                    <a:gd name="connsiteY1" fmla="*/ 51183 h 66020"/>
                    <a:gd name="connsiteX2" fmla="*/ 8197 w 31787"/>
                    <a:gd name="connsiteY2" fmla="*/ 27222 h 66020"/>
                    <a:gd name="connsiteX3" fmla="*/ 0 w 31787"/>
                    <a:gd name="connsiteY3" fmla="*/ 27222 h 66020"/>
                    <a:gd name="connsiteX4" fmla="*/ 0 w 31787"/>
                    <a:gd name="connsiteY4" fmla="*/ 17795 h 66020"/>
                    <a:gd name="connsiteX5" fmla="*/ 8084 w 31787"/>
                    <a:gd name="connsiteY5" fmla="*/ 17795 h 66020"/>
                    <a:gd name="connsiteX6" fmla="*/ 8084 w 31787"/>
                    <a:gd name="connsiteY6" fmla="*/ 3241 h 66020"/>
                    <a:gd name="connsiteX7" fmla="*/ 20279 w 31787"/>
                    <a:gd name="connsiteY7" fmla="*/ 0 h 66020"/>
                    <a:gd name="connsiteX8" fmla="*/ 20279 w 31787"/>
                    <a:gd name="connsiteY8" fmla="*/ 17788 h 66020"/>
                    <a:gd name="connsiteX9" fmla="*/ 31787 w 31787"/>
                    <a:gd name="connsiteY9" fmla="*/ 17788 h 66020"/>
                    <a:gd name="connsiteX10" fmla="*/ 31787 w 31787"/>
                    <a:gd name="connsiteY10" fmla="*/ 27209 h 66020"/>
                    <a:gd name="connsiteX11" fmla="*/ 20279 w 31787"/>
                    <a:gd name="connsiteY11" fmla="*/ 27209 h 66020"/>
                    <a:gd name="connsiteX12" fmla="*/ 20279 w 31787"/>
                    <a:gd name="connsiteY12" fmla="*/ 47923 h 66020"/>
                    <a:gd name="connsiteX13" fmla="*/ 25891 w 31787"/>
                    <a:gd name="connsiteY13" fmla="*/ 55724 h 66020"/>
                    <a:gd name="connsiteX14" fmla="*/ 31787 w 31787"/>
                    <a:gd name="connsiteY14" fmla="*/ 54961 h 66020"/>
                    <a:gd name="connsiteX15" fmla="*/ 31787 w 31787"/>
                    <a:gd name="connsiteY15" fmla="*/ 64760 h 66020"/>
                    <a:gd name="connsiteX16" fmla="*/ 21893 w 31787"/>
                    <a:gd name="connsiteY16" fmla="*/ 66021 h 6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787" h="66020">
                      <a:moveTo>
                        <a:pt x="21893" y="66021"/>
                      </a:moveTo>
                      <a:cubicBezTo>
                        <a:pt x="11432" y="66021"/>
                        <a:pt x="8197" y="62237"/>
                        <a:pt x="8197" y="51183"/>
                      </a:cubicBezTo>
                      <a:lnTo>
                        <a:pt x="8197" y="27222"/>
                      </a:lnTo>
                      <a:lnTo>
                        <a:pt x="0" y="27222"/>
                      </a:lnTo>
                      <a:lnTo>
                        <a:pt x="0" y="17795"/>
                      </a:lnTo>
                      <a:lnTo>
                        <a:pt x="8084" y="17795"/>
                      </a:lnTo>
                      <a:lnTo>
                        <a:pt x="8084" y="3241"/>
                      </a:lnTo>
                      <a:lnTo>
                        <a:pt x="20279" y="0"/>
                      </a:lnTo>
                      <a:lnTo>
                        <a:pt x="20279" y="17788"/>
                      </a:lnTo>
                      <a:lnTo>
                        <a:pt x="31787" y="17788"/>
                      </a:lnTo>
                      <a:lnTo>
                        <a:pt x="31787" y="27209"/>
                      </a:lnTo>
                      <a:lnTo>
                        <a:pt x="20279" y="27209"/>
                      </a:lnTo>
                      <a:lnTo>
                        <a:pt x="20279" y="47923"/>
                      </a:lnTo>
                      <a:cubicBezTo>
                        <a:pt x="20279" y="54008"/>
                        <a:pt x="21704" y="55724"/>
                        <a:pt x="25891" y="55724"/>
                      </a:cubicBezTo>
                      <a:cubicBezTo>
                        <a:pt x="27881" y="55724"/>
                        <a:pt x="29863" y="55468"/>
                        <a:pt x="31787" y="54961"/>
                      </a:cubicBezTo>
                      <a:lnTo>
                        <a:pt x="31787" y="64760"/>
                      </a:lnTo>
                      <a:cubicBezTo>
                        <a:pt x="28551" y="65572"/>
                        <a:pt x="25230" y="65995"/>
                        <a:pt x="21893" y="660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3769EC37-2A4D-22A9-0E11-1D0D186CEDE9}"/>
                    </a:ext>
                  </a:extLst>
                </p:cNvPr>
                <p:cNvSpPr/>
                <p:nvPr/>
              </p:nvSpPr>
              <p:spPr>
                <a:xfrm>
                  <a:off x="9000618" y="4728130"/>
                  <a:ext cx="46227" cy="71903"/>
                </a:xfrm>
                <a:custGeom>
                  <a:avLst/>
                  <a:gdLst>
                    <a:gd name="connsiteX0" fmla="*/ 22070 w 46227"/>
                    <a:gd name="connsiteY0" fmla="*/ 71904 h 71903"/>
                    <a:gd name="connsiteX1" fmla="*/ 0 w 46227"/>
                    <a:gd name="connsiteY1" fmla="*/ 48125 h 71903"/>
                    <a:gd name="connsiteX2" fmla="*/ 24157 w 46227"/>
                    <a:gd name="connsiteY2" fmla="*/ 22726 h 71903"/>
                    <a:gd name="connsiteX3" fmla="*/ 46227 w 46227"/>
                    <a:gd name="connsiteY3" fmla="*/ 46410 h 71903"/>
                    <a:gd name="connsiteX4" fmla="*/ 22070 w 46227"/>
                    <a:gd name="connsiteY4" fmla="*/ 71904 h 71903"/>
                    <a:gd name="connsiteX5" fmla="*/ 23331 w 46227"/>
                    <a:gd name="connsiteY5" fmla="*/ 33004 h 71903"/>
                    <a:gd name="connsiteX6" fmla="*/ 12580 w 46227"/>
                    <a:gd name="connsiteY6" fmla="*/ 46877 h 71903"/>
                    <a:gd name="connsiteX7" fmla="*/ 23142 w 46227"/>
                    <a:gd name="connsiteY7" fmla="*/ 61525 h 71903"/>
                    <a:gd name="connsiteX8" fmla="*/ 33704 w 46227"/>
                    <a:gd name="connsiteY8" fmla="*/ 47066 h 71903"/>
                    <a:gd name="connsiteX9" fmla="*/ 23293 w 46227"/>
                    <a:gd name="connsiteY9" fmla="*/ 32998 h 71903"/>
                    <a:gd name="connsiteX10" fmla="*/ 19813 w 46227"/>
                    <a:gd name="connsiteY10" fmla="*/ 17397 h 71903"/>
                    <a:gd name="connsiteX11" fmla="*/ 15626 w 46227"/>
                    <a:gd name="connsiteY11" fmla="*/ 10461 h 71903"/>
                    <a:gd name="connsiteX12" fmla="*/ 32273 w 46227"/>
                    <a:gd name="connsiteY12" fmla="*/ 0 h 71903"/>
                    <a:gd name="connsiteX13" fmla="*/ 37317 w 46227"/>
                    <a:gd name="connsiteY13" fmla="*/ 8374 h 71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227" h="71903">
                      <a:moveTo>
                        <a:pt x="22070" y="71904"/>
                      </a:moveTo>
                      <a:cubicBezTo>
                        <a:pt x="8658" y="71904"/>
                        <a:pt x="0" y="64968"/>
                        <a:pt x="0" y="48125"/>
                      </a:cubicBezTo>
                      <a:cubicBezTo>
                        <a:pt x="0" y="33382"/>
                        <a:pt x="9793" y="22726"/>
                        <a:pt x="24157" y="22726"/>
                      </a:cubicBezTo>
                      <a:cubicBezTo>
                        <a:pt x="37569" y="22726"/>
                        <a:pt x="46227" y="30148"/>
                        <a:pt x="46227" y="46410"/>
                      </a:cubicBezTo>
                      <a:cubicBezTo>
                        <a:pt x="46215" y="61254"/>
                        <a:pt x="36233" y="71904"/>
                        <a:pt x="22070" y="71904"/>
                      </a:cubicBezTo>
                      <a:close/>
                      <a:moveTo>
                        <a:pt x="23331" y="33004"/>
                      </a:moveTo>
                      <a:cubicBezTo>
                        <a:pt x="17908" y="33004"/>
                        <a:pt x="12580" y="37185"/>
                        <a:pt x="12580" y="46877"/>
                      </a:cubicBezTo>
                      <a:cubicBezTo>
                        <a:pt x="12580" y="56569"/>
                        <a:pt x="16105" y="61525"/>
                        <a:pt x="23142" y="61525"/>
                      </a:cubicBezTo>
                      <a:cubicBezTo>
                        <a:pt x="29132" y="61525"/>
                        <a:pt x="33704" y="56669"/>
                        <a:pt x="33704" y="47066"/>
                      </a:cubicBezTo>
                      <a:cubicBezTo>
                        <a:pt x="33666" y="37948"/>
                        <a:pt x="30431" y="32998"/>
                        <a:pt x="23293" y="32998"/>
                      </a:cubicBezTo>
                      <a:close/>
                      <a:moveTo>
                        <a:pt x="19813" y="17397"/>
                      </a:moveTo>
                      <a:lnTo>
                        <a:pt x="15626" y="10461"/>
                      </a:lnTo>
                      <a:lnTo>
                        <a:pt x="32273" y="0"/>
                      </a:lnTo>
                      <a:lnTo>
                        <a:pt x="37317" y="8374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4B3C2711-7873-1474-B48C-A98C37B7AA5B}"/>
                    </a:ext>
                  </a:extLst>
                </p:cNvPr>
                <p:cNvSpPr/>
                <p:nvPr/>
              </p:nvSpPr>
              <p:spPr>
                <a:xfrm>
                  <a:off x="9050729" y="4729482"/>
                  <a:ext cx="28155" cy="69618"/>
                </a:xfrm>
                <a:custGeom>
                  <a:avLst/>
                  <a:gdLst>
                    <a:gd name="connsiteX0" fmla="*/ 28155 w 28155"/>
                    <a:gd name="connsiteY0" fmla="*/ 61913 h 69618"/>
                    <a:gd name="connsiteX1" fmla="*/ 28155 w 28155"/>
                    <a:gd name="connsiteY1" fmla="*/ 69619 h 69618"/>
                    <a:gd name="connsiteX2" fmla="*/ 0 w 28155"/>
                    <a:gd name="connsiteY2" fmla="*/ 69619 h 69618"/>
                    <a:gd name="connsiteX3" fmla="*/ 0 w 28155"/>
                    <a:gd name="connsiteY3" fmla="*/ 61913 h 69618"/>
                    <a:gd name="connsiteX4" fmla="*/ 8273 w 28155"/>
                    <a:gd name="connsiteY4" fmla="*/ 60772 h 69618"/>
                    <a:gd name="connsiteX5" fmla="*/ 8273 w 28155"/>
                    <a:gd name="connsiteY5" fmla="*/ 9506 h 69618"/>
                    <a:gd name="connsiteX6" fmla="*/ 0 w 28155"/>
                    <a:gd name="connsiteY6" fmla="*/ 8554 h 69618"/>
                    <a:gd name="connsiteX7" fmla="*/ 0 w 28155"/>
                    <a:gd name="connsiteY7" fmla="*/ 924 h 69618"/>
                    <a:gd name="connsiteX8" fmla="*/ 20449 w 28155"/>
                    <a:gd name="connsiteY8" fmla="*/ 67 h 69618"/>
                    <a:gd name="connsiteX9" fmla="*/ 20449 w 28155"/>
                    <a:gd name="connsiteY9" fmla="*/ 60753 h 69618"/>
                    <a:gd name="connsiteX10" fmla="*/ 28155 w 28155"/>
                    <a:gd name="connsiteY10" fmla="*/ 61913 h 6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18">
                      <a:moveTo>
                        <a:pt x="28155" y="61913"/>
                      </a:moveTo>
                      <a:lnTo>
                        <a:pt x="28155" y="69619"/>
                      </a:lnTo>
                      <a:lnTo>
                        <a:pt x="0" y="69619"/>
                      </a:lnTo>
                      <a:lnTo>
                        <a:pt x="0" y="61913"/>
                      </a:lnTo>
                      <a:cubicBezTo>
                        <a:pt x="2733" y="61371"/>
                        <a:pt x="5495" y="60990"/>
                        <a:pt x="8273" y="60772"/>
                      </a:cubicBezTo>
                      <a:lnTo>
                        <a:pt x="8273" y="9506"/>
                      </a:lnTo>
                      <a:cubicBezTo>
                        <a:pt x="5990" y="9122"/>
                        <a:pt x="2756" y="8743"/>
                        <a:pt x="0" y="8554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1" y="60968"/>
                        <a:pt x="25615" y="61356"/>
                        <a:pt x="28155" y="6191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01EB17BB-E002-F4F2-A896-31B54412D5F9}"/>
                    </a:ext>
                  </a:extLst>
                </p:cNvPr>
                <p:cNvSpPr/>
                <p:nvPr/>
              </p:nvSpPr>
              <p:spPr>
                <a:xfrm>
                  <a:off x="9083065" y="4730971"/>
                  <a:ext cx="28041" cy="68110"/>
                </a:xfrm>
                <a:custGeom>
                  <a:avLst/>
                  <a:gdLst>
                    <a:gd name="connsiteX0" fmla="*/ 0 w 28041"/>
                    <a:gd name="connsiteY0" fmla="*/ 68110 h 68110"/>
                    <a:gd name="connsiteX1" fmla="*/ 0 w 28041"/>
                    <a:gd name="connsiteY1" fmla="*/ 60424 h 68110"/>
                    <a:gd name="connsiteX2" fmla="*/ 8273 w 28041"/>
                    <a:gd name="connsiteY2" fmla="*/ 59282 h 68110"/>
                    <a:gd name="connsiteX3" fmla="*/ 8273 w 28041"/>
                    <a:gd name="connsiteY3" fmla="*/ 30156 h 68110"/>
                    <a:gd name="connsiteX4" fmla="*/ 0 w 28041"/>
                    <a:gd name="connsiteY4" fmla="*/ 29204 h 68110"/>
                    <a:gd name="connsiteX5" fmla="*/ 0 w 28041"/>
                    <a:gd name="connsiteY5" fmla="*/ 21600 h 68110"/>
                    <a:gd name="connsiteX6" fmla="*/ 20336 w 28041"/>
                    <a:gd name="connsiteY6" fmla="*/ 20742 h 68110"/>
                    <a:gd name="connsiteX7" fmla="*/ 20336 w 28041"/>
                    <a:gd name="connsiteY7" fmla="*/ 59264 h 68110"/>
                    <a:gd name="connsiteX8" fmla="*/ 28042 w 28041"/>
                    <a:gd name="connsiteY8" fmla="*/ 60405 h 68110"/>
                    <a:gd name="connsiteX9" fmla="*/ 28042 w 28041"/>
                    <a:gd name="connsiteY9" fmla="*/ 68110 h 68110"/>
                    <a:gd name="connsiteX10" fmla="*/ 14264 w 28041"/>
                    <a:gd name="connsiteY10" fmla="*/ 14752 h 68110"/>
                    <a:gd name="connsiteX11" fmla="*/ 7123 w 28041"/>
                    <a:gd name="connsiteY11" fmla="*/ 7144 h 68110"/>
                    <a:gd name="connsiteX12" fmla="*/ 14730 w 28041"/>
                    <a:gd name="connsiteY12" fmla="*/ 4 h 68110"/>
                    <a:gd name="connsiteX13" fmla="*/ 21875 w 28041"/>
                    <a:gd name="connsiteY13" fmla="*/ 7330 h 68110"/>
                    <a:gd name="connsiteX14" fmla="*/ 14264 w 28041"/>
                    <a:gd name="connsiteY14" fmla="*/ 14752 h 68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41" h="68110">
                      <a:moveTo>
                        <a:pt x="0" y="68110"/>
                      </a:moveTo>
                      <a:lnTo>
                        <a:pt x="0" y="60424"/>
                      </a:lnTo>
                      <a:cubicBezTo>
                        <a:pt x="2733" y="59882"/>
                        <a:pt x="5495" y="59501"/>
                        <a:pt x="8273" y="59282"/>
                      </a:cubicBezTo>
                      <a:lnTo>
                        <a:pt x="8273" y="30156"/>
                      </a:lnTo>
                      <a:cubicBezTo>
                        <a:pt x="5990" y="29772"/>
                        <a:pt x="2756" y="29393"/>
                        <a:pt x="0" y="29204"/>
                      </a:cubicBezTo>
                      <a:lnTo>
                        <a:pt x="0" y="21600"/>
                      </a:lnTo>
                      <a:cubicBezTo>
                        <a:pt x="6748" y="20817"/>
                        <a:pt x="13545" y="20531"/>
                        <a:pt x="20336" y="20742"/>
                      </a:cubicBezTo>
                      <a:lnTo>
                        <a:pt x="20336" y="59264"/>
                      </a:lnTo>
                      <a:cubicBezTo>
                        <a:pt x="22926" y="59480"/>
                        <a:pt x="25500" y="59861"/>
                        <a:pt x="28042" y="60405"/>
                      </a:cubicBezTo>
                      <a:lnTo>
                        <a:pt x="28042" y="68110"/>
                      </a:lnTo>
                      <a:close/>
                      <a:moveTo>
                        <a:pt x="14264" y="14752"/>
                      </a:moveTo>
                      <a:cubicBezTo>
                        <a:pt x="10191" y="14623"/>
                        <a:pt x="6994" y="11217"/>
                        <a:pt x="7123" y="7144"/>
                      </a:cubicBezTo>
                      <a:cubicBezTo>
                        <a:pt x="7252" y="3072"/>
                        <a:pt x="10658" y="-125"/>
                        <a:pt x="14730" y="4"/>
                      </a:cubicBezTo>
                      <a:cubicBezTo>
                        <a:pt x="18694" y="129"/>
                        <a:pt x="21849" y="3365"/>
                        <a:pt x="21875" y="7330"/>
                      </a:cubicBezTo>
                      <a:cubicBezTo>
                        <a:pt x="21795" y="11469"/>
                        <a:pt x="18404" y="14777"/>
                        <a:pt x="14264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DEA9E5A9-867E-6212-33F1-F6BD75566F58}"/>
                    </a:ext>
                  </a:extLst>
                </p:cNvPr>
                <p:cNvSpPr/>
                <p:nvPr/>
              </p:nvSpPr>
              <p:spPr>
                <a:xfrm>
                  <a:off x="9116158" y="4750950"/>
                  <a:ext cx="36238" cy="48989"/>
                </a:xfrm>
                <a:custGeom>
                  <a:avLst/>
                  <a:gdLst>
                    <a:gd name="connsiteX0" fmla="*/ 22638 w 36238"/>
                    <a:gd name="connsiteY0" fmla="*/ 48989 h 48989"/>
                    <a:gd name="connsiteX1" fmla="*/ 0 w 36238"/>
                    <a:gd name="connsiteY1" fmla="*/ 26068 h 48989"/>
                    <a:gd name="connsiteX2" fmla="*/ 24920 w 36238"/>
                    <a:gd name="connsiteY2" fmla="*/ 0 h 48989"/>
                    <a:gd name="connsiteX3" fmla="*/ 35955 w 36238"/>
                    <a:gd name="connsiteY3" fmla="*/ 1621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62 h 48989"/>
                    <a:gd name="connsiteX7" fmla="*/ 23306 w 36238"/>
                    <a:gd name="connsiteY7" fmla="*/ 10083 h 48989"/>
                    <a:gd name="connsiteX8" fmla="*/ 12656 w 36238"/>
                    <a:gd name="connsiteY8" fmla="*/ 24447 h 48989"/>
                    <a:gd name="connsiteX9" fmla="*/ 25399 w 36238"/>
                    <a:gd name="connsiteY9" fmla="*/ 38433 h 48989"/>
                    <a:gd name="connsiteX10" fmla="*/ 35388 w 36238"/>
                    <a:gd name="connsiteY10" fmla="*/ 36340 h 48989"/>
                    <a:gd name="connsiteX11" fmla="*/ 36239 w 36238"/>
                    <a:gd name="connsiteY11" fmla="*/ 46801 h 48989"/>
                    <a:gd name="connsiteX12" fmla="*/ 22638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8" y="48989"/>
                      </a:moveTo>
                      <a:cubicBezTo>
                        <a:pt x="8847" y="48989"/>
                        <a:pt x="0" y="42141"/>
                        <a:pt x="0" y="26068"/>
                      </a:cubicBezTo>
                      <a:cubicBezTo>
                        <a:pt x="0" y="11325"/>
                        <a:pt x="7611" y="0"/>
                        <a:pt x="24920" y="0"/>
                      </a:cubicBezTo>
                      <a:cubicBezTo>
                        <a:pt x="28660" y="11"/>
                        <a:pt x="32374" y="557"/>
                        <a:pt x="35955" y="1621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7" y="14554"/>
                        <a:pt x="27392" y="12460"/>
                        <a:pt x="27203" y="10562"/>
                      </a:cubicBezTo>
                      <a:cubicBezTo>
                        <a:pt x="25935" y="10205"/>
                        <a:pt x="24624" y="10044"/>
                        <a:pt x="23306" y="10083"/>
                      </a:cubicBezTo>
                      <a:cubicBezTo>
                        <a:pt x="16742" y="10083"/>
                        <a:pt x="12656" y="15506"/>
                        <a:pt x="12656" y="24447"/>
                      </a:cubicBezTo>
                      <a:cubicBezTo>
                        <a:pt x="12656" y="33105"/>
                        <a:pt x="15884" y="38433"/>
                        <a:pt x="25399" y="38433"/>
                      </a:cubicBezTo>
                      <a:cubicBezTo>
                        <a:pt x="28836" y="38428"/>
                        <a:pt x="32235" y="37715"/>
                        <a:pt x="35388" y="36340"/>
                      </a:cubicBezTo>
                      <a:lnTo>
                        <a:pt x="36239" y="46801"/>
                      </a:lnTo>
                      <a:cubicBezTo>
                        <a:pt x="31850" y="48251"/>
                        <a:pt x="27260" y="48990"/>
                        <a:pt x="22638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20FEF483-3396-00EB-7669-A3F1505EA6ED}"/>
                    </a:ext>
                  </a:extLst>
                </p:cNvPr>
                <p:cNvSpPr/>
                <p:nvPr/>
              </p:nvSpPr>
              <p:spPr>
                <a:xfrm>
                  <a:off x="9159043" y="4750685"/>
                  <a:ext cx="47273" cy="49348"/>
                </a:xfrm>
                <a:custGeom>
                  <a:avLst/>
                  <a:gdLst>
                    <a:gd name="connsiteX0" fmla="*/ 28262 w 47273"/>
                    <a:gd name="connsiteY0" fmla="*/ 48491 h 49348"/>
                    <a:gd name="connsiteX1" fmla="*/ 28735 w 47273"/>
                    <a:gd name="connsiteY1" fmla="*/ 40407 h 49348"/>
                    <a:gd name="connsiteX2" fmla="*/ 28641 w 47273"/>
                    <a:gd name="connsiteY2" fmla="*/ 40312 h 49348"/>
                    <a:gd name="connsiteX3" fmla="*/ 13507 w 47273"/>
                    <a:gd name="connsiteY3" fmla="*/ 49348 h 49348"/>
                    <a:gd name="connsiteX4" fmla="*/ 0 w 47273"/>
                    <a:gd name="connsiteY4" fmla="*/ 36888 h 49348"/>
                    <a:gd name="connsiteX5" fmla="*/ 27297 w 47273"/>
                    <a:gd name="connsiteY5" fmla="*/ 19768 h 49348"/>
                    <a:gd name="connsiteX6" fmla="*/ 27297 w 47273"/>
                    <a:gd name="connsiteY6" fmla="*/ 16912 h 49348"/>
                    <a:gd name="connsiteX7" fmla="*/ 18640 w 47273"/>
                    <a:gd name="connsiteY7" fmla="*/ 9307 h 49348"/>
                    <a:gd name="connsiteX8" fmla="*/ 11981 w 47273"/>
                    <a:gd name="connsiteY8" fmla="*/ 10158 h 49348"/>
                    <a:gd name="connsiteX9" fmla="*/ 11029 w 47273"/>
                    <a:gd name="connsiteY9" fmla="*/ 16344 h 49348"/>
                    <a:gd name="connsiteX10" fmla="*/ 3329 w 47273"/>
                    <a:gd name="connsiteY10" fmla="*/ 16344 h 49348"/>
                    <a:gd name="connsiteX11" fmla="*/ 3329 w 47273"/>
                    <a:gd name="connsiteY11" fmla="*/ 2472 h 49348"/>
                    <a:gd name="connsiteX12" fmla="*/ 19876 w 47273"/>
                    <a:gd name="connsiteY12" fmla="*/ 0 h 49348"/>
                    <a:gd name="connsiteX13" fmla="*/ 39474 w 47273"/>
                    <a:gd name="connsiteY13" fmla="*/ 16552 h 49348"/>
                    <a:gd name="connsiteX14" fmla="*/ 39474 w 47273"/>
                    <a:gd name="connsiteY14" fmla="*/ 39095 h 49348"/>
                    <a:gd name="connsiteX15" fmla="*/ 47274 w 47273"/>
                    <a:gd name="connsiteY15" fmla="*/ 40048 h 49348"/>
                    <a:gd name="connsiteX16" fmla="*/ 47274 w 47273"/>
                    <a:gd name="connsiteY16" fmla="*/ 47753 h 49348"/>
                    <a:gd name="connsiteX17" fmla="*/ 28262 w 47273"/>
                    <a:gd name="connsiteY17" fmla="*/ 48491 h 49348"/>
                    <a:gd name="connsiteX18" fmla="*/ 27310 w 47273"/>
                    <a:gd name="connsiteY18" fmla="*/ 27682 h 49348"/>
                    <a:gd name="connsiteX19" fmla="*/ 11615 w 47273"/>
                    <a:gd name="connsiteY19" fmla="*/ 35098 h 49348"/>
                    <a:gd name="connsiteX20" fmla="*/ 17227 w 47273"/>
                    <a:gd name="connsiteY20" fmla="*/ 40142 h 49348"/>
                    <a:gd name="connsiteX21" fmla="*/ 27316 w 47273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73" h="49348">
                      <a:moveTo>
                        <a:pt x="28262" y="48491"/>
                      </a:moveTo>
                      <a:cubicBezTo>
                        <a:pt x="28224" y="45788"/>
                        <a:pt x="28382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5" y="9293"/>
                        <a:pt x="14150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29" y="16344"/>
                      </a:cubicBezTo>
                      <a:lnTo>
                        <a:pt x="3329" y="16344"/>
                      </a:lnTo>
                      <a:lnTo>
                        <a:pt x="3329" y="2472"/>
                      </a:lnTo>
                      <a:cubicBezTo>
                        <a:pt x="8702" y="877"/>
                        <a:pt x="14270" y="45"/>
                        <a:pt x="19876" y="0"/>
                      </a:cubicBezTo>
                      <a:cubicBezTo>
                        <a:pt x="35192" y="0"/>
                        <a:pt x="39474" y="6186"/>
                        <a:pt x="39474" y="16552"/>
                      </a:cubicBezTo>
                      <a:lnTo>
                        <a:pt x="39474" y="39095"/>
                      </a:lnTo>
                      <a:cubicBezTo>
                        <a:pt x="41756" y="39474"/>
                        <a:pt x="44796" y="39858"/>
                        <a:pt x="47274" y="40048"/>
                      </a:cubicBezTo>
                      <a:lnTo>
                        <a:pt x="47274" y="47753"/>
                      </a:lnTo>
                      <a:cubicBezTo>
                        <a:pt x="40962" y="48440"/>
                        <a:pt x="34606" y="48686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08275886-D16D-4B8B-9D59-2F3209CB4C19}"/>
                    </a:ext>
                  </a:extLst>
                </p:cNvPr>
                <p:cNvSpPr/>
                <p:nvPr/>
              </p:nvSpPr>
              <p:spPr>
                <a:xfrm>
                  <a:off x="9232088" y="4729482"/>
                  <a:ext cx="50893" cy="70646"/>
                </a:xfrm>
                <a:custGeom>
                  <a:avLst/>
                  <a:gdLst>
                    <a:gd name="connsiteX0" fmla="*/ 31768 w 50893"/>
                    <a:gd name="connsiteY0" fmla="*/ 69695 h 70646"/>
                    <a:gd name="connsiteX1" fmla="*/ 32342 w 50893"/>
                    <a:gd name="connsiteY1" fmla="*/ 61705 h 70646"/>
                    <a:gd name="connsiteX2" fmla="*/ 32153 w 50893"/>
                    <a:gd name="connsiteY2" fmla="*/ 61705 h 70646"/>
                    <a:gd name="connsiteX3" fmla="*/ 17221 w 50893"/>
                    <a:gd name="connsiteY3" fmla="*/ 70647 h 70646"/>
                    <a:gd name="connsiteX4" fmla="*/ 0 w 50893"/>
                    <a:gd name="connsiteY4" fmla="*/ 48488 h 70646"/>
                    <a:gd name="connsiteX5" fmla="*/ 25015 w 50893"/>
                    <a:gd name="connsiteY5" fmla="*/ 21468 h 70646"/>
                    <a:gd name="connsiteX6" fmla="*/ 31012 w 50893"/>
                    <a:gd name="connsiteY6" fmla="*/ 21853 h 70646"/>
                    <a:gd name="connsiteX7" fmla="*/ 31012 w 50893"/>
                    <a:gd name="connsiteY7" fmla="*/ 9488 h 70646"/>
                    <a:gd name="connsiteX8" fmla="*/ 22738 w 50893"/>
                    <a:gd name="connsiteY8" fmla="*/ 8535 h 70646"/>
                    <a:gd name="connsiteX9" fmla="*/ 22738 w 50893"/>
                    <a:gd name="connsiteY9" fmla="*/ 924 h 70646"/>
                    <a:gd name="connsiteX10" fmla="*/ 43093 w 50893"/>
                    <a:gd name="connsiteY10" fmla="*/ 67 h 70646"/>
                    <a:gd name="connsiteX11" fmla="*/ 43093 w 50893"/>
                    <a:gd name="connsiteY11" fmla="*/ 60280 h 70646"/>
                    <a:gd name="connsiteX12" fmla="*/ 50893 w 50893"/>
                    <a:gd name="connsiteY12" fmla="*/ 61232 h 70646"/>
                    <a:gd name="connsiteX13" fmla="*/ 50893 w 50893"/>
                    <a:gd name="connsiteY13" fmla="*/ 68850 h 70646"/>
                    <a:gd name="connsiteX14" fmla="*/ 31768 w 50893"/>
                    <a:gd name="connsiteY14" fmla="*/ 69695 h 70646"/>
                    <a:gd name="connsiteX15" fmla="*/ 31012 w 50893"/>
                    <a:gd name="connsiteY15" fmla="*/ 31860 h 70646"/>
                    <a:gd name="connsiteX16" fmla="*/ 24636 w 50893"/>
                    <a:gd name="connsiteY16" fmla="*/ 31097 h 70646"/>
                    <a:gd name="connsiteX17" fmla="*/ 12750 w 50893"/>
                    <a:gd name="connsiteY17" fmla="*/ 47171 h 70646"/>
                    <a:gd name="connsiteX18" fmla="*/ 20834 w 50893"/>
                    <a:gd name="connsiteY18" fmla="*/ 60583 h 70646"/>
                    <a:gd name="connsiteX19" fmla="*/ 31012 w 50893"/>
                    <a:gd name="connsiteY19" fmla="*/ 45077 h 7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893" h="70646">
                      <a:moveTo>
                        <a:pt x="31768" y="69695"/>
                      </a:moveTo>
                      <a:cubicBezTo>
                        <a:pt x="31781" y="67022"/>
                        <a:pt x="31970" y="64352"/>
                        <a:pt x="32342" y="61705"/>
                      </a:cubicBezTo>
                      <a:lnTo>
                        <a:pt x="32153" y="61705"/>
                      </a:lnTo>
                      <a:cubicBezTo>
                        <a:pt x="29681" y="66939"/>
                        <a:pt x="24447" y="70647"/>
                        <a:pt x="17221" y="70647"/>
                      </a:cubicBezTo>
                      <a:cubicBezTo>
                        <a:pt x="5707" y="70647"/>
                        <a:pt x="0" y="61989"/>
                        <a:pt x="0" y="48488"/>
                      </a:cubicBezTo>
                      <a:cubicBezTo>
                        <a:pt x="0" y="32503"/>
                        <a:pt x="9326" y="21468"/>
                        <a:pt x="25015" y="21468"/>
                      </a:cubicBezTo>
                      <a:cubicBezTo>
                        <a:pt x="27020" y="21455"/>
                        <a:pt x="29025" y="21584"/>
                        <a:pt x="31012" y="21853"/>
                      </a:cubicBezTo>
                      <a:lnTo>
                        <a:pt x="31012" y="9488"/>
                      </a:lnTo>
                      <a:cubicBezTo>
                        <a:pt x="28729" y="9103"/>
                        <a:pt x="25494" y="8725"/>
                        <a:pt x="22738" y="8535"/>
                      </a:cubicBezTo>
                      <a:lnTo>
                        <a:pt x="22738" y="924"/>
                      </a:lnTo>
                      <a:cubicBezTo>
                        <a:pt x="29492" y="143"/>
                        <a:pt x="36296" y="-144"/>
                        <a:pt x="43093" y="67"/>
                      </a:cubicBezTo>
                      <a:lnTo>
                        <a:pt x="43093" y="60280"/>
                      </a:lnTo>
                      <a:cubicBezTo>
                        <a:pt x="45376" y="60658"/>
                        <a:pt x="48516" y="61043"/>
                        <a:pt x="50893" y="61232"/>
                      </a:cubicBezTo>
                      <a:lnTo>
                        <a:pt x="50893" y="68850"/>
                      </a:lnTo>
                      <a:cubicBezTo>
                        <a:pt x="44550" y="69623"/>
                        <a:pt x="38156" y="69906"/>
                        <a:pt x="31768" y="69695"/>
                      </a:cubicBezTo>
                      <a:close/>
                      <a:moveTo>
                        <a:pt x="31012" y="31860"/>
                      </a:moveTo>
                      <a:cubicBezTo>
                        <a:pt x="28918" y="31376"/>
                        <a:pt x="26780" y="31120"/>
                        <a:pt x="24636" y="31097"/>
                      </a:cubicBezTo>
                      <a:cubicBezTo>
                        <a:pt x="17700" y="31097"/>
                        <a:pt x="12750" y="35473"/>
                        <a:pt x="12750" y="47171"/>
                      </a:cubicBezTo>
                      <a:cubicBezTo>
                        <a:pt x="12750" y="55999"/>
                        <a:pt x="15317" y="60583"/>
                        <a:pt x="20834" y="60583"/>
                      </a:cubicBezTo>
                      <a:cubicBezTo>
                        <a:pt x="27203" y="60583"/>
                        <a:pt x="31012" y="53167"/>
                        <a:pt x="31012" y="45077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30696676-D585-F4A2-1721-FE002D1382B3}"/>
                    </a:ext>
                  </a:extLst>
                </p:cNvPr>
                <p:cNvSpPr/>
                <p:nvPr/>
              </p:nvSpPr>
              <p:spPr>
                <a:xfrm>
                  <a:off x="9287919" y="4750761"/>
                  <a:ext cx="42040" cy="49273"/>
                </a:xfrm>
                <a:custGeom>
                  <a:avLst/>
                  <a:gdLst>
                    <a:gd name="connsiteX0" fmla="*/ 41662 w 42040"/>
                    <a:gd name="connsiteY0" fmla="*/ 26635 h 49273"/>
                    <a:gd name="connsiteX1" fmla="*/ 12366 w 42040"/>
                    <a:gd name="connsiteY1" fmla="*/ 26635 h 49273"/>
                    <a:gd name="connsiteX2" fmla="*/ 25399 w 42040"/>
                    <a:gd name="connsiteY2" fmla="*/ 39764 h 49273"/>
                    <a:gd name="connsiteX3" fmla="*/ 39190 w 42040"/>
                    <a:gd name="connsiteY3" fmla="*/ 36813 h 49273"/>
                    <a:gd name="connsiteX4" fmla="*/ 40331 w 42040"/>
                    <a:gd name="connsiteY4" fmla="*/ 46227 h 49273"/>
                    <a:gd name="connsiteX5" fmla="*/ 23401 w 42040"/>
                    <a:gd name="connsiteY5" fmla="*/ 49273 h 49273"/>
                    <a:gd name="connsiteX6" fmla="*/ 0 w 42040"/>
                    <a:gd name="connsiteY6" fmla="*/ 25116 h 49273"/>
                    <a:gd name="connsiteX7" fmla="*/ 22165 w 42040"/>
                    <a:gd name="connsiteY7" fmla="*/ 0 h 49273"/>
                    <a:gd name="connsiteX8" fmla="*/ 42040 w 42040"/>
                    <a:gd name="connsiteY8" fmla="*/ 21118 h 49273"/>
                    <a:gd name="connsiteX9" fmla="*/ 41662 w 42040"/>
                    <a:gd name="connsiteY9" fmla="*/ 26635 h 49273"/>
                    <a:gd name="connsiteX10" fmla="*/ 21780 w 42040"/>
                    <a:gd name="connsiteY10" fmla="*/ 8942 h 49273"/>
                    <a:gd name="connsiteX11" fmla="*/ 12555 w 42040"/>
                    <a:gd name="connsiteY11" fmla="*/ 18362 h 49273"/>
                    <a:gd name="connsiteX12" fmla="*/ 29965 w 42040"/>
                    <a:gd name="connsiteY12" fmla="*/ 18362 h 49273"/>
                    <a:gd name="connsiteX13" fmla="*/ 21780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62" y="26635"/>
                      </a:moveTo>
                      <a:lnTo>
                        <a:pt x="12366" y="26635"/>
                      </a:lnTo>
                      <a:cubicBezTo>
                        <a:pt x="12271" y="35463"/>
                        <a:pt x="16647" y="39764"/>
                        <a:pt x="25399" y="39764"/>
                      </a:cubicBezTo>
                      <a:cubicBezTo>
                        <a:pt x="30154" y="39759"/>
                        <a:pt x="34852" y="38754"/>
                        <a:pt x="39190" y="36813"/>
                      </a:cubicBezTo>
                      <a:lnTo>
                        <a:pt x="40331" y="46227"/>
                      </a:lnTo>
                      <a:cubicBezTo>
                        <a:pt x="34921" y="48277"/>
                        <a:pt x="29183" y="49309"/>
                        <a:pt x="23401" y="49273"/>
                      </a:cubicBezTo>
                      <a:cubicBezTo>
                        <a:pt x="8374" y="49273"/>
                        <a:pt x="0" y="41756"/>
                        <a:pt x="0" y="25116"/>
                      </a:cubicBezTo>
                      <a:cubicBezTo>
                        <a:pt x="0" y="10657"/>
                        <a:pt x="7989" y="0"/>
                        <a:pt x="22165" y="0"/>
                      </a:cubicBezTo>
                      <a:cubicBezTo>
                        <a:pt x="35955" y="0"/>
                        <a:pt x="42040" y="9421"/>
                        <a:pt x="42040" y="21118"/>
                      </a:cubicBezTo>
                      <a:cubicBezTo>
                        <a:pt x="42040" y="22964"/>
                        <a:pt x="41914" y="24807"/>
                        <a:pt x="41662" y="26635"/>
                      </a:cubicBezTo>
                      <a:close/>
                      <a:moveTo>
                        <a:pt x="21780" y="8942"/>
                      </a:moveTo>
                      <a:cubicBezTo>
                        <a:pt x="16735" y="8942"/>
                        <a:pt x="13223" y="12649"/>
                        <a:pt x="12555" y="18362"/>
                      </a:cubicBezTo>
                      <a:lnTo>
                        <a:pt x="29965" y="18362"/>
                      </a:lnTo>
                      <a:cubicBezTo>
                        <a:pt x="30154" y="12460"/>
                        <a:pt x="26919" y="8942"/>
                        <a:pt x="21780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C6659CB4-F64F-2BA9-AD14-1397FC839CE3}"/>
                    </a:ext>
                  </a:extLst>
                </p:cNvPr>
                <p:cNvSpPr/>
                <p:nvPr/>
              </p:nvSpPr>
              <p:spPr>
                <a:xfrm>
                  <a:off x="8855681" y="4825036"/>
                  <a:ext cx="62842" cy="64211"/>
                </a:xfrm>
                <a:custGeom>
                  <a:avLst/>
                  <a:gdLst>
                    <a:gd name="connsiteX0" fmla="*/ 27859 w 62842"/>
                    <a:gd name="connsiteY0" fmla="*/ 37576 h 64211"/>
                    <a:gd name="connsiteX1" fmla="*/ 31642 w 62842"/>
                    <a:gd name="connsiteY1" fmla="*/ 50130 h 64211"/>
                    <a:gd name="connsiteX2" fmla="*/ 31737 w 62842"/>
                    <a:gd name="connsiteY2" fmla="*/ 50130 h 64211"/>
                    <a:gd name="connsiteX3" fmla="*/ 35640 w 62842"/>
                    <a:gd name="connsiteY3" fmla="*/ 36813 h 64211"/>
                    <a:gd name="connsiteX4" fmla="*/ 45244 w 62842"/>
                    <a:gd name="connsiteY4" fmla="*/ 8752 h 64211"/>
                    <a:gd name="connsiteX5" fmla="*/ 38585 w 62842"/>
                    <a:gd name="connsiteY5" fmla="*/ 7706 h 64211"/>
                    <a:gd name="connsiteX6" fmla="*/ 38585 w 62842"/>
                    <a:gd name="connsiteY6" fmla="*/ 0 h 64211"/>
                    <a:gd name="connsiteX7" fmla="*/ 62843 w 62842"/>
                    <a:gd name="connsiteY7" fmla="*/ 0 h 64211"/>
                    <a:gd name="connsiteX8" fmla="*/ 62843 w 62842"/>
                    <a:gd name="connsiteY8" fmla="*/ 7800 h 64211"/>
                    <a:gd name="connsiteX9" fmla="*/ 57899 w 62842"/>
                    <a:gd name="connsiteY9" fmla="*/ 8658 h 64211"/>
                    <a:gd name="connsiteX10" fmla="*/ 38490 w 62842"/>
                    <a:gd name="connsiteY10" fmla="*/ 64211 h 64211"/>
                    <a:gd name="connsiteX11" fmla="*/ 24151 w 62842"/>
                    <a:gd name="connsiteY11" fmla="*/ 64211 h 64211"/>
                    <a:gd name="connsiteX12" fmla="*/ 4950 w 62842"/>
                    <a:gd name="connsiteY12" fmla="*/ 8658 h 64211"/>
                    <a:gd name="connsiteX13" fmla="*/ 0 w 62842"/>
                    <a:gd name="connsiteY13" fmla="*/ 7800 h 64211"/>
                    <a:gd name="connsiteX14" fmla="*/ 0 w 62842"/>
                    <a:gd name="connsiteY14" fmla="*/ 0 h 64211"/>
                    <a:gd name="connsiteX15" fmla="*/ 25223 w 62842"/>
                    <a:gd name="connsiteY15" fmla="*/ 0 h 64211"/>
                    <a:gd name="connsiteX16" fmla="*/ 25223 w 62842"/>
                    <a:gd name="connsiteY16" fmla="*/ 7706 h 64211"/>
                    <a:gd name="connsiteX17" fmla="*/ 18369 w 62842"/>
                    <a:gd name="connsiteY17" fmla="*/ 8752 h 6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842" h="64211">
                      <a:moveTo>
                        <a:pt x="27859" y="37576"/>
                      </a:moveTo>
                      <a:cubicBezTo>
                        <a:pt x="29120" y="41189"/>
                        <a:pt x="30520" y="45470"/>
                        <a:pt x="31642" y="50130"/>
                      </a:cubicBezTo>
                      <a:lnTo>
                        <a:pt x="31737" y="50130"/>
                      </a:lnTo>
                      <a:cubicBezTo>
                        <a:pt x="32769" y="45617"/>
                        <a:pt x="34072" y="41169"/>
                        <a:pt x="35640" y="36813"/>
                      </a:cubicBezTo>
                      <a:lnTo>
                        <a:pt x="45244" y="8752"/>
                      </a:lnTo>
                      <a:cubicBezTo>
                        <a:pt x="43055" y="8563"/>
                        <a:pt x="40584" y="8090"/>
                        <a:pt x="38585" y="7706"/>
                      </a:cubicBezTo>
                      <a:lnTo>
                        <a:pt x="38585" y="0"/>
                      </a:lnTo>
                      <a:lnTo>
                        <a:pt x="62843" y="0"/>
                      </a:lnTo>
                      <a:lnTo>
                        <a:pt x="62843" y="7800"/>
                      </a:lnTo>
                      <a:cubicBezTo>
                        <a:pt x="61226" y="8242"/>
                        <a:pt x="59571" y="8529"/>
                        <a:pt x="57899" y="8658"/>
                      </a:cubicBezTo>
                      <a:lnTo>
                        <a:pt x="38490" y="64211"/>
                      </a:lnTo>
                      <a:lnTo>
                        <a:pt x="24151" y="64211"/>
                      </a:lnTo>
                      <a:lnTo>
                        <a:pt x="4950" y="8658"/>
                      </a:lnTo>
                      <a:cubicBezTo>
                        <a:pt x="3276" y="8530"/>
                        <a:pt x="1619" y="8243"/>
                        <a:pt x="0" y="7800"/>
                      </a:cubicBezTo>
                      <a:lnTo>
                        <a:pt x="0" y="0"/>
                      </a:lnTo>
                      <a:lnTo>
                        <a:pt x="25223" y="0"/>
                      </a:lnTo>
                      <a:lnTo>
                        <a:pt x="25223" y="7706"/>
                      </a:lnTo>
                      <a:cubicBezTo>
                        <a:pt x="23129" y="8090"/>
                        <a:pt x="20557" y="8563"/>
                        <a:pt x="18369" y="8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79CD7675-5818-6D72-8CED-9D945F12714A}"/>
                    </a:ext>
                  </a:extLst>
                </p:cNvPr>
                <p:cNvSpPr/>
                <p:nvPr/>
              </p:nvSpPr>
              <p:spPr>
                <a:xfrm>
                  <a:off x="8917004" y="4840844"/>
                  <a:ext cx="47280" cy="49354"/>
                </a:xfrm>
                <a:custGeom>
                  <a:avLst/>
                  <a:gdLst>
                    <a:gd name="connsiteX0" fmla="*/ 28256 w 47280"/>
                    <a:gd name="connsiteY0" fmla="*/ 48497 h 49354"/>
                    <a:gd name="connsiteX1" fmla="*/ 28735 w 47280"/>
                    <a:gd name="connsiteY1" fmla="*/ 40413 h 49354"/>
                    <a:gd name="connsiteX2" fmla="*/ 28641 w 47280"/>
                    <a:gd name="connsiteY2" fmla="*/ 40312 h 49354"/>
                    <a:gd name="connsiteX3" fmla="*/ 13507 w 47280"/>
                    <a:gd name="connsiteY3" fmla="*/ 49355 h 49354"/>
                    <a:gd name="connsiteX4" fmla="*/ 0 w 47280"/>
                    <a:gd name="connsiteY4" fmla="*/ 36888 h 49354"/>
                    <a:gd name="connsiteX5" fmla="*/ 27297 w 47280"/>
                    <a:gd name="connsiteY5" fmla="*/ 19768 h 49354"/>
                    <a:gd name="connsiteX6" fmla="*/ 27297 w 47280"/>
                    <a:gd name="connsiteY6" fmla="*/ 16918 h 49354"/>
                    <a:gd name="connsiteX7" fmla="*/ 18646 w 47280"/>
                    <a:gd name="connsiteY7" fmla="*/ 9307 h 49354"/>
                    <a:gd name="connsiteX8" fmla="*/ 11987 w 47280"/>
                    <a:gd name="connsiteY8" fmla="*/ 10165 h 49354"/>
                    <a:gd name="connsiteX9" fmla="*/ 11035 w 47280"/>
                    <a:gd name="connsiteY9" fmla="*/ 16344 h 49354"/>
                    <a:gd name="connsiteX10" fmla="*/ 3336 w 47280"/>
                    <a:gd name="connsiteY10" fmla="*/ 16344 h 49354"/>
                    <a:gd name="connsiteX11" fmla="*/ 3336 w 47280"/>
                    <a:gd name="connsiteY11" fmla="*/ 2472 h 49354"/>
                    <a:gd name="connsiteX12" fmla="*/ 19888 w 47280"/>
                    <a:gd name="connsiteY12" fmla="*/ 0 h 49354"/>
                    <a:gd name="connsiteX13" fmla="*/ 39480 w 47280"/>
                    <a:gd name="connsiteY13" fmla="*/ 16546 h 49354"/>
                    <a:gd name="connsiteX14" fmla="*/ 39480 w 47280"/>
                    <a:gd name="connsiteY14" fmla="*/ 39089 h 49354"/>
                    <a:gd name="connsiteX15" fmla="*/ 47280 w 47280"/>
                    <a:gd name="connsiteY15" fmla="*/ 40041 h 49354"/>
                    <a:gd name="connsiteX16" fmla="*/ 47280 w 47280"/>
                    <a:gd name="connsiteY16" fmla="*/ 47747 h 49354"/>
                    <a:gd name="connsiteX17" fmla="*/ 28256 w 47280"/>
                    <a:gd name="connsiteY17" fmla="*/ 48497 h 49354"/>
                    <a:gd name="connsiteX18" fmla="*/ 27304 w 47280"/>
                    <a:gd name="connsiteY18" fmla="*/ 27688 h 49354"/>
                    <a:gd name="connsiteX19" fmla="*/ 11615 w 47280"/>
                    <a:gd name="connsiteY19" fmla="*/ 35110 h 49354"/>
                    <a:gd name="connsiteX20" fmla="*/ 17221 w 47280"/>
                    <a:gd name="connsiteY20" fmla="*/ 40155 h 49354"/>
                    <a:gd name="connsiteX21" fmla="*/ 27310 w 47280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0" h="49354">
                      <a:moveTo>
                        <a:pt x="28256" y="48497"/>
                      </a:moveTo>
                      <a:cubicBezTo>
                        <a:pt x="28215" y="45795"/>
                        <a:pt x="28375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0" y="49355"/>
                        <a:pt x="13507" y="49355"/>
                      </a:cubicBezTo>
                      <a:cubicBezTo>
                        <a:pt x="4950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8" y="9291"/>
                        <a:pt x="14158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36" y="16344"/>
                      </a:lnTo>
                      <a:lnTo>
                        <a:pt x="3336" y="2472"/>
                      </a:lnTo>
                      <a:cubicBezTo>
                        <a:pt x="8709" y="875"/>
                        <a:pt x="14282" y="42"/>
                        <a:pt x="19888" y="0"/>
                      </a:cubicBezTo>
                      <a:cubicBezTo>
                        <a:pt x="35205" y="0"/>
                        <a:pt x="39480" y="6180"/>
                        <a:pt x="39480" y="16546"/>
                      </a:cubicBezTo>
                      <a:lnTo>
                        <a:pt x="39480" y="39089"/>
                      </a:lnTo>
                      <a:cubicBezTo>
                        <a:pt x="41763" y="39474"/>
                        <a:pt x="44808" y="39852"/>
                        <a:pt x="47280" y="40041"/>
                      </a:cubicBezTo>
                      <a:lnTo>
                        <a:pt x="47280" y="47747"/>
                      </a:lnTo>
                      <a:cubicBezTo>
                        <a:pt x="40964" y="48439"/>
                        <a:pt x="34607" y="48689"/>
                        <a:pt x="28256" y="48497"/>
                      </a:cubicBezTo>
                      <a:close/>
                      <a:moveTo>
                        <a:pt x="27304" y="27688"/>
                      </a:moveTo>
                      <a:cubicBezTo>
                        <a:pt x="15890" y="27688"/>
                        <a:pt x="11615" y="30545"/>
                        <a:pt x="11615" y="35110"/>
                      </a:cubicBezTo>
                      <a:cubicBezTo>
                        <a:pt x="11615" y="38150"/>
                        <a:pt x="13702" y="40155"/>
                        <a:pt x="17221" y="40155"/>
                      </a:cubicBezTo>
                      <a:cubicBezTo>
                        <a:pt x="23218" y="40155"/>
                        <a:pt x="27310" y="34543"/>
                        <a:pt x="27310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882A01C9-7130-BC2B-CF9C-06D7DB515952}"/>
                    </a:ext>
                  </a:extLst>
                </p:cNvPr>
                <p:cNvSpPr/>
                <p:nvPr/>
              </p:nvSpPr>
              <p:spPr>
                <a:xfrm>
                  <a:off x="8967702" y="4819647"/>
                  <a:ext cx="28155" cy="69624"/>
                </a:xfrm>
                <a:custGeom>
                  <a:avLst/>
                  <a:gdLst>
                    <a:gd name="connsiteX0" fmla="*/ 28155 w 28155"/>
                    <a:gd name="connsiteY0" fmla="*/ 61919 h 69624"/>
                    <a:gd name="connsiteX1" fmla="*/ 28155 w 28155"/>
                    <a:gd name="connsiteY1" fmla="*/ 69625 h 69624"/>
                    <a:gd name="connsiteX2" fmla="*/ 0 w 28155"/>
                    <a:gd name="connsiteY2" fmla="*/ 69625 h 69624"/>
                    <a:gd name="connsiteX3" fmla="*/ 0 w 28155"/>
                    <a:gd name="connsiteY3" fmla="*/ 61919 h 69624"/>
                    <a:gd name="connsiteX4" fmla="*/ 8273 w 28155"/>
                    <a:gd name="connsiteY4" fmla="*/ 60778 h 69624"/>
                    <a:gd name="connsiteX5" fmla="*/ 8273 w 28155"/>
                    <a:gd name="connsiteY5" fmla="*/ 9481 h 69624"/>
                    <a:gd name="connsiteX6" fmla="*/ 0 w 28155"/>
                    <a:gd name="connsiteY6" fmla="*/ 8529 h 69624"/>
                    <a:gd name="connsiteX7" fmla="*/ 0 w 28155"/>
                    <a:gd name="connsiteY7" fmla="*/ 924 h 69624"/>
                    <a:gd name="connsiteX8" fmla="*/ 20449 w 28155"/>
                    <a:gd name="connsiteY8" fmla="*/ 67 h 69624"/>
                    <a:gd name="connsiteX9" fmla="*/ 20449 w 28155"/>
                    <a:gd name="connsiteY9" fmla="*/ 60753 h 69624"/>
                    <a:gd name="connsiteX10" fmla="*/ 28155 w 28155"/>
                    <a:gd name="connsiteY10" fmla="*/ 61919 h 6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24">
                      <a:moveTo>
                        <a:pt x="28155" y="61919"/>
                      </a:moveTo>
                      <a:lnTo>
                        <a:pt x="28155" y="69625"/>
                      </a:lnTo>
                      <a:lnTo>
                        <a:pt x="0" y="69625"/>
                      </a:lnTo>
                      <a:lnTo>
                        <a:pt x="0" y="61919"/>
                      </a:lnTo>
                      <a:cubicBezTo>
                        <a:pt x="2732" y="61371"/>
                        <a:pt x="5495" y="60991"/>
                        <a:pt x="8273" y="60778"/>
                      </a:cubicBezTo>
                      <a:lnTo>
                        <a:pt x="8273" y="9481"/>
                      </a:lnTo>
                      <a:cubicBezTo>
                        <a:pt x="5990" y="9103"/>
                        <a:pt x="2762" y="8718"/>
                        <a:pt x="0" y="8529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2" y="60964"/>
                        <a:pt x="25616" y="61354"/>
                        <a:pt x="28155" y="6191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9AACDCB9-8421-8B5B-CDE5-508620439192}"/>
                    </a:ext>
                  </a:extLst>
                </p:cNvPr>
                <p:cNvSpPr/>
                <p:nvPr/>
              </p:nvSpPr>
              <p:spPr>
                <a:xfrm>
                  <a:off x="9000013" y="4840926"/>
                  <a:ext cx="42040" cy="49273"/>
                </a:xfrm>
                <a:custGeom>
                  <a:avLst/>
                  <a:gdLst>
                    <a:gd name="connsiteX0" fmla="*/ 41687 w 42040"/>
                    <a:gd name="connsiteY0" fmla="*/ 26629 h 49273"/>
                    <a:gd name="connsiteX1" fmla="*/ 12391 w 42040"/>
                    <a:gd name="connsiteY1" fmla="*/ 26629 h 49273"/>
                    <a:gd name="connsiteX2" fmla="*/ 25418 w 42040"/>
                    <a:gd name="connsiteY2" fmla="*/ 39758 h 49273"/>
                    <a:gd name="connsiteX3" fmla="*/ 39215 w 42040"/>
                    <a:gd name="connsiteY3" fmla="*/ 36806 h 49273"/>
                    <a:gd name="connsiteX4" fmla="*/ 40331 w 42040"/>
                    <a:gd name="connsiteY4" fmla="*/ 46227 h 49273"/>
                    <a:gd name="connsiteX5" fmla="*/ 23394 w 42040"/>
                    <a:gd name="connsiteY5" fmla="*/ 49273 h 49273"/>
                    <a:gd name="connsiteX6" fmla="*/ 0 w 42040"/>
                    <a:gd name="connsiteY6" fmla="*/ 25109 h 49273"/>
                    <a:gd name="connsiteX7" fmla="*/ 22158 w 42040"/>
                    <a:gd name="connsiteY7" fmla="*/ 0 h 49273"/>
                    <a:gd name="connsiteX8" fmla="*/ 42040 w 42040"/>
                    <a:gd name="connsiteY8" fmla="*/ 21112 h 49273"/>
                    <a:gd name="connsiteX9" fmla="*/ 41687 w 42040"/>
                    <a:gd name="connsiteY9" fmla="*/ 26629 h 49273"/>
                    <a:gd name="connsiteX10" fmla="*/ 21805 w 42040"/>
                    <a:gd name="connsiteY10" fmla="*/ 8973 h 49273"/>
                    <a:gd name="connsiteX11" fmla="*/ 12580 w 42040"/>
                    <a:gd name="connsiteY11" fmla="*/ 18387 h 49273"/>
                    <a:gd name="connsiteX12" fmla="*/ 29984 w 42040"/>
                    <a:gd name="connsiteY12" fmla="*/ 18387 h 49273"/>
                    <a:gd name="connsiteX13" fmla="*/ 21805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87" y="26629"/>
                      </a:moveTo>
                      <a:lnTo>
                        <a:pt x="12391" y="26629"/>
                      </a:lnTo>
                      <a:cubicBezTo>
                        <a:pt x="12296" y="35457"/>
                        <a:pt x="16666" y="39758"/>
                        <a:pt x="25418" y="39758"/>
                      </a:cubicBezTo>
                      <a:cubicBezTo>
                        <a:pt x="30173" y="39753"/>
                        <a:pt x="34874" y="38748"/>
                        <a:pt x="39215" y="36806"/>
                      </a:cubicBezTo>
                      <a:lnTo>
                        <a:pt x="40331" y="46227"/>
                      </a:lnTo>
                      <a:cubicBezTo>
                        <a:pt x="34922" y="48277"/>
                        <a:pt x="29179" y="49309"/>
                        <a:pt x="23394" y="49273"/>
                      </a:cubicBezTo>
                      <a:cubicBezTo>
                        <a:pt x="8368" y="49273"/>
                        <a:pt x="0" y="41756"/>
                        <a:pt x="0" y="25109"/>
                      </a:cubicBezTo>
                      <a:cubicBezTo>
                        <a:pt x="0" y="10650"/>
                        <a:pt x="7989" y="0"/>
                        <a:pt x="22158" y="0"/>
                      </a:cubicBezTo>
                      <a:cubicBezTo>
                        <a:pt x="35955" y="0"/>
                        <a:pt x="42040" y="9414"/>
                        <a:pt x="42040" y="21112"/>
                      </a:cubicBezTo>
                      <a:cubicBezTo>
                        <a:pt x="42052" y="22957"/>
                        <a:pt x="41933" y="24800"/>
                        <a:pt x="41687" y="26629"/>
                      </a:cubicBezTo>
                      <a:close/>
                      <a:moveTo>
                        <a:pt x="21805" y="8973"/>
                      </a:moveTo>
                      <a:cubicBezTo>
                        <a:pt x="16761" y="8973"/>
                        <a:pt x="13248" y="12681"/>
                        <a:pt x="12580" y="18387"/>
                      </a:cubicBezTo>
                      <a:lnTo>
                        <a:pt x="29984" y="18387"/>
                      </a:lnTo>
                      <a:cubicBezTo>
                        <a:pt x="30173" y="12460"/>
                        <a:pt x="26938" y="8942"/>
                        <a:pt x="21805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id="{513E531B-4F2C-612A-6535-A361F68DF28D}"/>
                    </a:ext>
                  </a:extLst>
                </p:cNvPr>
                <p:cNvSpPr/>
                <p:nvPr/>
              </p:nvSpPr>
              <p:spPr>
                <a:xfrm>
                  <a:off x="9048144" y="4840926"/>
                  <a:ext cx="57085" cy="48345"/>
                </a:xfrm>
                <a:custGeom>
                  <a:avLst/>
                  <a:gdLst>
                    <a:gd name="connsiteX0" fmla="*/ 37210 w 57085"/>
                    <a:gd name="connsiteY0" fmla="*/ 18072 h 48345"/>
                    <a:gd name="connsiteX1" fmla="*/ 31402 w 57085"/>
                    <a:gd name="connsiteY1" fmla="*/ 10177 h 48345"/>
                    <a:gd name="connsiteX2" fmla="*/ 20367 w 57085"/>
                    <a:gd name="connsiteY2" fmla="*/ 25488 h 48345"/>
                    <a:gd name="connsiteX3" fmla="*/ 20367 w 57085"/>
                    <a:gd name="connsiteY3" fmla="*/ 39474 h 48345"/>
                    <a:gd name="connsiteX4" fmla="*/ 27304 w 57085"/>
                    <a:gd name="connsiteY4" fmla="*/ 40520 h 48345"/>
                    <a:gd name="connsiteX5" fmla="*/ 27304 w 57085"/>
                    <a:gd name="connsiteY5" fmla="*/ 48321 h 48345"/>
                    <a:gd name="connsiteX6" fmla="*/ 0 w 57085"/>
                    <a:gd name="connsiteY6" fmla="*/ 48321 h 48345"/>
                    <a:gd name="connsiteX7" fmla="*/ 0 w 57085"/>
                    <a:gd name="connsiteY7" fmla="*/ 40640 h 48345"/>
                    <a:gd name="connsiteX8" fmla="*/ 8279 w 57085"/>
                    <a:gd name="connsiteY8" fmla="*/ 39499 h 48345"/>
                    <a:gd name="connsiteX9" fmla="*/ 8279 w 57085"/>
                    <a:gd name="connsiteY9" fmla="*/ 10373 h 48345"/>
                    <a:gd name="connsiteX10" fmla="*/ 0 w 57085"/>
                    <a:gd name="connsiteY10" fmla="*/ 9421 h 48345"/>
                    <a:gd name="connsiteX11" fmla="*/ 0 w 57085"/>
                    <a:gd name="connsiteY11" fmla="*/ 1803 h 48345"/>
                    <a:gd name="connsiteX12" fmla="*/ 19693 w 57085"/>
                    <a:gd name="connsiteY12" fmla="*/ 946 h 48345"/>
                    <a:gd name="connsiteX13" fmla="*/ 19024 w 57085"/>
                    <a:gd name="connsiteY13" fmla="*/ 9414 h 48345"/>
                    <a:gd name="connsiteX14" fmla="*/ 19119 w 57085"/>
                    <a:gd name="connsiteY14" fmla="*/ 9509 h 48345"/>
                    <a:gd name="connsiteX15" fmla="*/ 35199 w 57085"/>
                    <a:gd name="connsiteY15" fmla="*/ 0 h 48345"/>
                    <a:gd name="connsiteX16" fmla="*/ 49273 w 57085"/>
                    <a:gd name="connsiteY16" fmla="*/ 15134 h 48345"/>
                    <a:gd name="connsiteX17" fmla="*/ 49273 w 57085"/>
                    <a:gd name="connsiteY17" fmla="*/ 39486 h 48345"/>
                    <a:gd name="connsiteX18" fmla="*/ 57086 w 57085"/>
                    <a:gd name="connsiteY18" fmla="*/ 40640 h 48345"/>
                    <a:gd name="connsiteX19" fmla="*/ 57086 w 57085"/>
                    <a:gd name="connsiteY19" fmla="*/ 48346 h 48345"/>
                    <a:gd name="connsiteX20" fmla="*/ 37210 w 57085"/>
                    <a:gd name="connsiteY20" fmla="*/ 48346 h 4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085" h="48345">
                      <a:moveTo>
                        <a:pt x="37210" y="18072"/>
                      </a:moveTo>
                      <a:cubicBezTo>
                        <a:pt x="37210" y="13122"/>
                        <a:pt x="35873" y="10177"/>
                        <a:pt x="31402" y="10177"/>
                      </a:cubicBezTo>
                      <a:cubicBezTo>
                        <a:pt x="25223" y="10177"/>
                        <a:pt x="20367" y="17215"/>
                        <a:pt x="20367" y="25488"/>
                      </a:cubicBezTo>
                      <a:lnTo>
                        <a:pt x="20367" y="39474"/>
                      </a:lnTo>
                      <a:cubicBezTo>
                        <a:pt x="22706" y="39621"/>
                        <a:pt x="25026" y="39971"/>
                        <a:pt x="27304" y="40520"/>
                      </a:cubicBezTo>
                      <a:lnTo>
                        <a:pt x="27304" y="48321"/>
                      </a:lnTo>
                      <a:lnTo>
                        <a:pt x="0" y="48321"/>
                      </a:lnTo>
                      <a:lnTo>
                        <a:pt x="0" y="40640"/>
                      </a:lnTo>
                      <a:cubicBezTo>
                        <a:pt x="2734" y="40092"/>
                        <a:pt x="5499" y="39711"/>
                        <a:pt x="8279" y="39499"/>
                      </a:cubicBezTo>
                      <a:lnTo>
                        <a:pt x="8279" y="10373"/>
                      </a:lnTo>
                      <a:cubicBezTo>
                        <a:pt x="5997" y="9995"/>
                        <a:pt x="2762" y="9610"/>
                        <a:pt x="0" y="9421"/>
                      </a:cubicBezTo>
                      <a:lnTo>
                        <a:pt x="0" y="1803"/>
                      </a:lnTo>
                      <a:cubicBezTo>
                        <a:pt x="6535" y="1038"/>
                        <a:pt x="13117" y="751"/>
                        <a:pt x="19693" y="946"/>
                      </a:cubicBezTo>
                      <a:cubicBezTo>
                        <a:pt x="19697" y="3782"/>
                        <a:pt x="19474" y="6614"/>
                        <a:pt x="19024" y="9414"/>
                      </a:cubicBezTo>
                      <a:lnTo>
                        <a:pt x="19119" y="9509"/>
                      </a:lnTo>
                      <a:cubicBezTo>
                        <a:pt x="21975" y="3897"/>
                        <a:pt x="27493" y="0"/>
                        <a:pt x="35199" y="0"/>
                      </a:cubicBezTo>
                      <a:cubicBezTo>
                        <a:pt x="45849" y="0"/>
                        <a:pt x="49273" y="6848"/>
                        <a:pt x="49273" y="15134"/>
                      </a:cubicBezTo>
                      <a:lnTo>
                        <a:pt x="49273" y="39486"/>
                      </a:lnTo>
                      <a:cubicBezTo>
                        <a:pt x="51900" y="39694"/>
                        <a:pt x="54510" y="40079"/>
                        <a:pt x="57086" y="40640"/>
                      </a:cubicBezTo>
                      <a:lnTo>
                        <a:pt x="57086" y="48346"/>
                      </a:lnTo>
                      <a:lnTo>
                        <a:pt x="37210" y="4834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B51123B6-E37E-C614-6553-5311C1563D9D}"/>
                    </a:ext>
                  </a:extLst>
                </p:cNvPr>
                <p:cNvSpPr/>
                <p:nvPr/>
              </p:nvSpPr>
              <p:spPr>
                <a:xfrm>
                  <a:off x="9110073" y="4841116"/>
                  <a:ext cx="36238" cy="48989"/>
                </a:xfrm>
                <a:custGeom>
                  <a:avLst/>
                  <a:gdLst>
                    <a:gd name="connsiteX0" fmla="*/ 22637 w 36238"/>
                    <a:gd name="connsiteY0" fmla="*/ 48989 h 48989"/>
                    <a:gd name="connsiteX1" fmla="*/ 0 w 36238"/>
                    <a:gd name="connsiteY1" fmla="*/ 26061 h 48989"/>
                    <a:gd name="connsiteX2" fmla="*/ 24920 w 36238"/>
                    <a:gd name="connsiteY2" fmla="*/ 0 h 48989"/>
                    <a:gd name="connsiteX3" fmla="*/ 35955 w 36238"/>
                    <a:gd name="connsiteY3" fmla="*/ 1614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31 h 48989"/>
                    <a:gd name="connsiteX7" fmla="*/ 23306 w 36238"/>
                    <a:gd name="connsiteY7" fmla="*/ 10058 h 48989"/>
                    <a:gd name="connsiteX8" fmla="*/ 12649 w 36238"/>
                    <a:gd name="connsiteY8" fmla="*/ 24416 h 48989"/>
                    <a:gd name="connsiteX9" fmla="*/ 25393 w 36238"/>
                    <a:gd name="connsiteY9" fmla="*/ 38402 h 48989"/>
                    <a:gd name="connsiteX10" fmla="*/ 35381 w 36238"/>
                    <a:gd name="connsiteY10" fmla="*/ 36308 h 48989"/>
                    <a:gd name="connsiteX11" fmla="*/ 36239 w 36238"/>
                    <a:gd name="connsiteY11" fmla="*/ 46776 h 48989"/>
                    <a:gd name="connsiteX12" fmla="*/ 22637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7" y="48989"/>
                      </a:moveTo>
                      <a:cubicBezTo>
                        <a:pt x="8847" y="48989"/>
                        <a:pt x="0" y="42135"/>
                        <a:pt x="0" y="26061"/>
                      </a:cubicBezTo>
                      <a:cubicBezTo>
                        <a:pt x="0" y="11319"/>
                        <a:pt x="7611" y="0"/>
                        <a:pt x="24920" y="0"/>
                      </a:cubicBezTo>
                      <a:cubicBezTo>
                        <a:pt x="28659" y="9"/>
                        <a:pt x="32374" y="553"/>
                        <a:pt x="35955" y="1614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0" y="14554"/>
                        <a:pt x="27392" y="12460"/>
                        <a:pt x="27203" y="10531"/>
                      </a:cubicBezTo>
                      <a:cubicBezTo>
                        <a:pt x="25935" y="10176"/>
                        <a:pt x="24624" y="10017"/>
                        <a:pt x="23306" y="10058"/>
                      </a:cubicBezTo>
                      <a:cubicBezTo>
                        <a:pt x="16742" y="10058"/>
                        <a:pt x="12649" y="15481"/>
                        <a:pt x="12649" y="24416"/>
                      </a:cubicBezTo>
                      <a:cubicBezTo>
                        <a:pt x="12649" y="33073"/>
                        <a:pt x="15884" y="38402"/>
                        <a:pt x="25393" y="38402"/>
                      </a:cubicBezTo>
                      <a:cubicBezTo>
                        <a:pt x="28830" y="38397"/>
                        <a:pt x="32228" y="37684"/>
                        <a:pt x="35381" y="36308"/>
                      </a:cubicBezTo>
                      <a:lnTo>
                        <a:pt x="36239" y="46776"/>
                      </a:lnTo>
                      <a:cubicBezTo>
                        <a:pt x="31850" y="48234"/>
                        <a:pt x="27260" y="48981"/>
                        <a:pt x="22637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DDD0ACA5-4953-1F37-4C55-ED046865CC61}"/>
                    </a:ext>
                  </a:extLst>
                </p:cNvPr>
                <p:cNvSpPr/>
                <p:nvPr/>
              </p:nvSpPr>
              <p:spPr>
                <a:xfrm>
                  <a:off x="9152964" y="4821130"/>
                  <a:ext cx="28060" cy="68142"/>
                </a:xfrm>
                <a:custGeom>
                  <a:avLst/>
                  <a:gdLst>
                    <a:gd name="connsiteX0" fmla="*/ 0 w 28060"/>
                    <a:gd name="connsiteY0" fmla="*/ 68117 h 68142"/>
                    <a:gd name="connsiteX1" fmla="*/ 0 w 28060"/>
                    <a:gd name="connsiteY1" fmla="*/ 60437 h 68142"/>
                    <a:gd name="connsiteX2" fmla="*/ 8273 w 28060"/>
                    <a:gd name="connsiteY2" fmla="*/ 59296 h 68142"/>
                    <a:gd name="connsiteX3" fmla="*/ 8273 w 28060"/>
                    <a:gd name="connsiteY3" fmla="*/ 30169 h 68142"/>
                    <a:gd name="connsiteX4" fmla="*/ 0 w 28060"/>
                    <a:gd name="connsiteY4" fmla="*/ 29217 h 68142"/>
                    <a:gd name="connsiteX5" fmla="*/ 0 w 28060"/>
                    <a:gd name="connsiteY5" fmla="*/ 21600 h 68142"/>
                    <a:gd name="connsiteX6" fmla="*/ 20355 w 28060"/>
                    <a:gd name="connsiteY6" fmla="*/ 20742 h 68142"/>
                    <a:gd name="connsiteX7" fmla="*/ 20355 w 28060"/>
                    <a:gd name="connsiteY7" fmla="*/ 59270 h 68142"/>
                    <a:gd name="connsiteX8" fmla="*/ 28060 w 28060"/>
                    <a:gd name="connsiteY8" fmla="*/ 60437 h 68142"/>
                    <a:gd name="connsiteX9" fmla="*/ 28060 w 28060"/>
                    <a:gd name="connsiteY9" fmla="*/ 68142 h 68142"/>
                    <a:gd name="connsiteX10" fmla="*/ 14270 w 28060"/>
                    <a:gd name="connsiteY10" fmla="*/ 14752 h 68142"/>
                    <a:gd name="connsiteX11" fmla="*/ 7125 w 28060"/>
                    <a:gd name="connsiteY11" fmla="*/ 7150 h 68142"/>
                    <a:gd name="connsiteX12" fmla="*/ 14724 w 28060"/>
                    <a:gd name="connsiteY12" fmla="*/ 4 h 68142"/>
                    <a:gd name="connsiteX13" fmla="*/ 21875 w 28060"/>
                    <a:gd name="connsiteY13" fmla="*/ 7330 h 68142"/>
                    <a:gd name="connsiteX14" fmla="*/ 14270 w 28060"/>
                    <a:gd name="connsiteY14" fmla="*/ 14752 h 6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60" h="68142">
                      <a:moveTo>
                        <a:pt x="0" y="68117"/>
                      </a:moveTo>
                      <a:lnTo>
                        <a:pt x="0" y="60437"/>
                      </a:lnTo>
                      <a:cubicBezTo>
                        <a:pt x="2730" y="59889"/>
                        <a:pt x="5492" y="59507"/>
                        <a:pt x="8273" y="59296"/>
                      </a:cubicBezTo>
                      <a:lnTo>
                        <a:pt x="8273" y="30169"/>
                      </a:lnTo>
                      <a:cubicBezTo>
                        <a:pt x="5990" y="29791"/>
                        <a:pt x="2756" y="29406"/>
                        <a:pt x="0" y="29217"/>
                      </a:cubicBezTo>
                      <a:lnTo>
                        <a:pt x="0" y="21600"/>
                      </a:lnTo>
                      <a:cubicBezTo>
                        <a:pt x="6753" y="20820"/>
                        <a:pt x="13557" y="20533"/>
                        <a:pt x="20355" y="20742"/>
                      </a:cubicBezTo>
                      <a:lnTo>
                        <a:pt x="20355" y="59270"/>
                      </a:lnTo>
                      <a:cubicBezTo>
                        <a:pt x="22947" y="59489"/>
                        <a:pt x="25519" y="59879"/>
                        <a:pt x="28060" y="60437"/>
                      </a:cubicBezTo>
                      <a:lnTo>
                        <a:pt x="28060" y="68142"/>
                      </a:lnTo>
                      <a:close/>
                      <a:moveTo>
                        <a:pt x="14270" y="14752"/>
                      </a:moveTo>
                      <a:cubicBezTo>
                        <a:pt x="10196" y="14627"/>
                        <a:pt x="6999" y="11223"/>
                        <a:pt x="7125" y="7150"/>
                      </a:cubicBezTo>
                      <a:cubicBezTo>
                        <a:pt x="7245" y="3078"/>
                        <a:pt x="10650" y="-122"/>
                        <a:pt x="14724" y="4"/>
                      </a:cubicBezTo>
                      <a:cubicBezTo>
                        <a:pt x="18690" y="126"/>
                        <a:pt x="21849" y="3363"/>
                        <a:pt x="21875" y="7330"/>
                      </a:cubicBezTo>
                      <a:cubicBezTo>
                        <a:pt x="21818" y="11476"/>
                        <a:pt x="18419" y="14794"/>
                        <a:pt x="14270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82A56C98-3E60-4984-49DB-7E987F8B8701}"/>
                    </a:ext>
                  </a:extLst>
                </p:cNvPr>
                <p:cNvSpPr/>
                <p:nvPr/>
              </p:nvSpPr>
              <p:spPr>
                <a:xfrm>
                  <a:off x="9186429" y="4840844"/>
                  <a:ext cx="47305" cy="49354"/>
                </a:xfrm>
                <a:custGeom>
                  <a:avLst/>
                  <a:gdLst>
                    <a:gd name="connsiteX0" fmla="*/ 28262 w 47305"/>
                    <a:gd name="connsiteY0" fmla="*/ 48497 h 49354"/>
                    <a:gd name="connsiteX1" fmla="*/ 28735 w 47305"/>
                    <a:gd name="connsiteY1" fmla="*/ 40413 h 49354"/>
                    <a:gd name="connsiteX2" fmla="*/ 28641 w 47305"/>
                    <a:gd name="connsiteY2" fmla="*/ 40312 h 49354"/>
                    <a:gd name="connsiteX3" fmla="*/ 13507 w 47305"/>
                    <a:gd name="connsiteY3" fmla="*/ 49355 h 49354"/>
                    <a:gd name="connsiteX4" fmla="*/ 0 w 47305"/>
                    <a:gd name="connsiteY4" fmla="*/ 36888 h 49354"/>
                    <a:gd name="connsiteX5" fmla="*/ 27297 w 47305"/>
                    <a:gd name="connsiteY5" fmla="*/ 19768 h 49354"/>
                    <a:gd name="connsiteX6" fmla="*/ 27297 w 47305"/>
                    <a:gd name="connsiteY6" fmla="*/ 16918 h 49354"/>
                    <a:gd name="connsiteX7" fmla="*/ 18646 w 47305"/>
                    <a:gd name="connsiteY7" fmla="*/ 9307 h 49354"/>
                    <a:gd name="connsiteX8" fmla="*/ 11987 w 47305"/>
                    <a:gd name="connsiteY8" fmla="*/ 10165 h 49354"/>
                    <a:gd name="connsiteX9" fmla="*/ 11035 w 47305"/>
                    <a:gd name="connsiteY9" fmla="*/ 16344 h 49354"/>
                    <a:gd name="connsiteX10" fmla="*/ 3361 w 47305"/>
                    <a:gd name="connsiteY10" fmla="*/ 16344 h 49354"/>
                    <a:gd name="connsiteX11" fmla="*/ 3361 w 47305"/>
                    <a:gd name="connsiteY11" fmla="*/ 2472 h 49354"/>
                    <a:gd name="connsiteX12" fmla="*/ 19913 w 47305"/>
                    <a:gd name="connsiteY12" fmla="*/ 0 h 49354"/>
                    <a:gd name="connsiteX13" fmla="*/ 39505 w 47305"/>
                    <a:gd name="connsiteY13" fmla="*/ 16546 h 49354"/>
                    <a:gd name="connsiteX14" fmla="*/ 39505 w 47305"/>
                    <a:gd name="connsiteY14" fmla="*/ 39089 h 49354"/>
                    <a:gd name="connsiteX15" fmla="*/ 47305 w 47305"/>
                    <a:gd name="connsiteY15" fmla="*/ 40041 h 49354"/>
                    <a:gd name="connsiteX16" fmla="*/ 47305 w 47305"/>
                    <a:gd name="connsiteY16" fmla="*/ 47747 h 49354"/>
                    <a:gd name="connsiteX17" fmla="*/ 28262 w 47305"/>
                    <a:gd name="connsiteY17" fmla="*/ 48497 h 49354"/>
                    <a:gd name="connsiteX18" fmla="*/ 27310 w 47305"/>
                    <a:gd name="connsiteY18" fmla="*/ 27688 h 49354"/>
                    <a:gd name="connsiteX19" fmla="*/ 11621 w 47305"/>
                    <a:gd name="connsiteY19" fmla="*/ 35110 h 49354"/>
                    <a:gd name="connsiteX20" fmla="*/ 17233 w 47305"/>
                    <a:gd name="connsiteY20" fmla="*/ 40155 h 49354"/>
                    <a:gd name="connsiteX21" fmla="*/ 27323 w 47305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305" h="49354">
                      <a:moveTo>
                        <a:pt x="28262" y="48497"/>
                      </a:moveTo>
                      <a:cubicBezTo>
                        <a:pt x="28224" y="45795"/>
                        <a:pt x="28382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64" y="45641"/>
                        <a:pt x="20563" y="49355"/>
                        <a:pt x="13507" y="49355"/>
                      </a:cubicBezTo>
                      <a:cubicBezTo>
                        <a:pt x="4944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5" y="9291"/>
                        <a:pt x="14156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61" y="16344"/>
                      </a:lnTo>
                      <a:lnTo>
                        <a:pt x="3361" y="2472"/>
                      </a:lnTo>
                      <a:cubicBezTo>
                        <a:pt x="8733" y="875"/>
                        <a:pt x="14308" y="42"/>
                        <a:pt x="19913" y="0"/>
                      </a:cubicBezTo>
                      <a:cubicBezTo>
                        <a:pt x="35224" y="0"/>
                        <a:pt x="39505" y="6180"/>
                        <a:pt x="39505" y="16546"/>
                      </a:cubicBezTo>
                      <a:lnTo>
                        <a:pt x="39505" y="39089"/>
                      </a:lnTo>
                      <a:cubicBezTo>
                        <a:pt x="41788" y="39474"/>
                        <a:pt x="44834" y="39852"/>
                        <a:pt x="47305" y="40041"/>
                      </a:cubicBezTo>
                      <a:lnTo>
                        <a:pt x="47305" y="47747"/>
                      </a:lnTo>
                      <a:cubicBezTo>
                        <a:pt x="40981" y="48439"/>
                        <a:pt x="34618" y="48690"/>
                        <a:pt x="28262" y="48497"/>
                      </a:cubicBezTo>
                      <a:close/>
                      <a:moveTo>
                        <a:pt x="27310" y="27688"/>
                      </a:moveTo>
                      <a:cubicBezTo>
                        <a:pt x="15897" y="27688"/>
                        <a:pt x="11621" y="30545"/>
                        <a:pt x="11621" y="35110"/>
                      </a:cubicBezTo>
                      <a:cubicBezTo>
                        <a:pt x="11621" y="38150"/>
                        <a:pt x="13709" y="40155"/>
                        <a:pt x="17233" y="40155"/>
                      </a:cubicBezTo>
                      <a:cubicBezTo>
                        <a:pt x="23224" y="40155"/>
                        <a:pt x="27323" y="34543"/>
                        <a:pt x="27323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18284A2E-1D13-874C-41E2-867E5498BF44}"/>
                    </a:ext>
                  </a:extLst>
                </p:cNvPr>
                <p:cNvSpPr/>
                <p:nvPr/>
              </p:nvSpPr>
              <p:spPr>
                <a:xfrm>
                  <a:off x="8864074" y="4915403"/>
                  <a:ext cx="23236" cy="39846"/>
                </a:xfrm>
                <a:custGeom>
                  <a:avLst/>
                  <a:gdLst>
                    <a:gd name="connsiteX0" fmla="*/ 8866 w 23236"/>
                    <a:gd name="connsiteY0" fmla="*/ 39846 h 39846"/>
                    <a:gd name="connsiteX1" fmla="*/ 586 w 23236"/>
                    <a:gd name="connsiteY1" fmla="*/ 38868 h 39846"/>
                    <a:gd name="connsiteX2" fmla="*/ 586 w 23236"/>
                    <a:gd name="connsiteY2" fmla="*/ 29668 h 39846"/>
                    <a:gd name="connsiteX3" fmla="*/ 4370 w 23236"/>
                    <a:gd name="connsiteY3" fmla="*/ 29668 h 39846"/>
                    <a:gd name="connsiteX4" fmla="*/ 5114 w 23236"/>
                    <a:gd name="connsiteY4" fmla="*/ 34789 h 39846"/>
                    <a:gd name="connsiteX5" fmla="*/ 9137 w 23236"/>
                    <a:gd name="connsiteY5" fmla="*/ 35306 h 39846"/>
                    <a:gd name="connsiteX6" fmla="*/ 17706 w 23236"/>
                    <a:gd name="connsiteY6" fmla="*/ 28634 h 39846"/>
                    <a:gd name="connsiteX7" fmla="*/ 0 w 23236"/>
                    <a:gd name="connsiteY7" fmla="*/ 10978 h 39846"/>
                    <a:gd name="connsiteX8" fmla="*/ 13734 w 23236"/>
                    <a:gd name="connsiteY8" fmla="*/ 0 h 39846"/>
                    <a:gd name="connsiteX9" fmla="*/ 21212 w 23236"/>
                    <a:gd name="connsiteY9" fmla="*/ 744 h 39846"/>
                    <a:gd name="connsiteX10" fmla="*/ 21212 w 23236"/>
                    <a:gd name="connsiteY10" fmla="*/ 9673 h 39846"/>
                    <a:gd name="connsiteX11" fmla="*/ 17429 w 23236"/>
                    <a:gd name="connsiteY11" fmla="*/ 9673 h 39846"/>
                    <a:gd name="connsiteX12" fmla="*/ 16742 w 23236"/>
                    <a:gd name="connsiteY12" fmla="*/ 4673 h 39846"/>
                    <a:gd name="connsiteX13" fmla="*/ 13519 w 23236"/>
                    <a:gd name="connsiteY13" fmla="*/ 4389 h 39846"/>
                    <a:gd name="connsiteX14" fmla="*/ 5530 w 23236"/>
                    <a:gd name="connsiteY14" fmla="*/ 10417 h 39846"/>
                    <a:gd name="connsiteX15" fmla="*/ 23237 w 23236"/>
                    <a:gd name="connsiteY15" fmla="*/ 27896 h 39846"/>
                    <a:gd name="connsiteX16" fmla="*/ 8866 w 23236"/>
                    <a:gd name="connsiteY16" fmla="*/ 39846 h 39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236" h="39846">
                      <a:moveTo>
                        <a:pt x="8866" y="39846"/>
                      </a:moveTo>
                      <a:cubicBezTo>
                        <a:pt x="6076" y="39867"/>
                        <a:pt x="3295" y="39538"/>
                        <a:pt x="586" y="38868"/>
                      </a:cubicBezTo>
                      <a:lnTo>
                        <a:pt x="586" y="29668"/>
                      </a:lnTo>
                      <a:lnTo>
                        <a:pt x="4370" y="29668"/>
                      </a:lnTo>
                      <a:cubicBezTo>
                        <a:pt x="4710" y="31560"/>
                        <a:pt x="4944" y="33294"/>
                        <a:pt x="5114" y="34789"/>
                      </a:cubicBezTo>
                      <a:cubicBezTo>
                        <a:pt x="6432" y="35107"/>
                        <a:pt x="7781" y="35280"/>
                        <a:pt x="9137" y="35306"/>
                      </a:cubicBezTo>
                      <a:cubicBezTo>
                        <a:pt x="13854" y="35306"/>
                        <a:pt x="17706" y="33414"/>
                        <a:pt x="17706" y="28634"/>
                      </a:cubicBezTo>
                      <a:cubicBezTo>
                        <a:pt x="17706" y="19901"/>
                        <a:pt x="0" y="23464"/>
                        <a:pt x="0" y="10978"/>
                      </a:cubicBezTo>
                      <a:cubicBezTo>
                        <a:pt x="0" y="4597"/>
                        <a:pt x="5045" y="0"/>
                        <a:pt x="13734" y="0"/>
                      </a:cubicBezTo>
                      <a:cubicBezTo>
                        <a:pt x="16245" y="11"/>
                        <a:pt x="18749" y="260"/>
                        <a:pt x="21212" y="744"/>
                      </a:cubicBezTo>
                      <a:lnTo>
                        <a:pt x="21212" y="9673"/>
                      </a:lnTo>
                      <a:lnTo>
                        <a:pt x="17429" y="9673"/>
                      </a:lnTo>
                      <a:cubicBezTo>
                        <a:pt x="17112" y="8020"/>
                        <a:pt x="16883" y="6350"/>
                        <a:pt x="16742" y="4673"/>
                      </a:cubicBezTo>
                      <a:cubicBezTo>
                        <a:pt x="15679" y="4481"/>
                        <a:pt x="14600" y="4386"/>
                        <a:pt x="13519" y="4389"/>
                      </a:cubicBezTo>
                      <a:cubicBezTo>
                        <a:pt x="8229" y="4389"/>
                        <a:pt x="5530" y="6798"/>
                        <a:pt x="5530" y="10417"/>
                      </a:cubicBezTo>
                      <a:cubicBezTo>
                        <a:pt x="5530" y="18810"/>
                        <a:pt x="23237" y="15708"/>
                        <a:pt x="23237" y="27896"/>
                      </a:cubicBezTo>
                      <a:cubicBezTo>
                        <a:pt x="23237" y="34845"/>
                        <a:pt x="17776" y="39846"/>
                        <a:pt x="8866" y="3984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1B56DF6B-4AAA-F247-7C97-E4D9B30DF8F8}"/>
                    </a:ext>
                  </a:extLst>
                </p:cNvPr>
                <p:cNvSpPr/>
                <p:nvPr/>
              </p:nvSpPr>
              <p:spPr>
                <a:xfrm>
                  <a:off x="8892834" y="4925584"/>
                  <a:ext cx="27202" cy="29664"/>
                </a:xfrm>
                <a:custGeom>
                  <a:avLst/>
                  <a:gdLst>
                    <a:gd name="connsiteX0" fmla="*/ 17479 w 27202"/>
                    <a:gd name="connsiteY0" fmla="*/ 29129 h 29664"/>
                    <a:gd name="connsiteX1" fmla="*/ 17763 w 27202"/>
                    <a:gd name="connsiteY1" fmla="*/ 23454 h 29664"/>
                    <a:gd name="connsiteX2" fmla="*/ 17650 w 27202"/>
                    <a:gd name="connsiteY2" fmla="*/ 23454 h 29664"/>
                    <a:gd name="connsiteX3" fmla="*/ 7933 w 27202"/>
                    <a:gd name="connsiteY3" fmla="*/ 29665 h 29664"/>
                    <a:gd name="connsiteX4" fmla="*/ 0 w 27202"/>
                    <a:gd name="connsiteY4" fmla="*/ 22596 h 29664"/>
                    <a:gd name="connsiteX5" fmla="*/ 17189 w 27202"/>
                    <a:gd name="connsiteY5" fmla="*/ 12419 h 29664"/>
                    <a:gd name="connsiteX6" fmla="*/ 17189 w 27202"/>
                    <a:gd name="connsiteY6" fmla="*/ 10212 h 29664"/>
                    <a:gd name="connsiteX7" fmla="*/ 11098 w 27202"/>
                    <a:gd name="connsiteY7" fmla="*/ 4057 h 29664"/>
                    <a:gd name="connsiteX8" fmla="*/ 5808 w 27202"/>
                    <a:gd name="connsiteY8" fmla="*/ 4751 h 29664"/>
                    <a:gd name="connsiteX9" fmla="*/ 5120 w 27202"/>
                    <a:gd name="connsiteY9" fmla="*/ 9405 h 29664"/>
                    <a:gd name="connsiteX10" fmla="*/ 1967 w 27202"/>
                    <a:gd name="connsiteY10" fmla="*/ 9405 h 29664"/>
                    <a:gd name="connsiteX11" fmla="*/ 1967 w 27202"/>
                    <a:gd name="connsiteY11" fmla="*/ 1554 h 29664"/>
                    <a:gd name="connsiteX12" fmla="*/ 11741 w 27202"/>
                    <a:gd name="connsiteY12" fmla="*/ 3 h 29664"/>
                    <a:gd name="connsiteX13" fmla="*/ 22379 w 27202"/>
                    <a:gd name="connsiteY13" fmla="*/ 9543 h 29664"/>
                    <a:gd name="connsiteX14" fmla="*/ 22379 w 27202"/>
                    <a:gd name="connsiteY14" fmla="*/ 25125 h 29664"/>
                    <a:gd name="connsiteX15" fmla="*/ 27203 w 27202"/>
                    <a:gd name="connsiteY15" fmla="*/ 25699 h 29664"/>
                    <a:gd name="connsiteX16" fmla="*/ 27203 w 27202"/>
                    <a:gd name="connsiteY16" fmla="*/ 28744 h 29664"/>
                    <a:gd name="connsiteX17" fmla="*/ 17479 w 27202"/>
                    <a:gd name="connsiteY17" fmla="*/ 29129 h 29664"/>
                    <a:gd name="connsiteX18" fmla="*/ 17189 w 27202"/>
                    <a:gd name="connsiteY18" fmla="*/ 16019 h 29664"/>
                    <a:gd name="connsiteX19" fmla="*/ 5063 w 27202"/>
                    <a:gd name="connsiteY19" fmla="*/ 21657 h 29664"/>
                    <a:gd name="connsiteX20" fmla="*/ 9427 w 27202"/>
                    <a:gd name="connsiteY20" fmla="*/ 25623 h 29664"/>
                    <a:gd name="connsiteX21" fmla="*/ 17189 w 27202"/>
                    <a:gd name="connsiteY21" fmla="*/ 16543 h 2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202" h="29664">
                      <a:moveTo>
                        <a:pt x="17479" y="29129"/>
                      </a:moveTo>
                      <a:cubicBezTo>
                        <a:pt x="17423" y="27233"/>
                        <a:pt x="17518" y="25335"/>
                        <a:pt x="17763" y="23454"/>
                      </a:cubicBezTo>
                      <a:lnTo>
                        <a:pt x="17650" y="23454"/>
                      </a:lnTo>
                      <a:cubicBezTo>
                        <a:pt x="16269" y="26960"/>
                        <a:pt x="12649" y="29665"/>
                        <a:pt x="7933" y="29665"/>
                      </a:cubicBezTo>
                      <a:cubicBezTo>
                        <a:pt x="3216" y="29665"/>
                        <a:pt x="0" y="27143"/>
                        <a:pt x="0" y="22596"/>
                      </a:cubicBezTo>
                      <a:cubicBezTo>
                        <a:pt x="0" y="16328"/>
                        <a:pt x="6381" y="12475"/>
                        <a:pt x="17189" y="12419"/>
                      </a:cubicBezTo>
                      <a:lnTo>
                        <a:pt x="17189" y="10212"/>
                      </a:lnTo>
                      <a:cubicBezTo>
                        <a:pt x="17189" y="6182"/>
                        <a:pt x="15752" y="4057"/>
                        <a:pt x="11098" y="4057"/>
                      </a:cubicBezTo>
                      <a:cubicBezTo>
                        <a:pt x="9312" y="4054"/>
                        <a:pt x="7533" y="4287"/>
                        <a:pt x="5808" y="4751"/>
                      </a:cubicBezTo>
                      <a:cubicBezTo>
                        <a:pt x="5694" y="6182"/>
                        <a:pt x="5404" y="7797"/>
                        <a:pt x="5120" y="9405"/>
                      </a:cubicBezTo>
                      <a:lnTo>
                        <a:pt x="1967" y="9405"/>
                      </a:lnTo>
                      <a:lnTo>
                        <a:pt x="1967" y="1554"/>
                      </a:lnTo>
                      <a:cubicBezTo>
                        <a:pt x="5113" y="481"/>
                        <a:pt x="8419" y="-43"/>
                        <a:pt x="11741" y="3"/>
                      </a:cubicBezTo>
                      <a:cubicBezTo>
                        <a:pt x="20021" y="3"/>
                        <a:pt x="22379" y="3856"/>
                        <a:pt x="22379" y="9543"/>
                      </a:cubicBezTo>
                      <a:lnTo>
                        <a:pt x="22379" y="25125"/>
                      </a:lnTo>
                      <a:cubicBezTo>
                        <a:pt x="23754" y="25352"/>
                        <a:pt x="25652" y="25585"/>
                        <a:pt x="27203" y="25699"/>
                      </a:cubicBezTo>
                      <a:lnTo>
                        <a:pt x="27203" y="28744"/>
                      </a:lnTo>
                      <a:cubicBezTo>
                        <a:pt x="23977" y="29138"/>
                        <a:pt x="20726" y="29267"/>
                        <a:pt x="17479" y="29129"/>
                      </a:cubicBezTo>
                      <a:close/>
                      <a:moveTo>
                        <a:pt x="17189" y="16019"/>
                      </a:moveTo>
                      <a:cubicBezTo>
                        <a:pt x="7731" y="16019"/>
                        <a:pt x="5063" y="18838"/>
                        <a:pt x="5063" y="21657"/>
                      </a:cubicBezTo>
                      <a:cubicBezTo>
                        <a:pt x="5063" y="24072"/>
                        <a:pt x="6785" y="25623"/>
                        <a:pt x="9427" y="25623"/>
                      </a:cubicBezTo>
                      <a:cubicBezTo>
                        <a:pt x="14087" y="25623"/>
                        <a:pt x="17189" y="21020"/>
                        <a:pt x="17189" y="1654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332BE183-A931-24FA-D6D8-C2F9D19BC85A}"/>
                    </a:ext>
                  </a:extLst>
                </p:cNvPr>
                <p:cNvSpPr/>
                <p:nvPr/>
              </p:nvSpPr>
              <p:spPr>
                <a:xfrm>
                  <a:off x="8922913" y="4925581"/>
                  <a:ext cx="33142" cy="29132"/>
                </a:xfrm>
                <a:custGeom>
                  <a:avLst/>
                  <a:gdLst>
                    <a:gd name="connsiteX0" fmla="*/ 23161 w 33142"/>
                    <a:gd name="connsiteY0" fmla="*/ 10700 h 29132"/>
                    <a:gd name="connsiteX1" fmla="*/ 18337 w 33142"/>
                    <a:gd name="connsiteY1" fmla="*/ 4319 h 29132"/>
                    <a:gd name="connsiteX2" fmla="*/ 10140 w 33142"/>
                    <a:gd name="connsiteY2" fmla="*/ 15411 h 29132"/>
                    <a:gd name="connsiteX3" fmla="*/ 10140 w 33142"/>
                    <a:gd name="connsiteY3" fmla="*/ 25298 h 29132"/>
                    <a:gd name="connsiteX4" fmla="*/ 14736 w 33142"/>
                    <a:gd name="connsiteY4" fmla="*/ 26042 h 29132"/>
                    <a:gd name="connsiteX5" fmla="*/ 14736 w 33142"/>
                    <a:gd name="connsiteY5" fmla="*/ 29132 h 29132"/>
                    <a:gd name="connsiteX6" fmla="*/ 0 w 33142"/>
                    <a:gd name="connsiteY6" fmla="*/ 29132 h 29132"/>
                    <a:gd name="connsiteX7" fmla="*/ 0 w 33142"/>
                    <a:gd name="connsiteY7" fmla="*/ 26105 h 29132"/>
                    <a:gd name="connsiteX8" fmla="*/ 5000 w 33142"/>
                    <a:gd name="connsiteY8" fmla="*/ 25298 h 29132"/>
                    <a:gd name="connsiteX9" fmla="*/ 5000 w 33142"/>
                    <a:gd name="connsiteY9" fmla="*/ 4603 h 29132"/>
                    <a:gd name="connsiteX10" fmla="*/ 0 w 33142"/>
                    <a:gd name="connsiteY10" fmla="*/ 4029 h 29132"/>
                    <a:gd name="connsiteX11" fmla="*/ 0 w 33142"/>
                    <a:gd name="connsiteY11" fmla="*/ 983 h 29132"/>
                    <a:gd name="connsiteX12" fmla="*/ 10001 w 33142"/>
                    <a:gd name="connsiteY12" fmla="*/ 580 h 29132"/>
                    <a:gd name="connsiteX13" fmla="*/ 9597 w 33142"/>
                    <a:gd name="connsiteY13" fmla="*/ 6558 h 29132"/>
                    <a:gd name="connsiteX14" fmla="*/ 9654 w 33142"/>
                    <a:gd name="connsiteY14" fmla="*/ 6621 h 29132"/>
                    <a:gd name="connsiteX15" fmla="*/ 19743 w 33142"/>
                    <a:gd name="connsiteY15" fmla="*/ 6 h 29132"/>
                    <a:gd name="connsiteX16" fmla="*/ 28313 w 33142"/>
                    <a:gd name="connsiteY16" fmla="*/ 9149 h 29132"/>
                    <a:gd name="connsiteX17" fmla="*/ 28313 w 33142"/>
                    <a:gd name="connsiteY17" fmla="*/ 25298 h 29132"/>
                    <a:gd name="connsiteX18" fmla="*/ 33143 w 33142"/>
                    <a:gd name="connsiteY18" fmla="*/ 26105 h 29132"/>
                    <a:gd name="connsiteX19" fmla="*/ 33143 w 33142"/>
                    <a:gd name="connsiteY19" fmla="*/ 29132 h 29132"/>
                    <a:gd name="connsiteX20" fmla="*/ 23161 w 33142"/>
                    <a:gd name="connsiteY20" fmla="*/ 29132 h 29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32">
                      <a:moveTo>
                        <a:pt x="23161" y="10700"/>
                      </a:moveTo>
                      <a:cubicBezTo>
                        <a:pt x="23161" y="6677"/>
                        <a:pt x="22070" y="4319"/>
                        <a:pt x="18337" y="4319"/>
                      </a:cubicBezTo>
                      <a:cubicBezTo>
                        <a:pt x="13564" y="4319"/>
                        <a:pt x="10140" y="9093"/>
                        <a:pt x="10140" y="15411"/>
                      </a:cubicBezTo>
                      <a:lnTo>
                        <a:pt x="10140" y="25298"/>
                      </a:lnTo>
                      <a:cubicBezTo>
                        <a:pt x="11690" y="25421"/>
                        <a:pt x="13227" y="25670"/>
                        <a:pt x="14736" y="26042"/>
                      </a:cubicBezTo>
                      <a:lnTo>
                        <a:pt x="14736" y="29132"/>
                      </a:lnTo>
                      <a:lnTo>
                        <a:pt x="0" y="29132"/>
                      </a:lnTo>
                      <a:lnTo>
                        <a:pt x="0" y="26105"/>
                      </a:lnTo>
                      <a:cubicBezTo>
                        <a:pt x="1637" y="25677"/>
                        <a:pt x="3312" y="25407"/>
                        <a:pt x="5000" y="25298"/>
                      </a:cubicBezTo>
                      <a:lnTo>
                        <a:pt x="5000" y="4603"/>
                      </a:lnTo>
                      <a:cubicBezTo>
                        <a:pt x="3619" y="4376"/>
                        <a:pt x="1665" y="4149"/>
                        <a:pt x="0" y="4029"/>
                      </a:cubicBezTo>
                      <a:lnTo>
                        <a:pt x="0" y="983"/>
                      </a:lnTo>
                      <a:cubicBezTo>
                        <a:pt x="3317" y="585"/>
                        <a:pt x="6662" y="450"/>
                        <a:pt x="10001" y="580"/>
                      </a:cubicBezTo>
                      <a:cubicBezTo>
                        <a:pt x="10011" y="2579"/>
                        <a:pt x="9876" y="4578"/>
                        <a:pt x="9597" y="6558"/>
                      </a:cubicBezTo>
                      <a:lnTo>
                        <a:pt x="9654" y="6621"/>
                      </a:lnTo>
                      <a:cubicBezTo>
                        <a:pt x="11280" y="2504"/>
                        <a:pt x="15320" y="-143"/>
                        <a:pt x="19743" y="6"/>
                      </a:cubicBezTo>
                      <a:cubicBezTo>
                        <a:pt x="26244" y="6"/>
                        <a:pt x="28313" y="4086"/>
                        <a:pt x="28313" y="9149"/>
                      </a:cubicBezTo>
                      <a:lnTo>
                        <a:pt x="28313" y="25298"/>
                      </a:lnTo>
                      <a:cubicBezTo>
                        <a:pt x="29945" y="25407"/>
                        <a:pt x="31563" y="25677"/>
                        <a:pt x="33143" y="26105"/>
                      </a:cubicBezTo>
                      <a:lnTo>
                        <a:pt x="33143" y="29132"/>
                      </a:lnTo>
                      <a:lnTo>
                        <a:pt x="23161" y="29132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BB775DA-72F7-488C-33C1-3B5DA652F440}"/>
                    </a:ext>
                  </a:extLst>
                </p:cNvPr>
                <p:cNvSpPr/>
                <p:nvPr/>
              </p:nvSpPr>
              <p:spPr>
                <a:xfrm>
                  <a:off x="8981562" y="4915908"/>
                  <a:ext cx="38200" cy="38805"/>
                </a:xfrm>
                <a:custGeom>
                  <a:avLst/>
                  <a:gdLst>
                    <a:gd name="connsiteX0" fmla="*/ 16534 w 38200"/>
                    <a:gd name="connsiteY0" fmla="*/ 24971 h 38805"/>
                    <a:gd name="connsiteX1" fmla="*/ 19119 w 38200"/>
                    <a:gd name="connsiteY1" fmla="*/ 33017 h 38805"/>
                    <a:gd name="connsiteX2" fmla="*/ 19176 w 38200"/>
                    <a:gd name="connsiteY2" fmla="*/ 33017 h 38805"/>
                    <a:gd name="connsiteX3" fmla="*/ 21818 w 38200"/>
                    <a:gd name="connsiteY3" fmla="*/ 24567 h 38805"/>
                    <a:gd name="connsiteX4" fmla="*/ 29290 w 38200"/>
                    <a:gd name="connsiteY4" fmla="*/ 3815 h 38805"/>
                    <a:gd name="connsiteX5" fmla="*/ 24750 w 38200"/>
                    <a:gd name="connsiteY5" fmla="*/ 3071 h 38805"/>
                    <a:gd name="connsiteX6" fmla="*/ 24750 w 38200"/>
                    <a:gd name="connsiteY6" fmla="*/ 19 h 38805"/>
                    <a:gd name="connsiteX7" fmla="*/ 38200 w 38200"/>
                    <a:gd name="connsiteY7" fmla="*/ 19 h 38805"/>
                    <a:gd name="connsiteX8" fmla="*/ 38200 w 38200"/>
                    <a:gd name="connsiteY8" fmla="*/ 3128 h 38805"/>
                    <a:gd name="connsiteX9" fmla="*/ 34757 w 38200"/>
                    <a:gd name="connsiteY9" fmla="*/ 3758 h 38805"/>
                    <a:gd name="connsiteX10" fmla="*/ 21906 w 38200"/>
                    <a:gd name="connsiteY10" fmla="*/ 38805 h 38805"/>
                    <a:gd name="connsiteX11" fmla="*/ 15985 w 38200"/>
                    <a:gd name="connsiteY11" fmla="*/ 38805 h 38805"/>
                    <a:gd name="connsiteX12" fmla="*/ 3506 w 38200"/>
                    <a:gd name="connsiteY12" fmla="*/ 3739 h 38805"/>
                    <a:gd name="connsiteX13" fmla="*/ 0 w 38200"/>
                    <a:gd name="connsiteY13" fmla="*/ 3109 h 38805"/>
                    <a:gd name="connsiteX14" fmla="*/ 0 w 38200"/>
                    <a:gd name="connsiteY14" fmla="*/ 0 h 38805"/>
                    <a:gd name="connsiteX15" fmla="*/ 13873 w 38200"/>
                    <a:gd name="connsiteY15" fmla="*/ 0 h 38805"/>
                    <a:gd name="connsiteX16" fmla="*/ 13873 w 38200"/>
                    <a:gd name="connsiteY16" fmla="*/ 3052 h 38805"/>
                    <a:gd name="connsiteX17" fmla="*/ 9326 w 38200"/>
                    <a:gd name="connsiteY17" fmla="*/ 3796 h 38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8200" h="38805">
                      <a:moveTo>
                        <a:pt x="16534" y="24971"/>
                      </a:moveTo>
                      <a:cubicBezTo>
                        <a:pt x="17334" y="27215"/>
                        <a:pt x="18312" y="30141"/>
                        <a:pt x="19119" y="33017"/>
                      </a:cubicBezTo>
                      <a:lnTo>
                        <a:pt x="19176" y="33017"/>
                      </a:lnTo>
                      <a:cubicBezTo>
                        <a:pt x="19863" y="30261"/>
                        <a:pt x="20727" y="27669"/>
                        <a:pt x="21818" y="24567"/>
                      </a:cubicBezTo>
                      <a:lnTo>
                        <a:pt x="29290" y="3815"/>
                      </a:lnTo>
                      <a:cubicBezTo>
                        <a:pt x="27759" y="3691"/>
                        <a:pt x="26241" y="3443"/>
                        <a:pt x="24750" y="3071"/>
                      </a:cubicBezTo>
                      <a:lnTo>
                        <a:pt x="24750" y="19"/>
                      </a:lnTo>
                      <a:lnTo>
                        <a:pt x="38200" y="19"/>
                      </a:lnTo>
                      <a:lnTo>
                        <a:pt x="38200" y="3128"/>
                      </a:lnTo>
                      <a:cubicBezTo>
                        <a:pt x="37078" y="3457"/>
                        <a:pt x="35924" y="3669"/>
                        <a:pt x="34757" y="3758"/>
                      </a:cubicBezTo>
                      <a:lnTo>
                        <a:pt x="21906" y="38805"/>
                      </a:lnTo>
                      <a:lnTo>
                        <a:pt x="15985" y="38805"/>
                      </a:lnTo>
                      <a:lnTo>
                        <a:pt x="3506" y="3739"/>
                      </a:lnTo>
                      <a:cubicBezTo>
                        <a:pt x="2319" y="3650"/>
                        <a:pt x="1144" y="3439"/>
                        <a:pt x="0" y="3109"/>
                      </a:cubicBezTo>
                      <a:lnTo>
                        <a:pt x="0" y="0"/>
                      </a:lnTo>
                      <a:lnTo>
                        <a:pt x="13873" y="0"/>
                      </a:lnTo>
                      <a:lnTo>
                        <a:pt x="13873" y="3052"/>
                      </a:lnTo>
                      <a:cubicBezTo>
                        <a:pt x="12381" y="3428"/>
                        <a:pt x="10860" y="3677"/>
                        <a:pt x="932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34436D61-D753-3945-967F-84935814840C}"/>
                    </a:ext>
                  </a:extLst>
                </p:cNvPr>
                <p:cNvSpPr/>
                <p:nvPr/>
              </p:nvSpPr>
              <p:spPr>
                <a:xfrm>
                  <a:off x="9021811" y="4914700"/>
                  <a:ext cx="15007" cy="40013"/>
                </a:xfrm>
                <a:custGeom>
                  <a:avLst/>
                  <a:gdLst>
                    <a:gd name="connsiteX0" fmla="*/ 0 w 15007"/>
                    <a:gd name="connsiteY0" fmla="*/ 40013 h 40013"/>
                    <a:gd name="connsiteX1" fmla="*/ 0 w 15007"/>
                    <a:gd name="connsiteY1" fmla="*/ 36986 h 40013"/>
                    <a:gd name="connsiteX2" fmla="*/ 5000 w 15007"/>
                    <a:gd name="connsiteY2" fmla="*/ 36179 h 40013"/>
                    <a:gd name="connsiteX3" fmla="*/ 5000 w 15007"/>
                    <a:gd name="connsiteY3" fmla="*/ 15484 h 40013"/>
                    <a:gd name="connsiteX4" fmla="*/ 0 w 15007"/>
                    <a:gd name="connsiteY4" fmla="*/ 14910 h 40013"/>
                    <a:gd name="connsiteX5" fmla="*/ 0 w 15007"/>
                    <a:gd name="connsiteY5" fmla="*/ 11864 h 40013"/>
                    <a:gd name="connsiteX6" fmla="*/ 10177 w 15007"/>
                    <a:gd name="connsiteY6" fmla="*/ 11461 h 40013"/>
                    <a:gd name="connsiteX7" fmla="*/ 10177 w 15007"/>
                    <a:gd name="connsiteY7" fmla="*/ 36179 h 40013"/>
                    <a:gd name="connsiteX8" fmla="*/ 15008 w 15007"/>
                    <a:gd name="connsiteY8" fmla="*/ 36986 h 40013"/>
                    <a:gd name="connsiteX9" fmla="*/ 15008 w 15007"/>
                    <a:gd name="connsiteY9" fmla="*/ 40013 h 40013"/>
                    <a:gd name="connsiteX10" fmla="*/ 7649 w 15007"/>
                    <a:gd name="connsiteY10" fmla="*/ 6732 h 40013"/>
                    <a:gd name="connsiteX11" fmla="*/ 4139 w 15007"/>
                    <a:gd name="connsiteY11" fmla="*/ 3513 h 40013"/>
                    <a:gd name="connsiteX12" fmla="*/ 7358 w 15007"/>
                    <a:gd name="connsiteY12" fmla="*/ 3 h 40013"/>
                    <a:gd name="connsiteX13" fmla="*/ 7649 w 15007"/>
                    <a:gd name="connsiteY13" fmla="*/ 3 h 40013"/>
                    <a:gd name="connsiteX14" fmla="*/ 11041 w 15007"/>
                    <a:gd name="connsiteY14" fmla="*/ 3307 h 40013"/>
                    <a:gd name="connsiteX15" fmla="*/ 11041 w 15007"/>
                    <a:gd name="connsiteY15" fmla="*/ 3339 h 40013"/>
                    <a:gd name="connsiteX16" fmla="*/ 7649 w 15007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7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8" y="36559"/>
                        <a:pt x="3312" y="36289"/>
                        <a:pt x="5000" y="36179"/>
                      </a:cubicBezTo>
                      <a:lnTo>
                        <a:pt x="5000" y="15484"/>
                      </a:lnTo>
                      <a:cubicBezTo>
                        <a:pt x="3626" y="15257"/>
                        <a:pt x="1671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7" y="11463"/>
                        <a:pt x="6780" y="11328"/>
                        <a:pt x="10177" y="11461"/>
                      </a:cubicBezTo>
                      <a:lnTo>
                        <a:pt x="10177" y="36179"/>
                      </a:lnTo>
                      <a:cubicBezTo>
                        <a:pt x="11810" y="36288"/>
                        <a:pt x="13428" y="36558"/>
                        <a:pt x="15008" y="36986"/>
                      </a:cubicBezTo>
                      <a:lnTo>
                        <a:pt x="15008" y="40013"/>
                      </a:lnTo>
                      <a:close/>
                      <a:moveTo>
                        <a:pt x="7649" y="6732"/>
                      </a:moveTo>
                      <a:cubicBezTo>
                        <a:pt x="5791" y="6812"/>
                        <a:pt x="4220" y="5371"/>
                        <a:pt x="4139" y="3513"/>
                      </a:cubicBezTo>
                      <a:cubicBezTo>
                        <a:pt x="4058" y="1655"/>
                        <a:pt x="5499" y="84"/>
                        <a:pt x="7358" y="3"/>
                      </a:cubicBezTo>
                      <a:cubicBezTo>
                        <a:pt x="7455" y="-1"/>
                        <a:pt x="7552" y="-1"/>
                        <a:pt x="7649" y="3"/>
                      </a:cubicBezTo>
                      <a:cubicBezTo>
                        <a:pt x="9498" y="-21"/>
                        <a:pt x="11017" y="1458"/>
                        <a:pt x="11041" y="3307"/>
                      </a:cubicBezTo>
                      <a:cubicBezTo>
                        <a:pt x="11041" y="3318"/>
                        <a:pt x="11041" y="3328"/>
                        <a:pt x="11041" y="3339"/>
                      </a:cubicBezTo>
                      <a:cubicBezTo>
                        <a:pt x="11027" y="5210"/>
                        <a:pt x="9520" y="6726"/>
                        <a:pt x="7649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7D1D51AE-5140-8390-BC4C-97C5F56B2A70}"/>
                    </a:ext>
                  </a:extLst>
                </p:cNvPr>
                <p:cNvSpPr/>
                <p:nvPr/>
              </p:nvSpPr>
              <p:spPr>
                <a:xfrm>
                  <a:off x="9040388" y="4925757"/>
                  <a:ext cx="21382" cy="29378"/>
                </a:xfrm>
                <a:custGeom>
                  <a:avLst/>
                  <a:gdLst>
                    <a:gd name="connsiteX0" fmla="*/ 12933 w 21382"/>
                    <a:gd name="connsiteY0" fmla="*/ 29378 h 29378"/>
                    <a:gd name="connsiteX1" fmla="*/ 0 w 21382"/>
                    <a:gd name="connsiteY1" fmla="*/ 15638 h 29378"/>
                    <a:gd name="connsiteX2" fmla="*/ 14371 w 21382"/>
                    <a:gd name="connsiteY2" fmla="*/ 0 h 29378"/>
                    <a:gd name="connsiteX3" fmla="*/ 21212 w 21382"/>
                    <a:gd name="connsiteY3" fmla="*/ 977 h 29378"/>
                    <a:gd name="connsiteX4" fmla="*/ 21212 w 21382"/>
                    <a:gd name="connsiteY4" fmla="*/ 9314 h 29378"/>
                    <a:gd name="connsiteX5" fmla="*/ 17997 w 21382"/>
                    <a:gd name="connsiteY5" fmla="*/ 9314 h 29378"/>
                    <a:gd name="connsiteX6" fmla="*/ 17246 w 21382"/>
                    <a:gd name="connsiteY6" fmla="*/ 4660 h 29378"/>
                    <a:gd name="connsiteX7" fmla="*/ 13683 w 21382"/>
                    <a:gd name="connsiteY7" fmla="*/ 4143 h 29378"/>
                    <a:gd name="connsiteX8" fmla="*/ 5404 w 21382"/>
                    <a:gd name="connsiteY8" fmla="*/ 14774 h 29378"/>
                    <a:gd name="connsiteX9" fmla="*/ 14024 w 21382"/>
                    <a:gd name="connsiteY9" fmla="*/ 24952 h 29378"/>
                    <a:gd name="connsiteX10" fmla="*/ 21042 w 21382"/>
                    <a:gd name="connsiteY10" fmla="*/ 23394 h 29378"/>
                    <a:gd name="connsiteX11" fmla="*/ 21383 w 21382"/>
                    <a:gd name="connsiteY11" fmla="*/ 27884 h 29378"/>
                    <a:gd name="connsiteX12" fmla="*/ 12933 w 21382"/>
                    <a:gd name="connsiteY12" fmla="*/ 29378 h 2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382" h="29378">
                      <a:moveTo>
                        <a:pt x="12933" y="29378"/>
                      </a:moveTo>
                      <a:cubicBezTo>
                        <a:pt x="5864" y="29378"/>
                        <a:pt x="0" y="26156"/>
                        <a:pt x="0" y="15638"/>
                      </a:cubicBezTo>
                      <a:cubicBezTo>
                        <a:pt x="0" y="6444"/>
                        <a:pt x="4660" y="0"/>
                        <a:pt x="14371" y="0"/>
                      </a:cubicBezTo>
                      <a:cubicBezTo>
                        <a:pt x="16686" y="-1"/>
                        <a:pt x="18990" y="328"/>
                        <a:pt x="21212" y="977"/>
                      </a:cubicBezTo>
                      <a:lnTo>
                        <a:pt x="21212" y="9314"/>
                      </a:lnTo>
                      <a:lnTo>
                        <a:pt x="17997" y="9314"/>
                      </a:lnTo>
                      <a:cubicBezTo>
                        <a:pt x="17650" y="7649"/>
                        <a:pt x="17416" y="6035"/>
                        <a:pt x="17246" y="4660"/>
                      </a:cubicBezTo>
                      <a:cubicBezTo>
                        <a:pt x="16094" y="4298"/>
                        <a:pt x="14891" y="4124"/>
                        <a:pt x="13683" y="4143"/>
                      </a:cubicBezTo>
                      <a:cubicBezTo>
                        <a:pt x="8336" y="4143"/>
                        <a:pt x="5404" y="8336"/>
                        <a:pt x="5404" y="14774"/>
                      </a:cubicBezTo>
                      <a:cubicBezTo>
                        <a:pt x="5404" y="20582"/>
                        <a:pt x="7296" y="24952"/>
                        <a:pt x="14024" y="24952"/>
                      </a:cubicBezTo>
                      <a:cubicBezTo>
                        <a:pt x="16450" y="24963"/>
                        <a:pt x="18848" y="24431"/>
                        <a:pt x="21042" y="23394"/>
                      </a:cubicBezTo>
                      <a:lnTo>
                        <a:pt x="21383" y="27884"/>
                      </a:lnTo>
                      <a:cubicBezTo>
                        <a:pt x="18672" y="28863"/>
                        <a:pt x="15815" y="29369"/>
                        <a:pt x="12933" y="2937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75432D97-DDF2-2169-EF10-DCCAE71B554F}"/>
                    </a:ext>
                  </a:extLst>
                </p:cNvPr>
                <p:cNvSpPr/>
                <p:nvPr/>
              </p:nvSpPr>
              <p:spPr>
                <a:xfrm>
                  <a:off x="9066033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36 w 24201"/>
                    <a:gd name="connsiteY10" fmla="*/ 3796 h 29607"/>
                    <a:gd name="connsiteX11" fmla="*/ 5599 w 24201"/>
                    <a:gd name="connsiteY11" fmla="*/ 10808 h 29607"/>
                    <a:gd name="connsiteX12" fmla="*/ 18936 w 24201"/>
                    <a:gd name="connsiteY12" fmla="*/ 10808 h 29607"/>
                    <a:gd name="connsiteX13" fmla="*/ 12536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8" y="25406"/>
                        <a:pt x="20086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7" y="29042"/>
                        <a:pt x="16817" y="29648"/>
                        <a:pt x="13513" y="29605"/>
                      </a:cubicBezTo>
                      <a:cubicBezTo>
                        <a:pt x="4717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92" y="12839"/>
                        <a:pt x="24135" y="13664"/>
                        <a:pt x="24031" y="14484"/>
                      </a:cubicBezTo>
                      <a:close/>
                      <a:moveTo>
                        <a:pt x="12536" y="3796"/>
                      </a:moveTo>
                      <a:cubicBezTo>
                        <a:pt x="8796" y="3796"/>
                        <a:pt x="6154" y="6615"/>
                        <a:pt x="5599" y="10808"/>
                      </a:cubicBezTo>
                      <a:lnTo>
                        <a:pt x="18936" y="10808"/>
                      </a:lnTo>
                      <a:cubicBezTo>
                        <a:pt x="19031" y="6615"/>
                        <a:pt x="16559" y="3796"/>
                        <a:pt x="1253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90B1F7DB-CD26-1A62-7D50-44E7A01DB576}"/>
                    </a:ext>
                  </a:extLst>
                </p:cNvPr>
                <p:cNvSpPr/>
                <p:nvPr/>
              </p:nvSpPr>
              <p:spPr>
                <a:xfrm>
                  <a:off x="9094573" y="4925587"/>
                  <a:ext cx="33142" cy="29126"/>
                </a:xfrm>
                <a:custGeom>
                  <a:avLst/>
                  <a:gdLst>
                    <a:gd name="connsiteX0" fmla="*/ 23148 w 33142"/>
                    <a:gd name="connsiteY0" fmla="*/ 10694 h 29126"/>
                    <a:gd name="connsiteX1" fmla="*/ 18318 w 33142"/>
                    <a:gd name="connsiteY1" fmla="*/ 4313 h 29126"/>
                    <a:gd name="connsiteX2" fmla="*/ 10159 w 33142"/>
                    <a:gd name="connsiteY2" fmla="*/ 15405 h 29126"/>
                    <a:gd name="connsiteX3" fmla="*/ 10159 w 33142"/>
                    <a:gd name="connsiteY3" fmla="*/ 25292 h 29126"/>
                    <a:gd name="connsiteX4" fmla="*/ 14755 w 33142"/>
                    <a:gd name="connsiteY4" fmla="*/ 26036 h 29126"/>
                    <a:gd name="connsiteX5" fmla="*/ 14755 w 33142"/>
                    <a:gd name="connsiteY5" fmla="*/ 29126 h 29126"/>
                    <a:gd name="connsiteX6" fmla="*/ 0 w 33142"/>
                    <a:gd name="connsiteY6" fmla="*/ 29126 h 29126"/>
                    <a:gd name="connsiteX7" fmla="*/ 0 w 33142"/>
                    <a:gd name="connsiteY7" fmla="*/ 26099 h 29126"/>
                    <a:gd name="connsiteX8" fmla="*/ 5000 w 33142"/>
                    <a:gd name="connsiteY8" fmla="*/ 25292 h 29126"/>
                    <a:gd name="connsiteX9" fmla="*/ 5000 w 33142"/>
                    <a:gd name="connsiteY9" fmla="*/ 4597 h 29126"/>
                    <a:gd name="connsiteX10" fmla="*/ 0 w 33142"/>
                    <a:gd name="connsiteY10" fmla="*/ 4023 h 29126"/>
                    <a:gd name="connsiteX11" fmla="*/ 0 w 33142"/>
                    <a:gd name="connsiteY11" fmla="*/ 977 h 29126"/>
                    <a:gd name="connsiteX12" fmla="*/ 10007 w 33142"/>
                    <a:gd name="connsiteY12" fmla="*/ 574 h 29126"/>
                    <a:gd name="connsiteX13" fmla="*/ 9604 w 33142"/>
                    <a:gd name="connsiteY13" fmla="*/ 6552 h 29126"/>
                    <a:gd name="connsiteX14" fmla="*/ 9660 w 33142"/>
                    <a:gd name="connsiteY14" fmla="*/ 6615 h 29126"/>
                    <a:gd name="connsiteX15" fmla="*/ 19750 w 33142"/>
                    <a:gd name="connsiteY15" fmla="*/ 0 h 29126"/>
                    <a:gd name="connsiteX16" fmla="*/ 28313 w 33142"/>
                    <a:gd name="connsiteY16" fmla="*/ 9143 h 29126"/>
                    <a:gd name="connsiteX17" fmla="*/ 28313 w 33142"/>
                    <a:gd name="connsiteY17" fmla="*/ 25292 h 29126"/>
                    <a:gd name="connsiteX18" fmla="*/ 33143 w 33142"/>
                    <a:gd name="connsiteY18" fmla="*/ 26099 h 29126"/>
                    <a:gd name="connsiteX19" fmla="*/ 33143 w 33142"/>
                    <a:gd name="connsiteY19" fmla="*/ 29126 h 29126"/>
                    <a:gd name="connsiteX20" fmla="*/ 23142 w 33142"/>
                    <a:gd name="connsiteY20" fmla="*/ 29126 h 2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26">
                      <a:moveTo>
                        <a:pt x="23148" y="10694"/>
                      </a:moveTo>
                      <a:cubicBezTo>
                        <a:pt x="23148" y="6671"/>
                        <a:pt x="22057" y="4313"/>
                        <a:pt x="18318" y="4313"/>
                      </a:cubicBezTo>
                      <a:cubicBezTo>
                        <a:pt x="13551" y="4313"/>
                        <a:pt x="10159" y="9087"/>
                        <a:pt x="10159" y="15405"/>
                      </a:cubicBezTo>
                      <a:lnTo>
                        <a:pt x="10159" y="25292"/>
                      </a:lnTo>
                      <a:cubicBezTo>
                        <a:pt x="11708" y="25416"/>
                        <a:pt x="13248" y="25665"/>
                        <a:pt x="14755" y="26036"/>
                      </a:cubicBezTo>
                      <a:lnTo>
                        <a:pt x="14755" y="29126"/>
                      </a:lnTo>
                      <a:lnTo>
                        <a:pt x="0" y="29126"/>
                      </a:lnTo>
                      <a:lnTo>
                        <a:pt x="0" y="26099"/>
                      </a:lnTo>
                      <a:cubicBezTo>
                        <a:pt x="1638" y="25672"/>
                        <a:pt x="3312" y="25402"/>
                        <a:pt x="5000" y="25292"/>
                      </a:cubicBezTo>
                      <a:lnTo>
                        <a:pt x="5000" y="4597"/>
                      </a:lnTo>
                      <a:cubicBezTo>
                        <a:pt x="3626" y="4370"/>
                        <a:pt x="1671" y="4143"/>
                        <a:pt x="0" y="4023"/>
                      </a:cubicBezTo>
                      <a:lnTo>
                        <a:pt x="0" y="977"/>
                      </a:lnTo>
                      <a:cubicBezTo>
                        <a:pt x="3320" y="579"/>
                        <a:pt x="6666" y="444"/>
                        <a:pt x="10007" y="574"/>
                      </a:cubicBezTo>
                      <a:cubicBezTo>
                        <a:pt x="10014" y="2573"/>
                        <a:pt x="9879" y="4571"/>
                        <a:pt x="9604" y="6552"/>
                      </a:cubicBezTo>
                      <a:lnTo>
                        <a:pt x="9660" y="6615"/>
                      </a:lnTo>
                      <a:cubicBezTo>
                        <a:pt x="11325" y="2642"/>
                        <a:pt x="14831" y="0"/>
                        <a:pt x="19750" y="0"/>
                      </a:cubicBezTo>
                      <a:cubicBezTo>
                        <a:pt x="26251" y="0"/>
                        <a:pt x="28313" y="4080"/>
                        <a:pt x="28313" y="9143"/>
                      </a:cubicBezTo>
                      <a:lnTo>
                        <a:pt x="28313" y="25292"/>
                      </a:lnTo>
                      <a:cubicBezTo>
                        <a:pt x="29946" y="25401"/>
                        <a:pt x="31566" y="25671"/>
                        <a:pt x="33143" y="26099"/>
                      </a:cubicBezTo>
                      <a:lnTo>
                        <a:pt x="33143" y="29126"/>
                      </a:lnTo>
                      <a:lnTo>
                        <a:pt x="23142" y="2912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5961FD26-5431-474A-03D7-1F6A3A31BC79}"/>
                    </a:ext>
                  </a:extLst>
                </p:cNvPr>
                <p:cNvSpPr/>
                <p:nvPr/>
              </p:nvSpPr>
              <p:spPr>
                <a:xfrm>
                  <a:off x="9128485" y="4915447"/>
                  <a:ext cx="19055" cy="39744"/>
                </a:xfrm>
                <a:custGeom>
                  <a:avLst/>
                  <a:gdLst>
                    <a:gd name="connsiteX0" fmla="*/ 13507 w 19055"/>
                    <a:gd name="connsiteY0" fmla="*/ 39745 h 39744"/>
                    <a:gd name="connsiteX1" fmla="*/ 5864 w 19055"/>
                    <a:gd name="connsiteY1" fmla="*/ 31175 h 39744"/>
                    <a:gd name="connsiteX2" fmla="*/ 5864 w 19055"/>
                    <a:gd name="connsiteY2" fmla="*/ 14736 h 39744"/>
                    <a:gd name="connsiteX3" fmla="*/ 0 w 19055"/>
                    <a:gd name="connsiteY3" fmla="*/ 14736 h 39744"/>
                    <a:gd name="connsiteX4" fmla="*/ 0 w 19055"/>
                    <a:gd name="connsiteY4" fmla="*/ 10713 h 39744"/>
                    <a:gd name="connsiteX5" fmla="*/ 5864 w 19055"/>
                    <a:gd name="connsiteY5" fmla="*/ 10713 h 39744"/>
                    <a:gd name="connsiteX6" fmla="*/ 5864 w 19055"/>
                    <a:gd name="connsiteY6" fmla="*/ 1431 h 39744"/>
                    <a:gd name="connsiteX7" fmla="*/ 11035 w 19055"/>
                    <a:gd name="connsiteY7" fmla="*/ 0 h 39744"/>
                    <a:gd name="connsiteX8" fmla="*/ 11035 w 19055"/>
                    <a:gd name="connsiteY8" fmla="*/ 10720 h 39744"/>
                    <a:gd name="connsiteX9" fmla="*/ 19056 w 19055"/>
                    <a:gd name="connsiteY9" fmla="*/ 10720 h 39744"/>
                    <a:gd name="connsiteX10" fmla="*/ 19056 w 19055"/>
                    <a:gd name="connsiteY10" fmla="*/ 14743 h 39744"/>
                    <a:gd name="connsiteX11" fmla="*/ 11066 w 19055"/>
                    <a:gd name="connsiteY11" fmla="*/ 14743 h 39744"/>
                    <a:gd name="connsiteX12" fmla="*/ 11066 w 19055"/>
                    <a:gd name="connsiteY12" fmla="*/ 29347 h 39744"/>
                    <a:gd name="connsiteX13" fmla="*/ 15146 w 19055"/>
                    <a:gd name="connsiteY13" fmla="*/ 35325 h 39744"/>
                    <a:gd name="connsiteX14" fmla="*/ 19056 w 19055"/>
                    <a:gd name="connsiteY14" fmla="*/ 34808 h 39744"/>
                    <a:gd name="connsiteX15" fmla="*/ 19056 w 19055"/>
                    <a:gd name="connsiteY15" fmla="*/ 39177 h 39744"/>
                    <a:gd name="connsiteX16" fmla="*/ 13507 w 19055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55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56" y="10720"/>
                      </a:lnTo>
                      <a:lnTo>
                        <a:pt x="19056" y="14743"/>
                      </a:lnTo>
                      <a:lnTo>
                        <a:pt x="11066" y="14743"/>
                      </a:lnTo>
                      <a:lnTo>
                        <a:pt x="11066" y="29347"/>
                      </a:lnTo>
                      <a:cubicBezTo>
                        <a:pt x="11066" y="34057"/>
                        <a:pt x="11930" y="35325"/>
                        <a:pt x="15146" y="35325"/>
                      </a:cubicBezTo>
                      <a:cubicBezTo>
                        <a:pt x="16464" y="35307"/>
                        <a:pt x="17776" y="35134"/>
                        <a:pt x="19056" y="34808"/>
                      </a:cubicBezTo>
                      <a:lnTo>
                        <a:pt x="19056" y="39177"/>
                      </a:lnTo>
                      <a:cubicBezTo>
                        <a:pt x="17227" y="39549"/>
                        <a:pt x="15373" y="39739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29015087-C29F-A3EF-7F35-EAF409242258}"/>
                    </a:ext>
                  </a:extLst>
                </p:cNvPr>
                <p:cNvSpPr/>
                <p:nvPr/>
              </p:nvSpPr>
              <p:spPr>
                <a:xfrm>
                  <a:off x="9151999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67 w 24201"/>
                    <a:gd name="connsiteY10" fmla="*/ 3796 h 29607"/>
                    <a:gd name="connsiteX11" fmla="*/ 5631 w 24201"/>
                    <a:gd name="connsiteY11" fmla="*/ 10808 h 29607"/>
                    <a:gd name="connsiteX12" fmla="*/ 18968 w 24201"/>
                    <a:gd name="connsiteY12" fmla="*/ 10808 h 29607"/>
                    <a:gd name="connsiteX13" fmla="*/ 12567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6" y="25406"/>
                        <a:pt x="20084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6" y="29042"/>
                        <a:pt x="16817" y="29648"/>
                        <a:pt x="13513" y="29605"/>
                      </a:cubicBezTo>
                      <a:cubicBezTo>
                        <a:pt x="4685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89" y="12839"/>
                        <a:pt x="24132" y="13664"/>
                        <a:pt x="24031" y="14484"/>
                      </a:cubicBezTo>
                      <a:close/>
                      <a:moveTo>
                        <a:pt x="12567" y="3796"/>
                      </a:moveTo>
                      <a:cubicBezTo>
                        <a:pt x="8828" y="3796"/>
                        <a:pt x="6186" y="6615"/>
                        <a:pt x="5631" y="10808"/>
                      </a:cubicBezTo>
                      <a:lnTo>
                        <a:pt x="18968" y="10808"/>
                      </a:lnTo>
                      <a:cubicBezTo>
                        <a:pt x="19031" y="6615"/>
                        <a:pt x="16559" y="3796"/>
                        <a:pt x="12567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63953951-7F4D-3248-96E5-0ACCB2B9400C}"/>
                    </a:ext>
                  </a:extLst>
                </p:cNvPr>
                <p:cNvSpPr/>
                <p:nvPr/>
              </p:nvSpPr>
              <p:spPr>
                <a:xfrm>
                  <a:off x="9203719" y="4915927"/>
                  <a:ext cx="51769" cy="38786"/>
                </a:xfrm>
                <a:custGeom>
                  <a:avLst/>
                  <a:gdLst>
                    <a:gd name="connsiteX0" fmla="*/ 48497 w 51769"/>
                    <a:gd name="connsiteY0" fmla="*/ 0 h 38786"/>
                    <a:gd name="connsiteX1" fmla="*/ 48497 w 51769"/>
                    <a:gd name="connsiteY1" fmla="*/ 3052 h 38786"/>
                    <a:gd name="connsiteX2" fmla="*/ 43497 w 51769"/>
                    <a:gd name="connsiteY2" fmla="*/ 3859 h 38786"/>
                    <a:gd name="connsiteX3" fmla="*/ 48321 w 51769"/>
                    <a:gd name="connsiteY3" fmla="*/ 35066 h 38786"/>
                    <a:gd name="connsiteX4" fmla="*/ 51770 w 51769"/>
                    <a:gd name="connsiteY4" fmla="*/ 35697 h 38786"/>
                    <a:gd name="connsiteX5" fmla="*/ 51770 w 51769"/>
                    <a:gd name="connsiteY5" fmla="*/ 38786 h 38786"/>
                    <a:gd name="connsiteX6" fmla="*/ 38206 w 51769"/>
                    <a:gd name="connsiteY6" fmla="*/ 38786 h 38786"/>
                    <a:gd name="connsiteX7" fmla="*/ 38206 w 51769"/>
                    <a:gd name="connsiteY7" fmla="*/ 35760 h 38786"/>
                    <a:gd name="connsiteX8" fmla="*/ 42690 w 51769"/>
                    <a:gd name="connsiteY8" fmla="*/ 35009 h 38786"/>
                    <a:gd name="connsiteX9" fmla="*/ 39871 w 51769"/>
                    <a:gd name="connsiteY9" fmla="*/ 15752 h 38786"/>
                    <a:gd name="connsiteX10" fmla="*/ 38723 w 51769"/>
                    <a:gd name="connsiteY10" fmla="*/ 6728 h 38786"/>
                    <a:gd name="connsiteX11" fmla="*/ 38610 w 51769"/>
                    <a:gd name="connsiteY11" fmla="*/ 6728 h 38786"/>
                    <a:gd name="connsiteX12" fmla="*/ 36598 w 51769"/>
                    <a:gd name="connsiteY12" fmla="*/ 13860 h 38786"/>
                    <a:gd name="connsiteX13" fmla="*/ 28319 w 51769"/>
                    <a:gd name="connsiteY13" fmla="*/ 38786 h 38786"/>
                    <a:gd name="connsiteX14" fmla="*/ 22644 w 51769"/>
                    <a:gd name="connsiteY14" fmla="*/ 38786 h 38786"/>
                    <a:gd name="connsiteX15" fmla="*/ 14774 w 51769"/>
                    <a:gd name="connsiteY15" fmla="*/ 15506 h 38786"/>
                    <a:gd name="connsiteX16" fmla="*/ 12359 w 51769"/>
                    <a:gd name="connsiteY16" fmla="*/ 6709 h 38786"/>
                    <a:gd name="connsiteX17" fmla="*/ 12246 w 51769"/>
                    <a:gd name="connsiteY17" fmla="*/ 6709 h 38786"/>
                    <a:gd name="connsiteX18" fmla="*/ 11212 w 51769"/>
                    <a:gd name="connsiteY18" fmla="*/ 16080 h 38786"/>
                    <a:gd name="connsiteX19" fmla="*/ 8853 w 51769"/>
                    <a:gd name="connsiteY19" fmla="*/ 34997 h 38786"/>
                    <a:gd name="connsiteX20" fmla="*/ 13393 w 51769"/>
                    <a:gd name="connsiteY20" fmla="*/ 35747 h 38786"/>
                    <a:gd name="connsiteX21" fmla="*/ 13393 w 51769"/>
                    <a:gd name="connsiteY21" fmla="*/ 38786 h 38786"/>
                    <a:gd name="connsiteX22" fmla="*/ 0 w 51769"/>
                    <a:gd name="connsiteY22" fmla="*/ 38786 h 38786"/>
                    <a:gd name="connsiteX23" fmla="*/ 0 w 51769"/>
                    <a:gd name="connsiteY23" fmla="*/ 35697 h 38786"/>
                    <a:gd name="connsiteX24" fmla="*/ 3506 w 51769"/>
                    <a:gd name="connsiteY24" fmla="*/ 35066 h 38786"/>
                    <a:gd name="connsiteX25" fmla="*/ 8216 w 51769"/>
                    <a:gd name="connsiteY25" fmla="*/ 3859 h 38786"/>
                    <a:gd name="connsiteX26" fmla="*/ 3216 w 51769"/>
                    <a:gd name="connsiteY26" fmla="*/ 3052 h 38786"/>
                    <a:gd name="connsiteX27" fmla="*/ 3216 w 51769"/>
                    <a:gd name="connsiteY27" fmla="*/ 0 h 38786"/>
                    <a:gd name="connsiteX28" fmla="*/ 15291 w 51769"/>
                    <a:gd name="connsiteY28" fmla="*/ 0 h 38786"/>
                    <a:gd name="connsiteX29" fmla="*/ 23489 w 51769"/>
                    <a:gd name="connsiteY29" fmla="*/ 24435 h 38786"/>
                    <a:gd name="connsiteX30" fmla="*/ 25620 w 51769"/>
                    <a:gd name="connsiteY30" fmla="*/ 32140 h 38786"/>
                    <a:gd name="connsiteX31" fmla="*/ 25734 w 51769"/>
                    <a:gd name="connsiteY31" fmla="*/ 32140 h 38786"/>
                    <a:gd name="connsiteX32" fmla="*/ 27859 w 51769"/>
                    <a:gd name="connsiteY32" fmla="*/ 24781 h 38786"/>
                    <a:gd name="connsiteX33" fmla="*/ 36308 w 51769"/>
                    <a:gd name="connsiteY33" fmla="*/ 0 h 3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769" h="38786">
                      <a:moveTo>
                        <a:pt x="48497" y="0"/>
                      </a:moveTo>
                      <a:lnTo>
                        <a:pt x="48497" y="3052"/>
                      </a:lnTo>
                      <a:cubicBezTo>
                        <a:pt x="46858" y="3474"/>
                        <a:pt x="45187" y="3744"/>
                        <a:pt x="43497" y="3859"/>
                      </a:cubicBezTo>
                      <a:lnTo>
                        <a:pt x="48321" y="35066"/>
                      </a:lnTo>
                      <a:cubicBezTo>
                        <a:pt x="49487" y="35160"/>
                        <a:pt x="50641" y="35372"/>
                        <a:pt x="51770" y="35697"/>
                      </a:cubicBezTo>
                      <a:lnTo>
                        <a:pt x="51770" y="38786"/>
                      </a:lnTo>
                      <a:lnTo>
                        <a:pt x="38206" y="38786"/>
                      </a:lnTo>
                      <a:lnTo>
                        <a:pt x="38206" y="35760"/>
                      </a:lnTo>
                      <a:cubicBezTo>
                        <a:pt x="39676" y="35383"/>
                        <a:pt x="41176" y="35132"/>
                        <a:pt x="42690" y="35009"/>
                      </a:cubicBezTo>
                      <a:lnTo>
                        <a:pt x="39871" y="15752"/>
                      </a:lnTo>
                      <a:cubicBezTo>
                        <a:pt x="39240" y="11445"/>
                        <a:pt x="38894" y="8683"/>
                        <a:pt x="38723" y="6728"/>
                      </a:cubicBezTo>
                      <a:lnTo>
                        <a:pt x="38610" y="6728"/>
                      </a:lnTo>
                      <a:cubicBezTo>
                        <a:pt x="38150" y="8683"/>
                        <a:pt x="37519" y="11098"/>
                        <a:pt x="36598" y="13860"/>
                      </a:cubicBezTo>
                      <a:lnTo>
                        <a:pt x="28319" y="38786"/>
                      </a:lnTo>
                      <a:lnTo>
                        <a:pt x="22644" y="38786"/>
                      </a:lnTo>
                      <a:lnTo>
                        <a:pt x="14774" y="15506"/>
                      </a:lnTo>
                      <a:cubicBezTo>
                        <a:pt x="13740" y="12641"/>
                        <a:pt x="12933" y="9700"/>
                        <a:pt x="12359" y="6709"/>
                      </a:cubicBezTo>
                      <a:lnTo>
                        <a:pt x="12246" y="6709"/>
                      </a:lnTo>
                      <a:cubicBezTo>
                        <a:pt x="12012" y="9641"/>
                        <a:pt x="11615" y="12630"/>
                        <a:pt x="11212" y="16080"/>
                      </a:cubicBezTo>
                      <a:lnTo>
                        <a:pt x="8853" y="34997"/>
                      </a:lnTo>
                      <a:cubicBezTo>
                        <a:pt x="10386" y="35115"/>
                        <a:pt x="11905" y="35366"/>
                        <a:pt x="13393" y="35747"/>
                      </a:cubicBezTo>
                      <a:lnTo>
                        <a:pt x="13393" y="38786"/>
                      </a:lnTo>
                      <a:lnTo>
                        <a:pt x="0" y="38786"/>
                      </a:lnTo>
                      <a:lnTo>
                        <a:pt x="0" y="35697"/>
                      </a:lnTo>
                      <a:cubicBezTo>
                        <a:pt x="1141" y="35367"/>
                        <a:pt x="2321" y="35156"/>
                        <a:pt x="3506" y="35066"/>
                      </a:cubicBezTo>
                      <a:lnTo>
                        <a:pt x="8216" y="3859"/>
                      </a:lnTo>
                      <a:cubicBezTo>
                        <a:pt x="6526" y="3744"/>
                        <a:pt x="4855" y="3474"/>
                        <a:pt x="3216" y="3052"/>
                      </a:cubicBezTo>
                      <a:lnTo>
                        <a:pt x="3216" y="0"/>
                      </a:lnTo>
                      <a:lnTo>
                        <a:pt x="15291" y="0"/>
                      </a:lnTo>
                      <a:lnTo>
                        <a:pt x="23489" y="24435"/>
                      </a:lnTo>
                      <a:cubicBezTo>
                        <a:pt x="24372" y="26952"/>
                        <a:pt x="25084" y="29526"/>
                        <a:pt x="25620" y="32140"/>
                      </a:cubicBezTo>
                      <a:lnTo>
                        <a:pt x="25734" y="32140"/>
                      </a:lnTo>
                      <a:cubicBezTo>
                        <a:pt x="26289" y="29646"/>
                        <a:pt x="26995" y="27188"/>
                        <a:pt x="27859" y="24781"/>
                      </a:cubicBezTo>
                      <a:lnTo>
                        <a:pt x="36308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F0171F67-6E76-7524-F80F-67A83F75220B}"/>
                    </a:ext>
                  </a:extLst>
                </p:cNvPr>
                <p:cNvSpPr/>
                <p:nvPr/>
              </p:nvSpPr>
              <p:spPr>
                <a:xfrm>
                  <a:off x="9258957" y="4912408"/>
                  <a:ext cx="27196" cy="42840"/>
                </a:xfrm>
                <a:custGeom>
                  <a:avLst/>
                  <a:gdLst>
                    <a:gd name="connsiteX0" fmla="*/ 17473 w 27196"/>
                    <a:gd name="connsiteY0" fmla="*/ 42305 h 42840"/>
                    <a:gd name="connsiteX1" fmla="*/ 17763 w 27196"/>
                    <a:gd name="connsiteY1" fmla="*/ 36630 h 42840"/>
                    <a:gd name="connsiteX2" fmla="*/ 17650 w 27196"/>
                    <a:gd name="connsiteY2" fmla="*/ 36630 h 42840"/>
                    <a:gd name="connsiteX3" fmla="*/ 7933 w 27196"/>
                    <a:gd name="connsiteY3" fmla="*/ 42841 h 42840"/>
                    <a:gd name="connsiteX4" fmla="*/ 0 w 27196"/>
                    <a:gd name="connsiteY4" fmla="*/ 35772 h 42840"/>
                    <a:gd name="connsiteX5" fmla="*/ 17183 w 27196"/>
                    <a:gd name="connsiteY5" fmla="*/ 25595 h 42840"/>
                    <a:gd name="connsiteX6" fmla="*/ 17183 w 27196"/>
                    <a:gd name="connsiteY6" fmla="*/ 23388 h 42840"/>
                    <a:gd name="connsiteX7" fmla="*/ 11092 w 27196"/>
                    <a:gd name="connsiteY7" fmla="*/ 17233 h 42840"/>
                    <a:gd name="connsiteX8" fmla="*/ 5808 w 27196"/>
                    <a:gd name="connsiteY8" fmla="*/ 17927 h 42840"/>
                    <a:gd name="connsiteX9" fmla="*/ 5114 w 27196"/>
                    <a:gd name="connsiteY9" fmla="*/ 22581 h 42840"/>
                    <a:gd name="connsiteX10" fmla="*/ 1961 w 27196"/>
                    <a:gd name="connsiteY10" fmla="*/ 22581 h 42840"/>
                    <a:gd name="connsiteX11" fmla="*/ 1961 w 27196"/>
                    <a:gd name="connsiteY11" fmla="*/ 14730 h 42840"/>
                    <a:gd name="connsiteX12" fmla="*/ 11735 w 27196"/>
                    <a:gd name="connsiteY12" fmla="*/ 13179 h 42840"/>
                    <a:gd name="connsiteX13" fmla="*/ 22366 w 27196"/>
                    <a:gd name="connsiteY13" fmla="*/ 22719 h 42840"/>
                    <a:gd name="connsiteX14" fmla="*/ 22366 w 27196"/>
                    <a:gd name="connsiteY14" fmla="*/ 38301 h 42840"/>
                    <a:gd name="connsiteX15" fmla="*/ 27197 w 27196"/>
                    <a:gd name="connsiteY15" fmla="*/ 38875 h 42840"/>
                    <a:gd name="connsiteX16" fmla="*/ 27197 w 27196"/>
                    <a:gd name="connsiteY16" fmla="*/ 41920 h 42840"/>
                    <a:gd name="connsiteX17" fmla="*/ 17473 w 27196"/>
                    <a:gd name="connsiteY17" fmla="*/ 42305 h 42840"/>
                    <a:gd name="connsiteX18" fmla="*/ 17183 w 27196"/>
                    <a:gd name="connsiteY18" fmla="*/ 29195 h 42840"/>
                    <a:gd name="connsiteX19" fmla="*/ 5057 w 27196"/>
                    <a:gd name="connsiteY19" fmla="*/ 34833 h 42840"/>
                    <a:gd name="connsiteX20" fmla="*/ 9427 w 27196"/>
                    <a:gd name="connsiteY20" fmla="*/ 38799 h 42840"/>
                    <a:gd name="connsiteX21" fmla="*/ 17183 w 27196"/>
                    <a:gd name="connsiteY21" fmla="*/ 29719 h 42840"/>
                    <a:gd name="connsiteX22" fmla="*/ 10575 w 27196"/>
                    <a:gd name="connsiteY22" fmla="*/ 9250 h 42840"/>
                    <a:gd name="connsiteX23" fmla="*/ 8506 w 27196"/>
                    <a:gd name="connsiteY23" fmla="*/ 6375 h 42840"/>
                    <a:gd name="connsiteX24" fmla="*/ 16704 w 27196"/>
                    <a:gd name="connsiteY24" fmla="*/ 0 h 42840"/>
                    <a:gd name="connsiteX25" fmla="*/ 19289 w 27196"/>
                    <a:gd name="connsiteY25" fmla="*/ 3556 h 42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196" h="42840">
                      <a:moveTo>
                        <a:pt x="17473" y="42305"/>
                      </a:moveTo>
                      <a:cubicBezTo>
                        <a:pt x="17416" y="40408"/>
                        <a:pt x="17511" y="38511"/>
                        <a:pt x="17763" y="36630"/>
                      </a:cubicBezTo>
                      <a:lnTo>
                        <a:pt x="17650" y="36630"/>
                      </a:lnTo>
                      <a:cubicBezTo>
                        <a:pt x="16269" y="40136"/>
                        <a:pt x="12643" y="42841"/>
                        <a:pt x="7933" y="42841"/>
                      </a:cubicBezTo>
                      <a:cubicBezTo>
                        <a:pt x="3222" y="42841"/>
                        <a:pt x="0" y="40319"/>
                        <a:pt x="0" y="35772"/>
                      </a:cubicBezTo>
                      <a:cubicBezTo>
                        <a:pt x="0" y="29504"/>
                        <a:pt x="6381" y="25652"/>
                        <a:pt x="17183" y="25595"/>
                      </a:cubicBezTo>
                      <a:lnTo>
                        <a:pt x="17183" y="23388"/>
                      </a:lnTo>
                      <a:cubicBezTo>
                        <a:pt x="17183" y="19359"/>
                        <a:pt x="15752" y="17233"/>
                        <a:pt x="11092" y="17233"/>
                      </a:cubicBezTo>
                      <a:cubicBezTo>
                        <a:pt x="9307" y="17230"/>
                        <a:pt x="7529" y="17463"/>
                        <a:pt x="5808" y="17927"/>
                      </a:cubicBezTo>
                      <a:cubicBezTo>
                        <a:pt x="5688" y="19359"/>
                        <a:pt x="5404" y="20973"/>
                        <a:pt x="5114" y="22581"/>
                      </a:cubicBezTo>
                      <a:lnTo>
                        <a:pt x="1961" y="22581"/>
                      </a:lnTo>
                      <a:lnTo>
                        <a:pt x="1961" y="14730"/>
                      </a:lnTo>
                      <a:cubicBezTo>
                        <a:pt x="5108" y="13657"/>
                        <a:pt x="8412" y="13132"/>
                        <a:pt x="11735" y="13179"/>
                      </a:cubicBezTo>
                      <a:cubicBezTo>
                        <a:pt x="20008" y="13179"/>
                        <a:pt x="22366" y="17032"/>
                        <a:pt x="22366" y="22719"/>
                      </a:cubicBezTo>
                      <a:lnTo>
                        <a:pt x="22366" y="38301"/>
                      </a:lnTo>
                      <a:cubicBezTo>
                        <a:pt x="23747" y="38528"/>
                        <a:pt x="25645" y="38761"/>
                        <a:pt x="27197" y="38875"/>
                      </a:cubicBezTo>
                      <a:lnTo>
                        <a:pt x="27197" y="41920"/>
                      </a:lnTo>
                      <a:cubicBezTo>
                        <a:pt x="23974" y="42314"/>
                        <a:pt x="20721" y="42442"/>
                        <a:pt x="17473" y="42305"/>
                      </a:cubicBezTo>
                      <a:close/>
                      <a:moveTo>
                        <a:pt x="17183" y="29195"/>
                      </a:moveTo>
                      <a:cubicBezTo>
                        <a:pt x="7725" y="29195"/>
                        <a:pt x="5057" y="32014"/>
                        <a:pt x="5057" y="34833"/>
                      </a:cubicBezTo>
                      <a:cubicBezTo>
                        <a:pt x="5057" y="37248"/>
                        <a:pt x="6785" y="38799"/>
                        <a:pt x="9427" y="38799"/>
                      </a:cubicBezTo>
                      <a:cubicBezTo>
                        <a:pt x="14081" y="38799"/>
                        <a:pt x="17183" y="34196"/>
                        <a:pt x="17183" y="29719"/>
                      </a:cubicBezTo>
                      <a:close/>
                      <a:moveTo>
                        <a:pt x="10575" y="9250"/>
                      </a:moveTo>
                      <a:lnTo>
                        <a:pt x="8506" y="6375"/>
                      </a:lnTo>
                      <a:lnTo>
                        <a:pt x="16704" y="0"/>
                      </a:lnTo>
                      <a:lnTo>
                        <a:pt x="19289" y="355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81EBFC50-3BB4-9927-9DAB-B5A7F2949A3D}"/>
                    </a:ext>
                  </a:extLst>
                </p:cNvPr>
                <p:cNvSpPr/>
                <p:nvPr/>
              </p:nvSpPr>
              <p:spPr>
                <a:xfrm>
                  <a:off x="9289054" y="4925577"/>
                  <a:ext cx="19894" cy="29135"/>
                </a:xfrm>
                <a:custGeom>
                  <a:avLst/>
                  <a:gdLst>
                    <a:gd name="connsiteX0" fmla="*/ 19636 w 19894"/>
                    <a:gd name="connsiteY0" fmla="*/ 5124 h 29135"/>
                    <a:gd name="connsiteX1" fmla="*/ 10177 w 19894"/>
                    <a:gd name="connsiteY1" fmla="*/ 17659 h 29135"/>
                    <a:gd name="connsiteX2" fmla="*/ 10177 w 19894"/>
                    <a:gd name="connsiteY2" fmla="*/ 25302 h 29135"/>
                    <a:gd name="connsiteX3" fmla="*/ 15178 w 19894"/>
                    <a:gd name="connsiteY3" fmla="*/ 26109 h 29135"/>
                    <a:gd name="connsiteX4" fmla="*/ 15178 w 19894"/>
                    <a:gd name="connsiteY4" fmla="*/ 29136 h 29135"/>
                    <a:gd name="connsiteX5" fmla="*/ 0 w 19894"/>
                    <a:gd name="connsiteY5" fmla="*/ 29136 h 29135"/>
                    <a:gd name="connsiteX6" fmla="*/ 0 w 19894"/>
                    <a:gd name="connsiteY6" fmla="*/ 26109 h 29135"/>
                    <a:gd name="connsiteX7" fmla="*/ 5000 w 19894"/>
                    <a:gd name="connsiteY7" fmla="*/ 25302 h 29135"/>
                    <a:gd name="connsiteX8" fmla="*/ 5000 w 19894"/>
                    <a:gd name="connsiteY8" fmla="*/ 4607 h 29135"/>
                    <a:gd name="connsiteX9" fmla="*/ 0 w 19894"/>
                    <a:gd name="connsiteY9" fmla="*/ 4033 h 29135"/>
                    <a:gd name="connsiteX10" fmla="*/ 0 w 19894"/>
                    <a:gd name="connsiteY10" fmla="*/ 987 h 29135"/>
                    <a:gd name="connsiteX11" fmla="*/ 10007 w 19894"/>
                    <a:gd name="connsiteY11" fmla="*/ 584 h 29135"/>
                    <a:gd name="connsiteX12" fmla="*/ 9427 w 19894"/>
                    <a:gd name="connsiteY12" fmla="*/ 7368 h 29135"/>
                    <a:gd name="connsiteX13" fmla="*/ 9484 w 19894"/>
                    <a:gd name="connsiteY13" fmla="*/ 7368 h 29135"/>
                    <a:gd name="connsiteX14" fmla="*/ 19894 w 19894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94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71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65" y="454"/>
                        <a:pt x="10007" y="584"/>
                      </a:cubicBezTo>
                      <a:cubicBezTo>
                        <a:pt x="9988" y="2857"/>
                        <a:pt x="9799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7" y="-564"/>
                        <a:pt x="19894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73351D5D-1D16-9269-92C1-49FB5BD4E7E1}"/>
                    </a:ext>
                  </a:extLst>
                </p:cNvPr>
                <p:cNvSpPr/>
                <p:nvPr/>
              </p:nvSpPr>
              <p:spPr>
                <a:xfrm>
                  <a:off x="9310367" y="4915447"/>
                  <a:ext cx="19024" cy="39744"/>
                </a:xfrm>
                <a:custGeom>
                  <a:avLst/>
                  <a:gdLst>
                    <a:gd name="connsiteX0" fmla="*/ 13507 w 19024"/>
                    <a:gd name="connsiteY0" fmla="*/ 39745 h 39744"/>
                    <a:gd name="connsiteX1" fmla="*/ 5864 w 19024"/>
                    <a:gd name="connsiteY1" fmla="*/ 31175 h 39744"/>
                    <a:gd name="connsiteX2" fmla="*/ 5864 w 19024"/>
                    <a:gd name="connsiteY2" fmla="*/ 14736 h 39744"/>
                    <a:gd name="connsiteX3" fmla="*/ 0 w 19024"/>
                    <a:gd name="connsiteY3" fmla="*/ 14736 h 39744"/>
                    <a:gd name="connsiteX4" fmla="*/ 0 w 19024"/>
                    <a:gd name="connsiteY4" fmla="*/ 10713 h 39744"/>
                    <a:gd name="connsiteX5" fmla="*/ 5864 w 19024"/>
                    <a:gd name="connsiteY5" fmla="*/ 10713 h 39744"/>
                    <a:gd name="connsiteX6" fmla="*/ 5864 w 19024"/>
                    <a:gd name="connsiteY6" fmla="*/ 1431 h 39744"/>
                    <a:gd name="connsiteX7" fmla="*/ 11035 w 19024"/>
                    <a:gd name="connsiteY7" fmla="*/ 0 h 39744"/>
                    <a:gd name="connsiteX8" fmla="*/ 11035 w 19024"/>
                    <a:gd name="connsiteY8" fmla="*/ 10720 h 39744"/>
                    <a:gd name="connsiteX9" fmla="*/ 19024 w 19024"/>
                    <a:gd name="connsiteY9" fmla="*/ 10720 h 39744"/>
                    <a:gd name="connsiteX10" fmla="*/ 19024 w 19024"/>
                    <a:gd name="connsiteY10" fmla="*/ 14743 h 39744"/>
                    <a:gd name="connsiteX11" fmla="*/ 11035 w 19024"/>
                    <a:gd name="connsiteY11" fmla="*/ 14743 h 39744"/>
                    <a:gd name="connsiteX12" fmla="*/ 11035 w 19024"/>
                    <a:gd name="connsiteY12" fmla="*/ 29347 h 39744"/>
                    <a:gd name="connsiteX13" fmla="*/ 15115 w 19024"/>
                    <a:gd name="connsiteY13" fmla="*/ 35325 h 39744"/>
                    <a:gd name="connsiteX14" fmla="*/ 19024 w 19024"/>
                    <a:gd name="connsiteY14" fmla="*/ 34808 h 39744"/>
                    <a:gd name="connsiteX15" fmla="*/ 19024 w 19024"/>
                    <a:gd name="connsiteY15" fmla="*/ 39177 h 39744"/>
                    <a:gd name="connsiteX16" fmla="*/ 13507 w 19024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24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24" y="10720"/>
                      </a:lnTo>
                      <a:lnTo>
                        <a:pt x="19024" y="14743"/>
                      </a:lnTo>
                      <a:lnTo>
                        <a:pt x="11035" y="14743"/>
                      </a:lnTo>
                      <a:lnTo>
                        <a:pt x="11035" y="29347"/>
                      </a:lnTo>
                      <a:cubicBezTo>
                        <a:pt x="11035" y="34057"/>
                        <a:pt x="11899" y="35325"/>
                        <a:pt x="15115" y="35325"/>
                      </a:cubicBezTo>
                      <a:cubicBezTo>
                        <a:pt x="16433" y="35307"/>
                        <a:pt x="17744" y="35134"/>
                        <a:pt x="19024" y="34808"/>
                      </a:cubicBezTo>
                      <a:lnTo>
                        <a:pt x="19024" y="39177"/>
                      </a:lnTo>
                      <a:cubicBezTo>
                        <a:pt x="17208" y="39547"/>
                        <a:pt x="15361" y="39737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0AFD9C86-0028-E916-ADB5-A01FC8BECCCB}"/>
                    </a:ext>
                  </a:extLst>
                </p:cNvPr>
                <p:cNvSpPr/>
                <p:nvPr/>
              </p:nvSpPr>
              <p:spPr>
                <a:xfrm>
                  <a:off x="9333194" y="4914700"/>
                  <a:ext cx="15001" cy="40013"/>
                </a:xfrm>
                <a:custGeom>
                  <a:avLst/>
                  <a:gdLst>
                    <a:gd name="connsiteX0" fmla="*/ 0 w 15001"/>
                    <a:gd name="connsiteY0" fmla="*/ 40013 h 40013"/>
                    <a:gd name="connsiteX1" fmla="*/ 0 w 15001"/>
                    <a:gd name="connsiteY1" fmla="*/ 36986 h 40013"/>
                    <a:gd name="connsiteX2" fmla="*/ 5000 w 15001"/>
                    <a:gd name="connsiteY2" fmla="*/ 36179 h 40013"/>
                    <a:gd name="connsiteX3" fmla="*/ 5000 w 15001"/>
                    <a:gd name="connsiteY3" fmla="*/ 15484 h 40013"/>
                    <a:gd name="connsiteX4" fmla="*/ 0 w 15001"/>
                    <a:gd name="connsiteY4" fmla="*/ 14910 h 40013"/>
                    <a:gd name="connsiteX5" fmla="*/ 0 w 15001"/>
                    <a:gd name="connsiteY5" fmla="*/ 11864 h 40013"/>
                    <a:gd name="connsiteX6" fmla="*/ 10171 w 15001"/>
                    <a:gd name="connsiteY6" fmla="*/ 11461 h 40013"/>
                    <a:gd name="connsiteX7" fmla="*/ 10171 w 15001"/>
                    <a:gd name="connsiteY7" fmla="*/ 36179 h 40013"/>
                    <a:gd name="connsiteX8" fmla="*/ 15001 w 15001"/>
                    <a:gd name="connsiteY8" fmla="*/ 36986 h 40013"/>
                    <a:gd name="connsiteX9" fmla="*/ 15001 w 15001"/>
                    <a:gd name="connsiteY9" fmla="*/ 40013 h 40013"/>
                    <a:gd name="connsiteX10" fmla="*/ 7643 w 15001"/>
                    <a:gd name="connsiteY10" fmla="*/ 6732 h 40013"/>
                    <a:gd name="connsiteX11" fmla="*/ 4130 w 15001"/>
                    <a:gd name="connsiteY11" fmla="*/ 3513 h 40013"/>
                    <a:gd name="connsiteX12" fmla="*/ 7352 w 15001"/>
                    <a:gd name="connsiteY12" fmla="*/ 3 h 40013"/>
                    <a:gd name="connsiteX13" fmla="*/ 7643 w 15001"/>
                    <a:gd name="connsiteY13" fmla="*/ 3 h 40013"/>
                    <a:gd name="connsiteX14" fmla="*/ 11035 w 15001"/>
                    <a:gd name="connsiteY14" fmla="*/ 3307 h 40013"/>
                    <a:gd name="connsiteX15" fmla="*/ 11035 w 15001"/>
                    <a:gd name="connsiteY15" fmla="*/ 3339 h 40013"/>
                    <a:gd name="connsiteX16" fmla="*/ 7643 w 15001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1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9" y="36558"/>
                        <a:pt x="3311" y="36288"/>
                        <a:pt x="5000" y="36179"/>
                      </a:cubicBezTo>
                      <a:lnTo>
                        <a:pt x="5000" y="15484"/>
                      </a:lnTo>
                      <a:cubicBezTo>
                        <a:pt x="3619" y="15257"/>
                        <a:pt x="1665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4" y="11463"/>
                        <a:pt x="6772" y="11328"/>
                        <a:pt x="10171" y="11461"/>
                      </a:cubicBezTo>
                      <a:lnTo>
                        <a:pt x="10171" y="36179"/>
                      </a:lnTo>
                      <a:cubicBezTo>
                        <a:pt x="11804" y="36288"/>
                        <a:pt x="13425" y="36558"/>
                        <a:pt x="15001" y="36986"/>
                      </a:cubicBezTo>
                      <a:lnTo>
                        <a:pt x="15001" y="40013"/>
                      </a:lnTo>
                      <a:close/>
                      <a:moveTo>
                        <a:pt x="7643" y="6732"/>
                      </a:moveTo>
                      <a:cubicBezTo>
                        <a:pt x="5782" y="6812"/>
                        <a:pt x="4212" y="5371"/>
                        <a:pt x="4130" y="3513"/>
                      </a:cubicBezTo>
                      <a:cubicBezTo>
                        <a:pt x="4055" y="1655"/>
                        <a:pt x="5492" y="84"/>
                        <a:pt x="7352" y="3"/>
                      </a:cubicBezTo>
                      <a:cubicBezTo>
                        <a:pt x="7447" y="-1"/>
                        <a:pt x="7548" y="-1"/>
                        <a:pt x="7643" y="3"/>
                      </a:cubicBezTo>
                      <a:cubicBezTo>
                        <a:pt x="9490" y="-21"/>
                        <a:pt x="11010" y="1458"/>
                        <a:pt x="11035" y="3307"/>
                      </a:cubicBezTo>
                      <a:cubicBezTo>
                        <a:pt x="11035" y="3318"/>
                        <a:pt x="11035" y="3328"/>
                        <a:pt x="11035" y="3339"/>
                      </a:cubicBezTo>
                      <a:cubicBezTo>
                        <a:pt x="11022" y="5210"/>
                        <a:pt x="9515" y="6726"/>
                        <a:pt x="7643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DA0588B8-B6F4-23B6-8808-CCFED0AD03C0}"/>
                    </a:ext>
                  </a:extLst>
                </p:cNvPr>
                <p:cNvSpPr/>
                <p:nvPr/>
              </p:nvSpPr>
              <p:spPr>
                <a:xfrm>
                  <a:off x="9351127" y="4925577"/>
                  <a:ext cx="19888" cy="29135"/>
                </a:xfrm>
                <a:custGeom>
                  <a:avLst/>
                  <a:gdLst>
                    <a:gd name="connsiteX0" fmla="*/ 19636 w 19888"/>
                    <a:gd name="connsiteY0" fmla="*/ 5124 h 29135"/>
                    <a:gd name="connsiteX1" fmla="*/ 10177 w 19888"/>
                    <a:gd name="connsiteY1" fmla="*/ 17659 h 29135"/>
                    <a:gd name="connsiteX2" fmla="*/ 10177 w 19888"/>
                    <a:gd name="connsiteY2" fmla="*/ 25302 h 29135"/>
                    <a:gd name="connsiteX3" fmla="*/ 15178 w 19888"/>
                    <a:gd name="connsiteY3" fmla="*/ 26109 h 29135"/>
                    <a:gd name="connsiteX4" fmla="*/ 15178 w 19888"/>
                    <a:gd name="connsiteY4" fmla="*/ 29136 h 29135"/>
                    <a:gd name="connsiteX5" fmla="*/ 0 w 19888"/>
                    <a:gd name="connsiteY5" fmla="*/ 29136 h 29135"/>
                    <a:gd name="connsiteX6" fmla="*/ 0 w 19888"/>
                    <a:gd name="connsiteY6" fmla="*/ 26109 h 29135"/>
                    <a:gd name="connsiteX7" fmla="*/ 5000 w 19888"/>
                    <a:gd name="connsiteY7" fmla="*/ 25302 h 29135"/>
                    <a:gd name="connsiteX8" fmla="*/ 5000 w 19888"/>
                    <a:gd name="connsiteY8" fmla="*/ 4607 h 29135"/>
                    <a:gd name="connsiteX9" fmla="*/ 0 w 19888"/>
                    <a:gd name="connsiteY9" fmla="*/ 4033 h 29135"/>
                    <a:gd name="connsiteX10" fmla="*/ 0 w 19888"/>
                    <a:gd name="connsiteY10" fmla="*/ 987 h 29135"/>
                    <a:gd name="connsiteX11" fmla="*/ 10001 w 19888"/>
                    <a:gd name="connsiteY11" fmla="*/ 584 h 29135"/>
                    <a:gd name="connsiteX12" fmla="*/ 9427 w 19888"/>
                    <a:gd name="connsiteY12" fmla="*/ 7368 h 29135"/>
                    <a:gd name="connsiteX13" fmla="*/ 9484 w 19888"/>
                    <a:gd name="connsiteY13" fmla="*/ 7368 h 29135"/>
                    <a:gd name="connsiteX14" fmla="*/ 19888 w 19888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88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65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59" y="454"/>
                        <a:pt x="10001" y="584"/>
                      </a:cubicBezTo>
                      <a:cubicBezTo>
                        <a:pt x="9988" y="2857"/>
                        <a:pt x="9793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0" y="-564"/>
                        <a:pt x="19888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88A2E61B-061F-F252-7D51-2BF0047CD2A2}"/>
                    </a:ext>
                  </a:extLst>
                </p:cNvPr>
                <p:cNvSpPr/>
                <p:nvPr/>
              </p:nvSpPr>
              <p:spPr>
                <a:xfrm>
                  <a:off x="8753825" y="4779124"/>
                  <a:ext cx="7270" cy="14124"/>
                </a:xfrm>
                <a:custGeom>
                  <a:avLst/>
                  <a:gdLst>
                    <a:gd name="connsiteX0" fmla="*/ 5190 w 7270"/>
                    <a:gd name="connsiteY0" fmla="*/ 14125 h 14124"/>
                    <a:gd name="connsiteX1" fmla="*/ 0 w 7270"/>
                    <a:gd name="connsiteY1" fmla="*/ 5240 h 14124"/>
                    <a:gd name="connsiteX2" fmla="*/ 1639 w 7270"/>
                    <a:gd name="connsiteY2" fmla="*/ 0 h 14124"/>
                    <a:gd name="connsiteX3" fmla="*/ 7270 w 7270"/>
                    <a:gd name="connsiteY3" fmla="*/ 5309 h 1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24">
                      <a:moveTo>
                        <a:pt x="5190" y="14125"/>
                      </a:moveTo>
                      <a:cubicBezTo>
                        <a:pt x="3859" y="9023"/>
                        <a:pt x="2339" y="5240"/>
                        <a:pt x="0" y="5240"/>
                      </a:cubicBezTo>
                      <a:lnTo>
                        <a:pt x="1639" y="0"/>
                      </a:lnTo>
                      <a:cubicBezTo>
                        <a:pt x="4048" y="0"/>
                        <a:pt x="5839" y="2119"/>
                        <a:pt x="7270" y="530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F73B078-098E-0C97-A81D-3E8155D316B5}"/>
                    </a:ext>
                  </a:extLst>
                </p:cNvPr>
                <p:cNvSpPr/>
                <p:nvPr/>
              </p:nvSpPr>
              <p:spPr>
                <a:xfrm>
                  <a:off x="8764784" y="4806068"/>
                  <a:ext cx="7194" cy="13973"/>
                </a:xfrm>
                <a:custGeom>
                  <a:avLst/>
                  <a:gdLst>
                    <a:gd name="connsiteX0" fmla="*/ 7195 w 7194"/>
                    <a:gd name="connsiteY0" fmla="*/ 8740 h 13973"/>
                    <a:gd name="connsiteX1" fmla="*/ 5555 w 7194"/>
                    <a:gd name="connsiteY1" fmla="*/ 13973 h 13973"/>
                    <a:gd name="connsiteX2" fmla="*/ 0 w 7194"/>
                    <a:gd name="connsiteY2" fmla="*/ 8828 h 13973"/>
                    <a:gd name="connsiteX3" fmla="*/ 2081 w 7194"/>
                    <a:gd name="connsiteY3" fmla="*/ 0 h 13973"/>
                    <a:gd name="connsiteX4" fmla="*/ 7195 w 7194"/>
                    <a:gd name="connsiteY4" fmla="*/ 8714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7195" y="8740"/>
                      </a:moveTo>
                      <a:lnTo>
                        <a:pt x="5555" y="13973"/>
                      </a:lnTo>
                      <a:cubicBezTo>
                        <a:pt x="3191" y="13973"/>
                        <a:pt x="1419" y="11943"/>
                        <a:pt x="0" y="8828"/>
                      </a:cubicBezTo>
                      <a:lnTo>
                        <a:pt x="2081" y="0"/>
                      </a:lnTo>
                      <a:cubicBezTo>
                        <a:pt x="3399" y="5013"/>
                        <a:pt x="4906" y="8714"/>
                        <a:pt x="7195" y="8714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8B6F52DB-F4D3-7B1E-FB40-425920753F31}"/>
                    </a:ext>
                  </a:extLst>
                </p:cNvPr>
                <p:cNvSpPr/>
                <p:nvPr/>
              </p:nvSpPr>
              <p:spPr>
                <a:xfrm>
                  <a:off x="8753497" y="4779118"/>
                  <a:ext cx="18809" cy="40917"/>
                </a:xfrm>
                <a:custGeom>
                  <a:avLst/>
                  <a:gdLst>
                    <a:gd name="connsiteX0" fmla="*/ 18810 w 18809"/>
                    <a:gd name="connsiteY0" fmla="*/ 5240 h 40917"/>
                    <a:gd name="connsiteX1" fmla="*/ 2289 w 18809"/>
                    <a:gd name="connsiteY1" fmla="*/ 40918 h 40917"/>
                    <a:gd name="connsiteX2" fmla="*/ 0 w 18809"/>
                    <a:gd name="connsiteY2" fmla="*/ 35684 h 40917"/>
                    <a:gd name="connsiteX3" fmla="*/ 16521 w 18809"/>
                    <a:gd name="connsiteY3" fmla="*/ 0 h 40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17">
                      <a:moveTo>
                        <a:pt x="18810" y="5240"/>
                      </a:moveTo>
                      <a:cubicBezTo>
                        <a:pt x="11678" y="5240"/>
                        <a:pt x="12189" y="40918"/>
                        <a:pt x="2289" y="40918"/>
                      </a:cubicBezTo>
                      <a:lnTo>
                        <a:pt x="0" y="35684"/>
                      </a:lnTo>
                      <a:cubicBezTo>
                        <a:pt x="7207" y="35684"/>
                        <a:pt x="6621" y="0"/>
                        <a:pt x="16521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3E33C80C-6D13-32FF-FDD6-75EBA2FD8BF8}"/>
                    </a:ext>
                  </a:extLst>
                </p:cNvPr>
                <p:cNvSpPr/>
                <p:nvPr/>
              </p:nvSpPr>
              <p:spPr>
                <a:xfrm>
                  <a:off x="8503198" y="4806567"/>
                  <a:ext cx="7270" cy="14118"/>
                </a:xfrm>
                <a:custGeom>
                  <a:avLst/>
                  <a:gdLst>
                    <a:gd name="connsiteX0" fmla="*/ 2081 w 7270"/>
                    <a:gd name="connsiteY0" fmla="*/ 0 h 14118"/>
                    <a:gd name="connsiteX1" fmla="*/ 7270 w 7270"/>
                    <a:gd name="connsiteY1" fmla="*/ 8878 h 14118"/>
                    <a:gd name="connsiteX2" fmla="*/ 5631 w 7270"/>
                    <a:gd name="connsiteY2" fmla="*/ 14118 h 14118"/>
                    <a:gd name="connsiteX3" fmla="*/ 0 w 7270"/>
                    <a:gd name="connsiteY3" fmla="*/ 8822 h 1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18">
                      <a:moveTo>
                        <a:pt x="2081" y="0"/>
                      </a:moveTo>
                      <a:cubicBezTo>
                        <a:pt x="3411" y="5101"/>
                        <a:pt x="4931" y="8878"/>
                        <a:pt x="7270" y="8878"/>
                      </a:cubicBezTo>
                      <a:lnTo>
                        <a:pt x="5631" y="14118"/>
                      </a:lnTo>
                      <a:cubicBezTo>
                        <a:pt x="3229" y="14118"/>
                        <a:pt x="1431" y="12012"/>
                        <a:pt x="0" y="88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2141A1A7-CC73-861C-8FE3-93789467DEDC}"/>
                    </a:ext>
                  </a:extLst>
                </p:cNvPr>
                <p:cNvSpPr/>
                <p:nvPr/>
              </p:nvSpPr>
              <p:spPr>
                <a:xfrm>
                  <a:off x="8492314" y="4779767"/>
                  <a:ext cx="7194" cy="13973"/>
                </a:xfrm>
                <a:custGeom>
                  <a:avLst/>
                  <a:gdLst>
                    <a:gd name="connsiteX0" fmla="*/ 0 w 7194"/>
                    <a:gd name="connsiteY0" fmla="*/ 5240 h 13973"/>
                    <a:gd name="connsiteX1" fmla="*/ 1639 w 7194"/>
                    <a:gd name="connsiteY1" fmla="*/ 0 h 13973"/>
                    <a:gd name="connsiteX2" fmla="*/ 7195 w 7194"/>
                    <a:gd name="connsiteY2" fmla="*/ 5145 h 13973"/>
                    <a:gd name="connsiteX3" fmla="*/ 5114 w 7194"/>
                    <a:gd name="connsiteY3" fmla="*/ 13973 h 13973"/>
                    <a:gd name="connsiteX4" fmla="*/ 0 w 7194"/>
                    <a:gd name="connsiteY4" fmla="*/ 5265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0" y="5240"/>
                      </a:moveTo>
                      <a:lnTo>
                        <a:pt x="1639" y="0"/>
                      </a:lnTo>
                      <a:cubicBezTo>
                        <a:pt x="4010" y="0"/>
                        <a:pt x="5776" y="2043"/>
                        <a:pt x="7195" y="5145"/>
                      </a:cubicBezTo>
                      <a:lnTo>
                        <a:pt x="5114" y="13973"/>
                      </a:lnTo>
                      <a:cubicBezTo>
                        <a:pt x="3802" y="8929"/>
                        <a:pt x="2295" y="5265"/>
                        <a:pt x="0" y="5265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DB0857C6-D40D-8621-9CB3-20FD338EC379}"/>
                    </a:ext>
                  </a:extLst>
                </p:cNvPr>
                <p:cNvSpPr/>
                <p:nvPr/>
              </p:nvSpPr>
              <p:spPr>
                <a:xfrm>
                  <a:off x="8491986" y="4779774"/>
                  <a:ext cx="18809" cy="40924"/>
                </a:xfrm>
                <a:custGeom>
                  <a:avLst/>
                  <a:gdLst>
                    <a:gd name="connsiteX0" fmla="*/ 0 w 18809"/>
                    <a:gd name="connsiteY0" fmla="*/ 35690 h 40924"/>
                    <a:gd name="connsiteX1" fmla="*/ 16521 w 18809"/>
                    <a:gd name="connsiteY1" fmla="*/ 0 h 40924"/>
                    <a:gd name="connsiteX2" fmla="*/ 18810 w 18809"/>
                    <a:gd name="connsiteY2" fmla="*/ 5240 h 40924"/>
                    <a:gd name="connsiteX3" fmla="*/ 2295 w 18809"/>
                    <a:gd name="connsiteY3" fmla="*/ 40924 h 4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24">
                      <a:moveTo>
                        <a:pt x="0" y="35690"/>
                      </a:moveTo>
                      <a:cubicBezTo>
                        <a:pt x="7132" y="35690"/>
                        <a:pt x="6621" y="0"/>
                        <a:pt x="16521" y="0"/>
                      </a:cubicBezTo>
                      <a:lnTo>
                        <a:pt x="18810" y="5240"/>
                      </a:lnTo>
                      <a:cubicBezTo>
                        <a:pt x="11609" y="5240"/>
                        <a:pt x="12195" y="40924"/>
                        <a:pt x="2295" y="4092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8AC01410-BF76-2E68-4B4F-EC1F9340F9BB}"/>
                    </a:ext>
                  </a:extLst>
                </p:cNvPr>
                <p:cNvSpPr/>
                <p:nvPr/>
              </p:nvSpPr>
              <p:spPr>
                <a:xfrm rot="18898199">
                  <a:off x="8711359" y="4699562"/>
                  <a:ext cx="17681" cy="5240"/>
                </a:xfrm>
                <a:custGeom>
                  <a:avLst/>
                  <a:gdLst>
                    <a:gd name="connsiteX0" fmla="*/ 0 w 17681"/>
                    <a:gd name="connsiteY0" fmla="*/ 0 h 5240"/>
                    <a:gd name="connsiteX1" fmla="*/ 17681 w 17681"/>
                    <a:gd name="connsiteY1" fmla="*/ 0 h 5240"/>
                    <a:gd name="connsiteX2" fmla="*/ 17681 w 17681"/>
                    <a:gd name="connsiteY2" fmla="*/ 5240 h 5240"/>
                    <a:gd name="connsiteX3" fmla="*/ 0 w 17681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81" h="5240">
                      <a:moveTo>
                        <a:pt x="0" y="0"/>
                      </a:moveTo>
                      <a:lnTo>
                        <a:pt x="17681" y="0"/>
                      </a:lnTo>
                      <a:lnTo>
                        <a:pt x="17681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CC2E2FF2-2066-81BF-8ECF-153A5C29DF4F}"/>
                    </a:ext>
                  </a:extLst>
                </p:cNvPr>
                <p:cNvSpPr/>
                <p:nvPr/>
              </p:nvSpPr>
              <p:spPr>
                <a:xfrm>
                  <a:off x="8721445" y="4703752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3708 h 16211"/>
                    <a:gd name="connsiteX1" fmla="*/ 12504 w 16212"/>
                    <a:gd name="connsiteY1" fmla="*/ 0 h 16211"/>
                    <a:gd name="connsiteX2" fmla="*/ 0 w 16212"/>
                    <a:gd name="connsiteY2" fmla="*/ 12504 h 16211"/>
                    <a:gd name="connsiteX3" fmla="*/ 3701 w 16212"/>
                    <a:gd name="connsiteY3" fmla="*/ 16212 h 16211"/>
                    <a:gd name="connsiteX4" fmla="*/ 16212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3708"/>
                      </a:moveTo>
                      <a:lnTo>
                        <a:pt x="12504" y="0"/>
                      </a:lnTo>
                      <a:lnTo>
                        <a:pt x="0" y="12504"/>
                      </a:lnTo>
                      <a:lnTo>
                        <a:pt x="3701" y="16212"/>
                      </a:lnTo>
                      <a:lnTo>
                        <a:pt x="16212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0066AC4B-BA89-417B-F06A-93DD8EE2FE16}"/>
                    </a:ext>
                  </a:extLst>
                </p:cNvPr>
                <p:cNvSpPr/>
                <p:nvPr/>
              </p:nvSpPr>
              <p:spPr>
                <a:xfrm>
                  <a:off x="8611366" y="4670994"/>
                  <a:ext cx="14118" cy="7238"/>
                </a:xfrm>
                <a:custGeom>
                  <a:avLst/>
                  <a:gdLst>
                    <a:gd name="connsiteX0" fmla="*/ 14118 w 14118"/>
                    <a:gd name="connsiteY0" fmla="*/ 2049 h 7238"/>
                    <a:gd name="connsiteX1" fmla="*/ 5234 w 14118"/>
                    <a:gd name="connsiteY1" fmla="*/ 7239 h 7238"/>
                    <a:gd name="connsiteX2" fmla="*/ 0 w 14118"/>
                    <a:gd name="connsiteY2" fmla="*/ 5637 h 7238"/>
                    <a:gd name="connsiteX3" fmla="*/ 5309 w 14118"/>
                    <a:gd name="connsiteY3" fmla="*/ 0 h 7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18" h="7238">
                      <a:moveTo>
                        <a:pt x="14118" y="2049"/>
                      </a:moveTo>
                      <a:cubicBezTo>
                        <a:pt x="9017" y="3374"/>
                        <a:pt x="5234" y="4893"/>
                        <a:pt x="5234" y="7239"/>
                      </a:cubicBezTo>
                      <a:lnTo>
                        <a:pt x="0" y="5637"/>
                      </a:lnTo>
                      <a:cubicBezTo>
                        <a:pt x="0" y="3229"/>
                        <a:pt x="2112" y="1431"/>
                        <a:pt x="5309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D9D594B3-BB71-135E-7FB7-967D711A899F}"/>
                    </a:ext>
                  </a:extLst>
                </p:cNvPr>
                <p:cNvSpPr/>
                <p:nvPr/>
              </p:nvSpPr>
              <p:spPr>
                <a:xfrm>
                  <a:off x="8638310" y="4660079"/>
                  <a:ext cx="13973" cy="7188"/>
                </a:xfrm>
                <a:custGeom>
                  <a:avLst/>
                  <a:gdLst>
                    <a:gd name="connsiteX0" fmla="*/ 8740 w 13973"/>
                    <a:gd name="connsiteY0" fmla="*/ 0 h 7188"/>
                    <a:gd name="connsiteX1" fmla="*/ 13973 w 13973"/>
                    <a:gd name="connsiteY1" fmla="*/ 1633 h 7188"/>
                    <a:gd name="connsiteX2" fmla="*/ 8828 w 13973"/>
                    <a:gd name="connsiteY2" fmla="*/ 7189 h 7188"/>
                    <a:gd name="connsiteX3" fmla="*/ 0 w 13973"/>
                    <a:gd name="connsiteY3" fmla="*/ 5108 h 7188"/>
                    <a:gd name="connsiteX4" fmla="*/ 8715 w 13973"/>
                    <a:gd name="connsiteY4" fmla="*/ 0 h 7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8">
                      <a:moveTo>
                        <a:pt x="8740" y="0"/>
                      </a:moveTo>
                      <a:lnTo>
                        <a:pt x="13973" y="1633"/>
                      </a:lnTo>
                      <a:cubicBezTo>
                        <a:pt x="13973" y="4004"/>
                        <a:pt x="11943" y="5770"/>
                        <a:pt x="8828" y="7189"/>
                      </a:cubicBezTo>
                      <a:lnTo>
                        <a:pt x="0" y="5108"/>
                      </a:lnTo>
                      <a:cubicBezTo>
                        <a:pt x="5045" y="3796"/>
                        <a:pt x="8715" y="2295"/>
                        <a:pt x="8715" y="0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AB62138C-0EC3-0832-4429-647FC69C8652}"/>
                    </a:ext>
                  </a:extLst>
                </p:cNvPr>
                <p:cNvSpPr/>
                <p:nvPr/>
              </p:nvSpPr>
              <p:spPr>
                <a:xfrm>
                  <a:off x="8611360" y="4659751"/>
                  <a:ext cx="40917" cy="18803"/>
                </a:xfrm>
                <a:custGeom>
                  <a:avLst/>
                  <a:gdLst>
                    <a:gd name="connsiteX0" fmla="*/ 5240 w 40917"/>
                    <a:gd name="connsiteY0" fmla="*/ 0 h 18803"/>
                    <a:gd name="connsiteX1" fmla="*/ 40918 w 40917"/>
                    <a:gd name="connsiteY1" fmla="*/ 16515 h 18803"/>
                    <a:gd name="connsiteX2" fmla="*/ 35678 w 40917"/>
                    <a:gd name="connsiteY2" fmla="*/ 18804 h 18803"/>
                    <a:gd name="connsiteX3" fmla="*/ 0 w 40917"/>
                    <a:gd name="connsiteY3" fmla="*/ 2295 h 18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3">
                      <a:moveTo>
                        <a:pt x="5240" y="0"/>
                      </a:moveTo>
                      <a:cubicBezTo>
                        <a:pt x="5240" y="7125"/>
                        <a:pt x="40918" y="6615"/>
                        <a:pt x="40918" y="16515"/>
                      </a:cubicBezTo>
                      <a:lnTo>
                        <a:pt x="35678" y="18804"/>
                      </a:lnTo>
                      <a:cubicBezTo>
                        <a:pt x="35678" y="11609"/>
                        <a:pt x="0" y="12183"/>
                        <a:pt x="0" y="229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8C8ABEC7-A3C7-6537-722F-DCD92D80FFE5}"/>
                    </a:ext>
                  </a:extLst>
                </p:cNvPr>
                <p:cNvSpPr/>
                <p:nvPr/>
              </p:nvSpPr>
              <p:spPr>
                <a:xfrm rot="18900601">
                  <a:off x="8541480" y="4693328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id="{58C6B9ED-4EE5-038D-03CB-F9B888F3F87C}"/>
                    </a:ext>
                  </a:extLst>
                </p:cNvPr>
                <p:cNvSpPr/>
                <p:nvPr/>
              </p:nvSpPr>
              <p:spPr>
                <a:xfrm>
                  <a:off x="8526642" y="4703752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3708 h 16211"/>
                    <a:gd name="connsiteX1" fmla="*/ 3708 w 16212"/>
                    <a:gd name="connsiteY1" fmla="*/ 0 h 16211"/>
                    <a:gd name="connsiteX2" fmla="*/ 16212 w 16212"/>
                    <a:gd name="connsiteY2" fmla="*/ 12504 h 16211"/>
                    <a:gd name="connsiteX3" fmla="*/ 12504 w 16212"/>
                    <a:gd name="connsiteY3" fmla="*/ 16212 h 16211"/>
                    <a:gd name="connsiteX4" fmla="*/ 0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3708"/>
                      </a:moveTo>
                      <a:lnTo>
                        <a:pt x="3708" y="0"/>
                      </a:lnTo>
                      <a:lnTo>
                        <a:pt x="16212" y="12504"/>
                      </a:lnTo>
                      <a:lnTo>
                        <a:pt x="12504" y="16212"/>
                      </a:lnTo>
                      <a:lnTo>
                        <a:pt x="0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F5CBD9D9-33EF-5DE9-1CEE-20F15ADB64C9}"/>
                    </a:ext>
                  </a:extLst>
                </p:cNvPr>
                <p:cNvSpPr/>
                <p:nvPr/>
              </p:nvSpPr>
              <p:spPr>
                <a:xfrm>
                  <a:off x="8568676" y="4670281"/>
                  <a:ext cx="12365" cy="10221"/>
                </a:xfrm>
                <a:custGeom>
                  <a:avLst/>
                  <a:gdLst>
                    <a:gd name="connsiteX0" fmla="*/ 12366 w 12365"/>
                    <a:gd name="connsiteY0" fmla="*/ 0 h 10221"/>
                    <a:gd name="connsiteX1" fmla="*/ 8475 w 12365"/>
                    <a:gd name="connsiteY1" fmla="*/ 8109 h 10221"/>
                    <a:gd name="connsiteX2" fmla="*/ 0 w 12365"/>
                    <a:gd name="connsiteY2" fmla="*/ 10222 h 10221"/>
                    <a:gd name="connsiteX3" fmla="*/ 6098 w 12365"/>
                    <a:gd name="connsiteY3" fmla="*/ 1356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65" h="10221">
                      <a:moveTo>
                        <a:pt x="12366" y="0"/>
                      </a:moveTo>
                      <a:cubicBezTo>
                        <a:pt x="11924" y="3670"/>
                        <a:pt x="10575" y="5171"/>
                        <a:pt x="8475" y="8109"/>
                      </a:cubicBezTo>
                      <a:lnTo>
                        <a:pt x="0" y="10222"/>
                      </a:lnTo>
                      <a:cubicBezTo>
                        <a:pt x="2648" y="7346"/>
                        <a:pt x="5726" y="4446"/>
                        <a:pt x="6098" y="135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03046AD3-EA53-7081-F7E9-9495E2CBAC1D}"/>
                    </a:ext>
                  </a:extLst>
                </p:cNvPr>
                <p:cNvSpPr/>
                <p:nvPr/>
              </p:nvSpPr>
              <p:spPr>
                <a:xfrm>
                  <a:off x="8565877" y="4680950"/>
                  <a:ext cx="21912" cy="8809"/>
                </a:xfrm>
                <a:custGeom>
                  <a:avLst/>
                  <a:gdLst>
                    <a:gd name="connsiteX0" fmla="*/ 21912 w 21912"/>
                    <a:gd name="connsiteY0" fmla="*/ 2763 h 8809"/>
                    <a:gd name="connsiteX1" fmla="*/ 18028 w 21912"/>
                    <a:gd name="connsiteY1" fmla="*/ 6023 h 8809"/>
                    <a:gd name="connsiteX2" fmla="*/ 1097 w 21912"/>
                    <a:gd name="connsiteY2" fmla="*/ 8810 h 8809"/>
                    <a:gd name="connsiteX3" fmla="*/ 0 w 21912"/>
                    <a:gd name="connsiteY3" fmla="*/ 3393 h 8809"/>
                    <a:gd name="connsiteX4" fmla="*/ 21912 w 21912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809">
                      <a:moveTo>
                        <a:pt x="21912" y="2763"/>
                      </a:moveTo>
                      <a:lnTo>
                        <a:pt x="18028" y="6023"/>
                      </a:lnTo>
                      <a:cubicBezTo>
                        <a:pt x="16716" y="4358"/>
                        <a:pt x="8569" y="6723"/>
                        <a:pt x="1097" y="8810"/>
                      </a:cubicBezTo>
                      <a:lnTo>
                        <a:pt x="0" y="3393"/>
                      </a:lnTo>
                      <a:cubicBezTo>
                        <a:pt x="11691" y="45"/>
                        <a:pt x="18249" y="-1897"/>
                        <a:pt x="21912" y="276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031EDB2D-75E4-3CF5-0111-DDC75EE88EDB}"/>
                    </a:ext>
                  </a:extLst>
                </p:cNvPr>
                <p:cNvSpPr/>
                <p:nvPr/>
              </p:nvSpPr>
              <p:spPr>
                <a:xfrm rot="18899400">
                  <a:off x="8535252" y="4895032"/>
                  <a:ext cx="17674" cy="5240"/>
                </a:xfrm>
                <a:custGeom>
                  <a:avLst/>
                  <a:gdLst>
                    <a:gd name="connsiteX0" fmla="*/ 0 w 17674"/>
                    <a:gd name="connsiteY0" fmla="*/ 0 h 5240"/>
                    <a:gd name="connsiteX1" fmla="*/ 17675 w 17674"/>
                    <a:gd name="connsiteY1" fmla="*/ 0 h 5240"/>
                    <a:gd name="connsiteX2" fmla="*/ 17675 w 17674"/>
                    <a:gd name="connsiteY2" fmla="*/ 5240 h 5240"/>
                    <a:gd name="connsiteX3" fmla="*/ 0 w 17674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74" h="5240">
                      <a:moveTo>
                        <a:pt x="0" y="0"/>
                      </a:moveTo>
                      <a:lnTo>
                        <a:pt x="17675" y="0"/>
                      </a:lnTo>
                      <a:lnTo>
                        <a:pt x="17675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CB4DBCAB-66CD-C1BF-4758-2BB9A48129AD}"/>
                    </a:ext>
                  </a:extLst>
                </p:cNvPr>
                <p:cNvSpPr/>
                <p:nvPr/>
              </p:nvSpPr>
              <p:spPr>
                <a:xfrm>
                  <a:off x="8526642" y="4879858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12498 h 16211"/>
                    <a:gd name="connsiteX1" fmla="*/ 3708 w 16212"/>
                    <a:gd name="connsiteY1" fmla="*/ 16212 h 16211"/>
                    <a:gd name="connsiteX2" fmla="*/ 16212 w 16212"/>
                    <a:gd name="connsiteY2" fmla="*/ 3701 h 16211"/>
                    <a:gd name="connsiteX3" fmla="*/ 12504 w 16212"/>
                    <a:gd name="connsiteY3" fmla="*/ 0 h 16211"/>
                    <a:gd name="connsiteX4" fmla="*/ 0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12498"/>
                      </a:moveTo>
                      <a:lnTo>
                        <a:pt x="3708" y="16212"/>
                      </a:lnTo>
                      <a:lnTo>
                        <a:pt x="16212" y="3701"/>
                      </a:lnTo>
                      <a:lnTo>
                        <a:pt x="12504" y="0"/>
                      </a:lnTo>
                      <a:lnTo>
                        <a:pt x="0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54CB5819-25F0-7D5A-3848-A1F8E34595DF}"/>
                    </a:ext>
                  </a:extLst>
                </p:cNvPr>
                <p:cNvSpPr/>
                <p:nvPr/>
              </p:nvSpPr>
              <p:spPr>
                <a:xfrm>
                  <a:off x="8638809" y="4921589"/>
                  <a:ext cx="14124" cy="7264"/>
                </a:xfrm>
                <a:custGeom>
                  <a:avLst/>
                  <a:gdLst>
                    <a:gd name="connsiteX0" fmla="*/ 0 w 14124"/>
                    <a:gd name="connsiteY0" fmla="*/ 5183 h 7264"/>
                    <a:gd name="connsiteX1" fmla="*/ 8878 w 14124"/>
                    <a:gd name="connsiteY1" fmla="*/ 0 h 7264"/>
                    <a:gd name="connsiteX2" fmla="*/ 14125 w 14124"/>
                    <a:gd name="connsiteY2" fmla="*/ 1633 h 7264"/>
                    <a:gd name="connsiteX3" fmla="*/ 8809 w 14124"/>
                    <a:gd name="connsiteY3" fmla="*/ 7264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24" h="7264">
                      <a:moveTo>
                        <a:pt x="0" y="5183"/>
                      </a:moveTo>
                      <a:cubicBezTo>
                        <a:pt x="5095" y="3865"/>
                        <a:pt x="8878" y="2346"/>
                        <a:pt x="8878" y="0"/>
                      </a:cubicBezTo>
                      <a:lnTo>
                        <a:pt x="14125" y="1633"/>
                      </a:lnTo>
                      <a:cubicBezTo>
                        <a:pt x="14125" y="4042"/>
                        <a:pt x="12006" y="5833"/>
                        <a:pt x="8809" y="72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01FA549B-9E19-880D-7E7F-560F51F04CDF}"/>
                    </a:ext>
                  </a:extLst>
                </p:cNvPr>
                <p:cNvSpPr/>
                <p:nvPr/>
              </p:nvSpPr>
              <p:spPr>
                <a:xfrm>
                  <a:off x="8611990" y="4932555"/>
                  <a:ext cx="13973" cy="7182"/>
                </a:xfrm>
                <a:custGeom>
                  <a:avLst/>
                  <a:gdLst>
                    <a:gd name="connsiteX0" fmla="*/ 5240 w 13973"/>
                    <a:gd name="connsiteY0" fmla="*/ 7182 h 7182"/>
                    <a:gd name="connsiteX1" fmla="*/ 0 w 13973"/>
                    <a:gd name="connsiteY1" fmla="*/ 5543 h 7182"/>
                    <a:gd name="connsiteX2" fmla="*/ 5145 w 13973"/>
                    <a:gd name="connsiteY2" fmla="*/ 0 h 7182"/>
                    <a:gd name="connsiteX3" fmla="*/ 13973 w 13973"/>
                    <a:gd name="connsiteY3" fmla="*/ 2075 h 7182"/>
                    <a:gd name="connsiteX4" fmla="*/ 5265 w 13973"/>
                    <a:gd name="connsiteY4" fmla="*/ 7182 h 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2">
                      <a:moveTo>
                        <a:pt x="5240" y="7182"/>
                      </a:moveTo>
                      <a:lnTo>
                        <a:pt x="0" y="5543"/>
                      </a:lnTo>
                      <a:cubicBezTo>
                        <a:pt x="0" y="3184"/>
                        <a:pt x="2037" y="1406"/>
                        <a:pt x="5145" y="0"/>
                      </a:cubicBezTo>
                      <a:lnTo>
                        <a:pt x="13973" y="2075"/>
                      </a:lnTo>
                      <a:cubicBezTo>
                        <a:pt x="8929" y="3386"/>
                        <a:pt x="5265" y="4887"/>
                        <a:pt x="5265" y="718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438D4C98-2538-4943-D2E2-AA869CAF4CCA}"/>
                    </a:ext>
                  </a:extLst>
                </p:cNvPr>
                <p:cNvSpPr/>
                <p:nvPr/>
              </p:nvSpPr>
              <p:spPr>
                <a:xfrm>
                  <a:off x="8612016" y="4921255"/>
                  <a:ext cx="40917" cy="18809"/>
                </a:xfrm>
                <a:custGeom>
                  <a:avLst/>
                  <a:gdLst>
                    <a:gd name="connsiteX0" fmla="*/ 35678 w 40917"/>
                    <a:gd name="connsiteY0" fmla="*/ 18810 h 18809"/>
                    <a:gd name="connsiteX1" fmla="*/ 0 w 40917"/>
                    <a:gd name="connsiteY1" fmla="*/ 2295 h 18809"/>
                    <a:gd name="connsiteX2" fmla="*/ 5240 w 40917"/>
                    <a:gd name="connsiteY2" fmla="*/ 0 h 18809"/>
                    <a:gd name="connsiteX3" fmla="*/ 40918 w 40917"/>
                    <a:gd name="connsiteY3" fmla="*/ 16521 h 1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9">
                      <a:moveTo>
                        <a:pt x="35678" y="18810"/>
                      </a:moveTo>
                      <a:cubicBezTo>
                        <a:pt x="35678" y="11691"/>
                        <a:pt x="0" y="12189"/>
                        <a:pt x="0" y="2295"/>
                      </a:cubicBezTo>
                      <a:lnTo>
                        <a:pt x="5240" y="0"/>
                      </a:lnTo>
                      <a:cubicBezTo>
                        <a:pt x="5240" y="7207"/>
                        <a:pt x="40918" y="6621"/>
                        <a:pt x="40918" y="165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877E5059-9AB0-E347-80AB-0F7CBC51E157}"/>
                    </a:ext>
                  </a:extLst>
                </p:cNvPr>
                <p:cNvSpPr/>
                <p:nvPr/>
              </p:nvSpPr>
              <p:spPr>
                <a:xfrm rot="18901801">
                  <a:off x="8717580" y="4888793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C9DA7C7B-C6E2-115E-63A8-3E9C9BEE0837}"/>
                    </a:ext>
                  </a:extLst>
                </p:cNvPr>
                <p:cNvSpPr/>
                <p:nvPr/>
              </p:nvSpPr>
              <p:spPr>
                <a:xfrm>
                  <a:off x="8721445" y="4879858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12498 h 16211"/>
                    <a:gd name="connsiteX1" fmla="*/ 12504 w 16212"/>
                    <a:gd name="connsiteY1" fmla="*/ 16212 h 16211"/>
                    <a:gd name="connsiteX2" fmla="*/ 0 w 16212"/>
                    <a:gd name="connsiteY2" fmla="*/ 3701 h 16211"/>
                    <a:gd name="connsiteX3" fmla="*/ 3701 w 16212"/>
                    <a:gd name="connsiteY3" fmla="*/ 0 h 16211"/>
                    <a:gd name="connsiteX4" fmla="*/ 16212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12498"/>
                      </a:moveTo>
                      <a:lnTo>
                        <a:pt x="12504" y="16212"/>
                      </a:lnTo>
                      <a:lnTo>
                        <a:pt x="0" y="3701"/>
                      </a:lnTo>
                      <a:lnTo>
                        <a:pt x="3701" y="0"/>
                      </a:lnTo>
                      <a:lnTo>
                        <a:pt x="16212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5D27E76E-CC0A-69CD-13A2-D9B7BEFF6AF0}"/>
                    </a:ext>
                  </a:extLst>
                </p:cNvPr>
                <p:cNvSpPr/>
                <p:nvPr/>
              </p:nvSpPr>
              <p:spPr>
                <a:xfrm>
                  <a:off x="8578475" y="4843026"/>
                  <a:ext cx="35425" cy="49941"/>
                </a:xfrm>
                <a:custGeom>
                  <a:avLst/>
                  <a:gdLst>
                    <a:gd name="connsiteX0" fmla="*/ 4704 w 35425"/>
                    <a:gd name="connsiteY0" fmla="*/ 38213 h 49941"/>
                    <a:gd name="connsiteX1" fmla="*/ 29965 w 35425"/>
                    <a:gd name="connsiteY1" fmla="*/ 12920 h 49941"/>
                    <a:gd name="connsiteX2" fmla="*/ 29965 w 35425"/>
                    <a:gd name="connsiteY2" fmla="*/ 48680 h 49941"/>
                    <a:gd name="connsiteX3" fmla="*/ 35426 w 35425"/>
                    <a:gd name="connsiteY3" fmla="*/ 49941 h 49941"/>
                    <a:gd name="connsiteX4" fmla="*/ 35426 w 35425"/>
                    <a:gd name="connsiteY4" fmla="*/ 0 h 49941"/>
                    <a:gd name="connsiteX5" fmla="*/ 0 w 35425"/>
                    <a:gd name="connsiteY5" fmla="*/ 35312 h 49941"/>
                    <a:gd name="connsiteX6" fmla="*/ 4704 w 35425"/>
                    <a:gd name="connsiteY6" fmla="*/ 38187 h 49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425" h="49941">
                      <a:moveTo>
                        <a:pt x="4704" y="38213"/>
                      </a:moveTo>
                      <a:lnTo>
                        <a:pt x="29965" y="12920"/>
                      </a:lnTo>
                      <a:lnTo>
                        <a:pt x="29965" y="48680"/>
                      </a:lnTo>
                      <a:cubicBezTo>
                        <a:pt x="31775" y="49134"/>
                        <a:pt x="33578" y="49594"/>
                        <a:pt x="35426" y="49941"/>
                      </a:cubicBezTo>
                      <a:lnTo>
                        <a:pt x="35426" y="0"/>
                      </a:lnTo>
                      <a:lnTo>
                        <a:pt x="0" y="35312"/>
                      </a:lnTo>
                      <a:cubicBezTo>
                        <a:pt x="1520" y="36346"/>
                        <a:pt x="3153" y="37248"/>
                        <a:pt x="4704" y="38187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6" name="Freeform 375">
                  <a:extLst>
                    <a:ext uri="{FF2B5EF4-FFF2-40B4-BE49-F238E27FC236}">
                      <a16:creationId xmlns:a16="http://schemas.microsoft.com/office/drawing/2014/main" id="{AC6540DC-6F3A-E87C-1483-B35672ED60C7}"/>
                    </a:ext>
                  </a:extLst>
                </p:cNvPr>
                <p:cNvSpPr/>
                <p:nvPr/>
              </p:nvSpPr>
              <p:spPr>
                <a:xfrm>
                  <a:off x="8649768" y="4843039"/>
                  <a:ext cx="35400" cy="49928"/>
                </a:xfrm>
                <a:custGeom>
                  <a:avLst/>
                  <a:gdLst>
                    <a:gd name="connsiteX0" fmla="*/ 0 w 35400"/>
                    <a:gd name="connsiteY0" fmla="*/ 49929 h 49928"/>
                    <a:gd name="connsiteX1" fmla="*/ 5379 w 35400"/>
                    <a:gd name="connsiteY1" fmla="*/ 48667 h 49928"/>
                    <a:gd name="connsiteX2" fmla="*/ 5379 w 35400"/>
                    <a:gd name="connsiteY2" fmla="*/ 12908 h 49928"/>
                    <a:gd name="connsiteX3" fmla="*/ 30879 w 35400"/>
                    <a:gd name="connsiteY3" fmla="*/ 38080 h 49928"/>
                    <a:gd name="connsiteX4" fmla="*/ 35400 w 35400"/>
                    <a:gd name="connsiteY4" fmla="*/ 35312 h 49928"/>
                    <a:gd name="connsiteX5" fmla="*/ 0 w 35400"/>
                    <a:gd name="connsiteY5" fmla="*/ 0 h 49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00" h="49928">
                      <a:moveTo>
                        <a:pt x="0" y="49929"/>
                      </a:moveTo>
                      <a:cubicBezTo>
                        <a:pt x="1816" y="49575"/>
                        <a:pt x="3601" y="49121"/>
                        <a:pt x="5379" y="48667"/>
                      </a:cubicBezTo>
                      <a:lnTo>
                        <a:pt x="5379" y="12908"/>
                      </a:lnTo>
                      <a:lnTo>
                        <a:pt x="30879" y="38080"/>
                      </a:lnTo>
                      <a:cubicBezTo>
                        <a:pt x="32392" y="37172"/>
                        <a:pt x="33937" y="36302"/>
                        <a:pt x="35400" y="3531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7" name="Freeform 376">
                  <a:extLst>
                    <a:ext uri="{FF2B5EF4-FFF2-40B4-BE49-F238E27FC236}">
                      <a16:creationId xmlns:a16="http://schemas.microsoft.com/office/drawing/2014/main" id="{7FA2EF17-5006-C26B-DBBF-5A48ADF465FC}"/>
                    </a:ext>
                  </a:extLst>
                </p:cNvPr>
                <p:cNvSpPr/>
                <p:nvPr/>
              </p:nvSpPr>
              <p:spPr>
                <a:xfrm>
                  <a:off x="8549929" y="4746625"/>
                  <a:ext cx="56032" cy="106181"/>
                </a:xfrm>
                <a:custGeom>
                  <a:avLst/>
                  <a:gdLst>
                    <a:gd name="connsiteX0" fmla="*/ 2863 w 56032"/>
                    <a:gd name="connsiteY0" fmla="*/ 0 h 106181"/>
                    <a:gd name="connsiteX1" fmla="*/ 0 w 56032"/>
                    <a:gd name="connsiteY1" fmla="*/ 4717 h 106181"/>
                    <a:gd name="connsiteX2" fmla="*/ 48472 w 56032"/>
                    <a:gd name="connsiteY2" fmla="*/ 53182 h 106181"/>
                    <a:gd name="connsiteX3" fmla="*/ 277 w 56032"/>
                    <a:gd name="connsiteY3" fmla="*/ 101673 h 106181"/>
                    <a:gd name="connsiteX4" fmla="*/ 3027 w 56032"/>
                    <a:gd name="connsiteY4" fmla="*/ 106182 h 106181"/>
                    <a:gd name="connsiteX5" fmla="*/ 56033 w 56032"/>
                    <a:gd name="connsiteY5" fmla="*/ 52867 h 10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032" h="106181">
                      <a:moveTo>
                        <a:pt x="2863" y="0"/>
                      </a:moveTo>
                      <a:cubicBezTo>
                        <a:pt x="1841" y="1526"/>
                        <a:pt x="933" y="3153"/>
                        <a:pt x="0" y="4717"/>
                      </a:cubicBezTo>
                      <a:lnTo>
                        <a:pt x="48472" y="53182"/>
                      </a:lnTo>
                      <a:lnTo>
                        <a:pt x="277" y="101673"/>
                      </a:lnTo>
                      <a:cubicBezTo>
                        <a:pt x="1185" y="103187"/>
                        <a:pt x="2043" y="104732"/>
                        <a:pt x="3027" y="106182"/>
                      </a:cubicBezTo>
                      <a:lnTo>
                        <a:pt x="56033" y="52867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17BA45CB-36A0-C8B2-A5D3-B7F8200F5017}"/>
                    </a:ext>
                  </a:extLst>
                </p:cNvPr>
                <p:cNvSpPr/>
                <p:nvPr/>
              </p:nvSpPr>
              <p:spPr>
                <a:xfrm>
                  <a:off x="8657619" y="4746404"/>
                  <a:ext cx="55912" cy="106446"/>
                </a:xfrm>
                <a:custGeom>
                  <a:avLst/>
                  <a:gdLst>
                    <a:gd name="connsiteX0" fmla="*/ 7567 w 55912"/>
                    <a:gd name="connsiteY0" fmla="*/ 53075 h 106446"/>
                    <a:gd name="connsiteX1" fmla="*/ 55837 w 55912"/>
                    <a:gd name="connsiteY1" fmla="*/ 4521 h 106446"/>
                    <a:gd name="connsiteX2" fmla="*/ 53088 w 55912"/>
                    <a:gd name="connsiteY2" fmla="*/ 0 h 106446"/>
                    <a:gd name="connsiteX3" fmla="*/ 0 w 55912"/>
                    <a:gd name="connsiteY3" fmla="*/ 53403 h 106446"/>
                    <a:gd name="connsiteX4" fmla="*/ 53037 w 55912"/>
                    <a:gd name="connsiteY4" fmla="*/ 106447 h 106446"/>
                    <a:gd name="connsiteX5" fmla="*/ 55913 w 55912"/>
                    <a:gd name="connsiteY5" fmla="*/ 101730 h 106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912" h="106446">
                      <a:moveTo>
                        <a:pt x="7567" y="53075"/>
                      </a:moveTo>
                      <a:lnTo>
                        <a:pt x="55837" y="4521"/>
                      </a:lnTo>
                      <a:cubicBezTo>
                        <a:pt x="54929" y="3008"/>
                        <a:pt x="54072" y="1457"/>
                        <a:pt x="53088" y="0"/>
                      </a:cubicBezTo>
                      <a:lnTo>
                        <a:pt x="0" y="53403"/>
                      </a:lnTo>
                      <a:lnTo>
                        <a:pt x="53037" y="106447"/>
                      </a:lnTo>
                      <a:cubicBezTo>
                        <a:pt x="54065" y="104921"/>
                        <a:pt x="54973" y="103294"/>
                        <a:pt x="55913" y="101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845870DB-AD83-0CC4-B864-D9FA534086C3}"/>
                    </a:ext>
                  </a:extLst>
                </p:cNvPr>
                <p:cNvSpPr/>
                <p:nvPr/>
              </p:nvSpPr>
              <p:spPr>
                <a:xfrm>
                  <a:off x="8578911" y="4706268"/>
                  <a:ext cx="34681" cy="48850"/>
                </a:xfrm>
                <a:custGeom>
                  <a:avLst/>
                  <a:gdLst>
                    <a:gd name="connsiteX0" fmla="*/ 34663 w 34681"/>
                    <a:gd name="connsiteY0" fmla="*/ 0 h 48850"/>
                    <a:gd name="connsiteX1" fmla="*/ 29404 w 34681"/>
                    <a:gd name="connsiteY1" fmla="*/ 1261 h 48850"/>
                    <a:gd name="connsiteX2" fmla="*/ 29404 w 34681"/>
                    <a:gd name="connsiteY2" fmla="*/ 35943 h 48850"/>
                    <a:gd name="connsiteX3" fmla="*/ 4729 w 34681"/>
                    <a:gd name="connsiteY3" fmla="*/ 11420 h 48850"/>
                    <a:gd name="connsiteX4" fmla="*/ 0 w 34681"/>
                    <a:gd name="connsiteY4" fmla="*/ 14289 h 48850"/>
                    <a:gd name="connsiteX5" fmla="*/ 34681 w 34681"/>
                    <a:gd name="connsiteY5" fmla="*/ 48850 h 4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681" h="48850">
                      <a:moveTo>
                        <a:pt x="34663" y="0"/>
                      </a:moveTo>
                      <a:cubicBezTo>
                        <a:pt x="32884" y="347"/>
                        <a:pt x="31150" y="807"/>
                        <a:pt x="29404" y="1261"/>
                      </a:cubicBezTo>
                      <a:lnTo>
                        <a:pt x="29404" y="35943"/>
                      </a:lnTo>
                      <a:lnTo>
                        <a:pt x="4729" y="11420"/>
                      </a:lnTo>
                      <a:cubicBezTo>
                        <a:pt x="3140" y="12353"/>
                        <a:pt x="1526" y="13261"/>
                        <a:pt x="0" y="14289"/>
                      </a:cubicBezTo>
                      <a:lnTo>
                        <a:pt x="34681" y="4885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036AE174-A6B1-4826-3D32-E04DD537332E}"/>
                    </a:ext>
                  </a:extLst>
                </p:cNvPr>
                <p:cNvSpPr/>
                <p:nvPr/>
              </p:nvSpPr>
              <p:spPr>
                <a:xfrm>
                  <a:off x="8558442" y="4704446"/>
                  <a:ext cx="146765" cy="190268"/>
                </a:xfrm>
                <a:custGeom>
                  <a:avLst/>
                  <a:gdLst>
                    <a:gd name="connsiteX0" fmla="*/ 146766 w 146765"/>
                    <a:gd name="connsiteY0" fmla="*/ 34612 h 190268"/>
                    <a:gd name="connsiteX1" fmla="*/ 134324 w 146765"/>
                    <a:gd name="connsiteY1" fmla="*/ 22133 h 190268"/>
                    <a:gd name="connsiteX2" fmla="*/ 82403 w 146765"/>
                    <a:gd name="connsiteY2" fmla="*/ 74092 h 190268"/>
                    <a:gd name="connsiteX3" fmla="*/ 82403 w 146765"/>
                    <a:gd name="connsiteY3" fmla="*/ 70492 h 190268"/>
                    <a:gd name="connsiteX4" fmla="*/ 82403 w 146765"/>
                    <a:gd name="connsiteY4" fmla="*/ 70492 h 190268"/>
                    <a:gd name="connsiteX5" fmla="*/ 82403 w 146765"/>
                    <a:gd name="connsiteY5" fmla="*/ 63051 h 190268"/>
                    <a:gd name="connsiteX6" fmla="*/ 127880 w 146765"/>
                    <a:gd name="connsiteY6" fmla="*/ 17297 h 190268"/>
                    <a:gd name="connsiteX7" fmla="*/ 73386 w 146765"/>
                    <a:gd name="connsiteY7" fmla="*/ 0 h 190268"/>
                    <a:gd name="connsiteX8" fmla="*/ 64161 w 146765"/>
                    <a:gd name="connsiteY8" fmla="*/ 467 h 190268"/>
                    <a:gd name="connsiteX9" fmla="*/ 64161 w 146765"/>
                    <a:gd name="connsiteY9" fmla="*/ 73121 h 190268"/>
                    <a:gd name="connsiteX10" fmla="*/ 12756 w 146765"/>
                    <a:gd name="connsiteY10" fmla="*/ 21805 h 190268"/>
                    <a:gd name="connsiteX11" fmla="*/ 0 w 146765"/>
                    <a:gd name="connsiteY11" fmla="*/ 34612 h 190268"/>
                    <a:gd name="connsiteX12" fmla="*/ 60774 w 146765"/>
                    <a:gd name="connsiteY12" fmla="*/ 95695 h 190268"/>
                    <a:gd name="connsiteX13" fmla="*/ 359 w 146765"/>
                    <a:gd name="connsiteY13" fmla="*/ 156110 h 190268"/>
                    <a:gd name="connsiteX14" fmla="*/ 13185 w 146765"/>
                    <a:gd name="connsiteY14" fmla="*/ 168816 h 190268"/>
                    <a:gd name="connsiteX15" fmla="*/ 64394 w 146765"/>
                    <a:gd name="connsiteY15" fmla="*/ 117292 h 190268"/>
                    <a:gd name="connsiteX16" fmla="*/ 64394 w 146765"/>
                    <a:gd name="connsiteY16" fmla="*/ 189814 h 190268"/>
                    <a:gd name="connsiteX17" fmla="*/ 73380 w 146765"/>
                    <a:gd name="connsiteY17" fmla="*/ 190268 h 190268"/>
                    <a:gd name="connsiteX18" fmla="*/ 82309 w 146765"/>
                    <a:gd name="connsiteY18" fmla="*/ 189814 h 190268"/>
                    <a:gd name="connsiteX19" fmla="*/ 82309 w 146765"/>
                    <a:gd name="connsiteY19" fmla="*/ 116946 h 190268"/>
                    <a:gd name="connsiteX20" fmla="*/ 133933 w 146765"/>
                    <a:gd name="connsiteY20" fmla="*/ 168501 h 190268"/>
                    <a:gd name="connsiteX21" fmla="*/ 146709 w 146765"/>
                    <a:gd name="connsiteY21" fmla="*/ 155732 h 190268"/>
                    <a:gd name="connsiteX22" fmla="*/ 86325 w 146765"/>
                    <a:gd name="connsiteY22" fmla="*/ 95349 h 190268"/>
                    <a:gd name="connsiteX23" fmla="*/ 82491 w 146765"/>
                    <a:gd name="connsiteY23" fmla="*/ 17486 h 190268"/>
                    <a:gd name="connsiteX24" fmla="*/ 100778 w 146765"/>
                    <a:gd name="connsiteY24" fmla="*/ 21477 h 190268"/>
                    <a:gd name="connsiteX25" fmla="*/ 82491 w 146765"/>
                    <a:gd name="connsiteY25" fmla="*/ 39663 h 19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46765" h="190268">
                      <a:moveTo>
                        <a:pt x="146766" y="34612"/>
                      </a:moveTo>
                      <a:cubicBezTo>
                        <a:pt x="143009" y="30080"/>
                        <a:pt x="138845" y="25903"/>
                        <a:pt x="134324" y="22133"/>
                      </a:cubicBezTo>
                      <a:lnTo>
                        <a:pt x="82403" y="74092"/>
                      </a:lnTo>
                      <a:lnTo>
                        <a:pt x="82403" y="70492"/>
                      </a:lnTo>
                      <a:lnTo>
                        <a:pt x="82403" y="70492"/>
                      </a:lnTo>
                      <a:lnTo>
                        <a:pt x="82403" y="63051"/>
                      </a:lnTo>
                      <a:lnTo>
                        <a:pt x="127880" y="17297"/>
                      </a:lnTo>
                      <a:cubicBezTo>
                        <a:pt x="111937" y="6043"/>
                        <a:pt x="92901" y="2"/>
                        <a:pt x="73386" y="0"/>
                      </a:cubicBezTo>
                      <a:cubicBezTo>
                        <a:pt x="70271" y="0"/>
                        <a:pt x="67200" y="177"/>
                        <a:pt x="64161" y="467"/>
                      </a:cubicBezTo>
                      <a:lnTo>
                        <a:pt x="64161" y="73121"/>
                      </a:lnTo>
                      <a:lnTo>
                        <a:pt x="12756" y="21805"/>
                      </a:lnTo>
                      <a:cubicBezTo>
                        <a:pt x="8110" y="25663"/>
                        <a:pt x="3840" y="29951"/>
                        <a:pt x="0" y="34612"/>
                      </a:cubicBezTo>
                      <a:lnTo>
                        <a:pt x="60774" y="95695"/>
                      </a:lnTo>
                      <a:lnTo>
                        <a:pt x="359" y="156110"/>
                      </a:lnTo>
                      <a:cubicBezTo>
                        <a:pt x="4225" y="160740"/>
                        <a:pt x="8520" y="164995"/>
                        <a:pt x="13185" y="168816"/>
                      </a:cubicBezTo>
                      <a:lnTo>
                        <a:pt x="64394" y="117292"/>
                      </a:lnTo>
                      <a:lnTo>
                        <a:pt x="64394" y="189814"/>
                      </a:lnTo>
                      <a:cubicBezTo>
                        <a:pt x="67358" y="190092"/>
                        <a:pt x="70347" y="190268"/>
                        <a:pt x="73380" y="190268"/>
                      </a:cubicBezTo>
                      <a:cubicBezTo>
                        <a:pt x="76413" y="190268"/>
                        <a:pt x="79364" y="190092"/>
                        <a:pt x="82309" y="189814"/>
                      </a:cubicBezTo>
                      <a:lnTo>
                        <a:pt x="82309" y="116946"/>
                      </a:lnTo>
                      <a:lnTo>
                        <a:pt x="133933" y="168501"/>
                      </a:lnTo>
                      <a:cubicBezTo>
                        <a:pt x="138586" y="164658"/>
                        <a:pt x="142864" y="160383"/>
                        <a:pt x="146709" y="155732"/>
                      </a:cubicBezTo>
                      <a:lnTo>
                        <a:pt x="86325" y="95349"/>
                      </a:lnTo>
                      <a:close/>
                      <a:moveTo>
                        <a:pt x="82491" y="17486"/>
                      </a:moveTo>
                      <a:cubicBezTo>
                        <a:pt x="95380" y="19037"/>
                        <a:pt x="100778" y="21477"/>
                        <a:pt x="100778" y="21477"/>
                      </a:cubicBezTo>
                      <a:lnTo>
                        <a:pt x="82491" y="39663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9B886DFB-7BA6-E957-338A-BB235E60FD2B}"/>
                    </a:ext>
                  </a:extLst>
                </p:cNvPr>
                <p:cNvSpPr/>
                <p:nvPr/>
              </p:nvSpPr>
              <p:spPr>
                <a:xfrm>
                  <a:off x="8477241" y="4645007"/>
                  <a:ext cx="309809" cy="309800"/>
                </a:xfrm>
                <a:custGeom>
                  <a:avLst/>
                  <a:gdLst>
                    <a:gd name="connsiteX0" fmla="*/ 173441 w 309809"/>
                    <a:gd name="connsiteY0" fmla="*/ 1124 h 309800"/>
                    <a:gd name="connsiteX1" fmla="*/ 1125 w 309809"/>
                    <a:gd name="connsiteY1" fmla="*/ 136362 h 309800"/>
                    <a:gd name="connsiteX2" fmla="*/ 136370 w 309809"/>
                    <a:gd name="connsiteY2" fmla="*/ 308678 h 309800"/>
                    <a:gd name="connsiteX3" fmla="*/ 308686 w 309809"/>
                    <a:gd name="connsiteY3" fmla="*/ 173440 h 309800"/>
                    <a:gd name="connsiteX4" fmla="*/ 173441 w 309809"/>
                    <a:gd name="connsiteY4" fmla="*/ 1124 h 309800"/>
                    <a:gd name="connsiteX5" fmla="*/ 300999 w 309809"/>
                    <a:gd name="connsiteY5" fmla="*/ 172513 h 309800"/>
                    <a:gd name="connsiteX6" fmla="*/ 137297 w 309809"/>
                    <a:gd name="connsiteY6" fmla="*/ 300992 h 309800"/>
                    <a:gd name="connsiteX7" fmla="*/ 8830 w 309809"/>
                    <a:gd name="connsiteY7" fmla="*/ 137289 h 309800"/>
                    <a:gd name="connsiteX8" fmla="*/ 172514 w 309809"/>
                    <a:gd name="connsiteY8" fmla="*/ 8817 h 309800"/>
                    <a:gd name="connsiteX9" fmla="*/ 300999 w 309809"/>
                    <a:gd name="connsiteY9" fmla="*/ 172513 h 309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809" h="309800">
                      <a:moveTo>
                        <a:pt x="173441" y="1124"/>
                      </a:moveTo>
                      <a:cubicBezTo>
                        <a:pt x="88648" y="-9098"/>
                        <a:pt x="11353" y="51569"/>
                        <a:pt x="1125" y="136362"/>
                      </a:cubicBezTo>
                      <a:cubicBezTo>
                        <a:pt x="-9103" y="221155"/>
                        <a:pt x="51571" y="298463"/>
                        <a:pt x="136370" y="308678"/>
                      </a:cubicBezTo>
                      <a:cubicBezTo>
                        <a:pt x="221169" y="318893"/>
                        <a:pt x="298465" y="258233"/>
                        <a:pt x="308686" y="173440"/>
                      </a:cubicBezTo>
                      <a:cubicBezTo>
                        <a:pt x="318908" y="88647"/>
                        <a:pt x="258240" y="11345"/>
                        <a:pt x="173441" y="1124"/>
                      </a:cubicBezTo>
                      <a:moveTo>
                        <a:pt x="300999" y="172513"/>
                      </a:moveTo>
                      <a:cubicBezTo>
                        <a:pt x="291282" y="253068"/>
                        <a:pt x="217852" y="310702"/>
                        <a:pt x="137297" y="300992"/>
                      </a:cubicBezTo>
                      <a:cubicBezTo>
                        <a:pt x="56741" y="291281"/>
                        <a:pt x="-893" y="217844"/>
                        <a:pt x="8830" y="137289"/>
                      </a:cubicBezTo>
                      <a:cubicBezTo>
                        <a:pt x="18554" y="56734"/>
                        <a:pt x="91965" y="-894"/>
                        <a:pt x="172514" y="8817"/>
                      </a:cubicBezTo>
                      <a:cubicBezTo>
                        <a:pt x="253063" y="18527"/>
                        <a:pt x="310710" y="91964"/>
                        <a:pt x="300999" y="17251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A1193F3E-EBB2-0981-1D2A-965D2E9246D6}"/>
                    </a:ext>
                  </a:extLst>
                </p:cNvPr>
                <p:cNvSpPr/>
                <p:nvPr/>
              </p:nvSpPr>
              <p:spPr>
                <a:xfrm>
                  <a:off x="8502227" y="4737942"/>
                  <a:ext cx="10063" cy="12466"/>
                </a:xfrm>
                <a:custGeom>
                  <a:avLst/>
                  <a:gdLst>
                    <a:gd name="connsiteX0" fmla="*/ 0 w 10063"/>
                    <a:gd name="connsiteY0" fmla="*/ 12466 h 12466"/>
                    <a:gd name="connsiteX1" fmla="*/ 8059 w 10063"/>
                    <a:gd name="connsiteY1" fmla="*/ 8481 h 12466"/>
                    <a:gd name="connsiteX2" fmla="*/ 10064 w 10063"/>
                    <a:gd name="connsiteY2" fmla="*/ 0 h 12466"/>
                    <a:gd name="connsiteX3" fmla="*/ 1274 w 10063"/>
                    <a:gd name="connsiteY3" fmla="*/ 6205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0" y="12466"/>
                      </a:moveTo>
                      <a:cubicBezTo>
                        <a:pt x="3664" y="11975"/>
                        <a:pt x="5133" y="10613"/>
                        <a:pt x="8059" y="8481"/>
                      </a:cubicBezTo>
                      <a:lnTo>
                        <a:pt x="10064" y="0"/>
                      </a:lnTo>
                      <a:cubicBezTo>
                        <a:pt x="7220" y="2686"/>
                        <a:pt x="4389" y="5795"/>
                        <a:pt x="1274" y="620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F5539B3A-7E7C-05A7-AD29-C1F5CF4C71A5}"/>
                    </a:ext>
                  </a:extLst>
                </p:cNvPr>
                <p:cNvSpPr/>
                <p:nvPr/>
              </p:nvSpPr>
              <p:spPr>
                <a:xfrm>
                  <a:off x="8512879" y="4735085"/>
                  <a:ext cx="8624" cy="21912"/>
                </a:xfrm>
                <a:custGeom>
                  <a:avLst/>
                  <a:gdLst>
                    <a:gd name="connsiteX0" fmla="*/ 2829 w 8624"/>
                    <a:gd name="connsiteY0" fmla="*/ 21912 h 21912"/>
                    <a:gd name="connsiteX1" fmla="*/ 6051 w 8624"/>
                    <a:gd name="connsiteY1" fmla="*/ 17996 h 21912"/>
                    <a:gd name="connsiteX2" fmla="*/ 8624 w 8624"/>
                    <a:gd name="connsiteY2" fmla="*/ 1034 h 21912"/>
                    <a:gd name="connsiteX3" fmla="*/ 3195 w 8624"/>
                    <a:gd name="connsiteY3" fmla="*/ 0 h 21912"/>
                    <a:gd name="connsiteX4" fmla="*/ 2829 w 8624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4" h="21912">
                      <a:moveTo>
                        <a:pt x="2829" y="21912"/>
                      </a:moveTo>
                      <a:lnTo>
                        <a:pt x="6051" y="17996"/>
                      </a:lnTo>
                      <a:cubicBezTo>
                        <a:pt x="4368" y="16735"/>
                        <a:pt x="6625" y="8538"/>
                        <a:pt x="8624" y="1034"/>
                      </a:cubicBezTo>
                      <a:lnTo>
                        <a:pt x="3195" y="0"/>
                      </a:lnTo>
                      <a:cubicBezTo>
                        <a:pt x="-8" y="11729"/>
                        <a:pt x="-1850" y="18318"/>
                        <a:pt x="2829" y="2191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1F93EEDC-3A18-DCC1-9C4D-F586EAA88711}"/>
                    </a:ext>
                  </a:extLst>
                </p:cNvPr>
                <p:cNvSpPr/>
                <p:nvPr/>
              </p:nvSpPr>
              <p:spPr>
                <a:xfrm>
                  <a:off x="8567844" y="4919319"/>
                  <a:ext cx="12340" cy="10221"/>
                </a:xfrm>
                <a:custGeom>
                  <a:avLst/>
                  <a:gdLst>
                    <a:gd name="connsiteX0" fmla="*/ 6098 w 12340"/>
                    <a:gd name="connsiteY0" fmla="*/ 8866 h 10221"/>
                    <a:gd name="connsiteX1" fmla="*/ 0 w 12340"/>
                    <a:gd name="connsiteY1" fmla="*/ 0 h 10221"/>
                    <a:gd name="connsiteX2" fmla="*/ 8450 w 12340"/>
                    <a:gd name="connsiteY2" fmla="*/ 2106 h 10221"/>
                    <a:gd name="connsiteX3" fmla="*/ 12340 w 12340"/>
                    <a:gd name="connsiteY3" fmla="*/ 10222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098" y="8866"/>
                      </a:moveTo>
                      <a:cubicBezTo>
                        <a:pt x="5726" y="5776"/>
                        <a:pt x="2648" y="2875"/>
                        <a:pt x="0" y="0"/>
                      </a:cubicBezTo>
                      <a:lnTo>
                        <a:pt x="8450" y="2106"/>
                      </a:lnTo>
                      <a:cubicBezTo>
                        <a:pt x="10549" y="5045"/>
                        <a:pt x="11899" y="6520"/>
                        <a:pt x="12340" y="102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88879A8D-97CE-5287-C5F1-3F5218C9CCF5}"/>
                    </a:ext>
                  </a:extLst>
                </p:cNvPr>
                <p:cNvSpPr/>
                <p:nvPr/>
              </p:nvSpPr>
              <p:spPr>
                <a:xfrm>
                  <a:off x="8565019" y="4910062"/>
                  <a:ext cx="21906" cy="8809"/>
                </a:xfrm>
                <a:custGeom>
                  <a:avLst/>
                  <a:gdLst>
                    <a:gd name="connsiteX0" fmla="*/ 21906 w 21906"/>
                    <a:gd name="connsiteY0" fmla="*/ 6047 h 8809"/>
                    <a:gd name="connsiteX1" fmla="*/ 0 w 21906"/>
                    <a:gd name="connsiteY1" fmla="*/ 5417 h 8809"/>
                    <a:gd name="connsiteX2" fmla="*/ 1097 w 21906"/>
                    <a:gd name="connsiteY2" fmla="*/ 0 h 8809"/>
                    <a:gd name="connsiteX3" fmla="*/ 18028 w 21906"/>
                    <a:gd name="connsiteY3" fmla="*/ 2787 h 8809"/>
                    <a:gd name="connsiteX4" fmla="*/ 21906 w 21906"/>
                    <a:gd name="connsiteY4" fmla="*/ 6047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21906" y="6047"/>
                      </a:moveTo>
                      <a:cubicBezTo>
                        <a:pt x="18249" y="10707"/>
                        <a:pt x="11691" y="8765"/>
                        <a:pt x="0" y="5417"/>
                      </a:cubicBezTo>
                      <a:lnTo>
                        <a:pt x="1097" y="0"/>
                      </a:lnTo>
                      <a:cubicBezTo>
                        <a:pt x="8557" y="2087"/>
                        <a:pt x="16716" y="4452"/>
                        <a:pt x="18028" y="2787"/>
                      </a:cubicBezTo>
                      <a:lnTo>
                        <a:pt x="21906" y="6047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0E31B62D-99D3-617E-9514-DD1D342AFE12}"/>
                    </a:ext>
                  </a:extLst>
                </p:cNvPr>
                <p:cNvSpPr/>
                <p:nvPr/>
              </p:nvSpPr>
              <p:spPr>
                <a:xfrm>
                  <a:off x="8501338" y="4849395"/>
                  <a:ext cx="10089" cy="12466"/>
                </a:xfrm>
                <a:custGeom>
                  <a:avLst/>
                  <a:gdLst>
                    <a:gd name="connsiteX0" fmla="*/ 1305 w 10089"/>
                    <a:gd name="connsiteY0" fmla="*/ 6262 h 12466"/>
                    <a:gd name="connsiteX1" fmla="*/ 10089 w 10089"/>
                    <a:gd name="connsiteY1" fmla="*/ 12466 h 12466"/>
                    <a:gd name="connsiteX2" fmla="*/ 8065 w 10089"/>
                    <a:gd name="connsiteY2" fmla="*/ 3985 h 12466"/>
                    <a:gd name="connsiteX3" fmla="*/ 0 w 10089"/>
                    <a:gd name="connsiteY3" fmla="*/ 0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89" h="12466">
                      <a:moveTo>
                        <a:pt x="1305" y="6262"/>
                      </a:moveTo>
                      <a:cubicBezTo>
                        <a:pt x="4389" y="6671"/>
                        <a:pt x="7245" y="9774"/>
                        <a:pt x="10089" y="12466"/>
                      </a:cubicBezTo>
                      <a:lnTo>
                        <a:pt x="8065" y="3985"/>
                      </a:lnTo>
                      <a:cubicBezTo>
                        <a:pt x="5139" y="1854"/>
                        <a:pt x="3651" y="486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CF205221-3248-AD69-E57B-BF1460E1FB85}"/>
                    </a:ext>
                  </a:extLst>
                </p:cNvPr>
                <p:cNvSpPr/>
                <p:nvPr/>
              </p:nvSpPr>
              <p:spPr>
                <a:xfrm>
                  <a:off x="8512027" y="4842818"/>
                  <a:ext cx="8637" cy="21918"/>
                </a:xfrm>
                <a:custGeom>
                  <a:avLst/>
                  <a:gdLst>
                    <a:gd name="connsiteX0" fmla="*/ 2843 w 8637"/>
                    <a:gd name="connsiteY0" fmla="*/ 0 h 21918"/>
                    <a:gd name="connsiteX1" fmla="*/ 3202 w 8637"/>
                    <a:gd name="connsiteY1" fmla="*/ 21919 h 21918"/>
                    <a:gd name="connsiteX2" fmla="*/ 8638 w 8637"/>
                    <a:gd name="connsiteY2" fmla="*/ 20878 h 21918"/>
                    <a:gd name="connsiteX3" fmla="*/ 6065 w 8637"/>
                    <a:gd name="connsiteY3" fmla="*/ 3922 h 21918"/>
                    <a:gd name="connsiteX4" fmla="*/ 2843 w 8637"/>
                    <a:gd name="connsiteY4" fmla="*/ 0 h 2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8">
                      <a:moveTo>
                        <a:pt x="2843" y="0"/>
                      </a:moveTo>
                      <a:cubicBezTo>
                        <a:pt x="-1867" y="3601"/>
                        <a:pt x="5" y="10190"/>
                        <a:pt x="3202" y="21919"/>
                      </a:cubicBezTo>
                      <a:lnTo>
                        <a:pt x="8638" y="20878"/>
                      </a:lnTo>
                      <a:cubicBezTo>
                        <a:pt x="6639" y="13400"/>
                        <a:pt x="4375" y="5202"/>
                        <a:pt x="6065" y="3922"/>
                      </a:cubicBezTo>
                      <a:lnTo>
                        <a:pt x="2843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E7C8A0C-C673-3CF1-E598-1C79C5E44353}"/>
                    </a:ext>
                  </a:extLst>
                </p:cNvPr>
                <p:cNvSpPr/>
                <p:nvPr/>
              </p:nvSpPr>
              <p:spPr>
                <a:xfrm>
                  <a:off x="8752084" y="4851552"/>
                  <a:ext cx="10221" cy="12333"/>
                </a:xfrm>
                <a:custGeom>
                  <a:avLst/>
                  <a:gdLst>
                    <a:gd name="connsiteX0" fmla="*/ 8866 w 10221"/>
                    <a:gd name="connsiteY0" fmla="*/ 6236 h 12333"/>
                    <a:gd name="connsiteX1" fmla="*/ 0 w 10221"/>
                    <a:gd name="connsiteY1" fmla="*/ 12334 h 12333"/>
                    <a:gd name="connsiteX2" fmla="*/ 2112 w 10221"/>
                    <a:gd name="connsiteY2" fmla="*/ 3891 h 12333"/>
                    <a:gd name="connsiteX3" fmla="*/ 10222 w 10221"/>
                    <a:gd name="connsiteY3" fmla="*/ 0 h 12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21" h="12333">
                      <a:moveTo>
                        <a:pt x="8866" y="6236"/>
                      </a:moveTo>
                      <a:cubicBezTo>
                        <a:pt x="5782" y="6608"/>
                        <a:pt x="2882" y="9686"/>
                        <a:pt x="0" y="12334"/>
                      </a:cubicBezTo>
                      <a:lnTo>
                        <a:pt x="2112" y="3891"/>
                      </a:lnTo>
                      <a:cubicBezTo>
                        <a:pt x="5051" y="1785"/>
                        <a:pt x="6526" y="441"/>
                        <a:pt x="10222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F5CAA8AB-09EA-D0CB-4589-FE5805FFE0A8}"/>
                    </a:ext>
                  </a:extLst>
                </p:cNvPr>
                <p:cNvSpPr/>
                <p:nvPr/>
              </p:nvSpPr>
              <p:spPr>
                <a:xfrm>
                  <a:off x="8742834" y="4844804"/>
                  <a:ext cx="8808" cy="21906"/>
                </a:xfrm>
                <a:custGeom>
                  <a:avLst/>
                  <a:gdLst>
                    <a:gd name="connsiteX0" fmla="*/ 6047 w 8808"/>
                    <a:gd name="connsiteY0" fmla="*/ 0 h 21906"/>
                    <a:gd name="connsiteX1" fmla="*/ 5417 w 8808"/>
                    <a:gd name="connsiteY1" fmla="*/ 21906 h 21906"/>
                    <a:gd name="connsiteX2" fmla="*/ 0 w 8808"/>
                    <a:gd name="connsiteY2" fmla="*/ 20815 h 21906"/>
                    <a:gd name="connsiteX3" fmla="*/ 2787 w 8808"/>
                    <a:gd name="connsiteY3" fmla="*/ 3884 h 21906"/>
                    <a:gd name="connsiteX4" fmla="*/ 6047 w 8808"/>
                    <a:gd name="connsiteY4" fmla="*/ 0 h 21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08" h="21906">
                      <a:moveTo>
                        <a:pt x="6047" y="0"/>
                      </a:moveTo>
                      <a:cubicBezTo>
                        <a:pt x="10707" y="3657"/>
                        <a:pt x="8759" y="10215"/>
                        <a:pt x="5417" y="21906"/>
                      </a:cubicBezTo>
                      <a:lnTo>
                        <a:pt x="0" y="20815"/>
                      </a:lnTo>
                      <a:cubicBezTo>
                        <a:pt x="2081" y="13349"/>
                        <a:pt x="4446" y="5190"/>
                        <a:pt x="2787" y="3884"/>
                      </a:cubicBezTo>
                      <a:lnTo>
                        <a:pt x="6047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DA12FFBD-A62B-C2B2-7536-F7B2B78D72FA}"/>
                    </a:ext>
                  </a:extLst>
                </p:cNvPr>
                <p:cNvSpPr/>
                <p:nvPr/>
              </p:nvSpPr>
              <p:spPr>
                <a:xfrm>
                  <a:off x="8682167" y="4920303"/>
                  <a:ext cx="12460" cy="10063"/>
                </a:xfrm>
                <a:custGeom>
                  <a:avLst/>
                  <a:gdLst>
                    <a:gd name="connsiteX0" fmla="*/ 6262 w 12460"/>
                    <a:gd name="connsiteY0" fmla="*/ 8790 h 10063"/>
                    <a:gd name="connsiteX1" fmla="*/ 12460 w 12460"/>
                    <a:gd name="connsiteY1" fmla="*/ 0 h 10063"/>
                    <a:gd name="connsiteX2" fmla="*/ 3985 w 12460"/>
                    <a:gd name="connsiteY2" fmla="*/ 1999 h 10063"/>
                    <a:gd name="connsiteX3" fmla="*/ 0 w 12460"/>
                    <a:gd name="connsiteY3" fmla="*/ 10064 h 1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60" h="10063">
                      <a:moveTo>
                        <a:pt x="6262" y="8790"/>
                      </a:moveTo>
                      <a:cubicBezTo>
                        <a:pt x="6671" y="5707"/>
                        <a:pt x="9774" y="2844"/>
                        <a:pt x="12460" y="0"/>
                      </a:cubicBezTo>
                      <a:lnTo>
                        <a:pt x="3985" y="1999"/>
                      </a:lnTo>
                      <a:cubicBezTo>
                        <a:pt x="1854" y="4925"/>
                        <a:pt x="492" y="6413"/>
                        <a:pt x="0" y="100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7842E034-D7E7-477F-E514-8F56CF642205}"/>
                    </a:ext>
                  </a:extLst>
                </p:cNvPr>
                <p:cNvSpPr/>
                <p:nvPr/>
              </p:nvSpPr>
              <p:spPr>
                <a:xfrm>
                  <a:off x="8675590" y="4911077"/>
                  <a:ext cx="21912" cy="8638"/>
                </a:xfrm>
                <a:custGeom>
                  <a:avLst/>
                  <a:gdLst>
                    <a:gd name="connsiteX0" fmla="*/ 0 w 21912"/>
                    <a:gd name="connsiteY0" fmla="*/ 5801 h 8638"/>
                    <a:gd name="connsiteX1" fmla="*/ 21912 w 21912"/>
                    <a:gd name="connsiteY1" fmla="*/ 5436 h 8638"/>
                    <a:gd name="connsiteX2" fmla="*/ 20878 w 21912"/>
                    <a:gd name="connsiteY2" fmla="*/ 0 h 8638"/>
                    <a:gd name="connsiteX3" fmla="*/ 3916 w 21912"/>
                    <a:gd name="connsiteY3" fmla="*/ 2573 h 8638"/>
                    <a:gd name="connsiteX4" fmla="*/ 0 w 21912"/>
                    <a:gd name="connsiteY4" fmla="*/ 5801 h 8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638">
                      <a:moveTo>
                        <a:pt x="0" y="5801"/>
                      </a:moveTo>
                      <a:cubicBezTo>
                        <a:pt x="3601" y="10505"/>
                        <a:pt x="10184" y="8633"/>
                        <a:pt x="21912" y="5436"/>
                      </a:cubicBezTo>
                      <a:lnTo>
                        <a:pt x="20878" y="0"/>
                      </a:lnTo>
                      <a:cubicBezTo>
                        <a:pt x="13393" y="2005"/>
                        <a:pt x="5202" y="4256"/>
                        <a:pt x="3916" y="2573"/>
                      </a:cubicBezTo>
                      <a:lnTo>
                        <a:pt x="0" y="5801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346D8FD6-491F-9E31-A71F-410D4E41B811}"/>
                    </a:ext>
                  </a:extLst>
                </p:cNvPr>
                <p:cNvSpPr/>
                <p:nvPr/>
              </p:nvSpPr>
              <p:spPr>
                <a:xfrm>
                  <a:off x="8684317" y="4670281"/>
                  <a:ext cx="12340" cy="10221"/>
                </a:xfrm>
                <a:custGeom>
                  <a:avLst/>
                  <a:gdLst>
                    <a:gd name="connsiteX0" fmla="*/ 6243 w 12340"/>
                    <a:gd name="connsiteY0" fmla="*/ 1356 h 10221"/>
                    <a:gd name="connsiteX1" fmla="*/ 12340 w 12340"/>
                    <a:gd name="connsiteY1" fmla="*/ 10222 h 10221"/>
                    <a:gd name="connsiteX2" fmla="*/ 3891 w 12340"/>
                    <a:gd name="connsiteY2" fmla="*/ 8109 h 10221"/>
                    <a:gd name="connsiteX3" fmla="*/ 0 w 12340"/>
                    <a:gd name="connsiteY3" fmla="*/ 0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243" y="1356"/>
                      </a:moveTo>
                      <a:cubicBezTo>
                        <a:pt x="6615" y="4446"/>
                        <a:pt x="9692" y="7346"/>
                        <a:pt x="12340" y="10222"/>
                      </a:cubicBezTo>
                      <a:lnTo>
                        <a:pt x="3891" y="8109"/>
                      </a:lnTo>
                      <a:cubicBezTo>
                        <a:pt x="1791" y="5171"/>
                        <a:pt x="441" y="3695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A888BEE6-8FA7-1402-2DB0-66E848E138F2}"/>
                    </a:ext>
                  </a:extLst>
                </p:cNvPr>
                <p:cNvSpPr/>
                <p:nvPr/>
              </p:nvSpPr>
              <p:spPr>
                <a:xfrm>
                  <a:off x="8677576" y="4680950"/>
                  <a:ext cx="21906" cy="8809"/>
                </a:xfrm>
                <a:custGeom>
                  <a:avLst/>
                  <a:gdLst>
                    <a:gd name="connsiteX0" fmla="*/ 0 w 21906"/>
                    <a:gd name="connsiteY0" fmla="*/ 2763 h 8809"/>
                    <a:gd name="connsiteX1" fmla="*/ 21906 w 21906"/>
                    <a:gd name="connsiteY1" fmla="*/ 3393 h 8809"/>
                    <a:gd name="connsiteX2" fmla="*/ 20809 w 21906"/>
                    <a:gd name="connsiteY2" fmla="*/ 8810 h 8809"/>
                    <a:gd name="connsiteX3" fmla="*/ 3878 w 21906"/>
                    <a:gd name="connsiteY3" fmla="*/ 6023 h 8809"/>
                    <a:gd name="connsiteX4" fmla="*/ 0 w 21906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0" y="2763"/>
                      </a:moveTo>
                      <a:cubicBezTo>
                        <a:pt x="3657" y="-1897"/>
                        <a:pt x="10215" y="45"/>
                        <a:pt x="21906" y="3393"/>
                      </a:cubicBezTo>
                      <a:lnTo>
                        <a:pt x="20809" y="8810"/>
                      </a:lnTo>
                      <a:cubicBezTo>
                        <a:pt x="13349" y="6723"/>
                        <a:pt x="5190" y="4358"/>
                        <a:pt x="3878" y="6023"/>
                      </a:cubicBezTo>
                      <a:lnTo>
                        <a:pt x="0" y="2763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E6DFA03-DC31-6C48-6281-6E284BE6684C}"/>
                    </a:ext>
                  </a:extLst>
                </p:cNvPr>
                <p:cNvSpPr/>
                <p:nvPr/>
              </p:nvSpPr>
              <p:spPr>
                <a:xfrm>
                  <a:off x="8753074" y="4737960"/>
                  <a:ext cx="10063" cy="12466"/>
                </a:xfrm>
                <a:custGeom>
                  <a:avLst/>
                  <a:gdLst>
                    <a:gd name="connsiteX0" fmla="*/ 8784 w 10063"/>
                    <a:gd name="connsiteY0" fmla="*/ 6205 h 12466"/>
                    <a:gd name="connsiteX1" fmla="*/ 0 w 10063"/>
                    <a:gd name="connsiteY1" fmla="*/ 0 h 12466"/>
                    <a:gd name="connsiteX2" fmla="*/ 1999 w 10063"/>
                    <a:gd name="connsiteY2" fmla="*/ 8481 h 12466"/>
                    <a:gd name="connsiteX3" fmla="*/ 10064 w 10063"/>
                    <a:gd name="connsiteY3" fmla="*/ 12466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8784" y="6205"/>
                      </a:moveTo>
                      <a:cubicBezTo>
                        <a:pt x="5707" y="5795"/>
                        <a:pt x="2844" y="2686"/>
                        <a:pt x="0" y="0"/>
                      </a:cubicBezTo>
                      <a:lnTo>
                        <a:pt x="1999" y="8481"/>
                      </a:lnTo>
                      <a:cubicBezTo>
                        <a:pt x="4925" y="10613"/>
                        <a:pt x="6413" y="11975"/>
                        <a:pt x="10064" y="124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8CCAA08-EE31-AB0E-6DB7-E70A732804DD}"/>
                    </a:ext>
                  </a:extLst>
                </p:cNvPr>
                <p:cNvSpPr/>
                <p:nvPr/>
              </p:nvSpPr>
              <p:spPr>
                <a:xfrm>
                  <a:off x="8743855" y="4735085"/>
                  <a:ext cx="8637" cy="21912"/>
                </a:xfrm>
                <a:custGeom>
                  <a:avLst/>
                  <a:gdLst>
                    <a:gd name="connsiteX0" fmla="*/ 5795 w 8637"/>
                    <a:gd name="connsiteY0" fmla="*/ 21912 h 21912"/>
                    <a:gd name="connsiteX1" fmla="*/ 5429 w 8637"/>
                    <a:gd name="connsiteY1" fmla="*/ 0 h 21912"/>
                    <a:gd name="connsiteX2" fmla="*/ 0 w 8637"/>
                    <a:gd name="connsiteY2" fmla="*/ 1034 h 21912"/>
                    <a:gd name="connsiteX3" fmla="*/ 2573 w 8637"/>
                    <a:gd name="connsiteY3" fmla="*/ 17996 h 21912"/>
                    <a:gd name="connsiteX4" fmla="*/ 5795 w 8637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2">
                      <a:moveTo>
                        <a:pt x="5795" y="21912"/>
                      </a:moveTo>
                      <a:cubicBezTo>
                        <a:pt x="10505" y="18318"/>
                        <a:pt x="8633" y="11729"/>
                        <a:pt x="5429" y="0"/>
                      </a:cubicBezTo>
                      <a:lnTo>
                        <a:pt x="0" y="1034"/>
                      </a:lnTo>
                      <a:cubicBezTo>
                        <a:pt x="1999" y="8519"/>
                        <a:pt x="4256" y="16710"/>
                        <a:pt x="2573" y="17996"/>
                      </a:cubicBezTo>
                      <a:lnTo>
                        <a:pt x="5795" y="21912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75E93645-48FE-C3FE-3346-057421575344}"/>
                    </a:ext>
                  </a:extLst>
                </p:cNvPr>
                <p:cNvSpPr/>
                <p:nvPr/>
              </p:nvSpPr>
              <p:spPr>
                <a:xfrm>
                  <a:off x="8516018" y="4683779"/>
                  <a:ext cx="232254" cy="232258"/>
                </a:xfrm>
                <a:custGeom>
                  <a:avLst/>
                  <a:gdLst>
                    <a:gd name="connsiteX0" fmla="*/ 130023 w 232254"/>
                    <a:gd name="connsiteY0" fmla="*/ 842 h 232258"/>
                    <a:gd name="connsiteX1" fmla="*/ 844 w 232254"/>
                    <a:gd name="connsiteY1" fmla="*/ 102231 h 232258"/>
                    <a:gd name="connsiteX2" fmla="*/ 102228 w 232254"/>
                    <a:gd name="connsiteY2" fmla="*/ 231417 h 232258"/>
                    <a:gd name="connsiteX3" fmla="*/ 231413 w 232254"/>
                    <a:gd name="connsiteY3" fmla="*/ 130033 h 232258"/>
                    <a:gd name="connsiteX4" fmla="*/ 130023 w 232254"/>
                    <a:gd name="connsiteY4" fmla="*/ 842 h 232258"/>
                    <a:gd name="connsiteX5" fmla="*/ 224174 w 232254"/>
                    <a:gd name="connsiteY5" fmla="*/ 129151 h 232258"/>
                    <a:gd name="connsiteX6" fmla="*/ 103136 w 232254"/>
                    <a:gd name="connsiteY6" fmla="*/ 224152 h 232258"/>
                    <a:gd name="connsiteX7" fmla="*/ 8153 w 232254"/>
                    <a:gd name="connsiteY7" fmla="*/ 103083 h 232258"/>
                    <a:gd name="connsiteX8" fmla="*/ 129178 w 232254"/>
                    <a:gd name="connsiteY8" fmla="*/ 8094 h 232258"/>
                    <a:gd name="connsiteX9" fmla="*/ 224174 w 232254"/>
                    <a:gd name="connsiteY9" fmla="*/ 129151 h 23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54" h="232258">
                      <a:moveTo>
                        <a:pt x="130023" y="842"/>
                      </a:moveTo>
                      <a:cubicBezTo>
                        <a:pt x="66455" y="-6819"/>
                        <a:pt x="8518" y="38664"/>
                        <a:pt x="844" y="102231"/>
                      </a:cubicBezTo>
                      <a:cubicBezTo>
                        <a:pt x="-6830" y="165799"/>
                        <a:pt x="38679" y="223755"/>
                        <a:pt x="102228" y="231417"/>
                      </a:cubicBezTo>
                      <a:cubicBezTo>
                        <a:pt x="165777" y="239078"/>
                        <a:pt x="223751" y="193582"/>
                        <a:pt x="231413" y="130033"/>
                      </a:cubicBezTo>
                      <a:cubicBezTo>
                        <a:pt x="239074" y="66484"/>
                        <a:pt x="193578" y="8510"/>
                        <a:pt x="130023" y="842"/>
                      </a:cubicBezTo>
                      <a:moveTo>
                        <a:pt x="224174" y="129151"/>
                      </a:moveTo>
                      <a:cubicBezTo>
                        <a:pt x="216992" y="188714"/>
                        <a:pt x="162699" y="231303"/>
                        <a:pt x="103136" y="224152"/>
                      </a:cubicBezTo>
                      <a:cubicBezTo>
                        <a:pt x="43572" y="217002"/>
                        <a:pt x="983" y="162672"/>
                        <a:pt x="8153" y="103083"/>
                      </a:cubicBezTo>
                      <a:cubicBezTo>
                        <a:pt x="15322" y="43494"/>
                        <a:pt x="69627" y="930"/>
                        <a:pt x="129178" y="8094"/>
                      </a:cubicBezTo>
                      <a:cubicBezTo>
                        <a:pt x="188729" y="15257"/>
                        <a:pt x="231318" y="69593"/>
                        <a:pt x="224174" y="129151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4C003E09-7AFD-3ABC-FA12-4236DBEF7C1D}"/>
                  </a:ext>
                </a:extLst>
              </p:cNvPr>
              <p:cNvGrpSpPr/>
              <p:nvPr userDrawn="1"/>
            </p:nvGrpSpPr>
            <p:grpSpPr>
              <a:xfrm>
                <a:off x="7055548" y="4541838"/>
                <a:ext cx="1322957" cy="216746"/>
                <a:chOff x="10429965" y="3783604"/>
                <a:chExt cx="892919" cy="146291"/>
              </a:xfrm>
            </p:grpSpPr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667A180F-D1BF-92A2-2C62-0E96F28EE657}"/>
                    </a:ext>
                  </a:extLst>
                </p:cNvPr>
                <p:cNvSpPr/>
                <p:nvPr/>
              </p:nvSpPr>
              <p:spPr>
                <a:xfrm>
                  <a:off x="10429965" y="3784408"/>
                  <a:ext cx="128523" cy="145480"/>
                </a:xfrm>
                <a:custGeom>
                  <a:avLst/>
                  <a:gdLst>
                    <a:gd name="connsiteX0" fmla="*/ 128441 w 128523"/>
                    <a:gd name="connsiteY0" fmla="*/ 72801 h 145480"/>
                    <a:gd name="connsiteX1" fmla="*/ 128517 w 128523"/>
                    <a:gd name="connsiteY1" fmla="*/ 141306 h 145480"/>
                    <a:gd name="connsiteX2" fmla="*/ 124374 w 128523"/>
                    <a:gd name="connsiteY2" fmla="*/ 145480 h 145480"/>
                    <a:gd name="connsiteX3" fmla="*/ 3783 w 128523"/>
                    <a:gd name="connsiteY3" fmla="*/ 145480 h 145480"/>
                    <a:gd name="connsiteX4" fmla="*/ 0 w 128523"/>
                    <a:gd name="connsiteY4" fmla="*/ 141842 h 145480"/>
                    <a:gd name="connsiteX5" fmla="*/ 44 w 128523"/>
                    <a:gd name="connsiteY5" fmla="*/ 32154 h 145480"/>
                    <a:gd name="connsiteX6" fmla="*/ 1570 w 128523"/>
                    <a:gd name="connsiteY6" fmla="*/ 27109 h 145480"/>
                    <a:gd name="connsiteX7" fmla="*/ 19062 w 128523"/>
                    <a:gd name="connsiteY7" fmla="*/ 2416 h 145480"/>
                    <a:gd name="connsiteX8" fmla="*/ 23476 w 128523"/>
                    <a:gd name="connsiteY8" fmla="*/ 39 h 145480"/>
                    <a:gd name="connsiteX9" fmla="*/ 39070 w 128523"/>
                    <a:gd name="connsiteY9" fmla="*/ 39 h 145480"/>
                    <a:gd name="connsiteX10" fmla="*/ 43037 w 128523"/>
                    <a:gd name="connsiteY10" fmla="*/ 3936 h 145480"/>
                    <a:gd name="connsiteX11" fmla="*/ 42955 w 128523"/>
                    <a:gd name="connsiteY11" fmla="*/ 76218 h 145480"/>
                    <a:gd name="connsiteX12" fmla="*/ 42885 w 128523"/>
                    <a:gd name="connsiteY12" fmla="*/ 99335 h 145480"/>
                    <a:gd name="connsiteX13" fmla="*/ 46410 w 128523"/>
                    <a:gd name="connsiteY13" fmla="*/ 102753 h 145480"/>
                    <a:gd name="connsiteX14" fmla="*/ 81829 w 128523"/>
                    <a:gd name="connsiteY14" fmla="*/ 102753 h 145480"/>
                    <a:gd name="connsiteX15" fmla="*/ 85487 w 128523"/>
                    <a:gd name="connsiteY15" fmla="*/ 99039 h 145480"/>
                    <a:gd name="connsiteX16" fmla="*/ 85304 w 128523"/>
                    <a:gd name="connsiteY16" fmla="*/ 4907 h 145480"/>
                    <a:gd name="connsiteX17" fmla="*/ 90430 w 128523"/>
                    <a:gd name="connsiteY17" fmla="*/ 7 h 145480"/>
                    <a:gd name="connsiteX18" fmla="*/ 124576 w 128523"/>
                    <a:gd name="connsiteY18" fmla="*/ 7 h 145480"/>
                    <a:gd name="connsiteX19" fmla="*/ 128523 w 128523"/>
                    <a:gd name="connsiteY19" fmla="*/ 3873 h 145480"/>
                    <a:gd name="connsiteX20" fmla="*/ 128441 w 128523"/>
                    <a:gd name="connsiteY20" fmla="*/ 72801 h 14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8523" h="145480">
                      <a:moveTo>
                        <a:pt x="128441" y="72801"/>
                      </a:moveTo>
                      <a:cubicBezTo>
                        <a:pt x="128441" y="95634"/>
                        <a:pt x="128372" y="118473"/>
                        <a:pt x="128517" y="141306"/>
                      </a:cubicBezTo>
                      <a:cubicBezTo>
                        <a:pt x="128517" y="144560"/>
                        <a:pt x="127741" y="145493"/>
                        <a:pt x="124374" y="145480"/>
                      </a:cubicBezTo>
                      <a:cubicBezTo>
                        <a:pt x="84177" y="145363"/>
                        <a:pt x="43980" y="145363"/>
                        <a:pt x="3783" y="145480"/>
                      </a:cubicBezTo>
                      <a:cubicBezTo>
                        <a:pt x="908" y="145480"/>
                        <a:pt x="0" y="144850"/>
                        <a:pt x="0" y="141842"/>
                      </a:cubicBezTo>
                      <a:cubicBezTo>
                        <a:pt x="114" y="105269"/>
                        <a:pt x="128" y="68706"/>
                        <a:pt x="44" y="32154"/>
                      </a:cubicBezTo>
                      <a:cubicBezTo>
                        <a:pt x="-28" y="30349"/>
                        <a:pt x="510" y="28572"/>
                        <a:pt x="1570" y="27109"/>
                      </a:cubicBezTo>
                      <a:cubicBezTo>
                        <a:pt x="7477" y="18925"/>
                        <a:pt x="13307" y="10694"/>
                        <a:pt x="19062" y="2416"/>
                      </a:cubicBezTo>
                      <a:cubicBezTo>
                        <a:pt x="20216" y="745"/>
                        <a:pt x="21383" y="-24"/>
                        <a:pt x="23476" y="39"/>
                      </a:cubicBezTo>
                      <a:cubicBezTo>
                        <a:pt x="28672" y="197"/>
                        <a:pt x="33887" y="291"/>
                        <a:pt x="39070" y="39"/>
                      </a:cubicBezTo>
                      <a:cubicBezTo>
                        <a:pt x="42223" y="-125"/>
                        <a:pt x="43056" y="739"/>
                        <a:pt x="43037" y="3936"/>
                      </a:cubicBezTo>
                      <a:cubicBezTo>
                        <a:pt x="42892" y="28030"/>
                        <a:pt x="42955" y="52124"/>
                        <a:pt x="42955" y="76218"/>
                      </a:cubicBezTo>
                      <a:cubicBezTo>
                        <a:pt x="42955" y="83924"/>
                        <a:pt x="43093" y="91636"/>
                        <a:pt x="42885" y="99335"/>
                      </a:cubicBezTo>
                      <a:cubicBezTo>
                        <a:pt x="42810" y="102160"/>
                        <a:pt x="43730" y="102784"/>
                        <a:pt x="46410" y="102753"/>
                      </a:cubicBezTo>
                      <a:cubicBezTo>
                        <a:pt x="58215" y="102614"/>
                        <a:pt x="70025" y="102583"/>
                        <a:pt x="81829" y="102753"/>
                      </a:cubicBezTo>
                      <a:cubicBezTo>
                        <a:pt x="84825" y="102797"/>
                        <a:pt x="85499" y="101939"/>
                        <a:pt x="85487" y="99039"/>
                      </a:cubicBezTo>
                      <a:cubicBezTo>
                        <a:pt x="85380" y="67662"/>
                        <a:pt x="85518" y="36284"/>
                        <a:pt x="85304" y="4907"/>
                      </a:cubicBezTo>
                      <a:cubicBezTo>
                        <a:pt x="85304" y="682"/>
                        <a:pt x="86521" y="-87"/>
                        <a:pt x="90430" y="7"/>
                      </a:cubicBezTo>
                      <a:cubicBezTo>
                        <a:pt x="101781" y="279"/>
                        <a:pt x="113200" y="222"/>
                        <a:pt x="124576" y="7"/>
                      </a:cubicBezTo>
                      <a:cubicBezTo>
                        <a:pt x="127685" y="-49"/>
                        <a:pt x="128542" y="676"/>
                        <a:pt x="128523" y="3873"/>
                      </a:cubicBezTo>
                      <a:cubicBezTo>
                        <a:pt x="128366" y="26857"/>
                        <a:pt x="128441" y="49829"/>
                        <a:pt x="128441" y="72801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7C1C47EB-9B61-0E04-350B-63BA65F4F43A}"/>
                    </a:ext>
                  </a:extLst>
                </p:cNvPr>
                <p:cNvSpPr/>
                <p:nvPr/>
              </p:nvSpPr>
              <p:spPr>
                <a:xfrm>
                  <a:off x="10578846" y="3784405"/>
                  <a:ext cx="103072" cy="145490"/>
                </a:xfrm>
                <a:custGeom>
                  <a:avLst/>
                  <a:gdLst>
                    <a:gd name="connsiteX0" fmla="*/ 102990 w 103072"/>
                    <a:gd name="connsiteY0" fmla="*/ 58509 h 145490"/>
                    <a:gd name="connsiteX1" fmla="*/ 103040 w 103072"/>
                    <a:gd name="connsiteY1" fmla="*/ 111868 h 145490"/>
                    <a:gd name="connsiteX2" fmla="*/ 100757 w 103072"/>
                    <a:gd name="connsiteY2" fmla="*/ 119246 h 145490"/>
                    <a:gd name="connsiteX3" fmla="*/ 84249 w 103072"/>
                    <a:gd name="connsiteY3" fmla="*/ 142577 h 145490"/>
                    <a:gd name="connsiteX4" fmla="*/ 78813 w 103072"/>
                    <a:gd name="connsiteY4" fmla="*/ 145490 h 145490"/>
                    <a:gd name="connsiteX5" fmla="*/ 4198 w 103072"/>
                    <a:gd name="connsiteY5" fmla="*/ 145490 h 145490"/>
                    <a:gd name="connsiteX6" fmla="*/ 36 w 103072"/>
                    <a:gd name="connsiteY6" fmla="*/ 141259 h 145490"/>
                    <a:gd name="connsiteX7" fmla="*/ 4 w 103072"/>
                    <a:gd name="connsiteY7" fmla="*/ 106811 h 145490"/>
                    <a:gd name="connsiteX8" fmla="*/ 4488 w 103072"/>
                    <a:gd name="connsiteY8" fmla="*/ 102593 h 145490"/>
                    <a:gd name="connsiteX9" fmla="*/ 55917 w 103072"/>
                    <a:gd name="connsiteY9" fmla="*/ 102750 h 145490"/>
                    <a:gd name="connsiteX10" fmla="*/ 60079 w 103072"/>
                    <a:gd name="connsiteY10" fmla="*/ 98620 h 145490"/>
                    <a:gd name="connsiteX11" fmla="*/ 59902 w 103072"/>
                    <a:gd name="connsiteY11" fmla="*/ 4507 h 145490"/>
                    <a:gd name="connsiteX12" fmla="*/ 64537 w 103072"/>
                    <a:gd name="connsiteY12" fmla="*/ 5 h 145490"/>
                    <a:gd name="connsiteX13" fmla="*/ 99099 w 103072"/>
                    <a:gd name="connsiteY13" fmla="*/ 5 h 145490"/>
                    <a:gd name="connsiteX14" fmla="*/ 103071 w 103072"/>
                    <a:gd name="connsiteY14" fmla="*/ 3870 h 145490"/>
                    <a:gd name="connsiteX15" fmla="*/ 102990 w 103072"/>
                    <a:gd name="connsiteY15" fmla="*/ 58509 h 145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072" h="145490">
                      <a:moveTo>
                        <a:pt x="102990" y="58509"/>
                      </a:moveTo>
                      <a:cubicBezTo>
                        <a:pt x="102990" y="76291"/>
                        <a:pt x="102939" y="94080"/>
                        <a:pt x="103040" y="111868"/>
                      </a:cubicBezTo>
                      <a:cubicBezTo>
                        <a:pt x="103135" y="114515"/>
                        <a:pt x="102330" y="117115"/>
                        <a:pt x="100757" y="119246"/>
                      </a:cubicBezTo>
                      <a:cubicBezTo>
                        <a:pt x="95150" y="126943"/>
                        <a:pt x="89647" y="134720"/>
                        <a:pt x="84249" y="142577"/>
                      </a:cubicBezTo>
                      <a:cubicBezTo>
                        <a:pt x="82843" y="144620"/>
                        <a:pt x="81392" y="145503"/>
                        <a:pt x="78813" y="145490"/>
                      </a:cubicBezTo>
                      <a:cubicBezTo>
                        <a:pt x="53944" y="145385"/>
                        <a:pt x="29072" y="145385"/>
                        <a:pt x="4198" y="145490"/>
                      </a:cubicBezTo>
                      <a:cubicBezTo>
                        <a:pt x="805" y="145490"/>
                        <a:pt x="-15" y="144507"/>
                        <a:pt x="36" y="141259"/>
                      </a:cubicBezTo>
                      <a:cubicBezTo>
                        <a:pt x="219" y="129783"/>
                        <a:pt x="282" y="118288"/>
                        <a:pt x="4" y="106811"/>
                      </a:cubicBezTo>
                      <a:cubicBezTo>
                        <a:pt x="-84" y="103103"/>
                        <a:pt x="1171" y="102561"/>
                        <a:pt x="4488" y="102593"/>
                      </a:cubicBezTo>
                      <a:cubicBezTo>
                        <a:pt x="21633" y="102757"/>
                        <a:pt x="38778" y="102593"/>
                        <a:pt x="55917" y="102750"/>
                      </a:cubicBezTo>
                      <a:cubicBezTo>
                        <a:pt x="59228" y="102782"/>
                        <a:pt x="60092" y="101924"/>
                        <a:pt x="60079" y="98620"/>
                      </a:cubicBezTo>
                      <a:cubicBezTo>
                        <a:pt x="59947" y="67249"/>
                        <a:pt x="60079" y="35878"/>
                        <a:pt x="59902" y="4507"/>
                      </a:cubicBezTo>
                      <a:cubicBezTo>
                        <a:pt x="59902" y="724"/>
                        <a:pt x="60930" y="-71"/>
                        <a:pt x="64537" y="5"/>
                      </a:cubicBezTo>
                      <a:cubicBezTo>
                        <a:pt x="76051" y="244"/>
                        <a:pt x="87578" y="207"/>
                        <a:pt x="99099" y="5"/>
                      </a:cubicBezTo>
                      <a:cubicBezTo>
                        <a:pt x="102176" y="-46"/>
                        <a:pt x="103103" y="635"/>
                        <a:pt x="103071" y="3870"/>
                      </a:cubicBezTo>
                      <a:cubicBezTo>
                        <a:pt x="102895" y="22094"/>
                        <a:pt x="102990" y="40298"/>
                        <a:pt x="102990" y="58509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320FAA3E-5E2F-3364-9C6B-46DD2A9CF0DF}"/>
                    </a:ext>
                  </a:extLst>
                </p:cNvPr>
                <p:cNvSpPr/>
                <p:nvPr/>
              </p:nvSpPr>
              <p:spPr>
                <a:xfrm>
                  <a:off x="10709656" y="3783604"/>
                  <a:ext cx="43105" cy="145468"/>
                </a:xfrm>
                <a:custGeom>
                  <a:avLst/>
                  <a:gdLst>
                    <a:gd name="connsiteX0" fmla="*/ 43037 w 43105"/>
                    <a:gd name="connsiteY0" fmla="*/ 72836 h 145468"/>
                    <a:gd name="connsiteX1" fmla="*/ 43106 w 43105"/>
                    <a:gd name="connsiteY1" fmla="*/ 140937 h 145468"/>
                    <a:gd name="connsiteX2" fmla="*/ 38805 w 43105"/>
                    <a:gd name="connsiteY2" fmla="*/ 145465 h 145468"/>
                    <a:gd name="connsiteX3" fmla="*/ 3386 w 43105"/>
                    <a:gd name="connsiteY3" fmla="*/ 145427 h 145468"/>
                    <a:gd name="connsiteX4" fmla="*/ 0 w 43105"/>
                    <a:gd name="connsiteY4" fmla="*/ 142148 h 145468"/>
                    <a:gd name="connsiteX5" fmla="*/ 38 w 43105"/>
                    <a:gd name="connsiteY5" fmla="*/ 31596 h 145468"/>
                    <a:gd name="connsiteX6" fmla="*/ 1356 w 43105"/>
                    <a:gd name="connsiteY6" fmla="*/ 27296 h 145468"/>
                    <a:gd name="connsiteX7" fmla="*/ 19056 w 43105"/>
                    <a:gd name="connsiteY7" fmla="*/ 2237 h 145468"/>
                    <a:gd name="connsiteX8" fmla="*/ 23596 w 43105"/>
                    <a:gd name="connsiteY8" fmla="*/ 11 h 145468"/>
                    <a:gd name="connsiteX9" fmla="*/ 39619 w 43105"/>
                    <a:gd name="connsiteY9" fmla="*/ 11 h 145468"/>
                    <a:gd name="connsiteX10" fmla="*/ 43100 w 43105"/>
                    <a:gd name="connsiteY10" fmla="*/ 3498 h 145468"/>
                    <a:gd name="connsiteX11" fmla="*/ 43037 w 43105"/>
                    <a:gd name="connsiteY11" fmla="*/ 72836 h 145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105" h="145468">
                      <a:moveTo>
                        <a:pt x="43037" y="72836"/>
                      </a:moveTo>
                      <a:cubicBezTo>
                        <a:pt x="43037" y="95536"/>
                        <a:pt x="42974" y="118237"/>
                        <a:pt x="43106" y="140937"/>
                      </a:cubicBezTo>
                      <a:cubicBezTo>
                        <a:pt x="43106" y="144260"/>
                        <a:pt x="42475" y="145547"/>
                        <a:pt x="38805" y="145465"/>
                      </a:cubicBezTo>
                      <a:cubicBezTo>
                        <a:pt x="27007" y="145219"/>
                        <a:pt x="15191" y="145307"/>
                        <a:pt x="3386" y="145427"/>
                      </a:cubicBezTo>
                      <a:cubicBezTo>
                        <a:pt x="864" y="145427"/>
                        <a:pt x="-6" y="144796"/>
                        <a:pt x="0" y="142148"/>
                      </a:cubicBezTo>
                      <a:cubicBezTo>
                        <a:pt x="76" y="105297"/>
                        <a:pt x="88" y="68447"/>
                        <a:pt x="38" y="31596"/>
                      </a:cubicBezTo>
                      <a:cubicBezTo>
                        <a:pt x="-6" y="30057"/>
                        <a:pt x="457" y="28546"/>
                        <a:pt x="1356" y="27296"/>
                      </a:cubicBezTo>
                      <a:cubicBezTo>
                        <a:pt x="7300" y="18980"/>
                        <a:pt x="13200" y="10627"/>
                        <a:pt x="19056" y="2237"/>
                      </a:cubicBezTo>
                      <a:cubicBezTo>
                        <a:pt x="20222" y="553"/>
                        <a:pt x="21578" y="-40"/>
                        <a:pt x="23596" y="11"/>
                      </a:cubicBezTo>
                      <a:cubicBezTo>
                        <a:pt x="28937" y="149"/>
                        <a:pt x="34284" y="219"/>
                        <a:pt x="39619" y="11"/>
                      </a:cubicBezTo>
                      <a:cubicBezTo>
                        <a:pt x="42406" y="-109"/>
                        <a:pt x="43112" y="761"/>
                        <a:pt x="43100" y="3498"/>
                      </a:cubicBezTo>
                      <a:cubicBezTo>
                        <a:pt x="42993" y="26596"/>
                        <a:pt x="43037" y="49719"/>
                        <a:pt x="43037" y="728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E4137B3-6D5C-99CF-1199-A8D94B2339D0}"/>
                    </a:ext>
                  </a:extLst>
                </p:cNvPr>
                <p:cNvSpPr/>
                <p:nvPr/>
              </p:nvSpPr>
              <p:spPr>
                <a:xfrm>
                  <a:off x="10963537" y="3863878"/>
                  <a:ext cx="61142" cy="64486"/>
                </a:xfrm>
                <a:custGeom>
                  <a:avLst/>
                  <a:gdLst>
                    <a:gd name="connsiteX0" fmla="*/ 30463 w 61142"/>
                    <a:gd name="connsiteY0" fmla="*/ 32975 h 64486"/>
                    <a:gd name="connsiteX1" fmla="*/ 48050 w 61142"/>
                    <a:gd name="connsiteY1" fmla="*/ 3092 h 64486"/>
                    <a:gd name="connsiteX2" fmla="*/ 60522 w 61142"/>
                    <a:gd name="connsiteY2" fmla="*/ 570 h 64486"/>
                    <a:gd name="connsiteX3" fmla="*/ 61077 w 61142"/>
                    <a:gd name="connsiteY3" fmla="*/ 3332 h 64486"/>
                    <a:gd name="connsiteX4" fmla="*/ 61134 w 61142"/>
                    <a:gd name="connsiteY4" fmla="*/ 61301 h 64486"/>
                    <a:gd name="connsiteX5" fmla="*/ 58151 w 61142"/>
                    <a:gd name="connsiteY5" fmla="*/ 64453 h 64486"/>
                    <a:gd name="connsiteX6" fmla="*/ 49853 w 61142"/>
                    <a:gd name="connsiteY6" fmla="*/ 56590 h 64486"/>
                    <a:gd name="connsiteX7" fmla="*/ 49853 w 61142"/>
                    <a:gd name="connsiteY7" fmla="*/ 22691 h 64486"/>
                    <a:gd name="connsiteX8" fmla="*/ 48977 w 61142"/>
                    <a:gd name="connsiteY8" fmla="*/ 22356 h 64486"/>
                    <a:gd name="connsiteX9" fmla="*/ 44304 w 61142"/>
                    <a:gd name="connsiteY9" fmla="*/ 30289 h 64486"/>
                    <a:gd name="connsiteX10" fmla="*/ 35344 w 61142"/>
                    <a:gd name="connsiteY10" fmla="*/ 45461 h 64486"/>
                    <a:gd name="connsiteX11" fmla="*/ 25513 w 61142"/>
                    <a:gd name="connsiteY11" fmla="*/ 45335 h 64486"/>
                    <a:gd name="connsiteX12" fmla="*/ 11830 w 61142"/>
                    <a:gd name="connsiteY12" fmla="*/ 22161 h 64486"/>
                    <a:gd name="connsiteX13" fmla="*/ 11054 w 61142"/>
                    <a:gd name="connsiteY13" fmla="*/ 26398 h 64486"/>
                    <a:gd name="connsiteX14" fmla="*/ 11054 w 61142"/>
                    <a:gd name="connsiteY14" fmla="*/ 60847 h 64486"/>
                    <a:gd name="connsiteX15" fmla="*/ 7725 w 61142"/>
                    <a:gd name="connsiteY15" fmla="*/ 64485 h 64486"/>
                    <a:gd name="connsiteX16" fmla="*/ 69 w 61142"/>
                    <a:gd name="connsiteY16" fmla="*/ 56798 h 64486"/>
                    <a:gd name="connsiteX17" fmla="*/ 0 w 61142"/>
                    <a:gd name="connsiteY17" fmla="*/ 4291 h 64486"/>
                    <a:gd name="connsiteX18" fmla="*/ 3840 w 61142"/>
                    <a:gd name="connsiteY18" fmla="*/ 192 h 64486"/>
                    <a:gd name="connsiteX19" fmla="*/ 14989 w 61142"/>
                    <a:gd name="connsiteY19" fmla="*/ 6397 h 64486"/>
                    <a:gd name="connsiteX20" fmla="*/ 30463 w 61142"/>
                    <a:gd name="connsiteY20" fmla="*/ 32975 h 6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142" h="64486">
                      <a:moveTo>
                        <a:pt x="30463" y="32975"/>
                      </a:moveTo>
                      <a:cubicBezTo>
                        <a:pt x="36567" y="22602"/>
                        <a:pt x="42299" y="12841"/>
                        <a:pt x="48050" y="3092"/>
                      </a:cubicBezTo>
                      <a:cubicBezTo>
                        <a:pt x="49355" y="873"/>
                        <a:pt x="58561" y="-975"/>
                        <a:pt x="60522" y="570"/>
                      </a:cubicBezTo>
                      <a:cubicBezTo>
                        <a:pt x="61424" y="1289"/>
                        <a:pt x="61077" y="2386"/>
                        <a:pt x="61077" y="3332"/>
                      </a:cubicBezTo>
                      <a:cubicBezTo>
                        <a:pt x="61077" y="22653"/>
                        <a:pt x="61077" y="41980"/>
                        <a:pt x="61134" y="61301"/>
                      </a:cubicBezTo>
                      <a:cubicBezTo>
                        <a:pt x="61134" y="63590"/>
                        <a:pt x="60642" y="64409"/>
                        <a:pt x="58151" y="64453"/>
                      </a:cubicBezTo>
                      <a:cubicBezTo>
                        <a:pt x="49853" y="64573"/>
                        <a:pt x="49853" y="64693"/>
                        <a:pt x="49853" y="56590"/>
                      </a:cubicBezTo>
                      <a:lnTo>
                        <a:pt x="49853" y="22691"/>
                      </a:lnTo>
                      <a:lnTo>
                        <a:pt x="48977" y="22356"/>
                      </a:lnTo>
                      <a:cubicBezTo>
                        <a:pt x="47417" y="24997"/>
                        <a:pt x="45860" y="27641"/>
                        <a:pt x="44304" y="30289"/>
                      </a:cubicBezTo>
                      <a:cubicBezTo>
                        <a:pt x="41320" y="35334"/>
                        <a:pt x="38333" y="40391"/>
                        <a:pt x="35344" y="45461"/>
                      </a:cubicBezTo>
                      <a:cubicBezTo>
                        <a:pt x="32601" y="50083"/>
                        <a:pt x="28287" y="50020"/>
                        <a:pt x="25513" y="45335"/>
                      </a:cubicBezTo>
                      <a:cubicBezTo>
                        <a:pt x="20973" y="37654"/>
                        <a:pt x="16439" y="29974"/>
                        <a:pt x="11830" y="22161"/>
                      </a:cubicBezTo>
                      <a:cubicBezTo>
                        <a:pt x="10505" y="23630"/>
                        <a:pt x="11060" y="25087"/>
                        <a:pt x="11054" y="26398"/>
                      </a:cubicBezTo>
                      <a:cubicBezTo>
                        <a:pt x="11004" y="37881"/>
                        <a:pt x="10966" y="49364"/>
                        <a:pt x="11054" y="60847"/>
                      </a:cubicBezTo>
                      <a:cubicBezTo>
                        <a:pt x="11054" y="63369"/>
                        <a:pt x="10745" y="64529"/>
                        <a:pt x="7725" y="64485"/>
                      </a:cubicBezTo>
                      <a:cubicBezTo>
                        <a:pt x="69" y="64372"/>
                        <a:pt x="69" y="64548"/>
                        <a:pt x="69" y="56798"/>
                      </a:cubicBezTo>
                      <a:cubicBezTo>
                        <a:pt x="69" y="39294"/>
                        <a:pt x="139" y="21789"/>
                        <a:pt x="0" y="4291"/>
                      </a:cubicBezTo>
                      <a:cubicBezTo>
                        <a:pt x="0" y="1289"/>
                        <a:pt x="593" y="413"/>
                        <a:pt x="3840" y="192"/>
                      </a:cubicBezTo>
                      <a:cubicBezTo>
                        <a:pt x="9219" y="-174"/>
                        <a:pt x="12416" y="1358"/>
                        <a:pt x="14989" y="6397"/>
                      </a:cubicBezTo>
                      <a:cubicBezTo>
                        <a:pt x="19573" y="15338"/>
                        <a:pt x="25059" y="23807"/>
                        <a:pt x="30463" y="32975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F2C0F514-4013-9288-3AA2-E1CD596ABF24}"/>
                    </a:ext>
                  </a:extLst>
                </p:cNvPr>
                <p:cNvSpPr/>
                <p:nvPr/>
              </p:nvSpPr>
              <p:spPr>
                <a:xfrm>
                  <a:off x="10865761" y="3784543"/>
                  <a:ext cx="52343" cy="64990"/>
                </a:xfrm>
                <a:custGeom>
                  <a:avLst/>
                  <a:gdLst>
                    <a:gd name="connsiteX0" fmla="*/ 11243 w 52343"/>
                    <a:gd name="connsiteY0" fmla="*/ 20613 h 64990"/>
                    <a:gd name="connsiteX1" fmla="*/ 11350 w 52343"/>
                    <a:gd name="connsiteY1" fmla="*/ 59948 h 64990"/>
                    <a:gd name="connsiteX2" fmla="*/ 6306 w 52343"/>
                    <a:gd name="connsiteY2" fmla="*/ 64935 h 64990"/>
                    <a:gd name="connsiteX3" fmla="*/ 0 w 52343"/>
                    <a:gd name="connsiteY3" fmla="*/ 58768 h 64990"/>
                    <a:gd name="connsiteX4" fmla="*/ 0 w 52343"/>
                    <a:gd name="connsiteY4" fmla="*/ 8361 h 64990"/>
                    <a:gd name="connsiteX5" fmla="*/ 8380 w 52343"/>
                    <a:gd name="connsiteY5" fmla="*/ 18 h 64990"/>
                    <a:gd name="connsiteX6" fmla="*/ 13356 w 52343"/>
                    <a:gd name="connsiteY6" fmla="*/ 2969 h 64990"/>
                    <a:gd name="connsiteX7" fmla="*/ 38131 w 52343"/>
                    <a:gd name="connsiteY7" fmla="*/ 40444 h 64990"/>
                    <a:gd name="connsiteX8" fmla="*/ 40552 w 52343"/>
                    <a:gd name="connsiteY8" fmla="*/ 43862 h 64990"/>
                    <a:gd name="connsiteX9" fmla="*/ 41309 w 52343"/>
                    <a:gd name="connsiteY9" fmla="*/ 40192 h 64990"/>
                    <a:gd name="connsiteX10" fmla="*/ 41271 w 52343"/>
                    <a:gd name="connsiteY10" fmla="*/ 4066 h 64990"/>
                    <a:gd name="connsiteX11" fmla="*/ 45181 w 52343"/>
                    <a:gd name="connsiteY11" fmla="*/ 5 h 64990"/>
                    <a:gd name="connsiteX12" fmla="*/ 52281 w 52343"/>
                    <a:gd name="connsiteY12" fmla="*/ 7118 h 64990"/>
                    <a:gd name="connsiteX13" fmla="*/ 52344 w 52343"/>
                    <a:gd name="connsiteY13" fmla="*/ 60887 h 64990"/>
                    <a:gd name="connsiteX14" fmla="*/ 48504 w 52343"/>
                    <a:gd name="connsiteY14" fmla="*/ 64841 h 64990"/>
                    <a:gd name="connsiteX15" fmla="*/ 47665 w 52343"/>
                    <a:gd name="connsiteY15" fmla="*/ 64841 h 64990"/>
                    <a:gd name="connsiteX16" fmla="*/ 37765 w 52343"/>
                    <a:gd name="connsiteY16" fmla="*/ 59796 h 64990"/>
                    <a:gd name="connsiteX17" fmla="*/ 12050 w 52343"/>
                    <a:gd name="connsiteY17" fmla="*/ 20461 h 64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343" h="64990">
                      <a:moveTo>
                        <a:pt x="11243" y="20613"/>
                      </a:moveTo>
                      <a:cubicBezTo>
                        <a:pt x="11243" y="33728"/>
                        <a:pt x="11054" y="46838"/>
                        <a:pt x="11350" y="59948"/>
                      </a:cubicBezTo>
                      <a:cubicBezTo>
                        <a:pt x="11445" y="64065"/>
                        <a:pt x="10322" y="65169"/>
                        <a:pt x="6306" y="64935"/>
                      </a:cubicBezTo>
                      <a:cubicBezTo>
                        <a:pt x="44" y="64570"/>
                        <a:pt x="0" y="64841"/>
                        <a:pt x="0" y="58768"/>
                      </a:cubicBezTo>
                      <a:cubicBezTo>
                        <a:pt x="0" y="41953"/>
                        <a:pt x="0" y="25151"/>
                        <a:pt x="0" y="8361"/>
                      </a:cubicBezTo>
                      <a:cubicBezTo>
                        <a:pt x="0" y="-45"/>
                        <a:pt x="0" y="75"/>
                        <a:pt x="8380" y="18"/>
                      </a:cubicBezTo>
                      <a:cubicBezTo>
                        <a:pt x="10903" y="18"/>
                        <a:pt x="12113" y="1071"/>
                        <a:pt x="13356" y="2969"/>
                      </a:cubicBezTo>
                      <a:cubicBezTo>
                        <a:pt x="21591" y="15499"/>
                        <a:pt x="29858" y="27940"/>
                        <a:pt x="38131" y="40444"/>
                      </a:cubicBezTo>
                      <a:cubicBezTo>
                        <a:pt x="38887" y="41585"/>
                        <a:pt x="39713" y="42689"/>
                        <a:pt x="40552" y="43862"/>
                      </a:cubicBezTo>
                      <a:cubicBezTo>
                        <a:pt x="41851" y="42683"/>
                        <a:pt x="41303" y="41339"/>
                        <a:pt x="41309" y="40192"/>
                      </a:cubicBezTo>
                      <a:cubicBezTo>
                        <a:pt x="41359" y="28154"/>
                        <a:pt x="41435" y="16110"/>
                        <a:pt x="41271" y="4066"/>
                      </a:cubicBezTo>
                      <a:cubicBezTo>
                        <a:pt x="41233" y="1046"/>
                        <a:pt x="41902" y="-89"/>
                        <a:pt x="45181" y="5"/>
                      </a:cubicBezTo>
                      <a:cubicBezTo>
                        <a:pt x="52274" y="214"/>
                        <a:pt x="52281" y="5"/>
                        <a:pt x="52281" y="7118"/>
                      </a:cubicBezTo>
                      <a:cubicBezTo>
                        <a:pt x="52281" y="25039"/>
                        <a:pt x="52211" y="42966"/>
                        <a:pt x="52344" y="60887"/>
                      </a:cubicBezTo>
                      <a:cubicBezTo>
                        <a:pt x="52344" y="63870"/>
                        <a:pt x="51839" y="65484"/>
                        <a:pt x="48504" y="64841"/>
                      </a:cubicBezTo>
                      <a:cubicBezTo>
                        <a:pt x="48226" y="64797"/>
                        <a:pt x="47943" y="64797"/>
                        <a:pt x="47665" y="64841"/>
                      </a:cubicBezTo>
                      <a:cubicBezTo>
                        <a:pt x="43175" y="65471"/>
                        <a:pt x="40420" y="64172"/>
                        <a:pt x="37765" y="59796"/>
                      </a:cubicBezTo>
                      <a:cubicBezTo>
                        <a:pt x="29675" y="46397"/>
                        <a:pt x="20689" y="33533"/>
                        <a:pt x="12050" y="2046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72405089-9E2D-3647-FAD1-553871F990ED}"/>
                    </a:ext>
                  </a:extLst>
                </p:cNvPr>
                <p:cNvSpPr/>
                <p:nvPr/>
              </p:nvSpPr>
              <p:spPr>
                <a:xfrm>
                  <a:off x="11066011" y="3784522"/>
                  <a:ext cx="47823" cy="64932"/>
                </a:xfrm>
                <a:custGeom>
                  <a:avLst/>
                  <a:gdLst>
                    <a:gd name="connsiteX0" fmla="*/ 36089 w 47823"/>
                    <a:gd name="connsiteY0" fmla="*/ 39311 h 64932"/>
                    <a:gd name="connsiteX1" fmla="*/ 47824 w 47823"/>
                    <a:gd name="connsiteY1" fmla="*/ 64874 h 64932"/>
                    <a:gd name="connsiteX2" fmla="*/ 36473 w 47823"/>
                    <a:gd name="connsiteY2" fmla="*/ 64874 h 64932"/>
                    <a:gd name="connsiteX3" fmla="*/ 34115 w 47823"/>
                    <a:gd name="connsiteY3" fmla="*/ 62503 h 64932"/>
                    <a:gd name="connsiteX4" fmla="*/ 30331 w 47823"/>
                    <a:gd name="connsiteY4" fmla="*/ 50522 h 64932"/>
                    <a:gd name="connsiteX5" fmla="*/ 19416 w 47823"/>
                    <a:gd name="connsiteY5" fmla="*/ 42703 h 64932"/>
                    <a:gd name="connsiteX6" fmla="*/ 11055 w 47823"/>
                    <a:gd name="connsiteY6" fmla="*/ 50831 h 64932"/>
                    <a:gd name="connsiteX7" fmla="*/ 11124 w 47823"/>
                    <a:gd name="connsiteY7" fmla="*/ 60920 h 64932"/>
                    <a:gd name="connsiteX8" fmla="*/ 6906 w 47823"/>
                    <a:gd name="connsiteY8" fmla="*/ 64924 h 64932"/>
                    <a:gd name="connsiteX9" fmla="*/ 83 w 47823"/>
                    <a:gd name="connsiteY9" fmla="*/ 58146 h 64932"/>
                    <a:gd name="connsiteX10" fmla="*/ 1 w 47823"/>
                    <a:gd name="connsiteY10" fmla="*/ 3916 h 64932"/>
                    <a:gd name="connsiteX11" fmla="*/ 3961 w 47823"/>
                    <a:gd name="connsiteY11" fmla="*/ 20 h 64932"/>
                    <a:gd name="connsiteX12" fmla="*/ 26693 w 47823"/>
                    <a:gd name="connsiteY12" fmla="*/ 499 h 64932"/>
                    <a:gd name="connsiteX13" fmla="*/ 45730 w 47823"/>
                    <a:gd name="connsiteY13" fmla="*/ 15002 h 64932"/>
                    <a:gd name="connsiteX14" fmla="*/ 36089 w 47823"/>
                    <a:gd name="connsiteY14" fmla="*/ 39311 h 64932"/>
                    <a:gd name="connsiteX15" fmla="*/ 18823 w 47823"/>
                    <a:gd name="connsiteY15" fmla="*/ 9863 h 64932"/>
                    <a:gd name="connsiteX16" fmla="*/ 18823 w 47823"/>
                    <a:gd name="connsiteY16" fmla="*/ 9951 h 64932"/>
                    <a:gd name="connsiteX17" fmla="*/ 13350 w 47823"/>
                    <a:gd name="connsiteY17" fmla="*/ 9951 h 64932"/>
                    <a:gd name="connsiteX18" fmla="*/ 11023 w 47823"/>
                    <a:gd name="connsiteY18" fmla="*/ 12398 h 64932"/>
                    <a:gd name="connsiteX19" fmla="*/ 11023 w 47823"/>
                    <a:gd name="connsiteY19" fmla="*/ 30445 h 64932"/>
                    <a:gd name="connsiteX20" fmla="*/ 12915 w 47823"/>
                    <a:gd name="connsiteY20" fmla="*/ 32841 h 64932"/>
                    <a:gd name="connsiteX21" fmla="*/ 26340 w 47823"/>
                    <a:gd name="connsiteY21" fmla="*/ 32311 h 64932"/>
                    <a:gd name="connsiteX22" fmla="*/ 35407 w 47823"/>
                    <a:gd name="connsiteY22" fmla="*/ 20242 h 64932"/>
                    <a:gd name="connsiteX23" fmla="*/ 25520 w 47823"/>
                    <a:gd name="connsiteY23" fmla="*/ 10247 h 64932"/>
                    <a:gd name="connsiteX24" fmla="*/ 18823 w 47823"/>
                    <a:gd name="connsiteY24" fmla="*/ 9838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7823" h="64932">
                      <a:moveTo>
                        <a:pt x="36089" y="39311"/>
                      </a:moveTo>
                      <a:cubicBezTo>
                        <a:pt x="42508" y="46442"/>
                        <a:pt x="43794" y="55838"/>
                        <a:pt x="47824" y="64874"/>
                      </a:cubicBezTo>
                      <a:cubicBezTo>
                        <a:pt x="43637" y="64874"/>
                        <a:pt x="40067" y="64805"/>
                        <a:pt x="36473" y="64874"/>
                      </a:cubicBezTo>
                      <a:cubicBezTo>
                        <a:pt x="34676" y="64924"/>
                        <a:pt x="34487" y="63682"/>
                        <a:pt x="34115" y="62503"/>
                      </a:cubicBezTo>
                      <a:cubicBezTo>
                        <a:pt x="32854" y="58511"/>
                        <a:pt x="31637" y="54501"/>
                        <a:pt x="30331" y="50522"/>
                      </a:cubicBezTo>
                      <a:cubicBezTo>
                        <a:pt x="28389" y="44752"/>
                        <a:pt x="25514" y="42741"/>
                        <a:pt x="19416" y="42703"/>
                      </a:cubicBezTo>
                      <a:cubicBezTo>
                        <a:pt x="11055" y="42653"/>
                        <a:pt x="11055" y="42653"/>
                        <a:pt x="11055" y="50831"/>
                      </a:cubicBezTo>
                      <a:cubicBezTo>
                        <a:pt x="11055" y="54192"/>
                        <a:pt x="10777" y="57585"/>
                        <a:pt x="11124" y="60920"/>
                      </a:cubicBezTo>
                      <a:cubicBezTo>
                        <a:pt x="11496" y="64439"/>
                        <a:pt x="10008" y="65013"/>
                        <a:pt x="6906" y="64924"/>
                      </a:cubicBezTo>
                      <a:cubicBezTo>
                        <a:pt x="89" y="64729"/>
                        <a:pt x="83" y="64880"/>
                        <a:pt x="83" y="58146"/>
                      </a:cubicBezTo>
                      <a:cubicBezTo>
                        <a:pt x="83" y="40074"/>
                        <a:pt x="171" y="22008"/>
                        <a:pt x="1" y="3916"/>
                      </a:cubicBezTo>
                      <a:cubicBezTo>
                        <a:pt x="-31" y="732"/>
                        <a:pt x="814" y="-144"/>
                        <a:pt x="3961" y="20"/>
                      </a:cubicBezTo>
                      <a:cubicBezTo>
                        <a:pt x="11528" y="417"/>
                        <a:pt x="19158" y="-529"/>
                        <a:pt x="26693" y="499"/>
                      </a:cubicBezTo>
                      <a:cubicBezTo>
                        <a:pt x="35685" y="1722"/>
                        <a:pt x="43233" y="5228"/>
                        <a:pt x="45730" y="15002"/>
                      </a:cubicBezTo>
                      <a:cubicBezTo>
                        <a:pt x="48265" y="24908"/>
                        <a:pt x="45106" y="32727"/>
                        <a:pt x="36089" y="39311"/>
                      </a:cubicBezTo>
                      <a:close/>
                      <a:moveTo>
                        <a:pt x="18823" y="9863"/>
                      </a:moveTo>
                      <a:lnTo>
                        <a:pt x="18823" y="9951"/>
                      </a:lnTo>
                      <a:cubicBezTo>
                        <a:pt x="16995" y="9951"/>
                        <a:pt x="15160" y="10065"/>
                        <a:pt x="13350" y="9951"/>
                      </a:cubicBezTo>
                      <a:cubicBezTo>
                        <a:pt x="11420" y="9800"/>
                        <a:pt x="11004" y="10645"/>
                        <a:pt x="11023" y="12398"/>
                      </a:cubicBezTo>
                      <a:cubicBezTo>
                        <a:pt x="11111" y="18413"/>
                        <a:pt x="11074" y="24429"/>
                        <a:pt x="11023" y="30445"/>
                      </a:cubicBezTo>
                      <a:cubicBezTo>
                        <a:pt x="11023" y="31788"/>
                        <a:pt x="10960" y="32967"/>
                        <a:pt x="12915" y="32841"/>
                      </a:cubicBezTo>
                      <a:cubicBezTo>
                        <a:pt x="17386" y="32570"/>
                        <a:pt x="21901" y="33333"/>
                        <a:pt x="26340" y="32311"/>
                      </a:cubicBezTo>
                      <a:cubicBezTo>
                        <a:pt x="32942" y="30804"/>
                        <a:pt x="35742" y="27052"/>
                        <a:pt x="35407" y="20242"/>
                      </a:cubicBezTo>
                      <a:cubicBezTo>
                        <a:pt x="35124" y="14447"/>
                        <a:pt x="31933" y="11137"/>
                        <a:pt x="25520" y="10247"/>
                      </a:cubicBezTo>
                      <a:cubicBezTo>
                        <a:pt x="23332" y="9882"/>
                        <a:pt x="21068" y="9945"/>
                        <a:pt x="18823" y="9838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D7B928A5-DC0D-0BD6-29AC-2F02A0E5C98F}"/>
                    </a:ext>
                  </a:extLst>
                </p:cNvPr>
                <p:cNvSpPr/>
                <p:nvPr/>
              </p:nvSpPr>
              <p:spPr>
                <a:xfrm>
                  <a:off x="11221789" y="3784543"/>
                  <a:ext cx="64568" cy="64891"/>
                </a:xfrm>
                <a:custGeom>
                  <a:avLst/>
                  <a:gdLst>
                    <a:gd name="connsiteX0" fmla="*/ 0 w 64568"/>
                    <a:gd name="connsiteY0" fmla="*/ 64835 h 64891"/>
                    <a:gd name="connsiteX1" fmla="*/ 14503 w 64568"/>
                    <a:gd name="connsiteY1" fmla="*/ 29749 h 64891"/>
                    <a:gd name="connsiteX2" fmla="*/ 25173 w 64568"/>
                    <a:gd name="connsiteY2" fmla="*/ 3757 h 64891"/>
                    <a:gd name="connsiteX3" fmla="*/ 30589 w 64568"/>
                    <a:gd name="connsiteY3" fmla="*/ 5 h 64891"/>
                    <a:gd name="connsiteX4" fmla="*/ 41807 w 64568"/>
                    <a:gd name="connsiteY4" fmla="*/ 7572 h 64891"/>
                    <a:gd name="connsiteX5" fmla="*/ 63146 w 64568"/>
                    <a:gd name="connsiteY5" fmla="*/ 59090 h 64891"/>
                    <a:gd name="connsiteX6" fmla="*/ 64224 w 64568"/>
                    <a:gd name="connsiteY6" fmla="*/ 61820 h 64891"/>
                    <a:gd name="connsiteX7" fmla="*/ 61821 w 64568"/>
                    <a:gd name="connsiteY7" fmla="*/ 64879 h 64891"/>
                    <a:gd name="connsiteX8" fmla="*/ 50585 w 64568"/>
                    <a:gd name="connsiteY8" fmla="*/ 57633 h 64891"/>
                    <a:gd name="connsiteX9" fmla="*/ 37261 w 64568"/>
                    <a:gd name="connsiteY9" fmla="*/ 48837 h 64891"/>
                    <a:gd name="connsiteX10" fmla="*/ 21654 w 64568"/>
                    <a:gd name="connsiteY10" fmla="*/ 48780 h 64891"/>
                    <a:gd name="connsiteX11" fmla="*/ 17297 w 64568"/>
                    <a:gd name="connsiteY11" fmla="*/ 51624 h 64891"/>
                    <a:gd name="connsiteX12" fmla="*/ 13135 w 64568"/>
                    <a:gd name="connsiteY12" fmla="*/ 62571 h 64891"/>
                    <a:gd name="connsiteX13" fmla="*/ 10177 w 64568"/>
                    <a:gd name="connsiteY13" fmla="*/ 64835 h 64891"/>
                    <a:gd name="connsiteX14" fmla="*/ 0 w 64568"/>
                    <a:gd name="connsiteY14" fmla="*/ 64835 h 64891"/>
                    <a:gd name="connsiteX15" fmla="*/ 32739 w 64568"/>
                    <a:gd name="connsiteY15" fmla="*/ 14660 h 64891"/>
                    <a:gd name="connsiteX16" fmla="*/ 23621 w 64568"/>
                    <a:gd name="connsiteY16" fmla="*/ 36597 h 64891"/>
                    <a:gd name="connsiteX17" fmla="*/ 25683 w 64568"/>
                    <a:gd name="connsiteY17" fmla="*/ 39353 h 64891"/>
                    <a:gd name="connsiteX18" fmla="*/ 39953 w 64568"/>
                    <a:gd name="connsiteY18" fmla="*/ 39353 h 64891"/>
                    <a:gd name="connsiteX19" fmla="*/ 41845 w 64568"/>
                    <a:gd name="connsiteY19" fmla="*/ 36566 h 64891"/>
                    <a:gd name="connsiteX20" fmla="*/ 32739 w 64568"/>
                    <a:gd name="connsiteY20" fmla="*/ 14660 h 6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4568" h="64891">
                      <a:moveTo>
                        <a:pt x="0" y="64835"/>
                      </a:moveTo>
                      <a:cubicBezTo>
                        <a:pt x="5045" y="52690"/>
                        <a:pt x="9761" y="41220"/>
                        <a:pt x="14503" y="29749"/>
                      </a:cubicBezTo>
                      <a:cubicBezTo>
                        <a:pt x="18085" y="21092"/>
                        <a:pt x="21761" y="12478"/>
                        <a:pt x="25173" y="3757"/>
                      </a:cubicBezTo>
                      <a:cubicBezTo>
                        <a:pt x="26226" y="1065"/>
                        <a:pt x="27493" y="-89"/>
                        <a:pt x="30589" y="5"/>
                      </a:cubicBezTo>
                      <a:cubicBezTo>
                        <a:pt x="38679" y="239"/>
                        <a:pt x="38686" y="62"/>
                        <a:pt x="41807" y="7572"/>
                      </a:cubicBezTo>
                      <a:lnTo>
                        <a:pt x="63146" y="59090"/>
                      </a:lnTo>
                      <a:cubicBezTo>
                        <a:pt x="63518" y="59998"/>
                        <a:pt x="63890" y="60900"/>
                        <a:pt x="64224" y="61820"/>
                      </a:cubicBezTo>
                      <a:cubicBezTo>
                        <a:pt x="65069" y="64122"/>
                        <a:pt x="64394" y="64860"/>
                        <a:pt x="61821" y="64879"/>
                      </a:cubicBezTo>
                      <a:cubicBezTo>
                        <a:pt x="53687" y="64942"/>
                        <a:pt x="53687" y="65055"/>
                        <a:pt x="50585" y="57633"/>
                      </a:cubicBezTo>
                      <a:cubicBezTo>
                        <a:pt x="46896" y="48837"/>
                        <a:pt x="46896" y="48837"/>
                        <a:pt x="37261" y="48837"/>
                      </a:cubicBezTo>
                      <a:cubicBezTo>
                        <a:pt x="32058" y="48837"/>
                        <a:pt x="26850" y="48963"/>
                        <a:pt x="21654" y="48780"/>
                      </a:cubicBezTo>
                      <a:cubicBezTo>
                        <a:pt x="19314" y="48698"/>
                        <a:pt x="18060" y="49411"/>
                        <a:pt x="17297" y="51624"/>
                      </a:cubicBezTo>
                      <a:cubicBezTo>
                        <a:pt x="16036" y="55313"/>
                        <a:pt x="14409" y="58882"/>
                        <a:pt x="13135" y="62571"/>
                      </a:cubicBezTo>
                      <a:cubicBezTo>
                        <a:pt x="12599" y="64141"/>
                        <a:pt x="11874" y="64885"/>
                        <a:pt x="10177" y="64835"/>
                      </a:cubicBezTo>
                      <a:cubicBezTo>
                        <a:pt x="7094" y="64771"/>
                        <a:pt x="4004" y="64835"/>
                        <a:pt x="0" y="64835"/>
                      </a:cubicBezTo>
                      <a:close/>
                      <a:moveTo>
                        <a:pt x="32739" y="14660"/>
                      </a:moveTo>
                      <a:cubicBezTo>
                        <a:pt x="29498" y="22498"/>
                        <a:pt x="26661" y="29592"/>
                        <a:pt x="23621" y="36597"/>
                      </a:cubicBezTo>
                      <a:cubicBezTo>
                        <a:pt x="22524" y="39120"/>
                        <a:pt x="23527" y="39397"/>
                        <a:pt x="25683" y="39353"/>
                      </a:cubicBezTo>
                      <a:cubicBezTo>
                        <a:pt x="30438" y="39271"/>
                        <a:pt x="35205" y="39233"/>
                        <a:pt x="39953" y="39353"/>
                      </a:cubicBezTo>
                      <a:cubicBezTo>
                        <a:pt x="42368" y="39422"/>
                        <a:pt x="42841" y="38868"/>
                        <a:pt x="41845" y="36566"/>
                      </a:cubicBezTo>
                      <a:cubicBezTo>
                        <a:pt x="38805" y="29567"/>
                        <a:pt x="35962" y="22466"/>
                        <a:pt x="32739" y="14660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BE858F26-4262-13D1-FCAC-D6CD00F82307}"/>
                    </a:ext>
                  </a:extLst>
                </p:cNvPr>
                <p:cNvSpPr/>
                <p:nvPr/>
              </p:nvSpPr>
              <p:spPr>
                <a:xfrm>
                  <a:off x="10841603" y="3864295"/>
                  <a:ext cx="63285" cy="64429"/>
                </a:xfrm>
                <a:custGeom>
                  <a:avLst/>
                  <a:gdLst>
                    <a:gd name="connsiteX0" fmla="*/ 57099 w 63285"/>
                    <a:gd name="connsiteY0" fmla="*/ 64118 h 64429"/>
                    <a:gd name="connsiteX1" fmla="*/ 50163 w 63285"/>
                    <a:gd name="connsiteY1" fmla="*/ 59244 h 64429"/>
                    <a:gd name="connsiteX2" fmla="*/ 34979 w 63285"/>
                    <a:gd name="connsiteY2" fmla="*/ 48984 h 64429"/>
                    <a:gd name="connsiteX3" fmla="*/ 20236 w 63285"/>
                    <a:gd name="connsiteY3" fmla="*/ 48940 h 64429"/>
                    <a:gd name="connsiteX4" fmla="*/ 16509 w 63285"/>
                    <a:gd name="connsiteY4" fmla="*/ 51400 h 64429"/>
                    <a:gd name="connsiteX5" fmla="*/ 14466 w 63285"/>
                    <a:gd name="connsiteY5" fmla="*/ 56444 h 64429"/>
                    <a:gd name="connsiteX6" fmla="*/ 2485 w 63285"/>
                    <a:gd name="connsiteY6" fmla="*/ 64181 h 64429"/>
                    <a:gd name="connsiteX7" fmla="*/ 594 w 63285"/>
                    <a:gd name="connsiteY7" fmla="*/ 60984 h 64429"/>
                    <a:gd name="connsiteX8" fmla="*/ 16661 w 63285"/>
                    <a:gd name="connsiteY8" fmla="*/ 22292 h 64429"/>
                    <a:gd name="connsiteX9" fmla="*/ 24448 w 63285"/>
                    <a:gd name="connsiteY9" fmla="*/ 3312 h 64429"/>
                    <a:gd name="connsiteX10" fmla="*/ 29272 w 63285"/>
                    <a:gd name="connsiteY10" fmla="*/ 2 h 64429"/>
                    <a:gd name="connsiteX11" fmla="*/ 40818 w 63285"/>
                    <a:gd name="connsiteY11" fmla="*/ 7568 h 64429"/>
                    <a:gd name="connsiteX12" fmla="*/ 61835 w 63285"/>
                    <a:gd name="connsiteY12" fmla="*/ 58248 h 64429"/>
                    <a:gd name="connsiteX13" fmla="*/ 57099 w 63285"/>
                    <a:gd name="connsiteY13" fmla="*/ 64118 h 64429"/>
                    <a:gd name="connsiteX14" fmla="*/ 31763 w 63285"/>
                    <a:gd name="connsiteY14" fmla="*/ 14776 h 64429"/>
                    <a:gd name="connsiteX15" fmla="*/ 22531 w 63285"/>
                    <a:gd name="connsiteY15" fmla="*/ 37004 h 64429"/>
                    <a:gd name="connsiteX16" fmla="*/ 24032 w 63285"/>
                    <a:gd name="connsiteY16" fmla="*/ 39198 h 64429"/>
                    <a:gd name="connsiteX17" fmla="*/ 39601 w 63285"/>
                    <a:gd name="connsiteY17" fmla="*/ 39198 h 64429"/>
                    <a:gd name="connsiteX18" fmla="*/ 41007 w 63285"/>
                    <a:gd name="connsiteY18" fmla="*/ 36865 h 64429"/>
                    <a:gd name="connsiteX19" fmla="*/ 31763 w 63285"/>
                    <a:gd name="connsiteY19" fmla="*/ 14776 h 6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3285" h="64429">
                      <a:moveTo>
                        <a:pt x="57099" y="64118"/>
                      </a:moveTo>
                      <a:cubicBezTo>
                        <a:pt x="53423" y="65304"/>
                        <a:pt x="51632" y="62983"/>
                        <a:pt x="50163" y="59244"/>
                      </a:cubicBezTo>
                      <a:cubicBezTo>
                        <a:pt x="46102" y="48934"/>
                        <a:pt x="45970" y="48984"/>
                        <a:pt x="34979" y="48984"/>
                      </a:cubicBezTo>
                      <a:cubicBezTo>
                        <a:pt x="30067" y="48984"/>
                        <a:pt x="25148" y="49073"/>
                        <a:pt x="20236" y="48940"/>
                      </a:cubicBezTo>
                      <a:cubicBezTo>
                        <a:pt x="18250" y="48890"/>
                        <a:pt x="17083" y="49445"/>
                        <a:pt x="16509" y="51400"/>
                      </a:cubicBezTo>
                      <a:cubicBezTo>
                        <a:pt x="15986" y="53127"/>
                        <a:pt x="15153" y="54767"/>
                        <a:pt x="14466" y="56444"/>
                      </a:cubicBezTo>
                      <a:cubicBezTo>
                        <a:pt x="11156" y="64478"/>
                        <a:pt x="11162" y="64370"/>
                        <a:pt x="2485" y="64181"/>
                      </a:cubicBezTo>
                      <a:cubicBezTo>
                        <a:pt x="-428" y="64118"/>
                        <a:pt x="-371" y="63216"/>
                        <a:pt x="594" y="60984"/>
                      </a:cubicBezTo>
                      <a:cubicBezTo>
                        <a:pt x="6010" y="48114"/>
                        <a:pt x="11313" y="35194"/>
                        <a:pt x="16661" y="22292"/>
                      </a:cubicBezTo>
                      <a:cubicBezTo>
                        <a:pt x="19277" y="15987"/>
                        <a:pt x="22020" y="9681"/>
                        <a:pt x="24448" y="3312"/>
                      </a:cubicBezTo>
                      <a:cubicBezTo>
                        <a:pt x="25381" y="853"/>
                        <a:pt x="26567" y="-43"/>
                        <a:pt x="29272" y="2"/>
                      </a:cubicBezTo>
                      <a:cubicBezTo>
                        <a:pt x="37671" y="134"/>
                        <a:pt x="37671" y="2"/>
                        <a:pt x="40818" y="7568"/>
                      </a:cubicBezTo>
                      <a:cubicBezTo>
                        <a:pt x="47825" y="24460"/>
                        <a:pt x="54831" y="41353"/>
                        <a:pt x="61835" y="58248"/>
                      </a:cubicBezTo>
                      <a:cubicBezTo>
                        <a:pt x="64250" y="64124"/>
                        <a:pt x="64256" y="64118"/>
                        <a:pt x="57099" y="64118"/>
                      </a:cubicBezTo>
                      <a:close/>
                      <a:moveTo>
                        <a:pt x="31763" y="14776"/>
                      </a:moveTo>
                      <a:cubicBezTo>
                        <a:pt x="28528" y="22601"/>
                        <a:pt x="25583" y="29828"/>
                        <a:pt x="22531" y="37004"/>
                      </a:cubicBezTo>
                      <a:cubicBezTo>
                        <a:pt x="21775" y="38782"/>
                        <a:pt x="22304" y="39217"/>
                        <a:pt x="24032" y="39198"/>
                      </a:cubicBezTo>
                      <a:cubicBezTo>
                        <a:pt x="29224" y="39152"/>
                        <a:pt x="34413" y="39152"/>
                        <a:pt x="39601" y="39198"/>
                      </a:cubicBezTo>
                      <a:cubicBezTo>
                        <a:pt x="41530" y="39198"/>
                        <a:pt x="41663" y="38416"/>
                        <a:pt x="41007" y="36865"/>
                      </a:cubicBezTo>
                      <a:cubicBezTo>
                        <a:pt x="37974" y="29708"/>
                        <a:pt x="35029" y="22519"/>
                        <a:pt x="31763" y="1477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6" name="Freeform 295">
                  <a:extLst>
                    <a:ext uri="{FF2B5EF4-FFF2-40B4-BE49-F238E27FC236}">
                      <a16:creationId xmlns:a16="http://schemas.microsoft.com/office/drawing/2014/main" id="{4DE5165E-2A65-0F4B-E07B-2CF31F2840ED}"/>
                    </a:ext>
                  </a:extLst>
                </p:cNvPr>
                <p:cNvSpPr/>
                <p:nvPr/>
              </p:nvSpPr>
              <p:spPr>
                <a:xfrm>
                  <a:off x="10805247" y="3783975"/>
                  <a:ext cx="50954" cy="65521"/>
                </a:xfrm>
                <a:custGeom>
                  <a:avLst/>
                  <a:gdLst>
                    <a:gd name="connsiteX0" fmla="*/ 48 w 50954"/>
                    <a:gd name="connsiteY0" fmla="*/ 21136 h 65521"/>
                    <a:gd name="connsiteX1" fmla="*/ 4 w 50954"/>
                    <a:gd name="connsiteY1" fmla="*/ 3480 h 65521"/>
                    <a:gd name="connsiteX2" fmla="*/ 3157 w 50954"/>
                    <a:gd name="connsiteY2" fmla="*/ 31 h 65521"/>
                    <a:gd name="connsiteX3" fmla="*/ 11172 w 50954"/>
                    <a:gd name="connsiteY3" fmla="*/ 7774 h 65521"/>
                    <a:gd name="connsiteX4" fmla="*/ 11172 w 50954"/>
                    <a:gd name="connsiteY4" fmla="*/ 35929 h 65521"/>
                    <a:gd name="connsiteX5" fmla="*/ 12061 w 50954"/>
                    <a:gd name="connsiteY5" fmla="*/ 43408 h 65521"/>
                    <a:gd name="connsiteX6" fmla="*/ 24092 w 50954"/>
                    <a:gd name="connsiteY6" fmla="*/ 53630 h 65521"/>
                    <a:gd name="connsiteX7" fmla="*/ 38438 w 50954"/>
                    <a:gd name="connsiteY7" fmla="*/ 44171 h 65521"/>
                    <a:gd name="connsiteX8" fmla="*/ 39699 w 50954"/>
                    <a:gd name="connsiteY8" fmla="*/ 35488 h 65521"/>
                    <a:gd name="connsiteX9" fmla="*/ 39617 w 50954"/>
                    <a:gd name="connsiteY9" fmla="*/ 3959 h 65521"/>
                    <a:gd name="connsiteX10" fmla="*/ 43545 w 50954"/>
                    <a:gd name="connsiteY10" fmla="*/ 6 h 65521"/>
                    <a:gd name="connsiteX11" fmla="*/ 50765 w 50954"/>
                    <a:gd name="connsiteY11" fmla="*/ 7245 h 65521"/>
                    <a:gd name="connsiteX12" fmla="*/ 50053 w 50954"/>
                    <a:gd name="connsiteY12" fmla="*/ 42916 h 65521"/>
                    <a:gd name="connsiteX13" fmla="*/ 17478 w 50954"/>
                    <a:gd name="connsiteY13" fmla="*/ 64318 h 65521"/>
                    <a:gd name="connsiteX14" fmla="*/ 2028 w 50954"/>
                    <a:gd name="connsiteY14" fmla="*/ 48617 h 65521"/>
                    <a:gd name="connsiteX15" fmla="*/ 42 w 50954"/>
                    <a:gd name="connsiteY15" fmla="*/ 35375 h 65521"/>
                    <a:gd name="connsiteX16" fmla="*/ 48 w 50954"/>
                    <a:gd name="connsiteY16" fmla="*/ 21136 h 65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954" h="65521">
                      <a:moveTo>
                        <a:pt x="48" y="21136"/>
                      </a:moveTo>
                      <a:cubicBezTo>
                        <a:pt x="48" y="15253"/>
                        <a:pt x="137" y="9370"/>
                        <a:pt x="4" y="3480"/>
                      </a:cubicBezTo>
                      <a:cubicBezTo>
                        <a:pt x="-46" y="1128"/>
                        <a:pt x="307" y="31"/>
                        <a:pt x="3157" y="31"/>
                      </a:cubicBezTo>
                      <a:cubicBezTo>
                        <a:pt x="11172" y="31"/>
                        <a:pt x="11172" y="-127"/>
                        <a:pt x="11172" y="7774"/>
                      </a:cubicBezTo>
                      <a:cubicBezTo>
                        <a:pt x="11172" y="17157"/>
                        <a:pt x="11210" y="26540"/>
                        <a:pt x="11172" y="35929"/>
                      </a:cubicBezTo>
                      <a:cubicBezTo>
                        <a:pt x="11157" y="38450"/>
                        <a:pt x="11455" y="40962"/>
                        <a:pt x="12061" y="43408"/>
                      </a:cubicBezTo>
                      <a:cubicBezTo>
                        <a:pt x="13625" y="49947"/>
                        <a:pt x="17786" y="53440"/>
                        <a:pt x="24092" y="53630"/>
                      </a:cubicBezTo>
                      <a:cubicBezTo>
                        <a:pt x="32290" y="53876"/>
                        <a:pt x="36231" y="51278"/>
                        <a:pt x="38438" y="44171"/>
                      </a:cubicBezTo>
                      <a:cubicBezTo>
                        <a:pt x="39298" y="41358"/>
                        <a:pt x="39723" y="38430"/>
                        <a:pt x="39699" y="35488"/>
                      </a:cubicBezTo>
                      <a:cubicBezTo>
                        <a:pt x="39699" y="24983"/>
                        <a:pt x="39819" y="14471"/>
                        <a:pt x="39617" y="3959"/>
                      </a:cubicBezTo>
                      <a:cubicBezTo>
                        <a:pt x="39554" y="838"/>
                        <a:pt x="40348" y="-83"/>
                        <a:pt x="43545" y="6"/>
                      </a:cubicBezTo>
                      <a:cubicBezTo>
                        <a:pt x="50791" y="207"/>
                        <a:pt x="50917" y="6"/>
                        <a:pt x="50765" y="7245"/>
                      </a:cubicBezTo>
                      <a:cubicBezTo>
                        <a:pt x="50526" y="19137"/>
                        <a:pt x="51711" y="31074"/>
                        <a:pt x="50053" y="42916"/>
                      </a:cubicBezTo>
                      <a:cubicBezTo>
                        <a:pt x="47751" y="59349"/>
                        <a:pt x="34131" y="69060"/>
                        <a:pt x="17478" y="64318"/>
                      </a:cubicBezTo>
                      <a:cubicBezTo>
                        <a:pt x="9734" y="62117"/>
                        <a:pt x="4633" y="56316"/>
                        <a:pt x="2028" y="48617"/>
                      </a:cubicBezTo>
                      <a:cubicBezTo>
                        <a:pt x="634" y="44344"/>
                        <a:pt x="-38" y="39868"/>
                        <a:pt x="42" y="35375"/>
                      </a:cubicBezTo>
                      <a:cubicBezTo>
                        <a:pt x="67" y="30664"/>
                        <a:pt x="48" y="25897"/>
                        <a:pt x="48" y="211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7" name="Freeform 296">
                  <a:extLst>
                    <a:ext uri="{FF2B5EF4-FFF2-40B4-BE49-F238E27FC236}">
                      <a16:creationId xmlns:a16="http://schemas.microsoft.com/office/drawing/2014/main" id="{15CBD856-2827-DBB8-A0D0-CE0FCE41CF9F}"/>
                    </a:ext>
                  </a:extLst>
                </p:cNvPr>
                <p:cNvSpPr/>
                <p:nvPr/>
              </p:nvSpPr>
              <p:spPr>
                <a:xfrm>
                  <a:off x="11018389" y="3784560"/>
                  <a:ext cx="39362" cy="64926"/>
                </a:xfrm>
                <a:custGeom>
                  <a:avLst/>
                  <a:gdLst>
                    <a:gd name="connsiteX0" fmla="*/ 65 w 39362"/>
                    <a:gd name="connsiteY0" fmla="*/ 32387 h 64926"/>
                    <a:gd name="connsiteX1" fmla="*/ 15 w 39362"/>
                    <a:gd name="connsiteY1" fmla="*/ 3381 h 64926"/>
                    <a:gd name="connsiteX2" fmla="*/ 3300 w 39362"/>
                    <a:gd name="connsiteY2" fmla="*/ 1 h 64926"/>
                    <a:gd name="connsiteX3" fmla="*/ 36185 w 39362"/>
                    <a:gd name="connsiteY3" fmla="*/ 1 h 64926"/>
                    <a:gd name="connsiteX4" fmla="*/ 39306 w 39362"/>
                    <a:gd name="connsiteY4" fmla="*/ 2977 h 64926"/>
                    <a:gd name="connsiteX5" fmla="*/ 39306 w 39362"/>
                    <a:gd name="connsiteY5" fmla="*/ 7170 h 64926"/>
                    <a:gd name="connsiteX6" fmla="*/ 36367 w 39362"/>
                    <a:gd name="connsiteY6" fmla="*/ 9901 h 64926"/>
                    <a:gd name="connsiteX7" fmla="*/ 14026 w 39362"/>
                    <a:gd name="connsiteY7" fmla="*/ 9813 h 64926"/>
                    <a:gd name="connsiteX8" fmla="*/ 10962 w 39362"/>
                    <a:gd name="connsiteY8" fmla="*/ 12915 h 64926"/>
                    <a:gd name="connsiteX9" fmla="*/ 10962 w 39362"/>
                    <a:gd name="connsiteY9" fmla="*/ 25526 h 64926"/>
                    <a:gd name="connsiteX10" fmla="*/ 14064 w 39362"/>
                    <a:gd name="connsiteY10" fmla="*/ 28553 h 64926"/>
                    <a:gd name="connsiteX11" fmla="*/ 33877 w 39362"/>
                    <a:gd name="connsiteY11" fmla="*/ 28446 h 64926"/>
                    <a:gd name="connsiteX12" fmla="*/ 37225 w 39362"/>
                    <a:gd name="connsiteY12" fmla="*/ 31637 h 64926"/>
                    <a:gd name="connsiteX13" fmla="*/ 30686 w 39362"/>
                    <a:gd name="connsiteY13" fmla="*/ 38453 h 64926"/>
                    <a:gd name="connsiteX14" fmla="*/ 13824 w 39362"/>
                    <a:gd name="connsiteY14" fmla="*/ 38453 h 64926"/>
                    <a:gd name="connsiteX15" fmla="*/ 10980 w 39362"/>
                    <a:gd name="connsiteY15" fmla="*/ 41335 h 64926"/>
                    <a:gd name="connsiteX16" fmla="*/ 11699 w 39362"/>
                    <a:gd name="connsiteY16" fmla="*/ 53574 h 64926"/>
                    <a:gd name="connsiteX17" fmla="*/ 23333 w 39362"/>
                    <a:gd name="connsiteY17" fmla="*/ 54432 h 64926"/>
                    <a:gd name="connsiteX18" fmla="*/ 35976 w 39362"/>
                    <a:gd name="connsiteY18" fmla="*/ 54432 h 64926"/>
                    <a:gd name="connsiteX19" fmla="*/ 39363 w 39362"/>
                    <a:gd name="connsiteY19" fmla="*/ 57585 h 64926"/>
                    <a:gd name="connsiteX20" fmla="*/ 32174 w 39362"/>
                    <a:gd name="connsiteY20" fmla="*/ 64861 h 64926"/>
                    <a:gd name="connsiteX21" fmla="*/ 3508 w 39362"/>
                    <a:gd name="connsiteY21" fmla="*/ 64925 h 64926"/>
                    <a:gd name="connsiteX22" fmla="*/ 2 w 39362"/>
                    <a:gd name="connsiteY22" fmla="*/ 61425 h 64926"/>
                    <a:gd name="connsiteX23" fmla="*/ 65 w 39362"/>
                    <a:gd name="connsiteY23" fmla="*/ 32387 h 6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362" h="64926">
                      <a:moveTo>
                        <a:pt x="65" y="32387"/>
                      </a:moveTo>
                      <a:cubicBezTo>
                        <a:pt x="65" y="22727"/>
                        <a:pt x="135" y="13060"/>
                        <a:pt x="15" y="3381"/>
                      </a:cubicBezTo>
                      <a:cubicBezTo>
                        <a:pt x="-17" y="858"/>
                        <a:pt x="645" y="-31"/>
                        <a:pt x="3300" y="1"/>
                      </a:cubicBezTo>
                      <a:cubicBezTo>
                        <a:pt x="14259" y="146"/>
                        <a:pt x="25225" y="121"/>
                        <a:pt x="36185" y="1"/>
                      </a:cubicBezTo>
                      <a:cubicBezTo>
                        <a:pt x="38474" y="1"/>
                        <a:pt x="39621" y="467"/>
                        <a:pt x="39306" y="2977"/>
                      </a:cubicBezTo>
                      <a:cubicBezTo>
                        <a:pt x="39142" y="4370"/>
                        <a:pt x="39142" y="5777"/>
                        <a:pt x="39306" y="7170"/>
                      </a:cubicBezTo>
                      <a:cubicBezTo>
                        <a:pt x="39583" y="9535"/>
                        <a:pt x="38448" y="9932"/>
                        <a:pt x="36367" y="9901"/>
                      </a:cubicBezTo>
                      <a:cubicBezTo>
                        <a:pt x="28920" y="9800"/>
                        <a:pt x="21473" y="9951"/>
                        <a:pt x="14026" y="9813"/>
                      </a:cubicBezTo>
                      <a:cubicBezTo>
                        <a:pt x="11598" y="9768"/>
                        <a:pt x="10873" y="10563"/>
                        <a:pt x="10962" y="12915"/>
                      </a:cubicBezTo>
                      <a:cubicBezTo>
                        <a:pt x="11119" y="17115"/>
                        <a:pt x="11138" y="21327"/>
                        <a:pt x="10962" y="25526"/>
                      </a:cubicBezTo>
                      <a:cubicBezTo>
                        <a:pt x="10854" y="27954"/>
                        <a:pt x="11699" y="28610"/>
                        <a:pt x="14064" y="28553"/>
                      </a:cubicBezTo>
                      <a:cubicBezTo>
                        <a:pt x="20666" y="28408"/>
                        <a:pt x="27275" y="28610"/>
                        <a:pt x="33877" y="28446"/>
                      </a:cubicBezTo>
                      <a:cubicBezTo>
                        <a:pt x="36399" y="28383"/>
                        <a:pt x="37307" y="28931"/>
                        <a:pt x="37225" y="31637"/>
                      </a:cubicBezTo>
                      <a:cubicBezTo>
                        <a:pt x="36948" y="40099"/>
                        <a:pt x="37956" y="38321"/>
                        <a:pt x="30686" y="38453"/>
                      </a:cubicBezTo>
                      <a:cubicBezTo>
                        <a:pt x="25068" y="38554"/>
                        <a:pt x="19443" y="38567"/>
                        <a:pt x="13824" y="38453"/>
                      </a:cubicBezTo>
                      <a:cubicBezTo>
                        <a:pt x="11592" y="38403"/>
                        <a:pt x="10829" y="39153"/>
                        <a:pt x="10980" y="41335"/>
                      </a:cubicBezTo>
                      <a:cubicBezTo>
                        <a:pt x="11264" y="45509"/>
                        <a:pt x="9341" y="50756"/>
                        <a:pt x="11699" y="53574"/>
                      </a:cubicBezTo>
                      <a:cubicBezTo>
                        <a:pt x="13976" y="56298"/>
                        <a:pt x="19336" y="54268"/>
                        <a:pt x="23333" y="54432"/>
                      </a:cubicBezTo>
                      <a:cubicBezTo>
                        <a:pt x="27539" y="54608"/>
                        <a:pt x="31771" y="54602"/>
                        <a:pt x="35976" y="54432"/>
                      </a:cubicBezTo>
                      <a:cubicBezTo>
                        <a:pt x="38410" y="54331"/>
                        <a:pt x="39382" y="54816"/>
                        <a:pt x="39363" y="57585"/>
                      </a:cubicBezTo>
                      <a:cubicBezTo>
                        <a:pt x="39300" y="64861"/>
                        <a:pt x="39457" y="64861"/>
                        <a:pt x="32174" y="64861"/>
                      </a:cubicBezTo>
                      <a:cubicBezTo>
                        <a:pt x="22621" y="64861"/>
                        <a:pt x="13061" y="64767"/>
                        <a:pt x="3508" y="64925"/>
                      </a:cubicBezTo>
                      <a:cubicBezTo>
                        <a:pt x="746" y="64975"/>
                        <a:pt x="-48" y="64174"/>
                        <a:pt x="2" y="61425"/>
                      </a:cubicBezTo>
                      <a:cubicBezTo>
                        <a:pt x="160" y="51720"/>
                        <a:pt x="65" y="42054"/>
                        <a:pt x="65" y="3238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9146738C-7728-367D-F3A5-79C064B2CB34}"/>
                    </a:ext>
                  </a:extLst>
                </p:cNvPr>
                <p:cNvSpPr/>
                <p:nvPr/>
              </p:nvSpPr>
              <p:spPr>
                <a:xfrm>
                  <a:off x="10947221" y="3784523"/>
                  <a:ext cx="63955" cy="65319"/>
                </a:xfrm>
                <a:custGeom>
                  <a:avLst/>
                  <a:gdLst>
                    <a:gd name="connsiteX0" fmla="*/ 31639 w 63955"/>
                    <a:gd name="connsiteY0" fmla="*/ 51593 h 65319"/>
                    <a:gd name="connsiteX1" fmla="*/ 48337 w 63955"/>
                    <a:gd name="connsiteY1" fmla="*/ 9628 h 65319"/>
                    <a:gd name="connsiteX2" fmla="*/ 63956 w 63955"/>
                    <a:gd name="connsiteY2" fmla="*/ 346 h 65319"/>
                    <a:gd name="connsiteX3" fmla="*/ 55374 w 63955"/>
                    <a:gd name="connsiteY3" fmla="*/ 22177 h 65319"/>
                    <a:gd name="connsiteX4" fmla="*/ 39609 w 63955"/>
                    <a:gd name="connsiteY4" fmla="*/ 62741 h 65319"/>
                    <a:gd name="connsiteX5" fmla="*/ 35277 w 63955"/>
                    <a:gd name="connsiteY5" fmla="*/ 64791 h 65319"/>
                    <a:gd name="connsiteX6" fmla="*/ 23927 w 63955"/>
                    <a:gd name="connsiteY6" fmla="*/ 62735 h 65319"/>
                    <a:gd name="connsiteX7" fmla="*/ 665 w 63955"/>
                    <a:gd name="connsiteY7" fmla="*/ 3959 h 65319"/>
                    <a:gd name="connsiteX8" fmla="*/ 3295 w 63955"/>
                    <a:gd name="connsiteY8" fmla="*/ 31 h 65319"/>
                    <a:gd name="connsiteX9" fmla="*/ 14122 w 63955"/>
                    <a:gd name="connsiteY9" fmla="*/ 7503 h 6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55" h="65319">
                      <a:moveTo>
                        <a:pt x="31639" y="51593"/>
                      </a:moveTo>
                      <a:lnTo>
                        <a:pt x="48337" y="9628"/>
                      </a:lnTo>
                      <a:cubicBezTo>
                        <a:pt x="52372" y="-518"/>
                        <a:pt x="52372" y="-518"/>
                        <a:pt x="63956" y="346"/>
                      </a:cubicBezTo>
                      <a:cubicBezTo>
                        <a:pt x="61068" y="7692"/>
                        <a:pt x="58192" y="14925"/>
                        <a:pt x="55374" y="22177"/>
                      </a:cubicBezTo>
                      <a:cubicBezTo>
                        <a:pt x="50115" y="35702"/>
                        <a:pt x="44232" y="48982"/>
                        <a:pt x="39609" y="62741"/>
                      </a:cubicBezTo>
                      <a:cubicBezTo>
                        <a:pt x="38783" y="65207"/>
                        <a:pt x="36980" y="65182"/>
                        <a:pt x="35277" y="64791"/>
                      </a:cubicBezTo>
                      <a:cubicBezTo>
                        <a:pt x="31494" y="63921"/>
                        <a:pt x="25819" y="67616"/>
                        <a:pt x="23927" y="62735"/>
                      </a:cubicBezTo>
                      <a:cubicBezTo>
                        <a:pt x="16430" y="43055"/>
                        <a:pt x="8339" y="23589"/>
                        <a:pt x="665" y="3959"/>
                      </a:cubicBezTo>
                      <a:cubicBezTo>
                        <a:pt x="-564" y="807"/>
                        <a:pt x="-306" y="-51"/>
                        <a:pt x="3295" y="31"/>
                      </a:cubicBezTo>
                      <a:cubicBezTo>
                        <a:pt x="11158" y="220"/>
                        <a:pt x="11164" y="31"/>
                        <a:pt x="14122" y="750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E9B956D1-B821-9D54-950F-918F40448737}"/>
                    </a:ext>
                  </a:extLst>
                </p:cNvPr>
                <p:cNvSpPr/>
                <p:nvPr/>
              </p:nvSpPr>
              <p:spPr>
                <a:xfrm>
                  <a:off x="10905254" y="3862962"/>
                  <a:ext cx="50807" cy="64856"/>
                </a:xfrm>
                <a:custGeom>
                  <a:avLst/>
                  <a:gdLst>
                    <a:gd name="connsiteX0" fmla="*/ 50742 w 50807"/>
                    <a:gd name="connsiteY0" fmla="*/ 22497 h 64856"/>
                    <a:gd name="connsiteX1" fmla="*/ 49809 w 50807"/>
                    <a:gd name="connsiteY1" fmla="*/ 45040 h 64856"/>
                    <a:gd name="connsiteX2" fmla="*/ 24586 w 50807"/>
                    <a:gd name="connsiteY2" fmla="*/ 64821 h 64856"/>
                    <a:gd name="connsiteX3" fmla="*/ 687 w 50807"/>
                    <a:gd name="connsiteY3" fmla="*/ 42536 h 64856"/>
                    <a:gd name="connsiteX4" fmla="*/ 151 w 50807"/>
                    <a:gd name="connsiteY4" fmla="*/ 2646 h 64856"/>
                    <a:gd name="connsiteX5" fmla="*/ 2295 w 50807"/>
                    <a:gd name="connsiteY5" fmla="*/ 383 h 64856"/>
                    <a:gd name="connsiteX6" fmla="*/ 11123 w 50807"/>
                    <a:gd name="connsiteY6" fmla="*/ 8208 h 64856"/>
                    <a:gd name="connsiteX7" fmla="*/ 11558 w 50807"/>
                    <a:gd name="connsiteY7" fmla="*/ 40531 h 64856"/>
                    <a:gd name="connsiteX8" fmla="*/ 29025 w 50807"/>
                    <a:gd name="connsiteY8" fmla="*/ 53609 h 64856"/>
                    <a:gd name="connsiteX9" fmla="*/ 39360 w 50807"/>
                    <a:gd name="connsiteY9" fmla="*/ 40506 h 64856"/>
                    <a:gd name="connsiteX10" fmla="*/ 39802 w 50807"/>
                    <a:gd name="connsiteY10" fmla="*/ 6070 h 64856"/>
                    <a:gd name="connsiteX11" fmla="*/ 45691 w 50807"/>
                    <a:gd name="connsiteY11" fmla="*/ 433 h 64856"/>
                    <a:gd name="connsiteX12" fmla="*/ 48214 w 50807"/>
                    <a:gd name="connsiteY12" fmla="*/ 433 h 64856"/>
                    <a:gd name="connsiteX13" fmla="*/ 50774 w 50807"/>
                    <a:gd name="connsiteY13" fmla="*/ 3119 h 64856"/>
                    <a:gd name="connsiteX14" fmla="*/ 50742 w 50807"/>
                    <a:gd name="connsiteY14" fmla="*/ 22497 h 64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807" h="64856">
                      <a:moveTo>
                        <a:pt x="50742" y="22497"/>
                      </a:moveTo>
                      <a:cubicBezTo>
                        <a:pt x="50370" y="29124"/>
                        <a:pt x="51587" y="37158"/>
                        <a:pt x="49809" y="45040"/>
                      </a:cubicBezTo>
                      <a:cubicBezTo>
                        <a:pt x="46782" y="58458"/>
                        <a:pt x="37828" y="65420"/>
                        <a:pt x="24586" y="64821"/>
                      </a:cubicBezTo>
                      <a:cubicBezTo>
                        <a:pt x="10789" y="64190"/>
                        <a:pt x="2087" y="56396"/>
                        <a:pt x="687" y="42536"/>
                      </a:cubicBezTo>
                      <a:cubicBezTo>
                        <a:pt x="-643" y="29294"/>
                        <a:pt x="416" y="15945"/>
                        <a:pt x="151" y="2646"/>
                      </a:cubicBezTo>
                      <a:cubicBezTo>
                        <a:pt x="151" y="1070"/>
                        <a:pt x="656" y="553"/>
                        <a:pt x="2295" y="383"/>
                      </a:cubicBezTo>
                      <a:cubicBezTo>
                        <a:pt x="11123" y="-500"/>
                        <a:pt x="11016" y="-557"/>
                        <a:pt x="11123" y="8208"/>
                      </a:cubicBezTo>
                      <a:cubicBezTo>
                        <a:pt x="11243" y="18984"/>
                        <a:pt x="10524" y="29780"/>
                        <a:pt x="11558" y="40531"/>
                      </a:cubicBezTo>
                      <a:cubicBezTo>
                        <a:pt x="12529" y="50620"/>
                        <a:pt x="19195" y="55501"/>
                        <a:pt x="29025" y="53609"/>
                      </a:cubicBezTo>
                      <a:cubicBezTo>
                        <a:pt x="34997" y="52455"/>
                        <a:pt x="38686" y="47978"/>
                        <a:pt x="39360" y="40506"/>
                      </a:cubicBezTo>
                      <a:cubicBezTo>
                        <a:pt x="40395" y="29048"/>
                        <a:pt x="39625" y="17553"/>
                        <a:pt x="39802" y="6070"/>
                      </a:cubicBezTo>
                      <a:cubicBezTo>
                        <a:pt x="39890" y="395"/>
                        <a:pt x="39802" y="395"/>
                        <a:pt x="45691" y="433"/>
                      </a:cubicBezTo>
                      <a:cubicBezTo>
                        <a:pt x="46531" y="483"/>
                        <a:pt x="47374" y="483"/>
                        <a:pt x="48214" y="433"/>
                      </a:cubicBezTo>
                      <a:cubicBezTo>
                        <a:pt x="50339" y="174"/>
                        <a:pt x="50805" y="1202"/>
                        <a:pt x="50774" y="3119"/>
                      </a:cubicBezTo>
                      <a:cubicBezTo>
                        <a:pt x="50679" y="9122"/>
                        <a:pt x="50742" y="15144"/>
                        <a:pt x="50742" y="22497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0" name="Freeform 299">
                  <a:extLst>
                    <a:ext uri="{FF2B5EF4-FFF2-40B4-BE49-F238E27FC236}">
                      <a16:creationId xmlns:a16="http://schemas.microsoft.com/office/drawing/2014/main" id="{F3B9BF58-F33F-9E2D-C577-35C0CC6B357E}"/>
                    </a:ext>
                  </a:extLst>
                </p:cNvPr>
                <p:cNvSpPr/>
                <p:nvPr/>
              </p:nvSpPr>
              <p:spPr>
                <a:xfrm>
                  <a:off x="11034416" y="3864135"/>
                  <a:ext cx="39391" cy="64203"/>
                </a:xfrm>
                <a:custGeom>
                  <a:avLst/>
                  <a:gdLst>
                    <a:gd name="connsiteX0" fmla="*/ 67 w 39391"/>
                    <a:gd name="connsiteY0" fmla="*/ 32213 h 64203"/>
                    <a:gd name="connsiteX1" fmla="*/ 4 w 39391"/>
                    <a:gd name="connsiteY1" fmla="*/ 4084 h 64203"/>
                    <a:gd name="connsiteX2" fmla="*/ 3787 w 39391"/>
                    <a:gd name="connsiteY2" fmla="*/ 4 h 64203"/>
                    <a:gd name="connsiteX3" fmla="*/ 35795 w 39391"/>
                    <a:gd name="connsiteY3" fmla="*/ 35 h 64203"/>
                    <a:gd name="connsiteX4" fmla="*/ 39301 w 39391"/>
                    <a:gd name="connsiteY4" fmla="*/ 3428 h 64203"/>
                    <a:gd name="connsiteX5" fmla="*/ 39301 w 39391"/>
                    <a:gd name="connsiteY5" fmla="*/ 7211 h 64203"/>
                    <a:gd name="connsiteX6" fmla="*/ 36388 w 39391"/>
                    <a:gd name="connsiteY6" fmla="*/ 9935 h 64203"/>
                    <a:gd name="connsiteX7" fmla="*/ 14910 w 39391"/>
                    <a:gd name="connsiteY7" fmla="*/ 9834 h 64203"/>
                    <a:gd name="connsiteX8" fmla="*/ 11240 w 39391"/>
                    <a:gd name="connsiteY8" fmla="*/ 13618 h 64203"/>
                    <a:gd name="connsiteX9" fmla="*/ 11240 w 39391"/>
                    <a:gd name="connsiteY9" fmla="*/ 24527 h 64203"/>
                    <a:gd name="connsiteX10" fmla="*/ 15308 w 39391"/>
                    <a:gd name="connsiteY10" fmla="*/ 28777 h 64203"/>
                    <a:gd name="connsiteX11" fmla="*/ 33834 w 39391"/>
                    <a:gd name="connsiteY11" fmla="*/ 28638 h 64203"/>
                    <a:gd name="connsiteX12" fmla="*/ 37182 w 39391"/>
                    <a:gd name="connsiteY12" fmla="*/ 31829 h 64203"/>
                    <a:gd name="connsiteX13" fmla="*/ 37182 w 39391"/>
                    <a:gd name="connsiteY13" fmla="*/ 35177 h 64203"/>
                    <a:gd name="connsiteX14" fmla="*/ 33910 w 39391"/>
                    <a:gd name="connsiteY14" fmla="*/ 38538 h 64203"/>
                    <a:gd name="connsiteX15" fmla="*/ 14538 w 39391"/>
                    <a:gd name="connsiteY15" fmla="*/ 38431 h 64203"/>
                    <a:gd name="connsiteX16" fmla="*/ 11253 w 39391"/>
                    <a:gd name="connsiteY16" fmla="*/ 41748 h 64203"/>
                    <a:gd name="connsiteX17" fmla="*/ 11253 w 39391"/>
                    <a:gd name="connsiteY17" fmla="*/ 51402 h 64203"/>
                    <a:gd name="connsiteX18" fmla="*/ 14078 w 39391"/>
                    <a:gd name="connsiteY18" fmla="*/ 54239 h 64203"/>
                    <a:gd name="connsiteX19" fmla="*/ 35555 w 39391"/>
                    <a:gd name="connsiteY19" fmla="*/ 54126 h 64203"/>
                    <a:gd name="connsiteX20" fmla="*/ 39301 w 39391"/>
                    <a:gd name="connsiteY20" fmla="*/ 57758 h 64203"/>
                    <a:gd name="connsiteX21" fmla="*/ 39301 w 39391"/>
                    <a:gd name="connsiteY21" fmla="*/ 61541 h 64203"/>
                    <a:gd name="connsiteX22" fmla="*/ 36779 w 39391"/>
                    <a:gd name="connsiteY22" fmla="*/ 64202 h 64203"/>
                    <a:gd name="connsiteX23" fmla="*/ 2665 w 39391"/>
                    <a:gd name="connsiteY23" fmla="*/ 64202 h 64203"/>
                    <a:gd name="connsiteX24" fmla="*/ 29 w 39391"/>
                    <a:gd name="connsiteY24" fmla="*/ 61182 h 64203"/>
                    <a:gd name="connsiteX25" fmla="*/ 67 w 39391"/>
                    <a:gd name="connsiteY25" fmla="*/ 32213 h 64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9391" h="64203">
                      <a:moveTo>
                        <a:pt x="67" y="32213"/>
                      </a:moveTo>
                      <a:cubicBezTo>
                        <a:pt x="67" y="22837"/>
                        <a:pt x="168" y="13460"/>
                        <a:pt x="4" y="4084"/>
                      </a:cubicBezTo>
                      <a:cubicBezTo>
                        <a:pt x="-47" y="1177"/>
                        <a:pt x="382" y="-78"/>
                        <a:pt x="3787" y="4"/>
                      </a:cubicBezTo>
                      <a:cubicBezTo>
                        <a:pt x="14450" y="256"/>
                        <a:pt x="25126" y="174"/>
                        <a:pt x="35795" y="35"/>
                      </a:cubicBezTo>
                      <a:cubicBezTo>
                        <a:pt x="38437" y="4"/>
                        <a:pt x="39736" y="552"/>
                        <a:pt x="39301" y="3428"/>
                      </a:cubicBezTo>
                      <a:cubicBezTo>
                        <a:pt x="39124" y="4683"/>
                        <a:pt x="39124" y="5956"/>
                        <a:pt x="39301" y="7211"/>
                      </a:cubicBezTo>
                      <a:cubicBezTo>
                        <a:pt x="39629" y="9607"/>
                        <a:pt x="38418" y="9961"/>
                        <a:pt x="36388" y="9935"/>
                      </a:cubicBezTo>
                      <a:cubicBezTo>
                        <a:pt x="29231" y="9853"/>
                        <a:pt x="22067" y="10055"/>
                        <a:pt x="14910" y="9834"/>
                      </a:cubicBezTo>
                      <a:cubicBezTo>
                        <a:pt x="11871" y="9740"/>
                        <a:pt x="11051" y="10755"/>
                        <a:pt x="11240" y="13618"/>
                      </a:cubicBezTo>
                      <a:cubicBezTo>
                        <a:pt x="11483" y="17250"/>
                        <a:pt x="11483" y="20895"/>
                        <a:pt x="11240" y="24527"/>
                      </a:cubicBezTo>
                      <a:cubicBezTo>
                        <a:pt x="11020" y="27680"/>
                        <a:pt x="11808" y="28941"/>
                        <a:pt x="15308" y="28777"/>
                      </a:cubicBezTo>
                      <a:cubicBezTo>
                        <a:pt x="21468" y="28462"/>
                        <a:pt x="27661" y="28777"/>
                        <a:pt x="33834" y="28638"/>
                      </a:cubicBezTo>
                      <a:cubicBezTo>
                        <a:pt x="36299" y="28575"/>
                        <a:pt x="37617" y="29098"/>
                        <a:pt x="37182" y="31829"/>
                      </a:cubicBezTo>
                      <a:cubicBezTo>
                        <a:pt x="37031" y="32940"/>
                        <a:pt x="37031" y="34066"/>
                        <a:pt x="37182" y="35177"/>
                      </a:cubicBezTo>
                      <a:cubicBezTo>
                        <a:pt x="37485" y="37699"/>
                        <a:pt x="36552" y="38607"/>
                        <a:pt x="33910" y="38538"/>
                      </a:cubicBezTo>
                      <a:cubicBezTo>
                        <a:pt x="27459" y="38374"/>
                        <a:pt x="20989" y="38607"/>
                        <a:pt x="14538" y="38431"/>
                      </a:cubicBezTo>
                      <a:cubicBezTo>
                        <a:pt x="11909" y="38355"/>
                        <a:pt x="11083" y="39169"/>
                        <a:pt x="11253" y="41748"/>
                      </a:cubicBezTo>
                      <a:cubicBezTo>
                        <a:pt x="11445" y="44963"/>
                        <a:pt x="11445" y="48186"/>
                        <a:pt x="11253" y="51402"/>
                      </a:cubicBezTo>
                      <a:cubicBezTo>
                        <a:pt x="11133" y="53609"/>
                        <a:pt x="11846" y="54283"/>
                        <a:pt x="14078" y="54239"/>
                      </a:cubicBezTo>
                      <a:cubicBezTo>
                        <a:pt x="21235" y="54107"/>
                        <a:pt x="28405" y="54328"/>
                        <a:pt x="35555" y="54126"/>
                      </a:cubicBezTo>
                      <a:cubicBezTo>
                        <a:pt x="38424" y="54044"/>
                        <a:pt x="39768" y="54700"/>
                        <a:pt x="39301" y="57758"/>
                      </a:cubicBezTo>
                      <a:cubicBezTo>
                        <a:pt x="39143" y="59014"/>
                        <a:pt x="39143" y="60285"/>
                        <a:pt x="39301" y="61541"/>
                      </a:cubicBezTo>
                      <a:cubicBezTo>
                        <a:pt x="39496" y="63471"/>
                        <a:pt x="38910" y="64221"/>
                        <a:pt x="36779" y="64202"/>
                      </a:cubicBezTo>
                      <a:cubicBezTo>
                        <a:pt x="25428" y="64108"/>
                        <a:pt x="14034" y="64070"/>
                        <a:pt x="2665" y="64202"/>
                      </a:cubicBezTo>
                      <a:cubicBezTo>
                        <a:pt x="142" y="64240"/>
                        <a:pt x="16" y="63074"/>
                        <a:pt x="29" y="61182"/>
                      </a:cubicBezTo>
                      <a:cubicBezTo>
                        <a:pt x="92" y="51522"/>
                        <a:pt x="67" y="41867"/>
                        <a:pt x="67" y="3221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1" name="Freeform 300">
                  <a:extLst>
                    <a:ext uri="{FF2B5EF4-FFF2-40B4-BE49-F238E27FC236}">
                      <a16:creationId xmlns:a16="http://schemas.microsoft.com/office/drawing/2014/main" id="{F7D2A190-DA6B-2EF9-E8B7-2351B07BFCD9}"/>
                    </a:ext>
                  </a:extLst>
                </p:cNvPr>
                <p:cNvSpPr/>
                <p:nvPr/>
              </p:nvSpPr>
              <p:spPr>
                <a:xfrm>
                  <a:off x="11117444" y="3783635"/>
                  <a:ext cx="44084" cy="65918"/>
                </a:xfrm>
                <a:custGeom>
                  <a:avLst/>
                  <a:gdLst>
                    <a:gd name="connsiteX0" fmla="*/ 22572 w 44084"/>
                    <a:gd name="connsiteY0" fmla="*/ 31 h 65918"/>
                    <a:gd name="connsiteX1" fmla="*/ 40410 w 44084"/>
                    <a:gd name="connsiteY1" fmla="*/ 5277 h 65918"/>
                    <a:gd name="connsiteX2" fmla="*/ 41192 w 44084"/>
                    <a:gd name="connsiteY2" fmla="*/ 9514 h 65918"/>
                    <a:gd name="connsiteX3" fmla="*/ 40051 w 44084"/>
                    <a:gd name="connsiteY3" fmla="*/ 11267 h 65918"/>
                    <a:gd name="connsiteX4" fmla="*/ 33682 w 44084"/>
                    <a:gd name="connsiteY4" fmla="*/ 12894 h 65918"/>
                    <a:gd name="connsiteX5" fmla="*/ 20056 w 44084"/>
                    <a:gd name="connsiteY5" fmla="*/ 9899 h 65918"/>
                    <a:gd name="connsiteX6" fmla="*/ 12754 w 44084"/>
                    <a:gd name="connsiteY6" fmla="*/ 15814 h 65918"/>
                    <a:gd name="connsiteX7" fmla="*/ 17319 w 44084"/>
                    <a:gd name="connsiteY7" fmla="*/ 23450 h 65918"/>
                    <a:gd name="connsiteX8" fmla="*/ 34672 w 44084"/>
                    <a:gd name="connsiteY8" fmla="*/ 31893 h 65918"/>
                    <a:gd name="connsiteX9" fmla="*/ 41142 w 44084"/>
                    <a:gd name="connsiteY9" fmla="*/ 55855 h 65918"/>
                    <a:gd name="connsiteX10" fmla="*/ 26241 w 44084"/>
                    <a:gd name="connsiteY10" fmla="*/ 65547 h 65918"/>
                    <a:gd name="connsiteX11" fmla="*/ 1176 w 44084"/>
                    <a:gd name="connsiteY11" fmla="*/ 58611 h 65918"/>
                    <a:gd name="connsiteX12" fmla="*/ 615 w 44084"/>
                    <a:gd name="connsiteY12" fmla="*/ 55534 h 65918"/>
                    <a:gd name="connsiteX13" fmla="*/ 5092 w 44084"/>
                    <a:gd name="connsiteY13" fmla="*/ 49575 h 65918"/>
                    <a:gd name="connsiteX14" fmla="*/ 11082 w 44084"/>
                    <a:gd name="connsiteY14" fmla="*/ 52210 h 65918"/>
                    <a:gd name="connsiteX15" fmla="*/ 25699 w 44084"/>
                    <a:gd name="connsiteY15" fmla="*/ 54733 h 65918"/>
                    <a:gd name="connsiteX16" fmla="*/ 32680 w 44084"/>
                    <a:gd name="connsiteY16" fmla="*/ 47878 h 65918"/>
                    <a:gd name="connsiteX17" fmla="*/ 28543 w 44084"/>
                    <a:gd name="connsiteY17" fmla="*/ 40312 h 65918"/>
                    <a:gd name="connsiteX18" fmla="*/ 12735 w 44084"/>
                    <a:gd name="connsiteY18" fmla="*/ 32555 h 65918"/>
                    <a:gd name="connsiteX19" fmla="*/ 1510 w 44084"/>
                    <a:gd name="connsiteY19" fmla="*/ 16369 h 65918"/>
                    <a:gd name="connsiteX20" fmla="*/ 19204 w 44084"/>
                    <a:gd name="connsiteY20" fmla="*/ 24 h 65918"/>
                    <a:gd name="connsiteX21" fmla="*/ 22572 w 44084"/>
                    <a:gd name="connsiteY21" fmla="*/ 31 h 6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84" h="65918">
                      <a:moveTo>
                        <a:pt x="22572" y="31"/>
                      </a:moveTo>
                      <a:cubicBezTo>
                        <a:pt x="29129" y="-278"/>
                        <a:pt x="34943" y="1777"/>
                        <a:pt x="40410" y="5277"/>
                      </a:cubicBezTo>
                      <a:cubicBezTo>
                        <a:pt x="42466" y="6595"/>
                        <a:pt x="42725" y="7749"/>
                        <a:pt x="41192" y="9514"/>
                      </a:cubicBezTo>
                      <a:cubicBezTo>
                        <a:pt x="40726" y="10039"/>
                        <a:pt x="40341" y="10630"/>
                        <a:pt x="40051" y="11267"/>
                      </a:cubicBezTo>
                      <a:cubicBezTo>
                        <a:pt x="38607" y="14527"/>
                        <a:pt x="37024" y="15505"/>
                        <a:pt x="33682" y="12894"/>
                      </a:cubicBezTo>
                      <a:cubicBezTo>
                        <a:pt x="29792" y="9855"/>
                        <a:pt x="24936" y="9193"/>
                        <a:pt x="20056" y="9899"/>
                      </a:cubicBezTo>
                      <a:cubicBezTo>
                        <a:pt x="16524" y="10403"/>
                        <a:pt x="13561" y="11961"/>
                        <a:pt x="12754" y="15814"/>
                      </a:cubicBezTo>
                      <a:cubicBezTo>
                        <a:pt x="11946" y="19667"/>
                        <a:pt x="14286" y="21918"/>
                        <a:pt x="17319" y="23450"/>
                      </a:cubicBezTo>
                      <a:cubicBezTo>
                        <a:pt x="23063" y="26344"/>
                        <a:pt x="29123" y="28677"/>
                        <a:pt x="34672" y="31893"/>
                      </a:cubicBezTo>
                      <a:cubicBezTo>
                        <a:pt x="44080" y="37335"/>
                        <a:pt x="46817" y="47387"/>
                        <a:pt x="41142" y="55855"/>
                      </a:cubicBezTo>
                      <a:cubicBezTo>
                        <a:pt x="37787" y="61065"/>
                        <a:pt x="32364" y="64592"/>
                        <a:pt x="26241" y="65547"/>
                      </a:cubicBezTo>
                      <a:cubicBezTo>
                        <a:pt x="16783" y="67111"/>
                        <a:pt x="8812" y="63529"/>
                        <a:pt x="1176" y="58611"/>
                      </a:cubicBezTo>
                      <a:cubicBezTo>
                        <a:pt x="-217" y="57709"/>
                        <a:pt x="-331" y="56820"/>
                        <a:pt x="615" y="55534"/>
                      </a:cubicBezTo>
                      <a:cubicBezTo>
                        <a:pt x="2109" y="53509"/>
                        <a:pt x="3137" y="50703"/>
                        <a:pt x="5092" y="49575"/>
                      </a:cubicBezTo>
                      <a:cubicBezTo>
                        <a:pt x="7173" y="48395"/>
                        <a:pt x="9058" y="51258"/>
                        <a:pt x="11082" y="52210"/>
                      </a:cubicBezTo>
                      <a:cubicBezTo>
                        <a:pt x="15768" y="54417"/>
                        <a:pt x="20484" y="55811"/>
                        <a:pt x="25699" y="54733"/>
                      </a:cubicBezTo>
                      <a:cubicBezTo>
                        <a:pt x="29483" y="53926"/>
                        <a:pt x="32005" y="51801"/>
                        <a:pt x="32680" y="47878"/>
                      </a:cubicBezTo>
                      <a:cubicBezTo>
                        <a:pt x="33310" y="44278"/>
                        <a:pt x="31418" y="41856"/>
                        <a:pt x="28543" y="40312"/>
                      </a:cubicBezTo>
                      <a:cubicBezTo>
                        <a:pt x="23360" y="37569"/>
                        <a:pt x="17937" y="35267"/>
                        <a:pt x="12735" y="32555"/>
                      </a:cubicBezTo>
                      <a:cubicBezTo>
                        <a:pt x="6189" y="29157"/>
                        <a:pt x="1107" y="24598"/>
                        <a:pt x="1510" y="16369"/>
                      </a:cubicBezTo>
                      <a:cubicBezTo>
                        <a:pt x="1952" y="7408"/>
                        <a:pt x="9329" y="604"/>
                        <a:pt x="19204" y="24"/>
                      </a:cubicBezTo>
                      <a:cubicBezTo>
                        <a:pt x="20327" y="-20"/>
                        <a:pt x="21449" y="37"/>
                        <a:pt x="22572" y="3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2" name="Freeform 301">
                  <a:extLst>
                    <a:ext uri="{FF2B5EF4-FFF2-40B4-BE49-F238E27FC236}">
                      <a16:creationId xmlns:a16="http://schemas.microsoft.com/office/drawing/2014/main" id="{E8D8D291-ECD5-D019-0CC3-00FC6472246B}"/>
                    </a:ext>
                  </a:extLst>
                </p:cNvPr>
                <p:cNvSpPr/>
                <p:nvPr/>
              </p:nvSpPr>
              <p:spPr>
                <a:xfrm>
                  <a:off x="11276938" y="3784230"/>
                  <a:ext cx="45946" cy="65103"/>
                </a:xfrm>
                <a:custGeom>
                  <a:avLst/>
                  <a:gdLst>
                    <a:gd name="connsiteX0" fmla="*/ 28604 w 45946"/>
                    <a:gd name="connsiteY0" fmla="*/ 37597 h 65103"/>
                    <a:gd name="connsiteX1" fmla="*/ 28654 w 45946"/>
                    <a:gd name="connsiteY1" fmla="*/ 61963 h 65103"/>
                    <a:gd name="connsiteX2" fmla="*/ 25627 w 45946"/>
                    <a:gd name="connsiteY2" fmla="*/ 65078 h 65103"/>
                    <a:gd name="connsiteX3" fmla="*/ 17335 w 45946"/>
                    <a:gd name="connsiteY3" fmla="*/ 57176 h 65103"/>
                    <a:gd name="connsiteX4" fmla="*/ 17405 w 45946"/>
                    <a:gd name="connsiteY4" fmla="*/ 13907 h 65103"/>
                    <a:gd name="connsiteX5" fmla="*/ 13464 w 45946"/>
                    <a:gd name="connsiteY5" fmla="*/ 9890 h 65103"/>
                    <a:gd name="connsiteX6" fmla="*/ 3374 w 45946"/>
                    <a:gd name="connsiteY6" fmla="*/ 9997 h 65103"/>
                    <a:gd name="connsiteX7" fmla="*/ 1 w 45946"/>
                    <a:gd name="connsiteY7" fmla="*/ 6800 h 65103"/>
                    <a:gd name="connsiteX8" fmla="*/ 6515 w 45946"/>
                    <a:gd name="connsiteY8" fmla="*/ 122 h 65103"/>
                    <a:gd name="connsiteX9" fmla="*/ 40654 w 45946"/>
                    <a:gd name="connsiteY9" fmla="*/ 9 h 65103"/>
                    <a:gd name="connsiteX10" fmla="*/ 45938 w 45946"/>
                    <a:gd name="connsiteY10" fmla="*/ 5217 h 65103"/>
                    <a:gd name="connsiteX11" fmla="*/ 41064 w 45946"/>
                    <a:gd name="connsiteY11" fmla="*/ 10016 h 65103"/>
                    <a:gd name="connsiteX12" fmla="*/ 31801 w 45946"/>
                    <a:gd name="connsiteY12" fmla="*/ 9896 h 65103"/>
                    <a:gd name="connsiteX13" fmla="*/ 28566 w 45946"/>
                    <a:gd name="connsiteY13" fmla="*/ 13232 h 65103"/>
                    <a:gd name="connsiteX14" fmla="*/ 28604 w 45946"/>
                    <a:gd name="connsiteY14" fmla="*/ 37597 h 65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946" h="65103">
                      <a:moveTo>
                        <a:pt x="28604" y="37597"/>
                      </a:moveTo>
                      <a:cubicBezTo>
                        <a:pt x="28604" y="45719"/>
                        <a:pt x="28522" y="53847"/>
                        <a:pt x="28654" y="61963"/>
                      </a:cubicBezTo>
                      <a:cubicBezTo>
                        <a:pt x="28692" y="64308"/>
                        <a:pt x="28068" y="65040"/>
                        <a:pt x="25627" y="65078"/>
                      </a:cubicBezTo>
                      <a:cubicBezTo>
                        <a:pt x="17335" y="65191"/>
                        <a:pt x="17335" y="65298"/>
                        <a:pt x="17335" y="57176"/>
                      </a:cubicBezTo>
                      <a:cubicBezTo>
                        <a:pt x="17335" y="42749"/>
                        <a:pt x="17253" y="28328"/>
                        <a:pt x="17405" y="13907"/>
                      </a:cubicBezTo>
                      <a:cubicBezTo>
                        <a:pt x="17405" y="10836"/>
                        <a:pt x="16717" y="9612"/>
                        <a:pt x="13464" y="9890"/>
                      </a:cubicBezTo>
                      <a:cubicBezTo>
                        <a:pt x="10115" y="10174"/>
                        <a:pt x="6716" y="9808"/>
                        <a:pt x="3374" y="9997"/>
                      </a:cubicBezTo>
                      <a:cubicBezTo>
                        <a:pt x="890" y="10136"/>
                        <a:pt x="-31" y="9511"/>
                        <a:pt x="1" y="6800"/>
                      </a:cubicBezTo>
                      <a:cubicBezTo>
                        <a:pt x="64" y="129"/>
                        <a:pt x="-94" y="122"/>
                        <a:pt x="6515" y="122"/>
                      </a:cubicBezTo>
                      <a:cubicBezTo>
                        <a:pt x="17865" y="122"/>
                        <a:pt x="29285" y="343"/>
                        <a:pt x="40654" y="9"/>
                      </a:cubicBezTo>
                      <a:cubicBezTo>
                        <a:pt x="44898" y="-111"/>
                        <a:pt x="46058" y="967"/>
                        <a:pt x="45938" y="5217"/>
                      </a:cubicBezTo>
                      <a:cubicBezTo>
                        <a:pt x="45831" y="9001"/>
                        <a:pt x="44998" y="10464"/>
                        <a:pt x="41064" y="10016"/>
                      </a:cubicBezTo>
                      <a:cubicBezTo>
                        <a:pt x="38012" y="9675"/>
                        <a:pt x="34878" y="10129"/>
                        <a:pt x="31801" y="9896"/>
                      </a:cubicBezTo>
                      <a:cubicBezTo>
                        <a:pt x="29108" y="9694"/>
                        <a:pt x="28522" y="10728"/>
                        <a:pt x="28566" y="13232"/>
                      </a:cubicBezTo>
                      <a:cubicBezTo>
                        <a:pt x="28692" y="21354"/>
                        <a:pt x="28604" y="29475"/>
                        <a:pt x="28604" y="3759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727DBEED-161B-1959-0903-4C60E03735DC}"/>
                    </a:ext>
                  </a:extLst>
                </p:cNvPr>
                <p:cNvSpPr/>
                <p:nvPr/>
              </p:nvSpPr>
              <p:spPr>
                <a:xfrm>
                  <a:off x="11185373" y="3784579"/>
                  <a:ext cx="46041" cy="64874"/>
                </a:xfrm>
                <a:custGeom>
                  <a:avLst/>
                  <a:gdLst>
                    <a:gd name="connsiteX0" fmla="*/ 28357 w 46041"/>
                    <a:gd name="connsiteY0" fmla="*/ 37716 h 64874"/>
                    <a:gd name="connsiteX1" fmla="*/ 28426 w 46041"/>
                    <a:gd name="connsiteY1" fmla="*/ 61677 h 64874"/>
                    <a:gd name="connsiteX2" fmla="*/ 25103 w 46041"/>
                    <a:gd name="connsiteY2" fmla="*/ 64874 h 64874"/>
                    <a:gd name="connsiteX3" fmla="*/ 17385 w 46041"/>
                    <a:gd name="connsiteY3" fmla="*/ 57307 h 64874"/>
                    <a:gd name="connsiteX4" fmla="*/ 17499 w 46041"/>
                    <a:gd name="connsiteY4" fmla="*/ 14428 h 64874"/>
                    <a:gd name="connsiteX5" fmla="*/ 12605 w 46041"/>
                    <a:gd name="connsiteY5" fmla="*/ 9813 h 64874"/>
                    <a:gd name="connsiteX6" fmla="*/ 3336 w 46041"/>
                    <a:gd name="connsiteY6" fmla="*/ 9920 h 64874"/>
                    <a:gd name="connsiteX7" fmla="*/ 57 w 46041"/>
                    <a:gd name="connsiteY7" fmla="*/ 6597 h 64874"/>
                    <a:gd name="connsiteX8" fmla="*/ 57 w 46041"/>
                    <a:gd name="connsiteY8" fmla="*/ 3236 h 64874"/>
                    <a:gd name="connsiteX9" fmla="*/ 3431 w 46041"/>
                    <a:gd name="connsiteY9" fmla="*/ 1 h 64874"/>
                    <a:gd name="connsiteX10" fmla="*/ 42217 w 46041"/>
                    <a:gd name="connsiteY10" fmla="*/ 1 h 64874"/>
                    <a:gd name="connsiteX11" fmla="*/ 45956 w 46041"/>
                    <a:gd name="connsiteY11" fmla="*/ 3709 h 64874"/>
                    <a:gd name="connsiteX12" fmla="*/ 45956 w 46041"/>
                    <a:gd name="connsiteY12" fmla="*/ 7063 h 64874"/>
                    <a:gd name="connsiteX13" fmla="*/ 43081 w 46041"/>
                    <a:gd name="connsiteY13" fmla="*/ 9920 h 64874"/>
                    <a:gd name="connsiteX14" fmla="*/ 31731 w 46041"/>
                    <a:gd name="connsiteY14" fmla="*/ 9819 h 64874"/>
                    <a:gd name="connsiteX15" fmla="*/ 28332 w 46041"/>
                    <a:gd name="connsiteY15" fmla="*/ 13356 h 64874"/>
                    <a:gd name="connsiteX16" fmla="*/ 28357 w 46041"/>
                    <a:gd name="connsiteY16" fmla="*/ 37716 h 64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6041" h="64874">
                      <a:moveTo>
                        <a:pt x="28357" y="37716"/>
                      </a:moveTo>
                      <a:cubicBezTo>
                        <a:pt x="28357" y="45699"/>
                        <a:pt x="28231" y="53688"/>
                        <a:pt x="28426" y="61677"/>
                      </a:cubicBezTo>
                      <a:cubicBezTo>
                        <a:pt x="28490" y="64370"/>
                        <a:pt x="27607" y="64887"/>
                        <a:pt x="25103" y="64874"/>
                      </a:cubicBezTo>
                      <a:cubicBezTo>
                        <a:pt x="17385" y="64874"/>
                        <a:pt x="17385" y="64963"/>
                        <a:pt x="17385" y="57307"/>
                      </a:cubicBezTo>
                      <a:cubicBezTo>
                        <a:pt x="17385" y="43025"/>
                        <a:pt x="17209" y="28730"/>
                        <a:pt x="17499" y="14428"/>
                      </a:cubicBezTo>
                      <a:cubicBezTo>
                        <a:pt x="17581" y="10380"/>
                        <a:pt x="16238" y="9478"/>
                        <a:pt x="12605" y="9813"/>
                      </a:cubicBezTo>
                      <a:cubicBezTo>
                        <a:pt x="9541" y="10096"/>
                        <a:pt x="6413" y="9693"/>
                        <a:pt x="3336" y="9920"/>
                      </a:cubicBezTo>
                      <a:cubicBezTo>
                        <a:pt x="675" y="10122"/>
                        <a:pt x="-239" y="9125"/>
                        <a:pt x="57" y="6597"/>
                      </a:cubicBezTo>
                      <a:cubicBezTo>
                        <a:pt x="196" y="5481"/>
                        <a:pt x="196" y="4352"/>
                        <a:pt x="57" y="3236"/>
                      </a:cubicBezTo>
                      <a:cubicBezTo>
                        <a:pt x="-283" y="575"/>
                        <a:pt x="908" y="-24"/>
                        <a:pt x="3431" y="1"/>
                      </a:cubicBezTo>
                      <a:cubicBezTo>
                        <a:pt x="16357" y="121"/>
                        <a:pt x="29284" y="140"/>
                        <a:pt x="42217" y="1"/>
                      </a:cubicBezTo>
                      <a:cubicBezTo>
                        <a:pt x="45124" y="-31"/>
                        <a:pt x="46398" y="701"/>
                        <a:pt x="45956" y="3709"/>
                      </a:cubicBezTo>
                      <a:cubicBezTo>
                        <a:pt x="45818" y="4823"/>
                        <a:pt x="45818" y="5949"/>
                        <a:pt x="45956" y="7063"/>
                      </a:cubicBezTo>
                      <a:cubicBezTo>
                        <a:pt x="46209" y="9289"/>
                        <a:pt x="45282" y="10008"/>
                        <a:pt x="43081" y="9920"/>
                      </a:cubicBezTo>
                      <a:cubicBezTo>
                        <a:pt x="39298" y="9775"/>
                        <a:pt x="35514" y="10084"/>
                        <a:pt x="31731" y="9819"/>
                      </a:cubicBezTo>
                      <a:cubicBezTo>
                        <a:pt x="28824" y="9611"/>
                        <a:pt x="28281" y="10733"/>
                        <a:pt x="28332" y="13356"/>
                      </a:cubicBezTo>
                      <a:cubicBezTo>
                        <a:pt x="28452" y="21466"/>
                        <a:pt x="28357" y="29587"/>
                        <a:pt x="28357" y="3771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4" name="Freeform 303">
                  <a:extLst>
                    <a:ext uri="{FF2B5EF4-FFF2-40B4-BE49-F238E27FC236}">
                      <a16:creationId xmlns:a16="http://schemas.microsoft.com/office/drawing/2014/main" id="{76A67390-47FC-2097-8489-E8F7FB91B5A2}"/>
                    </a:ext>
                  </a:extLst>
                </p:cNvPr>
                <p:cNvSpPr/>
                <p:nvPr/>
              </p:nvSpPr>
              <p:spPr>
                <a:xfrm>
                  <a:off x="10801808" y="3864290"/>
                  <a:ext cx="39076" cy="64719"/>
                </a:xfrm>
                <a:custGeom>
                  <a:avLst/>
                  <a:gdLst>
                    <a:gd name="connsiteX0" fmla="*/ 0 w 39076"/>
                    <a:gd name="connsiteY0" fmla="*/ 55472 h 64719"/>
                    <a:gd name="connsiteX1" fmla="*/ 2957 w 39076"/>
                    <a:gd name="connsiteY1" fmla="*/ 53164 h 64719"/>
                    <a:gd name="connsiteX2" fmla="*/ 12479 w 39076"/>
                    <a:gd name="connsiteY2" fmla="*/ 51903 h 64719"/>
                    <a:gd name="connsiteX3" fmla="*/ 27379 w 39076"/>
                    <a:gd name="connsiteY3" fmla="*/ 45824 h 64719"/>
                    <a:gd name="connsiteX4" fmla="*/ 27928 w 39076"/>
                    <a:gd name="connsiteY4" fmla="*/ 39991 h 64719"/>
                    <a:gd name="connsiteX5" fmla="*/ 27928 w 39076"/>
                    <a:gd name="connsiteY5" fmla="*/ 3418 h 64719"/>
                    <a:gd name="connsiteX6" fmla="*/ 31024 w 39076"/>
                    <a:gd name="connsiteY6" fmla="*/ 0 h 64719"/>
                    <a:gd name="connsiteX7" fmla="*/ 39077 w 39076"/>
                    <a:gd name="connsiteY7" fmla="*/ 8078 h 64719"/>
                    <a:gd name="connsiteX8" fmla="*/ 39077 w 39076"/>
                    <a:gd name="connsiteY8" fmla="*/ 38345 h 64719"/>
                    <a:gd name="connsiteX9" fmla="*/ 38925 w 39076"/>
                    <a:gd name="connsiteY9" fmla="*/ 43390 h 64719"/>
                    <a:gd name="connsiteX10" fmla="*/ 25828 w 39076"/>
                    <a:gd name="connsiteY10" fmla="*/ 63492 h 64719"/>
                    <a:gd name="connsiteX11" fmla="*/ 0 w 39076"/>
                    <a:gd name="connsiteY11" fmla="*/ 55472 h 6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076" h="64719">
                      <a:moveTo>
                        <a:pt x="0" y="55472"/>
                      </a:moveTo>
                      <a:cubicBezTo>
                        <a:pt x="1054" y="54794"/>
                        <a:pt x="2044" y="54022"/>
                        <a:pt x="2957" y="53164"/>
                      </a:cubicBezTo>
                      <a:cubicBezTo>
                        <a:pt x="5795" y="50011"/>
                        <a:pt x="7863" y="47955"/>
                        <a:pt x="12479" y="51903"/>
                      </a:cubicBezTo>
                      <a:cubicBezTo>
                        <a:pt x="18274" y="56840"/>
                        <a:pt x="25891" y="53283"/>
                        <a:pt x="27379" y="45824"/>
                      </a:cubicBezTo>
                      <a:cubicBezTo>
                        <a:pt x="27748" y="43901"/>
                        <a:pt x="27932" y="41948"/>
                        <a:pt x="27928" y="39991"/>
                      </a:cubicBezTo>
                      <a:cubicBezTo>
                        <a:pt x="27979" y="27808"/>
                        <a:pt x="28004" y="15619"/>
                        <a:pt x="27928" y="3418"/>
                      </a:cubicBezTo>
                      <a:cubicBezTo>
                        <a:pt x="27928" y="1078"/>
                        <a:pt x="28180" y="-13"/>
                        <a:pt x="31024" y="0"/>
                      </a:cubicBezTo>
                      <a:cubicBezTo>
                        <a:pt x="39077" y="32"/>
                        <a:pt x="39077" y="-132"/>
                        <a:pt x="39077" y="8078"/>
                      </a:cubicBezTo>
                      <a:cubicBezTo>
                        <a:pt x="39077" y="18167"/>
                        <a:pt x="39077" y="28256"/>
                        <a:pt x="39077" y="38345"/>
                      </a:cubicBezTo>
                      <a:cubicBezTo>
                        <a:pt x="39077" y="40029"/>
                        <a:pt x="39077" y="41712"/>
                        <a:pt x="38925" y="43390"/>
                      </a:cubicBezTo>
                      <a:cubicBezTo>
                        <a:pt x="38093" y="52369"/>
                        <a:pt x="35356" y="60195"/>
                        <a:pt x="25828" y="63492"/>
                      </a:cubicBezTo>
                      <a:cubicBezTo>
                        <a:pt x="16723" y="66607"/>
                        <a:pt x="7277" y="63738"/>
                        <a:pt x="0" y="55472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5" name="Freeform 304">
                  <a:extLst>
                    <a:ext uri="{FF2B5EF4-FFF2-40B4-BE49-F238E27FC236}">
                      <a16:creationId xmlns:a16="http://schemas.microsoft.com/office/drawing/2014/main" id="{F8ECA5DD-7A39-A715-55EE-2FE479976AF7}"/>
                    </a:ext>
                  </a:extLst>
                </p:cNvPr>
                <p:cNvSpPr/>
                <p:nvPr/>
              </p:nvSpPr>
              <p:spPr>
                <a:xfrm>
                  <a:off x="11167402" y="3784511"/>
                  <a:ext cx="11396" cy="64932"/>
                </a:xfrm>
                <a:custGeom>
                  <a:avLst/>
                  <a:gdLst>
                    <a:gd name="connsiteX0" fmla="*/ 11331 w 11396"/>
                    <a:gd name="connsiteY0" fmla="*/ 32587 h 64932"/>
                    <a:gd name="connsiteX1" fmla="*/ 11394 w 11396"/>
                    <a:gd name="connsiteY1" fmla="*/ 61146 h 64932"/>
                    <a:gd name="connsiteX2" fmla="*/ 7718 w 11396"/>
                    <a:gd name="connsiteY2" fmla="*/ 64930 h 64932"/>
                    <a:gd name="connsiteX3" fmla="*/ 69 w 11396"/>
                    <a:gd name="connsiteY3" fmla="*/ 57192 h 64932"/>
                    <a:gd name="connsiteX4" fmla="*/ 0 w 11396"/>
                    <a:gd name="connsiteY4" fmla="*/ 4275 h 64932"/>
                    <a:gd name="connsiteX5" fmla="*/ 4092 w 11396"/>
                    <a:gd name="connsiteY5" fmla="*/ 12 h 64932"/>
                    <a:gd name="connsiteX6" fmla="*/ 11331 w 11396"/>
                    <a:gd name="connsiteY6" fmla="*/ 7371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96" h="64932">
                      <a:moveTo>
                        <a:pt x="11331" y="32587"/>
                      </a:moveTo>
                      <a:cubicBezTo>
                        <a:pt x="11331" y="42109"/>
                        <a:pt x="11231" y="51631"/>
                        <a:pt x="11394" y="61146"/>
                      </a:cubicBezTo>
                      <a:cubicBezTo>
                        <a:pt x="11445" y="63990"/>
                        <a:pt x="10764" y="64999"/>
                        <a:pt x="7718" y="64930"/>
                      </a:cubicBezTo>
                      <a:cubicBezTo>
                        <a:pt x="69" y="64797"/>
                        <a:pt x="69" y="64930"/>
                        <a:pt x="69" y="57192"/>
                      </a:cubicBezTo>
                      <a:cubicBezTo>
                        <a:pt x="69" y="39536"/>
                        <a:pt x="139" y="21912"/>
                        <a:pt x="0" y="4275"/>
                      </a:cubicBezTo>
                      <a:cubicBezTo>
                        <a:pt x="0" y="1122"/>
                        <a:pt x="593" y="-139"/>
                        <a:pt x="4092" y="12"/>
                      </a:cubicBezTo>
                      <a:cubicBezTo>
                        <a:pt x="11325" y="271"/>
                        <a:pt x="11331" y="56"/>
                        <a:pt x="11331" y="737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22040402-FE82-80C0-36F3-9021CC3648B9}"/>
                    </a:ext>
                  </a:extLst>
                </p:cNvPr>
                <p:cNvSpPr/>
                <p:nvPr/>
              </p:nvSpPr>
              <p:spPr>
                <a:xfrm>
                  <a:off x="11102457" y="3864990"/>
                  <a:ext cx="11402" cy="64084"/>
                </a:xfrm>
                <a:custGeom>
                  <a:avLst/>
                  <a:gdLst>
                    <a:gd name="connsiteX0" fmla="*/ 59 w 11402"/>
                    <a:gd name="connsiteY0" fmla="*/ 31750 h 64084"/>
                    <a:gd name="connsiteX1" fmla="*/ 2 w 11402"/>
                    <a:gd name="connsiteY1" fmla="*/ 3614 h 64084"/>
                    <a:gd name="connsiteX2" fmla="*/ 3426 w 11402"/>
                    <a:gd name="connsiteY2" fmla="*/ 0 h 64084"/>
                    <a:gd name="connsiteX3" fmla="*/ 11321 w 11402"/>
                    <a:gd name="connsiteY3" fmla="*/ 7933 h 64084"/>
                    <a:gd name="connsiteX4" fmla="*/ 11403 w 11402"/>
                    <a:gd name="connsiteY4" fmla="*/ 59590 h 64084"/>
                    <a:gd name="connsiteX5" fmla="*/ 7096 w 11402"/>
                    <a:gd name="connsiteY5" fmla="*/ 64073 h 64084"/>
                    <a:gd name="connsiteX6" fmla="*/ 59 w 11402"/>
                    <a:gd name="connsiteY6" fmla="*/ 56947 h 6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02" h="64084">
                      <a:moveTo>
                        <a:pt x="59" y="31750"/>
                      </a:moveTo>
                      <a:cubicBezTo>
                        <a:pt x="59" y="22367"/>
                        <a:pt x="140" y="12990"/>
                        <a:pt x="2" y="3614"/>
                      </a:cubicBezTo>
                      <a:cubicBezTo>
                        <a:pt x="-36" y="997"/>
                        <a:pt x="513" y="-25"/>
                        <a:pt x="3426" y="0"/>
                      </a:cubicBezTo>
                      <a:cubicBezTo>
                        <a:pt x="11321" y="64"/>
                        <a:pt x="11321" y="-88"/>
                        <a:pt x="11321" y="7933"/>
                      </a:cubicBezTo>
                      <a:cubicBezTo>
                        <a:pt x="11321" y="25154"/>
                        <a:pt x="11226" y="42375"/>
                        <a:pt x="11403" y="59590"/>
                      </a:cubicBezTo>
                      <a:cubicBezTo>
                        <a:pt x="11403" y="62963"/>
                        <a:pt x="10772" y="64218"/>
                        <a:pt x="7096" y="64073"/>
                      </a:cubicBezTo>
                      <a:cubicBezTo>
                        <a:pt x="65" y="63795"/>
                        <a:pt x="59" y="64010"/>
                        <a:pt x="59" y="5694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4858412D-E038-5970-DA66-7ED00F37E3D5}"/>
                    </a:ext>
                  </a:extLst>
                </p:cNvPr>
                <p:cNvSpPr/>
                <p:nvPr/>
              </p:nvSpPr>
              <p:spPr>
                <a:xfrm>
                  <a:off x="10930363" y="3784525"/>
                  <a:ext cx="11079" cy="64941"/>
                </a:xfrm>
                <a:custGeom>
                  <a:avLst/>
                  <a:gdLst>
                    <a:gd name="connsiteX0" fmla="*/ 11029 w 11079"/>
                    <a:gd name="connsiteY0" fmla="*/ 32328 h 64941"/>
                    <a:gd name="connsiteX1" fmla="*/ 11079 w 11079"/>
                    <a:gd name="connsiteY1" fmla="*/ 61296 h 64941"/>
                    <a:gd name="connsiteX2" fmla="*/ 7756 w 11079"/>
                    <a:gd name="connsiteY2" fmla="*/ 64941 h 64941"/>
                    <a:gd name="connsiteX3" fmla="*/ 63 w 11079"/>
                    <a:gd name="connsiteY3" fmla="*/ 57248 h 64941"/>
                    <a:gd name="connsiteX4" fmla="*/ 0 w 11079"/>
                    <a:gd name="connsiteY4" fmla="*/ 4343 h 64941"/>
                    <a:gd name="connsiteX5" fmla="*/ 4017 w 11079"/>
                    <a:gd name="connsiteY5" fmla="*/ 11 h 64941"/>
                    <a:gd name="connsiteX6" fmla="*/ 11029 w 11079"/>
                    <a:gd name="connsiteY6" fmla="*/ 7136 h 6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79" h="64941">
                      <a:moveTo>
                        <a:pt x="11029" y="32328"/>
                      </a:moveTo>
                      <a:cubicBezTo>
                        <a:pt x="11029" y="41982"/>
                        <a:pt x="10966" y="51642"/>
                        <a:pt x="11079" y="61296"/>
                      </a:cubicBezTo>
                      <a:cubicBezTo>
                        <a:pt x="11079" y="63818"/>
                        <a:pt x="10776" y="64985"/>
                        <a:pt x="7756" y="64941"/>
                      </a:cubicBezTo>
                      <a:cubicBezTo>
                        <a:pt x="63" y="64834"/>
                        <a:pt x="63" y="65010"/>
                        <a:pt x="63" y="57248"/>
                      </a:cubicBezTo>
                      <a:cubicBezTo>
                        <a:pt x="63" y="39592"/>
                        <a:pt x="120" y="21980"/>
                        <a:pt x="0" y="4343"/>
                      </a:cubicBezTo>
                      <a:cubicBezTo>
                        <a:pt x="0" y="1310"/>
                        <a:pt x="385" y="-141"/>
                        <a:pt x="4017" y="11"/>
                      </a:cubicBezTo>
                      <a:cubicBezTo>
                        <a:pt x="11022" y="294"/>
                        <a:pt x="11029" y="55"/>
                        <a:pt x="11029" y="713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71A17E7-D03D-9620-862B-844EEF7CBFBF}"/>
                  </a:ext>
                </a:extLst>
              </p:cNvPr>
              <p:cNvGrpSpPr/>
              <p:nvPr userDrawn="1"/>
            </p:nvGrpSpPr>
            <p:grpSpPr>
              <a:xfrm>
                <a:off x="10138552" y="4441152"/>
                <a:ext cx="1324164" cy="418119"/>
                <a:chOff x="8314769" y="3747142"/>
                <a:chExt cx="893734" cy="282206"/>
              </a:xfrm>
            </p:grpSpPr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50D511CA-22FF-8BFA-7AB5-95E0A4213991}"/>
                    </a:ext>
                  </a:extLst>
                </p:cNvPr>
                <p:cNvSpPr/>
                <p:nvPr/>
              </p:nvSpPr>
              <p:spPr>
                <a:xfrm>
                  <a:off x="8406146" y="3835923"/>
                  <a:ext cx="5988" cy="7078"/>
                </a:xfrm>
                <a:custGeom>
                  <a:avLst/>
                  <a:gdLst>
                    <a:gd name="connsiteX0" fmla="*/ 276 w 5988"/>
                    <a:gd name="connsiteY0" fmla="*/ 4814 h 7078"/>
                    <a:gd name="connsiteX1" fmla="*/ 686 w 5988"/>
                    <a:gd name="connsiteY1" fmla="*/ 189 h 7078"/>
                    <a:gd name="connsiteX2" fmla="*/ 5655 w 5988"/>
                    <a:gd name="connsiteY2" fmla="*/ 1894 h 7078"/>
                    <a:gd name="connsiteX3" fmla="*/ 3316 w 5988"/>
                    <a:gd name="connsiteY3" fmla="*/ 7079 h 7078"/>
                    <a:gd name="connsiteX4" fmla="*/ 276 w 5988"/>
                    <a:gd name="connsiteY4" fmla="*/ 4814 h 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" h="7078">
                      <a:moveTo>
                        <a:pt x="276" y="4814"/>
                      </a:moveTo>
                      <a:cubicBezTo>
                        <a:pt x="-531" y="2838"/>
                        <a:pt x="686" y="189"/>
                        <a:pt x="686" y="189"/>
                      </a:cubicBezTo>
                      <a:cubicBezTo>
                        <a:pt x="2137" y="-264"/>
                        <a:pt x="4842" y="19"/>
                        <a:pt x="5655" y="1894"/>
                      </a:cubicBezTo>
                      <a:cubicBezTo>
                        <a:pt x="6532" y="3933"/>
                        <a:pt x="5655" y="5669"/>
                        <a:pt x="3316" y="7079"/>
                      </a:cubicBezTo>
                      <a:cubicBezTo>
                        <a:pt x="2139" y="6571"/>
                        <a:pt x="1098" y="5795"/>
                        <a:pt x="276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69" name="Freeform 168">
                  <a:extLst>
                    <a:ext uri="{FF2B5EF4-FFF2-40B4-BE49-F238E27FC236}">
                      <a16:creationId xmlns:a16="http://schemas.microsoft.com/office/drawing/2014/main" id="{27AD6D53-F075-1C61-AE3C-AF55E4ADCA60}"/>
                    </a:ext>
                  </a:extLst>
                </p:cNvPr>
                <p:cNvSpPr/>
                <p:nvPr/>
              </p:nvSpPr>
              <p:spPr>
                <a:xfrm>
                  <a:off x="8461357" y="3852691"/>
                  <a:ext cx="14389" cy="117484"/>
                </a:xfrm>
                <a:custGeom>
                  <a:avLst/>
                  <a:gdLst>
                    <a:gd name="connsiteX0" fmla="*/ 14390 w 14389"/>
                    <a:gd name="connsiteY0" fmla="*/ 106103 h 117484"/>
                    <a:gd name="connsiteX1" fmla="*/ 76 w 14389"/>
                    <a:gd name="connsiteY1" fmla="*/ 117484 h 117484"/>
                    <a:gd name="connsiteX2" fmla="*/ 0 w 14389"/>
                    <a:gd name="connsiteY2" fmla="*/ 0 h 117484"/>
                    <a:gd name="connsiteX3" fmla="*/ 14390 w 14389"/>
                    <a:gd name="connsiteY3" fmla="*/ 0 h 117484"/>
                    <a:gd name="connsiteX4" fmla="*/ 14390 w 14389"/>
                    <a:gd name="connsiteY4" fmla="*/ 106103 h 117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9" h="117484">
                      <a:moveTo>
                        <a:pt x="14390" y="106103"/>
                      </a:moveTo>
                      <a:lnTo>
                        <a:pt x="76" y="117484"/>
                      </a:lnTo>
                      <a:lnTo>
                        <a:pt x="0" y="0"/>
                      </a:lnTo>
                      <a:lnTo>
                        <a:pt x="14390" y="0"/>
                      </a:lnTo>
                      <a:lnTo>
                        <a:pt x="14390" y="106103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A9010C9B-4945-3D83-17A5-0A8239F657AC}"/>
                    </a:ext>
                  </a:extLst>
                </p:cNvPr>
                <p:cNvSpPr/>
                <p:nvPr/>
              </p:nvSpPr>
              <p:spPr>
                <a:xfrm>
                  <a:off x="8484979" y="3852691"/>
                  <a:ext cx="11823" cy="95859"/>
                </a:xfrm>
                <a:custGeom>
                  <a:avLst/>
                  <a:gdLst>
                    <a:gd name="connsiteX0" fmla="*/ 0 w 11823"/>
                    <a:gd name="connsiteY0" fmla="*/ 95860 h 95859"/>
                    <a:gd name="connsiteX1" fmla="*/ 44 w 11823"/>
                    <a:gd name="connsiteY1" fmla="*/ 0 h 95859"/>
                    <a:gd name="connsiteX2" fmla="*/ 11710 w 11823"/>
                    <a:gd name="connsiteY2" fmla="*/ 0 h 95859"/>
                    <a:gd name="connsiteX3" fmla="*/ 11823 w 11823"/>
                    <a:gd name="connsiteY3" fmla="*/ 73134 h 95859"/>
                    <a:gd name="connsiteX4" fmla="*/ 0 w 11823"/>
                    <a:gd name="connsiteY4" fmla="*/ 95860 h 95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3" h="95859">
                      <a:moveTo>
                        <a:pt x="0" y="95860"/>
                      </a:moveTo>
                      <a:lnTo>
                        <a:pt x="44" y="0"/>
                      </a:lnTo>
                      <a:lnTo>
                        <a:pt x="11710" y="0"/>
                      </a:lnTo>
                      <a:lnTo>
                        <a:pt x="11823" y="73134"/>
                      </a:lnTo>
                      <a:cubicBezTo>
                        <a:pt x="9572" y="80055"/>
                        <a:pt x="5896" y="87605"/>
                        <a:pt x="0" y="9586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391C4836-1BF7-2CD8-1443-F735BB8FBA9C}"/>
                    </a:ext>
                  </a:extLst>
                </p:cNvPr>
                <p:cNvSpPr/>
                <p:nvPr/>
              </p:nvSpPr>
              <p:spPr>
                <a:xfrm>
                  <a:off x="8437894" y="3852691"/>
                  <a:ext cx="14515" cy="118572"/>
                </a:xfrm>
                <a:custGeom>
                  <a:avLst/>
                  <a:gdLst>
                    <a:gd name="connsiteX0" fmla="*/ 0 w 14515"/>
                    <a:gd name="connsiteY0" fmla="*/ 107185 h 118572"/>
                    <a:gd name="connsiteX1" fmla="*/ 14516 w 14515"/>
                    <a:gd name="connsiteY1" fmla="*/ 118573 h 118572"/>
                    <a:gd name="connsiteX2" fmla="*/ 14516 w 14515"/>
                    <a:gd name="connsiteY2" fmla="*/ 0 h 118572"/>
                    <a:gd name="connsiteX3" fmla="*/ 0 w 14515"/>
                    <a:gd name="connsiteY3" fmla="*/ 0 h 118572"/>
                    <a:gd name="connsiteX4" fmla="*/ 0 w 14515"/>
                    <a:gd name="connsiteY4" fmla="*/ 107185 h 11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5" h="118572">
                      <a:moveTo>
                        <a:pt x="0" y="107185"/>
                      </a:moveTo>
                      <a:lnTo>
                        <a:pt x="14516" y="118573"/>
                      </a:lnTo>
                      <a:lnTo>
                        <a:pt x="14516" y="0"/>
                      </a:lnTo>
                      <a:lnTo>
                        <a:pt x="0" y="0"/>
                      </a:lnTo>
                      <a:lnTo>
                        <a:pt x="0" y="107185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2A51DFB5-B812-8F71-4F51-336482D06A01}"/>
                    </a:ext>
                  </a:extLst>
                </p:cNvPr>
                <p:cNvSpPr/>
                <p:nvPr/>
              </p:nvSpPr>
              <p:spPr>
                <a:xfrm>
                  <a:off x="8416808" y="3852691"/>
                  <a:ext cx="12964" cy="99175"/>
                </a:xfrm>
                <a:custGeom>
                  <a:avLst/>
                  <a:gdLst>
                    <a:gd name="connsiteX0" fmla="*/ 12965 w 12964"/>
                    <a:gd name="connsiteY0" fmla="*/ 99176 h 99175"/>
                    <a:gd name="connsiteX1" fmla="*/ 12883 w 12964"/>
                    <a:gd name="connsiteY1" fmla="*/ 0 h 99175"/>
                    <a:gd name="connsiteX2" fmla="*/ 0 w 12964"/>
                    <a:gd name="connsiteY2" fmla="*/ 0 h 99175"/>
                    <a:gd name="connsiteX3" fmla="*/ 0 w 12964"/>
                    <a:gd name="connsiteY3" fmla="*/ 78067 h 99175"/>
                    <a:gd name="connsiteX4" fmla="*/ 12965 w 12964"/>
                    <a:gd name="connsiteY4" fmla="*/ 99176 h 99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4" h="99175">
                      <a:moveTo>
                        <a:pt x="12965" y="99176"/>
                      </a:moveTo>
                      <a:lnTo>
                        <a:pt x="12883" y="0"/>
                      </a:lnTo>
                      <a:lnTo>
                        <a:pt x="0" y="0"/>
                      </a:lnTo>
                      <a:lnTo>
                        <a:pt x="0" y="78067"/>
                      </a:lnTo>
                      <a:cubicBezTo>
                        <a:pt x="492" y="83333"/>
                        <a:pt x="9932" y="96684"/>
                        <a:pt x="12965" y="991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6591DCF4-AABB-2B96-5BD7-B56329E39590}"/>
                    </a:ext>
                  </a:extLst>
                </p:cNvPr>
                <p:cNvSpPr/>
                <p:nvPr/>
              </p:nvSpPr>
              <p:spPr>
                <a:xfrm>
                  <a:off x="8354406" y="3786685"/>
                  <a:ext cx="203580" cy="203120"/>
                </a:xfrm>
                <a:custGeom>
                  <a:avLst/>
                  <a:gdLst>
                    <a:gd name="connsiteX0" fmla="*/ 101793 w 203580"/>
                    <a:gd name="connsiteY0" fmla="*/ 199647 h 203120"/>
                    <a:gd name="connsiteX1" fmla="*/ 3481 w 203580"/>
                    <a:gd name="connsiteY1" fmla="*/ 101554 h 203120"/>
                    <a:gd name="connsiteX2" fmla="*/ 101793 w 203580"/>
                    <a:gd name="connsiteY2" fmla="*/ 3473 h 203120"/>
                    <a:gd name="connsiteX3" fmla="*/ 200099 w 203580"/>
                    <a:gd name="connsiteY3" fmla="*/ 101554 h 203120"/>
                    <a:gd name="connsiteX4" fmla="*/ 101793 w 203580"/>
                    <a:gd name="connsiteY4" fmla="*/ 199647 h 203120"/>
                    <a:gd name="connsiteX5" fmla="*/ 101793 w 203580"/>
                    <a:gd name="connsiteY5" fmla="*/ 203120 h 203120"/>
                    <a:gd name="connsiteX6" fmla="*/ 203580 w 203580"/>
                    <a:gd name="connsiteY6" fmla="*/ 101554 h 203120"/>
                    <a:gd name="connsiteX7" fmla="*/ 101793 w 203580"/>
                    <a:gd name="connsiteY7" fmla="*/ 0 h 203120"/>
                    <a:gd name="connsiteX8" fmla="*/ 0 w 203580"/>
                    <a:gd name="connsiteY8" fmla="*/ 101554 h 203120"/>
                    <a:gd name="connsiteX9" fmla="*/ 101793 w 203580"/>
                    <a:gd name="connsiteY9" fmla="*/ 203120 h 2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80" h="203120">
                      <a:moveTo>
                        <a:pt x="101793" y="199647"/>
                      </a:moveTo>
                      <a:cubicBezTo>
                        <a:pt x="47564" y="199647"/>
                        <a:pt x="3481" y="155643"/>
                        <a:pt x="3481" y="101554"/>
                      </a:cubicBezTo>
                      <a:cubicBezTo>
                        <a:pt x="3481" y="47464"/>
                        <a:pt x="47577" y="3473"/>
                        <a:pt x="101793" y="3473"/>
                      </a:cubicBezTo>
                      <a:cubicBezTo>
                        <a:pt x="156010" y="3473"/>
                        <a:pt x="200099" y="47471"/>
                        <a:pt x="200099" y="101554"/>
                      </a:cubicBezTo>
                      <a:cubicBezTo>
                        <a:pt x="200099" y="155637"/>
                        <a:pt x="155997" y="199647"/>
                        <a:pt x="101793" y="199647"/>
                      </a:cubicBezTo>
                      <a:lnTo>
                        <a:pt x="101793" y="203120"/>
                      </a:lnTo>
                      <a:cubicBezTo>
                        <a:pt x="157914" y="203120"/>
                        <a:pt x="203580" y="157556"/>
                        <a:pt x="203580" y="101554"/>
                      </a:cubicBezTo>
                      <a:cubicBezTo>
                        <a:pt x="203580" y="45552"/>
                        <a:pt x="157920" y="0"/>
                        <a:pt x="101793" y="0"/>
                      </a:cubicBezTo>
                      <a:cubicBezTo>
                        <a:pt x="45666" y="0"/>
                        <a:pt x="0" y="45558"/>
                        <a:pt x="0" y="101554"/>
                      </a:cubicBezTo>
                      <a:cubicBezTo>
                        <a:pt x="0" y="157550"/>
                        <a:pt x="45660" y="203120"/>
                        <a:pt x="101793" y="20312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927C935D-82E3-99D0-0F03-CCEFEAE5F0BC}"/>
                    </a:ext>
                  </a:extLst>
                </p:cNvPr>
                <p:cNvSpPr/>
                <p:nvPr/>
              </p:nvSpPr>
              <p:spPr>
                <a:xfrm>
                  <a:off x="8314769" y="3747142"/>
                  <a:ext cx="282855" cy="282206"/>
                </a:xfrm>
                <a:custGeom>
                  <a:avLst/>
                  <a:gdLst>
                    <a:gd name="connsiteX0" fmla="*/ 141431 w 282855"/>
                    <a:gd name="connsiteY0" fmla="*/ 277708 h 282206"/>
                    <a:gd name="connsiteX1" fmla="*/ 4502 w 282855"/>
                    <a:gd name="connsiteY1" fmla="*/ 141097 h 282206"/>
                    <a:gd name="connsiteX2" fmla="*/ 141431 w 282855"/>
                    <a:gd name="connsiteY2" fmla="*/ 4492 h 282206"/>
                    <a:gd name="connsiteX3" fmla="*/ 278347 w 282855"/>
                    <a:gd name="connsiteY3" fmla="*/ 141097 h 282206"/>
                    <a:gd name="connsiteX4" fmla="*/ 141431 w 282855"/>
                    <a:gd name="connsiteY4" fmla="*/ 277708 h 282206"/>
                    <a:gd name="connsiteX5" fmla="*/ 141431 w 282855"/>
                    <a:gd name="connsiteY5" fmla="*/ 282207 h 282206"/>
                    <a:gd name="connsiteX6" fmla="*/ 282856 w 282855"/>
                    <a:gd name="connsiteY6" fmla="*/ 141097 h 282206"/>
                    <a:gd name="connsiteX7" fmla="*/ 141431 w 282855"/>
                    <a:gd name="connsiteY7" fmla="*/ 0 h 282206"/>
                    <a:gd name="connsiteX8" fmla="*/ 0 w 282855"/>
                    <a:gd name="connsiteY8" fmla="*/ 141097 h 282206"/>
                    <a:gd name="connsiteX9" fmla="*/ 141431 w 282855"/>
                    <a:gd name="connsiteY9" fmla="*/ 282207 h 28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855" h="282206">
                      <a:moveTo>
                        <a:pt x="141431" y="277708"/>
                      </a:moveTo>
                      <a:cubicBezTo>
                        <a:pt x="65926" y="277708"/>
                        <a:pt x="4502" y="216433"/>
                        <a:pt x="4502" y="141097"/>
                      </a:cubicBezTo>
                      <a:cubicBezTo>
                        <a:pt x="4502" y="65761"/>
                        <a:pt x="65926" y="4492"/>
                        <a:pt x="141431" y="4492"/>
                      </a:cubicBezTo>
                      <a:cubicBezTo>
                        <a:pt x="216936" y="4492"/>
                        <a:pt x="278347" y="65773"/>
                        <a:pt x="278347" y="141097"/>
                      </a:cubicBezTo>
                      <a:cubicBezTo>
                        <a:pt x="278347" y="216421"/>
                        <a:pt x="216917" y="277708"/>
                        <a:pt x="141431" y="277708"/>
                      </a:cubicBezTo>
                      <a:lnTo>
                        <a:pt x="141431" y="282207"/>
                      </a:lnTo>
                      <a:cubicBezTo>
                        <a:pt x="219414" y="282207"/>
                        <a:pt x="282856" y="218906"/>
                        <a:pt x="282856" y="141097"/>
                      </a:cubicBezTo>
                      <a:cubicBezTo>
                        <a:pt x="282856" y="63288"/>
                        <a:pt x="219439" y="0"/>
                        <a:pt x="141431" y="0"/>
                      </a:cubicBezTo>
                      <a:cubicBezTo>
                        <a:pt x="63423" y="0"/>
                        <a:pt x="0" y="63294"/>
                        <a:pt x="0" y="141097"/>
                      </a:cubicBezTo>
                      <a:cubicBezTo>
                        <a:pt x="0" y="218900"/>
                        <a:pt x="63442" y="282207"/>
                        <a:pt x="141431" y="282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60E9E0FD-A2D3-D9D2-F609-7B7B1E498AAC}"/>
                    </a:ext>
                  </a:extLst>
                </p:cNvPr>
                <p:cNvSpPr/>
                <p:nvPr/>
              </p:nvSpPr>
              <p:spPr>
                <a:xfrm>
                  <a:off x="8339613" y="3925007"/>
                  <a:ext cx="15379" cy="21907"/>
                </a:xfrm>
                <a:custGeom>
                  <a:avLst/>
                  <a:gdLst>
                    <a:gd name="connsiteX0" fmla="*/ 0 w 15379"/>
                    <a:gd name="connsiteY0" fmla="*/ 3234 h 21907"/>
                    <a:gd name="connsiteX1" fmla="*/ 6344 w 15379"/>
                    <a:gd name="connsiteY1" fmla="*/ 12275 h 21907"/>
                    <a:gd name="connsiteX2" fmla="*/ 8380 w 15379"/>
                    <a:gd name="connsiteY2" fmla="*/ 21908 h 21907"/>
                    <a:gd name="connsiteX3" fmla="*/ 15380 w 15379"/>
                    <a:gd name="connsiteY3" fmla="*/ 18812 h 21907"/>
                    <a:gd name="connsiteX4" fmla="*/ 9780 w 15379"/>
                    <a:gd name="connsiteY4" fmla="*/ 10633 h 21907"/>
                    <a:gd name="connsiteX5" fmla="*/ 7144 w 15379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79" h="21907">
                      <a:moveTo>
                        <a:pt x="0" y="3234"/>
                      </a:moveTo>
                      <a:cubicBezTo>
                        <a:pt x="3083" y="6241"/>
                        <a:pt x="4647" y="8318"/>
                        <a:pt x="6344" y="12275"/>
                      </a:cubicBezTo>
                      <a:cubicBezTo>
                        <a:pt x="7851" y="15805"/>
                        <a:pt x="8172" y="18076"/>
                        <a:pt x="8380" y="21908"/>
                      </a:cubicBezTo>
                      <a:lnTo>
                        <a:pt x="15380" y="18812"/>
                      </a:lnTo>
                      <a:cubicBezTo>
                        <a:pt x="12794" y="15949"/>
                        <a:pt x="11344" y="14188"/>
                        <a:pt x="9780" y="10633"/>
                      </a:cubicBezTo>
                      <a:cubicBezTo>
                        <a:pt x="8181" y="7306"/>
                        <a:pt x="7284" y="3687"/>
                        <a:pt x="7144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4C9F62B0-B91F-2B8F-60DF-71D507750F4E}"/>
                    </a:ext>
                  </a:extLst>
                </p:cNvPr>
                <p:cNvSpPr/>
                <p:nvPr/>
              </p:nvSpPr>
              <p:spPr>
                <a:xfrm>
                  <a:off x="8335918" y="3928342"/>
                  <a:ext cx="21956" cy="15351"/>
                </a:xfrm>
                <a:custGeom>
                  <a:avLst/>
                  <a:gdLst>
                    <a:gd name="connsiteX0" fmla="*/ 3241 w 21956"/>
                    <a:gd name="connsiteY0" fmla="*/ 15352 h 15351"/>
                    <a:gd name="connsiteX1" fmla="*/ 12302 w 21956"/>
                    <a:gd name="connsiteY1" fmla="*/ 9022 h 15351"/>
                    <a:gd name="connsiteX2" fmla="*/ 21957 w 21956"/>
                    <a:gd name="connsiteY2" fmla="*/ 6990 h 15351"/>
                    <a:gd name="connsiteX3" fmla="*/ 18860 w 21956"/>
                    <a:gd name="connsiteY3" fmla="*/ 0 h 15351"/>
                    <a:gd name="connsiteX4" fmla="*/ 10663 w 21956"/>
                    <a:gd name="connsiteY4" fmla="*/ 5587 h 15351"/>
                    <a:gd name="connsiteX5" fmla="*/ 0 w 21956"/>
                    <a:gd name="connsiteY5" fmla="*/ 8217 h 1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56" h="15351">
                      <a:moveTo>
                        <a:pt x="3241" y="15352"/>
                      </a:moveTo>
                      <a:cubicBezTo>
                        <a:pt x="6224" y="12250"/>
                        <a:pt x="8324" y="10671"/>
                        <a:pt x="12302" y="9022"/>
                      </a:cubicBezTo>
                      <a:cubicBezTo>
                        <a:pt x="15853" y="7550"/>
                        <a:pt x="18116" y="7229"/>
                        <a:pt x="21957" y="6990"/>
                      </a:cubicBezTo>
                      <a:lnTo>
                        <a:pt x="18860" y="0"/>
                      </a:lnTo>
                      <a:cubicBezTo>
                        <a:pt x="16004" y="2598"/>
                        <a:pt x="14207" y="4001"/>
                        <a:pt x="10663" y="5587"/>
                      </a:cubicBezTo>
                      <a:cubicBezTo>
                        <a:pt x="7326" y="7180"/>
                        <a:pt x="3697" y="8075"/>
                        <a:pt x="0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1CA6B708-5CE8-6907-B999-DC9E1F927891}"/>
                    </a:ext>
                  </a:extLst>
                </p:cNvPr>
                <p:cNvSpPr/>
                <p:nvPr/>
              </p:nvSpPr>
              <p:spPr>
                <a:xfrm>
                  <a:off x="8557141" y="3925007"/>
                  <a:ext cx="15348" cy="21907"/>
                </a:xfrm>
                <a:custGeom>
                  <a:avLst/>
                  <a:gdLst>
                    <a:gd name="connsiteX0" fmla="*/ 15348 w 15348"/>
                    <a:gd name="connsiteY0" fmla="*/ 3234 h 21907"/>
                    <a:gd name="connsiteX1" fmla="*/ 9042 w 15348"/>
                    <a:gd name="connsiteY1" fmla="*/ 12275 h 21907"/>
                    <a:gd name="connsiteX2" fmla="*/ 6999 w 15348"/>
                    <a:gd name="connsiteY2" fmla="*/ 21908 h 21907"/>
                    <a:gd name="connsiteX3" fmla="*/ 0 w 15348"/>
                    <a:gd name="connsiteY3" fmla="*/ 18812 h 21907"/>
                    <a:gd name="connsiteX4" fmla="*/ 5593 w 15348"/>
                    <a:gd name="connsiteY4" fmla="*/ 10633 h 21907"/>
                    <a:gd name="connsiteX5" fmla="*/ 8235 w 15348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48" h="21907">
                      <a:moveTo>
                        <a:pt x="15348" y="3234"/>
                      </a:moveTo>
                      <a:cubicBezTo>
                        <a:pt x="12271" y="6248"/>
                        <a:pt x="10688" y="8318"/>
                        <a:pt x="9042" y="12275"/>
                      </a:cubicBezTo>
                      <a:cubicBezTo>
                        <a:pt x="7523" y="15811"/>
                        <a:pt x="7201" y="18076"/>
                        <a:pt x="6999" y="21908"/>
                      </a:cubicBezTo>
                      <a:lnTo>
                        <a:pt x="0" y="18812"/>
                      </a:lnTo>
                      <a:cubicBezTo>
                        <a:pt x="2554" y="15930"/>
                        <a:pt x="4061" y="14194"/>
                        <a:pt x="5593" y="10633"/>
                      </a:cubicBezTo>
                      <a:cubicBezTo>
                        <a:pt x="7185" y="7303"/>
                        <a:pt x="8084" y="3686"/>
                        <a:pt x="823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2092FE8D-C6EB-1972-047A-840F7FC8F6CD}"/>
                    </a:ext>
                  </a:extLst>
                </p:cNvPr>
                <p:cNvSpPr/>
                <p:nvPr/>
              </p:nvSpPr>
              <p:spPr>
                <a:xfrm>
                  <a:off x="8554228" y="3928348"/>
                  <a:ext cx="21943" cy="15345"/>
                </a:xfrm>
                <a:custGeom>
                  <a:avLst/>
                  <a:gdLst>
                    <a:gd name="connsiteX0" fmla="*/ 18715 w 21943"/>
                    <a:gd name="connsiteY0" fmla="*/ 15345 h 15345"/>
                    <a:gd name="connsiteX1" fmla="*/ 9654 w 21943"/>
                    <a:gd name="connsiteY1" fmla="*/ 9016 h 15345"/>
                    <a:gd name="connsiteX2" fmla="*/ 0 w 21943"/>
                    <a:gd name="connsiteY2" fmla="*/ 6984 h 15345"/>
                    <a:gd name="connsiteX3" fmla="*/ 3090 w 21943"/>
                    <a:gd name="connsiteY3" fmla="*/ 0 h 15345"/>
                    <a:gd name="connsiteX4" fmla="*/ 11287 w 21943"/>
                    <a:gd name="connsiteY4" fmla="*/ 5587 h 15345"/>
                    <a:gd name="connsiteX5" fmla="*/ 21944 w 21943"/>
                    <a:gd name="connsiteY5" fmla="*/ 8217 h 15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43" h="15345">
                      <a:moveTo>
                        <a:pt x="18715" y="15345"/>
                      </a:moveTo>
                      <a:cubicBezTo>
                        <a:pt x="15714" y="12250"/>
                        <a:pt x="13639" y="10658"/>
                        <a:pt x="9654" y="9016"/>
                      </a:cubicBezTo>
                      <a:cubicBezTo>
                        <a:pt x="6091" y="7556"/>
                        <a:pt x="3840" y="7210"/>
                        <a:pt x="0" y="6984"/>
                      </a:cubicBezTo>
                      <a:lnTo>
                        <a:pt x="3090" y="0"/>
                      </a:lnTo>
                      <a:cubicBezTo>
                        <a:pt x="5940" y="2605"/>
                        <a:pt x="7750" y="3989"/>
                        <a:pt x="11287" y="5587"/>
                      </a:cubicBezTo>
                      <a:cubicBezTo>
                        <a:pt x="14622" y="7183"/>
                        <a:pt x="18249" y="8078"/>
                        <a:pt x="21944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E203198F-3A6C-3A25-F0E7-18C2B0EEB7DC}"/>
                    </a:ext>
                  </a:extLst>
                </p:cNvPr>
                <p:cNvSpPr/>
                <p:nvPr/>
              </p:nvSpPr>
              <p:spPr>
                <a:xfrm>
                  <a:off x="8380870" y="3971105"/>
                  <a:ext cx="23466" cy="25537"/>
                </a:xfrm>
                <a:custGeom>
                  <a:avLst/>
                  <a:gdLst>
                    <a:gd name="connsiteX0" fmla="*/ 20142 w 23466"/>
                    <a:gd name="connsiteY0" fmla="*/ 14931 h 25537"/>
                    <a:gd name="connsiteX1" fmla="*/ 23339 w 23466"/>
                    <a:gd name="connsiteY1" fmla="*/ 14252 h 25537"/>
                    <a:gd name="connsiteX2" fmla="*/ 22771 w 23466"/>
                    <a:gd name="connsiteY2" fmla="*/ 13233 h 25537"/>
                    <a:gd name="connsiteX3" fmla="*/ 20640 w 23466"/>
                    <a:gd name="connsiteY3" fmla="*/ 11735 h 25537"/>
                    <a:gd name="connsiteX4" fmla="*/ 18629 w 23466"/>
                    <a:gd name="connsiteY4" fmla="*/ 10005 h 25537"/>
                    <a:gd name="connsiteX5" fmla="*/ 17317 w 23466"/>
                    <a:gd name="connsiteY5" fmla="*/ 9628 h 25537"/>
                    <a:gd name="connsiteX6" fmla="*/ 17948 w 23466"/>
                    <a:gd name="connsiteY6" fmla="*/ 13906 h 25537"/>
                    <a:gd name="connsiteX7" fmla="*/ 14795 w 23466"/>
                    <a:gd name="connsiteY7" fmla="*/ 16309 h 25537"/>
                    <a:gd name="connsiteX8" fmla="*/ 5387 w 23466"/>
                    <a:gd name="connsiteY8" fmla="*/ 21481 h 25537"/>
                    <a:gd name="connsiteX9" fmla="*/ 4642 w 23466"/>
                    <a:gd name="connsiteY9" fmla="*/ 21777 h 25537"/>
                    <a:gd name="connsiteX10" fmla="*/ 4718 w 23466"/>
                    <a:gd name="connsiteY10" fmla="*/ 20971 h 25537"/>
                    <a:gd name="connsiteX11" fmla="*/ 8003 w 23466"/>
                    <a:gd name="connsiteY11" fmla="*/ 10276 h 25537"/>
                    <a:gd name="connsiteX12" fmla="*/ 9838 w 23466"/>
                    <a:gd name="connsiteY12" fmla="*/ 6022 h 25537"/>
                    <a:gd name="connsiteX13" fmla="*/ 12361 w 23466"/>
                    <a:gd name="connsiteY13" fmla="*/ 5783 h 25537"/>
                    <a:gd name="connsiteX14" fmla="*/ 11787 w 23466"/>
                    <a:gd name="connsiteY14" fmla="*/ 4670 h 25537"/>
                    <a:gd name="connsiteX15" fmla="*/ 9050 w 23466"/>
                    <a:gd name="connsiteY15" fmla="*/ 2713 h 25537"/>
                    <a:gd name="connsiteX16" fmla="*/ 6673 w 23466"/>
                    <a:gd name="connsiteY16" fmla="*/ 687 h 25537"/>
                    <a:gd name="connsiteX17" fmla="*/ 5229 w 23466"/>
                    <a:gd name="connsiteY17" fmla="*/ 222 h 25537"/>
                    <a:gd name="connsiteX18" fmla="*/ 5342 w 23466"/>
                    <a:gd name="connsiteY18" fmla="*/ 895 h 25537"/>
                    <a:gd name="connsiteX19" fmla="*/ 5897 w 23466"/>
                    <a:gd name="connsiteY19" fmla="*/ 3783 h 25537"/>
                    <a:gd name="connsiteX20" fmla="*/ 298 w 23466"/>
                    <a:gd name="connsiteY20" fmla="*/ 23381 h 25537"/>
                    <a:gd name="connsiteX21" fmla="*/ 191 w 23466"/>
                    <a:gd name="connsiteY21" fmla="*/ 25439 h 25537"/>
                    <a:gd name="connsiteX22" fmla="*/ 1452 w 23466"/>
                    <a:gd name="connsiteY22" fmla="*/ 25137 h 25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466" h="25537">
                      <a:moveTo>
                        <a:pt x="20142" y="14931"/>
                      </a:moveTo>
                      <a:cubicBezTo>
                        <a:pt x="21983" y="13931"/>
                        <a:pt x="22879" y="14843"/>
                        <a:pt x="23339" y="14252"/>
                      </a:cubicBezTo>
                      <a:cubicBezTo>
                        <a:pt x="23679" y="13818"/>
                        <a:pt x="23288" y="13623"/>
                        <a:pt x="22771" y="13233"/>
                      </a:cubicBezTo>
                      <a:cubicBezTo>
                        <a:pt x="22084" y="12692"/>
                        <a:pt x="21327" y="12264"/>
                        <a:pt x="20640" y="11735"/>
                      </a:cubicBezTo>
                      <a:cubicBezTo>
                        <a:pt x="19953" y="11207"/>
                        <a:pt x="19341" y="10559"/>
                        <a:pt x="18629" y="10005"/>
                      </a:cubicBezTo>
                      <a:cubicBezTo>
                        <a:pt x="18345" y="9779"/>
                        <a:pt x="17695" y="9149"/>
                        <a:pt x="17317" y="9628"/>
                      </a:cubicBezTo>
                      <a:cubicBezTo>
                        <a:pt x="16611" y="10534"/>
                        <a:pt x="19839" y="11515"/>
                        <a:pt x="17948" y="13906"/>
                      </a:cubicBezTo>
                      <a:cubicBezTo>
                        <a:pt x="17632" y="14315"/>
                        <a:pt x="16882" y="15164"/>
                        <a:pt x="14795" y="16309"/>
                      </a:cubicBezTo>
                      <a:lnTo>
                        <a:pt x="5387" y="21481"/>
                      </a:lnTo>
                      <a:cubicBezTo>
                        <a:pt x="5166" y="21607"/>
                        <a:pt x="4794" y="21884"/>
                        <a:pt x="4642" y="21777"/>
                      </a:cubicBezTo>
                      <a:cubicBezTo>
                        <a:pt x="4491" y="21670"/>
                        <a:pt x="4642" y="21204"/>
                        <a:pt x="4718" y="20971"/>
                      </a:cubicBezTo>
                      <a:lnTo>
                        <a:pt x="8003" y="10276"/>
                      </a:lnTo>
                      <a:cubicBezTo>
                        <a:pt x="8377" y="8767"/>
                        <a:pt x="8997" y="7330"/>
                        <a:pt x="9838" y="6022"/>
                      </a:cubicBezTo>
                      <a:cubicBezTo>
                        <a:pt x="10683" y="4947"/>
                        <a:pt x="11844" y="6475"/>
                        <a:pt x="12361" y="5783"/>
                      </a:cubicBezTo>
                      <a:cubicBezTo>
                        <a:pt x="12701" y="5356"/>
                        <a:pt x="12562" y="5280"/>
                        <a:pt x="11787" y="4670"/>
                      </a:cubicBezTo>
                      <a:cubicBezTo>
                        <a:pt x="11396" y="4374"/>
                        <a:pt x="10608" y="3921"/>
                        <a:pt x="9050" y="2713"/>
                      </a:cubicBezTo>
                      <a:cubicBezTo>
                        <a:pt x="8224" y="2084"/>
                        <a:pt x="7480" y="1310"/>
                        <a:pt x="6673" y="687"/>
                      </a:cubicBezTo>
                      <a:cubicBezTo>
                        <a:pt x="6307" y="410"/>
                        <a:pt x="5714" y="-382"/>
                        <a:pt x="5229" y="222"/>
                      </a:cubicBezTo>
                      <a:cubicBezTo>
                        <a:pt x="5090" y="410"/>
                        <a:pt x="5286" y="807"/>
                        <a:pt x="5342" y="895"/>
                      </a:cubicBezTo>
                      <a:cubicBezTo>
                        <a:pt x="6097" y="1656"/>
                        <a:pt x="6316" y="2797"/>
                        <a:pt x="5897" y="3783"/>
                      </a:cubicBezTo>
                      <a:lnTo>
                        <a:pt x="298" y="23381"/>
                      </a:lnTo>
                      <a:cubicBezTo>
                        <a:pt x="-99" y="24803"/>
                        <a:pt x="-62" y="25269"/>
                        <a:pt x="191" y="25439"/>
                      </a:cubicBezTo>
                      <a:cubicBezTo>
                        <a:pt x="443" y="25608"/>
                        <a:pt x="695" y="25590"/>
                        <a:pt x="1452" y="2513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27EFB75B-1AE0-9EA6-2393-3CF7276263A8}"/>
                    </a:ext>
                  </a:extLst>
                </p:cNvPr>
                <p:cNvSpPr/>
                <p:nvPr/>
              </p:nvSpPr>
              <p:spPr>
                <a:xfrm>
                  <a:off x="8414769" y="3991718"/>
                  <a:ext cx="17720" cy="25571"/>
                </a:xfrm>
                <a:custGeom>
                  <a:avLst/>
                  <a:gdLst>
                    <a:gd name="connsiteX0" fmla="*/ 10721 w 17720"/>
                    <a:gd name="connsiteY0" fmla="*/ 4428 h 25571"/>
                    <a:gd name="connsiteX1" fmla="*/ 13458 w 17720"/>
                    <a:gd name="connsiteY1" fmla="*/ 2541 h 25571"/>
                    <a:gd name="connsiteX2" fmla="*/ 12777 w 17720"/>
                    <a:gd name="connsiteY2" fmla="*/ 1912 h 25571"/>
                    <a:gd name="connsiteX3" fmla="*/ 9366 w 17720"/>
                    <a:gd name="connsiteY3" fmla="*/ 1195 h 25571"/>
                    <a:gd name="connsiteX4" fmla="*/ 5317 w 17720"/>
                    <a:gd name="connsiteY4" fmla="*/ 62 h 25571"/>
                    <a:gd name="connsiteX5" fmla="*/ 4220 w 17720"/>
                    <a:gd name="connsiteY5" fmla="*/ 358 h 25571"/>
                    <a:gd name="connsiteX6" fmla="*/ 6881 w 17720"/>
                    <a:gd name="connsiteY6" fmla="*/ 4133 h 25571"/>
                    <a:gd name="connsiteX7" fmla="*/ 3161 w 17720"/>
                    <a:gd name="connsiteY7" fmla="*/ 19044 h 25571"/>
                    <a:gd name="connsiteX8" fmla="*/ 8 w 17720"/>
                    <a:gd name="connsiteY8" fmla="*/ 22064 h 25571"/>
                    <a:gd name="connsiteX9" fmla="*/ 493 w 17720"/>
                    <a:gd name="connsiteY9" fmla="*/ 22555 h 25571"/>
                    <a:gd name="connsiteX10" fmla="*/ 4365 w 17720"/>
                    <a:gd name="connsiteY10" fmla="*/ 23379 h 25571"/>
                    <a:gd name="connsiteX11" fmla="*/ 12178 w 17720"/>
                    <a:gd name="connsiteY11" fmla="*/ 25462 h 25571"/>
                    <a:gd name="connsiteX12" fmla="*/ 17664 w 17720"/>
                    <a:gd name="connsiteY12" fmla="*/ 21473 h 25571"/>
                    <a:gd name="connsiteX13" fmla="*/ 17506 w 17720"/>
                    <a:gd name="connsiteY13" fmla="*/ 20699 h 25571"/>
                    <a:gd name="connsiteX14" fmla="*/ 8331 w 17720"/>
                    <a:gd name="connsiteY14" fmla="*/ 22794 h 25571"/>
                    <a:gd name="connsiteX15" fmla="*/ 7070 w 17720"/>
                    <a:gd name="connsiteY15" fmla="*/ 19201 h 25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720" h="25571">
                      <a:moveTo>
                        <a:pt x="10721" y="4428"/>
                      </a:moveTo>
                      <a:cubicBezTo>
                        <a:pt x="11320" y="2031"/>
                        <a:pt x="13162" y="3730"/>
                        <a:pt x="13458" y="2541"/>
                      </a:cubicBezTo>
                      <a:cubicBezTo>
                        <a:pt x="13553" y="2170"/>
                        <a:pt x="13408" y="2094"/>
                        <a:pt x="12777" y="1912"/>
                      </a:cubicBezTo>
                      <a:cubicBezTo>
                        <a:pt x="12304" y="1799"/>
                        <a:pt x="11907" y="1830"/>
                        <a:pt x="9366" y="1195"/>
                      </a:cubicBezTo>
                      <a:cubicBezTo>
                        <a:pt x="8218" y="918"/>
                        <a:pt x="6515" y="358"/>
                        <a:pt x="5317" y="62"/>
                      </a:cubicBezTo>
                      <a:cubicBezTo>
                        <a:pt x="4687" y="-95"/>
                        <a:pt x="4302" y="62"/>
                        <a:pt x="4220" y="358"/>
                      </a:cubicBezTo>
                      <a:cubicBezTo>
                        <a:pt x="3949" y="1459"/>
                        <a:pt x="7550" y="1446"/>
                        <a:pt x="6881" y="4133"/>
                      </a:cubicBezTo>
                      <a:lnTo>
                        <a:pt x="3161" y="19044"/>
                      </a:lnTo>
                      <a:cubicBezTo>
                        <a:pt x="2202" y="22882"/>
                        <a:pt x="348" y="20611"/>
                        <a:pt x="8" y="22064"/>
                      </a:cubicBezTo>
                      <a:cubicBezTo>
                        <a:pt x="-36" y="22253"/>
                        <a:pt x="102" y="22454"/>
                        <a:pt x="493" y="22555"/>
                      </a:cubicBezTo>
                      <a:cubicBezTo>
                        <a:pt x="2146" y="22957"/>
                        <a:pt x="3426" y="23146"/>
                        <a:pt x="4365" y="23379"/>
                      </a:cubicBezTo>
                      <a:cubicBezTo>
                        <a:pt x="5860" y="23750"/>
                        <a:pt x="7625" y="24329"/>
                        <a:pt x="12178" y="25462"/>
                      </a:cubicBezTo>
                      <a:cubicBezTo>
                        <a:pt x="14637" y="26091"/>
                        <a:pt x="17046" y="23933"/>
                        <a:pt x="17664" y="21473"/>
                      </a:cubicBezTo>
                      <a:cubicBezTo>
                        <a:pt x="17815" y="20875"/>
                        <a:pt x="17626" y="20724"/>
                        <a:pt x="17506" y="20699"/>
                      </a:cubicBezTo>
                      <a:cubicBezTo>
                        <a:pt x="16371" y="20416"/>
                        <a:pt x="15753" y="24637"/>
                        <a:pt x="8331" y="22794"/>
                      </a:cubicBezTo>
                      <a:cubicBezTo>
                        <a:pt x="6169" y="22259"/>
                        <a:pt x="6572" y="21152"/>
                        <a:pt x="7070" y="192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2D70C7F1-D7FC-FE2C-4D39-076B274D5E68}"/>
                    </a:ext>
                  </a:extLst>
                </p:cNvPr>
                <p:cNvSpPr/>
                <p:nvPr/>
              </p:nvSpPr>
              <p:spPr>
                <a:xfrm>
                  <a:off x="8435945" y="3995713"/>
                  <a:ext cx="17289" cy="23829"/>
                </a:xfrm>
                <a:custGeom>
                  <a:avLst/>
                  <a:gdLst>
                    <a:gd name="connsiteX0" fmla="*/ 7460 w 17289"/>
                    <a:gd name="connsiteY0" fmla="*/ 4222 h 23829"/>
                    <a:gd name="connsiteX1" fmla="*/ 11470 w 17289"/>
                    <a:gd name="connsiteY1" fmla="*/ 2221 h 23829"/>
                    <a:gd name="connsiteX2" fmla="*/ 16193 w 17289"/>
                    <a:gd name="connsiteY2" fmla="*/ 6355 h 23829"/>
                    <a:gd name="connsiteX3" fmla="*/ 16824 w 17289"/>
                    <a:gd name="connsiteY3" fmla="*/ 4901 h 23829"/>
                    <a:gd name="connsiteX4" fmla="*/ 16925 w 17289"/>
                    <a:gd name="connsiteY4" fmla="*/ 1692 h 23829"/>
                    <a:gd name="connsiteX5" fmla="*/ 16357 w 17289"/>
                    <a:gd name="connsiteY5" fmla="*/ 1063 h 23829"/>
                    <a:gd name="connsiteX6" fmla="*/ 9320 w 17289"/>
                    <a:gd name="connsiteY6" fmla="*/ 705 h 23829"/>
                    <a:gd name="connsiteX7" fmla="*/ 1122 w 17289"/>
                    <a:gd name="connsiteY7" fmla="*/ 0 h 23829"/>
                    <a:gd name="connsiteX8" fmla="*/ 410 w 17289"/>
                    <a:gd name="connsiteY8" fmla="*/ 503 h 23829"/>
                    <a:gd name="connsiteX9" fmla="*/ 3664 w 17289"/>
                    <a:gd name="connsiteY9" fmla="*/ 3920 h 23829"/>
                    <a:gd name="connsiteX10" fmla="*/ 2604 w 17289"/>
                    <a:gd name="connsiteY10" fmla="*/ 19064 h 23829"/>
                    <a:gd name="connsiteX11" fmla="*/ 0 w 17289"/>
                    <a:gd name="connsiteY11" fmla="*/ 22587 h 23829"/>
                    <a:gd name="connsiteX12" fmla="*/ 561 w 17289"/>
                    <a:gd name="connsiteY12" fmla="*/ 22977 h 23829"/>
                    <a:gd name="connsiteX13" fmla="*/ 4515 w 17289"/>
                    <a:gd name="connsiteY13" fmla="*/ 23128 h 23829"/>
                    <a:gd name="connsiteX14" fmla="*/ 12580 w 17289"/>
                    <a:gd name="connsiteY14" fmla="*/ 23820 h 23829"/>
                    <a:gd name="connsiteX15" fmla="*/ 17284 w 17289"/>
                    <a:gd name="connsiteY15" fmla="*/ 18944 h 23829"/>
                    <a:gd name="connsiteX16" fmla="*/ 17000 w 17289"/>
                    <a:gd name="connsiteY16" fmla="*/ 18214 h 23829"/>
                    <a:gd name="connsiteX17" fmla="*/ 8317 w 17289"/>
                    <a:gd name="connsiteY17" fmla="*/ 21870 h 23829"/>
                    <a:gd name="connsiteX18" fmla="*/ 6426 w 17289"/>
                    <a:gd name="connsiteY18" fmla="*/ 18548 h 23829"/>
                    <a:gd name="connsiteX19" fmla="*/ 6716 w 17289"/>
                    <a:gd name="connsiteY19" fmla="*/ 14408 h 23829"/>
                    <a:gd name="connsiteX20" fmla="*/ 8172 w 17289"/>
                    <a:gd name="connsiteY20" fmla="*/ 12231 h 23829"/>
                    <a:gd name="connsiteX21" fmla="*/ 10449 w 17289"/>
                    <a:gd name="connsiteY21" fmla="*/ 12395 h 23829"/>
                    <a:gd name="connsiteX22" fmla="*/ 13532 w 17289"/>
                    <a:gd name="connsiteY22" fmla="*/ 16050 h 23829"/>
                    <a:gd name="connsiteX23" fmla="*/ 14163 w 17289"/>
                    <a:gd name="connsiteY23" fmla="*/ 14509 h 23829"/>
                    <a:gd name="connsiteX24" fmla="*/ 14346 w 17289"/>
                    <a:gd name="connsiteY24" fmla="*/ 8727 h 23829"/>
                    <a:gd name="connsiteX25" fmla="*/ 13816 w 17289"/>
                    <a:gd name="connsiteY25" fmla="*/ 7883 h 23829"/>
                    <a:gd name="connsiteX26" fmla="*/ 10247 w 17289"/>
                    <a:gd name="connsiteY26" fmla="*/ 10627 h 23829"/>
                    <a:gd name="connsiteX27" fmla="*/ 8311 w 17289"/>
                    <a:gd name="connsiteY27" fmla="*/ 10488 h 23829"/>
                    <a:gd name="connsiteX28" fmla="*/ 7100 w 17289"/>
                    <a:gd name="connsiteY28" fmla="*/ 8777 h 2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7289" h="23829">
                      <a:moveTo>
                        <a:pt x="7460" y="4222"/>
                      </a:moveTo>
                      <a:cubicBezTo>
                        <a:pt x="7617" y="1982"/>
                        <a:pt x="7743" y="1963"/>
                        <a:pt x="11470" y="2221"/>
                      </a:cubicBezTo>
                      <a:cubicBezTo>
                        <a:pt x="17416" y="2636"/>
                        <a:pt x="14749" y="6260"/>
                        <a:pt x="16193" y="6355"/>
                      </a:cubicBezTo>
                      <a:cubicBezTo>
                        <a:pt x="16899" y="6405"/>
                        <a:pt x="16824" y="5323"/>
                        <a:pt x="16824" y="4901"/>
                      </a:cubicBezTo>
                      <a:lnTo>
                        <a:pt x="16925" y="1692"/>
                      </a:lnTo>
                      <a:cubicBezTo>
                        <a:pt x="16926" y="1368"/>
                        <a:pt x="16681" y="1096"/>
                        <a:pt x="16357" y="1063"/>
                      </a:cubicBezTo>
                      <a:cubicBezTo>
                        <a:pt x="13639" y="875"/>
                        <a:pt x="11508" y="856"/>
                        <a:pt x="9320" y="705"/>
                      </a:cubicBezTo>
                      <a:cubicBezTo>
                        <a:pt x="4603" y="371"/>
                        <a:pt x="2384" y="76"/>
                        <a:pt x="1122" y="0"/>
                      </a:cubicBezTo>
                      <a:cubicBezTo>
                        <a:pt x="687" y="0"/>
                        <a:pt x="422" y="214"/>
                        <a:pt x="410" y="503"/>
                      </a:cubicBezTo>
                      <a:cubicBezTo>
                        <a:pt x="309" y="1806"/>
                        <a:pt x="3865" y="1013"/>
                        <a:pt x="3664" y="3920"/>
                      </a:cubicBezTo>
                      <a:lnTo>
                        <a:pt x="2604" y="19064"/>
                      </a:lnTo>
                      <a:cubicBezTo>
                        <a:pt x="2327" y="23002"/>
                        <a:pt x="82" y="21102"/>
                        <a:pt x="0" y="22587"/>
                      </a:cubicBezTo>
                      <a:cubicBezTo>
                        <a:pt x="0" y="22782"/>
                        <a:pt x="164" y="22958"/>
                        <a:pt x="561" y="22977"/>
                      </a:cubicBezTo>
                      <a:cubicBezTo>
                        <a:pt x="2257" y="23097"/>
                        <a:pt x="3563" y="23065"/>
                        <a:pt x="4515" y="23128"/>
                      </a:cubicBezTo>
                      <a:cubicBezTo>
                        <a:pt x="6053" y="23241"/>
                        <a:pt x="7895" y="23493"/>
                        <a:pt x="12580" y="23820"/>
                      </a:cubicBezTo>
                      <a:cubicBezTo>
                        <a:pt x="15102" y="24003"/>
                        <a:pt x="17107" y="21473"/>
                        <a:pt x="17284" y="18944"/>
                      </a:cubicBezTo>
                      <a:cubicBezTo>
                        <a:pt x="17328" y="18315"/>
                        <a:pt x="17114" y="18227"/>
                        <a:pt x="17000" y="18214"/>
                      </a:cubicBezTo>
                      <a:cubicBezTo>
                        <a:pt x="15821" y="18133"/>
                        <a:pt x="15960" y="22398"/>
                        <a:pt x="8317" y="21870"/>
                      </a:cubicBezTo>
                      <a:cubicBezTo>
                        <a:pt x="6104" y="21713"/>
                        <a:pt x="6306" y="20555"/>
                        <a:pt x="6426" y="18548"/>
                      </a:cubicBezTo>
                      <a:lnTo>
                        <a:pt x="6716" y="14408"/>
                      </a:lnTo>
                      <a:cubicBezTo>
                        <a:pt x="6848" y="12520"/>
                        <a:pt x="6753" y="12137"/>
                        <a:pt x="8172" y="12231"/>
                      </a:cubicBezTo>
                      <a:lnTo>
                        <a:pt x="10449" y="12395"/>
                      </a:lnTo>
                      <a:cubicBezTo>
                        <a:pt x="13652" y="12615"/>
                        <a:pt x="12548" y="15981"/>
                        <a:pt x="13532" y="16050"/>
                      </a:cubicBezTo>
                      <a:cubicBezTo>
                        <a:pt x="14276" y="16107"/>
                        <a:pt x="14163" y="14924"/>
                        <a:pt x="14163" y="14509"/>
                      </a:cubicBezTo>
                      <a:lnTo>
                        <a:pt x="14346" y="8727"/>
                      </a:lnTo>
                      <a:cubicBezTo>
                        <a:pt x="14377" y="7858"/>
                        <a:pt x="14037" y="7896"/>
                        <a:pt x="13816" y="7883"/>
                      </a:cubicBezTo>
                      <a:cubicBezTo>
                        <a:pt x="13185" y="7833"/>
                        <a:pt x="12895" y="10815"/>
                        <a:pt x="10247" y="10627"/>
                      </a:cubicBezTo>
                      <a:lnTo>
                        <a:pt x="8311" y="10488"/>
                      </a:lnTo>
                      <a:cubicBezTo>
                        <a:pt x="6980" y="10394"/>
                        <a:pt x="6999" y="10167"/>
                        <a:pt x="7100" y="8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8E8F809-DE2C-F161-4DCA-AE7366C1FF33}"/>
                    </a:ext>
                  </a:extLst>
                </p:cNvPr>
                <p:cNvSpPr/>
                <p:nvPr/>
              </p:nvSpPr>
              <p:spPr>
                <a:xfrm>
                  <a:off x="8454821" y="3995243"/>
                  <a:ext cx="24352" cy="24894"/>
                </a:xfrm>
                <a:custGeom>
                  <a:avLst/>
                  <a:gdLst>
                    <a:gd name="connsiteX0" fmla="*/ 5048 w 24352"/>
                    <a:gd name="connsiteY0" fmla="*/ 20263 h 24894"/>
                    <a:gd name="connsiteX1" fmla="*/ 2444 w 24352"/>
                    <a:gd name="connsiteY1" fmla="*/ 24523 h 24894"/>
                    <a:gd name="connsiteX2" fmla="*/ 3434 w 24352"/>
                    <a:gd name="connsiteY2" fmla="*/ 24825 h 24894"/>
                    <a:gd name="connsiteX3" fmla="*/ 6070 w 24352"/>
                    <a:gd name="connsiteY3" fmla="*/ 24466 h 24894"/>
                    <a:gd name="connsiteX4" fmla="*/ 9708 w 24352"/>
                    <a:gd name="connsiteY4" fmla="*/ 24284 h 24894"/>
                    <a:gd name="connsiteX5" fmla="*/ 10837 w 24352"/>
                    <a:gd name="connsiteY5" fmla="*/ 23761 h 24894"/>
                    <a:gd name="connsiteX6" fmla="*/ 6423 w 24352"/>
                    <a:gd name="connsiteY6" fmla="*/ 18577 h 24894"/>
                    <a:gd name="connsiteX7" fmla="*/ 5452 w 24352"/>
                    <a:gd name="connsiteY7" fmla="*/ 7592 h 24894"/>
                    <a:gd name="connsiteX8" fmla="*/ 5654 w 24352"/>
                    <a:gd name="connsiteY8" fmla="*/ 7051 h 24894"/>
                    <a:gd name="connsiteX9" fmla="*/ 6240 w 24352"/>
                    <a:gd name="connsiteY9" fmla="*/ 7422 h 24894"/>
                    <a:gd name="connsiteX10" fmla="*/ 22522 w 24352"/>
                    <a:gd name="connsiteY10" fmla="*/ 22937 h 24894"/>
                    <a:gd name="connsiteX11" fmla="*/ 23354 w 24352"/>
                    <a:gd name="connsiteY11" fmla="*/ 23321 h 24894"/>
                    <a:gd name="connsiteX12" fmla="*/ 23638 w 24352"/>
                    <a:gd name="connsiteY12" fmla="*/ 22314 h 24894"/>
                    <a:gd name="connsiteX13" fmla="*/ 22049 w 24352"/>
                    <a:gd name="connsiteY13" fmla="*/ 4194 h 24894"/>
                    <a:gd name="connsiteX14" fmla="*/ 24350 w 24352"/>
                    <a:gd name="connsiteY14" fmla="*/ 382 h 24894"/>
                    <a:gd name="connsiteX15" fmla="*/ 23720 w 24352"/>
                    <a:gd name="connsiteY15" fmla="*/ 4 h 24894"/>
                    <a:gd name="connsiteX16" fmla="*/ 20441 w 24352"/>
                    <a:gd name="connsiteY16" fmla="*/ 426 h 24894"/>
                    <a:gd name="connsiteX17" fmla="*/ 16922 w 24352"/>
                    <a:gd name="connsiteY17" fmla="*/ 608 h 24894"/>
                    <a:gd name="connsiteX18" fmla="*/ 16467 w 24352"/>
                    <a:gd name="connsiteY18" fmla="*/ 1109 h 24894"/>
                    <a:gd name="connsiteX19" fmla="*/ 16481 w 24352"/>
                    <a:gd name="connsiteY19" fmla="*/ 1199 h 24894"/>
                    <a:gd name="connsiteX20" fmla="*/ 20535 w 24352"/>
                    <a:gd name="connsiteY20" fmla="*/ 4289 h 24894"/>
                    <a:gd name="connsiteX21" fmla="*/ 21475 w 24352"/>
                    <a:gd name="connsiteY21" fmla="*/ 15054 h 24894"/>
                    <a:gd name="connsiteX22" fmla="*/ 21336 w 24352"/>
                    <a:gd name="connsiteY22" fmla="*/ 16274 h 24894"/>
                    <a:gd name="connsiteX23" fmla="*/ 20308 w 24352"/>
                    <a:gd name="connsiteY23" fmla="*/ 15519 h 24894"/>
                    <a:gd name="connsiteX24" fmla="*/ 6694 w 24352"/>
                    <a:gd name="connsiteY24" fmla="*/ 2345 h 24894"/>
                    <a:gd name="connsiteX25" fmla="*/ 5433 w 24352"/>
                    <a:gd name="connsiteY25" fmla="*/ 1608 h 24894"/>
                    <a:gd name="connsiteX26" fmla="*/ 2217 w 24352"/>
                    <a:gd name="connsiteY26" fmla="*/ 2024 h 24894"/>
                    <a:gd name="connsiteX27" fmla="*/ 483 w 24352"/>
                    <a:gd name="connsiteY27" fmla="*/ 2024 h 24894"/>
                    <a:gd name="connsiteX28" fmla="*/ 0 w 24352"/>
                    <a:gd name="connsiteY28" fmla="*/ 2523 h 24894"/>
                    <a:gd name="connsiteX29" fmla="*/ 10 w 24352"/>
                    <a:gd name="connsiteY29" fmla="*/ 2615 h 24894"/>
                    <a:gd name="connsiteX30" fmla="*/ 3945 w 24352"/>
                    <a:gd name="connsiteY30" fmla="*/ 7976 h 24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4352" h="24894">
                      <a:moveTo>
                        <a:pt x="5048" y="20263"/>
                      </a:moveTo>
                      <a:cubicBezTo>
                        <a:pt x="5339" y="23554"/>
                        <a:pt x="2331" y="23233"/>
                        <a:pt x="2444" y="24523"/>
                      </a:cubicBezTo>
                      <a:cubicBezTo>
                        <a:pt x="2495" y="25076"/>
                        <a:pt x="3075" y="24856"/>
                        <a:pt x="3434" y="24825"/>
                      </a:cubicBezTo>
                      <a:cubicBezTo>
                        <a:pt x="4260" y="24755"/>
                        <a:pt x="5080" y="24554"/>
                        <a:pt x="6070" y="24466"/>
                      </a:cubicBezTo>
                      <a:cubicBezTo>
                        <a:pt x="7060" y="24378"/>
                        <a:pt x="8195" y="24416"/>
                        <a:pt x="9708" y="24284"/>
                      </a:cubicBezTo>
                      <a:cubicBezTo>
                        <a:pt x="10106" y="24252"/>
                        <a:pt x="10875" y="24214"/>
                        <a:pt x="10837" y="23761"/>
                      </a:cubicBezTo>
                      <a:cubicBezTo>
                        <a:pt x="10705" y="22245"/>
                        <a:pt x="6959" y="24781"/>
                        <a:pt x="6423" y="18577"/>
                      </a:cubicBezTo>
                      <a:lnTo>
                        <a:pt x="5452" y="7592"/>
                      </a:lnTo>
                      <a:cubicBezTo>
                        <a:pt x="5452" y="7302"/>
                        <a:pt x="5452" y="7070"/>
                        <a:pt x="5654" y="7051"/>
                      </a:cubicBezTo>
                      <a:cubicBezTo>
                        <a:pt x="5856" y="7032"/>
                        <a:pt x="6007" y="7183"/>
                        <a:pt x="6240" y="7422"/>
                      </a:cubicBezTo>
                      <a:lnTo>
                        <a:pt x="22522" y="22937"/>
                      </a:lnTo>
                      <a:cubicBezTo>
                        <a:pt x="22708" y="23207"/>
                        <a:pt x="23027" y="23354"/>
                        <a:pt x="23354" y="23321"/>
                      </a:cubicBezTo>
                      <a:cubicBezTo>
                        <a:pt x="23726" y="23321"/>
                        <a:pt x="23701" y="23025"/>
                        <a:pt x="23638" y="22314"/>
                      </a:cubicBezTo>
                      <a:lnTo>
                        <a:pt x="22049" y="4194"/>
                      </a:lnTo>
                      <a:cubicBezTo>
                        <a:pt x="21752" y="803"/>
                        <a:pt x="24439" y="1350"/>
                        <a:pt x="24350" y="382"/>
                      </a:cubicBezTo>
                      <a:cubicBezTo>
                        <a:pt x="24350" y="287"/>
                        <a:pt x="24312" y="-40"/>
                        <a:pt x="23720" y="4"/>
                      </a:cubicBezTo>
                      <a:cubicBezTo>
                        <a:pt x="23449" y="42"/>
                        <a:pt x="22377" y="256"/>
                        <a:pt x="20441" y="426"/>
                      </a:cubicBezTo>
                      <a:cubicBezTo>
                        <a:pt x="18322" y="614"/>
                        <a:pt x="17414" y="570"/>
                        <a:pt x="16922" y="608"/>
                      </a:cubicBezTo>
                      <a:cubicBezTo>
                        <a:pt x="16658" y="621"/>
                        <a:pt x="16454" y="846"/>
                        <a:pt x="16467" y="1109"/>
                      </a:cubicBezTo>
                      <a:cubicBezTo>
                        <a:pt x="16469" y="1140"/>
                        <a:pt x="16474" y="1170"/>
                        <a:pt x="16481" y="1199"/>
                      </a:cubicBezTo>
                      <a:cubicBezTo>
                        <a:pt x="16575" y="2263"/>
                        <a:pt x="20264" y="1350"/>
                        <a:pt x="20535" y="4289"/>
                      </a:cubicBezTo>
                      <a:lnTo>
                        <a:pt x="21475" y="15054"/>
                      </a:lnTo>
                      <a:cubicBezTo>
                        <a:pt x="21544" y="15859"/>
                        <a:pt x="21525" y="16255"/>
                        <a:pt x="21336" y="16274"/>
                      </a:cubicBezTo>
                      <a:cubicBezTo>
                        <a:pt x="21147" y="16293"/>
                        <a:pt x="20743" y="15928"/>
                        <a:pt x="20308" y="15519"/>
                      </a:cubicBezTo>
                      <a:lnTo>
                        <a:pt x="6694" y="2345"/>
                      </a:lnTo>
                      <a:cubicBezTo>
                        <a:pt x="6064" y="1778"/>
                        <a:pt x="6436" y="1527"/>
                        <a:pt x="5433" y="1608"/>
                      </a:cubicBezTo>
                      <a:cubicBezTo>
                        <a:pt x="3806" y="1747"/>
                        <a:pt x="3018" y="1948"/>
                        <a:pt x="2217" y="2024"/>
                      </a:cubicBezTo>
                      <a:cubicBezTo>
                        <a:pt x="1631" y="2068"/>
                        <a:pt x="1070" y="1992"/>
                        <a:pt x="483" y="2024"/>
                      </a:cubicBezTo>
                      <a:cubicBezTo>
                        <a:pt x="211" y="2028"/>
                        <a:pt x="-5" y="2252"/>
                        <a:pt x="0" y="2523"/>
                      </a:cubicBezTo>
                      <a:cubicBezTo>
                        <a:pt x="0" y="2554"/>
                        <a:pt x="4" y="2585"/>
                        <a:pt x="10" y="2615"/>
                      </a:cubicBezTo>
                      <a:cubicBezTo>
                        <a:pt x="143" y="4163"/>
                        <a:pt x="3409" y="1759"/>
                        <a:pt x="3945" y="79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AA124EA-1D02-D92E-7AFE-0AAF53AC7904}"/>
                    </a:ext>
                  </a:extLst>
                </p:cNvPr>
                <p:cNvSpPr/>
                <p:nvPr/>
              </p:nvSpPr>
              <p:spPr>
                <a:xfrm>
                  <a:off x="8482203" y="3990517"/>
                  <a:ext cx="21479" cy="24687"/>
                </a:xfrm>
                <a:custGeom>
                  <a:avLst/>
                  <a:gdLst>
                    <a:gd name="connsiteX0" fmla="*/ 15866 w 21479"/>
                    <a:gd name="connsiteY0" fmla="*/ 112 h 24687"/>
                    <a:gd name="connsiteX1" fmla="*/ 15450 w 21479"/>
                    <a:gd name="connsiteY1" fmla="*/ 36 h 24687"/>
                    <a:gd name="connsiteX2" fmla="*/ 14757 w 21479"/>
                    <a:gd name="connsiteY2" fmla="*/ 1364 h 24687"/>
                    <a:gd name="connsiteX3" fmla="*/ 7448 w 21479"/>
                    <a:gd name="connsiteY3" fmla="*/ 1534 h 24687"/>
                    <a:gd name="connsiteX4" fmla="*/ 663 w 21479"/>
                    <a:gd name="connsiteY4" fmla="*/ 16791 h 24687"/>
                    <a:gd name="connsiteX5" fmla="*/ 13823 w 21479"/>
                    <a:gd name="connsiteY5" fmla="*/ 24133 h 24687"/>
                    <a:gd name="connsiteX6" fmla="*/ 21428 w 21479"/>
                    <a:gd name="connsiteY6" fmla="*/ 15325 h 24687"/>
                    <a:gd name="connsiteX7" fmla="*/ 20911 w 21479"/>
                    <a:gd name="connsiteY7" fmla="*/ 15105 h 24687"/>
                    <a:gd name="connsiteX8" fmla="*/ 14801 w 21479"/>
                    <a:gd name="connsiteY8" fmla="*/ 21397 h 24687"/>
                    <a:gd name="connsiteX9" fmla="*/ 3570 w 21479"/>
                    <a:gd name="connsiteY9" fmla="*/ 13324 h 24687"/>
                    <a:gd name="connsiteX10" fmla="*/ 7707 w 21479"/>
                    <a:gd name="connsiteY10" fmla="*/ 2773 h 24687"/>
                    <a:gd name="connsiteX11" fmla="*/ 16945 w 21479"/>
                    <a:gd name="connsiteY11" fmla="*/ 6164 h 24687"/>
                    <a:gd name="connsiteX12" fmla="*/ 18155 w 21479"/>
                    <a:gd name="connsiteY12" fmla="*/ 6951 h 24687"/>
                    <a:gd name="connsiteX13" fmla="*/ 18200 w 21479"/>
                    <a:gd name="connsiteY13" fmla="*/ 5812 h 2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479" h="24687">
                      <a:moveTo>
                        <a:pt x="15866" y="112"/>
                      </a:moveTo>
                      <a:cubicBezTo>
                        <a:pt x="15810" y="-39"/>
                        <a:pt x="15602" y="-8"/>
                        <a:pt x="15450" y="36"/>
                      </a:cubicBezTo>
                      <a:cubicBezTo>
                        <a:pt x="15040" y="162"/>
                        <a:pt x="15318" y="1194"/>
                        <a:pt x="14757" y="1364"/>
                      </a:cubicBezTo>
                      <a:cubicBezTo>
                        <a:pt x="13880" y="1641"/>
                        <a:pt x="11017" y="433"/>
                        <a:pt x="7448" y="1534"/>
                      </a:cubicBezTo>
                      <a:cubicBezTo>
                        <a:pt x="8" y="3799"/>
                        <a:pt x="-938" y="11600"/>
                        <a:pt x="663" y="16791"/>
                      </a:cubicBezTo>
                      <a:cubicBezTo>
                        <a:pt x="1407" y="19239"/>
                        <a:pt x="5172" y="26776"/>
                        <a:pt x="13823" y="24133"/>
                      </a:cubicBezTo>
                      <a:cubicBezTo>
                        <a:pt x="20129" y="22246"/>
                        <a:pt x="21813" y="16583"/>
                        <a:pt x="21428" y="15325"/>
                      </a:cubicBezTo>
                      <a:cubicBezTo>
                        <a:pt x="21371" y="15136"/>
                        <a:pt x="21062" y="15067"/>
                        <a:pt x="20911" y="15105"/>
                      </a:cubicBezTo>
                      <a:cubicBezTo>
                        <a:pt x="20142" y="15344"/>
                        <a:pt x="19379" y="20025"/>
                        <a:pt x="14801" y="21397"/>
                      </a:cubicBezTo>
                      <a:cubicBezTo>
                        <a:pt x="9163" y="23120"/>
                        <a:pt x="4920" y="17697"/>
                        <a:pt x="3570" y="13324"/>
                      </a:cubicBezTo>
                      <a:cubicBezTo>
                        <a:pt x="2309" y="9172"/>
                        <a:pt x="3362" y="4094"/>
                        <a:pt x="7707" y="2773"/>
                      </a:cubicBezTo>
                      <a:cubicBezTo>
                        <a:pt x="11137" y="1735"/>
                        <a:pt x="14561" y="3629"/>
                        <a:pt x="16945" y="6164"/>
                      </a:cubicBezTo>
                      <a:cubicBezTo>
                        <a:pt x="17285" y="6498"/>
                        <a:pt x="17689" y="7089"/>
                        <a:pt x="18155" y="6951"/>
                      </a:cubicBezTo>
                      <a:cubicBezTo>
                        <a:pt x="18622" y="6812"/>
                        <a:pt x="18326" y="6120"/>
                        <a:pt x="18200" y="58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6188D7DF-02D9-E974-1815-B2F7D794D822}"/>
                    </a:ext>
                  </a:extLst>
                </p:cNvPr>
                <p:cNvSpPr/>
                <p:nvPr/>
              </p:nvSpPr>
              <p:spPr>
                <a:xfrm>
                  <a:off x="8499053" y="3984731"/>
                  <a:ext cx="19962" cy="23903"/>
                </a:xfrm>
                <a:custGeom>
                  <a:avLst/>
                  <a:gdLst>
                    <a:gd name="connsiteX0" fmla="*/ 7914 w 19962"/>
                    <a:gd name="connsiteY0" fmla="*/ 4011 h 23903"/>
                    <a:gd name="connsiteX1" fmla="*/ 8544 w 19962"/>
                    <a:gd name="connsiteY1" fmla="*/ 236 h 23903"/>
                    <a:gd name="connsiteX2" fmla="*/ 7372 w 19962"/>
                    <a:gd name="connsiteY2" fmla="*/ 349 h 23903"/>
                    <a:gd name="connsiteX3" fmla="*/ 3922 w 19962"/>
                    <a:gd name="connsiteY3" fmla="*/ 2331 h 23903"/>
                    <a:gd name="connsiteX4" fmla="*/ 769 w 19962"/>
                    <a:gd name="connsiteY4" fmla="*/ 3847 h 23903"/>
                    <a:gd name="connsiteX5" fmla="*/ 57 w 19962"/>
                    <a:gd name="connsiteY5" fmla="*/ 4741 h 23903"/>
                    <a:gd name="connsiteX6" fmla="*/ 4629 w 19962"/>
                    <a:gd name="connsiteY6" fmla="*/ 5911 h 23903"/>
                    <a:gd name="connsiteX7" fmla="*/ 11956 w 19962"/>
                    <a:gd name="connsiteY7" fmla="*/ 19664 h 23903"/>
                    <a:gd name="connsiteX8" fmla="*/ 11584 w 19962"/>
                    <a:gd name="connsiteY8" fmla="*/ 23678 h 23903"/>
                    <a:gd name="connsiteX9" fmla="*/ 12020 w 19962"/>
                    <a:gd name="connsiteY9" fmla="*/ 23884 h 23903"/>
                    <a:gd name="connsiteX10" fmla="*/ 12069 w 19962"/>
                    <a:gd name="connsiteY10" fmla="*/ 23861 h 23903"/>
                    <a:gd name="connsiteX11" fmla="*/ 15058 w 19962"/>
                    <a:gd name="connsiteY11" fmla="*/ 22124 h 23903"/>
                    <a:gd name="connsiteX12" fmla="*/ 19264 w 19962"/>
                    <a:gd name="connsiteY12" fmla="*/ 20042 h 23903"/>
                    <a:gd name="connsiteX13" fmla="*/ 19895 w 19962"/>
                    <a:gd name="connsiteY13" fmla="*/ 19148 h 23903"/>
                    <a:gd name="connsiteX14" fmla="*/ 15178 w 19962"/>
                    <a:gd name="connsiteY14" fmla="*/ 17657 h 2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962" h="23903">
                      <a:moveTo>
                        <a:pt x="7914" y="4011"/>
                      </a:moveTo>
                      <a:cubicBezTo>
                        <a:pt x="6464" y="1286"/>
                        <a:pt x="9055" y="1223"/>
                        <a:pt x="8544" y="236"/>
                      </a:cubicBezTo>
                      <a:cubicBezTo>
                        <a:pt x="8355" y="-104"/>
                        <a:pt x="8191" y="-85"/>
                        <a:pt x="7372" y="349"/>
                      </a:cubicBezTo>
                      <a:cubicBezTo>
                        <a:pt x="5820" y="1173"/>
                        <a:pt x="4900" y="1802"/>
                        <a:pt x="3922" y="2331"/>
                      </a:cubicBezTo>
                      <a:cubicBezTo>
                        <a:pt x="2945" y="2859"/>
                        <a:pt x="1841" y="3281"/>
                        <a:pt x="769" y="3847"/>
                      </a:cubicBezTo>
                      <a:cubicBezTo>
                        <a:pt x="524" y="3979"/>
                        <a:pt x="-208" y="4250"/>
                        <a:pt x="57" y="4741"/>
                      </a:cubicBezTo>
                      <a:cubicBezTo>
                        <a:pt x="587" y="5741"/>
                        <a:pt x="3248" y="3312"/>
                        <a:pt x="4629" y="5911"/>
                      </a:cubicBezTo>
                      <a:lnTo>
                        <a:pt x="11956" y="19664"/>
                      </a:lnTo>
                      <a:cubicBezTo>
                        <a:pt x="13406" y="22382"/>
                        <a:pt x="11048" y="22678"/>
                        <a:pt x="11584" y="23678"/>
                      </a:cubicBezTo>
                      <a:cubicBezTo>
                        <a:pt x="11647" y="23855"/>
                        <a:pt x="11842" y="23947"/>
                        <a:pt x="12020" y="23884"/>
                      </a:cubicBezTo>
                      <a:cubicBezTo>
                        <a:pt x="12037" y="23877"/>
                        <a:pt x="12054" y="23870"/>
                        <a:pt x="12069" y="23861"/>
                      </a:cubicBezTo>
                      <a:cubicBezTo>
                        <a:pt x="12776" y="23490"/>
                        <a:pt x="13879" y="22747"/>
                        <a:pt x="15058" y="22124"/>
                      </a:cubicBezTo>
                      <a:cubicBezTo>
                        <a:pt x="17190" y="20998"/>
                        <a:pt x="18249" y="20577"/>
                        <a:pt x="19264" y="20042"/>
                      </a:cubicBezTo>
                      <a:cubicBezTo>
                        <a:pt x="19895" y="19708"/>
                        <a:pt x="20078" y="19469"/>
                        <a:pt x="19895" y="19148"/>
                      </a:cubicBezTo>
                      <a:cubicBezTo>
                        <a:pt x="19409" y="18230"/>
                        <a:pt x="17057" y="21168"/>
                        <a:pt x="15178" y="176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D86AA518-084D-FA04-CF3E-D08F16036E01}"/>
                    </a:ext>
                  </a:extLst>
                </p:cNvPr>
                <p:cNvSpPr/>
                <p:nvPr/>
              </p:nvSpPr>
              <p:spPr>
                <a:xfrm>
                  <a:off x="8325485" y="3873051"/>
                  <a:ext cx="24476" cy="19270"/>
                </a:xfrm>
                <a:custGeom>
                  <a:avLst/>
                  <a:gdLst>
                    <a:gd name="connsiteX0" fmla="*/ 4713 w 24476"/>
                    <a:gd name="connsiteY0" fmla="*/ 2019 h 19270"/>
                    <a:gd name="connsiteX1" fmla="*/ 2393 w 24476"/>
                    <a:gd name="connsiteY1" fmla="*/ 6 h 19270"/>
                    <a:gd name="connsiteX2" fmla="*/ 1844 w 24476"/>
                    <a:gd name="connsiteY2" fmla="*/ 868 h 19270"/>
                    <a:gd name="connsiteX3" fmla="*/ 1756 w 24476"/>
                    <a:gd name="connsiteY3" fmla="*/ 3057 h 19270"/>
                    <a:gd name="connsiteX4" fmla="*/ 1403 w 24476"/>
                    <a:gd name="connsiteY4" fmla="*/ 5272 h 19270"/>
                    <a:gd name="connsiteX5" fmla="*/ 1813 w 24476"/>
                    <a:gd name="connsiteY5" fmla="*/ 6392 h 19270"/>
                    <a:gd name="connsiteX6" fmla="*/ 5066 w 24476"/>
                    <a:gd name="connsiteY6" fmla="*/ 4070 h 19270"/>
                    <a:gd name="connsiteX7" fmla="*/ 8831 w 24476"/>
                    <a:gd name="connsiteY7" fmla="*/ 5278 h 19270"/>
                    <a:gd name="connsiteX8" fmla="*/ 18346 w 24476"/>
                    <a:gd name="connsiteY8" fmla="*/ 9821 h 19270"/>
                    <a:gd name="connsiteX9" fmla="*/ 18977 w 24476"/>
                    <a:gd name="connsiteY9" fmla="*/ 10223 h 19270"/>
                    <a:gd name="connsiteX10" fmla="*/ 18258 w 24476"/>
                    <a:gd name="connsiteY10" fmla="*/ 10519 h 19270"/>
                    <a:gd name="connsiteX11" fmla="*/ 7463 w 24476"/>
                    <a:gd name="connsiteY11" fmla="*/ 12847 h 19270"/>
                    <a:gd name="connsiteX12" fmla="*/ 2872 w 24476"/>
                    <a:gd name="connsiteY12" fmla="*/ 13388 h 19270"/>
                    <a:gd name="connsiteX13" fmla="*/ 1283 w 24476"/>
                    <a:gd name="connsiteY13" fmla="*/ 11658 h 19270"/>
                    <a:gd name="connsiteX14" fmla="*/ 652 w 24476"/>
                    <a:gd name="connsiteY14" fmla="*/ 12564 h 19270"/>
                    <a:gd name="connsiteX15" fmla="*/ 501 w 24476"/>
                    <a:gd name="connsiteY15" fmla="*/ 15401 h 19270"/>
                    <a:gd name="connsiteX16" fmla="*/ 104 w 24476"/>
                    <a:gd name="connsiteY16" fmla="*/ 18012 h 19270"/>
                    <a:gd name="connsiteX17" fmla="*/ 507 w 24476"/>
                    <a:gd name="connsiteY17" fmla="*/ 19271 h 19270"/>
                    <a:gd name="connsiteX18" fmla="*/ 999 w 24476"/>
                    <a:gd name="connsiteY18" fmla="*/ 18900 h 19270"/>
                    <a:gd name="connsiteX19" fmla="*/ 3143 w 24476"/>
                    <a:gd name="connsiteY19" fmla="*/ 17226 h 19270"/>
                    <a:gd name="connsiteX20" fmla="*/ 22691 w 24476"/>
                    <a:gd name="connsiteY20" fmla="*/ 12658 h 19270"/>
                    <a:gd name="connsiteX21" fmla="*/ 24475 w 24476"/>
                    <a:gd name="connsiteY21" fmla="*/ 11840 h 19270"/>
                    <a:gd name="connsiteX22" fmla="*/ 23511 w 24476"/>
                    <a:gd name="connsiteY22" fmla="*/ 11035 h 19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476" h="19270">
                      <a:moveTo>
                        <a:pt x="4713" y="2019"/>
                      </a:moveTo>
                      <a:cubicBezTo>
                        <a:pt x="2866" y="1132"/>
                        <a:pt x="3137" y="81"/>
                        <a:pt x="2393" y="6"/>
                      </a:cubicBezTo>
                      <a:cubicBezTo>
                        <a:pt x="1838" y="-51"/>
                        <a:pt x="1901" y="320"/>
                        <a:pt x="1844" y="868"/>
                      </a:cubicBezTo>
                      <a:cubicBezTo>
                        <a:pt x="1775" y="1597"/>
                        <a:pt x="1844" y="2334"/>
                        <a:pt x="1756" y="3057"/>
                      </a:cubicBezTo>
                      <a:cubicBezTo>
                        <a:pt x="1668" y="3781"/>
                        <a:pt x="1478" y="4523"/>
                        <a:pt x="1403" y="5272"/>
                      </a:cubicBezTo>
                      <a:cubicBezTo>
                        <a:pt x="1403" y="5586"/>
                        <a:pt x="1195" y="6335"/>
                        <a:pt x="1813" y="6392"/>
                      </a:cubicBezTo>
                      <a:cubicBezTo>
                        <a:pt x="2954" y="6505"/>
                        <a:pt x="2008" y="3768"/>
                        <a:pt x="5066" y="4070"/>
                      </a:cubicBezTo>
                      <a:cubicBezTo>
                        <a:pt x="6382" y="4250"/>
                        <a:pt x="7657" y="4659"/>
                        <a:pt x="8831" y="5278"/>
                      </a:cubicBezTo>
                      <a:lnTo>
                        <a:pt x="18346" y="9821"/>
                      </a:lnTo>
                      <a:cubicBezTo>
                        <a:pt x="18573" y="9921"/>
                        <a:pt x="19015" y="10072"/>
                        <a:pt x="18977" y="10223"/>
                      </a:cubicBezTo>
                      <a:cubicBezTo>
                        <a:pt x="18939" y="10374"/>
                        <a:pt x="18498" y="10469"/>
                        <a:pt x="18258" y="10519"/>
                      </a:cubicBezTo>
                      <a:lnTo>
                        <a:pt x="7463" y="12847"/>
                      </a:lnTo>
                      <a:cubicBezTo>
                        <a:pt x="5965" y="13238"/>
                        <a:pt x="4420" y="13420"/>
                        <a:pt x="2872" y="13388"/>
                      </a:cubicBezTo>
                      <a:cubicBezTo>
                        <a:pt x="1516" y="13250"/>
                        <a:pt x="2159" y="11740"/>
                        <a:pt x="1283" y="11658"/>
                      </a:cubicBezTo>
                      <a:cubicBezTo>
                        <a:pt x="734" y="11601"/>
                        <a:pt x="747" y="11733"/>
                        <a:pt x="652" y="12564"/>
                      </a:cubicBezTo>
                      <a:cubicBezTo>
                        <a:pt x="608" y="12979"/>
                        <a:pt x="652" y="13740"/>
                        <a:pt x="501" y="15401"/>
                      </a:cubicBezTo>
                      <a:cubicBezTo>
                        <a:pt x="406" y="16282"/>
                        <a:pt x="192" y="17151"/>
                        <a:pt x="104" y="18012"/>
                      </a:cubicBezTo>
                      <a:cubicBezTo>
                        <a:pt x="66" y="18396"/>
                        <a:pt x="-268" y="19176"/>
                        <a:pt x="507" y="19271"/>
                      </a:cubicBezTo>
                      <a:cubicBezTo>
                        <a:pt x="734" y="19271"/>
                        <a:pt x="961" y="18975"/>
                        <a:pt x="999" y="18900"/>
                      </a:cubicBezTo>
                      <a:cubicBezTo>
                        <a:pt x="1434" y="17874"/>
                        <a:pt x="1825" y="17547"/>
                        <a:pt x="3143" y="17226"/>
                      </a:cubicBezTo>
                      <a:lnTo>
                        <a:pt x="22691" y="12658"/>
                      </a:lnTo>
                      <a:cubicBezTo>
                        <a:pt x="24103" y="12325"/>
                        <a:pt x="24457" y="12105"/>
                        <a:pt x="24475" y="11840"/>
                      </a:cubicBezTo>
                      <a:cubicBezTo>
                        <a:pt x="24494" y="11576"/>
                        <a:pt x="24330" y="11412"/>
                        <a:pt x="23511" y="1103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646266CF-70CB-824B-2525-8CD754C900F9}"/>
                    </a:ext>
                  </a:extLst>
                </p:cNvPr>
                <p:cNvSpPr/>
                <p:nvPr/>
              </p:nvSpPr>
              <p:spPr>
                <a:xfrm>
                  <a:off x="8326970" y="3851758"/>
                  <a:ext cx="26671" cy="24561"/>
                </a:xfrm>
                <a:custGeom>
                  <a:avLst/>
                  <a:gdLst>
                    <a:gd name="connsiteX0" fmla="*/ 18696 w 26671"/>
                    <a:gd name="connsiteY0" fmla="*/ 21217 h 24561"/>
                    <a:gd name="connsiteX1" fmla="*/ 22064 w 26671"/>
                    <a:gd name="connsiteY1" fmla="*/ 24545 h 24561"/>
                    <a:gd name="connsiteX2" fmla="*/ 22619 w 26671"/>
                    <a:gd name="connsiteY2" fmla="*/ 23847 h 24561"/>
                    <a:gd name="connsiteX3" fmla="*/ 22997 w 26671"/>
                    <a:gd name="connsiteY3" fmla="*/ 21638 h 24561"/>
                    <a:gd name="connsiteX4" fmla="*/ 23804 w 26671"/>
                    <a:gd name="connsiteY4" fmla="*/ 18700 h 24561"/>
                    <a:gd name="connsiteX5" fmla="*/ 23621 w 26671"/>
                    <a:gd name="connsiteY5" fmla="*/ 17643 h 24561"/>
                    <a:gd name="connsiteX6" fmla="*/ 17448 w 26671"/>
                    <a:gd name="connsiteY6" fmla="*/ 19631 h 24561"/>
                    <a:gd name="connsiteX7" fmla="*/ 6678 w 26671"/>
                    <a:gd name="connsiteY7" fmla="*/ 17146 h 24561"/>
                    <a:gd name="connsiteX8" fmla="*/ 6217 w 26671"/>
                    <a:gd name="connsiteY8" fmla="*/ 16825 h 24561"/>
                    <a:gd name="connsiteX9" fmla="*/ 6741 w 26671"/>
                    <a:gd name="connsiteY9" fmla="*/ 16473 h 24561"/>
                    <a:gd name="connsiteX10" fmla="*/ 26017 w 26671"/>
                    <a:gd name="connsiteY10" fmla="*/ 8105 h 24561"/>
                    <a:gd name="connsiteX11" fmla="*/ 26648 w 26671"/>
                    <a:gd name="connsiteY11" fmla="*/ 7551 h 24561"/>
                    <a:gd name="connsiteX12" fmla="*/ 25765 w 26671"/>
                    <a:gd name="connsiteY12" fmla="*/ 7023 h 24561"/>
                    <a:gd name="connsiteX13" fmla="*/ 7977 w 26671"/>
                    <a:gd name="connsiteY13" fmla="*/ 2971 h 24561"/>
                    <a:gd name="connsiteX14" fmla="*/ 4956 w 26671"/>
                    <a:gd name="connsiteY14" fmla="*/ 7 h 24561"/>
                    <a:gd name="connsiteX15" fmla="*/ 4433 w 26671"/>
                    <a:gd name="connsiteY15" fmla="*/ 398 h 24561"/>
                    <a:gd name="connsiteX16" fmla="*/ 3935 w 26671"/>
                    <a:gd name="connsiteY16" fmla="*/ 3128 h 24561"/>
                    <a:gd name="connsiteX17" fmla="*/ 3140 w 26671"/>
                    <a:gd name="connsiteY17" fmla="*/ 5985 h 24561"/>
                    <a:gd name="connsiteX18" fmla="*/ 3588 w 26671"/>
                    <a:gd name="connsiteY18" fmla="*/ 6513 h 24561"/>
                    <a:gd name="connsiteX19" fmla="*/ 7661 w 26671"/>
                    <a:gd name="connsiteY19" fmla="*/ 4198 h 24561"/>
                    <a:gd name="connsiteX20" fmla="*/ 18205 w 26671"/>
                    <a:gd name="connsiteY20" fmla="*/ 6633 h 24561"/>
                    <a:gd name="connsiteX21" fmla="*/ 19333 w 26671"/>
                    <a:gd name="connsiteY21" fmla="*/ 7104 h 24561"/>
                    <a:gd name="connsiteX22" fmla="*/ 18324 w 26671"/>
                    <a:gd name="connsiteY22" fmla="*/ 7696 h 24561"/>
                    <a:gd name="connsiteX23" fmla="*/ 2005 w 26671"/>
                    <a:gd name="connsiteY23" fmla="*/ 14617 h 24561"/>
                    <a:gd name="connsiteX24" fmla="*/ 958 w 26671"/>
                    <a:gd name="connsiteY24" fmla="*/ 15391 h 24561"/>
                    <a:gd name="connsiteX25" fmla="*/ 473 w 26671"/>
                    <a:gd name="connsiteY25" fmla="*/ 18071 h 24561"/>
                    <a:gd name="connsiteX26" fmla="*/ 13 w 26671"/>
                    <a:gd name="connsiteY26" fmla="*/ 19461 h 24561"/>
                    <a:gd name="connsiteX27" fmla="*/ 460 w 26671"/>
                    <a:gd name="connsiteY27" fmla="*/ 20009 h 24561"/>
                    <a:gd name="connsiteX28" fmla="*/ 6652 w 26671"/>
                    <a:gd name="connsiteY28" fmla="*/ 18455 h 2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6671" h="24561">
                      <a:moveTo>
                        <a:pt x="18696" y="21217"/>
                      </a:moveTo>
                      <a:cubicBezTo>
                        <a:pt x="21919" y="21953"/>
                        <a:pt x="20790" y="24256"/>
                        <a:pt x="22064" y="24545"/>
                      </a:cubicBezTo>
                      <a:cubicBezTo>
                        <a:pt x="22600" y="24664"/>
                        <a:pt x="22549" y="24123"/>
                        <a:pt x="22619" y="23847"/>
                      </a:cubicBezTo>
                      <a:cubicBezTo>
                        <a:pt x="22776" y="23167"/>
                        <a:pt x="22808" y="22456"/>
                        <a:pt x="22997" y="21638"/>
                      </a:cubicBezTo>
                      <a:cubicBezTo>
                        <a:pt x="23186" y="20820"/>
                        <a:pt x="23520" y="19958"/>
                        <a:pt x="23804" y="18700"/>
                      </a:cubicBezTo>
                      <a:cubicBezTo>
                        <a:pt x="23886" y="18367"/>
                        <a:pt x="24056" y="17744"/>
                        <a:pt x="23621" y="17643"/>
                      </a:cubicBezTo>
                      <a:cubicBezTo>
                        <a:pt x="22127" y="17297"/>
                        <a:pt x="23533" y="21028"/>
                        <a:pt x="17448" y="19631"/>
                      </a:cubicBezTo>
                      <a:lnTo>
                        <a:pt x="6678" y="17146"/>
                      </a:lnTo>
                      <a:cubicBezTo>
                        <a:pt x="6400" y="17083"/>
                        <a:pt x="6186" y="16982"/>
                        <a:pt x="6217" y="16825"/>
                      </a:cubicBezTo>
                      <a:cubicBezTo>
                        <a:pt x="6249" y="16668"/>
                        <a:pt x="6444" y="16586"/>
                        <a:pt x="6741" y="16473"/>
                      </a:cubicBezTo>
                      <a:lnTo>
                        <a:pt x="26017" y="8105"/>
                      </a:lnTo>
                      <a:cubicBezTo>
                        <a:pt x="26320" y="7985"/>
                        <a:pt x="26534" y="7903"/>
                        <a:pt x="26648" y="7551"/>
                      </a:cubicBezTo>
                      <a:cubicBezTo>
                        <a:pt x="26761" y="7199"/>
                        <a:pt x="26459" y="7186"/>
                        <a:pt x="25765" y="7023"/>
                      </a:cubicBezTo>
                      <a:lnTo>
                        <a:pt x="7977" y="2971"/>
                      </a:lnTo>
                      <a:cubicBezTo>
                        <a:pt x="4647" y="2203"/>
                        <a:pt x="5908" y="234"/>
                        <a:pt x="4956" y="7"/>
                      </a:cubicBezTo>
                      <a:cubicBezTo>
                        <a:pt x="4862" y="7"/>
                        <a:pt x="4546" y="-87"/>
                        <a:pt x="4433" y="398"/>
                      </a:cubicBezTo>
                      <a:cubicBezTo>
                        <a:pt x="4376" y="624"/>
                        <a:pt x="4300" y="1543"/>
                        <a:pt x="3935" y="3128"/>
                      </a:cubicBezTo>
                      <a:cubicBezTo>
                        <a:pt x="3531" y="4877"/>
                        <a:pt x="3235" y="5576"/>
                        <a:pt x="3140" y="5985"/>
                      </a:cubicBezTo>
                      <a:cubicBezTo>
                        <a:pt x="3046" y="6393"/>
                        <a:pt x="3367" y="6463"/>
                        <a:pt x="3588" y="6513"/>
                      </a:cubicBezTo>
                      <a:cubicBezTo>
                        <a:pt x="4628" y="6752"/>
                        <a:pt x="4773" y="3537"/>
                        <a:pt x="7661" y="4198"/>
                      </a:cubicBezTo>
                      <a:lnTo>
                        <a:pt x="18205" y="6633"/>
                      </a:lnTo>
                      <a:cubicBezTo>
                        <a:pt x="18999" y="6815"/>
                        <a:pt x="19365" y="6953"/>
                        <a:pt x="19333" y="7104"/>
                      </a:cubicBezTo>
                      <a:cubicBezTo>
                        <a:pt x="19302" y="7255"/>
                        <a:pt x="18841" y="7469"/>
                        <a:pt x="18324" y="7696"/>
                      </a:cubicBezTo>
                      <a:lnTo>
                        <a:pt x="2005" y="14617"/>
                      </a:lnTo>
                      <a:cubicBezTo>
                        <a:pt x="1299" y="14938"/>
                        <a:pt x="1141" y="14617"/>
                        <a:pt x="958" y="15391"/>
                      </a:cubicBezTo>
                      <a:cubicBezTo>
                        <a:pt x="656" y="16731"/>
                        <a:pt x="624" y="17416"/>
                        <a:pt x="473" y="18071"/>
                      </a:cubicBezTo>
                      <a:cubicBezTo>
                        <a:pt x="359" y="18549"/>
                        <a:pt x="132" y="18977"/>
                        <a:pt x="13" y="19461"/>
                      </a:cubicBezTo>
                      <a:cubicBezTo>
                        <a:pt x="-57" y="19763"/>
                        <a:pt x="170" y="19952"/>
                        <a:pt x="460" y="20009"/>
                      </a:cubicBezTo>
                      <a:cubicBezTo>
                        <a:pt x="1980" y="20361"/>
                        <a:pt x="574" y="17058"/>
                        <a:pt x="6652" y="184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6C809CA0-F523-99BB-EA1A-BD15184B3737}"/>
                    </a:ext>
                  </a:extLst>
                </p:cNvPr>
                <p:cNvSpPr/>
                <p:nvPr/>
              </p:nvSpPr>
              <p:spPr>
                <a:xfrm>
                  <a:off x="8332207" y="3842917"/>
                  <a:ext cx="24408" cy="13568"/>
                </a:xfrm>
                <a:custGeom>
                  <a:avLst/>
                  <a:gdLst>
                    <a:gd name="connsiteX0" fmla="*/ 5073 w 24408"/>
                    <a:gd name="connsiteY0" fmla="*/ 2821 h 13568"/>
                    <a:gd name="connsiteX1" fmla="*/ 2809 w 24408"/>
                    <a:gd name="connsiteY1" fmla="*/ 40 h 13568"/>
                    <a:gd name="connsiteX2" fmla="*/ 2091 w 24408"/>
                    <a:gd name="connsiteY2" fmla="*/ 764 h 13568"/>
                    <a:gd name="connsiteX3" fmla="*/ 1176 w 24408"/>
                    <a:gd name="connsiteY3" fmla="*/ 3985 h 13568"/>
                    <a:gd name="connsiteX4" fmla="*/ 148 w 24408"/>
                    <a:gd name="connsiteY4" fmla="*/ 6735 h 13568"/>
                    <a:gd name="connsiteX5" fmla="*/ 306 w 24408"/>
                    <a:gd name="connsiteY5" fmla="*/ 7716 h 13568"/>
                    <a:gd name="connsiteX6" fmla="*/ 4247 w 24408"/>
                    <a:gd name="connsiteY6" fmla="*/ 5910 h 13568"/>
                    <a:gd name="connsiteX7" fmla="*/ 19084 w 24408"/>
                    <a:gd name="connsiteY7" fmla="*/ 10717 h 13568"/>
                    <a:gd name="connsiteX8" fmla="*/ 21720 w 24408"/>
                    <a:gd name="connsiteY8" fmla="*/ 13536 h 13568"/>
                    <a:gd name="connsiteX9" fmla="*/ 22181 w 24408"/>
                    <a:gd name="connsiteY9" fmla="*/ 13385 h 13568"/>
                    <a:gd name="connsiteX10" fmla="*/ 22956 w 24408"/>
                    <a:gd name="connsiteY10" fmla="*/ 10579 h 13568"/>
                    <a:gd name="connsiteX11" fmla="*/ 24306 w 24408"/>
                    <a:gd name="connsiteY11" fmla="*/ 6873 h 13568"/>
                    <a:gd name="connsiteX12" fmla="*/ 24098 w 24408"/>
                    <a:gd name="connsiteY12" fmla="*/ 5929 h 13568"/>
                    <a:gd name="connsiteX13" fmla="*/ 19829 w 24408"/>
                    <a:gd name="connsiteY13" fmla="*/ 7603 h 13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408" h="13568">
                      <a:moveTo>
                        <a:pt x="5073" y="2821"/>
                      </a:moveTo>
                      <a:cubicBezTo>
                        <a:pt x="2141" y="1871"/>
                        <a:pt x="3856" y="380"/>
                        <a:pt x="2809" y="40"/>
                      </a:cubicBezTo>
                      <a:cubicBezTo>
                        <a:pt x="2431" y="-79"/>
                        <a:pt x="2330" y="40"/>
                        <a:pt x="2091" y="764"/>
                      </a:cubicBezTo>
                      <a:cubicBezTo>
                        <a:pt x="1630" y="2167"/>
                        <a:pt x="1460" y="3098"/>
                        <a:pt x="1176" y="3985"/>
                      </a:cubicBezTo>
                      <a:cubicBezTo>
                        <a:pt x="892" y="4872"/>
                        <a:pt x="464" y="5772"/>
                        <a:pt x="148" y="6735"/>
                      </a:cubicBezTo>
                      <a:cubicBezTo>
                        <a:pt x="73" y="6955"/>
                        <a:pt x="-217" y="7540"/>
                        <a:pt x="306" y="7716"/>
                      </a:cubicBezTo>
                      <a:cubicBezTo>
                        <a:pt x="1391" y="8062"/>
                        <a:pt x="1428" y="4992"/>
                        <a:pt x="4247" y="5910"/>
                      </a:cubicBezTo>
                      <a:lnTo>
                        <a:pt x="19084" y="10717"/>
                      </a:lnTo>
                      <a:cubicBezTo>
                        <a:pt x="22023" y="11674"/>
                        <a:pt x="20636" y="13190"/>
                        <a:pt x="21720" y="13536"/>
                      </a:cubicBezTo>
                      <a:cubicBezTo>
                        <a:pt x="21872" y="13586"/>
                        <a:pt x="22111" y="13605"/>
                        <a:pt x="22181" y="13385"/>
                      </a:cubicBezTo>
                      <a:cubicBezTo>
                        <a:pt x="22389" y="12756"/>
                        <a:pt x="22609" y="11642"/>
                        <a:pt x="22956" y="10579"/>
                      </a:cubicBezTo>
                      <a:cubicBezTo>
                        <a:pt x="23587" y="8691"/>
                        <a:pt x="24003" y="7785"/>
                        <a:pt x="24306" y="6873"/>
                      </a:cubicBezTo>
                      <a:cubicBezTo>
                        <a:pt x="24488" y="6307"/>
                        <a:pt x="24432" y="6043"/>
                        <a:pt x="24098" y="5929"/>
                      </a:cubicBezTo>
                      <a:cubicBezTo>
                        <a:pt x="23108" y="5608"/>
                        <a:pt x="23631" y="8830"/>
                        <a:pt x="19829" y="760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70E915CF-88FE-CABB-27FF-A8BB51250806}"/>
                    </a:ext>
                  </a:extLst>
                </p:cNvPr>
                <p:cNvSpPr/>
                <p:nvPr/>
              </p:nvSpPr>
              <p:spPr>
                <a:xfrm>
                  <a:off x="8334894" y="3824600"/>
                  <a:ext cx="25368" cy="18403"/>
                </a:xfrm>
                <a:custGeom>
                  <a:avLst/>
                  <a:gdLst>
                    <a:gd name="connsiteX0" fmla="*/ 9701 w 25368"/>
                    <a:gd name="connsiteY0" fmla="*/ 2697 h 18403"/>
                    <a:gd name="connsiteX1" fmla="*/ 8137 w 25368"/>
                    <a:gd name="connsiteY1" fmla="*/ 67 h 18403"/>
                    <a:gd name="connsiteX2" fmla="*/ 7349 w 25368"/>
                    <a:gd name="connsiteY2" fmla="*/ 697 h 18403"/>
                    <a:gd name="connsiteX3" fmla="*/ 6579 w 25368"/>
                    <a:gd name="connsiteY3" fmla="*/ 2741 h 18403"/>
                    <a:gd name="connsiteX4" fmla="*/ 5552 w 25368"/>
                    <a:gd name="connsiteY4" fmla="*/ 4730 h 18403"/>
                    <a:gd name="connsiteX5" fmla="*/ 5596 w 25368"/>
                    <a:gd name="connsiteY5" fmla="*/ 5906 h 18403"/>
                    <a:gd name="connsiteX6" fmla="*/ 9379 w 25368"/>
                    <a:gd name="connsiteY6" fmla="*/ 4730 h 18403"/>
                    <a:gd name="connsiteX7" fmla="*/ 12532 w 25368"/>
                    <a:gd name="connsiteY7" fmla="*/ 7045 h 18403"/>
                    <a:gd name="connsiteX8" fmla="*/ 20099 w 25368"/>
                    <a:gd name="connsiteY8" fmla="*/ 14299 h 18403"/>
                    <a:gd name="connsiteX9" fmla="*/ 20584 w 25368"/>
                    <a:gd name="connsiteY9" fmla="*/ 14884 h 18403"/>
                    <a:gd name="connsiteX10" fmla="*/ 19821 w 25368"/>
                    <a:gd name="connsiteY10" fmla="*/ 14941 h 18403"/>
                    <a:gd name="connsiteX11" fmla="*/ 8919 w 25368"/>
                    <a:gd name="connsiteY11" fmla="*/ 13771 h 18403"/>
                    <a:gd name="connsiteX12" fmla="*/ 4410 w 25368"/>
                    <a:gd name="connsiteY12" fmla="*/ 12858 h 18403"/>
                    <a:gd name="connsiteX13" fmla="*/ 3445 w 25368"/>
                    <a:gd name="connsiteY13" fmla="*/ 10726 h 18403"/>
                    <a:gd name="connsiteX14" fmla="*/ 2582 w 25368"/>
                    <a:gd name="connsiteY14" fmla="*/ 11386 h 18403"/>
                    <a:gd name="connsiteX15" fmla="*/ 1547 w 25368"/>
                    <a:gd name="connsiteY15" fmla="*/ 14022 h 18403"/>
                    <a:gd name="connsiteX16" fmla="*/ 362 w 25368"/>
                    <a:gd name="connsiteY16" fmla="*/ 16363 h 18403"/>
                    <a:gd name="connsiteX17" fmla="*/ 362 w 25368"/>
                    <a:gd name="connsiteY17" fmla="*/ 17672 h 18403"/>
                    <a:gd name="connsiteX18" fmla="*/ 948 w 25368"/>
                    <a:gd name="connsiteY18" fmla="*/ 17477 h 18403"/>
                    <a:gd name="connsiteX19" fmla="*/ 3471 w 25368"/>
                    <a:gd name="connsiteY19" fmla="*/ 16558 h 18403"/>
                    <a:gd name="connsiteX20" fmla="*/ 23384 w 25368"/>
                    <a:gd name="connsiteY20" fmla="*/ 18351 h 18403"/>
                    <a:gd name="connsiteX21" fmla="*/ 25333 w 25368"/>
                    <a:gd name="connsiteY21" fmla="*/ 18137 h 18403"/>
                    <a:gd name="connsiteX22" fmla="*/ 24664 w 25368"/>
                    <a:gd name="connsiteY22" fmla="*/ 17074 h 1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5368" h="18403">
                      <a:moveTo>
                        <a:pt x="9701" y="2697"/>
                      </a:moveTo>
                      <a:cubicBezTo>
                        <a:pt x="8238" y="1282"/>
                        <a:pt x="8824" y="369"/>
                        <a:pt x="8137" y="67"/>
                      </a:cubicBezTo>
                      <a:cubicBezTo>
                        <a:pt x="7632" y="-159"/>
                        <a:pt x="7576" y="218"/>
                        <a:pt x="7349" y="697"/>
                      </a:cubicBezTo>
                      <a:cubicBezTo>
                        <a:pt x="7052" y="1326"/>
                        <a:pt x="6876" y="2075"/>
                        <a:pt x="6579" y="2741"/>
                      </a:cubicBezTo>
                      <a:cubicBezTo>
                        <a:pt x="6283" y="3408"/>
                        <a:pt x="5860" y="4038"/>
                        <a:pt x="5552" y="4730"/>
                      </a:cubicBezTo>
                      <a:cubicBezTo>
                        <a:pt x="5425" y="5013"/>
                        <a:pt x="5028" y="5654"/>
                        <a:pt x="5596" y="5906"/>
                      </a:cubicBezTo>
                      <a:cubicBezTo>
                        <a:pt x="6636" y="6372"/>
                        <a:pt x="6605" y="3484"/>
                        <a:pt x="9379" y="4730"/>
                      </a:cubicBezTo>
                      <a:cubicBezTo>
                        <a:pt x="10558" y="5311"/>
                        <a:pt x="11625" y="6095"/>
                        <a:pt x="12532" y="7045"/>
                      </a:cubicBezTo>
                      <a:lnTo>
                        <a:pt x="20099" y="14299"/>
                      </a:lnTo>
                      <a:cubicBezTo>
                        <a:pt x="20275" y="14463"/>
                        <a:pt x="20654" y="14746"/>
                        <a:pt x="20584" y="14884"/>
                      </a:cubicBezTo>
                      <a:cubicBezTo>
                        <a:pt x="20515" y="15023"/>
                        <a:pt x="20055" y="14966"/>
                        <a:pt x="19821" y="14941"/>
                      </a:cubicBezTo>
                      <a:lnTo>
                        <a:pt x="8919" y="13771"/>
                      </a:lnTo>
                      <a:cubicBezTo>
                        <a:pt x="7380" y="13680"/>
                        <a:pt x="5863" y="13372"/>
                        <a:pt x="4410" y="12858"/>
                      </a:cubicBezTo>
                      <a:cubicBezTo>
                        <a:pt x="3149" y="12305"/>
                        <a:pt x="4246" y="11078"/>
                        <a:pt x="3445" y="10726"/>
                      </a:cubicBezTo>
                      <a:cubicBezTo>
                        <a:pt x="2941" y="10493"/>
                        <a:pt x="2916" y="10625"/>
                        <a:pt x="2582" y="11386"/>
                      </a:cubicBezTo>
                      <a:cubicBezTo>
                        <a:pt x="2411" y="11770"/>
                        <a:pt x="2222" y="12506"/>
                        <a:pt x="1547" y="14022"/>
                      </a:cubicBezTo>
                      <a:cubicBezTo>
                        <a:pt x="1188" y="14828"/>
                        <a:pt x="702" y="15589"/>
                        <a:pt x="362" y="16363"/>
                      </a:cubicBezTo>
                      <a:cubicBezTo>
                        <a:pt x="198" y="16722"/>
                        <a:pt x="-363" y="17351"/>
                        <a:pt x="362" y="17672"/>
                      </a:cubicBezTo>
                      <a:cubicBezTo>
                        <a:pt x="576" y="17760"/>
                        <a:pt x="892" y="17527"/>
                        <a:pt x="948" y="17477"/>
                      </a:cubicBezTo>
                      <a:cubicBezTo>
                        <a:pt x="1680" y="16633"/>
                        <a:pt x="2159" y="16451"/>
                        <a:pt x="3471" y="16558"/>
                      </a:cubicBezTo>
                      <a:lnTo>
                        <a:pt x="23384" y="18351"/>
                      </a:lnTo>
                      <a:cubicBezTo>
                        <a:pt x="24822" y="18483"/>
                        <a:pt x="25225" y="18351"/>
                        <a:pt x="25333" y="18137"/>
                      </a:cubicBezTo>
                      <a:cubicBezTo>
                        <a:pt x="25440" y="17923"/>
                        <a:pt x="25333" y="17678"/>
                        <a:pt x="24664" y="1707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9DB8C73C-4775-D1FF-2E61-DD80557FB75A}"/>
                    </a:ext>
                  </a:extLst>
                </p:cNvPr>
                <p:cNvSpPr/>
                <p:nvPr/>
              </p:nvSpPr>
              <p:spPr>
                <a:xfrm>
                  <a:off x="8343752" y="3812188"/>
                  <a:ext cx="25785" cy="22983"/>
                </a:xfrm>
                <a:custGeom>
                  <a:avLst/>
                  <a:gdLst>
                    <a:gd name="connsiteX0" fmla="*/ 6329 w 25785"/>
                    <a:gd name="connsiteY0" fmla="*/ 8384 h 22983"/>
                    <a:gd name="connsiteX1" fmla="*/ 6190 w 25785"/>
                    <a:gd name="connsiteY1" fmla="*/ 4426 h 22983"/>
                    <a:gd name="connsiteX2" fmla="*/ 11676 w 25785"/>
                    <a:gd name="connsiteY2" fmla="*/ 2967 h 22983"/>
                    <a:gd name="connsiteX3" fmla="*/ 10661 w 25785"/>
                    <a:gd name="connsiteY3" fmla="*/ 1784 h 22983"/>
                    <a:gd name="connsiteX4" fmla="*/ 7905 w 25785"/>
                    <a:gd name="connsiteY4" fmla="*/ 117 h 22983"/>
                    <a:gd name="connsiteX5" fmla="*/ 7098 w 25785"/>
                    <a:gd name="connsiteY5" fmla="*/ 217 h 22983"/>
                    <a:gd name="connsiteX6" fmla="*/ 3983 w 25785"/>
                    <a:gd name="connsiteY6" fmla="*/ 5251 h 22983"/>
                    <a:gd name="connsiteX7" fmla="*/ 105 w 25785"/>
                    <a:gd name="connsiteY7" fmla="*/ 10970 h 22983"/>
                    <a:gd name="connsiteX8" fmla="*/ 221 w 25785"/>
                    <a:gd name="connsiteY8" fmla="*/ 11726 h 22983"/>
                    <a:gd name="connsiteX9" fmla="*/ 257 w 25785"/>
                    <a:gd name="connsiteY9" fmla="*/ 11750 h 22983"/>
                    <a:gd name="connsiteX10" fmla="*/ 4526 w 25785"/>
                    <a:gd name="connsiteY10" fmla="*/ 11020 h 22983"/>
                    <a:gd name="connsiteX11" fmla="*/ 17282 w 25785"/>
                    <a:gd name="connsiteY11" fmla="*/ 19262 h 22983"/>
                    <a:gd name="connsiteX12" fmla="*/ 19306 w 25785"/>
                    <a:gd name="connsiteY12" fmla="*/ 22930 h 22983"/>
                    <a:gd name="connsiteX13" fmla="*/ 19874 w 25785"/>
                    <a:gd name="connsiteY13" fmla="*/ 22710 h 22983"/>
                    <a:gd name="connsiteX14" fmla="*/ 21583 w 25785"/>
                    <a:gd name="connsiteY14" fmla="*/ 19860 h 22983"/>
                    <a:gd name="connsiteX15" fmla="*/ 25366 w 25785"/>
                    <a:gd name="connsiteY15" fmla="*/ 14197 h 22983"/>
                    <a:gd name="connsiteX16" fmla="*/ 23001 w 25785"/>
                    <a:gd name="connsiteY16" fmla="*/ 8302 h 22983"/>
                    <a:gd name="connsiteX17" fmla="*/ 22251 w 25785"/>
                    <a:gd name="connsiteY17" fmla="*/ 8157 h 22983"/>
                    <a:gd name="connsiteX18" fmla="*/ 21973 w 25785"/>
                    <a:gd name="connsiteY18" fmla="*/ 16387 h 22983"/>
                    <a:gd name="connsiteX19" fmla="*/ 18329 w 25785"/>
                    <a:gd name="connsiteY19" fmla="*/ 16141 h 22983"/>
                    <a:gd name="connsiteX20" fmla="*/ 14842 w 25785"/>
                    <a:gd name="connsiteY20" fmla="*/ 13876 h 22983"/>
                    <a:gd name="connsiteX21" fmla="*/ 13530 w 25785"/>
                    <a:gd name="connsiteY21" fmla="*/ 11725 h 22983"/>
                    <a:gd name="connsiteX22" fmla="*/ 14577 w 25785"/>
                    <a:gd name="connsiteY22" fmla="*/ 10114 h 22983"/>
                    <a:gd name="connsiteX23" fmla="*/ 18991 w 25785"/>
                    <a:gd name="connsiteY23" fmla="*/ 9642 h 22983"/>
                    <a:gd name="connsiteX24" fmla="*/ 17900 w 25785"/>
                    <a:gd name="connsiteY24" fmla="*/ 8384 h 22983"/>
                    <a:gd name="connsiteX25" fmla="*/ 12937 w 25785"/>
                    <a:gd name="connsiteY25" fmla="*/ 5389 h 22983"/>
                    <a:gd name="connsiteX26" fmla="*/ 11992 w 25785"/>
                    <a:gd name="connsiteY26" fmla="*/ 5389 h 22983"/>
                    <a:gd name="connsiteX27" fmla="*/ 12956 w 25785"/>
                    <a:gd name="connsiteY27" fmla="*/ 9384 h 22983"/>
                    <a:gd name="connsiteX28" fmla="*/ 12067 w 25785"/>
                    <a:gd name="connsiteY28" fmla="*/ 10762 h 22983"/>
                    <a:gd name="connsiteX29" fmla="*/ 10087 w 25785"/>
                    <a:gd name="connsiteY29" fmla="*/ 10806 h 2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785" h="22983">
                      <a:moveTo>
                        <a:pt x="6329" y="8384"/>
                      </a:moveTo>
                      <a:cubicBezTo>
                        <a:pt x="4437" y="7163"/>
                        <a:pt x="4475" y="7056"/>
                        <a:pt x="6190" y="4426"/>
                      </a:cubicBezTo>
                      <a:cubicBezTo>
                        <a:pt x="8921" y="223"/>
                        <a:pt x="11008" y="3986"/>
                        <a:pt x="11676" y="2967"/>
                      </a:cubicBezTo>
                      <a:cubicBezTo>
                        <a:pt x="11998" y="2463"/>
                        <a:pt x="11046" y="1991"/>
                        <a:pt x="10661" y="1784"/>
                      </a:cubicBezTo>
                      <a:lnTo>
                        <a:pt x="7905" y="117"/>
                      </a:lnTo>
                      <a:cubicBezTo>
                        <a:pt x="7653" y="-72"/>
                        <a:pt x="7296" y="-28"/>
                        <a:pt x="7098" y="217"/>
                      </a:cubicBezTo>
                      <a:cubicBezTo>
                        <a:pt x="5837" y="2105"/>
                        <a:pt x="4986" y="3709"/>
                        <a:pt x="3983" y="5251"/>
                      </a:cubicBezTo>
                      <a:cubicBezTo>
                        <a:pt x="1814" y="8579"/>
                        <a:pt x="685" y="10076"/>
                        <a:pt x="105" y="10970"/>
                      </a:cubicBezTo>
                      <a:cubicBezTo>
                        <a:pt x="-72" y="11211"/>
                        <a:pt x="-20" y="11549"/>
                        <a:pt x="221" y="11726"/>
                      </a:cubicBezTo>
                      <a:cubicBezTo>
                        <a:pt x="233" y="11735"/>
                        <a:pt x="245" y="11742"/>
                        <a:pt x="257" y="11750"/>
                      </a:cubicBezTo>
                      <a:cubicBezTo>
                        <a:pt x="1347" y="12461"/>
                        <a:pt x="2073" y="9434"/>
                        <a:pt x="4526" y="11020"/>
                      </a:cubicBezTo>
                      <a:lnTo>
                        <a:pt x="17282" y="19262"/>
                      </a:lnTo>
                      <a:cubicBezTo>
                        <a:pt x="20599" y="21420"/>
                        <a:pt x="18051" y="22125"/>
                        <a:pt x="19306" y="22930"/>
                      </a:cubicBezTo>
                      <a:cubicBezTo>
                        <a:pt x="19470" y="23037"/>
                        <a:pt x="19697" y="22993"/>
                        <a:pt x="19874" y="22710"/>
                      </a:cubicBezTo>
                      <a:cubicBezTo>
                        <a:pt x="20656" y="21514"/>
                        <a:pt x="21135" y="20533"/>
                        <a:pt x="21583" y="19860"/>
                      </a:cubicBezTo>
                      <a:cubicBezTo>
                        <a:pt x="22289" y="18771"/>
                        <a:pt x="23247" y="17532"/>
                        <a:pt x="25366" y="14197"/>
                      </a:cubicBezTo>
                      <a:cubicBezTo>
                        <a:pt x="26526" y="12417"/>
                        <a:pt x="25133" y="9680"/>
                        <a:pt x="23001" y="8302"/>
                      </a:cubicBezTo>
                      <a:cubicBezTo>
                        <a:pt x="22484" y="7969"/>
                        <a:pt x="22308" y="8069"/>
                        <a:pt x="22251" y="8157"/>
                      </a:cubicBezTo>
                      <a:cubicBezTo>
                        <a:pt x="21709" y="8981"/>
                        <a:pt x="25479" y="10995"/>
                        <a:pt x="21973" y="16387"/>
                      </a:cubicBezTo>
                      <a:cubicBezTo>
                        <a:pt x="20952" y="17953"/>
                        <a:pt x="20025" y="17230"/>
                        <a:pt x="18329" y="16141"/>
                      </a:cubicBezTo>
                      <a:lnTo>
                        <a:pt x="14842" y="13876"/>
                      </a:lnTo>
                      <a:cubicBezTo>
                        <a:pt x="13259" y="12851"/>
                        <a:pt x="12874" y="12725"/>
                        <a:pt x="13530" y="11725"/>
                      </a:cubicBezTo>
                      <a:lnTo>
                        <a:pt x="14577" y="10114"/>
                      </a:lnTo>
                      <a:cubicBezTo>
                        <a:pt x="16046" y="7855"/>
                        <a:pt x="18543" y="10334"/>
                        <a:pt x="18991" y="9642"/>
                      </a:cubicBezTo>
                      <a:cubicBezTo>
                        <a:pt x="19331" y="9114"/>
                        <a:pt x="18266" y="8610"/>
                        <a:pt x="17900" y="8384"/>
                      </a:cubicBezTo>
                      <a:lnTo>
                        <a:pt x="12937" y="5389"/>
                      </a:lnTo>
                      <a:cubicBezTo>
                        <a:pt x="12193" y="4936"/>
                        <a:pt x="12092" y="5213"/>
                        <a:pt x="11992" y="5389"/>
                      </a:cubicBezTo>
                      <a:cubicBezTo>
                        <a:pt x="11708" y="5823"/>
                        <a:pt x="14173" y="7516"/>
                        <a:pt x="12956" y="9384"/>
                      </a:cubicBezTo>
                      <a:lnTo>
                        <a:pt x="12067" y="10762"/>
                      </a:lnTo>
                      <a:cubicBezTo>
                        <a:pt x="11437" y="11693"/>
                        <a:pt x="11266" y="11567"/>
                        <a:pt x="10087" y="108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F6FD8314-F62C-4BAC-9C97-11D9B6073FD2}"/>
                    </a:ext>
                  </a:extLst>
                </p:cNvPr>
                <p:cNvSpPr/>
                <p:nvPr/>
              </p:nvSpPr>
              <p:spPr>
                <a:xfrm>
                  <a:off x="8370688" y="3786113"/>
                  <a:ext cx="19235" cy="22555"/>
                </a:xfrm>
                <a:custGeom>
                  <a:avLst/>
                  <a:gdLst>
                    <a:gd name="connsiteX0" fmla="*/ 11773 w 19235"/>
                    <a:gd name="connsiteY0" fmla="*/ 21982 h 22555"/>
                    <a:gd name="connsiteX1" fmla="*/ 13141 w 19235"/>
                    <a:gd name="connsiteY1" fmla="*/ 22442 h 22555"/>
                    <a:gd name="connsiteX2" fmla="*/ 17303 w 19235"/>
                    <a:gd name="connsiteY2" fmla="*/ 20554 h 22555"/>
                    <a:gd name="connsiteX3" fmla="*/ 17151 w 19235"/>
                    <a:gd name="connsiteY3" fmla="*/ 11368 h 22555"/>
                    <a:gd name="connsiteX4" fmla="*/ 9168 w 19235"/>
                    <a:gd name="connsiteY4" fmla="*/ 8852 h 22555"/>
                    <a:gd name="connsiteX5" fmla="*/ 2497 w 19235"/>
                    <a:gd name="connsiteY5" fmla="*/ 8531 h 22555"/>
                    <a:gd name="connsiteX6" fmla="*/ 2497 w 19235"/>
                    <a:gd name="connsiteY6" fmla="*/ 4070 h 22555"/>
                    <a:gd name="connsiteX7" fmla="*/ 10568 w 19235"/>
                    <a:gd name="connsiteY7" fmla="*/ 5190 h 22555"/>
                    <a:gd name="connsiteX8" fmla="*/ 10322 w 19235"/>
                    <a:gd name="connsiteY8" fmla="*/ 3931 h 22555"/>
                    <a:gd name="connsiteX9" fmla="*/ 7296 w 19235"/>
                    <a:gd name="connsiteY9" fmla="*/ 786 h 22555"/>
                    <a:gd name="connsiteX10" fmla="*/ 6224 w 19235"/>
                    <a:gd name="connsiteY10" fmla="*/ 75 h 22555"/>
                    <a:gd name="connsiteX11" fmla="*/ 5543 w 19235"/>
                    <a:gd name="connsiteY11" fmla="*/ 1333 h 22555"/>
                    <a:gd name="connsiteX12" fmla="*/ 1665 w 19235"/>
                    <a:gd name="connsiteY12" fmla="*/ 2931 h 22555"/>
                    <a:gd name="connsiteX13" fmla="*/ 1898 w 19235"/>
                    <a:gd name="connsiteY13" fmla="*/ 11161 h 22555"/>
                    <a:gd name="connsiteX14" fmla="*/ 8588 w 19235"/>
                    <a:gd name="connsiteY14" fmla="*/ 13268 h 22555"/>
                    <a:gd name="connsiteX15" fmla="*/ 16578 w 19235"/>
                    <a:gd name="connsiteY15" fmla="*/ 13728 h 22555"/>
                    <a:gd name="connsiteX16" fmla="*/ 16508 w 19235"/>
                    <a:gd name="connsiteY16" fmla="*/ 19214 h 22555"/>
                    <a:gd name="connsiteX17" fmla="*/ 8513 w 19235"/>
                    <a:gd name="connsiteY17" fmla="*/ 17956 h 22555"/>
                    <a:gd name="connsiteX18" fmla="*/ 7617 w 19235"/>
                    <a:gd name="connsiteY18" fmla="*/ 17773 h 22555"/>
                    <a:gd name="connsiteX19" fmla="*/ 8248 w 19235"/>
                    <a:gd name="connsiteY19" fmla="*/ 19031 h 22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235" h="22555">
                      <a:moveTo>
                        <a:pt x="11773" y="21982"/>
                      </a:moveTo>
                      <a:cubicBezTo>
                        <a:pt x="12403" y="22492"/>
                        <a:pt x="12517" y="22706"/>
                        <a:pt x="13141" y="22442"/>
                      </a:cubicBezTo>
                      <a:cubicBezTo>
                        <a:pt x="14572" y="21812"/>
                        <a:pt x="16092" y="21542"/>
                        <a:pt x="17303" y="20554"/>
                      </a:cubicBezTo>
                      <a:cubicBezTo>
                        <a:pt x="19913" y="18371"/>
                        <a:pt x="19894" y="14627"/>
                        <a:pt x="17151" y="11368"/>
                      </a:cubicBezTo>
                      <a:cubicBezTo>
                        <a:pt x="14503" y="8222"/>
                        <a:pt x="12290" y="8222"/>
                        <a:pt x="9168" y="8852"/>
                      </a:cubicBezTo>
                      <a:cubicBezTo>
                        <a:pt x="5246" y="9600"/>
                        <a:pt x="3903" y="10192"/>
                        <a:pt x="2497" y="8531"/>
                      </a:cubicBezTo>
                      <a:cubicBezTo>
                        <a:pt x="1091" y="6870"/>
                        <a:pt x="1236" y="5171"/>
                        <a:pt x="2497" y="4070"/>
                      </a:cubicBezTo>
                      <a:cubicBezTo>
                        <a:pt x="5927" y="1201"/>
                        <a:pt x="10108" y="5574"/>
                        <a:pt x="10568" y="5190"/>
                      </a:cubicBezTo>
                      <a:cubicBezTo>
                        <a:pt x="11029" y="4806"/>
                        <a:pt x="10820" y="4473"/>
                        <a:pt x="10322" y="3931"/>
                      </a:cubicBezTo>
                      <a:lnTo>
                        <a:pt x="7296" y="786"/>
                      </a:lnTo>
                      <a:cubicBezTo>
                        <a:pt x="6779" y="245"/>
                        <a:pt x="6526" y="-177"/>
                        <a:pt x="6224" y="75"/>
                      </a:cubicBezTo>
                      <a:cubicBezTo>
                        <a:pt x="5921" y="326"/>
                        <a:pt x="5801" y="1107"/>
                        <a:pt x="5543" y="1333"/>
                      </a:cubicBezTo>
                      <a:cubicBezTo>
                        <a:pt x="4912" y="1836"/>
                        <a:pt x="3291" y="1566"/>
                        <a:pt x="1665" y="2931"/>
                      </a:cubicBezTo>
                      <a:cubicBezTo>
                        <a:pt x="-669" y="4882"/>
                        <a:pt x="-511" y="8310"/>
                        <a:pt x="1898" y="11161"/>
                      </a:cubicBezTo>
                      <a:cubicBezTo>
                        <a:pt x="4086" y="13778"/>
                        <a:pt x="6079" y="13759"/>
                        <a:pt x="8588" y="13268"/>
                      </a:cubicBezTo>
                      <a:cubicBezTo>
                        <a:pt x="13280" y="12343"/>
                        <a:pt x="14799" y="11620"/>
                        <a:pt x="16578" y="13728"/>
                      </a:cubicBezTo>
                      <a:cubicBezTo>
                        <a:pt x="18255" y="15716"/>
                        <a:pt x="18059" y="17912"/>
                        <a:pt x="16508" y="19214"/>
                      </a:cubicBezTo>
                      <a:cubicBezTo>
                        <a:pt x="14295" y="21064"/>
                        <a:pt x="11161" y="19843"/>
                        <a:pt x="8513" y="17956"/>
                      </a:cubicBezTo>
                      <a:cubicBezTo>
                        <a:pt x="8159" y="17698"/>
                        <a:pt x="7932" y="17509"/>
                        <a:pt x="7617" y="17773"/>
                      </a:cubicBezTo>
                      <a:cubicBezTo>
                        <a:pt x="7119" y="18188"/>
                        <a:pt x="7920" y="18742"/>
                        <a:pt x="8248" y="1903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0960B47B-0C0B-8A19-510D-7C0F1494A68C}"/>
                    </a:ext>
                  </a:extLst>
                </p:cNvPr>
                <p:cNvSpPr/>
                <p:nvPr/>
              </p:nvSpPr>
              <p:spPr>
                <a:xfrm>
                  <a:off x="8378977" y="3779734"/>
                  <a:ext cx="20272" cy="22560"/>
                </a:xfrm>
                <a:custGeom>
                  <a:avLst/>
                  <a:gdLst>
                    <a:gd name="connsiteX0" fmla="*/ 6882 w 20272"/>
                    <a:gd name="connsiteY0" fmla="*/ 3804 h 22560"/>
                    <a:gd name="connsiteX1" fmla="*/ 6750 w 20272"/>
                    <a:gd name="connsiteY1" fmla="*/ 218 h 22560"/>
                    <a:gd name="connsiteX2" fmla="*/ 5741 w 20272"/>
                    <a:gd name="connsiteY2" fmla="*/ 369 h 22560"/>
                    <a:gd name="connsiteX3" fmla="*/ 3073 w 20272"/>
                    <a:gd name="connsiteY3" fmla="*/ 2389 h 22560"/>
                    <a:gd name="connsiteX4" fmla="*/ 551 w 20272"/>
                    <a:gd name="connsiteY4" fmla="*/ 3968 h 22560"/>
                    <a:gd name="connsiteX5" fmla="*/ 91 w 20272"/>
                    <a:gd name="connsiteY5" fmla="*/ 4849 h 22560"/>
                    <a:gd name="connsiteX6" fmla="*/ 4322 w 20272"/>
                    <a:gd name="connsiteY6" fmla="*/ 5767 h 22560"/>
                    <a:gd name="connsiteX7" fmla="*/ 13276 w 20272"/>
                    <a:gd name="connsiteY7" fmla="*/ 18521 h 22560"/>
                    <a:gd name="connsiteX8" fmla="*/ 13680 w 20272"/>
                    <a:gd name="connsiteY8" fmla="*/ 22359 h 22560"/>
                    <a:gd name="connsiteX9" fmla="*/ 14140 w 20272"/>
                    <a:gd name="connsiteY9" fmla="*/ 22510 h 22560"/>
                    <a:gd name="connsiteX10" fmla="*/ 16448 w 20272"/>
                    <a:gd name="connsiteY10" fmla="*/ 20742 h 22560"/>
                    <a:gd name="connsiteX11" fmla="*/ 19765 w 20272"/>
                    <a:gd name="connsiteY11" fmla="*/ 18584 h 22560"/>
                    <a:gd name="connsiteX12" fmla="*/ 20168 w 20272"/>
                    <a:gd name="connsiteY12" fmla="*/ 17709 h 22560"/>
                    <a:gd name="connsiteX13" fmla="*/ 15754 w 20272"/>
                    <a:gd name="connsiteY13" fmla="*/ 16451 h 2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72" h="22560">
                      <a:moveTo>
                        <a:pt x="6882" y="3804"/>
                      </a:moveTo>
                      <a:cubicBezTo>
                        <a:pt x="5116" y="1288"/>
                        <a:pt x="7380" y="1124"/>
                        <a:pt x="6750" y="218"/>
                      </a:cubicBezTo>
                      <a:cubicBezTo>
                        <a:pt x="6523" y="-103"/>
                        <a:pt x="6384" y="-84"/>
                        <a:pt x="5741" y="369"/>
                      </a:cubicBezTo>
                      <a:cubicBezTo>
                        <a:pt x="4530" y="1212"/>
                        <a:pt x="3849" y="1860"/>
                        <a:pt x="3073" y="2389"/>
                      </a:cubicBezTo>
                      <a:cubicBezTo>
                        <a:pt x="2298" y="2917"/>
                        <a:pt x="1415" y="3389"/>
                        <a:pt x="551" y="3968"/>
                      </a:cubicBezTo>
                      <a:cubicBezTo>
                        <a:pt x="368" y="4100"/>
                        <a:pt x="-225" y="4396"/>
                        <a:pt x="91" y="4849"/>
                      </a:cubicBezTo>
                      <a:cubicBezTo>
                        <a:pt x="721" y="5774"/>
                        <a:pt x="2613" y="3351"/>
                        <a:pt x="4322" y="5767"/>
                      </a:cubicBezTo>
                      <a:lnTo>
                        <a:pt x="13276" y="18521"/>
                      </a:lnTo>
                      <a:cubicBezTo>
                        <a:pt x="15048" y="21037"/>
                        <a:pt x="13030" y="21421"/>
                        <a:pt x="13680" y="22359"/>
                      </a:cubicBezTo>
                      <a:cubicBezTo>
                        <a:pt x="13780" y="22491"/>
                        <a:pt x="13951" y="22642"/>
                        <a:pt x="14140" y="22510"/>
                      </a:cubicBezTo>
                      <a:cubicBezTo>
                        <a:pt x="14695" y="22120"/>
                        <a:pt x="15540" y="21377"/>
                        <a:pt x="16448" y="20742"/>
                      </a:cubicBezTo>
                      <a:cubicBezTo>
                        <a:pt x="18106" y="19578"/>
                        <a:pt x="18970" y="19131"/>
                        <a:pt x="19765" y="18584"/>
                      </a:cubicBezTo>
                      <a:cubicBezTo>
                        <a:pt x="20250" y="18238"/>
                        <a:pt x="20395" y="17998"/>
                        <a:pt x="20168" y="17709"/>
                      </a:cubicBezTo>
                      <a:cubicBezTo>
                        <a:pt x="19538" y="16860"/>
                        <a:pt x="18037" y="19748"/>
                        <a:pt x="15754" y="164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BF509A5E-1BA8-3B23-301B-757F89775EF2}"/>
                    </a:ext>
                  </a:extLst>
                </p:cNvPr>
                <p:cNvSpPr/>
                <p:nvPr/>
              </p:nvSpPr>
              <p:spPr>
                <a:xfrm>
                  <a:off x="8467765" y="3759568"/>
                  <a:ext cx="17066" cy="23928"/>
                </a:xfrm>
                <a:custGeom>
                  <a:avLst/>
                  <a:gdLst>
                    <a:gd name="connsiteX0" fmla="*/ 8519 w 17066"/>
                    <a:gd name="connsiteY0" fmla="*/ 4334 h 23928"/>
                    <a:gd name="connsiteX1" fmla="*/ 10454 w 17066"/>
                    <a:gd name="connsiteY1" fmla="*/ 2528 h 23928"/>
                    <a:gd name="connsiteX2" fmla="*/ 13658 w 17066"/>
                    <a:gd name="connsiteY2" fmla="*/ 8757 h 23928"/>
                    <a:gd name="connsiteX3" fmla="*/ 9521 w 17066"/>
                    <a:gd name="connsiteY3" fmla="*/ 12601 h 23928"/>
                    <a:gd name="connsiteX4" fmla="*/ 8348 w 17066"/>
                    <a:gd name="connsiteY4" fmla="*/ 12205 h 23928"/>
                    <a:gd name="connsiteX5" fmla="*/ 7882 w 17066"/>
                    <a:gd name="connsiteY5" fmla="*/ 12746 h 23928"/>
                    <a:gd name="connsiteX6" fmla="*/ 10353 w 17066"/>
                    <a:gd name="connsiteY6" fmla="*/ 14137 h 23928"/>
                    <a:gd name="connsiteX7" fmla="*/ 16924 w 17066"/>
                    <a:gd name="connsiteY7" fmla="*/ 8669 h 23928"/>
                    <a:gd name="connsiteX8" fmla="*/ 11564 w 17066"/>
                    <a:gd name="connsiteY8" fmla="*/ 1339 h 23928"/>
                    <a:gd name="connsiteX9" fmla="*/ 7541 w 17066"/>
                    <a:gd name="connsiteY9" fmla="*/ 760 h 23928"/>
                    <a:gd name="connsiteX10" fmla="*/ 4035 w 17066"/>
                    <a:gd name="connsiteY10" fmla="*/ 18 h 23928"/>
                    <a:gd name="connsiteX11" fmla="*/ 3209 w 17066"/>
                    <a:gd name="connsiteY11" fmla="*/ 496 h 23928"/>
                    <a:gd name="connsiteX12" fmla="*/ 5296 w 17066"/>
                    <a:gd name="connsiteY12" fmla="*/ 4221 h 23928"/>
                    <a:gd name="connsiteX13" fmla="*/ 2812 w 17066"/>
                    <a:gd name="connsiteY13" fmla="*/ 18276 h 23928"/>
                    <a:gd name="connsiteX14" fmla="*/ 18 w 17066"/>
                    <a:gd name="connsiteY14" fmla="*/ 22133 h 23928"/>
                    <a:gd name="connsiteX15" fmla="*/ 321 w 17066"/>
                    <a:gd name="connsiteY15" fmla="*/ 22688 h 23928"/>
                    <a:gd name="connsiteX16" fmla="*/ 472 w 17066"/>
                    <a:gd name="connsiteY16" fmla="*/ 22706 h 23928"/>
                    <a:gd name="connsiteX17" fmla="*/ 3625 w 17066"/>
                    <a:gd name="connsiteY17" fmla="*/ 23134 h 23928"/>
                    <a:gd name="connsiteX18" fmla="*/ 7087 w 17066"/>
                    <a:gd name="connsiteY18" fmla="*/ 23876 h 23928"/>
                    <a:gd name="connsiteX19" fmla="*/ 7787 w 17066"/>
                    <a:gd name="connsiteY19" fmla="*/ 23505 h 23928"/>
                    <a:gd name="connsiteX20" fmla="*/ 5895 w 17066"/>
                    <a:gd name="connsiteY20" fmla="*/ 19151 h 2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066" h="23928">
                      <a:moveTo>
                        <a:pt x="8519" y="4334"/>
                      </a:moveTo>
                      <a:cubicBezTo>
                        <a:pt x="8777" y="2893"/>
                        <a:pt x="9300" y="2327"/>
                        <a:pt x="10454" y="2528"/>
                      </a:cubicBezTo>
                      <a:cubicBezTo>
                        <a:pt x="14421" y="3227"/>
                        <a:pt x="13828" y="7933"/>
                        <a:pt x="13658" y="8757"/>
                      </a:cubicBezTo>
                      <a:cubicBezTo>
                        <a:pt x="13487" y="9581"/>
                        <a:pt x="12624" y="13161"/>
                        <a:pt x="9521" y="12601"/>
                      </a:cubicBezTo>
                      <a:cubicBezTo>
                        <a:pt x="9121" y="12499"/>
                        <a:pt x="8729" y="12366"/>
                        <a:pt x="8348" y="12205"/>
                      </a:cubicBezTo>
                      <a:cubicBezTo>
                        <a:pt x="8039" y="12148"/>
                        <a:pt x="7919" y="12526"/>
                        <a:pt x="7882" y="12746"/>
                      </a:cubicBezTo>
                      <a:cubicBezTo>
                        <a:pt x="7844" y="12966"/>
                        <a:pt x="7844" y="13696"/>
                        <a:pt x="10353" y="14137"/>
                      </a:cubicBezTo>
                      <a:cubicBezTo>
                        <a:pt x="13399" y="14671"/>
                        <a:pt x="16212" y="12671"/>
                        <a:pt x="16924" y="8669"/>
                      </a:cubicBezTo>
                      <a:cubicBezTo>
                        <a:pt x="17750" y="4007"/>
                        <a:pt x="14849" y="1855"/>
                        <a:pt x="11564" y="1339"/>
                      </a:cubicBezTo>
                      <a:cubicBezTo>
                        <a:pt x="9742" y="1050"/>
                        <a:pt x="7901" y="830"/>
                        <a:pt x="7541" y="760"/>
                      </a:cubicBezTo>
                      <a:cubicBezTo>
                        <a:pt x="5599" y="421"/>
                        <a:pt x="4212" y="49"/>
                        <a:pt x="4035" y="18"/>
                      </a:cubicBezTo>
                      <a:cubicBezTo>
                        <a:pt x="3405" y="-89"/>
                        <a:pt x="3241" y="307"/>
                        <a:pt x="3209" y="496"/>
                      </a:cubicBezTo>
                      <a:cubicBezTo>
                        <a:pt x="2995" y="1679"/>
                        <a:pt x="5895" y="836"/>
                        <a:pt x="5296" y="4221"/>
                      </a:cubicBezTo>
                      <a:lnTo>
                        <a:pt x="2812" y="18276"/>
                      </a:lnTo>
                      <a:cubicBezTo>
                        <a:pt x="2106" y="22265"/>
                        <a:pt x="182" y="21208"/>
                        <a:pt x="18" y="22133"/>
                      </a:cubicBezTo>
                      <a:cubicBezTo>
                        <a:pt x="-52" y="22370"/>
                        <a:pt x="84" y="22618"/>
                        <a:pt x="321" y="22688"/>
                      </a:cubicBezTo>
                      <a:cubicBezTo>
                        <a:pt x="370" y="22703"/>
                        <a:pt x="421" y="22709"/>
                        <a:pt x="472" y="22706"/>
                      </a:cubicBezTo>
                      <a:cubicBezTo>
                        <a:pt x="617" y="22706"/>
                        <a:pt x="2616" y="22951"/>
                        <a:pt x="3625" y="23134"/>
                      </a:cubicBezTo>
                      <a:cubicBezTo>
                        <a:pt x="4187" y="23234"/>
                        <a:pt x="5290" y="23555"/>
                        <a:pt x="7087" y="23876"/>
                      </a:cubicBezTo>
                      <a:cubicBezTo>
                        <a:pt x="7447" y="23939"/>
                        <a:pt x="7686" y="24046"/>
                        <a:pt x="7787" y="23505"/>
                      </a:cubicBezTo>
                      <a:cubicBezTo>
                        <a:pt x="7983" y="22385"/>
                        <a:pt x="5183" y="23146"/>
                        <a:pt x="5895" y="191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8EA43006-415B-E0A4-B97A-946BFA3767FD}"/>
                    </a:ext>
                  </a:extLst>
                </p:cNvPr>
                <p:cNvSpPr/>
                <p:nvPr/>
              </p:nvSpPr>
              <p:spPr>
                <a:xfrm>
                  <a:off x="8483768" y="3764813"/>
                  <a:ext cx="19842" cy="23010"/>
                </a:xfrm>
                <a:custGeom>
                  <a:avLst/>
                  <a:gdLst>
                    <a:gd name="connsiteX0" fmla="*/ 14112 w 19842"/>
                    <a:gd name="connsiteY0" fmla="*/ 505 h 23010"/>
                    <a:gd name="connsiteX1" fmla="*/ 870 w 19842"/>
                    <a:gd name="connsiteY1" fmla="*/ 9200 h 23010"/>
                    <a:gd name="connsiteX2" fmla="*/ 5561 w 19842"/>
                    <a:gd name="connsiteY2" fmla="*/ 22406 h 23010"/>
                    <a:gd name="connsiteX3" fmla="*/ 18980 w 19842"/>
                    <a:gd name="connsiteY3" fmla="*/ 13787 h 23010"/>
                    <a:gd name="connsiteX4" fmla="*/ 14112 w 19842"/>
                    <a:gd name="connsiteY4" fmla="*/ 505 h 23010"/>
                    <a:gd name="connsiteX5" fmla="*/ 15543 w 19842"/>
                    <a:gd name="connsiteY5" fmla="*/ 13963 h 23010"/>
                    <a:gd name="connsiteX6" fmla="*/ 6715 w 19842"/>
                    <a:gd name="connsiteY6" fmla="*/ 21331 h 23010"/>
                    <a:gd name="connsiteX7" fmla="*/ 4489 w 19842"/>
                    <a:gd name="connsiteY7" fmla="*/ 8489 h 23010"/>
                    <a:gd name="connsiteX8" fmla="*/ 12901 w 19842"/>
                    <a:gd name="connsiteY8" fmla="*/ 1568 h 23010"/>
                    <a:gd name="connsiteX9" fmla="*/ 15543 w 19842"/>
                    <a:gd name="connsiteY9" fmla="*/ 13963 h 2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2" h="23010">
                      <a:moveTo>
                        <a:pt x="14112" y="505"/>
                      </a:moveTo>
                      <a:cubicBezTo>
                        <a:pt x="8210" y="-1458"/>
                        <a:pt x="3203" y="2481"/>
                        <a:pt x="870" y="9200"/>
                      </a:cubicBezTo>
                      <a:cubicBezTo>
                        <a:pt x="-1268" y="15423"/>
                        <a:pt x="624" y="20708"/>
                        <a:pt x="5561" y="22406"/>
                      </a:cubicBezTo>
                      <a:cubicBezTo>
                        <a:pt x="13412" y="25112"/>
                        <a:pt x="17504" y="18097"/>
                        <a:pt x="18980" y="13787"/>
                      </a:cubicBezTo>
                      <a:cubicBezTo>
                        <a:pt x="21225" y="7306"/>
                        <a:pt x="18911" y="2084"/>
                        <a:pt x="14112" y="505"/>
                      </a:cubicBezTo>
                      <a:close/>
                      <a:moveTo>
                        <a:pt x="15543" y="13963"/>
                      </a:moveTo>
                      <a:cubicBezTo>
                        <a:pt x="13790" y="19053"/>
                        <a:pt x="10991" y="22696"/>
                        <a:pt x="6715" y="21331"/>
                      </a:cubicBezTo>
                      <a:cubicBezTo>
                        <a:pt x="2301" y="19909"/>
                        <a:pt x="2932" y="12963"/>
                        <a:pt x="4489" y="8489"/>
                      </a:cubicBezTo>
                      <a:cubicBezTo>
                        <a:pt x="6047" y="4016"/>
                        <a:pt x="8714" y="228"/>
                        <a:pt x="12901" y="1568"/>
                      </a:cubicBezTo>
                      <a:cubicBezTo>
                        <a:pt x="16111" y="2594"/>
                        <a:pt x="17889" y="7187"/>
                        <a:pt x="15543" y="1396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02B5D1C6-7238-1EDA-8D5A-9D8D452A3AD7}"/>
                    </a:ext>
                  </a:extLst>
                </p:cNvPr>
                <p:cNvSpPr/>
                <p:nvPr/>
              </p:nvSpPr>
              <p:spPr>
                <a:xfrm>
                  <a:off x="8498651" y="3769569"/>
                  <a:ext cx="16462" cy="25763"/>
                </a:xfrm>
                <a:custGeom>
                  <a:avLst/>
                  <a:gdLst>
                    <a:gd name="connsiteX0" fmla="*/ 13606 w 16462"/>
                    <a:gd name="connsiteY0" fmla="*/ 5142 h 25763"/>
                    <a:gd name="connsiteX1" fmla="*/ 16381 w 16462"/>
                    <a:gd name="connsiteY1" fmla="*/ 3758 h 25763"/>
                    <a:gd name="connsiteX2" fmla="*/ 15977 w 16462"/>
                    <a:gd name="connsiteY2" fmla="*/ 3079 h 25763"/>
                    <a:gd name="connsiteX3" fmla="*/ 13297 w 16462"/>
                    <a:gd name="connsiteY3" fmla="*/ 1858 h 25763"/>
                    <a:gd name="connsiteX4" fmla="*/ 10201 w 16462"/>
                    <a:gd name="connsiteY4" fmla="*/ 140 h 25763"/>
                    <a:gd name="connsiteX5" fmla="*/ 9211 w 16462"/>
                    <a:gd name="connsiteY5" fmla="*/ 254 h 25763"/>
                    <a:gd name="connsiteX6" fmla="*/ 10472 w 16462"/>
                    <a:gd name="connsiteY6" fmla="*/ 4274 h 25763"/>
                    <a:gd name="connsiteX7" fmla="*/ 3473 w 16462"/>
                    <a:gd name="connsiteY7" fmla="*/ 17946 h 25763"/>
                    <a:gd name="connsiteX8" fmla="*/ 30 w 16462"/>
                    <a:gd name="connsiteY8" fmla="*/ 20343 h 25763"/>
                    <a:gd name="connsiteX9" fmla="*/ 314 w 16462"/>
                    <a:gd name="connsiteY9" fmla="*/ 20890 h 25763"/>
                    <a:gd name="connsiteX10" fmla="*/ 3334 w 16462"/>
                    <a:gd name="connsiteY10" fmla="*/ 22281 h 25763"/>
                    <a:gd name="connsiteX11" fmla="*/ 9350 w 16462"/>
                    <a:gd name="connsiteY11" fmla="*/ 25483 h 25763"/>
                    <a:gd name="connsiteX12" fmla="*/ 14975 w 16462"/>
                    <a:gd name="connsiteY12" fmla="*/ 22520 h 25763"/>
                    <a:gd name="connsiteX13" fmla="*/ 15044 w 16462"/>
                    <a:gd name="connsiteY13" fmla="*/ 21752 h 25763"/>
                    <a:gd name="connsiteX14" fmla="*/ 6809 w 16462"/>
                    <a:gd name="connsiteY14" fmla="*/ 22337 h 25763"/>
                    <a:gd name="connsiteX15" fmla="*/ 6676 w 16462"/>
                    <a:gd name="connsiteY15" fmla="*/ 18701 h 2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462" h="25763">
                      <a:moveTo>
                        <a:pt x="13606" y="5142"/>
                      </a:moveTo>
                      <a:cubicBezTo>
                        <a:pt x="14722" y="2953"/>
                        <a:pt x="15820" y="4859"/>
                        <a:pt x="16381" y="3758"/>
                      </a:cubicBezTo>
                      <a:cubicBezTo>
                        <a:pt x="16557" y="3412"/>
                        <a:pt x="16457" y="3324"/>
                        <a:pt x="15977" y="3079"/>
                      </a:cubicBezTo>
                      <a:cubicBezTo>
                        <a:pt x="15062" y="2721"/>
                        <a:pt x="14168" y="2314"/>
                        <a:pt x="13297" y="1858"/>
                      </a:cubicBezTo>
                      <a:cubicBezTo>
                        <a:pt x="12415" y="1411"/>
                        <a:pt x="11128" y="600"/>
                        <a:pt x="10201" y="140"/>
                      </a:cubicBezTo>
                      <a:cubicBezTo>
                        <a:pt x="9716" y="-105"/>
                        <a:pt x="9344" y="-4"/>
                        <a:pt x="9211" y="254"/>
                      </a:cubicBezTo>
                      <a:cubicBezTo>
                        <a:pt x="8701" y="1273"/>
                        <a:pt x="11734" y="1820"/>
                        <a:pt x="10472" y="4274"/>
                      </a:cubicBezTo>
                      <a:lnTo>
                        <a:pt x="3473" y="17946"/>
                      </a:lnTo>
                      <a:cubicBezTo>
                        <a:pt x="1676" y="21469"/>
                        <a:pt x="711" y="19015"/>
                        <a:pt x="30" y="20343"/>
                      </a:cubicBezTo>
                      <a:cubicBezTo>
                        <a:pt x="-52" y="20513"/>
                        <a:pt x="30" y="20733"/>
                        <a:pt x="314" y="20890"/>
                      </a:cubicBezTo>
                      <a:cubicBezTo>
                        <a:pt x="1575" y="21520"/>
                        <a:pt x="2622" y="21916"/>
                        <a:pt x="3334" y="22281"/>
                      </a:cubicBezTo>
                      <a:cubicBezTo>
                        <a:pt x="4495" y="22866"/>
                        <a:pt x="5857" y="23690"/>
                        <a:pt x="9350" y="25483"/>
                      </a:cubicBezTo>
                      <a:cubicBezTo>
                        <a:pt x="11242" y="26452"/>
                        <a:pt x="13827" y="24772"/>
                        <a:pt x="14975" y="22520"/>
                      </a:cubicBezTo>
                      <a:cubicBezTo>
                        <a:pt x="15258" y="21973"/>
                        <a:pt x="15132" y="21803"/>
                        <a:pt x="15044" y="21752"/>
                      </a:cubicBezTo>
                      <a:cubicBezTo>
                        <a:pt x="14168" y="21306"/>
                        <a:pt x="12522" y="25257"/>
                        <a:pt x="6809" y="22337"/>
                      </a:cubicBezTo>
                      <a:cubicBezTo>
                        <a:pt x="5144" y="21488"/>
                        <a:pt x="5768" y="20494"/>
                        <a:pt x="6676" y="187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1D8BC895-C56B-1863-4CE9-BD2798C6C3FB}"/>
                    </a:ext>
                  </a:extLst>
                </p:cNvPr>
                <p:cNvSpPr/>
                <p:nvPr/>
              </p:nvSpPr>
              <p:spPr>
                <a:xfrm>
                  <a:off x="8511287" y="3777351"/>
                  <a:ext cx="18432" cy="23717"/>
                </a:xfrm>
                <a:custGeom>
                  <a:avLst/>
                  <a:gdLst>
                    <a:gd name="connsiteX0" fmla="*/ 15013 w 18432"/>
                    <a:gd name="connsiteY0" fmla="*/ 6125 h 23717"/>
                    <a:gd name="connsiteX1" fmla="*/ 18324 w 18432"/>
                    <a:gd name="connsiteY1" fmla="*/ 4715 h 23717"/>
                    <a:gd name="connsiteX2" fmla="*/ 17819 w 18432"/>
                    <a:gd name="connsiteY2" fmla="*/ 3828 h 23717"/>
                    <a:gd name="connsiteX3" fmla="*/ 14963 w 18432"/>
                    <a:gd name="connsiteY3" fmla="*/ 2067 h 23717"/>
                    <a:gd name="connsiteX4" fmla="*/ 12604 w 18432"/>
                    <a:gd name="connsiteY4" fmla="*/ 317 h 23717"/>
                    <a:gd name="connsiteX5" fmla="*/ 11614 w 18432"/>
                    <a:gd name="connsiteY5" fmla="*/ 204 h 23717"/>
                    <a:gd name="connsiteX6" fmla="*/ 12245 w 18432"/>
                    <a:gd name="connsiteY6" fmla="*/ 4476 h 23717"/>
                    <a:gd name="connsiteX7" fmla="*/ 3549 w 18432"/>
                    <a:gd name="connsiteY7" fmla="*/ 17380 h 23717"/>
                    <a:gd name="connsiteX8" fmla="*/ 107 w 18432"/>
                    <a:gd name="connsiteY8" fmla="*/ 19136 h 23717"/>
                    <a:gd name="connsiteX9" fmla="*/ 107 w 18432"/>
                    <a:gd name="connsiteY9" fmla="*/ 19614 h 23717"/>
                    <a:gd name="connsiteX10" fmla="*/ 2629 w 18432"/>
                    <a:gd name="connsiteY10" fmla="*/ 21130 h 23717"/>
                    <a:gd name="connsiteX11" fmla="*/ 5838 w 18432"/>
                    <a:gd name="connsiteY11" fmla="*/ 23446 h 23717"/>
                    <a:gd name="connsiteX12" fmla="*/ 6797 w 18432"/>
                    <a:gd name="connsiteY12" fmla="*/ 23515 h 23717"/>
                    <a:gd name="connsiteX13" fmla="*/ 6368 w 18432"/>
                    <a:gd name="connsiteY13" fmla="*/ 18953 h 2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432" h="23717">
                      <a:moveTo>
                        <a:pt x="15013" y="6125"/>
                      </a:moveTo>
                      <a:cubicBezTo>
                        <a:pt x="16741" y="3570"/>
                        <a:pt x="17700" y="5628"/>
                        <a:pt x="18324" y="4715"/>
                      </a:cubicBezTo>
                      <a:cubicBezTo>
                        <a:pt x="18538" y="4394"/>
                        <a:pt x="18469" y="4262"/>
                        <a:pt x="17819" y="3828"/>
                      </a:cubicBezTo>
                      <a:cubicBezTo>
                        <a:pt x="16596" y="2998"/>
                        <a:pt x="15745" y="2570"/>
                        <a:pt x="14963" y="2067"/>
                      </a:cubicBezTo>
                      <a:cubicBezTo>
                        <a:pt x="14181" y="1563"/>
                        <a:pt x="13443" y="884"/>
                        <a:pt x="12604" y="317"/>
                      </a:cubicBezTo>
                      <a:cubicBezTo>
                        <a:pt x="12409" y="185"/>
                        <a:pt x="11930" y="-255"/>
                        <a:pt x="11614" y="204"/>
                      </a:cubicBezTo>
                      <a:cubicBezTo>
                        <a:pt x="10984" y="1142"/>
                        <a:pt x="13929" y="2029"/>
                        <a:pt x="12245" y="4476"/>
                      </a:cubicBezTo>
                      <a:lnTo>
                        <a:pt x="3549" y="17380"/>
                      </a:lnTo>
                      <a:cubicBezTo>
                        <a:pt x="1822" y="19935"/>
                        <a:pt x="737" y="18192"/>
                        <a:pt x="107" y="19136"/>
                      </a:cubicBezTo>
                      <a:cubicBezTo>
                        <a:pt x="12" y="19268"/>
                        <a:pt x="-76" y="19488"/>
                        <a:pt x="107" y="19614"/>
                      </a:cubicBezTo>
                      <a:cubicBezTo>
                        <a:pt x="668" y="19991"/>
                        <a:pt x="1677" y="20507"/>
                        <a:pt x="2629" y="21130"/>
                      </a:cubicBezTo>
                      <a:cubicBezTo>
                        <a:pt x="4306" y="22269"/>
                        <a:pt x="5031" y="22911"/>
                        <a:pt x="5838" y="23446"/>
                      </a:cubicBezTo>
                      <a:cubicBezTo>
                        <a:pt x="6324" y="23785"/>
                        <a:pt x="6601" y="23804"/>
                        <a:pt x="6797" y="23515"/>
                      </a:cubicBezTo>
                      <a:cubicBezTo>
                        <a:pt x="7377" y="22647"/>
                        <a:pt x="4130" y="22256"/>
                        <a:pt x="6368" y="189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CE27D540-6818-4848-46BA-8B8804177D31}"/>
                    </a:ext>
                  </a:extLst>
                </p:cNvPr>
                <p:cNvSpPr/>
                <p:nvPr/>
              </p:nvSpPr>
              <p:spPr>
                <a:xfrm>
                  <a:off x="8520607" y="3782879"/>
                  <a:ext cx="23942" cy="25853"/>
                </a:xfrm>
                <a:custGeom>
                  <a:avLst/>
                  <a:gdLst>
                    <a:gd name="connsiteX0" fmla="*/ 4716 w 23942"/>
                    <a:gd name="connsiteY0" fmla="*/ 18743 h 25853"/>
                    <a:gd name="connsiteX1" fmla="*/ 201 w 23942"/>
                    <a:gd name="connsiteY1" fmla="*/ 19749 h 25853"/>
                    <a:gd name="connsiteX2" fmla="*/ 491 w 23942"/>
                    <a:gd name="connsiteY2" fmla="*/ 20844 h 25853"/>
                    <a:gd name="connsiteX3" fmla="*/ 3448 w 23942"/>
                    <a:gd name="connsiteY3" fmla="*/ 22977 h 25853"/>
                    <a:gd name="connsiteX4" fmla="*/ 6236 w 23942"/>
                    <a:gd name="connsiteY4" fmla="*/ 25292 h 25853"/>
                    <a:gd name="connsiteX5" fmla="*/ 7654 w 23942"/>
                    <a:gd name="connsiteY5" fmla="*/ 25538 h 25853"/>
                    <a:gd name="connsiteX6" fmla="*/ 7478 w 23942"/>
                    <a:gd name="connsiteY6" fmla="*/ 20378 h 25853"/>
                    <a:gd name="connsiteX7" fmla="*/ 16526 w 23942"/>
                    <a:gd name="connsiteY7" fmla="*/ 8827 h 25853"/>
                    <a:gd name="connsiteX8" fmla="*/ 18626 w 23942"/>
                    <a:gd name="connsiteY8" fmla="*/ 8279 h 25853"/>
                    <a:gd name="connsiteX9" fmla="*/ 20373 w 23942"/>
                    <a:gd name="connsiteY9" fmla="*/ 9638 h 25853"/>
                    <a:gd name="connsiteX10" fmla="*/ 20745 w 23942"/>
                    <a:gd name="connsiteY10" fmla="*/ 14345 h 25853"/>
                    <a:gd name="connsiteX11" fmla="*/ 22044 w 23942"/>
                    <a:gd name="connsiteY11" fmla="*/ 13244 h 25853"/>
                    <a:gd name="connsiteX12" fmla="*/ 23652 w 23942"/>
                    <a:gd name="connsiteY12" fmla="*/ 10727 h 25853"/>
                    <a:gd name="connsiteX13" fmla="*/ 23810 w 23942"/>
                    <a:gd name="connsiteY13" fmla="*/ 9859 h 25853"/>
                    <a:gd name="connsiteX14" fmla="*/ 17460 w 23942"/>
                    <a:gd name="connsiteY14" fmla="*/ 5071 h 25853"/>
                    <a:gd name="connsiteX15" fmla="*/ 11261 w 23942"/>
                    <a:gd name="connsiteY15" fmla="*/ 81 h 25853"/>
                    <a:gd name="connsiteX16" fmla="*/ 10460 w 23942"/>
                    <a:gd name="connsiteY16" fmla="*/ 440 h 25853"/>
                    <a:gd name="connsiteX17" fmla="*/ 7484 w 23942"/>
                    <a:gd name="connsiteY17" fmla="*/ 3554 h 25853"/>
                    <a:gd name="connsiteX18" fmla="*/ 7055 w 23942"/>
                    <a:gd name="connsiteY18" fmla="*/ 4655 h 25853"/>
                    <a:gd name="connsiteX19" fmla="*/ 12302 w 23942"/>
                    <a:gd name="connsiteY19" fmla="*/ 3353 h 25853"/>
                    <a:gd name="connsiteX20" fmla="*/ 14017 w 23942"/>
                    <a:gd name="connsiteY20" fmla="*/ 4693 h 25853"/>
                    <a:gd name="connsiteX21" fmla="*/ 14017 w 23942"/>
                    <a:gd name="connsiteY21" fmla="*/ 6864 h 25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942" h="25853">
                      <a:moveTo>
                        <a:pt x="4716" y="18743"/>
                      </a:moveTo>
                      <a:cubicBezTo>
                        <a:pt x="2332" y="21788"/>
                        <a:pt x="983" y="18743"/>
                        <a:pt x="201" y="19749"/>
                      </a:cubicBezTo>
                      <a:cubicBezTo>
                        <a:pt x="-240" y="20309"/>
                        <a:pt x="132" y="20555"/>
                        <a:pt x="491" y="20844"/>
                      </a:cubicBezTo>
                      <a:cubicBezTo>
                        <a:pt x="1317" y="21473"/>
                        <a:pt x="2074" y="21914"/>
                        <a:pt x="3448" y="22977"/>
                      </a:cubicBezTo>
                      <a:cubicBezTo>
                        <a:pt x="4823" y="24040"/>
                        <a:pt x="5403" y="24663"/>
                        <a:pt x="6236" y="25292"/>
                      </a:cubicBezTo>
                      <a:cubicBezTo>
                        <a:pt x="6828" y="25758"/>
                        <a:pt x="7181" y="26154"/>
                        <a:pt x="7654" y="25538"/>
                      </a:cubicBezTo>
                      <a:cubicBezTo>
                        <a:pt x="8216" y="24827"/>
                        <a:pt x="5012" y="23518"/>
                        <a:pt x="7478" y="20378"/>
                      </a:cubicBezTo>
                      <a:lnTo>
                        <a:pt x="16526" y="8827"/>
                      </a:lnTo>
                      <a:cubicBezTo>
                        <a:pt x="17479" y="7569"/>
                        <a:pt x="17788" y="7625"/>
                        <a:pt x="18626" y="8279"/>
                      </a:cubicBezTo>
                      <a:lnTo>
                        <a:pt x="20373" y="9638"/>
                      </a:lnTo>
                      <a:cubicBezTo>
                        <a:pt x="22807" y="11375"/>
                        <a:pt x="19932" y="13703"/>
                        <a:pt x="20745" y="14345"/>
                      </a:cubicBezTo>
                      <a:cubicBezTo>
                        <a:pt x="21281" y="14754"/>
                        <a:pt x="21836" y="13583"/>
                        <a:pt x="22044" y="13244"/>
                      </a:cubicBezTo>
                      <a:lnTo>
                        <a:pt x="23652" y="10727"/>
                      </a:lnTo>
                      <a:cubicBezTo>
                        <a:pt x="23828" y="10456"/>
                        <a:pt x="24112" y="10098"/>
                        <a:pt x="23810" y="9859"/>
                      </a:cubicBezTo>
                      <a:cubicBezTo>
                        <a:pt x="21918" y="8374"/>
                        <a:pt x="20449" y="7399"/>
                        <a:pt x="17460" y="5071"/>
                      </a:cubicBezTo>
                      <a:cubicBezTo>
                        <a:pt x="14471" y="2743"/>
                        <a:pt x="13172" y="1566"/>
                        <a:pt x="11261" y="81"/>
                      </a:cubicBezTo>
                      <a:cubicBezTo>
                        <a:pt x="10959" y="-164"/>
                        <a:pt x="10681" y="201"/>
                        <a:pt x="10460" y="440"/>
                      </a:cubicBezTo>
                      <a:lnTo>
                        <a:pt x="7484" y="3554"/>
                      </a:lnTo>
                      <a:cubicBezTo>
                        <a:pt x="7188" y="3850"/>
                        <a:pt x="6626" y="4322"/>
                        <a:pt x="7055" y="4655"/>
                      </a:cubicBezTo>
                      <a:cubicBezTo>
                        <a:pt x="7976" y="5379"/>
                        <a:pt x="9981" y="1547"/>
                        <a:pt x="12302" y="3353"/>
                      </a:cubicBezTo>
                      <a:lnTo>
                        <a:pt x="14017" y="4693"/>
                      </a:lnTo>
                      <a:cubicBezTo>
                        <a:pt x="14855" y="5322"/>
                        <a:pt x="14963" y="5637"/>
                        <a:pt x="14017" y="68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957CBA12-4376-E176-C75F-A767F4A09B1A}"/>
                    </a:ext>
                  </a:extLst>
                </p:cNvPr>
                <p:cNvSpPr/>
                <p:nvPr/>
              </p:nvSpPr>
              <p:spPr>
                <a:xfrm>
                  <a:off x="8530294" y="3795067"/>
                  <a:ext cx="25290" cy="24764"/>
                </a:xfrm>
                <a:custGeom>
                  <a:avLst/>
                  <a:gdLst>
                    <a:gd name="connsiteX0" fmla="*/ 17421 w 25290"/>
                    <a:gd name="connsiteY0" fmla="*/ 6843 h 24764"/>
                    <a:gd name="connsiteX1" fmla="*/ 21299 w 25290"/>
                    <a:gd name="connsiteY1" fmla="*/ 7667 h 24764"/>
                    <a:gd name="connsiteX2" fmla="*/ 21393 w 25290"/>
                    <a:gd name="connsiteY2" fmla="*/ 13330 h 24764"/>
                    <a:gd name="connsiteX3" fmla="*/ 22787 w 25290"/>
                    <a:gd name="connsiteY3" fmla="*/ 12638 h 24764"/>
                    <a:gd name="connsiteX4" fmla="*/ 25069 w 25290"/>
                    <a:gd name="connsiteY4" fmla="*/ 10373 h 24764"/>
                    <a:gd name="connsiteX5" fmla="*/ 25173 w 25290"/>
                    <a:gd name="connsiteY5" fmla="*/ 9579 h 24764"/>
                    <a:gd name="connsiteX6" fmla="*/ 25164 w 25290"/>
                    <a:gd name="connsiteY6" fmla="*/ 9567 h 24764"/>
                    <a:gd name="connsiteX7" fmla="*/ 21027 w 25290"/>
                    <a:gd name="connsiteY7" fmla="*/ 5333 h 24764"/>
                    <a:gd name="connsiteX8" fmla="*/ 16405 w 25290"/>
                    <a:gd name="connsiteY8" fmla="*/ 199 h 24764"/>
                    <a:gd name="connsiteX9" fmla="*/ 15652 w 25290"/>
                    <a:gd name="connsiteY9" fmla="*/ 119 h 24764"/>
                    <a:gd name="connsiteX10" fmla="*/ 15611 w 25290"/>
                    <a:gd name="connsiteY10" fmla="*/ 155 h 24764"/>
                    <a:gd name="connsiteX11" fmla="*/ 15283 w 25290"/>
                    <a:gd name="connsiteY11" fmla="*/ 4465 h 24764"/>
                    <a:gd name="connsiteX12" fmla="*/ 4153 w 25290"/>
                    <a:gd name="connsiteY12" fmla="*/ 14821 h 24764"/>
                    <a:gd name="connsiteX13" fmla="*/ 105 w 25290"/>
                    <a:gd name="connsiteY13" fmla="*/ 15897 h 24764"/>
                    <a:gd name="connsiteX14" fmla="*/ 181 w 25290"/>
                    <a:gd name="connsiteY14" fmla="*/ 16526 h 24764"/>
                    <a:gd name="connsiteX15" fmla="*/ 2539 w 25290"/>
                    <a:gd name="connsiteY15" fmla="*/ 18866 h 24764"/>
                    <a:gd name="connsiteX16" fmla="*/ 7092 w 25290"/>
                    <a:gd name="connsiteY16" fmla="*/ 23900 h 24764"/>
                    <a:gd name="connsiteX17" fmla="*/ 13397 w 25290"/>
                    <a:gd name="connsiteY17" fmla="*/ 23032 h 24764"/>
                    <a:gd name="connsiteX18" fmla="*/ 13725 w 25290"/>
                    <a:gd name="connsiteY18" fmla="*/ 22339 h 24764"/>
                    <a:gd name="connsiteX19" fmla="*/ 5793 w 25290"/>
                    <a:gd name="connsiteY19" fmla="*/ 20068 h 24764"/>
                    <a:gd name="connsiteX20" fmla="*/ 6915 w 25290"/>
                    <a:gd name="connsiteY20" fmla="*/ 16614 h 24764"/>
                    <a:gd name="connsiteX21" fmla="*/ 9955 w 25290"/>
                    <a:gd name="connsiteY21" fmla="*/ 13783 h 24764"/>
                    <a:gd name="connsiteX22" fmla="*/ 12363 w 25290"/>
                    <a:gd name="connsiteY22" fmla="*/ 13034 h 24764"/>
                    <a:gd name="connsiteX23" fmla="*/ 13681 w 25290"/>
                    <a:gd name="connsiteY23" fmla="*/ 14437 h 24764"/>
                    <a:gd name="connsiteX24" fmla="*/ 13051 w 25290"/>
                    <a:gd name="connsiteY24" fmla="*/ 18841 h 24764"/>
                    <a:gd name="connsiteX25" fmla="*/ 14514 w 25290"/>
                    <a:gd name="connsiteY25" fmla="*/ 18080 h 24764"/>
                    <a:gd name="connsiteX26" fmla="*/ 18631 w 25290"/>
                    <a:gd name="connsiteY26" fmla="*/ 14003 h 24764"/>
                    <a:gd name="connsiteX27" fmla="*/ 18890 w 25290"/>
                    <a:gd name="connsiteY27" fmla="*/ 13091 h 24764"/>
                    <a:gd name="connsiteX28" fmla="*/ 14766 w 25290"/>
                    <a:gd name="connsiteY28" fmla="*/ 13091 h 24764"/>
                    <a:gd name="connsiteX29" fmla="*/ 13662 w 25290"/>
                    <a:gd name="connsiteY29" fmla="*/ 11845 h 24764"/>
                    <a:gd name="connsiteX30" fmla="*/ 14091 w 25290"/>
                    <a:gd name="connsiteY30" fmla="*/ 9957 h 2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290" h="24764">
                      <a:moveTo>
                        <a:pt x="17421" y="6843"/>
                      </a:moveTo>
                      <a:cubicBezTo>
                        <a:pt x="19060" y="5320"/>
                        <a:pt x="19155" y="5377"/>
                        <a:pt x="21299" y="7667"/>
                      </a:cubicBezTo>
                      <a:cubicBezTo>
                        <a:pt x="24729" y="11329"/>
                        <a:pt x="20554" y="12436"/>
                        <a:pt x="21393" y="13330"/>
                      </a:cubicBezTo>
                      <a:cubicBezTo>
                        <a:pt x="21797" y="13770"/>
                        <a:pt x="22497" y="12940"/>
                        <a:pt x="22787" y="12638"/>
                      </a:cubicBezTo>
                      <a:lnTo>
                        <a:pt x="25069" y="10373"/>
                      </a:lnTo>
                      <a:cubicBezTo>
                        <a:pt x="25318" y="10182"/>
                        <a:pt x="25364" y="9826"/>
                        <a:pt x="25173" y="9579"/>
                      </a:cubicBezTo>
                      <a:cubicBezTo>
                        <a:pt x="25170" y="9575"/>
                        <a:pt x="25167" y="9571"/>
                        <a:pt x="25164" y="9567"/>
                      </a:cubicBezTo>
                      <a:cubicBezTo>
                        <a:pt x="23606" y="7900"/>
                        <a:pt x="22289" y="6686"/>
                        <a:pt x="21027" y="5333"/>
                      </a:cubicBezTo>
                      <a:cubicBezTo>
                        <a:pt x="18316" y="2426"/>
                        <a:pt x="17137" y="973"/>
                        <a:pt x="16405" y="199"/>
                      </a:cubicBezTo>
                      <a:cubicBezTo>
                        <a:pt x="16219" y="-31"/>
                        <a:pt x="15882" y="-67"/>
                        <a:pt x="15652" y="119"/>
                      </a:cubicBezTo>
                      <a:cubicBezTo>
                        <a:pt x="15637" y="130"/>
                        <a:pt x="15624" y="142"/>
                        <a:pt x="15611" y="155"/>
                      </a:cubicBezTo>
                      <a:cubicBezTo>
                        <a:pt x="14659" y="1042"/>
                        <a:pt x="17427" y="2477"/>
                        <a:pt x="15283" y="4465"/>
                      </a:cubicBezTo>
                      <a:lnTo>
                        <a:pt x="4153" y="14821"/>
                      </a:lnTo>
                      <a:cubicBezTo>
                        <a:pt x="1253" y="17520"/>
                        <a:pt x="1196" y="14884"/>
                        <a:pt x="105" y="15897"/>
                      </a:cubicBezTo>
                      <a:cubicBezTo>
                        <a:pt x="-40" y="16029"/>
                        <a:pt x="-53" y="16255"/>
                        <a:pt x="181" y="16526"/>
                      </a:cubicBezTo>
                      <a:cubicBezTo>
                        <a:pt x="1158" y="17570"/>
                        <a:pt x="1990" y="18281"/>
                        <a:pt x="2539" y="18866"/>
                      </a:cubicBezTo>
                      <a:cubicBezTo>
                        <a:pt x="3428" y="19816"/>
                        <a:pt x="4399" y="21043"/>
                        <a:pt x="7092" y="23900"/>
                      </a:cubicBezTo>
                      <a:cubicBezTo>
                        <a:pt x="8548" y="25454"/>
                        <a:pt x="11544" y="24762"/>
                        <a:pt x="13397" y="23032"/>
                      </a:cubicBezTo>
                      <a:cubicBezTo>
                        <a:pt x="13852" y="22616"/>
                        <a:pt x="13795" y="22402"/>
                        <a:pt x="13725" y="22339"/>
                      </a:cubicBezTo>
                      <a:cubicBezTo>
                        <a:pt x="13051" y="21616"/>
                        <a:pt x="10188" y="24781"/>
                        <a:pt x="5793" y="20068"/>
                      </a:cubicBezTo>
                      <a:cubicBezTo>
                        <a:pt x="4532" y="18709"/>
                        <a:pt x="5433" y="17986"/>
                        <a:pt x="6915" y="16614"/>
                      </a:cubicBezTo>
                      <a:lnTo>
                        <a:pt x="9955" y="13783"/>
                      </a:lnTo>
                      <a:cubicBezTo>
                        <a:pt x="11329" y="12524"/>
                        <a:pt x="11550" y="12160"/>
                        <a:pt x="12363" y="13034"/>
                      </a:cubicBezTo>
                      <a:lnTo>
                        <a:pt x="13681" y="14437"/>
                      </a:lnTo>
                      <a:cubicBezTo>
                        <a:pt x="15516" y="16413"/>
                        <a:pt x="12502" y="18212"/>
                        <a:pt x="13051" y="18841"/>
                      </a:cubicBezTo>
                      <a:cubicBezTo>
                        <a:pt x="13479" y="19294"/>
                        <a:pt x="14230" y="18382"/>
                        <a:pt x="14514" y="18080"/>
                      </a:cubicBezTo>
                      <a:lnTo>
                        <a:pt x="18631" y="14003"/>
                      </a:lnTo>
                      <a:cubicBezTo>
                        <a:pt x="19262" y="13374"/>
                        <a:pt x="19003" y="13229"/>
                        <a:pt x="18890" y="13091"/>
                      </a:cubicBezTo>
                      <a:cubicBezTo>
                        <a:pt x="18530" y="12713"/>
                        <a:pt x="16292" y="14689"/>
                        <a:pt x="14766" y="13091"/>
                      </a:cubicBezTo>
                      <a:lnTo>
                        <a:pt x="13662" y="11845"/>
                      </a:lnTo>
                      <a:cubicBezTo>
                        <a:pt x="12899" y="11033"/>
                        <a:pt x="13070" y="10876"/>
                        <a:pt x="14091" y="99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A1B7157C-A0B3-BEF5-278C-8398E13366FE}"/>
                    </a:ext>
                  </a:extLst>
                </p:cNvPr>
                <p:cNvSpPr/>
                <p:nvPr/>
              </p:nvSpPr>
              <p:spPr>
                <a:xfrm>
                  <a:off x="8542686" y="3812019"/>
                  <a:ext cx="24384" cy="20141"/>
                </a:xfrm>
                <a:custGeom>
                  <a:avLst/>
                  <a:gdLst>
                    <a:gd name="connsiteX0" fmla="*/ 24311 w 24384"/>
                    <a:gd name="connsiteY0" fmla="*/ 9994 h 20141"/>
                    <a:gd name="connsiteX1" fmla="*/ 24311 w 24384"/>
                    <a:gd name="connsiteY1" fmla="*/ 9622 h 20141"/>
                    <a:gd name="connsiteX2" fmla="*/ 22924 w 24384"/>
                    <a:gd name="connsiteY2" fmla="*/ 9490 h 20141"/>
                    <a:gd name="connsiteX3" fmla="*/ 21253 w 24384"/>
                    <a:gd name="connsiteY3" fmla="*/ 3482 h 20141"/>
                    <a:gd name="connsiteX4" fmla="*/ 5608 w 24384"/>
                    <a:gd name="connsiteY4" fmla="*/ 2897 h 20141"/>
                    <a:gd name="connsiteX5" fmla="*/ 1453 w 24384"/>
                    <a:gd name="connsiteY5" fmla="*/ 16285 h 20141"/>
                    <a:gd name="connsiteX6" fmla="*/ 11239 w 24384"/>
                    <a:gd name="connsiteY6" fmla="*/ 19683 h 20141"/>
                    <a:gd name="connsiteX7" fmla="*/ 11328 w 24384"/>
                    <a:gd name="connsiteY7" fmla="*/ 19186 h 20141"/>
                    <a:gd name="connsiteX8" fmla="*/ 4177 w 24384"/>
                    <a:gd name="connsiteY8" fmla="*/ 16197 h 20141"/>
                    <a:gd name="connsiteX9" fmla="*/ 9373 w 24384"/>
                    <a:gd name="connsiteY9" fmla="*/ 4243 h 20141"/>
                    <a:gd name="connsiteX10" fmla="*/ 20093 w 24384"/>
                    <a:gd name="connsiteY10" fmla="*/ 4174 h 20141"/>
                    <a:gd name="connsiteX11" fmla="*/ 18832 w 24384"/>
                    <a:gd name="connsiteY11" fmla="*/ 12982 h 20141"/>
                    <a:gd name="connsiteX12" fmla="*/ 18359 w 24384"/>
                    <a:gd name="connsiteY12" fmla="*/ 14240 h 20141"/>
                    <a:gd name="connsiteX13" fmla="*/ 19418 w 24384"/>
                    <a:gd name="connsiteY13" fmla="*/ 13901 h 20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384" h="20141">
                      <a:moveTo>
                        <a:pt x="24311" y="9994"/>
                      </a:moveTo>
                      <a:cubicBezTo>
                        <a:pt x="24444" y="9905"/>
                        <a:pt x="24368" y="9736"/>
                        <a:pt x="24311" y="9622"/>
                      </a:cubicBezTo>
                      <a:cubicBezTo>
                        <a:pt x="24109" y="9320"/>
                        <a:pt x="23201" y="9899"/>
                        <a:pt x="22924" y="9490"/>
                      </a:cubicBezTo>
                      <a:cubicBezTo>
                        <a:pt x="22483" y="8861"/>
                        <a:pt x="23012" y="6086"/>
                        <a:pt x="21253" y="3482"/>
                      </a:cubicBezTo>
                      <a:cubicBezTo>
                        <a:pt x="17596" y="-1935"/>
                        <a:pt x="10136" y="-149"/>
                        <a:pt x="5608" y="2897"/>
                      </a:cubicBezTo>
                      <a:cubicBezTo>
                        <a:pt x="3433" y="4363"/>
                        <a:pt x="-2803" y="9994"/>
                        <a:pt x="1453" y="16285"/>
                      </a:cubicBezTo>
                      <a:cubicBezTo>
                        <a:pt x="4549" y="20866"/>
                        <a:pt x="10161" y="20406"/>
                        <a:pt x="11239" y="19683"/>
                      </a:cubicBezTo>
                      <a:cubicBezTo>
                        <a:pt x="11376" y="19555"/>
                        <a:pt x="11412" y="19352"/>
                        <a:pt x="11328" y="19186"/>
                      </a:cubicBezTo>
                      <a:cubicBezTo>
                        <a:pt x="10949" y="18619"/>
                        <a:pt x="6428" y="19538"/>
                        <a:pt x="4177" y="16197"/>
                      </a:cubicBezTo>
                      <a:cubicBezTo>
                        <a:pt x="1403" y="12095"/>
                        <a:pt x="5571" y="6760"/>
                        <a:pt x="9373" y="4243"/>
                      </a:cubicBezTo>
                      <a:cubicBezTo>
                        <a:pt x="12980" y="1814"/>
                        <a:pt x="17936" y="1015"/>
                        <a:pt x="20093" y="4174"/>
                      </a:cubicBezTo>
                      <a:cubicBezTo>
                        <a:pt x="21783" y="6690"/>
                        <a:pt x="20723" y="10145"/>
                        <a:pt x="18832" y="12982"/>
                      </a:cubicBezTo>
                      <a:cubicBezTo>
                        <a:pt x="18586" y="13366"/>
                        <a:pt x="18125" y="13901"/>
                        <a:pt x="18359" y="14240"/>
                      </a:cubicBezTo>
                      <a:cubicBezTo>
                        <a:pt x="18592" y="14580"/>
                        <a:pt x="19159" y="14102"/>
                        <a:pt x="19418" y="13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C1EB4BB6-8EF9-B0D6-0E17-9D68FD79DCE8}"/>
                    </a:ext>
                  </a:extLst>
                </p:cNvPr>
                <p:cNvSpPr/>
                <p:nvPr/>
              </p:nvSpPr>
              <p:spPr>
                <a:xfrm>
                  <a:off x="8548986" y="3824511"/>
                  <a:ext cx="29162" cy="26176"/>
                </a:xfrm>
                <a:custGeom>
                  <a:avLst/>
                  <a:gdLst>
                    <a:gd name="connsiteX0" fmla="*/ 4958 w 29162"/>
                    <a:gd name="connsiteY0" fmla="*/ 10330 h 26176"/>
                    <a:gd name="connsiteX1" fmla="*/ 254 w 29162"/>
                    <a:gd name="connsiteY1" fmla="*/ 9770 h 26176"/>
                    <a:gd name="connsiteX2" fmla="*/ 254 w 29162"/>
                    <a:gd name="connsiteY2" fmla="*/ 10670 h 26176"/>
                    <a:gd name="connsiteX3" fmla="*/ 1313 w 29162"/>
                    <a:gd name="connsiteY3" fmla="*/ 12633 h 26176"/>
                    <a:gd name="connsiteX4" fmla="*/ 2499 w 29162"/>
                    <a:gd name="connsiteY4" fmla="*/ 15464 h 26176"/>
                    <a:gd name="connsiteX5" fmla="*/ 3300 w 29162"/>
                    <a:gd name="connsiteY5" fmla="*/ 16182 h 26176"/>
                    <a:gd name="connsiteX6" fmla="*/ 6925 w 29162"/>
                    <a:gd name="connsiteY6" fmla="*/ 10827 h 26176"/>
                    <a:gd name="connsiteX7" fmla="*/ 16945 w 29162"/>
                    <a:gd name="connsiteY7" fmla="*/ 6165 h 26176"/>
                    <a:gd name="connsiteX8" fmla="*/ 17506 w 29162"/>
                    <a:gd name="connsiteY8" fmla="*/ 6134 h 26176"/>
                    <a:gd name="connsiteX9" fmla="*/ 17323 w 29162"/>
                    <a:gd name="connsiteY9" fmla="*/ 6763 h 26176"/>
                    <a:gd name="connsiteX10" fmla="*/ 7291 w 29162"/>
                    <a:gd name="connsiteY10" fmla="*/ 25185 h 26176"/>
                    <a:gd name="connsiteX11" fmla="*/ 7165 w 29162"/>
                    <a:gd name="connsiteY11" fmla="*/ 25990 h 26176"/>
                    <a:gd name="connsiteX12" fmla="*/ 8180 w 29162"/>
                    <a:gd name="connsiteY12" fmla="*/ 25858 h 26176"/>
                    <a:gd name="connsiteX13" fmla="*/ 24714 w 29162"/>
                    <a:gd name="connsiteY13" fmla="*/ 18170 h 26176"/>
                    <a:gd name="connsiteX14" fmla="*/ 28913 w 29162"/>
                    <a:gd name="connsiteY14" fmla="*/ 18648 h 26176"/>
                    <a:gd name="connsiteX15" fmla="*/ 29090 w 29162"/>
                    <a:gd name="connsiteY15" fmla="*/ 18019 h 26176"/>
                    <a:gd name="connsiteX16" fmla="*/ 27829 w 29162"/>
                    <a:gd name="connsiteY16" fmla="*/ 15559 h 26176"/>
                    <a:gd name="connsiteX17" fmla="*/ 26694 w 29162"/>
                    <a:gd name="connsiteY17" fmla="*/ 12822 h 26176"/>
                    <a:gd name="connsiteX18" fmla="*/ 26013 w 29162"/>
                    <a:gd name="connsiteY18" fmla="*/ 12677 h 26176"/>
                    <a:gd name="connsiteX19" fmla="*/ 24235 w 29162"/>
                    <a:gd name="connsiteY19" fmla="*/ 16999 h 26176"/>
                    <a:gd name="connsiteX20" fmla="*/ 14423 w 29162"/>
                    <a:gd name="connsiteY20" fmla="*/ 21561 h 26176"/>
                    <a:gd name="connsiteX21" fmla="*/ 13244 w 29162"/>
                    <a:gd name="connsiteY21" fmla="*/ 21882 h 26176"/>
                    <a:gd name="connsiteX22" fmla="*/ 13672 w 29162"/>
                    <a:gd name="connsiteY22" fmla="*/ 20793 h 26176"/>
                    <a:gd name="connsiteX23" fmla="*/ 22248 w 29162"/>
                    <a:gd name="connsiteY23" fmla="*/ 5297 h 26176"/>
                    <a:gd name="connsiteX24" fmla="*/ 22595 w 29162"/>
                    <a:gd name="connsiteY24" fmla="*/ 4039 h 26176"/>
                    <a:gd name="connsiteX25" fmla="*/ 21334 w 29162"/>
                    <a:gd name="connsiteY25" fmla="*/ 1623 h 26176"/>
                    <a:gd name="connsiteX26" fmla="*/ 20848 w 29162"/>
                    <a:gd name="connsiteY26" fmla="*/ 251 h 26176"/>
                    <a:gd name="connsiteX27" fmla="*/ 20179 w 29162"/>
                    <a:gd name="connsiteY27" fmla="*/ 63 h 26176"/>
                    <a:gd name="connsiteX28" fmla="*/ 20148 w 29162"/>
                    <a:gd name="connsiteY28" fmla="*/ 81 h 26176"/>
                    <a:gd name="connsiteX29" fmla="*/ 16233 w 29162"/>
                    <a:gd name="connsiteY29" fmla="*/ 5114 h 26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9162" h="26176">
                      <a:moveTo>
                        <a:pt x="4958" y="10330"/>
                      </a:moveTo>
                      <a:cubicBezTo>
                        <a:pt x="1950" y="11727"/>
                        <a:pt x="1427" y="9223"/>
                        <a:pt x="254" y="9770"/>
                      </a:cubicBezTo>
                      <a:cubicBezTo>
                        <a:pt x="-244" y="10003"/>
                        <a:pt x="121" y="10399"/>
                        <a:pt x="254" y="10670"/>
                      </a:cubicBezTo>
                      <a:cubicBezTo>
                        <a:pt x="550" y="11299"/>
                        <a:pt x="960" y="11884"/>
                        <a:pt x="1313" y="12633"/>
                      </a:cubicBezTo>
                      <a:cubicBezTo>
                        <a:pt x="1666" y="13382"/>
                        <a:pt x="1944" y="14307"/>
                        <a:pt x="2499" y="15464"/>
                      </a:cubicBezTo>
                      <a:cubicBezTo>
                        <a:pt x="2644" y="15773"/>
                        <a:pt x="2890" y="16370"/>
                        <a:pt x="3300" y="16182"/>
                      </a:cubicBezTo>
                      <a:cubicBezTo>
                        <a:pt x="4680" y="15552"/>
                        <a:pt x="1275" y="13451"/>
                        <a:pt x="6925" y="10827"/>
                      </a:cubicBezTo>
                      <a:lnTo>
                        <a:pt x="16945" y="6165"/>
                      </a:lnTo>
                      <a:cubicBezTo>
                        <a:pt x="17210" y="6039"/>
                        <a:pt x="17437" y="5989"/>
                        <a:pt x="17506" y="6134"/>
                      </a:cubicBezTo>
                      <a:cubicBezTo>
                        <a:pt x="17576" y="6278"/>
                        <a:pt x="17475" y="6461"/>
                        <a:pt x="17323" y="6763"/>
                      </a:cubicBezTo>
                      <a:lnTo>
                        <a:pt x="7291" y="25185"/>
                      </a:lnTo>
                      <a:cubicBezTo>
                        <a:pt x="7133" y="25462"/>
                        <a:pt x="7007" y="25657"/>
                        <a:pt x="7165" y="25990"/>
                      </a:cubicBezTo>
                      <a:cubicBezTo>
                        <a:pt x="7323" y="26324"/>
                        <a:pt x="7531" y="26166"/>
                        <a:pt x="8180" y="25858"/>
                      </a:cubicBezTo>
                      <a:lnTo>
                        <a:pt x="24714" y="18170"/>
                      </a:lnTo>
                      <a:cubicBezTo>
                        <a:pt x="27797" y="16729"/>
                        <a:pt x="28031" y="19057"/>
                        <a:pt x="28913" y="18648"/>
                      </a:cubicBezTo>
                      <a:cubicBezTo>
                        <a:pt x="29002" y="18604"/>
                        <a:pt x="29298" y="18472"/>
                        <a:pt x="29090" y="18019"/>
                      </a:cubicBezTo>
                      <a:cubicBezTo>
                        <a:pt x="28989" y="17805"/>
                        <a:pt x="28459" y="17037"/>
                        <a:pt x="27829" y="15559"/>
                      </a:cubicBezTo>
                      <a:cubicBezTo>
                        <a:pt x="27066" y="13935"/>
                        <a:pt x="26864" y="13193"/>
                        <a:pt x="26694" y="12822"/>
                      </a:cubicBezTo>
                      <a:cubicBezTo>
                        <a:pt x="26523" y="12451"/>
                        <a:pt x="26221" y="12583"/>
                        <a:pt x="26013" y="12677"/>
                      </a:cubicBezTo>
                      <a:cubicBezTo>
                        <a:pt x="25042" y="13130"/>
                        <a:pt x="26908" y="15754"/>
                        <a:pt x="24235" y="16999"/>
                      </a:cubicBezTo>
                      <a:lnTo>
                        <a:pt x="14423" y="21561"/>
                      </a:lnTo>
                      <a:cubicBezTo>
                        <a:pt x="13685" y="21901"/>
                        <a:pt x="13307" y="22026"/>
                        <a:pt x="13244" y="21882"/>
                      </a:cubicBezTo>
                      <a:cubicBezTo>
                        <a:pt x="13181" y="21737"/>
                        <a:pt x="13401" y="21290"/>
                        <a:pt x="13672" y="20793"/>
                      </a:cubicBezTo>
                      <a:lnTo>
                        <a:pt x="22248" y="5297"/>
                      </a:lnTo>
                      <a:cubicBezTo>
                        <a:pt x="22601" y="4611"/>
                        <a:pt x="22942" y="4800"/>
                        <a:pt x="22595" y="4039"/>
                      </a:cubicBezTo>
                      <a:cubicBezTo>
                        <a:pt x="22009" y="2780"/>
                        <a:pt x="21605" y="2233"/>
                        <a:pt x="21334" y="1623"/>
                      </a:cubicBezTo>
                      <a:cubicBezTo>
                        <a:pt x="21132" y="1176"/>
                        <a:pt x="21050" y="698"/>
                        <a:pt x="20848" y="251"/>
                      </a:cubicBezTo>
                      <a:cubicBezTo>
                        <a:pt x="20716" y="14"/>
                        <a:pt x="20416" y="-70"/>
                        <a:pt x="20179" y="63"/>
                      </a:cubicBezTo>
                      <a:cubicBezTo>
                        <a:pt x="20169" y="69"/>
                        <a:pt x="20158" y="75"/>
                        <a:pt x="20148" y="81"/>
                      </a:cubicBezTo>
                      <a:cubicBezTo>
                        <a:pt x="18742" y="710"/>
                        <a:pt x="21889" y="2485"/>
                        <a:pt x="16233" y="51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7A6448D7-E740-9434-6B33-FA43751C999C}"/>
                    </a:ext>
                  </a:extLst>
                </p:cNvPr>
                <p:cNvSpPr/>
                <p:nvPr/>
              </p:nvSpPr>
              <p:spPr>
                <a:xfrm>
                  <a:off x="8557095" y="3845163"/>
                  <a:ext cx="23850" cy="15433"/>
                </a:xfrm>
                <a:custGeom>
                  <a:avLst/>
                  <a:gdLst>
                    <a:gd name="connsiteX0" fmla="*/ 20067 w 23850"/>
                    <a:gd name="connsiteY0" fmla="*/ 6792 h 15433"/>
                    <a:gd name="connsiteX1" fmla="*/ 23541 w 23850"/>
                    <a:gd name="connsiteY1" fmla="*/ 7710 h 15433"/>
                    <a:gd name="connsiteX2" fmla="*/ 23692 w 23850"/>
                    <a:gd name="connsiteY2" fmla="*/ 6704 h 15433"/>
                    <a:gd name="connsiteX3" fmla="*/ 22532 w 23850"/>
                    <a:gd name="connsiteY3" fmla="*/ 3558 h 15433"/>
                    <a:gd name="connsiteX4" fmla="*/ 21744 w 23850"/>
                    <a:gd name="connsiteY4" fmla="*/ 727 h 15433"/>
                    <a:gd name="connsiteX5" fmla="*/ 21044 w 23850"/>
                    <a:gd name="connsiteY5" fmla="*/ 28 h 15433"/>
                    <a:gd name="connsiteX6" fmla="*/ 18919 w 23850"/>
                    <a:gd name="connsiteY6" fmla="*/ 3803 h 15433"/>
                    <a:gd name="connsiteX7" fmla="*/ 4082 w 23850"/>
                    <a:gd name="connsiteY7" fmla="*/ 8616 h 15433"/>
                    <a:gd name="connsiteX8" fmla="*/ 298 w 23850"/>
                    <a:gd name="connsiteY8" fmla="*/ 7880 h 15433"/>
                    <a:gd name="connsiteX9" fmla="*/ 14 w 23850"/>
                    <a:gd name="connsiteY9" fmla="*/ 8277 h 15433"/>
                    <a:gd name="connsiteX10" fmla="*/ 1036 w 23850"/>
                    <a:gd name="connsiteY10" fmla="*/ 10995 h 15433"/>
                    <a:gd name="connsiteX11" fmla="*/ 2139 w 23850"/>
                    <a:gd name="connsiteY11" fmla="*/ 14770 h 15433"/>
                    <a:gd name="connsiteX12" fmla="*/ 2865 w 23850"/>
                    <a:gd name="connsiteY12" fmla="*/ 15399 h 15433"/>
                    <a:gd name="connsiteX13" fmla="*/ 5324 w 23850"/>
                    <a:gd name="connsiteY13" fmla="*/ 11542 h 15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850" h="15433">
                      <a:moveTo>
                        <a:pt x="20067" y="6792"/>
                      </a:moveTo>
                      <a:cubicBezTo>
                        <a:pt x="22999" y="5835"/>
                        <a:pt x="22488" y="8050"/>
                        <a:pt x="23541" y="7710"/>
                      </a:cubicBezTo>
                      <a:cubicBezTo>
                        <a:pt x="23913" y="7585"/>
                        <a:pt x="23932" y="7446"/>
                        <a:pt x="23692" y="6704"/>
                      </a:cubicBezTo>
                      <a:cubicBezTo>
                        <a:pt x="23232" y="5294"/>
                        <a:pt x="22822" y="4451"/>
                        <a:pt x="22532" y="3558"/>
                      </a:cubicBezTo>
                      <a:cubicBezTo>
                        <a:pt x="22242" y="2664"/>
                        <a:pt x="22065" y="1670"/>
                        <a:pt x="21744" y="727"/>
                      </a:cubicBezTo>
                      <a:cubicBezTo>
                        <a:pt x="21675" y="500"/>
                        <a:pt x="21567" y="-142"/>
                        <a:pt x="21044" y="28"/>
                      </a:cubicBezTo>
                      <a:cubicBezTo>
                        <a:pt x="19966" y="374"/>
                        <a:pt x="21731" y="2885"/>
                        <a:pt x="18919" y="3803"/>
                      </a:cubicBezTo>
                      <a:lnTo>
                        <a:pt x="4082" y="8616"/>
                      </a:lnTo>
                      <a:cubicBezTo>
                        <a:pt x="1143" y="9566"/>
                        <a:pt x="1370" y="7528"/>
                        <a:pt x="298" y="7880"/>
                      </a:cubicBezTo>
                      <a:cubicBezTo>
                        <a:pt x="141" y="7931"/>
                        <a:pt x="-55" y="8050"/>
                        <a:pt x="14" y="8277"/>
                      </a:cubicBezTo>
                      <a:cubicBezTo>
                        <a:pt x="229" y="8906"/>
                        <a:pt x="695" y="9938"/>
                        <a:pt x="1036" y="10995"/>
                      </a:cubicBezTo>
                      <a:cubicBezTo>
                        <a:pt x="1666" y="12920"/>
                        <a:pt x="1843" y="13870"/>
                        <a:pt x="2139" y="14770"/>
                      </a:cubicBezTo>
                      <a:cubicBezTo>
                        <a:pt x="2322" y="15336"/>
                        <a:pt x="2518" y="15518"/>
                        <a:pt x="2865" y="15399"/>
                      </a:cubicBezTo>
                      <a:cubicBezTo>
                        <a:pt x="3842" y="15072"/>
                        <a:pt x="1528" y="12769"/>
                        <a:pt x="5324" y="115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8325534B-0C5E-53F2-2AE7-055B216E5CE9}"/>
                    </a:ext>
                  </a:extLst>
                </p:cNvPr>
                <p:cNvSpPr/>
                <p:nvPr/>
              </p:nvSpPr>
              <p:spPr>
                <a:xfrm>
                  <a:off x="8560552" y="3856890"/>
                  <a:ext cx="23699" cy="17883"/>
                </a:xfrm>
                <a:custGeom>
                  <a:avLst/>
                  <a:gdLst>
                    <a:gd name="connsiteX0" fmla="*/ 23552 w 23699"/>
                    <a:gd name="connsiteY0" fmla="*/ 14342 h 17883"/>
                    <a:gd name="connsiteX1" fmla="*/ 23691 w 23699"/>
                    <a:gd name="connsiteY1" fmla="*/ 14002 h 17883"/>
                    <a:gd name="connsiteX2" fmla="*/ 22474 w 23699"/>
                    <a:gd name="connsiteY2" fmla="*/ 13316 h 17883"/>
                    <a:gd name="connsiteX3" fmla="*/ 23401 w 23699"/>
                    <a:gd name="connsiteY3" fmla="*/ 7144 h 17883"/>
                    <a:gd name="connsiteX4" fmla="*/ 9346 w 23699"/>
                    <a:gd name="connsiteY4" fmla="*/ 268 h 17883"/>
                    <a:gd name="connsiteX5" fmla="*/ 146 w 23699"/>
                    <a:gd name="connsiteY5" fmla="*/ 10794 h 17883"/>
                    <a:gd name="connsiteX6" fmla="*/ 7712 w 23699"/>
                    <a:gd name="connsiteY6" fmla="*/ 17865 h 17883"/>
                    <a:gd name="connsiteX7" fmla="*/ 8003 w 23699"/>
                    <a:gd name="connsiteY7" fmla="*/ 17444 h 17883"/>
                    <a:gd name="connsiteX8" fmla="*/ 2687 w 23699"/>
                    <a:gd name="connsiteY8" fmla="*/ 11819 h 17883"/>
                    <a:gd name="connsiteX9" fmla="*/ 12309 w 23699"/>
                    <a:gd name="connsiteY9" fmla="*/ 3011 h 17883"/>
                    <a:gd name="connsiteX10" fmla="*/ 22115 w 23699"/>
                    <a:gd name="connsiteY10" fmla="*/ 7295 h 17883"/>
                    <a:gd name="connsiteX11" fmla="*/ 17404 w 23699"/>
                    <a:gd name="connsiteY11" fmla="*/ 14814 h 17883"/>
                    <a:gd name="connsiteX12" fmla="*/ 16452 w 23699"/>
                    <a:gd name="connsiteY12" fmla="*/ 15777 h 17883"/>
                    <a:gd name="connsiteX13" fmla="*/ 17562 w 23699"/>
                    <a:gd name="connsiteY13" fmla="*/ 15890 h 1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699" h="17883">
                      <a:moveTo>
                        <a:pt x="23552" y="14342"/>
                      </a:moveTo>
                      <a:cubicBezTo>
                        <a:pt x="23710" y="14342"/>
                        <a:pt x="23710" y="14128"/>
                        <a:pt x="23691" y="14002"/>
                      </a:cubicBezTo>
                      <a:cubicBezTo>
                        <a:pt x="23628" y="13644"/>
                        <a:pt x="22569" y="13801"/>
                        <a:pt x="22474" y="13316"/>
                      </a:cubicBezTo>
                      <a:cubicBezTo>
                        <a:pt x="22342" y="12549"/>
                        <a:pt x="23950" y="10240"/>
                        <a:pt x="23401" y="7144"/>
                      </a:cubicBezTo>
                      <a:cubicBezTo>
                        <a:pt x="22266" y="708"/>
                        <a:pt x="14718" y="-676"/>
                        <a:pt x="9346" y="268"/>
                      </a:cubicBezTo>
                      <a:cubicBezTo>
                        <a:pt x="6823" y="708"/>
                        <a:pt x="-1172" y="3300"/>
                        <a:pt x="146" y="10794"/>
                      </a:cubicBezTo>
                      <a:cubicBezTo>
                        <a:pt x="1104" y="16236"/>
                        <a:pt x="6420" y="18092"/>
                        <a:pt x="7712" y="17865"/>
                      </a:cubicBezTo>
                      <a:cubicBezTo>
                        <a:pt x="7893" y="17806"/>
                        <a:pt x="8012" y="17633"/>
                        <a:pt x="8003" y="17444"/>
                      </a:cubicBezTo>
                      <a:cubicBezTo>
                        <a:pt x="7883" y="16815"/>
                        <a:pt x="3387" y="15783"/>
                        <a:pt x="2687" y="11819"/>
                      </a:cubicBezTo>
                      <a:cubicBezTo>
                        <a:pt x="1823" y="6943"/>
                        <a:pt x="7801" y="3778"/>
                        <a:pt x="12309" y="3011"/>
                      </a:cubicBezTo>
                      <a:cubicBezTo>
                        <a:pt x="16604" y="2256"/>
                        <a:pt x="21446" y="3539"/>
                        <a:pt x="22115" y="7295"/>
                      </a:cubicBezTo>
                      <a:cubicBezTo>
                        <a:pt x="22644" y="10259"/>
                        <a:pt x="20223" y="12996"/>
                        <a:pt x="17404" y="14814"/>
                      </a:cubicBezTo>
                      <a:cubicBezTo>
                        <a:pt x="17020" y="15066"/>
                        <a:pt x="16383" y="15361"/>
                        <a:pt x="16452" y="15777"/>
                      </a:cubicBezTo>
                      <a:cubicBezTo>
                        <a:pt x="16522" y="16192"/>
                        <a:pt x="17247" y="15978"/>
                        <a:pt x="17562" y="158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5F4FF30C-0095-57B7-7526-ADB688DC2F62}"/>
                    </a:ext>
                  </a:extLst>
                </p:cNvPr>
                <p:cNvSpPr/>
                <p:nvPr/>
              </p:nvSpPr>
              <p:spPr>
                <a:xfrm>
                  <a:off x="8394219" y="3944647"/>
                  <a:ext cx="12457" cy="11832"/>
                </a:xfrm>
                <a:custGeom>
                  <a:avLst/>
                  <a:gdLst>
                    <a:gd name="connsiteX0" fmla="*/ 3785 w 12457"/>
                    <a:gd name="connsiteY0" fmla="*/ 8307 h 11832"/>
                    <a:gd name="connsiteX1" fmla="*/ 1893 w 12457"/>
                    <a:gd name="connsiteY1" fmla="*/ 7584 h 11832"/>
                    <a:gd name="connsiteX2" fmla="*/ 1982 w 12457"/>
                    <a:gd name="connsiteY2" fmla="*/ 4753 h 11832"/>
                    <a:gd name="connsiteX3" fmla="*/ 1282 w 12457"/>
                    <a:gd name="connsiteY3" fmla="*/ 4992 h 11832"/>
                    <a:gd name="connsiteX4" fmla="*/ 121 w 12457"/>
                    <a:gd name="connsiteY4" fmla="*/ 5935 h 11832"/>
                    <a:gd name="connsiteX5" fmla="*/ 48 w 12457"/>
                    <a:gd name="connsiteY5" fmla="*/ 6320 h 11832"/>
                    <a:gd name="connsiteX6" fmla="*/ 52 w 12457"/>
                    <a:gd name="connsiteY6" fmla="*/ 6326 h 11832"/>
                    <a:gd name="connsiteX7" fmla="*/ 1944 w 12457"/>
                    <a:gd name="connsiteY7" fmla="*/ 8767 h 11832"/>
                    <a:gd name="connsiteX8" fmla="*/ 4075 w 12457"/>
                    <a:gd name="connsiteY8" fmla="*/ 11699 h 11832"/>
                    <a:gd name="connsiteX9" fmla="*/ 4456 w 12457"/>
                    <a:gd name="connsiteY9" fmla="*/ 11793 h 11832"/>
                    <a:gd name="connsiteX10" fmla="*/ 4466 w 12457"/>
                    <a:gd name="connsiteY10" fmla="*/ 11787 h 11832"/>
                    <a:gd name="connsiteX11" fmla="*/ 4725 w 12457"/>
                    <a:gd name="connsiteY11" fmla="*/ 9660 h 11832"/>
                    <a:gd name="connsiteX12" fmla="*/ 10400 w 12457"/>
                    <a:gd name="connsiteY12" fmla="*/ 5401 h 11832"/>
                    <a:gd name="connsiteX13" fmla="*/ 12399 w 12457"/>
                    <a:gd name="connsiteY13" fmla="*/ 5193 h 11832"/>
                    <a:gd name="connsiteX14" fmla="*/ 12399 w 12457"/>
                    <a:gd name="connsiteY14" fmla="*/ 4878 h 11832"/>
                    <a:gd name="connsiteX15" fmla="*/ 11301 w 12457"/>
                    <a:gd name="connsiteY15" fmla="*/ 3526 h 11832"/>
                    <a:gd name="connsiteX16" fmla="*/ 9195 w 12457"/>
                    <a:gd name="connsiteY16" fmla="*/ 638 h 11832"/>
                    <a:gd name="connsiteX17" fmla="*/ 6093 w 12457"/>
                    <a:gd name="connsiteY17" fmla="*/ 556 h 11832"/>
                    <a:gd name="connsiteX18" fmla="*/ 5916 w 12457"/>
                    <a:gd name="connsiteY18" fmla="*/ 883 h 11832"/>
                    <a:gd name="connsiteX19" fmla="*/ 9738 w 12457"/>
                    <a:gd name="connsiteY19" fmla="*/ 2651 h 11832"/>
                    <a:gd name="connsiteX20" fmla="*/ 9107 w 12457"/>
                    <a:gd name="connsiteY20" fmla="*/ 4281 h 11832"/>
                    <a:gd name="connsiteX21" fmla="*/ 7556 w 12457"/>
                    <a:gd name="connsiteY21" fmla="*/ 5445 h 11832"/>
                    <a:gd name="connsiteX22" fmla="*/ 6364 w 12457"/>
                    <a:gd name="connsiteY22" fmla="*/ 5627 h 11832"/>
                    <a:gd name="connsiteX23" fmla="*/ 5733 w 12457"/>
                    <a:gd name="connsiteY23" fmla="*/ 4822 h 11832"/>
                    <a:gd name="connsiteX24" fmla="*/ 6124 w 12457"/>
                    <a:gd name="connsiteY24" fmla="*/ 2683 h 11832"/>
                    <a:gd name="connsiteX25" fmla="*/ 5387 w 12457"/>
                    <a:gd name="connsiteY25" fmla="*/ 2947 h 11832"/>
                    <a:gd name="connsiteX26" fmla="*/ 3293 w 12457"/>
                    <a:gd name="connsiteY26" fmla="*/ 4639 h 11832"/>
                    <a:gd name="connsiteX27" fmla="*/ 3148 w 12457"/>
                    <a:gd name="connsiteY27" fmla="*/ 5073 h 11832"/>
                    <a:gd name="connsiteX28" fmla="*/ 5160 w 12457"/>
                    <a:gd name="connsiteY28" fmla="*/ 5426 h 11832"/>
                    <a:gd name="connsiteX29" fmla="*/ 5670 w 12457"/>
                    <a:gd name="connsiteY29" fmla="*/ 6112 h 11832"/>
                    <a:gd name="connsiteX30" fmla="*/ 5425 w 12457"/>
                    <a:gd name="connsiteY30" fmla="*/ 7036 h 1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457" h="11832">
                      <a:moveTo>
                        <a:pt x="3785" y="8307"/>
                      </a:moveTo>
                      <a:cubicBezTo>
                        <a:pt x="2953" y="8937"/>
                        <a:pt x="2902" y="8899"/>
                        <a:pt x="1893" y="7584"/>
                      </a:cubicBezTo>
                      <a:cubicBezTo>
                        <a:pt x="304" y="5489"/>
                        <a:pt x="2366" y="5269"/>
                        <a:pt x="1982" y="4753"/>
                      </a:cubicBezTo>
                      <a:cubicBezTo>
                        <a:pt x="1792" y="4507"/>
                        <a:pt x="1433" y="4866"/>
                        <a:pt x="1282" y="4992"/>
                      </a:cubicBezTo>
                      <a:lnTo>
                        <a:pt x="121" y="5935"/>
                      </a:lnTo>
                      <a:cubicBezTo>
                        <a:pt x="-5" y="6022"/>
                        <a:pt x="-38" y="6193"/>
                        <a:pt x="48" y="6320"/>
                      </a:cubicBezTo>
                      <a:cubicBezTo>
                        <a:pt x="50" y="6322"/>
                        <a:pt x="51" y="6324"/>
                        <a:pt x="52" y="6326"/>
                      </a:cubicBezTo>
                      <a:cubicBezTo>
                        <a:pt x="777" y="7282"/>
                        <a:pt x="1389" y="7999"/>
                        <a:pt x="1944" y="8767"/>
                      </a:cubicBezTo>
                      <a:cubicBezTo>
                        <a:pt x="3205" y="10434"/>
                        <a:pt x="3741" y="11283"/>
                        <a:pt x="4075" y="11699"/>
                      </a:cubicBezTo>
                      <a:cubicBezTo>
                        <a:pt x="4154" y="11829"/>
                        <a:pt x="4325" y="11872"/>
                        <a:pt x="4456" y="11793"/>
                      </a:cubicBezTo>
                      <a:cubicBezTo>
                        <a:pt x="4459" y="11791"/>
                        <a:pt x="4463" y="11789"/>
                        <a:pt x="4466" y="11787"/>
                      </a:cubicBezTo>
                      <a:cubicBezTo>
                        <a:pt x="4952" y="11415"/>
                        <a:pt x="3634" y="10478"/>
                        <a:pt x="4725" y="9660"/>
                      </a:cubicBezTo>
                      <a:lnTo>
                        <a:pt x="10400" y="5401"/>
                      </a:lnTo>
                      <a:cubicBezTo>
                        <a:pt x="11869" y="4293"/>
                        <a:pt x="11837" y="5608"/>
                        <a:pt x="12399" y="5193"/>
                      </a:cubicBezTo>
                      <a:cubicBezTo>
                        <a:pt x="12468" y="5130"/>
                        <a:pt x="12487" y="5017"/>
                        <a:pt x="12399" y="4878"/>
                      </a:cubicBezTo>
                      <a:cubicBezTo>
                        <a:pt x="11945" y="4281"/>
                        <a:pt x="11554" y="3859"/>
                        <a:pt x="11301" y="3526"/>
                      </a:cubicBezTo>
                      <a:cubicBezTo>
                        <a:pt x="10885" y="2985"/>
                        <a:pt x="10438" y="2267"/>
                        <a:pt x="9195" y="638"/>
                      </a:cubicBezTo>
                      <a:cubicBezTo>
                        <a:pt x="8514" y="-249"/>
                        <a:pt x="7045" y="-149"/>
                        <a:pt x="6093" y="556"/>
                      </a:cubicBezTo>
                      <a:cubicBezTo>
                        <a:pt x="5866" y="739"/>
                        <a:pt x="5885" y="839"/>
                        <a:pt x="5916" y="883"/>
                      </a:cubicBezTo>
                      <a:cubicBezTo>
                        <a:pt x="6232" y="1298"/>
                        <a:pt x="7707" y="-48"/>
                        <a:pt x="9738" y="2651"/>
                      </a:cubicBezTo>
                      <a:cubicBezTo>
                        <a:pt x="10330" y="3431"/>
                        <a:pt x="9864" y="3714"/>
                        <a:pt x="9107" y="4281"/>
                      </a:cubicBezTo>
                      <a:lnTo>
                        <a:pt x="7556" y="5445"/>
                      </a:lnTo>
                      <a:cubicBezTo>
                        <a:pt x="6850" y="5973"/>
                        <a:pt x="6742" y="6124"/>
                        <a:pt x="6364" y="5627"/>
                      </a:cubicBezTo>
                      <a:lnTo>
                        <a:pt x="5733" y="4822"/>
                      </a:lnTo>
                      <a:cubicBezTo>
                        <a:pt x="4876" y="3689"/>
                        <a:pt x="6364" y="3029"/>
                        <a:pt x="6124" y="2683"/>
                      </a:cubicBezTo>
                      <a:cubicBezTo>
                        <a:pt x="5885" y="2337"/>
                        <a:pt x="5544" y="2808"/>
                        <a:pt x="5387" y="2947"/>
                      </a:cubicBezTo>
                      <a:lnTo>
                        <a:pt x="3293" y="4639"/>
                      </a:lnTo>
                      <a:cubicBezTo>
                        <a:pt x="2978" y="4897"/>
                        <a:pt x="3091" y="4998"/>
                        <a:pt x="3148" y="5073"/>
                      </a:cubicBezTo>
                      <a:cubicBezTo>
                        <a:pt x="3306" y="5294"/>
                        <a:pt x="4447" y="4488"/>
                        <a:pt x="5160" y="5426"/>
                      </a:cubicBezTo>
                      <a:lnTo>
                        <a:pt x="5670" y="6112"/>
                      </a:lnTo>
                      <a:cubicBezTo>
                        <a:pt x="6030" y="6571"/>
                        <a:pt x="5942" y="6640"/>
                        <a:pt x="5425" y="703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3" name="Freeform 202">
                  <a:extLst>
                    <a:ext uri="{FF2B5EF4-FFF2-40B4-BE49-F238E27FC236}">
                      <a16:creationId xmlns:a16="http://schemas.microsoft.com/office/drawing/2014/main" id="{674B563D-B43B-6AA6-EAC1-E7BC414E0940}"/>
                    </a:ext>
                  </a:extLst>
                </p:cNvPr>
                <p:cNvSpPr/>
                <p:nvPr/>
              </p:nvSpPr>
              <p:spPr>
                <a:xfrm>
                  <a:off x="8388227" y="3936419"/>
                  <a:ext cx="14173" cy="13926"/>
                </a:xfrm>
                <a:custGeom>
                  <a:avLst/>
                  <a:gdLst>
                    <a:gd name="connsiteX0" fmla="*/ 12407 w 14173"/>
                    <a:gd name="connsiteY0" fmla="*/ 7231 h 13926"/>
                    <a:gd name="connsiteX1" fmla="*/ 14103 w 14173"/>
                    <a:gd name="connsiteY1" fmla="*/ 7646 h 13926"/>
                    <a:gd name="connsiteX2" fmla="*/ 13939 w 14173"/>
                    <a:gd name="connsiteY2" fmla="*/ 7155 h 13926"/>
                    <a:gd name="connsiteX3" fmla="*/ 13100 w 14173"/>
                    <a:gd name="connsiteY3" fmla="*/ 6123 h 13926"/>
                    <a:gd name="connsiteX4" fmla="*/ 12280 w 14173"/>
                    <a:gd name="connsiteY4" fmla="*/ 4953 h 13926"/>
                    <a:gd name="connsiteX5" fmla="*/ 11921 w 14173"/>
                    <a:gd name="connsiteY5" fmla="*/ 4777 h 13926"/>
                    <a:gd name="connsiteX6" fmla="*/ 11921 w 14173"/>
                    <a:gd name="connsiteY6" fmla="*/ 6312 h 13926"/>
                    <a:gd name="connsiteX7" fmla="*/ 10799 w 14173"/>
                    <a:gd name="connsiteY7" fmla="*/ 6576 h 13926"/>
                    <a:gd name="connsiteX8" fmla="*/ 8812 w 14173"/>
                    <a:gd name="connsiteY8" fmla="*/ 6671 h 13926"/>
                    <a:gd name="connsiteX9" fmla="*/ 8068 w 14173"/>
                    <a:gd name="connsiteY9" fmla="*/ 6671 h 13926"/>
                    <a:gd name="connsiteX10" fmla="*/ 8276 w 14173"/>
                    <a:gd name="connsiteY10" fmla="*/ 6041 h 13926"/>
                    <a:gd name="connsiteX11" fmla="*/ 9096 w 14173"/>
                    <a:gd name="connsiteY11" fmla="*/ 3877 h 13926"/>
                    <a:gd name="connsiteX12" fmla="*/ 9588 w 14173"/>
                    <a:gd name="connsiteY12" fmla="*/ 3103 h 13926"/>
                    <a:gd name="connsiteX13" fmla="*/ 10691 w 14173"/>
                    <a:gd name="connsiteY13" fmla="*/ 3204 h 13926"/>
                    <a:gd name="connsiteX14" fmla="*/ 10622 w 14173"/>
                    <a:gd name="connsiteY14" fmla="*/ 2757 h 13926"/>
                    <a:gd name="connsiteX15" fmla="*/ 9632 w 14173"/>
                    <a:gd name="connsiteY15" fmla="*/ 1549 h 13926"/>
                    <a:gd name="connsiteX16" fmla="*/ 8901 w 14173"/>
                    <a:gd name="connsiteY16" fmla="*/ 473 h 13926"/>
                    <a:gd name="connsiteX17" fmla="*/ 8270 w 14173"/>
                    <a:gd name="connsiteY17" fmla="*/ 46 h 13926"/>
                    <a:gd name="connsiteX18" fmla="*/ 7929 w 14173"/>
                    <a:gd name="connsiteY18" fmla="*/ 2260 h 13926"/>
                    <a:gd name="connsiteX19" fmla="*/ 6523 w 14173"/>
                    <a:gd name="connsiteY19" fmla="*/ 5916 h 13926"/>
                    <a:gd name="connsiteX20" fmla="*/ 6139 w 14173"/>
                    <a:gd name="connsiteY20" fmla="*/ 6677 h 13926"/>
                    <a:gd name="connsiteX21" fmla="*/ 5268 w 14173"/>
                    <a:gd name="connsiteY21" fmla="*/ 6771 h 13926"/>
                    <a:gd name="connsiteX22" fmla="*/ 2450 w 14173"/>
                    <a:gd name="connsiteY22" fmla="*/ 6853 h 13926"/>
                    <a:gd name="connsiteX23" fmla="*/ 104 w 14173"/>
                    <a:gd name="connsiteY23" fmla="*/ 6268 h 13926"/>
                    <a:gd name="connsiteX24" fmla="*/ 104 w 14173"/>
                    <a:gd name="connsiteY24" fmla="*/ 6652 h 13926"/>
                    <a:gd name="connsiteX25" fmla="*/ 1044 w 14173"/>
                    <a:gd name="connsiteY25" fmla="*/ 7803 h 13926"/>
                    <a:gd name="connsiteX26" fmla="*/ 1851 w 14173"/>
                    <a:gd name="connsiteY26" fmla="*/ 8973 h 13926"/>
                    <a:gd name="connsiteX27" fmla="*/ 2153 w 14173"/>
                    <a:gd name="connsiteY27" fmla="*/ 9081 h 13926"/>
                    <a:gd name="connsiteX28" fmla="*/ 2210 w 14173"/>
                    <a:gd name="connsiteY28" fmla="*/ 9043 h 13926"/>
                    <a:gd name="connsiteX29" fmla="*/ 2261 w 14173"/>
                    <a:gd name="connsiteY29" fmla="*/ 7702 h 13926"/>
                    <a:gd name="connsiteX30" fmla="*/ 3478 w 14173"/>
                    <a:gd name="connsiteY30" fmla="*/ 7457 h 13926"/>
                    <a:gd name="connsiteX31" fmla="*/ 5426 w 14173"/>
                    <a:gd name="connsiteY31" fmla="*/ 7394 h 13926"/>
                    <a:gd name="connsiteX32" fmla="*/ 5912 w 14173"/>
                    <a:gd name="connsiteY32" fmla="*/ 7426 h 13926"/>
                    <a:gd name="connsiteX33" fmla="*/ 5842 w 14173"/>
                    <a:gd name="connsiteY33" fmla="*/ 7778 h 13926"/>
                    <a:gd name="connsiteX34" fmla="*/ 4732 w 14173"/>
                    <a:gd name="connsiteY34" fmla="*/ 10219 h 13926"/>
                    <a:gd name="connsiteX35" fmla="*/ 4430 w 14173"/>
                    <a:gd name="connsiteY35" fmla="*/ 10666 h 13926"/>
                    <a:gd name="connsiteX36" fmla="*/ 3282 w 14173"/>
                    <a:gd name="connsiteY36" fmla="*/ 10559 h 13926"/>
                    <a:gd name="connsiteX37" fmla="*/ 3282 w 14173"/>
                    <a:gd name="connsiteY37" fmla="*/ 10899 h 13926"/>
                    <a:gd name="connsiteX38" fmla="*/ 4373 w 14173"/>
                    <a:gd name="connsiteY38" fmla="*/ 12245 h 13926"/>
                    <a:gd name="connsiteX39" fmla="*/ 5420 w 14173"/>
                    <a:gd name="connsiteY39" fmla="*/ 13730 h 13926"/>
                    <a:gd name="connsiteX40" fmla="*/ 5773 w 14173"/>
                    <a:gd name="connsiteY40" fmla="*/ 13856 h 13926"/>
                    <a:gd name="connsiteX41" fmla="*/ 6290 w 14173"/>
                    <a:gd name="connsiteY41" fmla="*/ 10836 h 13926"/>
                    <a:gd name="connsiteX42" fmla="*/ 7387 w 14173"/>
                    <a:gd name="connsiteY42" fmla="*/ 8187 h 13926"/>
                    <a:gd name="connsiteX43" fmla="*/ 7784 w 14173"/>
                    <a:gd name="connsiteY43" fmla="*/ 7356 h 13926"/>
                    <a:gd name="connsiteX44" fmla="*/ 8510 w 14173"/>
                    <a:gd name="connsiteY44" fmla="*/ 7294 h 1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4173" h="13926">
                      <a:moveTo>
                        <a:pt x="12407" y="7231"/>
                      </a:moveTo>
                      <a:cubicBezTo>
                        <a:pt x="13403" y="7231"/>
                        <a:pt x="13825" y="7860"/>
                        <a:pt x="14103" y="7646"/>
                      </a:cubicBezTo>
                      <a:cubicBezTo>
                        <a:pt x="14273" y="7507"/>
                        <a:pt x="14103" y="7382"/>
                        <a:pt x="13939" y="7155"/>
                      </a:cubicBezTo>
                      <a:cubicBezTo>
                        <a:pt x="13680" y="6803"/>
                        <a:pt x="13371" y="6482"/>
                        <a:pt x="13100" y="6123"/>
                      </a:cubicBezTo>
                      <a:cubicBezTo>
                        <a:pt x="12829" y="5765"/>
                        <a:pt x="12684" y="5494"/>
                        <a:pt x="12280" y="4953"/>
                      </a:cubicBezTo>
                      <a:cubicBezTo>
                        <a:pt x="12123" y="4745"/>
                        <a:pt x="12022" y="4708"/>
                        <a:pt x="11921" y="4777"/>
                      </a:cubicBezTo>
                      <a:cubicBezTo>
                        <a:pt x="11505" y="5104"/>
                        <a:pt x="12552" y="5834"/>
                        <a:pt x="11921" y="6312"/>
                      </a:cubicBezTo>
                      <a:cubicBezTo>
                        <a:pt x="11574" y="6490"/>
                        <a:pt x="11189" y="6581"/>
                        <a:pt x="10799" y="6576"/>
                      </a:cubicBezTo>
                      <a:lnTo>
                        <a:pt x="8812" y="6671"/>
                      </a:lnTo>
                      <a:cubicBezTo>
                        <a:pt x="8565" y="6699"/>
                        <a:pt x="8315" y="6699"/>
                        <a:pt x="8068" y="6671"/>
                      </a:cubicBezTo>
                      <a:cubicBezTo>
                        <a:pt x="8105" y="6452"/>
                        <a:pt x="8175" y="6239"/>
                        <a:pt x="8276" y="6041"/>
                      </a:cubicBezTo>
                      <a:lnTo>
                        <a:pt x="9096" y="3877"/>
                      </a:lnTo>
                      <a:cubicBezTo>
                        <a:pt x="9173" y="3573"/>
                        <a:pt x="9345" y="3302"/>
                        <a:pt x="9588" y="3103"/>
                      </a:cubicBezTo>
                      <a:cubicBezTo>
                        <a:pt x="10042" y="2751"/>
                        <a:pt x="10332" y="3474"/>
                        <a:pt x="10691" y="3204"/>
                      </a:cubicBezTo>
                      <a:cubicBezTo>
                        <a:pt x="10887" y="3053"/>
                        <a:pt x="10736" y="2915"/>
                        <a:pt x="10622" y="2757"/>
                      </a:cubicBezTo>
                      <a:cubicBezTo>
                        <a:pt x="10370" y="2424"/>
                        <a:pt x="10073" y="2084"/>
                        <a:pt x="9632" y="1549"/>
                      </a:cubicBezTo>
                      <a:cubicBezTo>
                        <a:pt x="9191" y="1014"/>
                        <a:pt x="9083" y="725"/>
                        <a:pt x="8901" y="473"/>
                      </a:cubicBezTo>
                      <a:cubicBezTo>
                        <a:pt x="8566" y="33"/>
                        <a:pt x="8447" y="-74"/>
                        <a:pt x="8270" y="46"/>
                      </a:cubicBezTo>
                      <a:cubicBezTo>
                        <a:pt x="8005" y="247"/>
                        <a:pt x="8529" y="725"/>
                        <a:pt x="7929" y="2260"/>
                      </a:cubicBezTo>
                      <a:lnTo>
                        <a:pt x="6523" y="5916"/>
                      </a:lnTo>
                      <a:cubicBezTo>
                        <a:pt x="6372" y="6318"/>
                        <a:pt x="6322" y="6545"/>
                        <a:pt x="6139" y="6677"/>
                      </a:cubicBezTo>
                      <a:cubicBezTo>
                        <a:pt x="5857" y="6764"/>
                        <a:pt x="5562" y="6796"/>
                        <a:pt x="5268" y="6771"/>
                      </a:cubicBezTo>
                      <a:lnTo>
                        <a:pt x="2450" y="6853"/>
                      </a:lnTo>
                      <a:cubicBezTo>
                        <a:pt x="697" y="6916"/>
                        <a:pt x="388" y="6054"/>
                        <a:pt x="104" y="6268"/>
                      </a:cubicBezTo>
                      <a:cubicBezTo>
                        <a:pt x="-28" y="6369"/>
                        <a:pt x="-41" y="6469"/>
                        <a:pt x="104" y="6652"/>
                      </a:cubicBezTo>
                      <a:cubicBezTo>
                        <a:pt x="501" y="7193"/>
                        <a:pt x="798" y="7476"/>
                        <a:pt x="1044" y="7803"/>
                      </a:cubicBezTo>
                      <a:cubicBezTo>
                        <a:pt x="1290" y="8130"/>
                        <a:pt x="1466" y="8432"/>
                        <a:pt x="1851" y="8973"/>
                      </a:cubicBezTo>
                      <a:cubicBezTo>
                        <a:pt x="1904" y="9087"/>
                        <a:pt x="2040" y="9134"/>
                        <a:pt x="2153" y="9081"/>
                      </a:cubicBezTo>
                      <a:cubicBezTo>
                        <a:pt x="2174" y="9072"/>
                        <a:pt x="2193" y="9058"/>
                        <a:pt x="2210" y="9043"/>
                      </a:cubicBezTo>
                      <a:cubicBezTo>
                        <a:pt x="2507" y="8822"/>
                        <a:pt x="1737" y="8111"/>
                        <a:pt x="2261" y="7702"/>
                      </a:cubicBezTo>
                      <a:cubicBezTo>
                        <a:pt x="2481" y="7539"/>
                        <a:pt x="2721" y="7476"/>
                        <a:pt x="3478" y="7457"/>
                      </a:cubicBezTo>
                      <a:lnTo>
                        <a:pt x="5426" y="7394"/>
                      </a:lnTo>
                      <a:cubicBezTo>
                        <a:pt x="5615" y="7394"/>
                        <a:pt x="5849" y="7344"/>
                        <a:pt x="5912" y="7426"/>
                      </a:cubicBezTo>
                      <a:cubicBezTo>
                        <a:pt x="5975" y="7507"/>
                        <a:pt x="5912" y="7658"/>
                        <a:pt x="5842" y="7778"/>
                      </a:cubicBezTo>
                      <a:lnTo>
                        <a:pt x="4732" y="10219"/>
                      </a:lnTo>
                      <a:cubicBezTo>
                        <a:pt x="4665" y="10388"/>
                        <a:pt x="4562" y="10541"/>
                        <a:pt x="4430" y="10666"/>
                      </a:cubicBezTo>
                      <a:cubicBezTo>
                        <a:pt x="3995" y="10993"/>
                        <a:pt x="3572" y="10332"/>
                        <a:pt x="3282" y="10559"/>
                      </a:cubicBezTo>
                      <a:cubicBezTo>
                        <a:pt x="3213" y="10603"/>
                        <a:pt x="3125" y="10660"/>
                        <a:pt x="3282" y="10899"/>
                      </a:cubicBezTo>
                      <a:cubicBezTo>
                        <a:pt x="3440" y="11138"/>
                        <a:pt x="3749" y="11415"/>
                        <a:pt x="4373" y="12245"/>
                      </a:cubicBezTo>
                      <a:cubicBezTo>
                        <a:pt x="4997" y="13076"/>
                        <a:pt x="5218" y="13459"/>
                        <a:pt x="5420" y="13730"/>
                      </a:cubicBezTo>
                      <a:cubicBezTo>
                        <a:pt x="5622" y="14000"/>
                        <a:pt x="5659" y="13938"/>
                        <a:pt x="5773" y="13856"/>
                      </a:cubicBezTo>
                      <a:cubicBezTo>
                        <a:pt x="6227" y="13516"/>
                        <a:pt x="5256" y="13340"/>
                        <a:pt x="6290" y="10836"/>
                      </a:cubicBezTo>
                      <a:lnTo>
                        <a:pt x="7387" y="8187"/>
                      </a:lnTo>
                      <a:cubicBezTo>
                        <a:pt x="7482" y="7894"/>
                        <a:pt x="7615" y="7614"/>
                        <a:pt x="7784" y="7356"/>
                      </a:cubicBezTo>
                      <a:cubicBezTo>
                        <a:pt x="8021" y="7296"/>
                        <a:pt x="8266" y="7275"/>
                        <a:pt x="8510" y="72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7A5708BF-B60D-5901-FFB3-7A31F3CB59CB}"/>
                    </a:ext>
                  </a:extLst>
                </p:cNvPr>
                <p:cNvSpPr/>
                <p:nvPr/>
              </p:nvSpPr>
              <p:spPr>
                <a:xfrm>
                  <a:off x="8438707" y="3804849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58 w 6141"/>
                    <a:gd name="connsiteY4" fmla="*/ 0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6"/>
                        <a:pt x="4767" y="6128"/>
                        <a:pt x="3071" y="6128"/>
                      </a:cubicBezTo>
                      <a:cubicBezTo>
                        <a:pt x="1375" y="6128"/>
                        <a:pt x="0" y="475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3" y="0"/>
                        <a:pt x="3066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F49DBA98-62A9-D180-302E-4D3F0AC20547}"/>
                    </a:ext>
                  </a:extLst>
                </p:cNvPr>
                <p:cNvSpPr/>
                <p:nvPr/>
              </p:nvSpPr>
              <p:spPr>
                <a:xfrm>
                  <a:off x="8411082" y="3810977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0 w 6141"/>
                    <a:gd name="connsiteY4" fmla="*/ 3058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3062"/>
                        <a:pt x="0" y="3060"/>
                        <a:pt x="0" y="3058"/>
                      </a:cubicBezTo>
                      <a:cubicBezTo>
                        <a:pt x="4" y="1368"/>
                        <a:pt x="1377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AEA9AD88-79F9-9AB5-2CA7-3D34DF08A5FC}"/>
                    </a:ext>
                  </a:extLst>
                </p:cNvPr>
                <p:cNvSpPr/>
                <p:nvPr/>
              </p:nvSpPr>
              <p:spPr>
                <a:xfrm>
                  <a:off x="8403143" y="3808492"/>
                  <a:ext cx="105992" cy="20603"/>
                </a:xfrm>
                <a:custGeom>
                  <a:avLst/>
                  <a:gdLst>
                    <a:gd name="connsiteX0" fmla="*/ 102020 w 105992"/>
                    <a:gd name="connsiteY0" fmla="*/ 14074 h 20603"/>
                    <a:gd name="connsiteX1" fmla="*/ 97575 w 105992"/>
                    <a:gd name="connsiteY1" fmla="*/ 15591 h 20603"/>
                    <a:gd name="connsiteX2" fmla="*/ 95342 w 105992"/>
                    <a:gd name="connsiteY2" fmla="*/ 10627 h 20603"/>
                    <a:gd name="connsiteX3" fmla="*/ 91250 w 105992"/>
                    <a:gd name="connsiteY3" fmla="*/ 9444 h 20603"/>
                    <a:gd name="connsiteX4" fmla="*/ 85802 w 105992"/>
                    <a:gd name="connsiteY4" fmla="*/ 12904 h 20603"/>
                    <a:gd name="connsiteX5" fmla="*/ 82882 w 105992"/>
                    <a:gd name="connsiteY5" fmla="*/ 4775 h 20603"/>
                    <a:gd name="connsiteX6" fmla="*/ 78676 w 105992"/>
                    <a:gd name="connsiteY6" fmla="*/ 3926 h 20603"/>
                    <a:gd name="connsiteX7" fmla="*/ 73153 w 105992"/>
                    <a:gd name="connsiteY7" fmla="*/ 11036 h 20603"/>
                    <a:gd name="connsiteX8" fmla="*/ 70107 w 105992"/>
                    <a:gd name="connsiteY8" fmla="*/ 9815 h 20603"/>
                    <a:gd name="connsiteX9" fmla="*/ 68600 w 105992"/>
                    <a:gd name="connsiteY9" fmla="*/ 6267 h 20603"/>
                    <a:gd name="connsiteX10" fmla="*/ 68802 w 105992"/>
                    <a:gd name="connsiteY10" fmla="*/ 4379 h 20603"/>
                    <a:gd name="connsiteX11" fmla="*/ 64552 w 105992"/>
                    <a:gd name="connsiteY11" fmla="*/ 3750 h 20603"/>
                    <a:gd name="connsiteX12" fmla="*/ 64249 w 105992"/>
                    <a:gd name="connsiteY12" fmla="*/ 5977 h 20603"/>
                    <a:gd name="connsiteX13" fmla="*/ 62092 w 105992"/>
                    <a:gd name="connsiteY13" fmla="*/ 9846 h 20603"/>
                    <a:gd name="connsiteX14" fmla="*/ 59829 w 105992"/>
                    <a:gd name="connsiteY14" fmla="*/ 10268 h 20603"/>
                    <a:gd name="connsiteX15" fmla="*/ 55074 w 105992"/>
                    <a:gd name="connsiteY15" fmla="*/ 0 h 20603"/>
                    <a:gd name="connsiteX16" fmla="*/ 50736 w 105992"/>
                    <a:gd name="connsiteY16" fmla="*/ 0 h 20603"/>
                    <a:gd name="connsiteX17" fmla="*/ 50736 w 105992"/>
                    <a:gd name="connsiteY17" fmla="*/ 724 h 20603"/>
                    <a:gd name="connsiteX18" fmla="*/ 50736 w 105992"/>
                    <a:gd name="connsiteY18" fmla="*/ 724 h 20603"/>
                    <a:gd name="connsiteX19" fmla="*/ 45988 w 105992"/>
                    <a:gd name="connsiteY19" fmla="*/ 10268 h 20603"/>
                    <a:gd name="connsiteX20" fmla="*/ 43598 w 105992"/>
                    <a:gd name="connsiteY20" fmla="*/ 9702 h 20603"/>
                    <a:gd name="connsiteX21" fmla="*/ 41460 w 105992"/>
                    <a:gd name="connsiteY21" fmla="*/ 5814 h 20603"/>
                    <a:gd name="connsiteX22" fmla="*/ 41309 w 105992"/>
                    <a:gd name="connsiteY22" fmla="*/ 3926 h 20603"/>
                    <a:gd name="connsiteX23" fmla="*/ 37015 w 105992"/>
                    <a:gd name="connsiteY23" fmla="*/ 4241 h 20603"/>
                    <a:gd name="connsiteX24" fmla="*/ 37115 w 105992"/>
                    <a:gd name="connsiteY24" fmla="*/ 6053 h 20603"/>
                    <a:gd name="connsiteX25" fmla="*/ 35369 w 105992"/>
                    <a:gd name="connsiteY25" fmla="*/ 10104 h 20603"/>
                    <a:gd name="connsiteX26" fmla="*/ 32670 w 105992"/>
                    <a:gd name="connsiteY26" fmla="*/ 11067 h 20603"/>
                    <a:gd name="connsiteX27" fmla="*/ 26768 w 105992"/>
                    <a:gd name="connsiteY27" fmla="*/ 3769 h 20603"/>
                    <a:gd name="connsiteX28" fmla="*/ 22568 w 105992"/>
                    <a:gd name="connsiteY28" fmla="*/ 4624 h 20603"/>
                    <a:gd name="connsiteX29" fmla="*/ 19920 w 105992"/>
                    <a:gd name="connsiteY29" fmla="*/ 13055 h 20603"/>
                    <a:gd name="connsiteX30" fmla="*/ 14566 w 105992"/>
                    <a:gd name="connsiteY30" fmla="*/ 8928 h 20603"/>
                    <a:gd name="connsiteX31" fmla="*/ 10474 w 105992"/>
                    <a:gd name="connsiteY31" fmla="*/ 10117 h 20603"/>
                    <a:gd name="connsiteX32" fmla="*/ 8134 w 105992"/>
                    <a:gd name="connsiteY32" fmla="*/ 15893 h 20603"/>
                    <a:gd name="connsiteX33" fmla="*/ 4105 w 105992"/>
                    <a:gd name="connsiteY33" fmla="*/ 14383 h 20603"/>
                    <a:gd name="connsiteX34" fmla="*/ 3733 w 105992"/>
                    <a:gd name="connsiteY34" fmla="*/ 13754 h 20603"/>
                    <a:gd name="connsiteX35" fmla="*/ 0 w 105992"/>
                    <a:gd name="connsiteY35" fmla="*/ 15943 h 20603"/>
                    <a:gd name="connsiteX36" fmla="*/ 353 w 105992"/>
                    <a:gd name="connsiteY36" fmla="*/ 16572 h 20603"/>
                    <a:gd name="connsiteX37" fmla="*/ 9181 w 105992"/>
                    <a:gd name="connsiteY37" fmla="*/ 20114 h 20603"/>
                    <a:gd name="connsiteX38" fmla="*/ 14055 w 105992"/>
                    <a:gd name="connsiteY38" fmla="*/ 15440 h 20603"/>
                    <a:gd name="connsiteX39" fmla="*/ 20512 w 105992"/>
                    <a:gd name="connsiteY39" fmla="*/ 17296 h 20603"/>
                    <a:gd name="connsiteX40" fmla="*/ 26188 w 105992"/>
                    <a:gd name="connsiteY40" fmla="*/ 12086 h 20603"/>
                    <a:gd name="connsiteX41" fmla="*/ 31863 w 105992"/>
                    <a:gd name="connsiteY41" fmla="*/ 15276 h 20603"/>
                    <a:gd name="connsiteX42" fmla="*/ 38414 w 105992"/>
                    <a:gd name="connsiteY42" fmla="*/ 13118 h 20603"/>
                    <a:gd name="connsiteX43" fmla="*/ 39562 w 105992"/>
                    <a:gd name="connsiteY43" fmla="*/ 11721 h 20603"/>
                    <a:gd name="connsiteX44" fmla="*/ 40880 w 105992"/>
                    <a:gd name="connsiteY44" fmla="*/ 13024 h 20603"/>
                    <a:gd name="connsiteX45" fmla="*/ 47078 w 105992"/>
                    <a:gd name="connsiteY45" fmla="*/ 14389 h 20603"/>
                    <a:gd name="connsiteX46" fmla="*/ 52968 w 105992"/>
                    <a:gd name="connsiteY46" fmla="*/ 10104 h 20603"/>
                    <a:gd name="connsiteX47" fmla="*/ 58700 w 105992"/>
                    <a:gd name="connsiteY47" fmla="*/ 14389 h 20603"/>
                    <a:gd name="connsiteX48" fmla="*/ 64653 w 105992"/>
                    <a:gd name="connsiteY48" fmla="*/ 13269 h 20603"/>
                    <a:gd name="connsiteX49" fmla="*/ 66160 w 105992"/>
                    <a:gd name="connsiteY49" fmla="*/ 11809 h 20603"/>
                    <a:gd name="connsiteX50" fmla="*/ 66897 w 105992"/>
                    <a:gd name="connsiteY50" fmla="*/ 12722 h 20603"/>
                    <a:gd name="connsiteX51" fmla="*/ 73916 w 105992"/>
                    <a:gd name="connsiteY51" fmla="*/ 15276 h 20603"/>
                    <a:gd name="connsiteX52" fmla="*/ 79389 w 105992"/>
                    <a:gd name="connsiteY52" fmla="*/ 12244 h 20603"/>
                    <a:gd name="connsiteX53" fmla="*/ 85190 w 105992"/>
                    <a:gd name="connsiteY53" fmla="*/ 17176 h 20603"/>
                    <a:gd name="connsiteX54" fmla="*/ 91679 w 105992"/>
                    <a:gd name="connsiteY54" fmla="*/ 15629 h 20603"/>
                    <a:gd name="connsiteX55" fmla="*/ 96805 w 105992"/>
                    <a:gd name="connsiteY55" fmla="*/ 19831 h 20603"/>
                    <a:gd name="connsiteX56" fmla="*/ 105993 w 105992"/>
                    <a:gd name="connsiteY56" fmla="*/ 15742 h 2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05992" h="20603">
                      <a:moveTo>
                        <a:pt x="102020" y="14074"/>
                      </a:moveTo>
                      <a:cubicBezTo>
                        <a:pt x="101282" y="15836"/>
                        <a:pt x="100488" y="16100"/>
                        <a:pt x="97575" y="15591"/>
                      </a:cubicBezTo>
                      <a:cubicBezTo>
                        <a:pt x="95147" y="15163"/>
                        <a:pt x="95204" y="11973"/>
                        <a:pt x="95342" y="10627"/>
                      </a:cubicBezTo>
                      <a:lnTo>
                        <a:pt x="91250" y="9444"/>
                      </a:lnTo>
                      <a:cubicBezTo>
                        <a:pt x="89491" y="12936"/>
                        <a:pt x="87416" y="13124"/>
                        <a:pt x="85802" y="12904"/>
                      </a:cubicBezTo>
                      <a:cubicBezTo>
                        <a:pt x="82857" y="12502"/>
                        <a:pt x="82706" y="7638"/>
                        <a:pt x="82882" y="4775"/>
                      </a:cubicBezTo>
                      <a:lnTo>
                        <a:pt x="78676" y="3926"/>
                      </a:lnTo>
                      <a:cubicBezTo>
                        <a:pt x="76633" y="9677"/>
                        <a:pt x="75719" y="10564"/>
                        <a:pt x="73153" y="11036"/>
                      </a:cubicBezTo>
                      <a:cubicBezTo>
                        <a:pt x="71995" y="11177"/>
                        <a:pt x="70845" y="10717"/>
                        <a:pt x="70107" y="9815"/>
                      </a:cubicBezTo>
                      <a:cubicBezTo>
                        <a:pt x="69222" y="8833"/>
                        <a:pt x="68692" y="7584"/>
                        <a:pt x="68600" y="6267"/>
                      </a:cubicBezTo>
                      <a:cubicBezTo>
                        <a:pt x="68708" y="5642"/>
                        <a:pt x="68775" y="5012"/>
                        <a:pt x="68802" y="4379"/>
                      </a:cubicBezTo>
                      <a:lnTo>
                        <a:pt x="64552" y="3750"/>
                      </a:lnTo>
                      <a:cubicBezTo>
                        <a:pt x="64352" y="4476"/>
                        <a:pt x="64250" y="5225"/>
                        <a:pt x="64249" y="5977"/>
                      </a:cubicBezTo>
                      <a:cubicBezTo>
                        <a:pt x="63999" y="7476"/>
                        <a:pt x="63237" y="8844"/>
                        <a:pt x="62092" y="9846"/>
                      </a:cubicBezTo>
                      <a:cubicBezTo>
                        <a:pt x="61450" y="10342"/>
                        <a:pt x="60607" y="10500"/>
                        <a:pt x="59829" y="10268"/>
                      </a:cubicBezTo>
                      <a:cubicBezTo>
                        <a:pt x="57786" y="9727"/>
                        <a:pt x="55074" y="8079"/>
                        <a:pt x="55074" y="0"/>
                      </a:cubicBezTo>
                      <a:lnTo>
                        <a:pt x="50736" y="0"/>
                      </a:lnTo>
                      <a:cubicBezTo>
                        <a:pt x="50736" y="252"/>
                        <a:pt x="50736" y="484"/>
                        <a:pt x="50736" y="724"/>
                      </a:cubicBezTo>
                      <a:lnTo>
                        <a:pt x="50736" y="724"/>
                      </a:lnTo>
                      <a:cubicBezTo>
                        <a:pt x="50736" y="6531"/>
                        <a:pt x="49317" y="9387"/>
                        <a:pt x="45988" y="10268"/>
                      </a:cubicBezTo>
                      <a:cubicBezTo>
                        <a:pt x="45146" y="10492"/>
                        <a:pt x="44248" y="10279"/>
                        <a:pt x="43598" y="9702"/>
                      </a:cubicBezTo>
                      <a:cubicBezTo>
                        <a:pt x="42462" y="8687"/>
                        <a:pt x="41708" y="7315"/>
                        <a:pt x="41460" y="5814"/>
                      </a:cubicBezTo>
                      <a:cubicBezTo>
                        <a:pt x="41475" y="5181"/>
                        <a:pt x="41424" y="4548"/>
                        <a:pt x="41309" y="3926"/>
                      </a:cubicBezTo>
                      <a:lnTo>
                        <a:pt x="37015" y="4241"/>
                      </a:lnTo>
                      <a:cubicBezTo>
                        <a:pt x="36991" y="4846"/>
                        <a:pt x="37025" y="5453"/>
                        <a:pt x="37115" y="6053"/>
                      </a:cubicBezTo>
                      <a:cubicBezTo>
                        <a:pt x="37019" y="7564"/>
                        <a:pt x="36402" y="8995"/>
                        <a:pt x="35369" y="10104"/>
                      </a:cubicBezTo>
                      <a:cubicBezTo>
                        <a:pt x="34697" y="10870"/>
                        <a:pt x="33676" y="11234"/>
                        <a:pt x="32670" y="11067"/>
                      </a:cubicBezTo>
                      <a:cubicBezTo>
                        <a:pt x="30066" y="10589"/>
                        <a:pt x="28779" y="9419"/>
                        <a:pt x="26768" y="3769"/>
                      </a:cubicBezTo>
                      <a:lnTo>
                        <a:pt x="22568" y="4624"/>
                      </a:lnTo>
                      <a:cubicBezTo>
                        <a:pt x="22751" y="7613"/>
                        <a:pt x="22644" y="12684"/>
                        <a:pt x="19920" y="13055"/>
                      </a:cubicBezTo>
                      <a:cubicBezTo>
                        <a:pt x="18400" y="13269"/>
                        <a:pt x="16584" y="12942"/>
                        <a:pt x="14566" y="8928"/>
                      </a:cubicBezTo>
                      <a:lnTo>
                        <a:pt x="10474" y="10117"/>
                      </a:lnTo>
                      <a:cubicBezTo>
                        <a:pt x="10751" y="12866"/>
                        <a:pt x="9679" y="15509"/>
                        <a:pt x="8134" y="15893"/>
                      </a:cubicBezTo>
                      <a:cubicBezTo>
                        <a:pt x="5379" y="16585"/>
                        <a:pt x="5379" y="16585"/>
                        <a:pt x="4105" y="14383"/>
                      </a:cubicBezTo>
                      <a:lnTo>
                        <a:pt x="3733" y="13754"/>
                      </a:lnTo>
                      <a:lnTo>
                        <a:pt x="0" y="15943"/>
                      </a:lnTo>
                      <a:lnTo>
                        <a:pt x="353" y="16572"/>
                      </a:lnTo>
                      <a:cubicBezTo>
                        <a:pt x="2333" y="19982"/>
                        <a:pt x="3853" y="21448"/>
                        <a:pt x="9181" y="20114"/>
                      </a:cubicBezTo>
                      <a:cubicBezTo>
                        <a:pt x="11571" y="19523"/>
                        <a:pt x="13179" y="17698"/>
                        <a:pt x="14055" y="15440"/>
                      </a:cubicBezTo>
                      <a:cubicBezTo>
                        <a:pt x="15818" y="16998"/>
                        <a:pt x="18190" y="17680"/>
                        <a:pt x="20512" y="17296"/>
                      </a:cubicBezTo>
                      <a:cubicBezTo>
                        <a:pt x="22650" y="17000"/>
                        <a:pt x="25015" y="15761"/>
                        <a:pt x="26188" y="12086"/>
                      </a:cubicBezTo>
                      <a:cubicBezTo>
                        <a:pt x="27625" y="13806"/>
                        <a:pt x="29644" y="14941"/>
                        <a:pt x="31863" y="15276"/>
                      </a:cubicBezTo>
                      <a:cubicBezTo>
                        <a:pt x="34272" y="15705"/>
                        <a:pt x="36735" y="14894"/>
                        <a:pt x="38414" y="13118"/>
                      </a:cubicBezTo>
                      <a:cubicBezTo>
                        <a:pt x="38841" y="12690"/>
                        <a:pt x="39225" y="12222"/>
                        <a:pt x="39562" y="11721"/>
                      </a:cubicBezTo>
                      <a:cubicBezTo>
                        <a:pt x="39955" y="12200"/>
                        <a:pt x="40396" y="12637"/>
                        <a:pt x="40880" y="13024"/>
                      </a:cubicBezTo>
                      <a:cubicBezTo>
                        <a:pt x="42604" y="14451"/>
                        <a:pt x="44912" y="14959"/>
                        <a:pt x="47078" y="14389"/>
                      </a:cubicBezTo>
                      <a:cubicBezTo>
                        <a:pt x="49534" y="13798"/>
                        <a:pt x="51653" y="12256"/>
                        <a:pt x="52968" y="10104"/>
                      </a:cubicBezTo>
                      <a:cubicBezTo>
                        <a:pt x="54224" y="12243"/>
                        <a:pt x="56290" y="13788"/>
                        <a:pt x="58700" y="14389"/>
                      </a:cubicBezTo>
                      <a:cubicBezTo>
                        <a:pt x="60751" y="14965"/>
                        <a:pt x="62953" y="14551"/>
                        <a:pt x="64653" y="13269"/>
                      </a:cubicBezTo>
                      <a:cubicBezTo>
                        <a:pt x="65211" y="12844"/>
                        <a:pt x="65717" y="12354"/>
                        <a:pt x="66160" y="11809"/>
                      </a:cubicBezTo>
                      <a:cubicBezTo>
                        <a:pt x="66388" y="12127"/>
                        <a:pt x="66634" y="12432"/>
                        <a:pt x="66897" y="12722"/>
                      </a:cubicBezTo>
                      <a:cubicBezTo>
                        <a:pt x="68623" y="14746"/>
                        <a:pt x="71289" y="15717"/>
                        <a:pt x="73916" y="15276"/>
                      </a:cubicBezTo>
                      <a:cubicBezTo>
                        <a:pt x="76055" y="14980"/>
                        <a:pt x="78007" y="13900"/>
                        <a:pt x="79389" y="12244"/>
                      </a:cubicBezTo>
                      <a:cubicBezTo>
                        <a:pt x="80757" y="15886"/>
                        <a:pt x="83362" y="16925"/>
                        <a:pt x="85190" y="17176"/>
                      </a:cubicBezTo>
                      <a:cubicBezTo>
                        <a:pt x="87474" y="17544"/>
                        <a:pt x="89809" y="16987"/>
                        <a:pt x="91679" y="15629"/>
                      </a:cubicBezTo>
                      <a:cubicBezTo>
                        <a:pt x="92519" y="17838"/>
                        <a:pt x="94470" y="19437"/>
                        <a:pt x="96805" y="19831"/>
                      </a:cubicBezTo>
                      <a:cubicBezTo>
                        <a:pt x="99063" y="20228"/>
                        <a:pt x="103742" y="21058"/>
                        <a:pt x="105993" y="157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EB12338F-61B7-5E50-E619-D4305051F9B2}"/>
                    </a:ext>
                  </a:extLst>
                </p:cNvPr>
                <p:cNvSpPr/>
                <p:nvPr/>
              </p:nvSpPr>
              <p:spPr>
                <a:xfrm>
                  <a:off x="8466894" y="3805025"/>
                  <a:ext cx="6141" cy="6128"/>
                </a:xfrm>
                <a:custGeom>
                  <a:avLst/>
                  <a:gdLst>
                    <a:gd name="connsiteX0" fmla="*/ 3065 w 6141"/>
                    <a:gd name="connsiteY0" fmla="*/ 0 h 6128"/>
                    <a:gd name="connsiteX1" fmla="*/ 6142 w 6141"/>
                    <a:gd name="connsiteY1" fmla="*/ 3058 h 6128"/>
                    <a:gd name="connsiteX2" fmla="*/ 3077 w 6141"/>
                    <a:gd name="connsiteY2" fmla="*/ 6128 h 6128"/>
                    <a:gd name="connsiteX3" fmla="*/ 0 w 6141"/>
                    <a:gd name="connsiteY3" fmla="*/ 3070 h 6128"/>
                    <a:gd name="connsiteX4" fmla="*/ 0 w 6141"/>
                    <a:gd name="connsiteY4" fmla="*/ 3064 h 6128"/>
                    <a:gd name="connsiteX5" fmla="*/ 3058 w 6141"/>
                    <a:gd name="connsiteY5" fmla="*/ 0 h 6128"/>
                    <a:gd name="connsiteX6" fmla="*/ 3065 w 6141"/>
                    <a:gd name="connsiteY6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41" h="6128">
                      <a:moveTo>
                        <a:pt x="3065" y="0"/>
                      </a:moveTo>
                      <a:cubicBezTo>
                        <a:pt x="4761" y="-3"/>
                        <a:pt x="6138" y="1366"/>
                        <a:pt x="6142" y="3058"/>
                      </a:cubicBezTo>
                      <a:cubicBezTo>
                        <a:pt x="6146" y="4750"/>
                        <a:pt x="4773" y="6124"/>
                        <a:pt x="3077" y="6128"/>
                      </a:cubicBezTo>
                      <a:cubicBezTo>
                        <a:pt x="1381" y="6132"/>
                        <a:pt x="4" y="4763"/>
                        <a:pt x="0" y="3070"/>
                      </a:cubicBezTo>
                      <a:cubicBezTo>
                        <a:pt x="0" y="3068"/>
                        <a:pt x="0" y="306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0" y="0"/>
                        <a:pt x="3063" y="0"/>
                        <a:pt x="306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90D8AE02-2A5E-B34F-DC72-FBB9258F6296}"/>
                    </a:ext>
                  </a:extLst>
                </p:cNvPr>
                <p:cNvSpPr/>
                <p:nvPr/>
              </p:nvSpPr>
              <p:spPr>
                <a:xfrm>
                  <a:off x="8494879" y="3810612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71 w 6141"/>
                    <a:gd name="connsiteY4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1372"/>
                        <a:pt x="1375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905FE51-888C-4AFE-C145-6D5516006E64}"/>
                    </a:ext>
                  </a:extLst>
                </p:cNvPr>
                <p:cNvSpPr/>
                <p:nvPr/>
              </p:nvSpPr>
              <p:spPr>
                <a:xfrm>
                  <a:off x="8414216" y="3834589"/>
                  <a:ext cx="7264" cy="4611"/>
                </a:xfrm>
                <a:custGeom>
                  <a:avLst/>
                  <a:gdLst>
                    <a:gd name="connsiteX0" fmla="*/ 0 w 7264"/>
                    <a:gd name="connsiteY0" fmla="*/ 3127 h 4611"/>
                    <a:gd name="connsiteX1" fmla="*/ 3254 w 7264"/>
                    <a:gd name="connsiteY1" fmla="*/ 0 h 4611"/>
                    <a:gd name="connsiteX2" fmla="*/ 7264 w 7264"/>
                    <a:gd name="connsiteY2" fmla="*/ 1510 h 4611"/>
                    <a:gd name="connsiteX3" fmla="*/ 4181 w 7264"/>
                    <a:gd name="connsiteY3" fmla="*/ 4612 h 4611"/>
                    <a:gd name="connsiteX4" fmla="*/ 0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0" y="3127"/>
                      </a:moveTo>
                      <a:lnTo>
                        <a:pt x="3254" y="0"/>
                      </a:lnTo>
                      <a:lnTo>
                        <a:pt x="7264" y="1510"/>
                      </a:lnTo>
                      <a:lnTo>
                        <a:pt x="4181" y="4612"/>
                      </a:lnTo>
                      <a:lnTo>
                        <a:pt x="0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8EC868B-EA84-1FC4-9429-35A9383A85EE}"/>
                    </a:ext>
                  </a:extLst>
                </p:cNvPr>
                <p:cNvSpPr/>
                <p:nvPr/>
              </p:nvSpPr>
              <p:spPr>
                <a:xfrm>
                  <a:off x="8404699" y="3823585"/>
                  <a:ext cx="103213" cy="11715"/>
                </a:xfrm>
                <a:custGeom>
                  <a:avLst/>
                  <a:gdLst>
                    <a:gd name="connsiteX0" fmla="*/ 2310 w 103213"/>
                    <a:gd name="connsiteY0" fmla="*/ 11677 h 11715"/>
                    <a:gd name="connsiteX1" fmla="*/ 51551 w 103213"/>
                    <a:gd name="connsiteY1" fmla="*/ 4083 h 11715"/>
                    <a:gd name="connsiteX2" fmla="*/ 100938 w 103213"/>
                    <a:gd name="connsiteY2" fmla="*/ 11677 h 11715"/>
                    <a:gd name="connsiteX3" fmla="*/ 103050 w 103213"/>
                    <a:gd name="connsiteY3" fmla="*/ 10262 h 11715"/>
                    <a:gd name="connsiteX4" fmla="*/ 102180 w 103213"/>
                    <a:gd name="connsiteY4" fmla="*/ 7783 h 11715"/>
                    <a:gd name="connsiteX5" fmla="*/ 51558 w 103213"/>
                    <a:gd name="connsiteY5" fmla="*/ 0 h 11715"/>
                    <a:gd name="connsiteX6" fmla="*/ 1061 w 103213"/>
                    <a:gd name="connsiteY6" fmla="*/ 7783 h 11715"/>
                    <a:gd name="connsiteX7" fmla="*/ 160 w 103213"/>
                    <a:gd name="connsiteY7" fmla="*/ 10237 h 11715"/>
                    <a:gd name="connsiteX8" fmla="*/ 2310 w 103213"/>
                    <a:gd name="connsiteY8" fmla="*/ 11677 h 1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213" h="11715">
                      <a:moveTo>
                        <a:pt x="2310" y="11677"/>
                      </a:moveTo>
                      <a:cubicBezTo>
                        <a:pt x="20849" y="5769"/>
                        <a:pt x="31896" y="4064"/>
                        <a:pt x="51551" y="4083"/>
                      </a:cubicBezTo>
                      <a:cubicBezTo>
                        <a:pt x="71395" y="4083"/>
                        <a:pt x="82449" y="5801"/>
                        <a:pt x="100938" y="11677"/>
                      </a:cubicBezTo>
                      <a:cubicBezTo>
                        <a:pt x="100938" y="11677"/>
                        <a:pt x="102470" y="12080"/>
                        <a:pt x="103050" y="10262"/>
                      </a:cubicBezTo>
                      <a:cubicBezTo>
                        <a:pt x="103457" y="9336"/>
                        <a:pt x="103078" y="8253"/>
                        <a:pt x="102180" y="7783"/>
                      </a:cubicBezTo>
                      <a:cubicBezTo>
                        <a:pt x="83471" y="1831"/>
                        <a:pt x="71641" y="13"/>
                        <a:pt x="51558" y="0"/>
                      </a:cubicBezTo>
                      <a:cubicBezTo>
                        <a:pt x="31644" y="0"/>
                        <a:pt x="19846" y="1799"/>
                        <a:pt x="1061" y="7783"/>
                      </a:cubicBezTo>
                      <a:cubicBezTo>
                        <a:pt x="150" y="8227"/>
                        <a:pt x="-248" y="9310"/>
                        <a:pt x="160" y="10237"/>
                      </a:cubicBezTo>
                      <a:cubicBezTo>
                        <a:pt x="360" y="11224"/>
                        <a:pt x="1319" y="11866"/>
                        <a:pt x="2310" y="116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A0CA5815-D102-C7E8-D90B-623944C8E915}"/>
                    </a:ext>
                  </a:extLst>
                </p:cNvPr>
                <p:cNvSpPr/>
                <p:nvPr/>
              </p:nvSpPr>
              <p:spPr>
                <a:xfrm>
                  <a:off x="8408912" y="3837219"/>
                  <a:ext cx="94603" cy="10005"/>
                </a:xfrm>
                <a:custGeom>
                  <a:avLst/>
                  <a:gdLst>
                    <a:gd name="connsiteX0" fmla="*/ 2044 w 94603"/>
                    <a:gd name="connsiteY0" fmla="*/ 9991 h 10005"/>
                    <a:gd name="connsiteX1" fmla="*/ 7271 w 94603"/>
                    <a:gd name="connsiteY1" fmla="*/ 8827 h 10005"/>
                    <a:gd name="connsiteX2" fmla="*/ 47142 w 94603"/>
                    <a:gd name="connsiteY2" fmla="*/ 4083 h 10005"/>
                    <a:gd name="connsiteX3" fmla="*/ 87556 w 94603"/>
                    <a:gd name="connsiteY3" fmla="*/ 8985 h 10005"/>
                    <a:gd name="connsiteX4" fmla="*/ 92600 w 94603"/>
                    <a:gd name="connsiteY4" fmla="*/ 9998 h 10005"/>
                    <a:gd name="connsiteX5" fmla="*/ 94520 w 94603"/>
                    <a:gd name="connsiteY5" fmla="*/ 8419 h 10005"/>
                    <a:gd name="connsiteX6" fmla="*/ 94523 w 94603"/>
                    <a:gd name="connsiteY6" fmla="*/ 8381 h 10005"/>
                    <a:gd name="connsiteX7" fmla="*/ 93395 w 94603"/>
                    <a:gd name="connsiteY7" fmla="*/ 5990 h 10005"/>
                    <a:gd name="connsiteX8" fmla="*/ 88350 w 94603"/>
                    <a:gd name="connsiteY8" fmla="*/ 4983 h 10005"/>
                    <a:gd name="connsiteX9" fmla="*/ 47123 w 94603"/>
                    <a:gd name="connsiteY9" fmla="*/ 0 h 10005"/>
                    <a:gd name="connsiteX10" fmla="*/ 6344 w 94603"/>
                    <a:gd name="connsiteY10" fmla="*/ 4845 h 10005"/>
                    <a:gd name="connsiteX11" fmla="*/ 1192 w 94603"/>
                    <a:gd name="connsiteY11" fmla="*/ 5990 h 10005"/>
                    <a:gd name="connsiteX12" fmla="*/ 83 w 94603"/>
                    <a:gd name="connsiteY12" fmla="*/ 8381 h 10005"/>
                    <a:gd name="connsiteX13" fmla="*/ 2044 w 94603"/>
                    <a:gd name="connsiteY13" fmla="*/ 9991 h 1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4603" h="10005">
                      <a:moveTo>
                        <a:pt x="2044" y="9991"/>
                      </a:moveTo>
                      <a:cubicBezTo>
                        <a:pt x="3727" y="9639"/>
                        <a:pt x="5449" y="9243"/>
                        <a:pt x="7271" y="8827"/>
                      </a:cubicBezTo>
                      <a:cubicBezTo>
                        <a:pt x="16465" y="6720"/>
                        <a:pt x="27897" y="4102"/>
                        <a:pt x="47142" y="4083"/>
                      </a:cubicBezTo>
                      <a:cubicBezTo>
                        <a:pt x="63070" y="4083"/>
                        <a:pt x="73872" y="6241"/>
                        <a:pt x="87556" y="8985"/>
                      </a:cubicBezTo>
                      <a:lnTo>
                        <a:pt x="92600" y="9998"/>
                      </a:lnTo>
                      <a:cubicBezTo>
                        <a:pt x="93567" y="10091"/>
                        <a:pt x="94427" y="9383"/>
                        <a:pt x="94520" y="8419"/>
                      </a:cubicBezTo>
                      <a:cubicBezTo>
                        <a:pt x="94521" y="8406"/>
                        <a:pt x="94522" y="8393"/>
                        <a:pt x="94523" y="8381"/>
                      </a:cubicBezTo>
                      <a:cubicBezTo>
                        <a:pt x="94806" y="7414"/>
                        <a:pt x="94322" y="6388"/>
                        <a:pt x="93395" y="5990"/>
                      </a:cubicBezTo>
                      <a:lnTo>
                        <a:pt x="88350" y="4983"/>
                      </a:lnTo>
                      <a:cubicBezTo>
                        <a:pt x="74440" y="2190"/>
                        <a:pt x="63461" y="-13"/>
                        <a:pt x="47123" y="0"/>
                      </a:cubicBezTo>
                      <a:cubicBezTo>
                        <a:pt x="27418" y="0"/>
                        <a:pt x="15733" y="2693"/>
                        <a:pt x="6344" y="4845"/>
                      </a:cubicBezTo>
                      <a:cubicBezTo>
                        <a:pt x="4541" y="5260"/>
                        <a:pt x="2838" y="5650"/>
                        <a:pt x="1192" y="5990"/>
                      </a:cubicBezTo>
                      <a:cubicBezTo>
                        <a:pt x="272" y="6395"/>
                        <a:pt x="-203" y="7419"/>
                        <a:pt x="83" y="8381"/>
                      </a:cubicBezTo>
                      <a:cubicBezTo>
                        <a:pt x="179" y="9365"/>
                        <a:pt x="1057" y="10086"/>
                        <a:pt x="2044" y="99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16D5B4EC-C318-967F-E709-FE3589DA8F09}"/>
                    </a:ext>
                  </a:extLst>
                </p:cNvPr>
                <p:cNvSpPr/>
                <p:nvPr/>
              </p:nvSpPr>
              <p:spPr>
                <a:xfrm>
                  <a:off x="8439218" y="3830349"/>
                  <a:ext cx="7692" cy="4725"/>
                </a:xfrm>
                <a:custGeom>
                  <a:avLst/>
                  <a:gdLst>
                    <a:gd name="connsiteX0" fmla="*/ 0 w 7692"/>
                    <a:gd name="connsiteY0" fmla="*/ 2636 h 4725"/>
                    <a:gd name="connsiteX1" fmla="*/ 3638 w 7692"/>
                    <a:gd name="connsiteY1" fmla="*/ 0 h 4725"/>
                    <a:gd name="connsiteX2" fmla="*/ 7693 w 7692"/>
                    <a:gd name="connsiteY2" fmla="*/ 2127 h 4725"/>
                    <a:gd name="connsiteX3" fmla="*/ 3966 w 7692"/>
                    <a:gd name="connsiteY3" fmla="*/ 4725 h 4725"/>
                    <a:gd name="connsiteX4" fmla="*/ 0 w 7692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" h="4725">
                      <a:moveTo>
                        <a:pt x="0" y="2636"/>
                      </a:moveTo>
                      <a:lnTo>
                        <a:pt x="3638" y="0"/>
                      </a:lnTo>
                      <a:lnTo>
                        <a:pt x="7693" y="2127"/>
                      </a:lnTo>
                      <a:lnTo>
                        <a:pt x="3966" y="4725"/>
                      </a:lnTo>
                      <a:lnTo>
                        <a:pt x="0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C3CE0DF-8623-0C36-27F7-FADB0D685940}"/>
                    </a:ext>
                  </a:extLst>
                </p:cNvPr>
                <p:cNvSpPr/>
                <p:nvPr/>
              </p:nvSpPr>
              <p:spPr>
                <a:xfrm>
                  <a:off x="8500013" y="3835734"/>
                  <a:ext cx="5940" cy="7085"/>
                </a:xfrm>
                <a:custGeom>
                  <a:avLst/>
                  <a:gdLst>
                    <a:gd name="connsiteX0" fmla="*/ 5668 w 5940"/>
                    <a:gd name="connsiteY0" fmla="*/ 4814 h 7085"/>
                    <a:gd name="connsiteX1" fmla="*/ 5251 w 5940"/>
                    <a:gd name="connsiteY1" fmla="*/ 196 h 7085"/>
                    <a:gd name="connsiteX2" fmla="*/ 283 w 5940"/>
                    <a:gd name="connsiteY2" fmla="*/ 1907 h 7085"/>
                    <a:gd name="connsiteX3" fmla="*/ 2628 w 5940"/>
                    <a:gd name="connsiteY3" fmla="*/ 7085 h 7085"/>
                    <a:gd name="connsiteX4" fmla="*/ 5668 w 5940"/>
                    <a:gd name="connsiteY4" fmla="*/ 4814 h 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40" h="7085">
                      <a:moveTo>
                        <a:pt x="5668" y="4814"/>
                      </a:moveTo>
                      <a:cubicBezTo>
                        <a:pt x="6468" y="2845"/>
                        <a:pt x="5251" y="196"/>
                        <a:pt x="5251" y="196"/>
                      </a:cubicBezTo>
                      <a:cubicBezTo>
                        <a:pt x="3801" y="-257"/>
                        <a:pt x="983" y="-18"/>
                        <a:pt x="283" y="1907"/>
                      </a:cubicBezTo>
                      <a:cubicBezTo>
                        <a:pt x="-474" y="3996"/>
                        <a:pt x="283" y="5682"/>
                        <a:pt x="2628" y="7085"/>
                      </a:cubicBezTo>
                      <a:cubicBezTo>
                        <a:pt x="3806" y="6576"/>
                        <a:pt x="4847" y="5798"/>
                        <a:pt x="5668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48C40D87-F761-44B8-B5B0-869680FE54A1}"/>
                    </a:ext>
                  </a:extLst>
                </p:cNvPr>
                <p:cNvSpPr/>
                <p:nvPr/>
              </p:nvSpPr>
              <p:spPr>
                <a:xfrm>
                  <a:off x="8490805" y="3834589"/>
                  <a:ext cx="7264" cy="4611"/>
                </a:xfrm>
                <a:custGeom>
                  <a:avLst/>
                  <a:gdLst>
                    <a:gd name="connsiteX0" fmla="*/ 7264 w 7264"/>
                    <a:gd name="connsiteY0" fmla="*/ 3127 h 4611"/>
                    <a:gd name="connsiteX1" fmla="*/ 4004 w 7264"/>
                    <a:gd name="connsiteY1" fmla="*/ 0 h 4611"/>
                    <a:gd name="connsiteX2" fmla="*/ 0 w 7264"/>
                    <a:gd name="connsiteY2" fmla="*/ 1510 h 4611"/>
                    <a:gd name="connsiteX3" fmla="*/ 3077 w 7264"/>
                    <a:gd name="connsiteY3" fmla="*/ 4612 h 4611"/>
                    <a:gd name="connsiteX4" fmla="*/ 7264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7264" y="3127"/>
                      </a:moveTo>
                      <a:lnTo>
                        <a:pt x="4004" y="0"/>
                      </a:lnTo>
                      <a:lnTo>
                        <a:pt x="0" y="1510"/>
                      </a:lnTo>
                      <a:lnTo>
                        <a:pt x="3077" y="4612"/>
                      </a:lnTo>
                      <a:lnTo>
                        <a:pt x="7264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47C0A78D-A83C-6C76-7754-A42CBFC3FD87}"/>
                    </a:ext>
                  </a:extLst>
                </p:cNvPr>
                <p:cNvSpPr/>
                <p:nvPr/>
              </p:nvSpPr>
              <p:spPr>
                <a:xfrm>
                  <a:off x="8465185" y="3830349"/>
                  <a:ext cx="7699" cy="4725"/>
                </a:xfrm>
                <a:custGeom>
                  <a:avLst/>
                  <a:gdLst>
                    <a:gd name="connsiteX0" fmla="*/ 7699 w 7699"/>
                    <a:gd name="connsiteY0" fmla="*/ 2636 h 4725"/>
                    <a:gd name="connsiteX1" fmla="*/ 4055 w 7699"/>
                    <a:gd name="connsiteY1" fmla="*/ 0 h 4725"/>
                    <a:gd name="connsiteX2" fmla="*/ 0 w 7699"/>
                    <a:gd name="connsiteY2" fmla="*/ 2127 h 4725"/>
                    <a:gd name="connsiteX3" fmla="*/ 3733 w 7699"/>
                    <a:gd name="connsiteY3" fmla="*/ 4725 h 4725"/>
                    <a:gd name="connsiteX4" fmla="*/ 7699 w 7699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9" h="4725">
                      <a:moveTo>
                        <a:pt x="7699" y="2636"/>
                      </a:moveTo>
                      <a:lnTo>
                        <a:pt x="4055" y="0"/>
                      </a:lnTo>
                      <a:lnTo>
                        <a:pt x="0" y="2127"/>
                      </a:lnTo>
                      <a:lnTo>
                        <a:pt x="3733" y="4725"/>
                      </a:lnTo>
                      <a:lnTo>
                        <a:pt x="7699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67446DF2-2FE9-4EDB-A3CC-A621BBD82689}"/>
                    </a:ext>
                  </a:extLst>
                </p:cNvPr>
                <p:cNvSpPr/>
                <p:nvPr/>
              </p:nvSpPr>
              <p:spPr>
                <a:xfrm>
                  <a:off x="8476274" y="3830805"/>
                  <a:ext cx="11840" cy="6970"/>
                </a:xfrm>
                <a:custGeom>
                  <a:avLst/>
                  <a:gdLst>
                    <a:gd name="connsiteX0" fmla="*/ 11807 w 11840"/>
                    <a:gd name="connsiteY0" fmla="*/ 4419 h 6970"/>
                    <a:gd name="connsiteX1" fmla="*/ 6504 w 11840"/>
                    <a:gd name="connsiteY1" fmla="*/ 147 h 6970"/>
                    <a:gd name="connsiteX2" fmla="*/ 35 w 11840"/>
                    <a:gd name="connsiteY2" fmla="*/ 2563 h 6970"/>
                    <a:gd name="connsiteX3" fmla="*/ 5243 w 11840"/>
                    <a:gd name="connsiteY3" fmla="*/ 6810 h 6970"/>
                    <a:gd name="connsiteX4" fmla="*/ 11807 w 11840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40" h="6970">
                      <a:moveTo>
                        <a:pt x="11807" y="4419"/>
                      </a:moveTo>
                      <a:cubicBezTo>
                        <a:pt x="12154" y="2261"/>
                        <a:pt x="9752" y="644"/>
                        <a:pt x="6504" y="147"/>
                      </a:cubicBezTo>
                      <a:cubicBezTo>
                        <a:pt x="3257" y="-350"/>
                        <a:pt x="381" y="399"/>
                        <a:pt x="35" y="2563"/>
                      </a:cubicBezTo>
                      <a:cubicBezTo>
                        <a:pt x="-312" y="4728"/>
                        <a:pt x="1989" y="6294"/>
                        <a:pt x="5243" y="6810"/>
                      </a:cubicBezTo>
                      <a:cubicBezTo>
                        <a:pt x="8497" y="7326"/>
                        <a:pt x="11467" y="6609"/>
                        <a:pt x="11807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3FAFFD95-3D5A-CAB6-C85C-A903A659C03F}"/>
                    </a:ext>
                  </a:extLst>
                </p:cNvPr>
                <p:cNvSpPr/>
                <p:nvPr/>
              </p:nvSpPr>
              <p:spPr>
                <a:xfrm>
                  <a:off x="8518943" y="3842603"/>
                  <a:ext cx="12378" cy="9446"/>
                </a:xfrm>
                <a:custGeom>
                  <a:avLst/>
                  <a:gdLst>
                    <a:gd name="connsiteX0" fmla="*/ 9589 w 12378"/>
                    <a:gd name="connsiteY0" fmla="*/ 3387 h 9446"/>
                    <a:gd name="connsiteX1" fmla="*/ 10900 w 12378"/>
                    <a:gd name="connsiteY1" fmla="*/ 3556 h 9446"/>
                    <a:gd name="connsiteX2" fmla="*/ 9677 w 12378"/>
                    <a:gd name="connsiteY2" fmla="*/ 6866 h 9446"/>
                    <a:gd name="connsiteX3" fmla="*/ 6859 w 12378"/>
                    <a:gd name="connsiteY3" fmla="*/ 6488 h 9446"/>
                    <a:gd name="connsiteX4" fmla="*/ 6613 w 12378"/>
                    <a:gd name="connsiteY4" fmla="*/ 5897 h 9446"/>
                    <a:gd name="connsiteX5" fmla="*/ 6253 w 12378"/>
                    <a:gd name="connsiteY5" fmla="*/ 5897 h 9446"/>
                    <a:gd name="connsiteX6" fmla="*/ 6575 w 12378"/>
                    <a:gd name="connsiteY6" fmla="*/ 7325 h 9446"/>
                    <a:gd name="connsiteX7" fmla="*/ 10819 w 12378"/>
                    <a:gd name="connsiteY7" fmla="*/ 8137 h 9446"/>
                    <a:gd name="connsiteX8" fmla="*/ 11714 w 12378"/>
                    <a:gd name="connsiteY8" fmla="*/ 3613 h 9446"/>
                    <a:gd name="connsiteX9" fmla="*/ 10579 w 12378"/>
                    <a:gd name="connsiteY9" fmla="*/ 1839 h 9446"/>
                    <a:gd name="connsiteX10" fmla="*/ 9665 w 12378"/>
                    <a:gd name="connsiteY10" fmla="*/ 203 h 9446"/>
                    <a:gd name="connsiteX11" fmla="*/ 9217 w 12378"/>
                    <a:gd name="connsiteY11" fmla="*/ 39 h 9446"/>
                    <a:gd name="connsiteX12" fmla="*/ 8536 w 12378"/>
                    <a:gd name="connsiteY12" fmla="*/ 2084 h 9446"/>
                    <a:gd name="connsiteX13" fmla="*/ 2495 w 12378"/>
                    <a:gd name="connsiteY13" fmla="*/ 5702 h 9446"/>
                    <a:gd name="connsiteX14" fmla="*/ 130 w 12378"/>
                    <a:gd name="connsiteY14" fmla="*/ 5865 h 9446"/>
                    <a:gd name="connsiteX15" fmla="*/ 19 w 12378"/>
                    <a:gd name="connsiteY15" fmla="*/ 6157 h 9446"/>
                    <a:gd name="connsiteX16" fmla="*/ 74 w 12378"/>
                    <a:gd name="connsiteY16" fmla="*/ 6230 h 9446"/>
                    <a:gd name="connsiteX17" fmla="*/ 982 w 12378"/>
                    <a:gd name="connsiteY17" fmla="*/ 7621 h 9446"/>
                    <a:gd name="connsiteX18" fmla="*/ 1871 w 12378"/>
                    <a:gd name="connsiteY18" fmla="*/ 9232 h 9446"/>
                    <a:gd name="connsiteX19" fmla="*/ 2249 w 12378"/>
                    <a:gd name="connsiteY19" fmla="*/ 9389 h 9446"/>
                    <a:gd name="connsiteX20" fmla="*/ 3220 w 12378"/>
                    <a:gd name="connsiteY20" fmla="*/ 7212 h 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378" h="9446">
                      <a:moveTo>
                        <a:pt x="9589" y="3387"/>
                      </a:moveTo>
                      <a:cubicBezTo>
                        <a:pt x="10219" y="3022"/>
                        <a:pt x="10591" y="3041"/>
                        <a:pt x="10900" y="3556"/>
                      </a:cubicBezTo>
                      <a:cubicBezTo>
                        <a:pt x="11985" y="5362"/>
                        <a:pt x="10049" y="6665"/>
                        <a:pt x="9677" y="6866"/>
                      </a:cubicBezTo>
                      <a:cubicBezTo>
                        <a:pt x="9305" y="7067"/>
                        <a:pt x="7703" y="7891"/>
                        <a:pt x="6859" y="6488"/>
                      </a:cubicBezTo>
                      <a:cubicBezTo>
                        <a:pt x="6761" y="6298"/>
                        <a:pt x="6679" y="6100"/>
                        <a:pt x="6613" y="5897"/>
                      </a:cubicBezTo>
                      <a:cubicBezTo>
                        <a:pt x="6531" y="5759"/>
                        <a:pt x="6354" y="5834"/>
                        <a:pt x="6253" y="5897"/>
                      </a:cubicBezTo>
                      <a:cubicBezTo>
                        <a:pt x="6152" y="5960"/>
                        <a:pt x="5894" y="6193"/>
                        <a:pt x="6575" y="7325"/>
                      </a:cubicBezTo>
                      <a:cubicBezTo>
                        <a:pt x="7407" y="8709"/>
                        <a:pt x="9097" y="9162"/>
                        <a:pt x="10819" y="8137"/>
                      </a:cubicBezTo>
                      <a:cubicBezTo>
                        <a:pt x="12811" y="6929"/>
                        <a:pt x="12641" y="5085"/>
                        <a:pt x="11714" y="3613"/>
                      </a:cubicBezTo>
                      <a:cubicBezTo>
                        <a:pt x="11209" y="2801"/>
                        <a:pt x="10667" y="2002"/>
                        <a:pt x="10579" y="1839"/>
                      </a:cubicBezTo>
                      <a:cubicBezTo>
                        <a:pt x="10037" y="958"/>
                        <a:pt x="9715" y="291"/>
                        <a:pt x="9665" y="203"/>
                      </a:cubicBezTo>
                      <a:cubicBezTo>
                        <a:pt x="9501" y="-68"/>
                        <a:pt x="9286" y="-5"/>
                        <a:pt x="9217" y="39"/>
                      </a:cubicBezTo>
                      <a:cubicBezTo>
                        <a:pt x="8700" y="348"/>
                        <a:pt x="9992" y="1216"/>
                        <a:pt x="8536" y="2084"/>
                      </a:cubicBezTo>
                      <a:lnTo>
                        <a:pt x="2495" y="5702"/>
                      </a:lnTo>
                      <a:cubicBezTo>
                        <a:pt x="780" y="6734"/>
                        <a:pt x="521" y="5620"/>
                        <a:pt x="130" y="5865"/>
                      </a:cubicBezTo>
                      <a:cubicBezTo>
                        <a:pt x="19" y="5915"/>
                        <a:pt x="-30" y="6045"/>
                        <a:pt x="19" y="6157"/>
                      </a:cubicBezTo>
                      <a:cubicBezTo>
                        <a:pt x="32" y="6184"/>
                        <a:pt x="51" y="6210"/>
                        <a:pt x="74" y="6230"/>
                      </a:cubicBezTo>
                      <a:cubicBezTo>
                        <a:pt x="111" y="6300"/>
                        <a:pt x="704" y="7155"/>
                        <a:pt x="982" y="7621"/>
                      </a:cubicBezTo>
                      <a:cubicBezTo>
                        <a:pt x="1139" y="7879"/>
                        <a:pt x="1391" y="8420"/>
                        <a:pt x="1871" y="9232"/>
                      </a:cubicBezTo>
                      <a:cubicBezTo>
                        <a:pt x="1972" y="9395"/>
                        <a:pt x="2009" y="9527"/>
                        <a:pt x="2249" y="9389"/>
                      </a:cubicBezTo>
                      <a:cubicBezTo>
                        <a:pt x="2728" y="9099"/>
                        <a:pt x="1505" y="8244"/>
                        <a:pt x="3220" y="72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74774AC8-C0F3-854E-91F1-BFAD020726AD}"/>
                    </a:ext>
                  </a:extLst>
                </p:cNvPr>
                <p:cNvSpPr/>
                <p:nvPr/>
              </p:nvSpPr>
              <p:spPr>
                <a:xfrm>
                  <a:off x="8530424" y="3871613"/>
                  <a:ext cx="11609" cy="9842"/>
                </a:xfrm>
                <a:custGeom>
                  <a:avLst/>
                  <a:gdLst>
                    <a:gd name="connsiteX0" fmla="*/ 10947 w 11609"/>
                    <a:gd name="connsiteY0" fmla="*/ 8220 h 9842"/>
                    <a:gd name="connsiteX1" fmla="*/ 11521 w 11609"/>
                    <a:gd name="connsiteY1" fmla="*/ 7931 h 9842"/>
                    <a:gd name="connsiteX2" fmla="*/ 11004 w 11609"/>
                    <a:gd name="connsiteY2" fmla="*/ 7459 h 9842"/>
                    <a:gd name="connsiteX3" fmla="*/ 11559 w 11609"/>
                    <a:gd name="connsiteY3" fmla="*/ 3967 h 9842"/>
                    <a:gd name="connsiteX4" fmla="*/ 4730 w 11609"/>
                    <a:gd name="connsiteY4" fmla="*/ 79 h 9842"/>
                    <a:gd name="connsiteX5" fmla="*/ 51 w 11609"/>
                    <a:gd name="connsiteY5" fmla="*/ 5351 h 9842"/>
                    <a:gd name="connsiteX6" fmla="*/ 2201 w 11609"/>
                    <a:gd name="connsiteY6" fmla="*/ 9346 h 9842"/>
                    <a:gd name="connsiteX7" fmla="*/ 2630 w 11609"/>
                    <a:gd name="connsiteY7" fmla="*/ 9428 h 9842"/>
                    <a:gd name="connsiteX8" fmla="*/ 3941 w 11609"/>
                    <a:gd name="connsiteY8" fmla="*/ 9201 h 9842"/>
                    <a:gd name="connsiteX9" fmla="*/ 5928 w 11609"/>
                    <a:gd name="connsiteY9" fmla="*/ 9831 h 9842"/>
                    <a:gd name="connsiteX10" fmla="*/ 6129 w 11609"/>
                    <a:gd name="connsiteY10" fmla="*/ 9654 h 9842"/>
                    <a:gd name="connsiteX11" fmla="*/ 5865 w 11609"/>
                    <a:gd name="connsiteY11" fmla="*/ 8220 h 9842"/>
                    <a:gd name="connsiteX12" fmla="*/ 5663 w 11609"/>
                    <a:gd name="connsiteY12" fmla="*/ 6332 h 9842"/>
                    <a:gd name="connsiteX13" fmla="*/ 5234 w 11609"/>
                    <a:gd name="connsiteY13" fmla="*/ 5703 h 9842"/>
                    <a:gd name="connsiteX14" fmla="*/ 3462 w 11609"/>
                    <a:gd name="connsiteY14" fmla="*/ 7591 h 9842"/>
                    <a:gd name="connsiteX15" fmla="*/ 870 w 11609"/>
                    <a:gd name="connsiteY15" fmla="*/ 5458 h 9842"/>
                    <a:gd name="connsiteX16" fmla="*/ 5480 w 11609"/>
                    <a:gd name="connsiteY16" fmla="*/ 1645 h 9842"/>
                    <a:gd name="connsiteX17" fmla="*/ 10890 w 11609"/>
                    <a:gd name="connsiteY17" fmla="*/ 3954 h 9842"/>
                    <a:gd name="connsiteX18" fmla="*/ 7964 w 11609"/>
                    <a:gd name="connsiteY18" fmla="*/ 8258 h 9842"/>
                    <a:gd name="connsiteX19" fmla="*/ 8305 w 11609"/>
                    <a:gd name="connsiteY19" fmla="*/ 8553 h 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609" h="9842">
                      <a:moveTo>
                        <a:pt x="10947" y="8220"/>
                      </a:moveTo>
                      <a:cubicBezTo>
                        <a:pt x="11199" y="8182"/>
                        <a:pt x="11578" y="8138"/>
                        <a:pt x="11521" y="7931"/>
                      </a:cubicBezTo>
                      <a:cubicBezTo>
                        <a:pt x="11464" y="7723"/>
                        <a:pt x="11048" y="7754"/>
                        <a:pt x="11004" y="7459"/>
                      </a:cubicBezTo>
                      <a:cubicBezTo>
                        <a:pt x="10960" y="7163"/>
                        <a:pt x="11823" y="5829"/>
                        <a:pt x="11559" y="3967"/>
                      </a:cubicBezTo>
                      <a:cubicBezTo>
                        <a:pt x="11086" y="594"/>
                        <a:pt x="7391" y="-293"/>
                        <a:pt x="4730" y="79"/>
                      </a:cubicBezTo>
                      <a:cubicBezTo>
                        <a:pt x="3468" y="255"/>
                        <a:pt x="-492" y="1425"/>
                        <a:pt x="51" y="5351"/>
                      </a:cubicBezTo>
                      <a:cubicBezTo>
                        <a:pt x="380" y="6857"/>
                        <a:pt x="1125" y="8240"/>
                        <a:pt x="2201" y="9346"/>
                      </a:cubicBezTo>
                      <a:cubicBezTo>
                        <a:pt x="2296" y="9453"/>
                        <a:pt x="2384" y="9459"/>
                        <a:pt x="2630" y="9428"/>
                      </a:cubicBezTo>
                      <a:cubicBezTo>
                        <a:pt x="2876" y="9397"/>
                        <a:pt x="3292" y="9290"/>
                        <a:pt x="3941" y="9201"/>
                      </a:cubicBezTo>
                      <a:cubicBezTo>
                        <a:pt x="5972" y="8918"/>
                        <a:pt x="5247" y="9963"/>
                        <a:pt x="5928" y="9831"/>
                      </a:cubicBezTo>
                      <a:cubicBezTo>
                        <a:pt x="6079" y="9831"/>
                        <a:pt x="6136" y="9717"/>
                        <a:pt x="6129" y="9654"/>
                      </a:cubicBezTo>
                      <a:cubicBezTo>
                        <a:pt x="6060" y="9170"/>
                        <a:pt x="5934" y="8711"/>
                        <a:pt x="5865" y="8220"/>
                      </a:cubicBezTo>
                      <a:cubicBezTo>
                        <a:pt x="5770" y="7591"/>
                        <a:pt x="5745" y="6962"/>
                        <a:pt x="5663" y="6332"/>
                      </a:cubicBezTo>
                      <a:cubicBezTo>
                        <a:pt x="5631" y="6106"/>
                        <a:pt x="5663" y="5659"/>
                        <a:pt x="5234" y="5703"/>
                      </a:cubicBezTo>
                      <a:cubicBezTo>
                        <a:pt x="4603" y="5791"/>
                        <a:pt x="5934" y="7232"/>
                        <a:pt x="3462" y="7591"/>
                      </a:cubicBezTo>
                      <a:cubicBezTo>
                        <a:pt x="2541" y="7717"/>
                        <a:pt x="1205" y="7868"/>
                        <a:pt x="870" y="5458"/>
                      </a:cubicBezTo>
                      <a:cubicBezTo>
                        <a:pt x="555" y="3287"/>
                        <a:pt x="3317" y="1947"/>
                        <a:pt x="5480" y="1645"/>
                      </a:cubicBezTo>
                      <a:cubicBezTo>
                        <a:pt x="9497" y="1079"/>
                        <a:pt x="10714" y="2708"/>
                        <a:pt x="10890" y="3954"/>
                      </a:cubicBezTo>
                      <a:cubicBezTo>
                        <a:pt x="11382" y="7471"/>
                        <a:pt x="7927" y="7962"/>
                        <a:pt x="7964" y="8258"/>
                      </a:cubicBezTo>
                      <a:cubicBezTo>
                        <a:pt x="8002" y="8553"/>
                        <a:pt x="8090" y="8579"/>
                        <a:pt x="8305" y="85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2F33923E-95EA-D63D-8B18-825AC5E9B4BA}"/>
                    </a:ext>
                  </a:extLst>
                </p:cNvPr>
                <p:cNvSpPr/>
                <p:nvPr/>
              </p:nvSpPr>
              <p:spPr>
                <a:xfrm>
                  <a:off x="8530373" y="3891265"/>
                  <a:ext cx="11890" cy="7855"/>
                </a:xfrm>
                <a:custGeom>
                  <a:avLst/>
                  <a:gdLst>
                    <a:gd name="connsiteX0" fmla="*/ 9717 w 11890"/>
                    <a:gd name="connsiteY0" fmla="*/ 3655 h 7855"/>
                    <a:gd name="connsiteX1" fmla="*/ 10651 w 11890"/>
                    <a:gd name="connsiteY1" fmla="*/ 5449 h 7855"/>
                    <a:gd name="connsiteX2" fmla="*/ 8563 w 11890"/>
                    <a:gd name="connsiteY2" fmla="*/ 7430 h 7855"/>
                    <a:gd name="connsiteX3" fmla="*/ 9276 w 11890"/>
                    <a:gd name="connsiteY3" fmla="*/ 7732 h 7855"/>
                    <a:gd name="connsiteX4" fmla="*/ 10859 w 11890"/>
                    <a:gd name="connsiteY4" fmla="*/ 7852 h 7855"/>
                    <a:gd name="connsiteX5" fmla="*/ 11178 w 11890"/>
                    <a:gd name="connsiteY5" fmla="*/ 7625 h 7855"/>
                    <a:gd name="connsiteX6" fmla="*/ 11180 w 11890"/>
                    <a:gd name="connsiteY6" fmla="*/ 7613 h 7855"/>
                    <a:gd name="connsiteX7" fmla="*/ 11445 w 11890"/>
                    <a:gd name="connsiteY7" fmla="*/ 4536 h 7855"/>
                    <a:gd name="connsiteX8" fmla="*/ 11887 w 11890"/>
                    <a:gd name="connsiteY8" fmla="*/ 969 h 7855"/>
                    <a:gd name="connsiteX9" fmla="*/ 11653 w 11890"/>
                    <a:gd name="connsiteY9" fmla="*/ 644 h 7855"/>
                    <a:gd name="connsiteX10" fmla="*/ 11641 w 11890"/>
                    <a:gd name="connsiteY10" fmla="*/ 642 h 7855"/>
                    <a:gd name="connsiteX11" fmla="*/ 9919 w 11890"/>
                    <a:gd name="connsiteY11" fmla="*/ 2001 h 7855"/>
                    <a:gd name="connsiteX12" fmla="*/ 2472 w 11890"/>
                    <a:gd name="connsiteY12" fmla="*/ 1214 h 7855"/>
                    <a:gd name="connsiteX13" fmla="*/ 763 w 11890"/>
                    <a:gd name="connsiteY13" fmla="*/ 0 h 7855"/>
                    <a:gd name="connsiteX14" fmla="*/ 562 w 11890"/>
                    <a:gd name="connsiteY14" fmla="*/ 233 h 7855"/>
                    <a:gd name="connsiteX15" fmla="*/ 442 w 11890"/>
                    <a:gd name="connsiteY15" fmla="*/ 1969 h 7855"/>
                    <a:gd name="connsiteX16" fmla="*/ 7 w 11890"/>
                    <a:gd name="connsiteY16" fmla="*/ 5480 h 7855"/>
                    <a:gd name="connsiteX17" fmla="*/ 2359 w 11890"/>
                    <a:gd name="connsiteY17" fmla="*/ 7638 h 7855"/>
                    <a:gd name="connsiteX18" fmla="*/ 2731 w 11890"/>
                    <a:gd name="connsiteY18" fmla="*/ 7537 h 7855"/>
                    <a:gd name="connsiteX19" fmla="*/ 1022 w 11890"/>
                    <a:gd name="connsiteY19" fmla="*/ 3655 h 7855"/>
                    <a:gd name="connsiteX20" fmla="*/ 2680 w 11890"/>
                    <a:gd name="connsiteY20" fmla="*/ 2907 h 7855"/>
                    <a:gd name="connsiteX21" fmla="*/ 4711 w 11890"/>
                    <a:gd name="connsiteY21" fmla="*/ 3114 h 7855"/>
                    <a:gd name="connsiteX22" fmla="*/ 5776 w 11890"/>
                    <a:gd name="connsiteY22" fmla="*/ 3800 h 7855"/>
                    <a:gd name="connsiteX23" fmla="*/ 5669 w 11890"/>
                    <a:gd name="connsiteY23" fmla="*/ 4794 h 7855"/>
                    <a:gd name="connsiteX24" fmla="*/ 3828 w 11890"/>
                    <a:gd name="connsiteY24" fmla="*/ 6053 h 7855"/>
                    <a:gd name="connsiteX25" fmla="*/ 4585 w 11890"/>
                    <a:gd name="connsiteY25" fmla="*/ 6361 h 7855"/>
                    <a:gd name="connsiteX26" fmla="*/ 7428 w 11890"/>
                    <a:gd name="connsiteY26" fmla="*/ 6562 h 7855"/>
                    <a:gd name="connsiteX27" fmla="*/ 7857 w 11890"/>
                    <a:gd name="connsiteY27" fmla="*/ 6348 h 7855"/>
                    <a:gd name="connsiteX28" fmla="*/ 6539 w 11890"/>
                    <a:gd name="connsiteY28" fmla="*/ 4731 h 7855"/>
                    <a:gd name="connsiteX29" fmla="*/ 6634 w 11890"/>
                    <a:gd name="connsiteY29" fmla="*/ 3882 h 7855"/>
                    <a:gd name="connsiteX30" fmla="*/ 7491 w 11890"/>
                    <a:gd name="connsiteY30" fmla="*/ 3391 h 7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890" h="7855">
                      <a:moveTo>
                        <a:pt x="9717" y="3655"/>
                      </a:moveTo>
                      <a:cubicBezTo>
                        <a:pt x="10815" y="3762"/>
                        <a:pt x="10821" y="3825"/>
                        <a:pt x="10651" y="5449"/>
                      </a:cubicBezTo>
                      <a:cubicBezTo>
                        <a:pt x="10380" y="8047"/>
                        <a:pt x="8627" y="6801"/>
                        <a:pt x="8563" y="7430"/>
                      </a:cubicBezTo>
                      <a:cubicBezTo>
                        <a:pt x="8563" y="7739"/>
                        <a:pt x="9062" y="7726"/>
                        <a:pt x="9276" y="7732"/>
                      </a:cubicBezTo>
                      <a:lnTo>
                        <a:pt x="10859" y="7852"/>
                      </a:lnTo>
                      <a:cubicBezTo>
                        <a:pt x="11010" y="7877"/>
                        <a:pt x="11153" y="7776"/>
                        <a:pt x="11178" y="7625"/>
                      </a:cubicBezTo>
                      <a:cubicBezTo>
                        <a:pt x="11179" y="7621"/>
                        <a:pt x="11180" y="7617"/>
                        <a:pt x="11180" y="7613"/>
                      </a:cubicBezTo>
                      <a:cubicBezTo>
                        <a:pt x="11306" y="6424"/>
                        <a:pt x="11338" y="5493"/>
                        <a:pt x="11445" y="4536"/>
                      </a:cubicBezTo>
                      <a:cubicBezTo>
                        <a:pt x="11660" y="2479"/>
                        <a:pt x="11824" y="1523"/>
                        <a:pt x="11887" y="969"/>
                      </a:cubicBezTo>
                      <a:cubicBezTo>
                        <a:pt x="11912" y="815"/>
                        <a:pt x="11807" y="669"/>
                        <a:pt x="11653" y="644"/>
                      </a:cubicBezTo>
                      <a:cubicBezTo>
                        <a:pt x="11649" y="643"/>
                        <a:pt x="11644" y="642"/>
                        <a:pt x="11641" y="642"/>
                      </a:cubicBezTo>
                      <a:cubicBezTo>
                        <a:pt x="11010" y="579"/>
                        <a:pt x="11357" y="2152"/>
                        <a:pt x="9919" y="2001"/>
                      </a:cubicBezTo>
                      <a:lnTo>
                        <a:pt x="2472" y="1214"/>
                      </a:lnTo>
                      <a:cubicBezTo>
                        <a:pt x="530" y="1013"/>
                        <a:pt x="1495" y="75"/>
                        <a:pt x="763" y="0"/>
                      </a:cubicBezTo>
                      <a:cubicBezTo>
                        <a:pt x="675" y="0"/>
                        <a:pt x="587" y="63"/>
                        <a:pt x="562" y="233"/>
                      </a:cubicBezTo>
                      <a:cubicBezTo>
                        <a:pt x="480" y="975"/>
                        <a:pt x="492" y="1548"/>
                        <a:pt x="442" y="1969"/>
                      </a:cubicBezTo>
                      <a:cubicBezTo>
                        <a:pt x="372" y="2636"/>
                        <a:pt x="227" y="3435"/>
                        <a:pt x="7" y="5480"/>
                      </a:cubicBezTo>
                      <a:cubicBezTo>
                        <a:pt x="-101" y="6581"/>
                        <a:pt x="1116" y="7519"/>
                        <a:pt x="2359" y="7638"/>
                      </a:cubicBezTo>
                      <a:cubicBezTo>
                        <a:pt x="2655" y="7676"/>
                        <a:pt x="2718" y="7588"/>
                        <a:pt x="2731" y="7537"/>
                      </a:cubicBezTo>
                      <a:cubicBezTo>
                        <a:pt x="2781" y="7021"/>
                        <a:pt x="675" y="6990"/>
                        <a:pt x="1022" y="3655"/>
                      </a:cubicBezTo>
                      <a:cubicBezTo>
                        <a:pt x="1129" y="2693"/>
                        <a:pt x="1690" y="2800"/>
                        <a:pt x="2680" y="2907"/>
                      </a:cubicBezTo>
                      <a:lnTo>
                        <a:pt x="4711" y="3114"/>
                      </a:lnTo>
                      <a:cubicBezTo>
                        <a:pt x="5644" y="3221"/>
                        <a:pt x="5839" y="3184"/>
                        <a:pt x="5776" y="3800"/>
                      </a:cubicBezTo>
                      <a:lnTo>
                        <a:pt x="5669" y="4794"/>
                      </a:lnTo>
                      <a:cubicBezTo>
                        <a:pt x="5524" y="6197"/>
                        <a:pt x="3872" y="5644"/>
                        <a:pt x="3828" y="6053"/>
                      </a:cubicBezTo>
                      <a:cubicBezTo>
                        <a:pt x="3796" y="6380"/>
                        <a:pt x="4370" y="6355"/>
                        <a:pt x="4585" y="6361"/>
                      </a:cubicBezTo>
                      <a:lnTo>
                        <a:pt x="7428" y="6562"/>
                      </a:lnTo>
                      <a:cubicBezTo>
                        <a:pt x="7864" y="6594"/>
                        <a:pt x="7845" y="6443"/>
                        <a:pt x="7857" y="6348"/>
                      </a:cubicBezTo>
                      <a:cubicBezTo>
                        <a:pt x="7857" y="6084"/>
                        <a:pt x="6420" y="5889"/>
                        <a:pt x="6539" y="4731"/>
                      </a:cubicBezTo>
                      <a:lnTo>
                        <a:pt x="6634" y="3882"/>
                      </a:lnTo>
                      <a:cubicBezTo>
                        <a:pt x="6697" y="3309"/>
                        <a:pt x="6804" y="3316"/>
                        <a:pt x="7491" y="33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22F1E3B3-1765-4314-AAB1-E9A21D4AFF68}"/>
                    </a:ext>
                  </a:extLst>
                </p:cNvPr>
                <p:cNvSpPr/>
                <p:nvPr/>
              </p:nvSpPr>
              <p:spPr>
                <a:xfrm>
                  <a:off x="8529304" y="3899573"/>
                  <a:ext cx="11535" cy="7063"/>
                </a:xfrm>
                <a:custGeom>
                  <a:avLst/>
                  <a:gdLst>
                    <a:gd name="connsiteX0" fmla="*/ 1751 w 11535"/>
                    <a:gd name="connsiteY0" fmla="*/ 3 h 7063"/>
                    <a:gd name="connsiteX1" fmla="*/ 1076 w 11535"/>
                    <a:gd name="connsiteY1" fmla="*/ 273 h 7063"/>
                    <a:gd name="connsiteX2" fmla="*/ 61 w 11535"/>
                    <a:gd name="connsiteY2" fmla="*/ 2413 h 7063"/>
                    <a:gd name="connsiteX3" fmla="*/ 2942 w 11535"/>
                    <a:gd name="connsiteY3" fmla="*/ 6043 h 7063"/>
                    <a:gd name="connsiteX4" fmla="*/ 6789 w 11535"/>
                    <a:gd name="connsiteY4" fmla="*/ 4407 h 7063"/>
                    <a:gd name="connsiteX5" fmla="*/ 9475 w 11535"/>
                    <a:gd name="connsiteY5" fmla="*/ 2324 h 7063"/>
                    <a:gd name="connsiteX6" fmla="*/ 10861 w 11535"/>
                    <a:gd name="connsiteY6" fmla="*/ 3893 h 7063"/>
                    <a:gd name="connsiteX7" fmla="*/ 10831 w 11535"/>
                    <a:gd name="connsiteY7" fmla="*/ 4111 h 7063"/>
                    <a:gd name="connsiteX8" fmla="*/ 7369 w 11535"/>
                    <a:gd name="connsiteY8" fmla="*/ 6339 h 7063"/>
                    <a:gd name="connsiteX9" fmla="*/ 7842 w 11535"/>
                    <a:gd name="connsiteY9" fmla="*/ 6741 h 7063"/>
                    <a:gd name="connsiteX10" fmla="*/ 9967 w 11535"/>
                    <a:gd name="connsiteY10" fmla="*/ 7006 h 7063"/>
                    <a:gd name="connsiteX11" fmla="*/ 10597 w 11535"/>
                    <a:gd name="connsiteY11" fmla="*/ 6936 h 7063"/>
                    <a:gd name="connsiteX12" fmla="*/ 10471 w 11535"/>
                    <a:gd name="connsiteY12" fmla="*/ 6213 h 7063"/>
                    <a:gd name="connsiteX13" fmla="*/ 11487 w 11535"/>
                    <a:gd name="connsiteY13" fmla="*/ 4287 h 7063"/>
                    <a:gd name="connsiteX14" fmla="*/ 8870 w 11535"/>
                    <a:gd name="connsiteY14" fmla="*/ 1066 h 7063"/>
                    <a:gd name="connsiteX15" fmla="*/ 5635 w 11535"/>
                    <a:gd name="connsiteY15" fmla="*/ 2431 h 7063"/>
                    <a:gd name="connsiteX16" fmla="*/ 2400 w 11535"/>
                    <a:gd name="connsiteY16" fmla="*/ 4892 h 7063"/>
                    <a:gd name="connsiteX17" fmla="*/ 726 w 11535"/>
                    <a:gd name="connsiteY17" fmla="*/ 2809 h 7063"/>
                    <a:gd name="connsiteX18" fmla="*/ 748 w 11535"/>
                    <a:gd name="connsiteY18" fmla="*/ 2664 h 7063"/>
                    <a:gd name="connsiteX19" fmla="*/ 4216 w 11535"/>
                    <a:gd name="connsiteY19" fmla="*/ 519 h 7063"/>
                    <a:gd name="connsiteX20" fmla="*/ 4613 w 11535"/>
                    <a:gd name="connsiteY20" fmla="*/ 292 h 7063"/>
                    <a:gd name="connsiteX21" fmla="*/ 3983 w 11535"/>
                    <a:gd name="connsiteY21" fmla="*/ 9 h 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535" h="7063">
                      <a:moveTo>
                        <a:pt x="1751" y="3"/>
                      </a:moveTo>
                      <a:cubicBezTo>
                        <a:pt x="1360" y="3"/>
                        <a:pt x="1233" y="-47"/>
                        <a:pt x="1076" y="273"/>
                      </a:cubicBezTo>
                      <a:cubicBezTo>
                        <a:pt x="639" y="936"/>
                        <a:pt x="298" y="1656"/>
                        <a:pt x="61" y="2413"/>
                      </a:cubicBezTo>
                      <a:cubicBezTo>
                        <a:pt x="-286" y="4149"/>
                        <a:pt x="880" y="5634"/>
                        <a:pt x="2942" y="6043"/>
                      </a:cubicBezTo>
                      <a:cubicBezTo>
                        <a:pt x="5004" y="6452"/>
                        <a:pt x="5774" y="5684"/>
                        <a:pt x="6789" y="4407"/>
                      </a:cubicBezTo>
                      <a:cubicBezTo>
                        <a:pt x="8050" y="2809"/>
                        <a:pt x="8409" y="2117"/>
                        <a:pt x="9475" y="2324"/>
                      </a:cubicBezTo>
                      <a:cubicBezTo>
                        <a:pt x="10292" y="2375"/>
                        <a:pt x="10912" y="3078"/>
                        <a:pt x="10861" y="3893"/>
                      </a:cubicBezTo>
                      <a:cubicBezTo>
                        <a:pt x="10857" y="3967"/>
                        <a:pt x="10846" y="4040"/>
                        <a:pt x="10831" y="4111"/>
                      </a:cubicBezTo>
                      <a:cubicBezTo>
                        <a:pt x="10383" y="6401"/>
                        <a:pt x="7419" y="5999"/>
                        <a:pt x="7369" y="6339"/>
                      </a:cubicBezTo>
                      <a:cubicBezTo>
                        <a:pt x="7318" y="6678"/>
                        <a:pt x="7495" y="6703"/>
                        <a:pt x="7842" y="6741"/>
                      </a:cubicBezTo>
                      <a:lnTo>
                        <a:pt x="9967" y="7006"/>
                      </a:lnTo>
                      <a:cubicBezTo>
                        <a:pt x="10339" y="7050"/>
                        <a:pt x="10597" y="7138"/>
                        <a:pt x="10597" y="6936"/>
                      </a:cubicBezTo>
                      <a:cubicBezTo>
                        <a:pt x="10597" y="6735"/>
                        <a:pt x="10440" y="6383"/>
                        <a:pt x="10471" y="6213"/>
                      </a:cubicBezTo>
                      <a:cubicBezTo>
                        <a:pt x="10547" y="5810"/>
                        <a:pt x="11272" y="5370"/>
                        <a:pt x="11487" y="4287"/>
                      </a:cubicBezTo>
                      <a:cubicBezTo>
                        <a:pt x="11789" y="2733"/>
                        <a:pt x="10673" y="1418"/>
                        <a:pt x="8870" y="1066"/>
                      </a:cubicBezTo>
                      <a:cubicBezTo>
                        <a:pt x="7211" y="745"/>
                        <a:pt x="6448" y="1406"/>
                        <a:pt x="5635" y="2431"/>
                      </a:cubicBezTo>
                      <a:cubicBezTo>
                        <a:pt x="4096" y="4357"/>
                        <a:pt x="3743" y="5156"/>
                        <a:pt x="2400" y="4892"/>
                      </a:cubicBezTo>
                      <a:cubicBezTo>
                        <a:pt x="1361" y="4778"/>
                        <a:pt x="612" y="3845"/>
                        <a:pt x="726" y="2809"/>
                      </a:cubicBezTo>
                      <a:cubicBezTo>
                        <a:pt x="732" y="2761"/>
                        <a:pt x="739" y="2712"/>
                        <a:pt x="748" y="2664"/>
                      </a:cubicBezTo>
                      <a:cubicBezTo>
                        <a:pt x="1025" y="1198"/>
                        <a:pt x="2640" y="651"/>
                        <a:pt x="4216" y="519"/>
                      </a:cubicBezTo>
                      <a:cubicBezTo>
                        <a:pt x="4424" y="519"/>
                        <a:pt x="4569" y="519"/>
                        <a:pt x="4613" y="292"/>
                      </a:cubicBezTo>
                      <a:cubicBezTo>
                        <a:pt x="4683" y="-41"/>
                        <a:pt x="4197" y="9"/>
                        <a:pt x="3983" y="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2BA870D-EA10-813A-A67D-2ECCDE4FA0C3}"/>
                    </a:ext>
                  </a:extLst>
                </p:cNvPr>
                <p:cNvSpPr/>
                <p:nvPr/>
              </p:nvSpPr>
              <p:spPr>
                <a:xfrm>
                  <a:off x="8527437" y="3906362"/>
                  <a:ext cx="11421" cy="8107"/>
                </a:xfrm>
                <a:custGeom>
                  <a:avLst/>
                  <a:gdLst>
                    <a:gd name="connsiteX0" fmla="*/ 2110 w 11421"/>
                    <a:gd name="connsiteY0" fmla="*/ 47 h 8107"/>
                    <a:gd name="connsiteX1" fmla="*/ 1410 w 11421"/>
                    <a:gd name="connsiteY1" fmla="*/ 223 h 8107"/>
                    <a:gd name="connsiteX2" fmla="*/ 149 w 11421"/>
                    <a:gd name="connsiteY2" fmla="*/ 2230 h 8107"/>
                    <a:gd name="connsiteX3" fmla="*/ 2564 w 11421"/>
                    <a:gd name="connsiteY3" fmla="*/ 6187 h 8107"/>
                    <a:gd name="connsiteX4" fmla="*/ 6594 w 11421"/>
                    <a:gd name="connsiteY4" fmla="*/ 5030 h 8107"/>
                    <a:gd name="connsiteX5" fmla="*/ 9501 w 11421"/>
                    <a:gd name="connsiteY5" fmla="*/ 3287 h 8107"/>
                    <a:gd name="connsiteX6" fmla="*/ 10699 w 11421"/>
                    <a:gd name="connsiteY6" fmla="*/ 5013 h 8107"/>
                    <a:gd name="connsiteX7" fmla="*/ 10642 w 11421"/>
                    <a:gd name="connsiteY7" fmla="*/ 5231 h 8107"/>
                    <a:gd name="connsiteX8" fmla="*/ 6922 w 11421"/>
                    <a:gd name="connsiteY8" fmla="*/ 7012 h 8107"/>
                    <a:gd name="connsiteX9" fmla="*/ 7344 w 11421"/>
                    <a:gd name="connsiteY9" fmla="*/ 7477 h 8107"/>
                    <a:gd name="connsiteX10" fmla="*/ 9431 w 11421"/>
                    <a:gd name="connsiteY10" fmla="*/ 7999 h 8107"/>
                    <a:gd name="connsiteX11" fmla="*/ 10062 w 11421"/>
                    <a:gd name="connsiteY11" fmla="*/ 7999 h 8107"/>
                    <a:gd name="connsiteX12" fmla="*/ 10030 w 11421"/>
                    <a:gd name="connsiteY12" fmla="*/ 7263 h 8107"/>
                    <a:gd name="connsiteX13" fmla="*/ 11291 w 11421"/>
                    <a:gd name="connsiteY13" fmla="*/ 5476 h 8107"/>
                    <a:gd name="connsiteX14" fmla="*/ 9084 w 11421"/>
                    <a:gd name="connsiteY14" fmla="*/ 1959 h 8107"/>
                    <a:gd name="connsiteX15" fmla="*/ 5711 w 11421"/>
                    <a:gd name="connsiteY15" fmla="*/ 2935 h 8107"/>
                    <a:gd name="connsiteX16" fmla="*/ 2192 w 11421"/>
                    <a:gd name="connsiteY16" fmla="*/ 4967 h 8107"/>
                    <a:gd name="connsiteX17" fmla="*/ 787 w 11421"/>
                    <a:gd name="connsiteY17" fmla="*/ 2695 h 8107"/>
                    <a:gd name="connsiteX18" fmla="*/ 824 w 11421"/>
                    <a:gd name="connsiteY18" fmla="*/ 2563 h 8107"/>
                    <a:gd name="connsiteX19" fmla="*/ 4532 w 11421"/>
                    <a:gd name="connsiteY19" fmla="*/ 858 h 8107"/>
                    <a:gd name="connsiteX20" fmla="*/ 4954 w 11421"/>
                    <a:gd name="connsiteY20" fmla="*/ 676 h 8107"/>
                    <a:gd name="connsiteX21" fmla="*/ 4355 w 11421"/>
                    <a:gd name="connsiteY21" fmla="*/ 311 h 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421" h="8107">
                      <a:moveTo>
                        <a:pt x="2110" y="47"/>
                      </a:moveTo>
                      <a:cubicBezTo>
                        <a:pt x="1719" y="-16"/>
                        <a:pt x="1606" y="-60"/>
                        <a:pt x="1410" y="223"/>
                      </a:cubicBezTo>
                      <a:cubicBezTo>
                        <a:pt x="902" y="833"/>
                        <a:pt x="478" y="1508"/>
                        <a:pt x="149" y="2230"/>
                      </a:cubicBezTo>
                      <a:cubicBezTo>
                        <a:pt x="-393" y="3916"/>
                        <a:pt x="572" y="5533"/>
                        <a:pt x="2564" y="6187"/>
                      </a:cubicBezTo>
                      <a:cubicBezTo>
                        <a:pt x="4557" y="6842"/>
                        <a:pt x="5433" y="6187"/>
                        <a:pt x="6594" y="5030"/>
                      </a:cubicBezTo>
                      <a:cubicBezTo>
                        <a:pt x="8050" y="3595"/>
                        <a:pt x="8485" y="2953"/>
                        <a:pt x="9501" y="3287"/>
                      </a:cubicBezTo>
                      <a:cubicBezTo>
                        <a:pt x="10309" y="3434"/>
                        <a:pt x="10846" y="4206"/>
                        <a:pt x="10699" y="5013"/>
                      </a:cubicBezTo>
                      <a:cubicBezTo>
                        <a:pt x="10685" y="5087"/>
                        <a:pt x="10667" y="5160"/>
                        <a:pt x="10642" y="5231"/>
                      </a:cubicBezTo>
                      <a:cubicBezTo>
                        <a:pt x="9917" y="7446"/>
                        <a:pt x="7022" y="6716"/>
                        <a:pt x="6922" y="7012"/>
                      </a:cubicBezTo>
                      <a:cubicBezTo>
                        <a:pt x="6821" y="7307"/>
                        <a:pt x="6997" y="7395"/>
                        <a:pt x="7344" y="7477"/>
                      </a:cubicBezTo>
                      <a:lnTo>
                        <a:pt x="9431" y="7999"/>
                      </a:lnTo>
                      <a:cubicBezTo>
                        <a:pt x="9791" y="8081"/>
                        <a:pt x="10005" y="8194"/>
                        <a:pt x="10062" y="7999"/>
                      </a:cubicBezTo>
                      <a:cubicBezTo>
                        <a:pt x="10119" y="7804"/>
                        <a:pt x="9980" y="7433"/>
                        <a:pt x="10030" y="7263"/>
                      </a:cubicBezTo>
                      <a:cubicBezTo>
                        <a:pt x="10156" y="6879"/>
                        <a:pt x="10926" y="6533"/>
                        <a:pt x="11291" y="5476"/>
                      </a:cubicBezTo>
                      <a:cubicBezTo>
                        <a:pt x="11783" y="3973"/>
                        <a:pt x="10837" y="2526"/>
                        <a:pt x="9084" y="1959"/>
                      </a:cubicBezTo>
                      <a:cubicBezTo>
                        <a:pt x="7489" y="1437"/>
                        <a:pt x="6644" y="2003"/>
                        <a:pt x="5711" y="2935"/>
                      </a:cubicBezTo>
                      <a:cubicBezTo>
                        <a:pt x="3952" y="4646"/>
                        <a:pt x="3491" y="5388"/>
                        <a:pt x="2192" y="4967"/>
                      </a:cubicBezTo>
                      <a:cubicBezTo>
                        <a:pt x="1176" y="4726"/>
                        <a:pt x="547" y="3709"/>
                        <a:pt x="787" y="2695"/>
                      </a:cubicBezTo>
                      <a:cubicBezTo>
                        <a:pt x="798" y="2651"/>
                        <a:pt x="810" y="2607"/>
                        <a:pt x="824" y="2563"/>
                      </a:cubicBezTo>
                      <a:cubicBezTo>
                        <a:pt x="1291" y="1141"/>
                        <a:pt x="2936" y="795"/>
                        <a:pt x="4532" y="858"/>
                      </a:cubicBezTo>
                      <a:cubicBezTo>
                        <a:pt x="4746" y="858"/>
                        <a:pt x="4891" y="858"/>
                        <a:pt x="4954" y="676"/>
                      </a:cubicBezTo>
                      <a:cubicBezTo>
                        <a:pt x="5061" y="355"/>
                        <a:pt x="4582" y="342"/>
                        <a:pt x="4355" y="31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5796F0B1-D4BE-A2A8-914E-A25EC1BC8EEF}"/>
                    </a:ext>
                  </a:extLst>
                </p:cNvPr>
                <p:cNvSpPr/>
                <p:nvPr/>
              </p:nvSpPr>
              <p:spPr>
                <a:xfrm>
                  <a:off x="8525039" y="3912196"/>
                  <a:ext cx="12138" cy="7185"/>
                </a:xfrm>
                <a:custGeom>
                  <a:avLst/>
                  <a:gdLst>
                    <a:gd name="connsiteX0" fmla="*/ 9503 w 12138"/>
                    <a:gd name="connsiteY0" fmla="*/ 5702 h 7185"/>
                    <a:gd name="connsiteX1" fmla="*/ 10556 w 12138"/>
                    <a:gd name="connsiteY1" fmla="*/ 7162 h 7185"/>
                    <a:gd name="connsiteX2" fmla="*/ 10934 w 12138"/>
                    <a:gd name="connsiteY2" fmla="*/ 6790 h 7185"/>
                    <a:gd name="connsiteX3" fmla="*/ 11464 w 12138"/>
                    <a:gd name="connsiteY3" fmla="*/ 5136 h 7185"/>
                    <a:gd name="connsiteX4" fmla="*/ 12051 w 12138"/>
                    <a:gd name="connsiteY4" fmla="*/ 3720 h 7185"/>
                    <a:gd name="connsiteX5" fmla="*/ 11994 w 12138"/>
                    <a:gd name="connsiteY5" fmla="*/ 3217 h 7185"/>
                    <a:gd name="connsiteX6" fmla="*/ 9995 w 12138"/>
                    <a:gd name="connsiteY6" fmla="*/ 4110 h 7185"/>
                    <a:gd name="connsiteX7" fmla="*/ 2781 w 12138"/>
                    <a:gd name="connsiteY7" fmla="*/ 1493 h 7185"/>
                    <a:gd name="connsiteX8" fmla="*/ 1520 w 12138"/>
                    <a:gd name="connsiteY8" fmla="*/ 8 h 7185"/>
                    <a:gd name="connsiteX9" fmla="*/ 1287 w 12138"/>
                    <a:gd name="connsiteY9" fmla="*/ 83 h 7185"/>
                    <a:gd name="connsiteX10" fmla="*/ 826 w 12138"/>
                    <a:gd name="connsiteY10" fmla="*/ 1524 h 7185"/>
                    <a:gd name="connsiteX11" fmla="*/ 70 w 12138"/>
                    <a:gd name="connsiteY11" fmla="*/ 3412 h 7185"/>
                    <a:gd name="connsiteX12" fmla="*/ 145 w 12138"/>
                    <a:gd name="connsiteY12" fmla="*/ 3896 h 7185"/>
                    <a:gd name="connsiteX13" fmla="*/ 2302 w 12138"/>
                    <a:gd name="connsiteY13" fmla="*/ 3072 h 7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138" h="7185">
                      <a:moveTo>
                        <a:pt x="9503" y="5702"/>
                      </a:moveTo>
                      <a:cubicBezTo>
                        <a:pt x="10934" y="6218"/>
                        <a:pt x="10045" y="6960"/>
                        <a:pt x="10556" y="7162"/>
                      </a:cubicBezTo>
                      <a:cubicBezTo>
                        <a:pt x="10739" y="7231"/>
                        <a:pt x="10789" y="7162"/>
                        <a:pt x="10934" y="6790"/>
                      </a:cubicBezTo>
                      <a:cubicBezTo>
                        <a:pt x="11187" y="6067"/>
                        <a:pt x="11294" y="5595"/>
                        <a:pt x="11464" y="5136"/>
                      </a:cubicBezTo>
                      <a:cubicBezTo>
                        <a:pt x="11634" y="4676"/>
                        <a:pt x="11868" y="4217"/>
                        <a:pt x="12051" y="3720"/>
                      </a:cubicBezTo>
                      <a:cubicBezTo>
                        <a:pt x="12095" y="3607"/>
                        <a:pt x="12252" y="3311"/>
                        <a:pt x="11994" y="3217"/>
                      </a:cubicBezTo>
                      <a:cubicBezTo>
                        <a:pt x="11464" y="3022"/>
                        <a:pt x="11363" y="4607"/>
                        <a:pt x="9995" y="4110"/>
                      </a:cubicBezTo>
                      <a:lnTo>
                        <a:pt x="2781" y="1493"/>
                      </a:lnTo>
                      <a:cubicBezTo>
                        <a:pt x="1343" y="971"/>
                        <a:pt x="2069" y="234"/>
                        <a:pt x="1520" y="8"/>
                      </a:cubicBezTo>
                      <a:cubicBezTo>
                        <a:pt x="1444" y="8"/>
                        <a:pt x="1324" y="-36"/>
                        <a:pt x="1287" y="83"/>
                      </a:cubicBezTo>
                      <a:cubicBezTo>
                        <a:pt x="1173" y="411"/>
                        <a:pt x="1028" y="977"/>
                        <a:pt x="826" y="1524"/>
                      </a:cubicBezTo>
                      <a:cubicBezTo>
                        <a:pt x="473" y="2518"/>
                        <a:pt x="240" y="2965"/>
                        <a:pt x="70" y="3412"/>
                      </a:cubicBezTo>
                      <a:cubicBezTo>
                        <a:pt x="-44" y="3701"/>
                        <a:pt x="-19" y="3846"/>
                        <a:pt x="145" y="3896"/>
                      </a:cubicBezTo>
                      <a:cubicBezTo>
                        <a:pt x="625" y="4079"/>
                        <a:pt x="454" y="2399"/>
                        <a:pt x="2302" y="307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EFBA6A6-C13B-FF64-C7B6-04B1AB4E5B68}"/>
                    </a:ext>
                  </a:extLst>
                </p:cNvPr>
                <p:cNvSpPr/>
                <p:nvPr/>
              </p:nvSpPr>
              <p:spPr>
                <a:xfrm>
                  <a:off x="8522954" y="3917294"/>
                  <a:ext cx="11395" cy="10246"/>
                </a:xfrm>
                <a:custGeom>
                  <a:avLst/>
                  <a:gdLst>
                    <a:gd name="connsiteX0" fmla="*/ 7010 w 11395"/>
                    <a:gd name="connsiteY0" fmla="*/ 453 h 10246"/>
                    <a:gd name="connsiteX1" fmla="*/ 358 w 11395"/>
                    <a:gd name="connsiteY1" fmla="*/ 2875 h 10246"/>
                    <a:gd name="connsiteX2" fmla="*/ 4393 w 11395"/>
                    <a:gd name="connsiteY2" fmla="*/ 9796 h 10246"/>
                    <a:gd name="connsiteX3" fmla="*/ 11090 w 11395"/>
                    <a:gd name="connsiteY3" fmla="*/ 7279 h 10246"/>
                    <a:gd name="connsiteX4" fmla="*/ 7010 w 11395"/>
                    <a:gd name="connsiteY4" fmla="*/ 453 h 10246"/>
                    <a:gd name="connsiteX5" fmla="*/ 10573 w 11395"/>
                    <a:gd name="connsiteY5" fmla="*/ 6669 h 10246"/>
                    <a:gd name="connsiteX6" fmla="*/ 4374 w 11395"/>
                    <a:gd name="connsiteY6" fmla="*/ 8028 h 10246"/>
                    <a:gd name="connsiteX7" fmla="*/ 875 w 11395"/>
                    <a:gd name="connsiteY7" fmla="*/ 3473 h 10246"/>
                    <a:gd name="connsiteX8" fmla="*/ 7288 w 11395"/>
                    <a:gd name="connsiteY8" fmla="*/ 2328 h 10246"/>
                    <a:gd name="connsiteX9" fmla="*/ 10573 w 11395"/>
                    <a:gd name="connsiteY9" fmla="*/ 6644 h 1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95" h="10246">
                      <a:moveTo>
                        <a:pt x="7010" y="453"/>
                      </a:moveTo>
                      <a:cubicBezTo>
                        <a:pt x="3952" y="-655"/>
                        <a:pt x="1291" y="314"/>
                        <a:pt x="358" y="2875"/>
                      </a:cubicBezTo>
                      <a:cubicBezTo>
                        <a:pt x="-1112" y="6927"/>
                        <a:pt x="2287" y="9041"/>
                        <a:pt x="4393" y="9796"/>
                      </a:cubicBezTo>
                      <a:cubicBezTo>
                        <a:pt x="7584" y="10953"/>
                        <a:pt x="10213" y="9796"/>
                        <a:pt x="11090" y="7279"/>
                      </a:cubicBezTo>
                      <a:cubicBezTo>
                        <a:pt x="12168" y="4240"/>
                        <a:pt x="10295" y="1648"/>
                        <a:pt x="7010" y="453"/>
                      </a:cubicBezTo>
                      <a:close/>
                      <a:moveTo>
                        <a:pt x="10573" y="6669"/>
                      </a:moveTo>
                      <a:cubicBezTo>
                        <a:pt x="10012" y="8317"/>
                        <a:pt x="7704" y="9236"/>
                        <a:pt x="4374" y="8028"/>
                      </a:cubicBezTo>
                      <a:cubicBezTo>
                        <a:pt x="1852" y="7122"/>
                        <a:pt x="118" y="5675"/>
                        <a:pt x="875" y="3473"/>
                      </a:cubicBezTo>
                      <a:cubicBezTo>
                        <a:pt x="1631" y="1270"/>
                        <a:pt x="5099" y="1522"/>
                        <a:pt x="7288" y="2328"/>
                      </a:cubicBezTo>
                      <a:cubicBezTo>
                        <a:pt x="9476" y="3133"/>
                        <a:pt x="11317" y="4504"/>
                        <a:pt x="10573" y="664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F784AE1-624D-3FC4-783D-BF97A8CD6FB4}"/>
                    </a:ext>
                  </a:extLst>
                </p:cNvPr>
                <p:cNvSpPr/>
                <p:nvPr/>
              </p:nvSpPr>
              <p:spPr>
                <a:xfrm>
                  <a:off x="8364332" y="3836043"/>
                  <a:ext cx="183434" cy="124746"/>
                </a:xfrm>
                <a:custGeom>
                  <a:avLst/>
                  <a:gdLst>
                    <a:gd name="connsiteX0" fmla="*/ 48516 w 183434"/>
                    <a:gd name="connsiteY0" fmla="*/ 116742 h 124746"/>
                    <a:gd name="connsiteX1" fmla="*/ 46895 w 183434"/>
                    <a:gd name="connsiteY1" fmla="*/ 113137 h 124746"/>
                    <a:gd name="connsiteX2" fmla="*/ 42134 w 183434"/>
                    <a:gd name="connsiteY2" fmla="*/ 106549 h 124746"/>
                    <a:gd name="connsiteX3" fmla="*/ 41642 w 183434"/>
                    <a:gd name="connsiteY3" fmla="*/ 105920 h 124746"/>
                    <a:gd name="connsiteX4" fmla="*/ 44266 w 183434"/>
                    <a:gd name="connsiteY4" fmla="*/ 102995 h 124746"/>
                    <a:gd name="connsiteX5" fmla="*/ 44530 w 183434"/>
                    <a:gd name="connsiteY5" fmla="*/ 102693 h 124746"/>
                    <a:gd name="connsiteX6" fmla="*/ 45161 w 183434"/>
                    <a:gd name="connsiteY6" fmla="*/ 102303 h 124746"/>
                    <a:gd name="connsiteX7" fmla="*/ 45048 w 183434"/>
                    <a:gd name="connsiteY7" fmla="*/ 102139 h 124746"/>
                    <a:gd name="connsiteX8" fmla="*/ 45048 w 183434"/>
                    <a:gd name="connsiteY8" fmla="*/ 102139 h 124746"/>
                    <a:gd name="connsiteX9" fmla="*/ 45048 w 183434"/>
                    <a:gd name="connsiteY9" fmla="*/ 102139 h 124746"/>
                    <a:gd name="connsiteX10" fmla="*/ 43717 w 183434"/>
                    <a:gd name="connsiteY10" fmla="*/ 100126 h 124746"/>
                    <a:gd name="connsiteX11" fmla="*/ 39347 w 183434"/>
                    <a:gd name="connsiteY11" fmla="*/ 92701 h 124746"/>
                    <a:gd name="connsiteX12" fmla="*/ 34984 w 183434"/>
                    <a:gd name="connsiteY12" fmla="*/ 80433 h 124746"/>
                    <a:gd name="connsiteX13" fmla="*/ 34933 w 183434"/>
                    <a:gd name="connsiteY13" fmla="*/ 80433 h 124746"/>
                    <a:gd name="connsiteX14" fmla="*/ 34933 w 183434"/>
                    <a:gd name="connsiteY14" fmla="*/ 80357 h 124746"/>
                    <a:gd name="connsiteX15" fmla="*/ 33268 w 183434"/>
                    <a:gd name="connsiteY15" fmla="*/ 80779 h 124746"/>
                    <a:gd name="connsiteX16" fmla="*/ 29233 w 183434"/>
                    <a:gd name="connsiteY16" fmla="*/ 81785 h 124746"/>
                    <a:gd name="connsiteX17" fmla="*/ 23785 w 183434"/>
                    <a:gd name="connsiteY17" fmla="*/ 37115 h 124746"/>
                    <a:gd name="connsiteX18" fmla="*/ 33117 w 183434"/>
                    <a:gd name="connsiteY18" fmla="*/ 41103 h 124746"/>
                    <a:gd name="connsiteX19" fmla="*/ 34208 w 183434"/>
                    <a:gd name="connsiteY19" fmla="*/ 41569 h 124746"/>
                    <a:gd name="connsiteX20" fmla="*/ 34511 w 183434"/>
                    <a:gd name="connsiteY20" fmla="*/ 40424 h 124746"/>
                    <a:gd name="connsiteX21" fmla="*/ 38862 w 183434"/>
                    <a:gd name="connsiteY21" fmla="*/ 23927 h 124746"/>
                    <a:gd name="connsiteX22" fmla="*/ 39253 w 183434"/>
                    <a:gd name="connsiteY22" fmla="*/ 23436 h 124746"/>
                    <a:gd name="connsiteX23" fmla="*/ 39019 w 183434"/>
                    <a:gd name="connsiteY23" fmla="*/ 23311 h 124746"/>
                    <a:gd name="connsiteX24" fmla="*/ 39019 w 183434"/>
                    <a:gd name="connsiteY24" fmla="*/ 23311 h 124746"/>
                    <a:gd name="connsiteX25" fmla="*/ 38981 w 183434"/>
                    <a:gd name="connsiteY25" fmla="*/ 23311 h 124746"/>
                    <a:gd name="connsiteX26" fmla="*/ 38149 w 183434"/>
                    <a:gd name="connsiteY26" fmla="*/ 22883 h 124746"/>
                    <a:gd name="connsiteX27" fmla="*/ 34044 w 183434"/>
                    <a:gd name="connsiteY27" fmla="*/ 20756 h 124746"/>
                    <a:gd name="connsiteX28" fmla="*/ 35791 w 183434"/>
                    <a:gd name="connsiteY28" fmla="*/ 12892 h 124746"/>
                    <a:gd name="connsiteX29" fmla="*/ 36365 w 183434"/>
                    <a:gd name="connsiteY29" fmla="*/ 12193 h 124746"/>
                    <a:gd name="connsiteX30" fmla="*/ 35394 w 183434"/>
                    <a:gd name="connsiteY30" fmla="*/ 11564 h 124746"/>
                    <a:gd name="connsiteX31" fmla="*/ 17334 w 183434"/>
                    <a:gd name="connsiteY31" fmla="*/ 31 h 124746"/>
                    <a:gd name="connsiteX32" fmla="*/ 16785 w 183434"/>
                    <a:gd name="connsiteY32" fmla="*/ 893 h 124746"/>
                    <a:gd name="connsiteX33" fmla="*/ 15947 w 183434"/>
                    <a:gd name="connsiteY33" fmla="*/ 302 h 124746"/>
                    <a:gd name="connsiteX34" fmla="*/ 44 w 183434"/>
                    <a:gd name="connsiteY34" fmla="*/ 48886 h 124746"/>
                    <a:gd name="connsiteX35" fmla="*/ 14427 w 183434"/>
                    <a:gd name="connsiteY35" fmla="*/ 99402 h 124746"/>
                    <a:gd name="connsiteX36" fmla="*/ 14969 w 183434"/>
                    <a:gd name="connsiteY36" fmla="*/ 100214 h 124746"/>
                    <a:gd name="connsiteX37" fmla="*/ 15808 w 183434"/>
                    <a:gd name="connsiteY37" fmla="*/ 99710 h 124746"/>
                    <a:gd name="connsiteX38" fmla="*/ 21483 w 183434"/>
                    <a:gd name="connsiteY38" fmla="*/ 96250 h 124746"/>
                    <a:gd name="connsiteX39" fmla="*/ 23261 w 183434"/>
                    <a:gd name="connsiteY39" fmla="*/ 99761 h 124746"/>
                    <a:gd name="connsiteX40" fmla="*/ 24302 w 183434"/>
                    <a:gd name="connsiteY40" fmla="*/ 101296 h 124746"/>
                    <a:gd name="connsiteX41" fmla="*/ 19068 w 183434"/>
                    <a:gd name="connsiteY41" fmla="*/ 104693 h 124746"/>
                    <a:gd name="connsiteX42" fmla="*/ 19623 w 183434"/>
                    <a:gd name="connsiteY42" fmla="*/ 105549 h 124746"/>
                    <a:gd name="connsiteX43" fmla="*/ 18746 w 183434"/>
                    <a:gd name="connsiteY43" fmla="*/ 106078 h 124746"/>
                    <a:gd name="connsiteX44" fmla="*/ 19327 w 183434"/>
                    <a:gd name="connsiteY44" fmla="*/ 107053 h 124746"/>
                    <a:gd name="connsiteX45" fmla="*/ 39662 w 183434"/>
                    <a:gd name="connsiteY45" fmla="*/ 124386 h 124746"/>
                    <a:gd name="connsiteX46" fmla="*/ 45180 w 183434"/>
                    <a:gd name="connsiteY46" fmla="*/ 121033 h 124746"/>
                    <a:gd name="connsiteX47" fmla="*/ 48333 w 183434"/>
                    <a:gd name="connsiteY47" fmla="*/ 118711 h 124746"/>
                    <a:gd name="connsiteX48" fmla="*/ 49045 w 183434"/>
                    <a:gd name="connsiteY48" fmla="*/ 118290 h 124746"/>
                    <a:gd name="connsiteX49" fmla="*/ 48774 w 183434"/>
                    <a:gd name="connsiteY49" fmla="*/ 117503 h 124746"/>
                    <a:gd name="connsiteX50" fmla="*/ 40394 w 183434"/>
                    <a:gd name="connsiteY50" fmla="*/ 104253 h 124746"/>
                    <a:gd name="connsiteX51" fmla="*/ 36907 w 183434"/>
                    <a:gd name="connsiteY51" fmla="*/ 99006 h 124746"/>
                    <a:gd name="connsiteX52" fmla="*/ 41951 w 183434"/>
                    <a:gd name="connsiteY52" fmla="*/ 102498 h 124746"/>
                    <a:gd name="connsiteX53" fmla="*/ 32152 w 183434"/>
                    <a:gd name="connsiteY53" fmla="*/ 83176 h 124746"/>
                    <a:gd name="connsiteX54" fmla="*/ 31276 w 183434"/>
                    <a:gd name="connsiteY54" fmla="*/ 86636 h 124746"/>
                    <a:gd name="connsiteX55" fmla="*/ 30015 w 183434"/>
                    <a:gd name="connsiteY55" fmla="*/ 83704 h 124746"/>
                    <a:gd name="connsiteX56" fmla="*/ 32878 w 183434"/>
                    <a:gd name="connsiteY56" fmla="*/ 38750 h 124746"/>
                    <a:gd name="connsiteX57" fmla="*/ 24308 w 183434"/>
                    <a:gd name="connsiteY57" fmla="*/ 35082 h 124746"/>
                    <a:gd name="connsiteX58" fmla="*/ 24794 w 183434"/>
                    <a:gd name="connsiteY58" fmla="*/ 33321 h 124746"/>
                    <a:gd name="connsiteX59" fmla="*/ 30191 w 183434"/>
                    <a:gd name="connsiteY59" fmla="*/ 33950 h 124746"/>
                    <a:gd name="connsiteX60" fmla="*/ 30759 w 183434"/>
                    <a:gd name="connsiteY60" fmla="*/ 34013 h 124746"/>
                    <a:gd name="connsiteX61" fmla="*/ 31112 w 183434"/>
                    <a:gd name="connsiteY61" fmla="*/ 33572 h 124746"/>
                    <a:gd name="connsiteX62" fmla="*/ 35753 w 183434"/>
                    <a:gd name="connsiteY62" fmla="*/ 27803 h 124746"/>
                    <a:gd name="connsiteX63" fmla="*/ 25424 w 183434"/>
                    <a:gd name="connsiteY63" fmla="*/ 31339 h 124746"/>
                    <a:gd name="connsiteX64" fmla="*/ 32871 w 183434"/>
                    <a:gd name="connsiteY64" fmla="*/ 16799 h 124746"/>
                    <a:gd name="connsiteX65" fmla="*/ 29517 w 183434"/>
                    <a:gd name="connsiteY65" fmla="*/ 31861 h 124746"/>
                    <a:gd name="connsiteX66" fmla="*/ 36144 w 183434"/>
                    <a:gd name="connsiteY66" fmla="*/ 24091 h 124746"/>
                    <a:gd name="connsiteX67" fmla="*/ 32272 w 183434"/>
                    <a:gd name="connsiteY67" fmla="*/ 28898 h 124746"/>
                    <a:gd name="connsiteX68" fmla="*/ 33634 w 183434"/>
                    <a:gd name="connsiteY68" fmla="*/ 22788 h 124746"/>
                    <a:gd name="connsiteX69" fmla="*/ 15600 w 183434"/>
                    <a:gd name="connsiteY69" fmla="*/ 97464 h 124746"/>
                    <a:gd name="connsiteX70" fmla="*/ 2087 w 183434"/>
                    <a:gd name="connsiteY70" fmla="*/ 48962 h 124746"/>
                    <a:gd name="connsiteX71" fmla="*/ 17113 w 183434"/>
                    <a:gd name="connsiteY71" fmla="*/ 2271 h 124746"/>
                    <a:gd name="connsiteX72" fmla="*/ 33388 w 183434"/>
                    <a:gd name="connsiteY72" fmla="*/ 12665 h 124746"/>
                    <a:gd name="connsiteX73" fmla="*/ 29977 w 183434"/>
                    <a:gd name="connsiteY73" fmla="*/ 88757 h 124746"/>
                    <a:gd name="connsiteX74" fmla="*/ 23274 w 183434"/>
                    <a:gd name="connsiteY74" fmla="*/ 95206 h 124746"/>
                    <a:gd name="connsiteX75" fmla="*/ 31780 w 183434"/>
                    <a:gd name="connsiteY75" fmla="*/ 90040 h 124746"/>
                    <a:gd name="connsiteX76" fmla="*/ 32556 w 183434"/>
                    <a:gd name="connsiteY76" fmla="*/ 89568 h 124746"/>
                    <a:gd name="connsiteX77" fmla="*/ 32512 w 183434"/>
                    <a:gd name="connsiteY77" fmla="*/ 89474 h 124746"/>
                    <a:gd name="connsiteX78" fmla="*/ 32638 w 183434"/>
                    <a:gd name="connsiteY78" fmla="*/ 89505 h 124746"/>
                    <a:gd name="connsiteX79" fmla="*/ 33950 w 183434"/>
                    <a:gd name="connsiteY79" fmla="*/ 84340 h 124746"/>
                    <a:gd name="connsiteX80" fmla="*/ 37512 w 183434"/>
                    <a:gd name="connsiteY80" fmla="*/ 93557 h 124746"/>
                    <a:gd name="connsiteX81" fmla="*/ 40520 w 183434"/>
                    <a:gd name="connsiteY81" fmla="*/ 99018 h 124746"/>
                    <a:gd name="connsiteX82" fmla="*/ 34687 w 183434"/>
                    <a:gd name="connsiteY82" fmla="*/ 94998 h 124746"/>
                    <a:gd name="connsiteX83" fmla="*/ 34649 w 183434"/>
                    <a:gd name="connsiteY83" fmla="*/ 95048 h 124746"/>
                    <a:gd name="connsiteX84" fmla="*/ 34479 w 183434"/>
                    <a:gd name="connsiteY84" fmla="*/ 94734 h 124746"/>
                    <a:gd name="connsiteX85" fmla="*/ 33546 w 183434"/>
                    <a:gd name="connsiteY85" fmla="*/ 95363 h 124746"/>
                    <a:gd name="connsiteX86" fmla="*/ 26055 w 183434"/>
                    <a:gd name="connsiteY86" fmla="*/ 100226 h 124746"/>
                    <a:gd name="connsiteX87" fmla="*/ 25058 w 183434"/>
                    <a:gd name="connsiteY87" fmla="*/ 98767 h 124746"/>
                    <a:gd name="connsiteX88" fmla="*/ 23274 w 183434"/>
                    <a:gd name="connsiteY88" fmla="*/ 95206 h 124746"/>
                    <a:gd name="connsiteX89" fmla="*/ 43875 w 183434"/>
                    <a:gd name="connsiteY89" fmla="*/ 119447 h 124746"/>
                    <a:gd name="connsiteX90" fmla="*/ 39013 w 183434"/>
                    <a:gd name="connsiteY90" fmla="*/ 122436 h 124746"/>
                    <a:gd name="connsiteX91" fmla="*/ 21124 w 183434"/>
                    <a:gd name="connsiteY91" fmla="*/ 106034 h 124746"/>
                    <a:gd name="connsiteX92" fmla="*/ 21035 w 183434"/>
                    <a:gd name="connsiteY92" fmla="*/ 105889 h 124746"/>
                    <a:gd name="connsiteX93" fmla="*/ 33735 w 183434"/>
                    <a:gd name="connsiteY93" fmla="*/ 97647 h 124746"/>
                    <a:gd name="connsiteX94" fmla="*/ 40539 w 183434"/>
                    <a:gd name="connsiteY94" fmla="*/ 107827 h 124746"/>
                    <a:gd name="connsiteX95" fmla="*/ 45155 w 183434"/>
                    <a:gd name="connsiteY95" fmla="*/ 114206 h 124746"/>
                    <a:gd name="connsiteX96" fmla="*/ 46574 w 183434"/>
                    <a:gd name="connsiteY96" fmla="*/ 117390 h 124746"/>
                    <a:gd name="connsiteX97" fmla="*/ 46574 w 183434"/>
                    <a:gd name="connsiteY97" fmla="*/ 117390 h 124746"/>
                    <a:gd name="connsiteX98" fmla="*/ 43875 w 183434"/>
                    <a:gd name="connsiteY98" fmla="*/ 119447 h 124746"/>
                    <a:gd name="connsiteX99" fmla="*/ 183395 w 183434"/>
                    <a:gd name="connsiteY99" fmla="*/ 48886 h 124746"/>
                    <a:gd name="connsiteX100" fmla="*/ 167448 w 183434"/>
                    <a:gd name="connsiteY100" fmla="*/ 271 h 124746"/>
                    <a:gd name="connsiteX101" fmla="*/ 166609 w 183434"/>
                    <a:gd name="connsiteY101" fmla="*/ 862 h 124746"/>
                    <a:gd name="connsiteX102" fmla="*/ 166061 w 183434"/>
                    <a:gd name="connsiteY102" fmla="*/ 0 h 124746"/>
                    <a:gd name="connsiteX103" fmla="*/ 147995 w 183434"/>
                    <a:gd name="connsiteY103" fmla="*/ 11545 h 124746"/>
                    <a:gd name="connsiteX104" fmla="*/ 147030 w 183434"/>
                    <a:gd name="connsiteY104" fmla="*/ 12174 h 124746"/>
                    <a:gd name="connsiteX105" fmla="*/ 147604 w 183434"/>
                    <a:gd name="connsiteY105" fmla="*/ 12873 h 124746"/>
                    <a:gd name="connsiteX106" fmla="*/ 149350 w 183434"/>
                    <a:gd name="connsiteY106" fmla="*/ 20731 h 124746"/>
                    <a:gd name="connsiteX107" fmla="*/ 145245 w 183434"/>
                    <a:gd name="connsiteY107" fmla="*/ 22864 h 124746"/>
                    <a:gd name="connsiteX108" fmla="*/ 144419 w 183434"/>
                    <a:gd name="connsiteY108" fmla="*/ 23292 h 124746"/>
                    <a:gd name="connsiteX109" fmla="*/ 144363 w 183434"/>
                    <a:gd name="connsiteY109" fmla="*/ 23292 h 124746"/>
                    <a:gd name="connsiteX110" fmla="*/ 144363 w 183434"/>
                    <a:gd name="connsiteY110" fmla="*/ 23292 h 124746"/>
                    <a:gd name="connsiteX111" fmla="*/ 144142 w 183434"/>
                    <a:gd name="connsiteY111" fmla="*/ 23411 h 124746"/>
                    <a:gd name="connsiteX112" fmla="*/ 144520 w 183434"/>
                    <a:gd name="connsiteY112" fmla="*/ 23889 h 124746"/>
                    <a:gd name="connsiteX113" fmla="*/ 148884 w 183434"/>
                    <a:gd name="connsiteY113" fmla="*/ 40399 h 124746"/>
                    <a:gd name="connsiteX114" fmla="*/ 149186 w 183434"/>
                    <a:gd name="connsiteY114" fmla="*/ 41544 h 124746"/>
                    <a:gd name="connsiteX115" fmla="*/ 150277 w 183434"/>
                    <a:gd name="connsiteY115" fmla="*/ 41078 h 124746"/>
                    <a:gd name="connsiteX116" fmla="*/ 159610 w 183434"/>
                    <a:gd name="connsiteY116" fmla="*/ 37089 h 124746"/>
                    <a:gd name="connsiteX117" fmla="*/ 154162 w 183434"/>
                    <a:gd name="connsiteY117" fmla="*/ 81760 h 124746"/>
                    <a:gd name="connsiteX118" fmla="*/ 150120 w 183434"/>
                    <a:gd name="connsiteY118" fmla="*/ 80754 h 124746"/>
                    <a:gd name="connsiteX119" fmla="*/ 148436 w 183434"/>
                    <a:gd name="connsiteY119" fmla="*/ 80345 h 124746"/>
                    <a:gd name="connsiteX120" fmla="*/ 148436 w 183434"/>
                    <a:gd name="connsiteY120" fmla="*/ 80420 h 124746"/>
                    <a:gd name="connsiteX121" fmla="*/ 148386 w 183434"/>
                    <a:gd name="connsiteY121" fmla="*/ 80420 h 124746"/>
                    <a:gd name="connsiteX122" fmla="*/ 144022 w 183434"/>
                    <a:gd name="connsiteY122" fmla="*/ 92689 h 124746"/>
                    <a:gd name="connsiteX123" fmla="*/ 139646 w 183434"/>
                    <a:gd name="connsiteY123" fmla="*/ 100195 h 124746"/>
                    <a:gd name="connsiteX124" fmla="*/ 138259 w 183434"/>
                    <a:gd name="connsiteY124" fmla="*/ 102296 h 124746"/>
                    <a:gd name="connsiteX125" fmla="*/ 138353 w 183434"/>
                    <a:gd name="connsiteY125" fmla="*/ 102353 h 124746"/>
                    <a:gd name="connsiteX126" fmla="*/ 138278 w 183434"/>
                    <a:gd name="connsiteY126" fmla="*/ 102397 h 124746"/>
                    <a:gd name="connsiteX127" fmla="*/ 139129 w 183434"/>
                    <a:gd name="connsiteY127" fmla="*/ 103353 h 124746"/>
                    <a:gd name="connsiteX128" fmla="*/ 141613 w 183434"/>
                    <a:gd name="connsiteY128" fmla="*/ 106122 h 124746"/>
                    <a:gd name="connsiteX129" fmla="*/ 141203 w 183434"/>
                    <a:gd name="connsiteY129" fmla="*/ 106631 h 124746"/>
                    <a:gd name="connsiteX130" fmla="*/ 137086 w 183434"/>
                    <a:gd name="connsiteY130" fmla="*/ 111174 h 124746"/>
                    <a:gd name="connsiteX131" fmla="*/ 135825 w 183434"/>
                    <a:gd name="connsiteY131" fmla="*/ 112369 h 124746"/>
                    <a:gd name="connsiteX132" fmla="*/ 133157 w 183434"/>
                    <a:gd name="connsiteY132" fmla="*/ 117031 h 124746"/>
                    <a:gd name="connsiteX133" fmla="*/ 134690 w 183434"/>
                    <a:gd name="connsiteY133" fmla="*/ 118919 h 124746"/>
                    <a:gd name="connsiteX134" fmla="*/ 137843 w 183434"/>
                    <a:gd name="connsiteY134" fmla="*/ 120039 h 124746"/>
                    <a:gd name="connsiteX135" fmla="*/ 138851 w 183434"/>
                    <a:gd name="connsiteY135" fmla="*/ 120366 h 124746"/>
                    <a:gd name="connsiteX136" fmla="*/ 138959 w 183434"/>
                    <a:gd name="connsiteY136" fmla="*/ 120404 h 124746"/>
                    <a:gd name="connsiteX137" fmla="*/ 139072 w 183434"/>
                    <a:gd name="connsiteY137" fmla="*/ 120404 h 124746"/>
                    <a:gd name="connsiteX138" fmla="*/ 141172 w 183434"/>
                    <a:gd name="connsiteY138" fmla="*/ 120712 h 124746"/>
                    <a:gd name="connsiteX139" fmla="*/ 149161 w 183434"/>
                    <a:gd name="connsiteY139" fmla="*/ 120007 h 124746"/>
                    <a:gd name="connsiteX140" fmla="*/ 161621 w 183434"/>
                    <a:gd name="connsiteY140" fmla="*/ 106952 h 124746"/>
                    <a:gd name="connsiteX141" fmla="*/ 160612 w 183434"/>
                    <a:gd name="connsiteY141" fmla="*/ 106782 h 124746"/>
                    <a:gd name="connsiteX142" fmla="*/ 161148 w 183434"/>
                    <a:gd name="connsiteY142" fmla="*/ 105908 h 124746"/>
                    <a:gd name="connsiteX143" fmla="*/ 157472 w 183434"/>
                    <a:gd name="connsiteY143" fmla="*/ 103668 h 124746"/>
                    <a:gd name="connsiteX144" fmla="*/ 160102 w 183434"/>
                    <a:gd name="connsiteY144" fmla="*/ 99736 h 124746"/>
                    <a:gd name="connsiteX145" fmla="*/ 161892 w 183434"/>
                    <a:gd name="connsiteY145" fmla="*/ 96225 h 124746"/>
                    <a:gd name="connsiteX146" fmla="*/ 167568 w 183434"/>
                    <a:gd name="connsiteY146" fmla="*/ 99679 h 124746"/>
                    <a:gd name="connsiteX147" fmla="*/ 168406 w 183434"/>
                    <a:gd name="connsiteY147" fmla="*/ 100182 h 124746"/>
                    <a:gd name="connsiteX148" fmla="*/ 168949 w 183434"/>
                    <a:gd name="connsiteY148" fmla="*/ 99371 h 124746"/>
                    <a:gd name="connsiteX149" fmla="*/ 183395 w 183434"/>
                    <a:gd name="connsiteY149" fmla="*/ 48886 h 124746"/>
                    <a:gd name="connsiteX150" fmla="*/ 149811 w 183434"/>
                    <a:gd name="connsiteY150" fmla="*/ 22770 h 124746"/>
                    <a:gd name="connsiteX151" fmla="*/ 151173 w 183434"/>
                    <a:gd name="connsiteY151" fmla="*/ 28885 h 124746"/>
                    <a:gd name="connsiteX152" fmla="*/ 147301 w 183434"/>
                    <a:gd name="connsiteY152" fmla="*/ 24078 h 124746"/>
                    <a:gd name="connsiteX153" fmla="*/ 150567 w 183434"/>
                    <a:gd name="connsiteY153" fmla="*/ 16748 h 124746"/>
                    <a:gd name="connsiteX154" fmla="*/ 158014 w 183434"/>
                    <a:gd name="connsiteY154" fmla="*/ 31326 h 124746"/>
                    <a:gd name="connsiteX155" fmla="*/ 153922 w 183434"/>
                    <a:gd name="connsiteY155" fmla="*/ 31811 h 124746"/>
                    <a:gd name="connsiteX156" fmla="*/ 150567 w 183434"/>
                    <a:gd name="connsiteY156" fmla="*/ 38769 h 124746"/>
                    <a:gd name="connsiteX157" fmla="*/ 147679 w 183434"/>
                    <a:gd name="connsiteY157" fmla="*/ 27828 h 124746"/>
                    <a:gd name="connsiteX158" fmla="*/ 152333 w 183434"/>
                    <a:gd name="connsiteY158" fmla="*/ 33604 h 124746"/>
                    <a:gd name="connsiteX159" fmla="*/ 152686 w 183434"/>
                    <a:gd name="connsiteY159" fmla="*/ 34044 h 124746"/>
                    <a:gd name="connsiteX160" fmla="*/ 153247 w 183434"/>
                    <a:gd name="connsiteY160" fmla="*/ 33981 h 124746"/>
                    <a:gd name="connsiteX161" fmla="*/ 158651 w 183434"/>
                    <a:gd name="connsiteY161" fmla="*/ 33352 h 124746"/>
                    <a:gd name="connsiteX162" fmla="*/ 159137 w 183434"/>
                    <a:gd name="connsiteY162" fmla="*/ 35114 h 124746"/>
                    <a:gd name="connsiteX163" fmla="*/ 153405 w 183434"/>
                    <a:gd name="connsiteY163" fmla="*/ 83723 h 124746"/>
                    <a:gd name="connsiteX164" fmla="*/ 152144 w 183434"/>
                    <a:gd name="connsiteY164" fmla="*/ 86655 h 124746"/>
                    <a:gd name="connsiteX165" fmla="*/ 151274 w 183434"/>
                    <a:gd name="connsiteY165" fmla="*/ 83201 h 124746"/>
                    <a:gd name="connsiteX166" fmla="*/ 141563 w 183434"/>
                    <a:gd name="connsiteY166" fmla="*/ 102969 h 124746"/>
                    <a:gd name="connsiteX167" fmla="*/ 145378 w 183434"/>
                    <a:gd name="connsiteY167" fmla="*/ 100874 h 124746"/>
                    <a:gd name="connsiteX168" fmla="*/ 142938 w 183434"/>
                    <a:gd name="connsiteY168" fmla="*/ 104505 h 124746"/>
                    <a:gd name="connsiteX169" fmla="*/ 159364 w 183434"/>
                    <a:gd name="connsiteY169" fmla="*/ 107254 h 124746"/>
                    <a:gd name="connsiteX170" fmla="*/ 148644 w 183434"/>
                    <a:gd name="connsiteY170" fmla="*/ 118120 h 124746"/>
                    <a:gd name="connsiteX171" fmla="*/ 141550 w 183434"/>
                    <a:gd name="connsiteY171" fmla="*/ 118749 h 124746"/>
                    <a:gd name="connsiteX172" fmla="*/ 139532 w 183434"/>
                    <a:gd name="connsiteY172" fmla="*/ 118453 h 124746"/>
                    <a:gd name="connsiteX173" fmla="*/ 138448 w 183434"/>
                    <a:gd name="connsiteY173" fmla="*/ 118107 h 124746"/>
                    <a:gd name="connsiteX174" fmla="*/ 135509 w 183434"/>
                    <a:gd name="connsiteY174" fmla="*/ 117057 h 124746"/>
                    <a:gd name="connsiteX175" fmla="*/ 135245 w 183434"/>
                    <a:gd name="connsiteY175" fmla="*/ 116786 h 124746"/>
                    <a:gd name="connsiteX176" fmla="*/ 137187 w 183434"/>
                    <a:gd name="connsiteY176" fmla="*/ 113955 h 124746"/>
                    <a:gd name="connsiteX177" fmla="*/ 137237 w 183434"/>
                    <a:gd name="connsiteY177" fmla="*/ 113923 h 124746"/>
                    <a:gd name="connsiteX178" fmla="*/ 137281 w 183434"/>
                    <a:gd name="connsiteY178" fmla="*/ 113879 h 124746"/>
                    <a:gd name="connsiteX179" fmla="*/ 138542 w 183434"/>
                    <a:gd name="connsiteY179" fmla="*/ 112671 h 124746"/>
                    <a:gd name="connsiteX180" fmla="*/ 142868 w 183434"/>
                    <a:gd name="connsiteY180" fmla="*/ 107927 h 124746"/>
                    <a:gd name="connsiteX181" fmla="*/ 148051 w 183434"/>
                    <a:gd name="connsiteY181" fmla="*/ 100340 h 124746"/>
                    <a:gd name="connsiteX182" fmla="*/ 158393 w 183434"/>
                    <a:gd name="connsiteY182" fmla="*/ 98741 h 124746"/>
                    <a:gd name="connsiteX183" fmla="*/ 155763 w 183434"/>
                    <a:gd name="connsiteY183" fmla="*/ 102661 h 124746"/>
                    <a:gd name="connsiteX184" fmla="*/ 148196 w 183434"/>
                    <a:gd name="connsiteY184" fmla="*/ 98043 h 124746"/>
                    <a:gd name="connsiteX185" fmla="*/ 147339 w 183434"/>
                    <a:gd name="connsiteY185" fmla="*/ 97521 h 124746"/>
                    <a:gd name="connsiteX186" fmla="*/ 147339 w 183434"/>
                    <a:gd name="connsiteY186" fmla="*/ 97477 h 124746"/>
                    <a:gd name="connsiteX187" fmla="*/ 147307 w 183434"/>
                    <a:gd name="connsiteY187" fmla="*/ 97477 h 124746"/>
                    <a:gd name="connsiteX188" fmla="*/ 147307 w 183434"/>
                    <a:gd name="connsiteY188" fmla="*/ 97477 h 124746"/>
                    <a:gd name="connsiteX189" fmla="*/ 147307 w 183434"/>
                    <a:gd name="connsiteY189" fmla="*/ 97508 h 124746"/>
                    <a:gd name="connsiteX190" fmla="*/ 142130 w 183434"/>
                    <a:gd name="connsiteY190" fmla="*/ 100365 h 124746"/>
                    <a:gd name="connsiteX191" fmla="*/ 145914 w 183434"/>
                    <a:gd name="connsiteY191" fmla="*/ 93557 h 124746"/>
                    <a:gd name="connsiteX192" fmla="*/ 149458 w 183434"/>
                    <a:gd name="connsiteY192" fmla="*/ 84340 h 124746"/>
                    <a:gd name="connsiteX193" fmla="*/ 150769 w 183434"/>
                    <a:gd name="connsiteY193" fmla="*/ 89505 h 124746"/>
                    <a:gd name="connsiteX194" fmla="*/ 150895 w 183434"/>
                    <a:gd name="connsiteY194" fmla="*/ 89474 h 124746"/>
                    <a:gd name="connsiteX195" fmla="*/ 150851 w 183434"/>
                    <a:gd name="connsiteY195" fmla="*/ 89568 h 124746"/>
                    <a:gd name="connsiteX196" fmla="*/ 151627 w 183434"/>
                    <a:gd name="connsiteY196" fmla="*/ 90040 h 124746"/>
                    <a:gd name="connsiteX197" fmla="*/ 160158 w 183434"/>
                    <a:gd name="connsiteY197" fmla="*/ 95206 h 124746"/>
                    <a:gd name="connsiteX198" fmla="*/ 158387 w 183434"/>
                    <a:gd name="connsiteY198" fmla="*/ 98729 h 124746"/>
                    <a:gd name="connsiteX199" fmla="*/ 167851 w 183434"/>
                    <a:gd name="connsiteY199" fmla="*/ 97483 h 124746"/>
                    <a:gd name="connsiteX200" fmla="*/ 153481 w 183434"/>
                    <a:gd name="connsiteY200" fmla="*/ 88757 h 124746"/>
                    <a:gd name="connsiteX201" fmla="*/ 150069 w 183434"/>
                    <a:gd name="connsiteY201" fmla="*/ 12665 h 124746"/>
                    <a:gd name="connsiteX202" fmla="*/ 166344 w 183434"/>
                    <a:gd name="connsiteY202" fmla="*/ 2271 h 124746"/>
                    <a:gd name="connsiteX203" fmla="*/ 181365 w 183434"/>
                    <a:gd name="connsiteY203" fmla="*/ 48962 h 124746"/>
                    <a:gd name="connsiteX204" fmla="*/ 167839 w 183434"/>
                    <a:gd name="connsiteY204" fmla="*/ 97464 h 124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</a:cxnLst>
                  <a:rect l="l" t="t" r="r" b="b"/>
                  <a:pathLst>
                    <a:path w="183434" h="124746">
                      <a:moveTo>
                        <a:pt x="48516" y="116742"/>
                      </a:moveTo>
                      <a:cubicBezTo>
                        <a:pt x="48141" y="115473"/>
                        <a:pt x="47596" y="114260"/>
                        <a:pt x="46895" y="113137"/>
                      </a:cubicBezTo>
                      <a:cubicBezTo>
                        <a:pt x="45495" y="110813"/>
                        <a:pt x="43902" y="108609"/>
                        <a:pt x="42134" y="106549"/>
                      </a:cubicBezTo>
                      <a:lnTo>
                        <a:pt x="41642" y="105920"/>
                      </a:lnTo>
                      <a:lnTo>
                        <a:pt x="44266" y="102995"/>
                      </a:lnTo>
                      <a:lnTo>
                        <a:pt x="44530" y="102693"/>
                      </a:lnTo>
                      <a:lnTo>
                        <a:pt x="45161" y="102303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3717" y="100126"/>
                      </a:lnTo>
                      <a:cubicBezTo>
                        <a:pt x="42043" y="97785"/>
                        <a:pt x="40581" y="95301"/>
                        <a:pt x="39347" y="92701"/>
                      </a:cubicBezTo>
                      <a:cubicBezTo>
                        <a:pt x="37479" y="88770"/>
                        <a:pt x="36017" y="84659"/>
                        <a:pt x="34984" y="80433"/>
                      </a:cubicBezTo>
                      <a:lnTo>
                        <a:pt x="34933" y="80433"/>
                      </a:lnTo>
                      <a:lnTo>
                        <a:pt x="34933" y="80357"/>
                      </a:lnTo>
                      <a:lnTo>
                        <a:pt x="33268" y="80779"/>
                      </a:lnTo>
                      <a:lnTo>
                        <a:pt x="29233" y="81785"/>
                      </a:lnTo>
                      <a:cubicBezTo>
                        <a:pt x="22713" y="65112"/>
                        <a:pt x="20890" y="50296"/>
                        <a:pt x="23785" y="37115"/>
                      </a:cubicBezTo>
                      <a:lnTo>
                        <a:pt x="33117" y="41103"/>
                      </a:lnTo>
                      <a:lnTo>
                        <a:pt x="34208" y="41569"/>
                      </a:lnTo>
                      <a:lnTo>
                        <a:pt x="34511" y="40424"/>
                      </a:lnTo>
                      <a:lnTo>
                        <a:pt x="38862" y="23927"/>
                      </a:lnTo>
                      <a:lnTo>
                        <a:pt x="39253" y="23436"/>
                      </a:lnTo>
                      <a:lnTo>
                        <a:pt x="39019" y="23311"/>
                      </a:lnTo>
                      <a:lnTo>
                        <a:pt x="39019" y="23311"/>
                      </a:lnTo>
                      <a:lnTo>
                        <a:pt x="38981" y="23311"/>
                      </a:lnTo>
                      <a:lnTo>
                        <a:pt x="38149" y="22883"/>
                      </a:lnTo>
                      <a:lnTo>
                        <a:pt x="34044" y="20756"/>
                      </a:lnTo>
                      <a:lnTo>
                        <a:pt x="35791" y="12892"/>
                      </a:lnTo>
                      <a:lnTo>
                        <a:pt x="36365" y="12193"/>
                      </a:lnTo>
                      <a:lnTo>
                        <a:pt x="35394" y="11564"/>
                      </a:lnTo>
                      <a:lnTo>
                        <a:pt x="17334" y="31"/>
                      </a:lnTo>
                      <a:lnTo>
                        <a:pt x="16785" y="893"/>
                      </a:lnTo>
                      <a:lnTo>
                        <a:pt x="15947" y="302"/>
                      </a:lnTo>
                      <a:cubicBezTo>
                        <a:pt x="6167" y="14131"/>
                        <a:pt x="504" y="31395"/>
                        <a:pt x="44" y="48886"/>
                      </a:cubicBezTo>
                      <a:cubicBezTo>
                        <a:pt x="-527" y="66806"/>
                        <a:pt x="4500" y="84459"/>
                        <a:pt x="14427" y="99402"/>
                      </a:cubicBezTo>
                      <a:lnTo>
                        <a:pt x="14969" y="100214"/>
                      </a:lnTo>
                      <a:lnTo>
                        <a:pt x="15808" y="99710"/>
                      </a:lnTo>
                      <a:lnTo>
                        <a:pt x="21483" y="96250"/>
                      </a:lnTo>
                      <a:cubicBezTo>
                        <a:pt x="21868" y="97087"/>
                        <a:pt x="22618" y="98660"/>
                        <a:pt x="23261" y="99761"/>
                      </a:cubicBezTo>
                      <a:cubicBezTo>
                        <a:pt x="23582" y="100290"/>
                        <a:pt x="23929" y="100802"/>
                        <a:pt x="24302" y="101296"/>
                      </a:cubicBezTo>
                      <a:lnTo>
                        <a:pt x="19068" y="104693"/>
                      </a:lnTo>
                      <a:lnTo>
                        <a:pt x="19623" y="105549"/>
                      </a:lnTo>
                      <a:lnTo>
                        <a:pt x="18746" y="106078"/>
                      </a:lnTo>
                      <a:lnTo>
                        <a:pt x="19327" y="107053"/>
                      </a:lnTo>
                      <a:cubicBezTo>
                        <a:pt x="22952" y="113061"/>
                        <a:pt x="31270" y="127174"/>
                        <a:pt x="39662" y="124386"/>
                      </a:cubicBezTo>
                      <a:cubicBezTo>
                        <a:pt x="41709" y="123650"/>
                        <a:pt x="43585" y="122510"/>
                        <a:pt x="45180" y="121033"/>
                      </a:cubicBezTo>
                      <a:cubicBezTo>
                        <a:pt x="46169" y="120178"/>
                        <a:pt x="47222" y="119401"/>
                        <a:pt x="48333" y="118711"/>
                      </a:cubicBezTo>
                      <a:lnTo>
                        <a:pt x="49045" y="118290"/>
                      </a:lnTo>
                      <a:cubicBezTo>
                        <a:pt x="49045" y="118290"/>
                        <a:pt x="48774" y="117503"/>
                        <a:pt x="48774" y="117503"/>
                      </a:cubicBezTo>
                      <a:close/>
                      <a:moveTo>
                        <a:pt x="40394" y="104253"/>
                      </a:moveTo>
                      <a:cubicBezTo>
                        <a:pt x="39227" y="102642"/>
                        <a:pt x="38010" y="100805"/>
                        <a:pt x="36907" y="99006"/>
                      </a:cubicBezTo>
                      <a:lnTo>
                        <a:pt x="41951" y="102498"/>
                      </a:lnTo>
                      <a:close/>
                      <a:moveTo>
                        <a:pt x="32152" y="83176"/>
                      </a:moveTo>
                      <a:lnTo>
                        <a:pt x="31276" y="86636"/>
                      </a:lnTo>
                      <a:cubicBezTo>
                        <a:pt x="30847" y="85655"/>
                        <a:pt x="30437" y="84673"/>
                        <a:pt x="30015" y="83704"/>
                      </a:cubicBezTo>
                      <a:close/>
                      <a:moveTo>
                        <a:pt x="32878" y="38750"/>
                      </a:moveTo>
                      <a:lnTo>
                        <a:pt x="24308" y="35082"/>
                      </a:lnTo>
                      <a:cubicBezTo>
                        <a:pt x="24466" y="34497"/>
                        <a:pt x="24617" y="33906"/>
                        <a:pt x="24794" y="33321"/>
                      </a:cubicBezTo>
                      <a:lnTo>
                        <a:pt x="30191" y="33950"/>
                      </a:lnTo>
                      <a:lnTo>
                        <a:pt x="30759" y="34013"/>
                      </a:lnTo>
                      <a:lnTo>
                        <a:pt x="31112" y="33572"/>
                      </a:lnTo>
                      <a:lnTo>
                        <a:pt x="35753" y="27803"/>
                      </a:lnTo>
                      <a:close/>
                      <a:moveTo>
                        <a:pt x="25424" y="31339"/>
                      </a:moveTo>
                      <a:cubicBezTo>
                        <a:pt x="27192" y="26160"/>
                        <a:pt x="29700" y="21262"/>
                        <a:pt x="32871" y="16799"/>
                      </a:cubicBezTo>
                      <a:lnTo>
                        <a:pt x="29517" y="31861"/>
                      </a:lnTo>
                      <a:close/>
                      <a:moveTo>
                        <a:pt x="36144" y="24091"/>
                      </a:moveTo>
                      <a:lnTo>
                        <a:pt x="32272" y="28898"/>
                      </a:lnTo>
                      <a:lnTo>
                        <a:pt x="33634" y="22788"/>
                      </a:lnTo>
                      <a:close/>
                      <a:moveTo>
                        <a:pt x="15600" y="97464"/>
                      </a:moveTo>
                      <a:cubicBezTo>
                        <a:pt x="6261" y="83042"/>
                        <a:pt x="1548" y="66124"/>
                        <a:pt x="2087" y="48962"/>
                      </a:cubicBezTo>
                      <a:cubicBezTo>
                        <a:pt x="2503" y="32283"/>
                        <a:pt x="7719" y="16075"/>
                        <a:pt x="17113" y="2271"/>
                      </a:cubicBezTo>
                      <a:lnTo>
                        <a:pt x="33388" y="12665"/>
                      </a:lnTo>
                      <a:cubicBezTo>
                        <a:pt x="17321" y="33050"/>
                        <a:pt x="16199" y="57965"/>
                        <a:pt x="29977" y="88757"/>
                      </a:cubicBezTo>
                      <a:close/>
                      <a:moveTo>
                        <a:pt x="23274" y="95206"/>
                      </a:moveTo>
                      <a:lnTo>
                        <a:pt x="31780" y="90040"/>
                      </a:lnTo>
                      <a:lnTo>
                        <a:pt x="32556" y="89568"/>
                      </a:lnTo>
                      <a:lnTo>
                        <a:pt x="32512" y="89474"/>
                      </a:lnTo>
                      <a:lnTo>
                        <a:pt x="32638" y="89505"/>
                      </a:lnTo>
                      <a:lnTo>
                        <a:pt x="33950" y="84340"/>
                      </a:lnTo>
                      <a:cubicBezTo>
                        <a:pt x="34888" y="87503"/>
                        <a:pt x="36079" y="90585"/>
                        <a:pt x="37512" y="93557"/>
                      </a:cubicBezTo>
                      <a:cubicBezTo>
                        <a:pt x="38380" y="95448"/>
                        <a:pt x="39386" y="97274"/>
                        <a:pt x="40520" y="99018"/>
                      </a:cubicBezTo>
                      <a:lnTo>
                        <a:pt x="34687" y="94998"/>
                      </a:lnTo>
                      <a:lnTo>
                        <a:pt x="34649" y="95048"/>
                      </a:lnTo>
                      <a:lnTo>
                        <a:pt x="34479" y="94734"/>
                      </a:lnTo>
                      <a:lnTo>
                        <a:pt x="33546" y="95363"/>
                      </a:lnTo>
                      <a:lnTo>
                        <a:pt x="26055" y="100226"/>
                      </a:lnTo>
                      <a:cubicBezTo>
                        <a:pt x="25714" y="99761"/>
                        <a:pt x="25323" y="99220"/>
                        <a:pt x="25058" y="98767"/>
                      </a:cubicBezTo>
                      <a:cubicBezTo>
                        <a:pt x="24403" y="97628"/>
                        <a:pt x="23583" y="95917"/>
                        <a:pt x="23274" y="95206"/>
                      </a:cubicBezTo>
                      <a:close/>
                      <a:moveTo>
                        <a:pt x="43875" y="119447"/>
                      </a:moveTo>
                      <a:cubicBezTo>
                        <a:pt x="42474" y="120762"/>
                        <a:pt x="40820" y="121778"/>
                        <a:pt x="39013" y="122436"/>
                      </a:cubicBezTo>
                      <a:cubicBezTo>
                        <a:pt x="32190" y="124713"/>
                        <a:pt x="24150" y="111142"/>
                        <a:pt x="21124" y="106034"/>
                      </a:cubicBezTo>
                      <a:lnTo>
                        <a:pt x="21035" y="105889"/>
                      </a:lnTo>
                      <a:lnTo>
                        <a:pt x="33735" y="97647"/>
                      </a:lnTo>
                      <a:cubicBezTo>
                        <a:pt x="35737" y="101210"/>
                        <a:pt x="38012" y="104613"/>
                        <a:pt x="40539" y="107827"/>
                      </a:cubicBezTo>
                      <a:cubicBezTo>
                        <a:pt x="42255" y="109819"/>
                        <a:pt x="43800" y="111954"/>
                        <a:pt x="45155" y="114206"/>
                      </a:cubicBezTo>
                      <a:cubicBezTo>
                        <a:pt x="45768" y="115200"/>
                        <a:pt x="46245" y="116270"/>
                        <a:pt x="46574" y="117390"/>
                      </a:cubicBezTo>
                      <a:lnTo>
                        <a:pt x="46574" y="117390"/>
                      </a:lnTo>
                      <a:cubicBezTo>
                        <a:pt x="45637" y="118025"/>
                        <a:pt x="44735" y="118712"/>
                        <a:pt x="43875" y="119447"/>
                      </a:cubicBezTo>
                      <a:close/>
                      <a:moveTo>
                        <a:pt x="183395" y="48886"/>
                      </a:moveTo>
                      <a:cubicBezTo>
                        <a:pt x="182941" y="31377"/>
                        <a:pt x="177272" y="14112"/>
                        <a:pt x="167448" y="271"/>
                      </a:cubicBezTo>
                      <a:lnTo>
                        <a:pt x="166609" y="862"/>
                      </a:lnTo>
                      <a:lnTo>
                        <a:pt x="166061" y="0"/>
                      </a:lnTo>
                      <a:lnTo>
                        <a:pt x="147995" y="11545"/>
                      </a:lnTo>
                      <a:lnTo>
                        <a:pt x="147030" y="12174"/>
                      </a:lnTo>
                      <a:lnTo>
                        <a:pt x="147604" y="12873"/>
                      </a:lnTo>
                      <a:lnTo>
                        <a:pt x="149350" y="20731"/>
                      </a:lnTo>
                      <a:lnTo>
                        <a:pt x="145245" y="22864"/>
                      </a:lnTo>
                      <a:lnTo>
                        <a:pt x="144419" y="23292"/>
                      </a:lnTo>
                      <a:lnTo>
                        <a:pt x="144363" y="23292"/>
                      </a:lnTo>
                      <a:lnTo>
                        <a:pt x="144363" y="23292"/>
                      </a:lnTo>
                      <a:lnTo>
                        <a:pt x="144142" y="23411"/>
                      </a:lnTo>
                      <a:lnTo>
                        <a:pt x="144520" y="23889"/>
                      </a:lnTo>
                      <a:lnTo>
                        <a:pt x="148884" y="40399"/>
                      </a:lnTo>
                      <a:lnTo>
                        <a:pt x="149186" y="41544"/>
                      </a:lnTo>
                      <a:lnTo>
                        <a:pt x="150277" y="41078"/>
                      </a:lnTo>
                      <a:lnTo>
                        <a:pt x="159610" y="37089"/>
                      </a:lnTo>
                      <a:cubicBezTo>
                        <a:pt x="162504" y="50302"/>
                        <a:pt x="160688" y="65106"/>
                        <a:pt x="154162" y="81760"/>
                      </a:cubicBezTo>
                      <a:lnTo>
                        <a:pt x="150120" y="80754"/>
                      </a:lnTo>
                      <a:lnTo>
                        <a:pt x="148436" y="80345"/>
                      </a:lnTo>
                      <a:lnTo>
                        <a:pt x="148436" y="80420"/>
                      </a:lnTo>
                      <a:lnTo>
                        <a:pt x="148386" y="80420"/>
                      </a:lnTo>
                      <a:cubicBezTo>
                        <a:pt x="147350" y="84646"/>
                        <a:pt x="145888" y="88757"/>
                        <a:pt x="144022" y="92689"/>
                      </a:cubicBezTo>
                      <a:cubicBezTo>
                        <a:pt x="142786" y="95314"/>
                        <a:pt x="141321" y="97825"/>
                        <a:pt x="139646" y="100195"/>
                      </a:cubicBezTo>
                      <a:lnTo>
                        <a:pt x="138259" y="102296"/>
                      </a:lnTo>
                      <a:lnTo>
                        <a:pt x="138353" y="102353"/>
                      </a:lnTo>
                      <a:lnTo>
                        <a:pt x="138278" y="102397"/>
                      </a:lnTo>
                      <a:lnTo>
                        <a:pt x="139129" y="103353"/>
                      </a:lnTo>
                      <a:lnTo>
                        <a:pt x="141613" y="106122"/>
                      </a:lnTo>
                      <a:lnTo>
                        <a:pt x="141203" y="106631"/>
                      </a:lnTo>
                      <a:cubicBezTo>
                        <a:pt x="139968" y="108263"/>
                        <a:pt x="138590" y="109784"/>
                        <a:pt x="137086" y="111174"/>
                      </a:cubicBezTo>
                      <a:lnTo>
                        <a:pt x="135825" y="112369"/>
                      </a:lnTo>
                      <a:cubicBezTo>
                        <a:pt x="134015" y="113753"/>
                        <a:pt x="132968" y="115578"/>
                        <a:pt x="133157" y="117031"/>
                      </a:cubicBezTo>
                      <a:cubicBezTo>
                        <a:pt x="133275" y="117896"/>
                        <a:pt x="133866" y="118624"/>
                        <a:pt x="134690" y="118919"/>
                      </a:cubicBezTo>
                      <a:cubicBezTo>
                        <a:pt x="135715" y="119361"/>
                        <a:pt x="136768" y="119736"/>
                        <a:pt x="137843" y="120039"/>
                      </a:cubicBezTo>
                      <a:cubicBezTo>
                        <a:pt x="138185" y="120127"/>
                        <a:pt x="138522" y="120236"/>
                        <a:pt x="138851" y="120366"/>
                      </a:cubicBezTo>
                      <a:lnTo>
                        <a:pt x="138959" y="120404"/>
                      </a:lnTo>
                      <a:lnTo>
                        <a:pt x="139072" y="120404"/>
                      </a:lnTo>
                      <a:lnTo>
                        <a:pt x="141172" y="120712"/>
                      </a:lnTo>
                      <a:cubicBezTo>
                        <a:pt x="144470" y="121222"/>
                        <a:pt x="145050" y="121240"/>
                        <a:pt x="149161" y="120007"/>
                      </a:cubicBezTo>
                      <a:cubicBezTo>
                        <a:pt x="156911" y="117692"/>
                        <a:pt x="161502" y="107625"/>
                        <a:pt x="161621" y="106952"/>
                      </a:cubicBezTo>
                      <a:lnTo>
                        <a:pt x="160612" y="106782"/>
                      </a:lnTo>
                      <a:lnTo>
                        <a:pt x="161148" y="105908"/>
                      </a:lnTo>
                      <a:lnTo>
                        <a:pt x="157472" y="103668"/>
                      </a:lnTo>
                      <a:cubicBezTo>
                        <a:pt x="158229" y="102598"/>
                        <a:pt x="159332" y="101000"/>
                        <a:pt x="160102" y="99736"/>
                      </a:cubicBezTo>
                      <a:cubicBezTo>
                        <a:pt x="160764" y="98641"/>
                        <a:pt x="161508" y="97062"/>
                        <a:pt x="161892" y="96225"/>
                      </a:cubicBezTo>
                      <a:lnTo>
                        <a:pt x="167568" y="99679"/>
                      </a:lnTo>
                      <a:lnTo>
                        <a:pt x="168406" y="100182"/>
                      </a:lnTo>
                      <a:lnTo>
                        <a:pt x="168949" y="99371"/>
                      </a:lnTo>
                      <a:cubicBezTo>
                        <a:pt x="178892" y="84443"/>
                        <a:pt x="183940" y="66802"/>
                        <a:pt x="183395" y="48886"/>
                      </a:cubicBezTo>
                      <a:close/>
                      <a:moveTo>
                        <a:pt x="149811" y="22770"/>
                      </a:moveTo>
                      <a:lnTo>
                        <a:pt x="151173" y="28885"/>
                      </a:lnTo>
                      <a:lnTo>
                        <a:pt x="147301" y="24078"/>
                      </a:lnTo>
                      <a:close/>
                      <a:moveTo>
                        <a:pt x="150567" y="16748"/>
                      </a:moveTo>
                      <a:cubicBezTo>
                        <a:pt x="153740" y="21225"/>
                        <a:pt x="156248" y="26135"/>
                        <a:pt x="158014" y="31326"/>
                      </a:cubicBezTo>
                      <a:lnTo>
                        <a:pt x="153922" y="31811"/>
                      </a:lnTo>
                      <a:close/>
                      <a:moveTo>
                        <a:pt x="150567" y="38769"/>
                      </a:moveTo>
                      <a:lnTo>
                        <a:pt x="147679" y="27828"/>
                      </a:lnTo>
                      <a:lnTo>
                        <a:pt x="152333" y="33604"/>
                      </a:lnTo>
                      <a:lnTo>
                        <a:pt x="152686" y="34044"/>
                      </a:lnTo>
                      <a:lnTo>
                        <a:pt x="153247" y="33981"/>
                      </a:lnTo>
                      <a:lnTo>
                        <a:pt x="158651" y="33352"/>
                      </a:lnTo>
                      <a:cubicBezTo>
                        <a:pt x="158822" y="33937"/>
                        <a:pt x="158979" y="34529"/>
                        <a:pt x="159137" y="35114"/>
                      </a:cubicBezTo>
                      <a:close/>
                      <a:moveTo>
                        <a:pt x="153405" y="83723"/>
                      </a:moveTo>
                      <a:cubicBezTo>
                        <a:pt x="153010" y="84697"/>
                        <a:pt x="152590" y="85674"/>
                        <a:pt x="152144" y="86655"/>
                      </a:cubicBezTo>
                      <a:lnTo>
                        <a:pt x="151274" y="83201"/>
                      </a:lnTo>
                      <a:close/>
                      <a:moveTo>
                        <a:pt x="141563" y="102969"/>
                      </a:moveTo>
                      <a:lnTo>
                        <a:pt x="145378" y="100874"/>
                      </a:lnTo>
                      <a:cubicBezTo>
                        <a:pt x="144633" y="102129"/>
                        <a:pt x="143818" y="103341"/>
                        <a:pt x="142938" y="104505"/>
                      </a:cubicBezTo>
                      <a:close/>
                      <a:moveTo>
                        <a:pt x="159364" y="107254"/>
                      </a:moveTo>
                      <a:cubicBezTo>
                        <a:pt x="158160" y="109771"/>
                        <a:pt x="154206" y="116446"/>
                        <a:pt x="148644" y="118120"/>
                      </a:cubicBezTo>
                      <a:cubicBezTo>
                        <a:pt x="144817" y="119259"/>
                        <a:pt x="144571" y="119221"/>
                        <a:pt x="141550" y="118749"/>
                      </a:cubicBezTo>
                      <a:lnTo>
                        <a:pt x="139532" y="118453"/>
                      </a:lnTo>
                      <a:cubicBezTo>
                        <a:pt x="139177" y="118318"/>
                        <a:pt x="138815" y="118202"/>
                        <a:pt x="138448" y="118107"/>
                      </a:cubicBezTo>
                      <a:cubicBezTo>
                        <a:pt x="137446" y="117822"/>
                        <a:pt x="136465" y="117471"/>
                        <a:pt x="135509" y="117057"/>
                      </a:cubicBezTo>
                      <a:cubicBezTo>
                        <a:pt x="135270" y="116962"/>
                        <a:pt x="135257" y="116861"/>
                        <a:pt x="135245" y="116786"/>
                      </a:cubicBezTo>
                      <a:cubicBezTo>
                        <a:pt x="135169" y="116157"/>
                        <a:pt x="135875" y="114936"/>
                        <a:pt x="137187" y="113955"/>
                      </a:cubicBezTo>
                      <a:lnTo>
                        <a:pt x="137237" y="113923"/>
                      </a:lnTo>
                      <a:lnTo>
                        <a:pt x="137281" y="113879"/>
                      </a:lnTo>
                      <a:lnTo>
                        <a:pt x="138542" y="112671"/>
                      </a:lnTo>
                      <a:cubicBezTo>
                        <a:pt x="140121" y="111220"/>
                        <a:pt x="141569" y="109632"/>
                        <a:pt x="142868" y="107927"/>
                      </a:cubicBezTo>
                      <a:cubicBezTo>
                        <a:pt x="144845" y="105577"/>
                        <a:pt x="146581" y="103035"/>
                        <a:pt x="148051" y="100340"/>
                      </a:cubicBezTo>
                      <a:close/>
                      <a:moveTo>
                        <a:pt x="158393" y="98741"/>
                      </a:moveTo>
                      <a:cubicBezTo>
                        <a:pt x="157636" y="100000"/>
                        <a:pt x="156501" y="101610"/>
                        <a:pt x="155763" y="102661"/>
                      </a:cubicBezTo>
                      <a:lnTo>
                        <a:pt x="148196" y="98043"/>
                      </a:lnTo>
                      <a:lnTo>
                        <a:pt x="147339" y="97521"/>
                      </a:lnTo>
                      <a:lnTo>
                        <a:pt x="147339" y="97477"/>
                      </a:lnTo>
                      <a:lnTo>
                        <a:pt x="147307" y="97477"/>
                      </a:lnTo>
                      <a:lnTo>
                        <a:pt x="147307" y="97477"/>
                      </a:lnTo>
                      <a:lnTo>
                        <a:pt x="147307" y="97508"/>
                      </a:lnTo>
                      <a:lnTo>
                        <a:pt x="142130" y="100365"/>
                      </a:lnTo>
                      <a:cubicBezTo>
                        <a:pt x="143578" y="98204"/>
                        <a:pt x="144844" y="95927"/>
                        <a:pt x="145914" y="93557"/>
                      </a:cubicBezTo>
                      <a:cubicBezTo>
                        <a:pt x="147340" y="90584"/>
                        <a:pt x="148525" y="87502"/>
                        <a:pt x="149458" y="84340"/>
                      </a:cubicBezTo>
                      <a:lnTo>
                        <a:pt x="150769" y="89505"/>
                      </a:lnTo>
                      <a:lnTo>
                        <a:pt x="150895" y="89474"/>
                      </a:lnTo>
                      <a:lnTo>
                        <a:pt x="150851" y="89568"/>
                      </a:lnTo>
                      <a:lnTo>
                        <a:pt x="151627" y="90040"/>
                      </a:lnTo>
                      <a:lnTo>
                        <a:pt x="160158" y="95206"/>
                      </a:lnTo>
                      <a:cubicBezTo>
                        <a:pt x="159629" y="96409"/>
                        <a:pt x="159037" y="97586"/>
                        <a:pt x="158387" y="98729"/>
                      </a:cubicBezTo>
                      <a:close/>
                      <a:moveTo>
                        <a:pt x="167851" y="97483"/>
                      </a:moveTo>
                      <a:lnTo>
                        <a:pt x="153481" y="88757"/>
                      </a:lnTo>
                      <a:cubicBezTo>
                        <a:pt x="167252" y="57965"/>
                        <a:pt x="166136" y="33050"/>
                        <a:pt x="150069" y="12665"/>
                      </a:cubicBezTo>
                      <a:lnTo>
                        <a:pt x="166344" y="2271"/>
                      </a:lnTo>
                      <a:cubicBezTo>
                        <a:pt x="175739" y="16073"/>
                        <a:pt x="180953" y="32283"/>
                        <a:pt x="181365" y="48962"/>
                      </a:cubicBezTo>
                      <a:cubicBezTo>
                        <a:pt x="181903" y="66125"/>
                        <a:pt x="177184" y="83045"/>
                        <a:pt x="167839" y="974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33EA68C6-95A9-6338-8E63-549D5AD264FE}"/>
                    </a:ext>
                  </a:extLst>
                </p:cNvPr>
                <p:cNvSpPr/>
                <p:nvPr/>
              </p:nvSpPr>
              <p:spPr>
                <a:xfrm>
                  <a:off x="8450354" y="3828855"/>
                  <a:ext cx="11924" cy="6786"/>
                </a:xfrm>
                <a:custGeom>
                  <a:avLst/>
                  <a:gdLst>
                    <a:gd name="connsiteX0" fmla="*/ 11925 w 11924"/>
                    <a:gd name="connsiteY0" fmla="*/ 3507 h 6786"/>
                    <a:gd name="connsiteX1" fmla="*/ 6079 w 11924"/>
                    <a:gd name="connsiteY1" fmla="*/ 2 h 6786"/>
                    <a:gd name="connsiteX2" fmla="*/ 0 w 11924"/>
                    <a:gd name="connsiteY2" fmla="*/ 3299 h 6786"/>
                    <a:gd name="connsiteX3" fmla="*/ 5758 w 11924"/>
                    <a:gd name="connsiteY3" fmla="*/ 6785 h 6786"/>
                    <a:gd name="connsiteX4" fmla="*/ 11925 w 11924"/>
                    <a:gd name="connsiteY4" fmla="*/ 3507 h 6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24" h="6786">
                      <a:moveTo>
                        <a:pt x="11925" y="3507"/>
                      </a:moveTo>
                      <a:cubicBezTo>
                        <a:pt x="11962" y="1317"/>
                        <a:pt x="9371" y="65"/>
                        <a:pt x="6079" y="2"/>
                      </a:cubicBezTo>
                      <a:cubicBezTo>
                        <a:pt x="2788" y="-61"/>
                        <a:pt x="38" y="1110"/>
                        <a:pt x="0" y="3299"/>
                      </a:cubicBezTo>
                      <a:cubicBezTo>
                        <a:pt x="-37" y="5489"/>
                        <a:pt x="2460" y="6728"/>
                        <a:pt x="5758" y="6785"/>
                      </a:cubicBezTo>
                      <a:cubicBezTo>
                        <a:pt x="9055" y="6841"/>
                        <a:pt x="11893" y="5696"/>
                        <a:pt x="11925" y="35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9DD2B2F4-3B66-9E91-D906-B51D544E5B9F}"/>
                    </a:ext>
                  </a:extLst>
                </p:cNvPr>
                <p:cNvSpPr/>
                <p:nvPr/>
              </p:nvSpPr>
              <p:spPr>
                <a:xfrm>
                  <a:off x="8423825" y="3830805"/>
                  <a:ext cx="11838" cy="6970"/>
                </a:xfrm>
                <a:custGeom>
                  <a:avLst/>
                  <a:gdLst>
                    <a:gd name="connsiteX0" fmla="*/ 32 w 11838"/>
                    <a:gd name="connsiteY0" fmla="*/ 4419 h 6970"/>
                    <a:gd name="connsiteX1" fmla="*/ 5329 w 11838"/>
                    <a:gd name="connsiteY1" fmla="*/ 147 h 6970"/>
                    <a:gd name="connsiteX2" fmla="*/ 11805 w 11838"/>
                    <a:gd name="connsiteY2" fmla="*/ 2563 h 6970"/>
                    <a:gd name="connsiteX3" fmla="*/ 6590 w 11838"/>
                    <a:gd name="connsiteY3" fmla="*/ 6810 h 6970"/>
                    <a:gd name="connsiteX4" fmla="*/ 32 w 11838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38" h="6970">
                      <a:moveTo>
                        <a:pt x="32" y="4419"/>
                      </a:moveTo>
                      <a:cubicBezTo>
                        <a:pt x="-308" y="2261"/>
                        <a:pt x="2082" y="644"/>
                        <a:pt x="5329" y="147"/>
                      </a:cubicBezTo>
                      <a:cubicBezTo>
                        <a:pt x="8577" y="-350"/>
                        <a:pt x="11465" y="399"/>
                        <a:pt x="11805" y="2563"/>
                      </a:cubicBezTo>
                      <a:cubicBezTo>
                        <a:pt x="12146" y="4728"/>
                        <a:pt x="9850" y="6294"/>
                        <a:pt x="6590" y="6810"/>
                      </a:cubicBezTo>
                      <a:cubicBezTo>
                        <a:pt x="3330" y="7326"/>
                        <a:pt x="354" y="6609"/>
                        <a:pt x="32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02CA50DC-7C7F-4442-E932-AAE6606556B0}"/>
                    </a:ext>
                  </a:extLst>
                </p:cNvPr>
                <p:cNvSpPr/>
                <p:nvPr/>
              </p:nvSpPr>
              <p:spPr>
                <a:xfrm>
                  <a:off x="8375747" y="3914961"/>
                  <a:ext cx="12457" cy="10769"/>
                </a:xfrm>
                <a:custGeom>
                  <a:avLst/>
                  <a:gdLst>
                    <a:gd name="connsiteX0" fmla="*/ 10087 w 12457"/>
                    <a:gd name="connsiteY0" fmla="*/ 3881 h 10769"/>
                    <a:gd name="connsiteX1" fmla="*/ 12268 w 12457"/>
                    <a:gd name="connsiteY1" fmla="*/ 4510 h 10769"/>
                    <a:gd name="connsiteX2" fmla="*/ 12338 w 12457"/>
                    <a:gd name="connsiteY2" fmla="*/ 3937 h 10769"/>
                    <a:gd name="connsiteX3" fmla="*/ 11449 w 12457"/>
                    <a:gd name="connsiteY3" fmla="*/ 2251 h 10769"/>
                    <a:gd name="connsiteX4" fmla="*/ 10673 w 12457"/>
                    <a:gd name="connsiteY4" fmla="*/ 508 h 10769"/>
                    <a:gd name="connsiteX5" fmla="*/ 10087 w 12457"/>
                    <a:gd name="connsiteY5" fmla="*/ 55 h 10769"/>
                    <a:gd name="connsiteX6" fmla="*/ 9191 w 12457"/>
                    <a:gd name="connsiteY6" fmla="*/ 2421 h 10769"/>
                    <a:gd name="connsiteX7" fmla="*/ 3031 w 12457"/>
                    <a:gd name="connsiteY7" fmla="*/ 5422 h 10769"/>
                    <a:gd name="connsiteX8" fmla="*/ 1996 w 12457"/>
                    <a:gd name="connsiteY8" fmla="*/ 5152 h 10769"/>
                    <a:gd name="connsiteX9" fmla="*/ 1492 w 12457"/>
                    <a:gd name="connsiteY9" fmla="*/ 4107 h 10769"/>
                    <a:gd name="connsiteX10" fmla="*/ 2217 w 12457"/>
                    <a:gd name="connsiteY10" fmla="*/ 1899 h 10769"/>
                    <a:gd name="connsiteX11" fmla="*/ 1441 w 12457"/>
                    <a:gd name="connsiteY11" fmla="*/ 2075 h 10769"/>
                    <a:gd name="connsiteX12" fmla="*/ 250 w 12457"/>
                    <a:gd name="connsiteY12" fmla="*/ 2817 h 10769"/>
                    <a:gd name="connsiteX13" fmla="*/ 23 w 12457"/>
                    <a:gd name="connsiteY13" fmla="*/ 3176 h 10769"/>
                    <a:gd name="connsiteX14" fmla="*/ 1914 w 12457"/>
                    <a:gd name="connsiteY14" fmla="*/ 6894 h 10769"/>
                    <a:gd name="connsiteX15" fmla="*/ 3693 w 12457"/>
                    <a:gd name="connsiteY15" fmla="*/ 10669 h 10769"/>
                    <a:gd name="connsiteX16" fmla="*/ 4121 w 12457"/>
                    <a:gd name="connsiteY16" fmla="*/ 10669 h 10769"/>
                    <a:gd name="connsiteX17" fmla="*/ 6013 w 12457"/>
                    <a:gd name="connsiteY17" fmla="*/ 9996 h 10769"/>
                    <a:gd name="connsiteX18" fmla="*/ 6404 w 12457"/>
                    <a:gd name="connsiteY18" fmla="*/ 9600 h 10769"/>
                    <a:gd name="connsiteX19" fmla="*/ 3882 w 12457"/>
                    <a:gd name="connsiteY19" fmla="*/ 8901 h 10769"/>
                    <a:gd name="connsiteX20" fmla="*/ 3384 w 12457"/>
                    <a:gd name="connsiteY20" fmla="*/ 7876 h 10769"/>
                    <a:gd name="connsiteX21" fmla="*/ 3806 w 12457"/>
                    <a:gd name="connsiteY21" fmla="*/ 6901 h 10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" h="10769">
                      <a:moveTo>
                        <a:pt x="10087" y="3881"/>
                      </a:moveTo>
                      <a:cubicBezTo>
                        <a:pt x="11713" y="3088"/>
                        <a:pt x="11732" y="4787"/>
                        <a:pt x="12268" y="4510"/>
                      </a:cubicBezTo>
                      <a:cubicBezTo>
                        <a:pt x="12565" y="4359"/>
                        <a:pt x="12451" y="4157"/>
                        <a:pt x="12338" y="3937"/>
                      </a:cubicBezTo>
                      <a:cubicBezTo>
                        <a:pt x="12104" y="3453"/>
                        <a:pt x="11859" y="3069"/>
                        <a:pt x="11449" y="2251"/>
                      </a:cubicBezTo>
                      <a:cubicBezTo>
                        <a:pt x="11039" y="1433"/>
                        <a:pt x="10906" y="993"/>
                        <a:pt x="10673" y="508"/>
                      </a:cubicBezTo>
                      <a:cubicBezTo>
                        <a:pt x="10490" y="150"/>
                        <a:pt x="10415" y="-121"/>
                        <a:pt x="10087" y="55"/>
                      </a:cubicBezTo>
                      <a:cubicBezTo>
                        <a:pt x="9759" y="231"/>
                        <a:pt x="10869" y="1609"/>
                        <a:pt x="9191" y="2421"/>
                      </a:cubicBezTo>
                      <a:lnTo>
                        <a:pt x="3031" y="5422"/>
                      </a:lnTo>
                      <a:cubicBezTo>
                        <a:pt x="2400" y="5743"/>
                        <a:pt x="2249" y="5649"/>
                        <a:pt x="1996" y="5152"/>
                      </a:cubicBezTo>
                      <a:lnTo>
                        <a:pt x="1492" y="4107"/>
                      </a:lnTo>
                      <a:cubicBezTo>
                        <a:pt x="748" y="2729"/>
                        <a:pt x="2450" y="2383"/>
                        <a:pt x="2217" y="1899"/>
                      </a:cubicBezTo>
                      <a:cubicBezTo>
                        <a:pt x="2059" y="1578"/>
                        <a:pt x="1587" y="1974"/>
                        <a:pt x="1441" y="2075"/>
                      </a:cubicBezTo>
                      <a:lnTo>
                        <a:pt x="250" y="2817"/>
                      </a:lnTo>
                      <a:cubicBezTo>
                        <a:pt x="124" y="2899"/>
                        <a:pt x="-66" y="2993"/>
                        <a:pt x="23" y="3176"/>
                      </a:cubicBezTo>
                      <a:cubicBezTo>
                        <a:pt x="578" y="4315"/>
                        <a:pt x="1032" y="5107"/>
                        <a:pt x="1914" y="6894"/>
                      </a:cubicBezTo>
                      <a:cubicBezTo>
                        <a:pt x="2797" y="8681"/>
                        <a:pt x="3138" y="9530"/>
                        <a:pt x="3693" y="10669"/>
                      </a:cubicBezTo>
                      <a:cubicBezTo>
                        <a:pt x="3787" y="10845"/>
                        <a:pt x="3976" y="10751"/>
                        <a:pt x="4121" y="10669"/>
                      </a:cubicBezTo>
                      <a:lnTo>
                        <a:pt x="6013" y="9996"/>
                      </a:lnTo>
                      <a:cubicBezTo>
                        <a:pt x="6196" y="9933"/>
                        <a:pt x="6530" y="9864"/>
                        <a:pt x="6404" y="9600"/>
                      </a:cubicBezTo>
                      <a:cubicBezTo>
                        <a:pt x="6139" y="9052"/>
                        <a:pt x="4512" y="10285"/>
                        <a:pt x="3882" y="8901"/>
                      </a:cubicBezTo>
                      <a:lnTo>
                        <a:pt x="3384" y="7876"/>
                      </a:lnTo>
                      <a:cubicBezTo>
                        <a:pt x="3138" y="7379"/>
                        <a:pt x="3150" y="7247"/>
                        <a:pt x="3806" y="6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B89B373C-AC37-9526-D98F-7C2699FDCFF7}"/>
                    </a:ext>
                  </a:extLst>
                </p:cNvPr>
                <p:cNvSpPr/>
                <p:nvPr/>
              </p:nvSpPr>
              <p:spPr>
                <a:xfrm>
                  <a:off x="8372369" y="3905066"/>
                  <a:ext cx="12078" cy="10019"/>
                </a:xfrm>
                <a:custGeom>
                  <a:avLst/>
                  <a:gdLst>
                    <a:gd name="connsiteX0" fmla="*/ 2764 w 12078"/>
                    <a:gd name="connsiteY0" fmla="*/ 6502 h 10019"/>
                    <a:gd name="connsiteX1" fmla="*/ 1269 w 12078"/>
                    <a:gd name="connsiteY1" fmla="*/ 5156 h 10019"/>
                    <a:gd name="connsiteX2" fmla="*/ 2366 w 12078"/>
                    <a:gd name="connsiteY2" fmla="*/ 2545 h 10019"/>
                    <a:gd name="connsiteX3" fmla="*/ 1635 w 12078"/>
                    <a:gd name="connsiteY3" fmla="*/ 2513 h 10019"/>
                    <a:gd name="connsiteX4" fmla="*/ 210 w 12078"/>
                    <a:gd name="connsiteY4" fmla="*/ 2979 h 10019"/>
                    <a:gd name="connsiteX5" fmla="*/ 8 w 12078"/>
                    <a:gd name="connsiteY5" fmla="*/ 3325 h 10019"/>
                    <a:gd name="connsiteX6" fmla="*/ 922 w 12078"/>
                    <a:gd name="connsiteY6" fmla="*/ 6288 h 10019"/>
                    <a:gd name="connsiteX7" fmla="*/ 1862 w 12078"/>
                    <a:gd name="connsiteY7" fmla="*/ 9793 h 10019"/>
                    <a:gd name="connsiteX8" fmla="*/ 2185 w 12078"/>
                    <a:gd name="connsiteY8" fmla="*/ 10015 h 10019"/>
                    <a:gd name="connsiteX9" fmla="*/ 2196 w 12078"/>
                    <a:gd name="connsiteY9" fmla="*/ 10013 h 10019"/>
                    <a:gd name="connsiteX10" fmla="*/ 3205 w 12078"/>
                    <a:gd name="connsiteY10" fmla="*/ 8125 h 10019"/>
                    <a:gd name="connsiteX11" fmla="*/ 10022 w 12078"/>
                    <a:gd name="connsiteY11" fmla="*/ 6169 h 10019"/>
                    <a:gd name="connsiteX12" fmla="*/ 11976 w 12078"/>
                    <a:gd name="connsiteY12" fmla="*/ 6691 h 10019"/>
                    <a:gd name="connsiteX13" fmla="*/ 12058 w 12078"/>
                    <a:gd name="connsiteY13" fmla="*/ 6395 h 10019"/>
                    <a:gd name="connsiteX14" fmla="*/ 11529 w 12078"/>
                    <a:gd name="connsiteY14" fmla="*/ 4734 h 10019"/>
                    <a:gd name="connsiteX15" fmla="*/ 10589 w 12078"/>
                    <a:gd name="connsiteY15" fmla="*/ 1286 h 10019"/>
                    <a:gd name="connsiteX16" fmla="*/ 7733 w 12078"/>
                    <a:gd name="connsiteY16" fmla="*/ 103 h 10019"/>
                    <a:gd name="connsiteX17" fmla="*/ 7449 w 12078"/>
                    <a:gd name="connsiteY17" fmla="*/ 349 h 10019"/>
                    <a:gd name="connsiteX18" fmla="*/ 10387 w 12078"/>
                    <a:gd name="connsiteY18" fmla="*/ 3356 h 10019"/>
                    <a:gd name="connsiteX19" fmla="*/ 9208 w 12078"/>
                    <a:gd name="connsiteY19" fmla="*/ 4652 h 10019"/>
                    <a:gd name="connsiteX20" fmla="*/ 7316 w 12078"/>
                    <a:gd name="connsiteY20" fmla="*/ 5193 h 10019"/>
                    <a:gd name="connsiteX21" fmla="*/ 6131 w 12078"/>
                    <a:gd name="connsiteY21" fmla="*/ 4935 h 10019"/>
                    <a:gd name="connsiteX22" fmla="*/ 5854 w 12078"/>
                    <a:gd name="connsiteY22" fmla="*/ 3960 h 10019"/>
                    <a:gd name="connsiteX23" fmla="*/ 7001 w 12078"/>
                    <a:gd name="connsiteY23" fmla="*/ 2073 h 10019"/>
                    <a:gd name="connsiteX24" fmla="*/ 6219 w 12078"/>
                    <a:gd name="connsiteY24" fmla="*/ 2073 h 10019"/>
                    <a:gd name="connsiteX25" fmla="*/ 3647 w 12078"/>
                    <a:gd name="connsiteY25" fmla="*/ 2916 h 10019"/>
                    <a:gd name="connsiteX26" fmla="*/ 3356 w 12078"/>
                    <a:gd name="connsiteY26" fmla="*/ 3268 h 10019"/>
                    <a:gd name="connsiteX27" fmla="*/ 5103 w 12078"/>
                    <a:gd name="connsiteY27" fmla="*/ 4306 h 10019"/>
                    <a:gd name="connsiteX28" fmla="*/ 5343 w 12078"/>
                    <a:gd name="connsiteY28" fmla="*/ 5131 h 10019"/>
                    <a:gd name="connsiteX29" fmla="*/ 4775 w 12078"/>
                    <a:gd name="connsiteY29" fmla="*/ 5904 h 1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078" h="10019">
                      <a:moveTo>
                        <a:pt x="2764" y="6502"/>
                      </a:moveTo>
                      <a:cubicBezTo>
                        <a:pt x="1761" y="6785"/>
                        <a:pt x="1730" y="6735"/>
                        <a:pt x="1269" y="5156"/>
                      </a:cubicBezTo>
                      <a:cubicBezTo>
                        <a:pt x="544" y="2639"/>
                        <a:pt x="2530" y="3161"/>
                        <a:pt x="2366" y="2545"/>
                      </a:cubicBezTo>
                      <a:cubicBezTo>
                        <a:pt x="2285" y="2243"/>
                        <a:pt x="1824" y="2444"/>
                        <a:pt x="1635" y="2513"/>
                      </a:cubicBezTo>
                      <a:lnTo>
                        <a:pt x="210" y="2979"/>
                      </a:lnTo>
                      <a:cubicBezTo>
                        <a:pt x="61" y="3022"/>
                        <a:pt x="-28" y="3174"/>
                        <a:pt x="8" y="3325"/>
                      </a:cubicBezTo>
                      <a:cubicBezTo>
                        <a:pt x="336" y="4476"/>
                        <a:pt x="639" y="5363"/>
                        <a:pt x="922" y="6288"/>
                      </a:cubicBezTo>
                      <a:cubicBezTo>
                        <a:pt x="1496" y="8295"/>
                        <a:pt x="1704" y="9258"/>
                        <a:pt x="1862" y="9793"/>
                      </a:cubicBezTo>
                      <a:cubicBezTo>
                        <a:pt x="1890" y="9943"/>
                        <a:pt x="2034" y="10042"/>
                        <a:pt x="2185" y="10015"/>
                      </a:cubicBezTo>
                      <a:cubicBezTo>
                        <a:pt x="2189" y="10015"/>
                        <a:pt x="2192" y="10013"/>
                        <a:pt x="2196" y="10013"/>
                      </a:cubicBezTo>
                      <a:cubicBezTo>
                        <a:pt x="2783" y="9843"/>
                        <a:pt x="1887" y="8497"/>
                        <a:pt x="3205" y="8125"/>
                      </a:cubicBezTo>
                      <a:lnTo>
                        <a:pt x="10022" y="6169"/>
                      </a:lnTo>
                      <a:cubicBezTo>
                        <a:pt x="11806" y="5659"/>
                        <a:pt x="11283" y="6880"/>
                        <a:pt x="11976" y="6691"/>
                      </a:cubicBezTo>
                      <a:cubicBezTo>
                        <a:pt x="12058" y="6659"/>
                        <a:pt x="12109" y="6565"/>
                        <a:pt x="12058" y="6395"/>
                      </a:cubicBezTo>
                      <a:cubicBezTo>
                        <a:pt x="11850" y="5672"/>
                        <a:pt x="11636" y="5137"/>
                        <a:pt x="11529" y="4734"/>
                      </a:cubicBezTo>
                      <a:cubicBezTo>
                        <a:pt x="11333" y="4105"/>
                        <a:pt x="11169" y="3281"/>
                        <a:pt x="10589" y="1286"/>
                      </a:cubicBezTo>
                      <a:cubicBezTo>
                        <a:pt x="10286" y="217"/>
                        <a:pt x="8868" y="-217"/>
                        <a:pt x="7733" y="103"/>
                      </a:cubicBezTo>
                      <a:cubicBezTo>
                        <a:pt x="7449" y="185"/>
                        <a:pt x="7436" y="292"/>
                        <a:pt x="7449" y="349"/>
                      </a:cubicBezTo>
                      <a:cubicBezTo>
                        <a:pt x="7594" y="846"/>
                        <a:pt x="9454" y="116"/>
                        <a:pt x="10387" y="3356"/>
                      </a:cubicBezTo>
                      <a:cubicBezTo>
                        <a:pt x="10652" y="4294"/>
                        <a:pt x="10110" y="4394"/>
                        <a:pt x="9208" y="4652"/>
                      </a:cubicBezTo>
                      <a:lnTo>
                        <a:pt x="7316" y="5193"/>
                      </a:lnTo>
                      <a:cubicBezTo>
                        <a:pt x="6465" y="5433"/>
                        <a:pt x="6301" y="5533"/>
                        <a:pt x="6131" y="4935"/>
                      </a:cubicBezTo>
                      <a:lnTo>
                        <a:pt x="5854" y="3960"/>
                      </a:lnTo>
                      <a:cubicBezTo>
                        <a:pt x="5463" y="2601"/>
                        <a:pt x="7115" y="2526"/>
                        <a:pt x="7001" y="2073"/>
                      </a:cubicBezTo>
                      <a:cubicBezTo>
                        <a:pt x="6900" y="1764"/>
                        <a:pt x="6371" y="1997"/>
                        <a:pt x="6219" y="2073"/>
                      </a:cubicBezTo>
                      <a:lnTo>
                        <a:pt x="3647" y="2916"/>
                      </a:lnTo>
                      <a:cubicBezTo>
                        <a:pt x="3256" y="3042"/>
                        <a:pt x="3325" y="3174"/>
                        <a:pt x="3356" y="3268"/>
                      </a:cubicBezTo>
                      <a:cubicBezTo>
                        <a:pt x="3426" y="3520"/>
                        <a:pt x="4788" y="3180"/>
                        <a:pt x="5103" y="4306"/>
                      </a:cubicBezTo>
                      <a:lnTo>
                        <a:pt x="5343" y="5131"/>
                      </a:lnTo>
                      <a:cubicBezTo>
                        <a:pt x="5513" y="5697"/>
                        <a:pt x="5400" y="5722"/>
                        <a:pt x="4775" y="590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1CB5A957-2068-C1BA-EF1D-FC2B62985F34}"/>
                    </a:ext>
                  </a:extLst>
                </p:cNvPr>
                <p:cNvSpPr/>
                <p:nvPr/>
              </p:nvSpPr>
              <p:spPr>
                <a:xfrm>
                  <a:off x="8370735" y="3898951"/>
                  <a:ext cx="6738" cy="5408"/>
                </a:xfrm>
                <a:custGeom>
                  <a:avLst/>
                  <a:gdLst>
                    <a:gd name="connsiteX0" fmla="*/ 4127 w 6738"/>
                    <a:gd name="connsiteY0" fmla="*/ 5357 h 5408"/>
                    <a:gd name="connsiteX1" fmla="*/ 6706 w 6738"/>
                    <a:gd name="connsiteY1" fmla="*/ 2274 h 5408"/>
                    <a:gd name="connsiteX2" fmla="*/ 4751 w 6738"/>
                    <a:gd name="connsiteY2" fmla="*/ 2 h 5408"/>
                    <a:gd name="connsiteX3" fmla="*/ 4587 w 6738"/>
                    <a:gd name="connsiteY3" fmla="*/ 166 h 5408"/>
                    <a:gd name="connsiteX4" fmla="*/ 5646 w 6738"/>
                    <a:gd name="connsiteY4" fmla="*/ 1701 h 5408"/>
                    <a:gd name="connsiteX5" fmla="*/ 2903 w 6738"/>
                    <a:gd name="connsiteY5" fmla="*/ 4168 h 5408"/>
                    <a:gd name="connsiteX6" fmla="*/ 696 w 6738"/>
                    <a:gd name="connsiteY6" fmla="*/ 3217 h 5408"/>
                    <a:gd name="connsiteX7" fmla="*/ 1749 w 6738"/>
                    <a:gd name="connsiteY7" fmla="*/ 1903 h 5408"/>
                    <a:gd name="connsiteX8" fmla="*/ 1945 w 6738"/>
                    <a:gd name="connsiteY8" fmla="*/ 1701 h 5408"/>
                    <a:gd name="connsiteX9" fmla="*/ 879 w 6738"/>
                    <a:gd name="connsiteY9" fmla="*/ 846 h 5408"/>
                    <a:gd name="connsiteX10" fmla="*/ 22 w 6738"/>
                    <a:gd name="connsiteY10" fmla="*/ 2733 h 5408"/>
                    <a:gd name="connsiteX11" fmla="*/ 4127 w 6738"/>
                    <a:gd name="connsiteY11" fmla="*/ 5357 h 5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38" h="5408">
                      <a:moveTo>
                        <a:pt x="4127" y="5357"/>
                      </a:moveTo>
                      <a:cubicBezTo>
                        <a:pt x="5836" y="5086"/>
                        <a:pt x="6945" y="3803"/>
                        <a:pt x="6706" y="2274"/>
                      </a:cubicBezTo>
                      <a:cubicBezTo>
                        <a:pt x="6491" y="890"/>
                        <a:pt x="5123" y="-54"/>
                        <a:pt x="4751" y="2"/>
                      </a:cubicBezTo>
                      <a:cubicBezTo>
                        <a:pt x="4587" y="2"/>
                        <a:pt x="4581" y="109"/>
                        <a:pt x="4587" y="166"/>
                      </a:cubicBezTo>
                      <a:cubicBezTo>
                        <a:pt x="4625" y="380"/>
                        <a:pt x="5520" y="908"/>
                        <a:pt x="5646" y="1701"/>
                      </a:cubicBezTo>
                      <a:cubicBezTo>
                        <a:pt x="5848" y="2960"/>
                        <a:pt x="4341" y="3941"/>
                        <a:pt x="2903" y="4168"/>
                      </a:cubicBezTo>
                      <a:cubicBezTo>
                        <a:pt x="1976" y="4319"/>
                        <a:pt x="860" y="4256"/>
                        <a:pt x="696" y="3217"/>
                      </a:cubicBezTo>
                      <a:cubicBezTo>
                        <a:pt x="583" y="2494"/>
                        <a:pt x="1056" y="2186"/>
                        <a:pt x="1749" y="1903"/>
                      </a:cubicBezTo>
                      <a:cubicBezTo>
                        <a:pt x="1850" y="1865"/>
                        <a:pt x="1970" y="1821"/>
                        <a:pt x="1945" y="1701"/>
                      </a:cubicBezTo>
                      <a:cubicBezTo>
                        <a:pt x="1907" y="1468"/>
                        <a:pt x="1144" y="801"/>
                        <a:pt x="879" y="846"/>
                      </a:cubicBezTo>
                      <a:cubicBezTo>
                        <a:pt x="3" y="984"/>
                        <a:pt x="-48" y="2261"/>
                        <a:pt x="22" y="2733"/>
                      </a:cubicBezTo>
                      <a:cubicBezTo>
                        <a:pt x="312" y="4532"/>
                        <a:pt x="2115" y="5671"/>
                        <a:pt x="4127" y="53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CD407E71-92BB-8AC5-073E-756179E7BAA5}"/>
                    </a:ext>
                  </a:extLst>
                </p:cNvPr>
                <p:cNvSpPr/>
                <p:nvPr/>
              </p:nvSpPr>
              <p:spPr>
                <a:xfrm>
                  <a:off x="8370000" y="3885577"/>
                  <a:ext cx="10770" cy="11174"/>
                </a:xfrm>
                <a:custGeom>
                  <a:avLst/>
                  <a:gdLst>
                    <a:gd name="connsiteX0" fmla="*/ 1595 w 10770"/>
                    <a:gd name="connsiteY0" fmla="*/ 1435 h 11174"/>
                    <a:gd name="connsiteX1" fmla="*/ 177 w 10770"/>
                    <a:gd name="connsiteY1" fmla="*/ 453 h 11174"/>
                    <a:gd name="connsiteX2" fmla="*/ 0 w 10770"/>
                    <a:gd name="connsiteY2" fmla="*/ 736 h 11174"/>
                    <a:gd name="connsiteX3" fmla="*/ 63 w 10770"/>
                    <a:gd name="connsiteY3" fmla="*/ 2542 h 11174"/>
                    <a:gd name="connsiteX4" fmla="*/ 0 w 10770"/>
                    <a:gd name="connsiteY4" fmla="*/ 4297 h 11174"/>
                    <a:gd name="connsiteX5" fmla="*/ 246 w 10770"/>
                    <a:gd name="connsiteY5" fmla="*/ 4612 h 11174"/>
                    <a:gd name="connsiteX6" fmla="*/ 1810 w 10770"/>
                    <a:gd name="connsiteY6" fmla="*/ 3114 h 11174"/>
                    <a:gd name="connsiteX7" fmla="*/ 3941 w 10770"/>
                    <a:gd name="connsiteY7" fmla="*/ 3114 h 11174"/>
                    <a:gd name="connsiteX8" fmla="*/ 4628 w 10770"/>
                    <a:gd name="connsiteY8" fmla="*/ 3586 h 11174"/>
                    <a:gd name="connsiteX9" fmla="*/ 4628 w 10770"/>
                    <a:gd name="connsiteY9" fmla="*/ 7638 h 11174"/>
                    <a:gd name="connsiteX10" fmla="*/ 3998 w 10770"/>
                    <a:gd name="connsiteY10" fmla="*/ 7978 h 11174"/>
                    <a:gd name="connsiteX11" fmla="*/ 1614 w 10770"/>
                    <a:gd name="connsiteY11" fmla="*/ 7978 h 11174"/>
                    <a:gd name="connsiteX12" fmla="*/ 259 w 10770"/>
                    <a:gd name="connsiteY12" fmla="*/ 6902 h 11174"/>
                    <a:gd name="connsiteX13" fmla="*/ 32 w 10770"/>
                    <a:gd name="connsiteY13" fmla="*/ 7223 h 11174"/>
                    <a:gd name="connsiteX14" fmla="*/ 95 w 10770"/>
                    <a:gd name="connsiteY14" fmla="*/ 8978 h 11174"/>
                    <a:gd name="connsiteX15" fmla="*/ 32 w 10770"/>
                    <a:gd name="connsiteY15" fmla="*/ 10501 h 11174"/>
                    <a:gd name="connsiteX16" fmla="*/ 277 w 10770"/>
                    <a:gd name="connsiteY16" fmla="*/ 11174 h 11174"/>
                    <a:gd name="connsiteX17" fmla="*/ 1841 w 10770"/>
                    <a:gd name="connsiteY17" fmla="*/ 9633 h 11174"/>
                    <a:gd name="connsiteX18" fmla="*/ 8601 w 10770"/>
                    <a:gd name="connsiteY18" fmla="*/ 9633 h 11174"/>
                    <a:gd name="connsiteX19" fmla="*/ 10543 w 10770"/>
                    <a:gd name="connsiteY19" fmla="*/ 10790 h 11174"/>
                    <a:gd name="connsiteX20" fmla="*/ 10770 w 10770"/>
                    <a:gd name="connsiteY20" fmla="*/ 10488 h 11174"/>
                    <a:gd name="connsiteX21" fmla="*/ 10713 w 10770"/>
                    <a:gd name="connsiteY21" fmla="*/ 8664 h 11174"/>
                    <a:gd name="connsiteX22" fmla="*/ 10770 w 10770"/>
                    <a:gd name="connsiteY22" fmla="*/ 6675 h 11174"/>
                    <a:gd name="connsiteX23" fmla="*/ 10562 w 10770"/>
                    <a:gd name="connsiteY23" fmla="*/ 6267 h 11174"/>
                    <a:gd name="connsiteX24" fmla="*/ 8670 w 10770"/>
                    <a:gd name="connsiteY24" fmla="*/ 7959 h 11174"/>
                    <a:gd name="connsiteX25" fmla="*/ 6262 w 10770"/>
                    <a:gd name="connsiteY25" fmla="*/ 7959 h 11174"/>
                    <a:gd name="connsiteX26" fmla="*/ 5448 w 10770"/>
                    <a:gd name="connsiteY26" fmla="*/ 7286 h 11174"/>
                    <a:gd name="connsiteX27" fmla="*/ 5448 w 10770"/>
                    <a:gd name="connsiteY27" fmla="*/ 3649 h 11174"/>
                    <a:gd name="connsiteX28" fmla="*/ 6249 w 10770"/>
                    <a:gd name="connsiteY28" fmla="*/ 3096 h 11174"/>
                    <a:gd name="connsiteX29" fmla="*/ 8986 w 10770"/>
                    <a:gd name="connsiteY29" fmla="*/ 3096 h 11174"/>
                    <a:gd name="connsiteX30" fmla="*/ 10575 w 10770"/>
                    <a:gd name="connsiteY30" fmla="*/ 4090 h 11174"/>
                    <a:gd name="connsiteX31" fmla="*/ 10739 w 10770"/>
                    <a:gd name="connsiteY31" fmla="*/ 3813 h 11174"/>
                    <a:gd name="connsiteX32" fmla="*/ 10682 w 10770"/>
                    <a:gd name="connsiteY32" fmla="*/ 2095 h 11174"/>
                    <a:gd name="connsiteX33" fmla="*/ 10739 w 10770"/>
                    <a:gd name="connsiteY33" fmla="*/ 283 h 11174"/>
                    <a:gd name="connsiteX34" fmla="*/ 10562 w 10770"/>
                    <a:gd name="connsiteY34" fmla="*/ 0 h 11174"/>
                    <a:gd name="connsiteX35" fmla="*/ 8601 w 10770"/>
                    <a:gd name="connsiteY35" fmla="*/ 1416 h 1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0770" h="11174">
                      <a:moveTo>
                        <a:pt x="1595" y="1435"/>
                      </a:moveTo>
                      <a:cubicBezTo>
                        <a:pt x="107" y="1435"/>
                        <a:pt x="757" y="453"/>
                        <a:pt x="177" y="453"/>
                      </a:cubicBezTo>
                      <a:cubicBezTo>
                        <a:pt x="50" y="453"/>
                        <a:pt x="0" y="503"/>
                        <a:pt x="0" y="736"/>
                      </a:cubicBezTo>
                      <a:cubicBezTo>
                        <a:pt x="0" y="1328"/>
                        <a:pt x="63" y="1831"/>
                        <a:pt x="63" y="2542"/>
                      </a:cubicBezTo>
                      <a:cubicBezTo>
                        <a:pt x="63" y="3385"/>
                        <a:pt x="0" y="3737"/>
                        <a:pt x="0" y="4297"/>
                      </a:cubicBezTo>
                      <a:cubicBezTo>
                        <a:pt x="0" y="4486"/>
                        <a:pt x="0" y="4612"/>
                        <a:pt x="246" y="4612"/>
                      </a:cubicBezTo>
                      <a:cubicBezTo>
                        <a:pt x="687" y="4612"/>
                        <a:pt x="139" y="3114"/>
                        <a:pt x="1810" y="3114"/>
                      </a:cubicBezTo>
                      <a:lnTo>
                        <a:pt x="3941" y="3114"/>
                      </a:lnTo>
                      <a:cubicBezTo>
                        <a:pt x="4282" y="3114"/>
                        <a:pt x="4628" y="3190"/>
                        <a:pt x="4628" y="3586"/>
                      </a:cubicBezTo>
                      <a:lnTo>
                        <a:pt x="4628" y="7638"/>
                      </a:lnTo>
                      <a:cubicBezTo>
                        <a:pt x="4628" y="7921"/>
                        <a:pt x="4433" y="7978"/>
                        <a:pt x="3998" y="7978"/>
                      </a:cubicBezTo>
                      <a:lnTo>
                        <a:pt x="1614" y="7978"/>
                      </a:lnTo>
                      <a:cubicBezTo>
                        <a:pt x="259" y="7978"/>
                        <a:pt x="700" y="6902"/>
                        <a:pt x="259" y="6902"/>
                      </a:cubicBezTo>
                      <a:cubicBezTo>
                        <a:pt x="114" y="6902"/>
                        <a:pt x="32" y="7028"/>
                        <a:pt x="32" y="7223"/>
                      </a:cubicBezTo>
                      <a:cubicBezTo>
                        <a:pt x="32" y="7619"/>
                        <a:pt x="95" y="8160"/>
                        <a:pt x="95" y="8978"/>
                      </a:cubicBezTo>
                      <a:cubicBezTo>
                        <a:pt x="95" y="9689"/>
                        <a:pt x="32" y="10092"/>
                        <a:pt x="32" y="10501"/>
                      </a:cubicBezTo>
                      <a:cubicBezTo>
                        <a:pt x="32" y="10759"/>
                        <a:pt x="32" y="11174"/>
                        <a:pt x="277" y="11174"/>
                      </a:cubicBezTo>
                      <a:cubicBezTo>
                        <a:pt x="851" y="11174"/>
                        <a:pt x="189" y="9633"/>
                        <a:pt x="1841" y="9633"/>
                      </a:cubicBezTo>
                      <a:lnTo>
                        <a:pt x="8601" y="9633"/>
                      </a:lnTo>
                      <a:cubicBezTo>
                        <a:pt x="10493" y="9633"/>
                        <a:pt x="9938" y="10790"/>
                        <a:pt x="10543" y="10790"/>
                      </a:cubicBezTo>
                      <a:cubicBezTo>
                        <a:pt x="10745" y="10790"/>
                        <a:pt x="10770" y="10652"/>
                        <a:pt x="10770" y="10488"/>
                      </a:cubicBezTo>
                      <a:cubicBezTo>
                        <a:pt x="10770" y="9809"/>
                        <a:pt x="10713" y="9230"/>
                        <a:pt x="10713" y="8664"/>
                      </a:cubicBezTo>
                      <a:cubicBezTo>
                        <a:pt x="10713" y="7682"/>
                        <a:pt x="10770" y="7235"/>
                        <a:pt x="10770" y="6675"/>
                      </a:cubicBezTo>
                      <a:cubicBezTo>
                        <a:pt x="10770" y="6241"/>
                        <a:pt x="10650" y="6267"/>
                        <a:pt x="10562" y="6267"/>
                      </a:cubicBezTo>
                      <a:cubicBezTo>
                        <a:pt x="10013" y="6267"/>
                        <a:pt x="10562" y="7959"/>
                        <a:pt x="8670" y="7959"/>
                      </a:cubicBezTo>
                      <a:lnTo>
                        <a:pt x="6262" y="7959"/>
                      </a:lnTo>
                      <a:cubicBezTo>
                        <a:pt x="5631" y="7959"/>
                        <a:pt x="5448" y="7915"/>
                        <a:pt x="5448" y="7286"/>
                      </a:cubicBezTo>
                      <a:lnTo>
                        <a:pt x="5448" y="3649"/>
                      </a:lnTo>
                      <a:cubicBezTo>
                        <a:pt x="5448" y="3020"/>
                        <a:pt x="5612" y="3096"/>
                        <a:pt x="6249" y="3096"/>
                      </a:cubicBezTo>
                      <a:lnTo>
                        <a:pt x="8986" y="3096"/>
                      </a:lnTo>
                      <a:cubicBezTo>
                        <a:pt x="10449" y="3096"/>
                        <a:pt x="10045" y="4090"/>
                        <a:pt x="10575" y="4090"/>
                      </a:cubicBezTo>
                      <a:cubicBezTo>
                        <a:pt x="10682" y="4090"/>
                        <a:pt x="10739" y="4002"/>
                        <a:pt x="10739" y="3813"/>
                      </a:cubicBezTo>
                      <a:cubicBezTo>
                        <a:pt x="10739" y="3121"/>
                        <a:pt x="10682" y="2554"/>
                        <a:pt x="10682" y="2095"/>
                      </a:cubicBezTo>
                      <a:cubicBezTo>
                        <a:pt x="10682" y="1636"/>
                        <a:pt x="10739" y="736"/>
                        <a:pt x="10739" y="283"/>
                      </a:cubicBezTo>
                      <a:cubicBezTo>
                        <a:pt x="10739" y="107"/>
                        <a:pt x="10739" y="0"/>
                        <a:pt x="10562" y="0"/>
                      </a:cubicBezTo>
                      <a:cubicBezTo>
                        <a:pt x="9932" y="0"/>
                        <a:pt x="10562" y="1416"/>
                        <a:pt x="8601" y="141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7DA362EA-3D7D-A709-AE04-07E962900B17}"/>
                    </a:ext>
                  </a:extLst>
                </p:cNvPr>
                <p:cNvSpPr/>
                <p:nvPr/>
              </p:nvSpPr>
              <p:spPr>
                <a:xfrm>
                  <a:off x="8370056" y="3872912"/>
                  <a:ext cx="11743" cy="11582"/>
                </a:xfrm>
                <a:custGeom>
                  <a:avLst/>
                  <a:gdLst>
                    <a:gd name="connsiteX0" fmla="*/ 8791 w 11743"/>
                    <a:gd name="connsiteY0" fmla="*/ 10092 h 11582"/>
                    <a:gd name="connsiteX1" fmla="*/ 10531 w 11743"/>
                    <a:gd name="connsiteY1" fmla="*/ 11583 h 11582"/>
                    <a:gd name="connsiteX2" fmla="*/ 10752 w 11743"/>
                    <a:gd name="connsiteY2" fmla="*/ 11180 h 11582"/>
                    <a:gd name="connsiteX3" fmla="*/ 10815 w 11743"/>
                    <a:gd name="connsiteY3" fmla="*/ 10004 h 11582"/>
                    <a:gd name="connsiteX4" fmla="*/ 11036 w 11743"/>
                    <a:gd name="connsiteY4" fmla="*/ 8406 h 11582"/>
                    <a:gd name="connsiteX5" fmla="*/ 10891 w 11743"/>
                    <a:gd name="connsiteY5" fmla="*/ 7871 h 11582"/>
                    <a:gd name="connsiteX6" fmla="*/ 8129 w 11743"/>
                    <a:gd name="connsiteY6" fmla="*/ 9349 h 11582"/>
                    <a:gd name="connsiteX7" fmla="*/ 2983 w 11743"/>
                    <a:gd name="connsiteY7" fmla="*/ 8871 h 11582"/>
                    <a:gd name="connsiteX8" fmla="*/ 2750 w 11743"/>
                    <a:gd name="connsiteY8" fmla="*/ 8733 h 11582"/>
                    <a:gd name="connsiteX9" fmla="*/ 2964 w 11743"/>
                    <a:gd name="connsiteY9" fmla="*/ 8513 h 11582"/>
                    <a:gd name="connsiteX10" fmla="*/ 11502 w 11743"/>
                    <a:gd name="connsiteY10" fmla="*/ 2762 h 11582"/>
                    <a:gd name="connsiteX11" fmla="*/ 11742 w 11743"/>
                    <a:gd name="connsiteY11" fmla="*/ 2429 h 11582"/>
                    <a:gd name="connsiteX12" fmla="*/ 11307 w 11743"/>
                    <a:gd name="connsiteY12" fmla="*/ 2221 h 11582"/>
                    <a:gd name="connsiteX13" fmla="*/ 2819 w 11743"/>
                    <a:gd name="connsiteY13" fmla="*/ 1321 h 11582"/>
                    <a:gd name="connsiteX14" fmla="*/ 1256 w 11743"/>
                    <a:gd name="connsiteY14" fmla="*/ 0 h 11582"/>
                    <a:gd name="connsiteX15" fmla="*/ 1029 w 11743"/>
                    <a:gd name="connsiteY15" fmla="*/ 239 h 11582"/>
                    <a:gd name="connsiteX16" fmla="*/ 940 w 11743"/>
                    <a:gd name="connsiteY16" fmla="*/ 1699 h 11582"/>
                    <a:gd name="connsiteX17" fmla="*/ 732 w 11743"/>
                    <a:gd name="connsiteY17" fmla="*/ 3240 h 11582"/>
                    <a:gd name="connsiteX18" fmla="*/ 966 w 11743"/>
                    <a:gd name="connsiteY18" fmla="*/ 3479 h 11582"/>
                    <a:gd name="connsiteX19" fmla="*/ 2737 w 11743"/>
                    <a:gd name="connsiteY19" fmla="*/ 1988 h 11582"/>
                    <a:gd name="connsiteX20" fmla="*/ 7782 w 11743"/>
                    <a:gd name="connsiteY20" fmla="*/ 2492 h 11582"/>
                    <a:gd name="connsiteX21" fmla="*/ 8324 w 11743"/>
                    <a:gd name="connsiteY21" fmla="*/ 2655 h 11582"/>
                    <a:gd name="connsiteX22" fmla="*/ 7896 w 11743"/>
                    <a:gd name="connsiteY22" fmla="*/ 3039 h 11582"/>
                    <a:gd name="connsiteX23" fmla="*/ 675 w 11743"/>
                    <a:gd name="connsiteY23" fmla="*/ 7833 h 11582"/>
                    <a:gd name="connsiteX24" fmla="*/ 221 w 11743"/>
                    <a:gd name="connsiteY24" fmla="*/ 8311 h 11582"/>
                    <a:gd name="connsiteX25" fmla="*/ 146 w 11743"/>
                    <a:gd name="connsiteY25" fmla="*/ 9740 h 11582"/>
                    <a:gd name="connsiteX26" fmla="*/ 1 w 11743"/>
                    <a:gd name="connsiteY26" fmla="*/ 10495 h 11582"/>
                    <a:gd name="connsiteX27" fmla="*/ 221 w 11743"/>
                    <a:gd name="connsiteY27" fmla="*/ 10752 h 11582"/>
                    <a:gd name="connsiteX28" fmla="*/ 240 w 11743"/>
                    <a:gd name="connsiteY28" fmla="*/ 10752 h 11582"/>
                    <a:gd name="connsiteX29" fmla="*/ 3046 w 11743"/>
                    <a:gd name="connsiteY29" fmla="*/ 9494 h 1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743" h="11582">
                      <a:moveTo>
                        <a:pt x="8791" y="10092"/>
                      </a:moveTo>
                      <a:cubicBezTo>
                        <a:pt x="10336" y="10243"/>
                        <a:pt x="9926" y="11526"/>
                        <a:pt x="10531" y="11583"/>
                      </a:cubicBezTo>
                      <a:cubicBezTo>
                        <a:pt x="10790" y="11583"/>
                        <a:pt x="10739" y="11331"/>
                        <a:pt x="10752" y="11180"/>
                      </a:cubicBezTo>
                      <a:cubicBezTo>
                        <a:pt x="10790" y="10815"/>
                        <a:pt x="10752" y="10438"/>
                        <a:pt x="10815" y="10004"/>
                      </a:cubicBezTo>
                      <a:cubicBezTo>
                        <a:pt x="10878" y="9570"/>
                        <a:pt x="10973" y="9073"/>
                        <a:pt x="11036" y="8406"/>
                      </a:cubicBezTo>
                      <a:cubicBezTo>
                        <a:pt x="11036" y="8230"/>
                        <a:pt x="11105" y="7890"/>
                        <a:pt x="10891" y="7871"/>
                      </a:cubicBezTo>
                      <a:cubicBezTo>
                        <a:pt x="10178" y="7802"/>
                        <a:pt x="11036" y="9639"/>
                        <a:pt x="8129" y="9349"/>
                      </a:cubicBezTo>
                      <a:lnTo>
                        <a:pt x="2983" y="8871"/>
                      </a:lnTo>
                      <a:cubicBezTo>
                        <a:pt x="2845" y="8871"/>
                        <a:pt x="2744" y="8821"/>
                        <a:pt x="2750" y="8733"/>
                      </a:cubicBezTo>
                      <a:cubicBezTo>
                        <a:pt x="2756" y="8645"/>
                        <a:pt x="2845" y="8594"/>
                        <a:pt x="2964" y="8513"/>
                      </a:cubicBezTo>
                      <a:lnTo>
                        <a:pt x="11502" y="2762"/>
                      </a:lnTo>
                      <a:cubicBezTo>
                        <a:pt x="11622" y="2674"/>
                        <a:pt x="11723" y="2624"/>
                        <a:pt x="11742" y="2429"/>
                      </a:cubicBezTo>
                      <a:cubicBezTo>
                        <a:pt x="11761" y="2234"/>
                        <a:pt x="11641" y="2259"/>
                        <a:pt x="11307" y="2221"/>
                      </a:cubicBezTo>
                      <a:lnTo>
                        <a:pt x="2819" y="1321"/>
                      </a:lnTo>
                      <a:cubicBezTo>
                        <a:pt x="1230" y="1164"/>
                        <a:pt x="1703" y="63"/>
                        <a:pt x="1256" y="0"/>
                      </a:cubicBezTo>
                      <a:cubicBezTo>
                        <a:pt x="1205" y="0"/>
                        <a:pt x="1060" y="0"/>
                        <a:pt x="1029" y="239"/>
                      </a:cubicBezTo>
                      <a:cubicBezTo>
                        <a:pt x="1029" y="359"/>
                        <a:pt x="1029" y="868"/>
                        <a:pt x="940" y="1699"/>
                      </a:cubicBezTo>
                      <a:cubicBezTo>
                        <a:pt x="852" y="2529"/>
                        <a:pt x="745" y="3026"/>
                        <a:pt x="732" y="3240"/>
                      </a:cubicBezTo>
                      <a:cubicBezTo>
                        <a:pt x="720" y="3454"/>
                        <a:pt x="858" y="3473"/>
                        <a:pt x="966" y="3479"/>
                      </a:cubicBezTo>
                      <a:cubicBezTo>
                        <a:pt x="1464" y="3536"/>
                        <a:pt x="1356" y="1850"/>
                        <a:pt x="2737" y="1988"/>
                      </a:cubicBezTo>
                      <a:lnTo>
                        <a:pt x="7782" y="2492"/>
                      </a:lnTo>
                      <a:cubicBezTo>
                        <a:pt x="8154" y="2523"/>
                        <a:pt x="8337" y="2573"/>
                        <a:pt x="8324" y="2655"/>
                      </a:cubicBezTo>
                      <a:cubicBezTo>
                        <a:pt x="8312" y="2737"/>
                        <a:pt x="8129" y="2882"/>
                        <a:pt x="7896" y="3039"/>
                      </a:cubicBezTo>
                      <a:lnTo>
                        <a:pt x="675" y="7833"/>
                      </a:lnTo>
                      <a:cubicBezTo>
                        <a:pt x="360" y="8047"/>
                        <a:pt x="272" y="7871"/>
                        <a:pt x="221" y="8311"/>
                      </a:cubicBezTo>
                      <a:cubicBezTo>
                        <a:pt x="152" y="9029"/>
                        <a:pt x="177" y="9387"/>
                        <a:pt x="146" y="9740"/>
                      </a:cubicBezTo>
                      <a:cubicBezTo>
                        <a:pt x="114" y="10092"/>
                        <a:pt x="32" y="10237"/>
                        <a:pt x="1" y="10495"/>
                      </a:cubicBezTo>
                      <a:cubicBezTo>
                        <a:pt x="-10" y="10626"/>
                        <a:pt x="89" y="10741"/>
                        <a:pt x="221" y="10752"/>
                      </a:cubicBezTo>
                      <a:cubicBezTo>
                        <a:pt x="227" y="10752"/>
                        <a:pt x="234" y="10752"/>
                        <a:pt x="240" y="10752"/>
                      </a:cubicBezTo>
                      <a:cubicBezTo>
                        <a:pt x="966" y="10828"/>
                        <a:pt x="139" y="9205"/>
                        <a:pt x="3046" y="94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D3E4302D-2156-5049-63C5-CC8465F24847}"/>
                    </a:ext>
                  </a:extLst>
                </p:cNvPr>
                <p:cNvSpPr/>
                <p:nvPr/>
              </p:nvSpPr>
              <p:spPr>
                <a:xfrm>
                  <a:off x="8371700" y="3866199"/>
                  <a:ext cx="11374" cy="5719"/>
                </a:xfrm>
                <a:custGeom>
                  <a:avLst/>
                  <a:gdLst>
                    <a:gd name="connsiteX0" fmla="*/ 2203 w 11374"/>
                    <a:gd name="connsiteY0" fmla="*/ 1296 h 5719"/>
                    <a:gd name="connsiteX1" fmla="*/ 1037 w 11374"/>
                    <a:gd name="connsiteY1" fmla="*/ 0 h 5719"/>
                    <a:gd name="connsiteX2" fmla="*/ 722 w 11374"/>
                    <a:gd name="connsiteY2" fmla="*/ 428 h 5719"/>
                    <a:gd name="connsiteX3" fmla="*/ 419 w 11374"/>
                    <a:gd name="connsiteY3" fmla="*/ 2158 h 5719"/>
                    <a:gd name="connsiteX4" fmla="*/ 41 w 11374"/>
                    <a:gd name="connsiteY4" fmla="*/ 3649 h 5719"/>
                    <a:gd name="connsiteX5" fmla="*/ 154 w 11374"/>
                    <a:gd name="connsiteY5" fmla="*/ 4146 h 5719"/>
                    <a:gd name="connsiteX6" fmla="*/ 1926 w 11374"/>
                    <a:gd name="connsiteY6" fmla="*/ 2951 h 5719"/>
                    <a:gd name="connsiteX7" fmla="*/ 9045 w 11374"/>
                    <a:gd name="connsiteY7" fmla="*/ 4461 h 5719"/>
                    <a:gd name="connsiteX8" fmla="*/ 10388 w 11374"/>
                    <a:gd name="connsiteY8" fmla="*/ 5719 h 5719"/>
                    <a:gd name="connsiteX9" fmla="*/ 10596 w 11374"/>
                    <a:gd name="connsiteY9" fmla="*/ 5612 h 5719"/>
                    <a:gd name="connsiteX10" fmla="*/ 10855 w 11374"/>
                    <a:gd name="connsiteY10" fmla="*/ 4108 h 5719"/>
                    <a:gd name="connsiteX11" fmla="*/ 11347 w 11374"/>
                    <a:gd name="connsiteY11" fmla="*/ 2095 h 5719"/>
                    <a:gd name="connsiteX12" fmla="*/ 11214 w 11374"/>
                    <a:gd name="connsiteY12" fmla="*/ 1617 h 5719"/>
                    <a:gd name="connsiteX13" fmla="*/ 9278 w 11374"/>
                    <a:gd name="connsiteY13" fmla="*/ 2768 h 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" h="5719">
                      <a:moveTo>
                        <a:pt x="2203" y="1296"/>
                      </a:moveTo>
                      <a:cubicBezTo>
                        <a:pt x="791" y="988"/>
                        <a:pt x="1573" y="107"/>
                        <a:pt x="1037" y="0"/>
                      </a:cubicBezTo>
                      <a:cubicBezTo>
                        <a:pt x="860" y="0"/>
                        <a:pt x="810" y="0"/>
                        <a:pt x="722" y="428"/>
                      </a:cubicBezTo>
                      <a:cubicBezTo>
                        <a:pt x="570" y="1183"/>
                        <a:pt x="520" y="1686"/>
                        <a:pt x="419" y="2158"/>
                      </a:cubicBezTo>
                      <a:cubicBezTo>
                        <a:pt x="318" y="2630"/>
                        <a:pt x="148" y="3133"/>
                        <a:pt x="41" y="3649"/>
                      </a:cubicBezTo>
                      <a:cubicBezTo>
                        <a:pt x="41" y="3769"/>
                        <a:pt x="-104" y="4096"/>
                        <a:pt x="154" y="4146"/>
                      </a:cubicBezTo>
                      <a:cubicBezTo>
                        <a:pt x="671" y="4259"/>
                        <a:pt x="577" y="2661"/>
                        <a:pt x="1926" y="2951"/>
                      </a:cubicBezTo>
                      <a:lnTo>
                        <a:pt x="9045" y="4461"/>
                      </a:lnTo>
                      <a:cubicBezTo>
                        <a:pt x="10458" y="4757"/>
                        <a:pt x="9871" y="5637"/>
                        <a:pt x="10388" y="5719"/>
                      </a:cubicBezTo>
                      <a:cubicBezTo>
                        <a:pt x="10464" y="5719"/>
                        <a:pt x="10571" y="5719"/>
                        <a:pt x="10596" y="5612"/>
                      </a:cubicBezTo>
                      <a:cubicBezTo>
                        <a:pt x="10666" y="5266"/>
                        <a:pt x="10729" y="4681"/>
                        <a:pt x="10855" y="4108"/>
                      </a:cubicBezTo>
                      <a:cubicBezTo>
                        <a:pt x="11082" y="3064"/>
                        <a:pt x="11239" y="2586"/>
                        <a:pt x="11347" y="2095"/>
                      </a:cubicBezTo>
                      <a:cubicBezTo>
                        <a:pt x="11416" y="1787"/>
                        <a:pt x="11347" y="1655"/>
                        <a:pt x="11214" y="1617"/>
                      </a:cubicBezTo>
                      <a:cubicBezTo>
                        <a:pt x="10735" y="1516"/>
                        <a:pt x="11101" y="3158"/>
                        <a:pt x="9278" y="276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E6FDDEA9-E9DF-6FE9-994F-4536E24352AB}"/>
                    </a:ext>
                  </a:extLst>
                </p:cNvPr>
                <p:cNvSpPr/>
                <p:nvPr/>
              </p:nvSpPr>
              <p:spPr>
                <a:xfrm>
                  <a:off x="8374910" y="3854956"/>
                  <a:ext cx="10837" cy="10336"/>
                </a:xfrm>
                <a:custGeom>
                  <a:avLst/>
                  <a:gdLst>
                    <a:gd name="connsiteX0" fmla="*/ 2153 w 10837"/>
                    <a:gd name="connsiteY0" fmla="*/ 0 h 10336"/>
                    <a:gd name="connsiteX1" fmla="*/ 2008 w 10837"/>
                    <a:gd name="connsiteY1" fmla="*/ 120 h 10336"/>
                    <a:gd name="connsiteX2" fmla="*/ 2304 w 10837"/>
                    <a:gd name="connsiteY2" fmla="*/ 749 h 10336"/>
                    <a:gd name="connsiteX3" fmla="*/ 324 w 10837"/>
                    <a:gd name="connsiteY3" fmla="*/ 3322 h 10336"/>
                    <a:gd name="connsiteX4" fmla="*/ 4108 w 10837"/>
                    <a:gd name="connsiteY4" fmla="*/ 9947 h 10336"/>
                    <a:gd name="connsiteX5" fmla="*/ 10495 w 10837"/>
                    <a:gd name="connsiteY5" fmla="*/ 7462 h 10336"/>
                    <a:gd name="connsiteX6" fmla="*/ 9360 w 10837"/>
                    <a:gd name="connsiteY6" fmla="*/ 2372 h 10336"/>
                    <a:gd name="connsiteX7" fmla="*/ 9133 w 10837"/>
                    <a:gd name="connsiteY7" fmla="*/ 2492 h 10336"/>
                    <a:gd name="connsiteX8" fmla="*/ 9764 w 10837"/>
                    <a:gd name="connsiteY8" fmla="*/ 6367 h 10336"/>
                    <a:gd name="connsiteX9" fmla="*/ 3635 w 10837"/>
                    <a:gd name="connsiteY9" fmla="*/ 7978 h 10336"/>
                    <a:gd name="connsiteX10" fmla="*/ 873 w 10837"/>
                    <a:gd name="connsiteY10" fmla="*/ 3574 h 10336"/>
                    <a:gd name="connsiteX11" fmla="*/ 4707 w 10837"/>
                    <a:gd name="connsiteY11" fmla="*/ 1328 h 10336"/>
                    <a:gd name="connsiteX12" fmla="*/ 5337 w 10837"/>
                    <a:gd name="connsiteY12" fmla="*/ 1133 h 10336"/>
                    <a:gd name="connsiteX13" fmla="*/ 4934 w 10837"/>
                    <a:gd name="connsiteY13" fmla="*/ 799 h 1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837" h="10336">
                      <a:moveTo>
                        <a:pt x="2153" y="0"/>
                      </a:moveTo>
                      <a:cubicBezTo>
                        <a:pt x="2084" y="0"/>
                        <a:pt x="2033" y="57"/>
                        <a:pt x="2008" y="120"/>
                      </a:cubicBezTo>
                      <a:cubicBezTo>
                        <a:pt x="1939" y="302"/>
                        <a:pt x="2399" y="491"/>
                        <a:pt x="2304" y="749"/>
                      </a:cubicBezTo>
                      <a:cubicBezTo>
                        <a:pt x="2159" y="1139"/>
                        <a:pt x="917" y="1781"/>
                        <a:pt x="324" y="3322"/>
                      </a:cubicBezTo>
                      <a:cubicBezTo>
                        <a:pt x="-937" y="6524"/>
                        <a:pt x="1724" y="9035"/>
                        <a:pt x="4108" y="9947"/>
                      </a:cubicBezTo>
                      <a:cubicBezTo>
                        <a:pt x="5218" y="10375"/>
                        <a:pt x="9064" y="11205"/>
                        <a:pt x="10495" y="7462"/>
                      </a:cubicBezTo>
                      <a:cubicBezTo>
                        <a:pt x="11536" y="4757"/>
                        <a:pt x="9922" y="2592"/>
                        <a:pt x="9360" y="2372"/>
                      </a:cubicBezTo>
                      <a:cubicBezTo>
                        <a:pt x="9266" y="2357"/>
                        <a:pt x="9174" y="2406"/>
                        <a:pt x="9133" y="2492"/>
                      </a:cubicBezTo>
                      <a:cubicBezTo>
                        <a:pt x="9001" y="2819"/>
                        <a:pt x="10527" y="4379"/>
                        <a:pt x="9764" y="6367"/>
                      </a:cubicBezTo>
                      <a:cubicBezTo>
                        <a:pt x="8831" y="8796"/>
                        <a:pt x="5634" y="8739"/>
                        <a:pt x="3635" y="7978"/>
                      </a:cubicBezTo>
                      <a:cubicBezTo>
                        <a:pt x="1743" y="7248"/>
                        <a:pt x="148" y="5461"/>
                        <a:pt x="873" y="3574"/>
                      </a:cubicBezTo>
                      <a:cubicBezTo>
                        <a:pt x="1434" y="2095"/>
                        <a:pt x="3105" y="1447"/>
                        <a:pt x="4707" y="1328"/>
                      </a:cubicBezTo>
                      <a:cubicBezTo>
                        <a:pt x="4928" y="1328"/>
                        <a:pt x="5255" y="1328"/>
                        <a:pt x="5337" y="1133"/>
                      </a:cubicBezTo>
                      <a:cubicBezTo>
                        <a:pt x="5419" y="937"/>
                        <a:pt x="5079" y="843"/>
                        <a:pt x="4934" y="79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93702090-1777-146B-B583-DD023FCD1E36}"/>
                    </a:ext>
                  </a:extLst>
                </p:cNvPr>
                <p:cNvSpPr/>
                <p:nvPr/>
              </p:nvSpPr>
              <p:spPr>
                <a:xfrm>
                  <a:off x="8389584" y="3986734"/>
                  <a:ext cx="21034" cy="26146"/>
                </a:xfrm>
                <a:custGeom>
                  <a:avLst/>
                  <a:gdLst>
                    <a:gd name="connsiteX0" fmla="*/ 20987 w 21034"/>
                    <a:gd name="connsiteY0" fmla="*/ 1296 h 26146"/>
                    <a:gd name="connsiteX1" fmla="*/ 20804 w 21034"/>
                    <a:gd name="connsiteY1" fmla="*/ 38 h 26146"/>
                    <a:gd name="connsiteX2" fmla="*/ 19593 w 21034"/>
                    <a:gd name="connsiteY2" fmla="*/ 705 h 26146"/>
                    <a:gd name="connsiteX3" fmla="*/ 3199 w 21034"/>
                    <a:gd name="connsiteY3" fmla="*/ 14402 h 26146"/>
                    <a:gd name="connsiteX4" fmla="*/ 46 w 21034"/>
                    <a:gd name="connsiteY4" fmla="*/ 15446 h 26146"/>
                    <a:gd name="connsiteX5" fmla="*/ 676 w 21034"/>
                    <a:gd name="connsiteY5" fmla="*/ 16182 h 26146"/>
                    <a:gd name="connsiteX6" fmla="*/ 3161 w 21034"/>
                    <a:gd name="connsiteY6" fmla="*/ 17296 h 26146"/>
                    <a:gd name="connsiteX7" fmla="*/ 5683 w 21034"/>
                    <a:gd name="connsiteY7" fmla="*/ 18724 h 26146"/>
                    <a:gd name="connsiteX8" fmla="*/ 7316 w 21034"/>
                    <a:gd name="connsiteY8" fmla="*/ 19051 h 26146"/>
                    <a:gd name="connsiteX9" fmla="*/ 5570 w 21034"/>
                    <a:gd name="connsiteY9" fmla="*/ 15144 h 26146"/>
                    <a:gd name="connsiteX10" fmla="*/ 7316 w 21034"/>
                    <a:gd name="connsiteY10" fmla="*/ 13150 h 26146"/>
                    <a:gd name="connsiteX11" fmla="*/ 10028 w 21034"/>
                    <a:gd name="connsiteY11" fmla="*/ 11986 h 26146"/>
                    <a:gd name="connsiteX12" fmla="*/ 15444 w 21034"/>
                    <a:gd name="connsiteY12" fmla="*/ 14735 h 26146"/>
                    <a:gd name="connsiteX13" fmla="*/ 15905 w 21034"/>
                    <a:gd name="connsiteY13" fmla="*/ 18183 h 26146"/>
                    <a:gd name="connsiteX14" fmla="*/ 15413 w 21034"/>
                    <a:gd name="connsiteY14" fmla="*/ 20366 h 26146"/>
                    <a:gd name="connsiteX15" fmla="*/ 12298 w 21034"/>
                    <a:gd name="connsiteY15" fmla="*/ 21656 h 26146"/>
                    <a:gd name="connsiteX16" fmla="*/ 12972 w 21034"/>
                    <a:gd name="connsiteY16" fmla="*/ 22430 h 26146"/>
                    <a:gd name="connsiteX17" fmla="*/ 16062 w 21034"/>
                    <a:gd name="connsiteY17" fmla="*/ 23852 h 26146"/>
                    <a:gd name="connsiteX18" fmla="*/ 19543 w 21034"/>
                    <a:gd name="connsiteY18" fmla="*/ 25777 h 26146"/>
                    <a:gd name="connsiteX19" fmla="*/ 20760 w 21034"/>
                    <a:gd name="connsiteY19" fmla="*/ 25847 h 26146"/>
                    <a:gd name="connsiteX20" fmla="*/ 19348 w 21034"/>
                    <a:gd name="connsiteY20" fmla="*/ 22770 h 26146"/>
                    <a:gd name="connsiteX21" fmla="*/ 16680 w 21034"/>
                    <a:gd name="connsiteY21" fmla="*/ 11709 h 26146"/>
                    <a:gd name="connsiteX22" fmla="*/ 16441 w 21034"/>
                    <a:gd name="connsiteY22" fmla="*/ 12930 h 26146"/>
                    <a:gd name="connsiteX23" fmla="*/ 15425 w 21034"/>
                    <a:gd name="connsiteY23" fmla="*/ 12741 h 26146"/>
                    <a:gd name="connsiteX24" fmla="*/ 11686 w 21034"/>
                    <a:gd name="connsiteY24" fmla="*/ 10853 h 26146"/>
                    <a:gd name="connsiteX25" fmla="*/ 10936 w 21034"/>
                    <a:gd name="connsiteY25" fmla="*/ 10149 h 26146"/>
                    <a:gd name="connsiteX26" fmla="*/ 11787 w 21034"/>
                    <a:gd name="connsiteY26" fmla="*/ 9230 h 26146"/>
                    <a:gd name="connsiteX27" fmla="*/ 16516 w 21034"/>
                    <a:gd name="connsiteY27" fmla="*/ 5191 h 26146"/>
                    <a:gd name="connsiteX28" fmla="*/ 16995 w 21034"/>
                    <a:gd name="connsiteY28" fmla="*/ 4996 h 26146"/>
                    <a:gd name="connsiteX29" fmla="*/ 17096 w 21034"/>
                    <a:gd name="connsiteY29" fmla="*/ 5342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1034" h="26146">
                      <a:moveTo>
                        <a:pt x="20987" y="1296"/>
                      </a:moveTo>
                      <a:cubicBezTo>
                        <a:pt x="21075" y="252"/>
                        <a:pt x="21056" y="158"/>
                        <a:pt x="20804" y="38"/>
                      </a:cubicBezTo>
                      <a:cubicBezTo>
                        <a:pt x="20445" y="-138"/>
                        <a:pt x="20029" y="334"/>
                        <a:pt x="19593" y="705"/>
                      </a:cubicBezTo>
                      <a:lnTo>
                        <a:pt x="3199" y="14402"/>
                      </a:lnTo>
                      <a:cubicBezTo>
                        <a:pt x="1679" y="15660"/>
                        <a:pt x="374" y="14773"/>
                        <a:pt x="46" y="15446"/>
                      </a:cubicBezTo>
                      <a:cubicBezTo>
                        <a:pt x="-150" y="15818"/>
                        <a:pt x="323" y="15987"/>
                        <a:pt x="676" y="16182"/>
                      </a:cubicBezTo>
                      <a:cubicBezTo>
                        <a:pt x="1477" y="16591"/>
                        <a:pt x="2335" y="16875"/>
                        <a:pt x="3161" y="17296"/>
                      </a:cubicBezTo>
                      <a:cubicBezTo>
                        <a:pt x="3987" y="17718"/>
                        <a:pt x="4807" y="18284"/>
                        <a:pt x="5683" y="18724"/>
                      </a:cubicBezTo>
                      <a:cubicBezTo>
                        <a:pt x="6257" y="19020"/>
                        <a:pt x="7007" y="19655"/>
                        <a:pt x="7316" y="19051"/>
                      </a:cubicBezTo>
                      <a:cubicBezTo>
                        <a:pt x="7713" y="18271"/>
                        <a:pt x="4504" y="17227"/>
                        <a:pt x="5570" y="15144"/>
                      </a:cubicBezTo>
                      <a:cubicBezTo>
                        <a:pt x="6056" y="14402"/>
                        <a:pt x="6644" y="13731"/>
                        <a:pt x="7316" y="13150"/>
                      </a:cubicBezTo>
                      <a:cubicBezTo>
                        <a:pt x="8924" y="11571"/>
                        <a:pt x="9561" y="11741"/>
                        <a:pt x="10028" y="11986"/>
                      </a:cubicBezTo>
                      <a:lnTo>
                        <a:pt x="15444" y="14735"/>
                      </a:lnTo>
                      <a:cubicBezTo>
                        <a:pt x="16163" y="15100"/>
                        <a:pt x="16151" y="15459"/>
                        <a:pt x="15905" y="18183"/>
                      </a:cubicBezTo>
                      <a:cubicBezTo>
                        <a:pt x="15885" y="18936"/>
                        <a:pt x="15718" y="19678"/>
                        <a:pt x="15413" y="20366"/>
                      </a:cubicBezTo>
                      <a:cubicBezTo>
                        <a:pt x="14517" y="22128"/>
                        <a:pt x="12727" y="20813"/>
                        <a:pt x="12298" y="21656"/>
                      </a:cubicBezTo>
                      <a:cubicBezTo>
                        <a:pt x="12083" y="22059"/>
                        <a:pt x="12474" y="22185"/>
                        <a:pt x="12972" y="22430"/>
                      </a:cubicBezTo>
                      <a:cubicBezTo>
                        <a:pt x="13767" y="22845"/>
                        <a:pt x="14864" y="23242"/>
                        <a:pt x="16062" y="23852"/>
                      </a:cubicBezTo>
                      <a:cubicBezTo>
                        <a:pt x="17866" y="24783"/>
                        <a:pt x="18553" y="25268"/>
                        <a:pt x="19543" y="25777"/>
                      </a:cubicBezTo>
                      <a:cubicBezTo>
                        <a:pt x="20293" y="26155"/>
                        <a:pt x="20508" y="26344"/>
                        <a:pt x="20760" y="25847"/>
                      </a:cubicBezTo>
                      <a:cubicBezTo>
                        <a:pt x="21239" y="24896"/>
                        <a:pt x="19184" y="25268"/>
                        <a:pt x="19348" y="22770"/>
                      </a:cubicBezTo>
                      <a:close/>
                      <a:moveTo>
                        <a:pt x="16680" y="11709"/>
                      </a:moveTo>
                      <a:cubicBezTo>
                        <a:pt x="16680" y="12128"/>
                        <a:pt x="16599" y="12542"/>
                        <a:pt x="16441" y="12930"/>
                      </a:cubicBezTo>
                      <a:cubicBezTo>
                        <a:pt x="16296" y="13213"/>
                        <a:pt x="15924" y="12986"/>
                        <a:pt x="15425" y="12741"/>
                      </a:cubicBezTo>
                      <a:lnTo>
                        <a:pt x="11686" y="10853"/>
                      </a:lnTo>
                      <a:cubicBezTo>
                        <a:pt x="11188" y="10602"/>
                        <a:pt x="10791" y="10432"/>
                        <a:pt x="10936" y="10149"/>
                      </a:cubicBezTo>
                      <a:cubicBezTo>
                        <a:pt x="11151" y="9786"/>
                        <a:pt x="11441" y="9473"/>
                        <a:pt x="11787" y="9230"/>
                      </a:cubicBezTo>
                      <a:lnTo>
                        <a:pt x="16516" y="5191"/>
                      </a:lnTo>
                      <a:cubicBezTo>
                        <a:pt x="16813" y="4946"/>
                        <a:pt x="16939" y="4971"/>
                        <a:pt x="16995" y="4996"/>
                      </a:cubicBezTo>
                      <a:cubicBezTo>
                        <a:pt x="17052" y="5021"/>
                        <a:pt x="17046" y="4996"/>
                        <a:pt x="17096" y="53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128D27AF-BBA2-8D26-87C5-F2AC69ECCD5B}"/>
                    </a:ext>
                  </a:extLst>
                </p:cNvPr>
                <p:cNvSpPr/>
                <p:nvPr/>
              </p:nvSpPr>
              <p:spPr>
                <a:xfrm>
                  <a:off x="8517290" y="3976940"/>
                  <a:ext cx="23698" cy="25511"/>
                </a:xfrm>
                <a:custGeom>
                  <a:avLst/>
                  <a:gdLst>
                    <a:gd name="connsiteX0" fmla="*/ 23551 w 23698"/>
                    <a:gd name="connsiteY0" fmla="*/ 10977 h 25511"/>
                    <a:gd name="connsiteX1" fmla="*/ 20152 w 23698"/>
                    <a:gd name="connsiteY1" fmla="*/ 10977 h 25511"/>
                    <a:gd name="connsiteX2" fmla="*/ 1329 w 23698"/>
                    <a:gd name="connsiteY2" fmla="*/ 464 h 25511"/>
                    <a:gd name="connsiteX3" fmla="*/ 106 w 23698"/>
                    <a:gd name="connsiteY3" fmla="*/ 99 h 25511"/>
                    <a:gd name="connsiteX4" fmla="*/ 200 w 23698"/>
                    <a:gd name="connsiteY4" fmla="*/ 1464 h 25511"/>
                    <a:gd name="connsiteX5" fmla="*/ 5718 w 23698"/>
                    <a:gd name="connsiteY5" fmla="*/ 22069 h 25511"/>
                    <a:gd name="connsiteX6" fmla="*/ 5327 w 23698"/>
                    <a:gd name="connsiteY6" fmla="*/ 25372 h 25511"/>
                    <a:gd name="connsiteX7" fmla="*/ 6279 w 23698"/>
                    <a:gd name="connsiteY7" fmla="*/ 25083 h 25511"/>
                    <a:gd name="connsiteX8" fmla="*/ 8335 w 23698"/>
                    <a:gd name="connsiteY8" fmla="*/ 23309 h 25511"/>
                    <a:gd name="connsiteX9" fmla="*/ 10706 w 23698"/>
                    <a:gd name="connsiteY9" fmla="*/ 21635 h 25511"/>
                    <a:gd name="connsiteX10" fmla="*/ 11690 w 23698"/>
                    <a:gd name="connsiteY10" fmla="*/ 20289 h 25511"/>
                    <a:gd name="connsiteX11" fmla="*/ 7402 w 23698"/>
                    <a:gd name="connsiteY11" fmla="*/ 20220 h 25511"/>
                    <a:gd name="connsiteX12" fmla="*/ 6336 w 23698"/>
                    <a:gd name="connsiteY12" fmla="*/ 17797 h 25511"/>
                    <a:gd name="connsiteX13" fmla="*/ 6412 w 23698"/>
                    <a:gd name="connsiteY13" fmla="*/ 14853 h 25511"/>
                    <a:gd name="connsiteX14" fmla="*/ 11210 w 23698"/>
                    <a:gd name="connsiteY14" fmla="*/ 11116 h 25511"/>
                    <a:gd name="connsiteX15" fmla="*/ 14527 w 23698"/>
                    <a:gd name="connsiteY15" fmla="*/ 12154 h 25511"/>
                    <a:gd name="connsiteX16" fmla="*/ 16286 w 23698"/>
                    <a:gd name="connsiteY16" fmla="*/ 13500 h 25511"/>
                    <a:gd name="connsiteX17" fmla="*/ 16141 w 23698"/>
                    <a:gd name="connsiteY17" fmla="*/ 16866 h 25511"/>
                    <a:gd name="connsiteX18" fmla="*/ 17138 w 23698"/>
                    <a:gd name="connsiteY18" fmla="*/ 16577 h 25511"/>
                    <a:gd name="connsiteX19" fmla="*/ 19736 w 23698"/>
                    <a:gd name="connsiteY19" fmla="*/ 14394 h 25511"/>
                    <a:gd name="connsiteX20" fmla="*/ 22952 w 23698"/>
                    <a:gd name="connsiteY20" fmla="*/ 12053 h 25511"/>
                    <a:gd name="connsiteX21" fmla="*/ 23551 w 23698"/>
                    <a:gd name="connsiteY21" fmla="*/ 10977 h 25511"/>
                    <a:gd name="connsiteX22" fmla="*/ 9350 w 23698"/>
                    <a:gd name="connsiteY22" fmla="*/ 10298 h 25511"/>
                    <a:gd name="connsiteX23" fmla="*/ 6040 w 23698"/>
                    <a:gd name="connsiteY23" fmla="*/ 12877 h 25511"/>
                    <a:gd name="connsiteX24" fmla="*/ 5081 w 23698"/>
                    <a:gd name="connsiteY24" fmla="*/ 13255 h 25511"/>
                    <a:gd name="connsiteX25" fmla="*/ 4608 w 23698"/>
                    <a:gd name="connsiteY25" fmla="*/ 12097 h 25511"/>
                    <a:gd name="connsiteX26" fmla="*/ 2962 w 23698"/>
                    <a:gd name="connsiteY26" fmla="*/ 6139 h 25511"/>
                    <a:gd name="connsiteX27" fmla="*/ 2962 w 23698"/>
                    <a:gd name="connsiteY27" fmla="*/ 5623 h 25511"/>
                    <a:gd name="connsiteX28" fmla="*/ 3328 w 23698"/>
                    <a:gd name="connsiteY28" fmla="*/ 5680 h 25511"/>
                    <a:gd name="connsiteX29" fmla="*/ 8934 w 23698"/>
                    <a:gd name="connsiteY29" fmla="*/ 8750 h 25511"/>
                    <a:gd name="connsiteX30" fmla="*/ 9949 w 23698"/>
                    <a:gd name="connsiteY30" fmla="*/ 9492 h 25511"/>
                    <a:gd name="connsiteX31" fmla="*/ 9350 w 23698"/>
                    <a:gd name="connsiteY31" fmla="*/ 10298 h 25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3698" h="25511">
                      <a:moveTo>
                        <a:pt x="23551" y="10977"/>
                      </a:moveTo>
                      <a:cubicBezTo>
                        <a:pt x="22920" y="10140"/>
                        <a:pt x="22359" y="12160"/>
                        <a:pt x="20152" y="10977"/>
                      </a:cubicBezTo>
                      <a:lnTo>
                        <a:pt x="1329" y="464"/>
                      </a:lnTo>
                      <a:cubicBezTo>
                        <a:pt x="421" y="-65"/>
                        <a:pt x="327" y="-71"/>
                        <a:pt x="106" y="99"/>
                      </a:cubicBezTo>
                      <a:cubicBezTo>
                        <a:pt x="-115" y="269"/>
                        <a:pt x="55" y="923"/>
                        <a:pt x="200" y="1464"/>
                      </a:cubicBezTo>
                      <a:lnTo>
                        <a:pt x="5718" y="22069"/>
                      </a:lnTo>
                      <a:cubicBezTo>
                        <a:pt x="6222" y="23957"/>
                        <a:pt x="4867" y="24794"/>
                        <a:pt x="5327" y="25372"/>
                      </a:cubicBezTo>
                      <a:cubicBezTo>
                        <a:pt x="5586" y="25706"/>
                        <a:pt x="5958" y="25372"/>
                        <a:pt x="6279" y="25083"/>
                      </a:cubicBezTo>
                      <a:cubicBezTo>
                        <a:pt x="6985" y="24542"/>
                        <a:pt x="7603" y="23888"/>
                        <a:pt x="8335" y="23309"/>
                      </a:cubicBezTo>
                      <a:cubicBezTo>
                        <a:pt x="9066" y="22730"/>
                        <a:pt x="9930" y="22239"/>
                        <a:pt x="10706" y="21635"/>
                      </a:cubicBezTo>
                      <a:cubicBezTo>
                        <a:pt x="11223" y="21239"/>
                        <a:pt x="12112" y="20824"/>
                        <a:pt x="11690" y="20289"/>
                      </a:cubicBezTo>
                      <a:cubicBezTo>
                        <a:pt x="11154" y="19603"/>
                        <a:pt x="8846" y="22057"/>
                        <a:pt x="7402" y="20220"/>
                      </a:cubicBezTo>
                      <a:cubicBezTo>
                        <a:pt x="6936" y="19465"/>
                        <a:pt x="6578" y="18650"/>
                        <a:pt x="6336" y="17797"/>
                      </a:cubicBezTo>
                      <a:cubicBezTo>
                        <a:pt x="5573" y="15677"/>
                        <a:pt x="5995" y="15174"/>
                        <a:pt x="6412" y="14853"/>
                      </a:cubicBezTo>
                      <a:lnTo>
                        <a:pt x="11210" y="11116"/>
                      </a:lnTo>
                      <a:cubicBezTo>
                        <a:pt x="11841" y="10625"/>
                        <a:pt x="12162" y="10788"/>
                        <a:pt x="14527" y="12154"/>
                      </a:cubicBezTo>
                      <a:cubicBezTo>
                        <a:pt x="15193" y="12488"/>
                        <a:pt x="15789" y="12945"/>
                        <a:pt x="16286" y="13500"/>
                      </a:cubicBezTo>
                      <a:cubicBezTo>
                        <a:pt x="17510" y="15054"/>
                        <a:pt x="15568" y="16130"/>
                        <a:pt x="16141" y="16866"/>
                      </a:cubicBezTo>
                      <a:cubicBezTo>
                        <a:pt x="16425" y="17225"/>
                        <a:pt x="16696" y="16923"/>
                        <a:pt x="17138" y="16577"/>
                      </a:cubicBezTo>
                      <a:cubicBezTo>
                        <a:pt x="17844" y="16036"/>
                        <a:pt x="18664" y="15224"/>
                        <a:pt x="19736" y="14394"/>
                      </a:cubicBezTo>
                      <a:cubicBezTo>
                        <a:pt x="21337" y="13135"/>
                        <a:pt x="22081" y="12726"/>
                        <a:pt x="22952" y="12053"/>
                      </a:cubicBezTo>
                      <a:cubicBezTo>
                        <a:pt x="23626" y="11537"/>
                        <a:pt x="23891" y="11418"/>
                        <a:pt x="23551" y="10977"/>
                      </a:cubicBezTo>
                      <a:close/>
                      <a:moveTo>
                        <a:pt x="9350" y="10298"/>
                      </a:moveTo>
                      <a:lnTo>
                        <a:pt x="6040" y="12877"/>
                      </a:lnTo>
                      <a:cubicBezTo>
                        <a:pt x="5598" y="13217"/>
                        <a:pt x="5283" y="13506"/>
                        <a:pt x="5081" y="13255"/>
                      </a:cubicBezTo>
                      <a:cubicBezTo>
                        <a:pt x="4848" y="12904"/>
                        <a:pt x="4688" y="12510"/>
                        <a:pt x="4608" y="12097"/>
                      </a:cubicBezTo>
                      <a:lnTo>
                        <a:pt x="2962" y="6139"/>
                      </a:lnTo>
                      <a:cubicBezTo>
                        <a:pt x="2868" y="5761"/>
                        <a:pt x="2962" y="5661"/>
                        <a:pt x="2962" y="5623"/>
                      </a:cubicBezTo>
                      <a:cubicBezTo>
                        <a:pt x="2962" y="5585"/>
                        <a:pt x="3013" y="5591"/>
                        <a:pt x="3328" y="5680"/>
                      </a:cubicBezTo>
                      <a:lnTo>
                        <a:pt x="8934" y="8750"/>
                      </a:lnTo>
                      <a:cubicBezTo>
                        <a:pt x="9319" y="8927"/>
                        <a:pt x="9664" y="9179"/>
                        <a:pt x="9949" y="9492"/>
                      </a:cubicBezTo>
                      <a:cubicBezTo>
                        <a:pt x="10176" y="9719"/>
                        <a:pt x="9810" y="9952"/>
                        <a:pt x="9350" y="1029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34D75E37-BD00-86A8-6F3C-BDDFEC17C48D}"/>
                    </a:ext>
                  </a:extLst>
                </p:cNvPr>
                <p:cNvSpPr/>
                <p:nvPr/>
              </p:nvSpPr>
              <p:spPr>
                <a:xfrm>
                  <a:off x="8418047" y="3798414"/>
                  <a:ext cx="17838" cy="14161"/>
                </a:xfrm>
                <a:custGeom>
                  <a:avLst/>
                  <a:gdLst>
                    <a:gd name="connsiteX0" fmla="*/ 17791 w 17838"/>
                    <a:gd name="connsiteY0" fmla="*/ 8737 h 14161"/>
                    <a:gd name="connsiteX1" fmla="*/ 17160 w 17838"/>
                    <a:gd name="connsiteY1" fmla="*/ 5730 h 14161"/>
                    <a:gd name="connsiteX2" fmla="*/ 14472 w 17838"/>
                    <a:gd name="connsiteY2" fmla="*/ 3979 h 14161"/>
                    <a:gd name="connsiteX3" fmla="*/ 14461 w 17838"/>
                    <a:gd name="connsiteY3" fmla="*/ 3981 h 14161"/>
                    <a:gd name="connsiteX4" fmla="*/ 11845 w 17838"/>
                    <a:gd name="connsiteY4" fmla="*/ 4547 h 14161"/>
                    <a:gd name="connsiteX5" fmla="*/ 11264 w 17838"/>
                    <a:gd name="connsiteY5" fmla="*/ 1804 h 14161"/>
                    <a:gd name="connsiteX6" fmla="*/ 8559 w 17838"/>
                    <a:gd name="connsiteY6" fmla="*/ 49 h 14161"/>
                    <a:gd name="connsiteX7" fmla="*/ 5583 w 17838"/>
                    <a:gd name="connsiteY7" fmla="*/ 678 h 14161"/>
                    <a:gd name="connsiteX8" fmla="*/ 3817 w 17838"/>
                    <a:gd name="connsiteY8" fmla="*/ 3374 h 14161"/>
                    <a:gd name="connsiteX9" fmla="*/ 3817 w 17838"/>
                    <a:gd name="connsiteY9" fmla="*/ 3377 h 14161"/>
                    <a:gd name="connsiteX10" fmla="*/ 4379 w 17838"/>
                    <a:gd name="connsiteY10" fmla="*/ 6107 h 14161"/>
                    <a:gd name="connsiteX11" fmla="*/ 1800 w 17838"/>
                    <a:gd name="connsiteY11" fmla="*/ 6655 h 14161"/>
                    <a:gd name="connsiteX12" fmla="*/ 50 w 17838"/>
                    <a:gd name="connsiteY12" fmla="*/ 9341 h 14161"/>
                    <a:gd name="connsiteX13" fmla="*/ 53 w 17838"/>
                    <a:gd name="connsiteY13" fmla="*/ 9354 h 14161"/>
                    <a:gd name="connsiteX14" fmla="*/ 683 w 17838"/>
                    <a:gd name="connsiteY14" fmla="*/ 12361 h 14161"/>
                    <a:gd name="connsiteX15" fmla="*/ 3372 w 17838"/>
                    <a:gd name="connsiteY15" fmla="*/ 14113 h 14161"/>
                    <a:gd name="connsiteX16" fmla="*/ 3382 w 17838"/>
                    <a:gd name="connsiteY16" fmla="*/ 14110 h 14161"/>
                    <a:gd name="connsiteX17" fmla="*/ 16038 w 17838"/>
                    <a:gd name="connsiteY17" fmla="*/ 11430 h 14161"/>
                    <a:gd name="connsiteX18" fmla="*/ 17791 w 17838"/>
                    <a:gd name="connsiteY18" fmla="*/ 8737 h 14161"/>
                    <a:gd name="connsiteX19" fmla="*/ 9650 w 17838"/>
                    <a:gd name="connsiteY19" fmla="*/ 12569 h 14161"/>
                    <a:gd name="connsiteX20" fmla="*/ 5748 w 17838"/>
                    <a:gd name="connsiteY20" fmla="*/ 10054 h 14161"/>
                    <a:gd name="connsiteX21" fmla="*/ 8269 w 17838"/>
                    <a:gd name="connsiteY21" fmla="*/ 6160 h 14161"/>
                    <a:gd name="connsiteX22" fmla="*/ 12171 w 17838"/>
                    <a:gd name="connsiteY22" fmla="*/ 8675 h 14161"/>
                    <a:gd name="connsiteX23" fmla="*/ 12172 w 17838"/>
                    <a:gd name="connsiteY23" fmla="*/ 8681 h 14161"/>
                    <a:gd name="connsiteX24" fmla="*/ 9638 w 17838"/>
                    <a:gd name="connsiteY24" fmla="*/ 12569 h 1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38" h="14161">
                      <a:moveTo>
                        <a:pt x="17791" y="8737"/>
                      </a:moveTo>
                      <a:lnTo>
                        <a:pt x="17160" y="5730"/>
                      </a:lnTo>
                      <a:cubicBezTo>
                        <a:pt x="16903" y="4506"/>
                        <a:pt x="15699" y="3722"/>
                        <a:pt x="14472" y="3979"/>
                      </a:cubicBezTo>
                      <a:cubicBezTo>
                        <a:pt x="14468" y="3979"/>
                        <a:pt x="14465" y="3980"/>
                        <a:pt x="14461" y="3981"/>
                      </a:cubicBezTo>
                      <a:lnTo>
                        <a:pt x="11845" y="4547"/>
                      </a:lnTo>
                      <a:lnTo>
                        <a:pt x="11264" y="1804"/>
                      </a:lnTo>
                      <a:cubicBezTo>
                        <a:pt x="11000" y="576"/>
                        <a:pt x="9791" y="-208"/>
                        <a:pt x="8559" y="49"/>
                      </a:cubicBezTo>
                      <a:lnTo>
                        <a:pt x="5583" y="678"/>
                      </a:lnTo>
                      <a:cubicBezTo>
                        <a:pt x="4349" y="936"/>
                        <a:pt x="3558" y="2143"/>
                        <a:pt x="3817" y="3374"/>
                      </a:cubicBezTo>
                      <a:cubicBezTo>
                        <a:pt x="3817" y="3375"/>
                        <a:pt x="3817" y="3376"/>
                        <a:pt x="3817" y="3377"/>
                      </a:cubicBezTo>
                      <a:lnTo>
                        <a:pt x="4379" y="6107"/>
                      </a:lnTo>
                      <a:lnTo>
                        <a:pt x="1800" y="6655"/>
                      </a:lnTo>
                      <a:cubicBezTo>
                        <a:pt x="573" y="6914"/>
                        <a:pt x="-210" y="8117"/>
                        <a:pt x="50" y="9341"/>
                      </a:cubicBezTo>
                      <a:cubicBezTo>
                        <a:pt x="51" y="9345"/>
                        <a:pt x="52" y="9349"/>
                        <a:pt x="53" y="9354"/>
                      </a:cubicBezTo>
                      <a:lnTo>
                        <a:pt x="683" y="12361"/>
                      </a:lnTo>
                      <a:cubicBezTo>
                        <a:pt x="941" y="13586"/>
                        <a:pt x="2145" y="14370"/>
                        <a:pt x="3372" y="14113"/>
                      </a:cubicBezTo>
                      <a:cubicBezTo>
                        <a:pt x="3375" y="14112"/>
                        <a:pt x="3379" y="14111"/>
                        <a:pt x="3382" y="14110"/>
                      </a:cubicBezTo>
                      <a:lnTo>
                        <a:pt x="16038" y="11430"/>
                      </a:lnTo>
                      <a:cubicBezTo>
                        <a:pt x="17262" y="11163"/>
                        <a:pt x="18044" y="9963"/>
                        <a:pt x="17791" y="8737"/>
                      </a:cubicBezTo>
                      <a:close/>
                      <a:moveTo>
                        <a:pt x="9650" y="12569"/>
                      </a:moveTo>
                      <a:cubicBezTo>
                        <a:pt x="7876" y="12950"/>
                        <a:pt x="6129" y="11823"/>
                        <a:pt x="5748" y="10054"/>
                      </a:cubicBezTo>
                      <a:cubicBezTo>
                        <a:pt x="5366" y="8284"/>
                        <a:pt x="6495" y="6540"/>
                        <a:pt x="8269" y="6160"/>
                      </a:cubicBezTo>
                      <a:cubicBezTo>
                        <a:pt x="10042" y="5779"/>
                        <a:pt x="11790" y="6905"/>
                        <a:pt x="12171" y="8675"/>
                      </a:cubicBezTo>
                      <a:cubicBezTo>
                        <a:pt x="12172" y="8677"/>
                        <a:pt x="12172" y="8679"/>
                        <a:pt x="12172" y="8681"/>
                      </a:cubicBezTo>
                      <a:cubicBezTo>
                        <a:pt x="12546" y="10452"/>
                        <a:pt x="11412" y="12191"/>
                        <a:pt x="9638" y="1256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AE4E1CA-A815-277D-2433-65D2AC9CD106}"/>
                    </a:ext>
                  </a:extLst>
                </p:cNvPr>
                <p:cNvSpPr/>
                <p:nvPr/>
              </p:nvSpPr>
              <p:spPr>
                <a:xfrm>
                  <a:off x="8447189" y="3794134"/>
                  <a:ext cx="17504" cy="12690"/>
                </a:xfrm>
                <a:custGeom>
                  <a:avLst/>
                  <a:gdLst>
                    <a:gd name="connsiteX0" fmla="*/ 15235 w 17504"/>
                    <a:gd name="connsiteY0" fmla="*/ 5065 h 12690"/>
                    <a:gd name="connsiteX1" fmla="*/ 12611 w 17504"/>
                    <a:gd name="connsiteY1" fmla="*/ 5065 h 12690"/>
                    <a:gd name="connsiteX2" fmla="*/ 12611 w 17504"/>
                    <a:gd name="connsiteY2" fmla="*/ 2278 h 12690"/>
                    <a:gd name="connsiteX3" fmla="*/ 10335 w 17504"/>
                    <a:gd name="connsiteY3" fmla="*/ 0 h 12690"/>
                    <a:gd name="connsiteX4" fmla="*/ 7277 w 17504"/>
                    <a:gd name="connsiteY4" fmla="*/ 0 h 12690"/>
                    <a:gd name="connsiteX5" fmla="*/ 5000 w 17504"/>
                    <a:gd name="connsiteY5" fmla="*/ 2278 h 12690"/>
                    <a:gd name="connsiteX6" fmla="*/ 5000 w 17504"/>
                    <a:gd name="connsiteY6" fmla="*/ 5077 h 12690"/>
                    <a:gd name="connsiteX7" fmla="*/ 2327 w 17504"/>
                    <a:gd name="connsiteY7" fmla="*/ 5077 h 12690"/>
                    <a:gd name="connsiteX8" fmla="*/ 1 w 17504"/>
                    <a:gd name="connsiteY8" fmla="*/ 7298 h 12690"/>
                    <a:gd name="connsiteX9" fmla="*/ 0 w 17504"/>
                    <a:gd name="connsiteY9" fmla="*/ 7342 h 12690"/>
                    <a:gd name="connsiteX10" fmla="*/ 0 w 17504"/>
                    <a:gd name="connsiteY10" fmla="*/ 10419 h 12690"/>
                    <a:gd name="connsiteX11" fmla="*/ 2283 w 17504"/>
                    <a:gd name="connsiteY11" fmla="*/ 12690 h 12690"/>
                    <a:gd name="connsiteX12" fmla="*/ 15222 w 17504"/>
                    <a:gd name="connsiteY12" fmla="*/ 12690 h 12690"/>
                    <a:gd name="connsiteX13" fmla="*/ 17505 w 17504"/>
                    <a:gd name="connsiteY13" fmla="*/ 10425 h 12690"/>
                    <a:gd name="connsiteX14" fmla="*/ 17505 w 17504"/>
                    <a:gd name="connsiteY14" fmla="*/ 10419 h 12690"/>
                    <a:gd name="connsiteX15" fmla="*/ 17505 w 17504"/>
                    <a:gd name="connsiteY15" fmla="*/ 7342 h 12690"/>
                    <a:gd name="connsiteX16" fmla="*/ 15235 w 17504"/>
                    <a:gd name="connsiteY16" fmla="*/ 5065 h 12690"/>
                    <a:gd name="connsiteX17" fmla="*/ 8778 w 17504"/>
                    <a:gd name="connsiteY17" fmla="*/ 12476 h 12690"/>
                    <a:gd name="connsiteX18" fmla="*/ 5486 w 17504"/>
                    <a:gd name="connsiteY18" fmla="*/ 9205 h 12690"/>
                    <a:gd name="connsiteX19" fmla="*/ 8765 w 17504"/>
                    <a:gd name="connsiteY19" fmla="*/ 5920 h 12690"/>
                    <a:gd name="connsiteX20" fmla="*/ 12057 w 17504"/>
                    <a:gd name="connsiteY20" fmla="*/ 9192 h 12690"/>
                    <a:gd name="connsiteX21" fmla="*/ 12057 w 17504"/>
                    <a:gd name="connsiteY21" fmla="*/ 9198 h 12690"/>
                    <a:gd name="connsiteX22" fmla="*/ 8778 w 17504"/>
                    <a:gd name="connsiteY22" fmla="*/ 12476 h 12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504" h="12690">
                      <a:moveTo>
                        <a:pt x="15235" y="5065"/>
                      </a:moveTo>
                      <a:lnTo>
                        <a:pt x="12611" y="5065"/>
                      </a:lnTo>
                      <a:lnTo>
                        <a:pt x="12611" y="2278"/>
                      </a:lnTo>
                      <a:cubicBezTo>
                        <a:pt x="12611" y="1022"/>
                        <a:pt x="11593" y="3"/>
                        <a:pt x="10335" y="0"/>
                      </a:cubicBezTo>
                      <a:lnTo>
                        <a:pt x="7277" y="0"/>
                      </a:lnTo>
                      <a:cubicBezTo>
                        <a:pt x="6019" y="3"/>
                        <a:pt x="5000" y="1022"/>
                        <a:pt x="5000" y="2278"/>
                      </a:cubicBezTo>
                      <a:lnTo>
                        <a:pt x="5000" y="5077"/>
                      </a:lnTo>
                      <a:lnTo>
                        <a:pt x="2327" y="5077"/>
                      </a:lnTo>
                      <a:cubicBezTo>
                        <a:pt x="1070" y="5050"/>
                        <a:pt x="28" y="6044"/>
                        <a:pt x="1" y="7298"/>
                      </a:cubicBezTo>
                      <a:cubicBezTo>
                        <a:pt x="0" y="7313"/>
                        <a:pt x="0" y="7328"/>
                        <a:pt x="0" y="7342"/>
                      </a:cubicBezTo>
                      <a:lnTo>
                        <a:pt x="0" y="10419"/>
                      </a:lnTo>
                      <a:cubicBezTo>
                        <a:pt x="4" y="11674"/>
                        <a:pt x="1025" y="12690"/>
                        <a:pt x="2283" y="12690"/>
                      </a:cubicBezTo>
                      <a:lnTo>
                        <a:pt x="15222" y="12690"/>
                      </a:lnTo>
                      <a:cubicBezTo>
                        <a:pt x="16479" y="12694"/>
                        <a:pt x="17501" y="11680"/>
                        <a:pt x="17505" y="10425"/>
                      </a:cubicBezTo>
                      <a:cubicBezTo>
                        <a:pt x="17505" y="10423"/>
                        <a:pt x="17505" y="10421"/>
                        <a:pt x="17505" y="10419"/>
                      </a:cubicBezTo>
                      <a:lnTo>
                        <a:pt x="17505" y="7342"/>
                      </a:lnTo>
                      <a:cubicBezTo>
                        <a:pt x="17508" y="6088"/>
                        <a:pt x="16492" y="5068"/>
                        <a:pt x="15235" y="5065"/>
                      </a:cubicBezTo>
                      <a:close/>
                      <a:moveTo>
                        <a:pt x="8778" y="12476"/>
                      </a:moveTo>
                      <a:cubicBezTo>
                        <a:pt x="6963" y="12480"/>
                        <a:pt x="5490" y="11015"/>
                        <a:pt x="5486" y="9205"/>
                      </a:cubicBezTo>
                      <a:cubicBezTo>
                        <a:pt x="5482" y="7394"/>
                        <a:pt x="6951" y="5924"/>
                        <a:pt x="8765" y="5920"/>
                      </a:cubicBezTo>
                      <a:cubicBezTo>
                        <a:pt x="10579" y="5917"/>
                        <a:pt x="12053" y="7382"/>
                        <a:pt x="12057" y="9192"/>
                      </a:cubicBezTo>
                      <a:cubicBezTo>
                        <a:pt x="12057" y="9194"/>
                        <a:pt x="12057" y="9196"/>
                        <a:pt x="12057" y="9198"/>
                      </a:cubicBezTo>
                      <a:cubicBezTo>
                        <a:pt x="12053" y="11005"/>
                        <a:pt x="10588" y="12469"/>
                        <a:pt x="8778" y="124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27F6ADAF-87C7-DC71-0E63-AA1580242657}"/>
                    </a:ext>
                  </a:extLst>
                </p:cNvPr>
                <p:cNvSpPr/>
                <p:nvPr/>
              </p:nvSpPr>
              <p:spPr>
                <a:xfrm>
                  <a:off x="8476241" y="3798420"/>
                  <a:ext cx="17843" cy="14162"/>
                </a:xfrm>
                <a:custGeom>
                  <a:avLst/>
                  <a:gdLst>
                    <a:gd name="connsiteX0" fmla="*/ 16033 w 17843"/>
                    <a:gd name="connsiteY0" fmla="*/ 6655 h 14162"/>
                    <a:gd name="connsiteX1" fmla="*/ 13454 w 17843"/>
                    <a:gd name="connsiteY1" fmla="*/ 6107 h 14162"/>
                    <a:gd name="connsiteX2" fmla="*/ 14016 w 17843"/>
                    <a:gd name="connsiteY2" fmla="*/ 3377 h 14162"/>
                    <a:gd name="connsiteX3" fmla="*/ 12281 w 17843"/>
                    <a:gd name="connsiteY3" fmla="*/ 682 h 14162"/>
                    <a:gd name="connsiteX4" fmla="*/ 12263 w 17843"/>
                    <a:gd name="connsiteY4" fmla="*/ 678 h 14162"/>
                    <a:gd name="connsiteX5" fmla="*/ 9280 w 17843"/>
                    <a:gd name="connsiteY5" fmla="*/ 49 h 14162"/>
                    <a:gd name="connsiteX6" fmla="*/ 6575 w 17843"/>
                    <a:gd name="connsiteY6" fmla="*/ 1804 h 14162"/>
                    <a:gd name="connsiteX7" fmla="*/ 5995 w 17843"/>
                    <a:gd name="connsiteY7" fmla="*/ 4547 h 14162"/>
                    <a:gd name="connsiteX8" fmla="*/ 3384 w 17843"/>
                    <a:gd name="connsiteY8" fmla="*/ 3981 h 14162"/>
                    <a:gd name="connsiteX9" fmla="*/ 683 w 17843"/>
                    <a:gd name="connsiteY9" fmla="*/ 5712 h 14162"/>
                    <a:gd name="connsiteX10" fmla="*/ 679 w 17843"/>
                    <a:gd name="connsiteY10" fmla="*/ 5730 h 14162"/>
                    <a:gd name="connsiteX11" fmla="*/ 48 w 17843"/>
                    <a:gd name="connsiteY11" fmla="*/ 8737 h 14162"/>
                    <a:gd name="connsiteX12" fmla="*/ 1814 w 17843"/>
                    <a:gd name="connsiteY12" fmla="*/ 11436 h 14162"/>
                    <a:gd name="connsiteX13" fmla="*/ 14457 w 17843"/>
                    <a:gd name="connsiteY13" fmla="*/ 14110 h 14162"/>
                    <a:gd name="connsiteX14" fmla="*/ 17158 w 17843"/>
                    <a:gd name="connsiteY14" fmla="*/ 12380 h 14162"/>
                    <a:gd name="connsiteX15" fmla="*/ 17162 w 17843"/>
                    <a:gd name="connsiteY15" fmla="*/ 12361 h 14162"/>
                    <a:gd name="connsiteX16" fmla="*/ 17793 w 17843"/>
                    <a:gd name="connsiteY16" fmla="*/ 9354 h 14162"/>
                    <a:gd name="connsiteX17" fmla="*/ 16044 w 17843"/>
                    <a:gd name="connsiteY17" fmla="*/ 6657 h 14162"/>
                    <a:gd name="connsiteX18" fmla="*/ 16033 w 17843"/>
                    <a:gd name="connsiteY18" fmla="*/ 6655 h 14162"/>
                    <a:gd name="connsiteX19" fmla="*/ 12067 w 17843"/>
                    <a:gd name="connsiteY19" fmla="*/ 10040 h 14162"/>
                    <a:gd name="connsiteX20" fmla="*/ 8169 w 17843"/>
                    <a:gd name="connsiteY20" fmla="*/ 12562 h 14162"/>
                    <a:gd name="connsiteX21" fmla="*/ 5641 w 17843"/>
                    <a:gd name="connsiteY21" fmla="*/ 8673 h 14162"/>
                    <a:gd name="connsiteX22" fmla="*/ 9539 w 17843"/>
                    <a:gd name="connsiteY22" fmla="*/ 6150 h 14162"/>
                    <a:gd name="connsiteX23" fmla="*/ 9545 w 17843"/>
                    <a:gd name="connsiteY23" fmla="*/ 6151 h 14162"/>
                    <a:gd name="connsiteX24" fmla="*/ 12067 w 17843"/>
                    <a:gd name="connsiteY24" fmla="*/ 10040 h 14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43" h="14162">
                      <a:moveTo>
                        <a:pt x="16033" y="6655"/>
                      </a:moveTo>
                      <a:lnTo>
                        <a:pt x="13454" y="6107"/>
                      </a:lnTo>
                      <a:lnTo>
                        <a:pt x="14016" y="3377"/>
                      </a:lnTo>
                      <a:cubicBezTo>
                        <a:pt x="14282" y="2155"/>
                        <a:pt x="13506" y="948"/>
                        <a:pt x="12281" y="682"/>
                      </a:cubicBezTo>
                      <a:cubicBezTo>
                        <a:pt x="12275" y="680"/>
                        <a:pt x="12269" y="679"/>
                        <a:pt x="12263" y="678"/>
                      </a:cubicBezTo>
                      <a:lnTo>
                        <a:pt x="9280" y="49"/>
                      </a:lnTo>
                      <a:cubicBezTo>
                        <a:pt x="8048" y="-208"/>
                        <a:pt x="6840" y="576"/>
                        <a:pt x="6575" y="1804"/>
                      </a:cubicBezTo>
                      <a:lnTo>
                        <a:pt x="5995" y="4547"/>
                      </a:lnTo>
                      <a:lnTo>
                        <a:pt x="3384" y="3981"/>
                      </a:lnTo>
                      <a:cubicBezTo>
                        <a:pt x="2159" y="3715"/>
                        <a:pt x="949" y="4490"/>
                        <a:pt x="683" y="5712"/>
                      </a:cubicBezTo>
                      <a:cubicBezTo>
                        <a:pt x="681" y="5718"/>
                        <a:pt x="680" y="5724"/>
                        <a:pt x="679" y="5730"/>
                      </a:cubicBezTo>
                      <a:lnTo>
                        <a:pt x="48" y="8737"/>
                      </a:lnTo>
                      <a:cubicBezTo>
                        <a:pt x="-208" y="9969"/>
                        <a:pt x="581" y="11175"/>
                        <a:pt x="1814" y="11436"/>
                      </a:cubicBezTo>
                      <a:lnTo>
                        <a:pt x="14457" y="14110"/>
                      </a:lnTo>
                      <a:cubicBezTo>
                        <a:pt x="15682" y="14377"/>
                        <a:pt x="16892" y="13602"/>
                        <a:pt x="17158" y="12380"/>
                      </a:cubicBezTo>
                      <a:cubicBezTo>
                        <a:pt x="17160" y="12373"/>
                        <a:pt x="17161" y="12368"/>
                        <a:pt x="17162" y="12361"/>
                      </a:cubicBezTo>
                      <a:lnTo>
                        <a:pt x="17793" y="9354"/>
                      </a:lnTo>
                      <a:cubicBezTo>
                        <a:pt x="18056" y="8127"/>
                        <a:pt x="17273" y="6920"/>
                        <a:pt x="16044" y="6657"/>
                      </a:cubicBezTo>
                      <a:cubicBezTo>
                        <a:pt x="16040" y="6656"/>
                        <a:pt x="16037" y="6656"/>
                        <a:pt x="16033" y="6655"/>
                      </a:cubicBezTo>
                      <a:close/>
                      <a:moveTo>
                        <a:pt x="12067" y="10040"/>
                      </a:moveTo>
                      <a:cubicBezTo>
                        <a:pt x="11689" y="11810"/>
                        <a:pt x="9943" y="12940"/>
                        <a:pt x="8169" y="12562"/>
                      </a:cubicBezTo>
                      <a:cubicBezTo>
                        <a:pt x="6394" y="12185"/>
                        <a:pt x="5263" y="10443"/>
                        <a:pt x="5641" y="8673"/>
                      </a:cubicBezTo>
                      <a:cubicBezTo>
                        <a:pt x="6019" y="6902"/>
                        <a:pt x="7765" y="5773"/>
                        <a:pt x="9539" y="6150"/>
                      </a:cubicBezTo>
                      <a:cubicBezTo>
                        <a:pt x="9541" y="6151"/>
                        <a:pt x="9543" y="6151"/>
                        <a:pt x="9545" y="6151"/>
                      </a:cubicBezTo>
                      <a:cubicBezTo>
                        <a:pt x="11317" y="6532"/>
                        <a:pt x="12445" y="8271"/>
                        <a:pt x="12067" y="1004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043F5772-451D-AFAA-AA58-1BE52C9A24AA}"/>
                    </a:ext>
                  </a:extLst>
                </p:cNvPr>
                <p:cNvSpPr/>
                <p:nvPr/>
              </p:nvSpPr>
              <p:spPr>
                <a:xfrm>
                  <a:off x="8502140" y="3810384"/>
                  <a:ext cx="14543" cy="12170"/>
                </a:xfrm>
                <a:custGeom>
                  <a:avLst/>
                  <a:gdLst>
                    <a:gd name="connsiteX0" fmla="*/ 11933 w 14543"/>
                    <a:gd name="connsiteY0" fmla="*/ 335 h 12170"/>
                    <a:gd name="connsiteX1" fmla="*/ 8795 w 14543"/>
                    <a:gd name="connsiteY1" fmla="*/ 1090 h 12170"/>
                    <a:gd name="connsiteX2" fmla="*/ 8780 w 14543"/>
                    <a:gd name="connsiteY2" fmla="*/ 1115 h 12170"/>
                    <a:gd name="connsiteX3" fmla="*/ 7336 w 14543"/>
                    <a:gd name="connsiteY3" fmla="*/ 3518 h 12170"/>
                    <a:gd name="connsiteX4" fmla="*/ 5047 w 14543"/>
                    <a:gd name="connsiteY4" fmla="*/ 2134 h 12170"/>
                    <a:gd name="connsiteX5" fmla="*/ 1930 w 14543"/>
                    <a:gd name="connsiteY5" fmla="*/ 2901 h 12170"/>
                    <a:gd name="connsiteX6" fmla="*/ 1926 w 14543"/>
                    <a:gd name="connsiteY6" fmla="*/ 2908 h 12170"/>
                    <a:gd name="connsiteX7" fmla="*/ 337 w 14543"/>
                    <a:gd name="connsiteY7" fmla="*/ 5544 h 12170"/>
                    <a:gd name="connsiteX8" fmla="*/ 1090 w 14543"/>
                    <a:gd name="connsiteY8" fmla="*/ 8676 h 12170"/>
                    <a:gd name="connsiteX9" fmla="*/ 1113 w 14543"/>
                    <a:gd name="connsiteY9" fmla="*/ 8690 h 12170"/>
                    <a:gd name="connsiteX10" fmla="*/ 6075 w 14543"/>
                    <a:gd name="connsiteY10" fmla="*/ 11836 h 12170"/>
                    <a:gd name="connsiteX11" fmla="*/ 9213 w 14543"/>
                    <a:gd name="connsiteY11" fmla="*/ 11080 h 12170"/>
                    <a:gd name="connsiteX12" fmla="*/ 9228 w 14543"/>
                    <a:gd name="connsiteY12" fmla="*/ 11056 h 12170"/>
                    <a:gd name="connsiteX13" fmla="*/ 10817 w 14543"/>
                    <a:gd name="connsiteY13" fmla="*/ 8426 h 12170"/>
                    <a:gd name="connsiteX14" fmla="*/ 11958 w 14543"/>
                    <a:gd name="connsiteY14" fmla="*/ 6368 h 12170"/>
                    <a:gd name="connsiteX15" fmla="*/ 14544 w 14543"/>
                    <a:gd name="connsiteY15" fmla="*/ 1908 h 12170"/>
                    <a:gd name="connsiteX16" fmla="*/ 6655 w 14543"/>
                    <a:gd name="connsiteY16" fmla="*/ 11395 h 12170"/>
                    <a:gd name="connsiteX17" fmla="*/ 5533 w 14543"/>
                    <a:gd name="connsiteY17" fmla="*/ 6897 h 12170"/>
                    <a:gd name="connsiteX18" fmla="*/ 10041 w 14543"/>
                    <a:gd name="connsiteY18" fmla="*/ 5777 h 1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543" h="12170">
                      <a:moveTo>
                        <a:pt x="11933" y="335"/>
                      </a:moveTo>
                      <a:cubicBezTo>
                        <a:pt x="10857" y="-322"/>
                        <a:pt x="9452" y="17"/>
                        <a:pt x="8795" y="1090"/>
                      </a:cubicBezTo>
                      <a:cubicBezTo>
                        <a:pt x="8790" y="1098"/>
                        <a:pt x="8785" y="1107"/>
                        <a:pt x="8780" y="1115"/>
                      </a:cubicBezTo>
                      <a:lnTo>
                        <a:pt x="7336" y="3518"/>
                      </a:lnTo>
                      <a:lnTo>
                        <a:pt x="5047" y="2134"/>
                      </a:lnTo>
                      <a:cubicBezTo>
                        <a:pt x="3974" y="1487"/>
                        <a:pt x="2579" y="1830"/>
                        <a:pt x="1930" y="2901"/>
                      </a:cubicBezTo>
                      <a:cubicBezTo>
                        <a:pt x="1929" y="2903"/>
                        <a:pt x="1927" y="2905"/>
                        <a:pt x="1926" y="2908"/>
                      </a:cubicBezTo>
                      <a:lnTo>
                        <a:pt x="337" y="5544"/>
                      </a:lnTo>
                      <a:cubicBezTo>
                        <a:pt x="-322" y="6616"/>
                        <a:pt x="15" y="8019"/>
                        <a:pt x="1090" y="8676"/>
                      </a:cubicBezTo>
                      <a:cubicBezTo>
                        <a:pt x="1097" y="8681"/>
                        <a:pt x="1105" y="8686"/>
                        <a:pt x="1113" y="8690"/>
                      </a:cubicBezTo>
                      <a:lnTo>
                        <a:pt x="6075" y="11836"/>
                      </a:lnTo>
                      <a:cubicBezTo>
                        <a:pt x="7151" y="12492"/>
                        <a:pt x="8556" y="12154"/>
                        <a:pt x="9213" y="11080"/>
                      </a:cubicBezTo>
                      <a:cubicBezTo>
                        <a:pt x="9218" y="11072"/>
                        <a:pt x="9223" y="11064"/>
                        <a:pt x="9228" y="11056"/>
                      </a:cubicBezTo>
                      <a:lnTo>
                        <a:pt x="10817" y="8426"/>
                      </a:lnTo>
                      <a:cubicBezTo>
                        <a:pt x="11448" y="7344"/>
                        <a:pt x="11958" y="6368"/>
                        <a:pt x="11958" y="6368"/>
                      </a:cubicBezTo>
                      <a:lnTo>
                        <a:pt x="14544" y="1908"/>
                      </a:lnTo>
                      <a:close/>
                      <a:moveTo>
                        <a:pt x="6655" y="11395"/>
                      </a:moveTo>
                      <a:cubicBezTo>
                        <a:pt x="5100" y="10462"/>
                        <a:pt x="4598" y="8448"/>
                        <a:pt x="5533" y="6897"/>
                      </a:cubicBezTo>
                      <a:cubicBezTo>
                        <a:pt x="6468" y="5345"/>
                        <a:pt x="8486" y="4844"/>
                        <a:pt x="10041" y="5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1B4DB53D-6505-DCB0-95E5-523D351AB472}"/>
                    </a:ext>
                  </a:extLst>
                </p:cNvPr>
                <p:cNvSpPr/>
                <p:nvPr/>
              </p:nvSpPr>
              <p:spPr>
                <a:xfrm>
                  <a:off x="8395374" y="3810387"/>
                  <a:ext cx="14565" cy="12166"/>
                </a:xfrm>
                <a:custGeom>
                  <a:avLst/>
                  <a:gdLst>
                    <a:gd name="connsiteX0" fmla="*/ 14238 w 14565"/>
                    <a:gd name="connsiteY0" fmla="*/ 5542 h 12166"/>
                    <a:gd name="connsiteX1" fmla="*/ 12649 w 14565"/>
                    <a:gd name="connsiteY1" fmla="*/ 2906 h 12166"/>
                    <a:gd name="connsiteX2" fmla="*/ 9530 w 14565"/>
                    <a:gd name="connsiteY2" fmla="*/ 2112 h 12166"/>
                    <a:gd name="connsiteX3" fmla="*/ 9496 w 14565"/>
                    <a:gd name="connsiteY3" fmla="*/ 2132 h 12166"/>
                    <a:gd name="connsiteX4" fmla="*/ 7214 w 14565"/>
                    <a:gd name="connsiteY4" fmla="*/ 3516 h 12166"/>
                    <a:gd name="connsiteX5" fmla="*/ 5763 w 14565"/>
                    <a:gd name="connsiteY5" fmla="*/ 1112 h 12166"/>
                    <a:gd name="connsiteX6" fmla="*/ 2624 w 14565"/>
                    <a:gd name="connsiteY6" fmla="*/ 324 h 12166"/>
                    <a:gd name="connsiteX7" fmla="*/ 2611 w 14565"/>
                    <a:gd name="connsiteY7" fmla="*/ 332 h 12166"/>
                    <a:gd name="connsiteX8" fmla="*/ 0 w 14565"/>
                    <a:gd name="connsiteY8" fmla="*/ 1899 h 12166"/>
                    <a:gd name="connsiteX9" fmla="*/ 2598 w 14565"/>
                    <a:gd name="connsiteY9" fmla="*/ 6360 h 12166"/>
                    <a:gd name="connsiteX10" fmla="*/ 3733 w 14565"/>
                    <a:gd name="connsiteY10" fmla="*/ 8417 h 12166"/>
                    <a:gd name="connsiteX11" fmla="*/ 5322 w 14565"/>
                    <a:gd name="connsiteY11" fmla="*/ 11047 h 12166"/>
                    <a:gd name="connsiteX12" fmla="*/ 8429 w 14565"/>
                    <a:gd name="connsiteY12" fmla="*/ 11855 h 12166"/>
                    <a:gd name="connsiteX13" fmla="*/ 8475 w 14565"/>
                    <a:gd name="connsiteY13" fmla="*/ 11827 h 12166"/>
                    <a:gd name="connsiteX14" fmla="*/ 13437 w 14565"/>
                    <a:gd name="connsiteY14" fmla="*/ 8681 h 12166"/>
                    <a:gd name="connsiteX15" fmla="*/ 14252 w 14565"/>
                    <a:gd name="connsiteY15" fmla="*/ 5564 h 12166"/>
                    <a:gd name="connsiteX16" fmla="*/ 14238 w 14565"/>
                    <a:gd name="connsiteY16" fmla="*/ 5542 h 12166"/>
                    <a:gd name="connsiteX17" fmla="*/ 7933 w 14565"/>
                    <a:gd name="connsiteY17" fmla="*/ 11393 h 12166"/>
                    <a:gd name="connsiteX18" fmla="*/ 4521 w 14565"/>
                    <a:gd name="connsiteY18" fmla="*/ 5775 h 12166"/>
                    <a:gd name="connsiteX19" fmla="*/ 9030 w 14565"/>
                    <a:gd name="connsiteY19" fmla="*/ 6894 h 12166"/>
                    <a:gd name="connsiteX20" fmla="*/ 7907 w 14565"/>
                    <a:gd name="connsiteY20" fmla="*/ 11393 h 1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565" h="12166">
                      <a:moveTo>
                        <a:pt x="14238" y="5542"/>
                      </a:moveTo>
                      <a:lnTo>
                        <a:pt x="12649" y="2906"/>
                      </a:lnTo>
                      <a:cubicBezTo>
                        <a:pt x="12008" y="1827"/>
                        <a:pt x="10611" y="1471"/>
                        <a:pt x="9530" y="2112"/>
                      </a:cubicBezTo>
                      <a:cubicBezTo>
                        <a:pt x="9518" y="2118"/>
                        <a:pt x="9508" y="2125"/>
                        <a:pt x="9496" y="2132"/>
                      </a:cubicBezTo>
                      <a:lnTo>
                        <a:pt x="7214" y="3516"/>
                      </a:lnTo>
                      <a:lnTo>
                        <a:pt x="5763" y="1112"/>
                      </a:lnTo>
                      <a:cubicBezTo>
                        <a:pt x="5115" y="30"/>
                        <a:pt x="3709" y="-323"/>
                        <a:pt x="2624" y="324"/>
                      </a:cubicBezTo>
                      <a:cubicBezTo>
                        <a:pt x="2619" y="327"/>
                        <a:pt x="2615" y="330"/>
                        <a:pt x="2611" y="332"/>
                      </a:cubicBezTo>
                      <a:lnTo>
                        <a:pt x="0" y="1899"/>
                      </a:lnTo>
                      <a:lnTo>
                        <a:pt x="2598" y="6360"/>
                      </a:lnTo>
                      <a:cubicBezTo>
                        <a:pt x="2598" y="6360"/>
                        <a:pt x="3077" y="7335"/>
                        <a:pt x="3733" y="8417"/>
                      </a:cubicBezTo>
                      <a:lnTo>
                        <a:pt x="5322" y="11047"/>
                      </a:lnTo>
                      <a:cubicBezTo>
                        <a:pt x="5956" y="12126"/>
                        <a:pt x="7347" y="12488"/>
                        <a:pt x="8429" y="11855"/>
                      </a:cubicBezTo>
                      <a:cubicBezTo>
                        <a:pt x="8444" y="11846"/>
                        <a:pt x="8460" y="11837"/>
                        <a:pt x="8475" y="11827"/>
                      </a:cubicBezTo>
                      <a:lnTo>
                        <a:pt x="13437" y="8681"/>
                      </a:lnTo>
                      <a:cubicBezTo>
                        <a:pt x="14525" y="8045"/>
                        <a:pt x="14890" y="6650"/>
                        <a:pt x="14252" y="5564"/>
                      </a:cubicBezTo>
                      <a:cubicBezTo>
                        <a:pt x="14247" y="5557"/>
                        <a:pt x="14243" y="5549"/>
                        <a:pt x="14238" y="5542"/>
                      </a:cubicBezTo>
                      <a:close/>
                      <a:moveTo>
                        <a:pt x="7933" y="11393"/>
                      </a:moveTo>
                      <a:lnTo>
                        <a:pt x="4521" y="5775"/>
                      </a:lnTo>
                      <a:cubicBezTo>
                        <a:pt x="6076" y="4841"/>
                        <a:pt x="8095" y="5343"/>
                        <a:pt x="9030" y="6894"/>
                      </a:cubicBezTo>
                      <a:cubicBezTo>
                        <a:pt x="9965" y="8446"/>
                        <a:pt x="9462" y="10460"/>
                        <a:pt x="7907" y="1139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F41FC42-5FAE-0C51-1F5B-CBDFC34F4961}"/>
                    </a:ext>
                  </a:extLst>
                </p:cNvPr>
                <p:cNvSpPr/>
                <p:nvPr/>
              </p:nvSpPr>
              <p:spPr>
                <a:xfrm>
                  <a:off x="8353611" y="3799817"/>
                  <a:ext cx="28211" cy="23389"/>
                </a:xfrm>
                <a:custGeom>
                  <a:avLst/>
                  <a:gdLst>
                    <a:gd name="connsiteX0" fmla="*/ 27853 w 28211"/>
                    <a:gd name="connsiteY0" fmla="*/ 9240 h 23389"/>
                    <a:gd name="connsiteX1" fmla="*/ 27286 w 28211"/>
                    <a:gd name="connsiteY1" fmla="*/ 9177 h 23389"/>
                    <a:gd name="connsiteX2" fmla="*/ 27222 w 28211"/>
                    <a:gd name="connsiteY2" fmla="*/ 9240 h 23389"/>
                    <a:gd name="connsiteX3" fmla="*/ 26857 w 28211"/>
                    <a:gd name="connsiteY3" fmla="*/ 9958 h 23389"/>
                    <a:gd name="connsiteX4" fmla="*/ 25848 w 28211"/>
                    <a:gd name="connsiteY4" fmla="*/ 10316 h 23389"/>
                    <a:gd name="connsiteX5" fmla="*/ 16389 w 28211"/>
                    <a:gd name="connsiteY5" fmla="*/ 7498 h 23389"/>
                    <a:gd name="connsiteX6" fmla="*/ 16351 w 28211"/>
                    <a:gd name="connsiteY6" fmla="*/ 5465 h 23389"/>
                    <a:gd name="connsiteX7" fmla="*/ 14283 w 28211"/>
                    <a:gd name="connsiteY7" fmla="*/ 1690 h 23389"/>
                    <a:gd name="connsiteX8" fmla="*/ 5619 w 28211"/>
                    <a:gd name="connsiteY8" fmla="*/ 2389 h 23389"/>
                    <a:gd name="connsiteX9" fmla="*/ 2264 w 28211"/>
                    <a:gd name="connsiteY9" fmla="*/ 6428 h 23389"/>
                    <a:gd name="connsiteX10" fmla="*/ 165 w 28211"/>
                    <a:gd name="connsiteY10" fmla="*/ 8630 h 23389"/>
                    <a:gd name="connsiteX11" fmla="*/ 139 w 28211"/>
                    <a:gd name="connsiteY11" fmla="*/ 9359 h 23389"/>
                    <a:gd name="connsiteX12" fmla="*/ 165 w 28211"/>
                    <a:gd name="connsiteY12" fmla="*/ 9385 h 23389"/>
                    <a:gd name="connsiteX13" fmla="*/ 4743 w 28211"/>
                    <a:gd name="connsiteY13" fmla="*/ 9612 h 23389"/>
                    <a:gd name="connsiteX14" fmla="*/ 15544 w 28211"/>
                    <a:gd name="connsiteY14" fmla="*/ 18974 h 23389"/>
                    <a:gd name="connsiteX15" fmla="*/ 17228 w 28211"/>
                    <a:gd name="connsiteY15" fmla="*/ 23221 h 23389"/>
                    <a:gd name="connsiteX16" fmla="*/ 18186 w 28211"/>
                    <a:gd name="connsiteY16" fmla="*/ 22950 h 23389"/>
                    <a:gd name="connsiteX17" fmla="*/ 20709 w 28211"/>
                    <a:gd name="connsiteY17" fmla="*/ 19854 h 23389"/>
                    <a:gd name="connsiteX18" fmla="*/ 22279 w 28211"/>
                    <a:gd name="connsiteY18" fmla="*/ 18256 h 23389"/>
                    <a:gd name="connsiteX19" fmla="*/ 22443 w 28211"/>
                    <a:gd name="connsiteY19" fmla="*/ 17332 h 23389"/>
                    <a:gd name="connsiteX20" fmla="*/ 18249 w 28211"/>
                    <a:gd name="connsiteY20" fmla="*/ 17099 h 23389"/>
                    <a:gd name="connsiteX21" fmla="*/ 14018 w 28211"/>
                    <a:gd name="connsiteY21" fmla="*/ 13387 h 23389"/>
                    <a:gd name="connsiteX22" fmla="*/ 13798 w 28211"/>
                    <a:gd name="connsiteY22" fmla="*/ 11575 h 23389"/>
                    <a:gd name="connsiteX23" fmla="*/ 16648 w 28211"/>
                    <a:gd name="connsiteY23" fmla="*/ 10945 h 23389"/>
                    <a:gd name="connsiteX24" fmla="*/ 21951 w 28211"/>
                    <a:gd name="connsiteY24" fmla="*/ 12669 h 23389"/>
                    <a:gd name="connsiteX25" fmla="*/ 27349 w 28211"/>
                    <a:gd name="connsiteY25" fmla="*/ 12455 h 23389"/>
                    <a:gd name="connsiteX26" fmla="*/ 27853 w 28211"/>
                    <a:gd name="connsiteY26" fmla="*/ 9240 h 23389"/>
                    <a:gd name="connsiteX27" fmla="*/ 13009 w 28211"/>
                    <a:gd name="connsiteY27" fmla="*/ 10241 h 23389"/>
                    <a:gd name="connsiteX28" fmla="*/ 11244 w 28211"/>
                    <a:gd name="connsiteY28" fmla="*/ 11015 h 23389"/>
                    <a:gd name="connsiteX29" fmla="*/ 6287 w 28211"/>
                    <a:gd name="connsiteY29" fmla="*/ 6717 h 23389"/>
                    <a:gd name="connsiteX30" fmla="*/ 5979 w 28211"/>
                    <a:gd name="connsiteY30" fmla="*/ 4113 h 23389"/>
                    <a:gd name="connsiteX31" fmla="*/ 12877 w 28211"/>
                    <a:gd name="connsiteY31" fmla="*/ 4692 h 23389"/>
                    <a:gd name="connsiteX32" fmla="*/ 13009 w 28211"/>
                    <a:gd name="connsiteY32" fmla="*/ 10241 h 2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8211" h="23389">
                      <a:moveTo>
                        <a:pt x="27853" y="9240"/>
                      </a:moveTo>
                      <a:cubicBezTo>
                        <a:pt x="27714" y="9067"/>
                        <a:pt x="27460" y="9038"/>
                        <a:pt x="27286" y="9177"/>
                      </a:cubicBezTo>
                      <a:cubicBezTo>
                        <a:pt x="27262" y="9196"/>
                        <a:pt x="27241" y="9217"/>
                        <a:pt x="27222" y="9240"/>
                      </a:cubicBezTo>
                      <a:cubicBezTo>
                        <a:pt x="27052" y="9435"/>
                        <a:pt x="27027" y="9756"/>
                        <a:pt x="26857" y="9958"/>
                      </a:cubicBezTo>
                      <a:cubicBezTo>
                        <a:pt x="26632" y="10280"/>
                        <a:pt x="26226" y="10425"/>
                        <a:pt x="25848" y="10316"/>
                      </a:cubicBezTo>
                      <a:cubicBezTo>
                        <a:pt x="21535" y="9058"/>
                        <a:pt x="16522" y="7623"/>
                        <a:pt x="16389" y="7498"/>
                      </a:cubicBezTo>
                      <a:cubicBezTo>
                        <a:pt x="16257" y="7372"/>
                        <a:pt x="16427" y="6529"/>
                        <a:pt x="16351" y="5465"/>
                      </a:cubicBezTo>
                      <a:cubicBezTo>
                        <a:pt x="16208" y="3978"/>
                        <a:pt x="15461" y="2614"/>
                        <a:pt x="14283" y="1690"/>
                      </a:cubicBezTo>
                      <a:cubicBezTo>
                        <a:pt x="13148" y="709"/>
                        <a:pt x="9346" y="-1908"/>
                        <a:pt x="5619" y="2389"/>
                      </a:cubicBezTo>
                      <a:cubicBezTo>
                        <a:pt x="4471" y="3697"/>
                        <a:pt x="3412" y="5119"/>
                        <a:pt x="2264" y="6428"/>
                      </a:cubicBezTo>
                      <a:cubicBezTo>
                        <a:pt x="1117" y="7737"/>
                        <a:pt x="953" y="7730"/>
                        <a:pt x="165" y="8630"/>
                      </a:cubicBezTo>
                      <a:cubicBezTo>
                        <a:pt x="-44" y="8824"/>
                        <a:pt x="-56" y="9151"/>
                        <a:pt x="139" y="9359"/>
                      </a:cubicBezTo>
                      <a:cubicBezTo>
                        <a:pt x="147" y="9368"/>
                        <a:pt x="156" y="9377"/>
                        <a:pt x="165" y="9385"/>
                      </a:cubicBezTo>
                      <a:cubicBezTo>
                        <a:pt x="1047" y="10146"/>
                        <a:pt x="2000" y="7227"/>
                        <a:pt x="4743" y="9612"/>
                      </a:cubicBezTo>
                      <a:lnTo>
                        <a:pt x="15544" y="18974"/>
                      </a:lnTo>
                      <a:cubicBezTo>
                        <a:pt x="18628" y="21654"/>
                        <a:pt x="16440" y="22541"/>
                        <a:pt x="17228" y="23221"/>
                      </a:cubicBezTo>
                      <a:cubicBezTo>
                        <a:pt x="17713" y="23642"/>
                        <a:pt x="17997" y="23170"/>
                        <a:pt x="18186" y="22950"/>
                      </a:cubicBezTo>
                      <a:cubicBezTo>
                        <a:pt x="19044" y="21975"/>
                        <a:pt x="19794" y="20911"/>
                        <a:pt x="20709" y="19854"/>
                      </a:cubicBezTo>
                      <a:cubicBezTo>
                        <a:pt x="21428" y="19037"/>
                        <a:pt x="21970" y="18596"/>
                        <a:pt x="22279" y="18256"/>
                      </a:cubicBezTo>
                      <a:cubicBezTo>
                        <a:pt x="22670" y="17803"/>
                        <a:pt x="22657" y="17514"/>
                        <a:pt x="22443" y="17332"/>
                      </a:cubicBezTo>
                      <a:cubicBezTo>
                        <a:pt x="21554" y="16558"/>
                        <a:pt x="20866" y="19376"/>
                        <a:pt x="18249" y="17099"/>
                      </a:cubicBezTo>
                      <a:lnTo>
                        <a:pt x="14018" y="13387"/>
                      </a:lnTo>
                      <a:cubicBezTo>
                        <a:pt x="13161" y="12651"/>
                        <a:pt x="12890" y="12613"/>
                        <a:pt x="13798" y="11575"/>
                      </a:cubicBezTo>
                      <a:cubicBezTo>
                        <a:pt x="14706" y="10537"/>
                        <a:pt x="15172" y="10436"/>
                        <a:pt x="16648" y="10945"/>
                      </a:cubicBezTo>
                      <a:lnTo>
                        <a:pt x="21951" y="12669"/>
                      </a:lnTo>
                      <a:cubicBezTo>
                        <a:pt x="23912" y="13299"/>
                        <a:pt x="25999" y="14003"/>
                        <a:pt x="27349" y="12455"/>
                      </a:cubicBezTo>
                      <a:cubicBezTo>
                        <a:pt x="27998" y="11663"/>
                        <a:pt x="28629" y="9901"/>
                        <a:pt x="27853" y="9240"/>
                      </a:cubicBezTo>
                      <a:close/>
                      <a:moveTo>
                        <a:pt x="13009" y="10241"/>
                      </a:moveTo>
                      <a:cubicBezTo>
                        <a:pt x="12492" y="10826"/>
                        <a:pt x="11862" y="11549"/>
                        <a:pt x="11244" y="11015"/>
                      </a:cubicBezTo>
                      <a:lnTo>
                        <a:pt x="6287" y="6717"/>
                      </a:lnTo>
                      <a:cubicBezTo>
                        <a:pt x="4818" y="5459"/>
                        <a:pt x="5348" y="4830"/>
                        <a:pt x="5979" y="4113"/>
                      </a:cubicBezTo>
                      <a:cubicBezTo>
                        <a:pt x="7700" y="2131"/>
                        <a:pt x="10474" y="2609"/>
                        <a:pt x="12877" y="4692"/>
                      </a:cubicBezTo>
                      <a:cubicBezTo>
                        <a:pt x="14327" y="5931"/>
                        <a:pt x="15595" y="7240"/>
                        <a:pt x="13009" y="1024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356B698D-DB9D-75E3-FF79-221F29E72B1F}"/>
                    </a:ext>
                  </a:extLst>
                </p:cNvPr>
                <p:cNvSpPr/>
                <p:nvPr/>
              </p:nvSpPr>
              <p:spPr>
                <a:xfrm>
                  <a:off x="8414732" y="3764314"/>
                  <a:ext cx="18640" cy="25218"/>
                </a:xfrm>
                <a:custGeom>
                  <a:avLst/>
                  <a:gdLst>
                    <a:gd name="connsiteX0" fmla="*/ 18584 w 18640"/>
                    <a:gd name="connsiteY0" fmla="*/ 18847 h 25218"/>
                    <a:gd name="connsiteX1" fmla="*/ 15803 w 18640"/>
                    <a:gd name="connsiteY1" fmla="*/ 17532 h 25218"/>
                    <a:gd name="connsiteX2" fmla="*/ 2984 w 18640"/>
                    <a:gd name="connsiteY2" fmla="*/ 815 h 25218"/>
                    <a:gd name="connsiteX3" fmla="*/ 2069 w 18640"/>
                    <a:gd name="connsiteY3" fmla="*/ 23 h 25218"/>
                    <a:gd name="connsiteX4" fmla="*/ 1804 w 18640"/>
                    <a:gd name="connsiteY4" fmla="*/ 1281 h 25218"/>
                    <a:gd name="connsiteX5" fmla="*/ 1174 w 18640"/>
                    <a:gd name="connsiteY5" fmla="*/ 22119 h 25218"/>
                    <a:gd name="connsiteX6" fmla="*/ 26 w 18640"/>
                    <a:gd name="connsiteY6" fmla="*/ 24975 h 25218"/>
                    <a:gd name="connsiteX7" fmla="*/ 884 w 18640"/>
                    <a:gd name="connsiteY7" fmla="*/ 25076 h 25218"/>
                    <a:gd name="connsiteX8" fmla="*/ 3021 w 18640"/>
                    <a:gd name="connsiteY8" fmla="*/ 24246 h 25218"/>
                    <a:gd name="connsiteX9" fmla="*/ 5380 w 18640"/>
                    <a:gd name="connsiteY9" fmla="*/ 23616 h 25218"/>
                    <a:gd name="connsiteX10" fmla="*/ 6534 w 18640"/>
                    <a:gd name="connsiteY10" fmla="*/ 22767 h 25218"/>
                    <a:gd name="connsiteX11" fmla="*/ 3028 w 18640"/>
                    <a:gd name="connsiteY11" fmla="*/ 21075 h 25218"/>
                    <a:gd name="connsiteX12" fmla="*/ 2750 w 18640"/>
                    <a:gd name="connsiteY12" fmla="*/ 18464 h 25218"/>
                    <a:gd name="connsiteX13" fmla="*/ 3557 w 18640"/>
                    <a:gd name="connsiteY13" fmla="*/ 15815 h 25218"/>
                    <a:gd name="connsiteX14" fmla="*/ 8425 w 18640"/>
                    <a:gd name="connsiteY14" fmla="*/ 14242 h 25218"/>
                    <a:gd name="connsiteX15" fmla="*/ 10897 w 18640"/>
                    <a:gd name="connsiteY15" fmla="*/ 16438 h 25218"/>
                    <a:gd name="connsiteX16" fmla="*/ 12013 w 18640"/>
                    <a:gd name="connsiteY16" fmla="*/ 18363 h 25218"/>
                    <a:gd name="connsiteX17" fmla="*/ 11055 w 18640"/>
                    <a:gd name="connsiteY17" fmla="*/ 21370 h 25218"/>
                    <a:gd name="connsiteX18" fmla="*/ 11944 w 18640"/>
                    <a:gd name="connsiteY18" fmla="*/ 21490 h 25218"/>
                    <a:gd name="connsiteX19" fmla="*/ 14624 w 18640"/>
                    <a:gd name="connsiteY19" fmla="*/ 20483 h 25218"/>
                    <a:gd name="connsiteX20" fmla="*/ 17853 w 18640"/>
                    <a:gd name="connsiteY20" fmla="*/ 19577 h 25218"/>
                    <a:gd name="connsiteX21" fmla="*/ 18584 w 18640"/>
                    <a:gd name="connsiteY21" fmla="*/ 18847 h 25218"/>
                    <a:gd name="connsiteX22" fmla="*/ 7114 w 18640"/>
                    <a:gd name="connsiteY22" fmla="*/ 12845 h 25218"/>
                    <a:gd name="connsiteX23" fmla="*/ 3753 w 18640"/>
                    <a:gd name="connsiteY23" fmla="*/ 13940 h 25218"/>
                    <a:gd name="connsiteX24" fmla="*/ 2864 w 18640"/>
                    <a:gd name="connsiteY24" fmla="*/ 13940 h 25218"/>
                    <a:gd name="connsiteX25" fmla="*/ 2776 w 18640"/>
                    <a:gd name="connsiteY25" fmla="*/ 12713 h 25218"/>
                    <a:gd name="connsiteX26" fmla="*/ 2895 w 18640"/>
                    <a:gd name="connsiteY26" fmla="*/ 6635 h 25218"/>
                    <a:gd name="connsiteX27" fmla="*/ 3047 w 18640"/>
                    <a:gd name="connsiteY27" fmla="*/ 6176 h 25218"/>
                    <a:gd name="connsiteX28" fmla="*/ 3324 w 18640"/>
                    <a:gd name="connsiteY28" fmla="*/ 6358 h 25218"/>
                    <a:gd name="connsiteX29" fmla="*/ 7171 w 18640"/>
                    <a:gd name="connsiteY29" fmla="*/ 11285 h 25218"/>
                    <a:gd name="connsiteX30" fmla="*/ 7801 w 18640"/>
                    <a:gd name="connsiteY30" fmla="*/ 12342 h 25218"/>
                    <a:gd name="connsiteX31" fmla="*/ 7120 w 18640"/>
                    <a:gd name="connsiteY31" fmla="*/ 12845 h 25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8640" h="25218">
                      <a:moveTo>
                        <a:pt x="18584" y="18847"/>
                      </a:moveTo>
                      <a:cubicBezTo>
                        <a:pt x="18250" y="17828"/>
                        <a:pt x="17323" y="19477"/>
                        <a:pt x="15803" y="17532"/>
                      </a:cubicBezTo>
                      <a:lnTo>
                        <a:pt x="2984" y="815"/>
                      </a:lnTo>
                      <a:cubicBezTo>
                        <a:pt x="2353" y="-2"/>
                        <a:pt x="2296" y="-47"/>
                        <a:pt x="2069" y="23"/>
                      </a:cubicBezTo>
                      <a:cubicBezTo>
                        <a:pt x="1748" y="130"/>
                        <a:pt x="1811" y="753"/>
                        <a:pt x="1804" y="1281"/>
                      </a:cubicBezTo>
                      <a:lnTo>
                        <a:pt x="1174" y="22119"/>
                      </a:lnTo>
                      <a:cubicBezTo>
                        <a:pt x="1117" y="24044"/>
                        <a:pt x="-201" y="24264"/>
                        <a:pt x="26" y="24975"/>
                      </a:cubicBezTo>
                      <a:cubicBezTo>
                        <a:pt x="159" y="25372"/>
                        <a:pt x="531" y="25189"/>
                        <a:pt x="884" y="25076"/>
                      </a:cubicBezTo>
                      <a:cubicBezTo>
                        <a:pt x="1603" y="24843"/>
                        <a:pt x="2284" y="24491"/>
                        <a:pt x="3021" y="24246"/>
                      </a:cubicBezTo>
                      <a:cubicBezTo>
                        <a:pt x="3759" y="24000"/>
                        <a:pt x="4592" y="23874"/>
                        <a:pt x="5380" y="23616"/>
                      </a:cubicBezTo>
                      <a:cubicBezTo>
                        <a:pt x="5903" y="23447"/>
                        <a:pt x="6736" y="23415"/>
                        <a:pt x="6534" y="22767"/>
                      </a:cubicBezTo>
                      <a:cubicBezTo>
                        <a:pt x="6263" y="21930"/>
                        <a:pt x="3747" y="23289"/>
                        <a:pt x="3028" y="21075"/>
                      </a:cubicBezTo>
                      <a:cubicBezTo>
                        <a:pt x="2836" y="20218"/>
                        <a:pt x="2743" y="19342"/>
                        <a:pt x="2750" y="18464"/>
                      </a:cubicBezTo>
                      <a:cubicBezTo>
                        <a:pt x="2656" y="16249"/>
                        <a:pt x="3135" y="15947"/>
                        <a:pt x="3557" y="15815"/>
                      </a:cubicBezTo>
                      <a:lnTo>
                        <a:pt x="8425" y="14242"/>
                      </a:lnTo>
                      <a:cubicBezTo>
                        <a:pt x="9056" y="14028"/>
                        <a:pt x="9296" y="14298"/>
                        <a:pt x="10897" y="16438"/>
                      </a:cubicBezTo>
                      <a:cubicBezTo>
                        <a:pt x="11371" y="17015"/>
                        <a:pt x="11748" y="17665"/>
                        <a:pt x="12013" y="18363"/>
                      </a:cubicBezTo>
                      <a:cubicBezTo>
                        <a:pt x="12644" y="20250"/>
                        <a:pt x="10752" y="20477"/>
                        <a:pt x="11055" y="21370"/>
                      </a:cubicBezTo>
                      <a:cubicBezTo>
                        <a:pt x="11194" y="21798"/>
                        <a:pt x="11490" y="21635"/>
                        <a:pt x="11944" y="21490"/>
                      </a:cubicBezTo>
                      <a:cubicBezTo>
                        <a:pt x="12657" y="21257"/>
                        <a:pt x="13533" y="20861"/>
                        <a:pt x="14624" y="20483"/>
                      </a:cubicBezTo>
                      <a:cubicBezTo>
                        <a:pt x="16251" y="19955"/>
                        <a:pt x="16957" y="19854"/>
                        <a:pt x="17853" y="19577"/>
                      </a:cubicBezTo>
                      <a:cubicBezTo>
                        <a:pt x="18521" y="19382"/>
                        <a:pt x="18761" y="19376"/>
                        <a:pt x="18584" y="18847"/>
                      </a:cubicBezTo>
                      <a:close/>
                      <a:moveTo>
                        <a:pt x="7114" y="12845"/>
                      </a:moveTo>
                      <a:lnTo>
                        <a:pt x="3753" y="13940"/>
                      </a:lnTo>
                      <a:cubicBezTo>
                        <a:pt x="3305" y="14078"/>
                        <a:pt x="2965" y="14229"/>
                        <a:pt x="2864" y="13940"/>
                      </a:cubicBezTo>
                      <a:cubicBezTo>
                        <a:pt x="2760" y="13540"/>
                        <a:pt x="2730" y="13124"/>
                        <a:pt x="2776" y="12713"/>
                      </a:cubicBezTo>
                      <a:lnTo>
                        <a:pt x="2895" y="6635"/>
                      </a:lnTo>
                      <a:cubicBezTo>
                        <a:pt x="2895" y="6251"/>
                        <a:pt x="2996" y="6195"/>
                        <a:pt x="3047" y="6176"/>
                      </a:cubicBezTo>
                      <a:cubicBezTo>
                        <a:pt x="3097" y="6157"/>
                        <a:pt x="3097" y="6176"/>
                        <a:pt x="3324" y="6358"/>
                      </a:cubicBezTo>
                      <a:lnTo>
                        <a:pt x="7171" y="11285"/>
                      </a:lnTo>
                      <a:cubicBezTo>
                        <a:pt x="7441" y="11598"/>
                        <a:pt x="7654" y="11956"/>
                        <a:pt x="7801" y="12342"/>
                      </a:cubicBezTo>
                      <a:cubicBezTo>
                        <a:pt x="7921" y="12625"/>
                        <a:pt x="7562" y="12700"/>
                        <a:pt x="7120" y="1284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DC569B9-495A-1669-1FC0-E1F508D34963}"/>
                    </a:ext>
                  </a:extLst>
                </p:cNvPr>
                <p:cNvSpPr/>
                <p:nvPr/>
              </p:nvSpPr>
              <p:spPr>
                <a:xfrm>
                  <a:off x="8561977" y="3875011"/>
                  <a:ext cx="24453" cy="19506"/>
                </a:xfrm>
                <a:custGeom>
                  <a:avLst/>
                  <a:gdLst>
                    <a:gd name="connsiteX0" fmla="*/ 24448 w 24453"/>
                    <a:gd name="connsiteY0" fmla="*/ 7320 h 19506"/>
                    <a:gd name="connsiteX1" fmla="*/ 23250 w 24453"/>
                    <a:gd name="connsiteY1" fmla="*/ 6791 h 19506"/>
                    <a:gd name="connsiteX2" fmla="*/ 2895 w 24453"/>
                    <a:gd name="connsiteY2" fmla="*/ 1739 h 19506"/>
                    <a:gd name="connsiteX3" fmla="*/ 322 w 24453"/>
                    <a:gd name="connsiteY3" fmla="*/ 3 h 19506"/>
                    <a:gd name="connsiteX4" fmla="*/ 38 w 24453"/>
                    <a:gd name="connsiteY4" fmla="*/ 820 h 19506"/>
                    <a:gd name="connsiteX5" fmla="*/ 398 w 24453"/>
                    <a:gd name="connsiteY5" fmla="*/ 3092 h 19506"/>
                    <a:gd name="connsiteX6" fmla="*/ 517 w 24453"/>
                    <a:gd name="connsiteY6" fmla="*/ 5539 h 19506"/>
                    <a:gd name="connsiteX7" fmla="*/ 1098 w 24453"/>
                    <a:gd name="connsiteY7" fmla="*/ 6842 h 19506"/>
                    <a:gd name="connsiteX8" fmla="*/ 3519 w 24453"/>
                    <a:gd name="connsiteY8" fmla="*/ 3778 h 19506"/>
                    <a:gd name="connsiteX9" fmla="*/ 6142 w 24453"/>
                    <a:gd name="connsiteY9" fmla="*/ 4061 h 19506"/>
                    <a:gd name="connsiteX10" fmla="*/ 8570 w 24453"/>
                    <a:gd name="connsiteY10" fmla="*/ 5413 h 19506"/>
                    <a:gd name="connsiteX11" fmla="*/ 9087 w 24453"/>
                    <a:gd name="connsiteY11" fmla="*/ 10522 h 19506"/>
                    <a:gd name="connsiteX12" fmla="*/ 6388 w 24453"/>
                    <a:gd name="connsiteY12" fmla="*/ 12466 h 19506"/>
                    <a:gd name="connsiteX13" fmla="*/ 4263 w 24453"/>
                    <a:gd name="connsiteY13" fmla="*/ 13152 h 19506"/>
                    <a:gd name="connsiteX14" fmla="*/ 1514 w 24453"/>
                    <a:gd name="connsiteY14" fmla="*/ 11567 h 19506"/>
                    <a:gd name="connsiteX15" fmla="*/ 1199 w 24453"/>
                    <a:gd name="connsiteY15" fmla="*/ 12416 h 19506"/>
                    <a:gd name="connsiteX16" fmla="*/ 1615 w 24453"/>
                    <a:gd name="connsiteY16" fmla="*/ 15254 h 19506"/>
                    <a:gd name="connsiteX17" fmla="*/ 1823 w 24453"/>
                    <a:gd name="connsiteY17" fmla="*/ 18607 h 19506"/>
                    <a:gd name="connsiteX18" fmla="*/ 2403 w 24453"/>
                    <a:gd name="connsiteY18" fmla="*/ 19500 h 19506"/>
                    <a:gd name="connsiteX19" fmla="*/ 4295 w 24453"/>
                    <a:gd name="connsiteY19" fmla="*/ 17053 h 19506"/>
                    <a:gd name="connsiteX20" fmla="*/ 23477 w 24453"/>
                    <a:gd name="connsiteY20" fmla="*/ 8031 h 19506"/>
                    <a:gd name="connsiteX21" fmla="*/ 24448 w 24453"/>
                    <a:gd name="connsiteY21" fmla="*/ 7320 h 19506"/>
                    <a:gd name="connsiteX22" fmla="*/ 17978 w 24453"/>
                    <a:gd name="connsiteY22" fmla="*/ 7207 h 19506"/>
                    <a:gd name="connsiteX23" fmla="*/ 12303 w 24453"/>
                    <a:gd name="connsiteY23" fmla="*/ 9925 h 19506"/>
                    <a:gd name="connsiteX24" fmla="*/ 11136 w 24453"/>
                    <a:gd name="connsiteY24" fmla="*/ 10327 h 19506"/>
                    <a:gd name="connsiteX25" fmla="*/ 10764 w 24453"/>
                    <a:gd name="connsiteY25" fmla="*/ 9528 h 19506"/>
                    <a:gd name="connsiteX26" fmla="*/ 10405 w 24453"/>
                    <a:gd name="connsiteY26" fmla="*/ 5999 h 19506"/>
                    <a:gd name="connsiteX27" fmla="*/ 10613 w 24453"/>
                    <a:gd name="connsiteY27" fmla="*/ 5143 h 19506"/>
                    <a:gd name="connsiteX28" fmla="*/ 11843 w 24453"/>
                    <a:gd name="connsiteY28" fmla="*/ 5306 h 19506"/>
                    <a:gd name="connsiteX29" fmla="*/ 17795 w 24453"/>
                    <a:gd name="connsiteY29" fmla="*/ 6728 h 19506"/>
                    <a:gd name="connsiteX30" fmla="*/ 18211 w 24453"/>
                    <a:gd name="connsiteY30" fmla="*/ 6974 h 19506"/>
                    <a:gd name="connsiteX31" fmla="*/ 17978 w 24453"/>
                    <a:gd name="connsiteY31" fmla="*/ 7207 h 19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453" h="19506">
                      <a:moveTo>
                        <a:pt x="24448" y="7320"/>
                      </a:moveTo>
                      <a:cubicBezTo>
                        <a:pt x="24416" y="6986"/>
                        <a:pt x="23786" y="6917"/>
                        <a:pt x="23250" y="6791"/>
                      </a:cubicBezTo>
                      <a:lnTo>
                        <a:pt x="2895" y="1739"/>
                      </a:lnTo>
                      <a:cubicBezTo>
                        <a:pt x="1003" y="1273"/>
                        <a:pt x="1072" y="-67"/>
                        <a:pt x="322" y="3"/>
                      </a:cubicBezTo>
                      <a:cubicBezTo>
                        <a:pt x="-100" y="53"/>
                        <a:pt x="0" y="456"/>
                        <a:pt x="38" y="820"/>
                      </a:cubicBezTo>
                      <a:cubicBezTo>
                        <a:pt x="120" y="1569"/>
                        <a:pt x="322" y="2312"/>
                        <a:pt x="398" y="3092"/>
                      </a:cubicBezTo>
                      <a:cubicBezTo>
                        <a:pt x="473" y="3872"/>
                        <a:pt x="429" y="4709"/>
                        <a:pt x="517" y="5539"/>
                      </a:cubicBezTo>
                      <a:cubicBezTo>
                        <a:pt x="568" y="6087"/>
                        <a:pt x="423" y="6911"/>
                        <a:pt x="1098" y="6842"/>
                      </a:cubicBezTo>
                      <a:cubicBezTo>
                        <a:pt x="1980" y="6754"/>
                        <a:pt x="1180" y="4010"/>
                        <a:pt x="3519" y="3778"/>
                      </a:cubicBezTo>
                      <a:cubicBezTo>
                        <a:pt x="4401" y="3769"/>
                        <a:pt x="5282" y="3864"/>
                        <a:pt x="6142" y="4061"/>
                      </a:cubicBezTo>
                      <a:cubicBezTo>
                        <a:pt x="8349" y="4445"/>
                        <a:pt x="8526" y="4973"/>
                        <a:pt x="8570" y="5413"/>
                      </a:cubicBezTo>
                      <a:lnTo>
                        <a:pt x="9087" y="10522"/>
                      </a:lnTo>
                      <a:cubicBezTo>
                        <a:pt x="9150" y="11202"/>
                        <a:pt x="8841" y="11359"/>
                        <a:pt x="6388" y="12466"/>
                      </a:cubicBezTo>
                      <a:cubicBezTo>
                        <a:pt x="5724" y="12812"/>
                        <a:pt x="5005" y="13044"/>
                        <a:pt x="4263" y="13152"/>
                      </a:cubicBezTo>
                      <a:cubicBezTo>
                        <a:pt x="2283" y="13354"/>
                        <a:pt x="2453" y="11472"/>
                        <a:pt x="1514" y="11567"/>
                      </a:cubicBezTo>
                      <a:cubicBezTo>
                        <a:pt x="1053" y="11611"/>
                        <a:pt x="1154" y="11944"/>
                        <a:pt x="1199" y="12416"/>
                      </a:cubicBezTo>
                      <a:cubicBezTo>
                        <a:pt x="1281" y="13165"/>
                        <a:pt x="1507" y="14109"/>
                        <a:pt x="1615" y="15254"/>
                      </a:cubicBezTo>
                      <a:cubicBezTo>
                        <a:pt x="1785" y="16965"/>
                        <a:pt x="1728" y="17676"/>
                        <a:pt x="1823" y="18607"/>
                      </a:cubicBezTo>
                      <a:cubicBezTo>
                        <a:pt x="1892" y="19312"/>
                        <a:pt x="1823" y="19551"/>
                        <a:pt x="2403" y="19500"/>
                      </a:cubicBezTo>
                      <a:cubicBezTo>
                        <a:pt x="3475" y="19387"/>
                        <a:pt x="2069" y="18110"/>
                        <a:pt x="4295" y="17053"/>
                      </a:cubicBezTo>
                      <a:lnTo>
                        <a:pt x="23477" y="8031"/>
                      </a:lnTo>
                      <a:cubicBezTo>
                        <a:pt x="24416" y="7609"/>
                        <a:pt x="24479" y="7553"/>
                        <a:pt x="24448" y="7320"/>
                      </a:cubicBezTo>
                      <a:close/>
                      <a:moveTo>
                        <a:pt x="17978" y="7207"/>
                      </a:moveTo>
                      <a:lnTo>
                        <a:pt x="12303" y="9925"/>
                      </a:lnTo>
                      <a:cubicBezTo>
                        <a:pt x="11940" y="10124"/>
                        <a:pt x="11546" y="10260"/>
                        <a:pt x="11136" y="10327"/>
                      </a:cubicBezTo>
                      <a:cubicBezTo>
                        <a:pt x="10808" y="10327"/>
                        <a:pt x="10808" y="9994"/>
                        <a:pt x="10764" y="9528"/>
                      </a:cubicBezTo>
                      <a:lnTo>
                        <a:pt x="10405" y="5999"/>
                      </a:lnTo>
                      <a:cubicBezTo>
                        <a:pt x="10354" y="5533"/>
                        <a:pt x="10285" y="5168"/>
                        <a:pt x="10613" y="5143"/>
                      </a:cubicBezTo>
                      <a:cubicBezTo>
                        <a:pt x="11029" y="5126"/>
                        <a:pt x="11445" y="5181"/>
                        <a:pt x="11843" y="5306"/>
                      </a:cubicBezTo>
                      <a:lnTo>
                        <a:pt x="17795" y="6728"/>
                      </a:lnTo>
                      <a:cubicBezTo>
                        <a:pt x="18167" y="6823"/>
                        <a:pt x="18211" y="6917"/>
                        <a:pt x="18211" y="6974"/>
                      </a:cubicBezTo>
                      <a:cubicBezTo>
                        <a:pt x="18211" y="7030"/>
                        <a:pt x="18218" y="7030"/>
                        <a:pt x="17978" y="7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DF25EE3D-9E21-5319-9E41-16DA66C5983A}"/>
                    </a:ext>
                  </a:extLst>
                </p:cNvPr>
                <p:cNvSpPr/>
                <p:nvPr/>
              </p:nvSpPr>
              <p:spPr>
                <a:xfrm>
                  <a:off x="8528036" y="3860983"/>
                  <a:ext cx="11654" cy="9860"/>
                </a:xfrm>
                <a:custGeom>
                  <a:avLst/>
                  <a:gdLst>
                    <a:gd name="connsiteX0" fmla="*/ 11405 w 11654"/>
                    <a:gd name="connsiteY0" fmla="*/ 3316 h 9860"/>
                    <a:gd name="connsiteX1" fmla="*/ 3970 w 11654"/>
                    <a:gd name="connsiteY1" fmla="*/ 441 h 9860"/>
                    <a:gd name="connsiteX2" fmla="*/ 231 w 11654"/>
                    <a:gd name="connsiteY2" fmla="*/ 6424 h 9860"/>
                    <a:gd name="connsiteX3" fmla="*/ 7691 w 11654"/>
                    <a:gd name="connsiteY3" fmla="*/ 9419 h 9860"/>
                    <a:gd name="connsiteX4" fmla="*/ 11405 w 11654"/>
                    <a:gd name="connsiteY4" fmla="*/ 3316 h 9860"/>
                    <a:gd name="connsiteX5" fmla="*/ 6575 w 11654"/>
                    <a:gd name="connsiteY5" fmla="*/ 8028 h 9860"/>
                    <a:gd name="connsiteX6" fmla="*/ 1013 w 11654"/>
                    <a:gd name="connsiteY6" fmla="*/ 6588 h 9860"/>
                    <a:gd name="connsiteX7" fmla="*/ 5351 w 11654"/>
                    <a:gd name="connsiteY7" fmla="*/ 1737 h 9860"/>
                    <a:gd name="connsiteX8" fmla="*/ 10629 w 11654"/>
                    <a:gd name="connsiteY8" fmla="*/ 3146 h 9860"/>
                    <a:gd name="connsiteX9" fmla="*/ 6575 w 11654"/>
                    <a:gd name="connsiteY9" fmla="*/ 8028 h 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4" h="9860">
                      <a:moveTo>
                        <a:pt x="11405" y="3316"/>
                      </a:moveTo>
                      <a:cubicBezTo>
                        <a:pt x="10377" y="252"/>
                        <a:pt x="7306" y="-642"/>
                        <a:pt x="3970" y="441"/>
                      </a:cubicBezTo>
                      <a:cubicBezTo>
                        <a:pt x="881" y="1441"/>
                        <a:pt x="-608" y="3844"/>
                        <a:pt x="231" y="6424"/>
                      </a:cubicBezTo>
                      <a:cubicBezTo>
                        <a:pt x="1574" y="10532"/>
                        <a:pt x="5559" y="10105"/>
                        <a:pt x="7691" y="9419"/>
                      </a:cubicBezTo>
                      <a:cubicBezTo>
                        <a:pt x="10913" y="8368"/>
                        <a:pt x="12256" y="5814"/>
                        <a:pt x="11405" y="3316"/>
                      </a:cubicBezTo>
                      <a:close/>
                      <a:moveTo>
                        <a:pt x="6575" y="8028"/>
                      </a:moveTo>
                      <a:cubicBezTo>
                        <a:pt x="4052" y="8840"/>
                        <a:pt x="1776" y="8790"/>
                        <a:pt x="1013" y="6588"/>
                      </a:cubicBezTo>
                      <a:cubicBezTo>
                        <a:pt x="250" y="4386"/>
                        <a:pt x="3132" y="2460"/>
                        <a:pt x="5351" y="1737"/>
                      </a:cubicBezTo>
                      <a:cubicBezTo>
                        <a:pt x="7571" y="1013"/>
                        <a:pt x="9873" y="982"/>
                        <a:pt x="10629" y="3146"/>
                      </a:cubicBezTo>
                      <a:cubicBezTo>
                        <a:pt x="11216" y="4794"/>
                        <a:pt x="9955" y="6959"/>
                        <a:pt x="6575" y="802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39D79517-8A73-A797-6C43-AC88FEA4F059}"/>
                    </a:ext>
                  </a:extLst>
                </p:cNvPr>
                <p:cNvSpPr/>
                <p:nvPr/>
              </p:nvSpPr>
              <p:spPr>
                <a:xfrm>
                  <a:off x="8522999" y="3849958"/>
                  <a:ext cx="12416" cy="13010"/>
                </a:xfrm>
                <a:custGeom>
                  <a:avLst/>
                  <a:gdLst>
                    <a:gd name="connsiteX0" fmla="*/ 12003 w 12416"/>
                    <a:gd name="connsiteY0" fmla="*/ 4105 h 13010"/>
                    <a:gd name="connsiteX1" fmla="*/ 10786 w 12416"/>
                    <a:gd name="connsiteY1" fmla="*/ 1651 h 13010"/>
                    <a:gd name="connsiteX2" fmla="*/ 10155 w 12416"/>
                    <a:gd name="connsiteY2" fmla="*/ 191 h 13010"/>
                    <a:gd name="connsiteX3" fmla="*/ 9850 w 12416"/>
                    <a:gd name="connsiteY3" fmla="*/ 7 h 13010"/>
                    <a:gd name="connsiteX4" fmla="*/ 9808 w 12416"/>
                    <a:gd name="connsiteY4" fmla="*/ 21 h 13010"/>
                    <a:gd name="connsiteX5" fmla="*/ 8825 w 12416"/>
                    <a:gd name="connsiteY5" fmla="*/ 2104 h 13010"/>
                    <a:gd name="connsiteX6" fmla="*/ 2437 w 12416"/>
                    <a:gd name="connsiteY6" fmla="*/ 5073 h 13010"/>
                    <a:gd name="connsiteX7" fmla="*/ 167 w 12416"/>
                    <a:gd name="connsiteY7" fmla="*/ 4929 h 13010"/>
                    <a:gd name="connsiteX8" fmla="*/ 98 w 12416"/>
                    <a:gd name="connsiteY8" fmla="*/ 5432 h 13010"/>
                    <a:gd name="connsiteX9" fmla="*/ 1043 w 12416"/>
                    <a:gd name="connsiteY9" fmla="*/ 7320 h 13010"/>
                    <a:gd name="connsiteX10" fmla="*/ 1472 w 12416"/>
                    <a:gd name="connsiteY10" fmla="*/ 8395 h 13010"/>
                    <a:gd name="connsiteX11" fmla="*/ 1870 w 12416"/>
                    <a:gd name="connsiteY11" fmla="*/ 8672 h 13010"/>
                    <a:gd name="connsiteX12" fmla="*/ 2784 w 12416"/>
                    <a:gd name="connsiteY12" fmla="*/ 6785 h 13010"/>
                    <a:gd name="connsiteX13" fmla="*/ 5306 w 12416"/>
                    <a:gd name="connsiteY13" fmla="*/ 5615 h 13010"/>
                    <a:gd name="connsiteX14" fmla="*/ 6183 w 12416"/>
                    <a:gd name="connsiteY14" fmla="*/ 5910 h 13010"/>
                    <a:gd name="connsiteX15" fmla="*/ 5930 w 12416"/>
                    <a:gd name="connsiteY15" fmla="*/ 7383 h 13010"/>
                    <a:gd name="connsiteX16" fmla="*/ 4127 w 12416"/>
                    <a:gd name="connsiteY16" fmla="*/ 9478 h 13010"/>
                    <a:gd name="connsiteX17" fmla="*/ 3187 w 12416"/>
                    <a:gd name="connsiteY17" fmla="*/ 12032 h 13010"/>
                    <a:gd name="connsiteX18" fmla="*/ 4556 w 12416"/>
                    <a:gd name="connsiteY18" fmla="*/ 12970 h 13010"/>
                    <a:gd name="connsiteX19" fmla="*/ 4686 w 12416"/>
                    <a:gd name="connsiteY19" fmla="*/ 12726 h 13010"/>
                    <a:gd name="connsiteX20" fmla="*/ 4676 w 12416"/>
                    <a:gd name="connsiteY20" fmla="*/ 12699 h 13010"/>
                    <a:gd name="connsiteX21" fmla="*/ 4417 w 12416"/>
                    <a:gd name="connsiteY21" fmla="*/ 12372 h 13010"/>
                    <a:gd name="connsiteX22" fmla="*/ 4449 w 12416"/>
                    <a:gd name="connsiteY22" fmla="*/ 11818 h 13010"/>
                    <a:gd name="connsiteX23" fmla="*/ 7564 w 12416"/>
                    <a:gd name="connsiteY23" fmla="*/ 8043 h 13010"/>
                    <a:gd name="connsiteX24" fmla="*/ 8503 w 12416"/>
                    <a:gd name="connsiteY24" fmla="*/ 8471 h 13010"/>
                    <a:gd name="connsiteX25" fmla="*/ 10647 w 12416"/>
                    <a:gd name="connsiteY25" fmla="*/ 8333 h 13010"/>
                    <a:gd name="connsiteX26" fmla="*/ 12003 w 12416"/>
                    <a:gd name="connsiteY26" fmla="*/ 4105 h 13010"/>
                    <a:gd name="connsiteX27" fmla="*/ 9550 w 12416"/>
                    <a:gd name="connsiteY27" fmla="*/ 6967 h 13010"/>
                    <a:gd name="connsiteX28" fmla="*/ 6971 w 12416"/>
                    <a:gd name="connsiteY28" fmla="*/ 5810 h 13010"/>
                    <a:gd name="connsiteX29" fmla="*/ 6971 w 12416"/>
                    <a:gd name="connsiteY29" fmla="*/ 4828 h 13010"/>
                    <a:gd name="connsiteX30" fmla="*/ 9903 w 12416"/>
                    <a:gd name="connsiteY30" fmla="*/ 3457 h 13010"/>
                    <a:gd name="connsiteX31" fmla="*/ 11164 w 12416"/>
                    <a:gd name="connsiteY31" fmla="*/ 3891 h 13010"/>
                    <a:gd name="connsiteX32" fmla="*/ 9550 w 12416"/>
                    <a:gd name="connsiteY32" fmla="*/ 6967 h 1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416" h="13010">
                      <a:moveTo>
                        <a:pt x="12003" y="4105"/>
                      </a:moveTo>
                      <a:cubicBezTo>
                        <a:pt x="11624" y="3274"/>
                        <a:pt x="11170" y="2475"/>
                        <a:pt x="10786" y="1651"/>
                      </a:cubicBezTo>
                      <a:cubicBezTo>
                        <a:pt x="10401" y="827"/>
                        <a:pt x="10439" y="757"/>
                        <a:pt x="10155" y="191"/>
                      </a:cubicBezTo>
                      <a:cubicBezTo>
                        <a:pt x="10122" y="56"/>
                        <a:pt x="9985" y="-26"/>
                        <a:pt x="9850" y="7"/>
                      </a:cubicBezTo>
                      <a:cubicBezTo>
                        <a:pt x="9836" y="11"/>
                        <a:pt x="9822" y="16"/>
                        <a:pt x="9808" y="21"/>
                      </a:cubicBezTo>
                      <a:cubicBezTo>
                        <a:pt x="9285" y="267"/>
                        <a:pt x="10439" y="1349"/>
                        <a:pt x="8825" y="2104"/>
                      </a:cubicBezTo>
                      <a:lnTo>
                        <a:pt x="2437" y="5073"/>
                      </a:lnTo>
                      <a:cubicBezTo>
                        <a:pt x="615" y="5929"/>
                        <a:pt x="627" y="4715"/>
                        <a:pt x="167" y="4929"/>
                      </a:cubicBezTo>
                      <a:cubicBezTo>
                        <a:pt x="-123" y="5067"/>
                        <a:pt x="41" y="5300"/>
                        <a:pt x="98" y="5432"/>
                      </a:cubicBezTo>
                      <a:cubicBezTo>
                        <a:pt x="388" y="6061"/>
                        <a:pt x="728" y="6634"/>
                        <a:pt x="1043" y="7320"/>
                      </a:cubicBezTo>
                      <a:cubicBezTo>
                        <a:pt x="1283" y="7829"/>
                        <a:pt x="1378" y="8188"/>
                        <a:pt x="1472" y="8395"/>
                      </a:cubicBezTo>
                      <a:cubicBezTo>
                        <a:pt x="1567" y="8603"/>
                        <a:pt x="1737" y="8735"/>
                        <a:pt x="1870" y="8672"/>
                      </a:cubicBezTo>
                      <a:cubicBezTo>
                        <a:pt x="2393" y="8427"/>
                        <a:pt x="1239" y="7496"/>
                        <a:pt x="2784" y="6785"/>
                      </a:cubicBezTo>
                      <a:lnTo>
                        <a:pt x="5306" y="5615"/>
                      </a:lnTo>
                      <a:cubicBezTo>
                        <a:pt x="5817" y="5382"/>
                        <a:pt x="5880" y="5262"/>
                        <a:pt x="6183" y="5910"/>
                      </a:cubicBezTo>
                      <a:cubicBezTo>
                        <a:pt x="6485" y="6558"/>
                        <a:pt x="6441" y="6804"/>
                        <a:pt x="5930" y="7383"/>
                      </a:cubicBezTo>
                      <a:lnTo>
                        <a:pt x="4127" y="9478"/>
                      </a:lnTo>
                      <a:cubicBezTo>
                        <a:pt x="3496" y="10245"/>
                        <a:pt x="2733" y="11069"/>
                        <a:pt x="3187" y="12032"/>
                      </a:cubicBezTo>
                      <a:cubicBezTo>
                        <a:pt x="3408" y="12523"/>
                        <a:pt x="4108" y="13183"/>
                        <a:pt x="4556" y="12970"/>
                      </a:cubicBezTo>
                      <a:cubicBezTo>
                        <a:pt x="4659" y="12938"/>
                        <a:pt x="4717" y="12829"/>
                        <a:pt x="4686" y="12726"/>
                      </a:cubicBezTo>
                      <a:cubicBezTo>
                        <a:pt x="4683" y="12717"/>
                        <a:pt x="4680" y="12708"/>
                        <a:pt x="4676" y="12699"/>
                      </a:cubicBezTo>
                      <a:cubicBezTo>
                        <a:pt x="4619" y="12579"/>
                        <a:pt x="4480" y="12491"/>
                        <a:pt x="4417" y="12372"/>
                      </a:cubicBezTo>
                      <a:cubicBezTo>
                        <a:pt x="4306" y="12200"/>
                        <a:pt x="4319" y="11977"/>
                        <a:pt x="4449" y="11818"/>
                      </a:cubicBezTo>
                      <a:cubicBezTo>
                        <a:pt x="5855" y="10088"/>
                        <a:pt x="7475" y="8043"/>
                        <a:pt x="7564" y="8043"/>
                      </a:cubicBezTo>
                      <a:cubicBezTo>
                        <a:pt x="7652" y="8043"/>
                        <a:pt x="8005" y="8263"/>
                        <a:pt x="8503" y="8471"/>
                      </a:cubicBezTo>
                      <a:cubicBezTo>
                        <a:pt x="9206" y="8728"/>
                        <a:pt x="9984" y="8677"/>
                        <a:pt x="10647" y="8333"/>
                      </a:cubicBezTo>
                      <a:cubicBezTo>
                        <a:pt x="11322" y="7980"/>
                        <a:pt x="13258" y="6785"/>
                        <a:pt x="12003" y="4105"/>
                      </a:cubicBezTo>
                      <a:close/>
                      <a:moveTo>
                        <a:pt x="9550" y="6967"/>
                      </a:moveTo>
                      <a:cubicBezTo>
                        <a:pt x="8692" y="7370"/>
                        <a:pt x="7841" y="7672"/>
                        <a:pt x="6971" y="5810"/>
                      </a:cubicBezTo>
                      <a:cubicBezTo>
                        <a:pt x="6801" y="5445"/>
                        <a:pt x="6586" y="4992"/>
                        <a:pt x="6971" y="4828"/>
                      </a:cubicBezTo>
                      <a:lnTo>
                        <a:pt x="9903" y="3457"/>
                      </a:lnTo>
                      <a:cubicBezTo>
                        <a:pt x="10767" y="3054"/>
                        <a:pt x="10950" y="3457"/>
                        <a:pt x="11164" y="3891"/>
                      </a:cubicBezTo>
                      <a:cubicBezTo>
                        <a:pt x="11719" y="5124"/>
                        <a:pt x="10969" y="6313"/>
                        <a:pt x="9550" y="696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id="{B1F47C13-EE43-D6BB-F37A-DF8AE4163E2D}"/>
                    </a:ext>
                  </a:extLst>
                </p:cNvPr>
                <p:cNvSpPr/>
                <p:nvPr/>
              </p:nvSpPr>
              <p:spPr>
                <a:xfrm>
                  <a:off x="8530833" y="3882261"/>
                  <a:ext cx="12114" cy="9171"/>
                </a:xfrm>
                <a:custGeom>
                  <a:avLst/>
                  <a:gdLst>
                    <a:gd name="connsiteX0" fmla="*/ 11875 w 12114"/>
                    <a:gd name="connsiteY0" fmla="*/ 698 h 9171"/>
                    <a:gd name="connsiteX1" fmla="*/ 9952 w 12114"/>
                    <a:gd name="connsiteY1" fmla="*/ 1994 h 9171"/>
                    <a:gd name="connsiteX2" fmla="*/ 2908 w 12114"/>
                    <a:gd name="connsiteY2" fmla="*/ 1290 h 9171"/>
                    <a:gd name="connsiteX3" fmla="*/ 1016 w 12114"/>
                    <a:gd name="connsiteY3" fmla="*/ 0 h 9171"/>
                    <a:gd name="connsiteX4" fmla="*/ 708 w 12114"/>
                    <a:gd name="connsiteY4" fmla="*/ 403 h 9171"/>
                    <a:gd name="connsiteX5" fmla="*/ 562 w 12114"/>
                    <a:gd name="connsiteY5" fmla="*/ 2492 h 9171"/>
                    <a:gd name="connsiteX6" fmla="*/ 380 w 12114"/>
                    <a:gd name="connsiteY6" fmla="*/ 3643 h 9171"/>
                    <a:gd name="connsiteX7" fmla="*/ 581 w 12114"/>
                    <a:gd name="connsiteY7" fmla="*/ 4083 h 9171"/>
                    <a:gd name="connsiteX8" fmla="*/ 2347 w 12114"/>
                    <a:gd name="connsiteY8" fmla="*/ 2913 h 9171"/>
                    <a:gd name="connsiteX9" fmla="*/ 5122 w 12114"/>
                    <a:gd name="connsiteY9" fmla="*/ 3190 h 9171"/>
                    <a:gd name="connsiteX10" fmla="*/ 5752 w 12114"/>
                    <a:gd name="connsiteY10" fmla="*/ 3888 h 9171"/>
                    <a:gd name="connsiteX11" fmla="*/ 4781 w 12114"/>
                    <a:gd name="connsiteY11" fmla="*/ 5040 h 9171"/>
                    <a:gd name="connsiteX12" fmla="*/ 2139 w 12114"/>
                    <a:gd name="connsiteY12" fmla="*/ 5920 h 9171"/>
                    <a:gd name="connsiteX13" fmla="*/ 8 w 12114"/>
                    <a:gd name="connsiteY13" fmla="*/ 7651 h 9171"/>
                    <a:gd name="connsiteX14" fmla="*/ 708 w 12114"/>
                    <a:gd name="connsiteY14" fmla="*/ 9167 h 9171"/>
                    <a:gd name="connsiteX15" fmla="*/ 949 w 12114"/>
                    <a:gd name="connsiteY15" fmla="*/ 9015 h 9171"/>
                    <a:gd name="connsiteX16" fmla="*/ 953 w 12114"/>
                    <a:gd name="connsiteY16" fmla="*/ 8985 h 9171"/>
                    <a:gd name="connsiteX17" fmla="*/ 897 w 12114"/>
                    <a:gd name="connsiteY17" fmla="*/ 8569 h 9171"/>
                    <a:gd name="connsiteX18" fmla="*/ 1199 w 12114"/>
                    <a:gd name="connsiteY18" fmla="*/ 8104 h 9171"/>
                    <a:gd name="connsiteX19" fmla="*/ 5853 w 12114"/>
                    <a:gd name="connsiteY19" fmla="*/ 6430 h 9171"/>
                    <a:gd name="connsiteX20" fmla="*/ 6446 w 12114"/>
                    <a:gd name="connsiteY20" fmla="*/ 7286 h 9171"/>
                    <a:gd name="connsiteX21" fmla="*/ 8369 w 12114"/>
                    <a:gd name="connsiteY21" fmla="*/ 8261 h 9171"/>
                    <a:gd name="connsiteX22" fmla="*/ 11679 w 12114"/>
                    <a:gd name="connsiteY22" fmla="*/ 5329 h 9171"/>
                    <a:gd name="connsiteX23" fmla="*/ 11894 w 12114"/>
                    <a:gd name="connsiteY23" fmla="*/ 2592 h 9171"/>
                    <a:gd name="connsiteX24" fmla="*/ 12115 w 12114"/>
                    <a:gd name="connsiteY24" fmla="*/ 1019 h 9171"/>
                    <a:gd name="connsiteX25" fmla="*/ 11875 w 12114"/>
                    <a:gd name="connsiteY25" fmla="*/ 698 h 9171"/>
                    <a:gd name="connsiteX26" fmla="*/ 11017 w 12114"/>
                    <a:gd name="connsiteY26" fmla="*/ 4706 h 9171"/>
                    <a:gd name="connsiteX27" fmla="*/ 8060 w 12114"/>
                    <a:gd name="connsiteY27" fmla="*/ 6556 h 9171"/>
                    <a:gd name="connsiteX28" fmla="*/ 6433 w 12114"/>
                    <a:gd name="connsiteY28" fmla="*/ 4234 h 9171"/>
                    <a:gd name="connsiteX29" fmla="*/ 6919 w 12114"/>
                    <a:gd name="connsiteY29" fmla="*/ 3372 h 9171"/>
                    <a:gd name="connsiteX30" fmla="*/ 10153 w 12114"/>
                    <a:gd name="connsiteY30" fmla="*/ 3693 h 9171"/>
                    <a:gd name="connsiteX31" fmla="*/ 11017 w 12114"/>
                    <a:gd name="connsiteY31" fmla="*/ 4706 h 9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114" h="9171">
                      <a:moveTo>
                        <a:pt x="11875" y="698"/>
                      </a:moveTo>
                      <a:cubicBezTo>
                        <a:pt x="11301" y="642"/>
                        <a:pt x="11743" y="2177"/>
                        <a:pt x="9952" y="1994"/>
                      </a:cubicBezTo>
                      <a:lnTo>
                        <a:pt x="2908" y="1290"/>
                      </a:lnTo>
                      <a:cubicBezTo>
                        <a:pt x="890" y="1088"/>
                        <a:pt x="1527" y="31"/>
                        <a:pt x="1016" y="0"/>
                      </a:cubicBezTo>
                      <a:cubicBezTo>
                        <a:pt x="701" y="0"/>
                        <a:pt x="720" y="252"/>
                        <a:pt x="708" y="403"/>
                      </a:cubicBezTo>
                      <a:cubicBezTo>
                        <a:pt x="638" y="1082"/>
                        <a:pt x="638" y="1762"/>
                        <a:pt x="562" y="2492"/>
                      </a:cubicBezTo>
                      <a:cubicBezTo>
                        <a:pt x="506" y="3058"/>
                        <a:pt x="405" y="3416"/>
                        <a:pt x="380" y="3643"/>
                      </a:cubicBezTo>
                      <a:cubicBezTo>
                        <a:pt x="354" y="3869"/>
                        <a:pt x="436" y="4077"/>
                        <a:pt x="581" y="4083"/>
                      </a:cubicBezTo>
                      <a:cubicBezTo>
                        <a:pt x="1162" y="4146"/>
                        <a:pt x="638" y="2743"/>
                        <a:pt x="2347" y="2913"/>
                      </a:cubicBezTo>
                      <a:lnTo>
                        <a:pt x="5122" y="3190"/>
                      </a:lnTo>
                      <a:cubicBezTo>
                        <a:pt x="5676" y="3247"/>
                        <a:pt x="5796" y="3190"/>
                        <a:pt x="5752" y="3888"/>
                      </a:cubicBezTo>
                      <a:cubicBezTo>
                        <a:pt x="5708" y="4587"/>
                        <a:pt x="5519" y="4801"/>
                        <a:pt x="4781" y="5040"/>
                      </a:cubicBezTo>
                      <a:lnTo>
                        <a:pt x="2139" y="5920"/>
                      </a:lnTo>
                      <a:cubicBezTo>
                        <a:pt x="1168" y="6248"/>
                        <a:pt x="108" y="6581"/>
                        <a:pt x="8" y="7651"/>
                      </a:cubicBezTo>
                      <a:cubicBezTo>
                        <a:pt x="-49" y="8185"/>
                        <a:pt x="216" y="9117"/>
                        <a:pt x="708" y="9167"/>
                      </a:cubicBezTo>
                      <a:cubicBezTo>
                        <a:pt x="816" y="9192"/>
                        <a:pt x="924" y="9124"/>
                        <a:pt x="949" y="9015"/>
                      </a:cubicBezTo>
                      <a:cubicBezTo>
                        <a:pt x="951" y="9005"/>
                        <a:pt x="953" y="8995"/>
                        <a:pt x="953" y="8985"/>
                      </a:cubicBezTo>
                      <a:cubicBezTo>
                        <a:pt x="953" y="8846"/>
                        <a:pt x="890" y="8708"/>
                        <a:pt x="897" y="8569"/>
                      </a:cubicBezTo>
                      <a:cubicBezTo>
                        <a:pt x="898" y="8369"/>
                        <a:pt x="1016" y="8187"/>
                        <a:pt x="1199" y="8104"/>
                      </a:cubicBezTo>
                      <a:cubicBezTo>
                        <a:pt x="3318" y="7336"/>
                        <a:pt x="5752" y="6418"/>
                        <a:pt x="5853" y="6430"/>
                      </a:cubicBezTo>
                      <a:cubicBezTo>
                        <a:pt x="5954" y="6443"/>
                        <a:pt x="6118" y="6852"/>
                        <a:pt x="6446" y="7286"/>
                      </a:cubicBezTo>
                      <a:cubicBezTo>
                        <a:pt x="6919" y="7869"/>
                        <a:pt x="7618" y="8224"/>
                        <a:pt x="8369" y="8261"/>
                      </a:cubicBezTo>
                      <a:cubicBezTo>
                        <a:pt x="9100" y="8343"/>
                        <a:pt x="11383" y="8292"/>
                        <a:pt x="11679" y="5329"/>
                      </a:cubicBezTo>
                      <a:cubicBezTo>
                        <a:pt x="11774" y="4423"/>
                        <a:pt x="11806" y="3498"/>
                        <a:pt x="11894" y="2592"/>
                      </a:cubicBezTo>
                      <a:cubicBezTo>
                        <a:pt x="11982" y="1686"/>
                        <a:pt x="12058" y="1642"/>
                        <a:pt x="12115" y="1019"/>
                      </a:cubicBezTo>
                      <a:cubicBezTo>
                        <a:pt x="12102" y="856"/>
                        <a:pt x="12033" y="711"/>
                        <a:pt x="11875" y="698"/>
                      </a:cubicBezTo>
                      <a:close/>
                      <a:moveTo>
                        <a:pt x="11017" y="4706"/>
                      </a:moveTo>
                      <a:cubicBezTo>
                        <a:pt x="10885" y="6071"/>
                        <a:pt x="9624" y="6713"/>
                        <a:pt x="8060" y="6556"/>
                      </a:cubicBezTo>
                      <a:cubicBezTo>
                        <a:pt x="7108" y="6462"/>
                        <a:pt x="6219" y="6292"/>
                        <a:pt x="6433" y="4234"/>
                      </a:cubicBezTo>
                      <a:cubicBezTo>
                        <a:pt x="6433" y="3832"/>
                        <a:pt x="6515" y="3335"/>
                        <a:pt x="6919" y="3372"/>
                      </a:cubicBezTo>
                      <a:lnTo>
                        <a:pt x="10153" y="3693"/>
                      </a:lnTo>
                      <a:cubicBezTo>
                        <a:pt x="11112" y="3794"/>
                        <a:pt x="11074" y="4209"/>
                        <a:pt x="11017" y="4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EEE80A1D-E2EE-E58C-5F51-5227280D610A}"/>
                    </a:ext>
                  </a:extLst>
                </p:cNvPr>
                <p:cNvSpPr/>
                <p:nvPr/>
              </p:nvSpPr>
              <p:spPr>
                <a:xfrm>
                  <a:off x="8380620" y="3847315"/>
                  <a:ext cx="12065" cy="9778"/>
                </a:xfrm>
                <a:custGeom>
                  <a:avLst/>
                  <a:gdLst>
                    <a:gd name="connsiteX0" fmla="*/ 11930 w 12065"/>
                    <a:gd name="connsiteY0" fmla="*/ 751 h 9778"/>
                    <a:gd name="connsiteX1" fmla="*/ 10499 w 12065"/>
                    <a:gd name="connsiteY1" fmla="*/ 1299 h 9778"/>
                    <a:gd name="connsiteX2" fmla="*/ 592 w 12065"/>
                    <a:gd name="connsiteY2" fmla="*/ 40 h 9778"/>
                    <a:gd name="connsiteX3" fmla="*/ 12 w 12065"/>
                    <a:gd name="connsiteY3" fmla="*/ 91 h 9778"/>
                    <a:gd name="connsiteX4" fmla="*/ 302 w 12065"/>
                    <a:gd name="connsiteY4" fmla="*/ 651 h 9778"/>
                    <a:gd name="connsiteX5" fmla="*/ 6539 w 12065"/>
                    <a:gd name="connsiteY5" fmla="*/ 8320 h 9778"/>
                    <a:gd name="connsiteX6" fmla="*/ 7005 w 12065"/>
                    <a:gd name="connsiteY6" fmla="*/ 9755 h 9778"/>
                    <a:gd name="connsiteX7" fmla="*/ 7352 w 12065"/>
                    <a:gd name="connsiteY7" fmla="*/ 9478 h 9778"/>
                    <a:gd name="connsiteX8" fmla="*/ 7882 w 12065"/>
                    <a:gd name="connsiteY8" fmla="*/ 8402 h 9778"/>
                    <a:gd name="connsiteX9" fmla="*/ 8556 w 12065"/>
                    <a:gd name="connsiteY9" fmla="*/ 7313 h 9778"/>
                    <a:gd name="connsiteX10" fmla="*/ 8714 w 12065"/>
                    <a:gd name="connsiteY10" fmla="*/ 6590 h 9778"/>
                    <a:gd name="connsiteX11" fmla="*/ 6898 w 12065"/>
                    <a:gd name="connsiteY11" fmla="*/ 7269 h 9778"/>
                    <a:gd name="connsiteX12" fmla="*/ 5990 w 12065"/>
                    <a:gd name="connsiteY12" fmla="*/ 6439 h 9778"/>
                    <a:gd name="connsiteX13" fmla="*/ 5467 w 12065"/>
                    <a:gd name="connsiteY13" fmla="*/ 5181 h 9778"/>
                    <a:gd name="connsiteX14" fmla="*/ 6766 w 12065"/>
                    <a:gd name="connsiteY14" fmla="*/ 2840 h 9778"/>
                    <a:gd name="connsiteX15" fmla="*/ 8355 w 12065"/>
                    <a:gd name="connsiteY15" fmla="*/ 2721 h 9778"/>
                    <a:gd name="connsiteX16" fmla="*/ 9370 w 12065"/>
                    <a:gd name="connsiteY16" fmla="*/ 2997 h 9778"/>
                    <a:gd name="connsiteX17" fmla="*/ 9944 w 12065"/>
                    <a:gd name="connsiteY17" fmla="*/ 4426 h 9778"/>
                    <a:gd name="connsiteX18" fmla="*/ 10309 w 12065"/>
                    <a:gd name="connsiteY18" fmla="*/ 4142 h 9778"/>
                    <a:gd name="connsiteX19" fmla="*/ 10990 w 12065"/>
                    <a:gd name="connsiteY19" fmla="*/ 2802 h 9778"/>
                    <a:gd name="connsiteX20" fmla="*/ 11892 w 12065"/>
                    <a:gd name="connsiteY20" fmla="*/ 1292 h 9778"/>
                    <a:gd name="connsiteX21" fmla="*/ 11930 w 12065"/>
                    <a:gd name="connsiteY21" fmla="*/ 751 h 9778"/>
                    <a:gd name="connsiteX22" fmla="*/ 5845 w 12065"/>
                    <a:gd name="connsiteY22" fmla="*/ 2802 h 9778"/>
                    <a:gd name="connsiteX23" fmla="*/ 4943 w 12065"/>
                    <a:gd name="connsiteY23" fmla="*/ 4426 h 9778"/>
                    <a:gd name="connsiteX24" fmla="*/ 4615 w 12065"/>
                    <a:gd name="connsiteY24" fmla="*/ 4740 h 9778"/>
                    <a:gd name="connsiteX25" fmla="*/ 4193 w 12065"/>
                    <a:gd name="connsiteY25" fmla="*/ 4338 h 9778"/>
                    <a:gd name="connsiteX26" fmla="*/ 2358 w 12065"/>
                    <a:gd name="connsiteY26" fmla="*/ 2123 h 9778"/>
                    <a:gd name="connsiteX27" fmla="*/ 2270 w 12065"/>
                    <a:gd name="connsiteY27" fmla="*/ 1903 h 9778"/>
                    <a:gd name="connsiteX28" fmla="*/ 2434 w 12065"/>
                    <a:gd name="connsiteY28" fmla="*/ 1865 h 9778"/>
                    <a:gd name="connsiteX29" fmla="*/ 5378 w 12065"/>
                    <a:gd name="connsiteY29" fmla="*/ 2217 h 9778"/>
                    <a:gd name="connsiteX30" fmla="*/ 5940 w 12065"/>
                    <a:gd name="connsiteY30" fmla="*/ 2362 h 9778"/>
                    <a:gd name="connsiteX31" fmla="*/ 5845 w 12065"/>
                    <a:gd name="connsiteY31" fmla="*/ 2802 h 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065" h="9778">
                      <a:moveTo>
                        <a:pt x="11930" y="751"/>
                      </a:moveTo>
                      <a:cubicBezTo>
                        <a:pt x="11495" y="506"/>
                        <a:pt x="11652" y="1437"/>
                        <a:pt x="10499" y="1299"/>
                      </a:cubicBezTo>
                      <a:lnTo>
                        <a:pt x="592" y="40"/>
                      </a:lnTo>
                      <a:cubicBezTo>
                        <a:pt x="113" y="-23"/>
                        <a:pt x="75" y="-16"/>
                        <a:pt x="12" y="91"/>
                      </a:cubicBezTo>
                      <a:cubicBezTo>
                        <a:pt x="-51" y="198"/>
                        <a:pt x="145" y="449"/>
                        <a:pt x="302" y="651"/>
                      </a:cubicBezTo>
                      <a:lnTo>
                        <a:pt x="6539" y="8320"/>
                      </a:lnTo>
                      <a:cubicBezTo>
                        <a:pt x="7119" y="9025"/>
                        <a:pt x="6703" y="9579"/>
                        <a:pt x="7005" y="9755"/>
                      </a:cubicBezTo>
                      <a:cubicBezTo>
                        <a:pt x="7175" y="9849"/>
                        <a:pt x="7257" y="9648"/>
                        <a:pt x="7352" y="9478"/>
                      </a:cubicBezTo>
                      <a:cubicBezTo>
                        <a:pt x="7547" y="9132"/>
                        <a:pt x="7686" y="8761"/>
                        <a:pt x="7882" y="8402"/>
                      </a:cubicBezTo>
                      <a:cubicBezTo>
                        <a:pt x="8077" y="8043"/>
                        <a:pt x="8348" y="7697"/>
                        <a:pt x="8556" y="7313"/>
                      </a:cubicBezTo>
                      <a:cubicBezTo>
                        <a:pt x="8695" y="7062"/>
                        <a:pt x="8991" y="6741"/>
                        <a:pt x="8714" y="6590"/>
                      </a:cubicBezTo>
                      <a:cubicBezTo>
                        <a:pt x="8437" y="6439"/>
                        <a:pt x="7856" y="7798"/>
                        <a:pt x="6898" y="7269"/>
                      </a:cubicBezTo>
                      <a:cubicBezTo>
                        <a:pt x="6559" y="7034"/>
                        <a:pt x="6254" y="6755"/>
                        <a:pt x="5990" y="6439"/>
                      </a:cubicBezTo>
                      <a:cubicBezTo>
                        <a:pt x="5271" y="5678"/>
                        <a:pt x="5359" y="5401"/>
                        <a:pt x="5467" y="5181"/>
                      </a:cubicBezTo>
                      <a:lnTo>
                        <a:pt x="6766" y="2840"/>
                      </a:lnTo>
                      <a:cubicBezTo>
                        <a:pt x="6936" y="2526"/>
                        <a:pt x="7106" y="2544"/>
                        <a:pt x="8355" y="2721"/>
                      </a:cubicBezTo>
                      <a:cubicBezTo>
                        <a:pt x="8708" y="2747"/>
                        <a:pt x="9052" y="2841"/>
                        <a:pt x="9370" y="2997"/>
                      </a:cubicBezTo>
                      <a:cubicBezTo>
                        <a:pt x="10177" y="3444"/>
                        <a:pt x="9565" y="4205"/>
                        <a:pt x="9944" y="4426"/>
                      </a:cubicBezTo>
                      <a:cubicBezTo>
                        <a:pt x="10133" y="4526"/>
                        <a:pt x="10196" y="4356"/>
                        <a:pt x="10309" y="4142"/>
                      </a:cubicBezTo>
                      <a:cubicBezTo>
                        <a:pt x="10505" y="3796"/>
                        <a:pt x="10694" y="3325"/>
                        <a:pt x="10990" y="2802"/>
                      </a:cubicBezTo>
                      <a:cubicBezTo>
                        <a:pt x="11425" y="2016"/>
                        <a:pt x="11621" y="1726"/>
                        <a:pt x="11892" y="1292"/>
                      </a:cubicBezTo>
                      <a:cubicBezTo>
                        <a:pt x="12069" y="965"/>
                        <a:pt x="12157" y="877"/>
                        <a:pt x="11930" y="751"/>
                      </a:cubicBezTo>
                      <a:close/>
                      <a:moveTo>
                        <a:pt x="5845" y="2802"/>
                      </a:moveTo>
                      <a:lnTo>
                        <a:pt x="4943" y="4426"/>
                      </a:lnTo>
                      <a:cubicBezTo>
                        <a:pt x="4823" y="4640"/>
                        <a:pt x="4748" y="4816"/>
                        <a:pt x="4615" y="4740"/>
                      </a:cubicBezTo>
                      <a:cubicBezTo>
                        <a:pt x="4451" y="4633"/>
                        <a:pt x="4308" y="4496"/>
                        <a:pt x="4193" y="4338"/>
                      </a:cubicBezTo>
                      <a:lnTo>
                        <a:pt x="2358" y="2123"/>
                      </a:lnTo>
                      <a:cubicBezTo>
                        <a:pt x="2244" y="1978"/>
                        <a:pt x="2263" y="1922"/>
                        <a:pt x="2270" y="1903"/>
                      </a:cubicBezTo>
                      <a:cubicBezTo>
                        <a:pt x="2276" y="1884"/>
                        <a:pt x="2270" y="1903"/>
                        <a:pt x="2434" y="1865"/>
                      </a:cubicBezTo>
                      <a:lnTo>
                        <a:pt x="5378" y="2217"/>
                      </a:lnTo>
                      <a:cubicBezTo>
                        <a:pt x="5573" y="2226"/>
                        <a:pt x="5765" y="2275"/>
                        <a:pt x="5940" y="2362"/>
                      </a:cubicBezTo>
                      <a:cubicBezTo>
                        <a:pt x="6072" y="2431"/>
                        <a:pt x="5965" y="2588"/>
                        <a:pt x="5845" y="280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67481625-9245-9B00-181B-B096CE5E7902}"/>
                    </a:ext>
                  </a:extLst>
                </p:cNvPr>
                <p:cNvSpPr/>
                <p:nvPr/>
              </p:nvSpPr>
              <p:spPr>
                <a:xfrm>
                  <a:off x="8407639" y="3847179"/>
                  <a:ext cx="97719" cy="134050"/>
                </a:xfrm>
                <a:custGeom>
                  <a:avLst/>
                  <a:gdLst>
                    <a:gd name="connsiteX0" fmla="*/ 93659 w 97719"/>
                    <a:gd name="connsiteY0" fmla="*/ 0 h 134050"/>
                    <a:gd name="connsiteX1" fmla="*/ 92644 w 97719"/>
                    <a:gd name="connsiteY1" fmla="*/ 0 h 134050"/>
                    <a:gd name="connsiteX2" fmla="*/ 0 w 97719"/>
                    <a:gd name="connsiteY2" fmla="*/ 0 h 134050"/>
                    <a:gd name="connsiteX3" fmla="*/ 0 w 97719"/>
                    <a:gd name="connsiteY3" fmla="*/ 51038 h 134050"/>
                    <a:gd name="connsiteX4" fmla="*/ 18684 w 97719"/>
                    <a:gd name="connsiteY4" fmla="*/ 109777 h 134050"/>
                    <a:gd name="connsiteX5" fmla="*/ 47299 w 97719"/>
                    <a:gd name="connsiteY5" fmla="*/ 132710 h 134050"/>
                    <a:gd name="connsiteX6" fmla="*/ 48005 w 97719"/>
                    <a:gd name="connsiteY6" fmla="*/ 133188 h 134050"/>
                    <a:gd name="connsiteX7" fmla="*/ 49267 w 97719"/>
                    <a:gd name="connsiteY7" fmla="*/ 134050 h 134050"/>
                    <a:gd name="connsiteX8" fmla="*/ 50446 w 97719"/>
                    <a:gd name="connsiteY8" fmla="*/ 133081 h 134050"/>
                    <a:gd name="connsiteX9" fmla="*/ 60081 w 97719"/>
                    <a:gd name="connsiteY9" fmla="*/ 125777 h 134050"/>
                    <a:gd name="connsiteX10" fmla="*/ 78323 w 97719"/>
                    <a:gd name="connsiteY10" fmla="*/ 109469 h 134050"/>
                    <a:gd name="connsiteX11" fmla="*/ 97720 w 97719"/>
                    <a:gd name="connsiteY11" fmla="*/ 51038 h 134050"/>
                    <a:gd name="connsiteX12" fmla="*/ 97720 w 97719"/>
                    <a:gd name="connsiteY12" fmla="*/ 0 h 134050"/>
                    <a:gd name="connsiteX13" fmla="*/ 75215 w 97719"/>
                    <a:gd name="connsiteY13" fmla="*/ 106826 h 134050"/>
                    <a:gd name="connsiteX14" fmla="*/ 57704 w 97719"/>
                    <a:gd name="connsiteY14" fmla="*/ 122448 h 134050"/>
                    <a:gd name="connsiteX15" fmla="*/ 49046 w 97719"/>
                    <a:gd name="connsiteY15" fmla="*/ 128941 h 134050"/>
                    <a:gd name="connsiteX16" fmla="*/ 21584 w 97719"/>
                    <a:gd name="connsiteY16" fmla="*/ 106889 h 134050"/>
                    <a:gd name="connsiteX17" fmla="*/ 4061 w 97719"/>
                    <a:gd name="connsiteY17" fmla="*/ 50994 h 134050"/>
                    <a:gd name="connsiteX18" fmla="*/ 4061 w 97719"/>
                    <a:gd name="connsiteY18" fmla="*/ 4008 h 134050"/>
                    <a:gd name="connsiteX19" fmla="*/ 93659 w 97719"/>
                    <a:gd name="connsiteY19" fmla="*/ 4008 h 134050"/>
                    <a:gd name="connsiteX20" fmla="*/ 93659 w 97719"/>
                    <a:gd name="connsiteY20" fmla="*/ 50988 h 134050"/>
                    <a:gd name="connsiteX21" fmla="*/ 75215 w 97719"/>
                    <a:gd name="connsiteY21" fmla="*/ 106826 h 134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7719" h="134050">
                      <a:moveTo>
                        <a:pt x="93659" y="0"/>
                      </a:moveTo>
                      <a:lnTo>
                        <a:pt x="92644" y="0"/>
                      </a:lnTo>
                      <a:lnTo>
                        <a:pt x="0" y="0"/>
                      </a:lnTo>
                      <a:lnTo>
                        <a:pt x="0" y="51038"/>
                      </a:lnTo>
                      <a:cubicBezTo>
                        <a:pt x="0" y="73569"/>
                        <a:pt x="1375" y="92198"/>
                        <a:pt x="18684" y="109777"/>
                      </a:cubicBezTo>
                      <a:cubicBezTo>
                        <a:pt x="28880" y="120127"/>
                        <a:pt x="35810" y="124877"/>
                        <a:pt x="47299" y="132710"/>
                      </a:cubicBezTo>
                      <a:lnTo>
                        <a:pt x="48005" y="133188"/>
                      </a:lnTo>
                      <a:lnTo>
                        <a:pt x="49267" y="134050"/>
                      </a:lnTo>
                      <a:lnTo>
                        <a:pt x="50446" y="133081"/>
                      </a:lnTo>
                      <a:cubicBezTo>
                        <a:pt x="53990" y="130156"/>
                        <a:pt x="57086" y="127929"/>
                        <a:pt x="60081" y="125777"/>
                      </a:cubicBezTo>
                      <a:cubicBezTo>
                        <a:pt x="66235" y="121373"/>
                        <a:pt x="71557" y="117528"/>
                        <a:pt x="78323" y="109469"/>
                      </a:cubicBezTo>
                      <a:cubicBezTo>
                        <a:pt x="94819" y="89832"/>
                        <a:pt x="97720" y="74984"/>
                        <a:pt x="97720" y="51038"/>
                      </a:cubicBezTo>
                      <a:lnTo>
                        <a:pt x="97720" y="0"/>
                      </a:lnTo>
                      <a:close/>
                      <a:moveTo>
                        <a:pt x="75215" y="106826"/>
                      </a:moveTo>
                      <a:cubicBezTo>
                        <a:pt x="68770" y="114490"/>
                        <a:pt x="63644" y="118151"/>
                        <a:pt x="57704" y="122448"/>
                      </a:cubicBezTo>
                      <a:cubicBezTo>
                        <a:pt x="54658" y="124638"/>
                        <a:pt x="52691" y="125934"/>
                        <a:pt x="49046" y="128941"/>
                      </a:cubicBezTo>
                      <a:cubicBezTo>
                        <a:pt x="38093" y="121467"/>
                        <a:pt x="31333" y="116792"/>
                        <a:pt x="21584" y="106889"/>
                      </a:cubicBezTo>
                      <a:cubicBezTo>
                        <a:pt x="5322" y="90380"/>
                        <a:pt x="4061" y="73311"/>
                        <a:pt x="4061" y="50994"/>
                      </a:cubicBezTo>
                      <a:lnTo>
                        <a:pt x="4061" y="4008"/>
                      </a:lnTo>
                      <a:lnTo>
                        <a:pt x="93659" y="4008"/>
                      </a:lnTo>
                      <a:lnTo>
                        <a:pt x="93659" y="50988"/>
                      </a:lnTo>
                      <a:cubicBezTo>
                        <a:pt x="93659" y="74412"/>
                        <a:pt x="90998" y="88033"/>
                        <a:pt x="75215" y="10682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2F922ACB-AC6A-324B-31CC-00B9F67D1B35}"/>
                    </a:ext>
                  </a:extLst>
                </p:cNvPr>
                <p:cNvSpPr/>
                <p:nvPr/>
              </p:nvSpPr>
              <p:spPr>
                <a:xfrm>
                  <a:off x="8551718" y="3794272"/>
                  <a:ext cx="3133" cy="6436"/>
                </a:xfrm>
                <a:custGeom>
                  <a:avLst/>
                  <a:gdLst>
                    <a:gd name="connsiteX0" fmla="*/ 3134 w 3133"/>
                    <a:gd name="connsiteY0" fmla="*/ 2932 h 6436"/>
                    <a:gd name="connsiteX1" fmla="*/ 1501 w 3133"/>
                    <a:gd name="connsiteY1" fmla="*/ 0 h 6436"/>
                    <a:gd name="connsiteX2" fmla="*/ 0 w 3133"/>
                    <a:gd name="connsiteY2" fmla="*/ 4662 h 6436"/>
                    <a:gd name="connsiteX3" fmla="*/ 990 w 3133"/>
                    <a:gd name="connsiteY3" fmla="*/ 6436 h 6436"/>
                    <a:gd name="connsiteX4" fmla="*/ 3134 w 3133"/>
                    <a:gd name="connsiteY4" fmla="*/ 2932 h 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3" h="6436">
                      <a:moveTo>
                        <a:pt x="3134" y="2932"/>
                      </a:moveTo>
                      <a:lnTo>
                        <a:pt x="1501" y="0"/>
                      </a:lnTo>
                      <a:lnTo>
                        <a:pt x="0" y="4662"/>
                      </a:lnTo>
                      <a:lnTo>
                        <a:pt x="990" y="6436"/>
                      </a:lnTo>
                      <a:lnTo>
                        <a:pt x="3134" y="2932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61B80F07-C447-6293-DB17-C10778F7B591}"/>
                    </a:ext>
                  </a:extLst>
                </p:cNvPr>
                <p:cNvSpPr/>
                <p:nvPr/>
              </p:nvSpPr>
              <p:spPr>
                <a:xfrm>
                  <a:off x="8427987" y="3758092"/>
                  <a:ext cx="17730" cy="25045"/>
                </a:xfrm>
                <a:custGeom>
                  <a:avLst/>
                  <a:gdLst>
                    <a:gd name="connsiteX0" fmla="*/ 10449 w 17730"/>
                    <a:gd name="connsiteY0" fmla="*/ 20376 h 25045"/>
                    <a:gd name="connsiteX1" fmla="*/ 8306 w 17730"/>
                    <a:gd name="connsiteY1" fmla="*/ 24484 h 25045"/>
                    <a:gd name="connsiteX2" fmla="*/ 9346 w 17730"/>
                    <a:gd name="connsiteY2" fmla="*/ 24969 h 25045"/>
                    <a:gd name="connsiteX3" fmla="*/ 12890 w 17730"/>
                    <a:gd name="connsiteY3" fmla="*/ 24082 h 25045"/>
                    <a:gd name="connsiteX4" fmla="*/ 16503 w 17730"/>
                    <a:gd name="connsiteY4" fmla="*/ 23453 h 25045"/>
                    <a:gd name="connsiteX5" fmla="*/ 17606 w 17730"/>
                    <a:gd name="connsiteY5" fmla="*/ 22515 h 25045"/>
                    <a:gd name="connsiteX6" fmla="*/ 13508 w 17730"/>
                    <a:gd name="connsiteY6" fmla="*/ 19325 h 25045"/>
                    <a:gd name="connsiteX7" fmla="*/ 10443 w 17730"/>
                    <a:gd name="connsiteY7" fmla="*/ 4936 h 25045"/>
                    <a:gd name="connsiteX8" fmla="*/ 11383 w 17730"/>
                    <a:gd name="connsiteY8" fmla="*/ 2967 h 25045"/>
                    <a:gd name="connsiteX9" fmla="*/ 13552 w 17730"/>
                    <a:gd name="connsiteY9" fmla="*/ 2508 h 25045"/>
                    <a:gd name="connsiteX10" fmla="*/ 17424 w 17730"/>
                    <a:gd name="connsiteY10" fmla="*/ 5251 h 25045"/>
                    <a:gd name="connsiteX11" fmla="*/ 17424 w 17730"/>
                    <a:gd name="connsiteY11" fmla="*/ 3552 h 25045"/>
                    <a:gd name="connsiteX12" fmla="*/ 16522 w 17730"/>
                    <a:gd name="connsiteY12" fmla="*/ 689 h 25045"/>
                    <a:gd name="connsiteX13" fmla="*/ 15954 w 17730"/>
                    <a:gd name="connsiteY13" fmla="*/ 10 h 25045"/>
                    <a:gd name="connsiteX14" fmla="*/ 8167 w 17730"/>
                    <a:gd name="connsiteY14" fmla="*/ 1790 h 25045"/>
                    <a:gd name="connsiteX15" fmla="*/ 285 w 17730"/>
                    <a:gd name="connsiteY15" fmla="*/ 3319 h 25045"/>
                    <a:gd name="connsiteX16" fmla="*/ 39 w 17730"/>
                    <a:gd name="connsiteY16" fmla="*/ 4175 h 25045"/>
                    <a:gd name="connsiteX17" fmla="*/ 524 w 17730"/>
                    <a:gd name="connsiteY17" fmla="*/ 8460 h 25045"/>
                    <a:gd name="connsiteX18" fmla="*/ 1098 w 17730"/>
                    <a:gd name="connsiteY18" fmla="*/ 9510 h 25045"/>
                    <a:gd name="connsiteX19" fmla="*/ 3475 w 17730"/>
                    <a:gd name="connsiteY19" fmla="*/ 4647 h 25045"/>
                    <a:gd name="connsiteX20" fmla="*/ 5619 w 17730"/>
                    <a:gd name="connsiteY20" fmla="*/ 4187 h 25045"/>
                    <a:gd name="connsiteX21" fmla="*/ 7284 w 17730"/>
                    <a:gd name="connsiteY21" fmla="*/ 5597 h 25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7730" h="25045">
                      <a:moveTo>
                        <a:pt x="10449" y="20376"/>
                      </a:moveTo>
                      <a:cubicBezTo>
                        <a:pt x="11257" y="24151"/>
                        <a:pt x="8047" y="23245"/>
                        <a:pt x="8306" y="24484"/>
                      </a:cubicBezTo>
                      <a:cubicBezTo>
                        <a:pt x="8463" y="25189"/>
                        <a:pt x="8886" y="25070"/>
                        <a:pt x="9346" y="24969"/>
                      </a:cubicBezTo>
                      <a:cubicBezTo>
                        <a:pt x="10368" y="24749"/>
                        <a:pt x="11181" y="24447"/>
                        <a:pt x="12890" y="24082"/>
                      </a:cubicBezTo>
                      <a:cubicBezTo>
                        <a:pt x="14599" y="23717"/>
                        <a:pt x="15475" y="23667"/>
                        <a:pt x="16503" y="23453"/>
                      </a:cubicBezTo>
                      <a:cubicBezTo>
                        <a:pt x="17241" y="23295"/>
                        <a:pt x="17764" y="23283"/>
                        <a:pt x="17606" y="22515"/>
                      </a:cubicBezTo>
                      <a:cubicBezTo>
                        <a:pt x="17417" y="21628"/>
                        <a:pt x="14346" y="23245"/>
                        <a:pt x="13508" y="19325"/>
                      </a:cubicBezTo>
                      <a:lnTo>
                        <a:pt x="10443" y="4936"/>
                      </a:lnTo>
                      <a:cubicBezTo>
                        <a:pt x="10115" y="3401"/>
                        <a:pt x="10336" y="3187"/>
                        <a:pt x="11383" y="2967"/>
                      </a:cubicBezTo>
                      <a:lnTo>
                        <a:pt x="13552" y="2508"/>
                      </a:lnTo>
                      <a:cubicBezTo>
                        <a:pt x="16465" y="1759"/>
                        <a:pt x="16402" y="5471"/>
                        <a:pt x="17424" y="5251"/>
                      </a:cubicBezTo>
                      <a:cubicBezTo>
                        <a:pt x="18054" y="5112"/>
                        <a:pt x="17537" y="3930"/>
                        <a:pt x="17424" y="3552"/>
                      </a:cubicBezTo>
                      <a:lnTo>
                        <a:pt x="16522" y="689"/>
                      </a:lnTo>
                      <a:cubicBezTo>
                        <a:pt x="16434" y="375"/>
                        <a:pt x="16333" y="-72"/>
                        <a:pt x="15954" y="10"/>
                      </a:cubicBezTo>
                      <a:cubicBezTo>
                        <a:pt x="13577" y="513"/>
                        <a:pt x="11900" y="1004"/>
                        <a:pt x="8167" y="1790"/>
                      </a:cubicBezTo>
                      <a:cubicBezTo>
                        <a:pt x="4434" y="2577"/>
                        <a:pt x="2681" y="2816"/>
                        <a:pt x="285" y="3319"/>
                      </a:cubicBezTo>
                      <a:cubicBezTo>
                        <a:pt x="-94" y="3401"/>
                        <a:pt x="1" y="3848"/>
                        <a:pt x="39" y="4175"/>
                      </a:cubicBezTo>
                      <a:lnTo>
                        <a:pt x="524" y="8460"/>
                      </a:lnTo>
                      <a:cubicBezTo>
                        <a:pt x="562" y="8887"/>
                        <a:pt x="562" y="9623"/>
                        <a:pt x="1098" y="9510"/>
                      </a:cubicBezTo>
                      <a:cubicBezTo>
                        <a:pt x="2246" y="9265"/>
                        <a:pt x="594" y="5257"/>
                        <a:pt x="3475" y="4647"/>
                      </a:cubicBezTo>
                      <a:lnTo>
                        <a:pt x="5619" y="4187"/>
                      </a:lnTo>
                      <a:cubicBezTo>
                        <a:pt x="6672" y="3967"/>
                        <a:pt x="6962" y="4074"/>
                        <a:pt x="7284" y="5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953AB85E-9168-C5D9-75BD-91B01AE3963A}"/>
                    </a:ext>
                  </a:extLst>
                </p:cNvPr>
                <p:cNvSpPr/>
                <p:nvPr/>
              </p:nvSpPr>
              <p:spPr>
                <a:xfrm>
                  <a:off x="8389682" y="3769346"/>
                  <a:ext cx="22112" cy="26072"/>
                </a:xfrm>
                <a:custGeom>
                  <a:avLst/>
                  <a:gdLst>
                    <a:gd name="connsiteX0" fmla="*/ 14546 w 22112"/>
                    <a:gd name="connsiteY0" fmla="*/ 21127 h 26072"/>
                    <a:gd name="connsiteX1" fmla="*/ 13588 w 22112"/>
                    <a:gd name="connsiteY1" fmla="*/ 25663 h 26072"/>
                    <a:gd name="connsiteX2" fmla="*/ 14716 w 22112"/>
                    <a:gd name="connsiteY2" fmla="*/ 25845 h 26072"/>
                    <a:gd name="connsiteX3" fmla="*/ 17869 w 22112"/>
                    <a:gd name="connsiteY3" fmla="*/ 24046 h 26072"/>
                    <a:gd name="connsiteX4" fmla="*/ 21173 w 22112"/>
                    <a:gd name="connsiteY4" fmla="*/ 22473 h 26072"/>
                    <a:gd name="connsiteX5" fmla="*/ 21987 w 22112"/>
                    <a:gd name="connsiteY5" fmla="*/ 21278 h 26072"/>
                    <a:gd name="connsiteX6" fmla="*/ 17207 w 22112"/>
                    <a:gd name="connsiteY6" fmla="*/ 19321 h 26072"/>
                    <a:gd name="connsiteX7" fmla="*/ 10384 w 22112"/>
                    <a:gd name="connsiteY7" fmla="*/ 6247 h 26072"/>
                    <a:gd name="connsiteX8" fmla="*/ 10763 w 22112"/>
                    <a:gd name="connsiteY8" fmla="*/ 4114 h 26072"/>
                    <a:gd name="connsiteX9" fmla="*/ 12736 w 22112"/>
                    <a:gd name="connsiteY9" fmla="*/ 3082 h 26072"/>
                    <a:gd name="connsiteX10" fmla="*/ 17201 w 22112"/>
                    <a:gd name="connsiteY10" fmla="*/ 4686 h 26072"/>
                    <a:gd name="connsiteX11" fmla="*/ 16728 w 22112"/>
                    <a:gd name="connsiteY11" fmla="*/ 3063 h 26072"/>
                    <a:gd name="connsiteX12" fmla="*/ 15088 w 22112"/>
                    <a:gd name="connsiteY12" fmla="*/ 546 h 26072"/>
                    <a:gd name="connsiteX13" fmla="*/ 14351 w 22112"/>
                    <a:gd name="connsiteY13" fmla="*/ 43 h 26072"/>
                    <a:gd name="connsiteX14" fmla="*/ 7332 w 22112"/>
                    <a:gd name="connsiteY14" fmla="*/ 3818 h 26072"/>
                    <a:gd name="connsiteX15" fmla="*/ 188 w 22112"/>
                    <a:gd name="connsiteY15" fmla="*/ 7386 h 26072"/>
                    <a:gd name="connsiteX16" fmla="*/ 188 w 22112"/>
                    <a:gd name="connsiteY16" fmla="*/ 8273 h 26072"/>
                    <a:gd name="connsiteX17" fmla="*/ 1809 w 22112"/>
                    <a:gd name="connsiteY17" fmla="*/ 12274 h 26072"/>
                    <a:gd name="connsiteX18" fmla="*/ 2641 w 22112"/>
                    <a:gd name="connsiteY18" fmla="*/ 13130 h 26072"/>
                    <a:gd name="connsiteX19" fmla="*/ 3625 w 22112"/>
                    <a:gd name="connsiteY19" fmla="*/ 7807 h 26072"/>
                    <a:gd name="connsiteX20" fmla="*/ 5567 w 22112"/>
                    <a:gd name="connsiteY20" fmla="*/ 6794 h 26072"/>
                    <a:gd name="connsiteX21" fmla="*/ 7547 w 22112"/>
                    <a:gd name="connsiteY21" fmla="*/ 7706 h 2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2112" h="26072">
                      <a:moveTo>
                        <a:pt x="14546" y="21127"/>
                      </a:moveTo>
                      <a:cubicBezTo>
                        <a:pt x="16337" y="24562"/>
                        <a:pt x="12995" y="24537"/>
                        <a:pt x="13588" y="25663"/>
                      </a:cubicBezTo>
                      <a:cubicBezTo>
                        <a:pt x="13916" y="26292"/>
                        <a:pt x="14294" y="26065"/>
                        <a:pt x="14716" y="25845"/>
                      </a:cubicBezTo>
                      <a:cubicBezTo>
                        <a:pt x="15637" y="25367"/>
                        <a:pt x="16343" y="24851"/>
                        <a:pt x="17869" y="24046"/>
                      </a:cubicBezTo>
                      <a:cubicBezTo>
                        <a:pt x="19395" y="23241"/>
                        <a:pt x="20253" y="22957"/>
                        <a:pt x="21173" y="22473"/>
                      </a:cubicBezTo>
                      <a:cubicBezTo>
                        <a:pt x="21848" y="22121"/>
                        <a:pt x="22359" y="21970"/>
                        <a:pt x="21987" y="21278"/>
                      </a:cubicBezTo>
                      <a:cubicBezTo>
                        <a:pt x="21564" y="20472"/>
                        <a:pt x="19042" y="22844"/>
                        <a:pt x="17207" y="19321"/>
                      </a:cubicBezTo>
                      <a:lnTo>
                        <a:pt x="10384" y="6247"/>
                      </a:lnTo>
                      <a:cubicBezTo>
                        <a:pt x="9659" y="4869"/>
                        <a:pt x="9810" y="4598"/>
                        <a:pt x="10763" y="4114"/>
                      </a:cubicBezTo>
                      <a:lnTo>
                        <a:pt x="12736" y="3082"/>
                      </a:lnTo>
                      <a:cubicBezTo>
                        <a:pt x="15334" y="1585"/>
                        <a:pt x="16274" y="5171"/>
                        <a:pt x="17201" y="4686"/>
                      </a:cubicBezTo>
                      <a:cubicBezTo>
                        <a:pt x="17831" y="4378"/>
                        <a:pt x="16955" y="3384"/>
                        <a:pt x="16728" y="3063"/>
                      </a:cubicBezTo>
                      <a:lnTo>
                        <a:pt x="15088" y="546"/>
                      </a:lnTo>
                      <a:cubicBezTo>
                        <a:pt x="14912" y="270"/>
                        <a:pt x="14697" y="-133"/>
                        <a:pt x="14351" y="43"/>
                      </a:cubicBezTo>
                      <a:cubicBezTo>
                        <a:pt x="12200" y="1163"/>
                        <a:pt x="10706" y="2088"/>
                        <a:pt x="7332" y="3818"/>
                      </a:cubicBezTo>
                      <a:cubicBezTo>
                        <a:pt x="3959" y="5548"/>
                        <a:pt x="2338" y="6266"/>
                        <a:pt x="188" y="7386"/>
                      </a:cubicBezTo>
                      <a:cubicBezTo>
                        <a:pt x="-159" y="7568"/>
                        <a:pt x="56" y="7977"/>
                        <a:pt x="188" y="8273"/>
                      </a:cubicBezTo>
                      <a:lnTo>
                        <a:pt x="1809" y="12274"/>
                      </a:lnTo>
                      <a:cubicBezTo>
                        <a:pt x="1960" y="12677"/>
                        <a:pt x="2155" y="13381"/>
                        <a:pt x="2641" y="13130"/>
                      </a:cubicBezTo>
                      <a:cubicBezTo>
                        <a:pt x="3681" y="12589"/>
                        <a:pt x="1014" y="9166"/>
                        <a:pt x="3625" y="7807"/>
                      </a:cubicBezTo>
                      <a:lnTo>
                        <a:pt x="5567" y="6794"/>
                      </a:lnTo>
                      <a:cubicBezTo>
                        <a:pt x="6519" y="6297"/>
                        <a:pt x="6828" y="6328"/>
                        <a:pt x="7547" y="7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DCE64CBD-198A-E502-C802-D5EB0B5F207F}"/>
                    </a:ext>
                  </a:extLst>
                </p:cNvPr>
                <p:cNvSpPr/>
                <p:nvPr/>
              </p:nvSpPr>
              <p:spPr>
                <a:xfrm>
                  <a:off x="8439748" y="3992479"/>
                  <a:ext cx="5593" cy="3535"/>
                </a:xfrm>
                <a:custGeom>
                  <a:avLst/>
                  <a:gdLst>
                    <a:gd name="connsiteX0" fmla="*/ 3329 w 5593"/>
                    <a:gd name="connsiteY0" fmla="*/ 0 h 3535"/>
                    <a:gd name="connsiteX1" fmla="*/ 0 w 5593"/>
                    <a:gd name="connsiteY1" fmla="*/ 233 h 3535"/>
                    <a:gd name="connsiteX2" fmla="*/ 3582 w 5593"/>
                    <a:gd name="connsiteY2" fmla="*/ 3536 h 3535"/>
                    <a:gd name="connsiteX3" fmla="*/ 5593 w 5593"/>
                    <a:gd name="connsiteY3" fmla="*/ 3391 h 3535"/>
                    <a:gd name="connsiteX4" fmla="*/ 3329 w 5593"/>
                    <a:gd name="connsiteY4" fmla="*/ 0 h 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93" h="3535">
                      <a:moveTo>
                        <a:pt x="3329" y="0"/>
                      </a:moveTo>
                      <a:lnTo>
                        <a:pt x="0" y="233"/>
                      </a:lnTo>
                      <a:lnTo>
                        <a:pt x="3582" y="3536"/>
                      </a:lnTo>
                      <a:lnTo>
                        <a:pt x="5593" y="3391"/>
                      </a:lnTo>
                      <a:lnTo>
                        <a:pt x="3329" y="0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3" name="Freeform 252">
                  <a:extLst>
                    <a:ext uri="{FF2B5EF4-FFF2-40B4-BE49-F238E27FC236}">
                      <a16:creationId xmlns:a16="http://schemas.microsoft.com/office/drawing/2014/main" id="{354A41C3-F8FA-47CC-745A-C2D52F8462AC}"/>
                    </a:ext>
                  </a:extLst>
                </p:cNvPr>
                <p:cNvSpPr/>
                <p:nvPr/>
              </p:nvSpPr>
              <p:spPr>
                <a:xfrm>
                  <a:off x="8646399" y="3772038"/>
                  <a:ext cx="50414" cy="59934"/>
                </a:xfrm>
                <a:custGeom>
                  <a:avLst/>
                  <a:gdLst>
                    <a:gd name="connsiteX0" fmla="*/ 44342 w 50414"/>
                    <a:gd name="connsiteY0" fmla="*/ 13 h 59934"/>
                    <a:gd name="connsiteX1" fmla="*/ 47848 w 50414"/>
                    <a:gd name="connsiteY1" fmla="*/ 440 h 59934"/>
                    <a:gd name="connsiteX2" fmla="*/ 50414 w 50414"/>
                    <a:gd name="connsiteY2" fmla="*/ 13 h 59934"/>
                    <a:gd name="connsiteX3" fmla="*/ 48869 w 50414"/>
                    <a:gd name="connsiteY3" fmla="*/ 35397 h 59934"/>
                    <a:gd name="connsiteX4" fmla="*/ 24523 w 50414"/>
                    <a:gd name="connsiteY4" fmla="*/ 59934 h 59934"/>
                    <a:gd name="connsiteX5" fmla="*/ 82 w 50414"/>
                    <a:gd name="connsiteY5" fmla="*/ 35548 h 59934"/>
                    <a:gd name="connsiteX6" fmla="*/ 511 w 50414"/>
                    <a:gd name="connsiteY6" fmla="*/ 22084 h 59934"/>
                    <a:gd name="connsiteX7" fmla="*/ 0 w 50414"/>
                    <a:gd name="connsiteY7" fmla="*/ 0 h 59934"/>
                    <a:gd name="connsiteX8" fmla="*/ 4414 w 50414"/>
                    <a:gd name="connsiteY8" fmla="*/ 428 h 59934"/>
                    <a:gd name="connsiteX9" fmla="*/ 8090 w 50414"/>
                    <a:gd name="connsiteY9" fmla="*/ 0 h 59934"/>
                    <a:gd name="connsiteX10" fmla="*/ 7062 w 50414"/>
                    <a:gd name="connsiteY10" fmla="*/ 29244 h 59934"/>
                    <a:gd name="connsiteX11" fmla="*/ 26118 w 50414"/>
                    <a:gd name="connsiteY11" fmla="*/ 55927 h 59934"/>
                    <a:gd name="connsiteX12" fmla="*/ 44834 w 50414"/>
                    <a:gd name="connsiteY12" fmla="*/ 27709 h 59934"/>
                    <a:gd name="connsiteX13" fmla="*/ 44342 w 50414"/>
                    <a:gd name="connsiteY13" fmla="*/ 1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14" h="59934">
                      <a:moveTo>
                        <a:pt x="44342" y="13"/>
                      </a:moveTo>
                      <a:cubicBezTo>
                        <a:pt x="45491" y="287"/>
                        <a:pt x="46667" y="430"/>
                        <a:pt x="47848" y="440"/>
                      </a:cubicBezTo>
                      <a:cubicBezTo>
                        <a:pt x="48721" y="431"/>
                        <a:pt x="49586" y="286"/>
                        <a:pt x="50414" y="13"/>
                      </a:cubicBezTo>
                      <a:cubicBezTo>
                        <a:pt x="49727" y="7940"/>
                        <a:pt x="49046" y="22946"/>
                        <a:pt x="48869" y="35397"/>
                      </a:cubicBezTo>
                      <a:cubicBezTo>
                        <a:pt x="48699" y="50497"/>
                        <a:pt x="39903" y="59934"/>
                        <a:pt x="24523" y="59934"/>
                      </a:cubicBezTo>
                      <a:cubicBezTo>
                        <a:pt x="7605" y="59934"/>
                        <a:pt x="82" y="52089"/>
                        <a:pt x="82" y="35548"/>
                      </a:cubicBezTo>
                      <a:cubicBezTo>
                        <a:pt x="82" y="30263"/>
                        <a:pt x="511" y="26343"/>
                        <a:pt x="511" y="22084"/>
                      </a:cubicBezTo>
                      <a:cubicBezTo>
                        <a:pt x="511" y="12703"/>
                        <a:pt x="170" y="4945"/>
                        <a:pt x="0" y="0"/>
                      </a:cubicBezTo>
                      <a:cubicBezTo>
                        <a:pt x="1456" y="269"/>
                        <a:pt x="2933" y="412"/>
                        <a:pt x="4414" y="428"/>
                      </a:cubicBezTo>
                      <a:cubicBezTo>
                        <a:pt x="5651" y="418"/>
                        <a:pt x="6884" y="275"/>
                        <a:pt x="8090" y="0"/>
                      </a:cubicBezTo>
                      <a:cubicBezTo>
                        <a:pt x="7579" y="5033"/>
                        <a:pt x="7062" y="16623"/>
                        <a:pt x="7062" y="29244"/>
                      </a:cubicBezTo>
                      <a:cubicBezTo>
                        <a:pt x="7062" y="40839"/>
                        <a:pt x="7062" y="55927"/>
                        <a:pt x="26118" y="55927"/>
                      </a:cubicBezTo>
                      <a:cubicBezTo>
                        <a:pt x="44834" y="55927"/>
                        <a:pt x="44834" y="38448"/>
                        <a:pt x="44834" y="27709"/>
                      </a:cubicBezTo>
                      <a:cubicBezTo>
                        <a:pt x="44859" y="11526"/>
                        <a:pt x="44859" y="3341"/>
                        <a:pt x="44342" y="1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D46CF7B1-C4E6-F2B6-3C3B-17341F19FE04}"/>
                    </a:ext>
                  </a:extLst>
                </p:cNvPr>
                <p:cNvSpPr/>
                <p:nvPr/>
              </p:nvSpPr>
              <p:spPr>
                <a:xfrm>
                  <a:off x="8718025" y="3770943"/>
                  <a:ext cx="51095" cy="61041"/>
                </a:xfrm>
                <a:custGeom>
                  <a:avLst/>
                  <a:gdLst>
                    <a:gd name="connsiteX0" fmla="*/ 48781 w 51095"/>
                    <a:gd name="connsiteY0" fmla="*/ 61042 h 61041"/>
                    <a:gd name="connsiteX1" fmla="*/ 5631 w 51095"/>
                    <a:gd name="connsiteY1" fmla="*/ 13892 h 61041"/>
                    <a:gd name="connsiteX2" fmla="*/ 5372 w 51095"/>
                    <a:gd name="connsiteY2" fmla="*/ 31207 h 61041"/>
                    <a:gd name="connsiteX3" fmla="*/ 6142 w 51095"/>
                    <a:gd name="connsiteY3" fmla="*/ 59934 h 61041"/>
                    <a:gd name="connsiteX4" fmla="*/ 3153 w 51095"/>
                    <a:gd name="connsiteY4" fmla="*/ 59507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45 w 51095"/>
                    <a:gd name="connsiteY9" fmla="*/ 46124 h 61041"/>
                    <a:gd name="connsiteX10" fmla="*/ 45458 w 51095"/>
                    <a:gd name="connsiteY10" fmla="*/ 1107 h 61041"/>
                    <a:gd name="connsiteX11" fmla="*/ 48365 w 51095"/>
                    <a:gd name="connsiteY11" fmla="*/ 1535 h 61041"/>
                    <a:gd name="connsiteX12" fmla="*/ 51095 w 51095"/>
                    <a:gd name="connsiteY12" fmla="*/ 1107 h 61041"/>
                    <a:gd name="connsiteX13" fmla="*/ 49733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781" y="61042"/>
                      </a:moveTo>
                      <a:cubicBezTo>
                        <a:pt x="35791" y="45784"/>
                        <a:pt x="20241" y="29407"/>
                        <a:pt x="5631" y="13892"/>
                      </a:cubicBezTo>
                      <a:cubicBezTo>
                        <a:pt x="5543" y="17038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69" y="59660"/>
                        <a:pt x="4164" y="59517"/>
                        <a:pt x="3153" y="59507"/>
                      </a:cubicBezTo>
                      <a:cubicBezTo>
                        <a:pt x="2089" y="59529"/>
                        <a:pt x="1031" y="59672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36"/>
                        <a:pt x="46145" y="46124"/>
                      </a:cubicBezTo>
                      <a:cubicBezTo>
                        <a:pt x="46145" y="30861"/>
                        <a:pt x="46145" y="14238"/>
                        <a:pt x="45458" y="1107"/>
                      </a:cubicBezTo>
                      <a:cubicBezTo>
                        <a:pt x="46404" y="1375"/>
                        <a:pt x="47381" y="1519"/>
                        <a:pt x="48365" y="1535"/>
                      </a:cubicBezTo>
                      <a:cubicBezTo>
                        <a:pt x="49291" y="1519"/>
                        <a:pt x="50209" y="1375"/>
                        <a:pt x="51095" y="1107"/>
                      </a:cubicBezTo>
                      <a:cubicBezTo>
                        <a:pt x="50584" y="6141"/>
                        <a:pt x="49733" y="23015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34789521-2426-FC40-74EE-6CFCCAF9C7A2}"/>
                    </a:ext>
                  </a:extLst>
                </p:cNvPr>
                <p:cNvSpPr/>
                <p:nvPr/>
              </p:nvSpPr>
              <p:spPr>
                <a:xfrm>
                  <a:off x="8791001" y="3772050"/>
                  <a:ext cx="8380" cy="58833"/>
                </a:xfrm>
                <a:custGeom>
                  <a:avLst/>
                  <a:gdLst>
                    <a:gd name="connsiteX0" fmla="*/ 687 w 8380"/>
                    <a:gd name="connsiteY0" fmla="*/ 22084 h 58833"/>
                    <a:gd name="connsiteX1" fmla="*/ 0 w 8380"/>
                    <a:gd name="connsiteY1" fmla="*/ 0 h 58833"/>
                    <a:gd name="connsiteX2" fmla="*/ 4187 w 8380"/>
                    <a:gd name="connsiteY2" fmla="*/ 428 h 58833"/>
                    <a:gd name="connsiteX3" fmla="*/ 8380 w 8380"/>
                    <a:gd name="connsiteY3" fmla="*/ 0 h 58833"/>
                    <a:gd name="connsiteX4" fmla="*/ 7693 w 8380"/>
                    <a:gd name="connsiteY4" fmla="*/ 22084 h 58833"/>
                    <a:gd name="connsiteX5" fmla="*/ 7693 w 8380"/>
                    <a:gd name="connsiteY5" fmla="*/ 36750 h 58833"/>
                    <a:gd name="connsiteX6" fmla="*/ 8380 w 8380"/>
                    <a:gd name="connsiteY6" fmla="*/ 58833 h 58833"/>
                    <a:gd name="connsiteX7" fmla="*/ 0 w 8380"/>
                    <a:gd name="connsiteY7" fmla="*/ 58833 h 58833"/>
                    <a:gd name="connsiteX8" fmla="*/ 687 w 8380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0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1380" y="266"/>
                        <a:pt x="2781" y="409"/>
                        <a:pt x="4187" y="428"/>
                      </a:cubicBezTo>
                      <a:cubicBezTo>
                        <a:pt x="5594" y="409"/>
                        <a:pt x="6998" y="266"/>
                        <a:pt x="8380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80" y="58833"/>
                      </a:cubicBezTo>
                      <a:cubicBezTo>
                        <a:pt x="5616" y="58263"/>
                        <a:pt x="2764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A4A95EA4-AAB7-3035-A886-B226B21EC64C}"/>
                    </a:ext>
                  </a:extLst>
                </p:cNvPr>
                <p:cNvSpPr/>
                <p:nvPr/>
              </p:nvSpPr>
              <p:spPr>
                <a:xfrm>
                  <a:off x="8813847" y="3772050"/>
                  <a:ext cx="54008" cy="58827"/>
                </a:xfrm>
                <a:custGeom>
                  <a:avLst/>
                  <a:gdLst>
                    <a:gd name="connsiteX0" fmla="*/ 0 w 54008"/>
                    <a:gd name="connsiteY0" fmla="*/ 0 h 58827"/>
                    <a:gd name="connsiteX1" fmla="*/ 4414 w 54008"/>
                    <a:gd name="connsiteY1" fmla="*/ 428 h 58827"/>
                    <a:gd name="connsiteX2" fmla="*/ 8828 w 54008"/>
                    <a:gd name="connsiteY2" fmla="*/ 0 h 58827"/>
                    <a:gd name="connsiteX3" fmla="*/ 28306 w 54008"/>
                    <a:gd name="connsiteY3" fmla="*/ 50384 h 58827"/>
                    <a:gd name="connsiteX4" fmla="*/ 47703 w 54008"/>
                    <a:gd name="connsiteY4" fmla="*/ 0 h 58827"/>
                    <a:gd name="connsiteX5" fmla="*/ 54008 w 54008"/>
                    <a:gd name="connsiteY5" fmla="*/ 0 h 58827"/>
                    <a:gd name="connsiteX6" fmla="*/ 29416 w 54008"/>
                    <a:gd name="connsiteY6" fmla="*/ 58827 h 58827"/>
                    <a:gd name="connsiteX7" fmla="*/ 26598 w 54008"/>
                    <a:gd name="connsiteY7" fmla="*/ 58399 h 58827"/>
                    <a:gd name="connsiteX8" fmla="*/ 23773 w 54008"/>
                    <a:gd name="connsiteY8" fmla="*/ 58827 h 58827"/>
                    <a:gd name="connsiteX9" fmla="*/ 0 w 54008"/>
                    <a:gd name="connsiteY9" fmla="*/ 0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08" h="58827">
                      <a:moveTo>
                        <a:pt x="0" y="0"/>
                      </a:moveTo>
                      <a:cubicBezTo>
                        <a:pt x="1457" y="268"/>
                        <a:pt x="2933" y="412"/>
                        <a:pt x="4414" y="428"/>
                      </a:cubicBezTo>
                      <a:cubicBezTo>
                        <a:pt x="5895" y="412"/>
                        <a:pt x="7371" y="269"/>
                        <a:pt x="8828" y="0"/>
                      </a:cubicBezTo>
                      <a:cubicBezTo>
                        <a:pt x="13873" y="15100"/>
                        <a:pt x="21130" y="33163"/>
                        <a:pt x="28306" y="50384"/>
                      </a:cubicBezTo>
                      <a:cubicBezTo>
                        <a:pt x="34543" y="36542"/>
                        <a:pt x="44115" y="11168"/>
                        <a:pt x="47703" y="0"/>
                      </a:cubicBezTo>
                      <a:cubicBezTo>
                        <a:pt x="49766" y="567"/>
                        <a:pt x="51945" y="567"/>
                        <a:pt x="54008" y="0"/>
                      </a:cubicBezTo>
                      <a:cubicBezTo>
                        <a:pt x="45126" y="19613"/>
                        <a:pt x="36928" y="39222"/>
                        <a:pt x="29416" y="58827"/>
                      </a:cubicBezTo>
                      <a:cubicBezTo>
                        <a:pt x="28500" y="58560"/>
                        <a:pt x="27552" y="58416"/>
                        <a:pt x="26598" y="58399"/>
                      </a:cubicBezTo>
                      <a:cubicBezTo>
                        <a:pt x="25640" y="58402"/>
                        <a:pt x="24688" y="58546"/>
                        <a:pt x="23773" y="58827"/>
                      </a:cubicBezTo>
                      <a:cubicBezTo>
                        <a:pt x="18709" y="44759"/>
                        <a:pt x="8286" y="19611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D04D64F9-70D9-D91B-FBB4-C8CF14D9AFEB}"/>
                    </a:ext>
                  </a:extLst>
                </p:cNvPr>
                <p:cNvSpPr/>
                <p:nvPr/>
              </p:nvSpPr>
              <p:spPr>
                <a:xfrm>
                  <a:off x="8882163" y="3772025"/>
                  <a:ext cx="30929" cy="58852"/>
                </a:xfrm>
                <a:custGeom>
                  <a:avLst/>
                  <a:gdLst>
                    <a:gd name="connsiteX0" fmla="*/ 700 w 30929"/>
                    <a:gd name="connsiteY0" fmla="*/ 22021 h 58852"/>
                    <a:gd name="connsiteX1" fmla="*/ 19 w 30929"/>
                    <a:gd name="connsiteY1" fmla="*/ 0 h 58852"/>
                    <a:gd name="connsiteX2" fmla="*/ 15310 w 30929"/>
                    <a:gd name="connsiteY2" fmla="*/ 428 h 58852"/>
                    <a:gd name="connsiteX3" fmla="*/ 30520 w 30929"/>
                    <a:gd name="connsiteY3" fmla="*/ 0 h 58852"/>
                    <a:gd name="connsiteX4" fmla="*/ 30520 w 30929"/>
                    <a:gd name="connsiteY4" fmla="*/ 5115 h 58852"/>
                    <a:gd name="connsiteX5" fmla="*/ 8046 w 30929"/>
                    <a:gd name="connsiteY5" fmla="*/ 4008 h 58852"/>
                    <a:gd name="connsiteX6" fmla="*/ 7706 w 30929"/>
                    <a:gd name="connsiteY6" fmla="*/ 14836 h 58852"/>
                    <a:gd name="connsiteX7" fmla="*/ 7794 w 30929"/>
                    <a:gd name="connsiteY7" fmla="*/ 26092 h 58852"/>
                    <a:gd name="connsiteX8" fmla="*/ 28552 w 30929"/>
                    <a:gd name="connsiteY8" fmla="*/ 25236 h 58852"/>
                    <a:gd name="connsiteX9" fmla="*/ 28300 w 30929"/>
                    <a:gd name="connsiteY9" fmla="*/ 27878 h 58852"/>
                    <a:gd name="connsiteX10" fmla="*/ 28552 w 30929"/>
                    <a:gd name="connsiteY10" fmla="*/ 30439 h 58852"/>
                    <a:gd name="connsiteX11" fmla="*/ 7794 w 30929"/>
                    <a:gd name="connsiteY11" fmla="*/ 29672 h 58852"/>
                    <a:gd name="connsiteX12" fmla="*/ 7687 w 30929"/>
                    <a:gd name="connsiteY12" fmla="*/ 42060 h 58852"/>
                    <a:gd name="connsiteX13" fmla="*/ 7857 w 30929"/>
                    <a:gd name="connsiteY13" fmla="*/ 54844 h 58852"/>
                    <a:gd name="connsiteX14" fmla="*/ 30930 w 30929"/>
                    <a:gd name="connsiteY14" fmla="*/ 53737 h 58852"/>
                    <a:gd name="connsiteX15" fmla="*/ 30671 w 30929"/>
                    <a:gd name="connsiteY15" fmla="*/ 56380 h 58852"/>
                    <a:gd name="connsiteX16" fmla="*/ 30930 w 30929"/>
                    <a:gd name="connsiteY16" fmla="*/ 58852 h 58852"/>
                    <a:gd name="connsiteX17" fmla="*/ 15544 w 30929"/>
                    <a:gd name="connsiteY17" fmla="*/ 58424 h 58852"/>
                    <a:gd name="connsiteX18" fmla="*/ 0 w 30929"/>
                    <a:gd name="connsiteY18" fmla="*/ 58852 h 58852"/>
                    <a:gd name="connsiteX19" fmla="*/ 681 w 30929"/>
                    <a:gd name="connsiteY19" fmla="*/ 36687 h 58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52">
                      <a:moveTo>
                        <a:pt x="700" y="22021"/>
                      </a:moveTo>
                      <a:cubicBezTo>
                        <a:pt x="700" y="14691"/>
                        <a:pt x="359" y="7273"/>
                        <a:pt x="19" y="0"/>
                      </a:cubicBezTo>
                      <a:cubicBezTo>
                        <a:pt x="5139" y="258"/>
                        <a:pt x="10184" y="428"/>
                        <a:pt x="15310" y="428"/>
                      </a:cubicBezTo>
                      <a:cubicBezTo>
                        <a:pt x="20437" y="428"/>
                        <a:pt x="25475" y="258"/>
                        <a:pt x="30520" y="0"/>
                      </a:cubicBezTo>
                      <a:cubicBezTo>
                        <a:pt x="30184" y="1689"/>
                        <a:pt x="30184" y="3427"/>
                        <a:pt x="30520" y="5115"/>
                      </a:cubicBezTo>
                      <a:cubicBezTo>
                        <a:pt x="23344" y="4606"/>
                        <a:pt x="19169" y="4008"/>
                        <a:pt x="8046" y="4008"/>
                      </a:cubicBezTo>
                      <a:cubicBezTo>
                        <a:pt x="7964" y="7676"/>
                        <a:pt x="7706" y="10658"/>
                        <a:pt x="7706" y="14836"/>
                      </a:cubicBezTo>
                      <a:cubicBezTo>
                        <a:pt x="7706" y="19240"/>
                        <a:pt x="7794" y="23959"/>
                        <a:pt x="7794" y="26092"/>
                      </a:cubicBezTo>
                      <a:cubicBezTo>
                        <a:pt x="17883" y="26092"/>
                        <a:pt x="23514" y="25664"/>
                        <a:pt x="28552" y="25236"/>
                      </a:cubicBezTo>
                      <a:cubicBezTo>
                        <a:pt x="28385" y="26107"/>
                        <a:pt x="28300" y="26992"/>
                        <a:pt x="28300" y="27878"/>
                      </a:cubicBezTo>
                      <a:cubicBezTo>
                        <a:pt x="28300" y="28738"/>
                        <a:pt x="28385" y="29596"/>
                        <a:pt x="28552" y="30439"/>
                      </a:cubicBezTo>
                      <a:cubicBezTo>
                        <a:pt x="22656" y="29810"/>
                        <a:pt x="11893" y="29672"/>
                        <a:pt x="7794" y="29672"/>
                      </a:cubicBezTo>
                      <a:cubicBezTo>
                        <a:pt x="7687" y="31741"/>
                        <a:pt x="7687" y="33874"/>
                        <a:pt x="7687" y="42060"/>
                      </a:cubicBezTo>
                      <a:cubicBezTo>
                        <a:pt x="7687" y="48534"/>
                        <a:pt x="7775" y="52718"/>
                        <a:pt x="7857" y="54844"/>
                      </a:cubicBezTo>
                      <a:cubicBezTo>
                        <a:pt x="15462" y="54844"/>
                        <a:pt x="25544" y="54756"/>
                        <a:pt x="30930" y="53737"/>
                      </a:cubicBezTo>
                      <a:cubicBezTo>
                        <a:pt x="30759" y="54608"/>
                        <a:pt x="30673" y="55493"/>
                        <a:pt x="30671" y="56380"/>
                      </a:cubicBezTo>
                      <a:cubicBezTo>
                        <a:pt x="30673" y="57211"/>
                        <a:pt x="30759" y="58039"/>
                        <a:pt x="30930" y="58852"/>
                      </a:cubicBezTo>
                      <a:cubicBezTo>
                        <a:pt x="25885" y="58594"/>
                        <a:pt x="20758" y="58424"/>
                        <a:pt x="15544" y="58424"/>
                      </a:cubicBezTo>
                      <a:cubicBezTo>
                        <a:pt x="10329" y="58424"/>
                        <a:pt x="5209" y="58594"/>
                        <a:pt x="0" y="58852"/>
                      </a:cubicBezTo>
                      <a:cubicBezTo>
                        <a:pt x="340" y="51434"/>
                        <a:pt x="681" y="44017"/>
                        <a:pt x="681" y="3668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06DEAB47-48C9-D0BD-0D2B-D52589686D4B}"/>
                    </a:ext>
                  </a:extLst>
                </p:cNvPr>
                <p:cNvSpPr/>
                <p:nvPr/>
              </p:nvSpPr>
              <p:spPr>
                <a:xfrm>
                  <a:off x="8930200" y="3772050"/>
                  <a:ext cx="43162" cy="58833"/>
                </a:xfrm>
                <a:custGeom>
                  <a:avLst/>
                  <a:gdLst>
                    <a:gd name="connsiteX0" fmla="*/ 687 w 43162"/>
                    <a:gd name="connsiteY0" fmla="*/ 22084 h 58833"/>
                    <a:gd name="connsiteX1" fmla="*/ 0 w 43162"/>
                    <a:gd name="connsiteY1" fmla="*/ 0 h 58833"/>
                    <a:gd name="connsiteX2" fmla="*/ 9742 w 43162"/>
                    <a:gd name="connsiteY2" fmla="*/ 428 h 58833"/>
                    <a:gd name="connsiteX3" fmla="*/ 19491 w 43162"/>
                    <a:gd name="connsiteY3" fmla="*/ 0 h 58833"/>
                    <a:gd name="connsiteX4" fmla="*/ 37260 w 43162"/>
                    <a:gd name="connsiteY4" fmla="*/ 13470 h 58833"/>
                    <a:gd name="connsiteX5" fmla="*/ 19750 w 43162"/>
                    <a:gd name="connsiteY5" fmla="*/ 29753 h 58833"/>
                    <a:gd name="connsiteX6" fmla="*/ 43163 w 43162"/>
                    <a:gd name="connsiteY6" fmla="*/ 58827 h 58833"/>
                    <a:gd name="connsiteX7" fmla="*/ 38036 w 43162"/>
                    <a:gd name="connsiteY7" fmla="*/ 58399 h 58833"/>
                    <a:gd name="connsiteX8" fmla="*/ 33080 w 43162"/>
                    <a:gd name="connsiteY8" fmla="*/ 58827 h 58833"/>
                    <a:gd name="connsiteX9" fmla="*/ 10940 w 43162"/>
                    <a:gd name="connsiteY9" fmla="*/ 30515 h 58833"/>
                    <a:gd name="connsiteX10" fmla="*/ 7693 w 43162"/>
                    <a:gd name="connsiteY10" fmla="*/ 30515 h 58833"/>
                    <a:gd name="connsiteX11" fmla="*/ 7693 w 43162"/>
                    <a:gd name="connsiteY11" fmla="*/ 36750 h 58833"/>
                    <a:gd name="connsiteX12" fmla="*/ 8374 w 43162"/>
                    <a:gd name="connsiteY12" fmla="*/ 58833 h 58833"/>
                    <a:gd name="connsiteX13" fmla="*/ 0 w 43162"/>
                    <a:gd name="connsiteY13" fmla="*/ 58833 h 58833"/>
                    <a:gd name="connsiteX14" fmla="*/ 687 w 43162"/>
                    <a:gd name="connsiteY14" fmla="*/ 36750 h 58833"/>
                    <a:gd name="connsiteX15" fmla="*/ 7693 w 43162"/>
                    <a:gd name="connsiteY15" fmla="*/ 26941 h 58833"/>
                    <a:gd name="connsiteX16" fmla="*/ 13419 w 43162"/>
                    <a:gd name="connsiteY16" fmla="*/ 27369 h 58833"/>
                    <a:gd name="connsiteX17" fmla="*/ 29744 w 43162"/>
                    <a:gd name="connsiteY17" fmla="*/ 14326 h 58833"/>
                    <a:gd name="connsiteX18" fmla="*/ 16502 w 43162"/>
                    <a:gd name="connsiteY18" fmla="*/ 3152 h 58833"/>
                    <a:gd name="connsiteX19" fmla="*/ 8204 w 43162"/>
                    <a:gd name="connsiteY19" fmla="*/ 3580 h 58833"/>
                    <a:gd name="connsiteX20" fmla="*/ 7693 w 43162"/>
                    <a:gd name="connsiteY20" fmla="*/ 22084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162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3247" y="258"/>
                        <a:pt x="6495" y="428"/>
                        <a:pt x="9742" y="428"/>
                      </a:cubicBezTo>
                      <a:cubicBezTo>
                        <a:pt x="12990" y="428"/>
                        <a:pt x="16237" y="0"/>
                        <a:pt x="19491" y="0"/>
                      </a:cubicBezTo>
                      <a:cubicBezTo>
                        <a:pt x="29145" y="0"/>
                        <a:pt x="37260" y="3328"/>
                        <a:pt x="37260" y="13470"/>
                      </a:cubicBezTo>
                      <a:cubicBezTo>
                        <a:pt x="37260" y="24468"/>
                        <a:pt x="26244" y="28904"/>
                        <a:pt x="19750" y="29753"/>
                      </a:cubicBezTo>
                      <a:cubicBezTo>
                        <a:pt x="23937" y="34957"/>
                        <a:pt x="38200" y="53284"/>
                        <a:pt x="43163" y="58827"/>
                      </a:cubicBezTo>
                      <a:cubicBezTo>
                        <a:pt x="41466" y="58557"/>
                        <a:pt x="39751" y="58414"/>
                        <a:pt x="38036" y="58399"/>
                      </a:cubicBezTo>
                      <a:cubicBezTo>
                        <a:pt x="36378" y="58413"/>
                        <a:pt x="34719" y="58557"/>
                        <a:pt x="33080" y="58827"/>
                      </a:cubicBezTo>
                      <a:cubicBezTo>
                        <a:pt x="29662" y="53630"/>
                        <a:pt x="18293" y="37939"/>
                        <a:pt x="10940" y="30515"/>
                      </a:cubicBezTo>
                      <a:lnTo>
                        <a:pt x="7693" y="30515"/>
                      </a:ln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  <a:moveTo>
                        <a:pt x="7693" y="26941"/>
                      </a:moveTo>
                      <a:cubicBezTo>
                        <a:pt x="9582" y="27279"/>
                        <a:pt x="11500" y="27422"/>
                        <a:pt x="13419" y="27369"/>
                      </a:cubicBezTo>
                      <a:cubicBezTo>
                        <a:pt x="20431" y="27369"/>
                        <a:pt x="29744" y="24468"/>
                        <a:pt x="29744" y="14326"/>
                      </a:cubicBezTo>
                      <a:cubicBezTo>
                        <a:pt x="29744" y="5373"/>
                        <a:pt x="22310" y="3152"/>
                        <a:pt x="16502" y="3152"/>
                      </a:cubicBezTo>
                      <a:cubicBezTo>
                        <a:pt x="13730" y="3149"/>
                        <a:pt x="10961" y="3292"/>
                        <a:pt x="8204" y="3580"/>
                      </a:cubicBezTo>
                      <a:cubicBezTo>
                        <a:pt x="7951" y="9802"/>
                        <a:pt x="7693" y="15943"/>
                        <a:pt x="7693" y="220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9008304F-0773-EE08-4999-1E934965313B}"/>
                    </a:ext>
                  </a:extLst>
                </p:cNvPr>
                <p:cNvSpPr/>
                <p:nvPr/>
              </p:nvSpPr>
              <p:spPr>
                <a:xfrm>
                  <a:off x="8984518" y="3770943"/>
                  <a:ext cx="35034" cy="61041"/>
                </a:xfrm>
                <a:custGeom>
                  <a:avLst/>
                  <a:gdLst>
                    <a:gd name="connsiteX0" fmla="*/ 2617 w 35034"/>
                    <a:gd name="connsiteY0" fmla="*/ 48597 h 61041"/>
                    <a:gd name="connsiteX1" fmla="*/ 16117 w 35034"/>
                    <a:gd name="connsiteY1" fmla="*/ 57462 h 61041"/>
                    <a:gd name="connsiteX2" fmla="*/ 28338 w 35034"/>
                    <a:gd name="connsiteY2" fmla="*/ 45099 h 61041"/>
                    <a:gd name="connsiteX3" fmla="*/ 1419 w 35034"/>
                    <a:gd name="connsiteY3" fmla="*/ 16113 h 61041"/>
                    <a:gd name="connsiteX4" fmla="*/ 19964 w 35034"/>
                    <a:gd name="connsiteY4" fmla="*/ 0 h 61041"/>
                    <a:gd name="connsiteX5" fmla="*/ 32575 w 35034"/>
                    <a:gd name="connsiteY5" fmla="*/ 4008 h 61041"/>
                    <a:gd name="connsiteX6" fmla="*/ 30274 w 35034"/>
                    <a:gd name="connsiteY6" fmla="*/ 11168 h 61041"/>
                    <a:gd name="connsiteX7" fmla="*/ 29246 w 35034"/>
                    <a:gd name="connsiteY7" fmla="*/ 11168 h 61041"/>
                    <a:gd name="connsiteX8" fmla="*/ 19075 w 35034"/>
                    <a:gd name="connsiteY8" fmla="*/ 3152 h 61041"/>
                    <a:gd name="connsiteX9" fmla="*/ 8115 w 35034"/>
                    <a:gd name="connsiteY9" fmla="*/ 13722 h 61041"/>
                    <a:gd name="connsiteX10" fmla="*/ 35035 w 35034"/>
                    <a:gd name="connsiteY10" fmla="*/ 41858 h 61041"/>
                    <a:gd name="connsiteX11" fmla="*/ 14100 w 35034"/>
                    <a:gd name="connsiteY11" fmla="*/ 61042 h 61041"/>
                    <a:gd name="connsiteX12" fmla="*/ 0 w 35034"/>
                    <a:gd name="connsiteY12" fmla="*/ 56185 h 61041"/>
                    <a:gd name="connsiteX13" fmla="*/ 1621 w 35034"/>
                    <a:gd name="connsiteY13" fmla="*/ 48597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034" h="61041">
                      <a:moveTo>
                        <a:pt x="2617" y="48597"/>
                      </a:moveTo>
                      <a:cubicBezTo>
                        <a:pt x="4509" y="52605"/>
                        <a:pt x="8771" y="57462"/>
                        <a:pt x="16117" y="57462"/>
                      </a:cubicBezTo>
                      <a:cubicBezTo>
                        <a:pt x="23722" y="57462"/>
                        <a:pt x="28338" y="51919"/>
                        <a:pt x="28338" y="45099"/>
                      </a:cubicBezTo>
                      <a:cubicBezTo>
                        <a:pt x="28338" y="29407"/>
                        <a:pt x="1419" y="36146"/>
                        <a:pt x="1419" y="16113"/>
                      </a:cubicBezTo>
                      <a:cubicBezTo>
                        <a:pt x="1419" y="6675"/>
                        <a:pt x="8595" y="0"/>
                        <a:pt x="19964" y="0"/>
                      </a:cubicBezTo>
                      <a:cubicBezTo>
                        <a:pt x="25349" y="0"/>
                        <a:pt x="29189" y="1258"/>
                        <a:pt x="32575" y="4008"/>
                      </a:cubicBezTo>
                      <a:cubicBezTo>
                        <a:pt x="31554" y="5971"/>
                        <a:pt x="30955" y="7928"/>
                        <a:pt x="30274" y="11168"/>
                      </a:cubicBezTo>
                      <a:lnTo>
                        <a:pt x="29246" y="11168"/>
                      </a:lnTo>
                      <a:cubicBezTo>
                        <a:pt x="28048" y="8022"/>
                        <a:pt x="25462" y="3152"/>
                        <a:pt x="19075" y="3152"/>
                      </a:cubicBezTo>
                      <a:cubicBezTo>
                        <a:pt x="12687" y="3152"/>
                        <a:pt x="8115" y="7500"/>
                        <a:pt x="8115" y="13722"/>
                      </a:cubicBezTo>
                      <a:cubicBezTo>
                        <a:pt x="8115" y="29672"/>
                        <a:pt x="35035" y="23015"/>
                        <a:pt x="35035" y="41858"/>
                      </a:cubicBezTo>
                      <a:cubicBezTo>
                        <a:pt x="35035" y="52259"/>
                        <a:pt x="27253" y="61042"/>
                        <a:pt x="14100" y="61042"/>
                      </a:cubicBezTo>
                      <a:cubicBezTo>
                        <a:pt x="7006" y="61042"/>
                        <a:pt x="2989" y="58569"/>
                        <a:pt x="0" y="56185"/>
                      </a:cubicBezTo>
                      <a:cubicBezTo>
                        <a:pt x="1028" y="53542"/>
                        <a:pt x="1261" y="51837"/>
                        <a:pt x="1621" y="48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DE3B995C-10F4-F81C-70CC-5D74C482B804}"/>
                    </a:ext>
                  </a:extLst>
                </p:cNvPr>
                <p:cNvSpPr/>
                <p:nvPr/>
              </p:nvSpPr>
              <p:spPr>
                <a:xfrm>
                  <a:off x="9037977" y="3772050"/>
                  <a:ext cx="8373" cy="58833"/>
                </a:xfrm>
                <a:custGeom>
                  <a:avLst/>
                  <a:gdLst>
                    <a:gd name="connsiteX0" fmla="*/ 687 w 8373"/>
                    <a:gd name="connsiteY0" fmla="*/ 22084 h 58833"/>
                    <a:gd name="connsiteX1" fmla="*/ 0 w 8373"/>
                    <a:gd name="connsiteY1" fmla="*/ 0 h 58833"/>
                    <a:gd name="connsiteX2" fmla="*/ 4193 w 8373"/>
                    <a:gd name="connsiteY2" fmla="*/ 428 h 58833"/>
                    <a:gd name="connsiteX3" fmla="*/ 8374 w 8373"/>
                    <a:gd name="connsiteY3" fmla="*/ 0 h 58833"/>
                    <a:gd name="connsiteX4" fmla="*/ 7693 w 8373"/>
                    <a:gd name="connsiteY4" fmla="*/ 22084 h 58833"/>
                    <a:gd name="connsiteX5" fmla="*/ 7693 w 8373"/>
                    <a:gd name="connsiteY5" fmla="*/ 36750 h 58833"/>
                    <a:gd name="connsiteX6" fmla="*/ 8374 w 8373"/>
                    <a:gd name="connsiteY6" fmla="*/ 58833 h 58833"/>
                    <a:gd name="connsiteX7" fmla="*/ 0 w 8373"/>
                    <a:gd name="connsiteY7" fmla="*/ 58833 h 58833"/>
                    <a:gd name="connsiteX8" fmla="*/ 687 w 8373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73" h="58833">
                      <a:moveTo>
                        <a:pt x="687" y="22084"/>
                      </a:moveTo>
                      <a:cubicBezTo>
                        <a:pt x="687" y="14748"/>
                        <a:pt x="347" y="7336"/>
                        <a:pt x="0" y="0"/>
                      </a:cubicBezTo>
                      <a:cubicBezTo>
                        <a:pt x="1381" y="266"/>
                        <a:pt x="2787" y="409"/>
                        <a:pt x="4193" y="428"/>
                      </a:cubicBezTo>
                      <a:cubicBezTo>
                        <a:pt x="5599" y="409"/>
                        <a:pt x="6993" y="266"/>
                        <a:pt x="8374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7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F19DCB56-C137-354C-70C2-63D516A856C2}"/>
                    </a:ext>
                  </a:extLst>
                </p:cNvPr>
                <p:cNvSpPr/>
                <p:nvPr/>
              </p:nvSpPr>
              <p:spPr>
                <a:xfrm>
                  <a:off x="8645806" y="3859007"/>
                  <a:ext cx="37607" cy="58827"/>
                </a:xfrm>
                <a:custGeom>
                  <a:avLst/>
                  <a:gdLst>
                    <a:gd name="connsiteX0" fmla="*/ 694 w 37607"/>
                    <a:gd name="connsiteY0" fmla="*/ 22084 h 58827"/>
                    <a:gd name="connsiteX1" fmla="*/ 13 w 37607"/>
                    <a:gd name="connsiteY1" fmla="*/ 0 h 58827"/>
                    <a:gd name="connsiteX2" fmla="*/ 8298 w 37607"/>
                    <a:gd name="connsiteY2" fmla="*/ 428 h 58827"/>
                    <a:gd name="connsiteX3" fmla="*/ 18892 w 37607"/>
                    <a:gd name="connsiteY3" fmla="*/ 0 h 58827"/>
                    <a:gd name="connsiteX4" fmla="*/ 37607 w 37607"/>
                    <a:gd name="connsiteY4" fmla="*/ 14408 h 58827"/>
                    <a:gd name="connsiteX5" fmla="*/ 14623 w 37607"/>
                    <a:gd name="connsiteY5" fmla="*/ 32314 h 58827"/>
                    <a:gd name="connsiteX6" fmla="*/ 7687 w 37607"/>
                    <a:gd name="connsiteY6" fmla="*/ 32056 h 58827"/>
                    <a:gd name="connsiteX7" fmla="*/ 7687 w 37607"/>
                    <a:gd name="connsiteY7" fmla="*/ 36743 h 58827"/>
                    <a:gd name="connsiteX8" fmla="*/ 8374 w 37607"/>
                    <a:gd name="connsiteY8" fmla="*/ 58827 h 58827"/>
                    <a:gd name="connsiteX9" fmla="*/ 0 w 37607"/>
                    <a:gd name="connsiteY9" fmla="*/ 58827 h 58827"/>
                    <a:gd name="connsiteX10" fmla="*/ 681 w 37607"/>
                    <a:gd name="connsiteY10" fmla="*/ 36743 h 58827"/>
                    <a:gd name="connsiteX11" fmla="*/ 7699 w 37607"/>
                    <a:gd name="connsiteY11" fmla="*/ 28476 h 58827"/>
                    <a:gd name="connsiteX12" fmla="*/ 13765 w 37607"/>
                    <a:gd name="connsiteY12" fmla="*/ 29162 h 58827"/>
                    <a:gd name="connsiteX13" fmla="*/ 29744 w 37607"/>
                    <a:gd name="connsiteY13" fmla="*/ 14924 h 58827"/>
                    <a:gd name="connsiteX14" fmla="*/ 15392 w 37607"/>
                    <a:gd name="connsiteY14" fmla="*/ 3158 h 58827"/>
                    <a:gd name="connsiteX15" fmla="*/ 7699 w 37607"/>
                    <a:gd name="connsiteY15" fmla="*/ 3158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607" h="58827">
                      <a:moveTo>
                        <a:pt x="694" y="22084"/>
                      </a:moveTo>
                      <a:cubicBezTo>
                        <a:pt x="694" y="14754"/>
                        <a:pt x="353" y="7336"/>
                        <a:pt x="13" y="0"/>
                      </a:cubicBezTo>
                      <a:cubicBezTo>
                        <a:pt x="2743" y="258"/>
                        <a:pt x="5568" y="428"/>
                        <a:pt x="8298" y="428"/>
                      </a:cubicBezTo>
                      <a:cubicBezTo>
                        <a:pt x="11029" y="428"/>
                        <a:pt x="16496" y="0"/>
                        <a:pt x="18892" y="0"/>
                      </a:cubicBezTo>
                      <a:cubicBezTo>
                        <a:pt x="24025" y="0"/>
                        <a:pt x="37607" y="170"/>
                        <a:pt x="37607" y="14408"/>
                      </a:cubicBezTo>
                      <a:cubicBezTo>
                        <a:pt x="37607" y="29414"/>
                        <a:pt x="22827" y="32314"/>
                        <a:pt x="14623" y="32314"/>
                      </a:cubicBezTo>
                      <a:cubicBezTo>
                        <a:pt x="12057" y="32314"/>
                        <a:pt x="9925" y="32232"/>
                        <a:pt x="7687" y="32056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1" y="51497"/>
                        <a:pt x="681" y="44079"/>
                        <a:pt x="681" y="36743"/>
                      </a:cubicBezTo>
                      <a:close/>
                      <a:moveTo>
                        <a:pt x="7699" y="28476"/>
                      </a:moveTo>
                      <a:cubicBezTo>
                        <a:pt x="9691" y="28920"/>
                        <a:pt x="11725" y="29150"/>
                        <a:pt x="13765" y="29162"/>
                      </a:cubicBezTo>
                      <a:cubicBezTo>
                        <a:pt x="20771" y="29162"/>
                        <a:pt x="29744" y="26519"/>
                        <a:pt x="29744" y="14924"/>
                      </a:cubicBezTo>
                      <a:cubicBezTo>
                        <a:pt x="29744" y="5203"/>
                        <a:pt x="24195" y="3158"/>
                        <a:pt x="15392" y="3158"/>
                      </a:cubicBezTo>
                      <a:lnTo>
                        <a:pt x="7699" y="3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2" name="Freeform 261">
                  <a:extLst>
                    <a:ext uri="{FF2B5EF4-FFF2-40B4-BE49-F238E27FC236}">
                      <a16:creationId xmlns:a16="http://schemas.microsoft.com/office/drawing/2014/main" id="{FF08C369-6BA0-0B9D-0F69-6FDB1DF2894C}"/>
                    </a:ext>
                  </a:extLst>
                </p:cNvPr>
                <p:cNvSpPr/>
                <p:nvPr/>
              </p:nvSpPr>
              <p:spPr>
                <a:xfrm>
                  <a:off x="8692948" y="3857875"/>
                  <a:ext cx="63996" cy="61048"/>
                </a:xfrm>
                <a:custGeom>
                  <a:avLst/>
                  <a:gdLst>
                    <a:gd name="connsiteX0" fmla="*/ 31957 w 63996"/>
                    <a:gd name="connsiteY0" fmla="*/ 0 h 61048"/>
                    <a:gd name="connsiteX1" fmla="*/ 63997 w 63996"/>
                    <a:gd name="connsiteY1" fmla="*/ 30521 h 61048"/>
                    <a:gd name="connsiteX2" fmla="*/ 31957 w 63996"/>
                    <a:gd name="connsiteY2" fmla="*/ 61048 h 61048"/>
                    <a:gd name="connsiteX3" fmla="*/ 0 w 63996"/>
                    <a:gd name="connsiteY3" fmla="*/ 30521 h 61048"/>
                    <a:gd name="connsiteX4" fmla="*/ 31957 w 63996"/>
                    <a:gd name="connsiteY4" fmla="*/ 0 h 61048"/>
                    <a:gd name="connsiteX5" fmla="*/ 31957 w 63996"/>
                    <a:gd name="connsiteY5" fmla="*/ 3146 h 61048"/>
                    <a:gd name="connsiteX6" fmla="*/ 8374 w 63996"/>
                    <a:gd name="connsiteY6" fmla="*/ 30508 h 61048"/>
                    <a:gd name="connsiteX7" fmla="*/ 31957 w 63996"/>
                    <a:gd name="connsiteY7" fmla="*/ 57877 h 61048"/>
                    <a:gd name="connsiteX8" fmla="*/ 55654 w 63996"/>
                    <a:gd name="connsiteY8" fmla="*/ 30546 h 61048"/>
                    <a:gd name="connsiteX9" fmla="*/ 31957 w 63996"/>
                    <a:gd name="connsiteY9" fmla="*/ 3184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96" h="61048">
                      <a:moveTo>
                        <a:pt x="31957" y="0"/>
                      </a:moveTo>
                      <a:cubicBezTo>
                        <a:pt x="50875" y="0"/>
                        <a:pt x="63997" y="11168"/>
                        <a:pt x="63997" y="30521"/>
                      </a:cubicBezTo>
                      <a:cubicBezTo>
                        <a:pt x="63997" y="49874"/>
                        <a:pt x="50843" y="61048"/>
                        <a:pt x="31957" y="61048"/>
                      </a:cubicBezTo>
                      <a:cubicBezTo>
                        <a:pt x="13072" y="61048"/>
                        <a:pt x="0" y="49874"/>
                        <a:pt x="0" y="30521"/>
                      </a:cubicBezTo>
                      <a:cubicBezTo>
                        <a:pt x="0" y="11168"/>
                        <a:pt x="13160" y="0"/>
                        <a:pt x="31957" y="0"/>
                      </a:cubicBezTo>
                      <a:close/>
                      <a:moveTo>
                        <a:pt x="31957" y="3146"/>
                      </a:moveTo>
                      <a:cubicBezTo>
                        <a:pt x="18627" y="3146"/>
                        <a:pt x="8374" y="11583"/>
                        <a:pt x="8374" y="30508"/>
                      </a:cubicBezTo>
                      <a:cubicBezTo>
                        <a:pt x="8374" y="49434"/>
                        <a:pt x="18627" y="57877"/>
                        <a:pt x="31957" y="57877"/>
                      </a:cubicBezTo>
                      <a:cubicBezTo>
                        <a:pt x="45288" y="57877"/>
                        <a:pt x="55654" y="49471"/>
                        <a:pt x="55654" y="30546"/>
                      </a:cubicBezTo>
                      <a:cubicBezTo>
                        <a:pt x="55654" y="11621"/>
                        <a:pt x="45376" y="3184"/>
                        <a:pt x="31957" y="31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9A15671-DCF8-509C-C474-A9447912ADF5}"/>
                    </a:ext>
                  </a:extLst>
                </p:cNvPr>
                <p:cNvSpPr/>
                <p:nvPr/>
              </p:nvSpPr>
              <p:spPr>
                <a:xfrm>
                  <a:off x="8770438" y="3859007"/>
                  <a:ext cx="31528" cy="58808"/>
                </a:xfrm>
                <a:custGeom>
                  <a:avLst/>
                  <a:gdLst>
                    <a:gd name="connsiteX0" fmla="*/ 687 w 31528"/>
                    <a:gd name="connsiteY0" fmla="*/ 22084 h 58808"/>
                    <a:gd name="connsiteX1" fmla="*/ 0 w 31528"/>
                    <a:gd name="connsiteY1" fmla="*/ 0 h 58808"/>
                    <a:gd name="connsiteX2" fmla="*/ 8380 w 31528"/>
                    <a:gd name="connsiteY2" fmla="*/ 0 h 58808"/>
                    <a:gd name="connsiteX3" fmla="*/ 7693 w 31528"/>
                    <a:gd name="connsiteY3" fmla="*/ 22084 h 58808"/>
                    <a:gd name="connsiteX4" fmla="*/ 7951 w 31528"/>
                    <a:gd name="connsiteY4" fmla="*/ 54800 h 58808"/>
                    <a:gd name="connsiteX5" fmla="*/ 31529 w 31528"/>
                    <a:gd name="connsiteY5" fmla="*/ 53693 h 58808"/>
                    <a:gd name="connsiteX6" fmla="*/ 31529 w 31528"/>
                    <a:gd name="connsiteY6" fmla="*/ 58808 h 58808"/>
                    <a:gd name="connsiteX7" fmla="*/ 15808 w 31528"/>
                    <a:gd name="connsiteY7" fmla="*/ 58387 h 58808"/>
                    <a:gd name="connsiteX8" fmla="*/ 0 w 31528"/>
                    <a:gd name="connsiteY8" fmla="*/ 58808 h 58808"/>
                    <a:gd name="connsiteX9" fmla="*/ 687 w 31528"/>
                    <a:gd name="connsiteY9" fmla="*/ 36724 h 5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528" h="58808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4" y="571"/>
                        <a:pt x="5616" y="571"/>
                        <a:pt x="8380" y="0"/>
                      </a:cubicBezTo>
                      <a:cubicBezTo>
                        <a:pt x="8033" y="7336"/>
                        <a:pt x="7693" y="14754"/>
                        <a:pt x="7693" y="22084"/>
                      </a:cubicBezTo>
                      <a:cubicBezTo>
                        <a:pt x="7693" y="36404"/>
                        <a:pt x="7863" y="46464"/>
                        <a:pt x="7951" y="54800"/>
                      </a:cubicBezTo>
                      <a:cubicBezTo>
                        <a:pt x="15979" y="54800"/>
                        <a:pt x="22991" y="54800"/>
                        <a:pt x="31529" y="53693"/>
                      </a:cubicBezTo>
                      <a:cubicBezTo>
                        <a:pt x="30957" y="55350"/>
                        <a:pt x="30957" y="57151"/>
                        <a:pt x="31529" y="58808"/>
                      </a:cubicBezTo>
                      <a:cubicBezTo>
                        <a:pt x="26320" y="58550"/>
                        <a:pt x="21023" y="58387"/>
                        <a:pt x="15808" y="58387"/>
                      </a:cubicBezTo>
                      <a:cubicBezTo>
                        <a:pt x="10594" y="58387"/>
                        <a:pt x="5303" y="58550"/>
                        <a:pt x="0" y="58808"/>
                      </a:cubicBezTo>
                      <a:cubicBezTo>
                        <a:pt x="347" y="51478"/>
                        <a:pt x="687" y="44061"/>
                        <a:pt x="687" y="3672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AE010D8-67F5-A2CD-A194-EF68D6951D72}"/>
                    </a:ext>
                  </a:extLst>
                </p:cNvPr>
                <p:cNvSpPr/>
                <p:nvPr/>
              </p:nvSpPr>
              <p:spPr>
                <a:xfrm>
                  <a:off x="8816918" y="3859007"/>
                  <a:ext cx="8373" cy="58827"/>
                </a:xfrm>
                <a:custGeom>
                  <a:avLst/>
                  <a:gdLst>
                    <a:gd name="connsiteX0" fmla="*/ 687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7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7" y="51497"/>
                        <a:pt x="687" y="44079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CAA6403B-8693-9F34-1AD6-1F297888540A}"/>
                    </a:ext>
                  </a:extLst>
                </p:cNvPr>
                <p:cNvSpPr/>
                <p:nvPr/>
              </p:nvSpPr>
              <p:spPr>
                <a:xfrm>
                  <a:off x="8839045" y="3859007"/>
                  <a:ext cx="44140" cy="58827"/>
                </a:xfrm>
                <a:custGeom>
                  <a:avLst/>
                  <a:gdLst>
                    <a:gd name="connsiteX0" fmla="*/ 18539 w 44140"/>
                    <a:gd name="connsiteY0" fmla="*/ 22084 h 58827"/>
                    <a:gd name="connsiteX1" fmla="*/ 18287 w 44140"/>
                    <a:gd name="connsiteY1" fmla="*/ 4436 h 58827"/>
                    <a:gd name="connsiteX2" fmla="*/ 0 w 44140"/>
                    <a:gd name="connsiteY2" fmla="*/ 5373 h 58827"/>
                    <a:gd name="connsiteX3" fmla="*/ 429 w 44140"/>
                    <a:gd name="connsiteY3" fmla="*/ 2649 h 58827"/>
                    <a:gd name="connsiteX4" fmla="*/ 0 w 44140"/>
                    <a:gd name="connsiteY4" fmla="*/ 0 h 58827"/>
                    <a:gd name="connsiteX5" fmla="*/ 22070 w 44140"/>
                    <a:gd name="connsiteY5" fmla="*/ 428 h 58827"/>
                    <a:gd name="connsiteX6" fmla="*/ 44140 w 44140"/>
                    <a:gd name="connsiteY6" fmla="*/ 0 h 58827"/>
                    <a:gd name="connsiteX7" fmla="*/ 43711 w 44140"/>
                    <a:gd name="connsiteY7" fmla="*/ 2731 h 58827"/>
                    <a:gd name="connsiteX8" fmla="*/ 44140 w 44140"/>
                    <a:gd name="connsiteY8" fmla="*/ 5373 h 58827"/>
                    <a:gd name="connsiteX9" fmla="*/ 25853 w 44140"/>
                    <a:gd name="connsiteY9" fmla="*/ 4436 h 58827"/>
                    <a:gd name="connsiteX10" fmla="*/ 25601 w 44140"/>
                    <a:gd name="connsiteY10" fmla="*/ 22084 h 58827"/>
                    <a:gd name="connsiteX11" fmla="*/ 25601 w 44140"/>
                    <a:gd name="connsiteY11" fmla="*/ 36743 h 58827"/>
                    <a:gd name="connsiteX12" fmla="*/ 26282 w 44140"/>
                    <a:gd name="connsiteY12" fmla="*/ 58827 h 58827"/>
                    <a:gd name="connsiteX13" fmla="*/ 17908 w 44140"/>
                    <a:gd name="connsiteY13" fmla="*/ 58827 h 58827"/>
                    <a:gd name="connsiteX14" fmla="*/ 18589 w 44140"/>
                    <a:gd name="connsiteY14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827">
                      <a:moveTo>
                        <a:pt x="18539" y="22084"/>
                      </a:moveTo>
                      <a:cubicBezTo>
                        <a:pt x="18539" y="16212"/>
                        <a:pt x="18455" y="10329"/>
                        <a:pt x="18287" y="4436"/>
                      </a:cubicBezTo>
                      <a:cubicBezTo>
                        <a:pt x="12179" y="4421"/>
                        <a:pt x="6074" y="4734"/>
                        <a:pt x="0" y="5373"/>
                      </a:cubicBezTo>
                      <a:cubicBezTo>
                        <a:pt x="275" y="4491"/>
                        <a:pt x="419" y="3573"/>
                        <a:pt x="429" y="2649"/>
                      </a:cubicBezTo>
                      <a:cubicBezTo>
                        <a:pt x="406" y="1750"/>
                        <a:pt x="262" y="859"/>
                        <a:pt x="0" y="0"/>
                      </a:cubicBezTo>
                      <a:cubicBezTo>
                        <a:pt x="7346" y="258"/>
                        <a:pt x="14699" y="428"/>
                        <a:pt x="22070" y="428"/>
                      </a:cubicBezTo>
                      <a:cubicBezTo>
                        <a:pt x="29441" y="428"/>
                        <a:pt x="36769" y="258"/>
                        <a:pt x="44140" y="0"/>
                      </a:cubicBezTo>
                      <a:cubicBezTo>
                        <a:pt x="43875" y="886"/>
                        <a:pt x="43730" y="1805"/>
                        <a:pt x="43711" y="2731"/>
                      </a:cubicBezTo>
                      <a:cubicBezTo>
                        <a:pt x="43730" y="3627"/>
                        <a:pt x="43875" y="4517"/>
                        <a:pt x="44140" y="5373"/>
                      </a:cubicBezTo>
                      <a:cubicBezTo>
                        <a:pt x="38066" y="4734"/>
                        <a:pt x="31961" y="4421"/>
                        <a:pt x="25853" y="4436"/>
                      </a:cubicBezTo>
                      <a:cubicBezTo>
                        <a:pt x="25689" y="10308"/>
                        <a:pt x="25606" y="16190"/>
                        <a:pt x="25601" y="22084"/>
                      </a:cubicBezTo>
                      <a:lnTo>
                        <a:pt x="25601" y="36743"/>
                      </a:lnTo>
                      <a:cubicBezTo>
                        <a:pt x="25601" y="44079"/>
                        <a:pt x="25942" y="51497"/>
                        <a:pt x="26282" y="58827"/>
                      </a:cubicBezTo>
                      <a:cubicBezTo>
                        <a:pt x="23519" y="58265"/>
                        <a:pt x="20671" y="58265"/>
                        <a:pt x="17908" y="58827"/>
                      </a:cubicBezTo>
                      <a:cubicBezTo>
                        <a:pt x="18255" y="51497"/>
                        <a:pt x="18589" y="44079"/>
                        <a:pt x="18589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5B8A4885-3A44-31FE-653F-3F9AFC25FCB6}"/>
                    </a:ext>
                  </a:extLst>
                </p:cNvPr>
                <p:cNvSpPr/>
                <p:nvPr/>
              </p:nvSpPr>
              <p:spPr>
                <a:xfrm>
                  <a:off x="8938454" y="3857875"/>
                  <a:ext cx="50590" cy="61073"/>
                </a:xfrm>
                <a:custGeom>
                  <a:avLst/>
                  <a:gdLst>
                    <a:gd name="connsiteX0" fmla="*/ 48964 w 50590"/>
                    <a:gd name="connsiteY0" fmla="*/ 56210 h 61073"/>
                    <a:gd name="connsiteX1" fmla="*/ 31188 w 50590"/>
                    <a:gd name="connsiteY1" fmla="*/ 61073 h 61073"/>
                    <a:gd name="connsiteX2" fmla="*/ 0 w 50590"/>
                    <a:gd name="connsiteY2" fmla="*/ 30546 h 61073"/>
                    <a:gd name="connsiteX3" fmla="*/ 32046 w 50590"/>
                    <a:gd name="connsiteY3" fmla="*/ 0 h 61073"/>
                    <a:gd name="connsiteX4" fmla="*/ 50591 w 50590"/>
                    <a:gd name="connsiteY4" fmla="*/ 3920 h 61073"/>
                    <a:gd name="connsiteX5" fmla="*/ 48794 w 50590"/>
                    <a:gd name="connsiteY5" fmla="*/ 10576 h 61073"/>
                    <a:gd name="connsiteX6" fmla="*/ 48283 w 50590"/>
                    <a:gd name="connsiteY6" fmla="*/ 10740 h 61073"/>
                    <a:gd name="connsiteX7" fmla="*/ 32046 w 50590"/>
                    <a:gd name="connsiteY7" fmla="*/ 3159 h 61073"/>
                    <a:gd name="connsiteX8" fmla="*/ 8374 w 50590"/>
                    <a:gd name="connsiteY8" fmla="*/ 30521 h 61073"/>
                    <a:gd name="connsiteX9" fmla="*/ 32046 w 50590"/>
                    <a:gd name="connsiteY9" fmla="*/ 57890 h 61073"/>
                    <a:gd name="connsiteX10" fmla="*/ 49393 w 50590"/>
                    <a:gd name="connsiteY10" fmla="*/ 50812 h 61073"/>
                    <a:gd name="connsiteX11" fmla="*/ 49733 w 50590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90" h="61073">
                      <a:moveTo>
                        <a:pt x="48964" y="56210"/>
                      </a:moveTo>
                      <a:cubicBezTo>
                        <a:pt x="46826" y="57915"/>
                        <a:pt x="39739" y="61073"/>
                        <a:pt x="31188" y="61073"/>
                      </a:cubicBezTo>
                      <a:cubicBezTo>
                        <a:pt x="13166" y="61073"/>
                        <a:pt x="0" y="49899"/>
                        <a:pt x="0" y="30546"/>
                      </a:cubicBezTo>
                      <a:cubicBezTo>
                        <a:pt x="0" y="11193"/>
                        <a:pt x="13192" y="0"/>
                        <a:pt x="32046" y="0"/>
                      </a:cubicBezTo>
                      <a:cubicBezTo>
                        <a:pt x="38433" y="-12"/>
                        <a:pt x="44758" y="1324"/>
                        <a:pt x="50591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83" y="10740"/>
                      </a:lnTo>
                      <a:cubicBezTo>
                        <a:pt x="45887" y="8104"/>
                        <a:pt x="40085" y="3159"/>
                        <a:pt x="32046" y="3159"/>
                      </a:cubicBezTo>
                      <a:cubicBezTo>
                        <a:pt x="18633" y="3159"/>
                        <a:pt x="8374" y="11596"/>
                        <a:pt x="8374" y="30521"/>
                      </a:cubicBezTo>
                      <a:cubicBezTo>
                        <a:pt x="8374" y="49446"/>
                        <a:pt x="18633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0F7DD233-532D-2DA3-8635-B7225F02BC43}"/>
                    </a:ext>
                  </a:extLst>
                </p:cNvPr>
                <p:cNvSpPr/>
                <p:nvPr/>
              </p:nvSpPr>
              <p:spPr>
                <a:xfrm>
                  <a:off x="9003126" y="3857900"/>
                  <a:ext cx="51095" cy="61048"/>
                </a:xfrm>
                <a:custGeom>
                  <a:avLst/>
                  <a:gdLst>
                    <a:gd name="connsiteX0" fmla="*/ 48781 w 51095"/>
                    <a:gd name="connsiteY0" fmla="*/ 61048 h 61048"/>
                    <a:gd name="connsiteX1" fmla="*/ 5631 w 51095"/>
                    <a:gd name="connsiteY1" fmla="*/ 13898 h 61048"/>
                    <a:gd name="connsiteX2" fmla="*/ 5372 w 51095"/>
                    <a:gd name="connsiteY2" fmla="*/ 31207 h 61048"/>
                    <a:gd name="connsiteX3" fmla="*/ 6142 w 51095"/>
                    <a:gd name="connsiteY3" fmla="*/ 59934 h 61048"/>
                    <a:gd name="connsiteX4" fmla="*/ 3153 w 51095"/>
                    <a:gd name="connsiteY4" fmla="*/ 59513 h 61048"/>
                    <a:gd name="connsiteX5" fmla="*/ 0 w 51095"/>
                    <a:gd name="connsiteY5" fmla="*/ 59934 h 61048"/>
                    <a:gd name="connsiteX6" fmla="*/ 1797 w 51095"/>
                    <a:gd name="connsiteY6" fmla="*/ 22851 h 61048"/>
                    <a:gd name="connsiteX7" fmla="*/ 1539 w 51095"/>
                    <a:gd name="connsiteY7" fmla="*/ 0 h 61048"/>
                    <a:gd name="connsiteX8" fmla="*/ 2907 w 51095"/>
                    <a:gd name="connsiteY8" fmla="*/ 0 h 61048"/>
                    <a:gd name="connsiteX9" fmla="*/ 46139 w 51095"/>
                    <a:gd name="connsiteY9" fmla="*/ 46124 h 61048"/>
                    <a:gd name="connsiteX10" fmla="*/ 45464 w 51095"/>
                    <a:gd name="connsiteY10" fmla="*/ 1107 h 61048"/>
                    <a:gd name="connsiteX11" fmla="*/ 48365 w 51095"/>
                    <a:gd name="connsiteY11" fmla="*/ 1535 h 61048"/>
                    <a:gd name="connsiteX12" fmla="*/ 51095 w 51095"/>
                    <a:gd name="connsiteY12" fmla="*/ 1107 h 61048"/>
                    <a:gd name="connsiteX13" fmla="*/ 49733 w 51095"/>
                    <a:gd name="connsiteY13" fmla="*/ 29672 h 61048"/>
                    <a:gd name="connsiteX14" fmla="*/ 49985 w 51095"/>
                    <a:gd name="connsiteY14" fmla="*/ 61048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8">
                      <a:moveTo>
                        <a:pt x="48781" y="61048"/>
                      </a:moveTo>
                      <a:cubicBezTo>
                        <a:pt x="35791" y="45784"/>
                        <a:pt x="20241" y="29414"/>
                        <a:pt x="5631" y="13898"/>
                      </a:cubicBezTo>
                      <a:cubicBezTo>
                        <a:pt x="5543" y="17044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71" y="59662"/>
                        <a:pt x="4162" y="59520"/>
                        <a:pt x="3153" y="59513"/>
                      </a:cubicBezTo>
                      <a:cubicBezTo>
                        <a:pt x="2087" y="59533"/>
                        <a:pt x="1034" y="59675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11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38"/>
                        <a:pt x="45464" y="1107"/>
                      </a:cubicBezTo>
                      <a:cubicBezTo>
                        <a:pt x="46410" y="1376"/>
                        <a:pt x="47381" y="1520"/>
                        <a:pt x="48365" y="1535"/>
                      </a:cubicBezTo>
                      <a:cubicBezTo>
                        <a:pt x="49292" y="1519"/>
                        <a:pt x="50212" y="1375"/>
                        <a:pt x="51095" y="1107"/>
                      </a:cubicBezTo>
                      <a:cubicBezTo>
                        <a:pt x="50584" y="6141"/>
                        <a:pt x="49733" y="23021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59949436-E8D6-F985-65C2-B5BBE8D7D426}"/>
                    </a:ext>
                  </a:extLst>
                </p:cNvPr>
                <p:cNvSpPr/>
                <p:nvPr/>
              </p:nvSpPr>
              <p:spPr>
                <a:xfrm>
                  <a:off x="9072117" y="3859007"/>
                  <a:ext cx="8373" cy="58827"/>
                </a:xfrm>
                <a:custGeom>
                  <a:avLst/>
                  <a:gdLst>
                    <a:gd name="connsiteX0" fmla="*/ 681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1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1" y="22084"/>
                      </a:moveTo>
                      <a:cubicBezTo>
                        <a:pt x="681" y="14754"/>
                        <a:pt x="340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2" y="58265"/>
                        <a:pt x="2762" y="58265"/>
                        <a:pt x="0" y="58827"/>
                      </a:cubicBezTo>
                      <a:cubicBezTo>
                        <a:pt x="340" y="51497"/>
                        <a:pt x="681" y="44079"/>
                        <a:pt x="681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45884832-3CD1-7624-471E-776D219CAD6D}"/>
                    </a:ext>
                  </a:extLst>
                </p:cNvPr>
                <p:cNvSpPr/>
                <p:nvPr/>
              </p:nvSpPr>
              <p:spPr>
                <a:xfrm>
                  <a:off x="9095813" y="3857875"/>
                  <a:ext cx="50584" cy="61073"/>
                </a:xfrm>
                <a:custGeom>
                  <a:avLst/>
                  <a:gdLst>
                    <a:gd name="connsiteX0" fmla="*/ 48964 w 50584"/>
                    <a:gd name="connsiteY0" fmla="*/ 56210 h 61073"/>
                    <a:gd name="connsiteX1" fmla="*/ 31194 w 50584"/>
                    <a:gd name="connsiteY1" fmla="*/ 61073 h 61073"/>
                    <a:gd name="connsiteX2" fmla="*/ 0 w 50584"/>
                    <a:gd name="connsiteY2" fmla="*/ 30546 h 61073"/>
                    <a:gd name="connsiteX3" fmla="*/ 32046 w 50584"/>
                    <a:gd name="connsiteY3" fmla="*/ 0 h 61073"/>
                    <a:gd name="connsiteX4" fmla="*/ 50584 w 50584"/>
                    <a:gd name="connsiteY4" fmla="*/ 3920 h 61073"/>
                    <a:gd name="connsiteX5" fmla="*/ 48794 w 50584"/>
                    <a:gd name="connsiteY5" fmla="*/ 10576 h 61073"/>
                    <a:gd name="connsiteX6" fmla="*/ 48277 w 50584"/>
                    <a:gd name="connsiteY6" fmla="*/ 10740 h 61073"/>
                    <a:gd name="connsiteX7" fmla="*/ 32046 w 50584"/>
                    <a:gd name="connsiteY7" fmla="*/ 3159 h 61073"/>
                    <a:gd name="connsiteX8" fmla="*/ 8380 w 50584"/>
                    <a:gd name="connsiteY8" fmla="*/ 30521 h 61073"/>
                    <a:gd name="connsiteX9" fmla="*/ 32046 w 50584"/>
                    <a:gd name="connsiteY9" fmla="*/ 57890 h 61073"/>
                    <a:gd name="connsiteX10" fmla="*/ 49393 w 50584"/>
                    <a:gd name="connsiteY10" fmla="*/ 50812 h 61073"/>
                    <a:gd name="connsiteX11" fmla="*/ 49733 w 50584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84" h="61073">
                      <a:moveTo>
                        <a:pt x="48964" y="56210"/>
                      </a:moveTo>
                      <a:cubicBezTo>
                        <a:pt x="46826" y="57915"/>
                        <a:pt x="39732" y="61073"/>
                        <a:pt x="31194" y="61073"/>
                      </a:cubicBezTo>
                      <a:cubicBezTo>
                        <a:pt x="13160" y="61073"/>
                        <a:pt x="0" y="49899"/>
                        <a:pt x="0" y="30546"/>
                      </a:cubicBezTo>
                      <a:cubicBezTo>
                        <a:pt x="0" y="11193"/>
                        <a:pt x="13160" y="0"/>
                        <a:pt x="32046" y="0"/>
                      </a:cubicBezTo>
                      <a:cubicBezTo>
                        <a:pt x="38433" y="-12"/>
                        <a:pt x="44752" y="1323"/>
                        <a:pt x="50584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77" y="10740"/>
                      </a:lnTo>
                      <a:cubicBezTo>
                        <a:pt x="45887" y="8104"/>
                        <a:pt x="40079" y="3159"/>
                        <a:pt x="32046" y="3159"/>
                      </a:cubicBezTo>
                      <a:cubicBezTo>
                        <a:pt x="18627" y="3159"/>
                        <a:pt x="8380" y="11596"/>
                        <a:pt x="8380" y="30521"/>
                      </a:cubicBezTo>
                      <a:cubicBezTo>
                        <a:pt x="8380" y="49446"/>
                        <a:pt x="18627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F28092C9-2AF1-FB09-933D-F5A74F1ECFCE}"/>
                    </a:ext>
                  </a:extLst>
                </p:cNvPr>
                <p:cNvSpPr/>
                <p:nvPr/>
              </p:nvSpPr>
              <p:spPr>
                <a:xfrm>
                  <a:off x="8646481" y="3945958"/>
                  <a:ext cx="54014" cy="58820"/>
                </a:xfrm>
                <a:custGeom>
                  <a:avLst/>
                  <a:gdLst>
                    <a:gd name="connsiteX0" fmla="*/ 681 w 54014"/>
                    <a:gd name="connsiteY0" fmla="*/ 22090 h 58820"/>
                    <a:gd name="connsiteX1" fmla="*/ 0 w 54014"/>
                    <a:gd name="connsiteY1" fmla="*/ 13 h 58820"/>
                    <a:gd name="connsiteX2" fmla="*/ 12902 w 54014"/>
                    <a:gd name="connsiteY2" fmla="*/ 440 h 58820"/>
                    <a:gd name="connsiteX3" fmla="*/ 25822 w 54014"/>
                    <a:gd name="connsiteY3" fmla="*/ 0 h 58820"/>
                    <a:gd name="connsiteX4" fmla="*/ 54015 w 54014"/>
                    <a:gd name="connsiteY4" fmla="*/ 28218 h 58820"/>
                    <a:gd name="connsiteX5" fmla="*/ 22915 w 54014"/>
                    <a:gd name="connsiteY5" fmla="*/ 58821 h 58820"/>
                    <a:gd name="connsiteX6" fmla="*/ 11470 w 54014"/>
                    <a:gd name="connsiteY6" fmla="*/ 58399 h 58820"/>
                    <a:gd name="connsiteX7" fmla="*/ 19 w 54014"/>
                    <a:gd name="connsiteY7" fmla="*/ 58821 h 58820"/>
                    <a:gd name="connsiteX8" fmla="*/ 700 w 54014"/>
                    <a:gd name="connsiteY8" fmla="*/ 36743 h 58820"/>
                    <a:gd name="connsiteX9" fmla="*/ 7687 w 54014"/>
                    <a:gd name="connsiteY9" fmla="*/ 36756 h 58820"/>
                    <a:gd name="connsiteX10" fmla="*/ 8204 w 54014"/>
                    <a:gd name="connsiteY10" fmla="*/ 54832 h 58820"/>
                    <a:gd name="connsiteX11" fmla="*/ 19396 w 54014"/>
                    <a:gd name="connsiteY11" fmla="*/ 55681 h 58820"/>
                    <a:gd name="connsiteX12" fmla="*/ 45628 w 54014"/>
                    <a:gd name="connsiteY12" fmla="*/ 28231 h 58820"/>
                    <a:gd name="connsiteX13" fmla="*/ 21357 w 54014"/>
                    <a:gd name="connsiteY13" fmla="*/ 3593 h 58820"/>
                    <a:gd name="connsiteX14" fmla="*/ 8204 w 54014"/>
                    <a:gd name="connsiteY14" fmla="*/ 4442 h 58820"/>
                    <a:gd name="connsiteX15" fmla="*/ 7687 w 54014"/>
                    <a:gd name="connsiteY15" fmla="*/ 2209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4014" h="58820">
                      <a:moveTo>
                        <a:pt x="681" y="22090"/>
                      </a:moveTo>
                      <a:cubicBezTo>
                        <a:pt x="681" y="14760"/>
                        <a:pt x="341" y="7342"/>
                        <a:pt x="0" y="13"/>
                      </a:cubicBezTo>
                      <a:cubicBezTo>
                        <a:pt x="4269" y="264"/>
                        <a:pt x="8626" y="440"/>
                        <a:pt x="12902" y="440"/>
                      </a:cubicBezTo>
                      <a:cubicBezTo>
                        <a:pt x="17177" y="440"/>
                        <a:pt x="21534" y="0"/>
                        <a:pt x="25822" y="0"/>
                      </a:cubicBezTo>
                      <a:cubicBezTo>
                        <a:pt x="45817" y="0"/>
                        <a:pt x="54015" y="10658"/>
                        <a:pt x="54015" y="28218"/>
                      </a:cubicBezTo>
                      <a:cubicBezTo>
                        <a:pt x="54015" y="50981"/>
                        <a:pt x="36416" y="58821"/>
                        <a:pt x="22915" y="58821"/>
                      </a:cubicBezTo>
                      <a:cubicBezTo>
                        <a:pt x="19068" y="58821"/>
                        <a:pt x="15317" y="58399"/>
                        <a:pt x="11470" y="58399"/>
                      </a:cubicBezTo>
                      <a:cubicBezTo>
                        <a:pt x="7624" y="58399"/>
                        <a:pt x="3859" y="58569"/>
                        <a:pt x="19" y="58821"/>
                      </a:cubicBezTo>
                      <a:cubicBezTo>
                        <a:pt x="359" y="51491"/>
                        <a:pt x="700" y="44073"/>
                        <a:pt x="700" y="36743"/>
                      </a:cubicBezTo>
                      <a:close/>
                      <a:moveTo>
                        <a:pt x="7687" y="36756"/>
                      </a:moveTo>
                      <a:cubicBezTo>
                        <a:pt x="7687" y="42809"/>
                        <a:pt x="7857" y="48949"/>
                        <a:pt x="8204" y="54832"/>
                      </a:cubicBezTo>
                      <a:cubicBezTo>
                        <a:pt x="11902" y="55447"/>
                        <a:pt x="15648" y="55732"/>
                        <a:pt x="19396" y="55681"/>
                      </a:cubicBezTo>
                      <a:cubicBezTo>
                        <a:pt x="31957" y="55681"/>
                        <a:pt x="45628" y="50736"/>
                        <a:pt x="45628" y="28231"/>
                      </a:cubicBezTo>
                      <a:cubicBezTo>
                        <a:pt x="45628" y="8450"/>
                        <a:pt x="35375" y="3593"/>
                        <a:pt x="21357" y="3593"/>
                      </a:cubicBezTo>
                      <a:cubicBezTo>
                        <a:pt x="16960" y="3611"/>
                        <a:pt x="12567" y="3895"/>
                        <a:pt x="8204" y="4442"/>
                      </a:cubicBezTo>
                      <a:cubicBezTo>
                        <a:pt x="7857" y="9897"/>
                        <a:pt x="7687" y="15956"/>
                        <a:pt x="7687" y="220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11C0BB11-4F76-19CB-031F-9AFEEDA2D3F4}"/>
                    </a:ext>
                  </a:extLst>
                </p:cNvPr>
                <p:cNvSpPr/>
                <p:nvPr/>
              </p:nvSpPr>
              <p:spPr>
                <a:xfrm>
                  <a:off x="8710534" y="3945958"/>
                  <a:ext cx="30929" cy="58820"/>
                </a:xfrm>
                <a:custGeom>
                  <a:avLst/>
                  <a:gdLst>
                    <a:gd name="connsiteX0" fmla="*/ 681 w 30929"/>
                    <a:gd name="connsiteY0" fmla="*/ 22021 h 58820"/>
                    <a:gd name="connsiteX1" fmla="*/ 0 w 30929"/>
                    <a:gd name="connsiteY1" fmla="*/ 0 h 58820"/>
                    <a:gd name="connsiteX2" fmla="*/ 15291 w 30929"/>
                    <a:gd name="connsiteY2" fmla="*/ 428 h 58820"/>
                    <a:gd name="connsiteX3" fmla="*/ 30501 w 30929"/>
                    <a:gd name="connsiteY3" fmla="*/ 0 h 58820"/>
                    <a:gd name="connsiteX4" fmla="*/ 30501 w 30929"/>
                    <a:gd name="connsiteY4" fmla="*/ 5115 h 58820"/>
                    <a:gd name="connsiteX5" fmla="*/ 8027 w 30929"/>
                    <a:gd name="connsiteY5" fmla="*/ 4001 h 58820"/>
                    <a:gd name="connsiteX6" fmla="*/ 7693 w 30929"/>
                    <a:gd name="connsiteY6" fmla="*/ 14829 h 58820"/>
                    <a:gd name="connsiteX7" fmla="*/ 7775 w 30929"/>
                    <a:gd name="connsiteY7" fmla="*/ 26085 h 58820"/>
                    <a:gd name="connsiteX8" fmla="*/ 28533 w 30929"/>
                    <a:gd name="connsiteY8" fmla="*/ 25236 h 58820"/>
                    <a:gd name="connsiteX9" fmla="*/ 28281 w 30929"/>
                    <a:gd name="connsiteY9" fmla="*/ 27878 h 58820"/>
                    <a:gd name="connsiteX10" fmla="*/ 28533 w 30929"/>
                    <a:gd name="connsiteY10" fmla="*/ 30433 h 58820"/>
                    <a:gd name="connsiteX11" fmla="*/ 7775 w 30929"/>
                    <a:gd name="connsiteY11" fmla="*/ 29665 h 58820"/>
                    <a:gd name="connsiteX12" fmla="*/ 7693 w 30929"/>
                    <a:gd name="connsiteY12" fmla="*/ 42028 h 58820"/>
                    <a:gd name="connsiteX13" fmla="*/ 7857 w 30929"/>
                    <a:gd name="connsiteY13" fmla="*/ 54819 h 58820"/>
                    <a:gd name="connsiteX14" fmla="*/ 30930 w 30929"/>
                    <a:gd name="connsiteY14" fmla="*/ 53706 h 58820"/>
                    <a:gd name="connsiteX15" fmla="*/ 30671 w 30929"/>
                    <a:gd name="connsiteY15" fmla="*/ 56348 h 58820"/>
                    <a:gd name="connsiteX16" fmla="*/ 30930 w 30929"/>
                    <a:gd name="connsiteY16" fmla="*/ 58821 h 58820"/>
                    <a:gd name="connsiteX17" fmla="*/ 15550 w 30929"/>
                    <a:gd name="connsiteY17" fmla="*/ 58399 h 58820"/>
                    <a:gd name="connsiteX18" fmla="*/ 0 w 30929"/>
                    <a:gd name="connsiteY18" fmla="*/ 58821 h 58820"/>
                    <a:gd name="connsiteX19" fmla="*/ 681 w 30929"/>
                    <a:gd name="connsiteY19" fmla="*/ 36655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20">
                      <a:moveTo>
                        <a:pt x="681" y="22021"/>
                      </a:moveTo>
                      <a:cubicBezTo>
                        <a:pt x="681" y="14685"/>
                        <a:pt x="340" y="7273"/>
                        <a:pt x="0" y="0"/>
                      </a:cubicBezTo>
                      <a:cubicBezTo>
                        <a:pt x="5127" y="252"/>
                        <a:pt x="10171" y="428"/>
                        <a:pt x="15291" y="428"/>
                      </a:cubicBezTo>
                      <a:cubicBezTo>
                        <a:pt x="20412" y="428"/>
                        <a:pt x="25456" y="264"/>
                        <a:pt x="30501" y="0"/>
                      </a:cubicBezTo>
                      <a:cubicBezTo>
                        <a:pt x="30165" y="1689"/>
                        <a:pt x="30165" y="3426"/>
                        <a:pt x="30501" y="5115"/>
                      </a:cubicBezTo>
                      <a:cubicBezTo>
                        <a:pt x="23325" y="4599"/>
                        <a:pt x="19150" y="4001"/>
                        <a:pt x="8027" y="4001"/>
                      </a:cubicBezTo>
                      <a:cubicBezTo>
                        <a:pt x="7945" y="7670"/>
                        <a:pt x="7693" y="10658"/>
                        <a:pt x="7693" y="14829"/>
                      </a:cubicBezTo>
                      <a:cubicBezTo>
                        <a:pt x="7693" y="19265"/>
                        <a:pt x="7775" y="23952"/>
                        <a:pt x="7775" y="26085"/>
                      </a:cubicBezTo>
                      <a:cubicBezTo>
                        <a:pt x="17864" y="26085"/>
                        <a:pt x="23495" y="25657"/>
                        <a:pt x="28533" y="25236"/>
                      </a:cubicBezTo>
                      <a:cubicBezTo>
                        <a:pt x="28364" y="26107"/>
                        <a:pt x="28280" y="26991"/>
                        <a:pt x="28281" y="27878"/>
                      </a:cubicBezTo>
                      <a:cubicBezTo>
                        <a:pt x="28281" y="28736"/>
                        <a:pt x="28365" y="29592"/>
                        <a:pt x="28533" y="30433"/>
                      </a:cubicBezTo>
                      <a:cubicBezTo>
                        <a:pt x="22638" y="29835"/>
                        <a:pt x="11874" y="29665"/>
                        <a:pt x="7775" y="29665"/>
                      </a:cubicBezTo>
                      <a:cubicBezTo>
                        <a:pt x="7693" y="31710"/>
                        <a:pt x="7693" y="33843"/>
                        <a:pt x="7693" y="42028"/>
                      </a:cubicBezTo>
                      <a:cubicBezTo>
                        <a:pt x="7693" y="48509"/>
                        <a:pt x="7775" y="52686"/>
                        <a:pt x="7857" y="54819"/>
                      </a:cubicBezTo>
                      <a:cubicBezTo>
                        <a:pt x="15462" y="54819"/>
                        <a:pt x="25513" y="54731"/>
                        <a:pt x="30930" y="53706"/>
                      </a:cubicBezTo>
                      <a:cubicBezTo>
                        <a:pt x="30759" y="54576"/>
                        <a:pt x="30673" y="55461"/>
                        <a:pt x="30671" y="56348"/>
                      </a:cubicBezTo>
                      <a:cubicBezTo>
                        <a:pt x="30673" y="57179"/>
                        <a:pt x="30759" y="58007"/>
                        <a:pt x="30930" y="58821"/>
                      </a:cubicBezTo>
                      <a:cubicBezTo>
                        <a:pt x="25885" y="58569"/>
                        <a:pt x="20758" y="58399"/>
                        <a:pt x="15550" y="58399"/>
                      </a:cubicBezTo>
                      <a:cubicBezTo>
                        <a:pt x="10341" y="58399"/>
                        <a:pt x="5209" y="58569"/>
                        <a:pt x="0" y="58821"/>
                      </a:cubicBezTo>
                      <a:cubicBezTo>
                        <a:pt x="340" y="51409"/>
                        <a:pt x="681" y="43985"/>
                        <a:pt x="681" y="366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0166CEB2-307A-8888-5F93-D787C5B113CE}"/>
                    </a:ext>
                  </a:extLst>
                </p:cNvPr>
                <p:cNvSpPr/>
                <p:nvPr/>
              </p:nvSpPr>
              <p:spPr>
                <a:xfrm>
                  <a:off x="8796847" y="3945958"/>
                  <a:ext cx="54071" cy="58820"/>
                </a:xfrm>
                <a:custGeom>
                  <a:avLst/>
                  <a:gdLst>
                    <a:gd name="connsiteX0" fmla="*/ 0 w 54071"/>
                    <a:gd name="connsiteY0" fmla="*/ 0 h 58820"/>
                    <a:gd name="connsiteX1" fmla="*/ 8885 w 54071"/>
                    <a:gd name="connsiteY1" fmla="*/ 0 h 58820"/>
                    <a:gd name="connsiteX2" fmla="*/ 28369 w 54071"/>
                    <a:gd name="connsiteY2" fmla="*/ 50384 h 58820"/>
                    <a:gd name="connsiteX3" fmla="*/ 47766 w 54071"/>
                    <a:gd name="connsiteY3" fmla="*/ 0 h 58820"/>
                    <a:gd name="connsiteX4" fmla="*/ 54072 w 54071"/>
                    <a:gd name="connsiteY4" fmla="*/ 0 h 58820"/>
                    <a:gd name="connsiteX5" fmla="*/ 29479 w 54071"/>
                    <a:gd name="connsiteY5" fmla="*/ 58821 h 58820"/>
                    <a:gd name="connsiteX6" fmla="*/ 26654 w 54071"/>
                    <a:gd name="connsiteY6" fmla="*/ 58399 h 58820"/>
                    <a:gd name="connsiteX7" fmla="*/ 23842 w 54071"/>
                    <a:gd name="connsiteY7" fmla="*/ 58821 h 58820"/>
                    <a:gd name="connsiteX8" fmla="*/ 0 w 54071"/>
                    <a:gd name="connsiteY8" fmla="*/ 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71" h="58820">
                      <a:moveTo>
                        <a:pt x="0" y="0"/>
                      </a:moveTo>
                      <a:cubicBezTo>
                        <a:pt x="2934" y="571"/>
                        <a:pt x="5951" y="571"/>
                        <a:pt x="8885" y="0"/>
                      </a:cubicBezTo>
                      <a:cubicBezTo>
                        <a:pt x="13929" y="15100"/>
                        <a:pt x="21187" y="33163"/>
                        <a:pt x="28369" y="50384"/>
                      </a:cubicBezTo>
                      <a:cubicBezTo>
                        <a:pt x="34599" y="36542"/>
                        <a:pt x="44172" y="11168"/>
                        <a:pt x="47766" y="0"/>
                      </a:cubicBezTo>
                      <a:cubicBezTo>
                        <a:pt x="49829" y="568"/>
                        <a:pt x="52008" y="568"/>
                        <a:pt x="54072" y="0"/>
                      </a:cubicBezTo>
                      <a:cubicBezTo>
                        <a:pt x="45189" y="19605"/>
                        <a:pt x="36991" y="39212"/>
                        <a:pt x="29479" y="58821"/>
                      </a:cubicBezTo>
                      <a:cubicBezTo>
                        <a:pt x="28560" y="58558"/>
                        <a:pt x="27610" y="58417"/>
                        <a:pt x="26654" y="58399"/>
                      </a:cubicBezTo>
                      <a:cubicBezTo>
                        <a:pt x="25701" y="58403"/>
                        <a:pt x="24754" y="58545"/>
                        <a:pt x="23842" y="58821"/>
                      </a:cubicBezTo>
                      <a:cubicBezTo>
                        <a:pt x="18709" y="44772"/>
                        <a:pt x="8292" y="19617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1E3CC92B-D61C-43CF-5BC5-ACD0A93570F1}"/>
                    </a:ext>
                  </a:extLst>
                </p:cNvPr>
                <p:cNvSpPr/>
                <p:nvPr/>
              </p:nvSpPr>
              <p:spPr>
                <a:xfrm>
                  <a:off x="8915508" y="3945958"/>
                  <a:ext cx="31547" cy="58795"/>
                </a:xfrm>
                <a:custGeom>
                  <a:avLst/>
                  <a:gdLst>
                    <a:gd name="connsiteX0" fmla="*/ 681 w 31547"/>
                    <a:gd name="connsiteY0" fmla="*/ 22090 h 58795"/>
                    <a:gd name="connsiteX1" fmla="*/ 0 w 31547"/>
                    <a:gd name="connsiteY1" fmla="*/ 13 h 58795"/>
                    <a:gd name="connsiteX2" fmla="*/ 4181 w 31547"/>
                    <a:gd name="connsiteY2" fmla="*/ 440 h 58795"/>
                    <a:gd name="connsiteX3" fmla="*/ 8393 w 31547"/>
                    <a:gd name="connsiteY3" fmla="*/ 0 h 58795"/>
                    <a:gd name="connsiteX4" fmla="*/ 7706 w 31547"/>
                    <a:gd name="connsiteY4" fmla="*/ 22077 h 58795"/>
                    <a:gd name="connsiteX5" fmla="*/ 7964 w 31547"/>
                    <a:gd name="connsiteY5" fmla="*/ 54794 h 58795"/>
                    <a:gd name="connsiteX6" fmla="*/ 31547 w 31547"/>
                    <a:gd name="connsiteY6" fmla="*/ 53681 h 58795"/>
                    <a:gd name="connsiteX7" fmla="*/ 31547 w 31547"/>
                    <a:gd name="connsiteY7" fmla="*/ 58796 h 58795"/>
                    <a:gd name="connsiteX8" fmla="*/ 15827 w 31547"/>
                    <a:gd name="connsiteY8" fmla="*/ 58374 h 58795"/>
                    <a:gd name="connsiteX9" fmla="*/ 13 w 31547"/>
                    <a:gd name="connsiteY9" fmla="*/ 58796 h 58795"/>
                    <a:gd name="connsiteX10" fmla="*/ 694 w 31547"/>
                    <a:gd name="connsiteY10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547" h="58795">
                      <a:moveTo>
                        <a:pt x="681" y="22090"/>
                      </a:moveTo>
                      <a:cubicBezTo>
                        <a:pt x="681" y="14760"/>
                        <a:pt x="340" y="7342"/>
                        <a:pt x="0" y="13"/>
                      </a:cubicBezTo>
                      <a:cubicBezTo>
                        <a:pt x="1378" y="275"/>
                        <a:pt x="2778" y="418"/>
                        <a:pt x="4181" y="440"/>
                      </a:cubicBezTo>
                      <a:cubicBezTo>
                        <a:pt x="5595" y="415"/>
                        <a:pt x="7004" y="267"/>
                        <a:pt x="8393" y="0"/>
                      </a:cubicBezTo>
                      <a:cubicBezTo>
                        <a:pt x="8046" y="7330"/>
                        <a:pt x="7706" y="14748"/>
                        <a:pt x="7706" y="22077"/>
                      </a:cubicBezTo>
                      <a:cubicBezTo>
                        <a:pt x="7706" y="36404"/>
                        <a:pt x="7876" y="46464"/>
                        <a:pt x="7964" y="54794"/>
                      </a:cubicBezTo>
                      <a:cubicBezTo>
                        <a:pt x="15998" y="54794"/>
                        <a:pt x="23003" y="54794"/>
                        <a:pt x="31547" y="53681"/>
                      </a:cubicBezTo>
                      <a:cubicBezTo>
                        <a:pt x="30974" y="55338"/>
                        <a:pt x="30974" y="57138"/>
                        <a:pt x="31547" y="58796"/>
                      </a:cubicBezTo>
                      <a:cubicBezTo>
                        <a:pt x="26339" y="58544"/>
                        <a:pt x="21036" y="58374"/>
                        <a:pt x="15827" y="58374"/>
                      </a:cubicBezTo>
                      <a:cubicBezTo>
                        <a:pt x="10619" y="58374"/>
                        <a:pt x="5309" y="58544"/>
                        <a:pt x="13" y="58796"/>
                      </a:cubicBezTo>
                      <a:cubicBezTo>
                        <a:pt x="353" y="51466"/>
                        <a:pt x="694" y="44048"/>
                        <a:pt x="69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585B34B7-159F-87D4-0169-B78E1BB91293}"/>
                    </a:ext>
                  </a:extLst>
                </p:cNvPr>
                <p:cNvSpPr/>
                <p:nvPr/>
              </p:nvSpPr>
              <p:spPr>
                <a:xfrm>
                  <a:off x="9006550" y="3944857"/>
                  <a:ext cx="51095" cy="61041"/>
                </a:xfrm>
                <a:custGeom>
                  <a:avLst/>
                  <a:gdLst>
                    <a:gd name="connsiteX0" fmla="*/ 48800 w 51095"/>
                    <a:gd name="connsiteY0" fmla="*/ 61042 h 61041"/>
                    <a:gd name="connsiteX1" fmla="*/ 5631 w 51095"/>
                    <a:gd name="connsiteY1" fmla="*/ 13898 h 61041"/>
                    <a:gd name="connsiteX2" fmla="*/ 5379 w 51095"/>
                    <a:gd name="connsiteY2" fmla="*/ 31207 h 61041"/>
                    <a:gd name="connsiteX3" fmla="*/ 6148 w 51095"/>
                    <a:gd name="connsiteY3" fmla="*/ 59934 h 61041"/>
                    <a:gd name="connsiteX4" fmla="*/ 3153 w 51095"/>
                    <a:gd name="connsiteY4" fmla="*/ 59513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39 w 51095"/>
                    <a:gd name="connsiteY9" fmla="*/ 46124 h 61041"/>
                    <a:gd name="connsiteX10" fmla="*/ 45458 w 51095"/>
                    <a:gd name="connsiteY10" fmla="*/ 1114 h 61041"/>
                    <a:gd name="connsiteX11" fmla="*/ 48365 w 51095"/>
                    <a:gd name="connsiteY11" fmla="*/ 1541 h 61041"/>
                    <a:gd name="connsiteX12" fmla="*/ 51095 w 51095"/>
                    <a:gd name="connsiteY12" fmla="*/ 1114 h 61041"/>
                    <a:gd name="connsiteX13" fmla="*/ 49727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800" y="61042"/>
                      </a:moveTo>
                      <a:cubicBezTo>
                        <a:pt x="35817" y="45772"/>
                        <a:pt x="20267" y="29414"/>
                        <a:pt x="5631" y="13898"/>
                      </a:cubicBezTo>
                      <a:cubicBezTo>
                        <a:pt x="5549" y="17044"/>
                        <a:pt x="5379" y="22172"/>
                        <a:pt x="5379" y="31207"/>
                      </a:cubicBezTo>
                      <a:cubicBezTo>
                        <a:pt x="5379" y="38536"/>
                        <a:pt x="5719" y="56524"/>
                        <a:pt x="6148" y="59934"/>
                      </a:cubicBezTo>
                      <a:cubicBezTo>
                        <a:pt x="5171" y="59665"/>
                        <a:pt x="4168" y="59524"/>
                        <a:pt x="3153" y="59513"/>
                      </a:cubicBezTo>
                      <a:cubicBezTo>
                        <a:pt x="2087" y="59536"/>
                        <a:pt x="1034" y="59677"/>
                        <a:pt x="0" y="59934"/>
                      </a:cubicBezTo>
                      <a:cubicBezTo>
                        <a:pt x="687" y="55933"/>
                        <a:pt x="1797" y="34107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44"/>
                        <a:pt x="45458" y="1114"/>
                      </a:cubicBezTo>
                      <a:cubicBezTo>
                        <a:pt x="46404" y="1379"/>
                        <a:pt x="47381" y="1523"/>
                        <a:pt x="48365" y="1541"/>
                      </a:cubicBezTo>
                      <a:cubicBezTo>
                        <a:pt x="49292" y="1523"/>
                        <a:pt x="50206" y="1379"/>
                        <a:pt x="51095" y="1114"/>
                      </a:cubicBezTo>
                      <a:cubicBezTo>
                        <a:pt x="50585" y="6147"/>
                        <a:pt x="49727" y="23021"/>
                        <a:pt x="49727" y="29672"/>
                      </a:cubicBezTo>
                      <a:cubicBezTo>
                        <a:pt x="49727" y="38367"/>
                        <a:pt x="49897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7568D4C9-04A9-0601-D2C9-4CA4D9B80736}"/>
                    </a:ext>
                  </a:extLst>
                </p:cNvPr>
                <p:cNvSpPr/>
                <p:nvPr/>
              </p:nvSpPr>
              <p:spPr>
                <a:xfrm>
                  <a:off x="9070206" y="3944857"/>
                  <a:ext cx="50578" cy="61041"/>
                </a:xfrm>
                <a:custGeom>
                  <a:avLst/>
                  <a:gdLst>
                    <a:gd name="connsiteX0" fmla="*/ 48958 w 50578"/>
                    <a:gd name="connsiteY0" fmla="*/ 56185 h 61041"/>
                    <a:gd name="connsiteX1" fmla="*/ 31188 w 50578"/>
                    <a:gd name="connsiteY1" fmla="*/ 61042 h 61041"/>
                    <a:gd name="connsiteX2" fmla="*/ 0 w 50578"/>
                    <a:gd name="connsiteY2" fmla="*/ 30521 h 61041"/>
                    <a:gd name="connsiteX3" fmla="*/ 32039 w 50578"/>
                    <a:gd name="connsiteY3" fmla="*/ 0 h 61041"/>
                    <a:gd name="connsiteX4" fmla="*/ 50578 w 50578"/>
                    <a:gd name="connsiteY4" fmla="*/ 3926 h 61041"/>
                    <a:gd name="connsiteX5" fmla="*/ 48787 w 50578"/>
                    <a:gd name="connsiteY5" fmla="*/ 10576 h 61041"/>
                    <a:gd name="connsiteX6" fmla="*/ 48270 w 50578"/>
                    <a:gd name="connsiteY6" fmla="*/ 10746 h 61041"/>
                    <a:gd name="connsiteX7" fmla="*/ 32039 w 50578"/>
                    <a:gd name="connsiteY7" fmla="*/ 3159 h 61041"/>
                    <a:gd name="connsiteX8" fmla="*/ 8374 w 50578"/>
                    <a:gd name="connsiteY8" fmla="*/ 30521 h 61041"/>
                    <a:gd name="connsiteX9" fmla="*/ 32039 w 50578"/>
                    <a:gd name="connsiteY9" fmla="*/ 57890 h 61041"/>
                    <a:gd name="connsiteX10" fmla="*/ 49386 w 50578"/>
                    <a:gd name="connsiteY10" fmla="*/ 50818 h 61041"/>
                    <a:gd name="connsiteX11" fmla="*/ 49727 w 50578"/>
                    <a:gd name="connsiteY11" fmla="*/ 51158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78" h="61041">
                      <a:moveTo>
                        <a:pt x="48958" y="56185"/>
                      </a:moveTo>
                      <a:cubicBezTo>
                        <a:pt x="46820" y="57890"/>
                        <a:pt x="39732" y="61042"/>
                        <a:pt x="31188" y="61042"/>
                      </a:cubicBezTo>
                      <a:cubicBezTo>
                        <a:pt x="13154" y="61042"/>
                        <a:pt x="0" y="49874"/>
                        <a:pt x="0" y="30521"/>
                      </a:cubicBezTo>
                      <a:cubicBezTo>
                        <a:pt x="0" y="11168"/>
                        <a:pt x="13154" y="0"/>
                        <a:pt x="32039" y="0"/>
                      </a:cubicBezTo>
                      <a:cubicBezTo>
                        <a:pt x="38427" y="-14"/>
                        <a:pt x="44745" y="1324"/>
                        <a:pt x="50578" y="3926"/>
                      </a:cubicBezTo>
                      <a:cubicBezTo>
                        <a:pt x="49727" y="5461"/>
                        <a:pt x="49128" y="8783"/>
                        <a:pt x="48787" y="10576"/>
                      </a:cubicBezTo>
                      <a:lnTo>
                        <a:pt x="48270" y="10746"/>
                      </a:lnTo>
                      <a:cubicBezTo>
                        <a:pt x="45880" y="8104"/>
                        <a:pt x="40073" y="3159"/>
                        <a:pt x="32039" y="3159"/>
                      </a:cubicBezTo>
                      <a:cubicBezTo>
                        <a:pt x="18627" y="3159"/>
                        <a:pt x="8374" y="11596"/>
                        <a:pt x="8374" y="30521"/>
                      </a:cubicBezTo>
                      <a:cubicBezTo>
                        <a:pt x="8374" y="49446"/>
                        <a:pt x="18627" y="57890"/>
                        <a:pt x="32039" y="57890"/>
                      </a:cubicBezTo>
                      <a:cubicBezTo>
                        <a:pt x="40155" y="57890"/>
                        <a:pt x="46139" y="53284"/>
                        <a:pt x="49386" y="50818"/>
                      </a:cubicBezTo>
                      <a:lnTo>
                        <a:pt x="49727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31906B2A-4E2B-C931-8396-1F4C9960C1D2}"/>
                    </a:ext>
                  </a:extLst>
                </p:cNvPr>
                <p:cNvSpPr/>
                <p:nvPr/>
              </p:nvSpPr>
              <p:spPr>
                <a:xfrm>
                  <a:off x="9133446" y="3945971"/>
                  <a:ext cx="8373" cy="58820"/>
                </a:xfrm>
                <a:custGeom>
                  <a:avLst/>
                  <a:gdLst>
                    <a:gd name="connsiteX0" fmla="*/ 687 w 8373"/>
                    <a:gd name="connsiteY0" fmla="*/ 22077 h 58820"/>
                    <a:gd name="connsiteX1" fmla="*/ 0 w 8373"/>
                    <a:gd name="connsiteY1" fmla="*/ 0 h 58820"/>
                    <a:gd name="connsiteX2" fmla="*/ 8374 w 8373"/>
                    <a:gd name="connsiteY2" fmla="*/ 0 h 58820"/>
                    <a:gd name="connsiteX3" fmla="*/ 7687 w 8373"/>
                    <a:gd name="connsiteY3" fmla="*/ 22077 h 58820"/>
                    <a:gd name="connsiteX4" fmla="*/ 7687 w 8373"/>
                    <a:gd name="connsiteY4" fmla="*/ 36743 h 58820"/>
                    <a:gd name="connsiteX5" fmla="*/ 8374 w 8373"/>
                    <a:gd name="connsiteY5" fmla="*/ 58821 h 58820"/>
                    <a:gd name="connsiteX6" fmla="*/ 0 w 8373"/>
                    <a:gd name="connsiteY6" fmla="*/ 58821 h 58820"/>
                    <a:gd name="connsiteX7" fmla="*/ 687 w 8373"/>
                    <a:gd name="connsiteY7" fmla="*/ 36743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0">
                      <a:moveTo>
                        <a:pt x="687" y="22077"/>
                      </a:moveTo>
                      <a:cubicBezTo>
                        <a:pt x="687" y="14748"/>
                        <a:pt x="340" y="7330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27" y="7330"/>
                        <a:pt x="7687" y="14748"/>
                        <a:pt x="7687" y="22077"/>
                      </a:cubicBezTo>
                      <a:lnTo>
                        <a:pt x="7687" y="36743"/>
                      </a:lnTo>
                      <a:cubicBezTo>
                        <a:pt x="7687" y="44073"/>
                        <a:pt x="8027" y="51491"/>
                        <a:pt x="8374" y="58821"/>
                      </a:cubicBezTo>
                      <a:cubicBezTo>
                        <a:pt x="5612" y="58259"/>
                        <a:pt x="2762" y="58259"/>
                        <a:pt x="0" y="58821"/>
                      </a:cubicBezTo>
                      <a:cubicBezTo>
                        <a:pt x="340" y="51491"/>
                        <a:pt x="687" y="44073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3080E706-9D00-537D-A01C-A7788E5C6330}"/>
                    </a:ext>
                  </a:extLst>
                </p:cNvPr>
                <p:cNvSpPr/>
                <p:nvPr/>
              </p:nvSpPr>
              <p:spPr>
                <a:xfrm>
                  <a:off x="9167182" y="3903810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16 w 13431"/>
                    <a:gd name="connsiteY4" fmla="*/ 13401 h 13401"/>
                    <a:gd name="connsiteX5" fmla="*/ 0 w 13431"/>
                    <a:gd name="connsiteY5" fmla="*/ 6713 h 13401"/>
                    <a:gd name="connsiteX6" fmla="*/ 0 w 13431"/>
                    <a:gd name="connsiteY6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1" y="4"/>
                        <a:pt x="6709" y="0"/>
                      </a:cubicBezTo>
                      <a:cubicBezTo>
                        <a:pt x="10417" y="-3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8"/>
                        <a:pt x="6722" y="13401"/>
                      </a:cubicBezTo>
                      <a:cubicBezTo>
                        <a:pt x="6722" y="13401"/>
                        <a:pt x="6716" y="13401"/>
                        <a:pt x="6716" y="13401"/>
                      </a:cubicBezTo>
                      <a:cubicBezTo>
                        <a:pt x="3008" y="13405"/>
                        <a:pt x="6" y="10410"/>
                        <a:pt x="0" y="6713"/>
                      </a:cubicBezTo>
                      <a:cubicBezTo>
                        <a:pt x="0" y="6711"/>
                        <a:pt x="0" y="6709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89D8E7CB-3EA8-3051-9ECC-EA6F2F5BCAC4}"/>
                    </a:ext>
                  </a:extLst>
                </p:cNvPr>
                <p:cNvSpPr/>
                <p:nvPr/>
              </p:nvSpPr>
              <p:spPr>
                <a:xfrm>
                  <a:off x="9154148" y="3857189"/>
                  <a:ext cx="54084" cy="59934"/>
                </a:xfrm>
                <a:custGeom>
                  <a:avLst/>
                  <a:gdLst>
                    <a:gd name="connsiteX0" fmla="*/ 36207 w 54084"/>
                    <a:gd name="connsiteY0" fmla="*/ 37083 h 59934"/>
                    <a:gd name="connsiteX1" fmla="*/ 25532 w 54084"/>
                    <a:gd name="connsiteY1" fmla="*/ 11507 h 59934"/>
                    <a:gd name="connsiteX2" fmla="*/ 14591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207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07" y="37083"/>
                      </a:moveTo>
                      <a:lnTo>
                        <a:pt x="25532" y="11507"/>
                      </a:lnTo>
                      <a:lnTo>
                        <a:pt x="14591" y="37083"/>
                      </a:lnTo>
                      <a:cubicBezTo>
                        <a:pt x="11003" y="45891"/>
                        <a:pt x="7756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37" y="19775"/>
                        <a:pt x="49557" y="50812"/>
                        <a:pt x="54084" y="59934"/>
                      </a:cubicBezTo>
                      <a:cubicBezTo>
                        <a:pt x="51095" y="59364"/>
                        <a:pt x="48018" y="59364"/>
                        <a:pt x="45029" y="59934"/>
                      </a:cubicBezTo>
                      <a:cubicBezTo>
                        <a:pt x="43421" y="54052"/>
                        <a:pt x="39285" y="44671"/>
                        <a:pt x="36207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6F6F1DA1-81EA-7E28-F05B-560CA40B2E3A}"/>
                    </a:ext>
                  </a:extLst>
                </p:cNvPr>
                <p:cNvSpPr/>
                <p:nvPr/>
              </p:nvSpPr>
              <p:spPr>
                <a:xfrm>
                  <a:off x="916746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2" y="4"/>
                        <a:pt x="6709" y="0"/>
                      </a:cubicBezTo>
                      <a:cubicBezTo>
                        <a:pt x="10417" y="-4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7"/>
                        <a:pt x="6722" y="13401"/>
                      </a:cubicBezTo>
                      <a:cubicBezTo>
                        <a:pt x="6716" y="13401"/>
                        <a:pt x="6716" y="13401"/>
                        <a:pt x="6709" y="13401"/>
                      </a:cubicBezTo>
                      <a:cubicBezTo>
                        <a:pt x="3002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1AF9959A-85BD-BDD6-B20B-64E8AA68E58E}"/>
                    </a:ext>
                  </a:extLst>
                </p:cNvPr>
                <p:cNvSpPr/>
                <p:nvPr/>
              </p:nvSpPr>
              <p:spPr>
                <a:xfrm>
                  <a:off x="9154419" y="3944241"/>
                  <a:ext cx="54084" cy="59934"/>
                </a:xfrm>
                <a:custGeom>
                  <a:avLst/>
                  <a:gdLst>
                    <a:gd name="connsiteX0" fmla="*/ 36214 w 54084"/>
                    <a:gd name="connsiteY0" fmla="*/ 37083 h 59934"/>
                    <a:gd name="connsiteX1" fmla="*/ 25532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9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35 w 54084"/>
                    <a:gd name="connsiteY8" fmla="*/ 59934 h 59934"/>
                    <a:gd name="connsiteX9" fmla="*/ 36214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14" y="37083"/>
                      </a:moveTo>
                      <a:lnTo>
                        <a:pt x="25532" y="11507"/>
                      </a:lnTo>
                      <a:lnTo>
                        <a:pt x="14598" y="37083"/>
                      </a:lnTo>
                      <a:cubicBezTo>
                        <a:pt x="11010" y="45891"/>
                        <a:pt x="7762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34" y="20114"/>
                        <a:pt x="26749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5" y="59364"/>
                        <a:pt x="48024" y="59364"/>
                        <a:pt x="45035" y="59934"/>
                      </a:cubicBezTo>
                      <a:cubicBezTo>
                        <a:pt x="43396" y="54052"/>
                        <a:pt x="39291" y="44671"/>
                        <a:pt x="36214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DB7C029B-1A2A-BBFE-F810-1A97A0851DE8}"/>
                    </a:ext>
                  </a:extLst>
                </p:cNvPr>
                <p:cNvSpPr/>
                <p:nvPr/>
              </p:nvSpPr>
              <p:spPr>
                <a:xfrm>
                  <a:off x="886367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4" y="3006"/>
                        <a:pt x="3000" y="4"/>
                        <a:pt x="6709" y="0"/>
                      </a:cubicBezTo>
                      <a:cubicBezTo>
                        <a:pt x="10418" y="-4"/>
                        <a:pt x="13427" y="2994"/>
                        <a:pt x="13431" y="6694"/>
                      </a:cubicBezTo>
                      <a:cubicBezTo>
                        <a:pt x="13434" y="10395"/>
                        <a:pt x="10431" y="13397"/>
                        <a:pt x="6722" y="13401"/>
                      </a:cubicBezTo>
                      <a:cubicBezTo>
                        <a:pt x="6717" y="13401"/>
                        <a:pt x="6714" y="13401"/>
                        <a:pt x="6709" y="13401"/>
                      </a:cubicBezTo>
                      <a:cubicBezTo>
                        <a:pt x="3004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id="{8CD48DFD-B9F2-0EE4-B799-9C12DCF23A94}"/>
                    </a:ext>
                  </a:extLst>
                </p:cNvPr>
                <p:cNvSpPr/>
                <p:nvPr/>
              </p:nvSpPr>
              <p:spPr>
                <a:xfrm>
                  <a:off x="8850660" y="3944241"/>
                  <a:ext cx="54084" cy="59934"/>
                </a:xfrm>
                <a:custGeom>
                  <a:avLst/>
                  <a:gdLst>
                    <a:gd name="connsiteX0" fmla="*/ 36189 w 54084"/>
                    <a:gd name="connsiteY0" fmla="*/ 37083 h 59934"/>
                    <a:gd name="connsiteX1" fmla="*/ 25507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189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189" y="37083"/>
                      </a:moveTo>
                      <a:lnTo>
                        <a:pt x="25507" y="11507"/>
                      </a:lnTo>
                      <a:lnTo>
                        <a:pt x="14598" y="37083"/>
                      </a:lnTo>
                      <a:cubicBezTo>
                        <a:pt x="11003" y="45891"/>
                        <a:pt x="7762" y="54561"/>
                        <a:pt x="6306" y="59934"/>
                      </a:cubicBezTo>
                      <a:cubicBezTo>
                        <a:pt x="4243" y="59368"/>
                        <a:pt x="2063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3" y="59364"/>
                        <a:pt x="48021" y="59364"/>
                        <a:pt x="45029" y="59934"/>
                      </a:cubicBezTo>
                      <a:cubicBezTo>
                        <a:pt x="43364" y="54052"/>
                        <a:pt x="39259" y="44671"/>
                        <a:pt x="36189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B25D1ADF-A00A-D071-4C98-0B419EEA4C5D}"/>
                    </a:ext>
                  </a:extLst>
                </p:cNvPr>
                <p:cNvSpPr/>
                <p:nvPr/>
              </p:nvSpPr>
              <p:spPr>
                <a:xfrm>
                  <a:off x="9060842" y="3772711"/>
                  <a:ext cx="44108" cy="58795"/>
                </a:xfrm>
                <a:custGeom>
                  <a:avLst/>
                  <a:gdLst>
                    <a:gd name="connsiteX0" fmla="*/ 18545 w 44108"/>
                    <a:gd name="connsiteY0" fmla="*/ 22077 h 58795"/>
                    <a:gd name="connsiteX1" fmla="*/ 18287 w 44108"/>
                    <a:gd name="connsiteY1" fmla="*/ 4429 h 58795"/>
                    <a:gd name="connsiteX2" fmla="*/ 0 w 44108"/>
                    <a:gd name="connsiteY2" fmla="*/ 5367 h 58795"/>
                    <a:gd name="connsiteX3" fmla="*/ 429 w 44108"/>
                    <a:gd name="connsiteY3" fmla="*/ 2643 h 58795"/>
                    <a:gd name="connsiteX4" fmla="*/ 0 w 44108"/>
                    <a:gd name="connsiteY4" fmla="*/ 0 h 58795"/>
                    <a:gd name="connsiteX5" fmla="*/ 22070 w 44108"/>
                    <a:gd name="connsiteY5" fmla="*/ 428 h 58795"/>
                    <a:gd name="connsiteX6" fmla="*/ 44108 w 44108"/>
                    <a:gd name="connsiteY6" fmla="*/ 0 h 58795"/>
                    <a:gd name="connsiteX7" fmla="*/ 43680 w 44108"/>
                    <a:gd name="connsiteY7" fmla="*/ 2724 h 58795"/>
                    <a:gd name="connsiteX8" fmla="*/ 44108 w 44108"/>
                    <a:gd name="connsiteY8" fmla="*/ 5367 h 58795"/>
                    <a:gd name="connsiteX9" fmla="*/ 25822 w 44108"/>
                    <a:gd name="connsiteY9" fmla="*/ 4429 h 58795"/>
                    <a:gd name="connsiteX10" fmla="*/ 25570 w 44108"/>
                    <a:gd name="connsiteY10" fmla="*/ 22077 h 58795"/>
                    <a:gd name="connsiteX11" fmla="*/ 25570 w 44108"/>
                    <a:gd name="connsiteY11" fmla="*/ 36718 h 58795"/>
                    <a:gd name="connsiteX12" fmla="*/ 26251 w 44108"/>
                    <a:gd name="connsiteY12" fmla="*/ 58796 h 58795"/>
                    <a:gd name="connsiteX13" fmla="*/ 17877 w 44108"/>
                    <a:gd name="connsiteY13" fmla="*/ 58796 h 58795"/>
                    <a:gd name="connsiteX14" fmla="*/ 18564 w 44108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08" h="58795">
                      <a:moveTo>
                        <a:pt x="18545" y="22077"/>
                      </a:moveTo>
                      <a:cubicBezTo>
                        <a:pt x="18545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2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2" y="252"/>
                        <a:pt x="44108" y="0"/>
                      </a:cubicBezTo>
                      <a:cubicBezTo>
                        <a:pt x="43844" y="885"/>
                        <a:pt x="43699" y="1801"/>
                        <a:pt x="43680" y="2724"/>
                      </a:cubicBezTo>
                      <a:cubicBezTo>
                        <a:pt x="43699" y="3621"/>
                        <a:pt x="43844" y="4510"/>
                        <a:pt x="44108" y="5367"/>
                      </a:cubicBezTo>
                      <a:cubicBezTo>
                        <a:pt x="38036" y="4730"/>
                        <a:pt x="31932" y="4417"/>
                        <a:pt x="25822" y="4429"/>
                      </a:cubicBezTo>
                      <a:cubicBezTo>
                        <a:pt x="25658" y="10302"/>
                        <a:pt x="25576" y="16184"/>
                        <a:pt x="25570" y="22077"/>
                      </a:cubicBezTo>
                      <a:lnTo>
                        <a:pt x="25570" y="36718"/>
                      </a:lnTo>
                      <a:cubicBezTo>
                        <a:pt x="25570" y="44048"/>
                        <a:pt x="25910" y="51466"/>
                        <a:pt x="26251" y="58796"/>
                      </a:cubicBezTo>
                      <a:cubicBezTo>
                        <a:pt x="23489" y="58234"/>
                        <a:pt x="20639" y="58234"/>
                        <a:pt x="17877" y="58796"/>
                      </a:cubicBezTo>
                      <a:cubicBezTo>
                        <a:pt x="18223" y="51466"/>
                        <a:pt x="18564" y="44048"/>
                        <a:pt x="1856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4" name="Freeform 283">
                  <a:extLst>
                    <a:ext uri="{FF2B5EF4-FFF2-40B4-BE49-F238E27FC236}">
                      <a16:creationId xmlns:a16="http://schemas.microsoft.com/office/drawing/2014/main" id="{8D5A1FAB-7E3E-2382-4B77-2E1160066BAB}"/>
                    </a:ext>
                  </a:extLst>
                </p:cNvPr>
                <p:cNvSpPr/>
                <p:nvPr/>
              </p:nvSpPr>
              <p:spPr>
                <a:xfrm>
                  <a:off x="9164123" y="3772711"/>
                  <a:ext cx="44140" cy="58795"/>
                </a:xfrm>
                <a:custGeom>
                  <a:avLst/>
                  <a:gdLst>
                    <a:gd name="connsiteX0" fmla="*/ 18539 w 44140"/>
                    <a:gd name="connsiteY0" fmla="*/ 22077 h 58795"/>
                    <a:gd name="connsiteX1" fmla="*/ 18287 w 44140"/>
                    <a:gd name="connsiteY1" fmla="*/ 4429 h 58795"/>
                    <a:gd name="connsiteX2" fmla="*/ 0 w 44140"/>
                    <a:gd name="connsiteY2" fmla="*/ 5367 h 58795"/>
                    <a:gd name="connsiteX3" fmla="*/ 429 w 44140"/>
                    <a:gd name="connsiteY3" fmla="*/ 2643 h 58795"/>
                    <a:gd name="connsiteX4" fmla="*/ 0 w 44140"/>
                    <a:gd name="connsiteY4" fmla="*/ 0 h 58795"/>
                    <a:gd name="connsiteX5" fmla="*/ 22070 w 44140"/>
                    <a:gd name="connsiteY5" fmla="*/ 428 h 58795"/>
                    <a:gd name="connsiteX6" fmla="*/ 44140 w 44140"/>
                    <a:gd name="connsiteY6" fmla="*/ 0 h 58795"/>
                    <a:gd name="connsiteX7" fmla="*/ 43711 w 44140"/>
                    <a:gd name="connsiteY7" fmla="*/ 2724 h 58795"/>
                    <a:gd name="connsiteX8" fmla="*/ 44140 w 44140"/>
                    <a:gd name="connsiteY8" fmla="*/ 5367 h 58795"/>
                    <a:gd name="connsiteX9" fmla="*/ 25853 w 44140"/>
                    <a:gd name="connsiteY9" fmla="*/ 4429 h 58795"/>
                    <a:gd name="connsiteX10" fmla="*/ 25601 w 44140"/>
                    <a:gd name="connsiteY10" fmla="*/ 22077 h 58795"/>
                    <a:gd name="connsiteX11" fmla="*/ 25601 w 44140"/>
                    <a:gd name="connsiteY11" fmla="*/ 36718 h 58795"/>
                    <a:gd name="connsiteX12" fmla="*/ 26282 w 44140"/>
                    <a:gd name="connsiteY12" fmla="*/ 58796 h 58795"/>
                    <a:gd name="connsiteX13" fmla="*/ 17908 w 44140"/>
                    <a:gd name="connsiteY13" fmla="*/ 58796 h 58795"/>
                    <a:gd name="connsiteX14" fmla="*/ 18589 w 44140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795">
                      <a:moveTo>
                        <a:pt x="18539" y="22077"/>
                      </a:moveTo>
                      <a:cubicBezTo>
                        <a:pt x="18539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3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9" y="252"/>
                        <a:pt x="44140" y="0"/>
                      </a:cubicBezTo>
                      <a:cubicBezTo>
                        <a:pt x="43875" y="885"/>
                        <a:pt x="43730" y="1801"/>
                        <a:pt x="43711" y="2724"/>
                      </a:cubicBezTo>
                      <a:cubicBezTo>
                        <a:pt x="43730" y="3621"/>
                        <a:pt x="43875" y="4510"/>
                        <a:pt x="44140" y="5367"/>
                      </a:cubicBezTo>
                      <a:cubicBezTo>
                        <a:pt x="38068" y="4731"/>
                        <a:pt x="31964" y="4418"/>
                        <a:pt x="25853" y="4429"/>
                      </a:cubicBezTo>
                      <a:cubicBezTo>
                        <a:pt x="25683" y="10302"/>
                        <a:pt x="25595" y="16184"/>
                        <a:pt x="25601" y="22077"/>
                      </a:cubicBezTo>
                      <a:lnTo>
                        <a:pt x="25601" y="36718"/>
                      </a:lnTo>
                      <a:cubicBezTo>
                        <a:pt x="25601" y="44048"/>
                        <a:pt x="25942" y="51466"/>
                        <a:pt x="26282" y="58796"/>
                      </a:cubicBezTo>
                      <a:cubicBezTo>
                        <a:pt x="23520" y="58234"/>
                        <a:pt x="20670" y="58234"/>
                        <a:pt x="17908" y="58796"/>
                      </a:cubicBezTo>
                      <a:cubicBezTo>
                        <a:pt x="18255" y="51466"/>
                        <a:pt x="18589" y="44048"/>
                        <a:pt x="18589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727E6FB-4F3E-2CCF-3B22-24D90FC19194}"/>
                    </a:ext>
                  </a:extLst>
                </p:cNvPr>
                <p:cNvSpPr/>
                <p:nvPr/>
              </p:nvSpPr>
              <p:spPr>
                <a:xfrm>
                  <a:off x="8960789" y="3926628"/>
                  <a:ext cx="31263" cy="77968"/>
                </a:xfrm>
                <a:custGeom>
                  <a:avLst/>
                  <a:gdLst>
                    <a:gd name="connsiteX0" fmla="*/ 22083 w 31263"/>
                    <a:gd name="connsiteY0" fmla="*/ 14523 h 77968"/>
                    <a:gd name="connsiteX1" fmla="*/ 11167 w 31263"/>
                    <a:gd name="connsiteY1" fmla="*/ 3783 h 77968"/>
                    <a:gd name="connsiteX2" fmla="*/ 7876 w 31263"/>
                    <a:gd name="connsiteY2" fmla="*/ 688 h 77968"/>
                    <a:gd name="connsiteX3" fmla="*/ 6747 w 31263"/>
                    <a:gd name="connsiteY3" fmla="*/ 90 h 77968"/>
                    <a:gd name="connsiteX4" fmla="*/ 3203 w 31263"/>
                    <a:gd name="connsiteY4" fmla="*/ 1890 h 77968"/>
                    <a:gd name="connsiteX5" fmla="*/ 3285 w 31263"/>
                    <a:gd name="connsiteY5" fmla="*/ 4211 h 77968"/>
                    <a:gd name="connsiteX6" fmla="*/ 5448 w 31263"/>
                    <a:gd name="connsiteY6" fmla="*/ 6099 h 77968"/>
                    <a:gd name="connsiteX7" fmla="*/ 19050 w 31263"/>
                    <a:gd name="connsiteY7" fmla="*/ 14517 h 77968"/>
                    <a:gd name="connsiteX8" fmla="*/ 7617 w 31263"/>
                    <a:gd name="connsiteY8" fmla="*/ 23464 h 77968"/>
                    <a:gd name="connsiteX9" fmla="*/ 14282 w 31263"/>
                    <a:gd name="connsiteY9" fmla="*/ 23464 h 77968"/>
                    <a:gd name="connsiteX10" fmla="*/ 22953 w 31263"/>
                    <a:gd name="connsiteY10" fmla="*/ 23640 h 77968"/>
                    <a:gd name="connsiteX11" fmla="*/ 30747 w 31263"/>
                    <a:gd name="connsiteY11" fmla="*/ 24584 h 77968"/>
                    <a:gd name="connsiteX12" fmla="*/ 30476 w 31263"/>
                    <a:gd name="connsiteY12" fmla="*/ 22004 h 77968"/>
                    <a:gd name="connsiteX13" fmla="*/ 30747 w 31263"/>
                    <a:gd name="connsiteY13" fmla="*/ 19424 h 77968"/>
                    <a:gd name="connsiteX14" fmla="*/ 0 w 31263"/>
                    <a:gd name="connsiteY14" fmla="*/ 19424 h 77968"/>
                    <a:gd name="connsiteX15" fmla="*/ 0 w 31263"/>
                    <a:gd name="connsiteY15" fmla="*/ 77968 h 77968"/>
                    <a:gd name="connsiteX16" fmla="*/ 31264 w 31263"/>
                    <a:gd name="connsiteY16" fmla="*/ 77968 h 77968"/>
                    <a:gd name="connsiteX17" fmla="*/ 30999 w 31263"/>
                    <a:gd name="connsiteY17" fmla="*/ 75395 h 77968"/>
                    <a:gd name="connsiteX18" fmla="*/ 31264 w 31263"/>
                    <a:gd name="connsiteY18" fmla="*/ 72809 h 77968"/>
                    <a:gd name="connsiteX19" fmla="*/ 23293 w 31263"/>
                    <a:gd name="connsiteY19" fmla="*/ 73583 h 77968"/>
                    <a:gd name="connsiteX20" fmla="*/ 7617 w 31263"/>
                    <a:gd name="connsiteY20" fmla="*/ 73929 h 77968"/>
                    <a:gd name="connsiteX21" fmla="*/ 7617 w 31263"/>
                    <a:gd name="connsiteY21" fmla="*/ 48825 h 77968"/>
                    <a:gd name="connsiteX22" fmla="*/ 21036 w 31263"/>
                    <a:gd name="connsiteY22" fmla="*/ 48825 h 77968"/>
                    <a:gd name="connsiteX23" fmla="*/ 28754 w 31263"/>
                    <a:gd name="connsiteY23" fmla="*/ 49253 h 77968"/>
                    <a:gd name="connsiteX24" fmla="*/ 28489 w 31263"/>
                    <a:gd name="connsiteY24" fmla="*/ 46850 h 77968"/>
                    <a:gd name="connsiteX25" fmla="*/ 28754 w 31263"/>
                    <a:gd name="connsiteY25" fmla="*/ 44616 h 77968"/>
                    <a:gd name="connsiteX26" fmla="*/ 21036 w 31263"/>
                    <a:gd name="connsiteY26" fmla="*/ 45038 h 77968"/>
                    <a:gd name="connsiteX27" fmla="*/ 7617 w 31263"/>
                    <a:gd name="connsiteY27" fmla="*/ 45038 h 77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7968">
                      <a:moveTo>
                        <a:pt x="22083" y="14523"/>
                      </a:moveTo>
                      <a:lnTo>
                        <a:pt x="11167" y="3783"/>
                      </a:lnTo>
                      <a:cubicBezTo>
                        <a:pt x="10152" y="2666"/>
                        <a:pt x="9055" y="1630"/>
                        <a:pt x="7876" y="688"/>
                      </a:cubicBezTo>
                      <a:cubicBezTo>
                        <a:pt x="7548" y="408"/>
                        <a:pt x="7163" y="204"/>
                        <a:pt x="6747" y="90"/>
                      </a:cubicBezTo>
                      <a:cubicBezTo>
                        <a:pt x="5284" y="-274"/>
                        <a:pt x="3771" y="493"/>
                        <a:pt x="3203" y="1890"/>
                      </a:cubicBezTo>
                      <a:cubicBezTo>
                        <a:pt x="2926" y="2644"/>
                        <a:pt x="2951" y="3478"/>
                        <a:pt x="3285" y="4211"/>
                      </a:cubicBezTo>
                      <a:cubicBezTo>
                        <a:pt x="3802" y="5073"/>
                        <a:pt x="4673" y="5507"/>
                        <a:pt x="5448" y="6099"/>
                      </a:cubicBezTo>
                      <a:lnTo>
                        <a:pt x="19050" y="14517"/>
                      </a:lnTo>
                      <a:close/>
                      <a:moveTo>
                        <a:pt x="7617" y="23464"/>
                      </a:moveTo>
                      <a:lnTo>
                        <a:pt x="14282" y="23464"/>
                      </a:lnTo>
                      <a:lnTo>
                        <a:pt x="22953" y="23640"/>
                      </a:lnTo>
                      <a:cubicBezTo>
                        <a:pt x="25570" y="23787"/>
                        <a:pt x="28174" y="24102"/>
                        <a:pt x="30747" y="24584"/>
                      </a:cubicBezTo>
                      <a:cubicBezTo>
                        <a:pt x="30614" y="23729"/>
                        <a:pt x="30520" y="22868"/>
                        <a:pt x="30476" y="22004"/>
                      </a:cubicBezTo>
                      <a:cubicBezTo>
                        <a:pt x="30476" y="21148"/>
                        <a:pt x="30658" y="20375"/>
                        <a:pt x="30747" y="19424"/>
                      </a:cubicBezTo>
                      <a:lnTo>
                        <a:pt x="0" y="19424"/>
                      </a:lnTo>
                      <a:lnTo>
                        <a:pt x="0" y="77968"/>
                      </a:lnTo>
                      <a:lnTo>
                        <a:pt x="31264" y="77968"/>
                      </a:lnTo>
                      <a:cubicBezTo>
                        <a:pt x="31131" y="77116"/>
                        <a:pt x="31043" y="76257"/>
                        <a:pt x="30999" y="75395"/>
                      </a:cubicBezTo>
                      <a:cubicBezTo>
                        <a:pt x="30999" y="74533"/>
                        <a:pt x="31169" y="73759"/>
                        <a:pt x="31264" y="72809"/>
                      </a:cubicBezTo>
                      <a:cubicBezTo>
                        <a:pt x="28628" y="73238"/>
                        <a:pt x="25967" y="73497"/>
                        <a:pt x="23293" y="73583"/>
                      </a:cubicBezTo>
                      <a:cubicBezTo>
                        <a:pt x="18097" y="73759"/>
                        <a:pt x="12901" y="74099"/>
                        <a:pt x="7617" y="73929"/>
                      </a:cubicBezTo>
                      <a:lnTo>
                        <a:pt x="7617" y="48825"/>
                      </a:lnTo>
                      <a:lnTo>
                        <a:pt x="21036" y="48825"/>
                      </a:lnTo>
                      <a:cubicBezTo>
                        <a:pt x="23640" y="48825"/>
                        <a:pt x="26150" y="49172"/>
                        <a:pt x="28754" y="49253"/>
                      </a:cubicBezTo>
                      <a:cubicBezTo>
                        <a:pt x="28666" y="48316"/>
                        <a:pt x="28489" y="47536"/>
                        <a:pt x="28489" y="46850"/>
                      </a:cubicBezTo>
                      <a:cubicBezTo>
                        <a:pt x="28527" y="46101"/>
                        <a:pt x="28615" y="45354"/>
                        <a:pt x="28754" y="44616"/>
                      </a:cubicBezTo>
                      <a:cubicBezTo>
                        <a:pt x="26150" y="44704"/>
                        <a:pt x="23640" y="45038"/>
                        <a:pt x="21036" y="45038"/>
                      </a:cubicBezTo>
                      <a:lnTo>
                        <a:pt x="7617" y="4503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E686DE33-64DB-06AB-0991-BDE17ECC86A1}"/>
                    </a:ext>
                  </a:extLst>
                </p:cNvPr>
                <p:cNvSpPr/>
                <p:nvPr/>
              </p:nvSpPr>
              <p:spPr>
                <a:xfrm>
                  <a:off x="8895613" y="3839910"/>
                  <a:ext cx="31263" cy="78019"/>
                </a:xfrm>
                <a:custGeom>
                  <a:avLst/>
                  <a:gdLst>
                    <a:gd name="connsiteX0" fmla="*/ 22083 w 31263"/>
                    <a:gd name="connsiteY0" fmla="*/ 14574 h 78019"/>
                    <a:gd name="connsiteX1" fmla="*/ 11161 w 31263"/>
                    <a:gd name="connsiteY1" fmla="*/ 3828 h 78019"/>
                    <a:gd name="connsiteX2" fmla="*/ 7876 w 31263"/>
                    <a:gd name="connsiteY2" fmla="*/ 732 h 78019"/>
                    <a:gd name="connsiteX3" fmla="*/ 6747 w 31263"/>
                    <a:gd name="connsiteY3" fmla="*/ 103 h 78019"/>
                    <a:gd name="connsiteX4" fmla="*/ 3106 w 31263"/>
                    <a:gd name="connsiteY4" fmla="*/ 2192 h 78019"/>
                    <a:gd name="connsiteX5" fmla="*/ 3285 w 31263"/>
                    <a:gd name="connsiteY5" fmla="*/ 4224 h 78019"/>
                    <a:gd name="connsiteX6" fmla="*/ 5448 w 31263"/>
                    <a:gd name="connsiteY6" fmla="*/ 6112 h 78019"/>
                    <a:gd name="connsiteX7" fmla="*/ 19050 w 31263"/>
                    <a:gd name="connsiteY7" fmla="*/ 14536 h 78019"/>
                    <a:gd name="connsiteX8" fmla="*/ 7617 w 31263"/>
                    <a:gd name="connsiteY8" fmla="*/ 23514 h 78019"/>
                    <a:gd name="connsiteX9" fmla="*/ 14282 w 31263"/>
                    <a:gd name="connsiteY9" fmla="*/ 23514 h 78019"/>
                    <a:gd name="connsiteX10" fmla="*/ 22947 w 31263"/>
                    <a:gd name="connsiteY10" fmla="*/ 23684 h 78019"/>
                    <a:gd name="connsiteX11" fmla="*/ 30740 w 31263"/>
                    <a:gd name="connsiteY11" fmla="*/ 24628 h 78019"/>
                    <a:gd name="connsiteX12" fmla="*/ 30482 w 31263"/>
                    <a:gd name="connsiteY12" fmla="*/ 22048 h 78019"/>
                    <a:gd name="connsiteX13" fmla="*/ 30740 w 31263"/>
                    <a:gd name="connsiteY13" fmla="*/ 19469 h 78019"/>
                    <a:gd name="connsiteX14" fmla="*/ 0 w 31263"/>
                    <a:gd name="connsiteY14" fmla="*/ 19469 h 78019"/>
                    <a:gd name="connsiteX15" fmla="*/ 0 w 31263"/>
                    <a:gd name="connsiteY15" fmla="*/ 78019 h 78019"/>
                    <a:gd name="connsiteX16" fmla="*/ 31264 w 31263"/>
                    <a:gd name="connsiteY16" fmla="*/ 78019 h 78019"/>
                    <a:gd name="connsiteX17" fmla="*/ 31005 w 31263"/>
                    <a:gd name="connsiteY17" fmla="*/ 75440 h 78019"/>
                    <a:gd name="connsiteX18" fmla="*/ 31264 w 31263"/>
                    <a:gd name="connsiteY18" fmla="*/ 72854 h 78019"/>
                    <a:gd name="connsiteX19" fmla="*/ 23287 w 31263"/>
                    <a:gd name="connsiteY19" fmla="*/ 73628 h 78019"/>
                    <a:gd name="connsiteX20" fmla="*/ 7617 w 31263"/>
                    <a:gd name="connsiteY20" fmla="*/ 73980 h 78019"/>
                    <a:gd name="connsiteX21" fmla="*/ 7617 w 31263"/>
                    <a:gd name="connsiteY21" fmla="*/ 48876 h 78019"/>
                    <a:gd name="connsiteX22" fmla="*/ 21036 w 31263"/>
                    <a:gd name="connsiteY22" fmla="*/ 48876 h 78019"/>
                    <a:gd name="connsiteX23" fmla="*/ 28754 w 31263"/>
                    <a:gd name="connsiteY23" fmla="*/ 49298 h 78019"/>
                    <a:gd name="connsiteX24" fmla="*/ 28483 w 31263"/>
                    <a:gd name="connsiteY24" fmla="*/ 46901 h 78019"/>
                    <a:gd name="connsiteX25" fmla="*/ 28754 w 31263"/>
                    <a:gd name="connsiteY25" fmla="*/ 44661 h 78019"/>
                    <a:gd name="connsiteX26" fmla="*/ 21036 w 31263"/>
                    <a:gd name="connsiteY26" fmla="*/ 45089 h 78019"/>
                    <a:gd name="connsiteX27" fmla="*/ 7617 w 31263"/>
                    <a:gd name="connsiteY27" fmla="*/ 45089 h 7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8019">
                      <a:moveTo>
                        <a:pt x="22083" y="14574"/>
                      </a:moveTo>
                      <a:lnTo>
                        <a:pt x="11161" y="3828"/>
                      </a:lnTo>
                      <a:cubicBezTo>
                        <a:pt x="10155" y="2706"/>
                        <a:pt x="9056" y="1670"/>
                        <a:pt x="7876" y="732"/>
                      </a:cubicBezTo>
                      <a:cubicBezTo>
                        <a:pt x="7553" y="438"/>
                        <a:pt x="7167" y="223"/>
                        <a:pt x="6747" y="103"/>
                      </a:cubicBezTo>
                      <a:cubicBezTo>
                        <a:pt x="5164" y="-323"/>
                        <a:pt x="3533" y="612"/>
                        <a:pt x="3106" y="2192"/>
                      </a:cubicBezTo>
                      <a:cubicBezTo>
                        <a:pt x="2923" y="2870"/>
                        <a:pt x="2986" y="3589"/>
                        <a:pt x="3285" y="4224"/>
                      </a:cubicBezTo>
                      <a:cubicBezTo>
                        <a:pt x="3802" y="5086"/>
                        <a:pt x="4673" y="5520"/>
                        <a:pt x="5448" y="6112"/>
                      </a:cubicBezTo>
                      <a:lnTo>
                        <a:pt x="19050" y="14536"/>
                      </a:lnTo>
                      <a:close/>
                      <a:moveTo>
                        <a:pt x="7617" y="23514"/>
                      </a:moveTo>
                      <a:lnTo>
                        <a:pt x="14282" y="23514"/>
                      </a:lnTo>
                      <a:lnTo>
                        <a:pt x="22947" y="23684"/>
                      </a:lnTo>
                      <a:cubicBezTo>
                        <a:pt x="25562" y="23832"/>
                        <a:pt x="28166" y="24147"/>
                        <a:pt x="30740" y="24628"/>
                      </a:cubicBezTo>
                      <a:cubicBezTo>
                        <a:pt x="30658" y="23772"/>
                        <a:pt x="30482" y="22910"/>
                        <a:pt x="30482" y="22048"/>
                      </a:cubicBezTo>
                      <a:cubicBezTo>
                        <a:pt x="30482" y="21187"/>
                        <a:pt x="30658" y="20419"/>
                        <a:pt x="30740" y="19469"/>
                      </a:cubicBezTo>
                      <a:lnTo>
                        <a:pt x="0" y="19469"/>
                      </a:lnTo>
                      <a:lnTo>
                        <a:pt x="0" y="78019"/>
                      </a:lnTo>
                      <a:lnTo>
                        <a:pt x="31264" y="78019"/>
                      </a:lnTo>
                      <a:cubicBezTo>
                        <a:pt x="31134" y="77164"/>
                        <a:pt x="31048" y="76303"/>
                        <a:pt x="31005" y="75440"/>
                      </a:cubicBezTo>
                      <a:cubicBezTo>
                        <a:pt x="31005" y="74571"/>
                        <a:pt x="31175" y="73797"/>
                        <a:pt x="31264" y="72854"/>
                      </a:cubicBezTo>
                      <a:cubicBezTo>
                        <a:pt x="28625" y="73286"/>
                        <a:pt x="25960" y="73545"/>
                        <a:pt x="23287" y="73628"/>
                      </a:cubicBezTo>
                      <a:cubicBezTo>
                        <a:pt x="18097" y="73797"/>
                        <a:pt x="12901" y="74150"/>
                        <a:pt x="7617" y="73980"/>
                      </a:cubicBezTo>
                      <a:lnTo>
                        <a:pt x="7617" y="48876"/>
                      </a:lnTo>
                      <a:lnTo>
                        <a:pt x="21036" y="48876"/>
                      </a:lnTo>
                      <a:cubicBezTo>
                        <a:pt x="23646" y="48876"/>
                        <a:pt x="26156" y="49210"/>
                        <a:pt x="28754" y="49298"/>
                      </a:cubicBezTo>
                      <a:cubicBezTo>
                        <a:pt x="28666" y="48354"/>
                        <a:pt x="28483" y="47586"/>
                        <a:pt x="28483" y="46901"/>
                      </a:cubicBezTo>
                      <a:cubicBezTo>
                        <a:pt x="28525" y="46149"/>
                        <a:pt x="28615" y="45401"/>
                        <a:pt x="28754" y="44661"/>
                      </a:cubicBezTo>
                      <a:cubicBezTo>
                        <a:pt x="26156" y="44749"/>
                        <a:pt x="23646" y="45089"/>
                        <a:pt x="21036" y="45089"/>
                      </a:cubicBezTo>
                      <a:lnTo>
                        <a:pt x="7617" y="45089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D37D603E-C0B1-F367-0AF0-01275ACA3B5A}"/>
                    </a:ext>
                  </a:extLst>
                </p:cNvPr>
                <p:cNvSpPr/>
                <p:nvPr/>
              </p:nvSpPr>
              <p:spPr>
                <a:xfrm>
                  <a:off x="9106502" y="3770943"/>
                  <a:ext cx="54708" cy="59789"/>
                </a:xfrm>
                <a:custGeom>
                  <a:avLst/>
                  <a:gdLst>
                    <a:gd name="connsiteX0" fmla="*/ 14522 w 54708"/>
                    <a:gd name="connsiteY0" fmla="*/ 52787 h 59789"/>
                    <a:gd name="connsiteX1" fmla="*/ 21225 w 54708"/>
                    <a:gd name="connsiteY1" fmla="*/ 46024 h 59789"/>
                    <a:gd name="connsiteX2" fmla="*/ 28004 w 54708"/>
                    <a:gd name="connsiteY2" fmla="*/ 52712 h 59789"/>
                    <a:gd name="connsiteX3" fmla="*/ 21301 w 54708"/>
                    <a:gd name="connsiteY3" fmla="*/ 59475 h 59789"/>
                    <a:gd name="connsiteX4" fmla="*/ 21257 w 54708"/>
                    <a:gd name="connsiteY4" fmla="*/ 59475 h 59789"/>
                    <a:gd name="connsiteX5" fmla="*/ 14522 w 54708"/>
                    <a:gd name="connsiteY5" fmla="*/ 52787 h 59789"/>
                    <a:gd name="connsiteX6" fmla="*/ 26976 w 54708"/>
                    <a:gd name="connsiteY6" fmla="*/ 0 h 59789"/>
                    <a:gd name="connsiteX7" fmla="*/ 28704 w 54708"/>
                    <a:gd name="connsiteY7" fmla="*/ 0 h 59789"/>
                    <a:gd name="connsiteX8" fmla="*/ 53233 w 54708"/>
                    <a:gd name="connsiteY8" fmla="*/ 56694 h 59789"/>
                    <a:gd name="connsiteX9" fmla="*/ 54708 w 54708"/>
                    <a:gd name="connsiteY9" fmla="*/ 59790 h 59789"/>
                    <a:gd name="connsiteX10" fmla="*/ 50294 w 54708"/>
                    <a:gd name="connsiteY10" fmla="*/ 59532 h 59789"/>
                    <a:gd name="connsiteX11" fmla="*/ 45540 w 54708"/>
                    <a:gd name="connsiteY11" fmla="*/ 59790 h 59789"/>
                    <a:gd name="connsiteX12" fmla="*/ 44764 w 54708"/>
                    <a:gd name="connsiteY12" fmla="*/ 57273 h 59789"/>
                    <a:gd name="connsiteX13" fmla="*/ 40874 w 54708"/>
                    <a:gd name="connsiteY13" fmla="*/ 46986 h 59789"/>
                    <a:gd name="connsiteX14" fmla="*/ 36649 w 54708"/>
                    <a:gd name="connsiteY14" fmla="*/ 36863 h 59789"/>
                    <a:gd name="connsiteX15" fmla="*/ 25771 w 54708"/>
                    <a:gd name="connsiteY15" fmla="*/ 10973 h 59789"/>
                    <a:gd name="connsiteX16" fmla="*/ 14686 w 54708"/>
                    <a:gd name="connsiteY16" fmla="*/ 36863 h 59789"/>
                    <a:gd name="connsiteX17" fmla="*/ 6217 w 54708"/>
                    <a:gd name="connsiteY17" fmla="*/ 59765 h 59789"/>
                    <a:gd name="connsiteX18" fmla="*/ 3191 w 54708"/>
                    <a:gd name="connsiteY18" fmla="*/ 59507 h 59789"/>
                    <a:gd name="connsiteX19" fmla="*/ 0 w 54708"/>
                    <a:gd name="connsiteY19" fmla="*/ 59765 h 5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708" h="59789">
                      <a:moveTo>
                        <a:pt x="14522" y="52787"/>
                      </a:moveTo>
                      <a:cubicBezTo>
                        <a:pt x="14503" y="49073"/>
                        <a:pt x="17505" y="46044"/>
                        <a:pt x="21225" y="46024"/>
                      </a:cubicBezTo>
                      <a:cubicBezTo>
                        <a:pt x="24945" y="46003"/>
                        <a:pt x="27985" y="48997"/>
                        <a:pt x="28004" y="52712"/>
                      </a:cubicBezTo>
                      <a:cubicBezTo>
                        <a:pt x="28023" y="56426"/>
                        <a:pt x="25021" y="59454"/>
                        <a:pt x="21301" y="59475"/>
                      </a:cubicBezTo>
                      <a:cubicBezTo>
                        <a:pt x="21288" y="59475"/>
                        <a:pt x="21269" y="59475"/>
                        <a:pt x="21257" y="59475"/>
                      </a:cubicBezTo>
                      <a:cubicBezTo>
                        <a:pt x="17549" y="59482"/>
                        <a:pt x="14535" y="56489"/>
                        <a:pt x="14522" y="52787"/>
                      </a:cubicBezTo>
                      <a:close/>
                      <a:moveTo>
                        <a:pt x="26976" y="0"/>
                      </a:moveTo>
                      <a:lnTo>
                        <a:pt x="28704" y="0"/>
                      </a:lnTo>
                      <a:lnTo>
                        <a:pt x="53233" y="56694"/>
                      </a:lnTo>
                      <a:lnTo>
                        <a:pt x="54708" y="59790"/>
                      </a:lnTo>
                      <a:cubicBezTo>
                        <a:pt x="53246" y="59619"/>
                        <a:pt x="51770" y="59533"/>
                        <a:pt x="50294" y="59532"/>
                      </a:cubicBezTo>
                      <a:cubicBezTo>
                        <a:pt x="48705" y="59489"/>
                        <a:pt x="47116" y="59575"/>
                        <a:pt x="45540" y="59790"/>
                      </a:cubicBezTo>
                      <a:lnTo>
                        <a:pt x="44764" y="57273"/>
                      </a:lnTo>
                      <a:lnTo>
                        <a:pt x="40874" y="46986"/>
                      </a:lnTo>
                      <a:lnTo>
                        <a:pt x="36649" y="36863"/>
                      </a:lnTo>
                      <a:lnTo>
                        <a:pt x="25771" y="10973"/>
                      </a:lnTo>
                      <a:lnTo>
                        <a:pt x="14686" y="36863"/>
                      </a:lnTo>
                      <a:cubicBezTo>
                        <a:pt x="11672" y="44413"/>
                        <a:pt x="8557" y="51963"/>
                        <a:pt x="6217" y="59765"/>
                      </a:cubicBezTo>
                      <a:cubicBezTo>
                        <a:pt x="5221" y="59547"/>
                        <a:pt x="4206" y="59461"/>
                        <a:pt x="3191" y="59507"/>
                      </a:cubicBezTo>
                      <a:cubicBezTo>
                        <a:pt x="2125" y="59509"/>
                        <a:pt x="1053" y="59595"/>
                        <a:pt x="0" y="5976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2714FB9C-EF5D-A8E7-D77A-BA40D6EF2B3D}"/>
                  </a:ext>
                </a:extLst>
              </p:cNvPr>
              <p:cNvGrpSpPr/>
              <p:nvPr userDrawn="1"/>
            </p:nvGrpSpPr>
            <p:grpSpPr>
              <a:xfrm>
                <a:off x="11680642" y="4449867"/>
                <a:ext cx="1521393" cy="400688"/>
                <a:chOff x="1562620" y="1241607"/>
                <a:chExt cx="1243428" cy="327481"/>
              </a:xfrm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067DE3DE-7522-9DD8-C798-AA716F2B02B4}"/>
                    </a:ext>
                  </a:extLst>
                </p:cNvPr>
                <p:cNvSpPr/>
                <p:nvPr/>
              </p:nvSpPr>
              <p:spPr>
                <a:xfrm>
                  <a:off x="2127722" y="1416283"/>
                  <a:ext cx="121715" cy="117763"/>
                </a:xfrm>
                <a:custGeom>
                  <a:avLst/>
                  <a:gdLst>
                    <a:gd name="connsiteX0" fmla="*/ 0 w 121715"/>
                    <a:gd name="connsiteY0" fmla="*/ 1426 h 117763"/>
                    <a:gd name="connsiteX1" fmla="*/ 2237 w 121715"/>
                    <a:gd name="connsiteY1" fmla="*/ 312 h 117763"/>
                    <a:gd name="connsiteX2" fmla="*/ 5527 w 121715"/>
                    <a:gd name="connsiteY2" fmla="*/ 66 h 117763"/>
                    <a:gd name="connsiteX3" fmla="*/ 22557 w 121715"/>
                    <a:gd name="connsiteY3" fmla="*/ 531 h 117763"/>
                    <a:gd name="connsiteX4" fmla="*/ 33471 w 121715"/>
                    <a:gd name="connsiteY4" fmla="*/ 110 h 117763"/>
                    <a:gd name="connsiteX5" fmla="*/ 38805 w 121715"/>
                    <a:gd name="connsiteY5" fmla="*/ 277 h 117763"/>
                    <a:gd name="connsiteX6" fmla="*/ 40235 w 121715"/>
                    <a:gd name="connsiteY6" fmla="*/ 1321 h 117763"/>
                    <a:gd name="connsiteX7" fmla="*/ 38753 w 121715"/>
                    <a:gd name="connsiteY7" fmla="*/ 2339 h 117763"/>
                    <a:gd name="connsiteX8" fmla="*/ 34024 w 121715"/>
                    <a:gd name="connsiteY8" fmla="*/ 3216 h 117763"/>
                    <a:gd name="connsiteX9" fmla="*/ 31593 w 121715"/>
                    <a:gd name="connsiteY9" fmla="*/ 7515 h 117763"/>
                    <a:gd name="connsiteX10" fmla="*/ 37366 w 121715"/>
                    <a:gd name="connsiteY10" fmla="*/ 24035 h 117763"/>
                    <a:gd name="connsiteX11" fmla="*/ 38814 w 121715"/>
                    <a:gd name="connsiteY11" fmla="*/ 28071 h 117763"/>
                    <a:gd name="connsiteX12" fmla="*/ 48623 w 121715"/>
                    <a:gd name="connsiteY12" fmla="*/ 54216 h 117763"/>
                    <a:gd name="connsiteX13" fmla="*/ 57054 w 121715"/>
                    <a:gd name="connsiteY13" fmla="*/ 76782 h 117763"/>
                    <a:gd name="connsiteX14" fmla="*/ 63950 w 121715"/>
                    <a:gd name="connsiteY14" fmla="*/ 94777 h 117763"/>
                    <a:gd name="connsiteX15" fmla="*/ 64556 w 121715"/>
                    <a:gd name="connsiteY15" fmla="*/ 96066 h 117763"/>
                    <a:gd name="connsiteX16" fmla="*/ 65714 w 121715"/>
                    <a:gd name="connsiteY16" fmla="*/ 93952 h 117763"/>
                    <a:gd name="connsiteX17" fmla="*/ 72215 w 121715"/>
                    <a:gd name="connsiteY17" fmla="*/ 77422 h 117763"/>
                    <a:gd name="connsiteX18" fmla="*/ 81866 w 121715"/>
                    <a:gd name="connsiteY18" fmla="*/ 53392 h 117763"/>
                    <a:gd name="connsiteX19" fmla="*/ 88999 w 121715"/>
                    <a:gd name="connsiteY19" fmla="*/ 34090 h 117763"/>
                    <a:gd name="connsiteX20" fmla="*/ 95640 w 121715"/>
                    <a:gd name="connsiteY20" fmla="*/ 16245 h 117763"/>
                    <a:gd name="connsiteX21" fmla="*/ 98176 w 121715"/>
                    <a:gd name="connsiteY21" fmla="*/ 7813 h 117763"/>
                    <a:gd name="connsiteX22" fmla="*/ 95166 w 121715"/>
                    <a:gd name="connsiteY22" fmla="*/ 3058 h 117763"/>
                    <a:gd name="connsiteX23" fmla="*/ 90420 w 121715"/>
                    <a:gd name="connsiteY23" fmla="*/ 2277 h 117763"/>
                    <a:gd name="connsiteX24" fmla="*/ 88876 w 121715"/>
                    <a:gd name="connsiteY24" fmla="*/ 1154 h 117763"/>
                    <a:gd name="connsiteX25" fmla="*/ 90736 w 121715"/>
                    <a:gd name="connsiteY25" fmla="*/ 277 h 117763"/>
                    <a:gd name="connsiteX26" fmla="*/ 95553 w 121715"/>
                    <a:gd name="connsiteY26" fmla="*/ 75 h 117763"/>
                    <a:gd name="connsiteX27" fmla="*/ 107739 w 121715"/>
                    <a:gd name="connsiteY27" fmla="*/ 514 h 117763"/>
                    <a:gd name="connsiteX28" fmla="*/ 116618 w 121715"/>
                    <a:gd name="connsiteY28" fmla="*/ 101 h 117763"/>
                    <a:gd name="connsiteX29" fmla="*/ 121715 w 121715"/>
                    <a:gd name="connsiteY29" fmla="*/ 794 h 117763"/>
                    <a:gd name="connsiteX30" fmla="*/ 120259 w 121715"/>
                    <a:gd name="connsiteY30" fmla="*/ 2312 h 117763"/>
                    <a:gd name="connsiteX31" fmla="*/ 114398 w 121715"/>
                    <a:gd name="connsiteY31" fmla="*/ 3821 h 117763"/>
                    <a:gd name="connsiteX32" fmla="*/ 109467 w 121715"/>
                    <a:gd name="connsiteY32" fmla="*/ 7962 h 117763"/>
                    <a:gd name="connsiteX33" fmla="*/ 100817 w 121715"/>
                    <a:gd name="connsiteY33" fmla="*/ 26861 h 117763"/>
                    <a:gd name="connsiteX34" fmla="*/ 94245 w 121715"/>
                    <a:gd name="connsiteY34" fmla="*/ 42539 h 117763"/>
                    <a:gd name="connsiteX35" fmla="*/ 89569 w 121715"/>
                    <a:gd name="connsiteY35" fmla="*/ 54331 h 117763"/>
                    <a:gd name="connsiteX36" fmla="*/ 84612 w 121715"/>
                    <a:gd name="connsiteY36" fmla="*/ 66306 h 117763"/>
                    <a:gd name="connsiteX37" fmla="*/ 76005 w 121715"/>
                    <a:gd name="connsiteY37" fmla="*/ 86643 h 117763"/>
                    <a:gd name="connsiteX38" fmla="*/ 69197 w 121715"/>
                    <a:gd name="connsiteY38" fmla="*/ 102208 h 117763"/>
                    <a:gd name="connsiteX39" fmla="*/ 64152 w 121715"/>
                    <a:gd name="connsiteY39" fmla="*/ 113569 h 117763"/>
                    <a:gd name="connsiteX40" fmla="*/ 62792 w 121715"/>
                    <a:gd name="connsiteY40" fmla="*/ 116307 h 117763"/>
                    <a:gd name="connsiteX41" fmla="*/ 59388 w 121715"/>
                    <a:gd name="connsiteY41" fmla="*/ 116491 h 117763"/>
                    <a:gd name="connsiteX42" fmla="*/ 56756 w 121715"/>
                    <a:gd name="connsiteY42" fmla="*/ 111306 h 117763"/>
                    <a:gd name="connsiteX43" fmla="*/ 49237 w 121715"/>
                    <a:gd name="connsiteY43" fmla="*/ 92162 h 117763"/>
                    <a:gd name="connsiteX44" fmla="*/ 43192 w 121715"/>
                    <a:gd name="connsiteY44" fmla="*/ 77379 h 117763"/>
                    <a:gd name="connsiteX45" fmla="*/ 37051 w 121715"/>
                    <a:gd name="connsiteY45" fmla="*/ 61525 h 117763"/>
                    <a:gd name="connsiteX46" fmla="*/ 30628 w 121715"/>
                    <a:gd name="connsiteY46" fmla="*/ 45803 h 117763"/>
                    <a:gd name="connsiteX47" fmla="*/ 25066 w 121715"/>
                    <a:gd name="connsiteY47" fmla="*/ 31335 h 117763"/>
                    <a:gd name="connsiteX48" fmla="*/ 19802 w 121715"/>
                    <a:gd name="connsiteY48" fmla="*/ 18719 h 117763"/>
                    <a:gd name="connsiteX49" fmla="*/ 17433 w 121715"/>
                    <a:gd name="connsiteY49" fmla="*/ 12577 h 117763"/>
                    <a:gd name="connsiteX50" fmla="*/ 6027 w 121715"/>
                    <a:gd name="connsiteY50" fmla="*/ 3049 h 117763"/>
                    <a:gd name="connsiteX51" fmla="*/ 1781 w 121715"/>
                    <a:gd name="connsiteY51" fmla="*/ 2295 h 117763"/>
                    <a:gd name="connsiteX52" fmla="*/ 0 w 121715"/>
                    <a:gd name="connsiteY52" fmla="*/ 1426 h 117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21715" h="117763">
                      <a:moveTo>
                        <a:pt x="0" y="1426"/>
                      </a:moveTo>
                      <a:cubicBezTo>
                        <a:pt x="699" y="967"/>
                        <a:pt x="1450" y="593"/>
                        <a:pt x="2237" y="312"/>
                      </a:cubicBezTo>
                      <a:cubicBezTo>
                        <a:pt x="3323" y="116"/>
                        <a:pt x="4425" y="34"/>
                        <a:pt x="5527" y="66"/>
                      </a:cubicBezTo>
                      <a:cubicBezTo>
                        <a:pt x="11204" y="207"/>
                        <a:pt x="16880" y="487"/>
                        <a:pt x="22557" y="531"/>
                      </a:cubicBezTo>
                      <a:cubicBezTo>
                        <a:pt x="26198" y="531"/>
                        <a:pt x="29830" y="207"/>
                        <a:pt x="33471" y="110"/>
                      </a:cubicBezTo>
                      <a:cubicBezTo>
                        <a:pt x="35226" y="66"/>
                        <a:pt x="37033" y="224"/>
                        <a:pt x="38805" y="277"/>
                      </a:cubicBezTo>
                      <a:cubicBezTo>
                        <a:pt x="39542" y="277"/>
                        <a:pt x="40253" y="461"/>
                        <a:pt x="40235" y="1321"/>
                      </a:cubicBezTo>
                      <a:cubicBezTo>
                        <a:pt x="40218" y="2181"/>
                        <a:pt x="39472" y="2198"/>
                        <a:pt x="38753" y="2339"/>
                      </a:cubicBezTo>
                      <a:cubicBezTo>
                        <a:pt x="37160" y="2539"/>
                        <a:pt x="35582" y="2832"/>
                        <a:pt x="34024" y="3216"/>
                      </a:cubicBezTo>
                      <a:cubicBezTo>
                        <a:pt x="31550" y="3874"/>
                        <a:pt x="30786" y="5111"/>
                        <a:pt x="31593" y="7515"/>
                      </a:cubicBezTo>
                      <a:cubicBezTo>
                        <a:pt x="33436" y="13051"/>
                        <a:pt x="35436" y="18534"/>
                        <a:pt x="37366" y="24035"/>
                      </a:cubicBezTo>
                      <a:cubicBezTo>
                        <a:pt x="37849" y="25378"/>
                        <a:pt x="38314" y="26729"/>
                        <a:pt x="38814" y="28071"/>
                      </a:cubicBezTo>
                      <a:cubicBezTo>
                        <a:pt x="42078" y="36786"/>
                        <a:pt x="45348" y="45502"/>
                        <a:pt x="48623" y="54216"/>
                      </a:cubicBezTo>
                      <a:cubicBezTo>
                        <a:pt x="51439" y="61735"/>
                        <a:pt x="54220" y="69272"/>
                        <a:pt x="57054" y="76782"/>
                      </a:cubicBezTo>
                      <a:cubicBezTo>
                        <a:pt x="59327" y="82792"/>
                        <a:pt x="61652" y="88784"/>
                        <a:pt x="63950" y="94777"/>
                      </a:cubicBezTo>
                      <a:cubicBezTo>
                        <a:pt x="64091" y="95154"/>
                        <a:pt x="64292" y="95513"/>
                        <a:pt x="64556" y="96066"/>
                      </a:cubicBezTo>
                      <a:cubicBezTo>
                        <a:pt x="64986" y="95386"/>
                        <a:pt x="65372" y="94680"/>
                        <a:pt x="65714" y="93952"/>
                      </a:cubicBezTo>
                      <a:cubicBezTo>
                        <a:pt x="67898" y="88451"/>
                        <a:pt x="70022" y="82923"/>
                        <a:pt x="72215" y="77422"/>
                      </a:cubicBezTo>
                      <a:cubicBezTo>
                        <a:pt x="75400" y="69403"/>
                        <a:pt x="78707" y="61428"/>
                        <a:pt x="81866" y="53392"/>
                      </a:cubicBezTo>
                      <a:cubicBezTo>
                        <a:pt x="84349" y="47005"/>
                        <a:pt x="86621" y="40539"/>
                        <a:pt x="88999" y="34090"/>
                      </a:cubicBezTo>
                      <a:cubicBezTo>
                        <a:pt x="91210" y="28141"/>
                        <a:pt x="93491" y="22211"/>
                        <a:pt x="95640" y="16245"/>
                      </a:cubicBezTo>
                      <a:cubicBezTo>
                        <a:pt x="96640" y="13483"/>
                        <a:pt x="97487" y="10668"/>
                        <a:pt x="98176" y="7813"/>
                      </a:cubicBezTo>
                      <a:cubicBezTo>
                        <a:pt x="98869" y="4935"/>
                        <a:pt x="98027" y="3734"/>
                        <a:pt x="95166" y="3058"/>
                      </a:cubicBezTo>
                      <a:cubicBezTo>
                        <a:pt x="93614" y="2689"/>
                        <a:pt x="91999" y="2575"/>
                        <a:pt x="90420" y="2277"/>
                      </a:cubicBezTo>
                      <a:cubicBezTo>
                        <a:pt x="89773" y="2129"/>
                        <a:pt x="89215" y="1723"/>
                        <a:pt x="88876" y="1154"/>
                      </a:cubicBezTo>
                      <a:cubicBezTo>
                        <a:pt x="89447" y="768"/>
                        <a:pt x="90074" y="472"/>
                        <a:pt x="90736" y="277"/>
                      </a:cubicBezTo>
                      <a:cubicBezTo>
                        <a:pt x="92334" y="95"/>
                        <a:pt x="93944" y="28"/>
                        <a:pt x="95553" y="75"/>
                      </a:cubicBezTo>
                      <a:cubicBezTo>
                        <a:pt x="99615" y="180"/>
                        <a:pt x="103677" y="479"/>
                        <a:pt x="107739" y="514"/>
                      </a:cubicBezTo>
                      <a:cubicBezTo>
                        <a:pt x="110696" y="514"/>
                        <a:pt x="113661" y="198"/>
                        <a:pt x="116618" y="101"/>
                      </a:cubicBezTo>
                      <a:cubicBezTo>
                        <a:pt x="118372" y="40"/>
                        <a:pt x="120127" y="-311"/>
                        <a:pt x="121715" y="794"/>
                      </a:cubicBezTo>
                      <a:cubicBezTo>
                        <a:pt x="121715" y="1874"/>
                        <a:pt x="121083" y="2119"/>
                        <a:pt x="120259" y="2312"/>
                      </a:cubicBezTo>
                      <a:cubicBezTo>
                        <a:pt x="118294" y="2751"/>
                        <a:pt x="116328" y="3242"/>
                        <a:pt x="114398" y="3821"/>
                      </a:cubicBezTo>
                      <a:cubicBezTo>
                        <a:pt x="112178" y="4479"/>
                        <a:pt x="110713" y="6050"/>
                        <a:pt x="109467" y="7962"/>
                      </a:cubicBezTo>
                      <a:cubicBezTo>
                        <a:pt x="105642" y="13841"/>
                        <a:pt x="103642" y="20535"/>
                        <a:pt x="100817" y="26861"/>
                      </a:cubicBezTo>
                      <a:cubicBezTo>
                        <a:pt x="98509" y="32037"/>
                        <a:pt x="96430" y="37292"/>
                        <a:pt x="94245" y="42539"/>
                      </a:cubicBezTo>
                      <a:cubicBezTo>
                        <a:pt x="92648" y="46452"/>
                        <a:pt x="91157" y="50435"/>
                        <a:pt x="89569" y="54331"/>
                      </a:cubicBezTo>
                      <a:cubicBezTo>
                        <a:pt x="87981" y="58226"/>
                        <a:pt x="86288" y="62323"/>
                        <a:pt x="84612" y="66306"/>
                      </a:cubicBezTo>
                      <a:cubicBezTo>
                        <a:pt x="81761" y="73088"/>
                        <a:pt x="78909" y="79879"/>
                        <a:pt x="76005" y="86643"/>
                      </a:cubicBezTo>
                      <a:cubicBezTo>
                        <a:pt x="73777" y="91846"/>
                        <a:pt x="71478" y="97023"/>
                        <a:pt x="69197" y="102208"/>
                      </a:cubicBezTo>
                      <a:cubicBezTo>
                        <a:pt x="67530" y="106009"/>
                        <a:pt x="65848" y="109797"/>
                        <a:pt x="64152" y="113569"/>
                      </a:cubicBezTo>
                      <a:cubicBezTo>
                        <a:pt x="63731" y="114499"/>
                        <a:pt x="63275" y="115421"/>
                        <a:pt x="62792" y="116307"/>
                      </a:cubicBezTo>
                      <a:cubicBezTo>
                        <a:pt x="61748" y="118158"/>
                        <a:pt x="60502" y="118272"/>
                        <a:pt x="59388" y="116491"/>
                      </a:cubicBezTo>
                      <a:cubicBezTo>
                        <a:pt x="58362" y="114842"/>
                        <a:pt x="57482" y="113107"/>
                        <a:pt x="56756" y="111306"/>
                      </a:cubicBezTo>
                      <a:cubicBezTo>
                        <a:pt x="54203" y="104945"/>
                        <a:pt x="51773" y="98532"/>
                        <a:pt x="49237" y="92162"/>
                      </a:cubicBezTo>
                      <a:cubicBezTo>
                        <a:pt x="47272" y="87214"/>
                        <a:pt x="45166" y="82318"/>
                        <a:pt x="43192" y="77379"/>
                      </a:cubicBezTo>
                      <a:cubicBezTo>
                        <a:pt x="41095" y="72114"/>
                        <a:pt x="39121" y="66798"/>
                        <a:pt x="37051" y="61525"/>
                      </a:cubicBezTo>
                      <a:cubicBezTo>
                        <a:pt x="34980" y="56252"/>
                        <a:pt x="32725" y="51067"/>
                        <a:pt x="30628" y="45803"/>
                      </a:cubicBezTo>
                      <a:cubicBezTo>
                        <a:pt x="28725" y="41004"/>
                        <a:pt x="26987" y="36152"/>
                        <a:pt x="25066" y="31335"/>
                      </a:cubicBezTo>
                      <a:cubicBezTo>
                        <a:pt x="23373" y="27106"/>
                        <a:pt x="21557" y="22930"/>
                        <a:pt x="19802" y="18719"/>
                      </a:cubicBezTo>
                      <a:cubicBezTo>
                        <a:pt x="18925" y="16683"/>
                        <a:pt x="18135" y="14630"/>
                        <a:pt x="17433" y="12577"/>
                      </a:cubicBezTo>
                      <a:cubicBezTo>
                        <a:pt x="15582" y="7050"/>
                        <a:pt x="11792" y="3909"/>
                        <a:pt x="6027" y="3049"/>
                      </a:cubicBezTo>
                      <a:cubicBezTo>
                        <a:pt x="4606" y="2839"/>
                        <a:pt x="3185" y="2593"/>
                        <a:pt x="1781" y="2295"/>
                      </a:cubicBezTo>
                      <a:cubicBezTo>
                        <a:pt x="1159" y="2067"/>
                        <a:pt x="562" y="1776"/>
                        <a:pt x="0" y="142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12FE455E-62FD-C0F7-DDC2-ACD344451C7A}"/>
                    </a:ext>
                  </a:extLst>
                </p:cNvPr>
                <p:cNvSpPr/>
                <p:nvPr/>
              </p:nvSpPr>
              <p:spPr>
                <a:xfrm>
                  <a:off x="1916938" y="1274617"/>
                  <a:ext cx="121030" cy="117420"/>
                </a:xfrm>
                <a:custGeom>
                  <a:avLst/>
                  <a:gdLst>
                    <a:gd name="connsiteX0" fmla="*/ 39612 w 121030"/>
                    <a:gd name="connsiteY0" fmla="*/ 2084 h 117420"/>
                    <a:gd name="connsiteX1" fmla="*/ 37366 w 121030"/>
                    <a:gd name="connsiteY1" fmla="*/ 2610 h 117420"/>
                    <a:gd name="connsiteX2" fmla="*/ 33094 w 121030"/>
                    <a:gd name="connsiteY2" fmla="*/ 3119 h 117420"/>
                    <a:gd name="connsiteX3" fmla="*/ 30690 w 121030"/>
                    <a:gd name="connsiteY3" fmla="*/ 6909 h 117420"/>
                    <a:gd name="connsiteX4" fmla="*/ 31646 w 121030"/>
                    <a:gd name="connsiteY4" fmla="*/ 10594 h 117420"/>
                    <a:gd name="connsiteX5" fmla="*/ 40595 w 121030"/>
                    <a:gd name="connsiteY5" fmla="*/ 34090 h 117420"/>
                    <a:gd name="connsiteX6" fmla="*/ 42613 w 121030"/>
                    <a:gd name="connsiteY6" fmla="*/ 40091 h 117420"/>
                    <a:gd name="connsiteX7" fmla="*/ 47702 w 121030"/>
                    <a:gd name="connsiteY7" fmla="*/ 53374 h 117420"/>
                    <a:gd name="connsiteX8" fmla="*/ 50334 w 121030"/>
                    <a:gd name="connsiteY8" fmla="*/ 60507 h 117420"/>
                    <a:gd name="connsiteX9" fmla="*/ 56247 w 121030"/>
                    <a:gd name="connsiteY9" fmla="*/ 75931 h 117420"/>
                    <a:gd name="connsiteX10" fmla="*/ 58546 w 121030"/>
                    <a:gd name="connsiteY10" fmla="*/ 82371 h 117420"/>
                    <a:gd name="connsiteX11" fmla="*/ 63898 w 121030"/>
                    <a:gd name="connsiteY11" fmla="*/ 96198 h 117420"/>
                    <a:gd name="connsiteX12" fmla="*/ 64599 w 121030"/>
                    <a:gd name="connsiteY12" fmla="*/ 94820 h 117420"/>
                    <a:gd name="connsiteX13" fmla="*/ 76882 w 121030"/>
                    <a:gd name="connsiteY13" fmla="*/ 64209 h 117420"/>
                    <a:gd name="connsiteX14" fmla="*/ 86814 w 121030"/>
                    <a:gd name="connsiteY14" fmla="*/ 38055 h 117420"/>
                    <a:gd name="connsiteX15" fmla="*/ 95974 w 121030"/>
                    <a:gd name="connsiteY15" fmla="*/ 13016 h 117420"/>
                    <a:gd name="connsiteX16" fmla="*/ 97544 w 121030"/>
                    <a:gd name="connsiteY16" fmla="*/ 6874 h 117420"/>
                    <a:gd name="connsiteX17" fmla="*/ 95505 w 121030"/>
                    <a:gd name="connsiteY17" fmla="*/ 2998 h 117420"/>
                    <a:gd name="connsiteX18" fmla="*/ 94780 w 121030"/>
                    <a:gd name="connsiteY18" fmla="*/ 2865 h 117420"/>
                    <a:gd name="connsiteX19" fmla="*/ 90473 w 121030"/>
                    <a:gd name="connsiteY19" fmla="*/ 2558 h 117420"/>
                    <a:gd name="connsiteX20" fmla="*/ 88490 w 121030"/>
                    <a:gd name="connsiteY20" fmla="*/ 461 h 117420"/>
                    <a:gd name="connsiteX21" fmla="*/ 92412 w 121030"/>
                    <a:gd name="connsiteY21" fmla="*/ 40 h 117420"/>
                    <a:gd name="connsiteX22" fmla="*/ 102062 w 121030"/>
                    <a:gd name="connsiteY22" fmla="*/ 215 h 117420"/>
                    <a:gd name="connsiteX23" fmla="*/ 117583 w 121030"/>
                    <a:gd name="connsiteY23" fmla="*/ 31 h 117420"/>
                    <a:gd name="connsiteX24" fmla="*/ 121031 w 121030"/>
                    <a:gd name="connsiteY24" fmla="*/ 452 h 117420"/>
                    <a:gd name="connsiteX25" fmla="*/ 119101 w 121030"/>
                    <a:gd name="connsiteY25" fmla="*/ 2575 h 117420"/>
                    <a:gd name="connsiteX26" fmla="*/ 114609 w 121030"/>
                    <a:gd name="connsiteY26" fmla="*/ 3242 h 117420"/>
                    <a:gd name="connsiteX27" fmla="*/ 108467 w 121030"/>
                    <a:gd name="connsiteY27" fmla="*/ 8225 h 117420"/>
                    <a:gd name="connsiteX28" fmla="*/ 100246 w 121030"/>
                    <a:gd name="connsiteY28" fmla="*/ 26501 h 117420"/>
                    <a:gd name="connsiteX29" fmla="*/ 92631 w 121030"/>
                    <a:gd name="connsiteY29" fmla="*/ 44776 h 117420"/>
                    <a:gd name="connsiteX30" fmla="*/ 90622 w 121030"/>
                    <a:gd name="connsiteY30" fmla="*/ 50040 h 117420"/>
                    <a:gd name="connsiteX31" fmla="*/ 85068 w 121030"/>
                    <a:gd name="connsiteY31" fmla="*/ 63113 h 117420"/>
                    <a:gd name="connsiteX32" fmla="*/ 73759 w 121030"/>
                    <a:gd name="connsiteY32" fmla="*/ 90311 h 117420"/>
                    <a:gd name="connsiteX33" fmla="*/ 62450 w 121030"/>
                    <a:gd name="connsiteY33" fmla="*/ 115578 h 117420"/>
                    <a:gd name="connsiteX34" fmla="*/ 60309 w 121030"/>
                    <a:gd name="connsiteY34" fmla="*/ 117377 h 117420"/>
                    <a:gd name="connsiteX35" fmla="*/ 58142 w 121030"/>
                    <a:gd name="connsiteY35" fmla="*/ 115526 h 117420"/>
                    <a:gd name="connsiteX36" fmla="*/ 53115 w 121030"/>
                    <a:gd name="connsiteY36" fmla="*/ 104120 h 117420"/>
                    <a:gd name="connsiteX37" fmla="*/ 44964 w 121030"/>
                    <a:gd name="connsiteY37" fmla="*/ 83327 h 117420"/>
                    <a:gd name="connsiteX38" fmla="*/ 36919 w 121030"/>
                    <a:gd name="connsiteY38" fmla="*/ 62771 h 117420"/>
                    <a:gd name="connsiteX39" fmla="*/ 30778 w 121030"/>
                    <a:gd name="connsiteY39" fmla="*/ 47715 h 117420"/>
                    <a:gd name="connsiteX40" fmla="*/ 28189 w 121030"/>
                    <a:gd name="connsiteY40" fmla="*/ 41091 h 117420"/>
                    <a:gd name="connsiteX41" fmla="*/ 17486 w 121030"/>
                    <a:gd name="connsiteY41" fmla="*/ 14481 h 117420"/>
                    <a:gd name="connsiteX42" fmla="*/ 14968 w 121030"/>
                    <a:gd name="connsiteY42" fmla="*/ 8708 h 117420"/>
                    <a:gd name="connsiteX43" fmla="*/ 7589 w 121030"/>
                    <a:gd name="connsiteY43" fmla="*/ 3356 h 117420"/>
                    <a:gd name="connsiteX44" fmla="*/ 1298 w 121030"/>
                    <a:gd name="connsiteY44" fmla="*/ 2479 h 117420"/>
                    <a:gd name="connsiteX45" fmla="*/ 0 w 121030"/>
                    <a:gd name="connsiteY45" fmla="*/ 1505 h 117420"/>
                    <a:gd name="connsiteX46" fmla="*/ 1167 w 121030"/>
                    <a:gd name="connsiteY46" fmla="*/ 101 h 117420"/>
                    <a:gd name="connsiteX47" fmla="*/ 1913 w 121030"/>
                    <a:gd name="connsiteY47" fmla="*/ 13 h 117420"/>
                    <a:gd name="connsiteX48" fmla="*/ 12344 w 121030"/>
                    <a:gd name="connsiteY48" fmla="*/ 101 h 117420"/>
                    <a:gd name="connsiteX49" fmla="*/ 28882 w 121030"/>
                    <a:gd name="connsiteY49" fmla="*/ 101 h 117420"/>
                    <a:gd name="connsiteX50" fmla="*/ 37524 w 121030"/>
                    <a:gd name="connsiteY50" fmla="*/ 241 h 117420"/>
                    <a:gd name="connsiteX51" fmla="*/ 39656 w 121030"/>
                    <a:gd name="connsiteY51" fmla="*/ 1119 h 11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21030" h="117420">
                      <a:moveTo>
                        <a:pt x="39612" y="2084"/>
                      </a:moveTo>
                      <a:cubicBezTo>
                        <a:pt x="38867" y="2259"/>
                        <a:pt x="38130" y="2505"/>
                        <a:pt x="37366" y="2610"/>
                      </a:cubicBezTo>
                      <a:cubicBezTo>
                        <a:pt x="35945" y="2812"/>
                        <a:pt x="34480" y="2786"/>
                        <a:pt x="33094" y="3119"/>
                      </a:cubicBezTo>
                      <a:cubicBezTo>
                        <a:pt x="31102" y="3584"/>
                        <a:pt x="30313" y="4874"/>
                        <a:pt x="30690" y="6909"/>
                      </a:cubicBezTo>
                      <a:cubicBezTo>
                        <a:pt x="30902" y="8163"/>
                        <a:pt x="31221" y="9396"/>
                        <a:pt x="31646" y="10594"/>
                      </a:cubicBezTo>
                      <a:cubicBezTo>
                        <a:pt x="34603" y="18438"/>
                        <a:pt x="37630" y="26246"/>
                        <a:pt x="40595" y="34090"/>
                      </a:cubicBezTo>
                      <a:cubicBezTo>
                        <a:pt x="41341" y="36064"/>
                        <a:pt x="41867" y="38117"/>
                        <a:pt x="42613" y="40091"/>
                      </a:cubicBezTo>
                      <a:cubicBezTo>
                        <a:pt x="44280" y="44530"/>
                        <a:pt x="46017" y="48943"/>
                        <a:pt x="47702" y="53374"/>
                      </a:cubicBezTo>
                      <a:cubicBezTo>
                        <a:pt x="48579" y="55734"/>
                        <a:pt x="49456" y="58138"/>
                        <a:pt x="50334" y="60507"/>
                      </a:cubicBezTo>
                      <a:cubicBezTo>
                        <a:pt x="52290" y="65648"/>
                        <a:pt x="54291" y="70781"/>
                        <a:pt x="56247" y="75931"/>
                      </a:cubicBezTo>
                      <a:cubicBezTo>
                        <a:pt x="57054" y="78063"/>
                        <a:pt x="57730" y="80239"/>
                        <a:pt x="58546" y="82371"/>
                      </a:cubicBezTo>
                      <a:cubicBezTo>
                        <a:pt x="60257" y="86871"/>
                        <a:pt x="62055" y="91355"/>
                        <a:pt x="63898" y="96198"/>
                      </a:cubicBezTo>
                      <a:cubicBezTo>
                        <a:pt x="64213" y="95575"/>
                        <a:pt x="64442" y="95215"/>
                        <a:pt x="64599" y="94820"/>
                      </a:cubicBezTo>
                      <a:cubicBezTo>
                        <a:pt x="68714" y="84617"/>
                        <a:pt x="72873" y="74439"/>
                        <a:pt x="76882" y="64209"/>
                      </a:cubicBezTo>
                      <a:cubicBezTo>
                        <a:pt x="80269" y="55506"/>
                        <a:pt x="83550" y="46829"/>
                        <a:pt x="86814" y="38055"/>
                      </a:cubicBezTo>
                      <a:cubicBezTo>
                        <a:pt x="89926" y="29732"/>
                        <a:pt x="92979" y="21386"/>
                        <a:pt x="95974" y="13016"/>
                      </a:cubicBezTo>
                      <a:cubicBezTo>
                        <a:pt x="96645" y="11009"/>
                        <a:pt x="97169" y="8957"/>
                        <a:pt x="97544" y="6874"/>
                      </a:cubicBezTo>
                      <a:cubicBezTo>
                        <a:pt x="98051" y="5241"/>
                        <a:pt x="97139" y="3505"/>
                        <a:pt x="95505" y="2998"/>
                      </a:cubicBezTo>
                      <a:cubicBezTo>
                        <a:pt x="95270" y="2925"/>
                        <a:pt x="95026" y="2880"/>
                        <a:pt x="94780" y="2865"/>
                      </a:cubicBezTo>
                      <a:cubicBezTo>
                        <a:pt x="93352" y="2674"/>
                        <a:pt x="91913" y="2572"/>
                        <a:pt x="90473" y="2558"/>
                      </a:cubicBezTo>
                      <a:cubicBezTo>
                        <a:pt x="89323" y="2558"/>
                        <a:pt x="88534" y="2119"/>
                        <a:pt x="88490" y="461"/>
                      </a:cubicBezTo>
                      <a:cubicBezTo>
                        <a:pt x="89788" y="246"/>
                        <a:pt x="91097" y="105"/>
                        <a:pt x="92412" y="40"/>
                      </a:cubicBezTo>
                      <a:cubicBezTo>
                        <a:pt x="95631" y="40"/>
                        <a:pt x="98851" y="224"/>
                        <a:pt x="102062" y="215"/>
                      </a:cubicBezTo>
                      <a:cubicBezTo>
                        <a:pt x="107239" y="215"/>
                        <a:pt x="112406" y="57"/>
                        <a:pt x="117583" y="31"/>
                      </a:cubicBezTo>
                      <a:cubicBezTo>
                        <a:pt x="118740" y="96"/>
                        <a:pt x="119892" y="237"/>
                        <a:pt x="121031" y="452"/>
                      </a:cubicBezTo>
                      <a:cubicBezTo>
                        <a:pt x="121031" y="2084"/>
                        <a:pt x="120268" y="2470"/>
                        <a:pt x="119101" y="2575"/>
                      </a:cubicBezTo>
                      <a:cubicBezTo>
                        <a:pt x="117592" y="2714"/>
                        <a:pt x="116092" y="2937"/>
                        <a:pt x="114609" y="3242"/>
                      </a:cubicBezTo>
                      <a:cubicBezTo>
                        <a:pt x="111713" y="3821"/>
                        <a:pt x="109941" y="5874"/>
                        <a:pt x="108467" y="8225"/>
                      </a:cubicBezTo>
                      <a:cubicBezTo>
                        <a:pt x="104958" y="13972"/>
                        <a:pt x="102861" y="20350"/>
                        <a:pt x="100246" y="26501"/>
                      </a:cubicBezTo>
                      <a:cubicBezTo>
                        <a:pt x="97632" y="32651"/>
                        <a:pt x="95149" y="38678"/>
                        <a:pt x="92631" y="44776"/>
                      </a:cubicBezTo>
                      <a:cubicBezTo>
                        <a:pt x="91920" y="46531"/>
                        <a:pt x="91341" y="48285"/>
                        <a:pt x="90622" y="50040"/>
                      </a:cubicBezTo>
                      <a:cubicBezTo>
                        <a:pt x="88797" y="54427"/>
                        <a:pt x="86893" y="58743"/>
                        <a:pt x="85068" y="63113"/>
                      </a:cubicBezTo>
                      <a:cubicBezTo>
                        <a:pt x="81296" y="72176"/>
                        <a:pt x="77637" y="81291"/>
                        <a:pt x="73759" y="90311"/>
                      </a:cubicBezTo>
                      <a:cubicBezTo>
                        <a:pt x="70109" y="98786"/>
                        <a:pt x="66240" y="107156"/>
                        <a:pt x="62450" y="115578"/>
                      </a:cubicBezTo>
                      <a:cubicBezTo>
                        <a:pt x="62029" y="116517"/>
                        <a:pt x="61441" y="117658"/>
                        <a:pt x="60309" y="117377"/>
                      </a:cubicBezTo>
                      <a:cubicBezTo>
                        <a:pt x="59370" y="117072"/>
                        <a:pt x="58591" y="116406"/>
                        <a:pt x="58142" y="115526"/>
                      </a:cubicBezTo>
                      <a:cubicBezTo>
                        <a:pt x="56387" y="111779"/>
                        <a:pt x="54633" y="107981"/>
                        <a:pt x="53115" y="104120"/>
                      </a:cubicBezTo>
                      <a:cubicBezTo>
                        <a:pt x="50334" y="97215"/>
                        <a:pt x="47675" y="90258"/>
                        <a:pt x="44964" y="83327"/>
                      </a:cubicBezTo>
                      <a:cubicBezTo>
                        <a:pt x="42253" y="76396"/>
                        <a:pt x="39612" y="69640"/>
                        <a:pt x="36919" y="62771"/>
                      </a:cubicBezTo>
                      <a:cubicBezTo>
                        <a:pt x="34919" y="57734"/>
                        <a:pt x="32822" y="52742"/>
                        <a:pt x="30778" y="47715"/>
                      </a:cubicBezTo>
                      <a:cubicBezTo>
                        <a:pt x="29900" y="45522"/>
                        <a:pt x="29075" y="43328"/>
                        <a:pt x="28189" y="41091"/>
                      </a:cubicBezTo>
                      <a:cubicBezTo>
                        <a:pt x="24633" y="32218"/>
                        <a:pt x="21065" y="23348"/>
                        <a:pt x="17486" y="14481"/>
                      </a:cubicBezTo>
                      <a:cubicBezTo>
                        <a:pt x="16757" y="12510"/>
                        <a:pt x="15916" y="10583"/>
                        <a:pt x="14968" y="8708"/>
                      </a:cubicBezTo>
                      <a:cubicBezTo>
                        <a:pt x="13418" y="5923"/>
                        <a:pt x="10718" y="3964"/>
                        <a:pt x="7589" y="3356"/>
                      </a:cubicBezTo>
                      <a:cubicBezTo>
                        <a:pt x="5536" y="2891"/>
                        <a:pt x="3387" y="2865"/>
                        <a:pt x="1298" y="2479"/>
                      </a:cubicBezTo>
                      <a:cubicBezTo>
                        <a:pt x="825" y="2400"/>
                        <a:pt x="421" y="1838"/>
                        <a:pt x="0" y="1505"/>
                      </a:cubicBezTo>
                      <a:cubicBezTo>
                        <a:pt x="362" y="1016"/>
                        <a:pt x="752" y="547"/>
                        <a:pt x="1167" y="101"/>
                      </a:cubicBezTo>
                      <a:cubicBezTo>
                        <a:pt x="1307" y="-39"/>
                        <a:pt x="1658" y="5"/>
                        <a:pt x="1913" y="13"/>
                      </a:cubicBezTo>
                      <a:cubicBezTo>
                        <a:pt x="5422" y="13"/>
                        <a:pt x="8870" y="101"/>
                        <a:pt x="12344" y="101"/>
                      </a:cubicBezTo>
                      <a:cubicBezTo>
                        <a:pt x="17863" y="101"/>
                        <a:pt x="23373" y="101"/>
                        <a:pt x="28882" y="101"/>
                      </a:cubicBezTo>
                      <a:cubicBezTo>
                        <a:pt x="31769" y="101"/>
                        <a:pt x="34647" y="101"/>
                        <a:pt x="37524" y="241"/>
                      </a:cubicBezTo>
                      <a:cubicBezTo>
                        <a:pt x="38279" y="414"/>
                        <a:pt x="38999" y="710"/>
                        <a:pt x="39656" y="11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FCECBD85-D5DA-433F-64B1-2C2ADCD21509}"/>
                    </a:ext>
                  </a:extLst>
                </p:cNvPr>
                <p:cNvSpPr/>
                <p:nvPr/>
              </p:nvSpPr>
              <p:spPr>
                <a:xfrm>
                  <a:off x="1964228" y="1445393"/>
                  <a:ext cx="109118" cy="89689"/>
                </a:xfrm>
                <a:custGeom>
                  <a:avLst/>
                  <a:gdLst>
                    <a:gd name="connsiteX0" fmla="*/ 1772 w 109118"/>
                    <a:gd name="connsiteY0" fmla="*/ 87582 h 89689"/>
                    <a:gd name="connsiteX1" fmla="*/ 3869 w 109118"/>
                    <a:gd name="connsiteY1" fmla="*/ 86705 h 89689"/>
                    <a:gd name="connsiteX2" fmla="*/ 7379 w 109118"/>
                    <a:gd name="connsiteY2" fmla="*/ 86275 h 89689"/>
                    <a:gd name="connsiteX3" fmla="*/ 10748 w 109118"/>
                    <a:gd name="connsiteY3" fmla="*/ 83310 h 89689"/>
                    <a:gd name="connsiteX4" fmla="*/ 12379 w 109118"/>
                    <a:gd name="connsiteY4" fmla="*/ 70632 h 89689"/>
                    <a:gd name="connsiteX5" fmla="*/ 12379 w 109118"/>
                    <a:gd name="connsiteY5" fmla="*/ 14095 h 89689"/>
                    <a:gd name="connsiteX6" fmla="*/ 11739 w 109118"/>
                    <a:gd name="connsiteY6" fmla="*/ 6918 h 89689"/>
                    <a:gd name="connsiteX7" fmla="*/ 7808 w 109118"/>
                    <a:gd name="connsiteY7" fmla="*/ 2812 h 89689"/>
                    <a:gd name="connsiteX8" fmla="*/ 2808 w 109118"/>
                    <a:gd name="connsiteY8" fmla="*/ 2119 h 89689"/>
                    <a:gd name="connsiteX9" fmla="*/ 0 w 109118"/>
                    <a:gd name="connsiteY9" fmla="*/ 408 h 89689"/>
                    <a:gd name="connsiteX10" fmla="*/ 2132 w 109118"/>
                    <a:gd name="connsiteY10" fmla="*/ 57 h 89689"/>
                    <a:gd name="connsiteX11" fmla="*/ 36744 w 109118"/>
                    <a:gd name="connsiteY11" fmla="*/ 136 h 89689"/>
                    <a:gd name="connsiteX12" fmla="*/ 65889 w 109118"/>
                    <a:gd name="connsiteY12" fmla="*/ 1356 h 89689"/>
                    <a:gd name="connsiteX13" fmla="*/ 80427 w 109118"/>
                    <a:gd name="connsiteY13" fmla="*/ 4918 h 89689"/>
                    <a:gd name="connsiteX14" fmla="*/ 99729 w 109118"/>
                    <a:gd name="connsiteY14" fmla="*/ 17894 h 89689"/>
                    <a:gd name="connsiteX15" fmla="*/ 105124 w 109118"/>
                    <a:gd name="connsiteY15" fmla="*/ 26132 h 89689"/>
                    <a:gd name="connsiteX16" fmla="*/ 108853 w 109118"/>
                    <a:gd name="connsiteY16" fmla="*/ 37626 h 89689"/>
                    <a:gd name="connsiteX17" fmla="*/ 107353 w 109118"/>
                    <a:gd name="connsiteY17" fmla="*/ 56164 h 89689"/>
                    <a:gd name="connsiteX18" fmla="*/ 97211 w 109118"/>
                    <a:gd name="connsiteY18" fmla="*/ 72930 h 89689"/>
                    <a:gd name="connsiteX19" fmla="*/ 88507 w 109118"/>
                    <a:gd name="connsiteY19" fmla="*/ 80230 h 89689"/>
                    <a:gd name="connsiteX20" fmla="*/ 71443 w 109118"/>
                    <a:gd name="connsiteY20" fmla="*/ 87249 h 89689"/>
                    <a:gd name="connsiteX21" fmla="*/ 45728 w 109118"/>
                    <a:gd name="connsiteY21" fmla="*/ 89626 h 89689"/>
                    <a:gd name="connsiteX22" fmla="*/ 23653 w 109118"/>
                    <a:gd name="connsiteY22" fmla="*/ 88679 h 89689"/>
                    <a:gd name="connsiteX23" fmla="*/ 5571 w 109118"/>
                    <a:gd name="connsiteY23" fmla="*/ 88626 h 89689"/>
                    <a:gd name="connsiteX24" fmla="*/ 3290 w 109118"/>
                    <a:gd name="connsiteY24" fmla="*/ 88547 h 89689"/>
                    <a:gd name="connsiteX25" fmla="*/ 1772 w 109118"/>
                    <a:gd name="connsiteY25" fmla="*/ 87582 h 89689"/>
                    <a:gd name="connsiteX26" fmla="*/ 24469 w 109118"/>
                    <a:gd name="connsiteY26" fmla="*/ 39670 h 89689"/>
                    <a:gd name="connsiteX27" fmla="*/ 24636 w 109118"/>
                    <a:gd name="connsiteY27" fmla="*/ 39670 h 89689"/>
                    <a:gd name="connsiteX28" fmla="*/ 24680 w 109118"/>
                    <a:gd name="connsiteY28" fmla="*/ 70193 h 89689"/>
                    <a:gd name="connsiteX29" fmla="*/ 25908 w 109118"/>
                    <a:gd name="connsiteY29" fmla="*/ 78967 h 89689"/>
                    <a:gd name="connsiteX30" fmla="*/ 28216 w 109118"/>
                    <a:gd name="connsiteY30" fmla="*/ 82134 h 89689"/>
                    <a:gd name="connsiteX31" fmla="*/ 33348 w 109118"/>
                    <a:gd name="connsiteY31" fmla="*/ 84248 h 89689"/>
                    <a:gd name="connsiteX32" fmla="*/ 57914 w 109118"/>
                    <a:gd name="connsiteY32" fmla="*/ 85196 h 89689"/>
                    <a:gd name="connsiteX33" fmla="*/ 78593 w 109118"/>
                    <a:gd name="connsiteY33" fmla="*/ 80370 h 89689"/>
                    <a:gd name="connsiteX34" fmla="*/ 86840 w 109118"/>
                    <a:gd name="connsiteY34" fmla="*/ 76528 h 89689"/>
                    <a:gd name="connsiteX35" fmla="*/ 100378 w 109118"/>
                    <a:gd name="connsiteY35" fmla="*/ 53988 h 89689"/>
                    <a:gd name="connsiteX36" fmla="*/ 100843 w 109118"/>
                    <a:gd name="connsiteY36" fmla="*/ 50216 h 89689"/>
                    <a:gd name="connsiteX37" fmla="*/ 100299 w 109118"/>
                    <a:gd name="connsiteY37" fmla="*/ 39951 h 89689"/>
                    <a:gd name="connsiteX38" fmla="*/ 97728 w 109118"/>
                    <a:gd name="connsiteY38" fmla="*/ 31335 h 89689"/>
                    <a:gd name="connsiteX39" fmla="*/ 89832 w 109118"/>
                    <a:gd name="connsiteY39" fmla="*/ 20263 h 89689"/>
                    <a:gd name="connsiteX40" fmla="*/ 74426 w 109118"/>
                    <a:gd name="connsiteY40" fmla="*/ 9919 h 89689"/>
                    <a:gd name="connsiteX41" fmla="*/ 57475 w 109118"/>
                    <a:gd name="connsiteY41" fmla="*/ 5646 h 89689"/>
                    <a:gd name="connsiteX42" fmla="*/ 46359 w 109118"/>
                    <a:gd name="connsiteY42" fmla="*/ 4707 h 89689"/>
                    <a:gd name="connsiteX43" fmla="*/ 28102 w 109118"/>
                    <a:gd name="connsiteY43" fmla="*/ 4760 h 89689"/>
                    <a:gd name="connsiteX44" fmla="*/ 24671 w 109118"/>
                    <a:gd name="connsiteY44" fmla="*/ 8410 h 89689"/>
                    <a:gd name="connsiteX45" fmla="*/ 24478 w 109118"/>
                    <a:gd name="connsiteY45" fmla="*/ 17043 h 89689"/>
                    <a:gd name="connsiteX46" fmla="*/ 24469 w 109118"/>
                    <a:gd name="connsiteY46" fmla="*/ 39670 h 8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09118" h="89689">
                      <a:moveTo>
                        <a:pt x="1772" y="87582"/>
                      </a:moveTo>
                      <a:cubicBezTo>
                        <a:pt x="2445" y="87231"/>
                        <a:pt x="3147" y="86937"/>
                        <a:pt x="3869" y="86705"/>
                      </a:cubicBezTo>
                      <a:cubicBezTo>
                        <a:pt x="5036" y="86494"/>
                        <a:pt x="6220" y="86424"/>
                        <a:pt x="7379" y="86275"/>
                      </a:cubicBezTo>
                      <a:cubicBezTo>
                        <a:pt x="9046" y="86170"/>
                        <a:pt x="10431" y="84950"/>
                        <a:pt x="10748" y="83310"/>
                      </a:cubicBezTo>
                      <a:cubicBezTo>
                        <a:pt x="11834" y="79171"/>
                        <a:pt x="12382" y="74910"/>
                        <a:pt x="12379" y="70632"/>
                      </a:cubicBezTo>
                      <a:cubicBezTo>
                        <a:pt x="12379" y="51786"/>
                        <a:pt x="12379" y="32906"/>
                        <a:pt x="12379" y="14095"/>
                      </a:cubicBezTo>
                      <a:cubicBezTo>
                        <a:pt x="12297" y="11693"/>
                        <a:pt x="12083" y="9297"/>
                        <a:pt x="11739" y="6918"/>
                      </a:cubicBezTo>
                      <a:cubicBezTo>
                        <a:pt x="11476" y="4585"/>
                        <a:pt x="9984" y="3304"/>
                        <a:pt x="7808" y="2812"/>
                      </a:cubicBezTo>
                      <a:cubicBezTo>
                        <a:pt x="6158" y="2475"/>
                        <a:pt x="4488" y="2244"/>
                        <a:pt x="2808" y="2119"/>
                      </a:cubicBezTo>
                      <a:cubicBezTo>
                        <a:pt x="1720" y="2014"/>
                        <a:pt x="579" y="2119"/>
                        <a:pt x="0" y="408"/>
                      </a:cubicBezTo>
                      <a:cubicBezTo>
                        <a:pt x="700" y="236"/>
                        <a:pt x="1413" y="119"/>
                        <a:pt x="2132" y="57"/>
                      </a:cubicBezTo>
                      <a:cubicBezTo>
                        <a:pt x="13669" y="57"/>
                        <a:pt x="25215" y="356"/>
                        <a:pt x="36744" y="136"/>
                      </a:cubicBezTo>
                      <a:cubicBezTo>
                        <a:pt x="46500" y="-48"/>
                        <a:pt x="56247" y="-311"/>
                        <a:pt x="65889" y="1356"/>
                      </a:cubicBezTo>
                      <a:cubicBezTo>
                        <a:pt x="70823" y="2152"/>
                        <a:pt x="75684" y="3343"/>
                        <a:pt x="80427" y="4918"/>
                      </a:cubicBezTo>
                      <a:cubicBezTo>
                        <a:pt x="87929" y="7392"/>
                        <a:pt x="94606" y="11881"/>
                        <a:pt x="99729" y="17894"/>
                      </a:cubicBezTo>
                      <a:cubicBezTo>
                        <a:pt x="101785" y="20462"/>
                        <a:pt x="103593" y="23220"/>
                        <a:pt x="105124" y="26132"/>
                      </a:cubicBezTo>
                      <a:cubicBezTo>
                        <a:pt x="107202" y="29641"/>
                        <a:pt x="108475" y="33566"/>
                        <a:pt x="108853" y="37626"/>
                      </a:cubicBezTo>
                      <a:cubicBezTo>
                        <a:pt x="109257" y="43881"/>
                        <a:pt x="109485" y="50172"/>
                        <a:pt x="107353" y="56164"/>
                      </a:cubicBezTo>
                      <a:cubicBezTo>
                        <a:pt x="105198" y="62408"/>
                        <a:pt x="101740" y="68123"/>
                        <a:pt x="97211" y="72930"/>
                      </a:cubicBezTo>
                      <a:cubicBezTo>
                        <a:pt x="94659" y="75753"/>
                        <a:pt x="91731" y="78209"/>
                        <a:pt x="88507" y="80230"/>
                      </a:cubicBezTo>
                      <a:cubicBezTo>
                        <a:pt x="83181" y="83367"/>
                        <a:pt x="77435" y="85730"/>
                        <a:pt x="71443" y="87249"/>
                      </a:cubicBezTo>
                      <a:cubicBezTo>
                        <a:pt x="62976" y="89425"/>
                        <a:pt x="54387" y="89881"/>
                        <a:pt x="45728" y="89626"/>
                      </a:cubicBezTo>
                      <a:cubicBezTo>
                        <a:pt x="38367" y="89390"/>
                        <a:pt x="31014" y="88872"/>
                        <a:pt x="23653" y="88679"/>
                      </a:cubicBezTo>
                      <a:cubicBezTo>
                        <a:pt x="17626" y="88512"/>
                        <a:pt x="11599" y="88679"/>
                        <a:pt x="5571" y="88626"/>
                      </a:cubicBezTo>
                      <a:cubicBezTo>
                        <a:pt x="4810" y="88662"/>
                        <a:pt x="4047" y="88636"/>
                        <a:pt x="3290" y="88547"/>
                      </a:cubicBezTo>
                      <a:cubicBezTo>
                        <a:pt x="2851" y="88503"/>
                        <a:pt x="2527" y="88091"/>
                        <a:pt x="1772" y="87582"/>
                      </a:cubicBezTo>
                      <a:close/>
                      <a:moveTo>
                        <a:pt x="24469" y="39670"/>
                      </a:moveTo>
                      <a:lnTo>
                        <a:pt x="24636" y="39670"/>
                      </a:lnTo>
                      <a:cubicBezTo>
                        <a:pt x="24636" y="49847"/>
                        <a:pt x="24575" y="60025"/>
                        <a:pt x="24680" y="70193"/>
                      </a:cubicBezTo>
                      <a:cubicBezTo>
                        <a:pt x="24654" y="73162"/>
                        <a:pt x="25068" y="76119"/>
                        <a:pt x="25908" y="78967"/>
                      </a:cubicBezTo>
                      <a:cubicBezTo>
                        <a:pt x="26215" y="80291"/>
                        <a:pt x="27049" y="81436"/>
                        <a:pt x="28216" y="82134"/>
                      </a:cubicBezTo>
                      <a:cubicBezTo>
                        <a:pt x="29819" y="83075"/>
                        <a:pt x="31547" y="83787"/>
                        <a:pt x="33348" y="84248"/>
                      </a:cubicBezTo>
                      <a:cubicBezTo>
                        <a:pt x="41472" y="85915"/>
                        <a:pt x="49737" y="85564"/>
                        <a:pt x="57914" y="85196"/>
                      </a:cubicBezTo>
                      <a:cubicBezTo>
                        <a:pt x="65032" y="84776"/>
                        <a:pt x="72025" y="83145"/>
                        <a:pt x="78593" y="80370"/>
                      </a:cubicBezTo>
                      <a:cubicBezTo>
                        <a:pt x="81453" y="79340"/>
                        <a:pt x="84213" y="78054"/>
                        <a:pt x="86840" y="76528"/>
                      </a:cubicBezTo>
                      <a:cubicBezTo>
                        <a:pt x="95044" y="71263"/>
                        <a:pt x="98702" y="63209"/>
                        <a:pt x="100378" y="53988"/>
                      </a:cubicBezTo>
                      <a:cubicBezTo>
                        <a:pt x="100650" y="52748"/>
                        <a:pt x="100805" y="51485"/>
                        <a:pt x="100843" y="50216"/>
                      </a:cubicBezTo>
                      <a:cubicBezTo>
                        <a:pt x="100955" y="46784"/>
                        <a:pt x="100773" y="43350"/>
                        <a:pt x="100299" y="39951"/>
                      </a:cubicBezTo>
                      <a:cubicBezTo>
                        <a:pt x="99755" y="36968"/>
                        <a:pt x="99334" y="33993"/>
                        <a:pt x="97728" y="31335"/>
                      </a:cubicBezTo>
                      <a:cubicBezTo>
                        <a:pt x="95466" y="27394"/>
                        <a:pt x="92820" y="23685"/>
                        <a:pt x="89832" y="20263"/>
                      </a:cubicBezTo>
                      <a:cubicBezTo>
                        <a:pt x="85574" y="15659"/>
                        <a:pt x="80299" y="12117"/>
                        <a:pt x="74426" y="9919"/>
                      </a:cubicBezTo>
                      <a:cubicBezTo>
                        <a:pt x="68978" y="7785"/>
                        <a:pt x="63283" y="6349"/>
                        <a:pt x="57475" y="5646"/>
                      </a:cubicBezTo>
                      <a:cubicBezTo>
                        <a:pt x="53791" y="5199"/>
                        <a:pt x="50071" y="4874"/>
                        <a:pt x="46359" y="4707"/>
                      </a:cubicBezTo>
                      <a:cubicBezTo>
                        <a:pt x="40279" y="4444"/>
                        <a:pt x="34190" y="3830"/>
                        <a:pt x="28102" y="4760"/>
                      </a:cubicBezTo>
                      <a:cubicBezTo>
                        <a:pt x="25022" y="5225"/>
                        <a:pt x="24847" y="5787"/>
                        <a:pt x="24671" y="8410"/>
                      </a:cubicBezTo>
                      <a:cubicBezTo>
                        <a:pt x="24478" y="11279"/>
                        <a:pt x="24487" y="14165"/>
                        <a:pt x="24478" y="17043"/>
                      </a:cubicBezTo>
                      <a:cubicBezTo>
                        <a:pt x="24452" y="24571"/>
                        <a:pt x="24469" y="32116"/>
                        <a:pt x="24469" y="396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2588C2EB-22E7-62BE-9432-CE2F854963C3}"/>
                    </a:ext>
                  </a:extLst>
                </p:cNvPr>
                <p:cNvSpPr/>
                <p:nvPr/>
              </p:nvSpPr>
              <p:spPr>
                <a:xfrm>
                  <a:off x="2364069" y="1303709"/>
                  <a:ext cx="111709" cy="92603"/>
                </a:xfrm>
                <a:custGeom>
                  <a:avLst/>
                  <a:gdLst>
                    <a:gd name="connsiteX0" fmla="*/ 31220 w 111709"/>
                    <a:gd name="connsiteY0" fmla="*/ 88706 h 92603"/>
                    <a:gd name="connsiteX1" fmla="*/ 29193 w 111709"/>
                    <a:gd name="connsiteY1" fmla="*/ 89163 h 92603"/>
                    <a:gd name="connsiteX2" fmla="*/ 3750 w 111709"/>
                    <a:gd name="connsiteY2" fmla="*/ 89163 h 92603"/>
                    <a:gd name="connsiteX3" fmla="*/ 1267 w 111709"/>
                    <a:gd name="connsiteY3" fmla="*/ 88662 h 92603"/>
                    <a:gd name="connsiteX4" fmla="*/ 3022 w 111709"/>
                    <a:gd name="connsiteY4" fmla="*/ 87425 h 92603"/>
                    <a:gd name="connsiteX5" fmla="*/ 5786 w 111709"/>
                    <a:gd name="connsiteY5" fmla="*/ 87039 h 92603"/>
                    <a:gd name="connsiteX6" fmla="*/ 9058 w 111709"/>
                    <a:gd name="connsiteY6" fmla="*/ 83662 h 92603"/>
                    <a:gd name="connsiteX7" fmla="*/ 10058 w 111709"/>
                    <a:gd name="connsiteY7" fmla="*/ 70545 h 92603"/>
                    <a:gd name="connsiteX8" fmla="*/ 10058 w 111709"/>
                    <a:gd name="connsiteY8" fmla="*/ 13736 h 92603"/>
                    <a:gd name="connsiteX9" fmla="*/ 9330 w 111709"/>
                    <a:gd name="connsiteY9" fmla="*/ 5691 h 92603"/>
                    <a:gd name="connsiteX10" fmla="*/ 6593 w 111709"/>
                    <a:gd name="connsiteY10" fmla="*/ 2945 h 92603"/>
                    <a:gd name="connsiteX11" fmla="*/ 2636 w 111709"/>
                    <a:gd name="connsiteY11" fmla="*/ 2068 h 92603"/>
                    <a:gd name="connsiteX12" fmla="*/ 4 w 111709"/>
                    <a:gd name="connsiteY12" fmla="*/ 1559 h 92603"/>
                    <a:gd name="connsiteX13" fmla="*/ 1206 w 111709"/>
                    <a:gd name="connsiteY13" fmla="*/ 23 h 92603"/>
                    <a:gd name="connsiteX14" fmla="*/ 3241 w 111709"/>
                    <a:gd name="connsiteY14" fmla="*/ 23 h 92603"/>
                    <a:gd name="connsiteX15" fmla="*/ 26632 w 111709"/>
                    <a:gd name="connsiteY15" fmla="*/ 23 h 92603"/>
                    <a:gd name="connsiteX16" fmla="*/ 42564 w 111709"/>
                    <a:gd name="connsiteY16" fmla="*/ 1524 h 92603"/>
                    <a:gd name="connsiteX17" fmla="*/ 55339 w 111709"/>
                    <a:gd name="connsiteY17" fmla="*/ 10043 h 92603"/>
                    <a:gd name="connsiteX18" fmla="*/ 58699 w 111709"/>
                    <a:gd name="connsiteY18" fmla="*/ 25414 h 92603"/>
                    <a:gd name="connsiteX19" fmla="*/ 53645 w 111709"/>
                    <a:gd name="connsiteY19" fmla="*/ 38574 h 92603"/>
                    <a:gd name="connsiteX20" fmla="*/ 46697 w 111709"/>
                    <a:gd name="connsiteY20" fmla="*/ 46646 h 92603"/>
                    <a:gd name="connsiteX21" fmla="*/ 45214 w 111709"/>
                    <a:gd name="connsiteY21" fmla="*/ 48278 h 92603"/>
                    <a:gd name="connsiteX22" fmla="*/ 47653 w 111709"/>
                    <a:gd name="connsiteY22" fmla="*/ 49725 h 92603"/>
                    <a:gd name="connsiteX23" fmla="*/ 59366 w 111709"/>
                    <a:gd name="connsiteY23" fmla="*/ 58894 h 92603"/>
                    <a:gd name="connsiteX24" fmla="*/ 61410 w 111709"/>
                    <a:gd name="connsiteY24" fmla="*/ 61157 h 92603"/>
                    <a:gd name="connsiteX25" fmla="*/ 69999 w 111709"/>
                    <a:gd name="connsiteY25" fmla="*/ 73958 h 92603"/>
                    <a:gd name="connsiteX26" fmla="*/ 76395 w 111709"/>
                    <a:gd name="connsiteY26" fmla="*/ 82732 h 92603"/>
                    <a:gd name="connsiteX27" fmla="*/ 78036 w 111709"/>
                    <a:gd name="connsiteY27" fmla="*/ 83898 h 92603"/>
                    <a:gd name="connsiteX28" fmla="*/ 92301 w 111709"/>
                    <a:gd name="connsiteY28" fmla="*/ 86092 h 92603"/>
                    <a:gd name="connsiteX29" fmla="*/ 101347 w 111709"/>
                    <a:gd name="connsiteY29" fmla="*/ 84864 h 92603"/>
                    <a:gd name="connsiteX30" fmla="*/ 107945 w 111709"/>
                    <a:gd name="connsiteY30" fmla="*/ 82495 h 92603"/>
                    <a:gd name="connsiteX31" fmla="*/ 111709 w 111709"/>
                    <a:gd name="connsiteY31" fmla="*/ 81021 h 92603"/>
                    <a:gd name="connsiteX32" fmla="*/ 110550 w 111709"/>
                    <a:gd name="connsiteY32" fmla="*/ 84012 h 92603"/>
                    <a:gd name="connsiteX33" fmla="*/ 101180 w 111709"/>
                    <a:gd name="connsiteY33" fmla="*/ 89935 h 92603"/>
                    <a:gd name="connsiteX34" fmla="*/ 80905 w 111709"/>
                    <a:gd name="connsiteY34" fmla="*/ 92268 h 92603"/>
                    <a:gd name="connsiteX35" fmla="*/ 59111 w 111709"/>
                    <a:gd name="connsiteY35" fmla="*/ 79617 h 92603"/>
                    <a:gd name="connsiteX36" fmla="*/ 49846 w 111709"/>
                    <a:gd name="connsiteY36" fmla="*/ 66676 h 92603"/>
                    <a:gd name="connsiteX37" fmla="*/ 39476 w 111709"/>
                    <a:gd name="connsiteY37" fmla="*/ 55323 h 92603"/>
                    <a:gd name="connsiteX38" fmla="*/ 35967 w 111709"/>
                    <a:gd name="connsiteY38" fmla="*/ 52270 h 92603"/>
                    <a:gd name="connsiteX39" fmla="*/ 33335 w 111709"/>
                    <a:gd name="connsiteY39" fmla="*/ 51559 h 92603"/>
                    <a:gd name="connsiteX40" fmla="*/ 21876 w 111709"/>
                    <a:gd name="connsiteY40" fmla="*/ 51559 h 92603"/>
                    <a:gd name="connsiteX41" fmla="*/ 19823 w 111709"/>
                    <a:gd name="connsiteY41" fmla="*/ 53665 h 92603"/>
                    <a:gd name="connsiteX42" fmla="*/ 20122 w 111709"/>
                    <a:gd name="connsiteY42" fmla="*/ 71212 h 92603"/>
                    <a:gd name="connsiteX43" fmla="*/ 20332 w 111709"/>
                    <a:gd name="connsiteY43" fmla="*/ 77546 h 92603"/>
                    <a:gd name="connsiteX44" fmla="*/ 21210 w 111709"/>
                    <a:gd name="connsiteY44" fmla="*/ 84039 h 92603"/>
                    <a:gd name="connsiteX45" fmla="*/ 24114 w 111709"/>
                    <a:gd name="connsiteY45" fmla="*/ 86864 h 92603"/>
                    <a:gd name="connsiteX46" fmla="*/ 29150 w 111709"/>
                    <a:gd name="connsiteY46" fmla="*/ 87460 h 92603"/>
                    <a:gd name="connsiteX47" fmla="*/ 31255 w 111709"/>
                    <a:gd name="connsiteY47" fmla="*/ 87917 h 92603"/>
                    <a:gd name="connsiteX48" fmla="*/ 19753 w 111709"/>
                    <a:gd name="connsiteY48" fmla="*/ 25203 h 92603"/>
                    <a:gd name="connsiteX49" fmla="*/ 19753 w 111709"/>
                    <a:gd name="connsiteY49" fmla="*/ 42514 h 92603"/>
                    <a:gd name="connsiteX50" fmla="*/ 23184 w 111709"/>
                    <a:gd name="connsiteY50" fmla="*/ 46830 h 92603"/>
                    <a:gd name="connsiteX51" fmla="*/ 36590 w 111709"/>
                    <a:gd name="connsiteY51" fmla="*/ 47357 h 92603"/>
                    <a:gd name="connsiteX52" fmla="*/ 45626 w 111709"/>
                    <a:gd name="connsiteY52" fmla="*/ 41215 h 92603"/>
                    <a:gd name="connsiteX53" fmla="*/ 48750 w 111709"/>
                    <a:gd name="connsiteY53" fmla="*/ 28809 h 92603"/>
                    <a:gd name="connsiteX54" fmla="*/ 42985 w 111709"/>
                    <a:gd name="connsiteY54" fmla="*/ 9964 h 92603"/>
                    <a:gd name="connsiteX55" fmla="*/ 37721 w 111709"/>
                    <a:gd name="connsiteY55" fmla="*/ 6042 h 92603"/>
                    <a:gd name="connsiteX56" fmla="*/ 21789 w 111709"/>
                    <a:gd name="connsiteY56" fmla="*/ 4542 h 92603"/>
                    <a:gd name="connsiteX57" fmla="*/ 19779 w 111709"/>
                    <a:gd name="connsiteY57" fmla="*/ 6655 h 92603"/>
                    <a:gd name="connsiteX58" fmla="*/ 19779 w 111709"/>
                    <a:gd name="connsiteY58" fmla="*/ 6665 h 92603"/>
                    <a:gd name="connsiteX59" fmla="*/ 19718 w 111709"/>
                    <a:gd name="connsiteY59" fmla="*/ 8692 h 92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111709" h="92603">
                      <a:moveTo>
                        <a:pt x="31220" y="88706"/>
                      </a:moveTo>
                      <a:cubicBezTo>
                        <a:pt x="30562" y="88929"/>
                        <a:pt x="29883" y="89082"/>
                        <a:pt x="29193" y="89163"/>
                      </a:cubicBezTo>
                      <a:cubicBezTo>
                        <a:pt x="20712" y="89163"/>
                        <a:pt x="12232" y="89163"/>
                        <a:pt x="3750" y="89163"/>
                      </a:cubicBezTo>
                      <a:cubicBezTo>
                        <a:pt x="2911" y="89064"/>
                        <a:pt x="2080" y="88897"/>
                        <a:pt x="1267" y="88662"/>
                      </a:cubicBezTo>
                      <a:cubicBezTo>
                        <a:pt x="2206" y="87996"/>
                        <a:pt x="2592" y="87548"/>
                        <a:pt x="3022" y="87425"/>
                      </a:cubicBezTo>
                      <a:cubicBezTo>
                        <a:pt x="3899" y="87197"/>
                        <a:pt x="4856" y="87180"/>
                        <a:pt x="5786" y="87039"/>
                      </a:cubicBezTo>
                      <a:cubicBezTo>
                        <a:pt x="7725" y="86741"/>
                        <a:pt x="8620" y="85486"/>
                        <a:pt x="9058" y="83662"/>
                      </a:cubicBezTo>
                      <a:cubicBezTo>
                        <a:pt x="10120" y="79336"/>
                        <a:pt x="10050" y="74932"/>
                        <a:pt x="10058" y="70545"/>
                      </a:cubicBezTo>
                      <a:cubicBezTo>
                        <a:pt x="10093" y="51612"/>
                        <a:pt x="10093" y="32676"/>
                        <a:pt x="10058" y="13736"/>
                      </a:cubicBezTo>
                      <a:cubicBezTo>
                        <a:pt x="10058" y="11104"/>
                        <a:pt x="10304" y="8341"/>
                        <a:pt x="9330" y="5691"/>
                      </a:cubicBezTo>
                      <a:cubicBezTo>
                        <a:pt x="8959" y="4361"/>
                        <a:pt x="7922" y="3320"/>
                        <a:pt x="6593" y="2945"/>
                      </a:cubicBezTo>
                      <a:cubicBezTo>
                        <a:pt x="5303" y="2568"/>
                        <a:pt x="3961" y="2357"/>
                        <a:pt x="2636" y="2068"/>
                      </a:cubicBezTo>
                      <a:cubicBezTo>
                        <a:pt x="1759" y="1883"/>
                        <a:pt x="881" y="1725"/>
                        <a:pt x="4" y="1559"/>
                      </a:cubicBezTo>
                      <a:cubicBezTo>
                        <a:pt x="-49" y="453"/>
                        <a:pt x="434" y="76"/>
                        <a:pt x="1206" y="23"/>
                      </a:cubicBezTo>
                      <a:cubicBezTo>
                        <a:pt x="1978" y="-29"/>
                        <a:pt x="2566" y="23"/>
                        <a:pt x="3241" y="23"/>
                      </a:cubicBezTo>
                      <a:cubicBezTo>
                        <a:pt x="11041" y="23"/>
                        <a:pt x="18841" y="120"/>
                        <a:pt x="26632" y="23"/>
                      </a:cubicBezTo>
                      <a:cubicBezTo>
                        <a:pt x="31980" y="-35"/>
                        <a:pt x="37320" y="468"/>
                        <a:pt x="42564" y="1524"/>
                      </a:cubicBezTo>
                      <a:cubicBezTo>
                        <a:pt x="48039" y="2576"/>
                        <a:pt x="52075" y="5656"/>
                        <a:pt x="55339" y="10043"/>
                      </a:cubicBezTo>
                      <a:cubicBezTo>
                        <a:pt x="58638" y="14435"/>
                        <a:pt x="59865" y="20045"/>
                        <a:pt x="58699" y="25414"/>
                      </a:cubicBezTo>
                      <a:cubicBezTo>
                        <a:pt x="57821" y="29985"/>
                        <a:pt x="56532" y="34556"/>
                        <a:pt x="53645" y="38574"/>
                      </a:cubicBezTo>
                      <a:cubicBezTo>
                        <a:pt x="51531" y="41478"/>
                        <a:pt x="49013" y="43961"/>
                        <a:pt x="46697" y="46646"/>
                      </a:cubicBezTo>
                      <a:cubicBezTo>
                        <a:pt x="46258" y="47146"/>
                        <a:pt x="45819" y="47629"/>
                        <a:pt x="45214" y="48278"/>
                      </a:cubicBezTo>
                      <a:cubicBezTo>
                        <a:pt x="45992" y="48817"/>
                        <a:pt x="46807" y="49301"/>
                        <a:pt x="47653" y="49725"/>
                      </a:cubicBezTo>
                      <a:cubicBezTo>
                        <a:pt x="52399" y="51717"/>
                        <a:pt x="55953" y="55218"/>
                        <a:pt x="59366" y="58894"/>
                      </a:cubicBezTo>
                      <a:cubicBezTo>
                        <a:pt x="60093" y="59605"/>
                        <a:pt x="60776" y="60362"/>
                        <a:pt x="61410" y="61157"/>
                      </a:cubicBezTo>
                      <a:cubicBezTo>
                        <a:pt x="64481" y="65287"/>
                        <a:pt x="67343" y="69554"/>
                        <a:pt x="69999" y="73958"/>
                      </a:cubicBezTo>
                      <a:cubicBezTo>
                        <a:pt x="71868" y="77046"/>
                        <a:pt x="73509" y="80380"/>
                        <a:pt x="76395" y="82732"/>
                      </a:cubicBezTo>
                      <a:cubicBezTo>
                        <a:pt x="76904" y="83169"/>
                        <a:pt x="77457" y="83560"/>
                        <a:pt x="78036" y="83898"/>
                      </a:cubicBezTo>
                      <a:cubicBezTo>
                        <a:pt x="82414" y="86208"/>
                        <a:pt x="87432" y="86980"/>
                        <a:pt x="92301" y="86092"/>
                      </a:cubicBezTo>
                      <a:cubicBezTo>
                        <a:pt x="95293" y="85592"/>
                        <a:pt x="98329" y="85285"/>
                        <a:pt x="101347" y="84864"/>
                      </a:cubicBezTo>
                      <a:cubicBezTo>
                        <a:pt x="103716" y="84685"/>
                        <a:pt x="105997" y="83866"/>
                        <a:pt x="107945" y="82495"/>
                      </a:cubicBezTo>
                      <a:cubicBezTo>
                        <a:pt x="108962" y="81705"/>
                        <a:pt x="110077" y="80863"/>
                        <a:pt x="111709" y="81021"/>
                      </a:cubicBezTo>
                      <a:cubicBezTo>
                        <a:pt x="111735" y="82132"/>
                        <a:pt x="111322" y="83209"/>
                        <a:pt x="110550" y="84012"/>
                      </a:cubicBezTo>
                      <a:cubicBezTo>
                        <a:pt x="107892" y="86639"/>
                        <a:pt x="104698" y="88660"/>
                        <a:pt x="101180" y="89935"/>
                      </a:cubicBezTo>
                      <a:cubicBezTo>
                        <a:pt x="94705" y="92327"/>
                        <a:pt x="87757" y="93127"/>
                        <a:pt x="80905" y="92268"/>
                      </a:cubicBezTo>
                      <a:cubicBezTo>
                        <a:pt x="72258" y="91084"/>
                        <a:pt x="64428" y="86538"/>
                        <a:pt x="59111" y="79617"/>
                      </a:cubicBezTo>
                      <a:cubicBezTo>
                        <a:pt x="55847" y="75441"/>
                        <a:pt x="52882" y="71028"/>
                        <a:pt x="49846" y="66676"/>
                      </a:cubicBezTo>
                      <a:cubicBezTo>
                        <a:pt x="46919" y="62440"/>
                        <a:pt x="43430" y="58621"/>
                        <a:pt x="39476" y="55323"/>
                      </a:cubicBezTo>
                      <a:cubicBezTo>
                        <a:pt x="38283" y="54332"/>
                        <a:pt x="37511" y="52823"/>
                        <a:pt x="35967" y="52270"/>
                      </a:cubicBezTo>
                      <a:cubicBezTo>
                        <a:pt x="35130" y="51901"/>
                        <a:pt x="34243" y="51662"/>
                        <a:pt x="33335" y="51559"/>
                      </a:cubicBezTo>
                      <a:cubicBezTo>
                        <a:pt x="29518" y="51480"/>
                        <a:pt x="25693" y="51498"/>
                        <a:pt x="21876" y="51559"/>
                      </a:cubicBezTo>
                      <a:cubicBezTo>
                        <a:pt x="20122" y="51559"/>
                        <a:pt x="19806" y="51831"/>
                        <a:pt x="19823" y="53665"/>
                      </a:cubicBezTo>
                      <a:cubicBezTo>
                        <a:pt x="19876" y="59508"/>
                        <a:pt x="20008" y="65360"/>
                        <a:pt x="20122" y="71212"/>
                      </a:cubicBezTo>
                      <a:cubicBezTo>
                        <a:pt x="20122" y="73326"/>
                        <a:pt x="20122" y="75450"/>
                        <a:pt x="20332" y="77546"/>
                      </a:cubicBezTo>
                      <a:cubicBezTo>
                        <a:pt x="20543" y="79643"/>
                        <a:pt x="20832" y="81889"/>
                        <a:pt x="21210" y="84039"/>
                      </a:cubicBezTo>
                      <a:cubicBezTo>
                        <a:pt x="21417" y="85534"/>
                        <a:pt x="22613" y="86697"/>
                        <a:pt x="24114" y="86864"/>
                      </a:cubicBezTo>
                      <a:cubicBezTo>
                        <a:pt x="25781" y="87127"/>
                        <a:pt x="27474" y="87241"/>
                        <a:pt x="29150" y="87460"/>
                      </a:cubicBezTo>
                      <a:cubicBezTo>
                        <a:pt x="29860" y="87548"/>
                        <a:pt x="30553" y="87759"/>
                        <a:pt x="31255" y="87917"/>
                      </a:cubicBezTo>
                      <a:close/>
                      <a:moveTo>
                        <a:pt x="19753" y="25203"/>
                      </a:moveTo>
                      <a:cubicBezTo>
                        <a:pt x="19753" y="30976"/>
                        <a:pt x="19753" y="36747"/>
                        <a:pt x="19753" y="42514"/>
                      </a:cubicBezTo>
                      <a:cubicBezTo>
                        <a:pt x="19753" y="45611"/>
                        <a:pt x="20209" y="46260"/>
                        <a:pt x="23184" y="46830"/>
                      </a:cubicBezTo>
                      <a:cubicBezTo>
                        <a:pt x="27598" y="47702"/>
                        <a:pt x="32120" y="47880"/>
                        <a:pt x="36590" y="47357"/>
                      </a:cubicBezTo>
                      <a:cubicBezTo>
                        <a:pt x="40446" y="46970"/>
                        <a:pt x="43847" y="44659"/>
                        <a:pt x="45626" y="41215"/>
                      </a:cubicBezTo>
                      <a:cubicBezTo>
                        <a:pt x="47635" y="37386"/>
                        <a:pt x="48705" y="33134"/>
                        <a:pt x="48750" y="28809"/>
                      </a:cubicBezTo>
                      <a:cubicBezTo>
                        <a:pt x="48802" y="21870"/>
                        <a:pt x="47785" y="15395"/>
                        <a:pt x="42985" y="9964"/>
                      </a:cubicBezTo>
                      <a:cubicBezTo>
                        <a:pt x="41511" y="8317"/>
                        <a:pt x="39721" y="6983"/>
                        <a:pt x="37721" y="6042"/>
                      </a:cubicBezTo>
                      <a:cubicBezTo>
                        <a:pt x="32606" y="3550"/>
                        <a:pt x="27193" y="3822"/>
                        <a:pt x="21789" y="4542"/>
                      </a:cubicBezTo>
                      <a:cubicBezTo>
                        <a:pt x="20651" y="4570"/>
                        <a:pt x="19751" y="5516"/>
                        <a:pt x="19779" y="6655"/>
                      </a:cubicBezTo>
                      <a:cubicBezTo>
                        <a:pt x="19779" y="6658"/>
                        <a:pt x="19779" y="6662"/>
                        <a:pt x="19779" y="6665"/>
                      </a:cubicBezTo>
                      <a:cubicBezTo>
                        <a:pt x="19715" y="7339"/>
                        <a:pt x="19694" y="8015"/>
                        <a:pt x="19718" y="86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0B4C8C33-5A34-234F-A209-4E03EC9976F1}"/>
                    </a:ext>
                  </a:extLst>
                </p:cNvPr>
                <p:cNvSpPr/>
                <p:nvPr/>
              </p:nvSpPr>
              <p:spPr>
                <a:xfrm>
                  <a:off x="2034126" y="1301450"/>
                  <a:ext cx="95034" cy="91257"/>
                </a:xfrm>
                <a:custGeom>
                  <a:avLst/>
                  <a:gdLst>
                    <a:gd name="connsiteX0" fmla="*/ 85612 w 95034"/>
                    <a:gd name="connsiteY0" fmla="*/ 91211 h 91257"/>
                    <a:gd name="connsiteX1" fmla="*/ 82304 w 95034"/>
                    <a:gd name="connsiteY1" fmla="*/ 89772 h 91257"/>
                    <a:gd name="connsiteX2" fmla="*/ 68784 w 95034"/>
                    <a:gd name="connsiteY2" fmla="*/ 75989 h 91257"/>
                    <a:gd name="connsiteX3" fmla="*/ 60590 w 95034"/>
                    <a:gd name="connsiteY3" fmla="*/ 67663 h 91257"/>
                    <a:gd name="connsiteX4" fmla="*/ 54010 w 95034"/>
                    <a:gd name="connsiteY4" fmla="*/ 60644 h 91257"/>
                    <a:gd name="connsiteX5" fmla="*/ 49000 w 95034"/>
                    <a:gd name="connsiteY5" fmla="*/ 55283 h 91257"/>
                    <a:gd name="connsiteX6" fmla="*/ 22118 w 95034"/>
                    <a:gd name="connsiteY6" fmla="*/ 26138 h 91257"/>
                    <a:gd name="connsiteX7" fmla="*/ 16029 w 95034"/>
                    <a:gd name="connsiteY7" fmla="*/ 19329 h 91257"/>
                    <a:gd name="connsiteX8" fmla="*/ 14933 w 95034"/>
                    <a:gd name="connsiteY8" fmla="*/ 18540 h 91257"/>
                    <a:gd name="connsiteX9" fmla="*/ 14933 w 95034"/>
                    <a:gd name="connsiteY9" fmla="*/ 23207 h 91257"/>
                    <a:gd name="connsiteX10" fmla="*/ 15380 w 95034"/>
                    <a:gd name="connsiteY10" fmla="*/ 36648 h 91257"/>
                    <a:gd name="connsiteX11" fmla="*/ 15854 w 95034"/>
                    <a:gd name="connsiteY11" fmla="*/ 49265 h 91257"/>
                    <a:gd name="connsiteX12" fmla="*/ 15854 w 95034"/>
                    <a:gd name="connsiteY12" fmla="*/ 56634 h 91257"/>
                    <a:gd name="connsiteX13" fmla="*/ 16503 w 95034"/>
                    <a:gd name="connsiteY13" fmla="*/ 75594 h 91257"/>
                    <a:gd name="connsiteX14" fmla="*/ 17600 w 95034"/>
                    <a:gd name="connsiteY14" fmla="*/ 83806 h 91257"/>
                    <a:gd name="connsiteX15" fmla="*/ 22864 w 95034"/>
                    <a:gd name="connsiteY15" fmla="*/ 88596 h 91257"/>
                    <a:gd name="connsiteX16" fmla="*/ 27786 w 95034"/>
                    <a:gd name="connsiteY16" fmla="*/ 89202 h 91257"/>
                    <a:gd name="connsiteX17" fmla="*/ 26575 w 95034"/>
                    <a:gd name="connsiteY17" fmla="*/ 90649 h 91257"/>
                    <a:gd name="connsiteX18" fmla="*/ 23004 w 95034"/>
                    <a:gd name="connsiteY18" fmla="*/ 90649 h 91257"/>
                    <a:gd name="connsiteX19" fmla="*/ 2395 w 95034"/>
                    <a:gd name="connsiteY19" fmla="*/ 90649 h 91257"/>
                    <a:gd name="connsiteX20" fmla="*/ 0 w 95034"/>
                    <a:gd name="connsiteY20" fmla="*/ 89526 h 91257"/>
                    <a:gd name="connsiteX21" fmla="*/ 3509 w 95034"/>
                    <a:gd name="connsiteY21" fmla="*/ 88649 h 91257"/>
                    <a:gd name="connsiteX22" fmla="*/ 8537 w 95034"/>
                    <a:gd name="connsiteY22" fmla="*/ 83885 h 91257"/>
                    <a:gd name="connsiteX23" fmla="*/ 9212 w 95034"/>
                    <a:gd name="connsiteY23" fmla="*/ 72997 h 91257"/>
                    <a:gd name="connsiteX24" fmla="*/ 9212 w 95034"/>
                    <a:gd name="connsiteY24" fmla="*/ 6748 h 91257"/>
                    <a:gd name="connsiteX25" fmla="*/ 9563 w 95034"/>
                    <a:gd name="connsiteY25" fmla="*/ 1484 h 91257"/>
                    <a:gd name="connsiteX26" fmla="*/ 11704 w 95034"/>
                    <a:gd name="connsiteY26" fmla="*/ 607 h 91257"/>
                    <a:gd name="connsiteX27" fmla="*/ 17415 w 95034"/>
                    <a:gd name="connsiteY27" fmla="*/ 6037 h 91257"/>
                    <a:gd name="connsiteX28" fmla="*/ 33296 w 95034"/>
                    <a:gd name="connsiteY28" fmla="*/ 23198 h 91257"/>
                    <a:gd name="connsiteX29" fmla="*/ 44236 w 95034"/>
                    <a:gd name="connsiteY29" fmla="*/ 35236 h 91257"/>
                    <a:gd name="connsiteX30" fmla="*/ 50378 w 95034"/>
                    <a:gd name="connsiteY30" fmla="*/ 41597 h 91257"/>
                    <a:gd name="connsiteX31" fmla="*/ 55598 w 95034"/>
                    <a:gd name="connsiteY31" fmla="*/ 47115 h 91257"/>
                    <a:gd name="connsiteX32" fmla="*/ 78339 w 95034"/>
                    <a:gd name="connsiteY32" fmla="*/ 72085 h 91257"/>
                    <a:gd name="connsiteX33" fmla="*/ 79892 w 95034"/>
                    <a:gd name="connsiteY33" fmla="*/ 73953 h 91257"/>
                    <a:gd name="connsiteX34" fmla="*/ 80330 w 95034"/>
                    <a:gd name="connsiteY34" fmla="*/ 69874 h 91257"/>
                    <a:gd name="connsiteX35" fmla="*/ 80023 w 95034"/>
                    <a:gd name="connsiteY35" fmla="*/ 61837 h 91257"/>
                    <a:gd name="connsiteX36" fmla="*/ 79830 w 95034"/>
                    <a:gd name="connsiteY36" fmla="*/ 46308 h 91257"/>
                    <a:gd name="connsiteX37" fmla="*/ 79339 w 95034"/>
                    <a:gd name="connsiteY37" fmla="*/ 28857 h 91257"/>
                    <a:gd name="connsiteX38" fmla="*/ 78813 w 95034"/>
                    <a:gd name="connsiteY38" fmla="*/ 11091 h 91257"/>
                    <a:gd name="connsiteX39" fmla="*/ 78435 w 95034"/>
                    <a:gd name="connsiteY39" fmla="*/ 7582 h 91257"/>
                    <a:gd name="connsiteX40" fmla="*/ 75338 w 95034"/>
                    <a:gd name="connsiteY40" fmla="*/ 4291 h 91257"/>
                    <a:gd name="connsiteX41" fmla="*/ 69846 w 95034"/>
                    <a:gd name="connsiteY41" fmla="*/ 3414 h 91257"/>
                    <a:gd name="connsiteX42" fmla="*/ 67547 w 95034"/>
                    <a:gd name="connsiteY42" fmla="*/ 2897 h 91257"/>
                    <a:gd name="connsiteX43" fmla="*/ 70890 w 95034"/>
                    <a:gd name="connsiteY43" fmla="*/ 1387 h 91257"/>
                    <a:gd name="connsiteX44" fmla="*/ 78786 w 95034"/>
                    <a:gd name="connsiteY44" fmla="*/ 1572 h 91257"/>
                    <a:gd name="connsiteX45" fmla="*/ 90701 w 95034"/>
                    <a:gd name="connsiteY45" fmla="*/ 1387 h 91257"/>
                    <a:gd name="connsiteX46" fmla="*/ 95035 w 95034"/>
                    <a:gd name="connsiteY46" fmla="*/ 2554 h 91257"/>
                    <a:gd name="connsiteX47" fmla="*/ 93280 w 95034"/>
                    <a:gd name="connsiteY47" fmla="*/ 3432 h 91257"/>
                    <a:gd name="connsiteX48" fmla="*/ 89823 w 95034"/>
                    <a:gd name="connsiteY48" fmla="*/ 4204 h 91257"/>
                    <a:gd name="connsiteX49" fmla="*/ 87086 w 95034"/>
                    <a:gd name="connsiteY49" fmla="*/ 7231 h 91257"/>
                    <a:gd name="connsiteX50" fmla="*/ 86533 w 95034"/>
                    <a:gd name="connsiteY50" fmla="*/ 11731 h 91257"/>
                    <a:gd name="connsiteX51" fmla="*/ 86533 w 95034"/>
                    <a:gd name="connsiteY51" fmla="*/ 44606 h 91257"/>
                    <a:gd name="connsiteX52" fmla="*/ 86147 w 95034"/>
                    <a:gd name="connsiteY52" fmla="*/ 84964 h 91257"/>
                    <a:gd name="connsiteX53" fmla="*/ 85612 w 95034"/>
                    <a:gd name="connsiteY53" fmla="*/ 91211 h 9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5034" h="91257">
                      <a:moveTo>
                        <a:pt x="85612" y="91211"/>
                      </a:moveTo>
                      <a:cubicBezTo>
                        <a:pt x="84024" y="91474"/>
                        <a:pt x="83103" y="90579"/>
                        <a:pt x="82304" y="89772"/>
                      </a:cubicBezTo>
                      <a:cubicBezTo>
                        <a:pt x="77760" y="85219"/>
                        <a:pt x="73294" y="80586"/>
                        <a:pt x="68784" y="75989"/>
                      </a:cubicBezTo>
                      <a:cubicBezTo>
                        <a:pt x="66056" y="73208"/>
                        <a:pt x="63292" y="70470"/>
                        <a:pt x="60590" y="67663"/>
                      </a:cubicBezTo>
                      <a:cubicBezTo>
                        <a:pt x="58362" y="65355"/>
                        <a:pt x="56203" y="62978"/>
                        <a:pt x="54010" y="60644"/>
                      </a:cubicBezTo>
                      <a:cubicBezTo>
                        <a:pt x="52334" y="58889"/>
                        <a:pt x="50658" y="57082"/>
                        <a:pt x="49000" y="55283"/>
                      </a:cubicBezTo>
                      <a:cubicBezTo>
                        <a:pt x="40028" y="45556"/>
                        <a:pt x="31067" y="35841"/>
                        <a:pt x="22118" y="26138"/>
                      </a:cubicBezTo>
                      <a:cubicBezTo>
                        <a:pt x="20056" y="23892"/>
                        <a:pt x="18065" y="21584"/>
                        <a:pt x="16029" y="19329"/>
                      </a:cubicBezTo>
                      <a:cubicBezTo>
                        <a:pt x="15687" y="19036"/>
                        <a:pt x="15319" y="18771"/>
                        <a:pt x="14933" y="18540"/>
                      </a:cubicBezTo>
                      <a:cubicBezTo>
                        <a:pt x="14933" y="20294"/>
                        <a:pt x="14933" y="21760"/>
                        <a:pt x="14933" y="23207"/>
                      </a:cubicBezTo>
                      <a:cubicBezTo>
                        <a:pt x="15062" y="27682"/>
                        <a:pt x="15211" y="32162"/>
                        <a:pt x="15380" y="36648"/>
                      </a:cubicBezTo>
                      <a:cubicBezTo>
                        <a:pt x="15529" y="40851"/>
                        <a:pt x="15731" y="45053"/>
                        <a:pt x="15854" y="49265"/>
                      </a:cubicBezTo>
                      <a:cubicBezTo>
                        <a:pt x="15924" y="51721"/>
                        <a:pt x="15854" y="54178"/>
                        <a:pt x="15854" y="56634"/>
                      </a:cubicBezTo>
                      <a:cubicBezTo>
                        <a:pt x="16029" y="62960"/>
                        <a:pt x="16178" y="69277"/>
                        <a:pt x="16503" y="75594"/>
                      </a:cubicBezTo>
                      <a:cubicBezTo>
                        <a:pt x="16707" y="78351"/>
                        <a:pt x="17073" y="81092"/>
                        <a:pt x="17600" y="83806"/>
                      </a:cubicBezTo>
                      <a:cubicBezTo>
                        <a:pt x="18100" y="86675"/>
                        <a:pt x="20109" y="88114"/>
                        <a:pt x="22864" y="88596"/>
                      </a:cubicBezTo>
                      <a:cubicBezTo>
                        <a:pt x="24496" y="88886"/>
                        <a:pt x="26163" y="89009"/>
                        <a:pt x="27786" y="89202"/>
                      </a:cubicBezTo>
                      <a:cubicBezTo>
                        <a:pt x="27847" y="90290"/>
                        <a:pt x="27373" y="90641"/>
                        <a:pt x="26575" y="90649"/>
                      </a:cubicBezTo>
                      <a:cubicBezTo>
                        <a:pt x="25382" y="90649"/>
                        <a:pt x="24197" y="90649"/>
                        <a:pt x="23004" y="90649"/>
                      </a:cubicBezTo>
                      <a:cubicBezTo>
                        <a:pt x="16135" y="90649"/>
                        <a:pt x="9265" y="90649"/>
                        <a:pt x="2395" y="90649"/>
                      </a:cubicBezTo>
                      <a:cubicBezTo>
                        <a:pt x="1518" y="90649"/>
                        <a:pt x="483" y="90974"/>
                        <a:pt x="0" y="89526"/>
                      </a:cubicBezTo>
                      <a:cubicBezTo>
                        <a:pt x="1069" y="88921"/>
                        <a:pt x="2282" y="88617"/>
                        <a:pt x="3509" y="88649"/>
                      </a:cubicBezTo>
                      <a:cubicBezTo>
                        <a:pt x="7212" y="88263"/>
                        <a:pt x="8133" y="87561"/>
                        <a:pt x="8537" y="83885"/>
                      </a:cubicBezTo>
                      <a:cubicBezTo>
                        <a:pt x="8960" y="80270"/>
                        <a:pt x="9185" y="76636"/>
                        <a:pt x="9212" y="72997"/>
                      </a:cubicBezTo>
                      <a:cubicBezTo>
                        <a:pt x="9274" y="50914"/>
                        <a:pt x="9212" y="28831"/>
                        <a:pt x="9212" y="6748"/>
                      </a:cubicBezTo>
                      <a:cubicBezTo>
                        <a:pt x="9212" y="4993"/>
                        <a:pt x="9388" y="3239"/>
                        <a:pt x="9563" y="1484"/>
                      </a:cubicBezTo>
                      <a:cubicBezTo>
                        <a:pt x="9730" y="-113"/>
                        <a:pt x="10511" y="-446"/>
                        <a:pt x="11704" y="607"/>
                      </a:cubicBezTo>
                      <a:cubicBezTo>
                        <a:pt x="13660" y="2361"/>
                        <a:pt x="15617" y="4116"/>
                        <a:pt x="17415" y="6037"/>
                      </a:cubicBezTo>
                      <a:cubicBezTo>
                        <a:pt x="22750" y="11714"/>
                        <a:pt x="28023" y="17443"/>
                        <a:pt x="33296" y="23198"/>
                      </a:cubicBezTo>
                      <a:cubicBezTo>
                        <a:pt x="36963" y="27199"/>
                        <a:pt x="40560" y="31253"/>
                        <a:pt x="44236" y="35236"/>
                      </a:cubicBezTo>
                      <a:cubicBezTo>
                        <a:pt x="46245" y="37403"/>
                        <a:pt x="48351" y="39465"/>
                        <a:pt x="50378" y="41597"/>
                      </a:cubicBezTo>
                      <a:cubicBezTo>
                        <a:pt x="52132" y="43421"/>
                        <a:pt x="53887" y="45246"/>
                        <a:pt x="55598" y="47115"/>
                      </a:cubicBezTo>
                      <a:cubicBezTo>
                        <a:pt x="63202" y="55421"/>
                        <a:pt x="70782" y="63744"/>
                        <a:pt x="78339" y="72085"/>
                      </a:cubicBezTo>
                      <a:cubicBezTo>
                        <a:pt x="78795" y="72576"/>
                        <a:pt x="79216" y="73120"/>
                        <a:pt x="79892" y="73953"/>
                      </a:cubicBezTo>
                      <a:cubicBezTo>
                        <a:pt x="80359" y="72647"/>
                        <a:pt x="80509" y="71249"/>
                        <a:pt x="80330" y="69874"/>
                      </a:cubicBezTo>
                      <a:cubicBezTo>
                        <a:pt x="80278" y="67189"/>
                        <a:pt x="80076" y="64513"/>
                        <a:pt x="80023" y="61837"/>
                      </a:cubicBezTo>
                      <a:cubicBezTo>
                        <a:pt x="79927" y="56661"/>
                        <a:pt x="79936" y="51484"/>
                        <a:pt x="79830" y="46308"/>
                      </a:cubicBezTo>
                      <a:cubicBezTo>
                        <a:pt x="79708" y="40491"/>
                        <a:pt x="79506" y="34674"/>
                        <a:pt x="79339" y="28857"/>
                      </a:cubicBezTo>
                      <a:cubicBezTo>
                        <a:pt x="79172" y="23041"/>
                        <a:pt x="79006" y="17013"/>
                        <a:pt x="78813" y="11091"/>
                      </a:cubicBezTo>
                      <a:cubicBezTo>
                        <a:pt x="78806" y="9911"/>
                        <a:pt x="78679" y="8736"/>
                        <a:pt x="78435" y="7582"/>
                      </a:cubicBezTo>
                      <a:cubicBezTo>
                        <a:pt x="78023" y="5976"/>
                        <a:pt x="77198" y="4599"/>
                        <a:pt x="75338" y="4291"/>
                      </a:cubicBezTo>
                      <a:cubicBezTo>
                        <a:pt x="73478" y="3984"/>
                        <a:pt x="71671" y="3704"/>
                        <a:pt x="69846" y="3414"/>
                      </a:cubicBezTo>
                      <a:cubicBezTo>
                        <a:pt x="69162" y="3300"/>
                        <a:pt x="68486" y="3107"/>
                        <a:pt x="67547" y="2897"/>
                      </a:cubicBezTo>
                      <a:cubicBezTo>
                        <a:pt x="68513" y="1326"/>
                        <a:pt x="69767" y="1387"/>
                        <a:pt x="70890" y="1387"/>
                      </a:cubicBezTo>
                      <a:cubicBezTo>
                        <a:pt x="73522" y="1387"/>
                        <a:pt x="76154" y="1572"/>
                        <a:pt x="78786" y="1572"/>
                      </a:cubicBezTo>
                      <a:cubicBezTo>
                        <a:pt x="82761" y="1572"/>
                        <a:pt x="86726" y="1519"/>
                        <a:pt x="90701" y="1387"/>
                      </a:cubicBezTo>
                      <a:cubicBezTo>
                        <a:pt x="92789" y="1326"/>
                        <a:pt x="93228" y="1326"/>
                        <a:pt x="95035" y="2554"/>
                      </a:cubicBezTo>
                      <a:cubicBezTo>
                        <a:pt x="94477" y="2897"/>
                        <a:pt x="93890" y="3191"/>
                        <a:pt x="93280" y="3432"/>
                      </a:cubicBezTo>
                      <a:cubicBezTo>
                        <a:pt x="92140" y="3739"/>
                        <a:pt x="90955" y="3879"/>
                        <a:pt x="89823" y="4204"/>
                      </a:cubicBezTo>
                      <a:cubicBezTo>
                        <a:pt x="88369" y="4543"/>
                        <a:pt x="87277" y="5749"/>
                        <a:pt x="87086" y="7231"/>
                      </a:cubicBezTo>
                      <a:cubicBezTo>
                        <a:pt x="86790" y="8715"/>
                        <a:pt x="86604" y="10219"/>
                        <a:pt x="86533" y="11731"/>
                      </a:cubicBezTo>
                      <a:cubicBezTo>
                        <a:pt x="86489" y="22690"/>
                        <a:pt x="86533" y="33665"/>
                        <a:pt x="86533" y="44606"/>
                      </a:cubicBezTo>
                      <a:cubicBezTo>
                        <a:pt x="86463" y="58058"/>
                        <a:pt x="86334" y="71512"/>
                        <a:pt x="86147" y="84964"/>
                      </a:cubicBezTo>
                      <a:cubicBezTo>
                        <a:pt x="86130" y="86903"/>
                        <a:pt x="85796" y="88991"/>
                        <a:pt x="85612" y="912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5B5716C9-BC42-36DF-02BB-5A40782DF198}"/>
                    </a:ext>
                  </a:extLst>
                </p:cNvPr>
                <p:cNvSpPr/>
                <p:nvPr/>
              </p:nvSpPr>
              <p:spPr>
                <a:xfrm>
                  <a:off x="2464449" y="1443861"/>
                  <a:ext cx="94581" cy="92009"/>
                </a:xfrm>
                <a:custGeom>
                  <a:avLst/>
                  <a:gdLst>
                    <a:gd name="connsiteX0" fmla="*/ 80253 w 94581"/>
                    <a:gd name="connsiteY0" fmla="*/ 73893 h 92009"/>
                    <a:gd name="connsiteX1" fmla="*/ 80253 w 94581"/>
                    <a:gd name="connsiteY1" fmla="*/ 65926 h 92009"/>
                    <a:gd name="connsiteX2" fmla="*/ 79955 w 94581"/>
                    <a:gd name="connsiteY2" fmla="*/ 57565 h 92009"/>
                    <a:gd name="connsiteX3" fmla="*/ 79902 w 94581"/>
                    <a:gd name="connsiteY3" fmla="*/ 45203 h 92009"/>
                    <a:gd name="connsiteX4" fmla="*/ 79323 w 94581"/>
                    <a:gd name="connsiteY4" fmla="*/ 33060 h 92009"/>
                    <a:gd name="connsiteX5" fmla="*/ 79253 w 94581"/>
                    <a:gd name="connsiteY5" fmla="*/ 21655 h 92009"/>
                    <a:gd name="connsiteX6" fmla="*/ 78481 w 94581"/>
                    <a:gd name="connsiteY6" fmla="*/ 8538 h 92009"/>
                    <a:gd name="connsiteX7" fmla="*/ 73559 w 94581"/>
                    <a:gd name="connsiteY7" fmla="*/ 3362 h 92009"/>
                    <a:gd name="connsiteX8" fmla="*/ 70532 w 94581"/>
                    <a:gd name="connsiteY8" fmla="*/ 3020 h 92009"/>
                    <a:gd name="connsiteX9" fmla="*/ 69014 w 94581"/>
                    <a:gd name="connsiteY9" fmla="*/ 2915 h 92009"/>
                    <a:gd name="connsiteX10" fmla="*/ 68137 w 94581"/>
                    <a:gd name="connsiteY10" fmla="*/ 2186 h 92009"/>
                    <a:gd name="connsiteX11" fmla="*/ 69093 w 94581"/>
                    <a:gd name="connsiteY11" fmla="*/ 1309 h 92009"/>
                    <a:gd name="connsiteX12" fmla="*/ 76217 w 94581"/>
                    <a:gd name="connsiteY12" fmla="*/ 1309 h 92009"/>
                    <a:gd name="connsiteX13" fmla="*/ 88149 w 94581"/>
                    <a:gd name="connsiteY13" fmla="*/ 1309 h 92009"/>
                    <a:gd name="connsiteX14" fmla="*/ 94422 w 94581"/>
                    <a:gd name="connsiteY14" fmla="*/ 1309 h 92009"/>
                    <a:gd name="connsiteX15" fmla="*/ 93220 w 94581"/>
                    <a:gd name="connsiteY15" fmla="*/ 3064 h 92009"/>
                    <a:gd name="connsiteX16" fmla="*/ 89351 w 94581"/>
                    <a:gd name="connsiteY16" fmla="*/ 4134 h 92009"/>
                    <a:gd name="connsiteX17" fmla="*/ 86596 w 94581"/>
                    <a:gd name="connsiteY17" fmla="*/ 7801 h 92009"/>
                    <a:gd name="connsiteX18" fmla="*/ 86395 w 94581"/>
                    <a:gd name="connsiteY18" fmla="*/ 10846 h 92009"/>
                    <a:gd name="connsiteX19" fmla="*/ 86395 w 94581"/>
                    <a:gd name="connsiteY19" fmla="*/ 31227 h 92009"/>
                    <a:gd name="connsiteX20" fmla="*/ 86052 w 94581"/>
                    <a:gd name="connsiteY20" fmla="*/ 84851 h 92009"/>
                    <a:gd name="connsiteX21" fmla="*/ 85631 w 94581"/>
                    <a:gd name="connsiteY21" fmla="*/ 92010 h 92009"/>
                    <a:gd name="connsiteX22" fmla="*/ 81517 w 94581"/>
                    <a:gd name="connsiteY22" fmla="*/ 88992 h 92009"/>
                    <a:gd name="connsiteX23" fmla="*/ 59811 w 94581"/>
                    <a:gd name="connsiteY23" fmla="*/ 66804 h 92009"/>
                    <a:gd name="connsiteX24" fmla="*/ 52915 w 94581"/>
                    <a:gd name="connsiteY24" fmla="*/ 59671 h 92009"/>
                    <a:gd name="connsiteX25" fmla="*/ 50230 w 94581"/>
                    <a:gd name="connsiteY25" fmla="*/ 57346 h 92009"/>
                    <a:gd name="connsiteX26" fmla="*/ 49467 w 94581"/>
                    <a:gd name="connsiteY26" fmla="*/ 56696 h 92009"/>
                    <a:gd name="connsiteX27" fmla="*/ 43246 w 94581"/>
                    <a:gd name="connsiteY27" fmla="*/ 49274 h 92009"/>
                    <a:gd name="connsiteX28" fmla="*/ 36710 w 94581"/>
                    <a:gd name="connsiteY28" fmla="*/ 42167 h 92009"/>
                    <a:gd name="connsiteX29" fmla="*/ 19593 w 94581"/>
                    <a:gd name="connsiteY29" fmla="*/ 23129 h 92009"/>
                    <a:gd name="connsiteX30" fmla="*/ 14864 w 94581"/>
                    <a:gd name="connsiteY30" fmla="*/ 17988 h 92009"/>
                    <a:gd name="connsiteX31" fmla="*/ 14864 w 94581"/>
                    <a:gd name="connsiteY31" fmla="*/ 22690 h 92009"/>
                    <a:gd name="connsiteX32" fmla="*/ 15127 w 94581"/>
                    <a:gd name="connsiteY32" fmla="*/ 24936 h 92009"/>
                    <a:gd name="connsiteX33" fmla="*/ 15426 w 94581"/>
                    <a:gd name="connsiteY33" fmla="*/ 34675 h 92009"/>
                    <a:gd name="connsiteX34" fmla="*/ 15636 w 94581"/>
                    <a:gd name="connsiteY34" fmla="*/ 46528 h 92009"/>
                    <a:gd name="connsiteX35" fmla="*/ 15935 w 94581"/>
                    <a:gd name="connsiteY35" fmla="*/ 53362 h 92009"/>
                    <a:gd name="connsiteX36" fmla="*/ 16066 w 94581"/>
                    <a:gd name="connsiteY36" fmla="*/ 59899 h 92009"/>
                    <a:gd name="connsiteX37" fmla="*/ 16294 w 94581"/>
                    <a:gd name="connsiteY37" fmla="*/ 73612 h 92009"/>
                    <a:gd name="connsiteX38" fmla="*/ 17645 w 94581"/>
                    <a:gd name="connsiteY38" fmla="*/ 83886 h 92009"/>
                    <a:gd name="connsiteX39" fmla="*/ 22304 w 94581"/>
                    <a:gd name="connsiteY39" fmla="*/ 88185 h 92009"/>
                    <a:gd name="connsiteX40" fmla="*/ 27875 w 94581"/>
                    <a:gd name="connsiteY40" fmla="*/ 89062 h 92009"/>
                    <a:gd name="connsiteX41" fmla="*/ 25348 w 94581"/>
                    <a:gd name="connsiteY41" fmla="*/ 90694 h 92009"/>
                    <a:gd name="connsiteX42" fmla="*/ 16461 w 94581"/>
                    <a:gd name="connsiteY42" fmla="*/ 90387 h 92009"/>
                    <a:gd name="connsiteX43" fmla="*/ 4792 w 94581"/>
                    <a:gd name="connsiteY43" fmla="*/ 90597 h 92009"/>
                    <a:gd name="connsiteX44" fmla="*/ 1502 w 94581"/>
                    <a:gd name="connsiteY44" fmla="*/ 90597 h 92009"/>
                    <a:gd name="connsiteX45" fmla="*/ 2 w 94581"/>
                    <a:gd name="connsiteY45" fmla="*/ 89150 h 92009"/>
                    <a:gd name="connsiteX46" fmla="*/ 5345 w 94581"/>
                    <a:gd name="connsiteY46" fmla="*/ 87939 h 92009"/>
                    <a:gd name="connsiteX47" fmla="*/ 8038 w 94581"/>
                    <a:gd name="connsiteY47" fmla="*/ 85307 h 92009"/>
                    <a:gd name="connsiteX48" fmla="*/ 8442 w 94581"/>
                    <a:gd name="connsiteY48" fmla="*/ 82043 h 92009"/>
                    <a:gd name="connsiteX49" fmla="*/ 8924 w 94581"/>
                    <a:gd name="connsiteY49" fmla="*/ 64794 h 92009"/>
                    <a:gd name="connsiteX50" fmla="*/ 9126 w 94581"/>
                    <a:gd name="connsiteY50" fmla="*/ 5205 h 92009"/>
                    <a:gd name="connsiteX51" fmla="*/ 9495 w 94581"/>
                    <a:gd name="connsiteY51" fmla="*/ 1177 h 92009"/>
                    <a:gd name="connsiteX52" fmla="*/ 11249 w 94581"/>
                    <a:gd name="connsiteY52" fmla="*/ 212 h 92009"/>
                    <a:gd name="connsiteX53" fmla="*/ 13530 w 94581"/>
                    <a:gd name="connsiteY53" fmla="*/ 1800 h 92009"/>
                    <a:gd name="connsiteX54" fmla="*/ 22383 w 94581"/>
                    <a:gd name="connsiteY54" fmla="*/ 11565 h 92009"/>
                    <a:gd name="connsiteX55" fmla="*/ 25840 w 94581"/>
                    <a:gd name="connsiteY55" fmla="*/ 15268 h 92009"/>
                    <a:gd name="connsiteX56" fmla="*/ 32367 w 94581"/>
                    <a:gd name="connsiteY56" fmla="*/ 21997 h 92009"/>
                    <a:gd name="connsiteX57" fmla="*/ 36149 w 94581"/>
                    <a:gd name="connsiteY57" fmla="*/ 26103 h 92009"/>
                    <a:gd name="connsiteX58" fmla="*/ 60715 w 94581"/>
                    <a:gd name="connsiteY58" fmla="*/ 52520 h 92009"/>
                    <a:gd name="connsiteX59" fmla="*/ 73875 w 94581"/>
                    <a:gd name="connsiteY59" fmla="*/ 66944 h 9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94581" h="92009">
                      <a:moveTo>
                        <a:pt x="80253" y="73893"/>
                      </a:moveTo>
                      <a:cubicBezTo>
                        <a:pt x="80253" y="70787"/>
                        <a:pt x="80297" y="68356"/>
                        <a:pt x="80253" y="65926"/>
                      </a:cubicBezTo>
                      <a:cubicBezTo>
                        <a:pt x="80201" y="63136"/>
                        <a:pt x="79999" y="60355"/>
                        <a:pt x="79955" y="57565"/>
                      </a:cubicBezTo>
                      <a:cubicBezTo>
                        <a:pt x="79893" y="53441"/>
                        <a:pt x="80008" y="49318"/>
                        <a:pt x="79902" y="45203"/>
                      </a:cubicBezTo>
                      <a:cubicBezTo>
                        <a:pt x="79797" y="41088"/>
                        <a:pt x="79429" y="37105"/>
                        <a:pt x="79323" y="33060"/>
                      </a:cubicBezTo>
                      <a:cubicBezTo>
                        <a:pt x="79209" y="29270"/>
                        <a:pt x="79385" y="25471"/>
                        <a:pt x="79253" y="21655"/>
                      </a:cubicBezTo>
                      <a:cubicBezTo>
                        <a:pt x="79104" y="17268"/>
                        <a:pt x="78753" y="12881"/>
                        <a:pt x="78481" y="8538"/>
                      </a:cubicBezTo>
                      <a:cubicBezTo>
                        <a:pt x="78288" y="5450"/>
                        <a:pt x="76551" y="3801"/>
                        <a:pt x="73559" y="3362"/>
                      </a:cubicBezTo>
                      <a:cubicBezTo>
                        <a:pt x="72559" y="3222"/>
                        <a:pt x="71541" y="3125"/>
                        <a:pt x="70532" y="3020"/>
                      </a:cubicBezTo>
                      <a:cubicBezTo>
                        <a:pt x="70023" y="3034"/>
                        <a:pt x="69514" y="2999"/>
                        <a:pt x="69014" y="2915"/>
                      </a:cubicBezTo>
                      <a:cubicBezTo>
                        <a:pt x="68681" y="2809"/>
                        <a:pt x="68418" y="2441"/>
                        <a:pt x="68137" y="2186"/>
                      </a:cubicBezTo>
                      <a:cubicBezTo>
                        <a:pt x="68453" y="1871"/>
                        <a:pt x="68760" y="1309"/>
                        <a:pt x="69093" y="1309"/>
                      </a:cubicBezTo>
                      <a:cubicBezTo>
                        <a:pt x="71462" y="1248"/>
                        <a:pt x="73840" y="1309"/>
                        <a:pt x="76217" y="1309"/>
                      </a:cubicBezTo>
                      <a:cubicBezTo>
                        <a:pt x="80192" y="1309"/>
                        <a:pt x="84175" y="1309"/>
                        <a:pt x="88149" y="1309"/>
                      </a:cubicBezTo>
                      <a:lnTo>
                        <a:pt x="94422" y="1309"/>
                      </a:lnTo>
                      <a:cubicBezTo>
                        <a:pt x="94923" y="2678"/>
                        <a:pt x="94168" y="2880"/>
                        <a:pt x="93220" y="3064"/>
                      </a:cubicBezTo>
                      <a:cubicBezTo>
                        <a:pt x="91904" y="3315"/>
                        <a:pt x="90606" y="3673"/>
                        <a:pt x="89351" y="4134"/>
                      </a:cubicBezTo>
                      <a:cubicBezTo>
                        <a:pt x="87807" y="4731"/>
                        <a:pt x="86737" y="6154"/>
                        <a:pt x="86596" y="7801"/>
                      </a:cubicBezTo>
                      <a:cubicBezTo>
                        <a:pt x="86456" y="8810"/>
                        <a:pt x="86395" y="9827"/>
                        <a:pt x="86395" y="10846"/>
                      </a:cubicBezTo>
                      <a:cubicBezTo>
                        <a:pt x="86395" y="17637"/>
                        <a:pt x="86395" y="24436"/>
                        <a:pt x="86395" y="31227"/>
                      </a:cubicBezTo>
                      <a:cubicBezTo>
                        <a:pt x="86307" y="49101"/>
                        <a:pt x="86193" y="66976"/>
                        <a:pt x="86052" y="84851"/>
                      </a:cubicBezTo>
                      <a:cubicBezTo>
                        <a:pt x="86052" y="87018"/>
                        <a:pt x="85807" y="89185"/>
                        <a:pt x="85631" y="92010"/>
                      </a:cubicBezTo>
                      <a:cubicBezTo>
                        <a:pt x="84193" y="91104"/>
                        <a:pt x="82815" y="90096"/>
                        <a:pt x="81517" y="88992"/>
                      </a:cubicBezTo>
                      <a:cubicBezTo>
                        <a:pt x="74243" y="81631"/>
                        <a:pt x="67040" y="74217"/>
                        <a:pt x="59811" y="66804"/>
                      </a:cubicBezTo>
                      <a:cubicBezTo>
                        <a:pt x="57503" y="64435"/>
                        <a:pt x="55240" y="62022"/>
                        <a:pt x="52915" y="59671"/>
                      </a:cubicBezTo>
                      <a:cubicBezTo>
                        <a:pt x="52037" y="58793"/>
                        <a:pt x="51160" y="58118"/>
                        <a:pt x="50230" y="57346"/>
                      </a:cubicBezTo>
                      <a:cubicBezTo>
                        <a:pt x="49976" y="57126"/>
                        <a:pt x="49572" y="56977"/>
                        <a:pt x="49467" y="56696"/>
                      </a:cubicBezTo>
                      <a:cubicBezTo>
                        <a:pt x="48239" y="53520"/>
                        <a:pt x="45317" y="51739"/>
                        <a:pt x="43246" y="49274"/>
                      </a:cubicBezTo>
                      <a:cubicBezTo>
                        <a:pt x="41176" y="46809"/>
                        <a:pt x="38860" y="44554"/>
                        <a:pt x="36710" y="42167"/>
                      </a:cubicBezTo>
                      <a:cubicBezTo>
                        <a:pt x="30990" y="35833"/>
                        <a:pt x="25287" y="29487"/>
                        <a:pt x="19593" y="23129"/>
                      </a:cubicBezTo>
                      <a:cubicBezTo>
                        <a:pt x="18180" y="21576"/>
                        <a:pt x="16750" y="20041"/>
                        <a:pt x="14864" y="17988"/>
                      </a:cubicBezTo>
                      <a:cubicBezTo>
                        <a:pt x="14864" y="19962"/>
                        <a:pt x="14864" y="21330"/>
                        <a:pt x="14864" y="22690"/>
                      </a:cubicBezTo>
                      <a:cubicBezTo>
                        <a:pt x="15013" y="23430"/>
                        <a:pt x="15101" y="24182"/>
                        <a:pt x="15127" y="24936"/>
                      </a:cubicBezTo>
                      <a:cubicBezTo>
                        <a:pt x="14697" y="28218"/>
                        <a:pt x="15584" y="31472"/>
                        <a:pt x="15426" y="34675"/>
                      </a:cubicBezTo>
                      <a:cubicBezTo>
                        <a:pt x="15233" y="38649"/>
                        <a:pt x="15952" y="42571"/>
                        <a:pt x="15636" y="46528"/>
                      </a:cubicBezTo>
                      <a:cubicBezTo>
                        <a:pt x="15610" y="48810"/>
                        <a:pt x="15706" y="51092"/>
                        <a:pt x="15935" y="53362"/>
                      </a:cubicBezTo>
                      <a:cubicBezTo>
                        <a:pt x="16013" y="55538"/>
                        <a:pt x="16040" y="57749"/>
                        <a:pt x="16066" y="59899"/>
                      </a:cubicBezTo>
                      <a:cubicBezTo>
                        <a:pt x="16128" y="64470"/>
                        <a:pt x="16022" y="69050"/>
                        <a:pt x="16294" y="73612"/>
                      </a:cubicBezTo>
                      <a:cubicBezTo>
                        <a:pt x="16487" y="77051"/>
                        <a:pt x="17110" y="80473"/>
                        <a:pt x="17645" y="83886"/>
                      </a:cubicBezTo>
                      <a:cubicBezTo>
                        <a:pt x="18049" y="86518"/>
                        <a:pt x="19760" y="87816"/>
                        <a:pt x="22304" y="88185"/>
                      </a:cubicBezTo>
                      <a:cubicBezTo>
                        <a:pt x="24129" y="88448"/>
                        <a:pt x="25954" y="88755"/>
                        <a:pt x="27875" y="89062"/>
                      </a:cubicBezTo>
                      <a:cubicBezTo>
                        <a:pt x="27533" y="90545"/>
                        <a:pt x="26471" y="90729"/>
                        <a:pt x="25348" y="90694"/>
                      </a:cubicBezTo>
                      <a:cubicBezTo>
                        <a:pt x="22383" y="90606"/>
                        <a:pt x="19426" y="90396"/>
                        <a:pt x="16461" y="90387"/>
                      </a:cubicBezTo>
                      <a:cubicBezTo>
                        <a:pt x="12574" y="90387"/>
                        <a:pt x="8679" y="90527"/>
                        <a:pt x="4792" y="90597"/>
                      </a:cubicBezTo>
                      <a:cubicBezTo>
                        <a:pt x="3695" y="90654"/>
                        <a:pt x="2599" y="90654"/>
                        <a:pt x="1502" y="90597"/>
                      </a:cubicBezTo>
                      <a:cubicBezTo>
                        <a:pt x="747" y="90527"/>
                        <a:pt x="-42" y="90282"/>
                        <a:pt x="2" y="89150"/>
                      </a:cubicBezTo>
                      <a:cubicBezTo>
                        <a:pt x="1756" y="88746"/>
                        <a:pt x="3511" y="88272"/>
                        <a:pt x="5345" y="87939"/>
                      </a:cubicBezTo>
                      <a:cubicBezTo>
                        <a:pt x="6731" y="87763"/>
                        <a:pt x="7828" y="86688"/>
                        <a:pt x="8038" y="85307"/>
                      </a:cubicBezTo>
                      <a:cubicBezTo>
                        <a:pt x="8266" y="84232"/>
                        <a:pt x="8398" y="83141"/>
                        <a:pt x="8442" y="82043"/>
                      </a:cubicBezTo>
                      <a:cubicBezTo>
                        <a:pt x="8635" y="76296"/>
                        <a:pt x="8889" y="70550"/>
                        <a:pt x="8924" y="64794"/>
                      </a:cubicBezTo>
                      <a:cubicBezTo>
                        <a:pt x="9030" y="44931"/>
                        <a:pt x="9047" y="25068"/>
                        <a:pt x="9126" y="5205"/>
                      </a:cubicBezTo>
                      <a:cubicBezTo>
                        <a:pt x="9152" y="3855"/>
                        <a:pt x="9275" y="2509"/>
                        <a:pt x="9495" y="1177"/>
                      </a:cubicBezTo>
                      <a:cubicBezTo>
                        <a:pt x="9644" y="98"/>
                        <a:pt x="10319" y="-279"/>
                        <a:pt x="11249" y="212"/>
                      </a:cubicBezTo>
                      <a:cubicBezTo>
                        <a:pt x="12092" y="608"/>
                        <a:pt x="12864" y="1145"/>
                        <a:pt x="13530" y="1800"/>
                      </a:cubicBezTo>
                      <a:cubicBezTo>
                        <a:pt x="16522" y="5020"/>
                        <a:pt x="19435" y="8310"/>
                        <a:pt x="22383" y="11565"/>
                      </a:cubicBezTo>
                      <a:cubicBezTo>
                        <a:pt x="23515" y="12820"/>
                        <a:pt x="24664" y="14048"/>
                        <a:pt x="25840" y="15268"/>
                      </a:cubicBezTo>
                      <a:cubicBezTo>
                        <a:pt x="28007" y="17523"/>
                        <a:pt x="30227" y="19742"/>
                        <a:pt x="32367" y="21997"/>
                      </a:cubicBezTo>
                      <a:cubicBezTo>
                        <a:pt x="33648" y="23339"/>
                        <a:pt x="34877" y="24743"/>
                        <a:pt x="36149" y="26103"/>
                      </a:cubicBezTo>
                      <a:cubicBezTo>
                        <a:pt x="44334" y="34912"/>
                        <a:pt x="52529" y="43718"/>
                        <a:pt x="60715" y="52520"/>
                      </a:cubicBezTo>
                      <a:cubicBezTo>
                        <a:pt x="65101" y="57302"/>
                        <a:pt x="69488" y="62171"/>
                        <a:pt x="73875" y="6694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A992DEDE-DEB7-DCC6-6C29-B488D65E7AD0}"/>
                    </a:ext>
                  </a:extLst>
                </p:cNvPr>
                <p:cNvSpPr/>
                <p:nvPr/>
              </p:nvSpPr>
              <p:spPr>
                <a:xfrm>
                  <a:off x="2716023" y="1444169"/>
                  <a:ext cx="90025" cy="90650"/>
                </a:xfrm>
                <a:custGeom>
                  <a:avLst/>
                  <a:gdLst>
                    <a:gd name="connsiteX0" fmla="*/ 26566 w 90025"/>
                    <a:gd name="connsiteY0" fmla="*/ 89798 h 90650"/>
                    <a:gd name="connsiteX1" fmla="*/ 25689 w 90025"/>
                    <a:gd name="connsiteY1" fmla="*/ 90517 h 90650"/>
                    <a:gd name="connsiteX2" fmla="*/ 24434 w 90025"/>
                    <a:gd name="connsiteY2" fmla="*/ 90614 h 90650"/>
                    <a:gd name="connsiteX3" fmla="*/ 2307 w 90025"/>
                    <a:gd name="connsiteY3" fmla="*/ 90614 h 90650"/>
                    <a:gd name="connsiteX4" fmla="*/ 0 w 90025"/>
                    <a:gd name="connsiteY4" fmla="*/ 89412 h 90650"/>
                    <a:gd name="connsiteX5" fmla="*/ 2843 w 90025"/>
                    <a:gd name="connsiteY5" fmla="*/ 88877 h 90650"/>
                    <a:gd name="connsiteX6" fmla="*/ 10081 w 90025"/>
                    <a:gd name="connsiteY6" fmla="*/ 84113 h 90650"/>
                    <a:gd name="connsiteX7" fmla="*/ 11248 w 90025"/>
                    <a:gd name="connsiteY7" fmla="*/ 79726 h 90650"/>
                    <a:gd name="connsiteX8" fmla="*/ 13608 w 90025"/>
                    <a:gd name="connsiteY8" fmla="*/ 66250 h 90650"/>
                    <a:gd name="connsiteX9" fmla="*/ 16336 w 90025"/>
                    <a:gd name="connsiteY9" fmla="*/ 48703 h 90650"/>
                    <a:gd name="connsiteX10" fmla="*/ 19328 w 90025"/>
                    <a:gd name="connsiteY10" fmla="*/ 28129 h 90650"/>
                    <a:gd name="connsiteX11" fmla="*/ 21881 w 90025"/>
                    <a:gd name="connsiteY11" fmla="*/ 12898 h 90650"/>
                    <a:gd name="connsiteX12" fmla="*/ 23329 w 90025"/>
                    <a:gd name="connsiteY12" fmla="*/ 2370 h 90650"/>
                    <a:gd name="connsiteX13" fmla="*/ 23329 w 90025"/>
                    <a:gd name="connsiteY13" fmla="*/ 1861 h 90650"/>
                    <a:gd name="connsiteX14" fmla="*/ 24706 w 90025"/>
                    <a:gd name="connsiteY14" fmla="*/ 1 h 90650"/>
                    <a:gd name="connsiteX15" fmla="*/ 26698 w 90025"/>
                    <a:gd name="connsiteY15" fmla="*/ 1229 h 90650"/>
                    <a:gd name="connsiteX16" fmla="*/ 29541 w 90025"/>
                    <a:gd name="connsiteY16" fmla="*/ 5695 h 90650"/>
                    <a:gd name="connsiteX17" fmla="*/ 38314 w 90025"/>
                    <a:gd name="connsiteY17" fmla="*/ 20233 h 90650"/>
                    <a:gd name="connsiteX18" fmla="*/ 44894 w 90025"/>
                    <a:gd name="connsiteY18" fmla="*/ 31901 h 90650"/>
                    <a:gd name="connsiteX19" fmla="*/ 47965 w 90025"/>
                    <a:gd name="connsiteY19" fmla="*/ 36841 h 90650"/>
                    <a:gd name="connsiteX20" fmla="*/ 55563 w 90025"/>
                    <a:gd name="connsiteY20" fmla="*/ 49370 h 90650"/>
                    <a:gd name="connsiteX21" fmla="*/ 65065 w 90025"/>
                    <a:gd name="connsiteY21" fmla="*/ 65460 h 90650"/>
                    <a:gd name="connsiteX22" fmla="*/ 75128 w 90025"/>
                    <a:gd name="connsiteY22" fmla="*/ 81253 h 90650"/>
                    <a:gd name="connsiteX23" fmla="*/ 82612 w 90025"/>
                    <a:gd name="connsiteY23" fmla="*/ 87534 h 90650"/>
                    <a:gd name="connsiteX24" fmla="*/ 87727 w 90025"/>
                    <a:gd name="connsiteY24" fmla="*/ 88868 h 90650"/>
                    <a:gd name="connsiteX25" fmla="*/ 90025 w 90025"/>
                    <a:gd name="connsiteY25" fmla="*/ 89307 h 90650"/>
                    <a:gd name="connsiteX26" fmla="*/ 88797 w 90025"/>
                    <a:gd name="connsiteY26" fmla="*/ 90535 h 90650"/>
                    <a:gd name="connsiteX27" fmla="*/ 87788 w 90025"/>
                    <a:gd name="connsiteY27" fmla="*/ 90623 h 90650"/>
                    <a:gd name="connsiteX28" fmla="*/ 67688 w 90025"/>
                    <a:gd name="connsiteY28" fmla="*/ 90386 h 90650"/>
                    <a:gd name="connsiteX29" fmla="*/ 65056 w 90025"/>
                    <a:gd name="connsiteY29" fmla="*/ 89763 h 90650"/>
                    <a:gd name="connsiteX30" fmla="*/ 66714 w 90025"/>
                    <a:gd name="connsiteY30" fmla="*/ 87403 h 90650"/>
                    <a:gd name="connsiteX31" fmla="*/ 63459 w 90025"/>
                    <a:gd name="connsiteY31" fmla="*/ 81586 h 90650"/>
                    <a:gd name="connsiteX32" fmla="*/ 53597 w 90025"/>
                    <a:gd name="connsiteY32" fmla="*/ 65057 h 90650"/>
                    <a:gd name="connsiteX33" fmla="*/ 52124 w 90025"/>
                    <a:gd name="connsiteY33" fmla="*/ 63021 h 90650"/>
                    <a:gd name="connsiteX34" fmla="*/ 50693 w 90025"/>
                    <a:gd name="connsiteY34" fmla="*/ 59959 h 90650"/>
                    <a:gd name="connsiteX35" fmla="*/ 45508 w 90025"/>
                    <a:gd name="connsiteY35" fmla="*/ 55757 h 90650"/>
                    <a:gd name="connsiteX36" fmla="*/ 24364 w 90025"/>
                    <a:gd name="connsiteY36" fmla="*/ 55757 h 90650"/>
                    <a:gd name="connsiteX37" fmla="*/ 21267 w 90025"/>
                    <a:gd name="connsiteY37" fmla="*/ 58564 h 90650"/>
                    <a:gd name="connsiteX38" fmla="*/ 18907 w 90025"/>
                    <a:gd name="connsiteY38" fmla="*/ 75883 h 90650"/>
                    <a:gd name="connsiteX39" fmla="*/ 18574 w 90025"/>
                    <a:gd name="connsiteY39" fmla="*/ 83929 h 90650"/>
                    <a:gd name="connsiteX40" fmla="*/ 22434 w 90025"/>
                    <a:gd name="connsiteY40" fmla="*/ 88561 h 90650"/>
                    <a:gd name="connsiteX41" fmla="*/ 26347 w 90025"/>
                    <a:gd name="connsiteY41" fmla="*/ 89184 h 90650"/>
                    <a:gd name="connsiteX42" fmla="*/ 26566 w 90025"/>
                    <a:gd name="connsiteY42" fmla="*/ 89798 h 90650"/>
                    <a:gd name="connsiteX43" fmla="*/ 26829 w 90025"/>
                    <a:gd name="connsiteY43" fmla="*/ 17767 h 90650"/>
                    <a:gd name="connsiteX44" fmla="*/ 22697 w 90025"/>
                    <a:gd name="connsiteY44" fmla="*/ 50923 h 90650"/>
                    <a:gd name="connsiteX45" fmla="*/ 45359 w 90025"/>
                    <a:gd name="connsiteY45" fmla="*/ 50651 h 90650"/>
                    <a:gd name="connsiteX46" fmla="*/ 36454 w 90025"/>
                    <a:gd name="connsiteY46" fmla="*/ 34226 h 90650"/>
                    <a:gd name="connsiteX47" fmla="*/ 26829 w 90025"/>
                    <a:gd name="connsiteY47" fmla="*/ 17767 h 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90025" h="90650">
                      <a:moveTo>
                        <a:pt x="26566" y="89798"/>
                      </a:moveTo>
                      <a:cubicBezTo>
                        <a:pt x="26321" y="90086"/>
                        <a:pt x="26022" y="90330"/>
                        <a:pt x="25689" y="90517"/>
                      </a:cubicBezTo>
                      <a:cubicBezTo>
                        <a:pt x="25276" y="90621"/>
                        <a:pt x="24855" y="90653"/>
                        <a:pt x="24434" y="90614"/>
                      </a:cubicBezTo>
                      <a:lnTo>
                        <a:pt x="2307" y="90614"/>
                      </a:lnTo>
                      <a:cubicBezTo>
                        <a:pt x="1018" y="90614"/>
                        <a:pt x="1027" y="90614"/>
                        <a:pt x="0" y="89412"/>
                      </a:cubicBezTo>
                      <a:cubicBezTo>
                        <a:pt x="877" y="88535"/>
                        <a:pt x="1895" y="88938"/>
                        <a:pt x="2843" y="88877"/>
                      </a:cubicBezTo>
                      <a:cubicBezTo>
                        <a:pt x="6115" y="88666"/>
                        <a:pt x="9265" y="86648"/>
                        <a:pt x="10081" y="84113"/>
                      </a:cubicBezTo>
                      <a:cubicBezTo>
                        <a:pt x="10563" y="82676"/>
                        <a:pt x="10949" y="81211"/>
                        <a:pt x="11248" y="79726"/>
                      </a:cubicBezTo>
                      <a:cubicBezTo>
                        <a:pt x="12081" y="75240"/>
                        <a:pt x="12862" y="70748"/>
                        <a:pt x="13608" y="66250"/>
                      </a:cubicBezTo>
                      <a:cubicBezTo>
                        <a:pt x="14555" y="60401"/>
                        <a:pt x="15468" y="54552"/>
                        <a:pt x="16336" y="48703"/>
                      </a:cubicBezTo>
                      <a:cubicBezTo>
                        <a:pt x="17363" y="41851"/>
                        <a:pt x="18275" y="34981"/>
                        <a:pt x="19328" y="28129"/>
                      </a:cubicBezTo>
                      <a:cubicBezTo>
                        <a:pt x="20109" y="23040"/>
                        <a:pt x="21083" y="17978"/>
                        <a:pt x="21881" y="12898"/>
                      </a:cubicBezTo>
                      <a:cubicBezTo>
                        <a:pt x="22434" y="9389"/>
                        <a:pt x="22846" y="5879"/>
                        <a:pt x="23329" y="2370"/>
                      </a:cubicBezTo>
                      <a:cubicBezTo>
                        <a:pt x="23320" y="2200"/>
                        <a:pt x="23320" y="2030"/>
                        <a:pt x="23329" y="1861"/>
                      </a:cubicBezTo>
                      <a:cubicBezTo>
                        <a:pt x="23469" y="984"/>
                        <a:pt x="23741" y="-34"/>
                        <a:pt x="24706" y="1"/>
                      </a:cubicBezTo>
                      <a:cubicBezTo>
                        <a:pt x="25505" y="128"/>
                        <a:pt x="26224" y="570"/>
                        <a:pt x="26698" y="1229"/>
                      </a:cubicBezTo>
                      <a:cubicBezTo>
                        <a:pt x="27751" y="2642"/>
                        <a:pt x="28619" y="4186"/>
                        <a:pt x="29541" y="5695"/>
                      </a:cubicBezTo>
                      <a:cubicBezTo>
                        <a:pt x="32480" y="10538"/>
                        <a:pt x="35454" y="15346"/>
                        <a:pt x="38314" y="20233"/>
                      </a:cubicBezTo>
                      <a:cubicBezTo>
                        <a:pt x="40578" y="24084"/>
                        <a:pt x="42701" y="28024"/>
                        <a:pt x="44894" y="31901"/>
                      </a:cubicBezTo>
                      <a:cubicBezTo>
                        <a:pt x="45850" y="33577"/>
                        <a:pt x="46947" y="35183"/>
                        <a:pt x="47965" y="36841"/>
                      </a:cubicBezTo>
                      <a:cubicBezTo>
                        <a:pt x="50509" y="41008"/>
                        <a:pt x="53062" y="45176"/>
                        <a:pt x="55563" y="49370"/>
                      </a:cubicBezTo>
                      <a:cubicBezTo>
                        <a:pt x="58756" y="54721"/>
                        <a:pt x="61862" y="60117"/>
                        <a:pt x="65065" y="65460"/>
                      </a:cubicBezTo>
                      <a:cubicBezTo>
                        <a:pt x="68267" y="70803"/>
                        <a:pt x="70987" y="76471"/>
                        <a:pt x="75128" y="81253"/>
                      </a:cubicBezTo>
                      <a:cubicBezTo>
                        <a:pt x="77304" y="83736"/>
                        <a:pt x="79330" y="86420"/>
                        <a:pt x="82612" y="87534"/>
                      </a:cubicBezTo>
                      <a:cubicBezTo>
                        <a:pt x="84278" y="88105"/>
                        <a:pt x="86016" y="88412"/>
                        <a:pt x="87727" y="88868"/>
                      </a:cubicBezTo>
                      <a:cubicBezTo>
                        <a:pt x="88349" y="89026"/>
                        <a:pt x="88972" y="89114"/>
                        <a:pt x="90025" y="89307"/>
                      </a:cubicBezTo>
                      <a:cubicBezTo>
                        <a:pt x="89665" y="89760"/>
                        <a:pt x="89253" y="90173"/>
                        <a:pt x="88797" y="90535"/>
                      </a:cubicBezTo>
                      <a:cubicBezTo>
                        <a:pt x="88472" y="90650"/>
                        <a:pt x="88130" y="90680"/>
                        <a:pt x="87788" y="90623"/>
                      </a:cubicBezTo>
                      <a:cubicBezTo>
                        <a:pt x="81094" y="90553"/>
                        <a:pt x="74391" y="90500"/>
                        <a:pt x="67688" y="90386"/>
                      </a:cubicBezTo>
                      <a:cubicBezTo>
                        <a:pt x="66793" y="90266"/>
                        <a:pt x="65907" y="90057"/>
                        <a:pt x="65056" y="89763"/>
                      </a:cubicBezTo>
                      <a:lnTo>
                        <a:pt x="66714" y="87403"/>
                      </a:lnTo>
                      <a:cubicBezTo>
                        <a:pt x="65661" y="85517"/>
                        <a:pt x="64599" y="83525"/>
                        <a:pt x="63459" y="81586"/>
                      </a:cubicBezTo>
                      <a:cubicBezTo>
                        <a:pt x="60195" y="76065"/>
                        <a:pt x="56905" y="70555"/>
                        <a:pt x="53597" y="65057"/>
                      </a:cubicBezTo>
                      <a:cubicBezTo>
                        <a:pt x="53168" y="64346"/>
                        <a:pt x="52588" y="63723"/>
                        <a:pt x="52124" y="63021"/>
                      </a:cubicBezTo>
                      <a:cubicBezTo>
                        <a:pt x="51509" y="62082"/>
                        <a:pt x="50711" y="61495"/>
                        <a:pt x="50693" y="59959"/>
                      </a:cubicBezTo>
                      <a:cubicBezTo>
                        <a:pt x="50693" y="57476"/>
                        <a:pt x="48061" y="55765"/>
                        <a:pt x="45508" y="55757"/>
                      </a:cubicBezTo>
                      <a:cubicBezTo>
                        <a:pt x="38489" y="55757"/>
                        <a:pt x="31444" y="55757"/>
                        <a:pt x="24364" y="55757"/>
                      </a:cubicBezTo>
                      <a:cubicBezTo>
                        <a:pt x="21618" y="55757"/>
                        <a:pt x="21636" y="55818"/>
                        <a:pt x="21267" y="58564"/>
                      </a:cubicBezTo>
                      <a:cubicBezTo>
                        <a:pt x="20486" y="64337"/>
                        <a:pt x="19600" y="70101"/>
                        <a:pt x="18907" y="75883"/>
                      </a:cubicBezTo>
                      <a:cubicBezTo>
                        <a:pt x="18626" y="78556"/>
                        <a:pt x="18521" y="81242"/>
                        <a:pt x="18574" y="83929"/>
                      </a:cubicBezTo>
                      <a:cubicBezTo>
                        <a:pt x="18574" y="86490"/>
                        <a:pt x="19863" y="87947"/>
                        <a:pt x="22434" y="88561"/>
                      </a:cubicBezTo>
                      <a:cubicBezTo>
                        <a:pt x="23715" y="88868"/>
                        <a:pt x="25066" y="88982"/>
                        <a:pt x="26347" y="89184"/>
                      </a:cubicBezTo>
                      <a:cubicBezTo>
                        <a:pt x="26478" y="89386"/>
                        <a:pt x="26522" y="89596"/>
                        <a:pt x="26566" y="89798"/>
                      </a:cubicBezTo>
                      <a:close/>
                      <a:moveTo>
                        <a:pt x="26829" y="17767"/>
                      </a:moveTo>
                      <a:cubicBezTo>
                        <a:pt x="25575" y="20935"/>
                        <a:pt x="22443" y="47159"/>
                        <a:pt x="22697" y="50923"/>
                      </a:cubicBezTo>
                      <a:cubicBezTo>
                        <a:pt x="26075" y="51502"/>
                        <a:pt x="43754" y="51309"/>
                        <a:pt x="45359" y="50651"/>
                      </a:cubicBezTo>
                      <a:cubicBezTo>
                        <a:pt x="42394" y="45167"/>
                        <a:pt x="39507" y="39649"/>
                        <a:pt x="36454" y="34226"/>
                      </a:cubicBezTo>
                      <a:cubicBezTo>
                        <a:pt x="33401" y="28804"/>
                        <a:pt x="30216" y="23540"/>
                        <a:pt x="26829" y="177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F4B61877-0FF4-2F9A-CD39-39278A89A44A}"/>
                    </a:ext>
                  </a:extLst>
                </p:cNvPr>
                <p:cNvSpPr/>
                <p:nvPr/>
              </p:nvSpPr>
              <p:spPr>
                <a:xfrm>
                  <a:off x="2623690" y="1301003"/>
                  <a:ext cx="89840" cy="91086"/>
                </a:xfrm>
                <a:custGeom>
                  <a:avLst/>
                  <a:gdLst>
                    <a:gd name="connsiteX0" fmla="*/ 24583 w 89840"/>
                    <a:gd name="connsiteY0" fmla="*/ 0 h 91086"/>
                    <a:gd name="connsiteX1" fmla="*/ 26391 w 89840"/>
                    <a:gd name="connsiteY1" fmla="*/ 1535 h 91086"/>
                    <a:gd name="connsiteX2" fmla="*/ 30400 w 89840"/>
                    <a:gd name="connsiteY2" fmla="*/ 7966 h 91086"/>
                    <a:gd name="connsiteX3" fmla="*/ 35726 w 89840"/>
                    <a:gd name="connsiteY3" fmla="*/ 16582 h 91086"/>
                    <a:gd name="connsiteX4" fmla="*/ 42131 w 89840"/>
                    <a:gd name="connsiteY4" fmla="*/ 27452 h 91086"/>
                    <a:gd name="connsiteX5" fmla="*/ 45350 w 89840"/>
                    <a:gd name="connsiteY5" fmla="*/ 32892 h 91086"/>
                    <a:gd name="connsiteX6" fmla="*/ 52922 w 89840"/>
                    <a:gd name="connsiteY6" fmla="*/ 45438 h 91086"/>
                    <a:gd name="connsiteX7" fmla="*/ 59783 w 89840"/>
                    <a:gd name="connsiteY7" fmla="*/ 57484 h 91086"/>
                    <a:gd name="connsiteX8" fmla="*/ 62959 w 89840"/>
                    <a:gd name="connsiteY8" fmla="*/ 62669 h 91086"/>
                    <a:gd name="connsiteX9" fmla="*/ 67653 w 89840"/>
                    <a:gd name="connsiteY9" fmla="*/ 70206 h 91086"/>
                    <a:gd name="connsiteX10" fmla="*/ 70811 w 89840"/>
                    <a:gd name="connsiteY10" fmla="*/ 75584 h 91086"/>
                    <a:gd name="connsiteX11" fmla="*/ 78295 w 89840"/>
                    <a:gd name="connsiteY11" fmla="*/ 85419 h 91086"/>
                    <a:gd name="connsiteX12" fmla="*/ 87068 w 89840"/>
                    <a:gd name="connsiteY12" fmla="*/ 89367 h 91086"/>
                    <a:gd name="connsiteX13" fmla="*/ 89841 w 89840"/>
                    <a:gd name="connsiteY13" fmla="*/ 90552 h 91086"/>
                    <a:gd name="connsiteX14" fmla="*/ 88551 w 89840"/>
                    <a:gd name="connsiteY14" fmla="*/ 91061 h 91086"/>
                    <a:gd name="connsiteX15" fmla="*/ 67416 w 89840"/>
                    <a:gd name="connsiteY15" fmla="*/ 91061 h 91086"/>
                    <a:gd name="connsiteX16" fmla="*/ 64994 w 89840"/>
                    <a:gd name="connsiteY16" fmla="*/ 90473 h 91086"/>
                    <a:gd name="connsiteX17" fmla="*/ 64933 w 89840"/>
                    <a:gd name="connsiteY17" fmla="*/ 84331 h 91086"/>
                    <a:gd name="connsiteX18" fmla="*/ 60195 w 89840"/>
                    <a:gd name="connsiteY18" fmla="*/ 76067 h 91086"/>
                    <a:gd name="connsiteX19" fmla="*/ 53176 w 89840"/>
                    <a:gd name="connsiteY19" fmla="*/ 64328 h 91086"/>
                    <a:gd name="connsiteX20" fmla="*/ 49325 w 89840"/>
                    <a:gd name="connsiteY20" fmla="*/ 57800 h 91086"/>
                    <a:gd name="connsiteX21" fmla="*/ 46403 w 89840"/>
                    <a:gd name="connsiteY21" fmla="*/ 56186 h 91086"/>
                    <a:gd name="connsiteX22" fmla="*/ 23487 w 89840"/>
                    <a:gd name="connsiteY22" fmla="*/ 56186 h 91086"/>
                    <a:gd name="connsiteX23" fmla="*/ 22092 w 89840"/>
                    <a:gd name="connsiteY23" fmla="*/ 56379 h 91086"/>
                    <a:gd name="connsiteX24" fmla="*/ 21504 w 89840"/>
                    <a:gd name="connsiteY24" fmla="*/ 58537 h 91086"/>
                    <a:gd name="connsiteX25" fmla="*/ 19846 w 89840"/>
                    <a:gd name="connsiteY25" fmla="*/ 72127 h 91086"/>
                    <a:gd name="connsiteX26" fmla="*/ 18784 w 89840"/>
                    <a:gd name="connsiteY26" fmla="*/ 82147 h 91086"/>
                    <a:gd name="connsiteX27" fmla="*/ 18854 w 89840"/>
                    <a:gd name="connsiteY27" fmla="*/ 84630 h 91086"/>
                    <a:gd name="connsiteX28" fmla="*/ 22022 w 89840"/>
                    <a:gd name="connsiteY28" fmla="*/ 88858 h 91086"/>
                    <a:gd name="connsiteX29" fmla="*/ 25259 w 89840"/>
                    <a:gd name="connsiteY29" fmla="*/ 89455 h 91086"/>
                    <a:gd name="connsiteX30" fmla="*/ 26285 w 89840"/>
                    <a:gd name="connsiteY30" fmla="*/ 90894 h 91086"/>
                    <a:gd name="connsiteX31" fmla="*/ 24829 w 89840"/>
                    <a:gd name="connsiteY31" fmla="*/ 91034 h 91086"/>
                    <a:gd name="connsiteX32" fmla="*/ 2167 w 89840"/>
                    <a:gd name="connsiteY32" fmla="*/ 91034 h 91086"/>
                    <a:gd name="connsiteX33" fmla="*/ 0 w 89840"/>
                    <a:gd name="connsiteY33" fmla="*/ 89630 h 91086"/>
                    <a:gd name="connsiteX34" fmla="*/ 2185 w 89840"/>
                    <a:gd name="connsiteY34" fmla="*/ 89306 h 91086"/>
                    <a:gd name="connsiteX35" fmla="*/ 11151 w 89840"/>
                    <a:gd name="connsiteY35" fmla="*/ 81015 h 91086"/>
                    <a:gd name="connsiteX36" fmla="*/ 13011 w 89840"/>
                    <a:gd name="connsiteY36" fmla="*/ 70013 h 91086"/>
                    <a:gd name="connsiteX37" fmla="*/ 16521 w 89840"/>
                    <a:gd name="connsiteY37" fmla="*/ 46728 h 91086"/>
                    <a:gd name="connsiteX38" fmla="*/ 17907 w 89840"/>
                    <a:gd name="connsiteY38" fmla="*/ 38998 h 91086"/>
                    <a:gd name="connsiteX39" fmla="*/ 20416 w 89840"/>
                    <a:gd name="connsiteY39" fmla="*/ 22495 h 91086"/>
                    <a:gd name="connsiteX40" fmla="*/ 22539 w 89840"/>
                    <a:gd name="connsiteY40" fmla="*/ 10019 h 91086"/>
                    <a:gd name="connsiteX41" fmla="*/ 23653 w 89840"/>
                    <a:gd name="connsiteY41" fmla="*/ 2764 h 91086"/>
                    <a:gd name="connsiteX42" fmla="*/ 24583 w 89840"/>
                    <a:gd name="connsiteY42" fmla="*/ 0 h 91086"/>
                    <a:gd name="connsiteX43" fmla="*/ 26979 w 89840"/>
                    <a:gd name="connsiteY43" fmla="*/ 18328 h 91086"/>
                    <a:gd name="connsiteX44" fmla="*/ 26101 w 89840"/>
                    <a:gd name="connsiteY44" fmla="*/ 19653 h 91086"/>
                    <a:gd name="connsiteX45" fmla="*/ 22592 w 89840"/>
                    <a:gd name="connsiteY45" fmla="*/ 50606 h 91086"/>
                    <a:gd name="connsiteX46" fmla="*/ 22776 w 89840"/>
                    <a:gd name="connsiteY46" fmla="*/ 51720 h 91086"/>
                    <a:gd name="connsiteX47" fmla="*/ 45693 w 89840"/>
                    <a:gd name="connsiteY47" fmla="*/ 51720 h 91086"/>
                    <a:gd name="connsiteX48" fmla="*/ 26979 w 89840"/>
                    <a:gd name="connsiteY48" fmla="*/ 18328 h 9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89840" h="91086">
                      <a:moveTo>
                        <a:pt x="24583" y="0"/>
                      </a:moveTo>
                      <a:cubicBezTo>
                        <a:pt x="25250" y="436"/>
                        <a:pt x="25856" y="951"/>
                        <a:pt x="26391" y="1535"/>
                      </a:cubicBezTo>
                      <a:cubicBezTo>
                        <a:pt x="27777" y="3641"/>
                        <a:pt x="29075" y="5817"/>
                        <a:pt x="30400" y="7966"/>
                      </a:cubicBezTo>
                      <a:cubicBezTo>
                        <a:pt x="32155" y="10835"/>
                        <a:pt x="33989" y="13687"/>
                        <a:pt x="35726" y="16582"/>
                      </a:cubicBezTo>
                      <a:cubicBezTo>
                        <a:pt x="37893" y="20188"/>
                        <a:pt x="39998" y="23829"/>
                        <a:pt x="42131" y="27452"/>
                      </a:cubicBezTo>
                      <a:cubicBezTo>
                        <a:pt x="43201" y="29269"/>
                        <a:pt x="44262" y="31085"/>
                        <a:pt x="45350" y="32892"/>
                      </a:cubicBezTo>
                      <a:cubicBezTo>
                        <a:pt x="47868" y="37077"/>
                        <a:pt x="50448" y="41227"/>
                        <a:pt x="52922" y="45438"/>
                      </a:cubicBezTo>
                      <a:cubicBezTo>
                        <a:pt x="55256" y="49421"/>
                        <a:pt x="57475" y="53484"/>
                        <a:pt x="59783" y="57484"/>
                      </a:cubicBezTo>
                      <a:cubicBezTo>
                        <a:pt x="60792" y="59239"/>
                        <a:pt x="61888" y="60941"/>
                        <a:pt x="62959" y="62669"/>
                      </a:cubicBezTo>
                      <a:cubicBezTo>
                        <a:pt x="64520" y="65179"/>
                        <a:pt x="66109" y="67679"/>
                        <a:pt x="67653" y="70206"/>
                      </a:cubicBezTo>
                      <a:cubicBezTo>
                        <a:pt x="68741" y="71961"/>
                        <a:pt x="69855" y="73715"/>
                        <a:pt x="70811" y="75584"/>
                      </a:cubicBezTo>
                      <a:cubicBezTo>
                        <a:pt x="72750" y="79249"/>
                        <a:pt x="75277" y="82571"/>
                        <a:pt x="78295" y="85419"/>
                      </a:cubicBezTo>
                      <a:cubicBezTo>
                        <a:pt x="80585" y="87842"/>
                        <a:pt x="83735" y="89261"/>
                        <a:pt x="87068" y="89367"/>
                      </a:cubicBezTo>
                      <a:cubicBezTo>
                        <a:pt x="88034" y="89367"/>
                        <a:pt x="89148" y="89227"/>
                        <a:pt x="89841" y="90552"/>
                      </a:cubicBezTo>
                      <a:cubicBezTo>
                        <a:pt x="89446" y="90791"/>
                        <a:pt x="89007" y="90963"/>
                        <a:pt x="88551" y="91061"/>
                      </a:cubicBezTo>
                      <a:cubicBezTo>
                        <a:pt x="81532" y="91096"/>
                        <a:pt x="74487" y="91096"/>
                        <a:pt x="67416" y="91061"/>
                      </a:cubicBezTo>
                      <a:cubicBezTo>
                        <a:pt x="66591" y="90952"/>
                        <a:pt x="65775" y="90755"/>
                        <a:pt x="64994" y="90473"/>
                      </a:cubicBezTo>
                      <a:cubicBezTo>
                        <a:pt x="67205" y="88174"/>
                        <a:pt x="66126" y="86305"/>
                        <a:pt x="64933" y="84331"/>
                      </a:cubicBezTo>
                      <a:cubicBezTo>
                        <a:pt x="63283" y="81620"/>
                        <a:pt x="61801" y="78804"/>
                        <a:pt x="60195" y="76067"/>
                      </a:cubicBezTo>
                      <a:cubicBezTo>
                        <a:pt x="57879" y="72136"/>
                        <a:pt x="55519" y="68249"/>
                        <a:pt x="53176" y="64328"/>
                      </a:cubicBezTo>
                      <a:cubicBezTo>
                        <a:pt x="51887" y="62158"/>
                        <a:pt x="50597" y="59982"/>
                        <a:pt x="49325" y="57800"/>
                      </a:cubicBezTo>
                      <a:cubicBezTo>
                        <a:pt x="48754" y="56731"/>
                        <a:pt x="47614" y="56099"/>
                        <a:pt x="46403" y="56186"/>
                      </a:cubicBezTo>
                      <a:cubicBezTo>
                        <a:pt x="38761" y="56186"/>
                        <a:pt x="31120" y="56186"/>
                        <a:pt x="23487" y="56186"/>
                      </a:cubicBezTo>
                      <a:cubicBezTo>
                        <a:pt x="23022" y="56221"/>
                        <a:pt x="22548" y="56285"/>
                        <a:pt x="22092" y="56379"/>
                      </a:cubicBezTo>
                      <a:cubicBezTo>
                        <a:pt x="21837" y="57082"/>
                        <a:pt x="21644" y="57804"/>
                        <a:pt x="21504" y="58537"/>
                      </a:cubicBezTo>
                      <a:cubicBezTo>
                        <a:pt x="20916" y="63064"/>
                        <a:pt x="20363" y="67594"/>
                        <a:pt x="19846" y="72127"/>
                      </a:cubicBezTo>
                      <a:cubicBezTo>
                        <a:pt x="19460" y="75461"/>
                        <a:pt x="19109" y="78801"/>
                        <a:pt x="18784" y="82147"/>
                      </a:cubicBezTo>
                      <a:cubicBezTo>
                        <a:pt x="18758" y="82975"/>
                        <a:pt x="18775" y="83804"/>
                        <a:pt x="18854" y="84630"/>
                      </a:cubicBezTo>
                      <a:cubicBezTo>
                        <a:pt x="18960" y="87121"/>
                        <a:pt x="19732" y="88139"/>
                        <a:pt x="22022" y="88858"/>
                      </a:cubicBezTo>
                      <a:cubicBezTo>
                        <a:pt x="23083" y="89128"/>
                        <a:pt x="24171" y="89328"/>
                        <a:pt x="25259" y="89455"/>
                      </a:cubicBezTo>
                      <a:cubicBezTo>
                        <a:pt x="26040" y="89587"/>
                        <a:pt x="26549" y="89894"/>
                        <a:pt x="26285" y="90894"/>
                      </a:cubicBezTo>
                      <a:cubicBezTo>
                        <a:pt x="25820" y="90938"/>
                        <a:pt x="25329" y="91034"/>
                        <a:pt x="24829" y="91034"/>
                      </a:cubicBezTo>
                      <a:cubicBezTo>
                        <a:pt x="17275" y="91034"/>
                        <a:pt x="9721" y="91034"/>
                        <a:pt x="2167" y="91034"/>
                      </a:cubicBezTo>
                      <a:cubicBezTo>
                        <a:pt x="1290" y="91034"/>
                        <a:pt x="211" y="91297"/>
                        <a:pt x="0" y="89630"/>
                      </a:cubicBezTo>
                      <a:cubicBezTo>
                        <a:pt x="763" y="89516"/>
                        <a:pt x="1474" y="89359"/>
                        <a:pt x="2185" y="89306"/>
                      </a:cubicBezTo>
                      <a:cubicBezTo>
                        <a:pt x="7624" y="88902"/>
                        <a:pt x="9932" y="86674"/>
                        <a:pt x="11151" y="81015"/>
                      </a:cubicBezTo>
                      <a:cubicBezTo>
                        <a:pt x="11932" y="77383"/>
                        <a:pt x="12450" y="73689"/>
                        <a:pt x="13011" y="70013"/>
                      </a:cubicBezTo>
                      <a:cubicBezTo>
                        <a:pt x="14187" y="62257"/>
                        <a:pt x="15292" y="54484"/>
                        <a:pt x="16521" y="46728"/>
                      </a:cubicBezTo>
                      <a:cubicBezTo>
                        <a:pt x="16915" y="44096"/>
                        <a:pt x="17494" y="41587"/>
                        <a:pt x="17907" y="38998"/>
                      </a:cubicBezTo>
                      <a:cubicBezTo>
                        <a:pt x="18784" y="33497"/>
                        <a:pt x="19539" y="27988"/>
                        <a:pt x="20416" y="22495"/>
                      </a:cubicBezTo>
                      <a:cubicBezTo>
                        <a:pt x="21074" y="18328"/>
                        <a:pt x="21846" y="14178"/>
                        <a:pt x="22539" y="10019"/>
                      </a:cubicBezTo>
                      <a:cubicBezTo>
                        <a:pt x="22934" y="7607"/>
                        <a:pt x="23232" y="5176"/>
                        <a:pt x="23653" y="2764"/>
                      </a:cubicBezTo>
                      <a:cubicBezTo>
                        <a:pt x="23899" y="1822"/>
                        <a:pt x="24206" y="898"/>
                        <a:pt x="24583" y="0"/>
                      </a:cubicBezTo>
                      <a:close/>
                      <a:moveTo>
                        <a:pt x="26979" y="18328"/>
                      </a:moveTo>
                      <a:cubicBezTo>
                        <a:pt x="26470" y="19100"/>
                        <a:pt x="26154" y="19363"/>
                        <a:pt x="26101" y="19653"/>
                      </a:cubicBezTo>
                      <a:cubicBezTo>
                        <a:pt x="24934" y="29970"/>
                        <a:pt x="23759" y="40288"/>
                        <a:pt x="22592" y="50606"/>
                      </a:cubicBezTo>
                      <a:cubicBezTo>
                        <a:pt x="22618" y="50982"/>
                        <a:pt x="22680" y="51356"/>
                        <a:pt x="22776" y="51720"/>
                      </a:cubicBezTo>
                      <a:lnTo>
                        <a:pt x="45693" y="51720"/>
                      </a:lnTo>
                      <a:cubicBezTo>
                        <a:pt x="39762" y="40350"/>
                        <a:pt x="33059" y="29760"/>
                        <a:pt x="26979" y="18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86535317-01F2-0369-633C-4732233F639B}"/>
                    </a:ext>
                  </a:extLst>
                </p:cNvPr>
                <p:cNvSpPr/>
                <p:nvPr/>
              </p:nvSpPr>
              <p:spPr>
                <a:xfrm>
                  <a:off x="2215642" y="1443696"/>
                  <a:ext cx="89674" cy="90646"/>
                </a:xfrm>
                <a:custGeom>
                  <a:avLst/>
                  <a:gdLst>
                    <a:gd name="connsiteX0" fmla="*/ 89674 w 89674"/>
                    <a:gd name="connsiteY0" fmla="*/ 89069 h 90646"/>
                    <a:gd name="connsiteX1" fmla="*/ 87262 w 89674"/>
                    <a:gd name="connsiteY1" fmla="*/ 90578 h 90646"/>
                    <a:gd name="connsiteX2" fmla="*/ 72487 w 89674"/>
                    <a:gd name="connsiteY2" fmla="*/ 90578 h 90646"/>
                    <a:gd name="connsiteX3" fmla="*/ 67407 w 89674"/>
                    <a:gd name="connsiteY3" fmla="*/ 90350 h 90646"/>
                    <a:gd name="connsiteX4" fmla="*/ 65354 w 89674"/>
                    <a:gd name="connsiteY4" fmla="*/ 89823 h 90646"/>
                    <a:gd name="connsiteX5" fmla="*/ 65354 w 89674"/>
                    <a:gd name="connsiteY5" fmla="*/ 89087 h 90646"/>
                    <a:gd name="connsiteX6" fmla="*/ 66512 w 89674"/>
                    <a:gd name="connsiteY6" fmla="*/ 84910 h 90646"/>
                    <a:gd name="connsiteX7" fmla="*/ 62722 w 89674"/>
                    <a:gd name="connsiteY7" fmla="*/ 74698 h 90646"/>
                    <a:gd name="connsiteX8" fmla="*/ 57344 w 89674"/>
                    <a:gd name="connsiteY8" fmla="*/ 60213 h 90646"/>
                    <a:gd name="connsiteX9" fmla="*/ 51202 w 89674"/>
                    <a:gd name="connsiteY9" fmla="*/ 55721 h 90646"/>
                    <a:gd name="connsiteX10" fmla="*/ 31839 w 89674"/>
                    <a:gd name="connsiteY10" fmla="*/ 55721 h 90646"/>
                    <a:gd name="connsiteX11" fmla="*/ 27803 w 89674"/>
                    <a:gd name="connsiteY11" fmla="*/ 58256 h 90646"/>
                    <a:gd name="connsiteX12" fmla="*/ 23680 w 89674"/>
                    <a:gd name="connsiteY12" fmla="*/ 71417 h 90646"/>
                    <a:gd name="connsiteX13" fmla="*/ 21618 w 89674"/>
                    <a:gd name="connsiteY13" fmla="*/ 76865 h 90646"/>
                    <a:gd name="connsiteX14" fmla="*/ 19863 w 89674"/>
                    <a:gd name="connsiteY14" fmla="*/ 84761 h 90646"/>
                    <a:gd name="connsiteX15" fmla="*/ 22495 w 89674"/>
                    <a:gd name="connsiteY15" fmla="*/ 88350 h 90646"/>
                    <a:gd name="connsiteX16" fmla="*/ 24741 w 89674"/>
                    <a:gd name="connsiteY16" fmla="*/ 88709 h 90646"/>
                    <a:gd name="connsiteX17" fmla="*/ 26277 w 89674"/>
                    <a:gd name="connsiteY17" fmla="*/ 89587 h 90646"/>
                    <a:gd name="connsiteX18" fmla="*/ 24583 w 89674"/>
                    <a:gd name="connsiteY18" fmla="*/ 90596 h 90646"/>
                    <a:gd name="connsiteX19" fmla="*/ 20258 w 89674"/>
                    <a:gd name="connsiteY19" fmla="*/ 90596 h 90646"/>
                    <a:gd name="connsiteX20" fmla="*/ 8853 w 89674"/>
                    <a:gd name="connsiteY20" fmla="*/ 90596 h 90646"/>
                    <a:gd name="connsiteX21" fmla="*/ 1465 w 89674"/>
                    <a:gd name="connsiteY21" fmla="*/ 90639 h 90646"/>
                    <a:gd name="connsiteX22" fmla="*/ 483 w 89674"/>
                    <a:gd name="connsiteY22" fmla="*/ 90473 h 90646"/>
                    <a:gd name="connsiteX23" fmla="*/ 0 w 89674"/>
                    <a:gd name="connsiteY23" fmla="*/ 89683 h 90646"/>
                    <a:gd name="connsiteX24" fmla="*/ 500 w 89674"/>
                    <a:gd name="connsiteY24" fmla="*/ 88946 h 90646"/>
                    <a:gd name="connsiteX25" fmla="*/ 2764 w 89674"/>
                    <a:gd name="connsiteY25" fmla="*/ 88744 h 90646"/>
                    <a:gd name="connsiteX26" fmla="*/ 9844 w 89674"/>
                    <a:gd name="connsiteY26" fmla="*/ 85744 h 90646"/>
                    <a:gd name="connsiteX27" fmla="*/ 12906 w 89674"/>
                    <a:gd name="connsiteY27" fmla="*/ 80541 h 90646"/>
                    <a:gd name="connsiteX28" fmla="*/ 20469 w 89674"/>
                    <a:gd name="connsiteY28" fmla="*/ 60362 h 90646"/>
                    <a:gd name="connsiteX29" fmla="*/ 27110 w 89674"/>
                    <a:gd name="connsiteY29" fmla="*/ 42543 h 90646"/>
                    <a:gd name="connsiteX30" fmla="*/ 33497 w 89674"/>
                    <a:gd name="connsiteY30" fmla="*/ 24347 h 90646"/>
                    <a:gd name="connsiteX31" fmla="*/ 37252 w 89674"/>
                    <a:gd name="connsiteY31" fmla="*/ 13818 h 90646"/>
                    <a:gd name="connsiteX32" fmla="*/ 39007 w 89674"/>
                    <a:gd name="connsiteY32" fmla="*/ 9897 h 90646"/>
                    <a:gd name="connsiteX33" fmla="*/ 41639 w 89674"/>
                    <a:gd name="connsiteY33" fmla="*/ 2632 h 90646"/>
                    <a:gd name="connsiteX34" fmla="*/ 43631 w 89674"/>
                    <a:gd name="connsiteY34" fmla="*/ 0 h 90646"/>
                    <a:gd name="connsiteX35" fmla="*/ 45736 w 89674"/>
                    <a:gd name="connsiteY35" fmla="*/ 2799 h 90646"/>
                    <a:gd name="connsiteX36" fmla="*/ 52176 w 89674"/>
                    <a:gd name="connsiteY36" fmla="*/ 18810 h 90646"/>
                    <a:gd name="connsiteX37" fmla="*/ 55186 w 89674"/>
                    <a:gd name="connsiteY37" fmla="*/ 27409 h 90646"/>
                    <a:gd name="connsiteX38" fmla="*/ 60748 w 89674"/>
                    <a:gd name="connsiteY38" fmla="*/ 41560 h 90646"/>
                    <a:gd name="connsiteX39" fmla="*/ 69776 w 89674"/>
                    <a:gd name="connsiteY39" fmla="*/ 64959 h 90646"/>
                    <a:gd name="connsiteX40" fmla="*/ 74549 w 89674"/>
                    <a:gd name="connsiteY40" fmla="*/ 76944 h 90646"/>
                    <a:gd name="connsiteX41" fmla="*/ 78427 w 89674"/>
                    <a:gd name="connsiteY41" fmla="*/ 83454 h 90646"/>
                    <a:gd name="connsiteX42" fmla="*/ 83585 w 89674"/>
                    <a:gd name="connsiteY42" fmla="*/ 87841 h 90646"/>
                    <a:gd name="connsiteX43" fmla="*/ 87797 w 89674"/>
                    <a:gd name="connsiteY43" fmla="*/ 88674 h 90646"/>
                    <a:gd name="connsiteX44" fmla="*/ 89674 w 89674"/>
                    <a:gd name="connsiteY44" fmla="*/ 89069 h 90646"/>
                    <a:gd name="connsiteX45" fmla="*/ 30435 w 89674"/>
                    <a:gd name="connsiteY45" fmla="*/ 50895 h 90646"/>
                    <a:gd name="connsiteX46" fmla="*/ 53492 w 89674"/>
                    <a:gd name="connsiteY46" fmla="*/ 50544 h 90646"/>
                    <a:gd name="connsiteX47" fmla="*/ 52027 w 89674"/>
                    <a:gd name="connsiteY47" fmla="*/ 46245 h 90646"/>
                    <a:gd name="connsiteX48" fmla="*/ 46438 w 89674"/>
                    <a:gd name="connsiteY48" fmla="*/ 29988 h 90646"/>
                    <a:gd name="connsiteX49" fmla="*/ 43411 w 89674"/>
                    <a:gd name="connsiteY49" fmla="*/ 20960 h 90646"/>
                    <a:gd name="connsiteX50" fmla="*/ 41613 w 89674"/>
                    <a:gd name="connsiteY50" fmla="*/ 17968 h 90646"/>
                    <a:gd name="connsiteX51" fmla="*/ 40814 w 89674"/>
                    <a:gd name="connsiteY51" fmla="*/ 19039 h 90646"/>
                    <a:gd name="connsiteX52" fmla="*/ 30435 w 89674"/>
                    <a:gd name="connsiteY52" fmla="*/ 50895 h 9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89674" h="90646">
                      <a:moveTo>
                        <a:pt x="89674" y="89069"/>
                      </a:moveTo>
                      <a:cubicBezTo>
                        <a:pt x="89376" y="90824"/>
                        <a:pt x="88235" y="90578"/>
                        <a:pt x="87262" y="90578"/>
                      </a:cubicBezTo>
                      <a:cubicBezTo>
                        <a:pt x="82340" y="90578"/>
                        <a:pt x="77418" y="90578"/>
                        <a:pt x="72487" y="90578"/>
                      </a:cubicBezTo>
                      <a:cubicBezTo>
                        <a:pt x="70796" y="90578"/>
                        <a:pt x="69103" y="90502"/>
                        <a:pt x="67407" y="90350"/>
                      </a:cubicBezTo>
                      <a:cubicBezTo>
                        <a:pt x="66709" y="90232"/>
                        <a:pt x="66023" y="90057"/>
                        <a:pt x="65354" y="89823"/>
                      </a:cubicBezTo>
                      <a:cubicBezTo>
                        <a:pt x="65354" y="89402"/>
                        <a:pt x="65293" y="89148"/>
                        <a:pt x="65354" y="89087"/>
                      </a:cubicBezTo>
                      <a:cubicBezTo>
                        <a:pt x="66881" y="88007"/>
                        <a:pt x="67214" y="86683"/>
                        <a:pt x="66512" y="84910"/>
                      </a:cubicBezTo>
                      <a:cubicBezTo>
                        <a:pt x="65170" y="81532"/>
                        <a:pt x="63977" y="78102"/>
                        <a:pt x="62722" y="74698"/>
                      </a:cubicBezTo>
                      <a:cubicBezTo>
                        <a:pt x="60967" y="69872"/>
                        <a:pt x="59160" y="65047"/>
                        <a:pt x="57344" y="60213"/>
                      </a:cubicBezTo>
                      <a:cubicBezTo>
                        <a:pt x="55589" y="55572"/>
                        <a:pt x="56466" y="55703"/>
                        <a:pt x="51202" y="55721"/>
                      </a:cubicBezTo>
                      <a:cubicBezTo>
                        <a:pt x="44745" y="55721"/>
                        <a:pt x="38296" y="55773"/>
                        <a:pt x="31839" y="55721"/>
                      </a:cubicBezTo>
                      <a:cubicBezTo>
                        <a:pt x="29812" y="55721"/>
                        <a:pt x="28584" y="56159"/>
                        <a:pt x="27803" y="58256"/>
                      </a:cubicBezTo>
                      <a:cubicBezTo>
                        <a:pt x="26091" y="62530"/>
                        <a:pt x="24712" y="66930"/>
                        <a:pt x="23680" y="71417"/>
                      </a:cubicBezTo>
                      <a:cubicBezTo>
                        <a:pt x="23294" y="73294"/>
                        <a:pt x="22215" y="75014"/>
                        <a:pt x="21618" y="76865"/>
                      </a:cubicBezTo>
                      <a:cubicBezTo>
                        <a:pt x="20741" y="79427"/>
                        <a:pt x="19749" y="81936"/>
                        <a:pt x="19863" y="84761"/>
                      </a:cubicBezTo>
                      <a:cubicBezTo>
                        <a:pt x="19933" y="87305"/>
                        <a:pt x="20091" y="87692"/>
                        <a:pt x="22495" y="88350"/>
                      </a:cubicBezTo>
                      <a:cubicBezTo>
                        <a:pt x="23233" y="88531"/>
                        <a:pt x="23984" y="88651"/>
                        <a:pt x="24741" y="88709"/>
                      </a:cubicBezTo>
                      <a:cubicBezTo>
                        <a:pt x="25417" y="88771"/>
                        <a:pt x="26286" y="88709"/>
                        <a:pt x="26277" y="89587"/>
                      </a:cubicBezTo>
                      <a:cubicBezTo>
                        <a:pt x="26277" y="90639"/>
                        <a:pt x="25399" y="90596"/>
                        <a:pt x="24583" y="90596"/>
                      </a:cubicBezTo>
                      <a:cubicBezTo>
                        <a:pt x="23145" y="90596"/>
                        <a:pt x="21697" y="90596"/>
                        <a:pt x="20258" y="90596"/>
                      </a:cubicBezTo>
                      <a:lnTo>
                        <a:pt x="8853" y="90596"/>
                      </a:lnTo>
                      <a:lnTo>
                        <a:pt x="1465" y="90639"/>
                      </a:lnTo>
                      <a:cubicBezTo>
                        <a:pt x="1129" y="90668"/>
                        <a:pt x="790" y="90610"/>
                        <a:pt x="483" y="90473"/>
                      </a:cubicBezTo>
                      <a:cubicBezTo>
                        <a:pt x="216" y="90291"/>
                        <a:pt x="39" y="90003"/>
                        <a:pt x="0" y="89683"/>
                      </a:cubicBezTo>
                      <a:cubicBezTo>
                        <a:pt x="0" y="89429"/>
                        <a:pt x="281" y="88990"/>
                        <a:pt x="500" y="88946"/>
                      </a:cubicBezTo>
                      <a:cubicBezTo>
                        <a:pt x="1249" y="88830"/>
                        <a:pt x="2006" y="88763"/>
                        <a:pt x="2764" y="88744"/>
                      </a:cubicBezTo>
                      <a:cubicBezTo>
                        <a:pt x="5475" y="88560"/>
                        <a:pt x="8028" y="87797"/>
                        <a:pt x="9844" y="85744"/>
                      </a:cubicBezTo>
                      <a:cubicBezTo>
                        <a:pt x="11153" y="84196"/>
                        <a:pt x="12188" y="82437"/>
                        <a:pt x="12906" y="80541"/>
                      </a:cubicBezTo>
                      <a:cubicBezTo>
                        <a:pt x="15538" y="73847"/>
                        <a:pt x="17959" y="67091"/>
                        <a:pt x="20469" y="60362"/>
                      </a:cubicBezTo>
                      <a:cubicBezTo>
                        <a:pt x="22680" y="54422"/>
                        <a:pt x="24943" y="48500"/>
                        <a:pt x="27110" y="42543"/>
                      </a:cubicBezTo>
                      <a:cubicBezTo>
                        <a:pt x="29277" y="36586"/>
                        <a:pt x="31313" y="30409"/>
                        <a:pt x="33497" y="24347"/>
                      </a:cubicBezTo>
                      <a:cubicBezTo>
                        <a:pt x="34743" y="20837"/>
                        <a:pt x="35954" y="17328"/>
                        <a:pt x="37252" y="13818"/>
                      </a:cubicBezTo>
                      <a:cubicBezTo>
                        <a:pt x="37753" y="12476"/>
                        <a:pt x="38516" y="11239"/>
                        <a:pt x="39007" y="9897"/>
                      </a:cubicBezTo>
                      <a:cubicBezTo>
                        <a:pt x="39928" y="7493"/>
                        <a:pt x="40674" y="5018"/>
                        <a:pt x="41639" y="2632"/>
                      </a:cubicBezTo>
                      <a:cubicBezTo>
                        <a:pt x="42060" y="1606"/>
                        <a:pt x="42201" y="0"/>
                        <a:pt x="43631" y="0"/>
                      </a:cubicBezTo>
                      <a:cubicBezTo>
                        <a:pt x="45061" y="0"/>
                        <a:pt x="45280" y="1641"/>
                        <a:pt x="45736" y="2799"/>
                      </a:cubicBezTo>
                      <a:cubicBezTo>
                        <a:pt x="47868" y="8142"/>
                        <a:pt x="50123" y="13450"/>
                        <a:pt x="52176" y="18810"/>
                      </a:cubicBezTo>
                      <a:cubicBezTo>
                        <a:pt x="53282" y="21636"/>
                        <a:pt x="54106" y="24575"/>
                        <a:pt x="55186" y="27409"/>
                      </a:cubicBezTo>
                      <a:cubicBezTo>
                        <a:pt x="56993" y="32146"/>
                        <a:pt x="58914" y="36840"/>
                        <a:pt x="60748" y="41560"/>
                      </a:cubicBezTo>
                      <a:cubicBezTo>
                        <a:pt x="63775" y="49360"/>
                        <a:pt x="66758" y="57168"/>
                        <a:pt x="69776" y="64959"/>
                      </a:cubicBezTo>
                      <a:cubicBezTo>
                        <a:pt x="71338" y="68969"/>
                        <a:pt x="72776" y="73031"/>
                        <a:pt x="74549" y="76944"/>
                      </a:cubicBezTo>
                      <a:cubicBezTo>
                        <a:pt x="75593" y="79234"/>
                        <a:pt x="77532" y="81138"/>
                        <a:pt x="78427" y="83454"/>
                      </a:cubicBezTo>
                      <a:cubicBezTo>
                        <a:pt x="79418" y="86025"/>
                        <a:pt x="81480" y="86963"/>
                        <a:pt x="83585" y="87841"/>
                      </a:cubicBezTo>
                      <a:cubicBezTo>
                        <a:pt x="84956" y="88265"/>
                        <a:pt x="86367" y="88544"/>
                        <a:pt x="87797" y="88674"/>
                      </a:cubicBezTo>
                      <a:cubicBezTo>
                        <a:pt x="88437" y="88797"/>
                        <a:pt x="89051" y="88937"/>
                        <a:pt x="89674" y="89069"/>
                      </a:cubicBezTo>
                      <a:close/>
                      <a:moveTo>
                        <a:pt x="30435" y="50895"/>
                      </a:moveTo>
                      <a:cubicBezTo>
                        <a:pt x="35515" y="51501"/>
                        <a:pt x="51816" y="51246"/>
                        <a:pt x="53492" y="50544"/>
                      </a:cubicBezTo>
                      <a:cubicBezTo>
                        <a:pt x="53010" y="49114"/>
                        <a:pt x="52518" y="47675"/>
                        <a:pt x="52027" y="46245"/>
                      </a:cubicBezTo>
                      <a:cubicBezTo>
                        <a:pt x="50167" y="40823"/>
                        <a:pt x="48289" y="35410"/>
                        <a:pt x="46438" y="29988"/>
                      </a:cubicBezTo>
                      <a:cubicBezTo>
                        <a:pt x="45412" y="26987"/>
                        <a:pt x="44455" y="23952"/>
                        <a:pt x="43411" y="20960"/>
                      </a:cubicBezTo>
                      <a:cubicBezTo>
                        <a:pt x="43043" y="19898"/>
                        <a:pt x="42920" y="18644"/>
                        <a:pt x="41613" y="17968"/>
                      </a:cubicBezTo>
                      <a:cubicBezTo>
                        <a:pt x="41298" y="18286"/>
                        <a:pt x="41029" y="18646"/>
                        <a:pt x="40814" y="19039"/>
                      </a:cubicBezTo>
                      <a:cubicBezTo>
                        <a:pt x="37402" y="29584"/>
                        <a:pt x="33945" y="40130"/>
                        <a:pt x="30435" y="508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3294615D-DD3B-ED56-DA50-B432119C20FA}"/>
                    </a:ext>
                  </a:extLst>
                </p:cNvPr>
                <p:cNvSpPr/>
                <p:nvPr/>
              </p:nvSpPr>
              <p:spPr>
                <a:xfrm>
                  <a:off x="2576468" y="1443584"/>
                  <a:ext cx="80272" cy="92431"/>
                </a:xfrm>
                <a:custGeom>
                  <a:avLst/>
                  <a:gdLst>
                    <a:gd name="connsiteX0" fmla="*/ 77403 w 80272"/>
                    <a:gd name="connsiteY0" fmla="*/ 26064 h 92431"/>
                    <a:gd name="connsiteX1" fmla="*/ 76525 w 80272"/>
                    <a:gd name="connsiteY1" fmla="*/ 20967 h 92431"/>
                    <a:gd name="connsiteX2" fmla="*/ 65515 w 80272"/>
                    <a:gd name="connsiteY2" fmla="*/ 7640 h 92431"/>
                    <a:gd name="connsiteX3" fmla="*/ 49363 w 80272"/>
                    <a:gd name="connsiteY3" fmla="*/ 4630 h 92431"/>
                    <a:gd name="connsiteX4" fmla="*/ 30149 w 80272"/>
                    <a:gd name="connsiteY4" fmla="*/ 7666 h 92431"/>
                    <a:gd name="connsiteX5" fmla="*/ 15637 w 80272"/>
                    <a:gd name="connsiteY5" fmla="*/ 20896 h 92431"/>
                    <a:gd name="connsiteX6" fmla="*/ 11628 w 80272"/>
                    <a:gd name="connsiteY6" fmla="*/ 32592 h 92431"/>
                    <a:gd name="connsiteX7" fmla="*/ 11163 w 80272"/>
                    <a:gd name="connsiteY7" fmla="*/ 37119 h 92431"/>
                    <a:gd name="connsiteX8" fmla="*/ 12847 w 80272"/>
                    <a:gd name="connsiteY8" fmla="*/ 56421 h 92431"/>
                    <a:gd name="connsiteX9" fmla="*/ 20077 w 80272"/>
                    <a:gd name="connsiteY9" fmla="*/ 70300 h 92431"/>
                    <a:gd name="connsiteX10" fmla="*/ 31789 w 80272"/>
                    <a:gd name="connsiteY10" fmla="*/ 81118 h 92431"/>
                    <a:gd name="connsiteX11" fmla="*/ 36176 w 80272"/>
                    <a:gd name="connsiteY11" fmla="*/ 83145 h 92431"/>
                    <a:gd name="connsiteX12" fmla="*/ 54206 w 80272"/>
                    <a:gd name="connsiteY12" fmla="*/ 86821 h 92431"/>
                    <a:gd name="connsiteX13" fmla="*/ 67261 w 80272"/>
                    <a:gd name="connsiteY13" fmla="*/ 85233 h 92431"/>
                    <a:gd name="connsiteX14" fmla="*/ 76525 w 80272"/>
                    <a:gd name="connsiteY14" fmla="*/ 76222 h 92431"/>
                    <a:gd name="connsiteX15" fmla="*/ 78412 w 80272"/>
                    <a:gd name="connsiteY15" fmla="*/ 70958 h 92431"/>
                    <a:gd name="connsiteX16" fmla="*/ 79289 w 80272"/>
                    <a:gd name="connsiteY16" fmla="*/ 69335 h 92431"/>
                    <a:gd name="connsiteX17" fmla="*/ 79921 w 80272"/>
                    <a:gd name="connsiteY17" fmla="*/ 69414 h 92431"/>
                    <a:gd name="connsiteX18" fmla="*/ 80272 w 80272"/>
                    <a:gd name="connsiteY18" fmla="*/ 71871 h 92431"/>
                    <a:gd name="connsiteX19" fmla="*/ 78429 w 80272"/>
                    <a:gd name="connsiteY19" fmla="*/ 81829 h 92431"/>
                    <a:gd name="connsiteX20" fmla="*/ 77464 w 80272"/>
                    <a:gd name="connsiteY20" fmla="*/ 86549 h 92431"/>
                    <a:gd name="connsiteX21" fmla="*/ 73955 w 80272"/>
                    <a:gd name="connsiteY21" fmla="*/ 90102 h 92431"/>
                    <a:gd name="connsiteX22" fmla="*/ 66480 w 80272"/>
                    <a:gd name="connsiteY22" fmla="*/ 91506 h 92431"/>
                    <a:gd name="connsiteX23" fmla="*/ 53319 w 80272"/>
                    <a:gd name="connsiteY23" fmla="*/ 92427 h 92431"/>
                    <a:gd name="connsiteX24" fmla="*/ 33930 w 80272"/>
                    <a:gd name="connsiteY24" fmla="*/ 90260 h 92431"/>
                    <a:gd name="connsiteX25" fmla="*/ 20901 w 80272"/>
                    <a:gd name="connsiteY25" fmla="*/ 85391 h 92431"/>
                    <a:gd name="connsiteX26" fmla="*/ 18866 w 80272"/>
                    <a:gd name="connsiteY26" fmla="*/ 83373 h 92431"/>
                    <a:gd name="connsiteX27" fmla="*/ 17760 w 80272"/>
                    <a:gd name="connsiteY27" fmla="*/ 82390 h 92431"/>
                    <a:gd name="connsiteX28" fmla="*/ 3223 w 80272"/>
                    <a:gd name="connsiteY28" fmla="*/ 63176 h 92431"/>
                    <a:gd name="connsiteX29" fmla="*/ 591 w 80272"/>
                    <a:gd name="connsiteY29" fmla="*/ 51104 h 92431"/>
                    <a:gd name="connsiteX30" fmla="*/ 292 w 80272"/>
                    <a:gd name="connsiteY30" fmla="*/ 48331 h 92431"/>
                    <a:gd name="connsiteX31" fmla="*/ 1722 w 80272"/>
                    <a:gd name="connsiteY31" fmla="*/ 33294 h 92431"/>
                    <a:gd name="connsiteX32" fmla="*/ 11979 w 80272"/>
                    <a:gd name="connsiteY32" fmla="*/ 14044 h 92431"/>
                    <a:gd name="connsiteX33" fmla="*/ 25095 w 80272"/>
                    <a:gd name="connsiteY33" fmla="*/ 4674 h 92431"/>
                    <a:gd name="connsiteX34" fmla="*/ 33412 w 80272"/>
                    <a:gd name="connsiteY34" fmla="*/ 1621 h 92431"/>
                    <a:gd name="connsiteX35" fmla="*/ 40659 w 80272"/>
                    <a:gd name="connsiteY35" fmla="*/ 472 h 92431"/>
                    <a:gd name="connsiteX36" fmla="*/ 69752 w 80272"/>
                    <a:gd name="connsiteY36" fmla="*/ 1796 h 92431"/>
                    <a:gd name="connsiteX37" fmla="*/ 75806 w 80272"/>
                    <a:gd name="connsiteY37" fmla="*/ 2516 h 92431"/>
                    <a:gd name="connsiteX38" fmla="*/ 78306 w 80272"/>
                    <a:gd name="connsiteY38" fmla="*/ 2893 h 92431"/>
                    <a:gd name="connsiteX39" fmla="*/ 80096 w 80272"/>
                    <a:gd name="connsiteY39" fmla="*/ 4971 h 92431"/>
                    <a:gd name="connsiteX40" fmla="*/ 80061 w 80272"/>
                    <a:gd name="connsiteY40" fmla="*/ 5218 h 92431"/>
                    <a:gd name="connsiteX41" fmla="*/ 79544 w 80272"/>
                    <a:gd name="connsiteY41" fmla="*/ 14869 h 92431"/>
                    <a:gd name="connsiteX42" fmla="*/ 79386 w 80272"/>
                    <a:gd name="connsiteY42" fmla="*/ 21984 h 92431"/>
                    <a:gd name="connsiteX43" fmla="*/ 77403 w 80272"/>
                    <a:gd name="connsiteY43" fmla="*/ 26064 h 92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80272" h="92431">
                      <a:moveTo>
                        <a:pt x="77403" y="26064"/>
                      </a:moveTo>
                      <a:cubicBezTo>
                        <a:pt x="76990" y="24387"/>
                        <a:pt x="76701" y="22685"/>
                        <a:pt x="76525" y="20967"/>
                      </a:cubicBezTo>
                      <a:cubicBezTo>
                        <a:pt x="76341" y="13597"/>
                        <a:pt x="71682" y="9982"/>
                        <a:pt x="65515" y="7640"/>
                      </a:cubicBezTo>
                      <a:cubicBezTo>
                        <a:pt x="60356" y="5665"/>
                        <a:pt x="54881" y="4645"/>
                        <a:pt x="49363" y="4630"/>
                      </a:cubicBezTo>
                      <a:cubicBezTo>
                        <a:pt x="42818" y="4630"/>
                        <a:pt x="36202" y="5060"/>
                        <a:pt x="30149" y="7666"/>
                      </a:cubicBezTo>
                      <a:cubicBezTo>
                        <a:pt x="23928" y="10342"/>
                        <a:pt x="18743" y="14501"/>
                        <a:pt x="15637" y="20896"/>
                      </a:cubicBezTo>
                      <a:cubicBezTo>
                        <a:pt x="13768" y="24593"/>
                        <a:pt x="12417" y="28528"/>
                        <a:pt x="11628" y="32592"/>
                      </a:cubicBezTo>
                      <a:cubicBezTo>
                        <a:pt x="11356" y="34074"/>
                        <a:pt x="11356" y="35610"/>
                        <a:pt x="11163" y="37119"/>
                      </a:cubicBezTo>
                      <a:cubicBezTo>
                        <a:pt x="10329" y="43599"/>
                        <a:pt x="10908" y="50183"/>
                        <a:pt x="12847" y="56421"/>
                      </a:cubicBezTo>
                      <a:cubicBezTo>
                        <a:pt x="14330" y="61472"/>
                        <a:pt x="16786" y="66187"/>
                        <a:pt x="20077" y="70300"/>
                      </a:cubicBezTo>
                      <a:cubicBezTo>
                        <a:pt x="23489" y="74450"/>
                        <a:pt x="27192" y="78275"/>
                        <a:pt x="31789" y="81118"/>
                      </a:cubicBezTo>
                      <a:cubicBezTo>
                        <a:pt x="33140" y="81952"/>
                        <a:pt x="34711" y="82425"/>
                        <a:pt x="36176" y="83145"/>
                      </a:cubicBezTo>
                      <a:cubicBezTo>
                        <a:pt x="41852" y="86014"/>
                        <a:pt x="48012" y="86742"/>
                        <a:pt x="54206" y="86821"/>
                      </a:cubicBezTo>
                      <a:cubicBezTo>
                        <a:pt x="58592" y="86882"/>
                        <a:pt x="63032" y="86672"/>
                        <a:pt x="67261" y="85233"/>
                      </a:cubicBezTo>
                      <a:cubicBezTo>
                        <a:pt x="71595" y="83861"/>
                        <a:pt x="75034" y="80521"/>
                        <a:pt x="76525" y="76222"/>
                      </a:cubicBezTo>
                      <a:cubicBezTo>
                        <a:pt x="77175" y="74468"/>
                        <a:pt x="77754" y="72713"/>
                        <a:pt x="78412" y="70958"/>
                      </a:cubicBezTo>
                      <a:cubicBezTo>
                        <a:pt x="78666" y="70399"/>
                        <a:pt x="78964" y="69856"/>
                        <a:pt x="79289" y="69335"/>
                      </a:cubicBezTo>
                      <a:lnTo>
                        <a:pt x="79921" y="69414"/>
                      </a:lnTo>
                      <a:cubicBezTo>
                        <a:pt x="80166" y="70210"/>
                        <a:pt x="80280" y="71039"/>
                        <a:pt x="80272" y="71871"/>
                      </a:cubicBezTo>
                      <a:cubicBezTo>
                        <a:pt x="79745" y="75205"/>
                        <a:pt x="79070" y="78521"/>
                        <a:pt x="78429" y="81829"/>
                      </a:cubicBezTo>
                      <a:cubicBezTo>
                        <a:pt x="78131" y="83408"/>
                        <a:pt x="77745" y="84970"/>
                        <a:pt x="77464" y="86549"/>
                      </a:cubicBezTo>
                      <a:cubicBezTo>
                        <a:pt x="77175" y="88361"/>
                        <a:pt x="75762" y="89788"/>
                        <a:pt x="73955" y="90102"/>
                      </a:cubicBezTo>
                      <a:cubicBezTo>
                        <a:pt x="71498" y="90740"/>
                        <a:pt x="68998" y="91209"/>
                        <a:pt x="66480" y="91506"/>
                      </a:cubicBezTo>
                      <a:cubicBezTo>
                        <a:pt x="62111" y="92045"/>
                        <a:pt x="57715" y="92352"/>
                        <a:pt x="53319" y="92427"/>
                      </a:cubicBezTo>
                      <a:cubicBezTo>
                        <a:pt x="46792" y="92496"/>
                        <a:pt x="40282" y="91768"/>
                        <a:pt x="33930" y="90260"/>
                      </a:cubicBezTo>
                      <a:cubicBezTo>
                        <a:pt x="29394" y="89222"/>
                        <a:pt x="25007" y="87584"/>
                        <a:pt x="20901" y="85391"/>
                      </a:cubicBezTo>
                      <a:cubicBezTo>
                        <a:pt x="20024" y="84917"/>
                        <a:pt x="19050" y="84619"/>
                        <a:pt x="18866" y="83373"/>
                      </a:cubicBezTo>
                      <a:cubicBezTo>
                        <a:pt x="18813" y="82996"/>
                        <a:pt x="18164" y="82689"/>
                        <a:pt x="17760" y="82390"/>
                      </a:cubicBezTo>
                      <a:cubicBezTo>
                        <a:pt x="11215" y="77473"/>
                        <a:pt x="6171" y="70815"/>
                        <a:pt x="3223" y="63176"/>
                      </a:cubicBezTo>
                      <a:cubicBezTo>
                        <a:pt x="1705" y="59412"/>
                        <a:pt x="1415" y="55148"/>
                        <a:pt x="591" y="51104"/>
                      </a:cubicBezTo>
                      <a:cubicBezTo>
                        <a:pt x="406" y="50226"/>
                        <a:pt x="441" y="49253"/>
                        <a:pt x="292" y="48331"/>
                      </a:cubicBezTo>
                      <a:cubicBezTo>
                        <a:pt x="-585" y="43190"/>
                        <a:pt x="696" y="38233"/>
                        <a:pt x="1722" y="33294"/>
                      </a:cubicBezTo>
                      <a:cubicBezTo>
                        <a:pt x="3302" y="26054"/>
                        <a:pt x="6846" y="19391"/>
                        <a:pt x="11979" y="14044"/>
                      </a:cubicBezTo>
                      <a:cubicBezTo>
                        <a:pt x="15664" y="10079"/>
                        <a:pt x="19875" y="6596"/>
                        <a:pt x="25095" y="4674"/>
                      </a:cubicBezTo>
                      <a:cubicBezTo>
                        <a:pt x="27867" y="3665"/>
                        <a:pt x="30579" y="2419"/>
                        <a:pt x="33412" y="1621"/>
                      </a:cubicBezTo>
                      <a:cubicBezTo>
                        <a:pt x="35790" y="1035"/>
                        <a:pt x="38211" y="651"/>
                        <a:pt x="40659" y="472"/>
                      </a:cubicBezTo>
                      <a:cubicBezTo>
                        <a:pt x="50424" y="-572"/>
                        <a:pt x="60101" y="226"/>
                        <a:pt x="69752" y="1796"/>
                      </a:cubicBezTo>
                      <a:cubicBezTo>
                        <a:pt x="71753" y="2130"/>
                        <a:pt x="73788" y="2270"/>
                        <a:pt x="75806" y="2516"/>
                      </a:cubicBezTo>
                      <a:cubicBezTo>
                        <a:pt x="76640" y="2621"/>
                        <a:pt x="77482" y="2735"/>
                        <a:pt x="78306" y="2893"/>
                      </a:cubicBezTo>
                      <a:cubicBezTo>
                        <a:pt x="79377" y="2973"/>
                        <a:pt x="80175" y="3903"/>
                        <a:pt x="80096" y="4971"/>
                      </a:cubicBezTo>
                      <a:cubicBezTo>
                        <a:pt x="80087" y="5054"/>
                        <a:pt x="80079" y="5137"/>
                        <a:pt x="80061" y="5218"/>
                      </a:cubicBezTo>
                      <a:cubicBezTo>
                        <a:pt x="79842" y="8429"/>
                        <a:pt x="79675" y="11640"/>
                        <a:pt x="79544" y="14869"/>
                      </a:cubicBezTo>
                      <a:cubicBezTo>
                        <a:pt x="79447" y="17238"/>
                        <a:pt x="79438" y="19616"/>
                        <a:pt x="79386" y="21984"/>
                      </a:cubicBezTo>
                      <a:cubicBezTo>
                        <a:pt x="79280" y="23844"/>
                        <a:pt x="79158" y="24125"/>
                        <a:pt x="77403" y="2606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8F7982CE-3BC3-ED40-1C59-24CDFE447C70}"/>
                    </a:ext>
                  </a:extLst>
                </p:cNvPr>
                <p:cNvSpPr/>
                <p:nvPr/>
              </p:nvSpPr>
              <p:spPr>
                <a:xfrm>
                  <a:off x="2188172" y="1302710"/>
                  <a:ext cx="93892" cy="91082"/>
                </a:xfrm>
                <a:custGeom>
                  <a:avLst/>
                  <a:gdLst>
                    <a:gd name="connsiteX0" fmla="*/ 47517 w 93892"/>
                    <a:gd name="connsiteY0" fmla="*/ 91082 h 91082"/>
                    <a:gd name="connsiteX1" fmla="*/ 44254 w 93892"/>
                    <a:gd name="connsiteY1" fmla="*/ 87898 h 91082"/>
                    <a:gd name="connsiteX2" fmla="*/ 38507 w 93892"/>
                    <a:gd name="connsiteY2" fmla="*/ 72983 h 91082"/>
                    <a:gd name="connsiteX3" fmla="*/ 32488 w 93892"/>
                    <a:gd name="connsiteY3" fmla="*/ 58436 h 91082"/>
                    <a:gd name="connsiteX4" fmla="*/ 26294 w 93892"/>
                    <a:gd name="connsiteY4" fmla="*/ 42310 h 91082"/>
                    <a:gd name="connsiteX5" fmla="*/ 18740 w 93892"/>
                    <a:gd name="connsiteY5" fmla="*/ 23737 h 91082"/>
                    <a:gd name="connsiteX6" fmla="*/ 12274 w 93892"/>
                    <a:gd name="connsiteY6" fmla="*/ 8295 h 91082"/>
                    <a:gd name="connsiteX7" fmla="*/ 2632 w 93892"/>
                    <a:gd name="connsiteY7" fmla="*/ 2066 h 91082"/>
                    <a:gd name="connsiteX8" fmla="*/ 0 w 93892"/>
                    <a:gd name="connsiteY8" fmla="*/ 1847 h 91082"/>
                    <a:gd name="connsiteX9" fmla="*/ 1588 w 93892"/>
                    <a:gd name="connsiteY9" fmla="*/ 206 h 91082"/>
                    <a:gd name="connsiteX10" fmla="*/ 5650 w 93892"/>
                    <a:gd name="connsiteY10" fmla="*/ 22 h 91082"/>
                    <a:gd name="connsiteX11" fmla="*/ 15029 w 93892"/>
                    <a:gd name="connsiteY11" fmla="*/ 460 h 91082"/>
                    <a:gd name="connsiteX12" fmla="*/ 25434 w 93892"/>
                    <a:gd name="connsiteY12" fmla="*/ 83 h 91082"/>
                    <a:gd name="connsiteX13" fmla="*/ 29488 w 93892"/>
                    <a:gd name="connsiteY13" fmla="*/ 232 h 91082"/>
                    <a:gd name="connsiteX14" fmla="*/ 31523 w 93892"/>
                    <a:gd name="connsiteY14" fmla="*/ 1276 h 91082"/>
                    <a:gd name="connsiteX15" fmla="*/ 29707 w 93892"/>
                    <a:gd name="connsiteY15" fmla="*/ 2022 h 91082"/>
                    <a:gd name="connsiteX16" fmla="*/ 27426 w 93892"/>
                    <a:gd name="connsiteY16" fmla="*/ 2180 h 91082"/>
                    <a:gd name="connsiteX17" fmla="*/ 24434 w 93892"/>
                    <a:gd name="connsiteY17" fmla="*/ 6567 h 91082"/>
                    <a:gd name="connsiteX18" fmla="*/ 26250 w 93892"/>
                    <a:gd name="connsiteY18" fmla="*/ 12085 h 91082"/>
                    <a:gd name="connsiteX19" fmla="*/ 32883 w 93892"/>
                    <a:gd name="connsiteY19" fmla="*/ 29632 h 91082"/>
                    <a:gd name="connsiteX20" fmla="*/ 42104 w 93892"/>
                    <a:gd name="connsiteY20" fmla="*/ 54067 h 91082"/>
                    <a:gd name="connsiteX21" fmla="*/ 49606 w 93892"/>
                    <a:gd name="connsiteY21" fmla="*/ 74299 h 91082"/>
                    <a:gd name="connsiteX22" fmla="*/ 50851 w 93892"/>
                    <a:gd name="connsiteY22" fmla="*/ 71833 h 91082"/>
                    <a:gd name="connsiteX23" fmla="*/ 58932 w 93892"/>
                    <a:gd name="connsiteY23" fmla="*/ 51838 h 91082"/>
                    <a:gd name="connsiteX24" fmla="*/ 64319 w 93892"/>
                    <a:gd name="connsiteY24" fmla="*/ 37344 h 91082"/>
                    <a:gd name="connsiteX25" fmla="*/ 68205 w 93892"/>
                    <a:gd name="connsiteY25" fmla="*/ 27413 h 91082"/>
                    <a:gd name="connsiteX26" fmla="*/ 73215 w 93892"/>
                    <a:gd name="connsiteY26" fmla="*/ 13314 h 91082"/>
                    <a:gd name="connsiteX27" fmla="*/ 75365 w 93892"/>
                    <a:gd name="connsiteY27" fmla="*/ 6049 h 91082"/>
                    <a:gd name="connsiteX28" fmla="*/ 72399 w 93892"/>
                    <a:gd name="connsiteY28" fmla="*/ 2057 h 91082"/>
                    <a:gd name="connsiteX29" fmla="*/ 68556 w 93892"/>
                    <a:gd name="connsiteY29" fmla="*/ 1180 h 91082"/>
                    <a:gd name="connsiteX30" fmla="*/ 69837 w 93892"/>
                    <a:gd name="connsiteY30" fmla="*/ 241 h 91082"/>
                    <a:gd name="connsiteX31" fmla="*/ 73636 w 93892"/>
                    <a:gd name="connsiteY31" fmla="*/ 22 h 91082"/>
                    <a:gd name="connsiteX32" fmla="*/ 90367 w 93892"/>
                    <a:gd name="connsiteY32" fmla="*/ 22 h 91082"/>
                    <a:gd name="connsiteX33" fmla="*/ 93877 w 93892"/>
                    <a:gd name="connsiteY33" fmla="*/ 224 h 91082"/>
                    <a:gd name="connsiteX34" fmla="*/ 92175 w 93892"/>
                    <a:gd name="connsiteY34" fmla="*/ 1978 h 91082"/>
                    <a:gd name="connsiteX35" fmla="*/ 85788 w 93892"/>
                    <a:gd name="connsiteY35" fmla="*/ 4610 h 91082"/>
                    <a:gd name="connsiteX36" fmla="*/ 81927 w 93892"/>
                    <a:gd name="connsiteY36" fmla="*/ 10489 h 91082"/>
                    <a:gd name="connsiteX37" fmla="*/ 74707 w 93892"/>
                    <a:gd name="connsiteY37" fmla="*/ 28106 h 91082"/>
                    <a:gd name="connsiteX38" fmla="*/ 68679 w 93892"/>
                    <a:gd name="connsiteY38" fmla="*/ 42635 h 91082"/>
                    <a:gd name="connsiteX39" fmla="*/ 62257 w 93892"/>
                    <a:gd name="connsiteY39" fmla="*/ 57822 h 91082"/>
                    <a:gd name="connsiteX40" fmla="*/ 55238 w 93892"/>
                    <a:gd name="connsiteY40" fmla="*/ 74965 h 91082"/>
                    <a:gd name="connsiteX41" fmla="*/ 50571 w 93892"/>
                    <a:gd name="connsiteY41" fmla="*/ 85090 h 91082"/>
                    <a:gd name="connsiteX42" fmla="*/ 49202 w 93892"/>
                    <a:gd name="connsiteY42" fmla="*/ 88091 h 91082"/>
                    <a:gd name="connsiteX43" fmla="*/ 47517 w 93892"/>
                    <a:gd name="connsiteY43" fmla="*/ 91082 h 9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93892" h="91082">
                      <a:moveTo>
                        <a:pt x="47517" y="91082"/>
                      </a:moveTo>
                      <a:cubicBezTo>
                        <a:pt x="45982" y="90605"/>
                        <a:pt x="44769" y="89421"/>
                        <a:pt x="44254" y="87898"/>
                      </a:cubicBezTo>
                      <a:cubicBezTo>
                        <a:pt x="42359" y="82914"/>
                        <a:pt x="40490" y="77922"/>
                        <a:pt x="38507" y="72983"/>
                      </a:cubicBezTo>
                      <a:cubicBezTo>
                        <a:pt x="36524" y="68043"/>
                        <a:pt x="34427" y="63332"/>
                        <a:pt x="32488" y="58436"/>
                      </a:cubicBezTo>
                      <a:cubicBezTo>
                        <a:pt x="30365" y="53084"/>
                        <a:pt x="28417" y="47662"/>
                        <a:pt x="26294" y="42310"/>
                      </a:cubicBezTo>
                      <a:cubicBezTo>
                        <a:pt x="23838" y="36099"/>
                        <a:pt x="21293" y="29913"/>
                        <a:pt x="18740" y="23737"/>
                      </a:cubicBezTo>
                      <a:cubicBezTo>
                        <a:pt x="16608" y="18578"/>
                        <a:pt x="14353" y="13472"/>
                        <a:pt x="12274" y="8295"/>
                      </a:cubicBezTo>
                      <a:cubicBezTo>
                        <a:pt x="10528" y="3821"/>
                        <a:pt x="6756" y="2680"/>
                        <a:pt x="2632" y="2066"/>
                      </a:cubicBezTo>
                      <a:cubicBezTo>
                        <a:pt x="1834" y="1952"/>
                        <a:pt x="1018" y="1926"/>
                        <a:pt x="0" y="1847"/>
                      </a:cubicBezTo>
                      <a:cubicBezTo>
                        <a:pt x="246" y="697"/>
                        <a:pt x="746" y="259"/>
                        <a:pt x="1588" y="206"/>
                      </a:cubicBezTo>
                      <a:cubicBezTo>
                        <a:pt x="2939" y="118"/>
                        <a:pt x="4299" y="-22"/>
                        <a:pt x="5650" y="22"/>
                      </a:cubicBezTo>
                      <a:cubicBezTo>
                        <a:pt x="8774" y="127"/>
                        <a:pt x="11897" y="460"/>
                        <a:pt x="15029" y="460"/>
                      </a:cubicBezTo>
                      <a:cubicBezTo>
                        <a:pt x="18538" y="460"/>
                        <a:pt x="21969" y="188"/>
                        <a:pt x="25434" y="83"/>
                      </a:cubicBezTo>
                      <a:cubicBezTo>
                        <a:pt x="26787" y="36"/>
                        <a:pt x="28142" y="86"/>
                        <a:pt x="29488" y="232"/>
                      </a:cubicBezTo>
                      <a:cubicBezTo>
                        <a:pt x="30213" y="480"/>
                        <a:pt x="30899" y="831"/>
                        <a:pt x="31523" y="1276"/>
                      </a:cubicBezTo>
                      <a:cubicBezTo>
                        <a:pt x="30942" y="1580"/>
                        <a:pt x="30334" y="1830"/>
                        <a:pt x="29707" y="2022"/>
                      </a:cubicBezTo>
                      <a:cubicBezTo>
                        <a:pt x="28953" y="2136"/>
                        <a:pt x="28172" y="2022"/>
                        <a:pt x="27426" y="2180"/>
                      </a:cubicBezTo>
                      <a:cubicBezTo>
                        <a:pt x="24610" y="2698"/>
                        <a:pt x="23811" y="3751"/>
                        <a:pt x="24434" y="6567"/>
                      </a:cubicBezTo>
                      <a:cubicBezTo>
                        <a:pt x="24915" y="8445"/>
                        <a:pt x="25522" y="10289"/>
                        <a:pt x="26250" y="12085"/>
                      </a:cubicBezTo>
                      <a:cubicBezTo>
                        <a:pt x="28435" y="17955"/>
                        <a:pt x="30637" y="23816"/>
                        <a:pt x="32883" y="29632"/>
                      </a:cubicBezTo>
                      <a:cubicBezTo>
                        <a:pt x="35960" y="37780"/>
                        <a:pt x="39033" y="45925"/>
                        <a:pt x="42104" y="54067"/>
                      </a:cubicBezTo>
                      <a:cubicBezTo>
                        <a:pt x="44570" y="60638"/>
                        <a:pt x="46991" y="67227"/>
                        <a:pt x="49606" y="74299"/>
                      </a:cubicBezTo>
                      <a:cubicBezTo>
                        <a:pt x="50158" y="73228"/>
                        <a:pt x="50562" y="72544"/>
                        <a:pt x="50851" y="71833"/>
                      </a:cubicBezTo>
                      <a:cubicBezTo>
                        <a:pt x="53562" y="65174"/>
                        <a:pt x="56309" y="58533"/>
                        <a:pt x="58932" y="51838"/>
                      </a:cubicBezTo>
                      <a:cubicBezTo>
                        <a:pt x="60809" y="47039"/>
                        <a:pt x="62494" y="42187"/>
                        <a:pt x="64319" y="37344"/>
                      </a:cubicBezTo>
                      <a:cubicBezTo>
                        <a:pt x="65573" y="34019"/>
                        <a:pt x="66951" y="30747"/>
                        <a:pt x="68205" y="27413"/>
                      </a:cubicBezTo>
                      <a:cubicBezTo>
                        <a:pt x="69960" y="22734"/>
                        <a:pt x="71630" y="18034"/>
                        <a:pt x="73215" y="13314"/>
                      </a:cubicBezTo>
                      <a:cubicBezTo>
                        <a:pt x="74031" y="10919"/>
                        <a:pt x="74786" y="8506"/>
                        <a:pt x="75365" y="6049"/>
                      </a:cubicBezTo>
                      <a:cubicBezTo>
                        <a:pt x="76005" y="3356"/>
                        <a:pt x="75145" y="2329"/>
                        <a:pt x="72399" y="2057"/>
                      </a:cubicBezTo>
                      <a:cubicBezTo>
                        <a:pt x="71180" y="1934"/>
                        <a:pt x="69829" y="2426"/>
                        <a:pt x="68556" y="1180"/>
                      </a:cubicBezTo>
                      <a:cubicBezTo>
                        <a:pt x="69013" y="829"/>
                        <a:pt x="69434" y="303"/>
                        <a:pt x="69837" y="241"/>
                      </a:cubicBezTo>
                      <a:cubicBezTo>
                        <a:pt x="71092" y="32"/>
                        <a:pt x="72366" y="-41"/>
                        <a:pt x="73636" y="22"/>
                      </a:cubicBezTo>
                      <a:cubicBezTo>
                        <a:pt x="79204" y="469"/>
                        <a:pt x="84800" y="469"/>
                        <a:pt x="90367" y="22"/>
                      </a:cubicBezTo>
                      <a:cubicBezTo>
                        <a:pt x="91540" y="-1"/>
                        <a:pt x="92714" y="66"/>
                        <a:pt x="93877" y="224"/>
                      </a:cubicBezTo>
                      <a:cubicBezTo>
                        <a:pt x="94017" y="1829"/>
                        <a:pt x="93175" y="1978"/>
                        <a:pt x="92175" y="1978"/>
                      </a:cubicBezTo>
                      <a:cubicBezTo>
                        <a:pt x="89786" y="1999"/>
                        <a:pt x="87498" y="2942"/>
                        <a:pt x="85788" y="4610"/>
                      </a:cubicBezTo>
                      <a:cubicBezTo>
                        <a:pt x="84075" y="6255"/>
                        <a:pt x="82755" y="8264"/>
                        <a:pt x="81927" y="10489"/>
                      </a:cubicBezTo>
                      <a:cubicBezTo>
                        <a:pt x="79479" y="16349"/>
                        <a:pt x="77119" y="22236"/>
                        <a:pt x="74707" y="28106"/>
                      </a:cubicBezTo>
                      <a:cubicBezTo>
                        <a:pt x="72706" y="32960"/>
                        <a:pt x="70697" y="37803"/>
                        <a:pt x="68679" y="42635"/>
                      </a:cubicBezTo>
                      <a:cubicBezTo>
                        <a:pt x="66556" y="47706"/>
                        <a:pt x="64363" y="52751"/>
                        <a:pt x="62257" y="57822"/>
                      </a:cubicBezTo>
                      <a:cubicBezTo>
                        <a:pt x="59897" y="63525"/>
                        <a:pt x="57651" y="69280"/>
                        <a:pt x="55238" y="74965"/>
                      </a:cubicBezTo>
                      <a:cubicBezTo>
                        <a:pt x="53791" y="78387"/>
                        <a:pt x="52132" y="81721"/>
                        <a:pt x="50571" y="85090"/>
                      </a:cubicBezTo>
                      <a:cubicBezTo>
                        <a:pt x="50114" y="86090"/>
                        <a:pt x="49693" y="87117"/>
                        <a:pt x="49202" y="88091"/>
                      </a:cubicBezTo>
                      <a:cubicBezTo>
                        <a:pt x="48711" y="89064"/>
                        <a:pt x="48132" y="90056"/>
                        <a:pt x="47517" y="910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FC506F72-F678-EC70-091E-D9538B02364F}"/>
                    </a:ext>
                  </a:extLst>
                </p:cNvPr>
                <p:cNvSpPr/>
                <p:nvPr/>
              </p:nvSpPr>
              <p:spPr>
                <a:xfrm>
                  <a:off x="2390999" y="1444442"/>
                  <a:ext cx="52258" cy="90372"/>
                </a:xfrm>
                <a:custGeom>
                  <a:avLst/>
                  <a:gdLst>
                    <a:gd name="connsiteX0" fmla="*/ 50641 w 52258"/>
                    <a:gd name="connsiteY0" fmla="*/ 74093 h 90372"/>
                    <a:gd name="connsiteX1" fmla="*/ 52255 w 52258"/>
                    <a:gd name="connsiteY1" fmla="*/ 75435 h 90372"/>
                    <a:gd name="connsiteX2" fmla="*/ 51887 w 52258"/>
                    <a:gd name="connsiteY2" fmla="*/ 79199 h 90372"/>
                    <a:gd name="connsiteX3" fmla="*/ 50378 w 52258"/>
                    <a:gd name="connsiteY3" fmla="*/ 87876 h 90372"/>
                    <a:gd name="connsiteX4" fmla="*/ 47746 w 52258"/>
                    <a:gd name="connsiteY4" fmla="*/ 90131 h 90372"/>
                    <a:gd name="connsiteX5" fmla="*/ 44192 w 52258"/>
                    <a:gd name="connsiteY5" fmla="*/ 90341 h 90372"/>
                    <a:gd name="connsiteX6" fmla="*/ 26364 w 52258"/>
                    <a:gd name="connsiteY6" fmla="*/ 90341 h 90372"/>
                    <a:gd name="connsiteX7" fmla="*/ 14178 w 52258"/>
                    <a:gd name="connsiteY7" fmla="*/ 89885 h 90372"/>
                    <a:gd name="connsiteX8" fmla="*/ 4010 w 52258"/>
                    <a:gd name="connsiteY8" fmla="*/ 90139 h 90372"/>
                    <a:gd name="connsiteX9" fmla="*/ 1509 w 52258"/>
                    <a:gd name="connsiteY9" fmla="*/ 88753 h 90372"/>
                    <a:gd name="connsiteX10" fmla="*/ 2808 w 52258"/>
                    <a:gd name="connsiteY10" fmla="*/ 88341 h 90372"/>
                    <a:gd name="connsiteX11" fmla="*/ 4562 w 52258"/>
                    <a:gd name="connsiteY11" fmla="*/ 88104 h 90372"/>
                    <a:gd name="connsiteX12" fmla="*/ 8949 w 52258"/>
                    <a:gd name="connsiteY12" fmla="*/ 83375 h 90372"/>
                    <a:gd name="connsiteX13" fmla="*/ 9642 w 52258"/>
                    <a:gd name="connsiteY13" fmla="*/ 72031 h 90372"/>
                    <a:gd name="connsiteX14" fmla="*/ 9642 w 52258"/>
                    <a:gd name="connsiteY14" fmla="*/ 10388 h 90372"/>
                    <a:gd name="connsiteX15" fmla="*/ 9642 w 52258"/>
                    <a:gd name="connsiteY15" fmla="*/ 8861 h 90372"/>
                    <a:gd name="connsiteX16" fmla="*/ 3141 w 52258"/>
                    <a:gd name="connsiteY16" fmla="*/ 2720 h 90372"/>
                    <a:gd name="connsiteX17" fmla="*/ 614 w 52258"/>
                    <a:gd name="connsiteY17" fmla="*/ 2544 h 90372"/>
                    <a:gd name="connsiteX18" fmla="*/ 0 w 52258"/>
                    <a:gd name="connsiteY18" fmla="*/ 1377 h 90372"/>
                    <a:gd name="connsiteX19" fmla="*/ 877 w 52258"/>
                    <a:gd name="connsiteY19" fmla="*/ 737 h 90372"/>
                    <a:gd name="connsiteX20" fmla="*/ 4387 w 52258"/>
                    <a:gd name="connsiteY20" fmla="*/ 956 h 90372"/>
                    <a:gd name="connsiteX21" fmla="*/ 41069 w 52258"/>
                    <a:gd name="connsiteY21" fmla="*/ 956 h 90372"/>
                    <a:gd name="connsiteX22" fmla="*/ 47123 w 52258"/>
                    <a:gd name="connsiteY22" fmla="*/ 298 h 90372"/>
                    <a:gd name="connsiteX23" fmla="*/ 49448 w 52258"/>
                    <a:gd name="connsiteY23" fmla="*/ 0 h 90372"/>
                    <a:gd name="connsiteX24" fmla="*/ 48956 w 52258"/>
                    <a:gd name="connsiteY24" fmla="*/ 4457 h 90372"/>
                    <a:gd name="connsiteX25" fmla="*/ 48149 w 52258"/>
                    <a:gd name="connsiteY25" fmla="*/ 11748 h 90372"/>
                    <a:gd name="connsiteX26" fmla="*/ 47640 w 52258"/>
                    <a:gd name="connsiteY26" fmla="*/ 14722 h 90372"/>
                    <a:gd name="connsiteX27" fmla="*/ 46763 w 52258"/>
                    <a:gd name="connsiteY27" fmla="*/ 15389 h 90372"/>
                    <a:gd name="connsiteX28" fmla="*/ 45886 w 52258"/>
                    <a:gd name="connsiteY28" fmla="*/ 14661 h 90372"/>
                    <a:gd name="connsiteX29" fmla="*/ 45307 w 52258"/>
                    <a:gd name="connsiteY29" fmla="*/ 12195 h 90372"/>
                    <a:gd name="connsiteX30" fmla="*/ 39569 w 52258"/>
                    <a:gd name="connsiteY30" fmla="*/ 6352 h 90372"/>
                    <a:gd name="connsiteX31" fmla="*/ 27391 w 52258"/>
                    <a:gd name="connsiteY31" fmla="*/ 5808 h 90372"/>
                    <a:gd name="connsiteX32" fmla="*/ 20232 w 52258"/>
                    <a:gd name="connsiteY32" fmla="*/ 5808 h 90372"/>
                    <a:gd name="connsiteX33" fmla="*/ 20162 w 52258"/>
                    <a:gd name="connsiteY33" fmla="*/ 40104 h 90372"/>
                    <a:gd name="connsiteX34" fmla="*/ 22794 w 52258"/>
                    <a:gd name="connsiteY34" fmla="*/ 40235 h 90372"/>
                    <a:gd name="connsiteX35" fmla="*/ 36831 w 52258"/>
                    <a:gd name="connsiteY35" fmla="*/ 40235 h 90372"/>
                    <a:gd name="connsiteX36" fmla="*/ 46237 w 52258"/>
                    <a:gd name="connsiteY36" fmla="*/ 37217 h 90372"/>
                    <a:gd name="connsiteX37" fmla="*/ 47272 w 52258"/>
                    <a:gd name="connsiteY37" fmla="*/ 36866 h 90372"/>
                    <a:gd name="connsiteX38" fmla="*/ 46394 w 52258"/>
                    <a:gd name="connsiteY38" fmla="*/ 45517 h 90372"/>
                    <a:gd name="connsiteX39" fmla="*/ 45771 w 52258"/>
                    <a:gd name="connsiteY39" fmla="*/ 54738 h 90372"/>
                    <a:gd name="connsiteX40" fmla="*/ 44271 w 52258"/>
                    <a:gd name="connsiteY40" fmla="*/ 53352 h 90372"/>
                    <a:gd name="connsiteX41" fmla="*/ 43973 w 52258"/>
                    <a:gd name="connsiteY41" fmla="*/ 50579 h 90372"/>
                    <a:gd name="connsiteX42" fmla="*/ 40165 w 52258"/>
                    <a:gd name="connsiteY42" fmla="*/ 45982 h 90372"/>
                    <a:gd name="connsiteX43" fmla="*/ 37682 w 52258"/>
                    <a:gd name="connsiteY43" fmla="*/ 45500 h 90372"/>
                    <a:gd name="connsiteX44" fmla="*/ 35928 w 52258"/>
                    <a:gd name="connsiteY44" fmla="*/ 45342 h 90372"/>
                    <a:gd name="connsiteX45" fmla="*/ 20381 w 52258"/>
                    <a:gd name="connsiteY45" fmla="*/ 45342 h 90372"/>
                    <a:gd name="connsiteX46" fmla="*/ 20188 w 52258"/>
                    <a:gd name="connsiteY46" fmla="*/ 47342 h 90372"/>
                    <a:gd name="connsiteX47" fmla="*/ 20188 w 52258"/>
                    <a:gd name="connsiteY47" fmla="*/ 74856 h 90372"/>
                    <a:gd name="connsiteX48" fmla="*/ 20749 w 52258"/>
                    <a:gd name="connsiteY48" fmla="*/ 80655 h 90372"/>
                    <a:gd name="connsiteX49" fmla="*/ 25136 w 52258"/>
                    <a:gd name="connsiteY49" fmla="*/ 84752 h 90372"/>
                    <a:gd name="connsiteX50" fmla="*/ 30900 w 52258"/>
                    <a:gd name="connsiteY50" fmla="*/ 85560 h 90372"/>
                    <a:gd name="connsiteX51" fmla="*/ 41323 w 52258"/>
                    <a:gd name="connsiteY51" fmla="*/ 85305 h 90372"/>
                    <a:gd name="connsiteX52" fmla="*/ 49781 w 52258"/>
                    <a:gd name="connsiteY52" fmla="*/ 77584 h 90372"/>
                    <a:gd name="connsiteX53" fmla="*/ 50641 w 52258"/>
                    <a:gd name="connsiteY53" fmla="*/ 74093 h 90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52258" h="90372">
                      <a:moveTo>
                        <a:pt x="50641" y="74093"/>
                      </a:moveTo>
                      <a:cubicBezTo>
                        <a:pt x="51974" y="74093"/>
                        <a:pt x="52299" y="74672"/>
                        <a:pt x="52255" y="75435"/>
                      </a:cubicBezTo>
                      <a:cubicBezTo>
                        <a:pt x="52176" y="76698"/>
                        <a:pt x="52088" y="77953"/>
                        <a:pt x="51887" y="79199"/>
                      </a:cubicBezTo>
                      <a:cubicBezTo>
                        <a:pt x="51422" y="82094"/>
                        <a:pt x="50878" y="84980"/>
                        <a:pt x="50378" y="87876"/>
                      </a:cubicBezTo>
                      <a:cubicBezTo>
                        <a:pt x="50255" y="89216"/>
                        <a:pt x="49088" y="90217"/>
                        <a:pt x="47746" y="90131"/>
                      </a:cubicBezTo>
                      <a:cubicBezTo>
                        <a:pt x="46561" y="90174"/>
                        <a:pt x="45377" y="90332"/>
                        <a:pt x="44192" y="90341"/>
                      </a:cubicBezTo>
                      <a:cubicBezTo>
                        <a:pt x="38253" y="90341"/>
                        <a:pt x="32304" y="90411"/>
                        <a:pt x="26364" y="90341"/>
                      </a:cubicBezTo>
                      <a:cubicBezTo>
                        <a:pt x="22302" y="90288"/>
                        <a:pt x="18240" y="89938"/>
                        <a:pt x="14178" y="89885"/>
                      </a:cubicBezTo>
                      <a:cubicBezTo>
                        <a:pt x="10791" y="89841"/>
                        <a:pt x="7396" y="90052"/>
                        <a:pt x="4010" y="90139"/>
                      </a:cubicBezTo>
                      <a:cubicBezTo>
                        <a:pt x="3001" y="90139"/>
                        <a:pt x="1921" y="90271"/>
                        <a:pt x="1509" y="88753"/>
                      </a:cubicBezTo>
                      <a:cubicBezTo>
                        <a:pt x="1934" y="88591"/>
                        <a:pt x="2367" y="88453"/>
                        <a:pt x="2808" y="88341"/>
                      </a:cubicBezTo>
                      <a:cubicBezTo>
                        <a:pt x="3387" y="88227"/>
                        <a:pt x="3992" y="88227"/>
                        <a:pt x="4562" y="88104"/>
                      </a:cubicBezTo>
                      <a:cubicBezTo>
                        <a:pt x="7563" y="87455"/>
                        <a:pt x="8677" y="86349"/>
                        <a:pt x="8949" y="83375"/>
                      </a:cubicBezTo>
                      <a:cubicBezTo>
                        <a:pt x="9274" y="79602"/>
                        <a:pt x="9633" y="75812"/>
                        <a:pt x="9642" y="72031"/>
                      </a:cubicBezTo>
                      <a:cubicBezTo>
                        <a:pt x="9712" y="51483"/>
                        <a:pt x="9642" y="30936"/>
                        <a:pt x="9642" y="10388"/>
                      </a:cubicBezTo>
                      <a:cubicBezTo>
                        <a:pt x="9668" y="9879"/>
                        <a:pt x="9668" y="9370"/>
                        <a:pt x="9642" y="8861"/>
                      </a:cubicBezTo>
                      <a:cubicBezTo>
                        <a:pt x="9300" y="5089"/>
                        <a:pt x="6931" y="2860"/>
                        <a:pt x="3141" y="2720"/>
                      </a:cubicBezTo>
                      <a:cubicBezTo>
                        <a:pt x="2295" y="2746"/>
                        <a:pt x="1449" y="2687"/>
                        <a:pt x="614" y="2544"/>
                      </a:cubicBezTo>
                      <a:cubicBezTo>
                        <a:pt x="316" y="2474"/>
                        <a:pt x="44" y="1799"/>
                        <a:pt x="0" y="1377"/>
                      </a:cubicBezTo>
                      <a:cubicBezTo>
                        <a:pt x="0" y="1184"/>
                        <a:pt x="562" y="737"/>
                        <a:pt x="877" y="737"/>
                      </a:cubicBezTo>
                      <a:cubicBezTo>
                        <a:pt x="2053" y="737"/>
                        <a:pt x="3237" y="956"/>
                        <a:pt x="4387" y="956"/>
                      </a:cubicBezTo>
                      <a:cubicBezTo>
                        <a:pt x="16617" y="956"/>
                        <a:pt x="28847" y="1000"/>
                        <a:pt x="41069" y="956"/>
                      </a:cubicBezTo>
                      <a:cubicBezTo>
                        <a:pt x="43097" y="846"/>
                        <a:pt x="45118" y="626"/>
                        <a:pt x="47123" y="298"/>
                      </a:cubicBezTo>
                      <a:lnTo>
                        <a:pt x="49448" y="0"/>
                      </a:lnTo>
                      <a:cubicBezTo>
                        <a:pt x="49263" y="1667"/>
                        <a:pt x="49114" y="3062"/>
                        <a:pt x="48956" y="4457"/>
                      </a:cubicBezTo>
                      <a:cubicBezTo>
                        <a:pt x="48693" y="6887"/>
                        <a:pt x="48430" y="9317"/>
                        <a:pt x="48149" y="11748"/>
                      </a:cubicBezTo>
                      <a:cubicBezTo>
                        <a:pt x="48046" y="12750"/>
                        <a:pt x="47875" y="13743"/>
                        <a:pt x="47640" y="14722"/>
                      </a:cubicBezTo>
                      <a:cubicBezTo>
                        <a:pt x="47478" y="15077"/>
                        <a:pt x="47148" y="15327"/>
                        <a:pt x="46763" y="15389"/>
                      </a:cubicBezTo>
                      <a:cubicBezTo>
                        <a:pt x="46368" y="15306"/>
                        <a:pt x="46040" y="15033"/>
                        <a:pt x="45886" y="14661"/>
                      </a:cubicBezTo>
                      <a:cubicBezTo>
                        <a:pt x="45605" y="13862"/>
                        <a:pt x="45411" y="13036"/>
                        <a:pt x="45307" y="12195"/>
                      </a:cubicBezTo>
                      <a:cubicBezTo>
                        <a:pt x="44850" y="8607"/>
                        <a:pt x="43183" y="6677"/>
                        <a:pt x="39569" y="6352"/>
                      </a:cubicBezTo>
                      <a:cubicBezTo>
                        <a:pt x="35524" y="5984"/>
                        <a:pt x="31453" y="5940"/>
                        <a:pt x="27391" y="5808"/>
                      </a:cubicBezTo>
                      <a:cubicBezTo>
                        <a:pt x="25127" y="5738"/>
                        <a:pt x="22855" y="5808"/>
                        <a:pt x="20232" y="5808"/>
                      </a:cubicBezTo>
                      <a:cubicBezTo>
                        <a:pt x="20100" y="17319"/>
                        <a:pt x="20232" y="28575"/>
                        <a:pt x="20162" y="40104"/>
                      </a:cubicBezTo>
                      <a:cubicBezTo>
                        <a:pt x="21144" y="40148"/>
                        <a:pt x="21960" y="40235"/>
                        <a:pt x="22794" y="40235"/>
                      </a:cubicBezTo>
                      <a:cubicBezTo>
                        <a:pt x="27470" y="40235"/>
                        <a:pt x="32137" y="40235"/>
                        <a:pt x="36831" y="40235"/>
                      </a:cubicBezTo>
                      <a:cubicBezTo>
                        <a:pt x="40271" y="40235"/>
                        <a:pt x="43622" y="39867"/>
                        <a:pt x="46237" y="37217"/>
                      </a:cubicBezTo>
                      <a:cubicBezTo>
                        <a:pt x="46386" y="37068"/>
                        <a:pt x="46684" y="37059"/>
                        <a:pt x="47272" y="36866"/>
                      </a:cubicBezTo>
                      <a:cubicBezTo>
                        <a:pt x="47438" y="39902"/>
                        <a:pt x="46780" y="42683"/>
                        <a:pt x="46394" y="45517"/>
                      </a:cubicBezTo>
                      <a:cubicBezTo>
                        <a:pt x="46008" y="48351"/>
                        <a:pt x="45991" y="51211"/>
                        <a:pt x="45771" y="54738"/>
                      </a:cubicBezTo>
                      <a:cubicBezTo>
                        <a:pt x="44894" y="53992"/>
                        <a:pt x="44359" y="53729"/>
                        <a:pt x="44271" y="53352"/>
                      </a:cubicBezTo>
                      <a:cubicBezTo>
                        <a:pt x="44052" y="52475"/>
                        <a:pt x="44105" y="51501"/>
                        <a:pt x="43973" y="50579"/>
                      </a:cubicBezTo>
                      <a:cubicBezTo>
                        <a:pt x="43779" y="48406"/>
                        <a:pt x="42265" y="46577"/>
                        <a:pt x="40165" y="45982"/>
                      </a:cubicBezTo>
                      <a:cubicBezTo>
                        <a:pt x="39352" y="45755"/>
                        <a:pt x="38522" y="45593"/>
                        <a:pt x="37682" y="45500"/>
                      </a:cubicBezTo>
                      <a:cubicBezTo>
                        <a:pt x="37102" y="45400"/>
                        <a:pt x="36515" y="45347"/>
                        <a:pt x="35928" y="45342"/>
                      </a:cubicBezTo>
                      <a:lnTo>
                        <a:pt x="20381" y="45342"/>
                      </a:lnTo>
                      <a:cubicBezTo>
                        <a:pt x="20328" y="45894"/>
                        <a:pt x="20197" y="46614"/>
                        <a:pt x="20188" y="47342"/>
                      </a:cubicBezTo>
                      <a:cubicBezTo>
                        <a:pt x="20188" y="56510"/>
                        <a:pt x="20144" y="65687"/>
                        <a:pt x="20188" y="74856"/>
                      </a:cubicBezTo>
                      <a:cubicBezTo>
                        <a:pt x="20222" y="76801"/>
                        <a:pt x="20410" y="78740"/>
                        <a:pt x="20749" y="80655"/>
                      </a:cubicBezTo>
                      <a:cubicBezTo>
                        <a:pt x="21162" y="83042"/>
                        <a:pt x="23022" y="84165"/>
                        <a:pt x="25136" y="84752"/>
                      </a:cubicBezTo>
                      <a:cubicBezTo>
                        <a:pt x="27017" y="85258"/>
                        <a:pt x="28954" y="85529"/>
                        <a:pt x="30900" y="85560"/>
                      </a:cubicBezTo>
                      <a:cubicBezTo>
                        <a:pt x="34410" y="85612"/>
                        <a:pt x="37849" y="85454"/>
                        <a:pt x="41323" y="85305"/>
                      </a:cubicBezTo>
                      <a:cubicBezTo>
                        <a:pt x="45636" y="85109"/>
                        <a:pt x="49193" y="81862"/>
                        <a:pt x="49781" y="77584"/>
                      </a:cubicBezTo>
                      <a:cubicBezTo>
                        <a:pt x="49983" y="76401"/>
                        <a:pt x="50264" y="75233"/>
                        <a:pt x="50641" y="7409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A29C249A-F1D8-E48D-5F5A-25A6CE12B6AB}"/>
                    </a:ext>
                  </a:extLst>
                </p:cNvPr>
                <p:cNvSpPr/>
                <p:nvPr/>
              </p:nvSpPr>
              <p:spPr>
                <a:xfrm>
                  <a:off x="2289831" y="1302363"/>
                  <a:ext cx="52493" cy="89998"/>
                </a:xfrm>
                <a:custGeom>
                  <a:avLst/>
                  <a:gdLst>
                    <a:gd name="connsiteX0" fmla="*/ 20697 w 52493"/>
                    <a:gd name="connsiteY0" fmla="*/ 40007 h 89998"/>
                    <a:gd name="connsiteX1" fmla="*/ 29672 w 52493"/>
                    <a:gd name="connsiteY1" fmla="*/ 40060 h 89998"/>
                    <a:gd name="connsiteX2" fmla="*/ 38051 w 52493"/>
                    <a:gd name="connsiteY2" fmla="*/ 39806 h 89998"/>
                    <a:gd name="connsiteX3" fmla="*/ 46684 w 52493"/>
                    <a:gd name="connsiteY3" fmla="*/ 37016 h 89998"/>
                    <a:gd name="connsiteX4" fmla="*/ 47500 w 52493"/>
                    <a:gd name="connsiteY4" fmla="*/ 36673 h 89998"/>
                    <a:gd name="connsiteX5" fmla="*/ 47895 w 52493"/>
                    <a:gd name="connsiteY5" fmla="*/ 37823 h 89998"/>
                    <a:gd name="connsiteX6" fmla="*/ 46430 w 52493"/>
                    <a:gd name="connsiteY6" fmla="*/ 51931 h 89998"/>
                    <a:gd name="connsiteX7" fmla="*/ 45956 w 52493"/>
                    <a:gd name="connsiteY7" fmla="*/ 53878 h 89998"/>
                    <a:gd name="connsiteX8" fmla="*/ 44552 w 52493"/>
                    <a:gd name="connsiteY8" fmla="*/ 52527 h 89998"/>
                    <a:gd name="connsiteX9" fmla="*/ 43797 w 52493"/>
                    <a:gd name="connsiteY9" fmla="*/ 48588 h 89998"/>
                    <a:gd name="connsiteX10" fmla="*/ 39805 w 52493"/>
                    <a:gd name="connsiteY10" fmla="*/ 45464 h 89998"/>
                    <a:gd name="connsiteX11" fmla="*/ 33997 w 52493"/>
                    <a:gd name="connsiteY11" fmla="*/ 44894 h 89998"/>
                    <a:gd name="connsiteX12" fmla="*/ 22838 w 52493"/>
                    <a:gd name="connsiteY12" fmla="*/ 44377 h 89998"/>
                    <a:gd name="connsiteX13" fmla="*/ 20451 w 52493"/>
                    <a:gd name="connsiteY13" fmla="*/ 46640 h 89998"/>
                    <a:gd name="connsiteX14" fmla="*/ 20451 w 52493"/>
                    <a:gd name="connsiteY14" fmla="*/ 75163 h 89998"/>
                    <a:gd name="connsiteX15" fmla="*/ 22680 w 52493"/>
                    <a:gd name="connsiteY15" fmla="*/ 82796 h 89998"/>
                    <a:gd name="connsiteX16" fmla="*/ 25882 w 52493"/>
                    <a:gd name="connsiteY16" fmla="*/ 84638 h 89998"/>
                    <a:gd name="connsiteX17" fmla="*/ 44350 w 52493"/>
                    <a:gd name="connsiteY17" fmla="*/ 84358 h 89998"/>
                    <a:gd name="connsiteX18" fmla="*/ 49105 w 52493"/>
                    <a:gd name="connsiteY18" fmla="*/ 80208 h 89998"/>
                    <a:gd name="connsiteX19" fmla="*/ 50720 w 52493"/>
                    <a:gd name="connsiteY19" fmla="*/ 75145 h 89998"/>
                    <a:gd name="connsiteX20" fmla="*/ 52308 w 52493"/>
                    <a:gd name="connsiteY20" fmla="*/ 73961 h 89998"/>
                    <a:gd name="connsiteX21" fmla="*/ 52492 w 52493"/>
                    <a:gd name="connsiteY21" fmla="*/ 76014 h 89998"/>
                    <a:gd name="connsiteX22" fmla="*/ 51378 w 52493"/>
                    <a:gd name="connsiteY22" fmla="*/ 85586 h 89998"/>
                    <a:gd name="connsiteX23" fmla="*/ 51088 w 52493"/>
                    <a:gd name="connsiteY23" fmla="*/ 86814 h 89998"/>
                    <a:gd name="connsiteX24" fmla="*/ 47228 w 52493"/>
                    <a:gd name="connsiteY24" fmla="*/ 89955 h 89998"/>
                    <a:gd name="connsiteX25" fmla="*/ 29453 w 52493"/>
                    <a:gd name="connsiteY25" fmla="*/ 89815 h 89998"/>
                    <a:gd name="connsiteX26" fmla="*/ 26917 w 52493"/>
                    <a:gd name="connsiteY26" fmla="*/ 89736 h 89998"/>
                    <a:gd name="connsiteX27" fmla="*/ 2334 w 52493"/>
                    <a:gd name="connsiteY27" fmla="*/ 89736 h 89998"/>
                    <a:gd name="connsiteX28" fmla="*/ 2053 w 52493"/>
                    <a:gd name="connsiteY28" fmla="*/ 89165 h 89998"/>
                    <a:gd name="connsiteX29" fmla="*/ 2930 w 52493"/>
                    <a:gd name="connsiteY29" fmla="*/ 88139 h 89998"/>
                    <a:gd name="connsiteX30" fmla="*/ 5422 w 52493"/>
                    <a:gd name="connsiteY30" fmla="*/ 87727 h 89998"/>
                    <a:gd name="connsiteX31" fmla="*/ 8817 w 52493"/>
                    <a:gd name="connsiteY31" fmla="*/ 85165 h 89998"/>
                    <a:gd name="connsiteX32" fmla="*/ 9818 w 52493"/>
                    <a:gd name="connsiteY32" fmla="*/ 80997 h 89998"/>
                    <a:gd name="connsiteX33" fmla="*/ 10353 w 52493"/>
                    <a:gd name="connsiteY33" fmla="*/ 68320 h 89998"/>
                    <a:gd name="connsiteX34" fmla="*/ 10353 w 52493"/>
                    <a:gd name="connsiteY34" fmla="*/ 16872 h 89998"/>
                    <a:gd name="connsiteX35" fmla="*/ 10177 w 52493"/>
                    <a:gd name="connsiteY35" fmla="*/ 9247 h 89998"/>
                    <a:gd name="connsiteX36" fmla="*/ 4036 w 52493"/>
                    <a:gd name="connsiteY36" fmla="*/ 2676 h 89998"/>
                    <a:gd name="connsiteX37" fmla="*/ 0 w 52493"/>
                    <a:gd name="connsiteY37" fmla="*/ 1957 h 89998"/>
                    <a:gd name="connsiteX38" fmla="*/ 2860 w 52493"/>
                    <a:gd name="connsiteY38" fmla="*/ 377 h 89998"/>
                    <a:gd name="connsiteX39" fmla="*/ 12011 w 52493"/>
                    <a:gd name="connsiteY39" fmla="*/ 614 h 89998"/>
                    <a:gd name="connsiteX40" fmla="*/ 29558 w 52493"/>
                    <a:gd name="connsiteY40" fmla="*/ 614 h 89998"/>
                    <a:gd name="connsiteX41" fmla="*/ 38472 w 52493"/>
                    <a:gd name="connsiteY41" fmla="*/ 553 h 89998"/>
                    <a:gd name="connsiteX42" fmla="*/ 49518 w 52493"/>
                    <a:gd name="connsiteY42" fmla="*/ 0 h 89998"/>
                    <a:gd name="connsiteX43" fmla="*/ 49518 w 52493"/>
                    <a:gd name="connsiteY43" fmla="*/ 1474 h 89998"/>
                    <a:gd name="connsiteX44" fmla="*/ 47877 w 52493"/>
                    <a:gd name="connsiteY44" fmla="*/ 14792 h 89998"/>
                    <a:gd name="connsiteX45" fmla="*/ 47061 w 52493"/>
                    <a:gd name="connsiteY45" fmla="*/ 15573 h 89998"/>
                    <a:gd name="connsiteX46" fmla="*/ 45736 w 52493"/>
                    <a:gd name="connsiteY46" fmla="*/ 10897 h 89998"/>
                    <a:gd name="connsiteX47" fmla="*/ 41051 w 52493"/>
                    <a:gd name="connsiteY47" fmla="*/ 6238 h 89998"/>
                    <a:gd name="connsiteX48" fmla="*/ 37542 w 52493"/>
                    <a:gd name="connsiteY48" fmla="*/ 5676 h 89998"/>
                    <a:gd name="connsiteX49" fmla="*/ 23074 w 52493"/>
                    <a:gd name="connsiteY49" fmla="*/ 5141 h 89998"/>
                    <a:gd name="connsiteX50" fmla="*/ 20442 w 52493"/>
                    <a:gd name="connsiteY50" fmla="*/ 7677 h 89998"/>
                    <a:gd name="connsiteX51" fmla="*/ 20442 w 52493"/>
                    <a:gd name="connsiteY51" fmla="*/ 37507 h 89998"/>
                    <a:gd name="connsiteX52" fmla="*/ 20697 w 52493"/>
                    <a:gd name="connsiteY52" fmla="*/ 40007 h 89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2493" h="89998">
                      <a:moveTo>
                        <a:pt x="20697" y="40007"/>
                      </a:moveTo>
                      <a:cubicBezTo>
                        <a:pt x="23776" y="40007"/>
                        <a:pt x="26724" y="40095"/>
                        <a:pt x="29672" y="40060"/>
                      </a:cubicBezTo>
                      <a:cubicBezTo>
                        <a:pt x="32462" y="40060"/>
                        <a:pt x="35261" y="39814"/>
                        <a:pt x="38051" y="39806"/>
                      </a:cubicBezTo>
                      <a:cubicBezTo>
                        <a:pt x="41253" y="39806"/>
                        <a:pt x="44341" y="39613"/>
                        <a:pt x="46684" y="37016"/>
                      </a:cubicBezTo>
                      <a:cubicBezTo>
                        <a:pt x="46833" y="36849"/>
                        <a:pt x="47131" y="36823"/>
                        <a:pt x="47500" y="36673"/>
                      </a:cubicBezTo>
                      <a:cubicBezTo>
                        <a:pt x="47649" y="37077"/>
                        <a:pt x="47930" y="37463"/>
                        <a:pt x="47895" y="37823"/>
                      </a:cubicBezTo>
                      <a:cubicBezTo>
                        <a:pt x="47438" y="42502"/>
                        <a:pt x="46950" y="47204"/>
                        <a:pt x="46430" y="51931"/>
                      </a:cubicBezTo>
                      <a:cubicBezTo>
                        <a:pt x="46312" y="52589"/>
                        <a:pt x="46154" y="53240"/>
                        <a:pt x="45956" y="53878"/>
                      </a:cubicBezTo>
                      <a:cubicBezTo>
                        <a:pt x="44780" y="54010"/>
                        <a:pt x="44657" y="53343"/>
                        <a:pt x="44552" y="52527"/>
                      </a:cubicBezTo>
                      <a:cubicBezTo>
                        <a:pt x="44430" y="51193"/>
                        <a:pt x="44177" y="49873"/>
                        <a:pt x="43797" y="48588"/>
                      </a:cubicBezTo>
                      <a:cubicBezTo>
                        <a:pt x="43205" y="46846"/>
                        <a:pt x="41638" y="45621"/>
                        <a:pt x="39805" y="45464"/>
                      </a:cubicBezTo>
                      <a:cubicBezTo>
                        <a:pt x="37881" y="45201"/>
                        <a:pt x="35945" y="45011"/>
                        <a:pt x="33997" y="44894"/>
                      </a:cubicBezTo>
                      <a:cubicBezTo>
                        <a:pt x="30277" y="44684"/>
                        <a:pt x="26557" y="44543"/>
                        <a:pt x="22838" y="44377"/>
                      </a:cubicBezTo>
                      <a:cubicBezTo>
                        <a:pt x="20846" y="44289"/>
                        <a:pt x="20451" y="44622"/>
                        <a:pt x="20451" y="46640"/>
                      </a:cubicBezTo>
                      <a:cubicBezTo>
                        <a:pt x="20451" y="56151"/>
                        <a:pt x="20390" y="65652"/>
                        <a:pt x="20451" y="75163"/>
                      </a:cubicBezTo>
                      <a:cubicBezTo>
                        <a:pt x="20451" y="77856"/>
                        <a:pt x="20723" y="80567"/>
                        <a:pt x="22680" y="82796"/>
                      </a:cubicBezTo>
                      <a:cubicBezTo>
                        <a:pt x="23470" y="83800"/>
                        <a:pt x="24617" y="84459"/>
                        <a:pt x="25882" y="84638"/>
                      </a:cubicBezTo>
                      <a:cubicBezTo>
                        <a:pt x="32023" y="85384"/>
                        <a:pt x="38217" y="85621"/>
                        <a:pt x="44350" y="84358"/>
                      </a:cubicBezTo>
                      <a:cubicBezTo>
                        <a:pt x="46573" y="83944"/>
                        <a:pt x="48395" y="82355"/>
                        <a:pt x="49105" y="80208"/>
                      </a:cubicBezTo>
                      <a:cubicBezTo>
                        <a:pt x="49711" y="78549"/>
                        <a:pt x="50185" y="76839"/>
                        <a:pt x="50720" y="75145"/>
                      </a:cubicBezTo>
                      <a:cubicBezTo>
                        <a:pt x="50922" y="74505"/>
                        <a:pt x="51071" y="73803"/>
                        <a:pt x="52308" y="73961"/>
                      </a:cubicBezTo>
                      <a:cubicBezTo>
                        <a:pt x="52445" y="74637"/>
                        <a:pt x="52506" y="75325"/>
                        <a:pt x="52492" y="76014"/>
                      </a:cubicBezTo>
                      <a:cubicBezTo>
                        <a:pt x="52167" y="79208"/>
                        <a:pt x="51764" y="82401"/>
                        <a:pt x="51378" y="85586"/>
                      </a:cubicBezTo>
                      <a:cubicBezTo>
                        <a:pt x="51335" y="86006"/>
                        <a:pt x="51237" y="86418"/>
                        <a:pt x="51088" y="86814"/>
                      </a:cubicBezTo>
                      <a:cubicBezTo>
                        <a:pt x="49904" y="89753"/>
                        <a:pt x="50211" y="89885"/>
                        <a:pt x="47228" y="89955"/>
                      </a:cubicBezTo>
                      <a:cubicBezTo>
                        <a:pt x="41306" y="90087"/>
                        <a:pt x="35375" y="89885"/>
                        <a:pt x="29453" y="89815"/>
                      </a:cubicBezTo>
                      <a:cubicBezTo>
                        <a:pt x="28575" y="89815"/>
                        <a:pt x="27759" y="89736"/>
                        <a:pt x="26917" y="89736"/>
                      </a:cubicBezTo>
                      <a:lnTo>
                        <a:pt x="2334" y="89736"/>
                      </a:lnTo>
                      <a:cubicBezTo>
                        <a:pt x="2237" y="89552"/>
                        <a:pt x="2150" y="89359"/>
                        <a:pt x="2053" y="89165"/>
                      </a:cubicBezTo>
                      <a:cubicBezTo>
                        <a:pt x="2360" y="88815"/>
                        <a:pt x="2597" y="88288"/>
                        <a:pt x="2930" y="88139"/>
                      </a:cubicBezTo>
                      <a:cubicBezTo>
                        <a:pt x="3731" y="87859"/>
                        <a:pt x="4574" y="87720"/>
                        <a:pt x="5422" y="87727"/>
                      </a:cubicBezTo>
                      <a:cubicBezTo>
                        <a:pt x="7291" y="87779"/>
                        <a:pt x="8256" y="86630"/>
                        <a:pt x="8817" y="85165"/>
                      </a:cubicBezTo>
                      <a:cubicBezTo>
                        <a:pt x="9358" y="83834"/>
                        <a:pt x="9695" y="82429"/>
                        <a:pt x="9818" y="80997"/>
                      </a:cubicBezTo>
                      <a:cubicBezTo>
                        <a:pt x="10098" y="76777"/>
                        <a:pt x="10344" y="72548"/>
                        <a:pt x="10353" y="68320"/>
                      </a:cubicBezTo>
                      <a:cubicBezTo>
                        <a:pt x="10414" y="51167"/>
                        <a:pt x="10353" y="34015"/>
                        <a:pt x="10353" y="16872"/>
                      </a:cubicBezTo>
                      <a:cubicBezTo>
                        <a:pt x="10353" y="14327"/>
                        <a:pt x="10294" y="11786"/>
                        <a:pt x="10177" y="9247"/>
                      </a:cubicBezTo>
                      <a:cubicBezTo>
                        <a:pt x="9984" y="5001"/>
                        <a:pt x="8238" y="3202"/>
                        <a:pt x="4036" y="2676"/>
                      </a:cubicBezTo>
                      <a:cubicBezTo>
                        <a:pt x="2737" y="2509"/>
                        <a:pt x="1456" y="2220"/>
                        <a:pt x="0" y="1957"/>
                      </a:cubicBezTo>
                      <a:cubicBezTo>
                        <a:pt x="640" y="263"/>
                        <a:pt x="1869" y="368"/>
                        <a:pt x="2860" y="377"/>
                      </a:cubicBezTo>
                      <a:cubicBezTo>
                        <a:pt x="5913" y="377"/>
                        <a:pt x="8958" y="597"/>
                        <a:pt x="12011" y="614"/>
                      </a:cubicBezTo>
                      <a:cubicBezTo>
                        <a:pt x="17854" y="614"/>
                        <a:pt x="23697" y="614"/>
                        <a:pt x="29558" y="614"/>
                      </a:cubicBezTo>
                      <a:cubicBezTo>
                        <a:pt x="32532" y="614"/>
                        <a:pt x="35506" y="614"/>
                        <a:pt x="38472" y="553"/>
                      </a:cubicBezTo>
                      <a:cubicBezTo>
                        <a:pt x="42095" y="430"/>
                        <a:pt x="45719" y="193"/>
                        <a:pt x="49518" y="0"/>
                      </a:cubicBezTo>
                      <a:cubicBezTo>
                        <a:pt x="49553" y="491"/>
                        <a:pt x="49553" y="983"/>
                        <a:pt x="49518" y="1474"/>
                      </a:cubicBezTo>
                      <a:cubicBezTo>
                        <a:pt x="48991" y="5913"/>
                        <a:pt x="48445" y="10353"/>
                        <a:pt x="47877" y="14792"/>
                      </a:cubicBezTo>
                      <a:cubicBezTo>
                        <a:pt x="47877" y="14976"/>
                        <a:pt x="47544" y="15126"/>
                        <a:pt x="47061" y="15573"/>
                      </a:cubicBezTo>
                      <a:cubicBezTo>
                        <a:pt x="46503" y="14050"/>
                        <a:pt x="46060" y="12487"/>
                        <a:pt x="45736" y="10897"/>
                      </a:cubicBezTo>
                      <a:cubicBezTo>
                        <a:pt x="45368" y="8054"/>
                        <a:pt x="43429" y="6931"/>
                        <a:pt x="41051" y="6238"/>
                      </a:cubicBezTo>
                      <a:cubicBezTo>
                        <a:pt x="39907" y="5915"/>
                        <a:pt x="38730" y="5726"/>
                        <a:pt x="37542" y="5676"/>
                      </a:cubicBezTo>
                      <a:cubicBezTo>
                        <a:pt x="32723" y="5460"/>
                        <a:pt x="27900" y="5282"/>
                        <a:pt x="23074" y="5141"/>
                      </a:cubicBezTo>
                      <a:cubicBezTo>
                        <a:pt x="20583" y="5080"/>
                        <a:pt x="20442" y="5264"/>
                        <a:pt x="20442" y="7677"/>
                      </a:cubicBezTo>
                      <a:cubicBezTo>
                        <a:pt x="20442" y="17620"/>
                        <a:pt x="20442" y="27564"/>
                        <a:pt x="20442" y="37507"/>
                      </a:cubicBezTo>
                      <a:cubicBezTo>
                        <a:pt x="20451" y="38218"/>
                        <a:pt x="20592" y="38963"/>
                        <a:pt x="20697" y="400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076AD266-A612-F3F5-4444-C97D277B5370}"/>
                    </a:ext>
                  </a:extLst>
                </p:cNvPr>
                <p:cNvSpPr/>
                <p:nvPr/>
              </p:nvSpPr>
              <p:spPr>
                <a:xfrm>
                  <a:off x="2698707" y="1301153"/>
                  <a:ext cx="74892" cy="90955"/>
                </a:xfrm>
                <a:custGeom>
                  <a:avLst/>
                  <a:gdLst>
                    <a:gd name="connsiteX0" fmla="*/ 74818 w 74892"/>
                    <a:gd name="connsiteY0" fmla="*/ 1070 h 90955"/>
                    <a:gd name="connsiteX1" fmla="*/ 74440 w 74892"/>
                    <a:gd name="connsiteY1" fmla="*/ 16986 h 90955"/>
                    <a:gd name="connsiteX2" fmla="*/ 72466 w 74892"/>
                    <a:gd name="connsiteY2" fmla="*/ 14520 h 90955"/>
                    <a:gd name="connsiteX3" fmla="*/ 70606 w 74892"/>
                    <a:gd name="connsiteY3" fmla="*/ 10230 h 90955"/>
                    <a:gd name="connsiteX4" fmla="*/ 63140 w 74892"/>
                    <a:gd name="connsiteY4" fmla="*/ 7440 h 90955"/>
                    <a:gd name="connsiteX5" fmla="*/ 44847 w 74892"/>
                    <a:gd name="connsiteY5" fmla="*/ 6861 h 90955"/>
                    <a:gd name="connsiteX6" fmla="*/ 43505 w 74892"/>
                    <a:gd name="connsiteY6" fmla="*/ 7010 h 90955"/>
                    <a:gd name="connsiteX7" fmla="*/ 43391 w 74892"/>
                    <a:gd name="connsiteY7" fmla="*/ 9642 h 90955"/>
                    <a:gd name="connsiteX8" fmla="*/ 43435 w 74892"/>
                    <a:gd name="connsiteY8" fmla="*/ 71267 h 90955"/>
                    <a:gd name="connsiteX9" fmla="*/ 44461 w 74892"/>
                    <a:gd name="connsiteY9" fmla="*/ 84138 h 90955"/>
                    <a:gd name="connsiteX10" fmla="*/ 49936 w 74892"/>
                    <a:gd name="connsiteY10" fmla="*/ 88920 h 90955"/>
                    <a:gd name="connsiteX11" fmla="*/ 54779 w 74892"/>
                    <a:gd name="connsiteY11" fmla="*/ 89473 h 90955"/>
                    <a:gd name="connsiteX12" fmla="*/ 53024 w 74892"/>
                    <a:gd name="connsiteY12" fmla="*/ 90955 h 90955"/>
                    <a:gd name="connsiteX13" fmla="*/ 49708 w 74892"/>
                    <a:gd name="connsiteY13" fmla="*/ 90955 h 90955"/>
                    <a:gd name="connsiteX14" fmla="*/ 27590 w 74892"/>
                    <a:gd name="connsiteY14" fmla="*/ 90955 h 90955"/>
                    <a:gd name="connsiteX15" fmla="*/ 24791 w 74892"/>
                    <a:gd name="connsiteY15" fmla="*/ 89657 h 90955"/>
                    <a:gd name="connsiteX16" fmla="*/ 28300 w 74892"/>
                    <a:gd name="connsiteY16" fmla="*/ 88955 h 90955"/>
                    <a:gd name="connsiteX17" fmla="*/ 31669 w 74892"/>
                    <a:gd name="connsiteY17" fmla="*/ 86051 h 90955"/>
                    <a:gd name="connsiteX18" fmla="*/ 32547 w 74892"/>
                    <a:gd name="connsiteY18" fmla="*/ 81076 h 90955"/>
                    <a:gd name="connsiteX19" fmla="*/ 33135 w 74892"/>
                    <a:gd name="connsiteY19" fmla="*/ 68416 h 90955"/>
                    <a:gd name="connsiteX20" fmla="*/ 33135 w 74892"/>
                    <a:gd name="connsiteY20" fmla="*/ 10353 h 90955"/>
                    <a:gd name="connsiteX21" fmla="*/ 33135 w 74892"/>
                    <a:gd name="connsiteY21" fmla="*/ 6940 h 90955"/>
                    <a:gd name="connsiteX22" fmla="*/ 25800 w 74892"/>
                    <a:gd name="connsiteY22" fmla="*/ 6878 h 90955"/>
                    <a:gd name="connsiteX23" fmla="*/ 16912 w 74892"/>
                    <a:gd name="connsiteY23" fmla="*/ 7159 h 90955"/>
                    <a:gd name="connsiteX24" fmla="*/ 10087 w 74892"/>
                    <a:gd name="connsiteY24" fmla="*/ 7677 h 90955"/>
                    <a:gd name="connsiteX25" fmla="*/ 2954 w 74892"/>
                    <a:gd name="connsiteY25" fmla="*/ 12660 h 90955"/>
                    <a:gd name="connsiteX26" fmla="*/ 787 w 74892"/>
                    <a:gd name="connsiteY26" fmla="*/ 15906 h 90955"/>
                    <a:gd name="connsiteX27" fmla="*/ 225 w 74892"/>
                    <a:gd name="connsiteY27" fmla="*/ 15722 h 90955"/>
                    <a:gd name="connsiteX28" fmla="*/ 50 w 74892"/>
                    <a:gd name="connsiteY28" fmla="*/ 14204 h 90955"/>
                    <a:gd name="connsiteX29" fmla="*/ 3559 w 74892"/>
                    <a:gd name="connsiteY29" fmla="*/ 0 h 90955"/>
                    <a:gd name="connsiteX30" fmla="*/ 18860 w 74892"/>
                    <a:gd name="connsiteY30" fmla="*/ 2009 h 90955"/>
                    <a:gd name="connsiteX31" fmla="*/ 62403 w 74892"/>
                    <a:gd name="connsiteY31" fmla="*/ 2009 h 90955"/>
                    <a:gd name="connsiteX32" fmla="*/ 74818 w 74892"/>
                    <a:gd name="connsiteY32" fmla="*/ 1070 h 9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92" h="90955">
                      <a:moveTo>
                        <a:pt x="74818" y="1070"/>
                      </a:moveTo>
                      <a:cubicBezTo>
                        <a:pt x="75107" y="6334"/>
                        <a:pt x="74467" y="11599"/>
                        <a:pt x="74440" y="16986"/>
                      </a:cubicBezTo>
                      <a:cubicBezTo>
                        <a:pt x="72493" y="16775"/>
                        <a:pt x="72563" y="15512"/>
                        <a:pt x="72466" y="14520"/>
                      </a:cubicBezTo>
                      <a:cubicBezTo>
                        <a:pt x="72317" y="12853"/>
                        <a:pt x="71949" y="11318"/>
                        <a:pt x="70606" y="10230"/>
                      </a:cubicBezTo>
                      <a:cubicBezTo>
                        <a:pt x="68474" y="8536"/>
                        <a:pt x="65860" y="7559"/>
                        <a:pt x="63140" y="7440"/>
                      </a:cubicBezTo>
                      <a:cubicBezTo>
                        <a:pt x="57051" y="7071"/>
                        <a:pt x="50954" y="7028"/>
                        <a:pt x="44847" y="6861"/>
                      </a:cubicBezTo>
                      <a:cubicBezTo>
                        <a:pt x="44400" y="6883"/>
                        <a:pt x="43952" y="6933"/>
                        <a:pt x="43505" y="7010"/>
                      </a:cubicBezTo>
                      <a:cubicBezTo>
                        <a:pt x="43505" y="7958"/>
                        <a:pt x="43391" y="8765"/>
                        <a:pt x="43391" y="9642"/>
                      </a:cubicBezTo>
                      <a:cubicBezTo>
                        <a:pt x="43391" y="30181"/>
                        <a:pt x="43329" y="50720"/>
                        <a:pt x="43435" y="71267"/>
                      </a:cubicBezTo>
                      <a:cubicBezTo>
                        <a:pt x="43496" y="75575"/>
                        <a:pt x="43838" y="79875"/>
                        <a:pt x="44461" y="84138"/>
                      </a:cubicBezTo>
                      <a:cubicBezTo>
                        <a:pt x="44917" y="87542"/>
                        <a:pt x="46532" y="88683"/>
                        <a:pt x="49936" y="88920"/>
                      </a:cubicBezTo>
                      <a:cubicBezTo>
                        <a:pt x="51533" y="89034"/>
                        <a:pt x="53112" y="89280"/>
                        <a:pt x="54779" y="89473"/>
                      </a:cubicBezTo>
                      <a:cubicBezTo>
                        <a:pt x="54639" y="90736"/>
                        <a:pt x="53902" y="90938"/>
                        <a:pt x="53024" y="90955"/>
                      </a:cubicBezTo>
                      <a:cubicBezTo>
                        <a:pt x="51919" y="90955"/>
                        <a:pt x="50813" y="90955"/>
                        <a:pt x="49708" y="90955"/>
                      </a:cubicBezTo>
                      <a:lnTo>
                        <a:pt x="27590" y="90955"/>
                      </a:lnTo>
                      <a:cubicBezTo>
                        <a:pt x="26028" y="90955"/>
                        <a:pt x="26028" y="90955"/>
                        <a:pt x="24791" y="89657"/>
                      </a:cubicBezTo>
                      <a:cubicBezTo>
                        <a:pt x="25940" y="89326"/>
                        <a:pt x="27116" y="89092"/>
                        <a:pt x="28300" y="88955"/>
                      </a:cubicBezTo>
                      <a:cubicBezTo>
                        <a:pt x="30274" y="88885"/>
                        <a:pt x="31222" y="87692"/>
                        <a:pt x="31669" y="86051"/>
                      </a:cubicBezTo>
                      <a:cubicBezTo>
                        <a:pt x="32126" y="84426"/>
                        <a:pt x="32424" y="82760"/>
                        <a:pt x="32547" y="81076"/>
                      </a:cubicBezTo>
                      <a:cubicBezTo>
                        <a:pt x="32836" y="76856"/>
                        <a:pt x="33117" y="72636"/>
                        <a:pt x="33135" y="68416"/>
                      </a:cubicBezTo>
                      <a:cubicBezTo>
                        <a:pt x="33196" y="49053"/>
                        <a:pt x="33135" y="29707"/>
                        <a:pt x="33135" y="10353"/>
                      </a:cubicBezTo>
                      <a:lnTo>
                        <a:pt x="33135" y="6940"/>
                      </a:lnTo>
                      <a:cubicBezTo>
                        <a:pt x="30643" y="6773"/>
                        <a:pt x="28213" y="6835"/>
                        <a:pt x="25800" y="6878"/>
                      </a:cubicBezTo>
                      <a:cubicBezTo>
                        <a:pt x="22835" y="6914"/>
                        <a:pt x="19869" y="7007"/>
                        <a:pt x="16912" y="7159"/>
                      </a:cubicBezTo>
                      <a:cubicBezTo>
                        <a:pt x="14631" y="7264"/>
                        <a:pt x="12350" y="7414"/>
                        <a:pt x="10087" y="7677"/>
                      </a:cubicBezTo>
                      <a:cubicBezTo>
                        <a:pt x="6963" y="7861"/>
                        <a:pt x="4199" y="9787"/>
                        <a:pt x="2954" y="12660"/>
                      </a:cubicBezTo>
                      <a:cubicBezTo>
                        <a:pt x="2322" y="13801"/>
                        <a:pt x="1603" y="14887"/>
                        <a:pt x="787" y="15906"/>
                      </a:cubicBezTo>
                      <a:lnTo>
                        <a:pt x="225" y="15722"/>
                      </a:lnTo>
                      <a:cubicBezTo>
                        <a:pt x="155" y="15213"/>
                        <a:pt x="-108" y="14634"/>
                        <a:pt x="50" y="14204"/>
                      </a:cubicBezTo>
                      <a:cubicBezTo>
                        <a:pt x="1638" y="9633"/>
                        <a:pt x="1111" y="4501"/>
                        <a:pt x="3559" y="0"/>
                      </a:cubicBezTo>
                      <a:cubicBezTo>
                        <a:pt x="8692" y="2044"/>
                        <a:pt x="13815" y="1956"/>
                        <a:pt x="18860" y="2009"/>
                      </a:cubicBezTo>
                      <a:cubicBezTo>
                        <a:pt x="33371" y="2176"/>
                        <a:pt x="47892" y="2132"/>
                        <a:pt x="62403" y="2009"/>
                      </a:cubicBezTo>
                      <a:cubicBezTo>
                        <a:pt x="66430" y="1974"/>
                        <a:pt x="70457" y="1413"/>
                        <a:pt x="74818" y="10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27CC89C6-F710-64D3-BD02-3E1C5024C94C}"/>
                    </a:ext>
                  </a:extLst>
                </p:cNvPr>
                <p:cNvSpPr/>
                <p:nvPr/>
              </p:nvSpPr>
              <p:spPr>
                <a:xfrm>
                  <a:off x="2542934" y="1301240"/>
                  <a:ext cx="74814" cy="90885"/>
                </a:xfrm>
                <a:custGeom>
                  <a:avLst/>
                  <a:gdLst>
                    <a:gd name="connsiteX0" fmla="*/ 566 w 74814"/>
                    <a:gd name="connsiteY0" fmla="*/ 15678 h 90885"/>
                    <a:gd name="connsiteX1" fmla="*/ 13 w 74814"/>
                    <a:gd name="connsiteY1" fmla="*/ 14187 h 90885"/>
                    <a:gd name="connsiteX2" fmla="*/ 3154 w 74814"/>
                    <a:gd name="connsiteY2" fmla="*/ 1123 h 90885"/>
                    <a:gd name="connsiteX3" fmla="*/ 3865 w 74814"/>
                    <a:gd name="connsiteY3" fmla="*/ 0 h 90885"/>
                    <a:gd name="connsiteX4" fmla="*/ 18955 w 74814"/>
                    <a:gd name="connsiteY4" fmla="*/ 1895 h 90885"/>
                    <a:gd name="connsiteX5" fmla="*/ 62262 w 74814"/>
                    <a:gd name="connsiteY5" fmla="*/ 1895 h 90885"/>
                    <a:gd name="connsiteX6" fmla="*/ 74676 w 74814"/>
                    <a:gd name="connsiteY6" fmla="*/ 1018 h 90885"/>
                    <a:gd name="connsiteX7" fmla="*/ 74299 w 74814"/>
                    <a:gd name="connsiteY7" fmla="*/ 16889 h 90885"/>
                    <a:gd name="connsiteX8" fmla="*/ 72816 w 74814"/>
                    <a:gd name="connsiteY8" fmla="*/ 14871 h 90885"/>
                    <a:gd name="connsiteX9" fmla="*/ 67113 w 74814"/>
                    <a:gd name="connsiteY9" fmla="*/ 8282 h 90885"/>
                    <a:gd name="connsiteX10" fmla="*/ 59656 w 74814"/>
                    <a:gd name="connsiteY10" fmla="*/ 7089 h 90885"/>
                    <a:gd name="connsiteX11" fmla="*/ 45162 w 74814"/>
                    <a:gd name="connsiteY11" fmla="*/ 6764 h 90885"/>
                    <a:gd name="connsiteX12" fmla="*/ 43758 w 74814"/>
                    <a:gd name="connsiteY12" fmla="*/ 6835 h 90885"/>
                    <a:gd name="connsiteX13" fmla="*/ 43539 w 74814"/>
                    <a:gd name="connsiteY13" fmla="*/ 8589 h 90885"/>
                    <a:gd name="connsiteX14" fmla="*/ 43539 w 74814"/>
                    <a:gd name="connsiteY14" fmla="*/ 72022 h 90885"/>
                    <a:gd name="connsiteX15" fmla="*/ 44574 w 74814"/>
                    <a:gd name="connsiteY15" fmla="*/ 84393 h 90885"/>
                    <a:gd name="connsiteX16" fmla="*/ 49838 w 74814"/>
                    <a:gd name="connsiteY16" fmla="*/ 88823 h 90885"/>
                    <a:gd name="connsiteX17" fmla="*/ 54637 w 74814"/>
                    <a:gd name="connsiteY17" fmla="*/ 89350 h 90885"/>
                    <a:gd name="connsiteX18" fmla="*/ 53181 w 74814"/>
                    <a:gd name="connsiteY18" fmla="*/ 90850 h 90885"/>
                    <a:gd name="connsiteX19" fmla="*/ 49610 w 74814"/>
                    <a:gd name="connsiteY19" fmla="*/ 90850 h 90885"/>
                    <a:gd name="connsiteX20" fmla="*/ 27992 w 74814"/>
                    <a:gd name="connsiteY20" fmla="*/ 90850 h 90885"/>
                    <a:gd name="connsiteX21" fmla="*/ 25966 w 74814"/>
                    <a:gd name="connsiteY21" fmla="*/ 90780 h 90885"/>
                    <a:gd name="connsiteX22" fmla="*/ 24527 w 74814"/>
                    <a:gd name="connsiteY22" fmla="*/ 89560 h 90885"/>
                    <a:gd name="connsiteX23" fmla="*/ 28159 w 74814"/>
                    <a:gd name="connsiteY23" fmla="*/ 88858 h 90885"/>
                    <a:gd name="connsiteX24" fmla="*/ 31932 w 74814"/>
                    <a:gd name="connsiteY24" fmla="*/ 85226 h 90885"/>
                    <a:gd name="connsiteX25" fmla="*/ 33028 w 74814"/>
                    <a:gd name="connsiteY25" fmla="*/ 74601 h 90885"/>
                    <a:gd name="connsiteX26" fmla="*/ 33423 w 74814"/>
                    <a:gd name="connsiteY26" fmla="*/ 9423 h 90885"/>
                    <a:gd name="connsiteX27" fmla="*/ 33423 w 74814"/>
                    <a:gd name="connsiteY27" fmla="*/ 6870 h 90885"/>
                    <a:gd name="connsiteX28" fmla="*/ 26308 w 74814"/>
                    <a:gd name="connsiteY28" fmla="*/ 6782 h 90885"/>
                    <a:gd name="connsiteX29" fmla="*/ 16148 w 74814"/>
                    <a:gd name="connsiteY29" fmla="*/ 7063 h 90885"/>
                    <a:gd name="connsiteX30" fmla="*/ 6936 w 74814"/>
                    <a:gd name="connsiteY30" fmla="*/ 8572 h 90885"/>
                    <a:gd name="connsiteX31" fmla="*/ 3672 w 74814"/>
                    <a:gd name="connsiteY31" fmla="*/ 11607 h 90885"/>
                    <a:gd name="connsiteX32" fmla="*/ 1321 w 74814"/>
                    <a:gd name="connsiteY32" fmla="*/ 15766 h 90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14" h="90885">
                      <a:moveTo>
                        <a:pt x="566" y="15678"/>
                      </a:moveTo>
                      <a:cubicBezTo>
                        <a:pt x="364" y="15178"/>
                        <a:pt x="-83" y="14617"/>
                        <a:pt x="13" y="14187"/>
                      </a:cubicBezTo>
                      <a:cubicBezTo>
                        <a:pt x="1005" y="9800"/>
                        <a:pt x="2066" y="5466"/>
                        <a:pt x="3154" y="1123"/>
                      </a:cubicBezTo>
                      <a:cubicBezTo>
                        <a:pt x="3339" y="716"/>
                        <a:pt x="3576" y="337"/>
                        <a:pt x="3865" y="0"/>
                      </a:cubicBezTo>
                      <a:cubicBezTo>
                        <a:pt x="8787" y="1939"/>
                        <a:pt x="13911" y="1842"/>
                        <a:pt x="18955" y="1895"/>
                      </a:cubicBezTo>
                      <a:cubicBezTo>
                        <a:pt x="33388" y="2062"/>
                        <a:pt x="47829" y="2018"/>
                        <a:pt x="62262" y="1895"/>
                      </a:cubicBezTo>
                      <a:cubicBezTo>
                        <a:pt x="66306" y="1895"/>
                        <a:pt x="70351" y="1334"/>
                        <a:pt x="74676" y="1018"/>
                      </a:cubicBezTo>
                      <a:cubicBezTo>
                        <a:pt x="74948" y="6310"/>
                        <a:pt x="74817" y="11615"/>
                        <a:pt x="74299" y="16889"/>
                      </a:cubicBezTo>
                      <a:cubicBezTo>
                        <a:pt x="72807" y="16652"/>
                        <a:pt x="72878" y="15538"/>
                        <a:pt x="72816" y="14871"/>
                      </a:cubicBezTo>
                      <a:cubicBezTo>
                        <a:pt x="72474" y="11265"/>
                        <a:pt x="70491" y="9405"/>
                        <a:pt x="67113" y="8282"/>
                      </a:cubicBezTo>
                      <a:cubicBezTo>
                        <a:pt x="64692" y="7538"/>
                        <a:pt x="62183" y="7136"/>
                        <a:pt x="59656" y="7089"/>
                      </a:cubicBezTo>
                      <a:cubicBezTo>
                        <a:pt x="54830" y="6861"/>
                        <a:pt x="50005" y="6852"/>
                        <a:pt x="45162" y="6764"/>
                      </a:cubicBezTo>
                      <a:cubicBezTo>
                        <a:pt x="44741" y="6764"/>
                        <a:pt x="44329" y="6764"/>
                        <a:pt x="43758" y="6835"/>
                      </a:cubicBezTo>
                      <a:cubicBezTo>
                        <a:pt x="43644" y="7414"/>
                        <a:pt x="43574" y="8000"/>
                        <a:pt x="43539" y="8589"/>
                      </a:cubicBezTo>
                      <a:cubicBezTo>
                        <a:pt x="43539" y="29734"/>
                        <a:pt x="43478" y="50878"/>
                        <a:pt x="43539" y="72022"/>
                      </a:cubicBezTo>
                      <a:cubicBezTo>
                        <a:pt x="43618" y="76163"/>
                        <a:pt x="43969" y="80295"/>
                        <a:pt x="44574" y="84393"/>
                      </a:cubicBezTo>
                      <a:cubicBezTo>
                        <a:pt x="44978" y="87402"/>
                        <a:pt x="46680" y="88595"/>
                        <a:pt x="49838" y="88823"/>
                      </a:cubicBezTo>
                      <a:cubicBezTo>
                        <a:pt x="51426" y="88937"/>
                        <a:pt x="53006" y="89165"/>
                        <a:pt x="54637" y="89350"/>
                      </a:cubicBezTo>
                      <a:cubicBezTo>
                        <a:pt x="54637" y="90543"/>
                        <a:pt x="53997" y="90824"/>
                        <a:pt x="53181" y="90850"/>
                      </a:cubicBezTo>
                      <a:cubicBezTo>
                        <a:pt x="51988" y="90850"/>
                        <a:pt x="50803" y="90850"/>
                        <a:pt x="49610" y="90850"/>
                      </a:cubicBezTo>
                      <a:lnTo>
                        <a:pt x="27992" y="90850"/>
                      </a:lnTo>
                      <a:cubicBezTo>
                        <a:pt x="27317" y="90915"/>
                        <a:pt x="26632" y="90892"/>
                        <a:pt x="25966" y="90780"/>
                      </a:cubicBezTo>
                      <a:cubicBezTo>
                        <a:pt x="25509" y="90657"/>
                        <a:pt x="25176" y="90131"/>
                        <a:pt x="24527" y="89560"/>
                      </a:cubicBezTo>
                      <a:cubicBezTo>
                        <a:pt x="26018" y="89271"/>
                        <a:pt x="27080" y="89043"/>
                        <a:pt x="28159" y="88858"/>
                      </a:cubicBezTo>
                      <a:cubicBezTo>
                        <a:pt x="30624" y="88446"/>
                        <a:pt x="31589" y="87700"/>
                        <a:pt x="31932" y="85226"/>
                      </a:cubicBezTo>
                      <a:cubicBezTo>
                        <a:pt x="32519" y="81711"/>
                        <a:pt x="32879" y="78163"/>
                        <a:pt x="33028" y="74601"/>
                      </a:cubicBezTo>
                      <a:cubicBezTo>
                        <a:pt x="33230" y="52878"/>
                        <a:pt x="33300" y="31155"/>
                        <a:pt x="33423" y="9423"/>
                      </a:cubicBezTo>
                      <a:lnTo>
                        <a:pt x="33423" y="6870"/>
                      </a:lnTo>
                      <a:cubicBezTo>
                        <a:pt x="31054" y="6718"/>
                        <a:pt x="28677" y="6689"/>
                        <a:pt x="26308" y="6782"/>
                      </a:cubicBezTo>
                      <a:cubicBezTo>
                        <a:pt x="22921" y="6782"/>
                        <a:pt x="19535" y="6905"/>
                        <a:pt x="16148" y="7063"/>
                      </a:cubicBezTo>
                      <a:cubicBezTo>
                        <a:pt x="13025" y="7212"/>
                        <a:pt x="9884" y="7177"/>
                        <a:pt x="6936" y="8572"/>
                      </a:cubicBezTo>
                      <a:cubicBezTo>
                        <a:pt x="5532" y="9174"/>
                        <a:pt x="4374" y="10247"/>
                        <a:pt x="3672" y="11607"/>
                      </a:cubicBezTo>
                      <a:cubicBezTo>
                        <a:pt x="2944" y="13020"/>
                        <a:pt x="2110" y="14380"/>
                        <a:pt x="1321" y="1576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8E70A831-8917-133A-7AE7-194EBB9FA787}"/>
                    </a:ext>
                  </a:extLst>
                </p:cNvPr>
                <p:cNvSpPr/>
                <p:nvPr/>
              </p:nvSpPr>
              <p:spPr>
                <a:xfrm>
                  <a:off x="2317266" y="1445161"/>
                  <a:ext cx="56734" cy="89577"/>
                </a:xfrm>
                <a:custGeom>
                  <a:avLst/>
                  <a:gdLst>
                    <a:gd name="connsiteX0" fmla="*/ 0 w 56734"/>
                    <a:gd name="connsiteY0" fmla="*/ 728 h 89577"/>
                    <a:gd name="connsiteX1" fmla="*/ 1377 w 56734"/>
                    <a:gd name="connsiteY1" fmla="*/ 0 h 89577"/>
                    <a:gd name="connsiteX2" fmla="*/ 29997 w 56734"/>
                    <a:gd name="connsiteY2" fmla="*/ 0 h 89577"/>
                    <a:gd name="connsiteX3" fmla="*/ 29497 w 56734"/>
                    <a:gd name="connsiteY3" fmla="*/ 1685 h 89577"/>
                    <a:gd name="connsiteX4" fmla="*/ 26724 w 56734"/>
                    <a:gd name="connsiteY4" fmla="*/ 2009 h 89577"/>
                    <a:gd name="connsiteX5" fmla="*/ 21092 w 56734"/>
                    <a:gd name="connsiteY5" fmla="*/ 7642 h 89577"/>
                    <a:gd name="connsiteX6" fmla="*/ 21004 w 56734"/>
                    <a:gd name="connsiteY6" fmla="*/ 16485 h 89577"/>
                    <a:gd name="connsiteX7" fmla="*/ 20706 w 56734"/>
                    <a:gd name="connsiteY7" fmla="*/ 21030 h 89577"/>
                    <a:gd name="connsiteX8" fmla="*/ 20706 w 56734"/>
                    <a:gd name="connsiteY8" fmla="*/ 54642 h 89577"/>
                    <a:gd name="connsiteX9" fmla="*/ 21232 w 56734"/>
                    <a:gd name="connsiteY9" fmla="*/ 72671 h 89577"/>
                    <a:gd name="connsiteX10" fmla="*/ 22162 w 56734"/>
                    <a:gd name="connsiteY10" fmla="*/ 79181 h 89577"/>
                    <a:gd name="connsiteX11" fmla="*/ 27830 w 56734"/>
                    <a:gd name="connsiteY11" fmla="*/ 84226 h 89577"/>
                    <a:gd name="connsiteX12" fmla="*/ 44315 w 56734"/>
                    <a:gd name="connsiteY12" fmla="*/ 84594 h 89577"/>
                    <a:gd name="connsiteX13" fmla="*/ 53755 w 56734"/>
                    <a:gd name="connsiteY13" fmla="*/ 77058 h 89577"/>
                    <a:gd name="connsiteX14" fmla="*/ 54633 w 56734"/>
                    <a:gd name="connsiteY14" fmla="*/ 74426 h 89577"/>
                    <a:gd name="connsiteX15" fmla="*/ 55896 w 56734"/>
                    <a:gd name="connsiteY15" fmla="*/ 72583 h 89577"/>
                    <a:gd name="connsiteX16" fmla="*/ 56598 w 56734"/>
                    <a:gd name="connsiteY16" fmla="*/ 75417 h 89577"/>
                    <a:gd name="connsiteX17" fmla="*/ 55142 w 56734"/>
                    <a:gd name="connsiteY17" fmla="*/ 84656 h 89577"/>
                    <a:gd name="connsiteX18" fmla="*/ 54343 w 56734"/>
                    <a:gd name="connsiteY18" fmla="*/ 87288 h 89577"/>
                    <a:gd name="connsiteX19" fmla="*/ 51492 w 56734"/>
                    <a:gd name="connsiteY19" fmla="*/ 89385 h 89577"/>
                    <a:gd name="connsiteX20" fmla="*/ 37507 w 56734"/>
                    <a:gd name="connsiteY20" fmla="*/ 89578 h 89577"/>
                    <a:gd name="connsiteX21" fmla="*/ 33954 w 56734"/>
                    <a:gd name="connsiteY21" fmla="*/ 89420 h 89577"/>
                    <a:gd name="connsiteX22" fmla="*/ 17696 w 56734"/>
                    <a:gd name="connsiteY22" fmla="*/ 88946 h 89577"/>
                    <a:gd name="connsiteX23" fmla="*/ 7045 w 56734"/>
                    <a:gd name="connsiteY23" fmla="*/ 89341 h 89577"/>
                    <a:gd name="connsiteX24" fmla="*/ 4001 w 56734"/>
                    <a:gd name="connsiteY24" fmla="*/ 89341 h 89577"/>
                    <a:gd name="connsiteX25" fmla="*/ 2246 w 56734"/>
                    <a:gd name="connsiteY25" fmla="*/ 88420 h 89577"/>
                    <a:gd name="connsiteX26" fmla="*/ 2369 w 56734"/>
                    <a:gd name="connsiteY26" fmla="*/ 87867 h 89577"/>
                    <a:gd name="connsiteX27" fmla="*/ 6185 w 56734"/>
                    <a:gd name="connsiteY27" fmla="*/ 87060 h 89577"/>
                    <a:gd name="connsiteX28" fmla="*/ 9133 w 56734"/>
                    <a:gd name="connsiteY28" fmla="*/ 84287 h 89577"/>
                    <a:gd name="connsiteX29" fmla="*/ 10405 w 56734"/>
                    <a:gd name="connsiteY29" fmla="*/ 76330 h 89577"/>
                    <a:gd name="connsiteX30" fmla="*/ 10818 w 56734"/>
                    <a:gd name="connsiteY30" fmla="*/ 16029 h 89577"/>
                    <a:gd name="connsiteX31" fmla="*/ 10388 w 56734"/>
                    <a:gd name="connsiteY31" fmla="*/ 7677 h 89577"/>
                    <a:gd name="connsiteX32" fmla="*/ 4387 w 56734"/>
                    <a:gd name="connsiteY32" fmla="*/ 1992 h 89577"/>
                    <a:gd name="connsiteX33" fmla="*/ 1860 w 56734"/>
                    <a:gd name="connsiteY33" fmla="*/ 1720 h 89577"/>
                    <a:gd name="connsiteX34" fmla="*/ 0 w 56734"/>
                    <a:gd name="connsiteY34" fmla="*/ 728 h 89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6734" h="89577">
                      <a:moveTo>
                        <a:pt x="0" y="728"/>
                      </a:moveTo>
                      <a:cubicBezTo>
                        <a:pt x="807" y="290"/>
                        <a:pt x="1097" y="0"/>
                        <a:pt x="1377" y="0"/>
                      </a:cubicBezTo>
                      <a:cubicBezTo>
                        <a:pt x="10941" y="0"/>
                        <a:pt x="20504" y="0"/>
                        <a:pt x="29997" y="0"/>
                      </a:cubicBezTo>
                      <a:cubicBezTo>
                        <a:pt x="30470" y="877"/>
                        <a:pt x="30392" y="1509"/>
                        <a:pt x="29497" y="1685"/>
                      </a:cubicBezTo>
                      <a:cubicBezTo>
                        <a:pt x="28602" y="1860"/>
                        <a:pt x="27645" y="1869"/>
                        <a:pt x="26724" y="2009"/>
                      </a:cubicBezTo>
                      <a:cubicBezTo>
                        <a:pt x="23785" y="2439"/>
                        <a:pt x="21030" y="3922"/>
                        <a:pt x="21092" y="7642"/>
                      </a:cubicBezTo>
                      <a:cubicBezTo>
                        <a:pt x="21144" y="10590"/>
                        <a:pt x="21092" y="13538"/>
                        <a:pt x="21004" y="16485"/>
                      </a:cubicBezTo>
                      <a:cubicBezTo>
                        <a:pt x="21004" y="17995"/>
                        <a:pt x="20706" y="19512"/>
                        <a:pt x="20706" y="21030"/>
                      </a:cubicBezTo>
                      <a:cubicBezTo>
                        <a:pt x="20706" y="32234"/>
                        <a:pt x="20635" y="43438"/>
                        <a:pt x="20706" y="54642"/>
                      </a:cubicBezTo>
                      <a:cubicBezTo>
                        <a:pt x="20706" y="60651"/>
                        <a:pt x="20960" y="66661"/>
                        <a:pt x="21232" y="72671"/>
                      </a:cubicBezTo>
                      <a:cubicBezTo>
                        <a:pt x="21385" y="74861"/>
                        <a:pt x="21695" y="77037"/>
                        <a:pt x="22162" y="79181"/>
                      </a:cubicBezTo>
                      <a:cubicBezTo>
                        <a:pt x="22686" y="81955"/>
                        <a:pt x="25013" y="84028"/>
                        <a:pt x="27830" y="84226"/>
                      </a:cubicBezTo>
                      <a:cubicBezTo>
                        <a:pt x="33304" y="84656"/>
                        <a:pt x="38788" y="85103"/>
                        <a:pt x="44315" y="84594"/>
                      </a:cubicBezTo>
                      <a:cubicBezTo>
                        <a:pt x="49193" y="84103"/>
                        <a:pt x="52264" y="81647"/>
                        <a:pt x="53755" y="77058"/>
                      </a:cubicBezTo>
                      <a:cubicBezTo>
                        <a:pt x="53998" y="76165"/>
                        <a:pt x="54291" y="75286"/>
                        <a:pt x="54633" y="74426"/>
                      </a:cubicBezTo>
                      <a:cubicBezTo>
                        <a:pt x="55001" y="73778"/>
                        <a:pt x="55424" y="73162"/>
                        <a:pt x="55896" y="72583"/>
                      </a:cubicBezTo>
                      <a:cubicBezTo>
                        <a:pt x="56652" y="73316"/>
                        <a:pt x="56925" y="74416"/>
                        <a:pt x="56598" y="75417"/>
                      </a:cubicBezTo>
                      <a:cubicBezTo>
                        <a:pt x="56177" y="78506"/>
                        <a:pt x="55677" y="81559"/>
                        <a:pt x="55142" y="84656"/>
                      </a:cubicBezTo>
                      <a:cubicBezTo>
                        <a:pt x="54929" y="85549"/>
                        <a:pt x="54663" y="86428"/>
                        <a:pt x="54343" y="87288"/>
                      </a:cubicBezTo>
                      <a:cubicBezTo>
                        <a:pt x="54012" y="88575"/>
                        <a:pt x="52820" y="89452"/>
                        <a:pt x="51492" y="89385"/>
                      </a:cubicBezTo>
                      <a:cubicBezTo>
                        <a:pt x="46833" y="89490"/>
                        <a:pt x="42166" y="89543"/>
                        <a:pt x="37507" y="89578"/>
                      </a:cubicBezTo>
                      <a:cubicBezTo>
                        <a:pt x="36322" y="89578"/>
                        <a:pt x="35138" y="89455"/>
                        <a:pt x="33954" y="89420"/>
                      </a:cubicBezTo>
                      <a:cubicBezTo>
                        <a:pt x="28540" y="89244"/>
                        <a:pt x="23118" y="88990"/>
                        <a:pt x="17696" y="88946"/>
                      </a:cubicBezTo>
                      <a:cubicBezTo>
                        <a:pt x="14187" y="88946"/>
                        <a:pt x="10598" y="89209"/>
                        <a:pt x="7045" y="89341"/>
                      </a:cubicBezTo>
                      <a:cubicBezTo>
                        <a:pt x="6033" y="89433"/>
                        <a:pt x="5013" y="89433"/>
                        <a:pt x="4001" y="89341"/>
                      </a:cubicBezTo>
                      <a:cubicBezTo>
                        <a:pt x="3371" y="89129"/>
                        <a:pt x="2779" y="88818"/>
                        <a:pt x="2246" y="88420"/>
                      </a:cubicBezTo>
                      <a:cubicBezTo>
                        <a:pt x="2246" y="88235"/>
                        <a:pt x="2325" y="88051"/>
                        <a:pt x="2369" y="87867"/>
                      </a:cubicBezTo>
                      <a:cubicBezTo>
                        <a:pt x="3641" y="87595"/>
                        <a:pt x="4904" y="87314"/>
                        <a:pt x="6185" y="87060"/>
                      </a:cubicBezTo>
                      <a:cubicBezTo>
                        <a:pt x="7672" y="86886"/>
                        <a:pt x="8869" y="85760"/>
                        <a:pt x="9133" y="84287"/>
                      </a:cubicBezTo>
                      <a:cubicBezTo>
                        <a:pt x="9633" y="81655"/>
                        <a:pt x="10379" y="79023"/>
                        <a:pt x="10405" y="76330"/>
                      </a:cubicBezTo>
                      <a:cubicBezTo>
                        <a:pt x="10634" y="56227"/>
                        <a:pt x="10771" y="36127"/>
                        <a:pt x="10818" y="16029"/>
                      </a:cubicBezTo>
                      <a:cubicBezTo>
                        <a:pt x="10828" y="13239"/>
                        <a:pt x="10684" y="10451"/>
                        <a:pt x="10388" y="7677"/>
                      </a:cubicBezTo>
                      <a:cubicBezTo>
                        <a:pt x="9993" y="4167"/>
                        <a:pt x="7905" y="2316"/>
                        <a:pt x="4387" y="1992"/>
                      </a:cubicBezTo>
                      <a:cubicBezTo>
                        <a:pt x="3539" y="1954"/>
                        <a:pt x="2696" y="1864"/>
                        <a:pt x="1860" y="1720"/>
                      </a:cubicBezTo>
                      <a:cubicBezTo>
                        <a:pt x="1205" y="1458"/>
                        <a:pt x="582" y="1126"/>
                        <a:pt x="0" y="7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54A316BA-6184-1B01-0784-2387E3ADA56F}"/>
                    </a:ext>
                  </a:extLst>
                </p:cNvPr>
                <p:cNvSpPr/>
                <p:nvPr/>
              </p:nvSpPr>
              <p:spPr>
                <a:xfrm>
                  <a:off x="2444227" y="1283658"/>
                  <a:ext cx="41799" cy="83990"/>
                </a:xfrm>
                <a:custGeom>
                  <a:avLst/>
                  <a:gdLst>
                    <a:gd name="connsiteX0" fmla="*/ 39990 w 41799"/>
                    <a:gd name="connsiteY0" fmla="*/ 2018 h 83990"/>
                    <a:gd name="connsiteX1" fmla="*/ 39990 w 41799"/>
                    <a:gd name="connsiteY1" fmla="*/ 8423 h 83990"/>
                    <a:gd name="connsiteX2" fmla="*/ 39823 w 41799"/>
                    <a:gd name="connsiteY2" fmla="*/ 13757 h 83990"/>
                    <a:gd name="connsiteX3" fmla="*/ 39586 w 41799"/>
                    <a:gd name="connsiteY3" fmla="*/ 15240 h 83990"/>
                    <a:gd name="connsiteX4" fmla="*/ 38411 w 41799"/>
                    <a:gd name="connsiteY4" fmla="*/ 16608 h 83990"/>
                    <a:gd name="connsiteX5" fmla="*/ 36980 w 41799"/>
                    <a:gd name="connsiteY5" fmla="*/ 15213 h 83990"/>
                    <a:gd name="connsiteX6" fmla="*/ 36156 w 41799"/>
                    <a:gd name="connsiteY6" fmla="*/ 11248 h 83990"/>
                    <a:gd name="connsiteX7" fmla="*/ 32646 w 41799"/>
                    <a:gd name="connsiteY7" fmla="*/ 7159 h 83990"/>
                    <a:gd name="connsiteX8" fmla="*/ 21600 w 41799"/>
                    <a:gd name="connsiteY8" fmla="*/ 4878 h 83990"/>
                    <a:gd name="connsiteX9" fmla="*/ 13485 w 41799"/>
                    <a:gd name="connsiteY9" fmla="*/ 8528 h 83990"/>
                    <a:gd name="connsiteX10" fmla="*/ 10502 w 41799"/>
                    <a:gd name="connsiteY10" fmla="*/ 15082 h 83990"/>
                    <a:gd name="connsiteX11" fmla="*/ 11827 w 41799"/>
                    <a:gd name="connsiteY11" fmla="*/ 22215 h 83990"/>
                    <a:gd name="connsiteX12" fmla="*/ 19644 w 41799"/>
                    <a:gd name="connsiteY12" fmla="*/ 30707 h 83990"/>
                    <a:gd name="connsiteX13" fmla="*/ 29137 w 41799"/>
                    <a:gd name="connsiteY13" fmla="*/ 38683 h 83990"/>
                    <a:gd name="connsiteX14" fmla="*/ 37182 w 41799"/>
                    <a:gd name="connsiteY14" fmla="*/ 47070 h 83990"/>
                    <a:gd name="connsiteX15" fmla="*/ 41648 w 41799"/>
                    <a:gd name="connsiteY15" fmla="*/ 63459 h 83990"/>
                    <a:gd name="connsiteX16" fmla="*/ 38261 w 41799"/>
                    <a:gd name="connsiteY16" fmla="*/ 73408 h 83990"/>
                    <a:gd name="connsiteX17" fmla="*/ 27891 w 41799"/>
                    <a:gd name="connsiteY17" fmla="*/ 81971 h 83990"/>
                    <a:gd name="connsiteX18" fmla="*/ 11642 w 41799"/>
                    <a:gd name="connsiteY18" fmla="*/ 83673 h 83990"/>
                    <a:gd name="connsiteX19" fmla="*/ 3571 w 41799"/>
                    <a:gd name="connsiteY19" fmla="*/ 81629 h 83990"/>
                    <a:gd name="connsiteX20" fmla="*/ 0 w 41799"/>
                    <a:gd name="connsiteY20" fmla="*/ 79629 h 83990"/>
                    <a:gd name="connsiteX21" fmla="*/ 491 w 41799"/>
                    <a:gd name="connsiteY21" fmla="*/ 71110 h 83990"/>
                    <a:gd name="connsiteX22" fmla="*/ 597 w 41799"/>
                    <a:gd name="connsiteY22" fmla="*/ 65600 h 83990"/>
                    <a:gd name="connsiteX23" fmla="*/ 1009 w 41799"/>
                    <a:gd name="connsiteY23" fmla="*/ 64108 h 83990"/>
                    <a:gd name="connsiteX24" fmla="*/ 2009 w 41799"/>
                    <a:gd name="connsiteY24" fmla="*/ 63503 h 83990"/>
                    <a:gd name="connsiteX25" fmla="*/ 3150 w 41799"/>
                    <a:gd name="connsiteY25" fmla="*/ 64292 h 83990"/>
                    <a:gd name="connsiteX26" fmla="*/ 3641 w 41799"/>
                    <a:gd name="connsiteY26" fmla="*/ 67276 h 83990"/>
                    <a:gd name="connsiteX27" fmla="*/ 5975 w 41799"/>
                    <a:gd name="connsiteY27" fmla="*/ 73900 h 83990"/>
                    <a:gd name="connsiteX28" fmla="*/ 8010 w 41799"/>
                    <a:gd name="connsiteY28" fmla="*/ 75716 h 83990"/>
                    <a:gd name="connsiteX29" fmla="*/ 9546 w 41799"/>
                    <a:gd name="connsiteY29" fmla="*/ 76593 h 83990"/>
                    <a:gd name="connsiteX30" fmla="*/ 25628 w 41799"/>
                    <a:gd name="connsiteY30" fmla="*/ 77470 h 83990"/>
                    <a:gd name="connsiteX31" fmla="*/ 33243 w 41799"/>
                    <a:gd name="connsiteY31" fmla="*/ 65380 h 83990"/>
                    <a:gd name="connsiteX32" fmla="*/ 26031 w 41799"/>
                    <a:gd name="connsiteY32" fmla="*/ 50974 h 83990"/>
                    <a:gd name="connsiteX33" fmla="*/ 19539 w 41799"/>
                    <a:gd name="connsiteY33" fmla="*/ 45324 h 83990"/>
                    <a:gd name="connsiteX34" fmla="*/ 14643 w 41799"/>
                    <a:gd name="connsiteY34" fmla="*/ 41323 h 83990"/>
                    <a:gd name="connsiteX35" fmla="*/ 6054 w 41799"/>
                    <a:gd name="connsiteY35" fmla="*/ 31444 h 83990"/>
                    <a:gd name="connsiteX36" fmla="*/ 4097 w 41799"/>
                    <a:gd name="connsiteY36" fmla="*/ 12301 h 83990"/>
                    <a:gd name="connsiteX37" fmla="*/ 17091 w 41799"/>
                    <a:gd name="connsiteY37" fmla="*/ 1193 h 83990"/>
                    <a:gd name="connsiteX38" fmla="*/ 23022 w 41799"/>
                    <a:gd name="connsiteY38" fmla="*/ 0 h 83990"/>
                    <a:gd name="connsiteX39" fmla="*/ 31795 w 41799"/>
                    <a:gd name="connsiteY39" fmla="*/ 728 h 83990"/>
                    <a:gd name="connsiteX40" fmla="*/ 39990 w 41799"/>
                    <a:gd name="connsiteY40" fmla="*/ 2018 h 83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41799" h="83990">
                      <a:moveTo>
                        <a:pt x="39990" y="2018"/>
                      </a:moveTo>
                      <a:cubicBezTo>
                        <a:pt x="39990" y="4220"/>
                        <a:pt x="39990" y="6317"/>
                        <a:pt x="39990" y="8423"/>
                      </a:cubicBezTo>
                      <a:cubicBezTo>
                        <a:pt x="39990" y="10177"/>
                        <a:pt x="39893" y="11932"/>
                        <a:pt x="39823" y="13757"/>
                      </a:cubicBezTo>
                      <a:cubicBezTo>
                        <a:pt x="39849" y="14262"/>
                        <a:pt x="39762" y="14766"/>
                        <a:pt x="39586" y="15240"/>
                      </a:cubicBezTo>
                      <a:cubicBezTo>
                        <a:pt x="39314" y="15775"/>
                        <a:pt x="38893" y="16494"/>
                        <a:pt x="38411" y="16608"/>
                      </a:cubicBezTo>
                      <a:cubicBezTo>
                        <a:pt x="37533" y="16819"/>
                        <a:pt x="37138" y="16038"/>
                        <a:pt x="36980" y="15213"/>
                      </a:cubicBezTo>
                      <a:cubicBezTo>
                        <a:pt x="36726" y="13889"/>
                        <a:pt x="36472" y="12581"/>
                        <a:pt x="36156" y="11248"/>
                      </a:cubicBezTo>
                      <a:cubicBezTo>
                        <a:pt x="35708" y="9403"/>
                        <a:pt x="34401" y="7885"/>
                        <a:pt x="32646" y="7159"/>
                      </a:cubicBezTo>
                      <a:cubicBezTo>
                        <a:pt x="29137" y="5466"/>
                        <a:pt x="25434" y="4422"/>
                        <a:pt x="21600" y="4878"/>
                      </a:cubicBezTo>
                      <a:cubicBezTo>
                        <a:pt x="18626" y="5229"/>
                        <a:pt x="15459" y="5913"/>
                        <a:pt x="13485" y="8528"/>
                      </a:cubicBezTo>
                      <a:cubicBezTo>
                        <a:pt x="11958" y="10427"/>
                        <a:pt x="10932" y="12681"/>
                        <a:pt x="10502" y="15082"/>
                      </a:cubicBezTo>
                      <a:cubicBezTo>
                        <a:pt x="10125" y="17573"/>
                        <a:pt x="10879" y="19907"/>
                        <a:pt x="11827" y="22215"/>
                      </a:cubicBezTo>
                      <a:cubicBezTo>
                        <a:pt x="13397" y="26031"/>
                        <a:pt x="16810" y="28110"/>
                        <a:pt x="19644" y="30707"/>
                      </a:cubicBezTo>
                      <a:cubicBezTo>
                        <a:pt x="22688" y="33489"/>
                        <a:pt x="26092" y="35893"/>
                        <a:pt x="29137" y="38683"/>
                      </a:cubicBezTo>
                      <a:cubicBezTo>
                        <a:pt x="32085" y="41207"/>
                        <a:pt x="34787" y="44016"/>
                        <a:pt x="37182" y="47070"/>
                      </a:cubicBezTo>
                      <a:cubicBezTo>
                        <a:pt x="40727" y="51754"/>
                        <a:pt x="42323" y="57625"/>
                        <a:pt x="41648" y="63459"/>
                      </a:cubicBezTo>
                      <a:cubicBezTo>
                        <a:pt x="41367" y="67006"/>
                        <a:pt x="40209" y="70428"/>
                        <a:pt x="38261" y="73408"/>
                      </a:cubicBezTo>
                      <a:cubicBezTo>
                        <a:pt x="35726" y="77226"/>
                        <a:pt x="32120" y="80206"/>
                        <a:pt x="27891" y="81971"/>
                      </a:cubicBezTo>
                      <a:cubicBezTo>
                        <a:pt x="22627" y="84208"/>
                        <a:pt x="17179" y="84261"/>
                        <a:pt x="11642" y="83673"/>
                      </a:cubicBezTo>
                      <a:cubicBezTo>
                        <a:pt x="8844" y="83508"/>
                        <a:pt x="6106" y="82815"/>
                        <a:pt x="3571" y="81629"/>
                      </a:cubicBezTo>
                      <a:cubicBezTo>
                        <a:pt x="2448" y="81059"/>
                        <a:pt x="1369" y="80401"/>
                        <a:pt x="0" y="79629"/>
                      </a:cubicBezTo>
                      <a:cubicBezTo>
                        <a:pt x="167" y="76812"/>
                        <a:pt x="369" y="73961"/>
                        <a:pt x="491" y="71110"/>
                      </a:cubicBezTo>
                      <a:cubicBezTo>
                        <a:pt x="579" y="69276"/>
                        <a:pt x="535" y="67433"/>
                        <a:pt x="597" y="65600"/>
                      </a:cubicBezTo>
                      <a:cubicBezTo>
                        <a:pt x="605" y="65076"/>
                        <a:pt x="746" y="64562"/>
                        <a:pt x="1009" y="64108"/>
                      </a:cubicBezTo>
                      <a:cubicBezTo>
                        <a:pt x="1228" y="63760"/>
                        <a:pt x="1597" y="63536"/>
                        <a:pt x="2009" y="63503"/>
                      </a:cubicBezTo>
                      <a:cubicBezTo>
                        <a:pt x="2492" y="63577"/>
                        <a:pt x="2913" y="63869"/>
                        <a:pt x="3150" y="64292"/>
                      </a:cubicBezTo>
                      <a:cubicBezTo>
                        <a:pt x="3439" y="65263"/>
                        <a:pt x="3597" y="66265"/>
                        <a:pt x="3641" y="67276"/>
                      </a:cubicBezTo>
                      <a:cubicBezTo>
                        <a:pt x="3799" y="69656"/>
                        <a:pt x="4606" y="71947"/>
                        <a:pt x="5975" y="73900"/>
                      </a:cubicBezTo>
                      <a:cubicBezTo>
                        <a:pt x="6545" y="74613"/>
                        <a:pt x="7238" y="75227"/>
                        <a:pt x="8010" y="75716"/>
                      </a:cubicBezTo>
                      <a:cubicBezTo>
                        <a:pt x="8475" y="76075"/>
                        <a:pt x="9046" y="76286"/>
                        <a:pt x="9546" y="76593"/>
                      </a:cubicBezTo>
                      <a:cubicBezTo>
                        <a:pt x="14748" y="79892"/>
                        <a:pt x="20223" y="79550"/>
                        <a:pt x="25628" y="77470"/>
                      </a:cubicBezTo>
                      <a:cubicBezTo>
                        <a:pt x="30655" y="75496"/>
                        <a:pt x="33225" y="70759"/>
                        <a:pt x="33243" y="65380"/>
                      </a:cubicBezTo>
                      <a:cubicBezTo>
                        <a:pt x="33243" y="59239"/>
                        <a:pt x="30409" y="54782"/>
                        <a:pt x="26031" y="50974"/>
                      </a:cubicBezTo>
                      <a:cubicBezTo>
                        <a:pt x="23873" y="49088"/>
                        <a:pt x="21732" y="47184"/>
                        <a:pt x="19539" y="45324"/>
                      </a:cubicBezTo>
                      <a:cubicBezTo>
                        <a:pt x="17933" y="43964"/>
                        <a:pt x="16126" y="42806"/>
                        <a:pt x="14643" y="41323"/>
                      </a:cubicBezTo>
                      <a:cubicBezTo>
                        <a:pt x="11555" y="38244"/>
                        <a:pt x="8352" y="35182"/>
                        <a:pt x="6054" y="31444"/>
                      </a:cubicBezTo>
                      <a:cubicBezTo>
                        <a:pt x="2360" y="25391"/>
                        <a:pt x="1465" y="18881"/>
                        <a:pt x="4097" y="12301"/>
                      </a:cubicBezTo>
                      <a:cubicBezTo>
                        <a:pt x="6273" y="6641"/>
                        <a:pt x="11160" y="2463"/>
                        <a:pt x="17091" y="1193"/>
                      </a:cubicBezTo>
                      <a:cubicBezTo>
                        <a:pt x="19012" y="572"/>
                        <a:pt x="21004" y="171"/>
                        <a:pt x="23022" y="0"/>
                      </a:cubicBezTo>
                      <a:cubicBezTo>
                        <a:pt x="25961" y="52"/>
                        <a:pt x="28891" y="295"/>
                        <a:pt x="31795" y="728"/>
                      </a:cubicBezTo>
                      <a:cubicBezTo>
                        <a:pt x="34410" y="1044"/>
                        <a:pt x="36980" y="1535"/>
                        <a:pt x="39990" y="20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603D3ADA-8FE7-594F-DF76-732BAF04A9B6}"/>
                    </a:ext>
                  </a:extLst>
                </p:cNvPr>
                <p:cNvSpPr/>
                <p:nvPr/>
              </p:nvSpPr>
              <p:spPr>
                <a:xfrm>
                  <a:off x="2150850" y="1302667"/>
                  <a:ext cx="30400" cy="89494"/>
                </a:xfrm>
                <a:custGeom>
                  <a:avLst/>
                  <a:gdLst>
                    <a:gd name="connsiteX0" fmla="*/ 0 w 30400"/>
                    <a:gd name="connsiteY0" fmla="*/ 960 h 89494"/>
                    <a:gd name="connsiteX1" fmla="*/ 4273 w 30400"/>
                    <a:gd name="connsiteY1" fmla="*/ 83 h 89494"/>
                    <a:gd name="connsiteX2" fmla="*/ 23574 w 30400"/>
                    <a:gd name="connsiteY2" fmla="*/ 83 h 89494"/>
                    <a:gd name="connsiteX3" fmla="*/ 26593 w 30400"/>
                    <a:gd name="connsiteY3" fmla="*/ 284 h 89494"/>
                    <a:gd name="connsiteX4" fmla="*/ 27470 w 30400"/>
                    <a:gd name="connsiteY4" fmla="*/ 1285 h 89494"/>
                    <a:gd name="connsiteX5" fmla="*/ 26663 w 30400"/>
                    <a:gd name="connsiteY5" fmla="*/ 2022 h 89494"/>
                    <a:gd name="connsiteX6" fmla="*/ 24162 w 30400"/>
                    <a:gd name="connsiteY6" fmla="*/ 2416 h 89494"/>
                    <a:gd name="connsiteX7" fmla="*/ 19776 w 30400"/>
                    <a:gd name="connsiteY7" fmla="*/ 6803 h 89494"/>
                    <a:gd name="connsiteX8" fmla="*/ 19302 w 30400"/>
                    <a:gd name="connsiteY8" fmla="*/ 11585 h 89494"/>
                    <a:gd name="connsiteX9" fmla="*/ 18968 w 30400"/>
                    <a:gd name="connsiteY9" fmla="*/ 54242 h 89494"/>
                    <a:gd name="connsiteX10" fmla="*/ 19486 w 30400"/>
                    <a:gd name="connsiteY10" fmla="*/ 77281 h 89494"/>
                    <a:gd name="connsiteX11" fmla="*/ 20363 w 30400"/>
                    <a:gd name="connsiteY11" fmla="*/ 83291 h 89494"/>
                    <a:gd name="connsiteX12" fmla="*/ 25127 w 30400"/>
                    <a:gd name="connsiteY12" fmla="*/ 87388 h 89494"/>
                    <a:gd name="connsiteX13" fmla="*/ 29918 w 30400"/>
                    <a:gd name="connsiteY13" fmla="*/ 87888 h 89494"/>
                    <a:gd name="connsiteX14" fmla="*/ 30400 w 30400"/>
                    <a:gd name="connsiteY14" fmla="*/ 88151 h 89494"/>
                    <a:gd name="connsiteX15" fmla="*/ 28918 w 30400"/>
                    <a:gd name="connsiteY15" fmla="*/ 89424 h 89494"/>
                    <a:gd name="connsiteX16" fmla="*/ 25101 w 30400"/>
                    <a:gd name="connsiteY16" fmla="*/ 89424 h 89494"/>
                    <a:gd name="connsiteX17" fmla="*/ 2983 w 30400"/>
                    <a:gd name="connsiteY17" fmla="*/ 89424 h 89494"/>
                    <a:gd name="connsiteX18" fmla="*/ 500 w 30400"/>
                    <a:gd name="connsiteY18" fmla="*/ 88634 h 89494"/>
                    <a:gd name="connsiteX19" fmla="*/ 3387 w 30400"/>
                    <a:gd name="connsiteY19" fmla="*/ 87555 h 89494"/>
                    <a:gd name="connsiteX20" fmla="*/ 7668 w 30400"/>
                    <a:gd name="connsiteY20" fmla="*/ 83440 h 89494"/>
                    <a:gd name="connsiteX21" fmla="*/ 8686 w 30400"/>
                    <a:gd name="connsiteY21" fmla="*/ 70280 h 89494"/>
                    <a:gd name="connsiteX22" fmla="*/ 8686 w 30400"/>
                    <a:gd name="connsiteY22" fmla="*/ 15533 h 89494"/>
                    <a:gd name="connsiteX23" fmla="*/ 8238 w 30400"/>
                    <a:gd name="connsiteY23" fmla="*/ 7189 h 89494"/>
                    <a:gd name="connsiteX24" fmla="*/ 2702 w 30400"/>
                    <a:gd name="connsiteY24" fmla="*/ 2109 h 89494"/>
                    <a:gd name="connsiteX25" fmla="*/ 0 w 30400"/>
                    <a:gd name="connsiteY25" fmla="*/ 960 h 89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400" h="89494">
                      <a:moveTo>
                        <a:pt x="0" y="960"/>
                      </a:moveTo>
                      <a:cubicBezTo>
                        <a:pt x="1395" y="-189"/>
                        <a:pt x="2869" y="-40"/>
                        <a:pt x="4273" y="83"/>
                      </a:cubicBezTo>
                      <a:cubicBezTo>
                        <a:pt x="10697" y="588"/>
                        <a:pt x="17150" y="588"/>
                        <a:pt x="23574" y="83"/>
                      </a:cubicBezTo>
                      <a:cubicBezTo>
                        <a:pt x="24585" y="14"/>
                        <a:pt x="25600" y="82"/>
                        <a:pt x="26593" y="284"/>
                      </a:cubicBezTo>
                      <a:cubicBezTo>
                        <a:pt x="26943" y="355"/>
                        <a:pt x="27303" y="890"/>
                        <a:pt x="27470" y="1285"/>
                      </a:cubicBezTo>
                      <a:cubicBezTo>
                        <a:pt x="27523" y="1425"/>
                        <a:pt x="26996" y="1943"/>
                        <a:pt x="26663" y="2022"/>
                      </a:cubicBezTo>
                      <a:cubicBezTo>
                        <a:pt x="25847" y="2232"/>
                        <a:pt x="24996" y="2276"/>
                        <a:pt x="24162" y="2416"/>
                      </a:cubicBezTo>
                      <a:cubicBezTo>
                        <a:pt x="21258" y="2899"/>
                        <a:pt x="20276" y="3855"/>
                        <a:pt x="19776" y="6803"/>
                      </a:cubicBezTo>
                      <a:cubicBezTo>
                        <a:pt x="19496" y="8382"/>
                        <a:pt x="19337" y="9981"/>
                        <a:pt x="19302" y="11585"/>
                      </a:cubicBezTo>
                      <a:cubicBezTo>
                        <a:pt x="19153" y="25807"/>
                        <a:pt x="18977" y="40020"/>
                        <a:pt x="18968" y="54242"/>
                      </a:cubicBezTo>
                      <a:cubicBezTo>
                        <a:pt x="18968" y="61927"/>
                        <a:pt x="19232" y="69604"/>
                        <a:pt x="19486" y="77281"/>
                      </a:cubicBezTo>
                      <a:cubicBezTo>
                        <a:pt x="19618" y="79304"/>
                        <a:pt x="19912" y="81314"/>
                        <a:pt x="20363" y="83291"/>
                      </a:cubicBezTo>
                      <a:cubicBezTo>
                        <a:pt x="20872" y="85844"/>
                        <a:pt x="22478" y="87151"/>
                        <a:pt x="25127" y="87388"/>
                      </a:cubicBezTo>
                      <a:cubicBezTo>
                        <a:pt x="26724" y="87537"/>
                        <a:pt x="28321" y="87713"/>
                        <a:pt x="29918" y="87888"/>
                      </a:cubicBezTo>
                      <a:cubicBezTo>
                        <a:pt x="30067" y="87888"/>
                        <a:pt x="30207" y="88046"/>
                        <a:pt x="30400" y="88151"/>
                      </a:cubicBezTo>
                      <a:cubicBezTo>
                        <a:pt x="30400" y="89143"/>
                        <a:pt x="29716" y="89397"/>
                        <a:pt x="28918" y="89424"/>
                      </a:cubicBezTo>
                      <a:cubicBezTo>
                        <a:pt x="27645" y="89467"/>
                        <a:pt x="26373" y="89424"/>
                        <a:pt x="25101" y="89424"/>
                      </a:cubicBezTo>
                      <a:cubicBezTo>
                        <a:pt x="17722" y="89424"/>
                        <a:pt x="10353" y="89424"/>
                        <a:pt x="2983" y="89424"/>
                      </a:cubicBezTo>
                      <a:cubicBezTo>
                        <a:pt x="2106" y="89424"/>
                        <a:pt x="1079" y="89845"/>
                        <a:pt x="500" y="88634"/>
                      </a:cubicBezTo>
                      <a:cubicBezTo>
                        <a:pt x="1123" y="87362"/>
                        <a:pt x="2413" y="87757"/>
                        <a:pt x="3387" y="87555"/>
                      </a:cubicBezTo>
                      <a:cubicBezTo>
                        <a:pt x="6405" y="86976"/>
                        <a:pt x="6896" y="86405"/>
                        <a:pt x="7668" y="83440"/>
                      </a:cubicBezTo>
                      <a:cubicBezTo>
                        <a:pt x="8738" y="79106"/>
                        <a:pt x="8668" y="74666"/>
                        <a:pt x="8686" y="70280"/>
                      </a:cubicBezTo>
                      <a:cubicBezTo>
                        <a:pt x="8774" y="52031"/>
                        <a:pt x="8738" y="33782"/>
                        <a:pt x="8686" y="15533"/>
                      </a:cubicBezTo>
                      <a:cubicBezTo>
                        <a:pt x="8686" y="12752"/>
                        <a:pt x="8458" y="9962"/>
                        <a:pt x="8238" y="7189"/>
                      </a:cubicBezTo>
                      <a:cubicBezTo>
                        <a:pt x="7975" y="3785"/>
                        <a:pt x="6720" y="2802"/>
                        <a:pt x="2702" y="2109"/>
                      </a:cubicBezTo>
                      <a:cubicBezTo>
                        <a:pt x="1132" y="1829"/>
                        <a:pt x="1114" y="1934"/>
                        <a:pt x="0" y="96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FED9AE2E-460D-8ADC-68C4-540437832965}"/>
                    </a:ext>
                  </a:extLst>
                </p:cNvPr>
                <p:cNvSpPr/>
                <p:nvPr/>
              </p:nvSpPr>
              <p:spPr>
                <a:xfrm>
                  <a:off x="2500238" y="1302630"/>
                  <a:ext cx="30180" cy="89475"/>
                </a:xfrm>
                <a:custGeom>
                  <a:avLst/>
                  <a:gdLst>
                    <a:gd name="connsiteX0" fmla="*/ 30181 w 30180"/>
                    <a:gd name="connsiteY0" fmla="*/ 88284 h 89475"/>
                    <a:gd name="connsiteX1" fmla="*/ 27549 w 30180"/>
                    <a:gd name="connsiteY1" fmla="*/ 89451 h 89475"/>
                    <a:gd name="connsiteX2" fmla="*/ 11020 w 30180"/>
                    <a:gd name="connsiteY2" fmla="*/ 89258 h 89475"/>
                    <a:gd name="connsiteX3" fmla="*/ 2386 w 30180"/>
                    <a:gd name="connsiteY3" fmla="*/ 89451 h 89475"/>
                    <a:gd name="connsiteX4" fmla="*/ 272 w 30180"/>
                    <a:gd name="connsiteY4" fmla="*/ 88153 h 89475"/>
                    <a:gd name="connsiteX5" fmla="*/ 3527 w 30180"/>
                    <a:gd name="connsiteY5" fmla="*/ 87486 h 89475"/>
                    <a:gd name="connsiteX6" fmla="*/ 7186 w 30180"/>
                    <a:gd name="connsiteY6" fmla="*/ 84293 h 89475"/>
                    <a:gd name="connsiteX7" fmla="*/ 8273 w 30180"/>
                    <a:gd name="connsiteY7" fmla="*/ 77274 h 89475"/>
                    <a:gd name="connsiteX8" fmla="*/ 8475 w 30180"/>
                    <a:gd name="connsiteY8" fmla="*/ 14911 h 89475"/>
                    <a:gd name="connsiteX9" fmla="*/ 8054 w 30180"/>
                    <a:gd name="connsiteY9" fmla="*/ 7322 h 89475"/>
                    <a:gd name="connsiteX10" fmla="*/ 2378 w 30180"/>
                    <a:gd name="connsiteY10" fmla="*/ 2111 h 89475"/>
                    <a:gd name="connsiteX11" fmla="*/ 0 w 30180"/>
                    <a:gd name="connsiteY11" fmla="*/ 777 h 89475"/>
                    <a:gd name="connsiteX12" fmla="*/ 4317 w 30180"/>
                    <a:gd name="connsiteY12" fmla="*/ 93 h 89475"/>
                    <a:gd name="connsiteX13" fmla="*/ 12678 w 30180"/>
                    <a:gd name="connsiteY13" fmla="*/ 505 h 89475"/>
                    <a:gd name="connsiteX14" fmla="*/ 22820 w 30180"/>
                    <a:gd name="connsiteY14" fmla="*/ 102 h 89475"/>
                    <a:gd name="connsiteX15" fmla="*/ 26987 w 30180"/>
                    <a:gd name="connsiteY15" fmla="*/ 584 h 89475"/>
                    <a:gd name="connsiteX16" fmla="*/ 26014 w 30180"/>
                    <a:gd name="connsiteY16" fmla="*/ 2093 h 89475"/>
                    <a:gd name="connsiteX17" fmla="*/ 22785 w 30180"/>
                    <a:gd name="connsiteY17" fmla="*/ 2716 h 89475"/>
                    <a:gd name="connsiteX18" fmla="*/ 19214 w 30180"/>
                    <a:gd name="connsiteY18" fmla="*/ 6726 h 89475"/>
                    <a:gd name="connsiteX19" fmla="*/ 19056 w 30180"/>
                    <a:gd name="connsiteY19" fmla="*/ 8243 h 89475"/>
                    <a:gd name="connsiteX20" fmla="*/ 18705 w 30180"/>
                    <a:gd name="connsiteY20" fmla="*/ 18903 h 89475"/>
                    <a:gd name="connsiteX21" fmla="*/ 18705 w 30180"/>
                    <a:gd name="connsiteY21" fmla="*/ 69307 h 89475"/>
                    <a:gd name="connsiteX22" fmla="*/ 19723 w 30180"/>
                    <a:gd name="connsiteY22" fmla="*/ 82468 h 89475"/>
                    <a:gd name="connsiteX23" fmla="*/ 25628 w 30180"/>
                    <a:gd name="connsiteY23" fmla="*/ 87433 h 89475"/>
                    <a:gd name="connsiteX24" fmla="*/ 29655 w 30180"/>
                    <a:gd name="connsiteY24" fmla="*/ 87925 h 89475"/>
                    <a:gd name="connsiteX25" fmla="*/ 30181 w 30180"/>
                    <a:gd name="connsiteY25" fmla="*/ 88284 h 8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180" h="89475">
                      <a:moveTo>
                        <a:pt x="30181" y="88284"/>
                      </a:moveTo>
                      <a:cubicBezTo>
                        <a:pt x="29593" y="89723"/>
                        <a:pt x="28470" y="89460"/>
                        <a:pt x="27549" y="89451"/>
                      </a:cubicBezTo>
                      <a:cubicBezTo>
                        <a:pt x="22039" y="89399"/>
                        <a:pt x="16529" y="89276"/>
                        <a:pt x="11020" y="89258"/>
                      </a:cubicBezTo>
                      <a:cubicBezTo>
                        <a:pt x="8142" y="89258"/>
                        <a:pt x="5264" y="89399"/>
                        <a:pt x="2386" y="89451"/>
                      </a:cubicBezTo>
                      <a:cubicBezTo>
                        <a:pt x="1570" y="89451"/>
                        <a:pt x="632" y="89662"/>
                        <a:pt x="272" y="88153"/>
                      </a:cubicBezTo>
                      <a:cubicBezTo>
                        <a:pt x="1325" y="87803"/>
                        <a:pt x="2422" y="87579"/>
                        <a:pt x="3527" y="87486"/>
                      </a:cubicBezTo>
                      <a:cubicBezTo>
                        <a:pt x="5861" y="87574"/>
                        <a:pt x="6747" y="86021"/>
                        <a:pt x="7186" y="84293"/>
                      </a:cubicBezTo>
                      <a:cubicBezTo>
                        <a:pt x="7835" y="82007"/>
                        <a:pt x="8203" y="79650"/>
                        <a:pt x="8273" y="77274"/>
                      </a:cubicBezTo>
                      <a:cubicBezTo>
                        <a:pt x="8414" y="56492"/>
                        <a:pt x="8484" y="35705"/>
                        <a:pt x="8475" y="14911"/>
                      </a:cubicBezTo>
                      <a:cubicBezTo>
                        <a:pt x="8475" y="12385"/>
                        <a:pt x="8238" y="9849"/>
                        <a:pt x="8054" y="7322"/>
                      </a:cubicBezTo>
                      <a:cubicBezTo>
                        <a:pt x="7808" y="4041"/>
                        <a:pt x="6598" y="2716"/>
                        <a:pt x="2378" y="2111"/>
                      </a:cubicBezTo>
                      <a:cubicBezTo>
                        <a:pt x="1430" y="1979"/>
                        <a:pt x="228" y="2392"/>
                        <a:pt x="0" y="777"/>
                      </a:cubicBezTo>
                      <a:cubicBezTo>
                        <a:pt x="1290" y="-302"/>
                        <a:pt x="2851" y="40"/>
                        <a:pt x="4317" y="93"/>
                      </a:cubicBezTo>
                      <a:cubicBezTo>
                        <a:pt x="7107" y="189"/>
                        <a:pt x="9888" y="514"/>
                        <a:pt x="12678" y="505"/>
                      </a:cubicBezTo>
                      <a:cubicBezTo>
                        <a:pt x="16056" y="505"/>
                        <a:pt x="19442" y="224"/>
                        <a:pt x="22820" y="102"/>
                      </a:cubicBezTo>
                      <a:cubicBezTo>
                        <a:pt x="24233" y="49"/>
                        <a:pt x="25680" y="-258"/>
                        <a:pt x="26987" y="584"/>
                      </a:cubicBezTo>
                      <a:cubicBezTo>
                        <a:pt x="27154" y="1462"/>
                        <a:pt x="26838" y="1944"/>
                        <a:pt x="26014" y="2093"/>
                      </a:cubicBezTo>
                      <a:cubicBezTo>
                        <a:pt x="24934" y="2277"/>
                        <a:pt x="23864" y="2567"/>
                        <a:pt x="22785" y="2716"/>
                      </a:cubicBezTo>
                      <a:cubicBezTo>
                        <a:pt x="20416" y="3032"/>
                        <a:pt x="19600" y="4681"/>
                        <a:pt x="19214" y="6726"/>
                      </a:cubicBezTo>
                      <a:cubicBezTo>
                        <a:pt x="19126" y="7227"/>
                        <a:pt x="19074" y="7734"/>
                        <a:pt x="19056" y="8243"/>
                      </a:cubicBezTo>
                      <a:cubicBezTo>
                        <a:pt x="18925" y="11753"/>
                        <a:pt x="18714" y="15350"/>
                        <a:pt x="18705" y="18903"/>
                      </a:cubicBezTo>
                      <a:cubicBezTo>
                        <a:pt x="18705" y="35705"/>
                        <a:pt x="18618" y="52506"/>
                        <a:pt x="18705" y="69307"/>
                      </a:cubicBezTo>
                      <a:cubicBezTo>
                        <a:pt x="18793" y="73710"/>
                        <a:pt x="19135" y="78104"/>
                        <a:pt x="19723" y="82468"/>
                      </a:cubicBezTo>
                      <a:cubicBezTo>
                        <a:pt x="20118" y="85679"/>
                        <a:pt x="21697" y="87240"/>
                        <a:pt x="25628" y="87433"/>
                      </a:cubicBezTo>
                      <a:cubicBezTo>
                        <a:pt x="26979" y="87504"/>
                        <a:pt x="28312" y="87749"/>
                        <a:pt x="29655" y="87925"/>
                      </a:cubicBezTo>
                      <a:cubicBezTo>
                        <a:pt x="29777" y="87934"/>
                        <a:pt x="29900" y="88127"/>
                        <a:pt x="30181" y="882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53293613-5FDC-A455-4328-21A685E8D729}"/>
                    </a:ext>
                  </a:extLst>
                </p:cNvPr>
                <p:cNvSpPr/>
                <p:nvPr/>
              </p:nvSpPr>
              <p:spPr>
                <a:xfrm>
                  <a:off x="2676726" y="1445109"/>
                  <a:ext cx="30108" cy="89432"/>
                </a:xfrm>
                <a:custGeom>
                  <a:avLst/>
                  <a:gdLst>
                    <a:gd name="connsiteX0" fmla="*/ 27531 w 30108"/>
                    <a:gd name="connsiteY0" fmla="*/ 535 h 89432"/>
                    <a:gd name="connsiteX1" fmla="*/ 25505 w 30108"/>
                    <a:gd name="connsiteY1" fmla="*/ 1904 h 89432"/>
                    <a:gd name="connsiteX2" fmla="*/ 23294 w 30108"/>
                    <a:gd name="connsiteY2" fmla="*/ 2360 h 89432"/>
                    <a:gd name="connsiteX3" fmla="*/ 19135 w 30108"/>
                    <a:gd name="connsiteY3" fmla="*/ 8861 h 89432"/>
                    <a:gd name="connsiteX4" fmla="*/ 18846 w 30108"/>
                    <a:gd name="connsiteY4" fmla="*/ 22530 h 89432"/>
                    <a:gd name="connsiteX5" fmla="*/ 18846 w 30108"/>
                    <a:gd name="connsiteY5" fmla="*/ 63547 h 89432"/>
                    <a:gd name="connsiteX6" fmla="*/ 19539 w 30108"/>
                    <a:gd name="connsiteY6" fmla="*/ 79980 h 89432"/>
                    <a:gd name="connsiteX7" fmla="*/ 21030 w 30108"/>
                    <a:gd name="connsiteY7" fmla="*/ 84796 h 89432"/>
                    <a:gd name="connsiteX8" fmla="*/ 24039 w 30108"/>
                    <a:gd name="connsiteY8" fmla="*/ 86876 h 89432"/>
                    <a:gd name="connsiteX9" fmla="*/ 29970 w 30108"/>
                    <a:gd name="connsiteY9" fmla="*/ 87753 h 89432"/>
                    <a:gd name="connsiteX10" fmla="*/ 29093 w 30108"/>
                    <a:gd name="connsiteY10" fmla="*/ 89297 h 89432"/>
                    <a:gd name="connsiteX11" fmla="*/ 25584 w 30108"/>
                    <a:gd name="connsiteY11" fmla="*/ 89402 h 89432"/>
                    <a:gd name="connsiteX12" fmla="*/ 4773 w 30108"/>
                    <a:gd name="connsiteY12" fmla="*/ 89402 h 89432"/>
                    <a:gd name="connsiteX13" fmla="*/ 1500 w 30108"/>
                    <a:gd name="connsiteY13" fmla="*/ 89148 h 89432"/>
                    <a:gd name="connsiteX14" fmla="*/ 105 w 30108"/>
                    <a:gd name="connsiteY14" fmla="*/ 87911 h 89432"/>
                    <a:gd name="connsiteX15" fmla="*/ 4255 w 30108"/>
                    <a:gd name="connsiteY15" fmla="*/ 87112 h 89432"/>
                    <a:gd name="connsiteX16" fmla="*/ 7431 w 30108"/>
                    <a:gd name="connsiteY16" fmla="*/ 84182 h 89432"/>
                    <a:gd name="connsiteX17" fmla="*/ 8238 w 30108"/>
                    <a:gd name="connsiteY17" fmla="*/ 80216 h 89432"/>
                    <a:gd name="connsiteX18" fmla="*/ 8765 w 30108"/>
                    <a:gd name="connsiteY18" fmla="*/ 64240 h 89432"/>
                    <a:gd name="connsiteX19" fmla="*/ 8765 w 30108"/>
                    <a:gd name="connsiteY19" fmla="*/ 15836 h 89432"/>
                    <a:gd name="connsiteX20" fmla="*/ 8431 w 30108"/>
                    <a:gd name="connsiteY20" fmla="*/ 7458 h 89432"/>
                    <a:gd name="connsiteX21" fmla="*/ 2290 w 30108"/>
                    <a:gd name="connsiteY21" fmla="*/ 1781 h 89432"/>
                    <a:gd name="connsiteX22" fmla="*/ 0 w 30108"/>
                    <a:gd name="connsiteY22" fmla="*/ 518 h 89432"/>
                    <a:gd name="connsiteX23" fmla="*/ 1369 w 30108"/>
                    <a:gd name="connsiteY23" fmla="*/ 0 h 89432"/>
                    <a:gd name="connsiteX24" fmla="*/ 7730 w 30108"/>
                    <a:gd name="connsiteY24" fmla="*/ 0 h 89432"/>
                    <a:gd name="connsiteX25" fmla="*/ 20425 w 30108"/>
                    <a:gd name="connsiteY25" fmla="*/ 0 h 89432"/>
                    <a:gd name="connsiteX26" fmla="*/ 26286 w 30108"/>
                    <a:gd name="connsiteY26" fmla="*/ 0 h 89432"/>
                    <a:gd name="connsiteX27" fmla="*/ 27531 w 30108"/>
                    <a:gd name="connsiteY27" fmla="*/ 535 h 8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0108" h="89432">
                      <a:moveTo>
                        <a:pt x="27531" y="535"/>
                      </a:moveTo>
                      <a:cubicBezTo>
                        <a:pt x="27286" y="1860"/>
                        <a:pt x="26286" y="1720"/>
                        <a:pt x="25505" y="1904"/>
                      </a:cubicBezTo>
                      <a:cubicBezTo>
                        <a:pt x="24724" y="2088"/>
                        <a:pt x="24004" y="2132"/>
                        <a:pt x="23294" y="2360"/>
                      </a:cubicBezTo>
                      <a:cubicBezTo>
                        <a:pt x="20153" y="3387"/>
                        <a:pt x="19214" y="5869"/>
                        <a:pt x="19135" y="8861"/>
                      </a:cubicBezTo>
                      <a:cubicBezTo>
                        <a:pt x="19021" y="13415"/>
                        <a:pt x="18854" y="17977"/>
                        <a:pt x="18846" y="22530"/>
                      </a:cubicBezTo>
                      <a:cubicBezTo>
                        <a:pt x="18846" y="36200"/>
                        <a:pt x="18767" y="49878"/>
                        <a:pt x="18846" y="63547"/>
                      </a:cubicBezTo>
                      <a:cubicBezTo>
                        <a:pt x="18846" y="69021"/>
                        <a:pt x="19161" y="74505"/>
                        <a:pt x="19539" y="79980"/>
                      </a:cubicBezTo>
                      <a:cubicBezTo>
                        <a:pt x="19776" y="81655"/>
                        <a:pt x="20276" y="83282"/>
                        <a:pt x="21030" y="84796"/>
                      </a:cubicBezTo>
                      <a:cubicBezTo>
                        <a:pt x="21592" y="85975"/>
                        <a:pt x="22741" y="86766"/>
                        <a:pt x="24039" y="86876"/>
                      </a:cubicBezTo>
                      <a:lnTo>
                        <a:pt x="29970" y="87753"/>
                      </a:lnTo>
                      <a:cubicBezTo>
                        <a:pt x="30330" y="88718"/>
                        <a:pt x="29970" y="89227"/>
                        <a:pt x="29093" y="89297"/>
                      </a:cubicBezTo>
                      <a:cubicBezTo>
                        <a:pt x="27926" y="89430"/>
                        <a:pt x="26750" y="89466"/>
                        <a:pt x="25584" y="89402"/>
                      </a:cubicBezTo>
                      <a:cubicBezTo>
                        <a:pt x="18661" y="88836"/>
                        <a:pt x="11695" y="88836"/>
                        <a:pt x="4773" y="89402"/>
                      </a:cubicBezTo>
                      <a:cubicBezTo>
                        <a:pt x="3676" y="89471"/>
                        <a:pt x="2571" y="89385"/>
                        <a:pt x="1500" y="89148"/>
                      </a:cubicBezTo>
                      <a:cubicBezTo>
                        <a:pt x="1079" y="89069"/>
                        <a:pt x="755" y="88507"/>
                        <a:pt x="105" y="87911"/>
                      </a:cubicBezTo>
                      <a:cubicBezTo>
                        <a:pt x="1799" y="87577"/>
                        <a:pt x="3027" y="87332"/>
                        <a:pt x="4255" y="87112"/>
                      </a:cubicBezTo>
                      <a:cubicBezTo>
                        <a:pt x="5808" y="86857"/>
                        <a:pt x="7054" y="85705"/>
                        <a:pt x="7431" y="84182"/>
                      </a:cubicBezTo>
                      <a:cubicBezTo>
                        <a:pt x="7870" y="82900"/>
                        <a:pt x="8142" y="81568"/>
                        <a:pt x="8238" y="80216"/>
                      </a:cubicBezTo>
                      <a:cubicBezTo>
                        <a:pt x="8484" y="74891"/>
                        <a:pt x="8739" y="69565"/>
                        <a:pt x="8765" y="64240"/>
                      </a:cubicBezTo>
                      <a:cubicBezTo>
                        <a:pt x="8826" y="48105"/>
                        <a:pt x="8765" y="31971"/>
                        <a:pt x="8765" y="15836"/>
                      </a:cubicBezTo>
                      <a:cubicBezTo>
                        <a:pt x="8809" y="13039"/>
                        <a:pt x="8703" y="10242"/>
                        <a:pt x="8431" y="7458"/>
                      </a:cubicBezTo>
                      <a:cubicBezTo>
                        <a:pt x="7966" y="3527"/>
                        <a:pt x="6238" y="2071"/>
                        <a:pt x="2290" y="1781"/>
                      </a:cubicBezTo>
                      <a:cubicBezTo>
                        <a:pt x="965" y="1685"/>
                        <a:pt x="965" y="1685"/>
                        <a:pt x="0" y="518"/>
                      </a:cubicBezTo>
                      <a:cubicBezTo>
                        <a:pt x="421" y="271"/>
                        <a:pt x="886" y="97"/>
                        <a:pt x="1369" y="0"/>
                      </a:cubicBezTo>
                      <a:cubicBezTo>
                        <a:pt x="3492" y="0"/>
                        <a:pt x="5615" y="0"/>
                        <a:pt x="7730" y="0"/>
                      </a:cubicBezTo>
                      <a:lnTo>
                        <a:pt x="20425" y="0"/>
                      </a:lnTo>
                      <a:cubicBezTo>
                        <a:pt x="22381" y="0"/>
                        <a:pt x="24329" y="0"/>
                        <a:pt x="26286" y="0"/>
                      </a:cubicBezTo>
                      <a:cubicBezTo>
                        <a:pt x="26733" y="99"/>
                        <a:pt x="27154" y="281"/>
                        <a:pt x="27531" y="53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3DF2508F-315B-19FA-2D78-DF1801EDDBC5}"/>
                    </a:ext>
                  </a:extLst>
                </p:cNvPr>
                <p:cNvSpPr/>
                <p:nvPr/>
              </p:nvSpPr>
              <p:spPr>
                <a:xfrm>
                  <a:off x="2396886" y="1422409"/>
                  <a:ext cx="28873" cy="13706"/>
                </a:xfrm>
                <a:custGeom>
                  <a:avLst/>
                  <a:gdLst>
                    <a:gd name="connsiteX0" fmla="*/ 44 w 28873"/>
                    <a:gd name="connsiteY0" fmla="*/ 3258 h 13706"/>
                    <a:gd name="connsiteX1" fmla="*/ 2255 w 28873"/>
                    <a:gd name="connsiteY1" fmla="*/ 2214 h 13706"/>
                    <a:gd name="connsiteX2" fmla="*/ 9046 w 28873"/>
                    <a:gd name="connsiteY2" fmla="*/ 169 h 13706"/>
                    <a:gd name="connsiteX3" fmla="*/ 11528 w 28873"/>
                    <a:gd name="connsiteY3" fmla="*/ 687 h 13706"/>
                    <a:gd name="connsiteX4" fmla="*/ 18758 w 28873"/>
                    <a:gd name="connsiteY4" fmla="*/ 6100 h 13706"/>
                    <a:gd name="connsiteX5" fmla="*/ 27479 w 28873"/>
                    <a:gd name="connsiteY5" fmla="*/ 12171 h 13706"/>
                    <a:gd name="connsiteX6" fmla="*/ 28874 w 28873"/>
                    <a:gd name="connsiteY6" fmla="*/ 13707 h 13706"/>
                    <a:gd name="connsiteX7" fmla="*/ 25733 w 28873"/>
                    <a:gd name="connsiteY7" fmla="*/ 13382 h 13706"/>
                    <a:gd name="connsiteX8" fmla="*/ 15047 w 28873"/>
                    <a:gd name="connsiteY8" fmla="*/ 10215 h 13706"/>
                    <a:gd name="connsiteX9" fmla="*/ 10019 w 28873"/>
                    <a:gd name="connsiteY9" fmla="*/ 7925 h 13706"/>
                    <a:gd name="connsiteX10" fmla="*/ 2834 w 28873"/>
                    <a:gd name="connsiteY10" fmla="*/ 5416 h 13706"/>
                    <a:gd name="connsiteX11" fmla="*/ 0 w 28873"/>
                    <a:gd name="connsiteY11" fmla="*/ 3933 h 13706"/>
                    <a:gd name="connsiteX12" fmla="*/ 44 w 28873"/>
                    <a:gd name="connsiteY12" fmla="*/ 3258 h 1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873" h="13706">
                      <a:moveTo>
                        <a:pt x="44" y="3258"/>
                      </a:moveTo>
                      <a:cubicBezTo>
                        <a:pt x="756" y="2860"/>
                        <a:pt x="1495" y="2511"/>
                        <a:pt x="2255" y="2214"/>
                      </a:cubicBezTo>
                      <a:cubicBezTo>
                        <a:pt x="4510" y="1503"/>
                        <a:pt x="6808" y="933"/>
                        <a:pt x="9046" y="169"/>
                      </a:cubicBezTo>
                      <a:cubicBezTo>
                        <a:pt x="9901" y="-182"/>
                        <a:pt x="10884" y="24"/>
                        <a:pt x="11528" y="687"/>
                      </a:cubicBezTo>
                      <a:cubicBezTo>
                        <a:pt x="13871" y="2573"/>
                        <a:pt x="16310" y="4354"/>
                        <a:pt x="18758" y="6100"/>
                      </a:cubicBezTo>
                      <a:cubicBezTo>
                        <a:pt x="21635" y="8153"/>
                        <a:pt x="24575" y="10136"/>
                        <a:pt x="27479" y="12171"/>
                      </a:cubicBezTo>
                      <a:cubicBezTo>
                        <a:pt x="27986" y="12643"/>
                        <a:pt x="28453" y="13157"/>
                        <a:pt x="28874" y="13707"/>
                      </a:cubicBezTo>
                      <a:cubicBezTo>
                        <a:pt x="27820" y="13675"/>
                        <a:pt x="26771" y="13566"/>
                        <a:pt x="25733" y="13382"/>
                      </a:cubicBezTo>
                      <a:cubicBezTo>
                        <a:pt x="22153" y="12382"/>
                        <a:pt x="18574" y="11382"/>
                        <a:pt x="15047" y="10215"/>
                      </a:cubicBezTo>
                      <a:cubicBezTo>
                        <a:pt x="13292" y="9636"/>
                        <a:pt x="11730" y="8592"/>
                        <a:pt x="10019" y="7925"/>
                      </a:cubicBezTo>
                      <a:cubicBezTo>
                        <a:pt x="7650" y="7048"/>
                        <a:pt x="5211" y="6302"/>
                        <a:pt x="2834" y="5416"/>
                      </a:cubicBezTo>
                      <a:cubicBezTo>
                        <a:pt x="1859" y="4981"/>
                        <a:pt x="912" y="4486"/>
                        <a:pt x="0" y="3933"/>
                      </a:cubicBezTo>
                      <a:cubicBezTo>
                        <a:pt x="18" y="3705"/>
                        <a:pt x="26" y="3442"/>
                        <a:pt x="44" y="32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66085C52-C219-1C1B-7199-45FE01BC2556}"/>
                    </a:ext>
                  </a:extLst>
                </p:cNvPr>
                <p:cNvSpPr/>
                <p:nvPr/>
              </p:nvSpPr>
              <p:spPr>
                <a:xfrm>
                  <a:off x="2005165" y="1462129"/>
                  <a:ext cx="33591" cy="57667"/>
                </a:xfrm>
                <a:custGeom>
                  <a:avLst/>
                  <a:gdLst>
                    <a:gd name="connsiteX0" fmla="*/ 28909 w 33591"/>
                    <a:gd name="connsiteY0" fmla="*/ 33848 h 57667"/>
                    <a:gd name="connsiteX1" fmla="*/ 28181 w 33591"/>
                    <a:gd name="connsiteY1" fmla="*/ 31813 h 57667"/>
                    <a:gd name="connsiteX2" fmla="*/ 25417 w 33591"/>
                    <a:gd name="connsiteY2" fmla="*/ 28926 h 57667"/>
                    <a:gd name="connsiteX3" fmla="*/ 24926 w 33591"/>
                    <a:gd name="connsiteY3" fmla="*/ 28795 h 57667"/>
                    <a:gd name="connsiteX4" fmla="*/ 13239 w 33591"/>
                    <a:gd name="connsiteY4" fmla="*/ 28242 h 57667"/>
                    <a:gd name="connsiteX5" fmla="*/ 12941 w 33591"/>
                    <a:gd name="connsiteY5" fmla="*/ 29997 h 57667"/>
                    <a:gd name="connsiteX6" fmla="*/ 12941 w 33591"/>
                    <a:gd name="connsiteY6" fmla="*/ 47316 h 57667"/>
                    <a:gd name="connsiteX7" fmla="*/ 17547 w 33591"/>
                    <a:gd name="connsiteY7" fmla="*/ 54273 h 57667"/>
                    <a:gd name="connsiteX8" fmla="*/ 21837 w 33591"/>
                    <a:gd name="connsiteY8" fmla="*/ 54580 h 57667"/>
                    <a:gd name="connsiteX9" fmla="*/ 28119 w 33591"/>
                    <a:gd name="connsiteY9" fmla="*/ 53808 h 57667"/>
                    <a:gd name="connsiteX10" fmla="*/ 31488 w 33591"/>
                    <a:gd name="connsiteY10" fmla="*/ 50755 h 57667"/>
                    <a:gd name="connsiteX11" fmla="*/ 32997 w 33591"/>
                    <a:gd name="connsiteY11" fmla="*/ 46658 h 57667"/>
                    <a:gd name="connsiteX12" fmla="*/ 33585 w 33591"/>
                    <a:gd name="connsiteY12" fmla="*/ 48412 h 57667"/>
                    <a:gd name="connsiteX13" fmla="*/ 32506 w 33591"/>
                    <a:gd name="connsiteY13" fmla="*/ 55159 h 57667"/>
                    <a:gd name="connsiteX14" fmla="*/ 29505 w 33591"/>
                    <a:gd name="connsiteY14" fmla="*/ 57625 h 57667"/>
                    <a:gd name="connsiteX15" fmla="*/ 22627 w 33591"/>
                    <a:gd name="connsiteY15" fmla="*/ 57625 h 57667"/>
                    <a:gd name="connsiteX16" fmla="*/ 6133 w 33591"/>
                    <a:gd name="connsiteY16" fmla="*/ 57353 h 57667"/>
                    <a:gd name="connsiteX17" fmla="*/ 1009 w 33591"/>
                    <a:gd name="connsiteY17" fmla="*/ 56668 h 57667"/>
                    <a:gd name="connsiteX18" fmla="*/ 3220 w 33591"/>
                    <a:gd name="connsiteY18" fmla="*/ 56019 h 57667"/>
                    <a:gd name="connsiteX19" fmla="*/ 5571 w 33591"/>
                    <a:gd name="connsiteY19" fmla="*/ 53808 h 57667"/>
                    <a:gd name="connsiteX20" fmla="*/ 6291 w 33591"/>
                    <a:gd name="connsiteY20" fmla="*/ 48298 h 57667"/>
                    <a:gd name="connsiteX21" fmla="*/ 6466 w 33591"/>
                    <a:gd name="connsiteY21" fmla="*/ 6606 h 57667"/>
                    <a:gd name="connsiteX22" fmla="*/ 2553 w 33591"/>
                    <a:gd name="connsiteY22" fmla="*/ 1667 h 57667"/>
                    <a:gd name="connsiteX23" fmla="*/ 0 w 33591"/>
                    <a:gd name="connsiteY23" fmla="*/ 895 h 57667"/>
                    <a:gd name="connsiteX24" fmla="*/ 2772 w 33591"/>
                    <a:gd name="connsiteY24" fmla="*/ 114 h 57667"/>
                    <a:gd name="connsiteX25" fmla="*/ 21092 w 33591"/>
                    <a:gd name="connsiteY25" fmla="*/ 298 h 57667"/>
                    <a:gd name="connsiteX26" fmla="*/ 31532 w 33591"/>
                    <a:gd name="connsiteY26" fmla="*/ 0 h 57667"/>
                    <a:gd name="connsiteX27" fmla="*/ 30769 w 33591"/>
                    <a:gd name="connsiteY27" fmla="*/ 9493 h 57667"/>
                    <a:gd name="connsiteX28" fmla="*/ 29356 w 33591"/>
                    <a:gd name="connsiteY28" fmla="*/ 7071 h 57667"/>
                    <a:gd name="connsiteX29" fmla="*/ 26233 w 33591"/>
                    <a:gd name="connsiteY29" fmla="*/ 3966 h 57667"/>
                    <a:gd name="connsiteX30" fmla="*/ 13213 w 33591"/>
                    <a:gd name="connsiteY30" fmla="*/ 3264 h 57667"/>
                    <a:gd name="connsiteX31" fmla="*/ 12941 w 33591"/>
                    <a:gd name="connsiteY31" fmla="*/ 5238 h 57667"/>
                    <a:gd name="connsiteX32" fmla="*/ 12941 w 33591"/>
                    <a:gd name="connsiteY32" fmla="*/ 22557 h 57667"/>
                    <a:gd name="connsiteX33" fmla="*/ 15871 w 33591"/>
                    <a:gd name="connsiteY33" fmla="*/ 25382 h 57667"/>
                    <a:gd name="connsiteX34" fmla="*/ 25522 w 33591"/>
                    <a:gd name="connsiteY34" fmla="*/ 25031 h 57667"/>
                    <a:gd name="connsiteX35" fmla="*/ 30558 w 33591"/>
                    <a:gd name="connsiteY35" fmla="*/ 23697 h 57667"/>
                    <a:gd name="connsiteX36" fmla="*/ 29681 w 33591"/>
                    <a:gd name="connsiteY36" fmla="*/ 33857 h 5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3591" h="57667">
                      <a:moveTo>
                        <a:pt x="28909" y="33848"/>
                      </a:moveTo>
                      <a:cubicBezTo>
                        <a:pt x="28571" y="33208"/>
                        <a:pt x="28326" y="32523"/>
                        <a:pt x="28181" y="31813"/>
                      </a:cubicBezTo>
                      <a:cubicBezTo>
                        <a:pt x="28049" y="30058"/>
                        <a:pt x="26882" y="29365"/>
                        <a:pt x="25417" y="28926"/>
                      </a:cubicBezTo>
                      <a:cubicBezTo>
                        <a:pt x="25261" y="28857"/>
                        <a:pt x="25095" y="28812"/>
                        <a:pt x="24926" y="28795"/>
                      </a:cubicBezTo>
                      <a:cubicBezTo>
                        <a:pt x="21065" y="28602"/>
                        <a:pt x="17196" y="28426"/>
                        <a:pt x="13239" y="28242"/>
                      </a:cubicBezTo>
                      <a:cubicBezTo>
                        <a:pt x="13096" y="28818"/>
                        <a:pt x="12997" y="29405"/>
                        <a:pt x="12941" y="29997"/>
                      </a:cubicBezTo>
                      <a:cubicBezTo>
                        <a:pt x="12941" y="35770"/>
                        <a:pt x="12941" y="41543"/>
                        <a:pt x="12941" y="47316"/>
                      </a:cubicBezTo>
                      <a:cubicBezTo>
                        <a:pt x="12941" y="51150"/>
                        <a:pt x="14696" y="53799"/>
                        <a:pt x="17547" y="54273"/>
                      </a:cubicBezTo>
                      <a:cubicBezTo>
                        <a:pt x="18961" y="54537"/>
                        <a:pt x="20400" y="54640"/>
                        <a:pt x="21837" y="54580"/>
                      </a:cubicBezTo>
                      <a:cubicBezTo>
                        <a:pt x="23944" y="54442"/>
                        <a:pt x="26042" y="54184"/>
                        <a:pt x="28119" y="53808"/>
                      </a:cubicBezTo>
                      <a:cubicBezTo>
                        <a:pt x="29771" y="53597"/>
                        <a:pt x="31115" y="52378"/>
                        <a:pt x="31488" y="50755"/>
                      </a:cubicBezTo>
                      <a:cubicBezTo>
                        <a:pt x="31822" y="49553"/>
                        <a:pt x="32366" y="48412"/>
                        <a:pt x="32997" y="46658"/>
                      </a:cubicBezTo>
                      <a:cubicBezTo>
                        <a:pt x="33339" y="47632"/>
                        <a:pt x="33638" y="48044"/>
                        <a:pt x="33585" y="48412"/>
                      </a:cubicBezTo>
                      <a:cubicBezTo>
                        <a:pt x="33275" y="50670"/>
                        <a:pt x="32916" y="52919"/>
                        <a:pt x="32506" y="55159"/>
                      </a:cubicBezTo>
                      <a:cubicBezTo>
                        <a:pt x="32190" y="56914"/>
                        <a:pt x="31436" y="57546"/>
                        <a:pt x="29505" y="57625"/>
                      </a:cubicBezTo>
                      <a:cubicBezTo>
                        <a:pt x="27215" y="57721"/>
                        <a:pt x="24917" y="57625"/>
                        <a:pt x="22627" y="57625"/>
                      </a:cubicBezTo>
                      <a:cubicBezTo>
                        <a:pt x="17135" y="57554"/>
                        <a:pt x="11634" y="57484"/>
                        <a:pt x="6133" y="57353"/>
                      </a:cubicBezTo>
                      <a:cubicBezTo>
                        <a:pt x="4597" y="57353"/>
                        <a:pt x="2983" y="57774"/>
                        <a:pt x="1009" y="56668"/>
                      </a:cubicBezTo>
                      <a:cubicBezTo>
                        <a:pt x="1726" y="56388"/>
                        <a:pt x="2465" y="56171"/>
                        <a:pt x="3220" y="56019"/>
                      </a:cubicBezTo>
                      <a:cubicBezTo>
                        <a:pt x="4469" y="56030"/>
                        <a:pt x="5505" y="55056"/>
                        <a:pt x="5571" y="53808"/>
                      </a:cubicBezTo>
                      <a:cubicBezTo>
                        <a:pt x="5946" y="51992"/>
                        <a:pt x="6186" y="50150"/>
                        <a:pt x="6291" y="48298"/>
                      </a:cubicBezTo>
                      <a:cubicBezTo>
                        <a:pt x="6405" y="34401"/>
                        <a:pt x="6431" y="20504"/>
                        <a:pt x="6466" y="6606"/>
                      </a:cubicBezTo>
                      <a:cubicBezTo>
                        <a:pt x="6466" y="2974"/>
                        <a:pt x="5089" y="2167"/>
                        <a:pt x="2553" y="1667"/>
                      </a:cubicBezTo>
                      <a:cubicBezTo>
                        <a:pt x="1772" y="1509"/>
                        <a:pt x="1026" y="1211"/>
                        <a:pt x="0" y="895"/>
                      </a:cubicBezTo>
                      <a:cubicBezTo>
                        <a:pt x="956" y="-219"/>
                        <a:pt x="1939" y="105"/>
                        <a:pt x="2772" y="114"/>
                      </a:cubicBezTo>
                      <a:cubicBezTo>
                        <a:pt x="8914" y="114"/>
                        <a:pt x="14985" y="290"/>
                        <a:pt x="21092" y="298"/>
                      </a:cubicBezTo>
                      <a:cubicBezTo>
                        <a:pt x="24469" y="298"/>
                        <a:pt x="27847" y="114"/>
                        <a:pt x="31532" y="0"/>
                      </a:cubicBezTo>
                      <a:cubicBezTo>
                        <a:pt x="31295" y="2930"/>
                        <a:pt x="31041" y="6054"/>
                        <a:pt x="30769" y="9493"/>
                      </a:cubicBezTo>
                      <a:cubicBezTo>
                        <a:pt x="29852" y="9045"/>
                        <a:pt x="29295" y="8090"/>
                        <a:pt x="29356" y="7071"/>
                      </a:cubicBezTo>
                      <a:cubicBezTo>
                        <a:pt x="29310" y="5369"/>
                        <a:pt x="27936" y="4002"/>
                        <a:pt x="26233" y="3966"/>
                      </a:cubicBezTo>
                      <a:cubicBezTo>
                        <a:pt x="21943" y="3641"/>
                        <a:pt x="17644" y="3492"/>
                        <a:pt x="13213" y="3264"/>
                      </a:cubicBezTo>
                      <a:cubicBezTo>
                        <a:pt x="13082" y="3916"/>
                        <a:pt x="12991" y="4575"/>
                        <a:pt x="12941" y="5238"/>
                      </a:cubicBezTo>
                      <a:cubicBezTo>
                        <a:pt x="12941" y="11011"/>
                        <a:pt x="12941" y="16784"/>
                        <a:pt x="12941" y="22557"/>
                      </a:cubicBezTo>
                      <a:cubicBezTo>
                        <a:pt x="12941" y="25189"/>
                        <a:pt x="13116" y="25426"/>
                        <a:pt x="15871" y="25382"/>
                      </a:cubicBezTo>
                      <a:cubicBezTo>
                        <a:pt x="19091" y="25338"/>
                        <a:pt x="22320" y="25312"/>
                        <a:pt x="25522" y="25031"/>
                      </a:cubicBezTo>
                      <a:cubicBezTo>
                        <a:pt x="27236" y="24729"/>
                        <a:pt x="28920" y="24283"/>
                        <a:pt x="30558" y="23697"/>
                      </a:cubicBezTo>
                      <a:cubicBezTo>
                        <a:pt x="30277" y="26996"/>
                        <a:pt x="29997" y="30427"/>
                        <a:pt x="29681" y="338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grpSp>
              <p:nvGrpSpPr>
                <p:cNvPr id="91" name="Graphic 18">
                  <a:extLst>
                    <a:ext uri="{FF2B5EF4-FFF2-40B4-BE49-F238E27FC236}">
                      <a16:creationId xmlns:a16="http://schemas.microsoft.com/office/drawing/2014/main" id="{8FE5F510-851D-51E4-9110-03D36E410BA6}"/>
                    </a:ext>
                  </a:extLst>
                </p:cNvPr>
                <p:cNvGrpSpPr/>
                <p:nvPr/>
              </p:nvGrpSpPr>
              <p:grpSpPr>
                <a:xfrm>
                  <a:off x="1562620" y="1241607"/>
                  <a:ext cx="326155" cy="327481"/>
                  <a:chOff x="1562620" y="1241607"/>
                  <a:chExt cx="326155" cy="327481"/>
                </a:xfrm>
                <a:solidFill>
                  <a:srgbClr val="000000"/>
                </a:solidFill>
              </p:grpSpPr>
              <p:sp>
                <p:nvSpPr>
                  <p:cNvPr id="92" name="Freeform 91">
                    <a:extLst>
                      <a:ext uri="{FF2B5EF4-FFF2-40B4-BE49-F238E27FC236}">
                        <a16:creationId xmlns:a16="http://schemas.microsoft.com/office/drawing/2014/main" id="{93774ADF-6DDC-0142-3EEB-B25FCAD0E855}"/>
                      </a:ext>
                    </a:extLst>
                  </p:cNvPr>
                  <p:cNvSpPr/>
                  <p:nvPr/>
                </p:nvSpPr>
                <p:spPr>
                  <a:xfrm>
                    <a:off x="1782423" y="1482624"/>
                    <a:ext cx="17169" cy="16208"/>
                  </a:xfrm>
                  <a:custGeom>
                    <a:avLst/>
                    <a:gdLst>
                      <a:gd name="connsiteX0" fmla="*/ 15555 w 17169"/>
                      <a:gd name="connsiteY0" fmla="*/ 7010 h 16208"/>
                      <a:gd name="connsiteX1" fmla="*/ 12265 w 17169"/>
                      <a:gd name="connsiteY1" fmla="*/ 8370 h 16208"/>
                      <a:gd name="connsiteX2" fmla="*/ 10011 w 17169"/>
                      <a:gd name="connsiteY2" fmla="*/ 9326 h 16208"/>
                      <a:gd name="connsiteX3" fmla="*/ 10660 w 17169"/>
                      <a:gd name="connsiteY3" fmla="*/ 8247 h 16208"/>
                      <a:gd name="connsiteX4" fmla="*/ 13125 w 17169"/>
                      <a:gd name="connsiteY4" fmla="*/ 4606 h 16208"/>
                      <a:gd name="connsiteX5" fmla="*/ 10493 w 17169"/>
                      <a:gd name="connsiteY5" fmla="*/ 1369 h 16208"/>
                      <a:gd name="connsiteX6" fmla="*/ 10555 w 17169"/>
                      <a:gd name="connsiteY6" fmla="*/ 491 h 16208"/>
                      <a:gd name="connsiteX7" fmla="*/ 9677 w 17169"/>
                      <a:gd name="connsiteY7" fmla="*/ 833 h 16208"/>
                      <a:gd name="connsiteX8" fmla="*/ 8317 w 17169"/>
                      <a:gd name="connsiteY8" fmla="*/ 0 h 16208"/>
                      <a:gd name="connsiteX9" fmla="*/ 7800 w 17169"/>
                      <a:gd name="connsiteY9" fmla="*/ 833 h 16208"/>
                      <a:gd name="connsiteX10" fmla="*/ 6317 w 17169"/>
                      <a:gd name="connsiteY10" fmla="*/ 956 h 16208"/>
                      <a:gd name="connsiteX11" fmla="*/ 6501 w 17169"/>
                      <a:gd name="connsiteY11" fmla="*/ 2430 h 16208"/>
                      <a:gd name="connsiteX12" fmla="*/ 4746 w 17169"/>
                      <a:gd name="connsiteY12" fmla="*/ 4896 h 16208"/>
                      <a:gd name="connsiteX13" fmla="*/ 6878 w 17169"/>
                      <a:gd name="connsiteY13" fmla="*/ 9370 h 16208"/>
                      <a:gd name="connsiteX14" fmla="*/ 2869 w 17169"/>
                      <a:gd name="connsiteY14" fmla="*/ 8317 h 16208"/>
                      <a:gd name="connsiteX15" fmla="*/ 0 w 17169"/>
                      <a:gd name="connsiteY15" fmla="*/ 9151 h 16208"/>
                      <a:gd name="connsiteX16" fmla="*/ 1641 w 17169"/>
                      <a:gd name="connsiteY16" fmla="*/ 11371 h 16208"/>
                      <a:gd name="connsiteX17" fmla="*/ 4869 w 17169"/>
                      <a:gd name="connsiteY17" fmla="*/ 12415 h 16208"/>
                      <a:gd name="connsiteX18" fmla="*/ 9002 w 17169"/>
                      <a:gd name="connsiteY18" fmla="*/ 13555 h 16208"/>
                      <a:gd name="connsiteX19" fmla="*/ 8914 w 17169"/>
                      <a:gd name="connsiteY19" fmla="*/ 16143 h 16208"/>
                      <a:gd name="connsiteX20" fmla="*/ 11264 w 17169"/>
                      <a:gd name="connsiteY20" fmla="*/ 14780 h 16208"/>
                      <a:gd name="connsiteX21" fmla="*/ 11318 w 17169"/>
                      <a:gd name="connsiteY21" fmla="*/ 14082 h 16208"/>
                      <a:gd name="connsiteX22" fmla="*/ 11897 w 17169"/>
                      <a:gd name="connsiteY22" fmla="*/ 11713 h 16208"/>
                      <a:gd name="connsiteX23" fmla="*/ 14152 w 17169"/>
                      <a:gd name="connsiteY23" fmla="*/ 10195 h 16208"/>
                      <a:gd name="connsiteX24" fmla="*/ 16003 w 17169"/>
                      <a:gd name="connsiteY24" fmla="*/ 9054 h 16208"/>
                      <a:gd name="connsiteX25" fmla="*/ 17170 w 17169"/>
                      <a:gd name="connsiteY25" fmla="*/ 9309 h 16208"/>
                      <a:gd name="connsiteX26" fmla="*/ 15555 w 17169"/>
                      <a:gd name="connsiteY26" fmla="*/ 7010 h 16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7169" h="16208">
                        <a:moveTo>
                          <a:pt x="15555" y="7010"/>
                        </a:moveTo>
                        <a:cubicBezTo>
                          <a:pt x="14324" y="7019"/>
                          <a:pt x="13144" y="7507"/>
                          <a:pt x="12265" y="8370"/>
                        </a:cubicBezTo>
                        <a:cubicBezTo>
                          <a:pt x="11555" y="8949"/>
                          <a:pt x="10107" y="10028"/>
                          <a:pt x="10011" y="9326"/>
                        </a:cubicBezTo>
                        <a:cubicBezTo>
                          <a:pt x="9914" y="8624"/>
                          <a:pt x="9888" y="8738"/>
                          <a:pt x="10660" y="8247"/>
                        </a:cubicBezTo>
                        <a:cubicBezTo>
                          <a:pt x="11432" y="7756"/>
                          <a:pt x="14354" y="6150"/>
                          <a:pt x="13125" y="4606"/>
                        </a:cubicBezTo>
                        <a:cubicBezTo>
                          <a:pt x="11897" y="3062"/>
                          <a:pt x="10353" y="2667"/>
                          <a:pt x="10493" y="1369"/>
                        </a:cubicBezTo>
                        <a:cubicBezTo>
                          <a:pt x="10634" y="70"/>
                          <a:pt x="10555" y="491"/>
                          <a:pt x="10555" y="491"/>
                        </a:cubicBezTo>
                        <a:cubicBezTo>
                          <a:pt x="10555" y="491"/>
                          <a:pt x="10090" y="895"/>
                          <a:pt x="9677" y="833"/>
                        </a:cubicBezTo>
                        <a:cubicBezTo>
                          <a:pt x="9184" y="627"/>
                          <a:pt x="8725" y="346"/>
                          <a:pt x="8317" y="0"/>
                        </a:cubicBezTo>
                        <a:cubicBezTo>
                          <a:pt x="8308" y="351"/>
                          <a:pt x="8109" y="669"/>
                          <a:pt x="7800" y="833"/>
                        </a:cubicBezTo>
                        <a:cubicBezTo>
                          <a:pt x="7323" y="997"/>
                          <a:pt x="6814" y="1039"/>
                          <a:pt x="6317" y="956"/>
                        </a:cubicBezTo>
                        <a:cubicBezTo>
                          <a:pt x="6580" y="1401"/>
                          <a:pt x="6647" y="1935"/>
                          <a:pt x="6501" y="2430"/>
                        </a:cubicBezTo>
                        <a:cubicBezTo>
                          <a:pt x="6256" y="3176"/>
                          <a:pt x="5150" y="3483"/>
                          <a:pt x="4746" y="4896"/>
                        </a:cubicBezTo>
                        <a:cubicBezTo>
                          <a:pt x="4343" y="6308"/>
                          <a:pt x="4685" y="7361"/>
                          <a:pt x="6878" y="9370"/>
                        </a:cubicBezTo>
                        <a:cubicBezTo>
                          <a:pt x="3641" y="8194"/>
                          <a:pt x="3825" y="8317"/>
                          <a:pt x="2869" y="8317"/>
                        </a:cubicBezTo>
                        <a:cubicBezTo>
                          <a:pt x="1849" y="8284"/>
                          <a:pt x="844" y="8576"/>
                          <a:pt x="0" y="9151"/>
                        </a:cubicBezTo>
                        <a:cubicBezTo>
                          <a:pt x="711" y="10695"/>
                          <a:pt x="877" y="10783"/>
                          <a:pt x="1641" y="11371"/>
                        </a:cubicBezTo>
                        <a:cubicBezTo>
                          <a:pt x="2404" y="11958"/>
                          <a:pt x="2281" y="12415"/>
                          <a:pt x="4869" y="12415"/>
                        </a:cubicBezTo>
                        <a:cubicBezTo>
                          <a:pt x="7457" y="12415"/>
                          <a:pt x="8475" y="10379"/>
                          <a:pt x="9002" y="13555"/>
                        </a:cubicBezTo>
                        <a:cubicBezTo>
                          <a:pt x="9247" y="14915"/>
                          <a:pt x="8230" y="15898"/>
                          <a:pt x="8914" y="16143"/>
                        </a:cubicBezTo>
                        <a:cubicBezTo>
                          <a:pt x="9940" y="16416"/>
                          <a:pt x="10991" y="15806"/>
                          <a:pt x="11264" y="14780"/>
                        </a:cubicBezTo>
                        <a:cubicBezTo>
                          <a:pt x="11325" y="14553"/>
                          <a:pt x="11343" y="14316"/>
                          <a:pt x="11318" y="14082"/>
                        </a:cubicBezTo>
                        <a:cubicBezTo>
                          <a:pt x="11318" y="12143"/>
                          <a:pt x="10791" y="11713"/>
                          <a:pt x="11897" y="11713"/>
                        </a:cubicBezTo>
                        <a:cubicBezTo>
                          <a:pt x="13002" y="11713"/>
                          <a:pt x="13380" y="11028"/>
                          <a:pt x="14152" y="10195"/>
                        </a:cubicBezTo>
                        <a:cubicBezTo>
                          <a:pt x="14924" y="9361"/>
                          <a:pt x="15292" y="9116"/>
                          <a:pt x="16003" y="9054"/>
                        </a:cubicBezTo>
                        <a:cubicBezTo>
                          <a:pt x="16409" y="9013"/>
                          <a:pt x="16818" y="9103"/>
                          <a:pt x="17170" y="9309"/>
                        </a:cubicBezTo>
                        <a:cubicBezTo>
                          <a:pt x="17170" y="9309"/>
                          <a:pt x="17222" y="7010"/>
                          <a:pt x="15555" y="70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3" name="Freeform 92">
                    <a:extLst>
                      <a:ext uri="{FF2B5EF4-FFF2-40B4-BE49-F238E27FC236}">
                        <a16:creationId xmlns:a16="http://schemas.microsoft.com/office/drawing/2014/main" id="{B0F3C8A3-B90C-832E-7198-AEC724187CAC}"/>
                      </a:ext>
                    </a:extLst>
                  </p:cNvPr>
                  <p:cNvSpPr/>
                  <p:nvPr/>
                </p:nvSpPr>
                <p:spPr>
                  <a:xfrm>
                    <a:off x="1811700" y="1482116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4" name="Freeform 93">
                    <a:extLst>
                      <a:ext uri="{FF2B5EF4-FFF2-40B4-BE49-F238E27FC236}">
                        <a16:creationId xmlns:a16="http://schemas.microsoft.com/office/drawing/2014/main" id="{0E4C5C84-1986-2E5F-9B4D-48E7C678E654}"/>
                      </a:ext>
                    </a:extLst>
                  </p:cNvPr>
                  <p:cNvSpPr/>
                  <p:nvPr/>
                </p:nvSpPr>
                <p:spPr>
                  <a:xfrm>
                    <a:off x="1815490" y="147632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5" name="Freeform 94">
                    <a:extLst>
                      <a:ext uri="{FF2B5EF4-FFF2-40B4-BE49-F238E27FC236}">
                        <a16:creationId xmlns:a16="http://schemas.microsoft.com/office/drawing/2014/main" id="{6C0C3C27-74D4-A6BB-CCE6-BA024C898418}"/>
                      </a:ext>
                    </a:extLst>
                  </p:cNvPr>
                  <p:cNvSpPr/>
                  <p:nvPr/>
                </p:nvSpPr>
                <p:spPr>
                  <a:xfrm>
                    <a:off x="1785587" y="1464691"/>
                    <a:ext cx="3679" cy="15266"/>
                  </a:xfrm>
                  <a:custGeom>
                    <a:avLst/>
                    <a:gdLst>
                      <a:gd name="connsiteX0" fmla="*/ 2074 w 3679"/>
                      <a:gd name="connsiteY0" fmla="*/ 13205 h 15266"/>
                      <a:gd name="connsiteX1" fmla="*/ 2565 w 3679"/>
                      <a:gd name="connsiteY1" fmla="*/ 15266 h 15266"/>
                      <a:gd name="connsiteX2" fmla="*/ 2688 w 3679"/>
                      <a:gd name="connsiteY2" fmla="*/ 13634 h 15266"/>
                      <a:gd name="connsiteX3" fmla="*/ 2258 w 3679"/>
                      <a:gd name="connsiteY3" fmla="*/ 11169 h 15266"/>
                      <a:gd name="connsiteX4" fmla="*/ 2688 w 3679"/>
                      <a:gd name="connsiteY4" fmla="*/ 11073 h 15266"/>
                      <a:gd name="connsiteX5" fmla="*/ 2565 w 3679"/>
                      <a:gd name="connsiteY5" fmla="*/ 10116 h 15266"/>
                      <a:gd name="connsiteX6" fmla="*/ 2688 w 3679"/>
                      <a:gd name="connsiteY6" fmla="*/ 7651 h 15266"/>
                      <a:gd name="connsiteX7" fmla="*/ 3522 w 3679"/>
                      <a:gd name="connsiteY7" fmla="*/ 9072 h 15266"/>
                      <a:gd name="connsiteX8" fmla="*/ 3092 w 3679"/>
                      <a:gd name="connsiteY8" fmla="*/ 3712 h 15266"/>
                      <a:gd name="connsiteX9" fmla="*/ 3276 w 3679"/>
                      <a:gd name="connsiteY9" fmla="*/ 2018 h 15266"/>
                      <a:gd name="connsiteX10" fmla="*/ 3337 w 3679"/>
                      <a:gd name="connsiteY10" fmla="*/ 9 h 15266"/>
                      <a:gd name="connsiteX11" fmla="*/ 1390 w 3679"/>
                      <a:gd name="connsiteY11" fmla="*/ 1088 h 15266"/>
                      <a:gd name="connsiteX12" fmla="*/ 1635 w 3679"/>
                      <a:gd name="connsiteY12" fmla="*/ 2325 h 15266"/>
                      <a:gd name="connsiteX13" fmla="*/ 1890 w 3679"/>
                      <a:gd name="connsiteY13" fmla="*/ 3527 h 15266"/>
                      <a:gd name="connsiteX14" fmla="*/ 626 w 3679"/>
                      <a:gd name="connsiteY14" fmla="*/ 3650 h 15266"/>
                      <a:gd name="connsiteX15" fmla="*/ 3 w 3679"/>
                      <a:gd name="connsiteY15" fmla="*/ 8546 h 15266"/>
                      <a:gd name="connsiteX16" fmla="*/ 749 w 3679"/>
                      <a:gd name="connsiteY16" fmla="*/ 7502 h 15266"/>
                      <a:gd name="connsiteX17" fmla="*/ 811 w 3679"/>
                      <a:gd name="connsiteY17" fmla="*/ 9625 h 15266"/>
                      <a:gd name="connsiteX18" fmla="*/ 1425 w 3679"/>
                      <a:gd name="connsiteY18" fmla="*/ 11073 h 15266"/>
                      <a:gd name="connsiteX19" fmla="*/ 2074 w 3679"/>
                      <a:gd name="connsiteY19" fmla="*/ 13205 h 1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79" h="15266">
                        <a:moveTo>
                          <a:pt x="2074" y="13205"/>
                        </a:moveTo>
                        <a:cubicBezTo>
                          <a:pt x="2197" y="13915"/>
                          <a:pt x="2381" y="15266"/>
                          <a:pt x="2565" y="15266"/>
                        </a:cubicBezTo>
                        <a:cubicBezTo>
                          <a:pt x="2750" y="15266"/>
                          <a:pt x="2627" y="13977"/>
                          <a:pt x="2688" y="13634"/>
                        </a:cubicBezTo>
                        <a:cubicBezTo>
                          <a:pt x="2607" y="12803"/>
                          <a:pt x="2464" y="11979"/>
                          <a:pt x="2258" y="11169"/>
                        </a:cubicBezTo>
                        <a:lnTo>
                          <a:pt x="2688" y="11073"/>
                        </a:lnTo>
                        <a:cubicBezTo>
                          <a:pt x="2688" y="11073"/>
                          <a:pt x="2750" y="10950"/>
                          <a:pt x="2565" y="10116"/>
                        </a:cubicBezTo>
                        <a:cubicBezTo>
                          <a:pt x="1951" y="7379"/>
                          <a:pt x="2504" y="7747"/>
                          <a:pt x="2688" y="7651"/>
                        </a:cubicBezTo>
                        <a:cubicBezTo>
                          <a:pt x="2872" y="7554"/>
                          <a:pt x="2934" y="7344"/>
                          <a:pt x="3522" y="9072"/>
                        </a:cubicBezTo>
                        <a:cubicBezTo>
                          <a:pt x="3952" y="5036"/>
                          <a:pt x="3399" y="4019"/>
                          <a:pt x="3092" y="3712"/>
                        </a:cubicBezTo>
                        <a:cubicBezTo>
                          <a:pt x="2785" y="3404"/>
                          <a:pt x="2969" y="2448"/>
                          <a:pt x="3276" y="2018"/>
                        </a:cubicBezTo>
                        <a:cubicBezTo>
                          <a:pt x="3583" y="1588"/>
                          <a:pt x="3522" y="-140"/>
                          <a:pt x="3337" y="9"/>
                        </a:cubicBezTo>
                        <a:cubicBezTo>
                          <a:pt x="2731" y="442"/>
                          <a:pt x="2078" y="804"/>
                          <a:pt x="1390" y="1088"/>
                        </a:cubicBezTo>
                        <a:cubicBezTo>
                          <a:pt x="749" y="1395"/>
                          <a:pt x="1241" y="1773"/>
                          <a:pt x="1635" y="2325"/>
                        </a:cubicBezTo>
                        <a:cubicBezTo>
                          <a:pt x="1896" y="2667"/>
                          <a:pt x="1989" y="3109"/>
                          <a:pt x="1890" y="3527"/>
                        </a:cubicBezTo>
                        <a:cubicBezTo>
                          <a:pt x="1474" y="3609"/>
                          <a:pt x="1050" y="3650"/>
                          <a:pt x="626" y="3650"/>
                        </a:cubicBezTo>
                        <a:cubicBezTo>
                          <a:pt x="-84" y="3650"/>
                          <a:pt x="3" y="8546"/>
                          <a:pt x="3" y="8546"/>
                        </a:cubicBezTo>
                        <a:cubicBezTo>
                          <a:pt x="216" y="8174"/>
                          <a:pt x="466" y="7824"/>
                          <a:pt x="749" y="7502"/>
                        </a:cubicBezTo>
                        <a:cubicBezTo>
                          <a:pt x="1267" y="6852"/>
                          <a:pt x="872" y="8484"/>
                          <a:pt x="811" y="9625"/>
                        </a:cubicBezTo>
                        <a:cubicBezTo>
                          <a:pt x="749" y="10765"/>
                          <a:pt x="995" y="11073"/>
                          <a:pt x="1425" y="11073"/>
                        </a:cubicBezTo>
                        <a:cubicBezTo>
                          <a:pt x="1855" y="11073"/>
                          <a:pt x="1951" y="12459"/>
                          <a:pt x="2074" y="132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6" name="Freeform 95">
                    <a:extLst>
                      <a:ext uri="{FF2B5EF4-FFF2-40B4-BE49-F238E27FC236}">
                        <a16:creationId xmlns:a16="http://schemas.microsoft.com/office/drawing/2014/main" id="{674947CC-5047-DBF4-1BD0-3C00184DB291}"/>
                      </a:ext>
                    </a:extLst>
                  </p:cNvPr>
                  <p:cNvSpPr/>
                  <p:nvPr/>
                </p:nvSpPr>
                <p:spPr>
                  <a:xfrm>
                    <a:off x="1776090" y="1464664"/>
                    <a:ext cx="3660" cy="15267"/>
                  </a:xfrm>
                  <a:custGeom>
                    <a:avLst/>
                    <a:gdLst>
                      <a:gd name="connsiteX0" fmla="*/ 3060 w 3660"/>
                      <a:gd name="connsiteY0" fmla="*/ 3677 h 15267"/>
                      <a:gd name="connsiteX1" fmla="*/ 1832 w 3660"/>
                      <a:gd name="connsiteY1" fmla="*/ 3555 h 15267"/>
                      <a:gd name="connsiteX2" fmla="*/ 2043 w 3660"/>
                      <a:gd name="connsiteY2" fmla="*/ 2318 h 15267"/>
                      <a:gd name="connsiteX3" fmla="*/ 2288 w 3660"/>
                      <a:gd name="connsiteY3" fmla="*/ 1089 h 15267"/>
                      <a:gd name="connsiteX4" fmla="*/ 349 w 3660"/>
                      <a:gd name="connsiteY4" fmla="*/ 10 h 15267"/>
                      <a:gd name="connsiteX5" fmla="*/ 411 w 3660"/>
                      <a:gd name="connsiteY5" fmla="*/ 2011 h 15267"/>
                      <a:gd name="connsiteX6" fmla="*/ 595 w 3660"/>
                      <a:gd name="connsiteY6" fmla="*/ 3704 h 15267"/>
                      <a:gd name="connsiteX7" fmla="*/ 165 w 3660"/>
                      <a:gd name="connsiteY7" fmla="*/ 9100 h 15267"/>
                      <a:gd name="connsiteX8" fmla="*/ 999 w 3660"/>
                      <a:gd name="connsiteY8" fmla="*/ 7652 h 15267"/>
                      <a:gd name="connsiteX9" fmla="*/ 1121 w 3660"/>
                      <a:gd name="connsiteY9" fmla="*/ 10117 h 15267"/>
                      <a:gd name="connsiteX10" fmla="*/ 999 w 3660"/>
                      <a:gd name="connsiteY10" fmla="*/ 11100 h 15267"/>
                      <a:gd name="connsiteX11" fmla="*/ 1429 w 3660"/>
                      <a:gd name="connsiteY11" fmla="*/ 11161 h 15267"/>
                      <a:gd name="connsiteX12" fmla="*/ 999 w 3660"/>
                      <a:gd name="connsiteY12" fmla="*/ 13627 h 15267"/>
                      <a:gd name="connsiteX13" fmla="*/ 1121 w 3660"/>
                      <a:gd name="connsiteY13" fmla="*/ 15267 h 15267"/>
                      <a:gd name="connsiteX14" fmla="*/ 1613 w 3660"/>
                      <a:gd name="connsiteY14" fmla="*/ 13197 h 15267"/>
                      <a:gd name="connsiteX15" fmla="*/ 2288 w 3660"/>
                      <a:gd name="connsiteY15" fmla="*/ 11100 h 15267"/>
                      <a:gd name="connsiteX16" fmla="*/ 2911 w 3660"/>
                      <a:gd name="connsiteY16" fmla="*/ 9626 h 15267"/>
                      <a:gd name="connsiteX17" fmla="*/ 2911 w 3660"/>
                      <a:gd name="connsiteY17" fmla="*/ 7529 h 15267"/>
                      <a:gd name="connsiteX18" fmla="*/ 3648 w 3660"/>
                      <a:gd name="connsiteY18" fmla="*/ 8547 h 15267"/>
                      <a:gd name="connsiteX19" fmla="*/ 3060 w 3660"/>
                      <a:gd name="connsiteY19" fmla="*/ 3677 h 15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60" h="15267">
                        <a:moveTo>
                          <a:pt x="3060" y="3677"/>
                        </a:moveTo>
                        <a:cubicBezTo>
                          <a:pt x="2648" y="3680"/>
                          <a:pt x="2236" y="3639"/>
                          <a:pt x="1832" y="3555"/>
                        </a:cubicBezTo>
                        <a:cubicBezTo>
                          <a:pt x="1711" y="3132"/>
                          <a:pt x="1788" y="2676"/>
                          <a:pt x="2043" y="2318"/>
                        </a:cubicBezTo>
                        <a:cubicBezTo>
                          <a:pt x="2446" y="1765"/>
                          <a:pt x="2973" y="1440"/>
                          <a:pt x="2288" y="1089"/>
                        </a:cubicBezTo>
                        <a:cubicBezTo>
                          <a:pt x="1605" y="801"/>
                          <a:pt x="955" y="439"/>
                          <a:pt x="349" y="10"/>
                        </a:cubicBezTo>
                        <a:cubicBezTo>
                          <a:pt x="165" y="-148"/>
                          <a:pt x="104" y="1581"/>
                          <a:pt x="411" y="2011"/>
                        </a:cubicBezTo>
                        <a:cubicBezTo>
                          <a:pt x="718" y="2440"/>
                          <a:pt x="902" y="3432"/>
                          <a:pt x="595" y="3704"/>
                        </a:cubicBezTo>
                        <a:cubicBezTo>
                          <a:pt x="288" y="3976"/>
                          <a:pt x="-282" y="5029"/>
                          <a:pt x="165" y="9100"/>
                        </a:cubicBezTo>
                        <a:cubicBezTo>
                          <a:pt x="779" y="7345"/>
                          <a:pt x="841" y="7529"/>
                          <a:pt x="999" y="7652"/>
                        </a:cubicBezTo>
                        <a:cubicBezTo>
                          <a:pt x="1157" y="7775"/>
                          <a:pt x="1736" y="7406"/>
                          <a:pt x="1121" y="10117"/>
                        </a:cubicBezTo>
                        <a:cubicBezTo>
                          <a:pt x="1036" y="10438"/>
                          <a:pt x="995" y="10768"/>
                          <a:pt x="999" y="11100"/>
                        </a:cubicBezTo>
                        <a:lnTo>
                          <a:pt x="1429" y="11161"/>
                        </a:lnTo>
                        <a:cubicBezTo>
                          <a:pt x="1223" y="11971"/>
                          <a:pt x="1080" y="12795"/>
                          <a:pt x="999" y="13627"/>
                        </a:cubicBezTo>
                        <a:cubicBezTo>
                          <a:pt x="1060" y="14004"/>
                          <a:pt x="937" y="15267"/>
                          <a:pt x="1121" y="15267"/>
                        </a:cubicBezTo>
                        <a:cubicBezTo>
                          <a:pt x="1306" y="15267"/>
                          <a:pt x="1516" y="13943"/>
                          <a:pt x="1613" y="13197"/>
                        </a:cubicBezTo>
                        <a:cubicBezTo>
                          <a:pt x="1709" y="12451"/>
                          <a:pt x="1858" y="11100"/>
                          <a:pt x="2288" y="11100"/>
                        </a:cubicBezTo>
                        <a:cubicBezTo>
                          <a:pt x="2718" y="11100"/>
                          <a:pt x="2938" y="10793"/>
                          <a:pt x="2911" y="9626"/>
                        </a:cubicBezTo>
                        <a:cubicBezTo>
                          <a:pt x="2885" y="8459"/>
                          <a:pt x="2411" y="6854"/>
                          <a:pt x="2911" y="7529"/>
                        </a:cubicBezTo>
                        <a:cubicBezTo>
                          <a:pt x="3193" y="7841"/>
                          <a:pt x="3439" y="8182"/>
                          <a:pt x="3648" y="8547"/>
                        </a:cubicBezTo>
                        <a:cubicBezTo>
                          <a:pt x="3648" y="8547"/>
                          <a:pt x="3797" y="3677"/>
                          <a:pt x="3060" y="367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7" name="Freeform 96">
                    <a:extLst>
                      <a:ext uri="{FF2B5EF4-FFF2-40B4-BE49-F238E27FC236}">
                        <a16:creationId xmlns:a16="http://schemas.microsoft.com/office/drawing/2014/main" id="{2A528B16-50AB-DA39-1BDD-C67798ABBD7B}"/>
                      </a:ext>
                    </a:extLst>
                  </p:cNvPr>
                  <p:cNvSpPr/>
                  <p:nvPr/>
                </p:nvSpPr>
                <p:spPr>
                  <a:xfrm>
                    <a:off x="1809788" y="1453022"/>
                    <a:ext cx="12510" cy="17672"/>
                  </a:xfrm>
                  <a:custGeom>
                    <a:avLst/>
                    <a:gdLst>
                      <a:gd name="connsiteX0" fmla="*/ 12387 w 12510"/>
                      <a:gd name="connsiteY0" fmla="*/ 2307 h 17672"/>
                      <a:gd name="connsiteX1" fmla="*/ 9922 w 12510"/>
                      <a:gd name="connsiteY1" fmla="*/ 6229 h 17672"/>
                      <a:gd name="connsiteX2" fmla="*/ 8378 w 12510"/>
                      <a:gd name="connsiteY2" fmla="*/ 6782 h 17672"/>
                      <a:gd name="connsiteX3" fmla="*/ 9431 w 12510"/>
                      <a:gd name="connsiteY3" fmla="*/ 368 h 17672"/>
                      <a:gd name="connsiteX4" fmla="*/ 6746 w 12510"/>
                      <a:gd name="connsiteY4" fmla="*/ 0 h 17672"/>
                      <a:gd name="connsiteX5" fmla="*/ 5825 w 12510"/>
                      <a:gd name="connsiteY5" fmla="*/ 1693 h 17672"/>
                      <a:gd name="connsiteX6" fmla="*/ 4377 w 12510"/>
                      <a:gd name="connsiteY6" fmla="*/ 2746 h 17672"/>
                      <a:gd name="connsiteX7" fmla="*/ 4684 w 12510"/>
                      <a:gd name="connsiteY7" fmla="*/ 3422 h 17672"/>
                      <a:gd name="connsiteX8" fmla="*/ 4158 w 12510"/>
                      <a:gd name="connsiteY8" fmla="*/ 4299 h 17672"/>
                      <a:gd name="connsiteX9" fmla="*/ 4772 w 12510"/>
                      <a:gd name="connsiteY9" fmla="*/ 5869 h 17672"/>
                      <a:gd name="connsiteX10" fmla="*/ 3324 w 12510"/>
                      <a:gd name="connsiteY10" fmla="*/ 5255 h 17672"/>
                      <a:gd name="connsiteX11" fmla="*/ 771 w 12510"/>
                      <a:gd name="connsiteY11" fmla="*/ 2421 h 17672"/>
                      <a:gd name="connsiteX12" fmla="*/ 1140 w 12510"/>
                      <a:gd name="connsiteY12" fmla="*/ 4238 h 17672"/>
                      <a:gd name="connsiteX13" fmla="*/ 648 w 12510"/>
                      <a:gd name="connsiteY13" fmla="*/ 7440 h 17672"/>
                      <a:gd name="connsiteX14" fmla="*/ 859 w 12510"/>
                      <a:gd name="connsiteY14" fmla="*/ 8861 h 17672"/>
                      <a:gd name="connsiteX15" fmla="*/ 4465 w 12510"/>
                      <a:gd name="connsiteY15" fmla="*/ 10090 h 17672"/>
                      <a:gd name="connsiteX16" fmla="*/ 4377 w 12510"/>
                      <a:gd name="connsiteY16" fmla="*/ 10967 h 17672"/>
                      <a:gd name="connsiteX17" fmla="*/ 2737 w 12510"/>
                      <a:gd name="connsiteY17" fmla="*/ 12072 h 17672"/>
                      <a:gd name="connsiteX18" fmla="*/ 2342 w 12510"/>
                      <a:gd name="connsiteY18" fmla="*/ 15371 h 17672"/>
                      <a:gd name="connsiteX19" fmla="*/ 1263 w 12510"/>
                      <a:gd name="connsiteY19" fmla="*/ 16907 h 17672"/>
                      <a:gd name="connsiteX20" fmla="*/ 2798 w 12510"/>
                      <a:gd name="connsiteY20" fmla="*/ 17652 h 17672"/>
                      <a:gd name="connsiteX21" fmla="*/ 5018 w 12510"/>
                      <a:gd name="connsiteY21" fmla="*/ 15020 h 17672"/>
                      <a:gd name="connsiteX22" fmla="*/ 5579 w 12510"/>
                      <a:gd name="connsiteY22" fmla="*/ 13906 h 17672"/>
                      <a:gd name="connsiteX23" fmla="*/ 6685 w 12510"/>
                      <a:gd name="connsiteY23" fmla="*/ 11993 h 17672"/>
                      <a:gd name="connsiteX24" fmla="*/ 8536 w 12510"/>
                      <a:gd name="connsiteY24" fmla="*/ 13845 h 17672"/>
                      <a:gd name="connsiteX25" fmla="*/ 9115 w 12510"/>
                      <a:gd name="connsiteY25" fmla="*/ 15169 h 17672"/>
                      <a:gd name="connsiteX26" fmla="*/ 7948 w 12510"/>
                      <a:gd name="connsiteY26" fmla="*/ 16924 h 17672"/>
                      <a:gd name="connsiteX27" fmla="*/ 10352 w 12510"/>
                      <a:gd name="connsiteY27" fmla="*/ 16705 h 17672"/>
                      <a:gd name="connsiteX28" fmla="*/ 10659 w 12510"/>
                      <a:gd name="connsiteY28" fmla="*/ 13134 h 17672"/>
                      <a:gd name="connsiteX29" fmla="*/ 11589 w 12510"/>
                      <a:gd name="connsiteY29" fmla="*/ 6413 h 17672"/>
                      <a:gd name="connsiteX30" fmla="*/ 12510 w 12510"/>
                      <a:gd name="connsiteY30" fmla="*/ 5431 h 17672"/>
                      <a:gd name="connsiteX31" fmla="*/ 12203 w 12510"/>
                      <a:gd name="connsiteY31" fmla="*/ 3457 h 17672"/>
                      <a:gd name="connsiteX32" fmla="*/ 12414 w 12510"/>
                      <a:gd name="connsiteY32" fmla="*/ 2343 h 1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510" h="17672">
                        <a:moveTo>
                          <a:pt x="12387" y="2307"/>
                        </a:moveTo>
                        <a:cubicBezTo>
                          <a:pt x="12387" y="2307"/>
                          <a:pt x="10449" y="2307"/>
                          <a:pt x="9922" y="6229"/>
                        </a:cubicBezTo>
                        <a:cubicBezTo>
                          <a:pt x="9396" y="10151"/>
                          <a:pt x="8106" y="8940"/>
                          <a:pt x="8378" y="6782"/>
                        </a:cubicBezTo>
                        <a:cubicBezTo>
                          <a:pt x="8650" y="4624"/>
                          <a:pt x="10133" y="1141"/>
                          <a:pt x="9431" y="368"/>
                        </a:cubicBezTo>
                        <a:cubicBezTo>
                          <a:pt x="8729" y="-404"/>
                          <a:pt x="7395" y="921"/>
                          <a:pt x="6746" y="0"/>
                        </a:cubicBezTo>
                        <a:cubicBezTo>
                          <a:pt x="6685" y="1421"/>
                          <a:pt x="6193" y="1483"/>
                          <a:pt x="5825" y="1693"/>
                        </a:cubicBezTo>
                        <a:cubicBezTo>
                          <a:pt x="5456" y="1904"/>
                          <a:pt x="4316" y="2158"/>
                          <a:pt x="4377" y="2746"/>
                        </a:cubicBezTo>
                        <a:cubicBezTo>
                          <a:pt x="4439" y="3334"/>
                          <a:pt x="4684" y="2930"/>
                          <a:pt x="4684" y="3422"/>
                        </a:cubicBezTo>
                        <a:cubicBezTo>
                          <a:pt x="4684" y="3913"/>
                          <a:pt x="4158" y="3852"/>
                          <a:pt x="4158" y="4299"/>
                        </a:cubicBezTo>
                        <a:cubicBezTo>
                          <a:pt x="4158" y="4746"/>
                          <a:pt x="4772" y="5317"/>
                          <a:pt x="4772" y="5869"/>
                        </a:cubicBezTo>
                        <a:cubicBezTo>
                          <a:pt x="4772" y="6422"/>
                          <a:pt x="4061" y="6457"/>
                          <a:pt x="3324" y="5255"/>
                        </a:cubicBezTo>
                        <a:cubicBezTo>
                          <a:pt x="2587" y="4053"/>
                          <a:pt x="1263" y="1895"/>
                          <a:pt x="771" y="2421"/>
                        </a:cubicBezTo>
                        <a:cubicBezTo>
                          <a:pt x="280" y="2948"/>
                          <a:pt x="982" y="3834"/>
                          <a:pt x="1140" y="4238"/>
                        </a:cubicBezTo>
                        <a:cubicBezTo>
                          <a:pt x="1298" y="4641"/>
                          <a:pt x="2245" y="6914"/>
                          <a:pt x="648" y="7440"/>
                        </a:cubicBezTo>
                        <a:cubicBezTo>
                          <a:pt x="-1" y="7598"/>
                          <a:pt x="-492" y="8677"/>
                          <a:pt x="859" y="8861"/>
                        </a:cubicBezTo>
                        <a:cubicBezTo>
                          <a:pt x="2210" y="9046"/>
                          <a:pt x="3693" y="9168"/>
                          <a:pt x="4465" y="10090"/>
                        </a:cubicBezTo>
                        <a:cubicBezTo>
                          <a:pt x="5237" y="11011"/>
                          <a:pt x="4895" y="10704"/>
                          <a:pt x="4377" y="10967"/>
                        </a:cubicBezTo>
                        <a:cubicBezTo>
                          <a:pt x="3860" y="11230"/>
                          <a:pt x="2737" y="11704"/>
                          <a:pt x="2737" y="12072"/>
                        </a:cubicBezTo>
                        <a:cubicBezTo>
                          <a:pt x="2737" y="12441"/>
                          <a:pt x="2956" y="14538"/>
                          <a:pt x="2342" y="15371"/>
                        </a:cubicBezTo>
                        <a:cubicBezTo>
                          <a:pt x="2023" y="15911"/>
                          <a:pt x="1663" y="16424"/>
                          <a:pt x="1263" y="16907"/>
                        </a:cubicBezTo>
                        <a:cubicBezTo>
                          <a:pt x="1564" y="17457"/>
                          <a:pt x="2179" y="17756"/>
                          <a:pt x="2798" y="17652"/>
                        </a:cubicBezTo>
                        <a:cubicBezTo>
                          <a:pt x="3114" y="16389"/>
                          <a:pt x="4342" y="14880"/>
                          <a:pt x="5018" y="15020"/>
                        </a:cubicBezTo>
                        <a:cubicBezTo>
                          <a:pt x="5390" y="14775"/>
                          <a:pt x="5603" y="14351"/>
                          <a:pt x="5579" y="13906"/>
                        </a:cubicBezTo>
                        <a:cubicBezTo>
                          <a:pt x="5579" y="13073"/>
                          <a:pt x="6035" y="11993"/>
                          <a:pt x="6685" y="11993"/>
                        </a:cubicBezTo>
                        <a:cubicBezTo>
                          <a:pt x="7334" y="11993"/>
                          <a:pt x="7948" y="13845"/>
                          <a:pt x="8536" y="13845"/>
                        </a:cubicBezTo>
                        <a:cubicBezTo>
                          <a:pt x="9124" y="13845"/>
                          <a:pt x="9676" y="14678"/>
                          <a:pt x="9115" y="15169"/>
                        </a:cubicBezTo>
                        <a:cubicBezTo>
                          <a:pt x="8553" y="15661"/>
                          <a:pt x="7272" y="16284"/>
                          <a:pt x="7948" y="16924"/>
                        </a:cubicBezTo>
                        <a:cubicBezTo>
                          <a:pt x="8624" y="17565"/>
                          <a:pt x="9150" y="17600"/>
                          <a:pt x="10352" y="16705"/>
                        </a:cubicBezTo>
                        <a:cubicBezTo>
                          <a:pt x="11554" y="15810"/>
                          <a:pt x="10659" y="15012"/>
                          <a:pt x="10659" y="13134"/>
                        </a:cubicBezTo>
                        <a:cubicBezTo>
                          <a:pt x="10746" y="10869"/>
                          <a:pt x="11057" y="8617"/>
                          <a:pt x="11589" y="6413"/>
                        </a:cubicBezTo>
                        <a:cubicBezTo>
                          <a:pt x="12142" y="6536"/>
                          <a:pt x="12510" y="5861"/>
                          <a:pt x="12510" y="5431"/>
                        </a:cubicBezTo>
                        <a:cubicBezTo>
                          <a:pt x="12359" y="4782"/>
                          <a:pt x="12256" y="4122"/>
                          <a:pt x="12203" y="3457"/>
                        </a:cubicBezTo>
                        <a:cubicBezTo>
                          <a:pt x="12203" y="2378"/>
                          <a:pt x="12414" y="2343"/>
                          <a:pt x="12414" y="23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8" name="Freeform 97">
                    <a:extLst>
                      <a:ext uri="{FF2B5EF4-FFF2-40B4-BE49-F238E27FC236}">
                        <a16:creationId xmlns:a16="http://schemas.microsoft.com/office/drawing/2014/main" id="{3BD97718-A431-7358-C0C5-38A6DBF27C19}"/>
                      </a:ext>
                    </a:extLst>
                  </p:cNvPr>
                  <p:cNvSpPr/>
                  <p:nvPr/>
                </p:nvSpPr>
                <p:spPr>
                  <a:xfrm>
                    <a:off x="1819360" y="1421850"/>
                    <a:ext cx="3865" cy="16038"/>
                  </a:xfrm>
                  <a:custGeom>
                    <a:avLst/>
                    <a:gdLst>
                      <a:gd name="connsiteX0" fmla="*/ 3429 w 3865"/>
                      <a:gd name="connsiteY0" fmla="*/ 2080 h 16038"/>
                      <a:gd name="connsiteX1" fmla="*/ 3491 w 3865"/>
                      <a:gd name="connsiteY1" fmla="*/ 18 h 16038"/>
                      <a:gd name="connsiteX2" fmla="*/ 1455 w 3865"/>
                      <a:gd name="connsiteY2" fmla="*/ 1123 h 16038"/>
                      <a:gd name="connsiteX3" fmla="*/ 1701 w 3865"/>
                      <a:gd name="connsiteY3" fmla="*/ 2422 h 16038"/>
                      <a:gd name="connsiteX4" fmla="*/ 1982 w 3865"/>
                      <a:gd name="connsiteY4" fmla="*/ 3685 h 16038"/>
                      <a:gd name="connsiteX5" fmla="*/ 622 w 3865"/>
                      <a:gd name="connsiteY5" fmla="*/ 3808 h 16038"/>
                      <a:gd name="connsiteX6" fmla="*/ 8 w 3865"/>
                      <a:gd name="connsiteY6" fmla="*/ 8985 h 16038"/>
                      <a:gd name="connsiteX7" fmla="*/ 780 w 3865"/>
                      <a:gd name="connsiteY7" fmla="*/ 7905 h 16038"/>
                      <a:gd name="connsiteX8" fmla="*/ 841 w 3865"/>
                      <a:gd name="connsiteY8" fmla="*/ 10125 h 16038"/>
                      <a:gd name="connsiteX9" fmla="*/ 1455 w 3865"/>
                      <a:gd name="connsiteY9" fmla="*/ 11669 h 16038"/>
                      <a:gd name="connsiteX10" fmla="*/ 2166 w 3865"/>
                      <a:gd name="connsiteY10" fmla="*/ 13880 h 16038"/>
                      <a:gd name="connsiteX11" fmla="*/ 2657 w 3865"/>
                      <a:gd name="connsiteY11" fmla="*/ 16038 h 16038"/>
                      <a:gd name="connsiteX12" fmla="*/ 2815 w 3865"/>
                      <a:gd name="connsiteY12" fmla="*/ 14284 h 16038"/>
                      <a:gd name="connsiteX13" fmla="*/ 2350 w 3865"/>
                      <a:gd name="connsiteY13" fmla="*/ 11696 h 16038"/>
                      <a:gd name="connsiteX14" fmla="*/ 2815 w 3865"/>
                      <a:gd name="connsiteY14" fmla="*/ 11634 h 16038"/>
                      <a:gd name="connsiteX15" fmla="*/ 2657 w 3865"/>
                      <a:gd name="connsiteY15" fmla="*/ 10581 h 16038"/>
                      <a:gd name="connsiteX16" fmla="*/ 2815 w 3865"/>
                      <a:gd name="connsiteY16" fmla="*/ 7993 h 16038"/>
                      <a:gd name="connsiteX17" fmla="*/ 3693 w 3865"/>
                      <a:gd name="connsiteY17" fmla="*/ 9537 h 16038"/>
                      <a:gd name="connsiteX18" fmla="*/ 3263 w 3865"/>
                      <a:gd name="connsiteY18" fmla="*/ 3834 h 16038"/>
                      <a:gd name="connsiteX19" fmla="*/ 3447 w 3865"/>
                      <a:gd name="connsiteY19" fmla="*/ 2080 h 16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65" h="16038">
                        <a:moveTo>
                          <a:pt x="3429" y="2080"/>
                        </a:moveTo>
                        <a:cubicBezTo>
                          <a:pt x="3736" y="1650"/>
                          <a:pt x="3675" y="-201"/>
                          <a:pt x="3491" y="18"/>
                        </a:cubicBezTo>
                        <a:cubicBezTo>
                          <a:pt x="2849" y="451"/>
                          <a:pt x="2168" y="821"/>
                          <a:pt x="1455" y="1123"/>
                        </a:cubicBezTo>
                        <a:cubicBezTo>
                          <a:pt x="780" y="1431"/>
                          <a:pt x="1271" y="1834"/>
                          <a:pt x="1701" y="2422"/>
                        </a:cubicBezTo>
                        <a:cubicBezTo>
                          <a:pt x="1977" y="2781"/>
                          <a:pt x="2080" y="3243"/>
                          <a:pt x="1982" y="3685"/>
                        </a:cubicBezTo>
                        <a:cubicBezTo>
                          <a:pt x="1533" y="3769"/>
                          <a:pt x="1078" y="3809"/>
                          <a:pt x="622" y="3808"/>
                        </a:cubicBezTo>
                        <a:cubicBezTo>
                          <a:pt x="-115" y="3808"/>
                          <a:pt x="8" y="8985"/>
                          <a:pt x="8" y="8985"/>
                        </a:cubicBezTo>
                        <a:cubicBezTo>
                          <a:pt x="229" y="8600"/>
                          <a:pt x="487" y="8239"/>
                          <a:pt x="780" y="7905"/>
                        </a:cubicBezTo>
                        <a:cubicBezTo>
                          <a:pt x="1332" y="7195"/>
                          <a:pt x="903" y="8923"/>
                          <a:pt x="841" y="10125"/>
                        </a:cubicBezTo>
                        <a:cubicBezTo>
                          <a:pt x="780" y="11327"/>
                          <a:pt x="1025" y="11669"/>
                          <a:pt x="1455" y="11669"/>
                        </a:cubicBezTo>
                        <a:cubicBezTo>
                          <a:pt x="1885" y="11669"/>
                          <a:pt x="2043" y="13117"/>
                          <a:pt x="2166" y="13880"/>
                        </a:cubicBezTo>
                        <a:cubicBezTo>
                          <a:pt x="2289" y="14643"/>
                          <a:pt x="2473" y="16038"/>
                          <a:pt x="2657" y="16038"/>
                        </a:cubicBezTo>
                        <a:cubicBezTo>
                          <a:pt x="2842" y="16038"/>
                          <a:pt x="2754" y="14714"/>
                          <a:pt x="2815" y="14284"/>
                        </a:cubicBezTo>
                        <a:cubicBezTo>
                          <a:pt x="2724" y="13411"/>
                          <a:pt x="2569" y="12546"/>
                          <a:pt x="2350" y="11696"/>
                        </a:cubicBezTo>
                        <a:lnTo>
                          <a:pt x="2815" y="11634"/>
                        </a:lnTo>
                        <a:cubicBezTo>
                          <a:pt x="2815" y="11634"/>
                          <a:pt x="2877" y="11503"/>
                          <a:pt x="2657" y="10581"/>
                        </a:cubicBezTo>
                        <a:cubicBezTo>
                          <a:pt x="2043" y="7712"/>
                          <a:pt x="2596" y="8116"/>
                          <a:pt x="2815" y="7993"/>
                        </a:cubicBezTo>
                        <a:cubicBezTo>
                          <a:pt x="3035" y="7870"/>
                          <a:pt x="3061" y="7686"/>
                          <a:pt x="3693" y="9537"/>
                        </a:cubicBezTo>
                        <a:cubicBezTo>
                          <a:pt x="4158" y="5221"/>
                          <a:pt x="3570" y="4168"/>
                          <a:pt x="3263" y="3834"/>
                        </a:cubicBezTo>
                        <a:cubicBezTo>
                          <a:pt x="2956" y="3501"/>
                          <a:pt x="3140" y="2510"/>
                          <a:pt x="3447" y="208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9" name="Freeform 98">
                    <a:extLst>
                      <a:ext uri="{FF2B5EF4-FFF2-40B4-BE49-F238E27FC236}">
                        <a16:creationId xmlns:a16="http://schemas.microsoft.com/office/drawing/2014/main" id="{6F2A8167-1938-EB68-7D24-2FB0A13698C1}"/>
                      </a:ext>
                    </a:extLst>
                  </p:cNvPr>
                  <p:cNvSpPr/>
                  <p:nvPr/>
                </p:nvSpPr>
                <p:spPr>
                  <a:xfrm>
                    <a:off x="1809524" y="1421850"/>
                    <a:ext cx="3850" cy="16099"/>
                  </a:xfrm>
                  <a:custGeom>
                    <a:avLst/>
                    <a:gdLst>
                      <a:gd name="connsiteX0" fmla="*/ 3220 w 3850"/>
                      <a:gd name="connsiteY0" fmla="*/ 3834 h 16099"/>
                      <a:gd name="connsiteX1" fmla="*/ 1895 w 3850"/>
                      <a:gd name="connsiteY1" fmla="*/ 3712 h 16099"/>
                      <a:gd name="connsiteX2" fmla="*/ 2141 w 3850"/>
                      <a:gd name="connsiteY2" fmla="*/ 2422 h 16099"/>
                      <a:gd name="connsiteX3" fmla="*/ 2386 w 3850"/>
                      <a:gd name="connsiteY3" fmla="*/ 1159 h 16099"/>
                      <a:gd name="connsiteX4" fmla="*/ 351 w 3850"/>
                      <a:gd name="connsiteY4" fmla="*/ 18 h 16099"/>
                      <a:gd name="connsiteX5" fmla="*/ 412 w 3850"/>
                      <a:gd name="connsiteY5" fmla="*/ 2115 h 16099"/>
                      <a:gd name="connsiteX6" fmla="*/ 596 w 3850"/>
                      <a:gd name="connsiteY6" fmla="*/ 3870 h 16099"/>
                      <a:gd name="connsiteX7" fmla="*/ 167 w 3850"/>
                      <a:gd name="connsiteY7" fmla="*/ 9546 h 16099"/>
                      <a:gd name="connsiteX8" fmla="*/ 1044 w 3850"/>
                      <a:gd name="connsiteY8" fmla="*/ 8002 h 16099"/>
                      <a:gd name="connsiteX9" fmla="*/ 1193 w 3850"/>
                      <a:gd name="connsiteY9" fmla="*/ 10634 h 16099"/>
                      <a:gd name="connsiteX10" fmla="*/ 1044 w 3850"/>
                      <a:gd name="connsiteY10" fmla="*/ 11643 h 16099"/>
                      <a:gd name="connsiteX11" fmla="*/ 1500 w 3850"/>
                      <a:gd name="connsiteY11" fmla="*/ 11713 h 16099"/>
                      <a:gd name="connsiteX12" fmla="*/ 1070 w 3850"/>
                      <a:gd name="connsiteY12" fmla="*/ 14345 h 16099"/>
                      <a:gd name="connsiteX13" fmla="*/ 1193 w 3850"/>
                      <a:gd name="connsiteY13" fmla="*/ 16100 h 16099"/>
                      <a:gd name="connsiteX14" fmla="*/ 1684 w 3850"/>
                      <a:gd name="connsiteY14" fmla="*/ 13942 h 16099"/>
                      <a:gd name="connsiteX15" fmla="*/ 2395 w 3850"/>
                      <a:gd name="connsiteY15" fmla="*/ 11687 h 16099"/>
                      <a:gd name="connsiteX16" fmla="*/ 3009 w 3850"/>
                      <a:gd name="connsiteY16" fmla="*/ 10151 h 16099"/>
                      <a:gd name="connsiteX17" fmla="*/ 3106 w 3850"/>
                      <a:gd name="connsiteY17" fmla="*/ 7958 h 16099"/>
                      <a:gd name="connsiteX18" fmla="*/ 3843 w 3850"/>
                      <a:gd name="connsiteY18" fmla="*/ 9011 h 16099"/>
                      <a:gd name="connsiteX19" fmla="*/ 3228 w 3850"/>
                      <a:gd name="connsiteY19" fmla="*/ 3861 h 16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50" h="16099">
                        <a:moveTo>
                          <a:pt x="3220" y="3834"/>
                        </a:moveTo>
                        <a:cubicBezTo>
                          <a:pt x="2775" y="3837"/>
                          <a:pt x="2331" y="3796"/>
                          <a:pt x="1895" y="3712"/>
                        </a:cubicBezTo>
                        <a:cubicBezTo>
                          <a:pt x="1775" y="3267"/>
                          <a:pt x="1865" y="2791"/>
                          <a:pt x="2141" y="2422"/>
                        </a:cubicBezTo>
                        <a:cubicBezTo>
                          <a:pt x="2570" y="1834"/>
                          <a:pt x="3062" y="1492"/>
                          <a:pt x="2386" y="1159"/>
                        </a:cubicBezTo>
                        <a:cubicBezTo>
                          <a:pt x="1672" y="847"/>
                          <a:pt x="989" y="465"/>
                          <a:pt x="351" y="18"/>
                        </a:cubicBezTo>
                        <a:cubicBezTo>
                          <a:pt x="167" y="-201"/>
                          <a:pt x="105" y="1650"/>
                          <a:pt x="412" y="2115"/>
                        </a:cubicBezTo>
                        <a:cubicBezTo>
                          <a:pt x="719" y="2580"/>
                          <a:pt x="912" y="3589"/>
                          <a:pt x="596" y="3870"/>
                        </a:cubicBezTo>
                        <a:cubicBezTo>
                          <a:pt x="281" y="4150"/>
                          <a:pt x="-281" y="5256"/>
                          <a:pt x="167" y="9546"/>
                        </a:cubicBezTo>
                        <a:cubicBezTo>
                          <a:pt x="781" y="7695"/>
                          <a:pt x="842" y="7879"/>
                          <a:pt x="1044" y="8002"/>
                        </a:cubicBezTo>
                        <a:cubicBezTo>
                          <a:pt x="1246" y="8125"/>
                          <a:pt x="1807" y="7756"/>
                          <a:pt x="1193" y="10634"/>
                        </a:cubicBezTo>
                        <a:cubicBezTo>
                          <a:pt x="982" y="11511"/>
                          <a:pt x="1044" y="11643"/>
                          <a:pt x="1044" y="11643"/>
                        </a:cubicBezTo>
                        <a:lnTo>
                          <a:pt x="1500" y="11713"/>
                        </a:lnTo>
                        <a:cubicBezTo>
                          <a:pt x="1297" y="12579"/>
                          <a:pt x="1153" y="13459"/>
                          <a:pt x="1070" y="14345"/>
                        </a:cubicBezTo>
                        <a:cubicBezTo>
                          <a:pt x="1132" y="14714"/>
                          <a:pt x="982" y="16100"/>
                          <a:pt x="1193" y="16100"/>
                        </a:cubicBezTo>
                        <a:cubicBezTo>
                          <a:pt x="1404" y="16100"/>
                          <a:pt x="1562" y="14679"/>
                          <a:pt x="1684" y="13942"/>
                        </a:cubicBezTo>
                        <a:cubicBezTo>
                          <a:pt x="1807" y="13205"/>
                          <a:pt x="1965" y="11687"/>
                          <a:pt x="2395" y="11687"/>
                        </a:cubicBezTo>
                        <a:cubicBezTo>
                          <a:pt x="2825" y="11687"/>
                          <a:pt x="3106" y="11380"/>
                          <a:pt x="3009" y="10151"/>
                        </a:cubicBezTo>
                        <a:cubicBezTo>
                          <a:pt x="2913" y="8923"/>
                          <a:pt x="2518" y="7256"/>
                          <a:pt x="3106" y="7958"/>
                        </a:cubicBezTo>
                        <a:cubicBezTo>
                          <a:pt x="3385" y="8284"/>
                          <a:pt x="3631" y="8637"/>
                          <a:pt x="3843" y="9011"/>
                        </a:cubicBezTo>
                        <a:cubicBezTo>
                          <a:pt x="3843" y="9011"/>
                          <a:pt x="3965" y="3861"/>
                          <a:pt x="3228" y="386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0" name="Freeform 99">
                    <a:extLst>
                      <a:ext uri="{FF2B5EF4-FFF2-40B4-BE49-F238E27FC236}">
                        <a16:creationId xmlns:a16="http://schemas.microsoft.com/office/drawing/2014/main" id="{72CCC4D9-3E0D-39F2-C188-13C582471A44}"/>
                      </a:ext>
                    </a:extLst>
                  </p:cNvPr>
                  <p:cNvSpPr/>
                  <p:nvPr/>
                </p:nvSpPr>
                <p:spPr>
                  <a:xfrm>
                    <a:off x="1759827" y="1431440"/>
                    <a:ext cx="12470" cy="17767"/>
                  </a:xfrm>
                  <a:custGeom>
                    <a:avLst/>
                    <a:gdLst>
                      <a:gd name="connsiteX0" fmla="*/ 12418 w 12470"/>
                      <a:gd name="connsiteY0" fmla="*/ 2307 h 17767"/>
                      <a:gd name="connsiteX1" fmla="*/ 9953 w 12470"/>
                      <a:gd name="connsiteY1" fmla="*/ 6220 h 17767"/>
                      <a:gd name="connsiteX2" fmla="*/ 8417 w 12470"/>
                      <a:gd name="connsiteY2" fmla="*/ 6835 h 17767"/>
                      <a:gd name="connsiteX3" fmla="*/ 9461 w 12470"/>
                      <a:gd name="connsiteY3" fmla="*/ 395 h 17767"/>
                      <a:gd name="connsiteX4" fmla="*/ 6750 w 12470"/>
                      <a:gd name="connsiteY4" fmla="*/ 0 h 17767"/>
                      <a:gd name="connsiteX5" fmla="*/ 5829 w 12470"/>
                      <a:gd name="connsiteY5" fmla="*/ 1755 h 17767"/>
                      <a:gd name="connsiteX6" fmla="*/ 4408 w 12470"/>
                      <a:gd name="connsiteY6" fmla="*/ 2808 h 17767"/>
                      <a:gd name="connsiteX7" fmla="*/ 4654 w 12470"/>
                      <a:gd name="connsiteY7" fmla="*/ 3483 h 17767"/>
                      <a:gd name="connsiteX8" fmla="*/ 4162 w 12470"/>
                      <a:gd name="connsiteY8" fmla="*/ 4360 h 17767"/>
                      <a:gd name="connsiteX9" fmla="*/ 4776 w 12470"/>
                      <a:gd name="connsiteY9" fmla="*/ 5966 h 17767"/>
                      <a:gd name="connsiteX10" fmla="*/ 3329 w 12470"/>
                      <a:gd name="connsiteY10" fmla="*/ 5352 h 17767"/>
                      <a:gd name="connsiteX11" fmla="*/ 767 w 12470"/>
                      <a:gd name="connsiteY11" fmla="*/ 2518 h 17767"/>
                      <a:gd name="connsiteX12" fmla="*/ 1144 w 12470"/>
                      <a:gd name="connsiteY12" fmla="*/ 4334 h 17767"/>
                      <a:gd name="connsiteX13" fmla="*/ 644 w 12470"/>
                      <a:gd name="connsiteY13" fmla="*/ 7536 h 17767"/>
                      <a:gd name="connsiteX14" fmla="*/ 863 w 12470"/>
                      <a:gd name="connsiteY14" fmla="*/ 8984 h 17767"/>
                      <a:gd name="connsiteX15" fmla="*/ 4469 w 12470"/>
                      <a:gd name="connsiteY15" fmla="*/ 10186 h 17767"/>
                      <a:gd name="connsiteX16" fmla="*/ 4408 w 12470"/>
                      <a:gd name="connsiteY16" fmla="*/ 11063 h 17767"/>
                      <a:gd name="connsiteX17" fmla="*/ 2741 w 12470"/>
                      <a:gd name="connsiteY17" fmla="*/ 12169 h 17767"/>
                      <a:gd name="connsiteX18" fmla="*/ 2346 w 12470"/>
                      <a:gd name="connsiteY18" fmla="*/ 15494 h 17767"/>
                      <a:gd name="connsiteX19" fmla="*/ 1267 w 12470"/>
                      <a:gd name="connsiteY19" fmla="*/ 17038 h 17767"/>
                      <a:gd name="connsiteX20" fmla="*/ 2802 w 12470"/>
                      <a:gd name="connsiteY20" fmla="*/ 17749 h 17767"/>
                      <a:gd name="connsiteX21" fmla="*/ 5057 w 12470"/>
                      <a:gd name="connsiteY21" fmla="*/ 15117 h 17767"/>
                      <a:gd name="connsiteX22" fmla="*/ 5575 w 12470"/>
                      <a:gd name="connsiteY22" fmla="*/ 14003 h 17767"/>
                      <a:gd name="connsiteX23" fmla="*/ 6689 w 12470"/>
                      <a:gd name="connsiteY23" fmla="*/ 12064 h 17767"/>
                      <a:gd name="connsiteX24" fmla="*/ 8567 w 12470"/>
                      <a:gd name="connsiteY24" fmla="*/ 13941 h 17767"/>
                      <a:gd name="connsiteX25" fmla="*/ 9350 w 12470"/>
                      <a:gd name="connsiteY25" fmla="*/ 14754 h 17767"/>
                      <a:gd name="connsiteX26" fmla="*/ 9119 w 12470"/>
                      <a:gd name="connsiteY26" fmla="*/ 15301 h 17767"/>
                      <a:gd name="connsiteX27" fmla="*/ 7952 w 12470"/>
                      <a:gd name="connsiteY27" fmla="*/ 16994 h 17767"/>
                      <a:gd name="connsiteX28" fmla="*/ 10383 w 12470"/>
                      <a:gd name="connsiteY28" fmla="*/ 16784 h 17767"/>
                      <a:gd name="connsiteX29" fmla="*/ 10663 w 12470"/>
                      <a:gd name="connsiteY29" fmla="*/ 13204 h 17767"/>
                      <a:gd name="connsiteX30" fmla="*/ 11541 w 12470"/>
                      <a:gd name="connsiteY30" fmla="*/ 6519 h 17767"/>
                      <a:gd name="connsiteX31" fmla="*/ 12471 w 12470"/>
                      <a:gd name="connsiteY31" fmla="*/ 5501 h 17767"/>
                      <a:gd name="connsiteX32" fmla="*/ 12164 w 12470"/>
                      <a:gd name="connsiteY32" fmla="*/ 3527 h 17767"/>
                      <a:gd name="connsiteX33" fmla="*/ 12418 w 12470"/>
                      <a:gd name="connsiteY33" fmla="*/ 2307 h 17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70" h="17767">
                        <a:moveTo>
                          <a:pt x="12418" y="2307"/>
                        </a:moveTo>
                        <a:cubicBezTo>
                          <a:pt x="12418" y="2307"/>
                          <a:pt x="10479" y="2307"/>
                          <a:pt x="9953" y="6220"/>
                        </a:cubicBezTo>
                        <a:cubicBezTo>
                          <a:pt x="9426" y="10133"/>
                          <a:pt x="8110" y="8993"/>
                          <a:pt x="8417" y="6835"/>
                        </a:cubicBezTo>
                        <a:cubicBezTo>
                          <a:pt x="8725" y="4676"/>
                          <a:pt x="10172" y="1167"/>
                          <a:pt x="9461" y="395"/>
                        </a:cubicBezTo>
                        <a:cubicBezTo>
                          <a:pt x="8751" y="-377"/>
                          <a:pt x="7400" y="956"/>
                          <a:pt x="6750" y="0"/>
                        </a:cubicBezTo>
                        <a:cubicBezTo>
                          <a:pt x="6689" y="1448"/>
                          <a:pt x="6198" y="1509"/>
                          <a:pt x="5829" y="1755"/>
                        </a:cubicBezTo>
                        <a:cubicBezTo>
                          <a:pt x="5461" y="2000"/>
                          <a:pt x="4347" y="2193"/>
                          <a:pt x="4408" y="2808"/>
                        </a:cubicBezTo>
                        <a:cubicBezTo>
                          <a:pt x="4469" y="3422"/>
                          <a:pt x="4654" y="2992"/>
                          <a:pt x="4654" y="3483"/>
                        </a:cubicBezTo>
                        <a:cubicBezTo>
                          <a:pt x="4654" y="3974"/>
                          <a:pt x="4162" y="3913"/>
                          <a:pt x="4162" y="4360"/>
                        </a:cubicBezTo>
                        <a:cubicBezTo>
                          <a:pt x="4162" y="4808"/>
                          <a:pt x="4776" y="5413"/>
                          <a:pt x="4776" y="5966"/>
                        </a:cubicBezTo>
                        <a:cubicBezTo>
                          <a:pt x="4776" y="6519"/>
                          <a:pt x="4066" y="6554"/>
                          <a:pt x="3329" y="5352"/>
                        </a:cubicBezTo>
                        <a:cubicBezTo>
                          <a:pt x="2592" y="4150"/>
                          <a:pt x="1267" y="1992"/>
                          <a:pt x="767" y="2518"/>
                        </a:cubicBezTo>
                        <a:cubicBezTo>
                          <a:pt x="267" y="3044"/>
                          <a:pt x="986" y="3931"/>
                          <a:pt x="1144" y="4334"/>
                        </a:cubicBezTo>
                        <a:cubicBezTo>
                          <a:pt x="1302" y="4738"/>
                          <a:pt x="2250" y="7045"/>
                          <a:pt x="644" y="7536"/>
                        </a:cubicBezTo>
                        <a:cubicBezTo>
                          <a:pt x="4" y="7694"/>
                          <a:pt x="-496" y="8774"/>
                          <a:pt x="863" y="8984"/>
                        </a:cubicBezTo>
                        <a:cubicBezTo>
                          <a:pt x="2223" y="9195"/>
                          <a:pt x="3697" y="9230"/>
                          <a:pt x="4469" y="10186"/>
                        </a:cubicBezTo>
                        <a:cubicBezTo>
                          <a:pt x="5241" y="11142"/>
                          <a:pt x="4899" y="10809"/>
                          <a:pt x="4408" y="11063"/>
                        </a:cubicBezTo>
                        <a:cubicBezTo>
                          <a:pt x="3917" y="11318"/>
                          <a:pt x="2741" y="11800"/>
                          <a:pt x="2741" y="12169"/>
                        </a:cubicBezTo>
                        <a:cubicBezTo>
                          <a:pt x="2741" y="12537"/>
                          <a:pt x="2960" y="14634"/>
                          <a:pt x="2346" y="15494"/>
                        </a:cubicBezTo>
                        <a:cubicBezTo>
                          <a:pt x="1732" y="16354"/>
                          <a:pt x="1662" y="16731"/>
                          <a:pt x="1267" y="17038"/>
                        </a:cubicBezTo>
                        <a:cubicBezTo>
                          <a:pt x="1587" y="17565"/>
                          <a:pt x="2193" y="17845"/>
                          <a:pt x="2802" y="17749"/>
                        </a:cubicBezTo>
                        <a:cubicBezTo>
                          <a:pt x="3109" y="16485"/>
                          <a:pt x="4347" y="14976"/>
                          <a:pt x="5057" y="15117"/>
                        </a:cubicBezTo>
                        <a:cubicBezTo>
                          <a:pt x="5408" y="14858"/>
                          <a:pt x="5603" y="14438"/>
                          <a:pt x="5575" y="14003"/>
                        </a:cubicBezTo>
                        <a:cubicBezTo>
                          <a:pt x="5575" y="13204"/>
                          <a:pt x="6040" y="12064"/>
                          <a:pt x="6689" y="12064"/>
                        </a:cubicBezTo>
                        <a:cubicBezTo>
                          <a:pt x="7338" y="12064"/>
                          <a:pt x="7952" y="13941"/>
                          <a:pt x="8567" y="13941"/>
                        </a:cubicBezTo>
                        <a:cubicBezTo>
                          <a:pt x="9007" y="13949"/>
                          <a:pt x="9358" y="14313"/>
                          <a:pt x="9350" y="14754"/>
                        </a:cubicBezTo>
                        <a:cubicBezTo>
                          <a:pt x="9347" y="14959"/>
                          <a:pt x="9264" y="15155"/>
                          <a:pt x="9119" y="15301"/>
                        </a:cubicBezTo>
                        <a:cubicBezTo>
                          <a:pt x="8567" y="15792"/>
                          <a:pt x="7277" y="16380"/>
                          <a:pt x="7952" y="16994"/>
                        </a:cubicBezTo>
                        <a:cubicBezTo>
                          <a:pt x="8628" y="17608"/>
                          <a:pt x="9181" y="17670"/>
                          <a:pt x="10383" y="16784"/>
                        </a:cubicBezTo>
                        <a:cubicBezTo>
                          <a:pt x="11585" y="15898"/>
                          <a:pt x="10663" y="15082"/>
                          <a:pt x="10663" y="13204"/>
                        </a:cubicBezTo>
                        <a:cubicBezTo>
                          <a:pt x="10756" y="10954"/>
                          <a:pt x="11049" y="8717"/>
                          <a:pt x="11541" y="6519"/>
                        </a:cubicBezTo>
                        <a:cubicBezTo>
                          <a:pt x="12102" y="6606"/>
                          <a:pt x="12471" y="5931"/>
                          <a:pt x="12471" y="5501"/>
                        </a:cubicBezTo>
                        <a:cubicBezTo>
                          <a:pt x="12319" y="4852"/>
                          <a:pt x="12216" y="4192"/>
                          <a:pt x="12164" y="3527"/>
                        </a:cubicBezTo>
                        <a:cubicBezTo>
                          <a:pt x="12208" y="2351"/>
                          <a:pt x="12418" y="2307"/>
                          <a:pt x="12418" y="230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1" name="Freeform 100">
                    <a:extLst>
                      <a:ext uri="{FF2B5EF4-FFF2-40B4-BE49-F238E27FC236}">
                        <a16:creationId xmlns:a16="http://schemas.microsoft.com/office/drawing/2014/main" id="{DA593706-7827-51D6-578B-D2A439D02979}"/>
                      </a:ext>
                    </a:extLst>
                  </p:cNvPr>
                  <p:cNvSpPr/>
                  <p:nvPr/>
                </p:nvSpPr>
                <p:spPr>
                  <a:xfrm>
                    <a:off x="1776562" y="1410559"/>
                    <a:ext cx="12466" cy="17768"/>
                  </a:xfrm>
                  <a:custGeom>
                    <a:avLst/>
                    <a:gdLst>
                      <a:gd name="connsiteX0" fmla="*/ 12414 w 12466"/>
                      <a:gd name="connsiteY0" fmla="*/ 2307 h 17768"/>
                      <a:gd name="connsiteX1" fmla="*/ 9949 w 12466"/>
                      <a:gd name="connsiteY1" fmla="*/ 6256 h 17768"/>
                      <a:gd name="connsiteX2" fmla="*/ 8413 w 12466"/>
                      <a:gd name="connsiteY2" fmla="*/ 6808 h 17768"/>
                      <a:gd name="connsiteX3" fmla="*/ 9458 w 12466"/>
                      <a:gd name="connsiteY3" fmla="*/ 395 h 17768"/>
                      <a:gd name="connsiteX4" fmla="*/ 6746 w 12466"/>
                      <a:gd name="connsiteY4" fmla="*/ 0 h 17768"/>
                      <a:gd name="connsiteX5" fmla="*/ 5816 w 12466"/>
                      <a:gd name="connsiteY5" fmla="*/ 1755 h 17768"/>
                      <a:gd name="connsiteX6" fmla="*/ 4404 w 12466"/>
                      <a:gd name="connsiteY6" fmla="*/ 2808 h 17768"/>
                      <a:gd name="connsiteX7" fmla="*/ 4676 w 12466"/>
                      <a:gd name="connsiteY7" fmla="*/ 3483 h 17768"/>
                      <a:gd name="connsiteX8" fmla="*/ 4158 w 12466"/>
                      <a:gd name="connsiteY8" fmla="*/ 4360 h 17768"/>
                      <a:gd name="connsiteX9" fmla="*/ 4772 w 12466"/>
                      <a:gd name="connsiteY9" fmla="*/ 5966 h 17768"/>
                      <a:gd name="connsiteX10" fmla="*/ 3351 w 12466"/>
                      <a:gd name="connsiteY10" fmla="*/ 5352 h 17768"/>
                      <a:gd name="connsiteX11" fmla="*/ 763 w 12466"/>
                      <a:gd name="connsiteY11" fmla="*/ 2483 h 17768"/>
                      <a:gd name="connsiteX12" fmla="*/ 1140 w 12466"/>
                      <a:gd name="connsiteY12" fmla="*/ 4334 h 17768"/>
                      <a:gd name="connsiteX13" fmla="*/ 640 w 12466"/>
                      <a:gd name="connsiteY13" fmla="*/ 7536 h 17768"/>
                      <a:gd name="connsiteX14" fmla="*/ 886 w 12466"/>
                      <a:gd name="connsiteY14" fmla="*/ 8958 h 17768"/>
                      <a:gd name="connsiteX15" fmla="*/ 4465 w 12466"/>
                      <a:gd name="connsiteY15" fmla="*/ 10186 h 17768"/>
                      <a:gd name="connsiteX16" fmla="*/ 4404 w 12466"/>
                      <a:gd name="connsiteY16" fmla="*/ 11063 h 17768"/>
                      <a:gd name="connsiteX17" fmla="*/ 2737 w 12466"/>
                      <a:gd name="connsiteY17" fmla="*/ 12169 h 17768"/>
                      <a:gd name="connsiteX18" fmla="*/ 2342 w 12466"/>
                      <a:gd name="connsiteY18" fmla="*/ 15468 h 17768"/>
                      <a:gd name="connsiteX19" fmla="*/ 1263 w 12466"/>
                      <a:gd name="connsiteY19" fmla="*/ 17012 h 17768"/>
                      <a:gd name="connsiteX20" fmla="*/ 2798 w 12466"/>
                      <a:gd name="connsiteY20" fmla="*/ 17749 h 17768"/>
                      <a:gd name="connsiteX21" fmla="*/ 5018 w 12466"/>
                      <a:gd name="connsiteY21" fmla="*/ 15117 h 17768"/>
                      <a:gd name="connsiteX22" fmla="*/ 5571 w 12466"/>
                      <a:gd name="connsiteY22" fmla="*/ 14003 h 17768"/>
                      <a:gd name="connsiteX23" fmla="*/ 6685 w 12466"/>
                      <a:gd name="connsiteY23" fmla="*/ 12064 h 17768"/>
                      <a:gd name="connsiteX24" fmla="*/ 8563 w 12466"/>
                      <a:gd name="connsiteY24" fmla="*/ 13941 h 17768"/>
                      <a:gd name="connsiteX25" fmla="*/ 9336 w 12466"/>
                      <a:gd name="connsiteY25" fmla="*/ 14729 h 17768"/>
                      <a:gd name="connsiteX26" fmla="*/ 9115 w 12466"/>
                      <a:gd name="connsiteY26" fmla="*/ 15266 h 17768"/>
                      <a:gd name="connsiteX27" fmla="*/ 7948 w 12466"/>
                      <a:gd name="connsiteY27" fmla="*/ 17021 h 17768"/>
                      <a:gd name="connsiteX28" fmla="*/ 10379 w 12466"/>
                      <a:gd name="connsiteY28" fmla="*/ 16801 h 17768"/>
                      <a:gd name="connsiteX29" fmla="*/ 10659 w 12466"/>
                      <a:gd name="connsiteY29" fmla="*/ 13230 h 17768"/>
                      <a:gd name="connsiteX30" fmla="*/ 11537 w 12466"/>
                      <a:gd name="connsiteY30" fmla="*/ 6545 h 17768"/>
                      <a:gd name="connsiteX31" fmla="*/ 12467 w 12466"/>
                      <a:gd name="connsiteY31" fmla="*/ 5527 h 17768"/>
                      <a:gd name="connsiteX32" fmla="*/ 12160 w 12466"/>
                      <a:gd name="connsiteY32" fmla="*/ 3553 h 17768"/>
                      <a:gd name="connsiteX33" fmla="*/ 12370 w 12466"/>
                      <a:gd name="connsiteY33" fmla="*/ 2413 h 17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66" h="17768">
                        <a:moveTo>
                          <a:pt x="12414" y="2307"/>
                        </a:moveTo>
                        <a:cubicBezTo>
                          <a:pt x="12414" y="2307"/>
                          <a:pt x="10475" y="2307"/>
                          <a:pt x="9949" y="6256"/>
                        </a:cubicBezTo>
                        <a:cubicBezTo>
                          <a:pt x="9422" y="10204"/>
                          <a:pt x="8098" y="8967"/>
                          <a:pt x="8413" y="6808"/>
                        </a:cubicBezTo>
                        <a:cubicBezTo>
                          <a:pt x="8729" y="4650"/>
                          <a:pt x="10168" y="1167"/>
                          <a:pt x="9458" y="395"/>
                        </a:cubicBezTo>
                        <a:cubicBezTo>
                          <a:pt x="8747" y="-377"/>
                          <a:pt x="7396" y="948"/>
                          <a:pt x="6746" y="0"/>
                        </a:cubicBezTo>
                        <a:cubicBezTo>
                          <a:pt x="6685" y="1448"/>
                          <a:pt x="6194" y="1509"/>
                          <a:pt x="5816" y="1755"/>
                        </a:cubicBezTo>
                        <a:cubicBezTo>
                          <a:pt x="5439" y="2000"/>
                          <a:pt x="4343" y="2185"/>
                          <a:pt x="4404" y="2808"/>
                        </a:cubicBezTo>
                        <a:cubicBezTo>
                          <a:pt x="4465" y="3430"/>
                          <a:pt x="4676" y="2992"/>
                          <a:pt x="4676" y="3483"/>
                        </a:cubicBezTo>
                        <a:cubicBezTo>
                          <a:pt x="4676" y="3974"/>
                          <a:pt x="4158" y="3913"/>
                          <a:pt x="4158" y="4360"/>
                        </a:cubicBezTo>
                        <a:cubicBezTo>
                          <a:pt x="4158" y="4808"/>
                          <a:pt x="4772" y="5413"/>
                          <a:pt x="4772" y="5966"/>
                        </a:cubicBezTo>
                        <a:cubicBezTo>
                          <a:pt x="4772" y="6519"/>
                          <a:pt x="4062" y="6554"/>
                          <a:pt x="3351" y="5352"/>
                        </a:cubicBezTo>
                        <a:cubicBezTo>
                          <a:pt x="2640" y="4150"/>
                          <a:pt x="1263" y="1992"/>
                          <a:pt x="763" y="2483"/>
                        </a:cubicBezTo>
                        <a:cubicBezTo>
                          <a:pt x="263" y="2974"/>
                          <a:pt x="1009" y="3931"/>
                          <a:pt x="1140" y="4334"/>
                        </a:cubicBezTo>
                        <a:cubicBezTo>
                          <a:pt x="1272" y="4738"/>
                          <a:pt x="2246" y="7045"/>
                          <a:pt x="640" y="7536"/>
                        </a:cubicBezTo>
                        <a:cubicBezTo>
                          <a:pt x="0" y="7694"/>
                          <a:pt x="-500" y="8774"/>
                          <a:pt x="886" y="8958"/>
                        </a:cubicBezTo>
                        <a:cubicBezTo>
                          <a:pt x="2272" y="9142"/>
                          <a:pt x="3693" y="9230"/>
                          <a:pt x="4465" y="10186"/>
                        </a:cubicBezTo>
                        <a:cubicBezTo>
                          <a:pt x="5237" y="11142"/>
                          <a:pt x="4895" y="10800"/>
                          <a:pt x="4404" y="11063"/>
                        </a:cubicBezTo>
                        <a:cubicBezTo>
                          <a:pt x="3913" y="11327"/>
                          <a:pt x="2737" y="11800"/>
                          <a:pt x="2737" y="12169"/>
                        </a:cubicBezTo>
                        <a:cubicBezTo>
                          <a:pt x="2737" y="12537"/>
                          <a:pt x="2956" y="14634"/>
                          <a:pt x="2342" y="15468"/>
                        </a:cubicBezTo>
                        <a:cubicBezTo>
                          <a:pt x="1728" y="16301"/>
                          <a:pt x="1658" y="16696"/>
                          <a:pt x="1263" y="17012"/>
                        </a:cubicBezTo>
                        <a:cubicBezTo>
                          <a:pt x="1568" y="17557"/>
                          <a:pt x="2183" y="17851"/>
                          <a:pt x="2798" y="17749"/>
                        </a:cubicBezTo>
                        <a:cubicBezTo>
                          <a:pt x="3105" y="16485"/>
                          <a:pt x="4343" y="14976"/>
                          <a:pt x="5018" y="15117"/>
                        </a:cubicBezTo>
                        <a:cubicBezTo>
                          <a:pt x="5385" y="14869"/>
                          <a:pt x="5595" y="14446"/>
                          <a:pt x="5571" y="14003"/>
                        </a:cubicBezTo>
                        <a:cubicBezTo>
                          <a:pt x="5571" y="13169"/>
                          <a:pt x="6036" y="12064"/>
                          <a:pt x="6685" y="12064"/>
                        </a:cubicBezTo>
                        <a:cubicBezTo>
                          <a:pt x="7334" y="12064"/>
                          <a:pt x="7948" y="13941"/>
                          <a:pt x="8563" y="13941"/>
                        </a:cubicBezTo>
                        <a:cubicBezTo>
                          <a:pt x="8994" y="13946"/>
                          <a:pt x="9340" y="14298"/>
                          <a:pt x="9336" y="14729"/>
                        </a:cubicBezTo>
                        <a:cubicBezTo>
                          <a:pt x="9334" y="14930"/>
                          <a:pt x="9255" y="15122"/>
                          <a:pt x="9115" y="15266"/>
                        </a:cubicBezTo>
                        <a:cubicBezTo>
                          <a:pt x="8563" y="15792"/>
                          <a:pt x="7273" y="16380"/>
                          <a:pt x="7948" y="17021"/>
                        </a:cubicBezTo>
                        <a:cubicBezTo>
                          <a:pt x="8624" y="17661"/>
                          <a:pt x="9177" y="17696"/>
                          <a:pt x="10379" y="16801"/>
                        </a:cubicBezTo>
                        <a:cubicBezTo>
                          <a:pt x="11581" y="15906"/>
                          <a:pt x="10659" y="15108"/>
                          <a:pt x="10659" y="13230"/>
                        </a:cubicBezTo>
                        <a:cubicBezTo>
                          <a:pt x="10734" y="10979"/>
                          <a:pt x="11028" y="8739"/>
                          <a:pt x="11537" y="6545"/>
                        </a:cubicBezTo>
                        <a:cubicBezTo>
                          <a:pt x="12098" y="6633"/>
                          <a:pt x="12467" y="5922"/>
                          <a:pt x="12467" y="5527"/>
                        </a:cubicBezTo>
                        <a:cubicBezTo>
                          <a:pt x="12315" y="4878"/>
                          <a:pt x="12212" y="4218"/>
                          <a:pt x="12160" y="3553"/>
                        </a:cubicBezTo>
                        <a:cubicBezTo>
                          <a:pt x="12160" y="2474"/>
                          <a:pt x="12370" y="2413"/>
                          <a:pt x="12370" y="2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2" name="Freeform 101">
                    <a:extLst>
                      <a:ext uri="{FF2B5EF4-FFF2-40B4-BE49-F238E27FC236}">
                        <a16:creationId xmlns:a16="http://schemas.microsoft.com/office/drawing/2014/main" id="{37F74C76-1888-9F6F-DEAD-5289A9FB2B76}"/>
                      </a:ext>
                    </a:extLst>
                  </p:cNvPr>
                  <p:cNvSpPr/>
                  <p:nvPr/>
                </p:nvSpPr>
                <p:spPr>
                  <a:xfrm>
                    <a:off x="1723061" y="1254214"/>
                    <a:ext cx="5913" cy="5913"/>
                  </a:xfrm>
                  <a:custGeom>
                    <a:avLst/>
                    <a:gdLst>
                      <a:gd name="connsiteX0" fmla="*/ 5913 w 5913"/>
                      <a:gd name="connsiteY0" fmla="*/ 2957 h 5913"/>
                      <a:gd name="connsiteX1" fmla="*/ 2957 w 5913"/>
                      <a:gd name="connsiteY1" fmla="*/ 5913 h 5913"/>
                      <a:gd name="connsiteX2" fmla="*/ 0 w 5913"/>
                      <a:gd name="connsiteY2" fmla="*/ 2957 h 5913"/>
                      <a:gd name="connsiteX3" fmla="*/ 2957 w 5913"/>
                      <a:gd name="connsiteY3" fmla="*/ 0 h 5913"/>
                      <a:gd name="connsiteX4" fmla="*/ 5913 w 5913"/>
                      <a:gd name="connsiteY4" fmla="*/ 2957 h 5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13" h="5913">
                        <a:moveTo>
                          <a:pt x="5913" y="2957"/>
                        </a:moveTo>
                        <a:cubicBezTo>
                          <a:pt x="5913" y="4590"/>
                          <a:pt x="4590" y="5913"/>
                          <a:pt x="2957" y="5913"/>
                        </a:cubicBezTo>
                        <a:cubicBezTo>
                          <a:pt x="1324" y="5913"/>
                          <a:pt x="0" y="4590"/>
                          <a:pt x="0" y="2957"/>
                        </a:cubicBezTo>
                        <a:cubicBezTo>
                          <a:pt x="0" y="1324"/>
                          <a:pt x="1324" y="0"/>
                          <a:pt x="2957" y="0"/>
                        </a:cubicBezTo>
                        <a:cubicBezTo>
                          <a:pt x="4590" y="0"/>
                          <a:pt x="5913" y="1324"/>
                          <a:pt x="5913" y="295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3" name="Freeform 102">
                    <a:extLst>
                      <a:ext uri="{FF2B5EF4-FFF2-40B4-BE49-F238E27FC236}">
                        <a16:creationId xmlns:a16="http://schemas.microsoft.com/office/drawing/2014/main" id="{6614CE75-5877-E460-CE76-AAE00F06FC95}"/>
                      </a:ext>
                    </a:extLst>
                  </p:cNvPr>
                  <p:cNvSpPr/>
                  <p:nvPr/>
                </p:nvSpPr>
                <p:spPr>
                  <a:xfrm>
                    <a:off x="1684256" y="1250977"/>
                    <a:ext cx="20433" cy="19968"/>
                  </a:xfrm>
                  <a:custGeom>
                    <a:avLst/>
                    <a:gdLst>
                      <a:gd name="connsiteX0" fmla="*/ 2439 w 20433"/>
                      <a:gd name="connsiteY0" fmla="*/ 19583 h 19968"/>
                      <a:gd name="connsiteX1" fmla="*/ 3553 w 20433"/>
                      <a:gd name="connsiteY1" fmla="*/ 19425 h 19968"/>
                      <a:gd name="connsiteX2" fmla="*/ 2071 w 20433"/>
                      <a:gd name="connsiteY2" fmla="*/ 8598 h 19968"/>
                      <a:gd name="connsiteX3" fmla="*/ 9589 w 20433"/>
                      <a:gd name="connsiteY3" fmla="*/ 17933 h 19968"/>
                      <a:gd name="connsiteX4" fmla="*/ 10467 w 20433"/>
                      <a:gd name="connsiteY4" fmla="*/ 17723 h 19968"/>
                      <a:gd name="connsiteX5" fmla="*/ 13099 w 20433"/>
                      <a:gd name="connsiteY5" fmla="*/ 5764 h 19968"/>
                      <a:gd name="connsiteX6" fmla="*/ 16608 w 20433"/>
                      <a:gd name="connsiteY6" fmla="*/ 16424 h 19968"/>
                      <a:gd name="connsiteX7" fmla="*/ 18459 w 20433"/>
                      <a:gd name="connsiteY7" fmla="*/ 15871 h 19968"/>
                      <a:gd name="connsiteX8" fmla="*/ 20434 w 20433"/>
                      <a:gd name="connsiteY8" fmla="*/ 15564 h 19968"/>
                      <a:gd name="connsiteX9" fmla="*/ 14704 w 20433"/>
                      <a:gd name="connsiteY9" fmla="*/ 0 h 19968"/>
                      <a:gd name="connsiteX10" fmla="*/ 13748 w 20433"/>
                      <a:gd name="connsiteY10" fmla="*/ 333 h 19968"/>
                      <a:gd name="connsiteX11" fmla="*/ 12730 w 20433"/>
                      <a:gd name="connsiteY11" fmla="*/ 465 h 19968"/>
                      <a:gd name="connsiteX12" fmla="*/ 9835 w 20433"/>
                      <a:gd name="connsiteY12" fmla="*/ 12669 h 19968"/>
                      <a:gd name="connsiteX13" fmla="*/ 1939 w 20433"/>
                      <a:gd name="connsiteY13" fmla="*/ 2957 h 19968"/>
                      <a:gd name="connsiteX14" fmla="*/ 0 w 20433"/>
                      <a:gd name="connsiteY14" fmla="*/ 3387 h 19968"/>
                      <a:gd name="connsiteX15" fmla="*/ 1325 w 20433"/>
                      <a:gd name="connsiteY15" fmla="*/ 19969 h 19968"/>
                      <a:gd name="connsiteX16" fmla="*/ 2343 w 20433"/>
                      <a:gd name="connsiteY16" fmla="*/ 19600 h 1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433" h="19968">
                        <a:moveTo>
                          <a:pt x="2439" y="19583"/>
                        </a:moveTo>
                        <a:cubicBezTo>
                          <a:pt x="2808" y="19510"/>
                          <a:pt x="3180" y="19458"/>
                          <a:pt x="3553" y="19425"/>
                        </a:cubicBezTo>
                        <a:cubicBezTo>
                          <a:pt x="2862" y="15845"/>
                          <a:pt x="2367" y="12231"/>
                          <a:pt x="2071" y="8598"/>
                        </a:cubicBezTo>
                        <a:cubicBezTo>
                          <a:pt x="4703" y="11862"/>
                          <a:pt x="7335" y="15073"/>
                          <a:pt x="9589" y="17933"/>
                        </a:cubicBezTo>
                        <a:cubicBezTo>
                          <a:pt x="9864" y="17804"/>
                          <a:pt x="10163" y="17732"/>
                          <a:pt x="10467" y="17723"/>
                        </a:cubicBezTo>
                        <a:cubicBezTo>
                          <a:pt x="11265" y="13713"/>
                          <a:pt x="12222" y="9739"/>
                          <a:pt x="13099" y="5764"/>
                        </a:cubicBezTo>
                        <a:cubicBezTo>
                          <a:pt x="14275" y="9274"/>
                          <a:pt x="15573" y="12783"/>
                          <a:pt x="16608" y="16424"/>
                        </a:cubicBezTo>
                        <a:lnTo>
                          <a:pt x="18459" y="15871"/>
                        </a:lnTo>
                        <a:cubicBezTo>
                          <a:pt x="19135" y="15713"/>
                          <a:pt x="19784" y="15652"/>
                          <a:pt x="20434" y="15564"/>
                        </a:cubicBezTo>
                        <a:cubicBezTo>
                          <a:pt x="18582" y="11063"/>
                          <a:pt x="16924" y="6098"/>
                          <a:pt x="14704" y="0"/>
                        </a:cubicBezTo>
                        <a:cubicBezTo>
                          <a:pt x="14397" y="142"/>
                          <a:pt x="14077" y="254"/>
                          <a:pt x="13748" y="333"/>
                        </a:cubicBezTo>
                        <a:cubicBezTo>
                          <a:pt x="13414" y="409"/>
                          <a:pt x="13073" y="453"/>
                          <a:pt x="12730" y="465"/>
                        </a:cubicBezTo>
                        <a:cubicBezTo>
                          <a:pt x="11897" y="4852"/>
                          <a:pt x="10756" y="8967"/>
                          <a:pt x="9835" y="12669"/>
                        </a:cubicBezTo>
                        <a:cubicBezTo>
                          <a:pt x="7150" y="9432"/>
                          <a:pt x="4501" y="6220"/>
                          <a:pt x="1939" y="2957"/>
                        </a:cubicBezTo>
                        <a:cubicBezTo>
                          <a:pt x="1328" y="3229"/>
                          <a:pt x="669" y="3376"/>
                          <a:pt x="0" y="3387"/>
                        </a:cubicBezTo>
                        <a:cubicBezTo>
                          <a:pt x="579" y="9528"/>
                          <a:pt x="1079" y="15099"/>
                          <a:pt x="1325" y="19969"/>
                        </a:cubicBezTo>
                        <a:cubicBezTo>
                          <a:pt x="1646" y="19800"/>
                          <a:pt x="1988" y="19677"/>
                          <a:pt x="2343" y="1960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4" name="Freeform 103">
                    <a:extLst>
                      <a:ext uri="{FF2B5EF4-FFF2-40B4-BE49-F238E27FC236}">
                        <a16:creationId xmlns:a16="http://schemas.microsoft.com/office/drawing/2014/main" id="{022F23E1-4FA6-CFBF-B67C-77B3C56EC535}"/>
                      </a:ext>
                    </a:extLst>
                  </p:cNvPr>
                  <p:cNvSpPr/>
                  <p:nvPr/>
                </p:nvSpPr>
                <p:spPr>
                  <a:xfrm>
                    <a:off x="1665191" y="1255749"/>
                    <a:ext cx="14309" cy="18371"/>
                  </a:xfrm>
                  <a:custGeom>
                    <a:avLst/>
                    <a:gdLst>
                      <a:gd name="connsiteX0" fmla="*/ 12362 w 14309"/>
                      <a:gd name="connsiteY0" fmla="*/ 17942 h 18371"/>
                      <a:gd name="connsiteX1" fmla="*/ 13353 w 14309"/>
                      <a:gd name="connsiteY1" fmla="*/ 17723 h 18371"/>
                      <a:gd name="connsiteX2" fmla="*/ 14310 w 14309"/>
                      <a:gd name="connsiteY2" fmla="*/ 0 h 18371"/>
                      <a:gd name="connsiteX3" fmla="*/ 12239 w 14309"/>
                      <a:gd name="connsiteY3" fmla="*/ 711 h 18371"/>
                      <a:gd name="connsiteX4" fmla="*/ 11871 w 14309"/>
                      <a:gd name="connsiteY4" fmla="*/ 13380 h 18371"/>
                      <a:gd name="connsiteX5" fmla="*/ 3974 w 14309"/>
                      <a:gd name="connsiteY5" fmla="*/ 3545 h 18371"/>
                      <a:gd name="connsiteX6" fmla="*/ 2035 w 14309"/>
                      <a:gd name="connsiteY6" fmla="*/ 4352 h 18371"/>
                      <a:gd name="connsiteX7" fmla="*/ 0 w 14309"/>
                      <a:gd name="connsiteY7" fmla="*/ 4931 h 18371"/>
                      <a:gd name="connsiteX8" fmla="*/ 11406 w 14309"/>
                      <a:gd name="connsiteY8" fmla="*/ 18372 h 18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09" h="18371">
                        <a:moveTo>
                          <a:pt x="12362" y="17942"/>
                        </a:moveTo>
                        <a:cubicBezTo>
                          <a:pt x="12684" y="17836"/>
                          <a:pt x="13016" y="17762"/>
                          <a:pt x="13353" y="17723"/>
                        </a:cubicBezTo>
                        <a:cubicBezTo>
                          <a:pt x="13415" y="11748"/>
                          <a:pt x="13906" y="5887"/>
                          <a:pt x="14310" y="0"/>
                        </a:cubicBezTo>
                        <a:cubicBezTo>
                          <a:pt x="13649" y="316"/>
                          <a:pt x="12954" y="555"/>
                          <a:pt x="12239" y="711"/>
                        </a:cubicBezTo>
                        <a:cubicBezTo>
                          <a:pt x="12300" y="4904"/>
                          <a:pt x="12116" y="9160"/>
                          <a:pt x="11871" y="13380"/>
                        </a:cubicBezTo>
                        <a:cubicBezTo>
                          <a:pt x="9239" y="10107"/>
                          <a:pt x="6413" y="6905"/>
                          <a:pt x="3974" y="3545"/>
                        </a:cubicBezTo>
                        <a:cubicBezTo>
                          <a:pt x="3347" y="3857"/>
                          <a:pt x="2700" y="4127"/>
                          <a:pt x="2035" y="4352"/>
                        </a:cubicBezTo>
                        <a:cubicBezTo>
                          <a:pt x="1386" y="4597"/>
                          <a:pt x="684" y="4746"/>
                          <a:pt x="0" y="4931"/>
                        </a:cubicBezTo>
                        <a:cubicBezTo>
                          <a:pt x="3913" y="9317"/>
                          <a:pt x="7703" y="13774"/>
                          <a:pt x="11406" y="1837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5" name="Freeform 104">
                    <a:extLst>
                      <a:ext uri="{FF2B5EF4-FFF2-40B4-BE49-F238E27FC236}">
                        <a16:creationId xmlns:a16="http://schemas.microsoft.com/office/drawing/2014/main" id="{1D8C315C-1A20-A53E-7428-1FB12842C460}"/>
                      </a:ext>
                    </a:extLst>
                  </p:cNvPr>
                  <p:cNvSpPr/>
                  <p:nvPr/>
                </p:nvSpPr>
                <p:spPr>
                  <a:xfrm>
                    <a:off x="1648451" y="1262663"/>
                    <a:ext cx="20337" cy="21196"/>
                  </a:xfrm>
                  <a:custGeom>
                    <a:avLst/>
                    <a:gdLst>
                      <a:gd name="connsiteX0" fmla="*/ 8045 w 20337"/>
                      <a:gd name="connsiteY0" fmla="*/ 20706 h 21196"/>
                      <a:gd name="connsiteX1" fmla="*/ 8975 w 20337"/>
                      <a:gd name="connsiteY1" fmla="*/ 20363 h 21196"/>
                      <a:gd name="connsiteX2" fmla="*/ 3887 w 20337"/>
                      <a:gd name="connsiteY2" fmla="*/ 9949 h 21196"/>
                      <a:gd name="connsiteX3" fmla="*/ 7396 w 20337"/>
                      <a:gd name="connsiteY3" fmla="*/ 11239 h 21196"/>
                      <a:gd name="connsiteX4" fmla="*/ 18486 w 20337"/>
                      <a:gd name="connsiteY4" fmla="*/ 15713 h 21196"/>
                      <a:gd name="connsiteX5" fmla="*/ 20337 w 20337"/>
                      <a:gd name="connsiteY5" fmla="*/ 14836 h 21196"/>
                      <a:gd name="connsiteX6" fmla="*/ 13160 w 20337"/>
                      <a:gd name="connsiteY6" fmla="*/ 0 h 21196"/>
                      <a:gd name="connsiteX7" fmla="*/ 11406 w 20337"/>
                      <a:gd name="connsiteY7" fmla="*/ 877 h 21196"/>
                      <a:gd name="connsiteX8" fmla="*/ 16310 w 20337"/>
                      <a:gd name="connsiteY8" fmla="*/ 10958 h 21196"/>
                      <a:gd name="connsiteX9" fmla="*/ 2132 w 20337"/>
                      <a:gd name="connsiteY9" fmla="*/ 5405 h 21196"/>
                      <a:gd name="connsiteX10" fmla="*/ 0 w 20337"/>
                      <a:gd name="connsiteY10" fmla="*/ 6457 h 21196"/>
                      <a:gd name="connsiteX11" fmla="*/ 7168 w 20337"/>
                      <a:gd name="connsiteY11" fmla="*/ 21197 h 21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337" h="21196">
                        <a:moveTo>
                          <a:pt x="8045" y="20706"/>
                        </a:moveTo>
                        <a:lnTo>
                          <a:pt x="8975" y="20363"/>
                        </a:lnTo>
                        <a:lnTo>
                          <a:pt x="3887" y="9949"/>
                        </a:lnTo>
                        <a:lnTo>
                          <a:pt x="7396" y="11239"/>
                        </a:lnTo>
                        <a:cubicBezTo>
                          <a:pt x="11063" y="12625"/>
                          <a:pt x="14669" y="14134"/>
                          <a:pt x="18486" y="15713"/>
                        </a:cubicBezTo>
                        <a:lnTo>
                          <a:pt x="20337" y="14836"/>
                        </a:lnTo>
                        <a:lnTo>
                          <a:pt x="13160" y="0"/>
                        </a:lnTo>
                        <a:cubicBezTo>
                          <a:pt x="12628" y="387"/>
                          <a:pt x="12035" y="683"/>
                          <a:pt x="11406" y="877"/>
                        </a:cubicBezTo>
                        <a:lnTo>
                          <a:pt x="16310" y="10958"/>
                        </a:lnTo>
                        <a:cubicBezTo>
                          <a:pt x="11590" y="8984"/>
                          <a:pt x="6817" y="7256"/>
                          <a:pt x="2132" y="5405"/>
                        </a:cubicBezTo>
                        <a:lnTo>
                          <a:pt x="0" y="6457"/>
                        </a:lnTo>
                        <a:lnTo>
                          <a:pt x="7168" y="211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6" name="Freeform 105">
                    <a:extLst>
                      <a:ext uri="{FF2B5EF4-FFF2-40B4-BE49-F238E27FC236}">
                        <a16:creationId xmlns:a16="http://schemas.microsoft.com/office/drawing/2014/main" id="{FD626D66-1D7F-99BD-200B-865B7E64F586}"/>
                      </a:ext>
                    </a:extLst>
                  </p:cNvPr>
                  <p:cNvSpPr/>
                  <p:nvPr/>
                </p:nvSpPr>
                <p:spPr>
                  <a:xfrm>
                    <a:off x="1617471" y="1286106"/>
                    <a:ext cx="18925" cy="18754"/>
                  </a:xfrm>
                  <a:custGeom>
                    <a:avLst/>
                    <a:gdLst>
                      <a:gd name="connsiteX0" fmla="*/ 14924 w 18925"/>
                      <a:gd name="connsiteY0" fmla="*/ 15749 h 18754"/>
                      <a:gd name="connsiteX1" fmla="*/ 18925 w 18925"/>
                      <a:gd name="connsiteY1" fmla="*/ 10669 h 18754"/>
                      <a:gd name="connsiteX2" fmla="*/ 14538 w 18925"/>
                      <a:gd name="connsiteY2" fmla="*/ 5738 h 18754"/>
                      <a:gd name="connsiteX3" fmla="*/ 13310 w 18925"/>
                      <a:gd name="connsiteY3" fmla="*/ 7028 h 18754"/>
                      <a:gd name="connsiteX4" fmla="*/ 11871 w 18925"/>
                      <a:gd name="connsiteY4" fmla="*/ 8142 h 18754"/>
                      <a:gd name="connsiteX5" fmla="*/ 15600 w 18925"/>
                      <a:gd name="connsiteY5" fmla="*/ 12300 h 18754"/>
                      <a:gd name="connsiteX6" fmla="*/ 14091 w 18925"/>
                      <a:gd name="connsiteY6" fmla="*/ 14582 h 18754"/>
                      <a:gd name="connsiteX7" fmla="*/ 5396 w 18925"/>
                      <a:gd name="connsiteY7" fmla="*/ 13467 h 18754"/>
                      <a:gd name="connsiteX8" fmla="*/ 4721 w 18925"/>
                      <a:gd name="connsiteY8" fmla="*/ 3816 h 18754"/>
                      <a:gd name="connsiteX9" fmla="*/ 9871 w 18925"/>
                      <a:gd name="connsiteY9" fmla="*/ 2465 h 18754"/>
                      <a:gd name="connsiteX10" fmla="*/ 10116 w 18925"/>
                      <a:gd name="connsiteY10" fmla="*/ 2246 h 18754"/>
                      <a:gd name="connsiteX11" fmla="*/ 9002 w 18925"/>
                      <a:gd name="connsiteY11" fmla="*/ 0 h 18754"/>
                      <a:gd name="connsiteX12" fmla="*/ 3738 w 18925"/>
                      <a:gd name="connsiteY12" fmla="*/ 2772 h 18754"/>
                      <a:gd name="connsiteX13" fmla="*/ 2440 w 18925"/>
                      <a:gd name="connsiteY13" fmla="*/ 16038 h 18754"/>
                      <a:gd name="connsiteX14" fmla="*/ 14951 w 18925"/>
                      <a:gd name="connsiteY14" fmla="*/ 15731 h 18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8925" h="18754">
                        <a:moveTo>
                          <a:pt x="14924" y="15749"/>
                        </a:moveTo>
                        <a:cubicBezTo>
                          <a:pt x="16482" y="14244"/>
                          <a:pt x="17828" y="12536"/>
                          <a:pt x="18925" y="10669"/>
                        </a:cubicBezTo>
                        <a:lnTo>
                          <a:pt x="14538" y="5738"/>
                        </a:lnTo>
                        <a:cubicBezTo>
                          <a:pt x="14135" y="6168"/>
                          <a:pt x="13740" y="6615"/>
                          <a:pt x="13310" y="7028"/>
                        </a:cubicBezTo>
                        <a:lnTo>
                          <a:pt x="11871" y="8142"/>
                        </a:lnTo>
                        <a:lnTo>
                          <a:pt x="15600" y="12300"/>
                        </a:lnTo>
                        <a:cubicBezTo>
                          <a:pt x="15307" y="13181"/>
                          <a:pt x="14786" y="13967"/>
                          <a:pt x="14091" y="14582"/>
                        </a:cubicBezTo>
                        <a:cubicBezTo>
                          <a:pt x="11406" y="17012"/>
                          <a:pt x="8169" y="16556"/>
                          <a:pt x="5396" y="13467"/>
                        </a:cubicBezTo>
                        <a:cubicBezTo>
                          <a:pt x="2624" y="10379"/>
                          <a:pt x="1764" y="6449"/>
                          <a:pt x="4721" y="3816"/>
                        </a:cubicBezTo>
                        <a:cubicBezTo>
                          <a:pt x="6095" y="2517"/>
                          <a:pt x="8036" y="2008"/>
                          <a:pt x="9871" y="2465"/>
                        </a:cubicBezTo>
                        <a:lnTo>
                          <a:pt x="10116" y="2246"/>
                        </a:lnTo>
                        <a:cubicBezTo>
                          <a:pt x="9638" y="1555"/>
                          <a:pt x="9263" y="799"/>
                          <a:pt x="9002" y="0"/>
                        </a:cubicBezTo>
                        <a:cubicBezTo>
                          <a:pt x="7031" y="435"/>
                          <a:pt x="5212" y="1393"/>
                          <a:pt x="3738" y="2772"/>
                        </a:cubicBezTo>
                        <a:cubicBezTo>
                          <a:pt x="-333" y="6440"/>
                          <a:pt x="-1535" y="11651"/>
                          <a:pt x="2440" y="16038"/>
                        </a:cubicBezTo>
                        <a:cubicBezTo>
                          <a:pt x="6203" y="20232"/>
                          <a:pt x="11213" y="19126"/>
                          <a:pt x="14951" y="157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7" name="Freeform 106">
                    <a:extLst>
                      <a:ext uri="{FF2B5EF4-FFF2-40B4-BE49-F238E27FC236}">
                        <a16:creationId xmlns:a16="http://schemas.microsoft.com/office/drawing/2014/main" id="{C960A868-D53D-3983-3D79-7F136DDBE91C}"/>
                      </a:ext>
                    </a:extLst>
                  </p:cNvPr>
                  <p:cNvSpPr/>
                  <p:nvPr/>
                </p:nvSpPr>
                <p:spPr>
                  <a:xfrm>
                    <a:off x="1573806" y="1357215"/>
                    <a:ext cx="19047" cy="17038"/>
                  </a:xfrm>
                  <a:custGeom>
                    <a:avLst/>
                    <a:gdLst>
                      <a:gd name="connsiteX0" fmla="*/ 15784 w 19047"/>
                      <a:gd name="connsiteY0" fmla="*/ 17038 h 17038"/>
                      <a:gd name="connsiteX1" fmla="*/ 15994 w 19047"/>
                      <a:gd name="connsiteY1" fmla="*/ 15863 h 17038"/>
                      <a:gd name="connsiteX2" fmla="*/ 16363 w 19047"/>
                      <a:gd name="connsiteY2" fmla="*/ 14722 h 17038"/>
                      <a:gd name="connsiteX3" fmla="*/ 14204 w 19047"/>
                      <a:gd name="connsiteY3" fmla="*/ 12660 h 17038"/>
                      <a:gd name="connsiteX4" fmla="*/ 11370 w 19047"/>
                      <a:gd name="connsiteY4" fmla="*/ 9668 h 17038"/>
                      <a:gd name="connsiteX5" fmla="*/ 18065 w 19047"/>
                      <a:gd name="connsiteY5" fmla="*/ 8098 h 17038"/>
                      <a:gd name="connsiteX6" fmla="*/ 18433 w 19047"/>
                      <a:gd name="connsiteY6" fmla="*/ 6098 h 17038"/>
                      <a:gd name="connsiteX7" fmla="*/ 19047 w 19047"/>
                      <a:gd name="connsiteY7" fmla="*/ 4097 h 17038"/>
                      <a:gd name="connsiteX8" fmla="*/ 9528 w 19047"/>
                      <a:gd name="connsiteY8" fmla="*/ 6563 h 17038"/>
                      <a:gd name="connsiteX9" fmla="*/ 8905 w 19047"/>
                      <a:gd name="connsiteY9" fmla="*/ 6712 h 17038"/>
                      <a:gd name="connsiteX10" fmla="*/ 5764 w 19047"/>
                      <a:gd name="connsiteY10" fmla="*/ 3080 h 17038"/>
                      <a:gd name="connsiteX11" fmla="*/ 3176 w 19047"/>
                      <a:gd name="connsiteY11" fmla="*/ 0 h 17038"/>
                      <a:gd name="connsiteX12" fmla="*/ 2623 w 19047"/>
                      <a:gd name="connsiteY12" fmla="*/ 2307 h 17038"/>
                      <a:gd name="connsiteX13" fmla="*/ 7335 w 19047"/>
                      <a:gd name="connsiteY13" fmla="*/ 7238 h 17038"/>
                      <a:gd name="connsiteX14" fmla="*/ 1018 w 19047"/>
                      <a:gd name="connsiteY14" fmla="*/ 8721 h 17038"/>
                      <a:gd name="connsiteX15" fmla="*/ 614 w 19047"/>
                      <a:gd name="connsiteY15" fmla="*/ 10818 h 17038"/>
                      <a:gd name="connsiteX16" fmla="*/ 0 w 19047"/>
                      <a:gd name="connsiteY16" fmla="*/ 12844 h 17038"/>
                      <a:gd name="connsiteX17" fmla="*/ 9712 w 19047"/>
                      <a:gd name="connsiteY17" fmla="*/ 10212 h 17038"/>
                      <a:gd name="connsiteX18" fmla="*/ 15784 w 19047"/>
                      <a:gd name="connsiteY18" fmla="*/ 17038 h 17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9047" h="17038">
                        <a:moveTo>
                          <a:pt x="15784" y="17038"/>
                        </a:moveTo>
                        <a:lnTo>
                          <a:pt x="15994" y="15863"/>
                        </a:lnTo>
                        <a:cubicBezTo>
                          <a:pt x="16093" y="15475"/>
                          <a:pt x="16216" y="15094"/>
                          <a:pt x="16363" y="14722"/>
                        </a:cubicBezTo>
                        <a:cubicBezTo>
                          <a:pt x="15617" y="14064"/>
                          <a:pt x="14897" y="13380"/>
                          <a:pt x="14204" y="12660"/>
                        </a:cubicBezTo>
                        <a:lnTo>
                          <a:pt x="11370" y="9668"/>
                        </a:lnTo>
                        <a:lnTo>
                          <a:pt x="18065" y="8098"/>
                        </a:lnTo>
                        <a:cubicBezTo>
                          <a:pt x="18188" y="7422"/>
                          <a:pt x="18275" y="6747"/>
                          <a:pt x="18433" y="6098"/>
                        </a:cubicBezTo>
                        <a:cubicBezTo>
                          <a:pt x="18602" y="5420"/>
                          <a:pt x="18807" y="4753"/>
                          <a:pt x="19047" y="4097"/>
                        </a:cubicBezTo>
                        <a:cubicBezTo>
                          <a:pt x="15722" y="4808"/>
                          <a:pt x="12634" y="5694"/>
                          <a:pt x="9528" y="6563"/>
                        </a:cubicBezTo>
                        <a:lnTo>
                          <a:pt x="8905" y="6712"/>
                        </a:lnTo>
                        <a:lnTo>
                          <a:pt x="5764" y="3080"/>
                        </a:lnTo>
                        <a:lnTo>
                          <a:pt x="3176" y="0"/>
                        </a:lnTo>
                        <a:cubicBezTo>
                          <a:pt x="3080" y="788"/>
                          <a:pt x="2895" y="1562"/>
                          <a:pt x="2623" y="2307"/>
                        </a:cubicBezTo>
                        <a:cubicBezTo>
                          <a:pt x="4159" y="4062"/>
                          <a:pt x="5791" y="5571"/>
                          <a:pt x="7335" y="7238"/>
                        </a:cubicBezTo>
                        <a:cubicBezTo>
                          <a:pt x="5238" y="7729"/>
                          <a:pt x="3141" y="8317"/>
                          <a:pt x="1018" y="8721"/>
                        </a:cubicBezTo>
                        <a:cubicBezTo>
                          <a:pt x="895" y="9423"/>
                          <a:pt x="798" y="10133"/>
                          <a:pt x="614" y="10818"/>
                        </a:cubicBezTo>
                        <a:cubicBezTo>
                          <a:pt x="445" y="11504"/>
                          <a:pt x="240" y="12180"/>
                          <a:pt x="0" y="12844"/>
                        </a:cubicBezTo>
                        <a:lnTo>
                          <a:pt x="9712" y="10212"/>
                        </a:lnTo>
                        <a:cubicBezTo>
                          <a:pt x="11739" y="12353"/>
                          <a:pt x="13713" y="14634"/>
                          <a:pt x="15784" y="1703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8" name="Freeform 107">
                    <a:extLst>
                      <a:ext uri="{FF2B5EF4-FFF2-40B4-BE49-F238E27FC236}">
                        <a16:creationId xmlns:a16="http://schemas.microsoft.com/office/drawing/2014/main" id="{182F1BC6-C0A1-D899-9076-657186DFF1A6}"/>
                      </a:ext>
                    </a:extLst>
                  </p:cNvPr>
                  <p:cNvSpPr/>
                  <p:nvPr/>
                </p:nvSpPr>
                <p:spPr>
                  <a:xfrm>
                    <a:off x="1571498" y="1373587"/>
                    <a:ext cx="17441" cy="11589"/>
                  </a:xfrm>
                  <a:custGeom>
                    <a:avLst/>
                    <a:gdLst>
                      <a:gd name="connsiteX0" fmla="*/ 17442 w 17441"/>
                      <a:gd name="connsiteY0" fmla="*/ 2571 h 11589"/>
                      <a:gd name="connsiteX1" fmla="*/ 16398 w 17441"/>
                      <a:gd name="connsiteY1" fmla="*/ 2571 h 11589"/>
                      <a:gd name="connsiteX2" fmla="*/ 15415 w 17441"/>
                      <a:gd name="connsiteY2" fmla="*/ 2264 h 11589"/>
                      <a:gd name="connsiteX3" fmla="*/ 14889 w 17441"/>
                      <a:gd name="connsiteY3" fmla="*/ 7808 h 11589"/>
                      <a:gd name="connsiteX4" fmla="*/ 8905 w 17441"/>
                      <a:gd name="connsiteY4" fmla="*/ 6852 h 11589"/>
                      <a:gd name="connsiteX5" fmla="*/ 9274 w 17441"/>
                      <a:gd name="connsiteY5" fmla="*/ 4387 h 11589"/>
                      <a:gd name="connsiteX6" fmla="*/ 9958 w 17441"/>
                      <a:gd name="connsiteY6" fmla="*/ 1518 h 11589"/>
                      <a:gd name="connsiteX7" fmla="*/ 8905 w 17441"/>
                      <a:gd name="connsiteY7" fmla="*/ 1518 h 11589"/>
                      <a:gd name="connsiteX8" fmla="*/ 7922 w 17441"/>
                      <a:gd name="connsiteY8" fmla="*/ 1211 h 11589"/>
                      <a:gd name="connsiteX9" fmla="*/ 7677 w 17441"/>
                      <a:gd name="connsiteY9" fmla="*/ 4167 h 11589"/>
                      <a:gd name="connsiteX10" fmla="*/ 7273 w 17441"/>
                      <a:gd name="connsiteY10" fmla="*/ 6633 h 11589"/>
                      <a:gd name="connsiteX11" fmla="*/ 2246 w 17441"/>
                      <a:gd name="connsiteY11" fmla="*/ 5764 h 11589"/>
                      <a:gd name="connsiteX12" fmla="*/ 3448 w 17441"/>
                      <a:gd name="connsiteY12" fmla="*/ 333 h 11589"/>
                      <a:gd name="connsiteX13" fmla="*/ 2404 w 17441"/>
                      <a:gd name="connsiteY13" fmla="*/ 272 h 11589"/>
                      <a:gd name="connsiteX14" fmla="*/ 1413 w 17441"/>
                      <a:gd name="connsiteY14" fmla="*/ 0 h 11589"/>
                      <a:gd name="connsiteX15" fmla="*/ 0 w 17441"/>
                      <a:gd name="connsiteY15" fmla="*/ 9028 h 11589"/>
                      <a:gd name="connsiteX16" fmla="*/ 16020 w 17441"/>
                      <a:gd name="connsiteY16" fmla="*/ 11590 h 11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41" h="11589">
                        <a:moveTo>
                          <a:pt x="17442" y="2571"/>
                        </a:moveTo>
                        <a:lnTo>
                          <a:pt x="16398" y="2571"/>
                        </a:lnTo>
                        <a:cubicBezTo>
                          <a:pt x="16062" y="2496"/>
                          <a:pt x="15733" y="2393"/>
                          <a:pt x="15415" y="2264"/>
                        </a:cubicBezTo>
                        <a:cubicBezTo>
                          <a:pt x="15344" y="4120"/>
                          <a:pt x="15169" y="5971"/>
                          <a:pt x="14889" y="7808"/>
                        </a:cubicBezTo>
                        <a:lnTo>
                          <a:pt x="8905" y="6852"/>
                        </a:lnTo>
                        <a:lnTo>
                          <a:pt x="9274" y="4387"/>
                        </a:lnTo>
                        <a:cubicBezTo>
                          <a:pt x="9467" y="3343"/>
                          <a:pt x="9712" y="2386"/>
                          <a:pt x="9958" y="1518"/>
                        </a:cubicBezTo>
                        <a:lnTo>
                          <a:pt x="8905" y="1518"/>
                        </a:lnTo>
                        <a:cubicBezTo>
                          <a:pt x="8571" y="1439"/>
                          <a:pt x="8242" y="1336"/>
                          <a:pt x="7922" y="1211"/>
                        </a:cubicBezTo>
                        <a:cubicBezTo>
                          <a:pt x="7927" y="2201"/>
                          <a:pt x="7845" y="3191"/>
                          <a:pt x="7677" y="4167"/>
                        </a:cubicBezTo>
                        <a:lnTo>
                          <a:pt x="7273" y="6633"/>
                        </a:lnTo>
                        <a:lnTo>
                          <a:pt x="2246" y="5764"/>
                        </a:lnTo>
                        <a:cubicBezTo>
                          <a:pt x="2477" y="3921"/>
                          <a:pt x="2879" y="2102"/>
                          <a:pt x="3448" y="333"/>
                        </a:cubicBezTo>
                        <a:cubicBezTo>
                          <a:pt x="3099" y="344"/>
                          <a:pt x="2749" y="323"/>
                          <a:pt x="2404" y="272"/>
                        </a:cubicBezTo>
                        <a:cubicBezTo>
                          <a:pt x="2066" y="210"/>
                          <a:pt x="1735" y="119"/>
                          <a:pt x="1413" y="0"/>
                        </a:cubicBezTo>
                        <a:lnTo>
                          <a:pt x="0" y="9028"/>
                        </a:lnTo>
                        <a:lnTo>
                          <a:pt x="16020" y="1159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9" name="Freeform 108">
                    <a:extLst>
                      <a:ext uri="{FF2B5EF4-FFF2-40B4-BE49-F238E27FC236}">
                        <a16:creationId xmlns:a16="http://schemas.microsoft.com/office/drawing/2014/main" id="{DC6F7E62-3690-5B6F-BE87-E5766D591C05}"/>
                      </a:ext>
                    </a:extLst>
                  </p:cNvPr>
                  <p:cNvSpPr/>
                  <p:nvPr/>
                </p:nvSpPr>
                <p:spPr>
                  <a:xfrm>
                    <a:off x="1575836" y="1442020"/>
                    <a:ext cx="17698" cy="17973"/>
                  </a:xfrm>
                  <a:custGeom>
                    <a:avLst/>
                    <a:gdLst>
                      <a:gd name="connsiteX0" fmla="*/ 16982 w 17698"/>
                      <a:gd name="connsiteY0" fmla="*/ 5703 h 17973"/>
                      <a:gd name="connsiteX1" fmla="*/ 13876 w 17698"/>
                      <a:gd name="connsiteY1" fmla="*/ 0 h 17973"/>
                      <a:gd name="connsiteX2" fmla="*/ 7620 w 17698"/>
                      <a:gd name="connsiteY2" fmla="*/ 2158 h 17973"/>
                      <a:gd name="connsiteX3" fmla="*/ 8322 w 17698"/>
                      <a:gd name="connsiteY3" fmla="*/ 3825 h 17973"/>
                      <a:gd name="connsiteX4" fmla="*/ 8787 w 17698"/>
                      <a:gd name="connsiteY4" fmla="*/ 5580 h 17973"/>
                      <a:gd name="connsiteX5" fmla="*/ 14051 w 17698"/>
                      <a:gd name="connsiteY5" fmla="*/ 3738 h 17973"/>
                      <a:gd name="connsiteX6" fmla="*/ 15525 w 17698"/>
                      <a:gd name="connsiteY6" fmla="*/ 6010 h 17973"/>
                      <a:gd name="connsiteX7" fmla="*/ 11139 w 17698"/>
                      <a:gd name="connsiteY7" fmla="*/ 13625 h 17973"/>
                      <a:gd name="connsiteX8" fmla="*/ 2014 w 17698"/>
                      <a:gd name="connsiteY8" fmla="*/ 10484 h 17973"/>
                      <a:gd name="connsiteX9" fmla="*/ 2786 w 17698"/>
                      <a:gd name="connsiteY9" fmla="*/ 5220 h 17973"/>
                      <a:gd name="connsiteX10" fmla="*/ 2663 w 17698"/>
                      <a:gd name="connsiteY10" fmla="*/ 4913 h 17973"/>
                      <a:gd name="connsiteX11" fmla="*/ 198 w 17698"/>
                      <a:gd name="connsiteY11" fmla="*/ 5036 h 17973"/>
                      <a:gd name="connsiteX12" fmla="*/ 663 w 17698"/>
                      <a:gd name="connsiteY12" fmla="*/ 10984 h 17973"/>
                      <a:gd name="connsiteX13" fmla="*/ 12376 w 17698"/>
                      <a:gd name="connsiteY13" fmla="*/ 17389 h 17973"/>
                      <a:gd name="connsiteX14" fmla="*/ 16991 w 17698"/>
                      <a:gd name="connsiteY14" fmla="*/ 5676 h 17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698" h="17973">
                        <a:moveTo>
                          <a:pt x="16982" y="5703"/>
                        </a:moveTo>
                        <a:cubicBezTo>
                          <a:pt x="16210" y="3670"/>
                          <a:pt x="15165" y="1751"/>
                          <a:pt x="13876" y="0"/>
                        </a:cubicBezTo>
                        <a:lnTo>
                          <a:pt x="7620" y="2158"/>
                        </a:lnTo>
                        <a:cubicBezTo>
                          <a:pt x="7866" y="2711"/>
                          <a:pt x="8112" y="3237"/>
                          <a:pt x="8322" y="3825"/>
                        </a:cubicBezTo>
                        <a:cubicBezTo>
                          <a:pt x="8533" y="4413"/>
                          <a:pt x="8629" y="4966"/>
                          <a:pt x="8787" y="5580"/>
                        </a:cubicBezTo>
                        <a:lnTo>
                          <a:pt x="14051" y="3738"/>
                        </a:lnTo>
                        <a:cubicBezTo>
                          <a:pt x="14729" y="4356"/>
                          <a:pt x="15237" y="5139"/>
                          <a:pt x="15525" y="6010"/>
                        </a:cubicBezTo>
                        <a:cubicBezTo>
                          <a:pt x="16727" y="9467"/>
                          <a:pt x="15069" y="12274"/>
                          <a:pt x="11139" y="13625"/>
                        </a:cubicBezTo>
                        <a:cubicBezTo>
                          <a:pt x="7348" y="14950"/>
                          <a:pt x="3313" y="14275"/>
                          <a:pt x="2014" y="10484"/>
                        </a:cubicBezTo>
                        <a:cubicBezTo>
                          <a:pt x="1370" y="8711"/>
                          <a:pt x="1660" y="6734"/>
                          <a:pt x="2786" y="5220"/>
                        </a:cubicBezTo>
                        <a:lnTo>
                          <a:pt x="2663" y="4913"/>
                        </a:lnTo>
                        <a:cubicBezTo>
                          <a:pt x="1850" y="5060"/>
                          <a:pt x="1022" y="5101"/>
                          <a:pt x="198" y="5036"/>
                        </a:cubicBezTo>
                        <a:cubicBezTo>
                          <a:pt x="-178" y="7025"/>
                          <a:pt x="-17" y="9078"/>
                          <a:pt x="663" y="10984"/>
                        </a:cubicBezTo>
                        <a:cubicBezTo>
                          <a:pt x="2479" y="16249"/>
                          <a:pt x="6805" y="19328"/>
                          <a:pt x="12376" y="17389"/>
                        </a:cubicBezTo>
                        <a:cubicBezTo>
                          <a:pt x="17640" y="15573"/>
                          <a:pt x="18596" y="10484"/>
                          <a:pt x="16991" y="567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0" name="Freeform 109">
                    <a:extLst>
                      <a:ext uri="{FF2B5EF4-FFF2-40B4-BE49-F238E27FC236}">
                        <a16:creationId xmlns:a16="http://schemas.microsoft.com/office/drawing/2014/main" id="{282EA55E-A4F7-B930-21DD-9738378B64C0}"/>
                      </a:ext>
                    </a:extLst>
                  </p:cNvPr>
                  <p:cNvSpPr/>
                  <p:nvPr/>
                </p:nvSpPr>
                <p:spPr>
                  <a:xfrm>
                    <a:off x="1585360" y="1466428"/>
                    <a:ext cx="16327" cy="10449"/>
                  </a:xfrm>
                  <a:custGeom>
                    <a:avLst/>
                    <a:gdLst>
                      <a:gd name="connsiteX0" fmla="*/ 15415 w 16327"/>
                      <a:gd name="connsiteY0" fmla="*/ 1667 h 10449"/>
                      <a:gd name="connsiteX1" fmla="*/ 14731 w 16327"/>
                      <a:gd name="connsiteY1" fmla="*/ 0 h 10449"/>
                      <a:gd name="connsiteX2" fmla="*/ 0 w 16327"/>
                      <a:gd name="connsiteY2" fmla="*/ 7212 h 10449"/>
                      <a:gd name="connsiteX3" fmla="*/ 948 w 16327"/>
                      <a:gd name="connsiteY3" fmla="*/ 8756 h 10449"/>
                      <a:gd name="connsiteX4" fmla="*/ 1597 w 16327"/>
                      <a:gd name="connsiteY4" fmla="*/ 10449 h 10449"/>
                      <a:gd name="connsiteX5" fmla="*/ 16328 w 16327"/>
                      <a:gd name="connsiteY5" fmla="*/ 3237 h 10449"/>
                      <a:gd name="connsiteX6" fmla="*/ 15398 w 16327"/>
                      <a:gd name="connsiteY6" fmla="*/ 1693 h 10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327" h="10449">
                        <a:moveTo>
                          <a:pt x="15415" y="1667"/>
                        </a:moveTo>
                        <a:lnTo>
                          <a:pt x="14731" y="0"/>
                        </a:lnTo>
                        <a:lnTo>
                          <a:pt x="0" y="7212"/>
                        </a:lnTo>
                        <a:lnTo>
                          <a:pt x="948" y="8756"/>
                        </a:lnTo>
                        <a:cubicBezTo>
                          <a:pt x="1193" y="9309"/>
                          <a:pt x="1377" y="9897"/>
                          <a:pt x="1597" y="10449"/>
                        </a:cubicBezTo>
                        <a:lnTo>
                          <a:pt x="16328" y="3237"/>
                        </a:lnTo>
                        <a:lnTo>
                          <a:pt x="15398" y="16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1" name="Freeform 110">
                    <a:extLst>
                      <a:ext uri="{FF2B5EF4-FFF2-40B4-BE49-F238E27FC236}">
                        <a16:creationId xmlns:a16="http://schemas.microsoft.com/office/drawing/2014/main" id="{87A5C2A3-F2BE-2F0F-B0A0-6CF8DA60E5E3}"/>
                      </a:ext>
                    </a:extLst>
                  </p:cNvPr>
                  <p:cNvSpPr/>
                  <p:nvPr/>
                </p:nvSpPr>
                <p:spPr>
                  <a:xfrm>
                    <a:off x="1589045" y="1472903"/>
                    <a:ext cx="18573" cy="16046"/>
                  </a:xfrm>
                  <a:custGeom>
                    <a:avLst/>
                    <a:gdLst>
                      <a:gd name="connsiteX0" fmla="*/ 14073 w 18573"/>
                      <a:gd name="connsiteY0" fmla="*/ 0 h 16046"/>
                      <a:gd name="connsiteX1" fmla="*/ 13239 w 18573"/>
                      <a:gd name="connsiteY1" fmla="*/ 614 h 16046"/>
                      <a:gd name="connsiteX2" fmla="*/ 12283 w 18573"/>
                      <a:gd name="connsiteY2" fmla="*/ 1018 h 16046"/>
                      <a:gd name="connsiteX3" fmla="*/ 15336 w 18573"/>
                      <a:gd name="connsiteY3" fmla="*/ 5641 h 16046"/>
                      <a:gd name="connsiteX4" fmla="*/ 10072 w 18573"/>
                      <a:gd name="connsiteY4" fmla="*/ 8721 h 16046"/>
                      <a:gd name="connsiteX5" fmla="*/ 8835 w 18573"/>
                      <a:gd name="connsiteY5" fmla="*/ 6563 h 16046"/>
                      <a:gd name="connsiteX6" fmla="*/ 7536 w 18573"/>
                      <a:gd name="connsiteY6" fmla="*/ 3878 h 16046"/>
                      <a:gd name="connsiteX7" fmla="*/ 6712 w 18573"/>
                      <a:gd name="connsiteY7" fmla="*/ 4501 h 16046"/>
                      <a:gd name="connsiteX8" fmla="*/ 5755 w 18573"/>
                      <a:gd name="connsiteY8" fmla="*/ 4896 h 16046"/>
                      <a:gd name="connsiteX9" fmla="*/ 7414 w 18573"/>
                      <a:gd name="connsiteY9" fmla="*/ 7343 h 16046"/>
                      <a:gd name="connsiteX10" fmla="*/ 8642 w 18573"/>
                      <a:gd name="connsiteY10" fmla="*/ 9502 h 16046"/>
                      <a:gd name="connsiteX11" fmla="*/ 4255 w 18573"/>
                      <a:gd name="connsiteY11" fmla="*/ 12064 h 16046"/>
                      <a:gd name="connsiteX12" fmla="*/ 1790 w 18573"/>
                      <a:gd name="connsiteY12" fmla="*/ 7133 h 16046"/>
                      <a:gd name="connsiteX13" fmla="*/ 956 w 18573"/>
                      <a:gd name="connsiteY13" fmla="*/ 7747 h 16046"/>
                      <a:gd name="connsiteX14" fmla="*/ 0 w 18573"/>
                      <a:gd name="connsiteY14" fmla="*/ 8151 h 16046"/>
                      <a:gd name="connsiteX15" fmla="*/ 4536 w 18573"/>
                      <a:gd name="connsiteY15" fmla="*/ 16047 h 16046"/>
                      <a:gd name="connsiteX16" fmla="*/ 18574 w 18573"/>
                      <a:gd name="connsiteY16" fmla="*/ 7905 h 1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6046">
                        <a:moveTo>
                          <a:pt x="14073" y="0"/>
                        </a:moveTo>
                        <a:cubicBezTo>
                          <a:pt x="13806" y="219"/>
                          <a:pt x="13528" y="425"/>
                          <a:pt x="13239" y="614"/>
                        </a:cubicBezTo>
                        <a:cubicBezTo>
                          <a:pt x="12940" y="791"/>
                          <a:pt x="12619" y="927"/>
                          <a:pt x="12283" y="1018"/>
                        </a:cubicBezTo>
                        <a:cubicBezTo>
                          <a:pt x="13396" y="2493"/>
                          <a:pt x="14416" y="4038"/>
                          <a:pt x="15336" y="5641"/>
                        </a:cubicBezTo>
                        <a:lnTo>
                          <a:pt x="10072" y="8721"/>
                        </a:lnTo>
                        <a:lnTo>
                          <a:pt x="8835" y="6563"/>
                        </a:lnTo>
                        <a:cubicBezTo>
                          <a:pt x="8339" y="5699"/>
                          <a:pt x="7905" y="4803"/>
                          <a:pt x="7536" y="3878"/>
                        </a:cubicBezTo>
                        <a:cubicBezTo>
                          <a:pt x="7229" y="4097"/>
                          <a:pt x="6984" y="4343"/>
                          <a:pt x="6712" y="4501"/>
                        </a:cubicBezTo>
                        <a:cubicBezTo>
                          <a:pt x="6404" y="4659"/>
                          <a:pt x="6085" y="4790"/>
                          <a:pt x="5755" y="4896"/>
                        </a:cubicBezTo>
                        <a:cubicBezTo>
                          <a:pt x="6353" y="5680"/>
                          <a:pt x="6907" y="6498"/>
                          <a:pt x="7414" y="7343"/>
                        </a:cubicBezTo>
                        <a:lnTo>
                          <a:pt x="8642" y="9502"/>
                        </a:lnTo>
                        <a:lnTo>
                          <a:pt x="4255" y="12064"/>
                        </a:lnTo>
                        <a:cubicBezTo>
                          <a:pt x="3297" y="10491"/>
                          <a:pt x="2473" y="8842"/>
                          <a:pt x="1790" y="7133"/>
                        </a:cubicBezTo>
                        <a:lnTo>
                          <a:pt x="956" y="7747"/>
                        </a:lnTo>
                        <a:lnTo>
                          <a:pt x="0" y="8151"/>
                        </a:lnTo>
                        <a:lnTo>
                          <a:pt x="4536" y="16047"/>
                        </a:lnTo>
                        <a:lnTo>
                          <a:pt x="18574" y="79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2" name="Freeform 111">
                    <a:extLst>
                      <a:ext uri="{FF2B5EF4-FFF2-40B4-BE49-F238E27FC236}">
                        <a16:creationId xmlns:a16="http://schemas.microsoft.com/office/drawing/2014/main" id="{81005BEA-E7C4-71DB-2762-C7B9C5FCBB15}"/>
                      </a:ext>
                    </a:extLst>
                  </p:cNvPr>
                  <p:cNvSpPr/>
                  <p:nvPr/>
                </p:nvSpPr>
                <p:spPr>
                  <a:xfrm>
                    <a:off x="1616094" y="1505850"/>
                    <a:ext cx="16976" cy="15183"/>
                  </a:xfrm>
                  <a:custGeom>
                    <a:avLst/>
                    <a:gdLst>
                      <a:gd name="connsiteX0" fmla="*/ 9484 w 16976"/>
                      <a:gd name="connsiteY0" fmla="*/ 13492 h 15183"/>
                      <a:gd name="connsiteX1" fmla="*/ 9668 w 16976"/>
                      <a:gd name="connsiteY1" fmla="*/ 2612 h 15183"/>
                      <a:gd name="connsiteX2" fmla="*/ 13225 w 16976"/>
                      <a:gd name="connsiteY2" fmla="*/ 2432 h 15183"/>
                      <a:gd name="connsiteX3" fmla="*/ 13406 w 16976"/>
                      <a:gd name="connsiteY3" fmla="*/ 2612 h 15183"/>
                      <a:gd name="connsiteX4" fmla="*/ 14082 w 16976"/>
                      <a:gd name="connsiteY4" fmla="*/ 6806 h 15183"/>
                      <a:gd name="connsiteX5" fmla="*/ 14450 w 16976"/>
                      <a:gd name="connsiteY5" fmla="*/ 7113 h 15183"/>
                      <a:gd name="connsiteX6" fmla="*/ 16977 w 16976"/>
                      <a:gd name="connsiteY6" fmla="*/ 5297 h 15183"/>
                      <a:gd name="connsiteX7" fmla="*/ 14818 w 16976"/>
                      <a:gd name="connsiteY7" fmla="*/ 1972 h 15183"/>
                      <a:gd name="connsiteX8" fmla="*/ 6589 w 16976"/>
                      <a:gd name="connsiteY8" fmla="*/ 1630 h 15183"/>
                      <a:gd name="connsiteX9" fmla="*/ 6589 w 16976"/>
                      <a:gd name="connsiteY9" fmla="*/ 12535 h 15183"/>
                      <a:gd name="connsiteX10" fmla="*/ 3080 w 16976"/>
                      <a:gd name="connsiteY10" fmla="*/ 12535 h 15183"/>
                      <a:gd name="connsiteX11" fmla="*/ 2439 w 16976"/>
                      <a:gd name="connsiteY11" fmla="*/ 9149 h 15183"/>
                      <a:gd name="connsiteX12" fmla="*/ 2158 w 16976"/>
                      <a:gd name="connsiteY12" fmla="*/ 8868 h 15183"/>
                      <a:gd name="connsiteX13" fmla="*/ 0 w 16976"/>
                      <a:gd name="connsiteY13" fmla="*/ 10105 h 15183"/>
                      <a:gd name="connsiteX14" fmla="*/ 2062 w 16976"/>
                      <a:gd name="connsiteY14" fmla="*/ 13492 h 15183"/>
                      <a:gd name="connsiteX15" fmla="*/ 9484 w 16976"/>
                      <a:gd name="connsiteY15" fmla="*/ 13492 h 15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6976" h="15183">
                        <a:moveTo>
                          <a:pt x="9484" y="13492"/>
                        </a:moveTo>
                        <a:cubicBezTo>
                          <a:pt x="13309" y="9184"/>
                          <a:pt x="7115" y="5455"/>
                          <a:pt x="9668" y="2612"/>
                        </a:cubicBezTo>
                        <a:cubicBezTo>
                          <a:pt x="10600" y="1581"/>
                          <a:pt x="12193" y="1499"/>
                          <a:pt x="13225" y="2432"/>
                        </a:cubicBezTo>
                        <a:cubicBezTo>
                          <a:pt x="13288" y="2489"/>
                          <a:pt x="13349" y="2549"/>
                          <a:pt x="13406" y="2612"/>
                        </a:cubicBezTo>
                        <a:cubicBezTo>
                          <a:pt x="14645" y="3647"/>
                          <a:pt x="14933" y="5435"/>
                          <a:pt x="14082" y="6806"/>
                        </a:cubicBezTo>
                        <a:lnTo>
                          <a:pt x="14450" y="7113"/>
                        </a:lnTo>
                        <a:cubicBezTo>
                          <a:pt x="15250" y="6451"/>
                          <a:pt x="16094" y="5844"/>
                          <a:pt x="16977" y="5297"/>
                        </a:cubicBezTo>
                        <a:cubicBezTo>
                          <a:pt x="16578" y="4011"/>
                          <a:pt x="15831" y="2860"/>
                          <a:pt x="14818" y="1972"/>
                        </a:cubicBezTo>
                        <a:cubicBezTo>
                          <a:pt x="12046" y="-529"/>
                          <a:pt x="8677" y="-660"/>
                          <a:pt x="6589" y="1630"/>
                        </a:cubicBezTo>
                        <a:cubicBezTo>
                          <a:pt x="2922" y="5701"/>
                          <a:pt x="8747" y="10131"/>
                          <a:pt x="6589" y="12535"/>
                        </a:cubicBezTo>
                        <a:cubicBezTo>
                          <a:pt x="5712" y="13553"/>
                          <a:pt x="4431" y="13772"/>
                          <a:pt x="3080" y="12535"/>
                        </a:cubicBezTo>
                        <a:cubicBezTo>
                          <a:pt x="2128" y="11679"/>
                          <a:pt x="1866" y="10293"/>
                          <a:pt x="2439" y="9149"/>
                        </a:cubicBezTo>
                        <a:lnTo>
                          <a:pt x="2158" y="8868"/>
                        </a:lnTo>
                        <a:cubicBezTo>
                          <a:pt x="1470" y="9332"/>
                          <a:pt x="748" y="9745"/>
                          <a:pt x="0" y="10105"/>
                        </a:cubicBezTo>
                        <a:cubicBezTo>
                          <a:pt x="313" y="11423"/>
                          <a:pt x="1035" y="12608"/>
                          <a:pt x="2062" y="13492"/>
                        </a:cubicBezTo>
                        <a:cubicBezTo>
                          <a:pt x="4711" y="15957"/>
                          <a:pt x="7642" y="15527"/>
                          <a:pt x="9484" y="134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3" name="Freeform 112">
                    <a:extLst>
                      <a:ext uri="{FF2B5EF4-FFF2-40B4-BE49-F238E27FC236}">
                        <a16:creationId xmlns:a16="http://schemas.microsoft.com/office/drawing/2014/main" id="{47BE0F45-F16B-E34E-DE66-C5BAE68C4309}"/>
                      </a:ext>
                    </a:extLst>
                  </p:cNvPr>
                  <p:cNvSpPr/>
                  <p:nvPr/>
                </p:nvSpPr>
                <p:spPr>
                  <a:xfrm>
                    <a:off x="1625026" y="1515981"/>
                    <a:ext cx="16801" cy="18213"/>
                  </a:xfrm>
                  <a:custGeom>
                    <a:avLst/>
                    <a:gdLst>
                      <a:gd name="connsiteX0" fmla="*/ 15161 w 16801"/>
                      <a:gd name="connsiteY0" fmla="*/ 0 h 18213"/>
                      <a:gd name="connsiteX1" fmla="*/ 0 w 16801"/>
                      <a:gd name="connsiteY1" fmla="*/ 9098 h 18213"/>
                      <a:gd name="connsiteX2" fmla="*/ 1755 w 16801"/>
                      <a:gd name="connsiteY2" fmla="*/ 10423 h 18213"/>
                      <a:gd name="connsiteX3" fmla="*/ 12423 w 16801"/>
                      <a:gd name="connsiteY3" fmla="*/ 3641 h 18213"/>
                      <a:gd name="connsiteX4" fmla="*/ 8695 w 16801"/>
                      <a:gd name="connsiteY4" fmla="*/ 15661 h 18213"/>
                      <a:gd name="connsiteX5" fmla="*/ 10449 w 16801"/>
                      <a:gd name="connsiteY5" fmla="*/ 16863 h 18213"/>
                      <a:gd name="connsiteX6" fmla="*/ 12055 w 16801"/>
                      <a:gd name="connsiteY6" fmla="*/ 18214 h 18213"/>
                      <a:gd name="connsiteX7" fmla="*/ 16801 w 16801"/>
                      <a:gd name="connsiteY7" fmla="*/ 1202 h 18213"/>
                      <a:gd name="connsiteX8" fmla="*/ 15924 w 16801"/>
                      <a:gd name="connsiteY8" fmla="*/ 684 h 18213"/>
                      <a:gd name="connsiteX9" fmla="*/ 15161 w 16801"/>
                      <a:gd name="connsiteY9" fmla="*/ 0 h 1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01" h="18213">
                        <a:moveTo>
                          <a:pt x="15161" y="0"/>
                        </a:moveTo>
                        <a:cubicBezTo>
                          <a:pt x="10169" y="3299"/>
                          <a:pt x="5089" y="6141"/>
                          <a:pt x="0" y="9098"/>
                        </a:cubicBezTo>
                        <a:cubicBezTo>
                          <a:pt x="630" y="9476"/>
                          <a:pt x="1219" y="9920"/>
                          <a:pt x="1755" y="10423"/>
                        </a:cubicBezTo>
                        <a:cubicBezTo>
                          <a:pt x="5150" y="8045"/>
                          <a:pt x="8774" y="5799"/>
                          <a:pt x="12423" y="3641"/>
                        </a:cubicBezTo>
                        <a:cubicBezTo>
                          <a:pt x="11186" y="7712"/>
                          <a:pt x="10142" y="11809"/>
                          <a:pt x="8695" y="15661"/>
                        </a:cubicBezTo>
                        <a:cubicBezTo>
                          <a:pt x="9247" y="16064"/>
                          <a:pt x="9861" y="16433"/>
                          <a:pt x="10449" y="16863"/>
                        </a:cubicBezTo>
                        <a:cubicBezTo>
                          <a:pt x="11037" y="17293"/>
                          <a:pt x="11528" y="17784"/>
                          <a:pt x="12055" y="18214"/>
                        </a:cubicBezTo>
                        <a:cubicBezTo>
                          <a:pt x="13538" y="12520"/>
                          <a:pt x="15073" y="6905"/>
                          <a:pt x="16801" y="1202"/>
                        </a:cubicBezTo>
                        <a:cubicBezTo>
                          <a:pt x="16493" y="1057"/>
                          <a:pt x="16199" y="884"/>
                          <a:pt x="15924" y="684"/>
                        </a:cubicBezTo>
                        <a:cubicBezTo>
                          <a:pt x="15648" y="482"/>
                          <a:pt x="15392" y="253"/>
                          <a:pt x="1516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4" name="Freeform 113">
                    <a:extLst>
                      <a:ext uri="{FF2B5EF4-FFF2-40B4-BE49-F238E27FC236}">
                        <a16:creationId xmlns:a16="http://schemas.microsoft.com/office/drawing/2014/main" id="{E32D777A-BAAC-7CF4-6933-D7B943066F61}"/>
                      </a:ext>
                    </a:extLst>
                  </p:cNvPr>
                  <p:cNvSpPr/>
                  <p:nvPr/>
                </p:nvSpPr>
                <p:spPr>
                  <a:xfrm>
                    <a:off x="1659874" y="1532300"/>
                    <a:ext cx="19643" cy="20766"/>
                  </a:xfrm>
                  <a:custGeom>
                    <a:avLst/>
                    <a:gdLst>
                      <a:gd name="connsiteX0" fmla="*/ 17854 w 19643"/>
                      <a:gd name="connsiteY0" fmla="*/ 4825 h 20766"/>
                      <a:gd name="connsiteX1" fmla="*/ 13538 w 19643"/>
                      <a:gd name="connsiteY1" fmla="*/ 15555 h 20766"/>
                      <a:gd name="connsiteX2" fmla="*/ 12125 w 19643"/>
                      <a:gd name="connsiteY2" fmla="*/ 12046 h 20766"/>
                      <a:gd name="connsiteX3" fmla="*/ 7993 w 19643"/>
                      <a:gd name="connsiteY3" fmla="*/ 798 h 20766"/>
                      <a:gd name="connsiteX4" fmla="*/ 6141 w 19643"/>
                      <a:gd name="connsiteY4" fmla="*/ 0 h 20766"/>
                      <a:gd name="connsiteX5" fmla="*/ 0 w 19643"/>
                      <a:gd name="connsiteY5" fmla="*/ 15248 h 20766"/>
                      <a:gd name="connsiteX6" fmla="*/ 1755 w 19643"/>
                      <a:gd name="connsiteY6" fmla="*/ 15959 h 20766"/>
                      <a:gd name="connsiteX7" fmla="*/ 5948 w 19643"/>
                      <a:gd name="connsiteY7" fmla="*/ 5571 h 20766"/>
                      <a:gd name="connsiteX8" fmla="*/ 11309 w 19643"/>
                      <a:gd name="connsiteY8" fmla="*/ 19846 h 20766"/>
                      <a:gd name="connsiteX9" fmla="*/ 13502 w 19643"/>
                      <a:gd name="connsiteY9" fmla="*/ 20767 h 20766"/>
                      <a:gd name="connsiteX10" fmla="*/ 19644 w 19643"/>
                      <a:gd name="connsiteY10" fmla="*/ 5545 h 20766"/>
                      <a:gd name="connsiteX11" fmla="*/ 18714 w 19643"/>
                      <a:gd name="connsiteY11" fmla="*/ 5238 h 20766"/>
                      <a:gd name="connsiteX12" fmla="*/ 17854 w 19643"/>
                      <a:gd name="connsiteY12" fmla="*/ 4825 h 20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643" h="20766">
                        <a:moveTo>
                          <a:pt x="17854" y="4825"/>
                        </a:moveTo>
                        <a:lnTo>
                          <a:pt x="13538" y="15555"/>
                        </a:lnTo>
                        <a:lnTo>
                          <a:pt x="12125" y="12046"/>
                        </a:lnTo>
                        <a:cubicBezTo>
                          <a:pt x="10704" y="8414"/>
                          <a:pt x="9405" y="4685"/>
                          <a:pt x="7993" y="798"/>
                        </a:cubicBezTo>
                        <a:lnTo>
                          <a:pt x="6141" y="0"/>
                        </a:lnTo>
                        <a:lnTo>
                          <a:pt x="0" y="15248"/>
                        </a:lnTo>
                        <a:cubicBezTo>
                          <a:pt x="617" y="15398"/>
                          <a:pt x="1207" y="15638"/>
                          <a:pt x="1755" y="15959"/>
                        </a:cubicBezTo>
                        <a:lnTo>
                          <a:pt x="5948" y="5571"/>
                        </a:lnTo>
                        <a:cubicBezTo>
                          <a:pt x="7615" y="10414"/>
                          <a:pt x="9554" y="15126"/>
                          <a:pt x="11309" y="19846"/>
                        </a:cubicBezTo>
                        <a:lnTo>
                          <a:pt x="13502" y="20767"/>
                        </a:lnTo>
                        <a:lnTo>
                          <a:pt x="19644" y="5545"/>
                        </a:lnTo>
                        <a:lnTo>
                          <a:pt x="18714" y="5238"/>
                        </a:lnTo>
                        <a:cubicBezTo>
                          <a:pt x="18420" y="5117"/>
                          <a:pt x="18133" y="4979"/>
                          <a:pt x="17854" y="48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5" name="Freeform 114">
                    <a:extLst>
                      <a:ext uri="{FF2B5EF4-FFF2-40B4-BE49-F238E27FC236}">
                        <a16:creationId xmlns:a16="http://schemas.microsoft.com/office/drawing/2014/main" id="{4FDFB8B8-B932-9DC2-1A0F-2B39020E113E}"/>
                      </a:ext>
                    </a:extLst>
                  </p:cNvPr>
                  <p:cNvSpPr/>
                  <p:nvPr/>
                </p:nvSpPr>
                <p:spPr>
                  <a:xfrm>
                    <a:off x="1697258" y="1543013"/>
                    <a:ext cx="16950" cy="18520"/>
                  </a:xfrm>
                  <a:custGeom>
                    <a:avLst/>
                    <a:gdLst>
                      <a:gd name="connsiteX0" fmla="*/ 15143 w 16950"/>
                      <a:gd name="connsiteY0" fmla="*/ 2035 h 18520"/>
                      <a:gd name="connsiteX1" fmla="*/ 13292 w 16950"/>
                      <a:gd name="connsiteY1" fmla="*/ 13502 h 18520"/>
                      <a:gd name="connsiteX2" fmla="*/ 11169 w 16950"/>
                      <a:gd name="connsiteY2" fmla="*/ 10388 h 18520"/>
                      <a:gd name="connsiteX3" fmla="*/ 4597 w 16950"/>
                      <a:gd name="connsiteY3" fmla="*/ 342 h 18520"/>
                      <a:gd name="connsiteX4" fmla="*/ 2632 w 16950"/>
                      <a:gd name="connsiteY4" fmla="*/ 0 h 18520"/>
                      <a:gd name="connsiteX5" fmla="*/ 0 w 16950"/>
                      <a:gd name="connsiteY5" fmla="*/ 16240 h 18520"/>
                      <a:gd name="connsiteX6" fmla="*/ 1886 w 16950"/>
                      <a:gd name="connsiteY6" fmla="*/ 16547 h 18520"/>
                      <a:gd name="connsiteX7" fmla="*/ 3641 w 16950"/>
                      <a:gd name="connsiteY7" fmla="*/ 5457 h 18520"/>
                      <a:gd name="connsiteX8" fmla="*/ 12081 w 16950"/>
                      <a:gd name="connsiteY8" fmla="*/ 18152 h 18520"/>
                      <a:gd name="connsiteX9" fmla="*/ 14424 w 16950"/>
                      <a:gd name="connsiteY9" fmla="*/ 18521 h 18520"/>
                      <a:gd name="connsiteX10" fmla="*/ 16950 w 16950"/>
                      <a:gd name="connsiteY10" fmla="*/ 2316 h 18520"/>
                      <a:gd name="connsiteX11" fmla="*/ 16073 w 16950"/>
                      <a:gd name="connsiteY11" fmla="*/ 2246 h 1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950" h="18520">
                        <a:moveTo>
                          <a:pt x="15143" y="2035"/>
                        </a:moveTo>
                        <a:lnTo>
                          <a:pt x="13292" y="13502"/>
                        </a:lnTo>
                        <a:lnTo>
                          <a:pt x="11169" y="10388"/>
                        </a:lnTo>
                        <a:cubicBezTo>
                          <a:pt x="8949" y="7150"/>
                          <a:pt x="6852" y="3825"/>
                          <a:pt x="4597" y="342"/>
                        </a:cubicBezTo>
                        <a:lnTo>
                          <a:pt x="2632" y="0"/>
                        </a:lnTo>
                        <a:lnTo>
                          <a:pt x="0" y="16240"/>
                        </a:lnTo>
                        <a:cubicBezTo>
                          <a:pt x="639" y="16267"/>
                          <a:pt x="1272" y="16371"/>
                          <a:pt x="1886" y="16547"/>
                        </a:cubicBezTo>
                        <a:lnTo>
                          <a:pt x="3641" y="5457"/>
                        </a:lnTo>
                        <a:cubicBezTo>
                          <a:pt x="6387" y="9774"/>
                          <a:pt x="9309" y="13959"/>
                          <a:pt x="12081" y="18152"/>
                        </a:cubicBezTo>
                        <a:lnTo>
                          <a:pt x="14424" y="18521"/>
                        </a:lnTo>
                        <a:lnTo>
                          <a:pt x="16950" y="2316"/>
                        </a:lnTo>
                        <a:cubicBezTo>
                          <a:pt x="16657" y="2324"/>
                          <a:pt x="16362" y="2301"/>
                          <a:pt x="16073" y="224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6" name="Freeform 115">
                    <a:extLst>
                      <a:ext uri="{FF2B5EF4-FFF2-40B4-BE49-F238E27FC236}">
                        <a16:creationId xmlns:a16="http://schemas.microsoft.com/office/drawing/2014/main" id="{96CC9FC9-F353-B524-5DB7-3B892F820731}"/>
                      </a:ext>
                    </a:extLst>
                  </p:cNvPr>
                  <p:cNvSpPr/>
                  <p:nvPr/>
                </p:nvSpPr>
                <p:spPr>
                  <a:xfrm>
                    <a:off x="1718060" y="1545197"/>
                    <a:ext cx="4386" cy="16581"/>
                  </a:xfrm>
                  <a:custGeom>
                    <a:avLst/>
                    <a:gdLst>
                      <a:gd name="connsiteX0" fmla="*/ 2632 w 4386"/>
                      <a:gd name="connsiteY0" fmla="*/ 219 h 16581"/>
                      <a:gd name="connsiteX1" fmla="*/ 877 w 4386"/>
                      <a:gd name="connsiteY1" fmla="*/ 0 h 16581"/>
                      <a:gd name="connsiteX2" fmla="*/ 0 w 4386"/>
                      <a:gd name="connsiteY2" fmla="*/ 16398 h 16581"/>
                      <a:gd name="connsiteX3" fmla="*/ 1755 w 4386"/>
                      <a:gd name="connsiteY3" fmla="*/ 16398 h 16581"/>
                      <a:gd name="connsiteX4" fmla="*/ 3509 w 4386"/>
                      <a:gd name="connsiteY4" fmla="*/ 16582 h 16581"/>
                      <a:gd name="connsiteX5" fmla="*/ 4387 w 4386"/>
                      <a:gd name="connsiteY5" fmla="*/ 158 h 16581"/>
                      <a:gd name="connsiteX6" fmla="*/ 2632 w 4386"/>
                      <a:gd name="connsiteY6" fmla="*/ 158 h 16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6" h="16581">
                        <a:moveTo>
                          <a:pt x="2632" y="219"/>
                        </a:moveTo>
                        <a:lnTo>
                          <a:pt x="877" y="0"/>
                        </a:lnTo>
                        <a:lnTo>
                          <a:pt x="0" y="16398"/>
                        </a:lnTo>
                        <a:cubicBezTo>
                          <a:pt x="584" y="16368"/>
                          <a:pt x="1170" y="16368"/>
                          <a:pt x="1755" y="16398"/>
                        </a:cubicBezTo>
                        <a:cubicBezTo>
                          <a:pt x="2343" y="16427"/>
                          <a:pt x="2929" y="16488"/>
                          <a:pt x="3509" y="16582"/>
                        </a:cubicBezTo>
                        <a:lnTo>
                          <a:pt x="4387" y="158"/>
                        </a:lnTo>
                        <a:cubicBezTo>
                          <a:pt x="3802" y="188"/>
                          <a:pt x="3216" y="188"/>
                          <a:pt x="2632" y="15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7" name="Freeform 116">
                    <a:extLst>
                      <a:ext uri="{FF2B5EF4-FFF2-40B4-BE49-F238E27FC236}">
                        <a16:creationId xmlns:a16="http://schemas.microsoft.com/office/drawing/2014/main" id="{E393F882-2E02-19F1-73A7-49CA86E7722F}"/>
                      </a:ext>
                    </a:extLst>
                  </p:cNvPr>
                  <p:cNvSpPr/>
                  <p:nvPr/>
                </p:nvSpPr>
                <p:spPr>
                  <a:xfrm>
                    <a:off x="1760077" y="1538880"/>
                    <a:ext cx="13186" cy="18170"/>
                  </a:xfrm>
                  <a:custGeom>
                    <a:avLst/>
                    <a:gdLst>
                      <a:gd name="connsiteX0" fmla="*/ 0 w 13186"/>
                      <a:gd name="connsiteY0" fmla="*/ 2527 h 18170"/>
                      <a:gd name="connsiteX1" fmla="*/ 395 w 13186"/>
                      <a:gd name="connsiteY1" fmla="*/ 3483 h 18170"/>
                      <a:gd name="connsiteX2" fmla="*/ 553 w 13186"/>
                      <a:gd name="connsiteY2" fmla="*/ 4536 h 18170"/>
                      <a:gd name="connsiteX3" fmla="*/ 5764 w 13186"/>
                      <a:gd name="connsiteY3" fmla="*/ 2685 h 18170"/>
                      <a:gd name="connsiteX4" fmla="*/ 7422 w 13186"/>
                      <a:gd name="connsiteY4" fmla="*/ 8537 h 18170"/>
                      <a:gd name="connsiteX5" fmla="*/ 5054 w 13186"/>
                      <a:gd name="connsiteY5" fmla="*/ 9221 h 18170"/>
                      <a:gd name="connsiteX6" fmla="*/ 2158 w 13186"/>
                      <a:gd name="connsiteY6" fmla="*/ 9835 h 18170"/>
                      <a:gd name="connsiteX7" fmla="*/ 2553 w 13186"/>
                      <a:gd name="connsiteY7" fmla="*/ 10713 h 18170"/>
                      <a:gd name="connsiteX8" fmla="*/ 2737 w 13186"/>
                      <a:gd name="connsiteY8" fmla="*/ 11765 h 18170"/>
                      <a:gd name="connsiteX9" fmla="*/ 5519 w 13186"/>
                      <a:gd name="connsiteY9" fmla="*/ 10748 h 18170"/>
                      <a:gd name="connsiteX10" fmla="*/ 7887 w 13186"/>
                      <a:gd name="connsiteY10" fmla="*/ 10037 h 18170"/>
                      <a:gd name="connsiteX11" fmla="*/ 9274 w 13186"/>
                      <a:gd name="connsiteY11" fmla="*/ 14968 h 18170"/>
                      <a:gd name="connsiteX12" fmla="*/ 3878 w 13186"/>
                      <a:gd name="connsiteY12" fmla="*/ 16205 h 18170"/>
                      <a:gd name="connsiteX13" fmla="*/ 4281 w 13186"/>
                      <a:gd name="connsiteY13" fmla="*/ 17152 h 18170"/>
                      <a:gd name="connsiteX14" fmla="*/ 4466 w 13186"/>
                      <a:gd name="connsiteY14" fmla="*/ 18170 h 18170"/>
                      <a:gd name="connsiteX15" fmla="*/ 13187 w 13186"/>
                      <a:gd name="connsiteY15" fmla="*/ 15678 h 18170"/>
                      <a:gd name="connsiteX16" fmla="*/ 8721 w 13186"/>
                      <a:gd name="connsiteY16" fmla="*/ 0 h 18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186" h="18170">
                        <a:moveTo>
                          <a:pt x="0" y="2527"/>
                        </a:moveTo>
                        <a:cubicBezTo>
                          <a:pt x="149" y="2838"/>
                          <a:pt x="282" y="3157"/>
                          <a:pt x="395" y="3483"/>
                        </a:cubicBezTo>
                        <a:cubicBezTo>
                          <a:pt x="480" y="3829"/>
                          <a:pt x="533" y="4181"/>
                          <a:pt x="553" y="4536"/>
                        </a:cubicBezTo>
                        <a:cubicBezTo>
                          <a:pt x="2240" y="3786"/>
                          <a:pt x="3982" y="3167"/>
                          <a:pt x="5764" y="2685"/>
                        </a:cubicBezTo>
                        <a:lnTo>
                          <a:pt x="7422" y="8537"/>
                        </a:lnTo>
                        <a:lnTo>
                          <a:pt x="5054" y="9221"/>
                        </a:lnTo>
                        <a:cubicBezTo>
                          <a:pt x="4101" y="9481"/>
                          <a:pt x="3135" y="9686"/>
                          <a:pt x="2158" y="9835"/>
                        </a:cubicBezTo>
                        <a:cubicBezTo>
                          <a:pt x="2314" y="10117"/>
                          <a:pt x="2445" y="10410"/>
                          <a:pt x="2553" y="10713"/>
                        </a:cubicBezTo>
                        <a:cubicBezTo>
                          <a:pt x="2635" y="11060"/>
                          <a:pt x="2696" y="11411"/>
                          <a:pt x="2737" y="11765"/>
                        </a:cubicBezTo>
                        <a:cubicBezTo>
                          <a:pt x="3632" y="11344"/>
                          <a:pt x="4563" y="11004"/>
                          <a:pt x="5519" y="10748"/>
                        </a:cubicBezTo>
                        <a:lnTo>
                          <a:pt x="7887" y="10037"/>
                        </a:lnTo>
                        <a:lnTo>
                          <a:pt x="9274" y="14968"/>
                        </a:lnTo>
                        <a:cubicBezTo>
                          <a:pt x="7515" y="15538"/>
                          <a:pt x="5709" y="15952"/>
                          <a:pt x="3878" y="16205"/>
                        </a:cubicBezTo>
                        <a:cubicBezTo>
                          <a:pt x="4046" y="16505"/>
                          <a:pt x="4181" y="16822"/>
                          <a:pt x="4281" y="17152"/>
                        </a:cubicBezTo>
                        <a:cubicBezTo>
                          <a:pt x="4378" y="17468"/>
                          <a:pt x="4404" y="17863"/>
                          <a:pt x="4466" y="18170"/>
                        </a:cubicBezTo>
                        <a:lnTo>
                          <a:pt x="13187" y="15678"/>
                        </a:lnTo>
                        <a:lnTo>
                          <a:pt x="872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8" name="Freeform 117">
                    <a:extLst>
                      <a:ext uri="{FF2B5EF4-FFF2-40B4-BE49-F238E27FC236}">
                        <a16:creationId xmlns:a16="http://schemas.microsoft.com/office/drawing/2014/main" id="{899CA51F-8BBF-2502-B392-C88D54599791}"/>
                      </a:ext>
                    </a:extLst>
                  </p:cNvPr>
                  <p:cNvSpPr/>
                  <p:nvPr/>
                </p:nvSpPr>
                <p:spPr>
                  <a:xfrm>
                    <a:off x="1774930" y="1534415"/>
                    <a:ext cx="11589" cy="18643"/>
                  </a:xfrm>
                  <a:custGeom>
                    <a:avLst/>
                    <a:gdLst>
                      <a:gd name="connsiteX0" fmla="*/ 3852 w 11589"/>
                      <a:gd name="connsiteY0" fmla="*/ 772 h 18643"/>
                      <a:gd name="connsiteX1" fmla="*/ 2158 w 11589"/>
                      <a:gd name="connsiteY1" fmla="*/ 1325 h 18643"/>
                      <a:gd name="connsiteX2" fmla="*/ 5115 w 11589"/>
                      <a:gd name="connsiteY2" fmla="*/ 8695 h 18643"/>
                      <a:gd name="connsiteX3" fmla="*/ 2772 w 11589"/>
                      <a:gd name="connsiteY3" fmla="*/ 9616 h 18643"/>
                      <a:gd name="connsiteX4" fmla="*/ 0 w 11589"/>
                      <a:gd name="connsiteY4" fmla="*/ 10537 h 18643"/>
                      <a:gd name="connsiteX5" fmla="*/ 491 w 11589"/>
                      <a:gd name="connsiteY5" fmla="*/ 11467 h 18643"/>
                      <a:gd name="connsiteX6" fmla="*/ 798 w 11589"/>
                      <a:gd name="connsiteY6" fmla="*/ 12450 h 18643"/>
                      <a:gd name="connsiteX7" fmla="*/ 3360 w 11589"/>
                      <a:gd name="connsiteY7" fmla="*/ 11160 h 18643"/>
                      <a:gd name="connsiteX8" fmla="*/ 5729 w 11589"/>
                      <a:gd name="connsiteY8" fmla="*/ 10230 h 18643"/>
                      <a:gd name="connsiteX9" fmla="*/ 7642 w 11589"/>
                      <a:gd name="connsiteY9" fmla="*/ 14976 h 18643"/>
                      <a:gd name="connsiteX10" fmla="*/ 2378 w 11589"/>
                      <a:gd name="connsiteY10" fmla="*/ 16731 h 18643"/>
                      <a:gd name="connsiteX11" fmla="*/ 2869 w 11589"/>
                      <a:gd name="connsiteY11" fmla="*/ 17661 h 18643"/>
                      <a:gd name="connsiteX12" fmla="*/ 3150 w 11589"/>
                      <a:gd name="connsiteY12" fmla="*/ 18644 h 18643"/>
                      <a:gd name="connsiteX13" fmla="*/ 11590 w 11589"/>
                      <a:gd name="connsiteY13" fmla="*/ 15257 h 18643"/>
                      <a:gd name="connsiteX14" fmla="*/ 5448 w 11589"/>
                      <a:gd name="connsiteY14" fmla="*/ 0 h 18643"/>
                      <a:gd name="connsiteX15" fmla="*/ 3843 w 11589"/>
                      <a:gd name="connsiteY15" fmla="*/ 772 h 18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1589" h="18643">
                        <a:moveTo>
                          <a:pt x="3852" y="772"/>
                        </a:moveTo>
                        <a:cubicBezTo>
                          <a:pt x="3299" y="983"/>
                          <a:pt x="2711" y="1176"/>
                          <a:pt x="2158" y="1325"/>
                        </a:cubicBezTo>
                        <a:lnTo>
                          <a:pt x="5115" y="8695"/>
                        </a:lnTo>
                        <a:lnTo>
                          <a:pt x="2772" y="9616"/>
                        </a:lnTo>
                        <a:cubicBezTo>
                          <a:pt x="1895" y="9984"/>
                          <a:pt x="956" y="10230"/>
                          <a:pt x="0" y="10537"/>
                        </a:cubicBezTo>
                        <a:cubicBezTo>
                          <a:pt x="186" y="10835"/>
                          <a:pt x="350" y="11146"/>
                          <a:pt x="491" y="11467"/>
                        </a:cubicBezTo>
                        <a:lnTo>
                          <a:pt x="798" y="12450"/>
                        </a:lnTo>
                        <a:cubicBezTo>
                          <a:pt x="1676" y="11958"/>
                          <a:pt x="2553" y="11528"/>
                          <a:pt x="3360" y="11160"/>
                        </a:cubicBezTo>
                        <a:lnTo>
                          <a:pt x="5729" y="10230"/>
                        </a:lnTo>
                        <a:lnTo>
                          <a:pt x="7642" y="14976"/>
                        </a:lnTo>
                        <a:cubicBezTo>
                          <a:pt x="5929" y="15682"/>
                          <a:pt x="4171" y="16268"/>
                          <a:pt x="2378" y="16731"/>
                        </a:cubicBezTo>
                        <a:cubicBezTo>
                          <a:pt x="2564" y="17029"/>
                          <a:pt x="2728" y="17340"/>
                          <a:pt x="2869" y="17661"/>
                        </a:cubicBezTo>
                        <a:cubicBezTo>
                          <a:pt x="2992" y="17968"/>
                          <a:pt x="3053" y="18337"/>
                          <a:pt x="3150" y="18644"/>
                        </a:cubicBezTo>
                        <a:lnTo>
                          <a:pt x="11590" y="15257"/>
                        </a:lnTo>
                        <a:lnTo>
                          <a:pt x="5448" y="0"/>
                        </a:lnTo>
                        <a:lnTo>
                          <a:pt x="3843" y="7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9" name="Freeform 118">
                    <a:extLst>
                      <a:ext uri="{FF2B5EF4-FFF2-40B4-BE49-F238E27FC236}">
                        <a16:creationId xmlns:a16="http://schemas.microsoft.com/office/drawing/2014/main" id="{FFF26F5A-7340-4C8A-65E4-41E35008BC6A}"/>
                      </a:ext>
                    </a:extLst>
                  </p:cNvPr>
                  <p:cNvSpPr/>
                  <p:nvPr/>
                </p:nvSpPr>
                <p:spPr>
                  <a:xfrm>
                    <a:off x="1791285" y="1525694"/>
                    <a:ext cx="13489" cy="17766"/>
                  </a:xfrm>
                  <a:custGeom>
                    <a:avLst/>
                    <a:gdLst>
                      <a:gd name="connsiteX0" fmla="*/ 2535 w 13489"/>
                      <a:gd name="connsiteY0" fmla="*/ 6159 h 17766"/>
                      <a:gd name="connsiteX1" fmla="*/ 3710 w 13489"/>
                      <a:gd name="connsiteY1" fmla="*/ 2588 h 17766"/>
                      <a:gd name="connsiteX2" fmla="*/ 7869 w 13489"/>
                      <a:gd name="connsiteY2" fmla="*/ 3203 h 17766"/>
                      <a:gd name="connsiteX3" fmla="*/ 8272 w 13489"/>
                      <a:gd name="connsiteY3" fmla="*/ 2992 h 17766"/>
                      <a:gd name="connsiteX4" fmla="*/ 7342 w 13489"/>
                      <a:gd name="connsiteY4" fmla="*/ 0 h 17766"/>
                      <a:gd name="connsiteX5" fmla="*/ 3526 w 13489"/>
                      <a:gd name="connsiteY5" fmla="*/ 1044 h 17766"/>
                      <a:gd name="connsiteX6" fmla="*/ 657 w 13489"/>
                      <a:gd name="connsiteY6" fmla="*/ 8782 h 17766"/>
                      <a:gd name="connsiteX7" fmla="*/ 10983 w 13489"/>
                      <a:gd name="connsiteY7" fmla="*/ 12169 h 17766"/>
                      <a:gd name="connsiteX8" fmla="*/ 9869 w 13489"/>
                      <a:gd name="connsiteY8" fmla="*/ 15564 h 17766"/>
                      <a:gd name="connsiteX9" fmla="*/ 6465 w 13489"/>
                      <a:gd name="connsiteY9" fmla="*/ 15091 h 17766"/>
                      <a:gd name="connsiteX10" fmla="*/ 6158 w 13489"/>
                      <a:gd name="connsiteY10" fmla="*/ 15275 h 17766"/>
                      <a:gd name="connsiteX11" fmla="*/ 6649 w 13489"/>
                      <a:gd name="connsiteY11" fmla="*/ 17740 h 17766"/>
                      <a:gd name="connsiteX12" fmla="*/ 10501 w 13489"/>
                      <a:gd name="connsiteY12" fmla="*/ 16863 h 17766"/>
                      <a:gd name="connsiteX13" fmla="*/ 12782 w 13489"/>
                      <a:gd name="connsiteY13" fmla="*/ 9739 h 17766"/>
                      <a:gd name="connsiteX14" fmla="*/ 2517 w 13489"/>
                      <a:gd name="connsiteY14" fmla="*/ 6229 h 1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489" h="17766">
                        <a:moveTo>
                          <a:pt x="2535" y="6159"/>
                        </a:moveTo>
                        <a:cubicBezTo>
                          <a:pt x="1701" y="4712"/>
                          <a:pt x="2447" y="3325"/>
                          <a:pt x="3710" y="2588"/>
                        </a:cubicBezTo>
                        <a:cubicBezTo>
                          <a:pt x="5057" y="1735"/>
                          <a:pt x="6826" y="1996"/>
                          <a:pt x="7869" y="3203"/>
                        </a:cubicBezTo>
                        <a:lnTo>
                          <a:pt x="8272" y="2992"/>
                        </a:lnTo>
                        <a:cubicBezTo>
                          <a:pt x="7888" y="2019"/>
                          <a:pt x="7578" y="1019"/>
                          <a:pt x="7342" y="0"/>
                        </a:cubicBezTo>
                        <a:cubicBezTo>
                          <a:pt x="5998" y="-9"/>
                          <a:pt x="4678" y="353"/>
                          <a:pt x="3526" y="1044"/>
                        </a:cubicBezTo>
                        <a:cubicBezTo>
                          <a:pt x="315" y="2895"/>
                          <a:pt x="-861" y="6133"/>
                          <a:pt x="657" y="8782"/>
                        </a:cubicBezTo>
                        <a:cubicBezTo>
                          <a:pt x="3403" y="13564"/>
                          <a:pt x="9378" y="9397"/>
                          <a:pt x="10983" y="12169"/>
                        </a:cubicBezTo>
                        <a:cubicBezTo>
                          <a:pt x="11659" y="13371"/>
                          <a:pt x="11501" y="14573"/>
                          <a:pt x="9869" y="15564"/>
                        </a:cubicBezTo>
                        <a:cubicBezTo>
                          <a:pt x="8757" y="16188"/>
                          <a:pt x="7365" y="15994"/>
                          <a:pt x="6465" y="15091"/>
                        </a:cubicBezTo>
                        <a:lnTo>
                          <a:pt x="6158" y="15275"/>
                        </a:lnTo>
                        <a:cubicBezTo>
                          <a:pt x="6342" y="16108"/>
                          <a:pt x="6527" y="16907"/>
                          <a:pt x="6649" y="17740"/>
                        </a:cubicBezTo>
                        <a:cubicBezTo>
                          <a:pt x="7993" y="17862"/>
                          <a:pt x="9342" y="17555"/>
                          <a:pt x="10501" y="16863"/>
                        </a:cubicBezTo>
                        <a:cubicBezTo>
                          <a:pt x="13642" y="15047"/>
                          <a:pt x="14133" y="12116"/>
                          <a:pt x="12782" y="9739"/>
                        </a:cubicBezTo>
                        <a:cubicBezTo>
                          <a:pt x="9887" y="4720"/>
                          <a:pt x="4430" y="9493"/>
                          <a:pt x="2517" y="622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0" name="Freeform 119">
                    <a:extLst>
                      <a:ext uri="{FF2B5EF4-FFF2-40B4-BE49-F238E27FC236}">
                        <a16:creationId xmlns:a16="http://schemas.microsoft.com/office/drawing/2014/main" id="{3D53F4EF-2EAE-9566-DACA-CE247C83E7F0}"/>
                      </a:ext>
                    </a:extLst>
                  </p:cNvPr>
                  <p:cNvSpPr/>
                  <p:nvPr/>
                </p:nvSpPr>
                <p:spPr>
                  <a:xfrm>
                    <a:off x="1805392" y="1519096"/>
                    <a:ext cx="16239" cy="18459"/>
                  </a:xfrm>
                  <a:custGeom>
                    <a:avLst/>
                    <a:gdLst>
                      <a:gd name="connsiteX0" fmla="*/ 877 w 16239"/>
                      <a:gd name="connsiteY0" fmla="*/ 684 h 18459"/>
                      <a:gd name="connsiteX1" fmla="*/ 0 w 16239"/>
                      <a:gd name="connsiteY1" fmla="*/ 1176 h 18459"/>
                      <a:gd name="connsiteX2" fmla="*/ 3948 w 16239"/>
                      <a:gd name="connsiteY2" fmla="*/ 18460 h 18459"/>
                      <a:gd name="connsiteX3" fmla="*/ 5703 w 16239"/>
                      <a:gd name="connsiteY3" fmla="*/ 17231 h 18459"/>
                      <a:gd name="connsiteX4" fmla="*/ 2623 w 16239"/>
                      <a:gd name="connsiteY4" fmla="*/ 4904 h 18459"/>
                      <a:gd name="connsiteX5" fmla="*/ 12818 w 16239"/>
                      <a:gd name="connsiteY5" fmla="*/ 12204 h 18459"/>
                      <a:gd name="connsiteX6" fmla="*/ 14485 w 16239"/>
                      <a:gd name="connsiteY6" fmla="*/ 10879 h 18459"/>
                      <a:gd name="connsiteX7" fmla="*/ 16240 w 16239"/>
                      <a:gd name="connsiteY7" fmla="*/ 9774 h 18459"/>
                      <a:gd name="connsiteX8" fmla="*/ 1597 w 16239"/>
                      <a:gd name="connsiteY8" fmla="*/ 0 h 18459"/>
                      <a:gd name="connsiteX9" fmla="*/ 877 w 16239"/>
                      <a:gd name="connsiteY9" fmla="*/ 684 h 1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239" h="18459">
                        <a:moveTo>
                          <a:pt x="877" y="684"/>
                        </a:moveTo>
                        <a:cubicBezTo>
                          <a:pt x="599" y="872"/>
                          <a:pt x="305" y="1036"/>
                          <a:pt x="0" y="1176"/>
                        </a:cubicBezTo>
                        <a:cubicBezTo>
                          <a:pt x="1606" y="6940"/>
                          <a:pt x="2746" y="12669"/>
                          <a:pt x="3948" y="18460"/>
                        </a:cubicBezTo>
                        <a:cubicBezTo>
                          <a:pt x="4486" y="17987"/>
                          <a:pt x="5074" y="17574"/>
                          <a:pt x="5703" y="17231"/>
                        </a:cubicBezTo>
                        <a:cubicBezTo>
                          <a:pt x="4501" y="13222"/>
                          <a:pt x="3509" y="9063"/>
                          <a:pt x="2623" y="4904"/>
                        </a:cubicBezTo>
                        <a:cubicBezTo>
                          <a:pt x="6010" y="7370"/>
                          <a:pt x="9642" y="9616"/>
                          <a:pt x="12818" y="12204"/>
                        </a:cubicBezTo>
                        <a:cubicBezTo>
                          <a:pt x="13371" y="11748"/>
                          <a:pt x="13932" y="11283"/>
                          <a:pt x="14485" y="10879"/>
                        </a:cubicBezTo>
                        <a:cubicBezTo>
                          <a:pt x="15038" y="10476"/>
                          <a:pt x="15687" y="10142"/>
                          <a:pt x="16240" y="9774"/>
                        </a:cubicBezTo>
                        <a:cubicBezTo>
                          <a:pt x="11309" y="6598"/>
                          <a:pt x="6440" y="3422"/>
                          <a:pt x="1597" y="0"/>
                        </a:cubicBezTo>
                        <a:cubicBezTo>
                          <a:pt x="1377" y="248"/>
                          <a:pt x="1136" y="477"/>
                          <a:pt x="877" y="68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1" name="Freeform 120">
                    <a:extLst>
                      <a:ext uri="{FF2B5EF4-FFF2-40B4-BE49-F238E27FC236}">
                        <a16:creationId xmlns:a16="http://schemas.microsoft.com/office/drawing/2014/main" id="{36C55763-DBD4-65A8-0F2F-BCB0F359F01B}"/>
                      </a:ext>
                    </a:extLst>
                  </p:cNvPr>
                  <p:cNvSpPr/>
                  <p:nvPr/>
                </p:nvSpPr>
                <p:spPr>
                  <a:xfrm>
                    <a:off x="1814420" y="1503593"/>
                    <a:ext cx="21810" cy="21977"/>
                  </a:xfrm>
                  <a:custGeom>
                    <a:avLst/>
                    <a:gdLst>
                      <a:gd name="connsiteX0" fmla="*/ 10221 w 21810"/>
                      <a:gd name="connsiteY0" fmla="*/ 684 h 21977"/>
                      <a:gd name="connsiteX1" fmla="*/ 9449 w 21810"/>
                      <a:gd name="connsiteY1" fmla="*/ 1298 h 21977"/>
                      <a:gd name="connsiteX2" fmla="*/ 17187 w 21810"/>
                      <a:gd name="connsiteY2" fmla="*/ 9923 h 21977"/>
                      <a:gd name="connsiteX3" fmla="*/ 13423 w 21810"/>
                      <a:gd name="connsiteY3" fmla="*/ 9616 h 21977"/>
                      <a:gd name="connsiteX4" fmla="*/ 1527 w 21810"/>
                      <a:gd name="connsiteY4" fmla="*/ 8414 h 21977"/>
                      <a:gd name="connsiteX5" fmla="*/ 0 w 21810"/>
                      <a:gd name="connsiteY5" fmla="*/ 9774 h 21977"/>
                      <a:gd name="connsiteX6" fmla="*/ 10967 w 21810"/>
                      <a:gd name="connsiteY6" fmla="*/ 21978 h 21977"/>
                      <a:gd name="connsiteX7" fmla="*/ 12388 w 21810"/>
                      <a:gd name="connsiteY7" fmla="*/ 20714 h 21977"/>
                      <a:gd name="connsiteX8" fmla="*/ 4896 w 21810"/>
                      <a:gd name="connsiteY8" fmla="*/ 12388 h 21977"/>
                      <a:gd name="connsiteX9" fmla="*/ 20056 w 21810"/>
                      <a:gd name="connsiteY9" fmla="*/ 13783 h 21977"/>
                      <a:gd name="connsiteX10" fmla="*/ 21811 w 21810"/>
                      <a:gd name="connsiteY10" fmla="*/ 12178 h 21977"/>
                      <a:gd name="connsiteX11" fmla="*/ 10905 w 21810"/>
                      <a:gd name="connsiteY11" fmla="*/ 0 h 21977"/>
                      <a:gd name="connsiteX12" fmla="*/ 10256 w 21810"/>
                      <a:gd name="connsiteY12" fmla="*/ 711 h 21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810" h="21977">
                        <a:moveTo>
                          <a:pt x="10221" y="684"/>
                        </a:moveTo>
                        <a:lnTo>
                          <a:pt x="9449" y="1298"/>
                        </a:lnTo>
                        <a:lnTo>
                          <a:pt x="17187" y="9923"/>
                        </a:lnTo>
                        <a:lnTo>
                          <a:pt x="13423" y="9616"/>
                        </a:lnTo>
                        <a:cubicBezTo>
                          <a:pt x="9511" y="9309"/>
                          <a:pt x="5659" y="8844"/>
                          <a:pt x="1527" y="8414"/>
                        </a:cubicBezTo>
                        <a:lnTo>
                          <a:pt x="0" y="9774"/>
                        </a:lnTo>
                        <a:lnTo>
                          <a:pt x="10967" y="21978"/>
                        </a:lnTo>
                        <a:cubicBezTo>
                          <a:pt x="11372" y="21486"/>
                          <a:pt x="11852" y="21059"/>
                          <a:pt x="12388" y="20714"/>
                        </a:cubicBezTo>
                        <a:lnTo>
                          <a:pt x="4896" y="12388"/>
                        </a:lnTo>
                        <a:cubicBezTo>
                          <a:pt x="9984" y="13011"/>
                          <a:pt x="15064" y="13318"/>
                          <a:pt x="20056" y="13783"/>
                        </a:cubicBezTo>
                        <a:lnTo>
                          <a:pt x="21811" y="12178"/>
                        </a:lnTo>
                        <a:lnTo>
                          <a:pt x="10905" y="0"/>
                        </a:lnTo>
                        <a:lnTo>
                          <a:pt x="10256" y="7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2" name="Freeform 121">
                    <a:extLst>
                      <a:ext uri="{FF2B5EF4-FFF2-40B4-BE49-F238E27FC236}">
                        <a16:creationId xmlns:a16="http://schemas.microsoft.com/office/drawing/2014/main" id="{992D08B4-1FCB-156E-DF14-48202F0D00B4}"/>
                      </a:ext>
                    </a:extLst>
                  </p:cNvPr>
                  <p:cNvSpPr/>
                  <p:nvPr/>
                </p:nvSpPr>
                <p:spPr>
                  <a:xfrm>
                    <a:off x="1828370" y="1497373"/>
                    <a:ext cx="14546" cy="13677"/>
                  </a:xfrm>
                  <a:custGeom>
                    <a:avLst/>
                    <a:gdLst>
                      <a:gd name="connsiteX0" fmla="*/ 1290 w 14546"/>
                      <a:gd name="connsiteY0" fmla="*/ 1413 h 13677"/>
                      <a:gd name="connsiteX1" fmla="*/ 0 w 14546"/>
                      <a:gd name="connsiteY1" fmla="*/ 2650 h 13677"/>
                      <a:gd name="connsiteX2" fmla="*/ 12169 w 14546"/>
                      <a:gd name="connsiteY2" fmla="*/ 13678 h 13677"/>
                      <a:gd name="connsiteX3" fmla="*/ 13248 w 14546"/>
                      <a:gd name="connsiteY3" fmla="*/ 12265 h 13677"/>
                      <a:gd name="connsiteX4" fmla="*/ 14547 w 14546"/>
                      <a:gd name="connsiteY4" fmla="*/ 11028 h 13677"/>
                      <a:gd name="connsiteX5" fmla="*/ 2404 w 14546"/>
                      <a:gd name="connsiteY5" fmla="*/ 0 h 13677"/>
                      <a:gd name="connsiteX6" fmla="*/ 1290 w 14546"/>
                      <a:gd name="connsiteY6" fmla="*/ 1413 h 13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46" h="13677">
                        <a:moveTo>
                          <a:pt x="1290" y="1413"/>
                        </a:moveTo>
                        <a:cubicBezTo>
                          <a:pt x="893" y="1858"/>
                          <a:pt x="461" y="2271"/>
                          <a:pt x="0" y="2650"/>
                        </a:cubicBezTo>
                        <a:lnTo>
                          <a:pt x="12169" y="13678"/>
                        </a:lnTo>
                        <a:cubicBezTo>
                          <a:pt x="12511" y="13187"/>
                          <a:pt x="12880" y="12695"/>
                          <a:pt x="13248" y="12265"/>
                        </a:cubicBezTo>
                        <a:cubicBezTo>
                          <a:pt x="13659" y="11830"/>
                          <a:pt x="14092" y="11418"/>
                          <a:pt x="14547" y="11028"/>
                        </a:cubicBezTo>
                        <a:lnTo>
                          <a:pt x="2404" y="0"/>
                        </a:lnTo>
                        <a:cubicBezTo>
                          <a:pt x="2058" y="490"/>
                          <a:pt x="1686" y="962"/>
                          <a:pt x="1290" y="1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3" name="Freeform 122">
                    <a:extLst>
                      <a:ext uri="{FF2B5EF4-FFF2-40B4-BE49-F238E27FC236}">
                        <a16:creationId xmlns:a16="http://schemas.microsoft.com/office/drawing/2014/main" id="{0D95D5E7-3423-7CCD-BED2-CCD3D64FDFCB}"/>
                      </a:ext>
                    </a:extLst>
                  </p:cNvPr>
                  <p:cNvSpPr/>
                  <p:nvPr/>
                </p:nvSpPr>
                <p:spPr>
                  <a:xfrm>
                    <a:off x="1835362" y="1488740"/>
                    <a:ext cx="17889" cy="16152"/>
                  </a:xfrm>
                  <a:custGeom>
                    <a:avLst/>
                    <a:gdLst>
                      <a:gd name="connsiteX0" fmla="*/ 16301 w 17889"/>
                      <a:gd name="connsiteY0" fmla="*/ 5089 h 16152"/>
                      <a:gd name="connsiteX1" fmla="*/ 13897 w 17889"/>
                      <a:gd name="connsiteY1" fmla="*/ 8844 h 16152"/>
                      <a:gd name="connsiteX2" fmla="*/ 2193 w 17889"/>
                      <a:gd name="connsiteY2" fmla="*/ 0 h 16152"/>
                      <a:gd name="connsiteX3" fmla="*/ 1176 w 17889"/>
                      <a:gd name="connsiteY3" fmla="*/ 1483 h 16152"/>
                      <a:gd name="connsiteX4" fmla="*/ 0 w 17889"/>
                      <a:gd name="connsiteY4" fmla="*/ 2834 h 16152"/>
                      <a:gd name="connsiteX5" fmla="*/ 11713 w 17889"/>
                      <a:gd name="connsiteY5" fmla="*/ 11686 h 16152"/>
                      <a:gd name="connsiteX6" fmla="*/ 8905 w 17889"/>
                      <a:gd name="connsiteY6" fmla="*/ 14924 h 16152"/>
                      <a:gd name="connsiteX7" fmla="*/ 9782 w 17889"/>
                      <a:gd name="connsiteY7" fmla="*/ 15450 h 16152"/>
                      <a:gd name="connsiteX8" fmla="*/ 10493 w 17889"/>
                      <a:gd name="connsiteY8" fmla="*/ 16152 h 16152"/>
                      <a:gd name="connsiteX9" fmla="*/ 17889 w 17889"/>
                      <a:gd name="connsiteY9" fmla="*/ 6291 h 16152"/>
                      <a:gd name="connsiteX10" fmla="*/ 17012 w 17889"/>
                      <a:gd name="connsiteY10" fmla="*/ 5799 h 16152"/>
                      <a:gd name="connsiteX11" fmla="*/ 16301 w 17889"/>
                      <a:gd name="connsiteY11" fmla="*/ 5089 h 16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889" h="16152">
                        <a:moveTo>
                          <a:pt x="16301" y="5089"/>
                        </a:moveTo>
                        <a:cubicBezTo>
                          <a:pt x="15589" y="6395"/>
                          <a:pt x="14785" y="7650"/>
                          <a:pt x="13897" y="8844"/>
                        </a:cubicBezTo>
                        <a:lnTo>
                          <a:pt x="2193" y="0"/>
                        </a:lnTo>
                        <a:cubicBezTo>
                          <a:pt x="1851" y="491"/>
                          <a:pt x="1570" y="1018"/>
                          <a:pt x="1176" y="1483"/>
                        </a:cubicBezTo>
                        <a:cubicBezTo>
                          <a:pt x="817" y="1961"/>
                          <a:pt x="424" y="2413"/>
                          <a:pt x="0" y="2834"/>
                        </a:cubicBezTo>
                        <a:lnTo>
                          <a:pt x="11713" y="11686"/>
                        </a:lnTo>
                        <a:cubicBezTo>
                          <a:pt x="10844" y="12823"/>
                          <a:pt x="9907" y="13903"/>
                          <a:pt x="8905" y="14924"/>
                        </a:cubicBezTo>
                        <a:cubicBezTo>
                          <a:pt x="9217" y="15064"/>
                          <a:pt x="9511" y="15241"/>
                          <a:pt x="9782" y="15450"/>
                        </a:cubicBezTo>
                        <a:lnTo>
                          <a:pt x="10493" y="16152"/>
                        </a:lnTo>
                        <a:lnTo>
                          <a:pt x="17889" y="6291"/>
                        </a:lnTo>
                        <a:cubicBezTo>
                          <a:pt x="17582" y="6155"/>
                          <a:pt x="17288" y="5991"/>
                          <a:pt x="17012" y="5799"/>
                        </a:cubicBezTo>
                        <a:cubicBezTo>
                          <a:pt x="16756" y="5583"/>
                          <a:pt x="16518" y="5345"/>
                          <a:pt x="16301" y="508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4" name="Freeform 123">
                    <a:extLst>
                      <a:ext uri="{FF2B5EF4-FFF2-40B4-BE49-F238E27FC236}">
                        <a16:creationId xmlns:a16="http://schemas.microsoft.com/office/drawing/2014/main" id="{363707C3-0C85-7F40-9596-CF6C9D68D2EA}"/>
                      </a:ext>
                    </a:extLst>
                  </p:cNvPr>
                  <p:cNvSpPr/>
                  <p:nvPr/>
                </p:nvSpPr>
                <p:spPr>
                  <a:xfrm>
                    <a:off x="1841995" y="1470219"/>
                    <a:ext cx="21556" cy="21021"/>
                  </a:xfrm>
                  <a:custGeom>
                    <a:avLst/>
                    <a:gdLst>
                      <a:gd name="connsiteX0" fmla="*/ 7115 w 21556"/>
                      <a:gd name="connsiteY0" fmla="*/ 833 h 21021"/>
                      <a:gd name="connsiteX1" fmla="*/ 6563 w 21556"/>
                      <a:gd name="connsiteY1" fmla="*/ 1632 h 21021"/>
                      <a:gd name="connsiteX2" fmla="*/ 16450 w 21556"/>
                      <a:gd name="connsiteY2" fmla="*/ 7615 h 21021"/>
                      <a:gd name="connsiteX3" fmla="*/ 12783 w 21556"/>
                      <a:gd name="connsiteY3" fmla="*/ 8449 h 21021"/>
                      <a:gd name="connsiteX4" fmla="*/ 1070 w 21556"/>
                      <a:gd name="connsiteY4" fmla="*/ 10791 h 21021"/>
                      <a:gd name="connsiteX5" fmla="*/ 0 w 21556"/>
                      <a:gd name="connsiteY5" fmla="*/ 12546 h 21021"/>
                      <a:gd name="connsiteX6" fmla="*/ 14038 w 21556"/>
                      <a:gd name="connsiteY6" fmla="*/ 21021 h 21021"/>
                      <a:gd name="connsiteX7" fmla="*/ 15020 w 21556"/>
                      <a:gd name="connsiteY7" fmla="*/ 19390 h 21021"/>
                      <a:gd name="connsiteX8" fmla="*/ 5448 w 21556"/>
                      <a:gd name="connsiteY8" fmla="*/ 13538 h 21021"/>
                      <a:gd name="connsiteX9" fmla="*/ 20302 w 21556"/>
                      <a:gd name="connsiteY9" fmla="*/ 10449 h 21021"/>
                      <a:gd name="connsiteX10" fmla="*/ 21557 w 21556"/>
                      <a:gd name="connsiteY10" fmla="*/ 8449 h 21021"/>
                      <a:gd name="connsiteX11" fmla="*/ 7519 w 21556"/>
                      <a:gd name="connsiteY11" fmla="*/ 0 h 21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556" h="21021">
                        <a:moveTo>
                          <a:pt x="7115" y="833"/>
                        </a:moveTo>
                        <a:cubicBezTo>
                          <a:pt x="6949" y="1112"/>
                          <a:pt x="6764" y="1377"/>
                          <a:pt x="6563" y="1632"/>
                        </a:cubicBezTo>
                        <a:lnTo>
                          <a:pt x="16450" y="7615"/>
                        </a:lnTo>
                        <a:lnTo>
                          <a:pt x="12783" y="8449"/>
                        </a:lnTo>
                        <a:cubicBezTo>
                          <a:pt x="8967" y="9274"/>
                          <a:pt x="5115" y="9984"/>
                          <a:pt x="1070" y="10791"/>
                        </a:cubicBezTo>
                        <a:lnTo>
                          <a:pt x="0" y="12546"/>
                        </a:lnTo>
                        <a:lnTo>
                          <a:pt x="14038" y="21021"/>
                        </a:lnTo>
                        <a:cubicBezTo>
                          <a:pt x="14295" y="20438"/>
                          <a:pt x="14625" y="19890"/>
                          <a:pt x="15020" y="19390"/>
                        </a:cubicBezTo>
                        <a:lnTo>
                          <a:pt x="5448" y="13538"/>
                        </a:lnTo>
                        <a:cubicBezTo>
                          <a:pt x="10440" y="12608"/>
                          <a:pt x="15406" y="11441"/>
                          <a:pt x="20302" y="10449"/>
                        </a:cubicBezTo>
                        <a:lnTo>
                          <a:pt x="21557" y="8449"/>
                        </a:lnTo>
                        <a:lnTo>
                          <a:pt x="751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5" name="Freeform 124">
                    <a:extLst>
                      <a:ext uri="{FF2B5EF4-FFF2-40B4-BE49-F238E27FC236}">
                        <a16:creationId xmlns:a16="http://schemas.microsoft.com/office/drawing/2014/main" id="{1AD9FE21-A399-8E9B-EA6E-914DAF16EA0F}"/>
                      </a:ext>
                    </a:extLst>
                  </p:cNvPr>
                  <p:cNvSpPr/>
                  <p:nvPr/>
                </p:nvSpPr>
                <p:spPr>
                  <a:xfrm>
                    <a:off x="1851084" y="1458752"/>
                    <a:ext cx="18573" cy="15029"/>
                  </a:xfrm>
                  <a:custGeom>
                    <a:avLst/>
                    <a:gdLst>
                      <a:gd name="connsiteX0" fmla="*/ 0 w 18573"/>
                      <a:gd name="connsiteY0" fmla="*/ 8335 h 15029"/>
                      <a:gd name="connsiteX1" fmla="*/ 1018 w 18573"/>
                      <a:gd name="connsiteY1" fmla="*/ 8642 h 15029"/>
                      <a:gd name="connsiteX2" fmla="*/ 1895 w 18573"/>
                      <a:gd name="connsiteY2" fmla="*/ 9168 h 15029"/>
                      <a:gd name="connsiteX3" fmla="*/ 3834 w 18573"/>
                      <a:gd name="connsiteY3" fmla="*/ 3957 h 15029"/>
                      <a:gd name="connsiteX4" fmla="*/ 9379 w 18573"/>
                      <a:gd name="connsiteY4" fmla="*/ 6422 h 15029"/>
                      <a:gd name="connsiteX5" fmla="*/ 8335 w 18573"/>
                      <a:gd name="connsiteY5" fmla="*/ 8730 h 15029"/>
                      <a:gd name="connsiteX6" fmla="*/ 6949 w 18573"/>
                      <a:gd name="connsiteY6" fmla="*/ 11362 h 15029"/>
                      <a:gd name="connsiteX7" fmla="*/ 7966 w 18573"/>
                      <a:gd name="connsiteY7" fmla="*/ 11669 h 15029"/>
                      <a:gd name="connsiteX8" fmla="*/ 8844 w 18573"/>
                      <a:gd name="connsiteY8" fmla="*/ 12186 h 15029"/>
                      <a:gd name="connsiteX9" fmla="*/ 9861 w 18573"/>
                      <a:gd name="connsiteY9" fmla="*/ 9414 h 15029"/>
                      <a:gd name="connsiteX10" fmla="*/ 10844 w 18573"/>
                      <a:gd name="connsiteY10" fmla="*/ 7133 h 15029"/>
                      <a:gd name="connsiteX11" fmla="*/ 15564 w 18573"/>
                      <a:gd name="connsiteY11" fmla="*/ 9265 h 15029"/>
                      <a:gd name="connsiteX12" fmla="*/ 13002 w 18573"/>
                      <a:gd name="connsiteY12" fmla="*/ 14196 h 15029"/>
                      <a:gd name="connsiteX13" fmla="*/ 13994 w 18573"/>
                      <a:gd name="connsiteY13" fmla="*/ 14503 h 15029"/>
                      <a:gd name="connsiteX14" fmla="*/ 14871 w 18573"/>
                      <a:gd name="connsiteY14" fmla="*/ 15029 h 15029"/>
                      <a:gd name="connsiteX15" fmla="*/ 18574 w 18573"/>
                      <a:gd name="connsiteY15" fmla="*/ 6703 h 15029"/>
                      <a:gd name="connsiteX16" fmla="*/ 3694 w 18573"/>
                      <a:gd name="connsiteY16" fmla="*/ 0 h 15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5029">
                        <a:moveTo>
                          <a:pt x="0" y="8335"/>
                        </a:moveTo>
                        <a:lnTo>
                          <a:pt x="1018" y="8642"/>
                        </a:lnTo>
                        <a:cubicBezTo>
                          <a:pt x="1326" y="8789"/>
                          <a:pt x="1620" y="8966"/>
                          <a:pt x="1895" y="9168"/>
                        </a:cubicBezTo>
                        <a:cubicBezTo>
                          <a:pt x="2417" y="7387"/>
                          <a:pt x="3065" y="5646"/>
                          <a:pt x="3834" y="3957"/>
                        </a:cubicBezTo>
                        <a:lnTo>
                          <a:pt x="9379" y="6422"/>
                        </a:lnTo>
                        <a:lnTo>
                          <a:pt x="8335" y="8730"/>
                        </a:lnTo>
                        <a:cubicBezTo>
                          <a:pt x="7937" y="9639"/>
                          <a:pt x="7473" y="10519"/>
                          <a:pt x="6949" y="11362"/>
                        </a:cubicBezTo>
                        <a:lnTo>
                          <a:pt x="7966" y="11669"/>
                        </a:lnTo>
                        <a:lnTo>
                          <a:pt x="8844" y="12186"/>
                        </a:lnTo>
                        <a:cubicBezTo>
                          <a:pt x="9124" y="11362"/>
                          <a:pt x="9432" y="10432"/>
                          <a:pt x="9861" y="9414"/>
                        </a:cubicBezTo>
                        <a:lnTo>
                          <a:pt x="10844" y="7133"/>
                        </a:lnTo>
                        <a:lnTo>
                          <a:pt x="15564" y="9265"/>
                        </a:lnTo>
                        <a:cubicBezTo>
                          <a:pt x="14834" y="10970"/>
                          <a:pt x="13978" y="12618"/>
                          <a:pt x="13002" y="14196"/>
                        </a:cubicBezTo>
                        <a:cubicBezTo>
                          <a:pt x="13345" y="14254"/>
                          <a:pt x="13678" y="14358"/>
                          <a:pt x="13994" y="14503"/>
                        </a:cubicBezTo>
                        <a:cubicBezTo>
                          <a:pt x="14311" y="14634"/>
                          <a:pt x="14606" y="14811"/>
                          <a:pt x="14871" y="15029"/>
                        </a:cubicBezTo>
                        <a:lnTo>
                          <a:pt x="18574" y="6703"/>
                        </a:lnTo>
                        <a:lnTo>
                          <a:pt x="369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6" name="Freeform 125">
                    <a:extLst>
                      <a:ext uri="{FF2B5EF4-FFF2-40B4-BE49-F238E27FC236}">
                        <a16:creationId xmlns:a16="http://schemas.microsoft.com/office/drawing/2014/main" id="{6A3BD6B5-DCBF-806E-9C40-A5637E0EAA14}"/>
                      </a:ext>
                    </a:extLst>
                  </p:cNvPr>
                  <p:cNvSpPr/>
                  <p:nvPr/>
                </p:nvSpPr>
                <p:spPr>
                  <a:xfrm>
                    <a:off x="1856076" y="1447021"/>
                    <a:ext cx="18292" cy="9335"/>
                  </a:xfrm>
                  <a:custGeom>
                    <a:avLst/>
                    <a:gdLst>
                      <a:gd name="connsiteX0" fmla="*/ 0 w 18292"/>
                      <a:gd name="connsiteY0" fmla="*/ 8659 h 9335"/>
                      <a:gd name="connsiteX1" fmla="*/ 983 w 18292"/>
                      <a:gd name="connsiteY1" fmla="*/ 8905 h 9335"/>
                      <a:gd name="connsiteX2" fmla="*/ 1913 w 18292"/>
                      <a:gd name="connsiteY2" fmla="*/ 9335 h 9335"/>
                      <a:gd name="connsiteX3" fmla="*/ 3387 w 18292"/>
                      <a:gd name="connsiteY3" fmla="*/ 4071 h 9335"/>
                      <a:gd name="connsiteX4" fmla="*/ 17126 w 18292"/>
                      <a:gd name="connsiteY4" fmla="*/ 8747 h 9335"/>
                      <a:gd name="connsiteX5" fmla="*/ 17591 w 18292"/>
                      <a:gd name="connsiteY5" fmla="*/ 6993 h 9335"/>
                      <a:gd name="connsiteX6" fmla="*/ 18293 w 18292"/>
                      <a:gd name="connsiteY6" fmla="*/ 5326 h 9335"/>
                      <a:gd name="connsiteX7" fmla="*/ 2922 w 18292"/>
                      <a:gd name="connsiteY7" fmla="*/ 0 h 9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92" h="9335">
                        <a:moveTo>
                          <a:pt x="0" y="8659"/>
                        </a:moveTo>
                        <a:cubicBezTo>
                          <a:pt x="334" y="8712"/>
                          <a:pt x="663" y="8795"/>
                          <a:pt x="983" y="8905"/>
                        </a:cubicBezTo>
                        <a:cubicBezTo>
                          <a:pt x="1305" y="9021"/>
                          <a:pt x="1616" y="9165"/>
                          <a:pt x="1913" y="9335"/>
                        </a:cubicBezTo>
                        <a:cubicBezTo>
                          <a:pt x="2307" y="7729"/>
                          <a:pt x="2711" y="6010"/>
                          <a:pt x="3387" y="4071"/>
                        </a:cubicBezTo>
                        <a:lnTo>
                          <a:pt x="17126" y="8747"/>
                        </a:lnTo>
                        <a:cubicBezTo>
                          <a:pt x="17275" y="8159"/>
                          <a:pt x="17398" y="7572"/>
                          <a:pt x="17591" y="6993"/>
                        </a:cubicBezTo>
                        <a:cubicBezTo>
                          <a:pt x="17784" y="6413"/>
                          <a:pt x="18047" y="5878"/>
                          <a:pt x="18293" y="5326"/>
                        </a:cubicBezTo>
                        <a:lnTo>
                          <a:pt x="292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BC6E4089-58F3-2946-7181-246DFD2793DD}"/>
                      </a:ext>
                    </a:extLst>
                  </p:cNvPr>
                  <p:cNvSpPr/>
                  <p:nvPr/>
                </p:nvSpPr>
                <p:spPr>
                  <a:xfrm>
                    <a:off x="1863780" y="1417612"/>
                    <a:ext cx="17538" cy="14976"/>
                  </a:xfrm>
                  <a:custGeom>
                    <a:avLst/>
                    <a:gdLst>
                      <a:gd name="connsiteX0" fmla="*/ 307 w 17538"/>
                      <a:gd name="connsiteY0" fmla="*/ 4808 h 14976"/>
                      <a:gd name="connsiteX1" fmla="*/ 0 w 17538"/>
                      <a:gd name="connsiteY1" fmla="*/ 5791 h 14976"/>
                      <a:gd name="connsiteX2" fmla="*/ 15161 w 17538"/>
                      <a:gd name="connsiteY2" fmla="*/ 14976 h 14976"/>
                      <a:gd name="connsiteX3" fmla="*/ 15503 w 17538"/>
                      <a:gd name="connsiteY3" fmla="*/ 12818 h 14976"/>
                      <a:gd name="connsiteX4" fmla="*/ 4527 w 17538"/>
                      <a:gd name="connsiteY4" fmla="*/ 6536 h 14976"/>
                      <a:gd name="connsiteX5" fmla="*/ 16854 w 17538"/>
                      <a:gd name="connsiteY5" fmla="*/ 4194 h 14976"/>
                      <a:gd name="connsiteX6" fmla="*/ 17073 w 17538"/>
                      <a:gd name="connsiteY6" fmla="*/ 2062 h 14976"/>
                      <a:gd name="connsiteX7" fmla="*/ 17538 w 17538"/>
                      <a:gd name="connsiteY7" fmla="*/ 0 h 14976"/>
                      <a:gd name="connsiteX8" fmla="*/ 342 w 17538"/>
                      <a:gd name="connsiteY8" fmla="*/ 3790 h 14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38" h="14976">
                        <a:moveTo>
                          <a:pt x="307" y="4808"/>
                        </a:moveTo>
                        <a:cubicBezTo>
                          <a:pt x="235" y="5144"/>
                          <a:pt x="132" y="5473"/>
                          <a:pt x="0" y="5791"/>
                        </a:cubicBezTo>
                        <a:cubicBezTo>
                          <a:pt x="5264" y="8659"/>
                          <a:pt x="10169" y="11836"/>
                          <a:pt x="15161" y="14976"/>
                        </a:cubicBezTo>
                        <a:cubicBezTo>
                          <a:pt x="15187" y="14246"/>
                          <a:pt x="15302" y="13521"/>
                          <a:pt x="15503" y="12818"/>
                        </a:cubicBezTo>
                        <a:cubicBezTo>
                          <a:pt x="11759" y="10870"/>
                          <a:pt x="8101" y="8776"/>
                          <a:pt x="4527" y="6536"/>
                        </a:cubicBezTo>
                        <a:cubicBezTo>
                          <a:pt x="8659" y="5703"/>
                          <a:pt x="12757" y="4711"/>
                          <a:pt x="16854" y="4194"/>
                        </a:cubicBezTo>
                        <a:lnTo>
                          <a:pt x="17073" y="2062"/>
                        </a:lnTo>
                        <a:cubicBezTo>
                          <a:pt x="17170" y="1386"/>
                          <a:pt x="17380" y="676"/>
                          <a:pt x="17538" y="0"/>
                        </a:cubicBezTo>
                        <a:cubicBezTo>
                          <a:pt x="11800" y="1386"/>
                          <a:pt x="6133" y="2685"/>
                          <a:pt x="342" y="379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CBD4021D-F011-F880-0501-58D787454248}"/>
                      </a:ext>
                    </a:extLst>
                  </p:cNvPr>
                  <p:cNvSpPr/>
                  <p:nvPr/>
                </p:nvSpPr>
                <p:spPr>
                  <a:xfrm>
                    <a:off x="1864947" y="1400837"/>
                    <a:ext cx="16555" cy="4386"/>
                  </a:xfrm>
                  <a:custGeom>
                    <a:avLst/>
                    <a:gdLst>
                      <a:gd name="connsiteX0" fmla="*/ 0 w 16555"/>
                      <a:gd name="connsiteY0" fmla="*/ 807 h 4386"/>
                      <a:gd name="connsiteX1" fmla="*/ 219 w 16555"/>
                      <a:gd name="connsiteY1" fmla="*/ 2632 h 4386"/>
                      <a:gd name="connsiteX2" fmla="*/ 219 w 16555"/>
                      <a:gd name="connsiteY2" fmla="*/ 4387 h 4386"/>
                      <a:gd name="connsiteX3" fmla="*/ 16556 w 16555"/>
                      <a:gd name="connsiteY3" fmla="*/ 3509 h 4386"/>
                      <a:gd name="connsiteX4" fmla="*/ 16336 w 16555"/>
                      <a:gd name="connsiteY4" fmla="*/ 1755 h 4386"/>
                      <a:gd name="connsiteX5" fmla="*/ 16336 w 16555"/>
                      <a:gd name="connsiteY5" fmla="*/ 0 h 4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55" h="4386">
                        <a:moveTo>
                          <a:pt x="0" y="807"/>
                        </a:moveTo>
                        <a:cubicBezTo>
                          <a:pt x="105" y="1411"/>
                          <a:pt x="179" y="2021"/>
                          <a:pt x="219" y="2632"/>
                        </a:cubicBezTo>
                        <a:lnTo>
                          <a:pt x="219" y="4387"/>
                        </a:lnTo>
                        <a:lnTo>
                          <a:pt x="16556" y="3509"/>
                        </a:lnTo>
                        <a:cubicBezTo>
                          <a:pt x="16452" y="2929"/>
                          <a:pt x="16379" y="2343"/>
                          <a:pt x="16336" y="1755"/>
                        </a:cubicBezTo>
                        <a:lnTo>
                          <a:pt x="1633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EACC627A-3004-6785-5212-0FE3CA492D42}"/>
                      </a:ext>
                    </a:extLst>
                  </p:cNvPr>
                  <p:cNvSpPr/>
                  <p:nvPr/>
                </p:nvSpPr>
                <p:spPr>
                  <a:xfrm>
                    <a:off x="1864367" y="1382860"/>
                    <a:ext cx="16827" cy="15090"/>
                  </a:xfrm>
                  <a:custGeom>
                    <a:avLst/>
                    <a:gdLst>
                      <a:gd name="connsiteX0" fmla="*/ 61 w 16827"/>
                      <a:gd name="connsiteY0" fmla="*/ 7229 h 15090"/>
                      <a:gd name="connsiteX1" fmla="*/ 219 w 16827"/>
                      <a:gd name="connsiteY1" fmla="*/ 8247 h 15090"/>
                      <a:gd name="connsiteX2" fmla="*/ 158 w 16827"/>
                      <a:gd name="connsiteY2" fmla="*/ 9265 h 15090"/>
                      <a:gd name="connsiteX3" fmla="*/ 16828 w 16827"/>
                      <a:gd name="connsiteY3" fmla="*/ 15090 h 15090"/>
                      <a:gd name="connsiteX4" fmla="*/ 16705 w 16827"/>
                      <a:gd name="connsiteY4" fmla="*/ 12871 h 15090"/>
                      <a:gd name="connsiteX5" fmla="*/ 4685 w 16827"/>
                      <a:gd name="connsiteY5" fmla="*/ 9019 h 15090"/>
                      <a:gd name="connsiteX6" fmla="*/ 16240 w 16827"/>
                      <a:gd name="connsiteY6" fmla="*/ 4176 h 15090"/>
                      <a:gd name="connsiteX7" fmla="*/ 16020 w 16827"/>
                      <a:gd name="connsiteY7" fmla="*/ 2088 h 15090"/>
                      <a:gd name="connsiteX8" fmla="*/ 16020 w 16827"/>
                      <a:gd name="connsiteY8" fmla="*/ 0 h 15090"/>
                      <a:gd name="connsiteX9" fmla="*/ 0 w 16827"/>
                      <a:gd name="connsiteY9" fmla="*/ 7273 h 15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27" h="15090">
                        <a:moveTo>
                          <a:pt x="61" y="7229"/>
                        </a:moveTo>
                        <a:cubicBezTo>
                          <a:pt x="144" y="7564"/>
                          <a:pt x="197" y="7904"/>
                          <a:pt x="219" y="8247"/>
                        </a:cubicBezTo>
                        <a:cubicBezTo>
                          <a:pt x="230" y="8588"/>
                          <a:pt x="209" y="8928"/>
                          <a:pt x="158" y="9265"/>
                        </a:cubicBezTo>
                        <a:cubicBezTo>
                          <a:pt x="5861" y="11020"/>
                          <a:pt x="11309" y="13055"/>
                          <a:pt x="16828" y="15090"/>
                        </a:cubicBezTo>
                        <a:cubicBezTo>
                          <a:pt x="16695" y="14359"/>
                          <a:pt x="16654" y="13613"/>
                          <a:pt x="16705" y="12871"/>
                        </a:cubicBezTo>
                        <a:cubicBezTo>
                          <a:pt x="12695" y="11792"/>
                          <a:pt x="8686" y="10432"/>
                          <a:pt x="4685" y="9019"/>
                        </a:cubicBezTo>
                        <a:cubicBezTo>
                          <a:pt x="8563" y="7387"/>
                          <a:pt x="12388" y="5562"/>
                          <a:pt x="16240" y="4176"/>
                        </a:cubicBezTo>
                        <a:cubicBezTo>
                          <a:pt x="16178" y="3474"/>
                          <a:pt x="16056" y="2764"/>
                          <a:pt x="16020" y="2088"/>
                        </a:cubicBezTo>
                        <a:lnTo>
                          <a:pt x="16020" y="0"/>
                        </a:lnTo>
                        <a:cubicBezTo>
                          <a:pt x="10756" y="2556"/>
                          <a:pt x="5416" y="4981"/>
                          <a:pt x="0" y="727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A010FDE9-4176-B7BB-DCE8-4B1DD4BB7831}"/>
                      </a:ext>
                    </a:extLst>
                  </p:cNvPr>
                  <p:cNvSpPr/>
                  <p:nvPr/>
                </p:nvSpPr>
                <p:spPr>
                  <a:xfrm>
                    <a:off x="1838538" y="1313664"/>
                    <a:ext cx="18503" cy="16853"/>
                  </a:xfrm>
                  <a:custGeom>
                    <a:avLst/>
                    <a:gdLst>
                      <a:gd name="connsiteX0" fmla="*/ 5211 w 18503"/>
                      <a:gd name="connsiteY0" fmla="*/ 16854 h 16853"/>
                      <a:gd name="connsiteX1" fmla="*/ 5984 w 18503"/>
                      <a:gd name="connsiteY1" fmla="*/ 16178 h 16853"/>
                      <a:gd name="connsiteX2" fmla="*/ 6905 w 18503"/>
                      <a:gd name="connsiteY2" fmla="*/ 15687 h 16853"/>
                      <a:gd name="connsiteX3" fmla="*/ 3457 w 18503"/>
                      <a:gd name="connsiteY3" fmla="*/ 11371 h 16853"/>
                      <a:gd name="connsiteX4" fmla="*/ 8414 w 18503"/>
                      <a:gd name="connsiteY4" fmla="*/ 7861 h 16853"/>
                      <a:gd name="connsiteX5" fmla="*/ 9835 w 18503"/>
                      <a:gd name="connsiteY5" fmla="*/ 9897 h 16853"/>
                      <a:gd name="connsiteX6" fmla="*/ 11371 w 18503"/>
                      <a:gd name="connsiteY6" fmla="*/ 12423 h 16853"/>
                      <a:gd name="connsiteX7" fmla="*/ 12116 w 18503"/>
                      <a:gd name="connsiteY7" fmla="*/ 11748 h 16853"/>
                      <a:gd name="connsiteX8" fmla="*/ 13037 w 18503"/>
                      <a:gd name="connsiteY8" fmla="*/ 11256 h 16853"/>
                      <a:gd name="connsiteX9" fmla="*/ 11186 w 18503"/>
                      <a:gd name="connsiteY9" fmla="*/ 8975 h 16853"/>
                      <a:gd name="connsiteX10" fmla="*/ 9739 w 18503"/>
                      <a:gd name="connsiteY10" fmla="*/ 6905 h 16853"/>
                      <a:gd name="connsiteX11" fmla="*/ 13959 w 18503"/>
                      <a:gd name="connsiteY11" fmla="*/ 3974 h 16853"/>
                      <a:gd name="connsiteX12" fmla="*/ 16828 w 18503"/>
                      <a:gd name="connsiteY12" fmla="*/ 8659 h 16853"/>
                      <a:gd name="connsiteX13" fmla="*/ 17626 w 18503"/>
                      <a:gd name="connsiteY13" fmla="*/ 7984 h 16853"/>
                      <a:gd name="connsiteX14" fmla="*/ 18503 w 18503"/>
                      <a:gd name="connsiteY14" fmla="*/ 7493 h 16853"/>
                      <a:gd name="connsiteX15" fmla="*/ 13239 w 18503"/>
                      <a:gd name="connsiteY15" fmla="*/ 0 h 16853"/>
                      <a:gd name="connsiteX16" fmla="*/ 0 w 18503"/>
                      <a:gd name="connsiteY16" fmla="*/ 9396 h 16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03" h="16853">
                        <a:moveTo>
                          <a:pt x="5211" y="16854"/>
                        </a:moveTo>
                        <a:cubicBezTo>
                          <a:pt x="5455" y="16613"/>
                          <a:pt x="5712" y="16387"/>
                          <a:pt x="5984" y="16178"/>
                        </a:cubicBezTo>
                        <a:lnTo>
                          <a:pt x="6905" y="15687"/>
                        </a:lnTo>
                        <a:cubicBezTo>
                          <a:pt x="5666" y="14322"/>
                          <a:pt x="4515" y="12880"/>
                          <a:pt x="3457" y="11371"/>
                        </a:cubicBezTo>
                        <a:lnTo>
                          <a:pt x="8414" y="7861"/>
                        </a:lnTo>
                        <a:lnTo>
                          <a:pt x="9835" y="9897"/>
                        </a:lnTo>
                        <a:cubicBezTo>
                          <a:pt x="10449" y="10774"/>
                          <a:pt x="10941" y="11651"/>
                          <a:pt x="11371" y="12423"/>
                        </a:cubicBezTo>
                        <a:lnTo>
                          <a:pt x="12116" y="11748"/>
                        </a:lnTo>
                        <a:lnTo>
                          <a:pt x="13037" y="11256"/>
                        </a:lnTo>
                        <a:cubicBezTo>
                          <a:pt x="12372" y="10536"/>
                          <a:pt x="11754" y="9774"/>
                          <a:pt x="11186" y="8975"/>
                        </a:cubicBezTo>
                        <a:lnTo>
                          <a:pt x="9739" y="6905"/>
                        </a:lnTo>
                        <a:lnTo>
                          <a:pt x="13959" y="3974"/>
                        </a:lnTo>
                        <a:cubicBezTo>
                          <a:pt x="15042" y="5455"/>
                          <a:pt x="16002" y="7022"/>
                          <a:pt x="16828" y="8659"/>
                        </a:cubicBezTo>
                        <a:cubicBezTo>
                          <a:pt x="17108" y="8449"/>
                          <a:pt x="17354" y="8168"/>
                          <a:pt x="17626" y="7984"/>
                        </a:cubicBezTo>
                        <a:cubicBezTo>
                          <a:pt x="17904" y="7796"/>
                          <a:pt x="18198" y="7632"/>
                          <a:pt x="18503" y="7493"/>
                        </a:cubicBezTo>
                        <a:lnTo>
                          <a:pt x="13239" y="0"/>
                        </a:lnTo>
                        <a:lnTo>
                          <a:pt x="0" y="93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1" name="Freeform 130">
                    <a:extLst>
                      <a:ext uri="{FF2B5EF4-FFF2-40B4-BE49-F238E27FC236}">
                        <a16:creationId xmlns:a16="http://schemas.microsoft.com/office/drawing/2014/main" id="{65AF53E5-8E84-C2B7-6FE7-C1623B1FB45C}"/>
                      </a:ext>
                    </a:extLst>
                  </p:cNvPr>
                  <p:cNvSpPr/>
                  <p:nvPr/>
                </p:nvSpPr>
                <p:spPr>
                  <a:xfrm>
                    <a:off x="1812560" y="1283395"/>
                    <a:ext cx="21758" cy="22004"/>
                  </a:xfrm>
                  <a:custGeom>
                    <a:avLst/>
                    <a:gdLst>
                      <a:gd name="connsiteX0" fmla="*/ 737 w 21758"/>
                      <a:gd name="connsiteY0" fmla="*/ 12792 h 22004"/>
                      <a:gd name="connsiteX1" fmla="*/ 1413 w 21758"/>
                      <a:gd name="connsiteY1" fmla="*/ 13467 h 22004"/>
                      <a:gd name="connsiteX2" fmla="*/ 9124 w 21758"/>
                      <a:gd name="connsiteY2" fmla="*/ 4843 h 22004"/>
                      <a:gd name="connsiteX3" fmla="*/ 9247 w 21758"/>
                      <a:gd name="connsiteY3" fmla="*/ 8633 h 22004"/>
                      <a:gd name="connsiteX4" fmla="*/ 9309 w 21758"/>
                      <a:gd name="connsiteY4" fmla="*/ 20653 h 22004"/>
                      <a:gd name="connsiteX5" fmla="*/ 10783 w 21758"/>
                      <a:gd name="connsiteY5" fmla="*/ 22004 h 22004"/>
                      <a:gd name="connsiteX6" fmla="*/ 21758 w 21758"/>
                      <a:gd name="connsiteY6" fmla="*/ 9800 h 22004"/>
                      <a:gd name="connsiteX7" fmla="*/ 20337 w 21758"/>
                      <a:gd name="connsiteY7" fmla="*/ 8537 h 22004"/>
                      <a:gd name="connsiteX8" fmla="*/ 12853 w 21758"/>
                      <a:gd name="connsiteY8" fmla="*/ 16863 h 22004"/>
                      <a:gd name="connsiteX9" fmla="*/ 12669 w 21758"/>
                      <a:gd name="connsiteY9" fmla="*/ 1606 h 22004"/>
                      <a:gd name="connsiteX10" fmla="*/ 10914 w 21758"/>
                      <a:gd name="connsiteY10" fmla="*/ 0 h 22004"/>
                      <a:gd name="connsiteX11" fmla="*/ 0 w 21758"/>
                      <a:gd name="connsiteY11" fmla="*/ 12178 h 22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758" h="22004">
                        <a:moveTo>
                          <a:pt x="737" y="12792"/>
                        </a:moveTo>
                        <a:cubicBezTo>
                          <a:pt x="977" y="13001"/>
                          <a:pt x="1203" y="13227"/>
                          <a:pt x="1413" y="13467"/>
                        </a:cubicBezTo>
                        <a:lnTo>
                          <a:pt x="9124" y="4843"/>
                        </a:lnTo>
                        <a:lnTo>
                          <a:pt x="9247" y="8633"/>
                        </a:lnTo>
                        <a:cubicBezTo>
                          <a:pt x="9335" y="12546"/>
                          <a:pt x="9309" y="16529"/>
                          <a:pt x="9309" y="20653"/>
                        </a:cubicBezTo>
                        <a:lnTo>
                          <a:pt x="10783" y="22004"/>
                        </a:lnTo>
                        <a:lnTo>
                          <a:pt x="21758" y="9800"/>
                        </a:lnTo>
                        <a:cubicBezTo>
                          <a:pt x="21225" y="9451"/>
                          <a:pt x="20746" y="9025"/>
                          <a:pt x="20337" y="8537"/>
                        </a:cubicBezTo>
                        <a:lnTo>
                          <a:pt x="12853" y="16863"/>
                        </a:lnTo>
                        <a:cubicBezTo>
                          <a:pt x="12941" y="11713"/>
                          <a:pt x="12730" y="6624"/>
                          <a:pt x="12669" y="1606"/>
                        </a:cubicBezTo>
                        <a:lnTo>
                          <a:pt x="10914" y="0"/>
                        </a:lnTo>
                        <a:lnTo>
                          <a:pt x="0" y="121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2" name="Freeform 131">
                    <a:extLst>
                      <a:ext uri="{FF2B5EF4-FFF2-40B4-BE49-F238E27FC236}">
                        <a16:creationId xmlns:a16="http://schemas.microsoft.com/office/drawing/2014/main" id="{03725E6C-D4A3-E740-42FB-79903BCB6F43}"/>
                      </a:ext>
                    </a:extLst>
                  </p:cNvPr>
                  <p:cNvSpPr/>
                  <p:nvPr/>
                </p:nvSpPr>
                <p:spPr>
                  <a:xfrm>
                    <a:off x="1784669" y="1263856"/>
                    <a:ext cx="19345" cy="20652"/>
                  </a:xfrm>
                  <a:custGeom>
                    <a:avLst/>
                    <a:gdLst>
                      <a:gd name="connsiteX0" fmla="*/ 0 w 19345"/>
                      <a:gd name="connsiteY0" fmla="*/ 14520 h 20652"/>
                      <a:gd name="connsiteX1" fmla="*/ 1105 w 19345"/>
                      <a:gd name="connsiteY1" fmla="*/ 14976 h 20652"/>
                      <a:gd name="connsiteX2" fmla="*/ 2123 w 19345"/>
                      <a:gd name="connsiteY2" fmla="*/ 15599 h 20652"/>
                      <a:gd name="connsiteX3" fmla="*/ 4624 w 19345"/>
                      <a:gd name="connsiteY3" fmla="*/ 13959 h 20652"/>
                      <a:gd name="connsiteX4" fmla="*/ 8133 w 19345"/>
                      <a:gd name="connsiteY4" fmla="*/ 11871 h 20652"/>
                      <a:gd name="connsiteX5" fmla="*/ 8194 w 19345"/>
                      <a:gd name="connsiteY5" fmla="*/ 18767 h 20652"/>
                      <a:gd name="connsiteX6" fmla="*/ 11897 w 19345"/>
                      <a:gd name="connsiteY6" fmla="*/ 20653 h 20652"/>
                      <a:gd name="connsiteX7" fmla="*/ 11616 w 19345"/>
                      <a:gd name="connsiteY7" fmla="*/ 10791 h 20652"/>
                      <a:gd name="connsiteX8" fmla="*/ 11616 w 19345"/>
                      <a:gd name="connsiteY8" fmla="*/ 10212 h 20652"/>
                      <a:gd name="connsiteX9" fmla="*/ 15836 w 19345"/>
                      <a:gd name="connsiteY9" fmla="*/ 7931 h 20652"/>
                      <a:gd name="connsiteX10" fmla="*/ 19346 w 19345"/>
                      <a:gd name="connsiteY10" fmla="*/ 6089 h 20652"/>
                      <a:gd name="connsiteX11" fmla="*/ 17293 w 19345"/>
                      <a:gd name="connsiteY11" fmla="*/ 4948 h 20652"/>
                      <a:gd name="connsiteX12" fmla="*/ 11432 w 19345"/>
                      <a:gd name="connsiteY12" fmla="*/ 8458 h 20652"/>
                      <a:gd name="connsiteX13" fmla="*/ 11432 w 19345"/>
                      <a:gd name="connsiteY13" fmla="*/ 1956 h 20652"/>
                      <a:gd name="connsiteX14" fmla="*/ 9493 w 19345"/>
                      <a:gd name="connsiteY14" fmla="*/ 1079 h 20652"/>
                      <a:gd name="connsiteX15" fmla="*/ 7642 w 19345"/>
                      <a:gd name="connsiteY15" fmla="*/ 0 h 20652"/>
                      <a:gd name="connsiteX16" fmla="*/ 8010 w 19345"/>
                      <a:gd name="connsiteY16" fmla="*/ 10072 h 20652"/>
                      <a:gd name="connsiteX17" fmla="*/ 0 w 19345"/>
                      <a:gd name="connsiteY17" fmla="*/ 14520 h 20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345" h="20652">
                        <a:moveTo>
                          <a:pt x="0" y="14520"/>
                        </a:moveTo>
                        <a:lnTo>
                          <a:pt x="1105" y="14976"/>
                        </a:lnTo>
                        <a:lnTo>
                          <a:pt x="2123" y="15599"/>
                        </a:lnTo>
                        <a:cubicBezTo>
                          <a:pt x="2746" y="15161"/>
                          <a:pt x="3755" y="14459"/>
                          <a:pt x="4624" y="13959"/>
                        </a:cubicBezTo>
                        <a:lnTo>
                          <a:pt x="8133" y="11871"/>
                        </a:lnTo>
                        <a:cubicBezTo>
                          <a:pt x="8133" y="14143"/>
                          <a:pt x="8230" y="16424"/>
                          <a:pt x="8194" y="18767"/>
                        </a:cubicBezTo>
                        <a:cubicBezTo>
                          <a:pt x="9503" y="19239"/>
                          <a:pt x="10746" y="19873"/>
                          <a:pt x="11897" y="20653"/>
                        </a:cubicBezTo>
                        <a:cubicBezTo>
                          <a:pt x="11897" y="17231"/>
                          <a:pt x="11739" y="14020"/>
                          <a:pt x="11616" y="10791"/>
                        </a:cubicBezTo>
                        <a:lnTo>
                          <a:pt x="11616" y="10212"/>
                        </a:lnTo>
                        <a:cubicBezTo>
                          <a:pt x="13037" y="9449"/>
                          <a:pt x="14389" y="8677"/>
                          <a:pt x="15836" y="7931"/>
                        </a:cubicBezTo>
                        <a:lnTo>
                          <a:pt x="19346" y="6089"/>
                        </a:lnTo>
                        <a:cubicBezTo>
                          <a:pt x="18620" y="5789"/>
                          <a:pt x="17931" y="5406"/>
                          <a:pt x="17293" y="4948"/>
                        </a:cubicBezTo>
                        <a:cubicBezTo>
                          <a:pt x="15283" y="6089"/>
                          <a:pt x="13406" y="7317"/>
                          <a:pt x="11432" y="8458"/>
                        </a:cubicBezTo>
                        <a:cubicBezTo>
                          <a:pt x="11432" y="6299"/>
                          <a:pt x="11344" y="4141"/>
                          <a:pt x="11432" y="1956"/>
                        </a:cubicBezTo>
                        <a:cubicBezTo>
                          <a:pt x="10756" y="1649"/>
                          <a:pt x="10107" y="1430"/>
                          <a:pt x="9493" y="1079"/>
                        </a:cubicBezTo>
                        <a:cubicBezTo>
                          <a:pt x="8879" y="728"/>
                          <a:pt x="8256" y="368"/>
                          <a:pt x="7642" y="0"/>
                        </a:cubicBezTo>
                        <a:lnTo>
                          <a:pt x="8010" y="10072"/>
                        </a:lnTo>
                        <a:cubicBezTo>
                          <a:pt x="5422" y="11616"/>
                          <a:pt x="2808" y="13037"/>
                          <a:pt x="0" y="145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3" name="Freeform 132">
                    <a:extLst>
                      <a:ext uri="{FF2B5EF4-FFF2-40B4-BE49-F238E27FC236}">
                        <a16:creationId xmlns:a16="http://schemas.microsoft.com/office/drawing/2014/main" id="{842373C3-1F6A-0DDC-E1F6-4733A97D8E45}"/>
                      </a:ext>
                    </a:extLst>
                  </p:cNvPr>
                  <p:cNvSpPr/>
                  <p:nvPr/>
                </p:nvSpPr>
                <p:spPr>
                  <a:xfrm>
                    <a:off x="1774588" y="1259040"/>
                    <a:ext cx="14502" cy="18503"/>
                  </a:xfrm>
                  <a:custGeom>
                    <a:avLst/>
                    <a:gdLst>
                      <a:gd name="connsiteX0" fmla="*/ 8695 w 14502"/>
                      <a:gd name="connsiteY0" fmla="*/ 17512 h 18503"/>
                      <a:gd name="connsiteX1" fmla="*/ 9186 w 14502"/>
                      <a:gd name="connsiteY1" fmla="*/ 16635 h 18503"/>
                      <a:gd name="connsiteX2" fmla="*/ 3922 w 14502"/>
                      <a:gd name="connsiteY2" fmla="*/ 14880 h 18503"/>
                      <a:gd name="connsiteX3" fmla="*/ 6203 w 14502"/>
                      <a:gd name="connsiteY3" fmla="*/ 9239 h 18503"/>
                      <a:gd name="connsiteX4" fmla="*/ 8510 w 14502"/>
                      <a:gd name="connsiteY4" fmla="*/ 10116 h 18503"/>
                      <a:gd name="connsiteX5" fmla="*/ 11142 w 14502"/>
                      <a:gd name="connsiteY5" fmla="*/ 11441 h 18503"/>
                      <a:gd name="connsiteX6" fmla="*/ 11414 w 14502"/>
                      <a:gd name="connsiteY6" fmla="*/ 10423 h 18503"/>
                      <a:gd name="connsiteX7" fmla="*/ 11914 w 14502"/>
                      <a:gd name="connsiteY7" fmla="*/ 9502 h 18503"/>
                      <a:gd name="connsiteX8" fmla="*/ 9142 w 14502"/>
                      <a:gd name="connsiteY8" fmla="*/ 8624 h 18503"/>
                      <a:gd name="connsiteX9" fmla="*/ 6826 w 14502"/>
                      <a:gd name="connsiteY9" fmla="*/ 7703 h 18503"/>
                      <a:gd name="connsiteX10" fmla="*/ 8738 w 14502"/>
                      <a:gd name="connsiteY10" fmla="*/ 2922 h 18503"/>
                      <a:gd name="connsiteX11" fmla="*/ 13731 w 14502"/>
                      <a:gd name="connsiteY11" fmla="*/ 5299 h 18503"/>
                      <a:gd name="connsiteX12" fmla="*/ 14011 w 14502"/>
                      <a:gd name="connsiteY12" fmla="*/ 4308 h 18503"/>
                      <a:gd name="connsiteX13" fmla="*/ 14503 w 14502"/>
                      <a:gd name="connsiteY13" fmla="*/ 3387 h 18503"/>
                      <a:gd name="connsiteX14" fmla="*/ 6054 w 14502"/>
                      <a:gd name="connsiteY14" fmla="*/ 0 h 18503"/>
                      <a:gd name="connsiteX15" fmla="*/ 0 w 14502"/>
                      <a:gd name="connsiteY15" fmla="*/ 15082 h 18503"/>
                      <a:gd name="connsiteX16" fmla="*/ 8414 w 14502"/>
                      <a:gd name="connsiteY16" fmla="*/ 18503 h 18503"/>
                      <a:gd name="connsiteX17" fmla="*/ 8695 w 14502"/>
                      <a:gd name="connsiteY17" fmla="*/ 17512 h 18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2" h="18503">
                        <a:moveTo>
                          <a:pt x="8695" y="17512"/>
                        </a:moveTo>
                        <a:cubicBezTo>
                          <a:pt x="8836" y="17208"/>
                          <a:pt x="9001" y="16914"/>
                          <a:pt x="9186" y="16635"/>
                        </a:cubicBezTo>
                        <a:cubicBezTo>
                          <a:pt x="7396" y="16161"/>
                          <a:pt x="5638" y="15574"/>
                          <a:pt x="3922" y="14880"/>
                        </a:cubicBezTo>
                        <a:lnTo>
                          <a:pt x="6203" y="9239"/>
                        </a:lnTo>
                        <a:lnTo>
                          <a:pt x="8510" y="10116"/>
                        </a:lnTo>
                        <a:cubicBezTo>
                          <a:pt x="9413" y="10506"/>
                          <a:pt x="10291" y="10948"/>
                          <a:pt x="11142" y="11441"/>
                        </a:cubicBezTo>
                        <a:cubicBezTo>
                          <a:pt x="11230" y="11134"/>
                          <a:pt x="11292" y="10739"/>
                          <a:pt x="11414" y="10423"/>
                        </a:cubicBezTo>
                        <a:cubicBezTo>
                          <a:pt x="11561" y="10105"/>
                          <a:pt x="11728" y="9797"/>
                          <a:pt x="11914" y="9502"/>
                        </a:cubicBezTo>
                        <a:cubicBezTo>
                          <a:pt x="10972" y="9272"/>
                          <a:pt x="10046" y="8978"/>
                          <a:pt x="9142" y="8624"/>
                        </a:cubicBezTo>
                        <a:lnTo>
                          <a:pt x="6826" y="7703"/>
                        </a:lnTo>
                        <a:lnTo>
                          <a:pt x="8738" y="2922"/>
                        </a:lnTo>
                        <a:cubicBezTo>
                          <a:pt x="10462" y="3584"/>
                          <a:pt x="12130" y="4379"/>
                          <a:pt x="13731" y="5299"/>
                        </a:cubicBezTo>
                        <a:cubicBezTo>
                          <a:pt x="13793" y="4961"/>
                          <a:pt x="13887" y="4629"/>
                          <a:pt x="14011" y="4308"/>
                        </a:cubicBezTo>
                        <a:cubicBezTo>
                          <a:pt x="14151" y="3988"/>
                          <a:pt x="14315" y="3680"/>
                          <a:pt x="14503" y="3387"/>
                        </a:cubicBezTo>
                        <a:lnTo>
                          <a:pt x="6054" y="0"/>
                        </a:lnTo>
                        <a:lnTo>
                          <a:pt x="0" y="15082"/>
                        </a:lnTo>
                        <a:lnTo>
                          <a:pt x="8414" y="18503"/>
                        </a:lnTo>
                        <a:cubicBezTo>
                          <a:pt x="8510" y="18196"/>
                          <a:pt x="8572" y="17828"/>
                          <a:pt x="8695" y="175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id="{C00406C4-C5D2-E575-BE50-7E828866CCD1}"/>
                      </a:ext>
                    </a:extLst>
                  </p:cNvPr>
                  <p:cNvSpPr/>
                  <p:nvPr/>
                </p:nvSpPr>
                <p:spPr>
                  <a:xfrm>
                    <a:off x="1762752" y="1254547"/>
                    <a:ext cx="9308" cy="18003"/>
                  </a:xfrm>
                  <a:custGeom>
                    <a:avLst/>
                    <a:gdLst>
                      <a:gd name="connsiteX0" fmla="*/ 8940 w 9308"/>
                      <a:gd name="connsiteY0" fmla="*/ 17012 h 18003"/>
                      <a:gd name="connsiteX1" fmla="*/ 9309 w 9308"/>
                      <a:gd name="connsiteY1" fmla="*/ 16029 h 18003"/>
                      <a:gd name="connsiteX2" fmla="*/ 3913 w 9308"/>
                      <a:gd name="connsiteY2" fmla="*/ 15047 h 18003"/>
                      <a:gd name="connsiteX3" fmla="*/ 7422 w 9308"/>
                      <a:gd name="connsiteY3" fmla="*/ 869 h 18003"/>
                      <a:gd name="connsiteX4" fmla="*/ 5668 w 9308"/>
                      <a:gd name="connsiteY4" fmla="*/ 562 h 18003"/>
                      <a:gd name="connsiteX5" fmla="*/ 3913 w 9308"/>
                      <a:gd name="connsiteY5" fmla="*/ 0 h 18003"/>
                      <a:gd name="connsiteX6" fmla="*/ 0 w 9308"/>
                      <a:gd name="connsiteY6" fmla="*/ 15845 h 18003"/>
                      <a:gd name="connsiteX7" fmla="*/ 8774 w 9308"/>
                      <a:gd name="connsiteY7" fmla="*/ 18003 h 18003"/>
                      <a:gd name="connsiteX8" fmla="*/ 8940 w 9308"/>
                      <a:gd name="connsiteY8" fmla="*/ 17012 h 18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308" h="18003">
                        <a:moveTo>
                          <a:pt x="8940" y="17012"/>
                        </a:moveTo>
                        <a:lnTo>
                          <a:pt x="9309" y="16029"/>
                        </a:lnTo>
                        <a:cubicBezTo>
                          <a:pt x="7493" y="15801"/>
                          <a:pt x="5692" y="15473"/>
                          <a:pt x="3913" y="15047"/>
                        </a:cubicBezTo>
                        <a:lnTo>
                          <a:pt x="7422" y="869"/>
                        </a:lnTo>
                        <a:cubicBezTo>
                          <a:pt x="6808" y="772"/>
                          <a:pt x="6247" y="711"/>
                          <a:pt x="5668" y="562"/>
                        </a:cubicBezTo>
                        <a:cubicBezTo>
                          <a:pt x="5089" y="412"/>
                          <a:pt x="4527" y="184"/>
                          <a:pt x="3913" y="0"/>
                        </a:cubicBezTo>
                        <a:lnTo>
                          <a:pt x="0" y="15845"/>
                        </a:lnTo>
                        <a:lnTo>
                          <a:pt x="8774" y="18003"/>
                        </a:lnTo>
                        <a:cubicBezTo>
                          <a:pt x="8785" y="17667"/>
                          <a:pt x="8841" y="17334"/>
                          <a:pt x="8940" y="170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id="{F0429FDE-04AC-3866-F857-52CCE74610A8}"/>
                      </a:ext>
                    </a:extLst>
                  </p:cNvPr>
                  <p:cNvSpPr/>
                  <p:nvPr/>
                </p:nvSpPr>
                <p:spPr>
                  <a:xfrm>
                    <a:off x="1562620" y="1241607"/>
                    <a:ext cx="326155" cy="327481"/>
                  </a:xfrm>
                  <a:custGeom>
                    <a:avLst/>
                    <a:gdLst>
                      <a:gd name="connsiteX0" fmla="*/ 163065 w 326155"/>
                      <a:gd name="connsiteY0" fmla="*/ 0 h 327481"/>
                      <a:gd name="connsiteX1" fmla="*/ 0 w 326155"/>
                      <a:gd name="connsiteY1" fmla="*/ 163741 h 327481"/>
                      <a:gd name="connsiteX2" fmla="*/ 163065 w 326155"/>
                      <a:gd name="connsiteY2" fmla="*/ 327481 h 327481"/>
                      <a:gd name="connsiteX3" fmla="*/ 326156 w 326155"/>
                      <a:gd name="connsiteY3" fmla="*/ 163741 h 327481"/>
                      <a:gd name="connsiteX4" fmla="*/ 163065 w 326155"/>
                      <a:gd name="connsiteY4" fmla="*/ 0 h 327481"/>
                      <a:gd name="connsiteX5" fmla="*/ 163065 w 326155"/>
                      <a:gd name="connsiteY5" fmla="*/ 324086 h 327481"/>
                      <a:gd name="connsiteX6" fmla="*/ 3387 w 326155"/>
                      <a:gd name="connsiteY6" fmla="*/ 163741 h 327481"/>
                      <a:gd name="connsiteX7" fmla="*/ 163065 w 326155"/>
                      <a:gd name="connsiteY7" fmla="*/ 3360 h 327481"/>
                      <a:gd name="connsiteX8" fmla="*/ 322866 w 326155"/>
                      <a:gd name="connsiteY8" fmla="*/ 163741 h 327481"/>
                      <a:gd name="connsiteX9" fmla="*/ 163091 w 326155"/>
                      <a:gd name="connsiteY9" fmla="*/ 324086 h 327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6155" h="327481">
                        <a:moveTo>
                          <a:pt x="163065" y="0"/>
                        </a:moveTo>
                        <a:cubicBezTo>
                          <a:pt x="73040" y="0"/>
                          <a:pt x="0" y="73285"/>
                          <a:pt x="0" y="163741"/>
                        </a:cubicBezTo>
                        <a:cubicBezTo>
                          <a:pt x="0" y="254196"/>
                          <a:pt x="73013" y="327481"/>
                          <a:pt x="163065" y="327481"/>
                        </a:cubicBezTo>
                        <a:cubicBezTo>
                          <a:pt x="253116" y="327481"/>
                          <a:pt x="326156" y="254161"/>
                          <a:pt x="326156" y="163741"/>
                        </a:cubicBezTo>
                        <a:cubicBezTo>
                          <a:pt x="326156" y="73320"/>
                          <a:pt x="253116" y="0"/>
                          <a:pt x="163065" y="0"/>
                        </a:cubicBezTo>
                        <a:close/>
                        <a:moveTo>
                          <a:pt x="163065" y="324086"/>
                        </a:moveTo>
                        <a:cubicBezTo>
                          <a:pt x="74891" y="324086"/>
                          <a:pt x="3387" y="252283"/>
                          <a:pt x="3387" y="163741"/>
                        </a:cubicBezTo>
                        <a:cubicBezTo>
                          <a:pt x="3387" y="75198"/>
                          <a:pt x="74891" y="3360"/>
                          <a:pt x="163065" y="3360"/>
                        </a:cubicBezTo>
                        <a:cubicBezTo>
                          <a:pt x="251239" y="3360"/>
                          <a:pt x="322866" y="75163"/>
                          <a:pt x="322866" y="163741"/>
                        </a:cubicBezTo>
                        <a:cubicBezTo>
                          <a:pt x="322866" y="252318"/>
                          <a:pt x="251327" y="324086"/>
                          <a:pt x="163091" y="3240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id="{6F9632E2-F8E9-9C8F-FEC9-66975E2F7729}"/>
                      </a:ext>
                    </a:extLst>
                  </p:cNvPr>
                  <p:cNvSpPr/>
                  <p:nvPr/>
                </p:nvSpPr>
                <p:spPr>
                  <a:xfrm>
                    <a:off x="1745188" y="1251407"/>
                    <a:ext cx="15081" cy="17827"/>
                  </a:xfrm>
                  <a:custGeom>
                    <a:avLst/>
                    <a:gdLst>
                      <a:gd name="connsiteX0" fmla="*/ 2220 w 15081"/>
                      <a:gd name="connsiteY0" fmla="*/ 15749 h 17827"/>
                      <a:gd name="connsiteX1" fmla="*/ 4659 w 15081"/>
                      <a:gd name="connsiteY1" fmla="*/ 11125 h 17827"/>
                      <a:gd name="connsiteX2" fmla="*/ 10142 w 15081"/>
                      <a:gd name="connsiteY2" fmla="*/ 12002 h 17827"/>
                      <a:gd name="connsiteX3" fmla="*/ 11020 w 15081"/>
                      <a:gd name="connsiteY3" fmla="*/ 17266 h 17827"/>
                      <a:gd name="connsiteX4" fmla="*/ 13081 w 15081"/>
                      <a:gd name="connsiteY4" fmla="*/ 17398 h 17827"/>
                      <a:gd name="connsiteX5" fmla="*/ 15082 w 15081"/>
                      <a:gd name="connsiteY5" fmla="*/ 17828 h 17827"/>
                      <a:gd name="connsiteX6" fmla="*/ 11081 w 15081"/>
                      <a:gd name="connsiteY6" fmla="*/ 281 h 17827"/>
                      <a:gd name="connsiteX7" fmla="*/ 9326 w 15081"/>
                      <a:gd name="connsiteY7" fmla="*/ 0 h 17827"/>
                      <a:gd name="connsiteX8" fmla="*/ 0 w 15081"/>
                      <a:gd name="connsiteY8" fmla="*/ 15406 h 17827"/>
                      <a:gd name="connsiteX9" fmla="*/ 1141 w 15081"/>
                      <a:gd name="connsiteY9" fmla="*/ 15503 h 17827"/>
                      <a:gd name="connsiteX10" fmla="*/ 8598 w 15081"/>
                      <a:gd name="connsiteY10" fmla="*/ 4624 h 17827"/>
                      <a:gd name="connsiteX11" fmla="*/ 9835 w 15081"/>
                      <a:gd name="connsiteY11" fmla="*/ 10476 h 17827"/>
                      <a:gd name="connsiteX12" fmla="*/ 5519 w 15081"/>
                      <a:gd name="connsiteY12" fmla="*/ 9774 h 17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81" h="17827">
                        <a:moveTo>
                          <a:pt x="2220" y="15749"/>
                        </a:moveTo>
                        <a:cubicBezTo>
                          <a:pt x="2930" y="14204"/>
                          <a:pt x="3764" y="12818"/>
                          <a:pt x="4659" y="11125"/>
                        </a:cubicBezTo>
                        <a:lnTo>
                          <a:pt x="10142" y="12002"/>
                        </a:lnTo>
                        <a:cubicBezTo>
                          <a:pt x="10537" y="13704"/>
                          <a:pt x="10756" y="15398"/>
                          <a:pt x="11020" y="17266"/>
                        </a:cubicBezTo>
                        <a:cubicBezTo>
                          <a:pt x="11709" y="17263"/>
                          <a:pt x="12398" y="17307"/>
                          <a:pt x="13081" y="17398"/>
                        </a:cubicBezTo>
                        <a:cubicBezTo>
                          <a:pt x="13757" y="17486"/>
                          <a:pt x="14406" y="17705"/>
                          <a:pt x="15082" y="17828"/>
                        </a:cubicBezTo>
                        <a:lnTo>
                          <a:pt x="11081" y="281"/>
                        </a:lnTo>
                        <a:cubicBezTo>
                          <a:pt x="10485" y="276"/>
                          <a:pt x="9894" y="181"/>
                          <a:pt x="9326" y="0"/>
                        </a:cubicBezTo>
                        <a:lnTo>
                          <a:pt x="0" y="15406"/>
                        </a:lnTo>
                        <a:cubicBezTo>
                          <a:pt x="383" y="15408"/>
                          <a:pt x="763" y="15440"/>
                          <a:pt x="1141" y="15503"/>
                        </a:cubicBezTo>
                        <a:close/>
                        <a:moveTo>
                          <a:pt x="8598" y="4624"/>
                        </a:moveTo>
                        <a:lnTo>
                          <a:pt x="9835" y="10476"/>
                        </a:lnTo>
                        <a:lnTo>
                          <a:pt x="5519" y="977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id="{4C50D613-176C-4F69-71A5-B7F88B4A23A8}"/>
                      </a:ext>
                    </a:extLst>
                  </p:cNvPr>
                  <p:cNvSpPr/>
                  <p:nvPr/>
                </p:nvSpPr>
                <p:spPr>
                  <a:xfrm>
                    <a:off x="1797978" y="1275911"/>
                    <a:ext cx="16845" cy="18424"/>
                  </a:xfrm>
                  <a:custGeom>
                    <a:avLst/>
                    <a:gdLst>
                      <a:gd name="connsiteX0" fmla="*/ 956 w 16845"/>
                      <a:gd name="connsiteY0" fmla="*/ 9765 h 18424"/>
                      <a:gd name="connsiteX1" fmla="*/ 1834 w 16845"/>
                      <a:gd name="connsiteY1" fmla="*/ 10502 h 18424"/>
                      <a:gd name="connsiteX2" fmla="*/ 6141 w 16845"/>
                      <a:gd name="connsiteY2" fmla="*/ 7545 h 18424"/>
                      <a:gd name="connsiteX3" fmla="*/ 10528 w 16845"/>
                      <a:gd name="connsiteY3" fmla="*/ 10906 h 18424"/>
                      <a:gd name="connsiteX4" fmla="*/ 8896 w 16845"/>
                      <a:gd name="connsiteY4" fmla="*/ 15933 h 18424"/>
                      <a:gd name="connsiteX5" fmla="*/ 10590 w 16845"/>
                      <a:gd name="connsiteY5" fmla="*/ 17073 h 18424"/>
                      <a:gd name="connsiteX6" fmla="*/ 12160 w 16845"/>
                      <a:gd name="connsiteY6" fmla="*/ 18424 h 18424"/>
                      <a:gd name="connsiteX7" fmla="*/ 16845 w 16845"/>
                      <a:gd name="connsiteY7" fmla="*/ 1079 h 18424"/>
                      <a:gd name="connsiteX8" fmla="*/ 15398 w 16845"/>
                      <a:gd name="connsiteY8" fmla="*/ 0 h 18424"/>
                      <a:gd name="connsiteX9" fmla="*/ 0 w 16845"/>
                      <a:gd name="connsiteY9" fmla="*/ 9151 h 18424"/>
                      <a:gd name="connsiteX10" fmla="*/ 930 w 16845"/>
                      <a:gd name="connsiteY10" fmla="*/ 9765 h 18424"/>
                      <a:gd name="connsiteX11" fmla="*/ 12669 w 16845"/>
                      <a:gd name="connsiteY11" fmla="*/ 3667 h 18424"/>
                      <a:gd name="connsiteX12" fmla="*/ 11002 w 16845"/>
                      <a:gd name="connsiteY12" fmla="*/ 9396 h 18424"/>
                      <a:gd name="connsiteX13" fmla="*/ 7493 w 16845"/>
                      <a:gd name="connsiteY13" fmla="*/ 6764 h 18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6845" h="18424">
                        <a:moveTo>
                          <a:pt x="956" y="9765"/>
                        </a:moveTo>
                        <a:cubicBezTo>
                          <a:pt x="1263" y="9984"/>
                          <a:pt x="1518" y="10256"/>
                          <a:pt x="1834" y="10502"/>
                        </a:cubicBezTo>
                        <a:cubicBezTo>
                          <a:pt x="3185" y="9458"/>
                          <a:pt x="4545" y="8659"/>
                          <a:pt x="6141" y="7545"/>
                        </a:cubicBezTo>
                        <a:lnTo>
                          <a:pt x="10528" y="10906"/>
                        </a:lnTo>
                        <a:cubicBezTo>
                          <a:pt x="10098" y="12572"/>
                          <a:pt x="9511" y="14169"/>
                          <a:pt x="8896" y="15933"/>
                        </a:cubicBezTo>
                        <a:lnTo>
                          <a:pt x="10590" y="17073"/>
                        </a:lnTo>
                        <a:cubicBezTo>
                          <a:pt x="11142" y="17503"/>
                          <a:pt x="11634" y="17951"/>
                          <a:pt x="12160" y="18424"/>
                        </a:cubicBezTo>
                        <a:lnTo>
                          <a:pt x="16845" y="1079"/>
                        </a:lnTo>
                        <a:cubicBezTo>
                          <a:pt x="16305" y="804"/>
                          <a:pt x="15815" y="439"/>
                          <a:pt x="15398" y="0"/>
                        </a:cubicBezTo>
                        <a:lnTo>
                          <a:pt x="0" y="9151"/>
                        </a:lnTo>
                        <a:lnTo>
                          <a:pt x="930" y="9765"/>
                        </a:lnTo>
                        <a:close/>
                        <a:moveTo>
                          <a:pt x="12669" y="3667"/>
                        </a:moveTo>
                        <a:lnTo>
                          <a:pt x="11002" y="9396"/>
                        </a:lnTo>
                        <a:lnTo>
                          <a:pt x="7493" y="67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8" name="Freeform 137">
                    <a:extLst>
                      <a:ext uri="{FF2B5EF4-FFF2-40B4-BE49-F238E27FC236}">
                        <a16:creationId xmlns:a16="http://schemas.microsoft.com/office/drawing/2014/main" id="{EB1F67F6-FF7F-A3FA-D698-953EB35AB565}"/>
                      </a:ext>
                    </a:extLst>
                  </p:cNvPr>
                  <p:cNvSpPr/>
                  <p:nvPr/>
                </p:nvSpPr>
                <p:spPr>
                  <a:xfrm>
                    <a:off x="1826431" y="1297669"/>
                    <a:ext cx="19481" cy="19072"/>
                  </a:xfrm>
                  <a:custGeom>
                    <a:avLst/>
                    <a:gdLst>
                      <a:gd name="connsiteX0" fmla="*/ 4466 w 19481"/>
                      <a:gd name="connsiteY0" fmla="*/ 15933 h 19072"/>
                      <a:gd name="connsiteX1" fmla="*/ 16670 w 19481"/>
                      <a:gd name="connsiteY1" fmla="*/ 16670 h 19072"/>
                      <a:gd name="connsiteX2" fmla="*/ 17547 w 19481"/>
                      <a:gd name="connsiteY2" fmla="*/ 6141 h 19072"/>
                      <a:gd name="connsiteX3" fmla="*/ 12099 w 19481"/>
                      <a:gd name="connsiteY3" fmla="*/ 0 h 19072"/>
                      <a:gd name="connsiteX4" fmla="*/ 0 w 19481"/>
                      <a:gd name="connsiteY4" fmla="*/ 10967 h 19072"/>
                      <a:gd name="connsiteX5" fmla="*/ 13432 w 19481"/>
                      <a:gd name="connsiteY5" fmla="*/ 3597 h 19072"/>
                      <a:gd name="connsiteX6" fmla="*/ 15003 w 19481"/>
                      <a:gd name="connsiteY6" fmla="*/ 5352 h 19072"/>
                      <a:gd name="connsiteX7" fmla="*/ 14046 w 19481"/>
                      <a:gd name="connsiteY7" fmla="*/ 13678 h 19072"/>
                      <a:gd name="connsiteX8" fmla="*/ 4808 w 19481"/>
                      <a:gd name="connsiteY8" fmla="*/ 14169 h 19072"/>
                      <a:gd name="connsiteX9" fmla="*/ 3422 w 19481"/>
                      <a:gd name="connsiteY9" fmla="*/ 12660 h 19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81" h="19072">
                        <a:moveTo>
                          <a:pt x="4466" y="15933"/>
                        </a:moveTo>
                        <a:cubicBezTo>
                          <a:pt x="7729" y="19600"/>
                          <a:pt x="12660" y="20320"/>
                          <a:pt x="16670" y="16670"/>
                        </a:cubicBezTo>
                        <a:cubicBezTo>
                          <a:pt x="19565" y="14038"/>
                          <a:pt x="20802" y="10072"/>
                          <a:pt x="17547" y="6141"/>
                        </a:cubicBezTo>
                        <a:lnTo>
                          <a:pt x="12099" y="0"/>
                        </a:lnTo>
                        <a:lnTo>
                          <a:pt x="0" y="10967"/>
                        </a:lnTo>
                        <a:close/>
                        <a:moveTo>
                          <a:pt x="13432" y="3597"/>
                        </a:moveTo>
                        <a:lnTo>
                          <a:pt x="15003" y="5352"/>
                        </a:lnTo>
                        <a:cubicBezTo>
                          <a:pt x="17258" y="7852"/>
                          <a:pt x="17380" y="10616"/>
                          <a:pt x="14046" y="13678"/>
                        </a:cubicBezTo>
                        <a:cubicBezTo>
                          <a:pt x="9888" y="17372"/>
                          <a:pt x="6957" y="16635"/>
                          <a:pt x="4808" y="14169"/>
                        </a:cubicBezTo>
                        <a:lnTo>
                          <a:pt x="3422" y="126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9" name="Freeform 138">
                    <a:extLst>
                      <a:ext uri="{FF2B5EF4-FFF2-40B4-BE49-F238E27FC236}">
                        <a16:creationId xmlns:a16="http://schemas.microsoft.com/office/drawing/2014/main" id="{56B9DF39-DC42-AB52-D43B-9AD3081A0ACE}"/>
                      </a:ext>
                    </a:extLst>
                  </p:cNvPr>
                  <p:cNvSpPr/>
                  <p:nvPr/>
                </p:nvSpPr>
                <p:spPr>
                  <a:xfrm>
                    <a:off x="1845224" y="1325043"/>
                    <a:ext cx="18262" cy="19021"/>
                  </a:xfrm>
                  <a:custGeom>
                    <a:avLst/>
                    <a:gdLst>
                      <a:gd name="connsiteX0" fmla="*/ 991 w 18262"/>
                      <a:gd name="connsiteY0" fmla="*/ 9730 h 19021"/>
                      <a:gd name="connsiteX1" fmla="*/ 1790 w 18262"/>
                      <a:gd name="connsiteY1" fmla="*/ 11362 h 19021"/>
                      <a:gd name="connsiteX2" fmla="*/ 8414 w 18262"/>
                      <a:gd name="connsiteY2" fmla="*/ 7536 h 19021"/>
                      <a:gd name="connsiteX3" fmla="*/ 8510 w 18262"/>
                      <a:gd name="connsiteY3" fmla="*/ 7668 h 19021"/>
                      <a:gd name="connsiteX4" fmla="*/ 6966 w 18262"/>
                      <a:gd name="connsiteY4" fmla="*/ 10300 h 19021"/>
                      <a:gd name="connsiteX5" fmla="*/ 4071 w 18262"/>
                      <a:gd name="connsiteY5" fmla="*/ 15292 h 19021"/>
                      <a:gd name="connsiteX6" fmla="*/ 5238 w 18262"/>
                      <a:gd name="connsiteY6" fmla="*/ 17047 h 19021"/>
                      <a:gd name="connsiteX7" fmla="*/ 6229 w 18262"/>
                      <a:gd name="connsiteY7" fmla="*/ 19021 h 19021"/>
                      <a:gd name="connsiteX8" fmla="*/ 7028 w 18262"/>
                      <a:gd name="connsiteY8" fmla="*/ 17477 h 19021"/>
                      <a:gd name="connsiteX9" fmla="*/ 10730 w 18262"/>
                      <a:gd name="connsiteY9" fmla="*/ 10388 h 19021"/>
                      <a:gd name="connsiteX10" fmla="*/ 16310 w 18262"/>
                      <a:gd name="connsiteY10" fmla="*/ 11502 h 19021"/>
                      <a:gd name="connsiteX11" fmla="*/ 18249 w 18262"/>
                      <a:gd name="connsiteY11" fmla="*/ 7993 h 19021"/>
                      <a:gd name="connsiteX12" fmla="*/ 16705 w 18262"/>
                      <a:gd name="connsiteY12" fmla="*/ 4387 h 19021"/>
                      <a:gd name="connsiteX13" fmla="*/ 14178 w 18262"/>
                      <a:gd name="connsiteY13" fmla="*/ 0 h 19021"/>
                      <a:gd name="connsiteX14" fmla="*/ 0 w 18262"/>
                      <a:gd name="connsiteY14" fmla="*/ 8194 h 19021"/>
                      <a:gd name="connsiteX15" fmla="*/ 991 w 18262"/>
                      <a:gd name="connsiteY15" fmla="*/ 9704 h 19021"/>
                      <a:gd name="connsiteX16" fmla="*/ 14819 w 18262"/>
                      <a:gd name="connsiteY16" fmla="*/ 3808 h 19021"/>
                      <a:gd name="connsiteX17" fmla="*/ 15073 w 18262"/>
                      <a:gd name="connsiteY17" fmla="*/ 7852 h 19021"/>
                      <a:gd name="connsiteX18" fmla="*/ 14082 w 18262"/>
                      <a:gd name="connsiteY18" fmla="*/ 8554 h 19021"/>
                      <a:gd name="connsiteX19" fmla="*/ 9274 w 18262"/>
                      <a:gd name="connsiteY19" fmla="*/ 7019 h 19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8262" h="19021">
                        <a:moveTo>
                          <a:pt x="991" y="9730"/>
                        </a:moveTo>
                        <a:cubicBezTo>
                          <a:pt x="1298" y="10283"/>
                          <a:pt x="1509" y="10835"/>
                          <a:pt x="1790" y="11362"/>
                        </a:cubicBezTo>
                        <a:lnTo>
                          <a:pt x="8414" y="7536"/>
                        </a:lnTo>
                        <a:lnTo>
                          <a:pt x="8510" y="7668"/>
                        </a:lnTo>
                        <a:cubicBezTo>
                          <a:pt x="7984" y="8545"/>
                          <a:pt x="7370" y="9730"/>
                          <a:pt x="6966" y="10300"/>
                        </a:cubicBezTo>
                        <a:lnTo>
                          <a:pt x="4071" y="15292"/>
                        </a:lnTo>
                        <a:lnTo>
                          <a:pt x="5238" y="17047"/>
                        </a:lnTo>
                        <a:cubicBezTo>
                          <a:pt x="5615" y="17696"/>
                          <a:pt x="5922" y="18372"/>
                          <a:pt x="6229" y="19021"/>
                        </a:cubicBezTo>
                        <a:lnTo>
                          <a:pt x="7028" y="17477"/>
                        </a:lnTo>
                        <a:cubicBezTo>
                          <a:pt x="8265" y="15108"/>
                          <a:pt x="9405" y="12704"/>
                          <a:pt x="10730" y="10388"/>
                        </a:cubicBezTo>
                        <a:cubicBezTo>
                          <a:pt x="12265" y="12143"/>
                          <a:pt x="14301" y="12669"/>
                          <a:pt x="16310" y="11502"/>
                        </a:cubicBezTo>
                        <a:cubicBezTo>
                          <a:pt x="17608" y="10834"/>
                          <a:pt x="18375" y="9447"/>
                          <a:pt x="18249" y="7993"/>
                        </a:cubicBezTo>
                        <a:cubicBezTo>
                          <a:pt x="18188" y="6852"/>
                          <a:pt x="17258" y="5361"/>
                          <a:pt x="16705" y="4387"/>
                        </a:cubicBezTo>
                        <a:lnTo>
                          <a:pt x="14178" y="0"/>
                        </a:lnTo>
                        <a:lnTo>
                          <a:pt x="0" y="8194"/>
                        </a:lnTo>
                        <a:lnTo>
                          <a:pt x="991" y="9704"/>
                        </a:lnTo>
                        <a:close/>
                        <a:moveTo>
                          <a:pt x="14819" y="3808"/>
                        </a:moveTo>
                        <a:cubicBezTo>
                          <a:pt x="15529" y="5045"/>
                          <a:pt x="16573" y="6528"/>
                          <a:pt x="15073" y="7852"/>
                        </a:cubicBezTo>
                        <a:cubicBezTo>
                          <a:pt x="14764" y="8116"/>
                          <a:pt x="14432" y="8351"/>
                          <a:pt x="14082" y="8554"/>
                        </a:cubicBezTo>
                        <a:cubicBezTo>
                          <a:pt x="11958" y="9791"/>
                          <a:pt x="10326" y="9300"/>
                          <a:pt x="9274" y="701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0" name="Freeform 139">
                    <a:extLst>
                      <a:ext uri="{FF2B5EF4-FFF2-40B4-BE49-F238E27FC236}">
                        <a16:creationId xmlns:a16="http://schemas.microsoft.com/office/drawing/2014/main" id="{9B750C68-9E1D-B016-8BF2-FFA43A64E2D5}"/>
                      </a:ext>
                    </a:extLst>
                  </p:cNvPr>
                  <p:cNvSpPr/>
                  <p:nvPr/>
                </p:nvSpPr>
                <p:spPr>
                  <a:xfrm>
                    <a:off x="1855103" y="1347407"/>
                    <a:ext cx="17925" cy="12101"/>
                  </a:xfrm>
                  <a:custGeom>
                    <a:avLst/>
                    <a:gdLst>
                      <a:gd name="connsiteX0" fmla="*/ 728 w 17925"/>
                      <a:gd name="connsiteY0" fmla="*/ 6993 h 12101"/>
                      <a:gd name="connsiteX1" fmla="*/ 1184 w 17925"/>
                      <a:gd name="connsiteY1" fmla="*/ 8747 h 12101"/>
                      <a:gd name="connsiteX2" fmla="*/ 7966 w 17925"/>
                      <a:gd name="connsiteY2" fmla="*/ 6370 h 12101"/>
                      <a:gd name="connsiteX3" fmla="*/ 15275 w 17925"/>
                      <a:gd name="connsiteY3" fmla="*/ 11730 h 12101"/>
                      <a:gd name="connsiteX4" fmla="*/ 17433 w 17925"/>
                      <a:gd name="connsiteY4" fmla="*/ 5589 h 12101"/>
                      <a:gd name="connsiteX5" fmla="*/ 15468 w 17925"/>
                      <a:gd name="connsiteY5" fmla="*/ 0 h 12101"/>
                      <a:gd name="connsiteX6" fmla="*/ 0 w 17925"/>
                      <a:gd name="connsiteY6" fmla="*/ 5361 h 12101"/>
                      <a:gd name="connsiteX7" fmla="*/ 728 w 17925"/>
                      <a:gd name="connsiteY7" fmla="*/ 6993 h 12101"/>
                      <a:gd name="connsiteX8" fmla="*/ 15468 w 17925"/>
                      <a:gd name="connsiteY8" fmla="*/ 3869 h 12101"/>
                      <a:gd name="connsiteX9" fmla="*/ 15959 w 17925"/>
                      <a:gd name="connsiteY9" fmla="*/ 5255 h 12101"/>
                      <a:gd name="connsiteX10" fmla="*/ 13678 w 17925"/>
                      <a:gd name="connsiteY10" fmla="*/ 8396 h 12101"/>
                      <a:gd name="connsiteX11" fmla="*/ 9914 w 17925"/>
                      <a:gd name="connsiteY11" fmla="*/ 7475 h 12101"/>
                      <a:gd name="connsiteX12" fmla="*/ 9239 w 17925"/>
                      <a:gd name="connsiteY12" fmla="*/ 5992 h 1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925" h="12101">
                        <a:moveTo>
                          <a:pt x="728" y="6993"/>
                        </a:moveTo>
                        <a:lnTo>
                          <a:pt x="1184" y="8747"/>
                        </a:lnTo>
                        <a:lnTo>
                          <a:pt x="7966" y="6370"/>
                        </a:lnTo>
                        <a:cubicBezTo>
                          <a:pt x="9388" y="10467"/>
                          <a:pt x="11265" y="13116"/>
                          <a:pt x="15275" y="11730"/>
                        </a:cubicBezTo>
                        <a:cubicBezTo>
                          <a:pt x="17828" y="10809"/>
                          <a:pt x="18512" y="8712"/>
                          <a:pt x="17433" y="5589"/>
                        </a:cubicBezTo>
                        <a:lnTo>
                          <a:pt x="15468" y="0"/>
                        </a:lnTo>
                        <a:lnTo>
                          <a:pt x="0" y="5361"/>
                        </a:lnTo>
                        <a:cubicBezTo>
                          <a:pt x="274" y="5891"/>
                          <a:pt x="517" y="6435"/>
                          <a:pt x="728" y="6993"/>
                        </a:cubicBezTo>
                        <a:close/>
                        <a:moveTo>
                          <a:pt x="15468" y="3869"/>
                        </a:moveTo>
                        <a:lnTo>
                          <a:pt x="15959" y="5255"/>
                        </a:lnTo>
                        <a:cubicBezTo>
                          <a:pt x="16363" y="6422"/>
                          <a:pt x="15468" y="7782"/>
                          <a:pt x="13678" y="8396"/>
                        </a:cubicBezTo>
                        <a:cubicBezTo>
                          <a:pt x="12292" y="8888"/>
                          <a:pt x="10809" y="8800"/>
                          <a:pt x="9914" y="7475"/>
                        </a:cubicBezTo>
                        <a:cubicBezTo>
                          <a:pt x="9634" y="7007"/>
                          <a:pt x="9407" y="6511"/>
                          <a:pt x="9239" y="59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id="{53CFDAAD-E4F2-06B9-1BB3-2A4AAD75646B}"/>
                      </a:ext>
                    </a:extLst>
                  </p:cNvPr>
                  <p:cNvSpPr/>
                  <p:nvPr/>
                </p:nvSpPr>
                <p:spPr>
                  <a:xfrm>
                    <a:off x="1859647" y="1361918"/>
                    <a:ext cx="17508" cy="11834"/>
                  </a:xfrm>
                  <a:custGeom>
                    <a:avLst/>
                    <a:gdLst>
                      <a:gd name="connsiteX0" fmla="*/ 465 w 17508"/>
                      <a:gd name="connsiteY0" fmla="*/ 5457 h 11834"/>
                      <a:gd name="connsiteX1" fmla="*/ 772 w 17508"/>
                      <a:gd name="connsiteY1" fmla="*/ 7212 h 11834"/>
                      <a:gd name="connsiteX2" fmla="*/ 7791 w 17508"/>
                      <a:gd name="connsiteY2" fmla="*/ 5580 h 11834"/>
                      <a:gd name="connsiteX3" fmla="*/ 14485 w 17508"/>
                      <a:gd name="connsiteY3" fmla="*/ 11651 h 11834"/>
                      <a:gd name="connsiteX4" fmla="*/ 17258 w 17508"/>
                      <a:gd name="connsiteY4" fmla="*/ 5729 h 11834"/>
                      <a:gd name="connsiteX5" fmla="*/ 15933 w 17508"/>
                      <a:gd name="connsiteY5" fmla="*/ 0 h 11834"/>
                      <a:gd name="connsiteX6" fmla="*/ 0 w 17508"/>
                      <a:gd name="connsiteY6" fmla="*/ 3702 h 11834"/>
                      <a:gd name="connsiteX7" fmla="*/ 465 w 17508"/>
                      <a:gd name="connsiteY7" fmla="*/ 5457 h 11834"/>
                      <a:gd name="connsiteX8" fmla="*/ 15477 w 17508"/>
                      <a:gd name="connsiteY8" fmla="*/ 3825 h 11834"/>
                      <a:gd name="connsiteX9" fmla="*/ 15784 w 17508"/>
                      <a:gd name="connsiteY9" fmla="*/ 5273 h 11834"/>
                      <a:gd name="connsiteX10" fmla="*/ 13152 w 17508"/>
                      <a:gd name="connsiteY10" fmla="*/ 8168 h 11834"/>
                      <a:gd name="connsiteX11" fmla="*/ 9511 w 17508"/>
                      <a:gd name="connsiteY11" fmla="*/ 6817 h 11834"/>
                      <a:gd name="connsiteX12" fmla="*/ 8984 w 17508"/>
                      <a:gd name="connsiteY12" fmla="*/ 5308 h 11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508" h="11834">
                        <a:moveTo>
                          <a:pt x="465" y="5457"/>
                        </a:moveTo>
                        <a:cubicBezTo>
                          <a:pt x="602" y="6035"/>
                          <a:pt x="705" y="6621"/>
                          <a:pt x="772" y="7212"/>
                        </a:cubicBezTo>
                        <a:lnTo>
                          <a:pt x="7791" y="5580"/>
                        </a:lnTo>
                        <a:cubicBezTo>
                          <a:pt x="8747" y="9774"/>
                          <a:pt x="10353" y="12599"/>
                          <a:pt x="14485" y="11651"/>
                        </a:cubicBezTo>
                        <a:cubicBezTo>
                          <a:pt x="17117" y="11037"/>
                          <a:pt x="17995" y="9019"/>
                          <a:pt x="17258" y="5729"/>
                        </a:cubicBezTo>
                        <a:lnTo>
                          <a:pt x="15933" y="0"/>
                        </a:lnTo>
                        <a:lnTo>
                          <a:pt x="0" y="3702"/>
                        </a:lnTo>
                        <a:cubicBezTo>
                          <a:pt x="158" y="4317"/>
                          <a:pt x="342" y="4878"/>
                          <a:pt x="465" y="5457"/>
                        </a:cubicBezTo>
                        <a:close/>
                        <a:moveTo>
                          <a:pt x="15477" y="3825"/>
                        </a:moveTo>
                        <a:lnTo>
                          <a:pt x="15784" y="5273"/>
                        </a:lnTo>
                        <a:cubicBezTo>
                          <a:pt x="16091" y="6510"/>
                          <a:pt x="15073" y="7738"/>
                          <a:pt x="13152" y="8168"/>
                        </a:cubicBezTo>
                        <a:cubicBezTo>
                          <a:pt x="11730" y="8484"/>
                          <a:pt x="10283" y="8230"/>
                          <a:pt x="9511" y="6817"/>
                        </a:cubicBezTo>
                        <a:cubicBezTo>
                          <a:pt x="9292" y="6330"/>
                          <a:pt x="9116" y="5825"/>
                          <a:pt x="8984" y="530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id="{F85629C0-70D3-5F26-3E13-3D8D8730A9D1}"/>
                      </a:ext>
                    </a:extLst>
                  </p:cNvPr>
                  <p:cNvSpPr/>
                  <p:nvPr/>
                </p:nvSpPr>
                <p:spPr>
                  <a:xfrm>
                    <a:off x="1859639" y="1429509"/>
                    <a:ext cx="18152" cy="14915"/>
                  </a:xfrm>
                  <a:custGeom>
                    <a:avLst/>
                    <a:gdLst>
                      <a:gd name="connsiteX0" fmla="*/ 3553 w 18152"/>
                      <a:gd name="connsiteY0" fmla="*/ 1141 h 14915"/>
                      <a:gd name="connsiteX1" fmla="*/ 3220 w 18152"/>
                      <a:gd name="connsiteY1" fmla="*/ 2220 h 14915"/>
                      <a:gd name="connsiteX2" fmla="*/ 7607 w 18152"/>
                      <a:gd name="connsiteY2" fmla="*/ 5054 h 14915"/>
                      <a:gd name="connsiteX3" fmla="*/ 6282 w 18152"/>
                      <a:gd name="connsiteY3" fmla="*/ 10476 h 14915"/>
                      <a:gd name="connsiteX4" fmla="*/ 1018 w 18152"/>
                      <a:gd name="connsiteY4" fmla="*/ 10906 h 14915"/>
                      <a:gd name="connsiteX5" fmla="*/ 623 w 18152"/>
                      <a:gd name="connsiteY5" fmla="*/ 12941 h 14915"/>
                      <a:gd name="connsiteX6" fmla="*/ 0 w 18152"/>
                      <a:gd name="connsiteY6" fmla="*/ 14915 h 14915"/>
                      <a:gd name="connsiteX7" fmla="*/ 17723 w 18152"/>
                      <a:gd name="connsiteY7" fmla="*/ 12450 h 14915"/>
                      <a:gd name="connsiteX8" fmla="*/ 18152 w 18152"/>
                      <a:gd name="connsiteY8" fmla="*/ 10695 h 14915"/>
                      <a:gd name="connsiteX9" fmla="*/ 3764 w 18152"/>
                      <a:gd name="connsiteY9" fmla="*/ 0 h 14915"/>
                      <a:gd name="connsiteX10" fmla="*/ 8817 w 18152"/>
                      <a:gd name="connsiteY10" fmla="*/ 6036 h 14915"/>
                      <a:gd name="connsiteX11" fmla="*/ 13687 w 18152"/>
                      <a:gd name="connsiteY11" fmla="*/ 9546 h 14915"/>
                      <a:gd name="connsiteX12" fmla="*/ 7773 w 18152"/>
                      <a:gd name="connsiteY12" fmla="*/ 10256 h 14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152" h="14915">
                        <a:moveTo>
                          <a:pt x="3553" y="1141"/>
                        </a:moveTo>
                        <a:lnTo>
                          <a:pt x="3220" y="2220"/>
                        </a:lnTo>
                        <a:cubicBezTo>
                          <a:pt x="4694" y="3097"/>
                          <a:pt x="5992" y="3974"/>
                          <a:pt x="7607" y="5054"/>
                        </a:cubicBezTo>
                        <a:lnTo>
                          <a:pt x="6282" y="10476"/>
                        </a:lnTo>
                        <a:cubicBezTo>
                          <a:pt x="4527" y="10695"/>
                          <a:pt x="2895" y="10783"/>
                          <a:pt x="1018" y="10906"/>
                        </a:cubicBezTo>
                        <a:lnTo>
                          <a:pt x="623" y="12941"/>
                        </a:lnTo>
                        <a:cubicBezTo>
                          <a:pt x="465" y="13617"/>
                          <a:pt x="219" y="14239"/>
                          <a:pt x="0" y="14915"/>
                        </a:cubicBezTo>
                        <a:lnTo>
                          <a:pt x="17723" y="12450"/>
                        </a:lnTo>
                        <a:cubicBezTo>
                          <a:pt x="17767" y="11845"/>
                          <a:pt x="17913" y="11252"/>
                          <a:pt x="18152" y="10695"/>
                        </a:cubicBezTo>
                        <a:lnTo>
                          <a:pt x="3764" y="0"/>
                        </a:lnTo>
                        <a:close/>
                        <a:moveTo>
                          <a:pt x="8817" y="6036"/>
                        </a:moveTo>
                        <a:lnTo>
                          <a:pt x="13687" y="9546"/>
                        </a:lnTo>
                        <a:lnTo>
                          <a:pt x="7773" y="102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id="{049BF96C-C300-53F1-7E1E-31212E1D0259}"/>
                      </a:ext>
                    </a:extLst>
                  </p:cNvPr>
                  <p:cNvSpPr/>
                  <p:nvPr/>
                </p:nvSpPr>
                <p:spPr>
                  <a:xfrm>
                    <a:off x="1744600" y="1542170"/>
                    <a:ext cx="15116" cy="17397"/>
                  </a:xfrm>
                  <a:custGeom>
                    <a:avLst/>
                    <a:gdLst>
                      <a:gd name="connsiteX0" fmla="*/ 10511 w 15116"/>
                      <a:gd name="connsiteY0" fmla="*/ 412 h 17397"/>
                      <a:gd name="connsiteX1" fmla="*/ 8756 w 15116"/>
                      <a:gd name="connsiteY1" fmla="*/ 597 h 17397"/>
                      <a:gd name="connsiteX2" fmla="*/ 10081 w 15116"/>
                      <a:gd name="connsiteY2" fmla="*/ 8177 h 17397"/>
                      <a:gd name="connsiteX3" fmla="*/ 9923 w 15116"/>
                      <a:gd name="connsiteY3" fmla="*/ 8177 h 17397"/>
                      <a:gd name="connsiteX4" fmla="*/ 7922 w 15116"/>
                      <a:gd name="connsiteY4" fmla="*/ 5869 h 17397"/>
                      <a:gd name="connsiteX5" fmla="*/ 4255 w 15116"/>
                      <a:gd name="connsiteY5" fmla="*/ 1395 h 17397"/>
                      <a:gd name="connsiteX6" fmla="*/ 2158 w 15116"/>
                      <a:gd name="connsiteY6" fmla="*/ 1895 h 17397"/>
                      <a:gd name="connsiteX7" fmla="*/ 0 w 15116"/>
                      <a:gd name="connsiteY7" fmla="*/ 2141 h 17397"/>
                      <a:gd name="connsiteX8" fmla="*/ 1167 w 15116"/>
                      <a:gd name="connsiteY8" fmla="*/ 3430 h 17397"/>
                      <a:gd name="connsiteX9" fmla="*/ 6501 w 15116"/>
                      <a:gd name="connsiteY9" fmla="*/ 9353 h 17397"/>
                      <a:gd name="connsiteX10" fmla="*/ 3571 w 15116"/>
                      <a:gd name="connsiteY10" fmla="*/ 14248 h 17397"/>
                      <a:gd name="connsiteX11" fmla="*/ 6203 w 15116"/>
                      <a:gd name="connsiteY11" fmla="*/ 17240 h 17397"/>
                      <a:gd name="connsiteX12" fmla="*/ 10090 w 15116"/>
                      <a:gd name="connsiteY12" fmla="*/ 17056 h 17397"/>
                      <a:gd name="connsiteX13" fmla="*/ 15117 w 15116"/>
                      <a:gd name="connsiteY13" fmla="*/ 16178 h 17397"/>
                      <a:gd name="connsiteX14" fmla="*/ 12248 w 15116"/>
                      <a:gd name="connsiteY14" fmla="*/ 0 h 17397"/>
                      <a:gd name="connsiteX15" fmla="*/ 7431 w 15116"/>
                      <a:gd name="connsiteY15" fmla="*/ 14406 h 17397"/>
                      <a:gd name="connsiteX16" fmla="*/ 7124 w 15116"/>
                      <a:gd name="connsiteY16" fmla="*/ 13266 h 17397"/>
                      <a:gd name="connsiteX17" fmla="*/ 10204 w 15116"/>
                      <a:gd name="connsiteY17" fmla="*/ 9265 h 17397"/>
                      <a:gd name="connsiteX18" fmla="*/ 11344 w 15116"/>
                      <a:gd name="connsiteY18" fmla="*/ 15547 h 17397"/>
                      <a:gd name="connsiteX19" fmla="*/ 7457 w 15116"/>
                      <a:gd name="connsiteY19" fmla="*/ 14406 h 17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116" h="17397">
                        <a:moveTo>
                          <a:pt x="10511" y="412"/>
                        </a:moveTo>
                        <a:lnTo>
                          <a:pt x="8756" y="597"/>
                        </a:lnTo>
                        <a:lnTo>
                          <a:pt x="10081" y="8177"/>
                        </a:lnTo>
                        <a:lnTo>
                          <a:pt x="9923" y="8177"/>
                        </a:lnTo>
                        <a:lnTo>
                          <a:pt x="7922" y="5869"/>
                        </a:lnTo>
                        <a:lnTo>
                          <a:pt x="4255" y="1395"/>
                        </a:lnTo>
                        <a:cubicBezTo>
                          <a:pt x="3571" y="1579"/>
                          <a:pt x="2869" y="1763"/>
                          <a:pt x="2158" y="1895"/>
                        </a:cubicBezTo>
                        <a:cubicBezTo>
                          <a:pt x="1448" y="2027"/>
                          <a:pt x="711" y="2079"/>
                          <a:pt x="0" y="2141"/>
                        </a:cubicBezTo>
                        <a:lnTo>
                          <a:pt x="1167" y="3430"/>
                        </a:lnTo>
                        <a:cubicBezTo>
                          <a:pt x="2992" y="5405"/>
                          <a:pt x="4808" y="7317"/>
                          <a:pt x="6501" y="9353"/>
                        </a:cubicBezTo>
                        <a:cubicBezTo>
                          <a:pt x="4424" y="10004"/>
                          <a:pt x="3164" y="12109"/>
                          <a:pt x="3571" y="14248"/>
                        </a:cubicBezTo>
                        <a:cubicBezTo>
                          <a:pt x="3759" y="15688"/>
                          <a:pt x="4799" y="16871"/>
                          <a:pt x="6203" y="17240"/>
                        </a:cubicBezTo>
                        <a:cubicBezTo>
                          <a:pt x="7282" y="17608"/>
                          <a:pt x="8984" y="17240"/>
                          <a:pt x="10090" y="17056"/>
                        </a:cubicBezTo>
                        <a:lnTo>
                          <a:pt x="15117" y="16178"/>
                        </a:lnTo>
                        <a:lnTo>
                          <a:pt x="12248" y="0"/>
                        </a:lnTo>
                        <a:close/>
                        <a:moveTo>
                          <a:pt x="7431" y="14406"/>
                        </a:moveTo>
                        <a:cubicBezTo>
                          <a:pt x="7289" y="14038"/>
                          <a:pt x="7186" y="13655"/>
                          <a:pt x="7124" y="13266"/>
                        </a:cubicBezTo>
                        <a:cubicBezTo>
                          <a:pt x="6694" y="10800"/>
                          <a:pt x="7738" y="9414"/>
                          <a:pt x="10204" y="9265"/>
                        </a:cubicBezTo>
                        <a:lnTo>
                          <a:pt x="11344" y="15547"/>
                        </a:lnTo>
                        <a:cubicBezTo>
                          <a:pt x="9897" y="15792"/>
                          <a:pt x="8168" y="16284"/>
                          <a:pt x="7457" y="1440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id="{E8BF21EE-2BDA-08A1-683A-46EF31322F70}"/>
                      </a:ext>
                    </a:extLst>
                  </p:cNvPr>
                  <p:cNvSpPr/>
                  <p:nvPr/>
                </p:nvSpPr>
                <p:spPr>
                  <a:xfrm>
                    <a:off x="1726836" y="1544864"/>
                    <a:ext cx="15763" cy="16733"/>
                  </a:xfrm>
                  <a:custGeom>
                    <a:avLst/>
                    <a:gdLst>
                      <a:gd name="connsiteX0" fmla="*/ 8245 w 15763"/>
                      <a:gd name="connsiteY0" fmla="*/ 395 h 16733"/>
                      <a:gd name="connsiteX1" fmla="*/ 15 w 15763"/>
                      <a:gd name="connsiteY1" fmla="*/ 9432 h 16733"/>
                      <a:gd name="connsiteX2" fmla="*/ 7631 w 15763"/>
                      <a:gd name="connsiteY2" fmla="*/ 16731 h 16733"/>
                      <a:gd name="connsiteX3" fmla="*/ 15764 w 15763"/>
                      <a:gd name="connsiteY3" fmla="*/ 16301 h 16733"/>
                      <a:gd name="connsiteX4" fmla="*/ 14930 w 15763"/>
                      <a:gd name="connsiteY4" fmla="*/ 0 h 16733"/>
                      <a:gd name="connsiteX5" fmla="*/ 9789 w 15763"/>
                      <a:gd name="connsiteY5" fmla="*/ 15222 h 16733"/>
                      <a:gd name="connsiteX6" fmla="*/ 3990 w 15763"/>
                      <a:gd name="connsiteY6" fmla="*/ 9239 h 16733"/>
                      <a:gd name="connsiteX7" fmla="*/ 9385 w 15763"/>
                      <a:gd name="connsiteY7" fmla="*/ 1693 h 16733"/>
                      <a:gd name="connsiteX8" fmla="*/ 11421 w 15763"/>
                      <a:gd name="connsiteY8" fmla="*/ 1562 h 16733"/>
                      <a:gd name="connsiteX9" fmla="*/ 12131 w 15763"/>
                      <a:gd name="connsiteY9" fmla="*/ 15134 h 1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63" h="16733">
                        <a:moveTo>
                          <a:pt x="8245" y="395"/>
                        </a:moveTo>
                        <a:cubicBezTo>
                          <a:pt x="3375" y="614"/>
                          <a:pt x="-266" y="4036"/>
                          <a:pt x="15" y="9432"/>
                        </a:cubicBezTo>
                        <a:cubicBezTo>
                          <a:pt x="235" y="13371"/>
                          <a:pt x="2516" y="16828"/>
                          <a:pt x="7631" y="16731"/>
                        </a:cubicBezTo>
                        <a:lnTo>
                          <a:pt x="15764" y="16301"/>
                        </a:lnTo>
                        <a:lnTo>
                          <a:pt x="14930" y="0"/>
                        </a:lnTo>
                        <a:close/>
                        <a:moveTo>
                          <a:pt x="9789" y="15222"/>
                        </a:moveTo>
                        <a:cubicBezTo>
                          <a:pt x="6429" y="15406"/>
                          <a:pt x="4235" y="13739"/>
                          <a:pt x="3990" y="9239"/>
                        </a:cubicBezTo>
                        <a:cubicBezTo>
                          <a:pt x="3683" y="3632"/>
                          <a:pt x="6122" y="1842"/>
                          <a:pt x="9385" y="1693"/>
                        </a:cubicBezTo>
                        <a:lnTo>
                          <a:pt x="11421" y="1562"/>
                        </a:lnTo>
                        <a:lnTo>
                          <a:pt x="12131" y="1513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5" name="Freeform 144">
                    <a:extLst>
                      <a:ext uri="{FF2B5EF4-FFF2-40B4-BE49-F238E27FC236}">
                        <a16:creationId xmlns:a16="http://schemas.microsoft.com/office/drawing/2014/main" id="{9F407ECF-D414-E610-27E4-F28B6C2763E1}"/>
                      </a:ext>
                    </a:extLst>
                  </p:cNvPr>
                  <p:cNvSpPr/>
                  <p:nvPr/>
                </p:nvSpPr>
                <p:spPr>
                  <a:xfrm>
                    <a:off x="1682290" y="1538889"/>
                    <a:ext cx="14853" cy="18240"/>
                  </a:xfrm>
                  <a:custGeom>
                    <a:avLst/>
                    <a:gdLst>
                      <a:gd name="connsiteX0" fmla="*/ 12634 w 14853"/>
                      <a:gd name="connsiteY0" fmla="*/ 3229 h 18240"/>
                      <a:gd name="connsiteX1" fmla="*/ 9800 w 14853"/>
                      <a:gd name="connsiteY1" fmla="*/ 7615 h 18240"/>
                      <a:gd name="connsiteX2" fmla="*/ 4404 w 14853"/>
                      <a:gd name="connsiteY2" fmla="*/ 6282 h 18240"/>
                      <a:gd name="connsiteX3" fmla="*/ 3974 w 14853"/>
                      <a:gd name="connsiteY3" fmla="*/ 1018 h 18240"/>
                      <a:gd name="connsiteX4" fmla="*/ 1939 w 14853"/>
                      <a:gd name="connsiteY4" fmla="*/ 614 h 18240"/>
                      <a:gd name="connsiteX5" fmla="*/ 0 w 14853"/>
                      <a:gd name="connsiteY5" fmla="*/ 0 h 18240"/>
                      <a:gd name="connsiteX6" fmla="*/ 2465 w 14853"/>
                      <a:gd name="connsiteY6" fmla="*/ 17784 h 18240"/>
                      <a:gd name="connsiteX7" fmla="*/ 3343 w 14853"/>
                      <a:gd name="connsiteY7" fmla="*/ 17933 h 18240"/>
                      <a:gd name="connsiteX8" fmla="*/ 4220 w 14853"/>
                      <a:gd name="connsiteY8" fmla="*/ 18240 h 18240"/>
                      <a:gd name="connsiteX9" fmla="*/ 14854 w 14853"/>
                      <a:gd name="connsiteY9" fmla="*/ 3755 h 18240"/>
                      <a:gd name="connsiteX10" fmla="*/ 13748 w 14853"/>
                      <a:gd name="connsiteY10" fmla="*/ 3571 h 18240"/>
                      <a:gd name="connsiteX11" fmla="*/ 5299 w 14853"/>
                      <a:gd name="connsiteY11" fmla="*/ 13757 h 18240"/>
                      <a:gd name="connsiteX12" fmla="*/ 4589 w 14853"/>
                      <a:gd name="connsiteY12" fmla="*/ 7835 h 18240"/>
                      <a:gd name="connsiteX13" fmla="*/ 8844 w 14853"/>
                      <a:gd name="connsiteY13" fmla="*/ 8888 h 18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853" h="18240">
                        <a:moveTo>
                          <a:pt x="12634" y="3229"/>
                        </a:moveTo>
                        <a:cubicBezTo>
                          <a:pt x="11757" y="4738"/>
                          <a:pt x="10879" y="6001"/>
                          <a:pt x="9800" y="7615"/>
                        </a:cubicBezTo>
                        <a:lnTo>
                          <a:pt x="4404" y="6282"/>
                        </a:lnTo>
                        <a:cubicBezTo>
                          <a:pt x="4185" y="4589"/>
                          <a:pt x="4097" y="2895"/>
                          <a:pt x="3974" y="1018"/>
                        </a:cubicBezTo>
                        <a:cubicBezTo>
                          <a:pt x="3299" y="895"/>
                          <a:pt x="2615" y="798"/>
                          <a:pt x="1939" y="614"/>
                        </a:cubicBezTo>
                        <a:cubicBezTo>
                          <a:pt x="1263" y="430"/>
                          <a:pt x="649" y="211"/>
                          <a:pt x="0" y="0"/>
                        </a:cubicBezTo>
                        <a:lnTo>
                          <a:pt x="2465" y="17784"/>
                        </a:lnTo>
                        <a:cubicBezTo>
                          <a:pt x="2763" y="17800"/>
                          <a:pt x="3057" y="17850"/>
                          <a:pt x="3343" y="17933"/>
                        </a:cubicBezTo>
                        <a:cubicBezTo>
                          <a:pt x="3646" y="18001"/>
                          <a:pt x="3940" y="18104"/>
                          <a:pt x="4220" y="18240"/>
                        </a:cubicBezTo>
                        <a:lnTo>
                          <a:pt x="14854" y="3755"/>
                        </a:lnTo>
                        <a:cubicBezTo>
                          <a:pt x="14482" y="3713"/>
                          <a:pt x="14113" y="3652"/>
                          <a:pt x="13748" y="3571"/>
                        </a:cubicBezTo>
                        <a:close/>
                        <a:moveTo>
                          <a:pt x="5299" y="13757"/>
                        </a:moveTo>
                        <a:lnTo>
                          <a:pt x="4589" y="7835"/>
                        </a:lnTo>
                        <a:lnTo>
                          <a:pt x="8844" y="8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6" name="Freeform 145">
                    <a:extLst>
                      <a:ext uri="{FF2B5EF4-FFF2-40B4-BE49-F238E27FC236}">
                        <a16:creationId xmlns:a16="http://schemas.microsoft.com/office/drawing/2014/main" id="{40493515-1D8F-F0EF-9B7F-31288F0B1F45}"/>
                      </a:ext>
                    </a:extLst>
                  </p:cNvPr>
                  <p:cNvSpPr/>
                  <p:nvPr/>
                </p:nvSpPr>
                <p:spPr>
                  <a:xfrm>
                    <a:off x="1642834" y="1525537"/>
                    <a:ext cx="18926" cy="18862"/>
                  </a:xfrm>
                  <a:custGeom>
                    <a:avLst/>
                    <a:gdLst>
                      <a:gd name="connsiteX0" fmla="*/ 13162 w 18926"/>
                      <a:gd name="connsiteY0" fmla="*/ 1421 h 18862"/>
                      <a:gd name="connsiteX1" fmla="*/ 1335 w 18926"/>
                      <a:gd name="connsiteY1" fmla="*/ 4316 h 18862"/>
                      <a:gd name="connsiteX2" fmla="*/ 3546 w 18926"/>
                      <a:gd name="connsiteY2" fmla="*/ 14642 h 18862"/>
                      <a:gd name="connsiteX3" fmla="*/ 10565 w 18926"/>
                      <a:gd name="connsiteY3" fmla="*/ 18862 h 18862"/>
                      <a:gd name="connsiteX4" fmla="*/ 18926 w 18926"/>
                      <a:gd name="connsiteY4" fmla="*/ 4869 h 18862"/>
                      <a:gd name="connsiteX5" fmla="*/ 8205 w 18926"/>
                      <a:gd name="connsiteY5" fmla="*/ 15809 h 18862"/>
                      <a:gd name="connsiteX6" fmla="*/ 6205 w 18926"/>
                      <a:gd name="connsiteY6" fmla="*/ 14581 h 18862"/>
                      <a:gd name="connsiteX7" fmla="*/ 4722 w 18926"/>
                      <a:gd name="connsiteY7" fmla="*/ 6386 h 18862"/>
                      <a:gd name="connsiteX8" fmla="*/ 13416 w 18926"/>
                      <a:gd name="connsiteY8" fmla="*/ 3149 h 18862"/>
                      <a:gd name="connsiteX9" fmla="*/ 15171 w 18926"/>
                      <a:gd name="connsiteY9" fmla="*/ 4193 h 1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926" h="18862">
                        <a:moveTo>
                          <a:pt x="13162" y="1421"/>
                        </a:moveTo>
                        <a:cubicBezTo>
                          <a:pt x="9003" y="-1106"/>
                          <a:pt x="4108" y="-334"/>
                          <a:pt x="1335" y="4316"/>
                        </a:cubicBezTo>
                        <a:cubicBezTo>
                          <a:pt x="-700" y="7711"/>
                          <a:pt x="-735" y="11835"/>
                          <a:pt x="3546" y="14642"/>
                        </a:cubicBezTo>
                        <a:lnTo>
                          <a:pt x="10565" y="18862"/>
                        </a:lnTo>
                        <a:lnTo>
                          <a:pt x="18926" y="4869"/>
                        </a:lnTo>
                        <a:close/>
                        <a:moveTo>
                          <a:pt x="8205" y="15809"/>
                        </a:moveTo>
                        <a:lnTo>
                          <a:pt x="6205" y="14581"/>
                        </a:lnTo>
                        <a:cubicBezTo>
                          <a:pt x="3300" y="12826"/>
                          <a:pt x="2414" y="10264"/>
                          <a:pt x="4722" y="6386"/>
                        </a:cubicBezTo>
                        <a:cubicBezTo>
                          <a:pt x="7591" y="1579"/>
                          <a:pt x="10574" y="1447"/>
                          <a:pt x="13416" y="3149"/>
                        </a:cubicBezTo>
                        <a:lnTo>
                          <a:pt x="15171" y="41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7" name="Freeform 146">
                    <a:extLst>
                      <a:ext uri="{FF2B5EF4-FFF2-40B4-BE49-F238E27FC236}">
                        <a16:creationId xmlns:a16="http://schemas.microsoft.com/office/drawing/2014/main" id="{7691E453-46AF-7A38-DC29-C7EB02AC25FB}"/>
                      </a:ext>
                    </a:extLst>
                  </p:cNvPr>
                  <p:cNvSpPr/>
                  <p:nvPr/>
                </p:nvSpPr>
                <p:spPr>
                  <a:xfrm>
                    <a:off x="1599573" y="1487308"/>
                    <a:ext cx="19478" cy="18907"/>
                  </a:xfrm>
                  <a:custGeom>
                    <a:avLst/>
                    <a:gdLst>
                      <a:gd name="connsiteX0" fmla="*/ 15346 w 19478"/>
                      <a:gd name="connsiteY0" fmla="*/ 3563 h 18907"/>
                      <a:gd name="connsiteX1" fmla="*/ 3238 w 19478"/>
                      <a:gd name="connsiteY1" fmla="*/ 2019 h 18907"/>
                      <a:gd name="connsiteX2" fmla="*/ 1633 w 19478"/>
                      <a:gd name="connsiteY2" fmla="*/ 12433 h 18907"/>
                      <a:gd name="connsiteX3" fmla="*/ 6651 w 19478"/>
                      <a:gd name="connsiteY3" fmla="*/ 18908 h 18907"/>
                      <a:gd name="connsiteX4" fmla="*/ 19478 w 19478"/>
                      <a:gd name="connsiteY4" fmla="*/ 8862 h 18907"/>
                      <a:gd name="connsiteX5" fmla="*/ 5546 w 19478"/>
                      <a:gd name="connsiteY5" fmla="*/ 15206 h 18907"/>
                      <a:gd name="connsiteX6" fmla="*/ 4098 w 19478"/>
                      <a:gd name="connsiteY6" fmla="*/ 13363 h 18907"/>
                      <a:gd name="connsiteX7" fmla="*/ 5642 w 19478"/>
                      <a:gd name="connsiteY7" fmla="*/ 5160 h 18907"/>
                      <a:gd name="connsiteX8" fmla="*/ 14916 w 19478"/>
                      <a:gd name="connsiteY8" fmla="*/ 5283 h 18907"/>
                      <a:gd name="connsiteX9" fmla="*/ 16144 w 19478"/>
                      <a:gd name="connsiteY9" fmla="*/ 6888 h 1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78" h="18907">
                        <a:moveTo>
                          <a:pt x="15346" y="3563"/>
                        </a:moveTo>
                        <a:cubicBezTo>
                          <a:pt x="12328" y="-289"/>
                          <a:pt x="7450" y="-1341"/>
                          <a:pt x="3238" y="2019"/>
                        </a:cubicBezTo>
                        <a:cubicBezTo>
                          <a:pt x="150" y="4423"/>
                          <a:pt x="-1385" y="8274"/>
                          <a:pt x="1633" y="12433"/>
                        </a:cubicBezTo>
                        <a:lnTo>
                          <a:pt x="6651" y="18908"/>
                        </a:lnTo>
                        <a:lnTo>
                          <a:pt x="19478" y="8862"/>
                        </a:lnTo>
                        <a:close/>
                        <a:moveTo>
                          <a:pt x="5546" y="15206"/>
                        </a:moveTo>
                        <a:lnTo>
                          <a:pt x="4098" y="13363"/>
                        </a:lnTo>
                        <a:cubicBezTo>
                          <a:pt x="2036" y="10731"/>
                          <a:pt x="2124" y="7932"/>
                          <a:pt x="5642" y="5160"/>
                        </a:cubicBezTo>
                        <a:cubicBezTo>
                          <a:pt x="10029" y="1712"/>
                          <a:pt x="12880" y="2668"/>
                          <a:pt x="14916" y="5283"/>
                        </a:cubicBezTo>
                        <a:lnTo>
                          <a:pt x="16144" y="6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8" name="Freeform 147">
                    <a:extLst>
                      <a:ext uri="{FF2B5EF4-FFF2-40B4-BE49-F238E27FC236}">
                        <a16:creationId xmlns:a16="http://schemas.microsoft.com/office/drawing/2014/main" id="{C9937AE4-04E7-2BA6-1030-C71D0DEC613C}"/>
                      </a:ext>
                    </a:extLst>
                  </p:cNvPr>
                  <p:cNvSpPr/>
                  <p:nvPr/>
                </p:nvSpPr>
                <p:spPr>
                  <a:xfrm>
                    <a:off x="1572247" y="1425395"/>
                    <a:ext cx="17333" cy="15178"/>
                  </a:xfrm>
                  <a:custGeom>
                    <a:avLst/>
                    <a:gdLst>
                      <a:gd name="connsiteX0" fmla="*/ 16903 w 17333"/>
                      <a:gd name="connsiteY0" fmla="*/ 10555 h 15178"/>
                      <a:gd name="connsiteX1" fmla="*/ 16719 w 17333"/>
                      <a:gd name="connsiteY1" fmla="*/ 8800 h 15178"/>
                      <a:gd name="connsiteX2" fmla="*/ 9174 w 17333"/>
                      <a:gd name="connsiteY2" fmla="*/ 10107 h 15178"/>
                      <a:gd name="connsiteX3" fmla="*/ 9174 w 17333"/>
                      <a:gd name="connsiteY3" fmla="*/ 9958 h 15178"/>
                      <a:gd name="connsiteX4" fmla="*/ 11481 w 17333"/>
                      <a:gd name="connsiteY4" fmla="*/ 7949 h 15178"/>
                      <a:gd name="connsiteX5" fmla="*/ 15921 w 17333"/>
                      <a:gd name="connsiteY5" fmla="*/ 4255 h 15178"/>
                      <a:gd name="connsiteX6" fmla="*/ 15430 w 17333"/>
                      <a:gd name="connsiteY6" fmla="*/ 2158 h 15178"/>
                      <a:gd name="connsiteX7" fmla="*/ 15184 w 17333"/>
                      <a:gd name="connsiteY7" fmla="*/ 0 h 15178"/>
                      <a:gd name="connsiteX8" fmla="*/ 13885 w 17333"/>
                      <a:gd name="connsiteY8" fmla="*/ 1158 h 15178"/>
                      <a:gd name="connsiteX9" fmla="*/ 8033 w 17333"/>
                      <a:gd name="connsiteY9" fmla="*/ 6519 h 15178"/>
                      <a:gd name="connsiteX10" fmla="*/ 3129 w 17333"/>
                      <a:gd name="connsiteY10" fmla="*/ 3562 h 15178"/>
                      <a:gd name="connsiteX11" fmla="*/ 146 w 17333"/>
                      <a:gd name="connsiteY11" fmla="*/ 6238 h 15178"/>
                      <a:gd name="connsiteX12" fmla="*/ 330 w 17333"/>
                      <a:gd name="connsiteY12" fmla="*/ 10125 h 15178"/>
                      <a:gd name="connsiteX13" fmla="*/ 1208 w 17333"/>
                      <a:gd name="connsiteY13" fmla="*/ 15178 h 15178"/>
                      <a:gd name="connsiteX14" fmla="*/ 17333 w 17333"/>
                      <a:gd name="connsiteY14" fmla="*/ 12309 h 15178"/>
                      <a:gd name="connsiteX15" fmla="*/ 1866 w 17333"/>
                      <a:gd name="connsiteY15" fmla="*/ 11432 h 15178"/>
                      <a:gd name="connsiteX16" fmla="*/ 3006 w 17333"/>
                      <a:gd name="connsiteY16" fmla="*/ 7519 h 15178"/>
                      <a:gd name="connsiteX17" fmla="*/ 4147 w 17333"/>
                      <a:gd name="connsiteY17" fmla="*/ 7212 h 15178"/>
                      <a:gd name="connsiteX18" fmla="*/ 8156 w 17333"/>
                      <a:gd name="connsiteY18" fmla="*/ 10291 h 15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333" h="15178">
                        <a:moveTo>
                          <a:pt x="16903" y="10555"/>
                        </a:moveTo>
                        <a:lnTo>
                          <a:pt x="16719" y="8800"/>
                        </a:lnTo>
                        <a:lnTo>
                          <a:pt x="9174" y="10107"/>
                        </a:lnTo>
                        <a:lnTo>
                          <a:pt x="9174" y="9958"/>
                        </a:lnTo>
                        <a:lnTo>
                          <a:pt x="11481" y="7949"/>
                        </a:lnTo>
                        <a:lnTo>
                          <a:pt x="15921" y="4255"/>
                        </a:lnTo>
                        <a:cubicBezTo>
                          <a:pt x="15763" y="3580"/>
                          <a:pt x="15552" y="2895"/>
                          <a:pt x="15430" y="2158"/>
                        </a:cubicBezTo>
                        <a:cubicBezTo>
                          <a:pt x="15307" y="1421"/>
                          <a:pt x="15245" y="711"/>
                          <a:pt x="15184" y="0"/>
                        </a:cubicBezTo>
                        <a:lnTo>
                          <a:pt x="13885" y="1158"/>
                        </a:lnTo>
                        <a:cubicBezTo>
                          <a:pt x="11946" y="2974"/>
                          <a:pt x="10034" y="4825"/>
                          <a:pt x="8033" y="6519"/>
                        </a:cubicBezTo>
                        <a:cubicBezTo>
                          <a:pt x="7156" y="4387"/>
                          <a:pt x="5445" y="3158"/>
                          <a:pt x="3129" y="3562"/>
                        </a:cubicBezTo>
                        <a:cubicBezTo>
                          <a:pt x="1683" y="3764"/>
                          <a:pt x="503" y="4822"/>
                          <a:pt x="146" y="6238"/>
                        </a:cubicBezTo>
                        <a:cubicBezTo>
                          <a:pt x="-196" y="7317"/>
                          <a:pt x="146" y="9010"/>
                          <a:pt x="330" y="10125"/>
                        </a:cubicBezTo>
                        <a:lnTo>
                          <a:pt x="1208" y="15178"/>
                        </a:lnTo>
                        <a:lnTo>
                          <a:pt x="17333" y="12309"/>
                        </a:lnTo>
                        <a:close/>
                        <a:moveTo>
                          <a:pt x="1866" y="11432"/>
                        </a:moveTo>
                        <a:cubicBezTo>
                          <a:pt x="1620" y="9984"/>
                          <a:pt x="1129" y="8256"/>
                          <a:pt x="3006" y="7519"/>
                        </a:cubicBezTo>
                        <a:cubicBezTo>
                          <a:pt x="3375" y="7379"/>
                          <a:pt x="3757" y="7276"/>
                          <a:pt x="4147" y="7212"/>
                        </a:cubicBezTo>
                        <a:cubicBezTo>
                          <a:pt x="6586" y="6773"/>
                          <a:pt x="7972" y="7791"/>
                          <a:pt x="8156" y="10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9" name="Freeform 148">
                    <a:extLst>
                      <a:ext uri="{FF2B5EF4-FFF2-40B4-BE49-F238E27FC236}">
                        <a16:creationId xmlns:a16="http://schemas.microsoft.com/office/drawing/2014/main" id="{3166C1ED-968F-5947-3997-F201C05F5668}"/>
                      </a:ext>
                    </a:extLst>
                  </p:cNvPr>
                  <p:cNvSpPr/>
                  <p:nvPr/>
                </p:nvSpPr>
                <p:spPr>
                  <a:xfrm>
                    <a:off x="1569928" y="1408918"/>
                    <a:ext cx="16976" cy="15353"/>
                  </a:xfrm>
                  <a:custGeom>
                    <a:avLst/>
                    <a:gdLst>
                      <a:gd name="connsiteX0" fmla="*/ 16977 w 16976"/>
                      <a:gd name="connsiteY0" fmla="*/ 15354 h 15353"/>
                      <a:gd name="connsiteX1" fmla="*/ 16854 w 16976"/>
                      <a:gd name="connsiteY1" fmla="*/ 14213 h 15353"/>
                      <a:gd name="connsiteX2" fmla="*/ 16854 w 16976"/>
                      <a:gd name="connsiteY2" fmla="*/ 13073 h 15353"/>
                      <a:gd name="connsiteX3" fmla="*/ 11862 w 16976"/>
                      <a:gd name="connsiteY3" fmla="*/ 11651 h 15353"/>
                      <a:gd name="connsiteX4" fmla="*/ 11555 w 16976"/>
                      <a:gd name="connsiteY4" fmla="*/ 6106 h 15353"/>
                      <a:gd name="connsiteX5" fmla="*/ 16450 w 16976"/>
                      <a:gd name="connsiteY5" fmla="*/ 4106 h 15353"/>
                      <a:gd name="connsiteX6" fmla="*/ 16205 w 16976"/>
                      <a:gd name="connsiteY6" fmla="*/ 2071 h 15353"/>
                      <a:gd name="connsiteX7" fmla="*/ 16205 w 16976"/>
                      <a:gd name="connsiteY7" fmla="*/ 0 h 15353"/>
                      <a:gd name="connsiteX8" fmla="*/ 0 w 16976"/>
                      <a:gd name="connsiteY8" fmla="*/ 7554 h 15353"/>
                      <a:gd name="connsiteX9" fmla="*/ 123 w 16976"/>
                      <a:gd name="connsiteY9" fmla="*/ 9405 h 15353"/>
                      <a:gd name="connsiteX10" fmla="*/ 10133 w 16976"/>
                      <a:gd name="connsiteY10" fmla="*/ 6721 h 15353"/>
                      <a:gd name="connsiteX11" fmla="*/ 10353 w 16976"/>
                      <a:gd name="connsiteY11" fmla="*/ 11107 h 15353"/>
                      <a:gd name="connsiteX12" fmla="*/ 4676 w 16976"/>
                      <a:gd name="connsiteY12" fmla="*/ 9133 h 15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976" h="15353">
                        <a:moveTo>
                          <a:pt x="16977" y="15354"/>
                        </a:moveTo>
                        <a:lnTo>
                          <a:pt x="16854" y="14213"/>
                        </a:lnTo>
                        <a:lnTo>
                          <a:pt x="16854" y="13073"/>
                        </a:lnTo>
                        <a:cubicBezTo>
                          <a:pt x="15187" y="12704"/>
                          <a:pt x="13678" y="12195"/>
                          <a:pt x="11862" y="11651"/>
                        </a:cubicBezTo>
                        <a:lnTo>
                          <a:pt x="11555" y="6106"/>
                        </a:lnTo>
                        <a:cubicBezTo>
                          <a:pt x="13090" y="5334"/>
                          <a:pt x="14696" y="4782"/>
                          <a:pt x="16450" y="4106"/>
                        </a:cubicBezTo>
                        <a:cubicBezTo>
                          <a:pt x="16363" y="3422"/>
                          <a:pt x="16240" y="2746"/>
                          <a:pt x="16205" y="2071"/>
                        </a:cubicBezTo>
                        <a:lnTo>
                          <a:pt x="16205" y="0"/>
                        </a:lnTo>
                        <a:lnTo>
                          <a:pt x="0" y="7554"/>
                        </a:lnTo>
                        <a:cubicBezTo>
                          <a:pt x="146" y="8159"/>
                          <a:pt x="188" y="8786"/>
                          <a:pt x="123" y="9405"/>
                        </a:cubicBezTo>
                        <a:close/>
                        <a:moveTo>
                          <a:pt x="10133" y="6721"/>
                        </a:moveTo>
                        <a:lnTo>
                          <a:pt x="10353" y="11107"/>
                        </a:lnTo>
                        <a:lnTo>
                          <a:pt x="4676" y="91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id="{A73FFD15-80D4-979F-CE91-F92840BB25F3}"/>
                      </a:ext>
                    </a:extLst>
                  </p:cNvPr>
                  <p:cNvSpPr/>
                  <p:nvPr/>
                </p:nvSpPr>
                <p:spPr>
                  <a:xfrm>
                    <a:off x="1569665" y="1387818"/>
                    <a:ext cx="17248" cy="12554"/>
                  </a:xfrm>
                  <a:custGeom>
                    <a:avLst/>
                    <a:gdLst>
                      <a:gd name="connsiteX0" fmla="*/ 16380 w 17248"/>
                      <a:gd name="connsiteY0" fmla="*/ 10660 h 12554"/>
                      <a:gd name="connsiteX1" fmla="*/ 16626 w 17248"/>
                      <a:gd name="connsiteY1" fmla="*/ 8905 h 12554"/>
                      <a:gd name="connsiteX2" fmla="*/ 8984 w 17248"/>
                      <a:gd name="connsiteY2" fmla="*/ 8352 h 12554"/>
                      <a:gd name="connsiteX3" fmla="*/ 8984 w 17248"/>
                      <a:gd name="connsiteY3" fmla="*/ 8203 h 12554"/>
                      <a:gd name="connsiteX4" fmla="*/ 11757 w 17248"/>
                      <a:gd name="connsiteY4" fmla="*/ 6808 h 12554"/>
                      <a:gd name="connsiteX5" fmla="*/ 16933 w 17248"/>
                      <a:gd name="connsiteY5" fmla="*/ 4343 h 12554"/>
                      <a:gd name="connsiteX6" fmla="*/ 16933 w 17248"/>
                      <a:gd name="connsiteY6" fmla="*/ 2193 h 12554"/>
                      <a:gd name="connsiteX7" fmla="*/ 17249 w 17248"/>
                      <a:gd name="connsiteY7" fmla="*/ 0 h 12554"/>
                      <a:gd name="connsiteX8" fmla="*/ 15705 w 17248"/>
                      <a:gd name="connsiteY8" fmla="*/ 877 h 12554"/>
                      <a:gd name="connsiteX9" fmla="*/ 8686 w 17248"/>
                      <a:gd name="connsiteY9" fmla="*/ 4641 h 12554"/>
                      <a:gd name="connsiteX10" fmla="*/ 4685 w 17248"/>
                      <a:gd name="connsiteY10" fmla="*/ 632 h 12554"/>
                      <a:gd name="connsiteX11" fmla="*/ 1105 w 17248"/>
                      <a:gd name="connsiteY11" fmla="*/ 2448 h 12554"/>
                      <a:gd name="connsiteX12" fmla="*/ 368 w 17248"/>
                      <a:gd name="connsiteY12" fmla="*/ 6273 h 12554"/>
                      <a:gd name="connsiteX13" fmla="*/ 0 w 17248"/>
                      <a:gd name="connsiteY13" fmla="*/ 11414 h 12554"/>
                      <a:gd name="connsiteX14" fmla="*/ 16336 w 17248"/>
                      <a:gd name="connsiteY14" fmla="*/ 12555 h 12554"/>
                      <a:gd name="connsiteX15" fmla="*/ 16336 w 17248"/>
                      <a:gd name="connsiteY15" fmla="*/ 10712 h 12554"/>
                      <a:gd name="connsiteX16" fmla="*/ 7966 w 17248"/>
                      <a:gd name="connsiteY16" fmla="*/ 8282 h 12554"/>
                      <a:gd name="connsiteX17" fmla="*/ 1588 w 17248"/>
                      <a:gd name="connsiteY17" fmla="*/ 7817 h 12554"/>
                      <a:gd name="connsiteX18" fmla="*/ 3615 w 17248"/>
                      <a:gd name="connsiteY18" fmla="*/ 4308 h 12554"/>
                      <a:gd name="connsiteX19" fmla="*/ 4852 w 17248"/>
                      <a:gd name="connsiteY19" fmla="*/ 4308 h 12554"/>
                      <a:gd name="connsiteX20" fmla="*/ 7966 w 17248"/>
                      <a:gd name="connsiteY20" fmla="*/ 8282 h 12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248" h="12554">
                        <a:moveTo>
                          <a:pt x="16380" y="10660"/>
                        </a:moveTo>
                        <a:lnTo>
                          <a:pt x="16626" y="8905"/>
                        </a:lnTo>
                        <a:lnTo>
                          <a:pt x="8984" y="8352"/>
                        </a:lnTo>
                        <a:lnTo>
                          <a:pt x="8984" y="8203"/>
                        </a:lnTo>
                        <a:lnTo>
                          <a:pt x="11757" y="6808"/>
                        </a:lnTo>
                        <a:lnTo>
                          <a:pt x="16933" y="4343"/>
                        </a:lnTo>
                        <a:lnTo>
                          <a:pt x="16933" y="2193"/>
                        </a:lnTo>
                        <a:lnTo>
                          <a:pt x="17249" y="0"/>
                        </a:lnTo>
                        <a:lnTo>
                          <a:pt x="15705" y="877"/>
                        </a:lnTo>
                        <a:cubicBezTo>
                          <a:pt x="13362" y="2141"/>
                          <a:pt x="11081" y="3466"/>
                          <a:pt x="8686" y="4641"/>
                        </a:cubicBezTo>
                        <a:cubicBezTo>
                          <a:pt x="8379" y="2386"/>
                          <a:pt x="6993" y="755"/>
                          <a:pt x="4685" y="632"/>
                        </a:cubicBezTo>
                        <a:cubicBezTo>
                          <a:pt x="3229" y="427"/>
                          <a:pt x="1801" y="1153"/>
                          <a:pt x="1105" y="2448"/>
                        </a:cubicBezTo>
                        <a:cubicBezTo>
                          <a:pt x="491" y="3404"/>
                          <a:pt x="430" y="5159"/>
                          <a:pt x="368" y="6273"/>
                        </a:cubicBezTo>
                        <a:lnTo>
                          <a:pt x="0" y="11414"/>
                        </a:lnTo>
                        <a:lnTo>
                          <a:pt x="16336" y="12555"/>
                        </a:lnTo>
                        <a:lnTo>
                          <a:pt x="16336" y="10712"/>
                        </a:lnTo>
                        <a:close/>
                        <a:moveTo>
                          <a:pt x="7966" y="8282"/>
                        </a:moveTo>
                        <a:lnTo>
                          <a:pt x="1588" y="7817"/>
                        </a:lnTo>
                        <a:cubicBezTo>
                          <a:pt x="1711" y="6370"/>
                          <a:pt x="1588" y="4553"/>
                          <a:pt x="3615" y="4308"/>
                        </a:cubicBezTo>
                        <a:cubicBezTo>
                          <a:pt x="4025" y="4246"/>
                          <a:pt x="4442" y="4246"/>
                          <a:pt x="4852" y="4308"/>
                        </a:cubicBezTo>
                        <a:cubicBezTo>
                          <a:pt x="7282" y="4466"/>
                          <a:pt x="8396" y="5791"/>
                          <a:pt x="7966" y="828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id="{AB2576E1-C2CB-EE56-91C8-3AE9322061DD}"/>
                      </a:ext>
                    </a:extLst>
                  </p:cNvPr>
                  <p:cNvSpPr/>
                  <p:nvPr/>
                </p:nvSpPr>
                <p:spPr>
                  <a:xfrm>
                    <a:off x="1587089" y="1331605"/>
                    <a:ext cx="18617" cy="15283"/>
                  </a:xfrm>
                  <a:custGeom>
                    <a:avLst/>
                    <a:gdLst>
                      <a:gd name="connsiteX0" fmla="*/ 12020 w 18617"/>
                      <a:gd name="connsiteY0" fmla="*/ 14196 h 15283"/>
                      <a:gd name="connsiteX1" fmla="*/ 12572 w 18617"/>
                      <a:gd name="connsiteY1" fmla="*/ 13213 h 15283"/>
                      <a:gd name="connsiteX2" fmla="*/ 8940 w 18617"/>
                      <a:gd name="connsiteY2" fmla="*/ 9484 h 15283"/>
                      <a:gd name="connsiteX3" fmla="*/ 11502 w 18617"/>
                      <a:gd name="connsiteY3" fmla="*/ 4492 h 15283"/>
                      <a:gd name="connsiteX4" fmla="*/ 16766 w 18617"/>
                      <a:gd name="connsiteY4" fmla="*/ 5264 h 15283"/>
                      <a:gd name="connsiteX5" fmla="*/ 17565 w 18617"/>
                      <a:gd name="connsiteY5" fmla="*/ 3351 h 15283"/>
                      <a:gd name="connsiteX6" fmla="*/ 18617 w 18617"/>
                      <a:gd name="connsiteY6" fmla="*/ 1597 h 15283"/>
                      <a:gd name="connsiteX7" fmla="*/ 798 w 18617"/>
                      <a:gd name="connsiteY7" fmla="*/ 0 h 15283"/>
                      <a:gd name="connsiteX8" fmla="*/ 0 w 18617"/>
                      <a:gd name="connsiteY8" fmla="*/ 1632 h 15283"/>
                      <a:gd name="connsiteX9" fmla="*/ 11555 w 18617"/>
                      <a:gd name="connsiteY9" fmla="*/ 15284 h 15283"/>
                      <a:gd name="connsiteX10" fmla="*/ 4010 w 18617"/>
                      <a:gd name="connsiteY10" fmla="*/ 3667 h 15283"/>
                      <a:gd name="connsiteX11" fmla="*/ 9923 w 18617"/>
                      <a:gd name="connsiteY11" fmla="*/ 4281 h 15283"/>
                      <a:gd name="connsiteX12" fmla="*/ 7922 w 18617"/>
                      <a:gd name="connsiteY12" fmla="*/ 8265 h 15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617" h="15283">
                        <a:moveTo>
                          <a:pt x="12020" y="14196"/>
                        </a:moveTo>
                        <a:cubicBezTo>
                          <a:pt x="12178" y="13862"/>
                          <a:pt x="12388" y="13555"/>
                          <a:pt x="12572" y="13213"/>
                        </a:cubicBezTo>
                        <a:cubicBezTo>
                          <a:pt x="11344" y="12046"/>
                          <a:pt x="10291" y="10844"/>
                          <a:pt x="8940" y="9484"/>
                        </a:cubicBezTo>
                        <a:lnTo>
                          <a:pt x="11502" y="4492"/>
                        </a:lnTo>
                        <a:cubicBezTo>
                          <a:pt x="13257" y="4641"/>
                          <a:pt x="14889" y="4957"/>
                          <a:pt x="16766" y="5264"/>
                        </a:cubicBezTo>
                        <a:cubicBezTo>
                          <a:pt x="17012" y="4615"/>
                          <a:pt x="17258" y="4001"/>
                          <a:pt x="17565" y="3351"/>
                        </a:cubicBezTo>
                        <a:cubicBezTo>
                          <a:pt x="17872" y="2702"/>
                          <a:pt x="18249" y="2176"/>
                          <a:pt x="18617" y="1597"/>
                        </a:cubicBezTo>
                        <a:lnTo>
                          <a:pt x="798" y="0"/>
                        </a:lnTo>
                        <a:cubicBezTo>
                          <a:pt x="628" y="586"/>
                          <a:pt x="358" y="1138"/>
                          <a:pt x="0" y="1632"/>
                        </a:cubicBezTo>
                        <a:lnTo>
                          <a:pt x="11555" y="15284"/>
                        </a:lnTo>
                        <a:close/>
                        <a:moveTo>
                          <a:pt x="4010" y="3667"/>
                        </a:moveTo>
                        <a:lnTo>
                          <a:pt x="9923" y="4281"/>
                        </a:lnTo>
                        <a:lnTo>
                          <a:pt x="7922" y="82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id="{F39CE7D6-9C42-C13E-43D5-BE73D7B1E26E}"/>
                      </a:ext>
                    </a:extLst>
                  </p:cNvPr>
                  <p:cNvSpPr/>
                  <p:nvPr/>
                </p:nvSpPr>
                <p:spPr>
                  <a:xfrm>
                    <a:off x="1594116" y="1313586"/>
                    <a:ext cx="20486" cy="17203"/>
                  </a:xfrm>
                  <a:custGeom>
                    <a:avLst/>
                    <a:gdLst>
                      <a:gd name="connsiteX0" fmla="*/ 14020 w 20486"/>
                      <a:gd name="connsiteY0" fmla="*/ 15756 h 17203"/>
                      <a:gd name="connsiteX1" fmla="*/ 15196 w 20486"/>
                      <a:gd name="connsiteY1" fmla="*/ 14404 h 17203"/>
                      <a:gd name="connsiteX2" fmla="*/ 9054 w 20486"/>
                      <a:gd name="connsiteY2" fmla="*/ 9781 h 17203"/>
                      <a:gd name="connsiteX3" fmla="*/ 9151 w 20486"/>
                      <a:gd name="connsiteY3" fmla="*/ 9658 h 17203"/>
                      <a:gd name="connsiteX4" fmla="*/ 12204 w 20486"/>
                      <a:gd name="connsiteY4" fmla="*/ 9991 h 17203"/>
                      <a:gd name="connsiteX5" fmla="*/ 17898 w 20486"/>
                      <a:gd name="connsiteY5" fmla="*/ 10763 h 17203"/>
                      <a:gd name="connsiteX6" fmla="*/ 19135 w 20486"/>
                      <a:gd name="connsiteY6" fmla="*/ 8947 h 17203"/>
                      <a:gd name="connsiteX7" fmla="*/ 20486 w 20486"/>
                      <a:gd name="connsiteY7" fmla="*/ 7280 h 17203"/>
                      <a:gd name="connsiteX8" fmla="*/ 18731 w 20486"/>
                      <a:gd name="connsiteY8" fmla="*/ 7131 h 17203"/>
                      <a:gd name="connsiteX9" fmla="*/ 10835 w 20486"/>
                      <a:gd name="connsiteY9" fmla="*/ 6482 h 17203"/>
                      <a:gd name="connsiteX10" fmla="*/ 9739 w 20486"/>
                      <a:gd name="connsiteY10" fmla="*/ 840 h 17203"/>
                      <a:gd name="connsiteX11" fmla="*/ 5764 w 20486"/>
                      <a:gd name="connsiteY11" fmla="*/ 437 h 17203"/>
                      <a:gd name="connsiteX12" fmla="*/ 3053 w 20486"/>
                      <a:gd name="connsiteY12" fmla="*/ 3244 h 17203"/>
                      <a:gd name="connsiteX13" fmla="*/ 0 w 20486"/>
                      <a:gd name="connsiteY13" fmla="*/ 7315 h 17203"/>
                      <a:gd name="connsiteX14" fmla="*/ 13073 w 20486"/>
                      <a:gd name="connsiteY14" fmla="*/ 17203 h 17203"/>
                      <a:gd name="connsiteX15" fmla="*/ 14020 w 20486"/>
                      <a:gd name="connsiteY15" fmla="*/ 15756 h 17203"/>
                      <a:gd name="connsiteX16" fmla="*/ 3141 w 20486"/>
                      <a:gd name="connsiteY16" fmla="*/ 5227 h 17203"/>
                      <a:gd name="connsiteX17" fmla="*/ 6747 w 20486"/>
                      <a:gd name="connsiteY17" fmla="*/ 3411 h 17203"/>
                      <a:gd name="connsiteX18" fmla="*/ 7800 w 20486"/>
                      <a:gd name="connsiteY18" fmla="*/ 4025 h 17203"/>
                      <a:gd name="connsiteX19" fmla="*/ 8256 w 20486"/>
                      <a:gd name="connsiteY19" fmla="*/ 9105 h 1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0486" h="17203">
                        <a:moveTo>
                          <a:pt x="14020" y="15756"/>
                        </a:moveTo>
                        <a:lnTo>
                          <a:pt x="15196" y="14404"/>
                        </a:lnTo>
                        <a:lnTo>
                          <a:pt x="9054" y="9781"/>
                        </a:lnTo>
                        <a:lnTo>
                          <a:pt x="9151" y="9658"/>
                        </a:lnTo>
                        <a:lnTo>
                          <a:pt x="12204" y="9991"/>
                        </a:lnTo>
                        <a:lnTo>
                          <a:pt x="17898" y="10763"/>
                        </a:lnTo>
                        <a:cubicBezTo>
                          <a:pt x="18302" y="10149"/>
                          <a:pt x="18670" y="9535"/>
                          <a:pt x="19135" y="8947"/>
                        </a:cubicBezTo>
                        <a:cubicBezTo>
                          <a:pt x="19600" y="8359"/>
                          <a:pt x="20012" y="7833"/>
                          <a:pt x="20486" y="7280"/>
                        </a:cubicBezTo>
                        <a:lnTo>
                          <a:pt x="18731" y="7131"/>
                        </a:lnTo>
                        <a:cubicBezTo>
                          <a:pt x="16099" y="6938"/>
                          <a:pt x="13467" y="6815"/>
                          <a:pt x="10835" y="6482"/>
                        </a:cubicBezTo>
                        <a:cubicBezTo>
                          <a:pt x="11835" y="4350"/>
                          <a:pt x="11590" y="2297"/>
                          <a:pt x="9739" y="840"/>
                        </a:cubicBezTo>
                        <a:cubicBezTo>
                          <a:pt x="8627" y="-109"/>
                          <a:pt x="7044" y="-269"/>
                          <a:pt x="5764" y="437"/>
                        </a:cubicBezTo>
                        <a:cubicBezTo>
                          <a:pt x="4746" y="937"/>
                          <a:pt x="3729" y="2350"/>
                          <a:pt x="3053" y="3244"/>
                        </a:cubicBezTo>
                        <a:lnTo>
                          <a:pt x="0" y="7315"/>
                        </a:lnTo>
                        <a:lnTo>
                          <a:pt x="13073" y="17203"/>
                        </a:lnTo>
                        <a:cubicBezTo>
                          <a:pt x="13360" y="16702"/>
                          <a:pt x="13676" y="16220"/>
                          <a:pt x="14020" y="15756"/>
                        </a:cubicBezTo>
                        <a:close/>
                        <a:moveTo>
                          <a:pt x="3141" y="5227"/>
                        </a:moveTo>
                        <a:cubicBezTo>
                          <a:pt x="4018" y="4087"/>
                          <a:pt x="4966" y="2516"/>
                          <a:pt x="6747" y="3411"/>
                        </a:cubicBezTo>
                        <a:cubicBezTo>
                          <a:pt x="7115" y="3585"/>
                          <a:pt x="7467" y="3790"/>
                          <a:pt x="7800" y="4025"/>
                        </a:cubicBezTo>
                        <a:cubicBezTo>
                          <a:pt x="9739" y="5534"/>
                          <a:pt x="9958" y="7228"/>
                          <a:pt x="8256" y="91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id="{896315A1-173A-D1AB-4476-001C8D0BB249}"/>
                      </a:ext>
                    </a:extLst>
                  </p:cNvPr>
                  <p:cNvSpPr/>
                  <p:nvPr/>
                </p:nvSpPr>
                <p:spPr>
                  <a:xfrm>
                    <a:off x="1606487" y="1302714"/>
                    <a:ext cx="18047" cy="17511"/>
                  </a:xfrm>
                  <a:custGeom>
                    <a:avLst/>
                    <a:gdLst>
                      <a:gd name="connsiteX0" fmla="*/ 8493 w 18047"/>
                      <a:gd name="connsiteY0" fmla="*/ 16617 h 17511"/>
                      <a:gd name="connsiteX1" fmla="*/ 9291 w 18047"/>
                      <a:gd name="connsiteY1" fmla="*/ 15819 h 17511"/>
                      <a:gd name="connsiteX2" fmla="*/ 6738 w 18047"/>
                      <a:gd name="connsiteY2" fmla="*/ 11256 h 17511"/>
                      <a:gd name="connsiteX3" fmla="*/ 10432 w 18047"/>
                      <a:gd name="connsiteY3" fmla="*/ 7124 h 17511"/>
                      <a:gd name="connsiteX4" fmla="*/ 15301 w 18047"/>
                      <a:gd name="connsiteY4" fmla="*/ 9186 h 17511"/>
                      <a:gd name="connsiteX5" fmla="*/ 16564 w 18047"/>
                      <a:gd name="connsiteY5" fmla="*/ 7589 h 17511"/>
                      <a:gd name="connsiteX6" fmla="*/ 18047 w 18047"/>
                      <a:gd name="connsiteY6" fmla="*/ 6141 h 17511"/>
                      <a:gd name="connsiteX7" fmla="*/ 1255 w 18047"/>
                      <a:gd name="connsiteY7" fmla="*/ 0 h 17511"/>
                      <a:gd name="connsiteX8" fmla="*/ 0 w 18047"/>
                      <a:gd name="connsiteY8" fmla="*/ 1334 h 17511"/>
                      <a:gd name="connsiteX9" fmla="*/ 7765 w 18047"/>
                      <a:gd name="connsiteY9" fmla="*/ 17512 h 17511"/>
                      <a:gd name="connsiteX10" fmla="*/ 8475 w 18047"/>
                      <a:gd name="connsiteY10" fmla="*/ 16582 h 17511"/>
                      <a:gd name="connsiteX11" fmla="*/ 3439 w 18047"/>
                      <a:gd name="connsiteY11" fmla="*/ 4334 h 17511"/>
                      <a:gd name="connsiteX12" fmla="*/ 8984 w 18047"/>
                      <a:gd name="connsiteY12" fmla="*/ 6492 h 17511"/>
                      <a:gd name="connsiteX13" fmla="*/ 6089 w 18047"/>
                      <a:gd name="connsiteY13" fmla="*/ 9765 h 17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8047" h="17511">
                        <a:moveTo>
                          <a:pt x="8493" y="16617"/>
                        </a:moveTo>
                        <a:cubicBezTo>
                          <a:pt x="8743" y="16336"/>
                          <a:pt x="9010" y="16069"/>
                          <a:pt x="9291" y="15819"/>
                        </a:cubicBezTo>
                        <a:cubicBezTo>
                          <a:pt x="8370" y="14371"/>
                          <a:pt x="7659" y="12950"/>
                          <a:pt x="6738" y="11256"/>
                        </a:cubicBezTo>
                        <a:lnTo>
                          <a:pt x="10432" y="7124"/>
                        </a:lnTo>
                        <a:cubicBezTo>
                          <a:pt x="12072" y="7712"/>
                          <a:pt x="13608" y="8423"/>
                          <a:pt x="15301" y="9186"/>
                        </a:cubicBezTo>
                        <a:cubicBezTo>
                          <a:pt x="15740" y="8668"/>
                          <a:pt x="16108" y="8107"/>
                          <a:pt x="16564" y="7589"/>
                        </a:cubicBezTo>
                        <a:cubicBezTo>
                          <a:pt x="17021" y="7071"/>
                          <a:pt x="17556" y="6633"/>
                          <a:pt x="18047" y="6141"/>
                        </a:cubicBezTo>
                        <a:lnTo>
                          <a:pt x="1255" y="0"/>
                        </a:lnTo>
                        <a:cubicBezTo>
                          <a:pt x="921" y="517"/>
                          <a:pt x="496" y="969"/>
                          <a:pt x="0" y="1334"/>
                        </a:cubicBezTo>
                        <a:lnTo>
                          <a:pt x="7765" y="17512"/>
                        </a:lnTo>
                        <a:lnTo>
                          <a:pt x="8475" y="16582"/>
                        </a:lnTo>
                        <a:close/>
                        <a:moveTo>
                          <a:pt x="3439" y="4334"/>
                        </a:moveTo>
                        <a:lnTo>
                          <a:pt x="8984" y="6492"/>
                        </a:lnTo>
                        <a:lnTo>
                          <a:pt x="6089" y="97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4" name="Freeform 153">
                    <a:extLst>
                      <a:ext uri="{FF2B5EF4-FFF2-40B4-BE49-F238E27FC236}">
                        <a16:creationId xmlns:a16="http://schemas.microsoft.com/office/drawing/2014/main" id="{5C73E5A2-B123-56DD-619C-63456CAB8F05}"/>
                      </a:ext>
                    </a:extLst>
                  </p:cNvPr>
                  <p:cNvSpPr/>
                  <p:nvPr/>
                </p:nvSpPr>
                <p:spPr>
                  <a:xfrm>
                    <a:off x="1632155" y="1274605"/>
                    <a:ext cx="18059" cy="18253"/>
                  </a:xfrm>
                  <a:custGeom>
                    <a:avLst/>
                    <a:gdLst>
                      <a:gd name="connsiteX0" fmla="*/ 13734 w 18059"/>
                      <a:gd name="connsiteY0" fmla="*/ 16344 h 18253"/>
                      <a:gd name="connsiteX1" fmla="*/ 16507 w 18059"/>
                      <a:gd name="connsiteY1" fmla="*/ 3833 h 18253"/>
                      <a:gd name="connsiteX2" fmla="*/ 4364 w 18059"/>
                      <a:gd name="connsiteY2" fmla="*/ 1920 h 18253"/>
                      <a:gd name="connsiteX3" fmla="*/ 1592 w 18059"/>
                      <a:gd name="connsiteY3" fmla="*/ 14379 h 18253"/>
                      <a:gd name="connsiteX4" fmla="*/ 13734 w 18059"/>
                      <a:gd name="connsiteY4" fmla="*/ 16344 h 18253"/>
                      <a:gd name="connsiteX5" fmla="*/ 5110 w 18059"/>
                      <a:gd name="connsiteY5" fmla="*/ 3183 h 18253"/>
                      <a:gd name="connsiteX6" fmla="*/ 13006 w 18059"/>
                      <a:gd name="connsiteY6" fmla="*/ 5737 h 18253"/>
                      <a:gd name="connsiteX7" fmla="*/ 13006 w 18059"/>
                      <a:gd name="connsiteY7" fmla="*/ 15080 h 18253"/>
                      <a:gd name="connsiteX8" fmla="*/ 5242 w 18059"/>
                      <a:gd name="connsiteY8" fmla="*/ 12703 h 18253"/>
                      <a:gd name="connsiteX9" fmla="*/ 5084 w 18059"/>
                      <a:gd name="connsiteY9" fmla="*/ 3183 h 18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059" h="18253">
                        <a:moveTo>
                          <a:pt x="13734" y="16344"/>
                        </a:moveTo>
                        <a:cubicBezTo>
                          <a:pt x="18516" y="12948"/>
                          <a:pt x="19165" y="7649"/>
                          <a:pt x="16507" y="3833"/>
                        </a:cubicBezTo>
                        <a:cubicBezTo>
                          <a:pt x="14357" y="806"/>
                          <a:pt x="9944" y="-1993"/>
                          <a:pt x="4364" y="1920"/>
                        </a:cubicBezTo>
                        <a:cubicBezTo>
                          <a:pt x="-505" y="5368"/>
                          <a:pt x="-1102" y="10518"/>
                          <a:pt x="1592" y="14379"/>
                        </a:cubicBezTo>
                        <a:cubicBezTo>
                          <a:pt x="4707" y="18871"/>
                          <a:pt x="9427" y="19362"/>
                          <a:pt x="13734" y="16344"/>
                        </a:cubicBezTo>
                        <a:close/>
                        <a:moveTo>
                          <a:pt x="5110" y="3183"/>
                        </a:moveTo>
                        <a:cubicBezTo>
                          <a:pt x="8005" y="1122"/>
                          <a:pt x="11252" y="3183"/>
                          <a:pt x="13006" y="5737"/>
                        </a:cubicBezTo>
                        <a:cubicBezTo>
                          <a:pt x="15252" y="9009"/>
                          <a:pt x="16024" y="12984"/>
                          <a:pt x="13006" y="15080"/>
                        </a:cubicBezTo>
                        <a:cubicBezTo>
                          <a:pt x="9988" y="17177"/>
                          <a:pt x="7032" y="15265"/>
                          <a:pt x="5242" y="12703"/>
                        </a:cubicBezTo>
                        <a:cubicBezTo>
                          <a:pt x="2189" y="8316"/>
                          <a:pt x="2373" y="5096"/>
                          <a:pt x="5084" y="318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5" name="Freeform 154">
                    <a:extLst>
                      <a:ext uri="{FF2B5EF4-FFF2-40B4-BE49-F238E27FC236}">
                        <a16:creationId xmlns:a16="http://schemas.microsoft.com/office/drawing/2014/main" id="{20CF14B9-43B3-14DE-07FC-9416574E2FDE}"/>
                      </a:ext>
                    </a:extLst>
                  </p:cNvPr>
                  <p:cNvSpPr/>
                  <p:nvPr/>
                </p:nvSpPr>
                <p:spPr>
                  <a:xfrm>
                    <a:off x="1589958" y="1269033"/>
                    <a:ext cx="271479" cy="272628"/>
                  </a:xfrm>
                  <a:custGeom>
                    <a:avLst/>
                    <a:gdLst>
                      <a:gd name="connsiteX0" fmla="*/ 271479 w 271479"/>
                      <a:gd name="connsiteY0" fmla="*/ 136314 h 272628"/>
                      <a:gd name="connsiteX1" fmla="*/ 135726 w 271479"/>
                      <a:gd name="connsiteY1" fmla="*/ 0 h 272628"/>
                      <a:gd name="connsiteX2" fmla="*/ 0 w 271479"/>
                      <a:gd name="connsiteY2" fmla="*/ 136314 h 272628"/>
                      <a:gd name="connsiteX3" fmla="*/ 135726 w 271479"/>
                      <a:gd name="connsiteY3" fmla="*/ 272629 h 272628"/>
                      <a:gd name="connsiteX4" fmla="*/ 271479 w 271479"/>
                      <a:gd name="connsiteY4" fmla="*/ 136314 h 272628"/>
                      <a:gd name="connsiteX5" fmla="*/ 135691 w 271479"/>
                      <a:gd name="connsiteY5" fmla="*/ 269234 h 272628"/>
                      <a:gd name="connsiteX6" fmla="*/ 3369 w 271479"/>
                      <a:gd name="connsiteY6" fmla="*/ 136314 h 272628"/>
                      <a:gd name="connsiteX7" fmla="*/ 135691 w 271479"/>
                      <a:gd name="connsiteY7" fmla="*/ 3395 h 272628"/>
                      <a:gd name="connsiteX8" fmla="*/ 268093 w 271479"/>
                      <a:gd name="connsiteY8" fmla="*/ 136279 h 272628"/>
                      <a:gd name="connsiteX9" fmla="*/ 268093 w 271479"/>
                      <a:gd name="connsiteY9" fmla="*/ 136279 h 272628"/>
                      <a:gd name="connsiteX10" fmla="*/ 135691 w 271479"/>
                      <a:gd name="connsiteY10" fmla="*/ 269234 h 27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1479" h="272628">
                        <a:moveTo>
                          <a:pt x="271479" y="136314"/>
                        </a:moveTo>
                        <a:cubicBezTo>
                          <a:pt x="271479" y="61020"/>
                          <a:pt x="210705" y="0"/>
                          <a:pt x="135726" y="0"/>
                        </a:cubicBezTo>
                        <a:cubicBezTo>
                          <a:pt x="60748" y="0"/>
                          <a:pt x="0" y="61020"/>
                          <a:pt x="0" y="136314"/>
                        </a:cubicBezTo>
                        <a:cubicBezTo>
                          <a:pt x="0" y="211609"/>
                          <a:pt x="60774" y="272629"/>
                          <a:pt x="135726" y="272629"/>
                        </a:cubicBezTo>
                        <a:cubicBezTo>
                          <a:pt x="210679" y="272629"/>
                          <a:pt x="271479" y="211574"/>
                          <a:pt x="271479" y="136314"/>
                        </a:cubicBezTo>
                        <a:close/>
                        <a:moveTo>
                          <a:pt x="135691" y="269234"/>
                        </a:moveTo>
                        <a:cubicBezTo>
                          <a:pt x="62590" y="269234"/>
                          <a:pt x="3369" y="209723"/>
                          <a:pt x="3369" y="136314"/>
                        </a:cubicBezTo>
                        <a:cubicBezTo>
                          <a:pt x="3369" y="62906"/>
                          <a:pt x="62590" y="3395"/>
                          <a:pt x="135691" y="3395"/>
                        </a:cubicBezTo>
                        <a:cubicBezTo>
                          <a:pt x="208947" y="3531"/>
                          <a:pt x="268223" y="63024"/>
                          <a:pt x="268093" y="136279"/>
                        </a:cubicBezTo>
                        <a:lnTo>
                          <a:pt x="268093" y="136279"/>
                        </a:lnTo>
                        <a:cubicBezTo>
                          <a:pt x="268093" y="209723"/>
                          <a:pt x="208828" y="269234"/>
                          <a:pt x="135691" y="2692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6" name="Freeform 155">
                    <a:extLst>
                      <a:ext uri="{FF2B5EF4-FFF2-40B4-BE49-F238E27FC236}">
                        <a16:creationId xmlns:a16="http://schemas.microsoft.com/office/drawing/2014/main" id="{95209BC1-1DBF-452F-6AE6-F86FBA82D3C7}"/>
                      </a:ext>
                    </a:extLst>
                  </p:cNvPr>
                  <p:cNvSpPr/>
                  <p:nvPr/>
                </p:nvSpPr>
                <p:spPr>
                  <a:xfrm>
                    <a:off x="1676895" y="1274191"/>
                    <a:ext cx="101702" cy="131357"/>
                  </a:xfrm>
                  <a:custGeom>
                    <a:avLst/>
                    <a:gdLst>
                      <a:gd name="connsiteX0" fmla="*/ 62318 w 101702"/>
                      <a:gd name="connsiteY0" fmla="*/ 40920 h 131357"/>
                      <a:gd name="connsiteX1" fmla="*/ 74733 w 101702"/>
                      <a:gd name="connsiteY1" fmla="*/ 33901 h 131357"/>
                      <a:gd name="connsiteX2" fmla="*/ 74856 w 101702"/>
                      <a:gd name="connsiteY2" fmla="*/ 33471 h 131357"/>
                      <a:gd name="connsiteX3" fmla="*/ 75970 w 101702"/>
                      <a:gd name="connsiteY3" fmla="*/ 32699 h 131357"/>
                      <a:gd name="connsiteX4" fmla="*/ 76338 w 101702"/>
                      <a:gd name="connsiteY4" fmla="*/ 30637 h 131357"/>
                      <a:gd name="connsiteX5" fmla="*/ 75724 w 101702"/>
                      <a:gd name="connsiteY5" fmla="*/ 29716 h 131357"/>
                      <a:gd name="connsiteX6" fmla="*/ 75786 w 101702"/>
                      <a:gd name="connsiteY6" fmla="*/ 29470 h 131357"/>
                      <a:gd name="connsiteX7" fmla="*/ 76058 w 101702"/>
                      <a:gd name="connsiteY7" fmla="*/ 27093 h 131357"/>
                      <a:gd name="connsiteX8" fmla="*/ 89315 w 101702"/>
                      <a:gd name="connsiteY8" fmla="*/ 15687 h 131357"/>
                      <a:gd name="connsiteX9" fmla="*/ 88639 w 101702"/>
                      <a:gd name="connsiteY9" fmla="*/ 14424 h 131357"/>
                      <a:gd name="connsiteX10" fmla="*/ 84568 w 101702"/>
                      <a:gd name="connsiteY10" fmla="*/ 15670 h 131357"/>
                      <a:gd name="connsiteX11" fmla="*/ 81761 w 101702"/>
                      <a:gd name="connsiteY11" fmla="*/ 16047 h 131357"/>
                      <a:gd name="connsiteX12" fmla="*/ 80067 w 101702"/>
                      <a:gd name="connsiteY12" fmla="*/ 13037 h 131357"/>
                      <a:gd name="connsiteX13" fmla="*/ 73505 w 101702"/>
                      <a:gd name="connsiteY13" fmla="*/ 16336 h 131357"/>
                      <a:gd name="connsiteX14" fmla="*/ 73689 w 101702"/>
                      <a:gd name="connsiteY14" fmla="*/ 17073 h 131357"/>
                      <a:gd name="connsiteX15" fmla="*/ 75075 w 101702"/>
                      <a:gd name="connsiteY15" fmla="*/ 16950 h 131357"/>
                      <a:gd name="connsiteX16" fmla="*/ 75873 w 101702"/>
                      <a:gd name="connsiteY16" fmla="*/ 17073 h 131357"/>
                      <a:gd name="connsiteX17" fmla="*/ 72671 w 101702"/>
                      <a:gd name="connsiteY17" fmla="*/ 20960 h 131357"/>
                      <a:gd name="connsiteX18" fmla="*/ 67214 w 101702"/>
                      <a:gd name="connsiteY18" fmla="*/ 16275 h 131357"/>
                      <a:gd name="connsiteX19" fmla="*/ 68481 w 101702"/>
                      <a:gd name="connsiteY19" fmla="*/ 10202 h 131357"/>
                      <a:gd name="connsiteX20" fmla="*/ 62408 w 101702"/>
                      <a:gd name="connsiteY20" fmla="*/ 8935 h 131357"/>
                      <a:gd name="connsiteX21" fmla="*/ 61141 w 101702"/>
                      <a:gd name="connsiteY21" fmla="*/ 15008 h 131357"/>
                      <a:gd name="connsiteX22" fmla="*/ 61853 w 101702"/>
                      <a:gd name="connsiteY22" fmla="*/ 15845 h 131357"/>
                      <a:gd name="connsiteX23" fmla="*/ 61634 w 101702"/>
                      <a:gd name="connsiteY23" fmla="*/ 16336 h 131357"/>
                      <a:gd name="connsiteX24" fmla="*/ 57782 w 101702"/>
                      <a:gd name="connsiteY24" fmla="*/ 19416 h 131357"/>
                      <a:gd name="connsiteX25" fmla="*/ 57782 w 101702"/>
                      <a:gd name="connsiteY25" fmla="*/ 12643 h 131357"/>
                      <a:gd name="connsiteX26" fmla="*/ 59634 w 101702"/>
                      <a:gd name="connsiteY26" fmla="*/ 13257 h 131357"/>
                      <a:gd name="connsiteX27" fmla="*/ 59327 w 101702"/>
                      <a:gd name="connsiteY27" fmla="*/ 11774 h 131357"/>
                      <a:gd name="connsiteX28" fmla="*/ 59142 w 101702"/>
                      <a:gd name="connsiteY28" fmla="*/ 10941 h 131357"/>
                      <a:gd name="connsiteX29" fmla="*/ 53878 w 101702"/>
                      <a:gd name="connsiteY29" fmla="*/ 6633 h 131357"/>
                      <a:gd name="connsiteX30" fmla="*/ 50790 w 101702"/>
                      <a:gd name="connsiteY30" fmla="*/ 0 h 131357"/>
                      <a:gd name="connsiteX31" fmla="*/ 47623 w 101702"/>
                      <a:gd name="connsiteY31" fmla="*/ 6659 h 131357"/>
                      <a:gd name="connsiteX32" fmla="*/ 42359 w 101702"/>
                      <a:gd name="connsiteY32" fmla="*/ 10941 h 131357"/>
                      <a:gd name="connsiteX33" fmla="*/ 42174 w 101702"/>
                      <a:gd name="connsiteY33" fmla="*/ 11774 h 131357"/>
                      <a:gd name="connsiteX34" fmla="*/ 41902 w 101702"/>
                      <a:gd name="connsiteY34" fmla="*/ 13222 h 131357"/>
                      <a:gd name="connsiteX35" fmla="*/ 43754 w 101702"/>
                      <a:gd name="connsiteY35" fmla="*/ 12608 h 131357"/>
                      <a:gd name="connsiteX36" fmla="*/ 43754 w 101702"/>
                      <a:gd name="connsiteY36" fmla="*/ 19416 h 131357"/>
                      <a:gd name="connsiteX37" fmla="*/ 39867 w 101702"/>
                      <a:gd name="connsiteY37" fmla="*/ 16336 h 131357"/>
                      <a:gd name="connsiteX38" fmla="*/ 39648 w 101702"/>
                      <a:gd name="connsiteY38" fmla="*/ 15845 h 131357"/>
                      <a:gd name="connsiteX39" fmla="*/ 39930 w 101702"/>
                      <a:gd name="connsiteY39" fmla="*/ 9648 h 131357"/>
                      <a:gd name="connsiteX40" fmla="*/ 33732 w 101702"/>
                      <a:gd name="connsiteY40" fmla="*/ 9365 h 131357"/>
                      <a:gd name="connsiteX41" fmla="*/ 33450 w 101702"/>
                      <a:gd name="connsiteY41" fmla="*/ 15562 h 131357"/>
                      <a:gd name="connsiteX42" fmla="*/ 34287 w 101702"/>
                      <a:gd name="connsiteY42" fmla="*/ 16275 h 131357"/>
                      <a:gd name="connsiteX43" fmla="*/ 28874 w 101702"/>
                      <a:gd name="connsiteY43" fmla="*/ 20934 h 131357"/>
                      <a:gd name="connsiteX44" fmla="*/ 25671 w 101702"/>
                      <a:gd name="connsiteY44" fmla="*/ 17047 h 131357"/>
                      <a:gd name="connsiteX45" fmla="*/ 26470 w 101702"/>
                      <a:gd name="connsiteY45" fmla="*/ 16924 h 131357"/>
                      <a:gd name="connsiteX46" fmla="*/ 27830 w 101702"/>
                      <a:gd name="connsiteY46" fmla="*/ 17108 h 131357"/>
                      <a:gd name="connsiteX47" fmla="*/ 28049 w 101702"/>
                      <a:gd name="connsiteY47" fmla="*/ 16310 h 131357"/>
                      <a:gd name="connsiteX48" fmla="*/ 21478 w 101702"/>
                      <a:gd name="connsiteY48" fmla="*/ 13011 h 131357"/>
                      <a:gd name="connsiteX49" fmla="*/ 19784 w 101702"/>
                      <a:gd name="connsiteY49" fmla="*/ 16099 h 131357"/>
                      <a:gd name="connsiteX50" fmla="*/ 16950 w 101702"/>
                      <a:gd name="connsiteY50" fmla="*/ 15722 h 131357"/>
                      <a:gd name="connsiteX51" fmla="*/ 12941 w 101702"/>
                      <a:gd name="connsiteY51" fmla="*/ 14397 h 131357"/>
                      <a:gd name="connsiteX52" fmla="*/ 12239 w 101702"/>
                      <a:gd name="connsiteY52" fmla="*/ 15670 h 131357"/>
                      <a:gd name="connsiteX53" fmla="*/ 25487 w 101702"/>
                      <a:gd name="connsiteY53" fmla="*/ 27075 h 131357"/>
                      <a:gd name="connsiteX54" fmla="*/ 25733 w 101702"/>
                      <a:gd name="connsiteY54" fmla="*/ 29233 h 131357"/>
                      <a:gd name="connsiteX55" fmla="*/ 25461 w 101702"/>
                      <a:gd name="connsiteY55" fmla="*/ 29637 h 131357"/>
                      <a:gd name="connsiteX56" fmla="*/ 24750 w 101702"/>
                      <a:gd name="connsiteY56" fmla="*/ 30988 h 131357"/>
                      <a:gd name="connsiteX57" fmla="*/ 25348 w 101702"/>
                      <a:gd name="connsiteY57" fmla="*/ 32985 h 131357"/>
                      <a:gd name="connsiteX58" fmla="*/ 25355 w 101702"/>
                      <a:gd name="connsiteY58" fmla="*/ 32989 h 131357"/>
                      <a:gd name="connsiteX59" fmla="*/ 25355 w 101702"/>
                      <a:gd name="connsiteY59" fmla="*/ 32989 h 131357"/>
                      <a:gd name="connsiteX60" fmla="*/ 26777 w 101702"/>
                      <a:gd name="connsiteY60" fmla="*/ 33761 h 131357"/>
                      <a:gd name="connsiteX61" fmla="*/ 26979 w 101702"/>
                      <a:gd name="connsiteY61" fmla="*/ 34094 h 131357"/>
                      <a:gd name="connsiteX62" fmla="*/ 39262 w 101702"/>
                      <a:gd name="connsiteY62" fmla="*/ 40937 h 131357"/>
                      <a:gd name="connsiteX63" fmla="*/ 0 w 101702"/>
                      <a:gd name="connsiteY63" fmla="*/ 80295 h 131357"/>
                      <a:gd name="connsiteX64" fmla="*/ 50886 w 101702"/>
                      <a:gd name="connsiteY64" fmla="*/ 131357 h 131357"/>
                      <a:gd name="connsiteX65" fmla="*/ 101703 w 101702"/>
                      <a:gd name="connsiteY65" fmla="*/ 80322 h 131357"/>
                      <a:gd name="connsiteX66" fmla="*/ 13564 w 101702"/>
                      <a:gd name="connsiteY66" fmla="*/ 90929 h 131357"/>
                      <a:gd name="connsiteX67" fmla="*/ 3036 w 101702"/>
                      <a:gd name="connsiteY67" fmla="*/ 80401 h 131357"/>
                      <a:gd name="connsiteX68" fmla="*/ 13511 w 101702"/>
                      <a:gd name="connsiteY68" fmla="*/ 69829 h 131357"/>
                      <a:gd name="connsiteX69" fmla="*/ 34454 w 101702"/>
                      <a:gd name="connsiteY69" fmla="*/ 111985 h 131357"/>
                      <a:gd name="connsiteX70" fmla="*/ 24347 w 101702"/>
                      <a:gd name="connsiteY70" fmla="*/ 101756 h 131357"/>
                      <a:gd name="connsiteX71" fmla="*/ 24347 w 101702"/>
                      <a:gd name="connsiteY71" fmla="*/ 58949 h 131357"/>
                      <a:gd name="connsiteX72" fmla="*/ 34454 w 101702"/>
                      <a:gd name="connsiteY72" fmla="*/ 48772 h 131357"/>
                      <a:gd name="connsiteX73" fmla="*/ 72180 w 101702"/>
                      <a:gd name="connsiteY73" fmla="*/ 29821 h 131357"/>
                      <a:gd name="connsiteX74" fmla="*/ 71811 w 101702"/>
                      <a:gd name="connsiteY74" fmla="*/ 31918 h 131357"/>
                      <a:gd name="connsiteX75" fmla="*/ 63038 w 101702"/>
                      <a:gd name="connsiteY75" fmla="*/ 29146 h 131357"/>
                      <a:gd name="connsiteX76" fmla="*/ 64178 w 101702"/>
                      <a:gd name="connsiteY76" fmla="*/ 28470 h 131357"/>
                      <a:gd name="connsiteX77" fmla="*/ 64731 w 101702"/>
                      <a:gd name="connsiteY77" fmla="*/ 26461 h 131357"/>
                      <a:gd name="connsiteX78" fmla="*/ 64424 w 101702"/>
                      <a:gd name="connsiteY78" fmla="*/ 25943 h 131357"/>
                      <a:gd name="connsiteX79" fmla="*/ 73426 w 101702"/>
                      <a:gd name="connsiteY79" fmla="*/ 29023 h 131357"/>
                      <a:gd name="connsiteX80" fmla="*/ 26979 w 101702"/>
                      <a:gd name="connsiteY80" fmla="*/ 26680 h 131357"/>
                      <a:gd name="connsiteX81" fmla="*/ 26821 w 101702"/>
                      <a:gd name="connsiteY81" fmla="*/ 26373 h 131357"/>
                      <a:gd name="connsiteX82" fmla="*/ 16249 w 101702"/>
                      <a:gd name="connsiteY82" fmla="*/ 16942 h 131357"/>
                      <a:gd name="connsiteX83" fmla="*/ 19398 w 101702"/>
                      <a:gd name="connsiteY83" fmla="*/ 17556 h 131357"/>
                      <a:gd name="connsiteX84" fmla="*/ 21214 w 101702"/>
                      <a:gd name="connsiteY84" fmla="*/ 17556 h 131357"/>
                      <a:gd name="connsiteX85" fmla="*/ 21214 w 101702"/>
                      <a:gd name="connsiteY85" fmla="*/ 16810 h 131357"/>
                      <a:gd name="connsiteX86" fmla="*/ 22294 w 101702"/>
                      <a:gd name="connsiteY86" fmla="*/ 14178 h 131357"/>
                      <a:gd name="connsiteX87" fmla="*/ 26680 w 101702"/>
                      <a:gd name="connsiteY87" fmla="*/ 15354 h 131357"/>
                      <a:gd name="connsiteX88" fmla="*/ 26373 w 101702"/>
                      <a:gd name="connsiteY88" fmla="*/ 15354 h 131357"/>
                      <a:gd name="connsiteX89" fmla="*/ 25601 w 101702"/>
                      <a:gd name="connsiteY89" fmla="*/ 15477 h 131357"/>
                      <a:gd name="connsiteX90" fmla="*/ 28988 w 101702"/>
                      <a:gd name="connsiteY90" fmla="*/ 22285 h 131357"/>
                      <a:gd name="connsiteX91" fmla="*/ 35340 w 101702"/>
                      <a:gd name="connsiteY91" fmla="*/ 17573 h 131357"/>
                      <a:gd name="connsiteX92" fmla="*/ 35954 w 101702"/>
                      <a:gd name="connsiteY92" fmla="*/ 15292 h 131357"/>
                      <a:gd name="connsiteX93" fmla="*/ 34119 w 101702"/>
                      <a:gd name="connsiteY93" fmla="*/ 11577 h 131357"/>
                      <a:gd name="connsiteX94" fmla="*/ 36761 w 101702"/>
                      <a:gd name="connsiteY94" fmla="*/ 9589 h 131357"/>
                      <a:gd name="connsiteX95" fmla="*/ 39733 w 101702"/>
                      <a:gd name="connsiteY95" fmla="*/ 12406 h 131357"/>
                      <a:gd name="connsiteX96" fmla="*/ 38296 w 101702"/>
                      <a:gd name="connsiteY96" fmla="*/ 14985 h 131357"/>
                      <a:gd name="connsiteX97" fmla="*/ 37928 w 101702"/>
                      <a:gd name="connsiteY97" fmla="*/ 15231 h 131357"/>
                      <a:gd name="connsiteX98" fmla="*/ 38296 w 101702"/>
                      <a:gd name="connsiteY98" fmla="*/ 16108 h 131357"/>
                      <a:gd name="connsiteX99" fmla="*/ 43754 w 101702"/>
                      <a:gd name="connsiteY99" fmla="*/ 20732 h 131357"/>
                      <a:gd name="connsiteX100" fmla="*/ 43912 w 101702"/>
                      <a:gd name="connsiteY100" fmla="*/ 10932 h 131357"/>
                      <a:gd name="connsiteX101" fmla="*/ 48096 w 101702"/>
                      <a:gd name="connsiteY101" fmla="*/ 7940 h 131357"/>
                      <a:gd name="connsiteX102" fmla="*/ 48597 w 101702"/>
                      <a:gd name="connsiteY102" fmla="*/ 8001 h 131357"/>
                      <a:gd name="connsiteX103" fmla="*/ 50904 w 101702"/>
                      <a:gd name="connsiteY103" fmla="*/ 2299 h 131357"/>
                      <a:gd name="connsiteX104" fmla="*/ 53001 w 101702"/>
                      <a:gd name="connsiteY104" fmla="*/ 8001 h 131357"/>
                      <a:gd name="connsiteX105" fmla="*/ 53492 w 101702"/>
                      <a:gd name="connsiteY105" fmla="*/ 7940 h 131357"/>
                      <a:gd name="connsiteX106" fmla="*/ 57686 w 101702"/>
                      <a:gd name="connsiteY106" fmla="*/ 11055 h 131357"/>
                      <a:gd name="connsiteX107" fmla="*/ 57870 w 101702"/>
                      <a:gd name="connsiteY107" fmla="*/ 20855 h 131357"/>
                      <a:gd name="connsiteX108" fmla="*/ 63301 w 101702"/>
                      <a:gd name="connsiteY108" fmla="*/ 16231 h 131357"/>
                      <a:gd name="connsiteX109" fmla="*/ 63696 w 101702"/>
                      <a:gd name="connsiteY109" fmla="*/ 15354 h 131357"/>
                      <a:gd name="connsiteX110" fmla="*/ 63327 w 101702"/>
                      <a:gd name="connsiteY110" fmla="*/ 15108 h 131357"/>
                      <a:gd name="connsiteX111" fmla="*/ 62446 w 101702"/>
                      <a:gd name="connsiteY111" fmla="*/ 11059 h 131357"/>
                      <a:gd name="connsiteX112" fmla="*/ 64871 w 101702"/>
                      <a:gd name="connsiteY112" fmla="*/ 9712 h 131357"/>
                      <a:gd name="connsiteX113" fmla="*/ 67747 w 101702"/>
                      <a:gd name="connsiteY113" fmla="*/ 12663 h 131357"/>
                      <a:gd name="connsiteX114" fmla="*/ 65670 w 101702"/>
                      <a:gd name="connsiteY114" fmla="*/ 15415 h 131357"/>
                      <a:gd name="connsiteX115" fmla="*/ 66284 w 101702"/>
                      <a:gd name="connsiteY115" fmla="*/ 17696 h 131357"/>
                      <a:gd name="connsiteX116" fmla="*/ 72636 w 101702"/>
                      <a:gd name="connsiteY116" fmla="*/ 22408 h 131357"/>
                      <a:gd name="connsiteX117" fmla="*/ 76023 w 101702"/>
                      <a:gd name="connsiteY117" fmla="*/ 15626 h 131357"/>
                      <a:gd name="connsiteX118" fmla="*/ 75224 w 101702"/>
                      <a:gd name="connsiteY118" fmla="*/ 15503 h 131357"/>
                      <a:gd name="connsiteX119" fmla="*/ 74917 w 101702"/>
                      <a:gd name="connsiteY119" fmla="*/ 15503 h 131357"/>
                      <a:gd name="connsiteX120" fmla="*/ 79357 w 101702"/>
                      <a:gd name="connsiteY120" fmla="*/ 14275 h 131357"/>
                      <a:gd name="connsiteX121" fmla="*/ 80436 w 101702"/>
                      <a:gd name="connsiteY121" fmla="*/ 16907 h 131357"/>
                      <a:gd name="connsiteX122" fmla="*/ 80497 w 101702"/>
                      <a:gd name="connsiteY122" fmla="*/ 17530 h 131357"/>
                      <a:gd name="connsiteX123" fmla="*/ 80988 w 101702"/>
                      <a:gd name="connsiteY123" fmla="*/ 17591 h 131357"/>
                      <a:gd name="connsiteX124" fmla="*/ 82217 w 101702"/>
                      <a:gd name="connsiteY124" fmla="*/ 17591 h 131357"/>
                      <a:gd name="connsiteX125" fmla="*/ 84805 w 101702"/>
                      <a:gd name="connsiteY125" fmla="*/ 17249 h 131357"/>
                      <a:gd name="connsiteX126" fmla="*/ 74794 w 101702"/>
                      <a:gd name="connsiteY126" fmla="*/ 26400 h 131357"/>
                      <a:gd name="connsiteX127" fmla="*/ 74672 w 101702"/>
                      <a:gd name="connsiteY127" fmla="*/ 26768 h 131357"/>
                      <a:gd name="connsiteX128" fmla="*/ 74514 w 101702"/>
                      <a:gd name="connsiteY128" fmla="*/ 27909 h 131357"/>
                      <a:gd name="connsiteX129" fmla="*/ 50825 w 101702"/>
                      <a:gd name="connsiteY129" fmla="*/ 23013 h 131357"/>
                      <a:gd name="connsiteX130" fmla="*/ 27137 w 101702"/>
                      <a:gd name="connsiteY130" fmla="*/ 27944 h 131357"/>
                      <a:gd name="connsiteX131" fmla="*/ 52553 w 101702"/>
                      <a:gd name="connsiteY131" fmla="*/ 24706 h 131357"/>
                      <a:gd name="connsiteX132" fmla="*/ 52220 w 101702"/>
                      <a:gd name="connsiteY132" fmla="*/ 24426 h 131357"/>
                      <a:gd name="connsiteX133" fmla="*/ 60783 w 101702"/>
                      <a:gd name="connsiteY133" fmla="*/ 25198 h 131357"/>
                      <a:gd name="connsiteX134" fmla="*/ 60564 w 101702"/>
                      <a:gd name="connsiteY134" fmla="*/ 25320 h 131357"/>
                      <a:gd name="connsiteX135" fmla="*/ 60046 w 101702"/>
                      <a:gd name="connsiteY135" fmla="*/ 27330 h 131357"/>
                      <a:gd name="connsiteX136" fmla="*/ 60783 w 101702"/>
                      <a:gd name="connsiteY136" fmla="*/ 28619 h 131357"/>
                      <a:gd name="connsiteX137" fmla="*/ 51878 w 101702"/>
                      <a:gd name="connsiteY137" fmla="*/ 27742 h 131357"/>
                      <a:gd name="connsiteX138" fmla="*/ 52711 w 101702"/>
                      <a:gd name="connsiteY138" fmla="*/ 26724 h 131357"/>
                      <a:gd name="connsiteX139" fmla="*/ 52527 w 101702"/>
                      <a:gd name="connsiteY139" fmla="*/ 24662 h 131357"/>
                      <a:gd name="connsiteX140" fmla="*/ 41367 w 101702"/>
                      <a:gd name="connsiteY140" fmla="*/ 25417 h 131357"/>
                      <a:gd name="connsiteX141" fmla="*/ 40937 w 101702"/>
                      <a:gd name="connsiteY141" fmla="*/ 25171 h 131357"/>
                      <a:gd name="connsiteX142" fmla="*/ 48833 w 101702"/>
                      <a:gd name="connsiteY142" fmla="*/ 24461 h 131357"/>
                      <a:gd name="connsiteX143" fmla="*/ 48333 w 101702"/>
                      <a:gd name="connsiteY143" fmla="*/ 25075 h 131357"/>
                      <a:gd name="connsiteX144" fmla="*/ 48470 w 101702"/>
                      <a:gd name="connsiteY144" fmla="*/ 27093 h 131357"/>
                      <a:gd name="connsiteX145" fmla="*/ 48491 w 101702"/>
                      <a:gd name="connsiteY145" fmla="*/ 27110 h 131357"/>
                      <a:gd name="connsiteX146" fmla="*/ 49290 w 101702"/>
                      <a:gd name="connsiteY146" fmla="*/ 27786 h 131357"/>
                      <a:gd name="connsiteX147" fmla="*/ 41279 w 101702"/>
                      <a:gd name="connsiteY147" fmla="*/ 28663 h 131357"/>
                      <a:gd name="connsiteX148" fmla="*/ 41929 w 101702"/>
                      <a:gd name="connsiteY148" fmla="*/ 27461 h 131357"/>
                      <a:gd name="connsiteX149" fmla="*/ 41390 w 101702"/>
                      <a:gd name="connsiteY149" fmla="*/ 25435 h 131357"/>
                      <a:gd name="connsiteX150" fmla="*/ 41358 w 101702"/>
                      <a:gd name="connsiteY150" fmla="*/ 25417 h 131357"/>
                      <a:gd name="connsiteX151" fmla="*/ 27803 w 101702"/>
                      <a:gd name="connsiteY151" fmla="*/ 29146 h 131357"/>
                      <a:gd name="connsiteX152" fmla="*/ 37674 w 101702"/>
                      <a:gd name="connsiteY152" fmla="*/ 25785 h 131357"/>
                      <a:gd name="connsiteX153" fmla="*/ 37235 w 101702"/>
                      <a:gd name="connsiteY153" fmla="*/ 26496 h 131357"/>
                      <a:gd name="connsiteX154" fmla="*/ 37796 w 101702"/>
                      <a:gd name="connsiteY154" fmla="*/ 28496 h 131357"/>
                      <a:gd name="connsiteX155" fmla="*/ 38814 w 101702"/>
                      <a:gd name="connsiteY155" fmla="*/ 29111 h 131357"/>
                      <a:gd name="connsiteX156" fmla="*/ 29286 w 101702"/>
                      <a:gd name="connsiteY156" fmla="*/ 32199 h 131357"/>
                      <a:gd name="connsiteX157" fmla="*/ 29532 w 101702"/>
                      <a:gd name="connsiteY157" fmla="*/ 31734 h 131357"/>
                      <a:gd name="connsiteX158" fmla="*/ 28927 w 101702"/>
                      <a:gd name="connsiteY158" fmla="*/ 29739 h 131357"/>
                      <a:gd name="connsiteX159" fmla="*/ 28918 w 101702"/>
                      <a:gd name="connsiteY159" fmla="*/ 29734 h 131357"/>
                      <a:gd name="connsiteX160" fmla="*/ 28918 w 101702"/>
                      <a:gd name="connsiteY160" fmla="*/ 29734 h 131357"/>
                      <a:gd name="connsiteX161" fmla="*/ 40446 w 101702"/>
                      <a:gd name="connsiteY161" fmla="*/ 39674 h 131357"/>
                      <a:gd name="connsiteX162" fmla="*/ 28821 w 101702"/>
                      <a:gd name="connsiteY162" fmla="*/ 33971 h 131357"/>
                      <a:gd name="connsiteX163" fmla="*/ 30207 w 101702"/>
                      <a:gd name="connsiteY163" fmla="*/ 33357 h 131357"/>
                      <a:gd name="connsiteX164" fmla="*/ 42227 w 101702"/>
                      <a:gd name="connsiteY164" fmla="*/ 37919 h 131357"/>
                      <a:gd name="connsiteX165" fmla="*/ 56317 w 101702"/>
                      <a:gd name="connsiteY165" fmla="*/ 122724 h 131357"/>
                      <a:gd name="connsiteX166" fmla="*/ 50799 w 101702"/>
                      <a:gd name="connsiteY166" fmla="*/ 128243 h 131357"/>
                      <a:gd name="connsiteX167" fmla="*/ 45315 w 101702"/>
                      <a:gd name="connsiteY167" fmla="*/ 122724 h 131357"/>
                      <a:gd name="connsiteX168" fmla="*/ 45315 w 101702"/>
                      <a:gd name="connsiteY168" fmla="*/ 37963 h 131357"/>
                      <a:gd name="connsiteX169" fmla="*/ 50799 w 101702"/>
                      <a:gd name="connsiteY169" fmla="*/ 32409 h 131357"/>
                      <a:gd name="connsiteX170" fmla="*/ 56317 w 101702"/>
                      <a:gd name="connsiteY170" fmla="*/ 37963 h 131357"/>
                      <a:gd name="connsiteX171" fmla="*/ 50799 w 101702"/>
                      <a:gd name="connsiteY171" fmla="*/ 29286 h 131357"/>
                      <a:gd name="connsiteX172" fmla="*/ 43490 w 101702"/>
                      <a:gd name="connsiteY172" fmla="*/ 36621 h 131357"/>
                      <a:gd name="connsiteX173" fmla="*/ 31848 w 101702"/>
                      <a:gd name="connsiteY173" fmla="*/ 32673 h 131357"/>
                      <a:gd name="connsiteX174" fmla="*/ 70057 w 101702"/>
                      <a:gd name="connsiteY174" fmla="*/ 32673 h 131357"/>
                      <a:gd name="connsiteX175" fmla="*/ 58125 w 101702"/>
                      <a:gd name="connsiteY175" fmla="*/ 36726 h 131357"/>
                      <a:gd name="connsiteX176" fmla="*/ 59441 w 101702"/>
                      <a:gd name="connsiteY176" fmla="*/ 37989 h 131357"/>
                      <a:gd name="connsiteX177" fmla="*/ 71724 w 101702"/>
                      <a:gd name="connsiteY177" fmla="*/ 33401 h 131357"/>
                      <a:gd name="connsiteX178" fmla="*/ 72864 w 101702"/>
                      <a:gd name="connsiteY178" fmla="*/ 33919 h 131357"/>
                      <a:gd name="connsiteX179" fmla="*/ 61151 w 101702"/>
                      <a:gd name="connsiteY179" fmla="*/ 39683 h 131357"/>
                      <a:gd name="connsiteX180" fmla="*/ 77260 w 101702"/>
                      <a:gd name="connsiteY180" fmla="*/ 101782 h 131357"/>
                      <a:gd name="connsiteX181" fmla="*/ 67153 w 101702"/>
                      <a:gd name="connsiteY181" fmla="*/ 111924 h 131357"/>
                      <a:gd name="connsiteX182" fmla="*/ 67153 w 101702"/>
                      <a:gd name="connsiteY182" fmla="*/ 48807 h 131357"/>
                      <a:gd name="connsiteX183" fmla="*/ 77260 w 101702"/>
                      <a:gd name="connsiteY183" fmla="*/ 58976 h 131357"/>
                      <a:gd name="connsiteX184" fmla="*/ 88042 w 101702"/>
                      <a:gd name="connsiteY184" fmla="*/ 69794 h 131357"/>
                      <a:gd name="connsiteX185" fmla="*/ 98571 w 101702"/>
                      <a:gd name="connsiteY185" fmla="*/ 80366 h 131357"/>
                      <a:gd name="connsiteX186" fmla="*/ 88095 w 101702"/>
                      <a:gd name="connsiteY186" fmla="*/ 90894 h 131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</a:cxnLst>
                    <a:rect l="l" t="t" r="r" b="b"/>
                    <a:pathLst>
                      <a:path w="101702" h="131357">
                        <a:moveTo>
                          <a:pt x="62318" y="40920"/>
                        </a:moveTo>
                        <a:cubicBezTo>
                          <a:pt x="68047" y="39472"/>
                          <a:pt x="72548" y="36972"/>
                          <a:pt x="74733" y="33901"/>
                        </a:cubicBezTo>
                        <a:cubicBezTo>
                          <a:pt x="74815" y="33773"/>
                          <a:pt x="74858" y="33623"/>
                          <a:pt x="74856" y="33471"/>
                        </a:cubicBezTo>
                        <a:lnTo>
                          <a:pt x="75970" y="32699"/>
                        </a:lnTo>
                        <a:cubicBezTo>
                          <a:pt x="76632" y="32225"/>
                          <a:pt x="76795" y="31311"/>
                          <a:pt x="76338" y="30637"/>
                        </a:cubicBezTo>
                        <a:lnTo>
                          <a:pt x="75724" y="29716"/>
                        </a:lnTo>
                        <a:cubicBezTo>
                          <a:pt x="75753" y="29636"/>
                          <a:pt x="75773" y="29554"/>
                          <a:pt x="75786" y="29470"/>
                        </a:cubicBezTo>
                        <a:lnTo>
                          <a:pt x="76058" y="27093"/>
                        </a:lnTo>
                        <a:cubicBezTo>
                          <a:pt x="79567" y="22408"/>
                          <a:pt x="84594" y="19082"/>
                          <a:pt x="89315" y="15687"/>
                        </a:cubicBezTo>
                        <a:lnTo>
                          <a:pt x="88639" y="14424"/>
                        </a:lnTo>
                        <a:cubicBezTo>
                          <a:pt x="87307" y="14916"/>
                          <a:pt x="85947" y="15332"/>
                          <a:pt x="84568" y="15670"/>
                        </a:cubicBezTo>
                        <a:cubicBezTo>
                          <a:pt x="83653" y="15917"/>
                          <a:pt x="82709" y="16044"/>
                          <a:pt x="81761" y="16047"/>
                        </a:cubicBezTo>
                        <a:cubicBezTo>
                          <a:pt x="81640" y="14851"/>
                          <a:pt x="81026" y="13761"/>
                          <a:pt x="80067" y="13037"/>
                        </a:cubicBezTo>
                        <a:cubicBezTo>
                          <a:pt x="77172" y="11283"/>
                          <a:pt x="72671" y="12423"/>
                          <a:pt x="73505" y="16336"/>
                        </a:cubicBezTo>
                        <a:lnTo>
                          <a:pt x="73689" y="17073"/>
                        </a:lnTo>
                        <a:cubicBezTo>
                          <a:pt x="74147" y="16997"/>
                          <a:pt x="74611" y="16956"/>
                          <a:pt x="75075" y="16950"/>
                        </a:cubicBezTo>
                        <a:cubicBezTo>
                          <a:pt x="75346" y="16948"/>
                          <a:pt x="75616" y="16990"/>
                          <a:pt x="75873" y="17073"/>
                        </a:cubicBezTo>
                        <a:cubicBezTo>
                          <a:pt x="76751" y="17723"/>
                          <a:pt x="74829" y="21083"/>
                          <a:pt x="72671" y="20960"/>
                        </a:cubicBezTo>
                        <a:cubicBezTo>
                          <a:pt x="70058" y="20678"/>
                          <a:pt x="67889" y="18815"/>
                          <a:pt x="67214" y="16275"/>
                        </a:cubicBezTo>
                        <a:cubicBezTo>
                          <a:pt x="69241" y="14948"/>
                          <a:pt x="69808" y="12229"/>
                          <a:pt x="68481" y="10202"/>
                        </a:cubicBezTo>
                        <a:cubicBezTo>
                          <a:pt x="67153" y="8175"/>
                          <a:pt x="64435" y="7608"/>
                          <a:pt x="62408" y="8935"/>
                        </a:cubicBezTo>
                        <a:cubicBezTo>
                          <a:pt x="60380" y="10262"/>
                          <a:pt x="59814" y="12981"/>
                          <a:pt x="61141" y="15008"/>
                        </a:cubicBezTo>
                        <a:cubicBezTo>
                          <a:pt x="61343" y="15316"/>
                          <a:pt x="61581" y="15597"/>
                          <a:pt x="61853" y="15845"/>
                        </a:cubicBezTo>
                        <a:lnTo>
                          <a:pt x="61634" y="16336"/>
                        </a:lnTo>
                        <a:cubicBezTo>
                          <a:pt x="60871" y="17784"/>
                          <a:pt x="59572" y="19390"/>
                          <a:pt x="57782" y="19416"/>
                        </a:cubicBezTo>
                        <a:cubicBezTo>
                          <a:pt x="53036" y="19574"/>
                          <a:pt x="53282" y="12397"/>
                          <a:pt x="57782" y="12643"/>
                        </a:cubicBezTo>
                        <a:cubicBezTo>
                          <a:pt x="58432" y="12732"/>
                          <a:pt x="59060" y="12940"/>
                          <a:pt x="59634" y="13257"/>
                        </a:cubicBezTo>
                        <a:lnTo>
                          <a:pt x="59327" y="11774"/>
                        </a:lnTo>
                        <a:cubicBezTo>
                          <a:pt x="59289" y="11492"/>
                          <a:pt x="59227" y="11213"/>
                          <a:pt x="59142" y="10941"/>
                        </a:cubicBezTo>
                        <a:cubicBezTo>
                          <a:pt x="58370" y="8537"/>
                          <a:pt x="56616" y="6721"/>
                          <a:pt x="53878" y="6633"/>
                        </a:cubicBezTo>
                        <a:cubicBezTo>
                          <a:pt x="53878" y="6633"/>
                          <a:pt x="52764" y="2378"/>
                          <a:pt x="50790" y="0"/>
                        </a:cubicBezTo>
                        <a:cubicBezTo>
                          <a:pt x="49377" y="1641"/>
                          <a:pt x="47623" y="6659"/>
                          <a:pt x="47623" y="6659"/>
                        </a:cubicBezTo>
                        <a:cubicBezTo>
                          <a:pt x="44912" y="6721"/>
                          <a:pt x="43148" y="8510"/>
                          <a:pt x="42359" y="10941"/>
                        </a:cubicBezTo>
                        <a:lnTo>
                          <a:pt x="42174" y="11774"/>
                        </a:lnTo>
                        <a:lnTo>
                          <a:pt x="41902" y="13222"/>
                        </a:lnTo>
                        <a:cubicBezTo>
                          <a:pt x="42481" y="12915"/>
                          <a:pt x="43106" y="12707"/>
                          <a:pt x="43754" y="12608"/>
                        </a:cubicBezTo>
                        <a:cubicBezTo>
                          <a:pt x="48219" y="12423"/>
                          <a:pt x="48465" y="19539"/>
                          <a:pt x="43754" y="19416"/>
                        </a:cubicBezTo>
                        <a:cubicBezTo>
                          <a:pt x="41902" y="19416"/>
                          <a:pt x="40639" y="17784"/>
                          <a:pt x="39867" y="16336"/>
                        </a:cubicBezTo>
                        <a:lnTo>
                          <a:pt x="39648" y="15845"/>
                        </a:lnTo>
                        <a:cubicBezTo>
                          <a:pt x="41437" y="14212"/>
                          <a:pt x="41564" y="11437"/>
                          <a:pt x="39930" y="9648"/>
                        </a:cubicBezTo>
                        <a:cubicBezTo>
                          <a:pt x="38296" y="7858"/>
                          <a:pt x="35522" y="7732"/>
                          <a:pt x="33732" y="9365"/>
                        </a:cubicBezTo>
                        <a:cubicBezTo>
                          <a:pt x="31944" y="10998"/>
                          <a:pt x="31817" y="13773"/>
                          <a:pt x="33450" y="15562"/>
                        </a:cubicBezTo>
                        <a:cubicBezTo>
                          <a:pt x="33698" y="15834"/>
                          <a:pt x="33979" y="16073"/>
                          <a:pt x="34287" y="16275"/>
                        </a:cubicBezTo>
                        <a:cubicBezTo>
                          <a:pt x="33603" y="18787"/>
                          <a:pt x="31460" y="20631"/>
                          <a:pt x="28874" y="20934"/>
                        </a:cubicBezTo>
                        <a:cubicBezTo>
                          <a:pt x="26724" y="21056"/>
                          <a:pt x="24838" y="17696"/>
                          <a:pt x="25671" y="17047"/>
                        </a:cubicBezTo>
                        <a:cubicBezTo>
                          <a:pt x="25933" y="16978"/>
                          <a:pt x="26200" y="16937"/>
                          <a:pt x="26470" y="16924"/>
                        </a:cubicBezTo>
                        <a:cubicBezTo>
                          <a:pt x="26928" y="16941"/>
                          <a:pt x="27383" y="17003"/>
                          <a:pt x="27830" y="17108"/>
                        </a:cubicBezTo>
                        <a:lnTo>
                          <a:pt x="28049" y="16310"/>
                        </a:lnTo>
                        <a:cubicBezTo>
                          <a:pt x="28926" y="12397"/>
                          <a:pt x="24347" y="11292"/>
                          <a:pt x="21478" y="13011"/>
                        </a:cubicBezTo>
                        <a:cubicBezTo>
                          <a:pt x="20498" y="13752"/>
                          <a:pt x="19883" y="14876"/>
                          <a:pt x="19784" y="16099"/>
                        </a:cubicBezTo>
                        <a:cubicBezTo>
                          <a:pt x="18827" y="16095"/>
                          <a:pt x="17875" y="15968"/>
                          <a:pt x="16950" y="15722"/>
                        </a:cubicBezTo>
                        <a:cubicBezTo>
                          <a:pt x="15599" y="15345"/>
                          <a:pt x="14257" y="14906"/>
                          <a:pt x="12941" y="14397"/>
                        </a:cubicBezTo>
                        <a:lnTo>
                          <a:pt x="12239" y="15670"/>
                        </a:lnTo>
                        <a:cubicBezTo>
                          <a:pt x="16924" y="19065"/>
                          <a:pt x="21978" y="22390"/>
                          <a:pt x="25487" y="27075"/>
                        </a:cubicBezTo>
                        <a:lnTo>
                          <a:pt x="25733" y="29233"/>
                        </a:lnTo>
                        <a:cubicBezTo>
                          <a:pt x="25614" y="29347"/>
                          <a:pt x="25522" y="29485"/>
                          <a:pt x="25461" y="29637"/>
                        </a:cubicBezTo>
                        <a:lnTo>
                          <a:pt x="24750" y="30988"/>
                        </a:lnTo>
                        <a:cubicBezTo>
                          <a:pt x="24364" y="31705"/>
                          <a:pt x="24632" y="32599"/>
                          <a:pt x="25348" y="32985"/>
                        </a:cubicBezTo>
                        <a:cubicBezTo>
                          <a:pt x="25351" y="32986"/>
                          <a:pt x="25353" y="32987"/>
                          <a:pt x="25355" y="32989"/>
                        </a:cubicBezTo>
                        <a:lnTo>
                          <a:pt x="25355" y="32989"/>
                        </a:lnTo>
                        <a:lnTo>
                          <a:pt x="26777" y="33761"/>
                        </a:lnTo>
                        <a:cubicBezTo>
                          <a:pt x="26809" y="33890"/>
                          <a:pt x="26879" y="34006"/>
                          <a:pt x="26979" y="34094"/>
                        </a:cubicBezTo>
                        <a:cubicBezTo>
                          <a:pt x="29233" y="37121"/>
                          <a:pt x="33638" y="39525"/>
                          <a:pt x="39262" y="40937"/>
                        </a:cubicBezTo>
                        <a:lnTo>
                          <a:pt x="0" y="80295"/>
                        </a:lnTo>
                        <a:lnTo>
                          <a:pt x="50886" y="131357"/>
                        </a:lnTo>
                        <a:lnTo>
                          <a:pt x="101703" y="80322"/>
                        </a:lnTo>
                        <a:close/>
                        <a:moveTo>
                          <a:pt x="13564" y="90929"/>
                        </a:moveTo>
                        <a:lnTo>
                          <a:pt x="3036" y="80401"/>
                        </a:lnTo>
                        <a:lnTo>
                          <a:pt x="13511" y="69829"/>
                        </a:lnTo>
                        <a:close/>
                        <a:moveTo>
                          <a:pt x="34454" y="111985"/>
                        </a:moveTo>
                        <a:lnTo>
                          <a:pt x="24347" y="101756"/>
                        </a:lnTo>
                        <a:lnTo>
                          <a:pt x="24347" y="58949"/>
                        </a:lnTo>
                        <a:lnTo>
                          <a:pt x="34454" y="48772"/>
                        </a:lnTo>
                        <a:close/>
                        <a:moveTo>
                          <a:pt x="72180" y="29821"/>
                        </a:moveTo>
                        <a:cubicBezTo>
                          <a:pt x="71514" y="30308"/>
                          <a:pt x="71351" y="31234"/>
                          <a:pt x="71811" y="31918"/>
                        </a:cubicBezTo>
                        <a:cubicBezTo>
                          <a:pt x="68979" y="30723"/>
                          <a:pt x="66042" y="29795"/>
                          <a:pt x="63038" y="29146"/>
                        </a:cubicBezTo>
                        <a:lnTo>
                          <a:pt x="64178" y="28470"/>
                        </a:lnTo>
                        <a:cubicBezTo>
                          <a:pt x="64866" y="28053"/>
                          <a:pt x="65108" y="27171"/>
                          <a:pt x="64731" y="26461"/>
                        </a:cubicBezTo>
                        <a:lnTo>
                          <a:pt x="64424" y="25943"/>
                        </a:lnTo>
                        <a:cubicBezTo>
                          <a:pt x="67532" y="26624"/>
                          <a:pt x="70552" y="27657"/>
                          <a:pt x="73426" y="29023"/>
                        </a:cubicBezTo>
                        <a:close/>
                        <a:moveTo>
                          <a:pt x="26979" y="26680"/>
                        </a:moveTo>
                        <a:lnTo>
                          <a:pt x="26821" y="26373"/>
                        </a:lnTo>
                        <a:cubicBezTo>
                          <a:pt x="24189" y="22645"/>
                          <a:pt x="19855" y="19618"/>
                          <a:pt x="16249" y="16942"/>
                        </a:cubicBezTo>
                        <a:cubicBezTo>
                          <a:pt x="17287" y="17199"/>
                          <a:pt x="18338" y="17404"/>
                          <a:pt x="19398" y="17556"/>
                        </a:cubicBezTo>
                        <a:cubicBezTo>
                          <a:pt x="20002" y="17616"/>
                          <a:pt x="20611" y="17616"/>
                          <a:pt x="21214" y="17556"/>
                        </a:cubicBezTo>
                        <a:lnTo>
                          <a:pt x="21214" y="16810"/>
                        </a:lnTo>
                        <a:cubicBezTo>
                          <a:pt x="21214" y="16687"/>
                          <a:pt x="21364" y="14748"/>
                          <a:pt x="22294" y="14178"/>
                        </a:cubicBezTo>
                        <a:cubicBezTo>
                          <a:pt x="23583" y="13380"/>
                          <a:pt x="26680" y="13099"/>
                          <a:pt x="26680" y="15354"/>
                        </a:cubicBezTo>
                        <a:lnTo>
                          <a:pt x="26373" y="15354"/>
                        </a:lnTo>
                        <a:lnTo>
                          <a:pt x="25601" y="15477"/>
                        </a:lnTo>
                        <a:cubicBezTo>
                          <a:pt x="22215" y="16152"/>
                          <a:pt x="24987" y="22566"/>
                          <a:pt x="28988" y="22285"/>
                        </a:cubicBezTo>
                        <a:cubicBezTo>
                          <a:pt x="32076" y="22101"/>
                          <a:pt x="34111" y="20249"/>
                          <a:pt x="35340" y="17573"/>
                        </a:cubicBezTo>
                        <a:cubicBezTo>
                          <a:pt x="35638" y="16841"/>
                          <a:pt x="35844" y="16075"/>
                          <a:pt x="35954" y="15292"/>
                        </a:cubicBezTo>
                        <a:cubicBezTo>
                          <a:pt x="34421" y="14773"/>
                          <a:pt x="33599" y="13110"/>
                          <a:pt x="34119" y="11577"/>
                        </a:cubicBezTo>
                        <a:cubicBezTo>
                          <a:pt x="34506" y="10433"/>
                          <a:pt x="35555" y="9644"/>
                          <a:pt x="36761" y="9589"/>
                        </a:cubicBezTo>
                        <a:cubicBezTo>
                          <a:pt x="38360" y="9547"/>
                          <a:pt x="39690" y="10808"/>
                          <a:pt x="39733" y="12406"/>
                        </a:cubicBezTo>
                        <a:cubicBezTo>
                          <a:pt x="39762" y="13464"/>
                          <a:pt x="39211" y="14453"/>
                          <a:pt x="38296" y="14985"/>
                        </a:cubicBezTo>
                        <a:lnTo>
                          <a:pt x="37928" y="15231"/>
                        </a:lnTo>
                        <a:cubicBezTo>
                          <a:pt x="38066" y="15517"/>
                          <a:pt x="38189" y="15810"/>
                          <a:pt x="38296" y="16108"/>
                        </a:cubicBezTo>
                        <a:cubicBezTo>
                          <a:pt x="39174" y="18328"/>
                          <a:pt x="41227" y="20670"/>
                          <a:pt x="43754" y="20732"/>
                        </a:cubicBezTo>
                        <a:cubicBezTo>
                          <a:pt x="50351" y="20890"/>
                          <a:pt x="50106" y="11177"/>
                          <a:pt x="43912" y="10932"/>
                        </a:cubicBezTo>
                        <a:cubicBezTo>
                          <a:pt x="44423" y="9070"/>
                          <a:pt x="46169" y="7821"/>
                          <a:pt x="48096" y="7940"/>
                        </a:cubicBezTo>
                        <a:lnTo>
                          <a:pt x="48597" y="8001"/>
                        </a:lnTo>
                        <a:cubicBezTo>
                          <a:pt x="48597" y="8001"/>
                          <a:pt x="49799" y="3615"/>
                          <a:pt x="50904" y="2299"/>
                        </a:cubicBezTo>
                        <a:cubicBezTo>
                          <a:pt x="51835" y="4106"/>
                          <a:pt x="52539" y="6021"/>
                          <a:pt x="53001" y="8001"/>
                        </a:cubicBezTo>
                        <a:lnTo>
                          <a:pt x="53492" y="7940"/>
                        </a:lnTo>
                        <a:cubicBezTo>
                          <a:pt x="55463" y="7815"/>
                          <a:pt x="57236" y="9132"/>
                          <a:pt x="57686" y="11055"/>
                        </a:cubicBezTo>
                        <a:cubicBezTo>
                          <a:pt x="51544" y="11335"/>
                          <a:pt x="51281" y="21013"/>
                          <a:pt x="57870" y="20855"/>
                        </a:cubicBezTo>
                        <a:cubicBezTo>
                          <a:pt x="60371" y="20793"/>
                          <a:pt x="62468" y="18451"/>
                          <a:pt x="63301" y="16231"/>
                        </a:cubicBezTo>
                        <a:lnTo>
                          <a:pt x="63696" y="15354"/>
                        </a:lnTo>
                        <a:lnTo>
                          <a:pt x="63327" y="15108"/>
                        </a:lnTo>
                        <a:cubicBezTo>
                          <a:pt x="61966" y="14233"/>
                          <a:pt x="61571" y="12421"/>
                          <a:pt x="62446" y="11059"/>
                        </a:cubicBezTo>
                        <a:cubicBezTo>
                          <a:pt x="62976" y="10231"/>
                          <a:pt x="63888" y="9726"/>
                          <a:pt x="64871" y="9712"/>
                        </a:cubicBezTo>
                        <a:cubicBezTo>
                          <a:pt x="66480" y="9733"/>
                          <a:pt x="67767" y="11054"/>
                          <a:pt x="67747" y="12663"/>
                        </a:cubicBezTo>
                        <a:cubicBezTo>
                          <a:pt x="67730" y="13935"/>
                          <a:pt x="66889" y="15050"/>
                          <a:pt x="65670" y="15415"/>
                        </a:cubicBezTo>
                        <a:cubicBezTo>
                          <a:pt x="65784" y="16197"/>
                          <a:pt x="65990" y="16963"/>
                          <a:pt x="66284" y="17696"/>
                        </a:cubicBezTo>
                        <a:cubicBezTo>
                          <a:pt x="67521" y="20407"/>
                          <a:pt x="69557" y="22223"/>
                          <a:pt x="72636" y="22408"/>
                        </a:cubicBezTo>
                        <a:cubicBezTo>
                          <a:pt x="76646" y="22653"/>
                          <a:pt x="79383" y="16266"/>
                          <a:pt x="76023" y="15626"/>
                        </a:cubicBezTo>
                        <a:cubicBezTo>
                          <a:pt x="75759" y="15567"/>
                          <a:pt x="75493" y="15526"/>
                          <a:pt x="75224" y="15503"/>
                        </a:cubicBezTo>
                        <a:lnTo>
                          <a:pt x="74917" y="15503"/>
                        </a:lnTo>
                        <a:cubicBezTo>
                          <a:pt x="74917" y="13222"/>
                          <a:pt x="78032" y="13502"/>
                          <a:pt x="79357" y="14275"/>
                        </a:cubicBezTo>
                        <a:cubicBezTo>
                          <a:pt x="80278" y="14862"/>
                          <a:pt x="80401" y="16740"/>
                          <a:pt x="80436" y="16907"/>
                        </a:cubicBezTo>
                        <a:lnTo>
                          <a:pt x="80497" y="17530"/>
                        </a:lnTo>
                        <a:lnTo>
                          <a:pt x="80988" y="17591"/>
                        </a:lnTo>
                        <a:lnTo>
                          <a:pt x="82217" y="17591"/>
                        </a:lnTo>
                        <a:cubicBezTo>
                          <a:pt x="83090" y="17580"/>
                          <a:pt x="83959" y="17465"/>
                          <a:pt x="84805" y="17249"/>
                        </a:cubicBezTo>
                        <a:cubicBezTo>
                          <a:pt x="81199" y="19960"/>
                          <a:pt x="77470" y="22706"/>
                          <a:pt x="74794" y="26400"/>
                        </a:cubicBezTo>
                        <a:lnTo>
                          <a:pt x="74672" y="26768"/>
                        </a:lnTo>
                        <a:lnTo>
                          <a:pt x="74514" y="27909"/>
                        </a:lnTo>
                        <a:cubicBezTo>
                          <a:pt x="67084" y="24522"/>
                          <a:pt x="58988" y="22849"/>
                          <a:pt x="50825" y="23013"/>
                        </a:cubicBezTo>
                        <a:cubicBezTo>
                          <a:pt x="41578" y="23013"/>
                          <a:pt x="33199" y="24864"/>
                          <a:pt x="27137" y="27944"/>
                        </a:cubicBezTo>
                        <a:close/>
                        <a:moveTo>
                          <a:pt x="52553" y="24706"/>
                        </a:moveTo>
                        <a:lnTo>
                          <a:pt x="52220" y="24426"/>
                        </a:lnTo>
                        <a:cubicBezTo>
                          <a:pt x="55089" y="24474"/>
                          <a:pt x="57951" y="24733"/>
                          <a:pt x="60783" y="25198"/>
                        </a:cubicBezTo>
                        <a:lnTo>
                          <a:pt x="60564" y="25320"/>
                        </a:lnTo>
                        <a:cubicBezTo>
                          <a:pt x="59878" y="25741"/>
                          <a:pt x="59649" y="26630"/>
                          <a:pt x="60046" y="27330"/>
                        </a:cubicBezTo>
                        <a:lnTo>
                          <a:pt x="60783" y="28619"/>
                        </a:lnTo>
                        <a:cubicBezTo>
                          <a:pt x="57843" y="28087"/>
                          <a:pt x="54865" y="27793"/>
                          <a:pt x="51878" y="27742"/>
                        </a:cubicBezTo>
                        <a:lnTo>
                          <a:pt x="52711" y="26724"/>
                        </a:lnTo>
                        <a:cubicBezTo>
                          <a:pt x="53224" y="26102"/>
                          <a:pt x="53142" y="25184"/>
                          <a:pt x="52527" y="24662"/>
                        </a:cubicBezTo>
                        <a:close/>
                        <a:moveTo>
                          <a:pt x="41367" y="25417"/>
                        </a:moveTo>
                        <a:lnTo>
                          <a:pt x="40937" y="25171"/>
                        </a:lnTo>
                        <a:cubicBezTo>
                          <a:pt x="43554" y="24788"/>
                          <a:pt x="46190" y="24551"/>
                          <a:pt x="48833" y="24461"/>
                        </a:cubicBezTo>
                        <a:lnTo>
                          <a:pt x="48333" y="25075"/>
                        </a:lnTo>
                        <a:cubicBezTo>
                          <a:pt x="47814" y="25670"/>
                          <a:pt x="47875" y="26573"/>
                          <a:pt x="48470" y="27093"/>
                        </a:cubicBezTo>
                        <a:cubicBezTo>
                          <a:pt x="48477" y="27098"/>
                          <a:pt x="48484" y="27104"/>
                          <a:pt x="48491" y="27110"/>
                        </a:cubicBezTo>
                        <a:lnTo>
                          <a:pt x="49290" y="27786"/>
                        </a:lnTo>
                        <a:cubicBezTo>
                          <a:pt x="46602" y="27889"/>
                          <a:pt x="43926" y="28182"/>
                          <a:pt x="41279" y="28663"/>
                        </a:cubicBezTo>
                        <a:lnTo>
                          <a:pt x="41929" y="27461"/>
                        </a:lnTo>
                        <a:cubicBezTo>
                          <a:pt x="42339" y="26753"/>
                          <a:pt x="42098" y="25846"/>
                          <a:pt x="41390" y="25435"/>
                        </a:cubicBezTo>
                        <a:cubicBezTo>
                          <a:pt x="41379" y="25429"/>
                          <a:pt x="41369" y="25423"/>
                          <a:pt x="41358" y="25417"/>
                        </a:cubicBezTo>
                        <a:close/>
                        <a:moveTo>
                          <a:pt x="27803" y="29146"/>
                        </a:moveTo>
                        <a:cubicBezTo>
                          <a:pt x="30945" y="27631"/>
                          <a:pt x="34260" y="26502"/>
                          <a:pt x="37674" y="25785"/>
                        </a:cubicBezTo>
                        <a:lnTo>
                          <a:pt x="37235" y="26496"/>
                        </a:lnTo>
                        <a:cubicBezTo>
                          <a:pt x="36845" y="27204"/>
                          <a:pt x="37095" y="28094"/>
                          <a:pt x="37796" y="28496"/>
                        </a:cubicBezTo>
                        <a:lnTo>
                          <a:pt x="38814" y="29111"/>
                        </a:lnTo>
                        <a:cubicBezTo>
                          <a:pt x="35539" y="29803"/>
                          <a:pt x="32345" y="30839"/>
                          <a:pt x="29286" y="32199"/>
                        </a:cubicBezTo>
                        <a:lnTo>
                          <a:pt x="29532" y="31734"/>
                        </a:lnTo>
                        <a:cubicBezTo>
                          <a:pt x="29916" y="31016"/>
                          <a:pt x="29646" y="30123"/>
                          <a:pt x="28927" y="29739"/>
                        </a:cubicBezTo>
                        <a:cubicBezTo>
                          <a:pt x="28925" y="29737"/>
                          <a:pt x="28921" y="29735"/>
                          <a:pt x="28918" y="29734"/>
                        </a:cubicBezTo>
                        <a:lnTo>
                          <a:pt x="28918" y="29734"/>
                        </a:lnTo>
                        <a:close/>
                        <a:moveTo>
                          <a:pt x="40446" y="39674"/>
                        </a:moveTo>
                        <a:cubicBezTo>
                          <a:pt x="35234" y="38472"/>
                          <a:pt x="31102" y="36437"/>
                          <a:pt x="28821" y="33971"/>
                        </a:cubicBezTo>
                        <a:lnTo>
                          <a:pt x="30207" y="33357"/>
                        </a:lnTo>
                        <a:cubicBezTo>
                          <a:pt x="33842" y="35718"/>
                          <a:pt x="37941" y="37274"/>
                          <a:pt x="42227" y="37919"/>
                        </a:cubicBezTo>
                        <a:close/>
                        <a:moveTo>
                          <a:pt x="56317" y="122724"/>
                        </a:moveTo>
                        <a:lnTo>
                          <a:pt x="50799" y="128243"/>
                        </a:lnTo>
                        <a:lnTo>
                          <a:pt x="45315" y="122724"/>
                        </a:lnTo>
                        <a:lnTo>
                          <a:pt x="45315" y="37963"/>
                        </a:lnTo>
                        <a:lnTo>
                          <a:pt x="50799" y="32409"/>
                        </a:lnTo>
                        <a:lnTo>
                          <a:pt x="56317" y="37963"/>
                        </a:lnTo>
                        <a:close/>
                        <a:moveTo>
                          <a:pt x="50799" y="29286"/>
                        </a:moveTo>
                        <a:lnTo>
                          <a:pt x="43490" y="36621"/>
                        </a:lnTo>
                        <a:cubicBezTo>
                          <a:pt x="39391" y="36071"/>
                          <a:pt x="35436" y="34730"/>
                          <a:pt x="31848" y="32673"/>
                        </a:cubicBezTo>
                        <a:cubicBezTo>
                          <a:pt x="44161" y="28028"/>
                          <a:pt x="57744" y="28028"/>
                          <a:pt x="70057" y="32673"/>
                        </a:cubicBezTo>
                        <a:cubicBezTo>
                          <a:pt x="66384" y="34794"/>
                          <a:pt x="62330" y="36171"/>
                          <a:pt x="58125" y="36726"/>
                        </a:cubicBezTo>
                        <a:close/>
                        <a:moveTo>
                          <a:pt x="59441" y="37989"/>
                        </a:moveTo>
                        <a:cubicBezTo>
                          <a:pt x="63815" y="37352"/>
                          <a:pt x="68003" y="35787"/>
                          <a:pt x="71724" y="33401"/>
                        </a:cubicBezTo>
                        <a:lnTo>
                          <a:pt x="72864" y="33919"/>
                        </a:lnTo>
                        <a:cubicBezTo>
                          <a:pt x="70583" y="36384"/>
                          <a:pt x="66416" y="38481"/>
                          <a:pt x="61151" y="39683"/>
                        </a:cubicBezTo>
                        <a:close/>
                        <a:moveTo>
                          <a:pt x="77260" y="101782"/>
                        </a:moveTo>
                        <a:lnTo>
                          <a:pt x="67153" y="111924"/>
                        </a:lnTo>
                        <a:lnTo>
                          <a:pt x="67153" y="48807"/>
                        </a:lnTo>
                        <a:lnTo>
                          <a:pt x="77260" y="58976"/>
                        </a:lnTo>
                        <a:close/>
                        <a:moveTo>
                          <a:pt x="88042" y="69794"/>
                        </a:moveTo>
                        <a:lnTo>
                          <a:pt x="98571" y="80366"/>
                        </a:lnTo>
                        <a:lnTo>
                          <a:pt x="88095" y="908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7" name="Freeform 156">
                    <a:extLst>
                      <a:ext uri="{FF2B5EF4-FFF2-40B4-BE49-F238E27FC236}">
                        <a16:creationId xmlns:a16="http://schemas.microsoft.com/office/drawing/2014/main" id="{9819C16C-23E3-FEF7-5E12-EF1D92C0EE25}"/>
                      </a:ext>
                    </a:extLst>
                  </p:cNvPr>
                  <p:cNvSpPr/>
                  <p:nvPr/>
                </p:nvSpPr>
                <p:spPr>
                  <a:xfrm>
                    <a:off x="1786950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id="{386FAD37-F784-1D03-65AE-CB361B926345}"/>
                      </a:ext>
                    </a:extLst>
                  </p:cNvPr>
                  <p:cNvSpPr/>
                  <p:nvPr/>
                </p:nvSpPr>
                <p:spPr>
                  <a:xfrm>
                    <a:off x="1778966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id="{8FB035E2-CFB1-9609-D781-6C7181AEF084}"/>
                      </a:ext>
                    </a:extLst>
                  </p:cNvPr>
                  <p:cNvSpPr/>
                  <p:nvPr/>
                </p:nvSpPr>
                <p:spPr>
                  <a:xfrm>
                    <a:off x="1782756" y="143397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29E5AD89-C24C-D939-9AB2-869F7C3C727B}"/>
                      </a:ext>
                    </a:extLst>
                  </p:cNvPr>
                  <p:cNvSpPr/>
                  <p:nvPr/>
                </p:nvSpPr>
                <p:spPr>
                  <a:xfrm>
                    <a:off x="1769412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74F3FB15-2448-7799-E47C-2DF6800C1627}"/>
                      </a:ext>
                    </a:extLst>
                  </p:cNvPr>
                  <p:cNvSpPr/>
                  <p:nvPr/>
                </p:nvSpPr>
                <p:spPr>
                  <a:xfrm>
                    <a:off x="1761428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04928F55-C470-D5B0-FB38-792CBF956186}"/>
                      </a:ext>
                    </a:extLst>
                  </p:cNvPr>
                  <p:cNvSpPr/>
                  <p:nvPr/>
                </p:nvSpPr>
                <p:spPr>
                  <a:xfrm>
                    <a:off x="1751601" y="1375456"/>
                    <a:ext cx="80988" cy="127251"/>
                  </a:xfrm>
                  <a:custGeom>
                    <a:avLst/>
                    <a:gdLst>
                      <a:gd name="connsiteX0" fmla="*/ 80988 w 80988"/>
                      <a:gd name="connsiteY0" fmla="*/ 11581 h 127251"/>
                      <a:gd name="connsiteX1" fmla="*/ 79444 w 80988"/>
                      <a:gd name="connsiteY1" fmla="*/ 11458 h 127251"/>
                      <a:gd name="connsiteX2" fmla="*/ 67161 w 80988"/>
                      <a:gd name="connsiteY2" fmla="*/ 16889 h 127251"/>
                      <a:gd name="connsiteX3" fmla="*/ 67907 w 80988"/>
                      <a:gd name="connsiteY3" fmla="*/ 19354 h 127251"/>
                      <a:gd name="connsiteX4" fmla="*/ 65775 w 80988"/>
                      <a:gd name="connsiteY4" fmla="*/ 15310 h 127251"/>
                      <a:gd name="connsiteX5" fmla="*/ 64757 w 80988"/>
                      <a:gd name="connsiteY5" fmla="*/ 10783 h 127251"/>
                      <a:gd name="connsiteX6" fmla="*/ 62353 w 80988"/>
                      <a:gd name="connsiteY6" fmla="*/ 11862 h 127251"/>
                      <a:gd name="connsiteX7" fmla="*/ 60230 w 80988"/>
                      <a:gd name="connsiteY7" fmla="*/ 9396 h 127251"/>
                      <a:gd name="connsiteX8" fmla="*/ 58537 w 80988"/>
                      <a:gd name="connsiteY8" fmla="*/ 4650 h 127251"/>
                      <a:gd name="connsiteX9" fmla="*/ 55457 w 80988"/>
                      <a:gd name="connsiteY9" fmla="*/ 8809 h 127251"/>
                      <a:gd name="connsiteX10" fmla="*/ 52185 w 80988"/>
                      <a:gd name="connsiteY10" fmla="*/ 12046 h 127251"/>
                      <a:gd name="connsiteX11" fmla="*/ 52185 w 80988"/>
                      <a:gd name="connsiteY11" fmla="*/ 12669 h 127251"/>
                      <a:gd name="connsiteX12" fmla="*/ 52773 w 80988"/>
                      <a:gd name="connsiteY12" fmla="*/ 12669 h 127251"/>
                      <a:gd name="connsiteX13" fmla="*/ 51018 w 80988"/>
                      <a:gd name="connsiteY13" fmla="*/ 12450 h 127251"/>
                      <a:gd name="connsiteX14" fmla="*/ 48035 w 80988"/>
                      <a:gd name="connsiteY14" fmla="*/ 8388 h 127251"/>
                      <a:gd name="connsiteX15" fmla="*/ 48357 w 80988"/>
                      <a:gd name="connsiteY15" fmla="*/ 12096 h 127251"/>
                      <a:gd name="connsiteX16" fmla="*/ 48737 w 80988"/>
                      <a:gd name="connsiteY16" fmla="*/ 12362 h 127251"/>
                      <a:gd name="connsiteX17" fmla="*/ 41648 w 80988"/>
                      <a:gd name="connsiteY17" fmla="*/ 13037 h 127251"/>
                      <a:gd name="connsiteX18" fmla="*/ 44982 w 80988"/>
                      <a:gd name="connsiteY18" fmla="*/ 13994 h 127251"/>
                      <a:gd name="connsiteX19" fmla="*/ 45508 w 80988"/>
                      <a:gd name="connsiteY19" fmla="*/ 13064 h 127251"/>
                      <a:gd name="connsiteX20" fmla="*/ 42604 w 80988"/>
                      <a:gd name="connsiteY20" fmla="*/ 5641 h 127251"/>
                      <a:gd name="connsiteX21" fmla="*/ 39972 w 80988"/>
                      <a:gd name="connsiteY21" fmla="*/ 0 h 127251"/>
                      <a:gd name="connsiteX22" fmla="*/ 37445 w 80988"/>
                      <a:gd name="connsiteY22" fmla="*/ 5361 h 127251"/>
                      <a:gd name="connsiteX23" fmla="*/ 33778 w 80988"/>
                      <a:gd name="connsiteY23" fmla="*/ 8537 h 127251"/>
                      <a:gd name="connsiteX24" fmla="*/ 33901 w 80988"/>
                      <a:gd name="connsiteY24" fmla="*/ 9458 h 127251"/>
                      <a:gd name="connsiteX25" fmla="*/ 35138 w 80988"/>
                      <a:gd name="connsiteY25" fmla="*/ 15134 h 127251"/>
                      <a:gd name="connsiteX26" fmla="*/ 35752 w 80988"/>
                      <a:gd name="connsiteY26" fmla="*/ 13195 h 127251"/>
                      <a:gd name="connsiteX27" fmla="*/ 38525 w 80988"/>
                      <a:gd name="connsiteY27" fmla="*/ 13257 h 127251"/>
                      <a:gd name="connsiteX28" fmla="*/ 31593 w 80988"/>
                      <a:gd name="connsiteY28" fmla="*/ 12379 h 127251"/>
                      <a:gd name="connsiteX29" fmla="*/ 28014 w 80988"/>
                      <a:gd name="connsiteY29" fmla="*/ 8870 h 127251"/>
                      <a:gd name="connsiteX30" fmla="*/ 27768 w 80988"/>
                      <a:gd name="connsiteY30" fmla="*/ 10844 h 127251"/>
                      <a:gd name="connsiteX31" fmla="*/ 24627 w 80988"/>
                      <a:gd name="connsiteY31" fmla="*/ 8774 h 127251"/>
                      <a:gd name="connsiteX32" fmla="*/ 21513 w 80988"/>
                      <a:gd name="connsiteY32" fmla="*/ 4773 h 127251"/>
                      <a:gd name="connsiteX33" fmla="*/ 19819 w 80988"/>
                      <a:gd name="connsiteY33" fmla="*/ 9607 h 127251"/>
                      <a:gd name="connsiteX34" fmla="*/ 18310 w 80988"/>
                      <a:gd name="connsiteY34" fmla="*/ 10484 h 127251"/>
                      <a:gd name="connsiteX35" fmla="*/ 17573 w 80988"/>
                      <a:gd name="connsiteY35" fmla="*/ 12423 h 127251"/>
                      <a:gd name="connsiteX36" fmla="*/ 15354 w 80988"/>
                      <a:gd name="connsiteY36" fmla="*/ 10827 h 127251"/>
                      <a:gd name="connsiteX37" fmla="*/ 12823 w 80988"/>
                      <a:gd name="connsiteY37" fmla="*/ 13242 h 127251"/>
                      <a:gd name="connsiteX38" fmla="*/ 14476 w 80988"/>
                      <a:gd name="connsiteY38" fmla="*/ 15634 h 127251"/>
                      <a:gd name="connsiteX39" fmla="*/ 13678 w 80988"/>
                      <a:gd name="connsiteY39" fmla="*/ 18775 h 127251"/>
                      <a:gd name="connsiteX40" fmla="*/ 11274 w 80988"/>
                      <a:gd name="connsiteY40" fmla="*/ 16398 h 127251"/>
                      <a:gd name="connsiteX41" fmla="*/ 12046 w 80988"/>
                      <a:gd name="connsiteY41" fmla="*/ 16959 h 127251"/>
                      <a:gd name="connsiteX42" fmla="*/ 13371 w 80988"/>
                      <a:gd name="connsiteY42" fmla="*/ 16459 h 127251"/>
                      <a:gd name="connsiteX43" fmla="*/ 13064 w 80988"/>
                      <a:gd name="connsiteY43" fmla="*/ 15845 h 127251"/>
                      <a:gd name="connsiteX44" fmla="*/ 12906 w 80988"/>
                      <a:gd name="connsiteY44" fmla="*/ 15354 h 127251"/>
                      <a:gd name="connsiteX45" fmla="*/ 12660 w 80988"/>
                      <a:gd name="connsiteY45" fmla="*/ 14766 h 127251"/>
                      <a:gd name="connsiteX46" fmla="*/ 640 w 80988"/>
                      <a:gd name="connsiteY46" fmla="*/ 11686 h 127251"/>
                      <a:gd name="connsiteX47" fmla="*/ 526 w 80988"/>
                      <a:gd name="connsiteY47" fmla="*/ 11686 h 127251"/>
                      <a:gd name="connsiteX48" fmla="*/ 526 w 80988"/>
                      <a:gd name="connsiteY48" fmla="*/ 11809 h 127251"/>
                      <a:gd name="connsiteX49" fmla="*/ 0 w 80988"/>
                      <a:gd name="connsiteY49" fmla="*/ 12643 h 127251"/>
                      <a:gd name="connsiteX50" fmla="*/ 7308 w 80988"/>
                      <a:gd name="connsiteY50" fmla="*/ 24233 h 127251"/>
                      <a:gd name="connsiteX51" fmla="*/ 7001 w 80988"/>
                      <a:gd name="connsiteY51" fmla="*/ 24320 h 127251"/>
                      <a:gd name="connsiteX52" fmla="*/ 6349 w 80988"/>
                      <a:gd name="connsiteY52" fmla="*/ 25519 h 127251"/>
                      <a:gd name="connsiteX53" fmla="*/ 7001 w 80988"/>
                      <a:gd name="connsiteY53" fmla="*/ 26171 h 127251"/>
                      <a:gd name="connsiteX54" fmla="*/ 6721 w 80988"/>
                      <a:gd name="connsiteY54" fmla="*/ 26382 h 127251"/>
                      <a:gd name="connsiteX55" fmla="*/ 5580 w 80988"/>
                      <a:gd name="connsiteY55" fmla="*/ 27523 h 127251"/>
                      <a:gd name="connsiteX56" fmla="*/ 5580 w 80988"/>
                      <a:gd name="connsiteY56" fmla="*/ 29777 h 127251"/>
                      <a:gd name="connsiteX57" fmla="*/ 6721 w 80988"/>
                      <a:gd name="connsiteY57" fmla="*/ 30944 h 127251"/>
                      <a:gd name="connsiteX58" fmla="*/ 7457 w 80988"/>
                      <a:gd name="connsiteY58" fmla="*/ 31374 h 127251"/>
                      <a:gd name="connsiteX59" fmla="*/ 6229 w 80988"/>
                      <a:gd name="connsiteY59" fmla="*/ 31751 h 127251"/>
                      <a:gd name="connsiteX60" fmla="*/ 4913 w 80988"/>
                      <a:gd name="connsiteY60" fmla="*/ 31751 h 127251"/>
                      <a:gd name="connsiteX61" fmla="*/ 4852 w 80988"/>
                      <a:gd name="connsiteY61" fmla="*/ 90087 h 127251"/>
                      <a:gd name="connsiteX62" fmla="*/ 11607 w 80988"/>
                      <a:gd name="connsiteY62" fmla="*/ 110433 h 127251"/>
                      <a:gd name="connsiteX63" fmla="*/ 29786 w 80988"/>
                      <a:gd name="connsiteY63" fmla="*/ 123926 h 127251"/>
                      <a:gd name="connsiteX64" fmla="*/ 39832 w 80988"/>
                      <a:gd name="connsiteY64" fmla="*/ 127251 h 127251"/>
                      <a:gd name="connsiteX65" fmla="*/ 62950 w 80988"/>
                      <a:gd name="connsiteY65" fmla="*/ 114714 h 127251"/>
                      <a:gd name="connsiteX66" fmla="*/ 72469 w 80988"/>
                      <a:gd name="connsiteY66" fmla="*/ 102870 h 127251"/>
                      <a:gd name="connsiteX67" fmla="*/ 72557 w 80988"/>
                      <a:gd name="connsiteY67" fmla="*/ 102712 h 127251"/>
                      <a:gd name="connsiteX68" fmla="*/ 73856 w 80988"/>
                      <a:gd name="connsiteY68" fmla="*/ 99325 h 127251"/>
                      <a:gd name="connsiteX69" fmla="*/ 74347 w 80988"/>
                      <a:gd name="connsiteY69" fmla="*/ 97106 h 127251"/>
                      <a:gd name="connsiteX70" fmla="*/ 74347 w 80988"/>
                      <a:gd name="connsiteY70" fmla="*/ 97106 h 127251"/>
                      <a:gd name="connsiteX71" fmla="*/ 74285 w 80988"/>
                      <a:gd name="connsiteY71" fmla="*/ 31681 h 127251"/>
                      <a:gd name="connsiteX72" fmla="*/ 73347 w 80988"/>
                      <a:gd name="connsiteY72" fmla="*/ 31681 h 127251"/>
                      <a:gd name="connsiteX73" fmla="*/ 72469 w 80988"/>
                      <a:gd name="connsiteY73" fmla="*/ 31278 h 127251"/>
                      <a:gd name="connsiteX74" fmla="*/ 73233 w 80988"/>
                      <a:gd name="connsiteY74" fmla="*/ 30848 h 127251"/>
                      <a:gd name="connsiteX75" fmla="*/ 74408 w 80988"/>
                      <a:gd name="connsiteY75" fmla="*/ 29707 h 127251"/>
                      <a:gd name="connsiteX76" fmla="*/ 74408 w 80988"/>
                      <a:gd name="connsiteY76" fmla="*/ 27452 h 127251"/>
                      <a:gd name="connsiteX77" fmla="*/ 73233 w 80988"/>
                      <a:gd name="connsiteY77" fmla="*/ 26286 h 127251"/>
                      <a:gd name="connsiteX78" fmla="*/ 72864 w 80988"/>
                      <a:gd name="connsiteY78" fmla="*/ 26005 h 127251"/>
                      <a:gd name="connsiteX79" fmla="*/ 73420 w 80988"/>
                      <a:gd name="connsiteY79" fmla="*/ 24745 h 127251"/>
                      <a:gd name="connsiteX80" fmla="*/ 72864 w 80988"/>
                      <a:gd name="connsiteY80" fmla="*/ 24189 h 127251"/>
                      <a:gd name="connsiteX81" fmla="*/ 80971 w 80988"/>
                      <a:gd name="connsiteY81" fmla="*/ 11581 h 127251"/>
                      <a:gd name="connsiteX82" fmla="*/ 61634 w 80988"/>
                      <a:gd name="connsiteY82" fmla="*/ 13959 h 127251"/>
                      <a:gd name="connsiteX83" fmla="*/ 63055 w 80988"/>
                      <a:gd name="connsiteY83" fmla="*/ 15345 h 127251"/>
                      <a:gd name="connsiteX84" fmla="*/ 60423 w 80988"/>
                      <a:gd name="connsiteY84" fmla="*/ 17503 h 127251"/>
                      <a:gd name="connsiteX85" fmla="*/ 60669 w 80988"/>
                      <a:gd name="connsiteY85" fmla="*/ 13678 h 127251"/>
                      <a:gd name="connsiteX86" fmla="*/ 60669 w 80988"/>
                      <a:gd name="connsiteY86" fmla="*/ 13739 h 127251"/>
                      <a:gd name="connsiteX87" fmla="*/ 61037 w 80988"/>
                      <a:gd name="connsiteY87" fmla="*/ 13836 h 127251"/>
                      <a:gd name="connsiteX88" fmla="*/ 48965 w 80988"/>
                      <a:gd name="connsiteY88" fmla="*/ 9028 h 127251"/>
                      <a:gd name="connsiteX89" fmla="*/ 49842 w 80988"/>
                      <a:gd name="connsiteY89" fmla="*/ 11660 h 127251"/>
                      <a:gd name="connsiteX90" fmla="*/ 48965 w 80988"/>
                      <a:gd name="connsiteY90" fmla="*/ 9028 h 127251"/>
                      <a:gd name="connsiteX91" fmla="*/ 28935 w 80988"/>
                      <a:gd name="connsiteY91" fmla="*/ 9423 h 127251"/>
                      <a:gd name="connsiteX92" fmla="*/ 30234 w 80988"/>
                      <a:gd name="connsiteY92" fmla="*/ 11520 h 127251"/>
                      <a:gd name="connsiteX93" fmla="*/ 28970 w 80988"/>
                      <a:gd name="connsiteY93" fmla="*/ 9423 h 127251"/>
                      <a:gd name="connsiteX94" fmla="*/ 27461 w 80988"/>
                      <a:gd name="connsiteY94" fmla="*/ 12669 h 127251"/>
                      <a:gd name="connsiteX95" fmla="*/ 28102 w 80988"/>
                      <a:gd name="connsiteY95" fmla="*/ 12669 h 127251"/>
                      <a:gd name="connsiteX96" fmla="*/ 28040 w 80988"/>
                      <a:gd name="connsiteY96" fmla="*/ 12055 h 127251"/>
                      <a:gd name="connsiteX97" fmla="*/ 27830 w 80988"/>
                      <a:gd name="connsiteY97" fmla="*/ 11037 h 127251"/>
                      <a:gd name="connsiteX98" fmla="*/ 29058 w 80988"/>
                      <a:gd name="connsiteY98" fmla="*/ 12274 h 127251"/>
                      <a:gd name="connsiteX99" fmla="*/ 25364 w 80988"/>
                      <a:gd name="connsiteY99" fmla="*/ 15784 h 127251"/>
                      <a:gd name="connsiteX100" fmla="*/ 27461 w 80988"/>
                      <a:gd name="connsiteY100" fmla="*/ 12669 h 127251"/>
                      <a:gd name="connsiteX101" fmla="*/ 17380 w 80988"/>
                      <a:gd name="connsiteY101" fmla="*/ 14617 h 127251"/>
                      <a:gd name="connsiteX102" fmla="*/ 21513 w 80988"/>
                      <a:gd name="connsiteY102" fmla="*/ 15494 h 127251"/>
                      <a:gd name="connsiteX103" fmla="*/ 17038 w 80988"/>
                      <a:gd name="connsiteY103" fmla="*/ 15064 h 127251"/>
                      <a:gd name="connsiteX104" fmla="*/ 17380 w 80988"/>
                      <a:gd name="connsiteY104" fmla="*/ 14599 h 127251"/>
                      <a:gd name="connsiteX105" fmla="*/ 7642 w 80988"/>
                      <a:gd name="connsiteY105" fmla="*/ 98720 h 127251"/>
                      <a:gd name="connsiteX106" fmla="*/ 6764 w 80988"/>
                      <a:gd name="connsiteY106" fmla="*/ 89718 h 127251"/>
                      <a:gd name="connsiteX107" fmla="*/ 6764 w 80988"/>
                      <a:gd name="connsiteY107" fmla="*/ 75681 h 127251"/>
                      <a:gd name="connsiteX108" fmla="*/ 7642 w 80988"/>
                      <a:gd name="connsiteY108" fmla="*/ 75681 h 127251"/>
                      <a:gd name="connsiteX109" fmla="*/ 11397 w 80988"/>
                      <a:gd name="connsiteY109" fmla="*/ 106730 h 127251"/>
                      <a:gd name="connsiteX110" fmla="*/ 9642 w 80988"/>
                      <a:gd name="connsiteY110" fmla="*/ 103958 h 127251"/>
                      <a:gd name="connsiteX111" fmla="*/ 9642 w 80988"/>
                      <a:gd name="connsiteY111" fmla="*/ 75716 h 127251"/>
                      <a:gd name="connsiteX112" fmla="*/ 11397 w 80988"/>
                      <a:gd name="connsiteY112" fmla="*/ 75716 h 127251"/>
                      <a:gd name="connsiteX113" fmla="*/ 15196 w 80988"/>
                      <a:gd name="connsiteY113" fmla="*/ 111117 h 127251"/>
                      <a:gd name="connsiteX114" fmla="*/ 13441 w 80988"/>
                      <a:gd name="connsiteY114" fmla="*/ 109266 h 127251"/>
                      <a:gd name="connsiteX115" fmla="*/ 13441 w 80988"/>
                      <a:gd name="connsiteY115" fmla="*/ 75628 h 127251"/>
                      <a:gd name="connsiteX116" fmla="*/ 15196 w 80988"/>
                      <a:gd name="connsiteY116" fmla="*/ 75628 h 127251"/>
                      <a:gd name="connsiteX117" fmla="*/ 19047 w 80988"/>
                      <a:gd name="connsiteY117" fmla="*/ 114539 h 127251"/>
                      <a:gd name="connsiteX118" fmla="*/ 17196 w 80988"/>
                      <a:gd name="connsiteY118" fmla="*/ 112977 h 127251"/>
                      <a:gd name="connsiteX119" fmla="*/ 17196 w 80988"/>
                      <a:gd name="connsiteY119" fmla="*/ 75689 h 127251"/>
                      <a:gd name="connsiteX120" fmla="*/ 19047 w 80988"/>
                      <a:gd name="connsiteY120" fmla="*/ 75689 h 127251"/>
                      <a:gd name="connsiteX121" fmla="*/ 22618 w 80988"/>
                      <a:gd name="connsiteY121" fmla="*/ 117276 h 127251"/>
                      <a:gd name="connsiteX122" fmla="*/ 21074 w 80988"/>
                      <a:gd name="connsiteY122" fmla="*/ 116135 h 127251"/>
                      <a:gd name="connsiteX123" fmla="*/ 21074 w 80988"/>
                      <a:gd name="connsiteY123" fmla="*/ 75654 h 127251"/>
                      <a:gd name="connsiteX124" fmla="*/ 22530 w 80988"/>
                      <a:gd name="connsiteY124" fmla="*/ 75654 h 127251"/>
                      <a:gd name="connsiteX125" fmla="*/ 22618 w 80988"/>
                      <a:gd name="connsiteY125" fmla="*/ 75935 h 127251"/>
                      <a:gd name="connsiteX126" fmla="*/ 22899 w 80988"/>
                      <a:gd name="connsiteY126" fmla="*/ 74838 h 127251"/>
                      <a:gd name="connsiteX127" fmla="*/ 6808 w 80988"/>
                      <a:gd name="connsiteY127" fmla="*/ 74838 h 127251"/>
                      <a:gd name="connsiteX128" fmla="*/ 6808 w 80988"/>
                      <a:gd name="connsiteY128" fmla="*/ 53905 h 127251"/>
                      <a:gd name="connsiteX129" fmla="*/ 22899 w 80988"/>
                      <a:gd name="connsiteY129" fmla="*/ 53905 h 127251"/>
                      <a:gd name="connsiteX130" fmla="*/ 22899 w 80988"/>
                      <a:gd name="connsiteY130" fmla="*/ 33585 h 127251"/>
                      <a:gd name="connsiteX131" fmla="*/ 39727 w 80988"/>
                      <a:gd name="connsiteY131" fmla="*/ 33585 h 127251"/>
                      <a:gd name="connsiteX132" fmla="*/ 39727 w 80988"/>
                      <a:gd name="connsiteY132" fmla="*/ 53957 h 127251"/>
                      <a:gd name="connsiteX133" fmla="*/ 22899 w 80988"/>
                      <a:gd name="connsiteY133" fmla="*/ 53957 h 127251"/>
                      <a:gd name="connsiteX134" fmla="*/ 36796 w 80988"/>
                      <a:gd name="connsiteY134" fmla="*/ 25101 h 127251"/>
                      <a:gd name="connsiteX135" fmla="*/ 37963 w 80988"/>
                      <a:gd name="connsiteY135" fmla="*/ 26268 h 127251"/>
                      <a:gd name="connsiteX136" fmla="*/ 38121 w 80988"/>
                      <a:gd name="connsiteY136" fmla="*/ 26391 h 127251"/>
                      <a:gd name="connsiteX137" fmla="*/ 25513 w 80988"/>
                      <a:gd name="connsiteY137" fmla="*/ 27382 h 127251"/>
                      <a:gd name="connsiteX138" fmla="*/ 26593 w 80988"/>
                      <a:gd name="connsiteY138" fmla="*/ 26303 h 127251"/>
                      <a:gd name="connsiteX139" fmla="*/ 26593 w 80988"/>
                      <a:gd name="connsiteY139" fmla="*/ 24048 h 127251"/>
                      <a:gd name="connsiteX140" fmla="*/ 25426 w 80988"/>
                      <a:gd name="connsiteY140" fmla="*/ 22881 h 127251"/>
                      <a:gd name="connsiteX141" fmla="*/ 24548 w 80988"/>
                      <a:gd name="connsiteY141" fmla="*/ 22451 h 127251"/>
                      <a:gd name="connsiteX142" fmla="*/ 38700 w 80988"/>
                      <a:gd name="connsiteY142" fmla="*/ 21276 h 127251"/>
                      <a:gd name="connsiteX143" fmla="*/ 37954 w 80988"/>
                      <a:gd name="connsiteY143" fmla="*/ 21715 h 127251"/>
                      <a:gd name="connsiteX144" fmla="*/ 36787 w 80988"/>
                      <a:gd name="connsiteY144" fmla="*/ 22846 h 127251"/>
                      <a:gd name="connsiteX145" fmla="*/ 36796 w 80988"/>
                      <a:gd name="connsiteY145" fmla="*/ 25084 h 127251"/>
                      <a:gd name="connsiteX146" fmla="*/ 39165 w 80988"/>
                      <a:gd name="connsiteY146" fmla="*/ 28303 h 127251"/>
                      <a:gd name="connsiteX147" fmla="*/ 56028 w 80988"/>
                      <a:gd name="connsiteY147" fmla="*/ 29137 h 127251"/>
                      <a:gd name="connsiteX148" fmla="*/ 67890 w 80988"/>
                      <a:gd name="connsiteY148" fmla="*/ 31725 h 127251"/>
                      <a:gd name="connsiteX149" fmla="*/ 13345 w 80988"/>
                      <a:gd name="connsiteY149" fmla="*/ 31725 h 127251"/>
                      <a:gd name="connsiteX150" fmla="*/ 39130 w 80988"/>
                      <a:gd name="connsiteY150" fmla="*/ 28321 h 127251"/>
                      <a:gd name="connsiteX151" fmla="*/ 54484 w 80988"/>
                      <a:gd name="connsiteY151" fmla="*/ 26180 h 127251"/>
                      <a:gd name="connsiteX152" fmla="*/ 55414 w 80988"/>
                      <a:gd name="connsiteY152" fmla="*/ 27101 h 127251"/>
                      <a:gd name="connsiteX153" fmla="*/ 40060 w 80988"/>
                      <a:gd name="connsiteY153" fmla="*/ 26426 h 127251"/>
                      <a:gd name="connsiteX154" fmla="*/ 40218 w 80988"/>
                      <a:gd name="connsiteY154" fmla="*/ 26268 h 127251"/>
                      <a:gd name="connsiteX155" fmla="*/ 41358 w 80988"/>
                      <a:gd name="connsiteY155" fmla="*/ 25127 h 127251"/>
                      <a:gd name="connsiteX156" fmla="*/ 41358 w 80988"/>
                      <a:gd name="connsiteY156" fmla="*/ 22881 h 127251"/>
                      <a:gd name="connsiteX157" fmla="*/ 40218 w 80988"/>
                      <a:gd name="connsiteY157" fmla="*/ 21715 h 127251"/>
                      <a:gd name="connsiteX158" fmla="*/ 39419 w 80988"/>
                      <a:gd name="connsiteY158" fmla="*/ 21276 h 127251"/>
                      <a:gd name="connsiteX159" fmla="*/ 40955 w 80988"/>
                      <a:gd name="connsiteY159" fmla="*/ 21276 h 127251"/>
                      <a:gd name="connsiteX160" fmla="*/ 56677 w 80988"/>
                      <a:gd name="connsiteY160" fmla="*/ 22320 h 127251"/>
                      <a:gd name="connsiteX161" fmla="*/ 55694 w 80988"/>
                      <a:gd name="connsiteY161" fmla="*/ 22776 h 127251"/>
                      <a:gd name="connsiteX162" fmla="*/ 54519 w 80988"/>
                      <a:gd name="connsiteY162" fmla="*/ 23952 h 127251"/>
                      <a:gd name="connsiteX163" fmla="*/ 54502 w 80988"/>
                      <a:gd name="connsiteY163" fmla="*/ 26111 h 127251"/>
                      <a:gd name="connsiteX164" fmla="*/ 54519 w 80988"/>
                      <a:gd name="connsiteY164" fmla="*/ 26128 h 127251"/>
                      <a:gd name="connsiteX165" fmla="*/ 65179 w 80988"/>
                      <a:gd name="connsiteY165" fmla="*/ 54010 h 127251"/>
                      <a:gd name="connsiteX166" fmla="*/ 72469 w 80988"/>
                      <a:gd name="connsiteY166" fmla="*/ 35682 h 127251"/>
                      <a:gd name="connsiteX167" fmla="*/ 72469 w 80988"/>
                      <a:gd name="connsiteY167" fmla="*/ 72355 h 127251"/>
                      <a:gd name="connsiteX168" fmla="*/ 72513 w 80988"/>
                      <a:gd name="connsiteY168" fmla="*/ 73794 h 127251"/>
                      <a:gd name="connsiteX169" fmla="*/ 72513 w 80988"/>
                      <a:gd name="connsiteY169" fmla="*/ 74838 h 127251"/>
                      <a:gd name="connsiteX170" fmla="*/ 71592 w 80988"/>
                      <a:gd name="connsiteY170" fmla="*/ 74838 h 127251"/>
                      <a:gd name="connsiteX171" fmla="*/ 71592 w 80988"/>
                      <a:gd name="connsiteY171" fmla="*/ 71452 h 127251"/>
                      <a:gd name="connsiteX172" fmla="*/ 69741 w 80988"/>
                      <a:gd name="connsiteY172" fmla="*/ 66828 h 127251"/>
                      <a:gd name="connsiteX173" fmla="*/ 69741 w 80988"/>
                      <a:gd name="connsiteY173" fmla="*/ 74838 h 127251"/>
                      <a:gd name="connsiteX174" fmla="*/ 67802 w 80988"/>
                      <a:gd name="connsiteY174" fmla="*/ 74838 h 127251"/>
                      <a:gd name="connsiteX175" fmla="*/ 67802 w 80988"/>
                      <a:gd name="connsiteY175" fmla="*/ 61941 h 127251"/>
                      <a:gd name="connsiteX176" fmla="*/ 56800 w 80988"/>
                      <a:gd name="connsiteY176" fmla="*/ 73513 h 127251"/>
                      <a:gd name="connsiteX177" fmla="*/ 56861 w 80988"/>
                      <a:gd name="connsiteY177" fmla="*/ 34533 h 127251"/>
                      <a:gd name="connsiteX178" fmla="*/ 64626 w 80988"/>
                      <a:gd name="connsiteY178" fmla="*/ 54010 h 127251"/>
                      <a:gd name="connsiteX179" fmla="*/ 62345 w 80988"/>
                      <a:gd name="connsiteY179" fmla="*/ 61099 h 127251"/>
                      <a:gd name="connsiteX180" fmla="*/ 62345 w 80988"/>
                      <a:gd name="connsiteY180" fmla="*/ 74838 h 127251"/>
                      <a:gd name="connsiteX181" fmla="*/ 60371 w 80988"/>
                      <a:gd name="connsiteY181" fmla="*/ 74838 h 127251"/>
                      <a:gd name="connsiteX182" fmla="*/ 60371 w 80988"/>
                      <a:gd name="connsiteY182" fmla="*/ 65951 h 127251"/>
                      <a:gd name="connsiteX183" fmla="*/ 58519 w 80988"/>
                      <a:gd name="connsiteY183" fmla="*/ 70574 h 127251"/>
                      <a:gd name="connsiteX184" fmla="*/ 58519 w 80988"/>
                      <a:gd name="connsiteY184" fmla="*/ 74821 h 127251"/>
                      <a:gd name="connsiteX185" fmla="*/ 56826 w 80988"/>
                      <a:gd name="connsiteY185" fmla="*/ 74821 h 127251"/>
                      <a:gd name="connsiteX186" fmla="*/ 57010 w 80988"/>
                      <a:gd name="connsiteY186" fmla="*/ 33585 h 127251"/>
                      <a:gd name="connsiteX187" fmla="*/ 58555 w 80988"/>
                      <a:gd name="connsiteY187" fmla="*/ 33585 h 127251"/>
                      <a:gd name="connsiteX188" fmla="*/ 58555 w 80988"/>
                      <a:gd name="connsiteY188" fmla="*/ 37375 h 127251"/>
                      <a:gd name="connsiteX189" fmla="*/ 60406 w 80988"/>
                      <a:gd name="connsiteY189" fmla="*/ 42034 h 127251"/>
                      <a:gd name="connsiteX190" fmla="*/ 60406 w 80988"/>
                      <a:gd name="connsiteY190" fmla="*/ 33585 h 127251"/>
                      <a:gd name="connsiteX191" fmla="*/ 62345 w 80988"/>
                      <a:gd name="connsiteY191" fmla="*/ 33585 h 127251"/>
                      <a:gd name="connsiteX192" fmla="*/ 62345 w 80988"/>
                      <a:gd name="connsiteY192" fmla="*/ 46886 h 127251"/>
                      <a:gd name="connsiteX193" fmla="*/ 64222 w 80988"/>
                      <a:gd name="connsiteY193" fmla="*/ 51615 h 127251"/>
                      <a:gd name="connsiteX194" fmla="*/ 64222 w 80988"/>
                      <a:gd name="connsiteY194" fmla="*/ 33585 h 127251"/>
                      <a:gd name="connsiteX195" fmla="*/ 65916 w 80988"/>
                      <a:gd name="connsiteY195" fmla="*/ 33585 h 127251"/>
                      <a:gd name="connsiteX196" fmla="*/ 65916 w 80988"/>
                      <a:gd name="connsiteY196" fmla="*/ 50755 h 127251"/>
                      <a:gd name="connsiteX197" fmla="*/ 64871 w 80988"/>
                      <a:gd name="connsiteY197" fmla="*/ 53282 h 127251"/>
                      <a:gd name="connsiteX198" fmla="*/ 64222 w 80988"/>
                      <a:gd name="connsiteY198" fmla="*/ 56361 h 127251"/>
                      <a:gd name="connsiteX199" fmla="*/ 64907 w 80988"/>
                      <a:gd name="connsiteY199" fmla="*/ 54703 h 127251"/>
                      <a:gd name="connsiteX200" fmla="*/ 65916 w 80988"/>
                      <a:gd name="connsiteY200" fmla="*/ 57256 h 127251"/>
                      <a:gd name="connsiteX201" fmla="*/ 65916 w 80988"/>
                      <a:gd name="connsiteY201" fmla="*/ 74803 h 127251"/>
                      <a:gd name="connsiteX202" fmla="*/ 64222 w 80988"/>
                      <a:gd name="connsiteY202" fmla="*/ 74803 h 127251"/>
                      <a:gd name="connsiteX203" fmla="*/ 67802 w 80988"/>
                      <a:gd name="connsiteY203" fmla="*/ 46008 h 127251"/>
                      <a:gd name="connsiteX204" fmla="*/ 67802 w 80988"/>
                      <a:gd name="connsiteY204" fmla="*/ 33550 h 127251"/>
                      <a:gd name="connsiteX205" fmla="*/ 69741 w 80988"/>
                      <a:gd name="connsiteY205" fmla="*/ 33550 h 127251"/>
                      <a:gd name="connsiteX206" fmla="*/ 69741 w 80988"/>
                      <a:gd name="connsiteY206" fmla="*/ 41139 h 127251"/>
                      <a:gd name="connsiteX207" fmla="*/ 71592 w 80988"/>
                      <a:gd name="connsiteY207" fmla="*/ 36515 h 127251"/>
                      <a:gd name="connsiteX208" fmla="*/ 71592 w 80988"/>
                      <a:gd name="connsiteY208" fmla="*/ 33585 h 127251"/>
                      <a:gd name="connsiteX209" fmla="*/ 72513 w 80988"/>
                      <a:gd name="connsiteY209" fmla="*/ 33585 h 127251"/>
                      <a:gd name="connsiteX210" fmla="*/ 72513 w 80988"/>
                      <a:gd name="connsiteY210" fmla="*/ 34331 h 127251"/>
                      <a:gd name="connsiteX211" fmla="*/ 71066 w 80988"/>
                      <a:gd name="connsiteY211" fmla="*/ 26312 h 127251"/>
                      <a:gd name="connsiteX212" fmla="*/ 69899 w 80988"/>
                      <a:gd name="connsiteY212" fmla="*/ 27426 h 127251"/>
                      <a:gd name="connsiteX213" fmla="*/ 69886 w 80988"/>
                      <a:gd name="connsiteY213" fmla="*/ 29660 h 127251"/>
                      <a:gd name="connsiteX214" fmla="*/ 69899 w 80988"/>
                      <a:gd name="connsiteY214" fmla="*/ 29672 h 127251"/>
                      <a:gd name="connsiteX215" fmla="*/ 70820 w 80988"/>
                      <a:gd name="connsiteY215" fmla="*/ 30602 h 127251"/>
                      <a:gd name="connsiteX216" fmla="*/ 57660 w 80988"/>
                      <a:gd name="connsiteY216" fmla="*/ 27426 h 127251"/>
                      <a:gd name="connsiteX217" fmla="*/ 57809 w 80988"/>
                      <a:gd name="connsiteY217" fmla="*/ 27268 h 127251"/>
                      <a:gd name="connsiteX218" fmla="*/ 58984 w 80988"/>
                      <a:gd name="connsiteY218" fmla="*/ 26101 h 127251"/>
                      <a:gd name="connsiteX219" fmla="*/ 58984 w 80988"/>
                      <a:gd name="connsiteY219" fmla="*/ 23846 h 127251"/>
                      <a:gd name="connsiteX220" fmla="*/ 57809 w 80988"/>
                      <a:gd name="connsiteY220" fmla="*/ 22680 h 127251"/>
                      <a:gd name="connsiteX221" fmla="*/ 57282 w 80988"/>
                      <a:gd name="connsiteY221" fmla="*/ 22337 h 127251"/>
                      <a:gd name="connsiteX222" fmla="*/ 71829 w 80988"/>
                      <a:gd name="connsiteY222" fmla="*/ 25847 h 127251"/>
                      <a:gd name="connsiteX223" fmla="*/ 71004 w 80988"/>
                      <a:gd name="connsiteY223" fmla="*/ 26277 h 127251"/>
                      <a:gd name="connsiteX224" fmla="*/ 48105 w 80988"/>
                      <a:gd name="connsiteY224" fmla="*/ 86595 h 127251"/>
                      <a:gd name="connsiteX225" fmla="*/ 46780 w 80988"/>
                      <a:gd name="connsiteY225" fmla="*/ 87209 h 127251"/>
                      <a:gd name="connsiteX226" fmla="*/ 46780 w 80988"/>
                      <a:gd name="connsiteY226" fmla="*/ 94886 h 127251"/>
                      <a:gd name="connsiteX227" fmla="*/ 41516 w 80988"/>
                      <a:gd name="connsiteY227" fmla="*/ 94886 h 127251"/>
                      <a:gd name="connsiteX228" fmla="*/ 41516 w 80988"/>
                      <a:gd name="connsiteY228" fmla="*/ 92850 h 127251"/>
                      <a:gd name="connsiteX229" fmla="*/ 42867 w 80988"/>
                      <a:gd name="connsiteY229" fmla="*/ 92850 h 127251"/>
                      <a:gd name="connsiteX230" fmla="*/ 42867 w 80988"/>
                      <a:gd name="connsiteY230" fmla="*/ 80497 h 127251"/>
                      <a:gd name="connsiteX231" fmla="*/ 44903 w 80988"/>
                      <a:gd name="connsiteY231" fmla="*/ 80497 h 127251"/>
                      <a:gd name="connsiteX232" fmla="*/ 44903 w 80988"/>
                      <a:gd name="connsiteY232" fmla="*/ 83515 h 127251"/>
                      <a:gd name="connsiteX233" fmla="*/ 45894 w 80988"/>
                      <a:gd name="connsiteY233" fmla="*/ 83515 h 127251"/>
                      <a:gd name="connsiteX234" fmla="*/ 45894 w 80988"/>
                      <a:gd name="connsiteY234" fmla="*/ 77163 h 127251"/>
                      <a:gd name="connsiteX235" fmla="*/ 49895 w 80988"/>
                      <a:gd name="connsiteY235" fmla="*/ 77163 h 127251"/>
                      <a:gd name="connsiteX236" fmla="*/ 49895 w 80988"/>
                      <a:gd name="connsiteY236" fmla="*/ 83515 h 127251"/>
                      <a:gd name="connsiteX237" fmla="*/ 51009 w 80988"/>
                      <a:gd name="connsiteY237" fmla="*/ 83515 h 127251"/>
                      <a:gd name="connsiteX238" fmla="*/ 51009 w 80988"/>
                      <a:gd name="connsiteY238" fmla="*/ 80497 h 127251"/>
                      <a:gd name="connsiteX239" fmla="*/ 52983 w 80988"/>
                      <a:gd name="connsiteY239" fmla="*/ 80497 h 127251"/>
                      <a:gd name="connsiteX240" fmla="*/ 52983 w 80988"/>
                      <a:gd name="connsiteY240" fmla="*/ 92824 h 127251"/>
                      <a:gd name="connsiteX241" fmla="*/ 54308 w 80988"/>
                      <a:gd name="connsiteY241" fmla="*/ 92824 h 127251"/>
                      <a:gd name="connsiteX242" fmla="*/ 54308 w 80988"/>
                      <a:gd name="connsiteY242" fmla="*/ 94886 h 127251"/>
                      <a:gd name="connsiteX243" fmla="*/ 49044 w 80988"/>
                      <a:gd name="connsiteY243" fmla="*/ 94886 h 127251"/>
                      <a:gd name="connsiteX244" fmla="*/ 49044 w 80988"/>
                      <a:gd name="connsiteY244" fmla="*/ 87244 h 127251"/>
                      <a:gd name="connsiteX245" fmla="*/ 48053 w 80988"/>
                      <a:gd name="connsiteY245" fmla="*/ 86621 h 127251"/>
                      <a:gd name="connsiteX246" fmla="*/ 43517 w 80988"/>
                      <a:gd name="connsiteY246" fmla="*/ 74794 h 127251"/>
                      <a:gd name="connsiteX247" fmla="*/ 43517 w 80988"/>
                      <a:gd name="connsiteY247" fmla="*/ 33559 h 127251"/>
                      <a:gd name="connsiteX248" fmla="*/ 45368 w 80988"/>
                      <a:gd name="connsiteY248" fmla="*/ 33559 h 127251"/>
                      <a:gd name="connsiteX249" fmla="*/ 45368 w 80988"/>
                      <a:gd name="connsiteY249" fmla="*/ 74794 h 127251"/>
                      <a:gd name="connsiteX250" fmla="*/ 47403 w 80988"/>
                      <a:gd name="connsiteY250" fmla="*/ 74794 h 127251"/>
                      <a:gd name="connsiteX251" fmla="*/ 47403 w 80988"/>
                      <a:gd name="connsiteY251" fmla="*/ 33559 h 127251"/>
                      <a:gd name="connsiteX252" fmla="*/ 49220 w 80988"/>
                      <a:gd name="connsiteY252" fmla="*/ 33559 h 127251"/>
                      <a:gd name="connsiteX253" fmla="*/ 49220 w 80988"/>
                      <a:gd name="connsiteY253" fmla="*/ 74794 h 127251"/>
                      <a:gd name="connsiteX254" fmla="*/ 51281 w 80988"/>
                      <a:gd name="connsiteY254" fmla="*/ 74794 h 127251"/>
                      <a:gd name="connsiteX255" fmla="*/ 51281 w 80988"/>
                      <a:gd name="connsiteY255" fmla="*/ 33559 h 127251"/>
                      <a:gd name="connsiteX256" fmla="*/ 53036 w 80988"/>
                      <a:gd name="connsiteY256" fmla="*/ 33559 h 127251"/>
                      <a:gd name="connsiteX257" fmla="*/ 53036 w 80988"/>
                      <a:gd name="connsiteY257" fmla="*/ 74794 h 127251"/>
                      <a:gd name="connsiteX258" fmla="*/ 41481 w 80988"/>
                      <a:gd name="connsiteY258" fmla="*/ 33559 h 127251"/>
                      <a:gd name="connsiteX259" fmla="*/ 41481 w 80988"/>
                      <a:gd name="connsiteY259" fmla="*/ 74794 h 127251"/>
                      <a:gd name="connsiteX260" fmla="*/ 40183 w 80988"/>
                      <a:gd name="connsiteY260" fmla="*/ 74794 h 127251"/>
                      <a:gd name="connsiteX261" fmla="*/ 40183 w 80988"/>
                      <a:gd name="connsiteY261" fmla="*/ 33559 h 127251"/>
                      <a:gd name="connsiteX262" fmla="*/ 22065 w 80988"/>
                      <a:gd name="connsiteY262" fmla="*/ 26259 h 127251"/>
                      <a:gd name="connsiteX263" fmla="*/ 23206 w 80988"/>
                      <a:gd name="connsiteY263" fmla="*/ 27426 h 127251"/>
                      <a:gd name="connsiteX264" fmla="*/ 23452 w 80988"/>
                      <a:gd name="connsiteY264" fmla="*/ 27645 h 127251"/>
                      <a:gd name="connsiteX265" fmla="*/ 9098 w 80988"/>
                      <a:gd name="connsiteY265" fmla="*/ 30821 h 127251"/>
                      <a:gd name="connsiteX266" fmla="*/ 10204 w 80988"/>
                      <a:gd name="connsiteY266" fmla="*/ 29707 h 127251"/>
                      <a:gd name="connsiteX267" fmla="*/ 10208 w 80988"/>
                      <a:gd name="connsiteY267" fmla="*/ 27536 h 127251"/>
                      <a:gd name="connsiteX268" fmla="*/ 10204 w 80988"/>
                      <a:gd name="connsiteY268" fmla="*/ 27531 h 127251"/>
                      <a:gd name="connsiteX269" fmla="*/ 10204 w 80988"/>
                      <a:gd name="connsiteY269" fmla="*/ 27487 h 127251"/>
                      <a:gd name="connsiteX270" fmla="*/ 9028 w 80988"/>
                      <a:gd name="connsiteY270" fmla="*/ 26321 h 127251"/>
                      <a:gd name="connsiteX271" fmla="*/ 8230 w 80988"/>
                      <a:gd name="connsiteY271" fmla="*/ 25891 h 127251"/>
                      <a:gd name="connsiteX272" fmla="*/ 23645 w 80988"/>
                      <a:gd name="connsiteY272" fmla="*/ 22530 h 127251"/>
                      <a:gd name="connsiteX273" fmla="*/ 23206 w 80988"/>
                      <a:gd name="connsiteY273" fmla="*/ 22838 h 127251"/>
                      <a:gd name="connsiteX274" fmla="*/ 22004 w 80988"/>
                      <a:gd name="connsiteY274" fmla="*/ 24075 h 127251"/>
                      <a:gd name="connsiteX275" fmla="*/ 22004 w 80988"/>
                      <a:gd name="connsiteY275" fmla="*/ 26329 h 127251"/>
                      <a:gd name="connsiteX276" fmla="*/ 9124 w 80988"/>
                      <a:gd name="connsiteY276" fmla="*/ 50290 h 127251"/>
                      <a:gd name="connsiteX277" fmla="*/ 9124 w 80988"/>
                      <a:gd name="connsiteY277" fmla="*/ 37902 h 127251"/>
                      <a:gd name="connsiteX278" fmla="*/ 11186 w 80988"/>
                      <a:gd name="connsiteY278" fmla="*/ 37902 h 127251"/>
                      <a:gd name="connsiteX279" fmla="*/ 11186 w 80988"/>
                      <a:gd name="connsiteY279" fmla="*/ 40920 h 127251"/>
                      <a:gd name="connsiteX280" fmla="*/ 12169 w 80988"/>
                      <a:gd name="connsiteY280" fmla="*/ 40920 h 127251"/>
                      <a:gd name="connsiteX281" fmla="*/ 12169 w 80988"/>
                      <a:gd name="connsiteY281" fmla="*/ 34603 h 127251"/>
                      <a:gd name="connsiteX282" fmla="*/ 16178 w 80988"/>
                      <a:gd name="connsiteY282" fmla="*/ 34603 h 127251"/>
                      <a:gd name="connsiteX283" fmla="*/ 16178 w 80988"/>
                      <a:gd name="connsiteY283" fmla="*/ 40946 h 127251"/>
                      <a:gd name="connsiteX284" fmla="*/ 17258 w 80988"/>
                      <a:gd name="connsiteY284" fmla="*/ 40946 h 127251"/>
                      <a:gd name="connsiteX285" fmla="*/ 17258 w 80988"/>
                      <a:gd name="connsiteY285" fmla="*/ 37928 h 127251"/>
                      <a:gd name="connsiteX286" fmla="*/ 19258 w 80988"/>
                      <a:gd name="connsiteY286" fmla="*/ 37928 h 127251"/>
                      <a:gd name="connsiteX287" fmla="*/ 19258 w 80988"/>
                      <a:gd name="connsiteY287" fmla="*/ 50290 h 127251"/>
                      <a:gd name="connsiteX288" fmla="*/ 20583 w 80988"/>
                      <a:gd name="connsiteY288" fmla="*/ 50290 h 127251"/>
                      <a:gd name="connsiteX289" fmla="*/ 20583 w 80988"/>
                      <a:gd name="connsiteY289" fmla="*/ 52325 h 127251"/>
                      <a:gd name="connsiteX290" fmla="*/ 15319 w 80988"/>
                      <a:gd name="connsiteY290" fmla="*/ 52325 h 127251"/>
                      <a:gd name="connsiteX291" fmla="*/ 15319 w 80988"/>
                      <a:gd name="connsiteY291" fmla="*/ 44649 h 127251"/>
                      <a:gd name="connsiteX292" fmla="*/ 14336 w 80988"/>
                      <a:gd name="connsiteY292" fmla="*/ 44034 h 127251"/>
                      <a:gd name="connsiteX293" fmla="*/ 13011 w 80988"/>
                      <a:gd name="connsiteY293" fmla="*/ 44649 h 127251"/>
                      <a:gd name="connsiteX294" fmla="*/ 13011 w 80988"/>
                      <a:gd name="connsiteY294" fmla="*/ 52325 h 127251"/>
                      <a:gd name="connsiteX295" fmla="*/ 7747 w 80988"/>
                      <a:gd name="connsiteY295" fmla="*/ 52325 h 127251"/>
                      <a:gd name="connsiteX296" fmla="*/ 7747 w 80988"/>
                      <a:gd name="connsiteY296" fmla="*/ 50290 h 127251"/>
                      <a:gd name="connsiteX297" fmla="*/ 31620 w 80988"/>
                      <a:gd name="connsiteY297" fmla="*/ 97202 h 127251"/>
                      <a:gd name="connsiteX298" fmla="*/ 39516 w 80988"/>
                      <a:gd name="connsiteY298" fmla="*/ 77505 h 127251"/>
                      <a:gd name="connsiteX299" fmla="*/ 39516 w 80988"/>
                      <a:gd name="connsiteY299" fmla="*/ 97202 h 127251"/>
                      <a:gd name="connsiteX300" fmla="*/ 35568 w 80988"/>
                      <a:gd name="connsiteY300" fmla="*/ 106906 h 127251"/>
                      <a:gd name="connsiteX301" fmla="*/ 35129 w 80988"/>
                      <a:gd name="connsiteY301" fmla="*/ 107397 h 127251"/>
                      <a:gd name="connsiteX302" fmla="*/ 34208 w 80988"/>
                      <a:gd name="connsiteY302" fmla="*/ 108634 h 127251"/>
                      <a:gd name="connsiteX303" fmla="*/ 34208 w 80988"/>
                      <a:gd name="connsiteY303" fmla="*/ 105028 h 127251"/>
                      <a:gd name="connsiteX304" fmla="*/ 25268 w 80988"/>
                      <a:gd name="connsiteY304" fmla="*/ 73715 h 127251"/>
                      <a:gd name="connsiteX305" fmla="*/ 25268 w 80988"/>
                      <a:gd name="connsiteY305" fmla="*/ 71680 h 127251"/>
                      <a:gd name="connsiteX306" fmla="*/ 26654 w 80988"/>
                      <a:gd name="connsiteY306" fmla="*/ 71680 h 127251"/>
                      <a:gd name="connsiteX307" fmla="*/ 26654 w 80988"/>
                      <a:gd name="connsiteY307" fmla="*/ 59327 h 127251"/>
                      <a:gd name="connsiteX308" fmla="*/ 28689 w 80988"/>
                      <a:gd name="connsiteY308" fmla="*/ 59327 h 127251"/>
                      <a:gd name="connsiteX309" fmla="*/ 28689 w 80988"/>
                      <a:gd name="connsiteY309" fmla="*/ 62345 h 127251"/>
                      <a:gd name="connsiteX310" fmla="*/ 29681 w 80988"/>
                      <a:gd name="connsiteY310" fmla="*/ 62345 h 127251"/>
                      <a:gd name="connsiteX311" fmla="*/ 29681 w 80988"/>
                      <a:gd name="connsiteY311" fmla="*/ 55993 h 127251"/>
                      <a:gd name="connsiteX312" fmla="*/ 33682 w 80988"/>
                      <a:gd name="connsiteY312" fmla="*/ 55993 h 127251"/>
                      <a:gd name="connsiteX313" fmla="*/ 33682 w 80988"/>
                      <a:gd name="connsiteY313" fmla="*/ 62345 h 127251"/>
                      <a:gd name="connsiteX314" fmla="*/ 34796 w 80988"/>
                      <a:gd name="connsiteY314" fmla="*/ 62345 h 127251"/>
                      <a:gd name="connsiteX315" fmla="*/ 34796 w 80988"/>
                      <a:gd name="connsiteY315" fmla="*/ 59327 h 127251"/>
                      <a:gd name="connsiteX316" fmla="*/ 36761 w 80988"/>
                      <a:gd name="connsiteY316" fmla="*/ 59327 h 127251"/>
                      <a:gd name="connsiteX317" fmla="*/ 36761 w 80988"/>
                      <a:gd name="connsiteY317" fmla="*/ 71680 h 127251"/>
                      <a:gd name="connsiteX318" fmla="*/ 38086 w 80988"/>
                      <a:gd name="connsiteY318" fmla="*/ 71680 h 127251"/>
                      <a:gd name="connsiteX319" fmla="*/ 38086 w 80988"/>
                      <a:gd name="connsiteY319" fmla="*/ 73715 h 127251"/>
                      <a:gd name="connsiteX320" fmla="*/ 32822 w 80988"/>
                      <a:gd name="connsiteY320" fmla="*/ 73715 h 127251"/>
                      <a:gd name="connsiteX321" fmla="*/ 32822 w 80988"/>
                      <a:gd name="connsiteY321" fmla="*/ 66038 h 127251"/>
                      <a:gd name="connsiteX322" fmla="*/ 31839 w 80988"/>
                      <a:gd name="connsiteY322" fmla="*/ 65424 h 127251"/>
                      <a:gd name="connsiteX323" fmla="*/ 30514 w 80988"/>
                      <a:gd name="connsiteY323" fmla="*/ 66038 h 127251"/>
                      <a:gd name="connsiteX324" fmla="*/ 30514 w 80988"/>
                      <a:gd name="connsiteY324" fmla="*/ 73715 h 127251"/>
                      <a:gd name="connsiteX325" fmla="*/ 28567 w 80988"/>
                      <a:gd name="connsiteY325" fmla="*/ 75689 h 127251"/>
                      <a:gd name="connsiteX326" fmla="*/ 28567 w 80988"/>
                      <a:gd name="connsiteY326" fmla="*/ 89552 h 127251"/>
                      <a:gd name="connsiteX327" fmla="*/ 26654 w 80988"/>
                      <a:gd name="connsiteY327" fmla="*/ 84717 h 127251"/>
                      <a:gd name="connsiteX328" fmla="*/ 26654 w 80988"/>
                      <a:gd name="connsiteY328" fmla="*/ 75689 h 127251"/>
                      <a:gd name="connsiteX329" fmla="*/ 39165 w 80988"/>
                      <a:gd name="connsiteY329" fmla="*/ 75689 h 127251"/>
                      <a:gd name="connsiteX330" fmla="*/ 39165 w 80988"/>
                      <a:gd name="connsiteY330" fmla="*/ 77076 h 127251"/>
                      <a:gd name="connsiteX331" fmla="*/ 37998 w 80988"/>
                      <a:gd name="connsiteY331" fmla="*/ 80032 h 127251"/>
                      <a:gd name="connsiteX332" fmla="*/ 37998 w 80988"/>
                      <a:gd name="connsiteY332" fmla="*/ 75716 h 127251"/>
                      <a:gd name="connsiteX333" fmla="*/ 39174 w 80988"/>
                      <a:gd name="connsiteY333" fmla="*/ 75716 h 127251"/>
                      <a:gd name="connsiteX334" fmla="*/ 36086 w 80988"/>
                      <a:gd name="connsiteY334" fmla="*/ 75689 h 127251"/>
                      <a:gd name="connsiteX335" fmla="*/ 36086 w 80988"/>
                      <a:gd name="connsiteY335" fmla="*/ 84744 h 127251"/>
                      <a:gd name="connsiteX336" fmla="*/ 34234 w 80988"/>
                      <a:gd name="connsiteY336" fmla="*/ 89367 h 127251"/>
                      <a:gd name="connsiteX337" fmla="*/ 34234 w 80988"/>
                      <a:gd name="connsiteY337" fmla="*/ 75716 h 127251"/>
                      <a:gd name="connsiteX338" fmla="*/ 36086 w 80988"/>
                      <a:gd name="connsiteY338" fmla="*/ 75716 h 127251"/>
                      <a:gd name="connsiteX339" fmla="*/ 30444 w 80988"/>
                      <a:gd name="connsiteY339" fmla="*/ 75689 h 127251"/>
                      <a:gd name="connsiteX340" fmla="*/ 32330 w 80988"/>
                      <a:gd name="connsiteY340" fmla="*/ 75689 h 127251"/>
                      <a:gd name="connsiteX341" fmla="*/ 32330 w 80988"/>
                      <a:gd name="connsiteY341" fmla="*/ 94114 h 127251"/>
                      <a:gd name="connsiteX342" fmla="*/ 31374 w 80988"/>
                      <a:gd name="connsiteY342" fmla="*/ 96518 h 127251"/>
                      <a:gd name="connsiteX343" fmla="*/ 30444 w 80988"/>
                      <a:gd name="connsiteY343" fmla="*/ 94237 h 127251"/>
                      <a:gd name="connsiteX344" fmla="*/ 32199 w 80988"/>
                      <a:gd name="connsiteY344" fmla="*/ 100036 h 127251"/>
                      <a:gd name="connsiteX345" fmla="*/ 32199 w 80988"/>
                      <a:gd name="connsiteY345" fmla="*/ 110933 h 127251"/>
                      <a:gd name="connsiteX346" fmla="*/ 30444 w 80988"/>
                      <a:gd name="connsiteY346" fmla="*/ 112687 h 127251"/>
                      <a:gd name="connsiteX347" fmla="*/ 30444 w 80988"/>
                      <a:gd name="connsiteY347" fmla="*/ 100097 h 127251"/>
                      <a:gd name="connsiteX348" fmla="*/ 31322 w 80988"/>
                      <a:gd name="connsiteY348" fmla="*/ 97904 h 127251"/>
                      <a:gd name="connsiteX349" fmla="*/ 24768 w 80988"/>
                      <a:gd name="connsiteY349" fmla="*/ 75689 h 127251"/>
                      <a:gd name="connsiteX350" fmla="*/ 24768 w 80988"/>
                      <a:gd name="connsiteY350" fmla="*/ 80006 h 127251"/>
                      <a:gd name="connsiteX351" fmla="*/ 23101 w 80988"/>
                      <a:gd name="connsiteY351" fmla="*/ 75874 h 127251"/>
                      <a:gd name="connsiteX352" fmla="*/ 23101 w 80988"/>
                      <a:gd name="connsiteY352" fmla="*/ 75689 h 127251"/>
                      <a:gd name="connsiteX353" fmla="*/ 23101 w 80988"/>
                      <a:gd name="connsiteY353" fmla="*/ 77225 h 127251"/>
                      <a:gd name="connsiteX354" fmla="*/ 31058 w 80988"/>
                      <a:gd name="connsiteY354" fmla="*/ 97202 h 127251"/>
                      <a:gd name="connsiteX355" fmla="*/ 23101 w 80988"/>
                      <a:gd name="connsiteY355" fmla="*/ 116951 h 127251"/>
                      <a:gd name="connsiteX356" fmla="*/ 28532 w 80988"/>
                      <a:gd name="connsiteY356" fmla="*/ 104905 h 127251"/>
                      <a:gd name="connsiteX357" fmla="*/ 28532 w 80988"/>
                      <a:gd name="connsiteY357" fmla="*/ 114442 h 127251"/>
                      <a:gd name="connsiteX358" fmla="*/ 26707 w 80988"/>
                      <a:gd name="connsiteY358" fmla="*/ 115890 h 127251"/>
                      <a:gd name="connsiteX359" fmla="*/ 26707 w 80988"/>
                      <a:gd name="connsiteY359" fmla="*/ 109415 h 127251"/>
                      <a:gd name="connsiteX360" fmla="*/ 23338 w 80988"/>
                      <a:gd name="connsiteY360" fmla="*/ 117785 h 127251"/>
                      <a:gd name="connsiteX361" fmla="*/ 24820 w 80988"/>
                      <a:gd name="connsiteY361" fmla="*/ 114179 h 127251"/>
                      <a:gd name="connsiteX362" fmla="*/ 24820 w 80988"/>
                      <a:gd name="connsiteY362" fmla="*/ 117197 h 127251"/>
                      <a:gd name="connsiteX363" fmla="*/ 23618 w 80988"/>
                      <a:gd name="connsiteY363" fmla="*/ 117943 h 127251"/>
                      <a:gd name="connsiteX364" fmla="*/ 39858 w 80988"/>
                      <a:gd name="connsiteY364" fmla="*/ 125304 h 127251"/>
                      <a:gd name="connsiteX365" fmla="*/ 30576 w 80988"/>
                      <a:gd name="connsiteY365" fmla="*/ 122163 h 127251"/>
                      <a:gd name="connsiteX366" fmla="*/ 24110 w 80988"/>
                      <a:gd name="connsiteY366" fmla="*/ 118276 h 127251"/>
                      <a:gd name="connsiteX367" fmla="*/ 39762 w 80988"/>
                      <a:gd name="connsiteY367" fmla="*/ 99080 h 127251"/>
                      <a:gd name="connsiteX368" fmla="*/ 50369 w 80988"/>
                      <a:gd name="connsiteY368" fmla="*/ 114793 h 127251"/>
                      <a:gd name="connsiteX369" fmla="*/ 54861 w 80988"/>
                      <a:gd name="connsiteY369" fmla="*/ 118302 h 127251"/>
                      <a:gd name="connsiteX370" fmla="*/ 39849 w 80988"/>
                      <a:gd name="connsiteY370" fmla="*/ 125304 h 127251"/>
                      <a:gd name="connsiteX371" fmla="*/ 56186 w 80988"/>
                      <a:gd name="connsiteY371" fmla="*/ 117408 h 127251"/>
                      <a:gd name="connsiteX372" fmla="*/ 55308 w 80988"/>
                      <a:gd name="connsiteY372" fmla="*/ 117995 h 127251"/>
                      <a:gd name="connsiteX373" fmla="*/ 51887 w 80988"/>
                      <a:gd name="connsiteY373" fmla="*/ 115363 h 127251"/>
                      <a:gd name="connsiteX374" fmla="*/ 52562 w 80988"/>
                      <a:gd name="connsiteY374" fmla="*/ 114898 h 127251"/>
                      <a:gd name="connsiteX375" fmla="*/ 52843 w 80988"/>
                      <a:gd name="connsiteY375" fmla="*/ 111319 h 127251"/>
                      <a:gd name="connsiteX376" fmla="*/ 53764 w 80988"/>
                      <a:gd name="connsiteY376" fmla="*/ 104633 h 127251"/>
                      <a:gd name="connsiteX377" fmla="*/ 54694 w 80988"/>
                      <a:gd name="connsiteY377" fmla="*/ 103651 h 127251"/>
                      <a:gd name="connsiteX378" fmla="*/ 54387 w 80988"/>
                      <a:gd name="connsiteY378" fmla="*/ 101677 h 127251"/>
                      <a:gd name="connsiteX379" fmla="*/ 54598 w 80988"/>
                      <a:gd name="connsiteY379" fmla="*/ 100571 h 127251"/>
                      <a:gd name="connsiteX380" fmla="*/ 52132 w 80988"/>
                      <a:gd name="connsiteY380" fmla="*/ 104484 h 127251"/>
                      <a:gd name="connsiteX381" fmla="*/ 50597 w 80988"/>
                      <a:gd name="connsiteY381" fmla="*/ 105037 h 127251"/>
                      <a:gd name="connsiteX382" fmla="*/ 51641 w 80988"/>
                      <a:gd name="connsiteY382" fmla="*/ 98623 h 127251"/>
                      <a:gd name="connsiteX383" fmla="*/ 48930 w 80988"/>
                      <a:gd name="connsiteY383" fmla="*/ 98255 h 127251"/>
                      <a:gd name="connsiteX384" fmla="*/ 48009 w 80988"/>
                      <a:gd name="connsiteY384" fmla="*/ 99948 h 127251"/>
                      <a:gd name="connsiteX385" fmla="*/ 46587 w 80988"/>
                      <a:gd name="connsiteY385" fmla="*/ 101001 h 127251"/>
                      <a:gd name="connsiteX386" fmla="*/ 46833 w 80988"/>
                      <a:gd name="connsiteY386" fmla="*/ 101677 h 127251"/>
                      <a:gd name="connsiteX387" fmla="*/ 46342 w 80988"/>
                      <a:gd name="connsiteY387" fmla="*/ 102554 h 127251"/>
                      <a:gd name="connsiteX388" fmla="*/ 46956 w 80988"/>
                      <a:gd name="connsiteY388" fmla="*/ 104124 h 127251"/>
                      <a:gd name="connsiteX389" fmla="*/ 45508 w 80988"/>
                      <a:gd name="connsiteY389" fmla="*/ 103510 h 127251"/>
                      <a:gd name="connsiteX390" fmla="*/ 42946 w 80988"/>
                      <a:gd name="connsiteY390" fmla="*/ 100641 h 127251"/>
                      <a:gd name="connsiteX391" fmla="*/ 43324 w 80988"/>
                      <a:gd name="connsiteY391" fmla="*/ 102492 h 127251"/>
                      <a:gd name="connsiteX392" fmla="*/ 43166 w 80988"/>
                      <a:gd name="connsiteY392" fmla="*/ 105546 h 127251"/>
                      <a:gd name="connsiteX393" fmla="*/ 39990 w 80988"/>
                      <a:gd name="connsiteY393" fmla="*/ 97132 h 127251"/>
                      <a:gd name="connsiteX394" fmla="*/ 56168 w 80988"/>
                      <a:gd name="connsiteY394" fmla="*/ 97132 h 127251"/>
                      <a:gd name="connsiteX395" fmla="*/ 56282 w 80988"/>
                      <a:gd name="connsiteY395" fmla="*/ 74786 h 127251"/>
                      <a:gd name="connsiteX396" fmla="*/ 55098 w 80988"/>
                      <a:gd name="connsiteY396" fmla="*/ 74786 h 127251"/>
                      <a:gd name="connsiteX397" fmla="*/ 55098 w 80988"/>
                      <a:gd name="connsiteY397" fmla="*/ 33550 h 127251"/>
                      <a:gd name="connsiteX398" fmla="*/ 56273 w 80988"/>
                      <a:gd name="connsiteY398" fmla="*/ 33550 h 127251"/>
                      <a:gd name="connsiteX399" fmla="*/ 69530 w 80988"/>
                      <a:gd name="connsiteY399" fmla="*/ 104124 h 127251"/>
                      <a:gd name="connsiteX400" fmla="*/ 65617 w 80988"/>
                      <a:gd name="connsiteY400" fmla="*/ 109248 h 127251"/>
                      <a:gd name="connsiteX401" fmla="*/ 65617 w 80988"/>
                      <a:gd name="connsiteY401" fmla="*/ 108301 h 127251"/>
                      <a:gd name="connsiteX402" fmla="*/ 64635 w 80988"/>
                      <a:gd name="connsiteY402" fmla="*/ 107678 h 127251"/>
                      <a:gd name="connsiteX403" fmla="*/ 63310 w 80988"/>
                      <a:gd name="connsiteY403" fmla="*/ 108301 h 127251"/>
                      <a:gd name="connsiteX404" fmla="*/ 63310 w 80988"/>
                      <a:gd name="connsiteY404" fmla="*/ 111749 h 127251"/>
                      <a:gd name="connsiteX405" fmla="*/ 58283 w 80988"/>
                      <a:gd name="connsiteY405" fmla="*/ 115969 h 127251"/>
                      <a:gd name="connsiteX406" fmla="*/ 58037 w 80988"/>
                      <a:gd name="connsiteY406" fmla="*/ 115969 h 127251"/>
                      <a:gd name="connsiteX407" fmla="*/ 58037 w 80988"/>
                      <a:gd name="connsiteY407" fmla="*/ 113933 h 127251"/>
                      <a:gd name="connsiteX408" fmla="*/ 59397 w 80988"/>
                      <a:gd name="connsiteY408" fmla="*/ 113933 h 127251"/>
                      <a:gd name="connsiteX409" fmla="*/ 59397 w 80988"/>
                      <a:gd name="connsiteY409" fmla="*/ 101545 h 127251"/>
                      <a:gd name="connsiteX410" fmla="*/ 61459 w 80988"/>
                      <a:gd name="connsiteY410" fmla="*/ 101545 h 127251"/>
                      <a:gd name="connsiteX411" fmla="*/ 61459 w 80988"/>
                      <a:gd name="connsiteY411" fmla="*/ 104563 h 127251"/>
                      <a:gd name="connsiteX412" fmla="*/ 62441 w 80988"/>
                      <a:gd name="connsiteY412" fmla="*/ 104563 h 127251"/>
                      <a:gd name="connsiteX413" fmla="*/ 62441 w 80988"/>
                      <a:gd name="connsiteY413" fmla="*/ 98246 h 127251"/>
                      <a:gd name="connsiteX414" fmla="*/ 66451 w 80988"/>
                      <a:gd name="connsiteY414" fmla="*/ 98246 h 127251"/>
                      <a:gd name="connsiteX415" fmla="*/ 66451 w 80988"/>
                      <a:gd name="connsiteY415" fmla="*/ 104598 h 127251"/>
                      <a:gd name="connsiteX416" fmla="*/ 67530 w 80988"/>
                      <a:gd name="connsiteY416" fmla="*/ 104598 h 127251"/>
                      <a:gd name="connsiteX417" fmla="*/ 67530 w 80988"/>
                      <a:gd name="connsiteY417" fmla="*/ 101545 h 127251"/>
                      <a:gd name="connsiteX418" fmla="*/ 69530 w 80988"/>
                      <a:gd name="connsiteY418" fmla="*/ 101545 h 127251"/>
                      <a:gd name="connsiteX419" fmla="*/ 72522 w 80988"/>
                      <a:gd name="connsiteY419" fmla="*/ 97106 h 127251"/>
                      <a:gd name="connsiteX420" fmla="*/ 56300 w 80988"/>
                      <a:gd name="connsiteY420" fmla="*/ 97106 h 127251"/>
                      <a:gd name="connsiteX421" fmla="*/ 56300 w 80988"/>
                      <a:gd name="connsiteY421" fmla="*/ 75593 h 127251"/>
                      <a:gd name="connsiteX422" fmla="*/ 72469 w 80988"/>
                      <a:gd name="connsiteY422" fmla="*/ 75593 h 127251"/>
                      <a:gd name="connsiteX423" fmla="*/ 71645 w 80988"/>
                      <a:gd name="connsiteY423" fmla="*/ 23750 h 127251"/>
                      <a:gd name="connsiteX424" fmla="*/ 40937 w 80988"/>
                      <a:gd name="connsiteY424" fmla="*/ 19126 h 127251"/>
                      <a:gd name="connsiteX425" fmla="*/ 8581 w 80988"/>
                      <a:gd name="connsiteY425" fmla="*/ 23785 h 127251"/>
                      <a:gd name="connsiteX426" fmla="*/ 2167 w 80988"/>
                      <a:gd name="connsiteY426" fmla="*/ 12537 h 127251"/>
                      <a:gd name="connsiteX427" fmla="*/ 11634 w 80988"/>
                      <a:gd name="connsiteY427" fmla="*/ 15169 h 127251"/>
                      <a:gd name="connsiteX428" fmla="*/ 11353 w 80988"/>
                      <a:gd name="connsiteY428" fmla="*/ 15169 h 127251"/>
                      <a:gd name="connsiteX429" fmla="*/ 14740 w 80988"/>
                      <a:gd name="connsiteY429" fmla="*/ 19205 h 127251"/>
                      <a:gd name="connsiteX430" fmla="*/ 15696 w 80988"/>
                      <a:gd name="connsiteY430" fmla="*/ 14520 h 127251"/>
                      <a:gd name="connsiteX431" fmla="*/ 15362 w 80988"/>
                      <a:gd name="connsiteY431" fmla="*/ 11888 h 127251"/>
                      <a:gd name="connsiteX432" fmla="*/ 15854 w 80988"/>
                      <a:gd name="connsiteY432" fmla="*/ 14564 h 127251"/>
                      <a:gd name="connsiteX433" fmla="*/ 22697 w 80988"/>
                      <a:gd name="connsiteY433" fmla="*/ 15441 h 127251"/>
                      <a:gd name="connsiteX434" fmla="*/ 18653 w 80988"/>
                      <a:gd name="connsiteY434" fmla="*/ 12634 h 127251"/>
                      <a:gd name="connsiteX435" fmla="*/ 19214 w 80988"/>
                      <a:gd name="connsiteY435" fmla="*/ 11186 h 127251"/>
                      <a:gd name="connsiteX436" fmla="*/ 20969 w 80988"/>
                      <a:gd name="connsiteY436" fmla="*/ 10169 h 127251"/>
                      <a:gd name="connsiteX437" fmla="*/ 21653 w 80988"/>
                      <a:gd name="connsiteY437" fmla="*/ 5948 h 127251"/>
                      <a:gd name="connsiteX438" fmla="*/ 23496 w 80988"/>
                      <a:gd name="connsiteY438" fmla="*/ 9958 h 127251"/>
                      <a:gd name="connsiteX439" fmla="*/ 26768 w 80988"/>
                      <a:gd name="connsiteY439" fmla="*/ 11432 h 127251"/>
                      <a:gd name="connsiteX440" fmla="*/ 24671 w 80988"/>
                      <a:gd name="connsiteY440" fmla="*/ 16696 h 127251"/>
                      <a:gd name="connsiteX441" fmla="*/ 30251 w 80988"/>
                      <a:gd name="connsiteY441" fmla="*/ 11958 h 127251"/>
                      <a:gd name="connsiteX442" fmla="*/ 39648 w 80988"/>
                      <a:gd name="connsiteY442" fmla="*/ 13099 h 127251"/>
                      <a:gd name="connsiteX443" fmla="*/ 35428 w 80988"/>
                      <a:gd name="connsiteY443" fmla="*/ 11002 h 127251"/>
                      <a:gd name="connsiteX444" fmla="*/ 35120 w 80988"/>
                      <a:gd name="connsiteY444" fmla="*/ 9089 h 127251"/>
                      <a:gd name="connsiteX445" fmla="*/ 34875 w 80988"/>
                      <a:gd name="connsiteY445" fmla="*/ 7545 h 127251"/>
                      <a:gd name="connsiteX446" fmla="*/ 37551 w 80988"/>
                      <a:gd name="connsiteY446" fmla="*/ 6747 h 127251"/>
                      <a:gd name="connsiteX447" fmla="*/ 38481 w 80988"/>
                      <a:gd name="connsiteY447" fmla="*/ 7545 h 127251"/>
                      <a:gd name="connsiteX448" fmla="*/ 40016 w 80988"/>
                      <a:gd name="connsiteY448" fmla="*/ 1325 h 127251"/>
                      <a:gd name="connsiteX449" fmla="*/ 41437 w 80988"/>
                      <a:gd name="connsiteY449" fmla="*/ 7212 h 127251"/>
                      <a:gd name="connsiteX450" fmla="*/ 42271 w 80988"/>
                      <a:gd name="connsiteY450" fmla="*/ 6896 h 127251"/>
                      <a:gd name="connsiteX451" fmla="*/ 44903 w 80988"/>
                      <a:gd name="connsiteY451" fmla="*/ 11432 h 127251"/>
                      <a:gd name="connsiteX452" fmla="*/ 40428 w 80988"/>
                      <a:gd name="connsiteY452" fmla="*/ 12967 h 127251"/>
                      <a:gd name="connsiteX453" fmla="*/ 49860 w 80988"/>
                      <a:gd name="connsiteY453" fmla="*/ 12572 h 127251"/>
                      <a:gd name="connsiteX454" fmla="*/ 53369 w 80988"/>
                      <a:gd name="connsiteY454" fmla="*/ 11432 h 127251"/>
                      <a:gd name="connsiteX455" fmla="*/ 56001 w 80988"/>
                      <a:gd name="connsiteY455" fmla="*/ 9949 h 127251"/>
                      <a:gd name="connsiteX456" fmla="*/ 56589 w 80988"/>
                      <a:gd name="connsiteY456" fmla="*/ 9949 h 127251"/>
                      <a:gd name="connsiteX457" fmla="*/ 56589 w 80988"/>
                      <a:gd name="connsiteY457" fmla="*/ 9335 h 127251"/>
                      <a:gd name="connsiteX458" fmla="*/ 58344 w 80988"/>
                      <a:gd name="connsiteY458" fmla="*/ 6036 h 127251"/>
                      <a:gd name="connsiteX459" fmla="*/ 58958 w 80988"/>
                      <a:gd name="connsiteY459" fmla="*/ 10133 h 127251"/>
                      <a:gd name="connsiteX460" fmla="*/ 61239 w 80988"/>
                      <a:gd name="connsiteY460" fmla="*/ 12388 h 127251"/>
                      <a:gd name="connsiteX461" fmla="*/ 61020 w 80988"/>
                      <a:gd name="connsiteY461" fmla="*/ 12476 h 127251"/>
                      <a:gd name="connsiteX462" fmla="*/ 60406 w 80988"/>
                      <a:gd name="connsiteY462" fmla="*/ 18617 h 127251"/>
                      <a:gd name="connsiteX463" fmla="*/ 62599 w 80988"/>
                      <a:gd name="connsiteY463" fmla="*/ 13073 h 127251"/>
                      <a:gd name="connsiteX464" fmla="*/ 64749 w 80988"/>
                      <a:gd name="connsiteY464" fmla="*/ 11932 h 127251"/>
                      <a:gd name="connsiteX465" fmla="*/ 64599 w 80988"/>
                      <a:gd name="connsiteY465" fmla="*/ 14740 h 127251"/>
                      <a:gd name="connsiteX466" fmla="*/ 64599 w 80988"/>
                      <a:gd name="connsiteY466" fmla="*/ 15047 h 127251"/>
                      <a:gd name="connsiteX467" fmla="*/ 67898 w 80988"/>
                      <a:gd name="connsiteY467" fmla="*/ 20504 h 127251"/>
                      <a:gd name="connsiteX468" fmla="*/ 68355 w 80988"/>
                      <a:gd name="connsiteY468" fmla="*/ 15380 h 127251"/>
                      <a:gd name="connsiteX469" fmla="*/ 77821 w 80988"/>
                      <a:gd name="connsiteY469" fmla="*/ 12458 h 127251"/>
                      <a:gd name="connsiteX470" fmla="*/ 71592 w 80988"/>
                      <a:gd name="connsiteY470" fmla="*/ 23785 h 127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</a:cxnLst>
                    <a:rect l="l" t="t" r="r" b="b"/>
                    <a:pathLst>
                      <a:path w="80988" h="127251">
                        <a:moveTo>
                          <a:pt x="80988" y="11581"/>
                        </a:moveTo>
                        <a:lnTo>
                          <a:pt x="79444" y="11458"/>
                        </a:lnTo>
                        <a:cubicBezTo>
                          <a:pt x="74891" y="11063"/>
                          <a:pt x="67056" y="9888"/>
                          <a:pt x="67161" y="16889"/>
                        </a:cubicBezTo>
                        <a:cubicBezTo>
                          <a:pt x="70671" y="15871"/>
                          <a:pt x="71943" y="19354"/>
                          <a:pt x="67907" y="19354"/>
                        </a:cubicBezTo>
                        <a:cubicBezTo>
                          <a:pt x="66056" y="19354"/>
                          <a:pt x="65810" y="16573"/>
                          <a:pt x="65775" y="15310"/>
                        </a:cubicBezTo>
                        <a:cubicBezTo>
                          <a:pt x="67354" y="13836"/>
                          <a:pt x="67784" y="10783"/>
                          <a:pt x="64757" y="10783"/>
                        </a:cubicBezTo>
                        <a:cubicBezTo>
                          <a:pt x="63884" y="10951"/>
                          <a:pt x="63061" y="11320"/>
                          <a:pt x="62353" y="11862"/>
                        </a:cubicBezTo>
                        <a:cubicBezTo>
                          <a:pt x="62144" y="10717"/>
                          <a:pt x="61331" y="9774"/>
                          <a:pt x="60230" y="9396"/>
                        </a:cubicBezTo>
                        <a:cubicBezTo>
                          <a:pt x="60327" y="7642"/>
                          <a:pt x="60046" y="5817"/>
                          <a:pt x="58537" y="4650"/>
                        </a:cubicBezTo>
                        <a:cubicBezTo>
                          <a:pt x="56862" y="5412"/>
                          <a:pt x="55698" y="6984"/>
                          <a:pt x="55457" y="8809"/>
                        </a:cubicBezTo>
                        <a:cubicBezTo>
                          <a:pt x="53703" y="8931"/>
                          <a:pt x="52185" y="9739"/>
                          <a:pt x="52185" y="12046"/>
                        </a:cubicBezTo>
                        <a:lnTo>
                          <a:pt x="52185" y="12669"/>
                        </a:lnTo>
                        <a:lnTo>
                          <a:pt x="52773" y="12669"/>
                        </a:lnTo>
                        <a:cubicBezTo>
                          <a:pt x="58748" y="12669"/>
                          <a:pt x="52957" y="21328"/>
                          <a:pt x="51018" y="12450"/>
                        </a:cubicBezTo>
                        <a:cubicBezTo>
                          <a:pt x="54659" y="10695"/>
                          <a:pt x="50220" y="5361"/>
                          <a:pt x="48035" y="8388"/>
                        </a:cubicBezTo>
                        <a:cubicBezTo>
                          <a:pt x="47100" y="9500"/>
                          <a:pt x="47244" y="11161"/>
                          <a:pt x="48357" y="12096"/>
                        </a:cubicBezTo>
                        <a:cubicBezTo>
                          <a:pt x="48476" y="12195"/>
                          <a:pt x="48603" y="12285"/>
                          <a:pt x="48737" y="12362"/>
                        </a:cubicBezTo>
                        <a:cubicBezTo>
                          <a:pt x="48491" y="17626"/>
                          <a:pt x="41648" y="16275"/>
                          <a:pt x="41648" y="13037"/>
                        </a:cubicBezTo>
                        <a:cubicBezTo>
                          <a:pt x="41648" y="8326"/>
                          <a:pt x="44210" y="12450"/>
                          <a:pt x="44982" y="13994"/>
                        </a:cubicBezTo>
                        <a:lnTo>
                          <a:pt x="45508" y="13064"/>
                        </a:lnTo>
                        <a:cubicBezTo>
                          <a:pt x="46956" y="10432"/>
                          <a:pt x="47570" y="3641"/>
                          <a:pt x="42604" y="5641"/>
                        </a:cubicBezTo>
                        <a:cubicBezTo>
                          <a:pt x="42604" y="4071"/>
                          <a:pt x="41683" y="737"/>
                          <a:pt x="39972" y="0"/>
                        </a:cubicBezTo>
                        <a:cubicBezTo>
                          <a:pt x="38121" y="1141"/>
                          <a:pt x="37630" y="3387"/>
                          <a:pt x="37445" y="5361"/>
                        </a:cubicBezTo>
                        <a:cubicBezTo>
                          <a:pt x="35103" y="4343"/>
                          <a:pt x="33410" y="6378"/>
                          <a:pt x="33778" y="8537"/>
                        </a:cubicBezTo>
                        <a:lnTo>
                          <a:pt x="33901" y="9458"/>
                        </a:lnTo>
                        <a:cubicBezTo>
                          <a:pt x="34198" y="11373"/>
                          <a:pt x="34612" y="13269"/>
                          <a:pt x="35138" y="15134"/>
                        </a:cubicBezTo>
                        <a:lnTo>
                          <a:pt x="35752" y="13195"/>
                        </a:lnTo>
                        <a:cubicBezTo>
                          <a:pt x="36366" y="11186"/>
                          <a:pt x="38279" y="9528"/>
                          <a:pt x="38525" y="13257"/>
                        </a:cubicBezTo>
                        <a:cubicBezTo>
                          <a:pt x="38586" y="14608"/>
                          <a:pt x="33594" y="19267"/>
                          <a:pt x="31593" y="12379"/>
                        </a:cubicBezTo>
                        <a:cubicBezTo>
                          <a:pt x="34919" y="10493"/>
                          <a:pt x="30356" y="5071"/>
                          <a:pt x="28014" y="8870"/>
                        </a:cubicBezTo>
                        <a:cubicBezTo>
                          <a:pt x="27633" y="9455"/>
                          <a:pt x="27543" y="10183"/>
                          <a:pt x="27768" y="10844"/>
                        </a:cubicBezTo>
                        <a:cubicBezTo>
                          <a:pt x="27188" y="9623"/>
                          <a:pt x="25978" y="8825"/>
                          <a:pt x="24627" y="8774"/>
                        </a:cubicBezTo>
                        <a:cubicBezTo>
                          <a:pt x="24320" y="7238"/>
                          <a:pt x="23206" y="5203"/>
                          <a:pt x="21513" y="4773"/>
                        </a:cubicBezTo>
                        <a:cubicBezTo>
                          <a:pt x="19881" y="5598"/>
                          <a:pt x="19819" y="8001"/>
                          <a:pt x="19819" y="9607"/>
                        </a:cubicBezTo>
                        <a:lnTo>
                          <a:pt x="18310" y="10484"/>
                        </a:lnTo>
                        <a:cubicBezTo>
                          <a:pt x="18011" y="11109"/>
                          <a:pt x="17765" y="11757"/>
                          <a:pt x="17573" y="12423"/>
                        </a:cubicBezTo>
                        <a:cubicBezTo>
                          <a:pt x="17270" y="11457"/>
                          <a:pt x="16366" y="10807"/>
                          <a:pt x="15354" y="10827"/>
                        </a:cubicBezTo>
                        <a:cubicBezTo>
                          <a:pt x="13988" y="10795"/>
                          <a:pt x="12854" y="11876"/>
                          <a:pt x="12823" y="13242"/>
                        </a:cubicBezTo>
                        <a:cubicBezTo>
                          <a:pt x="12797" y="14314"/>
                          <a:pt x="13465" y="15279"/>
                          <a:pt x="14476" y="15634"/>
                        </a:cubicBezTo>
                        <a:cubicBezTo>
                          <a:pt x="14405" y="16721"/>
                          <a:pt x="14135" y="17787"/>
                          <a:pt x="13678" y="18775"/>
                        </a:cubicBezTo>
                        <a:cubicBezTo>
                          <a:pt x="12292" y="21407"/>
                          <a:pt x="7177" y="16003"/>
                          <a:pt x="11274" y="16398"/>
                        </a:cubicBezTo>
                        <a:cubicBezTo>
                          <a:pt x="11678" y="16398"/>
                          <a:pt x="11827" y="16705"/>
                          <a:pt x="12046" y="16959"/>
                        </a:cubicBezTo>
                        <a:cubicBezTo>
                          <a:pt x="12564" y="17573"/>
                          <a:pt x="13985" y="17837"/>
                          <a:pt x="13371" y="16459"/>
                        </a:cubicBezTo>
                        <a:cubicBezTo>
                          <a:pt x="13257" y="16257"/>
                          <a:pt x="13160" y="16056"/>
                          <a:pt x="13064" y="15845"/>
                        </a:cubicBezTo>
                        <a:lnTo>
                          <a:pt x="12906" y="15354"/>
                        </a:lnTo>
                        <a:lnTo>
                          <a:pt x="12660" y="14766"/>
                        </a:lnTo>
                        <a:cubicBezTo>
                          <a:pt x="10809" y="10054"/>
                          <a:pt x="4615" y="11072"/>
                          <a:pt x="640" y="11686"/>
                        </a:cubicBezTo>
                        <a:lnTo>
                          <a:pt x="526" y="11686"/>
                        </a:lnTo>
                        <a:lnTo>
                          <a:pt x="526" y="11809"/>
                        </a:lnTo>
                        <a:lnTo>
                          <a:pt x="0" y="12643"/>
                        </a:lnTo>
                        <a:cubicBezTo>
                          <a:pt x="4097" y="15275"/>
                          <a:pt x="7642" y="18986"/>
                          <a:pt x="7308" y="24233"/>
                        </a:cubicBezTo>
                        <a:lnTo>
                          <a:pt x="7001" y="24320"/>
                        </a:lnTo>
                        <a:cubicBezTo>
                          <a:pt x="6490" y="24471"/>
                          <a:pt x="6198" y="25008"/>
                          <a:pt x="6349" y="25519"/>
                        </a:cubicBezTo>
                        <a:cubicBezTo>
                          <a:pt x="6442" y="25833"/>
                          <a:pt x="6687" y="26078"/>
                          <a:pt x="7001" y="26171"/>
                        </a:cubicBezTo>
                        <a:cubicBezTo>
                          <a:pt x="6900" y="26229"/>
                          <a:pt x="6805" y="26300"/>
                          <a:pt x="6721" y="26382"/>
                        </a:cubicBezTo>
                        <a:lnTo>
                          <a:pt x="5580" y="27523"/>
                        </a:lnTo>
                        <a:cubicBezTo>
                          <a:pt x="4968" y="28150"/>
                          <a:pt x="4968" y="29150"/>
                          <a:pt x="5580" y="29777"/>
                        </a:cubicBezTo>
                        <a:lnTo>
                          <a:pt x="6721" y="30944"/>
                        </a:lnTo>
                        <a:cubicBezTo>
                          <a:pt x="6927" y="31146"/>
                          <a:pt x="7180" y="31293"/>
                          <a:pt x="7457" y="31374"/>
                        </a:cubicBezTo>
                        <a:lnTo>
                          <a:pt x="6229" y="31751"/>
                        </a:lnTo>
                        <a:lnTo>
                          <a:pt x="4913" y="31751"/>
                        </a:lnTo>
                        <a:lnTo>
                          <a:pt x="4852" y="90087"/>
                        </a:lnTo>
                        <a:cubicBezTo>
                          <a:pt x="4852" y="100317"/>
                          <a:pt x="5931" y="103896"/>
                          <a:pt x="11607" y="110433"/>
                        </a:cubicBezTo>
                        <a:cubicBezTo>
                          <a:pt x="17705" y="117513"/>
                          <a:pt x="27321" y="122786"/>
                          <a:pt x="29786" y="123926"/>
                        </a:cubicBezTo>
                        <a:cubicBezTo>
                          <a:pt x="32067" y="124979"/>
                          <a:pt x="37182" y="127251"/>
                          <a:pt x="39832" y="127251"/>
                        </a:cubicBezTo>
                        <a:cubicBezTo>
                          <a:pt x="45903" y="127251"/>
                          <a:pt x="58598" y="118566"/>
                          <a:pt x="62950" y="114714"/>
                        </a:cubicBezTo>
                        <a:cubicBezTo>
                          <a:pt x="66751" y="111314"/>
                          <a:pt x="69967" y="107313"/>
                          <a:pt x="72469" y="102870"/>
                        </a:cubicBezTo>
                        <a:lnTo>
                          <a:pt x="72557" y="102712"/>
                        </a:lnTo>
                        <a:cubicBezTo>
                          <a:pt x="73048" y="101633"/>
                          <a:pt x="73391" y="100650"/>
                          <a:pt x="73856" y="99325"/>
                        </a:cubicBezTo>
                        <a:cubicBezTo>
                          <a:pt x="74092" y="98603"/>
                          <a:pt x="74257" y="97860"/>
                          <a:pt x="74347" y="97106"/>
                        </a:cubicBezTo>
                        <a:lnTo>
                          <a:pt x="74347" y="97106"/>
                        </a:lnTo>
                        <a:lnTo>
                          <a:pt x="74285" y="31681"/>
                        </a:lnTo>
                        <a:lnTo>
                          <a:pt x="73347" y="31681"/>
                        </a:lnTo>
                        <a:lnTo>
                          <a:pt x="72469" y="31278"/>
                        </a:lnTo>
                        <a:cubicBezTo>
                          <a:pt x="72763" y="31220"/>
                          <a:pt x="73031" y="31070"/>
                          <a:pt x="73233" y="30848"/>
                        </a:cubicBezTo>
                        <a:lnTo>
                          <a:pt x="74408" y="29707"/>
                        </a:lnTo>
                        <a:cubicBezTo>
                          <a:pt x="75020" y="29080"/>
                          <a:pt x="75020" y="28080"/>
                          <a:pt x="74408" y="27452"/>
                        </a:cubicBezTo>
                        <a:lnTo>
                          <a:pt x="73233" y="26286"/>
                        </a:lnTo>
                        <a:cubicBezTo>
                          <a:pt x="73126" y="26173"/>
                          <a:pt x="73001" y="26078"/>
                          <a:pt x="72864" y="26005"/>
                        </a:cubicBezTo>
                        <a:cubicBezTo>
                          <a:pt x="73366" y="25810"/>
                          <a:pt x="73614" y="25247"/>
                          <a:pt x="73420" y="24745"/>
                        </a:cubicBezTo>
                        <a:cubicBezTo>
                          <a:pt x="73321" y="24490"/>
                          <a:pt x="73119" y="24288"/>
                          <a:pt x="72864" y="24189"/>
                        </a:cubicBezTo>
                        <a:cubicBezTo>
                          <a:pt x="71355" y="19161"/>
                          <a:pt x="77760" y="13897"/>
                          <a:pt x="80971" y="11581"/>
                        </a:cubicBezTo>
                        <a:close/>
                        <a:moveTo>
                          <a:pt x="61634" y="13959"/>
                        </a:moveTo>
                        <a:cubicBezTo>
                          <a:pt x="62334" y="14110"/>
                          <a:pt x="62887" y="14648"/>
                          <a:pt x="63055" y="15345"/>
                        </a:cubicBezTo>
                        <a:cubicBezTo>
                          <a:pt x="63205" y="16178"/>
                          <a:pt x="61608" y="17503"/>
                          <a:pt x="60423" y="17503"/>
                        </a:cubicBezTo>
                        <a:cubicBezTo>
                          <a:pt x="59239" y="17503"/>
                          <a:pt x="56168" y="13994"/>
                          <a:pt x="60669" y="13678"/>
                        </a:cubicBezTo>
                        <a:lnTo>
                          <a:pt x="60669" y="13739"/>
                        </a:lnTo>
                        <a:lnTo>
                          <a:pt x="61037" y="13836"/>
                        </a:lnTo>
                        <a:close/>
                        <a:moveTo>
                          <a:pt x="48965" y="9028"/>
                        </a:moveTo>
                        <a:cubicBezTo>
                          <a:pt x="49895" y="7791"/>
                          <a:pt x="52913" y="10563"/>
                          <a:pt x="49842" y="11660"/>
                        </a:cubicBezTo>
                        <a:cubicBezTo>
                          <a:pt x="48860" y="11020"/>
                          <a:pt x="48149" y="10274"/>
                          <a:pt x="48965" y="9028"/>
                        </a:cubicBezTo>
                        <a:close/>
                        <a:moveTo>
                          <a:pt x="28935" y="9423"/>
                        </a:moveTo>
                        <a:cubicBezTo>
                          <a:pt x="30198" y="7396"/>
                          <a:pt x="33032" y="10441"/>
                          <a:pt x="30234" y="11520"/>
                        </a:cubicBezTo>
                        <a:cubicBezTo>
                          <a:pt x="29426" y="11213"/>
                          <a:pt x="28286" y="10502"/>
                          <a:pt x="28970" y="9423"/>
                        </a:cubicBezTo>
                        <a:close/>
                        <a:moveTo>
                          <a:pt x="27461" y="12669"/>
                        </a:moveTo>
                        <a:lnTo>
                          <a:pt x="28102" y="12669"/>
                        </a:lnTo>
                        <a:lnTo>
                          <a:pt x="28040" y="12055"/>
                        </a:lnTo>
                        <a:cubicBezTo>
                          <a:pt x="28019" y="11707"/>
                          <a:pt x="27948" y="11364"/>
                          <a:pt x="27830" y="11037"/>
                        </a:cubicBezTo>
                        <a:cubicBezTo>
                          <a:pt x="28096" y="11570"/>
                          <a:pt x="28527" y="12004"/>
                          <a:pt x="29058" y="12274"/>
                        </a:cubicBezTo>
                        <a:cubicBezTo>
                          <a:pt x="28935" y="17266"/>
                          <a:pt x="26593" y="16766"/>
                          <a:pt x="25364" y="15784"/>
                        </a:cubicBezTo>
                        <a:cubicBezTo>
                          <a:pt x="23943" y="14669"/>
                          <a:pt x="23452" y="12669"/>
                          <a:pt x="27461" y="12669"/>
                        </a:cubicBezTo>
                        <a:close/>
                        <a:moveTo>
                          <a:pt x="17380" y="14617"/>
                        </a:moveTo>
                        <a:cubicBezTo>
                          <a:pt x="18828" y="13810"/>
                          <a:pt x="21478" y="12643"/>
                          <a:pt x="21513" y="15494"/>
                        </a:cubicBezTo>
                        <a:cubicBezTo>
                          <a:pt x="21548" y="18345"/>
                          <a:pt x="17565" y="17863"/>
                          <a:pt x="17038" y="15064"/>
                        </a:cubicBezTo>
                        <a:lnTo>
                          <a:pt x="17380" y="14599"/>
                        </a:lnTo>
                        <a:close/>
                        <a:moveTo>
                          <a:pt x="7642" y="98720"/>
                        </a:moveTo>
                        <a:cubicBezTo>
                          <a:pt x="6986" y="95766"/>
                          <a:pt x="6692" y="92743"/>
                          <a:pt x="6764" y="89718"/>
                        </a:cubicBezTo>
                        <a:lnTo>
                          <a:pt x="6764" y="75681"/>
                        </a:lnTo>
                        <a:lnTo>
                          <a:pt x="7642" y="75681"/>
                        </a:lnTo>
                        <a:close/>
                        <a:moveTo>
                          <a:pt x="11397" y="106730"/>
                        </a:moveTo>
                        <a:cubicBezTo>
                          <a:pt x="10759" y="105840"/>
                          <a:pt x="10173" y="104915"/>
                          <a:pt x="9642" y="103958"/>
                        </a:cubicBezTo>
                        <a:lnTo>
                          <a:pt x="9642" y="75716"/>
                        </a:lnTo>
                        <a:lnTo>
                          <a:pt x="11397" y="75716"/>
                        </a:lnTo>
                        <a:close/>
                        <a:moveTo>
                          <a:pt x="15196" y="111117"/>
                        </a:moveTo>
                        <a:lnTo>
                          <a:pt x="13441" y="109266"/>
                        </a:lnTo>
                        <a:lnTo>
                          <a:pt x="13441" y="75628"/>
                        </a:lnTo>
                        <a:lnTo>
                          <a:pt x="15196" y="75628"/>
                        </a:lnTo>
                        <a:close/>
                        <a:moveTo>
                          <a:pt x="19047" y="114539"/>
                        </a:moveTo>
                        <a:lnTo>
                          <a:pt x="17196" y="112977"/>
                        </a:lnTo>
                        <a:lnTo>
                          <a:pt x="17196" y="75689"/>
                        </a:lnTo>
                        <a:lnTo>
                          <a:pt x="19047" y="75689"/>
                        </a:lnTo>
                        <a:close/>
                        <a:moveTo>
                          <a:pt x="22618" y="117276"/>
                        </a:moveTo>
                        <a:lnTo>
                          <a:pt x="21074" y="116135"/>
                        </a:lnTo>
                        <a:lnTo>
                          <a:pt x="21074" y="75654"/>
                        </a:lnTo>
                        <a:lnTo>
                          <a:pt x="22530" y="75654"/>
                        </a:lnTo>
                        <a:lnTo>
                          <a:pt x="22618" y="75935"/>
                        </a:lnTo>
                        <a:close/>
                        <a:moveTo>
                          <a:pt x="22899" y="74838"/>
                        </a:moveTo>
                        <a:lnTo>
                          <a:pt x="6808" y="74838"/>
                        </a:lnTo>
                        <a:lnTo>
                          <a:pt x="6808" y="53905"/>
                        </a:lnTo>
                        <a:lnTo>
                          <a:pt x="22899" y="53905"/>
                        </a:lnTo>
                        <a:lnTo>
                          <a:pt x="22899" y="33585"/>
                        </a:lnTo>
                        <a:lnTo>
                          <a:pt x="39727" y="33585"/>
                        </a:lnTo>
                        <a:lnTo>
                          <a:pt x="39727" y="53957"/>
                        </a:lnTo>
                        <a:lnTo>
                          <a:pt x="22899" y="53957"/>
                        </a:lnTo>
                        <a:close/>
                        <a:moveTo>
                          <a:pt x="36796" y="25101"/>
                        </a:moveTo>
                        <a:lnTo>
                          <a:pt x="37963" y="26268"/>
                        </a:lnTo>
                        <a:lnTo>
                          <a:pt x="38121" y="26391"/>
                        </a:lnTo>
                        <a:cubicBezTo>
                          <a:pt x="33903" y="26466"/>
                          <a:pt x="29692" y="26798"/>
                          <a:pt x="25513" y="27382"/>
                        </a:cubicBezTo>
                        <a:lnTo>
                          <a:pt x="26593" y="26303"/>
                        </a:lnTo>
                        <a:cubicBezTo>
                          <a:pt x="27204" y="25676"/>
                          <a:pt x="27204" y="24676"/>
                          <a:pt x="26593" y="24048"/>
                        </a:cubicBezTo>
                        <a:lnTo>
                          <a:pt x="25426" y="22881"/>
                        </a:lnTo>
                        <a:cubicBezTo>
                          <a:pt x="25184" y="22652"/>
                          <a:pt x="24878" y="22501"/>
                          <a:pt x="24548" y="22451"/>
                        </a:cubicBezTo>
                        <a:cubicBezTo>
                          <a:pt x="29238" y="21777"/>
                          <a:pt x="33963" y="21384"/>
                          <a:pt x="38700" y="21276"/>
                        </a:cubicBezTo>
                        <a:cubicBezTo>
                          <a:pt x="38418" y="21356"/>
                          <a:pt x="38161" y="21507"/>
                          <a:pt x="37954" y="21715"/>
                        </a:cubicBezTo>
                        <a:lnTo>
                          <a:pt x="36787" y="22846"/>
                        </a:lnTo>
                        <a:cubicBezTo>
                          <a:pt x="36189" y="23474"/>
                          <a:pt x="36193" y="24461"/>
                          <a:pt x="36796" y="25084"/>
                        </a:cubicBezTo>
                        <a:close/>
                        <a:moveTo>
                          <a:pt x="39165" y="28303"/>
                        </a:moveTo>
                        <a:cubicBezTo>
                          <a:pt x="44596" y="28303"/>
                          <a:pt x="51404" y="28365"/>
                          <a:pt x="56028" y="29137"/>
                        </a:cubicBezTo>
                        <a:cubicBezTo>
                          <a:pt x="60030" y="29758"/>
                          <a:pt x="63991" y="30622"/>
                          <a:pt x="67890" y="31725"/>
                        </a:cubicBezTo>
                        <a:lnTo>
                          <a:pt x="13345" y="31725"/>
                        </a:lnTo>
                        <a:cubicBezTo>
                          <a:pt x="21765" y="29525"/>
                          <a:pt x="30427" y="28382"/>
                          <a:pt x="39130" y="28321"/>
                        </a:cubicBezTo>
                        <a:close/>
                        <a:moveTo>
                          <a:pt x="54484" y="26180"/>
                        </a:moveTo>
                        <a:lnTo>
                          <a:pt x="55414" y="27101"/>
                        </a:lnTo>
                        <a:cubicBezTo>
                          <a:pt x="50314" y="26557"/>
                          <a:pt x="45187" y="26330"/>
                          <a:pt x="40060" y="26426"/>
                        </a:cubicBezTo>
                        <a:lnTo>
                          <a:pt x="40218" y="26268"/>
                        </a:lnTo>
                        <a:lnTo>
                          <a:pt x="41358" y="25127"/>
                        </a:lnTo>
                        <a:cubicBezTo>
                          <a:pt x="41974" y="24505"/>
                          <a:pt x="41974" y="23503"/>
                          <a:pt x="41358" y="22881"/>
                        </a:cubicBezTo>
                        <a:lnTo>
                          <a:pt x="40218" y="21715"/>
                        </a:lnTo>
                        <a:cubicBezTo>
                          <a:pt x="40002" y="21491"/>
                          <a:pt x="39724" y="21338"/>
                          <a:pt x="39419" y="21276"/>
                        </a:cubicBezTo>
                        <a:lnTo>
                          <a:pt x="40955" y="21276"/>
                        </a:lnTo>
                        <a:cubicBezTo>
                          <a:pt x="46214" y="21243"/>
                          <a:pt x="51468" y="21593"/>
                          <a:pt x="56677" y="22320"/>
                        </a:cubicBezTo>
                        <a:cubicBezTo>
                          <a:pt x="56307" y="22353"/>
                          <a:pt x="55959" y="22515"/>
                          <a:pt x="55694" y="22776"/>
                        </a:cubicBezTo>
                        <a:lnTo>
                          <a:pt x="54519" y="23952"/>
                        </a:lnTo>
                        <a:cubicBezTo>
                          <a:pt x="53918" y="24543"/>
                          <a:pt x="53911" y="25510"/>
                          <a:pt x="54502" y="26111"/>
                        </a:cubicBezTo>
                        <a:cubicBezTo>
                          <a:pt x="54507" y="26116"/>
                          <a:pt x="54513" y="26122"/>
                          <a:pt x="54519" y="26128"/>
                        </a:cubicBezTo>
                        <a:close/>
                        <a:moveTo>
                          <a:pt x="65179" y="54010"/>
                        </a:moveTo>
                        <a:lnTo>
                          <a:pt x="72469" y="35682"/>
                        </a:lnTo>
                        <a:lnTo>
                          <a:pt x="72469" y="72355"/>
                        </a:lnTo>
                        <a:close/>
                        <a:moveTo>
                          <a:pt x="72513" y="73794"/>
                        </a:moveTo>
                        <a:lnTo>
                          <a:pt x="72513" y="74838"/>
                        </a:lnTo>
                        <a:lnTo>
                          <a:pt x="71592" y="74838"/>
                        </a:lnTo>
                        <a:lnTo>
                          <a:pt x="71592" y="71452"/>
                        </a:lnTo>
                        <a:close/>
                        <a:moveTo>
                          <a:pt x="69741" y="66828"/>
                        </a:moveTo>
                        <a:lnTo>
                          <a:pt x="69741" y="74838"/>
                        </a:lnTo>
                        <a:lnTo>
                          <a:pt x="67802" y="74838"/>
                        </a:lnTo>
                        <a:lnTo>
                          <a:pt x="67802" y="61941"/>
                        </a:lnTo>
                        <a:close/>
                        <a:moveTo>
                          <a:pt x="56800" y="73513"/>
                        </a:moveTo>
                        <a:lnTo>
                          <a:pt x="56861" y="34533"/>
                        </a:lnTo>
                        <a:lnTo>
                          <a:pt x="64626" y="54010"/>
                        </a:lnTo>
                        <a:close/>
                        <a:moveTo>
                          <a:pt x="62345" y="61099"/>
                        </a:moveTo>
                        <a:lnTo>
                          <a:pt x="62345" y="74838"/>
                        </a:lnTo>
                        <a:lnTo>
                          <a:pt x="60371" y="74838"/>
                        </a:lnTo>
                        <a:lnTo>
                          <a:pt x="60371" y="65951"/>
                        </a:lnTo>
                        <a:close/>
                        <a:moveTo>
                          <a:pt x="58519" y="70574"/>
                        </a:moveTo>
                        <a:lnTo>
                          <a:pt x="58519" y="74821"/>
                        </a:lnTo>
                        <a:lnTo>
                          <a:pt x="56826" y="74821"/>
                        </a:lnTo>
                        <a:close/>
                        <a:moveTo>
                          <a:pt x="57010" y="33585"/>
                        </a:moveTo>
                        <a:lnTo>
                          <a:pt x="58555" y="33585"/>
                        </a:lnTo>
                        <a:lnTo>
                          <a:pt x="58555" y="37375"/>
                        </a:lnTo>
                        <a:close/>
                        <a:moveTo>
                          <a:pt x="60406" y="42034"/>
                        </a:moveTo>
                        <a:lnTo>
                          <a:pt x="60406" y="33585"/>
                        </a:lnTo>
                        <a:lnTo>
                          <a:pt x="62345" y="33585"/>
                        </a:lnTo>
                        <a:lnTo>
                          <a:pt x="62345" y="46886"/>
                        </a:lnTo>
                        <a:close/>
                        <a:moveTo>
                          <a:pt x="64222" y="51615"/>
                        </a:moveTo>
                        <a:lnTo>
                          <a:pt x="64222" y="33585"/>
                        </a:lnTo>
                        <a:lnTo>
                          <a:pt x="65916" y="33585"/>
                        </a:lnTo>
                        <a:lnTo>
                          <a:pt x="65916" y="50755"/>
                        </a:lnTo>
                        <a:lnTo>
                          <a:pt x="64871" y="53282"/>
                        </a:lnTo>
                        <a:close/>
                        <a:moveTo>
                          <a:pt x="64222" y="56361"/>
                        </a:moveTo>
                        <a:lnTo>
                          <a:pt x="64907" y="54703"/>
                        </a:lnTo>
                        <a:lnTo>
                          <a:pt x="65916" y="57256"/>
                        </a:lnTo>
                        <a:lnTo>
                          <a:pt x="65916" y="74803"/>
                        </a:lnTo>
                        <a:lnTo>
                          <a:pt x="64222" y="74803"/>
                        </a:lnTo>
                        <a:close/>
                        <a:moveTo>
                          <a:pt x="67802" y="46008"/>
                        </a:moveTo>
                        <a:lnTo>
                          <a:pt x="67802" y="33550"/>
                        </a:lnTo>
                        <a:lnTo>
                          <a:pt x="69741" y="33550"/>
                        </a:lnTo>
                        <a:lnTo>
                          <a:pt x="69741" y="41139"/>
                        </a:lnTo>
                        <a:close/>
                        <a:moveTo>
                          <a:pt x="71592" y="36515"/>
                        </a:moveTo>
                        <a:lnTo>
                          <a:pt x="71592" y="33585"/>
                        </a:lnTo>
                        <a:lnTo>
                          <a:pt x="72513" y="33585"/>
                        </a:lnTo>
                        <a:lnTo>
                          <a:pt x="72513" y="34331"/>
                        </a:lnTo>
                        <a:close/>
                        <a:moveTo>
                          <a:pt x="71066" y="26312"/>
                        </a:moveTo>
                        <a:lnTo>
                          <a:pt x="69899" y="27426"/>
                        </a:lnTo>
                        <a:cubicBezTo>
                          <a:pt x="69278" y="28039"/>
                          <a:pt x="69273" y="29040"/>
                          <a:pt x="69886" y="29660"/>
                        </a:cubicBezTo>
                        <a:cubicBezTo>
                          <a:pt x="69890" y="29663"/>
                          <a:pt x="69894" y="29668"/>
                          <a:pt x="69899" y="29672"/>
                        </a:cubicBezTo>
                        <a:lnTo>
                          <a:pt x="70820" y="30602"/>
                        </a:lnTo>
                        <a:cubicBezTo>
                          <a:pt x="66533" y="29166"/>
                          <a:pt x="62130" y="28103"/>
                          <a:pt x="57660" y="27426"/>
                        </a:cubicBezTo>
                        <a:cubicBezTo>
                          <a:pt x="57714" y="27378"/>
                          <a:pt x="57764" y="27325"/>
                          <a:pt x="57809" y="27268"/>
                        </a:cubicBezTo>
                        <a:lnTo>
                          <a:pt x="58984" y="26101"/>
                        </a:lnTo>
                        <a:cubicBezTo>
                          <a:pt x="59596" y="25474"/>
                          <a:pt x="59596" y="24474"/>
                          <a:pt x="58984" y="23846"/>
                        </a:cubicBezTo>
                        <a:lnTo>
                          <a:pt x="57809" y="22680"/>
                        </a:lnTo>
                        <a:cubicBezTo>
                          <a:pt x="57659" y="22530"/>
                          <a:pt x="57480" y="22414"/>
                          <a:pt x="57282" y="22337"/>
                        </a:cubicBezTo>
                        <a:cubicBezTo>
                          <a:pt x="62228" y="23061"/>
                          <a:pt x="67097" y="24236"/>
                          <a:pt x="71829" y="25847"/>
                        </a:cubicBezTo>
                        <a:cubicBezTo>
                          <a:pt x="71514" y="25893"/>
                          <a:pt x="71223" y="26045"/>
                          <a:pt x="71004" y="26277"/>
                        </a:cubicBezTo>
                        <a:close/>
                        <a:moveTo>
                          <a:pt x="48105" y="86595"/>
                        </a:moveTo>
                        <a:cubicBezTo>
                          <a:pt x="47606" y="86641"/>
                          <a:pt x="47138" y="86858"/>
                          <a:pt x="46780" y="87209"/>
                        </a:cubicBezTo>
                        <a:lnTo>
                          <a:pt x="46780" y="94886"/>
                        </a:lnTo>
                        <a:lnTo>
                          <a:pt x="41516" y="94886"/>
                        </a:lnTo>
                        <a:lnTo>
                          <a:pt x="41516" y="92850"/>
                        </a:lnTo>
                        <a:lnTo>
                          <a:pt x="42867" y="92850"/>
                        </a:lnTo>
                        <a:lnTo>
                          <a:pt x="42867" y="80497"/>
                        </a:lnTo>
                        <a:lnTo>
                          <a:pt x="44903" y="80497"/>
                        </a:lnTo>
                        <a:lnTo>
                          <a:pt x="44903" y="83515"/>
                        </a:lnTo>
                        <a:lnTo>
                          <a:pt x="45894" y="83515"/>
                        </a:lnTo>
                        <a:lnTo>
                          <a:pt x="45894" y="77163"/>
                        </a:lnTo>
                        <a:lnTo>
                          <a:pt x="49895" y="77163"/>
                        </a:lnTo>
                        <a:lnTo>
                          <a:pt x="49895" y="83515"/>
                        </a:lnTo>
                        <a:lnTo>
                          <a:pt x="51009" y="83515"/>
                        </a:lnTo>
                        <a:lnTo>
                          <a:pt x="51009" y="80497"/>
                        </a:lnTo>
                        <a:lnTo>
                          <a:pt x="52983" y="80497"/>
                        </a:lnTo>
                        <a:lnTo>
                          <a:pt x="52983" y="92824"/>
                        </a:lnTo>
                        <a:lnTo>
                          <a:pt x="54308" y="92824"/>
                        </a:lnTo>
                        <a:lnTo>
                          <a:pt x="54308" y="94886"/>
                        </a:lnTo>
                        <a:lnTo>
                          <a:pt x="49044" y="94886"/>
                        </a:lnTo>
                        <a:lnTo>
                          <a:pt x="49044" y="87244"/>
                        </a:lnTo>
                        <a:cubicBezTo>
                          <a:pt x="48856" y="86867"/>
                          <a:pt x="48474" y="86626"/>
                          <a:pt x="48053" y="86621"/>
                        </a:cubicBezTo>
                        <a:close/>
                        <a:moveTo>
                          <a:pt x="43517" y="74794"/>
                        </a:moveTo>
                        <a:lnTo>
                          <a:pt x="43517" y="33559"/>
                        </a:lnTo>
                        <a:lnTo>
                          <a:pt x="45368" y="33559"/>
                        </a:lnTo>
                        <a:lnTo>
                          <a:pt x="45368" y="74794"/>
                        </a:lnTo>
                        <a:close/>
                        <a:moveTo>
                          <a:pt x="47403" y="74794"/>
                        </a:moveTo>
                        <a:lnTo>
                          <a:pt x="47403" y="33559"/>
                        </a:lnTo>
                        <a:lnTo>
                          <a:pt x="49220" y="33559"/>
                        </a:lnTo>
                        <a:lnTo>
                          <a:pt x="49220" y="74794"/>
                        </a:lnTo>
                        <a:close/>
                        <a:moveTo>
                          <a:pt x="51281" y="74794"/>
                        </a:moveTo>
                        <a:lnTo>
                          <a:pt x="51281" y="33559"/>
                        </a:lnTo>
                        <a:lnTo>
                          <a:pt x="53036" y="33559"/>
                        </a:lnTo>
                        <a:lnTo>
                          <a:pt x="53036" y="74794"/>
                        </a:lnTo>
                        <a:close/>
                        <a:moveTo>
                          <a:pt x="41481" y="33559"/>
                        </a:moveTo>
                        <a:lnTo>
                          <a:pt x="41481" y="74794"/>
                        </a:lnTo>
                        <a:lnTo>
                          <a:pt x="40183" y="74794"/>
                        </a:lnTo>
                        <a:lnTo>
                          <a:pt x="40183" y="33559"/>
                        </a:lnTo>
                        <a:close/>
                        <a:moveTo>
                          <a:pt x="22065" y="26259"/>
                        </a:moveTo>
                        <a:lnTo>
                          <a:pt x="23206" y="27426"/>
                        </a:lnTo>
                        <a:lnTo>
                          <a:pt x="23452" y="27645"/>
                        </a:lnTo>
                        <a:cubicBezTo>
                          <a:pt x="18602" y="28383"/>
                          <a:pt x="13807" y="29444"/>
                          <a:pt x="9098" y="30821"/>
                        </a:cubicBezTo>
                        <a:lnTo>
                          <a:pt x="10204" y="29707"/>
                        </a:lnTo>
                        <a:cubicBezTo>
                          <a:pt x="10805" y="29109"/>
                          <a:pt x="10806" y="28137"/>
                          <a:pt x="10208" y="27536"/>
                        </a:cubicBezTo>
                        <a:cubicBezTo>
                          <a:pt x="10206" y="27534"/>
                          <a:pt x="10205" y="27533"/>
                          <a:pt x="10204" y="27531"/>
                        </a:cubicBezTo>
                        <a:lnTo>
                          <a:pt x="10204" y="27487"/>
                        </a:lnTo>
                        <a:lnTo>
                          <a:pt x="9028" y="26321"/>
                        </a:lnTo>
                        <a:cubicBezTo>
                          <a:pt x="8812" y="26100"/>
                          <a:pt x="8533" y="25949"/>
                          <a:pt x="8230" y="25891"/>
                        </a:cubicBezTo>
                        <a:cubicBezTo>
                          <a:pt x="13278" y="24391"/>
                          <a:pt x="18431" y="23268"/>
                          <a:pt x="23645" y="22530"/>
                        </a:cubicBezTo>
                        <a:cubicBezTo>
                          <a:pt x="23483" y="22609"/>
                          <a:pt x="23336" y="22713"/>
                          <a:pt x="23206" y="22838"/>
                        </a:cubicBezTo>
                        <a:lnTo>
                          <a:pt x="22004" y="24075"/>
                        </a:lnTo>
                        <a:cubicBezTo>
                          <a:pt x="21393" y="24702"/>
                          <a:pt x="21393" y="25702"/>
                          <a:pt x="22004" y="26329"/>
                        </a:cubicBezTo>
                        <a:close/>
                        <a:moveTo>
                          <a:pt x="9124" y="50290"/>
                        </a:moveTo>
                        <a:lnTo>
                          <a:pt x="9124" y="37902"/>
                        </a:lnTo>
                        <a:lnTo>
                          <a:pt x="11186" y="37902"/>
                        </a:lnTo>
                        <a:lnTo>
                          <a:pt x="11186" y="40920"/>
                        </a:lnTo>
                        <a:lnTo>
                          <a:pt x="12169" y="40920"/>
                        </a:lnTo>
                        <a:lnTo>
                          <a:pt x="12169" y="34603"/>
                        </a:lnTo>
                        <a:lnTo>
                          <a:pt x="16178" y="34603"/>
                        </a:lnTo>
                        <a:lnTo>
                          <a:pt x="16178" y="40946"/>
                        </a:lnTo>
                        <a:lnTo>
                          <a:pt x="17258" y="40946"/>
                        </a:lnTo>
                        <a:lnTo>
                          <a:pt x="17258" y="37928"/>
                        </a:lnTo>
                        <a:lnTo>
                          <a:pt x="19258" y="37928"/>
                        </a:lnTo>
                        <a:lnTo>
                          <a:pt x="19258" y="50290"/>
                        </a:lnTo>
                        <a:lnTo>
                          <a:pt x="20583" y="50290"/>
                        </a:lnTo>
                        <a:lnTo>
                          <a:pt x="20583" y="52325"/>
                        </a:lnTo>
                        <a:lnTo>
                          <a:pt x="15319" y="52325"/>
                        </a:lnTo>
                        <a:lnTo>
                          <a:pt x="15319" y="44649"/>
                        </a:lnTo>
                        <a:cubicBezTo>
                          <a:pt x="15132" y="44277"/>
                          <a:pt x="14753" y="44040"/>
                          <a:pt x="14336" y="44034"/>
                        </a:cubicBezTo>
                        <a:cubicBezTo>
                          <a:pt x="13837" y="44081"/>
                          <a:pt x="13369" y="44298"/>
                          <a:pt x="13011" y="44649"/>
                        </a:cubicBezTo>
                        <a:lnTo>
                          <a:pt x="13011" y="52325"/>
                        </a:lnTo>
                        <a:lnTo>
                          <a:pt x="7747" y="52325"/>
                        </a:lnTo>
                        <a:lnTo>
                          <a:pt x="7747" y="50290"/>
                        </a:lnTo>
                        <a:close/>
                        <a:moveTo>
                          <a:pt x="31620" y="97202"/>
                        </a:moveTo>
                        <a:lnTo>
                          <a:pt x="39516" y="77505"/>
                        </a:lnTo>
                        <a:lnTo>
                          <a:pt x="39516" y="97202"/>
                        </a:lnTo>
                        <a:cubicBezTo>
                          <a:pt x="39148" y="100746"/>
                          <a:pt x="37779" y="104112"/>
                          <a:pt x="35568" y="106906"/>
                        </a:cubicBezTo>
                        <a:close/>
                        <a:moveTo>
                          <a:pt x="35129" y="107397"/>
                        </a:moveTo>
                        <a:lnTo>
                          <a:pt x="34208" y="108634"/>
                        </a:lnTo>
                        <a:lnTo>
                          <a:pt x="34208" y="105028"/>
                        </a:lnTo>
                        <a:close/>
                        <a:moveTo>
                          <a:pt x="25268" y="73715"/>
                        </a:moveTo>
                        <a:lnTo>
                          <a:pt x="25268" y="71680"/>
                        </a:lnTo>
                        <a:lnTo>
                          <a:pt x="26654" y="71680"/>
                        </a:lnTo>
                        <a:lnTo>
                          <a:pt x="26654" y="59327"/>
                        </a:lnTo>
                        <a:lnTo>
                          <a:pt x="28689" y="59327"/>
                        </a:lnTo>
                        <a:lnTo>
                          <a:pt x="28689" y="62345"/>
                        </a:lnTo>
                        <a:lnTo>
                          <a:pt x="29681" y="62345"/>
                        </a:lnTo>
                        <a:lnTo>
                          <a:pt x="29681" y="55993"/>
                        </a:lnTo>
                        <a:lnTo>
                          <a:pt x="33682" y="55993"/>
                        </a:lnTo>
                        <a:lnTo>
                          <a:pt x="33682" y="62345"/>
                        </a:lnTo>
                        <a:lnTo>
                          <a:pt x="34796" y="62345"/>
                        </a:lnTo>
                        <a:lnTo>
                          <a:pt x="34796" y="59327"/>
                        </a:lnTo>
                        <a:lnTo>
                          <a:pt x="36761" y="59327"/>
                        </a:lnTo>
                        <a:lnTo>
                          <a:pt x="36761" y="71680"/>
                        </a:lnTo>
                        <a:lnTo>
                          <a:pt x="38086" y="71680"/>
                        </a:lnTo>
                        <a:lnTo>
                          <a:pt x="38086" y="73715"/>
                        </a:lnTo>
                        <a:lnTo>
                          <a:pt x="32822" y="73715"/>
                        </a:lnTo>
                        <a:lnTo>
                          <a:pt x="32822" y="66038"/>
                        </a:lnTo>
                        <a:cubicBezTo>
                          <a:pt x="32645" y="65658"/>
                          <a:pt x="32259" y="65416"/>
                          <a:pt x="31839" y="65424"/>
                        </a:cubicBezTo>
                        <a:cubicBezTo>
                          <a:pt x="31340" y="65471"/>
                          <a:pt x="30872" y="65687"/>
                          <a:pt x="30514" y="66038"/>
                        </a:cubicBezTo>
                        <a:lnTo>
                          <a:pt x="30514" y="73715"/>
                        </a:lnTo>
                        <a:close/>
                        <a:moveTo>
                          <a:pt x="28567" y="75689"/>
                        </a:moveTo>
                        <a:lnTo>
                          <a:pt x="28567" y="89552"/>
                        </a:lnTo>
                        <a:lnTo>
                          <a:pt x="26654" y="84717"/>
                        </a:lnTo>
                        <a:lnTo>
                          <a:pt x="26654" y="75689"/>
                        </a:lnTo>
                        <a:close/>
                        <a:moveTo>
                          <a:pt x="39165" y="75689"/>
                        </a:moveTo>
                        <a:lnTo>
                          <a:pt x="39165" y="77076"/>
                        </a:lnTo>
                        <a:lnTo>
                          <a:pt x="37998" y="80032"/>
                        </a:lnTo>
                        <a:lnTo>
                          <a:pt x="37998" y="75716"/>
                        </a:lnTo>
                        <a:lnTo>
                          <a:pt x="39174" y="75716"/>
                        </a:lnTo>
                        <a:close/>
                        <a:moveTo>
                          <a:pt x="36086" y="75689"/>
                        </a:moveTo>
                        <a:lnTo>
                          <a:pt x="36086" y="84744"/>
                        </a:lnTo>
                        <a:lnTo>
                          <a:pt x="34234" y="89367"/>
                        </a:lnTo>
                        <a:lnTo>
                          <a:pt x="34234" y="75716"/>
                        </a:lnTo>
                        <a:lnTo>
                          <a:pt x="36086" y="75716"/>
                        </a:lnTo>
                        <a:close/>
                        <a:moveTo>
                          <a:pt x="30444" y="75689"/>
                        </a:moveTo>
                        <a:lnTo>
                          <a:pt x="32330" y="75689"/>
                        </a:lnTo>
                        <a:lnTo>
                          <a:pt x="32330" y="94114"/>
                        </a:lnTo>
                        <a:lnTo>
                          <a:pt x="31374" y="96518"/>
                        </a:lnTo>
                        <a:lnTo>
                          <a:pt x="30444" y="94237"/>
                        </a:lnTo>
                        <a:close/>
                        <a:moveTo>
                          <a:pt x="32199" y="100036"/>
                        </a:moveTo>
                        <a:lnTo>
                          <a:pt x="32199" y="110933"/>
                        </a:lnTo>
                        <a:cubicBezTo>
                          <a:pt x="31637" y="111547"/>
                          <a:pt x="31058" y="112100"/>
                          <a:pt x="30444" y="112687"/>
                        </a:cubicBezTo>
                        <a:lnTo>
                          <a:pt x="30444" y="100097"/>
                        </a:lnTo>
                        <a:lnTo>
                          <a:pt x="31322" y="97904"/>
                        </a:lnTo>
                        <a:close/>
                        <a:moveTo>
                          <a:pt x="24768" y="75689"/>
                        </a:moveTo>
                        <a:lnTo>
                          <a:pt x="24768" y="80006"/>
                        </a:lnTo>
                        <a:lnTo>
                          <a:pt x="23101" y="75874"/>
                        </a:lnTo>
                        <a:lnTo>
                          <a:pt x="23101" y="75689"/>
                        </a:lnTo>
                        <a:close/>
                        <a:moveTo>
                          <a:pt x="23101" y="77225"/>
                        </a:moveTo>
                        <a:lnTo>
                          <a:pt x="31058" y="97202"/>
                        </a:lnTo>
                        <a:lnTo>
                          <a:pt x="23101" y="116951"/>
                        </a:lnTo>
                        <a:close/>
                        <a:moveTo>
                          <a:pt x="28532" y="104905"/>
                        </a:moveTo>
                        <a:lnTo>
                          <a:pt x="28532" y="114442"/>
                        </a:lnTo>
                        <a:lnTo>
                          <a:pt x="26707" y="115890"/>
                        </a:lnTo>
                        <a:lnTo>
                          <a:pt x="26707" y="109415"/>
                        </a:lnTo>
                        <a:close/>
                        <a:moveTo>
                          <a:pt x="23338" y="117785"/>
                        </a:moveTo>
                        <a:lnTo>
                          <a:pt x="24820" y="114179"/>
                        </a:lnTo>
                        <a:lnTo>
                          <a:pt x="24820" y="117197"/>
                        </a:lnTo>
                        <a:cubicBezTo>
                          <a:pt x="24433" y="117467"/>
                          <a:pt x="24032" y="117716"/>
                          <a:pt x="23618" y="117943"/>
                        </a:cubicBezTo>
                        <a:close/>
                        <a:moveTo>
                          <a:pt x="39858" y="125304"/>
                        </a:moveTo>
                        <a:cubicBezTo>
                          <a:pt x="37700" y="125304"/>
                          <a:pt x="33076" y="123303"/>
                          <a:pt x="30576" y="122163"/>
                        </a:cubicBezTo>
                        <a:cubicBezTo>
                          <a:pt x="28332" y="121020"/>
                          <a:pt x="26171" y="119722"/>
                          <a:pt x="24110" y="118276"/>
                        </a:cubicBezTo>
                        <a:cubicBezTo>
                          <a:pt x="30453" y="114460"/>
                          <a:pt x="38226" y="106441"/>
                          <a:pt x="39762" y="99080"/>
                        </a:cubicBezTo>
                        <a:cubicBezTo>
                          <a:pt x="40902" y="104344"/>
                          <a:pt x="45561" y="110424"/>
                          <a:pt x="50369" y="114793"/>
                        </a:cubicBezTo>
                        <a:cubicBezTo>
                          <a:pt x="51771" y="116080"/>
                          <a:pt x="53273" y="117254"/>
                          <a:pt x="54861" y="118302"/>
                        </a:cubicBezTo>
                        <a:cubicBezTo>
                          <a:pt x="49711" y="121759"/>
                          <a:pt x="43332" y="125304"/>
                          <a:pt x="39849" y="125304"/>
                        </a:cubicBezTo>
                        <a:close/>
                        <a:moveTo>
                          <a:pt x="56186" y="117408"/>
                        </a:moveTo>
                        <a:lnTo>
                          <a:pt x="55308" y="117995"/>
                        </a:lnTo>
                        <a:cubicBezTo>
                          <a:pt x="54117" y="117186"/>
                          <a:pt x="52975" y="116307"/>
                          <a:pt x="51887" y="115363"/>
                        </a:cubicBezTo>
                        <a:lnTo>
                          <a:pt x="52562" y="114898"/>
                        </a:lnTo>
                        <a:cubicBezTo>
                          <a:pt x="53799" y="114021"/>
                          <a:pt x="52843" y="113205"/>
                          <a:pt x="52843" y="111319"/>
                        </a:cubicBezTo>
                        <a:cubicBezTo>
                          <a:pt x="52937" y="109066"/>
                          <a:pt x="53246" y="106828"/>
                          <a:pt x="53764" y="104633"/>
                        </a:cubicBezTo>
                        <a:cubicBezTo>
                          <a:pt x="54326" y="104756"/>
                          <a:pt x="54694" y="104080"/>
                          <a:pt x="54694" y="103651"/>
                        </a:cubicBezTo>
                        <a:cubicBezTo>
                          <a:pt x="54542" y="103001"/>
                          <a:pt x="54440" y="102342"/>
                          <a:pt x="54387" y="101677"/>
                        </a:cubicBezTo>
                        <a:cubicBezTo>
                          <a:pt x="54387" y="100597"/>
                          <a:pt x="54598" y="100571"/>
                          <a:pt x="54598" y="100571"/>
                        </a:cubicBezTo>
                        <a:cubicBezTo>
                          <a:pt x="54598" y="100571"/>
                          <a:pt x="52659" y="100571"/>
                          <a:pt x="52132" y="104484"/>
                        </a:cubicBezTo>
                        <a:cubicBezTo>
                          <a:pt x="51606" y="108397"/>
                          <a:pt x="50281" y="107195"/>
                          <a:pt x="50597" y="105037"/>
                        </a:cubicBezTo>
                        <a:cubicBezTo>
                          <a:pt x="50913" y="102879"/>
                          <a:pt x="52352" y="99395"/>
                          <a:pt x="51641" y="98623"/>
                        </a:cubicBezTo>
                        <a:cubicBezTo>
                          <a:pt x="50930" y="97851"/>
                          <a:pt x="49579" y="99176"/>
                          <a:pt x="48930" y="98255"/>
                        </a:cubicBezTo>
                        <a:cubicBezTo>
                          <a:pt x="48869" y="99676"/>
                          <a:pt x="48377" y="99738"/>
                          <a:pt x="48009" y="99948"/>
                        </a:cubicBezTo>
                        <a:cubicBezTo>
                          <a:pt x="47640" y="100159"/>
                          <a:pt x="46526" y="100378"/>
                          <a:pt x="46587" y="101001"/>
                        </a:cubicBezTo>
                        <a:cubicBezTo>
                          <a:pt x="46649" y="101624"/>
                          <a:pt x="46833" y="101185"/>
                          <a:pt x="46833" y="101677"/>
                        </a:cubicBezTo>
                        <a:cubicBezTo>
                          <a:pt x="46833" y="102168"/>
                          <a:pt x="46342" y="102106"/>
                          <a:pt x="46342" y="102554"/>
                        </a:cubicBezTo>
                        <a:cubicBezTo>
                          <a:pt x="46342" y="103001"/>
                          <a:pt x="46956" y="103572"/>
                          <a:pt x="46956" y="104124"/>
                        </a:cubicBezTo>
                        <a:cubicBezTo>
                          <a:pt x="46956" y="104677"/>
                          <a:pt x="46245" y="104712"/>
                          <a:pt x="45508" y="103510"/>
                        </a:cubicBezTo>
                        <a:cubicBezTo>
                          <a:pt x="44771" y="102308"/>
                          <a:pt x="43447" y="100150"/>
                          <a:pt x="42946" y="100641"/>
                        </a:cubicBezTo>
                        <a:cubicBezTo>
                          <a:pt x="42446" y="101133"/>
                          <a:pt x="43166" y="102124"/>
                          <a:pt x="43324" y="102492"/>
                        </a:cubicBezTo>
                        <a:cubicBezTo>
                          <a:pt x="43482" y="102861"/>
                          <a:pt x="44306" y="104861"/>
                          <a:pt x="43166" y="105546"/>
                        </a:cubicBezTo>
                        <a:cubicBezTo>
                          <a:pt x="41406" y="103058"/>
                          <a:pt x="40313" y="100161"/>
                          <a:pt x="39990" y="97132"/>
                        </a:cubicBezTo>
                        <a:lnTo>
                          <a:pt x="56168" y="97132"/>
                        </a:lnTo>
                        <a:close/>
                        <a:moveTo>
                          <a:pt x="56282" y="74786"/>
                        </a:moveTo>
                        <a:lnTo>
                          <a:pt x="55098" y="74786"/>
                        </a:lnTo>
                        <a:lnTo>
                          <a:pt x="55098" y="33550"/>
                        </a:lnTo>
                        <a:lnTo>
                          <a:pt x="56273" y="33550"/>
                        </a:lnTo>
                        <a:close/>
                        <a:moveTo>
                          <a:pt x="69530" y="104124"/>
                        </a:moveTo>
                        <a:cubicBezTo>
                          <a:pt x="68348" y="105923"/>
                          <a:pt x="67041" y="107635"/>
                          <a:pt x="65617" y="109248"/>
                        </a:cubicBezTo>
                        <a:lnTo>
                          <a:pt x="65617" y="108301"/>
                        </a:lnTo>
                        <a:cubicBezTo>
                          <a:pt x="65434" y="107923"/>
                          <a:pt x="65054" y="107682"/>
                          <a:pt x="64635" y="107678"/>
                        </a:cubicBezTo>
                        <a:cubicBezTo>
                          <a:pt x="64135" y="107726"/>
                          <a:pt x="63666" y="107946"/>
                          <a:pt x="63310" y="108301"/>
                        </a:cubicBezTo>
                        <a:lnTo>
                          <a:pt x="63310" y="111749"/>
                        </a:lnTo>
                        <a:cubicBezTo>
                          <a:pt x="61753" y="113291"/>
                          <a:pt x="60071" y="114703"/>
                          <a:pt x="58283" y="115969"/>
                        </a:cubicBezTo>
                        <a:lnTo>
                          <a:pt x="58037" y="115969"/>
                        </a:lnTo>
                        <a:lnTo>
                          <a:pt x="58037" y="113933"/>
                        </a:lnTo>
                        <a:lnTo>
                          <a:pt x="59397" y="113933"/>
                        </a:lnTo>
                        <a:lnTo>
                          <a:pt x="59397" y="101545"/>
                        </a:lnTo>
                        <a:lnTo>
                          <a:pt x="61459" y="101545"/>
                        </a:lnTo>
                        <a:lnTo>
                          <a:pt x="61459" y="104563"/>
                        </a:lnTo>
                        <a:lnTo>
                          <a:pt x="62441" y="104563"/>
                        </a:lnTo>
                        <a:lnTo>
                          <a:pt x="62441" y="98246"/>
                        </a:lnTo>
                        <a:lnTo>
                          <a:pt x="66451" y="98246"/>
                        </a:lnTo>
                        <a:lnTo>
                          <a:pt x="66451" y="104598"/>
                        </a:lnTo>
                        <a:lnTo>
                          <a:pt x="67530" y="104598"/>
                        </a:lnTo>
                        <a:lnTo>
                          <a:pt x="67530" y="101545"/>
                        </a:lnTo>
                        <a:lnTo>
                          <a:pt x="69530" y="101545"/>
                        </a:lnTo>
                        <a:close/>
                        <a:moveTo>
                          <a:pt x="72522" y="97106"/>
                        </a:moveTo>
                        <a:lnTo>
                          <a:pt x="56300" y="97106"/>
                        </a:lnTo>
                        <a:lnTo>
                          <a:pt x="56300" y="75593"/>
                        </a:lnTo>
                        <a:lnTo>
                          <a:pt x="72469" y="75593"/>
                        </a:lnTo>
                        <a:close/>
                        <a:moveTo>
                          <a:pt x="71645" y="23750"/>
                        </a:moveTo>
                        <a:cubicBezTo>
                          <a:pt x="61723" y="20575"/>
                          <a:pt x="51355" y="19014"/>
                          <a:pt x="40937" y="19126"/>
                        </a:cubicBezTo>
                        <a:cubicBezTo>
                          <a:pt x="29991" y="19211"/>
                          <a:pt x="19106" y="20778"/>
                          <a:pt x="8581" y="23785"/>
                        </a:cubicBezTo>
                        <a:cubicBezTo>
                          <a:pt x="8668" y="19065"/>
                          <a:pt x="5869" y="15187"/>
                          <a:pt x="2167" y="12537"/>
                        </a:cubicBezTo>
                        <a:cubicBezTo>
                          <a:pt x="5501" y="12046"/>
                          <a:pt x="10177" y="11607"/>
                          <a:pt x="11634" y="15169"/>
                        </a:cubicBezTo>
                        <a:lnTo>
                          <a:pt x="11353" y="15169"/>
                        </a:lnTo>
                        <a:cubicBezTo>
                          <a:pt x="4878" y="14555"/>
                          <a:pt x="11783" y="24908"/>
                          <a:pt x="14740" y="19205"/>
                        </a:cubicBezTo>
                        <a:cubicBezTo>
                          <a:pt x="15413" y="17737"/>
                          <a:pt x="15741" y="16135"/>
                          <a:pt x="15696" y="14520"/>
                        </a:cubicBezTo>
                        <a:cubicBezTo>
                          <a:pt x="13634" y="14310"/>
                          <a:pt x="13388" y="11888"/>
                          <a:pt x="15362" y="11888"/>
                        </a:cubicBezTo>
                        <a:cubicBezTo>
                          <a:pt x="17021" y="11888"/>
                          <a:pt x="16591" y="13976"/>
                          <a:pt x="15854" y="14564"/>
                        </a:cubicBezTo>
                        <a:cubicBezTo>
                          <a:pt x="16345" y="19740"/>
                          <a:pt x="22723" y="19714"/>
                          <a:pt x="22697" y="15441"/>
                        </a:cubicBezTo>
                        <a:cubicBezTo>
                          <a:pt x="22697" y="12572"/>
                          <a:pt x="20504" y="12055"/>
                          <a:pt x="18653" y="12634"/>
                        </a:cubicBezTo>
                        <a:cubicBezTo>
                          <a:pt x="18813" y="12142"/>
                          <a:pt x="19000" y="11658"/>
                          <a:pt x="19214" y="11186"/>
                        </a:cubicBezTo>
                        <a:lnTo>
                          <a:pt x="20969" y="10169"/>
                        </a:lnTo>
                        <a:cubicBezTo>
                          <a:pt x="20969" y="9124"/>
                          <a:pt x="20969" y="6782"/>
                          <a:pt x="21653" y="5948"/>
                        </a:cubicBezTo>
                        <a:cubicBezTo>
                          <a:pt x="22916" y="6659"/>
                          <a:pt x="23496" y="8633"/>
                          <a:pt x="23496" y="9958"/>
                        </a:cubicBezTo>
                        <a:cubicBezTo>
                          <a:pt x="24855" y="9774"/>
                          <a:pt x="26215" y="9958"/>
                          <a:pt x="26768" y="11432"/>
                        </a:cubicBezTo>
                        <a:cubicBezTo>
                          <a:pt x="22083" y="11739"/>
                          <a:pt x="22732" y="15099"/>
                          <a:pt x="24671" y="16696"/>
                        </a:cubicBezTo>
                        <a:cubicBezTo>
                          <a:pt x="26856" y="18451"/>
                          <a:pt x="30216" y="17933"/>
                          <a:pt x="30251" y="11958"/>
                        </a:cubicBezTo>
                        <a:cubicBezTo>
                          <a:pt x="32883" y="21443"/>
                          <a:pt x="39805" y="15591"/>
                          <a:pt x="39648" y="13099"/>
                        </a:cubicBezTo>
                        <a:cubicBezTo>
                          <a:pt x="39463" y="9923"/>
                          <a:pt x="37182" y="8291"/>
                          <a:pt x="35428" y="11002"/>
                        </a:cubicBezTo>
                        <a:lnTo>
                          <a:pt x="35120" y="9089"/>
                        </a:lnTo>
                        <a:lnTo>
                          <a:pt x="34875" y="7545"/>
                        </a:lnTo>
                        <a:cubicBezTo>
                          <a:pt x="35024" y="6668"/>
                          <a:pt x="36015" y="5387"/>
                          <a:pt x="37551" y="6747"/>
                        </a:cubicBezTo>
                        <a:lnTo>
                          <a:pt x="38481" y="7545"/>
                        </a:lnTo>
                        <a:cubicBezTo>
                          <a:pt x="38542" y="5791"/>
                          <a:pt x="38630" y="2615"/>
                          <a:pt x="40016" y="1325"/>
                        </a:cubicBezTo>
                        <a:cubicBezTo>
                          <a:pt x="41069" y="2615"/>
                          <a:pt x="41525" y="5571"/>
                          <a:pt x="41437" y="7212"/>
                        </a:cubicBezTo>
                        <a:lnTo>
                          <a:pt x="42271" y="6896"/>
                        </a:lnTo>
                        <a:cubicBezTo>
                          <a:pt x="46368" y="4624"/>
                          <a:pt x="45693" y="9274"/>
                          <a:pt x="44903" y="11432"/>
                        </a:cubicBezTo>
                        <a:cubicBezTo>
                          <a:pt x="42955" y="8686"/>
                          <a:pt x="40428" y="8905"/>
                          <a:pt x="40428" y="12967"/>
                        </a:cubicBezTo>
                        <a:cubicBezTo>
                          <a:pt x="40428" y="17652"/>
                          <a:pt x="49342" y="19109"/>
                          <a:pt x="49860" y="12572"/>
                        </a:cubicBezTo>
                        <a:cubicBezTo>
                          <a:pt x="52729" y="24347"/>
                          <a:pt x="61108" y="12081"/>
                          <a:pt x="53369" y="11432"/>
                        </a:cubicBezTo>
                        <a:cubicBezTo>
                          <a:pt x="53589" y="10318"/>
                          <a:pt x="54484" y="9923"/>
                          <a:pt x="56001" y="9949"/>
                        </a:cubicBezTo>
                        <a:lnTo>
                          <a:pt x="56589" y="9949"/>
                        </a:lnTo>
                        <a:lnTo>
                          <a:pt x="56589" y="9335"/>
                        </a:lnTo>
                        <a:cubicBezTo>
                          <a:pt x="56644" y="8026"/>
                          <a:pt x="57289" y="6813"/>
                          <a:pt x="58344" y="6036"/>
                        </a:cubicBezTo>
                        <a:cubicBezTo>
                          <a:pt x="59177" y="7054"/>
                          <a:pt x="59081" y="8931"/>
                          <a:pt x="58958" y="10133"/>
                        </a:cubicBezTo>
                        <a:cubicBezTo>
                          <a:pt x="60222" y="10598"/>
                          <a:pt x="61116" y="10906"/>
                          <a:pt x="61239" y="12388"/>
                        </a:cubicBezTo>
                        <a:lnTo>
                          <a:pt x="61020" y="12476"/>
                        </a:lnTo>
                        <a:cubicBezTo>
                          <a:pt x="56001" y="12906"/>
                          <a:pt x="55817" y="18617"/>
                          <a:pt x="60406" y="18617"/>
                        </a:cubicBezTo>
                        <a:cubicBezTo>
                          <a:pt x="63336" y="18617"/>
                          <a:pt x="65924" y="14801"/>
                          <a:pt x="62599" y="13073"/>
                        </a:cubicBezTo>
                        <a:cubicBezTo>
                          <a:pt x="63254" y="12585"/>
                          <a:pt x="63978" y="12200"/>
                          <a:pt x="64749" y="11932"/>
                        </a:cubicBezTo>
                        <a:cubicBezTo>
                          <a:pt x="66881" y="11932"/>
                          <a:pt x="65398" y="14090"/>
                          <a:pt x="64599" y="14740"/>
                        </a:cubicBezTo>
                        <a:lnTo>
                          <a:pt x="64599" y="15047"/>
                        </a:lnTo>
                        <a:cubicBezTo>
                          <a:pt x="64599" y="17082"/>
                          <a:pt x="65126" y="20504"/>
                          <a:pt x="67898" y="20504"/>
                        </a:cubicBezTo>
                        <a:cubicBezTo>
                          <a:pt x="73162" y="20504"/>
                          <a:pt x="71996" y="15047"/>
                          <a:pt x="68355" y="15380"/>
                        </a:cubicBezTo>
                        <a:cubicBezTo>
                          <a:pt x="68916" y="11686"/>
                          <a:pt x="75137" y="12213"/>
                          <a:pt x="77821" y="12458"/>
                        </a:cubicBezTo>
                        <a:cubicBezTo>
                          <a:pt x="75014" y="14941"/>
                          <a:pt x="70846" y="19293"/>
                          <a:pt x="71592" y="2378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5A61F907-2F8D-3F5E-BE1C-67515B6149E4}"/>
                      </a:ext>
                    </a:extLst>
                  </p:cNvPr>
                  <p:cNvSpPr/>
                  <p:nvPr/>
                </p:nvSpPr>
                <p:spPr>
                  <a:xfrm>
                    <a:off x="1765253" y="1412585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4" name="Freeform 163">
                    <a:extLst>
                      <a:ext uri="{FF2B5EF4-FFF2-40B4-BE49-F238E27FC236}">
                        <a16:creationId xmlns:a16="http://schemas.microsoft.com/office/drawing/2014/main" id="{7EC22A32-0164-7903-5DFB-C4D325B8CAF2}"/>
                      </a:ext>
                    </a:extLst>
                  </p:cNvPr>
                  <p:cNvSpPr/>
                  <p:nvPr/>
                </p:nvSpPr>
                <p:spPr>
                  <a:xfrm>
                    <a:off x="1803190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5" name="Freeform 164">
                    <a:extLst>
                      <a:ext uri="{FF2B5EF4-FFF2-40B4-BE49-F238E27FC236}">
                        <a16:creationId xmlns:a16="http://schemas.microsoft.com/office/drawing/2014/main" id="{AD0E9146-5AB3-0A22-60CC-8E02E68F35B3}"/>
                      </a:ext>
                    </a:extLst>
                  </p:cNvPr>
                  <p:cNvSpPr/>
                  <p:nvPr/>
                </p:nvSpPr>
                <p:spPr>
                  <a:xfrm>
                    <a:off x="1795206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6" name="Freeform 165">
                    <a:extLst>
                      <a:ext uri="{FF2B5EF4-FFF2-40B4-BE49-F238E27FC236}">
                        <a16:creationId xmlns:a16="http://schemas.microsoft.com/office/drawing/2014/main" id="{A1AA107D-9431-F269-EC16-20A3051A1AED}"/>
                      </a:ext>
                    </a:extLst>
                  </p:cNvPr>
                  <p:cNvSpPr/>
                  <p:nvPr/>
                </p:nvSpPr>
                <p:spPr>
                  <a:xfrm>
                    <a:off x="1798996" y="1455181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id="{E22BEF08-81DF-EC1E-0739-A42536E810D8}"/>
                      </a:ext>
                    </a:extLst>
                  </p:cNvPr>
                  <p:cNvSpPr/>
                  <p:nvPr/>
                </p:nvSpPr>
                <p:spPr>
                  <a:xfrm>
                    <a:off x="1626654" y="1352311"/>
                    <a:ext cx="69779" cy="152501"/>
                  </a:xfrm>
                  <a:custGeom>
                    <a:avLst/>
                    <a:gdLst>
                      <a:gd name="connsiteX0" fmla="*/ 56593 w 69779"/>
                      <a:gd name="connsiteY0" fmla="*/ 53562 h 152501"/>
                      <a:gd name="connsiteX1" fmla="*/ 60260 w 69779"/>
                      <a:gd name="connsiteY1" fmla="*/ 50351 h 152501"/>
                      <a:gd name="connsiteX2" fmla="*/ 57672 w 69779"/>
                      <a:gd name="connsiteY2" fmla="*/ 47886 h 152501"/>
                      <a:gd name="connsiteX3" fmla="*/ 56926 w 69779"/>
                      <a:gd name="connsiteY3" fmla="*/ 47798 h 152501"/>
                      <a:gd name="connsiteX4" fmla="*/ 57330 w 69779"/>
                      <a:gd name="connsiteY4" fmla="*/ 41508 h 152501"/>
                      <a:gd name="connsiteX5" fmla="*/ 58084 w 69779"/>
                      <a:gd name="connsiteY5" fmla="*/ 41157 h 152501"/>
                      <a:gd name="connsiteX6" fmla="*/ 57733 w 69779"/>
                      <a:gd name="connsiteY6" fmla="*/ 40402 h 152501"/>
                      <a:gd name="connsiteX7" fmla="*/ 57207 w 69779"/>
                      <a:gd name="connsiteY7" fmla="*/ 40244 h 152501"/>
                      <a:gd name="connsiteX8" fmla="*/ 57207 w 69779"/>
                      <a:gd name="connsiteY8" fmla="*/ 38147 h 152501"/>
                      <a:gd name="connsiteX9" fmla="*/ 58312 w 69779"/>
                      <a:gd name="connsiteY9" fmla="*/ 36086 h 152501"/>
                      <a:gd name="connsiteX10" fmla="*/ 62015 w 69779"/>
                      <a:gd name="connsiteY10" fmla="*/ 33497 h 152501"/>
                      <a:gd name="connsiteX11" fmla="*/ 61243 w 69779"/>
                      <a:gd name="connsiteY11" fmla="*/ 32883 h 152501"/>
                      <a:gd name="connsiteX12" fmla="*/ 60567 w 69779"/>
                      <a:gd name="connsiteY12" fmla="*/ 32567 h 152501"/>
                      <a:gd name="connsiteX13" fmla="*/ 55540 w 69779"/>
                      <a:gd name="connsiteY13" fmla="*/ 32638 h 152501"/>
                      <a:gd name="connsiteX14" fmla="*/ 55478 w 69779"/>
                      <a:gd name="connsiteY14" fmla="*/ 32541 h 152501"/>
                      <a:gd name="connsiteX15" fmla="*/ 54557 w 69779"/>
                      <a:gd name="connsiteY15" fmla="*/ 31620 h 152501"/>
                      <a:gd name="connsiteX16" fmla="*/ 54706 w 69779"/>
                      <a:gd name="connsiteY16" fmla="*/ 31620 h 152501"/>
                      <a:gd name="connsiteX17" fmla="*/ 51074 w 69779"/>
                      <a:gd name="connsiteY17" fmla="*/ 25268 h 152501"/>
                      <a:gd name="connsiteX18" fmla="*/ 50855 w 69779"/>
                      <a:gd name="connsiteY18" fmla="*/ 21574 h 152501"/>
                      <a:gd name="connsiteX19" fmla="*/ 53601 w 69779"/>
                      <a:gd name="connsiteY19" fmla="*/ 19354 h 152501"/>
                      <a:gd name="connsiteX20" fmla="*/ 54829 w 69779"/>
                      <a:gd name="connsiteY20" fmla="*/ 18951 h 152501"/>
                      <a:gd name="connsiteX21" fmla="*/ 52197 w 69779"/>
                      <a:gd name="connsiteY21" fmla="*/ 16521 h 152501"/>
                      <a:gd name="connsiteX22" fmla="*/ 50004 w 69779"/>
                      <a:gd name="connsiteY22" fmla="*/ 17258 h 152501"/>
                      <a:gd name="connsiteX23" fmla="*/ 45757 w 69779"/>
                      <a:gd name="connsiteY23" fmla="*/ 15845 h 152501"/>
                      <a:gd name="connsiteX24" fmla="*/ 44432 w 69779"/>
                      <a:gd name="connsiteY24" fmla="*/ 13932 h 152501"/>
                      <a:gd name="connsiteX25" fmla="*/ 44371 w 69779"/>
                      <a:gd name="connsiteY25" fmla="*/ 13625 h 152501"/>
                      <a:gd name="connsiteX26" fmla="*/ 38230 w 69779"/>
                      <a:gd name="connsiteY26" fmla="*/ 8695 h 152501"/>
                      <a:gd name="connsiteX27" fmla="*/ 37545 w 69779"/>
                      <a:gd name="connsiteY27" fmla="*/ 5589 h 152501"/>
                      <a:gd name="connsiteX28" fmla="*/ 37001 w 69779"/>
                      <a:gd name="connsiteY28" fmla="*/ 5334 h 152501"/>
                      <a:gd name="connsiteX29" fmla="*/ 37001 w 69779"/>
                      <a:gd name="connsiteY29" fmla="*/ 4097 h 152501"/>
                      <a:gd name="connsiteX30" fmla="*/ 38844 w 69779"/>
                      <a:gd name="connsiteY30" fmla="*/ 4097 h 152501"/>
                      <a:gd name="connsiteX31" fmla="*/ 39564 w 69779"/>
                      <a:gd name="connsiteY31" fmla="*/ 3528 h 152501"/>
                      <a:gd name="connsiteX32" fmla="*/ 38995 w 69779"/>
                      <a:gd name="connsiteY32" fmla="*/ 2808 h 152501"/>
                      <a:gd name="connsiteX33" fmla="*/ 38844 w 69779"/>
                      <a:gd name="connsiteY33" fmla="*/ 2808 h 152501"/>
                      <a:gd name="connsiteX34" fmla="*/ 37001 w 69779"/>
                      <a:gd name="connsiteY34" fmla="*/ 2808 h 152501"/>
                      <a:gd name="connsiteX35" fmla="*/ 37001 w 69779"/>
                      <a:gd name="connsiteY35" fmla="*/ 649 h 152501"/>
                      <a:gd name="connsiteX36" fmla="*/ 36352 w 69779"/>
                      <a:gd name="connsiteY36" fmla="*/ 0 h 152501"/>
                      <a:gd name="connsiteX37" fmla="*/ 35703 w 69779"/>
                      <a:gd name="connsiteY37" fmla="*/ 649 h 152501"/>
                      <a:gd name="connsiteX38" fmla="*/ 35703 w 69779"/>
                      <a:gd name="connsiteY38" fmla="*/ 2808 h 152501"/>
                      <a:gd name="connsiteX39" fmla="*/ 33852 w 69779"/>
                      <a:gd name="connsiteY39" fmla="*/ 2808 h 152501"/>
                      <a:gd name="connsiteX40" fmla="*/ 33113 w 69779"/>
                      <a:gd name="connsiteY40" fmla="*/ 3394 h 152501"/>
                      <a:gd name="connsiteX41" fmla="*/ 33699 w 69779"/>
                      <a:gd name="connsiteY41" fmla="*/ 4132 h 152501"/>
                      <a:gd name="connsiteX42" fmla="*/ 33852 w 69779"/>
                      <a:gd name="connsiteY42" fmla="*/ 4132 h 152501"/>
                      <a:gd name="connsiteX43" fmla="*/ 35703 w 69779"/>
                      <a:gd name="connsiteY43" fmla="*/ 4132 h 152501"/>
                      <a:gd name="connsiteX44" fmla="*/ 35703 w 69779"/>
                      <a:gd name="connsiteY44" fmla="*/ 5361 h 152501"/>
                      <a:gd name="connsiteX45" fmla="*/ 34253 w 69779"/>
                      <a:gd name="connsiteY45" fmla="*/ 8187 h 152501"/>
                      <a:gd name="connsiteX46" fmla="*/ 34255 w 69779"/>
                      <a:gd name="connsiteY46" fmla="*/ 8194 h 152501"/>
                      <a:gd name="connsiteX47" fmla="*/ 34501 w 69779"/>
                      <a:gd name="connsiteY47" fmla="*/ 8721 h 152501"/>
                      <a:gd name="connsiteX48" fmla="*/ 28359 w 69779"/>
                      <a:gd name="connsiteY48" fmla="*/ 13897 h 152501"/>
                      <a:gd name="connsiteX49" fmla="*/ 26912 w 69779"/>
                      <a:gd name="connsiteY49" fmla="*/ 15906 h 152501"/>
                      <a:gd name="connsiteX50" fmla="*/ 22692 w 69779"/>
                      <a:gd name="connsiteY50" fmla="*/ 17258 h 152501"/>
                      <a:gd name="connsiteX51" fmla="*/ 20533 w 69779"/>
                      <a:gd name="connsiteY51" fmla="*/ 16547 h 152501"/>
                      <a:gd name="connsiteX52" fmla="*/ 18068 w 69779"/>
                      <a:gd name="connsiteY52" fmla="*/ 18091 h 152501"/>
                      <a:gd name="connsiteX53" fmla="*/ 17822 w 69779"/>
                      <a:gd name="connsiteY53" fmla="*/ 18968 h 152501"/>
                      <a:gd name="connsiteX54" fmla="*/ 21832 w 69779"/>
                      <a:gd name="connsiteY54" fmla="*/ 21600 h 152501"/>
                      <a:gd name="connsiteX55" fmla="*/ 21586 w 69779"/>
                      <a:gd name="connsiteY55" fmla="*/ 25268 h 152501"/>
                      <a:gd name="connsiteX56" fmla="*/ 18007 w 69779"/>
                      <a:gd name="connsiteY56" fmla="*/ 31655 h 152501"/>
                      <a:gd name="connsiteX57" fmla="*/ 17270 w 69779"/>
                      <a:gd name="connsiteY57" fmla="*/ 32418 h 152501"/>
                      <a:gd name="connsiteX58" fmla="*/ 17208 w 69779"/>
                      <a:gd name="connsiteY58" fmla="*/ 32515 h 152501"/>
                      <a:gd name="connsiteX59" fmla="*/ 12216 w 69779"/>
                      <a:gd name="connsiteY59" fmla="*/ 32453 h 152501"/>
                      <a:gd name="connsiteX60" fmla="*/ 11505 w 69779"/>
                      <a:gd name="connsiteY60" fmla="*/ 32760 h 152501"/>
                      <a:gd name="connsiteX61" fmla="*/ 10733 w 69779"/>
                      <a:gd name="connsiteY61" fmla="*/ 33375 h 152501"/>
                      <a:gd name="connsiteX62" fmla="*/ 14436 w 69779"/>
                      <a:gd name="connsiteY62" fmla="*/ 36007 h 152501"/>
                      <a:gd name="connsiteX63" fmla="*/ 15576 w 69779"/>
                      <a:gd name="connsiteY63" fmla="*/ 38068 h 152501"/>
                      <a:gd name="connsiteX64" fmla="*/ 15576 w 69779"/>
                      <a:gd name="connsiteY64" fmla="*/ 39981 h 152501"/>
                      <a:gd name="connsiteX65" fmla="*/ 15576 w 69779"/>
                      <a:gd name="connsiteY65" fmla="*/ 40200 h 152501"/>
                      <a:gd name="connsiteX66" fmla="*/ 15120 w 69779"/>
                      <a:gd name="connsiteY66" fmla="*/ 40350 h 152501"/>
                      <a:gd name="connsiteX67" fmla="*/ 14791 w 69779"/>
                      <a:gd name="connsiteY67" fmla="*/ 41113 h 152501"/>
                      <a:gd name="connsiteX68" fmla="*/ 15489 w 69779"/>
                      <a:gd name="connsiteY68" fmla="*/ 41464 h 152501"/>
                      <a:gd name="connsiteX69" fmla="*/ 15919 w 69779"/>
                      <a:gd name="connsiteY69" fmla="*/ 47868 h 152501"/>
                      <a:gd name="connsiteX70" fmla="*/ 15041 w 69779"/>
                      <a:gd name="connsiteY70" fmla="*/ 47930 h 152501"/>
                      <a:gd name="connsiteX71" fmla="*/ 12409 w 69779"/>
                      <a:gd name="connsiteY71" fmla="*/ 50395 h 152501"/>
                      <a:gd name="connsiteX72" fmla="*/ 16076 w 69779"/>
                      <a:gd name="connsiteY72" fmla="*/ 53606 h 152501"/>
                      <a:gd name="connsiteX73" fmla="*/ 17436 w 69779"/>
                      <a:gd name="connsiteY73" fmla="*/ 56896 h 152501"/>
                      <a:gd name="connsiteX74" fmla="*/ 12 w 69779"/>
                      <a:gd name="connsiteY74" fmla="*/ 56896 h 152501"/>
                      <a:gd name="connsiteX75" fmla="*/ 12 w 69779"/>
                      <a:gd name="connsiteY75" fmla="*/ 116074 h 152501"/>
                      <a:gd name="connsiteX76" fmla="*/ 942 w 69779"/>
                      <a:gd name="connsiteY76" fmla="*/ 124760 h 152501"/>
                      <a:gd name="connsiteX77" fmla="*/ 26613 w 69779"/>
                      <a:gd name="connsiteY77" fmla="*/ 149510 h 152501"/>
                      <a:gd name="connsiteX78" fmla="*/ 33852 w 69779"/>
                      <a:gd name="connsiteY78" fmla="*/ 152317 h 152501"/>
                      <a:gd name="connsiteX79" fmla="*/ 35106 w 69779"/>
                      <a:gd name="connsiteY79" fmla="*/ 152502 h 152501"/>
                      <a:gd name="connsiteX80" fmla="*/ 36247 w 69779"/>
                      <a:gd name="connsiteY80" fmla="*/ 152256 h 152501"/>
                      <a:gd name="connsiteX81" fmla="*/ 57514 w 69779"/>
                      <a:gd name="connsiteY81" fmla="*/ 140763 h 152501"/>
                      <a:gd name="connsiteX82" fmla="*/ 69656 w 69779"/>
                      <a:gd name="connsiteY82" fmla="*/ 119189 h 152501"/>
                      <a:gd name="connsiteX83" fmla="*/ 69779 w 69779"/>
                      <a:gd name="connsiteY83" fmla="*/ 116039 h 152501"/>
                      <a:gd name="connsiteX84" fmla="*/ 69779 w 69779"/>
                      <a:gd name="connsiteY84" fmla="*/ 56870 h 152501"/>
                      <a:gd name="connsiteX85" fmla="*/ 55285 w 69779"/>
                      <a:gd name="connsiteY85" fmla="*/ 56870 h 152501"/>
                      <a:gd name="connsiteX86" fmla="*/ 56610 w 69779"/>
                      <a:gd name="connsiteY86" fmla="*/ 53580 h 152501"/>
                      <a:gd name="connsiteX87" fmla="*/ 6943 w 69779"/>
                      <a:gd name="connsiteY87" fmla="*/ 122812 h 152501"/>
                      <a:gd name="connsiteX88" fmla="*/ 2644 w 69779"/>
                      <a:gd name="connsiteY88" fmla="*/ 122812 h 152501"/>
                      <a:gd name="connsiteX89" fmla="*/ 2469 w 69779"/>
                      <a:gd name="connsiteY89" fmla="*/ 121794 h 152501"/>
                      <a:gd name="connsiteX90" fmla="*/ 3460 w 69779"/>
                      <a:gd name="connsiteY90" fmla="*/ 120715 h 152501"/>
                      <a:gd name="connsiteX91" fmla="*/ 2469 w 69779"/>
                      <a:gd name="connsiteY91" fmla="*/ 119610 h 152501"/>
                      <a:gd name="connsiteX92" fmla="*/ 2197 w 69779"/>
                      <a:gd name="connsiteY92" fmla="*/ 118592 h 152501"/>
                      <a:gd name="connsiteX93" fmla="*/ 4355 w 69779"/>
                      <a:gd name="connsiteY93" fmla="*/ 117451 h 152501"/>
                      <a:gd name="connsiteX94" fmla="*/ 6636 w 69779"/>
                      <a:gd name="connsiteY94" fmla="*/ 118680 h 152501"/>
                      <a:gd name="connsiteX95" fmla="*/ 5460 w 69779"/>
                      <a:gd name="connsiteY95" fmla="*/ 120715 h 152501"/>
                      <a:gd name="connsiteX96" fmla="*/ 6943 w 69779"/>
                      <a:gd name="connsiteY96" fmla="*/ 122470 h 152501"/>
                      <a:gd name="connsiteX97" fmla="*/ 6943 w 69779"/>
                      <a:gd name="connsiteY97" fmla="*/ 122812 h 152501"/>
                      <a:gd name="connsiteX98" fmla="*/ 6943 w 69779"/>
                      <a:gd name="connsiteY98" fmla="*/ 97843 h 152501"/>
                      <a:gd name="connsiteX99" fmla="*/ 1916 w 69779"/>
                      <a:gd name="connsiteY99" fmla="*/ 97843 h 152501"/>
                      <a:gd name="connsiteX100" fmla="*/ 1916 w 69779"/>
                      <a:gd name="connsiteY100" fmla="*/ 97474 h 152501"/>
                      <a:gd name="connsiteX101" fmla="*/ 3425 w 69779"/>
                      <a:gd name="connsiteY101" fmla="*/ 95719 h 152501"/>
                      <a:gd name="connsiteX102" fmla="*/ 2442 w 69779"/>
                      <a:gd name="connsiteY102" fmla="*/ 94596 h 152501"/>
                      <a:gd name="connsiteX103" fmla="*/ 2162 w 69779"/>
                      <a:gd name="connsiteY103" fmla="*/ 93614 h 152501"/>
                      <a:gd name="connsiteX104" fmla="*/ 4320 w 69779"/>
                      <a:gd name="connsiteY104" fmla="*/ 92473 h 152501"/>
                      <a:gd name="connsiteX105" fmla="*/ 6601 w 69779"/>
                      <a:gd name="connsiteY105" fmla="*/ 93701 h 152501"/>
                      <a:gd name="connsiteX106" fmla="*/ 5434 w 69779"/>
                      <a:gd name="connsiteY106" fmla="*/ 95737 h 152501"/>
                      <a:gd name="connsiteX107" fmla="*/ 6908 w 69779"/>
                      <a:gd name="connsiteY107" fmla="*/ 97492 h 152501"/>
                      <a:gd name="connsiteX108" fmla="*/ 7127 w 69779"/>
                      <a:gd name="connsiteY108" fmla="*/ 64626 h 152501"/>
                      <a:gd name="connsiteX109" fmla="*/ 2162 w 69779"/>
                      <a:gd name="connsiteY109" fmla="*/ 64626 h 152501"/>
                      <a:gd name="connsiteX110" fmla="*/ 2162 w 69779"/>
                      <a:gd name="connsiteY110" fmla="*/ 64319 h 152501"/>
                      <a:gd name="connsiteX111" fmla="*/ 3644 w 69779"/>
                      <a:gd name="connsiteY111" fmla="*/ 62494 h 152501"/>
                      <a:gd name="connsiteX112" fmla="*/ 2644 w 69779"/>
                      <a:gd name="connsiteY112" fmla="*/ 61388 h 152501"/>
                      <a:gd name="connsiteX113" fmla="*/ 2399 w 69779"/>
                      <a:gd name="connsiteY113" fmla="*/ 60371 h 152501"/>
                      <a:gd name="connsiteX114" fmla="*/ 4557 w 69779"/>
                      <a:gd name="connsiteY114" fmla="*/ 59230 h 152501"/>
                      <a:gd name="connsiteX115" fmla="*/ 6838 w 69779"/>
                      <a:gd name="connsiteY115" fmla="*/ 60458 h 152501"/>
                      <a:gd name="connsiteX116" fmla="*/ 5636 w 69779"/>
                      <a:gd name="connsiteY116" fmla="*/ 62529 h 152501"/>
                      <a:gd name="connsiteX117" fmla="*/ 7119 w 69779"/>
                      <a:gd name="connsiteY117" fmla="*/ 64284 h 152501"/>
                      <a:gd name="connsiteX118" fmla="*/ 44854 w 69779"/>
                      <a:gd name="connsiteY118" fmla="*/ 17468 h 152501"/>
                      <a:gd name="connsiteX119" fmla="*/ 46143 w 69779"/>
                      <a:gd name="connsiteY119" fmla="*/ 17468 h 152501"/>
                      <a:gd name="connsiteX120" fmla="*/ 47284 w 69779"/>
                      <a:gd name="connsiteY120" fmla="*/ 18951 h 152501"/>
                      <a:gd name="connsiteX121" fmla="*/ 44511 w 69779"/>
                      <a:gd name="connsiteY121" fmla="*/ 17626 h 152501"/>
                      <a:gd name="connsiteX122" fmla="*/ 44819 w 69779"/>
                      <a:gd name="connsiteY122" fmla="*/ 17442 h 152501"/>
                      <a:gd name="connsiteX123" fmla="*/ 43678 w 69779"/>
                      <a:gd name="connsiteY123" fmla="*/ 14976 h 152501"/>
                      <a:gd name="connsiteX124" fmla="*/ 44520 w 69779"/>
                      <a:gd name="connsiteY124" fmla="*/ 15801 h 152501"/>
                      <a:gd name="connsiteX125" fmla="*/ 43696 w 69779"/>
                      <a:gd name="connsiteY125" fmla="*/ 16643 h 152501"/>
                      <a:gd name="connsiteX126" fmla="*/ 42853 w 69779"/>
                      <a:gd name="connsiteY126" fmla="*/ 15819 h 152501"/>
                      <a:gd name="connsiteX127" fmla="*/ 42853 w 69779"/>
                      <a:gd name="connsiteY127" fmla="*/ 15810 h 152501"/>
                      <a:gd name="connsiteX128" fmla="*/ 43668 w 69779"/>
                      <a:gd name="connsiteY128" fmla="*/ 14976 h 152501"/>
                      <a:gd name="connsiteX129" fmla="*/ 43704 w 69779"/>
                      <a:gd name="connsiteY129" fmla="*/ 14976 h 152501"/>
                      <a:gd name="connsiteX130" fmla="*/ 36256 w 69779"/>
                      <a:gd name="connsiteY130" fmla="*/ 6528 h 152501"/>
                      <a:gd name="connsiteX131" fmla="*/ 37389 w 69779"/>
                      <a:gd name="connsiteY131" fmla="*/ 7195 h 152501"/>
                      <a:gd name="connsiteX132" fmla="*/ 36721 w 69779"/>
                      <a:gd name="connsiteY132" fmla="*/ 8328 h 152501"/>
                      <a:gd name="connsiteX133" fmla="*/ 36589 w 69779"/>
                      <a:gd name="connsiteY133" fmla="*/ 8352 h 152501"/>
                      <a:gd name="connsiteX134" fmla="*/ 36256 w 69779"/>
                      <a:gd name="connsiteY134" fmla="*/ 8352 h 152501"/>
                      <a:gd name="connsiteX135" fmla="*/ 35378 w 69779"/>
                      <a:gd name="connsiteY135" fmla="*/ 7422 h 152501"/>
                      <a:gd name="connsiteX136" fmla="*/ 36256 w 69779"/>
                      <a:gd name="connsiteY136" fmla="*/ 6545 h 152501"/>
                      <a:gd name="connsiteX137" fmla="*/ 36343 w 69779"/>
                      <a:gd name="connsiteY137" fmla="*/ 9765 h 152501"/>
                      <a:gd name="connsiteX138" fmla="*/ 43002 w 69779"/>
                      <a:gd name="connsiteY138" fmla="*/ 13880 h 152501"/>
                      <a:gd name="connsiteX139" fmla="*/ 41713 w 69779"/>
                      <a:gd name="connsiteY139" fmla="*/ 15415 h 152501"/>
                      <a:gd name="connsiteX140" fmla="*/ 38475 w 69779"/>
                      <a:gd name="connsiteY140" fmla="*/ 13388 h 152501"/>
                      <a:gd name="connsiteX141" fmla="*/ 36861 w 69779"/>
                      <a:gd name="connsiteY141" fmla="*/ 10370 h 152501"/>
                      <a:gd name="connsiteX142" fmla="*/ 36308 w 69779"/>
                      <a:gd name="connsiteY142" fmla="*/ 10098 h 152501"/>
                      <a:gd name="connsiteX143" fmla="*/ 34088 w 69779"/>
                      <a:gd name="connsiteY143" fmla="*/ 13397 h 152501"/>
                      <a:gd name="connsiteX144" fmla="*/ 30851 w 69779"/>
                      <a:gd name="connsiteY144" fmla="*/ 15424 h 152501"/>
                      <a:gd name="connsiteX145" fmla="*/ 29684 w 69779"/>
                      <a:gd name="connsiteY145" fmla="*/ 13950 h 152501"/>
                      <a:gd name="connsiteX146" fmla="*/ 36370 w 69779"/>
                      <a:gd name="connsiteY146" fmla="*/ 9765 h 152501"/>
                      <a:gd name="connsiteX147" fmla="*/ 42169 w 69779"/>
                      <a:gd name="connsiteY147" fmla="*/ 17100 h 152501"/>
                      <a:gd name="connsiteX148" fmla="*/ 39923 w 69779"/>
                      <a:gd name="connsiteY148" fmla="*/ 19074 h 152501"/>
                      <a:gd name="connsiteX149" fmla="*/ 38168 w 69779"/>
                      <a:gd name="connsiteY149" fmla="*/ 17872 h 152501"/>
                      <a:gd name="connsiteX150" fmla="*/ 38905 w 69779"/>
                      <a:gd name="connsiteY150" fmla="*/ 16757 h 152501"/>
                      <a:gd name="connsiteX151" fmla="*/ 42055 w 69779"/>
                      <a:gd name="connsiteY151" fmla="*/ 16977 h 152501"/>
                      <a:gd name="connsiteX152" fmla="*/ 34273 w 69779"/>
                      <a:gd name="connsiteY152" fmla="*/ 17872 h 152501"/>
                      <a:gd name="connsiteX153" fmla="*/ 32518 w 69779"/>
                      <a:gd name="connsiteY153" fmla="*/ 19074 h 152501"/>
                      <a:gd name="connsiteX154" fmla="*/ 30263 w 69779"/>
                      <a:gd name="connsiteY154" fmla="*/ 17100 h 152501"/>
                      <a:gd name="connsiteX155" fmla="*/ 30360 w 69779"/>
                      <a:gd name="connsiteY155" fmla="*/ 16977 h 152501"/>
                      <a:gd name="connsiteX156" fmla="*/ 31097 w 69779"/>
                      <a:gd name="connsiteY156" fmla="*/ 16793 h 152501"/>
                      <a:gd name="connsiteX157" fmla="*/ 34334 w 69779"/>
                      <a:gd name="connsiteY157" fmla="*/ 17872 h 152501"/>
                      <a:gd name="connsiteX158" fmla="*/ 28763 w 69779"/>
                      <a:gd name="connsiteY158" fmla="*/ 14976 h 152501"/>
                      <a:gd name="connsiteX159" fmla="*/ 29677 w 69779"/>
                      <a:gd name="connsiteY159" fmla="*/ 15720 h 152501"/>
                      <a:gd name="connsiteX160" fmla="*/ 28934 w 69779"/>
                      <a:gd name="connsiteY160" fmla="*/ 16635 h 152501"/>
                      <a:gd name="connsiteX161" fmla="*/ 28763 w 69779"/>
                      <a:gd name="connsiteY161" fmla="*/ 16635 h 152501"/>
                      <a:gd name="connsiteX162" fmla="*/ 27849 w 69779"/>
                      <a:gd name="connsiteY162" fmla="*/ 15891 h 152501"/>
                      <a:gd name="connsiteX163" fmla="*/ 28592 w 69779"/>
                      <a:gd name="connsiteY163" fmla="*/ 14976 h 152501"/>
                      <a:gd name="connsiteX164" fmla="*/ 28763 w 69779"/>
                      <a:gd name="connsiteY164" fmla="*/ 14976 h 152501"/>
                      <a:gd name="connsiteX165" fmla="*/ 26333 w 69779"/>
                      <a:gd name="connsiteY165" fmla="*/ 17468 h 152501"/>
                      <a:gd name="connsiteX166" fmla="*/ 27658 w 69779"/>
                      <a:gd name="connsiteY166" fmla="*/ 17468 h 152501"/>
                      <a:gd name="connsiteX167" fmla="*/ 27965 w 69779"/>
                      <a:gd name="connsiteY167" fmla="*/ 17626 h 152501"/>
                      <a:gd name="connsiteX168" fmla="*/ 25192 w 69779"/>
                      <a:gd name="connsiteY168" fmla="*/ 18951 h 152501"/>
                      <a:gd name="connsiteX169" fmla="*/ 26333 w 69779"/>
                      <a:gd name="connsiteY169" fmla="*/ 17468 h 152501"/>
                      <a:gd name="connsiteX170" fmla="*/ 19244 w 69779"/>
                      <a:gd name="connsiteY170" fmla="*/ 18152 h 152501"/>
                      <a:gd name="connsiteX171" fmla="*/ 20384 w 69779"/>
                      <a:gd name="connsiteY171" fmla="*/ 17652 h 152501"/>
                      <a:gd name="connsiteX172" fmla="*/ 22235 w 69779"/>
                      <a:gd name="connsiteY172" fmla="*/ 18486 h 152501"/>
                      <a:gd name="connsiteX173" fmla="*/ 23113 w 69779"/>
                      <a:gd name="connsiteY173" fmla="*/ 19661 h 152501"/>
                      <a:gd name="connsiteX174" fmla="*/ 25297 w 69779"/>
                      <a:gd name="connsiteY174" fmla="*/ 16363 h 152501"/>
                      <a:gd name="connsiteX175" fmla="*/ 25455 w 69779"/>
                      <a:gd name="connsiteY175" fmla="*/ 16450 h 152501"/>
                      <a:gd name="connsiteX176" fmla="*/ 24069 w 69779"/>
                      <a:gd name="connsiteY176" fmla="*/ 18916 h 152501"/>
                      <a:gd name="connsiteX177" fmla="*/ 29088 w 69779"/>
                      <a:gd name="connsiteY177" fmla="*/ 18152 h 152501"/>
                      <a:gd name="connsiteX178" fmla="*/ 29491 w 69779"/>
                      <a:gd name="connsiteY178" fmla="*/ 18152 h 152501"/>
                      <a:gd name="connsiteX179" fmla="*/ 32606 w 69779"/>
                      <a:gd name="connsiteY179" fmla="*/ 20276 h 152501"/>
                      <a:gd name="connsiteX180" fmla="*/ 35501 w 69779"/>
                      <a:gd name="connsiteY180" fmla="*/ 17907 h 152501"/>
                      <a:gd name="connsiteX181" fmla="*/ 32114 w 69779"/>
                      <a:gd name="connsiteY181" fmla="*/ 15503 h 152501"/>
                      <a:gd name="connsiteX182" fmla="*/ 34176 w 69779"/>
                      <a:gd name="connsiteY182" fmla="*/ 14582 h 152501"/>
                      <a:gd name="connsiteX183" fmla="*/ 35194 w 69779"/>
                      <a:gd name="connsiteY183" fmla="*/ 14643 h 152501"/>
                      <a:gd name="connsiteX184" fmla="*/ 36238 w 69779"/>
                      <a:gd name="connsiteY184" fmla="*/ 11432 h 152501"/>
                      <a:gd name="connsiteX185" fmla="*/ 37317 w 69779"/>
                      <a:gd name="connsiteY185" fmla="*/ 14643 h 152501"/>
                      <a:gd name="connsiteX186" fmla="*/ 40432 w 69779"/>
                      <a:gd name="connsiteY186" fmla="*/ 15520 h 152501"/>
                      <a:gd name="connsiteX187" fmla="*/ 37045 w 69779"/>
                      <a:gd name="connsiteY187" fmla="*/ 17924 h 152501"/>
                      <a:gd name="connsiteX188" fmla="*/ 39905 w 69779"/>
                      <a:gd name="connsiteY188" fmla="*/ 20293 h 152501"/>
                      <a:gd name="connsiteX189" fmla="*/ 43002 w 69779"/>
                      <a:gd name="connsiteY189" fmla="*/ 18091 h 152501"/>
                      <a:gd name="connsiteX190" fmla="*/ 43090 w 69779"/>
                      <a:gd name="connsiteY190" fmla="*/ 17995 h 152501"/>
                      <a:gd name="connsiteX191" fmla="*/ 43397 w 69779"/>
                      <a:gd name="connsiteY191" fmla="*/ 18117 h 152501"/>
                      <a:gd name="connsiteX192" fmla="*/ 45652 w 69779"/>
                      <a:gd name="connsiteY192" fmla="*/ 20706 h 152501"/>
                      <a:gd name="connsiteX193" fmla="*/ 47065 w 69779"/>
                      <a:gd name="connsiteY193" fmla="*/ 16450 h 152501"/>
                      <a:gd name="connsiteX194" fmla="*/ 47222 w 69779"/>
                      <a:gd name="connsiteY194" fmla="*/ 16363 h 152501"/>
                      <a:gd name="connsiteX195" fmla="*/ 48916 w 69779"/>
                      <a:gd name="connsiteY195" fmla="*/ 17810 h 152501"/>
                      <a:gd name="connsiteX196" fmla="*/ 49407 w 69779"/>
                      <a:gd name="connsiteY196" fmla="*/ 19661 h 152501"/>
                      <a:gd name="connsiteX197" fmla="*/ 52118 w 69779"/>
                      <a:gd name="connsiteY197" fmla="*/ 17652 h 152501"/>
                      <a:gd name="connsiteX198" fmla="*/ 53294 w 69779"/>
                      <a:gd name="connsiteY198" fmla="*/ 18152 h 152501"/>
                      <a:gd name="connsiteX199" fmla="*/ 51381 w 69779"/>
                      <a:gd name="connsiteY199" fmla="*/ 19258 h 152501"/>
                      <a:gd name="connsiteX200" fmla="*/ 49714 w 69779"/>
                      <a:gd name="connsiteY200" fmla="*/ 23355 h 152501"/>
                      <a:gd name="connsiteX201" fmla="*/ 36282 w 69779"/>
                      <a:gd name="connsiteY201" fmla="*/ 21504 h 152501"/>
                      <a:gd name="connsiteX202" fmla="*/ 22823 w 69779"/>
                      <a:gd name="connsiteY202" fmla="*/ 23355 h 152501"/>
                      <a:gd name="connsiteX203" fmla="*/ 22823 w 69779"/>
                      <a:gd name="connsiteY203" fmla="*/ 21539 h 152501"/>
                      <a:gd name="connsiteX204" fmla="*/ 19217 w 69779"/>
                      <a:gd name="connsiteY204" fmla="*/ 18152 h 152501"/>
                      <a:gd name="connsiteX205" fmla="*/ 21735 w 69779"/>
                      <a:gd name="connsiteY205" fmla="*/ 26628 h 152501"/>
                      <a:gd name="connsiteX206" fmla="*/ 22569 w 69779"/>
                      <a:gd name="connsiteY206" fmla="*/ 25794 h 152501"/>
                      <a:gd name="connsiteX207" fmla="*/ 22692 w 69779"/>
                      <a:gd name="connsiteY207" fmla="*/ 24654 h 152501"/>
                      <a:gd name="connsiteX208" fmla="*/ 49811 w 69779"/>
                      <a:gd name="connsiteY208" fmla="*/ 24654 h 152501"/>
                      <a:gd name="connsiteX209" fmla="*/ 49907 w 69779"/>
                      <a:gd name="connsiteY209" fmla="*/ 25794 h 152501"/>
                      <a:gd name="connsiteX210" fmla="*/ 53355 w 69779"/>
                      <a:gd name="connsiteY210" fmla="*/ 31339 h 152501"/>
                      <a:gd name="connsiteX211" fmla="*/ 51820 w 69779"/>
                      <a:gd name="connsiteY211" fmla="*/ 34787 h 152501"/>
                      <a:gd name="connsiteX212" fmla="*/ 52337 w 69779"/>
                      <a:gd name="connsiteY212" fmla="*/ 35928 h 152501"/>
                      <a:gd name="connsiteX213" fmla="*/ 52337 w 69779"/>
                      <a:gd name="connsiteY213" fmla="*/ 36024 h 152501"/>
                      <a:gd name="connsiteX214" fmla="*/ 51130 w 69779"/>
                      <a:gd name="connsiteY214" fmla="*/ 36958 h 152501"/>
                      <a:gd name="connsiteX215" fmla="*/ 50188 w 69779"/>
                      <a:gd name="connsiteY215" fmla="*/ 35901 h 152501"/>
                      <a:gd name="connsiteX216" fmla="*/ 50188 w 69779"/>
                      <a:gd name="connsiteY216" fmla="*/ 35252 h 152501"/>
                      <a:gd name="connsiteX217" fmla="*/ 48951 w 69779"/>
                      <a:gd name="connsiteY217" fmla="*/ 35068 h 152501"/>
                      <a:gd name="connsiteX218" fmla="*/ 48889 w 69779"/>
                      <a:gd name="connsiteY218" fmla="*/ 35191 h 152501"/>
                      <a:gd name="connsiteX219" fmla="*/ 47907 w 69779"/>
                      <a:gd name="connsiteY219" fmla="*/ 35805 h 152501"/>
                      <a:gd name="connsiteX220" fmla="*/ 46773 w 69779"/>
                      <a:gd name="connsiteY220" fmla="*/ 34622 h 152501"/>
                      <a:gd name="connsiteX221" fmla="*/ 46828 w 69779"/>
                      <a:gd name="connsiteY221" fmla="*/ 34296 h 152501"/>
                      <a:gd name="connsiteX222" fmla="*/ 48542 w 69779"/>
                      <a:gd name="connsiteY222" fmla="*/ 33424 h 152501"/>
                      <a:gd name="connsiteX223" fmla="*/ 48925 w 69779"/>
                      <a:gd name="connsiteY223" fmla="*/ 33620 h 152501"/>
                      <a:gd name="connsiteX224" fmla="*/ 49749 w 69779"/>
                      <a:gd name="connsiteY224" fmla="*/ 34577 h 152501"/>
                      <a:gd name="connsiteX225" fmla="*/ 48117 w 69779"/>
                      <a:gd name="connsiteY225" fmla="*/ 30356 h 152501"/>
                      <a:gd name="connsiteX226" fmla="*/ 47872 w 69779"/>
                      <a:gd name="connsiteY226" fmla="*/ 30199 h 152501"/>
                      <a:gd name="connsiteX227" fmla="*/ 46828 w 69779"/>
                      <a:gd name="connsiteY227" fmla="*/ 26900 h 152501"/>
                      <a:gd name="connsiteX228" fmla="*/ 46582 w 69779"/>
                      <a:gd name="connsiteY228" fmla="*/ 26689 h 152501"/>
                      <a:gd name="connsiteX229" fmla="*/ 46266 w 69779"/>
                      <a:gd name="connsiteY229" fmla="*/ 26777 h 152501"/>
                      <a:gd name="connsiteX230" fmla="*/ 44143 w 69779"/>
                      <a:gd name="connsiteY230" fmla="*/ 29549 h 152501"/>
                      <a:gd name="connsiteX231" fmla="*/ 43862 w 69779"/>
                      <a:gd name="connsiteY231" fmla="*/ 29549 h 152501"/>
                      <a:gd name="connsiteX232" fmla="*/ 40844 w 69779"/>
                      <a:gd name="connsiteY232" fmla="*/ 33059 h 152501"/>
                      <a:gd name="connsiteX233" fmla="*/ 41985 w 69779"/>
                      <a:gd name="connsiteY233" fmla="*/ 32348 h 152501"/>
                      <a:gd name="connsiteX234" fmla="*/ 43739 w 69779"/>
                      <a:gd name="connsiteY234" fmla="*/ 33708 h 152501"/>
                      <a:gd name="connsiteX235" fmla="*/ 42497 w 69779"/>
                      <a:gd name="connsiteY235" fmla="*/ 34831 h 152501"/>
                      <a:gd name="connsiteX236" fmla="*/ 42230 w 69779"/>
                      <a:gd name="connsiteY236" fmla="*/ 34787 h 152501"/>
                      <a:gd name="connsiteX237" fmla="*/ 41520 w 69779"/>
                      <a:gd name="connsiteY237" fmla="*/ 33866 h 152501"/>
                      <a:gd name="connsiteX238" fmla="*/ 41520 w 69779"/>
                      <a:gd name="connsiteY238" fmla="*/ 33708 h 152501"/>
                      <a:gd name="connsiteX239" fmla="*/ 40721 w 69779"/>
                      <a:gd name="connsiteY239" fmla="*/ 33524 h 152501"/>
                      <a:gd name="connsiteX240" fmla="*/ 40098 w 69779"/>
                      <a:gd name="connsiteY240" fmla="*/ 33524 h 152501"/>
                      <a:gd name="connsiteX241" fmla="*/ 40098 w 69779"/>
                      <a:gd name="connsiteY241" fmla="*/ 33673 h 152501"/>
                      <a:gd name="connsiteX242" fmla="*/ 39221 w 69779"/>
                      <a:gd name="connsiteY242" fmla="*/ 34480 h 152501"/>
                      <a:gd name="connsiteX243" fmla="*/ 37920 w 69779"/>
                      <a:gd name="connsiteY243" fmla="*/ 33446 h 152501"/>
                      <a:gd name="connsiteX244" fmla="*/ 37923 w 69779"/>
                      <a:gd name="connsiteY244" fmla="*/ 33155 h 152501"/>
                      <a:gd name="connsiteX245" fmla="*/ 39870 w 69779"/>
                      <a:gd name="connsiteY245" fmla="*/ 32102 h 152501"/>
                      <a:gd name="connsiteX246" fmla="*/ 40853 w 69779"/>
                      <a:gd name="connsiteY246" fmla="*/ 32910 h 152501"/>
                      <a:gd name="connsiteX247" fmla="*/ 38484 w 69779"/>
                      <a:gd name="connsiteY247" fmla="*/ 29023 h 152501"/>
                      <a:gd name="connsiteX248" fmla="*/ 38238 w 69779"/>
                      <a:gd name="connsiteY248" fmla="*/ 28961 h 152501"/>
                      <a:gd name="connsiteX249" fmla="*/ 36633 w 69779"/>
                      <a:gd name="connsiteY249" fmla="*/ 25882 h 152501"/>
                      <a:gd name="connsiteX250" fmla="*/ 36326 w 69779"/>
                      <a:gd name="connsiteY250" fmla="*/ 25724 h 152501"/>
                      <a:gd name="connsiteX251" fmla="*/ 36019 w 69779"/>
                      <a:gd name="connsiteY251" fmla="*/ 25847 h 152501"/>
                      <a:gd name="connsiteX252" fmla="*/ 34448 w 69779"/>
                      <a:gd name="connsiteY252" fmla="*/ 28926 h 152501"/>
                      <a:gd name="connsiteX253" fmla="*/ 34167 w 69779"/>
                      <a:gd name="connsiteY253" fmla="*/ 29023 h 152501"/>
                      <a:gd name="connsiteX254" fmla="*/ 31790 w 69779"/>
                      <a:gd name="connsiteY254" fmla="*/ 32910 h 152501"/>
                      <a:gd name="connsiteX255" fmla="*/ 32808 w 69779"/>
                      <a:gd name="connsiteY255" fmla="*/ 32137 h 152501"/>
                      <a:gd name="connsiteX256" fmla="*/ 34755 w 69779"/>
                      <a:gd name="connsiteY256" fmla="*/ 33155 h 152501"/>
                      <a:gd name="connsiteX257" fmla="*/ 33731 w 69779"/>
                      <a:gd name="connsiteY257" fmla="*/ 34480 h 152501"/>
                      <a:gd name="connsiteX258" fmla="*/ 33430 w 69779"/>
                      <a:gd name="connsiteY258" fmla="*/ 34480 h 152501"/>
                      <a:gd name="connsiteX259" fmla="*/ 32553 w 69779"/>
                      <a:gd name="connsiteY259" fmla="*/ 33673 h 152501"/>
                      <a:gd name="connsiteX260" fmla="*/ 32553 w 69779"/>
                      <a:gd name="connsiteY260" fmla="*/ 33550 h 152501"/>
                      <a:gd name="connsiteX261" fmla="*/ 31167 w 69779"/>
                      <a:gd name="connsiteY261" fmla="*/ 33550 h 152501"/>
                      <a:gd name="connsiteX262" fmla="*/ 31167 w 69779"/>
                      <a:gd name="connsiteY262" fmla="*/ 33708 h 152501"/>
                      <a:gd name="connsiteX263" fmla="*/ 30469 w 69779"/>
                      <a:gd name="connsiteY263" fmla="*/ 34627 h 152501"/>
                      <a:gd name="connsiteX264" fmla="*/ 30456 w 69779"/>
                      <a:gd name="connsiteY264" fmla="*/ 34629 h 152501"/>
                      <a:gd name="connsiteX265" fmla="*/ 28968 w 69779"/>
                      <a:gd name="connsiteY265" fmla="*/ 33833 h 152501"/>
                      <a:gd name="connsiteX266" fmla="*/ 28921 w 69779"/>
                      <a:gd name="connsiteY266" fmla="*/ 33585 h 152501"/>
                      <a:gd name="connsiteX267" fmla="*/ 30676 w 69779"/>
                      <a:gd name="connsiteY267" fmla="*/ 32199 h 152501"/>
                      <a:gd name="connsiteX268" fmla="*/ 31816 w 69779"/>
                      <a:gd name="connsiteY268" fmla="*/ 32910 h 152501"/>
                      <a:gd name="connsiteX269" fmla="*/ 28798 w 69779"/>
                      <a:gd name="connsiteY269" fmla="*/ 29400 h 152501"/>
                      <a:gd name="connsiteX270" fmla="*/ 28517 w 69779"/>
                      <a:gd name="connsiteY270" fmla="*/ 29400 h 152501"/>
                      <a:gd name="connsiteX271" fmla="*/ 26420 w 69779"/>
                      <a:gd name="connsiteY271" fmla="*/ 26628 h 152501"/>
                      <a:gd name="connsiteX272" fmla="*/ 26087 w 69779"/>
                      <a:gd name="connsiteY272" fmla="*/ 26540 h 152501"/>
                      <a:gd name="connsiteX273" fmla="*/ 25833 w 69779"/>
                      <a:gd name="connsiteY273" fmla="*/ 26724 h 152501"/>
                      <a:gd name="connsiteX274" fmla="*/ 24789 w 69779"/>
                      <a:gd name="connsiteY274" fmla="*/ 30049 h 152501"/>
                      <a:gd name="connsiteX275" fmla="*/ 24543 w 69779"/>
                      <a:gd name="connsiteY275" fmla="*/ 30172 h 152501"/>
                      <a:gd name="connsiteX276" fmla="*/ 22911 w 69779"/>
                      <a:gd name="connsiteY276" fmla="*/ 34427 h 152501"/>
                      <a:gd name="connsiteX277" fmla="*/ 23788 w 69779"/>
                      <a:gd name="connsiteY277" fmla="*/ 33471 h 152501"/>
                      <a:gd name="connsiteX278" fmla="*/ 25677 w 69779"/>
                      <a:gd name="connsiteY278" fmla="*/ 33757 h 152501"/>
                      <a:gd name="connsiteX279" fmla="*/ 25876 w 69779"/>
                      <a:gd name="connsiteY279" fmla="*/ 34147 h 152501"/>
                      <a:gd name="connsiteX280" fmla="*/ 25089 w 69779"/>
                      <a:gd name="connsiteY280" fmla="*/ 35639 h 152501"/>
                      <a:gd name="connsiteX281" fmla="*/ 24806 w 69779"/>
                      <a:gd name="connsiteY281" fmla="*/ 35691 h 152501"/>
                      <a:gd name="connsiteX282" fmla="*/ 23815 w 69779"/>
                      <a:gd name="connsiteY282" fmla="*/ 35042 h 152501"/>
                      <a:gd name="connsiteX283" fmla="*/ 23701 w 69779"/>
                      <a:gd name="connsiteY283" fmla="*/ 34936 h 152501"/>
                      <a:gd name="connsiteX284" fmla="*/ 22472 w 69779"/>
                      <a:gd name="connsiteY284" fmla="*/ 35120 h 152501"/>
                      <a:gd name="connsiteX285" fmla="*/ 22472 w 69779"/>
                      <a:gd name="connsiteY285" fmla="*/ 35814 h 152501"/>
                      <a:gd name="connsiteX286" fmla="*/ 21324 w 69779"/>
                      <a:gd name="connsiteY286" fmla="*/ 36838 h 152501"/>
                      <a:gd name="connsiteX287" fmla="*/ 20314 w 69779"/>
                      <a:gd name="connsiteY287" fmla="*/ 35936 h 152501"/>
                      <a:gd name="connsiteX288" fmla="*/ 20314 w 69779"/>
                      <a:gd name="connsiteY288" fmla="*/ 35814 h 152501"/>
                      <a:gd name="connsiteX289" fmla="*/ 20867 w 69779"/>
                      <a:gd name="connsiteY289" fmla="*/ 34673 h 152501"/>
                      <a:gd name="connsiteX290" fmla="*/ 19235 w 69779"/>
                      <a:gd name="connsiteY290" fmla="*/ 31225 h 152501"/>
                      <a:gd name="connsiteX291" fmla="*/ 21788 w 69779"/>
                      <a:gd name="connsiteY291" fmla="*/ 26601 h 152501"/>
                      <a:gd name="connsiteX292" fmla="*/ 15173 w 69779"/>
                      <a:gd name="connsiteY292" fmla="*/ 35164 h 152501"/>
                      <a:gd name="connsiteX293" fmla="*/ 13050 w 69779"/>
                      <a:gd name="connsiteY293" fmla="*/ 33497 h 152501"/>
                      <a:gd name="connsiteX294" fmla="*/ 12830 w 69779"/>
                      <a:gd name="connsiteY294" fmla="*/ 33375 h 152501"/>
                      <a:gd name="connsiteX295" fmla="*/ 16717 w 69779"/>
                      <a:gd name="connsiteY295" fmla="*/ 33804 h 152501"/>
                      <a:gd name="connsiteX296" fmla="*/ 17700 w 69779"/>
                      <a:gd name="connsiteY296" fmla="*/ 33743 h 152501"/>
                      <a:gd name="connsiteX297" fmla="*/ 18226 w 69779"/>
                      <a:gd name="connsiteY297" fmla="*/ 32866 h 152501"/>
                      <a:gd name="connsiteX298" fmla="*/ 19981 w 69779"/>
                      <a:gd name="connsiteY298" fmla="*/ 33743 h 152501"/>
                      <a:gd name="connsiteX299" fmla="*/ 19209 w 69779"/>
                      <a:gd name="connsiteY299" fmla="*/ 34980 h 152501"/>
                      <a:gd name="connsiteX300" fmla="*/ 19024 w 69779"/>
                      <a:gd name="connsiteY300" fmla="*/ 35691 h 152501"/>
                      <a:gd name="connsiteX301" fmla="*/ 19024 w 69779"/>
                      <a:gd name="connsiteY301" fmla="*/ 35778 h 152501"/>
                      <a:gd name="connsiteX302" fmla="*/ 23411 w 69779"/>
                      <a:gd name="connsiteY302" fmla="*/ 36489 h 152501"/>
                      <a:gd name="connsiteX303" fmla="*/ 24832 w 69779"/>
                      <a:gd name="connsiteY303" fmla="*/ 36796 h 152501"/>
                      <a:gd name="connsiteX304" fmla="*/ 26913 w 69779"/>
                      <a:gd name="connsiteY304" fmla="*/ 34250 h 152501"/>
                      <a:gd name="connsiteX305" fmla="*/ 26859 w 69779"/>
                      <a:gd name="connsiteY305" fmla="*/ 33936 h 152501"/>
                      <a:gd name="connsiteX306" fmla="*/ 24478 w 69779"/>
                      <a:gd name="connsiteY306" fmla="*/ 32066 h 152501"/>
                      <a:gd name="connsiteX307" fmla="*/ 23999 w 69779"/>
                      <a:gd name="connsiteY307" fmla="*/ 32181 h 152501"/>
                      <a:gd name="connsiteX308" fmla="*/ 25999 w 69779"/>
                      <a:gd name="connsiteY308" fmla="*/ 30857 h 152501"/>
                      <a:gd name="connsiteX309" fmla="*/ 25876 w 69779"/>
                      <a:gd name="connsiteY309" fmla="*/ 30304 h 152501"/>
                      <a:gd name="connsiteX310" fmla="*/ 26333 w 69779"/>
                      <a:gd name="connsiteY310" fmla="*/ 27917 h 152501"/>
                      <a:gd name="connsiteX311" fmla="*/ 27473 w 69779"/>
                      <a:gd name="connsiteY311" fmla="*/ 30067 h 152501"/>
                      <a:gd name="connsiteX312" fmla="*/ 27535 w 69779"/>
                      <a:gd name="connsiteY312" fmla="*/ 30628 h 152501"/>
                      <a:gd name="connsiteX313" fmla="*/ 29877 w 69779"/>
                      <a:gd name="connsiteY313" fmla="*/ 31181 h 152501"/>
                      <a:gd name="connsiteX314" fmla="*/ 27721 w 69779"/>
                      <a:gd name="connsiteY314" fmla="*/ 33289 h 152501"/>
                      <a:gd name="connsiteX315" fmla="*/ 27780 w 69779"/>
                      <a:gd name="connsiteY315" fmla="*/ 33813 h 152501"/>
                      <a:gd name="connsiteX316" fmla="*/ 30338 w 69779"/>
                      <a:gd name="connsiteY316" fmla="*/ 35900 h 152501"/>
                      <a:gd name="connsiteX317" fmla="*/ 30641 w 69779"/>
                      <a:gd name="connsiteY317" fmla="*/ 35849 h 152501"/>
                      <a:gd name="connsiteX318" fmla="*/ 31974 w 69779"/>
                      <a:gd name="connsiteY318" fmla="*/ 35077 h 152501"/>
                      <a:gd name="connsiteX319" fmla="*/ 33422 w 69779"/>
                      <a:gd name="connsiteY319" fmla="*/ 35691 h 152501"/>
                      <a:gd name="connsiteX320" fmla="*/ 35887 w 69779"/>
                      <a:gd name="connsiteY320" fmla="*/ 33572 h 152501"/>
                      <a:gd name="connsiteX321" fmla="*/ 35887 w 69779"/>
                      <a:gd name="connsiteY321" fmla="*/ 33225 h 152501"/>
                      <a:gd name="connsiteX322" fmla="*/ 33859 w 69779"/>
                      <a:gd name="connsiteY322" fmla="*/ 30978 h 152501"/>
                      <a:gd name="connsiteX323" fmla="*/ 33387 w 69779"/>
                      <a:gd name="connsiteY323" fmla="*/ 31006 h 152501"/>
                      <a:gd name="connsiteX324" fmla="*/ 35606 w 69779"/>
                      <a:gd name="connsiteY324" fmla="*/ 30049 h 152501"/>
                      <a:gd name="connsiteX325" fmla="*/ 35606 w 69779"/>
                      <a:gd name="connsiteY325" fmla="*/ 29470 h 152501"/>
                      <a:gd name="connsiteX326" fmla="*/ 36352 w 69779"/>
                      <a:gd name="connsiteY326" fmla="*/ 27154 h 152501"/>
                      <a:gd name="connsiteX327" fmla="*/ 37089 w 69779"/>
                      <a:gd name="connsiteY327" fmla="*/ 29470 h 152501"/>
                      <a:gd name="connsiteX328" fmla="*/ 37089 w 69779"/>
                      <a:gd name="connsiteY328" fmla="*/ 30049 h 152501"/>
                      <a:gd name="connsiteX329" fmla="*/ 39274 w 69779"/>
                      <a:gd name="connsiteY329" fmla="*/ 31006 h 152501"/>
                      <a:gd name="connsiteX330" fmla="*/ 36747 w 69779"/>
                      <a:gd name="connsiteY330" fmla="*/ 33199 h 152501"/>
                      <a:gd name="connsiteX331" fmla="*/ 38931 w 69779"/>
                      <a:gd name="connsiteY331" fmla="*/ 35689 h 152501"/>
                      <a:gd name="connsiteX332" fmla="*/ 39212 w 69779"/>
                      <a:gd name="connsiteY332" fmla="*/ 35691 h 152501"/>
                      <a:gd name="connsiteX333" fmla="*/ 40669 w 69779"/>
                      <a:gd name="connsiteY333" fmla="*/ 35077 h 152501"/>
                      <a:gd name="connsiteX334" fmla="*/ 42081 w 69779"/>
                      <a:gd name="connsiteY334" fmla="*/ 35954 h 152501"/>
                      <a:gd name="connsiteX335" fmla="*/ 44904 w 69779"/>
                      <a:gd name="connsiteY335" fmla="*/ 34197 h 152501"/>
                      <a:gd name="connsiteX336" fmla="*/ 44950 w 69779"/>
                      <a:gd name="connsiteY336" fmla="*/ 33927 h 152501"/>
                      <a:gd name="connsiteX337" fmla="*/ 43358 w 69779"/>
                      <a:gd name="connsiteY337" fmla="*/ 31352 h 152501"/>
                      <a:gd name="connsiteX338" fmla="*/ 42853 w 69779"/>
                      <a:gd name="connsiteY338" fmla="*/ 31295 h 152501"/>
                      <a:gd name="connsiteX339" fmla="*/ 45196 w 69779"/>
                      <a:gd name="connsiteY339" fmla="*/ 30716 h 152501"/>
                      <a:gd name="connsiteX340" fmla="*/ 45257 w 69779"/>
                      <a:gd name="connsiteY340" fmla="*/ 30163 h 152501"/>
                      <a:gd name="connsiteX341" fmla="*/ 46398 w 69779"/>
                      <a:gd name="connsiteY341" fmla="*/ 28005 h 152501"/>
                      <a:gd name="connsiteX342" fmla="*/ 46705 w 69779"/>
                      <a:gd name="connsiteY342" fmla="*/ 30409 h 152501"/>
                      <a:gd name="connsiteX343" fmla="*/ 46617 w 69779"/>
                      <a:gd name="connsiteY343" fmla="*/ 30962 h 152501"/>
                      <a:gd name="connsiteX344" fmla="*/ 48617 w 69779"/>
                      <a:gd name="connsiteY344" fmla="*/ 32313 h 152501"/>
                      <a:gd name="connsiteX345" fmla="*/ 45749 w 69779"/>
                      <a:gd name="connsiteY345" fmla="*/ 34068 h 152501"/>
                      <a:gd name="connsiteX346" fmla="*/ 47465 w 69779"/>
                      <a:gd name="connsiteY346" fmla="*/ 36886 h 152501"/>
                      <a:gd name="connsiteX347" fmla="*/ 47749 w 69779"/>
                      <a:gd name="connsiteY347" fmla="*/ 36937 h 152501"/>
                      <a:gd name="connsiteX348" fmla="*/ 49144 w 69779"/>
                      <a:gd name="connsiteY348" fmla="*/ 36691 h 152501"/>
                      <a:gd name="connsiteX349" fmla="*/ 53531 w 69779"/>
                      <a:gd name="connsiteY349" fmla="*/ 35980 h 152501"/>
                      <a:gd name="connsiteX350" fmla="*/ 53531 w 69779"/>
                      <a:gd name="connsiteY350" fmla="*/ 35884 h 152501"/>
                      <a:gd name="connsiteX351" fmla="*/ 53346 w 69779"/>
                      <a:gd name="connsiteY351" fmla="*/ 35208 h 152501"/>
                      <a:gd name="connsiteX352" fmla="*/ 52539 w 69779"/>
                      <a:gd name="connsiteY352" fmla="*/ 33945 h 152501"/>
                      <a:gd name="connsiteX353" fmla="*/ 54364 w 69779"/>
                      <a:gd name="connsiteY353" fmla="*/ 33067 h 152501"/>
                      <a:gd name="connsiteX354" fmla="*/ 54882 w 69779"/>
                      <a:gd name="connsiteY354" fmla="*/ 33945 h 152501"/>
                      <a:gd name="connsiteX355" fmla="*/ 55873 w 69779"/>
                      <a:gd name="connsiteY355" fmla="*/ 34033 h 152501"/>
                      <a:gd name="connsiteX356" fmla="*/ 59751 w 69779"/>
                      <a:gd name="connsiteY356" fmla="*/ 33568 h 152501"/>
                      <a:gd name="connsiteX357" fmla="*/ 59541 w 69779"/>
                      <a:gd name="connsiteY357" fmla="*/ 33690 h 152501"/>
                      <a:gd name="connsiteX358" fmla="*/ 57409 w 69779"/>
                      <a:gd name="connsiteY358" fmla="*/ 35357 h 152501"/>
                      <a:gd name="connsiteX359" fmla="*/ 55996 w 69779"/>
                      <a:gd name="connsiteY359" fmla="*/ 38226 h 152501"/>
                      <a:gd name="connsiteX360" fmla="*/ 55996 w 69779"/>
                      <a:gd name="connsiteY360" fmla="*/ 39920 h 152501"/>
                      <a:gd name="connsiteX361" fmla="*/ 16612 w 69779"/>
                      <a:gd name="connsiteY361" fmla="*/ 39858 h 152501"/>
                      <a:gd name="connsiteX362" fmla="*/ 16612 w 69779"/>
                      <a:gd name="connsiteY362" fmla="*/ 38103 h 152501"/>
                      <a:gd name="connsiteX363" fmla="*/ 15199 w 69779"/>
                      <a:gd name="connsiteY363" fmla="*/ 35164 h 152501"/>
                      <a:gd name="connsiteX364" fmla="*/ 50741 w 69779"/>
                      <a:gd name="connsiteY364" fmla="*/ 50448 h 152501"/>
                      <a:gd name="connsiteX365" fmla="*/ 49565 w 69779"/>
                      <a:gd name="connsiteY365" fmla="*/ 51834 h 152501"/>
                      <a:gd name="connsiteX366" fmla="*/ 46705 w 69779"/>
                      <a:gd name="connsiteY366" fmla="*/ 48719 h 152501"/>
                      <a:gd name="connsiteX367" fmla="*/ 48154 w 69779"/>
                      <a:gd name="connsiteY367" fmla="*/ 45617 h 152501"/>
                      <a:gd name="connsiteX368" fmla="*/ 45052 w 69779"/>
                      <a:gd name="connsiteY368" fmla="*/ 44167 h 152501"/>
                      <a:gd name="connsiteX369" fmla="*/ 43603 w 69779"/>
                      <a:gd name="connsiteY369" fmla="*/ 47270 h 152501"/>
                      <a:gd name="connsiteX370" fmla="*/ 44204 w 69779"/>
                      <a:gd name="connsiteY370" fmla="*/ 48193 h 152501"/>
                      <a:gd name="connsiteX371" fmla="*/ 44020 w 69779"/>
                      <a:gd name="connsiteY371" fmla="*/ 48781 h 152501"/>
                      <a:gd name="connsiteX372" fmla="*/ 41028 w 69779"/>
                      <a:gd name="connsiteY372" fmla="*/ 51036 h 152501"/>
                      <a:gd name="connsiteX373" fmla="*/ 38660 w 69779"/>
                      <a:gd name="connsiteY373" fmla="*/ 49334 h 152501"/>
                      <a:gd name="connsiteX374" fmla="*/ 42634 w 69779"/>
                      <a:gd name="connsiteY374" fmla="*/ 47702 h 152501"/>
                      <a:gd name="connsiteX375" fmla="*/ 43511 w 69779"/>
                      <a:gd name="connsiteY375" fmla="*/ 48009 h 152501"/>
                      <a:gd name="connsiteX376" fmla="*/ 39010 w 69779"/>
                      <a:gd name="connsiteY376" fmla="*/ 43701 h 152501"/>
                      <a:gd name="connsiteX377" fmla="*/ 36738 w 69779"/>
                      <a:gd name="connsiteY377" fmla="*/ 39656 h 152501"/>
                      <a:gd name="connsiteX378" fmla="*/ 36212 w 69779"/>
                      <a:gd name="connsiteY378" fmla="*/ 39472 h 152501"/>
                      <a:gd name="connsiteX379" fmla="*/ 35685 w 69779"/>
                      <a:gd name="connsiteY379" fmla="*/ 39691 h 152501"/>
                      <a:gd name="connsiteX380" fmla="*/ 33834 w 69779"/>
                      <a:gd name="connsiteY380" fmla="*/ 41630 h 152501"/>
                      <a:gd name="connsiteX381" fmla="*/ 33404 w 69779"/>
                      <a:gd name="connsiteY381" fmla="*/ 43727 h 152501"/>
                      <a:gd name="connsiteX382" fmla="*/ 28938 w 69779"/>
                      <a:gd name="connsiteY382" fmla="*/ 47982 h 152501"/>
                      <a:gd name="connsiteX383" fmla="*/ 29816 w 69779"/>
                      <a:gd name="connsiteY383" fmla="*/ 47702 h 152501"/>
                      <a:gd name="connsiteX384" fmla="*/ 33790 w 69779"/>
                      <a:gd name="connsiteY384" fmla="*/ 49334 h 152501"/>
                      <a:gd name="connsiteX385" fmla="*/ 31421 w 69779"/>
                      <a:gd name="connsiteY385" fmla="*/ 51036 h 152501"/>
                      <a:gd name="connsiteX386" fmla="*/ 28430 w 69779"/>
                      <a:gd name="connsiteY386" fmla="*/ 48781 h 152501"/>
                      <a:gd name="connsiteX387" fmla="*/ 28219 w 69779"/>
                      <a:gd name="connsiteY387" fmla="*/ 48193 h 152501"/>
                      <a:gd name="connsiteX388" fmla="*/ 28258 w 69779"/>
                      <a:gd name="connsiteY388" fmla="*/ 44856 h 152501"/>
                      <a:gd name="connsiteX389" fmla="*/ 24920 w 69779"/>
                      <a:gd name="connsiteY389" fmla="*/ 44817 h 152501"/>
                      <a:gd name="connsiteX390" fmla="*/ 24882 w 69779"/>
                      <a:gd name="connsiteY390" fmla="*/ 48154 h 152501"/>
                      <a:gd name="connsiteX391" fmla="*/ 25754 w 69779"/>
                      <a:gd name="connsiteY391" fmla="*/ 48719 h 152501"/>
                      <a:gd name="connsiteX392" fmla="*/ 22850 w 69779"/>
                      <a:gd name="connsiteY392" fmla="*/ 51799 h 152501"/>
                      <a:gd name="connsiteX393" fmla="*/ 21683 w 69779"/>
                      <a:gd name="connsiteY393" fmla="*/ 50448 h 152501"/>
                      <a:gd name="connsiteX394" fmla="*/ 24736 w 69779"/>
                      <a:gd name="connsiteY394" fmla="*/ 48509 h 152501"/>
                      <a:gd name="connsiteX395" fmla="*/ 24052 w 69779"/>
                      <a:gd name="connsiteY395" fmla="*/ 47579 h 152501"/>
                      <a:gd name="connsiteX396" fmla="*/ 18542 w 69779"/>
                      <a:gd name="connsiteY396" fmla="*/ 48877 h 152501"/>
                      <a:gd name="connsiteX397" fmla="*/ 16998 w 69779"/>
                      <a:gd name="connsiteY397" fmla="*/ 48070 h 152501"/>
                      <a:gd name="connsiteX398" fmla="*/ 16226 w 69779"/>
                      <a:gd name="connsiteY398" fmla="*/ 42806 h 152501"/>
                      <a:gd name="connsiteX399" fmla="*/ 16471 w 69779"/>
                      <a:gd name="connsiteY399" fmla="*/ 41051 h 152501"/>
                      <a:gd name="connsiteX400" fmla="*/ 55952 w 69779"/>
                      <a:gd name="connsiteY400" fmla="*/ 41148 h 152501"/>
                      <a:gd name="connsiteX401" fmla="*/ 56171 w 69779"/>
                      <a:gd name="connsiteY401" fmla="*/ 42999 h 152501"/>
                      <a:gd name="connsiteX402" fmla="*/ 55461 w 69779"/>
                      <a:gd name="connsiteY402" fmla="*/ 48079 h 152501"/>
                      <a:gd name="connsiteX403" fmla="*/ 53803 w 69779"/>
                      <a:gd name="connsiteY403" fmla="*/ 48956 h 152501"/>
                      <a:gd name="connsiteX404" fmla="*/ 48310 w 69779"/>
                      <a:gd name="connsiteY404" fmla="*/ 47693 h 152501"/>
                      <a:gd name="connsiteX405" fmla="*/ 47635 w 69779"/>
                      <a:gd name="connsiteY405" fmla="*/ 48570 h 152501"/>
                      <a:gd name="connsiteX406" fmla="*/ 50688 w 69779"/>
                      <a:gd name="connsiteY406" fmla="*/ 50509 h 152501"/>
                      <a:gd name="connsiteX407" fmla="*/ 45836 w 69779"/>
                      <a:gd name="connsiteY407" fmla="*/ 47675 h 152501"/>
                      <a:gd name="connsiteX408" fmla="*/ 44459 w 69779"/>
                      <a:gd name="connsiteY408" fmla="*/ 46675 h 152501"/>
                      <a:gd name="connsiteX409" fmla="*/ 45459 w 69779"/>
                      <a:gd name="connsiteY409" fmla="*/ 45298 h 152501"/>
                      <a:gd name="connsiteX410" fmla="*/ 45836 w 69779"/>
                      <a:gd name="connsiteY410" fmla="*/ 45298 h 152501"/>
                      <a:gd name="connsiteX411" fmla="*/ 47038 w 69779"/>
                      <a:gd name="connsiteY411" fmla="*/ 46500 h 152501"/>
                      <a:gd name="connsiteX412" fmla="*/ 45836 w 69779"/>
                      <a:gd name="connsiteY412" fmla="*/ 47702 h 152501"/>
                      <a:gd name="connsiteX413" fmla="*/ 27903 w 69779"/>
                      <a:gd name="connsiteY413" fmla="*/ 46500 h 152501"/>
                      <a:gd name="connsiteX414" fmla="*/ 26701 w 69779"/>
                      <a:gd name="connsiteY414" fmla="*/ 47702 h 152501"/>
                      <a:gd name="connsiteX415" fmla="*/ 25499 w 69779"/>
                      <a:gd name="connsiteY415" fmla="*/ 46500 h 152501"/>
                      <a:gd name="connsiteX416" fmla="*/ 25499 w 69779"/>
                      <a:gd name="connsiteY416" fmla="*/ 46500 h 152501"/>
                      <a:gd name="connsiteX417" fmla="*/ 26701 w 69779"/>
                      <a:gd name="connsiteY417" fmla="*/ 45298 h 152501"/>
                      <a:gd name="connsiteX418" fmla="*/ 27903 w 69779"/>
                      <a:gd name="connsiteY418" fmla="*/ 46500 h 152501"/>
                      <a:gd name="connsiteX419" fmla="*/ 13971 w 69779"/>
                      <a:gd name="connsiteY419" fmla="*/ 49851 h 152501"/>
                      <a:gd name="connsiteX420" fmla="*/ 15199 w 69779"/>
                      <a:gd name="connsiteY420" fmla="*/ 49018 h 152501"/>
                      <a:gd name="connsiteX421" fmla="*/ 19209 w 69779"/>
                      <a:gd name="connsiteY421" fmla="*/ 51299 h 152501"/>
                      <a:gd name="connsiteX422" fmla="*/ 20437 w 69779"/>
                      <a:gd name="connsiteY422" fmla="*/ 47904 h 152501"/>
                      <a:gd name="connsiteX423" fmla="*/ 22692 w 69779"/>
                      <a:gd name="connsiteY423" fmla="*/ 47596 h 152501"/>
                      <a:gd name="connsiteX424" fmla="*/ 20656 w 69779"/>
                      <a:gd name="connsiteY424" fmla="*/ 50588 h 152501"/>
                      <a:gd name="connsiteX425" fmla="*/ 23122 w 69779"/>
                      <a:gd name="connsiteY425" fmla="*/ 53018 h 152501"/>
                      <a:gd name="connsiteX426" fmla="*/ 26999 w 69779"/>
                      <a:gd name="connsiteY426" fmla="*/ 48860 h 152501"/>
                      <a:gd name="connsiteX427" fmla="*/ 27315 w 69779"/>
                      <a:gd name="connsiteY427" fmla="*/ 48860 h 152501"/>
                      <a:gd name="connsiteX428" fmla="*/ 31500 w 69779"/>
                      <a:gd name="connsiteY428" fmla="*/ 52246 h 152501"/>
                      <a:gd name="connsiteX429" fmla="*/ 30886 w 69779"/>
                      <a:gd name="connsiteY429" fmla="*/ 46394 h 152501"/>
                      <a:gd name="connsiteX430" fmla="*/ 30641 w 69779"/>
                      <a:gd name="connsiteY430" fmla="*/ 46394 h 152501"/>
                      <a:gd name="connsiteX431" fmla="*/ 33202 w 69779"/>
                      <a:gd name="connsiteY431" fmla="*/ 44973 h 152501"/>
                      <a:gd name="connsiteX432" fmla="*/ 34589 w 69779"/>
                      <a:gd name="connsiteY432" fmla="*/ 44850 h 152501"/>
                      <a:gd name="connsiteX433" fmla="*/ 34983 w 69779"/>
                      <a:gd name="connsiteY433" fmla="*/ 42218 h 152501"/>
                      <a:gd name="connsiteX434" fmla="*/ 36282 w 69779"/>
                      <a:gd name="connsiteY434" fmla="*/ 40683 h 152501"/>
                      <a:gd name="connsiteX435" fmla="*/ 37607 w 69779"/>
                      <a:gd name="connsiteY435" fmla="*/ 42218 h 152501"/>
                      <a:gd name="connsiteX436" fmla="*/ 38010 w 69779"/>
                      <a:gd name="connsiteY436" fmla="*/ 44850 h 152501"/>
                      <a:gd name="connsiteX437" fmla="*/ 39396 w 69779"/>
                      <a:gd name="connsiteY437" fmla="*/ 44973 h 152501"/>
                      <a:gd name="connsiteX438" fmla="*/ 41950 w 69779"/>
                      <a:gd name="connsiteY438" fmla="*/ 46342 h 152501"/>
                      <a:gd name="connsiteX439" fmla="*/ 41739 w 69779"/>
                      <a:gd name="connsiteY439" fmla="*/ 46342 h 152501"/>
                      <a:gd name="connsiteX440" fmla="*/ 41090 w 69779"/>
                      <a:gd name="connsiteY440" fmla="*/ 52203 h 152501"/>
                      <a:gd name="connsiteX441" fmla="*/ 45284 w 69779"/>
                      <a:gd name="connsiteY441" fmla="*/ 48781 h 152501"/>
                      <a:gd name="connsiteX442" fmla="*/ 45591 w 69779"/>
                      <a:gd name="connsiteY442" fmla="*/ 48781 h 152501"/>
                      <a:gd name="connsiteX443" fmla="*/ 49504 w 69779"/>
                      <a:gd name="connsiteY443" fmla="*/ 52940 h 152501"/>
                      <a:gd name="connsiteX444" fmla="*/ 51934 w 69779"/>
                      <a:gd name="connsiteY444" fmla="*/ 50474 h 152501"/>
                      <a:gd name="connsiteX445" fmla="*/ 49995 w 69779"/>
                      <a:gd name="connsiteY445" fmla="*/ 47430 h 152501"/>
                      <a:gd name="connsiteX446" fmla="*/ 52153 w 69779"/>
                      <a:gd name="connsiteY446" fmla="*/ 47798 h 152501"/>
                      <a:gd name="connsiteX447" fmla="*/ 53381 w 69779"/>
                      <a:gd name="connsiteY447" fmla="*/ 51185 h 152501"/>
                      <a:gd name="connsiteX448" fmla="*/ 57391 w 69779"/>
                      <a:gd name="connsiteY448" fmla="*/ 48939 h 152501"/>
                      <a:gd name="connsiteX449" fmla="*/ 58619 w 69779"/>
                      <a:gd name="connsiteY449" fmla="*/ 49772 h 152501"/>
                      <a:gd name="connsiteX450" fmla="*/ 54233 w 69779"/>
                      <a:gd name="connsiteY450" fmla="*/ 56089 h 152501"/>
                      <a:gd name="connsiteX451" fmla="*/ 36861 w 69779"/>
                      <a:gd name="connsiteY451" fmla="*/ 53896 h 152501"/>
                      <a:gd name="connsiteX452" fmla="*/ 35720 w 69779"/>
                      <a:gd name="connsiteY452" fmla="*/ 53896 h 152501"/>
                      <a:gd name="connsiteX453" fmla="*/ 18366 w 69779"/>
                      <a:gd name="connsiteY453" fmla="*/ 56151 h 152501"/>
                      <a:gd name="connsiteX454" fmla="*/ 13971 w 69779"/>
                      <a:gd name="connsiteY454" fmla="*/ 49851 h 152501"/>
                      <a:gd name="connsiteX455" fmla="*/ 15936 w 69779"/>
                      <a:gd name="connsiteY455" fmla="*/ 64336 h 152501"/>
                      <a:gd name="connsiteX456" fmla="*/ 17454 w 69779"/>
                      <a:gd name="connsiteY456" fmla="*/ 62511 h 152501"/>
                      <a:gd name="connsiteX457" fmla="*/ 16462 w 69779"/>
                      <a:gd name="connsiteY457" fmla="*/ 61406 h 152501"/>
                      <a:gd name="connsiteX458" fmla="*/ 16191 w 69779"/>
                      <a:gd name="connsiteY458" fmla="*/ 60388 h 152501"/>
                      <a:gd name="connsiteX459" fmla="*/ 18340 w 69779"/>
                      <a:gd name="connsiteY459" fmla="*/ 59248 h 152501"/>
                      <a:gd name="connsiteX460" fmla="*/ 20621 w 69779"/>
                      <a:gd name="connsiteY460" fmla="*/ 60476 h 152501"/>
                      <a:gd name="connsiteX461" fmla="*/ 19454 w 69779"/>
                      <a:gd name="connsiteY461" fmla="*/ 62511 h 152501"/>
                      <a:gd name="connsiteX462" fmla="*/ 20928 w 69779"/>
                      <a:gd name="connsiteY462" fmla="*/ 64336 h 152501"/>
                      <a:gd name="connsiteX463" fmla="*/ 20928 w 69779"/>
                      <a:gd name="connsiteY463" fmla="*/ 64643 h 152501"/>
                      <a:gd name="connsiteX464" fmla="*/ 15936 w 69779"/>
                      <a:gd name="connsiteY464" fmla="*/ 64643 h 152501"/>
                      <a:gd name="connsiteX465" fmla="*/ 15059 w 69779"/>
                      <a:gd name="connsiteY465" fmla="*/ 135525 h 152501"/>
                      <a:gd name="connsiteX466" fmla="*/ 10084 w 69779"/>
                      <a:gd name="connsiteY466" fmla="*/ 135525 h 152501"/>
                      <a:gd name="connsiteX467" fmla="*/ 10084 w 69779"/>
                      <a:gd name="connsiteY467" fmla="*/ 135218 h 152501"/>
                      <a:gd name="connsiteX468" fmla="*/ 11567 w 69779"/>
                      <a:gd name="connsiteY468" fmla="*/ 133393 h 152501"/>
                      <a:gd name="connsiteX469" fmla="*/ 10540 w 69779"/>
                      <a:gd name="connsiteY469" fmla="*/ 132270 h 152501"/>
                      <a:gd name="connsiteX470" fmla="*/ 10295 w 69779"/>
                      <a:gd name="connsiteY470" fmla="*/ 131252 h 152501"/>
                      <a:gd name="connsiteX471" fmla="*/ 12453 w 69779"/>
                      <a:gd name="connsiteY471" fmla="*/ 130112 h 152501"/>
                      <a:gd name="connsiteX472" fmla="*/ 14734 w 69779"/>
                      <a:gd name="connsiteY472" fmla="*/ 131349 h 152501"/>
                      <a:gd name="connsiteX473" fmla="*/ 13532 w 69779"/>
                      <a:gd name="connsiteY473" fmla="*/ 133375 h 152501"/>
                      <a:gd name="connsiteX474" fmla="*/ 15015 w 69779"/>
                      <a:gd name="connsiteY474" fmla="*/ 135200 h 152501"/>
                      <a:gd name="connsiteX475" fmla="*/ 17050 w 69779"/>
                      <a:gd name="connsiteY475" fmla="*/ 129690 h 152501"/>
                      <a:gd name="connsiteX476" fmla="*/ 10821 w 69779"/>
                      <a:gd name="connsiteY476" fmla="*/ 121496 h 152501"/>
                      <a:gd name="connsiteX477" fmla="*/ 23771 w 69779"/>
                      <a:gd name="connsiteY477" fmla="*/ 134437 h 152501"/>
                      <a:gd name="connsiteX478" fmla="*/ 17050 w 69779"/>
                      <a:gd name="connsiteY478" fmla="*/ 129690 h 152501"/>
                      <a:gd name="connsiteX479" fmla="*/ 26605 w 69779"/>
                      <a:gd name="connsiteY479" fmla="*/ 134718 h 152501"/>
                      <a:gd name="connsiteX480" fmla="*/ 10330 w 69779"/>
                      <a:gd name="connsiteY480" fmla="*/ 118373 h 152501"/>
                      <a:gd name="connsiteX481" fmla="*/ 10330 w 69779"/>
                      <a:gd name="connsiteY481" fmla="*/ 116056 h 152501"/>
                      <a:gd name="connsiteX482" fmla="*/ 26543 w 69779"/>
                      <a:gd name="connsiteY482" fmla="*/ 132393 h 152501"/>
                      <a:gd name="connsiteX483" fmla="*/ 26605 w 69779"/>
                      <a:gd name="connsiteY483" fmla="*/ 129813 h 152501"/>
                      <a:gd name="connsiteX484" fmla="*/ 10330 w 69779"/>
                      <a:gd name="connsiteY484" fmla="*/ 113503 h 152501"/>
                      <a:gd name="connsiteX485" fmla="*/ 10330 w 69779"/>
                      <a:gd name="connsiteY485" fmla="*/ 111266 h 152501"/>
                      <a:gd name="connsiteX486" fmla="*/ 26570 w 69779"/>
                      <a:gd name="connsiteY486" fmla="*/ 127541 h 152501"/>
                      <a:gd name="connsiteX487" fmla="*/ 26605 w 69779"/>
                      <a:gd name="connsiteY487" fmla="*/ 124944 h 152501"/>
                      <a:gd name="connsiteX488" fmla="*/ 10330 w 69779"/>
                      <a:gd name="connsiteY488" fmla="*/ 108634 h 152501"/>
                      <a:gd name="connsiteX489" fmla="*/ 10330 w 69779"/>
                      <a:gd name="connsiteY489" fmla="*/ 106353 h 152501"/>
                      <a:gd name="connsiteX490" fmla="*/ 26570 w 69779"/>
                      <a:gd name="connsiteY490" fmla="*/ 122672 h 152501"/>
                      <a:gd name="connsiteX491" fmla="*/ 26605 w 69779"/>
                      <a:gd name="connsiteY491" fmla="*/ 115170 h 152501"/>
                      <a:gd name="connsiteX492" fmla="*/ 17726 w 69779"/>
                      <a:gd name="connsiteY492" fmla="*/ 106256 h 152501"/>
                      <a:gd name="connsiteX493" fmla="*/ 17419 w 69779"/>
                      <a:gd name="connsiteY493" fmla="*/ 106256 h 152501"/>
                      <a:gd name="connsiteX494" fmla="*/ 17419 w 69779"/>
                      <a:gd name="connsiteY494" fmla="*/ 105089 h 152501"/>
                      <a:gd name="connsiteX495" fmla="*/ 18033 w 69779"/>
                      <a:gd name="connsiteY495" fmla="*/ 103791 h 152501"/>
                      <a:gd name="connsiteX496" fmla="*/ 19665 w 69779"/>
                      <a:gd name="connsiteY496" fmla="*/ 103089 h 152501"/>
                      <a:gd name="connsiteX497" fmla="*/ 20542 w 69779"/>
                      <a:gd name="connsiteY497" fmla="*/ 104686 h 152501"/>
                      <a:gd name="connsiteX498" fmla="*/ 20358 w 69779"/>
                      <a:gd name="connsiteY498" fmla="*/ 106256 h 152501"/>
                      <a:gd name="connsiteX499" fmla="*/ 19954 w 69779"/>
                      <a:gd name="connsiteY499" fmla="*/ 106256 h 152501"/>
                      <a:gd name="connsiteX500" fmla="*/ 26517 w 69779"/>
                      <a:gd name="connsiteY500" fmla="*/ 112828 h 152501"/>
                      <a:gd name="connsiteX501" fmla="*/ 26605 w 69779"/>
                      <a:gd name="connsiteY501" fmla="*/ 106265 h 152501"/>
                      <a:gd name="connsiteX502" fmla="*/ 24850 w 69779"/>
                      <a:gd name="connsiteY502" fmla="*/ 106265 h 152501"/>
                      <a:gd name="connsiteX503" fmla="*/ 26543 w 69779"/>
                      <a:gd name="connsiteY503" fmla="*/ 107967 h 152501"/>
                      <a:gd name="connsiteX504" fmla="*/ 26543 w 69779"/>
                      <a:gd name="connsiteY504" fmla="*/ 110275 h 152501"/>
                      <a:gd name="connsiteX505" fmla="*/ 22543 w 69779"/>
                      <a:gd name="connsiteY505" fmla="*/ 106265 h 152501"/>
                      <a:gd name="connsiteX506" fmla="*/ 23464 w 69779"/>
                      <a:gd name="connsiteY506" fmla="*/ 106265 h 152501"/>
                      <a:gd name="connsiteX507" fmla="*/ 23464 w 69779"/>
                      <a:gd name="connsiteY507" fmla="*/ 105186 h 152501"/>
                      <a:gd name="connsiteX508" fmla="*/ 24078 w 69779"/>
                      <a:gd name="connsiteY508" fmla="*/ 102879 h 152501"/>
                      <a:gd name="connsiteX509" fmla="*/ 24955 w 69779"/>
                      <a:gd name="connsiteY509" fmla="*/ 102387 h 152501"/>
                      <a:gd name="connsiteX510" fmla="*/ 24183 w 69779"/>
                      <a:gd name="connsiteY510" fmla="*/ 100132 h 152501"/>
                      <a:gd name="connsiteX511" fmla="*/ 19709 w 69779"/>
                      <a:gd name="connsiteY511" fmla="*/ 98720 h 152501"/>
                      <a:gd name="connsiteX512" fmla="*/ 15708 w 69779"/>
                      <a:gd name="connsiteY512" fmla="*/ 98255 h 152501"/>
                      <a:gd name="connsiteX513" fmla="*/ 14471 w 69779"/>
                      <a:gd name="connsiteY513" fmla="*/ 96623 h 152501"/>
                      <a:gd name="connsiteX514" fmla="*/ 14322 w 69779"/>
                      <a:gd name="connsiteY514" fmla="*/ 96254 h 152501"/>
                      <a:gd name="connsiteX515" fmla="*/ 13637 w 69779"/>
                      <a:gd name="connsiteY515" fmla="*/ 97053 h 152501"/>
                      <a:gd name="connsiteX516" fmla="*/ 13515 w 69779"/>
                      <a:gd name="connsiteY516" fmla="*/ 97667 h 152501"/>
                      <a:gd name="connsiteX517" fmla="*/ 13023 w 69779"/>
                      <a:gd name="connsiteY517" fmla="*/ 97053 h 152501"/>
                      <a:gd name="connsiteX518" fmla="*/ 12409 w 69779"/>
                      <a:gd name="connsiteY518" fmla="*/ 96562 h 152501"/>
                      <a:gd name="connsiteX519" fmla="*/ 12006 w 69779"/>
                      <a:gd name="connsiteY519" fmla="*/ 97272 h 152501"/>
                      <a:gd name="connsiteX520" fmla="*/ 11944 w 69779"/>
                      <a:gd name="connsiteY520" fmla="*/ 99176 h 152501"/>
                      <a:gd name="connsiteX521" fmla="*/ 11795 w 69779"/>
                      <a:gd name="connsiteY521" fmla="*/ 100843 h 152501"/>
                      <a:gd name="connsiteX522" fmla="*/ 11856 w 69779"/>
                      <a:gd name="connsiteY522" fmla="*/ 101212 h 152501"/>
                      <a:gd name="connsiteX523" fmla="*/ 13330 w 69779"/>
                      <a:gd name="connsiteY523" fmla="*/ 101457 h 152501"/>
                      <a:gd name="connsiteX524" fmla="*/ 14506 w 69779"/>
                      <a:gd name="connsiteY524" fmla="*/ 103493 h 152501"/>
                      <a:gd name="connsiteX525" fmla="*/ 14041 w 69779"/>
                      <a:gd name="connsiteY525" fmla="*/ 106265 h 152501"/>
                      <a:gd name="connsiteX526" fmla="*/ 15094 w 69779"/>
                      <a:gd name="connsiteY526" fmla="*/ 106265 h 152501"/>
                      <a:gd name="connsiteX527" fmla="*/ 26552 w 69779"/>
                      <a:gd name="connsiteY527" fmla="*/ 117767 h 152501"/>
                      <a:gd name="connsiteX528" fmla="*/ 26552 w 69779"/>
                      <a:gd name="connsiteY528" fmla="*/ 120040 h 152501"/>
                      <a:gd name="connsiteX529" fmla="*/ 12813 w 69779"/>
                      <a:gd name="connsiteY529" fmla="*/ 106265 h 152501"/>
                      <a:gd name="connsiteX530" fmla="*/ 10330 w 69779"/>
                      <a:gd name="connsiteY530" fmla="*/ 106265 h 152501"/>
                      <a:gd name="connsiteX531" fmla="*/ 10330 w 69779"/>
                      <a:gd name="connsiteY531" fmla="*/ 66100 h 152501"/>
                      <a:gd name="connsiteX532" fmla="*/ 26570 w 69779"/>
                      <a:gd name="connsiteY532" fmla="*/ 66100 h 152501"/>
                      <a:gd name="connsiteX533" fmla="*/ 26570 w 69779"/>
                      <a:gd name="connsiteY533" fmla="*/ 106230 h 152501"/>
                      <a:gd name="connsiteX534" fmla="*/ 33817 w 69779"/>
                      <a:gd name="connsiteY534" fmla="*/ 146623 h 152501"/>
                      <a:gd name="connsiteX535" fmla="*/ 28824 w 69779"/>
                      <a:gd name="connsiteY535" fmla="*/ 146623 h 152501"/>
                      <a:gd name="connsiteX536" fmla="*/ 28824 w 69779"/>
                      <a:gd name="connsiteY536" fmla="*/ 146255 h 152501"/>
                      <a:gd name="connsiteX537" fmla="*/ 30333 w 69779"/>
                      <a:gd name="connsiteY537" fmla="*/ 144500 h 152501"/>
                      <a:gd name="connsiteX538" fmla="*/ 29316 w 69779"/>
                      <a:gd name="connsiteY538" fmla="*/ 143395 h 152501"/>
                      <a:gd name="connsiteX539" fmla="*/ 29070 w 69779"/>
                      <a:gd name="connsiteY539" fmla="*/ 142403 h 152501"/>
                      <a:gd name="connsiteX540" fmla="*/ 31228 w 69779"/>
                      <a:gd name="connsiteY540" fmla="*/ 141236 h 152501"/>
                      <a:gd name="connsiteX541" fmla="*/ 33509 w 69779"/>
                      <a:gd name="connsiteY541" fmla="*/ 142465 h 152501"/>
                      <a:gd name="connsiteX542" fmla="*/ 32334 w 69779"/>
                      <a:gd name="connsiteY542" fmla="*/ 144535 h 152501"/>
                      <a:gd name="connsiteX543" fmla="*/ 33817 w 69779"/>
                      <a:gd name="connsiteY543" fmla="*/ 146290 h 152501"/>
                      <a:gd name="connsiteX544" fmla="*/ 33817 w 69779"/>
                      <a:gd name="connsiteY544" fmla="*/ 97807 h 152501"/>
                      <a:gd name="connsiteX545" fmla="*/ 28824 w 69779"/>
                      <a:gd name="connsiteY545" fmla="*/ 97807 h 152501"/>
                      <a:gd name="connsiteX546" fmla="*/ 28824 w 69779"/>
                      <a:gd name="connsiteY546" fmla="*/ 97500 h 152501"/>
                      <a:gd name="connsiteX547" fmla="*/ 30333 w 69779"/>
                      <a:gd name="connsiteY547" fmla="*/ 95675 h 152501"/>
                      <a:gd name="connsiteX548" fmla="*/ 29316 w 69779"/>
                      <a:gd name="connsiteY548" fmla="*/ 94596 h 152501"/>
                      <a:gd name="connsiteX549" fmla="*/ 29070 w 69779"/>
                      <a:gd name="connsiteY549" fmla="*/ 93614 h 152501"/>
                      <a:gd name="connsiteX550" fmla="*/ 31228 w 69779"/>
                      <a:gd name="connsiteY550" fmla="*/ 92473 h 152501"/>
                      <a:gd name="connsiteX551" fmla="*/ 33509 w 69779"/>
                      <a:gd name="connsiteY551" fmla="*/ 93701 h 152501"/>
                      <a:gd name="connsiteX552" fmla="*/ 32334 w 69779"/>
                      <a:gd name="connsiteY552" fmla="*/ 95737 h 152501"/>
                      <a:gd name="connsiteX553" fmla="*/ 33817 w 69779"/>
                      <a:gd name="connsiteY553" fmla="*/ 97492 h 152501"/>
                      <a:gd name="connsiteX554" fmla="*/ 33817 w 69779"/>
                      <a:gd name="connsiteY554" fmla="*/ 64617 h 152501"/>
                      <a:gd name="connsiteX555" fmla="*/ 28824 w 69779"/>
                      <a:gd name="connsiteY555" fmla="*/ 64617 h 152501"/>
                      <a:gd name="connsiteX556" fmla="*/ 28824 w 69779"/>
                      <a:gd name="connsiteY556" fmla="*/ 64310 h 152501"/>
                      <a:gd name="connsiteX557" fmla="*/ 30333 w 69779"/>
                      <a:gd name="connsiteY557" fmla="*/ 62485 h 152501"/>
                      <a:gd name="connsiteX558" fmla="*/ 29316 w 69779"/>
                      <a:gd name="connsiteY558" fmla="*/ 61380 h 152501"/>
                      <a:gd name="connsiteX559" fmla="*/ 29070 w 69779"/>
                      <a:gd name="connsiteY559" fmla="*/ 60362 h 152501"/>
                      <a:gd name="connsiteX560" fmla="*/ 31228 w 69779"/>
                      <a:gd name="connsiteY560" fmla="*/ 59221 h 152501"/>
                      <a:gd name="connsiteX561" fmla="*/ 33509 w 69779"/>
                      <a:gd name="connsiteY561" fmla="*/ 60450 h 152501"/>
                      <a:gd name="connsiteX562" fmla="*/ 32334 w 69779"/>
                      <a:gd name="connsiteY562" fmla="*/ 62520 h 152501"/>
                      <a:gd name="connsiteX563" fmla="*/ 33817 w 69779"/>
                      <a:gd name="connsiteY563" fmla="*/ 64275 h 152501"/>
                      <a:gd name="connsiteX564" fmla="*/ 35229 w 69779"/>
                      <a:gd name="connsiteY564" fmla="*/ 56844 h 152501"/>
                      <a:gd name="connsiteX565" fmla="*/ 20840 w 69779"/>
                      <a:gd name="connsiteY565" fmla="*/ 56844 h 152501"/>
                      <a:gd name="connsiteX566" fmla="*/ 36282 w 69779"/>
                      <a:gd name="connsiteY566" fmla="*/ 55089 h 152501"/>
                      <a:gd name="connsiteX567" fmla="*/ 51908 w 69779"/>
                      <a:gd name="connsiteY567" fmla="*/ 56844 h 152501"/>
                      <a:gd name="connsiteX568" fmla="*/ 35238 w 69779"/>
                      <a:gd name="connsiteY568" fmla="*/ 56844 h 152501"/>
                      <a:gd name="connsiteX569" fmla="*/ 66814 w 69779"/>
                      <a:gd name="connsiteY569" fmla="*/ 124154 h 152501"/>
                      <a:gd name="connsiteX570" fmla="*/ 60628 w 69779"/>
                      <a:gd name="connsiteY570" fmla="*/ 134955 h 152501"/>
                      <a:gd name="connsiteX571" fmla="*/ 36282 w 69779"/>
                      <a:gd name="connsiteY571" fmla="*/ 134955 h 152501"/>
                      <a:gd name="connsiteX572" fmla="*/ 36282 w 69779"/>
                      <a:gd name="connsiteY572" fmla="*/ 119294 h 152501"/>
                      <a:gd name="connsiteX573" fmla="*/ 67568 w 69779"/>
                      <a:gd name="connsiteY573" fmla="*/ 119294 h 152501"/>
                      <a:gd name="connsiteX574" fmla="*/ 66831 w 69779"/>
                      <a:gd name="connsiteY574" fmla="*/ 124163 h 152501"/>
                      <a:gd name="connsiteX575" fmla="*/ 67647 w 69779"/>
                      <a:gd name="connsiteY575" fmla="*/ 103879 h 152501"/>
                      <a:gd name="connsiteX576" fmla="*/ 36247 w 69779"/>
                      <a:gd name="connsiteY576" fmla="*/ 103879 h 152501"/>
                      <a:gd name="connsiteX577" fmla="*/ 36247 w 69779"/>
                      <a:gd name="connsiteY577" fmla="*/ 87981 h 152501"/>
                      <a:gd name="connsiteX578" fmla="*/ 67682 w 69779"/>
                      <a:gd name="connsiteY578" fmla="*/ 87981 h 152501"/>
                      <a:gd name="connsiteX579" fmla="*/ 67647 w 69779"/>
                      <a:gd name="connsiteY579" fmla="*/ 58879 h 152501"/>
                      <a:gd name="connsiteX580" fmla="*/ 67647 w 69779"/>
                      <a:gd name="connsiteY580" fmla="*/ 74935 h 152501"/>
                      <a:gd name="connsiteX581" fmla="*/ 36247 w 69779"/>
                      <a:gd name="connsiteY581" fmla="*/ 74935 h 152501"/>
                      <a:gd name="connsiteX582" fmla="*/ 36247 w 69779"/>
                      <a:gd name="connsiteY582" fmla="*/ 58923 h 152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</a:cxnLst>
                    <a:rect l="l" t="t" r="r" b="b"/>
                    <a:pathLst>
                      <a:path w="69779" h="152501">
                        <a:moveTo>
                          <a:pt x="56593" y="53562"/>
                        </a:moveTo>
                        <a:cubicBezTo>
                          <a:pt x="57411" y="52104"/>
                          <a:pt x="58706" y="50971"/>
                          <a:pt x="60260" y="50351"/>
                        </a:cubicBezTo>
                        <a:cubicBezTo>
                          <a:pt x="59637" y="49149"/>
                          <a:pt x="59119" y="48193"/>
                          <a:pt x="57672" y="47886"/>
                        </a:cubicBezTo>
                        <a:cubicBezTo>
                          <a:pt x="57428" y="47826"/>
                          <a:pt x="57177" y="47796"/>
                          <a:pt x="56926" y="47798"/>
                        </a:cubicBezTo>
                        <a:cubicBezTo>
                          <a:pt x="57759" y="45701"/>
                          <a:pt x="57452" y="43640"/>
                          <a:pt x="57330" y="41508"/>
                        </a:cubicBezTo>
                        <a:cubicBezTo>
                          <a:pt x="57635" y="41619"/>
                          <a:pt x="57973" y="41462"/>
                          <a:pt x="58084" y="41157"/>
                        </a:cubicBezTo>
                        <a:cubicBezTo>
                          <a:pt x="58196" y="40851"/>
                          <a:pt x="58038" y="40514"/>
                          <a:pt x="57733" y="40402"/>
                        </a:cubicBezTo>
                        <a:lnTo>
                          <a:pt x="57207" y="40244"/>
                        </a:lnTo>
                        <a:lnTo>
                          <a:pt x="57207" y="38147"/>
                        </a:lnTo>
                        <a:cubicBezTo>
                          <a:pt x="57454" y="37402"/>
                          <a:pt x="57828" y="36704"/>
                          <a:pt x="58312" y="36086"/>
                        </a:cubicBezTo>
                        <a:cubicBezTo>
                          <a:pt x="59435" y="35073"/>
                          <a:pt x="60678" y="34205"/>
                          <a:pt x="62015" y="33497"/>
                        </a:cubicBezTo>
                        <a:lnTo>
                          <a:pt x="61243" y="32883"/>
                        </a:lnTo>
                        <a:cubicBezTo>
                          <a:pt x="61007" y="32801"/>
                          <a:pt x="60781" y="32695"/>
                          <a:pt x="60567" y="32567"/>
                        </a:cubicBezTo>
                        <a:cubicBezTo>
                          <a:pt x="58812" y="31690"/>
                          <a:pt x="57207" y="31093"/>
                          <a:pt x="55540" y="32638"/>
                        </a:cubicBezTo>
                        <a:lnTo>
                          <a:pt x="55478" y="32541"/>
                        </a:lnTo>
                        <a:cubicBezTo>
                          <a:pt x="55250" y="32164"/>
                          <a:pt x="54934" y="31848"/>
                          <a:pt x="54557" y="31620"/>
                        </a:cubicBezTo>
                        <a:lnTo>
                          <a:pt x="54706" y="31620"/>
                        </a:lnTo>
                        <a:cubicBezTo>
                          <a:pt x="54052" y="29230"/>
                          <a:pt x="52802" y="27044"/>
                          <a:pt x="51074" y="25268"/>
                        </a:cubicBezTo>
                        <a:cubicBezTo>
                          <a:pt x="50926" y="24042"/>
                          <a:pt x="50853" y="22809"/>
                          <a:pt x="50855" y="21574"/>
                        </a:cubicBezTo>
                        <a:cubicBezTo>
                          <a:pt x="51533" y="20581"/>
                          <a:pt x="52487" y="19810"/>
                          <a:pt x="53601" y="19354"/>
                        </a:cubicBezTo>
                        <a:lnTo>
                          <a:pt x="54829" y="18951"/>
                        </a:lnTo>
                        <a:cubicBezTo>
                          <a:pt x="54522" y="17565"/>
                          <a:pt x="53846" y="16521"/>
                          <a:pt x="52197" y="16521"/>
                        </a:cubicBezTo>
                        <a:cubicBezTo>
                          <a:pt x="51406" y="16523"/>
                          <a:pt x="50636" y="16782"/>
                          <a:pt x="50004" y="17258"/>
                        </a:cubicBezTo>
                        <a:cubicBezTo>
                          <a:pt x="48775" y="14178"/>
                          <a:pt x="47538" y="14976"/>
                          <a:pt x="45757" y="15845"/>
                        </a:cubicBezTo>
                        <a:cubicBezTo>
                          <a:pt x="45767" y="14990"/>
                          <a:pt x="45236" y="14224"/>
                          <a:pt x="44432" y="13932"/>
                        </a:cubicBezTo>
                        <a:cubicBezTo>
                          <a:pt x="44443" y="13826"/>
                          <a:pt x="44422" y="13719"/>
                          <a:pt x="44371" y="13625"/>
                        </a:cubicBezTo>
                        <a:cubicBezTo>
                          <a:pt x="43246" y="11082"/>
                          <a:pt x="40956" y="9243"/>
                          <a:pt x="38230" y="8695"/>
                        </a:cubicBezTo>
                        <a:cubicBezTo>
                          <a:pt x="38895" y="7647"/>
                          <a:pt x="38589" y="6259"/>
                          <a:pt x="37545" y="5589"/>
                        </a:cubicBezTo>
                        <a:cubicBezTo>
                          <a:pt x="37376" y="5481"/>
                          <a:pt x="37193" y="5396"/>
                          <a:pt x="37001" y="5334"/>
                        </a:cubicBezTo>
                        <a:lnTo>
                          <a:pt x="37001" y="4097"/>
                        </a:lnTo>
                        <a:lnTo>
                          <a:pt x="38844" y="4097"/>
                        </a:lnTo>
                        <a:cubicBezTo>
                          <a:pt x="39200" y="4138"/>
                          <a:pt x="39522" y="3884"/>
                          <a:pt x="39564" y="3528"/>
                        </a:cubicBezTo>
                        <a:cubicBezTo>
                          <a:pt x="39605" y="3172"/>
                          <a:pt x="39351" y="2849"/>
                          <a:pt x="38995" y="2808"/>
                        </a:cubicBezTo>
                        <a:cubicBezTo>
                          <a:pt x="38945" y="2801"/>
                          <a:pt x="38894" y="2801"/>
                          <a:pt x="38844" y="2808"/>
                        </a:cubicBezTo>
                        <a:lnTo>
                          <a:pt x="37001" y="2808"/>
                        </a:lnTo>
                        <a:lnTo>
                          <a:pt x="37001" y="649"/>
                        </a:lnTo>
                        <a:cubicBezTo>
                          <a:pt x="37001" y="290"/>
                          <a:pt x="36711" y="0"/>
                          <a:pt x="36352" y="0"/>
                        </a:cubicBezTo>
                        <a:cubicBezTo>
                          <a:pt x="35993" y="0"/>
                          <a:pt x="35703" y="290"/>
                          <a:pt x="35703" y="649"/>
                        </a:cubicBezTo>
                        <a:lnTo>
                          <a:pt x="35703" y="2808"/>
                        </a:lnTo>
                        <a:lnTo>
                          <a:pt x="33852" y="2808"/>
                        </a:lnTo>
                        <a:cubicBezTo>
                          <a:pt x="33486" y="2765"/>
                          <a:pt x="33155" y="3028"/>
                          <a:pt x="33113" y="3394"/>
                        </a:cubicBezTo>
                        <a:cubicBezTo>
                          <a:pt x="33071" y="3759"/>
                          <a:pt x="33333" y="4090"/>
                          <a:pt x="33699" y="4132"/>
                        </a:cubicBezTo>
                        <a:cubicBezTo>
                          <a:pt x="33750" y="4138"/>
                          <a:pt x="33801" y="4138"/>
                          <a:pt x="33852" y="4132"/>
                        </a:cubicBezTo>
                        <a:lnTo>
                          <a:pt x="35703" y="4132"/>
                        </a:lnTo>
                        <a:lnTo>
                          <a:pt x="35703" y="5361"/>
                        </a:lnTo>
                        <a:cubicBezTo>
                          <a:pt x="34522" y="5741"/>
                          <a:pt x="33873" y="7006"/>
                          <a:pt x="34253" y="8187"/>
                        </a:cubicBezTo>
                        <a:cubicBezTo>
                          <a:pt x="34253" y="8189"/>
                          <a:pt x="34254" y="8192"/>
                          <a:pt x="34255" y="8194"/>
                        </a:cubicBezTo>
                        <a:cubicBezTo>
                          <a:pt x="34311" y="8380"/>
                          <a:pt x="34395" y="8558"/>
                          <a:pt x="34501" y="8721"/>
                        </a:cubicBezTo>
                        <a:cubicBezTo>
                          <a:pt x="31729" y="9335"/>
                          <a:pt x="29434" y="11270"/>
                          <a:pt x="28359" y="13897"/>
                        </a:cubicBezTo>
                        <a:cubicBezTo>
                          <a:pt x="27480" y="14165"/>
                          <a:pt x="26887" y="14987"/>
                          <a:pt x="26912" y="15906"/>
                        </a:cubicBezTo>
                        <a:cubicBezTo>
                          <a:pt x="25157" y="14976"/>
                          <a:pt x="23929" y="14152"/>
                          <a:pt x="22692" y="17258"/>
                        </a:cubicBezTo>
                        <a:cubicBezTo>
                          <a:pt x="22071" y="16788"/>
                          <a:pt x="21312" y="16538"/>
                          <a:pt x="20533" y="16547"/>
                        </a:cubicBezTo>
                        <a:cubicBezTo>
                          <a:pt x="19476" y="16520"/>
                          <a:pt x="18505" y="17128"/>
                          <a:pt x="18068" y="18091"/>
                        </a:cubicBezTo>
                        <a:cubicBezTo>
                          <a:pt x="17969" y="18379"/>
                          <a:pt x="17887" y="18671"/>
                          <a:pt x="17822" y="18968"/>
                        </a:cubicBezTo>
                        <a:cubicBezTo>
                          <a:pt x="19244" y="19372"/>
                          <a:pt x="21121" y="20205"/>
                          <a:pt x="21832" y="21600"/>
                        </a:cubicBezTo>
                        <a:cubicBezTo>
                          <a:pt x="21893" y="21793"/>
                          <a:pt x="21674" y="24443"/>
                          <a:pt x="21586" y="25268"/>
                        </a:cubicBezTo>
                        <a:cubicBezTo>
                          <a:pt x="19847" y="27041"/>
                          <a:pt x="18611" y="29246"/>
                          <a:pt x="18007" y="31655"/>
                        </a:cubicBezTo>
                        <a:cubicBezTo>
                          <a:pt x="17714" y="31859"/>
                          <a:pt x="17464" y="32119"/>
                          <a:pt x="17270" y="32418"/>
                        </a:cubicBezTo>
                        <a:lnTo>
                          <a:pt x="17208" y="32515"/>
                        </a:lnTo>
                        <a:cubicBezTo>
                          <a:pt x="15541" y="30971"/>
                          <a:pt x="13971" y="31637"/>
                          <a:pt x="12216" y="32453"/>
                        </a:cubicBezTo>
                        <a:cubicBezTo>
                          <a:pt x="11992" y="32583"/>
                          <a:pt x="11753" y="32686"/>
                          <a:pt x="11505" y="32760"/>
                        </a:cubicBezTo>
                        <a:lnTo>
                          <a:pt x="10733" y="33375"/>
                        </a:lnTo>
                        <a:cubicBezTo>
                          <a:pt x="12071" y="34097"/>
                          <a:pt x="13314" y="34981"/>
                          <a:pt x="14436" y="36007"/>
                        </a:cubicBezTo>
                        <a:cubicBezTo>
                          <a:pt x="14946" y="36614"/>
                          <a:pt x="15333" y="37314"/>
                          <a:pt x="15576" y="38068"/>
                        </a:cubicBezTo>
                        <a:lnTo>
                          <a:pt x="15576" y="39981"/>
                        </a:lnTo>
                        <a:lnTo>
                          <a:pt x="15576" y="40200"/>
                        </a:lnTo>
                        <a:lnTo>
                          <a:pt x="15120" y="40350"/>
                        </a:lnTo>
                        <a:cubicBezTo>
                          <a:pt x="14818" y="40470"/>
                          <a:pt x="14671" y="40811"/>
                          <a:pt x="14791" y="41113"/>
                        </a:cubicBezTo>
                        <a:cubicBezTo>
                          <a:pt x="14901" y="41390"/>
                          <a:pt x="15201" y="41540"/>
                          <a:pt x="15489" y="41464"/>
                        </a:cubicBezTo>
                        <a:cubicBezTo>
                          <a:pt x="15331" y="43622"/>
                          <a:pt x="15024" y="45745"/>
                          <a:pt x="15919" y="47868"/>
                        </a:cubicBezTo>
                        <a:cubicBezTo>
                          <a:pt x="15625" y="47839"/>
                          <a:pt x="15328" y="47861"/>
                          <a:pt x="15041" y="47930"/>
                        </a:cubicBezTo>
                        <a:cubicBezTo>
                          <a:pt x="13594" y="48237"/>
                          <a:pt x="13041" y="49228"/>
                          <a:pt x="12409" y="50395"/>
                        </a:cubicBezTo>
                        <a:cubicBezTo>
                          <a:pt x="13969" y="51004"/>
                          <a:pt x="15267" y="52140"/>
                          <a:pt x="16076" y="53606"/>
                        </a:cubicBezTo>
                        <a:cubicBezTo>
                          <a:pt x="16419" y="54308"/>
                          <a:pt x="17182" y="56238"/>
                          <a:pt x="17436" y="56896"/>
                        </a:cubicBezTo>
                        <a:lnTo>
                          <a:pt x="12" y="56896"/>
                        </a:lnTo>
                        <a:lnTo>
                          <a:pt x="12" y="116074"/>
                        </a:lnTo>
                        <a:cubicBezTo>
                          <a:pt x="-67" y="118998"/>
                          <a:pt x="245" y="121919"/>
                          <a:pt x="942" y="124760"/>
                        </a:cubicBezTo>
                        <a:cubicBezTo>
                          <a:pt x="4329" y="136569"/>
                          <a:pt x="16006" y="144737"/>
                          <a:pt x="26613" y="149510"/>
                        </a:cubicBezTo>
                        <a:cubicBezTo>
                          <a:pt x="28972" y="150580"/>
                          <a:pt x="31388" y="151518"/>
                          <a:pt x="33852" y="152317"/>
                        </a:cubicBezTo>
                        <a:lnTo>
                          <a:pt x="35106" y="152502"/>
                        </a:lnTo>
                        <a:lnTo>
                          <a:pt x="36247" y="152256"/>
                        </a:lnTo>
                        <a:cubicBezTo>
                          <a:pt x="44019" y="149852"/>
                          <a:pt x="51244" y="145947"/>
                          <a:pt x="57514" y="140763"/>
                        </a:cubicBezTo>
                        <a:cubicBezTo>
                          <a:pt x="64594" y="134621"/>
                          <a:pt x="69033" y="128366"/>
                          <a:pt x="69656" y="119189"/>
                        </a:cubicBezTo>
                        <a:cubicBezTo>
                          <a:pt x="69779" y="117434"/>
                          <a:pt x="69779" y="116039"/>
                          <a:pt x="69779" y="116039"/>
                        </a:cubicBezTo>
                        <a:lnTo>
                          <a:pt x="69779" y="56870"/>
                        </a:lnTo>
                        <a:lnTo>
                          <a:pt x="55285" y="56870"/>
                        </a:lnTo>
                        <a:cubicBezTo>
                          <a:pt x="55496" y="56230"/>
                          <a:pt x="56268" y="54282"/>
                          <a:pt x="56610" y="53580"/>
                        </a:cubicBezTo>
                        <a:close/>
                        <a:moveTo>
                          <a:pt x="6943" y="122812"/>
                        </a:moveTo>
                        <a:lnTo>
                          <a:pt x="2644" y="122812"/>
                        </a:lnTo>
                        <a:lnTo>
                          <a:pt x="2469" y="121794"/>
                        </a:lnTo>
                        <a:lnTo>
                          <a:pt x="3460" y="120715"/>
                        </a:lnTo>
                        <a:cubicBezTo>
                          <a:pt x="3460" y="120715"/>
                          <a:pt x="2583" y="119838"/>
                          <a:pt x="2469" y="119610"/>
                        </a:cubicBezTo>
                        <a:cubicBezTo>
                          <a:pt x="2283" y="119303"/>
                          <a:pt x="2189" y="118950"/>
                          <a:pt x="2197" y="118592"/>
                        </a:cubicBezTo>
                        <a:cubicBezTo>
                          <a:pt x="2197" y="118285"/>
                          <a:pt x="2135" y="117416"/>
                          <a:pt x="4355" y="117451"/>
                        </a:cubicBezTo>
                        <a:cubicBezTo>
                          <a:pt x="6575" y="117486"/>
                          <a:pt x="6636" y="118188"/>
                          <a:pt x="6636" y="118680"/>
                        </a:cubicBezTo>
                        <a:cubicBezTo>
                          <a:pt x="6473" y="119467"/>
                          <a:pt x="6061" y="120180"/>
                          <a:pt x="5460" y="120715"/>
                        </a:cubicBezTo>
                        <a:lnTo>
                          <a:pt x="6943" y="122470"/>
                        </a:lnTo>
                        <a:lnTo>
                          <a:pt x="6943" y="122812"/>
                        </a:lnTo>
                        <a:close/>
                        <a:moveTo>
                          <a:pt x="6943" y="97843"/>
                        </a:moveTo>
                        <a:lnTo>
                          <a:pt x="1916" y="97843"/>
                        </a:lnTo>
                        <a:lnTo>
                          <a:pt x="1916" y="97474"/>
                        </a:lnTo>
                        <a:cubicBezTo>
                          <a:pt x="1916" y="97325"/>
                          <a:pt x="3425" y="95719"/>
                          <a:pt x="3425" y="95719"/>
                        </a:cubicBezTo>
                        <a:cubicBezTo>
                          <a:pt x="3069" y="95371"/>
                          <a:pt x="2740" y="94995"/>
                          <a:pt x="2442" y="94596"/>
                        </a:cubicBezTo>
                        <a:cubicBezTo>
                          <a:pt x="2263" y="94300"/>
                          <a:pt x="2167" y="93960"/>
                          <a:pt x="2162" y="93614"/>
                        </a:cubicBezTo>
                        <a:cubicBezTo>
                          <a:pt x="2162" y="93298"/>
                          <a:pt x="2162" y="92438"/>
                          <a:pt x="4320" y="92473"/>
                        </a:cubicBezTo>
                        <a:cubicBezTo>
                          <a:pt x="6478" y="92508"/>
                          <a:pt x="6601" y="93210"/>
                          <a:pt x="6601" y="93701"/>
                        </a:cubicBezTo>
                        <a:cubicBezTo>
                          <a:pt x="6457" y="94494"/>
                          <a:pt x="6045" y="95212"/>
                          <a:pt x="5434" y="95737"/>
                        </a:cubicBezTo>
                        <a:lnTo>
                          <a:pt x="6908" y="97492"/>
                        </a:lnTo>
                        <a:close/>
                        <a:moveTo>
                          <a:pt x="7127" y="64626"/>
                        </a:moveTo>
                        <a:lnTo>
                          <a:pt x="2162" y="64626"/>
                        </a:lnTo>
                        <a:lnTo>
                          <a:pt x="2162" y="64319"/>
                        </a:lnTo>
                        <a:cubicBezTo>
                          <a:pt x="2601" y="63668"/>
                          <a:pt x="3097" y="63057"/>
                          <a:pt x="3644" y="62494"/>
                        </a:cubicBezTo>
                        <a:cubicBezTo>
                          <a:pt x="3287" y="62148"/>
                          <a:pt x="2953" y="61779"/>
                          <a:pt x="2644" y="61388"/>
                        </a:cubicBezTo>
                        <a:cubicBezTo>
                          <a:pt x="2477" y="61076"/>
                          <a:pt x="2392" y="60725"/>
                          <a:pt x="2399" y="60371"/>
                        </a:cubicBezTo>
                        <a:cubicBezTo>
                          <a:pt x="2399" y="60064"/>
                          <a:pt x="2337" y="59230"/>
                          <a:pt x="4557" y="59230"/>
                        </a:cubicBezTo>
                        <a:cubicBezTo>
                          <a:pt x="6777" y="59230"/>
                          <a:pt x="6838" y="59967"/>
                          <a:pt x="6838" y="60458"/>
                        </a:cubicBezTo>
                        <a:cubicBezTo>
                          <a:pt x="6677" y="61262"/>
                          <a:pt x="6254" y="61990"/>
                          <a:pt x="5636" y="62529"/>
                        </a:cubicBezTo>
                        <a:lnTo>
                          <a:pt x="7119" y="64284"/>
                        </a:lnTo>
                        <a:close/>
                        <a:moveTo>
                          <a:pt x="44854" y="17468"/>
                        </a:moveTo>
                        <a:lnTo>
                          <a:pt x="46143" y="17468"/>
                        </a:lnTo>
                        <a:cubicBezTo>
                          <a:pt x="46950" y="17468"/>
                          <a:pt x="47258" y="18091"/>
                          <a:pt x="47284" y="18951"/>
                        </a:cubicBezTo>
                        <a:cubicBezTo>
                          <a:pt x="47284" y="20425"/>
                          <a:pt x="45099" y="19872"/>
                          <a:pt x="44511" y="17626"/>
                        </a:cubicBezTo>
                        <a:cubicBezTo>
                          <a:pt x="44620" y="17575"/>
                          <a:pt x="44723" y="17514"/>
                          <a:pt x="44819" y="17442"/>
                        </a:cubicBezTo>
                        <a:close/>
                        <a:moveTo>
                          <a:pt x="43678" y="14976"/>
                        </a:moveTo>
                        <a:cubicBezTo>
                          <a:pt x="44139" y="14971"/>
                          <a:pt x="44515" y="15341"/>
                          <a:pt x="44520" y="15801"/>
                        </a:cubicBezTo>
                        <a:cubicBezTo>
                          <a:pt x="44525" y="16262"/>
                          <a:pt x="44156" y="16638"/>
                          <a:pt x="43696" y="16643"/>
                        </a:cubicBezTo>
                        <a:cubicBezTo>
                          <a:pt x="43235" y="16648"/>
                          <a:pt x="42859" y="16279"/>
                          <a:pt x="42853" y="15819"/>
                        </a:cubicBezTo>
                        <a:cubicBezTo>
                          <a:pt x="42853" y="15816"/>
                          <a:pt x="42853" y="15813"/>
                          <a:pt x="42853" y="15810"/>
                        </a:cubicBezTo>
                        <a:cubicBezTo>
                          <a:pt x="42848" y="15355"/>
                          <a:pt x="43213" y="14981"/>
                          <a:pt x="43668" y="14976"/>
                        </a:cubicBezTo>
                        <a:cubicBezTo>
                          <a:pt x="43681" y="14976"/>
                          <a:pt x="43692" y="14976"/>
                          <a:pt x="43704" y="14976"/>
                        </a:cubicBezTo>
                        <a:close/>
                        <a:moveTo>
                          <a:pt x="36256" y="6528"/>
                        </a:moveTo>
                        <a:cubicBezTo>
                          <a:pt x="36753" y="6399"/>
                          <a:pt x="37260" y="6698"/>
                          <a:pt x="37389" y="7195"/>
                        </a:cubicBezTo>
                        <a:cubicBezTo>
                          <a:pt x="37517" y="7692"/>
                          <a:pt x="37219" y="8200"/>
                          <a:pt x="36721" y="8328"/>
                        </a:cubicBezTo>
                        <a:cubicBezTo>
                          <a:pt x="36678" y="8339"/>
                          <a:pt x="36634" y="8347"/>
                          <a:pt x="36589" y="8352"/>
                        </a:cubicBezTo>
                        <a:cubicBezTo>
                          <a:pt x="36478" y="8370"/>
                          <a:pt x="36366" y="8370"/>
                          <a:pt x="36256" y="8352"/>
                        </a:cubicBezTo>
                        <a:cubicBezTo>
                          <a:pt x="35762" y="8324"/>
                          <a:pt x="35377" y="7916"/>
                          <a:pt x="35378" y="7422"/>
                        </a:cubicBezTo>
                        <a:cubicBezTo>
                          <a:pt x="35378" y="6938"/>
                          <a:pt x="35771" y="6545"/>
                          <a:pt x="36256" y="6545"/>
                        </a:cubicBezTo>
                        <a:close/>
                        <a:moveTo>
                          <a:pt x="36343" y="9765"/>
                        </a:moveTo>
                        <a:cubicBezTo>
                          <a:pt x="39168" y="9747"/>
                          <a:pt x="41755" y="11345"/>
                          <a:pt x="43002" y="13880"/>
                        </a:cubicBezTo>
                        <a:cubicBezTo>
                          <a:pt x="42329" y="14124"/>
                          <a:pt x="41836" y="14709"/>
                          <a:pt x="41713" y="15415"/>
                        </a:cubicBezTo>
                        <a:cubicBezTo>
                          <a:pt x="41142" y="14147"/>
                          <a:pt x="39865" y="13347"/>
                          <a:pt x="38475" y="13388"/>
                        </a:cubicBezTo>
                        <a:cubicBezTo>
                          <a:pt x="38449" y="12183"/>
                          <a:pt x="37850" y="11062"/>
                          <a:pt x="36861" y="10370"/>
                        </a:cubicBezTo>
                        <a:cubicBezTo>
                          <a:pt x="36685" y="10262"/>
                          <a:pt x="36500" y="10171"/>
                          <a:pt x="36308" y="10098"/>
                        </a:cubicBezTo>
                        <a:cubicBezTo>
                          <a:pt x="34967" y="10644"/>
                          <a:pt x="34088" y="11949"/>
                          <a:pt x="34088" y="13397"/>
                        </a:cubicBezTo>
                        <a:cubicBezTo>
                          <a:pt x="32696" y="13346"/>
                          <a:pt x="31413" y="14149"/>
                          <a:pt x="30851" y="15424"/>
                        </a:cubicBezTo>
                        <a:cubicBezTo>
                          <a:pt x="30730" y="14769"/>
                          <a:pt x="30293" y="14218"/>
                          <a:pt x="29684" y="13950"/>
                        </a:cubicBezTo>
                        <a:cubicBezTo>
                          <a:pt x="30911" y="11375"/>
                          <a:pt x="33517" y="9743"/>
                          <a:pt x="36370" y="9765"/>
                        </a:cubicBezTo>
                        <a:close/>
                        <a:moveTo>
                          <a:pt x="42169" y="17100"/>
                        </a:moveTo>
                        <a:cubicBezTo>
                          <a:pt x="41739" y="18091"/>
                          <a:pt x="41186" y="19074"/>
                          <a:pt x="39923" y="19074"/>
                        </a:cubicBezTo>
                        <a:cubicBezTo>
                          <a:pt x="38256" y="19074"/>
                          <a:pt x="38168" y="18196"/>
                          <a:pt x="38168" y="17872"/>
                        </a:cubicBezTo>
                        <a:cubicBezTo>
                          <a:pt x="38229" y="17407"/>
                          <a:pt x="38501" y="16995"/>
                          <a:pt x="38905" y="16757"/>
                        </a:cubicBezTo>
                        <a:cubicBezTo>
                          <a:pt x="39712" y="16424"/>
                          <a:pt x="41125" y="16757"/>
                          <a:pt x="42055" y="16977"/>
                        </a:cubicBezTo>
                        <a:close/>
                        <a:moveTo>
                          <a:pt x="34273" y="17872"/>
                        </a:moveTo>
                        <a:cubicBezTo>
                          <a:pt x="34273" y="18179"/>
                          <a:pt x="34211" y="19074"/>
                          <a:pt x="32518" y="19074"/>
                        </a:cubicBezTo>
                        <a:cubicBezTo>
                          <a:pt x="31255" y="19074"/>
                          <a:pt x="30667" y="18091"/>
                          <a:pt x="30263" y="17100"/>
                        </a:cubicBezTo>
                        <a:lnTo>
                          <a:pt x="30360" y="16977"/>
                        </a:lnTo>
                        <a:lnTo>
                          <a:pt x="31097" y="16793"/>
                        </a:lnTo>
                        <a:cubicBezTo>
                          <a:pt x="32185" y="16573"/>
                          <a:pt x="34334" y="16328"/>
                          <a:pt x="34334" y="17872"/>
                        </a:cubicBezTo>
                        <a:close/>
                        <a:moveTo>
                          <a:pt x="28763" y="14976"/>
                        </a:moveTo>
                        <a:cubicBezTo>
                          <a:pt x="29221" y="14929"/>
                          <a:pt x="29631" y="15262"/>
                          <a:pt x="29677" y="15720"/>
                        </a:cubicBezTo>
                        <a:cubicBezTo>
                          <a:pt x="29725" y="16178"/>
                          <a:pt x="29392" y="16587"/>
                          <a:pt x="28934" y="16635"/>
                        </a:cubicBezTo>
                        <a:cubicBezTo>
                          <a:pt x="28877" y="16641"/>
                          <a:pt x="28820" y="16641"/>
                          <a:pt x="28763" y="16635"/>
                        </a:cubicBezTo>
                        <a:cubicBezTo>
                          <a:pt x="28305" y="16682"/>
                          <a:pt x="27895" y="16349"/>
                          <a:pt x="27849" y="15891"/>
                        </a:cubicBezTo>
                        <a:cubicBezTo>
                          <a:pt x="27801" y="15433"/>
                          <a:pt x="28134" y="15024"/>
                          <a:pt x="28592" y="14976"/>
                        </a:cubicBezTo>
                        <a:cubicBezTo>
                          <a:pt x="28649" y="14970"/>
                          <a:pt x="28706" y="14970"/>
                          <a:pt x="28763" y="14976"/>
                        </a:cubicBezTo>
                        <a:close/>
                        <a:moveTo>
                          <a:pt x="26333" y="17468"/>
                        </a:moveTo>
                        <a:lnTo>
                          <a:pt x="27658" y="17468"/>
                        </a:lnTo>
                        <a:lnTo>
                          <a:pt x="27965" y="17626"/>
                        </a:lnTo>
                        <a:cubicBezTo>
                          <a:pt x="27377" y="19872"/>
                          <a:pt x="25192" y="20425"/>
                          <a:pt x="25192" y="18951"/>
                        </a:cubicBezTo>
                        <a:cubicBezTo>
                          <a:pt x="25245" y="18091"/>
                          <a:pt x="25552" y="17468"/>
                          <a:pt x="26333" y="17468"/>
                        </a:cubicBezTo>
                        <a:close/>
                        <a:moveTo>
                          <a:pt x="19244" y="18152"/>
                        </a:moveTo>
                        <a:cubicBezTo>
                          <a:pt x="19523" y="17815"/>
                          <a:pt x="19946" y="17630"/>
                          <a:pt x="20384" y="17652"/>
                        </a:cubicBezTo>
                        <a:cubicBezTo>
                          <a:pt x="21092" y="17652"/>
                          <a:pt x="21766" y="17956"/>
                          <a:pt x="22235" y="18486"/>
                        </a:cubicBezTo>
                        <a:cubicBezTo>
                          <a:pt x="22323" y="18547"/>
                          <a:pt x="23113" y="19661"/>
                          <a:pt x="23113" y="19661"/>
                        </a:cubicBezTo>
                        <a:cubicBezTo>
                          <a:pt x="23262" y="19039"/>
                          <a:pt x="23990" y="15406"/>
                          <a:pt x="25297" y="16363"/>
                        </a:cubicBezTo>
                        <a:lnTo>
                          <a:pt x="25455" y="16450"/>
                        </a:lnTo>
                        <a:cubicBezTo>
                          <a:pt x="24553" y="16933"/>
                          <a:pt x="24013" y="17895"/>
                          <a:pt x="24069" y="18916"/>
                        </a:cubicBezTo>
                        <a:cubicBezTo>
                          <a:pt x="23973" y="21820"/>
                          <a:pt x="28166" y="21548"/>
                          <a:pt x="29088" y="18152"/>
                        </a:cubicBezTo>
                        <a:lnTo>
                          <a:pt x="29491" y="18152"/>
                        </a:lnTo>
                        <a:cubicBezTo>
                          <a:pt x="30029" y="19405"/>
                          <a:pt x="31243" y="20233"/>
                          <a:pt x="32606" y="20276"/>
                        </a:cubicBezTo>
                        <a:cubicBezTo>
                          <a:pt x="35071" y="20276"/>
                          <a:pt x="35501" y="18679"/>
                          <a:pt x="35501" y="17907"/>
                        </a:cubicBezTo>
                        <a:cubicBezTo>
                          <a:pt x="35501" y="15968"/>
                          <a:pt x="33650" y="15380"/>
                          <a:pt x="32114" y="15503"/>
                        </a:cubicBezTo>
                        <a:cubicBezTo>
                          <a:pt x="32646" y="14926"/>
                          <a:pt x="33392" y="14593"/>
                          <a:pt x="34176" y="14582"/>
                        </a:cubicBezTo>
                        <a:lnTo>
                          <a:pt x="35194" y="14643"/>
                        </a:lnTo>
                        <a:cubicBezTo>
                          <a:pt x="35194" y="13467"/>
                          <a:pt x="35194" y="12143"/>
                          <a:pt x="36238" y="11432"/>
                        </a:cubicBezTo>
                        <a:cubicBezTo>
                          <a:pt x="37317" y="12143"/>
                          <a:pt x="37352" y="13467"/>
                          <a:pt x="37317" y="14643"/>
                        </a:cubicBezTo>
                        <a:cubicBezTo>
                          <a:pt x="38431" y="14547"/>
                          <a:pt x="39633" y="14547"/>
                          <a:pt x="40432" y="15520"/>
                        </a:cubicBezTo>
                        <a:cubicBezTo>
                          <a:pt x="38888" y="15398"/>
                          <a:pt x="37045" y="15985"/>
                          <a:pt x="37045" y="17924"/>
                        </a:cubicBezTo>
                        <a:cubicBezTo>
                          <a:pt x="37045" y="18696"/>
                          <a:pt x="37440" y="20293"/>
                          <a:pt x="39905" y="20293"/>
                        </a:cubicBezTo>
                        <a:cubicBezTo>
                          <a:pt x="41287" y="20250"/>
                          <a:pt x="42508" y="19383"/>
                          <a:pt x="43002" y="18091"/>
                        </a:cubicBezTo>
                        <a:lnTo>
                          <a:pt x="43090" y="17995"/>
                        </a:lnTo>
                        <a:lnTo>
                          <a:pt x="43397" y="18117"/>
                        </a:lnTo>
                        <a:cubicBezTo>
                          <a:pt x="43658" y="19309"/>
                          <a:pt x="44508" y="20284"/>
                          <a:pt x="45652" y="20706"/>
                        </a:cubicBezTo>
                        <a:cubicBezTo>
                          <a:pt x="49284" y="21785"/>
                          <a:pt x="49039" y="17196"/>
                          <a:pt x="47065" y="16450"/>
                        </a:cubicBezTo>
                        <a:lnTo>
                          <a:pt x="47222" y="16363"/>
                        </a:lnTo>
                        <a:cubicBezTo>
                          <a:pt x="48100" y="15749"/>
                          <a:pt x="48696" y="17196"/>
                          <a:pt x="48916" y="17810"/>
                        </a:cubicBezTo>
                        <a:cubicBezTo>
                          <a:pt x="49039" y="18152"/>
                          <a:pt x="49407" y="19661"/>
                          <a:pt x="49407" y="19661"/>
                        </a:cubicBezTo>
                        <a:cubicBezTo>
                          <a:pt x="50179" y="18609"/>
                          <a:pt x="50644" y="17652"/>
                          <a:pt x="52118" y="17652"/>
                        </a:cubicBezTo>
                        <a:cubicBezTo>
                          <a:pt x="52568" y="17616"/>
                          <a:pt x="53008" y="17803"/>
                          <a:pt x="53294" y="18152"/>
                        </a:cubicBezTo>
                        <a:cubicBezTo>
                          <a:pt x="52606" y="18425"/>
                          <a:pt x="51961" y="18798"/>
                          <a:pt x="51381" y="19258"/>
                        </a:cubicBezTo>
                        <a:cubicBezTo>
                          <a:pt x="49442" y="20767"/>
                          <a:pt x="49565" y="21320"/>
                          <a:pt x="49714" y="23355"/>
                        </a:cubicBezTo>
                        <a:cubicBezTo>
                          <a:pt x="45346" y="22109"/>
                          <a:pt x="40824" y="21486"/>
                          <a:pt x="36282" y="21504"/>
                        </a:cubicBezTo>
                        <a:cubicBezTo>
                          <a:pt x="31731" y="21492"/>
                          <a:pt x="27201" y="22115"/>
                          <a:pt x="22823" y="23355"/>
                        </a:cubicBezTo>
                        <a:cubicBezTo>
                          <a:pt x="22872" y="22751"/>
                          <a:pt x="22872" y="22144"/>
                          <a:pt x="22823" y="21539"/>
                        </a:cubicBezTo>
                        <a:cubicBezTo>
                          <a:pt x="22736" y="20091"/>
                          <a:pt x="20454" y="18644"/>
                          <a:pt x="19217" y="18152"/>
                        </a:cubicBezTo>
                        <a:close/>
                        <a:moveTo>
                          <a:pt x="21735" y="26628"/>
                        </a:moveTo>
                        <a:lnTo>
                          <a:pt x="22569" y="25794"/>
                        </a:lnTo>
                        <a:lnTo>
                          <a:pt x="22692" y="24654"/>
                        </a:lnTo>
                        <a:cubicBezTo>
                          <a:pt x="31551" y="22101"/>
                          <a:pt x="40951" y="22101"/>
                          <a:pt x="49811" y="24654"/>
                        </a:cubicBezTo>
                        <a:lnTo>
                          <a:pt x="49907" y="25794"/>
                        </a:lnTo>
                        <a:cubicBezTo>
                          <a:pt x="51536" y="27298"/>
                          <a:pt x="52727" y="29213"/>
                          <a:pt x="53355" y="31339"/>
                        </a:cubicBezTo>
                        <a:cubicBezTo>
                          <a:pt x="51697" y="31436"/>
                          <a:pt x="50276" y="33462"/>
                          <a:pt x="51820" y="34787"/>
                        </a:cubicBezTo>
                        <a:cubicBezTo>
                          <a:pt x="52111" y="35101"/>
                          <a:pt x="52293" y="35501"/>
                          <a:pt x="52337" y="35928"/>
                        </a:cubicBezTo>
                        <a:lnTo>
                          <a:pt x="52337" y="36024"/>
                        </a:lnTo>
                        <a:cubicBezTo>
                          <a:pt x="52262" y="36615"/>
                          <a:pt x="51722" y="37033"/>
                          <a:pt x="51130" y="36958"/>
                        </a:cubicBezTo>
                        <a:cubicBezTo>
                          <a:pt x="50597" y="36890"/>
                          <a:pt x="50195" y="36439"/>
                          <a:pt x="50188" y="35901"/>
                        </a:cubicBezTo>
                        <a:lnTo>
                          <a:pt x="50188" y="35252"/>
                        </a:lnTo>
                        <a:lnTo>
                          <a:pt x="48951" y="35068"/>
                        </a:lnTo>
                        <a:lnTo>
                          <a:pt x="48889" y="35191"/>
                        </a:lnTo>
                        <a:cubicBezTo>
                          <a:pt x="48763" y="35614"/>
                          <a:pt x="48342" y="35876"/>
                          <a:pt x="47907" y="35805"/>
                        </a:cubicBezTo>
                        <a:cubicBezTo>
                          <a:pt x="47267" y="35792"/>
                          <a:pt x="46760" y="35262"/>
                          <a:pt x="46773" y="34622"/>
                        </a:cubicBezTo>
                        <a:cubicBezTo>
                          <a:pt x="46776" y="34512"/>
                          <a:pt x="46794" y="34402"/>
                          <a:pt x="46828" y="34296"/>
                        </a:cubicBezTo>
                        <a:cubicBezTo>
                          <a:pt x="47060" y="33582"/>
                          <a:pt x="47828" y="33191"/>
                          <a:pt x="48542" y="33424"/>
                        </a:cubicBezTo>
                        <a:cubicBezTo>
                          <a:pt x="48679" y="33468"/>
                          <a:pt x="48808" y="33535"/>
                          <a:pt x="48925" y="33620"/>
                        </a:cubicBezTo>
                        <a:cubicBezTo>
                          <a:pt x="49239" y="33903"/>
                          <a:pt x="49516" y="34224"/>
                          <a:pt x="49749" y="34577"/>
                        </a:cubicBezTo>
                        <a:cubicBezTo>
                          <a:pt x="49933" y="32638"/>
                          <a:pt x="49969" y="31339"/>
                          <a:pt x="48117" y="30356"/>
                        </a:cubicBezTo>
                        <a:lnTo>
                          <a:pt x="47872" y="30199"/>
                        </a:lnTo>
                        <a:cubicBezTo>
                          <a:pt x="47968" y="29181"/>
                          <a:pt x="47723" y="27610"/>
                          <a:pt x="46828" y="26900"/>
                        </a:cubicBezTo>
                        <a:lnTo>
                          <a:pt x="46582" y="26689"/>
                        </a:lnTo>
                        <a:lnTo>
                          <a:pt x="46266" y="26777"/>
                        </a:lnTo>
                        <a:cubicBezTo>
                          <a:pt x="45161" y="27145"/>
                          <a:pt x="44424" y="28532"/>
                          <a:pt x="44143" y="29549"/>
                        </a:cubicBezTo>
                        <a:lnTo>
                          <a:pt x="43862" y="29549"/>
                        </a:lnTo>
                        <a:cubicBezTo>
                          <a:pt x="41774" y="29856"/>
                          <a:pt x="41371" y="31146"/>
                          <a:pt x="40844" y="33059"/>
                        </a:cubicBezTo>
                        <a:cubicBezTo>
                          <a:pt x="41177" y="32753"/>
                          <a:pt x="41564" y="32512"/>
                          <a:pt x="41985" y="32348"/>
                        </a:cubicBezTo>
                        <a:cubicBezTo>
                          <a:pt x="42695" y="32102"/>
                          <a:pt x="43897" y="32752"/>
                          <a:pt x="43739" y="33708"/>
                        </a:cubicBezTo>
                        <a:cubicBezTo>
                          <a:pt x="43707" y="34362"/>
                          <a:pt x="43151" y="34864"/>
                          <a:pt x="42497" y="34831"/>
                        </a:cubicBezTo>
                        <a:cubicBezTo>
                          <a:pt x="42407" y="34827"/>
                          <a:pt x="42317" y="34812"/>
                          <a:pt x="42230" y="34787"/>
                        </a:cubicBezTo>
                        <a:cubicBezTo>
                          <a:pt x="41780" y="34728"/>
                          <a:pt x="41463" y="34316"/>
                          <a:pt x="41520" y="33866"/>
                        </a:cubicBezTo>
                        <a:lnTo>
                          <a:pt x="41520" y="33708"/>
                        </a:lnTo>
                        <a:lnTo>
                          <a:pt x="40721" y="33524"/>
                        </a:lnTo>
                        <a:lnTo>
                          <a:pt x="40098" y="33524"/>
                        </a:lnTo>
                        <a:lnTo>
                          <a:pt x="40098" y="33673"/>
                        </a:lnTo>
                        <a:cubicBezTo>
                          <a:pt x="40062" y="34130"/>
                          <a:pt x="39679" y="34482"/>
                          <a:pt x="39221" y="34480"/>
                        </a:cubicBezTo>
                        <a:cubicBezTo>
                          <a:pt x="38576" y="34554"/>
                          <a:pt x="37994" y="34090"/>
                          <a:pt x="37920" y="33446"/>
                        </a:cubicBezTo>
                        <a:cubicBezTo>
                          <a:pt x="37908" y="33349"/>
                          <a:pt x="37909" y="33252"/>
                          <a:pt x="37923" y="33155"/>
                        </a:cubicBezTo>
                        <a:cubicBezTo>
                          <a:pt x="37923" y="32164"/>
                          <a:pt x="39221" y="31769"/>
                          <a:pt x="39870" y="32102"/>
                        </a:cubicBezTo>
                        <a:cubicBezTo>
                          <a:pt x="40231" y="32328"/>
                          <a:pt x="40562" y="32599"/>
                          <a:pt x="40853" y="32910"/>
                        </a:cubicBezTo>
                        <a:cubicBezTo>
                          <a:pt x="40704" y="30962"/>
                          <a:pt x="40519" y="29698"/>
                          <a:pt x="38484" y="29023"/>
                        </a:cubicBezTo>
                        <a:lnTo>
                          <a:pt x="38238" y="28961"/>
                        </a:lnTo>
                        <a:cubicBezTo>
                          <a:pt x="38142" y="27917"/>
                          <a:pt x="37615" y="26400"/>
                          <a:pt x="36633" y="25882"/>
                        </a:cubicBezTo>
                        <a:lnTo>
                          <a:pt x="36326" y="25724"/>
                        </a:lnTo>
                        <a:lnTo>
                          <a:pt x="36019" y="25847"/>
                        </a:lnTo>
                        <a:cubicBezTo>
                          <a:pt x="35060" y="26586"/>
                          <a:pt x="34483" y="27716"/>
                          <a:pt x="34448" y="28926"/>
                        </a:cubicBezTo>
                        <a:lnTo>
                          <a:pt x="34167" y="29023"/>
                        </a:lnTo>
                        <a:cubicBezTo>
                          <a:pt x="32167" y="29698"/>
                          <a:pt x="31983" y="30962"/>
                          <a:pt x="31790" y="32910"/>
                        </a:cubicBezTo>
                        <a:cubicBezTo>
                          <a:pt x="32092" y="32607"/>
                          <a:pt x="32435" y="32346"/>
                          <a:pt x="32808" y="32137"/>
                        </a:cubicBezTo>
                        <a:cubicBezTo>
                          <a:pt x="33457" y="31769"/>
                          <a:pt x="34755" y="32137"/>
                          <a:pt x="34755" y="33155"/>
                        </a:cubicBezTo>
                        <a:cubicBezTo>
                          <a:pt x="34838" y="33804"/>
                          <a:pt x="34379" y="34398"/>
                          <a:pt x="33731" y="34480"/>
                        </a:cubicBezTo>
                        <a:cubicBezTo>
                          <a:pt x="33631" y="34492"/>
                          <a:pt x="33530" y="34492"/>
                          <a:pt x="33430" y="34480"/>
                        </a:cubicBezTo>
                        <a:cubicBezTo>
                          <a:pt x="32904" y="34480"/>
                          <a:pt x="32658" y="34173"/>
                          <a:pt x="32553" y="33673"/>
                        </a:cubicBezTo>
                        <a:lnTo>
                          <a:pt x="32553" y="33550"/>
                        </a:lnTo>
                        <a:lnTo>
                          <a:pt x="31167" y="33550"/>
                        </a:lnTo>
                        <a:lnTo>
                          <a:pt x="31167" y="33708"/>
                        </a:lnTo>
                        <a:cubicBezTo>
                          <a:pt x="31228" y="34155"/>
                          <a:pt x="30916" y="34566"/>
                          <a:pt x="30469" y="34627"/>
                        </a:cubicBezTo>
                        <a:cubicBezTo>
                          <a:pt x="30465" y="34628"/>
                          <a:pt x="30461" y="34628"/>
                          <a:pt x="30456" y="34629"/>
                        </a:cubicBezTo>
                        <a:cubicBezTo>
                          <a:pt x="29825" y="34820"/>
                          <a:pt x="29160" y="34464"/>
                          <a:pt x="28968" y="33833"/>
                        </a:cubicBezTo>
                        <a:cubicBezTo>
                          <a:pt x="28944" y="33753"/>
                          <a:pt x="28928" y="33669"/>
                          <a:pt x="28921" y="33585"/>
                        </a:cubicBezTo>
                        <a:cubicBezTo>
                          <a:pt x="28763" y="32602"/>
                          <a:pt x="29965" y="31980"/>
                          <a:pt x="30676" y="32199"/>
                        </a:cubicBezTo>
                        <a:cubicBezTo>
                          <a:pt x="31091" y="32373"/>
                          <a:pt x="31477" y="32613"/>
                          <a:pt x="31816" y="32910"/>
                        </a:cubicBezTo>
                        <a:cubicBezTo>
                          <a:pt x="31290" y="31058"/>
                          <a:pt x="30939" y="29698"/>
                          <a:pt x="28798" y="29400"/>
                        </a:cubicBezTo>
                        <a:lnTo>
                          <a:pt x="28517" y="29400"/>
                        </a:lnTo>
                        <a:cubicBezTo>
                          <a:pt x="28272" y="28417"/>
                          <a:pt x="27500" y="26970"/>
                          <a:pt x="26420" y="26628"/>
                        </a:cubicBezTo>
                        <a:lnTo>
                          <a:pt x="26087" y="26540"/>
                        </a:lnTo>
                        <a:lnTo>
                          <a:pt x="25833" y="26724"/>
                        </a:lnTo>
                        <a:cubicBezTo>
                          <a:pt x="24955" y="27426"/>
                          <a:pt x="24701" y="29032"/>
                          <a:pt x="24789" y="30049"/>
                        </a:cubicBezTo>
                        <a:lnTo>
                          <a:pt x="24543" y="30172"/>
                        </a:lnTo>
                        <a:cubicBezTo>
                          <a:pt x="22692" y="31190"/>
                          <a:pt x="22692" y="32453"/>
                          <a:pt x="22911" y="34427"/>
                        </a:cubicBezTo>
                        <a:cubicBezTo>
                          <a:pt x="23159" y="34070"/>
                          <a:pt x="23454" y="33748"/>
                          <a:pt x="23788" y="33471"/>
                        </a:cubicBezTo>
                        <a:cubicBezTo>
                          <a:pt x="24389" y="33029"/>
                          <a:pt x="25235" y="33157"/>
                          <a:pt x="25677" y="33757"/>
                        </a:cubicBezTo>
                        <a:cubicBezTo>
                          <a:pt x="25764" y="33876"/>
                          <a:pt x="25832" y="34007"/>
                          <a:pt x="25876" y="34147"/>
                        </a:cubicBezTo>
                        <a:cubicBezTo>
                          <a:pt x="26071" y="34777"/>
                          <a:pt x="25719" y="35444"/>
                          <a:pt x="25089" y="35639"/>
                        </a:cubicBezTo>
                        <a:cubicBezTo>
                          <a:pt x="24997" y="35668"/>
                          <a:pt x="24903" y="35685"/>
                          <a:pt x="24806" y="35691"/>
                        </a:cubicBezTo>
                        <a:cubicBezTo>
                          <a:pt x="24357" y="35764"/>
                          <a:pt x="23927" y="35482"/>
                          <a:pt x="23815" y="35042"/>
                        </a:cubicBezTo>
                        <a:lnTo>
                          <a:pt x="23701" y="34936"/>
                        </a:lnTo>
                        <a:lnTo>
                          <a:pt x="22472" y="35120"/>
                        </a:lnTo>
                        <a:lnTo>
                          <a:pt x="22472" y="35814"/>
                        </a:lnTo>
                        <a:cubicBezTo>
                          <a:pt x="22438" y="36414"/>
                          <a:pt x="21924" y="36872"/>
                          <a:pt x="21324" y="36838"/>
                        </a:cubicBezTo>
                        <a:cubicBezTo>
                          <a:pt x="20819" y="36809"/>
                          <a:pt x="20400" y="36436"/>
                          <a:pt x="20314" y="35936"/>
                        </a:cubicBezTo>
                        <a:lnTo>
                          <a:pt x="20314" y="35814"/>
                        </a:lnTo>
                        <a:cubicBezTo>
                          <a:pt x="20368" y="35383"/>
                          <a:pt x="20562" y="34982"/>
                          <a:pt x="20867" y="34673"/>
                        </a:cubicBezTo>
                        <a:cubicBezTo>
                          <a:pt x="22411" y="33348"/>
                          <a:pt x="20928" y="31286"/>
                          <a:pt x="19235" y="31225"/>
                        </a:cubicBezTo>
                        <a:cubicBezTo>
                          <a:pt x="19783" y="29535"/>
                          <a:pt x="20649" y="27966"/>
                          <a:pt x="21788" y="26601"/>
                        </a:cubicBezTo>
                        <a:close/>
                        <a:moveTo>
                          <a:pt x="15173" y="35164"/>
                        </a:moveTo>
                        <a:cubicBezTo>
                          <a:pt x="14538" y="34521"/>
                          <a:pt x="13825" y="33961"/>
                          <a:pt x="13050" y="33497"/>
                        </a:cubicBezTo>
                        <a:lnTo>
                          <a:pt x="12830" y="33375"/>
                        </a:lnTo>
                        <a:cubicBezTo>
                          <a:pt x="14252" y="32638"/>
                          <a:pt x="15576" y="32234"/>
                          <a:pt x="16717" y="33804"/>
                        </a:cubicBezTo>
                        <a:lnTo>
                          <a:pt x="17700" y="33743"/>
                        </a:lnTo>
                        <a:cubicBezTo>
                          <a:pt x="17856" y="33439"/>
                          <a:pt x="18032" y="33146"/>
                          <a:pt x="18226" y="32866"/>
                        </a:cubicBezTo>
                        <a:cubicBezTo>
                          <a:pt x="19489" y="31567"/>
                          <a:pt x="20753" y="33111"/>
                          <a:pt x="19981" y="33743"/>
                        </a:cubicBezTo>
                        <a:cubicBezTo>
                          <a:pt x="19622" y="34083"/>
                          <a:pt x="19357" y="34509"/>
                          <a:pt x="19209" y="34980"/>
                        </a:cubicBezTo>
                        <a:cubicBezTo>
                          <a:pt x="19117" y="35208"/>
                          <a:pt x="19055" y="35447"/>
                          <a:pt x="19024" y="35691"/>
                        </a:cubicBezTo>
                        <a:lnTo>
                          <a:pt x="19024" y="35778"/>
                        </a:lnTo>
                        <a:cubicBezTo>
                          <a:pt x="19173" y="38244"/>
                          <a:pt x="22630" y="38805"/>
                          <a:pt x="23411" y="36489"/>
                        </a:cubicBezTo>
                        <a:cubicBezTo>
                          <a:pt x="23818" y="36792"/>
                          <a:pt x="24337" y="36904"/>
                          <a:pt x="24832" y="36796"/>
                        </a:cubicBezTo>
                        <a:cubicBezTo>
                          <a:pt x="26110" y="36667"/>
                          <a:pt x="27042" y="35528"/>
                          <a:pt x="26913" y="34250"/>
                        </a:cubicBezTo>
                        <a:cubicBezTo>
                          <a:pt x="26902" y="34144"/>
                          <a:pt x="26884" y="34040"/>
                          <a:pt x="26859" y="33936"/>
                        </a:cubicBezTo>
                        <a:cubicBezTo>
                          <a:pt x="26718" y="32762"/>
                          <a:pt x="25652" y="31925"/>
                          <a:pt x="24478" y="32066"/>
                        </a:cubicBezTo>
                        <a:cubicBezTo>
                          <a:pt x="24314" y="32087"/>
                          <a:pt x="24153" y="32125"/>
                          <a:pt x="23999" y="32181"/>
                        </a:cubicBezTo>
                        <a:cubicBezTo>
                          <a:pt x="24429" y="31304"/>
                          <a:pt x="25139" y="31129"/>
                          <a:pt x="25999" y="30857"/>
                        </a:cubicBezTo>
                        <a:lnTo>
                          <a:pt x="25876" y="30304"/>
                        </a:lnTo>
                        <a:cubicBezTo>
                          <a:pt x="25746" y="29479"/>
                          <a:pt x="25907" y="28635"/>
                          <a:pt x="26333" y="27917"/>
                        </a:cubicBezTo>
                        <a:cubicBezTo>
                          <a:pt x="26953" y="28478"/>
                          <a:pt x="27357" y="29239"/>
                          <a:pt x="27473" y="30067"/>
                        </a:cubicBezTo>
                        <a:lnTo>
                          <a:pt x="27535" y="30628"/>
                        </a:lnTo>
                        <a:cubicBezTo>
                          <a:pt x="28359" y="30456"/>
                          <a:pt x="29217" y="30658"/>
                          <a:pt x="29877" y="31181"/>
                        </a:cubicBezTo>
                        <a:cubicBezTo>
                          <a:pt x="28700" y="31168"/>
                          <a:pt x="27735" y="32111"/>
                          <a:pt x="27721" y="33289"/>
                        </a:cubicBezTo>
                        <a:cubicBezTo>
                          <a:pt x="27719" y="33465"/>
                          <a:pt x="27739" y="33641"/>
                          <a:pt x="27780" y="33813"/>
                        </a:cubicBezTo>
                        <a:cubicBezTo>
                          <a:pt x="27910" y="35096"/>
                          <a:pt x="29055" y="36029"/>
                          <a:pt x="30338" y="35900"/>
                        </a:cubicBezTo>
                        <a:cubicBezTo>
                          <a:pt x="30440" y="35889"/>
                          <a:pt x="30540" y="35872"/>
                          <a:pt x="30641" y="35849"/>
                        </a:cubicBezTo>
                        <a:cubicBezTo>
                          <a:pt x="31177" y="35799"/>
                          <a:pt x="31663" y="35516"/>
                          <a:pt x="31974" y="35077"/>
                        </a:cubicBezTo>
                        <a:cubicBezTo>
                          <a:pt x="32344" y="35482"/>
                          <a:pt x="32872" y="35707"/>
                          <a:pt x="33422" y="35691"/>
                        </a:cubicBezTo>
                        <a:cubicBezTo>
                          <a:pt x="34688" y="35786"/>
                          <a:pt x="35791" y="34838"/>
                          <a:pt x="35887" y="33572"/>
                        </a:cubicBezTo>
                        <a:cubicBezTo>
                          <a:pt x="35896" y="33456"/>
                          <a:pt x="35896" y="33340"/>
                          <a:pt x="35887" y="33225"/>
                        </a:cubicBezTo>
                        <a:cubicBezTo>
                          <a:pt x="35948" y="32044"/>
                          <a:pt x="35040" y="31038"/>
                          <a:pt x="33859" y="30978"/>
                        </a:cubicBezTo>
                        <a:cubicBezTo>
                          <a:pt x="33701" y="30970"/>
                          <a:pt x="33543" y="30978"/>
                          <a:pt x="33387" y="31006"/>
                        </a:cubicBezTo>
                        <a:cubicBezTo>
                          <a:pt x="33947" y="30372"/>
                          <a:pt x="34761" y="30022"/>
                          <a:pt x="35606" y="30049"/>
                        </a:cubicBezTo>
                        <a:lnTo>
                          <a:pt x="35606" y="29470"/>
                        </a:lnTo>
                        <a:cubicBezTo>
                          <a:pt x="35570" y="28634"/>
                          <a:pt x="35835" y="27812"/>
                          <a:pt x="36352" y="27154"/>
                        </a:cubicBezTo>
                        <a:cubicBezTo>
                          <a:pt x="36866" y="27814"/>
                          <a:pt x="37127" y="28635"/>
                          <a:pt x="37089" y="29470"/>
                        </a:cubicBezTo>
                        <a:lnTo>
                          <a:pt x="37089" y="30049"/>
                        </a:lnTo>
                        <a:cubicBezTo>
                          <a:pt x="37923" y="30025"/>
                          <a:pt x="38725" y="30376"/>
                          <a:pt x="39274" y="31006"/>
                        </a:cubicBezTo>
                        <a:cubicBezTo>
                          <a:pt x="37923" y="30944"/>
                          <a:pt x="36747" y="31629"/>
                          <a:pt x="36747" y="33199"/>
                        </a:cubicBezTo>
                        <a:cubicBezTo>
                          <a:pt x="36663" y="34490"/>
                          <a:pt x="37641" y="35605"/>
                          <a:pt x="38931" y="35689"/>
                        </a:cubicBezTo>
                        <a:cubicBezTo>
                          <a:pt x="39025" y="35695"/>
                          <a:pt x="39119" y="35696"/>
                          <a:pt x="39212" y="35691"/>
                        </a:cubicBezTo>
                        <a:cubicBezTo>
                          <a:pt x="39766" y="35719"/>
                          <a:pt x="40303" y="35493"/>
                          <a:pt x="40669" y="35077"/>
                        </a:cubicBezTo>
                        <a:cubicBezTo>
                          <a:pt x="40984" y="35565"/>
                          <a:pt x="41503" y="35887"/>
                          <a:pt x="42081" y="35954"/>
                        </a:cubicBezTo>
                        <a:cubicBezTo>
                          <a:pt x="43346" y="36248"/>
                          <a:pt x="44610" y="35461"/>
                          <a:pt x="44904" y="34197"/>
                        </a:cubicBezTo>
                        <a:cubicBezTo>
                          <a:pt x="44925" y="34107"/>
                          <a:pt x="44940" y="34018"/>
                          <a:pt x="44950" y="33927"/>
                        </a:cubicBezTo>
                        <a:cubicBezTo>
                          <a:pt x="45221" y="32776"/>
                          <a:pt x="44509" y="31623"/>
                          <a:pt x="43358" y="31352"/>
                        </a:cubicBezTo>
                        <a:cubicBezTo>
                          <a:pt x="43193" y="31314"/>
                          <a:pt x="43023" y="31294"/>
                          <a:pt x="42853" y="31295"/>
                        </a:cubicBezTo>
                        <a:cubicBezTo>
                          <a:pt x="43511" y="30768"/>
                          <a:pt x="44368" y="30556"/>
                          <a:pt x="45196" y="30716"/>
                        </a:cubicBezTo>
                        <a:lnTo>
                          <a:pt x="45257" y="30163"/>
                        </a:lnTo>
                        <a:cubicBezTo>
                          <a:pt x="45382" y="29335"/>
                          <a:pt x="45784" y="28575"/>
                          <a:pt x="46398" y="28005"/>
                        </a:cubicBezTo>
                        <a:cubicBezTo>
                          <a:pt x="46790" y="28742"/>
                          <a:pt x="46900" y="29598"/>
                          <a:pt x="46705" y="30409"/>
                        </a:cubicBezTo>
                        <a:lnTo>
                          <a:pt x="46617" y="30962"/>
                        </a:lnTo>
                        <a:cubicBezTo>
                          <a:pt x="47444" y="31111"/>
                          <a:pt x="48170" y="31601"/>
                          <a:pt x="48617" y="32313"/>
                        </a:cubicBezTo>
                        <a:cubicBezTo>
                          <a:pt x="47293" y="32006"/>
                          <a:pt x="46029" y="32471"/>
                          <a:pt x="45749" y="34068"/>
                        </a:cubicBezTo>
                        <a:cubicBezTo>
                          <a:pt x="45444" y="35321"/>
                          <a:pt x="46214" y="36582"/>
                          <a:pt x="47465" y="36886"/>
                        </a:cubicBezTo>
                        <a:cubicBezTo>
                          <a:pt x="47559" y="36909"/>
                          <a:pt x="47653" y="36925"/>
                          <a:pt x="47749" y="36937"/>
                        </a:cubicBezTo>
                        <a:cubicBezTo>
                          <a:pt x="48227" y="37062"/>
                          <a:pt x="48737" y="36973"/>
                          <a:pt x="49144" y="36691"/>
                        </a:cubicBezTo>
                        <a:cubicBezTo>
                          <a:pt x="49942" y="38998"/>
                          <a:pt x="53390" y="38446"/>
                          <a:pt x="53531" y="35980"/>
                        </a:cubicBezTo>
                        <a:lnTo>
                          <a:pt x="53531" y="35884"/>
                        </a:lnTo>
                        <a:cubicBezTo>
                          <a:pt x="53497" y="35652"/>
                          <a:pt x="53435" y="35425"/>
                          <a:pt x="53346" y="35208"/>
                        </a:cubicBezTo>
                        <a:cubicBezTo>
                          <a:pt x="53192" y="34724"/>
                          <a:pt x="52914" y="34289"/>
                          <a:pt x="52539" y="33945"/>
                        </a:cubicBezTo>
                        <a:cubicBezTo>
                          <a:pt x="51837" y="33331"/>
                          <a:pt x="53066" y="31787"/>
                          <a:pt x="54364" y="33067"/>
                        </a:cubicBezTo>
                        <a:lnTo>
                          <a:pt x="54882" y="33945"/>
                        </a:lnTo>
                        <a:lnTo>
                          <a:pt x="55873" y="34033"/>
                        </a:lnTo>
                        <a:cubicBezTo>
                          <a:pt x="57014" y="32462"/>
                          <a:pt x="58339" y="32831"/>
                          <a:pt x="59751" y="33568"/>
                        </a:cubicBezTo>
                        <a:lnTo>
                          <a:pt x="59541" y="33690"/>
                        </a:lnTo>
                        <a:cubicBezTo>
                          <a:pt x="58765" y="34157"/>
                          <a:pt x="58049" y="34717"/>
                          <a:pt x="57409" y="35357"/>
                        </a:cubicBezTo>
                        <a:cubicBezTo>
                          <a:pt x="56676" y="36161"/>
                          <a:pt x="56186" y="37156"/>
                          <a:pt x="55996" y="38226"/>
                        </a:cubicBezTo>
                        <a:lnTo>
                          <a:pt x="55996" y="39920"/>
                        </a:lnTo>
                        <a:cubicBezTo>
                          <a:pt x="43139" y="36162"/>
                          <a:pt x="29480" y="36141"/>
                          <a:pt x="16612" y="39858"/>
                        </a:cubicBezTo>
                        <a:lnTo>
                          <a:pt x="16612" y="38103"/>
                        </a:lnTo>
                        <a:cubicBezTo>
                          <a:pt x="16439" y="37007"/>
                          <a:pt x="15948" y="35985"/>
                          <a:pt x="15199" y="35164"/>
                        </a:cubicBezTo>
                        <a:close/>
                        <a:moveTo>
                          <a:pt x="50741" y="50448"/>
                        </a:moveTo>
                        <a:cubicBezTo>
                          <a:pt x="50644" y="51325"/>
                          <a:pt x="50521" y="51922"/>
                          <a:pt x="49565" y="51834"/>
                        </a:cubicBezTo>
                        <a:cubicBezTo>
                          <a:pt x="48067" y="51473"/>
                          <a:pt x="46936" y="50243"/>
                          <a:pt x="46705" y="48719"/>
                        </a:cubicBezTo>
                        <a:cubicBezTo>
                          <a:pt x="47962" y="48263"/>
                          <a:pt x="48611" y="46874"/>
                          <a:pt x="48154" y="45617"/>
                        </a:cubicBezTo>
                        <a:cubicBezTo>
                          <a:pt x="47698" y="44360"/>
                          <a:pt x="46309" y="43711"/>
                          <a:pt x="45052" y="44167"/>
                        </a:cubicBezTo>
                        <a:cubicBezTo>
                          <a:pt x="43795" y="44624"/>
                          <a:pt x="43145" y="46013"/>
                          <a:pt x="43603" y="47270"/>
                        </a:cubicBezTo>
                        <a:cubicBezTo>
                          <a:pt x="43730" y="47620"/>
                          <a:pt x="43935" y="47936"/>
                          <a:pt x="44204" y="48193"/>
                        </a:cubicBezTo>
                        <a:cubicBezTo>
                          <a:pt x="44176" y="48397"/>
                          <a:pt x="44114" y="48597"/>
                          <a:pt x="44020" y="48781"/>
                        </a:cubicBezTo>
                        <a:cubicBezTo>
                          <a:pt x="43458" y="49982"/>
                          <a:pt x="42337" y="50826"/>
                          <a:pt x="41028" y="51036"/>
                        </a:cubicBezTo>
                        <a:cubicBezTo>
                          <a:pt x="39949" y="51036"/>
                          <a:pt x="38624" y="50229"/>
                          <a:pt x="38660" y="49334"/>
                        </a:cubicBezTo>
                        <a:cubicBezTo>
                          <a:pt x="38660" y="47430"/>
                          <a:pt x="41292" y="47307"/>
                          <a:pt x="42634" y="47702"/>
                        </a:cubicBezTo>
                        <a:lnTo>
                          <a:pt x="43511" y="48009"/>
                        </a:lnTo>
                        <a:cubicBezTo>
                          <a:pt x="42932" y="44964"/>
                          <a:pt x="41879" y="44008"/>
                          <a:pt x="39010" y="43701"/>
                        </a:cubicBezTo>
                        <a:cubicBezTo>
                          <a:pt x="39086" y="42030"/>
                          <a:pt x="38205" y="40461"/>
                          <a:pt x="36738" y="39656"/>
                        </a:cubicBezTo>
                        <a:cubicBezTo>
                          <a:pt x="36568" y="39581"/>
                          <a:pt x="36392" y="39520"/>
                          <a:pt x="36212" y="39472"/>
                        </a:cubicBezTo>
                        <a:cubicBezTo>
                          <a:pt x="36031" y="39531"/>
                          <a:pt x="35855" y="39605"/>
                          <a:pt x="35685" y="39691"/>
                        </a:cubicBezTo>
                        <a:cubicBezTo>
                          <a:pt x="34895" y="40147"/>
                          <a:pt x="34253" y="40820"/>
                          <a:pt x="33834" y="41630"/>
                        </a:cubicBezTo>
                        <a:cubicBezTo>
                          <a:pt x="33555" y="42295"/>
                          <a:pt x="33409" y="43007"/>
                          <a:pt x="33404" y="43727"/>
                        </a:cubicBezTo>
                        <a:cubicBezTo>
                          <a:pt x="30570" y="44034"/>
                          <a:pt x="29491" y="44964"/>
                          <a:pt x="28938" y="47982"/>
                        </a:cubicBezTo>
                        <a:lnTo>
                          <a:pt x="29816" y="47702"/>
                        </a:lnTo>
                        <a:cubicBezTo>
                          <a:pt x="31114" y="47307"/>
                          <a:pt x="33729" y="47430"/>
                          <a:pt x="33790" y="49334"/>
                        </a:cubicBezTo>
                        <a:cubicBezTo>
                          <a:pt x="33790" y="50264"/>
                          <a:pt x="32465" y="51088"/>
                          <a:pt x="31421" y="51036"/>
                        </a:cubicBezTo>
                        <a:cubicBezTo>
                          <a:pt x="30105" y="50843"/>
                          <a:pt x="28978" y="49993"/>
                          <a:pt x="28430" y="48781"/>
                        </a:cubicBezTo>
                        <a:lnTo>
                          <a:pt x="28219" y="48193"/>
                        </a:lnTo>
                        <a:cubicBezTo>
                          <a:pt x="29152" y="47282"/>
                          <a:pt x="29168" y="45788"/>
                          <a:pt x="28258" y="44856"/>
                        </a:cubicBezTo>
                        <a:cubicBezTo>
                          <a:pt x="27347" y="43923"/>
                          <a:pt x="25853" y="43906"/>
                          <a:pt x="24920" y="44817"/>
                        </a:cubicBezTo>
                        <a:cubicBezTo>
                          <a:pt x="23988" y="45728"/>
                          <a:pt x="23971" y="47222"/>
                          <a:pt x="24882" y="48154"/>
                        </a:cubicBezTo>
                        <a:cubicBezTo>
                          <a:pt x="25126" y="48405"/>
                          <a:pt x="25425" y="48598"/>
                          <a:pt x="25754" y="48719"/>
                        </a:cubicBezTo>
                        <a:cubicBezTo>
                          <a:pt x="25511" y="50246"/>
                          <a:pt x="24359" y="51468"/>
                          <a:pt x="22850" y="51799"/>
                        </a:cubicBezTo>
                        <a:cubicBezTo>
                          <a:pt x="21972" y="51895"/>
                          <a:pt x="21806" y="51343"/>
                          <a:pt x="21683" y="50448"/>
                        </a:cubicBezTo>
                        <a:cubicBezTo>
                          <a:pt x="21498" y="48597"/>
                          <a:pt x="23595" y="48570"/>
                          <a:pt x="24736" y="48509"/>
                        </a:cubicBezTo>
                        <a:lnTo>
                          <a:pt x="24052" y="47579"/>
                        </a:lnTo>
                        <a:cubicBezTo>
                          <a:pt x="21709" y="44499"/>
                          <a:pt x="19770" y="45421"/>
                          <a:pt x="18542" y="48877"/>
                        </a:cubicBezTo>
                        <a:cubicBezTo>
                          <a:pt x="18067" y="48538"/>
                          <a:pt x="17547" y="48267"/>
                          <a:pt x="16998" y="48070"/>
                        </a:cubicBezTo>
                        <a:cubicBezTo>
                          <a:pt x="16294" y="46410"/>
                          <a:pt x="16028" y="44598"/>
                          <a:pt x="16226" y="42806"/>
                        </a:cubicBezTo>
                        <a:cubicBezTo>
                          <a:pt x="16339" y="42226"/>
                          <a:pt x="16421" y="41640"/>
                          <a:pt x="16471" y="41051"/>
                        </a:cubicBezTo>
                        <a:cubicBezTo>
                          <a:pt x="29371" y="37312"/>
                          <a:pt x="43071" y="37345"/>
                          <a:pt x="55952" y="41148"/>
                        </a:cubicBezTo>
                        <a:cubicBezTo>
                          <a:pt x="55965" y="41771"/>
                          <a:pt x="56038" y="42390"/>
                          <a:pt x="56171" y="42999"/>
                        </a:cubicBezTo>
                        <a:cubicBezTo>
                          <a:pt x="56371" y="44725"/>
                          <a:pt x="56127" y="46473"/>
                          <a:pt x="55461" y="48079"/>
                        </a:cubicBezTo>
                        <a:cubicBezTo>
                          <a:pt x="54867" y="48286"/>
                          <a:pt x="54308" y="48582"/>
                          <a:pt x="53803" y="48956"/>
                        </a:cubicBezTo>
                        <a:cubicBezTo>
                          <a:pt x="52566" y="45535"/>
                          <a:pt x="50627" y="44570"/>
                          <a:pt x="48310" y="47693"/>
                        </a:cubicBezTo>
                        <a:lnTo>
                          <a:pt x="47635" y="48570"/>
                        </a:lnTo>
                        <a:cubicBezTo>
                          <a:pt x="48802" y="48570"/>
                          <a:pt x="50872" y="48693"/>
                          <a:pt x="50688" y="50509"/>
                        </a:cubicBezTo>
                        <a:close/>
                        <a:moveTo>
                          <a:pt x="45836" y="47675"/>
                        </a:moveTo>
                        <a:cubicBezTo>
                          <a:pt x="45180" y="47780"/>
                          <a:pt x="44563" y="47331"/>
                          <a:pt x="44459" y="46675"/>
                        </a:cubicBezTo>
                        <a:cubicBezTo>
                          <a:pt x="44354" y="46019"/>
                          <a:pt x="44803" y="45402"/>
                          <a:pt x="45459" y="45298"/>
                        </a:cubicBezTo>
                        <a:cubicBezTo>
                          <a:pt x="45584" y="45280"/>
                          <a:pt x="45711" y="45280"/>
                          <a:pt x="45836" y="45298"/>
                        </a:cubicBezTo>
                        <a:cubicBezTo>
                          <a:pt x="46500" y="45298"/>
                          <a:pt x="47038" y="45836"/>
                          <a:pt x="47038" y="46500"/>
                        </a:cubicBezTo>
                        <a:cubicBezTo>
                          <a:pt x="47038" y="47164"/>
                          <a:pt x="46500" y="47702"/>
                          <a:pt x="45836" y="47702"/>
                        </a:cubicBezTo>
                        <a:close/>
                        <a:moveTo>
                          <a:pt x="27903" y="46500"/>
                        </a:moveTo>
                        <a:cubicBezTo>
                          <a:pt x="27903" y="47164"/>
                          <a:pt x="27365" y="47702"/>
                          <a:pt x="26701" y="47702"/>
                        </a:cubicBezTo>
                        <a:cubicBezTo>
                          <a:pt x="26037" y="47702"/>
                          <a:pt x="25499" y="47164"/>
                          <a:pt x="25499" y="46500"/>
                        </a:cubicBezTo>
                        <a:lnTo>
                          <a:pt x="25499" y="46500"/>
                        </a:lnTo>
                        <a:cubicBezTo>
                          <a:pt x="25499" y="45836"/>
                          <a:pt x="26037" y="45298"/>
                          <a:pt x="26701" y="45298"/>
                        </a:cubicBezTo>
                        <a:cubicBezTo>
                          <a:pt x="27365" y="45298"/>
                          <a:pt x="27903" y="45836"/>
                          <a:pt x="27903" y="46500"/>
                        </a:cubicBezTo>
                        <a:close/>
                        <a:moveTo>
                          <a:pt x="13971" y="49851"/>
                        </a:moveTo>
                        <a:cubicBezTo>
                          <a:pt x="14270" y="49438"/>
                          <a:pt x="14705" y="49143"/>
                          <a:pt x="15199" y="49018"/>
                        </a:cubicBezTo>
                        <a:cubicBezTo>
                          <a:pt x="16892" y="48614"/>
                          <a:pt x="18314" y="50123"/>
                          <a:pt x="19209" y="51299"/>
                        </a:cubicBezTo>
                        <a:cubicBezTo>
                          <a:pt x="19439" y="50110"/>
                          <a:pt x="19853" y="48964"/>
                          <a:pt x="20437" y="47904"/>
                        </a:cubicBezTo>
                        <a:cubicBezTo>
                          <a:pt x="21148" y="46737"/>
                          <a:pt x="21674" y="46552"/>
                          <a:pt x="22692" y="47596"/>
                        </a:cubicBezTo>
                        <a:cubicBezTo>
                          <a:pt x="21373" y="47962"/>
                          <a:pt x="20512" y="49227"/>
                          <a:pt x="20656" y="50588"/>
                        </a:cubicBezTo>
                        <a:cubicBezTo>
                          <a:pt x="20840" y="52132"/>
                          <a:pt x="21428" y="53141"/>
                          <a:pt x="23122" y="53018"/>
                        </a:cubicBezTo>
                        <a:cubicBezTo>
                          <a:pt x="25122" y="52808"/>
                          <a:pt x="26692" y="50834"/>
                          <a:pt x="26999" y="48860"/>
                        </a:cubicBezTo>
                        <a:lnTo>
                          <a:pt x="27315" y="48860"/>
                        </a:lnTo>
                        <a:cubicBezTo>
                          <a:pt x="27941" y="50701"/>
                          <a:pt x="29569" y="52018"/>
                          <a:pt x="31500" y="52246"/>
                        </a:cubicBezTo>
                        <a:cubicBezTo>
                          <a:pt x="35817" y="52369"/>
                          <a:pt x="36896" y="46175"/>
                          <a:pt x="30886" y="46394"/>
                        </a:cubicBezTo>
                        <a:lnTo>
                          <a:pt x="30641" y="46394"/>
                        </a:lnTo>
                        <a:cubicBezTo>
                          <a:pt x="31220" y="45541"/>
                          <a:pt x="32171" y="45013"/>
                          <a:pt x="33202" y="44973"/>
                        </a:cubicBezTo>
                        <a:lnTo>
                          <a:pt x="34589" y="44850"/>
                        </a:lnTo>
                        <a:cubicBezTo>
                          <a:pt x="34563" y="43956"/>
                          <a:pt x="34697" y="43065"/>
                          <a:pt x="34983" y="42218"/>
                        </a:cubicBezTo>
                        <a:cubicBezTo>
                          <a:pt x="35321" y="41633"/>
                          <a:pt x="35761" y="41113"/>
                          <a:pt x="36282" y="40683"/>
                        </a:cubicBezTo>
                        <a:cubicBezTo>
                          <a:pt x="36820" y="41102"/>
                          <a:pt x="37271" y="41624"/>
                          <a:pt x="37607" y="42218"/>
                        </a:cubicBezTo>
                        <a:cubicBezTo>
                          <a:pt x="37896" y="43065"/>
                          <a:pt x="38032" y="43956"/>
                          <a:pt x="38010" y="44850"/>
                        </a:cubicBezTo>
                        <a:lnTo>
                          <a:pt x="39396" y="44973"/>
                        </a:lnTo>
                        <a:cubicBezTo>
                          <a:pt x="40422" y="44978"/>
                          <a:pt x="41378" y="45490"/>
                          <a:pt x="41950" y="46342"/>
                        </a:cubicBezTo>
                        <a:lnTo>
                          <a:pt x="41739" y="46342"/>
                        </a:lnTo>
                        <a:cubicBezTo>
                          <a:pt x="35694" y="46096"/>
                          <a:pt x="36808" y="52290"/>
                          <a:pt x="41090" y="52203"/>
                        </a:cubicBezTo>
                        <a:cubicBezTo>
                          <a:pt x="43024" y="51952"/>
                          <a:pt x="44649" y="50626"/>
                          <a:pt x="45284" y="48781"/>
                        </a:cubicBezTo>
                        <a:lnTo>
                          <a:pt x="45591" y="48781"/>
                        </a:lnTo>
                        <a:cubicBezTo>
                          <a:pt x="45898" y="50755"/>
                          <a:pt x="47468" y="52755"/>
                          <a:pt x="49504" y="52940"/>
                        </a:cubicBezTo>
                        <a:cubicBezTo>
                          <a:pt x="51162" y="53062"/>
                          <a:pt x="51750" y="52018"/>
                          <a:pt x="51934" y="50474"/>
                        </a:cubicBezTo>
                        <a:cubicBezTo>
                          <a:pt x="52048" y="49138"/>
                          <a:pt x="51254" y="47891"/>
                          <a:pt x="49995" y="47430"/>
                        </a:cubicBezTo>
                        <a:cubicBezTo>
                          <a:pt x="50951" y="46500"/>
                          <a:pt x="51443" y="46658"/>
                          <a:pt x="52153" y="47798"/>
                        </a:cubicBezTo>
                        <a:cubicBezTo>
                          <a:pt x="52726" y="48861"/>
                          <a:pt x="53139" y="50002"/>
                          <a:pt x="53381" y="51185"/>
                        </a:cubicBezTo>
                        <a:cubicBezTo>
                          <a:pt x="54259" y="50044"/>
                          <a:pt x="55698" y="48553"/>
                          <a:pt x="57391" y="48939"/>
                        </a:cubicBezTo>
                        <a:cubicBezTo>
                          <a:pt x="57890" y="49054"/>
                          <a:pt x="58328" y="49351"/>
                          <a:pt x="58619" y="49772"/>
                        </a:cubicBezTo>
                        <a:cubicBezTo>
                          <a:pt x="55987" y="51369"/>
                          <a:pt x="55268" y="53405"/>
                          <a:pt x="54233" y="56089"/>
                        </a:cubicBezTo>
                        <a:cubicBezTo>
                          <a:pt x="48541" y="54717"/>
                          <a:pt x="42715" y="53981"/>
                          <a:pt x="36861" y="53896"/>
                        </a:cubicBezTo>
                        <a:lnTo>
                          <a:pt x="35720" y="53896"/>
                        </a:lnTo>
                        <a:cubicBezTo>
                          <a:pt x="29868" y="53983"/>
                          <a:pt x="24046" y="54739"/>
                          <a:pt x="18366" y="56151"/>
                        </a:cubicBezTo>
                        <a:cubicBezTo>
                          <a:pt x="17322" y="53466"/>
                          <a:pt x="16620" y="51430"/>
                          <a:pt x="13971" y="49851"/>
                        </a:cubicBezTo>
                        <a:close/>
                        <a:moveTo>
                          <a:pt x="15936" y="64336"/>
                        </a:moveTo>
                        <a:cubicBezTo>
                          <a:pt x="16398" y="63692"/>
                          <a:pt x="16905" y="63083"/>
                          <a:pt x="17454" y="62511"/>
                        </a:cubicBezTo>
                        <a:cubicBezTo>
                          <a:pt x="17099" y="62165"/>
                          <a:pt x="16768" y="61796"/>
                          <a:pt x="16462" y="61406"/>
                        </a:cubicBezTo>
                        <a:cubicBezTo>
                          <a:pt x="16277" y="61100"/>
                          <a:pt x="16183" y="60746"/>
                          <a:pt x="16191" y="60388"/>
                        </a:cubicBezTo>
                        <a:cubicBezTo>
                          <a:pt x="16191" y="60081"/>
                          <a:pt x="16191" y="59248"/>
                          <a:pt x="18340" y="59248"/>
                        </a:cubicBezTo>
                        <a:cubicBezTo>
                          <a:pt x="20490" y="59248"/>
                          <a:pt x="20656" y="59985"/>
                          <a:pt x="20621" y="60476"/>
                        </a:cubicBezTo>
                        <a:cubicBezTo>
                          <a:pt x="20482" y="61270"/>
                          <a:pt x="20069" y="61990"/>
                          <a:pt x="19454" y="62511"/>
                        </a:cubicBezTo>
                        <a:lnTo>
                          <a:pt x="20928" y="64336"/>
                        </a:lnTo>
                        <a:lnTo>
                          <a:pt x="20928" y="64643"/>
                        </a:lnTo>
                        <a:lnTo>
                          <a:pt x="15936" y="64643"/>
                        </a:lnTo>
                        <a:close/>
                        <a:moveTo>
                          <a:pt x="15059" y="135525"/>
                        </a:moveTo>
                        <a:lnTo>
                          <a:pt x="10084" y="135525"/>
                        </a:lnTo>
                        <a:lnTo>
                          <a:pt x="10084" y="135218"/>
                        </a:lnTo>
                        <a:cubicBezTo>
                          <a:pt x="10524" y="134567"/>
                          <a:pt x="11020" y="133956"/>
                          <a:pt x="11567" y="133393"/>
                        </a:cubicBezTo>
                        <a:cubicBezTo>
                          <a:pt x="11197" y="133045"/>
                          <a:pt x="10854" y="132669"/>
                          <a:pt x="10540" y="132270"/>
                        </a:cubicBezTo>
                        <a:cubicBezTo>
                          <a:pt x="10371" y="131958"/>
                          <a:pt x="10286" y="131607"/>
                          <a:pt x="10295" y="131252"/>
                        </a:cubicBezTo>
                        <a:cubicBezTo>
                          <a:pt x="10295" y="130945"/>
                          <a:pt x="10233" y="130085"/>
                          <a:pt x="12453" y="130112"/>
                        </a:cubicBezTo>
                        <a:cubicBezTo>
                          <a:pt x="14673" y="130138"/>
                          <a:pt x="14734" y="130849"/>
                          <a:pt x="14734" y="131349"/>
                        </a:cubicBezTo>
                        <a:cubicBezTo>
                          <a:pt x="14573" y="132140"/>
                          <a:pt x="14150" y="132854"/>
                          <a:pt x="13532" y="133375"/>
                        </a:cubicBezTo>
                        <a:lnTo>
                          <a:pt x="15015" y="135200"/>
                        </a:lnTo>
                        <a:close/>
                        <a:moveTo>
                          <a:pt x="17050" y="129690"/>
                        </a:moveTo>
                        <a:cubicBezTo>
                          <a:pt x="14120" y="126734"/>
                          <a:pt x="11786" y="124146"/>
                          <a:pt x="10821" y="121496"/>
                        </a:cubicBezTo>
                        <a:lnTo>
                          <a:pt x="23771" y="134437"/>
                        </a:lnTo>
                        <a:cubicBezTo>
                          <a:pt x="21313" y="133188"/>
                          <a:pt x="19050" y="131588"/>
                          <a:pt x="17050" y="129690"/>
                        </a:cubicBezTo>
                        <a:close/>
                        <a:moveTo>
                          <a:pt x="26605" y="134718"/>
                        </a:moveTo>
                        <a:lnTo>
                          <a:pt x="10330" y="118373"/>
                        </a:lnTo>
                        <a:lnTo>
                          <a:pt x="10330" y="116056"/>
                        </a:lnTo>
                        <a:lnTo>
                          <a:pt x="26543" y="132393"/>
                        </a:lnTo>
                        <a:close/>
                        <a:moveTo>
                          <a:pt x="26605" y="129813"/>
                        </a:moveTo>
                        <a:lnTo>
                          <a:pt x="10330" y="113503"/>
                        </a:lnTo>
                        <a:lnTo>
                          <a:pt x="10330" y="111266"/>
                        </a:lnTo>
                        <a:lnTo>
                          <a:pt x="26570" y="127541"/>
                        </a:lnTo>
                        <a:close/>
                        <a:moveTo>
                          <a:pt x="26605" y="124944"/>
                        </a:moveTo>
                        <a:lnTo>
                          <a:pt x="10330" y="108634"/>
                        </a:lnTo>
                        <a:lnTo>
                          <a:pt x="10330" y="106353"/>
                        </a:lnTo>
                        <a:lnTo>
                          <a:pt x="26570" y="122672"/>
                        </a:lnTo>
                        <a:close/>
                        <a:moveTo>
                          <a:pt x="26605" y="115170"/>
                        </a:moveTo>
                        <a:lnTo>
                          <a:pt x="17726" y="106256"/>
                        </a:lnTo>
                        <a:lnTo>
                          <a:pt x="17419" y="106256"/>
                        </a:lnTo>
                        <a:cubicBezTo>
                          <a:pt x="17355" y="105870"/>
                          <a:pt x="17355" y="105475"/>
                          <a:pt x="17419" y="105089"/>
                        </a:cubicBezTo>
                        <a:cubicBezTo>
                          <a:pt x="17541" y="104623"/>
                          <a:pt x="17749" y="104182"/>
                          <a:pt x="18033" y="103791"/>
                        </a:cubicBezTo>
                        <a:cubicBezTo>
                          <a:pt x="18474" y="103367"/>
                          <a:pt x="19054" y="103118"/>
                          <a:pt x="19665" y="103089"/>
                        </a:cubicBezTo>
                        <a:cubicBezTo>
                          <a:pt x="20542" y="103089"/>
                          <a:pt x="20542" y="104221"/>
                          <a:pt x="20542" y="104686"/>
                        </a:cubicBezTo>
                        <a:cubicBezTo>
                          <a:pt x="20542" y="105151"/>
                          <a:pt x="20297" y="106230"/>
                          <a:pt x="20358" y="106256"/>
                        </a:cubicBezTo>
                        <a:lnTo>
                          <a:pt x="19954" y="106256"/>
                        </a:lnTo>
                        <a:lnTo>
                          <a:pt x="26517" y="112828"/>
                        </a:lnTo>
                        <a:close/>
                        <a:moveTo>
                          <a:pt x="26605" y="106265"/>
                        </a:moveTo>
                        <a:lnTo>
                          <a:pt x="24850" y="106265"/>
                        </a:lnTo>
                        <a:lnTo>
                          <a:pt x="26543" y="107967"/>
                        </a:lnTo>
                        <a:lnTo>
                          <a:pt x="26543" y="110275"/>
                        </a:lnTo>
                        <a:lnTo>
                          <a:pt x="22543" y="106265"/>
                        </a:lnTo>
                        <a:lnTo>
                          <a:pt x="23464" y="106265"/>
                        </a:lnTo>
                        <a:lnTo>
                          <a:pt x="23464" y="105186"/>
                        </a:lnTo>
                        <a:cubicBezTo>
                          <a:pt x="23459" y="104376"/>
                          <a:pt x="23671" y="103580"/>
                          <a:pt x="24078" y="102879"/>
                        </a:cubicBezTo>
                        <a:cubicBezTo>
                          <a:pt x="24473" y="102142"/>
                          <a:pt x="24955" y="102387"/>
                          <a:pt x="24955" y="102387"/>
                        </a:cubicBezTo>
                        <a:cubicBezTo>
                          <a:pt x="25007" y="101563"/>
                          <a:pt x="24729" y="100752"/>
                          <a:pt x="24183" y="100132"/>
                        </a:cubicBezTo>
                        <a:cubicBezTo>
                          <a:pt x="23841" y="99641"/>
                          <a:pt x="23104" y="98474"/>
                          <a:pt x="19709" y="98720"/>
                        </a:cubicBezTo>
                        <a:cubicBezTo>
                          <a:pt x="16313" y="98966"/>
                          <a:pt x="16603" y="98720"/>
                          <a:pt x="15708" y="98255"/>
                        </a:cubicBezTo>
                        <a:cubicBezTo>
                          <a:pt x="15068" y="97928"/>
                          <a:pt x="14612" y="97328"/>
                          <a:pt x="14471" y="96623"/>
                        </a:cubicBezTo>
                        <a:cubicBezTo>
                          <a:pt x="14409" y="96193"/>
                          <a:pt x="14322" y="96254"/>
                          <a:pt x="14322" y="96254"/>
                        </a:cubicBezTo>
                        <a:cubicBezTo>
                          <a:pt x="14040" y="96469"/>
                          <a:pt x="13807" y="96741"/>
                          <a:pt x="13637" y="97053"/>
                        </a:cubicBezTo>
                        <a:cubicBezTo>
                          <a:pt x="13392" y="97544"/>
                          <a:pt x="13515" y="97667"/>
                          <a:pt x="13515" y="97667"/>
                        </a:cubicBezTo>
                        <a:cubicBezTo>
                          <a:pt x="13328" y="97481"/>
                          <a:pt x="13163" y="97276"/>
                          <a:pt x="13023" y="97053"/>
                        </a:cubicBezTo>
                        <a:cubicBezTo>
                          <a:pt x="12655" y="96526"/>
                          <a:pt x="12409" y="96562"/>
                          <a:pt x="12409" y="96562"/>
                        </a:cubicBezTo>
                        <a:cubicBezTo>
                          <a:pt x="12216" y="96760"/>
                          <a:pt x="12077" y="97005"/>
                          <a:pt x="12006" y="97272"/>
                        </a:cubicBezTo>
                        <a:cubicBezTo>
                          <a:pt x="11798" y="97887"/>
                          <a:pt x="11777" y="98550"/>
                          <a:pt x="11944" y="99176"/>
                        </a:cubicBezTo>
                        <a:cubicBezTo>
                          <a:pt x="12113" y="99730"/>
                          <a:pt x="12059" y="100328"/>
                          <a:pt x="11795" y="100843"/>
                        </a:cubicBezTo>
                        <a:cubicBezTo>
                          <a:pt x="11637" y="101001"/>
                          <a:pt x="11672" y="101062"/>
                          <a:pt x="11856" y="101212"/>
                        </a:cubicBezTo>
                        <a:cubicBezTo>
                          <a:pt x="12041" y="101361"/>
                          <a:pt x="12348" y="101334"/>
                          <a:pt x="13330" y="101457"/>
                        </a:cubicBezTo>
                        <a:cubicBezTo>
                          <a:pt x="14313" y="101580"/>
                          <a:pt x="14409" y="102598"/>
                          <a:pt x="14506" y="103493"/>
                        </a:cubicBezTo>
                        <a:cubicBezTo>
                          <a:pt x="14478" y="104434"/>
                          <a:pt x="14321" y="105367"/>
                          <a:pt x="14041" y="106265"/>
                        </a:cubicBezTo>
                        <a:lnTo>
                          <a:pt x="15094" y="106265"/>
                        </a:lnTo>
                        <a:lnTo>
                          <a:pt x="26552" y="117767"/>
                        </a:lnTo>
                        <a:lnTo>
                          <a:pt x="26552" y="120040"/>
                        </a:lnTo>
                        <a:lnTo>
                          <a:pt x="12813" y="106265"/>
                        </a:lnTo>
                        <a:lnTo>
                          <a:pt x="10330" y="106265"/>
                        </a:lnTo>
                        <a:lnTo>
                          <a:pt x="10330" y="66100"/>
                        </a:lnTo>
                        <a:lnTo>
                          <a:pt x="26570" y="66100"/>
                        </a:lnTo>
                        <a:lnTo>
                          <a:pt x="26570" y="106230"/>
                        </a:lnTo>
                        <a:close/>
                        <a:moveTo>
                          <a:pt x="33817" y="146623"/>
                        </a:moveTo>
                        <a:lnTo>
                          <a:pt x="28824" y="146623"/>
                        </a:lnTo>
                        <a:lnTo>
                          <a:pt x="28824" y="146255"/>
                        </a:lnTo>
                        <a:cubicBezTo>
                          <a:pt x="29282" y="145633"/>
                          <a:pt x="29787" y="145047"/>
                          <a:pt x="30333" y="144500"/>
                        </a:cubicBezTo>
                        <a:cubicBezTo>
                          <a:pt x="29967" y="144158"/>
                          <a:pt x="29626" y="143789"/>
                          <a:pt x="29316" y="143395"/>
                        </a:cubicBezTo>
                        <a:cubicBezTo>
                          <a:pt x="29153" y="143090"/>
                          <a:pt x="29068" y="142749"/>
                          <a:pt x="29070" y="142403"/>
                        </a:cubicBezTo>
                        <a:cubicBezTo>
                          <a:pt x="29070" y="142096"/>
                          <a:pt x="29009" y="141236"/>
                          <a:pt x="31228" y="141236"/>
                        </a:cubicBezTo>
                        <a:cubicBezTo>
                          <a:pt x="33448" y="141236"/>
                          <a:pt x="33509" y="141973"/>
                          <a:pt x="33509" y="142465"/>
                        </a:cubicBezTo>
                        <a:cubicBezTo>
                          <a:pt x="33366" y="143269"/>
                          <a:pt x="32951" y="143999"/>
                          <a:pt x="32334" y="144535"/>
                        </a:cubicBezTo>
                        <a:lnTo>
                          <a:pt x="33817" y="146290"/>
                        </a:lnTo>
                        <a:close/>
                        <a:moveTo>
                          <a:pt x="33817" y="97807"/>
                        </a:moveTo>
                        <a:lnTo>
                          <a:pt x="28824" y="97807"/>
                        </a:lnTo>
                        <a:lnTo>
                          <a:pt x="28824" y="97500"/>
                        </a:lnTo>
                        <a:cubicBezTo>
                          <a:pt x="29281" y="96855"/>
                          <a:pt x="29786" y="96246"/>
                          <a:pt x="30333" y="95675"/>
                        </a:cubicBezTo>
                        <a:cubicBezTo>
                          <a:pt x="29966" y="95344"/>
                          <a:pt x="29625" y="94983"/>
                          <a:pt x="29316" y="94596"/>
                        </a:cubicBezTo>
                        <a:cubicBezTo>
                          <a:pt x="29152" y="94295"/>
                          <a:pt x="29067" y="93957"/>
                          <a:pt x="29070" y="93614"/>
                        </a:cubicBezTo>
                        <a:cubicBezTo>
                          <a:pt x="29070" y="93298"/>
                          <a:pt x="29009" y="92438"/>
                          <a:pt x="31228" y="92473"/>
                        </a:cubicBezTo>
                        <a:cubicBezTo>
                          <a:pt x="33448" y="92508"/>
                          <a:pt x="33509" y="93210"/>
                          <a:pt x="33509" y="93701"/>
                        </a:cubicBezTo>
                        <a:cubicBezTo>
                          <a:pt x="33363" y="94495"/>
                          <a:pt x="32948" y="95214"/>
                          <a:pt x="32334" y="95737"/>
                        </a:cubicBezTo>
                        <a:lnTo>
                          <a:pt x="33817" y="97492"/>
                        </a:lnTo>
                        <a:close/>
                        <a:moveTo>
                          <a:pt x="33817" y="64617"/>
                        </a:moveTo>
                        <a:lnTo>
                          <a:pt x="28824" y="64617"/>
                        </a:lnTo>
                        <a:lnTo>
                          <a:pt x="28824" y="64310"/>
                        </a:lnTo>
                        <a:cubicBezTo>
                          <a:pt x="29273" y="63658"/>
                          <a:pt x="29777" y="63048"/>
                          <a:pt x="30333" y="62485"/>
                        </a:cubicBezTo>
                        <a:cubicBezTo>
                          <a:pt x="29967" y="62143"/>
                          <a:pt x="29626" y="61774"/>
                          <a:pt x="29316" y="61380"/>
                        </a:cubicBezTo>
                        <a:cubicBezTo>
                          <a:pt x="29144" y="61068"/>
                          <a:pt x="29060" y="60717"/>
                          <a:pt x="29070" y="60362"/>
                        </a:cubicBezTo>
                        <a:cubicBezTo>
                          <a:pt x="29070" y="60055"/>
                          <a:pt x="29009" y="59221"/>
                          <a:pt x="31228" y="59221"/>
                        </a:cubicBezTo>
                        <a:cubicBezTo>
                          <a:pt x="33448" y="59221"/>
                          <a:pt x="33509" y="59958"/>
                          <a:pt x="33509" y="60450"/>
                        </a:cubicBezTo>
                        <a:cubicBezTo>
                          <a:pt x="33366" y="61254"/>
                          <a:pt x="32951" y="61984"/>
                          <a:pt x="32334" y="62520"/>
                        </a:cubicBezTo>
                        <a:lnTo>
                          <a:pt x="33817" y="64275"/>
                        </a:lnTo>
                        <a:close/>
                        <a:moveTo>
                          <a:pt x="35229" y="56844"/>
                        </a:moveTo>
                        <a:lnTo>
                          <a:pt x="20840" y="56844"/>
                        </a:lnTo>
                        <a:cubicBezTo>
                          <a:pt x="25929" y="55825"/>
                          <a:pt x="31095" y="55238"/>
                          <a:pt x="36282" y="55089"/>
                        </a:cubicBezTo>
                        <a:cubicBezTo>
                          <a:pt x="41533" y="55195"/>
                          <a:pt x="46764" y="55782"/>
                          <a:pt x="51908" y="56844"/>
                        </a:cubicBezTo>
                        <a:lnTo>
                          <a:pt x="35238" y="56844"/>
                        </a:lnTo>
                        <a:close/>
                        <a:moveTo>
                          <a:pt x="66814" y="124154"/>
                        </a:moveTo>
                        <a:cubicBezTo>
                          <a:pt x="65580" y="128169"/>
                          <a:pt x="63468" y="131859"/>
                          <a:pt x="60628" y="134955"/>
                        </a:cubicBezTo>
                        <a:lnTo>
                          <a:pt x="36282" y="134955"/>
                        </a:lnTo>
                        <a:lnTo>
                          <a:pt x="36282" y="119294"/>
                        </a:lnTo>
                        <a:lnTo>
                          <a:pt x="67568" y="119294"/>
                        </a:lnTo>
                        <a:cubicBezTo>
                          <a:pt x="67501" y="120939"/>
                          <a:pt x="67253" y="122572"/>
                          <a:pt x="66831" y="124163"/>
                        </a:cubicBezTo>
                        <a:close/>
                        <a:moveTo>
                          <a:pt x="67647" y="103879"/>
                        </a:moveTo>
                        <a:lnTo>
                          <a:pt x="36247" y="103879"/>
                        </a:lnTo>
                        <a:lnTo>
                          <a:pt x="36247" y="87981"/>
                        </a:lnTo>
                        <a:lnTo>
                          <a:pt x="67682" y="87981"/>
                        </a:lnTo>
                        <a:close/>
                        <a:moveTo>
                          <a:pt x="67647" y="58879"/>
                        </a:moveTo>
                        <a:lnTo>
                          <a:pt x="67647" y="74935"/>
                        </a:lnTo>
                        <a:lnTo>
                          <a:pt x="36247" y="74935"/>
                        </a:lnTo>
                        <a:lnTo>
                          <a:pt x="36247" y="589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</p:grpSp>
        </p:grpSp>
      </p:grpSp>
      <p:sp>
        <p:nvSpPr>
          <p:cNvPr id="542" name="Text Placeholder 2">
            <a:extLst>
              <a:ext uri="{FF2B5EF4-FFF2-40B4-BE49-F238E27FC236}">
                <a16:creationId xmlns:a16="http://schemas.microsoft.com/office/drawing/2014/main" id="{0F9093ED-6D49-371B-DB85-5961D8D77D95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888940" y="3184927"/>
            <a:ext cx="3968097" cy="394428"/>
          </a:xfrm>
        </p:spPr>
        <p:txBody>
          <a:bodyPr bIns="0" anchor="b">
            <a:normAutofit/>
          </a:bodyPr>
          <a:lstStyle>
            <a:lvl1pPr marL="0" indent="0" algn="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Presenters’ names</a:t>
            </a:r>
          </a:p>
        </p:txBody>
      </p:sp>
      <p:sp>
        <p:nvSpPr>
          <p:cNvPr id="543" name="Text Placeholder 2">
            <a:extLst>
              <a:ext uri="{FF2B5EF4-FFF2-40B4-BE49-F238E27FC236}">
                <a16:creationId xmlns:a16="http://schemas.microsoft.com/office/drawing/2014/main" id="{21E0C35B-5BA8-24C1-9468-71A8641D1986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7888940" y="3605057"/>
            <a:ext cx="3968097" cy="335489"/>
          </a:xfrm>
        </p:spPr>
        <p:txBody>
          <a:bodyPr>
            <a:normAutofit/>
          </a:bodyPr>
          <a:lstStyle>
            <a:lvl1pPr marL="0" indent="0" algn="r">
              <a:buNone/>
              <a:defRPr sz="18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Affiliation/Job titles</a:t>
            </a:r>
          </a:p>
        </p:txBody>
      </p:sp>
      <p:sp>
        <p:nvSpPr>
          <p:cNvPr id="544" name="Picture Placeholder 49">
            <a:extLst>
              <a:ext uri="{FF2B5EF4-FFF2-40B4-BE49-F238E27FC236}">
                <a16:creationId xmlns:a16="http://schemas.microsoft.com/office/drawing/2014/main" id="{951BB1CD-E7DD-7A95-A3AE-24E764A6088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685622" y="4158705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960A92-8DEA-86B5-DC30-96FBE9CF2991}"/>
              </a:ext>
            </a:extLst>
          </p:cNvPr>
          <p:cNvGrpSpPr/>
          <p:nvPr userDrawn="1"/>
        </p:nvGrpSpPr>
        <p:grpSpPr>
          <a:xfrm>
            <a:off x="1849007" y="6067684"/>
            <a:ext cx="2521768" cy="374173"/>
            <a:chOff x="9399762" y="6218053"/>
            <a:chExt cx="2521768" cy="374173"/>
          </a:xfrm>
        </p:grpSpPr>
        <p:pic>
          <p:nvPicPr>
            <p:cNvPr id="574" name="Graphic 573">
              <a:extLst>
                <a:ext uri="{FF2B5EF4-FFF2-40B4-BE49-F238E27FC236}">
                  <a16:creationId xmlns:a16="http://schemas.microsoft.com/office/drawing/2014/main" id="{071E9545-16FB-5246-AB18-EE056260834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333593" y="6224268"/>
              <a:ext cx="548538" cy="363117"/>
            </a:xfrm>
            <a:prstGeom prst="rect">
              <a:avLst/>
            </a:prstGeom>
          </p:spPr>
        </p:pic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BF240F35-AE92-7285-20D6-1C5364E0B7B2}"/>
                </a:ext>
              </a:extLst>
            </p:cNvPr>
            <p:cNvSpPr txBox="1"/>
            <p:nvPr userDrawn="1"/>
          </p:nvSpPr>
          <p:spPr>
            <a:xfrm>
              <a:off x="10882131" y="6218053"/>
              <a:ext cx="1039399" cy="369332"/>
            </a:xfrm>
            <a:prstGeom prst="rect">
              <a:avLst/>
            </a:prstGeom>
            <a:noFill/>
          </p:spPr>
          <p:txBody>
            <a:bodyPr wrap="square" lIns="72000" tIns="0" bIns="0" rtlCol="0">
              <a:spAutoFit/>
            </a:bodyPr>
            <a:lstStyle/>
            <a:p>
              <a:pPr>
                <a:lnSpc>
                  <a:spcPct val="100000"/>
                </a:lnSpc>
              </a:pPr>
              <a:r>
                <a:rPr lang="en-GB" sz="800" b="1" dirty="0" err="1">
                  <a:solidFill>
                    <a:srgbClr val="01299C"/>
                  </a:solidFill>
                </a:rPr>
                <a:t>Financiado</a:t>
              </a:r>
              <a:r>
                <a:rPr lang="en-GB" sz="800" b="1" baseline="0" dirty="0">
                  <a:solidFill>
                    <a:srgbClr val="01299C"/>
                  </a:solidFill>
                </a:rPr>
                <a:t> </a:t>
              </a:r>
              <a:r>
                <a:rPr lang="en-GB" sz="800" b="1" baseline="0" dirty="0" err="1">
                  <a:solidFill>
                    <a:srgbClr val="01299C"/>
                  </a:solidFill>
                </a:rPr>
                <a:t>por</a:t>
              </a:r>
              <a:r>
                <a:rPr lang="en-GB" sz="800" b="1" baseline="0" dirty="0">
                  <a:solidFill>
                    <a:srgbClr val="01299C"/>
                  </a:solidFill>
                </a:rPr>
                <a:t> </a:t>
              </a:r>
            </a:p>
            <a:p>
              <a:pPr>
                <a:lnSpc>
                  <a:spcPct val="100000"/>
                </a:lnSpc>
              </a:pPr>
              <a:r>
                <a:rPr lang="en-GB" sz="800" b="1" baseline="0" dirty="0">
                  <a:solidFill>
                    <a:srgbClr val="01299C"/>
                  </a:solidFill>
                </a:rPr>
                <a:t>la Unión </a:t>
              </a:r>
              <a:r>
                <a:rPr lang="en-GB" sz="800" b="1" baseline="0" dirty="0" err="1">
                  <a:solidFill>
                    <a:srgbClr val="01299C"/>
                  </a:solidFill>
                </a:rPr>
                <a:t>Europea</a:t>
              </a:r>
              <a:endParaRPr lang="en-GB" sz="800" b="1" baseline="0" dirty="0">
                <a:solidFill>
                  <a:srgbClr val="01299C"/>
                </a:solidFill>
              </a:endParaRPr>
            </a:p>
            <a:p>
              <a:pPr>
                <a:lnSpc>
                  <a:spcPct val="100000"/>
                </a:lnSpc>
              </a:pPr>
              <a:r>
                <a:rPr lang="en-GB" sz="800" b="0" i="0" baseline="0" dirty="0">
                  <a:solidFill>
                    <a:schemeClr val="bg2">
                      <a:lumMod val="50000"/>
                    </a:schemeClr>
                  </a:solidFill>
                </a:rPr>
                <a:t>Next </a:t>
              </a:r>
              <a:r>
                <a:rPr lang="en-GB" sz="800" b="0" i="0" baseline="0" dirty="0" err="1">
                  <a:solidFill>
                    <a:schemeClr val="bg2">
                      <a:lumMod val="50000"/>
                    </a:schemeClr>
                  </a:solidFill>
                </a:rPr>
                <a:t>GenerationEU</a:t>
              </a:r>
              <a:endParaRPr lang="en-GB" sz="800" b="0" i="0" noProof="0" dirty="0">
                <a:solidFill>
                  <a:schemeClr val="bg2">
                    <a:lumMod val="50000"/>
                  </a:schemeClr>
                </a:solidFill>
                <a:latin typeface="Accura"/>
              </a:endParaRPr>
            </a:p>
          </p:txBody>
        </p:sp>
        <p:grpSp>
          <p:nvGrpSpPr>
            <p:cNvPr id="576" name="Graphic 11">
              <a:extLst>
                <a:ext uri="{FF2B5EF4-FFF2-40B4-BE49-F238E27FC236}">
                  <a16:creationId xmlns:a16="http://schemas.microsoft.com/office/drawing/2014/main" id="{727A5675-D6C2-9F2B-CB2C-C1DD714A007F}"/>
                </a:ext>
              </a:extLst>
            </p:cNvPr>
            <p:cNvGrpSpPr/>
            <p:nvPr userDrawn="1"/>
          </p:nvGrpSpPr>
          <p:grpSpPr>
            <a:xfrm>
              <a:off x="9399762" y="6222894"/>
              <a:ext cx="789788" cy="369332"/>
              <a:chOff x="2969178" y="1964451"/>
              <a:chExt cx="6244973" cy="2920363"/>
            </a:xfrm>
          </p:grpSpPr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11C9A849-AD67-313E-A21C-B6DFC1080DBA}"/>
                  </a:ext>
                </a:extLst>
              </p:cNvPr>
              <p:cNvSpPr/>
              <p:nvPr/>
            </p:nvSpPr>
            <p:spPr>
              <a:xfrm>
                <a:off x="2969178" y="3038520"/>
                <a:ext cx="1361472" cy="1846294"/>
              </a:xfrm>
              <a:custGeom>
                <a:avLst/>
                <a:gdLst>
                  <a:gd name="connsiteX0" fmla="*/ 1361473 w 1361472"/>
                  <a:gd name="connsiteY0" fmla="*/ 463821 h 1846294"/>
                  <a:gd name="connsiteX1" fmla="*/ 1128336 w 1361472"/>
                  <a:gd name="connsiteY1" fmla="*/ 267995 h 1846294"/>
                  <a:gd name="connsiteX2" fmla="*/ 955820 w 1361472"/>
                  <a:gd name="connsiteY2" fmla="*/ 46514 h 1846294"/>
                  <a:gd name="connsiteX3" fmla="*/ 892890 w 1361472"/>
                  <a:gd name="connsiteY3" fmla="*/ 34858 h 1846294"/>
                  <a:gd name="connsiteX4" fmla="*/ 1086407 w 1361472"/>
                  <a:gd name="connsiteY4" fmla="*/ 300615 h 1846294"/>
                  <a:gd name="connsiteX5" fmla="*/ 1291543 w 1361472"/>
                  <a:gd name="connsiteY5" fmla="*/ 480131 h 1846294"/>
                  <a:gd name="connsiteX6" fmla="*/ 1242613 w 1361472"/>
                  <a:gd name="connsiteY6" fmla="*/ 547752 h 1846294"/>
                  <a:gd name="connsiteX7" fmla="*/ 1123717 w 1361472"/>
                  <a:gd name="connsiteY7" fmla="*/ 442821 h 1846294"/>
                  <a:gd name="connsiteX8" fmla="*/ 1028131 w 1361472"/>
                  <a:gd name="connsiteY8" fmla="*/ 342616 h 1846294"/>
                  <a:gd name="connsiteX9" fmla="*/ 976856 w 1361472"/>
                  <a:gd name="connsiteY9" fmla="*/ 354271 h 1846294"/>
                  <a:gd name="connsiteX10" fmla="*/ 1114407 w 1361472"/>
                  <a:gd name="connsiteY10" fmla="*/ 503477 h 1846294"/>
                  <a:gd name="connsiteX11" fmla="*/ 1242613 w 1361472"/>
                  <a:gd name="connsiteY11" fmla="*/ 622372 h 1846294"/>
                  <a:gd name="connsiteX12" fmla="*/ 1223958 w 1361472"/>
                  <a:gd name="connsiteY12" fmla="*/ 648028 h 1846294"/>
                  <a:gd name="connsiteX13" fmla="*/ 1102717 w 1361472"/>
                  <a:gd name="connsiteY13" fmla="*/ 547823 h 1846294"/>
                  <a:gd name="connsiteX14" fmla="*/ 1049096 w 1361472"/>
                  <a:gd name="connsiteY14" fmla="*/ 552478 h 1846294"/>
                  <a:gd name="connsiteX15" fmla="*/ 1130682 w 1361472"/>
                  <a:gd name="connsiteY15" fmla="*/ 636373 h 1846294"/>
                  <a:gd name="connsiteX16" fmla="*/ 1051406 w 1361472"/>
                  <a:gd name="connsiteY16" fmla="*/ 717994 h 1846294"/>
                  <a:gd name="connsiteX17" fmla="*/ 990786 w 1361472"/>
                  <a:gd name="connsiteY17" fmla="*/ 792614 h 1846294"/>
                  <a:gd name="connsiteX18" fmla="*/ 955820 w 1361472"/>
                  <a:gd name="connsiteY18" fmla="*/ 750613 h 1846294"/>
                  <a:gd name="connsiteX19" fmla="*/ 1011786 w 1361472"/>
                  <a:gd name="connsiteY19" fmla="*/ 683028 h 1846294"/>
                  <a:gd name="connsiteX20" fmla="*/ 1067752 w 1361472"/>
                  <a:gd name="connsiteY20" fmla="*/ 636408 h 1846294"/>
                  <a:gd name="connsiteX21" fmla="*/ 811305 w 1361472"/>
                  <a:gd name="connsiteY21" fmla="*/ 338032 h 1846294"/>
                  <a:gd name="connsiteX22" fmla="*/ 680754 w 1361472"/>
                  <a:gd name="connsiteY22" fmla="*/ 2345 h 1846294"/>
                  <a:gd name="connsiteX23" fmla="*/ 634134 w 1361472"/>
                  <a:gd name="connsiteY23" fmla="*/ 0 h 1846294"/>
                  <a:gd name="connsiteX24" fmla="*/ 659789 w 1361472"/>
                  <a:gd name="connsiteY24" fmla="*/ 284412 h 1846294"/>
                  <a:gd name="connsiteX25" fmla="*/ 748375 w 1361472"/>
                  <a:gd name="connsiteY25" fmla="*/ 550168 h 1846294"/>
                  <a:gd name="connsiteX26" fmla="*/ 720374 w 1361472"/>
                  <a:gd name="connsiteY26" fmla="*/ 555533 h 1846294"/>
                  <a:gd name="connsiteX27" fmla="*/ 648099 w 1361472"/>
                  <a:gd name="connsiteY27" fmla="*/ 407962 h 1846294"/>
                  <a:gd name="connsiteX28" fmla="*/ 587478 w 1361472"/>
                  <a:gd name="connsiteY28" fmla="*/ 144516 h 1846294"/>
                  <a:gd name="connsiteX29" fmla="*/ 550168 w 1361472"/>
                  <a:gd name="connsiteY29" fmla="*/ 114205 h 1846294"/>
                  <a:gd name="connsiteX30" fmla="*/ 478568 w 1361472"/>
                  <a:gd name="connsiteY30" fmla="*/ 161501 h 1846294"/>
                  <a:gd name="connsiteX31" fmla="*/ 356687 w 1361472"/>
                  <a:gd name="connsiteY31" fmla="*/ 158480 h 1846294"/>
                  <a:gd name="connsiteX32" fmla="*/ 356687 w 1361472"/>
                  <a:gd name="connsiteY32" fmla="*/ 34930 h 1846294"/>
                  <a:gd name="connsiteX33" fmla="*/ 326377 w 1361472"/>
                  <a:gd name="connsiteY33" fmla="*/ 39584 h 1846294"/>
                  <a:gd name="connsiteX34" fmla="*/ 298412 w 1361472"/>
                  <a:gd name="connsiteY34" fmla="*/ 69895 h 1846294"/>
                  <a:gd name="connsiteX35" fmla="*/ 300722 w 1361472"/>
                  <a:gd name="connsiteY35" fmla="*/ 214446 h 1846294"/>
                  <a:gd name="connsiteX36" fmla="*/ 403734 w 1361472"/>
                  <a:gd name="connsiteY36" fmla="*/ 214446 h 1846294"/>
                  <a:gd name="connsiteX37" fmla="*/ 223791 w 1361472"/>
                  <a:gd name="connsiteY37" fmla="*/ 293686 h 1846294"/>
                  <a:gd name="connsiteX38" fmla="*/ 307722 w 1361472"/>
                  <a:gd name="connsiteY38" fmla="*/ 529132 h 1846294"/>
                  <a:gd name="connsiteX39" fmla="*/ 291412 w 1361472"/>
                  <a:gd name="connsiteY39" fmla="*/ 806579 h 1846294"/>
                  <a:gd name="connsiteX40" fmla="*/ 356687 w 1361472"/>
                  <a:gd name="connsiteY40" fmla="*/ 846199 h 1846294"/>
                  <a:gd name="connsiteX41" fmla="*/ 512893 w 1361472"/>
                  <a:gd name="connsiteY41" fmla="*/ 729648 h 1846294"/>
                  <a:gd name="connsiteX42" fmla="*/ 727374 w 1361472"/>
                  <a:gd name="connsiteY42" fmla="*/ 620063 h 1846294"/>
                  <a:gd name="connsiteX43" fmla="*/ 736009 w 1361472"/>
                  <a:gd name="connsiteY43" fmla="*/ 610078 h 1846294"/>
                  <a:gd name="connsiteX44" fmla="*/ 776340 w 1361472"/>
                  <a:gd name="connsiteY44" fmla="*/ 603753 h 1846294"/>
                  <a:gd name="connsiteX45" fmla="*/ 876580 w 1361472"/>
                  <a:gd name="connsiteY45" fmla="*/ 734304 h 1846294"/>
                  <a:gd name="connsiteX46" fmla="*/ 995476 w 1361472"/>
                  <a:gd name="connsiteY46" fmla="*/ 836889 h 1846294"/>
                  <a:gd name="connsiteX47" fmla="*/ 1044406 w 1361472"/>
                  <a:gd name="connsiteY47" fmla="*/ 801924 h 1846294"/>
                  <a:gd name="connsiteX48" fmla="*/ 1074716 w 1361472"/>
                  <a:gd name="connsiteY48" fmla="*/ 769304 h 1846294"/>
                  <a:gd name="connsiteX49" fmla="*/ 1165647 w 1361472"/>
                  <a:gd name="connsiteY49" fmla="*/ 839234 h 1846294"/>
                  <a:gd name="connsiteX50" fmla="*/ 1256578 w 1361472"/>
                  <a:gd name="connsiteY50" fmla="*/ 713374 h 1846294"/>
                  <a:gd name="connsiteX51" fmla="*/ 1296198 w 1361472"/>
                  <a:gd name="connsiteY51" fmla="*/ 571133 h 1846294"/>
                  <a:gd name="connsiteX52" fmla="*/ 1335818 w 1361472"/>
                  <a:gd name="connsiteY52" fmla="*/ 517512 h 1846294"/>
                  <a:gd name="connsiteX53" fmla="*/ 1361473 w 1361472"/>
                  <a:gd name="connsiteY53" fmla="*/ 463821 h 1846294"/>
                  <a:gd name="connsiteX54" fmla="*/ 510548 w 1361472"/>
                  <a:gd name="connsiteY54" fmla="*/ 657338 h 1846294"/>
                  <a:gd name="connsiteX55" fmla="*/ 361378 w 1361472"/>
                  <a:gd name="connsiteY55" fmla="*/ 773888 h 1846294"/>
                  <a:gd name="connsiteX56" fmla="*/ 366032 w 1361472"/>
                  <a:gd name="connsiteY56" fmla="*/ 505786 h 1846294"/>
                  <a:gd name="connsiteX57" fmla="*/ 300757 w 1361472"/>
                  <a:gd name="connsiteY57" fmla="*/ 326306 h 1846294"/>
                  <a:gd name="connsiteX58" fmla="*/ 438308 w 1361472"/>
                  <a:gd name="connsiteY58" fmla="*/ 263375 h 1846294"/>
                  <a:gd name="connsiteX59" fmla="*/ 545549 w 1361472"/>
                  <a:gd name="connsiteY59" fmla="*/ 188755 h 1846294"/>
                  <a:gd name="connsiteX60" fmla="*/ 585204 w 1361472"/>
                  <a:gd name="connsiteY60" fmla="*/ 379926 h 1846294"/>
                  <a:gd name="connsiteX61" fmla="*/ 662135 w 1361472"/>
                  <a:gd name="connsiteY61" fmla="*/ 578062 h 1846294"/>
                  <a:gd name="connsiteX62" fmla="*/ 510548 w 1361472"/>
                  <a:gd name="connsiteY62" fmla="*/ 657338 h 1846294"/>
                  <a:gd name="connsiteX63" fmla="*/ 769304 w 1361472"/>
                  <a:gd name="connsiteY63" fmla="*/ 480131 h 1846294"/>
                  <a:gd name="connsiteX64" fmla="*/ 706374 w 1361472"/>
                  <a:gd name="connsiteY64" fmla="*/ 233030 h 1846294"/>
                  <a:gd name="connsiteX65" fmla="*/ 857890 w 1361472"/>
                  <a:gd name="connsiteY65" fmla="*/ 512787 h 1846294"/>
                  <a:gd name="connsiteX66" fmla="*/ 993095 w 1361472"/>
                  <a:gd name="connsiteY66" fmla="*/ 640992 h 1846294"/>
                  <a:gd name="connsiteX67" fmla="*/ 930165 w 1361472"/>
                  <a:gd name="connsiteY67" fmla="*/ 713267 h 1846294"/>
                  <a:gd name="connsiteX68" fmla="*/ 769304 w 1361472"/>
                  <a:gd name="connsiteY68" fmla="*/ 480131 h 1846294"/>
                  <a:gd name="connsiteX69" fmla="*/ 1184302 w 1361472"/>
                  <a:gd name="connsiteY69" fmla="*/ 752923 h 1846294"/>
                  <a:gd name="connsiteX70" fmla="*/ 1160992 w 1361472"/>
                  <a:gd name="connsiteY70" fmla="*/ 783233 h 1846294"/>
                  <a:gd name="connsiteX71" fmla="*/ 1102681 w 1361472"/>
                  <a:gd name="connsiteY71" fmla="*/ 727303 h 1846294"/>
                  <a:gd name="connsiteX72" fmla="*/ 1163302 w 1361472"/>
                  <a:gd name="connsiteY72" fmla="*/ 678338 h 1846294"/>
                  <a:gd name="connsiteX73" fmla="*/ 1200576 w 1361472"/>
                  <a:gd name="connsiteY73" fmla="*/ 701648 h 1846294"/>
                  <a:gd name="connsiteX74" fmla="*/ 1184302 w 1361472"/>
                  <a:gd name="connsiteY74" fmla="*/ 752923 h 1846294"/>
                  <a:gd name="connsiteX75" fmla="*/ 0 w 1361472"/>
                  <a:gd name="connsiteY75" fmla="*/ 1240161 h 1846294"/>
                  <a:gd name="connsiteX76" fmla="*/ 641099 w 1361472"/>
                  <a:gd name="connsiteY76" fmla="*/ 1797329 h 1846294"/>
                  <a:gd name="connsiteX77" fmla="*/ 100205 w 1361472"/>
                  <a:gd name="connsiteY77" fmla="*/ 1149266 h 1846294"/>
                  <a:gd name="connsiteX78" fmla="*/ 0 w 1361472"/>
                  <a:gd name="connsiteY78" fmla="*/ 1240161 h 1846294"/>
                  <a:gd name="connsiteX79" fmla="*/ 207481 w 1361472"/>
                  <a:gd name="connsiteY79" fmla="*/ 1069955 h 1846294"/>
                  <a:gd name="connsiteX80" fmla="*/ 864890 w 1361472"/>
                  <a:gd name="connsiteY80" fmla="*/ 1843949 h 1846294"/>
                  <a:gd name="connsiteX81" fmla="*/ 1032751 w 1361472"/>
                  <a:gd name="connsiteY81" fmla="*/ 1846294 h 1846294"/>
                  <a:gd name="connsiteX82" fmla="*/ 298412 w 1361472"/>
                  <a:gd name="connsiteY82" fmla="*/ 986060 h 1846294"/>
                  <a:gd name="connsiteX83" fmla="*/ 207481 w 1361472"/>
                  <a:gd name="connsiteY83" fmla="*/ 1069955 h 1846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1361472" h="1846294">
                    <a:moveTo>
                      <a:pt x="1361473" y="463821"/>
                    </a:moveTo>
                    <a:cubicBezTo>
                      <a:pt x="1361473" y="463821"/>
                      <a:pt x="1230922" y="389200"/>
                      <a:pt x="1128336" y="267995"/>
                    </a:cubicBezTo>
                    <a:cubicBezTo>
                      <a:pt x="1025786" y="146754"/>
                      <a:pt x="955820" y="46514"/>
                      <a:pt x="955820" y="46514"/>
                    </a:cubicBezTo>
                    <a:lnTo>
                      <a:pt x="892890" y="34858"/>
                    </a:lnTo>
                    <a:cubicBezTo>
                      <a:pt x="892890" y="34858"/>
                      <a:pt x="986166" y="195719"/>
                      <a:pt x="1086407" y="300615"/>
                    </a:cubicBezTo>
                    <a:cubicBezTo>
                      <a:pt x="1186647" y="405510"/>
                      <a:pt x="1291543" y="480131"/>
                      <a:pt x="1291543" y="480131"/>
                    </a:cubicBezTo>
                    <a:lnTo>
                      <a:pt x="1242613" y="547752"/>
                    </a:lnTo>
                    <a:cubicBezTo>
                      <a:pt x="1242613" y="547752"/>
                      <a:pt x="1170337" y="491786"/>
                      <a:pt x="1123717" y="442821"/>
                    </a:cubicBezTo>
                    <a:cubicBezTo>
                      <a:pt x="1077097" y="393891"/>
                      <a:pt x="1028131" y="342616"/>
                      <a:pt x="1028131" y="342616"/>
                    </a:cubicBezTo>
                    <a:lnTo>
                      <a:pt x="976856" y="354271"/>
                    </a:lnTo>
                    <a:cubicBezTo>
                      <a:pt x="976856" y="354271"/>
                      <a:pt x="1039787" y="431201"/>
                      <a:pt x="1114407" y="503477"/>
                    </a:cubicBezTo>
                    <a:cubicBezTo>
                      <a:pt x="1188993" y="575752"/>
                      <a:pt x="1242613" y="622372"/>
                      <a:pt x="1242613" y="622372"/>
                    </a:cubicBezTo>
                    <a:lnTo>
                      <a:pt x="1223958" y="648028"/>
                    </a:lnTo>
                    <a:cubicBezTo>
                      <a:pt x="1223958" y="648028"/>
                      <a:pt x="1118458" y="579270"/>
                      <a:pt x="1102717" y="547823"/>
                    </a:cubicBezTo>
                    <a:cubicBezTo>
                      <a:pt x="1098062" y="538477"/>
                      <a:pt x="1049096" y="552478"/>
                      <a:pt x="1049096" y="552478"/>
                    </a:cubicBezTo>
                    <a:lnTo>
                      <a:pt x="1130682" y="636373"/>
                    </a:lnTo>
                    <a:cubicBezTo>
                      <a:pt x="1130682" y="636373"/>
                      <a:pt x="1081716" y="685374"/>
                      <a:pt x="1051406" y="717994"/>
                    </a:cubicBezTo>
                    <a:cubicBezTo>
                      <a:pt x="1021096" y="750613"/>
                      <a:pt x="990786" y="792614"/>
                      <a:pt x="990786" y="792614"/>
                    </a:cubicBezTo>
                    <a:lnTo>
                      <a:pt x="955820" y="750613"/>
                    </a:lnTo>
                    <a:cubicBezTo>
                      <a:pt x="955820" y="750613"/>
                      <a:pt x="974476" y="717994"/>
                      <a:pt x="1011786" y="683028"/>
                    </a:cubicBezTo>
                    <a:cubicBezTo>
                      <a:pt x="1049096" y="648063"/>
                      <a:pt x="1067752" y="636408"/>
                      <a:pt x="1067752" y="636408"/>
                    </a:cubicBezTo>
                    <a:cubicBezTo>
                      <a:pt x="1067752" y="636408"/>
                      <a:pt x="927856" y="578133"/>
                      <a:pt x="811305" y="338032"/>
                    </a:cubicBezTo>
                    <a:cubicBezTo>
                      <a:pt x="702039" y="112784"/>
                      <a:pt x="680754" y="2345"/>
                      <a:pt x="680754" y="2345"/>
                    </a:cubicBezTo>
                    <a:lnTo>
                      <a:pt x="634134" y="0"/>
                    </a:lnTo>
                    <a:cubicBezTo>
                      <a:pt x="634134" y="0"/>
                      <a:pt x="638825" y="123586"/>
                      <a:pt x="659789" y="284412"/>
                    </a:cubicBezTo>
                    <a:cubicBezTo>
                      <a:pt x="680754" y="445272"/>
                      <a:pt x="748375" y="550168"/>
                      <a:pt x="748375" y="550168"/>
                    </a:cubicBezTo>
                    <a:lnTo>
                      <a:pt x="720374" y="555533"/>
                    </a:lnTo>
                    <a:cubicBezTo>
                      <a:pt x="699267" y="507421"/>
                      <a:pt x="662881" y="444171"/>
                      <a:pt x="648099" y="407962"/>
                    </a:cubicBezTo>
                    <a:cubicBezTo>
                      <a:pt x="622443" y="345032"/>
                      <a:pt x="592169" y="184136"/>
                      <a:pt x="587478" y="144516"/>
                    </a:cubicBezTo>
                    <a:cubicBezTo>
                      <a:pt x="582788" y="104895"/>
                      <a:pt x="550168" y="114205"/>
                      <a:pt x="550168" y="114205"/>
                    </a:cubicBezTo>
                    <a:cubicBezTo>
                      <a:pt x="550168" y="114205"/>
                      <a:pt x="521777" y="131510"/>
                      <a:pt x="478568" y="161501"/>
                    </a:cubicBezTo>
                    <a:lnTo>
                      <a:pt x="356687" y="158480"/>
                    </a:lnTo>
                    <a:lnTo>
                      <a:pt x="356687" y="34930"/>
                    </a:lnTo>
                    <a:cubicBezTo>
                      <a:pt x="356687" y="34930"/>
                      <a:pt x="342687" y="32620"/>
                      <a:pt x="326377" y="39584"/>
                    </a:cubicBezTo>
                    <a:cubicBezTo>
                      <a:pt x="310067" y="46549"/>
                      <a:pt x="298412" y="69895"/>
                      <a:pt x="298412" y="69895"/>
                    </a:cubicBezTo>
                    <a:lnTo>
                      <a:pt x="300722" y="214446"/>
                    </a:lnTo>
                    <a:lnTo>
                      <a:pt x="403734" y="214446"/>
                    </a:lnTo>
                    <a:cubicBezTo>
                      <a:pt x="330143" y="260817"/>
                      <a:pt x="223791" y="293686"/>
                      <a:pt x="223791" y="293686"/>
                    </a:cubicBezTo>
                    <a:cubicBezTo>
                      <a:pt x="223791" y="293686"/>
                      <a:pt x="291376" y="393962"/>
                      <a:pt x="307722" y="529132"/>
                    </a:cubicBezTo>
                    <a:cubicBezTo>
                      <a:pt x="324067" y="664302"/>
                      <a:pt x="305412" y="766923"/>
                      <a:pt x="291412" y="806579"/>
                    </a:cubicBezTo>
                    <a:cubicBezTo>
                      <a:pt x="277447" y="846199"/>
                      <a:pt x="317067" y="857854"/>
                      <a:pt x="356687" y="846199"/>
                    </a:cubicBezTo>
                    <a:cubicBezTo>
                      <a:pt x="396307" y="834544"/>
                      <a:pt x="482547" y="764614"/>
                      <a:pt x="512893" y="729648"/>
                    </a:cubicBezTo>
                    <a:cubicBezTo>
                      <a:pt x="543239" y="694683"/>
                      <a:pt x="690064" y="624753"/>
                      <a:pt x="727374" y="620063"/>
                    </a:cubicBezTo>
                    <a:cubicBezTo>
                      <a:pt x="732705" y="619388"/>
                      <a:pt x="735370" y="615799"/>
                      <a:pt x="736009" y="610078"/>
                    </a:cubicBezTo>
                    <a:lnTo>
                      <a:pt x="776340" y="603753"/>
                    </a:lnTo>
                    <a:cubicBezTo>
                      <a:pt x="776340" y="603753"/>
                      <a:pt x="834651" y="687648"/>
                      <a:pt x="876580" y="734304"/>
                    </a:cubicBezTo>
                    <a:cubicBezTo>
                      <a:pt x="918510" y="780959"/>
                      <a:pt x="995476" y="836889"/>
                      <a:pt x="995476" y="836889"/>
                    </a:cubicBezTo>
                    <a:cubicBezTo>
                      <a:pt x="995476" y="836889"/>
                      <a:pt x="1028096" y="818270"/>
                      <a:pt x="1044406" y="801924"/>
                    </a:cubicBezTo>
                    <a:cubicBezTo>
                      <a:pt x="1060716" y="785614"/>
                      <a:pt x="1074716" y="769304"/>
                      <a:pt x="1074716" y="769304"/>
                    </a:cubicBezTo>
                    <a:lnTo>
                      <a:pt x="1165647" y="839234"/>
                    </a:lnTo>
                    <a:cubicBezTo>
                      <a:pt x="1165647" y="839234"/>
                      <a:pt x="1212267" y="792614"/>
                      <a:pt x="1256578" y="713374"/>
                    </a:cubicBezTo>
                    <a:cubicBezTo>
                      <a:pt x="1300852" y="634099"/>
                      <a:pt x="1296198" y="571133"/>
                      <a:pt x="1296198" y="571133"/>
                    </a:cubicBezTo>
                    <a:cubicBezTo>
                      <a:pt x="1296198" y="571133"/>
                      <a:pt x="1314853" y="545477"/>
                      <a:pt x="1335818" y="517512"/>
                    </a:cubicBezTo>
                    <a:cubicBezTo>
                      <a:pt x="1356818" y="489476"/>
                      <a:pt x="1361473" y="463821"/>
                      <a:pt x="1361473" y="463821"/>
                    </a:cubicBezTo>
                    <a:close/>
                    <a:moveTo>
                      <a:pt x="510548" y="657338"/>
                    </a:moveTo>
                    <a:cubicBezTo>
                      <a:pt x="459273" y="694648"/>
                      <a:pt x="396343" y="773888"/>
                      <a:pt x="361378" y="773888"/>
                    </a:cubicBezTo>
                    <a:cubicBezTo>
                      <a:pt x="356723" y="773888"/>
                      <a:pt x="387033" y="613027"/>
                      <a:pt x="366032" y="505786"/>
                    </a:cubicBezTo>
                    <a:cubicBezTo>
                      <a:pt x="345068" y="398546"/>
                      <a:pt x="300757" y="326306"/>
                      <a:pt x="300757" y="326306"/>
                    </a:cubicBezTo>
                    <a:cubicBezTo>
                      <a:pt x="300757" y="326306"/>
                      <a:pt x="387033" y="288995"/>
                      <a:pt x="438308" y="263375"/>
                    </a:cubicBezTo>
                    <a:cubicBezTo>
                      <a:pt x="489583" y="237720"/>
                      <a:pt x="545549" y="188755"/>
                      <a:pt x="545549" y="188755"/>
                    </a:cubicBezTo>
                    <a:cubicBezTo>
                      <a:pt x="545549" y="188755"/>
                      <a:pt x="564204" y="309996"/>
                      <a:pt x="585204" y="379926"/>
                    </a:cubicBezTo>
                    <a:cubicBezTo>
                      <a:pt x="606169" y="449856"/>
                      <a:pt x="662135" y="578062"/>
                      <a:pt x="662135" y="578062"/>
                    </a:cubicBezTo>
                    <a:cubicBezTo>
                      <a:pt x="662135" y="578062"/>
                      <a:pt x="561823" y="620027"/>
                      <a:pt x="510548" y="657338"/>
                    </a:cubicBezTo>
                    <a:close/>
                    <a:moveTo>
                      <a:pt x="769304" y="480131"/>
                    </a:moveTo>
                    <a:cubicBezTo>
                      <a:pt x="713339" y="347270"/>
                      <a:pt x="706374" y="233030"/>
                      <a:pt x="706374" y="233030"/>
                    </a:cubicBezTo>
                    <a:cubicBezTo>
                      <a:pt x="706374" y="233030"/>
                      <a:pt x="766995" y="393891"/>
                      <a:pt x="857890" y="512787"/>
                    </a:cubicBezTo>
                    <a:cubicBezTo>
                      <a:pt x="948820" y="631682"/>
                      <a:pt x="993095" y="640992"/>
                      <a:pt x="993095" y="640992"/>
                    </a:cubicBezTo>
                    <a:lnTo>
                      <a:pt x="930165" y="713267"/>
                    </a:lnTo>
                    <a:cubicBezTo>
                      <a:pt x="930165" y="713303"/>
                      <a:pt x="825270" y="613027"/>
                      <a:pt x="769304" y="480131"/>
                    </a:cubicBezTo>
                    <a:close/>
                    <a:moveTo>
                      <a:pt x="1184302" y="752923"/>
                    </a:moveTo>
                    <a:cubicBezTo>
                      <a:pt x="1170302" y="771543"/>
                      <a:pt x="1160992" y="783233"/>
                      <a:pt x="1160992" y="783233"/>
                    </a:cubicBezTo>
                    <a:lnTo>
                      <a:pt x="1102681" y="727303"/>
                    </a:lnTo>
                    <a:lnTo>
                      <a:pt x="1163302" y="678338"/>
                    </a:lnTo>
                    <a:lnTo>
                      <a:pt x="1200576" y="701648"/>
                    </a:lnTo>
                    <a:cubicBezTo>
                      <a:pt x="1200612" y="701648"/>
                      <a:pt x="1198267" y="734268"/>
                      <a:pt x="1184302" y="752923"/>
                    </a:cubicBezTo>
                    <a:close/>
                    <a:moveTo>
                      <a:pt x="0" y="1240161"/>
                    </a:moveTo>
                    <a:cubicBezTo>
                      <a:pt x="407962" y="1748399"/>
                      <a:pt x="641099" y="1797329"/>
                      <a:pt x="641099" y="1797329"/>
                    </a:cubicBezTo>
                    <a:lnTo>
                      <a:pt x="100205" y="1149266"/>
                    </a:lnTo>
                    <a:lnTo>
                      <a:pt x="0" y="1240161"/>
                    </a:lnTo>
                    <a:close/>
                    <a:moveTo>
                      <a:pt x="207481" y="1069955"/>
                    </a:moveTo>
                    <a:lnTo>
                      <a:pt x="864890" y="1843949"/>
                    </a:lnTo>
                    <a:lnTo>
                      <a:pt x="1032751" y="1846294"/>
                    </a:lnTo>
                    <a:lnTo>
                      <a:pt x="298412" y="986060"/>
                    </a:lnTo>
                    <a:lnTo>
                      <a:pt x="207481" y="1069955"/>
                    </a:ln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AA055F3E-EAD0-DC27-88D5-945A10378229}"/>
                  </a:ext>
                </a:extLst>
              </p:cNvPr>
              <p:cNvSpPr/>
              <p:nvPr/>
            </p:nvSpPr>
            <p:spPr>
              <a:xfrm>
                <a:off x="3244280" y="2956828"/>
                <a:ext cx="890544" cy="1830095"/>
              </a:xfrm>
              <a:custGeom>
                <a:avLst/>
                <a:gdLst>
                  <a:gd name="connsiteX0" fmla="*/ 123551 w 890544"/>
                  <a:gd name="connsiteY0" fmla="*/ 969821 h 1830095"/>
                  <a:gd name="connsiteX1" fmla="*/ 860235 w 890544"/>
                  <a:gd name="connsiteY1" fmla="*/ 1830091 h 1830095"/>
                  <a:gd name="connsiteX2" fmla="*/ 890545 w 890544"/>
                  <a:gd name="connsiteY2" fmla="*/ 1671540 h 1830095"/>
                  <a:gd name="connsiteX3" fmla="*/ 221446 w 890544"/>
                  <a:gd name="connsiteY3" fmla="*/ 890545 h 1830095"/>
                  <a:gd name="connsiteX4" fmla="*/ 123551 w 890544"/>
                  <a:gd name="connsiteY4" fmla="*/ 969821 h 1830095"/>
                  <a:gd name="connsiteX5" fmla="*/ 743649 w 890544"/>
                  <a:gd name="connsiteY5" fmla="*/ 1100372 h 1830095"/>
                  <a:gd name="connsiteX6" fmla="*/ 421927 w 890544"/>
                  <a:gd name="connsiteY6" fmla="*/ 713374 h 1830095"/>
                  <a:gd name="connsiteX7" fmla="*/ 328687 w 890544"/>
                  <a:gd name="connsiteY7" fmla="*/ 801960 h 1830095"/>
                  <a:gd name="connsiteX8" fmla="*/ 862545 w 890544"/>
                  <a:gd name="connsiteY8" fmla="*/ 1419748 h 1830095"/>
                  <a:gd name="connsiteX9" fmla="*/ 743649 w 890544"/>
                  <a:gd name="connsiteY9" fmla="*/ 1100372 h 1830095"/>
                  <a:gd name="connsiteX10" fmla="*/ 547858 w 890544"/>
                  <a:gd name="connsiteY10" fmla="*/ 314722 h 1830095"/>
                  <a:gd name="connsiteX11" fmla="*/ 566478 w 890544"/>
                  <a:gd name="connsiteY11" fmla="*/ 286757 h 1830095"/>
                  <a:gd name="connsiteX12" fmla="*/ 566478 w 890544"/>
                  <a:gd name="connsiteY12" fmla="*/ 223827 h 1830095"/>
                  <a:gd name="connsiteX13" fmla="*/ 603788 w 890544"/>
                  <a:gd name="connsiteY13" fmla="*/ 223827 h 1830095"/>
                  <a:gd name="connsiteX14" fmla="*/ 603788 w 890544"/>
                  <a:gd name="connsiteY14" fmla="*/ 179516 h 1830095"/>
                  <a:gd name="connsiteX15" fmla="*/ 564133 w 890544"/>
                  <a:gd name="connsiteY15" fmla="*/ 179516 h 1830095"/>
                  <a:gd name="connsiteX16" fmla="*/ 564133 w 890544"/>
                  <a:gd name="connsiteY16" fmla="*/ 132896 h 1830095"/>
                  <a:gd name="connsiteX17" fmla="*/ 526858 w 890544"/>
                  <a:gd name="connsiteY17" fmla="*/ 132896 h 1830095"/>
                  <a:gd name="connsiteX18" fmla="*/ 526858 w 890544"/>
                  <a:gd name="connsiteY18" fmla="*/ 181862 h 1830095"/>
                  <a:gd name="connsiteX19" fmla="*/ 487202 w 890544"/>
                  <a:gd name="connsiteY19" fmla="*/ 181862 h 1830095"/>
                  <a:gd name="connsiteX20" fmla="*/ 487202 w 890544"/>
                  <a:gd name="connsiteY20" fmla="*/ 223827 h 1830095"/>
                  <a:gd name="connsiteX21" fmla="*/ 524513 w 890544"/>
                  <a:gd name="connsiteY21" fmla="*/ 223827 h 1830095"/>
                  <a:gd name="connsiteX22" fmla="*/ 524513 w 890544"/>
                  <a:gd name="connsiteY22" fmla="*/ 289102 h 1830095"/>
                  <a:gd name="connsiteX23" fmla="*/ 547858 w 890544"/>
                  <a:gd name="connsiteY23" fmla="*/ 314722 h 1830095"/>
                  <a:gd name="connsiteX24" fmla="*/ 697064 w 890544"/>
                  <a:gd name="connsiteY24" fmla="*/ 55966 h 1830095"/>
                  <a:gd name="connsiteX25" fmla="*/ 375342 w 890544"/>
                  <a:gd name="connsiteY25" fmla="*/ 0 h 1830095"/>
                  <a:gd name="connsiteX26" fmla="*/ 0 w 890544"/>
                  <a:gd name="connsiteY26" fmla="*/ 67621 h 1830095"/>
                  <a:gd name="connsiteX27" fmla="*/ 18655 w 890544"/>
                  <a:gd name="connsiteY27" fmla="*/ 107241 h 1830095"/>
                  <a:gd name="connsiteX28" fmla="*/ 359032 w 890544"/>
                  <a:gd name="connsiteY28" fmla="*/ 51311 h 1830095"/>
                  <a:gd name="connsiteX29" fmla="*/ 678409 w 890544"/>
                  <a:gd name="connsiteY29" fmla="*/ 102586 h 1830095"/>
                  <a:gd name="connsiteX30" fmla="*/ 697064 w 890544"/>
                  <a:gd name="connsiteY30" fmla="*/ 55966 h 183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90544" h="1830095">
                    <a:moveTo>
                      <a:pt x="123551" y="969821"/>
                    </a:moveTo>
                    <a:cubicBezTo>
                      <a:pt x="123551" y="969821"/>
                      <a:pt x="857890" y="1832401"/>
                      <a:pt x="860235" y="1830091"/>
                    </a:cubicBezTo>
                    <a:cubicBezTo>
                      <a:pt x="888768" y="1801238"/>
                      <a:pt x="890545" y="1671540"/>
                      <a:pt x="890545" y="1671540"/>
                    </a:cubicBezTo>
                    <a:lnTo>
                      <a:pt x="221446" y="890545"/>
                    </a:lnTo>
                    <a:lnTo>
                      <a:pt x="123551" y="969821"/>
                    </a:lnTo>
                    <a:close/>
                    <a:moveTo>
                      <a:pt x="743649" y="1100372"/>
                    </a:moveTo>
                    <a:cubicBezTo>
                      <a:pt x="671373" y="981476"/>
                      <a:pt x="421927" y="713374"/>
                      <a:pt x="421927" y="713374"/>
                    </a:cubicBezTo>
                    <a:lnTo>
                      <a:pt x="328687" y="801960"/>
                    </a:lnTo>
                    <a:cubicBezTo>
                      <a:pt x="328687" y="801960"/>
                      <a:pt x="862545" y="1422094"/>
                      <a:pt x="862545" y="1419748"/>
                    </a:cubicBezTo>
                    <a:cubicBezTo>
                      <a:pt x="862580" y="1359163"/>
                      <a:pt x="815924" y="1219267"/>
                      <a:pt x="743649" y="1100372"/>
                    </a:cubicBezTo>
                    <a:close/>
                    <a:moveTo>
                      <a:pt x="547858" y="314722"/>
                    </a:moveTo>
                    <a:cubicBezTo>
                      <a:pt x="550168" y="293757"/>
                      <a:pt x="566478" y="286757"/>
                      <a:pt x="566478" y="286757"/>
                    </a:cubicBezTo>
                    <a:lnTo>
                      <a:pt x="566478" y="223827"/>
                    </a:lnTo>
                    <a:lnTo>
                      <a:pt x="603788" y="223827"/>
                    </a:lnTo>
                    <a:lnTo>
                      <a:pt x="603788" y="179516"/>
                    </a:lnTo>
                    <a:lnTo>
                      <a:pt x="564133" y="179516"/>
                    </a:lnTo>
                    <a:lnTo>
                      <a:pt x="564133" y="132896"/>
                    </a:lnTo>
                    <a:lnTo>
                      <a:pt x="526858" y="132896"/>
                    </a:lnTo>
                    <a:lnTo>
                      <a:pt x="526858" y="181862"/>
                    </a:lnTo>
                    <a:lnTo>
                      <a:pt x="487202" y="181862"/>
                    </a:lnTo>
                    <a:lnTo>
                      <a:pt x="487202" y="223827"/>
                    </a:lnTo>
                    <a:lnTo>
                      <a:pt x="524513" y="223827"/>
                    </a:lnTo>
                    <a:lnTo>
                      <a:pt x="524513" y="289102"/>
                    </a:lnTo>
                    <a:cubicBezTo>
                      <a:pt x="540823" y="291412"/>
                      <a:pt x="545513" y="335722"/>
                      <a:pt x="547858" y="314722"/>
                    </a:cubicBezTo>
                    <a:close/>
                    <a:moveTo>
                      <a:pt x="697064" y="55966"/>
                    </a:moveTo>
                    <a:cubicBezTo>
                      <a:pt x="697064" y="55966"/>
                      <a:pt x="603788" y="0"/>
                      <a:pt x="375342" y="0"/>
                    </a:cubicBezTo>
                    <a:cubicBezTo>
                      <a:pt x="86276" y="0"/>
                      <a:pt x="0" y="67621"/>
                      <a:pt x="0" y="67621"/>
                    </a:cubicBezTo>
                    <a:lnTo>
                      <a:pt x="18655" y="107241"/>
                    </a:lnTo>
                    <a:cubicBezTo>
                      <a:pt x="18655" y="107241"/>
                      <a:pt x="205171" y="51311"/>
                      <a:pt x="359032" y="51311"/>
                    </a:cubicBezTo>
                    <a:cubicBezTo>
                      <a:pt x="512893" y="51311"/>
                      <a:pt x="678409" y="102586"/>
                      <a:pt x="678409" y="102586"/>
                    </a:cubicBezTo>
                    <a:lnTo>
                      <a:pt x="697064" y="55966"/>
                    </a:ln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2F7B1C3E-5F28-8250-2D0E-B0844FA60164}"/>
                  </a:ext>
                </a:extLst>
              </p:cNvPr>
              <p:cNvSpPr/>
              <p:nvPr/>
            </p:nvSpPr>
            <p:spPr>
              <a:xfrm>
                <a:off x="3165111" y="2721548"/>
                <a:ext cx="857854" cy="256978"/>
              </a:xfrm>
              <a:custGeom>
                <a:avLst/>
                <a:gdLst>
                  <a:gd name="connsiteX0" fmla="*/ 160754 w 857854"/>
                  <a:gd name="connsiteY0" fmla="*/ 251590 h 256978"/>
                  <a:gd name="connsiteX1" fmla="*/ 235375 w 857854"/>
                  <a:gd name="connsiteY1" fmla="*/ 195625 h 256978"/>
                  <a:gd name="connsiteX2" fmla="*/ 328651 w 857854"/>
                  <a:gd name="connsiteY2" fmla="*/ 225935 h 256978"/>
                  <a:gd name="connsiteX3" fmla="*/ 433546 w 857854"/>
                  <a:gd name="connsiteY3" fmla="*/ 179315 h 256978"/>
                  <a:gd name="connsiteX4" fmla="*/ 531442 w 857854"/>
                  <a:gd name="connsiteY4" fmla="*/ 223625 h 256978"/>
                  <a:gd name="connsiteX5" fmla="*/ 622372 w 857854"/>
                  <a:gd name="connsiteY5" fmla="*/ 195625 h 256978"/>
                  <a:gd name="connsiteX6" fmla="*/ 706303 w 857854"/>
                  <a:gd name="connsiteY6" fmla="*/ 251590 h 256978"/>
                  <a:gd name="connsiteX7" fmla="*/ 801889 w 857854"/>
                  <a:gd name="connsiteY7" fmla="*/ 237590 h 256978"/>
                  <a:gd name="connsiteX8" fmla="*/ 857854 w 857854"/>
                  <a:gd name="connsiteY8" fmla="*/ 60419 h 256978"/>
                  <a:gd name="connsiteX9" fmla="*/ 825234 w 857854"/>
                  <a:gd name="connsiteY9" fmla="*/ 83729 h 256978"/>
                  <a:gd name="connsiteX10" fmla="*/ 818234 w 857854"/>
                  <a:gd name="connsiteY10" fmla="*/ 121040 h 256978"/>
                  <a:gd name="connsiteX11" fmla="*/ 771614 w 857854"/>
                  <a:gd name="connsiteY11" fmla="*/ 123349 h 256978"/>
                  <a:gd name="connsiteX12" fmla="*/ 780924 w 857854"/>
                  <a:gd name="connsiteY12" fmla="*/ 176969 h 256978"/>
                  <a:gd name="connsiteX13" fmla="*/ 717994 w 857854"/>
                  <a:gd name="connsiteY13" fmla="*/ 204970 h 256978"/>
                  <a:gd name="connsiteX14" fmla="*/ 669028 w 857854"/>
                  <a:gd name="connsiteY14" fmla="*/ 151350 h 256978"/>
                  <a:gd name="connsiteX15" fmla="*/ 706339 w 857854"/>
                  <a:gd name="connsiteY15" fmla="*/ 125694 h 256978"/>
                  <a:gd name="connsiteX16" fmla="*/ 666718 w 857854"/>
                  <a:gd name="connsiteY16" fmla="*/ 86074 h 256978"/>
                  <a:gd name="connsiteX17" fmla="*/ 642840 w 857854"/>
                  <a:gd name="connsiteY17" fmla="*/ 19022 h 256978"/>
                  <a:gd name="connsiteX18" fmla="*/ 613134 w 857854"/>
                  <a:gd name="connsiteY18" fmla="*/ 74419 h 256978"/>
                  <a:gd name="connsiteX19" fmla="*/ 560366 w 857854"/>
                  <a:gd name="connsiteY19" fmla="*/ 98867 h 256978"/>
                  <a:gd name="connsiteX20" fmla="*/ 590072 w 857854"/>
                  <a:gd name="connsiteY20" fmla="*/ 134400 h 256978"/>
                  <a:gd name="connsiteX21" fmla="*/ 530340 w 857854"/>
                  <a:gd name="connsiteY21" fmla="*/ 171710 h 256978"/>
                  <a:gd name="connsiteX22" fmla="*/ 463324 w 857854"/>
                  <a:gd name="connsiteY22" fmla="*/ 138202 h 256978"/>
                  <a:gd name="connsiteX23" fmla="*/ 504401 w 857854"/>
                  <a:gd name="connsiteY23" fmla="*/ 93323 h 256978"/>
                  <a:gd name="connsiteX24" fmla="*/ 455755 w 857854"/>
                  <a:gd name="connsiteY24" fmla="*/ 61556 h 256978"/>
                  <a:gd name="connsiteX25" fmla="*/ 427790 w 857854"/>
                  <a:gd name="connsiteY25" fmla="*/ 47 h 256978"/>
                  <a:gd name="connsiteX26" fmla="*/ 398048 w 857854"/>
                  <a:gd name="connsiteY26" fmla="*/ 61556 h 256978"/>
                  <a:gd name="connsiteX27" fmla="*/ 358997 w 857854"/>
                  <a:gd name="connsiteY27" fmla="*/ 100892 h 256978"/>
                  <a:gd name="connsiteX28" fmla="*/ 403592 w 857854"/>
                  <a:gd name="connsiteY28" fmla="*/ 134400 h 256978"/>
                  <a:gd name="connsiteX29" fmla="*/ 327265 w 857854"/>
                  <a:gd name="connsiteY29" fmla="*/ 179279 h 256978"/>
                  <a:gd name="connsiteX30" fmla="*/ 259929 w 857854"/>
                  <a:gd name="connsiteY30" fmla="*/ 147512 h 256978"/>
                  <a:gd name="connsiteX31" fmla="*/ 289955 w 857854"/>
                  <a:gd name="connsiteY31" fmla="*/ 95349 h 256978"/>
                  <a:gd name="connsiteX32" fmla="*/ 239533 w 857854"/>
                  <a:gd name="connsiteY32" fmla="*/ 74633 h 256978"/>
                  <a:gd name="connsiteX33" fmla="*/ 202222 w 857854"/>
                  <a:gd name="connsiteY33" fmla="*/ 14900 h 256978"/>
                  <a:gd name="connsiteX34" fmla="*/ 189110 w 857854"/>
                  <a:gd name="connsiteY34" fmla="*/ 86003 h 256978"/>
                  <a:gd name="connsiteX35" fmla="*/ 150059 w 857854"/>
                  <a:gd name="connsiteY35" fmla="*/ 128821 h 256978"/>
                  <a:gd name="connsiteX36" fmla="*/ 196679 w 857854"/>
                  <a:gd name="connsiteY36" fmla="*/ 156786 h 256978"/>
                  <a:gd name="connsiteX37" fmla="*/ 136947 w 857854"/>
                  <a:gd name="connsiteY37" fmla="*/ 205183 h 256978"/>
                  <a:gd name="connsiteX38" fmla="*/ 82758 w 857854"/>
                  <a:gd name="connsiteY38" fmla="*/ 175477 h 256978"/>
                  <a:gd name="connsiteX39" fmla="*/ 90327 w 857854"/>
                  <a:gd name="connsiteY39" fmla="*/ 132623 h 256978"/>
                  <a:gd name="connsiteX40" fmla="*/ 43706 w 857854"/>
                  <a:gd name="connsiteY40" fmla="*/ 119512 h 256978"/>
                  <a:gd name="connsiteX41" fmla="*/ 0 w 857854"/>
                  <a:gd name="connsiteY41" fmla="*/ 65003 h 256978"/>
                  <a:gd name="connsiteX42" fmla="*/ 53620 w 857854"/>
                  <a:gd name="connsiteY42" fmla="*/ 218864 h 256978"/>
                  <a:gd name="connsiteX43" fmla="*/ 160754 w 857854"/>
                  <a:gd name="connsiteY43" fmla="*/ 251590 h 25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57854" h="256978">
                    <a:moveTo>
                      <a:pt x="160754" y="251590"/>
                    </a:moveTo>
                    <a:cubicBezTo>
                      <a:pt x="202720" y="237590"/>
                      <a:pt x="235375" y="195625"/>
                      <a:pt x="235375" y="195625"/>
                    </a:cubicBezTo>
                    <a:cubicBezTo>
                      <a:pt x="235375" y="195625"/>
                      <a:pt x="272685" y="228280"/>
                      <a:pt x="328651" y="225935"/>
                    </a:cubicBezTo>
                    <a:cubicBezTo>
                      <a:pt x="384581" y="223625"/>
                      <a:pt x="433546" y="179315"/>
                      <a:pt x="433546" y="179315"/>
                    </a:cubicBezTo>
                    <a:cubicBezTo>
                      <a:pt x="433546" y="179315"/>
                      <a:pt x="480167" y="223625"/>
                      <a:pt x="531442" y="223625"/>
                    </a:cubicBezTo>
                    <a:cubicBezTo>
                      <a:pt x="582752" y="223625"/>
                      <a:pt x="622372" y="195625"/>
                      <a:pt x="622372" y="195625"/>
                    </a:cubicBezTo>
                    <a:cubicBezTo>
                      <a:pt x="622372" y="195625"/>
                      <a:pt x="664373" y="244590"/>
                      <a:pt x="706303" y="251590"/>
                    </a:cubicBezTo>
                    <a:cubicBezTo>
                      <a:pt x="748268" y="258590"/>
                      <a:pt x="801889" y="237590"/>
                      <a:pt x="801889" y="237590"/>
                    </a:cubicBezTo>
                    <a:lnTo>
                      <a:pt x="857854" y="60419"/>
                    </a:lnTo>
                    <a:cubicBezTo>
                      <a:pt x="857854" y="60419"/>
                      <a:pt x="834544" y="69729"/>
                      <a:pt x="825234" y="83729"/>
                    </a:cubicBezTo>
                    <a:cubicBezTo>
                      <a:pt x="815889" y="97730"/>
                      <a:pt x="818234" y="121040"/>
                      <a:pt x="818234" y="121040"/>
                    </a:cubicBezTo>
                    <a:cubicBezTo>
                      <a:pt x="818234" y="121040"/>
                      <a:pt x="783269" y="109384"/>
                      <a:pt x="771614" y="123349"/>
                    </a:cubicBezTo>
                    <a:cubicBezTo>
                      <a:pt x="759923" y="137350"/>
                      <a:pt x="759923" y="151314"/>
                      <a:pt x="780924" y="176969"/>
                    </a:cubicBezTo>
                    <a:cubicBezTo>
                      <a:pt x="780924" y="176969"/>
                      <a:pt x="757614" y="211935"/>
                      <a:pt x="717994" y="204970"/>
                    </a:cubicBezTo>
                    <a:cubicBezTo>
                      <a:pt x="678374" y="198006"/>
                      <a:pt x="669028" y="151350"/>
                      <a:pt x="669028" y="151350"/>
                    </a:cubicBezTo>
                    <a:cubicBezTo>
                      <a:pt x="669028" y="151350"/>
                      <a:pt x="706339" y="144350"/>
                      <a:pt x="706339" y="125694"/>
                    </a:cubicBezTo>
                    <a:cubicBezTo>
                      <a:pt x="706339" y="107039"/>
                      <a:pt x="666718" y="86074"/>
                      <a:pt x="666718" y="86074"/>
                    </a:cubicBezTo>
                    <a:cubicBezTo>
                      <a:pt x="666718" y="86074"/>
                      <a:pt x="683632" y="25454"/>
                      <a:pt x="642840" y="19022"/>
                    </a:cubicBezTo>
                    <a:cubicBezTo>
                      <a:pt x="600270" y="12626"/>
                      <a:pt x="613134" y="74419"/>
                      <a:pt x="613134" y="74419"/>
                    </a:cubicBezTo>
                    <a:cubicBezTo>
                      <a:pt x="613134" y="74419"/>
                      <a:pt x="560366" y="63333"/>
                      <a:pt x="560366" y="98867"/>
                    </a:cubicBezTo>
                    <a:cubicBezTo>
                      <a:pt x="560366" y="134400"/>
                      <a:pt x="590072" y="134400"/>
                      <a:pt x="590072" y="134400"/>
                    </a:cubicBezTo>
                    <a:cubicBezTo>
                      <a:pt x="590072" y="134400"/>
                      <a:pt x="599098" y="171710"/>
                      <a:pt x="530340" y="171710"/>
                    </a:cubicBezTo>
                    <a:cubicBezTo>
                      <a:pt x="461582" y="171710"/>
                      <a:pt x="463324" y="138202"/>
                      <a:pt x="463324" y="138202"/>
                    </a:cubicBezTo>
                    <a:cubicBezTo>
                      <a:pt x="463324" y="138202"/>
                      <a:pt x="506426" y="121288"/>
                      <a:pt x="504401" y="93323"/>
                    </a:cubicBezTo>
                    <a:cubicBezTo>
                      <a:pt x="502375" y="65358"/>
                      <a:pt x="455755" y="61556"/>
                      <a:pt x="455755" y="61556"/>
                    </a:cubicBezTo>
                    <a:cubicBezTo>
                      <a:pt x="455755" y="61556"/>
                      <a:pt x="470608" y="-1978"/>
                      <a:pt x="427790" y="47"/>
                    </a:cubicBezTo>
                    <a:cubicBezTo>
                      <a:pt x="384936" y="2108"/>
                      <a:pt x="398048" y="61556"/>
                      <a:pt x="398048" y="61556"/>
                    </a:cubicBezTo>
                    <a:cubicBezTo>
                      <a:pt x="398048" y="61556"/>
                      <a:pt x="351712" y="69125"/>
                      <a:pt x="358997" y="100892"/>
                    </a:cubicBezTo>
                    <a:cubicBezTo>
                      <a:pt x="366281" y="132659"/>
                      <a:pt x="403592" y="134400"/>
                      <a:pt x="403592" y="134400"/>
                    </a:cubicBezTo>
                    <a:cubicBezTo>
                      <a:pt x="403592" y="134400"/>
                      <a:pt x="390764" y="171995"/>
                      <a:pt x="327265" y="179279"/>
                    </a:cubicBezTo>
                    <a:cubicBezTo>
                      <a:pt x="263731" y="186564"/>
                      <a:pt x="259929" y="147512"/>
                      <a:pt x="259929" y="147512"/>
                    </a:cubicBezTo>
                    <a:cubicBezTo>
                      <a:pt x="259929" y="147512"/>
                      <a:pt x="297524" y="127116"/>
                      <a:pt x="289955" y="95349"/>
                    </a:cubicBezTo>
                    <a:cubicBezTo>
                      <a:pt x="282351" y="63581"/>
                      <a:pt x="239533" y="74633"/>
                      <a:pt x="239533" y="74633"/>
                    </a:cubicBezTo>
                    <a:cubicBezTo>
                      <a:pt x="239533" y="74633"/>
                      <a:pt x="237791" y="7296"/>
                      <a:pt x="202222" y="14900"/>
                    </a:cubicBezTo>
                    <a:cubicBezTo>
                      <a:pt x="166653" y="22469"/>
                      <a:pt x="189110" y="86003"/>
                      <a:pt x="189110" y="86003"/>
                    </a:cubicBezTo>
                    <a:cubicBezTo>
                      <a:pt x="189110" y="86003"/>
                      <a:pt x="140749" y="97090"/>
                      <a:pt x="150059" y="128821"/>
                    </a:cubicBezTo>
                    <a:cubicBezTo>
                      <a:pt x="159404" y="160589"/>
                      <a:pt x="196679" y="156786"/>
                      <a:pt x="196679" y="156786"/>
                    </a:cubicBezTo>
                    <a:cubicBezTo>
                      <a:pt x="196679" y="156786"/>
                      <a:pt x="183567" y="203158"/>
                      <a:pt x="136947" y="205183"/>
                    </a:cubicBezTo>
                    <a:cubicBezTo>
                      <a:pt x="90327" y="207209"/>
                      <a:pt x="82758" y="175477"/>
                      <a:pt x="82758" y="175477"/>
                    </a:cubicBezTo>
                    <a:cubicBezTo>
                      <a:pt x="82758" y="175477"/>
                      <a:pt x="99672" y="151279"/>
                      <a:pt x="90327" y="132623"/>
                    </a:cubicBezTo>
                    <a:cubicBezTo>
                      <a:pt x="81017" y="113968"/>
                      <a:pt x="43706" y="119512"/>
                      <a:pt x="43706" y="119512"/>
                    </a:cubicBezTo>
                    <a:cubicBezTo>
                      <a:pt x="43706" y="119512"/>
                      <a:pt x="50387" y="76374"/>
                      <a:pt x="0" y="65003"/>
                    </a:cubicBezTo>
                    <a:cubicBezTo>
                      <a:pt x="0" y="65003"/>
                      <a:pt x="41965" y="186244"/>
                      <a:pt x="53620" y="218864"/>
                    </a:cubicBezTo>
                    <a:cubicBezTo>
                      <a:pt x="65275" y="251484"/>
                      <a:pt x="118789" y="265591"/>
                      <a:pt x="160754" y="251590"/>
                    </a:cubicBez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5B922F77-6A04-72FA-A1C7-7F5603A9D6DA}"/>
                  </a:ext>
                </a:extLst>
              </p:cNvPr>
              <p:cNvSpPr/>
              <p:nvPr/>
            </p:nvSpPr>
            <p:spPr>
              <a:xfrm>
                <a:off x="3169694" y="1964451"/>
                <a:ext cx="1150402" cy="850420"/>
              </a:xfrm>
              <a:custGeom>
                <a:avLst/>
                <a:gdLst>
                  <a:gd name="connsiteX0" fmla="*/ 128774 w 1150402"/>
                  <a:gd name="connsiteY0" fmla="*/ 392355 h 850420"/>
                  <a:gd name="connsiteX1" fmla="*/ 183283 w 1150402"/>
                  <a:gd name="connsiteY1" fmla="*/ 347192 h 850420"/>
                  <a:gd name="connsiteX2" fmla="*/ 155282 w 1150402"/>
                  <a:gd name="connsiteY2" fmla="*/ 398467 h 850420"/>
                  <a:gd name="connsiteX3" fmla="*/ 147429 w 1150402"/>
                  <a:gd name="connsiteY3" fmla="*/ 456174 h 850420"/>
                  <a:gd name="connsiteX4" fmla="*/ 186481 w 1150402"/>
                  <a:gd name="connsiteY4" fmla="*/ 462321 h 850420"/>
                  <a:gd name="connsiteX5" fmla="*/ 177135 w 1150402"/>
                  <a:gd name="connsiteY5" fmla="*/ 499916 h 850420"/>
                  <a:gd name="connsiteX6" fmla="*/ 229299 w 1150402"/>
                  <a:gd name="connsiteY6" fmla="*/ 443950 h 850420"/>
                  <a:gd name="connsiteX7" fmla="*/ 227238 w 1150402"/>
                  <a:gd name="connsiteY7" fmla="*/ 397330 h 850420"/>
                  <a:gd name="connsiteX8" fmla="*/ 199273 w 1150402"/>
                  <a:gd name="connsiteY8" fmla="*/ 404899 h 850420"/>
                  <a:gd name="connsiteX9" fmla="*/ 214410 w 1150402"/>
                  <a:gd name="connsiteY9" fmla="*/ 311659 h 850420"/>
                  <a:gd name="connsiteX10" fmla="*/ 130480 w 1150402"/>
                  <a:gd name="connsiteY10" fmla="*/ 326512 h 850420"/>
                  <a:gd name="connsiteX11" fmla="*/ 94946 w 1150402"/>
                  <a:gd name="connsiteY11" fmla="*/ 326512 h 850420"/>
                  <a:gd name="connsiteX12" fmla="*/ 163988 w 1150402"/>
                  <a:gd name="connsiteY12" fmla="*/ 233236 h 850420"/>
                  <a:gd name="connsiteX13" fmla="*/ 184384 w 1150402"/>
                  <a:gd name="connsiteY13" fmla="*/ 188357 h 850420"/>
                  <a:gd name="connsiteX14" fmla="*/ 223720 w 1150402"/>
                  <a:gd name="connsiteY14" fmla="*/ 128589 h 850420"/>
                  <a:gd name="connsiteX15" fmla="*/ 234807 w 1150402"/>
                  <a:gd name="connsiteY15" fmla="*/ 132356 h 850420"/>
                  <a:gd name="connsiteX16" fmla="*/ 247918 w 1150402"/>
                  <a:gd name="connsiteY16" fmla="*/ 167925 h 850420"/>
                  <a:gd name="connsiteX17" fmla="*/ 417485 w 1150402"/>
                  <a:gd name="connsiteY17" fmla="*/ 119244 h 850420"/>
                  <a:gd name="connsiteX18" fmla="*/ 523873 w 1150402"/>
                  <a:gd name="connsiteY18" fmla="*/ 160356 h 850420"/>
                  <a:gd name="connsiteX19" fmla="*/ 572234 w 1150402"/>
                  <a:gd name="connsiteY19" fmla="*/ 184555 h 850420"/>
                  <a:gd name="connsiteX20" fmla="*/ 585346 w 1150402"/>
                  <a:gd name="connsiteY20" fmla="*/ 220088 h 850420"/>
                  <a:gd name="connsiteX21" fmla="*/ 643337 w 1150402"/>
                  <a:gd name="connsiteY21" fmla="*/ 266709 h 850420"/>
                  <a:gd name="connsiteX22" fmla="*/ 665510 w 1150402"/>
                  <a:gd name="connsiteY22" fmla="*/ 363715 h 850420"/>
                  <a:gd name="connsiteX23" fmla="*/ 559442 w 1150402"/>
                  <a:gd name="connsiteY23" fmla="*/ 460758 h 850420"/>
                  <a:gd name="connsiteX24" fmla="*/ 562960 w 1150402"/>
                  <a:gd name="connsiteY24" fmla="*/ 516688 h 850420"/>
                  <a:gd name="connsiteX25" fmla="*/ 546330 w 1150402"/>
                  <a:gd name="connsiteY25" fmla="*/ 645213 h 850420"/>
                  <a:gd name="connsiteX26" fmla="*/ 495908 w 1150402"/>
                  <a:gd name="connsiteY26" fmla="*/ 723601 h 850420"/>
                  <a:gd name="connsiteX27" fmla="*/ 544269 w 1150402"/>
                  <a:gd name="connsiteY27" fmla="*/ 747799 h 850420"/>
                  <a:gd name="connsiteX28" fmla="*/ 615372 w 1150402"/>
                  <a:gd name="connsiteY28" fmla="*/ 600654 h 850420"/>
                  <a:gd name="connsiteX29" fmla="*/ 615372 w 1150402"/>
                  <a:gd name="connsiteY29" fmla="*/ 471845 h 850420"/>
                  <a:gd name="connsiteX30" fmla="*/ 846483 w 1150402"/>
                  <a:gd name="connsiteY30" fmla="*/ 313329 h 850420"/>
                  <a:gd name="connsiteX31" fmla="*/ 1075818 w 1150402"/>
                  <a:gd name="connsiteY31" fmla="*/ 221829 h 850420"/>
                  <a:gd name="connsiteX32" fmla="*/ 1077843 w 1150402"/>
                  <a:gd name="connsiteY32" fmla="*/ 281562 h 850420"/>
                  <a:gd name="connsiteX33" fmla="*/ 1083386 w 1150402"/>
                  <a:gd name="connsiteY33" fmla="*/ 341294 h 850420"/>
                  <a:gd name="connsiteX34" fmla="*/ 1059188 w 1150402"/>
                  <a:gd name="connsiteY34" fmla="*/ 425224 h 850420"/>
                  <a:gd name="connsiteX35" fmla="*/ 1060929 w 1150402"/>
                  <a:gd name="connsiteY35" fmla="*/ 494302 h 850420"/>
                  <a:gd name="connsiteX36" fmla="*/ 1018075 w 1150402"/>
                  <a:gd name="connsiteY36" fmla="*/ 554034 h 850420"/>
                  <a:gd name="connsiteX37" fmla="*/ 995654 w 1150402"/>
                  <a:gd name="connsiteY37" fmla="*/ 598628 h 850420"/>
                  <a:gd name="connsiteX38" fmla="*/ 930378 w 1150402"/>
                  <a:gd name="connsiteY38" fmla="*/ 635939 h 850420"/>
                  <a:gd name="connsiteX39" fmla="*/ 879956 w 1150402"/>
                  <a:gd name="connsiteY39" fmla="*/ 729179 h 850420"/>
                  <a:gd name="connsiteX40" fmla="*/ 788741 w 1150402"/>
                  <a:gd name="connsiteY40" fmla="*/ 759205 h 850420"/>
                  <a:gd name="connsiteX41" fmla="*/ 725207 w 1150402"/>
                  <a:gd name="connsiteY41" fmla="*/ 833826 h 850420"/>
                  <a:gd name="connsiteX42" fmla="*/ 771827 w 1150402"/>
                  <a:gd name="connsiteY42" fmla="*/ 850420 h 850420"/>
                  <a:gd name="connsiteX43" fmla="*/ 846448 w 1150402"/>
                  <a:gd name="connsiteY43" fmla="*/ 788947 h 850420"/>
                  <a:gd name="connsiteX44" fmla="*/ 913784 w 1150402"/>
                  <a:gd name="connsiteY44" fmla="*/ 772033 h 850420"/>
                  <a:gd name="connsiteX45" fmla="*/ 986344 w 1150402"/>
                  <a:gd name="connsiteY45" fmla="*/ 665965 h 850420"/>
                  <a:gd name="connsiteX46" fmla="*/ 1057162 w 1150402"/>
                  <a:gd name="connsiteY46" fmla="*/ 639741 h 850420"/>
                  <a:gd name="connsiteX47" fmla="*/ 1081645 w 1150402"/>
                  <a:gd name="connsiteY47" fmla="*/ 554069 h 850420"/>
                  <a:gd name="connsiteX48" fmla="*/ 1118956 w 1150402"/>
                  <a:gd name="connsiteY48" fmla="*/ 510932 h 850420"/>
                  <a:gd name="connsiteX49" fmla="*/ 1109610 w 1150402"/>
                  <a:gd name="connsiteY49" fmla="*/ 417691 h 850420"/>
                  <a:gd name="connsiteX50" fmla="*/ 1150403 w 1150402"/>
                  <a:gd name="connsiteY50" fmla="*/ 339588 h 850420"/>
                  <a:gd name="connsiteX51" fmla="*/ 1122438 w 1150402"/>
                  <a:gd name="connsiteY51" fmla="*/ 249866 h 850420"/>
                  <a:gd name="connsiteX52" fmla="*/ 1144860 w 1150402"/>
                  <a:gd name="connsiteY52" fmla="*/ 134452 h 850420"/>
                  <a:gd name="connsiteX53" fmla="*/ 896870 w 1150402"/>
                  <a:gd name="connsiteY53" fmla="*/ 231210 h 850420"/>
                  <a:gd name="connsiteX54" fmla="*/ 730786 w 1150402"/>
                  <a:gd name="connsiteY54" fmla="*/ 320968 h 850420"/>
                  <a:gd name="connsiteX55" fmla="*/ 702785 w 1150402"/>
                  <a:gd name="connsiteY55" fmla="*/ 249866 h 850420"/>
                  <a:gd name="connsiteX56" fmla="*/ 734552 w 1150402"/>
                  <a:gd name="connsiteY56" fmla="*/ 246348 h 850420"/>
                  <a:gd name="connsiteX57" fmla="*/ 650622 w 1150402"/>
                  <a:gd name="connsiteY57" fmla="*/ 165899 h 850420"/>
                  <a:gd name="connsiteX58" fmla="*/ 589148 w 1150402"/>
                  <a:gd name="connsiteY58" fmla="*/ 128589 h 850420"/>
                  <a:gd name="connsiteX59" fmla="*/ 607804 w 1150402"/>
                  <a:gd name="connsiteY59" fmla="*/ 97142 h 850420"/>
                  <a:gd name="connsiteX60" fmla="*/ 473451 w 1150402"/>
                  <a:gd name="connsiteY60" fmla="*/ 63314 h 850420"/>
                  <a:gd name="connsiteX61" fmla="*/ 352210 w 1150402"/>
                  <a:gd name="connsiteY61" fmla="*/ 76426 h 850420"/>
                  <a:gd name="connsiteX62" fmla="*/ 350469 w 1150402"/>
                  <a:gd name="connsiteY62" fmla="*/ 24262 h 850420"/>
                  <a:gd name="connsiteX63" fmla="*/ 300046 w 1150402"/>
                  <a:gd name="connsiteY63" fmla="*/ 44659 h 850420"/>
                  <a:gd name="connsiteX64" fmla="*/ 290701 w 1150402"/>
                  <a:gd name="connsiteY64" fmla="*/ 64 h 850420"/>
                  <a:gd name="connsiteX65" fmla="*/ 219882 w 1150402"/>
                  <a:gd name="connsiteY65" fmla="*/ 46684 h 850420"/>
                  <a:gd name="connsiteX66" fmla="*/ 180547 w 1150402"/>
                  <a:gd name="connsiteY66" fmla="*/ 132356 h 850420"/>
                  <a:gd name="connsiteX67" fmla="*/ 125754 w 1150402"/>
                  <a:gd name="connsiteY67" fmla="*/ 174605 h 850420"/>
                  <a:gd name="connsiteX68" fmla="*/ 113210 w 1150402"/>
                  <a:gd name="connsiteY68" fmla="*/ 216571 h 850420"/>
                  <a:gd name="connsiteX69" fmla="*/ 75900 w 1150402"/>
                  <a:gd name="connsiteY69" fmla="*/ 274277 h 850420"/>
                  <a:gd name="connsiteX70" fmla="*/ 57245 w 1150402"/>
                  <a:gd name="connsiteY70" fmla="*/ 378320 h 850420"/>
                  <a:gd name="connsiteX71" fmla="*/ 128774 w 1150402"/>
                  <a:gd name="connsiteY71" fmla="*/ 392355 h 850420"/>
                  <a:gd name="connsiteX72" fmla="*/ 79240 w 1150402"/>
                  <a:gd name="connsiteY72" fmla="*/ 510363 h 850420"/>
                  <a:gd name="connsiteX73" fmla="*/ 121205 w 1150402"/>
                  <a:gd name="connsiteY73" fmla="*/ 459088 h 850420"/>
                  <a:gd name="connsiteX74" fmla="*/ 96154 w 1150402"/>
                  <a:gd name="connsiteY74" fmla="*/ 426468 h 850420"/>
                  <a:gd name="connsiteX75" fmla="*/ 52732 w 1150402"/>
                  <a:gd name="connsiteY75" fmla="*/ 479484 h 850420"/>
                  <a:gd name="connsiteX76" fmla="*/ 0 w 1150402"/>
                  <a:gd name="connsiteY76" fmla="*/ 488830 h 850420"/>
                  <a:gd name="connsiteX77" fmla="*/ 12259 w 1150402"/>
                  <a:gd name="connsiteY77" fmla="*/ 536906 h 850420"/>
                  <a:gd name="connsiteX78" fmla="*/ 79240 w 1150402"/>
                  <a:gd name="connsiteY78" fmla="*/ 510363 h 85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150402" h="850420">
                    <a:moveTo>
                      <a:pt x="128774" y="392355"/>
                    </a:moveTo>
                    <a:cubicBezTo>
                      <a:pt x="141317" y="376898"/>
                      <a:pt x="166084" y="337882"/>
                      <a:pt x="183283" y="347192"/>
                    </a:cubicBezTo>
                    <a:cubicBezTo>
                      <a:pt x="200481" y="356502"/>
                      <a:pt x="172516" y="384503"/>
                      <a:pt x="155282" y="398467"/>
                    </a:cubicBezTo>
                    <a:cubicBezTo>
                      <a:pt x="138119" y="412468"/>
                      <a:pt x="120886" y="445372"/>
                      <a:pt x="147429" y="456174"/>
                    </a:cubicBezTo>
                    <a:cubicBezTo>
                      <a:pt x="173973" y="466976"/>
                      <a:pt x="186481" y="462321"/>
                      <a:pt x="186481" y="462321"/>
                    </a:cubicBezTo>
                    <a:cubicBezTo>
                      <a:pt x="186481" y="462321"/>
                      <a:pt x="187938" y="484175"/>
                      <a:pt x="177135" y="499916"/>
                    </a:cubicBezTo>
                    <a:cubicBezTo>
                      <a:pt x="177135" y="499916"/>
                      <a:pt x="225497" y="477494"/>
                      <a:pt x="229299" y="443950"/>
                    </a:cubicBezTo>
                    <a:cubicBezTo>
                      <a:pt x="233065" y="410442"/>
                      <a:pt x="227238" y="397330"/>
                      <a:pt x="227238" y="397330"/>
                    </a:cubicBezTo>
                    <a:cubicBezTo>
                      <a:pt x="227238" y="397330"/>
                      <a:pt x="169247" y="451519"/>
                      <a:pt x="199273" y="404899"/>
                    </a:cubicBezTo>
                    <a:cubicBezTo>
                      <a:pt x="229299" y="358279"/>
                      <a:pt x="227522" y="326832"/>
                      <a:pt x="214410" y="311659"/>
                    </a:cubicBezTo>
                    <a:cubicBezTo>
                      <a:pt x="201298" y="296486"/>
                      <a:pt x="147394" y="306115"/>
                      <a:pt x="130480" y="326512"/>
                    </a:cubicBezTo>
                    <a:cubicBezTo>
                      <a:pt x="113566" y="346908"/>
                      <a:pt x="83859" y="369365"/>
                      <a:pt x="94946" y="326512"/>
                    </a:cubicBezTo>
                    <a:cubicBezTo>
                      <a:pt x="106033" y="283658"/>
                      <a:pt x="160221" y="251891"/>
                      <a:pt x="163988" y="233236"/>
                    </a:cubicBezTo>
                    <a:cubicBezTo>
                      <a:pt x="167754" y="214581"/>
                      <a:pt x="165765" y="199443"/>
                      <a:pt x="184384" y="188357"/>
                    </a:cubicBezTo>
                    <a:cubicBezTo>
                      <a:pt x="203039" y="177270"/>
                      <a:pt x="216436" y="156590"/>
                      <a:pt x="223720" y="128589"/>
                    </a:cubicBezTo>
                    <a:cubicBezTo>
                      <a:pt x="231004" y="100624"/>
                      <a:pt x="234807" y="121020"/>
                      <a:pt x="234807" y="132356"/>
                    </a:cubicBezTo>
                    <a:cubicBezTo>
                      <a:pt x="234807" y="143726"/>
                      <a:pt x="221979" y="169950"/>
                      <a:pt x="247918" y="167925"/>
                    </a:cubicBezTo>
                    <a:cubicBezTo>
                      <a:pt x="273823" y="165864"/>
                      <a:pt x="305625" y="109934"/>
                      <a:pt x="417485" y="119244"/>
                    </a:cubicBezTo>
                    <a:cubicBezTo>
                      <a:pt x="529381" y="128589"/>
                      <a:pt x="505218" y="156554"/>
                      <a:pt x="523873" y="160356"/>
                    </a:cubicBezTo>
                    <a:cubicBezTo>
                      <a:pt x="542528" y="164158"/>
                      <a:pt x="568432" y="167641"/>
                      <a:pt x="572234" y="184555"/>
                    </a:cubicBezTo>
                    <a:cubicBezTo>
                      <a:pt x="576036" y="201469"/>
                      <a:pt x="562925" y="216322"/>
                      <a:pt x="585346" y="220088"/>
                    </a:cubicBezTo>
                    <a:cubicBezTo>
                      <a:pt x="607804" y="223855"/>
                      <a:pt x="626743" y="238743"/>
                      <a:pt x="643337" y="266709"/>
                    </a:cubicBezTo>
                    <a:cubicBezTo>
                      <a:pt x="659967" y="294673"/>
                      <a:pt x="695217" y="335750"/>
                      <a:pt x="665510" y="363715"/>
                    </a:cubicBezTo>
                    <a:cubicBezTo>
                      <a:pt x="635769" y="391716"/>
                      <a:pt x="570777" y="445869"/>
                      <a:pt x="559442" y="460758"/>
                    </a:cubicBezTo>
                    <a:cubicBezTo>
                      <a:pt x="548071" y="475611"/>
                      <a:pt x="557133" y="492525"/>
                      <a:pt x="562960" y="516688"/>
                    </a:cubicBezTo>
                    <a:cubicBezTo>
                      <a:pt x="568788" y="540886"/>
                      <a:pt x="567046" y="605877"/>
                      <a:pt x="546330" y="645213"/>
                    </a:cubicBezTo>
                    <a:cubicBezTo>
                      <a:pt x="525614" y="684513"/>
                      <a:pt x="495908" y="723601"/>
                      <a:pt x="495908" y="723601"/>
                    </a:cubicBezTo>
                    <a:lnTo>
                      <a:pt x="544269" y="747799"/>
                    </a:lnTo>
                    <a:cubicBezTo>
                      <a:pt x="544269" y="747799"/>
                      <a:pt x="600519" y="699722"/>
                      <a:pt x="615372" y="600654"/>
                    </a:cubicBezTo>
                    <a:cubicBezTo>
                      <a:pt x="630225" y="501551"/>
                      <a:pt x="615372" y="471845"/>
                      <a:pt x="615372" y="471845"/>
                    </a:cubicBezTo>
                    <a:cubicBezTo>
                      <a:pt x="615372" y="471845"/>
                      <a:pt x="701044" y="389655"/>
                      <a:pt x="846483" y="313329"/>
                    </a:cubicBezTo>
                    <a:cubicBezTo>
                      <a:pt x="991887" y="236967"/>
                      <a:pt x="1075818" y="221829"/>
                      <a:pt x="1075818" y="221829"/>
                    </a:cubicBezTo>
                    <a:cubicBezTo>
                      <a:pt x="1075818" y="221829"/>
                      <a:pt x="1068533" y="266709"/>
                      <a:pt x="1077843" y="281562"/>
                    </a:cubicBezTo>
                    <a:cubicBezTo>
                      <a:pt x="1087188" y="296415"/>
                      <a:pt x="1092696" y="326441"/>
                      <a:pt x="1083386" y="341294"/>
                    </a:cubicBezTo>
                    <a:cubicBezTo>
                      <a:pt x="1074077" y="356147"/>
                      <a:pt x="1055421" y="404828"/>
                      <a:pt x="1059188" y="425224"/>
                    </a:cubicBezTo>
                    <a:cubicBezTo>
                      <a:pt x="1062990" y="445620"/>
                      <a:pt x="1075818" y="483215"/>
                      <a:pt x="1060929" y="494302"/>
                    </a:cubicBezTo>
                    <a:cubicBezTo>
                      <a:pt x="1046076" y="505388"/>
                      <a:pt x="1018075" y="541206"/>
                      <a:pt x="1018075" y="554034"/>
                    </a:cubicBezTo>
                    <a:cubicBezTo>
                      <a:pt x="1018075" y="566861"/>
                      <a:pt x="1014309" y="594827"/>
                      <a:pt x="995654" y="598628"/>
                    </a:cubicBezTo>
                    <a:cubicBezTo>
                      <a:pt x="976998" y="602395"/>
                      <a:pt x="954541" y="607938"/>
                      <a:pt x="930378" y="635939"/>
                    </a:cubicBezTo>
                    <a:cubicBezTo>
                      <a:pt x="906180" y="663904"/>
                      <a:pt x="879956" y="729179"/>
                      <a:pt x="879956" y="729179"/>
                    </a:cubicBezTo>
                    <a:cubicBezTo>
                      <a:pt x="879956" y="729179"/>
                      <a:pt x="850250" y="723956"/>
                      <a:pt x="788741" y="759205"/>
                    </a:cubicBezTo>
                    <a:cubicBezTo>
                      <a:pt x="727232" y="794455"/>
                      <a:pt x="725207" y="833826"/>
                      <a:pt x="725207" y="833826"/>
                    </a:cubicBezTo>
                    <a:lnTo>
                      <a:pt x="771827" y="850420"/>
                    </a:lnTo>
                    <a:cubicBezTo>
                      <a:pt x="771827" y="850420"/>
                      <a:pt x="790482" y="800034"/>
                      <a:pt x="846448" y="788947"/>
                    </a:cubicBezTo>
                    <a:cubicBezTo>
                      <a:pt x="902378" y="777861"/>
                      <a:pt x="913784" y="772033"/>
                      <a:pt x="913784" y="772033"/>
                    </a:cubicBezTo>
                    <a:cubicBezTo>
                      <a:pt x="913784" y="772033"/>
                      <a:pt x="945231" y="688387"/>
                      <a:pt x="986344" y="665965"/>
                    </a:cubicBezTo>
                    <a:cubicBezTo>
                      <a:pt x="1027421" y="643508"/>
                      <a:pt x="1057162" y="639741"/>
                      <a:pt x="1057162" y="639741"/>
                    </a:cubicBezTo>
                    <a:cubicBezTo>
                      <a:pt x="1057162" y="639741"/>
                      <a:pt x="1057447" y="578552"/>
                      <a:pt x="1081645" y="554069"/>
                    </a:cubicBezTo>
                    <a:cubicBezTo>
                      <a:pt x="1105844" y="529587"/>
                      <a:pt x="1118956" y="510932"/>
                      <a:pt x="1118956" y="510932"/>
                    </a:cubicBezTo>
                    <a:cubicBezTo>
                      <a:pt x="1118956" y="510932"/>
                      <a:pt x="1102326" y="462286"/>
                      <a:pt x="1109610" y="417691"/>
                    </a:cubicBezTo>
                    <a:cubicBezTo>
                      <a:pt x="1116895" y="373096"/>
                      <a:pt x="1150403" y="339588"/>
                      <a:pt x="1150403" y="339588"/>
                    </a:cubicBezTo>
                    <a:cubicBezTo>
                      <a:pt x="1150403" y="339588"/>
                      <a:pt x="1114869" y="294425"/>
                      <a:pt x="1122438" y="249866"/>
                    </a:cubicBezTo>
                    <a:cubicBezTo>
                      <a:pt x="1130007" y="205271"/>
                      <a:pt x="1144860" y="134452"/>
                      <a:pt x="1144860" y="134452"/>
                    </a:cubicBezTo>
                    <a:cubicBezTo>
                      <a:pt x="1144860" y="134452"/>
                      <a:pt x="986344" y="184590"/>
                      <a:pt x="896870" y="231210"/>
                    </a:cubicBezTo>
                    <a:cubicBezTo>
                      <a:pt x="807396" y="277831"/>
                      <a:pt x="730786" y="320968"/>
                      <a:pt x="730786" y="320968"/>
                    </a:cubicBezTo>
                    <a:lnTo>
                      <a:pt x="702785" y="249866"/>
                    </a:lnTo>
                    <a:lnTo>
                      <a:pt x="734552" y="246348"/>
                    </a:lnTo>
                    <a:cubicBezTo>
                      <a:pt x="734552" y="246348"/>
                      <a:pt x="689673" y="184555"/>
                      <a:pt x="650622" y="165899"/>
                    </a:cubicBezTo>
                    <a:cubicBezTo>
                      <a:pt x="611570" y="147280"/>
                      <a:pt x="589148" y="128589"/>
                      <a:pt x="589148" y="128589"/>
                    </a:cubicBezTo>
                    <a:lnTo>
                      <a:pt x="607804" y="97142"/>
                    </a:lnTo>
                    <a:cubicBezTo>
                      <a:pt x="607804" y="97142"/>
                      <a:pt x="574011" y="68857"/>
                      <a:pt x="473451" y="63314"/>
                    </a:cubicBezTo>
                    <a:cubicBezTo>
                      <a:pt x="372926" y="57770"/>
                      <a:pt x="352210" y="76426"/>
                      <a:pt x="352210" y="76426"/>
                    </a:cubicBezTo>
                    <a:lnTo>
                      <a:pt x="350469" y="24262"/>
                    </a:lnTo>
                    <a:cubicBezTo>
                      <a:pt x="350469" y="24262"/>
                      <a:pt x="312590" y="15521"/>
                      <a:pt x="300046" y="44659"/>
                    </a:cubicBezTo>
                    <a:cubicBezTo>
                      <a:pt x="298305" y="48745"/>
                      <a:pt x="290701" y="64"/>
                      <a:pt x="290701" y="64"/>
                    </a:cubicBezTo>
                    <a:cubicBezTo>
                      <a:pt x="290701" y="64"/>
                      <a:pt x="266503" y="-3703"/>
                      <a:pt x="219882" y="46684"/>
                    </a:cubicBezTo>
                    <a:cubicBezTo>
                      <a:pt x="173262" y="97106"/>
                      <a:pt x="180547" y="132356"/>
                      <a:pt x="180547" y="132356"/>
                    </a:cubicBezTo>
                    <a:cubicBezTo>
                      <a:pt x="180547" y="132356"/>
                      <a:pt x="139754" y="157442"/>
                      <a:pt x="125754" y="174605"/>
                    </a:cubicBezTo>
                    <a:cubicBezTo>
                      <a:pt x="111753" y="191768"/>
                      <a:pt x="113210" y="216571"/>
                      <a:pt x="113210" y="216571"/>
                    </a:cubicBezTo>
                    <a:cubicBezTo>
                      <a:pt x="113210" y="216571"/>
                      <a:pt x="94555" y="248018"/>
                      <a:pt x="75900" y="274277"/>
                    </a:cubicBezTo>
                    <a:cubicBezTo>
                      <a:pt x="57245" y="300537"/>
                      <a:pt x="32478" y="347121"/>
                      <a:pt x="57245" y="378320"/>
                    </a:cubicBezTo>
                    <a:cubicBezTo>
                      <a:pt x="82012" y="409518"/>
                      <a:pt x="116231" y="407813"/>
                      <a:pt x="128774" y="392355"/>
                    </a:cubicBezTo>
                    <a:close/>
                    <a:moveTo>
                      <a:pt x="79240" y="510363"/>
                    </a:moveTo>
                    <a:cubicBezTo>
                      <a:pt x="105464" y="487053"/>
                      <a:pt x="121205" y="459088"/>
                      <a:pt x="121205" y="459088"/>
                    </a:cubicBezTo>
                    <a:lnTo>
                      <a:pt x="96154" y="426468"/>
                    </a:lnTo>
                    <a:cubicBezTo>
                      <a:pt x="96154" y="426468"/>
                      <a:pt x="77499" y="465519"/>
                      <a:pt x="52732" y="479484"/>
                    </a:cubicBezTo>
                    <a:cubicBezTo>
                      <a:pt x="27965" y="493484"/>
                      <a:pt x="0" y="488830"/>
                      <a:pt x="0" y="488830"/>
                    </a:cubicBezTo>
                    <a:lnTo>
                      <a:pt x="12259" y="536906"/>
                    </a:lnTo>
                    <a:cubicBezTo>
                      <a:pt x="12224" y="536906"/>
                      <a:pt x="53016" y="533709"/>
                      <a:pt x="79240" y="510363"/>
                    </a:cubicBez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11D1413-5D16-DAD9-948F-EA7B892F62DB}"/>
                  </a:ext>
                </a:extLst>
              </p:cNvPr>
              <p:cNvSpPr/>
              <p:nvPr/>
            </p:nvSpPr>
            <p:spPr>
              <a:xfrm>
                <a:off x="3175806" y="2178178"/>
                <a:ext cx="993095" cy="622712"/>
              </a:xfrm>
              <a:custGeom>
                <a:avLst/>
                <a:gdLst>
                  <a:gd name="connsiteX0" fmla="*/ 201938 w 993095"/>
                  <a:gd name="connsiteY0" fmla="*/ 0 h 622712"/>
                  <a:gd name="connsiteX1" fmla="*/ 178628 w 993095"/>
                  <a:gd name="connsiteY1" fmla="*/ 14000 h 622712"/>
                  <a:gd name="connsiteX2" fmla="*/ 185024 w 993095"/>
                  <a:gd name="connsiteY2" fmla="*/ 40224 h 622712"/>
                  <a:gd name="connsiteX3" fmla="*/ 231644 w 993095"/>
                  <a:gd name="connsiteY3" fmla="*/ 6147 h 622712"/>
                  <a:gd name="connsiteX4" fmla="*/ 201938 w 993095"/>
                  <a:gd name="connsiteY4" fmla="*/ 0 h 622712"/>
                  <a:gd name="connsiteX5" fmla="*/ 139861 w 993095"/>
                  <a:gd name="connsiteY5" fmla="*/ 620134 h 622712"/>
                  <a:gd name="connsiteX6" fmla="*/ 180369 w 993095"/>
                  <a:gd name="connsiteY6" fmla="*/ 503548 h 622712"/>
                  <a:gd name="connsiteX7" fmla="*/ 374454 w 993095"/>
                  <a:gd name="connsiteY7" fmla="*/ 310635 h 622712"/>
                  <a:gd name="connsiteX8" fmla="*/ 463039 w 993095"/>
                  <a:gd name="connsiteY8" fmla="*/ 139861 h 622712"/>
                  <a:gd name="connsiteX9" fmla="*/ 369763 w 993095"/>
                  <a:gd name="connsiteY9" fmla="*/ 38732 h 622712"/>
                  <a:gd name="connsiteX10" fmla="*/ 351108 w 993095"/>
                  <a:gd name="connsiteY10" fmla="*/ 77499 h 622712"/>
                  <a:gd name="connsiteX11" fmla="*/ 268954 w 993095"/>
                  <a:gd name="connsiteY11" fmla="*/ 139861 h 622712"/>
                  <a:gd name="connsiteX12" fmla="*/ 245644 w 993095"/>
                  <a:gd name="connsiteY12" fmla="*/ 180049 h 622712"/>
                  <a:gd name="connsiteX13" fmla="*/ 247101 w 993095"/>
                  <a:gd name="connsiteY13" fmla="*/ 223756 h 622712"/>
                  <a:gd name="connsiteX14" fmla="*/ 289067 w 993095"/>
                  <a:gd name="connsiteY14" fmla="*/ 180049 h 622712"/>
                  <a:gd name="connsiteX15" fmla="*/ 348230 w 993095"/>
                  <a:gd name="connsiteY15" fmla="*/ 149170 h 622712"/>
                  <a:gd name="connsiteX16" fmla="*/ 385540 w 993095"/>
                  <a:gd name="connsiteY16" fmla="*/ 105464 h 622712"/>
                  <a:gd name="connsiteX17" fmla="*/ 383799 w 993095"/>
                  <a:gd name="connsiteY17" fmla="*/ 231360 h 622712"/>
                  <a:gd name="connsiteX18" fmla="*/ 183318 w 993095"/>
                  <a:gd name="connsiteY18" fmla="*/ 410307 h 622712"/>
                  <a:gd name="connsiteX19" fmla="*/ 85387 w 993095"/>
                  <a:gd name="connsiteY19" fmla="*/ 621591 h 622712"/>
                  <a:gd name="connsiteX20" fmla="*/ 139861 w 993095"/>
                  <a:gd name="connsiteY20" fmla="*/ 620134 h 622712"/>
                  <a:gd name="connsiteX21" fmla="*/ 132008 w 993095"/>
                  <a:gd name="connsiteY21" fmla="*/ 447618 h 622712"/>
                  <a:gd name="connsiteX22" fmla="*/ 80732 w 993095"/>
                  <a:gd name="connsiteY22" fmla="*/ 375911 h 622712"/>
                  <a:gd name="connsiteX23" fmla="*/ 52732 w 993095"/>
                  <a:gd name="connsiteY23" fmla="*/ 411764 h 622712"/>
                  <a:gd name="connsiteX24" fmla="*/ 105784 w 993095"/>
                  <a:gd name="connsiteY24" fmla="*/ 480238 h 622712"/>
                  <a:gd name="connsiteX25" fmla="*/ 132008 w 993095"/>
                  <a:gd name="connsiteY25" fmla="*/ 447618 h 622712"/>
                  <a:gd name="connsiteX26" fmla="*/ 96438 w 993095"/>
                  <a:gd name="connsiteY26" fmla="*/ 492497 h 622712"/>
                  <a:gd name="connsiteX27" fmla="*/ 38732 w 993095"/>
                  <a:gd name="connsiteY27" fmla="*/ 431876 h 622712"/>
                  <a:gd name="connsiteX28" fmla="*/ 17163 w 993095"/>
                  <a:gd name="connsiteY28" fmla="*/ 480238 h 622712"/>
                  <a:gd name="connsiteX29" fmla="*/ 85352 w 993095"/>
                  <a:gd name="connsiteY29" fmla="*/ 537660 h 622712"/>
                  <a:gd name="connsiteX30" fmla="*/ 96438 w 993095"/>
                  <a:gd name="connsiteY30" fmla="*/ 492497 h 622712"/>
                  <a:gd name="connsiteX31" fmla="*/ 7853 w 993095"/>
                  <a:gd name="connsiteY31" fmla="*/ 512893 h 622712"/>
                  <a:gd name="connsiteX32" fmla="*/ 0 w 993095"/>
                  <a:gd name="connsiteY32" fmla="*/ 560970 h 622712"/>
                  <a:gd name="connsiteX33" fmla="*/ 71387 w 993095"/>
                  <a:gd name="connsiteY33" fmla="*/ 598281 h 622712"/>
                  <a:gd name="connsiteX34" fmla="*/ 77819 w 993095"/>
                  <a:gd name="connsiteY34" fmla="*/ 559513 h 622712"/>
                  <a:gd name="connsiteX35" fmla="*/ 7853 w 993095"/>
                  <a:gd name="connsiteY35" fmla="*/ 512893 h 622712"/>
                  <a:gd name="connsiteX36" fmla="*/ 993095 w 993095"/>
                  <a:gd name="connsiteY36" fmla="*/ 164663 h 622712"/>
                  <a:gd name="connsiteX37" fmla="*/ 988440 w 993095"/>
                  <a:gd name="connsiteY37" fmla="*/ 108698 h 622712"/>
                  <a:gd name="connsiteX38" fmla="*/ 705486 w 993095"/>
                  <a:gd name="connsiteY38" fmla="*/ 250015 h 622712"/>
                  <a:gd name="connsiteX39" fmla="*/ 711882 w 993095"/>
                  <a:gd name="connsiteY39" fmla="*/ 305981 h 622712"/>
                  <a:gd name="connsiteX40" fmla="*/ 993095 w 993095"/>
                  <a:gd name="connsiteY40" fmla="*/ 164663 h 622712"/>
                  <a:gd name="connsiteX41" fmla="*/ 812726 w 993095"/>
                  <a:gd name="connsiteY41" fmla="*/ 361946 h 622712"/>
                  <a:gd name="connsiteX42" fmla="*/ 968328 w 993095"/>
                  <a:gd name="connsiteY42" fmla="*/ 346489 h 622712"/>
                  <a:gd name="connsiteX43" fmla="*/ 975897 w 993095"/>
                  <a:gd name="connsiteY43" fmla="*/ 295178 h 622712"/>
                  <a:gd name="connsiteX44" fmla="*/ 708648 w 993095"/>
                  <a:gd name="connsiteY44" fmla="*/ 326377 h 622712"/>
                  <a:gd name="connsiteX45" fmla="*/ 696105 w 993095"/>
                  <a:gd name="connsiteY45" fmla="*/ 375911 h 622712"/>
                  <a:gd name="connsiteX46" fmla="*/ 812726 w 993095"/>
                  <a:gd name="connsiteY46" fmla="*/ 361946 h 622712"/>
                  <a:gd name="connsiteX47" fmla="*/ 666754 w 993095"/>
                  <a:gd name="connsiteY47" fmla="*/ 438308 h 622712"/>
                  <a:gd name="connsiteX48" fmla="*/ 856433 w 993095"/>
                  <a:gd name="connsiteY48" fmla="*/ 445877 h 622712"/>
                  <a:gd name="connsiteX49" fmla="*/ 870433 w 993095"/>
                  <a:gd name="connsiteY49" fmla="*/ 403911 h 622712"/>
                  <a:gd name="connsiteX50" fmla="*/ 691485 w 993095"/>
                  <a:gd name="connsiteY50" fmla="*/ 391652 h 622712"/>
                  <a:gd name="connsiteX51" fmla="*/ 666754 w 993095"/>
                  <a:gd name="connsiteY51" fmla="*/ 438308 h 62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993095" h="622712">
                    <a:moveTo>
                      <a:pt x="201938" y="0"/>
                    </a:moveTo>
                    <a:cubicBezTo>
                      <a:pt x="195826" y="0"/>
                      <a:pt x="178628" y="4690"/>
                      <a:pt x="178628" y="14000"/>
                    </a:cubicBezTo>
                    <a:cubicBezTo>
                      <a:pt x="178628" y="23310"/>
                      <a:pt x="185024" y="40224"/>
                      <a:pt x="185024" y="40224"/>
                    </a:cubicBezTo>
                    <a:cubicBezTo>
                      <a:pt x="185024" y="40224"/>
                      <a:pt x="210111" y="12224"/>
                      <a:pt x="231644" y="6147"/>
                    </a:cubicBezTo>
                    <a:cubicBezTo>
                      <a:pt x="253213" y="0"/>
                      <a:pt x="208050" y="0"/>
                      <a:pt x="201938" y="0"/>
                    </a:cubicBezTo>
                    <a:close/>
                    <a:moveTo>
                      <a:pt x="139861" y="620134"/>
                    </a:moveTo>
                    <a:cubicBezTo>
                      <a:pt x="139861" y="620134"/>
                      <a:pt x="152404" y="567082"/>
                      <a:pt x="180369" y="503548"/>
                    </a:cubicBezTo>
                    <a:cubicBezTo>
                      <a:pt x="208334" y="440014"/>
                      <a:pt x="315575" y="357256"/>
                      <a:pt x="374454" y="310635"/>
                    </a:cubicBezTo>
                    <a:cubicBezTo>
                      <a:pt x="433298" y="264015"/>
                      <a:pt x="466237" y="208050"/>
                      <a:pt x="463039" y="139861"/>
                    </a:cubicBezTo>
                    <a:cubicBezTo>
                      <a:pt x="459841" y="71672"/>
                      <a:pt x="369763" y="38732"/>
                      <a:pt x="369763" y="38732"/>
                    </a:cubicBezTo>
                    <a:cubicBezTo>
                      <a:pt x="369763" y="38732"/>
                      <a:pt x="365109" y="54189"/>
                      <a:pt x="351108" y="77499"/>
                    </a:cubicBezTo>
                    <a:cubicBezTo>
                      <a:pt x="337108" y="100809"/>
                      <a:pt x="284376" y="136662"/>
                      <a:pt x="268954" y="139861"/>
                    </a:cubicBezTo>
                    <a:cubicBezTo>
                      <a:pt x="253533" y="143058"/>
                      <a:pt x="240989" y="169283"/>
                      <a:pt x="245644" y="180049"/>
                    </a:cubicBezTo>
                    <a:cubicBezTo>
                      <a:pt x="250299" y="190851"/>
                      <a:pt x="248558" y="214446"/>
                      <a:pt x="247101" y="223756"/>
                    </a:cubicBezTo>
                    <a:cubicBezTo>
                      <a:pt x="245644" y="233065"/>
                      <a:pt x="276523" y="197247"/>
                      <a:pt x="289067" y="180049"/>
                    </a:cubicBezTo>
                    <a:cubicBezTo>
                      <a:pt x="301610" y="162887"/>
                      <a:pt x="326377" y="161430"/>
                      <a:pt x="348230" y="149170"/>
                    </a:cubicBezTo>
                    <a:cubicBezTo>
                      <a:pt x="370083" y="136947"/>
                      <a:pt x="385540" y="105464"/>
                      <a:pt x="385540" y="105464"/>
                    </a:cubicBezTo>
                    <a:cubicBezTo>
                      <a:pt x="385540" y="105464"/>
                      <a:pt x="441470" y="142774"/>
                      <a:pt x="383799" y="231360"/>
                    </a:cubicBezTo>
                    <a:cubicBezTo>
                      <a:pt x="345920" y="290239"/>
                      <a:pt x="276559" y="303067"/>
                      <a:pt x="183318" y="410307"/>
                    </a:cubicBezTo>
                    <a:cubicBezTo>
                      <a:pt x="90042" y="517548"/>
                      <a:pt x="97931" y="618357"/>
                      <a:pt x="85387" y="621591"/>
                    </a:cubicBezTo>
                    <a:cubicBezTo>
                      <a:pt x="72844" y="624789"/>
                      <a:pt x="139861" y="620134"/>
                      <a:pt x="139861" y="620134"/>
                    </a:cubicBezTo>
                    <a:close/>
                    <a:moveTo>
                      <a:pt x="132008" y="447618"/>
                    </a:moveTo>
                    <a:lnTo>
                      <a:pt x="80732" y="375911"/>
                    </a:lnTo>
                    <a:lnTo>
                      <a:pt x="52732" y="411764"/>
                    </a:lnTo>
                    <a:lnTo>
                      <a:pt x="105784" y="480238"/>
                    </a:lnTo>
                    <a:cubicBezTo>
                      <a:pt x="105748" y="480238"/>
                      <a:pt x="116550" y="456927"/>
                      <a:pt x="132008" y="447618"/>
                    </a:cubicBezTo>
                    <a:close/>
                    <a:moveTo>
                      <a:pt x="96438" y="492497"/>
                    </a:moveTo>
                    <a:lnTo>
                      <a:pt x="38732" y="431876"/>
                    </a:lnTo>
                    <a:lnTo>
                      <a:pt x="17163" y="480238"/>
                    </a:lnTo>
                    <a:lnTo>
                      <a:pt x="85352" y="537660"/>
                    </a:lnTo>
                    <a:cubicBezTo>
                      <a:pt x="85352" y="537660"/>
                      <a:pt x="82438" y="523695"/>
                      <a:pt x="96438" y="492497"/>
                    </a:cubicBezTo>
                    <a:close/>
                    <a:moveTo>
                      <a:pt x="7853" y="512893"/>
                    </a:moveTo>
                    <a:lnTo>
                      <a:pt x="0" y="560970"/>
                    </a:lnTo>
                    <a:lnTo>
                      <a:pt x="71387" y="598281"/>
                    </a:lnTo>
                    <a:cubicBezTo>
                      <a:pt x="71387" y="598281"/>
                      <a:pt x="68473" y="586057"/>
                      <a:pt x="77819" y="559513"/>
                    </a:cubicBezTo>
                    <a:lnTo>
                      <a:pt x="7853" y="512893"/>
                    </a:lnTo>
                    <a:close/>
                    <a:moveTo>
                      <a:pt x="993095" y="164663"/>
                    </a:moveTo>
                    <a:lnTo>
                      <a:pt x="988440" y="108698"/>
                    </a:lnTo>
                    <a:lnTo>
                      <a:pt x="705486" y="250015"/>
                    </a:lnTo>
                    <a:lnTo>
                      <a:pt x="711882" y="305981"/>
                    </a:lnTo>
                    <a:lnTo>
                      <a:pt x="993095" y="164663"/>
                    </a:lnTo>
                    <a:close/>
                    <a:moveTo>
                      <a:pt x="812726" y="361946"/>
                    </a:moveTo>
                    <a:cubicBezTo>
                      <a:pt x="876261" y="355515"/>
                      <a:pt x="968328" y="346489"/>
                      <a:pt x="968328" y="346489"/>
                    </a:cubicBezTo>
                    <a:lnTo>
                      <a:pt x="975897" y="295178"/>
                    </a:lnTo>
                    <a:lnTo>
                      <a:pt x="708648" y="326377"/>
                    </a:lnTo>
                    <a:lnTo>
                      <a:pt x="696105" y="375911"/>
                    </a:lnTo>
                    <a:cubicBezTo>
                      <a:pt x="696176" y="375911"/>
                      <a:pt x="749192" y="368342"/>
                      <a:pt x="812726" y="361946"/>
                    </a:cubicBezTo>
                    <a:close/>
                    <a:moveTo>
                      <a:pt x="666754" y="438308"/>
                    </a:moveTo>
                    <a:lnTo>
                      <a:pt x="856433" y="445877"/>
                    </a:lnTo>
                    <a:lnTo>
                      <a:pt x="870433" y="403911"/>
                    </a:lnTo>
                    <a:lnTo>
                      <a:pt x="691485" y="391652"/>
                    </a:lnTo>
                    <a:cubicBezTo>
                      <a:pt x="680719" y="400998"/>
                      <a:pt x="666754" y="438308"/>
                      <a:pt x="666754" y="438308"/>
                    </a:cubicBez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EF7A7232-E5B7-4A46-6E6A-9DEB756678A2}"/>
                  </a:ext>
                </a:extLst>
              </p:cNvPr>
              <p:cNvSpPr/>
              <p:nvPr/>
            </p:nvSpPr>
            <p:spPr>
              <a:xfrm>
                <a:off x="4536853" y="2381005"/>
                <a:ext cx="4677298" cy="1975388"/>
              </a:xfrm>
              <a:custGeom>
                <a:avLst/>
                <a:gdLst>
                  <a:gd name="connsiteX0" fmla="*/ 873205 w 4677298"/>
                  <a:gd name="connsiteY0" fmla="*/ 74585 h 1975388"/>
                  <a:gd name="connsiteX1" fmla="*/ 659825 w 4677298"/>
                  <a:gd name="connsiteY1" fmla="*/ 74585 h 1975388"/>
                  <a:gd name="connsiteX2" fmla="*/ 659825 w 4677298"/>
                  <a:gd name="connsiteY2" fmla="*/ 408140 h 1975388"/>
                  <a:gd name="connsiteX3" fmla="*/ 848651 w 4677298"/>
                  <a:gd name="connsiteY3" fmla="*/ 408140 h 1975388"/>
                  <a:gd name="connsiteX4" fmla="*/ 848651 w 4677298"/>
                  <a:gd name="connsiteY4" fmla="*/ 457176 h 1975388"/>
                  <a:gd name="connsiteX5" fmla="*/ 662277 w 4677298"/>
                  <a:gd name="connsiteY5" fmla="*/ 457176 h 1975388"/>
                  <a:gd name="connsiteX6" fmla="*/ 662277 w 4677298"/>
                  <a:gd name="connsiteY6" fmla="*/ 881484 h 1975388"/>
                  <a:gd name="connsiteX7" fmla="*/ 875656 w 4677298"/>
                  <a:gd name="connsiteY7" fmla="*/ 881484 h 1975388"/>
                  <a:gd name="connsiteX8" fmla="*/ 875656 w 4677298"/>
                  <a:gd name="connsiteY8" fmla="*/ 930520 h 1975388"/>
                  <a:gd name="connsiteX9" fmla="*/ 613240 w 4677298"/>
                  <a:gd name="connsiteY9" fmla="*/ 930520 h 1975388"/>
                  <a:gd name="connsiteX10" fmla="*/ 569107 w 4677298"/>
                  <a:gd name="connsiteY10" fmla="*/ 903550 h 1975388"/>
                  <a:gd name="connsiteX11" fmla="*/ 569107 w 4677298"/>
                  <a:gd name="connsiteY11" fmla="*/ 25513 h 1975388"/>
                  <a:gd name="connsiteX12" fmla="*/ 873240 w 4677298"/>
                  <a:gd name="connsiteY12" fmla="*/ 25513 h 1975388"/>
                  <a:gd name="connsiteX13" fmla="*/ 873240 w 4677298"/>
                  <a:gd name="connsiteY13" fmla="*/ 74585 h 1975388"/>
                  <a:gd name="connsiteX14" fmla="*/ 873205 w 4677298"/>
                  <a:gd name="connsiteY14" fmla="*/ 74585 h 1975388"/>
                  <a:gd name="connsiteX15" fmla="*/ 1687459 w 4677298"/>
                  <a:gd name="connsiteY15" fmla="*/ 1112062 h 1975388"/>
                  <a:gd name="connsiteX16" fmla="*/ 1474079 w 4677298"/>
                  <a:gd name="connsiteY16" fmla="*/ 1112062 h 1975388"/>
                  <a:gd name="connsiteX17" fmla="*/ 1474079 w 4677298"/>
                  <a:gd name="connsiteY17" fmla="*/ 1445652 h 1975388"/>
                  <a:gd name="connsiteX18" fmla="*/ 1662976 w 4677298"/>
                  <a:gd name="connsiteY18" fmla="*/ 1445652 h 1975388"/>
                  <a:gd name="connsiteX19" fmla="*/ 1662976 w 4677298"/>
                  <a:gd name="connsiteY19" fmla="*/ 1494689 h 1975388"/>
                  <a:gd name="connsiteX20" fmla="*/ 1476531 w 4677298"/>
                  <a:gd name="connsiteY20" fmla="*/ 1494689 h 1975388"/>
                  <a:gd name="connsiteX21" fmla="*/ 1476531 w 4677298"/>
                  <a:gd name="connsiteY21" fmla="*/ 1918996 h 1975388"/>
                  <a:gd name="connsiteX22" fmla="*/ 1689946 w 4677298"/>
                  <a:gd name="connsiteY22" fmla="*/ 1918996 h 1975388"/>
                  <a:gd name="connsiteX23" fmla="*/ 1689946 w 4677298"/>
                  <a:gd name="connsiteY23" fmla="*/ 1968068 h 1975388"/>
                  <a:gd name="connsiteX24" fmla="*/ 1427459 w 4677298"/>
                  <a:gd name="connsiteY24" fmla="*/ 1968068 h 1975388"/>
                  <a:gd name="connsiteX25" fmla="*/ 1383291 w 4677298"/>
                  <a:gd name="connsiteY25" fmla="*/ 1941063 h 1975388"/>
                  <a:gd name="connsiteX26" fmla="*/ 1383291 w 4677298"/>
                  <a:gd name="connsiteY26" fmla="*/ 1063025 h 1975388"/>
                  <a:gd name="connsiteX27" fmla="*/ 1687423 w 4677298"/>
                  <a:gd name="connsiteY27" fmla="*/ 1063025 h 1975388"/>
                  <a:gd name="connsiteX28" fmla="*/ 1687423 w 4677298"/>
                  <a:gd name="connsiteY28" fmla="*/ 1112062 h 1975388"/>
                  <a:gd name="connsiteX29" fmla="*/ 1687459 w 4677298"/>
                  <a:gd name="connsiteY29" fmla="*/ 1112062 h 1975388"/>
                  <a:gd name="connsiteX30" fmla="*/ 1864381 w 4677298"/>
                  <a:gd name="connsiteY30" fmla="*/ 68260 h 1975388"/>
                  <a:gd name="connsiteX31" fmla="*/ 1651037 w 4677298"/>
                  <a:gd name="connsiteY31" fmla="*/ 68260 h 1975388"/>
                  <a:gd name="connsiteX32" fmla="*/ 1651037 w 4677298"/>
                  <a:gd name="connsiteY32" fmla="*/ 401815 h 1975388"/>
                  <a:gd name="connsiteX33" fmla="*/ 1839863 w 4677298"/>
                  <a:gd name="connsiteY33" fmla="*/ 401815 h 1975388"/>
                  <a:gd name="connsiteX34" fmla="*/ 1839863 w 4677298"/>
                  <a:gd name="connsiteY34" fmla="*/ 450887 h 1975388"/>
                  <a:gd name="connsiteX35" fmla="*/ 1653453 w 4677298"/>
                  <a:gd name="connsiteY35" fmla="*/ 450887 h 1975388"/>
                  <a:gd name="connsiteX36" fmla="*/ 1653453 w 4677298"/>
                  <a:gd name="connsiteY36" fmla="*/ 875159 h 1975388"/>
                  <a:gd name="connsiteX37" fmla="*/ 1866869 w 4677298"/>
                  <a:gd name="connsiteY37" fmla="*/ 875159 h 1975388"/>
                  <a:gd name="connsiteX38" fmla="*/ 1866869 w 4677298"/>
                  <a:gd name="connsiteY38" fmla="*/ 924231 h 1975388"/>
                  <a:gd name="connsiteX39" fmla="*/ 1604381 w 4677298"/>
                  <a:gd name="connsiteY39" fmla="*/ 924231 h 1975388"/>
                  <a:gd name="connsiteX40" fmla="*/ 1560248 w 4677298"/>
                  <a:gd name="connsiteY40" fmla="*/ 897261 h 1975388"/>
                  <a:gd name="connsiteX41" fmla="*/ 1560248 w 4677298"/>
                  <a:gd name="connsiteY41" fmla="*/ 19223 h 1975388"/>
                  <a:gd name="connsiteX42" fmla="*/ 1864381 w 4677298"/>
                  <a:gd name="connsiteY42" fmla="*/ 19223 h 1975388"/>
                  <a:gd name="connsiteX43" fmla="*/ 1864381 w 4677298"/>
                  <a:gd name="connsiteY43" fmla="*/ 68260 h 1975388"/>
                  <a:gd name="connsiteX44" fmla="*/ 402277 w 4677298"/>
                  <a:gd name="connsiteY44" fmla="*/ 484182 h 1975388"/>
                  <a:gd name="connsiteX45" fmla="*/ 500385 w 4677298"/>
                  <a:gd name="connsiteY45" fmla="*/ 484182 h 1975388"/>
                  <a:gd name="connsiteX46" fmla="*/ 500385 w 4677298"/>
                  <a:gd name="connsiteY46" fmla="*/ 753989 h 1975388"/>
                  <a:gd name="connsiteX47" fmla="*/ 434150 w 4677298"/>
                  <a:gd name="connsiteY47" fmla="*/ 898682 h 1975388"/>
                  <a:gd name="connsiteX48" fmla="*/ 279615 w 4677298"/>
                  <a:gd name="connsiteY48" fmla="*/ 942851 h 1975388"/>
                  <a:gd name="connsiteX49" fmla="*/ 0 w 4677298"/>
                  <a:gd name="connsiteY49" fmla="*/ 476862 h 1975388"/>
                  <a:gd name="connsiteX50" fmla="*/ 289422 w 4677298"/>
                  <a:gd name="connsiteY50" fmla="*/ 23132 h 1975388"/>
                  <a:gd name="connsiteX51" fmla="*/ 497898 w 4677298"/>
                  <a:gd name="connsiteY51" fmla="*/ 167826 h 1975388"/>
                  <a:gd name="connsiteX52" fmla="*/ 429211 w 4677298"/>
                  <a:gd name="connsiteY52" fmla="*/ 204638 h 1975388"/>
                  <a:gd name="connsiteX53" fmla="*/ 284518 w 4677298"/>
                  <a:gd name="connsiteY53" fmla="*/ 79524 h 1975388"/>
                  <a:gd name="connsiteX54" fmla="*/ 93205 w 4677298"/>
                  <a:gd name="connsiteY54" fmla="*/ 467055 h 1975388"/>
                  <a:gd name="connsiteX55" fmla="*/ 282031 w 4677298"/>
                  <a:gd name="connsiteY55" fmla="*/ 898682 h 1975388"/>
                  <a:gd name="connsiteX56" fmla="*/ 402206 w 4677298"/>
                  <a:gd name="connsiteY56" fmla="*/ 837351 h 1975388"/>
                  <a:gd name="connsiteX57" fmla="*/ 402206 w 4677298"/>
                  <a:gd name="connsiteY57" fmla="*/ 484182 h 1975388"/>
                  <a:gd name="connsiteX58" fmla="*/ 402277 w 4677298"/>
                  <a:gd name="connsiteY58" fmla="*/ 484182 h 1975388"/>
                  <a:gd name="connsiteX59" fmla="*/ 956567 w 4677298"/>
                  <a:gd name="connsiteY59" fmla="*/ 928104 h 1975388"/>
                  <a:gd name="connsiteX60" fmla="*/ 956567 w 4677298"/>
                  <a:gd name="connsiteY60" fmla="*/ 23097 h 1975388"/>
                  <a:gd name="connsiteX61" fmla="*/ 1008090 w 4677298"/>
                  <a:gd name="connsiteY61" fmla="*/ 23097 h 1975388"/>
                  <a:gd name="connsiteX62" fmla="*/ 1371067 w 4677298"/>
                  <a:gd name="connsiteY62" fmla="*/ 704917 h 1975388"/>
                  <a:gd name="connsiteX63" fmla="*/ 1383326 w 4677298"/>
                  <a:gd name="connsiteY63" fmla="*/ 687754 h 1975388"/>
                  <a:gd name="connsiteX64" fmla="*/ 1383326 w 4677298"/>
                  <a:gd name="connsiteY64" fmla="*/ 18193 h 1975388"/>
                  <a:gd name="connsiteX65" fmla="*/ 1444657 w 4677298"/>
                  <a:gd name="connsiteY65" fmla="*/ 18193 h 1975388"/>
                  <a:gd name="connsiteX66" fmla="*/ 1444657 w 4677298"/>
                  <a:gd name="connsiteY66" fmla="*/ 923200 h 1975388"/>
                  <a:gd name="connsiteX67" fmla="*/ 1383326 w 4677298"/>
                  <a:gd name="connsiteY67" fmla="*/ 923200 h 1975388"/>
                  <a:gd name="connsiteX68" fmla="*/ 1017898 w 4677298"/>
                  <a:gd name="connsiteY68" fmla="*/ 238928 h 1975388"/>
                  <a:gd name="connsiteX69" fmla="*/ 1017898 w 4677298"/>
                  <a:gd name="connsiteY69" fmla="*/ 928104 h 1975388"/>
                  <a:gd name="connsiteX70" fmla="*/ 956567 w 4677298"/>
                  <a:gd name="connsiteY70" fmla="*/ 928104 h 1975388"/>
                  <a:gd name="connsiteX71" fmla="*/ 1763536 w 4677298"/>
                  <a:gd name="connsiteY71" fmla="*/ 1965581 h 1975388"/>
                  <a:gd name="connsiteX72" fmla="*/ 1763536 w 4677298"/>
                  <a:gd name="connsiteY72" fmla="*/ 1060538 h 1975388"/>
                  <a:gd name="connsiteX73" fmla="*/ 1815025 w 4677298"/>
                  <a:gd name="connsiteY73" fmla="*/ 1060538 h 1975388"/>
                  <a:gd name="connsiteX74" fmla="*/ 2178001 w 4677298"/>
                  <a:gd name="connsiteY74" fmla="*/ 1742358 h 1975388"/>
                  <a:gd name="connsiteX75" fmla="*/ 2190296 w 4677298"/>
                  <a:gd name="connsiteY75" fmla="*/ 1725196 h 1975388"/>
                  <a:gd name="connsiteX76" fmla="*/ 2190296 w 4677298"/>
                  <a:gd name="connsiteY76" fmla="*/ 1055634 h 1975388"/>
                  <a:gd name="connsiteX77" fmla="*/ 2251592 w 4677298"/>
                  <a:gd name="connsiteY77" fmla="*/ 1055634 h 1975388"/>
                  <a:gd name="connsiteX78" fmla="*/ 2251592 w 4677298"/>
                  <a:gd name="connsiteY78" fmla="*/ 1960642 h 1975388"/>
                  <a:gd name="connsiteX79" fmla="*/ 2190296 w 4677298"/>
                  <a:gd name="connsiteY79" fmla="*/ 1960642 h 1975388"/>
                  <a:gd name="connsiteX80" fmla="*/ 1824832 w 4677298"/>
                  <a:gd name="connsiteY80" fmla="*/ 1276370 h 1975388"/>
                  <a:gd name="connsiteX81" fmla="*/ 1824832 w 4677298"/>
                  <a:gd name="connsiteY81" fmla="*/ 1965581 h 1975388"/>
                  <a:gd name="connsiteX82" fmla="*/ 1763536 w 4677298"/>
                  <a:gd name="connsiteY82" fmla="*/ 1965581 h 1975388"/>
                  <a:gd name="connsiteX83" fmla="*/ 3621131 w 4677298"/>
                  <a:gd name="connsiteY83" fmla="*/ 1952611 h 1975388"/>
                  <a:gd name="connsiteX84" fmla="*/ 3621131 w 4677298"/>
                  <a:gd name="connsiteY84" fmla="*/ 1047568 h 1975388"/>
                  <a:gd name="connsiteX85" fmla="*/ 3672619 w 4677298"/>
                  <a:gd name="connsiteY85" fmla="*/ 1047568 h 1975388"/>
                  <a:gd name="connsiteX86" fmla="*/ 4035667 w 4677298"/>
                  <a:gd name="connsiteY86" fmla="*/ 1729389 h 1975388"/>
                  <a:gd name="connsiteX87" fmla="*/ 4047890 w 4677298"/>
                  <a:gd name="connsiteY87" fmla="*/ 1712226 h 1975388"/>
                  <a:gd name="connsiteX88" fmla="*/ 4047890 w 4677298"/>
                  <a:gd name="connsiteY88" fmla="*/ 1042665 h 1975388"/>
                  <a:gd name="connsiteX89" fmla="*/ 4109257 w 4677298"/>
                  <a:gd name="connsiteY89" fmla="*/ 1042665 h 1975388"/>
                  <a:gd name="connsiteX90" fmla="*/ 4109257 w 4677298"/>
                  <a:gd name="connsiteY90" fmla="*/ 1947707 h 1975388"/>
                  <a:gd name="connsiteX91" fmla="*/ 4047890 w 4677298"/>
                  <a:gd name="connsiteY91" fmla="*/ 1947707 h 1975388"/>
                  <a:gd name="connsiteX92" fmla="*/ 3682497 w 4677298"/>
                  <a:gd name="connsiteY92" fmla="*/ 1263400 h 1975388"/>
                  <a:gd name="connsiteX93" fmla="*/ 3682497 w 4677298"/>
                  <a:gd name="connsiteY93" fmla="*/ 1952611 h 1975388"/>
                  <a:gd name="connsiteX94" fmla="*/ 3621131 w 4677298"/>
                  <a:gd name="connsiteY94" fmla="*/ 1952611 h 1975388"/>
                  <a:gd name="connsiteX95" fmla="*/ 2133869 w 4677298"/>
                  <a:gd name="connsiteY95" fmla="*/ 496476 h 1975388"/>
                  <a:gd name="connsiteX96" fmla="*/ 2303080 w 4677298"/>
                  <a:gd name="connsiteY96" fmla="*/ 243868 h 1975388"/>
                  <a:gd name="connsiteX97" fmla="*/ 2028405 w 4677298"/>
                  <a:gd name="connsiteY97" fmla="*/ 10873 h 1975388"/>
                  <a:gd name="connsiteX98" fmla="*/ 1940139 w 4677298"/>
                  <a:gd name="connsiteY98" fmla="*/ 13325 h 1975388"/>
                  <a:gd name="connsiteX99" fmla="*/ 1940139 w 4677298"/>
                  <a:gd name="connsiteY99" fmla="*/ 920820 h 1975388"/>
                  <a:gd name="connsiteX100" fmla="*/ 2028405 w 4677298"/>
                  <a:gd name="connsiteY100" fmla="*/ 920820 h 1975388"/>
                  <a:gd name="connsiteX101" fmla="*/ 2028405 w 4677298"/>
                  <a:gd name="connsiteY101" fmla="*/ 506248 h 1975388"/>
                  <a:gd name="connsiteX102" fmla="*/ 2062765 w 4677298"/>
                  <a:gd name="connsiteY102" fmla="*/ 550417 h 1975388"/>
                  <a:gd name="connsiteX103" fmla="*/ 2227109 w 4677298"/>
                  <a:gd name="connsiteY103" fmla="*/ 920749 h 1975388"/>
                  <a:gd name="connsiteX104" fmla="*/ 2315374 w 4677298"/>
                  <a:gd name="connsiteY104" fmla="*/ 920749 h 1975388"/>
                  <a:gd name="connsiteX105" fmla="*/ 2133869 w 4677298"/>
                  <a:gd name="connsiteY105" fmla="*/ 496476 h 1975388"/>
                  <a:gd name="connsiteX106" fmla="*/ 2030856 w 4677298"/>
                  <a:gd name="connsiteY106" fmla="*/ 442501 h 1975388"/>
                  <a:gd name="connsiteX107" fmla="*/ 2030856 w 4677298"/>
                  <a:gd name="connsiteY107" fmla="*/ 89332 h 1975388"/>
                  <a:gd name="connsiteX108" fmla="*/ 2074989 w 4677298"/>
                  <a:gd name="connsiteY108" fmla="*/ 69717 h 1975388"/>
                  <a:gd name="connsiteX109" fmla="*/ 2214779 w 4677298"/>
                  <a:gd name="connsiteY109" fmla="*/ 263482 h 1975388"/>
                  <a:gd name="connsiteX110" fmla="*/ 2116706 w 4677298"/>
                  <a:gd name="connsiteY110" fmla="*/ 442536 h 1975388"/>
                  <a:gd name="connsiteX111" fmla="*/ 2030856 w 4677298"/>
                  <a:gd name="connsiteY111" fmla="*/ 442536 h 1975388"/>
                  <a:gd name="connsiteX112" fmla="*/ 2030856 w 4677298"/>
                  <a:gd name="connsiteY112" fmla="*/ 442501 h 1975388"/>
                  <a:gd name="connsiteX113" fmla="*/ 17234 w 4677298"/>
                  <a:gd name="connsiteY113" fmla="*/ 1094864 h 1975388"/>
                  <a:gd name="connsiteX114" fmla="*/ 34397 w 4677298"/>
                  <a:gd name="connsiteY114" fmla="*/ 1075249 h 1975388"/>
                  <a:gd name="connsiteX115" fmla="*/ 105499 w 4677298"/>
                  <a:gd name="connsiteY115" fmla="*/ 1075249 h 1975388"/>
                  <a:gd name="connsiteX116" fmla="*/ 279650 w 4677298"/>
                  <a:gd name="connsiteY116" fmla="*/ 1747298 h 1975388"/>
                  <a:gd name="connsiteX117" fmla="*/ 309072 w 4677298"/>
                  <a:gd name="connsiteY117" fmla="*/ 1747298 h 1975388"/>
                  <a:gd name="connsiteX118" fmla="*/ 480771 w 4677298"/>
                  <a:gd name="connsiteY118" fmla="*/ 1070345 h 1975388"/>
                  <a:gd name="connsiteX119" fmla="*/ 539614 w 4677298"/>
                  <a:gd name="connsiteY119" fmla="*/ 1070345 h 1975388"/>
                  <a:gd name="connsiteX120" fmla="*/ 304168 w 4677298"/>
                  <a:gd name="connsiteY120" fmla="*/ 1975353 h 1975388"/>
                  <a:gd name="connsiteX121" fmla="*/ 245289 w 4677298"/>
                  <a:gd name="connsiteY121" fmla="*/ 1975353 h 1975388"/>
                  <a:gd name="connsiteX122" fmla="*/ 17234 w 4677298"/>
                  <a:gd name="connsiteY122" fmla="*/ 1094864 h 1975388"/>
                  <a:gd name="connsiteX123" fmla="*/ 949211 w 4677298"/>
                  <a:gd name="connsiteY123" fmla="*/ 1950870 h 1975388"/>
                  <a:gd name="connsiteX124" fmla="*/ 721156 w 4677298"/>
                  <a:gd name="connsiteY124" fmla="*/ 1070381 h 1975388"/>
                  <a:gd name="connsiteX125" fmla="*/ 662277 w 4677298"/>
                  <a:gd name="connsiteY125" fmla="*/ 1070381 h 1975388"/>
                  <a:gd name="connsiteX126" fmla="*/ 426831 w 4677298"/>
                  <a:gd name="connsiteY126" fmla="*/ 1975388 h 1975388"/>
                  <a:gd name="connsiteX127" fmla="*/ 485674 w 4677298"/>
                  <a:gd name="connsiteY127" fmla="*/ 1975388 h 1975388"/>
                  <a:gd name="connsiteX128" fmla="*/ 545868 w 4677298"/>
                  <a:gd name="connsiteY128" fmla="*/ 1737526 h 1975388"/>
                  <a:gd name="connsiteX129" fmla="*/ 800325 w 4677298"/>
                  <a:gd name="connsiteY129" fmla="*/ 1737526 h 1975388"/>
                  <a:gd name="connsiteX130" fmla="*/ 860945 w 4677298"/>
                  <a:gd name="connsiteY130" fmla="*/ 1970520 h 1975388"/>
                  <a:gd name="connsiteX131" fmla="*/ 932048 w 4677298"/>
                  <a:gd name="connsiteY131" fmla="*/ 1970520 h 1975388"/>
                  <a:gd name="connsiteX132" fmla="*/ 949211 w 4677298"/>
                  <a:gd name="connsiteY132" fmla="*/ 1950870 h 1975388"/>
                  <a:gd name="connsiteX133" fmla="*/ 558909 w 4677298"/>
                  <a:gd name="connsiteY133" fmla="*/ 1685966 h 1975388"/>
                  <a:gd name="connsiteX134" fmla="*/ 657373 w 4677298"/>
                  <a:gd name="connsiteY134" fmla="*/ 1298472 h 1975388"/>
                  <a:gd name="connsiteX135" fmla="*/ 686830 w 4677298"/>
                  <a:gd name="connsiteY135" fmla="*/ 1298472 h 1975388"/>
                  <a:gd name="connsiteX136" fmla="*/ 786964 w 4677298"/>
                  <a:gd name="connsiteY136" fmla="*/ 1685966 h 1975388"/>
                  <a:gd name="connsiteX137" fmla="*/ 558909 w 4677298"/>
                  <a:gd name="connsiteY137" fmla="*/ 1685966 h 1975388"/>
                  <a:gd name="connsiteX138" fmla="*/ 2852999 w 4677298"/>
                  <a:gd name="connsiteY138" fmla="*/ 893459 h 1975388"/>
                  <a:gd name="connsiteX139" fmla="*/ 2624873 w 4677298"/>
                  <a:gd name="connsiteY139" fmla="*/ 12970 h 1975388"/>
                  <a:gd name="connsiteX140" fmla="*/ 2566029 w 4677298"/>
                  <a:gd name="connsiteY140" fmla="*/ 12970 h 1975388"/>
                  <a:gd name="connsiteX141" fmla="*/ 2330547 w 4677298"/>
                  <a:gd name="connsiteY141" fmla="*/ 918013 h 1975388"/>
                  <a:gd name="connsiteX142" fmla="*/ 2389391 w 4677298"/>
                  <a:gd name="connsiteY142" fmla="*/ 918013 h 1975388"/>
                  <a:gd name="connsiteX143" fmla="*/ 2449621 w 4677298"/>
                  <a:gd name="connsiteY143" fmla="*/ 680115 h 1975388"/>
                  <a:gd name="connsiteX144" fmla="*/ 2704042 w 4677298"/>
                  <a:gd name="connsiteY144" fmla="*/ 680115 h 1975388"/>
                  <a:gd name="connsiteX145" fmla="*/ 2764627 w 4677298"/>
                  <a:gd name="connsiteY145" fmla="*/ 913109 h 1975388"/>
                  <a:gd name="connsiteX146" fmla="*/ 2835765 w 4677298"/>
                  <a:gd name="connsiteY146" fmla="*/ 913109 h 1975388"/>
                  <a:gd name="connsiteX147" fmla="*/ 2852999 w 4677298"/>
                  <a:gd name="connsiteY147" fmla="*/ 893459 h 1975388"/>
                  <a:gd name="connsiteX148" fmla="*/ 2462697 w 4677298"/>
                  <a:gd name="connsiteY148" fmla="*/ 628591 h 1975388"/>
                  <a:gd name="connsiteX149" fmla="*/ 2561125 w 4677298"/>
                  <a:gd name="connsiteY149" fmla="*/ 241060 h 1975388"/>
                  <a:gd name="connsiteX150" fmla="*/ 2590547 w 4677298"/>
                  <a:gd name="connsiteY150" fmla="*/ 241060 h 1975388"/>
                  <a:gd name="connsiteX151" fmla="*/ 2690681 w 4677298"/>
                  <a:gd name="connsiteY151" fmla="*/ 628591 h 1975388"/>
                  <a:gd name="connsiteX152" fmla="*/ 2462697 w 4677298"/>
                  <a:gd name="connsiteY152" fmla="*/ 628591 h 1975388"/>
                  <a:gd name="connsiteX153" fmla="*/ 4362364 w 4677298"/>
                  <a:gd name="connsiteY153" fmla="*/ 880489 h 1975388"/>
                  <a:gd name="connsiteX154" fmla="*/ 4134237 w 4677298"/>
                  <a:gd name="connsiteY154" fmla="*/ 0 h 1975388"/>
                  <a:gd name="connsiteX155" fmla="*/ 4075393 w 4677298"/>
                  <a:gd name="connsiteY155" fmla="*/ 0 h 1975388"/>
                  <a:gd name="connsiteX156" fmla="*/ 3839983 w 4677298"/>
                  <a:gd name="connsiteY156" fmla="*/ 905007 h 1975388"/>
                  <a:gd name="connsiteX157" fmla="*/ 3898826 w 4677298"/>
                  <a:gd name="connsiteY157" fmla="*/ 905007 h 1975388"/>
                  <a:gd name="connsiteX158" fmla="*/ 3958985 w 4677298"/>
                  <a:gd name="connsiteY158" fmla="*/ 667109 h 1975388"/>
                  <a:gd name="connsiteX159" fmla="*/ 4213406 w 4677298"/>
                  <a:gd name="connsiteY159" fmla="*/ 667109 h 1975388"/>
                  <a:gd name="connsiteX160" fmla="*/ 4274062 w 4677298"/>
                  <a:gd name="connsiteY160" fmla="*/ 900103 h 1975388"/>
                  <a:gd name="connsiteX161" fmla="*/ 4345201 w 4677298"/>
                  <a:gd name="connsiteY161" fmla="*/ 900103 h 1975388"/>
                  <a:gd name="connsiteX162" fmla="*/ 4362364 w 4677298"/>
                  <a:gd name="connsiteY162" fmla="*/ 880489 h 1975388"/>
                  <a:gd name="connsiteX163" fmla="*/ 3972026 w 4677298"/>
                  <a:gd name="connsiteY163" fmla="*/ 615621 h 1975388"/>
                  <a:gd name="connsiteX164" fmla="*/ 4070490 w 4677298"/>
                  <a:gd name="connsiteY164" fmla="*/ 228091 h 1975388"/>
                  <a:gd name="connsiteX165" fmla="*/ 4099912 w 4677298"/>
                  <a:gd name="connsiteY165" fmla="*/ 228091 h 1975388"/>
                  <a:gd name="connsiteX166" fmla="*/ 4200045 w 4677298"/>
                  <a:gd name="connsiteY166" fmla="*/ 615621 h 1975388"/>
                  <a:gd name="connsiteX167" fmla="*/ 3972026 w 4677298"/>
                  <a:gd name="connsiteY167" fmla="*/ 615621 h 1975388"/>
                  <a:gd name="connsiteX168" fmla="*/ 4675202 w 4677298"/>
                  <a:gd name="connsiteY168" fmla="*/ 1914022 h 1975388"/>
                  <a:gd name="connsiteX169" fmla="*/ 4447146 w 4677298"/>
                  <a:gd name="connsiteY169" fmla="*/ 1033568 h 1975388"/>
                  <a:gd name="connsiteX170" fmla="*/ 4388303 w 4677298"/>
                  <a:gd name="connsiteY170" fmla="*/ 1033568 h 1975388"/>
                  <a:gd name="connsiteX171" fmla="*/ 4152821 w 4677298"/>
                  <a:gd name="connsiteY171" fmla="*/ 1938611 h 1975388"/>
                  <a:gd name="connsiteX172" fmla="*/ 4211665 w 4677298"/>
                  <a:gd name="connsiteY172" fmla="*/ 1938611 h 1975388"/>
                  <a:gd name="connsiteX173" fmla="*/ 4271824 w 4677298"/>
                  <a:gd name="connsiteY173" fmla="*/ 1700713 h 1975388"/>
                  <a:gd name="connsiteX174" fmla="*/ 4526316 w 4677298"/>
                  <a:gd name="connsiteY174" fmla="*/ 1700713 h 1975388"/>
                  <a:gd name="connsiteX175" fmla="*/ 4586900 w 4677298"/>
                  <a:gd name="connsiteY175" fmla="*/ 1933707 h 1975388"/>
                  <a:gd name="connsiteX176" fmla="*/ 4658039 w 4677298"/>
                  <a:gd name="connsiteY176" fmla="*/ 1933707 h 1975388"/>
                  <a:gd name="connsiteX177" fmla="*/ 4675202 w 4677298"/>
                  <a:gd name="connsiteY177" fmla="*/ 1914022 h 1975388"/>
                  <a:gd name="connsiteX178" fmla="*/ 4284900 w 4677298"/>
                  <a:gd name="connsiteY178" fmla="*/ 1649153 h 1975388"/>
                  <a:gd name="connsiteX179" fmla="*/ 4383364 w 4677298"/>
                  <a:gd name="connsiteY179" fmla="*/ 1261659 h 1975388"/>
                  <a:gd name="connsiteX180" fmla="*/ 4412786 w 4677298"/>
                  <a:gd name="connsiteY180" fmla="*/ 1261659 h 1975388"/>
                  <a:gd name="connsiteX181" fmla="*/ 4512920 w 4677298"/>
                  <a:gd name="connsiteY181" fmla="*/ 1649153 h 1975388"/>
                  <a:gd name="connsiteX182" fmla="*/ 4284900 w 4677298"/>
                  <a:gd name="connsiteY182" fmla="*/ 1649153 h 1975388"/>
                  <a:gd name="connsiteX183" fmla="*/ 3560617 w 4677298"/>
                  <a:gd name="connsiteY183" fmla="*/ 1921022 h 1975388"/>
                  <a:gd name="connsiteX184" fmla="*/ 3332562 w 4677298"/>
                  <a:gd name="connsiteY184" fmla="*/ 1040533 h 1975388"/>
                  <a:gd name="connsiteX185" fmla="*/ 3273718 w 4677298"/>
                  <a:gd name="connsiteY185" fmla="*/ 1040533 h 1975388"/>
                  <a:gd name="connsiteX186" fmla="*/ 3038236 w 4677298"/>
                  <a:gd name="connsiteY186" fmla="*/ 1945576 h 1975388"/>
                  <a:gd name="connsiteX187" fmla="*/ 3097080 w 4677298"/>
                  <a:gd name="connsiteY187" fmla="*/ 1945576 h 1975388"/>
                  <a:gd name="connsiteX188" fmla="*/ 3157238 w 4677298"/>
                  <a:gd name="connsiteY188" fmla="*/ 1707678 h 1975388"/>
                  <a:gd name="connsiteX189" fmla="*/ 3411731 w 4677298"/>
                  <a:gd name="connsiteY189" fmla="*/ 1707678 h 1975388"/>
                  <a:gd name="connsiteX190" fmla="*/ 3472316 w 4677298"/>
                  <a:gd name="connsiteY190" fmla="*/ 1940707 h 1975388"/>
                  <a:gd name="connsiteX191" fmla="*/ 3543454 w 4677298"/>
                  <a:gd name="connsiteY191" fmla="*/ 1940707 h 1975388"/>
                  <a:gd name="connsiteX192" fmla="*/ 3560617 w 4677298"/>
                  <a:gd name="connsiteY192" fmla="*/ 1921022 h 1975388"/>
                  <a:gd name="connsiteX193" fmla="*/ 3170315 w 4677298"/>
                  <a:gd name="connsiteY193" fmla="*/ 1656154 h 1975388"/>
                  <a:gd name="connsiteX194" fmla="*/ 3268778 w 4677298"/>
                  <a:gd name="connsiteY194" fmla="*/ 1268659 h 1975388"/>
                  <a:gd name="connsiteX195" fmla="*/ 3298200 w 4677298"/>
                  <a:gd name="connsiteY195" fmla="*/ 1268659 h 1975388"/>
                  <a:gd name="connsiteX196" fmla="*/ 3398335 w 4677298"/>
                  <a:gd name="connsiteY196" fmla="*/ 1656154 h 1975388"/>
                  <a:gd name="connsiteX197" fmla="*/ 3170315 w 4677298"/>
                  <a:gd name="connsiteY197" fmla="*/ 1656154 h 1975388"/>
                  <a:gd name="connsiteX198" fmla="*/ 1010542 w 4677298"/>
                  <a:gd name="connsiteY198" fmla="*/ 1067929 h 1975388"/>
                  <a:gd name="connsiteX199" fmla="*/ 1084133 w 4677298"/>
                  <a:gd name="connsiteY199" fmla="*/ 1067929 h 1975388"/>
                  <a:gd name="connsiteX200" fmla="*/ 1106199 w 4677298"/>
                  <a:gd name="connsiteY200" fmla="*/ 1092447 h 1975388"/>
                  <a:gd name="connsiteX201" fmla="*/ 1106199 w 4677298"/>
                  <a:gd name="connsiteY201" fmla="*/ 1882219 h 1975388"/>
                  <a:gd name="connsiteX202" fmla="*/ 1145428 w 4677298"/>
                  <a:gd name="connsiteY202" fmla="*/ 1916544 h 1975388"/>
                  <a:gd name="connsiteX203" fmla="*/ 1326934 w 4677298"/>
                  <a:gd name="connsiteY203" fmla="*/ 1916544 h 1975388"/>
                  <a:gd name="connsiteX204" fmla="*/ 1326934 w 4677298"/>
                  <a:gd name="connsiteY204" fmla="*/ 1963165 h 1975388"/>
                  <a:gd name="connsiteX205" fmla="*/ 1005638 w 4677298"/>
                  <a:gd name="connsiteY205" fmla="*/ 1963165 h 1975388"/>
                  <a:gd name="connsiteX206" fmla="*/ 1010542 w 4677298"/>
                  <a:gd name="connsiteY206" fmla="*/ 1067929 h 1975388"/>
                  <a:gd name="connsiteX207" fmla="*/ 2936290 w 4677298"/>
                  <a:gd name="connsiteY207" fmla="*/ 13396 h 1975388"/>
                  <a:gd name="connsiteX208" fmla="*/ 3009845 w 4677298"/>
                  <a:gd name="connsiteY208" fmla="*/ 13396 h 1975388"/>
                  <a:gd name="connsiteX209" fmla="*/ 3031911 w 4677298"/>
                  <a:gd name="connsiteY209" fmla="*/ 37914 h 1975388"/>
                  <a:gd name="connsiteX210" fmla="*/ 3031911 w 4677298"/>
                  <a:gd name="connsiteY210" fmla="*/ 827686 h 1975388"/>
                  <a:gd name="connsiteX211" fmla="*/ 3071176 w 4677298"/>
                  <a:gd name="connsiteY211" fmla="*/ 862011 h 1975388"/>
                  <a:gd name="connsiteX212" fmla="*/ 3252646 w 4677298"/>
                  <a:gd name="connsiteY212" fmla="*/ 862011 h 1975388"/>
                  <a:gd name="connsiteX213" fmla="*/ 3252646 w 4677298"/>
                  <a:gd name="connsiteY213" fmla="*/ 908632 h 1975388"/>
                  <a:gd name="connsiteX214" fmla="*/ 2931315 w 4677298"/>
                  <a:gd name="connsiteY214" fmla="*/ 908632 h 1975388"/>
                  <a:gd name="connsiteX215" fmla="*/ 2936290 w 4677298"/>
                  <a:gd name="connsiteY215" fmla="*/ 13396 h 1975388"/>
                  <a:gd name="connsiteX216" fmla="*/ 2967738 w 4677298"/>
                  <a:gd name="connsiteY216" fmla="*/ 1950870 h 1975388"/>
                  <a:gd name="connsiteX217" fmla="*/ 2879436 w 4677298"/>
                  <a:gd name="connsiteY217" fmla="*/ 1950870 h 1975388"/>
                  <a:gd name="connsiteX218" fmla="*/ 2879436 w 4677298"/>
                  <a:gd name="connsiteY218" fmla="*/ 1048315 h 1975388"/>
                  <a:gd name="connsiteX219" fmla="*/ 2967738 w 4677298"/>
                  <a:gd name="connsiteY219" fmla="*/ 1048315 h 1975388"/>
                  <a:gd name="connsiteX220" fmla="*/ 2967738 w 4677298"/>
                  <a:gd name="connsiteY220" fmla="*/ 1950870 h 1975388"/>
                  <a:gd name="connsiteX221" fmla="*/ 3427721 w 4677298"/>
                  <a:gd name="connsiteY221" fmla="*/ 907459 h 1975388"/>
                  <a:gd name="connsiteX222" fmla="*/ 3339455 w 4677298"/>
                  <a:gd name="connsiteY222" fmla="*/ 907459 h 1975388"/>
                  <a:gd name="connsiteX223" fmla="*/ 3339455 w 4677298"/>
                  <a:gd name="connsiteY223" fmla="*/ 4903 h 1975388"/>
                  <a:gd name="connsiteX224" fmla="*/ 3427721 w 4677298"/>
                  <a:gd name="connsiteY224" fmla="*/ 4903 h 1975388"/>
                  <a:gd name="connsiteX225" fmla="*/ 3427721 w 4677298"/>
                  <a:gd name="connsiteY225" fmla="*/ 907459 h 1975388"/>
                  <a:gd name="connsiteX226" fmla="*/ 2733570 w 4677298"/>
                  <a:gd name="connsiteY226" fmla="*/ 1225628 h 1975388"/>
                  <a:gd name="connsiteX227" fmla="*/ 2595131 w 4677298"/>
                  <a:gd name="connsiteY227" fmla="*/ 1097351 h 1975388"/>
                  <a:gd name="connsiteX228" fmla="*/ 2430219 w 4677298"/>
                  <a:gd name="connsiteY228" fmla="*/ 1516791 h 1975388"/>
                  <a:gd name="connsiteX229" fmla="*/ 2611441 w 4677298"/>
                  <a:gd name="connsiteY229" fmla="*/ 1909722 h 1975388"/>
                  <a:gd name="connsiteX230" fmla="*/ 2755992 w 4677298"/>
                  <a:gd name="connsiteY230" fmla="*/ 1748896 h 1975388"/>
                  <a:gd name="connsiteX231" fmla="*/ 2823186 w 4677298"/>
                  <a:gd name="connsiteY231" fmla="*/ 1781481 h 1975388"/>
                  <a:gd name="connsiteX232" fmla="*/ 2605329 w 4677298"/>
                  <a:gd name="connsiteY232" fmla="*/ 1958616 h 1975388"/>
                  <a:gd name="connsiteX233" fmla="*/ 2330512 w 4677298"/>
                  <a:gd name="connsiteY233" fmla="*/ 1486267 h 1975388"/>
                  <a:gd name="connsiteX234" fmla="*/ 2601243 w 4677298"/>
                  <a:gd name="connsiteY234" fmla="*/ 1030192 h 1975388"/>
                  <a:gd name="connsiteX235" fmla="*/ 2800765 w 4677298"/>
                  <a:gd name="connsiteY235" fmla="*/ 1182916 h 1975388"/>
                  <a:gd name="connsiteX236" fmla="*/ 2733570 w 4677298"/>
                  <a:gd name="connsiteY236" fmla="*/ 1225628 h 1975388"/>
                  <a:gd name="connsiteX237" fmla="*/ 3516768 w 4677298"/>
                  <a:gd name="connsiteY237" fmla="*/ 2061 h 1975388"/>
                  <a:gd name="connsiteX238" fmla="*/ 3932335 w 4677298"/>
                  <a:gd name="connsiteY238" fmla="*/ 2061 h 1975388"/>
                  <a:gd name="connsiteX239" fmla="*/ 3932335 w 4677298"/>
                  <a:gd name="connsiteY239" fmla="*/ 51595 h 1975388"/>
                  <a:gd name="connsiteX240" fmla="*/ 3779433 w 4677298"/>
                  <a:gd name="connsiteY240" fmla="*/ 51595 h 1975388"/>
                  <a:gd name="connsiteX241" fmla="*/ 3779433 w 4677298"/>
                  <a:gd name="connsiteY241" fmla="*/ 910728 h 1975388"/>
                  <a:gd name="connsiteX242" fmla="*/ 3682568 w 4677298"/>
                  <a:gd name="connsiteY242" fmla="*/ 910728 h 1975388"/>
                  <a:gd name="connsiteX243" fmla="*/ 3682568 w 4677298"/>
                  <a:gd name="connsiteY243" fmla="*/ 55930 h 1975388"/>
                  <a:gd name="connsiteX244" fmla="*/ 3516768 w 4677298"/>
                  <a:gd name="connsiteY244" fmla="*/ 55930 h 1975388"/>
                  <a:gd name="connsiteX245" fmla="*/ 3516768 w 4677298"/>
                  <a:gd name="connsiteY245" fmla="*/ 2061 h 1975388"/>
                  <a:gd name="connsiteX246" fmla="*/ 4261732 w 4677298"/>
                  <a:gd name="connsiteY246" fmla="*/ 2061 h 1975388"/>
                  <a:gd name="connsiteX247" fmla="*/ 4677298 w 4677298"/>
                  <a:gd name="connsiteY247" fmla="*/ 2061 h 1975388"/>
                  <a:gd name="connsiteX248" fmla="*/ 4677298 w 4677298"/>
                  <a:gd name="connsiteY248" fmla="*/ 51595 h 1975388"/>
                  <a:gd name="connsiteX249" fmla="*/ 4524397 w 4677298"/>
                  <a:gd name="connsiteY249" fmla="*/ 51595 h 1975388"/>
                  <a:gd name="connsiteX250" fmla="*/ 4524397 w 4677298"/>
                  <a:gd name="connsiteY250" fmla="*/ 910728 h 1975388"/>
                  <a:gd name="connsiteX251" fmla="*/ 4427532 w 4677298"/>
                  <a:gd name="connsiteY251" fmla="*/ 910728 h 1975388"/>
                  <a:gd name="connsiteX252" fmla="*/ 4427532 w 4677298"/>
                  <a:gd name="connsiteY252" fmla="*/ 55930 h 1975388"/>
                  <a:gd name="connsiteX253" fmla="*/ 4261732 w 4677298"/>
                  <a:gd name="connsiteY253" fmla="*/ 55930 h 1975388"/>
                  <a:gd name="connsiteX254" fmla="*/ 4261732 w 4677298"/>
                  <a:gd name="connsiteY254" fmla="*/ 2061 h 1975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4677298" h="1975388">
                    <a:moveTo>
                      <a:pt x="873205" y="74585"/>
                    </a:moveTo>
                    <a:lnTo>
                      <a:pt x="659825" y="74585"/>
                    </a:lnTo>
                    <a:lnTo>
                      <a:pt x="659825" y="408140"/>
                    </a:lnTo>
                    <a:lnTo>
                      <a:pt x="848651" y="408140"/>
                    </a:lnTo>
                    <a:lnTo>
                      <a:pt x="848651" y="457176"/>
                    </a:lnTo>
                    <a:lnTo>
                      <a:pt x="662277" y="457176"/>
                    </a:lnTo>
                    <a:lnTo>
                      <a:pt x="662277" y="881484"/>
                    </a:lnTo>
                    <a:lnTo>
                      <a:pt x="875656" y="881484"/>
                    </a:lnTo>
                    <a:lnTo>
                      <a:pt x="875656" y="930520"/>
                    </a:lnTo>
                    <a:lnTo>
                      <a:pt x="613240" y="930520"/>
                    </a:lnTo>
                    <a:cubicBezTo>
                      <a:pt x="596078" y="930520"/>
                      <a:pt x="569107" y="930520"/>
                      <a:pt x="569107" y="903550"/>
                    </a:cubicBezTo>
                    <a:lnTo>
                      <a:pt x="569107" y="25513"/>
                    </a:lnTo>
                    <a:lnTo>
                      <a:pt x="873240" y="25513"/>
                    </a:lnTo>
                    <a:lnTo>
                      <a:pt x="873240" y="74585"/>
                    </a:lnTo>
                    <a:lnTo>
                      <a:pt x="873205" y="74585"/>
                    </a:lnTo>
                    <a:close/>
                    <a:moveTo>
                      <a:pt x="1687459" y="1112062"/>
                    </a:moveTo>
                    <a:lnTo>
                      <a:pt x="1474079" y="1112062"/>
                    </a:lnTo>
                    <a:lnTo>
                      <a:pt x="1474079" y="1445652"/>
                    </a:lnTo>
                    <a:lnTo>
                      <a:pt x="1662976" y="1445652"/>
                    </a:lnTo>
                    <a:lnTo>
                      <a:pt x="1662976" y="1494689"/>
                    </a:lnTo>
                    <a:lnTo>
                      <a:pt x="1476531" y="1494689"/>
                    </a:lnTo>
                    <a:lnTo>
                      <a:pt x="1476531" y="1918996"/>
                    </a:lnTo>
                    <a:lnTo>
                      <a:pt x="1689946" y="1918996"/>
                    </a:lnTo>
                    <a:lnTo>
                      <a:pt x="1689946" y="1968068"/>
                    </a:lnTo>
                    <a:lnTo>
                      <a:pt x="1427459" y="1968068"/>
                    </a:lnTo>
                    <a:cubicBezTo>
                      <a:pt x="1410296" y="1968068"/>
                      <a:pt x="1383291" y="1968068"/>
                      <a:pt x="1383291" y="1941063"/>
                    </a:cubicBezTo>
                    <a:lnTo>
                      <a:pt x="1383291" y="1063025"/>
                    </a:lnTo>
                    <a:lnTo>
                      <a:pt x="1687423" y="1063025"/>
                    </a:lnTo>
                    <a:lnTo>
                      <a:pt x="1687423" y="1112062"/>
                    </a:lnTo>
                    <a:lnTo>
                      <a:pt x="1687459" y="1112062"/>
                    </a:lnTo>
                    <a:close/>
                    <a:moveTo>
                      <a:pt x="1864381" y="68260"/>
                    </a:moveTo>
                    <a:lnTo>
                      <a:pt x="1651037" y="68260"/>
                    </a:lnTo>
                    <a:lnTo>
                      <a:pt x="1651037" y="401815"/>
                    </a:lnTo>
                    <a:lnTo>
                      <a:pt x="1839863" y="401815"/>
                    </a:lnTo>
                    <a:lnTo>
                      <a:pt x="1839863" y="450887"/>
                    </a:lnTo>
                    <a:lnTo>
                      <a:pt x="1653453" y="450887"/>
                    </a:lnTo>
                    <a:lnTo>
                      <a:pt x="1653453" y="875159"/>
                    </a:lnTo>
                    <a:lnTo>
                      <a:pt x="1866869" y="875159"/>
                    </a:lnTo>
                    <a:lnTo>
                      <a:pt x="1866869" y="924231"/>
                    </a:lnTo>
                    <a:lnTo>
                      <a:pt x="1604381" y="924231"/>
                    </a:lnTo>
                    <a:cubicBezTo>
                      <a:pt x="1587254" y="924231"/>
                      <a:pt x="1560248" y="924231"/>
                      <a:pt x="1560248" y="897261"/>
                    </a:cubicBezTo>
                    <a:lnTo>
                      <a:pt x="1560248" y="19223"/>
                    </a:lnTo>
                    <a:lnTo>
                      <a:pt x="1864381" y="19223"/>
                    </a:lnTo>
                    <a:lnTo>
                      <a:pt x="1864381" y="68260"/>
                    </a:lnTo>
                    <a:close/>
                    <a:moveTo>
                      <a:pt x="402277" y="484182"/>
                    </a:moveTo>
                    <a:lnTo>
                      <a:pt x="500385" y="484182"/>
                    </a:lnTo>
                    <a:lnTo>
                      <a:pt x="500385" y="753989"/>
                    </a:lnTo>
                    <a:cubicBezTo>
                      <a:pt x="500385" y="793254"/>
                      <a:pt x="502837" y="849646"/>
                      <a:pt x="434150" y="898682"/>
                    </a:cubicBezTo>
                    <a:cubicBezTo>
                      <a:pt x="365464" y="947754"/>
                      <a:pt x="279615" y="942851"/>
                      <a:pt x="279615" y="942851"/>
                    </a:cubicBezTo>
                    <a:cubicBezTo>
                      <a:pt x="279615" y="942851"/>
                      <a:pt x="0" y="979664"/>
                      <a:pt x="0" y="476862"/>
                    </a:cubicBezTo>
                    <a:cubicBezTo>
                      <a:pt x="0" y="10873"/>
                      <a:pt x="289422" y="23132"/>
                      <a:pt x="289422" y="23132"/>
                    </a:cubicBezTo>
                    <a:cubicBezTo>
                      <a:pt x="289422" y="23132"/>
                      <a:pt x="409632" y="3482"/>
                      <a:pt x="497898" y="167826"/>
                    </a:cubicBezTo>
                    <a:lnTo>
                      <a:pt x="429211" y="204638"/>
                    </a:lnTo>
                    <a:cubicBezTo>
                      <a:pt x="429211" y="204638"/>
                      <a:pt x="399789" y="79524"/>
                      <a:pt x="284518" y="79524"/>
                    </a:cubicBezTo>
                    <a:cubicBezTo>
                      <a:pt x="169247" y="79524"/>
                      <a:pt x="93205" y="202151"/>
                      <a:pt x="93205" y="467055"/>
                    </a:cubicBezTo>
                    <a:cubicBezTo>
                      <a:pt x="93205" y="731923"/>
                      <a:pt x="149597" y="898682"/>
                      <a:pt x="282031" y="898682"/>
                    </a:cubicBezTo>
                    <a:cubicBezTo>
                      <a:pt x="350717" y="898682"/>
                      <a:pt x="402206" y="837351"/>
                      <a:pt x="402206" y="837351"/>
                    </a:cubicBezTo>
                    <a:lnTo>
                      <a:pt x="402206" y="484182"/>
                    </a:lnTo>
                    <a:lnTo>
                      <a:pt x="402277" y="484182"/>
                    </a:lnTo>
                    <a:close/>
                    <a:moveTo>
                      <a:pt x="956567" y="928104"/>
                    </a:moveTo>
                    <a:lnTo>
                      <a:pt x="956567" y="23097"/>
                    </a:lnTo>
                    <a:lnTo>
                      <a:pt x="1008090" y="23097"/>
                    </a:lnTo>
                    <a:cubicBezTo>
                      <a:pt x="1008090" y="23097"/>
                      <a:pt x="1363712" y="687754"/>
                      <a:pt x="1371067" y="704917"/>
                    </a:cubicBezTo>
                    <a:cubicBezTo>
                      <a:pt x="1378423" y="722080"/>
                      <a:pt x="1383326" y="704917"/>
                      <a:pt x="1383326" y="687754"/>
                    </a:cubicBezTo>
                    <a:lnTo>
                      <a:pt x="1383326" y="18193"/>
                    </a:lnTo>
                    <a:lnTo>
                      <a:pt x="1444657" y="18193"/>
                    </a:lnTo>
                    <a:lnTo>
                      <a:pt x="1444657" y="923200"/>
                    </a:lnTo>
                    <a:lnTo>
                      <a:pt x="1383326" y="923200"/>
                    </a:lnTo>
                    <a:lnTo>
                      <a:pt x="1017898" y="238928"/>
                    </a:lnTo>
                    <a:lnTo>
                      <a:pt x="1017898" y="928104"/>
                    </a:lnTo>
                    <a:lnTo>
                      <a:pt x="956567" y="928104"/>
                    </a:lnTo>
                    <a:close/>
                    <a:moveTo>
                      <a:pt x="1763536" y="1965581"/>
                    </a:moveTo>
                    <a:lnTo>
                      <a:pt x="1763536" y="1060538"/>
                    </a:lnTo>
                    <a:lnTo>
                      <a:pt x="1815025" y="1060538"/>
                    </a:lnTo>
                    <a:cubicBezTo>
                      <a:pt x="1815025" y="1060538"/>
                      <a:pt x="2170646" y="1725196"/>
                      <a:pt x="2178001" y="1742358"/>
                    </a:cubicBezTo>
                    <a:cubicBezTo>
                      <a:pt x="2185357" y="1759521"/>
                      <a:pt x="2190296" y="1742358"/>
                      <a:pt x="2190296" y="1725196"/>
                    </a:cubicBezTo>
                    <a:lnTo>
                      <a:pt x="2190296" y="1055634"/>
                    </a:lnTo>
                    <a:lnTo>
                      <a:pt x="2251592" y="1055634"/>
                    </a:lnTo>
                    <a:lnTo>
                      <a:pt x="2251592" y="1960642"/>
                    </a:lnTo>
                    <a:lnTo>
                      <a:pt x="2190296" y="1960642"/>
                    </a:lnTo>
                    <a:lnTo>
                      <a:pt x="1824832" y="1276370"/>
                    </a:lnTo>
                    <a:lnTo>
                      <a:pt x="1824832" y="1965581"/>
                    </a:lnTo>
                    <a:lnTo>
                      <a:pt x="1763536" y="1965581"/>
                    </a:lnTo>
                    <a:close/>
                    <a:moveTo>
                      <a:pt x="3621131" y="1952611"/>
                    </a:moveTo>
                    <a:lnTo>
                      <a:pt x="3621131" y="1047568"/>
                    </a:lnTo>
                    <a:lnTo>
                      <a:pt x="3672619" y="1047568"/>
                    </a:lnTo>
                    <a:cubicBezTo>
                      <a:pt x="3672619" y="1047568"/>
                      <a:pt x="4028311" y="1712226"/>
                      <a:pt x="4035667" y="1729389"/>
                    </a:cubicBezTo>
                    <a:cubicBezTo>
                      <a:pt x="4043022" y="1746551"/>
                      <a:pt x="4047890" y="1729389"/>
                      <a:pt x="4047890" y="1712226"/>
                    </a:cubicBezTo>
                    <a:lnTo>
                      <a:pt x="4047890" y="1042665"/>
                    </a:lnTo>
                    <a:lnTo>
                      <a:pt x="4109257" y="1042665"/>
                    </a:lnTo>
                    <a:lnTo>
                      <a:pt x="4109257" y="1947707"/>
                    </a:lnTo>
                    <a:lnTo>
                      <a:pt x="4047890" y="1947707"/>
                    </a:lnTo>
                    <a:lnTo>
                      <a:pt x="3682497" y="1263400"/>
                    </a:lnTo>
                    <a:lnTo>
                      <a:pt x="3682497" y="1952611"/>
                    </a:lnTo>
                    <a:lnTo>
                      <a:pt x="3621131" y="1952611"/>
                    </a:lnTo>
                    <a:close/>
                    <a:moveTo>
                      <a:pt x="2133869" y="496476"/>
                    </a:moveTo>
                    <a:cubicBezTo>
                      <a:pt x="2133869" y="496476"/>
                      <a:pt x="2303080" y="420434"/>
                      <a:pt x="2303080" y="243868"/>
                    </a:cubicBezTo>
                    <a:cubicBezTo>
                      <a:pt x="2303080" y="67301"/>
                      <a:pt x="2124026" y="10873"/>
                      <a:pt x="2028405" y="10873"/>
                    </a:cubicBezTo>
                    <a:cubicBezTo>
                      <a:pt x="1932783" y="10873"/>
                      <a:pt x="1940139" y="13325"/>
                      <a:pt x="1940139" y="13325"/>
                    </a:cubicBezTo>
                    <a:lnTo>
                      <a:pt x="1940139" y="920820"/>
                    </a:lnTo>
                    <a:lnTo>
                      <a:pt x="2028405" y="920820"/>
                    </a:lnTo>
                    <a:lnTo>
                      <a:pt x="2028405" y="506248"/>
                    </a:lnTo>
                    <a:cubicBezTo>
                      <a:pt x="2028405" y="506248"/>
                      <a:pt x="2043116" y="493989"/>
                      <a:pt x="2062765" y="550417"/>
                    </a:cubicBezTo>
                    <a:cubicBezTo>
                      <a:pt x="2082416" y="606809"/>
                      <a:pt x="2227109" y="920749"/>
                      <a:pt x="2227109" y="920749"/>
                    </a:cubicBezTo>
                    <a:lnTo>
                      <a:pt x="2315374" y="920749"/>
                    </a:lnTo>
                    <a:lnTo>
                      <a:pt x="2133869" y="496476"/>
                    </a:lnTo>
                    <a:close/>
                    <a:moveTo>
                      <a:pt x="2030856" y="442501"/>
                    </a:moveTo>
                    <a:lnTo>
                      <a:pt x="2030856" y="89332"/>
                    </a:lnTo>
                    <a:cubicBezTo>
                      <a:pt x="2030856" y="62362"/>
                      <a:pt x="2057791" y="69717"/>
                      <a:pt x="2074989" y="69717"/>
                    </a:cubicBezTo>
                    <a:cubicBezTo>
                      <a:pt x="2092116" y="69717"/>
                      <a:pt x="2214779" y="104042"/>
                      <a:pt x="2214779" y="263482"/>
                    </a:cubicBezTo>
                    <a:cubicBezTo>
                      <a:pt x="2214779" y="422886"/>
                      <a:pt x="2116706" y="442536"/>
                      <a:pt x="2116706" y="442536"/>
                    </a:cubicBezTo>
                    <a:lnTo>
                      <a:pt x="2030856" y="442536"/>
                    </a:lnTo>
                    <a:lnTo>
                      <a:pt x="2030856" y="442501"/>
                    </a:lnTo>
                    <a:close/>
                    <a:moveTo>
                      <a:pt x="17234" y="1094864"/>
                    </a:moveTo>
                    <a:cubicBezTo>
                      <a:pt x="12330" y="1082604"/>
                      <a:pt x="19686" y="1075249"/>
                      <a:pt x="34397" y="1075249"/>
                    </a:cubicBezTo>
                    <a:lnTo>
                      <a:pt x="105499" y="1075249"/>
                    </a:lnTo>
                    <a:cubicBezTo>
                      <a:pt x="105499" y="1075249"/>
                      <a:pt x="274746" y="1725196"/>
                      <a:pt x="279650" y="1747298"/>
                    </a:cubicBezTo>
                    <a:cubicBezTo>
                      <a:pt x="284554" y="1769329"/>
                      <a:pt x="299265" y="1784075"/>
                      <a:pt x="309072" y="1747298"/>
                    </a:cubicBezTo>
                    <a:cubicBezTo>
                      <a:pt x="318879" y="1710485"/>
                      <a:pt x="480771" y="1070345"/>
                      <a:pt x="480771" y="1070345"/>
                    </a:cubicBezTo>
                    <a:lnTo>
                      <a:pt x="539614" y="1070345"/>
                    </a:lnTo>
                    <a:lnTo>
                      <a:pt x="304168" y="1975353"/>
                    </a:lnTo>
                    <a:lnTo>
                      <a:pt x="245289" y="1975353"/>
                    </a:lnTo>
                    <a:lnTo>
                      <a:pt x="17234" y="1094864"/>
                    </a:lnTo>
                    <a:close/>
                    <a:moveTo>
                      <a:pt x="949211" y="1950870"/>
                    </a:moveTo>
                    <a:lnTo>
                      <a:pt x="721156" y="1070381"/>
                    </a:lnTo>
                    <a:lnTo>
                      <a:pt x="662277" y="1070381"/>
                    </a:lnTo>
                    <a:lnTo>
                      <a:pt x="426831" y="1975388"/>
                    </a:lnTo>
                    <a:lnTo>
                      <a:pt x="485674" y="1975388"/>
                    </a:lnTo>
                    <a:lnTo>
                      <a:pt x="545868" y="1737526"/>
                    </a:lnTo>
                    <a:lnTo>
                      <a:pt x="800325" y="1737526"/>
                    </a:lnTo>
                    <a:lnTo>
                      <a:pt x="860945" y="1970520"/>
                    </a:lnTo>
                    <a:lnTo>
                      <a:pt x="932048" y="1970520"/>
                    </a:lnTo>
                    <a:cubicBezTo>
                      <a:pt x="946759" y="1970520"/>
                      <a:pt x="954150" y="1963129"/>
                      <a:pt x="949211" y="1950870"/>
                    </a:cubicBezTo>
                    <a:close/>
                    <a:moveTo>
                      <a:pt x="558909" y="1685966"/>
                    </a:moveTo>
                    <a:cubicBezTo>
                      <a:pt x="591516" y="1556747"/>
                      <a:pt x="624338" y="1427582"/>
                      <a:pt x="657373" y="1298472"/>
                    </a:cubicBezTo>
                    <a:cubicBezTo>
                      <a:pt x="667180" y="1261694"/>
                      <a:pt x="681891" y="1276405"/>
                      <a:pt x="686830" y="1298472"/>
                    </a:cubicBezTo>
                    <a:cubicBezTo>
                      <a:pt x="689496" y="1310482"/>
                      <a:pt x="740735" y="1508120"/>
                      <a:pt x="786964" y="1685966"/>
                    </a:cubicBezTo>
                    <a:lnTo>
                      <a:pt x="558909" y="1685966"/>
                    </a:lnTo>
                    <a:close/>
                    <a:moveTo>
                      <a:pt x="2852999" y="893459"/>
                    </a:moveTo>
                    <a:lnTo>
                      <a:pt x="2624873" y="12970"/>
                    </a:lnTo>
                    <a:lnTo>
                      <a:pt x="2566029" y="12970"/>
                    </a:lnTo>
                    <a:lnTo>
                      <a:pt x="2330547" y="918013"/>
                    </a:lnTo>
                    <a:lnTo>
                      <a:pt x="2389391" y="918013"/>
                    </a:lnTo>
                    <a:lnTo>
                      <a:pt x="2449621" y="680115"/>
                    </a:lnTo>
                    <a:lnTo>
                      <a:pt x="2704042" y="680115"/>
                    </a:lnTo>
                    <a:lnTo>
                      <a:pt x="2764627" y="913109"/>
                    </a:lnTo>
                    <a:lnTo>
                      <a:pt x="2835765" y="913109"/>
                    </a:lnTo>
                    <a:cubicBezTo>
                      <a:pt x="2850476" y="913109"/>
                      <a:pt x="2857867" y="905753"/>
                      <a:pt x="2852999" y="893459"/>
                    </a:cubicBezTo>
                    <a:close/>
                    <a:moveTo>
                      <a:pt x="2462697" y="628591"/>
                    </a:moveTo>
                    <a:cubicBezTo>
                      <a:pt x="2495288" y="499358"/>
                      <a:pt x="2528098" y="370181"/>
                      <a:pt x="2561125" y="241060"/>
                    </a:cubicBezTo>
                    <a:cubicBezTo>
                      <a:pt x="2570897" y="204247"/>
                      <a:pt x="2585679" y="218958"/>
                      <a:pt x="2590547" y="241060"/>
                    </a:cubicBezTo>
                    <a:cubicBezTo>
                      <a:pt x="2593248" y="253071"/>
                      <a:pt x="2644487" y="450709"/>
                      <a:pt x="2690681" y="628591"/>
                    </a:cubicBezTo>
                    <a:lnTo>
                      <a:pt x="2462697" y="628591"/>
                    </a:lnTo>
                    <a:close/>
                    <a:moveTo>
                      <a:pt x="4362364" y="880489"/>
                    </a:moveTo>
                    <a:lnTo>
                      <a:pt x="4134237" y="0"/>
                    </a:lnTo>
                    <a:lnTo>
                      <a:pt x="4075393" y="0"/>
                    </a:lnTo>
                    <a:lnTo>
                      <a:pt x="3839983" y="905007"/>
                    </a:lnTo>
                    <a:lnTo>
                      <a:pt x="3898826" y="905007"/>
                    </a:lnTo>
                    <a:lnTo>
                      <a:pt x="3958985" y="667109"/>
                    </a:lnTo>
                    <a:lnTo>
                      <a:pt x="4213406" y="667109"/>
                    </a:lnTo>
                    <a:lnTo>
                      <a:pt x="4274062" y="900103"/>
                    </a:lnTo>
                    <a:lnTo>
                      <a:pt x="4345201" y="900103"/>
                    </a:lnTo>
                    <a:cubicBezTo>
                      <a:pt x="4359912" y="900103"/>
                      <a:pt x="4367267" y="892784"/>
                      <a:pt x="4362364" y="880489"/>
                    </a:cubicBezTo>
                    <a:close/>
                    <a:moveTo>
                      <a:pt x="3972026" y="615621"/>
                    </a:moveTo>
                    <a:cubicBezTo>
                      <a:pt x="4004640" y="486391"/>
                      <a:pt x="4037461" y="357214"/>
                      <a:pt x="4070490" y="228091"/>
                    </a:cubicBezTo>
                    <a:cubicBezTo>
                      <a:pt x="4080261" y="191313"/>
                      <a:pt x="4094972" y="205989"/>
                      <a:pt x="4099912" y="228091"/>
                    </a:cubicBezTo>
                    <a:cubicBezTo>
                      <a:pt x="4102541" y="240101"/>
                      <a:pt x="4153851" y="437739"/>
                      <a:pt x="4200045" y="615621"/>
                    </a:cubicBezTo>
                    <a:lnTo>
                      <a:pt x="3972026" y="615621"/>
                    </a:lnTo>
                    <a:close/>
                    <a:moveTo>
                      <a:pt x="4675202" y="1914022"/>
                    </a:moveTo>
                    <a:lnTo>
                      <a:pt x="4447146" y="1033568"/>
                    </a:lnTo>
                    <a:lnTo>
                      <a:pt x="4388303" y="1033568"/>
                    </a:lnTo>
                    <a:lnTo>
                      <a:pt x="4152821" y="1938611"/>
                    </a:lnTo>
                    <a:lnTo>
                      <a:pt x="4211665" y="1938611"/>
                    </a:lnTo>
                    <a:lnTo>
                      <a:pt x="4271824" y="1700713"/>
                    </a:lnTo>
                    <a:lnTo>
                      <a:pt x="4526316" y="1700713"/>
                    </a:lnTo>
                    <a:lnTo>
                      <a:pt x="4586900" y="1933707"/>
                    </a:lnTo>
                    <a:lnTo>
                      <a:pt x="4658039" y="1933707"/>
                    </a:lnTo>
                    <a:cubicBezTo>
                      <a:pt x="4672750" y="1933707"/>
                      <a:pt x="4680141" y="1926316"/>
                      <a:pt x="4675202" y="1914022"/>
                    </a:cubicBezTo>
                    <a:close/>
                    <a:moveTo>
                      <a:pt x="4284900" y="1649153"/>
                    </a:moveTo>
                    <a:cubicBezTo>
                      <a:pt x="4317507" y="1519934"/>
                      <a:pt x="4350328" y="1390769"/>
                      <a:pt x="4383364" y="1261659"/>
                    </a:cubicBezTo>
                    <a:cubicBezTo>
                      <a:pt x="4393136" y="1224881"/>
                      <a:pt x="4407847" y="1239592"/>
                      <a:pt x="4412786" y="1261659"/>
                    </a:cubicBezTo>
                    <a:cubicBezTo>
                      <a:pt x="4415415" y="1273669"/>
                      <a:pt x="4466726" y="1471308"/>
                      <a:pt x="4512920" y="1649153"/>
                    </a:cubicBezTo>
                    <a:lnTo>
                      <a:pt x="4284900" y="1649153"/>
                    </a:lnTo>
                    <a:close/>
                    <a:moveTo>
                      <a:pt x="3560617" y="1921022"/>
                    </a:moveTo>
                    <a:lnTo>
                      <a:pt x="3332562" y="1040533"/>
                    </a:lnTo>
                    <a:lnTo>
                      <a:pt x="3273718" y="1040533"/>
                    </a:lnTo>
                    <a:lnTo>
                      <a:pt x="3038236" y="1945576"/>
                    </a:lnTo>
                    <a:lnTo>
                      <a:pt x="3097080" y="1945576"/>
                    </a:lnTo>
                    <a:lnTo>
                      <a:pt x="3157238" y="1707678"/>
                    </a:lnTo>
                    <a:lnTo>
                      <a:pt x="3411731" y="1707678"/>
                    </a:lnTo>
                    <a:lnTo>
                      <a:pt x="3472316" y="1940707"/>
                    </a:lnTo>
                    <a:lnTo>
                      <a:pt x="3543454" y="1940707"/>
                    </a:lnTo>
                    <a:cubicBezTo>
                      <a:pt x="3558165" y="1940707"/>
                      <a:pt x="3565556" y="1933316"/>
                      <a:pt x="3560617" y="1921022"/>
                    </a:cubicBezTo>
                    <a:close/>
                    <a:moveTo>
                      <a:pt x="3170315" y="1656154"/>
                    </a:moveTo>
                    <a:cubicBezTo>
                      <a:pt x="3202922" y="1526934"/>
                      <a:pt x="3235743" y="1397769"/>
                      <a:pt x="3268778" y="1268659"/>
                    </a:cubicBezTo>
                    <a:cubicBezTo>
                      <a:pt x="3278550" y="1231882"/>
                      <a:pt x="3293261" y="1246557"/>
                      <a:pt x="3298200" y="1268659"/>
                    </a:cubicBezTo>
                    <a:cubicBezTo>
                      <a:pt x="3300830" y="1280634"/>
                      <a:pt x="3352141" y="1478308"/>
                      <a:pt x="3398335" y="1656154"/>
                    </a:cubicBezTo>
                    <a:lnTo>
                      <a:pt x="3170315" y="1656154"/>
                    </a:lnTo>
                    <a:close/>
                    <a:moveTo>
                      <a:pt x="1010542" y="1067929"/>
                    </a:moveTo>
                    <a:lnTo>
                      <a:pt x="1084133" y="1067929"/>
                    </a:lnTo>
                    <a:cubicBezTo>
                      <a:pt x="1096392" y="1067929"/>
                      <a:pt x="1106199" y="1075285"/>
                      <a:pt x="1106199" y="1092447"/>
                    </a:cubicBezTo>
                    <a:lnTo>
                      <a:pt x="1106199" y="1882219"/>
                    </a:lnTo>
                    <a:cubicBezTo>
                      <a:pt x="1106199" y="1901833"/>
                      <a:pt x="1111103" y="1916544"/>
                      <a:pt x="1145428" y="1916544"/>
                    </a:cubicBezTo>
                    <a:lnTo>
                      <a:pt x="1326934" y="1916544"/>
                    </a:lnTo>
                    <a:lnTo>
                      <a:pt x="1326934" y="1963165"/>
                    </a:lnTo>
                    <a:lnTo>
                      <a:pt x="1005638" y="1963165"/>
                    </a:lnTo>
                    <a:lnTo>
                      <a:pt x="1010542" y="1067929"/>
                    </a:lnTo>
                    <a:close/>
                    <a:moveTo>
                      <a:pt x="2936290" y="13396"/>
                    </a:moveTo>
                    <a:lnTo>
                      <a:pt x="3009845" y="13396"/>
                    </a:lnTo>
                    <a:cubicBezTo>
                      <a:pt x="3022104" y="13396"/>
                      <a:pt x="3031911" y="20752"/>
                      <a:pt x="3031911" y="37914"/>
                    </a:cubicBezTo>
                    <a:lnTo>
                      <a:pt x="3031911" y="827686"/>
                    </a:lnTo>
                    <a:cubicBezTo>
                      <a:pt x="3031911" y="847300"/>
                      <a:pt x="3036850" y="862011"/>
                      <a:pt x="3071176" y="862011"/>
                    </a:cubicBezTo>
                    <a:lnTo>
                      <a:pt x="3252646" y="862011"/>
                    </a:lnTo>
                    <a:lnTo>
                      <a:pt x="3252646" y="908632"/>
                    </a:lnTo>
                    <a:lnTo>
                      <a:pt x="2931315" y="908632"/>
                    </a:lnTo>
                    <a:lnTo>
                      <a:pt x="2936290" y="13396"/>
                    </a:lnTo>
                    <a:close/>
                    <a:moveTo>
                      <a:pt x="2967738" y="1950870"/>
                    </a:moveTo>
                    <a:lnTo>
                      <a:pt x="2879436" y="1950870"/>
                    </a:lnTo>
                    <a:lnTo>
                      <a:pt x="2879436" y="1048315"/>
                    </a:lnTo>
                    <a:lnTo>
                      <a:pt x="2967738" y="1048315"/>
                    </a:lnTo>
                    <a:lnTo>
                      <a:pt x="2967738" y="1950870"/>
                    </a:lnTo>
                    <a:close/>
                    <a:moveTo>
                      <a:pt x="3427721" y="907459"/>
                    </a:moveTo>
                    <a:lnTo>
                      <a:pt x="3339455" y="907459"/>
                    </a:lnTo>
                    <a:lnTo>
                      <a:pt x="3339455" y="4903"/>
                    </a:lnTo>
                    <a:lnTo>
                      <a:pt x="3427721" y="4903"/>
                    </a:lnTo>
                    <a:lnTo>
                      <a:pt x="3427721" y="907459"/>
                    </a:lnTo>
                    <a:close/>
                    <a:moveTo>
                      <a:pt x="2733570" y="1225628"/>
                    </a:moveTo>
                    <a:cubicBezTo>
                      <a:pt x="2733570" y="1225628"/>
                      <a:pt x="2707134" y="1097351"/>
                      <a:pt x="2595131" y="1097351"/>
                    </a:cubicBezTo>
                    <a:cubicBezTo>
                      <a:pt x="2483200" y="1097351"/>
                      <a:pt x="2430219" y="1292822"/>
                      <a:pt x="2430219" y="1516791"/>
                    </a:cubicBezTo>
                    <a:cubicBezTo>
                      <a:pt x="2430219" y="1740759"/>
                      <a:pt x="2477053" y="1909722"/>
                      <a:pt x="2611441" y="1909722"/>
                    </a:cubicBezTo>
                    <a:cubicBezTo>
                      <a:pt x="2745829" y="1909722"/>
                      <a:pt x="2755992" y="1748896"/>
                      <a:pt x="2755992" y="1748896"/>
                    </a:cubicBezTo>
                    <a:lnTo>
                      <a:pt x="2823186" y="1781481"/>
                    </a:lnTo>
                    <a:cubicBezTo>
                      <a:pt x="2823186" y="1781481"/>
                      <a:pt x="2792663" y="1958616"/>
                      <a:pt x="2605329" y="1958616"/>
                    </a:cubicBezTo>
                    <a:cubicBezTo>
                      <a:pt x="2417996" y="1958616"/>
                      <a:pt x="2330512" y="1773344"/>
                      <a:pt x="2330512" y="1486267"/>
                    </a:cubicBezTo>
                    <a:cubicBezTo>
                      <a:pt x="2330512" y="1199190"/>
                      <a:pt x="2436367" y="1030192"/>
                      <a:pt x="2601243" y="1030192"/>
                    </a:cubicBezTo>
                    <a:cubicBezTo>
                      <a:pt x="2766226" y="1030192"/>
                      <a:pt x="2800765" y="1182916"/>
                      <a:pt x="2800765" y="1182916"/>
                    </a:cubicBezTo>
                    <a:lnTo>
                      <a:pt x="2733570" y="1225628"/>
                    </a:lnTo>
                    <a:close/>
                    <a:moveTo>
                      <a:pt x="3516768" y="2061"/>
                    </a:moveTo>
                    <a:lnTo>
                      <a:pt x="3932335" y="2061"/>
                    </a:lnTo>
                    <a:lnTo>
                      <a:pt x="3932335" y="51595"/>
                    </a:lnTo>
                    <a:lnTo>
                      <a:pt x="3779433" y="51595"/>
                    </a:lnTo>
                    <a:lnTo>
                      <a:pt x="3779433" y="910728"/>
                    </a:lnTo>
                    <a:lnTo>
                      <a:pt x="3682568" y="910728"/>
                    </a:lnTo>
                    <a:lnTo>
                      <a:pt x="3682568" y="55930"/>
                    </a:lnTo>
                    <a:lnTo>
                      <a:pt x="3516768" y="55930"/>
                    </a:lnTo>
                    <a:lnTo>
                      <a:pt x="3516768" y="2061"/>
                    </a:lnTo>
                    <a:close/>
                    <a:moveTo>
                      <a:pt x="4261732" y="2061"/>
                    </a:moveTo>
                    <a:lnTo>
                      <a:pt x="4677298" y="2061"/>
                    </a:lnTo>
                    <a:lnTo>
                      <a:pt x="4677298" y="51595"/>
                    </a:lnTo>
                    <a:lnTo>
                      <a:pt x="4524397" y="51595"/>
                    </a:lnTo>
                    <a:lnTo>
                      <a:pt x="4524397" y="910728"/>
                    </a:lnTo>
                    <a:lnTo>
                      <a:pt x="4427532" y="910728"/>
                    </a:lnTo>
                    <a:lnTo>
                      <a:pt x="4427532" y="55930"/>
                    </a:lnTo>
                    <a:lnTo>
                      <a:pt x="4261732" y="55930"/>
                    </a:lnTo>
                    <a:lnTo>
                      <a:pt x="4261732" y="2061"/>
                    </a:lnTo>
                    <a:close/>
                  </a:path>
                </a:pathLst>
              </a:custGeom>
              <a:solidFill>
                <a:srgbClr val="000000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84" name="Picture Placeholder 3">
            <a:extLst>
              <a:ext uri="{FF2B5EF4-FFF2-40B4-BE49-F238E27FC236}">
                <a16:creationId xmlns:a16="http://schemas.microsoft.com/office/drawing/2014/main" id="{6311ACD0-F0EC-169B-742D-E9B5C65C703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337723" y="1615711"/>
            <a:ext cx="1519315" cy="1515521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GB" noProof="0" dirty="0"/>
          </a:p>
        </p:txBody>
      </p:sp>
      <p:pic>
        <p:nvPicPr>
          <p:cNvPr id="545" name="Imagen 544"/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191172" y="6006050"/>
            <a:ext cx="1585814" cy="4881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19525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s slide_group-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Rectangle 545">
            <a:extLst>
              <a:ext uri="{FF2B5EF4-FFF2-40B4-BE49-F238E27FC236}">
                <a16:creationId xmlns:a16="http://schemas.microsoft.com/office/drawing/2014/main" id="{FF866E48-E451-9BF3-F070-6323A693F73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C7544A96-606A-5368-36E0-59C55796C67D}"/>
              </a:ext>
            </a:extLst>
          </p:cNvPr>
          <p:cNvSpPr/>
          <p:nvPr userDrawn="1"/>
        </p:nvSpPr>
        <p:spPr>
          <a:xfrm>
            <a:off x="0" y="-1"/>
            <a:ext cx="8274262" cy="6844392"/>
          </a:xfrm>
          <a:custGeom>
            <a:avLst/>
            <a:gdLst>
              <a:gd name="connsiteX0" fmla="*/ 0 w 8274262"/>
              <a:gd name="connsiteY0" fmla="*/ 0 h 6844392"/>
              <a:gd name="connsiteX1" fmla="*/ 5372025 w 8274262"/>
              <a:gd name="connsiteY1" fmla="*/ 0 h 6844392"/>
              <a:gd name="connsiteX2" fmla="*/ 5428036 w 8274262"/>
              <a:gd name="connsiteY2" fmla="*/ 17929 h 6844392"/>
              <a:gd name="connsiteX3" fmla="*/ 6709988 w 8274262"/>
              <a:gd name="connsiteY3" fmla="*/ 1882588 h 6844392"/>
              <a:gd name="connsiteX4" fmla="*/ 6216930 w 8274262"/>
              <a:gd name="connsiteY4" fmla="*/ 3621741 h 6844392"/>
              <a:gd name="connsiteX5" fmla="*/ 6405189 w 8274262"/>
              <a:gd name="connsiteY5" fmla="*/ 5217459 h 6844392"/>
              <a:gd name="connsiteX6" fmla="*/ 7705071 w 8274262"/>
              <a:gd name="connsiteY6" fmla="*/ 6113930 h 6844392"/>
              <a:gd name="connsiteX7" fmla="*/ 8271821 w 8274262"/>
              <a:gd name="connsiteY7" fmla="*/ 6833232 h 6844392"/>
              <a:gd name="connsiteX8" fmla="*/ 8269523 w 8274262"/>
              <a:gd name="connsiteY8" fmla="*/ 6844392 h 6844392"/>
              <a:gd name="connsiteX9" fmla="*/ 0 w 8274262"/>
              <a:gd name="connsiteY9" fmla="*/ 6844392 h 6844392"/>
              <a:gd name="connsiteX10" fmla="*/ 0 w 8274262"/>
              <a:gd name="connsiteY10" fmla="*/ 0 h 684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4262" h="6844392">
                <a:moveTo>
                  <a:pt x="0" y="0"/>
                </a:moveTo>
                <a:lnTo>
                  <a:pt x="5372025" y="0"/>
                </a:lnTo>
                <a:lnTo>
                  <a:pt x="5428036" y="17929"/>
                </a:lnTo>
                <a:cubicBezTo>
                  <a:pt x="6234859" y="333188"/>
                  <a:pt x="6578506" y="1281953"/>
                  <a:pt x="6709988" y="1882588"/>
                </a:cubicBezTo>
                <a:cubicBezTo>
                  <a:pt x="6841470" y="2483223"/>
                  <a:pt x="6624825" y="2791011"/>
                  <a:pt x="6216930" y="3621741"/>
                </a:cubicBezTo>
                <a:cubicBezTo>
                  <a:pt x="5889719" y="4219389"/>
                  <a:pt x="6157166" y="4802094"/>
                  <a:pt x="6405189" y="5217459"/>
                </a:cubicBezTo>
                <a:cubicBezTo>
                  <a:pt x="6653212" y="5632824"/>
                  <a:pt x="7364412" y="5961530"/>
                  <a:pt x="7705071" y="6113930"/>
                </a:cubicBezTo>
                <a:cubicBezTo>
                  <a:pt x="7907338" y="6204417"/>
                  <a:pt x="8309236" y="6534569"/>
                  <a:pt x="8271821" y="6833232"/>
                </a:cubicBezTo>
                <a:lnTo>
                  <a:pt x="8269523" y="6844392"/>
                </a:lnTo>
                <a:lnTo>
                  <a:pt x="0" y="684439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>
              <a:solidFill>
                <a:schemeClr val="accent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0D3DAC-7B1A-1FD4-5486-FA9B2AA41A28}"/>
              </a:ext>
            </a:extLst>
          </p:cNvPr>
          <p:cNvSpPr txBox="1"/>
          <p:nvPr userDrawn="1"/>
        </p:nvSpPr>
        <p:spPr>
          <a:xfrm>
            <a:off x="426242" y="969380"/>
            <a:ext cx="57634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3600" b="1" dirty="0">
                <a:solidFill>
                  <a:schemeClr val="accent1"/>
                </a:solidFill>
              </a:rPr>
              <a:t>We’re thinking in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A7F0A96-41DA-56DB-E59E-A8210CE80F71}"/>
              </a:ext>
            </a:extLst>
          </p:cNvPr>
          <p:cNvSpPr txBox="1"/>
          <p:nvPr userDrawn="1"/>
        </p:nvSpPr>
        <p:spPr>
          <a:xfrm>
            <a:off x="426242" y="1522901"/>
            <a:ext cx="25075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1800" i="1" dirty="0">
                <a:solidFill>
                  <a:schemeClr val="accent1"/>
                </a:solidFill>
              </a:rPr>
              <a:t>Thanks | </a:t>
            </a:r>
            <a:r>
              <a:rPr lang="en-GB" sz="1800" i="1" dirty="0" err="1">
                <a:solidFill>
                  <a:schemeClr val="accent1"/>
                </a:solidFill>
              </a:rPr>
              <a:t>Gràcies</a:t>
            </a:r>
            <a:endParaRPr lang="en-GB" sz="1800" i="1" dirty="0">
              <a:solidFill>
                <a:schemeClr val="accent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F282C3C-88D1-8B08-2693-E82EB1E751AA}"/>
              </a:ext>
            </a:extLst>
          </p:cNvPr>
          <p:cNvGrpSpPr/>
          <p:nvPr userDrawn="1"/>
        </p:nvGrpSpPr>
        <p:grpSpPr>
          <a:xfrm>
            <a:off x="3957343" y="860728"/>
            <a:ext cx="1187016" cy="865902"/>
            <a:chOff x="6395687" y="619004"/>
            <a:chExt cx="1262917" cy="92127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C96C24C-422A-4D28-1C16-FD71F95D0EB0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A7FB79A-869D-7582-F832-0577B660FEF3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B3F4C76-9181-6836-4F02-67FA42188798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30B1B22-B3D7-922E-7CB6-F10FE929AC83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BE28EDA-ACC3-9F54-9493-53395C4FDC15}"/>
              </a:ext>
            </a:extLst>
          </p:cNvPr>
          <p:cNvSpPr txBox="1"/>
          <p:nvPr userDrawn="1"/>
        </p:nvSpPr>
        <p:spPr>
          <a:xfrm>
            <a:off x="407988" y="2503230"/>
            <a:ext cx="4717585" cy="1092826"/>
          </a:xfrm>
          <a:prstGeom prst="rect">
            <a:avLst/>
          </a:prstGeom>
          <a:noFill/>
        </p:spPr>
        <p:txBody>
          <a:bodyPr wrap="square" numCol="2" rtlCol="0">
            <a:noAutofit/>
          </a:bodyPr>
          <a:lstStyle/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Project Coordinators</a:t>
            </a:r>
          </a:p>
          <a:p>
            <a:pPr algn="l"/>
            <a:r>
              <a:rPr lang="en-GB" sz="1200" dirty="0" err="1">
                <a:latin typeface="Candara" panose="020E0502030303020204" pitchFamily="34" charset="0"/>
              </a:rPr>
              <a:t>Jaume</a:t>
            </a:r>
            <a:r>
              <a:rPr lang="en-GB" sz="1200" dirty="0">
                <a:latin typeface="Candara" panose="020E0502030303020204" pitchFamily="34" charset="0"/>
              </a:rPr>
              <a:t> Pérez-Sánchez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2"/>
              </a:rPr>
              <a:t>jaime.perez.sanchez@csic.es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r>
              <a:rPr lang="en-GB" sz="1200" dirty="0">
                <a:latin typeface="Candara" panose="020E0502030303020204" pitchFamily="34" charset="0"/>
              </a:rPr>
              <a:t>Carlos Valle Pérez 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3"/>
              </a:rPr>
              <a:t>carlos.valle@ua.es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1600" b="1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Project </a:t>
            </a:r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Manager</a:t>
            </a:r>
          </a:p>
          <a:p>
            <a:pPr algn="l"/>
            <a:r>
              <a:rPr lang="en-GB" sz="1200" dirty="0" err="1" smtClean="0">
                <a:latin typeface="Candara" panose="020E0502030303020204" pitchFamily="34" charset="0"/>
              </a:rPr>
              <a:t>Leyre</a:t>
            </a:r>
            <a:r>
              <a:rPr lang="en-GB" sz="1200" dirty="0" smtClean="0">
                <a:latin typeface="Candara" panose="020E0502030303020204" pitchFamily="34" charset="0"/>
              </a:rPr>
              <a:t> </a:t>
            </a:r>
            <a:r>
              <a:rPr lang="en-GB" sz="1200" dirty="0" err="1" smtClean="0">
                <a:latin typeface="Candara" panose="020E0502030303020204" pitchFamily="34" charset="0"/>
              </a:rPr>
              <a:t>Rivero</a:t>
            </a:r>
            <a:endParaRPr lang="en-GB" sz="1200" dirty="0" smtClean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74AE79A4-5190-3D10-C8EF-D15ED941B494}"/>
              </a:ext>
            </a:extLst>
          </p:cNvPr>
          <p:cNvSpPr/>
          <p:nvPr userDrawn="1"/>
        </p:nvSpPr>
        <p:spPr>
          <a:xfrm>
            <a:off x="2990388" y="5541160"/>
            <a:ext cx="319031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900" dirty="0">
                <a:solidFill>
                  <a:schemeClr val="tx1"/>
                </a:solidFill>
              </a:rPr>
              <a:t>This study forms part of the </a:t>
            </a:r>
            <a:r>
              <a:rPr lang="en-GB" sz="900" dirty="0" err="1">
                <a:solidFill>
                  <a:schemeClr val="tx1"/>
                </a:solidFill>
              </a:rPr>
              <a:t>ThinkInAzul</a:t>
            </a:r>
            <a:r>
              <a:rPr lang="en-GB" sz="900" dirty="0">
                <a:solidFill>
                  <a:schemeClr val="tx1"/>
                </a:solidFill>
              </a:rPr>
              <a:t> programme and was supported by MCIN with funding from European Union </a:t>
            </a:r>
            <a:r>
              <a:rPr lang="en-GB" sz="900" dirty="0" err="1">
                <a:solidFill>
                  <a:schemeClr val="tx1"/>
                </a:solidFill>
              </a:rPr>
              <a:t>NextGenerationEU</a:t>
            </a:r>
            <a:r>
              <a:rPr lang="en-GB" sz="900" dirty="0">
                <a:solidFill>
                  <a:schemeClr val="tx1"/>
                </a:solidFill>
              </a:rPr>
              <a:t> (PRTR-C17.I1) and by </a:t>
            </a:r>
            <a:r>
              <a:rPr lang="en-GB" sz="900" i="1" dirty="0" err="1">
                <a:solidFill>
                  <a:schemeClr val="tx1"/>
                </a:solidFill>
              </a:rPr>
              <a:t>Generalitat</a:t>
            </a:r>
            <a:r>
              <a:rPr lang="en-GB" sz="900" i="1" dirty="0">
                <a:solidFill>
                  <a:schemeClr val="tx1"/>
                </a:solidFill>
              </a:rPr>
              <a:t> </a:t>
            </a:r>
            <a:r>
              <a:rPr lang="en-GB" sz="900" i="1" dirty="0" err="1">
                <a:solidFill>
                  <a:schemeClr val="tx1"/>
                </a:solidFill>
              </a:rPr>
              <a:t>Valenciana</a:t>
            </a:r>
            <a:endParaRPr lang="en-GB" sz="900" dirty="0">
              <a:solidFill>
                <a:schemeClr val="tx1"/>
              </a:solidFill>
              <a:latin typeface="Accura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3CC433A-0A7D-6AD9-985E-8CBBACC6FB92}"/>
              </a:ext>
            </a:extLst>
          </p:cNvPr>
          <p:cNvGrpSpPr/>
          <p:nvPr userDrawn="1"/>
        </p:nvGrpSpPr>
        <p:grpSpPr>
          <a:xfrm>
            <a:off x="407989" y="3911812"/>
            <a:ext cx="6301000" cy="929207"/>
            <a:chOff x="4505739" y="4037507"/>
            <a:chExt cx="7410505" cy="1092826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86E82D4-21FE-0A47-1363-A55DC3671933}"/>
                </a:ext>
              </a:extLst>
            </p:cNvPr>
            <p:cNvSpPr/>
            <p:nvPr userDrawn="1"/>
          </p:nvSpPr>
          <p:spPr>
            <a:xfrm>
              <a:off x="4505739" y="4037507"/>
              <a:ext cx="7410505" cy="1092826"/>
            </a:xfrm>
            <a:prstGeom prst="rect">
              <a:avLst/>
            </a:prstGeom>
            <a:solidFill>
              <a:srgbClr val="FFFFFF">
                <a:alpha val="53442"/>
              </a:srgbClr>
            </a:solidFill>
            <a:ln w="63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331DB686-9A34-E0DE-9FF0-63E3D28F8EA7}"/>
                </a:ext>
              </a:extLst>
            </p:cNvPr>
            <p:cNvGrpSpPr/>
            <p:nvPr userDrawn="1"/>
          </p:nvGrpSpPr>
          <p:grpSpPr>
            <a:xfrm>
              <a:off x="4695031" y="4299379"/>
              <a:ext cx="7022983" cy="565842"/>
              <a:chOff x="5659752" y="4222123"/>
              <a:chExt cx="10626501" cy="856177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161D7807-556C-0958-EA02-56BB08E641EE}"/>
                  </a:ext>
                </a:extLst>
              </p:cNvPr>
              <p:cNvGrpSpPr/>
              <p:nvPr userDrawn="1"/>
            </p:nvGrpSpPr>
            <p:grpSpPr>
              <a:xfrm>
                <a:off x="14962108" y="4488043"/>
                <a:ext cx="1324145" cy="324337"/>
                <a:chOff x="8314769" y="3086750"/>
                <a:chExt cx="893722" cy="218909"/>
              </a:xfrm>
            </p:grpSpPr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B040CF6D-815D-1B1B-9AC4-4CFD846E9FAE}"/>
                    </a:ext>
                  </a:extLst>
                </p:cNvPr>
                <p:cNvSpPr/>
                <p:nvPr/>
              </p:nvSpPr>
              <p:spPr>
                <a:xfrm>
                  <a:off x="8314977" y="3280966"/>
                  <a:ext cx="24384" cy="23917"/>
                </a:xfrm>
                <a:custGeom>
                  <a:avLst/>
                  <a:gdLst>
                    <a:gd name="connsiteX0" fmla="*/ 24384 w 24384"/>
                    <a:gd name="connsiteY0" fmla="*/ 20096 h 23917"/>
                    <a:gd name="connsiteX1" fmla="*/ 23842 w 24384"/>
                    <a:gd name="connsiteY1" fmla="*/ 20494 h 23917"/>
                    <a:gd name="connsiteX2" fmla="*/ 23211 w 24384"/>
                    <a:gd name="connsiteY2" fmla="*/ 20185 h 23917"/>
                    <a:gd name="connsiteX3" fmla="*/ 13065 w 24384"/>
                    <a:gd name="connsiteY3" fmla="*/ 23918 h 23917"/>
                    <a:gd name="connsiteX4" fmla="*/ 0 w 24384"/>
                    <a:gd name="connsiteY4" fmla="*/ 11382 h 23917"/>
                    <a:gd name="connsiteX5" fmla="*/ 12933 w 24384"/>
                    <a:gd name="connsiteY5" fmla="*/ 0 h 23917"/>
                    <a:gd name="connsiteX6" fmla="*/ 19459 w 24384"/>
                    <a:gd name="connsiteY6" fmla="*/ 1204 h 23917"/>
                    <a:gd name="connsiteX7" fmla="*/ 22499 w 24384"/>
                    <a:gd name="connsiteY7" fmla="*/ 2402 h 23917"/>
                    <a:gd name="connsiteX8" fmla="*/ 23129 w 24384"/>
                    <a:gd name="connsiteY8" fmla="*/ 1999 h 23917"/>
                    <a:gd name="connsiteX9" fmla="*/ 23628 w 24384"/>
                    <a:gd name="connsiteY9" fmla="*/ 2358 h 23917"/>
                    <a:gd name="connsiteX10" fmla="*/ 21049 w 24384"/>
                    <a:gd name="connsiteY10" fmla="*/ 7119 h 23917"/>
                    <a:gd name="connsiteX11" fmla="*/ 20506 w 24384"/>
                    <a:gd name="connsiteY11" fmla="*/ 6848 h 23917"/>
                    <a:gd name="connsiteX12" fmla="*/ 20714 w 24384"/>
                    <a:gd name="connsiteY12" fmla="*/ 6268 h 23917"/>
                    <a:gd name="connsiteX13" fmla="*/ 12731 w 24384"/>
                    <a:gd name="connsiteY13" fmla="*/ 3027 h 23917"/>
                    <a:gd name="connsiteX14" fmla="*/ 3411 w 24384"/>
                    <a:gd name="connsiteY14" fmla="*/ 11823 h 23917"/>
                    <a:gd name="connsiteX15" fmla="*/ 13501 w 24384"/>
                    <a:gd name="connsiteY15" fmla="*/ 20897 h 23917"/>
                    <a:gd name="connsiteX16" fmla="*/ 21023 w 24384"/>
                    <a:gd name="connsiteY16" fmla="*/ 16805 h 23917"/>
                    <a:gd name="connsiteX17" fmla="*/ 20815 w 24384"/>
                    <a:gd name="connsiteY17" fmla="*/ 16174 h 23917"/>
                    <a:gd name="connsiteX18" fmla="*/ 21357 w 24384"/>
                    <a:gd name="connsiteY18" fmla="*/ 15821 h 23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384" h="23917">
                      <a:moveTo>
                        <a:pt x="24384" y="20096"/>
                      </a:moveTo>
                      <a:lnTo>
                        <a:pt x="23842" y="20494"/>
                      </a:lnTo>
                      <a:cubicBezTo>
                        <a:pt x="23699" y="20289"/>
                        <a:pt x="23461" y="20172"/>
                        <a:pt x="23211" y="20185"/>
                      </a:cubicBezTo>
                      <a:cubicBezTo>
                        <a:pt x="22631" y="20185"/>
                        <a:pt x="20014" y="23918"/>
                        <a:pt x="13065" y="23918"/>
                      </a:cubicBezTo>
                      <a:cubicBezTo>
                        <a:pt x="5322" y="23918"/>
                        <a:pt x="0" y="18539"/>
                        <a:pt x="0" y="11382"/>
                      </a:cubicBezTo>
                      <a:cubicBezTo>
                        <a:pt x="0" y="5372"/>
                        <a:pt x="4994" y="0"/>
                        <a:pt x="12933" y="0"/>
                      </a:cubicBezTo>
                      <a:cubicBezTo>
                        <a:pt x="15162" y="16"/>
                        <a:pt x="17371" y="424"/>
                        <a:pt x="19459" y="1204"/>
                      </a:cubicBezTo>
                      <a:cubicBezTo>
                        <a:pt x="21086" y="1778"/>
                        <a:pt x="22039" y="2402"/>
                        <a:pt x="22499" y="2402"/>
                      </a:cubicBezTo>
                      <a:cubicBezTo>
                        <a:pt x="22959" y="2402"/>
                        <a:pt x="22953" y="2226"/>
                        <a:pt x="23129" y="1999"/>
                      </a:cubicBezTo>
                      <a:lnTo>
                        <a:pt x="23628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3" y="6680"/>
                        <a:pt x="20706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1" y="5675"/>
                        <a:pt x="3411" y="11823"/>
                      </a:cubicBezTo>
                      <a:cubicBezTo>
                        <a:pt x="3411" y="17202"/>
                        <a:pt x="8361" y="20897"/>
                        <a:pt x="13501" y="20897"/>
                      </a:cubicBezTo>
                      <a:cubicBezTo>
                        <a:pt x="17448" y="20897"/>
                        <a:pt x="21023" y="18003"/>
                        <a:pt x="21023" y="16805"/>
                      </a:cubicBezTo>
                      <a:cubicBezTo>
                        <a:pt x="21009" y="16580"/>
                        <a:pt x="20938" y="16363"/>
                        <a:pt x="20815" y="16174"/>
                      </a:cubicBezTo>
                      <a:lnTo>
                        <a:pt x="21357" y="15821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0529A8A3-A483-63D2-B05B-CC96B3F4B3CC}"/>
                    </a:ext>
                  </a:extLst>
                </p:cNvPr>
                <p:cNvSpPr/>
                <p:nvPr/>
              </p:nvSpPr>
              <p:spPr>
                <a:xfrm>
                  <a:off x="8342665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74 w 20953"/>
                    <a:gd name="connsiteY1" fmla="*/ 20096 h 20096"/>
                    <a:gd name="connsiteX2" fmla="*/ 0 w 20953"/>
                    <a:gd name="connsiteY2" fmla="*/ 10051 h 20096"/>
                    <a:gd name="connsiteX3" fmla="*/ 10474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74 w 20953"/>
                    <a:gd name="connsiteY6" fmla="*/ 17612 h 20096"/>
                    <a:gd name="connsiteX7" fmla="*/ 18211 w 20953"/>
                    <a:gd name="connsiteY7" fmla="*/ 10001 h 20096"/>
                    <a:gd name="connsiteX8" fmla="*/ 10474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74" y="20096"/>
                      </a:cubicBezTo>
                      <a:cubicBezTo>
                        <a:pt x="4067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74" y="0"/>
                      </a:cubicBezTo>
                      <a:cubicBezTo>
                        <a:pt x="16874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74" y="17612"/>
                      </a:cubicBezTo>
                      <a:cubicBezTo>
                        <a:pt x="15209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74" y="2484"/>
                      </a:cubicBezTo>
                      <a:cubicBezTo>
                        <a:pt x="5732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6" name="Freeform 495">
                  <a:extLst>
                    <a:ext uri="{FF2B5EF4-FFF2-40B4-BE49-F238E27FC236}">
                      <a16:creationId xmlns:a16="http://schemas.microsoft.com/office/drawing/2014/main" id="{E1DAC215-4204-1E92-463E-1485EF4BEFCB}"/>
                    </a:ext>
                  </a:extLst>
                </p:cNvPr>
                <p:cNvSpPr/>
                <p:nvPr/>
              </p:nvSpPr>
              <p:spPr>
                <a:xfrm>
                  <a:off x="8367566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66 w 20121"/>
                    <a:gd name="connsiteY6" fmla="*/ 0 h 19617"/>
                    <a:gd name="connsiteX7" fmla="*/ 6066 w 20121"/>
                    <a:gd name="connsiteY7" fmla="*/ 536 h 19617"/>
                    <a:gd name="connsiteX8" fmla="*/ 4950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0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12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7" name="Freeform 496">
                  <a:extLst>
                    <a:ext uri="{FF2B5EF4-FFF2-40B4-BE49-F238E27FC236}">
                      <a16:creationId xmlns:a16="http://schemas.microsoft.com/office/drawing/2014/main" id="{D9D4CEFA-FE64-A413-7D5C-4FB184087893}"/>
                    </a:ext>
                  </a:extLst>
                </p:cNvPr>
                <p:cNvSpPr/>
                <p:nvPr/>
              </p:nvSpPr>
              <p:spPr>
                <a:xfrm>
                  <a:off x="8391635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4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3" y="14546"/>
                        <a:pt x="2046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4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6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73DA33FB-9AB1-92B6-129F-55F0C87FF9CC}"/>
                    </a:ext>
                  </a:extLst>
                </p:cNvPr>
                <p:cNvSpPr/>
                <p:nvPr/>
              </p:nvSpPr>
              <p:spPr>
                <a:xfrm>
                  <a:off x="8414330" y="3283968"/>
                  <a:ext cx="18753" cy="21691"/>
                </a:xfrm>
                <a:custGeom>
                  <a:avLst/>
                  <a:gdLst>
                    <a:gd name="connsiteX0" fmla="*/ 958 w 18753"/>
                    <a:gd name="connsiteY0" fmla="*/ 2863 h 21691"/>
                    <a:gd name="connsiteX1" fmla="*/ 0 w 18753"/>
                    <a:gd name="connsiteY1" fmla="*/ 1602 h 21691"/>
                    <a:gd name="connsiteX2" fmla="*/ 0 w 18753"/>
                    <a:gd name="connsiteY2" fmla="*/ 1066 h 21691"/>
                    <a:gd name="connsiteX3" fmla="*/ 16761 w 18753"/>
                    <a:gd name="connsiteY3" fmla="*/ 1066 h 21691"/>
                    <a:gd name="connsiteX4" fmla="*/ 17801 w 18753"/>
                    <a:gd name="connsiteY4" fmla="*/ 0 h 21691"/>
                    <a:gd name="connsiteX5" fmla="*/ 18299 w 18753"/>
                    <a:gd name="connsiteY5" fmla="*/ 0 h 21691"/>
                    <a:gd name="connsiteX6" fmla="*/ 18299 w 18753"/>
                    <a:gd name="connsiteY6" fmla="*/ 4622 h 21691"/>
                    <a:gd name="connsiteX7" fmla="*/ 17801 w 18753"/>
                    <a:gd name="connsiteY7" fmla="*/ 4622 h 21691"/>
                    <a:gd name="connsiteX8" fmla="*/ 16761 w 18753"/>
                    <a:gd name="connsiteY8" fmla="*/ 3556 h 21691"/>
                    <a:gd name="connsiteX9" fmla="*/ 3701 w 18753"/>
                    <a:gd name="connsiteY9" fmla="*/ 3556 h 21691"/>
                    <a:gd name="connsiteX10" fmla="*/ 3701 w 18753"/>
                    <a:gd name="connsiteY10" fmla="*/ 9339 h 21691"/>
                    <a:gd name="connsiteX11" fmla="*/ 12895 w 18753"/>
                    <a:gd name="connsiteY11" fmla="*/ 9339 h 21691"/>
                    <a:gd name="connsiteX12" fmla="*/ 13929 w 18753"/>
                    <a:gd name="connsiteY12" fmla="*/ 8267 h 21691"/>
                    <a:gd name="connsiteX13" fmla="*/ 14434 w 18753"/>
                    <a:gd name="connsiteY13" fmla="*/ 8267 h 21691"/>
                    <a:gd name="connsiteX14" fmla="*/ 14434 w 18753"/>
                    <a:gd name="connsiteY14" fmla="*/ 12895 h 21691"/>
                    <a:gd name="connsiteX15" fmla="*/ 13942 w 18753"/>
                    <a:gd name="connsiteY15" fmla="*/ 12895 h 21691"/>
                    <a:gd name="connsiteX16" fmla="*/ 12908 w 18753"/>
                    <a:gd name="connsiteY16" fmla="*/ 11830 h 21691"/>
                    <a:gd name="connsiteX17" fmla="*/ 3701 w 18753"/>
                    <a:gd name="connsiteY17" fmla="*/ 11830 h 21691"/>
                    <a:gd name="connsiteX18" fmla="*/ 3701 w 18753"/>
                    <a:gd name="connsiteY18" fmla="*/ 18135 h 21691"/>
                    <a:gd name="connsiteX19" fmla="*/ 17215 w 18753"/>
                    <a:gd name="connsiteY19" fmla="*/ 18135 h 21691"/>
                    <a:gd name="connsiteX20" fmla="*/ 18255 w 18753"/>
                    <a:gd name="connsiteY20" fmla="*/ 17070 h 21691"/>
                    <a:gd name="connsiteX21" fmla="*/ 18753 w 18753"/>
                    <a:gd name="connsiteY21" fmla="*/ 17070 h 21691"/>
                    <a:gd name="connsiteX22" fmla="*/ 18753 w 18753"/>
                    <a:gd name="connsiteY22" fmla="*/ 21692 h 21691"/>
                    <a:gd name="connsiteX23" fmla="*/ 18255 w 18753"/>
                    <a:gd name="connsiteY23" fmla="*/ 21692 h 21691"/>
                    <a:gd name="connsiteX24" fmla="*/ 17215 w 18753"/>
                    <a:gd name="connsiteY24" fmla="*/ 20626 h 21691"/>
                    <a:gd name="connsiteX25" fmla="*/ 0 w 18753"/>
                    <a:gd name="connsiteY25" fmla="*/ 20626 h 21691"/>
                    <a:gd name="connsiteX26" fmla="*/ 0 w 18753"/>
                    <a:gd name="connsiteY26" fmla="*/ 20090 h 21691"/>
                    <a:gd name="connsiteX27" fmla="*/ 958 w 18753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3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95" y="9339"/>
                      </a:lnTo>
                      <a:cubicBezTo>
                        <a:pt x="13721" y="9339"/>
                        <a:pt x="13929" y="9024"/>
                        <a:pt x="13929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42" y="12895"/>
                      </a:lnTo>
                      <a:cubicBezTo>
                        <a:pt x="13942" y="12139"/>
                        <a:pt x="13734" y="11830"/>
                        <a:pt x="12908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53" y="17070"/>
                      </a:lnTo>
                      <a:lnTo>
                        <a:pt x="18753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9B016110-9781-B524-730F-4AEF8EFFCCDC}"/>
                    </a:ext>
                  </a:extLst>
                </p:cNvPr>
                <p:cNvSpPr/>
                <p:nvPr/>
              </p:nvSpPr>
              <p:spPr>
                <a:xfrm>
                  <a:off x="8433745" y="3285033"/>
                  <a:ext cx="14553" cy="19869"/>
                </a:xfrm>
                <a:custGeom>
                  <a:avLst/>
                  <a:gdLst>
                    <a:gd name="connsiteX0" fmla="*/ 14554 w 14553"/>
                    <a:gd name="connsiteY0" fmla="*/ 19 h 19869"/>
                    <a:gd name="connsiteX1" fmla="*/ 14554 w 14553"/>
                    <a:gd name="connsiteY1" fmla="*/ 555 h 19869"/>
                    <a:gd name="connsiteX2" fmla="*/ 13513 w 14553"/>
                    <a:gd name="connsiteY2" fmla="*/ 1816 h 19869"/>
                    <a:gd name="connsiteX3" fmla="*/ 13513 w 14553"/>
                    <a:gd name="connsiteY3" fmla="*/ 14270 h 19869"/>
                    <a:gd name="connsiteX4" fmla="*/ 6779 w 14553"/>
                    <a:gd name="connsiteY4" fmla="*/ 19869 h 19869"/>
                    <a:gd name="connsiteX5" fmla="*/ 3285 w 14553"/>
                    <a:gd name="connsiteY5" fmla="*/ 19239 h 19869"/>
                    <a:gd name="connsiteX6" fmla="*/ 1249 w 14553"/>
                    <a:gd name="connsiteY6" fmla="*/ 18608 h 19869"/>
                    <a:gd name="connsiteX7" fmla="*/ 416 w 14553"/>
                    <a:gd name="connsiteY7" fmla="*/ 19182 h 19869"/>
                    <a:gd name="connsiteX8" fmla="*/ 0 w 14553"/>
                    <a:gd name="connsiteY8" fmla="*/ 19005 h 19869"/>
                    <a:gd name="connsiteX9" fmla="*/ 1665 w 14553"/>
                    <a:gd name="connsiteY9" fmla="*/ 14591 h 19869"/>
                    <a:gd name="connsiteX10" fmla="*/ 2163 w 14553"/>
                    <a:gd name="connsiteY10" fmla="*/ 14768 h 19869"/>
                    <a:gd name="connsiteX11" fmla="*/ 2081 w 14553"/>
                    <a:gd name="connsiteY11" fmla="*/ 15399 h 19869"/>
                    <a:gd name="connsiteX12" fmla="*/ 6735 w 14553"/>
                    <a:gd name="connsiteY12" fmla="*/ 17360 h 19869"/>
                    <a:gd name="connsiteX13" fmla="*/ 10934 w 14553"/>
                    <a:gd name="connsiteY13" fmla="*/ 13356 h 19869"/>
                    <a:gd name="connsiteX14" fmla="*/ 10934 w 14553"/>
                    <a:gd name="connsiteY14" fmla="*/ 1797 h 19869"/>
                    <a:gd name="connsiteX15" fmla="*/ 9894 w 14553"/>
                    <a:gd name="connsiteY15" fmla="*/ 536 h 19869"/>
                    <a:gd name="connsiteX16" fmla="*/ 9894 w 14553"/>
                    <a:gd name="connsiteY16" fmla="*/ 0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553" h="19869">
                      <a:moveTo>
                        <a:pt x="14554" y="19"/>
                      </a:moveTo>
                      <a:lnTo>
                        <a:pt x="14554" y="555"/>
                      </a:lnTo>
                      <a:cubicBezTo>
                        <a:pt x="13683" y="555"/>
                        <a:pt x="13513" y="776"/>
                        <a:pt x="13513" y="1816"/>
                      </a:cubicBezTo>
                      <a:lnTo>
                        <a:pt x="13513" y="14270"/>
                      </a:lnTo>
                      <a:cubicBezTo>
                        <a:pt x="13513" y="18684"/>
                        <a:pt x="10644" y="19869"/>
                        <a:pt x="6779" y="19869"/>
                      </a:cubicBezTo>
                      <a:cubicBezTo>
                        <a:pt x="5586" y="19867"/>
                        <a:pt x="4403" y="19654"/>
                        <a:pt x="3285" y="19239"/>
                      </a:cubicBezTo>
                      <a:cubicBezTo>
                        <a:pt x="2635" y="18947"/>
                        <a:pt x="1950" y="18736"/>
                        <a:pt x="1249" y="18608"/>
                      </a:cubicBezTo>
                      <a:cubicBezTo>
                        <a:pt x="914" y="18608"/>
                        <a:pt x="706" y="18829"/>
                        <a:pt x="416" y="19182"/>
                      </a:cubicBezTo>
                      <a:lnTo>
                        <a:pt x="0" y="19005"/>
                      </a:lnTo>
                      <a:lnTo>
                        <a:pt x="1665" y="14591"/>
                      </a:lnTo>
                      <a:lnTo>
                        <a:pt x="2163" y="14768"/>
                      </a:lnTo>
                      <a:cubicBezTo>
                        <a:pt x="2114" y="14975"/>
                        <a:pt x="2087" y="15186"/>
                        <a:pt x="2081" y="15399"/>
                      </a:cubicBezTo>
                      <a:cubicBezTo>
                        <a:pt x="2081" y="16553"/>
                        <a:pt x="4326" y="17360"/>
                        <a:pt x="6735" y="17360"/>
                      </a:cubicBezTo>
                      <a:cubicBezTo>
                        <a:pt x="9887" y="17360"/>
                        <a:pt x="10934" y="16471"/>
                        <a:pt x="10934" y="13356"/>
                      </a:cubicBezTo>
                      <a:lnTo>
                        <a:pt x="10934" y="1797"/>
                      </a:lnTo>
                      <a:cubicBezTo>
                        <a:pt x="10934" y="776"/>
                        <a:pt x="10770" y="536"/>
                        <a:pt x="9894" y="536"/>
                      </a:cubicBezTo>
                      <a:lnTo>
                        <a:pt x="9894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DB85D4D1-7076-77FF-78C1-BF89EEB8F20A}"/>
                    </a:ext>
                  </a:extLst>
                </p:cNvPr>
                <p:cNvSpPr/>
                <p:nvPr/>
              </p:nvSpPr>
              <p:spPr>
                <a:xfrm>
                  <a:off x="8452366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49 w 20960"/>
                    <a:gd name="connsiteY5" fmla="*/ 10001 h 20096"/>
                    <a:gd name="connsiteX6" fmla="*/ 10480 w 20960"/>
                    <a:gd name="connsiteY6" fmla="*/ 17612 h 20096"/>
                    <a:gd name="connsiteX7" fmla="*/ 18217 w 20960"/>
                    <a:gd name="connsiteY7" fmla="*/ 10001 h 20096"/>
                    <a:gd name="connsiteX8" fmla="*/ 10480 w 20960"/>
                    <a:gd name="connsiteY8" fmla="*/ 2484 h 20096"/>
                    <a:gd name="connsiteX9" fmla="*/ 2749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7" y="20096"/>
                        <a:pt x="10480" y="20096"/>
                      </a:cubicBezTo>
                      <a:cubicBezTo>
                        <a:pt x="4073" y="20096"/>
                        <a:pt x="0" y="15563"/>
                        <a:pt x="0" y="10051"/>
                      </a:cubicBezTo>
                      <a:cubicBezTo>
                        <a:pt x="0" y="4540"/>
                        <a:pt x="4080" y="0"/>
                        <a:pt x="10480" y="0"/>
                      </a:cubicBezTo>
                      <a:cubicBezTo>
                        <a:pt x="16880" y="0"/>
                        <a:pt x="20960" y="4534"/>
                        <a:pt x="20960" y="10051"/>
                      </a:cubicBezTo>
                      <a:close/>
                      <a:moveTo>
                        <a:pt x="2749" y="10001"/>
                      </a:moveTo>
                      <a:cubicBezTo>
                        <a:pt x="2749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7" y="14232"/>
                        <a:pt x="18217" y="10001"/>
                      </a:cubicBezTo>
                      <a:cubicBezTo>
                        <a:pt x="18217" y="5770"/>
                        <a:pt x="15222" y="2484"/>
                        <a:pt x="10480" y="2484"/>
                      </a:cubicBezTo>
                      <a:cubicBezTo>
                        <a:pt x="5738" y="2484"/>
                        <a:pt x="2749" y="5826"/>
                        <a:pt x="2749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0EC97437-ED52-9DBC-7E8A-DC9597E7BF00}"/>
                    </a:ext>
                  </a:extLst>
                </p:cNvPr>
                <p:cNvSpPr/>
                <p:nvPr/>
              </p:nvSpPr>
              <p:spPr>
                <a:xfrm>
                  <a:off x="8485773" y="3280991"/>
                  <a:ext cx="21918" cy="23923"/>
                </a:xfrm>
                <a:custGeom>
                  <a:avLst/>
                  <a:gdLst>
                    <a:gd name="connsiteX0" fmla="*/ 2220 w 21918"/>
                    <a:gd name="connsiteY0" fmla="*/ 16288 h 23923"/>
                    <a:gd name="connsiteX1" fmla="*/ 2762 w 21918"/>
                    <a:gd name="connsiteY1" fmla="*/ 16603 h 23923"/>
                    <a:gd name="connsiteX2" fmla="*/ 2636 w 21918"/>
                    <a:gd name="connsiteY2" fmla="*/ 17177 h 23923"/>
                    <a:gd name="connsiteX3" fmla="*/ 10997 w 21918"/>
                    <a:gd name="connsiteY3" fmla="*/ 20960 h 23923"/>
                    <a:gd name="connsiteX4" fmla="*/ 18482 w 21918"/>
                    <a:gd name="connsiteY4" fmla="*/ 16546 h 23923"/>
                    <a:gd name="connsiteX5" fmla="*/ 769 w 21918"/>
                    <a:gd name="connsiteY5" fmla="*/ 7157 h 23923"/>
                    <a:gd name="connsiteX6" fmla="*/ 11489 w 21918"/>
                    <a:gd name="connsiteY6" fmla="*/ 0 h 23923"/>
                    <a:gd name="connsiteX7" fmla="*/ 19472 w 21918"/>
                    <a:gd name="connsiteY7" fmla="*/ 1690 h 23923"/>
                    <a:gd name="connsiteX8" fmla="*/ 20550 w 21918"/>
                    <a:gd name="connsiteY8" fmla="*/ 1110 h 23923"/>
                    <a:gd name="connsiteX9" fmla="*/ 21055 w 21918"/>
                    <a:gd name="connsiteY9" fmla="*/ 1337 h 23923"/>
                    <a:gd name="connsiteX10" fmla="*/ 18797 w 21918"/>
                    <a:gd name="connsiteY10" fmla="*/ 6419 h 23923"/>
                    <a:gd name="connsiteX11" fmla="*/ 18337 w 21918"/>
                    <a:gd name="connsiteY11" fmla="*/ 6104 h 23923"/>
                    <a:gd name="connsiteX12" fmla="*/ 18381 w 21918"/>
                    <a:gd name="connsiteY12" fmla="*/ 5530 h 23923"/>
                    <a:gd name="connsiteX13" fmla="*/ 11521 w 21918"/>
                    <a:gd name="connsiteY13" fmla="*/ 2907 h 23923"/>
                    <a:gd name="connsiteX14" fmla="*/ 4200 w 21918"/>
                    <a:gd name="connsiteY14" fmla="*/ 7088 h 23923"/>
                    <a:gd name="connsiteX15" fmla="*/ 21919 w 21918"/>
                    <a:gd name="connsiteY15" fmla="*/ 16546 h 23923"/>
                    <a:gd name="connsiteX16" fmla="*/ 11104 w 21918"/>
                    <a:gd name="connsiteY16" fmla="*/ 23924 h 23923"/>
                    <a:gd name="connsiteX17" fmla="*/ 1293 w 21918"/>
                    <a:gd name="connsiteY17" fmla="*/ 21168 h 23923"/>
                    <a:gd name="connsiteX18" fmla="*/ 416 w 21918"/>
                    <a:gd name="connsiteY18" fmla="*/ 21704 h 23923"/>
                    <a:gd name="connsiteX19" fmla="*/ 0 w 21918"/>
                    <a:gd name="connsiteY19" fmla="*/ 21439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918" h="23923">
                      <a:moveTo>
                        <a:pt x="2220" y="16288"/>
                      </a:moveTo>
                      <a:lnTo>
                        <a:pt x="2762" y="16603"/>
                      </a:lnTo>
                      <a:cubicBezTo>
                        <a:pt x="2686" y="16785"/>
                        <a:pt x="2643" y="16979"/>
                        <a:pt x="2636" y="17177"/>
                      </a:cubicBezTo>
                      <a:cubicBezTo>
                        <a:pt x="2636" y="18823"/>
                        <a:pt x="6917" y="20960"/>
                        <a:pt x="10997" y="20960"/>
                      </a:cubicBezTo>
                      <a:cubicBezTo>
                        <a:pt x="16237" y="20960"/>
                        <a:pt x="18482" y="19069"/>
                        <a:pt x="18482" y="16546"/>
                      </a:cubicBezTo>
                      <a:cubicBezTo>
                        <a:pt x="18482" y="9610"/>
                        <a:pt x="769" y="18148"/>
                        <a:pt x="769" y="7157"/>
                      </a:cubicBezTo>
                      <a:cubicBezTo>
                        <a:pt x="769" y="2938"/>
                        <a:pt x="5423" y="0"/>
                        <a:pt x="11489" y="0"/>
                      </a:cubicBezTo>
                      <a:cubicBezTo>
                        <a:pt x="16231" y="0"/>
                        <a:pt x="18394" y="1690"/>
                        <a:pt x="19472" y="1690"/>
                      </a:cubicBezTo>
                      <a:cubicBezTo>
                        <a:pt x="19910" y="1704"/>
                        <a:pt x="20321" y="1483"/>
                        <a:pt x="20550" y="1110"/>
                      </a:cubicBezTo>
                      <a:lnTo>
                        <a:pt x="21055" y="1337"/>
                      </a:lnTo>
                      <a:lnTo>
                        <a:pt x="18797" y="6419"/>
                      </a:lnTo>
                      <a:lnTo>
                        <a:pt x="18337" y="6104"/>
                      </a:lnTo>
                      <a:cubicBezTo>
                        <a:pt x="18372" y="5915"/>
                        <a:pt x="18387" y="5722"/>
                        <a:pt x="18381" y="5530"/>
                      </a:cubicBezTo>
                      <a:cubicBezTo>
                        <a:pt x="18381" y="4685"/>
                        <a:pt x="15556" y="2907"/>
                        <a:pt x="11521" y="2907"/>
                      </a:cubicBezTo>
                      <a:cubicBezTo>
                        <a:pt x="7031" y="2907"/>
                        <a:pt x="4200" y="4685"/>
                        <a:pt x="4200" y="7088"/>
                      </a:cubicBezTo>
                      <a:cubicBezTo>
                        <a:pt x="4200" y="13135"/>
                        <a:pt x="21919" y="5038"/>
                        <a:pt x="21919" y="16546"/>
                      </a:cubicBezTo>
                      <a:cubicBezTo>
                        <a:pt x="21919" y="20279"/>
                        <a:pt x="18173" y="23924"/>
                        <a:pt x="11104" y="23924"/>
                      </a:cubicBezTo>
                      <a:cubicBezTo>
                        <a:pt x="5114" y="23924"/>
                        <a:pt x="2535" y="21168"/>
                        <a:pt x="1293" y="21168"/>
                      </a:cubicBezTo>
                      <a:cubicBezTo>
                        <a:pt x="931" y="21194"/>
                        <a:pt x="604" y="21394"/>
                        <a:pt x="416" y="21704"/>
                      </a:cubicBezTo>
                      <a:lnTo>
                        <a:pt x="0" y="2143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3D370C09-82AF-A933-9524-A891E0DA32E2}"/>
                    </a:ext>
                  </a:extLst>
                </p:cNvPr>
                <p:cNvSpPr/>
                <p:nvPr/>
              </p:nvSpPr>
              <p:spPr>
                <a:xfrm>
                  <a:off x="8511110" y="3285033"/>
                  <a:ext cx="20039" cy="19850"/>
                </a:xfrm>
                <a:custGeom>
                  <a:avLst/>
                  <a:gdLst>
                    <a:gd name="connsiteX0" fmla="*/ 19169 w 20039"/>
                    <a:gd name="connsiteY0" fmla="*/ 13362 h 19850"/>
                    <a:gd name="connsiteX1" fmla="*/ 10020 w 20039"/>
                    <a:gd name="connsiteY1" fmla="*/ 19850 h 19850"/>
                    <a:gd name="connsiteX2" fmla="*/ 870 w 20039"/>
                    <a:gd name="connsiteY2" fmla="*/ 13362 h 19850"/>
                    <a:gd name="connsiteX3" fmla="*/ 870 w 20039"/>
                    <a:gd name="connsiteY3" fmla="*/ 1797 h 19850"/>
                    <a:gd name="connsiteX4" fmla="*/ 0 w 20039"/>
                    <a:gd name="connsiteY4" fmla="*/ 536 h 19850"/>
                    <a:gd name="connsiteX5" fmla="*/ 0 w 20039"/>
                    <a:gd name="connsiteY5" fmla="*/ 0 h 19850"/>
                    <a:gd name="connsiteX6" fmla="*/ 4326 w 20039"/>
                    <a:gd name="connsiteY6" fmla="*/ 0 h 19850"/>
                    <a:gd name="connsiteX7" fmla="*/ 4326 w 20039"/>
                    <a:gd name="connsiteY7" fmla="*/ 536 h 19850"/>
                    <a:gd name="connsiteX8" fmla="*/ 3449 w 20039"/>
                    <a:gd name="connsiteY8" fmla="*/ 1797 h 19850"/>
                    <a:gd name="connsiteX9" fmla="*/ 3449 w 20039"/>
                    <a:gd name="connsiteY9" fmla="*/ 12782 h 19850"/>
                    <a:gd name="connsiteX10" fmla="*/ 10020 w 20039"/>
                    <a:gd name="connsiteY10" fmla="*/ 17366 h 19850"/>
                    <a:gd name="connsiteX11" fmla="*/ 16590 w 20039"/>
                    <a:gd name="connsiteY11" fmla="*/ 12782 h 19850"/>
                    <a:gd name="connsiteX12" fmla="*/ 16590 w 20039"/>
                    <a:gd name="connsiteY12" fmla="*/ 1797 h 19850"/>
                    <a:gd name="connsiteX13" fmla="*/ 15714 w 20039"/>
                    <a:gd name="connsiteY13" fmla="*/ 536 h 19850"/>
                    <a:gd name="connsiteX14" fmla="*/ 15714 w 20039"/>
                    <a:gd name="connsiteY14" fmla="*/ 0 h 19850"/>
                    <a:gd name="connsiteX15" fmla="*/ 20040 w 20039"/>
                    <a:gd name="connsiteY15" fmla="*/ 0 h 19850"/>
                    <a:gd name="connsiteX16" fmla="*/ 20040 w 20039"/>
                    <a:gd name="connsiteY16" fmla="*/ 536 h 19850"/>
                    <a:gd name="connsiteX17" fmla="*/ 19169 w 20039"/>
                    <a:gd name="connsiteY17" fmla="*/ 1797 h 19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39" h="19850">
                      <a:moveTo>
                        <a:pt x="19169" y="13362"/>
                      </a:moveTo>
                      <a:cubicBezTo>
                        <a:pt x="19207" y="18343"/>
                        <a:pt x="14219" y="19850"/>
                        <a:pt x="10020" y="19850"/>
                      </a:cubicBezTo>
                      <a:cubicBezTo>
                        <a:pt x="5820" y="19850"/>
                        <a:pt x="832" y="18343"/>
                        <a:pt x="870" y="13362"/>
                      </a:cubicBezTo>
                      <a:lnTo>
                        <a:pt x="870" y="1797"/>
                      </a:lnTo>
                      <a:cubicBezTo>
                        <a:pt x="870" y="776"/>
                        <a:pt x="706" y="536"/>
                        <a:pt x="0" y="536"/>
                      </a:cubicBezTo>
                      <a:lnTo>
                        <a:pt x="0" y="0"/>
                      </a:lnTo>
                      <a:lnTo>
                        <a:pt x="4326" y="0"/>
                      </a:lnTo>
                      <a:lnTo>
                        <a:pt x="4326" y="536"/>
                      </a:lnTo>
                      <a:cubicBezTo>
                        <a:pt x="3619" y="536"/>
                        <a:pt x="3449" y="757"/>
                        <a:pt x="3449" y="1797"/>
                      </a:cubicBezTo>
                      <a:lnTo>
                        <a:pt x="3449" y="12782"/>
                      </a:lnTo>
                      <a:cubicBezTo>
                        <a:pt x="3449" y="16162"/>
                        <a:pt x="6066" y="17366"/>
                        <a:pt x="10020" y="17366"/>
                      </a:cubicBezTo>
                      <a:cubicBezTo>
                        <a:pt x="13973" y="17366"/>
                        <a:pt x="16590" y="16162"/>
                        <a:pt x="16590" y="12782"/>
                      </a:cubicBezTo>
                      <a:lnTo>
                        <a:pt x="16590" y="1797"/>
                      </a:lnTo>
                      <a:cubicBezTo>
                        <a:pt x="16590" y="776"/>
                        <a:pt x="16420" y="536"/>
                        <a:pt x="15714" y="536"/>
                      </a:cubicBezTo>
                      <a:lnTo>
                        <a:pt x="15714" y="0"/>
                      </a:lnTo>
                      <a:lnTo>
                        <a:pt x="20040" y="0"/>
                      </a:lnTo>
                      <a:lnTo>
                        <a:pt x="20040" y="536"/>
                      </a:lnTo>
                      <a:cubicBezTo>
                        <a:pt x="19333" y="536"/>
                        <a:pt x="19169" y="757"/>
                        <a:pt x="19169" y="1797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id="{D6D55417-FB94-57DE-930E-B24C35B112DC}"/>
                    </a:ext>
                  </a:extLst>
                </p:cNvPr>
                <p:cNvSpPr/>
                <p:nvPr/>
              </p:nvSpPr>
              <p:spPr>
                <a:xfrm>
                  <a:off x="8535551" y="3285033"/>
                  <a:ext cx="17384" cy="19585"/>
                </a:xfrm>
                <a:custGeom>
                  <a:avLst/>
                  <a:gdLst>
                    <a:gd name="connsiteX0" fmla="*/ 1040 w 17384"/>
                    <a:gd name="connsiteY0" fmla="*/ 1797 h 19585"/>
                    <a:gd name="connsiteX1" fmla="*/ 0 w 17384"/>
                    <a:gd name="connsiteY1" fmla="*/ 536 h 19585"/>
                    <a:gd name="connsiteX2" fmla="*/ 0 w 17384"/>
                    <a:gd name="connsiteY2" fmla="*/ 0 h 19585"/>
                    <a:gd name="connsiteX3" fmla="*/ 11149 w 17384"/>
                    <a:gd name="connsiteY3" fmla="*/ 0 h 19585"/>
                    <a:gd name="connsiteX4" fmla="*/ 17385 w 17384"/>
                    <a:gd name="connsiteY4" fmla="*/ 5467 h 19585"/>
                    <a:gd name="connsiteX5" fmla="*/ 11476 w 17384"/>
                    <a:gd name="connsiteY5" fmla="*/ 11029 h 19585"/>
                    <a:gd name="connsiteX6" fmla="*/ 3619 w 17384"/>
                    <a:gd name="connsiteY6" fmla="*/ 11029 h 19585"/>
                    <a:gd name="connsiteX7" fmla="*/ 3619 w 17384"/>
                    <a:gd name="connsiteY7" fmla="*/ 17788 h 19585"/>
                    <a:gd name="connsiteX8" fmla="*/ 4660 w 17384"/>
                    <a:gd name="connsiteY8" fmla="*/ 19050 h 19585"/>
                    <a:gd name="connsiteX9" fmla="*/ 4660 w 17384"/>
                    <a:gd name="connsiteY9" fmla="*/ 19586 h 19585"/>
                    <a:gd name="connsiteX10" fmla="*/ 0 w 17384"/>
                    <a:gd name="connsiteY10" fmla="*/ 19586 h 19585"/>
                    <a:gd name="connsiteX11" fmla="*/ 0 w 17384"/>
                    <a:gd name="connsiteY11" fmla="*/ 19050 h 19585"/>
                    <a:gd name="connsiteX12" fmla="*/ 1040 w 17384"/>
                    <a:gd name="connsiteY12" fmla="*/ 17788 h 19585"/>
                    <a:gd name="connsiteX13" fmla="*/ 3619 w 17384"/>
                    <a:gd name="connsiteY13" fmla="*/ 8544 h 19585"/>
                    <a:gd name="connsiteX14" fmla="*/ 11268 w 17384"/>
                    <a:gd name="connsiteY14" fmla="*/ 8544 h 19585"/>
                    <a:gd name="connsiteX15" fmla="*/ 14642 w 17384"/>
                    <a:gd name="connsiteY15" fmla="*/ 5391 h 19585"/>
                    <a:gd name="connsiteX16" fmla="*/ 10688 w 17384"/>
                    <a:gd name="connsiteY16" fmla="*/ 2327 h 19585"/>
                    <a:gd name="connsiteX17" fmla="*/ 3619 w 17384"/>
                    <a:gd name="connsiteY17" fmla="*/ 2327 h 19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384" h="19585">
                      <a:moveTo>
                        <a:pt x="1040" y="1797"/>
                      </a:move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1149" y="0"/>
                      </a:lnTo>
                      <a:cubicBezTo>
                        <a:pt x="15260" y="0"/>
                        <a:pt x="17385" y="1778"/>
                        <a:pt x="17385" y="5467"/>
                      </a:cubicBezTo>
                      <a:cubicBezTo>
                        <a:pt x="17385" y="8803"/>
                        <a:pt x="14554" y="11029"/>
                        <a:pt x="11476" y="11029"/>
                      </a:cubicBezTo>
                      <a:lnTo>
                        <a:pt x="3619" y="11029"/>
                      </a:lnTo>
                      <a:lnTo>
                        <a:pt x="3619" y="17788"/>
                      </a:lnTo>
                      <a:cubicBezTo>
                        <a:pt x="3619" y="18810"/>
                        <a:pt x="3783" y="19050"/>
                        <a:pt x="4660" y="19050"/>
                      </a:cubicBezTo>
                      <a:lnTo>
                        <a:pt x="4660" y="19586"/>
                      </a:lnTo>
                      <a:lnTo>
                        <a:pt x="0" y="19586"/>
                      </a:ln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close/>
                      <a:moveTo>
                        <a:pt x="3619" y="8544"/>
                      </a:moveTo>
                      <a:lnTo>
                        <a:pt x="11268" y="8544"/>
                      </a:lnTo>
                      <a:cubicBezTo>
                        <a:pt x="13513" y="8544"/>
                        <a:pt x="14642" y="7346"/>
                        <a:pt x="14642" y="5391"/>
                      </a:cubicBezTo>
                      <a:cubicBezTo>
                        <a:pt x="14642" y="3260"/>
                        <a:pt x="13349" y="2327"/>
                        <a:pt x="10688" y="2327"/>
                      </a:cubicBezTo>
                      <a:lnTo>
                        <a:pt x="3619" y="232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4" name="Freeform 503">
                  <a:extLst>
                    <a:ext uri="{FF2B5EF4-FFF2-40B4-BE49-F238E27FC236}">
                      <a16:creationId xmlns:a16="http://schemas.microsoft.com/office/drawing/2014/main" id="{AA4DFA96-B0CE-4869-EC14-A766DDAB626F}"/>
                    </a:ext>
                  </a:extLst>
                </p:cNvPr>
                <p:cNvSpPr/>
                <p:nvPr/>
              </p:nvSpPr>
              <p:spPr>
                <a:xfrm>
                  <a:off x="8555319" y="3283968"/>
                  <a:ext cx="18772" cy="21691"/>
                </a:xfrm>
                <a:custGeom>
                  <a:avLst/>
                  <a:gdLst>
                    <a:gd name="connsiteX0" fmla="*/ 958 w 18772"/>
                    <a:gd name="connsiteY0" fmla="*/ 2863 h 21691"/>
                    <a:gd name="connsiteX1" fmla="*/ 0 w 18772"/>
                    <a:gd name="connsiteY1" fmla="*/ 1602 h 21691"/>
                    <a:gd name="connsiteX2" fmla="*/ 0 w 18772"/>
                    <a:gd name="connsiteY2" fmla="*/ 1066 h 21691"/>
                    <a:gd name="connsiteX3" fmla="*/ 16761 w 18772"/>
                    <a:gd name="connsiteY3" fmla="*/ 1066 h 21691"/>
                    <a:gd name="connsiteX4" fmla="*/ 17801 w 18772"/>
                    <a:gd name="connsiteY4" fmla="*/ 0 h 21691"/>
                    <a:gd name="connsiteX5" fmla="*/ 18299 w 18772"/>
                    <a:gd name="connsiteY5" fmla="*/ 0 h 21691"/>
                    <a:gd name="connsiteX6" fmla="*/ 18299 w 18772"/>
                    <a:gd name="connsiteY6" fmla="*/ 4622 h 21691"/>
                    <a:gd name="connsiteX7" fmla="*/ 17801 w 18772"/>
                    <a:gd name="connsiteY7" fmla="*/ 4622 h 21691"/>
                    <a:gd name="connsiteX8" fmla="*/ 16761 w 18772"/>
                    <a:gd name="connsiteY8" fmla="*/ 3556 h 21691"/>
                    <a:gd name="connsiteX9" fmla="*/ 3720 w 18772"/>
                    <a:gd name="connsiteY9" fmla="*/ 3556 h 21691"/>
                    <a:gd name="connsiteX10" fmla="*/ 3720 w 18772"/>
                    <a:gd name="connsiteY10" fmla="*/ 9339 h 21691"/>
                    <a:gd name="connsiteX11" fmla="*/ 12939 w 18772"/>
                    <a:gd name="connsiteY11" fmla="*/ 9339 h 21691"/>
                    <a:gd name="connsiteX12" fmla="*/ 13973 w 18772"/>
                    <a:gd name="connsiteY12" fmla="*/ 8267 h 21691"/>
                    <a:gd name="connsiteX13" fmla="*/ 14478 w 18772"/>
                    <a:gd name="connsiteY13" fmla="*/ 8267 h 21691"/>
                    <a:gd name="connsiteX14" fmla="*/ 14478 w 18772"/>
                    <a:gd name="connsiteY14" fmla="*/ 12895 h 21691"/>
                    <a:gd name="connsiteX15" fmla="*/ 13973 w 18772"/>
                    <a:gd name="connsiteY15" fmla="*/ 12895 h 21691"/>
                    <a:gd name="connsiteX16" fmla="*/ 12939 w 18772"/>
                    <a:gd name="connsiteY16" fmla="*/ 11830 h 21691"/>
                    <a:gd name="connsiteX17" fmla="*/ 3720 w 18772"/>
                    <a:gd name="connsiteY17" fmla="*/ 11830 h 21691"/>
                    <a:gd name="connsiteX18" fmla="*/ 3720 w 18772"/>
                    <a:gd name="connsiteY18" fmla="*/ 18135 h 21691"/>
                    <a:gd name="connsiteX19" fmla="*/ 17234 w 18772"/>
                    <a:gd name="connsiteY19" fmla="*/ 18135 h 21691"/>
                    <a:gd name="connsiteX20" fmla="*/ 18274 w 18772"/>
                    <a:gd name="connsiteY20" fmla="*/ 17070 h 21691"/>
                    <a:gd name="connsiteX21" fmla="*/ 18772 w 18772"/>
                    <a:gd name="connsiteY21" fmla="*/ 17070 h 21691"/>
                    <a:gd name="connsiteX22" fmla="*/ 18772 w 18772"/>
                    <a:gd name="connsiteY22" fmla="*/ 21692 h 21691"/>
                    <a:gd name="connsiteX23" fmla="*/ 18274 w 18772"/>
                    <a:gd name="connsiteY23" fmla="*/ 21692 h 21691"/>
                    <a:gd name="connsiteX24" fmla="*/ 17234 w 18772"/>
                    <a:gd name="connsiteY24" fmla="*/ 20626 h 21691"/>
                    <a:gd name="connsiteX25" fmla="*/ 19 w 18772"/>
                    <a:gd name="connsiteY25" fmla="*/ 20626 h 21691"/>
                    <a:gd name="connsiteX26" fmla="*/ 19 w 18772"/>
                    <a:gd name="connsiteY26" fmla="*/ 20090 h 21691"/>
                    <a:gd name="connsiteX27" fmla="*/ 977 w 18772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72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0" y="3556"/>
                      </a:lnTo>
                      <a:lnTo>
                        <a:pt x="3720" y="9339"/>
                      </a:lnTo>
                      <a:lnTo>
                        <a:pt x="12939" y="9339"/>
                      </a:lnTo>
                      <a:cubicBezTo>
                        <a:pt x="13765" y="9339"/>
                        <a:pt x="13973" y="9024"/>
                        <a:pt x="13973" y="8267"/>
                      </a:cubicBezTo>
                      <a:lnTo>
                        <a:pt x="14478" y="8267"/>
                      </a:lnTo>
                      <a:lnTo>
                        <a:pt x="14478" y="12895"/>
                      </a:lnTo>
                      <a:lnTo>
                        <a:pt x="13973" y="12895"/>
                      </a:lnTo>
                      <a:cubicBezTo>
                        <a:pt x="13973" y="12139"/>
                        <a:pt x="13765" y="11830"/>
                        <a:pt x="12939" y="11830"/>
                      </a:cubicBezTo>
                      <a:lnTo>
                        <a:pt x="3720" y="11830"/>
                      </a:lnTo>
                      <a:lnTo>
                        <a:pt x="3720" y="18135"/>
                      </a:lnTo>
                      <a:lnTo>
                        <a:pt x="17234" y="18135"/>
                      </a:lnTo>
                      <a:cubicBezTo>
                        <a:pt x="18066" y="18135"/>
                        <a:pt x="18274" y="17826"/>
                        <a:pt x="18274" y="17070"/>
                      </a:cubicBezTo>
                      <a:lnTo>
                        <a:pt x="18772" y="17070"/>
                      </a:lnTo>
                      <a:lnTo>
                        <a:pt x="18772" y="21692"/>
                      </a:lnTo>
                      <a:lnTo>
                        <a:pt x="18274" y="21692"/>
                      </a:lnTo>
                      <a:cubicBezTo>
                        <a:pt x="18274" y="20935"/>
                        <a:pt x="18066" y="20626"/>
                        <a:pt x="17234" y="20626"/>
                      </a:cubicBezTo>
                      <a:lnTo>
                        <a:pt x="19" y="20626"/>
                      </a:lnTo>
                      <a:lnTo>
                        <a:pt x="19" y="20090"/>
                      </a:lnTo>
                      <a:cubicBezTo>
                        <a:pt x="813" y="20090"/>
                        <a:pt x="977" y="19869"/>
                        <a:pt x="977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BF51B38A-9D52-920E-D99B-682CB5B8011C}"/>
                    </a:ext>
                  </a:extLst>
                </p:cNvPr>
                <p:cNvSpPr/>
                <p:nvPr/>
              </p:nvSpPr>
              <p:spPr>
                <a:xfrm>
                  <a:off x="8577414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54 w 18532"/>
                    <a:gd name="connsiteY1" fmla="*/ 19069 h 19604"/>
                    <a:gd name="connsiteX2" fmla="*/ 4654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36 h 19604"/>
                    <a:gd name="connsiteX13" fmla="*/ 18533 w 18532"/>
                    <a:gd name="connsiteY13" fmla="*/ 19031 h 19604"/>
                    <a:gd name="connsiteX14" fmla="*/ 18533 w 18532"/>
                    <a:gd name="connsiteY14" fmla="*/ 19567 h 19604"/>
                    <a:gd name="connsiteX15" fmla="*/ 14043 w 18532"/>
                    <a:gd name="connsiteY15" fmla="*/ 19567 h 19604"/>
                    <a:gd name="connsiteX16" fmla="*/ 14043 w 18532"/>
                    <a:gd name="connsiteY16" fmla="*/ 19031 h 19604"/>
                    <a:gd name="connsiteX17" fmla="*/ 14705 w 18532"/>
                    <a:gd name="connsiteY17" fmla="*/ 18678 h 19604"/>
                    <a:gd name="connsiteX18" fmla="*/ 14251 w 18532"/>
                    <a:gd name="connsiteY18" fmla="*/ 17612 h 19604"/>
                    <a:gd name="connsiteX19" fmla="*/ 10177 w 18532"/>
                    <a:gd name="connsiteY19" fmla="*/ 10764 h 19604"/>
                    <a:gd name="connsiteX20" fmla="*/ 3619 w 18532"/>
                    <a:gd name="connsiteY20" fmla="*/ 10764 h 19604"/>
                    <a:gd name="connsiteX21" fmla="*/ 3619 w 18532"/>
                    <a:gd name="connsiteY21" fmla="*/ 8292 h 19604"/>
                    <a:gd name="connsiteX22" fmla="*/ 12448 w 18532"/>
                    <a:gd name="connsiteY22" fmla="*/ 8292 h 19604"/>
                    <a:gd name="connsiteX23" fmla="*/ 15190 w 18532"/>
                    <a:gd name="connsiteY23" fmla="*/ 5398 h 19604"/>
                    <a:gd name="connsiteX24" fmla="*/ 12038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0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36"/>
                      </a:lnTo>
                      <a:cubicBezTo>
                        <a:pt x="17864" y="18867"/>
                        <a:pt x="18079" y="19031"/>
                        <a:pt x="18533" y="19031"/>
                      </a:cubicBezTo>
                      <a:lnTo>
                        <a:pt x="18533" y="19567"/>
                      </a:lnTo>
                      <a:lnTo>
                        <a:pt x="14043" y="19567"/>
                      </a:lnTo>
                      <a:lnTo>
                        <a:pt x="14043" y="19031"/>
                      </a:lnTo>
                      <a:cubicBezTo>
                        <a:pt x="14623" y="19031"/>
                        <a:pt x="14705" y="18942"/>
                        <a:pt x="14705" y="18678"/>
                      </a:cubicBezTo>
                      <a:cubicBezTo>
                        <a:pt x="14635" y="18293"/>
                        <a:pt x="14480" y="17929"/>
                        <a:pt x="14251" y="17612"/>
                      </a:cubicBezTo>
                      <a:lnTo>
                        <a:pt x="10177" y="10764"/>
                      </a:lnTo>
                      <a:lnTo>
                        <a:pt x="3619" y="10764"/>
                      </a:lnTo>
                      <a:close/>
                      <a:moveTo>
                        <a:pt x="3619" y="8292"/>
                      </a:moveTo>
                      <a:lnTo>
                        <a:pt x="12448" y="8292"/>
                      </a:lnTo>
                      <a:cubicBezTo>
                        <a:pt x="14446" y="8292"/>
                        <a:pt x="15190" y="7359"/>
                        <a:pt x="15190" y="5398"/>
                      </a:cubicBezTo>
                      <a:cubicBezTo>
                        <a:pt x="15190" y="3266"/>
                        <a:pt x="14484" y="2333"/>
                        <a:pt x="12038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FE0C880F-B946-4BD3-F8F8-D37928EEBD4F}"/>
                    </a:ext>
                  </a:extLst>
                </p:cNvPr>
                <p:cNvSpPr/>
                <p:nvPr/>
              </p:nvSpPr>
              <p:spPr>
                <a:xfrm>
                  <a:off x="8600153" y="3285033"/>
                  <a:ext cx="4678" cy="19604"/>
                </a:xfrm>
                <a:custGeom>
                  <a:avLst/>
                  <a:gdLst>
                    <a:gd name="connsiteX0" fmla="*/ 0 w 4678"/>
                    <a:gd name="connsiteY0" fmla="*/ 19586 h 19604"/>
                    <a:gd name="connsiteX1" fmla="*/ 0 w 4678"/>
                    <a:gd name="connsiteY1" fmla="*/ 19050 h 19604"/>
                    <a:gd name="connsiteX2" fmla="*/ 1040 w 4678"/>
                    <a:gd name="connsiteY2" fmla="*/ 17788 h 19604"/>
                    <a:gd name="connsiteX3" fmla="*/ 1040 w 4678"/>
                    <a:gd name="connsiteY3" fmla="*/ 1797 h 19604"/>
                    <a:gd name="connsiteX4" fmla="*/ 0 w 4678"/>
                    <a:gd name="connsiteY4" fmla="*/ 536 h 19604"/>
                    <a:gd name="connsiteX5" fmla="*/ 0 w 4678"/>
                    <a:gd name="connsiteY5" fmla="*/ 0 h 19604"/>
                    <a:gd name="connsiteX6" fmla="*/ 4679 w 4678"/>
                    <a:gd name="connsiteY6" fmla="*/ 0 h 19604"/>
                    <a:gd name="connsiteX7" fmla="*/ 4679 w 4678"/>
                    <a:gd name="connsiteY7" fmla="*/ 536 h 19604"/>
                    <a:gd name="connsiteX8" fmla="*/ 3638 w 4678"/>
                    <a:gd name="connsiteY8" fmla="*/ 1797 h 19604"/>
                    <a:gd name="connsiteX9" fmla="*/ 3638 w 4678"/>
                    <a:gd name="connsiteY9" fmla="*/ 17807 h 19604"/>
                    <a:gd name="connsiteX10" fmla="*/ 4679 w 4678"/>
                    <a:gd name="connsiteY10" fmla="*/ 19069 h 19604"/>
                    <a:gd name="connsiteX11" fmla="*/ 4679 w 4678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78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4679" y="0"/>
                      </a:lnTo>
                      <a:lnTo>
                        <a:pt x="4679" y="536"/>
                      </a:lnTo>
                      <a:cubicBezTo>
                        <a:pt x="3802" y="536"/>
                        <a:pt x="3638" y="757"/>
                        <a:pt x="3638" y="1797"/>
                      </a:cubicBezTo>
                      <a:lnTo>
                        <a:pt x="3638" y="17807"/>
                      </a:lnTo>
                      <a:cubicBezTo>
                        <a:pt x="3638" y="18829"/>
                        <a:pt x="3802" y="19069"/>
                        <a:pt x="4679" y="19069"/>
                      </a:cubicBezTo>
                      <a:lnTo>
                        <a:pt x="4679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2FB60E43-96D6-6BA4-4901-D6E6AFE3652E}"/>
                    </a:ext>
                  </a:extLst>
                </p:cNvPr>
                <p:cNvSpPr/>
                <p:nvPr/>
              </p:nvSpPr>
              <p:spPr>
                <a:xfrm>
                  <a:off x="8608344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80 w 20953"/>
                    <a:gd name="connsiteY1" fmla="*/ 20096 h 20096"/>
                    <a:gd name="connsiteX2" fmla="*/ 0 w 20953"/>
                    <a:gd name="connsiteY2" fmla="*/ 10051 h 20096"/>
                    <a:gd name="connsiteX3" fmla="*/ 10480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80 w 20953"/>
                    <a:gd name="connsiteY6" fmla="*/ 17612 h 20096"/>
                    <a:gd name="connsiteX7" fmla="*/ 18211 w 20953"/>
                    <a:gd name="connsiteY7" fmla="*/ 10001 h 20096"/>
                    <a:gd name="connsiteX8" fmla="*/ 10480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80" y="0"/>
                      </a:cubicBezTo>
                      <a:cubicBezTo>
                        <a:pt x="16887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80" y="2484"/>
                      </a:cubicBezTo>
                      <a:cubicBezTo>
                        <a:pt x="5745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0C726ADD-5B49-2478-B358-4ECFFE90614A}"/>
                    </a:ext>
                  </a:extLst>
                </p:cNvPr>
                <p:cNvSpPr/>
                <p:nvPr/>
              </p:nvSpPr>
              <p:spPr>
                <a:xfrm>
                  <a:off x="8632110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60 w 18532"/>
                    <a:gd name="connsiteY1" fmla="*/ 19069 h 19604"/>
                    <a:gd name="connsiteX2" fmla="*/ 4660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55 h 19604"/>
                    <a:gd name="connsiteX13" fmla="*/ 18533 w 18532"/>
                    <a:gd name="connsiteY13" fmla="*/ 19050 h 19604"/>
                    <a:gd name="connsiteX14" fmla="*/ 18533 w 18532"/>
                    <a:gd name="connsiteY14" fmla="*/ 19586 h 19604"/>
                    <a:gd name="connsiteX15" fmla="*/ 14024 w 18532"/>
                    <a:gd name="connsiteY15" fmla="*/ 19586 h 19604"/>
                    <a:gd name="connsiteX16" fmla="*/ 14024 w 18532"/>
                    <a:gd name="connsiteY16" fmla="*/ 19050 h 19604"/>
                    <a:gd name="connsiteX17" fmla="*/ 14692 w 18532"/>
                    <a:gd name="connsiteY17" fmla="*/ 18697 h 19604"/>
                    <a:gd name="connsiteX18" fmla="*/ 14232 w 18532"/>
                    <a:gd name="connsiteY18" fmla="*/ 17631 h 19604"/>
                    <a:gd name="connsiteX19" fmla="*/ 10159 w 18532"/>
                    <a:gd name="connsiteY19" fmla="*/ 10783 h 19604"/>
                    <a:gd name="connsiteX20" fmla="*/ 3619 w 18532"/>
                    <a:gd name="connsiteY20" fmla="*/ 10783 h 19604"/>
                    <a:gd name="connsiteX21" fmla="*/ 3619 w 18532"/>
                    <a:gd name="connsiteY21" fmla="*/ 8292 h 19604"/>
                    <a:gd name="connsiteX22" fmla="*/ 12447 w 18532"/>
                    <a:gd name="connsiteY22" fmla="*/ 8292 h 19604"/>
                    <a:gd name="connsiteX23" fmla="*/ 15197 w 18532"/>
                    <a:gd name="connsiteY23" fmla="*/ 5398 h 19604"/>
                    <a:gd name="connsiteX24" fmla="*/ 12044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6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55"/>
                      </a:lnTo>
                      <a:cubicBezTo>
                        <a:pt x="17870" y="18886"/>
                        <a:pt x="18078" y="19050"/>
                        <a:pt x="18533" y="19050"/>
                      </a:cubicBezTo>
                      <a:lnTo>
                        <a:pt x="18533" y="19586"/>
                      </a:lnTo>
                      <a:lnTo>
                        <a:pt x="14024" y="19586"/>
                      </a:lnTo>
                      <a:lnTo>
                        <a:pt x="14024" y="19050"/>
                      </a:lnTo>
                      <a:cubicBezTo>
                        <a:pt x="14604" y="19050"/>
                        <a:pt x="14692" y="18961"/>
                        <a:pt x="14692" y="18697"/>
                      </a:cubicBezTo>
                      <a:cubicBezTo>
                        <a:pt x="14619" y="18312"/>
                        <a:pt x="14462" y="17948"/>
                        <a:pt x="14232" y="17631"/>
                      </a:cubicBezTo>
                      <a:lnTo>
                        <a:pt x="10159" y="10783"/>
                      </a:lnTo>
                      <a:lnTo>
                        <a:pt x="3619" y="10783"/>
                      </a:lnTo>
                      <a:close/>
                      <a:moveTo>
                        <a:pt x="3619" y="8292"/>
                      </a:moveTo>
                      <a:lnTo>
                        <a:pt x="12447" y="8292"/>
                      </a:lnTo>
                      <a:cubicBezTo>
                        <a:pt x="14446" y="8292"/>
                        <a:pt x="15197" y="7359"/>
                        <a:pt x="15197" y="5398"/>
                      </a:cubicBezTo>
                      <a:cubicBezTo>
                        <a:pt x="15197" y="3266"/>
                        <a:pt x="14491" y="2333"/>
                        <a:pt x="12044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5383F226-A0CE-7D82-5125-653C14FD722D}"/>
                    </a:ext>
                  </a:extLst>
                </p:cNvPr>
                <p:cNvSpPr/>
                <p:nvPr/>
              </p:nvSpPr>
              <p:spPr>
                <a:xfrm>
                  <a:off x="8663298" y="3285033"/>
                  <a:ext cx="19484" cy="19566"/>
                </a:xfrm>
                <a:custGeom>
                  <a:avLst/>
                  <a:gdLst>
                    <a:gd name="connsiteX0" fmla="*/ 1040 w 19484"/>
                    <a:gd name="connsiteY0" fmla="*/ 1797 h 19566"/>
                    <a:gd name="connsiteX1" fmla="*/ 0 w 19484"/>
                    <a:gd name="connsiteY1" fmla="*/ 536 h 19566"/>
                    <a:gd name="connsiteX2" fmla="*/ 0 w 19484"/>
                    <a:gd name="connsiteY2" fmla="*/ 0 h 19566"/>
                    <a:gd name="connsiteX3" fmla="*/ 10089 w 19484"/>
                    <a:gd name="connsiteY3" fmla="*/ 0 h 19566"/>
                    <a:gd name="connsiteX4" fmla="*/ 19485 w 19484"/>
                    <a:gd name="connsiteY4" fmla="*/ 9786 h 19566"/>
                    <a:gd name="connsiteX5" fmla="*/ 10089 w 19484"/>
                    <a:gd name="connsiteY5" fmla="*/ 19567 h 19566"/>
                    <a:gd name="connsiteX6" fmla="*/ 0 w 19484"/>
                    <a:gd name="connsiteY6" fmla="*/ 19567 h 19566"/>
                    <a:gd name="connsiteX7" fmla="*/ 0 w 19484"/>
                    <a:gd name="connsiteY7" fmla="*/ 19031 h 19566"/>
                    <a:gd name="connsiteX8" fmla="*/ 1040 w 19484"/>
                    <a:gd name="connsiteY8" fmla="*/ 17770 h 19566"/>
                    <a:gd name="connsiteX9" fmla="*/ 3620 w 19484"/>
                    <a:gd name="connsiteY9" fmla="*/ 17095 h 19566"/>
                    <a:gd name="connsiteX10" fmla="*/ 9566 w 19484"/>
                    <a:gd name="connsiteY10" fmla="*/ 17095 h 19566"/>
                    <a:gd name="connsiteX11" fmla="*/ 16716 w 19484"/>
                    <a:gd name="connsiteY11" fmla="*/ 9805 h 19566"/>
                    <a:gd name="connsiteX12" fmla="*/ 9566 w 19484"/>
                    <a:gd name="connsiteY12" fmla="*/ 2510 h 19566"/>
                    <a:gd name="connsiteX13" fmla="*/ 3620 w 19484"/>
                    <a:gd name="connsiteY13" fmla="*/ 2510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484" h="19566">
                      <a:moveTo>
                        <a:pt x="1040" y="1797"/>
                      </a:move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0089" y="0"/>
                      </a:lnTo>
                      <a:cubicBezTo>
                        <a:pt x="16660" y="0"/>
                        <a:pt x="19485" y="4269"/>
                        <a:pt x="19485" y="9786"/>
                      </a:cubicBezTo>
                      <a:cubicBezTo>
                        <a:pt x="19485" y="15304"/>
                        <a:pt x="16660" y="19567"/>
                        <a:pt x="10089" y="19567"/>
                      </a:cubicBezTo>
                      <a:lnTo>
                        <a:pt x="0" y="19567"/>
                      </a:lnTo>
                      <a:lnTo>
                        <a:pt x="0" y="19031"/>
                      </a:lnTo>
                      <a:cubicBezTo>
                        <a:pt x="870" y="19031"/>
                        <a:pt x="1040" y="18810"/>
                        <a:pt x="1040" y="17770"/>
                      </a:cubicBezTo>
                      <a:close/>
                      <a:moveTo>
                        <a:pt x="3620" y="17095"/>
                      </a:moveTo>
                      <a:lnTo>
                        <a:pt x="9566" y="17095"/>
                      </a:lnTo>
                      <a:cubicBezTo>
                        <a:pt x="14724" y="17095"/>
                        <a:pt x="16716" y="13803"/>
                        <a:pt x="16716" y="9805"/>
                      </a:cubicBezTo>
                      <a:cubicBezTo>
                        <a:pt x="16716" y="5808"/>
                        <a:pt x="14724" y="2510"/>
                        <a:pt x="9566" y="2510"/>
                      </a:cubicBezTo>
                      <a:lnTo>
                        <a:pt x="3620" y="251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id="{E542D57C-49EC-C8D5-7F52-D5B473ACE229}"/>
                    </a:ext>
                  </a:extLst>
                </p:cNvPr>
                <p:cNvSpPr/>
                <p:nvPr/>
              </p:nvSpPr>
              <p:spPr>
                <a:xfrm>
                  <a:off x="8685621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8 w 18759"/>
                    <a:gd name="connsiteY9" fmla="*/ 3556 h 21691"/>
                    <a:gd name="connsiteX10" fmla="*/ 3708 w 18759"/>
                    <a:gd name="connsiteY10" fmla="*/ 9339 h 21691"/>
                    <a:gd name="connsiteX11" fmla="*/ 12902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40 w 18759"/>
                    <a:gd name="connsiteY13" fmla="*/ 8267 h 21691"/>
                    <a:gd name="connsiteX14" fmla="*/ 14440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902 w 18759"/>
                    <a:gd name="connsiteY16" fmla="*/ 11830 h 21691"/>
                    <a:gd name="connsiteX17" fmla="*/ 3708 w 18759"/>
                    <a:gd name="connsiteY17" fmla="*/ 11830 h 21691"/>
                    <a:gd name="connsiteX18" fmla="*/ 3708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61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61 w 18759"/>
                    <a:gd name="connsiteY23" fmla="*/ 21692 h 21691"/>
                    <a:gd name="connsiteX24" fmla="*/ 17221 w 18759"/>
                    <a:gd name="connsiteY24" fmla="*/ 20626 h 21691"/>
                    <a:gd name="connsiteX25" fmla="*/ 6 w 18759"/>
                    <a:gd name="connsiteY25" fmla="*/ 20626 h 21691"/>
                    <a:gd name="connsiteX26" fmla="*/ 6 w 18759"/>
                    <a:gd name="connsiteY26" fmla="*/ 20090 h 21691"/>
                    <a:gd name="connsiteX27" fmla="*/ 965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8" y="3556"/>
                      </a:lnTo>
                      <a:lnTo>
                        <a:pt x="3708" y="9339"/>
                      </a:lnTo>
                      <a:lnTo>
                        <a:pt x="12902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40" y="8267"/>
                      </a:lnTo>
                      <a:lnTo>
                        <a:pt x="14440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902" y="11830"/>
                      </a:cubicBezTo>
                      <a:lnTo>
                        <a:pt x="3708" y="11830"/>
                      </a:lnTo>
                      <a:lnTo>
                        <a:pt x="3708" y="18135"/>
                      </a:lnTo>
                      <a:lnTo>
                        <a:pt x="17221" y="18135"/>
                      </a:lnTo>
                      <a:cubicBezTo>
                        <a:pt x="18053" y="18135"/>
                        <a:pt x="18261" y="17826"/>
                        <a:pt x="18261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61" y="21692"/>
                      </a:lnTo>
                      <a:cubicBezTo>
                        <a:pt x="18261" y="20935"/>
                        <a:pt x="18053" y="20626"/>
                        <a:pt x="17221" y="20626"/>
                      </a:cubicBezTo>
                      <a:lnTo>
                        <a:pt x="6" y="20626"/>
                      </a:lnTo>
                      <a:lnTo>
                        <a:pt x="6" y="20090"/>
                      </a:lnTo>
                      <a:cubicBezTo>
                        <a:pt x="801" y="20090"/>
                        <a:pt x="965" y="19869"/>
                        <a:pt x="965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1" name="Freeform 510">
                  <a:extLst>
                    <a:ext uri="{FF2B5EF4-FFF2-40B4-BE49-F238E27FC236}">
                      <a16:creationId xmlns:a16="http://schemas.microsoft.com/office/drawing/2014/main" id="{279CBE14-FC77-2A5C-02C9-A2BF7894B1CC}"/>
                    </a:ext>
                  </a:extLst>
                </p:cNvPr>
                <p:cNvSpPr/>
                <p:nvPr/>
              </p:nvSpPr>
              <p:spPr>
                <a:xfrm>
                  <a:off x="8717345" y="3281256"/>
                  <a:ext cx="5485" cy="23381"/>
                </a:xfrm>
                <a:custGeom>
                  <a:avLst/>
                  <a:gdLst>
                    <a:gd name="connsiteX0" fmla="*/ 0 w 5485"/>
                    <a:gd name="connsiteY0" fmla="*/ 23363 h 23381"/>
                    <a:gd name="connsiteX1" fmla="*/ 0 w 5485"/>
                    <a:gd name="connsiteY1" fmla="*/ 22827 h 23381"/>
                    <a:gd name="connsiteX2" fmla="*/ 996 w 5485"/>
                    <a:gd name="connsiteY2" fmla="*/ 21761 h 23381"/>
                    <a:gd name="connsiteX3" fmla="*/ 996 w 5485"/>
                    <a:gd name="connsiteY3" fmla="*/ 1602 h 23381"/>
                    <a:gd name="connsiteX4" fmla="*/ 0 w 5485"/>
                    <a:gd name="connsiteY4" fmla="*/ 536 h 23381"/>
                    <a:gd name="connsiteX5" fmla="*/ 0 w 5485"/>
                    <a:gd name="connsiteY5" fmla="*/ 0 h 23381"/>
                    <a:gd name="connsiteX6" fmla="*/ 5486 w 5485"/>
                    <a:gd name="connsiteY6" fmla="*/ 0 h 23381"/>
                    <a:gd name="connsiteX7" fmla="*/ 5486 w 5485"/>
                    <a:gd name="connsiteY7" fmla="*/ 536 h 23381"/>
                    <a:gd name="connsiteX8" fmla="*/ 4490 w 5485"/>
                    <a:gd name="connsiteY8" fmla="*/ 1602 h 23381"/>
                    <a:gd name="connsiteX9" fmla="*/ 4490 w 5485"/>
                    <a:gd name="connsiteY9" fmla="*/ 21780 h 23381"/>
                    <a:gd name="connsiteX10" fmla="*/ 5486 w 5485"/>
                    <a:gd name="connsiteY10" fmla="*/ 22846 h 23381"/>
                    <a:gd name="connsiteX11" fmla="*/ 5486 w 5485"/>
                    <a:gd name="connsiteY11" fmla="*/ 23382 h 23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85" h="23381">
                      <a:moveTo>
                        <a:pt x="0" y="23363"/>
                      </a:moveTo>
                      <a:lnTo>
                        <a:pt x="0" y="22827"/>
                      </a:lnTo>
                      <a:cubicBezTo>
                        <a:pt x="788" y="22827"/>
                        <a:pt x="996" y="22385"/>
                        <a:pt x="996" y="21761"/>
                      </a:cubicBezTo>
                      <a:lnTo>
                        <a:pt x="996" y="1602"/>
                      </a:lnTo>
                      <a:cubicBezTo>
                        <a:pt x="996" y="971"/>
                        <a:pt x="788" y="536"/>
                        <a:pt x="0" y="536"/>
                      </a:cubicBezTo>
                      <a:lnTo>
                        <a:pt x="0" y="0"/>
                      </a:lnTo>
                      <a:lnTo>
                        <a:pt x="5486" y="0"/>
                      </a:lnTo>
                      <a:lnTo>
                        <a:pt x="5486" y="536"/>
                      </a:lnTo>
                      <a:cubicBezTo>
                        <a:pt x="4698" y="536"/>
                        <a:pt x="4490" y="984"/>
                        <a:pt x="4490" y="1602"/>
                      </a:cubicBezTo>
                      <a:lnTo>
                        <a:pt x="4490" y="21780"/>
                      </a:lnTo>
                      <a:cubicBezTo>
                        <a:pt x="4490" y="22411"/>
                        <a:pt x="4698" y="22846"/>
                        <a:pt x="5486" y="22846"/>
                      </a:cubicBezTo>
                      <a:lnTo>
                        <a:pt x="5486" y="2338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2" name="Freeform 511">
                  <a:extLst>
                    <a:ext uri="{FF2B5EF4-FFF2-40B4-BE49-F238E27FC236}">
                      <a16:creationId xmlns:a16="http://schemas.microsoft.com/office/drawing/2014/main" id="{76A9A949-1900-3349-A568-8AC7CA620D4E}"/>
                    </a:ext>
                  </a:extLst>
                </p:cNvPr>
                <p:cNvSpPr/>
                <p:nvPr/>
              </p:nvSpPr>
              <p:spPr>
                <a:xfrm>
                  <a:off x="8727529" y="3285033"/>
                  <a:ext cx="20108" cy="19617"/>
                </a:xfrm>
                <a:custGeom>
                  <a:avLst/>
                  <a:gdLst>
                    <a:gd name="connsiteX0" fmla="*/ 0 w 20108"/>
                    <a:gd name="connsiteY0" fmla="*/ 19586 h 19617"/>
                    <a:gd name="connsiteX1" fmla="*/ 0 w 20108"/>
                    <a:gd name="connsiteY1" fmla="*/ 19050 h 19617"/>
                    <a:gd name="connsiteX2" fmla="*/ 1122 w 20108"/>
                    <a:gd name="connsiteY2" fmla="*/ 17788 h 19617"/>
                    <a:gd name="connsiteX3" fmla="*/ 1122 w 20108"/>
                    <a:gd name="connsiteY3" fmla="*/ 1797 h 19617"/>
                    <a:gd name="connsiteX4" fmla="*/ 0 w 20108"/>
                    <a:gd name="connsiteY4" fmla="*/ 536 h 19617"/>
                    <a:gd name="connsiteX5" fmla="*/ 0 w 20108"/>
                    <a:gd name="connsiteY5" fmla="*/ 0 h 19617"/>
                    <a:gd name="connsiteX6" fmla="*/ 6066 w 20108"/>
                    <a:gd name="connsiteY6" fmla="*/ 0 h 19617"/>
                    <a:gd name="connsiteX7" fmla="*/ 6066 w 20108"/>
                    <a:gd name="connsiteY7" fmla="*/ 536 h 19617"/>
                    <a:gd name="connsiteX8" fmla="*/ 4944 w 20108"/>
                    <a:gd name="connsiteY8" fmla="*/ 933 h 19617"/>
                    <a:gd name="connsiteX9" fmla="*/ 5404 w 20108"/>
                    <a:gd name="connsiteY9" fmla="*/ 1690 h 19617"/>
                    <a:gd name="connsiteX10" fmla="*/ 16660 w 20108"/>
                    <a:gd name="connsiteY10" fmla="*/ 15537 h 19617"/>
                    <a:gd name="connsiteX11" fmla="*/ 16660 w 20108"/>
                    <a:gd name="connsiteY11" fmla="*/ 1797 h 19617"/>
                    <a:gd name="connsiteX12" fmla="*/ 15537 w 20108"/>
                    <a:gd name="connsiteY12" fmla="*/ 536 h 19617"/>
                    <a:gd name="connsiteX13" fmla="*/ 15537 w 20108"/>
                    <a:gd name="connsiteY13" fmla="*/ 0 h 19617"/>
                    <a:gd name="connsiteX14" fmla="*/ 20109 w 20108"/>
                    <a:gd name="connsiteY14" fmla="*/ 0 h 19617"/>
                    <a:gd name="connsiteX15" fmla="*/ 20109 w 20108"/>
                    <a:gd name="connsiteY15" fmla="*/ 536 h 19617"/>
                    <a:gd name="connsiteX16" fmla="*/ 18987 w 20108"/>
                    <a:gd name="connsiteY16" fmla="*/ 1797 h 19617"/>
                    <a:gd name="connsiteX17" fmla="*/ 18987 w 20108"/>
                    <a:gd name="connsiteY17" fmla="*/ 17807 h 19617"/>
                    <a:gd name="connsiteX18" fmla="*/ 20109 w 20108"/>
                    <a:gd name="connsiteY18" fmla="*/ 19069 h 19617"/>
                    <a:gd name="connsiteX19" fmla="*/ 20109 w 20108"/>
                    <a:gd name="connsiteY19" fmla="*/ 19605 h 19617"/>
                    <a:gd name="connsiteX20" fmla="*/ 14541 w 20108"/>
                    <a:gd name="connsiteY20" fmla="*/ 19605 h 19617"/>
                    <a:gd name="connsiteX21" fmla="*/ 14541 w 20108"/>
                    <a:gd name="connsiteY21" fmla="*/ 19069 h 19617"/>
                    <a:gd name="connsiteX22" fmla="*/ 15701 w 20108"/>
                    <a:gd name="connsiteY22" fmla="*/ 18671 h 19617"/>
                    <a:gd name="connsiteX23" fmla="*/ 15203 w 20108"/>
                    <a:gd name="connsiteY23" fmla="*/ 17870 h 19617"/>
                    <a:gd name="connsiteX24" fmla="*/ 3449 w 20108"/>
                    <a:gd name="connsiteY24" fmla="*/ 3500 h 19617"/>
                    <a:gd name="connsiteX25" fmla="*/ 3449 w 20108"/>
                    <a:gd name="connsiteY25" fmla="*/ 17820 h 19617"/>
                    <a:gd name="connsiteX26" fmla="*/ 4572 w 20108"/>
                    <a:gd name="connsiteY26" fmla="*/ 19081 h 19617"/>
                    <a:gd name="connsiteX27" fmla="*/ 4572 w 20108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08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60" y="15537"/>
                      </a:lnTo>
                      <a:lnTo>
                        <a:pt x="16660" y="1797"/>
                      </a:lnTo>
                      <a:cubicBezTo>
                        <a:pt x="16660" y="776"/>
                        <a:pt x="16407" y="536"/>
                        <a:pt x="15537" y="536"/>
                      </a:cubicBezTo>
                      <a:lnTo>
                        <a:pt x="15537" y="0"/>
                      </a:lnTo>
                      <a:lnTo>
                        <a:pt x="20109" y="0"/>
                      </a:lnTo>
                      <a:lnTo>
                        <a:pt x="20109" y="536"/>
                      </a:lnTo>
                      <a:cubicBezTo>
                        <a:pt x="19239" y="536"/>
                        <a:pt x="18987" y="757"/>
                        <a:pt x="18987" y="1797"/>
                      </a:cubicBezTo>
                      <a:lnTo>
                        <a:pt x="18987" y="17807"/>
                      </a:lnTo>
                      <a:cubicBezTo>
                        <a:pt x="18987" y="18829"/>
                        <a:pt x="19239" y="19069"/>
                        <a:pt x="20109" y="19069"/>
                      </a:cubicBezTo>
                      <a:lnTo>
                        <a:pt x="20109" y="19605"/>
                      </a:lnTo>
                      <a:lnTo>
                        <a:pt x="14541" y="19605"/>
                      </a:lnTo>
                      <a:lnTo>
                        <a:pt x="14541" y="19069"/>
                      </a:lnTo>
                      <a:cubicBezTo>
                        <a:pt x="15619" y="19069"/>
                        <a:pt x="15701" y="18936"/>
                        <a:pt x="15701" y="18671"/>
                      </a:cubicBezTo>
                      <a:cubicBezTo>
                        <a:pt x="15701" y="18406"/>
                        <a:pt x="15493" y="18224"/>
                        <a:pt x="15203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0469CF53-4589-1260-23D6-2CD84A414B6B}"/>
                    </a:ext>
                  </a:extLst>
                </p:cNvPr>
                <p:cNvSpPr/>
                <p:nvPr/>
              </p:nvSpPr>
              <p:spPr>
                <a:xfrm>
                  <a:off x="8748836" y="3285052"/>
                  <a:ext cx="19314" cy="19566"/>
                </a:xfrm>
                <a:custGeom>
                  <a:avLst/>
                  <a:gdLst>
                    <a:gd name="connsiteX0" fmla="*/ 19 w 19314"/>
                    <a:gd name="connsiteY0" fmla="*/ 0 h 19566"/>
                    <a:gd name="connsiteX1" fmla="*/ 4925 w 19314"/>
                    <a:gd name="connsiteY1" fmla="*/ 0 h 19566"/>
                    <a:gd name="connsiteX2" fmla="*/ 4925 w 19314"/>
                    <a:gd name="connsiteY2" fmla="*/ 536 h 19566"/>
                    <a:gd name="connsiteX3" fmla="*/ 3966 w 19314"/>
                    <a:gd name="connsiteY3" fmla="*/ 1286 h 19566"/>
                    <a:gd name="connsiteX4" fmla="*/ 4427 w 19314"/>
                    <a:gd name="connsiteY4" fmla="*/ 2491 h 19566"/>
                    <a:gd name="connsiteX5" fmla="*/ 10329 w 19314"/>
                    <a:gd name="connsiteY5" fmla="*/ 15966 h 19566"/>
                    <a:gd name="connsiteX6" fmla="*/ 15733 w 19314"/>
                    <a:gd name="connsiteY6" fmla="*/ 2138 h 19566"/>
                    <a:gd name="connsiteX7" fmla="*/ 15985 w 19314"/>
                    <a:gd name="connsiteY7" fmla="*/ 1198 h 19566"/>
                    <a:gd name="connsiteX8" fmla="*/ 15071 w 19314"/>
                    <a:gd name="connsiteY8" fmla="*/ 536 h 19566"/>
                    <a:gd name="connsiteX9" fmla="*/ 15071 w 19314"/>
                    <a:gd name="connsiteY9" fmla="*/ 0 h 19566"/>
                    <a:gd name="connsiteX10" fmla="*/ 19314 w 19314"/>
                    <a:gd name="connsiteY10" fmla="*/ 0 h 19566"/>
                    <a:gd name="connsiteX11" fmla="*/ 19314 w 19314"/>
                    <a:gd name="connsiteY11" fmla="*/ 536 h 19566"/>
                    <a:gd name="connsiteX12" fmla="*/ 18482 w 19314"/>
                    <a:gd name="connsiteY12" fmla="*/ 1249 h 19566"/>
                    <a:gd name="connsiteX13" fmla="*/ 12126 w 19314"/>
                    <a:gd name="connsiteY13" fmla="*/ 17385 h 19566"/>
                    <a:gd name="connsiteX14" fmla="*/ 11792 w 19314"/>
                    <a:gd name="connsiteY14" fmla="*/ 18457 h 19566"/>
                    <a:gd name="connsiteX15" fmla="*/ 12706 w 19314"/>
                    <a:gd name="connsiteY15" fmla="*/ 19031 h 19566"/>
                    <a:gd name="connsiteX16" fmla="*/ 12706 w 19314"/>
                    <a:gd name="connsiteY16" fmla="*/ 19567 h 19566"/>
                    <a:gd name="connsiteX17" fmla="*/ 7882 w 19314"/>
                    <a:gd name="connsiteY17" fmla="*/ 19567 h 19566"/>
                    <a:gd name="connsiteX18" fmla="*/ 7882 w 19314"/>
                    <a:gd name="connsiteY18" fmla="*/ 19031 h 19566"/>
                    <a:gd name="connsiteX19" fmla="*/ 8633 w 19314"/>
                    <a:gd name="connsiteY19" fmla="*/ 18633 h 19566"/>
                    <a:gd name="connsiteX20" fmla="*/ 8002 w 19314"/>
                    <a:gd name="connsiteY20" fmla="*/ 16855 h 19566"/>
                    <a:gd name="connsiteX21" fmla="*/ 1261 w 19314"/>
                    <a:gd name="connsiteY21" fmla="*/ 1425 h 19566"/>
                    <a:gd name="connsiteX22" fmla="*/ 0 w 19314"/>
                    <a:gd name="connsiteY22" fmla="*/ 536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9314" h="19566">
                      <a:moveTo>
                        <a:pt x="19" y="0"/>
                      </a:moveTo>
                      <a:lnTo>
                        <a:pt x="4925" y="0"/>
                      </a:lnTo>
                      <a:lnTo>
                        <a:pt x="4925" y="536"/>
                      </a:lnTo>
                      <a:cubicBezTo>
                        <a:pt x="4427" y="492"/>
                        <a:pt x="3966" y="713"/>
                        <a:pt x="3966" y="1286"/>
                      </a:cubicBezTo>
                      <a:cubicBezTo>
                        <a:pt x="4074" y="1704"/>
                        <a:pt x="4228" y="2108"/>
                        <a:pt x="4427" y="2491"/>
                      </a:cubicBezTo>
                      <a:lnTo>
                        <a:pt x="10329" y="15966"/>
                      </a:lnTo>
                      <a:lnTo>
                        <a:pt x="15733" y="2138"/>
                      </a:lnTo>
                      <a:cubicBezTo>
                        <a:pt x="15865" y="1839"/>
                        <a:pt x="15950" y="1522"/>
                        <a:pt x="15985" y="1198"/>
                      </a:cubicBezTo>
                      <a:cubicBezTo>
                        <a:pt x="15985" y="801"/>
                        <a:pt x="15733" y="536"/>
                        <a:pt x="15071" y="536"/>
                      </a:cubicBezTo>
                      <a:lnTo>
                        <a:pt x="15071" y="0"/>
                      </a:lnTo>
                      <a:lnTo>
                        <a:pt x="19314" y="0"/>
                      </a:lnTo>
                      <a:lnTo>
                        <a:pt x="19314" y="536"/>
                      </a:lnTo>
                      <a:cubicBezTo>
                        <a:pt x="18919" y="585"/>
                        <a:pt x="18591" y="865"/>
                        <a:pt x="18482" y="1249"/>
                      </a:cubicBezTo>
                      <a:lnTo>
                        <a:pt x="12126" y="17385"/>
                      </a:lnTo>
                      <a:cubicBezTo>
                        <a:pt x="11958" y="17722"/>
                        <a:pt x="11845" y="18084"/>
                        <a:pt x="11792" y="18457"/>
                      </a:cubicBezTo>
                      <a:cubicBezTo>
                        <a:pt x="11792" y="18810"/>
                        <a:pt x="12038" y="19087"/>
                        <a:pt x="12706" y="19031"/>
                      </a:cubicBezTo>
                      <a:lnTo>
                        <a:pt x="12706" y="19567"/>
                      </a:lnTo>
                      <a:lnTo>
                        <a:pt x="7882" y="19567"/>
                      </a:lnTo>
                      <a:lnTo>
                        <a:pt x="7882" y="19031"/>
                      </a:lnTo>
                      <a:cubicBezTo>
                        <a:pt x="8380" y="19031"/>
                        <a:pt x="8633" y="18942"/>
                        <a:pt x="8633" y="18633"/>
                      </a:cubicBezTo>
                      <a:cubicBezTo>
                        <a:pt x="8512" y="18013"/>
                        <a:pt x="8300" y="17413"/>
                        <a:pt x="8002" y="16855"/>
                      </a:cubicBezTo>
                      <a:lnTo>
                        <a:pt x="1261" y="1425"/>
                      </a:lnTo>
                      <a:cubicBezTo>
                        <a:pt x="1104" y="868"/>
                        <a:pt x="578" y="496"/>
                        <a:pt x="0" y="536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D14B3F6E-49C2-4CA1-1362-8C7A7E936AD2}"/>
                    </a:ext>
                  </a:extLst>
                </p:cNvPr>
                <p:cNvSpPr/>
                <p:nvPr/>
              </p:nvSpPr>
              <p:spPr>
                <a:xfrm>
                  <a:off x="8769468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27 w 18759"/>
                    <a:gd name="connsiteY9" fmla="*/ 3556 h 21691"/>
                    <a:gd name="connsiteX10" fmla="*/ 3727 w 18759"/>
                    <a:gd name="connsiteY10" fmla="*/ 9339 h 21691"/>
                    <a:gd name="connsiteX11" fmla="*/ 12920 w 18759"/>
                    <a:gd name="connsiteY11" fmla="*/ 9339 h 21691"/>
                    <a:gd name="connsiteX12" fmla="*/ 13961 w 18759"/>
                    <a:gd name="connsiteY12" fmla="*/ 8267 h 21691"/>
                    <a:gd name="connsiteX13" fmla="*/ 14446 w 18759"/>
                    <a:gd name="connsiteY13" fmla="*/ 8267 h 21691"/>
                    <a:gd name="connsiteX14" fmla="*/ 14446 w 18759"/>
                    <a:gd name="connsiteY14" fmla="*/ 12895 h 21691"/>
                    <a:gd name="connsiteX15" fmla="*/ 13948 w 18759"/>
                    <a:gd name="connsiteY15" fmla="*/ 12895 h 21691"/>
                    <a:gd name="connsiteX16" fmla="*/ 12908 w 18759"/>
                    <a:gd name="connsiteY16" fmla="*/ 11830 h 21691"/>
                    <a:gd name="connsiteX17" fmla="*/ 3727 w 18759"/>
                    <a:gd name="connsiteY17" fmla="*/ 11830 h 21691"/>
                    <a:gd name="connsiteX18" fmla="*/ 3727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30 w 18759"/>
                    <a:gd name="connsiteY23" fmla="*/ 21692 h 21691"/>
                    <a:gd name="connsiteX24" fmla="*/ 17196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4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7" y="3556"/>
                      </a:lnTo>
                      <a:lnTo>
                        <a:pt x="3727" y="9339"/>
                      </a:lnTo>
                      <a:lnTo>
                        <a:pt x="12920" y="9339"/>
                      </a:lnTo>
                      <a:cubicBezTo>
                        <a:pt x="13753" y="9339"/>
                        <a:pt x="13961" y="9024"/>
                        <a:pt x="13961" y="8267"/>
                      </a:cubicBezTo>
                      <a:lnTo>
                        <a:pt x="14446" y="8267"/>
                      </a:lnTo>
                      <a:lnTo>
                        <a:pt x="14446" y="12895"/>
                      </a:lnTo>
                      <a:lnTo>
                        <a:pt x="13948" y="12895"/>
                      </a:lnTo>
                      <a:cubicBezTo>
                        <a:pt x="13948" y="12139"/>
                        <a:pt x="13740" y="11830"/>
                        <a:pt x="12908" y="11830"/>
                      </a:cubicBezTo>
                      <a:lnTo>
                        <a:pt x="3727" y="11830"/>
                      </a:lnTo>
                      <a:lnTo>
                        <a:pt x="3727" y="18135"/>
                      </a:lnTo>
                      <a:lnTo>
                        <a:pt x="17221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30" y="21692"/>
                      </a:lnTo>
                      <a:cubicBezTo>
                        <a:pt x="18230" y="20935"/>
                        <a:pt x="18022" y="20626"/>
                        <a:pt x="17196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4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3D856BBD-BE42-19F5-35B6-9622A904B7AB}"/>
                    </a:ext>
                  </a:extLst>
                </p:cNvPr>
                <p:cNvSpPr/>
                <p:nvPr/>
              </p:nvSpPr>
              <p:spPr>
                <a:xfrm>
                  <a:off x="8789861" y="3284794"/>
                  <a:ext cx="18374" cy="20077"/>
                </a:xfrm>
                <a:custGeom>
                  <a:avLst/>
                  <a:gdLst>
                    <a:gd name="connsiteX0" fmla="*/ 1621 w 18374"/>
                    <a:gd name="connsiteY0" fmla="*/ 14226 h 20077"/>
                    <a:gd name="connsiteX1" fmla="*/ 2119 w 18374"/>
                    <a:gd name="connsiteY1" fmla="*/ 14358 h 20077"/>
                    <a:gd name="connsiteX2" fmla="*/ 2037 w 18374"/>
                    <a:gd name="connsiteY2" fmla="*/ 14932 h 20077"/>
                    <a:gd name="connsiteX3" fmla="*/ 9730 w 18374"/>
                    <a:gd name="connsiteY3" fmla="*/ 17606 h 20077"/>
                    <a:gd name="connsiteX4" fmla="*/ 15796 w 18374"/>
                    <a:gd name="connsiteY4" fmla="*/ 14453 h 20077"/>
                    <a:gd name="connsiteX5" fmla="*/ 870 w 18374"/>
                    <a:gd name="connsiteY5" fmla="*/ 6180 h 20077"/>
                    <a:gd name="connsiteX6" fmla="*/ 8727 w 18374"/>
                    <a:gd name="connsiteY6" fmla="*/ 0 h 20077"/>
                    <a:gd name="connsiteX7" fmla="*/ 15966 w 18374"/>
                    <a:gd name="connsiteY7" fmla="*/ 1595 h 20077"/>
                    <a:gd name="connsiteX8" fmla="*/ 16628 w 18374"/>
                    <a:gd name="connsiteY8" fmla="*/ 965 h 20077"/>
                    <a:gd name="connsiteX9" fmla="*/ 17170 w 18374"/>
                    <a:gd name="connsiteY9" fmla="*/ 1185 h 20077"/>
                    <a:gd name="connsiteX10" fmla="*/ 15632 w 18374"/>
                    <a:gd name="connsiteY10" fmla="*/ 5543 h 20077"/>
                    <a:gd name="connsiteX11" fmla="*/ 15134 w 18374"/>
                    <a:gd name="connsiteY11" fmla="*/ 5322 h 20077"/>
                    <a:gd name="connsiteX12" fmla="*/ 15216 w 18374"/>
                    <a:gd name="connsiteY12" fmla="*/ 4786 h 20077"/>
                    <a:gd name="connsiteX13" fmla="*/ 8607 w 18374"/>
                    <a:gd name="connsiteY13" fmla="*/ 2478 h 20077"/>
                    <a:gd name="connsiteX14" fmla="*/ 3449 w 18374"/>
                    <a:gd name="connsiteY14" fmla="*/ 5814 h 20077"/>
                    <a:gd name="connsiteX15" fmla="*/ 18375 w 18374"/>
                    <a:gd name="connsiteY15" fmla="*/ 13772 h 20077"/>
                    <a:gd name="connsiteX16" fmla="*/ 9314 w 18374"/>
                    <a:gd name="connsiteY16" fmla="*/ 20077 h 20077"/>
                    <a:gd name="connsiteX17" fmla="*/ 1242 w 18374"/>
                    <a:gd name="connsiteY17" fmla="*/ 18186 h 20077"/>
                    <a:gd name="connsiteX18" fmla="*/ 498 w 18374"/>
                    <a:gd name="connsiteY18" fmla="*/ 18854 h 20077"/>
                    <a:gd name="connsiteX19" fmla="*/ 0 w 18374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74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0" y="14545"/>
                        <a:pt x="2042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796" y="16445"/>
                        <a:pt x="15796" y="14453"/>
                      </a:cubicBezTo>
                      <a:cubicBezTo>
                        <a:pt x="15796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27" y="0"/>
                      </a:cubicBezTo>
                      <a:cubicBezTo>
                        <a:pt x="13097" y="0"/>
                        <a:pt x="15298" y="1595"/>
                        <a:pt x="15966" y="1595"/>
                      </a:cubicBezTo>
                      <a:cubicBezTo>
                        <a:pt x="16212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86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75" y="5770"/>
                        <a:pt x="18375" y="13772"/>
                      </a:cubicBezTo>
                      <a:cubicBezTo>
                        <a:pt x="18375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1" y="18214"/>
                        <a:pt x="566" y="18488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FD4E30ED-12C8-41BD-97B7-735B52E38D29}"/>
                    </a:ext>
                  </a:extLst>
                </p:cNvPr>
                <p:cNvSpPr/>
                <p:nvPr/>
              </p:nvSpPr>
              <p:spPr>
                <a:xfrm>
                  <a:off x="8808462" y="3283987"/>
                  <a:ext cx="18715" cy="20651"/>
                </a:xfrm>
                <a:custGeom>
                  <a:avLst/>
                  <a:gdLst>
                    <a:gd name="connsiteX0" fmla="*/ 18715 w 18715"/>
                    <a:gd name="connsiteY0" fmla="*/ 4622 h 20651"/>
                    <a:gd name="connsiteX1" fmla="*/ 18217 w 18715"/>
                    <a:gd name="connsiteY1" fmla="*/ 4622 h 20651"/>
                    <a:gd name="connsiteX2" fmla="*/ 17177 w 18715"/>
                    <a:gd name="connsiteY2" fmla="*/ 3556 h 20651"/>
                    <a:gd name="connsiteX3" fmla="*/ 10764 w 18715"/>
                    <a:gd name="connsiteY3" fmla="*/ 3556 h 20651"/>
                    <a:gd name="connsiteX4" fmla="*/ 10764 w 18715"/>
                    <a:gd name="connsiteY4" fmla="*/ 18854 h 20651"/>
                    <a:gd name="connsiteX5" fmla="*/ 11804 w 18715"/>
                    <a:gd name="connsiteY5" fmla="*/ 20115 h 20651"/>
                    <a:gd name="connsiteX6" fmla="*/ 11804 w 18715"/>
                    <a:gd name="connsiteY6" fmla="*/ 20651 h 20651"/>
                    <a:gd name="connsiteX7" fmla="*/ 6980 w 18715"/>
                    <a:gd name="connsiteY7" fmla="*/ 20651 h 20651"/>
                    <a:gd name="connsiteX8" fmla="*/ 6980 w 18715"/>
                    <a:gd name="connsiteY8" fmla="*/ 20115 h 20651"/>
                    <a:gd name="connsiteX9" fmla="*/ 8015 w 18715"/>
                    <a:gd name="connsiteY9" fmla="*/ 18854 h 20651"/>
                    <a:gd name="connsiteX10" fmla="*/ 8015 w 18715"/>
                    <a:gd name="connsiteY10" fmla="*/ 3556 h 20651"/>
                    <a:gd name="connsiteX11" fmla="*/ 1539 w 18715"/>
                    <a:gd name="connsiteY11" fmla="*/ 3556 h 20651"/>
                    <a:gd name="connsiteX12" fmla="*/ 504 w 18715"/>
                    <a:gd name="connsiteY12" fmla="*/ 4622 h 20651"/>
                    <a:gd name="connsiteX13" fmla="*/ 0 w 18715"/>
                    <a:gd name="connsiteY13" fmla="*/ 4622 h 20651"/>
                    <a:gd name="connsiteX14" fmla="*/ 0 w 18715"/>
                    <a:gd name="connsiteY14" fmla="*/ 0 h 20651"/>
                    <a:gd name="connsiteX15" fmla="*/ 504 w 18715"/>
                    <a:gd name="connsiteY15" fmla="*/ 0 h 20651"/>
                    <a:gd name="connsiteX16" fmla="*/ 1539 w 18715"/>
                    <a:gd name="connsiteY16" fmla="*/ 1066 h 20651"/>
                    <a:gd name="connsiteX17" fmla="*/ 17177 w 18715"/>
                    <a:gd name="connsiteY17" fmla="*/ 1066 h 20651"/>
                    <a:gd name="connsiteX18" fmla="*/ 18217 w 18715"/>
                    <a:gd name="connsiteY18" fmla="*/ 0 h 20651"/>
                    <a:gd name="connsiteX19" fmla="*/ 18715 w 18715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15" h="20651">
                      <a:moveTo>
                        <a:pt x="18715" y="4622"/>
                      </a:moveTo>
                      <a:lnTo>
                        <a:pt x="18217" y="4622"/>
                      </a:lnTo>
                      <a:cubicBezTo>
                        <a:pt x="18217" y="3865"/>
                        <a:pt x="18009" y="3556"/>
                        <a:pt x="17177" y="3556"/>
                      </a:cubicBezTo>
                      <a:lnTo>
                        <a:pt x="10764" y="3556"/>
                      </a:lnTo>
                      <a:lnTo>
                        <a:pt x="10764" y="18854"/>
                      </a:lnTo>
                      <a:cubicBezTo>
                        <a:pt x="10764" y="19876"/>
                        <a:pt x="10928" y="20115"/>
                        <a:pt x="11804" y="20115"/>
                      </a:cubicBezTo>
                      <a:lnTo>
                        <a:pt x="11804" y="20651"/>
                      </a:lnTo>
                      <a:lnTo>
                        <a:pt x="6980" y="20651"/>
                      </a:lnTo>
                      <a:lnTo>
                        <a:pt x="6980" y="20115"/>
                      </a:lnTo>
                      <a:cubicBezTo>
                        <a:pt x="7851" y="20115"/>
                        <a:pt x="8015" y="19895"/>
                        <a:pt x="8015" y="18854"/>
                      </a:cubicBezTo>
                      <a:lnTo>
                        <a:pt x="8015" y="3556"/>
                      </a:lnTo>
                      <a:lnTo>
                        <a:pt x="1539" y="3556"/>
                      </a:lnTo>
                      <a:cubicBezTo>
                        <a:pt x="713" y="3556"/>
                        <a:pt x="504" y="3865"/>
                        <a:pt x="504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504" y="0"/>
                      </a:lnTo>
                      <a:cubicBezTo>
                        <a:pt x="504" y="750"/>
                        <a:pt x="713" y="1066"/>
                        <a:pt x="1539" y="1066"/>
                      </a:cubicBezTo>
                      <a:lnTo>
                        <a:pt x="17177" y="1066"/>
                      </a:lnTo>
                      <a:cubicBezTo>
                        <a:pt x="18009" y="1066"/>
                        <a:pt x="18217" y="750"/>
                        <a:pt x="18217" y="0"/>
                      </a:cubicBezTo>
                      <a:lnTo>
                        <a:pt x="18715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58F57622-5DED-0A42-21EC-8ECA8CC3F83F}"/>
                    </a:ext>
                  </a:extLst>
                </p:cNvPr>
                <p:cNvSpPr/>
                <p:nvPr/>
              </p:nvSpPr>
              <p:spPr>
                <a:xfrm>
                  <a:off x="8829461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AA7121EF-4FB7-4D13-D30B-76A1243A2F9F}"/>
                    </a:ext>
                  </a:extLst>
                </p:cNvPr>
                <p:cNvSpPr/>
                <p:nvPr/>
              </p:nvSpPr>
              <p:spPr>
                <a:xfrm>
                  <a:off x="8837645" y="3284806"/>
                  <a:ext cx="20291" cy="20096"/>
                </a:xfrm>
                <a:custGeom>
                  <a:avLst/>
                  <a:gdLst>
                    <a:gd name="connsiteX0" fmla="*/ 18217 w 20291"/>
                    <a:gd name="connsiteY0" fmla="*/ 6293 h 20096"/>
                    <a:gd name="connsiteX1" fmla="*/ 17713 w 20291"/>
                    <a:gd name="connsiteY1" fmla="*/ 6072 h 20096"/>
                    <a:gd name="connsiteX2" fmla="*/ 17801 w 20291"/>
                    <a:gd name="connsiteY2" fmla="*/ 5581 h 20096"/>
                    <a:gd name="connsiteX3" fmla="*/ 10442 w 20291"/>
                    <a:gd name="connsiteY3" fmla="*/ 2472 h 20096"/>
                    <a:gd name="connsiteX4" fmla="*/ 2749 w 20291"/>
                    <a:gd name="connsiteY4" fmla="*/ 10386 h 20096"/>
                    <a:gd name="connsiteX5" fmla="*/ 11022 w 20291"/>
                    <a:gd name="connsiteY5" fmla="*/ 17593 h 20096"/>
                    <a:gd name="connsiteX6" fmla="*/ 16969 w 20291"/>
                    <a:gd name="connsiteY6" fmla="*/ 15897 h 20096"/>
                    <a:gd name="connsiteX7" fmla="*/ 16969 w 20291"/>
                    <a:gd name="connsiteY7" fmla="*/ 13229 h 20096"/>
                    <a:gd name="connsiteX8" fmla="*/ 13185 w 20291"/>
                    <a:gd name="connsiteY8" fmla="*/ 13229 h 20096"/>
                    <a:gd name="connsiteX9" fmla="*/ 12145 w 20291"/>
                    <a:gd name="connsiteY9" fmla="*/ 14301 h 20096"/>
                    <a:gd name="connsiteX10" fmla="*/ 11647 w 20291"/>
                    <a:gd name="connsiteY10" fmla="*/ 14301 h 20096"/>
                    <a:gd name="connsiteX11" fmla="*/ 11647 w 20291"/>
                    <a:gd name="connsiteY11" fmla="*/ 10032 h 20096"/>
                    <a:gd name="connsiteX12" fmla="*/ 12145 w 20291"/>
                    <a:gd name="connsiteY12" fmla="*/ 10032 h 20096"/>
                    <a:gd name="connsiteX13" fmla="*/ 13185 w 20291"/>
                    <a:gd name="connsiteY13" fmla="*/ 10739 h 20096"/>
                    <a:gd name="connsiteX14" fmla="*/ 20292 w 20291"/>
                    <a:gd name="connsiteY14" fmla="*/ 10739 h 20096"/>
                    <a:gd name="connsiteX15" fmla="*/ 20292 w 20291"/>
                    <a:gd name="connsiteY15" fmla="*/ 11294 h 20096"/>
                    <a:gd name="connsiteX16" fmla="*/ 19712 w 20291"/>
                    <a:gd name="connsiteY16" fmla="*/ 12094 h 20096"/>
                    <a:gd name="connsiteX17" fmla="*/ 19712 w 20291"/>
                    <a:gd name="connsiteY17" fmla="*/ 15077 h 20096"/>
                    <a:gd name="connsiteX18" fmla="*/ 20292 w 20291"/>
                    <a:gd name="connsiteY18" fmla="*/ 15827 h 20096"/>
                    <a:gd name="connsiteX19" fmla="*/ 20292 w 20291"/>
                    <a:gd name="connsiteY19" fmla="*/ 16275 h 20096"/>
                    <a:gd name="connsiteX20" fmla="*/ 10650 w 20291"/>
                    <a:gd name="connsiteY20" fmla="*/ 20096 h 20096"/>
                    <a:gd name="connsiteX21" fmla="*/ 0 w 20291"/>
                    <a:gd name="connsiteY21" fmla="*/ 9957 h 20096"/>
                    <a:gd name="connsiteX22" fmla="*/ 10562 w 20291"/>
                    <a:gd name="connsiteY22" fmla="*/ 0 h 20096"/>
                    <a:gd name="connsiteX23" fmla="*/ 18797 w 20291"/>
                    <a:gd name="connsiteY23" fmla="*/ 2491 h 20096"/>
                    <a:gd name="connsiteX24" fmla="*/ 19295 w 20291"/>
                    <a:gd name="connsiteY24" fmla="*/ 2175 h 20096"/>
                    <a:gd name="connsiteX25" fmla="*/ 19794 w 20291"/>
                    <a:gd name="connsiteY25" fmla="*/ 2402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0291" h="20096">
                      <a:moveTo>
                        <a:pt x="18217" y="6293"/>
                      </a:moveTo>
                      <a:lnTo>
                        <a:pt x="17713" y="6072"/>
                      </a:lnTo>
                      <a:cubicBezTo>
                        <a:pt x="17768" y="5914"/>
                        <a:pt x="17798" y="5748"/>
                        <a:pt x="17801" y="5581"/>
                      </a:cubicBezTo>
                      <a:cubicBezTo>
                        <a:pt x="17801" y="5007"/>
                        <a:pt x="15184" y="2472"/>
                        <a:pt x="10442" y="2472"/>
                      </a:cubicBezTo>
                      <a:cubicBezTo>
                        <a:pt x="5864" y="2472"/>
                        <a:pt x="2749" y="5763"/>
                        <a:pt x="2749" y="10386"/>
                      </a:cubicBezTo>
                      <a:cubicBezTo>
                        <a:pt x="2749" y="14301"/>
                        <a:pt x="5492" y="17593"/>
                        <a:pt x="11022" y="17593"/>
                      </a:cubicBezTo>
                      <a:cubicBezTo>
                        <a:pt x="12725" y="17593"/>
                        <a:pt x="15594" y="17057"/>
                        <a:pt x="16969" y="15897"/>
                      </a:cubicBezTo>
                      <a:lnTo>
                        <a:pt x="16969" y="13229"/>
                      </a:lnTo>
                      <a:lnTo>
                        <a:pt x="13185" y="13229"/>
                      </a:lnTo>
                      <a:cubicBezTo>
                        <a:pt x="12353" y="13229"/>
                        <a:pt x="12145" y="13545"/>
                        <a:pt x="12145" y="14301"/>
                      </a:cubicBezTo>
                      <a:lnTo>
                        <a:pt x="11647" y="14301"/>
                      </a:lnTo>
                      <a:lnTo>
                        <a:pt x="11647" y="10032"/>
                      </a:lnTo>
                      <a:lnTo>
                        <a:pt x="12145" y="10032"/>
                      </a:lnTo>
                      <a:cubicBezTo>
                        <a:pt x="12145" y="10430"/>
                        <a:pt x="12353" y="10739"/>
                        <a:pt x="13185" y="10739"/>
                      </a:cubicBezTo>
                      <a:lnTo>
                        <a:pt x="20292" y="10739"/>
                      </a:lnTo>
                      <a:lnTo>
                        <a:pt x="20292" y="11294"/>
                      </a:lnTo>
                      <a:cubicBezTo>
                        <a:pt x="19876" y="11382"/>
                        <a:pt x="19712" y="11558"/>
                        <a:pt x="19712" y="12094"/>
                      </a:cubicBezTo>
                      <a:lnTo>
                        <a:pt x="19712" y="15077"/>
                      </a:lnTo>
                      <a:cubicBezTo>
                        <a:pt x="19712" y="15563"/>
                        <a:pt x="19876" y="15708"/>
                        <a:pt x="20292" y="15827"/>
                      </a:cubicBezTo>
                      <a:lnTo>
                        <a:pt x="20292" y="16275"/>
                      </a:lnTo>
                      <a:cubicBezTo>
                        <a:pt x="17713" y="18942"/>
                        <a:pt x="13728" y="20096"/>
                        <a:pt x="10650" y="20096"/>
                      </a:cubicBezTo>
                      <a:cubicBezTo>
                        <a:pt x="4534" y="20096"/>
                        <a:pt x="0" y="16452"/>
                        <a:pt x="0" y="9957"/>
                      </a:cubicBezTo>
                      <a:cubicBezTo>
                        <a:pt x="0" y="5202"/>
                        <a:pt x="3783" y="0"/>
                        <a:pt x="10562" y="0"/>
                      </a:cubicBezTo>
                      <a:cubicBezTo>
                        <a:pt x="15140" y="0"/>
                        <a:pt x="18381" y="2491"/>
                        <a:pt x="18797" y="2491"/>
                      </a:cubicBezTo>
                      <a:cubicBezTo>
                        <a:pt x="19009" y="2486"/>
                        <a:pt x="19200" y="2365"/>
                        <a:pt x="19295" y="2175"/>
                      </a:cubicBezTo>
                      <a:lnTo>
                        <a:pt x="19794" y="240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F6CA76C6-19C6-8DB1-EC72-12D5CA19FF41}"/>
                    </a:ext>
                  </a:extLst>
                </p:cNvPr>
                <p:cNvSpPr/>
                <p:nvPr/>
              </p:nvSpPr>
              <p:spPr>
                <a:xfrm>
                  <a:off x="8858265" y="3285046"/>
                  <a:ext cx="21496" cy="19573"/>
                </a:xfrm>
                <a:custGeom>
                  <a:avLst/>
                  <a:gdLst>
                    <a:gd name="connsiteX0" fmla="*/ 0 w 21496"/>
                    <a:gd name="connsiteY0" fmla="*/ 19573 h 19573"/>
                    <a:gd name="connsiteX1" fmla="*/ 0 w 21496"/>
                    <a:gd name="connsiteY1" fmla="*/ 19037 h 19573"/>
                    <a:gd name="connsiteX2" fmla="*/ 1331 w 21496"/>
                    <a:gd name="connsiteY2" fmla="*/ 17927 h 19573"/>
                    <a:gd name="connsiteX3" fmla="*/ 7901 w 21496"/>
                    <a:gd name="connsiteY3" fmla="*/ 1829 h 19573"/>
                    <a:gd name="connsiteX4" fmla="*/ 8109 w 21496"/>
                    <a:gd name="connsiteY4" fmla="*/ 1072 h 19573"/>
                    <a:gd name="connsiteX5" fmla="*/ 7069 w 21496"/>
                    <a:gd name="connsiteY5" fmla="*/ 441 h 19573"/>
                    <a:gd name="connsiteX6" fmla="*/ 7069 w 21496"/>
                    <a:gd name="connsiteY6" fmla="*/ 0 h 19573"/>
                    <a:gd name="connsiteX7" fmla="*/ 13803 w 21496"/>
                    <a:gd name="connsiteY7" fmla="*/ 0 h 19573"/>
                    <a:gd name="connsiteX8" fmla="*/ 13803 w 21496"/>
                    <a:gd name="connsiteY8" fmla="*/ 536 h 19573"/>
                    <a:gd name="connsiteX9" fmla="*/ 12851 w 21496"/>
                    <a:gd name="connsiteY9" fmla="*/ 1066 h 19573"/>
                    <a:gd name="connsiteX10" fmla="*/ 13141 w 21496"/>
                    <a:gd name="connsiteY10" fmla="*/ 1955 h 19573"/>
                    <a:gd name="connsiteX11" fmla="*/ 20235 w 21496"/>
                    <a:gd name="connsiteY11" fmla="*/ 18148 h 19573"/>
                    <a:gd name="connsiteX12" fmla="*/ 21496 w 21496"/>
                    <a:gd name="connsiteY12" fmla="*/ 19037 h 19573"/>
                    <a:gd name="connsiteX13" fmla="*/ 21496 w 21496"/>
                    <a:gd name="connsiteY13" fmla="*/ 19573 h 19573"/>
                    <a:gd name="connsiteX14" fmla="*/ 16256 w 21496"/>
                    <a:gd name="connsiteY14" fmla="*/ 19573 h 19573"/>
                    <a:gd name="connsiteX15" fmla="*/ 16256 w 21496"/>
                    <a:gd name="connsiteY15" fmla="*/ 19037 h 19573"/>
                    <a:gd name="connsiteX16" fmla="*/ 17517 w 21496"/>
                    <a:gd name="connsiteY16" fmla="*/ 18507 h 19573"/>
                    <a:gd name="connsiteX17" fmla="*/ 17265 w 21496"/>
                    <a:gd name="connsiteY17" fmla="*/ 17530 h 19573"/>
                    <a:gd name="connsiteX18" fmla="*/ 15563 w 21496"/>
                    <a:gd name="connsiteY18" fmla="*/ 13791 h 19573"/>
                    <a:gd name="connsiteX19" fmla="*/ 5473 w 21496"/>
                    <a:gd name="connsiteY19" fmla="*/ 13791 h 19573"/>
                    <a:gd name="connsiteX20" fmla="*/ 4061 w 21496"/>
                    <a:gd name="connsiteY20" fmla="*/ 17171 h 19573"/>
                    <a:gd name="connsiteX21" fmla="*/ 3525 w 21496"/>
                    <a:gd name="connsiteY21" fmla="*/ 18507 h 19573"/>
                    <a:gd name="connsiteX22" fmla="*/ 4647 w 21496"/>
                    <a:gd name="connsiteY22" fmla="*/ 19037 h 19573"/>
                    <a:gd name="connsiteX23" fmla="*/ 4647 w 21496"/>
                    <a:gd name="connsiteY23" fmla="*/ 19573 h 19573"/>
                    <a:gd name="connsiteX24" fmla="*/ 10354 w 21496"/>
                    <a:gd name="connsiteY24" fmla="*/ 1961 h 19573"/>
                    <a:gd name="connsiteX25" fmla="*/ 6444 w 21496"/>
                    <a:gd name="connsiteY25" fmla="*/ 11300 h 19573"/>
                    <a:gd name="connsiteX26" fmla="*/ 14560 w 21496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496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7" y="19037"/>
                        <a:pt x="1085" y="18596"/>
                        <a:pt x="1331" y="17927"/>
                      </a:cubicBezTo>
                      <a:lnTo>
                        <a:pt x="7901" y="1829"/>
                      </a:lnTo>
                      <a:cubicBezTo>
                        <a:pt x="8025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51" y="668"/>
                        <a:pt x="12851" y="1066"/>
                      </a:cubicBezTo>
                      <a:cubicBezTo>
                        <a:pt x="12889" y="1378"/>
                        <a:pt x="12987" y="1680"/>
                        <a:pt x="13141" y="1955"/>
                      </a:cubicBezTo>
                      <a:lnTo>
                        <a:pt x="20235" y="18148"/>
                      </a:lnTo>
                      <a:cubicBezTo>
                        <a:pt x="20392" y="18705"/>
                        <a:pt x="20919" y="19077"/>
                        <a:pt x="21496" y="19037"/>
                      </a:cubicBezTo>
                      <a:lnTo>
                        <a:pt x="21496" y="19573"/>
                      </a:lnTo>
                      <a:lnTo>
                        <a:pt x="16256" y="19573"/>
                      </a:lnTo>
                      <a:lnTo>
                        <a:pt x="16256" y="19037"/>
                      </a:lnTo>
                      <a:cubicBezTo>
                        <a:pt x="17252" y="19037"/>
                        <a:pt x="17517" y="18860"/>
                        <a:pt x="17517" y="18507"/>
                      </a:cubicBezTo>
                      <a:cubicBezTo>
                        <a:pt x="17505" y="18167"/>
                        <a:pt x="17419" y="17834"/>
                        <a:pt x="17265" y="17530"/>
                      </a:cubicBezTo>
                      <a:lnTo>
                        <a:pt x="15563" y="13791"/>
                      </a:lnTo>
                      <a:lnTo>
                        <a:pt x="5473" y="13791"/>
                      </a:lnTo>
                      <a:lnTo>
                        <a:pt x="4061" y="17171"/>
                      </a:lnTo>
                      <a:cubicBezTo>
                        <a:pt x="3841" y="17599"/>
                        <a:pt x="3662" y="18046"/>
                        <a:pt x="3525" y="18507"/>
                      </a:cubicBezTo>
                      <a:cubicBezTo>
                        <a:pt x="3525" y="18860"/>
                        <a:pt x="3815" y="19037"/>
                        <a:pt x="4647" y="19037"/>
                      </a:cubicBezTo>
                      <a:lnTo>
                        <a:pt x="4647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60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10D24587-4322-4823-2930-5AC005F2A29F}"/>
                    </a:ext>
                  </a:extLst>
                </p:cNvPr>
                <p:cNvSpPr/>
                <p:nvPr/>
              </p:nvSpPr>
              <p:spPr>
                <a:xfrm>
                  <a:off x="8879093" y="3284800"/>
                  <a:ext cx="20001" cy="20096"/>
                </a:xfrm>
                <a:custGeom>
                  <a:avLst/>
                  <a:gdLst>
                    <a:gd name="connsiteX0" fmla="*/ 17007 w 20001"/>
                    <a:gd name="connsiteY0" fmla="*/ 6035 h 20096"/>
                    <a:gd name="connsiteX1" fmla="*/ 16508 w 20001"/>
                    <a:gd name="connsiteY1" fmla="*/ 5770 h 20096"/>
                    <a:gd name="connsiteX2" fmla="*/ 16590 w 20001"/>
                    <a:gd name="connsiteY2" fmla="*/ 5013 h 20096"/>
                    <a:gd name="connsiteX3" fmla="*/ 10398 w 20001"/>
                    <a:gd name="connsiteY3" fmla="*/ 2491 h 20096"/>
                    <a:gd name="connsiteX4" fmla="*/ 2743 w 20001"/>
                    <a:gd name="connsiteY4" fmla="*/ 10096 h 20096"/>
                    <a:gd name="connsiteX5" fmla="*/ 9486 w 20001"/>
                    <a:gd name="connsiteY5" fmla="*/ 17342 h 20096"/>
                    <a:gd name="connsiteX6" fmla="*/ 10020 w 20001"/>
                    <a:gd name="connsiteY6" fmla="*/ 17341 h 20096"/>
                    <a:gd name="connsiteX7" fmla="*/ 16843 w 20001"/>
                    <a:gd name="connsiteY7" fmla="*/ 14320 h 20096"/>
                    <a:gd name="connsiteX8" fmla="*/ 16672 w 20001"/>
                    <a:gd name="connsiteY8" fmla="*/ 13431 h 20096"/>
                    <a:gd name="connsiteX9" fmla="*/ 17088 w 20001"/>
                    <a:gd name="connsiteY9" fmla="*/ 13160 h 20096"/>
                    <a:gd name="connsiteX10" fmla="*/ 20002 w 20001"/>
                    <a:gd name="connsiteY10" fmla="*/ 17253 h 20096"/>
                    <a:gd name="connsiteX11" fmla="*/ 19541 w 20001"/>
                    <a:gd name="connsiteY11" fmla="*/ 17612 h 20096"/>
                    <a:gd name="connsiteX12" fmla="*/ 18753 w 20001"/>
                    <a:gd name="connsiteY12" fmla="*/ 17209 h 20096"/>
                    <a:gd name="connsiteX13" fmla="*/ 10146 w 20001"/>
                    <a:gd name="connsiteY13" fmla="*/ 20097 h 20096"/>
                    <a:gd name="connsiteX14" fmla="*/ 0 w 20001"/>
                    <a:gd name="connsiteY14" fmla="*/ 10096 h 20096"/>
                    <a:gd name="connsiteX15" fmla="*/ 10316 w 20001"/>
                    <a:gd name="connsiteY15" fmla="*/ 6 h 20096"/>
                    <a:gd name="connsiteX16" fmla="*/ 15676 w 20001"/>
                    <a:gd name="connsiteY16" fmla="*/ 940 h 20096"/>
                    <a:gd name="connsiteX17" fmla="*/ 17883 w 20001"/>
                    <a:gd name="connsiteY17" fmla="*/ 1785 h 20096"/>
                    <a:gd name="connsiteX18" fmla="*/ 18545 w 20001"/>
                    <a:gd name="connsiteY18" fmla="*/ 1293 h 20096"/>
                    <a:gd name="connsiteX19" fmla="*/ 19043 w 20001"/>
                    <a:gd name="connsiteY19" fmla="*/ 1469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001" h="20096">
                      <a:moveTo>
                        <a:pt x="17007" y="6035"/>
                      </a:moveTo>
                      <a:lnTo>
                        <a:pt x="16508" y="5770"/>
                      </a:lnTo>
                      <a:cubicBezTo>
                        <a:pt x="16576" y="5523"/>
                        <a:pt x="16604" y="5268"/>
                        <a:pt x="16590" y="5013"/>
                      </a:cubicBezTo>
                      <a:cubicBezTo>
                        <a:pt x="16590" y="4301"/>
                        <a:pt x="13393" y="2491"/>
                        <a:pt x="10398" y="2491"/>
                      </a:cubicBezTo>
                      <a:cubicBezTo>
                        <a:pt x="5612" y="2491"/>
                        <a:pt x="2743" y="5959"/>
                        <a:pt x="2743" y="10096"/>
                      </a:cubicBezTo>
                      <a:cubicBezTo>
                        <a:pt x="2604" y="13959"/>
                        <a:pt x="5623" y="17203"/>
                        <a:pt x="9486" y="17342"/>
                      </a:cubicBezTo>
                      <a:cubicBezTo>
                        <a:pt x="9664" y="17348"/>
                        <a:pt x="9842" y="17348"/>
                        <a:pt x="10020" y="17341"/>
                      </a:cubicBezTo>
                      <a:cubicBezTo>
                        <a:pt x="14390" y="17341"/>
                        <a:pt x="16843" y="15077"/>
                        <a:pt x="16843" y="14320"/>
                      </a:cubicBezTo>
                      <a:cubicBezTo>
                        <a:pt x="16838" y="14017"/>
                        <a:pt x="16780" y="13716"/>
                        <a:pt x="16672" y="13431"/>
                      </a:cubicBezTo>
                      <a:lnTo>
                        <a:pt x="17088" y="13160"/>
                      </a:lnTo>
                      <a:lnTo>
                        <a:pt x="20002" y="17253"/>
                      </a:lnTo>
                      <a:lnTo>
                        <a:pt x="19541" y="17612"/>
                      </a:lnTo>
                      <a:cubicBezTo>
                        <a:pt x="19132" y="17253"/>
                        <a:pt x="18911" y="17209"/>
                        <a:pt x="18753" y="17209"/>
                      </a:cubicBezTo>
                      <a:cubicBezTo>
                        <a:pt x="17757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60" y="6"/>
                        <a:pt x="10316" y="6"/>
                      </a:cubicBezTo>
                      <a:cubicBezTo>
                        <a:pt x="12147" y="-50"/>
                        <a:pt x="13972" y="268"/>
                        <a:pt x="15676" y="940"/>
                      </a:cubicBezTo>
                      <a:cubicBezTo>
                        <a:pt x="16761" y="1337"/>
                        <a:pt x="17505" y="1785"/>
                        <a:pt x="17883" y="1785"/>
                      </a:cubicBezTo>
                      <a:cubicBezTo>
                        <a:pt x="18175" y="1748"/>
                        <a:pt x="18426" y="1561"/>
                        <a:pt x="18545" y="1293"/>
                      </a:cubicBezTo>
                      <a:lnTo>
                        <a:pt x="19043" y="146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41EF1806-9C9A-62AD-34B7-A549F66AB10E}"/>
                    </a:ext>
                  </a:extLst>
                </p:cNvPr>
                <p:cNvSpPr/>
                <p:nvPr/>
              </p:nvSpPr>
              <p:spPr>
                <a:xfrm>
                  <a:off x="8901630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77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77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375755AD-4457-728C-CEC6-46FB7C7D871B}"/>
                    </a:ext>
                  </a:extLst>
                </p:cNvPr>
                <p:cNvSpPr/>
                <p:nvPr/>
              </p:nvSpPr>
              <p:spPr>
                <a:xfrm>
                  <a:off x="8909814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37 w 20960"/>
                    <a:gd name="connsiteY5" fmla="*/ 10001 h 20096"/>
                    <a:gd name="connsiteX6" fmla="*/ 10474 w 20960"/>
                    <a:gd name="connsiteY6" fmla="*/ 17612 h 20096"/>
                    <a:gd name="connsiteX7" fmla="*/ 18205 w 20960"/>
                    <a:gd name="connsiteY7" fmla="*/ 10001 h 20096"/>
                    <a:gd name="connsiteX8" fmla="*/ 10480 w 20960"/>
                    <a:gd name="connsiteY8" fmla="*/ 2484 h 20096"/>
                    <a:gd name="connsiteX9" fmla="*/ 2737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4" y="0"/>
                        <a:pt x="10480" y="0"/>
                      </a:cubicBezTo>
                      <a:cubicBezTo>
                        <a:pt x="16887" y="0"/>
                        <a:pt x="20960" y="4534"/>
                        <a:pt x="20960" y="10051"/>
                      </a:cubicBezTo>
                      <a:close/>
                      <a:moveTo>
                        <a:pt x="2737" y="10001"/>
                      </a:moveTo>
                      <a:cubicBezTo>
                        <a:pt x="2737" y="14232"/>
                        <a:pt x="5732" y="17612"/>
                        <a:pt x="10474" y="17612"/>
                      </a:cubicBezTo>
                      <a:cubicBezTo>
                        <a:pt x="15216" y="17612"/>
                        <a:pt x="18205" y="14232"/>
                        <a:pt x="18205" y="10001"/>
                      </a:cubicBezTo>
                      <a:cubicBezTo>
                        <a:pt x="18205" y="5770"/>
                        <a:pt x="15222" y="2484"/>
                        <a:pt x="10480" y="2484"/>
                      </a:cubicBezTo>
                      <a:cubicBezTo>
                        <a:pt x="5738" y="2484"/>
                        <a:pt x="2737" y="5826"/>
                        <a:pt x="2737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FA4187D8-64E8-69EE-ADC6-DDC7A67FACA7}"/>
                    </a:ext>
                  </a:extLst>
                </p:cNvPr>
                <p:cNvSpPr/>
                <p:nvPr/>
              </p:nvSpPr>
              <p:spPr>
                <a:xfrm>
                  <a:off x="8933467" y="3285033"/>
                  <a:ext cx="20127" cy="19617"/>
                </a:xfrm>
                <a:custGeom>
                  <a:avLst/>
                  <a:gdLst>
                    <a:gd name="connsiteX0" fmla="*/ 0 w 20127"/>
                    <a:gd name="connsiteY0" fmla="*/ 19586 h 19617"/>
                    <a:gd name="connsiteX1" fmla="*/ 0 w 20127"/>
                    <a:gd name="connsiteY1" fmla="*/ 19050 h 19617"/>
                    <a:gd name="connsiteX2" fmla="*/ 1122 w 20127"/>
                    <a:gd name="connsiteY2" fmla="*/ 17788 h 19617"/>
                    <a:gd name="connsiteX3" fmla="*/ 1122 w 20127"/>
                    <a:gd name="connsiteY3" fmla="*/ 1797 h 19617"/>
                    <a:gd name="connsiteX4" fmla="*/ 0 w 20127"/>
                    <a:gd name="connsiteY4" fmla="*/ 536 h 19617"/>
                    <a:gd name="connsiteX5" fmla="*/ 0 w 20127"/>
                    <a:gd name="connsiteY5" fmla="*/ 0 h 19617"/>
                    <a:gd name="connsiteX6" fmla="*/ 6072 w 20127"/>
                    <a:gd name="connsiteY6" fmla="*/ 0 h 19617"/>
                    <a:gd name="connsiteX7" fmla="*/ 6072 w 20127"/>
                    <a:gd name="connsiteY7" fmla="*/ 536 h 19617"/>
                    <a:gd name="connsiteX8" fmla="*/ 4950 w 20127"/>
                    <a:gd name="connsiteY8" fmla="*/ 933 h 19617"/>
                    <a:gd name="connsiteX9" fmla="*/ 5404 w 20127"/>
                    <a:gd name="connsiteY9" fmla="*/ 1690 h 19617"/>
                    <a:gd name="connsiteX10" fmla="*/ 16679 w 20127"/>
                    <a:gd name="connsiteY10" fmla="*/ 15518 h 19617"/>
                    <a:gd name="connsiteX11" fmla="*/ 16679 w 20127"/>
                    <a:gd name="connsiteY11" fmla="*/ 1797 h 19617"/>
                    <a:gd name="connsiteX12" fmla="*/ 15550 w 20127"/>
                    <a:gd name="connsiteY12" fmla="*/ 536 h 19617"/>
                    <a:gd name="connsiteX13" fmla="*/ 15550 w 20127"/>
                    <a:gd name="connsiteY13" fmla="*/ 0 h 19617"/>
                    <a:gd name="connsiteX14" fmla="*/ 20128 w 20127"/>
                    <a:gd name="connsiteY14" fmla="*/ 0 h 19617"/>
                    <a:gd name="connsiteX15" fmla="*/ 20128 w 20127"/>
                    <a:gd name="connsiteY15" fmla="*/ 536 h 19617"/>
                    <a:gd name="connsiteX16" fmla="*/ 19005 w 20127"/>
                    <a:gd name="connsiteY16" fmla="*/ 1797 h 19617"/>
                    <a:gd name="connsiteX17" fmla="*/ 19005 w 20127"/>
                    <a:gd name="connsiteY17" fmla="*/ 17807 h 19617"/>
                    <a:gd name="connsiteX18" fmla="*/ 20128 w 20127"/>
                    <a:gd name="connsiteY18" fmla="*/ 19069 h 19617"/>
                    <a:gd name="connsiteX19" fmla="*/ 20128 w 20127"/>
                    <a:gd name="connsiteY19" fmla="*/ 19605 h 19617"/>
                    <a:gd name="connsiteX20" fmla="*/ 14554 w 20127"/>
                    <a:gd name="connsiteY20" fmla="*/ 19605 h 19617"/>
                    <a:gd name="connsiteX21" fmla="*/ 14554 w 20127"/>
                    <a:gd name="connsiteY21" fmla="*/ 19069 h 19617"/>
                    <a:gd name="connsiteX22" fmla="*/ 15720 w 20127"/>
                    <a:gd name="connsiteY22" fmla="*/ 18671 h 19617"/>
                    <a:gd name="connsiteX23" fmla="*/ 15222 w 20127"/>
                    <a:gd name="connsiteY23" fmla="*/ 17870 h 19617"/>
                    <a:gd name="connsiteX24" fmla="*/ 3456 w 20127"/>
                    <a:gd name="connsiteY24" fmla="*/ 3500 h 19617"/>
                    <a:gd name="connsiteX25" fmla="*/ 3456 w 20127"/>
                    <a:gd name="connsiteY25" fmla="*/ 17820 h 19617"/>
                    <a:gd name="connsiteX26" fmla="*/ 4578 w 20127"/>
                    <a:gd name="connsiteY26" fmla="*/ 19081 h 19617"/>
                    <a:gd name="connsiteX27" fmla="*/ 4578 w 20127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7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9" y="15518"/>
                      </a:lnTo>
                      <a:lnTo>
                        <a:pt x="16679" y="1797"/>
                      </a:lnTo>
                      <a:cubicBezTo>
                        <a:pt x="16679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8" y="0"/>
                      </a:lnTo>
                      <a:lnTo>
                        <a:pt x="20128" y="536"/>
                      </a:lnTo>
                      <a:cubicBezTo>
                        <a:pt x="19258" y="536"/>
                        <a:pt x="19005" y="757"/>
                        <a:pt x="19005" y="1797"/>
                      </a:cubicBezTo>
                      <a:lnTo>
                        <a:pt x="19005" y="17807"/>
                      </a:lnTo>
                      <a:cubicBezTo>
                        <a:pt x="19005" y="18829"/>
                        <a:pt x="19258" y="19069"/>
                        <a:pt x="20128" y="19069"/>
                      </a:cubicBezTo>
                      <a:lnTo>
                        <a:pt x="20128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8" y="19069"/>
                        <a:pt x="15720" y="18936"/>
                        <a:pt x="15720" y="18671"/>
                      </a:cubicBezTo>
                      <a:cubicBezTo>
                        <a:pt x="15720" y="18406"/>
                        <a:pt x="15512" y="18224"/>
                        <a:pt x="15222" y="17870"/>
                      </a:cubicBezTo>
                      <a:lnTo>
                        <a:pt x="3456" y="3500"/>
                      </a:lnTo>
                      <a:lnTo>
                        <a:pt x="3456" y="17820"/>
                      </a:lnTo>
                      <a:cubicBezTo>
                        <a:pt x="3456" y="18842"/>
                        <a:pt x="3701" y="19081"/>
                        <a:pt x="4578" y="19081"/>
                      </a:cubicBezTo>
                      <a:lnTo>
                        <a:pt x="4578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FEF9F337-4C7E-97FD-5ECB-3AF0D250A731}"/>
                    </a:ext>
                  </a:extLst>
                </p:cNvPr>
                <p:cNvSpPr/>
                <p:nvPr/>
              </p:nvSpPr>
              <p:spPr>
                <a:xfrm>
                  <a:off x="8957952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E9C7438F-520C-5E30-1C93-48C7552E64FE}"/>
                    </a:ext>
                  </a:extLst>
                </p:cNvPr>
                <p:cNvSpPr/>
                <p:nvPr/>
              </p:nvSpPr>
              <p:spPr>
                <a:xfrm>
                  <a:off x="8978364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5 w 18381"/>
                    <a:gd name="connsiteY8" fmla="*/ 965 h 20077"/>
                    <a:gd name="connsiteX9" fmla="*/ 17170 w 18381"/>
                    <a:gd name="connsiteY9" fmla="*/ 1185 h 20077"/>
                    <a:gd name="connsiteX10" fmla="*/ 15638 w 18381"/>
                    <a:gd name="connsiteY10" fmla="*/ 5543 h 20077"/>
                    <a:gd name="connsiteX11" fmla="*/ 15140 w 18381"/>
                    <a:gd name="connsiteY11" fmla="*/ 5322 h 20077"/>
                    <a:gd name="connsiteX12" fmla="*/ 15222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75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8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5" y="965"/>
                      </a:cubicBezTo>
                      <a:lnTo>
                        <a:pt x="17170" y="1185"/>
                      </a:lnTo>
                      <a:lnTo>
                        <a:pt x="15638" y="5543"/>
                      </a:lnTo>
                      <a:lnTo>
                        <a:pt x="15140" y="5322"/>
                      </a:lnTo>
                      <a:cubicBezTo>
                        <a:pt x="15197" y="5149"/>
                        <a:pt x="15222" y="4968"/>
                        <a:pt x="15222" y="4786"/>
                      </a:cubicBezTo>
                      <a:cubicBezTo>
                        <a:pt x="15222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8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7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18702B0E-EB8D-51DF-05A8-45A3BC21D09A}"/>
                    </a:ext>
                  </a:extLst>
                </p:cNvPr>
                <p:cNvSpPr/>
                <p:nvPr/>
              </p:nvSpPr>
              <p:spPr>
                <a:xfrm>
                  <a:off x="9007793" y="3280960"/>
                  <a:ext cx="24415" cy="23923"/>
                </a:xfrm>
                <a:custGeom>
                  <a:avLst/>
                  <a:gdLst>
                    <a:gd name="connsiteX0" fmla="*/ 24416 w 24415"/>
                    <a:gd name="connsiteY0" fmla="*/ 20103 h 23923"/>
                    <a:gd name="connsiteX1" fmla="*/ 23873 w 24415"/>
                    <a:gd name="connsiteY1" fmla="*/ 20500 h 23923"/>
                    <a:gd name="connsiteX2" fmla="*/ 23243 w 24415"/>
                    <a:gd name="connsiteY2" fmla="*/ 20191 h 23923"/>
                    <a:gd name="connsiteX3" fmla="*/ 13097 w 24415"/>
                    <a:gd name="connsiteY3" fmla="*/ 23924 h 23923"/>
                    <a:gd name="connsiteX4" fmla="*/ 0 w 24415"/>
                    <a:gd name="connsiteY4" fmla="*/ 11388 h 23923"/>
                    <a:gd name="connsiteX5" fmla="*/ 12933 w 24415"/>
                    <a:gd name="connsiteY5" fmla="*/ 0 h 23923"/>
                    <a:gd name="connsiteX6" fmla="*/ 19459 w 24415"/>
                    <a:gd name="connsiteY6" fmla="*/ 1204 h 23923"/>
                    <a:gd name="connsiteX7" fmla="*/ 22492 w 24415"/>
                    <a:gd name="connsiteY7" fmla="*/ 2402 h 23923"/>
                    <a:gd name="connsiteX8" fmla="*/ 23123 w 24415"/>
                    <a:gd name="connsiteY8" fmla="*/ 1999 h 23923"/>
                    <a:gd name="connsiteX9" fmla="*/ 23621 w 24415"/>
                    <a:gd name="connsiteY9" fmla="*/ 2358 h 23923"/>
                    <a:gd name="connsiteX10" fmla="*/ 21049 w 24415"/>
                    <a:gd name="connsiteY10" fmla="*/ 7119 h 23923"/>
                    <a:gd name="connsiteX11" fmla="*/ 20506 w 24415"/>
                    <a:gd name="connsiteY11" fmla="*/ 6848 h 23923"/>
                    <a:gd name="connsiteX12" fmla="*/ 20714 w 24415"/>
                    <a:gd name="connsiteY12" fmla="*/ 6268 h 23923"/>
                    <a:gd name="connsiteX13" fmla="*/ 12731 w 24415"/>
                    <a:gd name="connsiteY13" fmla="*/ 3027 h 23923"/>
                    <a:gd name="connsiteX14" fmla="*/ 3418 w 24415"/>
                    <a:gd name="connsiteY14" fmla="*/ 11855 h 23923"/>
                    <a:gd name="connsiteX15" fmla="*/ 13507 w 24415"/>
                    <a:gd name="connsiteY15" fmla="*/ 20929 h 23923"/>
                    <a:gd name="connsiteX16" fmla="*/ 21036 w 24415"/>
                    <a:gd name="connsiteY16" fmla="*/ 16836 h 23923"/>
                    <a:gd name="connsiteX17" fmla="*/ 20828 w 24415"/>
                    <a:gd name="connsiteY17" fmla="*/ 16206 h 23923"/>
                    <a:gd name="connsiteX18" fmla="*/ 21370 w 24415"/>
                    <a:gd name="connsiteY18" fmla="*/ 15853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415" h="23923">
                      <a:moveTo>
                        <a:pt x="24416" y="20103"/>
                      </a:moveTo>
                      <a:lnTo>
                        <a:pt x="23873" y="20500"/>
                      </a:lnTo>
                      <a:cubicBezTo>
                        <a:pt x="23728" y="20295"/>
                        <a:pt x="23495" y="20178"/>
                        <a:pt x="23243" y="20191"/>
                      </a:cubicBezTo>
                      <a:cubicBezTo>
                        <a:pt x="22663" y="20191"/>
                        <a:pt x="20040" y="23924"/>
                        <a:pt x="13097" y="23924"/>
                      </a:cubicBezTo>
                      <a:cubicBezTo>
                        <a:pt x="5322" y="23924"/>
                        <a:pt x="0" y="18545"/>
                        <a:pt x="0" y="11388"/>
                      </a:cubicBezTo>
                      <a:cubicBezTo>
                        <a:pt x="0" y="5379"/>
                        <a:pt x="4988" y="0"/>
                        <a:pt x="12933" y="0"/>
                      </a:cubicBezTo>
                      <a:cubicBezTo>
                        <a:pt x="15165" y="17"/>
                        <a:pt x="17372" y="425"/>
                        <a:pt x="19459" y="1204"/>
                      </a:cubicBezTo>
                      <a:cubicBezTo>
                        <a:pt x="21080" y="1778"/>
                        <a:pt x="22038" y="2402"/>
                        <a:pt x="22492" y="2402"/>
                      </a:cubicBezTo>
                      <a:cubicBezTo>
                        <a:pt x="22947" y="2402"/>
                        <a:pt x="22953" y="2226"/>
                        <a:pt x="23123" y="1999"/>
                      </a:cubicBezTo>
                      <a:lnTo>
                        <a:pt x="23621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2" y="6680"/>
                        <a:pt x="20708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8" y="5694"/>
                        <a:pt x="3418" y="11855"/>
                      </a:cubicBezTo>
                      <a:cubicBezTo>
                        <a:pt x="3418" y="17234"/>
                        <a:pt x="8361" y="20929"/>
                        <a:pt x="13507" y="20929"/>
                      </a:cubicBezTo>
                      <a:cubicBezTo>
                        <a:pt x="17461" y="20929"/>
                        <a:pt x="21036" y="18034"/>
                        <a:pt x="21036" y="16836"/>
                      </a:cubicBezTo>
                      <a:cubicBezTo>
                        <a:pt x="21017" y="16612"/>
                        <a:pt x="20948" y="16396"/>
                        <a:pt x="20828" y="16206"/>
                      </a:cubicBezTo>
                      <a:lnTo>
                        <a:pt x="21370" y="1585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ECCFD48A-8ED1-4B8F-47DB-AEE19A71372B}"/>
                    </a:ext>
                  </a:extLst>
                </p:cNvPr>
                <p:cNvSpPr/>
                <p:nvPr/>
              </p:nvSpPr>
              <p:spPr>
                <a:xfrm>
                  <a:off x="9036566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40 w 4653"/>
                    <a:gd name="connsiteY2" fmla="*/ 17788 h 19604"/>
                    <a:gd name="connsiteX3" fmla="*/ 1040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id="{FB75EDE8-4DFA-395D-8892-51EE6024299F}"/>
                    </a:ext>
                  </a:extLst>
                </p:cNvPr>
                <p:cNvSpPr/>
                <p:nvPr/>
              </p:nvSpPr>
              <p:spPr>
                <a:xfrm>
                  <a:off x="9046415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9" name="Freeform 528">
                  <a:extLst>
                    <a:ext uri="{FF2B5EF4-FFF2-40B4-BE49-F238E27FC236}">
                      <a16:creationId xmlns:a16="http://schemas.microsoft.com/office/drawing/2014/main" id="{BD5A42A8-4307-9024-C3BB-4CB2355CEBCB}"/>
                    </a:ext>
                  </a:extLst>
                </p:cNvPr>
                <p:cNvSpPr/>
                <p:nvPr/>
              </p:nvSpPr>
              <p:spPr>
                <a:xfrm>
                  <a:off x="9068410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72 w 20121"/>
                    <a:gd name="connsiteY6" fmla="*/ 0 h 19617"/>
                    <a:gd name="connsiteX7" fmla="*/ 6072 w 20121"/>
                    <a:gd name="connsiteY7" fmla="*/ 536 h 19617"/>
                    <a:gd name="connsiteX8" fmla="*/ 4944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06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B91311B6-460E-3A03-F0F1-65BB0D33FB4C}"/>
                    </a:ext>
                  </a:extLst>
                </p:cNvPr>
                <p:cNvSpPr/>
                <p:nvPr/>
              </p:nvSpPr>
              <p:spPr>
                <a:xfrm>
                  <a:off x="9090026" y="3283987"/>
                  <a:ext cx="18709" cy="20651"/>
                </a:xfrm>
                <a:custGeom>
                  <a:avLst/>
                  <a:gdLst>
                    <a:gd name="connsiteX0" fmla="*/ 18709 w 18709"/>
                    <a:gd name="connsiteY0" fmla="*/ 4622 h 20651"/>
                    <a:gd name="connsiteX1" fmla="*/ 18211 w 18709"/>
                    <a:gd name="connsiteY1" fmla="*/ 4622 h 20651"/>
                    <a:gd name="connsiteX2" fmla="*/ 17171 w 18709"/>
                    <a:gd name="connsiteY2" fmla="*/ 3556 h 20651"/>
                    <a:gd name="connsiteX3" fmla="*/ 10726 w 18709"/>
                    <a:gd name="connsiteY3" fmla="*/ 3556 h 20651"/>
                    <a:gd name="connsiteX4" fmla="*/ 10726 w 18709"/>
                    <a:gd name="connsiteY4" fmla="*/ 18854 h 20651"/>
                    <a:gd name="connsiteX5" fmla="*/ 11767 w 18709"/>
                    <a:gd name="connsiteY5" fmla="*/ 20115 h 20651"/>
                    <a:gd name="connsiteX6" fmla="*/ 11767 w 18709"/>
                    <a:gd name="connsiteY6" fmla="*/ 20651 h 20651"/>
                    <a:gd name="connsiteX7" fmla="*/ 6943 w 18709"/>
                    <a:gd name="connsiteY7" fmla="*/ 20651 h 20651"/>
                    <a:gd name="connsiteX8" fmla="*/ 6943 w 18709"/>
                    <a:gd name="connsiteY8" fmla="*/ 20115 h 20651"/>
                    <a:gd name="connsiteX9" fmla="*/ 7983 w 18709"/>
                    <a:gd name="connsiteY9" fmla="*/ 18854 h 20651"/>
                    <a:gd name="connsiteX10" fmla="*/ 7983 w 18709"/>
                    <a:gd name="connsiteY10" fmla="*/ 3556 h 20651"/>
                    <a:gd name="connsiteX11" fmla="*/ 1539 w 18709"/>
                    <a:gd name="connsiteY11" fmla="*/ 3556 h 20651"/>
                    <a:gd name="connsiteX12" fmla="*/ 498 w 18709"/>
                    <a:gd name="connsiteY12" fmla="*/ 4622 h 20651"/>
                    <a:gd name="connsiteX13" fmla="*/ 0 w 18709"/>
                    <a:gd name="connsiteY13" fmla="*/ 4622 h 20651"/>
                    <a:gd name="connsiteX14" fmla="*/ 0 w 18709"/>
                    <a:gd name="connsiteY14" fmla="*/ 0 h 20651"/>
                    <a:gd name="connsiteX15" fmla="*/ 498 w 18709"/>
                    <a:gd name="connsiteY15" fmla="*/ 0 h 20651"/>
                    <a:gd name="connsiteX16" fmla="*/ 1539 w 18709"/>
                    <a:gd name="connsiteY16" fmla="*/ 1066 h 20651"/>
                    <a:gd name="connsiteX17" fmla="*/ 17171 w 18709"/>
                    <a:gd name="connsiteY17" fmla="*/ 1066 h 20651"/>
                    <a:gd name="connsiteX18" fmla="*/ 18211 w 18709"/>
                    <a:gd name="connsiteY18" fmla="*/ 0 h 20651"/>
                    <a:gd name="connsiteX19" fmla="*/ 18709 w 18709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09" h="20651">
                      <a:moveTo>
                        <a:pt x="18709" y="4622"/>
                      </a:moveTo>
                      <a:lnTo>
                        <a:pt x="18211" y="4622"/>
                      </a:lnTo>
                      <a:cubicBezTo>
                        <a:pt x="18211" y="3865"/>
                        <a:pt x="18003" y="3556"/>
                        <a:pt x="17171" y="3556"/>
                      </a:cubicBezTo>
                      <a:lnTo>
                        <a:pt x="10726" y="3556"/>
                      </a:lnTo>
                      <a:lnTo>
                        <a:pt x="10726" y="18854"/>
                      </a:lnTo>
                      <a:cubicBezTo>
                        <a:pt x="10726" y="19876"/>
                        <a:pt x="10890" y="20115"/>
                        <a:pt x="11767" y="20115"/>
                      </a:cubicBezTo>
                      <a:lnTo>
                        <a:pt x="11767" y="20651"/>
                      </a:lnTo>
                      <a:lnTo>
                        <a:pt x="6943" y="20651"/>
                      </a:lnTo>
                      <a:lnTo>
                        <a:pt x="6943" y="20115"/>
                      </a:lnTo>
                      <a:cubicBezTo>
                        <a:pt x="7813" y="20115"/>
                        <a:pt x="7983" y="19895"/>
                        <a:pt x="7983" y="18854"/>
                      </a:cubicBezTo>
                      <a:lnTo>
                        <a:pt x="7983" y="3556"/>
                      </a:lnTo>
                      <a:lnTo>
                        <a:pt x="1539" y="3556"/>
                      </a:lnTo>
                      <a:cubicBezTo>
                        <a:pt x="706" y="3556"/>
                        <a:pt x="498" y="3865"/>
                        <a:pt x="498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498" y="0"/>
                      </a:lnTo>
                      <a:cubicBezTo>
                        <a:pt x="498" y="750"/>
                        <a:pt x="706" y="1066"/>
                        <a:pt x="1539" y="1066"/>
                      </a:cubicBezTo>
                      <a:lnTo>
                        <a:pt x="17171" y="1066"/>
                      </a:lnTo>
                      <a:cubicBezTo>
                        <a:pt x="18003" y="1066"/>
                        <a:pt x="18211" y="750"/>
                        <a:pt x="18211" y="0"/>
                      </a:cubicBezTo>
                      <a:lnTo>
                        <a:pt x="18709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580E52AF-B335-F99F-D002-A6A96E02A294}"/>
                    </a:ext>
                  </a:extLst>
                </p:cNvPr>
                <p:cNvSpPr/>
                <p:nvPr/>
              </p:nvSpPr>
              <p:spPr>
                <a:xfrm>
                  <a:off x="9110771" y="3276514"/>
                  <a:ext cx="7812" cy="28123"/>
                </a:xfrm>
                <a:custGeom>
                  <a:avLst/>
                  <a:gdLst>
                    <a:gd name="connsiteX0" fmla="*/ 2119 w 7812"/>
                    <a:gd name="connsiteY0" fmla="*/ 6135 h 28123"/>
                    <a:gd name="connsiteX1" fmla="*/ 0 w 7812"/>
                    <a:gd name="connsiteY1" fmla="*/ 6135 h 28123"/>
                    <a:gd name="connsiteX2" fmla="*/ 4610 w 7812"/>
                    <a:gd name="connsiteY2" fmla="*/ 0 h 28123"/>
                    <a:gd name="connsiteX3" fmla="*/ 7813 w 7812"/>
                    <a:gd name="connsiteY3" fmla="*/ 0 h 28123"/>
                    <a:gd name="connsiteX4" fmla="*/ 227 w 7812"/>
                    <a:gd name="connsiteY4" fmla="*/ 28105 h 28123"/>
                    <a:gd name="connsiteX5" fmla="*/ 227 w 7812"/>
                    <a:gd name="connsiteY5" fmla="*/ 27569 h 28123"/>
                    <a:gd name="connsiteX6" fmla="*/ 1267 w 7812"/>
                    <a:gd name="connsiteY6" fmla="*/ 26308 h 28123"/>
                    <a:gd name="connsiteX7" fmla="*/ 1267 w 7812"/>
                    <a:gd name="connsiteY7" fmla="*/ 10316 h 28123"/>
                    <a:gd name="connsiteX8" fmla="*/ 227 w 7812"/>
                    <a:gd name="connsiteY8" fmla="*/ 9055 h 28123"/>
                    <a:gd name="connsiteX9" fmla="*/ 227 w 7812"/>
                    <a:gd name="connsiteY9" fmla="*/ 8519 h 28123"/>
                    <a:gd name="connsiteX10" fmla="*/ 4881 w 7812"/>
                    <a:gd name="connsiteY10" fmla="*/ 8519 h 28123"/>
                    <a:gd name="connsiteX11" fmla="*/ 4881 w 7812"/>
                    <a:gd name="connsiteY11" fmla="*/ 9055 h 28123"/>
                    <a:gd name="connsiteX12" fmla="*/ 3846 w 7812"/>
                    <a:gd name="connsiteY12" fmla="*/ 10316 h 28123"/>
                    <a:gd name="connsiteX13" fmla="*/ 3846 w 7812"/>
                    <a:gd name="connsiteY13" fmla="*/ 26326 h 28123"/>
                    <a:gd name="connsiteX14" fmla="*/ 4881 w 7812"/>
                    <a:gd name="connsiteY14" fmla="*/ 27588 h 28123"/>
                    <a:gd name="connsiteX15" fmla="*/ 4881 w 7812"/>
                    <a:gd name="connsiteY15" fmla="*/ 28124 h 28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12" h="28123">
                      <a:moveTo>
                        <a:pt x="2119" y="6135"/>
                      </a:moveTo>
                      <a:lnTo>
                        <a:pt x="0" y="6135"/>
                      </a:lnTo>
                      <a:lnTo>
                        <a:pt x="4610" y="0"/>
                      </a:lnTo>
                      <a:lnTo>
                        <a:pt x="7813" y="0"/>
                      </a:lnTo>
                      <a:close/>
                      <a:moveTo>
                        <a:pt x="227" y="28105"/>
                      </a:moveTo>
                      <a:lnTo>
                        <a:pt x="227" y="27569"/>
                      </a:lnTo>
                      <a:cubicBezTo>
                        <a:pt x="1097" y="27569"/>
                        <a:pt x="1267" y="27348"/>
                        <a:pt x="1267" y="26308"/>
                      </a:cubicBezTo>
                      <a:lnTo>
                        <a:pt x="1267" y="10316"/>
                      </a:lnTo>
                      <a:cubicBezTo>
                        <a:pt x="1267" y="9295"/>
                        <a:pt x="1097" y="9055"/>
                        <a:pt x="227" y="9055"/>
                      </a:cubicBezTo>
                      <a:lnTo>
                        <a:pt x="227" y="8519"/>
                      </a:lnTo>
                      <a:lnTo>
                        <a:pt x="4881" y="8519"/>
                      </a:lnTo>
                      <a:lnTo>
                        <a:pt x="4881" y="9055"/>
                      </a:lnTo>
                      <a:cubicBezTo>
                        <a:pt x="4010" y="9055"/>
                        <a:pt x="3846" y="9276"/>
                        <a:pt x="3846" y="10316"/>
                      </a:cubicBezTo>
                      <a:lnTo>
                        <a:pt x="3846" y="26326"/>
                      </a:lnTo>
                      <a:cubicBezTo>
                        <a:pt x="3846" y="27348"/>
                        <a:pt x="4010" y="27588"/>
                        <a:pt x="4881" y="27588"/>
                      </a:cubicBezTo>
                      <a:lnTo>
                        <a:pt x="4881" y="28124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549EF873-DA7C-2ED5-24C9-8293CD86C131}"/>
                    </a:ext>
                  </a:extLst>
                </p:cNvPr>
                <p:cNvSpPr/>
                <p:nvPr/>
              </p:nvSpPr>
              <p:spPr>
                <a:xfrm>
                  <a:off x="9120867" y="3283968"/>
                  <a:ext cx="17466" cy="20670"/>
                </a:xfrm>
                <a:custGeom>
                  <a:avLst/>
                  <a:gdLst>
                    <a:gd name="connsiteX0" fmla="*/ 17467 w 17466"/>
                    <a:gd name="connsiteY0" fmla="*/ 4641 h 20670"/>
                    <a:gd name="connsiteX1" fmla="*/ 16969 w 17466"/>
                    <a:gd name="connsiteY1" fmla="*/ 4641 h 20670"/>
                    <a:gd name="connsiteX2" fmla="*/ 15928 w 17466"/>
                    <a:gd name="connsiteY2" fmla="*/ 3575 h 20670"/>
                    <a:gd name="connsiteX3" fmla="*/ 3701 w 17466"/>
                    <a:gd name="connsiteY3" fmla="*/ 3575 h 20670"/>
                    <a:gd name="connsiteX4" fmla="*/ 3701 w 17466"/>
                    <a:gd name="connsiteY4" fmla="*/ 9534 h 20670"/>
                    <a:gd name="connsiteX5" fmla="*/ 11899 w 17466"/>
                    <a:gd name="connsiteY5" fmla="*/ 9534 h 20670"/>
                    <a:gd name="connsiteX6" fmla="*/ 12933 w 17466"/>
                    <a:gd name="connsiteY6" fmla="*/ 8557 h 20670"/>
                    <a:gd name="connsiteX7" fmla="*/ 13438 w 17466"/>
                    <a:gd name="connsiteY7" fmla="*/ 8557 h 20670"/>
                    <a:gd name="connsiteX8" fmla="*/ 13438 w 17466"/>
                    <a:gd name="connsiteY8" fmla="*/ 12914 h 20670"/>
                    <a:gd name="connsiteX9" fmla="*/ 12933 w 17466"/>
                    <a:gd name="connsiteY9" fmla="*/ 12914 h 20670"/>
                    <a:gd name="connsiteX10" fmla="*/ 11899 w 17466"/>
                    <a:gd name="connsiteY10" fmla="*/ 12025 h 20670"/>
                    <a:gd name="connsiteX11" fmla="*/ 3701 w 17466"/>
                    <a:gd name="connsiteY11" fmla="*/ 12025 h 20670"/>
                    <a:gd name="connsiteX12" fmla="*/ 3701 w 17466"/>
                    <a:gd name="connsiteY12" fmla="*/ 18873 h 20670"/>
                    <a:gd name="connsiteX13" fmla="*/ 4824 w 17466"/>
                    <a:gd name="connsiteY13" fmla="*/ 20134 h 20670"/>
                    <a:gd name="connsiteX14" fmla="*/ 4824 w 17466"/>
                    <a:gd name="connsiteY14" fmla="*/ 20670 h 20670"/>
                    <a:gd name="connsiteX15" fmla="*/ 0 w 17466"/>
                    <a:gd name="connsiteY15" fmla="*/ 20670 h 20670"/>
                    <a:gd name="connsiteX16" fmla="*/ 0 w 17466"/>
                    <a:gd name="connsiteY16" fmla="*/ 20134 h 20670"/>
                    <a:gd name="connsiteX17" fmla="*/ 1129 w 17466"/>
                    <a:gd name="connsiteY17" fmla="*/ 18873 h 20670"/>
                    <a:gd name="connsiteX18" fmla="*/ 1129 w 17466"/>
                    <a:gd name="connsiteY18" fmla="*/ 2863 h 20670"/>
                    <a:gd name="connsiteX19" fmla="*/ 88 w 17466"/>
                    <a:gd name="connsiteY19" fmla="*/ 1602 h 20670"/>
                    <a:gd name="connsiteX20" fmla="*/ 88 w 17466"/>
                    <a:gd name="connsiteY20" fmla="*/ 1066 h 20670"/>
                    <a:gd name="connsiteX21" fmla="*/ 15928 w 17466"/>
                    <a:gd name="connsiteY21" fmla="*/ 1066 h 20670"/>
                    <a:gd name="connsiteX22" fmla="*/ 16969 w 17466"/>
                    <a:gd name="connsiteY22" fmla="*/ 0 h 20670"/>
                    <a:gd name="connsiteX23" fmla="*/ 17467 w 17466"/>
                    <a:gd name="connsiteY23" fmla="*/ 0 h 20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466" h="20670">
                      <a:moveTo>
                        <a:pt x="17467" y="4641"/>
                      </a:moveTo>
                      <a:lnTo>
                        <a:pt x="16969" y="4641"/>
                      </a:lnTo>
                      <a:cubicBezTo>
                        <a:pt x="16969" y="3884"/>
                        <a:pt x="16761" y="3575"/>
                        <a:pt x="15928" y="3575"/>
                      </a:cubicBezTo>
                      <a:lnTo>
                        <a:pt x="3701" y="3575"/>
                      </a:lnTo>
                      <a:lnTo>
                        <a:pt x="3701" y="9534"/>
                      </a:lnTo>
                      <a:lnTo>
                        <a:pt x="11899" y="9534"/>
                      </a:lnTo>
                      <a:cubicBezTo>
                        <a:pt x="12725" y="9534"/>
                        <a:pt x="12933" y="9225"/>
                        <a:pt x="12933" y="8557"/>
                      </a:cubicBezTo>
                      <a:lnTo>
                        <a:pt x="13438" y="8557"/>
                      </a:lnTo>
                      <a:lnTo>
                        <a:pt x="13438" y="12914"/>
                      </a:lnTo>
                      <a:lnTo>
                        <a:pt x="12933" y="12914"/>
                      </a:lnTo>
                      <a:cubicBezTo>
                        <a:pt x="12933" y="12334"/>
                        <a:pt x="12725" y="12025"/>
                        <a:pt x="11899" y="12025"/>
                      </a:cubicBezTo>
                      <a:lnTo>
                        <a:pt x="3701" y="12025"/>
                      </a:lnTo>
                      <a:lnTo>
                        <a:pt x="3701" y="18873"/>
                      </a:lnTo>
                      <a:cubicBezTo>
                        <a:pt x="3701" y="19895"/>
                        <a:pt x="3872" y="20134"/>
                        <a:pt x="4824" y="20134"/>
                      </a:cubicBezTo>
                      <a:lnTo>
                        <a:pt x="4824" y="20670"/>
                      </a:lnTo>
                      <a:lnTo>
                        <a:pt x="0" y="20670"/>
                      </a:lnTo>
                      <a:lnTo>
                        <a:pt x="0" y="20134"/>
                      </a:lnTo>
                      <a:cubicBezTo>
                        <a:pt x="958" y="20134"/>
                        <a:pt x="1129" y="19914"/>
                        <a:pt x="1129" y="18873"/>
                      </a:cubicBezTo>
                      <a:lnTo>
                        <a:pt x="1129" y="2863"/>
                      </a:lnTo>
                      <a:cubicBezTo>
                        <a:pt x="1129" y="1841"/>
                        <a:pt x="958" y="1602"/>
                        <a:pt x="88" y="1602"/>
                      </a:cubicBezTo>
                      <a:lnTo>
                        <a:pt x="88" y="1066"/>
                      </a:lnTo>
                      <a:lnTo>
                        <a:pt x="15928" y="1066"/>
                      </a:lnTo>
                      <a:cubicBezTo>
                        <a:pt x="16761" y="1066"/>
                        <a:pt x="16969" y="750"/>
                        <a:pt x="16969" y="0"/>
                      </a:cubicBezTo>
                      <a:lnTo>
                        <a:pt x="17467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4EFB28E6-7E41-73F2-FE14-1B4AB157ACF3}"/>
                    </a:ext>
                  </a:extLst>
                </p:cNvPr>
                <p:cNvSpPr/>
                <p:nvPr/>
              </p:nvSpPr>
              <p:spPr>
                <a:xfrm>
                  <a:off x="9141323" y="3285033"/>
                  <a:ext cx="4659" cy="19604"/>
                </a:xfrm>
                <a:custGeom>
                  <a:avLst/>
                  <a:gdLst>
                    <a:gd name="connsiteX0" fmla="*/ 0 w 4659"/>
                    <a:gd name="connsiteY0" fmla="*/ 19586 h 19604"/>
                    <a:gd name="connsiteX1" fmla="*/ 0 w 4659"/>
                    <a:gd name="connsiteY1" fmla="*/ 19050 h 19604"/>
                    <a:gd name="connsiteX2" fmla="*/ 1040 w 4659"/>
                    <a:gd name="connsiteY2" fmla="*/ 17788 h 19604"/>
                    <a:gd name="connsiteX3" fmla="*/ 1040 w 4659"/>
                    <a:gd name="connsiteY3" fmla="*/ 1797 h 19604"/>
                    <a:gd name="connsiteX4" fmla="*/ 0 w 4659"/>
                    <a:gd name="connsiteY4" fmla="*/ 536 h 19604"/>
                    <a:gd name="connsiteX5" fmla="*/ 0 w 4659"/>
                    <a:gd name="connsiteY5" fmla="*/ 0 h 19604"/>
                    <a:gd name="connsiteX6" fmla="*/ 4660 w 4659"/>
                    <a:gd name="connsiteY6" fmla="*/ 0 h 19604"/>
                    <a:gd name="connsiteX7" fmla="*/ 4660 w 4659"/>
                    <a:gd name="connsiteY7" fmla="*/ 536 h 19604"/>
                    <a:gd name="connsiteX8" fmla="*/ 3619 w 4659"/>
                    <a:gd name="connsiteY8" fmla="*/ 1797 h 19604"/>
                    <a:gd name="connsiteX9" fmla="*/ 3619 w 4659"/>
                    <a:gd name="connsiteY9" fmla="*/ 17807 h 19604"/>
                    <a:gd name="connsiteX10" fmla="*/ 4660 w 4659"/>
                    <a:gd name="connsiteY10" fmla="*/ 19069 h 19604"/>
                    <a:gd name="connsiteX11" fmla="*/ 4660 w 4659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9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4660" y="0"/>
                      </a:lnTo>
                      <a:lnTo>
                        <a:pt x="4660" y="536"/>
                      </a:lnTo>
                      <a:cubicBezTo>
                        <a:pt x="3783" y="536"/>
                        <a:pt x="3619" y="757"/>
                        <a:pt x="3619" y="1797"/>
                      </a:cubicBezTo>
                      <a:lnTo>
                        <a:pt x="3619" y="17807"/>
                      </a:ln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03C93EE5-7BD8-0F83-49F9-13578C0D1200}"/>
                    </a:ext>
                  </a:extLst>
                </p:cNvPr>
                <p:cNvSpPr/>
                <p:nvPr/>
              </p:nvSpPr>
              <p:spPr>
                <a:xfrm>
                  <a:off x="9149085" y="3284787"/>
                  <a:ext cx="19995" cy="20096"/>
                </a:xfrm>
                <a:custGeom>
                  <a:avLst/>
                  <a:gdLst>
                    <a:gd name="connsiteX0" fmla="*/ 17019 w 19995"/>
                    <a:gd name="connsiteY0" fmla="*/ 6047 h 20096"/>
                    <a:gd name="connsiteX1" fmla="*/ 16521 w 19995"/>
                    <a:gd name="connsiteY1" fmla="*/ 5783 h 20096"/>
                    <a:gd name="connsiteX2" fmla="*/ 16603 w 19995"/>
                    <a:gd name="connsiteY2" fmla="*/ 5026 h 20096"/>
                    <a:gd name="connsiteX3" fmla="*/ 10404 w 19995"/>
                    <a:gd name="connsiteY3" fmla="*/ 2504 h 20096"/>
                    <a:gd name="connsiteX4" fmla="*/ 2756 w 19995"/>
                    <a:gd name="connsiteY4" fmla="*/ 10108 h 20096"/>
                    <a:gd name="connsiteX5" fmla="*/ 9496 w 19995"/>
                    <a:gd name="connsiteY5" fmla="*/ 17342 h 20096"/>
                    <a:gd name="connsiteX6" fmla="*/ 10020 w 19995"/>
                    <a:gd name="connsiteY6" fmla="*/ 17341 h 20096"/>
                    <a:gd name="connsiteX7" fmla="*/ 16836 w 19995"/>
                    <a:gd name="connsiteY7" fmla="*/ 14321 h 20096"/>
                    <a:gd name="connsiteX8" fmla="*/ 16672 w 19995"/>
                    <a:gd name="connsiteY8" fmla="*/ 13431 h 20096"/>
                    <a:gd name="connsiteX9" fmla="*/ 17088 w 19995"/>
                    <a:gd name="connsiteY9" fmla="*/ 13160 h 20096"/>
                    <a:gd name="connsiteX10" fmla="*/ 19995 w 19995"/>
                    <a:gd name="connsiteY10" fmla="*/ 17253 h 20096"/>
                    <a:gd name="connsiteX11" fmla="*/ 19541 w 19995"/>
                    <a:gd name="connsiteY11" fmla="*/ 17612 h 20096"/>
                    <a:gd name="connsiteX12" fmla="*/ 18753 w 19995"/>
                    <a:gd name="connsiteY12" fmla="*/ 17209 h 20096"/>
                    <a:gd name="connsiteX13" fmla="*/ 10146 w 19995"/>
                    <a:gd name="connsiteY13" fmla="*/ 20097 h 20096"/>
                    <a:gd name="connsiteX14" fmla="*/ 0 w 19995"/>
                    <a:gd name="connsiteY14" fmla="*/ 10096 h 20096"/>
                    <a:gd name="connsiteX15" fmla="*/ 10310 w 19995"/>
                    <a:gd name="connsiteY15" fmla="*/ 7 h 20096"/>
                    <a:gd name="connsiteX16" fmla="*/ 15676 w 19995"/>
                    <a:gd name="connsiteY16" fmla="*/ 940 h 20096"/>
                    <a:gd name="connsiteX17" fmla="*/ 17877 w 19995"/>
                    <a:gd name="connsiteY17" fmla="*/ 1785 h 20096"/>
                    <a:gd name="connsiteX18" fmla="*/ 18545 w 19995"/>
                    <a:gd name="connsiteY18" fmla="*/ 1293 h 20096"/>
                    <a:gd name="connsiteX19" fmla="*/ 19043 w 19995"/>
                    <a:gd name="connsiteY19" fmla="*/ 1470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995" h="20096">
                      <a:moveTo>
                        <a:pt x="17019" y="6047"/>
                      </a:moveTo>
                      <a:lnTo>
                        <a:pt x="16521" y="5783"/>
                      </a:lnTo>
                      <a:cubicBezTo>
                        <a:pt x="16590" y="5536"/>
                        <a:pt x="16616" y="5281"/>
                        <a:pt x="16603" y="5026"/>
                      </a:cubicBezTo>
                      <a:cubicBezTo>
                        <a:pt x="16603" y="4313"/>
                        <a:pt x="13400" y="2504"/>
                        <a:pt x="10404" y="2504"/>
                      </a:cubicBezTo>
                      <a:cubicBezTo>
                        <a:pt x="5625" y="2504"/>
                        <a:pt x="2756" y="5972"/>
                        <a:pt x="2756" y="10108"/>
                      </a:cubicBezTo>
                      <a:cubicBezTo>
                        <a:pt x="2623" y="13968"/>
                        <a:pt x="5637" y="17207"/>
                        <a:pt x="9496" y="17342"/>
                      </a:cubicBezTo>
                      <a:cubicBezTo>
                        <a:pt x="9673" y="17348"/>
                        <a:pt x="9843" y="17348"/>
                        <a:pt x="10020" y="17341"/>
                      </a:cubicBezTo>
                      <a:cubicBezTo>
                        <a:pt x="14383" y="17341"/>
                        <a:pt x="16836" y="15077"/>
                        <a:pt x="16836" y="14321"/>
                      </a:cubicBezTo>
                      <a:cubicBezTo>
                        <a:pt x="16830" y="14017"/>
                        <a:pt x="16773" y="13717"/>
                        <a:pt x="16672" y="13431"/>
                      </a:cubicBezTo>
                      <a:lnTo>
                        <a:pt x="17088" y="13160"/>
                      </a:lnTo>
                      <a:lnTo>
                        <a:pt x="19995" y="17253"/>
                      </a:lnTo>
                      <a:lnTo>
                        <a:pt x="19541" y="17612"/>
                      </a:lnTo>
                      <a:cubicBezTo>
                        <a:pt x="19125" y="17253"/>
                        <a:pt x="18911" y="17209"/>
                        <a:pt x="18753" y="17209"/>
                      </a:cubicBezTo>
                      <a:cubicBezTo>
                        <a:pt x="17751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54" y="7"/>
                        <a:pt x="10310" y="7"/>
                      </a:cubicBezTo>
                      <a:cubicBezTo>
                        <a:pt x="12145" y="-51"/>
                        <a:pt x="13967" y="267"/>
                        <a:pt x="15676" y="940"/>
                      </a:cubicBezTo>
                      <a:cubicBezTo>
                        <a:pt x="16389" y="1280"/>
                        <a:pt x="17120" y="1562"/>
                        <a:pt x="17877" y="1785"/>
                      </a:cubicBezTo>
                      <a:cubicBezTo>
                        <a:pt x="18167" y="1747"/>
                        <a:pt x="18419" y="1561"/>
                        <a:pt x="18545" y="1293"/>
                      </a:cubicBezTo>
                      <a:lnTo>
                        <a:pt x="19043" y="147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7502891F-DF59-156A-5C4B-B29111EA6B9A}"/>
                    </a:ext>
                  </a:extLst>
                </p:cNvPr>
                <p:cNvSpPr/>
                <p:nvPr/>
              </p:nvSpPr>
              <p:spPr>
                <a:xfrm>
                  <a:off x="9167845" y="3285046"/>
                  <a:ext cx="21527" cy="19573"/>
                </a:xfrm>
                <a:custGeom>
                  <a:avLst/>
                  <a:gdLst>
                    <a:gd name="connsiteX0" fmla="*/ 0 w 21527"/>
                    <a:gd name="connsiteY0" fmla="*/ 19573 h 19573"/>
                    <a:gd name="connsiteX1" fmla="*/ 0 w 21527"/>
                    <a:gd name="connsiteY1" fmla="*/ 19037 h 19573"/>
                    <a:gd name="connsiteX2" fmla="*/ 1330 w 21527"/>
                    <a:gd name="connsiteY2" fmla="*/ 17927 h 19573"/>
                    <a:gd name="connsiteX3" fmla="*/ 7901 w 21527"/>
                    <a:gd name="connsiteY3" fmla="*/ 1829 h 19573"/>
                    <a:gd name="connsiteX4" fmla="*/ 8109 w 21527"/>
                    <a:gd name="connsiteY4" fmla="*/ 1072 h 19573"/>
                    <a:gd name="connsiteX5" fmla="*/ 7069 w 21527"/>
                    <a:gd name="connsiteY5" fmla="*/ 441 h 19573"/>
                    <a:gd name="connsiteX6" fmla="*/ 7069 w 21527"/>
                    <a:gd name="connsiteY6" fmla="*/ 0 h 19573"/>
                    <a:gd name="connsiteX7" fmla="*/ 13803 w 21527"/>
                    <a:gd name="connsiteY7" fmla="*/ 0 h 19573"/>
                    <a:gd name="connsiteX8" fmla="*/ 13803 w 21527"/>
                    <a:gd name="connsiteY8" fmla="*/ 536 h 19573"/>
                    <a:gd name="connsiteX9" fmla="*/ 12845 w 21527"/>
                    <a:gd name="connsiteY9" fmla="*/ 1066 h 19573"/>
                    <a:gd name="connsiteX10" fmla="*/ 13141 w 21527"/>
                    <a:gd name="connsiteY10" fmla="*/ 1955 h 19573"/>
                    <a:gd name="connsiteX11" fmla="*/ 20267 w 21527"/>
                    <a:gd name="connsiteY11" fmla="*/ 18148 h 19573"/>
                    <a:gd name="connsiteX12" fmla="*/ 21528 w 21527"/>
                    <a:gd name="connsiteY12" fmla="*/ 19037 h 19573"/>
                    <a:gd name="connsiteX13" fmla="*/ 21528 w 21527"/>
                    <a:gd name="connsiteY13" fmla="*/ 19573 h 19573"/>
                    <a:gd name="connsiteX14" fmla="*/ 16288 w 21527"/>
                    <a:gd name="connsiteY14" fmla="*/ 19573 h 19573"/>
                    <a:gd name="connsiteX15" fmla="*/ 16288 w 21527"/>
                    <a:gd name="connsiteY15" fmla="*/ 19037 h 19573"/>
                    <a:gd name="connsiteX16" fmla="*/ 17549 w 21527"/>
                    <a:gd name="connsiteY16" fmla="*/ 18507 h 19573"/>
                    <a:gd name="connsiteX17" fmla="*/ 17297 w 21527"/>
                    <a:gd name="connsiteY17" fmla="*/ 17530 h 19573"/>
                    <a:gd name="connsiteX18" fmla="*/ 15594 w 21527"/>
                    <a:gd name="connsiteY18" fmla="*/ 13791 h 19573"/>
                    <a:gd name="connsiteX19" fmla="*/ 5505 w 21527"/>
                    <a:gd name="connsiteY19" fmla="*/ 13791 h 19573"/>
                    <a:gd name="connsiteX20" fmla="*/ 4092 w 21527"/>
                    <a:gd name="connsiteY20" fmla="*/ 17171 h 19573"/>
                    <a:gd name="connsiteX21" fmla="*/ 3550 w 21527"/>
                    <a:gd name="connsiteY21" fmla="*/ 18507 h 19573"/>
                    <a:gd name="connsiteX22" fmla="*/ 4673 w 21527"/>
                    <a:gd name="connsiteY22" fmla="*/ 19037 h 19573"/>
                    <a:gd name="connsiteX23" fmla="*/ 4673 w 21527"/>
                    <a:gd name="connsiteY23" fmla="*/ 19573 h 19573"/>
                    <a:gd name="connsiteX24" fmla="*/ 10354 w 21527"/>
                    <a:gd name="connsiteY24" fmla="*/ 1961 h 19573"/>
                    <a:gd name="connsiteX25" fmla="*/ 6444 w 21527"/>
                    <a:gd name="connsiteY25" fmla="*/ 11300 h 19573"/>
                    <a:gd name="connsiteX26" fmla="*/ 14554 w 21527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527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0" y="19037"/>
                        <a:pt x="1078" y="18596"/>
                        <a:pt x="1330" y="17927"/>
                      </a:cubicBezTo>
                      <a:lnTo>
                        <a:pt x="7901" y="1829"/>
                      </a:lnTo>
                      <a:cubicBezTo>
                        <a:pt x="8027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45" y="668"/>
                        <a:pt x="12845" y="1066"/>
                      </a:cubicBezTo>
                      <a:cubicBezTo>
                        <a:pt x="12883" y="1378"/>
                        <a:pt x="12983" y="1680"/>
                        <a:pt x="13141" y="1955"/>
                      </a:cubicBezTo>
                      <a:lnTo>
                        <a:pt x="20267" y="18148"/>
                      </a:lnTo>
                      <a:cubicBezTo>
                        <a:pt x="20437" y="18697"/>
                        <a:pt x="20954" y="19062"/>
                        <a:pt x="21528" y="19037"/>
                      </a:cubicBezTo>
                      <a:lnTo>
                        <a:pt x="21528" y="19573"/>
                      </a:lnTo>
                      <a:lnTo>
                        <a:pt x="16288" y="19573"/>
                      </a:lnTo>
                      <a:lnTo>
                        <a:pt x="16288" y="19037"/>
                      </a:lnTo>
                      <a:cubicBezTo>
                        <a:pt x="17284" y="19037"/>
                        <a:pt x="17549" y="18860"/>
                        <a:pt x="17549" y="18507"/>
                      </a:cubicBezTo>
                      <a:cubicBezTo>
                        <a:pt x="17536" y="18167"/>
                        <a:pt x="17448" y="17834"/>
                        <a:pt x="17297" y="17530"/>
                      </a:cubicBezTo>
                      <a:lnTo>
                        <a:pt x="15594" y="13791"/>
                      </a:lnTo>
                      <a:lnTo>
                        <a:pt x="5505" y="13791"/>
                      </a:lnTo>
                      <a:lnTo>
                        <a:pt x="4092" y="17171"/>
                      </a:lnTo>
                      <a:cubicBezTo>
                        <a:pt x="3872" y="17597"/>
                        <a:pt x="3689" y="18045"/>
                        <a:pt x="3550" y="18507"/>
                      </a:cubicBezTo>
                      <a:cubicBezTo>
                        <a:pt x="3550" y="18860"/>
                        <a:pt x="3846" y="19037"/>
                        <a:pt x="4673" y="19037"/>
                      </a:cubicBezTo>
                      <a:lnTo>
                        <a:pt x="4673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54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B4154DE8-6E28-82D5-8129-BCF9B3159FF5}"/>
                    </a:ext>
                  </a:extLst>
                </p:cNvPr>
                <p:cNvSpPr/>
                <p:nvPr/>
              </p:nvSpPr>
              <p:spPr>
                <a:xfrm>
                  <a:off x="9189089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28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3 w 18381"/>
                    <a:gd name="connsiteY16" fmla="*/ 20077 h 20077"/>
                    <a:gd name="connsiteX17" fmla="*/ 1242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7" y="5150"/>
                        <a:pt x="15222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3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0" y="18216"/>
                        <a:pt x="567" y="18490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7" name="Freeform 536">
                  <a:extLst>
                    <a:ext uri="{FF2B5EF4-FFF2-40B4-BE49-F238E27FC236}">
                      <a16:creationId xmlns:a16="http://schemas.microsoft.com/office/drawing/2014/main" id="{543B2EB3-9CFA-3303-1805-EEB22EC2408C}"/>
                    </a:ext>
                  </a:extLst>
                </p:cNvPr>
                <p:cNvSpPr/>
                <p:nvPr/>
              </p:nvSpPr>
              <p:spPr>
                <a:xfrm>
                  <a:off x="8507478" y="3086750"/>
                  <a:ext cx="189827" cy="171686"/>
                </a:xfrm>
                <a:custGeom>
                  <a:avLst/>
                  <a:gdLst>
                    <a:gd name="connsiteX0" fmla="*/ 189828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77 w 189827"/>
                    <a:gd name="connsiteY5" fmla="*/ 0 h 171686"/>
                    <a:gd name="connsiteX6" fmla="*/ 154724 w 189827"/>
                    <a:gd name="connsiteY6" fmla="*/ 7977 h 171686"/>
                    <a:gd name="connsiteX7" fmla="*/ 177380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8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73" y="146463"/>
                        <a:pt x="183793" y="146463"/>
                      </a:cubicBezTo>
                      <a:cubicBezTo>
                        <a:pt x="179007" y="146463"/>
                        <a:pt x="143272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69" y="0"/>
                        <a:pt x="102077" y="0"/>
                      </a:cubicBezTo>
                      <a:cubicBezTo>
                        <a:pt x="123453" y="0"/>
                        <a:pt x="141645" y="4149"/>
                        <a:pt x="154724" y="7977"/>
                      </a:cubicBezTo>
                      <a:cubicBezTo>
                        <a:pt x="167802" y="11804"/>
                        <a:pt x="175785" y="15954"/>
                        <a:pt x="177380" y="15954"/>
                      </a:cubicBezTo>
                      <a:cubicBezTo>
                        <a:pt x="179272" y="15954"/>
                        <a:pt x="180892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1" y="50591"/>
                        <a:pt x="158270" y="49201"/>
                        <a:pt x="157927" y="47842"/>
                      </a:cubicBezTo>
                      <a:cubicBezTo>
                        <a:pt x="156035" y="38270"/>
                        <a:pt x="123151" y="27424"/>
                        <a:pt x="102090" y="27424"/>
                      </a:cubicBezTo>
                      <a:cubicBezTo>
                        <a:pt x="66034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34" y="142295"/>
                        <a:pt x="102090" y="142295"/>
                      </a:cubicBezTo>
                      <a:cubicBezTo>
                        <a:pt x="128895" y="142295"/>
                        <a:pt x="165588" y="128574"/>
                        <a:pt x="165588" y="116770"/>
                      </a:cubicBezTo>
                      <a:cubicBezTo>
                        <a:pt x="165513" y="115403"/>
                        <a:pt x="165078" y="114080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8" name="Freeform 537">
                  <a:extLst>
                    <a:ext uri="{FF2B5EF4-FFF2-40B4-BE49-F238E27FC236}">
                      <a16:creationId xmlns:a16="http://schemas.microsoft.com/office/drawing/2014/main" id="{D5A7C19C-E1B2-7BCE-0FBB-C4DBD24302DA}"/>
                    </a:ext>
                  </a:extLst>
                </p:cNvPr>
                <p:cNvSpPr/>
                <p:nvPr/>
              </p:nvSpPr>
              <p:spPr>
                <a:xfrm>
                  <a:off x="8730171" y="3086750"/>
                  <a:ext cx="167877" cy="171648"/>
                </a:xfrm>
                <a:custGeom>
                  <a:avLst/>
                  <a:gdLst>
                    <a:gd name="connsiteX0" fmla="*/ 0 w 167877"/>
                    <a:gd name="connsiteY0" fmla="*/ 155714 h 171648"/>
                    <a:gd name="connsiteX1" fmla="*/ 17555 w 167877"/>
                    <a:gd name="connsiteY1" fmla="*/ 117104 h 171648"/>
                    <a:gd name="connsiteX2" fmla="*/ 20746 w 167877"/>
                    <a:gd name="connsiteY2" fmla="*/ 118699 h 171648"/>
                    <a:gd name="connsiteX3" fmla="*/ 22007 w 167877"/>
                    <a:gd name="connsiteY3" fmla="*/ 123807 h 171648"/>
                    <a:gd name="connsiteX4" fmla="*/ 80083 w 167877"/>
                    <a:gd name="connsiteY4" fmla="*/ 144225 h 171648"/>
                    <a:gd name="connsiteX5" fmla="*/ 131455 w 167877"/>
                    <a:gd name="connsiteY5" fmla="*/ 121253 h 171648"/>
                    <a:gd name="connsiteX6" fmla="*/ 1917 w 167877"/>
                    <a:gd name="connsiteY6" fmla="*/ 52968 h 171648"/>
                    <a:gd name="connsiteX7" fmla="*/ 79477 w 167877"/>
                    <a:gd name="connsiteY7" fmla="*/ 0 h 171648"/>
                    <a:gd name="connsiteX8" fmla="*/ 156035 w 167877"/>
                    <a:gd name="connsiteY8" fmla="*/ 15954 h 171648"/>
                    <a:gd name="connsiteX9" fmla="*/ 162417 w 167877"/>
                    <a:gd name="connsiteY9" fmla="*/ 14062 h 171648"/>
                    <a:gd name="connsiteX10" fmla="*/ 166250 w 167877"/>
                    <a:gd name="connsiteY10" fmla="*/ 16584 h 171648"/>
                    <a:gd name="connsiteX11" fmla="*/ 144231 w 167877"/>
                    <a:gd name="connsiteY11" fmla="*/ 56480 h 171648"/>
                    <a:gd name="connsiteX12" fmla="*/ 141040 w 167877"/>
                    <a:gd name="connsiteY12" fmla="*/ 55219 h 171648"/>
                    <a:gd name="connsiteX13" fmla="*/ 138486 w 167877"/>
                    <a:gd name="connsiteY13" fmla="*/ 47879 h 171648"/>
                    <a:gd name="connsiteX14" fmla="*/ 80411 w 167877"/>
                    <a:gd name="connsiteY14" fmla="*/ 27461 h 171648"/>
                    <a:gd name="connsiteX15" fmla="*/ 38295 w 167877"/>
                    <a:gd name="connsiteY15" fmla="*/ 46927 h 171648"/>
                    <a:gd name="connsiteX16" fmla="*/ 167877 w 167877"/>
                    <a:gd name="connsiteY16" fmla="*/ 116789 h 171648"/>
                    <a:gd name="connsiteX17" fmla="*/ 80764 w 167877"/>
                    <a:gd name="connsiteY17" fmla="*/ 171648 h 171648"/>
                    <a:gd name="connsiteX18" fmla="*/ 8651 w 167877"/>
                    <a:gd name="connsiteY18" fmla="*/ 155689 h 171648"/>
                    <a:gd name="connsiteX19" fmla="*/ 4502 w 167877"/>
                    <a:gd name="connsiteY19" fmla="*/ 158242 h 17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77" h="171648">
                      <a:moveTo>
                        <a:pt x="0" y="155714"/>
                      </a:moveTo>
                      <a:lnTo>
                        <a:pt x="17555" y="117104"/>
                      </a:lnTo>
                      <a:lnTo>
                        <a:pt x="20746" y="118699"/>
                      </a:lnTo>
                      <a:cubicBezTo>
                        <a:pt x="20669" y="120487"/>
                        <a:pt x="21107" y="122260"/>
                        <a:pt x="22007" y="123807"/>
                      </a:cubicBezTo>
                      <a:cubicBezTo>
                        <a:pt x="28388" y="134337"/>
                        <a:pt x="59980" y="144225"/>
                        <a:pt x="80083" y="144225"/>
                      </a:cubicBezTo>
                      <a:cubicBezTo>
                        <a:pt x="94119" y="144225"/>
                        <a:pt x="131455" y="140719"/>
                        <a:pt x="131455" y="121253"/>
                      </a:cubicBezTo>
                      <a:cubicBezTo>
                        <a:pt x="131468" y="82321"/>
                        <a:pt x="1917" y="131159"/>
                        <a:pt x="1917" y="52968"/>
                      </a:cubicBezTo>
                      <a:cubicBezTo>
                        <a:pt x="1917" y="26484"/>
                        <a:pt x="26509" y="0"/>
                        <a:pt x="79477" y="0"/>
                      </a:cubicBezTo>
                      <a:cubicBezTo>
                        <a:pt x="123807" y="0"/>
                        <a:pt x="145177" y="15954"/>
                        <a:pt x="156035" y="15954"/>
                      </a:cubicBezTo>
                      <a:cubicBezTo>
                        <a:pt x="159226" y="15954"/>
                        <a:pt x="161143" y="15323"/>
                        <a:pt x="162417" y="14062"/>
                      </a:cubicBezTo>
                      <a:lnTo>
                        <a:pt x="166250" y="16584"/>
                      </a:lnTo>
                      <a:lnTo>
                        <a:pt x="144231" y="56480"/>
                      </a:lnTo>
                      <a:lnTo>
                        <a:pt x="141040" y="55219"/>
                      </a:lnTo>
                      <a:cubicBezTo>
                        <a:pt x="140778" y="52606"/>
                        <a:pt x="139903" y="50091"/>
                        <a:pt x="138486" y="47879"/>
                      </a:cubicBezTo>
                      <a:cubicBezTo>
                        <a:pt x="131783" y="37992"/>
                        <a:pt x="104984" y="27461"/>
                        <a:pt x="80411" y="27461"/>
                      </a:cubicBezTo>
                      <a:cubicBezTo>
                        <a:pt x="61588" y="27461"/>
                        <a:pt x="38295" y="32884"/>
                        <a:pt x="38295" y="46927"/>
                      </a:cubicBezTo>
                      <a:cubicBezTo>
                        <a:pt x="38295" y="87429"/>
                        <a:pt x="167877" y="40205"/>
                        <a:pt x="167877" y="116789"/>
                      </a:cubicBezTo>
                      <a:cubicBezTo>
                        <a:pt x="167877" y="160821"/>
                        <a:pt x="115224" y="171648"/>
                        <a:pt x="80764" y="171648"/>
                      </a:cubicBezTo>
                      <a:cubicBezTo>
                        <a:pt x="31623" y="171648"/>
                        <a:pt x="18224" y="155689"/>
                        <a:pt x="8651" y="155689"/>
                      </a:cubicBezTo>
                      <a:cubicBezTo>
                        <a:pt x="7056" y="155689"/>
                        <a:pt x="5461" y="156950"/>
                        <a:pt x="4502" y="158242"/>
                      </a:cubicBez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06A0E55B-ED97-6746-B9C5-52406CCF04E3}"/>
                    </a:ext>
                  </a:extLst>
                </p:cNvPr>
                <p:cNvSpPr/>
                <p:nvPr/>
              </p:nvSpPr>
              <p:spPr>
                <a:xfrm>
                  <a:off x="8934394" y="3088641"/>
                  <a:ext cx="52968" cy="167871"/>
                </a:xfrm>
                <a:custGeom>
                  <a:avLst/>
                  <a:gdLst>
                    <a:gd name="connsiteX0" fmla="*/ 0 w 52968"/>
                    <a:gd name="connsiteY0" fmla="*/ 167865 h 167871"/>
                    <a:gd name="connsiteX1" fmla="*/ 0 w 52968"/>
                    <a:gd name="connsiteY1" fmla="*/ 162120 h 167871"/>
                    <a:gd name="connsiteX2" fmla="*/ 8298 w 52968"/>
                    <a:gd name="connsiteY2" fmla="*/ 156376 h 167871"/>
                    <a:gd name="connsiteX3" fmla="*/ 8298 w 52968"/>
                    <a:gd name="connsiteY3" fmla="*/ 11508 h 167871"/>
                    <a:gd name="connsiteX4" fmla="*/ 0 w 52968"/>
                    <a:gd name="connsiteY4" fmla="*/ 5763 h 167871"/>
                    <a:gd name="connsiteX5" fmla="*/ 0 w 52968"/>
                    <a:gd name="connsiteY5" fmla="*/ 0 h 167871"/>
                    <a:gd name="connsiteX6" fmla="*/ 52968 w 52968"/>
                    <a:gd name="connsiteY6" fmla="*/ 0 h 167871"/>
                    <a:gd name="connsiteX7" fmla="*/ 52968 w 52968"/>
                    <a:gd name="connsiteY7" fmla="*/ 5745 h 167871"/>
                    <a:gd name="connsiteX8" fmla="*/ 44670 w 52968"/>
                    <a:gd name="connsiteY8" fmla="*/ 11489 h 167871"/>
                    <a:gd name="connsiteX9" fmla="*/ 44670 w 52968"/>
                    <a:gd name="connsiteY9" fmla="*/ 156382 h 167871"/>
                    <a:gd name="connsiteX10" fmla="*/ 52968 w 52968"/>
                    <a:gd name="connsiteY10" fmla="*/ 162127 h 167871"/>
                    <a:gd name="connsiteX11" fmla="*/ 52968 w 52968"/>
                    <a:gd name="connsiteY11" fmla="*/ 167871 h 167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968" h="167871">
                      <a:moveTo>
                        <a:pt x="0" y="167865"/>
                      </a:moveTo>
                      <a:lnTo>
                        <a:pt x="0" y="162120"/>
                      </a:lnTo>
                      <a:cubicBezTo>
                        <a:pt x="5423" y="162120"/>
                        <a:pt x="8298" y="160229"/>
                        <a:pt x="8298" y="156376"/>
                      </a:cubicBezTo>
                      <a:lnTo>
                        <a:pt x="8298" y="11508"/>
                      </a:lnTo>
                      <a:cubicBezTo>
                        <a:pt x="8298" y="7680"/>
                        <a:pt x="5423" y="5763"/>
                        <a:pt x="0" y="5763"/>
                      </a:cubicBezTo>
                      <a:lnTo>
                        <a:pt x="0" y="0"/>
                      </a:lnTo>
                      <a:lnTo>
                        <a:pt x="52968" y="0"/>
                      </a:lnTo>
                      <a:lnTo>
                        <a:pt x="52968" y="5745"/>
                      </a:lnTo>
                      <a:cubicBezTo>
                        <a:pt x="47545" y="5745"/>
                        <a:pt x="44670" y="7636"/>
                        <a:pt x="44670" y="11489"/>
                      </a:cubicBezTo>
                      <a:lnTo>
                        <a:pt x="44670" y="156382"/>
                      </a:lnTo>
                      <a:cubicBezTo>
                        <a:pt x="44670" y="160210"/>
                        <a:pt x="47545" y="162127"/>
                        <a:pt x="52968" y="162127"/>
                      </a:cubicBezTo>
                      <a:lnTo>
                        <a:pt x="52968" y="167871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0" name="Freeform 539">
                  <a:extLst>
                    <a:ext uri="{FF2B5EF4-FFF2-40B4-BE49-F238E27FC236}">
                      <a16:creationId xmlns:a16="http://schemas.microsoft.com/office/drawing/2014/main" id="{DCFB1CF8-2D93-B671-5373-BE92565C5EE3}"/>
                    </a:ext>
                  </a:extLst>
                </p:cNvPr>
                <p:cNvSpPr/>
                <p:nvPr/>
              </p:nvSpPr>
              <p:spPr>
                <a:xfrm>
                  <a:off x="9018664" y="3086750"/>
                  <a:ext cx="189827" cy="171686"/>
                </a:xfrm>
                <a:custGeom>
                  <a:avLst/>
                  <a:gdLst>
                    <a:gd name="connsiteX0" fmla="*/ 189827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83 w 189827"/>
                    <a:gd name="connsiteY5" fmla="*/ 0 h 171686"/>
                    <a:gd name="connsiteX6" fmla="*/ 154730 w 189827"/>
                    <a:gd name="connsiteY6" fmla="*/ 7977 h 171686"/>
                    <a:gd name="connsiteX7" fmla="*/ 177386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7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67" y="146463"/>
                        <a:pt x="183793" y="146463"/>
                      </a:cubicBezTo>
                      <a:cubicBezTo>
                        <a:pt x="179007" y="146463"/>
                        <a:pt x="143266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57" y="0"/>
                        <a:pt x="102083" y="0"/>
                      </a:cubicBezTo>
                      <a:cubicBezTo>
                        <a:pt x="123460" y="0"/>
                        <a:pt x="141645" y="4149"/>
                        <a:pt x="154730" y="7977"/>
                      </a:cubicBezTo>
                      <a:cubicBezTo>
                        <a:pt x="167814" y="11804"/>
                        <a:pt x="175791" y="15954"/>
                        <a:pt x="177386" y="15954"/>
                      </a:cubicBezTo>
                      <a:cubicBezTo>
                        <a:pt x="179278" y="15954"/>
                        <a:pt x="180899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2" y="50591"/>
                        <a:pt x="158267" y="49201"/>
                        <a:pt x="157927" y="47842"/>
                      </a:cubicBezTo>
                      <a:cubicBezTo>
                        <a:pt x="156035" y="38270"/>
                        <a:pt x="123144" y="27424"/>
                        <a:pt x="102090" y="27424"/>
                      </a:cubicBezTo>
                      <a:cubicBezTo>
                        <a:pt x="66027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27" y="142295"/>
                        <a:pt x="102090" y="142295"/>
                      </a:cubicBezTo>
                      <a:cubicBezTo>
                        <a:pt x="128889" y="142295"/>
                        <a:pt x="165588" y="128574"/>
                        <a:pt x="165588" y="116770"/>
                      </a:cubicBezTo>
                      <a:cubicBezTo>
                        <a:pt x="165513" y="115404"/>
                        <a:pt x="165077" y="114082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1" name="Freeform 540">
                  <a:extLst>
                    <a:ext uri="{FF2B5EF4-FFF2-40B4-BE49-F238E27FC236}">
                      <a16:creationId xmlns:a16="http://schemas.microsoft.com/office/drawing/2014/main" id="{849DD074-F16D-653E-C3FC-D0B467477E69}"/>
                    </a:ext>
                  </a:extLst>
                </p:cNvPr>
                <p:cNvSpPr/>
                <p:nvPr/>
              </p:nvSpPr>
              <p:spPr>
                <a:xfrm>
                  <a:off x="8314769" y="3087658"/>
                  <a:ext cx="144760" cy="168890"/>
                </a:xfrm>
                <a:custGeom>
                  <a:avLst/>
                  <a:gdLst>
                    <a:gd name="connsiteX0" fmla="*/ 133410 w 144760"/>
                    <a:gd name="connsiteY0" fmla="*/ 154131 h 168890"/>
                    <a:gd name="connsiteX1" fmla="*/ 135932 w 144760"/>
                    <a:gd name="connsiteY1" fmla="*/ 153456 h 168890"/>
                    <a:gd name="connsiteX2" fmla="*/ 129148 w 144760"/>
                    <a:gd name="connsiteY2" fmla="*/ 144906 h 168890"/>
                    <a:gd name="connsiteX3" fmla="*/ 126625 w 144760"/>
                    <a:gd name="connsiteY3" fmla="*/ 146091 h 168890"/>
                    <a:gd name="connsiteX4" fmla="*/ 133442 w 144760"/>
                    <a:gd name="connsiteY4" fmla="*/ 154131 h 168890"/>
                    <a:gd name="connsiteX5" fmla="*/ 98514 w 144760"/>
                    <a:gd name="connsiteY5" fmla="*/ 153702 h 168890"/>
                    <a:gd name="connsiteX6" fmla="*/ 100715 w 144760"/>
                    <a:gd name="connsiteY6" fmla="*/ 161963 h 168890"/>
                    <a:gd name="connsiteX7" fmla="*/ 134634 w 144760"/>
                    <a:gd name="connsiteY7" fmla="*/ 162694 h 168890"/>
                    <a:gd name="connsiteX8" fmla="*/ 136361 w 144760"/>
                    <a:gd name="connsiteY8" fmla="*/ 155878 h 168890"/>
                    <a:gd name="connsiteX9" fmla="*/ 98527 w 144760"/>
                    <a:gd name="connsiteY9" fmla="*/ 153702 h 168890"/>
                    <a:gd name="connsiteX10" fmla="*/ 12561 w 144760"/>
                    <a:gd name="connsiteY10" fmla="*/ 155682 h 168890"/>
                    <a:gd name="connsiteX11" fmla="*/ 15676 w 144760"/>
                    <a:gd name="connsiteY11" fmla="*/ 163401 h 168890"/>
                    <a:gd name="connsiteX12" fmla="*/ 47728 w 144760"/>
                    <a:gd name="connsiteY12" fmla="*/ 162398 h 168890"/>
                    <a:gd name="connsiteX13" fmla="*/ 50433 w 144760"/>
                    <a:gd name="connsiteY13" fmla="*/ 153444 h 168890"/>
                    <a:gd name="connsiteX14" fmla="*/ 12561 w 144760"/>
                    <a:gd name="connsiteY14" fmla="*/ 155682 h 168890"/>
                    <a:gd name="connsiteX15" fmla="*/ 99290 w 144760"/>
                    <a:gd name="connsiteY15" fmla="*/ 151432 h 168890"/>
                    <a:gd name="connsiteX16" fmla="*/ 102663 w 144760"/>
                    <a:gd name="connsiteY16" fmla="*/ 152662 h 168890"/>
                    <a:gd name="connsiteX17" fmla="*/ 103092 w 144760"/>
                    <a:gd name="connsiteY17" fmla="*/ 146438 h 168890"/>
                    <a:gd name="connsiteX18" fmla="*/ 99309 w 144760"/>
                    <a:gd name="connsiteY18" fmla="*/ 151432 h 168890"/>
                    <a:gd name="connsiteX19" fmla="*/ 45710 w 144760"/>
                    <a:gd name="connsiteY19" fmla="*/ 145883 h 168890"/>
                    <a:gd name="connsiteX20" fmla="*/ 45635 w 144760"/>
                    <a:gd name="connsiteY20" fmla="*/ 152920 h 168890"/>
                    <a:gd name="connsiteX21" fmla="*/ 50049 w 144760"/>
                    <a:gd name="connsiteY21" fmla="*/ 150890 h 168890"/>
                    <a:gd name="connsiteX22" fmla="*/ 45685 w 144760"/>
                    <a:gd name="connsiteY22" fmla="*/ 145883 h 168890"/>
                    <a:gd name="connsiteX23" fmla="*/ 18810 w 144760"/>
                    <a:gd name="connsiteY23" fmla="*/ 143689 h 168890"/>
                    <a:gd name="connsiteX24" fmla="*/ 12416 w 144760"/>
                    <a:gd name="connsiteY24" fmla="*/ 152946 h 168890"/>
                    <a:gd name="connsiteX25" fmla="*/ 16925 w 144760"/>
                    <a:gd name="connsiteY25" fmla="*/ 154144 h 168890"/>
                    <a:gd name="connsiteX26" fmla="*/ 23319 w 144760"/>
                    <a:gd name="connsiteY26" fmla="*/ 146388 h 168890"/>
                    <a:gd name="connsiteX27" fmla="*/ 18810 w 144760"/>
                    <a:gd name="connsiteY27" fmla="*/ 143689 h 168890"/>
                    <a:gd name="connsiteX28" fmla="*/ 46662 w 144760"/>
                    <a:gd name="connsiteY28" fmla="*/ 142774 h 168890"/>
                    <a:gd name="connsiteX29" fmla="*/ 51511 w 144760"/>
                    <a:gd name="connsiteY29" fmla="*/ 148778 h 168890"/>
                    <a:gd name="connsiteX30" fmla="*/ 52773 w 144760"/>
                    <a:gd name="connsiteY30" fmla="*/ 153980 h 168890"/>
                    <a:gd name="connsiteX31" fmla="*/ 96282 w 144760"/>
                    <a:gd name="connsiteY31" fmla="*/ 154995 h 168890"/>
                    <a:gd name="connsiteX32" fmla="*/ 101875 w 144760"/>
                    <a:gd name="connsiteY32" fmla="*/ 144370 h 168890"/>
                    <a:gd name="connsiteX33" fmla="*/ 100513 w 144760"/>
                    <a:gd name="connsiteY33" fmla="*/ 142478 h 168890"/>
                    <a:gd name="connsiteX34" fmla="*/ 74376 w 144760"/>
                    <a:gd name="connsiteY34" fmla="*/ 149723 h 168890"/>
                    <a:gd name="connsiteX35" fmla="*/ 46662 w 144760"/>
                    <a:gd name="connsiteY35" fmla="*/ 142787 h 168890"/>
                    <a:gd name="connsiteX36" fmla="*/ 127849 w 144760"/>
                    <a:gd name="connsiteY36" fmla="*/ 135756 h 168890"/>
                    <a:gd name="connsiteX37" fmla="*/ 125131 w 144760"/>
                    <a:gd name="connsiteY37" fmla="*/ 144370 h 168890"/>
                    <a:gd name="connsiteX38" fmla="*/ 140265 w 144760"/>
                    <a:gd name="connsiteY38" fmla="*/ 141286 h 168890"/>
                    <a:gd name="connsiteX39" fmla="*/ 140555 w 144760"/>
                    <a:gd name="connsiteY39" fmla="*/ 135832 h 168890"/>
                    <a:gd name="connsiteX40" fmla="*/ 127849 w 144760"/>
                    <a:gd name="connsiteY40" fmla="*/ 135756 h 168890"/>
                    <a:gd name="connsiteX41" fmla="*/ 7844 w 144760"/>
                    <a:gd name="connsiteY41" fmla="*/ 135340 h 168890"/>
                    <a:gd name="connsiteX42" fmla="*/ 7939 w 144760"/>
                    <a:gd name="connsiteY42" fmla="*/ 141116 h 168890"/>
                    <a:gd name="connsiteX43" fmla="*/ 23602 w 144760"/>
                    <a:gd name="connsiteY43" fmla="*/ 143746 h 168890"/>
                    <a:gd name="connsiteX44" fmla="*/ 23136 w 144760"/>
                    <a:gd name="connsiteY44" fmla="*/ 137888 h 168890"/>
                    <a:gd name="connsiteX45" fmla="*/ 7844 w 144760"/>
                    <a:gd name="connsiteY45" fmla="*/ 135365 h 168890"/>
                    <a:gd name="connsiteX46" fmla="*/ 62862 w 144760"/>
                    <a:gd name="connsiteY46" fmla="*/ 118214 h 168890"/>
                    <a:gd name="connsiteX47" fmla="*/ 62862 w 144760"/>
                    <a:gd name="connsiteY47" fmla="*/ 120736 h 168890"/>
                    <a:gd name="connsiteX48" fmla="*/ 79887 w 144760"/>
                    <a:gd name="connsiteY48" fmla="*/ 127458 h 168890"/>
                    <a:gd name="connsiteX49" fmla="*/ 84427 w 144760"/>
                    <a:gd name="connsiteY49" fmla="*/ 131386 h 168890"/>
                    <a:gd name="connsiteX50" fmla="*/ 62843 w 144760"/>
                    <a:gd name="connsiteY50" fmla="*/ 118188 h 168890"/>
                    <a:gd name="connsiteX51" fmla="*/ 64735 w 144760"/>
                    <a:gd name="connsiteY51" fmla="*/ 115143 h 168890"/>
                    <a:gd name="connsiteX52" fmla="*/ 63877 w 144760"/>
                    <a:gd name="connsiteY52" fmla="*/ 116051 h 168890"/>
                    <a:gd name="connsiteX53" fmla="*/ 64735 w 144760"/>
                    <a:gd name="connsiteY53" fmla="*/ 116732 h 168890"/>
                    <a:gd name="connsiteX54" fmla="*/ 64735 w 144760"/>
                    <a:gd name="connsiteY54" fmla="*/ 115117 h 168890"/>
                    <a:gd name="connsiteX55" fmla="*/ 48630 w 144760"/>
                    <a:gd name="connsiteY55" fmla="*/ 98584 h 168890"/>
                    <a:gd name="connsiteX56" fmla="*/ 50629 w 144760"/>
                    <a:gd name="connsiteY56" fmla="*/ 103950 h 168890"/>
                    <a:gd name="connsiteX57" fmla="*/ 34795 w 144760"/>
                    <a:gd name="connsiteY57" fmla="*/ 120534 h 168890"/>
                    <a:gd name="connsiteX58" fmla="*/ 32014 w 144760"/>
                    <a:gd name="connsiteY58" fmla="*/ 128196 h 168890"/>
                    <a:gd name="connsiteX59" fmla="*/ 37153 w 144760"/>
                    <a:gd name="connsiteY59" fmla="*/ 132181 h 168890"/>
                    <a:gd name="connsiteX60" fmla="*/ 44878 w 144760"/>
                    <a:gd name="connsiteY60" fmla="*/ 128795 h 168890"/>
                    <a:gd name="connsiteX61" fmla="*/ 43705 w 144760"/>
                    <a:gd name="connsiteY61" fmla="*/ 125459 h 168890"/>
                    <a:gd name="connsiteX62" fmla="*/ 35955 w 144760"/>
                    <a:gd name="connsiteY62" fmla="*/ 128795 h 168890"/>
                    <a:gd name="connsiteX63" fmla="*/ 33988 w 144760"/>
                    <a:gd name="connsiteY63" fmla="*/ 126651 h 168890"/>
                    <a:gd name="connsiteX64" fmla="*/ 50206 w 144760"/>
                    <a:gd name="connsiteY64" fmla="*/ 114209 h 168890"/>
                    <a:gd name="connsiteX65" fmla="*/ 52798 w 144760"/>
                    <a:gd name="connsiteY65" fmla="*/ 103717 h 168890"/>
                    <a:gd name="connsiteX66" fmla="*/ 48630 w 144760"/>
                    <a:gd name="connsiteY66" fmla="*/ 98584 h 168890"/>
                    <a:gd name="connsiteX67" fmla="*/ 36378 w 144760"/>
                    <a:gd name="connsiteY67" fmla="*/ 96446 h 168890"/>
                    <a:gd name="connsiteX68" fmla="*/ 33988 w 144760"/>
                    <a:gd name="connsiteY68" fmla="*/ 104707 h 168890"/>
                    <a:gd name="connsiteX69" fmla="*/ 36554 w 144760"/>
                    <a:gd name="connsiteY69" fmla="*/ 108257 h 168890"/>
                    <a:gd name="connsiteX70" fmla="*/ 37752 w 144760"/>
                    <a:gd name="connsiteY70" fmla="*/ 97979 h 168890"/>
                    <a:gd name="connsiteX71" fmla="*/ 40729 w 144760"/>
                    <a:gd name="connsiteY71" fmla="*/ 94674 h 168890"/>
                    <a:gd name="connsiteX72" fmla="*/ 36378 w 144760"/>
                    <a:gd name="connsiteY72" fmla="*/ 96446 h 168890"/>
                    <a:gd name="connsiteX73" fmla="*/ 109808 w 144760"/>
                    <a:gd name="connsiteY73" fmla="*/ 94088 h 168890"/>
                    <a:gd name="connsiteX74" fmla="*/ 85443 w 144760"/>
                    <a:gd name="connsiteY74" fmla="*/ 97619 h 168890"/>
                    <a:gd name="connsiteX75" fmla="*/ 86653 w 144760"/>
                    <a:gd name="connsiteY75" fmla="*/ 101169 h 168890"/>
                    <a:gd name="connsiteX76" fmla="*/ 112160 w 144760"/>
                    <a:gd name="connsiteY76" fmla="*/ 97979 h 168890"/>
                    <a:gd name="connsiteX77" fmla="*/ 113730 w 144760"/>
                    <a:gd name="connsiteY77" fmla="*/ 100167 h 168890"/>
                    <a:gd name="connsiteX78" fmla="*/ 102890 w 144760"/>
                    <a:gd name="connsiteY78" fmla="*/ 106472 h 168890"/>
                    <a:gd name="connsiteX79" fmla="*/ 103817 w 144760"/>
                    <a:gd name="connsiteY79" fmla="*/ 108099 h 168890"/>
                    <a:gd name="connsiteX80" fmla="*/ 112753 w 144760"/>
                    <a:gd name="connsiteY80" fmla="*/ 105123 h 168890"/>
                    <a:gd name="connsiteX81" fmla="*/ 117097 w 144760"/>
                    <a:gd name="connsiteY81" fmla="*/ 96774 h 168890"/>
                    <a:gd name="connsiteX82" fmla="*/ 109808 w 144760"/>
                    <a:gd name="connsiteY82" fmla="*/ 94088 h 168890"/>
                    <a:gd name="connsiteX83" fmla="*/ 84856 w 144760"/>
                    <a:gd name="connsiteY83" fmla="*/ 93224 h 168890"/>
                    <a:gd name="connsiteX84" fmla="*/ 87019 w 144760"/>
                    <a:gd name="connsiteY84" fmla="*/ 95431 h 168890"/>
                    <a:gd name="connsiteX85" fmla="*/ 100097 w 144760"/>
                    <a:gd name="connsiteY85" fmla="*/ 93810 h 168890"/>
                    <a:gd name="connsiteX86" fmla="*/ 84856 w 144760"/>
                    <a:gd name="connsiteY86" fmla="*/ 93224 h 168890"/>
                    <a:gd name="connsiteX87" fmla="*/ 41498 w 144760"/>
                    <a:gd name="connsiteY87" fmla="*/ 84560 h 168890"/>
                    <a:gd name="connsiteX88" fmla="*/ 43882 w 144760"/>
                    <a:gd name="connsiteY88" fmla="*/ 85771 h 168890"/>
                    <a:gd name="connsiteX89" fmla="*/ 44878 w 144760"/>
                    <a:gd name="connsiteY89" fmla="*/ 84396 h 168890"/>
                    <a:gd name="connsiteX90" fmla="*/ 41498 w 144760"/>
                    <a:gd name="connsiteY90" fmla="*/ 84560 h 168890"/>
                    <a:gd name="connsiteX91" fmla="*/ 63467 w 144760"/>
                    <a:gd name="connsiteY91" fmla="*/ 80865 h 168890"/>
                    <a:gd name="connsiteX92" fmla="*/ 63877 w 144760"/>
                    <a:gd name="connsiteY92" fmla="*/ 87543 h 168890"/>
                    <a:gd name="connsiteX93" fmla="*/ 82876 w 144760"/>
                    <a:gd name="connsiteY93" fmla="*/ 100154 h 168890"/>
                    <a:gd name="connsiteX94" fmla="*/ 83469 w 144760"/>
                    <a:gd name="connsiteY94" fmla="*/ 98571 h 168890"/>
                    <a:gd name="connsiteX95" fmla="*/ 63467 w 144760"/>
                    <a:gd name="connsiteY95" fmla="*/ 80852 h 168890"/>
                    <a:gd name="connsiteX96" fmla="*/ 104807 w 144760"/>
                    <a:gd name="connsiteY96" fmla="*/ 80266 h 168890"/>
                    <a:gd name="connsiteX97" fmla="*/ 102449 w 144760"/>
                    <a:gd name="connsiteY97" fmla="*/ 82038 h 168890"/>
                    <a:gd name="connsiteX98" fmla="*/ 112753 w 144760"/>
                    <a:gd name="connsiteY98" fmla="*/ 85563 h 168890"/>
                    <a:gd name="connsiteX99" fmla="*/ 116883 w 144760"/>
                    <a:gd name="connsiteY99" fmla="*/ 84547 h 168890"/>
                    <a:gd name="connsiteX100" fmla="*/ 104807 w 144760"/>
                    <a:gd name="connsiteY100" fmla="*/ 80266 h 168890"/>
                    <a:gd name="connsiteX101" fmla="*/ 36378 w 144760"/>
                    <a:gd name="connsiteY101" fmla="*/ 80852 h 168890"/>
                    <a:gd name="connsiteX102" fmla="*/ 36378 w 144760"/>
                    <a:gd name="connsiteY102" fmla="*/ 83961 h 168890"/>
                    <a:gd name="connsiteX103" fmla="*/ 39928 w 144760"/>
                    <a:gd name="connsiteY103" fmla="*/ 92032 h 168890"/>
                    <a:gd name="connsiteX104" fmla="*/ 49626 w 144760"/>
                    <a:gd name="connsiteY104" fmla="*/ 90525 h 168890"/>
                    <a:gd name="connsiteX105" fmla="*/ 46650 w 144760"/>
                    <a:gd name="connsiteY105" fmla="*/ 86193 h 168890"/>
                    <a:gd name="connsiteX106" fmla="*/ 37153 w 144760"/>
                    <a:gd name="connsiteY106" fmla="*/ 84005 h 168890"/>
                    <a:gd name="connsiteX107" fmla="*/ 38364 w 144760"/>
                    <a:gd name="connsiteY107" fmla="*/ 83425 h 168890"/>
                    <a:gd name="connsiteX108" fmla="*/ 41113 w 144760"/>
                    <a:gd name="connsiteY108" fmla="*/ 80903 h 168890"/>
                    <a:gd name="connsiteX109" fmla="*/ 36378 w 144760"/>
                    <a:gd name="connsiteY109" fmla="*/ 80903 h 168890"/>
                    <a:gd name="connsiteX110" fmla="*/ 86193 w 144760"/>
                    <a:gd name="connsiteY110" fmla="*/ 79307 h 168890"/>
                    <a:gd name="connsiteX111" fmla="*/ 83456 w 144760"/>
                    <a:gd name="connsiteY111" fmla="*/ 82838 h 168890"/>
                    <a:gd name="connsiteX112" fmla="*/ 89762 w 144760"/>
                    <a:gd name="connsiteY112" fmla="*/ 79307 h 168890"/>
                    <a:gd name="connsiteX113" fmla="*/ 86174 w 144760"/>
                    <a:gd name="connsiteY113" fmla="*/ 79307 h 168890"/>
                    <a:gd name="connsiteX114" fmla="*/ 89548 w 144760"/>
                    <a:gd name="connsiteY114" fmla="*/ 76734 h 168890"/>
                    <a:gd name="connsiteX115" fmla="*/ 97064 w 144760"/>
                    <a:gd name="connsiteY115" fmla="*/ 84818 h 168890"/>
                    <a:gd name="connsiteX116" fmla="*/ 100261 w 144760"/>
                    <a:gd name="connsiteY116" fmla="*/ 83261 h 168890"/>
                    <a:gd name="connsiteX117" fmla="*/ 98249 w 144760"/>
                    <a:gd name="connsiteY117" fmla="*/ 77535 h 168890"/>
                    <a:gd name="connsiteX118" fmla="*/ 89548 w 144760"/>
                    <a:gd name="connsiteY118" fmla="*/ 76734 h 168890"/>
                    <a:gd name="connsiteX119" fmla="*/ 65636 w 144760"/>
                    <a:gd name="connsiteY119" fmla="*/ 74963 h 168890"/>
                    <a:gd name="connsiteX120" fmla="*/ 64438 w 144760"/>
                    <a:gd name="connsiteY120" fmla="*/ 77687 h 168890"/>
                    <a:gd name="connsiteX121" fmla="*/ 66210 w 144760"/>
                    <a:gd name="connsiteY121" fmla="*/ 79736 h 168890"/>
                    <a:gd name="connsiteX122" fmla="*/ 65636 w 144760"/>
                    <a:gd name="connsiteY122" fmla="*/ 74963 h 168890"/>
                    <a:gd name="connsiteX123" fmla="*/ 114714 w 144760"/>
                    <a:gd name="connsiteY123" fmla="*/ 74963 h 168890"/>
                    <a:gd name="connsiteX124" fmla="*/ 99258 w 144760"/>
                    <a:gd name="connsiteY124" fmla="*/ 73771 h 168890"/>
                    <a:gd name="connsiteX125" fmla="*/ 114487 w 144760"/>
                    <a:gd name="connsiteY125" fmla="*/ 78122 h 168890"/>
                    <a:gd name="connsiteX126" fmla="*/ 117867 w 144760"/>
                    <a:gd name="connsiteY126" fmla="*/ 74155 h 168890"/>
                    <a:gd name="connsiteX127" fmla="*/ 116851 w 144760"/>
                    <a:gd name="connsiteY127" fmla="*/ 74155 h 168890"/>
                    <a:gd name="connsiteX128" fmla="*/ 114764 w 144760"/>
                    <a:gd name="connsiteY128" fmla="*/ 74925 h 168890"/>
                    <a:gd name="connsiteX129" fmla="*/ 39928 w 144760"/>
                    <a:gd name="connsiteY129" fmla="*/ 72756 h 168890"/>
                    <a:gd name="connsiteX130" fmla="*/ 32992 w 144760"/>
                    <a:gd name="connsiteY130" fmla="*/ 78658 h 168890"/>
                    <a:gd name="connsiteX131" fmla="*/ 37727 w 144760"/>
                    <a:gd name="connsiteY131" fmla="*/ 77649 h 168890"/>
                    <a:gd name="connsiteX132" fmla="*/ 47816 w 144760"/>
                    <a:gd name="connsiteY132" fmla="*/ 78084 h 168890"/>
                    <a:gd name="connsiteX133" fmla="*/ 46252 w 144760"/>
                    <a:gd name="connsiteY133" fmla="*/ 74118 h 168890"/>
                    <a:gd name="connsiteX134" fmla="*/ 39903 w 144760"/>
                    <a:gd name="connsiteY134" fmla="*/ 72756 h 168890"/>
                    <a:gd name="connsiteX135" fmla="*/ 91906 w 144760"/>
                    <a:gd name="connsiteY135" fmla="*/ 61519 h 168890"/>
                    <a:gd name="connsiteX136" fmla="*/ 94018 w 144760"/>
                    <a:gd name="connsiteY136" fmla="*/ 64041 h 168890"/>
                    <a:gd name="connsiteX137" fmla="*/ 96118 w 144760"/>
                    <a:gd name="connsiteY137" fmla="*/ 55345 h 168890"/>
                    <a:gd name="connsiteX138" fmla="*/ 91906 w 144760"/>
                    <a:gd name="connsiteY138" fmla="*/ 61531 h 168890"/>
                    <a:gd name="connsiteX139" fmla="*/ 106125 w 144760"/>
                    <a:gd name="connsiteY139" fmla="*/ 51196 h 168890"/>
                    <a:gd name="connsiteX140" fmla="*/ 105697 w 144760"/>
                    <a:gd name="connsiteY140" fmla="*/ 53416 h 168890"/>
                    <a:gd name="connsiteX141" fmla="*/ 110741 w 144760"/>
                    <a:gd name="connsiteY141" fmla="*/ 57515 h 168890"/>
                    <a:gd name="connsiteX142" fmla="*/ 110741 w 144760"/>
                    <a:gd name="connsiteY142" fmla="*/ 53416 h 168890"/>
                    <a:gd name="connsiteX143" fmla="*/ 106106 w 144760"/>
                    <a:gd name="connsiteY143" fmla="*/ 51196 h 168890"/>
                    <a:gd name="connsiteX144" fmla="*/ 93552 w 144760"/>
                    <a:gd name="connsiteY144" fmla="*/ 41775 h 168890"/>
                    <a:gd name="connsiteX145" fmla="*/ 93205 w 144760"/>
                    <a:gd name="connsiteY145" fmla="*/ 39152 h 168890"/>
                    <a:gd name="connsiteX146" fmla="*/ 92360 w 144760"/>
                    <a:gd name="connsiteY146" fmla="*/ 41775 h 168890"/>
                    <a:gd name="connsiteX147" fmla="*/ 111025 w 144760"/>
                    <a:gd name="connsiteY147" fmla="*/ 33401 h 168890"/>
                    <a:gd name="connsiteX148" fmla="*/ 109808 w 144760"/>
                    <a:gd name="connsiteY148" fmla="*/ 35205 h 168890"/>
                    <a:gd name="connsiteX149" fmla="*/ 111523 w 144760"/>
                    <a:gd name="connsiteY149" fmla="*/ 35173 h 168890"/>
                    <a:gd name="connsiteX150" fmla="*/ 111025 w 144760"/>
                    <a:gd name="connsiteY150" fmla="*/ 33401 h 168890"/>
                    <a:gd name="connsiteX151" fmla="*/ 115918 w 144760"/>
                    <a:gd name="connsiteY151" fmla="*/ 27644 h 168890"/>
                    <a:gd name="connsiteX152" fmla="*/ 112444 w 144760"/>
                    <a:gd name="connsiteY152" fmla="*/ 32134 h 168890"/>
                    <a:gd name="connsiteX153" fmla="*/ 112967 w 144760"/>
                    <a:gd name="connsiteY153" fmla="*/ 41504 h 168890"/>
                    <a:gd name="connsiteX154" fmla="*/ 117381 w 144760"/>
                    <a:gd name="connsiteY154" fmla="*/ 40874 h 168890"/>
                    <a:gd name="connsiteX155" fmla="*/ 115899 w 144760"/>
                    <a:gd name="connsiteY155" fmla="*/ 27632 h 168890"/>
                    <a:gd name="connsiteX156" fmla="*/ 38919 w 144760"/>
                    <a:gd name="connsiteY156" fmla="*/ 27108 h 168890"/>
                    <a:gd name="connsiteX157" fmla="*/ 45521 w 144760"/>
                    <a:gd name="connsiteY157" fmla="*/ 30097 h 168890"/>
                    <a:gd name="connsiteX158" fmla="*/ 44638 w 144760"/>
                    <a:gd name="connsiteY158" fmla="*/ 28578 h 168890"/>
                    <a:gd name="connsiteX159" fmla="*/ 38919 w 144760"/>
                    <a:gd name="connsiteY159" fmla="*/ 27108 h 168890"/>
                    <a:gd name="connsiteX160" fmla="*/ 102153 w 144760"/>
                    <a:gd name="connsiteY160" fmla="*/ 27348 h 168890"/>
                    <a:gd name="connsiteX161" fmla="*/ 102090 w 144760"/>
                    <a:gd name="connsiteY161" fmla="*/ 33824 h 168890"/>
                    <a:gd name="connsiteX162" fmla="*/ 107765 w 144760"/>
                    <a:gd name="connsiteY162" fmla="*/ 28149 h 168890"/>
                    <a:gd name="connsiteX163" fmla="*/ 102128 w 144760"/>
                    <a:gd name="connsiteY163" fmla="*/ 27380 h 168890"/>
                    <a:gd name="connsiteX164" fmla="*/ 102657 w 144760"/>
                    <a:gd name="connsiteY164" fmla="*/ 22448 h 168890"/>
                    <a:gd name="connsiteX165" fmla="*/ 96238 w 144760"/>
                    <a:gd name="connsiteY165" fmla="*/ 65327 h 168890"/>
                    <a:gd name="connsiteX166" fmla="*/ 101484 w 144760"/>
                    <a:gd name="connsiteY166" fmla="*/ 63007 h 168890"/>
                    <a:gd name="connsiteX167" fmla="*/ 99712 w 144760"/>
                    <a:gd name="connsiteY167" fmla="*/ 33332 h 168890"/>
                    <a:gd name="connsiteX168" fmla="*/ 101705 w 144760"/>
                    <a:gd name="connsiteY168" fmla="*/ 25690 h 168890"/>
                    <a:gd name="connsiteX169" fmla="*/ 108925 w 144760"/>
                    <a:gd name="connsiteY169" fmla="*/ 27026 h 168890"/>
                    <a:gd name="connsiteX170" fmla="*/ 111681 w 144760"/>
                    <a:gd name="connsiteY170" fmla="*/ 23874 h 168890"/>
                    <a:gd name="connsiteX171" fmla="*/ 102657 w 144760"/>
                    <a:gd name="connsiteY171" fmla="*/ 22467 h 168890"/>
                    <a:gd name="connsiteX172" fmla="*/ 32790 w 144760"/>
                    <a:gd name="connsiteY172" fmla="*/ 23218 h 168890"/>
                    <a:gd name="connsiteX173" fmla="*/ 43251 w 144760"/>
                    <a:gd name="connsiteY173" fmla="*/ 25400 h 168890"/>
                    <a:gd name="connsiteX174" fmla="*/ 44014 w 144760"/>
                    <a:gd name="connsiteY174" fmla="*/ 59413 h 168890"/>
                    <a:gd name="connsiteX175" fmla="*/ 49191 w 144760"/>
                    <a:gd name="connsiteY175" fmla="*/ 65264 h 168890"/>
                    <a:gd name="connsiteX176" fmla="*/ 58196 w 144760"/>
                    <a:gd name="connsiteY176" fmla="*/ 63789 h 168890"/>
                    <a:gd name="connsiteX177" fmla="*/ 56096 w 144760"/>
                    <a:gd name="connsiteY177" fmla="*/ 59759 h 168890"/>
                    <a:gd name="connsiteX178" fmla="*/ 53372 w 144760"/>
                    <a:gd name="connsiteY178" fmla="*/ 62660 h 168890"/>
                    <a:gd name="connsiteX179" fmla="*/ 49393 w 144760"/>
                    <a:gd name="connsiteY179" fmla="*/ 62269 h 168890"/>
                    <a:gd name="connsiteX180" fmla="*/ 46732 w 144760"/>
                    <a:gd name="connsiteY180" fmla="*/ 24006 h 168890"/>
                    <a:gd name="connsiteX181" fmla="*/ 32790 w 144760"/>
                    <a:gd name="connsiteY181" fmla="*/ 23218 h 168890"/>
                    <a:gd name="connsiteX182" fmla="*/ 86893 w 144760"/>
                    <a:gd name="connsiteY182" fmla="*/ 144918 h 168890"/>
                    <a:gd name="connsiteX183" fmla="*/ 97764 w 144760"/>
                    <a:gd name="connsiteY183" fmla="*/ 140662 h 168890"/>
                    <a:gd name="connsiteX184" fmla="*/ 105331 w 144760"/>
                    <a:gd name="connsiteY184" fmla="*/ 153393 h 168890"/>
                    <a:gd name="connsiteX185" fmla="*/ 130554 w 144760"/>
                    <a:gd name="connsiteY185" fmla="*/ 155178 h 168890"/>
                    <a:gd name="connsiteX186" fmla="*/ 123756 w 144760"/>
                    <a:gd name="connsiteY186" fmla="*/ 147252 h 168890"/>
                    <a:gd name="connsiteX187" fmla="*/ 123756 w 144760"/>
                    <a:gd name="connsiteY187" fmla="*/ 135832 h 168890"/>
                    <a:gd name="connsiteX188" fmla="*/ 142352 w 144760"/>
                    <a:gd name="connsiteY188" fmla="*/ 134142 h 168890"/>
                    <a:gd name="connsiteX189" fmla="*/ 141973 w 144760"/>
                    <a:gd name="connsiteY189" fmla="*/ 143399 h 168890"/>
                    <a:gd name="connsiteX190" fmla="*/ 131165 w 144760"/>
                    <a:gd name="connsiteY190" fmla="*/ 144218 h 168890"/>
                    <a:gd name="connsiteX191" fmla="*/ 137370 w 144760"/>
                    <a:gd name="connsiteY191" fmla="*/ 149894 h 168890"/>
                    <a:gd name="connsiteX192" fmla="*/ 135478 w 144760"/>
                    <a:gd name="connsiteY192" fmla="*/ 164687 h 168890"/>
                    <a:gd name="connsiteX193" fmla="*/ 98590 w 144760"/>
                    <a:gd name="connsiteY193" fmla="*/ 163161 h 168890"/>
                    <a:gd name="connsiteX194" fmla="*/ 96383 w 144760"/>
                    <a:gd name="connsiteY194" fmla="*/ 157593 h 168890"/>
                    <a:gd name="connsiteX195" fmla="*/ 52640 w 144760"/>
                    <a:gd name="connsiteY195" fmla="*/ 156565 h 168890"/>
                    <a:gd name="connsiteX196" fmla="*/ 50887 w 144760"/>
                    <a:gd name="connsiteY196" fmla="*/ 163167 h 168890"/>
                    <a:gd name="connsiteX197" fmla="*/ 13381 w 144760"/>
                    <a:gd name="connsiteY197" fmla="*/ 164466 h 168890"/>
                    <a:gd name="connsiteX198" fmla="*/ 16811 w 144760"/>
                    <a:gd name="connsiteY198" fmla="*/ 143159 h 168890"/>
                    <a:gd name="connsiteX199" fmla="*/ 5864 w 144760"/>
                    <a:gd name="connsiteY199" fmla="*/ 142768 h 168890"/>
                    <a:gd name="connsiteX200" fmla="*/ 5864 w 144760"/>
                    <a:gd name="connsiteY200" fmla="*/ 133940 h 168890"/>
                    <a:gd name="connsiteX201" fmla="*/ 25355 w 144760"/>
                    <a:gd name="connsiteY201" fmla="*/ 144193 h 168890"/>
                    <a:gd name="connsiteX202" fmla="*/ 18419 w 144760"/>
                    <a:gd name="connsiteY202" fmla="*/ 155058 h 168890"/>
                    <a:gd name="connsiteX203" fmla="*/ 43434 w 144760"/>
                    <a:gd name="connsiteY203" fmla="*/ 153582 h 168890"/>
                    <a:gd name="connsiteX204" fmla="*/ 43560 w 144760"/>
                    <a:gd name="connsiteY204" fmla="*/ 143752 h 168890"/>
                    <a:gd name="connsiteX205" fmla="*/ 60327 w 144760"/>
                    <a:gd name="connsiteY205" fmla="*/ 144382 h 168890"/>
                    <a:gd name="connsiteX206" fmla="*/ 64110 w 144760"/>
                    <a:gd name="connsiteY206" fmla="*/ 126436 h 168890"/>
                    <a:gd name="connsiteX207" fmla="*/ 64520 w 144760"/>
                    <a:gd name="connsiteY207" fmla="*/ 112438 h 168890"/>
                    <a:gd name="connsiteX208" fmla="*/ 54059 w 144760"/>
                    <a:gd name="connsiteY208" fmla="*/ 99259 h 168890"/>
                    <a:gd name="connsiteX209" fmla="*/ 51732 w 144760"/>
                    <a:gd name="connsiteY209" fmla="*/ 115376 h 168890"/>
                    <a:gd name="connsiteX210" fmla="*/ 36062 w 144760"/>
                    <a:gd name="connsiteY210" fmla="*/ 127054 h 168890"/>
                    <a:gd name="connsiteX211" fmla="*/ 44436 w 144760"/>
                    <a:gd name="connsiteY211" fmla="*/ 122911 h 168890"/>
                    <a:gd name="connsiteX212" fmla="*/ 46719 w 144760"/>
                    <a:gd name="connsiteY212" fmla="*/ 129810 h 168890"/>
                    <a:gd name="connsiteX213" fmla="*/ 30576 w 144760"/>
                    <a:gd name="connsiteY213" fmla="*/ 126247 h 168890"/>
                    <a:gd name="connsiteX214" fmla="*/ 46511 w 144760"/>
                    <a:gd name="connsiteY214" fmla="*/ 111435 h 168890"/>
                    <a:gd name="connsiteX215" fmla="*/ 44619 w 144760"/>
                    <a:gd name="connsiteY215" fmla="*/ 99259 h 168890"/>
                    <a:gd name="connsiteX216" fmla="*/ 40205 w 144760"/>
                    <a:gd name="connsiteY216" fmla="*/ 101150 h 168890"/>
                    <a:gd name="connsiteX217" fmla="*/ 43144 w 144760"/>
                    <a:gd name="connsiteY217" fmla="*/ 106750 h 168890"/>
                    <a:gd name="connsiteX218" fmla="*/ 35381 w 144760"/>
                    <a:gd name="connsiteY218" fmla="*/ 110956 h 168890"/>
                    <a:gd name="connsiteX219" fmla="*/ 32664 w 144760"/>
                    <a:gd name="connsiteY219" fmla="*/ 107380 h 168890"/>
                    <a:gd name="connsiteX220" fmla="*/ 30772 w 144760"/>
                    <a:gd name="connsiteY220" fmla="*/ 109480 h 168890"/>
                    <a:gd name="connsiteX221" fmla="*/ 20506 w 144760"/>
                    <a:gd name="connsiteY221" fmla="*/ 125364 h 168890"/>
                    <a:gd name="connsiteX222" fmla="*/ 20929 w 144760"/>
                    <a:gd name="connsiteY222" fmla="*/ 121657 h 168890"/>
                    <a:gd name="connsiteX223" fmla="*/ 12132 w 144760"/>
                    <a:gd name="connsiteY223" fmla="*/ 122287 h 168890"/>
                    <a:gd name="connsiteX224" fmla="*/ 17372 w 144760"/>
                    <a:gd name="connsiteY224" fmla="*/ 111410 h 168890"/>
                    <a:gd name="connsiteX225" fmla="*/ 15764 w 144760"/>
                    <a:gd name="connsiteY225" fmla="*/ 109442 h 168890"/>
                    <a:gd name="connsiteX226" fmla="*/ 28130 w 144760"/>
                    <a:gd name="connsiteY226" fmla="*/ 107343 h 168890"/>
                    <a:gd name="connsiteX227" fmla="*/ 29353 w 144760"/>
                    <a:gd name="connsiteY227" fmla="*/ 104902 h 168890"/>
                    <a:gd name="connsiteX228" fmla="*/ 31875 w 144760"/>
                    <a:gd name="connsiteY228" fmla="*/ 101308 h 168890"/>
                    <a:gd name="connsiteX229" fmla="*/ 36289 w 144760"/>
                    <a:gd name="connsiteY229" fmla="*/ 94044 h 168890"/>
                    <a:gd name="connsiteX230" fmla="*/ 33767 w 144760"/>
                    <a:gd name="connsiteY230" fmla="*/ 91950 h 168890"/>
                    <a:gd name="connsiteX231" fmla="*/ 18696 w 144760"/>
                    <a:gd name="connsiteY231" fmla="*/ 87309 h 168890"/>
                    <a:gd name="connsiteX232" fmla="*/ 13425 w 144760"/>
                    <a:gd name="connsiteY232" fmla="*/ 85853 h 168890"/>
                    <a:gd name="connsiteX233" fmla="*/ 16376 w 144760"/>
                    <a:gd name="connsiteY233" fmla="*/ 82536 h 168890"/>
                    <a:gd name="connsiteX234" fmla="*/ 14074 w 144760"/>
                    <a:gd name="connsiteY234" fmla="*/ 76898 h 168890"/>
                    <a:gd name="connsiteX235" fmla="*/ 20380 w 144760"/>
                    <a:gd name="connsiteY235" fmla="*/ 76060 h 168890"/>
                    <a:gd name="connsiteX236" fmla="*/ 22064 w 144760"/>
                    <a:gd name="connsiteY236" fmla="*/ 72453 h 168890"/>
                    <a:gd name="connsiteX237" fmla="*/ 26478 w 144760"/>
                    <a:gd name="connsiteY237" fmla="*/ 77535 h 168890"/>
                    <a:gd name="connsiteX238" fmla="*/ 29990 w 144760"/>
                    <a:gd name="connsiteY238" fmla="*/ 78336 h 168890"/>
                    <a:gd name="connsiteX239" fmla="*/ 31453 w 144760"/>
                    <a:gd name="connsiteY239" fmla="*/ 75442 h 168890"/>
                    <a:gd name="connsiteX240" fmla="*/ 28161 w 144760"/>
                    <a:gd name="connsiteY240" fmla="*/ 72920 h 168890"/>
                    <a:gd name="connsiteX241" fmla="*/ 28981 w 144760"/>
                    <a:gd name="connsiteY241" fmla="*/ 71848 h 168890"/>
                    <a:gd name="connsiteX242" fmla="*/ 33786 w 144760"/>
                    <a:gd name="connsiteY242" fmla="*/ 73109 h 168890"/>
                    <a:gd name="connsiteX243" fmla="*/ 48636 w 144760"/>
                    <a:gd name="connsiteY243" fmla="*/ 73739 h 168890"/>
                    <a:gd name="connsiteX244" fmla="*/ 52419 w 144760"/>
                    <a:gd name="connsiteY244" fmla="*/ 80631 h 168890"/>
                    <a:gd name="connsiteX245" fmla="*/ 52010 w 144760"/>
                    <a:gd name="connsiteY245" fmla="*/ 75448 h 168890"/>
                    <a:gd name="connsiteX246" fmla="*/ 54948 w 144760"/>
                    <a:gd name="connsiteY246" fmla="*/ 75448 h 168890"/>
                    <a:gd name="connsiteX247" fmla="*/ 60169 w 144760"/>
                    <a:gd name="connsiteY247" fmla="*/ 83185 h 168890"/>
                    <a:gd name="connsiteX248" fmla="*/ 66027 w 144760"/>
                    <a:gd name="connsiteY248" fmla="*/ 70170 h 168890"/>
                    <a:gd name="connsiteX249" fmla="*/ 52338 w 144760"/>
                    <a:gd name="connsiteY249" fmla="*/ 49941 h 168890"/>
                    <a:gd name="connsiteX250" fmla="*/ 51284 w 144760"/>
                    <a:gd name="connsiteY250" fmla="*/ 62061 h 168890"/>
                    <a:gd name="connsiteX251" fmla="*/ 55698 w 144760"/>
                    <a:gd name="connsiteY251" fmla="*/ 57275 h 168890"/>
                    <a:gd name="connsiteX252" fmla="*/ 60466 w 144760"/>
                    <a:gd name="connsiteY252" fmla="*/ 64747 h 168890"/>
                    <a:gd name="connsiteX253" fmla="*/ 42482 w 144760"/>
                    <a:gd name="connsiteY253" fmla="*/ 60144 h 168890"/>
                    <a:gd name="connsiteX254" fmla="*/ 33893 w 144760"/>
                    <a:gd name="connsiteY254" fmla="*/ 61657 h 168890"/>
                    <a:gd name="connsiteX255" fmla="*/ 35337 w 144760"/>
                    <a:gd name="connsiteY255" fmla="*/ 52886 h 168890"/>
                    <a:gd name="connsiteX256" fmla="*/ 27392 w 144760"/>
                    <a:gd name="connsiteY256" fmla="*/ 57300 h 168890"/>
                    <a:gd name="connsiteX257" fmla="*/ 13772 w 144760"/>
                    <a:gd name="connsiteY257" fmla="*/ 70864 h 168890"/>
                    <a:gd name="connsiteX258" fmla="*/ 11880 w 144760"/>
                    <a:gd name="connsiteY258" fmla="*/ 67711 h 168890"/>
                    <a:gd name="connsiteX259" fmla="*/ 2693 w 144760"/>
                    <a:gd name="connsiteY259" fmla="*/ 68972 h 168890"/>
                    <a:gd name="connsiteX260" fmla="*/ 7567 w 144760"/>
                    <a:gd name="connsiteY260" fmla="*/ 59974 h 168890"/>
                    <a:gd name="connsiteX261" fmla="*/ 5675 w 144760"/>
                    <a:gd name="connsiteY261" fmla="*/ 55213 h 168890"/>
                    <a:gd name="connsiteX262" fmla="*/ 23483 w 144760"/>
                    <a:gd name="connsiteY262" fmla="*/ 53889 h 168890"/>
                    <a:gd name="connsiteX263" fmla="*/ 43150 w 144760"/>
                    <a:gd name="connsiteY263" fmla="*/ 45124 h 168890"/>
                    <a:gd name="connsiteX264" fmla="*/ 44184 w 144760"/>
                    <a:gd name="connsiteY264" fmla="*/ 42021 h 168890"/>
                    <a:gd name="connsiteX265" fmla="*/ 33294 w 144760"/>
                    <a:gd name="connsiteY265" fmla="*/ 39121 h 168890"/>
                    <a:gd name="connsiteX266" fmla="*/ 31838 w 144760"/>
                    <a:gd name="connsiteY266" fmla="*/ 33635 h 168890"/>
                    <a:gd name="connsiteX267" fmla="*/ 29315 w 144760"/>
                    <a:gd name="connsiteY267" fmla="*/ 34694 h 168890"/>
                    <a:gd name="connsiteX268" fmla="*/ 24473 w 144760"/>
                    <a:gd name="connsiteY268" fmla="*/ 35520 h 168890"/>
                    <a:gd name="connsiteX269" fmla="*/ 20519 w 144760"/>
                    <a:gd name="connsiteY269" fmla="*/ 37639 h 168890"/>
                    <a:gd name="connsiteX270" fmla="*/ 7762 w 144760"/>
                    <a:gd name="connsiteY270" fmla="*/ 43276 h 168890"/>
                    <a:gd name="connsiteX271" fmla="*/ 7762 w 144760"/>
                    <a:gd name="connsiteY271" fmla="*/ 40344 h 168890"/>
                    <a:gd name="connsiteX272" fmla="*/ 0 w 144760"/>
                    <a:gd name="connsiteY272" fmla="*/ 35722 h 168890"/>
                    <a:gd name="connsiteX273" fmla="*/ 7567 w 144760"/>
                    <a:gd name="connsiteY273" fmla="*/ 31308 h 168890"/>
                    <a:gd name="connsiteX274" fmla="*/ 6306 w 144760"/>
                    <a:gd name="connsiteY274" fmla="*/ 23602 h 168890"/>
                    <a:gd name="connsiteX275" fmla="*/ 13633 w 144760"/>
                    <a:gd name="connsiteY275" fmla="*/ 25954 h 168890"/>
                    <a:gd name="connsiteX276" fmla="*/ 21200 w 144760"/>
                    <a:gd name="connsiteY276" fmla="*/ 32418 h 168890"/>
                    <a:gd name="connsiteX277" fmla="*/ 30204 w 144760"/>
                    <a:gd name="connsiteY277" fmla="*/ 28887 h 168890"/>
                    <a:gd name="connsiteX278" fmla="*/ 21799 w 144760"/>
                    <a:gd name="connsiteY278" fmla="*/ 21521 h 168890"/>
                    <a:gd name="connsiteX279" fmla="*/ 4843 w 144760"/>
                    <a:gd name="connsiteY279" fmla="*/ 15247 h 168890"/>
                    <a:gd name="connsiteX280" fmla="*/ 391 w 144760"/>
                    <a:gd name="connsiteY280" fmla="*/ 13324 h 168890"/>
                    <a:gd name="connsiteX281" fmla="*/ 5215 w 144760"/>
                    <a:gd name="connsiteY281" fmla="*/ 10247 h 168890"/>
                    <a:gd name="connsiteX282" fmla="*/ 3771 w 144760"/>
                    <a:gd name="connsiteY282" fmla="*/ 4572 h 168890"/>
                    <a:gd name="connsiteX283" fmla="*/ 10884 w 144760"/>
                    <a:gd name="connsiteY283" fmla="*/ 5019 h 168890"/>
                    <a:gd name="connsiteX284" fmla="*/ 12353 w 144760"/>
                    <a:gd name="connsiteY284" fmla="*/ 820 h 168890"/>
                    <a:gd name="connsiteX285" fmla="*/ 15298 w 144760"/>
                    <a:gd name="connsiteY285" fmla="*/ 7125 h 168890"/>
                    <a:gd name="connsiteX286" fmla="*/ 22808 w 144760"/>
                    <a:gd name="connsiteY286" fmla="*/ 16748 h 168890"/>
                    <a:gd name="connsiteX287" fmla="*/ 26415 w 144760"/>
                    <a:gd name="connsiteY287" fmla="*/ 19024 h 168890"/>
                    <a:gd name="connsiteX288" fmla="*/ 26812 w 144760"/>
                    <a:gd name="connsiteY288" fmla="*/ 12548 h 168890"/>
                    <a:gd name="connsiteX289" fmla="*/ 22638 w 144760"/>
                    <a:gd name="connsiteY289" fmla="*/ 5839 h 168890"/>
                    <a:gd name="connsiteX290" fmla="*/ 27216 w 144760"/>
                    <a:gd name="connsiteY290" fmla="*/ 7516 h 168890"/>
                    <a:gd name="connsiteX291" fmla="*/ 29738 w 144760"/>
                    <a:gd name="connsiteY291" fmla="*/ 3954 h 168890"/>
                    <a:gd name="connsiteX292" fmla="*/ 35180 w 144760"/>
                    <a:gd name="connsiteY292" fmla="*/ 13784 h 168890"/>
                    <a:gd name="connsiteX293" fmla="*/ 29322 w 144760"/>
                    <a:gd name="connsiteY293" fmla="*/ 20664 h 168890"/>
                    <a:gd name="connsiteX294" fmla="*/ 30791 w 144760"/>
                    <a:gd name="connsiteY294" fmla="*/ 21925 h 168890"/>
                    <a:gd name="connsiteX295" fmla="*/ 51953 w 144760"/>
                    <a:gd name="connsiteY295" fmla="*/ 27953 h 168890"/>
                    <a:gd name="connsiteX296" fmla="*/ 52363 w 144760"/>
                    <a:gd name="connsiteY296" fmla="*/ 21465 h 168890"/>
                    <a:gd name="connsiteX297" fmla="*/ 48838 w 144760"/>
                    <a:gd name="connsiteY297" fmla="*/ 10373 h 168890"/>
                    <a:gd name="connsiteX298" fmla="*/ 48378 w 144760"/>
                    <a:gd name="connsiteY298" fmla="*/ 3922 h 168890"/>
                    <a:gd name="connsiteX299" fmla="*/ 56367 w 144760"/>
                    <a:gd name="connsiteY299" fmla="*/ 10001 h 168890"/>
                    <a:gd name="connsiteX300" fmla="*/ 59047 w 144760"/>
                    <a:gd name="connsiteY300" fmla="*/ 3922 h 168890"/>
                    <a:gd name="connsiteX301" fmla="*/ 63669 w 144760"/>
                    <a:gd name="connsiteY301" fmla="*/ 15853 h 168890"/>
                    <a:gd name="connsiteX302" fmla="*/ 57823 w 144760"/>
                    <a:gd name="connsiteY302" fmla="*/ 22316 h 168890"/>
                    <a:gd name="connsiteX303" fmla="*/ 60112 w 144760"/>
                    <a:gd name="connsiteY303" fmla="*/ 41763 h 168890"/>
                    <a:gd name="connsiteX304" fmla="*/ 65970 w 144760"/>
                    <a:gd name="connsiteY304" fmla="*/ 35287 h 168890"/>
                    <a:gd name="connsiteX305" fmla="*/ 64930 w 144760"/>
                    <a:gd name="connsiteY305" fmla="*/ 24416 h 168890"/>
                    <a:gd name="connsiteX306" fmla="*/ 72062 w 144760"/>
                    <a:gd name="connsiteY306" fmla="*/ 20002 h 168890"/>
                    <a:gd name="connsiteX307" fmla="*/ 76249 w 144760"/>
                    <a:gd name="connsiteY307" fmla="*/ 13892 h 168890"/>
                    <a:gd name="connsiteX308" fmla="*/ 77069 w 144760"/>
                    <a:gd name="connsiteY308" fmla="*/ 19169 h 168890"/>
                    <a:gd name="connsiteX309" fmla="*/ 83563 w 144760"/>
                    <a:gd name="connsiteY309" fmla="*/ 17707 h 168890"/>
                    <a:gd name="connsiteX310" fmla="*/ 82523 w 144760"/>
                    <a:gd name="connsiteY310" fmla="*/ 23527 h 168890"/>
                    <a:gd name="connsiteX311" fmla="*/ 87732 w 144760"/>
                    <a:gd name="connsiteY311" fmla="*/ 25456 h 168890"/>
                    <a:gd name="connsiteX312" fmla="*/ 83147 w 144760"/>
                    <a:gd name="connsiteY312" fmla="*/ 29410 h 168890"/>
                    <a:gd name="connsiteX313" fmla="*/ 68468 w 144760"/>
                    <a:gd name="connsiteY313" fmla="*/ 38402 h 168890"/>
                    <a:gd name="connsiteX314" fmla="*/ 63423 w 144760"/>
                    <a:gd name="connsiteY314" fmla="*/ 44708 h 168890"/>
                    <a:gd name="connsiteX315" fmla="*/ 68468 w 144760"/>
                    <a:gd name="connsiteY315" fmla="*/ 53044 h 168890"/>
                    <a:gd name="connsiteX316" fmla="*/ 76665 w 144760"/>
                    <a:gd name="connsiteY316" fmla="*/ 52211 h 168890"/>
                    <a:gd name="connsiteX317" fmla="*/ 88160 w 144760"/>
                    <a:gd name="connsiteY317" fmla="*/ 28218 h 168890"/>
                    <a:gd name="connsiteX318" fmla="*/ 91105 w 144760"/>
                    <a:gd name="connsiteY318" fmla="*/ 27588 h 168890"/>
                    <a:gd name="connsiteX319" fmla="*/ 91105 w 144760"/>
                    <a:gd name="connsiteY319" fmla="*/ 17751 h 168890"/>
                    <a:gd name="connsiteX320" fmla="*/ 87322 w 144760"/>
                    <a:gd name="connsiteY320" fmla="*/ 2094 h 168890"/>
                    <a:gd name="connsiteX321" fmla="*/ 91490 w 144760"/>
                    <a:gd name="connsiteY321" fmla="*/ 6659 h 168890"/>
                    <a:gd name="connsiteX322" fmla="*/ 96106 w 144760"/>
                    <a:gd name="connsiteY322" fmla="*/ 3109 h 168890"/>
                    <a:gd name="connsiteX323" fmla="*/ 99057 w 144760"/>
                    <a:gd name="connsiteY323" fmla="*/ 14768 h 168890"/>
                    <a:gd name="connsiteX324" fmla="*/ 95078 w 144760"/>
                    <a:gd name="connsiteY324" fmla="*/ 25633 h 168890"/>
                    <a:gd name="connsiteX325" fmla="*/ 108692 w 144760"/>
                    <a:gd name="connsiteY325" fmla="*/ 21313 h 168890"/>
                    <a:gd name="connsiteX326" fmla="*/ 112078 w 144760"/>
                    <a:gd name="connsiteY326" fmla="*/ 8563 h 168890"/>
                    <a:gd name="connsiteX327" fmla="*/ 114953 w 144760"/>
                    <a:gd name="connsiteY327" fmla="*/ 14175 h 168890"/>
                    <a:gd name="connsiteX328" fmla="*/ 116214 w 144760"/>
                    <a:gd name="connsiteY328" fmla="*/ 19850 h 168890"/>
                    <a:gd name="connsiteX329" fmla="*/ 118957 w 144760"/>
                    <a:gd name="connsiteY329" fmla="*/ 18816 h 168890"/>
                    <a:gd name="connsiteX330" fmla="*/ 123794 w 144760"/>
                    <a:gd name="connsiteY330" fmla="*/ 6659 h 168890"/>
                    <a:gd name="connsiteX331" fmla="*/ 126947 w 144760"/>
                    <a:gd name="connsiteY331" fmla="*/ 0 h 168890"/>
                    <a:gd name="connsiteX332" fmla="*/ 130100 w 144760"/>
                    <a:gd name="connsiteY332" fmla="*/ 3556 h 168890"/>
                    <a:gd name="connsiteX333" fmla="*/ 135340 w 144760"/>
                    <a:gd name="connsiteY333" fmla="*/ 202 h 168890"/>
                    <a:gd name="connsiteX334" fmla="*/ 136784 w 144760"/>
                    <a:gd name="connsiteY334" fmla="*/ 6659 h 168890"/>
                    <a:gd name="connsiteX335" fmla="*/ 141639 w 144760"/>
                    <a:gd name="connsiteY335" fmla="*/ 6463 h 168890"/>
                    <a:gd name="connsiteX336" fmla="*/ 136784 w 144760"/>
                    <a:gd name="connsiteY336" fmla="*/ 13583 h 168890"/>
                    <a:gd name="connsiteX337" fmla="*/ 122520 w 144760"/>
                    <a:gd name="connsiteY337" fmla="*/ 21950 h 168890"/>
                    <a:gd name="connsiteX338" fmla="*/ 117350 w 144760"/>
                    <a:gd name="connsiteY338" fmla="*/ 26516 h 168890"/>
                    <a:gd name="connsiteX339" fmla="*/ 119008 w 144760"/>
                    <a:gd name="connsiteY339" fmla="*/ 29820 h 168890"/>
                    <a:gd name="connsiteX340" fmla="*/ 130308 w 144760"/>
                    <a:gd name="connsiteY340" fmla="*/ 24826 h 168890"/>
                    <a:gd name="connsiteX341" fmla="*/ 129444 w 144760"/>
                    <a:gd name="connsiteY341" fmla="*/ 32393 h 168890"/>
                    <a:gd name="connsiteX342" fmla="*/ 137213 w 144760"/>
                    <a:gd name="connsiteY342" fmla="*/ 33401 h 168890"/>
                    <a:gd name="connsiteX343" fmla="*/ 129444 w 144760"/>
                    <a:gd name="connsiteY343" fmla="*/ 41170 h 168890"/>
                    <a:gd name="connsiteX344" fmla="*/ 127161 w 144760"/>
                    <a:gd name="connsiteY344" fmla="*/ 43491 h 168890"/>
                    <a:gd name="connsiteX345" fmla="*/ 122520 w 144760"/>
                    <a:gd name="connsiteY345" fmla="*/ 45944 h 168890"/>
                    <a:gd name="connsiteX346" fmla="*/ 118737 w 144760"/>
                    <a:gd name="connsiteY346" fmla="*/ 42160 h 168890"/>
                    <a:gd name="connsiteX347" fmla="*/ 111012 w 144760"/>
                    <a:gd name="connsiteY347" fmla="*/ 43238 h 168890"/>
                    <a:gd name="connsiteX348" fmla="*/ 111239 w 144760"/>
                    <a:gd name="connsiteY348" fmla="*/ 39083 h 168890"/>
                    <a:gd name="connsiteX349" fmla="*/ 110426 w 144760"/>
                    <a:gd name="connsiteY349" fmla="*/ 38206 h 168890"/>
                    <a:gd name="connsiteX350" fmla="*/ 111239 w 144760"/>
                    <a:gd name="connsiteY350" fmla="*/ 39083 h 168890"/>
                    <a:gd name="connsiteX351" fmla="*/ 103906 w 144760"/>
                    <a:gd name="connsiteY351" fmla="*/ 42810 h 168890"/>
                    <a:gd name="connsiteX352" fmla="*/ 104959 w 144760"/>
                    <a:gd name="connsiteY352" fmla="*/ 49702 h 168890"/>
                    <a:gd name="connsiteX353" fmla="*/ 111838 w 144760"/>
                    <a:gd name="connsiteY353" fmla="*/ 51594 h 168890"/>
                    <a:gd name="connsiteX354" fmla="*/ 112116 w 144760"/>
                    <a:gd name="connsiteY354" fmla="*/ 59532 h 168890"/>
                    <a:gd name="connsiteX355" fmla="*/ 105558 w 144760"/>
                    <a:gd name="connsiteY355" fmla="*/ 57426 h 168890"/>
                    <a:gd name="connsiteX356" fmla="*/ 96339 w 144760"/>
                    <a:gd name="connsiteY356" fmla="*/ 67068 h 168890"/>
                    <a:gd name="connsiteX357" fmla="*/ 93621 w 144760"/>
                    <a:gd name="connsiteY357" fmla="*/ 52659 h 168890"/>
                    <a:gd name="connsiteX358" fmla="*/ 81848 w 144760"/>
                    <a:gd name="connsiteY358" fmla="*/ 70189 h 168890"/>
                    <a:gd name="connsiteX359" fmla="*/ 84850 w 144760"/>
                    <a:gd name="connsiteY359" fmla="*/ 70820 h 168890"/>
                    <a:gd name="connsiteX360" fmla="*/ 83784 w 144760"/>
                    <a:gd name="connsiteY360" fmla="*/ 76444 h 168890"/>
                    <a:gd name="connsiteX361" fmla="*/ 95305 w 144760"/>
                    <a:gd name="connsiteY361" fmla="*/ 73922 h 168890"/>
                    <a:gd name="connsiteX362" fmla="*/ 105343 w 144760"/>
                    <a:gd name="connsiteY362" fmla="*/ 71204 h 168890"/>
                    <a:gd name="connsiteX363" fmla="*/ 108049 w 144760"/>
                    <a:gd name="connsiteY363" fmla="*/ 62811 h 168890"/>
                    <a:gd name="connsiteX364" fmla="*/ 111201 w 144760"/>
                    <a:gd name="connsiteY364" fmla="*/ 62610 h 168890"/>
                    <a:gd name="connsiteX365" fmla="*/ 111422 w 144760"/>
                    <a:gd name="connsiteY365" fmla="*/ 67263 h 168890"/>
                    <a:gd name="connsiteX366" fmla="*/ 117305 w 144760"/>
                    <a:gd name="connsiteY366" fmla="*/ 63480 h 168890"/>
                    <a:gd name="connsiteX367" fmla="*/ 122098 w 144760"/>
                    <a:gd name="connsiteY367" fmla="*/ 53201 h 168890"/>
                    <a:gd name="connsiteX368" fmla="*/ 125881 w 144760"/>
                    <a:gd name="connsiteY368" fmla="*/ 48825 h 168890"/>
                    <a:gd name="connsiteX369" fmla="*/ 127325 w 144760"/>
                    <a:gd name="connsiteY369" fmla="*/ 55762 h 168890"/>
                    <a:gd name="connsiteX370" fmla="*/ 135100 w 144760"/>
                    <a:gd name="connsiteY370" fmla="*/ 55131 h 168890"/>
                    <a:gd name="connsiteX371" fmla="*/ 133208 w 144760"/>
                    <a:gd name="connsiteY371" fmla="*/ 61399 h 168890"/>
                    <a:gd name="connsiteX372" fmla="*/ 137402 w 144760"/>
                    <a:gd name="connsiteY372" fmla="*/ 64312 h 168890"/>
                    <a:gd name="connsiteX373" fmla="*/ 120628 w 144760"/>
                    <a:gd name="connsiteY373" fmla="*/ 68266 h 168890"/>
                    <a:gd name="connsiteX374" fmla="*/ 112236 w 144760"/>
                    <a:gd name="connsiteY374" fmla="*/ 72049 h 168890"/>
                    <a:gd name="connsiteX375" fmla="*/ 120433 w 144760"/>
                    <a:gd name="connsiteY375" fmla="*/ 70788 h 168890"/>
                    <a:gd name="connsiteX376" fmla="*/ 120433 w 144760"/>
                    <a:gd name="connsiteY376" fmla="*/ 73941 h 168890"/>
                    <a:gd name="connsiteX377" fmla="*/ 122785 w 144760"/>
                    <a:gd name="connsiteY377" fmla="*/ 73941 h 168890"/>
                    <a:gd name="connsiteX378" fmla="*/ 139716 w 144760"/>
                    <a:gd name="connsiteY378" fmla="*/ 76463 h 168890"/>
                    <a:gd name="connsiteX379" fmla="*/ 144761 w 144760"/>
                    <a:gd name="connsiteY379" fmla="*/ 77094 h 168890"/>
                    <a:gd name="connsiteX380" fmla="*/ 142238 w 144760"/>
                    <a:gd name="connsiteY380" fmla="*/ 81268 h 168890"/>
                    <a:gd name="connsiteX381" fmla="*/ 144761 w 144760"/>
                    <a:gd name="connsiteY381" fmla="*/ 87353 h 168890"/>
                    <a:gd name="connsiteX382" fmla="*/ 139085 w 144760"/>
                    <a:gd name="connsiteY382" fmla="*/ 87561 h 168890"/>
                    <a:gd name="connsiteX383" fmla="*/ 138650 w 144760"/>
                    <a:gd name="connsiteY383" fmla="*/ 93237 h 168890"/>
                    <a:gd name="connsiteX384" fmla="*/ 133833 w 144760"/>
                    <a:gd name="connsiteY384" fmla="*/ 88413 h 168890"/>
                    <a:gd name="connsiteX385" fmla="*/ 122123 w 144760"/>
                    <a:gd name="connsiteY385" fmla="*/ 78834 h 168890"/>
                    <a:gd name="connsiteX386" fmla="*/ 119380 w 144760"/>
                    <a:gd name="connsiteY386" fmla="*/ 77914 h 168890"/>
                    <a:gd name="connsiteX387" fmla="*/ 114569 w 144760"/>
                    <a:gd name="connsiteY387" fmla="*/ 80852 h 168890"/>
                    <a:gd name="connsiteX388" fmla="*/ 119153 w 144760"/>
                    <a:gd name="connsiteY388" fmla="*/ 83955 h 168890"/>
                    <a:gd name="connsiteX389" fmla="*/ 115849 w 144760"/>
                    <a:gd name="connsiteY389" fmla="*/ 88999 h 168890"/>
                    <a:gd name="connsiteX390" fmla="*/ 99277 w 144760"/>
                    <a:gd name="connsiteY390" fmla="*/ 86893 h 168890"/>
                    <a:gd name="connsiteX391" fmla="*/ 107229 w 144760"/>
                    <a:gd name="connsiteY391" fmla="*/ 92335 h 168890"/>
                    <a:gd name="connsiteX392" fmla="*/ 118314 w 144760"/>
                    <a:gd name="connsiteY392" fmla="*/ 100703 h 168890"/>
                    <a:gd name="connsiteX393" fmla="*/ 119153 w 144760"/>
                    <a:gd name="connsiteY393" fmla="*/ 101964 h 168890"/>
                    <a:gd name="connsiteX394" fmla="*/ 128195 w 144760"/>
                    <a:gd name="connsiteY394" fmla="*/ 114531 h 168890"/>
                    <a:gd name="connsiteX395" fmla="*/ 117911 w 144760"/>
                    <a:gd name="connsiteY395" fmla="*/ 104927 h 168890"/>
                    <a:gd name="connsiteX396" fmla="*/ 116441 w 144760"/>
                    <a:gd name="connsiteY396" fmla="*/ 105936 h 168890"/>
                    <a:gd name="connsiteX397" fmla="*/ 116877 w 144760"/>
                    <a:gd name="connsiteY397" fmla="*/ 108831 h 168890"/>
                    <a:gd name="connsiteX398" fmla="*/ 113724 w 144760"/>
                    <a:gd name="connsiteY398" fmla="*/ 128088 h 168890"/>
                    <a:gd name="connsiteX399" fmla="*/ 109070 w 144760"/>
                    <a:gd name="connsiteY399" fmla="*/ 120522 h 168890"/>
                    <a:gd name="connsiteX400" fmla="*/ 100728 w 144760"/>
                    <a:gd name="connsiteY400" fmla="*/ 121783 h 168890"/>
                    <a:gd name="connsiteX401" fmla="*/ 112898 w 144760"/>
                    <a:gd name="connsiteY401" fmla="*/ 110287 h 168890"/>
                    <a:gd name="connsiteX402" fmla="*/ 113099 w 144760"/>
                    <a:gd name="connsiteY402" fmla="*/ 108017 h 168890"/>
                    <a:gd name="connsiteX403" fmla="*/ 106794 w 144760"/>
                    <a:gd name="connsiteY403" fmla="*/ 111170 h 168890"/>
                    <a:gd name="connsiteX404" fmla="*/ 99038 w 144760"/>
                    <a:gd name="connsiteY404" fmla="*/ 106126 h 168890"/>
                    <a:gd name="connsiteX405" fmla="*/ 110388 w 144760"/>
                    <a:gd name="connsiteY405" fmla="*/ 100513 h 168890"/>
                    <a:gd name="connsiteX406" fmla="*/ 85657 w 144760"/>
                    <a:gd name="connsiteY406" fmla="*/ 102594 h 168890"/>
                    <a:gd name="connsiteX407" fmla="*/ 83135 w 144760"/>
                    <a:gd name="connsiteY407" fmla="*/ 104656 h 168890"/>
                    <a:gd name="connsiteX408" fmla="*/ 81678 w 144760"/>
                    <a:gd name="connsiteY408" fmla="*/ 120345 h 168890"/>
                    <a:gd name="connsiteX409" fmla="*/ 84074 w 144760"/>
                    <a:gd name="connsiteY409" fmla="*/ 134331 h 168890"/>
                    <a:gd name="connsiteX410" fmla="*/ 86905 w 144760"/>
                    <a:gd name="connsiteY410" fmla="*/ 144893 h 168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</a:cxnLst>
                  <a:rect l="l" t="t" r="r" b="b"/>
                  <a:pathLst>
                    <a:path w="144760" h="168890">
                      <a:moveTo>
                        <a:pt x="133410" y="154131"/>
                      </a:moveTo>
                      <a:cubicBezTo>
                        <a:pt x="134278" y="154023"/>
                        <a:pt x="135127" y="153796"/>
                        <a:pt x="135932" y="153456"/>
                      </a:cubicBezTo>
                      <a:cubicBezTo>
                        <a:pt x="137824" y="149856"/>
                        <a:pt x="129148" y="144906"/>
                        <a:pt x="129148" y="144906"/>
                      </a:cubicBezTo>
                      <a:cubicBezTo>
                        <a:pt x="129148" y="144906"/>
                        <a:pt x="127306" y="145795"/>
                        <a:pt x="126625" y="146091"/>
                      </a:cubicBezTo>
                      <a:cubicBezTo>
                        <a:pt x="124254" y="146936"/>
                        <a:pt x="133341" y="154131"/>
                        <a:pt x="133442" y="154131"/>
                      </a:cubicBezTo>
                      <a:moveTo>
                        <a:pt x="98514" y="153702"/>
                      </a:moveTo>
                      <a:cubicBezTo>
                        <a:pt x="98514" y="153702"/>
                        <a:pt x="97581" y="158974"/>
                        <a:pt x="100715" y="161963"/>
                      </a:cubicBezTo>
                      <a:cubicBezTo>
                        <a:pt x="111971" y="167997"/>
                        <a:pt x="125049" y="168395"/>
                        <a:pt x="134634" y="162694"/>
                      </a:cubicBezTo>
                      <a:cubicBezTo>
                        <a:pt x="135233" y="160746"/>
                        <a:pt x="136216" y="157946"/>
                        <a:pt x="136361" y="155878"/>
                      </a:cubicBezTo>
                      <a:cubicBezTo>
                        <a:pt x="125843" y="160702"/>
                        <a:pt x="107866" y="157492"/>
                        <a:pt x="98527" y="153702"/>
                      </a:cubicBezTo>
                      <a:moveTo>
                        <a:pt x="12561" y="155682"/>
                      </a:moveTo>
                      <a:cubicBezTo>
                        <a:pt x="12731" y="158526"/>
                        <a:pt x="13305" y="161357"/>
                        <a:pt x="15676" y="163401"/>
                      </a:cubicBezTo>
                      <a:cubicBezTo>
                        <a:pt x="25526" y="167815"/>
                        <a:pt x="38421" y="166169"/>
                        <a:pt x="47728" y="162398"/>
                      </a:cubicBezTo>
                      <a:cubicBezTo>
                        <a:pt x="51171" y="161074"/>
                        <a:pt x="50509" y="158753"/>
                        <a:pt x="50433" y="153444"/>
                      </a:cubicBezTo>
                      <a:cubicBezTo>
                        <a:pt x="39316" y="158539"/>
                        <a:pt x="24170" y="160115"/>
                        <a:pt x="12561" y="155682"/>
                      </a:cubicBezTo>
                      <a:moveTo>
                        <a:pt x="99290" y="151432"/>
                      </a:moveTo>
                      <a:cubicBezTo>
                        <a:pt x="99504" y="151886"/>
                        <a:pt x="101276" y="152498"/>
                        <a:pt x="102663" y="152662"/>
                      </a:cubicBezTo>
                      <a:cubicBezTo>
                        <a:pt x="104038" y="152498"/>
                        <a:pt x="102897" y="147485"/>
                        <a:pt x="103092" y="146438"/>
                      </a:cubicBezTo>
                      <a:cubicBezTo>
                        <a:pt x="102916" y="146476"/>
                        <a:pt x="99309" y="147132"/>
                        <a:pt x="99309" y="151432"/>
                      </a:cubicBezTo>
                      <a:moveTo>
                        <a:pt x="45710" y="145883"/>
                      </a:moveTo>
                      <a:cubicBezTo>
                        <a:pt x="45710" y="145883"/>
                        <a:pt x="45710" y="152920"/>
                        <a:pt x="45635" y="152920"/>
                      </a:cubicBezTo>
                      <a:cubicBezTo>
                        <a:pt x="47211" y="152359"/>
                        <a:pt x="49847" y="151754"/>
                        <a:pt x="50049" y="150890"/>
                      </a:cubicBezTo>
                      <a:cubicBezTo>
                        <a:pt x="50332" y="149717"/>
                        <a:pt x="47526" y="146684"/>
                        <a:pt x="45685" y="145883"/>
                      </a:cubicBezTo>
                      <a:moveTo>
                        <a:pt x="18810" y="143689"/>
                      </a:moveTo>
                      <a:cubicBezTo>
                        <a:pt x="16527" y="146388"/>
                        <a:pt x="12775" y="148355"/>
                        <a:pt x="12416" y="152946"/>
                      </a:cubicBezTo>
                      <a:cubicBezTo>
                        <a:pt x="12340" y="154144"/>
                        <a:pt x="16830" y="154207"/>
                        <a:pt x="16925" y="154144"/>
                      </a:cubicBezTo>
                      <a:cubicBezTo>
                        <a:pt x="19649" y="152019"/>
                        <a:pt x="22202" y="151092"/>
                        <a:pt x="23319" y="146388"/>
                      </a:cubicBezTo>
                      <a:cubicBezTo>
                        <a:pt x="23092" y="144988"/>
                        <a:pt x="20254" y="143746"/>
                        <a:pt x="18810" y="143689"/>
                      </a:cubicBezTo>
                      <a:moveTo>
                        <a:pt x="46662" y="142774"/>
                      </a:moveTo>
                      <a:cubicBezTo>
                        <a:pt x="46700" y="144036"/>
                        <a:pt x="50055" y="146091"/>
                        <a:pt x="51511" y="148778"/>
                      </a:cubicBezTo>
                      <a:cubicBezTo>
                        <a:pt x="52394" y="150366"/>
                        <a:pt x="52830" y="152164"/>
                        <a:pt x="52773" y="153980"/>
                      </a:cubicBezTo>
                      <a:cubicBezTo>
                        <a:pt x="64634" y="159522"/>
                        <a:pt x="84232" y="161080"/>
                        <a:pt x="96282" y="154995"/>
                      </a:cubicBezTo>
                      <a:cubicBezTo>
                        <a:pt x="96433" y="149786"/>
                        <a:pt x="97802" y="146116"/>
                        <a:pt x="101875" y="144370"/>
                      </a:cubicBezTo>
                      <a:cubicBezTo>
                        <a:pt x="102462" y="143739"/>
                        <a:pt x="101503" y="142478"/>
                        <a:pt x="100513" y="142478"/>
                      </a:cubicBezTo>
                      <a:cubicBezTo>
                        <a:pt x="92177" y="145795"/>
                        <a:pt x="84270" y="149938"/>
                        <a:pt x="74376" y="149723"/>
                      </a:cubicBezTo>
                      <a:cubicBezTo>
                        <a:pt x="63612" y="150650"/>
                        <a:pt x="55907" y="143102"/>
                        <a:pt x="46662" y="142787"/>
                      </a:cubicBezTo>
                      <a:moveTo>
                        <a:pt x="127849" y="135756"/>
                      </a:moveTo>
                      <a:cubicBezTo>
                        <a:pt x="124109" y="136330"/>
                        <a:pt x="124696" y="142163"/>
                        <a:pt x="125131" y="144370"/>
                      </a:cubicBezTo>
                      <a:cubicBezTo>
                        <a:pt x="129545" y="141602"/>
                        <a:pt x="135516" y="140284"/>
                        <a:pt x="140265" y="141286"/>
                      </a:cubicBezTo>
                      <a:cubicBezTo>
                        <a:pt x="140510" y="141286"/>
                        <a:pt x="140555" y="137591"/>
                        <a:pt x="140555" y="135832"/>
                      </a:cubicBezTo>
                      <a:cubicBezTo>
                        <a:pt x="140555" y="135832"/>
                        <a:pt x="133574" y="133726"/>
                        <a:pt x="127849" y="135756"/>
                      </a:cubicBezTo>
                      <a:moveTo>
                        <a:pt x="7844" y="135340"/>
                      </a:moveTo>
                      <a:cubicBezTo>
                        <a:pt x="7794" y="137301"/>
                        <a:pt x="7586" y="139754"/>
                        <a:pt x="7939" y="141116"/>
                      </a:cubicBezTo>
                      <a:cubicBezTo>
                        <a:pt x="13267" y="140530"/>
                        <a:pt x="20765" y="141337"/>
                        <a:pt x="23602" y="143746"/>
                      </a:cubicBezTo>
                      <a:lnTo>
                        <a:pt x="23136" y="137888"/>
                      </a:lnTo>
                      <a:cubicBezTo>
                        <a:pt x="20166" y="132931"/>
                        <a:pt x="12958" y="134602"/>
                        <a:pt x="7844" y="135365"/>
                      </a:cubicBezTo>
                      <a:moveTo>
                        <a:pt x="62862" y="118214"/>
                      </a:moveTo>
                      <a:lnTo>
                        <a:pt x="62862" y="120736"/>
                      </a:lnTo>
                      <a:cubicBezTo>
                        <a:pt x="65472" y="127868"/>
                        <a:pt x="73991" y="125648"/>
                        <a:pt x="79887" y="127458"/>
                      </a:cubicBezTo>
                      <a:cubicBezTo>
                        <a:pt x="81501" y="128088"/>
                        <a:pt x="83166" y="130213"/>
                        <a:pt x="84427" y="131386"/>
                      </a:cubicBezTo>
                      <a:cubicBezTo>
                        <a:pt x="84780" y="117318"/>
                        <a:pt x="69413" y="123864"/>
                        <a:pt x="62843" y="118188"/>
                      </a:cubicBezTo>
                      <a:moveTo>
                        <a:pt x="64735" y="115143"/>
                      </a:moveTo>
                      <a:lnTo>
                        <a:pt x="63877" y="116051"/>
                      </a:lnTo>
                      <a:lnTo>
                        <a:pt x="64735" y="116732"/>
                      </a:lnTo>
                      <a:lnTo>
                        <a:pt x="64735" y="115117"/>
                      </a:lnTo>
                      <a:close/>
                      <a:moveTo>
                        <a:pt x="48630" y="98584"/>
                      </a:moveTo>
                      <a:cubicBezTo>
                        <a:pt x="47842" y="100167"/>
                        <a:pt x="49998" y="102153"/>
                        <a:pt x="50629" y="103950"/>
                      </a:cubicBezTo>
                      <a:cubicBezTo>
                        <a:pt x="53189" y="113781"/>
                        <a:pt x="39909" y="115414"/>
                        <a:pt x="34795" y="120534"/>
                      </a:cubicBezTo>
                      <a:cubicBezTo>
                        <a:pt x="32815" y="122665"/>
                        <a:pt x="31642" y="125263"/>
                        <a:pt x="32014" y="128196"/>
                      </a:cubicBezTo>
                      <a:cubicBezTo>
                        <a:pt x="32923" y="130323"/>
                        <a:pt x="34866" y="131830"/>
                        <a:pt x="37153" y="132181"/>
                      </a:cubicBezTo>
                      <a:cubicBezTo>
                        <a:pt x="39928" y="131733"/>
                        <a:pt x="42910" y="131140"/>
                        <a:pt x="44878" y="128795"/>
                      </a:cubicBezTo>
                      <a:cubicBezTo>
                        <a:pt x="45508" y="127603"/>
                        <a:pt x="44878" y="125825"/>
                        <a:pt x="43705" y="125459"/>
                      </a:cubicBezTo>
                      <a:cubicBezTo>
                        <a:pt x="41347" y="127250"/>
                        <a:pt x="39146" y="129242"/>
                        <a:pt x="35955" y="128795"/>
                      </a:cubicBezTo>
                      <a:cubicBezTo>
                        <a:pt x="35009" y="128650"/>
                        <a:pt x="33811" y="127855"/>
                        <a:pt x="33988" y="126651"/>
                      </a:cubicBezTo>
                      <a:cubicBezTo>
                        <a:pt x="37380" y="120345"/>
                        <a:pt x="45288" y="119532"/>
                        <a:pt x="50206" y="114209"/>
                      </a:cubicBezTo>
                      <a:cubicBezTo>
                        <a:pt x="52621" y="111288"/>
                        <a:pt x="53575" y="107426"/>
                        <a:pt x="52798" y="103717"/>
                      </a:cubicBezTo>
                      <a:cubicBezTo>
                        <a:pt x="51814" y="101964"/>
                        <a:pt x="51625" y="98218"/>
                        <a:pt x="48630" y="98584"/>
                      </a:cubicBezTo>
                      <a:moveTo>
                        <a:pt x="36378" y="96446"/>
                      </a:moveTo>
                      <a:cubicBezTo>
                        <a:pt x="34417" y="98584"/>
                        <a:pt x="33225" y="101560"/>
                        <a:pt x="33988" y="104707"/>
                      </a:cubicBezTo>
                      <a:cubicBezTo>
                        <a:pt x="34795" y="105861"/>
                        <a:pt x="35009" y="108099"/>
                        <a:pt x="36554" y="108257"/>
                      </a:cubicBezTo>
                      <a:cubicBezTo>
                        <a:pt x="43491" y="107040"/>
                        <a:pt x="36788" y="101756"/>
                        <a:pt x="37752" y="97979"/>
                      </a:cubicBezTo>
                      <a:cubicBezTo>
                        <a:pt x="37967" y="96642"/>
                        <a:pt x="39146" y="94990"/>
                        <a:pt x="40729" y="94674"/>
                      </a:cubicBezTo>
                      <a:cubicBezTo>
                        <a:pt x="38944" y="94870"/>
                        <a:pt x="37380" y="95267"/>
                        <a:pt x="36378" y="96446"/>
                      </a:cubicBezTo>
                      <a:moveTo>
                        <a:pt x="109808" y="94088"/>
                      </a:moveTo>
                      <a:cubicBezTo>
                        <a:pt x="101863" y="95853"/>
                        <a:pt x="93760" y="100570"/>
                        <a:pt x="85443" y="97619"/>
                      </a:cubicBezTo>
                      <a:cubicBezTo>
                        <a:pt x="84856" y="99006"/>
                        <a:pt x="85651" y="100394"/>
                        <a:pt x="86653" y="101169"/>
                      </a:cubicBezTo>
                      <a:cubicBezTo>
                        <a:pt x="95355" y="104707"/>
                        <a:pt x="103817" y="99795"/>
                        <a:pt x="112160" y="97979"/>
                      </a:cubicBezTo>
                      <a:cubicBezTo>
                        <a:pt x="113125" y="98259"/>
                        <a:pt x="113773" y="99163"/>
                        <a:pt x="113730" y="100167"/>
                      </a:cubicBezTo>
                      <a:cubicBezTo>
                        <a:pt x="111561" y="104146"/>
                        <a:pt x="106794" y="105123"/>
                        <a:pt x="102890" y="106472"/>
                      </a:cubicBezTo>
                      <a:cubicBezTo>
                        <a:pt x="102663" y="107317"/>
                        <a:pt x="103439" y="107481"/>
                        <a:pt x="103817" y="108099"/>
                      </a:cubicBezTo>
                      <a:cubicBezTo>
                        <a:pt x="107008" y="110445"/>
                        <a:pt x="109966" y="106725"/>
                        <a:pt x="112753" y="105123"/>
                      </a:cubicBezTo>
                      <a:cubicBezTo>
                        <a:pt x="115306" y="102777"/>
                        <a:pt x="117898" y="100167"/>
                        <a:pt x="117097" y="96774"/>
                      </a:cubicBezTo>
                      <a:cubicBezTo>
                        <a:pt x="115704" y="94088"/>
                        <a:pt x="112545" y="94252"/>
                        <a:pt x="109808" y="94088"/>
                      </a:cubicBezTo>
                      <a:moveTo>
                        <a:pt x="84856" y="93224"/>
                      </a:moveTo>
                      <a:cubicBezTo>
                        <a:pt x="84062" y="94870"/>
                        <a:pt x="86048" y="94990"/>
                        <a:pt x="87019" y="95431"/>
                      </a:cubicBezTo>
                      <a:cubicBezTo>
                        <a:pt x="91187" y="96642"/>
                        <a:pt x="96944" y="96446"/>
                        <a:pt x="100097" y="93810"/>
                      </a:cubicBezTo>
                      <a:cubicBezTo>
                        <a:pt x="95935" y="91099"/>
                        <a:pt x="89031" y="90746"/>
                        <a:pt x="84856" y="93224"/>
                      </a:cubicBezTo>
                      <a:moveTo>
                        <a:pt x="41498" y="84560"/>
                      </a:moveTo>
                      <a:cubicBezTo>
                        <a:pt x="42292" y="85190"/>
                        <a:pt x="42910" y="86162"/>
                        <a:pt x="43882" y="85771"/>
                      </a:cubicBezTo>
                      <a:cubicBezTo>
                        <a:pt x="44291" y="85190"/>
                        <a:pt x="45080" y="84989"/>
                        <a:pt x="44878" y="84396"/>
                      </a:cubicBezTo>
                      <a:cubicBezTo>
                        <a:pt x="44487" y="82378"/>
                        <a:pt x="41914" y="82637"/>
                        <a:pt x="41498" y="84560"/>
                      </a:cubicBezTo>
                      <a:moveTo>
                        <a:pt x="63467" y="80865"/>
                      </a:moveTo>
                      <a:cubicBezTo>
                        <a:pt x="62837" y="82965"/>
                        <a:pt x="63291" y="85575"/>
                        <a:pt x="63877" y="87543"/>
                      </a:cubicBezTo>
                      <a:cubicBezTo>
                        <a:pt x="67660" y="95595"/>
                        <a:pt x="76148" y="97001"/>
                        <a:pt x="82876" y="100154"/>
                      </a:cubicBezTo>
                      <a:cubicBezTo>
                        <a:pt x="83286" y="99782"/>
                        <a:pt x="83286" y="99170"/>
                        <a:pt x="83469" y="98571"/>
                      </a:cubicBezTo>
                      <a:cubicBezTo>
                        <a:pt x="81092" y="88709"/>
                        <a:pt x="69205" y="86937"/>
                        <a:pt x="63467" y="80852"/>
                      </a:cubicBezTo>
                      <a:moveTo>
                        <a:pt x="104807" y="80266"/>
                      </a:moveTo>
                      <a:cubicBezTo>
                        <a:pt x="103817" y="80581"/>
                        <a:pt x="102064" y="80423"/>
                        <a:pt x="102449" y="82038"/>
                      </a:cubicBezTo>
                      <a:cubicBezTo>
                        <a:pt x="105835" y="83210"/>
                        <a:pt x="109562" y="83961"/>
                        <a:pt x="112753" y="85563"/>
                      </a:cubicBezTo>
                      <a:cubicBezTo>
                        <a:pt x="114127" y="86149"/>
                        <a:pt x="116883" y="87334"/>
                        <a:pt x="116883" y="84547"/>
                      </a:cubicBezTo>
                      <a:cubicBezTo>
                        <a:pt x="113327" y="82038"/>
                        <a:pt x="109150" y="80557"/>
                        <a:pt x="104807" y="80266"/>
                      </a:cubicBezTo>
                      <a:moveTo>
                        <a:pt x="36378" y="80852"/>
                      </a:moveTo>
                      <a:cubicBezTo>
                        <a:pt x="35590" y="81603"/>
                        <a:pt x="35955" y="83210"/>
                        <a:pt x="36378" y="83961"/>
                      </a:cubicBezTo>
                      <a:cubicBezTo>
                        <a:pt x="34581" y="87530"/>
                        <a:pt x="37570" y="90267"/>
                        <a:pt x="39928" y="92032"/>
                      </a:cubicBezTo>
                      <a:cubicBezTo>
                        <a:pt x="43509" y="92896"/>
                        <a:pt x="47060" y="92896"/>
                        <a:pt x="49626" y="90525"/>
                      </a:cubicBezTo>
                      <a:cubicBezTo>
                        <a:pt x="48995" y="88980"/>
                        <a:pt x="48270" y="87215"/>
                        <a:pt x="46650" y="86193"/>
                      </a:cubicBezTo>
                      <a:cubicBezTo>
                        <a:pt x="43497" y="90159"/>
                        <a:pt x="39928" y="85222"/>
                        <a:pt x="37153" y="84005"/>
                      </a:cubicBezTo>
                      <a:cubicBezTo>
                        <a:pt x="37570" y="83841"/>
                        <a:pt x="37752" y="82996"/>
                        <a:pt x="38364" y="83425"/>
                      </a:cubicBezTo>
                      <a:cubicBezTo>
                        <a:pt x="39316" y="82996"/>
                        <a:pt x="41347" y="82410"/>
                        <a:pt x="41113" y="80903"/>
                      </a:cubicBezTo>
                      <a:cubicBezTo>
                        <a:pt x="39531" y="79307"/>
                        <a:pt x="37960" y="79307"/>
                        <a:pt x="36378" y="80903"/>
                      </a:cubicBezTo>
                      <a:moveTo>
                        <a:pt x="86193" y="79307"/>
                      </a:moveTo>
                      <a:cubicBezTo>
                        <a:pt x="85007" y="80316"/>
                        <a:pt x="82864" y="80903"/>
                        <a:pt x="83456" y="82838"/>
                      </a:cubicBezTo>
                      <a:cubicBezTo>
                        <a:pt x="85808" y="82252"/>
                        <a:pt x="88387" y="81224"/>
                        <a:pt x="89762" y="79307"/>
                      </a:cubicBezTo>
                      <a:cubicBezTo>
                        <a:pt x="88747" y="78860"/>
                        <a:pt x="87240" y="79143"/>
                        <a:pt x="86174" y="79307"/>
                      </a:cubicBezTo>
                      <a:moveTo>
                        <a:pt x="89548" y="76734"/>
                      </a:moveTo>
                      <a:cubicBezTo>
                        <a:pt x="93728" y="77365"/>
                        <a:pt x="96251" y="81085"/>
                        <a:pt x="97064" y="84818"/>
                      </a:cubicBezTo>
                      <a:cubicBezTo>
                        <a:pt x="98060" y="84188"/>
                        <a:pt x="99473" y="84434"/>
                        <a:pt x="100261" y="83261"/>
                      </a:cubicBezTo>
                      <a:cubicBezTo>
                        <a:pt x="100652" y="80903"/>
                        <a:pt x="99630" y="79143"/>
                        <a:pt x="98249" y="77535"/>
                      </a:cubicBezTo>
                      <a:cubicBezTo>
                        <a:pt x="96087" y="75763"/>
                        <a:pt x="91723" y="74559"/>
                        <a:pt x="89548" y="76734"/>
                      </a:cubicBezTo>
                      <a:moveTo>
                        <a:pt x="65636" y="74963"/>
                      </a:moveTo>
                      <a:cubicBezTo>
                        <a:pt x="64664" y="75492"/>
                        <a:pt x="64171" y="76612"/>
                        <a:pt x="64438" y="77687"/>
                      </a:cubicBezTo>
                      <a:cubicBezTo>
                        <a:pt x="64873" y="78544"/>
                        <a:pt x="65428" y="80316"/>
                        <a:pt x="66210" y="79736"/>
                      </a:cubicBezTo>
                      <a:cubicBezTo>
                        <a:pt x="66595" y="77939"/>
                        <a:pt x="66595" y="76123"/>
                        <a:pt x="65636" y="74963"/>
                      </a:cubicBezTo>
                      <a:moveTo>
                        <a:pt x="114714" y="74963"/>
                      </a:moveTo>
                      <a:cubicBezTo>
                        <a:pt x="108749" y="77687"/>
                        <a:pt x="104404" y="70624"/>
                        <a:pt x="99258" y="73771"/>
                      </a:cubicBezTo>
                      <a:cubicBezTo>
                        <a:pt x="104007" y="75915"/>
                        <a:pt x="108547" y="80316"/>
                        <a:pt x="114487" y="78122"/>
                      </a:cubicBezTo>
                      <a:cubicBezTo>
                        <a:pt x="115887" y="77334"/>
                        <a:pt x="118068" y="76331"/>
                        <a:pt x="117867" y="74155"/>
                      </a:cubicBezTo>
                      <a:lnTo>
                        <a:pt x="116851" y="74155"/>
                      </a:lnTo>
                      <a:lnTo>
                        <a:pt x="114764" y="74925"/>
                      </a:lnTo>
                      <a:close/>
                      <a:moveTo>
                        <a:pt x="39928" y="72756"/>
                      </a:moveTo>
                      <a:cubicBezTo>
                        <a:pt x="37406" y="73941"/>
                        <a:pt x="32992" y="75505"/>
                        <a:pt x="32992" y="78658"/>
                      </a:cubicBezTo>
                      <a:cubicBezTo>
                        <a:pt x="34391" y="81048"/>
                        <a:pt x="36352" y="78506"/>
                        <a:pt x="37727" y="77649"/>
                      </a:cubicBezTo>
                      <a:cubicBezTo>
                        <a:pt x="40880" y="74704"/>
                        <a:pt x="44462" y="77296"/>
                        <a:pt x="47816" y="78084"/>
                      </a:cubicBezTo>
                      <a:cubicBezTo>
                        <a:pt x="48245" y="76697"/>
                        <a:pt x="47034" y="75290"/>
                        <a:pt x="46252" y="74118"/>
                      </a:cubicBezTo>
                      <a:cubicBezTo>
                        <a:pt x="44657" y="72352"/>
                        <a:pt x="42267" y="72756"/>
                        <a:pt x="39903" y="72756"/>
                      </a:cubicBezTo>
                      <a:moveTo>
                        <a:pt x="91906" y="61519"/>
                      </a:moveTo>
                      <a:cubicBezTo>
                        <a:pt x="92360" y="62383"/>
                        <a:pt x="92360" y="64438"/>
                        <a:pt x="94018" y="64041"/>
                      </a:cubicBezTo>
                      <a:cubicBezTo>
                        <a:pt x="96541" y="61992"/>
                        <a:pt x="96541" y="58278"/>
                        <a:pt x="96118" y="55345"/>
                      </a:cubicBezTo>
                      <a:cubicBezTo>
                        <a:pt x="94018" y="56607"/>
                        <a:pt x="92146" y="59274"/>
                        <a:pt x="91906" y="61531"/>
                      </a:cubicBezTo>
                      <a:moveTo>
                        <a:pt x="106125" y="51196"/>
                      </a:moveTo>
                      <a:lnTo>
                        <a:pt x="105697" y="53416"/>
                      </a:lnTo>
                      <a:cubicBezTo>
                        <a:pt x="105488" y="57199"/>
                        <a:pt x="109373" y="56714"/>
                        <a:pt x="110741" y="57515"/>
                      </a:cubicBezTo>
                      <a:lnTo>
                        <a:pt x="110741" y="53416"/>
                      </a:lnTo>
                      <a:cubicBezTo>
                        <a:pt x="109518" y="51493"/>
                        <a:pt x="107904" y="51770"/>
                        <a:pt x="106106" y="51196"/>
                      </a:cubicBezTo>
                      <a:moveTo>
                        <a:pt x="93552" y="41775"/>
                      </a:moveTo>
                      <a:lnTo>
                        <a:pt x="93205" y="39152"/>
                      </a:lnTo>
                      <a:lnTo>
                        <a:pt x="92360" y="41775"/>
                      </a:lnTo>
                      <a:close/>
                      <a:moveTo>
                        <a:pt x="111025" y="33401"/>
                      </a:moveTo>
                      <a:lnTo>
                        <a:pt x="109808" y="35205"/>
                      </a:lnTo>
                      <a:cubicBezTo>
                        <a:pt x="110349" y="35482"/>
                        <a:pt x="110993" y="35470"/>
                        <a:pt x="111523" y="35173"/>
                      </a:cubicBezTo>
                      <a:lnTo>
                        <a:pt x="111025" y="33401"/>
                      </a:lnTo>
                      <a:close/>
                      <a:moveTo>
                        <a:pt x="115918" y="27644"/>
                      </a:moveTo>
                      <a:cubicBezTo>
                        <a:pt x="114525" y="28811"/>
                        <a:pt x="112538" y="31144"/>
                        <a:pt x="112444" y="32134"/>
                      </a:cubicBezTo>
                      <a:cubicBezTo>
                        <a:pt x="112538" y="33710"/>
                        <a:pt x="113755" y="38528"/>
                        <a:pt x="112967" y="41504"/>
                      </a:cubicBezTo>
                      <a:cubicBezTo>
                        <a:pt x="114373" y="42091"/>
                        <a:pt x="116196" y="41208"/>
                        <a:pt x="117381" y="40874"/>
                      </a:cubicBezTo>
                      <a:cubicBezTo>
                        <a:pt x="118831" y="36592"/>
                        <a:pt x="119361" y="30665"/>
                        <a:pt x="115899" y="27632"/>
                      </a:cubicBezTo>
                      <a:moveTo>
                        <a:pt x="38919" y="27108"/>
                      </a:moveTo>
                      <a:cubicBezTo>
                        <a:pt x="39903" y="29259"/>
                        <a:pt x="43125" y="29505"/>
                        <a:pt x="45521" y="30097"/>
                      </a:cubicBezTo>
                      <a:lnTo>
                        <a:pt x="44638" y="28578"/>
                      </a:lnTo>
                      <a:cubicBezTo>
                        <a:pt x="42992" y="26226"/>
                        <a:pt x="41422" y="25633"/>
                        <a:pt x="38919" y="27108"/>
                      </a:cubicBezTo>
                      <a:moveTo>
                        <a:pt x="102153" y="27348"/>
                      </a:moveTo>
                      <a:cubicBezTo>
                        <a:pt x="100966" y="29337"/>
                        <a:pt x="100942" y="31812"/>
                        <a:pt x="102090" y="33824"/>
                      </a:cubicBezTo>
                      <a:cubicBezTo>
                        <a:pt x="104188" y="32151"/>
                        <a:pt x="106091" y="30247"/>
                        <a:pt x="107765" y="28149"/>
                      </a:cubicBezTo>
                      <a:cubicBezTo>
                        <a:pt x="106794" y="26390"/>
                        <a:pt x="103893" y="24996"/>
                        <a:pt x="102128" y="27380"/>
                      </a:cubicBezTo>
                      <a:moveTo>
                        <a:pt x="102657" y="22448"/>
                      </a:moveTo>
                      <a:cubicBezTo>
                        <a:pt x="82063" y="31541"/>
                        <a:pt x="104795" y="50004"/>
                        <a:pt x="96238" y="65327"/>
                      </a:cubicBezTo>
                      <a:cubicBezTo>
                        <a:pt x="98290" y="65643"/>
                        <a:pt x="100338" y="64737"/>
                        <a:pt x="101484" y="63007"/>
                      </a:cubicBezTo>
                      <a:cubicBezTo>
                        <a:pt x="105652" y="53315"/>
                        <a:pt x="101976" y="42639"/>
                        <a:pt x="99712" y="33332"/>
                      </a:cubicBezTo>
                      <a:cubicBezTo>
                        <a:pt x="98886" y="30091"/>
                        <a:pt x="99208" y="28098"/>
                        <a:pt x="101705" y="25690"/>
                      </a:cubicBezTo>
                      <a:cubicBezTo>
                        <a:pt x="104227" y="23527"/>
                        <a:pt x="107721" y="25400"/>
                        <a:pt x="108925" y="27026"/>
                      </a:cubicBezTo>
                      <a:cubicBezTo>
                        <a:pt x="109556" y="26579"/>
                        <a:pt x="111681" y="24718"/>
                        <a:pt x="111681" y="23874"/>
                      </a:cubicBezTo>
                      <a:cubicBezTo>
                        <a:pt x="109392" y="22165"/>
                        <a:pt x="105804" y="21862"/>
                        <a:pt x="102657" y="22467"/>
                      </a:cubicBezTo>
                      <a:moveTo>
                        <a:pt x="32790" y="23218"/>
                      </a:moveTo>
                      <a:cubicBezTo>
                        <a:pt x="34555" y="29479"/>
                        <a:pt x="40785" y="23432"/>
                        <a:pt x="43251" y="25400"/>
                      </a:cubicBezTo>
                      <a:cubicBezTo>
                        <a:pt x="54935" y="35318"/>
                        <a:pt x="39650" y="46921"/>
                        <a:pt x="44014" y="59413"/>
                      </a:cubicBezTo>
                      <a:cubicBezTo>
                        <a:pt x="44901" y="61969"/>
                        <a:pt x="46762" y="64072"/>
                        <a:pt x="49191" y="65264"/>
                      </a:cubicBezTo>
                      <a:cubicBezTo>
                        <a:pt x="51997" y="66185"/>
                        <a:pt x="55843" y="65334"/>
                        <a:pt x="58196" y="63789"/>
                      </a:cubicBezTo>
                      <a:cubicBezTo>
                        <a:pt x="58599" y="62376"/>
                        <a:pt x="57111" y="61185"/>
                        <a:pt x="56096" y="59759"/>
                      </a:cubicBezTo>
                      <a:cubicBezTo>
                        <a:pt x="55131" y="60592"/>
                        <a:pt x="54135" y="61891"/>
                        <a:pt x="53372" y="62660"/>
                      </a:cubicBezTo>
                      <a:cubicBezTo>
                        <a:pt x="52369" y="64678"/>
                        <a:pt x="49809" y="64268"/>
                        <a:pt x="49393" y="62269"/>
                      </a:cubicBezTo>
                      <a:cubicBezTo>
                        <a:pt x="47842" y="49941"/>
                        <a:pt x="58013" y="34455"/>
                        <a:pt x="46732" y="24006"/>
                      </a:cubicBezTo>
                      <a:cubicBezTo>
                        <a:pt x="42671" y="20935"/>
                        <a:pt x="36952" y="21004"/>
                        <a:pt x="32790" y="23218"/>
                      </a:cubicBezTo>
                      <a:moveTo>
                        <a:pt x="86893" y="144918"/>
                      </a:moveTo>
                      <a:cubicBezTo>
                        <a:pt x="86994" y="145013"/>
                        <a:pt x="89415" y="144918"/>
                        <a:pt x="97764" y="140662"/>
                      </a:cubicBezTo>
                      <a:cubicBezTo>
                        <a:pt x="106497" y="136160"/>
                        <a:pt x="105331" y="153393"/>
                        <a:pt x="105331" y="153393"/>
                      </a:cubicBezTo>
                      <a:cubicBezTo>
                        <a:pt x="114556" y="157341"/>
                        <a:pt x="129381" y="156098"/>
                        <a:pt x="130554" y="155178"/>
                      </a:cubicBezTo>
                      <a:cubicBezTo>
                        <a:pt x="131727" y="154257"/>
                        <a:pt x="125692" y="150858"/>
                        <a:pt x="123756" y="147252"/>
                      </a:cubicBezTo>
                      <a:cubicBezTo>
                        <a:pt x="122073" y="144055"/>
                        <a:pt x="122337" y="137339"/>
                        <a:pt x="123756" y="135832"/>
                      </a:cubicBezTo>
                      <a:cubicBezTo>
                        <a:pt x="128996" y="130270"/>
                        <a:pt x="142352" y="134142"/>
                        <a:pt x="142352" y="134142"/>
                      </a:cubicBezTo>
                      <a:cubicBezTo>
                        <a:pt x="142787" y="135403"/>
                        <a:pt x="141973" y="143399"/>
                        <a:pt x="141973" y="143399"/>
                      </a:cubicBezTo>
                      <a:cubicBezTo>
                        <a:pt x="141128" y="142945"/>
                        <a:pt x="132010" y="142440"/>
                        <a:pt x="131165" y="144218"/>
                      </a:cubicBezTo>
                      <a:cubicBezTo>
                        <a:pt x="131165" y="144218"/>
                        <a:pt x="135579" y="145820"/>
                        <a:pt x="137370" y="149894"/>
                      </a:cubicBezTo>
                      <a:cubicBezTo>
                        <a:pt x="140025" y="155827"/>
                        <a:pt x="135478" y="164687"/>
                        <a:pt x="135478" y="164687"/>
                      </a:cubicBezTo>
                      <a:cubicBezTo>
                        <a:pt x="117658" y="174700"/>
                        <a:pt x="99309" y="163760"/>
                        <a:pt x="98590" y="163161"/>
                      </a:cubicBezTo>
                      <a:cubicBezTo>
                        <a:pt x="97695" y="162297"/>
                        <a:pt x="96383" y="157593"/>
                        <a:pt x="96383" y="157593"/>
                      </a:cubicBezTo>
                      <a:cubicBezTo>
                        <a:pt x="74836" y="166421"/>
                        <a:pt x="52640" y="156565"/>
                        <a:pt x="52640" y="156565"/>
                      </a:cubicBezTo>
                      <a:cubicBezTo>
                        <a:pt x="52845" y="158903"/>
                        <a:pt x="52225" y="161239"/>
                        <a:pt x="50887" y="163167"/>
                      </a:cubicBezTo>
                      <a:cubicBezTo>
                        <a:pt x="28250" y="173887"/>
                        <a:pt x="13381" y="164466"/>
                        <a:pt x="13381" y="164466"/>
                      </a:cubicBezTo>
                      <a:cubicBezTo>
                        <a:pt x="4843" y="150846"/>
                        <a:pt x="16811" y="143159"/>
                        <a:pt x="16811" y="143159"/>
                      </a:cubicBezTo>
                      <a:cubicBezTo>
                        <a:pt x="15090" y="142377"/>
                        <a:pt x="5864" y="142768"/>
                        <a:pt x="5864" y="142768"/>
                      </a:cubicBezTo>
                      <a:lnTo>
                        <a:pt x="5864" y="133940"/>
                      </a:lnTo>
                      <a:cubicBezTo>
                        <a:pt x="26175" y="129331"/>
                        <a:pt x="25154" y="137276"/>
                        <a:pt x="25355" y="144193"/>
                      </a:cubicBezTo>
                      <a:cubicBezTo>
                        <a:pt x="25557" y="151111"/>
                        <a:pt x="18419" y="155058"/>
                        <a:pt x="18419" y="155058"/>
                      </a:cubicBezTo>
                      <a:cubicBezTo>
                        <a:pt x="34120" y="158142"/>
                        <a:pt x="43434" y="153582"/>
                        <a:pt x="43434" y="153582"/>
                      </a:cubicBezTo>
                      <a:cubicBezTo>
                        <a:pt x="43434" y="153582"/>
                        <a:pt x="43333" y="151691"/>
                        <a:pt x="43560" y="143752"/>
                      </a:cubicBezTo>
                      <a:cubicBezTo>
                        <a:pt x="43787" y="135813"/>
                        <a:pt x="60327" y="144382"/>
                        <a:pt x="60327" y="144382"/>
                      </a:cubicBezTo>
                      <a:cubicBezTo>
                        <a:pt x="63902" y="141917"/>
                        <a:pt x="64110" y="126436"/>
                        <a:pt x="64110" y="126436"/>
                      </a:cubicBezTo>
                      <a:cubicBezTo>
                        <a:pt x="55762" y="117268"/>
                        <a:pt x="64520" y="112438"/>
                        <a:pt x="64520" y="112438"/>
                      </a:cubicBezTo>
                      <a:cubicBezTo>
                        <a:pt x="64943" y="99883"/>
                        <a:pt x="54059" y="99259"/>
                        <a:pt x="54059" y="99259"/>
                      </a:cubicBezTo>
                      <a:cubicBezTo>
                        <a:pt x="56379" y="110968"/>
                        <a:pt x="53428" y="112438"/>
                        <a:pt x="51732" y="115376"/>
                      </a:cubicBezTo>
                      <a:cubicBezTo>
                        <a:pt x="50036" y="118315"/>
                        <a:pt x="35180" y="125194"/>
                        <a:pt x="36062" y="127054"/>
                      </a:cubicBezTo>
                      <a:cubicBezTo>
                        <a:pt x="36945" y="128914"/>
                        <a:pt x="44436" y="122911"/>
                        <a:pt x="44436" y="122911"/>
                      </a:cubicBezTo>
                      <a:cubicBezTo>
                        <a:pt x="46959" y="125377"/>
                        <a:pt x="46719" y="129810"/>
                        <a:pt x="46719" y="129810"/>
                      </a:cubicBezTo>
                      <a:cubicBezTo>
                        <a:pt x="43781" y="135252"/>
                        <a:pt x="29738" y="136071"/>
                        <a:pt x="30576" y="126247"/>
                      </a:cubicBezTo>
                      <a:cubicBezTo>
                        <a:pt x="31497" y="115452"/>
                        <a:pt x="39594" y="117034"/>
                        <a:pt x="46511" y="111435"/>
                      </a:cubicBezTo>
                      <a:cubicBezTo>
                        <a:pt x="53428" y="105835"/>
                        <a:pt x="44619" y="99259"/>
                        <a:pt x="44619" y="99259"/>
                      </a:cubicBezTo>
                      <a:cubicBezTo>
                        <a:pt x="42961" y="99486"/>
                        <a:pt x="40205" y="101150"/>
                        <a:pt x="40205" y="101150"/>
                      </a:cubicBezTo>
                      <a:cubicBezTo>
                        <a:pt x="40432" y="103212"/>
                        <a:pt x="43144" y="106750"/>
                        <a:pt x="43144" y="106750"/>
                      </a:cubicBezTo>
                      <a:cubicBezTo>
                        <a:pt x="41883" y="108213"/>
                        <a:pt x="35381" y="110956"/>
                        <a:pt x="35381" y="110956"/>
                      </a:cubicBezTo>
                      <a:cubicBezTo>
                        <a:pt x="34335" y="110558"/>
                        <a:pt x="32664" y="107380"/>
                        <a:pt x="32664" y="107380"/>
                      </a:cubicBezTo>
                      <a:lnTo>
                        <a:pt x="30772" y="109480"/>
                      </a:lnTo>
                      <a:cubicBezTo>
                        <a:pt x="34990" y="125181"/>
                        <a:pt x="20506" y="125364"/>
                        <a:pt x="20506" y="125364"/>
                      </a:cubicBezTo>
                      <a:lnTo>
                        <a:pt x="20929" y="121657"/>
                      </a:lnTo>
                      <a:cubicBezTo>
                        <a:pt x="18406" y="122918"/>
                        <a:pt x="12132" y="122287"/>
                        <a:pt x="12132" y="122287"/>
                      </a:cubicBezTo>
                      <a:cubicBezTo>
                        <a:pt x="11710" y="116158"/>
                        <a:pt x="17372" y="111410"/>
                        <a:pt x="17372" y="111410"/>
                      </a:cubicBezTo>
                      <a:cubicBezTo>
                        <a:pt x="16767" y="111151"/>
                        <a:pt x="15764" y="109442"/>
                        <a:pt x="15764" y="109442"/>
                      </a:cubicBezTo>
                      <a:cubicBezTo>
                        <a:pt x="22020" y="103824"/>
                        <a:pt x="28130" y="107343"/>
                        <a:pt x="28130" y="107343"/>
                      </a:cubicBezTo>
                      <a:lnTo>
                        <a:pt x="29353" y="104902"/>
                      </a:lnTo>
                      <a:cubicBezTo>
                        <a:pt x="25778" y="98193"/>
                        <a:pt x="31875" y="101308"/>
                        <a:pt x="31875" y="101308"/>
                      </a:cubicBezTo>
                      <a:cubicBezTo>
                        <a:pt x="32304" y="95633"/>
                        <a:pt x="36289" y="94044"/>
                        <a:pt x="36289" y="94044"/>
                      </a:cubicBezTo>
                      <a:cubicBezTo>
                        <a:pt x="36100" y="92934"/>
                        <a:pt x="33767" y="91950"/>
                        <a:pt x="33767" y="91950"/>
                      </a:cubicBezTo>
                      <a:cubicBezTo>
                        <a:pt x="23911" y="100072"/>
                        <a:pt x="18696" y="87309"/>
                        <a:pt x="18696" y="87309"/>
                      </a:cubicBezTo>
                      <a:cubicBezTo>
                        <a:pt x="16603" y="87517"/>
                        <a:pt x="13425" y="85853"/>
                        <a:pt x="13425" y="85853"/>
                      </a:cubicBezTo>
                      <a:cubicBezTo>
                        <a:pt x="14055" y="84591"/>
                        <a:pt x="16376" y="82536"/>
                        <a:pt x="16376" y="82536"/>
                      </a:cubicBezTo>
                      <a:cubicBezTo>
                        <a:pt x="15531" y="82050"/>
                        <a:pt x="14074" y="76898"/>
                        <a:pt x="14074" y="76898"/>
                      </a:cubicBezTo>
                      <a:cubicBezTo>
                        <a:pt x="15134" y="76268"/>
                        <a:pt x="20380" y="76060"/>
                        <a:pt x="20380" y="76060"/>
                      </a:cubicBezTo>
                      <a:cubicBezTo>
                        <a:pt x="20380" y="74799"/>
                        <a:pt x="22064" y="72453"/>
                        <a:pt x="22064" y="72453"/>
                      </a:cubicBezTo>
                      <a:cubicBezTo>
                        <a:pt x="23325" y="73342"/>
                        <a:pt x="26478" y="77535"/>
                        <a:pt x="26478" y="77535"/>
                      </a:cubicBezTo>
                      <a:cubicBezTo>
                        <a:pt x="27739" y="77302"/>
                        <a:pt x="29990" y="78336"/>
                        <a:pt x="29990" y="78336"/>
                      </a:cubicBezTo>
                      <a:cubicBezTo>
                        <a:pt x="29990" y="77302"/>
                        <a:pt x="31453" y="75442"/>
                        <a:pt x="31453" y="75442"/>
                      </a:cubicBezTo>
                      <a:cubicBezTo>
                        <a:pt x="31699" y="74811"/>
                        <a:pt x="28161" y="72920"/>
                        <a:pt x="28161" y="72920"/>
                      </a:cubicBezTo>
                      <a:lnTo>
                        <a:pt x="28981" y="71848"/>
                      </a:lnTo>
                      <a:cubicBezTo>
                        <a:pt x="29788" y="71848"/>
                        <a:pt x="33786" y="73109"/>
                        <a:pt x="33786" y="73109"/>
                      </a:cubicBezTo>
                      <a:cubicBezTo>
                        <a:pt x="44506" y="66437"/>
                        <a:pt x="48636" y="73739"/>
                        <a:pt x="48636" y="73739"/>
                      </a:cubicBezTo>
                      <a:cubicBezTo>
                        <a:pt x="49897" y="83198"/>
                        <a:pt x="52419" y="80631"/>
                        <a:pt x="52419" y="80631"/>
                      </a:cubicBezTo>
                      <a:cubicBezTo>
                        <a:pt x="52855" y="79780"/>
                        <a:pt x="52010" y="75448"/>
                        <a:pt x="52010" y="75448"/>
                      </a:cubicBezTo>
                      <a:lnTo>
                        <a:pt x="54948" y="75448"/>
                      </a:lnTo>
                      <a:cubicBezTo>
                        <a:pt x="55352" y="77914"/>
                        <a:pt x="60169" y="83185"/>
                        <a:pt x="60169" y="83185"/>
                      </a:cubicBezTo>
                      <a:cubicBezTo>
                        <a:pt x="59955" y="73096"/>
                        <a:pt x="66027" y="70170"/>
                        <a:pt x="66027" y="70170"/>
                      </a:cubicBezTo>
                      <a:cubicBezTo>
                        <a:pt x="65353" y="54519"/>
                        <a:pt x="52338" y="49941"/>
                        <a:pt x="52338" y="49941"/>
                      </a:cubicBezTo>
                      <a:cubicBezTo>
                        <a:pt x="51486" y="53094"/>
                        <a:pt x="50200" y="61657"/>
                        <a:pt x="51284" y="62061"/>
                      </a:cubicBezTo>
                      <a:cubicBezTo>
                        <a:pt x="52369" y="62465"/>
                        <a:pt x="55698" y="57275"/>
                        <a:pt x="55698" y="57275"/>
                      </a:cubicBezTo>
                      <a:cubicBezTo>
                        <a:pt x="59646" y="59734"/>
                        <a:pt x="60466" y="64747"/>
                        <a:pt x="60466" y="64747"/>
                      </a:cubicBezTo>
                      <a:cubicBezTo>
                        <a:pt x="46864" y="73140"/>
                        <a:pt x="42482" y="60144"/>
                        <a:pt x="42482" y="60144"/>
                      </a:cubicBezTo>
                      <a:cubicBezTo>
                        <a:pt x="41611" y="60384"/>
                        <a:pt x="33893" y="61657"/>
                        <a:pt x="33893" y="61657"/>
                      </a:cubicBezTo>
                      <a:cubicBezTo>
                        <a:pt x="32632" y="60144"/>
                        <a:pt x="35337" y="52886"/>
                        <a:pt x="35337" y="52886"/>
                      </a:cubicBezTo>
                      <a:cubicBezTo>
                        <a:pt x="30293" y="52659"/>
                        <a:pt x="27392" y="57300"/>
                        <a:pt x="27392" y="57300"/>
                      </a:cubicBezTo>
                      <a:cubicBezTo>
                        <a:pt x="29511" y="68562"/>
                        <a:pt x="13772" y="70864"/>
                        <a:pt x="13772" y="70864"/>
                      </a:cubicBezTo>
                      <a:cubicBezTo>
                        <a:pt x="14402" y="70025"/>
                        <a:pt x="11880" y="67711"/>
                        <a:pt x="11880" y="67711"/>
                      </a:cubicBezTo>
                      <a:cubicBezTo>
                        <a:pt x="10240" y="68342"/>
                        <a:pt x="2693" y="68972"/>
                        <a:pt x="2693" y="68972"/>
                      </a:cubicBezTo>
                      <a:cubicBezTo>
                        <a:pt x="2522" y="63537"/>
                        <a:pt x="7567" y="59974"/>
                        <a:pt x="7567" y="59974"/>
                      </a:cubicBezTo>
                      <a:cubicBezTo>
                        <a:pt x="6936" y="59362"/>
                        <a:pt x="5675" y="55213"/>
                        <a:pt x="5675" y="55213"/>
                      </a:cubicBezTo>
                      <a:cubicBezTo>
                        <a:pt x="16590" y="49752"/>
                        <a:pt x="23483" y="53889"/>
                        <a:pt x="23483" y="53889"/>
                      </a:cubicBezTo>
                      <a:cubicBezTo>
                        <a:pt x="30179" y="47419"/>
                        <a:pt x="43150" y="45124"/>
                        <a:pt x="43150" y="45124"/>
                      </a:cubicBezTo>
                      <a:cubicBezTo>
                        <a:pt x="43331" y="44042"/>
                        <a:pt x="43680" y="42995"/>
                        <a:pt x="44184" y="42021"/>
                      </a:cubicBezTo>
                      <a:cubicBezTo>
                        <a:pt x="44815" y="39121"/>
                        <a:pt x="33294" y="39121"/>
                        <a:pt x="33294" y="39121"/>
                      </a:cubicBezTo>
                      <a:cubicBezTo>
                        <a:pt x="33723" y="38244"/>
                        <a:pt x="31838" y="33635"/>
                        <a:pt x="31838" y="33635"/>
                      </a:cubicBezTo>
                      <a:cubicBezTo>
                        <a:pt x="31005" y="33635"/>
                        <a:pt x="29315" y="34694"/>
                        <a:pt x="29315" y="34694"/>
                      </a:cubicBezTo>
                      <a:cubicBezTo>
                        <a:pt x="25147" y="40722"/>
                        <a:pt x="24473" y="35520"/>
                        <a:pt x="24473" y="35520"/>
                      </a:cubicBezTo>
                      <a:cubicBezTo>
                        <a:pt x="23445" y="35331"/>
                        <a:pt x="20519" y="37639"/>
                        <a:pt x="20519" y="37639"/>
                      </a:cubicBezTo>
                      <a:cubicBezTo>
                        <a:pt x="18224" y="43276"/>
                        <a:pt x="7762" y="43276"/>
                        <a:pt x="7762" y="43276"/>
                      </a:cubicBezTo>
                      <a:cubicBezTo>
                        <a:pt x="8803" y="42015"/>
                        <a:pt x="7762" y="40344"/>
                        <a:pt x="7762" y="40344"/>
                      </a:cubicBezTo>
                      <a:cubicBezTo>
                        <a:pt x="5442" y="40079"/>
                        <a:pt x="0" y="35722"/>
                        <a:pt x="0" y="35722"/>
                      </a:cubicBezTo>
                      <a:cubicBezTo>
                        <a:pt x="1677" y="34265"/>
                        <a:pt x="7567" y="31308"/>
                        <a:pt x="7567" y="31308"/>
                      </a:cubicBezTo>
                      <a:cubicBezTo>
                        <a:pt x="5883" y="29851"/>
                        <a:pt x="6306" y="23602"/>
                        <a:pt x="6306" y="23602"/>
                      </a:cubicBezTo>
                      <a:cubicBezTo>
                        <a:pt x="7315" y="24706"/>
                        <a:pt x="13633" y="25954"/>
                        <a:pt x="13633" y="25954"/>
                      </a:cubicBezTo>
                      <a:cubicBezTo>
                        <a:pt x="19453" y="26137"/>
                        <a:pt x="21200" y="32418"/>
                        <a:pt x="21200" y="32418"/>
                      </a:cubicBezTo>
                      <a:cubicBezTo>
                        <a:pt x="23287" y="32821"/>
                        <a:pt x="30204" y="28887"/>
                        <a:pt x="30204" y="28887"/>
                      </a:cubicBezTo>
                      <a:cubicBezTo>
                        <a:pt x="28716" y="22581"/>
                        <a:pt x="21799" y="21521"/>
                        <a:pt x="21799" y="21521"/>
                      </a:cubicBezTo>
                      <a:cubicBezTo>
                        <a:pt x="7151" y="28243"/>
                        <a:pt x="4843" y="15247"/>
                        <a:pt x="4843" y="15247"/>
                      </a:cubicBezTo>
                      <a:cubicBezTo>
                        <a:pt x="3783" y="14774"/>
                        <a:pt x="391" y="13324"/>
                        <a:pt x="391" y="13324"/>
                      </a:cubicBezTo>
                      <a:cubicBezTo>
                        <a:pt x="1261" y="12101"/>
                        <a:pt x="5215" y="10247"/>
                        <a:pt x="5215" y="10247"/>
                      </a:cubicBezTo>
                      <a:cubicBezTo>
                        <a:pt x="4181" y="9616"/>
                        <a:pt x="3771" y="4572"/>
                        <a:pt x="3771" y="4572"/>
                      </a:cubicBezTo>
                      <a:cubicBezTo>
                        <a:pt x="5215" y="4193"/>
                        <a:pt x="10884" y="5019"/>
                        <a:pt x="10884" y="5019"/>
                      </a:cubicBezTo>
                      <a:cubicBezTo>
                        <a:pt x="10505" y="3758"/>
                        <a:pt x="12353" y="820"/>
                        <a:pt x="12353" y="820"/>
                      </a:cubicBezTo>
                      <a:lnTo>
                        <a:pt x="15298" y="7125"/>
                      </a:lnTo>
                      <a:cubicBezTo>
                        <a:pt x="15298" y="7125"/>
                        <a:pt x="24126" y="4603"/>
                        <a:pt x="22808" y="16748"/>
                      </a:cubicBezTo>
                      <a:cubicBezTo>
                        <a:pt x="23825" y="17767"/>
                        <a:pt x="25057" y="18545"/>
                        <a:pt x="26415" y="19024"/>
                      </a:cubicBezTo>
                      <a:cubicBezTo>
                        <a:pt x="26415" y="19024"/>
                        <a:pt x="27878" y="14465"/>
                        <a:pt x="26812" y="12548"/>
                      </a:cubicBezTo>
                      <a:cubicBezTo>
                        <a:pt x="25746" y="10631"/>
                        <a:pt x="23262" y="6028"/>
                        <a:pt x="22638" y="5839"/>
                      </a:cubicBezTo>
                      <a:cubicBezTo>
                        <a:pt x="22638" y="5839"/>
                        <a:pt x="26421" y="6854"/>
                        <a:pt x="27216" y="7516"/>
                      </a:cubicBezTo>
                      <a:cubicBezTo>
                        <a:pt x="27216" y="7516"/>
                        <a:pt x="29738" y="4994"/>
                        <a:pt x="29738" y="3954"/>
                      </a:cubicBezTo>
                      <a:cubicBezTo>
                        <a:pt x="29738" y="3954"/>
                        <a:pt x="35627" y="10259"/>
                        <a:pt x="35180" y="13784"/>
                      </a:cubicBezTo>
                      <a:cubicBezTo>
                        <a:pt x="34732" y="17309"/>
                        <a:pt x="30331" y="20248"/>
                        <a:pt x="29322" y="20664"/>
                      </a:cubicBezTo>
                      <a:lnTo>
                        <a:pt x="30791" y="21925"/>
                      </a:lnTo>
                      <a:cubicBezTo>
                        <a:pt x="30791" y="21925"/>
                        <a:pt x="45887" y="15619"/>
                        <a:pt x="51953" y="27953"/>
                      </a:cubicBezTo>
                      <a:cubicBezTo>
                        <a:pt x="51953" y="27953"/>
                        <a:pt x="52798" y="22707"/>
                        <a:pt x="52363" y="21465"/>
                      </a:cubicBezTo>
                      <a:cubicBezTo>
                        <a:pt x="52363" y="21465"/>
                        <a:pt x="44165" y="20525"/>
                        <a:pt x="48838" y="10373"/>
                      </a:cubicBezTo>
                      <a:cubicBezTo>
                        <a:pt x="50887" y="5808"/>
                        <a:pt x="48378" y="3922"/>
                        <a:pt x="48378" y="3922"/>
                      </a:cubicBezTo>
                      <a:cubicBezTo>
                        <a:pt x="48378" y="3922"/>
                        <a:pt x="55068" y="4982"/>
                        <a:pt x="56367" y="10001"/>
                      </a:cubicBezTo>
                      <a:cubicBezTo>
                        <a:pt x="56367" y="10001"/>
                        <a:pt x="59898" y="7062"/>
                        <a:pt x="59047" y="3922"/>
                      </a:cubicBezTo>
                      <a:cubicBezTo>
                        <a:pt x="59047" y="3922"/>
                        <a:pt x="65353" y="6634"/>
                        <a:pt x="63669" y="15853"/>
                      </a:cubicBezTo>
                      <a:cubicBezTo>
                        <a:pt x="62641" y="21465"/>
                        <a:pt x="57823" y="22316"/>
                        <a:pt x="57823" y="22316"/>
                      </a:cubicBezTo>
                      <a:cubicBezTo>
                        <a:pt x="57823" y="22316"/>
                        <a:pt x="54456" y="32954"/>
                        <a:pt x="60112" y="41763"/>
                      </a:cubicBezTo>
                      <a:cubicBezTo>
                        <a:pt x="60112" y="41763"/>
                        <a:pt x="65353" y="37166"/>
                        <a:pt x="65970" y="35287"/>
                      </a:cubicBezTo>
                      <a:cubicBezTo>
                        <a:pt x="65970" y="35287"/>
                        <a:pt x="61815" y="28981"/>
                        <a:pt x="64930" y="24416"/>
                      </a:cubicBezTo>
                      <a:cubicBezTo>
                        <a:pt x="68045" y="19850"/>
                        <a:pt x="70807" y="21067"/>
                        <a:pt x="72062" y="20002"/>
                      </a:cubicBezTo>
                      <a:cubicBezTo>
                        <a:pt x="72062" y="20002"/>
                        <a:pt x="76034" y="15197"/>
                        <a:pt x="76249" y="13892"/>
                      </a:cubicBezTo>
                      <a:cubicBezTo>
                        <a:pt x="76249" y="13892"/>
                        <a:pt x="77718" y="18110"/>
                        <a:pt x="77069" y="19169"/>
                      </a:cubicBezTo>
                      <a:cubicBezTo>
                        <a:pt x="77069" y="19169"/>
                        <a:pt x="82523" y="17707"/>
                        <a:pt x="83563" y="17707"/>
                      </a:cubicBezTo>
                      <a:cubicBezTo>
                        <a:pt x="83563" y="17707"/>
                        <a:pt x="83147" y="22940"/>
                        <a:pt x="82523" y="23527"/>
                      </a:cubicBezTo>
                      <a:cubicBezTo>
                        <a:pt x="82523" y="23527"/>
                        <a:pt x="85449" y="26251"/>
                        <a:pt x="87732" y="25456"/>
                      </a:cubicBezTo>
                      <a:cubicBezTo>
                        <a:pt x="87732" y="25456"/>
                        <a:pt x="84850" y="28994"/>
                        <a:pt x="83147" y="29410"/>
                      </a:cubicBezTo>
                      <a:cubicBezTo>
                        <a:pt x="83147" y="29410"/>
                        <a:pt x="80625" y="41120"/>
                        <a:pt x="68468" y="38402"/>
                      </a:cubicBezTo>
                      <a:cubicBezTo>
                        <a:pt x="68468" y="38402"/>
                        <a:pt x="63902" y="43213"/>
                        <a:pt x="63423" y="44708"/>
                      </a:cubicBezTo>
                      <a:cubicBezTo>
                        <a:pt x="63423" y="44708"/>
                        <a:pt x="68468" y="51404"/>
                        <a:pt x="68468" y="53044"/>
                      </a:cubicBezTo>
                      <a:cubicBezTo>
                        <a:pt x="68468" y="53044"/>
                        <a:pt x="74969" y="50944"/>
                        <a:pt x="76665" y="52211"/>
                      </a:cubicBezTo>
                      <a:cubicBezTo>
                        <a:pt x="76665" y="52211"/>
                        <a:pt x="87725" y="47797"/>
                        <a:pt x="88160" y="28218"/>
                      </a:cubicBezTo>
                      <a:lnTo>
                        <a:pt x="91105" y="27588"/>
                      </a:lnTo>
                      <a:cubicBezTo>
                        <a:pt x="91105" y="27588"/>
                        <a:pt x="89844" y="21490"/>
                        <a:pt x="91105" y="17751"/>
                      </a:cubicBezTo>
                      <a:cubicBezTo>
                        <a:pt x="91105" y="17751"/>
                        <a:pt x="80020" y="5833"/>
                        <a:pt x="87322" y="2094"/>
                      </a:cubicBezTo>
                      <a:cubicBezTo>
                        <a:pt x="87322" y="2094"/>
                        <a:pt x="89213" y="5637"/>
                        <a:pt x="91490" y="6659"/>
                      </a:cubicBezTo>
                      <a:cubicBezTo>
                        <a:pt x="91490" y="6659"/>
                        <a:pt x="95273" y="5637"/>
                        <a:pt x="96106" y="3109"/>
                      </a:cubicBezTo>
                      <a:cubicBezTo>
                        <a:pt x="96106" y="3109"/>
                        <a:pt x="100721" y="9414"/>
                        <a:pt x="99057" y="14768"/>
                      </a:cubicBezTo>
                      <a:cubicBezTo>
                        <a:pt x="99057" y="14768"/>
                        <a:pt x="94012" y="21950"/>
                        <a:pt x="95078" y="25633"/>
                      </a:cubicBezTo>
                      <a:cubicBezTo>
                        <a:pt x="95078" y="25633"/>
                        <a:pt x="99895" y="19838"/>
                        <a:pt x="108692" y="21313"/>
                      </a:cubicBezTo>
                      <a:cubicBezTo>
                        <a:pt x="108692" y="21313"/>
                        <a:pt x="107639" y="14175"/>
                        <a:pt x="112078" y="8563"/>
                      </a:cubicBezTo>
                      <a:cubicBezTo>
                        <a:pt x="112078" y="8563"/>
                        <a:pt x="112709" y="12347"/>
                        <a:pt x="114953" y="14175"/>
                      </a:cubicBezTo>
                      <a:cubicBezTo>
                        <a:pt x="117198" y="16004"/>
                        <a:pt x="116845" y="18987"/>
                        <a:pt x="116214" y="19850"/>
                      </a:cubicBezTo>
                      <a:lnTo>
                        <a:pt x="118957" y="18816"/>
                      </a:lnTo>
                      <a:cubicBezTo>
                        <a:pt x="118957" y="18816"/>
                        <a:pt x="115597" y="8967"/>
                        <a:pt x="123794" y="6659"/>
                      </a:cubicBezTo>
                      <a:cubicBezTo>
                        <a:pt x="123794" y="6659"/>
                        <a:pt x="125686" y="1419"/>
                        <a:pt x="126947" y="0"/>
                      </a:cubicBezTo>
                      <a:lnTo>
                        <a:pt x="130100" y="3556"/>
                      </a:lnTo>
                      <a:cubicBezTo>
                        <a:pt x="130100" y="3556"/>
                        <a:pt x="133656" y="202"/>
                        <a:pt x="135340" y="202"/>
                      </a:cubicBezTo>
                      <a:cubicBezTo>
                        <a:pt x="135340" y="202"/>
                        <a:pt x="137231" y="5637"/>
                        <a:pt x="136784" y="6659"/>
                      </a:cubicBezTo>
                      <a:cubicBezTo>
                        <a:pt x="136784" y="6659"/>
                        <a:pt x="140567" y="7088"/>
                        <a:pt x="141639" y="6463"/>
                      </a:cubicBezTo>
                      <a:cubicBezTo>
                        <a:pt x="141639" y="6463"/>
                        <a:pt x="137654" y="13141"/>
                        <a:pt x="136784" y="13583"/>
                      </a:cubicBezTo>
                      <a:cubicBezTo>
                        <a:pt x="136784" y="13583"/>
                        <a:pt x="139104" y="24826"/>
                        <a:pt x="122520" y="21950"/>
                      </a:cubicBezTo>
                      <a:lnTo>
                        <a:pt x="117350" y="26516"/>
                      </a:lnTo>
                      <a:cubicBezTo>
                        <a:pt x="117350" y="26516"/>
                        <a:pt x="119008" y="29038"/>
                        <a:pt x="119008" y="29820"/>
                      </a:cubicBezTo>
                      <a:cubicBezTo>
                        <a:pt x="119008" y="29820"/>
                        <a:pt x="128624" y="26516"/>
                        <a:pt x="130308" y="24826"/>
                      </a:cubicBezTo>
                      <a:cubicBezTo>
                        <a:pt x="130308" y="24826"/>
                        <a:pt x="130308" y="30677"/>
                        <a:pt x="129444" y="32393"/>
                      </a:cubicBezTo>
                      <a:cubicBezTo>
                        <a:pt x="129444" y="32393"/>
                        <a:pt x="135340" y="34045"/>
                        <a:pt x="137213" y="33401"/>
                      </a:cubicBezTo>
                      <a:cubicBezTo>
                        <a:pt x="137213" y="33401"/>
                        <a:pt x="134905" y="40338"/>
                        <a:pt x="129444" y="41170"/>
                      </a:cubicBezTo>
                      <a:cubicBezTo>
                        <a:pt x="129444" y="41170"/>
                        <a:pt x="131367" y="44109"/>
                        <a:pt x="127161" y="43491"/>
                      </a:cubicBezTo>
                      <a:cubicBezTo>
                        <a:pt x="127161" y="43491"/>
                        <a:pt x="123378" y="44752"/>
                        <a:pt x="122520" y="45944"/>
                      </a:cubicBezTo>
                      <a:cubicBezTo>
                        <a:pt x="122520" y="45944"/>
                        <a:pt x="120061" y="42393"/>
                        <a:pt x="118737" y="42160"/>
                      </a:cubicBezTo>
                      <a:cubicBezTo>
                        <a:pt x="118737" y="42160"/>
                        <a:pt x="113131" y="44247"/>
                        <a:pt x="111012" y="43238"/>
                      </a:cubicBezTo>
                      <a:cubicBezTo>
                        <a:pt x="111012" y="43238"/>
                        <a:pt x="112116" y="39884"/>
                        <a:pt x="111239" y="39083"/>
                      </a:cubicBezTo>
                      <a:lnTo>
                        <a:pt x="110426" y="38206"/>
                      </a:lnTo>
                      <a:lnTo>
                        <a:pt x="111239" y="39083"/>
                      </a:lnTo>
                      <a:cubicBezTo>
                        <a:pt x="111239" y="39083"/>
                        <a:pt x="103483" y="39423"/>
                        <a:pt x="103906" y="42810"/>
                      </a:cubicBezTo>
                      <a:cubicBezTo>
                        <a:pt x="103906" y="42810"/>
                        <a:pt x="104959" y="48857"/>
                        <a:pt x="104959" y="49702"/>
                      </a:cubicBezTo>
                      <a:cubicBezTo>
                        <a:pt x="104959" y="49702"/>
                        <a:pt x="110798" y="50749"/>
                        <a:pt x="111838" y="51594"/>
                      </a:cubicBezTo>
                      <a:lnTo>
                        <a:pt x="112116" y="59532"/>
                      </a:lnTo>
                      <a:lnTo>
                        <a:pt x="105558" y="57426"/>
                      </a:lnTo>
                      <a:cubicBezTo>
                        <a:pt x="105558" y="57426"/>
                        <a:pt x="103458" y="68323"/>
                        <a:pt x="96339" y="67068"/>
                      </a:cubicBezTo>
                      <a:cubicBezTo>
                        <a:pt x="89220" y="65813"/>
                        <a:pt x="87732" y="62477"/>
                        <a:pt x="93621" y="52659"/>
                      </a:cubicBezTo>
                      <a:cubicBezTo>
                        <a:pt x="93621" y="52659"/>
                        <a:pt x="81691" y="53864"/>
                        <a:pt x="81848" y="70189"/>
                      </a:cubicBezTo>
                      <a:cubicBezTo>
                        <a:pt x="81848" y="70189"/>
                        <a:pt x="82523" y="71652"/>
                        <a:pt x="84850" y="70820"/>
                      </a:cubicBezTo>
                      <a:cubicBezTo>
                        <a:pt x="84850" y="70820"/>
                        <a:pt x="84402" y="74981"/>
                        <a:pt x="83784" y="76444"/>
                      </a:cubicBezTo>
                      <a:cubicBezTo>
                        <a:pt x="83784" y="76444"/>
                        <a:pt x="90241" y="72030"/>
                        <a:pt x="95305" y="73922"/>
                      </a:cubicBezTo>
                      <a:cubicBezTo>
                        <a:pt x="97670" y="70878"/>
                        <a:pt x="101766" y="69769"/>
                        <a:pt x="105343" y="71204"/>
                      </a:cubicBezTo>
                      <a:cubicBezTo>
                        <a:pt x="105343" y="71204"/>
                        <a:pt x="108704" y="71204"/>
                        <a:pt x="108049" y="62811"/>
                      </a:cubicBezTo>
                      <a:lnTo>
                        <a:pt x="111201" y="62610"/>
                      </a:lnTo>
                      <a:lnTo>
                        <a:pt x="111422" y="67263"/>
                      </a:lnTo>
                      <a:cubicBezTo>
                        <a:pt x="111422" y="67263"/>
                        <a:pt x="116650" y="64697"/>
                        <a:pt x="117305" y="63480"/>
                      </a:cubicBezTo>
                      <a:cubicBezTo>
                        <a:pt x="117305" y="63480"/>
                        <a:pt x="114556" y="55913"/>
                        <a:pt x="122098" y="53201"/>
                      </a:cubicBezTo>
                      <a:cubicBezTo>
                        <a:pt x="122098" y="53201"/>
                        <a:pt x="124620" y="49273"/>
                        <a:pt x="125881" y="48825"/>
                      </a:cubicBezTo>
                      <a:cubicBezTo>
                        <a:pt x="125881" y="48825"/>
                        <a:pt x="127527" y="54463"/>
                        <a:pt x="127325" y="55762"/>
                      </a:cubicBezTo>
                      <a:cubicBezTo>
                        <a:pt x="127325" y="55762"/>
                        <a:pt x="133631" y="54696"/>
                        <a:pt x="135100" y="55131"/>
                      </a:cubicBezTo>
                      <a:cubicBezTo>
                        <a:pt x="135100" y="55131"/>
                        <a:pt x="134243" y="60087"/>
                        <a:pt x="133208" y="61399"/>
                      </a:cubicBezTo>
                      <a:cubicBezTo>
                        <a:pt x="133208" y="61399"/>
                        <a:pt x="136361" y="62805"/>
                        <a:pt x="137402" y="64312"/>
                      </a:cubicBezTo>
                      <a:cubicBezTo>
                        <a:pt x="137402" y="64312"/>
                        <a:pt x="126051" y="70574"/>
                        <a:pt x="120628" y="68266"/>
                      </a:cubicBezTo>
                      <a:cubicBezTo>
                        <a:pt x="120628" y="68266"/>
                        <a:pt x="113509" y="70366"/>
                        <a:pt x="112236" y="72049"/>
                      </a:cubicBezTo>
                      <a:cubicBezTo>
                        <a:pt x="112236" y="72049"/>
                        <a:pt x="115388" y="73941"/>
                        <a:pt x="120433" y="70788"/>
                      </a:cubicBezTo>
                      <a:lnTo>
                        <a:pt x="120433" y="73941"/>
                      </a:lnTo>
                      <a:lnTo>
                        <a:pt x="122785" y="73941"/>
                      </a:lnTo>
                      <a:cubicBezTo>
                        <a:pt x="122785" y="73941"/>
                        <a:pt x="134892" y="65561"/>
                        <a:pt x="139716" y="76463"/>
                      </a:cubicBezTo>
                      <a:cubicBezTo>
                        <a:pt x="139716" y="76463"/>
                        <a:pt x="142869" y="77933"/>
                        <a:pt x="144761" y="77094"/>
                      </a:cubicBezTo>
                      <a:cubicBezTo>
                        <a:pt x="144761" y="77094"/>
                        <a:pt x="143922" y="80877"/>
                        <a:pt x="142238" y="81268"/>
                      </a:cubicBezTo>
                      <a:cubicBezTo>
                        <a:pt x="142238" y="81268"/>
                        <a:pt x="144761" y="85272"/>
                        <a:pt x="144761" y="87353"/>
                      </a:cubicBezTo>
                      <a:cubicBezTo>
                        <a:pt x="144761" y="87353"/>
                        <a:pt x="141204" y="88400"/>
                        <a:pt x="139085" y="87561"/>
                      </a:cubicBezTo>
                      <a:cubicBezTo>
                        <a:pt x="139085" y="87561"/>
                        <a:pt x="139085" y="91975"/>
                        <a:pt x="138650" y="93237"/>
                      </a:cubicBezTo>
                      <a:cubicBezTo>
                        <a:pt x="138650" y="93237"/>
                        <a:pt x="134470" y="90084"/>
                        <a:pt x="133833" y="88413"/>
                      </a:cubicBezTo>
                      <a:cubicBezTo>
                        <a:pt x="133833" y="88413"/>
                        <a:pt x="122482" y="90090"/>
                        <a:pt x="122123" y="78834"/>
                      </a:cubicBezTo>
                      <a:lnTo>
                        <a:pt x="119380" y="77914"/>
                      </a:lnTo>
                      <a:cubicBezTo>
                        <a:pt x="119380" y="77914"/>
                        <a:pt x="116006" y="80436"/>
                        <a:pt x="114569" y="80852"/>
                      </a:cubicBezTo>
                      <a:cubicBezTo>
                        <a:pt x="114569" y="80852"/>
                        <a:pt x="118314" y="82933"/>
                        <a:pt x="119153" y="83955"/>
                      </a:cubicBezTo>
                      <a:cubicBezTo>
                        <a:pt x="119153" y="83955"/>
                        <a:pt x="117318" y="88785"/>
                        <a:pt x="115849" y="88999"/>
                      </a:cubicBezTo>
                      <a:cubicBezTo>
                        <a:pt x="115849" y="88999"/>
                        <a:pt x="102821" y="82347"/>
                        <a:pt x="99277" y="86893"/>
                      </a:cubicBezTo>
                      <a:cubicBezTo>
                        <a:pt x="99277" y="86893"/>
                        <a:pt x="105766" y="90676"/>
                        <a:pt x="107229" y="92335"/>
                      </a:cubicBezTo>
                      <a:cubicBezTo>
                        <a:pt x="107229" y="92335"/>
                        <a:pt x="120837" y="89239"/>
                        <a:pt x="118314" y="100703"/>
                      </a:cubicBezTo>
                      <a:lnTo>
                        <a:pt x="119153" y="101964"/>
                      </a:lnTo>
                      <a:cubicBezTo>
                        <a:pt x="119153" y="101964"/>
                        <a:pt x="125887" y="102594"/>
                        <a:pt x="128195" y="114531"/>
                      </a:cubicBezTo>
                      <a:cubicBezTo>
                        <a:pt x="128195" y="114531"/>
                        <a:pt x="119998" y="116637"/>
                        <a:pt x="117911" y="104927"/>
                      </a:cubicBezTo>
                      <a:cubicBezTo>
                        <a:pt x="117367" y="105177"/>
                        <a:pt x="116870" y="105518"/>
                        <a:pt x="116441" y="105936"/>
                      </a:cubicBezTo>
                      <a:cubicBezTo>
                        <a:pt x="116441" y="105936"/>
                        <a:pt x="117318" y="108030"/>
                        <a:pt x="116877" y="108831"/>
                      </a:cubicBezTo>
                      <a:cubicBezTo>
                        <a:pt x="116877" y="108831"/>
                        <a:pt x="126335" y="118088"/>
                        <a:pt x="113724" y="128088"/>
                      </a:cubicBezTo>
                      <a:cubicBezTo>
                        <a:pt x="113724" y="128088"/>
                        <a:pt x="109070" y="122886"/>
                        <a:pt x="109070" y="120522"/>
                      </a:cubicBezTo>
                      <a:cubicBezTo>
                        <a:pt x="109070" y="120522"/>
                        <a:pt x="103452" y="118724"/>
                        <a:pt x="100728" y="121783"/>
                      </a:cubicBezTo>
                      <a:cubicBezTo>
                        <a:pt x="100728" y="121783"/>
                        <a:pt x="100097" y="111397"/>
                        <a:pt x="112898" y="110287"/>
                      </a:cubicBezTo>
                      <a:lnTo>
                        <a:pt x="113099" y="108017"/>
                      </a:lnTo>
                      <a:cubicBezTo>
                        <a:pt x="113099" y="108017"/>
                        <a:pt x="108685" y="110735"/>
                        <a:pt x="106794" y="111170"/>
                      </a:cubicBezTo>
                      <a:cubicBezTo>
                        <a:pt x="106794" y="111170"/>
                        <a:pt x="102569" y="111170"/>
                        <a:pt x="99038" y="106126"/>
                      </a:cubicBezTo>
                      <a:cubicBezTo>
                        <a:pt x="99038" y="106126"/>
                        <a:pt x="111599" y="101951"/>
                        <a:pt x="110388" y="100513"/>
                      </a:cubicBezTo>
                      <a:cubicBezTo>
                        <a:pt x="109064" y="99044"/>
                        <a:pt x="95519" y="107595"/>
                        <a:pt x="85657" y="102594"/>
                      </a:cubicBezTo>
                      <a:cubicBezTo>
                        <a:pt x="85657" y="102594"/>
                        <a:pt x="84585" y="104486"/>
                        <a:pt x="83135" y="104656"/>
                      </a:cubicBezTo>
                      <a:cubicBezTo>
                        <a:pt x="83135" y="104656"/>
                        <a:pt x="78721" y="112595"/>
                        <a:pt x="81678" y="120345"/>
                      </a:cubicBezTo>
                      <a:cubicBezTo>
                        <a:pt x="81678" y="120345"/>
                        <a:pt x="91408" y="127130"/>
                        <a:pt x="84074" y="134331"/>
                      </a:cubicBezTo>
                      <a:cubicBezTo>
                        <a:pt x="84074" y="134331"/>
                        <a:pt x="85222" y="144029"/>
                        <a:pt x="86905" y="144893"/>
                      </a:cubicBezTo>
                    </a:path>
                  </a:pathLst>
                </a:custGeom>
                <a:solidFill>
                  <a:srgbClr val="BCBCB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F21A3CA5-6DA2-B65A-D551-1DDC399C10FB}"/>
                  </a:ext>
                </a:extLst>
              </p:cNvPr>
              <p:cNvGrpSpPr/>
              <p:nvPr userDrawn="1"/>
            </p:nvGrpSpPr>
            <p:grpSpPr>
              <a:xfrm>
                <a:off x="8596431" y="4471128"/>
                <a:ext cx="1324195" cy="358167"/>
                <a:chOff x="9370748" y="3767388"/>
                <a:chExt cx="893755" cy="241742"/>
              </a:xfrm>
            </p:grpSpPr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id="{462067F8-6008-2104-F1C8-92808065F2A5}"/>
                    </a:ext>
                  </a:extLst>
                </p:cNvPr>
                <p:cNvSpPr/>
                <p:nvPr/>
              </p:nvSpPr>
              <p:spPr>
                <a:xfrm>
                  <a:off x="9370748" y="3767388"/>
                  <a:ext cx="263013" cy="241742"/>
                </a:xfrm>
                <a:custGeom>
                  <a:avLst/>
                  <a:gdLst>
                    <a:gd name="connsiteX0" fmla="*/ 33108 w 263013"/>
                    <a:gd name="connsiteY0" fmla="*/ 108963 h 241742"/>
                    <a:gd name="connsiteX1" fmla="*/ 33108 w 263013"/>
                    <a:gd name="connsiteY1" fmla="*/ 138776 h 241742"/>
                    <a:gd name="connsiteX2" fmla="*/ 35050 w 263013"/>
                    <a:gd name="connsiteY2" fmla="*/ 134993 h 241742"/>
                    <a:gd name="connsiteX3" fmla="*/ 52706 w 263013"/>
                    <a:gd name="connsiteY3" fmla="*/ 81054 h 241742"/>
                    <a:gd name="connsiteX4" fmla="*/ 56704 w 263013"/>
                    <a:gd name="connsiteY4" fmla="*/ 71368 h 241742"/>
                    <a:gd name="connsiteX5" fmla="*/ 61231 w 263013"/>
                    <a:gd name="connsiteY5" fmla="*/ 68625 h 241742"/>
                    <a:gd name="connsiteX6" fmla="*/ 64031 w 263013"/>
                    <a:gd name="connsiteY6" fmla="*/ 72308 h 241742"/>
                    <a:gd name="connsiteX7" fmla="*/ 66724 w 263013"/>
                    <a:gd name="connsiteY7" fmla="*/ 89964 h 241742"/>
                    <a:gd name="connsiteX8" fmla="*/ 64460 w 263013"/>
                    <a:gd name="connsiteY8" fmla="*/ 149143 h 241742"/>
                    <a:gd name="connsiteX9" fmla="*/ 61673 w 263013"/>
                    <a:gd name="connsiteY9" fmla="*/ 171074 h 241742"/>
                    <a:gd name="connsiteX10" fmla="*/ 65456 w 263013"/>
                    <a:gd name="connsiteY10" fmla="*/ 179814 h 241742"/>
                    <a:gd name="connsiteX11" fmla="*/ 75974 w 263013"/>
                    <a:gd name="connsiteY11" fmla="*/ 178786 h 241742"/>
                    <a:gd name="connsiteX12" fmla="*/ 81536 w 263013"/>
                    <a:gd name="connsiteY12" fmla="*/ 171629 h 241742"/>
                    <a:gd name="connsiteX13" fmla="*/ 102603 w 263013"/>
                    <a:gd name="connsiteY13" fmla="*/ 131638 h 241742"/>
                    <a:gd name="connsiteX14" fmla="*/ 108133 w 263013"/>
                    <a:gd name="connsiteY14" fmla="*/ 123100 h 241742"/>
                    <a:gd name="connsiteX15" fmla="*/ 114950 w 263013"/>
                    <a:gd name="connsiteY15" fmla="*/ 119052 h 241742"/>
                    <a:gd name="connsiteX16" fmla="*/ 119534 w 263013"/>
                    <a:gd name="connsiteY16" fmla="*/ 125112 h 241742"/>
                    <a:gd name="connsiteX17" fmla="*/ 121848 w 263013"/>
                    <a:gd name="connsiteY17" fmla="*/ 154427 h 241742"/>
                    <a:gd name="connsiteX18" fmla="*/ 115618 w 263013"/>
                    <a:gd name="connsiteY18" fmla="*/ 187759 h 241742"/>
                    <a:gd name="connsiteX19" fmla="*/ 113953 w 263013"/>
                    <a:gd name="connsiteY19" fmla="*/ 193838 h 241742"/>
                    <a:gd name="connsiteX20" fmla="*/ 115845 w 263013"/>
                    <a:gd name="connsiteY20" fmla="*/ 199765 h 241742"/>
                    <a:gd name="connsiteX21" fmla="*/ 122889 w 263013"/>
                    <a:gd name="connsiteY21" fmla="*/ 199608 h 241742"/>
                    <a:gd name="connsiteX22" fmla="*/ 128381 w 263013"/>
                    <a:gd name="connsiteY22" fmla="*/ 191019 h 241742"/>
                    <a:gd name="connsiteX23" fmla="*/ 133823 w 263013"/>
                    <a:gd name="connsiteY23" fmla="*/ 135529 h 241742"/>
                    <a:gd name="connsiteX24" fmla="*/ 131420 w 263013"/>
                    <a:gd name="connsiteY24" fmla="*/ 118560 h 241742"/>
                    <a:gd name="connsiteX25" fmla="*/ 127637 w 263013"/>
                    <a:gd name="connsiteY25" fmla="*/ 110697 h 241742"/>
                    <a:gd name="connsiteX26" fmla="*/ 109300 w 263013"/>
                    <a:gd name="connsiteY26" fmla="*/ 107658 h 241742"/>
                    <a:gd name="connsiteX27" fmla="*/ 99078 w 263013"/>
                    <a:gd name="connsiteY27" fmla="*/ 119115 h 241742"/>
                    <a:gd name="connsiteX28" fmla="*/ 80161 w 263013"/>
                    <a:gd name="connsiteY28" fmla="*/ 151545 h 241742"/>
                    <a:gd name="connsiteX29" fmla="*/ 74341 w 263013"/>
                    <a:gd name="connsiteY29" fmla="*/ 159875 h 241742"/>
                    <a:gd name="connsiteX30" fmla="*/ 74908 w 263013"/>
                    <a:gd name="connsiteY30" fmla="*/ 151438 h 241742"/>
                    <a:gd name="connsiteX31" fmla="*/ 80798 w 263013"/>
                    <a:gd name="connsiteY31" fmla="*/ 95002 h 241742"/>
                    <a:gd name="connsiteX32" fmla="*/ 75835 w 263013"/>
                    <a:gd name="connsiteY32" fmla="*/ 65012 h 241742"/>
                    <a:gd name="connsiteX33" fmla="*/ 67291 w 263013"/>
                    <a:gd name="connsiteY33" fmla="*/ 53309 h 241742"/>
                    <a:gd name="connsiteX34" fmla="*/ 54049 w 263013"/>
                    <a:gd name="connsiteY34" fmla="*/ 54885 h 241742"/>
                    <a:gd name="connsiteX35" fmla="*/ 48614 w 263013"/>
                    <a:gd name="connsiteY35" fmla="*/ 64224 h 241742"/>
                    <a:gd name="connsiteX36" fmla="*/ 34955 w 263013"/>
                    <a:gd name="connsiteY36" fmla="*/ 102512 h 241742"/>
                    <a:gd name="connsiteX37" fmla="*/ 33064 w 263013"/>
                    <a:gd name="connsiteY37" fmla="*/ 105577 h 241742"/>
                    <a:gd name="connsiteX38" fmla="*/ 33064 w 263013"/>
                    <a:gd name="connsiteY38" fmla="*/ 103414 h 241742"/>
                    <a:gd name="connsiteX39" fmla="*/ 32994 w 263013"/>
                    <a:gd name="connsiteY39" fmla="*/ 3619 h 241742"/>
                    <a:gd name="connsiteX40" fmla="*/ 36683 w 263013"/>
                    <a:gd name="connsiteY40" fmla="*/ 0 h 241742"/>
                    <a:gd name="connsiteX41" fmla="*/ 244677 w 263013"/>
                    <a:gd name="connsiteY41" fmla="*/ 114 h 241742"/>
                    <a:gd name="connsiteX42" fmla="*/ 248146 w 263013"/>
                    <a:gd name="connsiteY42" fmla="*/ 3607 h 241742"/>
                    <a:gd name="connsiteX43" fmla="*/ 248146 w 263013"/>
                    <a:gd name="connsiteY43" fmla="*/ 147314 h 241742"/>
                    <a:gd name="connsiteX44" fmla="*/ 244942 w 263013"/>
                    <a:gd name="connsiteY44" fmla="*/ 150467 h 241742"/>
                    <a:gd name="connsiteX45" fmla="*/ 224398 w 263013"/>
                    <a:gd name="connsiteY45" fmla="*/ 147945 h 241742"/>
                    <a:gd name="connsiteX46" fmla="*/ 221636 w 263013"/>
                    <a:gd name="connsiteY46" fmla="*/ 144161 h 241742"/>
                    <a:gd name="connsiteX47" fmla="*/ 233699 w 263013"/>
                    <a:gd name="connsiteY47" fmla="*/ 71488 h 241742"/>
                    <a:gd name="connsiteX48" fmla="*/ 235326 w 263013"/>
                    <a:gd name="connsiteY48" fmla="*/ 44916 h 241742"/>
                    <a:gd name="connsiteX49" fmla="*/ 231271 w 263013"/>
                    <a:gd name="connsiteY49" fmla="*/ 37979 h 241742"/>
                    <a:gd name="connsiteX50" fmla="*/ 225539 w 263013"/>
                    <a:gd name="connsiteY50" fmla="*/ 44153 h 241742"/>
                    <a:gd name="connsiteX51" fmla="*/ 223774 w 263013"/>
                    <a:gd name="connsiteY51" fmla="*/ 63007 h 241742"/>
                    <a:gd name="connsiteX52" fmla="*/ 217285 w 263013"/>
                    <a:gd name="connsiteY52" fmla="*/ 102102 h 241742"/>
                    <a:gd name="connsiteX53" fmla="*/ 210109 w 263013"/>
                    <a:gd name="connsiteY53" fmla="*/ 139987 h 241742"/>
                    <a:gd name="connsiteX54" fmla="*/ 203400 w 263013"/>
                    <a:gd name="connsiteY54" fmla="*/ 144678 h 241742"/>
                    <a:gd name="connsiteX55" fmla="*/ 171909 w 263013"/>
                    <a:gd name="connsiteY55" fmla="*/ 147119 h 241742"/>
                    <a:gd name="connsiteX56" fmla="*/ 169696 w 263013"/>
                    <a:gd name="connsiteY56" fmla="*/ 144861 h 241742"/>
                    <a:gd name="connsiteX57" fmla="*/ 171487 w 263013"/>
                    <a:gd name="connsiteY57" fmla="*/ 134860 h 241742"/>
                    <a:gd name="connsiteX58" fmla="*/ 178253 w 263013"/>
                    <a:gd name="connsiteY58" fmla="*/ 67818 h 241742"/>
                    <a:gd name="connsiteX59" fmla="*/ 182490 w 263013"/>
                    <a:gd name="connsiteY59" fmla="*/ 28388 h 241742"/>
                    <a:gd name="connsiteX60" fmla="*/ 182490 w 263013"/>
                    <a:gd name="connsiteY60" fmla="*/ 22083 h 241742"/>
                    <a:gd name="connsiteX61" fmla="*/ 179300 w 263013"/>
                    <a:gd name="connsiteY61" fmla="*/ 17467 h 241742"/>
                    <a:gd name="connsiteX62" fmla="*/ 173095 w 263013"/>
                    <a:gd name="connsiteY62" fmla="*/ 18564 h 241742"/>
                    <a:gd name="connsiteX63" fmla="*/ 168681 w 263013"/>
                    <a:gd name="connsiteY63" fmla="*/ 28218 h 241742"/>
                    <a:gd name="connsiteX64" fmla="*/ 165339 w 263013"/>
                    <a:gd name="connsiteY64" fmla="*/ 70927 h 241742"/>
                    <a:gd name="connsiteX65" fmla="*/ 147323 w 263013"/>
                    <a:gd name="connsiteY65" fmla="*/ 185867 h 241742"/>
                    <a:gd name="connsiteX66" fmla="*/ 140576 w 263013"/>
                    <a:gd name="connsiteY66" fmla="*/ 214779 h 241742"/>
                    <a:gd name="connsiteX67" fmla="*/ 154871 w 263013"/>
                    <a:gd name="connsiteY67" fmla="*/ 214779 h 241742"/>
                    <a:gd name="connsiteX68" fmla="*/ 156864 w 263013"/>
                    <a:gd name="connsiteY68" fmla="*/ 212339 h 241742"/>
                    <a:gd name="connsiteX69" fmla="*/ 163075 w 263013"/>
                    <a:gd name="connsiteY69" fmla="*/ 185369 h 241742"/>
                    <a:gd name="connsiteX70" fmla="*/ 166537 w 263013"/>
                    <a:gd name="connsiteY70" fmla="*/ 170702 h 241742"/>
                    <a:gd name="connsiteX71" fmla="*/ 176191 w 263013"/>
                    <a:gd name="connsiteY71" fmla="*/ 160941 h 241742"/>
                    <a:gd name="connsiteX72" fmla="*/ 201061 w 263013"/>
                    <a:gd name="connsiteY72" fmla="*/ 156823 h 241742"/>
                    <a:gd name="connsiteX73" fmla="*/ 205765 w 263013"/>
                    <a:gd name="connsiteY73" fmla="*/ 162498 h 241742"/>
                    <a:gd name="connsiteX74" fmla="*/ 197220 w 263013"/>
                    <a:gd name="connsiteY74" fmla="*/ 195042 h 241742"/>
                    <a:gd name="connsiteX75" fmla="*/ 196754 w 263013"/>
                    <a:gd name="connsiteY75" fmla="*/ 202723 h 241742"/>
                    <a:gd name="connsiteX76" fmla="*/ 201326 w 263013"/>
                    <a:gd name="connsiteY76" fmla="*/ 209028 h 241742"/>
                    <a:gd name="connsiteX77" fmla="*/ 209050 w 263013"/>
                    <a:gd name="connsiteY77" fmla="*/ 205547 h 241742"/>
                    <a:gd name="connsiteX78" fmla="*/ 213691 w 263013"/>
                    <a:gd name="connsiteY78" fmla="*/ 189153 h 241742"/>
                    <a:gd name="connsiteX79" fmla="*/ 217210 w 263013"/>
                    <a:gd name="connsiteY79" fmla="*/ 164510 h 241742"/>
                    <a:gd name="connsiteX80" fmla="*/ 224959 w 263013"/>
                    <a:gd name="connsiteY80" fmla="*/ 159232 h 241742"/>
                    <a:gd name="connsiteX81" fmla="*/ 245062 w 263013"/>
                    <a:gd name="connsiteY81" fmla="*/ 162385 h 241742"/>
                    <a:gd name="connsiteX82" fmla="*/ 247988 w 263013"/>
                    <a:gd name="connsiteY82" fmla="*/ 159705 h 241742"/>
                    <a:gd name="connsiteX83" fmla="*/ 247988 w 263013"/>
                    <a:gd name="connsiteY83" fmla="*/ 156552 h 241742"/>
                    <a:gd name="connsiteX84" fmla="*/ 254149 w 263013"/>
                    <a:gd name="connsiteY84" fmla="*/ 151426 h 241742"/>
                    <a:gd name="connsiteX85" fmla="*/ 259231 w 263013"/>
                    <a:gd name="connsiteY85" fmla="*/ 152731 h 241742"/>
                    <a:gd name="connsiteX86" fmla="*/ 262920 w 263013"/>
                    <a:gd name="connsiteY86" fmla="*/ 159837 h 241742"/>
                    <a:gd name="connsiteX87" fmla="*/ 257661 w 263013"/>
                    <a:gd name="connsiteY87" fmla="*/ 164409 h 241742"/>
                    <a:gd name="connsiteX88" fmla="*/ 250725 w 263013"/>
                    <a:gd name="connsiteY88" fmla="*/ 163621 h 241742"/>
                    <a:gd name="connsiteX89" fmla="*/ 248089 w 263013"/>
                    <a:gd name="connsiteY89" fmla="*/ 165878 h 241742"/>
                    <a:gd name="connsiteX90" fmla="*/ 248190 w 263013"/>
                    <a:gd name="connsiteY90" fmla="*/ 211557 h 241742"/>
                    <a:gd name="connsiteX91" fmla="*/ 244690 w 263013"/>
                    <a:gd name="connsiteY91" fmla="*/ 215031 h 241742"/>
                    <a:gd name="connsiteX92" fmla="*/ 159664 w 263013"/>
                    <a:gd name="connsiteY92" fmla="*/ 214899 h 241742"/>
                    <a:gd name="connsiteX93" fmla="*/ 154953 w 263013"/>
                    <a:gd name="connsiteY93" fmla="*/ 218159 h 241742"/>
                    <a:gd name="connsiteX94" fmla="*/ 147563 w 263013"/>
                    <a:gd name="connsiteY94" fmla="*/ 237076 h 241742"/>
                    <a:gd name="connsiteX95" fmla="*/ 142808 w 263013"/>
                    <a:gd name="connsiteY95" fmla="*/ 241667 h 241742"/>
                    <a:gd name="connsiteX96" fmla="*/ 136339 w 263013"/>
                    <a:gd name="connsiteY96" fmla="*/ 234302 h 241742"/>
                    <a:gd name="connsiteX97" fmla="*/ 138792 w 263013"/>
                    <a:gd name="connsiteY97" fmla="*/ 220549 h 241742"/>
                    <a:gd name="connsiteX98" fmla="*/ 140437 w 263013"/>
                    <a:gd name="connsiteY98" fmla="*/ 215504 h 241742"/>
                    <a:gd name="connsiteX99" fmla="*/ 136654 w 263013"/>
                    <a:gd name="connsiteY99" fmla="*/ 215075 h 241742"/>
                    <a:gd name="connsiteX100" fmla="*/ 36866 w 263013"/>
                    <a:gd name="connsiteY100" fmla="*/ 215132 h 241742"/>
                    <a:gd name="connsiteX101" fmla="*/ 33032 w 263013"/>
                    <a:gd name="connsiteY101" fmla="*/ 211273 h 241742"/>
                    <a:gd name="connsiteX102" fmla="*/ 33108 w 263013"/>
                    <a:gd name="connsiteY102" fmla="*/ 141469 h 241742"/>
                    <a:gd name="connsiteX103" fmla="*/ 31002 w 263013"/>
                    <a:gd name="connsiteY103" fmla="*/ 144527 h 241742"/>
                    <a:gd name="connsiteX104" fmla="*/ 20490 w 263013"/>
                    <a:gd name="connsiteY104" fmla="*/ 176838 h 241742"/>
                    <a:gd name="connsiteX105" fmla="*/ 13018 w 263013"/>
                    <a:gd name="connsiteY105" fmla="*/ 200200 h 241742"/>
                    <a:gd name="connsiteX106" fmla="*/ 12387 w 263013"/>
                    <a:gd name="connsiteY106" fmla="*/ 201827 h 241742"/>
                    <a:gd name="connsiteX107" fmla="*/ 7071 w 263013"/>
                    <a:gd name="connsiteY107" fmla="*/ 207086 h 241742"/>
                    <a:gd name="connsiteX108" fmla="*/ 15 w 263013"/>
                    <a:gd name="connsiteY108" fmla="*/ 199191 h 241742"/>
                    <a:gd name="connsiteX109" fmla="*/ 1314 w 263013"/>
                    <a:gd name="connsiteY109" fmla="*/ 193441 h 241742"/>
                    <a:gd name="connsiteX110" fmla="*/ 16971 w 263013"/>
                    <a:gd name="connsiteY110" fmla="*/ 152207 h 241742"/>
                    <a:gd name="connsiteX111" fmla="*/ 31601 w 263013"/>
                    <a:gd name="connsiteY111" fmla="*/ 110905 h 241742"/>
                    <a:gd name="connsiteX112" fmla="*/ 32502 w 263013"/>
                    <a:gd name="connsiteY112" fmla="*/ 108761 h 241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</a:cxnLst>
                  <a:rect l="l" t="t" r="r" b="b"/>
                  <a:pathLst>
                    <a:path w="263013" h="241742">
                      <a:moveTo>
                        <a:pt x="33108" y="108963"/>
                      </a:moveTo>
                      <a:lnTo>
                        <a:pt x="33108" y="138776"/>
                      </a:lnTo>
                      <a:cubicBezTo>
                        <a:pt x="34445" y="137654"/>
                        <a:pt x="34558" y="136204"/>
                        <a:pt x="35050" y="134993"/>
                      </a:cubicBezTo>
                      <a:cubicBezTo>
                        <a:pt x="42238" y="117444"/>
                        <a:pt x="47308" y="99202"/>
                        <a:pt x="52706" y="81054"/>
                      </a:cubicBezTo>
                      <a:cubicBezTo>
                        <a:pt x="53702" y="77686"/>
                        <a:pt x="54730" y="74332"/>
                        <a:pt x="56704" y="71368"/>
                      </a:cubicBezTo>
                      <a:cubicBezTo>
                        <a:pt x="57782" y="69748"/>
                        <a:pt x="59119" y="68304"/>
                        <a:pt x="61231" y="68625"/>
                      </a:cubicBezTo>
                      <a:cubicBezTo>
                        <a:pt x="63123" y="68909"/>
                        <a:pt x="63545" y="70769"/>
                        <a:pt x="64031" y="72308"/>
                      </a:cubicBezTo>
                      <a:cubicBezTo>
                        <a:pt x="65847" y="78046"/>
                        <a:pt x="66257" y="84017"/>
                        <a:pt x="66724" y="89964"/>
                      </a:cubicBezTo>
                      <a:cubicBezTo>
                        <a:pt x="68287" y="109776"/>
                        <a:pt x="67222" y="129482"/>
                        <a:pt x="64460" y="149143"/>
                      </a:cubicBezTo>
                      <a:cubicBezTo>
                        <a:pt x="63438" y="156432"/>
                        <a:pt x="62820" y="163785"/>
                        <a:pt x="61673" y="171074"/>
                      </a:cubicBezTo>
                      <a:cubicBezTo>
                        <a:pt x="61105" y="174668"/>
                        <a:pt x="61994" y="177859"/>
                        <a:pt x="65456" y="179814"/>
                      </a:cubicBezTo>
                      <a:cubicBezTo>
                        <a:pt x="69637" y="182197"/>
                        <a:pt x="72115" y="181870"/>
                        <a:pt x="75974" y="178786"/>
                      </a:cubicBezTo>
                      <a:cubicBezTo>
                        <a:pt x="78308" y="176815"/>
                        <a:pt x="80203" y="174378"/>
                        <a:pt x="81536" y="171629"/>
                      </a:cubicBezTo>
                      <a:cubicBezTo>
                        <a:pt x="88522" y="158274"/>
                        <a:pt x="94538" y="144401"/>
                        <a:pt x="102603" y="131638"/>
                      </a:cubicBezTo>
                      <a:cubicBezTo>
                        <a:pt x="104413" y="128769"/>
                        <a:pt x="106229" y="125900"/>
                        <a:pt x="108133" y="123100"/>
                      </a:cubicBezTo>
                      <a:cubicBezTo>
                        <a:pt x="109760" y="120710"/>
                        <a:pt x="111734" y="118466"/>
                        <a:pt x="114950" y="119052"/>
                      </a:cubicBezTo>
                      <a:cubicBezTo>
                        <a:pt x="118166" y="119638"/>
                        <a:pt x="118878" y="122470"/>
                        <a:pt x="119534" y="125112"/>
                      </a:cubicBezTo>
                      <a:cubicBezTo>
                        <a:pt x="121918" y="134747"/>
                        <a:pt x="121930" y="144603"/>
                        <a:pt x="121848" y="154427"/>
                      </a:cubicBezTo>
                      <a:cubicBezTo>
                        <a:pt x="121747" y="165891"/>
                        <a:pt x="118966" y="176888"/>
                        <a:pt x="115618" y="187759"/>
                      </a:cubicBezTo>
                      <a:cubicBezTo>
                        <a:pt x="114926" y="189745"/>
                        <a:pt x="114369" y="191776"/>
                        <a:pt x="113953" y="193838"/>
                      </a:cubicBezTo>
                      <a:cubicBezTo>
                        <a:pt x="113594" y="196038"/>
                        <a:pt x="113462" y="198435"/>
                        <a:pt x="115845" y="199765"/>
                      </a:cubicBezTo>
                      <a:cubicBezTo>
                        <a:pt x="118040" y="201026"/>
                        <a:pt x="120752" y="200964"/>
                        <a:pt x="122889" y="199608"/>
                      </a:cubicBezTo>
                      <a:cubicBezTo>
                        <a:pt x="126018" y="197820"/>
                        <a:pt x="128071" y="194610"/>
                        <a:pt x="128381" y="191019"/>
                      </a:cubicBezTo>
                      <a:cubicBezTo>
                        <a:pt x="130304" y="172550"/>
                        <a:pt x="134617" y="154314"/>
                        <a:pt x="133823" y="135529"/>
                      </a:cubicBezTo>
                      <a:cubicBezTo>
                        <a:pt x="133660" y="129801"/>
                        <a:pt x="132854" y="124109"/>
                        <a:pt x="131420" y="118560"/>
                      </a:cubicBezTo>
                      <a:cubicBezTo>
                        <a:pt x="130678" y="115719"/>
                        <a:pt x="129394" y="113050"/>
                        <a:pt x="127637" y="110697"/>
                      </a:cubicBezTo>
                      <a:cubicBezTo>
                        <a:pt x="122996" y="104599"/>
                        <a:pt x="115656" y="103363"/>
                        <a:pt x="109300" y="107658"/>
                      </a:cubicBezTo>
                      <a:cubicBezTo>
                        <a:pt x="104943" y="110615"/>
                        <a:pt x="101909" y="114802"/>
                        <a:pt x="99078" y="119115"/>
                      </a:cubicBezTo>
                      <a:cubicBezTo>
                        <a:pt x="92211" y="129595"/>
                        <a:pt x="86208" y="140554"/>
                        <a:pt x="80161" y="151545"/>
                      </a:cubicBezTo>
                      <a:cubicBezTo>
                        <a:pt x="78604" y="154383"/>
                        <a:pt x="77128" y="157302"/>
                        <a:pt x="74341" y="159875"/>
                      </a:cubicBezTo>
                      <a:cubicBezTo>
                        <a:pt x="73338" y="156672"/>
                        <a:pt x="74417" y="154030"/>
                        <a:pt x="74908" y="151438"/>
                      </a:cubicBezTo>
                      <a:cubicBezTo>
                        <a:pt x="78465" y="132792"/>
                        <a:pt x="81498" y="114096"/>
                        <a:pt x="80798" y="95002"/>
                      </a:cubicBezTo>
                      <a:cubicBezTo>
                        <a:pt x="80420" y="84793"/>
                        <a:pt x="79360" y="74691"/>
                        <a:pt x="75835" y="65012"/>
                      </a:cubicBezTo>
                      <a:cubicBezTo>
                        <a:pt x="74114" y="60295"/>
                        <a:pt x="71585" y="56134"/>
                        <a:pt x="67291" y="53309"/>
                      </a:cubicBezTo>
                      <a:cubicBezTo>
                        <a:pt x="62480" y="50156"/>
                        <a:pt x="57990" y="50698"/>
                        <a:pt x="54049" y="54885"/>
                      </a:cubicBezTo>
                      <a:cubicBezTo>
                        <a:pt x="51600" y="57580"/>
                        <a:pt x="49747" y="60763"/>
                        <a:pt x="48614" y="64224"/>
                      </a:cubicBezTo>
                      <a:cubicBezTo>
                        <a:pt x="44200" y="77024"/>
                        <a:pt x="38644" y="89447"/>
                        <a:pt x="34955" y="102512"/>
                      </a:cubicBezTo>
                      <a:cubicBezTo>
                        <a:pt x="34629" y="103692"/>
                        <a:pt x="33973" y="104756"/>
                        <a:pt x="33064" y="105577"/>
                      </a:cubicBezTo>
                      <a:lnTo>
                        <a:pt x="33064" y="103414"/>
                      </a:lnTo>
                      <a:cubicBezTo>
                        <a:pt x="33064" y="70145"/>
                        <a:pt x="33108" y="36882"/>
                        <a:pt x="32994" y="3619"/>
                      </a:cubicBezTo>
                      <a:cubicBezTo>
                        <a:pt x="33032" y="713"/>
                        <a:pt x="33757" y="0"/>
                        <a:pt x="36683" y="0"/>
                      </a:cubicBezTo>
                      <a:cubicBezTo>
                        <a:pt x="106021" y="126"/>
                        <a:pt x="175352" y="164"/>
                        <a:pt x="244677" y="114"/>
                      </a:cubicBezTo>
                      <a:cubicBezTo>
                        <a:pt x="247465" y="114"/>
                        <a:pt x="248152" y="851"/>
                        <a:pt x="248146" y="3607"/>
                      </a:cubicBezTo>
                      <a:cubicBezTo>
                        <a:pt x="248065" y="51505"/>
                        <a:pt x="248065" y="99408"/>
                        <a:pt x="248146" y="147314"/>
                      </a:cubicBezTo>
                      <a:cubicBezTo>
                        <a:pt x="248146" y="149836"/>
                        <a:pt x="247786" y="150890"/>
                        <a:pt x="244942" y="150467"/>
                      </a:cubicBezTo>
                      <a:cubicBezTo>
                        <a:pt x="238113" y="149490"/>
                        <a:pt x="231208" y="149137"/>
                        <a:pt x="224398" y="147945"/>
                      </a:cubicBezTo>
                      <a:cubicBezTo>
                        <a:pt x="222034" y="147522"/>
                        <a:pt x="221201" y="146589"/>
                        <a:pt x="221636" y="144161"/>
                      </a:cubicBezTo>
                      <a:cubicBezTo>
                        <a:pt x="225994" y="119992"/>
                        <a:pt x="228882" y="95607"/>
                        <a:pt x="233699" y="71488"/>
                      </a:cubicBezTo>
                      <a:cubicBezTo>
                        <a:pt x="235361" y="62735"/>
                        <a:pt x="235908" y="53806"/>
                        <a:pt x="235326" y="44916"/>
                      </a:cubicBezTo>
                      <a:cubicBezTo>
                        <a:pt x="235168" y="42122"/>
                        <a:pt x="234967" y="38736"/>
                        <a:pt x="231271" y="37979"/>
                      </a:cubicBezTo>
                      <a:cubicBezTo>
                        <a:pt x="228421" y="37393"/>
                        <a:pt x="226473" y="39739"/>
                        <a:pt x="225539" y="44153"/>
                      </a:cubicBezTo>
                      <a:cubicBezTo>
                        <a:pt x="224215" y="50370"/>
                        <a:pt x="224127" y="56707"/>
                        <a:pt x="223774" y="63007"/>
                      </a:cubicBezTo>
                      <a:cubicBezTo>
                        <a:pt x="223030" y="76280"/>
                        <a:pt x="219732" y="89106"/>
                        <a:pt x="217285" y="102102"/>
                      </a:cubicBezTo>
                      <a:cubicBezTo>
                        <a:pt x="214908" y="114764"/>
                        <a:pt x="212518" y="127376"/>
                        <a:pt x="210109" y="139987"/>
                      </a:cubicBezTo>
                      <a:cubicBezTo>
                        <a:pt x="209075" y="145366"/>
                        <a:pt x="208892" y="145189"/>
                        <a:pt x="203400" y="144678"/>
                      </a:cubicBezTo>
                      <a:cubicBezTo>
                        <a:pt x="192788" y="143682"/>
                        <a:pt x="182131" y="142875"/>
                        <a:pt x="171909" y="147119"/>
                      </a:cubicBezTo>
                      <a:cubicBezTo>
                        <a:pt x="169192" y="148247"/>
                        <a:pt x="169463" y="146349"/>
                        <a:pt x="169696" y="144861"/>
                      </a:cubicBezTo>
                      <a:cubicBezTo>
                        <a:pt x="170207" y="141513"/>
                        <a:pt x="171203" y="138221"/>
                        <a:pt x="171487" y="134860"/>
                      </a:cubicBezTo>
                      <a:cubicBezTo>
                        <a:pt x="173379" y="112475"/>
                        <a:pt x="176960" y="90260"/>
                        <a:pt x="178253" y="67818"/>
                      </a:cubicBezTo>
                      <a:cubicBezTo>
                        <a:pt x="179016" y="54576"/>
                        <a:pt x="180542" y="41479"/>
                        <a:pt x="182490" y="28388"/>
                      </a:cubicBezTo>
                      <a:cubicBezTo>
                        <a:pt x="182730" y="26293"/>
                        <a:pt x="182730" y="24178"/>
                        <a:pt x="182490" y="22083"/>
                      </a:cubicBezTo>
                      <a:cubicBezTo>
                        <a:pt x="182320" y="20014"/>
                        <a:pt x="181488" y="18299"/>
                        <a:pt x="179300" y="17467"/>
                      </a:cubicBezTo>
                      <a:cubicBezTo>
                        <a:pt x="177200" y="16545"/>
                        <a:pt x="174751" y="16978"/>
                        <a:pt x="173095" y="18564"/>
                      </a:cubicBezTo>
                      <a:cubicBezTo>
                        <a:pt x="170245" y="21118"/>
                        <a:pt x="168990" y="24479"/>
                        <a:pt x="168681" y="28218"/>
                      </a:cubicBezTo>
                      <a:cubicBezTo>
                        <a:pt x="167546" y="42450"/>
                        <a:pt x="166304" y="56682"/>
                        <a:pt x="165339" y="70927"/>
                      </a:cubicBezTo>
                      <a:cubicBezTo>
                        <a:pt x="162703" y="109789"/>
                        <a:pt x="157179" y="148184"/>
                        <a:pt x="147323" y="185867"/>
                      </a:cubicBezTo>
                      <a:cubicBezTo>
                        <a:pt x="144877" y="195244"/>
                        <a:pt x="142909" y="204740"/>
                        <a:pt x="140576" y="214779"/>
                      </a:cubicBezTo>
                      <a:cubicBezTo>
                        <a:pt x="145558" y="214779"/>
                        <a:pt x="150211" y="214779"/>
                        <a:pt x="154871" y="214779"/>
                      </a:cubicBezTo>
                      <a:cubicBezTo>
                        <a:pt x="156492" y="214779"/>
                        <a:pt x="156479" y="213411"/>
                        <a:pt x="156864" y="212339"/>
                      </a:cubicBezTo>
                      <a:cubicBezTo>
                        <a:pt x="160017" y="203593"/>
                        <a:pt x="161164" y="194393"/>
                        <a:pt x="163075" y="185369"/>
                      </a:cubicBezTo>
                      <a:cubicBezTo>
                        <a:pt x="164109" y="180451"/>
                        <a:pt x="164967" y="175488"/>
                        <a:pt x="166537" y="170702"/>
                      </a:cubicBezTo>
                      <a:cubicBezTo>
                        <a:pt x="168107" y="165916"/>
                        <a:pt x="171020" y="162189"/>
                        <a:pt x="176191" y="160941"/>
                      </a:cubicBezTo>
                      <a:cubicBezTo>
                        <a:pt x="184388" y="158955"/>
                        <a:pt x="192586" y="157120"/>
                        <a:pt x="201061" y="156823"/>
                      </a:cubicBezTo>
                      <a:cubicBezTo>
                        <a:pt x="206528" y="156628"/>
                        <a:pt x="206950" y="157359"/>
                        <a:pt x="205765" y="162498"/>
                      </a:cubicBezTo>
                      <a:cubicBezTo>
                        <a:pt x="203242" y="173439"/>
                        <a:pt x="199459" y="184032"/>
                        <a:pt x="197220" y="195042"/>
                      </a:cubicBezTo>
                      <a:cubicBezTo>
                        <a:pt x="196682" y="197564"/>
                        <a:pt x="196524" y="200154"/>
                        <a:pt x="196754" y="202723"/>
                      </a:cubicBezTo>
                      <a:cubicBezTo>
                        <a:pt x="197038" y="205705"/>
                        <a:pt x="198047" y="208328"/>
                        <a:pt x="201326" y="209028"/>
                      </a:cubicBezTo>
                      <a:cubicBezTo>
                        <a:pt x="204605" y="209728"/>
                        <a:pt x="207291" y="208480"/>
                        <a:pt x="209050" y="205547"/>
                      </a:cubicBezTo>
                      <a:cubicBezTo>
                        <a:pt x="212077" y="200503"/>
                        <a:pt x="213016" y="194828"/>
                        <a:pt x="213691" y="189153"/>
                      </a:cubicBezTo>
                      <a:cubicBezTo>
                        <a:pt x="214675" y="180911"/>
                        <a:pt x="215110" y="172600"/>
                        <a:pt x="217210" y="164510"/>
                      </a:cubicBezTo>
                      <a:cubicBezTo>
                        <a:pt x="218635" y="159030"/>
                        <a:pt x="219467" y="158595"/>
                        <a:pt x="224959" y="159232"/>
                      </a:cubicBezTo>
                      <a:cubicBezTo>
                        <a:pt x="231686" y="160022"/>
                        <a:pt x="238386" y="161073"/>
                        <a:pt x="245062" y="162385"/>
                      </a:cubicBezTo>
                      <a:cubicBezTo>
                        <a:pt x="247477" y="162858"/>
                        <a:pt x="248259" y="162025"/>
                        <a:pt x="247988" y="159705"/>
                      </a:cubicBezTo>
                      <a:cubicBezTo>
                        <a:pt x="247928" y="158655"/>
                        <a:pt x="247928" y="157602"/>
                        <a:pt x="247988" y="156552"/>
                      </a:cubicBezTo>
                      <a:cubicBezTo>
                        <a:pt x="247988" y="150461"/>
                        <a:pt x="247988" y="150423"/>
                        <a:pt x="254149" y="151426"/>
                      </a:cubicBezTo>
                      <a:cubicBezTo>
                        <a:pt x="255878" y="151708"/>
                        <a:pt x="257580" y="152145"/>
                        <a:pt x="259231" y="152731"/>
                      </a:cubicBezTo>
                      <a:cubicBezTo>
                        <a:pt x="262579" y="153935"/>
                        <a:pt x="263304" y="156653"/>
                        <a:pt x="262920" y="159837"/>
                      </a:cubicBezTo>
                      <a:cubicBezTo>
                        <a:pt x="262554" y="162908"/>
                        <a:pt x="260574" y="164396"/>
                        <a:pt x="257661" y="164409"/>
                      </a:cubicBezTo>
                      <a:cubicBezTo>
                        <a:pt x="255323" y="164478"/>
                        <a:pt x="252988" y="164212"/>
                        <a:pt x="250725" y="163621"/>
                      </a:cubicBezTo>
                      <a:cubicBezTo>
                        <a:pt x="248202" y="162883"/>
                        <a:pt x="248082" y="163829"/>
                        <a:pt x="248089" y="165878"/>
                      </a:cubicBezTo>
                      <a:cubicBezTo>
                        <a:pt x="248152" y="181100"/>
                        <a:pt x="248051" y="196329"/>
                        <a:pt x="248190" y="211557"/>
                      </a:cubicBezTo>
                      <a:cubicBezTo>
                        <a:pt x="248190" y="214344"/>
                        <a:pt x="247446" y="215044"/>
                        <a:pt x="244690" y="215031"/>
                      </a:cubicBezTo>
                      <a:cubicBezTo>
                        <a:pt x="216352" y="214930"/>
                        <a:pt x="188008" y="215031"/>
                        <a:pt x="159664" y="214899"/>
                      </a:cubicBezTo>
                      <a:cubicBezTo>
                        <a:pt x="157015" y="214899"/>
                        <a:pt x="155792" y="215574"/>
                        <a:pt x="154953" y="218159"/>
                      </a:cubicBezTo>
                      <a:cubicBezTo>
                        <a:pt x="152860" y="224603"/>
                        <a:pt x="150596" y="231016"/>
                        <a:pt x="147563" y="237076"/>
                      </a:cubicBezTo>
                      <a:cubicBezTo>
                        <a:pt x="146586" y="239037"/>
                        <a:pt x="146302" y="242278"/>
                        <a:pt x="142808" y="241667"/>
                      </a:cubicBezTo>
                      <a:cubicBezTo>
                        <a:pt x="139273" y="240891"/>
                        <a:pt x="136652" y="237908"/>
                        <a:pt x="136339" y="234302"/>
                      </a:cubicBezTo>
                      <a:cubicBezTo>
                        <a:pt x="136087" y="229528"/>
                        <a:pt x="137524" y="225051"/>
                        <a:pt x="138792" y="220549"/>
                      </a:cubicBezTo>
                      <a:cubicBezTo>
                        <a:pt x="139265" y="218878"/>
                        <a:pt x="139876" y="217238"/>
                        <a:pt x="140437" y="215504"/>
                      </a:cubicBezTo>
                      <a:cubicBezTo>
                        <a:pt x="139176" y="214691"/>
                        <a:pt x="137884" y="215075"/>
                        <a:pt x="136654" y="215075"/>
                      </a:cubicBezTo>
                      <a:cubicBezTo>
                        <a:pt x="103391" y="215075"/>
                        <a:pt x="70129" y="215006"/>
                        <a:pt x="36866" y="215132"/>
                      </a:cubicBezTo>
                      <a:cubicBezTo>
                        <a:pt x="33713" y="215132"/>
                        <a:pt x="33019" y="214338"/>
                        <a:pt x="33032" y="211273"/>
                      </a:cubicBezTo>
                      <a:cubicBezTo>
                        <a:pt x="33171" y="188081"/>
                        <a:pt x="33108" y="164895"/>
                        <a:pt x="33108" y="141469"/>
                      </a:cubicBezTo>
                      <a:cubicBezTo>
                        <a:pt x="31557" y="142062"/>
                        <a:pt x="31449" y="143487"/>
                        <a:pt x="31002" y="144527"/>
                      </a:cubicBezTo>
                      <a:cubicBezTo>
                        <a:pt x="26506" y="154976"/>
                        <a:pt x="23655" y="165967"/>
                        <a:pt x="20490" y="176838"/>
                      </a:cubicBezTo>
                      <a:cubicBezTo>
                        <a:pt x="18207" y="184688"/>
                        <a:pt x="15527" y="192419"/>
                        <a:pt x="13018" y="200200"/>
                      </a:cubicBezTo>
                      <a:cubicBezTo>
                        <a:pt x="12867" y="200763"/>
                        <a:pt x="12655" y="201309"/>
                        <a:pt x="12387" y="201827"/>
                      </a:cubicBezTo>
                      <a:cubicBezTo>
                        <a:pt x="11082" y="204066"/>
                        <a:pt x="10495" y="207288"/>
                        <a:pt x="7071" y="207086"/>
                      </a:cubicBezTo>
                      <a:cubicBezTo>
                        <a:pt x="3837" y="206897"/>
                        <a:pt x="299" y="202628"/>
                        <a:pt x="15" y="199191"/>
                      </a:cubicBezTo>
                      <a:cubicBezTo>
                        <a:pt x="-91" y="197191"/>
                        <a:pt x="359" y="195200"/>
                        <a:pt x="1314" y="193441"/>
                      </a:cubicBezTo>
                      <a:cubicBezTo>
                        <a:pt x="8017" y="180255"/>
                        <a:pt x="12469" y="166225"/>
                        <a:pt x="16971" y="152207"/>
                      </a:cubicBezTo>
                      <a:cubicBezTo>
                        <a:pt x="21442" y="138297"/>
                        <a:pt x="26127" y="124462"/>
                        <a:pt x="31601" y="110905"/>
                      </a:cubicBezTo>
                      <a:cubicBezTo>
                        <a:pt x="31891" y="110186"/>
                        <a:pt x="32200" y="109480"/>
                        <a:pt x="32502" y="108761"/>
                      </a:cubicBezTo>
                      <a:close/>
                    </a:path>
                  </a:pathLst>
                </a:custGeom>
                <a:solidFill>
                  <a:srgbClr val="B9393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6" name="Freeform 465">
                  <a:extLst>
                    <a:ext uri="{FF2B5EF4-FFF2-40B4-BE49-F238E27FC236}">
                      <a16:creationId xmlns:a16="http://schemas.microsoft.com/office/drawing/2014/main" id="{12B6135F-02A3-11B7-286D-152597B220D6}"/>
                    </a:ext>
                  </a:extLst>
                </p:cNvPr>
                <p:cNvSpPr/>
                <p:nvPr/>
              </p:nvSpPr>
              <p:spPr>
                <a:xfrm>
                  <a:off x="9737214" y="3794342"/>
                  <a:ext cx="55345" cy="75491"/>
                </a:xfrm>
                <a:custGeom>
                  <a:avLst/>
                  <a:gdLst>
                    <a:gd name="connsiteX0" fmla="*/ 15210 w 55345"/>
                    <a:gd name="connsiteY0" fmla="*/ 25717 h 75491"/>
                    <a:gd name="connsiteX1" fmla="*/ 15273 w 55345"/>
                    <a:gd name="connsiteY1" fmla="*/ 71831 h 75491"/>
                    <a:gd name="connsiteX2" fmla="*/ 12082 w 55345"/>
                    <a:gd name="connsiteY2" fmla="*/ 75097 h 75491"/>
                    <a:gd name="connsiteX3" fmla="*/ 1016 w 55345"/>
                    <a:gd name="connsiteY3" fmla="*/ 74309 h 75491"/>
                    <a:gd name="connsiteX4" fmla="*/ 455 w 55345"/>
                    <a:gd name="connsiteY4" fmla="*/ 63469 h 75491"/>
                    <a:gd name="connsiteX5" fmla="*/ 391 w 55345"/>
                    <a:gd name="connsiteY5" fmla="*/ 3382 h 75491"/>
                    <a:gd name="connsiteX6" fmla="*/ 3588 w 55345"/>
                    <a:gd name="connsiteY6" fmla="*/ 15 h 75491"/>
                    <a:gd name="connsiteX7" fmla="*/ 17991 w 55345"/>
                    <a:gd name="connsiteY7" fmla="*/ 15 h 75491"/>
                    <a:gd name="connsiteX8" fmla="*/ 22039 w 55345"/>
                    <a:gd name="connsiteY8" fmla="*/ 2802 h 75491"/>
                    <a:gd name="connsiteX9" fmla="*/ 39733 w 55345"/>
                    <a:gd name="connsiteY9" fmla="*/ 47755 h 75491"/>
                    <a:gd name="connsiteX10" fmla="*/ 41089 w 55345"/>
                    <a:gd name="connsiteY10" fmla="*/ 49855 h 75491"/>
                    <a:gd name="connsiteX11" fmla="*/ 41089 w 55345"/>
                    <a:gd name="connsiteY11" fmla="*/ 22432 h 75491"/>
                    <a:gd name="connsiteX12" fmla="*/ 40918 w 55345"/>
                    <a:gd name="connsiteY12" fmla="*/ 2758 h 75491"/>
                    <a:gd name="connsiteX13" fmla="*/ 43687 w 55345"/>
                    <a:gd name="connsiteY13" fmla="*/ 27 h 75491"/>
                    <a:gd name="connsiteX14" fmla="*/ 52824 w 55345"/>
                    <a:gd name="connsiteY14" fmla="*/ 27 h 75491"/>
                    <a:gd name="connsiteX15" fmla="*/ 55346 w 55345"/>
                    <a:gd name="connsiteY15" fmla="*/ 2253 h 75491"/>
                    <a:gd name="connsiteX16" fmla="*/ 55346 w 55345"/>
                    <a:gd name="connsiteY16" fmla="*/ 72877 h 75491"/>
                    <a:gd name="connsiteX17" fmla="*/ 52824 w 55345"/>
                    <a:gd name="connsiteY17" fmla="*/ 75034 h 75491"/>
                    <a:gd name="connsiteX18" fmla="*/ 38421 w 55345"/>
                    <a:gd name="connsiteY18" fmla="*/ 75078 h 75491"/>
                    <a:gd name="connsiteX19" fmla="*/ 34354 w 55345"/>
                    <a:gd name="connsiteY19" fmla="*/ 72335 h 75491"/>
                    <a:gd name="connsiteX20" fmla="*/ 16578 w 55345"/>
                    <a:gd name="connsiteY20" fmla="*/ 28914 h 75491"/>
                    <a:gd name="connsiteX21" fmla="*/ 15210 w 55345"/>
                    <a:gd name="connsiteY21" fmla="*/ 25717 h 7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5345" h="75491">
                      <a:moveTo>
                        <a:pt x="15210" y="25717"/>
                      </a:moveTo>
                      <a:cubicBezTo>
                        <a:pt x="15210" y="41204"/>
                        <a:pt x="15147" y="56520"/>
                        <a:pt x="15273" y="71831"/>
                      </a:cubicBezTo>
                      <a:cubicBezTo>
                        <a:pt x="15273" y="74353"/>
                        <a:pt x="14819" y="75406"/>
                        <a:pt x="12082" y="75097"/>
                      </a:cubicBezTo>
                      <a:cubicBezTo>
                        <a:pt x="8299" y="74662"/>
                        <a:pt x="3166" y="76692"/>
                        <a:pt x="1016" y="74309"/>
                      </a:cubicBezTo>
                      <a:cubicBezTo>
                        <a:pt x="-876" y="72228"/>
                        <a:pt x="455" y="67196"/>
                        <a:pt x="455" y="63469"/>
                      </a:cubicBezTo>
                      <a:cubicBezTo>
                        <a:pt x="455" y="43442"/>
                        <a:pt x="492" y="23409"/>
                        <a:pt x="391" y="3382"/>
                      </a:cubicBezTo>
                      <a:cubicBezTo>
                        <a:pt x="391" y="860"/>
                        <a:pt x="795" y="-136"/>
                        <a:pt x="3588" y="15"/>
                      </a:cubicBezTo>
                      <a:cubicBezTo>
                        <a:pt x="8375" y="273"/>
                        <a:pt x="13192" y="223"/>
                        <a:pt x="17991" y="15"/>
                      </a:cubicBezTo>
                      <a:cubicBezTo>
                        <a:pt x="20267" y="-80"/>
                        <a:pt x="21245" y="759"/>
                        <a:pt x="22039" y="2802"/>
                      </a:cubicBezTo>
                      <a:cubicBezTo>
                        <a:pt x="27872" y="17810"/>
                        <a:pt x="33818" y="32779"/>
                        <a:pt x="39733" y="47755"/>
                      </a:cubicBezTo>
                      <a:cubicBezTo>
                        <a:pt x="39991" y="48563"/>
                        <a:pt x="40459" y="49287"/>
                        <a:pt x="41089" y="49855"/>
                      </a:cubicBezTo>
                      <a:cubicBezTo>
                        <a:pt x="41089" y="40712"/>
                        <a:pt x="41089" y="31569"/>
                        <a:pt x="41089" y="22432"/>
                      </a:cubicBezTo>
                      <a:cubicBezTo>
                        <a:pt x="41089" y="15874"/>
                        <a:pt x="41089" y="9309"/>
                        <a:pt x="40918" y="2758"/>
                      </a:cubicBezTo>
                      <a:cubicBezTo>
                        <a:pt x="40855" y="545"/>
                        <a:pt x="41549" y="-92"/>
                        <a:pt x="43687" y="27"/>
                      </a:cubicBezTo>
                      <a:cubicBezTo>
                        <a:pt x="46726" y="198"/>
                        <a:pt x="49778" y="141"/>
                        <a:pt x="52824" y="27"/>
                      </a:cubicBezTo>
                      <a:cubicBezTo>
                        <a:pt x="54482" y="-29"/>
                        <a:pt x="55346" y="217"/>
                        <a:pt x="55346" y="2253"/>
                      </a:cubicBezTo>
                      <a:cubicBezTo>
                        <a:pt x="55275" y="25795"/>
                        <a:pt x="55275" y="49336"/>
                        <a:pt x="55346" y="72877"/>
                      </a:cubicBezTo>
                      <a:cubicBezTo>
                        <a:pt x="55346" y="75015"/>
                        <a:pt x="54400" y="75053"/>
                        <a:pt x="52824" y="75034"/>
                      </a:cubicBezTo>
                      <a:cubicBezTo>
                        <a:pt x="48025" y="74984"/>
                        <a:pt x="43214" y="74883"/>
                        <a:pt x="38421" y="75078"/>
                      </a:cubicBezTo>
                      <a:cubicBezTo>
                        <a:pt x="36164" y="75166"/>
                        <a:pt x="35174" y="74378"/>
                        <a:pt x="34354" y="72335"/>
                      </a:cubicBezTo>
                      <a:cubicBezTo>
                        <a:pt x="28502" y="57832"/>
                        <a:pt x="22518" y="43386"/>
                        <a:pt x="16578" y="28914"/>
                      </a:cubicBezTo>
                      <a:cubicBezTo>
                        <a:pt x="16168" y="27905"/>
                        <a:pt x="15677" y="26833"/>
                        <a:pt x="15210" y="25717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54ECBAB8-9C13-6C37-EA96-C2CB6ADC20B3}"/>
                    </a:ext>
                  </a:extLst>
                </p:cNvPr>
                <p:cNvSpPr/>
                <p:nvPr/>
              </p:nvSpPr>
              <p:spPr>
                <a:xfrm>
                  <a:off x="9959043" y="3794337"/>
                  <a:ext cx="50679" cy="75134"/>
                </a:xfrm>
                <a:custGeom>
                  <a:avLst/>
                  <a:gdLst>
                    <a:gd name="connsiteX0" fmla="*/ 36737 w 50679"/>
                    <a:gd name="connsiteY0" fmla="*/ 38132 h 75134"/>
                    <a:gd name="connsiteX1" fmla="*/ 41549 w 50679"/>
                    <a:gd name="connsiteY1" fmla="*/ 44204 h 75134"/>
                    <a:gd name="connsiteX2" fmla="*/ 50679 w 50679"/>
                    <a:gd name="connsiteY2" fmla="*/ 75052 h 75134"/>
                    <a:gd name="connsiteX3" fmla="*/ 35382 w 50679"/>
                    <a:gd name="connsiteY3" fmla="*/ 75083 h 75134"/>
                    <a:gd name="connsiteX4" fmla="*/ 33421 w 50679"/>
                    <a:gd name="connsiteY4" fmla="*/ 72807 h 75134"/>
                    <a:gd name="connsiteX5" fmla="*/ 28136 w 50679"/>
                    <a:gd name="connsiteY5" fmla="*/ 53574 h 75134"/>
                    <a:gd name="connsiteX6" fmla="*/ 18621 w 50679"/>
                    <a:gd name="connsiteY6" fmla="*/ 45509 h 75134"/>
                    <a:gd name="connsiteX7" fmla="*/ 16099 w 50679"/>
                    <a:gd name="connsiteY7" fmla="*/ 48076 h 75134"/>
                    <a:gd name="connsiteX8" fmla="*/ 16219 w 50679"/>
                    <a:gd name="connsiteY8" fmla="*/ 71955 h 75134"/>
                    <a:gd name="connsiteX9" fmla="*/ 12895 w 50679"/>
                    <a:gd name="connsiteY9" fmla="*/ 75108 h 75134"/>
                    <a:gd name="connsiteX10" fmla="*/ 3071 w 50679"/>
                    <a:gd name="connsiteY10" fmla="*/ 75108 h 75134"/>
                    <a:gd name="connsiteX11" fmla="*/ 0 w 50679"/>
                    <a:gd name="connsiteY11" fmla="*/ 72012 h 75134"/>
                    <a:gd name="connsiteX12" fmla="*/ 57 w 50679"/>
                    <a:gd name="connsiteY12" fmla="*/ 20040 h 75134"/>
                    <a:gd name="connsiteX13" fmla="*/ 57 w 50679"/>
                    <a:gd name="connsiteY13" fmla="*/ 2479 h 75134"/>
                    <a:gd name="connsiteX14" fmla="*/ 2050 w 50679"/>
                    <a:gd name="connsiteY14" fmla="*/ 64 h 75134"/>
                    <a:gd name="connsiteX15" fmla="*/ 30135 w 50679"/>
                    <a:gd name="connsiteY15" fmla="*/ 304 h 75134"/>
                    <a:gd name="connsiteX16" fmla="*/ 47545 w 50679"/>
                    <a:gd name="connsiteY16" fmla="*/ 23433 h 75134"/>
                    <a:gd name="connsiteX17" fmla="*/ 36737 w 50679"/>
                    <a:gd name="connsiteY17" fmla="*/ 38132 h 75134"/>
                    <a:gd name="connsiteX18" fmla="*/ 16174 w 50679"/>
                    <a:gd name="connsiteY18" fmla="*/ 22645 h 75134"/>
                    <a:gd name="connsiteX19" fmla="*/ 24208 w 50679"/>
                    <a:gd name="connsiteY19" fmla="*/ 30930 h 75134"/>
                    <a:gd name="connsiteX20" fmla="*/ 31535 w 50679"/>
                    <a:gd name="connsiteY20" fmla="*/ 20286 h 75134"/>
                    <a:gd name="connsiteX21" fmla="*/ 17745 w 50679"/>
                    <a:gd name="connsiteY21" fmla="*/ 14447 h 75134"/>
                    <a:gd name="connsiteX22" fmla="*/ 16206 w 50679"/>
                    <a:gd name="connsiteY22" fmla="*/ 20558 h 75134"/>
                    <a:gd name="connsiteX23" fmla="*/ 16174 w 50679"/>
                    <a:gd name="connsiteY23" fmla="*/ 22645 h 75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679" h="75134">
                      <a:moveTo>
                        <a:pt x="36737" y="38132"/>
                      </a:moveTo>
                      <a:cubicBezTo>
                        <a:pt x="39109" y="39407"/>
                        <a:pt x="40850" y="41603"/>
                        <a:pt x="41549" y="44204"/>
                      </a:cubicBezTo>
                      <a:cubicBezTo>
                        <a:pt x="44569" y="54369"/>
                        <a:pt x="47571" y="64540"/>
                        <a:pt x="50679" y="75052"/>
                      </a:cubicBezTo>
                      <a:cubicBezTo>
                        <a:pt x="45383" y="75052"/>
                        <a:pt x="40376" y="74982"/>
                        <a:pt x="35382" y="75083"/>
                      </a:cubicBezTo>
                      <a:cubicBezTo>
                        <a:pt x="33572" y="75121"/>
                        <a:pt x="33704" y="73853"/>
                        <a:pt x="33421" y="72807"/>
                      </a:cubicBezTo>
                      <a:cubicBezTo>
                        <a:pt x="31668" y="66394"/>
                        <a:pt x="30110" y="59918"/>
                        <a:pt x="28136" y="53574"/>
                      </a:cubicBezTo>
                      <a:cubicBezTo>
                        <a:pt x="26207" y="47344"/>
                        <a:pt x="23760" y="45623"/>
                        <a:pt x="18621" y="45509"/>
                      </a:cubicBezTo>
                      <a:cubicBezTo>
                        <a:pt x="16559" y="45465"/>
                        <a:pt x="16099" y="46140"/>
                        <a:pt x="16099" y="48076"/>
                      </a:cubicBezTo>
                      <a:cubicBezTo>
                        <a:pt x="16200" y="56033"/>
                        <a:pt x="15998" y="63998"/>
                        <a:pt x="16219" y="71955"/>
                      </a:cubicBezTo>
                      <a:cubicBezTo>
                        <a:pt x="16301" y="74736"/>
                        <a:pt x="15392" y="75272"/>
                        <a:pt x="12895" y="75108"/>
                      </a:cubicBezTo>
                      <a:cubicBezTo>
                        <a:pt x="9625" y="74888"/>
                        <a:pt x="6342" y="74888"/>
                        <a:pt x="3071" y="75108"/>
                      </a:cubicBezTo>
                      <a:cubicBezTo>
                        <a:pt x="549" y="75279"/>
                        <a:pt x="-12" y="74478"/>
                        <a:pt x="0" y="72012"/>
                      </a:cubicBezTo>
                      <a:cubicBezTo>
                        <a:pt x="114" y="54690"/>
                        <a:pt x="57" y="37362"/>
                        <a:pt x="57" y="20040"/>
                      </a:cubicBezTo>
                      <a:cubicBezTo>
                        <a:pt x="57" y="14189"/>
                        <a:pt x="57" y="8337"/>
                        <a:pt x="57" y="2479"/>
                      </a:cubicBezTo>
                      <a:cubicBezTo>
                        <a:pt x="57" y="1029"/>
                        <a:pt x="158" y="39"/>
                        <a:pt x="2050" y="64"/>
                      </a:cubicBezTo>
                      <a:cubicBezTo>
                        <a:pt x="11414" y="165"/>
                        <a:pt x="20803" y="-270"/>
                        <a:pt x="30135" y="304"/>
                      </a:cubicBezTo>
                      <a:cubicBezTo>
                        <a:pt x="42980" y="1085"/>
                        <a:pt x="49626" y="10298"/>
                        <a:pt x="47545" y="23433"/>
                      </a:cubicBezTo>
                      <a:cubicBezTo>
                        <a:pt x="46379" y="30924"/>
                        <a:pt x="43938" y="34272"/>
                        <a:pt x="36737" y="38132"/>
                      </a:cubicBezTo>
                      <a:close/>
                      <a:moveTo>
                        <a:pt x="16174" y="22645"/>
                      </a:moveTo>
                      <a:cubicBezTo>
                        <a:pt x="16174" y="31857"/>
                        <a:pt x="16174" y="31857"/>
                        <a:pt x="24208" y="30930"/>
                      </a:cubicBezTo>
                      <a:cubicBezTo>
                        <a:pt x="30167" y="30243"/>
                        <a:pt x="32903" y="26271"/>
                        <a:pt x="31535" y="20286"/>
                      </a:cubicBezTo>
                      <a:cubicBezTo>
                        <a:pt x="30501" y="15784"/>
                        <a:pt x="24719" y="13035"/>
                        <a:pt x="17745" y="14447"/>
                      </a:cubicBezTo>
                      <a:cubicBezTo>
                        <a:pt x="14327" y="15141"/>
                        <a:pt x="16950" y="18527"/>
                        <a:pt x="16206" y="20558"/>
                      </a:cubicBezTo>
                      <a:cubicBezTo>
                        <a:pt x="15979" y="21175"/>
                        <a:pt x="16174" y="21945"/>
                        <a:pt x="16174" y="2264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1A44F2EF-3B48-0567-715F-FBA40304A002}"/>
                    </a:ext>
                  </a:extLst>
                </p:cNvPr>
                <p:cNvSpPr/>
                <p:nvPr/>
              </p:nvSpPr>
              <p:spPr>
                <a:xfrm>
                  <a:off x="9670826" y="3794340"/>
                  <a:ext cx="55136" cy="76310"/>
                </a:xfrm>
                <a:custGeom>
                  <a:avLst/>
                  <a:gdLst>
                    <a:gd name="connsiteX0" fmla="*/ 46 w 55136"/>
                    <a:gd name="connsiteY0" fmla="*/ 26350 h 76310"/>
                    <a:gd name="connsiteX1" fmla="*/ 2 w 55136"/>
                    <a:gd name="connsiteY1" fmla="*/ 2817 h 76310"/>
                    <a:gd name="connsiteX2" fmla="*/ 2675 w 55136"/>
                    <a:gd name="connsiteY2" fmla="*/ 36 h 76310"/>
                    <a:gd name="connsiteX3" fmla="*/ 13559 w 55136"/>
                    <a:gd name="connsiteY3" fmla="*/ 36 h 76310"/>
                    <a:gd name="connsiteX4" fmla="*/ 16485 w 55136"/>
                    <a:gd name="connsiteY4" fmla="*/ 3000 h 76310"/>
                    <a:gd name="connsiteX5" fmla="*/ 16441 w 55136"/>
                    <a:gd name="connsiteY5" fmla="*/ 41635 h 76310"/>
                    <a:gd name="connsiteX6" fmla="*/ 17702 w 55136"/>
                    <a:gd name="connsiteY6" fmla="*/ 53464 h 76310"/>
                    <a:gd name="connsiteX7" fmla="*/ 27387 w 55136"/>
                    <a:gd name="connsiteY7" fmla="*/ 61567 h 76310"/>
                    <a:gd name="connsiteX8" fmla="*/ 36789 w 55136"/>
                    <a:gd name="connsiteY8" fmla="*/ 53603 h 76310"/>
                    <a:gd name="connsiteX9" fmla="*/ 38050 w 55136"/>
                    <a:gd name="connsiteY9" fmla="*/ 45311 h 76310"/>
                    <a:gd name="connsiteX10" fmla="*/ 38050 w 55136"/>
                    <a:gd name="connsiteY10" fmla="*/ 3164 h 76310"/>
                    <a:gd name="connsiteX11" fmla="*/ 41127 w 55136"/>
                    <a:gd name="connsiteY11" fmla="*/ 11 h 76310"/>
                    <a:gd name="connsiteX12" fmla="*/ 52717 w 55136"/>
                    <a:gd name="connsiteY12" fmla="*/ 55 h 76310"/>
                    <a:gd name="connsiteX13" fmla="*/ 54937 w 55136"/>
                    <a:gd name="connsiteY13" fmla="*/ 1846 h 76310"/>
                    <a:gd name="connsiteX14" fmla="*/ 54306 w 55136"/>
                    <a:gd name="connsiteY14" fmla="*/ 53080 h 76310"/>
                    <a:gd name="connsiteX15" fmla="*/ 23541 w 55136"/>
                    <a:gd name="connsiteY15" fmla="*/ 76064 h 76310"/>
                    <a:gd name="connsiteX16" fmla="*/ 210 w 55136"/>
                    <a:gd name="connsiteY16" fmla="*/ 49511 h 76310"/>
                    <a:gd name="connsiteX17" fmla="*/ 172 w 55136"/>
                    <a:gd name="connsiteY17" fmla="*/ 26331 h 76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5136" h="76310">
                      <a:moveTo>
                        <a:pt x="46" y="26350"/>
                      </a:moveTo>
                      <a:cubicBezTo>
                        <a:pt x="46" y="18506"/>
                        <a:pt x="115" y="10661"/>
                        <a:pt x="2" y="2817"/>
                      </a:cubicBezTo>
                      <a:cubicBezTo>
                        <a:pt x="-30" y="730"/>
                        <a:pt x="418" y="-90"/>
                        <a:pt x="2675" y="36"/>
                      </a:cubicBezTo>
                      <a:cubicBezTo>
                        <a:pt x="6300" y="232"/>
                        <a:pt x="9934" y="232"/>
                        <a:pt x="13559" y="36"/>
                      </a:cubicBezTo>
                      <a:cubicBezTo>
                        <a:pt x="15923" y="-90"/>
                        <a:pt x="16504" y="711"/>
                        <a:pt x="16485" y="3000"/>
                      </a:cubicBezTo>
                      <a:cubicBezTo>
                        <a:pt x="16377" y="15876"/>
                        <a:pt x="16422" y="28759"/>
                        <a:pt x="16441" y="41635"/>
                      </a:cubicBezTo>
                      <a:cubicBezTo>
                        <a:pt x="16441" y="45614"/>
                        <a:pt x="16573" y="49599"/>
                        <a:pt x="17702" y="53464"/>
                      </a:cubicBezTo>
                      <a:cubicBezTo>
                        <a:pt x="19228" y="58755"/>
                        <a:pt x="22696" y="61618"/>
                        <a:pt x="27387" y="61567"/>
                      </a:cubicBezTo>
                      <a:cubicBezTo>
                        <a:pt x="32079" y="61517"/>
                        <a:pt x="35131" y="58881"/>
                        <a:pt x="36789" y="53603"/>
                      </a:cubicBezTo>
                      <a:cubicBezTo>
                        <a:pt x="37633" y="50921"/>
                        <a:pt x="38059" y="48124"/>
                        <a:pt x="38050" y="45311"/>
                      </a:cubicBezTo>
                      <a:cubicBezTo>
                        <a:pt x="38050" y="31262"/>
                        <a:pt x="38139" y="17213"/>
                        <a:pt x="38050" y="3164"/>
                      </a:cubicBezTo>
                      <a:cubicBezTo>
                        <a:pt x="38050" y="749"/>
                        <a:pt x="38618" y="-109"/>
                        <a:pt x="41127" y="11"/>
                      </a:cubicBezTo>
                      <a:cubicBezTo>
                        <a:pt x="44980" y="225"/>
                        <a:pt x="48852" y="87"/>
                        <a:pt x="52717" y="55"/>
                      </a:cubicBezTo>
                      <a:cubicBezTo>
                        <a:pt x="53979" y="55"/>
                        <a:pt x="54975" y="55"/>
                        <a:pt x="54937" y="1846"/>
                      </a:cubicBezTo>
                      <a:cubicBezTo>
                        <a:pt x="54609" y="18928"/>
                        <a:pt x="55933" y="36061"/>
                        <a:pt x="54306" y="53080"/>
                      </a:cubicBezTo>
                      <a:cubicBezTo>
                        <a:pt x="52610" y="70887"/>
                        <a:pt x="39356" y="77748"/>
                        <a:pt x="23541" y="76064"/>
                      </a:cubicBezTo>
                      <a:cubicBezTo>
                        <a:pt x="8653" y="74475"/>
                        <a:pt x="613" y="65111"/>
                        <a:pt x="210" y="49511"/>
                      </a:cubicBezTo>
                      <a:cubicBezTo>
                        <a:pt x="-5" y="41793"/>
                        <a:pt x="172" y="34062"/>
                        <a:pt x="172" y="2633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B86BE88C-73F4-D892-7763-B7BE0C45F51F}"/>
                    </a:ext>
                  </a:extLst>
                </p:cNvPr>
                <p:cNvSpPr/>
                <p:nvPr/>
              </p:nvSpPr>
              <p:spPr>
                <a:xfrm>
                  <a:off x="10146544" y="3794350"/>
                  <a:ext cx="65497" cy="75102"/>
                </a:xfrm>
                <a:custGeom>
                  <a:avLst/>
                  <a:gdLst>
                    <a:gd name="connsiteX0" fmla="*/ 65498 w 65497"/>
                    <a:gd name="connsiteY0" fmla="*/ 75039 h 75102"/>
                    <a:gd name="connsiteX1" fmla="*/ 49922 w 65497"/>
                    <a:gd name="connsiteY1" fmla="*/ 75089 h 75102"/>
                    <a:gd name="connsiteX2" fmla="*/ 47306 w 65497"/>
                    <a:gd name="connsiteY2" fmla="*/ 73034 h 75102"/>
                    <a:gd name="connsiteX3" fmla="*/ 44153 w 65497"/>
                    <a:gd name="connsiteY3" fmla="*/ 61191 h 75102"/>
                    <a:gd name="connsiteX4" fmla="*/ 41296 w 65497"/>
                    <a:gd name="connsiteY4" fmla="*/ 58972 h 75102"/>
                    <a:gd name="connsiteX5" fmla="*/ 23388 w 65497"/>
                    <a:gd name="connsiteY5" fmla="*/ 58972 h 75102"/>
                    <a:gd name="connsiteX6" fmla="*/ 20311 w 65497"/>
                    <a:gd name="connsiteY6" fmla="*/ 61412 h 75102"/>
                    <a:gd name="connsiteX7" fmla="*/ 17101 w 65497"/>
                    <a:gd name="connsiteY7" fmla="*/ 72498 h 75102"/>
                    <a:gd name="connsiteX8" fmla="*/ 13816 w 65497"/>
                    <a:gd name="connsiteY8" fmla="*/ 75096 h 75102"/>
                    <a:gd name="connsiteX9" fmla="*/ 0 w 65497"/>
                    <a:gd name="connsiteY9" fmla="*/ 75039 h 75102"/>
                    <a:gd name="connsiteX10" fmla="*/ 5713 w 65497"/>
                    <a:gd name="connsiteY10" fmla="*/ 56286 h 75102"/>
                    <a:gd name="connsiteX11" fmla="*/ 21868 w 65497"/>
                    <a:gd name="connsiteY11" fmla="*/ 3034 h 75102"/>
                    <a:gd name="connsiteX12" fmla="*/ 25961 w 65497"/>
                    <a:gd name="connsiteY12" fmla="*/ 13 h 75102"/>
                    <a:gd name="connsiteX13" fmla="*/ 40003 w 65497"/>
                    <a:gd name="connsiteY13" fmla="*/ 51 h 75102"/>
                    <a:gd name="connsiteX14" fmla="*/ 42910 w 65497"/>
                    <a:gd name="connsiteY14" fmla="*/ 1804 h 75102"/>
                    <a:gd name="connsiteX15" fmla="*/ 65498 w 65497"/>
                    <a:gd name="connsiteY15" fmla="*/ 75039 h 75102"/>
                    <a:gd name="connsiteX16" fmla="*/ 24813 w 65497"/>
                    <a:gd name="connsiteY16" fmla="*/ 44866 h 75102"/>
                    <a:gd name="connsiteX17" fmla="*/ 37822 w 65497"/>
                    <a:gd name="connsiteY17" fmla="*/ 44866 h 75102"/>
                    <a:gd name="connsiteX18" fmla="*/ 39266 w 65497"/>
                    <a:gd name="connsiteY18" fmla="*/ 42709 h 75102"/>
                    <a:gd name="connsiteX19" fmla="*/ 32859 w 65497"/>
                    <a:gd name="connsiteY19" fmla="*/ 16824 h 75102"/>
                    <a:gd name="connsiteX20" fmla="*/ 32298 w 65497"/>
                    <a:gd name="connsiteY20" fmla="*/ 16768 h 75102"/>
                    <a:gd name="connsiteX21" fmla="*/ 24813 w 65497"/>
                    <a:gd name="connsiteY21" fmla="*/ 44866 h 75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5497" h="75102">
                      <a:moveTo>
                        <a:pt x="65498" y="75039"/>
                      </a:moveTo>
                      <a:cubicBezTo>
                        <a:pt x="59980" y="75039"/>
                        <a:pt x="54948" y="74957"/>
                        <a:pt x="49922" y="75089"/>
                      </a:cubicBezTo>
                      <a:cubicBezTo>
                        <a:pt x="48264" y="75133"/>
                        <a:pt x="47671" y="74459"/>
                        <a:pt x="47306" y="73034"/>
                      </a:cubicBezTo>
                      <a:cubicBezTo>
                        <a:pt x="46290" y="69074"/>
                        <a:pt x="45143" y="65151"/>
                        <a:pt x="44153" y="61191"/>
                      </a:cubicBezTo>
                      <a:cubicBezTo>
                        <a:pt x="43755" y="59590"/>
                        <a:pt x="43062" y="58934"/>
                        <a:pt x="41296" y="58972"/>
                      </a:cubicBezTo>
                      <a:cubicBezTo>
                        <a:pt x="35331" y="59090"/>
                        <a:pt x="29359" y="59090"/>
                        <a:pt x="23388" y="58972"/>
                      </a:cubicBezTo>
                      <a:cubicBezTo>
                        <a:pt x="21496" y="58934"/>
                        <a:pt x="20765" y="59602"/>
                        <a:pt x="20311" y="61412"/>
                      </a:cubicBezTo>
                      <a:cubicBezTo>
                        <a:pt x="19384" y="65139"/>
                        <a:pt x="18041" y="68771"/>
                        <a:pt x="17101" y="72498"/>
                      </a:cubicBezTo>
                      <a:cubicBezTo>
                        <a:pt x="16622" y="74389"/>
                        <a:pt x="15903" y="75184"/>
                        <a:pt x="13816" y="75096"/>
                      </a:cubicBezTo>
                      <a:cubicBezTo>
                        <a:pt x="9402" y="74913"/>
                        <a:pt x="4937" y="75039"/>
                        <a:pt x="0" y="75039"/>
                      </a:cubicBezTo>
                      <a:lnTo>
                        <a:pt x="5713" y="56286"/>
                      </a:lnTo>
                      <a:cubicBezTo>
                        <a:pt x="11117" y="38541"/>
                        <a:pt x="16565" y="20810"/>
                        <a:pt x="21868" y="3034"/>
                      </a:cubicBezTo>
                      <a:cubicBezTo>
                        <a:pt x="22562" y="726"/>
                        <a:pt x="23514" y="-119"/>
                        <a:pt x="25961" y="13"/>
                      </a:cubicBezTo>
                      <a:cubicBezTo>
                        <a:pt x="30633" y="234"/>
                        <a:pt x="35318" y="114"/>
                        <a:pt x="40003" y="51"/>
                      </a:cubicBezTo>
                      <a:cubicBezTo>
                        <a:pt x="41416" y="51"/>
                        <a:pt x="42419" y="209"/>
                        <a:pt x="42910" y="1804"/>
                      </a:cubicBezTo>
                      <a:cubicBezTo>
                        <a:pt x="50383" y="26106"/>
                        <a:pt x="57893" y="50396"/>
                        <a:pt x="65498" y="75039"/>
                      </a:cubicBezTo>
                      <a:close/>
                      <a:moveTo>
                        <a:pt x="24813" y="44866"/>
                      </a:moveTo>
                      <a:cubicBezTo>
                        <a:pt x="29422" y="44866"/>
                        <a:pt x="33641" y="44797"/>
                        <a:pt x="37822" y="44866"/>
                      </a:cubicBezTo>
                      <a:cubicBezTo>
                        <a:pt x="39713" y="44916"/>
                        <a:pt x="39600" y="44034"/>
                        <a:pt x="39266" y="42709"/>
                      </a:cubicBezTo>
                      <a:cubicBezTo>
                        <a:pt x="37115" y="34087"/>
                        <a:pt x="34984" y="25459"/>
                        <a:pt x="32859" y="16824"/>
                      </a:cubicBezTo>
                      <a:lnTo>
                        <a:pt x="32298" y="16768"/>
                      </a:lnTo>
                      <a:cubicBezTo>
                        <a:pt x="29845" y="26005"/>
                        <a:pt x="27398" y="35187"/>
                        <a:pt x="24813" y="448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2638053D-BA7D-851C-4412-49DD45E2C9C4}"/>
                    </a:ext>
                  </a:extLst>
                </p:cNvPr>
                <p:cNvSpPr/>
                <p:nvPr/>
              </p:nvSpPr>
              <p:spPr>
                <a:xfrm>
                  <a:off x="9903402" y="3794363"/>
                  <a:ext cx="43459" cy="75063"/>
                </a:xfrm>
                <a:custGeom>
                  <a:avLst/>
                  <a:gdLst>
                    <a:gd name="connsiteX0" fmla="*/ 44 w 43459"/>
                    <a:gd name="connsiteY0" fmla="*/ 37412 h 75063"/>
                    <a:gd name="connsiteX1" fmla="*/ 0 w 43459"/>
                    <a:gd name="connsiteY1" fmla="*/ 3002 h 75063"/>
                    <a:gd name="connsiteX2" fmla="*/ 2831 w 43459"/>
                    <a:gd name="connsiteY2" fmla="*/ 1 h 75063"/>
                    <a:gd name="connsiteX3" fmla="*/ 39701 w 43459"/>
                    <a:gd name="connsiteY3" fmla="*/ 1 h 75063"/>
                    <a:gd name="connsiteX4" fmla="*/ 42368 w 43459"/>
                    <a:gd name="connsiteY4" fmla="*/ 2813 h 75063"/>
                    <a:gd name="connsiteX5" fmla="*/ 42368 w 43459"/>
                    <a:gd name="connsiteY5" fmla="*/ 11590 h 75063"/>
                    <a:gd name="connsiteX6" fmla="*/ 39644 w 43459"/>
                    <a:gd name="connsiteY6" fmla="*/ 14340 h 75063"/>
                    <a:gd name="connsiteX7" fmla="*/ 18930 w 43459"/>
                    <a:gd name="connsiteY7" fmla="*/ 14233 h 75063"/>
                    <a:gd name="connsiteX8" fmla="*/ 16067 w 43459"/>
                    <a:gd name="connsiteY8" fmla="*/ 17165 h 75063"/>
                    <a:gd name="connsiteX9" fmla="*/ 16067 w 43459"/>
                    <a:gd name="connsiteY9" fmla="*/ 26989 h 75063"/>
                    <a:gd name="connsiteX10" fmla="*/ 19258 w 43459"/>
                    <a:gd name="connsiteY10" fmla="*/ 29978 h 75063"/>
                    <a:gd name="connsiteX11" fmla="*/ 38219 w 43459"/>
                    <a:gd name="connsiteY11" fmla="*/ 29871 h 75063"/>
                    <a:gd name="connsiteX12" fmla="*/ 40880 w 43459"/>
                    <a:gd name="connsiteY12" fmla="*/ 32645 h 75063"/>
                    <a:gd name="connsiteX13" fmla="*/ 40880 w 43459"/>
                    <a:gd name="connsiteY13" fmla="*/ 41770 h 75063"/>
                    <a:gd name="connsiteX14" fmla="*/ 38490 w 43459"/>
                    <a:gd name="connsiteY14" fmla="*/ 44090 h 75063"/>
                    <a:gd name="connsiteX15" fmla="*/ 18476 w 43459"/>
                    <a:gd name="connsiteY15" fmla="*/ 44014 h 75063"/>
                    <a:gd name="connsiteX16" fmla="*/ 16086 w 43459"/>
                    <a:gd name="connsiteY16" fmla="*/ 46303 h 75063"/>
                    <a:gd name="connsiteX17" fmla="*/ 16086 w 43459"/>
                    <a:gd name="connsiteY17" fmla="*/ 58240 h 75063"/>
                    <a:gd name="connsiteX18" fmla="*/ 18785 w 43459"/>
                    <a:gd name="connsiteY18" fmla="*/ 60964 h 75063"/>
                    <a:gd name="connsiteX19" fmla="*/ 40224 w 43459"/>
                    <a:gd name="connsiteY19" fmla="*/ 60832 h 75063"/>
                    <a:gd name="connsiteX20" fmla="*/ 43428 w 43459"/>
                    <a:gd name="connsiteY20" fmla="*/ 64168 h 75063"/>
                    <a:gd name="connsiteX21" fmla="*/ 43428 w 43459"/>
                    <a:gd name="connsiteY21" fmla="*/ 72592 h 75063"/>
                    <a:gd name="connsiteX22" fmla="*/ 41170 w 43459"/>
                    <a:gd name="connsiteY22" fmla="*/ 75064 h 75063"/>
                    <a:gd name="connsiteX23" fmla="*/ 2194 w 43459"/>
                    <a:gd name="connsiteY23" fmla="*/ 75064 h 75063"/>
                    <a:gd name="connsiteX24" fmla="*/ 88 w 43459"/>
                    <a:gd name="connsiteY24" fmla="*/ 72542 h 75063"/>
                    <a:gd name="connsiteX25" fmla="*/ 44 w 43459"/>
                    <a:gd name="connsiteY25" fmla="*/ 37412 h 75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3459" h="75063">
                      <a:moveTo>
                        <a:pt x="44" y="37412"/>
                      </a:moveTo>
                      <a:cubicBezTo>
                        <a:pt x="44" y="25942"/>
                        <a:pt x="101" y="14472"/>
                        <a:pt x="0" y="3002"/>
                      </a:cubicBezTo>
                      <a:cubicBezTo>
                        <a:pt x="0" y="820"/>
                        <a:pt x="391" y="-25"/>
                        <a:pt x="2831" y="1"/>
                      </a:cubicBezTo>
                      <a:cubicBezTo>
                        <a:pt x="15123" y="131"/>
                        <a:pt x="27413" y="131"/>
                        <a:pt x="39701" y="1"/>
                      </a:cubicBezTo>
                      <a:cubicBezTo>
                        <a:pt x="41971" y="1"/>
                        <a:pt x="42482" y="738"/>
                        <a:pt x="42368" y="2813"/>
                      </a:cubicBezTo>
                      <a:cubicBezTo>
                        <a:pt x="42195" y="5736"/>
                        <a:pt x="42195" y="8667"/>
                        <a:pt x="42368" y="11590"/>
                      </a:cubicBezTo>
                      <a:cubicBezTo>
                        <a:pt x="42507" y="13747"/>
                        <a:pt x="41832" y="14384"/>
                        <a:pt x="39644" y="14340"/>
                      </a:cubicBezTo>
                      <a:cubicBezTo>
                        <a:pt x="32746" y="14201"/>
                        <a:pt x="25835" y="14390"/>
                        <a:pt x="18930" y="14233"/>
                      </a:cubicBezTo>
                      <a:cubicBezTo>
                        <a:pt x="16590" y="14182"/>
                        <a:pt x="15960" y="14914"/>
                        <a:pt x="16067" y="17165"/>
                      </a:cubicBezTo>
                      <a:cubicBezTo>
                        <a:pt x="16278" y="20436"/>
                        <a:pt x="16278" y="23718"/>
                        <a:pt x="16067" y="26989"/>
                      </a:cubicBezTo>
                      <a:cubicBezTo>
                        <a:pt x="15871" y="29612"/>
                        <a:pt x="16925" y="30041"/>
                        <a:pt x="19258" y="29978"/>
                      </a:cubicBezTo>
                      <a:cubicBezTo>
                        <a:pt x="25563" y="29827"/>
                        <a:pt x="31869" y="30035"/>
                        <a:pt x="38219" y="29871"/>
                      </a:cubicBezTo>
                      <a:cubicBezTo>
                        <a:pt x="40470" y="29814"/>
                        <a:pt x="41006" y="30501"/>
                        <a:pt x="40880" y="32645"/>
                      </a:cubicBezTo>
                      <a:cubicBezTo>
                        <a:pt x="40710" y="35684"/>
                        <a:pt x="40710" y="38730"/>
                        <a:pt x="40880" y="41770"/>
                      </a:cubicBezTo>
                      <a:cubicBezTo>
                        <a:pt x="40981" y="43661"/>
                        <a:pt x="40287" y="44115"/>
                        <a:pt x="38490" y="44090"/>
                      </a:cubicBezTo>
                      <a:cubicBezTo>
                        <a:pt x="31825" y="43996"/>
                        <a:pt x="25147" y="44090"/>
                        <a:pt x="18476" y="44014"/>
                      </a:cubicBezTo>
                      <a:cubicBezTo>
                        <a:pt x="16716" y="44014"/>
                        <a:pt x="16017" y="44380"/>
                        <a:pt x="16086" y="46303"/>
                      </a:cubicBezTo>
                      <a:cubicBezTo>
                        <a:pt x="16237" y="50276"/>
                        <a:pt x="16256" y="54268"/>
                        <a:pt x="16086" y="58240"/>
                      </a:cubicBezTo>
                      <a:cubicBezTo>
                        <a:pt x="15991" y="60390"/>
                        <a:pt x="16584" y="61015"/>
                        <a:pt x="18785" y="60964"/>
                      </a:cubicBezTo>
                      <a:cubicBezTo>
                        <a:pt x="25917" y="60813"/>
                        <a:pt x="33067" y="61071"/>
                        <a:pt x="40224" y="60832"/>
                      </a:cubicBezTo>
                      <a:cubicBezTo>
                        <a:pt x="43011" y="60737"/>
                        <a:pt x="43617" y="61645"/>
                        <a:pt x="43428" y="64168"/>
                      </a:cubicBezTo>
                      <a:cubicBezTo>
                        <a:pt x="43270" y="66974"/>
                        <a:pt x="43270" y="69786"/>
                        <a:pt x="43428" y="72592"/>
                      </a:cubicBezTo>
                      <a:cubicBezTo>
                        <a:pt x="43491" y="74295"/>
                        <a:pt x="43156" y="75076"/>
                        <a:pt x="41170" y="75064"/>
                      </a:cubicBezTo>
                      <a:cubicBezTo>
                        <a:pt x="28180" y="74980"/>
                        <a:pt x="15189" y="74980"/>
                        <a:pt x="2194" y="75064"/>
                      </a:cubicBezTo>
                      <a:cubicBezTo>
                        <a:pt x="44" y="75064"/>
                        <a:pt x="82" y="74055"/>
                        <a:pt x="88" y="72542"/>
                      </a:cubicBezTo>
                      <a:cubicBezTo>
                        <a:pt x="63" y="60826"/>
                        <a:pt x="44" y="49122"/>
                        <a:pt x="44" y="3741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1" name="Freeform 470">
                  <a:extLst>
                    <a:ext uri="{FF2B5EF4-FFF2-40B4-BE49-F238E27FC236}">
                      <a16:creationId xmlns:a16="http://schemas.microsoft.com/office/drawing/2014/main" id="{68D16AB2-F43E-AAE1-687A-920DF4582D90}"/>
                    </a:ext>
                  </a:extLst>
                </p:cNvPr>
                <p:cNvSpPr/>
                <p:nvPr/>
              </p:nvSpPr>
              <p:spPr>
                <a:xfrm>
                  <a:off x="9834571" y="3794382"/>
                  <a:ext cx="59463" cy="75058"/>
                </a:xfrm>
                <a:custGeom>
                  <a:avLst/>
                  <a:gdLst>
                    <a:gd name="connsiteX0" fmla="*/ 30284 w 59463"/>
                    <a:gd name="connsiteY0" fmla="*/ 57634 h 75058"/>
                    <a:gd name="connsiteX1" fmla="*/ 37264 w 59463"/>
                    <a:gd name="connsiteY1" fmla="*/ 27297 h 75058"/>
                    <a:gd name="connsiteX2" fmla="*/ 42832 w 59463"/>
                    <a:gd name="connsiteY2" fmla="*/ 2705 h 75058"/>
                    <a:gd name="connsiteX3" fmla="*/ 45985 w 59463"/>
                    <a:gd name="connsiteY3" fmla="*/ 6 h 75058"/>
                    <a:gd name="connsiteX4" fmla="*/ 57569 w 59463"/>
                    <a:gd name="connsiteY4" fmla="*/ 38 h 75058"/>
                    <a:gd name="connsiteX5" fmla="*/ 59271 w 59463"/>
                    <a:gd name="connsiteY5" fmla="*/ 2144 h 75058"/>
                    <a:gd name="connsiteX6" fmla="*/ 40033 w 59463"/>
                    <a:gd name="connsiteY6" fmla="*/ 73121 h 75058"/>
                    <a:gd name="connsiteX7" fmla="*/ 37309 w 59463"/>
                    <a:gd name="connsiteY7" fmla="*/ 75057 h 75058"/>
                    <a:gd name="connsiteX8" fmla="*/ 21860 w 59463"/>
                    <a:gd name="connsiteY8" fmla="*/ 75057 h 75058"/>
                    <a:gd name="connsiteX9" fmla="*/ 19003 w 59463"/>
                    <a:gd name="connsiteY9" fmla="*/ 72850 h 75058"/>
                    <a:gd name="connsiteX10" fmla="*/ 243 w 59463"/>
                    <a:gd name="connsiteY10" fmla="*/ 2857 h 75058"/>
                    <a:gd name="connsiteX11" fmla="*/ 2413 w 59463"/>
                    <a:gd name="connsiteY11" fmla="*/ 38 h 75058"/>
                    <a:gd name="connsiteX12" fmla="*/ 13996 w 59463"/>
                    <a:gd name="connsiteY12" fmla="*/ 38 h 75058"/>
                    <a:gd name="connsiteX13" fmla="*/ 17149 w 59463"/>
                    <a:gd name="connsiteY13" fmla="*/ 2686 h 75058"/>
                    <a:gd name="connsiteX14" fmla="*/ 29761 w 59463"/>
                    <a:gd name="connsiteY14" fmla="*/ 57666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463" h="75058">
                      <a:moveTo>
                        <a:pt x="30284" y="57634"/>
                      </a:moveTo>
                      <a:cubicBezTo>
                        <a:pt x="32613" y="47545"/>
                        <a:pt x="34939" y="37433"/>
                        <a:pt x="37264" y="27297"/>
                      </a:cubicBezTo>
                      <a:cubicBezTo>
                        <a:pt x="39156" y="19100"/>
                        <a:pt x="41086" y="10903"/>
                        <a:pt x="42832" y="2705"/>
                      </a:cubicBezTo>
                      <a:cubicBezTo>
                        <a:pt x="43249" y="750"/>
                        <a:pt x="43885" y="-82"/>
                        <a:pt x="45985" y="6"/>
                      </a:cubicBezTo>
                      <a:cubicBezTo>
                        <a:pt x="49838" y="177"/>
                        <a:pt x="53710" y="107"/>
                        <a:pt x="57569" y="38"/>
                      </a:cubicBezTo>
                      <a:cubicBezTo>
                        <a:pt x="59196" y="6"/>
                        <a:pt x="59814" y="170"/>
                        <a:pt x="59271" y="2144"/>
                      </a:cubicBezTo>
                      <a:cubicBezTo>
                        <a:pt x="52789" y="25786"/>
                        <a:pt x="46376" y="49445"/>
                        <a:pt x="40033" y="73121"/>
                      </a:cubicBezTo>
                      <a:cubicBezTo>
                        <a:pt x="39616" y="74653"/>
                        <a:pt x="38841" y="75082"/>
                        <a:pt x="37309" y="75057"/>
                      </a:cubicBezTo>
                      <a:cubicBezTo>
                        <a:pt x="32163" y="74962"/>
                        <a:pt x="27005" y="74950"/>
                        <a:pt x="21860" y="75057"/>
                      </a:cubicBezTo>
                      <a:cubicBezTo>
                        <a:pt x="20125" y="75095"/>
                        <a:pt x="19438" y="74508"/>
                        <a:pt x="19003" y="72850"/>
                      </a:cubicBezTo>
                      <a:cubicBezTo>
                        <a:pt x="12798" y="49494"/>
                        <a:pt x="6545" y="26162"/>
                        <a:pt x="243" y="2857"/>
                      </a:cubicBezTo>
                      <a:cubicBezTo>
                        <a:pt x="-349" y="668"/>
                        <a:pt x="54" y="-63"/>
                        <a:pt x="2413" y="38"/>
                      </a:cubicBezTo>
                      <a:cubicBezTo>
                        <a:pt x="6265" y="202"/>
                        <a:pt x="10143" y="202"/>
                        <a:pt x="13996" y="38"/>
                      </a:cubicBezTo>
                      <a:cubicBezTo>
                        <a:pt x="16083" y="-50"/>
                        <a:pt x="16727" y="719"/>
                        <a:pt x="17149" y="2686"/>
                      </a:cubicBezTo>
                      <a:cubicBezTo>
                        <a:pt x="21267" y="21030"/>
                        <a:pt x="25523" y="39348"/>
                        <a:pt x="29761" y="576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A24F8A94-4F1C-3742-C590-9662C237124B}"/>
                    </a:ext>
                  </a:extLst>
                </p:cNvPr>
                <p:cNvSpPr/>
                <p:nvPr/>
              </p:nvSpPr>
              <p:spPr>
                <a:xfrm>
                  <a:off x="10018062" y="3793233"/>
                  <a:ext cx="44842" cy="77524"/>
                </a:xfrm>
                <a:custGeom>
                  <a:avLst/>
                  <a:gdLst>
                    <a:gd name="connsiteX0" fmla="*/ 1933 w 44842"/>
                    <a:gd name="connsiteY0" fmla="*/ 57749 h 77524"/>
                    <a:gd name="connsiteX1" fmla="*/ 20301 w 44842"/>
                    <a:gd name="connsiteY1" fmla="*/ 62592 h 77524"/>
                    <a:gd name="connsiteX2" fmla="*/ 28083 w 44842"/>
                    <a:gd name="connsiteY2" fmla="*/ 54124 h 77524"/>
                    <a:gd name="connsiteX3" fmla="*/ 23296 w 44842"/>
                    <a:gd name="connsiteY3" fmla="*/ 48051 h 77524"/>
                    <a:gd name="connsiteX4" fmla="*/ 14292 w 44842"/>
                    <a:gd name="connsiteY4" fmla="*/ 44211 h 77524"/>
                    <a:gd name="connsiteX5" fmla="*/ 306 w 44842"/>
                    <a:gd name="connsiteY5" fmla="*/ 18988 h 77524"/>
                    <a:gd name="connsiteX6" fmla="*/ 21115 w 44842"/>
                    <a:gd name="connsiteY6" fmla="*/ 279 h 77524"/>
                    <a:gd name="connsiteX7" fmla="*/ 38846 w 44842"/>
                    <a:gd name="connsiteY7" fmla="*/ 1736 h 77524"/>
                    <a:gd name="connsiteX8" fmla="*/ 41369 w 44842"/>
                    <a:gd name="connsiteY8" fmla="*/ 5519 h 77524"/>
                    <a:gd name="connsiteX9" fmla="*/ 40738 w 44842"/>
                    <a:gd name="connsiteY9" fmla="*/ 15325 h 77524"/>
                    <a:gd name="connsiteX10" fmla="*/ 37989 w 44842"/>
                    <a:gd name="connsiteY10" fmla="*/ 17134 h 77524"/>
                    <a:gd name="connsiteX11" fmla="*/ 23605 w 44842"/>
                    <a:gd name="connsiteY11" fmla="*/ 15047 h 77524"/>
                    <a:gd name="connsiteX12" fmla="*/ 16417 w 44842"/>
                    <a:gd name="connsiteY12" fmla="*/ 20615 h 77524"/>
                    <a:gd name="connsiteX13" fmla="*/ 21462 w 44842"/>
                    <a:gd name="connsiteY13" fmla="*/ 28119 h 77524"/>
                    <a:gd name="connsiteX14" fmla="*/ 32515 w 44842"/>
                    <a:gd name="connsiteY14" fmla="*/ 32533 h 77524"/>
                    <a:gd name="connsiteX15" fmla="*/ 44496 w 44842"/>
                    <a:gd name="connsiteY15" fmla="*/ 48114 h 77524"/>
                    <a:gd name="connsiteX16" fmla="*/ 22010 w 44842"/>
                    <a:gd name="connsiteY16" fmla="*/ 77379 h 77524"/>
                    <a:gd name="connsiteX17" fmla="*/ 2961 w 44842"/>
                    <a:gd name="connsiteY17" fmla="*/ 75178 h 77524"/>
                    <a:gd name="connsiteX18" fmla="*/ 697 w 44842"/>
                    <a:gd name="connsiteY18" fmla="*/ 73091 h 77524"/>
                    <a:gd name="connsiteX19" fmla="*/ 1933 w 44842"/>
                    <a:gd name="connsiteY19" fmla="*/ 57749 h 7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4842" h="77524">
                      <a:moveTo>
                        <a:pt x="1933" y="57749"/>
                      </a:moveTo>
                      <a:cubicBezTo>
                        <a:pt x="7860" y="61255"/>
                        <a:pt x="13838" y="63059"/>
                        <a:pt x="20301" y="62592"/>
                      </a:cubicBezTo>
                      <a:cubicBezTo>
                        <a:pt x="26178" y="62163"/>
                        <a:pt x="28814" y="59168"/>
                        <a:pt x="28083" y="54124"/>
                      </a:cubicBezTo>
                      <a:cubicBezTo>
                        <a:pt x="27660" y="51185"/>
                        <a:pt x="25819" y="49262"/>
                        <a:pt x="23296" y="48051"/>
                      </a:cubicBezTo>
                      <a:cubicBezTo>
                        <a:pt x="20358" y="46639"/>
                        <a:pt x="17325" y="45422"/>
                        <a:pt x="14292" y="44211"/>
                      </a:cubicBezTo>
                      <a:cubicBezTo>
                        <a:pt x="3528" y="39929"/>
                        <a:pt x="-1315" y="32381"/>
                        <a:pt x="306" y="18988"/>
                      </a:cubicBezTo>
                      <a:cubicBezTo>
                        <a:pt x="1624" y="8117"/>
                        <a:pt x="9437" y="1383"/>
                        <a:pt x="21115" y="279"/>
                      </a:cubicBezTo>
                      <a:cubicBezTo>
                        <a:pt x="27061" y="-374"/>
                        <a:pt x="33083" y="121"/>
                        <a:pt x="38846" y="1736"/>
                      </a:cubicBezTo>
                      <a:cubicBezTo>
                        <a:pt x="40883" y="2366"/>
                        <a:pt x="41608" y="3337"/>
                        <a:pt x="41369" y="5519"/>
                      </a:cubicBezTo>
                      <a:cubicBezTo>
                        <a:pt x="40978" y="8773"/>
                        <a:pt x="40763" y="12047"/>
                        <a:pt x="40738" y="15325"/>
                      </a:cubicBezTo>
                      <a:cubicBezTo>
                        <a:pt x="40738" y="17595"/>
                        <a:pt x="40259" y="18231"/>
                        <a:pt x="37989" y="17134"/>
                      </a:cubicBezTo>
                      <a:cubicBezTo>
                        <a:pt x="33449" y="14940"/>
                        <a:pt x="28574" y="14486"/>
                        <a:pt x="23605" y="15047"/>
                      </a:cubicBezTo>
                      <a:cubicBezTo>
                        <a:pt x="19450" y="15514"/>
                        <a:pt x="16966" y="17487"/>
                        <a:pt x="16417" y="20615"/>
                      </a:cubicBezTo>
                      <a:cubicBezTo>
                        <a:pt x="15868" y="23743"/>
                        <a:pt x="17502" y="26378"/>
                        <a:pt x="21462" y="28119"/>
                      </a:cubicBezTo>
                      <a:cubicBezTo>
                        <a:pt x="25087" y="29702"/>
                        <a:pt x="28871" y="30944"/>
                        <a:pt x="32515" y="32533"/>
                      </a:cubicBezTo>
                      <a:cubicBezTo>
                        <a:pt x="39401" y="35465"/>
                        <a:pt x="43525" y="40585"/>
                        <a:pt x="44496" y="48114"/>
                      </a:cubicBezTo>
                      <a:cubicBezTo>
                        <a:pt x="46319" y="62378"/>
                        <a:pt x="41255" y="75796"/>
                        <a:pt x="22010" y="77379"/>
                      </a:cubicBezTo>
                      <a:cubicBezTo>
                        <a:pt x="15578" y="77868"/>
                        <a:pt x="9109" y="77122"/>
                        <a:pt x="2961" y="75178"/>
                      </a:cubicBezTo>
                      <a:cubicBezTo>
                        <a:pt x="1958" y="74869"/>
                        <a:pt x="545" y="74857"/>
                        <a:pt x="697" y="73091"/>
                      </a:cubicBezTo>
                      <a:cubicBezTo>
                        <a:pt x="1144" y="68040"/>
                        <a:pt x="1510" y="63065"/>
                        <a:pt x="1933" y="5774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C355BE77-1839-9570-437A-5AF9A13C8F6A}"/>
                    </a:ext>
                  </a:extLst>
                </p:cNvPr>
                <p:cNvSpPr/>
                <p:nvPr/>
              </p:nvSpPr>
              <p:spPr>
                <a:xfrm>
                  <a:off x="10219394" y="3793238"/>
                  <a:ext cx="45109" cy="77458"/>
                </a:xfrm>
                <a:custGeom>
                  <a:avLst/>
                  <a:gdLst>
                    <a:gd name="connsiteX0" fmla="*/ 40294 w 45109"/>
                    <a:gd name="connsiteY0" fmla="*/ 18069 h 77458"/>
                    <a:gd name="connsiteX1" fmla="*/ 24183 w 45109"/>
                    <a:gd name="connsiteY1" fmla="*/ 14953 h 77458"/>
                    <a:gd name="connsiteX2" fmla="*/ 17814 w 45109"/>
                    <a:gd name="connsiteY2" fmla="*/ 18106 h 77458"/>
                    <a:gd name="connsiteX3" fmla="*/ 20450 w 45109"/>
                    <a:gd name="connsiteY3" fmla="*/ 27325 h 77458"/>
                    <a:gd name="connsiteX4" fmla="*/ 29479 w 45109"/>
                    <a:gd name="connsiteY4" fmla="*/ 31109 h 77458"/>
                    <a:gd name="connsiteX5" fmla="*/ 43472 w 45109"/>
                    <a:gd name="connsiteY5" fmla="*/ 62635 h 77458"/>
                    <a:gd name="connsiteX6" fmla="*/ 40256 w 45109"/>
                    <a:gd name="connsiteY6" fmla="*/ 68464 h 77458"/>
                    <a:gd name="connsiteX7" fmla="*/ 21913 w 45109"/>
                    <a:gd name="connsiteY7" fmla="*/ 77292 h 77458"/>
                    <a:gd name="connsiteX8" fmla="*/ 3191 w 45109"/>
                    <a:gd name="connsiteY8" fmla="*/ 75167 h 77458"/>
                    <a:gd name="connsiteX9" fmla="*/ 902 w 45109"/>
                    <a:gd name="connsiteY9" fmla="*/ 72354 h 77458"/>
                    <a:gd name="connsiteX10" fmla="*/ 1980 w 45109"/>
                    <a:gd name="connsiteY10" fmla="*/ 57782 h 77458"/>
                    <a:gd name="connsiteX11" fmla="*/ 15310 w 45109"/>
                    <a:gd name="connsiteY11" fmla="*/ 62429 h 77458"/>
                    <a:gd name="connsiteX12" fmla="*/ 21616 w 45109"/>
                    <a:gd name="connsiteY12" fmla="*/ 62429 h 77458"/>
                    <a:gd name="connsiteX13" fmla="*/ 27752 w 45109"/>
                    <a:gd name="connsiteY13" fmla="*/ 57568 h 77458"/>
                    <a:gd name="connsiteX14" fmla="*/ 24599 w 45109"/>
                    <a:gd name="connsiteY14" fmla="*/ 48897 h 77458"/>
                    <a:gd name="connsiteX15" fmla="*/ 14743 w 45109"/>
                    <a:gd name="connsiteY15" fmla="*/ 44420 h 77458"/>
                    <a:gd name="connsiteX16" fmla="*/ 624 w 45109"/>
                    <a:gd name="connsiteY16" fmla="*/ 28820 h 77458"/>
                    <a:gd name="connsiteX17" fmla="*/ 22606 w 45109"/>
                    <a:gd name="connsiteY17" fmla="*/ 148 h 77458"/>
                    <a:gd name="connsiteX18" fmla="*/ 38938 w 45109"/>
                    <a:gd name="connsiteY18" fmla="*/ 1724 h 77458"/>
                    <a:gd name="connsiteX19" fmla="*/ 41385 w 45109"/>
                    <a:gd name="connsiteY19" fmla="*/ 5117 h 77458"/>
                    <a:gd name="connsiteX20" fmla="*/ 40294 w 45109"/>
                    <a:gd name="connsiteY20" fmla="*/ 18069 h 7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5109" h="77458">
                      <a:moveTo>
                        <a:pt x="40294" y="18069"/>
                      </a:moveTo>
                      <a:cubicBezTo>
                        <a:pt x="35047" y="15641"/>
                        <a:pt x="29782" y="14323"/>
                        <a:pt x="24183" y="14953"/>
                      </a:cubicBezTo>
                      <a:cubicBezTo>
                        <a:pt x="21660" y="15237"/>
                        <a:pt x="19327" y="15868"/>
                        <a:pt x="17814" y="18106"/>
                      </a:cubicBezTo>
                      <a:cubicBezTo>
                        <a:pt x="15714" y="21221"/>
                        <a:pt x="16748" y="25352"/>
                        <a:pt x="20450" y="27325"/>
                      </a:cubicBezTo>
                      <a:cubicBezTo>
                        <a:pt x="23312" y="28851"/>
                        <a:pt x="26440" y="29904"/>
                        <a:pt x="29479" y="31109"/>
                      </a:cubicBezTo>
                      <a:cubicBezTo>
                        <a:pt x="42053" y="35950"/>
                        <a:pt x="48315" y="50065"/>
                        <a:pt x="43472" y="62635"/>
                      </a:cubicBezTo>
                      <a:cubicBezTo>
                        <a:pt x="42671" y="64716"/>
                        <a:pt x="41593" y="66677"/>
                        <a:pt x="40256" y="68464"/>
                      </a:cubicBezTo>
                      <a:cubicBezTo>
                        <a:pt x="35735" y="74650"/>
                        <a:pt x="29101" y="76661"/>
                        <a:pt x="21913" y="77292"/>
                      </a:cubicBezTo>
                      <a:cubicBezTo>
                        <a:pt x="15550" y="77859"/>
                        <a:pt x="9301" y="76939"/>
                        <a:pt x="3191" y="75167"/>
                      </a:cubicBezTo>
                      <a:cubicBezTo>
                        <a:pt x="1791" y="74763"/>
                        <a:pt x="668" y="74322"/>
                        <a:pt x="902" y="72354"/>
                      </a:cubicBezTo>
                      <a:cubicBezTo>
                        <a:pt x="1387" y="67619"/>
                        <a:pt x="1621" y="62858"/>
                        <a:pt x="1980" y="57782"/>
                      </a:cubicBezTo>
                      <a:cubicBezTo>
                        <a:pt x="6394" y="60039"/>
                        <a:pt x="10606" y="61944"/>
                        <a:pt x="15310" y="62429"/>
                      </a:cubicBezTo>
                      <a:cubicBezTo>
                        <a:pt x="17404" y="62714"/>
                        <a:pt x="19523" y="62714"/>
                        <a:pt x="21616" y="62429"/>
                      </a:cubicBezTo>
                      <a:cubicBezTo>
                        <a:pt x="24574" y="61937"/>
                        <a:pt x="27102" y="60821"/>
                        <a:pt x="27752" y="57568"/>
                      </a:cubicBezTo>
                      <a:cubicBezTo>
                        <a:pt x="28433" y="54106"/>
                        <a:pt x="27689" y="51029"/>
                        <a:pt x="24599" y="48897"/>
                      </a:cubicBezTo>
                      <a:cubicBezTo>
                        <a:pt x="21509" y="46766"/>
                        <a:pt x="18098" y="45744"/>
                        <a:pt x="14743" y="44420"/>
                      </a:cubicBezTo>
                      <a:cubicBezTo>
                        <a:pt x="7466" y="41532"/>
                        <a:pt x="2251" y="36904"/>
                        <a:pt x="624" y="28820"/>
                      </a:cubicBezTo>
                      <a:cubicBezTo>
                        <a:pt x="-2528" y="12986"/>
                        <a:pt x="6482" y="1106"/>
                        <a:pt x="22606" y="148"/>
                      </a:cubicBezTo>
                      <a:cubicBezTo>
                        <a:pt x="28098" y="-289"/>
                        <a:pt x="33629" y="245"/>
                        <a:pt x="38938" y="1724"/>
                      </a:cubicBezTo>
                      <a:cubicBezTo>
                        <a:pt x="40678" y="2241"/>
                        <a:pt x="41681" y="2903"/>
                        <a:pt x="41385" y="5117"/>
                      </a:cubicBezTo>
                      <a:cubicBezTo>
                        <a:pt x="40804" y="9285"/>
                        <a:pt x="40647" y="13503"/>
                        <a:pt x="40294" y="1806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4" name="Freeform 473">
                  <a:extLst>
                    <a:ext uri="{FF2B5EF4-FFF2-40B4-BE49-F238E27FC236}">
                      <a16:creationId xmlns:a16="http://schemas.microsoft.com/office/drawing/2014/main" id="{34DB2D0B-2C51-B793-9C52-26D95A979C94}"/>
                    </a:ext>
                  </a:extLst>
                </p:cNvPr>
                <p:cNvSpPr/>
                <p:nvPr/>
              </p:nvSpPr>
              <p:spPr>
                <a:xfrm>
                  <a:off x="10102550" y="3794395"/>
                  <a:ext cx="45621" cy="75058"/>
                </a:xfrm>
                <a:custGeom>
                  <a:avLst/>
                  <a:gdLst>
                    <a:gd name="connsiteX0" fmla="*/ 30822 w 45621"/>
                    <a:gd name="connsiteY0" fmla="*/ 45004 h 75058"/>
                    <a:gd name="connsiteX1" fmla="*/ 30885 w 45621"/>
                    <a:gd name="connsiteY1" fmla="*/ 72390 h 75058"/>
                    <a:gd name="connsiteX2" fmla="*/ 28142 w 45621"/>
                    <a:gd name="connsiteY2" fmla="*/ 75044 h 75058"/>
                    <a:gd name="connsiteX3" fmla="*/ 17611 w 45621"/>
                    <a:gd name="connsiteY3" fmla="*/ 75044 h 75058"/>
                    <a:gd name="connsiteX4" fmla="*/ 14704 w 45621"/>
                    <a:gd name="connsiteY4" fmla="*/ 72131 h 75058"/>
                    <a:gd name="connsiteX5" fmla="*/ 14824 w 45621"/>
                    <a:gd name="connsiteY5" fmla="*/ 18413 h 75058"/>
                    <a:gd name="connsiteX6" fmla="*/ 11223 w 45621"/>
                    <a:gd name="connsiteY6" fmla="*/ 14743 h 75058"/>
                    <a:gd name="connsiteX7" fmla="*/ 2458 w 45621"/>
                    <a:gd name="connsiteY7" fmla="*/ 14837 h 75058"/>
                    <a:gd name="connsiteX8" fmla="*/ 6 w 45621"/>
                    <a:gd name="connsiteY8" fmla="*/ 12504 h 75058"/>
                    <a:gd name="connsiteX9" fmla="*/ 6 w 45621"/>
                    <a:gd name="connsiteY9" fmla="*/ 2327 h 75058"/>
                    <a:gd name="connsiteX10" fmla="*/ 2490 w 45621"/>
                    <a:gd name="connsiteY10" fmla="*/ 0 h 75058"/>
                    <a:gd name="connsiteX11" fmla="*/ 43219 w 45621"/>
                    <a:gd name="connsiteY11" fmla="*/ 0 h 75058"/>
                    <a:gd name="connsiteX12" fmla="*/ 45615 w 45621"/>
                    <a:gd name="connsiteY12" fmla="*/ 2352 h 75058"/>
                    <a:gd name="connsiteX13" fmla="*/ 45615 w 45621"/>
                    <a:gd name="connsiteY13" fmla="*/ 12530 h 75058"/>
                    <a:gd name="connsiteX14" fmla="*/ 43212 w 45621"/>
                    <a:gd name="connsiteY14" fmla="*/ 14850 h 75058"/>
                    <a:gd name="connsiteX15" fmla="*/ 34088 w 45621"/>
                    <a:gd name="connsiteY15" fmla="*/ 14768 h 75058"/>
                    <a:gd name="connsiteX16" fmla="*/ 30740 w 45621"/>
                    <a:gd name="connsiteY16" fmla="*/ 17978 h 75058"/>
                    <a:gd name="connsiteX17" fmla="*/ 30822 w 45621"/>
                    <a:gd name="connsiteY17" fmla="*/ 45004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21" h="75058">
                      <a:moveTo>
                        <a:pt x="30822" y="45004"/>
                      </a:moveTo>
                      <a:cubicBezTo>
                        <a:pt x="30822" y="54128"/>
                        <a:pt x="30740" y="63291"/>
                        <a:pt x="30885" y="72390"/>
                      </a:cubicBezTo>
                      <a:cubicBezTo>
                        <a:pt x="30922" y="74635"/>
                        <a:pt x="30254" y="75152"/>
                        <a:pt x="28142" y="75044"/>
                      </a:cubicBezTo>
                      <a:cubicBezTo>
                        <a:pt x="24636" y="74855"/>
                        <a:pt x="21117" y="74855"/>
                        <a:pt x="17611" y="75044"/>
                      </a:cubicBezTo>
                      <a:cubicBezTo>
                        <a:pt x="15284" y="75177"/>
                        <a:pt x="14692" y="74414"/>
                        <a:pt x="14704" y="72131"/>
                      </a:cubicBezTo>
                      <a:cubicBezTo>
                        <a:pt x="14799" y="54229"/>
                        <a:pt x="14704" y="36321"/>
                        <a:pt x="14824" y="18413"/>
                      </a:cubicBezTo>
                      <a:cubicBezTo>
                        <a:pt x="14824" y="15550"/>
                        <a:pt x="14237" y="14453"/>
                        <a:pt x="11223" y="14743"/>
                      </a:cubicBezTo>
                      <a:cubicBezTo>
                        <a:pt x="8329" y="15027"/>
                        <a:pt x="5378" y="14743"/>
                        <a:pt x="2458" y="14837"/>
                      </a:cubicBezTo>
                      <a:cubicBezTo>
                        <a:pt x="693" y="14900"/>
                        <a:pt x="-64" y="14434"/>
                        <a:pt x="6" y="12504"/>
                      </a:cubicBezTo>
                      <a:cubicBezTo>
                        <a:pt x="151" y="9118"/>
                        <a:pt x="151" y="5713"/>
                        <a:pt x="6" y="2327"/>
                      </a:cubicBezTo>
                      <a:cubicBezTo>
                        <a:pt x="-76" y="366"/>
                        <a:pt x="756" y="-6"/>
                        <a:pt x="2490" y="0"/>
                      </a:cubicBezTo>
                      <a:cubicBezTo>
                        <a:pt x="16066" y="51"/>
                        <a:pt x="29642" y="51"/>
                        <a:pt x="43219" y="0"/>
                      </a:cubicBezTo>
                      <a:cubicBezTo>
                        <a:pt x="45022" y="0"/>
                        <a:pt x="45690" y="473"/>
                        <a:pt x="45615" y="2352"/>
                      </a:cubicBezTo>
                      <a:cubicBezTo>
                        <a:pt x="45476" y="5738"/>
                        <a:pt x="45470" y="9143"/>
                        <a:pt x="45615" y="12530"/>
                      </a:cubicBezTo>
                      <a:cubicBezTo>
                        <a:pt x="45697" y="14421"/>
                        <a:pt x="44984" y="14926"/>
                        <a:pt x="43212" y="14850"/>
                      </a:cubicBezTo>
                      <a:cubicBezTo>
                        <a:pt x="40173" y="14724"/>
                        <a:pt x="37115" y="14982"/>
                        <a:pt x="34088" y="14768"/>
                      </a:cubicBezTo>
                      <a:cubicBezTo>
                        <a:pt x="31566" y="14585"/>
                        <a:pt x="30677" y="15222"/>
                        <a:pt x="30740" y="17978"/>
                      </a:cubicBezTo>
                      <a:cubicBezTo>
                        <a:pt x="30948" y="26976"/>
                        <a:pt x="30822" y="35993"/>
                        <a:pt x="30822" y="4500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D7654644-7A0F-7304-58CB-2E36450E39BA}"/>
                    </a:ext>
                  </a:extLst>
                </p:cNvPr>
                <p:cNvSpPr/>
                <p:nvPr/>
              </p:nvSpPr>
              <p:spPr>
                <a:xfrm>
                  <a:off x="9670129" y="3896982"/>
                  <a:ext cx="75651" cy="58589"/>
                </a:xfrm>
                <a:custGeom>
                  <a:avLst/>
                  <a:gdLst>
                    <a:gd name="connsiteX0" fmla="*/ 57450 w 75651"/>
                    <a:gd name="connsiteY0" fmla="*/ 11540 h 58589"/>
                    <a:gd name="connsiteX1" fmla="*/ 33640 w 75651"/>
                    <a:gd name="connsiteY1" fmla="*/ 54747 h 58589"/>
                    <a:gd name="connsiteX2" fmla="*/ 30638 w 75651"/>
                    <a:gd name="connsiteY2" fmla="*/ 58575 h 58589"/>
                    <a:gd name="connsiteX3" fmla="*/ 28595 w 75651"/>
                    <a:gd name="connsiteY3" fmla="*/ 53997 h 58589"/>
                    <a:gd name="connsiteX4" fmla="*/ 19704 w 75651"/>
                    <a:gd name="connsiteY4" fmla="*/ 15418 h 58589"/>
                    <a:gd name="connsiteX5" fmla="*/ 18569 w 75651"/>
                    <a:gd name="connsiteY5" fmla="*/ 13754 h 58589"/>
                    <a:gd name="connsiteX6" fmla="*/ 14969 w 75651"/>
                    <a:gd name="connsiteY6" fmla="*/ 29688 h 58589"/>
                    <a:gd name="connsiteX7" fmla="*/ 10876 w 75651"/>
                    <a:gd name="connsiteY7" fmla="*/ 48517 h 58589"/>
                    <a:gd name="connsiteX8" fmla="*/ 14981 w 75651"/>
                    <a:gd name="connsiteY8" fmla="*/ 54583 h 58589"/>
                    <a:gd name="connsiteX9" fmla="*/ 16451 w 75651"/>
                    <a:gd name="connsiteY9" fmla="*/ 55907 h 58589"/>
                    <a:gd name="connsiteX10" fmla="*/ 14761 w 75651"/>
                    <a:gd name="connsiteY10" fmla="*/ 57534 h 58589"/>
                    <a:gd name="connsiteX11" fmla="*/ 1424 w 75651"/>
                    <a:gd name="connsiteY11" fmla="*/ 57496 h 58589"/>
                    <a:gd name="connsiteX12" fmla="*/ 12 w 75651"/>
                    <a:gd name="connsiteY12" fmla="*/ 56519 h 58589"/>
                    <a:gd name="connsiteX13" fmla="*/ 957 w 75651"/>
                    <a:gd name="connsiteY13" fmla="*/ 54627 h 58589"/>
                    <a:gd name="connsiteX14" fmla="*/ 6664 w 75651"/>
                    <a:gd name="connsiteY14" fmla="*/ 47842 h 58589"/>
                    <a:gd name="connsiteX15" fmla="*/ 15864 w 75651"/>
                    <a:gd name="connsiteY15" fmla="*/ 9346 h 58589"/>
                    <a:gd name="connsiteX16" fmla="*/ 11545 w 75651"/>
                    <a:gd name="connsiteY16" fmla="*/ 3248 h 58589"/>
                    <a:gd name="connsiteX17" fmla="*/ 9155 w 75651"/>
                    <a:gd name="connsiteY17" fmla="*/ 1306 h 58589"/>
                    <a:gd name="connsiteX18" fmla="*/ 11816 w 75651"/>
                    <a:gd name="connsiteY18" fmla="*/ 228 h 58589"/>
                    <a:gd name="connsiteX19" fmla="*/ 22327 w 75651"/>
                    <a:gd name="connsiteY19" fmla="*/ 190 h 58589"/>
                    <a:gd name="connsiteX20" fmla="*/ 26823 w 75651"/>
                    <a:gd name="connsiteY20" fmla="*/ 3513 h 58589"/>
                    <a:gd name="connsiteX21" fmla="*/ 35330 w 75651"/>
                    <a:gd name="connsiteY21" fmla="*/ 41385 h 58589"/>
                    <a:gd name="connsiteX22" fmla="*/ 37392 w 75651"/>
                    <a:gd name="connsiteY22" fmla="*/ 39115 h 58589"/>
                    <a:gd name="connsiteX23" fmla="*/ 57286 w 75651"/>
                    <a:gd name="connsiteY23" fmla="*/ 2498 h 58589"/>
                    <a:gd name="connsiteX24" fmla="*/ 61568 w 75651"/>
                    <a:gd name="connsiteY24" fmla="*/ 158 h 58589"/>
                    <a:gd name="connsiteX25" fmla="*/ 73833 w 75651"/>
                    <a:gd name="connsiteY25" fmla="*/ 158 h 58589"/>
                    <a:gd name="connsiteX26" fmla="*/ 75649 w 75651"/>
                    <a:gd name="connsiteY26" fmla="*/ 1010 h 58589"/>
                    <a:gd name="connsiteX27" fmla="*/ 74186 w 75651"/>
                    <a:gd name="connsiteY27" fmla="*/ 3236 h 58589"/>
                    <a:gd name="connsiteX28" fmla="*/ 68214 w 75651"/>
                    <a:gd name="connsiteY28" fmla="*/ 9579 h 58589"/>
                    <a:gd name="connsiteX29" fmla="*/ 62167 w 75651"/>
                    <a:gd name="connsiteY29" fmla="*/ 48738 h 58589"/>
                    <a:gd name="connsiteX30" fmla="*/ 66625 w 75651"/>
                    <a:gd name="connsiteY30" fmla="*/ 54633 h 58589"/>
                    <a:gd name="connsiteX31" fmla="*/ 68366 w 75651"/>
                    <a:gd name="connsiteY31" fmla="*/ 56122 h 58589"/>
                    <a:gd name="connsiteX32" fmla="*/ 66562 w 75651"/>
                    <a:gd name="connsiteY32" fmla="*/ 57547 h 58589"/>
                    <a:gd name="connsiteX33" fmla="*/ 47248 w 75651"/>
                    <a:gd name="connsiteY33" fmla="*/ 57515 h 58589"/>
                    <a:gd name="connsiteX34" fmla="*/ 45413 w 75651"/>
                    <a:gd name="connsiteY34" fmla="*/ 56254 h 58589"/>
                    <a:gd name="connsiteX35" fmla="*/ 47128 w 75651"/>
                    <a:gd name="connsiteY35" fmla="*/ 54640 h 58589"/>
                    <a:gd name="connsiteX36" fmla="*/ 52576 w 75651"/>
                    <a:gd name="connsiteY36" fmla="*/ 48839 h 58589"/>
                    <a:gd name="connsiteX37" fmla="*/ 58094 w 75651"/>
                    <a:gd name="connsiteY37" fmla="*/ 12089 h 58589"/>
                    <a:gd name="connsiteX38" fmla="*/ 57993 w 75651"/>
                    <a:gd name="connsiteY38" fmla="*/ 10449 h 58589"/>
                    <a:gd name="connsiteX39" fmla="*/ 57450 w 75651"/>
                    <a:gd name="connsiteY39" fmla="*/ 11540 h 58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5651" h="58589">
                      <a:moveTo>
                        <a:pt x="57450" y="11540"/>
                      </a:moveTo>
                      <a:cubicBezTo>
                        <a:pt x="49522" y="25947"/>
                        <a:pt x="41585" y="40349"/>
                        <a:pt x="33640" y="54747"/>
                      </a:cubicBezTo>
                      <a:cubicBezTo>
                        <a:pt x="32845" y="56178"/>
                        <a:pt x="32606" y="58808"/>
                        <a:pt x="30638" y="58575"/>
                      </a:cubicBezTo>
                      <a:cubicBezTo>
                        <a:pt x="28431" y="58316"/>
                        <a:pt x="28980" y="55642"/>
                        <a:pt x="28595" y="53997"/>
                      </a:cubicBezTo>
                      <a:cubicBezTo>
                        <a:pt x="25575" y="41152"/>
                        <a:pt x="22655" y="28282"/>
                        <a:pt x="19704" y="15418"/>
                      </a:cubicBezTo>
                      <a:cubicBezTo>
                        <a:pt x="19569" y="14732"/>
                        <a:pt x="19159" y="14131"/>
                        <a:pt x="18569" y="13754"/>
                      </a:cubicBezTo>
                      <a:cubicBezTo>
                        <a:pt x="17365" y="19063"/>
                        <a:pt x="16142" y="24366"/>
                        <a:pt x="14969" y="29688"/>
                      </a:cubicBezTo>
                      <a:cubicBezTo>
                        <a:pt x="13581" y="35956"/>
                        <a:pt x="12238" y="42236"/>
                        <a:pt x="10876" y="48517"/>
                      </a:cubicBezTo>
                      <a:cubicBezTo>
                        <a:pt x="9842" y="53271"/>
                        <a:pt x="10202" y="53826"/>
                        <a:pt x="14981" y="54583"/>
                      </a:cubicBezTo>
                      <a:cubicBezTo>
                        <a:pt x="15807" y="54715"/>
                        <a:pt x="16652" y="54583"/>
                        <a:pt x="16451" y="55907"/>
                      </a:cubicBezTo>
                      <a:cubicBezTo>
                        <a:pt x="16299" y="56935"/>
                        <a:pt x="16072" y="57559"/>
                        <a:pt x="14761" y="57534"/>
                      </a:cubicBezTo>
                      <a:cubicBezTo>
                        <a:pt x="10347" y="57440"/>
                        <a:pt x="5870" y="57496"/>
                        <a:pt x="1424" y="57496"/>
                      </a:cubicBezTo>
                      <a:cubicBezTo>
                        <a:pt x="718" y="57496"/>
                        <a:pt x="-89" y="57578"/>
                        <a:pt x="12" y="56519"/>
                      </a:cubicBezTo>
                      <a:cubicBezTo>
                        <a:pt x="81" y="55800"/>
                        <a:pt x="-335" y="54709"/>
                        <a:pt x="957" y="54627"/>
                      </a:cubicBezTo>
                      <a:cubicBezTo>
                        <a:pt x="5302" y="54400"/>
                        <a:pt x="5895" y="51115"/>
                        <a:pt x="6664" y="47842"/>
                      </a:cubicBezTo>
                      <a:cubicBezTo>
                        <a:pt x="9697" y="34997"/>
                        <a:pt x="12831" y="22184"/>
                        <a:pt x="15864" y="9346"/>
                      </a:cubicBezTo>
                      <a:cubicBezTo>
                        <a:pt x="16987" y="4623"/>
                        <a:pt x="16324" y="3772"/>
                        <a:pt x="11545" y="3248"/>
                      </a:cubicBezTo>
                      <a:cubicBezTo>
                        <a:pt x="10334" y="3116"/>
                        <a:pt x="8833" y="3475"/>
                        <a:pt x="9155" y="1306"/>
                      </a:cubicBezTo>
                      <a:cubicBezTo>
                        <a:pt x="9464" y="-731"/>
                        <a:pt x="10794" y="221"/>
                        <a:pt x="11816" y="228"/>
                      </a:cubicBezTo>
                      <a:cubicBezTo>
                        <a:pt x="15328" y="228"/>
                        <a:pt x="18897" y="707"/>
                        <a:pt x="22327" y="190"/>
                      </a:cubicBezTo>
                      <a:cubicBezTo>
                        <a:pt x="25430" y="-277"/>
                        <a:pt x="26237" y="776"/>
                        <a:pt x="26823" y="3513"/>
                      </a:cubicBezTo>
                      <a:cubicBezTo>
                        <a:pt x="29548" y="16124"/>
                        <a:pt x="32499" y="28736"/>
                        <a:pt x="35330" y="41385"/>
                      </a:cubicBezTo>
                      <a:cubicBezTo>
                        <a:pt x="36875" y="41209"/>
                        <a:pt x="36932" y="39947"/>
                        <a:pt x="37392" y="39115"/>
                      </a:cubicBezTo>
                      <a:cubicBezTo>
                        <a:pt x="44057" y="26926"/>
                        <a:pt x="50735" y="14750"/>
                        <a:pt x="57286" y="2498"/>
                      </a:cubicBezTo>
                      <a:cubicBezTo>
                        <a:pt x="58308" y="606"/>
                        <a:pt x="59266" y="-119"/>
                        <a:pt x="61568" y="158"/>
                      </a:cubicBezTo>
                      <a:cubicBezTo>
                        <a:pt x="65643" y="612"/>
                        <a:pt x="69757" y="612"/>
                        <a:pt x="73833" y="158"/>
                      </a:cubicBezTo>
                      <a:cubicBezTo>
                        <a:pt x="74615" y="83"/>
                        <a:pt x="75636" y="-289"/>
                        <a:pt x="75649" y="1010"/>
                      </a:cubicBezTo>
                      <a:cubicBezTo>
                        <a:pt x="75649" y="1981"/>
                        <a:pt x="75781" y="3437"/>
                        <a:pt x="74186" y="3236"/>
                      </a:cubicBezTo>
                      <a:cubicBezTo>
                        <a:pt x="69204" y="2605"/>
                        <a:pt x="68744" y="6149"/>
                        <a:pt x="68214" y="9579"/>
                      </a:cubicBezTo>
                      <a:cubicBezTo>
                        <a:pt x="66171" y="22611"/>
                        <a:pt x="64155" y="35664"/>
                        <a:pt x="62167" y="48738"/>
                      </a:cubicBezTo>
                      <a:cubicBezTo>
                        <a:pt x="61385" y="53782"/>
                        <a:pt x="61480" y="53965"/>
                        <a:pt x="66625" y="54633"/>
                      </a:cubicBezTo>
                      <a:cubicBezTo>
                        <a:pt x="67634" y="54766"/>
                        <a:pt x="68422" y="54722"/>
                        <a:pt x="68366" y="56122"/>
                      </a:cubicBezTo>
                      <a:cubicBezTo>
                        <a:pt x="68309" y="57522"/>
                        <a:pt x="67640" y="57559"/>
                        <a:pt x="66562" y="57547"/>
                      </a:cubicBezTo>
                      <a:cubicBezTo>
                        <a:pt x="60124" y="57509"/>
                        <a:pt x="53686" y="57547"/>
                        <a:pt x="47248" y="57515"/>
                      </a:cubicBezTo>
                      <a:cubicBezTo>
                        <a:pt x="46384" y="57515"/>
                        <a:pt x="45268" y="57868"/>
                        <a:pt x="45413" y="56254"/>
                      </a:cubicBezTo>
                      <a:cubicBezTo>
                        <a:pt x="45507" y="55125"/>
                        <a:pt x="45911" y="54583"/>
                        <a:pt x="47128" y="54640"/>
                      </a:cubicBezTo>
                      <a:cubicBezTo>
                        <a:pt x="51182" y="54835"/>
                        <a:pt x="52090" y="52118"/>
                        <a:pt x="52576" y="48839"/>
                      </a:cubicBezTo>
                      <a:cubicBezTo>
                        <a:pt x="54379" y="36580"/>
                        <a:pt x="56252" y="24341"/>
                        <a:pt x="58094" y="12089"/>
                      </a:cubicBezTo>
                      <a:cubicBezTo>
                        <a:pt x="58289" y="11528"/>
                        <a:pt x="58648" y="10960"/>
                        <a:pt x="57993" y="10449"/>
                      </a:cubicBezTo>
                      <a:cubicBezTo>
                        <a:pt x="57816" y="10802"/>
                        <a:pt x="57633" y="11174"/>
                        <a:pt x="57450" y="1154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9290A40D-BD6D-4B37-F00D-763B62C258F2}"/>
                    </a:ext>
                  </a:extLst>
                </p:cNvPr>
                <p:cNvSpPr/>
                <p:nvPr/>
              </p:nvSpPr>
              <p:spPr>
                <a:xfrm>
                  <a:off x="9916013" y="3897207"/>
                  <a:ext cx="62050" cy="57357"/>
                </a:xfrm>
                <a:custGeom>
                  <a:avLst/>
                  <a:gdLst>
                    <a:gd name="connsiteX0" fmla="*/ 19743 w 62050"/>
                    <a:gd name="connsiteY0" fmla="*/ 79 h 57357"/>
                    <a:gd name="connsiteX1" fmla="*/ 29202 w 62050"/>
                    <a:gd name="connsiteY1" fmla="*/ 79 h 57357"/>
                    <a:gd name="connsiteX2" fmla="*/ 30961 w 62050"/>
                    <a:gd name="connsiteY2" fmla="*/ 1006 h 57357"/>
                    <a:gd name="connsiteX3" fmla="*/ 29422 w 62050"/>
                    <a:gd name="connsiteY3" fmla="*/ 2897 h 57357"/>
                    <a:gd name="connsiteX4" fmla="*/ 23381 w 62050"/>
                    <a:gd name="connsiteY4" fmla="*/ 9436 h 57357"/>
                    <a:gd name="connsiteX5" fmla="*/ 21067 w 62050"/>
                    <a:gd name="connsiteY5" fmla="*/ 22559 h 57357"/>
                    <a:gd name="connsiteX6" fmla="*/ 22871 w 62050"/>
                    <a:gd name="connsiteY6" fmla="*/ 24791 h 57357"/>
                    <a:gd name="connsiteX7" fmla="*/ 40438 w 62050"/>
                    <a:gd name="connsiteY7" fmla="*/ 24791 h 57357"/>
                    <a:gd name="connsiteX8" fmla="*/ 42885 w 62050"/>
                    <a:gd name="connsiteY8" fmla="*/ 22615 h 57357"/>
                    <a:gd name="connsiteX9" fmla="*/ 45092 w 62050"/>
                    <a:gd name="connsiteY9" fmla="*/ 7690 h 57357"/>
                    <a:gd name="connsiteX10" fmla="*/ 41220 w 62050"/>
                    <a:gd name="connsiteY10" fmla="*/ 3017 h 57357"/>
                    <a:gd name="connsiteX11" fmla="*/ 38654 w 62050"/>
                    <a:gd name="connsiteY11" fmla="*/ 1756 h 57357"/>
                    <a:gd name="connsiteX12" fmla="*/ 41327 w 62050"/>
                    <a:gd name="connsiteY12" fmla="*/ 79 h 57357"/>
                    <a:gd name="connsiteX13" fmla="*/ 59942 w 62050"/>
                    <a:gd name="connsiteY13" fmla="*/ 79 h 57357"/>
                    <a:gd name="connsiteX14" fmla="*/ 62048 w 62050"/>
                    <a:gd name="connsiteY14" fmla="*/ 1453 h 57357"/>
                    <a:gd name="connsiteX15" fmla="*/ 59929 w 62050"/>
                    <a:gd name="connsiteY15" fmla="*/ 2967 h 57357"/>
                    <a:gd name="connsiteX16" fmla="*/ 55099 w 62050"/>
                    <a:gd name="connsiteY16" fmla="*/ 6971 h 57357"/>
                    <a:gd name="connsiteX17" fmla="*/ 48163 w 62050"/>
                    <a:gd name="connsiteY17" fmla="*/ 50266 h 57357"/>
                    <a:gd name="connsiteX18" fmla="*/ 52287 w 62050"/>
                    <a:gd name="connsiteY18" fmla="*/ 54333 h 57357"/>
                    <a:gd name="connsiteX19" fmla="*/ 54841 w 62050"/>
                    <a:gd name="connsiteY19" fmla="*/ 55645 h 57357"/>
                    <a:gd name="connsiteX20" fmla="*/ 52060 w 62050"/>
                    <a:gd name="connsiteY20" fmla="*/ 57259 h 57357"/>
                    <a:gd name="connsiteX21" fmla="*/ 33092 w 62050"/>
                    <a:gd name="connsiteY21" fmla="*/ 57259 h 57357"/>
                    <a:gd name="connsiteX22" fmla="*/ 30955 w 62050"/>
                    <a:gd name="connsiteY22" fmla="*/ 55966 h 57357"/>
                    <a:gd name="connsiteX23" fmla="*/ 33048 w 62050"/>
                    <a:gd name="connsiteY23" fmla="*/ 54384 h 57357"/>
                    <a:gd name="connsiteX24" fmla="*/ 38313 w 62050"/>
                    <a:gd name="connsiteY24" fmla="*/ 49730 h 57357"/>
                    <a:gd name="connsiteX25" fmla="*/ 41510 w 62050"/>
                    <a:gd name="connsiteY25" fmla="*/ 31443 h 57357"/>
                    <a:gd name="connsiteX26" fmla="*/ 39543 w 62050"/>
                    <a:gd name="connsiteY26" fmla="*/ 28921 h 57357"/>
                    <a:gd name="connsiteX27" fmla="*/ 21975 w 62050"/>
                    <a:gd name="connsiteY27" fmla="*/ 28921 h 57357"/>
                    <a:gd name="connsiteX28" fmla="*/ 19718 w 62050"/>
                    <a:gd name="connsiteY28" fmla="*/ 30813 h 57357"/>
                    <a:gd name="connsiteX29" fmla="*/ 17063 w 62050"/>
                    <a:gd name="connsiteY29" fmla="*/ 49213 h 57357"/>
                    <a:gd name="connsiteX30" fmla="*/ 21414 w 62050"/>
                    <a:gd name="connsiteY30" fmla="*/ 54333 h 57357"/>
                    <a:gd name="connsiteX31" fmla="*/ 23388 w 62050"/>
                    <a:gd name="connsiteY31" fmla="*/ 55563 h 57357"/>
                    <a:gd name="connsiteX32" fmla="*/ 21496 w 62050"/>
                    <a:gd name="connsiteY32" fmla="*/ 57303 h 57357"/>
                    <a:gd name="connsiteX33" fmla="*/ 1822 w 62050"/>
                    <a:gd name="connsiteY33" fmla="*/ 57265 h 57357"/>
                    <a:gd name="connsiteX34" fmla="*/ 12 w 62050"/>
                    <a:gd name="connsiteY34" fmla="*/ 56004 h 57357"/>
                    <a:gd name="connsiteX35" fmla="*/ 1696 w 62050"/>
                    <a:gd name="connsiteY35" fmla="*/ 54377 h 57357"/>
                    <a:gd name="connsiteX36" fmla="*/ 7333 w 62050"/>
                    <a:gd name="connsiteY36" fmla="*/ 48910 h 57357"/>
                    <a:gd name="connsiteX37" fmla="*/ 13753 w 62050"/>
                    <a:gd name="connsiteY37" fmla="*/ 8364 h 57357"/>
                    <a:gd name="connsiteX38" fmla="*/ 9717 w 62050"/>
                    <a:gd name="connsiteY38" fmla="*/ 3093 h 57357"/>
                    <a:gd name="connsiteX39" fmla="*/ 7346 w 62050"/>
                    <a:gd name="connsiteY39" fmla="*/ 1567 h 57357"/>
                    <a:gd name="connsiteX40" fmla="*/ 9919 w 62050"/>
                    <a:gd name="connsiteY40" fmla="*/ 79 h 57357"/>
                    <a:gd name="connsiteX41" fmla="*/ 19756 w 62050"/>
                    <a:gd name="connsiteY41" fmla="*/ 79 h 5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62050" h="57357">
                      <a:moveTo>
                        <a:pt x="19743" y="79"/>
                      </a:moveTo>
                      <a:cubicBezTo>
                        <a:pt x="22896" y="79"/>
                        <a:pt x="26049" y="79"/>
                        <a:pt x="29202" y="79"/>
                      </a:cubicBezTo>
                      <a:cubicBezTo>
                        <a:pt x="29920" y="79"/>
                        <a:pt x="31018" y="-400"/>
                        <a:pt x="30961" y="1006"/>
                      </a:cubicBezTo>
                      <a:cubicBezTo>
                        <a:pt x="30923" y="1970"/>
                        <a:pt x="30646" y="3118"/>
                        <a:pt x="29422" y="2897"/>
                      </a:cubicBezTo>
                      <a:cubicBezTo>
                        <a:pt x="24037" y="2021"/>
                        <a:pt x="24025" y="6050"/>
                        <a:pt x="23381" y="9436"/>
                      </a:cubicBezTo>
                      <a:cubicBezTo>
                        <a:pt x="22555" y="13800"/>
                        <a:pt x="21918" y="18201"/>
                        <a:pt x="21067" y="22559"/>
                      </a:cubicBezTo>
                      <a:cubicBezTo>
                        <a:pt x="20739" y="24230"/>
                        <a:pt x="21067" y="24822"/>
                        <a:pt x="22871" y="24791"/>
                      </a:cubicBezTo>
                      <a:cubicBezTo>
                        <a:pt x="28722" y="24690"/>
                        <a:pt x="34578" y="24690"/>
                        <a:pt x="40438" y="24791"/>
                      </a:cubicBezTo>
                      <a:cubicBezTo>
                        <a:pt x="42116" y="24791"/>
                        <a:pt x="42677" y="24160"/>
                        <a:pt x="42885" y="22615"/>
                      </a:cubicBezTo>
                      <a:cubicBezTo>
                        <a:pt x="43560" y="17634"/>
                        <a:pt x="44279" y="12652"/>
                        <a:pt x="45092" y="7690"/>
                      </a:cubicBezTo>
                      <a:cubicBezTo>
                        <a:pt x="45603" y="4537"/>
                        <a:pt x="44461" y="3087"/>
                        <a:pt x="41220" y="3017"/>
                      </a:cubicBezTo>
                      <a:cubicBezTo>
                        <a:pt x="40337" y="3017"/>
                        <a:pt x="38698" y="3862"/>
                        <a:pt x="38654" y="1756"/>
                      </a:cubicBezTo>
                      <a:cubicBezTo>
                        <a:pt x="38610" y="-350"/>
                        <a:pt x="40022" y="72"/>
                        <a:pt x="41327" y="79"/>
                      </a:cubicBezTo>
                      <a:cubicBezTo>
                        <a:pt x="47532" y="79"/>
                        <a:pt x="53737" y="79"/>
                        <a:pt x="59942" y="79"/>
                      </a:cubicBezTo>
                      <a:cubicBezTo>
                        <a:pt x="60951" y="79"/>
                        <a:pt x="62111" y="-344"/>
                        <a:pt x="62048" y="1453"/>
                      </a:cubicBezTo>
                      <a:cubicBezTo>
                        <a:pt x="61998" y="3042"/>
                        <a:pt x="61014" y="3150"/>
                        <a:pt x="59929" y="2967"/>
                      </a:cubicBezTo>
                      <a:cubicBezTo>
                        <a:pt x="56713" y="2424"/>
                        <a:pt x="55591" y="4190"/>
                        <a:pt x="55099" y="6971"/>
                      </a:cubicBezTo>
                      <a:cubicBezTo>
                        <a:pt x="52577" y="21367"/>
                        <a:pt x="49979" y="35756"/>
                        <a:pt x="48163" y="50266"/>
                      </a:cubicBezTo>
                      <a:cubicBezTo>
                        <a:pt x="47728" y="53728"/>
                        <a:pt x="49708" y="54119"/>
                        <a:pt x="52287" y="54333"/>
                      </a:cubicBezTo>
                      <a:cubicBezTo>
                        <a:pt x="53214" y="54409"/>
                        <a:pt x="54872" y="53545"/>
                        <a:pt x="54841" y="55645"/>
                      </a:cubicBezTo>
                      <a:cubicBezTo>
                        <a:pt x="54809" y="57745"/>
                        <a:pt x="53302" y="57259"/>
                        <a:pt x="52060" y="57259"/>
                      </a:cubicBezTo>
                      <a:cubicBezTo>
                        <a:pt x="45754" y="57259"/>
                        <a:pt x="39448" y="57259"/>
                        <a:pt x="33092" y="57259"/>
                      </a:cubicBezTo>
                      <a:cubicBezTo>
                        <a:pt x="32190" y="57259"/>
                        <a:pt x="30866" y="57890"/>
                        <a:pt x="30955" y="55966"/>
                      </a:cubicBezTo>
                      <a:cubicBezTo>
                        <a:pt x="31018" y="54440"/>
                        <a:pt x="31907" y="54289"/>
                        <a:pt x="33048" y="54384"/>
                      </a:cubicBezTo>
                      <a:cubicBezTo>
                        <a:pt x="36434" y="54661"/>
                        <a:pt x="37828" y="52946"/>
                        <a:pt x="38313" y="49730"/>
                      </a:cubicBezTo>
                      <a:cubicBezTo>
                        <a:pt x="39228" y="43607"/>
                        <a:pt x="40407" y="37522"/>
                        <a:pt x="41510" y="31443"/>
                      </a:cubicBezTo>
                      <a:cubicBezTo>
                        <a:pt x="41807" y="29810"/>
                        <a:pt x="41718" y="28883"/>
                        <a:pt x="39543" y="28921"/>
                      </a:cubicBezTo>
                      <a:cubicBezTo>
                        <a:pt x="33691" y="29079"/>
                        <a:pt x="27833" y="28997"/>
                        <a:pt x="21975" y="28921"/>
                      </a:cubicBezTo>
                      <a:cubicBezTo>
                        <a:pt x="20601" y="28921"/>
                        <a:pt x="19920" y="29224"/>
                        <a:pt x="19718" y="30813"/>
                      </a:cubicBezTo>
                      <a:cubicBezTo>
                        <a:pt x="18911" y="36955"/>
                        <a:pt x="17826" y="43065"/>
                        <a:pt x="17063" y="49213"/>
                      </a:cubicBezTo>
                      <a:cubicBezTo>
                        <a:pt x="16527" y="53501"/>
                        <a:pt x="16994" y="53860"/>
                        <a:pt x="21414" y="54333"/>
                      </a:cubicBezTo>
                      <a:cubicBezTo>
                        <a:pt x="22221" y="54421"/>
                        <a:pt x="23413" y="53936"/>
                        <a:pt x="23388" y="55563"/>
                      </a:cubicBezTo>
                      <a:cubicBezTo>
                        <a:pt x="23388" y="56918"/>
                        <a:pt x="22814" y="57322"/>
                        <a:pt x="21496" y="57303"/>
                      </a:cubicBezTo>
                      <a:cubicBezTo>
                        <a:pt x="14938" y="57240"/>
                        <a:pt x="8380" y="57303"/>
                        <a:pt x="1822" y="57265"/>
                      </a:cubicBezTo>
                      <a:cubicBezTo>
                        <a:pt x="927" y="57265"/>
                        <a:pt x="-126" y="57568"/>
                        <a:pt x="12" y="56004"/>
                      </a:cubicBezTo>
                      <a:cubicBezTo>
                        <a:pt x="107" y="54875"/>
                        <a:pt x="473" y="54283"/>
                        <a:pt x="1696" y="54377"/>
                      </a:cubicBezTo>
                      <a:cubicBezTo>
                        <a:pt x="5643" y="54686"/>
                        <a:pt x="6804" y="52486"/>
                        <a:pt x="7333" y="48910"/>
                      </a:cubicBezTo>
                      <a:cubicBezTo>
                        <a:pt x="9332" y="35378"/>
                        <a:pt x="11590" y="21878"/>
                        <a:pt x="13753" y="8364"/>
                      </a:cubicBezTo>
                      <a:cubicBezTo>
                        <a:pt x="14465" y="3950"/>
                        <a:pt x="14181" y="3604"/>
                        <a:pt x="9717" y="3093"/>
                      </a:cubicBezTo>
                      <a:cubicBezTo>
                        <a:pt x="8758" y="2979"/>
                        <a:pt x="7125" y="3679"/>
                        <a:pt x="7346" y="1567"/>
                      </a:cubicBezTo>
                      <a:cubicBezTo>
                        <a:pt x="7529" y="-180"/>
                        <a:pt x="8714" y="66"/>
                        <a:pt x="9919" y="79"/>
                      </a:cubicBezTo>
                      <a:cubicBezTo>
                        <a:pt x="13198" y="129"/>
                        <a:pt x="16477" y="79"/>
                        <a:pt x="19756" y="7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C92B2030-D12F-508F-718C-F86B653BA80D}"/>
                    </a:ext>
                  </a:extLst>
                </p:cNvPr>
                <p:cNvSpPr/>
                <p:nvPr/>
              </p:nvSpPr>
              <p:spPr>
                <a:xfrm>
                  <a:off x="10075970" y="3794354"/>
                  <a:ext cx="16092" cy="75101"/>
                </a:xfrm>
                <a:custGeom>
                  <a:avLst/>
                  <a:gdLst>
                    <a:gd name="connsiteX0" fmla="*/ 57 w 16092"/>
                    <a:gd name="connsiteY0" fmla="*/ 37774 h 75101"/>
                    <a:gd name="connsiteX1" fmla="*/ 13 w 16092"/>
                    <a:gd name="connsiteY1" fmla="*/ 3017 h 75101"/>
                    <a:gd name="connsiteX2" fmla="*/ 2907 w 16092"/>
                    <a:gd name="connsiteY2" fmla="*/ 16 h 75101"/>
                    <a:gd name="connsiteX3" fmla="*/ 13432 w 16092"/>
                    <a:gd name="connsiteY3" fmla="*/ 16 h 75101"/>
                    <a:gd name="connsiteX4" fmla="*/ 16093 w 16092"/>
                    <a:gd name="connsiteY4" fmla="*/ 2822 h 75101"/>
                    <a:gd name="connsiteX5" fmla="*/ 16093 w 16092"/>
                    <a:gd name="connsiteY5" fmla="*/ 72336 h 75101"/>
                    <a:gd name="connsiteX6" fmla="*/ 13438 w 16092"/>
                    <a:gd name="connsiteY6" fmla="*/ 75085 h 75101"/>
                    <a:gd name="connsiteX7" fmla="*/ 2907 w 16092"/>
                    <a:gd name="connsiteY7" fmla="*/ 75085 h 75101"/>
                    <a:gd name="connsiteX8" fmla="*/ 0 w 16092"/>
                    <a:gd name="connsiteY8" fmla="*/ 72178 h 75101"/>
                    <a:gd name="connsiteX9" fmla="*/ 57 w 16092"/>
                    <a:gd name="connsiteY9" fmla="*/ 37774 h 75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2" h="75101">
                      <a:moveTo>
                        <a:pt x="57" y="37774"/>
                      </a:moveTo>
                      <a:cubicBezTo>
                        <a:pt x="57" y="26191"/>
                        <a:pt x="114" y="14607"/>
                        <a:pt x="13" y="3017"/>
                      </a:cubicBezTo>
                      <a:cubicBezTo>
                        <a:pt x="13" y="791"/>
                        <a:pt x="480" y="-135"/>
                        <a:pt x="2907" y="16"/>
                      </a:cubicBezTo>
                      <a:cubicBezTo>
                        <a:pt x="6413" y="224"/>
                        <a:pt x="9926" y="224"/>
                        <a:pt x="13432" y="16"/>
                      </a:cubicBezTo>
                      <a:cubicBezTo>
                        <a:pt x="15727" y="-123"/>
                        <a:pt x="16099" y="773"/>
                        <a:pt x="16093" y="2822"/>
                      </a:cubicBezTo>
                      <a:cubicBezTo>
                        <a:pt x="16030" y="25997"/>
                        <a:pt x="16030" y="49169"/>
                        <a:pt x="16093" y="72336"/>
                      </a:cubicBezTo>
                      <a:cubicBezTo>
                        <a:pt x="16093" y="74417"/>
                        <a:pt x="15708" y="75224"/>
                        <a:pt x="13438" y="75085"/>
                      </a:cubicBezTo>
                      <a:cubicBezTo>
                        <a:pt x="9932" y="74874"/>
                        <a:pt x="6413" y="74874"/>
                        <a:pt x="2907" y="75085"/>
                      </a:cubicBezTo>
                      <a:cubicBezTo>
                        <a:pt x="568" y="75224"/>
                        <a:pt x="-18" y="74455"/>
                        <a:pt x="0" y="72178"/>
                      </a:cubicBezTo>
                      <a:cubicBezTo>
                        <a:pt x="120" y="60715"/>
                        <a:pt x="57" y="49245"/>
                        <a:pt x="57" y="3777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E84636D7-509A-ECBB-2071-3F733EB6A0B7}"/>
                    </a:ext>
                  </a:extLst>
                </p:cNvPr>
                <p:cNvSpPr/>
                <p:nvPr/>
              </p:nvSpPr>
              <p:spPr>
                <a:xfrm>
                  <a:off x="9807832" y="3794371"/>
                  <a:ext cx="16181" cy="75058"/>
                </a:xfrm>
                <a:custGeom>
                  <a:avLst/>
                  <a:gdLst>
                    <a:gd name="connsiteX0" fmla="*/ 64 w 16181"/>
                    <a:gd name="connsiteY0" fmla="*/ 37619 h 75058"/>
                    <a:gd name="connsiteX1" fmla="*/ 1 w 16181"/>
                    <a:gd name="connsiteY1" fmla="*/ 2887 h 75058"/>
                    <a:gd name="connsiteX2" fmla="*/ 2945 w 16181"/>
                    <a:gd name="connsiteY2" fmla="*/ 12 h 75058"/>
                    <a:gd name="connsiteX3" fmla="*/ 13823 w 16181"/>
                    <a:gd name="connsiteY3" fmla="*/ 12 h 75058"/>
                    <a:gd name="connsiteX4" fmla="*/ 16181 w 16181"/>
                    <a:gd name="connsiteY4" fmla="*/ 2439 h 75058"/>
                    <a:gd name="connsiteX5" fmla="*/ 16181 w 16181"/>
                    <a:gd name="connsiteY5" fmla="*/ 72610 h 75058"/>
                    <a:gd name="connsiteX6" fmla="*/ 13539 w 16181"/>
                    <a:gd name="connsiteY6" fmla="*/ 75044 h 75058"/>
                    <a:gd name="connsiteX7" fmla="*/ 2668 w 16181"/>
                    <a:gd name="connsiteY7" fmla="*/ 75044 h 75058"/>
                    <a:gd name="connsiteX8" fmla="*/ 1 w 16181"/>
                    <a:gd name="connsiteY8" fmla="*/ 72319 h 75058"/>
                    <a:gd name="connsiteX9" fmla="*/ 64 w 16181"/>
                    <a:gd name="connsiteY9" fmla="*/ 37619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1" h="75058">
                      <a:moveTo>
                        <a:pt x="64" y="37619"/>
                      </a:moveTo>
                      <a:cubicBezTo>
                        <a:pt x="64" y="26042"/>
                        <a:pt x="139" y="14464"/>
                        <a:pt x="1" y="2887"/>
                      </a:cubicBezTo>
                      <a:cubicBezTo>
                        <a:pt x="1" y="504"/>
                        <a:pt x="700" y="-95"/>
                        <a:pt x="2945" y="12"/>
                      </a:cubicBezTo>
                      <a:cubicBezTo>
                        <a:pt x="6565" y="182"/>
                        <a:pt x="10197" y="144"/>
                        <a:pt x="13823" y="12"/>
                      </a:cubicBezTo>
                      <a:cubicBezTo>
                        <a:pt x="15714" y="-51"/>
                        <a:pt x="16181" y="642"/>
                        <a:pt x="16181" y="2439"/>
                      </a:cubicBezTo>
                      <a:cubicBezTo>
                        <a:pt x="16131" y="25829"/>
                        <a:pt x="16131" y="49220"/>
                        <a:pt x="16181" y="72610"/>
                      </a:cubicBezTo>
                      <a:cubicBezTo>
                        <a:pt x="16181" y="74753"/>
                        <a:pt x="15399" y="75132"/>
                        <a:pt x="13539" y="75044"/>
                      </a:cubicBezTo>
                      <a:cubicBezTo>
                        <a:pt x="9919" y="74917"/>
                        <a:pt x="6281" y="74854"/>
                        <a:pt x="2668" y="75044"/>
                      </a:cubicBezTo>
                      <a:cubicBezTo>
                        <a:pt x="436" y="75176"/>
                        <a:pt x="-18" y="74444"/>
                        <a:pt x="1" y="72319"/>
                      </a:cubicBezTo>
                      <a:cubicBezTo>
                        <a:pt x="120" y="60774"/>
                        <a:pt x="64" y="49196"/>
                        <a:pt x="64" y="3761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09F29837-9186-9E88-666F-63D48107150F}"/>
                    </a:ext>
                  </a:extLst>
                </p:cNvPr>
                <p:cNvSpPr/>
                <p:nvPr/>
              </p:nvSpPr>
              <p:spPr>
                <a:xfrm>
                  <a:off x="9761890" y="3915022"/>
                  <a:ext cx="43309" cy="61797"/>
                </a:xfrm>
                <a:custGeom>
                  <a:avLst/>
                  <a:gdLst>
                    <a:gd name="connsiteX0" fmla="*/ 18928 w 43309"/>
                    <a:gd name="connsiteY0" fmla="*/ 27797 h 61797"/>
                    <a:gd name="connsiteX1" fmla="*/ 8026 w 43309"/>
                    <a:gd name="connsiteY1" fmla="*/ 20413 h 61797"/>
                    <a:gd name="connsiteX2" fmla="*/ 14331 w 43309"/>
                    <a:gd name="connsiteY2" fmla="*/ 4094 h 61797"/>
                    <a:gd name="connsiteX3" fmla="*/ 31899 w 43309"/>
                    <a:gd name="connsiteY3" fmla="*/ 1187 h 61797"/>
                    <a:gd name="connsiteX4" fmla="*/ 40948 w 43309"/>
                    <a:gd name="connsiteY4" fmla="*/ 1552 h 61797"/>
                    <a:gd name="connsiteX5" fmla="*/ 43268 w 43309"/>
                    <a:gd name="connsiteY5" fmla="*/ 3085 h 61797"/>
                    <a:gd name="connsiteX6" fmla="*/ 40866 w 43309"/>
                    <a:gd name="connsiteY6" fmla="*/ 6420 h 61797"/>
                    <a:gd name="connsiteX7" fmla="*/ 36332 w 43309"/>
                    <a:gd name="connsiteY7" fmla="*/ 6420 h 61797"/>
                    <a:gd name="connsiteX8" fmla="*/ 36874 w 43309"/>
                    <a:gd name="connsiteY8" fmla="*/ 10349 h 61797"/>
                    <a:gd name="connsiteX9" fmla="*/ 27063 w 43309"/>
                    <a:gd name="connsiteY9" fmla="*/ 25804 h 61797"/>
                    <a:gd name="connsiteX10" fmla="*/ 26022 w 43309"/>
                    <a:gd name="connsiteY10" fmla="*/ 36171 h 61797"/>
                    <a:gd name="connsiteX11" fmla="*/ 31168 w 43309"/>
                    <a:gd name="connsiteY11" fmla="*/ 40408 h 61797"/>
                    <a:gd name="connsiteX12" fmla="*/ 30796 w 43309"/>
                    <a:gd name="connsiteY12" fmla="*/ 56728 h 61797"/>
                    <a:gd name="connsiteX13" fmla="*/ 4942 w 43309"/>
                    <a:gd name="connsiteY13" fmla="*/ 59502 h 61797"/>
                    <a:gd name="connsiteX14" fmla="*/ 1072 w 43309"/>
                    <a:gd name="connsiteY14" fmla="*/ 46986 h 61797"/>
                    <a:gd name="connsiteX15" fmla="*/ 1499 w 43309"/>
                    <a:gd name="connsiteY15" fmla="*/ 46260 h 61797"/>
                    <a:gd name="connsiteX16" fmla="*/ 9325 w 43309"/>
                    <a:gd name="connsiteY16" fmla="*/ 40055 h 61797"/>
                    <a:gd name="connsiteX17" fmla="*/ 12477 w 43309"/>
                    <a:gd name="connsiteY17" fmla="*/ 34702 h 61797"/>
                    <a:gd name="connsiteX18" fmla="*/ 13871 w 43309"/>
                    <a:gd name="connsiteY18" fmla="*/ 31492 h 61797"/>
                    <a:gd name="connsiteX19" fmla="*/ 18928 w 43309"/>
                    <a:gd name="connsiteY19" fmla="*/ 27797 h 61797"/>
                    <a:gd name="connsiteX20" fmla="*/ 17793 w 43309"/>
                    <a:gd name="connsiteY20" fmla="*/ 58758 h 61797"/>
                    <a:gd name="connsiteX21" fmla="*/ 21778 w 43309"/>
                    <a:gd name="connsiteY21" fmla="*/ 57730 h 61797"/>
                    <a:gd name="connsiteX22" fmla="*/ 23771 w 43309"/>
                    <a:gd name="connsiteY22" fmla="*/ 45623 h 61797"/>
                    <a:gd name="connsiteX23" fmla="*/ 17377 w 43309"/>
                    <a:gd name="connsiteY23" fmla="*/ 40698 h 61797"/>
                    <a:gd name="connsiteX24" fmla="*/ 14855 w 43309"/>
                    <a:gd name="connsiteY24" fmla="*/ 40068 h 61797"/>
                    <a:gd name="connsiteX25" fmla="*/ 6657 w 43309"/>
                    <a:gd name="connsiteY25" fmla="*/ 51677 h 61797"/>
                    <a:gd name="connsiteX26" fmla="*/ 17793 w 43309"/>
                    <a:gd name="connsiteY26" fmla="*/ 58758 h 61797"/>
                    <a:gd name="connsiteX27" fmla="*/ 28633 w 43309"/>
                    <a:gd name="connsiteY27" fmla="*/ 11402 h 61797"/>
                    <a:gd name="connsiteX28" fmla="*/ 24364 w 43309"/>
                    <a:gd name="connsiteY28" fmla="*/ 3715 h 61797"/>
                    <a:gd name="connsiteX29" fmla="*/ 16759 w 43309"/>
                    <a:gd name="connsiteY29" fmla="*/ 9498 h 61797"/>
                    <a:gd name="connsiteX30" fmla="*/ 15498 w 43309"/>
                    <a:gd name="connsiteY30" fmla="*/ 19114 h 61797"/>
                    <a:gd name="connsiteX31" fmla="*/ 19660 w 43309"/>
                    <a:gd name="connsiteY31" fmla="*/ 24512 h 61797"/>
                    <a:gd name="connsiteX32" fmla="*/ 26306 w 43309"/>
                    <a:gd name="connsiteY32" fmla="*/ 21138 h 61797"/>
                    <a:gd name="connsiteX33" fmla="*/ 28633 w 43309"/>
                    <a:gd name="connsiteY33" fmla="*/ 11402 h 6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3309" h="61797">
                      <a:moveTo>
                        <a:pt x="18928" y="27797"/>
                      </a:moveTo>
                      <a:cubicBezTo>
                        <a:pt x="11809" y="26965"/>
                        <a:pt x="8946" y="24921"/>
                        <a:pt x="8026" y="20413"/>
                      </a:cubicBezTo>
                      <a:cubicBezTo>
                        <a:pt x="6720" y="14151"/>
                        <a:pt x="9350" y="6805"/>
                        <a:pt x="14331" y="4094"/>
                      </a:cubicBezTo>
                      <a:cubicBezTo>
                        <a:pt x="19767" y="1130"/>
                        <a:pt x="25196" y="-1657"/>
                        <a:pt x="31899" y="1187"/>
                      </a:cubicBezTo>
                      <a:cubicBezTo>
                        <a:pt x="34497" y="2290"/>
                        <a:pt x="37908" y="1483"/>
                        <a:pt x="40948" y="1552"/>
                      </a:cubicBezTo>
                      <a:cubicBezTo>
                        <a:pt x="42039" y="1552"/>
                        <a:pt x="43584" y="1111"/>
                        <a:pt x="43268" y="3085"/>
                      </a:cubicBezTo>
                      <a:cubicBezTo>
                        <a:pt x="43041" y="4510"/>
                        <a:pt x="43590" y="6648"/>
                        <a:pt x="40866" y="6420"/>
                      </a:cubicBezTo>
                      <a:cubicBezTo>
                        <a:pt x="39479" y="6307"/>
                        <a:pt x="38079" y="6420"/>
                        <a:pt x="36332" y="6420"/>
                      </a:cubicBezTo>
                      <a:cubicBezTo>
                        <a:pt x="36521" y="7738"/>
                        <a:pt x="36780" y="9037"/>
                        <a:pt x="36874" y="10349"/>
                      </a:cubicBezTo>
                      <a:cubicBezTo>
                        <a:pt x="37354" y="17184"/>
                        <a:pt x="33948" y="22513"/>
                        <a:pt x="27063" y="25804"/>
                      </a:cubicBezTo>
                      <a:cubicBezTo>
                        <a:pt x="18808" y="29752"/>
                        <a:pt x="18739" y="30534"/>
                        <a:pt x="26022" y="36171"/>
                      </a:cubicBezTo>
                      <a:cubicBezTo>
                        <a:pt x="27813" y="37489"/>
                        <a:pt x="29531" y="38904"/>
                        <a:pt x="31168" y="40408"/>
                      </a:cubicBezTo>
                      <a:cubicBezTo>
                        <a:pt x="36174" y="45232"/>
                        <a:pt x="35979" y="52036"/>
                        <a:pt x="30796" y="56728"/>
                      </a:cubicBezTo>
                      <a:cubicBezTo>
                        <a:pt x="24849" y="62106"/>
                        <a:pt x="11954" y="63487"/>
                        <a:pt x="4942" y="59502"/>
                      </a:cubicBezTo>
                      <a:cubicBezTo>
                        <a:pt x="418" y="57115"/>
                        <a:pt x="-1315" y="51511"/>
                        <a:pt x="1072" y="46986"/>
                      </a:cubicBezTo>
                      <a:cubicBezTo>
                        <a:pt x="1203" y="46738"/>
                        <a:pt x="1346" y="46496"/>
                        <a:pt x="1499" y="46260"/>
                      </a:cubicBezTo>
                      <a:cubicBezTo>
                        <a:pt x="3353" y="43214"/>
                        <a:pt x="6121" y="41373"/>
                        <a:pt x="9325" y="40055"/>
                      </a:cubicBezTo>
                      <a:cubicBezTo>
                        <a:pt x="11689" y="39078"/>
                        <a:pt x="15069" y="38794"/>
                        <a:pt x="12477" y="34702"/>
                      </a:cubicBezTo>
                      <a:cubicBezTo>
                        <a:pt x="11778" y="33598"/>
                        <a:pt x="12591" y="32299"/>
                        <a:pt x="13871" y="31492"/>
                      </a:cubicBezTo>
                      <a:cubicBezTo>
                        <a:pt x="15372" y="30483"/>
                        <a:pt x="16854" y="29317"/>
                        <a:pt x="18928" y="27797"/>
                      </a:cubicBezTo>
                      <a:close/>
                      <a:moveTo>
                        <a:pt x="17793" y="58758"/>
                      </a:moveTo>
                      <a:cubicBezTo>
                        <a:pt x="19148" y="58525"/>
                        <a:pt x="20480" y="58181"/>
                        <a:pt x="21778" y="57730"/>
                      </a:cubicBezTo>
                      <a:cubicBezTo>
                        <a:pt x="27699" y="55321"/>
                        <a:pt x="28614" y="49772"/>
                        <a:pt x="23771" y="45623"/>
                      </a:cubicBezTo>
                      <a:cubicBezTo>
                        <a:pt x="21728" y="43876"/>
                        <a:pt x="19496" y="42357"/>
                        <a:pt x="17377" y="40698"/>
                      </a:cubicBezTo>
                      <a:cubicBezTo>
                        <a:pt x="16608" y="40068"/>
                        <a:pt x="15933" y="39727"/>
                        <a:pt x="14855" y="40068"/>
                      </a:cubicBezTo>
                      <a:cubicBezTo>
                        <a:pt x="9533" y="41619"/>
                        <a:pt x="5894" y="46708"/>
                        <a:pt x="6657" y="51677"/>
                      </a:cubicBezTo>
                      <a:cubicBezTo>
                        <a:pt x="7319" y="55857"/>
                        <a:pt x="11620" y="58808"/>
                        <a:pt x="17793" y="58758"/>
                      </a:cubicBezTo>
                      <a:close/>
                      <a:moveTo>
                        <a:pt x="28633" y="11402"/>
                      </a:moveTo>
                      <a:cubicBezTo>
                        <a:pt x="28771" y="6603"/>
                        <a:pt x="27498" y="4314"/>
                        <a:pt x="24364" y="3715"/>
                      </a:cubicBezTo>
                      <a:cubicBezTo>
                        <a:pt x="21230" y="3116"/>
                        <a:pt x="17932" y="5449"/>
                        <a:pt x="16759" y="9498"/>
                      </a:cubicBezTo>
                      <a:cubicBezTo>
                        <a:pt x="15851" y="12619"/>
                        <a:pt x="15056" y="15803"/>
                        <a:pt x="15498" y="19114"/>
                      </a:cubicBezTo>
                      <a:cubicBezTo>
                        <a:pt x="15857" y="21706"/>
                        <a:pt x="16866" y="23913"/>
                        <a:pt x="19660" y="24512"/>
                      </a:cubicBezTo>
                      <a:cubicBezTo>
                        <a:pt x="22686" y="25142"/>
                        <a:pt x="24849" y="23679"/>
                        <a:pt x="26306" y="21138"/>
                      </a:cubicBezTo>
                      <a:cubicBezTo>
                        <a:pt x="28053" y="18137"/>
                        <a:pt x="28570" y="14813"/>
                        <a:pt x="28633" y="1140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FE6EF803-4430-C21A-39ED-FD8CE0553F5A}"/>
                    </a:ext>
                  </a:extLst>
                </p:cNvPr>
                <p:cNvSpPr/>
                <p:nvPr/>
              </p:nvSpPr>
              <p:spPr>
                <a:xfrm>
                  <a:off x="10160590" y="3893799"/>
                  <a:ext cx="38316" cy="61898"/>
                </a:xfrm>
                <a:custGeom>
                  <a:avLst/>
                  <a:gdLst>
                    <a:gd name="connsiteX0" fmla="*/ 22244 w 38316"/>
                    <a:gd name="connsiteY0" fmla="*/ 44725 h 61898"/>
                    <a:gd name="connsiteX1" fmla="*/ 18505 w 38316"/>
                    <a:gd name="connsiteY1" fmla="*/ 50400 h 61898"/>
                    <a:gd name="connsiteX2" fmla="*/ 7785 w 38316"/>
                    <a:gd name="connsiteY2" fmla="*/ 60868 h 61898"/>
                    <a:gd name="connsiteX3" fmla="*/ 218 w 38316"/>
                    <a:gd name="connsiteY3" fmla="*/ 57482 h 61898"/>
                    <a:gd name="connsiteX4" fmla="*/ 17042 w 38316"/>
                    <a:gd name="connsiteY4" fmla="*/ 22170 h 61898"/>
                    <a:gd name="connsiteX5" fmla="*/ 24943 w 38316"/>
                    <a:gd name="connsiteY5" fmla="*/ 21539 h 61898"/>
                    <a:gd name="connsiteX6" fmla="*/ 27011 w 38316"/>
                    <a:gd name="connsiteY6" fmla="*/ 20007 h 61898"/>
                    <a:gd name="connsiteX7" fmla="*/ 28209 w 38316"/>
                    <a:gd name="connsiteY7" fmla="*/ 10265 h 61898"/>
                    <a:gd name="connsiteX8" fmla="*/ 24690 w 38316"/>
                    <a:gd name="connsiteY8" fmla="*/ 6103 h 61898"/>
                    <a:gd name="connsiteX9" fmla="*/ 22168 w 38316"/>
                    <a:gd name="connsiteY9" fmla="*/ 5094 h 61898"/>
                    <a:gd name="connsiteX10" fmla="*/ 24886 w 38316"/>
                    <a:gd name="connsiteY10" fmla="*/ 3202 h 61898"/>
                    <a:gd name="connsiteX11" fmla="*/ 35366 w 38316"/>
                    <a:gd name="connsiteY11" fmla="*/ 541 h 61898"/>
                    <a:gd name="connsiteX12" fmla="*/ 38141 w 38316"/>
                    <a:gd name="connsiteY12" fmla="*/ 2792 h 61898"/>
                    <a:gd name="connsiteX13" fmla="*/ 32182 w 38316"/>
                    <a:gd name="connsiteY13" fmla="*/ 34132 h 61898"/>
                    <a:gd name="connsiteX14" fmla="*/ 29142 w 38316"/>
                    <a:gd name="connsiteY14" fmla="*/ 51403 h 61898"/>
                    <a:gd name="connsiteX15" fmla="*/ 29476 w 38316"/>
                    <a:gd name="connsiteY15" fmla="*/ 54695 h 61898"/>
                    <a:gd name="connsiteX16" fmla="*/ 32440 w 38316"/>
                    <a:gd name="connsiteY16" fmla="*/ 53465 h 61898"/>
                    <a:gd name="connsiteX17" fmla="*/ 33840 w 38316"/>
                    <a:gd name="connsiteY17" fmla="*/ 52418 h 61898"/>
                    <a:gd name="connsiteX18" fmla="*/ 35631 w 38316"/>
                    <a:gd name="connsiteY18" fmla="*/ 51971 h 61898"/>
                    <a:gd name="connsiteX19" fmla="*/ 35681 w 38316"/>
                    <a:gd name="connsiteY19" fmla="*/ 54190 h 61898"/>
                    <a:gd name="connsiteX20" fmla="*/ 24785 w 38316"/>
                    <a:gd name="connsiteY20" fmla="*/ 61700 h 61898"/>
                    <a:gd name="connsiteX21" fmla="*/ 20648 w 38316"/>
                    <a:gd name="connsiteY21" fmla="*/ 57091 h 61898"/>
                    <a:gd name="connsiteX22" fmla="*/ 22748 w 38316"/>
                    <a:gd name="connsiteY22" fmla="*/ 46794 h 61898"/>
                    <a:gd name="connsiteX23" fmla="*/ 23007 w 38316"/>
                    <a:gd name="connsiteY23" fmla="*/ 45160 h 61898"/>
                    <a:gd name="connsiteX24" fmla="*/ 8529 w 38316"/>
                    <a:gd name="connsiteY24" fmla="*/ 49354 h 61898"/>
                    <a:gd name="connsiteX25" fmla="*/ 8529 w 38316"/>
                    <a:gd name="connsiteY25" fmla="*/ 52059 h 61898"/>
                    <a:gd name="connsiteX26" fmla="*/ 9544 w 38316"/>
                    <a:gd name="connsiteY26" fmla="*/ 54821 h 61898"/>
                    <a:gd name="connsiteX27" fmla="*/ 12363 w 38316"/>
                    <a:gd name="connsiteY27" fmla="*/ 53831 h 61898"/>
                    <a:gd name="connsiteX28" fmla="*/ 13700 w 38316"/>
                    <a:gd name="connsiteY28" fmla="*/ 52708 h 61898"/>
                    <a:gd name="connsiteX29" fmla="*/ 25397 w 38316"/>
                    <a:gd name="connsiteY29" fmla="*/ 28494 h 61898"/>
                    <a:gd name="connsiteX30" fmla="*/ 24899 w 38316"/>
                    <a:gd name="connsiteY30" fmla="*/ 26641 h 61898"/>
                    <a:gd name="connsiteX31" fmla="*/ 13674 w 38316"/>
                    <a:gd name="connsiteY31" fmla="*/ 28974 h 61898"/>
                    <a:gd name="connsiteX32" fmla="*/ 8529 w 38316"/>
                    <a:gd name="connsiteY32" fmla="*/ 49354 h 61898"/>
                    <a:gd name="connsiteX33" fmla="*/ 22547 w 38316"/>
                    <a:gd name="connsiteY33" fmla="*/ 43988 h 61898"/>
                    <a:gd name="connsiteX34" fmla="*/ 22919 w 38316"/>
                    <a:gd name="connsiteY34" fmla="*/ 44473 h 61898"/>
                    <a:gd name="connsiteX35" fmla="*/ 23297 w 38316"/>
                    <a:gd name="connsiteY35" fmla="*/ 43937 h 61898"/>
                    <a:gd name="connsiteX36" fmla="*/ 22862 w 38316"/>
                    <a:gd name="connsiteY36" fmla="*/ 43382 h 61898"/>
                    <a:gd name="connsiteX37" fmla="*/ 22547 w 38316"/>
                    <a:gd name="connsiteY37" fmla="*/ 43988 h 6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38316" h="61898">
                      <a:moveTo>
                        <a:pt x="22244" y="44725"/>
                      </a:moveTo>
                      <a:cubicBezTo>
                        <a:pt x="20983" y="46617"/>
                        <a:pt x="19785" y="48509"/>
                        <a:pt x="18505" y="50400"/>
                      </a:cubicBezTo>
                      <a:cubicBezTo>
                        <a:pt x="15623" y="54588"/>
                        <a:pt x="12281" y="58327"/>
                        <a:pt x="7785" y="60868"/>
                      </a:cubicBezTo>
                      <a:cubicBezTo>
                        <a:pt x="4159" y="62924"/>
                        <a:pt x="552" y="61606"/>
                        <a:pt x="218" y="57482"/>
                      </a:cubicBezTo>
                      <a:cubicBezTo>
                        <a:pt x="-936" y="43805"/>
                        <a:pt x="2185" y="28595"/>
                        <a:pt x="17042" y="22170"/>
                      </a:cubicBezTo>
                      <a:cubicBezTo>
                        <a:pt x="19532" y="21087"/>
                        <a:pt x="22313" y="20865"/>
                        <a:pt x="24943" y="21539"/>
                      </a:cubicBezTo>
                      <a:cubicBezTo>
                        <a:pt x="26626" y="21955"/>
                        <a:pt x="26866" y="21413"/>
                        <a:pt x="27011" y="20007"/>
                      </a:cubicBezTo>
                      <a:cubicBezTo>
                        <a:pt x="27339" y="16753"/>
                        <a:pt x="27736" y="13499"/>
                        <a:pt x="28209" y="10265"/>
                      </a:cubicBezTo>
                      <a:cubicBezTo>
                        <a:pt x="28625" y="7465"/>
                        <a:pt x="27686" y="6052"/>
                        <a:pt x="24690" y="6103"/>
                      </a:cubicBezTo>
                      <a:cubicBezTo>
                        <a:pt x="23827" y="6103"/>
                        <a:pt x="22275" y="6588"/>
                        <a:pt x="22168" y="5094"/>
                      </a:cubicBezTo>
                      <a:cubicBezTo>
                        <a:pt x="22017" y="3259"/>
                        <a:pt x="23587" y="3290"/>
                        <a:pt x="24886" y="3202"/>
                      </a:cubicBezTo>
                      <a:cubicBezTo>
                        <a:pt x="28505" y="2927"/>
                        <a:pt x="32056" y="2026"/>
                        <a:pt x="35366" y="541"/>
                      </a:cubicBezTo>
                      <a:cubicBezTo>
                        <a:pt x="38027" y="-600"/>
                        <a:pt x="38683" y="24"/>
                        <a:pt x="38141" y="2792"/>
                      </a:cubicBezTo>
                      <a:cubicBezTo>
                        <a:pt x="36097" y="13226"/>
                        <a:pt x="34111" y="23672"/>
                        <a:pt x="32182" y="34132"/>
                      </a:cubicBezTo>
                      <a:cubicBezTo>
                        <a:pt x="31110" y="39878"/>
                        <a:pt x="30094" y="45635"/>
                        <a:pt x="29142" y="51403"/>
                      </a:cubicBezTo>
                      <a:cubicBezTo>
                        <a:pt x="28959" y="52507"/>
                        <a:pt x="28373" y="53925"/>
                        <a:pt x="29476" y="54695"/>
                      </a:cubicBezTo>
                      <a:cubicBezTo>
                        <a:pt x="30738" y="55546"/>
                        <a:pt x="31494" y="54020"/>
                        <a:pt x="32440" y="53465"/>
                      </a:cubicBezTo>
                      <a:cubicBezTo>
                        <a:pt x="32938" y="53169"/>
                        <a:pt x="33336" y="52696"/>
                        <a:pt x="33840" y="52418"/>
                      </a:cubicBezTo>
                      <a:cubicBezTo>
                        <a:pt x="34344" y="52141"/>
                        <a:pt x="34956" y="51245"/>
                        <a:pt x="35631" y="51971"/>
                      </a:cubicBezTo>
                      <a:cubicBezTo>
                        <a:pt x="36205" y="52601"/>
                        <a:pt x="36432" y="53585"/>
                        <a:pt x="35681" y="54190"/>
                      </a:cubicBezTo>
                      <a:cubicBezTo>
                        <a:pt x="32245" y="56977"/>
                        <a:pt x="29193" y="60376"/>
                        <a:pt x="24785" y="61700"/>
                      </a:cubicBezTo>
                      <a:cubicBezTo>
                        <a:pt x="21941" y="62552"/>
                        <a:pt x="20112" y="60591"/>
                        <a:pt x="20648" y="57091"/>
                      </a:cubicBezTo>
                      <a:cubicBezTo>
                        <a:pt x="21184" y="53591"/>
                        <a:pt x="22042" y="50224"/>
                        <a:pt x="22748" y="46794"/>
                      </a:cubicBezTo>
                      <a:cubicBezTo>
                        <a:pt x="22862" y="46251"/>
                        <a:pt x="22919" y="45703"/>
                        <a:pt x="23007" y="45160"/>
                      </a:cubicBezTo>
                      <a:close/>
                      <a:moveTo>
                        <a:pt x="8529" y="49354"/>
                      </a:moveTo>
                      <a:cubicBezTo>
                        <a:pt x="8529" y="50886"/>
                        <a:pt x="8529" y="51472"/>
                        <a:pt x="8529" y="52059"/>
                      </a:cubicBezTo>
                      <a:cubicBezTo>
                        <a:pt x="8529" y="53099"/>
                        <a:pt x="8371" y="54310"/>
                        <a:pt x="9544" y="54821"/>
                      </a:cubicBezTo>
                      <a:cubicBezTo>
                        <a:pt x="10717" y="55332"/>
                        <a:pt x="11530" y="54474"/>
                        <a:pt x="12363" y="53831"/>
                      </a:cubicBezTo>
                      <a:cubicBezTo>
                        <a:pt x="12836" y="53491"/>
                        <a:pt x="13283" y="53116"/>
                        <a:pt x="13700" y="52708"/>
                      </a:cubicBezTo>
                      <a:cubicBezTo>
                        <a:pt x="20201" y="45892"/>
                        <a:pt x="23707" y="37631"/>
                        <a:pt x="25397" y="28494"/>
                      </a:cubicBezTo>
                      <a:cubicBezTo>
                        <a:pt x="25643" y="27834"/>
                        <a:pt x="25447" y="27088"/>
                        <a:pt x="24899" y="26641"/>
                      </a:cubicBezTo>
                      <a:cubicBezTo>
                        <a:pt x="21872" y="24150"/>
                        <a:pt x="15162" y="25411"/>
                        <a:pt x="13674" y="28974"/>
                      </a:cubicBezTo>
                      <a:cubicBezTo>
                        <a:pt x="10950" y="35472"/>
                        <a:pt x="9216" y="42341"/>
                        <a:pt x="8529" y="49354"/>
                      </a:cubicBezTo>
                      <a:close/>
                      <a:moveTo>
                        <a:pt x="22547" y="43988"/>
                      </a:moveTo>
                      <a:cubicBezTo>
                        <a:pt x="22673" y="44145"/>
                        <a:pt x="22799" y="44309"/>
                        <a:pt x="22919" y="44473"/>
                      </a:cubicBezTo>
                      <a:cubicBezTo>
                        <a:pt x="23076" y="44319"/>
                        <a:pt x="23202" y="44137"/>
                        <a:pt x="23297" y="43937"/>
                      </a:cubicBezTo>
                      <a:cubicBezTo>
                        <a:pt x="23373" y="43622"/>
                        <a:pt x="23297" y="43269"/>
                        <a:pt x="22862" y="43382"/>
                      </a:cubicBezTo>
                      <a:cubicBezTo>
                        <a:pt x="22717" y="43426"/>
                        <a:pt x="22654" y="43767"/>
                        <a:pt x="22547" y="4398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E046DB26-ECC5-4E4B-50A4-33754314EB8B}"/>
                    </a:ext>
                  </a:extLst>
                </p:cNvPr>
                <p:cNvSpPr/>
                <p:nvPr/>
              </p:nvSpPr>
              <p:spPr>
                <a:xfrm>
                  <a:off x="10118408" y="3914980"/>
                  <a:ext cx="38091" cy="40586"/>
                </a:xfrm>
                <a:custGeom>
                  <a:avLst/>
                  <a:gdLst>
                    <a:gd name="connsiteX0" fmla="*/ 14490 w 38091"/>
                    <a:gd name="connsiteY0" fmla="*/ 15776 h 40586"/>
                    <a:gd name="connsiteX1" fmla="*/ 26774 w 38091"/>
                    <a:gd name="connsiteY1" fmla="*/ 2906 h 40586"/>
                    <a:gd name="connsiteX2" fmla="*/ 30400 w 38091"/>
                    <a:gd name="connsiteY2" fmla="*/ 793 h 40586"/>
                    <a:gd name="connsiteX3" fmla="*/ 36113 w 38091"/>
                    <a:gd name="connsiteY3" fmla="*/ 4577 h 40586"/>
                    <a:gd name="connsiteX4" fmla="*/ 32228 w 38091"/>
                    <a:gd name="connsiteY4" fmla="*/ 23424 h 40586"/>
                    <a:gd name="connsiteX5" fmla="*/ 30671 w 38091"/>
                    <a:gd name="connsiteY5" fmla="*/ 30991 h 40586"/>
                    <a:gd name="connsiteX6" fmla="*/ 31037 w 38091"/>
                    <a:gd name="connsiteY6" fmla="*/ 33274 h 40586"/>
                    <a:gd name="connsiteX7" fmla="*/ 33597 w 38091"/>
                    <a:gd name="connsiteY7" fmla="*/ 32845 h 40586"/>
                    <a:gd name="connsiteX8" fmla="*/ 36163 w 38091"/>
                    <a:gd name="connsiteY8" fmla="*/ 31023 h 40586"/>
                    <a:gd name="connsiteX9" fmla="*/ 37841 w 38091"/>
                    <a:gd name="connsiteY9" fmla="*/ 30853 h 40586"/>
                    <a:gd name="connsiteX10" fmla="*/ 37588 w 38091"/>
                    <a:gd name="connsiteY10" fmla="*/ 32618 h 40586"/>
                    <a:gd name="connsiteX11" fmla="*/ 37494 w 38091"/>
                    <a:gd name="connsiteY11" fmla="*/ 32681 h 40586"/>
                    <a:gd name="connsiteX12" fmla="*/ 26225 w 38091"/>
                    <a:gd name="connsiteY12" fmla="*/ 40248 h 40586"/>
                    <a:gd name="connsiteX13" fmla="*/ 21811 w 38091"/>
                    <a:gd name="connsiteY13" fmla="*/ 37278 h 40586"/>
                    <a:gd name="connsiteX14" fmla="*/ 23703 w 38091"/>
                    <a:gd name="connsiteY14" fmla="*/ 25928 h 40586"/>
                    <a:gd name="connsiteX15" fmla="*/ 27045 w 38091"/>
                    <a:gd name="connsiteY15" fmla="*/ 11614 h 40586"/>
                    <a:gd name="connsiteX16" fmla="*/ 26484 w 38091"/>
                    <a:gd name="connsiteY16" fmla="*/ 8694 h 40586"/>
                    <a:gd name="connsiteX17" fmla="*/ 23281 w 38091"/>
                    <a:gd name="connsiteY17" fmla="*/ 9407 h 40586"/>
                    <a:gd name="connsiteX18" fmla="*/ 14125 w 38091"/>
                    <a:gd name="connsiteY18" fmla="*/ 22031 h 40586"/>
                    <a:gd name="connsiteX19" fmla="*/ 9988 w 38091"/>
                    <a:gd name="connsiteY19" fmla="*/ 35702 h 40586"/>
                    <a:gd name="connsiteX20" fmla="*/ 6835 w 38091"/>
                    <a:gd name="connsiteY20" fmla="*/ 38602 h 40586"/>
                    <a:gd name="connsiteX21" fmla="*/ 2270 w 38091"/>
                    <a:gd name="connsiteY21" fmla="*/ 33394 h 40586"/>
                    <a:gd name="connsiteX22" fmla="*/ 6797 w 38091"/>
                    <a:gd name="connsiteY22" fmla="*/ 11841 h 40586"/>
                    <a:gd name="connsiteX23" fmla="*/ 6400 w 38091"/>
                    <a:gd name="connsiteY23" fmla="*/ 8612 h 40586"/>
                    <a:gd name="connsiteX24" fmla="*/ 3285 w 38091"/>
                    <a:gd name="connsiteY24" fmla="*/ 9659 h 40586"/>
                    <a:gd name="connsiteX25" fmla="*/ 1866 w 38091"/>
                    <a:gd name="connsiteY25" fmla="*/ 10693 h 40586"/>
                    <a:gd name="connsiteX26" fmla="*/ 410 w 38091"/>
                    <a:gd name="connsiteY26" fmla="*/ 10996 h 40586"/>
                    <a:gd name="connsiteX27" fmla="*/ 353 w 38091"/>
                    <a:gd name="connsiteY27" fmla="*/ 9160 h 40586"/>
                    <a:gd name="connsiteX28" fmla="*/ 410 w 38091"/>
                    <a:gd name="connsiteY28" fmla="*/ 9104 h 40586"/>
                    <a:gd name="connsiteX29" fmla="*/ 12491 w 38091"/>
                    <a:gd name="connsiteY29" fmla="*/ 276 h 40586"/>
                    <a:gd name="connsiteX30" fmla="*/ 15878 w 38091"/>
                    <a:gd name="connsiteY30" fmla="*/ 3133 h 40586"/>
                    <a:gd name="connsiteX31" fmla="*/ 13740 w 38091"/>
                    <a:gd name="connsiteY31" fmla="*/ 15189 h 40586"/>
                    <a:gd name="connsiteX32" fmla="*/ 13816 w 38091"/>
                    <a:gd name="connsiteY32" fmla="*/ 16803 h 40586"/>
                    <a:gd name="connsiteX33" fmla="*/ 14490 w 38091"/>
                    <a:gd name="connsiteY33" fmla="*/ 15776 h 40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8091" h="40586">
                      <a:moveTo>
                        <a:pt x="14490" y="15776"/>
                      </a:moveTo>
                      <a:cubicBezTo>
                        <a:pt x="18015" y="10939"/>
                        <a:pt x="21874" y="6418"/>
                        <a:pt x="26774" y="2906"/>
                      </a:cubicBezTo>
                      <a:cubicBezTo>
                        <a:pt x="27915" y="2091"/>
                        <a:pt x="29126" y="1383"/>
                        <a:pt x="30400" y="793"/>
                      </a:cubicBezTo>
                      <a:cubicBezTo>
                        <a:pt x="34240" y="-979"/>
                        <a:pt x="36478" y="396"/>
                        <a:pt x="36113" y="4577"/>
                      </a:cubicBezTo>
                      <a:cubicBezTo>
                        <a:pt x="35552" y="10990"/>
                        <a:pt x="33590" y="17150"/>
                        <a:pt x="32228" y="23424"/>
                      </a:cubicBezTo>
                      <a:cubicBezTo>
                        <a:pt x="31686" y="25947"/>
                        <a:pt x="31175" y="28469"/>
                        <a:pt x="30671" y="30991"/>
                      </a:cubicBezTo>
                      <a:cubicBezTo>
                        <a:pt x="30513" y="31786"/>
                        <a:pt x="30280" y="32669"/>
                        <a:pt x="31037" y="33274"/>
                      </a:cubicBezTo>
                      <a:cubicBezTo>
                        <a:pt x="31982" y="34018"/>
                        <a:pt x="32834" y="33274"/>
                        <a:pt x="33597" y="32845"/>
                      </a:cubicBezTo>
                      <a:cubicBezTo>
                        <a:pt x="34492" y="32300"/>
                        <a:pt x="35350" y="31691"/>
                        <a:pt x="36163" y="31023"/>
                      </a:cubicBezTo>
                      <a:cubicBezTo>
                        <a:pt x="36705" y="30619"/>
                        <a:pt x="37229" y="29919"/>
                        <a:pt x="37841" y="30853"/>
                      </a:cubicBezTo>
                      <a:cubicBezTo>
                        <a:pt x="38257" y="31410"/>
                        <a:pt x="38143" y="32201"/>
                        <a:pt x="37588" y="32618"/>
                      </a:cubicBezTo>
                      <a:cubicBezTo>
                        <a:pt x="37557" y="32640"/>
                        <a:pt x="37525" y="32662"/>
                        <a:pt x="37494" y="32681"/>
                      </a:cubicBezTo>
                      <a:cubicBezTo>
                        <a:pt x="33956" y="35531"/>
                        <a:pt x="30683" y="38785"/>
                        <a:pt x="26225" y="40248"/>
                      </a:cubicBezTo>
                      <a:cubicBezTo>
                        <a:pt x="23413" y="41175"/>
                        <a:pt x="21925" y="40204"/>
                        <a:pt x="21811" y="37278"/>
                      </a:cubicBezTo>
                      <a:cubicBezTo>
                        <a:pt x="21647" y="33369"/>
                        <a:pt x="22808" y="29654"/>
                        <a:pt x="23703" y="25928"/>
                      </a:cubicBezTo>
                      <a:cubicBezTo>
                        <a:pt x="24819" y="21161"/>
                        <a:pt x="25948" y="16387"/>
                        <a:pt x="27045" y="11614"/>
                      </a:cubicBezTo>
                      <a:cubicBezTo>
                        <a:pt x="27285" y="10567"/>
                        <a:pt x="27423" y="9319"/>
                        <a:pt x="26484" y="8694"/>
                      </a:cubicBezTo>
                      <a:cubicBezTo>
                        <a:pt x="25387" y="7975"/>
                        <a:pt x="24195" y="8631"/>
                        <a:pt x="23281" y="9407"/>
                      </a:cubicBezTo>
                      <a:cubicBezTo>
                        <a:pt x="19283" y="12842"/>
                        <a:pt x="16149" y="17165"/>
                        <a:pt x="14125" y="22031"/>
                      </a:cubicBezTo>
                      <a:cubicBezTo>
                        <a:pt x="12233" y="26445"/>
                        <a:pt x="10543" y="30928"/>
                        <a:pt x="9988" y="35702"/>
                      </a:cubicBezTo>
                      <a:cubicBezTo>
                        <a:pt x="9736" y="37865"/>
                        <a:pt x="8664" y="38319"/>
                        <a:pt x="6835" y="38602"/>
                      </a:cubicBezTo>
                      <a:cubicBezTo>
                        <a:pt x="530" y="39592"/>
                        <a:pt x="397" y="39599"/>
                        <a:pt x="2270" y="33394"/>
                      </a:cubicBezTo>
                      <a:cubicBezTo>
                        <a:pt x="4427" y="26360"/>
                        <a:pt x="5940" y="19147"/>
                        <a:pt x="6797" y="11841"/>
                      </a:cubicBezTo>
                      <a:cubicBezTo>
                        <a:pt x="6924" y="10769"/>
                        <a:pt x="7693" y="9356"/>
                        <a:pt x="6400" y="8612"/>
                      </a:cubicBezTo>
                      <a:cubicBezTo>
                        <a:pt x="5208" y="7925"/>
                        <a:pt x="4256" y="9085"/>
                        <a:pt x="3285" y="9659"/>
                      </a:cubicBezTo>
                      <a:cubicBezTo>
                        <a:pt x="2787" y="9972"/>
                        <a:pt x="2314" y="10318"/>
                        <a:pt x="1866" y="10693"/>
                      </a:cubicBezTo>
                      <a:cubicBezTo>
                        <a:pt x="1419" y="11040"/>
                        <a:pt x="933" y="11601"/>
                        <a:pt x="410" y="10996"/>
                      </a:cubicBezTo>
                      <a:cubicBezTo>
                        <a:pt x="-114" y="10504"/>
                        <a:pt x="-139" y="9682"/>
                        <a:pt x="353" y="9160"/>
                      </a:cubicBezTo>
                      <a:cubicBezTo>
                        <a:pt x="372" y="9141"/>
                        <a:pt x="391" y="9122"/>
                        <a:pt x="410" y="9104"/>
                      </a:cubicBezTo>
                      <a:cubicBezTo>
                        <a:pt x="4149" y="5762"/>
                        <a:pt x="7712" y="2092"/>
                        <a:pt x="12491" y="276"/>
                      </a:cubicBezTo>
                      <a:cubicBezTo>
                        <a:pt x="14724" y="-581"/>
                        <a:pt x="16275" y="610"/>
                        <a:pt x="15878" y="3133"/>
                      </a:cubicBezTo>
                      <a:cubicBezTo>
                        <a:pt x="15285" y="7168"/>
                        <a:pt x="14465" y="11172"/>
                        <a:pt x="13740" y="15189"/>
                      </a:cubicBezTo>
                      <a:cubicBezTo>
                        <a:pt x="13557" y="15738"/>
                        <a:pt x="13109" y="16299"/>
                        <a:pt x="13816" y="16803"/>
                      </a:cubicBezTo>
                      <a:cubicBezTo>
                        <a:pt x="14087" y="16463"/>
                        <a:pt x="14276" y="16122"/>
                        <a:pt x="14490" y="1577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41BADEC0-FB9A-82E0-D747-360013C414DE}"/>
                    </a:ext>
                  </a:extLst>
                </p:cNvPr>
                <p:cNvSpPr/>
                <p:nvPr/>
              </p:nvSpPr>
              <p:spPr>
                <a:xfrm>
                  <a:off x="10037222" y="3914905"/>
                  <a:ext cx="38064" cy="40625"/>
                </a:xfrm>
                <a:custGeom>
                  <a:avLst/>
                  <a:gdLst>
                    <a:gd name="connsiteX0" fmla="*/ 13746 w 38064"/>
                    <a:gd name="connsiteY0" fmla="*/ 16305 h 40625"/>
                    <a:gd name="connsiteX1" fmla="*/ 22410 w 38064"/>
                    <a:gd name="connsiteY1" fmla="*/ 6626 h 40625"/>
                    <a:gd name="connsiteX2" fmla="*/ 29977 w 38064"/>
                    <a:gd name="connsiteY2" fmla="*/ 1020 h 40625"/>
                    <a:gd name="connsiteX3" fmla="*/ 34895 w 38064"/>
                    <a:gd name="connsiteY3" fmla="*/ 799 h 40625"/>
                    <a:gd name="connsiteX4" fmla="*/ 36106 w 38064"/>
                    <a:gd name="connsiteY4" fmla="*/ 5945 h 40625"/>
                    <a:gd name="connsiteX5" fmla="*/ 32455 w 38064"/>
                    <a:gd name="connsiteY5" fmla="*/ 22340 h 40625"/>
                    <a:gd name="connsiteX6" fmla="*/ 30816 w 38064"/>
                    <a:gd name="connsiteY6" fmla="*/ 30228 h 40625"/>
                    <a:gd name="connsiteX7" fmla="*/ 31251 w 38064"/>
                    <a:gd name="connsiteY7" fmla="*/ 33432 h 40625"/>
                    <a:gd name="connsiteX8" fmla="*/ 34404 w 38064"/>
                    <a:gd name="connsiteY8" fmla="*/ 32423 h 40625"/>
                    <a:gd name="connsiteX9" fmla="*/ 37601 w 38064"/>
                    <a:gd name="connsiteY9" fmla="*/ 30859 h 40625"/>
                    <a:gd name="connsiteX10" fmla="*/ 35387 w 38064"/>
                    <a:gd name="connsiteY10" fmla="*/ 34384 h 40625"/>
                    <a:gd name="connsiteX11" fmla="*/ 27335 w 38064"/>
                    <a:gd name="connsiteY11" fmla="*/ 39926 h 40625"/>
                    <a:gd name="connsiteX12" fmla="*/ 21717 w 38064"/>
                    <a:gd name="connsiteY12" fmla="*/ 35727 h 40625"/>
                    <a:gd name="connsiteX13" fmla="*/ 24724 w 38064"/>
                    <a:gd name="connsiteY13" fmla="*/ 21684 h 40625"/>
                    <a:gd name="connsiteX14" fmla="*/ 27001 w 38064"/>
                    <a:gd name="connsiteY14" fmla="*/ 12143 h 40625"/>
                    <a:gd name="connsiteX15" fmla="*/ 26269 w 38064"/>
                    <a:gd name="connsiteY15" fmla="*/ 8663 h 40625"/>
                    <a:gd name="connsiteX16" fmla="*/ 22820 w 38064"/>
                    <a:gd name="connsiteY16" fmla="*/ 9766 h 40625"/>
                    <a:gd name="connsiteX17" fmla="*/ 13759 w 38064"/>
                    <a:gd name="connsiteY17" fmla="*/ 22932 h 40625"/>
                    <a:gd name="connsiteX18" fmla="*/ 9937 w 38064"/>
                    <a:gd name="connsiteY18" fmla="*/ 35639 h 40625"/>
                    <a:gd name="connsiteX19" fmla="*/ 6715 w 38064"/>
                    <a:gd name="connsiteY19" fmla="*/ 38709 h 40625"/>
                    <a:gd name="connsiteX20" fmla="*/ 2200 w 38064"/>
                    <a:gd name="connsiteY20" fmla="*/ 33665 h 40625"/>
                    <a:gd name="connsiteX21" fmla="*/ 6791 w 38064"/>
                    <a:gd name="connsiteY21" fmla="*/ 11752 h 40625"/>
                    <a:gd name="connsiteX22" fmla="*/ 6255 w 38064"/>
                    <a:gd name="connsiteY22" fmla="*/ 8600 h 40625"/>
                    <a:gd name="connsiteX23" fmla="*/ 3134 w 38064"/>
                    <a:gd name="connsiteY23" fmla="*/ 9804 h 40625"/>
                    <a:gd name="connsiteX24" fmla="*/ 2017 w 38064"/>
                    <a:gd name="connsiteY24" fmla="*/ 10649 h 40625"/>
                    <a:gd name="connsiteX25" fmla="*/ 378 w 38064"/>
                    <a:gd name="connsiteY25" fmla="*/ 10889 h 40625"/>
                    <a:gd name="connsiteX26" fmla="*/ 460 w 38064"/>
                    <a:gd name="connsiteY26" fmla="*/ 9035 h 40625"/>
                    <a:gd name="connsiteX27" fmla="*/ 12277 w 38064"/>
                    <a:gd name="connsiteY27" fmla="*/ 345 h 40625"/>
                    <a:gd name="connsiteX28" fmla="*/ 15909 w 38064"/>
                    <a:gd name="connsiteY28" fmla="*/ 3233 h 40625"/>
                    <a:gd name="connsiteX29" fmla="*/ 13746 w 38064"/>
                    <a:gd name="connsiteY29" fmla="*/ 16305 h 4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8064" h="40625">
                      <a:moveTo>
                        <a:pt x="13746" y="16305"/>
                      </a:moveTo>
                      <a:cubicBezTo>
                        <a:pt x="16596" y="12919"/>
                        <a:pt x="19264" y="9564"/>
                        <a:pt x="22410" y="6626"/>
                      </a:cubicBezTo>
                      <a:cubicBezTo>
                        <a:pt x="24642" y="4395"/>
                        <a:pt x="27190" y="2506"/>
                        <a:pt x="29977" y="1020"/>
                      </a:cubicBezTo>
                      <a:cubicBezTo>
                        <a:pt x="31553" y="245"/>
                        <a:pt x="33174" y="-531"/>
                        <a:pt x="34895" y="799"/>
                      </a:cubicBezTo>
                      <a:cubicBezTo>
                        <a:pt x="36718" y="2199"/>
                        <a:pt x="36472" y="4154"/>
                        <a:pt x="36106" y="5945"/>
                      </a:cubicBezTo>
                      <a:cubicBezTo>
                        <a:pt x="34990" y="11437"/>
                        <a:pt x="33672" y="16892"/>
                        <a:pt x="32455" y="22340"/>
                      </a:cubicBezTo>
                      <a:cubicBezTo>
                        <a:pt x="31875" y="24963"/>
                        <a:pt x="31251" y="27580"/>
                        <a:pt x="30816" y="30228"/>
                      </a:cubicBezTo>
                      <a:cubicBezTo>
                        <a:pt x="30639" y="31288"/>
                        <a:pt x="29983" y="32750"/>
                        <a:pt x="31251" y="33432"/>
                      </a:cubicBezTo>
                      <a:cubicBezTo>
                        <a:pt x="32405" y="34062"/>
                        <a:pt x="33344" y="32801"/>
                        <a:pt x="34404" y="32423"/>
                      </a:cubicBezTo>
                      <a:cubicBezTo>
                        <a:pt x="35602" y="32006"/>
                        <a:pt x="36573" y="29572"/>
                        <a:pt x="37601" y="30859"/>
                      </a:cubicBezTo>
                      <a:cubicBezTo>
                        <a:pt x="39152" y="32801"/>
                        <a:pt x="36403" y="33425"/>
                        <a:pt x="35387" y="34384"/>
                      </a:cubicBezTo>
                      <a:cubicBezTo>
                        <a:pt x="33048" y="36685"/>
                        <a:pt x="30324" y="38561"/>
                        <a:pt x="27335" y="39926"/>
                      </a:cubicBezTo>
                      <a:cubicBezTo>
                        <a:pt x="23337" y="41660"/>
                        <a:pt x="21269" y="40134"/>
                        <a:pt x="21717" y="35727"/>
                      </a:cubicBezTo>
                      <a:cubicBezTo>
                        <a:pt x="22208" y="30947"/>
                        <a:pt x="23608" y="26344"/>
                        <a:pt x="24724" y="21684"/>
                      </a:cubicBezTo>
                      <a:cubicBezTo>
                        <a:pt x="25481" y="18531"/>
                        <a:pt x="26313" y="15340"/>
                        <a:pt x="27001" y="12143"/>
                      </a:cubicBezTo>
                      <a:cubicBezTo>
                        <a:pt x="27266" y="10933"/>
                        <a:pt x="27713" y="9407"/>
                        <a:pt x="26269" y="8663"/>
                      </a:cubicBezTo>
                      <a:cubicBezTo>
                        <a:pt x="24951" y="7988"/>
                        <a:pt x="23778" y="8890"/>
                        <a:pt x="22820" y="9766"/>
                      </a:cubicBezTo>
                      <a:cubicBezTo>
                        <a:pt x="18841" y="13410"/>
                        <a:pt x="15739" y="17913"/>
                        <a:pt x="13759" y="22932"/>
                      </a:cubicBezTo>
                      <a:cubicBezTo>
                        <a:pt x="12107" y="27056"/>
                        <a:pt x="10442" y="31225"/>
                        <a:pt x="9937" y="35639"/>
                      </a:cubicBezTo>
                      <a:cubicBezTo>
                        <a:pt x="9679" y="37946"/>
                        <a:pt x="8676" y="38426"/>
                        <a:pt x="6715" y="38709"/>
                      </a:cubicBezTo>
                      <a:cubicBezTo>
                        <a:pt x="410" y="39617"/>
                        <a:pt x="353" y="39649"/>
                        <a:pt x="2200" y="33665"/>
                      </a:cubicBezTo>
                      <a:cubicBezTo>
                        <a:pt x="4464" y="26534"/>
                        <a:pt x="6003" y="19193"/>
                        <a:pt x="6791" y="11752"/>
                      </a:cubicBezTo>
                      <a:cubicBezTo>
                        <a:pt x="6892" y="10725"/>
                        <a:pt x="7630" y="9230"/>
                        <a:pt x="6255" y="8600"/>
                      </a:cubicBezTo>
                      <a:cubicBezTo>
                        <a:pt x="5082" y="8083"/>
                        <a:pt x="4098" y="9180"/>
                        <a:pt x="3134" y="9804"/>
                      </a:cubicBezTo>
                      <a:cubicBezTo>
                        <a:pt x="2743" y="10056"/>
                        <a:pt x="2415" y="10435"/>
                        <a:pt x="2017" y="10649"/>
                      </a:cubicBezTo>
                      <a:cubicBezTo>
                        <a:pt x="1519" y="10933"/>
                        <a:pt x="1084" y="11910"/>
                        <a:pt x="378" y="10889"/>
                      </a:cubicBezTo>
                      <a:cubicBezTo>
                        <a:pt x="-63" y="10258"/>
                        <a:pt x="-215" y="9627"/>
                        <a:pt x="460" y="9035"/>
                      </a:cubicBezTo>
                      <a:cubicBezTo>
                        <a:pt x="4168" y="5825"/>
                        <a:pt x="7661" y="2269"/>
                        <a:pt x="12277" y="345"/>
                      </a:cubicBezTo>
                      <a:cubicBezTo>
                        <a:pt x="14648" y="-645"/>
                        <a:pt x="16111" y="547"/>
                        <a:pt x="15909" y="3233"/>
                      </a:cubicBezTo>
                      <a:cubicBezTo>
                        <a:pt x="15613" y="7673"/>
                        <a:pt x="14560" y="11929"/>
                        <a:pt x="13746" y="163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6237C36B-B595-69F9-DEE8-FD605657A57F}"/>
                    </a:ext>
                  </a:extLst>
                </p:cNvPr>
                <p:cNvSpPr/>
                <p:nvPr/>
              </p:nvSpPr>
              <p:spPr>
                <a:xfrm>
                  <a:off x="9805196" y="3915061"/>
                  <a:ext cx="37141" cy="40600"/>
                </a:xfrm>
                <a:custGeom>
                  <a:avLst/>
                  <a:gdLst>
                    <a:gd name="connsiteX0" fmla="*/ 23597 w 37141"/>
                    <a:gd name="connsiteY0" fmla="*/ 24391 h 40600"/>
                    <a:gd name="connsiteX1" fmla="*/ 18230 w 37141"/>
                    <a:gd name="connsiteY1" fmla="*/ 31459 h 40600"/>
                    <a:gd name="connsiteX2" fmla="*/ 8450 w 37141"/>
                    <a:gd name="connsiteY2" fmla="*/ 39846 h 40600"/>
                    <a:gd name="connsiteX3" fmla="*/ 2145 w 37141"/>
                    <a:gd name="connsiteY3" fmla="*/ 35628 h 40600"/>
                    <a:gd name="connsiteX4" fmla="*/ 4440 w 37141"/>
                    <a:gd name="connsiteY4" fmla="*/ 23949 h 40600"/>
                    <a:gd name="connsiteX5" fmla="*/ 6962 w 37141"/>
                    <a:gd name="connsiteY5" fmla="*/ 10884 h 40600"/>
                    <a:gd name="connsiteX6" fmla="*/ 6508 w 37141"/>
                    <a:gd name="connsiteY6" fmla="*/ 7958 h 40600"/>
                    <a:gd name="connsiteX7" fmla="*/ 3677 w 37141"/>
                    <a:gd name="connsiteY7" fmla="*/ 8847 h 40600"/>
                    <a:gd name="connsiteX8" fmla="*/ 2214 w 37141"/>
                    <a:gd name="connsiteY8" fmla="*/ 9812 h 40600"/>
                    <a:gd name="connsiteX9" fmla="*/ 505 w 37141"/>
                    <a:gd name="connsiteY9" fmla="*/ 10108 h 40600"/>
                    <a:gd name="connsiteX10" fmla="*/ 568 w 37141"/>
                    <a:gd name="connsiteY10" fmla="*/ 7983 h 40600"/>
                    <a:gd name="connsiteX11" fmla="*/ 12990 w 37141"/>
                    <a:gd name="connsiteY11" fmla="*/ 215 h 40600"/>
                    <a:gd name="connsiteX12" fmla="*/ 16585 w 37141"/>
                    <a:gd name="connsiteY12" fmla="*/ 2806 h 40600"/>
                    <a:gd name="connsiteX13" fmla="*/ 15759 w 37141"/>
                    <a:gd name="connsiteY13" fmla="*/ 9024 h 40600"/>
                    <a:gd name="connsiteX14" fmla="*/ 11345 w 37141"/>
                    <a:gd name="connsiteY14" fmla="*/ 28143 h 40600"/>
                    <a:gd name="connsiteX15" fmla="*/ 11717 w 37141"/>
                    <a:gd name="connsiteY15" fmla="*/ 32714 h 40600"/>
                    <a:gd name="connsiteX16" fmla="*/ 15998 w 37141"/>
                    <a:gd name="connsiteY16" fmla="*/ 30526 h 40600"/>
                    <a:gd name="connsiteX17" fmla="*/ 27721 w 37141"/>
                    <a:gd name="connsiteY17" fmla="*/ 5127 h 40600"/>
                    <a:gd name="connsiteX18" fmla="*/ 31233 w 37141"/>
                    <a:gd name="connsiteY18" fmla="*/ 1570 h 40600"/>
                    <a:gd name="connsiteX19" fmla="*/ 35521 w 37141"/>
                    <a:gd name="connsiteY19" fmla="*/ 6438 h 40600"/>
                    <a:gd name="connsiteX20" fmla="*/ 30337 w 37141"/>
                    <a:gd name="connsiteY20" fmla="*/ 28609 h 40600"/>
                    <a:gd name="connsiteX21" fmla="*/ 30684 w 37141"/>
                    <a:gd name="connsiteY21" fmla="*/ 32796 h 40600"/>
                    <a:gd name="connsiteX22" fmla="*/ 34342 w 37141"/>
                    <a:gd name="connsiteY22" fmla="*/ 31333 h 40600"/>
                    <a:gd name="connsiteX23" fmla="*/ 36788 w 37141"/>
                    <a:gd name="connsiteY23" fmla="*/ 30621 h 40600"/>
                    <a:gd name="connsiteX24" fmla="*/ 35849 w 37141"/>
                    <a:gd name="connsiteY24" fmla="*/ 33194 h 40600"/>
                    <a:gd name="connsiteX25" fmla="*/ 26434 w 37141"/>
                    <a:gd name="connsiteY25" fmla="*/ 39859 h 40600"/>
                    <a:gd name="connsiteX26" fmla="*/ 21749 w 37141"/>
                    <a:gd name="connsiteY26" fmla="*/ 36794 h 40600"/>
                    <a:gd name="connsiteX27" fmla="*/ 23313 w 37141"/>
                    <a:gd name="connsiteY27" fmla="*/ 27834 h 40600"/>
                    <a:gd name="connsiteX28" fmla="*/ 23597 w 37141"/>
                    <a:gd name="connsiteY28" fmla="*/ 24391 h 4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7141" h="40600">
                      <a:moveTo>
                        <a:pt x="23597" y="24391"/>
                      </a:moveTo>
                      <a:cubicBezTo>
                        <a:pt x="21705" y="26913"/>
                        <a:pt x="20021" y="29215"/>
                        <a:pt x="18230" y="31459"/>
                      </a:cubicBezTo>
                      <a:cubicBezTo>
                        <a:pt x="15513" y="34877"/>
                        <a:pt x="12423" y="37923"/>
                        <a:pt x="8450" y="39846"/>
                      </a:cubicBezTo>
                      <a:cubicBezTo>
                        <a:pt x="4585" y="41738"/>
                        <a:pt x="1987" y="39978"/>
                        <a:pt x="2145" y="35628"/>
                      </a:cubicBezTo>
                      <a:cubicBezTo>
                        <a:pt x="2302" y="31636"/>
                        <a:pt x="3671" y="27840"/>
                        <a:pt x="4440" y="23949"/>
                      </a:cubicBezTo>
                      <a:cubicBezTo>
                        <a:pt x="5297" y="19592"/>
                        <a:pt x="6199" y="15247"/>
                        <a:pt x="6962" y="10884"/>
                      </a:cubicBezTo>
                      <a:cubicBezTo>
                        <a:pt x="7139" y="9906"/>
                        <a:pt x="7467" y="8576"/>
                        <a:pt x="6508" y="7958"/>
                      </a:cubicBezTo>
                      <a:cubicBezTo>
                        <a:pt x="5550" y="7340"/>
                        <a:pt x="4566" y="8336"/>
                        <a:pt x="3677" y="8847"/>
                      </a:cubicBezTo>
                      <a:cubicBezTo>
                        <a:pt x="3166" y="9137"/>
                        <a:pt x="2737" y="9560"/>
                        <a:pt x="2214" y="9812"/>
                      </a:cubicBezTo>
                      <a:cubicBezTo>
                        <a:pt x="1691" y="10064"/>
                        <a:pt x="1199" y="11073"/>
                        <a:pt x="505" y="10108"/>
                      </a:cubicBezTo>
                      <a:cubicBezTo>
                        <a:pt x="26" y="9434"/>
                        <a:pt x="-365" y="8683"/>
                        <a:pt x="568" y="7983"/>
                      </a:cubicBezTo>
                      <a:cubicBezTo>
                        <a:pt x="4497" y="5045"/>
                        <a:pt x="8211" y="1778"/>
                        <a:pt x="12990" y="215"/>
                      </a:cubicBezTo>
                      <a:cubicBezTo>
                        <a:pt x="15342" y="-555"/>
                        <a:pt x="16225" y="845"/>
                        <a:pt x="16585" y="2806"/>
                      </a:cubicBezTo>
                      <a:cubicBezTo>
                        <a:pt x="16969" y="4944"/>
                        <a:pt x="16219" y="6981"/>
                        <a:pt x="15759" y="9024"/>
                      </a:cubicBezTo>
                      <a:cubicBezTo>
                        <a:pt x="14308" y="15399"/>
                        <a:pt x="12732" y="21749"/>
                        <a:pt x="11345" y="28143"/>
                      </a:cubicBezTo>
                      <a:cubicBezTo>
                        <a:pt x="11017" y="29662"/>
                        <a:pt x="10228" y="31844"/>
                        <a:pt x="11717" y="32714"/>
                      </a:cubicBezTo>
                      <a:cubicBezTo>
                        <a:pt x="13558" y="33799"/>
                        <a:pt x="14870" y="31768"/>
                        <a:pt x="15998" y="30526"/>
                      </a:cubicBezTo>
                      <a:cubicBezTo>
                        <a:pt x="22531" y="23287"/>
                        <a:pt x="26295" y="14686"/>
                        <a:pt x="27721" y="5127"/>
                      </a:cubicBezTo>
                      <a:cubicBezTo>
                        <a:pt x="28086" y="2649"/>
                        <a:pt x="28925" y="1974"/>
                        <a:pt x="31233" y="1570"/>
                      </a:cubicBezTo>
                      <a:cubicBezTo>
                        <a:pt x="37085" y="631"/>
                        <a:pt x="36990" y="479"/>
                        <a:pt x="35521" y="6438"/>
                      </a:cubicBezTo>
                      <a:cubicBezTo>
                        <a:pt x="33705" y="13808"/>
                        <a:pt x="31977" y="21198"/>
                        <a:pt x="30337" y="28609"/>
                      </a:cubicBezTo>
                      <a:cubicBezTo>
                        <a:pt x="30028" y="29990"/>
                        <a:pt x="29146" y="31857"/>
                        <a:pt x="30684" y="32796"/>
                      </a:cubicBezTo>
                      <a:cubicBezTo>
                        <a:pt x="32053" y="33635"/>
                        <a:pt x="33162" y="32021"/>
                        <a:pt x="34342" y="31333"/>
                      </a:cubicBezTo>
                      <a:cubicBezTo>
                        <a:pt x="35060" y="30911"/>
                        <a:pt x="35603" y="29126"/>
                        <a:pt x="36788" y="30621"/>
                      </a:cubicBezTo>
                      <a:cubicBezTo>
                        <a:pt x="37703" y="31781"/>
                        <a:pt x="36643" y="32513"/>
                        <a:pt x="35849" y="33194"/>
                      </a:cubicBezTo>
                      <a:cubicBezTo>
                        <a:pt x="32942" y="35716"/>
                        <a:pt x="29965" y="38238"/>
                        <a:pt x="26434" y="39859"/>
                      </a:cubicBezTo>
                      <a:cubicBezTo>
                        <a:pt x="23420" y="41271"/>
                        <a:pt x="21705" y="40142"/>
                        <a:pt x="21749" y="36794"/>
                      </a:cubicBezTo>
                      <a:cubicBezTo>
                        <a:pt x="21793" y="33736"/>
                        <a:pt x="22600" y="30785"/>
                        <a:pt x="23313" y="27834"/>
                      </a:cubicBezTo>
                      <a:cubicBezTo>
                        <a:pt x="23590" y="26812"/>
                        <a:pt x="24032" y="25841"/>
                        <a:pt x="23597" y="2439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7D703B3A-1E9D-08EC-F57F-DF3DDF6A89F9}"/>
                    </a:ext>
                  </a:extLst>
                </p:cNvPr>
                <p:cNvSpPr/>
                <p:nvPr/>
              </p:nvSpPr>
              <p:spPr>
                <a:xfrm>
                  <a:off x="10079967" y="3914716"/>
                  <a:ext cx="35314" cy="40923"/>
                </a:xfrm>
                <a:custGeom>
                  <a:avLst/>
                  <a:gdLst>
                    <a:gd name="connsiteX0" fmla="*/ 34645 w 35314"/>
                    <a:gd name="connsiteY0" fmla="*/ 30341 h 40923"/>
                    <a:gd name="connsiteX1" fmla="*/ 34764 w 35314"/>
                    <a:gd name="connsiteY1" fmla="*/ 33544 h 40923"/>
                    <a:gd name="connsiteX2" fmla="*/ 24770 w 35314"/>
                    <a:gd name="connsiteY2" fmla="*/ 40481 h 40923"/>
                    <a:gd name="connsiteX3" fmla="*/ 20274 w 35314"/>
                    <a:gd name="connsiteY3" fmla="*/ 37328 h 40923"/>
                    <a:gd name="connsiteX4" fmla="*/ 21535 w 35314"/>
                    <a:gd name="connsiteY4" fmla="*/ 28323 h 40923"/>
                    <a:gd name="connsiteX5" fmla="*/ 21838 w 35314"/>
                    <a:gd name="connsiteY5" fmla="*/ 24489 h 40923"/>
                    <a:gd name="connsiteX6" fmla="*/ 19461 w 35314"/>
                    <a:gd name="connsiteY6" fmla="*/ 27352 h 40923"/>
                    <a:gd name="connsiteX7" fmla="*/ 8741 w 35314"/>
                    <a:gd name="connsiteY7" fmla="*/ 39283 h 40923"/>
                    <a:gd name="connsiteX8" fmla="*/ 1 w 35314"/>
                    <a:gd name="connsiteY8" fmla="*/ 34667 h 40923"/>
                    <a:gd name="connsiteX9" fmla="*/ 4831 w 35314"/>
                    <a:gd name="connsiteY9" fmla="*/ 12597 h 40923"/>
                    <a:gd name="connsiteX10" fmla="*/ 19334 w 35314"/>
                    <a:gd name="connsiteY10" fmla="*/ 540 h 40923"/>
                    <a:gd name="connsiteX11" fmla="*/ 27860 w 35314"/>
                    <a:gd name="connsiteY11" fmla="*/ 1442 h 40923"/>
                    <a:gd name="connsiteX12" fmla="*/ 31643 w 35314"/>
                    <a:gd name="connsiteY12" fmla="*/ 1341 h 40923"/>
                    <a:gd name="connsiteX13" fmla="*/ 33730 w 35314"/>
                    <a:gd name="connsiteY13" fmla="*/ 578 h 40923"/>
                    <a:gd name="connsiteX14" fmla="*/ 34033 w 35314"/>
                    <a:gd name="connsiteY14" fmla="*/ 3100 h 40923"/>
                    <a:gd name="connsiteX15" fmla="*/ 28604 w 35314"/>
                    <a:gd name="connsiteY15" fmla="*/ 29168 h 40923"/>
                    <a:gd name="connsiteX16" fmla="*/ 28938 w 35314"/>
                    <a:gd name="connsiteY16" fmla="*/ 33689 h 40923"/>
                    <a:gd name="connsiteX17" fmla="*/ 33012 w 35314"/>
                    <a:gd name="connsiteY17" fmla="*/ 31665 h 40923"/>
                    <a:gd name="connsiteX18" fmla="*/ 34645 w 35314"/>
                    <a:gd name="connsiteY18" fmla="*/ 30341 h 40923"/>
                    <a:gd name="connsiteX19" fmla="*/ 8274 w 35314"/>
                    <a:gd name="connsiteY19" fmla="*/ 29616 h 40923"/>
                    <a:gd name="connsiteX20" fmla="*/ 9535 w 35314"/>
                    <a:gd name="connsiteY20" fmla="*/ 33847 h 40923"/>
                    <a:gd name="connsiteX21" fmla="*/ 12644 w 35314"/>
                    <a:gd name="connsiteY21" fmla="*/ 31993 h 40923"/>
                    <a:gd name="connsiteX22" fmla="*/ 24480 w 35314"/>
                    <a:gd name="connsiteY22" fmla="*/ 8933 h 40923"/>
                    <a:gd name="connsiteX23" fmla="*/ 23805 w 35314"/>
                    <a:gd name="connsiteY23" fmla="*/ 5869 h 40923"/>
                    <a:gd name="connsiteX24" fmla="*/ 13760 w 35314"/>
                    <a:gd name="connsiteY24" fmla="*/ 8454 h 40923"/>
                    <a:gd name="connsiteX25" fmla="*/ 8274 w 35314"/>
                    <a:gd name="connsiteY25" fmla="*/ 29616 h 40923"/>
                    <a:gd name="connsiteX26" fmla="*/ 21642 w 35314"/>
                    <a:gd name="connsiteY26" fmla="*/ 23796 h 40923"/>
                    <a:gd name="connsiteX27" fmla="*/ 22021 w 35314"/>
                    <a:gd name="connsiteY27" fmla="*/ 24275 h 40923"/>
                    <a:gd name="connsiteX28" fmla="*/ 22399 w 35314"/>
                    <a:gd name="connsiteY28" fmla="*/ 23745 h 40923"/>
                    <a:gd name="connsiteX29" fmla="*/ 21964 w 35314"/>
                    <a:gd name="connsiteY29" fmla="*/ 23197 h 40923"/>
                    <a:gd name="connsiteX30" fmla="*/ 21630 w 35314"/>
                    <a:gd name="connsiteY30" fmla="*/ 23796 h 4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35314" h="40923">
                      <a:moveTo>
                        <a:pt x="34645" y="30341"/>
                      </a:moveTo>
                      <a:cubicBezTo>
                        <a:pt x="35168" y="31659"/>
                        <a:pt x="35786" y="32605"/>
                        <a:pt x="34764" y="33544"/>
                      </a:cubicBezTo>
                      <a:cubicBezTo>
                        <a:pt x="31750" y="36325"/>
                        <a:pt x="28686" y="39068"/>
                        <a:pt x="24770" y="40481"/>
                      </a:cubicBezTo>
                      <a:cubicBezTo>
                        <a:pt x="21724" y="41597"/>
                        <a:pt x="20444" y="40626"/>
                        <a:pt x="20274" y="37328"/>
                      </a:cubicBezTo>
                      <a:cubicBezTo>
                        <a:pt x="20116" y="34251"/>
                        <a:pt x="20841" y="31300"/>
                        <a:pt x="21535" y="28323"/>
                      </a:cubicBezTo>
                      <a:cubicBezTo>
                        <a:pt x="21794" y="27157"/>
                        <a:pt x="22412" y="25933"/>
                        <a:pt x="21838" y="24489"/>
                      </a:cubicBezTo>
                      <a:cubicBezTo>
                        <a:pt x="20350" y="24975"/>
                        <a:pt x="20116" y="26381"/>
                        <a:pt x="19461" y="27352"/>
                      </a:cubicBezTo>
                      <a:cubicBezTo>
                        <a:pt x="16440" y="31829"/>
                        <a:pt x="13420" y="36313"/>
                        <a:pt x="8741" y="39283"/>
                      </a:cubicBezTo>
                      <a:cubicBezTo>
                        <a:pt x="3545" y="42593"/>
                        <a:pt x="33" y="40783"/>
                        <a:pt x="1" y="34667"/>
                      </a:cubicBezTo>
                      <a:cubicBezTo>
                        <a:pt x="-43" y="26980"/>
                        <a:pt x="1319" y="19394"/>
                        <a:pt x="4831" y="12597"/>
                      </a:cubicBezTo>
                      <a:cubicBezTo>
                        <a:pt x="7839" y="6777"/>
                        <a:pt x="13212" y="2880"/>
                        <a:pt x="19334" y="540"/>
                      </a:cubicBezTo>
                      <a:cubicBezTo>
                        <a:pt x="22071" y="-506"/>
                        <a:pt x="25142" y="61"/>
                        <a:pt x="27860" y="1442"/>
                      </a:cubicBezTo>
                      <a:cubicBezTo>
                        <a:pt x="29178" y="2117"/>
                        <a:pt x="30350" y="2489"/>
                        <a:pt x="31643" y="1341"/>
                      </a:cubicBezTo>
                      <a:cubicBezTo>
                        <a:pt x="32167" y="881"/>
                        <a:pt x="32816" y="-15"/>
                        <a:pt x="33730" y="578"/>
                      </a:cubicBezTo>
                      <a:cubicBezTo>
                        <a:pt x="34764" y="1247"/>
                        <a:pt x="34222" y="2211"/>
                        <a:pt x="34033" y="3100"/>
                      </a:cubicBezTo>
                      <a:cubicBezTo>
                        <a:pt x="32211" y="11785"/>
                        <a:pt x="30401" y="20475"/>
                        <a:pt x="28604" y="29168"/>
                      </a:cubicBezTo>
                      <a:cubicBezTo>
                        <a:pt x="28276" y="30738"/>
                        <a:pt x="27292" y="32800"/>
                        <a:pt x="28938" y="33689"/>
                      </a:cubicBezTo>
                      <a:cubicBezTo>
                        <a:pt x="30439" y="34497"/>
                        <a:pt x="31750" y="32611"/>
                        <a:pt x="33012" y="31665"/>
                      </a:cubicBezTo>
                      <a:cubicBezTo>
                        <a:pt x="33491" y="31363"/>
                        <a:pt x="33913" y="30965"/>
                        <a:pt x="34645" y="30341"/>
                      </a:cubicBezTo>
                      <a:close/>
                      <a:moveTo>
                        <a:pt x="8274" y="29616"/>
                      </a:moveTo>
                      <a:cubicBezTo>
                        <a:pt x="8451" y="31476"/>
                        <a:pt x="7946" y="33248"/>
                        <a:pt x="9535" y="33847"/>
                      </a:cubicBezTo>
                      <a:cubicBezTo>
                        <a:pt x="10923" y="34364"/>
                        <a:pt x="11805" y="32863"/>
                        <a:pt x="12644" y="31993"/>
                      </a:cubicBezTo>
                      <a:cubicBezTo>
                        <a:pt x="18950" y="25524"/>
                        <a:pt x="22670" y="17704"/>
                        <a:pt x="24480" y="8933"/>
                      </a:cubicBezTo>
                      <a:cubicBezTo>
                        <a:pt x="24688" y="7943"/>
                        <a:pt x="25281" y="6802"/>
                        <a:pt x="23805" y="5869"/>
                      </a:cubicBezTo>
                      <a:cubicBezTo>
                        <a:pt x="19933" y="3416"/>
                        <a:pt x="15721" y="4305"/>
                        <a:pt x="13760" y="8454"/>
                      </a:cubicBezTo>
                      <a:cubicBezTo>
                        <a:pt x="10532" y="15302"/>
                        <a:pt x="9497" y="22736"/>
                        <a:pt x="8274" y="29616"/>
                      </a:cubicBezTo>
                      <a:close/>
                      <a:moveTo>
                        <a:pt x="21642" y="23796"/>
                      </a:moveTo>
                      <a:lnTo>
                        <a:pt x="22021" y="24275"/>
                      </a:lnTo>
                      <a:cubicBezTo>
                        <a:pt x="22153" y="24098"/>
                        <a:pt x="22355" y="23941"/>
                        <a:pt x="22399" y="23745"/>
                      </a:cubicBezTo>
                      <a:cubicBezTo>
                        <a:pt x="22481" y="23430"/>
                        <a:pt x="22399" y="23077"/>
                        <a:pt x="21964" y="23197"/>
                      </a:cubicBezTo>
                      <a:cubicBezTo>
                        <a:pt x="21819" y="23241"/>
                        <a:pt x="21749" y="23556"/>
                        <a:pt x="21630" y="2379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DEEA8216-D15D-097D-411A-561501E24752}"/>
                    </a:ext>
                  </a:extLst>
                </p:cNvPr>
                <p:cNvSpPr/>
                <p:nvPr/>
              </p:nvSpPr>
              <p:spPr>
                <a:xfrm>
                  <a:off x="9879577" y="3893628"/>
                  <a:ext cx="18842" cy="62067"/>
                </a:xfrm>
                <a:custGeom>
                  <a:avLst/>
                  <a:gdLst>
                    <a:gd name="connsiteX0" fmla="*/ 17582 w 18842"/>
                    <a:gd name="connsiteY0" fmla="*/ 0 h 62067"/>
                    <a:gd name="connsiteX1" fmla="*/ 18584 w 18842"/>
                    <a:gd name="connsiteY1" fmla="*/ 2421 h 62067"/>
                    <a:gd name="connsiteX2" fmla="*/ 12361 w 18842"/>
                    <a:gd name="connsiteY2" fmla="*/ 32992 h 62067"/>
                    <a:gd name="connsiteX3" fmla="*/ 9038 w 18842"/>
                    <a:gd name="connsiteY3" fmla="*/ 51278 h 62067"/>
                    <a:gd name="connsiteX4" fmla="*/ 9536 w 18842"/>
                    <a:gd name="connsiteY4" fmla="*/ 54551 h 62067"/>
                    <a:gd name="connsiteX5" fmla="*/ 12607 w 18842"/>
                    <a:gd name="connsiteY5" fmla="*/ 53498 h 62067"/>
                    <a:gd name="connsiteX6" fmla="*/ 16390 w 18842"/>
                    <a:gd name="connsiteY6" fmla="*/ 52237 h 62067"/>
                    <a:gd name="connsiteX7" fmla="*/ 14063 w 18842"/>
                    <a:gd name="connsiteY7" fmla="*/ 55598 h 62067"/>
                    <a:gd name="connsiteX8" fmla="*/ 6244 w 18842"/>
                    <a:gd name="connsiteY8" fmla="*/ 60894 h 62067"/>
                    <a:gd name="connsiteX9" fmla="*/ 8 w 18842"/>
                    <a:gd name="connsiteY9" fmla="*/ 57338 h 62067"/>
                    <a:gd name="connsiteX10" fmla="*/ 2435 w 18842"/>
                    <a:gd name="connsiteY10" fmla="*/ 41416 h 62067"/>
                    <a:gd name="connsiteX11" fmla="*/ 8211 w 18842"/>
                    <a:gd name="connsiteY11" fmla="*/ 11476 h 62067"/>
                    <a:gd name="connsiteX12" fmla="*/ 4428 w 18842"/>
                    <a:gd name="connsiteY12" fmla="*/ 6186 h 62067"/>
                    <a:gd name="connsiteX13" fmla="*/ 2536 w 18842"/>
                    <a:gd name="connsiteY13" fmla="*/ 5209 h 62067"/>
                    <a:gd name="connsiteX14" fmla="*/ 3730 w 18842"/>
                    <a:gd name="connsiteY14" fmla="*/ 3519 h 62067"/>
                    <a:gd name="connsiteX15" fmla="*/ 3898 w 18842"/>
                    <a:gd name="connsiteY15" fmla="*/ 3500 h 62067"/>
                    <a:gd name="connsiteX16" fmla="*/ 17582 w 18842"/>
                    <a:gd name="connsiteY16" fmla="*/ 0 h 62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842" h="62067">
                      <a:moveTo>
                        <a:pt x="17582" y="0"/>
                      </a:moveTo>
                      <a:cubicBezTo>
                        <a:pt x="19310" y="151"/>
                        <a:pt x="18843" y="1261"/>
                        <a:pt x="18584" y="2421"/>
                      </a:cubicBezTo>
                      <a:cubicBezTo>
                        <a:pt x="16478" y="12605"/>
                        <a:pt x="14360" y="22789"/>
                        <a:pt x="12361" y="32992"/>
                      </a:cubicBezTo>
                      <a:cubicBezTo>
                        <a:pt x="11175" y="39070"/>
                        <a:pt x="9592" y="45073"/>
                        <a:pt x="9038" y="51278"/>
                      </a:cubicBezTo>
                      <a:cubicBezTo>
                        <a:pt x="8930" y="52401"/>
                        <a:pt x="8407" y="53800"/>
                        <a:pt x="9536" y="54551"/>
                      </a:cubicBezTo>
                      <a:cubicBezTo>
                        <a:pt x="10740" y="55345"/>
                        <a:pt x="11553" y="53763"/>
                        <a:pt x="12607" y="53498"/>
                      </a:cubicBezTo>
                      <a:cubicBezTo>
                        <a:pt x="13937" y="53157"/>
                        <a:pt x="14902" y="50301"/>
                        <a:pt x="16390" y="52237"/>
                      </a:cubicBezTo>
                      <a:cubicBezTo>
                        <a:pt x="17948" y="54317"/>
                        <a:pt x="15097" y="54759"/>
                        <a:pt x="14063" y="55598"/>
                      </a:cubicBezTo>
                      <a:cubicBezTo>
                        <a:pt x="11598" y="57563"/>
                        <a:pt x="8984" y="59334"/>
                        <a:pt x="6244" y="60894"/>
                      </a:cubicBezTo>
                      <a:cubicBezTo>
                        <a:pt x="2120" y="63259"/>
                        <a:pt x="128" y="62036"/>
                        <a:pt x="8" y="57338"/>
                      </a:cubicBezTo>
                      <a:cubicBezTo>
                        <a:pt x="-125" y="51890"/>
                        <a:pt x="1477" y="46688"/>
                        <a:pt x="2435" y="41416"/>
                      </a:cubicBezTo>
                      <a:cubicBezTo>
                        <a:pt x="4258" y="31421"/>
                        <a:pt x="6591" y="21515"/>
                        <a:pt x="8211" y="11476"/>
                      </a:cubicBezTo>
                      <a:cubicBezTo>
                        <a:pt x="8943" y="6962"/>
                        <a:pt x="8956" y="6810"/>
                        <a:pt x="4428" y="6186"/>
                      </a:cubicBezTo>
                      <a:cubicBezTo>
                        <a:pt x="3690" y="6085"/>
                        <a:pt x="2656" y="6482"/>
                        <a:pt x="2536" y="5209"/>
                      </a:cubicBezTo>
                      <a:cubicBezTo>
                        <a:pt x="2399" y="4412"/>
                        <a:pt x="2934" y="3655"/>
                        <a:pt x="3730" y="3519"/>
                      </a:cubicBezTo>
                      <a:cubicBezTo>
                        <a:pt x="3785" y="3509"/>
                        <a:pt x="3842" y="3503"/>
                        <a:pt x="3898" y="3500"/>
                      </a:cubicBezTo>
                      <a:cubicBezTo>
                        <a:pt x="8572" y="2827"/>
                        <a:pt x="13160" y="1655"/>
                        <a:pt x="17582" y="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AD1D9A01-165C-D404-F86A-0E7AF7074930}"/>
                    </a:ext>
                  </a:extLst>
                </p:cNvPr>
                <p:cNvSpPr/>
                <p:nvPr/>
              </p:nvSpPr>
              <p:spPr>
                <a:xfrm>
                  <a:off x="9846371" y="3914907"/>
                  <a:ext cx="29356" cy="40821"/>
                </a:xfrm>
                <a:custGeom>
                  <a:avLst/>
                  <a:gdLst>
                    <a:gd name="connsiteX0" fmla="*/ 8 w 29356"/>
                    <a:gd name="connsiteY0" fmla="*/ 29041 h 40821"/>
                    <a:gd name="connsiteX1" fmla="*/ 3224 w 29356"/>
                    <a:gd name="connsiteY1" fmla="*/ 13951 h 40821"/>
                    <a:gd name="connsiteX2" fmla="*/ 20009 w 29356"/>
                    <a:gd name="connsiteY2" fmla="*/ 350 h 40821"/>
                    <a:gd name="connsiteX3" fmla="*/ 28762 w 29356"/>
                    <a:gd name="connsiteY3" fmla="*/ 11114 h 40821"/>
                    <a:gd name="connsiteX4" fmla="*/ 21346 w 29356"/>
                    <a:gd name="connsiteY4" fmla="*/ 19097 h 40821"/>
                    <a:gd name="connsiteX5" fmla="*/ 11131 w 29356"/>
                    <a:gd name="connsiteY5" fmla="*/ 22672 h 40821"/>
                    <a:gd name="connsiteX6" fmla="*/ 8609 w 29356"/>
                    <a:gd name="connsiteY6" fmla="*/ 25674 h 40821"/>
                    <a:gd name="connsiteX7" fmla="*/ 8571 w 29356"/>
                    <a:gd name="connsiteY7" fmla="*/ 29180 h 40821"/>
                    <a:gd name="connsiteX8" fmla="*/ 16667 w 29356"/>
                    <a:gd name="connsiteY8" fmla="*/ 34937 h 40821"/>
                    <a:gd name="connsiteX9" fmla="*/ 24726 w 29356"/>
                    <a:gd name="connsiteY9" fmla="*/ 30775 h 40821"/>
                    <a:gd name="connsiteX10" fmla="*/ 26410 w 29356"/>
                    <a:gd name="connsiteY10" fmla="*/ 30567 h 40821"/>
                    <a:gd name="connsiteX11" fmla="*/ 26227 w 29356"/>
                    <a:gd name="connsiteY11" fmla="*/ 32654 h 40821"/>
                    <a:gd name="connsiteX12" fmla="*/ 13269 w 29356"/>
                    <a:gd name="connsiteY12" fmla="*/ 40189 h 40821"/>
                    <a:gd name="connsiteX13" fmla="*/ 8 w 29356"/>
                    <a:gd name="connsiteY13" fmla="*/ 29041 h 40821"/>
                    <a:gd name="connsiteX14" fmla="*/ 9391 w 29356"/>
                    <a:gd name="connsiteY14" fmla="*/ 20585 h 40821"/>
                    <a:gd name="connsiteX15" fmla="*/ 22109 w 29356"/>
                    <a:gd name="connsiteY15" fmla="*/ 9090 h 40821"/>
                    <a:gd name="connsiteX16" fmla="*/ 19978 w 29356"/>
                    <a:gd name="connsiteY16" fmla="*/ 4367 h 40821"/>
                    <a:gd name="connsiteX17" fmla="*/ 14933 w 29356"/>
                    <a:gd name="connsiteY17" fmla="*/ 5741 h 40821"/>
                    <a:gd name="connsiteX18" fmla="*/ 12171 w 29356"/>
                    <a:gd name="connsiteY18" fmla="*/ 10155 h 40821"/>
                    <a:gd name="connsiteX19" fmla="*/ 9391 w 29356"/>
                    <a:gd name="connsiteY19" fmla="*/ 20560 h 40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56" h="40821">
                      <a:moveTo>
                        <a:pt x="8" y="29041"/>
                      </a:moveTo>
                      <a:cubicBezTo>
                        <a:pt x="280" y="23873"/>
                        <a:pt x="1365" y="18781"/>
                        <a:pt x="3224" y="13951"/>
                      </a:cubicBezTo>
                      <a:cubicBezTo>
                        <a:pt x="6200" y="6340"/>
                        <a:pt x="12575" y="2298"/>
                        <a:pt x="20009" y="350"/>
                      </a:cubicBezTo>
                      <a:cubicBezTo>
                        <a:pt x="26864" y="-1447"/>
                        <a:pt x="30956" y="3913"/>
                        <a:pt x="28762" y="11114"/>
                      </a:cubicBezTo>
                      <a:cubicBezTo>
                        <a:pt x="27589" y="14960"/>
                        <a:pt x="24833" y="17419"/>
                        <a:pt x="21346" y="19097"/>
                      </a:cubicBezTo>
                      <a:cubicBezTo>
                        <a:pt x="18080" y="20648"/>
                        <a:pt x="14719" y="22067"/>
                        <a:pt x="11131" y="22672"/>
                      </a:cubicBezTo>
                      <a:cubicBezTo>
                        <a:pt x="9277" y="22981"/>
                        <a:pt x="8483" y="23801"/>
                        <a:pt x="8609" y="25674"/>
                      </a:cubicBezTo>
                      <a:cubicBezTo>
                        <a:pt x="8691" y="26834"/>
                        <a:pt x="8520" y="28013"/>
                        <a:pt x="8571" y="29180"/>
                      </a:cubicBezTo>
                      <a:cubicBezTo>
                        <a:pt x="8773" y="34041"/>
                        <a:pt x="11970" y="36311"/>
                        <a:pt x="16667" y="34937"/>
                      </a:cubicBezTo>
                      <a:cubicBezTo>
                        <a:pt x="19619" y="34073"/>
                        <a:pt x="22185" y="32414"/>
                        <a:pt x="24726" y="30775"/>
                      </a:cubicBezTo>
                      <a:cubicBezTo>
                        <a:pt x="25218" y="30453"/>
                        <a:pt x="25741" y="29602"/>
                        <a:pt x="26410" y="30567"/>
                      </a:cubicBezTo>
                      <a:cubicBezTo>
                        <a:pt x="26921" y="31305"/>
                        <a:pt x="27173" y="32004"/>
                        <a:pt x="26227" y="32654"/>
                      </a:cubicBezTo>
                      <a:cubicBezTo>
                        <a:pt x="22097" y="35492"/>
                        <a:pt x="18231" y="38827"/>
                        <a:pt x="13269" y="40189"/>
                      </a:cubicBezTo>
                      <a:cubicBezTo>
                        <a:pt x="4825" y="42491"/>
                        <a:pt x="-226" y="38449"/>
                        <a:pt x="8" y="29041"/>
                      </a:cubicBezTo>
                      <a:close/>
                      <a:moveTo>
                        <a:pt x="9391" y="20585"/>
                      </a:moveTo>
                      <a:cubicBezTo>
                        <a:pt x="17342" y="18737"/>
                        <a:pt x="21762" y="14657"/>
                        <a:pt x="22109" y="9090"/>
                      </a:cubicBezTo>
                      <a:cubicBezTo>
                        <a:pt x="22229" y="7147"/>
                        <a:pt x="22071" y="5230"/>
                        <a:pt x="19978" y="4367"/>
                      </a:cubicBezTo>
                      <a:cubicBezTo>
                        <a:pt x="18023" y="3559"/>
                        <a:pt x="16333" y="4367"/>
                        <a:pt x="14933" y="5741"/>
                      </a:cubicBezTo>
                      <a:cubicBezTo>
                        <a:pt x="13711" y="7001"/>
                        <a:pt x="12770" y="8505"/>
                        <a:pt x="12171" y="10155"/>
                      </a:cubicBezTo>
                      <a:cubicBezTo>
                        <a:pt x="10809" y="13365"/>
                        <a:pt x="10154" y="16770"/>
                        <a:pt x="9391" y="2056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47C7A17D-F936-8371-FC7E-FD9759C7EF92}"/>
                    </a:ext>
                  </a:extLst>
                </p:cNvPr>
                <p:cNvSpPr/>
                <p:nvPr/>
              </p:nvSpPr>
              <p:spPr>
                <a:xfrm>
                  <a:off x="9974948" y="3914899"/>
                  <a:ext cx="29383" cy="40770"/>
                </a:xfrm>
                <a:custGeom>
                  <a:avLst/>
                  <a:gdLst>
                    <a:gd name="connsiteX0" fmla="*/ 4 w 29383"/>
                    <a:gd name="connsiteY0" fmla="*/ 29257 h 40770"/>
                    <a:gd name="connsiteX1" fmla="*/ 3636 w 29383"/>
                    <a:gd name="connsiteY1" fmla="*/ 13259 h 40770"/>
                    <a:gd name="connsiteX2" fmla="*/ 20164 w 29383"/>
                    <a:gd name="connsiteY2" fmla="*/ 326 h 40770"/>
                    <a:gd name="connsiteX3" fmla="*/ 28853 w 29383"/>
                    <a:gd name="connsiteY3" fmla="*/ 10876 h 40770"/>
                    <a:gd name="connsiteX4" fmla="*/ 22547 w 29383"/>
                    <a:gd name="connsiteY4" fmla="*/ 18506 h 40770"/>
                    <a:gd name="connsiteX5" fmla="*/ 11474 w 29383"/>
                    <a:gd name="connsiteY5" fmla="*/ 22686 h 40770"/>
                    <a:gd name="connsiteX6" fmla="*/ 8788 w 29383"/>
                    <a:gd name="connsiteY6" fmla="*/ 25612 h 40770"/>
                    <a:gd name="connsiteX7" fmla="*/ 8719 w 29383"/>
                    <a:gd name="connsiteY7" fmla="*/ 29124 h 40770"/>
                    <a:gd name="connsiteX8" fmla="*/ 16752 w 29383"/>
                    <a:gd name="connsiteY8" fmla="*/ 34900 h 40770"/>
                    <a:gd name="connsiteX9" fmla="*/ 24798 w 29383"/>
                    <a:gd name="connsiteY9" fmla="*/ 30713 h 40770"/>
                    <a:gd name="connsiteX10" fmla="*/ 26469 w 29383"/>
                    <a:gd name="connsiteY10" fmla="*/ 30594 h 40770"/>
                    <a:gd name="connsiteX11" fmla="*/ 26217 w 29383"/>
                    <a:gd name="connsiteY11" fmla="*/ 32668 h 40770"/>
                    <a:gd name="connsiteX12" fmla="*/ 12906 w 29383"/>
                    <a:gd name="connsiteY12" fmla="*/ 40235 h 40770"/>
                    <a:gd name="connsiteX13" fmla="*/ 4 w 29383"/>
                    <a:gd name="connsiteY13" fmla="*/ 29257 h 40770"/>
                    <a:gd name="connsiteX14" fmla="*/ 9255 w 29383"/>
                    <a:gd name="connsiteY14" fmla="*/ 20511 h 40770"/>
                    <a:gd name="connsiteX15" fmla="*/ 21866 w 29383"/>
                    <a:gd name="connsiteY15" fmla="*/ 10705 h 40770"/>
                    <a:gd name="connsiteX16" fmla="*/ 20113 w 29383"/>
                    <a:gd name="connsiteY16" fmla="*/ 4589 h 40770"/>
                    <a:gd name="connsiteX17" fmla="*/ 14085 w 29383"/>
                    <a:gd name="connsiteY17" fmla="*/ 6853 h 40770"/>
                    <a:gd name="connsiteX18" fmla="*/ 11563 w 29383"/>
                    <a:gd name="connsiteY18" fmla="*/ 11784 h 40770"/>
                    <a:gd name="connsiteX19" fmla="*/ 9255 w 29383"/>
                    <a:gd name="connsiteY19" fmla="*/ 20511 h 40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83" h="40770">
                      <a:moveTo>
                        <a:pt x="4" y="29257"/>
                      </a:moveTo>
                      <a:cubicBezTo>
                        <a:pt x="528" y="24250"/>
                        <a:pt x="1265" y="18537"/>
                        <a:pt x="3636" y="13259"/>
                      </a:cubicBezTo>
                      <a:cubicBezTo>
                        <a:pt x="6846" y="6115"/>
                        <a:pt x="12937" y="2149"/>
                        <a:pt x="20164" y="326"/>
                      </a:cubicBezTo>
                      <a:cubicBezTo>
                        <a:pt x="26892" y="-1370"/>
                        <a:pt x="30883" y="3757"/>
                        <a:pt x="28853" y="10876"/>
                      </a:cubicBezTo>
                      <a:cubicBezTo>
                        <a:pt x="27895" y="14180"/>
                        <a:pt x="25612" y="16941"/>
                        <a:pt x="22547" y="18506"/>
                      </a:cubicBezTo>
                      <a:cubicBezTo>
                        <a:pt x="19119" y="20515"/>
                        <a:pt x="15375" y="21928"/>
                        <a:pt x="11474" y="22686"/>
                      </a:cubicBezTo>
                      <a:cubicBezTo>
                        <a:pt x="9671" y="22995"/>
                        <a:pt x="8731" y="23720"/>
                        <a:pt x="8788" y="25612"/>
                      </a:cubicBezTo>
                      <a:cubicBezTo>
                        <a:pt x="8826" y="26785"/>
                        <a:pt x="8675" y="27958"/>
                        <a:pt x="8719" y="29124"/>
                      </a:cubicBezTo>
                      <a:cubicBezTo>
                        <a:pt x="8902" y="34081"/>
                        <a:pt x="12010" y="36313"/>
                        <a:pt x="16752" y="34900"/>
                      </a:cubicBezTo>
                      <a:cubicBezTo>
                        <a:pt x="19697" y="34024"/>
                        <a:pt x="22264" y="32378"/>
                        <a:pt x="24798" y="30713"/>
                      </a:cubicBezTo>
                      <a:cubicBezTo>
                        <a:pt x="25290" y="30386"/>
                        <a:pt x="25833" y="29591"/>
                        <a:pt x="26469" y="30594"/>
                      </a:cubicBezTo>
                      <a:cubicBezTo>
                        <a:pt x="26955" y="31363"/>
                        <a:pt x="27163" y="32031"/>
                        <a:pt x="26217" y="32668"/>
                      </a:cubicBezTo>
                      <a:cubicBezTo>
                        <a:pt x="21967" y="35531"/>
                        <a:pt x="18020" y="38974"/>
                        <a:pt x="12906" y="40235"/>
                      </a:cubicBezTo>
                      <a:cubicBezTo>
                        <a:pt x="4708" y="42291"/>
                        <a:pt x="-166" y="38381"/>
                        <a:pt x="4" y="29257"/>
                      </a:cubicBezTo>
                      <a:close/>
                      <a:moveTo>
                        <a:pt x="9255" y="20511"/>
                      </a:moveTo>
                      <a:cubicBezTo>
                        <a:pt x="16065" y="19660"/>
                        <a:pt x="20668" y="16097"/>
                        <a:pt x="21866" y="10705"/>
                      </a:cubicBezTo>
                      <a:cubicBezTo>
                        <a:pt x="22383" y="8448"/>
                        <a:pt x="22825" y="5787"/>
                        <a:pt x="20113" y="4589"/>
                      </a:cubicBezTo>
                      <a:cubicBezTo>
                        <a:pt x="17635" y="3492"/>
                        <a:pt x="15655" y="4892"/>
                        <a:pt x="14085" y="6853"/>
                      </a:cubicBezTo>
                      <a:cubicBezTo>
                        <a:pt x="12938" y="8321"/>
                        <a:pt x="12082" y="9994"/>
                        <a:pt x="11563" y="11784"/>
                      </a:cubicBezTo>
                      <a:cubicBezTo>
                        <a:pt x="10749" y="14546"/>
                        <a:pt x="10087" y="17358"/>
                        <a:pt x="9255" y="2051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6AFA17C8-BF6A-0D72-3F07-3A11B83947C8}"/>
                    </a:ext>
                  </a:extLst>
                </p:cNvPr>
                <p:cNvSpPr/>
                <p:nvPr/>
              </p:nvSpPr>
              <p:spPr>
                <a:xfrm>
                  <a:off x="10200505" y="3914860"/>
                  <a:ext cx="29392" cy="40814"/>
                </a:xfrm>
                <a:custGeom>
                  <a:avLst/>
                  <a:gdLst>
                    <a:gd name="connsiteX0" fmla="*/ 3 w 29392"/>
                    <a:gd name="connsiteY0" fmla="*/ 29491 h 40814"/>
                    <a:gd name="connsiteX1" fmla="*/ 3408 w 29392"/>
                    <a:gd name="connsiteY1" fmla="*/ 13588 h 40814"/>
                    <a:gd name="connsiteX2" fmla="*/ 20062 w 29392"/>
                    <a:gd name="connsiteY2" fmla="*/ 346 h 40814"/>
                    <a:gd name="connsiteX3" fmla="*/ 28890 w 29392"/>
                    <a:gd name="connsiteY3" fmla="*/ 10763 h 40814"/>
                    <a:gd name="connsiteX4" fmla="*/ 22886 w 29392"/>
                    <a:gd name="connsiteY4" fmla="*/ 18229 h 40814"/>
                    <a:gd name="connsiteX5" fmla="*/ 11221 w 29392"/>
                    <a:gd name="connsiteY5" fmla="*/ 22732 h 40814"/>
                    <a:gd name="connsiteX6" fmla="*/ 8654 w 29392"/>
                    <a:gd name="connsiteY6" fmla="*/ 25632 h 40814"/>
                    <a:gd name="connsiteX7" fmla="*/ 10861 w 29392"/>
                    <a:gd name="connsiteY7" fmla="*/ 34347 h 40814"/>
                    <a:gd name="connsiteX8" fmla="*/ 20402 w 29392"/>
                    <a:gd name="connsiteY8" fmla="*/ 33287 h 40814"/>
                    <a:gd name="connsiteX9" fmla="*/ 24911 w 29392"/>
                    <a:gd name="connsiteY9" fmla="*/ 30626 h 40814"/>
                    <a:gd name="connsiteX10" fmla="*/ 26537 w 29392"/>
                    <a:gd name="connsiteY10" fmla="*/ 30702 h 40814"/>
                    <a:gd name="connsiteX11" fmla="*/ 26418 w 29392"/>
                    <a:gd name="connsiteY11" fmla="*/ 32531 h 40814"/>
                    <a:gd name="connsiteX12" fmla="*/ 9733 w 29392"/>
                    <a:gd name="connsiteY12" fmla="*/ 40791 h 40814"/>
                    <a:gd name="connsiteX13" fmla="*/ 3 w 29392"/>
                    <a:gd name="connsiteY13" fmla="*/ 29491 h 40814"/>
                    <a:gd name="connsiteX14" fmla="*/ 9254 w 29392"/>
                    <a:gd name="connsiteY14" fmla="*/ 20764 h 40814"/>
                    <a:gd name="connsiteX15" fmla="*/ 21726 w 29392"/>
                    <a:gd name="connsiteY15" fmla="*/ 11186 h 40814"/>
                    <a:gd name="connsiteX16" fmla="*/ 20238 w 29392"/>
                    <a:gd name="connsiteY16" fmla="*/ 4691 h 40814"/>
                    <a:gd name="connsiteX17" fmla="*/ 13932 w 29392"/>
                    <a:gd name="connsiteY17" fmla="*/ 6986 h 40814"/>
                    <a:gd name="connsiteX18" fmla="*/ 11587 w 29392"/>
                    <a:gd name="connsiteY18" fmla="*/ 11608 h 40814"/>
                    <a:gd name="connsiteX19" fmla="*/ 9254 w 29392"/>
                    <a:gd name="connsiteY19" fmla="*/ 20764 h 4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92" h="40814">
                      <a:moveTo>
                        <a:pt x="3" y="29491"/>
                      </a:moveTo>
                      <a:cubicBezTo>
                        <a:pt x="243" y="24037"/>
                        <a:pt x="1397" y="18662"/>
                        <a:pt x="3408" y="13588"/>
                      </a:cubicBezTo>
                      <a:cubicBezTo>
                        <a:pt x="6460" y="6204"/>
                        <a:pt x="12778" y="2282"/>
                        <a:pt x="20062" y="346"/>
                      </a:cubicBezTo>
                      <a:cubicBezTo>
                        <a:pt x="26790" y="-1413"/>
                        <a:pt x="30876" y="3758"/>
                        <a:pt x="28890" y="10763"/>
                      </a:cubicBezTo>
                      <a:cubicBezTo>
                        <a:pt x="27956" y="13947"/>
                        <a:pt x="25793" y="16631"/>
                        <a:pt x="22886" y="18229"/>
                      </a:cubicBezTo>
                      <a:cubicBezTo>
                        <a:pt x="19261" y="20367"/>
                        <a:pt x="15433" y="22120"/>
                        <a:pt x="11221" y="22732"/>
                      </a:cubicBezTo>
                      <a:cubicBezTo>
                        <a:pt x="9399" y="22990"/>
                        <a:pt x="8598" y="23709"/>
                        <a:pt x="8654" y="25632"/>
                      </a:cubicBezTo>
                      <a:cubicBezTo>
                        <a:pt x="8749" y="28735"/>
                        <a:pt x="7721" y="32222"/>
                        <a:pt x="10861" y="34347"/>
                      </a:cubicBezTo>
                      <a:cubicBezTo>
                        <a:pt x="14166" y="36585"/>
                        <a:pt x="17363" y="34851"/>
                        <a:pt x="20402" y="33287"/>
                      </a:cubicBezTo>
                      <a:cubicBezTo>
                        <a:pt x="21953" y="32493"/>
                        <a:pt x="23404" y="31509"/>
                        <a:pt x="24911" y="30626"/>
                      </a:cubicBezTo>
                      <a:cubicBezTo>
                        <a:pt x="25453" y="30305"/>
                        <a:pt x="26020" y="29643"/>
                        <a:pt x="26537" y="30702"/>
                      </a:cubicBezTo>
                      <a:cubicBezTo>
                        <a:pt x="26853" y="31332"/>
                        <a:pt x="27206" y="31963"/>
                        <a:pt x="26418" y="32531"/>
                      </a:cubicBezTo>
                      <a:cubicBezTo>
                        <a:pt x="21241" y="36062"/>
                        <a:pt x="16448" y="40432"/>
                        <a:pt x="9733" y="40791"/>
                      </a:cubicBezTo>
                      <a:cubicBezTo>
                        <a:pt x="3364" y="41157"/>
                        <a:pt x="-117" y="37203"/>
                        <a:pt x="3" y="29491"/>
                      </a:cubicBezTo>
                      <a:close/>
                      <a:moveTo>
                        <a:pt x="9254" y="20764"/>
                      </a:moveTo>
                      <a:cubicBezTo>
                        <a:pt x="15559" y="19698"/>
                        <a:pt x="19797" y="16760"/>
                        <a:pt x="21726" y="11186"/>
                      </a:cubicBezTo>
                      <a:cubicBezTo>
                        <a:pt x="22527" y="8872"/>
                        <a:pt x="22987" y="6065"/>
                        <a:pt x="20238" y="4691"/>
                      </a:cubicBezTo>
                      <a:cubicBezTo>
                        <a:pt x="17678" y="3430"/>
                        <a:pt x="15446" y="4842"/>
                        <a:pt x="13932" y="6986"/>
                      </a:cubicBezTo>
                      <a:cubicBezTo>
                        <a:pt x="12917" y="8396"/>
                        <a:pt x="12123" y="9955"/>
                        <a:pt x="11587" y="11608"/>
                      </a:cubicBezTo>
                      <a:cubicBezTo>
                        <a:pt x="10691" y="14452"/>
                        <a:pt x="10092" y="17391"/>
                        <a:pt x="9254" y="2076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A62A092E-C7D8-2A40-B8EF-FAE88ABA8B8B}"/>
                    </a:ext>
                  </a:extLst>
                </p:cNvPr>
                <p:cNvSpPr/>
                <p:nvPr/>
              </p:nvSpPr>
              <p:spPr>
                <a:xfrm>
                  <a:off x="10231612" y="3914845"/>
                  <a:ext cx="32309" cy="40880"/>
                </a:xfrm>
                <a:custGeom>
                  <a:avLst/>
                  <a:gdLst>
                    <a:gd name="connsiteX0" fmla="*/ 10281 w 32309"/>
                    <a:gd name="connsiteY0" fmla="*/ 31518 h 40880"/>
                    <a:gd name="connsiteX1" fmla="*/ 23523 w 32309"/>
                    <a:gd name="connsiteY1" fmla="*/ 32205 h 40880"/>
                    <a:gd name="connsiteX2" fmla="*/ 28271 w 32309"/>
                    <a:gd name="connsiteY2" fmla="*/ 29444 h 40880"/>
                    <a:gd name="connsiteX3" fmla="*/ 30289 w 32309"/>
                    <a:gd name="connsiteY3" fmla="*/ 27735 h 40880"/>
                    <a:gd name="connsiteX4" fmla="*/ 30326 w 32309"/>
                    <a:gd name="connsiteY4" fmla="*/ 30125 h 40880"/>
                    <a:gd name="connsiteX5" fmla="*/ 28763 w 32309"/>
                    <a:gd name="connsiteY5" fmla="*/ 37307 h 40880"/>
                    <a:gd name="connsiteX6" fmla="*/ 23876 w 32309"/>
                    <a:gd name="connsiteY6" fmla="*/ 40832 h 40880"/>
                    <a:gd name="connsiteX7" fmla="*/ 9833 w 32309"/>
                    <a:gd name="connsiteY7" fmla="*/ 37817 h 40880"/>
                    <a:gd name="connsiteX8" fmla="*/ 2361 w 32309"/>
                    <a:gd name="connsiteY8" fmla="*/ 38694 h 40880"/>
                    <a:gd name="connsiteX9" fmla="*/ 633 w 32309"/>
                    <a:gd name="connsiteY9" fmla="*/ 39079 h 40880"/>
                    <a:gd name="connsiteX10" fmla="*/ 437 w 32309"/>
                    <a:gd name="connsiteY10" fmla="*/ 36556 h 40880"/>
                    <a:gd name="connsiteX11" fmla="*/ 2960 w 32309"/>
                    <a:gd name="connsiteY11" fmla="*/ 33618 h 40880"/>
                    <a:gd name="connsiteX12" fmla="*/ 24311 w 32309"/>
                    <a:gd name="connsiteY12" fmla="*/ 8925 h 40880"/>
                    <a:gd name="connsiteX13" fmla="*/ 9379 w 32309"/>
                    <a:gd name="connsiteY13" fmla="*/ 8458 h 40880"/>
                    <a:gd name="connsiteX14" fmla="*/ 5766 w 32309"/>
                    <a:gd name="connsiteY14" fmla="*/ 11308 h 40880"/>
                    <a:gd name="connsiteX15" fmla="*/ 3874 w 32309"/>
                    <a:gd name="connsiteY15" fmla="*/ 12828 h 40880"/>
                    <a:gd name="connsiteX16" fmla="*/ 3540 w 32309"/>
                    <a:gd name="connsiteY16" fmla="*/ 10665 h 40880"/>
                    <a:gd name="connsiteX17" fmla="*/ 5249 w 32309"/>
                    <a:gd name="connsiteY17" fmla="*/ 4599 h 40880"/>
                    <a:gd name="connsiteX18" fmla="*/ 12355 w 32309"/>
                    <a:gd name="connsiteY18" fmla="*/ 305 h 40880"/>
                    <a:gd name="connsiteX19" fmla="*/ 21555 w 32309"/>
                    <a:gd name="connsiteY19" fmla="*/ 2480 h 40880"/>
                    <a:gd name="connsiteX20" fmla="*/ 30415 w 32309"/>
                    <a:gd name="connsiteY20" fmla="*/ 752 h 40880"/>
                    <a:gd name="connsiteX21" fmla="*/ 31562 w 32309"/>
                    <a:gd name="connsiteY21" fmla="*/ 415 h 40880"/>
                    <a:gd name="connsiteX22" fmla="*/ 31619 w 32309"/>
                    <a:gd name="connsiteY22" fmla="*/ 450 h 40880"/>
                    <a:gd name="connsiteX23" fmla="*/ 32250 w 32309"/>
                    <a:gd name="connsiteY23" fmla="*/ 1906 h 40880"/>
                    <a:gd name="connsiteX24" fmla="*/ 29904 w 32309"/>
                    <a:gd name="connsiteY24" fmla="*/ 6882 h 40880"/>
                    <a:gd name="connsiteX25" fmla="*/ 9234 w 32309"/>
                    <a:gd name="connsiteY25" fmla="*/ 30742 h 40880"/>
                    <a:gd name="connsiteX26" fmla="*/ 8515 w 32309"/>
                    <a:gd name="connsiteY26" fmla="*/ 31695 h 40880"/>
                    <a:gd name="connsiteX27" fmla="*/ 10281 w 32309"/>
                    <a:gd name="connsiteY27" fmla="*/ 31518 h 4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309" h="40880">
                      <a:moveTo>
                        <a:pt x="10281" y="31518"/>
                      </a:moveTo>
                      <a:cubicBezTo>
                        <a:pt x="14751" y="30377"/>
                        <a:pt x="19153" y="31518"/>
                        <a:pt x="23523" y="32205"/>
                      </a:cubicBezTo>
                      <a:cubicBezTo>
                        <a:pt x="26209" y="32628"/>
                        <a:pt x="27754" y="32306"/>
                        <a:pt x="28271" y="29444"/>
                      </a:cubicBezTo>
                      <a:cubicBezTo>
                        <a:pt x="28454" y="28422"/>
                        <a:pt x="28851" y="27142"/>
                        <a:pt x="30289" y="27735"/>
                      </a:cubicBezTo>
                      <a:cubicBezTo>
                        <a:pt x="31726" y="28327"/>
                        <a:pt x="30459" y="29368"/>
                        <a:pt x="30326" y="30125"/>
                      </a:cubicBezTo>
                      <a:cubicBezTo>
                        <a:pt x="29898" y="32533"/>
                        <a:pt x="29065" y="34885"/>
                        <a:pt x="28763" y="37307"/>
                      </a:cubicBezTo>
                      <a:cubicBezTo>
                        <a:pt x="28353" y="40378"/>
                        <a:pt x="26606" y="41090"/>
                        <a:pt x="23876" y="40832"/>
                      </a:cubicBezTo>
                      <a:cubicBezTo>
                        <a:pt x="19064" y="40384"/>
                        <a:pt x="14537" y="38719"/>
                        <a:pt x="9833" y="37817"/>
                      </a:cubicBezTo>
                      <a:cubicBezTo>
                        <a:pt x="7241" y="37319"/>
                        <a:pt x="4744" y="37275"/>
                        <a:pt x="2361" y="38694"/>
                      </a:cubicBezTo>
                      <a:cubicBezTo>
                        <a:pt x="1881" y="38978"/>
                        <a:pt x="1352" y="39955"/>
                        <a:pt x="633" y="39079"/>
                      </a:cubicBezTo>
                      <a:cubicBezTo>
                        <a:pt x="2" y="38322"/>
                        <a:pt x="-313" y="37433"/>
                        <a:pt x="437" y="36556"/>
                      </a:cubicBezTo>
                      <a:cubicBezTo>
                        <a:pt x="1276" y="35568"/>
                        <a:pt x="2121" y="34589"/>
                        <a:pt x="2960" y="33618"/>
                      </a:cubicBezTo>
                      <a:lnTo>
                        <a:pt x="24311" y="8925"/>
                      </a:lnTo>
                      <a:cubicBezTo>
                        <a:pt x="18636" y="9946"/>
                        <a:pt x="14032" y="8925"/>
                        <a:pt x="9379" y="8458"/>
                      </a:cubicBezTo>
                      <a:cubicBezTo>
                        <a:pt x="7159" y="8231"/>
                        <a:pt x="6226" y="9404"/>
                        <a:pt x="5766" y="11308"/>
                      </a:cubicBezTo>
                      <a:cubicBezTo>
                        <a:pt x="5532" y="12349"/>
                        <a:pt x="5078" y="13118"/>
                        <a:pt x="3874" y="12828"/>
                      </a:cubicBezTo>
                      <a:cubicBezTo>
                        <a:pt x="2159" y="12424"/>
                        <a:pt x="3369" y="11359"/>
                        <a:pt x="3540" y="10665"/>
                      </a:cubicBezTo>
                      <a:cubicBezTo>
                        <a:pt x="4032" y="8622"/>
                        <a:pt x="4650" y="6610"/>
                        <a:pt x="5249" y="4599"/>
                      </a:cubicBezTo>
                      <a:cubicBezTo>
                        <a:pt x="6548" y="254"/>
                        <a:pt x="7771" y="-553"/>
                        <a:pt x="12355" y="305"/>
                      </a:cubicBezTo>
                      <a:cubicBezTo>
                        <a:pt x="15445" y="879"/>
                        <a:pt x="18484" y="1755"/>
                        <a:pt x="21555" y="2480"/>
                      </a:cubicBezTo>
                      <a:cubicBezTo>
                        <a:pt x="24758" y="3237"/>
                        <a:pt x="28012" y="4214"/>
                        <a:pt x="30415" y="752"/>
                      </a:cubicBezTo>
                      <a:cubicBezTo>
                        <a:pt x="30635" y="343"/>
                        <a:pt x="31152" y="192"/>
                        <a:pt x="31562" y="415"/>
                      </a:cubicBezTo>
                      <a:cubicBezTo>
                        <a:pt x="31581" y="426"/>
                        <a:pt x="31600" y="437"/>
                        <a:pt x="31619" y="450"/>
                      </a:cubicBezTo>
                      <a:cubicBezTo>
                        <a:pt x="32168" y="706"/>
                        <a:pt x="32439" y="1331"/>
                        <a:pt x="32250" y="1906"/>
                      </a:cubicBezTo>
                      <a:cubicBezTo>
                        <a:pt x="31745" y="3691"/>
                        <a:pt x="31228" y="5381"/>
                        <a:pt x="29904" y="6882"/>
                      </a:cubicBezTo>
                      <a:cubicBezTo>
                        <a:pt x="22968" y="14770"/>
                        <a:pt x="16107" y="22778"/>
                        <a:pt x="9234" y="30742"/>
                      </a:cubicBezTo>
                      <a:cubicBezTo>
                        <a:pt x="8975" y="31047"/>
                        <a:pt x="8736" y="31365"/>
                        <a:pt x="8515" y="31695"/>
                      </a:cubicBezTo>
                      <a:cubicBezTo>
                        <a:pt x="9139" y="32218"/>
                        <a:pt x="9707" y="31764"/>
                        <a:pt x="10281" y="3151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D14C35F2-A6DF-1BA9-A211-FA3AD15AE6E5}"/>
                    </a:ext>
                  </a:extLst>
                </p:cNvPr>
                <p:cNvSpPr/>
                <p:nvPr/>
              </p:nvSpPr>
              <p:spPr>
                <a:xfrm>
                  <a:off x="10008191" y="3914944"/>
                  <a:ext cx="29217" cy="40380"/>
                </a:xfrm>
                <a:custGeom>
                  <a:avLst/>
                  <a:gdLst>
                    <a:gd name="connsiteX0" fmla="*/ 13437 w 29217"/>
                    <a:gd name="connsiteY0" fmla="*/ 16329 h 40380"/>
                    <a:gd name="connsiteX1" fmla="*/ 17630 w 29217"/>
                    <a:gd name="connsiteY1" fmla="*/ 9185 h 40380"/>
                    <a:gd name="connsiteX2" fmla="*/ 24087 w 29217"/>
                    <a:gd name="connsiteY2" fmla="*/ 1082 h 40380"/>
                    <a:gd name="connsiteX3" fmla="*/ 28394 w 29217"/>
                    <a:gd name="connsiteY3" fmla="*/ 338 h 40380"/>
                    <a:gd name="connsiteX4" fmla="*/ 28627 w 29217"/>
                    <a:gd name="connsiteY4" fmla="*/ 4121 h 40380"/>
                    <a:gd name="connsiteX5" fmla="*/ 28123 w 29217"/>
                    <a:gd name="connsiteY5" fmla="*/ 7217 h 40380"/>
                    <a:gd name="connsiteX6" fmla="*/ 23501 w 29217"/>
                    <a:gd name="connsiteY6" fmla="*/ 11203 h 40380"/>
                    <a:gd name="connsiteX7" fmla="*/ 17271 w 29217"/>
                    <a:gd name="connsiteY7" fmla="*/ 15276 h 40380"/>
                    <a:gd name="connsiteX8" fmla="*/ 11274 w 29217"/>
                    <a:gd name="connsiteY8" fmla="*/ 34193 h 40380"/>
                    <a:gd name="connsiteX9" fmla="*/ 9931 w 29217"/>
                    <a:gd name="connsiteY9" fmla="*/ 38998 h 40380"/>
                    <a:gd name="connsiteX10" fmla="*/ 2786 w 29217"/>
                    <a:gd name="connsiteY10" fmla="*/ 40379 h 40380"/>
                    <a:gd name="connsiteX11" fmla="*/ 2156 w 29217"/>
                    <a:gd name="connsiteY11" fmla="*/ 37964 h 40380"/>
                    <a:gd name="connsiteX12" fmla="*/ 6570 w 29217"/>
                    <a:gd name="connsiteY12" fmla="*/ 16014 h 40380"/>
                    <a:gd name="connsiteX13" fmla="*/ 6967 w 29217"/>
                    <a:gd name="connsiteY13" fmla="*/ 13952 h 40380"/>
                    <a:gd name="connsiteX14" fmla="*/ 6532 w 29217"/>
                    <a:gd name="connsiteY14" fmla="*/ 8743 h 40380"/>
                    <a:gd name="connsiteX15" fmla="*/ 2118 w 29217"/>
                    <a:gd name="connsiteY15" fmla="*/ 10881 h 40380"/>
                    <a:gd name="connsiteX16" fmla="*/ 447 w 29217"/>
                    <a:gd name="connsiteY16" fmla="*/ 11222 h 40380"/>
                    <a:gd name="connsiteX17" fmla="*/ 321 w 29217"/>
                    <a:gd name="connsiteY17" fmla="*/ 9380 h 40380"/>
                    <a:gd name="connsiteX18" fmla="*/ 617 w 29217"/>
                    <a:gd name="connsiteY18" fmla="*/ 9128 h 40380"/>
                    <a:gd name="connsiteX19" fmla="*/ 11438 w 29217"/>
                    <a:gd name="connsiteY19" fmla="*/ 823 h 40380"/>
                    <a:gd name="connsiteX20" fmla="*/ 15688 w 29217"/>
                    <a:gd name="connsiteY20" fmla="*/ 3384 h 40380"/>
                    <a:gd name="connsiteX21" fmla="*/ 13437 w 29217"/>
                    <a:gd name="connsiteY21" fmla="*/ 16329 h 40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217" h="40380">
                      <a:moveTo>
                        <a:pt x="13437" y="16329"/>
                      </a:moveTo>
                      <a:cubicBezTo>
                        <a:pt x="15959" y="13876"/>
                        <a:pt x="16514" y="11367"/>
                        <a:pt x="17630" y="9185"/>
                      </a:cubicBezTo>
                      <a:cubicBezTo>
                        <a:pt x="19232" y="6032"/>
                        <a:pt x="20972" y="2999"/>
                        <a:pt x="24087" y="1082"/>
                      </a:cubicBezTo>
                      <a:cubicBezTo>
                        <a:pt x="25399" y="269"/>
                        <a:pt x="26956" y="-444"/>
                        <a:pt x="28394" y="338"/>
                      </a:cubicBezTo>
                      <a:cubicBezTo>
                        <a:pt x="30128" y="1277"/>
                        <a:pt x="28577" y="2860"/>
                        <a:pt x="28627" y="4121"/>
                      </a:cubicBezTo>
                      <a:cubicBezTo>
                        <a:pt x="28671" y="5143"/>
                        <a:pt x="28261" y="6177"/>
                        <a:pt x="28123" y="7217"/>
                      </a:cubicBezTo>
                      <a:cubicBezTo>
                        <a:pt x="27763" y="9885"/>
                        <a:pt x="28690" y="13391"/>
                        <a:pt x="23501" y="11203"/>
                      </a:cubicBezTo>
                      <a:cubicBezTo>
                        <a:pt x="20789" y="10061"/>
                        <a:pt x="18677" y="12874"/>
                        <a:pt x="17271" y="15276"/>
                      </a:cubicBezTo>
                      <a:cubicBezTo>
                        <a:pt x="13853" y="21122"/>
                        <a:pt x="12459" y="27616"/>
                        <a:pt x="11274" y="34193"/>
                      </a:cubicBezTo>
                      <a:cubicBezTo>
                        <a:pt x="10971" y="35864"/>
                        <a:pt x="11444" y="38279"/>
                        <a:pt x="9931" y="38998"/>
                      </a:cubicBezTo>
                      <a:cubicBezTo>
                        <a:pt x="7793" y="40007"/>
                        <a:pt x="5201" y="40316"/>
                        <a:pt x="2786" y="40379"/>
                      </a:cubicBezTo>
                      <a:cubicBezTo>
                        <a:pt x="1046" y="40430"/>
                        <a:pt x="1910" y="38834"/>
                        <a:pt x="2156" y="37964"/>
                      </a:cubicBezTo>
                      <a:cubicBezTo>
                        <a:pt x="4142" y="30744"/>
                        <a:pt x="5397" y="23385"/>
                        <a:pt x="6570" y="16014"/>
                      </a:cubicBezTo>
                      <a:cubicBezTo>
                        <a:pt x="6759" y="15338"/>
                        <a:pt x="6891" y="14649"/>
                        <a:pt x="6967" y="13952"/>
                      </a:cubicBezTo>
                      <a:cubicBezTo>
                        <a:pt x="6967" y="12167"/>
                        <a:pt x="8272" y="9803"/>
                        <a:pt x="6532" y="8743"/>
                      </a:cubicBezTo>
                      <a:cubicBezTo>
                        <a:pt x="4791" y="7684"/>
                        <a:pt x="3562" y="10005"/>
                        <a:pt x="2118" y="10881"/>
                      </a:cubicBezTo>
                      <a:cubicBezTo>
                        <a:pt x="1620" y="11190"/>
                        <a:pt x="1210" y="12142"/>
                        <a:pt x="447" y="11222"/>
                      </a:cubicBezTo>
                      <a:cubicBezTo>
                        <a:pt x="-95" y="10748"/>
                        <a:pt x="-152" y="9923"/>
                        <a:pt x="321" y="9380"/>
                      </a:cubicBezTo>
                      <a:cubicBezTo>
                        <a:pt x="409" y="9282"/>
                        <a:pt x="504" y="9197"/>
                        <a:pt x="617" y="9128"/>
                      </a:cubicBezTo>
                      <a:cubicBezTo>
                        <a:pt x="4029" y="6095"/>
                        <a:pt x="7415" y="3024"/>
                        <a:pt x="11438" y="823"/>
                      </a:cubicBezTo>
                      <a:cubicBezTo>
                        <a:pt x="14181" y="-684"/>
                        <a:pt x="15644" y="193"/>
                        <a:pt x="15688" y="3384"/>
                      </a:cubicBezTo>
                      <a:cubicBezTo>
                        <a:pt x="15776" y="7501"/>
                        <a:pt x="14414" y="11455"/>
                        <a:pt x="13437" y="1632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89F03D71-2B1D-1F35-A851-4E3284973368}"/>
                    </a:ext>
                  </a:extLst>
                </p:cNvPr>
                <p:cNvSpPr/>
                <p:nvPr/>
              </p:nvSpPr>
              <p:spPr>
                <a:xfrm>
                  <a:off x="9744056" y="3914882"/>
                  <a:ext cx="19794" cy="40811"/>
                </a:xfrm>
                <a:custGeom>
                  <a:avLst/>
                  <a:gdLst>
                    <a:gd name="connsiteX0" fmla="*/ 3108 w 19794"/>
                    <a:gd name="connsiteY0" fmla="*/ 35744 h 40811"/>
                    <a:gd name="connsiteX1" fmla="*/ 6658 w 19794"/>
                    <a:gd name="connsiteY1" fmla="*/ 18233 h 40811"/>
                    <a:gd name="connsiteX2" fmla="*/ 7819 w 19794"/>
                    <a:gd name="connsiteY2" fmla="*/ 12387 h 40811"/>
                    <a:gd name="connsiteX3" fmla="*/ 7655 w 19794"/>
                    <a:gd name="connsiteY3" fmla="*/ 8541 h 40811"/>
                    <a:gd name="connsiteX4" fmla="*/ 3979 w 19794"/>
                    <a:gd name="connsiteY4" fmla="*/ 9978 h 40811"/>
                    <a:gd name="connsiteX5" fmla="*/ 485 w 19794"/>
                    <a:gd name="connsiteY5" fmla="*/ 11240 h 40811"/>
                    <a:gd name="connsiteX6" fmla="*/ 2541 w 19794"/>
                    <a:gd name="connsiteY6" fmla="*/ 8087 h 40811"/>
                    <a:gd name="connsiteX7" fmla="*/ 11564 w 19794"/>
                    <a:gd name="connsiteY7" fmla="*/ 1440 h 40811"/>
                    <a:gd name="connsiteX8" fmla="*/ 16760 w 19794"/>
                    <a:gd name="connsiteY8" fmla="*/ 532 h 40811"/>
                    <a:gd name="connsiteX9" fmla="*/ 17738 w 19794"/>
                    <a:gd name="connsiteY9" fmla="*/ 5716 h 40811"/>
                    <a:gd name="connsiteX10" fmla="*/ 12384 w 19794"/>
                    <a:gd name="connsiteY10" fmla="*/ 29640 h 40811"/>
                    <a:gd name="connsiteX11" fmla="*/ 12018 w 19794"/>
                    <a:gd name="connsiteY11" fmla="*/ 32067 h 40811"/>
                    <a:gd name="connsiteX12" fmla="*/ 14150 w 19794"/>
                    <a:gd name="connsiteY12" fmla="*/ 33328 h 40811"/>
                    <a:gd name="connsiteX13" fmla="*/ 17353 w 19794"/>
                    <a:gd name="connsiteY13" fmla="*/ 31197 h 40811"/>
                    <a:gd name="connsiteX14" fmla="*/ 19383 w 19794"/>
                    <a:gd name="connsiteY14" fmla="*/ 30806 h 40811"/>
                    <a:gd name="connsiteX15" fmla="*/ 18948 w 19794"/>
                    <a:gd name="connsiteY15" fmla="*/ 33171 h 40811"/>
                    <a:gd name="connsiteX16" fmla="*/ 9408 w 19794"/>
                    <a:gd name="connsiteY16" fmla="*/ 39697 h 40811"/>
                    <a:gd name="connsiteX17" fmla="*/ 3108 w 19794"/>
                    <a:gd name="connsiteY17" fmla="*/ 35744 h 4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794" h="40811">
                      <a:moveTo>
                        <a:pt x="3108" y="35744"/>
                      </a:moveTo>
                      <a:cubicBezTo>
                        <a:pt x="3651" y="29772"/>
                        <a:pt x="5366" y="24046"/>
                        <a:pt x="6658" y="18233"/>
                      </a:cubicBezTo>
                      <a:cubicBezTo>
                        <a:pt x="7094" y="16297"/>
                        <a:pt x="7484" y="14348"/>
                        <a:pt x="7819" y="12387"/>
                      </a:cubicBezTo>
                      <a:cubicBezTo>
                        <a:pt x="8046" y="11076"/>
                        <a:pt x="9080" y="9379"/>
                        <a:pt x="7655" y="8541"/>
                      </a:cubicBezTo>
                      <a:cubicBezTo>
                        <a:pt x="6356" y="7790"/>
                        <a:pt x="5252" y="9581"/>
                        <a:pt x="3979" y="9978"/>
                      </a:cubicBezTo>
                      <a:cubicBezTo>
                        <a:pt x="2705" y="10376"/>
                        <a:pt x="1898" y="13005"/>
                        <a:pt x="485" y="11240"/>
                      </a:cubicBezTo>
                      <a:cubicBezTo>
                        <a:pt x="-1098" y="9285"/>
                        <a:pt x="1620" y="8856"/>
                        <a:pt x="2541" y="8087"/>
                      </a:cubicBezTo>
                      <a:cubicBezTo>
                        <a:pt x="5378" y="5665"/>
                        <a:pt x="8248" y="3231"/>
                        <a:pt x="11564" y="1440"/>
                      </a:cubicBezTo>
                      <a:cubicBezTo>
                        <a:pt x="13204" y="558"/>
                        <a:pt x="14976" y="-741"/>
                        <a:pt x="16760" y="532"/>
                      </a:cubicBezTo>
                      <a:cubicBezTo>
                        <a:pt x="18545" y="1806"/>
                        <a:pt x="18166" y="3824"/>
                        <a:pt x="17738" y="5716"/>
                      </a:cubicBezTo>
                      <a:cubicBezTo>
                        <a:pt x="15942" y="13703"/>
                        <a:pt x="14158" y="21677"/>
                        <a:pt x="12384" y="29640"/>
                      </a:cubicBezTo>
                      <a:cubicBezTo>
                        <a:pt x="12184" y="30435"/>
                        <a:pt x="12061" y="31248"/>
                        <a:pt x="12018" y="32067"/>
                      </a:cubicBezTo>
                      <a:cubicBezTo>
                        <a:pt x="11980" y="33650"/>
                        <a:pt x="12649" y="34325"/>
                        <a:pt x="14150" y="33328"/>
                      </a:cubicBezTo>
                      <a:cubicBezTo>
                        <a:pt x="15228" y="32635"/>
                        <a:pt x="16249" y="31847"/>
                        <a:pt x="17353" y="31197"/>
                      </a:cubicBezTo>
                      <a:cubicBezTo>
                        <a:pt x="17984" y="30844"/>
                        <a:pt x="18576" y="29741"/>
                        <a:pt x="19383" y="30806"/>
                      </a:cubicBezTo>
                      <a:cubicBezTo>
                        <a:pt x="20014" y="31645"/>
                        <a:pt x="19957" y="32484"/>
                        <a:pt x="18948" y="33171"/>
                      </a:cubicBezTo>
                      <a:cubicBezTo>
                        <a:pt x="15758" y="35334"/>
                        <a:pt x="12737" y="37787"/>
                        <a:pt x="9408" y="39697"/>
                      </a:cubicBezTo>
                      <a:cubicBezTo>
                        <a:pt x="5227" y="42106"/>
                        <a:pt x="2932" y="40530"/>
                        <a:pt x="3108" y="3574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F3DF0D63-71EA-28C6-E79C-F8F1CC35C783}"/>
                    </a:ext>
                  </a:extLst>
                </p:cNvPr>
                <p:cNvSpPr/>
                <p:nvPr/>
              </p:nvSpPr>
              <p:spPr>
                <a:xfrm>
                  <a:off x="10097246" y="3894708"/>
                  <a:ext cx="17854" cy="15071"/>
                </a:xfrm>
                <a:custGeom>
                  <a:avLst/>
                  <a:gdLst>
                    <a:gd name="connsiteX0" fmla="*/ 0 w 17854"/>
                    <a:gd name="connsiteY0" fmla="*/ 14905 h 15071"/>
                    <a:gd name="connsiteX1" fmla="*/ 11104 w 17854"/>
                    <a:gd name="connsiteY1" fmla="*/ 1789 h 15071"/>
                    <a:gd name="connsiteX2" fmla="*/ 16780 w 17854"/>
                    <a:gd name="connsiteY2" fmla="*/ 1310 h 15071"/>
                    <a:gd name="connsiteX3" fmla="*/ 15777 w 17854"/>
                    <a:gd name="connsiteY3" fmla="*/ 7231 h 15071"/>
                    <a:gd name="connsiteX4" fmla="*/ 4641 w 17854"/>
                    <a:gd name="connsiteY4" fmla="*/ 14419 h 15071"/>
                    <a:gd name="connsiteX5" fmla="*/ 0 w 17854"/>
                    <a:gd name="connsiteY5" fmla="*/ 14905 h 15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854" h="15071">
                      <a:moveTo>
                        <a:pt x="0" y="14905"/>
                      </a:moveTo>
                      <a:cubicBezTo>
                        <a:pt x="3910" y="10264"/>
                        <a:pt x="7422" y="5951"/>
                        <a:pt x="11104" y="1789"/>
                      </a:cubicBezTo>
                      <a:cubicBezTo>
                        <a:pt x="12712" y="-34"/>
                        <a:pt x="14749" y="-891"/>
                        <a:pt x="16780" y="1310"/>
                      </a:cubicBezTo>
                      <a:cubicBezTo>
                        <a:pt x="18495" y="3151"/>
                        <a:pt x="18154" y="5610"/>
                        <a:pt x="15777" y="7231"/>
                      </a:cubicBezTo>
                      <a:cubicBezTo>
                        <a:pt x="12132" y="9753"/>
                        <a:pt x="8349" y="12017"/>
                        <a:pt x="4641" y="14419"/>
                      </a:cubicBezTo>
                      <a:cubicBezTo>
                        <a:pt x="3386" y="15251"/>
                        <a:pt x="2018" y="15132"/>
                        <a:pt x="0" y="149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8A64D878-078C-8E9D-29DD-C950E5BD406F}"/>
                    </a:ext>
                  </a:extLst>
                </p:cNvPr>
                <p:cNvSpPr/>
                <p:nvPr/>
              </p:nvSpPr>
              <p:spPr>
                <a:xfrm>
                  <a:off x="9756253" y="3896120"/>
                  <a:ext cx="9364" cy="11006"/>
                </a:xfrm>
                <a:custGeom>
                  <a:avLst/>
                  <a:gdLst>
                    <a:gd name="connsiteX0" fmla="*/ 9362 w 9364"/>
                    <a:gd name="connsiteY0" fmla="*/ 4350 h 11006"/>
                    <a:gd name="connsiteX1" fmla="*/ 4172 w 9364"/>
                    <a:gd name="connsiteY1" fmla="*/ 11003 h 11006"/>
                    <a:gd name="connsiteX2" fmla="*/ 4 w 9364"/>
                    <a:gd name="connsiteY2" fmla="*/ 6368 h 11006"/>
                    <a:gd name="connsiteX3" fmla="*/ 5112 w 9364"/>
                    <a:gd name="connsiteY3" fmla="*/ 5 h 11006"/>
                    <a:gd name="connsiteX4" fmla="*/ 9362 w 9364"/>
                    <a:gd name="connsiteY4" fmla="*/ 435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4" h="11006">
                      <a:moveTo>
                        <a:pt x="9362" y="4350"/>
                      </a:moveTo>
                      <a:cubicBezTo>
                        <a:pt x="9457" y="8077"/>
                        <a:pt x="7035" y="11122"/>
                        <a:pt x="4172" y="11003"/>
                      </a:cubicBezTo>
                      <a:cubicBezTo>
                        <a:pt x="1310" y="10883"/>
                        <a:pt x="99" y="9048"/>
                        <a:pt x="4" y="6368"/>
                      </a:cubicBezTo>
                      <a:cubicBezTo>
                        <a:pt x="-115" y="2881"/>
                        <a:pt x="2262" y="-146"/>
                        <a:pt x="5112" y="5"/>
                      </a:cubicBezTo>
                      <a:cubicBezTo>
                        <a:pt x="7962" y="157"/>
                        <a:pt x="9040" y="2112"/>
                        <a:pt x="9362" y="435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2391064C-3477-7A1A-83A0-DD3DF8521B1D}"/>
                  </a:ext>
                </a:extLst>
              </p:cNvPr>
              <p:cNvGrpSpPr/>
              <p:nvPr userDrawn="1"/>
            </p:nvGrpSpPr>
            <p:grpSpPr>
              <a:xfrm>
                <a:off x="5659752" y="4222123"/>
                <a:ext cx="1177870" cy="856177"/>
                <a:chOff x="10429555" y="4488509"/>
                <a:chExt cx="691777" cy="502843"/>
              </a:xfrm>
            </p:grpSpPr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849E5E26-2D4F-AEE5-6C07-52763F1944AC}"/>
                    </a:ext>
                  </a:extLst>
                </p:cNvPr>
                <p:cNvSpPr/>
                <p:nvPr/>
              </p:nvSpPr>
              <p:spPr>
                <a:xfrm>
                  <a:off x="10633634" y="4488509"/>
                  <a:ext cx="286394" cy="286562"/>
                </a:xfrm>
                <a:custGeom>
                  <a:avLst/>
                  <a:gdLst>
                    <a:gd name="connsiteX0" fmla="*/ 47 w 286394"/>
                    <a:gd name="connsiteY0" fmla="*/ 41 h 286562"/>
                    <a:gd name="connsiteX1" fmla="*/ 286394 w 286394"/>
                    <a:gd name="connsiteY1" fmla="*/ 0 h 286562"/>
                    <a:gd name="connsiteX2" fmla="*/ 286317 w 286394"/>
                    <a:gd name="connsiteY2" fmla="*/ 286562 h 286562"/>
                    <a:gd name="connsiteX3" fmla="*/ 0 w 286394"/>
                    <a:gd name="connsiteY3" fmla="*/ 286562 h 286562"/>
                    <a:gd name="connsiteX4" fmla="*/ 47 w 286394"/>
                    <a:gd name="connsiteY4" fmla="*/ 41 h 286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94" h="286562">
                      <a:moveTo>
                        <a:pt x="47" y="41"/>
                      </a:moveTo>
                      <a:lnTo>
                        <a:pt x="286394" y="0"/>
                      </a:lnTo>
                      <a:lnTo>
                        <a:pt x="286317" y="286562"/>
                      </a:lnTo>
                      <a:lnTo>
                        <a:pt x="0" y="286562"/>
                      </a:lnTo>
                      <a:lnTo>
                        <a:pt x="47" y="4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dirty="0"/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918083A-38B9-A7EB-E801-48D2899C9521}"/>
                    </a:ext>
                  </a:extLst>
                </p:cNvPr>
                <p:cNvSpPr/>
                <p:nvPr/>
              </p:nvSpPr>
              <p:spPr>
                <a:xfrm>
                  <a:off x="10633634" y="4537681"/>
                  <a:ext cx="286325" cy="237389"/>
                </a:xfrm>
                <a:custGeom>
                  <a:avLst/>
                  <a:gdLst>
                    <a:gd name="connsiteX0" fmla="*/ 80685 w 286325"/>
                    <a:gd name="connsiteY0" fmla="*/ 0 h 237389"/>
                    <a:gd name="connsiteX1" fmla="*/ 286312 w 286325"/>
                    <a:gd name="connsiteY1" fmla="*/ 181039 h 237389"/>
                    <a:gd name="connsiteX2" fmla="*/ 286312 w 286325"/>
                    <a:gd name="connsiteY2" fmla="*/ 237390 h 237389"/>
                    <a:gd name="connsiteX3" fmla="*/ 0 w 286325"/>
                    <a:gd name="connsiteY3" fmla="*/ 237390 h 237389"/>
                    <a:gd name="connsiteX4" fmla="*/ 59 w 286325"/>
                    <a:gd name="connsiteY4" fmla="*/ 196643 h 23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25" h="237389">
                      <a:moveTo>
                        <a:pt x="80685" y="0"/>
                      </a:moveTo>
                      <a:lnTo>
                        <a:pt x="286312" y="181039"/>
                      </a:lnTo>
                      <a:cubicBezTo>
                        <a:pt x="286365" y="195330"/>
                        <a:pt x="286241" y="214152"/>
                        <a:pt x="286312" y="237390"/>
                      </a:cubicBezTo>
                      <a:lnTo>
                        <a:pt x="0" y="237390"/>
                      </a:lnTo>
                      <a:lnTo>
                        <a:pt x="59" y="196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9" name="Freeform 398">
                  <a:extLst>
                    <a:ext uri="{FF2B5EF4-FFF2-40B4-BE49-F238E27FC236}">
                      <a16:creationId xmlns:a16="http://schemas.microsoft.com/office/drawing/2014/main" id="{95602D1F-5307-53A9-8073-05E2B28209AB}"/>
                    </a:ext>
                  </a:extLst>
                </p:cNvPr>
                <p:cNvSpPr/>
                <p:nvPr/>
              </p:nvSpPr>
              <p:spPr>
                <a:xfrm>
                  <a:off x="10715920" y="4637664"/>
                  <a:ext cx="78688" cy="28961"/>
                </a:xfrm>
                <a:custGeom>
                  <a:avLst/>
                  <a:gdLst>
                    <a:gd name="connsiteX0" fmla="*/ 49875 w 78688"/>
                    <a:gd name="connsiteY0" fmla="*/ 0 h 28961"/>
                    <a:gd name="connsiteX1" fmla="*/ 50549 w 78688"/>
                    <a:gd name="connsiteY1" fmla="*/ 1774 h 28961"/>
                    <a:gd name="connsiteX2" fmla="*/ 54206 w 78688"/>
                    <a:gd name="connsiteY2" fmla="*/ 2182 h 28961"/>
                    <a:gd name="connsiteX3" fmla="*/ 54206 w 78688"/>
                    <a:gd name="connsiteY3" fmla="*/ 3134 h 28961"/>
                    <a:gd name="connsiteX4" fmla="*/ 56226 w 78688"/>
                    <a:gd name="connsiteY4" fmla="*/ 2862 h 28961"/>
                    <a:gd name="connsiteX5" fmla="*/ 57035 w 78688"/>
                    <a:gd name="connsiteY5" fmla="*/ 5310 h 28961"/>
                    <a:gd name="connsiteX6" fmla="*/ 58123 w 78688"/>
                    <a:gd name="connsiteY6" fmla="*/ 6126 h 28961"/>
                    <a:gd name="connsiteX7" fmla="*/ 59204 w 78688"/>
                    <a:gd name="connsiteY7" fmla="*/ 5038 h 28961"/>
                    <a:gd name="connsiteX8" fmla="*/ 60285 w 78688"/>
                    <a:gd name="connsiteY8" fmla="*/ 8160 h 28961"/>
                    <a:gd name="connsiteX9" fmla="*/ 65419 w 78688"/>
                    <a:gd name="connsiteY9" fmla="*/ 12512 h 28961"/>
                    <a:gd name="connsiteX10" fmla="*/ 66500 w 78688"/>
                    <a:gd name="connsiteY10" fmla="*/ 12648 h 28961"/>
                    <a:gd name="connsiteX11" fmla="*/ 67581 w 78688"/>
                    <a:gd name="connsiteY11" fmla="*/ 14422 h 28961"/>
                    <a:gd name="connsiteX12" fmla="*/ 69743 w 78688"/>
                    <a:gd name="connsiteY12" fmla="*/ 14552 h 28961"/>
                    <a:gd name="connsiteX13" fmla="*/ 78015 w 78688"/>
                    <a:gd name="connsiteY13" fmla="*/ 23794 h 28961"/>
                    <a:gd name="connsiteX14" fmla="*/ 78688 w 78688"/>
                    <a:gd name="connsiteY14" fmla="*/ 23930 h 28961"/>
                    <a:gd name="connsiteX15" fmla="*/ 78688 w 78688"/>
                    <a:gd name="connsiteY15" fmla="*/ 27738 h 28961"/>
                    <a:gd name="connsiteX16" fmla="*/ 34898 w 78688"/>
                    <a:gd name="connsiteY16" fmla="*/ 28140 h 28961"/>
                    <a:gd name="connsiteX17" fmla="*/ 34762 w 78688"/>
                    <a:gd name="connsiteY17" fmla="*/ 27738 h 28961"/>
                    <a:gd name="connsiteX18" fmla="*/ 32736 w 78688"/>
                    <a:gd name="connsiteY18" fmla="*/ 28140 h 28961"/>
                    <a:gd name="connsiteX19" fmla="*/ 32600 w 78688"/>
                    <a:gd name="connsiteY19" fmla="*/ 27738 h 28961"/>
                    <a:gd name="connsiteX20" fmla="*/ 32192 w 78688"/>
                    <a:gd name="connsiteY20" fmla="*/ 28826 h 28961"/>
                    <a:gd name="connsiteX21" fmla="*/ 25162 w 78688"/>
                    <a:gd name="connsiteY21" fmla="*/ 28826 h 28961"/>
                    <a:gd name="connsiteX22" fmla="*/ 23945 w 78688"/>
                    <a:gd name="connsiteY22" fmla="*/ 28826 h 28961"/>
                    <a:gd name="connsiteX23" fmla="*/ 18675 w 78688"/>
                    <a:gd name="connsiteY23" fmla="*/ 28826 h 28961"/>
                    <a:gd name="connsiteX24" fmla="*/ 18539 w 78688"/>
                    <a:gd name="connsiteY24" fmla="*/ 27738 h 28961"/>
                    <a:gd name="connsiteX25" fmla="*/ 16513 w 78688"/>
                    <a:gd name="connsiteY25" fmla="*/ 28554 h 28961"/>
                    <a:gd name="connsiteX26" fmla="*/ 16247 w 78688"/>
                    <a:gd name="connsiteY26" fmla="*/ 27738 h 28961"/>
                    <a:gd name="connsiteX27" fmla="*/ 15302 w 78688"/>
                    <a:gd name="connsiteY27" fmla="*/ 28826 h 28961"/>
                    <a:gd name="connsiteX28" fmla="*/ 10428 w 78688"/>
                    <a:gd name="connsiteY28" fmla="*/ 28826 h 28961"/>
                    <a:gd name="connsiteX29" fmla="*/ 9754 w 78688"/>
                    <a:gd name="connsiteY29" fmla="*/ 27738 h 28961"/>
                    <a:gd name="connsiteX30" fmla="*/ 8271 w 78688"/>
                    <a:gd name="connsiteY30" fmla="*/ 27874 h 28961"/>
                    <a:gd name="connsiteX31" fmla="*/ 0 w 78688"/>
                    <a:gd name="connsiteY31" fmla="*/ 28140 h 28961"/>
                    <a:gd name="connsiteX32" fmla="*/ 0 w 78688"/>
                    <a:gd name="connsiteY32" fmla="*/ 23504 h 28961"/>
                    <a:gd name="connsiteX33" fmla="*/ 951 w 78688"/>
                    <a:gd name="connsiteY33" fmla="*/ 23912 h 28961"/>
                    <a:gd name="connsiteX34" fmla="*/ 2162 w 78688"/>
                    <a:gd name="connsiteY34" fmla="*/ 17798 h 28961"/>
                    <a:gd name="connsiteX35" fmla="*/ 3125 w 78688"/>
                    <a:gd name="connsiteY35" fmla="*/ 17798 h 28961"/>
                    <a:gd name="connsiteX36" fmla="*/ 5424 w 78688"/>
                    <a:gd name="connsiteY36" fmla="*/ 8012 h 28961"/>
                    <a:gd name="connsiteX37" fmla="*/ 6375 w 78688"/>
                    <a:gd name="connsiteY37" fmla="*/ 8284 h 28961"/>
                    <a:gd name="connsiteX38" fmla="*/ 7592 w 78688"/>
                    <a:gd name="connsiteY38" fmla="*/ 5026 h 28961"/>
                    <a:gd name="connsiteX39" fmla="*/ 8537 w 78688"/>
                    <a:gd name="connsiteY39" fmla="*/ 5026 h 28961"/>
                    <a:gd name="connsiteX40" fmla="*/ 8673 w 78688"/>
                    <a:gd name="connsiteY40" fmla="*/ 3252 h 28961"/>
                    <a:gd name="connsiteX41" fmla="*/ 13943 w 78688"/>
                    <a:gd name="connsiteY41" fmla="*/ 2164 h 28961"/>
                    <a:gd name="connsiteX42" fmla="*/ 14215 w 78688"/>
                    <a:gd name="connsiteY42" fmla="*/ 3252 h 28961"/>
                    <a:gd name="connsiteX43" fmla="*/ 14752 w 78688"/>
                    <a:gd name="connsiteY43" fmla="*/ 1756 h 28961"/>
                    <a:gd name="connsiteX44" fmla="*/ 19349 w 78688"/>
                    <a:gd name="connsiteY44" fmla="*/ 3252 h 28961"/>
                    <a:gd name="connsiteX45" fmla="*/ 26781 w 78688"/>
                    <a:gd name="connsiteY45" fmla="*/ 1756 h 28961"/>
                    <a:gd name="connsiteX46" fmla="*/ 26917 w 78688"/>
                    <a:gd name="connsiteY46" fmla="*/ 2164 h 28961"/>
                    <a:gd name="connsiteX47" fmla="*/ 28400 w 78688"/>
                    <a:gd name="connsiteY47" fmla="*/ 1076 h 28961"/>
                    <a:gd name="connsiteX48" fmla="*/ 29345 w 78688"/>
                    <a:gd name="connsiteY48" fmla="*/ 2028 h 28961"/>
                    <a:gd name="connsiteX49" fmla="*/ 31779 w 78688"/>
                    <a:gd name="connsiteY49" fmla="*/ 3252 h 28961"/>
                    <a:gd name="connsiteX50" fmla="*/ 32322 w 78688"/>
                    <a:gd name="connsiteY50" fmla="*/ 2164 h 28961"/>
                    <a:gd name="connsiteX51" fmla="*/ 40340 w 78688"/>
                    <a:gd name="connsiteY51" fmla="*/ 1147 h 28961"/>
                    <a:gd name="connsiteX52" fmla="*/ 40529 w 78688"/>
                    <a:gd name="connsiteY52" fmla="*/ 2850 h 28961"/>
                    <a:gd name="connsiteX53" fmla="*/ 44487 w 78688"/>
                    <a:gd name="connsiteY53" fmla="*/ 3252 h 28961"/>
                    <a:gd name="connsiteX54" fmla="*/ 45025 w 78688"/>
                    <a:gd name="connsiteY54" fmla="*/ 2164 h 28961"/>
                    <a:gd name="connsiteX55" fmla="*/ 46242 w 78688"/>
                    <a:gd name="connsiteY55" fmla="*/ 3252 h 28961"/>
                    <a:gd name="connsiteX56" fmla="*/ 47866 w 78688"/>
                    <a:gd name="connsiteY56" fmla="*/ 2028 h 28961"/>
                    <a:gd name="connsiteX57" fmla="*/ 47459 w 78688"/>
                    <a:gd name="connsiteY57" fmla="*/ 1484 h 28961"/>
                    <a:gd name="connsiteX58" fmla="*/ 48404 w 78688"/>
                    <a:gd name="connsiteY58" fmla="*/ 674 h 28961"/>
                    <a:gd name="connsiteX59" fmla="*/ 48812 w 78688"/>
                    <a:gd name="connsiteY59" fmla="*/ 1076 h 28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78688" h="28961">
                      <a:moveTo>
                        <a:pt x="49875" y="0"/>
                      </a:moveTo>
                      <a:lnTo>
                        <a:pt x="50549" y="1774"/>
                      </a:lnTo>
                      <a:cubicBezTo>
                        <a:pt x="51748" y="2052"/>
                        <a:pt x="52975" y="2188"/>
                        <a:pt x="54206" y="2182"/>
                      </a:cubicBezTo>
                      <a:lnTo>
                        <a:pt x="54206" y="3134"/>
                      </a:lnTo>
                      <a:lnTo>
                        <a:pt x="56226" y="2862"/>
                      </a:lnTo>
                      <a:lnTo>
                        <a:pt x="57035" y="5310"/>
                      </a:lnTo>
                      <a:lnTo>
                        <a:pt x="58123" y="6126"/>
                      </a:lnTo>
                      <a:cubicBezTo>
                        <a:pt x="58317" y="6090"/>
                        <a:pt x="58625" y="4458"/>
                        <a:pt x="59204" y="5038"/>
                      </a:cubicBezTo>
                      <a:lnTo>
                        <a:pt x="60285" y="8160"/>
                      </a:lnTo>
                      <a:cubicBezTo>
                        <a:pt x="61295" y="7711"/>
                        <a:pt x="65602" y="11974"/>
                        <a:pt x="65419" y="12512"/>
                      </a:cubicBezTo>
                      <a:lnTo>
                        <a:pt x="66500" y="12648"/>
                      </a:lnTo>
                      <a:lnTo>
                        <a:pt x="67581" y="14422"/>
                      </a:lnTo>
                      <a:lnTo>
                        <a:pt x="69743" y="14552"/>
                      </a:lnTo>
                      <a:cubicBezTo>
                        <a:pt x="69873" y="17733"/>
                        <a:pt x="75823" y="21334"/>
                        <a:pt x="78015" y="23794"/>
                      </a:cubicBezTo>
                      <a:lnTo>
                        <a:pt x="78688" y="23930"/>
                      </a:lnTo>
                      <a:lnTo>
                        <a:pt x="78688" y="27738"/>
                      </a:lnTo>
                      <a:cubicBezTo>
                        <a:pt x="72414" y="27046"/>
                        <a:pt x="41007" y="26857"/>
                        <a:pt x="34898" y="28140"/>
                      </a:cubicBezTo>
                      <a:lnTo>
                        <a:pt x="34762" y="27738"/>
                      </a:lnTo>
                      <a:lnTo>
                        <a:pt x="32736" y="28140"/>
                      </a:lnTo>
                      <a:lnTo>
                        <a:pt x="32600" y="27738"/>
                      </a:lnTo>
                      <a:lnTo>
                        <a:pt x="32192" y="28826"/>
                      </a:lnTo>
                      <a:lnTo>
                        <a:pt x="25162" y="28826"/>
                      </a:lnTo>
                      <a:cubicBezTo>
                        <a:pt x="25753" y="27679"/>
                        <a:pt x="23301" y="27951"/>
                        <a:pt x="23945" y="28826"/>
                      </a:cubicBezTo>
                      <a:cubicBezTo>
                        <a:pt x="22468" y="28016"/>
                        <a:pt x="20241" y="28471"/>
                        <a:pt x="18675" y="28826"/>
                      </a:cubicBezTo>
                      <a:lnTo>
                        <a:pt x="18539" y="27738"/>
                      </a:lnTo>
                      <a:lnTo>
                        <a:pt x="16513" y="28554"/>
                      </a:lnTo>
                      <a:lnTo>
                        <a:pt x="16247" y="27738"/>
                      </a:lnTo>
                      <a:lnTo>
                        <a:pt x="15302" y="28826"/>
                      </a:lnTo>
                      <a:lnTo>
                        <a:pt x="10428" y="28826"/>
                      </a:lnTo>
                      <a:lnTo>
                        <a:pt x="9754" y="27738"/>
                      </a:lnTo>
                      <a:cubicBezTo>
                        <a:pt x="9459" y="27738"/>
                        <a:pt x="8041" y="30399"/>
                        <a:pt x="8271" y="27874"/>
                      </a:cubicBezTo>
                      <a:cubicBezTo>
                        <a:pt x="5548" y="28359"/>
                        <a:pt x="2771" y="28241"/>
                        <a:pt x="0" y="28140"/>
                      </a:cubicBezTo>
                      <a:lnTo>
                        <a:pt x="0" y="23504"/>
                      </a:lnTo>
                      <a:lnTo>
                        <a:pt x="951" y="23912"/>
                      </a:lnTo>
                      <a:cubicBezTo>
                        <a:pt x="2066" y="22082"/>
                        <a:pt x="2496" y="19916"/>
                        <a:pt x="2162" y="17798"/>
                      </a:cubicBezTo>
                      <a:lnTo>
                        <a:pt x="3125" y="17798"/>
                      </a:lnTo>
                      <a:cubicBezTo>
                        <a:pt x="4307" y="14729"/>
                        <a:pt x="5713" y="11371"/>
                        <a:pt x="5424" y="8012"/>
                      </a:cubicBezTo>
                      <a:lnTo>
                        <a:pt x="6375" y="8284"/>
                      </a:lnTo>
                      <a:cubicBezTo>
                        <a:pt x="7273" y="7533"/>
                        <a:pt x="8058" y="6215"/>
                        <a:pt x="7592" y="5026"/>
                      </a:cubicBezTo>
                      <a:lnTo>
                        <a:pt x="8537" y="5026"/>
                      </a:lnTo>
                      <a:lnTo>
                        <a:pt x="8673" y="3252"/>
                      </a:lnTo>
                      <a:cubicBezTo>
                        <a:pt x="10114" y="2413"/>
                        <a:pt x="12265" y="1821"/>
                        <a:pt x="13943" y="2164"/>
                      </a:cubicBezTo>
                      <a:lnTo>
                        <a:pt x="14215" y="3252"/>
                      </a:lnTo>
                      <a:lnTo>
                        <a:pt x="14752" y="1756"/>
                      </a:lnTo>
                      <a:cubicBezTo>
                        <a:pt x="16619" y="1892"/>
                        <a:pt x="18197" y="3784"/>
                        <a:pt x="19349" y="3252"/>
                      </a:cubicBezTo>
                      <a:cubicBezTo>
                        <a:pt x="19260" y="1478"/>
                        <a:pt x="25564" y="1685"/>
                        <a:pt x="26781" y="1756"/>
                      </a:cubicBezTo>
                      <a:lnTo>
                        <a:pt x="26917" y="2164"/>
                      </a:lnTo>
                      <a:lnTo>
                        <a:pt x="28400" y="1076"/>
                      </a:lnTo>
                      <a:cubicBezTo>
                        <a:pt x="28937" y="544"/>
                        <a:pt x="30763" y="2064"/>
                        <a:pt x="29345" y="2028"/>
                      </a:cubicBezTo>
                      <a:lnTo>
                        <a:pt x="31779" y="3252"/>
                      </a:lnTo>
                      <a:lnTo>
                        <a:pt x="32322" y="2164"/>
                      </a:lnTo>
                      <a:cubicBezTo>
                        <a:pt x="34999" y="337"/>
                        <a:pt x="37214" y="1863"/>
                        <a:pt x="40340" y="1147"/>
                      </a:cubicBezTo>
                      <a:lnTo>
                        <a:pt x="40529" y="2850"/>
                      </a:lnTo>
                      <a:lnTo>
                        <a:pt x="44487" y="3252"/>
                      </a:lnTo>
                      <a:lnTo>
                        <a:pt x="45025" y="2164"/>
                      </a:lnTo>
                      <a:lnTo>
                        <a:pt x="46242" y="3252"/>
                      </a:lnTo>
                      <a:lnTo>
                        <a:pt x="47866" y="2028"/>
                      </a:lnTo>
                      <a:lnTo>
                        <a:pt x="47459" y="1484"/>
                      </a:lnTo>
                      <a:lnTo>
                        <a:pt x="48404" y="674"/>
                      </a:lnTo>
                      <a:lnTo>
                        <a:pt x="48812" y="1076"/>
                      </a:lnTo>
                      <a:close/>
                    </a:path>
                  </a:pathLst>
                </a:custGeom>
                <a:solidFill>
                  <a:srgbClr val="FFD239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3357FA53-E18A-C8EC-6232-B76B53AC9B53}"/>
                    </a:ext>
                  </a:extLst>
                </p:cNvPr>
                <p:cNvSpPr/>
                <p:nvPr/>
              </p:nvSpPr>
              <p:spPr>
                <a:xfrm>
                  <a:off x="10694327" y="4686952"/>
                  <a:ext cx="157009" cy="31555"/>
                </a:xfrm>
                <a:custGeom>
                  <a:avLst/>
                  <a:gdLst>
                    <a:gd name="connsiteX0" fmla="*/ 138459 w 157009"/>
                    <a:gd name="connsiteY0" fmla="*/ 7223 h 31555"/>
                    <a:gd name="connsiteX1" fmla="*/ 139050 w 157009"/>
                    <a:gd name="connsiteY1" fmla="*/ 8477 h 31555"/>
                    <a:gd name="connsiteX2" fmla="*/ 140308 w 157009"/>
                    <a:gd name="connsiteY2" fmla="*/ 9068 h 31555"/>
                    <a:gd name="connsiteX3" fmla="*/ 140982 w 157009"/>
                    <a:gd name="connsiteY3" fmla="*/ 9559 h 31555"/>
                    <a:gd name="connsiteX4" fmla="*/ 141431 w 157009"/>
                    <a:gd name="connsiteY4" fmla="*/ 10292 h 31555"/>
                    <a:gd name="connsiteX5" fmla="*/ 142228 w 157009"/>
                    <a:gd name="connsiteY5" fmla="*/ 11173 h 31555"/>
                    <a:gd name="connsiteX6" fmla="*/ 143847 w 157009"/>
                    <a:gd name="connsiteY6" fmla="*/ 11132 h 31555"/>
                    <a:gd name="connsiteX7" fmla="*/ 144060 w 157009"/>
                    <a:gd name="connsiteY7" fmla="*/ 12060 h 31555"/>
                    <a:gd name="connsiteX8" fmla="*/ 145472 w 157009"/>
                    <a:gd name="connsiteY8" fmla="*/ 13958 h 31555"/>
                    <a:gd name="connsiteX9" fmla="*/ 147244 w 157009"/>
                    <a:gd name="connsiteY9" fmla="*/ 16010 h 31555"/>
                    <a:gd name="connsiteX10" fmla="*/ 147953 w 157009"/>
                    <a:gd name="connsiteY10" fmla="*/ 15732 h 31555"/>
                    <a:gd name="connsiteX11" fmla="*/ 148544 w 157009"/>
                    <a:gd name="connsiteY11" fmla="*/ 15300 h 31555"/>
                    <a:gd name="connsiteX12" fmla="*/ 150694 w 157009"/>
                    <a:gd name="connsiteY12" fmla="*/ 17163 h 31555"/>
                    <a:gd name="connsiteX13" fmla="*/ 151959 w 157009"/>
                    <a:gd name="connsiteY13" fmla="*/ 18795 h 31555"/>
                    <a:gd name="connsiteX14" fmla="*/ 153772 w 157009"/>
                    <a:gd name="connsiteY14" fmla="*/ 19835 h 31555"/>
                    <a:gd name="connsiteX15" fmla="*/ 152998 w 157009"/>
                    <a:gd name="connsiteY15" fmla="*/ 20687 h 31555"/>
                    <a:gd name="connsiteX16" fmla="*/ 154570 w 157009"/>
                    <a:gd name="connsiteY16" fmla="*/ 21663 h 31555"/>
                    <a:gd name="connsiteX17" fmla="*/ 156809 w 157009"/>
                    <a:gd name="connsiteY17" fmla="*/ 23218 h 31555"/>
                    <a:gd name="connsiteX18" fmla="*/ 156673 w 157009"/>
                    <a:gd name="connsiteY18" fmla="*/ 24814 h 31555"/>
                    <a:gd name="connsiteX19" fmla="*/ 156537 w 157009"/>
                    <a:gd name="connsiteY19" fmla="*/ 26316 h 31555"/>
                    <a:gd name="connsiteX20" fmla="*/ 156053 w 157009"/>
                    <a:gd name="connsiteY20" fmla="*/ 29273 h 31555"/>
                    <a:gd name="connsiteX21" fmla="*/ 156809 w 157009"/>
                    <a:gd name="connsiteY21" fmla="*/ 31555 h 31555"/>
                    <a:gd name="connsiteX22" fmla="*/ 152975 w 157009"/>
                    <a:gd name="connsiteY22" fmla="*/ 30331 h 31555"/>
                    <a:gd name="connsiteX23" fmla="*/ 150812 w 157009"/>
                    <a:gd name="connsiteY23" fmla="*/ 28936 h 31555"/>
                    <a:gd name="connsiteX24" fmla="*/ 149300 w 157009"/>
                    <a:gd name="connsiteY24" fmla="*/ 28486 h 31555"/>
                    <a:gd name="connsiteX25" fmla="*/ 148118 w 157009"/>
                    <a:gd name="connsiteY25" fmla="*/ 29486 h 31555"/>
                    <a:gd name="connsiteX26" fmla="*/ 143770 w 157009"/>
                    <a:gd name="connsiteY26" fmla="*/ 29361 h 31555"/>
                    <a:gd name="connsiteX27" fmla="*/ 140042 w 157009"/>
                    <a:gd name="connsiteY27" fmla="*/ 29953 h 31555"/>
                    <a:gd name="connsiteX28" fmla="*/ 137047 w 157009"/>
                    <a:gd name="connsiteY28" fmla="*/ 29562 h 31555"/>
                    <a:gd name="connsiteX29" fmla="*/ 134961 w 157009"/>
                    <a:gd name="connsiteY29" fmla="*/ 28492 h 31555"/>
                    <a:gd name="connsiteX30" fmla="*/ 133065 w 157009"/>
                    <a:gd name="connsiteY30" fmla="*/ 29491 h 31555"/>
                    <a:gd name="connsiteX31" fmla="*/ 130808 w 157009"/>
                    <a:gd name="connsiteY31" fmla="*/ 30183 h 31555"/>
                    <a:gd name="connsiteX32" fmla="*/ 130808 w 157009"/>
                    <a:gd name="connsiteY32" fmla="*/ 30597 h 31555"/>
                    <a:gd name="connsiteX33" fmla="*/ 127966 w 157009"/>
                    <a:gd name="connsiteY33" fmla="*/ 29663 h 31555"/>
                    <a:gd name="connsiteX34" fmla="*/ 125940 w 157009"/>
                    <a:gd name="connsiteY34" fmla="*/ 30142 h 31555"/>
                    <a:gd name="connsiteX35" fmla="*/ 125060 w 157009"/>
                    <a:gd name="connsiteY35" fmla="*/ 29302 h 31555"/>
                    <a:gd name="connsiteX36" fmla="*/ 123234 w 157009"/>
                    <a:gd name="connsiteY36" fmla="*/ 29101 h 31555"/>
                    <a:gd name="connsiteX37" fmla="*/ 121243 w 157009"/>
                    <a:gd name="connsiteY37" fmla="*/ 29491 h 31555"/>
                    <a:gd name="connsiteX38" fmla="*/ 120617 w 157009"/>
                    <a:gd name="connsiteY38" fmla="*/ 28664 h 31555"/>
                    <a:gd name="connsiteX39" fmla="*/ 117161 w 157009"/>
                    <a:gd name="connsiteY39" fmla="*/ 29491 h 31555"/>
                    <a:gd name="connsiteX40" fmla="*/ 115896 w 157009"/>
                    <a:gd name="connsiteY40" fmla="*/ 29491 h 31555"/>
                    <a:gd name="connsiteX41" fmla="*/ 115010 w 157009"/>
                    <a:gd name="connsiteY41" fmla="*/ 29302 h 31555"/>
                    <a:gd name="connsiteX42" fmla="*/ 114171 w 157009"/>
                    <a:gd name="connsiteY42" fmla="*/ 28545 h 31555"/>
                    <a:gd name="connsiteX43" fmla="*/ 113693 w 157009"/>
                    <a:gd name="connsiteY43" fmla="*/ 29663 h 31555"/>
                    <a:gd name="connsiteX44" fmla="*/ 108411 w 157009"/>
                    <a:gd name="connsiteY44" fmla="*/ 30100 h 31555"/>
                    <a:gd name="connsiteX45" fmla="*/ 106261 w 157009"/>
                    <a:gd name="connsiteY45" fmla="*/ 29704 h 31555"/>
                    <a:gd name="connsiteX46" fmla="*/ 104547 w 157009"/>
                    <a:gd name="connsiteY46" fmla="*/ 29184 h 31555"/>
                    <a:gd name="connsiteX47" fmla="*/ 103311 w 157009"/>
                    <a:gd name="connsiteY47" fmla="*/ 29037 h 31555"/>
                    <a:gd name="connsiteX48" fmla="*/ 103277 w 157009"/>
                    <a:gd name="connsiteY48" fmla="*/ 29066 h 31555"/>
                    <a:gd name="connsiteX49" fmla="*/ 100855 w 157009"/>
                    <a:gd name="connsiteY49" fmla="*/ 29385 h 31555"/>
                    <a:gd name="connsiteX50" fmla="*/ 98663 w 157009"/>
                    <a:gd name="connsiteY50" fmla="*/ 30024 h 31555"/>
                    <a:gd name="connsiteX51" fmla="*/ 96300 w 157009"/>
                    <a:gd name="connsiteY51" fmla="*/ 28900 h 31555"/>
                    <a:gd name="connsiteX52" fmla="*/ 94321 w 157009"/>
                    <a:gd name="connsiteY52" fmla="*/ 29143 h 31555"/>
                    <a:gd name="connsiteX53" fmla="*/ 92548 w 157009"/>
                    <a:gd name="connsiteY53" fmla="*/ 28451 h 31555"/>
                    <a:gd name="connsiteX54" fmla="*/ 89003 w 157009"/>
                    <a:gd name="connsiteY54" fmla="*/ 29491 h 31555"/>
                    <a:gd name="connsiteX55" fmla="*/ 74275 w 157009"/>
                    <a:gd name="connsiteY55" fmla="*/ 29521 h 31555"/>
                    <a:gd name="connsiteX56" fmla="*/ 74015 w 157009"/>
                    <a:gd name="connsiteY56" fmla="*/ 29491 h 31555"/>
                    <a:gd name="connsiteX57" fmla="*/ 73601 w 157009"/>
                    <a:gd name="connsiteY57" fmla="*/ 29491 h 31555"/>
                    <a:gd name="connsiteX58" fmla="*/ 73601 w 157009"/>
                    <a:gd name="connsiteY58" fmla="*/ 29001 h 31555"/>
                    <a:gd name="connsiteX59" fmla="*/ 72768 w 157009"/>
                    <a:gd name="connsiteY59" fmla="*/ 29491 h 31555"/>
                    <a:gd name="connsiteX60" fmla="*/ 59948 w 157009"/>
                    <a:gd name="connsiteY60" fmla="*/ 28687 h 31555"/>
                    <a:gd name="connsiteX61" fmla="*/ 57331 w 157009"/>
                    <a:gd name="connsiteY61" fmla="*/ 29480 h 31555"/>
                    <a:gd name="connsiteX62" fmla="*/ 55688 w 157009"/>
                    <a:gd name="connsiteY62" fmla="*/ 28705 h 31555"/>
                    <a:gd name="connsiteX63" fmla="*/ 55316 w 157009"/>
                    <a:gd name="connsiteY63" fmla="*/ 29491 h 31555"/>
                    <a:gd name="connsiteX64" fmla="*/ 51488 w 157009"/>
                    <a:gd name="connsiteY64" fmla="*/ 29202 h 31555"/>
                    <a:gd name="connsiteX65" fmla="*/ 50779 w 157009"/>
                    <a:gd name="connsiteY65" fmla="*/ 28297 h 31555"/>
                    <a:gd name="connsiteX66" fmla="*/ 50253 w 157009"/>
                    <a:gd name="connsiteY66" fmla="*/ 29083 h 31555"/>
                    <a:gd name="connsiteX67" fmla="*/ 47660 w 157009"/>
                    <a:gd name="connsiteY67" fmla="*/ 29438 h 31555"/>
                    <a:gd name="connsiteX68" fmla="*/ 44676 w 157009"/>
                    <a:gd name="connsiteY68" fmla="*/ 30030 h 31555"/>
                    <a:gd name="connsiteX69" fmla="*/ 44451 w 157009"/>
                    <a:gd name="connsiteY69" fmla="*/ 29657 h 31555"/>
                    <a:gd name="connsiteX70" fmla="*/ 44156 w 157009"/>
                    <a:gd name="connsiteY70" fmla="*/ 29148 h 31555"/>
                    <a:gd name="connsiteX71" fmla="*/ 43943 w 157009"/>
                    <a:gd name="connsiteY71" fmla="*/ 28823 h 31555"/>
                    <a:gd name="connsiteX72" fmla="*/ 42443 w 157009"/>
                    <a:gd name="connsiteY72" fmla="*/ 29456 h 31555"/>
                    <a:gd name="connsiteX73" fmla="*/ 42124 w 157009"/>
                    <a:gd name="connsiteY73" fmla="*/ 28941 h 31555"/>
                    <a:gd name="connsiteX74" fmla="*/ 41710 w 157009"/>
                    <a:gd name="connsiteY74" fmla="*/ 28498 h 31555"/>
                    <a:gd name="connsiteX75" fmla="*/ 41173 w 157009"/>
                    <a:gd name="connsiteY75" fmla="*/ 29456 h 31555"/>
                    <a:gd name="connsiteX76" fmla="*/ 34674 w 157009"/>
                    <a:gd name="connsiteY76" fmla="*/ 29456 h 31555"/>
                    <a:gd name="connsiteX77" fmla="*/ 31897 w 157009"/>
                    <a:gd name="connsiteY77" fmla="*/ 29787 h 31555"/>
                    <a:gd name="connsiteX78" fmla="*/ 31141 w 157009"/>
                    <a:gd name="connsiteY78" fmla="*/ 28604 h 31555"/>
                    <a:gd name="connsiteX79" fmla="*/ 29717 w 157009"/>
                    <a:gd name="connsiteY79" fmla="*/ 29899 h 31555"/>
                    <a:gd name="connsiteX80" fmla="*/ 27543 w 157009"/>
                    <a:gd name="connsiteY80" fmla="*/ 29450 h 31555"/>
                    <a:gd name="connsiteX81" fmla="*/ 26273 w 157009"/>
                    <a:gd name="connsiteY81" fmla="*/ 28693 h 31555"/>
                    <a:gd name="connsiteX82" fmla="*/ 23082 w 157009"/>
                    <a:gd name="connsiteY82" fmla="*/ 29598 h 31555"/>
                    <a:gd name="connsiteX83" fmla="*/ 19538 w 157009"/>
                    <a:gd name="connsiteY83" fmla="*/ 29279 h 31555"/>
                    <a:gd name="connsiteX84" fmla="*/ 15544 w 157009"/>
                    <a:gd name="connsiteY84" fmla="*/ 30030 h 31555"/>
                    <a:gd name="connsiteX85" fmla="*/ 9323 w 157009"/>
                    <a:gd name="connsiteY85" fmla="*/ 28876 h 31555"/>
                    <a:gd name="connsiteX86" fmla="*/ 7940 w 157009"/>
                    <a:gd name="connsiteY86" fmla="*/ 29468 h 31555"/>
                    <a:gd name="connsiteX87" fmla="*/ 5743 w 157009"/>
                    <a:gd name="connsiteY87" fmla="*/ 28752 h 31555"/>
                    <a:gd name="connsiteX88" fmla="*/ 3722 w 157009"/>
                    <a:gd name="connsiteY88" fmla="*/ 28924 h 31555"/>
                    <a:gd name="connsiteX89" fmla="*/ 2735 w 157009"/>
                    <a:gd name="connsiteY89" fmla="*/ 28687 h 31555"/>
                    <a:gd name="connsiteX90" fmla="*/ 0 w 157009"/>
                    <a:gd name="connsiteY90" fmla="*/ 28652 h 31555"/>
                    <a:gd name="connsiteX91" fmla="*/ 1140 w 157009"/>
                    <a:gd name="connsiteY91" fmla="*/ 25890 h 31555"/>
                    <a:gd name="connsiteX92" fmla="*/ 1501 w 157009"/>
                    <a:gd name="connsiteY92" fmla="*/ 23277 h 31555"/>
                    <a:gd name="connsiteX93" fmla="*/ 1938 w 157009"/>
                    <a:gd name="connsiteY93" fmla="*/ 21503 h 31555"/>
                    <a:gd name="connsiteX94" fmla="*/ 2694 w 157009"/>
                    <a:gd name="connsiteY94" fmla="*/ 20705 h 31555"/>
                    <a:gd name="connsiteX95" fmla="*/ 2765 w 157009"/>
                    <a:gd name="connsiteY95" fmla="*/ 18594 h 31555"/>
                    <a:gd name="connsiteX96" fmla="*/ 3474 w 157009"/>
                    <a:gd name="connsiteY96" fmla="*/ 14880 h 31555"/>
                    <a:gd name="connsiteX97" fmla="*/ 6239 w 157009"/>
                    <a:gd name="connsiteY97" fmla="*/ 13390 h 31555"/>
                    <a:gd name="connsiteX98" fmla="*/ 6138 w 157009"/>
                    <a:gd name="connsiteY98" fmla="*/ 13012 h 31555"/>
                    <a:gd name="connsiteX99" fmla="*/ 5973 w 157009"/>
                    <a:gd name="connsiteY99" fmla="*/ 12308 h 31555"/>
                    <a:gd name="connsiteX100" fmla="*/ 5914 w 157009"/>
                    <a:gd name="connsiteY100" fmla="*/ 11717 h 31555"/>
                    <a:gd name="connsiteX101" fmla="*/ 5914 w 157009"/>
                    <a:gd name="connsiteY101" fmla="*/ 11238 h 31555"/>
                    <a:gd name="connsiteX102" fmla="*/ 6286 w 157009"/>
                    <a:gd name="connsiteY102" fmla="*/ 10865 h 31555"/>
                    <a:gd name="connsiteX103" fmla="*/ 10930 w 157009"/>
                    <a:gd name="connsiteY103" fmla="*/ 2339 h 31555"/>
                    <a:gd name="connsiteX104" fmla="*/ 13293 w 157009"/>
                    <a:gd name="connsiteY104" fmla="*/ 1748 h 31555"/>
                    <a:gd name="connsiteX105" fmla="*/ 17109 w 157009"/>
                    <a:gd name="connsiteY105" fmla="*/ 1748 h 31555"/>
                    <a:gd name="connsiteX106" fmla="*/ 19916 w 157009"/>
                    <a:gd name="connsiteY106" fmla="*/ 2635 h 31555"/>
                    <a:gd name="connsiteX107" fmla="*/ 21883 w 157009"/>
                    <a:gd name="connsiteY107" fmla="*/ 1671 h 31555"/>
                    <a:gd name="connsiteX108" fmla="*/ 23147 w 157009"/>
                    <a:gd name="connsiteY108" fmla="*/ 2221 h 31555"/>
                    <a:gd name="connsiteX109" fmla="*/ 28075 w 157009"/>
                    <a:gd name="connsiteY109" fmla="*/ 2357 h 31555"/>
                    <a:gd name="connsiteX110" fmla="*/ 28447 w 157009"/>
                    <a:gd name="connsiteY110" fmla="*/ 1700 h 31555"/>
                    <a:gd name="connsiteX111" fmla="*/ 33545 w 157009"/>
                    <a:gd name="connsiteY111" fmla="*/ 1949 h 31555"/>
                    <a:gd name="connsiteX112" fmla="*/ 36417 w 157009"/>
                    <a:gd name="connsiteY112" fmla="*/ 2540 h 31555"/>
                    <a:gd name="connsiteX113" fmla="*/ 39790 w 157009"/>
                    <a:gd name="connsiteY113" fmla="*/ 2676 h 31555"/>
                    <a:gd name="connsiteX114" fmla="*/ 42153 w 157009"/>
                    <a:gd name="connsiteY114" fmla="*/ 3267 h 31555"/>
                    <a:gd name="connsiteX115" fmla="*/ 45734 w 157009"/>
                    <a:gd name="connsiteY115" fmla="*/ 3066 h 31555"/>
                    <a:gd name="connsiteX116" fmla="*/ 50596 w 157009"/>
                    <a:gd name="connsiteY116" fmla="*/ 2232 h 31555"/>
                    <a:gd name="connsiteX117" fmla="*/ 51901 w 157009"/>
                    <a:gd name="connsiteY117" fmla="*/ 1736 h 31555"/>
                    <a:gd name="connsiteX118" fmla="*/ 53621 w 157009"/>
                    <a:gd name="connsiteY118" fmla="*/ 2191 h 31555"/>
                    <a:gd name="connsiteX119" fmla="*/ 60710 w 157009"/>
                    <a:gd name="connsiteY119" fmla="*/ 1706 h 31555"/>
                    <a:gd name="connsiteX120" fmla="*/ 67073 w 157009"/>
                    <a:gd name="connsiteY120" fmla="*/ 1753 h 31555"/>
                    <a:gd name="connsiteX121" fmla="*/ 69064 w 157009"/>
                    <a:gd name="connsiteY121" fmla="*/ 2451 h 31555"/>
                    <a:gd name="connsiteX122" fmla="*/ 71811 w 157009"/>
                    <a:gd name="connsiteY122" fmla="*/ 1931 h 31555"/>
                    <a:gd name="connsiteX123" fmla="*/ 74629 w 157009"/>
                    <a:gd name="connsiteY123" fmla="*/ 2351 h 31555"/>
                    <a:gd name="connsiteX124" fmla="*/ 76018 w 157009"/>
                    <a:gd name="connsiteY124" fmla="*/ 1552 h 31555"/>
                    <a:gd name="connsiteX125" fmla="*/ 80313 w 157009"/>
                    <a:gd name="connsiteY125" fmla="*/ 2315 h 31555"/>
                    <a:gd name="connsiteX126" fmla="*/ 81689 w 157009"/>
                    <a:gd name="connsiteY126" fmla="*/ 1552 h 31555"/>
                    <a:gd name="connsiteX127" fmla="*/ 83692 w 157009"/>
                    <a:gd name="connsiteY127" fmla="*/ 2315 h 31555"/>
                    <a:gd name="connsiteX128" fmla="*/ 87450 w 157009"/>
                    <a:gd name="connsiteY128" fmla="*/ 1351 h 31555"/>
                    <a:gd name="connsiteX129" fmla="*/ 88897 w 157009"/>
                    <a:gd name="connsiteY129" fmla="*/ 2179 h 31555"/>
                    <a:gd name="connsiteX130" fmla="*/ 94214 w 157009"/>
                    <a:gd name="connsiteY130" fmla="*/ 1405 h 31555"/>
                    <a:gd name="connsiteX131" fmla="*/ 95987 w 157009"/>
                    <a:gd name="connsiteY131" fmla="*/ 1677 h 31555"/>
                    <a:gd name="connsiteX132" fmla="*/ 97889 w 157009"/>
                    <a:gd name="connsiteY132" fmla="*/ 1937 h 31555"/>
                    <a:gd name="connsiteX133" fmla="*/ 103797 w 157009"/>
                    <a:gd name="connsiteY133" fmla="*/ 1215 h 31555"/>
                    <a:gd name="connsiteX134" fmla="*/ 104175 w 157009"/>
                    <a:gd name="connsiteY134" fmla="*/ 1807 h 31555"/>
                    <a:gd name="connsiteX135" fmla="*/ 105067 w 157009"/>
                    <a:gd name="connsiteY135" fmla="*/ 1215 h 31555"/>
                    <a:gd name="connsiteX136" fmla="*/ 109144 w 157009"/>
                    <a:gd name="connsiteY136" fmla="*/ 1215 h 31555"/>
                    <a:gd name="connsiteX137" fmla="*/ 111920 w 157009"/>
                    <a:gd name="connsiteY137" fmla="*/ 955 h 31555"/>
                    <a:gd name="connsiteX138" fmla="*/ 113356 w 157009"/>
                    <a:gd name="connsiteY138" fmla="*/ 441 h 31555"/>
                    <a:gd name="connsiteX139" fmla="*/ 114774 w 157009"/>
                    <a:gd name="connsiteY139" fmla="*/ 801 h 31555"/>
                    <a:gd name="connsiteX140" fmla="*/ 118171 w 157009"/>
                    <a:gd name="connsiteY140" fmla="*/ 583 h 31555"/>
                    <a:gd name="connsiteX141" fmla="*/ 128215 w 157009"/>
                    <a:gd name="connsiteY141" fmla="*/ 56 h 31555"/>
                    <a:gd name="connsiteX142" fmla="*/ 128994 w 157009"/>
                    <a:gd name="connsiteY142" fmla="*/ 1718 h 31555"/>
                    <a:gd name="connsiteX143" fmla="*/ 130938 w 157009"/>
                    <a:gd name="connsiteY143" fmla="*/ 2221 h 31555"/>
                    <a:gd name="connsiteX144" fmla="*/ 131919 w 157009"/>
                    <a:gd name="connsiteY144" fmla="*/ 3066 h 31555"/>
                    <a:gd name="connsiteX145" fmla="*/ 133035 w 157009"/>
                    <a:gd name="connsiteY145" fmla="*/ 3817 h 31555"/>
                    <a:gd name="connsiteX146" fmla="*/ 134282 w 157009"/>
                    <a:gd name="connsiteY146" fmla="*/ 4846 h 31555"/>
                    <a:gd name="connsiteX147" fmla="*/ 136828 w 157009"/>
                    <a:gd name="connsiteY147" fmla="*/ 5768 h 31555"/>
                    <a:gd name="connsiteX148" fmla="*/ 138010 w 157009"/>
                    <a:gd name="connsiteY148" fmla="*/ 6537 h 31555"/>
                    <a:gd name="connsiteX149" fmla="*/ 138459 w 157009"/>
                    <a:gd name="connsiteY149" fmla="*/ 7223 h 3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157009" h="31555">
                      <a:moveTo>
                        <a:pt x="138459" y="7223"/>
                      </a:moveTo>
                      <a:cubicBezTo>
                        <a:pt x="138459" y="7223"/>
                        <a:pt x="138146" y="8506"/>
                        <a:pt x="139050" y="8477"/>
                      </a:cubicBezTo>
                      <a:cubicBezTo>
                        <a:pt x="139511" y="8477"/>
                        <a:pt x="139688" y="9239"/>
                        <a:pt x="140308" y="9068"/>
                      </a:cubicBezTo>
                      <a:cubicBezTo>
                        <a:pt x="141236" y="8814"/>
                        <a:pt x="140982" y="9559"/>
                        <a:pt x="140982" y="9559"/>
                      </a:cubicBezTo>
                      <a:cubicBezTo>
                        <a:pt x="140982" y="9559"/>
                        <a:pt x="141880" y="9712"/>
                        <a:pt x="141431" y="10292"/>
                      </a:cubicBezTo>
                      <a:cubicBezTo>
                        <a:pt x="141123" y="10682"/>
                        <a:pt x="142228" y="11173"/>
                        <a:pt x="142228" y="11173"/>
                      </a:cubicBezTo>
                      <a:lnTo>
                        <a:pt x="143847" y="11132"/>
                      </a:lnTo>
                      <a:lnTo>
                        <a:pt x="144060" y="12060"/>
                      </a:lnTo>
                      <a:cubicBezTo>
                        <a:pt x="144669" y="12576"/>
                        <a:pt x="145152" y="13225"/>
                        <a:pt x="145472" y="13958"/>
                      </a:cubicBezTo>
                      <a:cubicBezTo>
                        <a:pt x="145889" y="14775"/>
                        <a:pt x="146497" y="15479"/>
                        <a:pt x="147244" y="16010"/>
                      </a:cubicBezTo>
                      <a:cubicBezTo>
                        <a:pt x="147244" y="16010"/>
                        <a:pt x="147528" y="16276"/>
                        <a:pt x="147953" y="15732"/>
                      </a:cubicBezTo>
                      <a:cubicBezTo>
                        <a:pt x="148378" y="15188"/>
                        <a:pt x="148544" y="15300"/>
                        <a:pt x="148544" y="15300"/>
                      </a:cubicBezTo>
                      <a:cubicBezTo>
                        <a:pt x="149151" y="16038"/>
                        <a:pt x="149878" y="16667"/>
                        <a:pt x="150694" y="17163"/>
                      </a:cubicBezTo>
                      <a:cubicBezTo>
                        <a:pt x="151155" y="17470"/>
                        <a:pt x="150694" y="18428"/>
                        <a:pt x="151959" y="18795"/>
                      </a:cubicBezTo>
                      <a:cubicBezTo>
                        <a:pt x="152605" y="19063"/>
                        <a:pt x="153214" y="19413"/>
                        <a:pt x="153772" y="19835"/>
                      </a:cubicBezTo>
                      <a:lnTo>
                        <a:pt x="152998" y="20687"/>
                      </a:lnTo>
                      <a:cubicBezTo>
                        <a:pt x="153258" y="21077"/>
                        <a:pt x="154511" y="21190"/>
                        <a:pt x="154570" y="21663"/>
                      </a:cubicBezTo>
                      <a:cubicBezTo>
                        <a:pt x="154919" y="24365"/>
                        <a:pt x="156809" y="23218"/>
                        <a:pt x="156809" y="23218"/>
                      </a:cubicBezTo>
                      <a:cubicBezTo>
                        <a:pt x="156809" y="23218"/>
                        <a:pt x="157341" y="23762"/>
                        <a:pt x="156673" y="24814"/>
                      </a:cubicBezTo>
                      <a:cubicBezTo>
                        <a:pt x="156006" y="25867"/>
                        <a:pt x="156537" y="26316"/>
                        <a:pt x="156537" y="26316"/>
                      </a:cubicBezTo>
                      <a:cubicBezTo>
                        <a:pt x="156150" y="27251"/>
                        <a:pt x="155984" y="28263"/>
                        <a:pt x="156053" y="29273"/>
                      </a:cubicBezTo>
                      <a:cubicBezTo>
                        <a:pt x="156205" y="30063"/>
                        <a:pt x="156459" y="30830"/>
                        <a:pt x="156809" y="31555"/>
                      </a:cubicBezTo>
                      <a:cubicBezTo>
                        <a:pt x="156809" y="31555"/>
                        <a:pt x="154493" y="31555"/>
                        <a:pt x="152975" y="30331"/>
                      </a:cubicBezTo>
                      <a:cubicBezTo>
                        <a:pt x="152289" y="29781"/>
                        <a:pt x="151415" y="29704"/>
                        <a:pt x="150812" y="28936"/>
                      </a:cubicBezTo>
                      <a:cubicBezTo>
                        <a:pt x="149885" y="27753"/>
                        <a:pt x="149300" y="28486"/>
                        <a:pt x="149300" y="28486"/>
                      </a:cubicBezTo>
                      <a:lnTo>
                        <a:pt x="148118" y="29486"/>
                      </a:lnTo>
                      <a:cubicBezTo>
                        <a:pt x="147740" y="28924"/>
                        <a:pt x="147268" y="28232"/>
                        <a:pt x="143770" y="29361"/>
                      </a:cubicBezTo>
                      <a:cubicBezTo>
                        <a:pt x="140273" y="30491"/>
                        <a:pt x="141637" y="29799"/>
                        <a:pt x="140042" y="29953"/>
                      </a:cubicBezTo>
                      <a:cubicBezTo>
                        <a:pt x="139027" y="30108"/>
                        <a:pt x="137989" y="29972"/>
                        <a:pt x="137047" y="29562"/>
                      </a:cubicBezTo>
                      <a:cubicBezTo>
                        <a:pt x="136314" y="29284"/>
                        <a:pt x="135615" y="28925"/>
                        <a:pt x="134961" y="28492"/>
                      </a:cubicBezTo>
                      <a:lnTo>
                        <a:pt x="133065" y="29491"/>
                      </a:lnTo>
                      <a:lnTo>
                        <a:pt x="130808" y="30183"/>
                      </a:lnTo>
                      <a:lnTo>
                        <a:pt x="130808" y="30597"/>
                      </a:lnTo>
                      <a:lnTo>
                        <a:pt x="127966" y="29663"/>
                      </a:lnTo>
                      <a:lnTo>
                        <a:pt x="125940" y="30142"/>
                      </a:lnTo>
                      <a:lnTo>
                        <a:pt x="125060" y="29302"/>
                      </a:lnTo>
                      <a:lnTo>
                        <a:pt x="123234" y="29101"/>
                      </a:lnTo>
                      <a:lnTo>
                        <a:pt x="121243" y="29491"/>
                      </a:lnTo>
                      <a:lnTo>
                        <a:pt x="120617" y="28664"/>
                      </a:lnTo>
                      <a:cubicBezTo>
                        <a:pt x="118254" y="29450"/>
                        <a:pt x="119282" y="30106"/>
                        <a:pt x="117161" y="29491"/>
                      </a:cubicBezTo>
                      <a:cubicBezTo>
                        <a:pt x="117161" y="29491"/>
                        <a:pt x="116180" y="28930"/>
                        <a:pt x="115896" y="29491"/>
                      </a:cubicBezTo>
                      <a:lnTo>
                        <a:pt x="115010" y="29302"/>
                      </a:lnTo>
                      <a:lnTo>
                        <a:pt x="114171" y="28545"/>
                      </a:lnTo>
                      <a:lnTo>
                        <a:pt x="113693" y="29663"/>
                      </a:lnTo>
                      <a:cubicBezTo>
                        <a:pt x="113462" y="28740"/>
                        <a:pt x="110473" y="29344"/>
                        <a:pt x="108411" y="30100"/>
                      </a:cubicBezTo>
                      <a:lnTo>
                        <a:pt x="106261" y="29704"/>
                      </a:lnTo>
                      <a:lnTo>
                        <a:pt x="104547" y="29184"/>
                      </a:lnTo>
                      <a:cubicBezTo>
                        <a:pt x="104247" y="28802"/>
                        <a:pt x="103693" y="28736"/>
                        <a:pt x="103311" y="29037"/>
                      </a:cubicBezTo>
                      <a:cubicBezTo>
                        <a:pt x="103299" y="29047"/>
                        <a:pt x="103288" y="29056"/>
                        <a:pt x="103277" y="29066"/>
                      </a:cubicBezTo>
                      <a:cubicBezTo>
                        <a:pt x="102361" y="29769"/>
                        <a:pt x="100855" y="29385"/>
                        <a:pt x="100855" y="29385"/>
                      </a:cubicBezTo>
                      <a:lnTo>
                        <a:pt x="98663" y="30024"/>
                      </a:lnTo>
                      <a:lnTo>
                        <a:pt x="96300" y="28900"/>
                      </a:lnTo>
                      <a:cubicBezTo>
                        <a:pt x="95603" y="29326"/>
                        <a:pt x="97558" y="30402"/>
                        <a:pt x="94321" y="29143"/>
                      </a:cubicBezTo>
                      <a:lnTo>
                        <a:pt x="92548" y="28451"/>
                      </a:lnTo>
                      <a:cubicBezTo>
                        <a:pt x="91308" y="30455"/>
                        <a:pt x="89003" y="29491"/>
                        <a:pt x="89003" y="29491"/>
                      </a:cubicBezTo>
                      <a:cubicBezTo>
                        <a:pt x="89003" y="29491"/>
                        <a:pt x="74511" y="29491"/>
                        <a:pt x="74275" y="29521"/>
                      </a:cubicBezTo>
                      <a:cubicBezTo>
                        <a:pt x="74039" y="29551"/>
                        <a:pt x="74021" y="29521"/>
                        <a:pt x="74015" y="29491"/>
                      </a:cubicBezTo>
                      <a:cubicBezTo>
                        <a:pt x="73938" y="29355"/>
                        <a:pt x="73601" y="29491"/>
                        <a:pt x="73601" y="29491"/>
                      </a:cubicBezTo>
                      <a:cubicBezTo>
                        <a:pt x="73601" y="29255"/>
                        <a:pt x="73725" y="29184"/>
                        <a:pt x="73601" y="29001"/>
                      </a:cubicBezTo>
                      <a:lnTo>
                        <a:pt x="72768" y="29491"/>
                      </a:lnTo>
                      <a:cubicBezTo>
                        <a:pt x="68946" y="30455"/>
                        <a:pt x="68089" y="29953"/>
                        <a:pt x="59948" y="28687"/>
                      </a:cubicBezTo>
                      <a:cubicBezTo>
                        <a:pt x="58837" y="29728"/>
                        <a:pt x="58489" y="30225"/>
                        <a:pt x="57331" y="29480"/>
                      </a:cubicBezTo>
                      <a:cubicBezTo>
                        <a:pt x="56976" y="29249"/>
                        <a:pt x="55688" y="28705"/>
                        <a:pt x="55688" y="28705"/>
                      </a:cubicBezTo>
                      <a:cubicBezTo>
                        <a:pt x="56031" y="29527"/>
                        <a:pt x="55860" y="29054"/>
                        <a:pt x="55316" y="29491"/>
                      </a:cubicBezTo>
                      <a:cubicBezTo>
                        <a:pt x="55145" y="29633"/>
                        <a:pt x="49408" y="28941"/>
                        <a:pt x="51488" y="29202"/>
                      </a:cubicBezTo>
                      <a:cubicBezTo>
                        <a:pt x="51836" y="29249"/>
                        <a:pt x="50779" y="28297"/>
                        <a:pt x="50779" y="28297"/>
                      </a:cubicBezTo>
                      <a:lnTo>
                        <a:pt x="50253" y="29083"/>
                      </a:lnTo>
                      <a:lnTo>
                        <a:pt x="47660" y="29438"/>
                      </a:lnTo>
                      <a:cubicBezTo>
                        <a:pt x="46679" y="29261"/>
                        <a:pt x="45940" y="29616"/>
                        <a:pt x="44676" y="30030"/>
                      </a:cubicBezTo>
                      <a:cubicBezTo>
                        <a:pt x="44586" y="29915"/>
                        <a:pt x="44511" y="29790"/>
                        <a:pt x="44451" y="29657"/>
                      </a:cubicBezTo>
                      <a:cubicBezTo>
                        <a:pt x="44404" y="29545"/>
                        <a:pt x="44156" y="29332"/>
                        <a:pt x="44156" y="29148"/>
                      </a:cubicBezTo>
                      <a:cubicBezTo>
                        <a:pt x="44137" y="29014"/>
                        <a:pt x="44059" y="28895"/>
                        <a:pt x="43943" y="28823"/>
                      </a:cubicBezTo>
                      <a:lnTo>
                        <a:pt x="42443" y="29456"/>
                      </a:lnTo>
                      <a:cubicBezTo>
                        <a:pt x="42443" y="29456"/>
                        <a:pt x="42614" y="28865"/>
                        <a:pt x="42124" y="28941"/>
                      </a:cubicBezTo>
                      <a:cubicBezTo>
                        <a:pt x="41633" y="29018"/>
                        <a:pt x="41710" y="28498"/>
                        <a:pt x="41710" y="28498"/>
                      </a:cubicBezTo>
                      <a:lnTo>
                        <a:pt x="41173" y="29456"/>
                      </a:lnTo>
                      <a:cubicBezTo>
                        <a:pt x="41173" y="29456"/>
                        <a:pt x="36446" y="29787"/>
                        <a:pt x="34674" y="29456"/>
                      </a:cubicBezTo>
                      <a:cubicBezTo>
                        <a:pt x="33739" y="29225"/>
                        <a:pt x="32752" y="29344"/>
                        <a:pt x="31897" y="29787"/>
                      </a:cubicBezTo>
                      <a:lnTo>
                        <a:pt x="31141" y="28604"/>
                      </a:lnTo>
                      <a:lnTo>
                        <a:pt x="29717" y="29899"/>
                      </a:lnTo>
                      <a:lnTo>
                        <a:pt x="27543" y="29450"/>
                      </a:lnTo>
                      <a:lnTo>
                        <a:pt x="26273" y="28693"/>
                      </a:lnTo>
                      <a:cubicBezTo>
                        <a:pt x="25428" y="28693"/>
                        <a:pt x="23602" y="30343"/>
                        <a:pt x="23082" y="29598"/>
                      </a:cubicBezTo>
                      <a:cubicBezTo>
                        <a:pt x="23017" y="29503"/>
                        <a:pt x="20861" y="28480"/>
                        <a:pt x="19538" y="29279"/>
                      </a:cubicBezTo>
                      <a:cubicBezTo>
                        <a:pt x="17452" y="30538"/>
                        <a:pt x="16306" y="28965"/>
                        <a:pt x="15544" y="30030"/>
                      </a:cubicBezTo>
                      <a:cubicBezTo>
                        <a:pt x="14622" y="30390"/>
                        <a:pt x="9854" y="28876"/>
                        <a:pt x="9323" y="28876"/>
                      </a:cubicBezTo>
                      <a:cubicBezTo>
                        <a:pt x="8998" y="28876"/>
                        <a:pt x="8413" y="29710"/>
                        <a:pt x="7940" y="29468"/>
                      </a:cubicBezTo>
                      <a:lnTo>
                        <a:pt x="5743" y="28752"/>
                      </a:lnTo>
                      <a:cubicBezTo>
                        <a:pt x="5010" y="29432"/>
                        <a:pt x="3734" y="28941"/>
                        <a:pt x="3722" y="28924"/>
                      </a:cubicBezTo>
                      <a:cubicBezTo>
                        <a:pt x="3444" y="28504"/>
                        <a:pt x="2735" y="28687"/>
                        <a:pt x="2735" y="28687"/>
                      </a:cubicBezTo>
                      <a:lnTo>
                        <a:pt x="0" y="28652"/>
                      </a:lnTo>
                      <a:cubicBezTo>
                        <a:pt x="594" y="27835"/>
                        <a:pt x="985" y="26889"/>
                        <a:pt x="1140" y="25890"/>
                      </a:cubicBezTo>
                      <a:cubicBezTo>
                        <a:pt x="1223" y="25063"/>
                        <a:pt x="1501" y="23277"/>
                        <a:pt x="1501" y="23277"/>
                      </a:cubicBezTo>
                      <a:cubicBezTo>
                        <a:pt x="1979" y="22544"/>
                        <a:pt x="1790" y="22041"/>
                        <a:pt x="1938" y="21503"/>
                      </a:cubicBezTo>
                      <a:lnTo>
                        <a:pt x="2694" y="20705"/>
                      </a:lnTo>
                      <a:cubicBezTo>
                        <a:pt x="2771" y="20113"/>
                        <a:pt x="2765" y="18594"/>
                        <a:pt x="2765" y="18594"/>
                      </a:cubicBezTo>
                      <a:lnTo>
                        <a:pt x="3474" y="14880"/>
                      </a:lnTo>
                      <a:lnTo>
                        <a:pt x="6239" y="13390"/>
                      </a:lnTo>
                      <a:cubicBezTo>
                        <a:pt x="6177" y="13273"/>
                        <a:pt x="6143" y="13144"/>
                        <a:pt x="6138" y="13012"/>
                      </a:cubicBezTo>
                      <a:cubicBezTo>
                        <a:pt x="6122" y="12770"/>
                        <a:pt x="6066" y="12532"/>
                        <a:pt x="5973" y="12308"/>
                      </a:cubicBezTo>
                      <a:cubicBezTo>
                        <a:pt x="5910" y="12118"/>
                        <a:pt x="5890" y="11916"/>
                        <a:pt x="5914" y="11717"/>
                      </a:cubicBezTo>
                      <a:cubicBezTo>
                        <a:pt x="5930" y="11558"/>
                        <a:pt x="5930" y="11397"/>
                        <a:pt x="5914" y="11238"/>
                      </a:cubicBezTo>
                      <a:lnTo>
                        <a:pt x="6286" y="10865"/>
                      </a:lnTo>
                      <a:cubicBezTo>
                        <a:pt x="8058" y="8293"/>
                        <a:pt x="10008" y="5372"/>
                        <a:pt x="10930" y="2339"/>
                      </a:cubicBezTo>
                      <a:lnTo>
                        <a:pt x="13293" y="1748"/>
                      </a:lnTo>
                      <a:cubicBezTo>
                        <a:pt x="16773" y="2558"/>
                        <a:pt x="16590" y="2788"/>
                        <a:pt x="17109" y="1748"/>
                      </a:cubicBezTo>
                      <a:lnTo>
                        <a:pt x="19916" y="2635"/>
                      </a:lnTo>
                      <a:cubicBezTo>
                        <a:pt x="19526" y="2445"/>
                        <a:pt x="21765" y="1736"/>
                        <a:pt x="21883" y="1671"/>
                      </a:cubicBezTo>
                      <a:cubicBezTo>
                        <a:pt x="22184" y="1505"/>
                        <a:pt x="22633" y="1848"/>
                        <a:pt x="23147" y="2221"/>
                      </a:cubicBezTo>
                      <a:lnTo>
                        <a:pt x="28075" y="2357"/>
                      </a:lnTo>
                      <a:lnTo>
                        <a:pt x="28447" y="1700"/>
                      </a:lnTo>
                      <a:cubicBezTo>
                        <a:pt x="30219" y="1742"/>
                        <a:pt x="31596" y="1109"/>
                        <a:pt x="33545" y="1949"/>
                      </a:cubicBezTo>
                      <a:cubicBezTo>
                        <a:pt x="34178" y="2227"/>
                        <a:pt x="35093" y="2907"/>
                        <a:pt x="36417" y="2540"/>
                      </a:cubicBezTo>
                      <a:cubicBezTo>
                        <a:pt x="37007" y="2386"/>
                        <a:pt x="38609" y="1949"/>
                        <a:pt x="39790" y="2676"/>
                      </a:cubicBezTo>
                      <a:cubicBezTo>
                        <a:pt x="40322" y="2995"/>
                        <a:pt x="41651" y="3409"/>
                        <a:pt x="42153" y="3267"/>
                      </a:cubicBezTo>
                      <a:cubicBezTo>
                        <a:pt x="43331" y="3028"/>
                        <a:pt x="44537" y="2960"/>
                        <a:pt x="45734" y="3066"/>
                      </a:cubicBezTo>
                      <a:cubicBezTo>
                        <a:pt x="46490" y="2960"/>
                        <a:pt x="49107" y="3427"/>
                        <a:pt x="50596" y="2232"/>
                      </a:cubicBezTo>
                      <a:cubicBezTo>
                        <a:pt x="51594" y="2067"/>
                        <a:pt x="51724" y="1641"/>
                        <a:pt x="51901" y="1736"/>
                      </a:cubicBezTo>
                      <a:lnTo>
                        <a:pt x="53621" y="2191"/>
                      </a:lnTo>
                      <a:cubicBezTo>
                        <a:pt x="53621" y="2191"/>
                        <a:pt x="58536" y="2363"/>
                        <a:pt x="60710" y="1706"/>
                      </a:cubicBezTo>
                      <a:cubicBezTo>
                        <a:pt x="62181" y="1269"/>
                        <a:pt x="63499" y="1653"/>
                        <a:pt x="67073" y="1753"/>
                      </a:cubicBezTo>
                      <a:lnTo>
                        <a:pt x="69064" y="2451"/>
                      </a:lnTo>
                      <a:cubicBezTo>
                        <a:pt x="69182" y="2451"/>
                        <a:pt x="71215" y="3078"/>
                        <a:pt x="71811" y="1931"/>
                      </a:cubicBezTo>
                      <a:cubicBezTo>
                        <a:pt x="72768" y="1895"/>
                        <a:pt x="73724" y="2037"/>
                        <a:pt x="74629" y="2351"/>
                      </a:cubicBezTo>
                      <a:cubicBezTo>
                        <a:pt x="75191" y="2321"/>
                        <a:pt x="75462" y="1576"/>
                        <a:pt x="76018" y="1552"/>
                      </a:cubicBezTo>
                      <a:cubicBezTo>
                        <a:pt x="77731" y="1481"/>
                        <a:pt x="79332" y="2179"/>
                        <a:pt x="80313" y="2315"/>
                      </a:cubicBezTo>
                      <a:lnTo>
                        <a:pt x="81689" y="1552"/>
                      </a:lnTo>
                      <a:lnTo>
                        <a:pt x="83692" y="2315"/>
                      </a:lnTo>
                      <a:lnTo>
                        <a:pt x="87450" y="1351"/>
                      </a:lnTo>
                      <a:lnTo>
                        <a:pt x="88897" y="2179"/>
                      </a:lnTo>
                      <a:cubicBezTo>
                        <a:pt x="90669" y="2741"/>
                        <a:pt x="92820" y="2593"/>
                        <a:pt x="94214" y="1405"/>
                      </a:cubicBezTo>
                      <a:cubicBezTo>
                        <a:pt x="93990" y="2759"/>
                        <a:pt x="95987" y="589"/>
                        <a:pt x="95987" y="1677"/>
                      </a:cubicBezTo>
                      <a:cubicBezTo>
                        <a:pt x="95987" y="2765"/>
                        <a:pt x="97759" y="2451"/>
                        <a:pt x="97889" y="1937"/>
                      </a:cubicBezTo>
                      <a:lnTo>
                        <a:pt x="103797" y="1215"/>
                      </a:lnTo>
                      <a:lnTo>
                        <a:pt x="104175" y="1807"/>
                      </a:lnTo>
                      <a:lnTo>
                        <a:pt x="105067" y="1215"/>
                      </a:lnTo>
                      <a:lnTo>
                        <a:pt x="109144" y="1215"/>
                      </a:lnTo>
                      <a:lnTo>
                        <a:pt x="111920" y="955"/>
                      </a:lnTo>
                      <a:lnTo>
                        <a:pt x="113356" y="441"/>
                      </a:lnTo>
                      <a:lnTo>
                        <a:pt x="114774" y="801"/>
                      </a:lnTo>
                      <a:lnTo>
                        <a:pt x="118171" y="583"/>
                      </a:lnTo>
                      <a:cubicBezTo>
                        <a:pt x="118602" y="1020"/>
                        <a:pt x="127766" y="-281"/>
                        <a:pt x="128215" y="56"/>
                      </a:cubicBezTo>
                      <a:cubicBezTo>
                        <a:pt x="128900" y="600"/>
                        <a:pt x="126519" y="2232"/>
                        <a:pt x="128994" y="1718"/>
                      </a:cubicBezTo>
                      <a:cubicBezTo>
                        <a:pt x="130406" y="1422"/>
                        <a:pt x="129697" y="2771"/>
                        <a:pt x="130938" y="2221"/>
                      </a:cubicBezTo>
                      <a:cubicBezTo>
                        <a:pt x="131287" y="2061"/>
                        <a:pt x="131452" y="2481"/>
                        <a:pt x="131919" y="3066"/>
                      </a:cubicBezTo>
                      <a:lnTo>
                        <a:pt x="133035" y="3817"/>
                      </a:lnTo>
                      <a:lnTo>
                        <a:pt x="134282" y="4846"/>
                      </a:lnTo>
                      <a:cubicBezTo>
                        <a:pt x="134282" y="4846"/>
                        <a:pt x="135310" y="5165"/>
                        <a:pt x="136828" y="5768"/>
                      </a:cubicBezTo>
                      <a:cubicBezTo>
                        <a:pt x="137348" y="5969"/>
                        <a:pt x="138512" y="6117"/>
                        <a:pt x="138010" y="6537"/>
                      </a:cubicBezTo>
                      <a:cubicBezTo>
                        <a:pt x="137508" y="6957"/>
                        <a:pt x="138459" y="7223"/>
                        <a:pt x="138459" y="7223"/>
                      </a:cubicBezTo>
                      <a:close/>
                    </a:path>
                  </a:pathLst>
                </a:custGeom>
                <a:solidFill>
                  <a:srgbClr val="EE7203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E527D5DA-B83F-C858-FD8F-9C4B993A5099}"/>
                    </a:ext>
                  </a:extLst>
                </p:cNvPr>
                <p:cNvSpPr/>
                <p:nvPr/>
              </p:nvSpPr>
              <p:spPr>
                <a:xfrm>
                  <a:off x="10668361" y="4745630"/>
                  <a:ext cx="251419" cy="29570"/>
                </a:xfrm>
                <a:custGeom>
                  <a:avLst/>
                  <a:gdLst>
                    <a:gd name="connsiteX0" fmla="*/ 118 w 251419"/>
                    <a:gd name="connsiteY0" fmla="*/ 24994 h 29570"/>
                    <a:gd name="connsiteX1" fmla="*/ 2481 w 251419"/>
                    <a:gd name="connsiteY1" fmla="*/ 23404 h 29570"/>
                    <a:gd name="connsiteX2" fmla="*/ 2440 w 251419"/>
                    <a:gd name="connsiteY2" fmla="*/ 22126 h 29570"/>
                    <a:gd name="connsiteX3" fmla="*/ 5264 w 251419"/>
                    <a:gd name="connsiteY3" fmla="*/ 17083 h 29570"/>
                    <a:gd name="connsiteX4" fmla="*/ 8956 w 251419"/>
                    <a:gd name="connsiteY4" fmla="*/ 9668 h 29570"/>
                    <a:gd name="connsiteX5" fmla="*/ 8956 w 251419"/>
                    <a:gd name="connsiteY5" fmla="*/ 4825 h 29570"/>
                    <a:gd name="connsiteX6" fmla="*/ 11515 w 251419"/>
                    <a:gd name="connsiteY6" fmla="*/ 2229 h 29570"/>
                    <a:gd name="connsiteX7" fmla="*/ 11532 w 251419"/>
                    <a:gd name="connsiteY7" fmla="*/ 2229 h 29570"/>
                    <a:gd name="connsiteX8" fmla="*/ 20394 w 251419"/>
                    <a:gd name="connsiteY8" fmla="*/ 2229 h 29570"/>
                    <a:gd name="connsiteX9" fmla="*/ 21682 w 251419"/>
                    <a:gd name="connsiteY9" fmla="*/ 2968 h 29570"/>
                    <a:gd name="connsiteX10" fmla="*/ 31643 w 251419"/>
                    <a:gd name="connsiteY10" fmla="*/ 1112 h 29570"/>
                    <a:gd name="connsiteX11" fmla="*/ 32937 w 251419"/>
                    <a:gd name="connsiteY11" fmla="*/ 1857 h 29570"/>
                    <a:gd name="connsiteX12" fmla="*/ 51754 w 251419"/>
                    <a:gd name="connsiteY12" fmla="*/ 2229 h 29570"/>
                    <a:gd name="connsiteX13" fmla="*/ 52864 w 251419"/>
                    <a:gd name="connsiteY13" fmla="*/ 2968 h 29570"/>
                    <a:gd name="connsiteX14" fmla="*/ 58394 w 251419"/>
                    <a:gd name="connsiteY14" fmla="*/ 1112 h 29570"/>
                    <a:gd name="connsiteX15" fmla="*/ 60793 w 251419"/>
                    <a:gd name="connsiteY15" fmla="*/ 1857 h 29570"/>
                    <a:gd name="connsiteX16" fmla="*/ 64296 w 251419"/>
                    <a:gd name="connsiteY16" fmla="*/ 1112 h 29570"/>
                    <a:gd name="connsiteX17" fmla="*/ 68172 w 251419"/>
                    <a:gd name="connsiteY17" fmla="*/ 1857 h 29570"/>
                    <a:gd name="connsiteX18" fmla="*/ 71126 w 251419"/>
                    <a:gd name="connsiteY18" fmla="*/ 1484 h 29570"/>
                    <a:gd name="connsiteX19" fmla="*/ 72048 w 251419"/>
                    <a:gd name="connsiteY19" fmla="*/ 745 h 29570"/>
                    <a:gd name="connsiteX20" fmla="*/ 73519 w 251419"/>
                    <a:gd name="connsiteY20" fmla="*/ 1857 h 29570"/>
                    <a:gd name="connsiteX21" fmla="*/ 76473 w 251419"/>
                    <a:gd name="connsiteY21" fmla="*/ 0 h 29570"/>
                    <a:gd name="connsiteX22" fmla="*/ 79793 w 251419"/>
                    <a:gd name="connsiteY22" fmla="*/ 1857 h 29570"/>
                    <a:gd name="connsiteX23" fmla="*/ 84596 w 251419"/>
                    <a:gd name="connsiteY23" fmla="*/ 0 h 29570"/>
                    <a:gd name="connsiteX24" fmla="*/ 85701 w 251419"/>
                    <a:gd name="connsiteY24" fmla="*/ 1112 h 29570"/>
                    <a:gd name="connsiteX25" fmla="*/ 89387 w 251419"/>
                    <a:gd name="connsiteY25" fmla="*/ 1112 h 29570"/>
                    <a:gd name="connsiteX26" fmla="*/ 91048 w 251419"/>
                    <a:gd name="connsiteY26" fmla="*/ 0 h 29570"/>
                    <a:gd name="connsiteX27" fmla="*/ 92158 w 251419"/>
                    <a:gd name="connsiteY27" fmla="*/ 745 h 29570"/>
                    <a:gd name="connsiteX28" fmla="*/ 93446 w 251419"/>
                    <a:gd name="connsiteY28" fmla="*/ 0 h 29570"/>
                    <a:gd name="connsiteX29" fmla="*/ 93446 w 251419"/>
                    <a:gd name="connsiteY29" fmla="*/ 1112 h 29570"/>
                    <a:gd name="connsiteX30" fmla="*/ 106361 w 251419"/>
                    <a:gd name="connsiteY30" fmla="*/ 1112 h 29570"/>
                    <a:gd name="connsiteX31" fmla="*/ 108204 w 251419"/>
                    <a:gd name="connsiteY31" fmla="*/ 1857 h 29570"/>
                    <a:gd name="connsiteX32" fmla="*/ 109681 w 251419"/>
                    <a:gd name="connsiteY32" fmla="*/ 1112 h 29570"/>
                    <a:gd name="connsiteX33" fmla="*/ 110786 w 251419"/>
                    <a:gd name="connsiteY33" fmla="*/ 1857 h 29570"/>
                    <a:gd name="connsiteX34" fmla="*/ 112263 w 251419"/>
                    <a:gd name="connsiteY34" fmla="*/ 1112 h 29570"/>
                    <a:gd name="connsiteX35" fmla="*/ 121125 w 251419"/>
                    <a:gd name="connsiteY35" fmla="*/ 1112 h 29570"/>
                    <a:gd name="connsiteX36" fmla="*/ 123896 w 251419"/>
                    <a:gd name="connsiteY36" fmla="*/ 1857 h 29570"/>
                    <a:gd name="connsiteX37" fmla="*/ 126259 w 251419"/>
                    <a:gd name="connsiteY37" fmla="*/ 1112 h 29570"/>
                    <a:gd name="connsiteX38" fmla="*/ 127925 w 251419"/>
                    <a:gd name="connsiteY38" fmla="*/ 1857 h 29570"/>
                    <a:gd name="connsiteX39" fmla="*/ 129402 w 251419"/>
                    <a:gd name="connsiteY39" fmla="*/ 1112 h 29570"/>
                    <a:gd name="connsiteX40" fmla="*/ 131978 w 251419"/>
                    <a:gd name="connsiteY40" fmla="*/ 2229 h 29570"/>
                    <a:gd name="connsiteX41" fmla="*/ 135676 w 251419"/>
                    <a:gd name="connsiteY41" fmla="*/ 745 h 29570"/>
                    <a:gd name="connsiteX42" fmla="*/ 139363 w 251419"/>
                    <a:gd name="connsiteY42" fmla="*/ 1857 h 29570"/>
                    <a:gd name="connsiteX43" fmla="*/ 141206 w 251419"/>
                    <a:gd name="connsiteY43" fmla="*/ 1112 h 29570"/>
                    <a:gd name="connsiteX44" fmla="*/ 142317 w 251419"/>
                    <a:gd name="connsiteY44" fmla="*/ 1857 h 29570"/>
                    <a:gd name="connsiteX45" fmla="*/ 144715 w 251419"/>
                    <a:gd name="connsiteY45" fmla="*/ 1112 h 29570"/>
                    <a:gd name="connsiteX46" fmla="*/ 149141 w 251419"/>
                    <a:gd name="connsiteY46" fmla="*/ 1857 h 29570"/>
                    <a:gd name="connsiteX47" fmla="*/ 152095 w 251419"/>
                    <a:gd name="connsiteY47" fmla="*/ 745 h 29570"/>
                    <a:gd name="connsiteX48" fmla="*/ 169440 w 251419"/>
                    <a:gd name="connsiteY48" fmla="*/ 1112 h 29570"/>
                    <a:gd name="connsiteX49" fmla="*/ 170911 w 251419"/>
                    <a:gd name="connsiteY49" fmla="*/ 1857 h 29570"/>
                    <a:gd name="connsiteX50" fmla="*/ 172571 w 251419"/>
                    <a:gd name="connsiteY50" fmla="*/ 1112 h 29570"/>
                    <a:gd name="connsiteX51" fmla="*/ 174054 w 251419"/>
                    <a:gd name="connsiteY51" fmla="*/ 1857 h 29570"/>
                    <a:gd name="connsiteX52" fmla="*/ 174970 w 251419"/>
                    <a:gd name="connsiteY52" fmla="*/ 745 h 29570"/>
                    <a:gd name="connsiteX53" fmla="*/ 177186 w 251419"/>
                    <a:gd name="connsiteY53" fmla="*/ 1857 h 29570"/>
                    <a:gd name="connsiteX54" fmla="*/ 178113 w 251419"/>
                    <a:gd name="connsiteY54" fmla="*/ 1112 h 29570"/>
                    <a:gd name="connsiteX55" fmla="*/ 180878 w 251419"/>
                    <a:gd name="connsiteY55" fmla="*/ 1857 h 29570"/>
                    <a:gd name="connsiteX56" fmla="*/ 184015 w 251419"/>
                    <a:gd name="connsiteY56" fmla="*/ 1112 h 29570"/>
                    <a:gd name="connsiteX57" fmla="*/ 185303 w 251419"/>
                    <a:gd name="connsiteY57" fmla="*/ 1857 h 29570"/>
                    <a:gd name="connsiteX58" fmla="*/ 186414 w 251419"/>
                    <a:gd name="connsiteY58" fmla="*/ 1112 h 29570"/>
                    <a:gd name="connsiteX59" fmla="*/ 187891 w 251419"/>
                    <a:gd name="connsiteY59" fmla="*/ 1857 h 29570"/>
                    <a:gd name="connsiteX60" fmla="*/ 190845 w 251419"/>
                    <a:gd name="connsiteY60" fmla="*/ 1857 h 29570"/>
                    <a:gd name="connsiteX61" fmla="*/ 192877 w 251419"/>
                    <a:gd name="connsiteY61" fmla="*/ 1112 h 29570"/>
                    <a:gd name="connsiteX62" fmla="*/ 193793 w 251419"/>
                    <a:gd name="connsiteY62" fmla="*/ 1857 h 29570"/>
                    <a:gd name="connsiteX63" fmla="*/ 196381 w 251419"/>
                    <a:gd name="connsiteY63" fmla="*/ 1112 h 29570"/>
                    <a:gd name="connsiteX64" fmla="*/ 197485 w 251419"/>
                    <a:gd name="connsiteY64" fmla="*/ 1857 h 29570"/>
                    <a:gd name="connsiteX65" fmla="*/ 198962 w 251419"/>
                    <a:gd name="connsiteY65" fmla="*/ 1112 h 29570"/>
                    <a:gd name="connsiteX66" fmla="*/ 222210 w 251419"/>
                    <a:gd name="connsiteY66" fmla="*/ 1112 h 29570"/>
                    <a:gd name="connsiteX67" fmla="*/ 229956 w 251419"/>
                    <a:gd name="connsiteY67" fmla="*/ 6309 h 29570"/>
                    <a:gd name="connsiteX68" fmla="*/ 233276 w 251419"/>
                    <a:gd name="connsiteY68" fmla="*/ 9650 h 29570"/>
                    <a:gd name="connsiteX69" fmla="*/ 237335 w 251419"/>
                    <a:gd name="connsiteY69" fmla="*/ 12985 h 29570"/>
                    <a:gd name="connsiteX70" fmla="*/ 240472 w 251419"/>
                    <a:gd name="connsiteY70" fmla="*/ 18307 h 29570"/>
                    <a:gd name="connsiteX71" fmla="*/ 245115 w 251419"/>
                    <a:gd name="connsiteY71" fmla="*/ 24013 h 29570"/>
                    <a:gd name="connsiteX72" fmla="*/ 248335 w 251419"/>
                    <a:gd name="connsiteY72" fmla="*/ 27377 h 29570"/>
                    <a:gd name="connsiteX73" fmla="*/ 251419 w 251419"/>
                    <a:gd name="connsiteY73" fmla="*/ 29524 h 29570"/>
                    <a:gd name="connsiteX74" fmla="*/ 0 w 251419"/>
                    <a:gd name="connsiteY74" fmla="*/ 29571 h 29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51419" h="29570">
                      <a:moveTo>
                        <a:pt x="118" y="24994"/>
                      </a:moveTo>
                      <a:lnTo>
                        <a:pt x="2481" y="23404"/>
                      </a:lnTo>
                      <a:cubicBezTo>
                        <a:pt x="2747" y="22623"/>
                        <a:pt x="2304" y="22753"/>
                        <a:pt x="2440" y="22126"/>
                      </a:cubicBezTo>
                      <a:cubicBezTo>
                        <a:pt x="3090" y="20885"/>
                        <a:pt x="4774" y="18851"/>
                        <a:pt x="5264" y="17083"/>
                      </a:cubicBezTo>
                      <a:cubicBezTo>
                        <a:pt x="6097" y="14020"/>
                        <a:pt x="6233" y="11288"/>
                        <a:pt x="8956" y="9668"/>
                      </a:cubicBezTo>
                      <a:lnTo>
                        <a:pt x="8956" y="4825"/>
                      </a:lnTo>
                      <a:cubicBezTo>
                        <a:pt x="8946" y="3401"/>
                        <a:pt x="10092" y="2239"/>
                        <a:pt x="11515" y="2229"/>
                      </a:cubicBezTo>
                      <a:cubicBezTo>
                        <a:pt x="11521" y="2229"/>
                        <a:pt x="11526" y="2229"/>
                        <a:pt x="11532" y="2229"/>
                      </a:cubicBezTo>
                      <a:lnTo>
                        <a:pt x="20394" y="2229"/>
                      </a:lnTo>
                      <a:cubicBezTo>
                        <a:pt x="20944" y="2229"/>
                        <a:pt x="21127" y="2968"/>
                        <a:pt x="21682" y="2968"/>
                      </a:cubicBezTo>
                      <a:cubicBezTo>
                        <a:pt x="25599" y="2968"/>
                        <a:pt x="27726" y="1112"/>
                        <a:pt x="31643" y="1112"/>
                      </a:cubicBezTo>
                      <a:cubicBezTo>
                        <a:pt x="32198" y="1112"/>
                        <a:pt x="32429" y="1809"/>
                        <a:pt x="32937" y="1857"/>
                      </a:cubicBezTo>
                      <a:cubicBezTo>
                        <a:pt x="40221" y="2507"/>
                        <a:pt x="44469" y="1620"/>
                        <a:pt x="51754" y="2229"/>
                      </a:cubicBezTo>
                      <a:cubicBezTo>
                        <a:pt x="52215" y="2229"/>
                        <a:pt x="52345" y="2968"/>
                        <a:pt x="52864" y="2968"/>
                      </a:cubicBezTo>
                      <a:cubicBezTo>
                        <a:pt x="55121" y="2968"/>
                        <a:pt x="56137" y="1112"/>
                        <a:pt x="58394" y="1112"/>
                      </a:cubicBezTo>
                      <a:cubicBezTo>
                        <a:pt x="59363" y="1112"/>
                        <a:pt x="59824" y="1857"/>
                        <a:pt x="60793" y="1857"/>
                      </a:cubicBezTo>
                      <a:cubicBezTo>
                        <a:pt x="62181" y="1857"/>
                        <a:pt x="62914" y="1112"/>
                        <a:pt x="64296" y="1112"/>
                      </a:cubicBezTo>
                      <a:cubicBezTo>
                        <a:pt x="65821" y="1112"/>
                        <a:pt x="66659" y="1857"/>
                        <a:pt x="68172" y="1857"/>
                      </a:cubicBezTo>
                      <a:cubicBezTo>
                        <a:pt x="69354" y="1857"/>
                        <a:pt x="69944" y="1484"/>
                        <a:pt x="71126" y="1484"/>
                      </a:cubicBezTo>
                      <a:cubicBezTo>
                        <a:pt x="71587" y="1484"/>
                        <a:pt x="71587" y="745"/>
                        <a:pt x="72048" y="745"/>
                      </a:cubicBezTo>
                      <a:cubicBezTo>
                        <a:pt x="72786" y="745"/>
                        <a:pt x="72786" y="1857"/>
                        <a:pt x="73519" y="1857"/>
                      </a:cubicBezTo>
                      <a:cubicBezTo>
                        <a:pt x="74860" y="1857"/>
                        <a:pt x="75646" y="1023"/>
                        <a:pt x="76473" y="0"/>
                      </a:cubicBezTo>
                      <a:cubicBezTo>
                        <a:pt x="77654" y="881"/>
                        <a:pt x="78322" y="1857"/>
                        <a:pt x="79793" y="1857"/>
                      </a:cubicBezTo>
                      <a:cubicBezTo>
                        <a:pt x="81778" y="1857"/>
                        <a:pt x="83716" y="1762"/>
                        <a:pt x="84596" y="0"/>
                      </a:cubicBezTo>
                      <a:cubicBezTo>
                        <a:pt x="85029" y="300"/>
                        <a:pt x="85404" y="676"/>
                        <a:pt x="85701" y="1112"/>
                      </a:cubicBezTo>
                      <a:lnTo>
                        <a:pt x="89387" y="1112"/>
                      </a:lnTo>
                      <a:cubicBezTo>
                        <a:pt x="90173" y="1112"/>
                        <a:pt x="90268" y="0"/>
                        <a:pt x="91048" y="0"/>
                      </a:cubicBezTo>
                      <a:cubicBezTo>
                        <a:pt x="91556" y="0"/>
                        <a:pt x="91638" y="745"/>
                        <a:pt x="92158" y="745"/>
                      </a:cubicBezTo>
                      <a:cubicBezTo>
                        <a:pt x="92678" y="745"/>
                        <a:pt x="92944" y="189"/>
                        <a:pt x="93446" y="0"/>
                      </a:cubicBezTo>
                      <a:lnTo>
                        <a:pt x="93446" y="1112"/>
                      </a:lnTo>
                      <a:lnTo>
                        <a:pt x="106361" y="1112"/>
                      </a:lnTo>
                      <a:cubicBezTo>
                        <a:pt x="107147" y="1112"/>
                        <a:pt x="107424" y="1857"/>
                        <a:pt x="108204" y="1857"/>
                      </a:cubicBezTo>
                      <a:cubicBezTo>
                        <a:pt x="108854" y="1857"/>
                        <a:pt x="109037" y="1112"/>
                        <a:pt x="109681" y="1112"/>
                      </a:cubicBezTo>
                      <a:cubicBezTo>
                        <a:pt x="110189" y="1112"/>
                        <a:pt x="110272" y="1857"/>
                        <a:pt x="110786" y="1857"/>
                      </a:cubicBezTo>
                      <a:cubicBezTo>
                        <a:pt x="111436" y="1857"/>
                        <a:pt x="111619" y="1112"/>
                        <a:pt x="112263" y="1112"/>
                      </a:cubicBezTo>
                      <a:lnTo>
                        <a:pt x="121125" y="1112"/>
                      </a:lnTo>
                      <a:cubicBezTo>
                        <a:pt x="122236" y="1112"/>
                        <a:pt x="122785" y="1857"/>
                        <a:pt x="123896" y="1857"/>
                      </a:cubicBezTo>
                      <a:cubicBezTo>
                        <a:pt x="124859" y="1857"/>
                        <a:pt x="125326" y="1112"/>
                        <a:pt x="126259" y="1112"/>
                      </a:cubicBezTo>
                      <a:cubicBezTo>
                        <a:pt x="126956" y="1112"/>
                        <a:pt x="127228" y="1857"/>
                        <a:pt x="127925" y="1857"/>
                      </a:cubicBezTo>
                      <a:cubicBezTo>
                        <a:pt x="128622" y="1857"/>
                        <a:pt x="128758" y="1112"/>
                        <a:pt x="129402" y="1112"/>
                      </a:cubicBezTo>
                      <a:cubicBezTo>
                        <a:pt x="130460" y="1112"/>
                        <a:pt x="130920" y="2229"/>
                        <a:pt x="131978" y="2229"/>
                      </a:cubicBezTo>
                      <a:cubicBezTo>
                        <a:pt x="133549" y="2229"/>
                        <a:pt x="134105" y="745"/>
                        <a:pt x="135676" y="745"/>
                      </a:cubicBezTo>
                      <a:cubicBezTo>
                        <a:pt x="137147" y="745"/>
                        <a:pt x="137886" y="1857"/>
                        <a:pt x="139363" y="1857"/>
                      </a:cubicBezTo>
                      <a:cubicBezTo>
                        <a:pt x="140143" y="1857"/>
                        <a:pt x="140426" y="1112"/>
                        <a:pt x="141206" y="1112"/>
                      </a:cubicBezTo>
                      <a:cubicBezTo>
                        <a:pt x="141714" y="1112"/>
                        <a:pt x="141797" y="1857"/>
                        <a:pt x="142317" y="1857"/>
                      </a:cubicBezTo>
                      <a:cubicBezTo>
                        <a:pt x="143286" y="1857"/>
                        <a:pt x="143747" y="1112"/>
                        <a:pt x="144715" y="1112"/>
                      </a:cubicBezTo>
                      <a:cubicBezTo>
                        <a:pt x="146488" y="1112"/>
                        <a:pt x="147386" y="1857"/>
                        <a:pt x="149141" y="1857"/>
                      </a:cubicBezTo>
                      <a:cubicBezTo>
                        <a:pt x="150387" y="1857"/>
                        <a:pt x="150984" y="1265"/>
                        <a:pt x="152095" y="745"/>
                      </a:cubicBezTo>
                      <a:cubicBezTo>
                        <a:pt x="158877" y="881"/>
                        <a:pt x="162729" y="278"/>
                        <a:pt x="169440" y="1112"/>
                      </a:cubicBezTo>
                      <a:cubicBezTo>
                        <a:pt x="170031" y="1159"/>
                        <a:pt x="170267" y="1857"/>
                        <a:pt x="170911" y="1857"/>
                      </a:cubicBezTo>
                      <a:cubicBezTo>
                        <a:pt x="171555" y="1857"/>
                        <a:pt x="171886" y="1112"/>
                        <a:pt x="172571" y="1112"/>
                      </a:cubicBezTo>
                      <a:cubicBezTo>
                        <a:pt x="173257" y="1112"/>
                        <a:pt x="173405" y="1857"/>
                        <a:pt x="174054" y="1857"/>
                      </a:cubicBezTo>
                      <a:cubicBezTo>
                        <a:pt x="174604" y="1857"/>
                        <a:pt x="174645" y="1112"/>
                        <a:pt x="174970" y="745"/>
                      </a:cubicBezTo>
                      <a:cubicBezTo>
                        <a:pt x="175803" y="1159"/>
                        <a:pt x="176217" y="1857"/>
                        <a:pt x="177186" y="1857"/>
                      </a:cubicBezTo>
                      <a:cubicBezTo>
                        <a:pt x="177646" y="1857"/>
                        <a:pt x="177646" y="1112"/>
                        <a:pt x="178113" y="1112"/>
                      </a:cubicBezTo>
                      <a:cubicBezTo>
                        <a:pt x="179218" y="1112"/>
                        <a:pt x="179773" y="1857"/>
                        <a:pt x="180878" y="1857"/>
                      </a:cubicBezTo>
                      <a:cubicBezTo>
                        <a:pt x="182119" y="1857"/>
                        <a:pt x="182769" y="1112"/>
                        <a:pt x="184015" y="1112"/>
                      </a:cubicBezTo>
                      <a:cubicBezTo>
                        <a:pt x="184565" y="1112"/>
                        <a:pt x="184748" y="1857"/>
                        <a:pt x="185303" y="1857"/>
                      </a:cubicBezTo>
                      <a:cubicBezTo>
                        <a:pt x="185858" y="1857"/>
                        <a:pt x="185894" y="1112"/>
                        <a:pt x="186414" y="1112"/>
                      </a:cubicBezTo>
                      <a:cubicBezTo>
                        <a:pt x="187064" y="1112"/>
                        <a:pt x="187241" y="1857"/>
                        <a:pt x="187891" y="1857"/>
                      </a:cubicBezTo>
                      <a:lnTo>
                        <a:pt x="190845" y="1857"/>
                      </a:lnTo>
                      <a:cubicBezTo>
                        <a:pt x="191678" y="1857"/>
                        <a:pt x="192026" y="1112"/>
                        <a:pt x="192877" y="1112"/>
                      </a:cubicBezTo>
                      <a:cubicBezTo>
                        <a:pt x="193332" y="1112"/>
                        <a:pt x="193332" y="1857"/>
                        <a:pt x="193793" y="1857"/>
                      </a:cubicBezTo>
                      <a:cubicBezTo>
                        <a:pt x="194862" y="1857"/>
                        <a:pt x="195317" y="1112"/>
                        <a:pt x="196381" y="1112"/>
                      </a:cubicBezTo>
                      <a:cubicBezTo>
                        <a:pt x="196889" y="1112"/>
                        <a:pt x="196971" y="1857"/>
                        <a:pt x="197485" y="1857"/>
                      </a:cubicBezTo>
                      <a:cubicBezTo>
                        <a:pt x="198135" y="1857"/>
                        <a:pt x="198318" y="1112"/>
                        <a:pt x="198962" y="1112"/>
                      </a:cubicBezTo>
                      <a:lnTo>
                        <a:pt x="222210" y="1112"/>
                      </a:lnTo>
                      <a:cubicBezTo>
                        <a:pt x="224325" y="3944"/>
                        <a:pt x="226452" y="7025"/>
                        <a:pt x="229956" y="6309"/>
                      </a:cubicBezTo>
                      <a:cubicBezTo>
                        <a:pt x="230097" y="8119"/>
                        <a:pt x="232130" y="8349"/>
                        <a:pt x="233276" y="9650"/>
                      </a:cubicBezTo>
                      <a:cubicBezTo>
                        <a:pt x="234617" y="11128"/>
                        <a:pt x="235308" y="12896"/>
                        <a:pt x="237335" y="12985"/>
                      </a:cubicBezTo>
                      <a:cubicBezTo>
                        <a:pt x="237429" y="15533"/>
                        <a:pt x="238670" y="16533"/>
                        <a:pt x="240472" y="18307"/>
                      </a:cubicBezTo>
                      <a:cubicBezTo>
                        <a:pt x="242593" y="20441"/>
                        <a:pt x="241960" y="21127"/>
                        <a:pt x="245115" y="24013"/>
                      </a:cubicBezTo>
                      <a:cubicBezTo>
                        <a:pt x="245115" y="24013"/>
                        <a:pt x="248607" y="27442"/>
                        <a:pt x="248335" y="27377"/>
                      </a:cubicBezTo>
                      <a:lnTo>
                        <a:pt x="251419" y="29524"/>
                      </a:lnTo>
                      <a:lnTo>
                        <a:pt x="0" y="2957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2" name="Freeform 401">
                  <a:extLst>
                    <a:ext uri="{FF2B5EF4-FFF2-40B4-BE49-F238E27FC236}">
                      <a16:creationId xmlns:a16="http://schemas.microsoft.com/office/drawing/2014/main" id="{7D182332-6021-2BE0-DAF9-3C131A764799}"/>
                    </a:ext>
                  </a:extLst>
                </p:cNvPr>
                <p:cNvSpPr/>
                <p:nvPr/>
              </p:nvSpPr>
              <p:spPr>
                <a:xfrm>
                  <a:off x="10633705" y="4532324"/>
                  <a:ext cx="286258" cy="218261"/>
                </a:xfrm>
                <a:custGeom>
                  <a:avLst/>
                  <a:gdLst>
                    <a:gd name="connsiteX0" fmla="*/ 283080 w 286258"/>
                    <a:gd name="connsiteY0" fmla="*/ 182215 h 218261"/>
                    <a:gd name="connsiteX1" fmla="*/ 59133 w 286258"/>
                    <a:gd name="connsiteY1" fmla="*/ 43756 h 218261"/>
                    <a:gd name="connsiteX2" fmla="*/ 66157 w 286258"/>
                    <a:gd name="connsiteY2" fmla="*/ 30156 h 218261"/>
                    <a:gd name="connsiteX3" fmla="*/ 65767 w 286258"/>
                    <a:gd name="connsiteY3" fmla="*/ 30399 h 218261"/>
                    <a:gd name="connsiteX4" fmla="*/ 266484 w 286258"/>
                    <a:gd name="connsiteY4" fmla="*/ 178514 h 218261"/>
                    <a:gd name="connsiteX5" fmla="*/ 265090 w 286258"/>
                    <a:gd name="connsiteY5" fmla="*/ 178691 h 218261"/>
                    <a:gd name="connsiteX6" fmla="*/ 265090 w 286258"/>
                    <a:gd name="connsiteY6" fmla="*/ 177509 h 218261"/>
                    <a:gd name="connsiteX7" fmla="*/ 264499 w 286258"/>
                    <a:gd name="connsiteY7" fmla="*/ 177024 h 218261"/>
                    <a:gd name="connsiteX8" fmla="*/ 262869 w 286258"/>
                    <a:gd name="connsiteY8" fmla="*/ 177414 h 218261"/>
                    <a:gd name="connsiteX9" fmla="*/ 262869 w 286258"/>
                    <a:gd name="connsiteY9" fmla="*/ 175640 h 218261"/>
                    <a:gd name="connsiteX10" fmla="*/ 262514 w 286258"/>
                    <a:gd name="connsiteY10" fmla="*/ 175333 h 218261"/>
                    <a:gd name="connsiteX11" fmla="*/ 261232 w 286258"/>
                    <a:gd name="connsiteY11" fmla="*/ 175611 h 218261"/>
                    <a:gd name="connsiteX12" fmla="*/ 261197 w 286258"/>
                    <a:gd name="connsiteY12" fmla="*/ 175587 h 218261"/>
                    <a:gd name="connsiteX13" fmla="*/ 261197 w 286258"/>
                    <a:gd name="connsiteY13" fmla="*/ 174221 h 218261"/>
                    <a:gd name="connsiteX14" fmla="*/ 259005 w 286258"/>
                    <a:gd name="connsiteY14" fmla="*/ 172548 h 218261"/>
                    <a:gd name="connsiteX15" fmla="*/ 258733 w 286258"/>
                    <a:gd name="connsiteY15" fmla="*/ 172548 h 218261"/>
                    <a:gd name="connsiteX16" fmla="*/ 256801 w 286258"/>
                    <a:gd name="connsiteY16" fmla="*/ 170774 h 218261"/>
                    <a:gd name="connsiteX17" fmla="*/ 256441 w 286258"/>
                    <a:gd name="connsiteY17" fmla="*/ 168864 h 218261"/>
                    <a:gd name="connsiteX18" fmla="*/ 254497 w 286258"/>
                    <a:gd name="connsiteY18" fmla="*/ 168414 h 218261"/>
                    <a:gd name="connsiteX19" fmla="*/ 254001 w 286258"/>
                    <a:gd name="connsiteY19" fmla="*/ 168882 h 218261"/>
                    <a:gd name="connsiteX20" fmla="*/ 253570 w 286258"/>
                    <a:gd name="connsiteY20" fmla="*/ 168261 h 218261"/>
                    <a:gd name="connsiteX21" fmla="*/ 253156 w 286258"/>
                    <a:gd name="connsiteY21" fmla="*/ 168190 h 218261"/>
                    <a:gd name="connsiteX22" fmla="*/ 252849 w 286258"/>
                    <a:gd name="connsiteY22" fmla="*/ 167598 h 218261"/>
                    <a:gd name="connsiteX23" fmla="*/ 252039 w 286258"/>
                    <a:gd name="connsiteY23" fmla="*/ 167598 h 218261"/>
                    <a:gd name="connsiteX24" fmla="*/ 248111 w 286258"/>
                    <a:gd name="connsiteY24" fmla="*/ 164299 h 218261"/>
                    <a:gd name="connsiteX25" fmla="*/ 248258 w 286258"/>
                    <a:gd name="connsiteY25" fmla="*/ 162797 h 218261"/>
                    <a:gd name="connsiteX26" fmla="*/ 247591 w 286258"/>
                    <a:gd name="connsiteY26" fmla="*/ 162933 h 218261"/>
                    <a:gd name="connsiteX27" fmla="*/ 245358 w 286258"/>
                    <a:gd name="connsiteY27" fmla="*/ 159894 h 218261"/>
                    <a:gd name="connsiteX28" fmla="*/ 239385 w 286258"/>
                    <a:gd name="connsiteY28" fmla="*/ 155252 h 218261"/>
                    <a:gd name="connsiteX29" fmla="*/ 238900 w 286258"/>
                    <a:gd name="connsiteY29" fmla="*/ 155388 h 218261"/>
                    <a:gd name="connsiteX30" fmla="*/ 238900 w 286258"/>
                    <a:gd name="connsiteY30" fmla="*/ 154797 h 218261"/>
                    <a:gd name="connsiteX31" fmla="*/ 238522 w 286258"/>
                    <a:gd name="connsiteY31" fmla="*/ 154424 h 218261"/>
                    <a:gd name="connsiteX32" fmla="*/ 237559 w 286258"/>
                    <a:gd name="connsiteY32" fmla="*/ 154608 h 218261"/>
                    <a:gd name="connsiteX33" fmla="*/ 236649 w 286258"/>
                    <a:gd name="connsiteY33" fmla="*/ 153318 h 218261"/>
                    <a:gd name="connsiteX34" fmla="*/ 237092 w 286258"/>
                    <a:gd name="connsiteY34" fmla="*/ 153064 h 218261"/>
                    <a:gd name="connsiteX35" fmla="*/ 235172 w 286258"/>
                    <a:gd name="connsiteY35" fmla="*/ 152804 h 218261"/>
                    <a:gd name="connsiteX36" fmla="*/ 233051 w 286258"/>
                    <a:gd name="connsiteY36" fmla="*/ 149156 h 218261"/>
                    <a:gd name="connsiteX37" fmla="*/ 231521 w 286258"/>
                    <a:gd name="connsiteY37" fmla="*/ 148943 h 218261"/>
                    <a:gd name="connsiteX38" fmla="*/ 231557 w 286258"/>
                    <a:gd name="connsiteY38" fmla="*/ 148216 h 218261"/>
                    <a:gd name="connsiteX39" fmla="*/ 228945 w 286258"/>
                    <a:gd name="connsiteY39" fmla="*/ 147825 h 218261"/>
                    <a:gd name="connsiteX40" fmla="*/ 229140 w 286258"/>
                    <a:gd name="connsiteY40" fmla="*/ 147033 h 218261"/>
                    <a:gd name="connsiteX41" fmla="*/ 228880 w 286258"/>
                    <a:gd name="connsiteY41" fmla="*/ 145703 h 218261"/>
                    <a:gd name="connsiteX42" fmla="*/ 227882 w 286258"/>
                    <a:gd name="connsiteY42" fmla="*/ 146968 h 218261"/>
                    <a:gd name="connsiteX43" fmla="*/ 225300 w 286258"/>
                    <a:gd name="connsiteY43" fmla="*/ 143184 h 218261"/>
                    <a:gd name="connsiteX44" fmla="*/ 224928 w 286258"/>
                    <a:gd name="connsiteY44" fmla="*/ 142906 h 218261"/>
                    <a:gd name="connsiteX45" fmla="*/ 221383 w 286258"/>
                    <a:gd name="connsiteY45" fmla="*/ 139825 h 218261"/>
                    <a:gd name="connsiteX46" fmla="*/ 219510 w 286258"/>
                    <a:gd name="connsiteY46" fmla="*/ 138051 h 218261"/>
                    <a:gd name="connsiteX47" fmla="*/ 217791 w 286258"/>
                    <a:gd name="connsiteY47" fmla="*/ 137649 h 218261"/>
                    <a:gd name="connsiteX48" fmla="*/ 215268 w 286258"/>
                    <a:gd name="connsiteY48" fmla="*/ 133398 h 218261"/>
                    <a:gd name="connsiteX49" fmla="*/ 214678 w 286258"/>
                    <a:gd name="connsiteY49" fmla="*/ 133013 h 218261"/>
                    <a:gd name="connsiteX50" fmla="*/ 214034 w 286258"/>
                    <a:gd name="connsiteY50" fmla="*/ 133705 h 218261"/>
                    <a:gd name="connsiteX51" fmla="*/ 207263 w 286258"/>
                    <a:gd name="connsiteY51" fmla="*/ 128040 h 218261"/>
                    <a:gd name="connsiteX52" fmla="*/ 205987 w 286258"/>
                    <a:gd name="connsiteY52" fmla="*/ 128371 h 218261"/>
                    <a:gd name="connsiteX53" fmla="*/ 205325 w 286258"/>
                    <a:gd name="connsiteY53" fmla="*/ 126438 h 218261"/>
                    <a:gd name="connsiteX54" fmla="*/ 204439 w 286258"/>
                    <a:gd name="connsiteY54" fmla="*/ 126994 h 218261"/>
                    <a:gd name="connsiteX55" fmla="*/ 204557 w 286258"/>
                    <a:gd name="connsiteY55" fmla="*/ 125220 h 218261"/>
                    <a:gd name="connsiteX56" fmla="*/ 203169 w 286258"/>
                    <a:gd name="connsiteY56" fmla="*/ 123493 h 218261"/>
                    <a:gd name="connsiteX57" fmla="*/ 198838 w 286258"/>
                    <a:gd name="connsiteY57" fmla="*/ 120608 h 218261"/>
                    <a:gd name="connsiteX58" fmla="*/ 198490 w 286258"/>
                    <a:gd name="connsiteY58" fmla="*/ 118775 h 218261"/>
                    <a:gd name="connsiteX59" fmla="*/ 197101 w 286258"/>
                    <a:gd name="connsiteY59" fmla="*/ 117592 h 218261"/>
                    <a:gd name="connsiteX60" fmla="*/ 196404 w 286258"/>
                    <a:gd name="connsiteY60" fmla="*/ 116806 h 218261"/>
                    <a:gd name="connsiteX61" fmla="*/ 195908 w 286258"/>
                    <a:gd name="connsiteY61" fmla="*/ 116333 h 218261"/>
                    <a:gd name="connsiteX62" fmla="*/ 195583 w 286258"/>
                    <a:gd name="connsiteY62" fmla="*/ 116001 h 218261"/>
                    <a:gd name="connsiteX63" fmla="*/ 195447 w 286258"/>
                    <a:gd name="connsiteY63" fmla="*/ 117592 h 218261"/>
                    <a:gd name="connsiteX64" fmla="*/ 194986 w 286258"/>
                    <a:gd name="connsiteY64" fmla="*/ 117592 h 218261"/>
                    <a:gd name="connsiteX65" fmla="*/ 192859 w 286258"/>
                    <a:gd name="connsiteY65" fmla="*/ 115274 h 218261"/>
                    <a:gd name="connsiteX66" fmla="*/ 191802 w 286258"/>
                    <a:gd name="connsiteY66" fmla="*/ 113548 h 218261"/>
                    <a:gd name="connsiteX67" fmla="*/ 191270 w 286258"/>
                    <a:gd name="connsiteY67" fmla="*/ 114080 h 218261"/>
                    <a:gd name="connsiteX68" fmla="*/ 190744 w 286258"/>
                    <a:gd name="connsiteY68" fmla="*/ 112353 h 218261"/>
                    <a:gd name="connsiteX69" fmla="*/ 191140 w 286258"/>
                    <a:gd name="connsiteY69" fmla="*/ 112554 h 218261"/>
                    <a:gd name="connsiteX70" fmla="*/ 190213 w 286258"/>
                    <a:gd name="connsiteY70" fmla="*/ 110893 h 218261"/>
                    <a:gd name="connsiteX71" fmla="*/ 185333 w 286258"/>
                    <a:gd name="connsiteY71" fmla="*/ 107936 h 218261"/>
                    <a:gd name="connsiteX72" fmla="*/ 184594 w 286258"/>
                    <a:gd name="connsiteY72" fmla="*/ 108545 h 218261"/>
                    <a:gd name="connsiteX73" fmla="*/ 184399 w 286258"/>
                    <a:gd name="connsiteY73" fmla="*/ 106972 h 218261"/>
                    <a:gd name="connsiteX74" fmla="*/ 176843 w 286258"/>
                    <a:gd name="connsiteY74" fmla="*/ 101118 h 218261"/>
                    <a:gd name="connsiteX75" fmla="*/ 176737 w 286258"/>
                    <a:gd name="connsiteY75" fmla="*/ 100770 h 218261"/>
                    <a:gd name="connsiteX76" fmla="*/ 176341 w 286258"/>
                    <a:gd name="connsiteY76" fmla="*/ 100078 h 218261"/>
                    <a:gd name="connsiteX77" fmla="*/ 173659 w 286258"/>
                    <a:gd name="connsiteY77" fmla="*/ 99179 h 218261"/>
                    <a:gd name="connsiteX78" fmla="*/ 173003 w 286258"/>
                    <a:gd name="connsiteY78" fmla="*/ 96902 h 218261"/>
                    <a:gd name="connsiteX79" fmla="*/ 171585 w 286258"/>
                    <a:gd name="connsiteY79" fmla="*/ 96973 h 218261"/>
                    <a:gd name="connsiteX80" fmla="*/ 171585 w 286258"/>
                    <a:gd name="connsiteY80" fmla="*/ 96264 h 218261"/>
                    <a:gd name="connsiteX81" fmla="*/ 170616 w 286258"/>
                    <a:gd name="connsiteY81" fmla="*/ 94401 h 218261"/>
                    <a:gd name="connsiteX82" fmla="*/ 170120 w 286258"/>
                    <a:gd name="connsiteY82" fmla="*/ 94070 h 218261"/>
                    <a:gd name="connsiteX83" fmla="*/ 164212 w 286258"/>
                    <a:gd name="connsiteY83" fmla="*/ 89482 h 218261"/>
                    <a:gd name="connsiteX84" fmla="*/ 164289 w 286258"/>
                    <a:gd name="connsiteY84" fmla="*/ 90256 h 218261"/>
                    <a:gd name="connsiteX85" fmla="*/ 159332 w 286258"/>
                    <a:gd name="connsiteY85" fmla="*/ 85585 h 218261"/>
                    <a:gd name="connsiteX86" fmla="*/ 158948 w 286258"/>
                    <a:gd name="connsiteY86" fmla="*/ 84775 h 218261"/>
                    <a:gd name="connsiteX87" fmla="*/ 157766 w 286258"/>
                    <a:gd name="connsiteY87" fmla="*/ 84668 h 218261"/>
                    <a:gd name="connsiteX88" fmla="*/ 157406 w 286258"/>
                    <a:gd name="connsiteY88" fmla="*/ 83232 h 218261"/>
                    <a:gd name="connsiteX89" fmla="*/ 157034 w 286258"/>
                    <a:gd name="connsiteY89" fmla="*/ 82906 h 218261"/>
                    <a:gd name="connsiteX90" fmla="*/ 156218 w 286258"/>
                    <a:gd name="connsiteY90" fmla="*/ 81866 h 218261"/>
                    <a:gd name="connsiteX91" fmla="*/ 155887 w 286258"/>
                    <a:gd name="connsiteY91" fmla="*/ 81038 h 218261"/>
                    <a:gd name="connsiteX92" fmla="*/ 155645 w 286258"/>
                    <a:gd name="connsiteY92" fmla="*/ 81038 h 218261"/>
                    <a:gd name="connsiteX93" fmla="*/ 155645 w 286258"/>
                    <a:gd name="connsiteY93" fmla="*/ 81759 h 218261"/>
                    <a:gd name="connsiteX94" fmla="*/ 154653 w 286258"/>
                    <a:gd name="connsiteY94" fmla="*/ 81759 h 218261"/>
                    <a:gd name="connsiteX95" fmla="*/ 154653 w 286258"/>
                    <a:gd name="connsiteY95" fmla="*/ 81298 h 218261"/>
                    <a:gd name="connsiteX96" fmla="*/ 154653 w 286258"/>
                    <a:gd name="connsiteY96" fmla="*/ 80311 h 218261"/>
                    <a:gd name="connsiteX97" fmla="*/ 151699 w 286258"/>
                    <a:gd name="connsiteY97" fmla="*/ 80772 h 218261"/>
                    <a:gd name="connsiteX98" fmla="*/ 149595 w 286258"/>
                    <a:gd name="connsiteY98" fmla="*/ 76325 h 218261"/>
                    <a:gd name="connsiteX99" fmla="*/ 146399 w 286258"/>
                    <a:gd name="connsiteY99" fmla="*/ 74108 h 218261"/>
                    <a:gd name="connsiteX100" fmla="*/ 145808 w 286258"/>
                    <a:gd name="connsiteY100" fmla="*/ 73126 h 218261"/>
                    <a:gd name="connsiteX101" fmla="*/ 145578 w 286258"/>
                    <a:gd name="connsiteY101" fmla="*/ 72730 h 218261"/>
                    <a:gd name="connsiteX102" fmla="*/ 144237 w 286258"/>
                    <a:gd name="connsiteY102" fmla="*/ 72476 h 218261"/>
                    <a:gd name="connsiteX103" fmla="*/ 143888 w 286258"/>
                    <a:gd name="connsiteY103" fmla="*/ 70619 h 218261"/>
                    <a:gd name="connsiteX104" fmla="*/ 142648 w 286258"/>
                    <a:gd name="connsiteY104" fmla="*/ 69484 h 218261"/>
                    <a:gd name="connsiteX105" fmla="*/ 141318 w 286258"/>
                    <a:gd name="connsiteY105" fmla="*/ 69957 h 218261"/>
                    <a:gd name="connsiteX106" fmla="*/ 141856 w 286258"/>
                    <a:gd name="connsiteY106" fmla="*/ 68615 h 218261"/>
                    <a:gd name="connsiteX107" fmla="*/ 140970 w 286258"/>
                    <a:gd name="connsiteY107" fmla="*/ 68023 h 218261"/>
                    <a:gd name="connsiteX108" fmla="*/ 140852 w 286258"/>
                    <a:gd name="connsiteY108" fmla="*/ 69442 h 218261"/>
                    <a:gd name="connsiteX109" fmla="*/ 140379 w 286258"/>
                    <a:gd name="connsiteY109" fmla="*/ 69442 h 218261"/>
                    <a:gd name="connsiteX110" fmla="*/ 139304 w 286258"/>
                    <a:gd name="connsiteY110" fmla="*/ 67154 h 218261"/>
                    <a:gd name="connsiteX111" fmla="*/ 139499 w 286258"/>
                    <a:gd name="connsiteY111" fmla="*/ 66864 h 218261"/>
                    <a:gd name="connsiteX112" fmla="*/ 138234 w 286258"/>
                    <a:gd name="connsiteY112" fmla="*/ 67089 h 218261"/>
                    <a:gd name="connsiteX113" fmla="*/ 137289 w 286258"/>
                    <a:gd name="connsiteY113" fmla="*/ 65575 h 218261"/>
                    <a:gd name="connsiteX114" fmla="*/ 136604 w 286258"/>
                    <a:gd name="connsiteY114" fmla="*/ 65883 h 218261"/>
                    <a:gd name="connsiteX115" fmla="*/ 136072 w 286258"/>
                    <a:gd name="connsiteY115" fmla="*/ 64109 h 218261"/>
                    <a:gd name="connsiteX116" fmla="*/ 136474 w 286258"/>
                    <a:gd name="connsiteY116" fmla="*/ 64316 h 218261"/>
                    <a:gd name="connsiteX117" fmla="*/ 136539 w 286258"/>
                    <a:gd name="connsiteY117" fmla="*/ 63831 h 218261"/>
                    <a:gd name="connsiteX118" fmla="*/ 133408 w 286258"/>
                    <a:gd name="connsiteY118" fmla="*/ 61566 h 218261"/>
                    <a:gd name="connsiteX119" fmla="*/ 129827 w 286258"/>
                    <a:gd name="connsiteY119" fmla="*/ 60283 h 218261"/>
                    <a:gd name="connsiteX120" fmla="*/ 129567 w 286258"/>
                    <a:gd name="connsiteY120" fmla="*/ 58509 h 218261"/>
                    <a:gd name="connsiteX121" fmla="*/ 126271 w 286258"/>
                    <a:gd name="connsiteY121" fmla="*/ 56268 h 218261"/>
                    <a:gd name="connsiteX122" fmla="*/ 125089 w 286258"/>
                    <a:gd name="connsiteY122" fmla="*/ 54837 h 218261"/>
                    <a:gd name="connsiteX123" fmla="*/ 124292 w 286258"/>
                    <a:gd name="connsiteY123" fmla="*/ 54837 h 218261"/>
                    <a:gd name="connsiteX124" fmla="*/ 123216 w 286258"/>
                    <a:gd name="connsiteY124" fmla="*/ 53566 h 218261"/>
                    <a:gd name="connsiteX125" fmla="*/ 122561 w 286258"/>
                    <a:gd name="connsiteY125" fmla="*/ 51975 h 218261"/>
                    <a:gd name="connsiteX126" fmla="*/ 121970 w 286258"/>
                    <a:gd name="connsiteY126" fmla="*/ 52750 h 218261"/>
                    <a:gd name="connsiteX127" fmla="*/ 121704 w 286258"/>
                    <a:gd name="connsiteY127" fmla="*/ 51875 h 218261"/>
                    <a:gd name="connsiteX128" fmla="*/ 120700 w 286258"/>
                    <a:gd name="connsiteY128" fmla="*/ 52413 h 218261"/>
                    <a:gd name="connsiteX129" fmla="*/ 118242 w 286258"/>
                    <a:gd name="connsiteY129" fmla="*/ 49935 h 218261"/>
                    <a:gd name="connsiteX130" fmla="*/ 113740 w 286258"/>
                    <a:gd name="connsiteY130" fmla="*/ 45507 h 218261"/>
                    <a:gd name="connsiteX131" fmla="*/ 109575 w 286258"/>
                    <a:gd name="connsiteY131" fmla="*/ 40859 h 218261"/>
                    <a:gd name="connsiteX132" fmla="*/ 103667 w 286258"/>
                    <a:gd name="connsiteY132" fmla="*/ 36087 h 218261"/>
                    <a:gd name="connsiteX133" fmla="*/ 102663 w 286258"/>
                    <a:gd name="connsiteY133" fmla="*/ 36087 h 218261"/>
                    <a:gd name="connsiteX134" fmla="*/ 102137 w 286258"/>
                    <a:gd name="connsiteY134" fmla="*/ 33994 h 218261"/>
                    <a:gd name="connsiteX135" fmla="*/ 101463 w 286258"/>
                    <a:gd name="connsiteY135" fmla="*/ 34230 h 218261"/>
                    <a:gd name="connsiteX136" fmla="*/ 101398 w 286258"/>
                    <a:gd name="connsiteY136" fmla="*/ 33698 h 218261"/>
                    <a:gd name="connsiteX137" fmla="*/ 100920 w 286258"/>
                    <a:gd name="connsiteY137" fmla="*/ 33899 h 218261"/>
                    <a:gd name="connsiteX138" fmla="*/ 100855 w 286258"/>
                    <a:gd name="connsiteY138" fmla="*/ 31747 h 218261"/>
                    <a:gd name="connsiteX139" fmla="*/ 99975 w 286258"/>
                    <a:gd name="connsiteY139" fmla="*/ 32971 h 218261"/>
                    <a:gd name="connsiteX140" fmla="*/ 99384 w 286258"/>
                    <a:gd name="connsiteY140" fmla="*/ 30133 h 218261"/>
                    <a:gd name="connsiteX141" fmla="*/ 94344 w 286258"/>
                    <a:gd name="connsiteY141" fmla="*/ 28051 h 218261"/>
                    <a:gd name="connsiteX142" fmla="*/ 95301 w 286258"/>
                    <a:gd name="connsiteY142" fmla="*/ 27756 h 218261"/>
                    <a:gd name="connsiteX143" fmla="*/ 94067 w 286258"/>
                    <a:gd name="connsiteY143" fmla="*/ 27892 h 218261"/>
                    <a:gd name="connsiteX144" fmla="*/ 92720 w 286258"/>
                    <a:gd name="connsiteY144" fmla="*/ 27419 h 218261"/>
                    <a:gd name="connsiteX145" fmla="*/ 92389 w 286258"/>
                    <a:gd name="connsiteY145" fmla="*/ 25875 h 218261"/>
                    <a:gd name="connsiteX146" fmla="*/ 92117 w 286258"/>
                    <a:gd name="connsiteY146" fmla="*/ 25875 h 218261"/>
                    <a:gd name="connsiteX147" fmla="*/ 91898 w 286258"/>
                    <a:gd name="connsiteY147" fmla="*/ 27141 h 218261"/>
                    <a:gd name="connsiteX148" fmla="*/ 90829 w 286258"/>
                    <a:gd name="connsiteY148" fmla="*/ 24249 h 218261"/>
                    <a:gd name="connsiteX149" fmla="*/ 90977 w 286258"/>
                    <a:gd name="connsiteY149" fmla="*/ 23735 h 218261"/>
                    <a:gd name="connsiteX150" fmla="*/ 90557 w 286258"/>
                    <a:gd name="connsiteY150" fmla="*/ 23280 h 218261"/>
                    <a:gd name="connsiteX151" fmla="*/ 90492 w 286258"/>
                    <a:gd name="connsiteY151" fmla="*/ 23918 h 218261"/>
                    <a:gd name="connsiteX152" fmla="*/ 89754 w 286258"/>
                    <a:gd name="connsiteY152" fmla="*/ 23581 h 218261"/>
                    <a:gd name="connsiteX153" fmla="*/ 88879 w 286258"/>
                    <a:gd name="connsiteY153" fmla="*/ 20489 h 218261"/>
                    <a:gd name="connsiteX154" fmla="*/ 84153 w 286258"/>
                    <a:gd name="connsiteY154" fmla="*/ 17999 h 218261"/>
                    <a:gd name="connsiteX155" fmla="*/ 82871 w 286258"/>
                    <a:gd name="connsiteY155" fmla="*/ 16456 h 218261"/>
                    <a:gd name="connsiteX156" fmla="*/ 75226 w 286258"/>
                    <a:gd name="connsiteY156" fmla="*/ 34083 h 218261"/>
                    <a:gd name="connsiteX157" fmla="*/ 75391 w 286258"/>
                    <a:gd name="connsiteY157" fmla="*/ 36590 h 218261"/>
                    <a:gd name="connsiteX158" fmla="*/ 73324 w 286258"/>
                    <a:gd name="connsiteY158" fmla="*/ 41545 h 218261"/>
                    <a:gd name="connsiteX159" fmla="*/ 72898 w 286258"/>
                    <a:gd name="connsiteY159" fmla="*/ 40877 h 218261"/>
                    <a:gd name="connsiteX160" fmla="*/ 72012 w 286258"/>
                    <a:gd name="connsiteY160" fmla="*/ 42254 h 218261"/>
                    <a:gd name="connsiteX161" fmla="*/ 69371 w 286258"/>
                    <a:gd name="connsiteY161" fmla="*/ 48049 h 218261"/>
                    <a:gd name="connsiteX162" fmla="*/ 68101 w 286258"/>
                    <a:gd name="connsiteY162" fmla="*/ 49823 h 218261"/>
                    <a:gd name="connsiteX163" fmla="*/ 69631 w 286258"/>
                    <a:gd name="connsiteY163" fmla="*/ 49315 h 218261"/>
                    <a:gd name="connsiteX164" fmla="*/ 63505 w 286258"/>
                    <a:gd name="connsiteY164" fmla="*/ 64269 h 218261"/>
                    <a:gd name="connsiteX165" fmla="*/ 62104 w 286258"/>
                    <a:gd name="connsiteY165" fmla="*/ 69537 h 218261"/>
                    <a:gd name="connsiteX166" fmla="*/ 57733 w 286258"/>
                    <a:gd name="connsiteY166" fmla="*/ 77981 h 218261"/>
                    <a:gd name="connsiteX167" fmla="*/ 54696 w 286258"/>
                    <a:gd name="connsiteY167" fmla="*/ 85230 h 218261"/>
                    <a:gd name="connsiteX168" fmla="*/ 53881 w 286258"/>
                    <a:gd name="connsiteY168" fmla="*/ 86383 h 218261"/>
                    <a:gd name="connsiteX169" fmla="*/ 54442 w 286258"/>
                    <a:gd name="connsiteY169" fmla="*/ 86868 h 218261"/>
                    <a:gd name="connsiteX170" fmla="*/ 52581 w 286258"/>
                    <a:gd name="connsiteY170" fmla="*/ 91462 h 218261"/>
                    <a:gd name="connsiteX171" fmla="*/ 51122 w 286258"/>
                    <a:gd name="connsiteY171" fmla="*/ 92822 h 218261"/>
                    <a:gd name="connsiteX172" fmla="*/ 51901 w 286258"/>
                    <a:gd name="connsiteY172" fmla="*/ 95661 h 218261"/>
                    <a:gd name="connsiteX173" fmla="*/ 49213 w 286258"/>
                    <a:gd name="connsiteY173" fmla="*/ 100314 h 218261"/>
                    <a:gd name="connsiteX174" fmla="*/ 48871 w 286258"/>
                    <a:gd name="connsiteY174" fmla="*/ 99782 h 218261"/>
                    <a:gd name="connsiteX175" fmla="*/ 48103 w 286258"/>
                    <a:gd name="connsiteY175" fmla="*/ 100498 h 218261"/>
                    <a:gd name="connsiteX176" fmla="*/ 47092 w 286258"/>
                    <a:gd name="connsiteY176" fmla="*/ 104991 h 218261"/>
                    <a:gd name="connsiteX177" fmla="*/ 46183 w 286258"/>
                    <a:gd name="connsiteY177" fmla="*/ 107303 h 218261"/>
                    <a:gd name="connsiteX178" fmla="*/ 37397 w 286258"/>
                    <a:gd name="connsiteY178" fmla="*/ 128643 h 218261"/>
                    <a:gd name="connsiteX179" fmla="*/ 37031 w 286258"/>
                    <a:gd name="connsiteY179" fmla="*/ 131860 h 218261"/>
                    <a:gd name="connsiteX180" fmla="*/ 35956 w 286258"/>
                    <a:gd name="connsiteY180" fmla="*/ 133634 h 218261"/>
                    <a:gd name="connsiteX181" fmla="*/ 36346 w 286258"/>
                    <a:gd name="connsiteY181" fmla="*/ 135059 h 218261"/>
                    <a:gd name="connsiteX182" fmla="*/ 36937 w 286258"/>
                    <a:gd name="connsiteY182" fmla="*/ 134840 h 218261"/>
                    <a:gd name="connsiteX183" fmla="*/ 34987 w 286258"/>
                    <a:gd name="connsiteY183" fmla="*/ 137146 h 218261"/>
                    <a:gd name="connsiteX184" fmla="*/ 35962 w 286258"/>
                    <a:gd name="connsiteY184" fmla="*/ 137306 h 218261"/>
                    <a:gd name="connsiteX185" fmla="*/ 34816 w 286258"/>
                    <a:gd name="connsiteY185" fmla="*/ 138075 h 218261"/>
                    <a:gd name="connsiteX186" fmla="*/ 33173 w 286258"/>
                    <a:gd name="connsiteY186" fmla="*/ 142444 h 218261"/>
                    <a:gd name="connsiteX187" fmla="*/ 30946 w 286258"/>
                    <a:gd name="connsiteY187" fmla="*/ 146921 h 218261"/>
                    <a:gd name="connsiteX188" fmla="*/ 29067 w 286258"/>
                    <a:gd name="connsiteY188" fmla="*/ 150823 h 218261"/>
                    <a:gd name="connsiteX189" fmla="*/ 27372 w 286258"/>
                    <a:gd name="connsiteY189" fmla="*/ 157186 h 218261"/>
                    <a:gd name="connsiteX190" fmla="*/ 24601 w 286258"/>
                    <a:gd name="connsiteY190" fmla="*/ 162691 h 218261"/>
                    <a:gd name="connsiteX191" fmla="*/ 22905 w 286258"/>
                    <a:gd name="connsiteY191" fmla="*/ 163873 h 218261"/>
                    <a:gd name="connsiteX192" fmla="*/ 22840 w 286258"/>
                    <a:gd name="connsiteY192" fmla="*/ 164258 h 218261"/>
                    <a:gd name="connsiteX193" fmla="*/ 23372 w 286258"/>
                    <a:gd name="connsiteY193" fmla="*/ 164470 h 218261"/>
                    <a:gd name="connsiteX194" fmla="*/ 22876 w 286258"/>
                    <a:gd name="connsiteY194" fmla="*/ 164648 h 218261"/>
                    <a:gd name="connsiteX195" fmla="*/ 19425 w 286258"/>
                    <a:gd name="connsiteY195" fmla="*/ 174073 h 218261"/>
                    <a:gd name="connsiteX196" fmla="*/ 19035 w 286258"/>
                    <a:gd name="connsiteY196" fmla="*/ 175723 h 218261"/>
                    <a:gd name="connsiteX197" fmla="*/ 19171 w 286258"/>
                    <a:gd name="connsiteY197" fmla="*/ 175871 h 218261"/>
                    <a:gd name="connsiteX198" fmla="*/ 18114 w 286258"/>
                    <a:gd name="connsiteY198" fmla="*/ 177053 h 218261"/>
                    <a:gd name="connsiteX199" fmla="*/ 18232 w 286258"/>
                    <a:gd name="connsiteY199" fmla="*/ 177739 h 218261"/>
                    <a:gd name="connsiteX200" fmla="*/ 17104 w 286258"/>
                    <a:gd name="connsiteY200" fmla="*/ 179513 h 218261"/>
                    <a:gd name="connsiteX201" fmla="*/ 17618 w 286258"/>
                    <a:gd name="connsiteY201" fmla="*/ 179974 h 218261"/>
                    <a:gd name="connsiteX202" fmla="*/ 16696 w 286258"/>
                    <a:gd name="connsiteY202" fmla="*/ 179974 h 218261"/>
                    <a:gd name="connsiteX203" fmla="*/ 16353 w 286258"/>
                    <a:gd name="connsiteY203" fmla="*/ 180808 h 218261"/>
                    <a:gd name="connsiteX204" fmla="*/ 15733 w 286258"/>
                    <a:gd name="connsiteY204" fmla="*/ 182345 h 218261"/>
                    <a:gd name="connsiteX205" fmla="*/ 16223 w 286258"/>
                    <a:gd name="connsiteY205" fmla="*/ 182393 h 218261"/>
                    <a:gd name="connsiteX206" fmla="*/ 15798 w 286258"/>
                    <a:gd name="connsiteY206" fmla="*/ 183498 h 218261"/>
                    <a:gd name="connsiteX207" fmla="*/ 14368 w 286258"/>
                    <a:gd name="connsiteY207" fmla="*/ 185397 h 218261"/>
                    <a:gd name="connsiteX208" fmla="*/ 13328 w 286258"/>
                    <a:gd name="connsiteY208" fmla="*/ 188530 h 218261"/>
                    <a:gd name="connsiteX209" fmla="*/ 12933 w 286258"/>
                    <a:gd name="connsiteY209" fmla="*/ 188761 h 218261"/>
                    <a:gd name="connsiteX210" fmla="*/ 12454 w 286258"/>
                    <a:gd name="connsiteY210" fmla="*/ 188862 h 218261"/>
                    <a:gd name="connsiteX211" fmla="*/ 12383 w 286258"/>
                    <a:gd name="connsiteY211" fmla="*/ 190446 h 218261"/>
                    <a:gd name="connsiteX212" fmla="*/ 12797 w 286258"/>
                    <a:gd name="connsiteY212" fmla="*/ 189825 h 218261"/>
                    <a:gd name="connsiteX213" fmla="*/ 12980 w 286258"/>
                    <a:gd name="connsiteY213" fmla="*/ 190174 h 218261"/>
                    <a:gd name="connsiteX214" fmla="*/ 12117 w 286258"/>
                    <a:gd name="connsiteY214" fmla="*/ 192729 h 218261"/>
                    <a:gd name="connsiteX215" fmla="*/ 11414 w 286258"/>
                    <a:gd name="connsiteY215" fmla="*/ 192469 h 218261"/>
                    <a:gd name="connsiteX216" fmla="*/ 11414 w 286258"/>
                    <a:gd name="connsiteY216" fmla="*/ 193592 h 218261"/>
                    <a:gd name="connsiteX217" fmla="*/ 8655 w 286258"/>
                    <a:gd name="connsiteY217" fmla="*/ 198571 h 218261"/>
                    <a:gd name="connsiteX218" fmla="*/ 8383 w 286258"/>
                    <a:gd name="connsiteY218" fmla="*/ 201226 h 218261"/>
                    <a:gd name="connsiteX219" fmla="*/ 0 w 286258"/>
                    <a:gd name="connsiteY219" fmla="*/ 218261 h 218261"/>
                    <a:gd name="connsiteX220" fmla="*/ 0 w 286258"/>
                    <a:gd name="connsiteY220" fmla="*/ 192705 h 218261"/>
                    <a:gd name="connsiteX221" fmla="*/ 3078 w 286258"/>
                    <a:gd name="connsiteY221" fmla="*/ 187094 h 218261"/>
                    <a:gd name="connsiteX222" fmla="*/ 1607 w 286258"/>
                    <a:gd name="connsiteY222" fmla="*/ 187377 h 218261"/>
                    <a:gd name="connsiteX223" fmla="*/ 3096 w 286258"/>
                    <a:gd name="connsiteY223" fmla="*/ 184841 h 218261"/>
                    <a:gd name="connsiteX224" fmla="*/ 2777 w 286258"/>
                    <a:gd name="connsiteY224" fmla="*/ 184545 h 218261"/>
                    <a:gd name="connsiteX225" fmla="*/ 2972 w 286258"/>
                    <a:gd name="connsiteY225" fmla="*/ 183729 h 218261"/>
                    <a:gd name="connsiteX226" fmla="*/ 4153 w 286258"/>
                    <a:gd name="connsiteY226" fmla="*/ 181098 h 218261"/>
                    <a:gd name="connsiteX227" fmla="*/ 5288 w 286258"/>
                    <a:gd name="connsiteY227" fmla="*/ 177952 h 218261"/>
                    <a:gd name="connsiteX228" fmla="*/ 6097 w 286258"/>
                    <a:gd name="connsiteY228" fmla="*/ 178319 h 218261"/>
                    <a:gd name="connsiteX229" fmla="*/ 9671 w 286258"/>
                    <a:gd name="connsiteY229" fmla="*/ 166363 h 218261"/>
                    <a:gd name="connsiteX230" fmla="*/ 10262 w 286258"/>
                    <a:gd name="connsiteY230" fmla="*/ 166457 h 218261"/>
                    <a:gd name="connsiteX231" fmla="*/ 10109 w 286258"/>
                    <a:gd name="connsiteY231" fmla="*/ 165428 h 218261"/>
                    <a:gd name="connsiteX232" fmla="*/ 10634 w 286258"/>
                    <a:gd name="connsiteY232" fmla="*/ 165493 h 218261"/>
                    <a:gd name="connsiteX233" fmla="*/ 10977 w 286258"/>
                    <a:gd name="connsiteY233" fmla="*/ 164618 h 218261"/>
                    <a:gd name="connsiteX234" fmla="*/ 11320 w 286258"/>
                    <a:gd name="connsiteY234" fmla="*/ 163790 h 218261"/>
                    <a:gd name="connsiteX235" fmla="*/ 11822 w 286258"/>
                    <a:gd name="connsiteY235" fmla="*/ 162608 h 218261"/>
                    <a:gd name="connsiteX236" fmla="*/ 11993 w 286258"/>
                    <a:gd name="connsiteY236" fmla="*/ 162082 h 218261"/>
                    <a:gd name="connsiteX237" fmla="*/ 12371 w 286258"/>
                    <a:gd name="connsiteY237" fmla="*/ 160509 h 218261"/>
                    <a:gd name="connsiteX238" fmla="*/ 12998 w 286258"/>
                    <a:gd name="connsiteY238" fmla="*/ 160237 h 218261"/>
                    <a:gd name="connsiteX239" fmla="*/ 13139 w 286258"/>
                    <a:gd name="connsiteY239" fmla="*/ 159982 h 218261"/>
                    <a:gd name="connsiteX240" fmla="*/ 12743 w 286258"/>
                    <a:gd name="connsiteY240" fmla="*/ 159161 h 218261"/>
                    <a:gd name="connsiteX241" fmla="*/ 13127 w 286258"/>
                    <a:gd name="connsiteY241" fmla="*/ 159693 h 218261"/>
                    <a:gd name="connsiteX242" fmla="*/ 13447 w 286258"/>
                    <a:gd name="connsiteY242" fmla="*/ 159468 h 218261"/>
                    <a:gd name="connsiteX243" fmla="*/ 13872 w 286258"/>
                    <a:gd name="connsiteY243" fmla="*/ 158806 h 218261"/>
                    <a:gd name="connsiteX244" fmla="*/ 13506 w 286258"/>
                    <a:gd name="connsiteY244" fmla="*/ 158776 h 218261"/>
                    <a:gd name="connsiteX245" fmla="*/ 13783 w 286258"/>
                    <a:gd name="connsiteY245" fmla="*/ 158138 h 218261"/>
                    <a:gd name="connsiteX246" fmla="*/ 13340 w 286258"/>
                    <a:gd name="connsiteY246" fmla="*/ 157546 h 218261"/>
                    <a:gd name="connsiteX247" fmla="*/ 14043 w 286258"/>
                    <a:gd name="connsiteY247" fmla="*/ 155477 h 218261"/>
                    <a:gd name="connsiteX248" fmla="*/ 14681 w 286258"/>
                    <a:gd name="connsiteY248" fmla="*/ 156068 h 218261"/>
                    <a:gd name="connsiteX249" fmla="*/ 14983 w 286258"/>
                    <a:gd name="connsiteY249" fmla="*/ 155382 h 218261"/>
                    <a:gd name="connsiteX250" fmla="*/ 14799 w 286258"/>
                    <a:gd name="connsiteY250" fmla="*/ 154093 h 218261"/>
                    <a:gd name="connsiteX251" fmla="*/ 15721 w 286258"/>
                    <a:gd name="connsiteY251" fmla="*/ 153726 h 218261"/>
                    <a:gd name="connsiteX252" fmla="*/ 16188 w 286258"/>
                    <a:gd name="connsiteY252" fmla="*/ 152698 h 218261"/>
                    <a:gd name="connsiteX253" fmla="*/ 15904 w 286258"/>
                    <a:gd name="connsiteY253" fmla="*/ 151089 h 218261"/>
                    <a:gd name="connsiteX254" fmla="*/ 16950 w 286258"/>
                    <a:gd name="connsiteY254" fmla="*/ 151018 h 218261"/>
                    <a:gd name="connsiteX255" fmla="*/ 18197 w 286258"/>
                    <a:gd name="connsiteY255" fmla="*/ 148322 h 218261"/>
                    <a:gd name="connsiteX256" fmla="*/ 18067 w 286258"/>
                    <a:gd name="connsiteY256" fmla="*/ 147376 h 218261"/>
                    <a:gd name="connsiteX257" fmla="*/ 18019 w 286258"/>
                    <a:gd name="connsiteY257" fmla="*/ 145259 h 218261"/>
                    <a:gd name="connsiteX258" fmla="*/ 19089 w 286258"/>
                    <a:gd name="connsiteY258" fmla="*/ 144011 h 218261"/>
                    <a:gd name="connsiteX259" fmla="*/ 19945 w 286258"/>
                    <a:gd name="connsiteY259" fmla="*/ 144549 h 218261"/>
                    <a:gd name="connsiteX260" fmla="*/ 20052 w 286258"/>
                    <a:gd name="connsiteY260" fmla="*/ 141351 h 218261"/>
                    <a:gd name="connsiteX261" fmla="*/ 20749 w 286258"/>
                    <a:gd name="connsiteY261" fmla="*/ 141014 h 218261"/>
                    <a:gd name="connsiteX262" fmla="*/ 20749 w 286258"/>
                    <a:gd name="connsiteY262" fmla="*/ 140665 h 218261"/>
                    <a:gd name="connsiteX263" fmla="*/ 20678 w 286258"/>
                    <a:gd name="connsiteY263" fmla="*/ 142066 h 218261"/>
                    <a:gd name="connsiteX264" fmla="*/ 21003 w 286258"/>
                    <a:gd name="connsiteY264" fmla="*/ 142261 h 218261"/>
                    <a:gd name="connsiteX265" fmla="*/ 21564 w 286258"/>
                    <a:gd name="connsiteY265" fmla="*/ 141079 h 218261"/>
                    <a:gd name="connsiteX266" fmla="*/ 21729 w 286258"/>
                    <a:gd name="connsiteY266" fmla="*/ 139701 h 218261"/>
                    <a:gd name="connsiteX267" fmla="*/ 21960 w 286258"/>
                    <a:gd name="connsiteY267" fmla="*/ 136591 h 218261"/>
                    <a:gd name="connsiteX268" fmla="*/ 22102 w 286258"/>
                    <a:gd name="connsiteY268" fmla="*/ 135999 h 218261"/>
                    <a:gd name="connsiteX269" fmla="*/ 22740 w 286258"/>
                    <a:gd name="connsiteY269" fmla="*/ 136715 h 218261"/>
                    <a:gd name="connsiteX270" fmla="*/ 23803 w 286258"/>
                    <a:gd name="connsiteY270" fmla="*/ 136165 h 218261"/>
                    <a:gd name="connsiteX271" fmla="*/ 23650 w 286258"/>
                    <a:gd name="connsiteY271" fmla="*/ 134888 h 218261"/>
                    <a:gd name="connsiteX272" fmla="*/ 23396 w 286258"/>
                    <a:gd name="connsiteY272" fmla="*/ 134444 h 218261"/>
                    <a:gd name="connsiteX273" fmla="*/ 23396 w 286258"/>
                    <a:gd name="connsiteY273" fmla="*/ 135497 h 218261"/>
                    <a:gd name="connsiteX274" fmla="*/ 23094 w 286258"/>
                    <a:gd name="connsiteY274" fmla="*/ 135402 h 218261"/>
                    <a:gd name="connsiteX275" fmla="*/ 23189 w 286258"/>
                    <a:gd name="connsiteY275" fmla="*/ 134811 h 218261"/>
                    <a:gd name="connsiteX276" fmla="*/ 22840 w 286258"/>
                    <a:gd name="connsiteY276" fmla="*/ 134763 h 218261"/>
                    <a:gd name="connsiteX277" fmla="*/ 22840 w 286258"/>
                    <a:gd name="connsiteY277" fmla="*/ 134326 h 218261"/>
                    <a:gd name="connsiteX278" fmla="*/ 23502 w 286258"/>
                    <a:gd name="connsiteY278" fmla="*/ 134119 h 218261"/>
                    <a:gd name="connsiteX279" fmla="*/ 24282 w 286258"/>
                    <a:gd name="connsiteY279" fmla="*/ 131943 h 218261"/>
                    <a:gd name="connsiteX280" fmla="*/ 24660 w 286258"/>
                    <a:gd name="connsiteY280" fmla="*/ 130329 h 218261"/>
                    <a:gd name="connsiteX281" fmla="*/ 25316 w 286258"/>
                    <a:gd name="connsiteY281" fmla="*/ 130423 h 218261"/>
                    <a:gd name="connsiteX282" fmla="*/ 25026 w 286258"/>
                    <a:gd name="connsiteY282" fmla="*/ 129501 h 218261"/>
                    <a:gd name="connsiteX283" fmla="*/ 25617 w 286258"/>
                    <a:gd name="connsiteY283" fmla="*/ 129584 h 218261"/>
                    <a:gd name="connsiteX284" fmla="*/ 25416 w 286258"/>
                    <a:gd name="connsiteY284" fmla="*/ 127887 h 218261"/>
                    <a:gd name="connsiteX285" fmla="*/ 26409 w 286258"/>
                    <a:gd name="connsiteY285" fmla="*/ 126237 h 218261"/>
                    <a:gd name="connsiteX286" fmla="*/ 26781 w 286258"/>
                    <a:gd name="connsiteY286" fmla="*/ 126538 h 218261"/>
                    <a:gd name="connsiteX287" fmla="*/ 26609 w 286258"/>
                    <a:gd name="connsiteY287" fmla="*/ 126243 h 218261"/>
                    <a:gd name="connsiteX288" fmla="*/ 27407 w 286258"/>
                    <a:gd name="connsiteY288" fmla="*/ 124865 h 218261"/>
                    <a:gd name="connsiteX289" fmla="*/ 28240 w 286258"/>
                    <a:gd name="connsiteY289" fmla="*/ 119206 h 218261"/>
                    <a:gd name="connsiteX290" fmla="*/ 28671 w 286258"/>
                    <a:gd name="connsiteY290" fmla="*/ 118792 h 218261"/>
                    <a:gd name="connsiteX291" fmla="*/ 29510 w 286258"/>
                    <a:gd name="connsiteY291" fmla="*/ 119662 h 218261"/>
                    <a:gd name="connsiteX292" fmla="*/ 30024 w 286258"/>
                    <a:gd name="connsiteY292" fmla="*/ 118278 h 218261"/>
                    <a:gd name="connsiteX293" fmla="*/ 29752 w 286258"/>
                    <a:gd name="connsiteY293" fmla="*/ 117391 h 218261"/>
                    <a:gd name="connsiteX294" fmla="*/ 29676 w 286258"/>
                    <a:gd name="connsiteY294" fmla="*/ 116829 h 218261"/>
                    <a:gd name="connsiteX295" fmla="*/ 30001 w 286258"/>
                    <a:gd name="connsiteY295" fmla="*/ 116658 h 218261"/>
                    <a:gd name="connsiteX296" fmla="*/ 29847 w 286258"/>
                    <a:gd name="connsiteY296" fmla="*/ 117113 h 218261"/>
                    <a:gd name="connsiteX297" fmla="*/ 30887 w 286258"/>
                    <a:gd name="connsiteY297" fmla="*/ 117220 h 218261"/>
                    <a:gd name="connsiteX298" fmla="*/ 30237 w 286258"/>
                    <a:gd name="connsiteY298" fmla="*/ 116350 h 218261"/>
                    <a:gd name="connsiteX299" fmla="*/ 29747 w 286258"/>
                    <a:gd name="connsiteY299" fmla="*/ 116143 h 218261"/>
                    <a:gd name="connsiteX300" fmla="*/ 30538 w 286258"/>
                    <a:gd name="connsiteY300" fmla="*/ 116007 h 218261"/>
                    <a:gd name="connsiteX301" fmla="*/ 30822 w 286258"/>
                    <a:gd name="connsiteY301" fmla="*/ 115487 h 218261"/>
                    <a:gd name="connsiteX302" fmla="*/ 31005 w 286258"/>
                    <a:gd name="connsiteY302" fmla="*/ 116463 h 218261"/>
                    <a:gd name="connsiteX303" fmla="*/ 31070 w 286258"/>
                    <a:gd name="connsiteY303" fmla="*/ 112986 h 218261"/>
                    <a:gd name="connsiteX304" fmla="*/ 31572 w 286258"/>
                    <a:gd name="connsiteY304" fmla="*/ 113577 h 218261"/>
                    <a:gd name="connsiteX305" fmla="*/ 33114 w 286258"/>
                    <a:gd name="connsiteY305" fmla="*/ 113063 h 218261"/>
                    <a:gd name="connsiteX306" fmla="*/ 36411 w 286258"/>
                    <a:gd name="connsiteY306" fmla="*/ 106156 h 218261"/>
                    <a:gd name="connsiteX307" fmla="*/ 36576 w 286258"/>
                    <a:gd name="connsiteY307" fmla="*/ 105654 h 218261"/>
                    <a:gd name="connsiteX308" fmla="*/ 35560 w 286258"/>
                    <a:gd name="connsiteY308" fmla="*/ 104648 h 218261"/>
                    <a:gd name="connsiteX309" fmla="*/ 35968 w 286258"/>
                    <a:gd name="connsiteY309" fmla="*/ 102999 h 218261"/>
                    <a:gd name="connsiteX310" fmla="*/ 35838 w 286258"/>
                    <a:gd name="connsiteY310" fmla="*/ 102721 h 218261"/>
                    <a:gd name="connsiteX311" fmla="*/ 39973 w 286258"/>
                    <a:gd name="connsiteY311" fmla="*/ 94673 h 218261"/>
                    <a:gd name="connsiteX312" fmla="*/ 41155 w 286258"/>
                    <a:gd name="connsiteY312" fmla="*/ 88896 h 218261"/>
                    <a:gd name="connsiteX313" fmla="*/ 43099 w 286258"/>
                    <a:gd name="connsiteY313" fmla="*/ 86484 h 218261"/>
                    <a:gd name="connsiteX314" fmla="*/ 43583 w 286258"/>
                    <a:gd name="connsiteY314" fmla="*/ 84355 h 218261"/>
                    <a:gd name="connsiteX315" fmla="*/ 43861 w 286258"/>
                    <a:gd name="connsiteY315" fmla="*/ 84704 h 218261"/>
                    <a:gd name="connsiteX316" fmla="*/ 44387 w 286258"/>
                    <a:gd name="connsiteY316" fmla="*/ 83273 h 218261"/>
                    <a:gd name="connsiteX317" fmla="*/ 44345 w 286258"/>
                    <a:gd name="connsiteY317" fmla="*/ 82989 h 218261"/>
                    <a:gd name="connsiteX318" fmla="*/ 44995 w 286258"/>
                    <a:gd name="connsiteY318" fmla="*/ 81469 h 218261"/>
                    <a:gd name="connsiteX319" fmla="*/ 44717 w 286258"/>
                    <a:gd name="connsiteY319" fmla="*/ 79908 h 218261"/>
                    <a:gd name="connsiteX320" fmla="*/ 45627 w 286258"/>
                    <a:gd name="connsiteY320" fmla="*/ 77579 h 218261"/>
                    <a:gd name="connsiteX321" fmla="*/ 47086 w 286258"/>
                    <a:gd name="connsiteY321" fmla="*/ 75805 h 218261"/>
                    <a:gd name="connsiteX322" fmla="*/ 49243 w 286258"/>
                    <a:gd name="connsiteY322" fmla="*/ 69401 h 218261"/>
                    <a:gd name="connsiteX323" fmla="*/ 50377 w 286258"/>
                    <a:gd name="connsiteY323" fmla="*/ 66255 h 218261"/>
                    <a:gd name="connsiteX324" fmla="*/ 50909 w 286258"/>
                    <a:gd name="connsiteY324" fmla="*/ 65629 h 218261"/>
                    <a:gd name="connsiteX325" fmla="*/ 50791 w 286258"/>
                    <a:gd name="connsiteY325" fmla="*/ 65321 h 218261"/>
                    <a:gd name="connsiteX326" fmla="*/ 51435 w 286258"/>
                    <a:gd name="connsiteY326" fmla="*/ 64937 h 218261"/>
                    <a:gd name="connsiteX327" fmla="*/ 51600 w 286258"/>
                    <a:gd name="connsiteY327" fmla="*/ 64682 h 218261"/>
                    <a:gd name="connsiteX328" fmla="*/ 51057 w 286258"/>
                    <a:gd name="connsiteY328" fmla="*/ 64091 h 218261"/>
                    <a:gd name="connsiteX329" fmla="*/ 51464 w 286258"/>
                    <a:gd name="connsiteY329" fmla="*/ 62447 h 218261"/>
                    <a:gd name="connsiteX330" fmla="*/ 51328 w 286258"/>
                    <a:gd name="connsiteY330" fmla="*/ 62163 h 218261"/>
                    <a:gd name="connsiteX331" fmla="*/ 57455 w 286258"/>
                    <a:gd name="connsiteY331" fmla="*/ 49013 h 218261"/>
                    <a:gd name="connsiteX332" fmla="*/ 58087 w 286258"/>
                    <a:gd name="connsiteY332" fmla="*/ 48771 h 218261"/>
                    <a:gd name="connsiteX333" fmla="*/ 58855 w 286258"/>
                    <a:gd name="connsiteY333" fmla="*/ 46642 h 218261"/>
                    <a:gd name="connsiteX334" fmla="*/ 58755 w 286258"/>
                    <a:gd name="connsiteY334" fmla="*/ 45920 h 218261"/>
                    <a:gd name="connsiteX335" fmla="*/ 58406 w 286258"/>
                    <a:gd name="connsiteY335" fmla="*/ 45867 h 218261"/>
                    <a:gd name="connsiteX336" fmla="*/ 59127 w 286258"/>
                    <a:gd name="connsiteY336" fmla="*/ 43739 h 218261"/>
                    <a:gd name="connsiteX337" fmla="*/ 60438 w 286258"/>
                    <a:gd name="connsiteY337" fmla="*/ 42319 h 218261"/>
                    <a:gd name="connsiteX338" fmla="*/ 61147 w 286258"/>
                    <a:gd name="connsiteY338" fmla="*/ 40463 h 218261"/>
                    <a:gd name="connsiteX339" fmla="*/ 60964 w 286258"/>
                    <a:gd name="connsiteY339" fmla="*/ 39428 h 218261"/>
                    <a:gd name="connsiteX340" fmla="*/ 61520 w 286258"/>
                    <a:gd name="connsiteY340" fmla="*/ 39523 h 218261"/>
                    <a:gd name="connsiteX341" fmla="*/ 62873 w 286258"/>
                    <a:gd name="connsiteY341" fmla="*/ 36353 h 218261"/>
                    <a:gd name="connsiteX342" fmla="*/ 63127 w 286258"/>
                    <a:gd name="connsiteY342" fmla="*/ 35715 h 218261"/>
                    <a:gd name="connsiteX343" fmla="*/ 63079 w 286258"/>
                    <a:gd name="connsiteY343" fmla="*/ 33598 h 218261"/>
                    <a:gd name="connsiteX344" fmla="*/ 64155 w 286258"/>
                    <a:gd name="connsiteY344" fmla="*/ 32344 h 218261"/>
                    <a:gd name="connsiteX345" fmla="*/ 65017 w 286258"/>
                    <a:gd name="connsiteY345" fmla="*/ 32935 h 218261"/>
                    <a:gd name="connsiteX346" fmla="*/ 65053 w 286258"/>
                    <a:gd name="connsiteY346" fmla="*/ 31877 h 218261"/>
                    <a:gd name="connsiteX347" fmla="*/ 65053 w 286258"/>
                    <a:gd name="connsiteY347" fmla="*/ 31617 h 218261"/>
                    <a:gd name="connsiteX348" fmla="*/ 65106 w 286258"/>
                    <a:gd name="connsiteY348" fmla="*/ 29731 h 218261"/>
                    <a:gd name="connsiteX349" fmla="*/ 65821 w 286258"/>
                    <a:gd name="connsiteY349" fmla="*/ 29009 h 218261"/>
                    <a:gd name="connsiteX350" fmla="*/ 66222 w 286258"/>
                    <a:gd name="connsiteY350" fmla="*/ 30074 h 218261"/>
                    <a:gd name="connsiteX351" fmla="*/ 66506 w 286258"/>
                    <a:gd name="connsiteY351" fmla="*/ 29677 h 218261"/>
                    <a:gd name="connsiteX352" fmla="*/ 66801 w 286258"/>
                    <a:gd name="connsiteY352" fmla="*/ 28016 h 218261"/>
                    <a:gd name="connsiteX353" fmla="*/ 67168 w 286258"/>
                    <a:gd name="connsiteY353" fmla="*/ 24344 h 218261"/>
                    <a:gd name="connsiteX354" fmla="*/ 67812 w 286258"/>
                    <a:gd name="connsiteY354" fmla="*/ 25059 h 218261"/>
                    <a:gd name="connsiteX355" fmla="*/ 68875 w 286258"/>
                    <a:gd name="connsiteY355" fmla="*/ 24504 h 218261"/>
                    <a:gd name="connsiteX356" fmla="*/ 68721 w 286258"/>
                    <a:gd name="connsiteY356" fmla="*/ 23232 h 218261"/>
                    <a:gd name="connsiteX357" fmla="*/ 68467 w 286258"/>
                    <a:gd name="connsiteY357" fmla="*/ 22789 h 218261"/>
                    <a:gd name="connsiteX358" fmla="*/ 68467 w 286258"/>
                    <a:gd name="connsiteY358" fmla="*/ 23841 h 218261"/>
                    <a:gd name="connsiteX359" fmla="*/ 68160 w 286258"/>
                    <a:gd name="connsiteY359" fmla="*/ 23753 h 218261"/>
                    <a:gd name="connsiteX360" fmla="*/ 68261 w 286258"/>
                    <a:gd name="connsiteY360" fmla="*/ 23161 h 218261"/>
                    <a:gd name="connsiteX361" fmla="*/ 67912 w 286258"/>
                    <a:gd name="connsiteY361" fmla="*/ 23108 h 218261"/>
                    <a:gd name="connsiteX362" fmla="*/ 67912 w 286258"/>
                    <a:gd name="connsiteY362" fmla="*/ 22670 h 218261"/>
                    <a:gd name="connsiteX363" fmla="*/ 68574 w 286258"/>
                    <a:gd name="connsiteY363" fmla="*/ 22464 h 218261"/>
                    <a:gd name="connsiteX364" fmla="*/ 69354 w 286258"/>
                    <a:gd name="connsiteY364" fmla="*/ 20288 h 218261"/>
                    <a:gd name="connsiteX365" fmla="*/ 69732 w 286258"/>
                    <a:gd name="connsiteY365" fmla="*/ 18673 h 218261"/>
                    <a:gd name="connsiteX366" fmla="*/ 70387 w 286258"/>
                    <a:gd name="connsiteY366" fmla="*/ 18768 h 218261"/>
                    <a:gd name="connsiteX367" fmla="*/ 70098 w 286258"/>
                    <a:gd name="connsiteY367" fmla="*/ 17845 h 218261"/>
                    <a:gd name="connsiteX368" fmla="*/ 70689 w 286258"/>
                    <a:gd name="connsiteY368" fmla="*/ 17928 h 218261"/>
                    <a:gd name="connsiteX369" fmla="*/ 70488 w 286258"/>
                    <a:gd name="connsiteY369" fmla="*/ 16231 h 218261"/>
                    <a:gd name="connsiteX370" fmla="*/ 71480 w 286258"/>
                    <a:gd name="connsiteY370" fmla="*/ 14587 h 218261"/>
                    <a:gd name="connsiteX371" fmla="*/ 71853 w 286258"/>
                    <a:gd name="connsiteY371" fmla="*/ 14889 h 218261"/>
                    <a:gd name="connsiteX372" fmla="*/ 71687 w 286258"/>
                    <a:gd name="connsiteY372" fmla="*/ 14587 h 218261"/>
                    <a:gd name="connsiteX373" fmla="*/ 72827 w 286258"/>
                    <a:gd name="connsiteY373" fmla="*/ 13050 h 218261"/>
                    <a:gd name="connsiteX374" fmla="*/ 72331 w 286258"/>
                    <a:gd name="connsiteY374" fmla="*/ 13363 h 218261"/>
                    <a:gd name="connsiteX375" fmla="*/ 71740 w 286258"/>
                    <a:gd name="connsiteY375" fmla="*/ 11938 h 218261"/>
                    <a:gd name="connsiteX376" fmla="*/ 73347 w 286258"/>
                    <a:gd name="connsiteY376" fmla="*/ 11383 h 218261"/>
                    <a:gd name="connsiteX377" fmla="*/ 73223 w 286258"/>
                    <a:gd name="connsiteY377" fmla="*/ 11063 h 218261"/>
                    <a:gd name="connsiteX378" fmla="*/ 73070 w 286258"/>
                    <a:gd name="connsiteY378" fmla="*/ 10525 h 218261"/>
                    <a:gd name="connsiteX379" fmla="*/ 72940 w 286258"/>
                    <a:gd name="connsiteY379" fmla="*/ 8331 h 218261"/>
                    <a:gd name="connsiteX380" fmla="*/ 76112 w 286258"/>
                    <a:gd name="connsiteY380" fmla="*/ 1330 h 218261"/>
                    <a:gd name="connsiteX381" fmla="*/ 76614 w 286258"/>
                    <a:gd name="connsiteY381" fmla="*/ 1922 h 218261"/>
                    <a:gd name="connsiteX382" fmla="*/ 77276 w 286258"/>
                    <a:gd name="connsiteY382" fmla="*/ 0 h 218261"/>
                    <a:gd name="connsiteX383" fmla="*/ 78871 w 286258"/>
                    <a:gd name="connsiteY383" fmla="*/ 1478 h 218261"/>
                    <a:gd name="connsiteX384" fmla="*/ 78842 w 286258"/>
                    <a:gd name="connsiteY384" fmla="*/ 656 h 218261"/>
                    <a:gd name="connsiteX385" fmla="*/ 79379 w 286258"/>
                    <a:gd name="connsiteY385" fmla="*/ 1502 h 218261"/>
                    <a:gd name="connsiteX386" fmla="*/ 79574 w 286258"/>
                    <a:gd name="connsiteY386" fmla="*/ 1230 h 218261"/>
                    <a:gd name="connsiteX387" fmla="*/ 79923 w 286258"/>
                    <a:gd name="connsiteY387" fmla="*/ 1626 h 218261"/>
                    <a:gd name="connsiteX388" fmla="*/ 84472 w 286258"/>
                    <a:gd name="connsiteY388" fmla="*/ 3489 h 218261"/>
                    <a:gd name="connsiteX389" fmla="*/ 85364 w 286258"/>
                    <a:gd name="connsiteY389" fmla="*/ 4754 h 218261"/>
                    <a:gd name="connsiteX390" fmla="*/ 86038 w 286258"/>
                    <a:gd name="connsiteY390" fmla="*/ 5505 h 218261"/>
                    <a:gd name="connsiteX391" fmla="*/ 87373 w 286258"/>
                    <a:gd name="connsiteY391" fmla="*/ 5688 h 218261"/>
                    <a:gd name="connsiteX392" fmla="*/ 87840 w 286258"/>
                    <a:gd name="connsiteY392" fmla="*/ 6942 h 218261"/>
                    <a:gd name="connsiteX393" fmla="*/ 88915 w 286258"/>
                    <a:gd name="connsiteY393" fmla="*/ 6906 h 218261"/>
                    <a:gd name="connsiteX394" fmla="*/ 89015 w 286258"/>
                    <a:gd name="connsiteY394" fmla="*/ 8089 h 218261"/>
                    <a:gd name="connsiteX395" fmla="*/ 90356 w 286258"/>
                    <a:gd name="connsiteY395" fmla="*/ 10135 h 218261"/>
                    <a:gd name="connsiteX396" fmla="*/ 91822 w 286258"/>
                    <a:gd name="connsiteY396" fmla="*/ 10407 h 218261"/>
                    <a:gd name="connsiteX397" fmla="*/ 91768 w 286258"/>
                    <a:gd name="connsiteY397" fmla="*/ 11341 h 218261"/>
                    <a:gd name="connsiteX398" fmla="*/ 92773 w 286258"/>
                    <a:gd name="connsiteY398" fmla="*/ 10714 h 218261"/>
                    <a:gd name="connsiteX399" fmla="*/ 94959 w 286258"/>
                    <a:gd name="connsiteY399" fmla="*/ 11767 h 218261"/>
                    <a:gd name="connsiteX400" fmla="*/ 94710 w 286258"/>
                    <a:gd name="connsiteY400" fmla="*/ 12737 h 218261"/>
                    <a:gd name="connsiteX401" fmla="*/ 94799 w 286258"/>
                    <a:gd name="connsiteY401" fmla="*/ 13156 h 218261"/>
                    <a:gd name="connsiteX402" fmla="*/ 95467 w 286258"/>
                    <a:gd name="connsiteY402" fmla="*/ 13801 h 218261"/>
                    <a:gd name="connsiteX403" fmla="*/ 96247 w 286258"/>
                    <a:gd name="connsiteY403" fmla="*/ 12819 h 218261"/>
                    <a:gd name="connsiteX404" fmla="*/ 99898 w 286258"/>
                    <a:gd name="connsiteY404" fmla="*/ 18555 h 218261"/>
                    <a:gd name="connsiteX405" fmla="*/ 101404 w 286258"/>
                    <a:gd name="connsiteY405" fmla="*/ 17964 h 218261"/>
                    <a:gd name="connsiteX406" fmla="*/ 101965 w 286258"/>
                    <a:gd name="connsiteY406" fmla="*/ 19832 h 218261"/>
                    <a:gd name="connsiteX407" fmla="*/ 102556 w 286258"/>
                    <a:gd name="connsiteY407" fmla="*/ 19590 h 218261"/>
                    <a:gd name="connsiteX408" fmla="*/ 102633 w 286258"/>
                    <a:gd name="connsiteY408" fmla="*/ 22168 h 218261"/>
                    <a:gd name="connsiteX409" fmla="*/ 104216 w 286258"/>
                    <a:gd name="connsiteY409" fmla="*/ 21281 h 218261"/>
                    <a:gd name="connsiteX410" fmla="*/ 104388 w 286258"/>
                    <a:gd name="connsiteY410" fmla="*/ 23770 h 218261"/>
                    <a:gd name="connsiteX411" fmla="*/ 106580 w 286258"/>
                    <a:gd name="connsiteY411" fmla="*/ 22818 h 218261"/>
                    <a:gd name="connsiteX412" fmla="*/ 107472 w 286258"/>
                    <a:gd name="connsiteY412" fmla="*/ 24107 h 218261"/>
                    <a:gd name="connsiteX413" fmla="*/ 108517 w 286258"/>
                    <a:gd name="connsiteY413" fmla="*/ 24107 h 218261"/>
                    <a:gd name="connsiteX414" fmla="*/ 109256 w 286258"/>
                    <a:gd name="connsiteY414" fmla="*/ 26851 h 218261"/>
                    <a:gd name="connsiteX415" fmla="*/ 110798 w 286258"/>
                    <a:gd name="connsiteY415" fmla="*/ 27277 h 218261"/>
                    <a:gd name="connsiteX416" fmla="*/ 111743 w 286258"/>
                    <a:gd name="connsiteY416" fmla="*/ 28944 h 218261"/>
                    <a:gd name="connsiteX417" fmla="*/ 114106 w 286258"/>
                    <a:gd name="connsiteY417" fmla="*/ 30227 h 218261"/>
                    <a:gd name="connsiteX418" fmla="*/ 114106 w 286258"/>
                    <a:gd name="connsiteY418" fmla="*/ 31410 h 218261"/>
                    <a:gd name="connsiteX419" fmla="*/ 115158 w 286258"/>
                    <a:gd name="connsiteY419" fmla="*/ 31410 h 218261"/>
                    <a:gd name="connsiteX420" fmla="*/ 115075 w 286258"/>
                    <a:gd name="connsiteY420" fmla="*/ 33267 h 218261"/>
                    <a:gd name="connsiteX421" fmla="*/ 116930 w 286258"/>
                    <a:gd name="connsiteY421" fmla="*/ 33509 h 218261"/>
                    <a:gd name="connsiteX422" fmla="*/ 119506 w 286258"/>
                    <a:gd name="connsiteY422" fmla="*/ 35443 h 218261"/>
                    <a:gd name="connsiteX423" fmla="*/ 120316 w 286258"/>
                    <a:gd name="connsiteY423" fmla="*/ 37542 h 218261"/>
                    <a:gd name="connsiteX424" fmla="*/ 123535 w 286258"/>
                    <a:gd name="connsiteY424" fmla="*/ 37784 h 218261"/>
                    <a:gd name="connsiteX425" fmla="*/ 124126 w 286258"/>
                    <a:gd name="connsiteY425" fmla="*/ 39883 h 218261"/>
                    <a:gd name="connsiteX426" fmla="*/ 126377 w 286258"/>
                    <a:gd name="connsiteY426" fmla="*/ 42722 h 218261"/>
                    <a:gd name="connsiteX427" fmla="*/ 125704 w 286258"/>
                    <a:gd name="connsiteY427" fmla="*/ 39517 h 218261"/>
                    <a:gd name="connsiteX428" fmla="*/ 127104 w 286258"/>
                    <a:gd name="connsiteY428" fmla="*/ 40528 h 218261"/>
                    <a:gd name="connsiteX429" fmla="*/ 129999 w 286258"/>
                    <a:gd name="connsiteY429" fmla="*/ 44519 h 218261"/>
                    <a:gd name="connsiteX430" fmla="*/ 131606 w 286258"/>
                    <a:gd name="connsiteY430" fmla="*/ 44832 h 218261"/>
                    <a:gd name="connsiteX431" fmla="*/ 132031 w 286258"/>
                    <a:gd name="connsiteY431" fmla="*/ 47056 h 218261"/>
                    <a:gd name="connsiteX432" fmla="*/ 133673 w 286258"/>
                    <a:gd name="connsiteY432" fmla="*/ 48475 h 218261"/>
                    <a:gd name="connsiteX433" fmla="*/ 135168 w 286258"/>
                    <a:gd name="connsiteY433" fmla="*/ 47884 h 218261"/>
                    <a:gd name="connsiteX434" fmla="*/ 135440 w 286258"/>
                    <a:gd name="connsiteY434" fmla="*/ 48445 h 218261"/>
                    <a:gd name="connsiteX435" fmla="*/ 135718 w 286258"/>
                    <a:gd name="connsiteY435" fmla="*/ 48682 h 218261"/>
                    <a:gd name="connsiteX436" fmla="*/ 136308 w 286258"/>
                    <a:gd name="connsiteY436" fmla="*/ 48528 h 218261"/>
                    <a:gd name="connsiteX437" fmla="*/ 136663 w 286258"/>
                    <a:gd name="connsiteY437" fmla="*/ 49456 h 218261"/>
                    <a:gd name="connsiteX438" fmla="*/ 138636 w 286258"/>
                    <a:gd name="connsiteY438" fmla="*/ 51425 h 218261"/>
                    <a:gd name="connsiteX439" fmla="*/ 138884 w 286258"/>
                    <a:gd name="connsiteY439" fmla="*/ 51355 h 218261"/>
                    <a:gd name="connsiteX440" fmla="*/ 141159 w 286258"/>
                    <a:gd name="connsiteY440" fmla="*/ 53347 h 218261"/>
                    <a:gd name="connsiteX441" fmla="*/ 141295 w 286258"/>
                    <a:gd name="connsiteY441" fmla="*/ 54358 h 218261"/>
                    <a:gd name="connsiteX442" fmla="*/ 145005 w 286258"/>
                    <a:gd name="connsiteY442" fmla="*/ 56658 h 218261"/>
                    <a:gd name="connsiteX443" fmla="*/ 145489 w 286258"/>
                    <a:gd name="connsiteY443" fmla="*/ 57415 h 218261"/>
                    <a:gd name="connsiteX444" fmla="*/ 148957 w 286258"/>
                    <a:gd name="connsiteY444" fmla="*/ 59497 h 218261"/>
                    <a:gd name="connsiteX445" fmla="*/ 149206 w 286258"/>
                    <a:gd name="connsiteY445" fmla="*/ 61413 h 218261"/>
                    <a:gd name="connsiteX446" fmla="*/ 150340 w 286258"/>
                    <a:gd name="connsiteY446" fmla="*/ 61466 h 218261"/>
                    <a:gd name="connsiteX447" fmla="*/ 150647 w 286258"/>
                    <a:gd name="connsiteY447" fmla="*/ 61897 h 218261"/>
                    <a:gd name="connsiteX448" fmla="*/ 153164 w 286258"/>
                    <a:gd name="connsiteY448" fmla="*/ 64611 h 218261"/>
                    <a:gd name="connsiteX449" fmla="*/ 155486 w 286258"/>
                    <a:gd name="connsiteY449" fmla="*/ 65794 h 218261"/>
                    <a:gd name="connsiteX450" fmla="*/ 157737 w 286258"/>
                    <a:gd name="connsiteY450" fmla="*/ 69371 h 218261"/>
                    <a:gd name="connsiteX451" fmla="*/ 158268 w 286258"/>
                    <a:gd name="connsiteY451" fmla="*/ 69105 h 218261"/>
                    <a:gd name="connsiteX452" fmla="*/ 158386 w 286258"/>
                    <a:gd name="connsiteY452" fmla="*/ 68514 h 218261"/>
                    <a:gd name="connsiteX453" fmla="*/ 158522 w 286258"/>
                    <a:gd name="connsiteY453" fmla="*/ 68934 h 218261"/>
                    <a:gd name="connsiteX454" fmla="*/ 158995 w 286258"/>
                    <a:gd name="connsiteY454" fmla="*/ 69779 h 218261"/>
                    <a:gd name="connsiteX455" fmla="*/ 162262 w 286258"/>
                    <a:gd name="connsiteY455" fmla="*/ 70867 h 218261"/>
                    <a:gd name="connsiteX456" fmla="*/ 162983 w 286258"/>
                    <a:gd name="connsiteY456" fmla="*/ 73540 h 218261"/>
                    <a:gd name="connsiteX457" fmla="*/ 164755 w 286258"/>
                    <a:gd name="connsiteY457" fmla="*/ 73540 h 218261"/>
                    <a:gd name="connsiteX458" fmla="*/ 167461 w 286258"/>
                    <a:gd name="connsiteY458" fmla="*/ 76083 h 218261"/>
                    <a:gd name="connsiteX459" fmla="*/ 167768 w 286258"/>
                    <a:gd name="connsiteY459" fmla="*/ 76816 h 218261"/>
                    <a:gd name="connsiteX460" fmla="*/ 168359 w 286258"/>
                    <a:gd name="connsiteY460" fmla="*/ 77821 h 218261"/>
                    <a:gd name="connsiteX461" fmla="*/ 168619 w 286258"/>
                    <a:gd name="connsiteY461" fmla="*/ 78241 h 218261"/>
                    <a:gd name="connsiteX462" fmla="*/ 169068 w 286258"/>
                    <a:gd name="connsiteY462" fmla="*/ 78974 h 218261"/>
                    <a:gd name="connsiteX463" fmla="*/ 169068 w 286258"/>
                    <a:gd name="connsiteY463" fmla="*/ 78625 h 218261"/>
                    <a:gd name="connsiteX464" fmla="*/ 170291 w 286258"/>
                    <a:gd name="connsiteY464" fmla="*/ 79217 h 218261"/>
                    <a:gd name="connsiteX465" fmla="*/ 169877 w 286258"/>
                    <a:gd name="connsiteY465" fmla="*/ 79299 h 218261"/>
                    <a:gd name="connsiteX466" fmla="*/ 170267 w 286258"/>
                    <a:gd name="connsiteY466" fmla="*/ 80695 h 218261"/>
                    <a:gd name="connsiteX467" fmla="*/ 170817 w 286258"/>
                    <a:gd name="connsiteY467" fmla="*/ 79684 h 218261"/>
                    <a:gd name="connsiteX468" fmla="*/ 179312 w 286258"/>
                    <a:gd name="connsiteY468" fmla="*/ 87962 h 218261"/>
                    <a:gd name="connsiteX469" fmla="*/ 180335 w 286258"/>
                    <a:gd name="connsiteY469" fmla="*/ 88524 h 218261"/>
                    <a:gd name="connsiteX470" fmla="*/ 181516 w 286258"/>
                    <a:gd name="connsiteY470" fmla="*/ 88524 h 218261"/>
                    <a:gd name="connsiteX471" fmla="*/ 182001 w 286258"/>
                    <a:gd name="connsiteY471" fmla="*/ 90469 h 218261"/>
                    <a:gd name="connsiteX472" fmla="*/ 182485 w 286258"/>
                    <a:gd name="connsiteY472" fmla="*/ 90918 h 218261"/>
                    <a:gd name="connsiteX473" fmla="*/ 182958 w 286258"/>
                    <a:gd name="connsiteY473" fmla="*/ 90753 h 218261"/>
                    <a:gd name="connsiteX474" fmla="*/ 183034 w 286258"/>
                    <a:gd name="connsiteY474" fmla="*/ 91397 h 218261"/>
                    <a:gd name="connsiteX475" fmla="*/ 183596 w 286258"/>
                    <a:gd name="connsiteY475" fmla="*/ 91155 h 218261"/>
                    <a:gd name="connsiteX476" fmla="*/ 183596 w 286258"/>
                    <a:gd name="connsiteY476" fmla="*/ 91930 h 218261"/>
                    <a:gd name="connsiteX477" fmla="*/ 184092 w 286258"/>
                    <a:gd name="connsiteY477" fmla="*/ 92379 h 218261"/>
                    <a:gd name="connsiteX478" fmla="*/ 184092 w 286258"/>
                    <a:gd name="connsiteY478" fmla="*/ 92042 h 218261"/>
                    <a:gd name="connsiteX479" fmla="*/ 185108 w 286258"/>
                    <a:gd name="connsiteY479" fmla="*/ 92361 h 218261"/>
                    <a:gd name="connsiteX480" fmla="*/ 187265 w 286258"/>
                    <a:gd name="connsiteY480" fmla="*/ 94307 h 218261"/>
                    <a:gd name="connsiteX481" fmla="*/ 188960 w 286258"/>
                    <a:gd name="connsiteY481" fmla="*/ 94596 h 218261"/>
                    <a:gd name="connsiteX482" fmla="*/ 191418 w 286258"/>
                    <a:gd name="connsiteY482" fmla="*/ 98144 h 218261"/>
                    <a:gd name="connsiteX483" fmla="*/ 191418 w 286258"/>
                    <a:gd name="connsiteY483" fmla="*/ 98670 h 218261"/>
                    <a:gd name="connsiteX484" fmla="*/ 192877 w 286258"/>
                    <a:gd name="connsiteY484" fmla="*/ 97931 h 218261"/>
                    <a:gd name="connsiteX485" fmla="*/ 193740 w 286258"/>
                    <a:gd name="connsiteY485" fmla="*/ 99983 h 218261"/>
                    <a:gd name="connsiteX486" fmla="*/ 193781 w 286258"/>
                    <a:gd name="connsiteY486" fmla="*/ 99646 h 218261"/>
                    <a:gd name="connsiteX487" fmla="*/ 194413 w 286258"/>
                    <a:gd name="connsiteY487" fmla="*/ 99268 h 218261"/>
                    <a:gd name="connsiteX488" fmla="*/ 195299 w 286258"/>
                    <a:gd name="connsiteY488" fmla="*/ 101367 h 218261"/>
                    <a:gd name="connsiteX489" fmla="*/ 196298 w 286258"/>
                    <a:gd name="connsiteY489" fmla="*/ 103040 h 218261"/>
                    <a:gd name="connsiteX490" fmla="*/ 197184 w 286258"/>
                    <a:gd name="connsiteY490" fmla="*/ 103200 h 218261"/>
                    <a:gd name="connsiteX491" fmla="*/ 197928 w 286258"/>
                    <a:gd name="connsiteY491" fmla="*/ 103354 h 218261"/>
                    <a:gd name="connsiteX492" fmla="*/ 198336 w 286258"/>
                    <a:gd name="connsiteY492" fmla="*/ 105518 h 218261"/>
                    <a:gd name="connsiteX493" fmla="*/ 199955 w 286258"/>
                    <a:gd name="connsiteY493" fmla="*/ 106375 h 218261"/>
                    <a:gd name="connsiteX494" fmla="*/ 201544 w 286258"/>
                    <a:gd name="connsiteY494" fmla="*/ 106428 h 218261"/>
                    <a:gd name="connsiteX495" fmla="*/ 201391 w 286258"/>
                    <a:gd name="connsiteY495" fmla="*/ 107469 h 218261"/>
                    <a:gd name="connsiteX496" fmla="*/ 202035 w 286258"/>
                    <a:gd name="connsiteY496" fmla="*/ 108060 h 218261"/>
                    <a:gd name="connsiteX497" fmla="*/ 202117 w 286258"/>
                    <a:gd name="connsiteY497" fmla="*/ 107079 h 218261"/>
                    <a:gd name="connsiteX498" fmla="*/ 202708 w 286258"/>
                    <a:gd name="connsiteY498" fmla="*/ 107079 h 218261"/>
                    <a:gd name="connsiteX499" fmla="*/ 204008 w 286258"/>
                    <a:gd name="connsiteY499" fmla="*/ 109858 h 218261"/>
                    <a:gd name="connsiteX500" fmla="*/ 203813 w 286258"/>
                    <a:gd name="connsiteY500" fmla="*/ 110159 h 218261"/>
                    <a:gd name="connsiteX501" fmla="*/ 205272 w 286258"/>
                    <a:gd name="connsiteY501" fmla="*/ 109923 h 218261"/>
                    <a:gd name="connsiteX502" fmla="*/ 206400 w 286258"/>
                    <a:gd name="connsiteY502" fmla="*/ 111762 h 218261"/>
                    <a:gd name="connsiteX503" fmla="*/ 207228 w 286258"/>
                    <a:gd name="connsiteY503" fmla="*/ 111389 h 218261"/>
                    <a:gd name="connsiteX504" fmla="*/ 207883 w 286258"/>
                    <a:gd name="connsiteY504" fmla="*/ 113512 h 218261"/>
                    <a:gd name="connsiteX505" fmla="*/ 207393 w 286258"/>
                    <a:gd name="connsiteY505" fmla="*/ 113270 h 218261"/>
                    <a:gd name="connsiteX506" fmla="*/ 207298 w 286258"/>
                    <a:gd name="connsiteY506" fmla="*/ 113932 h 218261"/>
                    <a:gd name="connsiteX507" fmla="*/ 207771 w 286258"/>
                    <a:gd name="connsiteY507" fmla="*/ 114789 h 218261"/>
                    <a:gd name="connsiteX508" fmla="*/ 208533 w 286258"/>
                    <a:gd name="connsiteY508" fmla="*/ 115310 h 218261"/>
                    <a:gd name="connsiteX509" fmla="*/ 209839 w 286258"/>
                    <a:gd name="connsiteY509" fmla="*/ 114819 h 218261"/>
                    <a:gd name="connsiteX510" fmla="*/ 214169 w 286258"/>
                    <a:gd name="connsiteY510" fmla="*/ 117521 h 218261"/>
                    <a:gd name="connsiteX511" fmla="*/ 214169 w 286258"/>
                    <a:gd name="connsiteY511" fmla="*/ 118497 h 218261"/>
                    <a:gd name="connsiteX512" fmla="*/ 215316 w 286258"/>
                    <a:gd name="connsiteY512" fmla="*/ 119325 h 218261"/>
                    <a:gd name="connsiteX513" fmla="*/ 216273 w 286258"/>
                    <a:gd name="connsiteY513" fmla="*/ 122003 h 218261"/>
                    <a:gd name="connsiteX514" fmla="*/ 219817 w 286258"/>
                    <a:gd name="connsiteY514" fmla="*/ 123079 h 218261"/>
                    <a:gd name="connsiteX515" fmla="*/ 222216 w 286258"/>
                    <a:gd name="connsiteY515" fmla="*/ 124853 h 218261"/>
                    <a:gd name="connsiteX516" fmla="*/ 222216 w 286258"/>
                    <a:gd name="connsiteY516" fmla="*/ 125113 h 218261"/>
                    <a:gd name="connsiteX517" fmla="*/ 222972 w 286258"/>
                    <a:gd name="connsiteY517" fmla="*/ 124983 h 218261"/>
                    <a:gd name="connsiteX518" fmla="*/ 223079 w 286258"/>
                    <a:gd name="connsiteY518" fmla="*/ 125445 h 218261"/>
                    <a:gd name="connsiteX519" fmla="*/ 223350 w 286258"/>
                    <a:gd name="connsiteY519" fmla="*/ 126533 h 218261"/>
                    <a:gd name="connsiteX520" fmla="*/ 223581 w 286258"/>
                    <a:gd name="connsiteY520" fmla="*/ 127490 h 218261"/>
                    <a:gd name="connsiteX521" fmla="*/ 229377 w 286258"/>
                    <a:gd name="connsiteY521" fmla="*/ 132422 h 218261"/>
                    <a:gd name="connsiteX522" fmla="*/ 231521 w 286258"/>
                    <a:gd name="connsiteY522" fmla="*/ 132451 h 218261"/>
                    <a:gd name="connsiteX523" fmla="*/ 231521 w 286258"/>
                    <a:gd name="connsiteY523" fmla="*/ 134137 h 218261"/>
                    <a:gd name="connsiteX524" fmla="*/ 232449 w 286258"/>
                    <a:gd name="connsiteY524" fmla="*/ 134137 h 218261"/>
                    <a:gd name="connsiteX525" fmla="*/ 231551 w 286258"/>
                    <a:gd name="connsiteY525" fmla="*/ 136011 h 218261"/>
                    <a:gd name="connsiteX526" fmla="*/ 232047 w 286258"/>
                    <a:gd name="connsiteY526" fmla="*/ 136041 h 218261"/>
                    <a:gd name="connsiteX527" fmla="*/ 233743 w 286258"/>
                    <a:gd name="connsiteY527" fmla="*/ 134947 h 218261"/>
                    <a:gd name="connsiteX528" fmla="*/ 234841 w 286258"/>
                    <a:gd name="connsiteY528" fmla="*/ 138051 h 218261"/>
                    <a:gd name="connsiteX529" fmla="*/ 235958 w 286258"/>
                    <a:gd name="connsiteY529" fmla="*/ 138223 h 218261"/>
                    <a:gd name="connsiteX530" fmla="*/ 236259 w 286258"/>
                    <a:gd name="connsiteY530" fmla="*/ 139222 h 218261"/>
                    <a:gd name="connsiteX531" fmla="*/ 238138 w 286258"/>
                    <a:gd name="connsiteY531" fmla="*/ 138305 h 218261"/>
                    <a:gd name="connsiteX532" fmla="*/ 238250 w 286258"/>
                    <a:gd name="connsiteY532" fmla="*/ 140079 h 218261"/>
                    <a:gd name="connsiteX533" fmla="*/ 238735 w 286258"/>
                    <a:gd name="connsiteY533" fmla="*/ 140186 h 218261"/>
                    <a:gd name="connsiteX534" fmla="*/ 239196 w 286258"/>
                    <a:gd name="connsiteY534" fmla="*/ 140854 h 218261"/>
                    <a:gd name="connsiteX535" fmla="*/ 239964 w 286258"/>
                    <a:gd name="connsiteY535" fmla="*/ 141445 h 218261"/>
                    <a:gd name="connsiteX536" fmla="*/ 240123 w 286258"/>
                    <a:gd name="connsiteY536" fmla="*/ 140812 h 218261"/>
                    <a:gd name="connsiteX537" fmla="*/ 240289 w 286258"/>
                    <a:gd name="connsiteY537" fmla="*/ 141309 h 218261"/>
                    <a:gd name="connsiteX538" fmla="*/ 241588 w 286258"/>
                    <a:gd name="connsiteY538" fmla="*/ 142202 h 218261"/>
                    <a:gd name="connsiteX539" fmla="*/ 241240 w 286258"/>
                    <a:gd name="connsiteY539" fmla="*/ 142533 h 218261"/>
                    <a:gd name="connsiteX540" fmla="*/ 241494 w 286258"/>
                    <a:gd name="connsiteY540" fmla="*/ 142764 h 218261"/>
                    <a:gd name="connsiteX541" fmla="*/ 242604 w 286258"/>
                    <a:gd name="connsiteY541" fmla="*/ 142764 h 218261"/>
                    <a:gd name="connsiteX542" fmla="*/ 242327 w 286258"/>
                    <a:gd name="connsiteY542" fmla="*/ 142113 h 218261"/>
                    <a:gd name="connsiteX543" fmla="*/ 242604 w 286258"/>
                    <a:gd name="connsiteY543" fmla="*/ 142764 h 218261"/>
                    <a:gd name="connsiteX544" fmla="*/ 243307 w 286258"/>
                    <a:gd name="connsiteY544" fmla="*/ 144402 h 218261"/>
                    <a:gd name="connsiteX545" fmla="*/ 243603 w 286258"/>
                    <a:gd name="connsiteY545" fmla="*/ 144887 h 218261"/>
                    <a:gd name="connsiteX546" fmla="*/ 245511 w 286258"/>
                    <a:gd name="connsiteY546" fmla="*/ 146365 h 218261"/>
                    <a:gd name="connsiteX547" fmla="*/ 247201 w 286258"/>
                    <a:gd name="connsiteY547" fmla="*/ 147547 h 218261"/>
                    <a:gd name="connsiteX548" fmla="*/ 248530 w 286258"/>
                    <a:gd name="connsiteY548" fmla="*/ 147612 h 218261"/>
                    <a:gd name="connsiteX549" fmla="*/ 248778 w 286258"/>
                    <a:gd name="connsiteY549" fmla="*/ 148606 h 218261"/>
                    <a:gd name="connsiteX550" fmla="*/ 249499 w 286258"/>
                    <a:gd name="connsiteY550" fmla="*/ 150043 h 218261"/>
                    <a:gd name="connsiteX551" fmla="*/ 249983 w 286258"/>
                    <a:gd name="connsiteY551" fmla="*/ 149871 h 218261"/>
                    <a:gd name="connsiteX552" fmla="*/ 250066 w 286258"/>
                    <a:gd name="connsiteY552" fmla="*/ 150522 h 218261"/>
                    <a:gd name="connsiteX553" fmla="*/ 250657 w 286258"/>
                    <a:gd name="connsiteY553" fmla="*/ 150279 h 218261"/>
                    <a:gd name="connsiteX554" fmla="*/ 250740 w 286258"/>
                    <a:gd name="connsiteY554" fmla="*/ 152893 h 218261"/>
                    <a:gd name="connsiteX555" fmla="*/ 251147 w 286258"/>
                    <a:gd name="connsiteY555" fmla="*/ 151178 h 218261"/>
                    <a:gd name="connsiteX556" fmla="*/ 252370 w 286258"/>
                    <a:gd name="connsiteY556" fmla="*/ 151769 h 218261"/>
                    <a:gd name="connsiteX557" fmla="*/ 251963 w 286258"/>
                    <a:gd name="connsiteY557" fmla="*/ 151852 h 218261"/>
                    <a:gd name="connsiteX558" fmla="*/ 252453 w 286258"/>
                    <a:gd name="connsiteY558" fmla="*/ 154454 h 218261"/>
                    <a:gd name="connsiteX559" fmla="*/ 254739 w 286258"/>
                    <a:gd name="connsiteY559" fmla="*/ 153567 h 218261"/>
                    <a:gd name="connsiteX560" fmla="*/ 255637 w 286258"/>
                    <a:gd name="connsiteY560" fmla="*/ 154874 h 218261"/>
                    <a:gd name="connsiteX561" fmla="*/ 256671 w 286258"/>
                    <a:gd name="connsiteY561" fmla="*/ 154874 h 218261"/>
                    <a:gd name="connsiteX562" fmla="*/ 260606 w 286258"/>
                    <a:gd name="connsiteY562" fmla="*/ 158173 h 218261"/>
                    <a:gd name="connsiteX563" fmla="*/ 261014 w 286258"/>
                    <a:gd name="connsiteY563" fmla="*/ 160053 h 218261"/>
                    <a:gd name="connsiteX564" fmla="*/ 262485 w 286258"/>
                    <a:gd name="connsiteY564" fmla="*/ 159722 h 218261"/>
                    <a:gd name="connsiteX565" fmla="*/ 265167 w 286258"/>
                    <a:gd name="connsiteY565" fmla="*/ 165558 h 218261"/>
                    <a:gd name="connsiteX566" fmla="*/ 265451 w 286258"/>
                    <a:gd name="connsiteY566" fmla="*/ 165434 h 218261"/>
                    <a:gd name="connsiteX567" fmla="*/ 266242 w 286258"/>
                    <a:gd name="connsiteY567" fmla="*/ 164204 h 218261"/>
                    <a:gd name="connsiteX568" fmla="*/ 267075 w 286258"/>
                    <a:gd name="connsiteY568" fmla="*/ 166398 h 218261"/>
                    <a:gd name="connsiteX569" fmla="*/ 268026 w 286258"/>
                    <a:gd name="connsiteY569" fmla="*/ 166351 h 218261"/>
                    <a:gd name="connsiteX570" fmla="*/ 267885 w 286258"/>
                    <a:gd name="connsiteY570" fmla="*/ 166073 h 218261"/>
                    <a:gd name="connsiteX571" fmla="*/ 268109 w 286258"/>
                    <a:gd name="connsiteY571" fmla="*/ 166345 h 218261"/>
                    <a:gd name="connsiteX572" fmla="*/ 268924 w 286258"/>
                    <a:gd name="connsiteY572" fmla="*/ 168119 h 218261"/>
                    <a:gd name="connsiteX573" fmla="*/ 269432 w 286258"/>
                    <a:gd name="connsiteY573" fmla="*/ 168397 h 218261"/>
                    <a:gd name="connsiteX574" fmla="*/ 269356 w 286258"/>
                    <a:gd name="connsiteY574" fmla="*/ 168030 h 218261"/>
                    <a:gd name="connsiteX575" fmla="*/ 269486 w 286258"/>
                    <a:gd name="connsiteY575" fmla="*/ 168278 h 218261"/>
                    <a:gd name="connsiteX576" fmla="*/ 270756 w 286258"/>
                    <a:gd name="connsiteY576" fmla="*/ 169739 h 218261"/>
                    <a:gd name="connsiteX577" fmla="*/ 270638 w 286258"/>
                    <a:gd name="connsiteY577" fmla="*/ 170165 h 218261"/>
                    <a:gd name="connsiteX578" fmla="*/ 272162 w 286258"/>
                    <a:gd name="connsiteY578" fmla="*/ 171134 h 218261"/>
                    <a:gd name="connsiteX579" fmla="*/ 273586 w 286258"/>
                    <a:gd name="connsiteY579" fmla="*/ 171696 h 218261"/>
                    <a:gd name="connsiteX580" fmla="*/ 273509 w 286258"/>
                    <a:gd name="connsiteY580" fmla="*/ 172719 h 218261"/>
                    <a:gd name="connsiteX581" fmla="*/ 273798 w 286258"/>
                    <a:gd name="connsiteY581" fmla="*/ 172488 h 218261"/>
                    <a:gd name="connsiteX582" fmla="*/ 275199 w 286258"/>
                    <a:gd name="connsiteY582" fmla="*/ 172772 h 218261"/>
                    <a:gd name="connsiteX583" fmla="*/ 274720 w 286258"/>
                    <a:gd name="connsiteY583" fmla="*/ 173364 h 218261"/>
                    <a:gd name="connsiteX584" fmla="*/ 274974 w 286258"/>
                    <a:gd name="connsiteY584" fmla="*/ 173955 h 218261"/>
                    <a:gd name="connsiteX585" fmla="*/ 275104 w 286258"/>
                    <a:gd name="connsiteY585" fmla="*/ 174251 h 218261"/>
                    <a:gd name="connsiteX586" fmla="*/ 275996 w 286258"/>
                    <a:gd name="connsiteY586" fmla="*/ 174203 h 218261"/>
                    <a:gd name="connsiteX587" fmla="*/ 275459 w 286258"/>
                    <a:gd name="connsiteY587" fmla="*/ 174966 h 218261"/>
                    <a:gd name="connsiteX588" fmla="*/ 275671 w 286258"/>
                    <a:gd name="connsiteY588" fmla="*/ 175439 h 218261"/>
                    <a:gd name="connsiteX589" fmla="*/ 277057 w 286258"/>
                    <a:gd name="connsiteY589" fmla="*/ 175660 h 218261"/>
                    <a:gd name="connsiteX590" fmla="*/ 277326 w 286258"/>
                    <a:gd name="connsiteY590" fmla="*/ 175368 h 218261"/>
                    <a:gd name="connsiteX591" fmla="*/ 277916 w 286258"/>
                    <a:gd name="connsiteY591" fmla="*/ 176444 h 218261"/>
                    <a:gd name="connsiteX592" fmla="*/ 278135 w 286258"/>
                    <a:gd name="connsiteY592" fmla="*/ 176764 h 218261"/>
                    <a:gd name="connsiteX593" fmla="*/ 279151 w 286258"/>
                    <a:gd name="connsiteY593" fmla="*/ 176870 h 218261"/>
                    <a:gd name="connsiteX594" fmla="*/ 279689 w 286258"/>
                    <a:gd name="connsiteY594" fmla="*/ 179886 h 218261"/>
                    <a:gd name="connsiteX595" fmla="*/ 279972 w 286258"/>
                    <a:gd name="connsiteY595" fmla="*/ 180430 h 218261"/>
                    <a:gd name="connsiteX596" fmla="*/ 280563 w 286258"/>
                    <a:gd name="connsiteY596" fmla="*/ 180820 h 218261"/>
                    <a:gd name="connsiteX597" fmla="*/ 281774 w 286258"/>
                    <a:gd name="connsiteY597" fmla="*/ 180329 h 218261"/>
                    <a:gd name="connsiteX598" fmla="*/ 282005 w 286258"/>
                    <a:gd name="connsiteY598" fmla="*/ 180660 h 218261"/>
                    <a:gd name="connsiteX599" fmla="*/ 282720 w 286258"/>
                    <a:gd name="connsiteY599" fmla="*/ 180566 h 218261"/>
                    <a:gd name="connsiteX600" fmla="*/ 283115 w 286258"/>
                    <a:gd name="connsiteY600" fmla="*/ 182227 h 218261"/>
                    <a:gd name="connsiteX601" fmla="*/ 284539 w 286258"/>
                    <a:gd name="connsiteY601" fmla="*/ 181991 h 218261"/>
                    <a:gd name="connsiteX602" fmla="*/ 283848 w 286258"/>
                    <a:gd name="connsiteY602" fmla="*/ 183297 h 218261"/>
                    <a:gd name="connsiteX603" fmla="*/ 284805 w 286258"/>
                    <a:gd name="connsiteY603" fmla="*/ 184675 h 218261"/>
                    <a:gd name="connsiteX604" fmla="*/ 285106 w 286258"/>
                    <a:gd name="connsiteY604" fmla="*/ 184817 h 218261"/>
                    <a:gd name="connsiteX605" fmla="*/ 286258 w 286258"/>
                    <a:gd name="connsiteY605" fmla="*/ 186177 h 218261"/>
                    <a:gd name="connsiteX606" fmla="*/ 286258 w 286258"/>
                    <a:gd name="connsiteY606" fmla="*/ 198163 h 218261"/>
                    <a:gd name="connsiteX607" fmla="*/ 273302 w 286258"/>
                    <a:gd name="connsiteY607" fmla="*/ 186928 h 218261"/>
                    <a:gd name="connsiteX608" fmla="*/ 272812 w 286258"/>
                    <a:gd name="connsiteY608" fmla="*/ 184835 h 218261"/>
                    <a:gd name="connsiteX609" fmla="*/ 271039 w 286258"/>
                    <a:gd name="connsiteY609" fmla="*/ 185089 h 218261"/>
                    <a:gd name="connsiteX610" fmla="*/ 267802 w 286258"/>
                    <a:gd name="connsiteY610" fmla="*/ 179371 h 218261"/>
                    <a:gd name="connsiteX611" fmla="*/ 266484 w 286258"/>
                    <a:gd name="connsiteY611" fmla="*/ 178514 h 2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</a:cxnLst>
                  <a:rect l="l" t="t" r="r" b="b"/>
                  <a:pathLst>
                    <a:path w="286258" h="218261">
                      <a:moveTo>
                        <a:pt x="283080" y="182215"/>
                      </a:moveTo>
                      <a:lnTo>
                        <a:pt x="59133" y="43756"/>
                      </a:lnTo>
                      <a:moveTo>
                        <a:pt x="66157" y="30156"/>
                      </a:moveTo>
                      <a:lnTo>
                        <a:pt x="65767" y="30399"/>
                      </a:lnTo>
                      <a:close/>
                      <a:moveTo>
                        <a:pt x="266484" y="178514"/>
                      </a:moveTo>
                      <a:cubicBezTo>
                        <a:pt x="266121" y="178897"/>
                        <a:pt x="265538" y="178971"/>
                        <a:pt x="265090" y="178691"/>
                      </a:cubicBezTo>
                      <a:lnTo>
                        <a:pt x="265090" y="177509"/>
                      </a:lnTo>
                      <a:lnTo>
                        <a:pt x="264499" y="177024"/>
                      </a:lnTo>
                      <a:cubicBezTo>
                        <a:pt x="263965" y="177190"/>
                        <a:pt x="263421" y="177321"/>
                        <a:pt x="262869" y="177414"/>
                      </a:cubicBezTo>
                      <a:lnTo>
                        <a:pt x="262869" y="175640"/>
                      </a:lnTo>
                      <a:lnTo>
                        <a:pt x="262514" y="175333"/>
                      </a:lnTo>
                      <a:cubicBezTo>
                        <a:pt x="262237" y="175764"/>
                        <a:pt x="261663" y="175888"/>
                        <a:pt x="261232" y="175611"/>
                      </a:cubicBezTo>
                      <a:cubicBezTo>
                        <a:pt x="261220" y="175603"/>
                        <a:pt x="261209" y="175595"/>
                        <a:pt x="261197" y="175587"/>
                      </a:cubicBezTo>
                      <a:lnTo>
                        <a:pt x="261197" y="174221"/>
                      </a:lnTo>
                      <a:cubicBezTo>
                        <a:pt x="260523" y="173671"/>
                        <a:pt x="259808" y="173109"/>
                        <a:pt x="259005" y="172548"/>
                      </a:cubicBezTo>
                      <a:lnTo>
                        <a:pt x="258733" y="172548"/>
                      </a:lnTo>
                      <a:cubicBezTo>
                        <a:pt x="258024" y="172033"/>
                        <a:pt x="257552" y="170348"/>
                        <a:pt x="256801" y="170774"/>
                      </a:cubicBezTo>
                      <a:lnTo>
                        <a:pt x="256441" y="168864"/>
                      </a:lnTo>
                      <a:cubicBezTo>
                        <a:pt x="255810" y="168648"/>
                        <a:pt x="255159" y="168498"/>
                        <a:pt x="254497" y="168414"/>
                      </a:cubicBezTo>
                      <a:cubicBezTo>
                        <a:pt x="254250" y="168449"/>
                        <a:pt x="254051" y="168636"/>
                        <a:pt x="254001" y="168882"/>
                      </a:cubicBezTo>
                      <a:lnTo>
                        <a:pt x="253570" y="168261"/>
                      </a:lnTo>
                      <a:lnTo>
                        <a:pt x="253156" y="168190"/>
                      </a:lnTo>
                      <a:lnTo>
                        <a:pt x="252849" y="167598"/>
                      </a:lnTo>
                      <a:lnTo>
                        <a:pt x="252039" y="167598"/>
                      </a:lnTo>
                      <a:cubicBezTo>
                        <a:pt x="249304" y="163063"/>
                        <a:pt x="249204" y="166031"/>
                        <a:pt x="248111" y="164299"/>
                      </a:cubicBezTo>
                      <a:lnTo>
                        <a:pt x="248258" y="162797"/>
                      </a:lnTo>
                      <a:cubicBezTo>
                        <a:pt x="247975" y="162531"/>
                        <a:pt x="247620" y="162501"/>
                        <a:pt x="247591" y="162933"/>
                      </a:cubicBezTo>
                      <a:cubicBezTo>
                        <a:pt x="246570" y="162155"/>
                        <a:pt x="245795" y="161101"/>
                        <a:pt x="245358" y="159894"/>
                      </a:cubicBezTo>
                      <a:cubicBezTo>
                        <a:pt x="244418" y="160148"/>
                        <a:pt x="241275" y="157126"/>
                        <a:pt x="239385" y="155252"/>
                      </a:cubicBezTo>
                      <a:cubicBezTo>
                        <a:pt x="239148" y="155157"/>
                        <a:pt x="238965" y="155175"/>
                        <a:pt x="238900" y="155388"/>
                      </a:cubicBezTo>
                      <a:lnTo>
                        <a:pt x="238900" y="154797"/>
                      </a:lnTo>
                      <a:lnTo>
                        <a:pt x="238522" y="154424"/>
                      </a:lnTo>
                      <a:cubicBezTo>
                        <a:pt x="238238" y="154767"/>
                        <a:pt x="237860" y="154962"/>
                        <a:pt x="237559" y="154608"/>
                      </a:cubicBezTo>
                      <a:lnTo>
                        <a:pt x="236649" y="153318"/>
                      </a:lnTo>
                      <a:cubicBezTo>
                        <a:pt x="236815" y="153425"/>
                        <a:pt x="237151" y="153318"/>
                        <a:pt x="237092" y="153064"/>
                      </a:cubicBezTo>
                      <a:lnTo>
                        <a:pt x="235172" y="152804"/>
                      </a:lnTo>
                      <a:cubicBezTo>
                        <a:pt x="235846" y="151734"/>
                        <a:pt x="230688" y="149079"/>
                        <a:pt x="233051" y="149156"/>
                      </a:cubicBezTo>
                      <a:lnTo>
                        <a:pt x="231521" y="148943"/>
                      </a:lnTo>
                      <a:lnTo>
                        <a:pt x="231557" y="148216"/>
                      </a:lnTo>
                      <a:cubicBezTo>
                        <a:pt x="231155" y="148216"/>
                        <a:pt x="229932" y="148547"/>
                        <a:pt x="228945" y="147825"/>
                      </a:cubicBezTo>
                      <a:cubicBezTo>
                        <a:pt x="228715" y="147660"/>
                        <a:pt x="229152" y="147169"/>
                        <a:pt x="229140" y="147033"/>
                      </a:cubicBezTo>
                      <a:lnTo>
                        <a:pt x="228880" y="145703"/>
                      </a:lnTo>
                      <a:lnTo>
                        <a:pt x="227882" y="146968"/>
                      </a:lnTo>
                      <a:cubicBezTo>
                        <a:pt x="227387" y="145491"/>
                        <a:pt x="226494" y="144182"/>
                        <a:pt x="225300" y="143184"/>
                      </a:cubicBezTo>
                      <a:lnTo>
                        <a:pt x="224928" y="142906"/>
                      </a:lnTo>
                      <a:cubicBezTo>
                        <a:pt x="223746" y="142048"/>
                        <a:pt x="222500" y="141605"/>
                        <a:pt x="221383" y="139825"/>
                      </a:cubicBezTo>
                      <a:cubicBezTo>
                        <a:pt x="220632" y="139384"/>
                        <a:pt x="219992" y="138777"/>
                        <a:pt x="219510" y="138051"/>
                      </a:cubicBezTo>
                      <a:cubicBezTo>
                        <a:pt x="218919" y="138010"/>
                        <a:pt x="218205" y="138051"/>
                        <a:pt x="217791" y="137649"/>
                      </a:cubicBezTo>
                      <a:cubicBezTo>
                        <a:pt x="217377" y="137247"/>
                        <a:pt x="214837" y="134066"/>
                        <a:pt x="215268" y="133398"/>
                      </a:cubicBezTo>
                      <a:cubicBezTo>
                        <a:pt x="215080" y="133257"/>
                        <a:pt x="214883" y="133129"/>
                        <a:pt x="214678" y="133013"/>
                      </a:cubicBezTo>
                      <a:lnTo>
                        <a:pt x="214034" y="133705"/>
                      </a:lnTo>
                      <a:cubicBezTo>
                        <a:pt x="211883" y="130749"/>
                        <a:pt x="209632" y="129820"/>
                        <a:pt x="207263" y="128040"/>
                      </a:cubicBezTo>
                      <a:lnTo>
                        <a:pt x="205987" y="128371"/>
                      </a:lnTo>
                      <a:cubicBezTo>
                        <a:pt x="205615" y="128129"/>
                        <a:pt x="205449" y="127289"/>
                        <a:pt x="205325" y="126438"/>
                      </a:cubicBezTo>
                      <a:lnTo>
                        <a:pt x="204439" y="126994"/>
                      </a:lnTo>
                      <a:lnTo>
                        <a:pt x="204557" y="125220"/>
                      </a:lnTo>
                      <a:cubicBezTo>
                        <a:pt x="204049" y="124682"/>
                        <a:pt x="203585" y="124105"/>
                        <a:pt x="203169" y="123493"/>
                      </a:cubicBezTo>
                      <a:cubicBezTo>
                        <a:pt x="203252" y="127514"/>
                        <a:pt x="201692" y="120028"/>
                        <a:pt x="198838" y="120608"/>
                      </a:cubicBezTo>
                      <a:lnTo>
                        <a:pt x="198490" y="118775"/>
                      </a:lnTo>
                      <a:lnTo>
                        <a:pt x="197101" y="117592"/>
                      </a:lnTo>
                      <a:cubicBezTo>
                        <a:pt x="197503" y="117835"/>
                        <a:pt x="196971" y="117338"/>
                        <a:pt x="196404" y="116806"/>
                      </a:cubicBezTo>
                      <a:cubicBezTo>
                        <a:pt x="196177" y="116730"/>
                        <a:pt x="195995" y="116557"/>
                        <a:pt x="195908" y="116333"/>
                      </a:cubicBezTo>
                      <a:lnTo>
                        <a:pt x="195583" y="116001"/>
                      </a:lnTo>
                      <a:lnTo>
                        <a:pt x="195447" y="117592"/>
                      </a:lnTo>
                      <a:lnTo>
                        <a:pt x="194986" y="117592"/>
                      </a:lnTo>
                      <a:cubicBezTo>
                        <a:pt x="194396" y="116350"/>
                        <a:pt x="194396" y="114742"/>
                        <a:pt x="192859" y="115274"/>
                      </a:cubicBezTo>
                      <a:lnTo>
                        <a:pt x="191802" y="113548"/>
                      </a:lnTo>
                      <a:lnTo>
                        <a:pt x="191270" y="114080"/>
                      </a:lnTo>
                      <a:lnTo>
                        <a:pt x="190744" y="112353"/>
                      </a:lnTo>
                      <a:lnTo>
                        <a:pt x="191140" y="112554"/>
                      </a:lnTo>
                      <a:cubicBezTo>
                        <a:pt x="191613" y="111904"/>
                        <a:pt x="190874" y="110999"/>
                        <a:pt x="190213" y="110893"/>
                      </a:cubicBezTo>
                      <a:cubicBezTo>
                        <a:pt x="187808" y="110520"/>
                        <a:pt x="187347" y="108918"/>
                        <a:pt x="185333" y="107936"/>
                      </a:cubicBezTo>
                      <a:lnTo>
                        <a:pt x="184594" y="108545"/>
                      </a:lnTo>
                      <a:lnTo>
                        <a:pt x="184399" y="106972"/>
                      </a:lnTo>
                      <a:cubicBezTo>
                        <a:pt x="182893" y="106895"/>
                        <a:pt x="177469" y="100669"/>
                        <a:pt x="176843" y="101118"/>
                      </a:cubicBezTo>
                      <a:lnTo>
                        <a:pt x="176737" y="100770"/>
                      </a:lnTo>
                      <a:cubicBezTo>
                        <a:pt x="176701" y="100663"/>
                        <a:pt x="176542" y="100030"/>
                        <a:pt x="176341" y="100078"/>
                      </a:cubicBezTo>
                      <a:cubicBezTo>
                        <a:pt x="175346" y="100434"/>
                        <a:pt x="174238" y="100062"/>
                        <a:pt x="173659" y="99179"/>
                      </a:cubicBezTo>
                      <a:cubicBezTo>
                        <a:pt x="173452" y="98913"/>
                        <a:pt x="172365" y="97115"/>
                        <a:pt x="173003" y="96902"/>
                      </a:cubicBezTo>
                      <a:lnTo>
                        <a:pt x="171585" y="96973"/>
                      </a:lnTo>
                      <a:lnTo>
                        <a:pt x="171585" y="96264"/>
                      </a:lnTo>
                      <a:lnTo>
                        <a:pt x="170616" y="94401"/>
                      </a:lnTo>
                      <a:lnTo>
                        <a:pt x="170120" y="94070"/>
                      </a:lnTo>
                      <a:cubicBezTo>
                        <a:pt x="169021" y="94490"/>
                        <a:pt x="166681" y="92030"/>
                        <a:pt x="164212" y="89482"/>
                      </a:cubicBezTo>
                      <a:lnTo>
                        <a:pt x="164289" y="90256"/>
                      </a:lnTo>
                      <a:cubicBezTo>
                        <a:pt x="162853" y="89168"/>
                        <a:pt x="161027" y="85337"/>
                        <a:pt x="159332" y="85585"/>
                      </a:cubicBezTo>
                      <a:cubicBezTo>
                        <a:pt x="159237" y="85301"/>
                        <a:pt x="159108" y="85028"/>
                        <a:pt x="158948" y="84775"/>
                      </a:cubicBezTo>
                      <a:lnTo>
                        <a:pt x="157766" y="84668"/>
                      </a:lnTo>
                      <a:lnTo>
                        <a:pt x="157406" y="83232"/>
                      </a:lnTo>
                      <a:lnTo>
                        <a:pt x="157034" y="82906"/>
                      </a:lnTo>
                      <a:cubicBezTo>
                        <a:pt x="156620" y="83320"/>
                        <a:pt x="156366" y="82546"/>
                        <a:pt x="156218" y="81866"/>
                      </a:cubicBezTo>
                      <a:cubicBezTo>
                        <a:pt x="156081" y="81601"/>
                        <a:pt x="155970" y="81324"/>
                        <a:pt x="155887" y="81038"/>
                      </a:cubicBezTo>
                      <a:lnTo>
                        <a:pt x="155645" y="81038"/>
                      </a:lnTo>
                      <a:lnTo>
                        <a:pt x="155645" y="81759"/>
                      </a:lnTo>
                      <a:lnTo>
                        <a:pt x="154653" y="81759"/>
                      </a:lnTo>
                      <a:lnTo>
                        <a:pt x="154653" y="81298"/>
                      </a:lnTo>
                      <a:cubicBezTo>
                        <a:pt x="154741" y="81156"/>
                        <a:pt x="155314" y="81268"/>
                        <a:pt x="154653" y="80311"/>
                      </a:cubicBezTo>
                      <a:cubicBezTo>
                        <a:pt x="153831" y="79128"/>
                        <a:pt x="152555" y="79429"/>
                        <a:pt x="151699" y="80772"/>
                      </a:cubicBezTo>
                      <a:cubicBezTo>
                        <a:pt x="150931" y="79950"/>
                        <a:pt x="151309" y="76846"/>
                        <a:pt x="149595" y="76325"/>
                      </a:cubicBezTo>
                      <a:cubicBezTo>
                        <a:pt x="149595" y="76325"/>
                        <a:pt x="145631" y="75935"/>
                        <a:pt x="146399" y="74108"/>
                      </a:cubicBezTo>
                      <a:lnTo>
                        <a:pt x="145808" y="73126"/>
                      </a:lnTo>
                      <a:lnTo>
                        <a:pt x="145578" y="72730"/>
                      </a:lnTo>
                      <a:lnTo>
                        <a:pt x="144237" y="72476"/>
                      </a:lnTo>
                      <a:lnTo>
                        <a:pt x="143888" y="70619"/>
                      </a:lnTo>
                      <a:lnTo>
                        <a:pt x="142648" y="69484"/>
                      </a:lnTo>
                      <a:cubicBezTo>
                        <a:pt x="142955" y="69750"/>
                        <a:pt x="142193" y="71139"/>
                        <a:pt x="141318" y="69957"/>
                      </a:cubicBezTo>
                      <a:cubicBezTo>
                        <a:pt x="140793" y="69241"/>
                        <a:pt x="141785" y="68833"/>
                        <a:pt x="141856" y="68615"/>
                      </a:cubicBezTo>
                      <a:lnTo>
                        <a:pt x="140970" y="68023"/>
                      </a:lnTo>
                      <a:lnTo>
                        <a:pt x="140852" y="69442"/>
                      </a:lnTo>
                      <a:lnTo>
                        <a:pt x="140379" y="69442"/>
                      </a:lnTo>
                      <a:lnTo>
                        <a:pt x="139304" y="67154"/>
                      </a:lnTo>
                      <a:lnTo>
                        <a:pt x="139499" y="66864"/>
                      </a:lnTo>
                      <a:lnTo>
                        <a:pt x="138234" y="67089"/>
                      </a:lnTo>
                      <a:lnTo>
                        <a:pt x="137289" y="65575"/>
                      </a:lnTo>
                      <a:lnTo>
                        <a:pt x="136604" y="65883"/>
                      </a:lnTo>
                      <a:lnTo>
                        <a:pt x="136072" y="64109"/>
                      </a:lnTo>
                      <a:lnTo>
                        <a:pt x="136474" y="64316"/>
                      </a:lnTo>
                      <a:lnTo>
                        <a:pt x="136539" y="63831"/>
                      </a:lnTo>
                      <a:cubicBezTo>
                        <a:pt x="135455" y="63133"/>
                        <a:pt x="134410" y="62377"/>
                        <a:pt x="133408" y="61566"/>
                      </a:cubicBezTo>
                      <a:lnTo>
                        <a:pt x="129827" y="60283"/>
                      </a:lnTo>
                      <a:cubicBezTo>
                        <a:pt x="129696" y="59700"/>
                        <a:pt x="129609" y="59106"/>
                        <a:pt x="129567" y="58509"/>
                      </a:cubicBezTo>
                      <a:cubicBezTo>
                        <a:pt x="128538" y="57665"/>
                        <a:pt x="127435" y="56915"/>
                        <a:pt x="126271" y="56268"/>
                      </a:cubicBezTo>
                      <a:cubicBezTo>
                        <a:pt x="126009" y="55696"/>
                        <a:pt x="125602" y="55202"/>
                        <a:pt x="125089" y="54837"/>
                      </a:cubicBezTo>
                      <a:cubicBezTo>
                        <a:pt x="124830" y="54922"/>
                        <a:pt x="124551" y="54922"/>
                        <a:pt x="124292" y="54837"/>
                      </a:cubicBezTo>
                      <a:cubicBezTo>
                        <a:pt x="123801" y="54542"/>
                        <a:pt x="123252" y="53489"/>
                        <a:pt x="123216" y="53566"/>
                      </a:cubicBezTo>
                      <a:cubicBezTo>
                        <a:pt x="122879" y="53093"/>
                        <a:pt x="122655" y="52549"/>
                        <a:pt x="122561" y="51975"/>
                      </a:cubicBezTo>
                      <a:cubicBezTo>
                        <a:pt x="122372" y="52283"/>
                        <a:pt x="122277" y="52774"/>
                        <a:pt x="121970" y="52750"/>
                      </a:cubicBezTo>
                      <a:lnTo>
                        <a:pt x="121704" y="51875"/>
                      </a:lnTo>
                      <a:cubicBezTo>
                        <a:pt x="121273" y="51609"/>
                        <a:pt x="120806" y="52537"/>
                        <a:pt x="120700" y="52413"/>
                      </a:cubicBezTo>
                      <a:cubicBezTo>
                        <a:pt x="119949" y="51550"/>
                        <a:pt x="118927" y="50852"/>
                        <a:pt x="118242" y="49935"/>
                      </a:cubicBezTo>
                      <a:cubicBezTo>
                        <a:pt x="115985" y="49492"/>
                        <a:pt x="115826" y="45205"/>
                        <a:pt x="113740" y="45507"/>
                      </a:cubicBezTo>
                      <a:cubicBezTo>
                        <a:pt x="112990" y="43342"/>
                        <a:pt x="109811" y="43076"/>
                        <a:pt x="109575" y="40859"/>
                      </a:cubicBezTo>
                      <a:cubicBezTo>
                        <a:pt x="107743" y="39105"/>
                        <a:pt x="105767" y="37509"/>
                        <a:pt x="103667" y="36087"/>
                      </a:cubicBezTo>
                      <a:lnTo>
                        <a:pt x="102663" y="36087"/>
                      </a:lnTo>
                      <a:lnTo>
                        <a:pt x="102137" y="33994"/>
                      </a:lnTo>
                      <a:lnTo>
                        <a:pt x="101463" y="34230"/>
                      </a:lnTo>
                      <a:lnTo>
                        <a:pt x="101398" y="33698"/>
                      </a:lnTo>
                      <a:lnTo>
                        <a:pt x="100920" y="33899"/>
                      </a:lnTo>
                      <a:lnTo>
                        <a:pt x="100855" y="31747"/>
                      </a:lnTo>
                      <a:lnTo>
                        <a:pt x="99975" y="32971"/>
                      </a:lnTo>
                      <a:lnTo>
                        <a:pt x="99384" y="30133"/>
                      </a:lnTo>
                      <a:cubicBezTo>
                        <a:pt x="99898" y="33255"/>
                        <a:pt x="94344" y="28737"/>
                        <a:pt x="94344" y="28051"/>
                      </a:cubicBezTo>
                      <a:lnTo>
                        <a:pt x="95301" y="27756"/>
                      </a:lnTo>
                      <a:cubicBezTo>
                        <a:pt x="94885" y="27671"/>
                        <a:pt x="94454" y="27719"/>
                        <a:pt x="94067" y="27892"/>
                      </a:cubicBezTo>
                      <a:cubicBezTo>
                        <a:pt x="93612" y="28134"/>
                        <a:pt x="93056" y="27768"/>
                        <a:pt x="92720" y="27419"/>
                      </a:cubicBezTo>
                      <a:lnTo>
                        <a:pt x="92389" y="25875"/>
                      </a:lnTo>
                      <a:lnTo>
                        <a:pt x="92117" y="25875"/>
                      </a:lnTo>
                      <a:lnTo>
                        <a:pt x="91898" y="27141"/>
                      </a:lnTo>
                      <a:cubicBezTo>
                        <a:pt x="90912" y="27425"/>
                        <a:pt x="90912" y="25278"/>
                        <a:pt x="90829" y="24249"/>
                      </a:cubicBezTo>
                      <a:cubicBezTo>
                        <a:pt x="90838" y="24069"/>
                        <a:pt x="90889" y="23893"/>
                        <a:pt x="90977" y="23735"/>
                      </a:cubicBezTo>
                      <a:cubicBezTo>
                        <a:pt x="90828" y="23592"/>
                        <a:pt x="90688" y="23440"/>
                        <a:pt x="90557" y="23280"/>
                      </a:cubicBezTo>
                      <a:lnTo>
                        <a:pt x="90492" y="23918"/>
                      </a:lnTo>
                      <a:lnTo>
                        <a:pt x="89754" y="23581"/>
                      </a:lnTo>
                      <a:cubicBezTo>
                        <a:pt x="88980" y="22931"/>
                        <a:pt x="88885" y="21435"/>
                        <a:pt x="88879" y="20489"/>
                      </a:cubicBezTo>
                      <a:cubicBezTo>
                        <a:pt x="87875" y="22197"/>
                        <a:pt x="85849" y="17130"/>
                        <a:pt x="84153" y="17999"/>
                      </a:cubicBezTo>
                      <a:cubicBezTo>
                        <a:pt x="84029" y="17863"/>
                        <a:pt x="83355" y="17112"/>
                        <a:pt x="82871" y="16456"/>
                      </a:cubicBezTo>
                      <a:cubicBezTo>
                        <a:pt x="79988" y="20772"/>
                        <a:pt x="77678" y="29127"/>
                        <a:pt x="75226" y="34083"/>
                      </a:cubicBezTo>
                      <a:lnTo>
                        <a:pt x="75391" y="36590"/>
                      </a:lnTo>
                      <a:cubicBezTo>
                        <a:pt x="72833" y="37973"/>
                        <a:pt x="74653" y="39741"/>
                        <a:pt x="73324" y="41545"/>
                      </a:cubicBezTo>
                      <a:lnTo>
                        <a:pt x="72898" y="40877"/>
                      </a:lnTo>
                      <a:lnTo>
                        <a:pt x="72012" y="42254"/>
                      </a:lnTo>
                      <a:cubicBezTo>
                        <a:pt x="72692" y="42846"/>
                        <a:pt x="68981" y="47736"/>
                        <a:pt x="69371" y="48049"/>
                      </a:cubicBezTo>
                      <a:lnTo>
                        <a:pt x="68101" y="49823"/>
                      </a:lnTo>
                      <a:lnTo>
                        <a:pt x="69631" y="49315"/>
                      </a:lnTo>
                      <a:cubicBezTo>
                        <a:pt x="67859" y="54406"/>
                        <a:pt x="65354" y="59284"/>
                        <a:pt x="63505" y="64269"/>
                      </a:cubicBezTo>
                      <a:cubicBezTo>
                        <a:pt x="64190" y="66415"/>
                        <a:pt x="61910" y="67497"/>
                        <a:pt x="62104" y="69537"/>
                      </a:cubicBezTo>
                      <a:cubicBezTo>
                        <a:pt x="60633" y="72452"/>
                        <a:pt x="59298" y="75409"/>
                        <a:pt x="57733" y="77981"/>
                      </a:cubicBezTo>
                      <a:lnTo>
                        <a:pt x="54696" y="85230"/>
                      </a:lnTo>
                      <a:lnTo>
                        <a:pt x="53881" y="86383"/>
                      </a:lnTo>
                      <a:lnTo>
                        <a:pt x="54442" y="86868"/>
                      </a:lnTo>
                      <a:cubicBezTo>
                        <a:pt x="51836" y="88819"/>
                        <a:pt x="52516" y="88689"/>
                        <a:pt x="52581" y="91462"/>
                      </a:cubicBezTo>
                      <a:lnTo>
                        <a:pt x="51122" y="92822"/>
                      </a:lnTo>
                      <a:lnTo>
                        <a:pt x="51901" y="95661"/>
                      </a:lnTo>
                      <a:cubicBezTo>
                        <a:pt x="48989" y="95856"/>
                        <a:pt x="51464" y="99451"/>
                        <a:pt x="49213" y="100314"/>
                      </a:cubicBezTo>
                      <a:lnTo>
                        <a:pt x="48871" y="99782"/>
                      </a:lnTo>
                      <a:lnTo>
                        <a:pt x="48103" y="100498"/>
                      </a:lnTo>
                      <a:cubicBezTo>
                        <a:pt x="47676" y="101974"/>
                        <a:pt x="47339" y="103475"/>
                        <a:pt x="47092" y="104991"/>
                      </a:cubicBezTo>
                      <a:lnTo>
                        <a:pt x="46183" y="107303"/>
                      </a:lnTo>
                      <a:cubicBezTo>
                        <a:pt x="42502" y="114529"/>
                        <a:pt x="39028" y="127408"/>
                        <a:pt x="37397" y="128643"/>
                      </a:cubicBezTo>
                      <a:cubicBezTo>
                        <a:pt x="36535" y="129294"/>
                        <a:pt x="37468" y="130873"/>
                        <a:pt x="37031" y="131860"/>
                      </a:cubicBezTo>
                      <a:lnTo>
                        <a:pt x="35956" y="133634"/>
                      </a:lnTo>
                      <a:cubicBezTo>
                        <a:pt x="35974" y="134133"/>
                        <a:pt x="36108" y="134620"/>
                        <a:pt x="36346" y="135059"/>
                      </a:cubicBezTo>
                      <a:cubicBezTo>
                        <a:pt x="36476" y="135225"/>
                        <a:pt x="37002" y="134639"/>
                        <a:pt x="36937" y="134840"/>
                      </a:cubicBezTo>
                      <a:cubicBezTo>
                        <a:pt x="36635" y="135798"/>
                        <a:pt x="35117" y="136147"/>
                        <a:pt x="34987" y="137146"/>
                      </a:cubicBezTo>
                      <a:lnTo>
                        <a:pt x="35962" y="137306"/>
                      </a:lnTo>
                      <a:cubicBezTo>
                        <a:pt x="36062" y="137543"/>
                        <a:pt x="35093" y="138128"/>
                        <a:pt x="34816" y="138075"/>
                      </a:cubicBezTo>
                      <a:cubicBezTo>
                        <a:pt x="34391" y="139575"/>
                        <a:pt x="33842" y="141037"/>
                        <a:pt x="33173" y="142444"/>
                      </a:cubicBezTo>
                      <a:cubicBezTo>
                        <a:pt x="34585" y="143627"/>
                        <a:pt x="29109" y="146483"/>
                        <a:pt x="30946" y="146921"/>
                      </a:cubicBezTo>
                      <a:cubicBezTo>
                        <a:pt x="30621" y="147612"/>
                        <a:pt x="29321" y="150829"/>
                        <a:pt x="29067" y="150823"/>
                      </a:cubicBezTo>
                      <a:cubicBezTo>
                        <a:pt x="28004" y="152804"/>
                        <a:pt x="27035" y="154868"/>
                        <a:pt x="27372" y="157186"/>
                      </a:cubicBezTo>
                      <a:cubicBezTo>
                        <a:pt x="25711" y="157322"/>
                        <a:pt x="25209" y="161591"/>
                        <a:pt x="24601" y="162691"/>
                      </a:cubicBezTo>
                      <a:cubicBezTo>
                        <a:pt x="24713" y="162436"/>
                        <a:pt x="23809" y="163649"/>
                        <a:pt x="22905" y="163873"/>
                      </a:cubicBezTo>
                      <a:lnTo>
                        <a:pt x="22840" y="164258"/>
                      </a:lnTo>
                      <a:lnTo>
                        <a:pt x="23372" y="164470"/>
                      </a:lnTo>
                      <a:lnTo>
                        <a:pt x="22876" y="164648"/>
                      </a:lnTo>
                      <a:cubicBezTo>
                        <a:pt x="22787" y="166191"/>
                        <a:pt x="20306" y="174038"/>
                        <a:pt x="19425" y="174073"/>
                      </a:cubicBezTo>
                      <a:lnTo>
                        <a:pt x="19035" y="175723"/>
                      </a:lnTo>
                      <a:cubicBezTo>
                        <a:pt x="18445" y="174865"/>
                        <a:pt x="17818" y="176356"/>
                        <a:pt x="19171" y="175871"/>
                      </a:cubicBezTo>
                      <a:lnTo>
                        <a:pt x="18114" y="177053"/>
                      </a:lnTo>
                      <a:lnTo>
                        <a:pt x="18232" y="177739"/>
                      </a:lnTo>
                      <a:lnTo>
                        <a:pt x="17104" y="179513"/>
                      </a:lnTo>
                      <a:lnTo>
                        <a:pt x="17618" y="179974"/>
                      </a:lnTo>
                      <a:cubicBezTo>
                        <a:pt x="17488" y="180122"/>
                        <a:pt x="16820" y="179832"/>
                        <a:pt x="16696" y="179974"/>
                      </a:cubicBezTo>
                      <a:lnTo>
                        <a:pt x="16353" y="180808"/>
                      </a:lnTo>
                      <a:lnTo>
                        <a:pt x="15733" y="182345"/>
                      </a:lnTo>
                      <a:lnTo>
                        <a:pt x="16223" y="182393"/>
                      </a:lnTo>
                      <a:lnTo>
                        <a:pt x="15798" y="183498"/>
                      </a:lnTo>
                      <a:cubicBezTo>
                        <a:pt x="15656" y="183652"/>
                        <a:pt x="14250" y="187389"/>
                        <a:pt x="14368" y="185397"/>
                      </a:cubicBezTo>
                      <a:cubicBezTo>
                        <a:pt x="14143" y="186478"/>
                        <a:pt x="13794" y="187529"/>
                        <a:pt x="13328" y="188530"/>
                      </a:cubicBezTo>
                      <a:lnTo>
                        <a:pt x="12933" y="188761"/>
                      </a:lnTo>
                      <a:lnTo>
                        <a:pt x="12454" y="188862"/>
                      </a:lnTo>
                      <a:lnTo>
                        <a:pt x="12383" y="190446"/>
                      </a:lnTo>
                      <a:lnTo>
                        <a:pt x="12797" y="189825"/>
                      </a:lnTo>
                      <a:lnTo>
                        <a:pt x="12980" y="190174"/>
                      </a:lnTo>
                      <a:lnTo>
                        <a:pt x="12117" y="192729"/>
                      </a:lnTo>
                      <a:lnTo>
                        <a:pt x="11414" y="192469"/>
                      </a:lnTo>
                      <a:cubicBezTo>
                        <a:pt x="11249" y="192670"/>
                        <a:pt x="11497" y="193338"/>
                        <a:pt x="11414" y="193592"/>
                      </a:cubicBezTo>
                      <a:cubicBezTo>
                        <a:pt x="10741" y="195366"/>
                        <a:pt x="8732" y="196673"/>
                        <a:pt x="8655" y="198571"/>
                      </a:cubicBezTo>
                      <a:cubicBezTo>
                        <a:pt x="8614" y="199546"/>
                        <a:pt x="9163" y="200345"/>
                        <a:pt x="8383" y="201226"/>
                      </a:cubicBezTo>
                      <a:cubicBezTo>
                        <a:pt x="6115" y="203833"/>
                        <a:pt x="1696" y="214483"/>
                        <a:pt x="0" y="218261"/>
                      </a:cubicBezTo>
                      <a:lnTo>
                        <a:pt x="0" y="192705"/>
                      </a:lnTo>
                      <a:cubicBezTo>
                        <a:pt x="1040" y="191522"/>
                        <a:pt x="2062" y="189553"/>
                        <a:pt x="3078" y="187094"/>
                      </a:cubicBezTo>
                      <a:cubicBezTo>
                        <a:pt x="2546" y="187933"/>
                        <a:pt x="2032" y="188590"/>
                        <a:pt x="1607" y="187377"/>
                      </a:cubicBezTo>
                      <a:cubicBezTo>
                        <a:pt x="1016" y="185745"/>
                        <a:pt x="2712" y="185012"/>
                        <a:pt x="3096" y="184841"/>
                      </a:cubicBezTo>
                      <a:lnTo>
                        <a:pt x="2777" y="184545"/>
                      </a:lnTo>
                      <a:lnTo>
                        <a:pt x="2972" y="183729"/>
                      </a:lnTo>
                      <a:cubicBezTo>
                        <a:pt x="3131" y="183067"/>
                        <a:pt x="3562" y="181488"/>
                        <a:pt x="4153" y="181098"/>
                      </a:cubicBezTo>
                      <a:cubicBezTo>
                        <a:pt x="6192" y="179785"/>
                        <a:pt x="4348" y="179324"/>
                        <a:pt x="5288" y="177952"/>
                      </a:cubicBezTo>
                      <a:cubicBezTo>
                        <a:pt x="5672" y="177402"/>
                        <a:pt x="6186" y="178597"/>
                        <a:pt x="6097" y="178319"/>
                      </a:cubicBezTo>
                      <a:cubicBezTo>
                        <a:pt x="5819" y="177396"/>
                        <a:pt x="8183" y="168491"/>
                        <a:pt x="9671" y="166363"/>
                      </a:cubicBezTo>
                      <a:cubicBezTo>
                        <a:pt x="9890" y="166055"/>
                        <a:pt x="10091" y="166227"/>
                        <a:pt x="10262" y="166457"/>
                      </a:cubicBezTo>
                      <a:cubicBezTo>
                        <a:pt x="10162" y="166123"/>
                        <a:pt x="10111" y="165777"/>
                        <a:pt x="10109" y="165428"/>
                      </a:cubicBezTo>
                      <a:lnTo>
                        <a:pt x="10634" y="165493"/>
                      </a:lnTo>
                      <a:lnTo>
                        <a:pt x="10977" y="164618"/>
                      </a:lnTo>
                      <a:cubicBezTo>
                        <a:pt x="10965" y="164305"/>
                        <a:pt x="11090" y="164003"/>
                        <a:pt x="11320" y="163790"/>
                      </a:cubicBezTo>
                      <a:lnTo>
                        <a:pt x="11822" y="162608"/>
                      </a:lnTo>
                      <a:lnTo>
                        <a:pt x="11993" y="162082"/>
                      </a:lnTo>
                      <a:lnTo>
                        <a:pt x="12371" y="160509"/>
                      </a:lnTo>
                      <a:cubicBezTo>
                        <a:pt x="12466" y="160858"/>
                        <a:pt x="12962" y="160231"/>
                        <a:pt x="12998" y="160237"/>
                      </a:cubicBezTo>
                      <a:lnTo>
                        <a:pt x="13139" y="159982"/>
                      </a:lnTo>
                      <a:cubicBezTo>
                        <a:pt x="12602" y="159681"/>
                        <a:pt x="11780" y="159657"/>
                        <a:pt x="12743" y="159161"/>
                      </a:cubicBezTo>
                      <a:lnTo>
                        <a:pt x="13127" y="159693"/>
                      </a:lnTo>
                      <a:lnTo>
                        <a:pt x="13447" y="159468"/>
                      </a:lnTo>
                      <a:lnTo>
                        <a:pt x="13872" y="158806"/>
                      </a:lnTo>
                      <a:lnTo>
                        <a:pt x="13506" y="158776"/>
                      </a:lnTo>
                      <a:lnTo>
                        <a:pt x="13783" y="158138"/>
                      </a:lnTo>
                      <a:cubicBezTo>
                        <a:pt x="13730" y="157836"/>
                        <a:pt x="13482" y="157375"/>
                        <a:pt x="13340" y="157546"/>
                      </a:cubicBezTo>
                      <a:lnTo>
                        <a:pt x="14043" y="155477"/>
                      </a:lnTo>
                      <a:cubicBezTo>
                        <a:pt x="14043" y="155660"/>
                        <a:pt x="14386" y="155897"/>
                        <a:pt x="14681" y="156068"/>
                      </a:cubicBezTo>
                      <a:lnTo>
                        <a:pt x="14983" y="155382"/>
                      </a:lnTo>
                      <a:lnTo>
                        <a:pt x="14799" y="154093"/>
                      </a:lnTo>
                      <a:cubicBezTo>
                        <a:pt x="15095" y="154093"/>
                        <a:pt x="15438" y="153780"/>
                        <a:pt x="15721" y="153726"/>
                      </a:cubicBezTo>
                      <a:lnTo>
                        <a:pt x="16188" y="152698"/>
                      </a:lnTo>
                      <a:lnTo>
                        <a:pt x="15904" y="151089"/>
                      </a:lnTo>
                      <a:cubicBezTo>
                        <a:pt x="16243" y="151243"/>
                        <a:pt x="16636" y="151216"/>
                        <a:pt x="16950" y="151018"/>
                      </a:cubicBezTo>
                      <a:lnTo>
                        <a:pt x="18197" y="148322"/>
                      </a:lnTo>
                      <a:cubicBezTo>
                        <a:pt x="17606" y="147808"/>
                        <a:pt x="16785" y="147417"/>
                        <a:pt x="18067" y="147376"/>
                      </a:cubicBezTo>
                      <a:lnTo>
                        <a:pt x="18019" y="145259"/>
                      </a:lnTo>
                      <a:lnTo>
                        <a:pt x="19089" y="144011"/>
                      </a:lnTo>
                      <a:cubicBezTo>
                        <a:pt x="19360" y="144011"/>
                        <a:pt x="19874" y="144230"/>
                        <a:pt x="19945" y="144549"/>
                      </a:cubicBezTo>
                      <a:lnTo>
                        <a:pt x="20052" y="141351"/>
                      </a:lnTo>
                      <a:cubicBezTo>
                        <a:pt x="20684" y="141889"/>
                        <a:pt x="20701" y="141782"/>
                        <a:pt x="20749" y="141014"/>
                      </a:cubicBezTo>
                      <a:lnTo>
                        <a:pt x="20749" y="140665"/>
                      </a:lnTo>
                      <a:cubicBezTo>
                        <a:pt x="22492" y="140854"/>
                        <a:pt x="20388" y="141416"/>
                        <a:pt x="20678" y="142066"/>
                      </a:cubicBezTo>
                      <a:cubicBezTo>
                        <a:pt x="20772" y="142152"/>
                        <a:pt x="20883" y="142218"/>
                        <a:pt x="21003" y="142261"/>
                      </a:cubicBezTo>
                      <a:lnTo>
                        <a:pt x="21564" y="141079"/>
                      </a:lnTo>
                      <a:cubicBezTo>
                        <a:pt x="21556" y="140614"/>
                        <a:pt x="21612" y="140150"/>
                        <a:pt x="21729" y="139701"/>
                      </a:cubicBezTo>
                      <a:cubicBezTo>
                        <a:pt x="20814" y="141906"/>
                        <a:pt x="21363" y="137891"/>
                        <a:pt x="21960" y="136591"/>
                      </a:cubicBezTo>
                      <a:lnTo>
                        <a:pt x="22102" y="135999"/>
                      </a:lnTo>
                      <a:cubicBezTo>
                        <a:pt x="22344" y="135786"/>
                        <a:pt x="22692" y="136667"/>
                        <a:pt x="22740" y="136715"/>
                      </a:cubicBezTo>
                      <a:cubicBezTo>
                        <a:pt x="23100" y="137022"/>
                        <a:pt x="23732" y="136265"/>
                        <a:pt x="23803" y="136165"/>
                      </a:cubicBezTo>
                      <a:cubicBezTo>
                        <a:pt x="24008" y="135746"/>
                        <a:pt x="23948" y="135246"/>
                        <a:pt x="23650" y="134888"/>
                      </a:cubicBezTo>
                      <a:lnTo>
                        <a:pt x="23396" y="134444"/>
                      </a:lnTo>
                      <a:lnTo>
                        <a:pt x="23396" y="135497"/>
                      </a:lnTo>
                      <a:lnTo>
                        <a:pt x="23094" y="135402"/>
                      </a:lnTo>
                      <a:lnTo>
                        <a:pt x="23189" y="134811"/>
                      </a:lnTo>
                      <a:lnTo>
                        <a:pt x="22840" y="134763"/>
                      </a:lnTo>
                      <a:lnTo>
                        <a:pt x="22840" y="134326"/>
                      </a:lnTo>
                      <a:cubicBezTo>
                        <a:pt x="22840" y="134107"/>
                        <a:pt x="23313" y="133924"/>
                        <a:pt x="23502" y="134119"/>
                      </a:cubicBezTo>
                      <a:cubicBezTo>
                        <a:pt x="23502" y="133474"/>
                        <a:pt x="23094" y="131470"/>
                        <a:pt x="24282" y="131943"/>
                      </a:cubicBezTo>
                      <a:lnTo>
                        <a:pt x="24660" y="130329"/>
                      </a:lnTo>
                      <a:lnTo>
                        <a:pt x="25316" y="130423"/>
                      </a:lnTo>
                      <a:lnTo>
                        <a:pt x="25026" y="129501"/>
                      </a:lnTo>
                      <a:cubicBezTo>
                        <a:pt x="25026" y="129306"/>
                        <a:pt x="25516" y="129755"/>
                        <a:pt x="25617" y="129584"/>
                      </a:cubicBezTo>
                      <a:cubicBezTo>
                        <a:pt x="25965" y="128933"/>
                        <a:pt x="25192" y="128519"/>
                        <a:pt x="25416" y="127887"/>
                      </a:cubicBezTo>
                      <a:lnTo>
                        <a:pt x="26409" y="126237"/>
                      </a:lnTo>
                      <a:lnTo>
                        <a:pt x="26781" y="126538"/>
                      </a:lnTo>
                      <a:lnTo>
                        <a:pt x="26609" y="126243"/>
                      </a:lnTo>
                      <a:cubicBezTo>
                        <a:pt x="27377" y="126716"/>
                        <a:pt x="27407" y="125959"/>
                        <a:pt x="27407" y="124865"/>
                      </a:cubicBezTo>
                      <a:lnTo>
                        <a:pt x="28240" y="119206"/>
                      </a:lnTo>
                      <a:lnTo>
                        <a:pt x="28671" y="118792"/>
                      </a:lnTo>
                      <a:cubicBezTo>
                        <a:pt x="29581" y="119124"/>
                        <a:pt x="29138" y="120430"/>
                        <a:pt x="29510" y="119662"/>
                      </a:cubicBezTo>
                      <a:cubicBezTo>
                        <a:pt x="30101" y="118479"/>
                        <a:pt x="29374" y="119401"/>
                        <a:pt x="30024" y="118278"/>
                      </a:cubicBezTo>
                      <a:cubicBezTo>
                        <a:pt x="30278" y="117835"/>
                        <a:pt x="29752" y="117391"/>
                        <a:pt x="29752" y="117391"/>
                      </a:cubicBezTo>
                      <a:lnTo>
                        <a:pt x="29676" y="116829"/>
                      </a:lnTo>
                      <a:lnTo>
                        <a:pt x="30001" y="116658"/>
                      </a:lnTo>
                      <a:lnTo>
                        <a:pt x="29847" y="117113"/>
                      </a:lnTo>
                      <a:cubicBezTo>
                        <a:pt x="29983" y="117432"/>
                        <a:pt x="30798" y="117557"/>
                        <a:pt x="30887" y="117220"/>
                      </a:cubicBezTo>
                      <a:cubicBezTo>
                        <a:pt x="31111" y="116333"/>
                        <a:pt x="30627" y="116817"/>
                        <a:pt x="30237" y="116350"/>
                      </a:cubicBezTo>
                      <a:lnTo>
                        <a:pt x="29747" y="116143"/>
                      </a:lnTo>
                      <a:lnTo>
                        <a:pt x="30538" y="116007"/>
                      </a:lnTo>
                      <a:lnTo>
                        <a:pt x="30822" y="115487"/>
                      </a:lnTo>
                      <a:cubicBezTo>
                        <a:pt x="30958" y="115830"/>
                        <a:pt x="30775" y="116143"/>
                        <a:pt x="31005" y="116463"/>
                      </a:cubicBezTo>
                      <a:cubicBezTo>
                        <a:pt x="31200" y="116386"/>
                        <a:pt x="30343" y="113506"/>
                        <a:pt x="31070" y="112986"/>
                      </a:cubicBezTo>
                      <a:lnTo>
                        <a:pt x="31572" y="113577"/>
                      </a:lnTo>
                      <a:cubicBezTo>
                        <a:pt x="31673" y="113619"/>
                        <a:pt x="32417" y="113234"/>
                        <a:pt x="33114" y="113063"/>
                      </a:cubicBezTo>
                      <a:cubicBezTo>
                        <a:pt x="34946" y="110041"/>
                        <a:pt x="33758" y="106351"/>
                        <a:pt x="36411" y="106156"/>
                      </a:cubicBezTo>
                      <a:lnTo>
                        <a:pt x="36576" y="105654"/>
                      </a:lnTo>
                      <a:cubicBezTo>
                        <a:pt x="36322" y="105240"/>
                        <a:pt x="35708" y="105009"/>
                        <a:pt x="35560" y="104648"/>
                      </a:cubicBezTo>
                      <a:cubicBezTo>
                        <a:pt x="35412" y="104288"/>
                        <a:pt x="35773" y="103342"/>
                        <a:pt x="35968" y="102999"/>
                      </a:cubicBezTo>
                      <a:lnTo>
                        <a:pt x="35838" y="102721"/>
                      </a:lnTo>
                      <a:cubicBezTo>
                        <a:pt x="36553" y="102490"/>
                        <a:pt x="38479" y="98316"/>
                        <a:pt x="39973" y="94673"/>
                      </a:cubicBezTo>
                      <a:cubicBezTo>
                        <a:pt x="40818" y="91681"/>
                        <a:pt x="41368" y="89352"/>
                        <a:pt x="41155" y="88896"/>
                      </a:cubicBezTo>
                      <a:cubicBezTo>
                        <a:pt x="41811" y="88784"/>
                        <a:pt x="42484" y="87755"/>
                        <a:pt x="43099" y="86484"/>
                      </a:cubicBezTo>
                      <a:lnTo>
                        <a:pt x="43583" y="84355"/>
                      </a:lnTo>
                      <a:cubicBezTo>
                        <a:pt x="43583" y="84456"/>
                        <a:pt x="43707" y="84580"/>
                        <a:pt x="43861" y="84704"/>
                      </a:cubicBezTo>
                      <a:cubicBezTo>
                        <a:pt x="44050" y="84213"/>
                        <a:pt x="44221" y="83728"/>
                        <a:pt x="44387" y="83273"/>
                      </a:cubicBezTo>
                      <a:lnTo>
                        <a:pt x="44345" y="82989"/>
                      </a:lnTo>
                      <a:lnTo>
                        <a:pt x="44995" y="81469"/>
                      </a:lnTo>
                      <a:lnTo>
                        <a:pt x="44717" y="79908"/>
                      </a:lnTo>
                      <a:cubicBezTo>
                        <a:pt x="45970" y="80021"/>
                        <a:pt x="46395" y="78377"/>
                        <a:pt x="45627" y="77579"/>
                      </a:cubicBezTo>
                      <a:cubicBezTo>
                        <a:pt x="46242" y="77106"/>
                        <a:pt x="46741" y="76500"/>
                        <a:pt x="47086" y="75805"/>
                      </a:cubicBezTo>
                      <a:cubicBezTo>
                        <a:pt x="47411" y="73948"/>
                        <a:pt x="47949" y="70235"/>
                        <a:pt x="49243" y="69401"/>
                      </a:cubicBezTo>
                      <a:cubicBezTo>
                        <a:pt x="51074" y="68218"/>
                        <a:pt x="49373" y="67391"/>
                        <a:pt x="50377" y="66255"/>
                      </a:cubicBezTo>
                      <a:cubicBezTo>
                        <a:pt x="50534" y="66029"/>
                        <a:pt x="50712" y="65820"/>
                        <a:pt x="50909" y="65629"/>
                      </a:cubicBezTo>
                      <a:lnTo>
                        <a:pt x="50791" y="65321"/>
                      </a:lnTo>
                      <a:cubicBezTo>
                        <a:pt x="50879" y="65085"/>
                        <a:pt x="51163" y="64996"/>
                        <a:pt x="51435" y="64937"/>
                      </a:cubicBezTo>
                      <a:lnTo>
                        <a:pt x="51600" y="64682"/>
                      </a:lnTo>
                      <a:lnTo>
                        <a:pt x="51057" y="64091"/>
                      </a:lnTo>
                      <a:cubicBezTo>
                        <a:pt x="51029" y="63515"/>
                        <a:pt x="51171" y="62944"/>
                        <a:pt x="51464" y="62447"/>
                      </a:cubicBezTo>
                      <a:lnTo>
                        <a:pt x="51328" y="62163"/>
                      </a:lnTo>
                      <a:cubicBezTo>
                        <a:pt x="52398" y="61815"/>
                        <a:pt x="56988" y="50811"/>
                        <a:pt x="57455" y="49013"/>
                      </a:cubicBezTo>
                      <a:cubicBezTo>
                        <a:pt x="57687" y="49006"/>
                        <a:pt x="57910" y="48921"/>
                        <a:pt x="58087" y="48771"/>
                      </a:cubicBezTo>
                      <a:lnTo>
                        <a:pt x="58855" y="46642"/>
                      </a:lnTo>
                      <a:lnTo>
                        <a:pt x="58755" y="45920"/>
                      </a:lnTo>
                      <a:lnTo>
                        <a:pt x="58406" y="45867"/>
                      </a:lnTo>
                      <a:lnTo>
                        <a:pt x="59127" y="43739"/>
                      </a:lnTo>
                      <a:cubicBezTo>
                        <a:pt x="59298" y="43579"/>
                        <a:pt x="59901" y="42923"/>
                        <a:pt x="60438" y="42319"/>
                      </a:cubicBezTo>
                      <a:lnTo>
                        <a:pt x="61147" y="40463"/>
                      </a:lnTo>
                      <a:lnTo>
                        <a:pt x="60964" y="39428"/>
                      </a:lnTo>
                      <a:cubicBezTo>
                        <a:pt x="61135" y="39516"/>
                        <a:pt x="61329" y="39549"/>
                        <a:pt x="61520" y="39523"/>
                      </a:cubicBezTo>
                      <a:cubicBezTo>
                        <a:pt x="61986" y="38340"/>
                        <a:pt x="62441" y="37276"/>
                        <a:pt x="62873" y="36353"/>
                      </a:cubicBezTo>
                      <a:cubicBezTo>
                        <a:pt x="62406" y="35998"/>
                        <a:pt x="62122" y="35762"/>
                        <a:pt x="63127" y="35715"/>
                      </a:cubicBezTo>
                      <a:lnTo>
                        <a:pt x="63079" y="33598"/>
                      </a:lnTo>
                      <a:lnTo>
                        <a:pt x="64155" y="32344"/>
                      </a:lnTo>
                      <a:cubicBezTo>
                        <a:pt x="64444" y="32344"/>
                        <a:pt x="64982" y="32587"/>
                        <a:pt x="65017" y="32935"/>
                      </a:cubicBezTo>
                      <a:lnTo>
                        <a:pt x="65053" y="31877"/>
                      </a:lnTo>
                      <a:lnTo>
                        <a:pt x="65053" y="31617"/>
                      </a:lnTo>
                      <a:lnTo>
                        <a:pt x="65106" y="29731"/>
                      </a:lnTo>
                      <a:cubicBezTo>
                        <a:pt x="65194" y="29601"/>
                        <a:pt x="65561" y="28986"/>
                        <a:pt x="65821" y="29009"/>
                      </a:cubicBezTo>
                      <a:lnTo>
                        <a:pt x="66222" y="30074"/>
                      </a:lnTo>
                      <a:cubicBezTo>
                        <a:pt x="66329" y="29949"/>
                        <a:pt x="66411" y="29807"/>
                        <a:pt x="66506" y="29677"/>
                      </a:cubicBezTo>
                      <a:lnTo>
                        <a:pt x="66801" y="28016"/>
                      </a:lnTo>
                      <a:cubicBezTo>
                        <a:pt x="65673" y="30748"/>
                        <a:pt x="66335" y="24841"/>
                        <a:pt x="67168" y="24344"/>
                      </a:cubicBezTo>
                      <a:cubicBezTo>
                        <a:pt x="67481" y="24166"/>
                        <a:pt x="67723" y="24977"/>
                        <a:pt x="67812" y="25059"/>
                      </a:cubicBezTo>
                      <a:cubicBezTo>
                        <a:pt x="68166" y="25367"/>
                        <a:pt x="68804" y="24610"/>
                        <a:pt x="68875" y="24504"/>
                      </a:cubicBezTo>
                      <a:cubicBezTo>
                        <a:pt x="69077" y="24086"/>
                        <a:pt x="69017" y="23589"/>
                        <a:pt x="68721" y="23232"/>
                      </a:cubicBezTo>
                      <a:lnTo>
                        <a:pt x="68467" y="22789"/>
                      </a:lnTo>
                      <a:lnTo>
                        <a:pt x="68467" y="23841"/>
                      </a:lnTo>
                      <a:lnTo>
                        <a:pt x="68160" y="23753"/>
                      </a:lnTo>
                      <a:lnTo>
                        <a:pt x="68261" y="23161"/>
                      </a:lnTo>
                      <a:lnTo>
                        <a:pt x="67912" y="23108"/>
                      </a:lnTo>
                      <a:lnTo>
                        <a:pt x="67912" y="22670"/>
                      </a:lnTo>
                      <a:cubicBezTo>
                        <a:pt x="67912" y="22452"/>
                        <a:pt x="68385" y="22268"/>
                        <a:pt x="68574" y="22464"/>
                      </a:cubicBezTo>
                      <a:cubicBezTo>
                        <a:pt x="68574" y="21819"/>
                        <a:pt x="68166" y="19815"/>
                        <a:pt x="69354" y="20288"/>
                      </a:cubicBezTo>
                      <a:lnTo>
                        <a:pt x="69732" y="18673"/>
                      </a:lnTo>
                      <a:lnTo>
                        <a:pt x="70387" y="18768"/>
                      </a:lnTo>
                      <a:lnTo>
                        <a:pt x="70098" y="17845"/>
                      </a:lnTo>
                      <a:cubicBezTo>
                        <a:pt x="70098" y="17650"/>
                        <a:pt x="70588" y="18100"/>
                        <a:pt x="70689" y="17928"/>
                      </a:cubicBezTo>
                      <a:cubicBezTo>
                        <a:pt x="70878" y="17579"/>
                        <a:pt x="70506" y="16592"/>
                        <a:pt x="70488" y="16231"/>
                      </a:cubicBezTo>
                      <a:lnTo>
                        <a:pt x="71480" y="14587"/>
                      </a:lnTo>
                      <a:lnTo>
                        <a:pt x="71853" y="14889"/>
                      </a:lnTo>
                      <a:lnTo>
                        <a:pt x="71687" y="14587"/>
                      </a:lnTo>
                      <a:cubicBezTo>
                        <a:pt x="72124" y="14670"/>
                        <a:pt x="73099" y="13777"/>
                        <a:pt x="72827" y="13050"/>
                      </a:cubicBezTo>
                      <a:cubicBezTo>
                        <a:pt x="72762" y="12873"/>
                        <a:pt x="72479" y="13493"/>
                        <a:pt x="72331" y="13363"/>
                      </a:cubicBezTo>
                      <a:cubicBezTo>
                        <a:pt x="71923" y="13007"/>
                        <a:pt x="71704" y="12480"/>
                        <a:pt x="71740" y="11938"/>
                      </a:cubicBezTo>
                      <a:cubicBezTo>
                        <a:pt x="73235" y="11477"/>
                        <a:pt x="71333" y="9756"/>
                        <a:pt x="73347" y="11383"/>
                      </a:cubicBezTo>
                      <a:lnTo>
                        <a:pt x="73223" y="11063"/>
                      </a:lnTo>
                      <a:lnTo>
                        <a:pt x="73070" y="10525"/>
                      </a:lnTo>
                      <a:cubicBezTo>
                        <a:pt x="72898" y="9816"/>
                        <a:pt x="72361" y="8751"/>
                        <a:pt x="72940" y="8331"/>
                      </a:cubicBezTo>
                      <a:cubicBezTo>
                        <a:pt x="76484" y="5682"/>
                        <a:pt x="75504" y="1786"/>
                        <a:pt x="76112" y="1330"/>
                      </a:cubicBezTo>
                      <a:lnTo>
                        <a:pt x="76614" y="1922"/>
                      </a:lnTo>
                      <a:lnTo>
                        <a:pt x="77276" y="0"/>
                      </a:lnTo>
                      <a:cubicBezTo>
                        <a:pt x="77759" y="543"/>
                        <a:pt x="78293" y="1038"/>
                        <a:pt x="78871" y="1478"/>
                      </a:cubicBezTo>
                      <a:lnTo>
                        <a:pt x="78842" y="656"/>
                      </a:lnTo>
                      <a:lnTo>
                        <a:pt x="79379" y="1502"/>
                      </a:lnTo>
                      <a:lnTo>
                        <a:pt x="79574" y="1230"/>
                      </a:lnTo>
                      <a:cubicBezTo>
                        <a:pt x="79722" y="1135"/>
                        <a:pt x="79941" y="1455"/>
                        <a:pt x="79923" y="1626"/>
                      </a:cubicBezTo>
                      <a:cubicBezTo>
                        <a:pt x="80957" y="999"/>
                        <a:pt x="83202" y="4074"/>
                        <a:pt x="84472" y="3489"/>
                      </a:cubicBezTo>
                      <a:lnTo>
                        <a:pt x="85364" y="4754"/>
                      </a:lnTo>
                      <a:lnTo>
                        <a:pt x="86038" y="5505"/>
                      </a:lnTo>
                      <a:lnTo>
                        <a:pt x="87373" y="5688"/>
                      </a:lnTo>
                      <a:cubicBezTo>
                        <a:pt x="87172" y="6014"/>
                        <a:pt x="87414" y="6457"/>
                        <a:pt x="87840" y="6942"/>
                      </a:cubicBezTo>
                      <a:lnTo>
                        <a:pt x="88915" y="6906"/>
                      </a:lnTo>
                      <a:lnTo>
                        <a:pt x="89015" y="8089"/>
                      </a:lnTo>
                      <a:cubicBezTo>
                        <a:pt x="90167" y="9088"/>
                        <a:pt x="91308" y="9999"/>
                        <a:pt x="90356" y="10135"/>
                      </a:cubicBezTo>
                      <a:lnTo>
                        <a:pt x="91822" y="10407"/>
                      </a:lnTo>
                      <a:lnTo>
                        <a:pt x="91768" y="11341"/>
                      </a:lnTo>
                      <a:lnTo>
                        <a:pt x="92773" y="10714"/>
                      </a:lnTo>
                      <a:lnTo>
                        <a:pt x="94959" y="11767"/>
                      </a:lnTo>
                      <a:cubicBezTo>
                        <a:pt x="95037" y="12111"/>
                        <a:pt x="94945" y="12472"/>
                        <a:pt x="94710" y="12737"/>
                      </a:cubicBezTo>
                      <a:lnTo>
                        <a:pt x="94799" y="13156"/>
                      </a:lnTo>
                      <a:cubicBezTo>
                        <a:pt x="95100" y="13271"/>
                        <a:pt x="95341" y="13504"/>
                        <a:pt x="95467" y="13801"/>
                      </a:cubicBezTo>
                      <a:lnTo>
                        <a:pt x="96247" y="12819"/>
                      </a:lnTo>
                      <a:cubicBezTo>
                        <a:pt x="95939" y="18188"/>
                        <a:pt x="100701" y="15356"/>
                        <a:pt x="99898" y="18555"/>
                      </a:cubicBezTo>
                      <a:lnTo>
                        <a:pt x="101404" y="17964"/>
                      </a:lnTo>
                      <a:cubicBezTo>
                        <a:pt x="101446" y="18289"/>
                        <a:pt x="101593" y="19655"/>
                        <a:pt x="101965" y="19832"/>
                      </a:cubicBezTo>
                      <a:lnTo>
                        <a:pt x="102556" y="19590"/>
                      </a:lnTo>
                      <a:lnTo>
                        <a:pt x="102633" y="22168"/>
                      </a:lnTo>
                      <a:lnTo>
                        <a:pt x="104216" y="21281"/>
                      </a:lnTo>
                      <a:lnTo>
                        <a:pt x="104388" y="23770"/>
                      </a:lnTo>
                      <a:cubicBezTo>
                        <a:pt x="104388" y="22404"/>
                        <a:pt x="106237" y="24084"/>
                        <a:pt x="106580" y="22818"/>
                      </a:cubicBezTo>
                      <a:lnTo>
                        <a:pt x="107472" y="24107"/>
                      </a:lnTo>
                      <a:lnTo>
                        <a:pt x="108517" y="24107"/>
                      </a:lnTo>
                      <a:cubicBezTo>
                        <a:pt x="109008" y="24938"/>
                        <a:pt x="109263" y="25887"/>
                        <a:pt x="109256" y="26851"/>
                      </a:cubicBezTo>
                      <a:lnTo>
                        <a:pt x="110798" y="27277"/>
                      </a:lnTo>
                      <a:lnTo>
                        <a:pt x="111743" y="28944"/>
                      </a:lnTo>
                      <a:lnTo>
                        <a:pt x="114106" y="30227"/>
                      </a:lnTo>
                      <a:lnTo>
                        <a:pt x="114106" y="31410"/>
                      </a:lnTo>
                      <a:lnTo>
                        <a:pt x="115158" y="31410"/>
                      </a:lnTo>
                      <a:cubicBezTo>
                        <a:pt x="115377" y="31847"/>
                        <a:pt x="114278" y="32841"/>
                        <a:pt x="115075" y="33267"/>
                      </a:cubicBezTo>
                      <a:lnTo>
                        <a:pt x="116930" y="33509"/>
                      </a:lnTo>
                      <a:cubicBezTo>
                        <a:pt x="115122" y="34863"/>
                        <a:pt x="118703" y="35508"/>
                        <a:pt x="119506" y="35443"/>
                      </a:cubicBezTo>
                      <a:lnTo>
                        <a:pt x="120316" y="37542"/>
                      </a:lnTo>
                      <a:cubicBezTo>
                        <a:pt x="121107" y="38086"/>
                        <a:pt x="122779" y="38843"/>
                        <a:pt x="123535" y="37784"/>
                      </a:cubicBezTo>
                      <a:lnTo>
                        <a:pt x="124126" y="39883"/>
                      </a:lnTo>
                      <a:cubicBezTo>
                        <a:pt x="125095" y="40475"/>
                        <a:pt x="125804" y="41805"/>
                        <a:pt x="126377" y="42722"/>
                      </a:cubicBezTo>
                      <a:cubicBezTo>
                        <a:pt x="126552" y="41607"/>
                        <a:pt x="126312" y="40466"/>
                        <a:pt x="125704" y="39517"/>
                      </a:cubicBezTo>
                      <a:lnTo>
                        <a:pt x="127104" y="40528"/>
                      </a:lnTo>
                      <a:cubicBezTo>
                        <a:pt x="127234" y="41350"/>
                        <a:pt x="128599" y="42550"/>
                        <a:pt x="129999" y="44519"/>
                      </a:cubicBezTo>
                      <a:lnTo>
                        <a:pt x="131606" y="44832"/>
                      </a:lnTo>
                      <a:lnTo>
                        <a:pt x="132031" y="47056"/>
                      </a:lnTo>
                      <a:lnTo>
                        <a:pt x="133673" y="48475"/>
                      </a:lnTo>
                      <a:cubicBezTo>
                        <a:pt x="133378" y="48126"/>
                        <a:pt x="134058" y="46370"/>
                        <a:pt x="135168" y="47884"/>
                      </a:cubicBezTo>
                      <a:cubicBezTo>
                        <a:pt x="135308" y="48043"/>
                        <a:pt x="135402" y="48237"/>
                        <a:pt x="135440" y="48445"/>
                      </a:cubicBezTo>
                      <a:lnTo>
                        <a:pt x="135718" y="48682"/>
                      </a:lnTo>
                      <a:lnTo>
                        <a:pt x="136308" y="48528"/>
                      </a:lnTo>
                      <a:cubicBezTo>
                        <a:pt x="136447" y="48830"/>
                        <a:pt x="136565" y="49139"/>
                        <a:pt x="136663" y="49456"/>
                      </a:cubicBezTo>
                      <a:cubicBezTo>
                        <a:pt x="137508" y="50172"/>
                        <a:pt x="138488" y="51041"/>
                        <a:pt x="138636" y="51425"/>
                      </a:cubicBezTo>
                      <a:lnTo>
                        <a:pt x="138884" y="51355"/>
                      </a:lnTo>
                      <a:cubicBezTo>
                        <a:pt x="139995" y="50911"/>
                        <a:pt x="140869" y="52484"/>
                        <a:pt x="141159" y="53347"/>
                      </a:cubicBezTo>
                      <a:lnTo>
                        <a:pt x="141295" y="54358"/>
                      </a:lnTo>
                      <a:cubicBezTo>
                        <a:pt x="142372" y="55357"/>
                        <a:pt x="143632" y="56138"/>
                        <a:pt x="145005" y="56658"/>
                      </a:cubicBezTo>
                      <a:lnTo>
                        <a:pt x="145489" y="57415"/>
                      </a:lnTo>
                      <a:cubicBezTo>
                        <a:pt x="146712" y="58048"/>
                        <a:pt x="148148" y="58415"/>
                        <a:pt x="148957" y="59497"/>
                      </a:cubicBezTo>
                      <a:lnTo>
                        <a:pt x="149206" y="61413"/>
                      </a:lnTo>
                      <a:lnTo>
                        <a:pt x="150340" y="61466"/>
                      </a:lnTo>
                      <a:lnTo>
                        <a:pt x="150647" y="61897"/>
                      </a:lnTo>
                      <a:cubicBezTo>
                        <a:pt x="151504" y="62778"/>
                        <a:pt x="152337" y="63671"/>
                        <a:pt x="153164" y="64611"/>
                      </a:cubicBezTo>
                      <a:cubicBezTo>
                        <a:pt x="153992" y="64888"/>
                        <a:pt x="154775" y="65286"/>
                        <a:pt x="155486" y="65794"/>
                      </a:cubicBezTo>
                      <a:cubicBezTo>
                        <a:pt x="156549" y="66563"/>
                        <a:pt x="156738" y="67982"/>
                        <a:pt x="157737" y="69371"/>
                      </a:cubicBezTo>
                      <a:lnTo>
                        <a:pt x="158268" y="69105"/>
                      </a:lnTo>
                      <a:lnTo>
                        <a:pt x="158386" y="68514"/>
                      </a:lnTo>
                      <a:lnTo>
                        <a:pt x="158522" y="68934"/>
                      </a:lnTo>
                      <a:cubicBezTo>
                        <a:pt x="158558" y="69064"/>
                        <a:pt x="158759" y="69833"/>
                        <a:pt x="158995" y="69779"/>
                      </a:cubicBezTo>
                      <a:cubicBezTo>
                        <a:pt x="159982" y="69555"/>
                        <a:pt x="161163" y="69407"/>
                        <a:pt x="162262" y="70867"/>
                      </a:cubicBezTo>
                      <a:cubicBezTo>
                        <a:pt x="162817" y="71607"/>
                        <a:pt x="162103" y="73268"/>
                        <a:pt x="162983" y="73540"/>
                      </a:cubicBezTo>
                      <a:lnTo>
                        <a:pt x="164755" y="73540"/>
                      </a:lnTo>
                      <a:cubicBezTo>
                        <a:pt x="164164" y="74516"/>
                        <a:pt x="165742" y="75728"/>
                        <a:pt x="167461" y="76083"/>
                      </a:cubicBezTo>
                      <a:cubicBezTo>
                        <a:pt x="167745" y="76142"/>
                        <a:pt x="167774" y="76455"/>
                        <a:pt x="167768" y="76816"/>
                      </a:cubicBezTo>
                      <a:lnTo>
                        <a:pt x="168359" y="77821"/>
                      </a:lnTo>
                      <a:cubicBezTo>
                        <a:pt x="168649" y="77868"/>
                        <a:pt x="168643" y="78052"/>
                        <a:pt x="168619" y="78241"/>
                      </a:cubicBezTo>
                      <a:lnTo>
                        <a:pt x="169068" y="78974"/>
                      </a:lnTo>
                      <a:lnTo>
                        <a:pt x="169068" y="78625"/>
                      </a:lnTo>
                      <a:lnTo>
                        <a:pt x="170291" y="79217"/>
                      </a:lnTo>
                      <a:lnTo>
                        <a:pt x="169877" y="79299"/>
                      </a:lnTo>
                      <a:lnTo>
                        <a:pt x="170267" y="80695"/>
                      </a:lnTo>
                      <a:lnTo>
                        <a:pt x="170817" y="79684"/>
                      </a:lnTo>
                      <a:cubicBezTo>
                        <a:pt x="170982" y="80133"/>
                        <a:pt x="175017" y="83983"/>
                        <a:pt x="179312" y="87962"/>
                      </a:cubicBezTo>
                      <a:cubicBezTo>
                        <a:pt x="179631" y="88151"/>
                        <a:pt x="179968" y="88340"/>
                        <a:pt x="180335" y="88524"/>
                      </a:cubicBezTo>
                      <a:lnTo>
                        <a:pt x="181516" y="88524"/>
                      </a:lnTo>
                      <a:lnTo>
                        <a:pt x="182001" y="90469"/>
                      </a:lnTo>
                      <a:lnTo>
                        <a:pt x="182485" y="90918"/>
                      </a:lnTo>
                      <a:lnTo>
                        <a:pt x="182958" y="90753"/>
                      </a:lnTo>
                      <a:lnTo>
                        <a:pt x="183034" y="91397"/>
                      </a:lnTo>
                      <a:lnTo>
                        <a:pt x="183596" y="91155"/>
                      </a:lnTo>
                      <a:lnTo>
                        <a:pt x="183596" y="91930"/>
                      </a:lnTo>
                      <a:lnTo>
                        <a:pt x="184092" y="92379"/>
                      </a:lnTo>
                      <a:lnTo>
                        <a:pt x="184092" y="92042"/>
                      </a:lnTo>
                      <a:lnTo>
                        <a:pt x="185108" y="92361"/>
                      </a:lnTo>
                      <a:cubicBezTo>
                        <a:pt x="185864" y="92953"/>
                        <a:pt x="187655" y="95188"/>
                        <a:pt x="187265" y="94307"/>
                      </a:cubicBezTo>
                      <a:lnTo>
                        <a:pt x="188960" y="94596"/>
                      </a:lnTo>
                      <a:cubicBezTo>
                        <a:pt x="188807" y="95288"/>
                        <a:pt x="190532" y="97606"/>
                        <a:pt x="191418" y="98144"/>
                      </a:cubicBezTo>
                      <a:cubicBezTo>
                        <a:pt x="191258" y="98197"/>
                        <a:pt x="191004" y="98546"/>
                        <a:pt x="191418" y="98670"/>
                      </a:cubicBezTo>
                      <a:cubicBezTo>
                        <a:pt x="192009" y="98848"/>
                        <a:pt x="192369" y="97653"/>
                        <a:pt x="192877" y="97931"/>
                      </a:cubicBezTo>
                      <a:cubicBezTo>
                        <a:pt x="193385" y="98209"/>
                        <a:pt x="193433" y="99504"/>
                        <a:pt x="193740" y="99983"/>
                      </a:cubicBezTo>
                      <a:lnTo>
                        <a:pt x="193781" y="99646"/>
                      </a:lnTo>
                      <a:cubicBezTo>
                        <a:pt x="194006" y="99546"/>
                        <a:pt x="194212" y="99132"/>
                        <a:pt x="194413" y="99268"/>
                      </a:cubicBezTo>
                      <a:cubicBezTo>
                        <a:pt x="194915" y="99611"/>
                        <a:pt x="195595" y="100722"/>
                        <a:pt x="195299" y="101367"/>
                      </a:cubicBezTo>
                      <a:lnTo>
                        <a:pt x="196298" y="103040"/>
                      </a:lnTo>
                      <a:lnTo>
                        <a:pt x="197184" y="103200"/>
                      </a:lnTo>
                      <a:lnTo>
                        <a:pt x="197928" y="103354"/>
                      </a:lnTo>
                      <a:lnTo>
                        <a:pt x="198336" y="105518"/>
                      </a:lnTo>
                      <a:cubicBezTo>
                        <a:pt x="198903" y="105748"/>
                        <a:pt x="199446" y="106036"/>
                        <a:pt x="199955" y="106375"/>
                      </a:cubicBezTo>
                      <a:cubicBezTo>
                        <a:pt x="200203" y="105896"/>
                        <a:pt x="200841" y="105482"/>
                        <a:pt x="201544" y="106428"/>
                      </a:cubicBezTo>
                      <a:cubicBezTo>
                        <a:pt x="201698" y="106635"/>
                        <a:pt x="201544" y="107049"/>
                        <a:pt x="201391" y="107469"/>
                      </a:cubicBezTo>
                      <a:cubicBezTo>
                        <a:pt x="201609" y="107664"/>
                        <a:pt x="201828" y="107859"/>
                        <a:pt x="202035" y="108060"/>
                      </a:cubicBezTo>
                      <a:lnTo>
                        <a:pt x="202117" y="107079"/>
                      </a:lnTo>
                      <a:lnTo>
                        <a:pt x="202708" y="107079"/>
                      </a:lnTo>
                      <a:lnTo>
                        <a:pt x="204008" y="109858"/>
                      </a:lnTo>
                      <a:lnTo>
                        <a:pt x="203813" y="110159"/>
                      </a:lnTo>
                      <a:lnTo>
                        <a:pt x="205272" y="109923"/>
                      </a:lnTo>
                      <a:lnTo>
                        <a:pt x="206400" y="111762"/>
                      </a:lnTo>
                      <a:lnTo>
                        <a:pt x="207228" y="111389"/>
                      </a:lnTo>
                      <a:lnTo>
                        <a:pt x="207883" y="113512"/>
                      </a:lnTo>
                      <a:lnTo>
                        <a:pt x="207393" y="113270"/>
                      </a:lnTo>
                      <a:lnTo>
                        <a:pt x="207298" y="113932"/>
                      </a:lnTo>
                      <a:cubicBezTo>
                        <a:pt x="207470" y="114210"/>
                        <a:pt x="207623" y="114523"/>
                        <a:pt x="207771" y="114789"/>
                      </a:cubicBezTo>
                      <a:lnTo>
                        <a:pt x="208533" y="115310"/>
                      </a:lnTo>
                      <a:lnTo>
                        <a:pt x="209839" y="114819"/>
                      </a:lnTo>
                      <a:cubicBezTo>
                        <a:pt x="211428" y="115795"/>
                        <a:pt x="211611" y="116741"/>
                        <a:pt x="214169" y="117521"/>
                      </a:cubicBezTo>
                      <a:lnTo>
                        <a:pt x="214169" y="118497"/>
                      </a:lnTo>
                      <a:lnTo>
                        <a:pt x="215316" y="119325"/>
                      </a:lnTo>
                      <a:cubicBezTo>
                        <a:pt x="215475" y="120141"/>
                        <a:pt x="215664" y="121370"/>
                        <a:pt x="216273" y="122003"/>
                      </a:cubicBezTo>
                      <a:lnTo>
                        <a:pt x="219817" y="123079"/>
                      </a:lnTo>
                      <a:cubicBezTo>
                        <a:pt x="219646" y="124954"/>
                        <a:pt x="222015" y="125119"/>
                        <a:pt x="222216" y="124853"/>
                      </a:cubicBezTo>
                      <a:lnTo>
                        <a:pt x="222216" y="125113"/>
                      </a:lnTo>
                      <a:lnTo>
                        <a:pt x="222972" y="124983"/>
                      </a:lnTo>
                      <a:lnTo>
                        <a:pt x="223079" y="125445"/>
                      </a:lnTo>
                      <a:cubicBezTo>
                        <a:pt x="223669" y="125309"/>
                        <a:pt x="223888" y="126787"/>
                        <a:pt x="223350" y="126533"/>
                      </a:cubicBezTo>
                      <a:lnTo>
                        <a:pt x="223581" y="127490"/>
                      </a:lnTo>
                      <a:cubicBezTo>
                        <a:pt x="224922" y="130128"/>
                        <a:pt x="227214" y="125356"/>
                        <a:pt x="229377" y="132422"/>
                      </a:cubicBezTo>
                      <a:lnTo>
                        <a:pt x="231521" y="132451"/>
                      </a:lnTo>
                      <a:lnTo>
                        <a:pt x="231521" y="134137"/>
                      </a:lnTo>
                      <a:lnTo>
                        <a:pt x="232449" y="134137"/>
                      </a:lnTo>
                      <a:lnTo>
                        <a:pt x="231551" y="136011"/>
                      </a:lnTo>
                      <a:lnTo>
                        <a:pt x="232047" y="136041"/>
                      </a:lnTo>
                      <a:lnTo>
                        <a:pt x="233743" y="134947"/>
                      </a:lnTo>
                      <a:cubicBezTo>
                        <a:pt x="234333" y="135828"/>
                        <a:pt x="234522" y="137117"/>
                        <a:pt x="234841" y="138051"/>
                      </a:cubicBezTo>
                      <a:lnTo>
                        <a:pt x="235958" y="138223"/>
                      </a:lnTo>
                      <a:lnTo>
                        <a:pt x="236259" y="139222"/>
                      </a:lnTo>
                      <a:cubicBezTo>
                        <a:pt x="236945" y="139059"/>
                        <a:pt x="237587" y="138746"/>
                        <a:pt x="238138" y="138305"/>
                      </a:cubicBezTo>
                      <a:lnTo>
                        <a:pt x="238250" y="140079"/>
                      </a:lnTo>
                      <a:lnTo>
                        <a:pt x="238735" y="140186"/>
                      </a:lnTo>
                      <a:cubicBezTo>
                        <a:pt x="238979" y="140330"/>
                        <a:pt x="239147" y="140574"/>
                        <a:pt x="239196" y="140854"/>
                      </a:cubicBezTo>
                      <a:lnTo>
                        <a:pt x="239964" y="141445"/>
                      </a:lnTo>
                      <a:lnTo>
                        <a:pt x="240123" y="140812"/>
                      </a:lnTo>
                      <a:lnTo>
                        <a:pt x="240289" y="141309"/>
                      </a:lnTo>
                      <a:lnTo>
                        <a:pt x="241588" y="142202"/>
                      </a:lnTo>
                      <a:cubicBezTo>
                        <a:pt x="241328" y="142320"/>
                        <a:pt x="241228" y="142433"/>
                        <a:pt x="241240" y="142533"/>
                      </a:cubicBezTo>
                      <a:lnTo>
                        <a:pt x="241494" y="142764"/>
                      </a:lnTo>
                      <a:cubicBezTo>
                        <a:pt x="241847" y="142922"/>
                        <a:pt x="242251" y="142922"/>
                        <a:pt x="242604" y="142764"/>
                      </a:cubicBezTo>
                      <a:lnTo>
                        <a:pt x="242327" y="142113"/>
                      </a:lnTo>
                      <a:cubicBezTo>
                        <a:pt x="242705" y="142444"/>
                        <a:pt x="242734" y="142651"/>
                        <a:pt x="242604" y="142764"/>
                      </a:cubicBezTo>
                      <a:lnTo>
                        <a:pt x="243307" y="144402"/>
                      </a:lnTo>
                      <a:lnTo>
                        <a:pt x="243603" y="144887"/>
                      </a:lnTo>
                      <a:cubicBezTo>
                        <a:pt x="244460" y="145188"/>
                        <a:pt x="245245" y="145507"/>
                        <a:pt x="245511" y="146365"/>
                      </a:cubicBezTo>
                      <a:cubicBezTo>
                        <a:pt x="246846" y="146181"/>
                        <a:pt x="247018" y="146856"/>
                        <a:pt x="247201" y="147547"/>
                      </a:cubicBezTo>
                      <a:lnTo>
                        <a:pt x="248530" y="147612"/>
                      </a:lnTo>
                      <a:lnTo>
                        <a:pt x="248778" y="148606"/>
                      </a:lnTo>
                      <a:lnTo>
                        <a:pt x="249499" y="150043"/>
                      </a:lnTo>
                      <a:lnTo>
                        <a:pt x="249983" y="149871"/>
                      </a:lnTo>
                      <a:lnTo>
                        <a:pt x="250066" y="150522"/>
                      </a:lnTo>
                      <a:lnTo>
                        <a:pt x="250657" y="150279"/>
                      </a:lnTo>
                      <a:lnTo>
                        <a:pt x="250740" y="152893"/>
                      </a:lnTo>
                      <a:lnTo>
                        <a:pt x="251147" y="151178"/>
                      </a:lnTo>
                      <a:lnTo>
                        <a:pt x="252370" y="151769"/>
                      </a:lnTo>
                      <a:lnTo>
                        <a:pt x="251963" y="151852"/>
                      </a:lnTo>
                      <a:lnTo>
                        <a:pt x="252453" y="154454"/>
                      </a:lnTo>
                      <a:cubicBezTo>
                        <a:pt x="252666" y="153425"/>
                        <a:pt x="254438" y="154667"/>
                        <a:pt x="254739" y="153567"/>
                      </a:cubicBezTo>
                      <a:lnTo>
                        <a:pt x="255637" y="154874"/>
                      </a:lnTo>
                      <a:lnTo>
                        <a:pt x="256671" y="154874"/>
                      </a:lnTo>
                      <a:cubicBezTo>
                        <a:pt x="259413" y="159415"/>
                        <a:pt x="259507" y="156441"/>
                        <a:pt x="260606" y="158173"/>
                      </a:cubicBezTo>
                      <a:lnTo>
                        <a:pt x="261014" y="160053"/>
                      </a:lnTo>
                      <a:cubicBezTo>
                        <a:pt x="260872" y="159338"/>
                        <a:pt x="262018" y="158871"/>
                        <a:pt x="262485" y="159722"/>
                      </a:cubicBezTo>
                      <a:cubicBezTo>
                        <a:pt x="263549" y="161585"/>
                        <a:pt x="264447" y="163538"/>
                        <a:pt x="265167" y="165558"/>
                      </a:cubicBezTo>
                      <a:lnTo>
                        <a:pt x="265451" y="165434"/>
                      </a:lnTo>
                      <a:lnTo>
                        <a:pt x="266242" y="164204"/>
                      </a:lnTo>
                      <a:lnTo>
                        <a:pt x="267075" y="166398"/>
                      </a:lnTo>
                      <a:lnTo>
                        <a:pt x="268026" y="166351"/>
                      </a:lnTo>
                      <a:lnTo>
                        <a:pt x="267885" y="166073"/>
                      </a:lnTo>
                      <a:lnTo>
                        <a:pt x="268109" y="166345"/>
                      </a:lnTo>
                      <a:lnTo>
                        <a:pt x="268924" y="168119"/>
                      </a:lnTo>
                      <a:cubicBezTo>
                        <a:pt x="269102" y="168207"/>
                        <a:pt x="269267" y="168302"/>
                        <a:pt x="269432" y="168397"/>
                      </a:cubicBezTo>
                      <a:lnTo>
                        <a:pt x="269356" y="168030"/>
                      </a:lnTo>
                      <a:cubicBezTo>
                        <a:pt x="269462" y="168000"/>
                        <a:pt x="269515" y="168142"/>
                        <a:pt x="269486" y="168278"/>
                      </a:cubicBezTo>
                      <a:cubicBezTo>
                        <a:pt x="269998" y="168680"/>
                        <a:pt x="270429" y="169175"/>
                        <a:pt x="270756" y="169739"/>
                      </a:cubicBezTo>
                      <a:cubicBezTo>
                        <a:pt x="270797" y="169828"/>
                        <a:pt x="270756" y="169993"/>
                        <a:pt x="270638" y="170165"/>
                      </a:cubicBezTo>
                      <a:cubicBezTo>
                        <a:pt x="271229" y="170910"/>
                        <a:pt x="271743" y="171312"/>
                        <a:pt x="272162" y="171134"/>
                      </a:cubicBezTo>
                      <a:cubicBezTo>
                        <a:pt x="273048" y="170780"/>
                        <a:pt x="273296" y="172601"/>
                        <a:pt x="273586" y="171696"/>
                      </a:cubicBezTo>
                      <a:lnTo>
                        <a:pt x="273509" y="172719"/>
                      </a:lnTo>
                      <a:lnTo>
                        <a:pt x="273798" y="172488"/>
                      </a:lnTo>
                      <a:lnTo>
                        <a:pt x="275199" y="172772"/>
                      </a:lnTo>
                      <a:lnTo>
                        <a:pt x="274720" y="173364"/>
                      </a:lnTo>
                      <a:lnTo>
                        <a:pt x="274974" y="173955"/>
                      </a:lnTo>
                      <a:lnTo>
                        <a:pt x="275104" y="174251"/>
                      </a:lnTo>
                      <a:lnTo>
                        <a:pt x="275996" y="174203"/>
                      </a:lnTo>
                      <a:lnTo>
                        <a:pt x="275459" y="174966"/>
                      </a:lnTo>
                      <a:lnTo>
                        <a:pt x="275671" y="175439"/>
                      </a:lnTo>
                      <a:cubicBezTo>
                        <a:pt x="275993" y="175883"/>
                        <a:pt x="276614" y="175982"/>
                        <a:pt x="277057" y="175660"/>
                      </a:cubicBezTo>
                      <a:cubicBezTo>
                        <a:pt x="277165" y="175582"/>
                        <a:pt x="277257" y="175483"/>
                        <a:pt x="277326" y="175368"/>
                      </a:cubicBezTo>
                      <a:lnTo>
                        <a:pt x="277916" y="176444"/>
                      </a:lnTo>
                      <a:lnTo>
                        <a:pt x="278135" y="176764"/>
                      </a:lnTo>
                      <a:lnTo>
                        <a:pt x="279151" y="176870"/>
                      </a:lnTo>
                      <a:cubicBezTo>
                        <a:pt x="279529" y="177674"/>
                        <a:pt x="279376" y="178987"/>
                        <a:pt x="279689" y="179886"/>
                      </a:cubicBezTo>
                      <a:cubicBezTo>
                        <a:pt x="279748" y="180083"/>
                        <a:pt x="279845" y="180268"/>
                        <a:pt x="279972" y="180430"/>
                      </a:cubicBezTo>
                      <a:cubicBezTo>
                        <a:pt x="280127" y="180614"/>
                        <a:pt x="280333" y="180750"/>
                        <a:pt x="280563" y="180820"/>
                      </a:cubicBezTo>
                      <a:lnTo>
                        <a:pt x="281774" y="180329"/>
                      </a:lnTo>
                      <a:lnTo>
                        <a:pt x="282005" y="180660"/>
                      </a:lnTo>
                      <a:lnTo>
                        <a:pt x="282720" y="180566"/>
                      </a:lnTo>
                      <a:cubicBezTo>
                        <a:pt x="282796" y="180861"/>
                        <a:pt x="282932" y="181488"/>
                        <a:pt x="283115" y="182227"/>
                      </a:cubicBezTo>
                      <a:cubicBezTo>
                        <a:pt x="283598" y="182207"/>
                        <a:pt x="284076" y="182127"/>
                        <a:pt x="284539" y="181991"/>
                      </a:cubicBezTo>
                      <a:lnTo>
                        <a:pt x="283848" y="183297"/>
                      </a:lnTo>
                      <a:lnTo>
                        <a:pt x="284805" y="184675"/>
                      </a:lnTo>
                      <a:lnTo>
                        <a:pt x="285106" y="184817"/>
                      </a:lnTo>
                      <a:lnTo>
                        <a:pt x="286258" y="186177"/>
                      </a:lnTo>
                      <a:lnTo>
                        <a:pt x="286258" y="198163"/>
                      </a:lnTo>
                      <a:cubicBezTo>
                        <a:pt x="282256" y="194068"/>
                        <a:pt x="277922" y="190310"/>
                        <a:pt x="273302" y="186928"/>
                      </a:cubicBezTo>
                      <a:lnTo>
                        <a:pt x="272812" y="184835"/>
                      </a:lnTo>
                      <a:cubicBezTo>
                        <a:pt x="272930" y="186289"/>
                        <a:pt x="271754" y="185645"/>
                        <a:pt x="271039" y="185089"/>
                      </a:cubicBezTo>
                      <a:cubicBezTo>
                        <a:pt x="270325" y="184533"/>
                        <a:pt x="268298" y="180282"/>
                        <a:pt x="267802" y="179371"/>
                      </a:cubicBezTo>
                      <a:cubicBezTo>
                        <a:pt x="267341" y="179105"/>
                        <a:pt x="266898" y="178821"/>
                        <a:pt x="266484" y="17851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3" name="Freeform 402">
                  <a:extLst>
                    <a:ext uri="{FF2B5EF4-FFF2-40B4-BE49-F238E27FC236}">
                      <a16:creationId xmlns:a16="http://schemas.microsoft.com/office/drawing/2014/main" id="{0AD2D46D-AE22-1185-AE63-802FF3AA8CAE}"/>
                    </a:ext>
                  </a:extLst>
                </p:cNvPr>
                <p:cNvSpPr/>
                <p:nvPr/>
              </p:nvSpPr>
              <p:spPr>
                <a:xfrm>
                  <a:off x="10716781" y="4591042"/>
                  <a:ext cx="8066" cy="16950"/>
                </a:xfrm>
                <a:custGeom>
                  <a:avLst/>
                  <a:gdLst>
                    <a:gd name="connsiteX0" fmla="*/ 8066 w 8066"/>
                    <a:gd name="connsiteY0" fmla="*/ 1843 h 16950"/>
                    <a:gd name="connsiteX1" fmla="*/ 85 w 8066"/>
                    <a:gd name="connsiteY1" fmla="*/ 16951 h 16950"/>
                    <a:gd name="connsiteX2" fmla="*/ 1585 w 8066"/>
                    <a:gd name="connsiteY2" fmla="*/ 11191 h 16950"/>
                    <a:gd name="connsiteX3" fmla="*/ 5337 w 8066"/>
                    <a:gd name="connsiteY3" fmla="*/ 4788 h 16950"/>
                    <a:gd name="connsiteX4" fmla="*/ 6312 w 8066"/>
                    <a:gd name="connsiteY4" fmla="*/ 193 h 16950"/>
                    <a:gd name="connsiteX5" fmla="*/ 8066 w 8066"/>
                    <a:gd name="connsiteY5" fmla="*/ 1843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66" h="16950">
                      <a:moveTo>
                        <a:pt x="8066" y="1843"/>
                      </a:moveTo>
                      <a:cubicBezTo>
                        <a:pt x="4521" y="6526"/>
                        <a:pt x="5815" y="14609"/>
                        <a:pt x="85" y="16951"/>
                      </a:cubicBezTo>
                      <a:cubicBezTo>
                        <a:pt x="-565" y="14550"/>
                        <a:pt x="2784" y="13007"/>
                        <a:pt x="1585" y="11191"/>
                      </a:cubicBezTo>
                      <a:cubicBezTo>
                        <a:pt x="3505" y="9276"/>
                        <a:pt x="1957" y="5621"/>
                        <a:pt x="5337" y="4788"/>
                      </a:cubicBezTo>
                      <a:cubicBezTo>
                        <a:pt x="4557" y="2819"/>
                        <a:pt x="6518" y="1896"/>
                        <a:pt x="6312" y="193"/>
                      </a:cubicBezTo>
                      <a:cubicBezTo>
                        <a:pt x="7842" y="-575"/>
                        <a:pt x="7475" y="1151"/>
                        <a:pt x="8066" y="184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4" name="Freeform 403">
                  <a:extLst>
                    <a:ext uri="{FF2B5EF4-FFF2-40B4-BE49-F238E27FC236}">
                      <a16:creationId xmlns:a16="http://schemas.microsoft.com/office/drawing/2014/main" id="{51AD0A5C-6859-6387-E52B-4640FE83ED75}"/>
                    </a:ext>
                  </a:extLst>
                </p:cNvPr>
                <p:cNvSpPr/>
                <p:nvPr/>
              </p:nvSpPr>
              <p:spPr>
                <a:xfrm>
                  <a:off x="10715155" y="4609169"/>
                  <a:ext cx="1769" cy="3979"/>
                </a:xfrm>
                <a:custGeom>
                  <a:avLst/>
                  <a:gdLst>
                    <a:gd name="connsiteX0" fmla="*/ 1686 w 1769"/>
                    <a:gd name="connsiteY0" fmla="*/ 1673 h 3979"/>
                    <a:gd name="connsiteX1" fmla="*/ 1769 w 1769"/>
                    <a:gd name="connsiteY1" fmla="*/ 3956 h 3979"/>
                    <a:gd name="connsiteX2" fmla="*/ 50 w 1769"/>
                    <a:gd name="connsiteY2" fmla="*/ 3441 h 3979"/>
                    <a:gd name="connsiteX3" fmla="*/ 1686 w 1769"/>
                    <a:gd name="connsiteY3" fmla="*/ 1673 h 3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" h="3979">
                      <a:moveTo>
                        <a:pt x="1686" y="1673"/>
                      </a:moveTo>
                      <a:lnTo>
                        <a:pt x="1769" y="3956"/>
                      </a:lnTo>
                      <a:cubicBezTo>
                        <a:pt x="1178" y="3956"/>
                        <a:pt x="357" y="4145"/>
                        <a:pt x="50" y="3441"/>
                      </a:cubicBezTo>
                      <a:cubicBezTo>
                        <a:pt x="-281" y="2170"/>
                        <a:pt x="1119" y="-2442"/>
                        <a:pt x="1686" y="167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8C2D787B-F5C3-9D9D-CFA2-FDF0838AD185}"/>
                    </a:ext>
                  </a:extLst>
                </p:cNvPr>
                <p:cNvSpPr/>
                <p:nvPr/>
              </p:nvSpPr>
              <p:spPr>
                <a:xfrm>
                  <a:off x="10712399" y="4614496"/>
                  <a:ext cx="2826" cy="4092"/>
                </a:xfrm>
                <a:custGeom>
                  <a:avLst/>
                  <a:gdLst>
                    <a:gd name="connsiteX0" fmla="*/ 2706 w 2826"/>
                    <a:gd name="connsiteY0" fmla="*/ 1 h 4092"/>
                    <a:gd name="connsiteX1" fmla="*/ 1654 w 2826"/>
                    <a:gd name="connsiteY1" fmla="*/ 2319 h 4092"/>
                    <a:gd name="connsiteX2" fmla="*/ 2245 w 2826"/>
                    <a:gd name="connsiteY2" fmla="*/ 3442 h 4092"/>
                    <a:gd name="connsiteX3" fmla="*/ 0 w 2826"/>
                    <a:gd name="connsiteY3" fmla="*/ 4092 h 4092"/>
                    <a:gd name="connsiteX4" fmla="*/ 2706 w 2826"/>
                    <a:gd name="connsiteY4" fmla="*/ 1 h 4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" h="4092">
                      <a:moveTo>
                        <a:pt x="2706" y="1"/>
                      </a:moveTo>
                      <a:cubicBezTo>
                        <a:pt x="3167" y="982"/>
                        <a:pt x="2198" y="1591"/>
                        <a:pt x="1654" y="2319"/>
                      </a:cubicBezTo>
                      <a:cubicBezTo>
                        <a:pt x="2020" y="2576"/>
                        <a:pt x="2240" y="2994"/>
                        <a:pt x="2245" y="3442"/>
                      </a:cubicBezTo>
                      <a:cubicBezTo>
                        <a:pt x="1855" y="4453"/>
                        <a:pt x="1004" y="3773"/>
                        <a:pt x="0" y="4092"/>
                      </a:cubicBezTo>
                      <a:cubicBezTo>
                        <a:pt x="278" y="1928"/>
                        <a:pt x="738" y="-41"/>
                        <a:pt x="2706" y="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0B4F9F00-1151-2D4B-4C54-1A0DBDA3C5C2}"/>
                    </a:ext>
                  </a:extLst>
                </p:cNvPr>
                <p:cNvSpPr/>
                <p:nvPr/>
              </p:nvSpPr>
              <p:spPr>
                <a:xfrm>
                  <a:off x="10690965" y="4663060"/>
                  <a:ext cx="3857" cy="7545"/>
                </a:xfrm>
                <a:custGeom>
                  <a:avLst/>
                  <a:gdLst>
                    <a:gd name="connsiteX0" fmla="*/ 3858 w 3857"/>
                    <a:gd name="connsiteY0" fmla="*/ 2892 h 7545"/>
                    <a:gd name="connsiteX1" fmla="*/ 1182 w 3857"/>
                    <a:gd name="connsiteY1" fmla="*/ 7546 h 7545"/>
                    <a:gd name="connsiteX2" fmla="*/ 0 w 3857"/>
                    <a:gd name="connsiteY2" fmla="*/ 5719 h 7545"/>
                    <a:gd name="connsiteX3" fmla="*/ 3196 w 3857"/>
                    <a:gd name="connsiteY3" fmla="*/ 60 h 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7" h="7545">
                      <a:moveTo>
                        <a:pt x="3858" y="2892"/>
                      </a:moveTo>
                      <a:cubicBezTo>
                        <a:pt x="744" y="3141"/>
                        <a:pt x="3562" y="6606"/>
                        <a:pt x="1182" y="7546"/>
                      </a:cubicBezTo>
                      <a:lnTo>
                        <a:pt x="0" y="5719"/>
                      </a:lnTo>
                      <a:cubicBezTo>
                        <a:pt x="3243" y="5175"/>
                        <a:pt x="-939" y="-650"/>
                        <a:pt x="3196" y="6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2171178F-C771-36F5-974B-D055368B893E}"/>
                    </a:ext>
                  </a:extLst>
                </p:cNvPr>
                <p:cNvSpPr/>
                <p:nvPr/>
              </p:nvSpPr>
              <p:spPr>
                <a:xfrm>
                  <a:off x="10682673" y="4678565"/>
                  <a:ext cx="5893" cy="12712"/>
                </a:xfrm>
                <a:custGeom>
                  <a:avLst/>
                  <a:gdLst>
                    <a:gd name="connsiteX0" fmla="*/ 5893 w 5893"/>
                    <a:gd name="connsiteY0" fmla="*/ 0 h 12712"/>
                    <a:gd name="connsiteX1" fmla="*/ 4351 w 5893"/>
                    <a:gd name="connsiteY1" fmla="*/ 4618 h 12712"/>
                    <a:gd name="connsiteX2" fmla="*/ 1226 w 5893"/>
                    <a:gd name="connsiteY2" fmla="*/ 12713 h 12712"/>
                    <a:gd name="connsiteX3" fmla="*/ 1574 w 5893"/>
                    <a:gd name="connsiteY3" fmla="*/ 6427 h 12712"/>
                    <a:gd name="connsiteX4" fmla="*/ 4192 w 5893"/>
                    <a:gd name="connsiteY4" fmla="*/ 59 h 1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3" h="12712">
                      <a:moveTo>
                        <a:pt x="5893" y="0"/>
                      </a:moveTo>
                      <a:cubicBezTo>
                        <a:pt x="3796" y="1727"/>
                        <a:pt x="5728" y="3430"/>
                        <a:pt x="4351" y="4618"/>
                      </a:cubicBezTo>
                      <a:cubicBezTo>
                        <a:pt x="3311" y="7362"/>
                        <a:pt x="978" y="9585"/>
                        <a:pt x="1226" y="12713"/>
                      </a:cubicBezTo>
                      <a:cubicBezTo>
                        <a:pt x="-1941" y="11258"/>
                        <a:pt x="2088" y="8834"/>
                        <a:pt x="1574" y="6427"/>
                      </a:cubicBezTo>
                      <a:cubicBezTo>
                        <a:pt x="2354" y="4263"/>
                        <a:pt x="3997" y="1821"/>
                        <a:pt x="4192" y="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70F59C72-63B1-38F3-E04F-9F5A520357A7}"/>
                    </a:ext>
                  </a:extLst>
                </p:cNvPr>
                <p:cNvSpPr/>
                <p:nvPr/>
              </p:nvSpPr>
              <p:spPr>
                <a:xfrm>
                  <a:off x="10659959" y="4739959"/>
                  <a:ext cx="3743" cy="5191"/>
                </a:xfrm>
                <a:custGeom>
                  <a:avLst/>
                  <a:gdLst>
                    <a:gd name="connsiteX0" fmla="*/ 3664 w 3743"/>
                    <a:gd name="connsiteY0" fmla="*/ 4500 h 5191"/>
                    <a:gd name="connsiteX1" fmla="*/ 285 w 3743"/>
                    <a:gd name="connsiteY1" fmla="*/ 5192 h 5191"/>
                    <a:gd name="connsiteX2" fmla="*/ 1809 w 3743"/>
                    <a:gd name="connsiteY2" fmla="*/ 0 h 5191"/>
                    <a:gd name="connsiteX3" fmla="*/ 3664 w 3743"/>
                    <a:gd name="connsiteY3" fmla="*/ 4500 h 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43" h="5191">
                      <a:moveTo>
                        <a:pt x="3664" y="4500"/>
                      </a:moveTo>
                      <a:cubicBezTo>
                        <a:pt x="2855" y="5529"/>
                        <a:pt x="1413" y="5008"/>
                        <a:pt x="285" y="5192"/>
                      </a:cubicBezTo>
                      <a:cubicBezTo>
                        <a:pt x="-932" y="2826"/>
                        <a:pt x="2164" y="1987"/>
                        <a:pt x="1809" y="0"/>
                      </a:cubicBezTo>
                      <a:cubicBezTo>
                        <a:pt x="3109" y="668"/>
                        <a:pt x="4025" y="2637"/>
                        <a:pt x="3664" y="450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F7479EF1-F156-D2E7-44B4-EC9EFB872BA9}"/>
                    </a:ext>
                  </a:extLst>
                </p:cNvPr>
                <p:cNvSpPr/>
                <p:nvPr/>
              </p:nvSpPr>
              <p:spPr>
                <a:xfrm>
                  <a:off x="10652438" y="4749140"/>
                  <a:ext cx="6882" cy="16849"/>
                </a:xfrm>
                <a:custGeom>
                  <a:avLst/>
                  <a:gdLst>
                    <a:gd name="connsiteX0" fmla="*/ 6813 w 6882"/>
                    <a:gd name="connsiteY0" fmla="*/ 37 h 16849"/>
                    <a:gd name="connsiteX1" fmla="*/ 2814 w 6882"/>
                    <a:gd name="connsiteY1" fmla="*/ 15577 h 16849"/>
                    <a:gd name="connsiteX2" fmla="*/ 25 w 6882"/>
                    <a:gd name="connsiteY2" fmla="*/ 16813 h 16849"/>
                    <a:gd name="connsiteX3" fmla="*/ 4019 w 6882"/>
                    <a:gd name="connsiteY3" fmla="*/ 1273 h 16849"/>
                    <a:gd name="connsiteX4" fmla="*/ 6813 w 6882"/>
                    <a:gd name="connsiteY4" fmla="*/ 37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82" h="16849">
                      <a:moveTo>
                        <a:pt x="6813" y="37"/>
                      </a:moveTo>
                      <a:cubicBezTo>
                        <a:pt x="7587" y="5998"/>
                        <a:pt x="1608" y="9344"/>
                        <a:pt x="2814" y="15577"/>
                      </a:cubicBezTo>
                      <a:cubicBezTo>
                        <a:pt x="2213" y="16508"/>
                        <a:pt x="1117" y="16992"/>
                        <a:pt x="25" y="16813"/>
                      </a:cubicBezTo>
                      <a:cubicBezTo>
                        <a:pt x="-324" y="10976"/>
                        <a:pt x="3074" y="6583"/>
                        <a:pt x="4019" y="1273"/>
                      </a:cubicBezTo>
                      <a:cubicBezTo>
                        <a:pt x="4622" y="342"/>
                        <a:pt x="5719" y="-144"/>
                        <a:pt x="6813" y="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C99737D5-C9D8-7A4E-01C6-C5D300CDE777}"/>
                    </a:ext>
                  </a:extLst>
                </p:cNvPr>
                <p:cNvSpPr/>
                <p:nvPr/>
              </p:nvSpPr>
              <p:spPr>
                <a:xfrm>
                  <a:off x="10647969" y="4769311"/>
                  <a:ext cx="4139" cy="2974"/>
                </a:xfrm>
                <a:custGeom>
                  <a:avLst/>
                  <a:gdLst>
                    <a:gd name="connsiteX0" fmla="*/ 4104 w 4139"/>
                    <a:gd name="connsiteY0" fmla="*/ 1792 h 2974"/>
                    <a:gd name="connsiteX1" fmla="*/ 3578 w 4139"/>
                    <a:gd name="connsiteY1" fmla="*/ 2975 h 2974"/>
                    <a:gd name="connsiteX2" fmla="*/ 158 w 4139"/>
                    <a:gd name="connsiteY2" fmla="*/ 2525 h 2974"/>
                    <a:gd name="connsiteX3" fmla="*/ 4104 w 4139"/>
                    <a:gd name="connsiteY3" fmla="*/ 1792 h 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39" h="2974">
                      <a:moveTo>
                        <a:pt x="4104" y="1792"/>
                      </a:moveTo>
                      <a:cubicBezTo>
                        <a:pt x="4264" y="2354"/>
                        <a:pt x="3850" y="2655"/>
                        <a:pt x="3578" y="2975"/>
                      </a:cubicBezTo>
                      <a:lnTo>
                        <a:pt x="158" y="2525"/>
                      </a:lnTo>
                      <a:cubicBezTo>
                        <a:pt x="-935" y="-461"/>
                        <a:pt x="4010" y="-916"/>
                        <a:pt x="4104" y="179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275DC61-C276-CA3D-7506-75386B8BE1C2}"/>
                    </a:ext>
                  </a:extLst>
                </p:cNvPr>
                <p:cNvSpPr/>
                <p:nvPr/>
              </p:nvSpPr>
              <p:spPr>
                <a:xfrm>
                  <a:off x="10661816" y="4735278"/>
                  <a:ext cx="4347" cy="3591"/>
                </a:xfrm>
                <a:custGeom>
                  <a:avLst/>
                  <a:gdLst>
                    <a:gd name="connsiteX0" fmla="*/ 4348 w 4347"/>
                    <a:gd name="connsiteY0" fmla="*/ 537 h 3591"/>
                    <a:gd name="connsiteX1" fmla="*/ 478 w 4347"/>
                    <a:gd name="connsiteY1" fmla="*/ 3523 h 3591"/>
                    <a:gd name="connsiteX2" fmla="*/ 968 w 4347"/>
                    <a:gd name="connsiteY2" fmla="*/ 1228 h 3591"/>
                    <a:gd name="connsiteX3" fmla="*/ 2150 w 4347"/>
                    <a:gd name="connsiteY3" fmla="*/ 1755 h 3591"/>
                    <a:gd name="connsiteX4" fmla="*/ 4348 w 4347"/>
                    <a:gd name="connsiteY4" fmla="*/ 537 h 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47" h="3591">
                      <a:moveTo>
                        <a:pt x="4348" y="537"/>
                      </a:moveTo>
                      <a:cubicBezTo>
                        <a:pt x="4147" y="2967"/>
                        <a:pt x="3166" y="3860"/>
                        <a:pt x="478" y="3523"/>
                      </a:cubicBezTo>
                      <a:cubicBezTo>
                        <a:pt x="-674" y="2996"/>
                        <a:pt x="567" y="1956"/>
                        <a:pt x="968" y="1228"/>
                      </a:cubicBezTo>
                      <a:cubicBezTo>
                        <a:pt x="1559" y="1063"/>
                        <a:pt x="1825" y="1483"/>
                        <a:pt x="2150" y="1755"/>
                      </a:cubicBezTo>
                      <a:cubicBezTo>
                        <a:pt x="2794" y="738"/>
                        <a:pt x="2877" y="-835"/>
                        <a:pt x="4348" y="5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05FAF381-292A-BFE1-0795-980AA03EA0D7}"/>
                    </a:ext>
                  </a:extLst>
                </p:cNvPr>
                <p:cNvSpPr/>
                <p:nvPr/>
              </p:nvSpPr>
              <p:spPr>
                <a:xfrm>
                  <a:off x="10723476" y="4586342"/>
                  <a:ext cx="2743" cy="3734"/>
                </a:xfrm>
                <a:custGeom>
                  <a:avLst/>
                  <a:gdLst>
                    <a:gd name="connsiteX0" fmla="*/ 2735 w 2743"/>
                    <a:gd name="connsiteY0" fmla="*/ 222 h 3734"/>
                    <a:gd name="connsiteX1" fmla="*/ 1152 w 2743"/>
                    <a:gd name="connsiteY1" fmla="*/ 3699 h 3734"/>
                    <a:gd name="connsiteX2" fmla="*/ 0 w 2743"/>
                    <a:gd name="connsiteY2" fmla="*/ 3167 h 3734"/>
                    <a:gd name="connsiteX3" fmla="*/ 2735 w 2743"/>
                    <a:gd name="connsiteY3" fmla="*/ 222 h 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43" h="3734">
                      <a:moveTo>
                        <a:pt x="2735" y="222"/>
                      </a:moveTo>
                      <a:cubicBezTo>
                        <a:pt x="2818" y="1573"/>
                        <a:pt x="2224" y="2876"/>
                        <a:pt x="1152" y="3699"/>
                      </a:cubicBezTo>
                      <a:cubicBezTo>
                        <a:pt x="591" y="3859"/>
                        <a:pt x="295" y="3445"/>
                        <a:pt x="0" y="3167"/>
                      </a:cubicBezTo>
                      <a:cubicBezTo>
                        <a:pt x="815" y="2144"/>
                        <a:pt x="142" y="-830"/>
                        <a:pt x="2735" y="22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1205D7A2-56A0-3120-6C3B-6258F74EA614}"/>
                    </a:ext>
                  </a:extLst>
                </p:cNvPr>
                <p:cNvSpPr/>
                <p:nvPr/>
              </p:nvSpPr>
              <p:spPr>
                <a:xfrm>
                  <a:off x="10695762" y="4657186"/>
                  <a:ext cx="1756" cy="1758"/>
                </a:xfrm>
                <a:custGeom>
                  <a:avLst/>
                  <a:gdLst>
                    <a:gd name="connsiteX0" fmla="*/ 1719 w 1756"/>
                    <a:gd name="connsiteY0" fmla="*/ 535 h 1758"/>
                    <a:gd name="connsiteX1" fmla="*/ 1193 w 1756"/>
                    <a:gd name="connsiteY1" fmla="*/ 1717 h 1758"/>
                    <a:gd name="connsiteX2" fmla="*/ 59 w 1756"/>
                    <a:gd name="connsiteY2" fmla="*/ 1759 h 1758"/>
                    <a:gd name="connsiteX3" fmla="*/ 0 w 1756"/>
                    <a:gd name="connsiteY3" fmla="*/ 50 h 1758"/>
                    <a:gd name="connsiteX4" fmla="*/ 1719 w 1756"/>
                    <a:gd name="connsiteY4" fmla="*/ 535 h 1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6" h="1758">
                      <a:moveTo>
                        <a:pt x="1719" y="535"/>
                      </a:moveTo>
                      <a:cubicBezTo>
                        <a:pt x="1885" y="1126"/>
                        <a:pt x="1465" y="1398"/>
                        <a:pt x="1193" y="1717"/>
                      </a:cubicBezTo>
                      <a:lnTo>
                        <a:pt x="59" y="1759"/>
                      </a:lnTo>
                      <a:lnTo>
                        <a:pt x="0" y="50"/>
                      </a:lnTo>
                      <a:cubicBezTo>
                        <a:pt x="567" y="3"/>
                        <a:pt x="1424" y="-157"/>
                        <a:pt x="1719" y="535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0AF10821-F8DD-2331-B5A3-7E07B226D17E}"/>
                    </a:ext>
                  </a:extLst>
                </p:cNvPr>
                <p:cNvSpPr/>
                <p:nvPr/>
              </p:nvSpPr>
              <p:spPr>
                <a:xfrm>
                  <a:off x="10694728" y="4660067"/>
                  <a:ext cx="1744" cy="2287"/>
                </a:xfrm>
                <a:custGeom>
                  <a:avLst/>
                  <a:gdLst>
                    <a:gd name="connsiteX0" fmla="*/ 1719 w 1744"/>
                    <a:gd name="connsiteY0" fmla="*/ 540 h 2287"/>
                    <a:gd name="connsiteX1" fmla="*/ 1211 w 1744"/>
                    <a:gd name="connsiteY1" fmla="*/ 2272 h 2287"/>
                    <a:gd name="connsiteX2" fmla="*/ 0 w 1744"/>
                    <a:gd name="connsiteY2" fmla="*/ 31 h 2287"/>
                    <a:gd name="connsiteX3" fmla="*/ 1719 w 1744"/>
                    <a:gd name="connsiteY3" fmla="*/ 540 h 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4" h="2287">
                      <a:moveTo>
                        <a:pt x="1719" y="540"/>
                      </a:moveTo>
                      <a:cubicBezTo>
                        <a:pt x="1719" y="1131"/>
                        <a:pt x="1914" y="1959"/>
                        <a:pt x="1211" y="2272"/>
                      </a:cubicBezTo>
                      <a:cubicBezTo>
                        <a:pt x="-59" y="2462"/>
                        <a:pt x="30" y="889"/>
                        <a:pt x="0" y="31"/>
                      </a:cubicBezTo>
                      <a:cubicBezTo>
                        <a:pt x="567" y="14"/>
                        <a:pt x="1412" y="-158"/>
                        <a:pt x="1719" y="5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350DC659-649F-DA66-29CF-EEA8357C5741}"/>
                    </a:ext>
                  </a:extLst>
                </p:cNvPr>
                <p:cNvSpPr/>
                <p:nvPr/>
              </p:nvSpPr>
              <p:spPr>
                <a:xfrm>
                  <a:off x="10657410" y="4742731"/>
                  <a:ext cx="1704" cy="2511"/>
                </a:xfrm>
                <a:custGeom>
                  <a:avLst/>
                  <a:gdLst>
                    <a:gd name="connsiteX0" fmla="*/ 1705 w 1704"/>
                    <a:gd name="connsiteY0" fmla="*/ 2461 h 2511"/>
                    <a:gd name="connsiteX1" fmla="*/ 92 w 1704"/>
                    <a:gd name="connsiteY1" fmla="*/ 1716 h 2511"/>
                    <a:gd name="connsiteX2" fmla="*/ 1616 w 1704"/>
                    <a:gd name="connsiteY2" fmla="*/ 66 h 2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04" h="2511">
                      <a:moveTo>
                        <a:pt x="1705" y="2461"/>
                      </a:moveTo>
                      <a:cubicBezTo>
                        <a:pt x="919" y="2686"/>
                        <a:pt x="523" y="2100"/>
                        <a:pt x="92" y="1716"/>
                      </a:cubicBezTo>
                      <a:cubicBezTo>
                        <a:pt x="-334" y="936"/>
                        <a:pt x="813" y="-300"/>
                        <a:pt x="1616" y="6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3FC2A404-6FCE-FC37-55E1-7BC2A64A5C86}"/>
                    </a:ext>
                  </a:extLst>
                </p:cNvPr>
                <p:cNvSpPr/>
                <p:nvPr/>
              </p:nvSpPr>
              <p:spPr>
                <a:xfrm>
                  <a:off x="10681772" y="4690185"/>
                  <a:ext cx="1742" cy="1731"/>
                </a:xfrm>
                <a:custGeom>
                  <a:avLst/>
                  <a:gdLst>
                    <a:gd name="connsiteX0" fmla="*/ 1707 w 1742"/>
                    <a:gd name="connsiteY0" fmla="*/ 549 h 1731"/>
                    <a:gd name="connsiteX1" fmla="*/ 1176 w 1742"/>
                    <a:gd name="connsiteY1" fmla="*/ 1731 h 1731"/>
                    <a:gd name="connsiteX2" fmla="*/ 53 w 1742"/>
                    <a:gd name="connsiteY2" fmla="*/ 1731 h 1731"/>
                    <a:gd name="connsiteX3" fmla="*/ 0 w 1742"/>
                    <a:gd name="connsiteY3" fmla="*/ 23 h 1731"/>
                    <a:gd name="connsiteX4" fmla="*/ 1707 w 1742"/>
                    <a:gd name="connsiteY4" fmla="*/ 549 h 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2" h="1731">
                      <a:moveTo>
                        <a:pt x="1707" y="549"/>
                      </a:moveTo>
                      <a:cubicBezTo>
                        <a:pt x="1867" y="1140"/>
                        <a:pt x="1453" y="1418"/>
                        <a:pt x="1176" y="1731"/>
                      </a:cubicBezTo>
                      <a:lnTo>
                        <a:pt x="53" y="1731"/>
                      </a:lnTo>
                      <a:lnTo>
                        <a:pt x="0" y="23"/>
                      </a:lnTo>
                      <a:cubicBezTo>
                        <a:pt x="549" y="17"/>
                        <a:pt x="1394" y="-155"/>
                        <a:pt x="1707" y="54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6C293B5D-459D-D79F-E340-10B9F5AE891E}"/>
                    </a:ext>
                  </a:extLst>
                </p:cNvPr>
                <p:cNvSpPr/>
                <p:nvPr/>
              </p:nvSpPr>
              <p:spPr>
                <a:xfrm>
                  <a:off x="10680726" y="4693080"/>
                  <a:ext cx="1742" cy="2280"/>
                </a:xfrm>
                <a:custGeom>
                  <a:avLst/>
                  <a:gdLst>
                    <a:gd name="connsiteX0" fmla="*/ 1719 w 1742"/>
                    <a:gd name="connsiteY0" fmla="*/ 539 h 2280"/>
                    <a:gd name="connsiteX1" fmla="*/ 1211 w 1742"/>
                    <a:gd name="connsiteY1" fmla="*/ 2265 h 2280"/>
                    <a:gd name="connsiteX2" fmla="*/ 0 w 1742"/>
                    <a:gd name="connsiteY2" fmla="*/ 30 h 2280"/>
                    <a:gd name="connsiteX3" fmla="*/ 1719 w 1742"/>
                    <a:gd name="connsiteY3" fmla="*/ 539 h 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2" h="2280">
                      <a:moveTo>
                        <a:pt x="1719" y="539"/>
                      </a:moveTo>
                      <a:cubicBezTo>
                        <a:pt x="1719" y="1130"/>
                        <a:pt x="1908" y="1958"/>
                        <a:pt x="1211" y="2265"/>
                      </a:cubicBezTo>
                      <a:cubicBezTo>
                        <a:pt x="-59" y="2454"/>
                        <a:pt x="30" y="882"/>
                        <a:pt x="0" y="30"/>
                      </a:cubicBezTo>
                      <a:cubicBezTo>
                        <a:pt x="561" y="18"/>
                        <a:pt x="1406" y="-165"/>
                        <a:pt x="1719" y="53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EA3A4248-BA02-65C5-F44D-8A035041E514}"/>
                    </a:ext>
                  </a:extLst>
                </p:cNvPr>
                <p:cNvSpPr/>
                <p:nvPr/>
              </p:nvSpPr>
              <p:spPr>
                <a:xfrm>
                  <a:off x="10682228" y="4671032"/>
                  <a:ext cx="10125" cy="19825"/>
                </a:xfrm>
                <a:custGeom>
                  <a:avLst/>
                  <a:gdLst>
                    <a:gd name="connsiteX0" fmla="*/ 8796 w 10125"/>
                    <a:gd name="connsiteY0" fmla="*/ 1797 h 19825"/>
                    <a:gd name="connsiteX1" fmla="*/ 8748 w 10125"/>
                    <a:gd name="connsiteY1" fmla="*/ 4606 h 19825"/>
                    <a:gd name="connsiteX2" fmla="*/ 7862 w 10125"/>
                    <a:gd name="connsiteY2" fmla="*/ 4606 h 19825"/>
                    <a:gd name="connsiteX3" fmla="*/ 6681 w 10125"/>
                    <a:gd name="connsiteY3" fmla="*/ 7905 h 19825"/>
                    <a:gd name="connsiteX4" fmla="*/ 5759 w 10125"/>
                    <a:gd name="connsiteY4" fmla="*/ 9679 h 19825"/>
                    <a:gd name="connsiteX5" fmla="*/ 5570 w 10125"/>
                    <a:gd name="connsiteY5" fmla="*/ 13375 h 19825"/>
                    <a:gd name="connsiteX6" fmla="*/ 3662 w 10125"/>
                    <a:gd name="connsiteY6" fmla="*/ 13375 h 19825"/>
                    <a:gd name="connsiteX7" fmla="*/ 3473 w 10125"/>
                    <a:gd name="connsiteY7" fmla="*/ 17076 h 19825"/>
                    <a:gd name="connsiteX8" fmla="*/ 1399 w 10125"/>
                    <a:gd name="connsiteY8" fmla="*/ 19442 h 19825"/>
                    <a:gd name="connsiteX9" fmla="*/ 1399 w 10125"/>
                    <a:gd name="connsiteY9" fmla="*/ 19826 h 19825"/>
                    <a:gd name="connsiteX10" fmla="*/ 135 w 10125"/>
                    <a:gd name="connsiteY10" fmla="*/ 19826 h 19825"/>
                    <a:gd name="connsiteX11" fmla="*/ 1186 w 10125"/>
                    <a:gd name="connsiteY11" fmla="*/ 17544 h 19825"/>
                    <a:gd name="connsiteX12" fmla="*/ 2220 w 10125"/>
                    <a:gd name="connsiteY12" fmla="*/ 16544 h 19825"/>
                    <a:gd name="connsiteX13" fmla="*/ 1228 w 10125"/>
                    <a:gd name="connsiteY13" fmla="*/ 15249 h 19825"/>
                    <a:gd name="connsiteX14" fmla="*/ 1623 w 10125"/>
                    <a:gd name="connsiteY14" fmla="*/ 14232 h 19825"/>
                    <a:gd name="connsiteX15" fmla="*/ 3165 w 10125"/>
                    <a:gd name="connsiteY15" fmla="*/ 13239 h 19825"/>
                    <a:gd name="connsiteX16" fmla="*/ 3307 w 10125"/>
                    <a:gd name="connsiteY16" fmla="*/ 12476 h 19825"/>
                    <a:gd name="connsiteX17" fmla="*/ 2309 w 10125"/>
                    <a:gd name="connsiteY17" fmla="*/ 11435 h 19825"/>
                    <a:gd name="connsiteX18" fmla="*/ 3095 w 10125"/>
                    <a:gd name="connsiteY18" fmla="*/ 10170 h 19825"/>
                    <a:gd name="connsiteX19" fmla="*/ 4436 w 10125"/>
                    <a:gd name="connsiteY19" fmla="*/ 6108 h 19825"/>
                    <a:gd name="connsiteX20" fmla="*/ 4436 w 10125"/>
                    <a:gd name="connsiteY20" fmla="*/ 5085 h 19825"/>
                    <a:gd name="connsiteX21" fmla="*/ 5470 w 10125"/>
                    <a:gd name="connsiteY21" fmla="*/ 3955 h 19825"/>
                    <a:gd name="connsiteX22" fmla="*/ 5470 w 10125"/>
                    <a:gd name="connsiteY22" fmla="*/ 3317 h 19825"/>
                    <a:gd name="connsiteX23" fmla="*/ 6503 w 10125"/>
                    <a:gd name="connsiteY23" fmla="*/ 2312 h 19825"/>
                    <a:gd name="connsiteX24" fmla="*/ 6545 w 10125"/>
                    <a:gd name="connsiteY24" fmla="*/ 11 h 19825"/>
                    <a:gd name="connsiteX25" fmla="*/ 8796 w 10125"/>
                    <a:gd name="connsiteY25" fmla="*/ 1797 h 19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125" h="19825">
                      <a:moveTo>
                        <a:pt x="8796" y="1797"/>
                      </a:moveTo>
                      <a:lnTo>
                        <a:pt x="8748" y="4606"/>
                      </a:lnTo>
                      <a:lnTo>
                        <a:pt x="7862" y="4606"/>
                      </a:lnTo>
                      <a:cubicBezTo>
                        <a:pt x="7437" y="5593"/>
                        <a:pt x="8229" y="7781"/>
                        <a:pt x="6681" y="7905"/>
                      </a:cubicBezTo>
                      <a:cubicBezTo>
                        <a:pt x="6917" y="8816"/>
                        <a:pt x="6308" y="9129"/>
                        <a:pt x="5759" y="9679"/>
                      </a:cubicBezTo>
                      <a:cubicBezTo>
                        <a:pt x="5566" y="10901"/>
                        <a:pt x="5503" y="12140"/>
                        <a:pt x="5570" y="13375"/>
                      </a:cubicBezTo>
                      <a:lnTo>
                        <a:pt x="3662" y="13375"/>
                      </a:lnTo>
                      <a:cubicBezTo>
                        <a:pt x="4542" y="15693"/>
                        <a:pt x="867" y="14498"/>
                        <a:pt x="3473" y="17076"/>
                      </a:cubicBezTo>
                      <a:cubicBezTo>
                        <a:pt x="1476" y="16651"/>
                        <a:pt x="3177" y="19560"/>
                        <a:pt x="1399" y="19442"/>
                      </a:cubicBezTo>
                      <a:lnTo>
                        <a:pt x="1399" y="19826"/>
                      </a:lnTo>
                      <a:lnTo>
                        <a:pt x="135" y="19826"/>
                      </a:lnTo>
                      <a:cubicBezTo>
                        <a:pt x="-427" y="18312"/>
                        <a:pt x="932" y="18720"/>
                        <a:pt x="1186" y="17544"/>
                      </a:cubicBezTo>
                      <a:cubicBezTo>
                        <a:pt x="1316" y="16952"/>
                        <a:pt x="2722" y="17544"/>
                        <a:pt x="2220" y="16544"/>
                      </a:cubicBezTo>
                      <a:cubicBezTo>
                        <a:pt x="1169" y="16728"/>
                        <a:pt x="1629" y="15533"/>
                        <a:pt x="1228" y="15249"/>
                      </a:cubicBezTo>
                      <a:cubicBezTo>
                        <a:pt x="1694" y="15356"/>
                        <a:pt x="1623" y="14504"/>
                        <a:pt x="1623" y="14232"/>
                      </a:cubicBezTo>
                      <a:cubicBezTo>
                        <a:pt x="2433" y="14232"/>
                        <a:pt x="2492" y="13186"/>
                        <a:pt x="3165" y="13239"/>
                      </a:cubicBezTo>
                      <a:cubicBezTo>
                        <a:pt x="3308" y="13012"/>
                        <a:pt x="3359" y="12739"/>
                        <a:pt x="3307" y="12476"/>
                      </a:cubicBezTo>
                      <a:cubicBezTo>
                        <a:pt x="2787" y="12287"/>
                        <a:pt x="1954" y="12228"/>
                        <a:pt x="2309" y="11435"/>
                      </a:cubicBezTo>
                      <a:cubicBezTo>
                        <a:pt x="3100" y="11435"/>
                        <a:pt x="2273" y="10034"/>
                        <a:pt x="3095" y="10170"/>
                      </a:cubicBezTo>
                      <a:cubicBezTo>
                        <a:pt x="3827" y="9112"/>
                        <a:pt x="2533" y="6066"/>
                        <a:pt x="4436" y="6108"/>
                      </a:cubicBezTo>
                      <a:lnTo>
                        <a:pt x="4436" y="5085"/>
                      </a:lnTo>
                      <a:cubicBezTo>
                        <a:pt x="4849" y="4771"/>
                        <a:pt x="5026" y="4216"/>
                        <a:pt x="5470" y="3955"/>
                      </a:cubicBezTo>
                      <a:lnTo>
                        <a:pt x="5470" y="3317"/>
                      </a:lnTo>
                      <a:lnTo>
                        <a:pt x="6503" y="2312"/>
                      </a:lnTo>
                      <a:lnTo>
                        <a:pt x="6545" y="11"/>
                      </a:lnTo>
                      <a:cubicBezTo>
                        <a:pt x="7396" y="29"/>
                        <a:pt x="12494" y="-320"/>
                        <a:pt x="8796" y="179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2ED05868-070E-D89E-8C19-69B998FF0A5D}"/>
                    </a:ext>
                  </a:extLst>
                </p:cNvPr>
                <p:cNvSpPr/>
                <p:nvPr/>
              </p:nvSpPr>
              <p:spPr>
                <a:xfrm>
                  <a:off x="10693880" y="4658672"/>
                  <a:ext cx="3305" cy="3938"/>
                </a:xfrm>
                <a:custGeom>
                  <a:avLst/>
                  <a:gdLst>
                    <a:gd name="connsiteX0" fmla="*/ 3306 w 3305"/>
                    <a:gd name="connsiteY0" fmla="*/ 871 h 3938"/>
                    <a:gd name="connsiteX1" fmla="*/ 3188 w 3305"/>
                    <a:gd name="connsiteY1" fmla="*/ 1752 h 3938"/>
                    <a:gd name="connsiteX2" fmla="*/ 1368 w 3305"/>
                    <a:gd name="connsiteY2" fmla="*/ 2881 h 3938"/>
                    <a:gd name="connsiteX3" fmla="*/ 842 w 3305"/>
                    <a:gd name="connsiteY3" fmla="*/ 3892 h 3938"/>
                    <a:gd name="connsiteX4" fmla="*/ 68 w 3305"/>
                    <a:gd name="connsiteY4" fmla="*/ 3212 h 3938"/>
                    <a:gd name="connsiteX5" fmla="*/ 1019 w 3305"/>
                    <a:gd name="connsiteY5" fmla="*/ 959 h 3938"/>
                    <a:gd name="connsiteX6" fmla="*/ 2555 w 3305"/>
                    <a:gd name="connsiteY6" fmla="*/ 43 h 3938"/>
                    <a:gd name="connsiteX7" fmla="*/ 2933 w 3305"/>
                    <a:gd name="connsiteY7" fmla="*/ 226 h 3938"/>
                    <a:gd name="connsiteX8" fmla="*/ 3306 w 3305"/>
                    <a:gd name="connsiteY8" fmla="*/ 871 h 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5" h="3938">
                      <a:moveTo>
                        <a:pt x="3306" y="871"/>
                      </a:moveTo>
                      <a:lnTo>
                        <a:pt x="3188" y="1752"/>
                      </a:lnTo>
                      <a:cubicBezTo>
                        <a:pt x="2242" y="1432"/>
                        <a:pt x="2366" y="2875"/>
                        <a:pt x="1368" y="2881"/>
                      </a:cubicBezTo>
                      <a:cubicBezTo>
                        <a:pt x="1315" y="3384"/>
                        <a:pt x="889" y="3301"/>
                        <a:pt x="842" y="3892"/>
                      </a:cubicBezTo>
                      <a:cubicBezTo>
                        <a:pt x="80" y="4188"/>
                        <a:pt x="641" y="2970"/>
                        <a:pt x="68" y="3212"/>
                      </a:cubicBezTo>
                      <a:cubicBezTo>
                        <a:pt x="-405" y="1379"/>
                        <a:pt x="1764" y="2769"/>
                        <a:pt x="1019" y="959"/>
                      </a:cubicBezTo>
                      <a:cubicBezTo>
                        <a:pt x="2479" y="1746"/>
                        <a:pt x="1516" y="-318"/>
                        <a:pt x="2555" y="43"/>
                      </a:cubicBezTo>
                      <a:cubicBezTo>
                        <a:pt x="2689" y="87"/>
                        <a:pt x="2816" y="149"/>
                        <a:pt x="2933" y="226"/>
                      </a:cubicBezTo>
                      <a:cubicBezTo>
                        <a:pt x="3071" y="433"/>
                        <a:pt x="3195" y="648"/>
                        <a:pt x="3306" y="87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FCF8D5E7-EA95-F8DC-BC10-6149562294AB}"/>
                    </a:ext>
                  </a:extLst>
                </p:cNvPr>
                <p:cNvSpPr/>
                <p:nvPr/>
              </p:nvSpPr>
              <p:spPr>
                <a:xfrm>
                  <a:off x="10666377" y="4701300"/>
                  <a:ext cx="13398" cy="33012"/>
                </a:xfrm>
                <a:custGeom>
                  <a:avLst/>
                  <a:gdLst>
                    <a:gd name="connsiteX0" fmla="*/ 12282 w 13398"/>
                    <a:gd name="connsiteY0" fmla="*/ 0 h 33012"/>
                    <a:gd name="connsiteX1" fmla="*/ 13245 w 13398"/>
                    <a:gd name="connsiteY1" fmla="*/ 2957 h 33012"/>
                    <a:gd name="connsiteX2" fmla="*/ 12217 w 13398"/>
                    <a:gd name="connsiteY2" fmla="*/ 3577 h 33012"/>
                    <a:gd name="connsiteX3" fmla="*/ 12430 w 13398"/>
                    <a:gd name="connsiteY3" fmla="*/ 6138 h 33012"/>
                    <a:gd name="connsiteX4" fmla="*/ 12530 w 13398"/>
                    <a:gd name="connsiteY4" fmla="*/ 7669 h 33012"/>
                    <a:gd name="connsiteX5" fmla="*/ 11496 w 13398"/>
                    <a:gd name="connsiteY5" fmla="*/ 8420 h 33012"/>
                    <a:gd name="connsiteX6" fmla="*/ 10392 w 13398"/>
                    <a:gd name="connsiteY6" fmla="*/ 13742 h 33012"/>
                    <a:gd name="connsiteX7" fmla="*/ 9499 w 13398"/>
                    <a:gd name="connsiteY7" fmla="*/ 13742 h 33012"/>
                    <a:gd name="connsiteX8" fmla="*/ 9340 w 13398"/>
                    <a:gd name="connsiteY8" fmla="*/ 15782 h 33012"/>
                    <a:gd name="connsiteX9" fmla="*/ 7414 w 13398"/>
                    <a:gd name="connsiteY9" fmla="*/ 16769 h 33012"/>
                    <a:gd name="connsiteX10" fmla="*/ 7278 w 13398"/>
                    <a:gd name="connsiteY10" fmla="*/ 17532 h 33012"/>
                    <a:gd name="connsiteX11" fmla="*/ 8288 w 13398"/>
                    <a:gd name="connsiteY11" fmla="*/ 17680 h 33012"/>
                    <a:gd name="connsiteX12" fmla="*/ 7378 w 13398"/>
                    <a:gd name="connsiteY12" fmla="*/ 18815 h 33012"/>
                    <a:gd name="connsiteX13" fmla="*/ 7219 w 13398"/>
                    <a:gd name="connsiteY13" fmla="*/ 20589 h 33012"/>
                    <a:gd name="connsiteX14" fmla="*/ 6333 w 13398"/>
                    <a:gd name="connsiteY14" fmla="*/ 20589 h 33012"/>
                    <a:gd name="connsiteX15" fmla="*/ 6155 w 13398"/>
                    <a:gd name="connsiteY15" fmla="*/ 23268 h 33012"/>
                    <a:gd name="connsiteX16" fmla="*/ 5128 w 13398"/>
                    <a:gd name="connsiteY16" fmla="*/ 24019 h 33012"/>
                    <a:gd name="connsiteX17" fmla="*/ 5128 w 13398"/>
                    <a:gd name="connsiteY17" fmla="*/ 25290 h 33012"/>
                    <a:gd name="connsiteX18" fmla="*/ 4489 w 13398"/>
                    <a:gd name="connsiteY18" fmla="*/ 25290 h 33012"/>
                    <a:gd name="connsiteX19" fmla="*/ 4318 w 13398"/>
                    <a:gd name="connsiteY19" fmla="*/ 27969 h 33012"/>
                    <a:gd name="connsiteX20" fmla="*/ 1364 w 13398"/>
                    <a:gd name="connsiteY20" fmla="*/ 29961 h 33012"/>
                    <a:gd name="connsiteX21" fmla="*/ 679 w 13398"/>
                    <a:gd name="connsiteY21" fmla="*/ 33012 h 33012"/>
                    <a:gd name="connsiteX22" fmla="*/ 88 w 13398"/>
                    <a:gd name="connsiteY22" fmla="*/ 30056 h 33012"/>
                    <a:gd name="connsiteX23" fmla="*/ 395 w 13398"/>
                    <a:gd name="connsiteY23" fmla="*/ 26999 h 33012"/>
                    <a:gd name="connsiteX24" fmla="*/ 2061 w 13398"/>
                    <a:gd name="connsiteY24" fmla="*/ 26005 h 33012"/>
                    <a:gd name="connsiteX25" fmla="*/ 2221 w 13398"/>
                    <a:gd name="connsiteY25" fmla="*/ 24350 h 33012"/>
                    <a:gd name="connsiteX26" fmla="*/ 3249 w 13398"/>
                    <a:gd name="connsiteY26" fmla="*/ 23729 h 33012"/>
                    <a:gd name="connsiteX27" fmla="*/ 3302 w 13398"/>
                    <a:gd name="connsiteY27" fmla="*/ 20666 h 33012"/>
                    <a:gd name="connsiteX28" fmla="*/ 4915 w 13398"/>
                    <a:gd name="connsiteY28" fmla="*/ 15581 h 33012"/>
                    <a:gd name="connsiteX29" fmla="*/ 5293 w 13398"/>
                    <a:gd name="connsiteY29" fmla="*/ 15581 h 33012"/>
                    <a:gd name="connsiteX30" fmla="*/ 5913 w 13398"/>
                    <a:gd name="connsiteY30" fmla="*/ 16616 h 33012"/>
                    <a:gd name="connsiteX31" fmla="*/ 6439 w 13398"/>
                    <a:gd name="connsiteY31" fmla="*/ 15604 h 33012"/>
                    <a:gd name="connsiteX32" fmla="*/ 7325 w 13398"/>
                    <a:gd name="connsiteY32" fmla="*/ 15604 h 33012"/>
                    <a:gd name="connsiteX33" fmla="*/ 8542 w 13398"/>
                    <a:gd name="connsiteY33" fmla="*/ 11412 h 33012"/>
                    <a:gd name="connsiteX34" fmla="*/ 7538 w 13398"/>
                    <a:gd name="connsiteY34" fmla="*/ 10632 h 33012"/>
                    <a:gd name="connsiteX35" fmla="*/ 8442 w 13398"/>
                    <a:gd name="connsiteY35" fmla="*/ 9751 h 33012"/>
                    <a:gd name="connsiteX36" fmla="*/ 9777 w 13398"/>
                    <a:gd name="connsiteY36" fmla="*/ 6073 h 33012"/>
                    <a:gd name="connsiteX37" fmla="*/ 10132 w 13398"/>
                    <a:gd name="connsiteY37" fmla="*/ 6073 h 33012"/>
                    <a:gd name="connsiteX38" fmla="*/ 10291 w 13398"/>
                    <a:gd name="connsiteY38" fmla="*/ 4033 h 33012"/>
                    <a:gd name="connsiteX39" fmla="*/ 11313 w 13398"/>
                    <a:gd name="connsiteY39" fmla="*/ 3796 h 33012"/>
                    <a:gd name="connsiteX40" fmla="*/ 10321 w 13398"/>
                    <a:gd name="connsiteY40" fmla="*/ 2371 h 33012"/>
                    <a:gd name="connsiteX41" fmla="*/ 11709 w 13398"/>
                    <a:gd name="connsiteY41" fmla="*/ 3033 h 33012"/>
                    <a:gd name="connsiteX42" fmla="*/ 12371 w 13398"/>
                    <a:gd name="connsiteY42" fmla="*/ 1384 h 33012"/>
                    <a:gd name="connsiteX43" fmla="*/ 11355 w 13398"/>
                    <a:gd name="connsiteY43" fmla="*/ 1242 h 33012"/>
                    <a:gd name="connsiteX44" fmla="*/ 12282 w 13398"/>
                    <a:gd name="connsiteY44" fmla="*/ 0 h 3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3398" h="33012">
                      <a:moveTo>
                        <a:pt x="12282" y="0"/>
                      </a:moveTo>
                      <a:cubicBezTo>
                        <a:pt x="12022" y="1401"/>
                        <a:pt x="13942" y="1047"/>
                        <a:pt x="13245" y="2957"/>
                      </a:cubicBezTo>
                      <a:cubicBezTo>
                        <a:pt x="12465" y="2507"/>
                        <a:pt x="12749" y="3477"/>
                        <a:pt x="12217" y="3577"/>
                      </a:cubicBezTo>
                      <a:cubicBezTo>
                        <a:pt x="12282" y="4387"/>
                        <a:pt x="11910" y="5416"/>
                        <a:pt x="12430" y="6138"/>
                      </a:cubicBezTo>
                      <a:lnTo>
                        <a:pt x="12530" y="7669"/>
                      </a:lnTo>
                      <a:cubicBezTo>
                        <a:pt x="11768" y="7261"/>
                        <a:pt x="11857" y="8048"/>
                        <a:pt x="11496" y="8420"/>
                      </a:cubicBezTo>
                      <a:cubicBezTo>
                        <a:pt x="12554" y="11306"/>
                        <a:pt x="9304" y="10732"/>
                        <a:pt x="10392" y="13742"/>
                      </a:cubicBezTo>
                      <a:lnTo>
                        <a:pt x="9499" y="13742"/>
                      </a:lnTo>
                      <a:cubicBezTo>
                        <a:pt x="9216" y="14333"/>
                        <a:pt x="9364" y="15125"/>
                        <a:pt x="9340" y="15782"/>
                      </a:cubicBezTo>
                      <a:cubicBezTo>
                        <a:pt x="7751" y="14960"/>
                        <a:pt x="8749" y="17095"/>
                        <a:pt x="7414" y="16769"/>
                      </a:cubicBezTo>
                      <a:lnTo>
                        <a:pt x="7278" y="17532"/>
                      </a:lnTo>
                      <a:lnTo>
                        <a:pt x="8288" y="17680"/>
                      </a:lnTo>
                      <a:cubicBezTo>
                        <a:pt x="8578" y="18591"/>
                        <a:pt x="7768" y="18330"/>
                        <a:pt x="7378" y="18815"/>
                      </a:cubicBezTo>
                      <a:lnTo>
                        <a:pt x="7219" y="20589"/>
                      </a:lnTo>
                      <a:lnTo>
                        <a:pt x="6333" y="20589"/>
                      </a:lnTo>
                      <a:lnTo>
                        <a:pt x="6155" y="23268"/>
                      </a:lnTo>
                      <a:cubicBezTo>
                        <a:pt x="5399" y="22854"/>
                        <a:pt x="5482" y="23646"/>
                        <a:pt x="5128" y="24019"/>
                      </a:cubicBezTo>
                      <a:lnTo>
                        <a:pt x="5128" y="25290"/>
                      </a:lnTo>
                      <a:lnTo>
                        <a:pt x="4489" y="25290"/>
                      </a:lnTo>
                      <a:lnTo>
                        <a:pt x="4318" y="27969"/>
                      </a:lnTo>
                      <a:cubicBezTo>
                        <a:pt x="3001" y="27253"/>
                        <a:pt x="2168" y="30334"/>
                        <a:pt x="1364" y="29961"/>
                      </a:cubicBezTo>
                      <a:cubicBezTo>
                        <a:pt x="956" y="30783"/>
                        <a:pt x="1660" y="32563"/>
                        <a:pt x="679" y="33012"/>
                      </a:cubicBezTo>
                      <a:cubicBezTo>
                        <a:pt x="-503" y="32794"/>
                        <a:pt x="253" y="30854"/>
                        <a:pt x="88" y="30056"/>
                      </a:cubicBezTo>
                      <a:cubicBezTo>
                        <a:pt x="2859" y="29465"/>
                        <a:pt x="-326" y="27637"/>
                        <a:pt x="395" y="26999"/>
                      </a:cubicBezTo>
                      <a:cubicBezTo>
                        <a:pt x="1577" y="27342"/>
                        <a:pt x="1021" y="25568"/>
                        <a:pt x="2061" y="26005"/>
                      </a:cubicBezTo>
                      <a:cubicBezTo>
                        <a:pt x="2191" y="25464"/>
                        <a:pt x="2245" y="24906"/>
                        <a:pt x="2221" y="24350"/>
                      </a:cubicBezTo>
                      <a:cubicBezTo>
                        <a:pt x="2965" y="24640"/>
                        <a:pt x="2711" y="23658"/>
                        <a:pt x="3249" y="23729"/>
                      </a:cubicBezTo>
                      <a:lnTo>
                        <a:pt x="3302" y="20666"/>
                      </a:lnTo>
                      <a:cubicBezTo>
                        <a:pt x="5411" y="20228"/>
                        <a:pt x="3521" y="16610"/>
                        <a:pt x="4915" y="15581"/>
                      </a:cubicBezTo>
                      <a:lnTo>
                        <a:pt x="5293" y="15581"/>
                      </a:lnTo>
                      <a:cubicBezTo>
                        <a:pt x="5216" y="16007"/>
                        <a:pt x="5293" y="16840"/>
                        <a:pt x="5913" y="16616"/>
                      </a:cubicBezTo>
                      <a:cubicBezTo>
                        <a:pt x="6427" y="16793"/>
                        <a:pt x="6439" y="15906"/>
                        <a:pt x="6439" y="15604"/>
                      </a:cubicBezTo>
                      <a:lnTo>
                        <a:pt x="7325" y="15604"/>
                      </a:lnTo>
                      <a:cubicBezTo>
                        <a:pt x="7804" y="14422"/>
                        <a:pt x="6693" y="11394"/>
                        <a:pt x="8542" y="11412"/>
                      </a:cubicBezTo>
                      <a:cubicBezTo>
                        <a:pt x="8223" y="11028"/>
                        <a:pt x="8253" y="10312"/>
                        <a:pt x="7538" y="10632"/>
                      </a:cubicBezTo>
                      <a:cubicBezTo>
                        <a:pt x="7538" y="10040"/>
                        <a:pt x="7721" y="9384"/>
                        <a:pt x="8442" y="9751"/>
                      </a:cubicBezTo>
                      <a:cubicBezTo>
                        <a:pt x="8105" y="7746"/>
                        <a:pt x="9470" y="7527"/>
                        <a:pt x="9777" y="6073"/>
                      </a:cubicBezTo>
                      <a:lnTo>
                        <a:pt x="10132" y="6073"/>
                      </a:lnTo>
                      <a:cubicBezTo>
                        <a:pt x="10262" y="5401"/>
                        <a:pt x="10315" y="4717"/>
                        <a:pt x="10291" y="4033"/>
                      </a:cubicBezTo>
                      <a:lnTo>
                        <a:pt x="11313" y="3796"/>
                      </a:lnTo>
                      <a:cubicBezTo>
                        <a:pt x="11177" y="3175"/>
                        <a:pt x="10327" y="2945"/>
                        <a:pt x="10321" y="2371"/>
                      </a:cubicBezTo>
                      <a:cubicBezTo>
                        <a:pt x="10885" y="2202"/>
                        <a:pt x="11485" y="2488"/>
                        <a:pt x="11709" y="3033"/>
                      </a:cubicBezTo>
                      <a:cubicBezTo>
                        <a:pt x="12216" y="2647"/>
                        <a:pt x="12471" y="2013"/>
                        <a:pt x="12371" y="1384"/>
                      </a:cubicBezTo>
                      <a:lnTo>
                        <a:pt x="11355" y="1242"/>
                      </a:lnTo>
                      <a:cubicBezTo>
                        <a:pt x="11142" y="509"/>
                        <a:pt x="11549" y="77"/>
                        <a:pt x="12282" y="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D1B6B1FA-0B81-70F4-1977-00ACA343F5FC}"/>
                    </a:ext>
                  </a:extLst>
                </p:cNvPr>
                <p:cNvSpPr/>
                <p:nvPr/>
              </p:nvSpPr>
              <p:spPr>
                <a:xfrm>
                  <a:off x="10697351" y="4619819"/>
                  <a:ext cx="15283" cy="34912"/>
                </a:xfrm>
                <a:custGeom>
                  <a:avLst/>
                  <a:gdLst>
                    <a:gd name="connsiteX0" fmla="*/ 14303 w 15283"/>
                    <a:gd name="connsiteY0" fmla="*/ 41 h 34912"/>
                    <a:gd name="connsiteX1" fmla="*/ 15284 w 15283"/>
                    <a:gd name="connsiteY1" fmla="*/ 2229 h 34912"/>
                    <a:gd name="connsiteX2" fmla="*/ 14380 w 15283"/>
                    <a:gd name="connsiteY2" fmla="*/ 2980 h 34912"/>
                    <a:gd name="connsiteX3" fmla="*/ 14197 w 15283"/>
                    <a:gd name="connsiteY3" fmla="*/ 2229 h 34912"/>
                    <a:gd name="connsiteX4" fmla="*/ 13376 w 15283"/>
                    <a:gd name="connsiteY4" fmla="*/ 2868 h 34912"/>
                    <a:gd name="connsiteX5" fmla="*/ 13612 w 15283"/>
                    <a:gd name="connsiteY5" fmla="*/ 3607 h 34912"/>
                    <a:gd name="connsiteX6" fmla="*/ 13352 w 15283"/>
                    <a:gd name="connsiteY6" fmla="*/ 3607 h 34912"/>
                    <a:gd name="connsiteX7" fmla="*/ 12259 w 15283"/>
                    <a:gd name="connsiteY7" fmla="*/ 8184 h 34912"/>
                    <a:gd name="connsiteX8" fmla="*/ 12513 w 15283"/>
                    <a:gd name="connsiteY8" fmla="*/ 8184 h 34912"/>
                    <a:gd name="connsiteX9" fmla="*/ 11225 w 15283"/>
                    <a:gd name="connsiteY9" fmla="*/ 9059 h 34912"/>
                    <a:gd name="connsiteX10" fmla="*/ 10404 w 15283"/>
                    <a:gd name="connsiteY10" fmla="*/ 12488 h 34912"/>
                    <a:gd name="connsiteX11" fmla="*/ 10404 w 15283"/>
                    <a:gd name="connsiteY11" fmla="*/ 13387 h 34912"/>
                    <a:gd name="connsiteX12" fmla="*/ 10020 w 15283"/>
                    <a:gd name="connsiteY12" fmla="*/ 13505 h 34912"/>
                    <a:gd name="connsiteX13" fmla="*/ 10357 w 15283"/>
                    <a:gd name="connsiteY13" fmla="*/ 15427 h 34912"/>
                    <a:gd name="connsiteX14" fmla="*/ 9961 w 15283"/>
                    <a:gd name="connsiteY14" fmla="*/ 15752 h 34912"/>
                    <a:gd name="connsiteX15" fmla="*/ 8921 w 15283"/>
                    <a:gd name="connsiteY15" fmla="*/ 18082 h 34912"/>
                    <a:gd name="connsiteX16" fmla="*/ 9027 w 15283"/>
                    <a:gd name="connsiteY16" fmla="*/ 20270 h 34912"/>
                    <a:gd name="connsiteX17" fmla="*/ 8673 w 15283"/>
                    <a:gd name="connsiteY17" fmla="*/ 20270 h 34912"/>
                    <a:gd name="connsiteX18" fmla="*/ 8206 w 15283"/>
                    <a:gd name="connsiteY18" fmla="*/ 22925 h 34912"/>
                    <a:gd name="connsiteX19" fmla="*/ 5518 w 15283"/>
                    <a:gd name="connsiteY19" fmla="*/ 23900 h 34912"/>
                    <a:gd name="connsiteX20" fmla="*/ 5104 w 15283"/>
                    <a:gd name="connsiteY20" fmla="*/ 25934 h 34912"/>
                    <a:gd name="connsiteX21" fmla="*/ 3255 w 15283"/>
                    <a:gd name="connsiteY21" fmla="*/ 29737 h 34912"/>
                    <a:gd name="connsiteX22" fmla="*/ 2812 w 15283"/>
                    <a:gd name="connsiteY22" fmla="*/ 33432 h 34912"/>
                    <a:gd name="connsiteX23" fmla="*/ 1843 w 15283"/>
                    <a:gd name="connsiteY23" fmla="*/ 34100 h 34912"/>
                    <a:gd name="connsiteX24" fmla="*/ 857 w 15283"/>
                    <a:gd name="connsiteY24" fmla="*/ 34420 h 34912"/>
                    <a:gd name="connsiteX25" fmla="*/ 0 w 15283"/>
                    <a:gd name="connsiteY25" fmla="*/ 34420 h 34912"/>
                    <a:gd name="connsiteX26" fmla="*/ 53 w 15283"/>
                    <a:gd name="connsiteY26" fmla="*/ 31463 h 34912"/>
                    <a:gd name="connsiteX27" fmla="*/ 1081 w 15283"/>
                    <a:gd name="connsiteY27" fmla="*/ 30842 h 34912"/>
                    <a:gd name="connsiteX28" fmla="*/ 2139 w 15283"/>
                    <a:gd name="connsiteY28" fmla="*/ 28306 h 34912"/>
                    <a:gd name="connsiteX29" fmla="*/ 3113 w 15283"/>
                    <a:gd name="connsiteY29" fmla="*/ 23575 h 34912"/>
                    <a:gd name="connsiteX30" fmla="*/ 4189 w 15283"/>
                    <a:gd name="connsiteY30" fmla="*/ 19891 h 34912"/>
                    <a:gd name="connsiteX31" fmla="*/ 4336 w 15283"/>
                    <a:gd name="connsiteY31" fmla="*/ 18874 h 34912"/>
                    <a:gd name="connsiteX32" fmla="*/ 5861 w 15283"/>
                    <a:gd name="connsiteY32" fmla="*/ 18874 h 34912"/>
                    <a:gd name="connsiteX33" fmla="*/ 6912 w 15283"/>
                    <a:gd name="connsiteY33" fmla="*/ 16852 h 34912"/>
                    <a:gd name="connsiteX34" fmla="*/ 6800 w 15283"/>
                    <a:gd name="connsiteY34" fmla="*/ 14398 h 34912"/>
                    <a:gd name="connsiteX35" fmla="*/ 7090 w 15283"/>
                    <a:gd name="connsiteY35" fmla="*/ 13807 h 34912"/>
                    <a:gd name="connsiteX36" fmla="*/ 7898 w 15283"/>
                    <a:gd name="connsiteY36" fmla="*/ 13159 h 34912"/>
                    <a:gd name="connsiteX37" fmla="*/ 7988 w 15283"/>
                    <a:gd name="connsiteY37" fmla="*/ 13174 h 34912"/>
                    <a:gd name="connsiteX38" fmla="*/ 8165 w 15283"/>
                    <a:gd name="connsiteY38" fmla="*/ 10366 h 34912"/>
                    <a:gd name="connsiteX39" fmla="*/ 9057 w 15283"/>
                    <a:gd name="connsiteY39" fmla="*/ 10366 h 34912"/>
                    <a:gd name="connsiteX40" fmla="*/ 9246 w 15283"/>
                    <a:gd name="connsiteY40" fmla="*/ 6664 h 34912"/>
                    <a:gd name="connsiteX41" fmla="*/ 10788 w 15283"/>
                    <a:gd name="connsiteY41" fmla="*/ 5671 h 34912"/>
                    <a:gd name="connsiteX42" fmla="*/ 10942 w 15283"/>
                    <a:gd name="connsiteY42" fmla="*/ 4009 h 34912"/>
                    <a:gd name="connsiteX43" fmla="*/ 10693 w 15283"/>
                    <a:gd name="connsiteY43" fmla="*/ 3223 h 34912"/>
                    <a:gd name="connsiteX44" fmla="*/ 12206 w 15283"/>
                    <a:gd name="connsiteY44" fmla="*/ 3518 h 34912"/>
                    <a:gd name="connsiteX45" fmla="*/ 12519 w 15283"/>
                    <a:gd name="connsiteY45" fmla="*/ 2093 h 34912"/>
                    <a:gd name="connsiteX46" fmla="*/ 13299 w 15283"/>
                    <a:gd name="connsiteY46" fmla="*/ 1183 h 34912"/>
                    <a:gd name="connsiteX47" fmla="*/ 13429 w 15283"/>
                    <a:gd name="connsiteY47" fmla="*/ 0 h 3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5283" h="34912">
                      <a:moveTo>
                        <a:pt x="14303" y="41"/>
                      </a:moveTo>
                      <a:cubicBezTo>
                        <a:pt x="14055" y="912"/>
                        <a:pt x="14469" y="1835"/>
                        <a:pt x="15284" y="2229"/>
                      </a:cubicBezTo>
                      <a:cubicBezTo>
                        <a:pt x="15189" y="2637"/>
                        <a:pt x="15024" y="3211"/>
                        <a:pt x="14380" y="2980"/>
                      </a:cubicBezTo>
                      <a:lnTo>
                        <a:pt x="14197" y="2229"/>
                      </a:lnTo>
                      <a:cubicBezTo>
                        <a:pt x="13447" y="1780"/>
                        <a:pt x="13919" y="2755"/>
                        <a:pt x="13376" y="2868"/>
                      </a:cubicBezTo>
                      <a:lnTo>
                        <a:pt x="13612" y="3607"/>
                      </a:lnTo>
                      <a:lnTo>
                        <a:pt x="13352" y="3607"/>
                      </a:lnTo>
                      <a:cubicBezTo>
                        <a:pt x="14232" y="6108"/>
                        <a:pt x="10959" y="5570"/>
                        <a:pt x="12259" y="8184"/>
                      </a:cubicBezTo>
                      <a:lnTo>
                        <a:pt x="12513" y="8184"/>
                      </a:lnTo>
                      <a:cubicBezTo>
                        <a:pt x="12253" y="8734"/>
                        <a:pt x="11497" y="8414"/>
                        <a:pt x="11225" y="9059"/>
                      </a:cubicBezTo>
                      <a:cubicBezTo>
                        <a:pt x="10853" y="9958"/>
                        <a:pt x="11515" y="12169"/>
                        <a:pt x="10404" y="12488"/>
                      </a:cubicBezTo>
                      <a:lnTo>
                        <a:pt x="10404" y="13387"/>
                      </a:lnTo>
                      <a:lnTo>
                        <a:pt x="10020" y="13505"/>
                      </a:lnTo>
                      <a:cubicBezTo>
                        <a:pt x="10658" y="13641"/>
                        <a:pt x="10120" y="14930"/>
                        <a:pt x="10357" y="15427"/>
                      </a:cubicBezTo>
                      <a:lnTo>
                        <a:pt x="9961" y="15752"/>
                      </a:lnTo>
                      <a:cubicBezTo>
                        <a:pt x="8437" y="15823"/>
                        <a:pt x="9642" y="17467"/>
                        <a:pt x="8921" y="18082"/>
                      </a:cubicBezTo>
                      <a:cubicBezTo>
                        <a:pt x="8608" y="18999"/>
                        <a:pt x="9405" y="19265"/>
                        <a:pt x="9027" y="20270"/>
                      </a:cubicBezTo>
                      <a:lnTo>
                        <a:pt x="8673" y="20270"/>
                      </a:lnTo>
                      <a:lnTo>
                        <a:pt x="8206" y="22925"/>
                      </a:lnTo>
                      <a:cubicBezTo>
                        <a:pt x="6960" y="22818"/>
                        <a:pt x="7119" y="24456"/>
                        <a:pt x="5518" y="23900"/>
                      </a:cubicBezTo>
                      <a:cubicBezTo>
                        <a:pt x="4803" y="24143"/>
                        <a:pt x="5187" y="25373"/>
                        <a:pt x="5104" y="25934"/>
                      </a:cubicBezTo>
                      <a:cubicBezTo>
                        <a:pt x="3196" y="24982"/>
                        <a:pt x="4963" y="29157"/>
                        <a:pt x="3255" y="29737"/>
                      </a:cubicBezTo>
                      <a:cubicBezTo>
                        <a:pt x="3108" y="30813"/>
                        <a:pt x="3557" y="32551"/>
                        <a:pt x="2812" y="33432"/>
                      </a:cubicBezTo>
                      <a:cubicBezTo>
                        <a:pt x="1276" y="32522"/>
                        <a:pt x="1826" y="34071"/>
                        <a:pt x="1843" y="34100"/>
                      </a:cubicBezTo>
                      <a:cubicBezTo>
                        <a:pt x="1861" y="34130"/>
                        <a:pt x="1453" y="35679"/>
                        <a:pt x="857" y="34420"/>
                      </a:cubicBezTo>
                      <a:cubicBezTo>
                        <a:pt x="414" y="33474"/>
                        <a:pt x="0" y="34420"/>
                        <a:pt x="0" y="34420"/>
                      </a:cubicBezTo>
                      <a:lnTo>
                        <a:pt x="53" y="31463"/>
                      </a:lnTo>
                      <a:cubicBezTo>
                        <a:pt x="792" y="31782"/>
                        <a:pt x="532" y="30801"/>
                        <a:pt x="1081" y="30842"/>
                      </a:cubicBezTo>
                      <a:cubicBezTo>
                        <a:pt x="1199" y="29949"/>
                        <a:pt x="609" y="28087"/>
                        <a:pt x="2139" y="28306"/>
                      </a:cubicBezTo>
                      <a:cubicBezTo>
                        <a:pt x="2345" y="27153"/>
                        <a:pt x="1507" y="23853"/>
                        <a:pt x="3113" y="23575"/>
                      </a:cubicBezTo>
                      <a:cubicBezTo>
                        <a:pt x="3557" y="22576"/>
                        <a:pt x="2552" y="19803"/>
                        <a:pt x="4189" y="19891"/>
                      </a:cubicBezTo>
                      <a:lnTo>
                        <a:pt x="4336" y="18874"/>
                      </a:lnTo>
                      <a:lnTo>
                        <a:pt x="5861" y="18874"/>
                      </a:lnTo>
                      <a:cubicBezTo>
                        <a:pt x="5997" y="18123"/>
                        <a:pt x="5890" y="16935"/>
                        <a:pt x="6912" y="16852"/>
                      </a:cubicBezTo>
                      <a:cubicBezTo>
                        <a:pt x="6977" y="16261"/>
                        <a:pt x="7503" y="14729"/>
                        <a:pt x="6800" y="14398"/>
                      </a:cubicBezTo>
                      <a:lnTo>
                        <a:pt x="7090" y="13807"/>
                      </a:lnTo>
                      <a:cubicBezTo>
                        <a:pt x="7134" y="13404"/>
                        <a:pt x="7496" y="13114"/>
                        <a:pt x="7898" y="13159"/>
                      </a:cubicBezTo>
                      <a:cubicBezTo>
                        <a:pt x="7928" y="13162"/>
                        <a:pt x="7958" y="13167"/>
                        <a:pt x="7988" y="13174"/>
                      </a:cubicBezTo>
                      <a:lnTo>
                        <a:pt x="8165" y="10366"/>
                      </a:lnTo>
                      <a:lnTo>
                        <a:pt x="9057" y="10366"/>
                      </a:lnTo>
                      <a:cubicBezTo>
                        <a:pt x="9191" y="9136"/>
                        <a:pt x="9254" y="7900"/>
                        <a:pt x="9246" y="6664"/>
                      </a:cubicBezTo>
                      <a:cubicBezTo>
                        <a:pt x="10038" y="6664"/>
                        <a:pt x="10091" y="5641"/>
                        <a:pt x="10788" y="5671"/>
                      </a:cubicBezTo>
                      <a:cubicBezTo>
                        <a:pt x="10711" y="5079"/>
                        <a:pt x="11840" y="4346"/>
                        <a:pt x="10942" y="4009"/>
                      </a:cubicBezTo>
                      <a:cubicBezTo>
                        <a:pt x="10693" y="3489"/>
                        <a:pt x="10983" y="4151"/>
                        <a:pt x="10693" y="3223"/>
                      </a:cubicBezTo>
                      <a:cubicBezTo>
                        <a:pt x="11710" y="3098"/>
                        <a:pt x="11355" y="3489"/>
                        <a:pt x="12206" y="3518"/>
                      </a:cubicBezTo>
                      <a:cubicBezTo>
                        <a:pt x="12376" y="3060"/>
                        <a:pt x="12481" y="2580"/>
                        <a:pt x="12519" y="2093"/>
                      </a:cubicBezTo>
                      <a:cubicBezTo>
                        <a:pt x="13701" y="2501"/>
                        <a:pt x="12466" y="1070"/>
                        <a:pt x="13299" y="1183"/>
                      </a:cubicBezTo>
                      <a:lnTo>
                        <a:pt x="13429" y="0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5CE1EBA2-BE13-1D9C-7BD8-A6334A8869E1}"/>
                    </a:ext>
                  </a:extLst>
                </p:cNvPr>
                <p:cNvSpPr/>
                <p:nvPr/>
              </p:nvSpPr>
              <p:spPr>
                <a:xfrm>
                  <a:off x="10659805" y="4746555"/>
                  <a:ext cx="1696" cy="2497"/>
                </a:xfrm>
                <a:custGeom>
                  <a:avLst/>
                  <a:gdLst>
                    <a:gd name="connsiteX0" fmla="*/ 1697 w 1696"/>
                    <a:gd name="connsiteY0" fmla="*/ 2445 h 2497"/>
                    <a:gd name="connsiteX1" fmla="*/ 90 w 1696"/>
                    <a:gd name="connsiteY1" fmla="*/ 1706 h 2497"/>
                    <a:gd name="connsiteX2" fmla="*/ 1614 w 1696"/>
                    <a:gd name="connsiteY2" fmla="*/ 68 h 2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96" h="2497">
                      <a:moveTo>
                        <a:pt x="1697" y="2445"/>
                      </a:moveTo>
                      <a:cubicBezTo>
                        <a:pt x="917" y="2676"/>
                        <a:pt x="515" y="2091"/>
                        <a:pt x="90" y="1706"/>
                      </a:cubicBezTo>
                      <a:cubicBezTo>
                        <a:pt x="-330" y="932"/>
                        <a:pt x="816" y="-304"/>
                        <a:pt x="1614" y="6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83690286-C2BB-2918-877F-3A5E1C7AFEFC}"/>
                    </a:ext>
                  </a:extLst>
                </p:cNvPr>
                <p:cNvSpPr/>
                <p:nvPr/>
              </p:nvSpPr>
              <p:spPr>
                <a:xfrm>
                  <a:off x="10677985" y="4696128"/>
                  <a:ext cx="3993" cy="5447"/>
                </a:xfrm>
                <a:custGeom>
                  <a:avLst/>
                  <a:gdLst>
                    <a:gd name="connsiteX0" fmla="*/ 3988 w 3993"/>
                    <a:gd name="connsiteY0" fmla="*/ 1388 h 5447"/>
                    <a:gd name="connsiteX1" fmla="*/ 2960 w 3993"/>
                    <a:gd name="connsiteY1" fmla="*/ 1979 h 5447"/>
                    <a:gd name="connsiteX2" fmla="*/ 2901 w 3993"/>
                    <a:gd name="connsiteY2" fmla="*/ 5426 h 5447"/>
                    <a:gd name="connsiteX3" fmla="*/ 1660 w 3993"/>
                    <a:gd name="connsiteY3" fmla="*/ 3487 h 5447"/>
                    <a:gd name="connsiteX4" fmla="*/ 1028 w 3993"/>
                    <a:gd name="connsiteY4" fmla="*/ 3351 h 5447"/>
                    <a:gd name="connsiteX5" fmla="*/ 886 w 3993"/>
                    <a:gd name="connsiteY5" fmla="*/ 4114 h 5447"/>
                    <a:gd name="connsiteX6" fmla="*/ 0 w 3993"/>
                    <a:gd name="connsiteY6" fmla="*/ 4114 h 5447"/>
                    <a:gd name="connsiteX7" fmla="*/ 0 w 3993"/>
                    <a:gd name="connsiteY7" fmla="*/ 3221 h 5447"/>
                    <a:gd name="connsiteX8" fmla="*/ 1022 w 3993"/>
                    <a:gd name="connsiteY8" fmla="*/ 3114 h 5447"/>
                    <a:gd name="connsiteX9" fmla="*/ 662 w 3993"/>
                    <a:gd name="connsiteY9" fmla="*/ 1831 h 5447"/>
                    <a:gd name="connsiteX10" fmla="*/ 3994 w 3993"/>
                    <a:gd name="connsiteY10" fmla="*/ 229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93" h="5447">
                      <a:moveTo>
                        <a:pt x="3988" y="1388"/>
                      </a:moveTo>
                      <a:cubicBezTo>
                        <a:pt x="3173" y="968"/>
                        <a:pt x="3486" y="1938"/>
                        <a:pt x="2960" y="1979"/>
                      </a:cubicBezTo>
                      <a:lnTo>
                        <a:pt x="2901" y="5426"/>
                      </a:lnTo>
                      <a:cubicBezTo>
                        <a:pt x="1601" y="5621"/>
                        <a:pt x="1501" y="4462"/>
                        <a:pt x="1660" y="3487"/>
                      </a:cubicBezTo>
                      <a:cubicBezTo>
                        <a:pt x="1503" y="3305"/>
                        <a:pt x="1245" y="3250"/>
                        <a:pt x="1028" y="3351"/>
                      </a:cubicBezTo>
                      <a:cubicBezTo>
                        <a:pt x="780" y="3463"/>
                        <a:pt x="886" y="3907"/>
                        <a:pt x="886" y="4114"/>
                      </a:cubicBezTo>
                      <a:lnTo>
                        <a:pt x="0" y="4114"/>
                      </a:lnTo>
                      <a:lnTo>
                        <a:pt x="0" y="3221"/>
                      </a:lnTo>
                      <a:cubicBezTo>
                        <a:pt x="331" y="3156"/>
                        <a:pt x="715" y="3292"/>
                        <a:pt x="1022" y="3114"/>
                      </a:cubicBezTo>
                      <a:cubicBezTo>
                        <a:pt x="780" y="2623"/>
                        <a:pt x="502" y="2422"/>
                        <a:pt x="662" y="1831"/>
                      </a:cubicBezTo>
                      <a:cubicBezTo>
                        <a:pt x="2221" y="1618"/>
                        <a:pt x="1560" y="-729"/>
                        <a:pt x="3994" y="22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4" name="Freeform 423">
                  <a:extLst>
                    <a:ext uri="{FF2B5EF4-FFF2-40B4-BE49-F238E27FC236}">
                      <a16:creationId xmlns:a16="http://schemas.microsoft.com/office/drawing/2014/main" id="{8988F81D-57EB-611D-58D5-9FBD7A9EE766}"/>
                    </a:ext>
                  </a:extLst>
                </p:cNvPr>
                <p:cNvSpPr/>
                <p:nvPr/>
              </p:nvSpPr>
              <p:spPr>
                <a:xfrm>
                  <a:off x="10471337" y="4841297"/>
                  <a:ext cx="46472" cy="55038"/>
                </a:xfrm>
                <a:custGeom>
                  <a:avLst/>
                  <a:gdLst>
                    <a:gd name="connsiteX0" fmla="*/ 40150 w 46472"/>
                    <a:gd name="connsiteY0" fmla="*/ 8308 h 55038"/>
                    <a:gd name="connsiteX1" fmla="*/ 40150 w 46472"/>
                    <a:gd name="connsiteY1" fmla="*/ 35472 h 55038"/>
                    <a:gd name="connsiteX2" fmla="*/ 37456 w 46472"/>
                    <a:gd name="connsiteY2" fmla="*/ 49527 h 55038"/>
                    <a:gd name="connsiteX3" fmla="*/ 23614 w 46472"/>
                    <a:gd name="connsiteY3" fmla="*/ 55038 h 55038"/>
                    <a:gd name="connsiteX4" fmla="*/ 7580 w 46472"/>
                    <a:gd name="connsiteY4" fmla="*/ 46104 h 55038"/>
                    <a:gd name="connsiteX5" fmla="*/ 6268 w 46472"/>
                    <a:gd name="connsiteY5" fmla="*/ 35460 h 55038"/>
                    <a:gd name="connsiteX6" fmla="*/ 6268 w 46472"/>
                    <a:gd name="connsiteY6" fmla="*/ 8308 h 55038"/>
                    <a:gd name="connsiteX7" fmla="*/ 3545 w 46472"/>
                    <a:gd name="connsiteY7" fmla="*/ 2123 h 55038"/>
                    <a:gd name="connsiteX8" fmla="*/ 0 w 46472"/>
                    <a:gd name="connsiteY8" fmla="*/ 1691 h 55038"/>
                    <a:gd name="connsiteX9" fmla="*/ 0 w 46472"/>
                    <a:gd name="connsiteY9" fmla="*/ 0 h 55038"/>
                    <a:gd name="connsiteX10" fmla="*/ 19071 w 46472"/>
                    <a:gd name="connsiteY10" fmla="*/ 0 h 55038"/>
                    <a:gd name="connsiteX11" fmla="*/ 19071 w 46472"/>
                    <a:gd name="connsiteY11" fmla="*/ 1691 h 55038"/>
                    <a:gd name="connsiteX12" fmla="*/ 14185 w 46472"/>
                    <a:gd name="connsiteY12" fmla="*/ 2992 h 55038"/>
                    <a:gd name="connsiteX13" fmla="*/ 12767 w 46472"/>
                    <a:gd name="connsiteY13" fmla="*/ 8314 h 55038"/>
                    <a:gd name="connsiteX14" fmla="*/ 12767 w 46472"/>
                    <a:gd name="connsiteY14" fmla="*/ 35478 h 55038"/>
                    <a:gd name="connsiteX15" fmla="*/ 18326 w 46472"/>
                    <a:gd name="connsiteY15" fmla="*/ 50556 h 55038"/>
                    <a:gd name="connsiteX16" fmla="*/ 23921 w 46472"/>
                    <a:gd name="connsiteY16" fmla="*/ 51934 h 55038"/>
                    <a:gd name="connsiteX17" fmla="*/ 33870 w 46472"/>
                    <a:gd name="connsiteY17" fmla="*/ 47405 h 55038"/>
                    <a:gd name="connsiteX18" fmla="*/ 36027 w 46472"/>
                    <a:gd name="connsiteY18" fmla="*/ 35478 h 55038"/>
                    <a:gd name="connsiteX19" fmla="*/ 36027 w 46472"/>
                    <a:gd name="connsiteY19" fmla="*/ 8308 h 55038"/>
                    <a:gd name="connsiteX20" fmla="*/ 34650 w 46472"/>
                    <a:gd name="connsiteY20" fmla="*/ 3027 h 55038"/>
                    <a:gd name="connsiteX21" fmla="*/ 29729 w 46472"/>
                    <a:gd name="connsiteY21" fmla="*/ 1691 h 55038"/>
                    <a:gd name="connsiteX22" fmla="*/ 29729 w 46472"/>
                    <a:gd name="connsiteY22" fmla="*/ 0 h 55038"/>
                    <a:gd name="connsiteX23" fmla="*/ 46472 w 46472"/>
                    <a:gd name="connsiteY23" fmla="*/ 0 h 55038"/>
                    <a:gd name="connsiteX24" fmla="*/ 46472 w 46472"/>
                    <a:gd name="connsiteY24" fmla="*/ 1691 h 55038"/>
                    <a:gd name="connsiteX25" fmla="*/ 40877 w 46472"/>
                    <a:gd name="connsiteY25" fmla="*/ 3938 h 55038"/>
                    <a:gd name="connsiteX26" fmla="*/ 40150 w 46472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72" h="55038">
                      <a:moveTo>
                        <a:pt x="40150" y="8308"/>
                      </a:moveTo>
                      <a:lnTo>
                        <a:pt x="40150" y="35472"/>
                      </a:lnTo>
                      <a:cubicBezTo>
                        <a:pt x="40150" y="42036"/>
                        <a:pt x="39252" y="46720"/>
                        <a:pt x="37456" y="49527"/>
                      </a:cubicBezTo>
                      <a:cubicBezTo>
                        <a:pt x="35093" y="53205"/>
                        <a:pt x="30479" y="55042"/>
                        <a:pt x="23614" y="55038"/>
                      </a:cubicBezTo>
                      <a:cubicBezTo>
                        <a:pt x="14764" y="55038"/>
                        <a:pt x="9419" y="52060"/>
                        <a:pt x="7580" y="46104"/>
                      </a:cubicBezTo>
                      <a:cubicBezTo>
                        <a:pt x="6706" y="43317"/>
                        <a:pt x="6268" y="39769"/>
                        <a:pt x="6268" y="35460"/>
                      </a:cubicBezTo>
                      <a:lnTo>
                        <a:pt x="6268" y="8308"/>
                      </a:lnTo>
                      <a:cubicBezTo>
                        <a:pt x="6268" y="4760"/>
                        <a:pt x="5360" y="2698"/>
                        <a:pt x="3545" y="2123"/>
                      </a:cubicBezTo>
                      <a:cubicBezTo>
                        <a:pt x="2391" y="1806"/>
                        <a:pt x="1196" y="1660"/>
                        <a:pt x="0" y="1691"/>
                      </a:cubicBezTo>
                      <a:lnTo>
                        <a:pt x="0" y="0"/>
                      </a:lnTo>
                      <a:lnTo>
                        <a:pt x="19071" y="0"/>
                      </a:lnTo>
                      <a:lnTo>
                        <a:pt x="19071" y="1691"/>
                      </a:lnTo>
                      <a:cubicBezTo>
                        <a:pt x="16708" y="1691"/>
                        <a:pt x="15079" y="2125"/>
                        <a:pt x="14185" y="2992"/>
                      </a:cubicBezTo>
                      <a:cubicBezTo>
                        <a:pt x="13240" y="3907"/>
                        <a:pt x="12767" y="5681"/>
                        <a:pt x="12767" y="8314"/>
                      </a:cubicBezTo>
                      <a:lnTo>
                        <a:pt x="12767" y="35478"/>
                      </a:lnTo>
                      <a:cubicBezTo>
                        <a:pt x="12767" y="43303"/>
                        <a:pt x="14620" y="48329"/>
                        <a:pt x="18326" y="50556"/>
                      </a:cubicBezTo>
                      <a:cubicBezTo>
                        <a:pt x="20027" y="51528"/>
                        <a:pt x="21965" y="52006"/>
                        <a:pt x="23921" y="51934"/>
                      </a:cubicBezTo>
                      <a:cubicBezTo>
                        <a:pt x="28785" y="51934"/>
                        <a:pt x="32102" y="50424"/>
                        <a:pt x="33870" y="47405"/>
                      </a:cubicBezTo>
                      <a:cubicBezTo>
                        <a:pt x="35312" y="44941"/>
                        <a:pt x="36031" y="40965"/>
                        <a:pt x="36027" y="35478"/>
                      </a:cubicBezTo>
                      <a:lnTo>
                        <a:pt x="36027" y="8308"/>
                      </a:lnTo>
                      <a:cubicBezTo>
                        <a:pt x="36027" y="5682"/>
                        <a:pt x="35568" y="3922"/>
                        <a:pt x="34650" y="3027"/>
                      </a:cubicBezTo>
                      <a:cubicBezTo>
                        <a:pt x="33752" y="2141"/>
                        <a:pt x="32110" y="1691"/>
                        <a:pt x="29729" y="1691"/>
                      </a:cubicBezTo>
                      <a:lnTo>
                        <a:pt x="29729" y="0"/>
                      </a:lnTo>
                      <a:lnTo>
                        <a:pt x="46472" y="0"/>
                      </a:lnTo>
                      <a:lnTo>
                        <a:pt x="46472" y="1691"/>
                      </a:lnTo>
                      <a:cubicBezTo>
                        <a:pt x="43478" y="1691"/>
                        <a:pt x="41614" y="2440"/>
                        <a:pt x="40877" y="3938"/>
                      </a:cubicBezTo>
                      <a:cubicBezTo>
                        <a:pt x="40397" y="4884"/>
                        <a:pt x="40155" y="6341"/>
                        <a:pt x="40150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5" name="Freeform 424">
                  <a:extLst>
                    <a:ext uri="{FF2B5EF4-FFF2-40B4-BE49-F238E27FC236}">
                      <a16:creationId xmlns:a16="http://schemas.microsoft.com/office/drawing/2014/main" id="{17D01B4D-E964-136A-0E03-54D9780D9A39}"/>
                    </a:ext>
                  </a:extLst>
                </p:cNvPr>
                <p:cNvSpPr/>
                <p:nvPr/>
              </p:nvSpPr>
              <p:spPr>
                <a:xfrm>
                  <a:off x="10516267" y="4857250"/>
                  <a:ext cx="36652" cy="38328"/>
                </a:xfrm>
                <a:custGeom>
                  <a:avLst/>
                  <a:gdLst>
                    <a:gd name="connsiteX0" fmla="*/ 0 w 36652"/>
                    <a:gd name="connsiteY0" fmla="*/ 38299 h 38328"/>
                    <a:gd name="connsiteX1" fmla="*/ 0 w 36652"/>
                    <a:gd name="connsiteY1" fmla="*/ 36921 h 38328"/>
                    <a:gd name="connsiteX2" fmla="*/ 4212 w 36652"/>
                    <a:gd name="connsiteY2" fmla="*/ 35579 h 38328"/>
                    <a:gd name="connsiteX3" fmla="*/ 5488 w 36652"/>
                    <a:gd name="connsiteY3" fmla="*/ 30895 h 38328"/>
                    <a:gd name="connsiteX4" fmla="*/ 5488 w 36652"/>
                    <a:gd name="connsiteY4" fmla="*/ 8609 h 38328"/>
                    <a:gd name="connsiteX5" fmla="*/ 4006 w 36652"/>
                    <a:gd name="connsiteY5" fmla="*/ 4518 h 38328"/>
                    <a:gd name="connsiteX6" fmla="*/ 0 w 36652"/>
                    <a:gd name="connsiteY6" fmla="*/ 3376 h 38328"/>
                    <a:gd name="connsiteX7" fmla="*/ 0 w 36652"/>
                    <a:gd name="connsiteY7" fmla="*/ 2005 h 38328"/>
                    <a:gd name="connsiteX8" fmla="*/ 11154 w 36652"/>
                    <a:gd name="connsiteY8" fmla="*/ 0 h 38328"/>
                    <a:gd name="connsiteX9" fmla="*/ 11154 w 36652"/>
                    <a:gd name="connsiteY9" fmla="*/ 10821 h 38328"/>
                    <a:gd name="connsiteX10" fmla="*/ 11296 w 36652"/>
                    <a:gd name="connsiteY10" fmla="*/ 10821 h 38328"/>
                    <a:gd name="connsiteX11" fmla="*/ 22769 w 36652"/>
                    <a:gd name="connsiteY11" fmla="*/ 0 h 38328"/>
                    <a:gd name="connsiteX12" fmla="*/ 29859 w 36652"/>
                    <a:gd name="connsiteY12" fmla="*/ 3382 h 38328"/>
                    <a:gd name="connsiteX13" fmla="*/ 31129 w 36652"/>
                    <a:gd name="connsiteY13" fmla="*/ 12358 h 38328"/>
                    <a:gd name="connsiteX14" fmla="*/ 31129 w 36652"/>
                    <a:gd name="connsiteY14" fmla="*/ 30901 h 38328"/>
                    <a:gd name="connsiteX15" fmla="*/ 33752 w 36652"/>
                    <a:gd name="connsiteY15" fmla="*/ 36495 h 38328"/>
                    <a:gd name="connsiteX16" fmla="*/ 36653 w 36652"/>
                    <a:gd name="connsiteY16" fmla="*/ 36927 h 38328"/>
                    <a:gd name="connsiteX17" fmla="*/ 36653 w 36652"/>
                    <a:gd name="connsiteY17" fmla="*/ 38305 h 38328"/>
                    <a:gd name="connsiteX18" fmla="*/ 20004 w 36652"/>
                    <a:gd name="connsiteY18" fmla="*/ 38305 h 38328"/>
                    <a:gd name="connsiteX19" fmla="*/ 20004 w 36652"/>
                    <a:gd name="connsiteY19" fmla="*/ 36927 h 38328"/>
                    <a:gd name="connsiteX20" fmla="*/ 24252 w 36652"/>
                    <a:gd name="connsiteY20" fmla="*/ 35585 h 38328"/>
                    <a:gd name="connsiteX21" fmla="*/ 25528 w 36652"/>
                    <a:gd name="connsiteY21" fmla="*/ 30901 h 38328"/>
                    <a:gd name="connsiteX22" fmla="*/ 25528 w 36652"/>
                    <a:gd name="connsiteY22" fmla="*/ 14126 h 38328"/>
                    <a:gd name="connsiteX23" fmla="*/ 25174 w 36652"/>
                    <a:gd name="connsiteY23" fmla="*/ 7232 h 38328"/>
                    <a:gd name="connsiteX24" fmla="*/ 20642 w 36652"/>
                    <a:gd name="connsiteY24" fmla="*/ 3968 h 38328"/>
                    <a:gd name="connsiteX25" fmla="*/ 15721 w 36652"/>
                    <a:gd name="connsiteY25" fmla="*/ 7356 h 38328"/>
                    <a:gd name="connsiteX26" fmla="*/ 12637 w 36652"/>
                    <a:gd name="connsiteY26" fmla="*/ 13103 h 38328"/>
                    <a:gd name="connsiteX27" fmla="*/ 11154 w 36652"/>
                    <a:gd name="connsiteY27" fmla="*/ 20926 h 38328"/>
                    <a:gd name="connsiteX28" fmla="*/ 11154 w 36652"/>
                    <a:gd name="connsiteY28" fmla="*/ 30925 h 38328"/>
                    <a:gd name="connsiteX29" fmla="*/ 13771 w 36652"/>
                    <a:gd name="connsiteY29" fmla="*/ 36519 h 38328"/>
                    <a:gd name="connsiteX30" fmla="*/ 16678 w 36652"/>
                    <a:gd name="connsiteY30" fmla="*/ 36950 h 38328"/>
                    <a:gd name="connsiteX31" fmla="*/ 16678 w 36652"/>
                    <a:gd name="connsiteY31" fmla="*/ 38328 h 3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2" h="38328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69" y="36921"/>
                        <a:pt x="3373" y="36473"/>
                        <a:pt x="4212" y="35579"/>
                      </a:cubicBezTo>
                      <a:cubicBezTo>
                        <a:pt x="5051" y="34684"/>
                        <a:pt x="5477" y="33123"/>
                        <a:pt x="5488" y="30895"/>
                      </a:cubicBezTo>
                      <a:lnTo>
                        <a:pt x="5488" y="8609"/>
                      </a:lnTo>
                      <a:cubicBezTo>
                        <a:pt x="5488" y="6670"/>
                        <a:pt x="4992" y="5310"/>
                        <a:pt x="4006" y="4518"/>
                      </a:cubicBezTo>
                      <a:cubicBezTo>
                        <a:pt x="3218" y="3914"/>
                        <a:pt x="1883" y="3534"/>
                        <a:pt x="0" y="3376"/>
                      </a:cubicBezTo>
                      <a:lnTo>
                        <a:pt x="0" y="2005"/>
                      </a:lnTo>
                      <a:lnTo>
                        <a:pt x="11154" y="0"/>
                      </a:lnTo>
                      <a:lnTo>
                        <a:pt x="11154" y="10821"/>
                      </a:lnTo>
                      <a:lnTo>
                        <a:pt x="11296" y="10821"/>
                      </a:lnTo>
                      <a:cubicBezTo>
                        <a:pt x="13797" y="3607"/>
                        <a:pt x="17622" y="0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0"/>
                        <a:pt x="31133" y="8002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52" y="36495"/>
                      </a:cubicBezTo>
                      <a:cubicBezTo>
                        <a:pt x="34687" y="36806"/>
                        <a:pt x="35668" y="36952"/>
                        <a:pt x="36653" y="36927"/>
                      </a:cubicBezTo>
                      <a:lnTo>
                        <a:pt x="36653" y="38305"/>
                      </a:lnTo>
                      <a:lnTo>
                        <a:pt x="20004" y="38305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77"/>
                        <a:pt x="24252" y="35585"/>
                      </a:cubicBezTo>
                      <a:cubicBezTo>
                        <a:pt x="25079" y="34692"/>
                        <a:pt x="25528" y="33131"/>
                        <a:pt x="25528" y="30901"/>
                      </a:cubicBezTo>
                      <a:lnTo>
                        <a:pt x="25528" y="14126"/>
                      </a:lnTo>
                      <a:cubicBezTo>
                        <a:pt x="25528" y="10397"/>
                        <a:pt x="25410" y="8099"/>
                        <a:pt x="25174" y="7232"/>
                      </a:cubicBezTo>
                      <a:cubicBezTo>
                        <a:pt x="24583" y="5056"/>
                        <a:pt x="23072" y="3968"/>
                        <a:pt x="20642" y="3968"/>
                      </a:cubicBezTo>
                      <a:cubicBezTo>
                        <a:pt x="19035" y="3968"/>
                        <a:pt x="17395" y="5097"/>
                        <a:pt x="15721" y="7356"/>
                      </a:cubicBezTo>
                      <a:cubicBezTo>
                        <a:pt x="14426" y="9116"/>
                        <a:pt x="13388" y="11051"/>
                        <a:pt x="12637" y="13103"/>
                      </a:cubicBezTo>
                      <a:cubicBezTo>
                        <a:pt x="11671" y="15599"/>
                        <a:pt x="11169" y="18250"/>
                        <a:pt x="11154" y="20926"/>
                      </a:cubicBezTo>
                      <a:lnTo>
                        <a:pt x="11154" y="30925"/>
                      </a:lnTo>
                      <a:cubicBezTo>
                        <a:pt x="11154" y="34023"/>
                        <a:pt x="12027" y="35888"/>
                        <a:pt x="13771" y="36519"/>
                      </a:cubicBezTo>
                      <a:cubicBezTo>
                        <a:pt x="14708" y="36829"/>
                        <a:pt x="15692" y="36975"/>
                        <a:pt x="16678" y="36950"/>
                      </a:cubicBezTo>
                      <a:lnTo>
                        <a:pt x="16678" y="3832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6" name="Freeform 425">
                  <a:extLst>
                    <a:ext uri="{FF2B5EF4-FFF2-40B4-BE49-F238E27FC236}">
                      <a16:creationId xmlns:a16="http://schemas.microsoft.com/office/drawing/2014/main" id="{54CFD9F4-0F30-0EE2-EF26-10EDD82BCC78}"/>
                    </a:ext>
                  </a:extLst>
                </p:cNvPr>
                <p:cNvSpPr/>
                <p:nvPr/>
              </p:nvSpPr>
              <p:spPr>
                <a:xfrm>
                  <a:off x="10556447" y="4840468"/>
                  <a:ext cx="16678" cy="55086"/>
                </a:xfrm>
                <a:custGeom>
                  <a:avLst/>
                  <a:gdLst>
                    <a:gd name="connsiteX0" fmla="*/ 0 w 16678"/>
                    <a:gd name="connsiteY0" fmla="*/ 55080 h 55086"/>
                    <a:gd name="connsiteX1" fmla="*/ 0 w 16678"/>
                    <a:gd name="connsiteY1" fmla="*/ 53703 h 55086"/>
                    <a:gd name="connsiteX2" fmla="*/ 4212 w 16678"/>
                    <a:gd name="connsiteY2" fmla="*/ 52360 h 55086"/>
                    <a:gd name="connsiteX3" fmla="*/ 5488 w 16678"/>
                    <a:gd name="connsiteY3" fmla="*/ 47677 h 55086"/>
                    <a:gd name="connsiteX4" fmla="*/ 5488 w 16678"/>
                    <a:gd name="connsiteY4" fmla="*/ 25391 h 55086"/>
                    <a:gd name="connsiteX5" fmla="*/ 4006 w 16678"/>
                    <a:gd name="connsiteY5" fmla="*/ 21299 h 55086"/>
                    <a:gd name="connsiteX6" fmla="*/ 0 w 16678"/>
                    <a:gd name="connsiteY6" fmla="*/ 20158 h 55086"/>
                    <a:gd name="connsiteX7" fmla="*/ 0 w 16678"/>
                    <a:gd name="connsiteY7" fmla="*/ 18786 h 55086"/>
                    <a:gd name="connsiteX8" fmla="*/ 11154 w 16678"/>
                    <a:gd name="connsiteY8" fmla="*/ 16782 h 55086"/>
                    <a:gd name="connsiteX9" fmla="*/ 11154 w 16678"/>
                    <a:gd name="connsiteY9" fmla="*/ 47683 h 55086"/>
                    <a:gd name="connsiteX10" fmla="*/ 13771 w 16678"/>
                    <a:gd name="connsiteY10" fmla="*/ 53277 h 55086"/>
                    <a:gd name="connsiteX11" fmla="*/ 16678 w 16678"/>
                    <a:gd name="connsiteY11" fmla="*/ 53709 h 55086"/>
                    <a:gd name="connsiteX12" fmla="*/ 16678 w 16678"/>
                    <a:gd name="connsiteY12" fmla="*/ 55086 h 55086"/>
                    <a:gd name="connsiteX13" fmla="*/ 8112 w 16678"/>
                    <a:gd name="connsiteY13" fmla="*/ 9290 h 55086"/>
                    <a:gd name="connsiteX14" fmla="*/ 5158 w 16678"/>
                    <a:gd name="connsiteY14" fmla="*/ 7954 h 55086"/>
                    <a:gd name="connsiteX15" fmla="*/ 3976 w 16678"/>
                    <a:gd name="connsiteY15" fmla="*/ 4684 h 55086"/>
                    <a:gd name="connsiteX16" fmla="*/ 5158 w 16678"/>
                    <a:gd name="connsiteY16" fmla="*/ 1378 h 55086"/>
                    <a:gd name="connsiteX17" fmla="*/ 8112 w 16678"/>
                    <a:gd name="connsiteY17" fmla="*/ 1 h 55086"/>
                    <a:gd name="connsiteX18" fmla="*/ 11066 w 16678"/>
                    <a:gd name="connsiteY18" fmla="*/ 1378 h 55086"/>
                    <a:gd name="connsiteX19" fmla="*/ 12247 w 16678"/>
                    <a:gd name="connsiteY19" fmla="*/ 4684 h 55086"/>
                    <a:gd name="connsiteX20" fmla="*/ 11066 w 16678"/>
                    <a:gd name="connsiteY20" fmla="*/ 7954 h 55086"/>
                    <a:gd name="connsiteX21" fmla="*/ 8112 w 16678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8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5"/>
                        <a:pt x="4212" y="52360"/>
                      </a:cubicBezTo>
                      <a:cubicBezTo>
                        <a:pt x="5051" y="51466"/>
                        <a:pt x="5477" y="49905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4" y="22056"/>
                        <a:pt x="4006" y="21299"/>
                      </a:cubicBezTo>
                      <a:cubicBezTo>
                        <a:pt x="3249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8" y="53587"/>
                        <a:pt x="15692" y="53733"/>
                        <a:pt x="16678" y="53709"/>
                      </a:cubicBezTo>
                      <a:lnTo>
                        <a:pt x="16678" y="55086"/>
                      </a:lnTo>
                      <a:close/>
                      <a:moveTo>
                        <a:pt x="8112" y="9290"/>
                      </a:moveTo>
                      <a:cubicBezTo>
                        <a:pt x="6977" y="9307"/>
                        <a:pt x="5894" y="8817"/>
                        <a:pt x="5158" y="7954"/>
                      </a:cubicBezTo>
                      <a:cubicBezTo>
                        <a:pt x="4363" y="7053"/>
                        <a:pt x="3941" y="5884"/>
                        <a:pt x="3976" y="4684"/>
                      </a:cubicBezTo>
                      <a:cubicBezTo>
                        <a:pt x="3943" y="3473"/>
                        <a:pt x="4365" y="2294"/>
                        <a:pt x="5158" y="1378"/>
                      </a:cubicBezTo>
                      <a:cubicBezTo>
                        <a:pt x="5887" y="500"/>
                        <a:pt x="6971" y="-6"/>
                        <a:pt x="8112" y="1"/>
                      </a:cubicBezTo>
                      <a:cubicBezTo>
                        <a:pt x="9256" y="-22"/>
                        <a:pt x="10347" y="487"/>
                        <a:pt x="11066" y="1378"/>
                      </a:cubicBezTo>
                      <a:cubicBezTo>
                        <a:pt x="11869" y="2288"/>
                        <a:pt x="12292" y="3471"/>
                        <a:pt x="12247" y="4684"/>
                      </a:cubicBezTo>
                      <a:cubicBezTo>
                        <a:pt x="12283" y="5884"/>
                        <a:pt x="11860" y="7053"/>
                        <a:pt x="11066" y="7954"/>
                      </a:cubicBezTo>
                      <a:cubicBezTo>
                        <a:pt x="10329" y="8818"/>
                        <a:pt x="9246" y="9308"/>
                        <a:pt x="8112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7" name="Freeform 426">
                  <a:extLst>
                    <a:ext uri="{FF2B5EF4-FFF2-40B4-BE49-F238E27FC236}">
                      <a16:creationId xmlns:a16="http://schemas.microsoft.com/office/drawing/2014/main" id="{CCF4E3E2-C77F-41E6-D1FD-9AA87D038E0B}"/>
                    </a:ext>
                  </a:extLst>
                </p:cNvPr>
                <p:cNvSpPr/>
                <p:nvPr/>
              </p:nvSpPr>
              <p:spPr>
                <a:xfrm>
                  <a:off x="10571193" y="4858072"/>
                  <a:ext cx="39287" cy="38263"/>
                </a:xfrm>
                <a:custGeom>
                  <a:avLst/>
                  <a:gdLst>
                    <a:gd name="connsiteX0" fmla="*/ 18592 w 39287"/>
                    <a:gd name="connsiteY0" fmla="*/ 38263 h 38263"/>
                    <a:gd name="connsiteX1" fmla="*/ 7474 w 39287"/>
                    <a:gd name="connsiteY1" fmla="*/ 8870 h 38263"/>
                    <a:gd name="connsiteX2" fmla="*/ 3474 w 39287"/>
                    <a:gd name="connsiteY2" fmla="*/ 2413 h 38263"/>
                    <a:gd name="connsiteX3" fmla="*/ 0 w 39287"/>
                    <a:gd name="connsiteY3" fmla="*/ 1472 h 38263"/>
                    <a:gd name="connsiteX4" fmla="*/ 0 w 39287"/>
                    <a:gd name="connsiteY4" fmla="*/ 0 h 38263"/>
                    <a:gd name="connsiteX5" fmla="*/ 15331 w 39287"/>
                    <a:gd name="connsiteY5" fmla="*/ 0 h 38263"/>
                    <a:gd name="connsiteX6" fmla="*/ 15331 w 39287"/>
                    <a:gd name="connsiteY6" fmla="*/ 1460 h 38263"/>
                    <a:gd name="connsiteX7" fmla="*/ 12111 w 39287"/>
                    <a:gd name="connsiteY7" fmla="*/ 3388 h 38263"/>
                    <a:gd name="connsiteX8" fmla="*/ 13068 w 39287"/>
                    <a:gd name="connsiteY8" fmla="*/ 7403 h 38263"/>
                    <a:gd name="connsiteX9" fmla="*/ 21340 w 39287"/>
                    <a:gd name="connsiteY9" fmla="*/ 29648 h 38263"/>
                    <a:gd name="connsiteX10" fmla="*/ 28630 w 39287"/>
                    <a:gd name="connsiteY10" fmla="*/ 7640 h 38263"/>
                    <a:gd name="connsiteX11" fmla="*/ 29445 w 39287"/>
                    <a:gd name="connsiteY11" fmla="*/ 4175 h 38263"/>
                    <a:gd name="connsiteX12" fmla="*/ 26190 w 39287"/>
                    <a:gd name="connsiteY12" fmla="*/ 1460 h 38263"/>
                    <a:gd name="connsiteX13" fmla="*/ 26190 w 39287"/>
                    <a:gd name="connsiteY13" fmla="*/ 0 h 38263"/>
                    <a:gd name="connsiteX14" fmla="*/ 39288 w 39287"/>
                    <a:gd name="connsiteY14" fmla="*/ 0 h 38263"/>
                    <a:gd name="connsiteX15" fmla="*/ 39288 w 39287"/>
                    <a:gd name="connsiteY15" fmla="*/ 1460 h 38263"/>
                    <a:gd name="connsiteX16" fmla="*/ 34562 w 39287"/>
                    <a:gd name="connsiteY16" fmla="*/ 3424 h 38263"/>
                    <a:gd name="connsiteX17" fmla="*/ 32198 w 39287"/>
                    <a:gd name="connsiteY17" fmla="*/ 8621 h 38263"/>
                    <a:gd name="connsiteX18" fmla="*/ 22013 w 39287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287" h="38263">
                      <a:moveTo>
                        <a:pt x="18592" y="38263"/>
                      </a:moveTo>
                      <a:lnTo>
                        <a:pt x="7474" y="8870"/>
                      </a:lnTo>
                      <a:cubicBezTo>
                        <a:pt x="6197" y="5511"/>
                        <a:pt x="4864" y="3359"/>
                        <a:pt x="3474" y="2413"/>
                      </a:cubicBezTo>
                      <a:cubicBezTo>
                        <a:pt x="2429" y="1774"/>
                        <a:pt x="1224" y="1448"/>
                        <a:pt x="0" y="1472"/>
                      </a:cubicBezTo>
                      <a:lnTo>
                        <a:pt x="0" y="0"/>
                      </a:lnTo>
                      <a:lnTo>
                        <a:pt x="15331" y="0"/>
                      </a:lnTo>
                      <a:lnTo>
                        <a:pt x="15331" y="1460"/>
                      </a:lnTo>
                      <a:cubicBezTo>
                        <a:pt x="13181" y="1460"/>
                        <a:pt x="12111" y="2099"/>
                        <a:pt x="12111" y="3388"/>
                      </a:cubicBezTo>
                      <a:cubicBezTo>
                        <a:pt x="12203" y="4771"/>
                        <a:pt x="12527" y="6128"/>
                        <a:pt x="13068" y="7403"/>
                      </a:cubicBezTo>
                      <a:lnTo>
                        <a:pt x="21340" y="29648"/>
                      </a:lnTo>
                      <a:lnTo>
                        <a:pt x="28630" y="7640"/>
                      </a:lnTo>
                      <a:cubicBezTo>
                        <a:pt x="29060" y="6528"/>
                        <a:pt x="29335" y="5362"/>
                        <a:pt x="29445" y="4175"/>
                      </a:cubicBezTo>
                      <a:cubicBezTo>
                        <a:pt x="29445" y="2519"/>
                        <a:pt x="28360" y="1614"/>
                        <a:pt x="26190" y="1460"/>
                      </a:cubicBezTo>
                      <a:lnTo>
                        <a:pt x="26190" y="0"/>
                      </a:lnTo>
                      <a:lnTo>
                        <a:pt x="39288" y="0"/>
                      </a:lnTo>
                      <a:lnTo>
                        <a:pt x="39288" y="1460"/>
                      </a:lnTo>
                      <a:cubicBezTo>
                        <a:pt x="37098" y="1614"/>
                        <a:pt x="35523" y="2269"/>
                        <a:pt x="34562" y="3424"/>
                      </a:cubicBezTo>
                      <a:cubicBezTo>
                        <a:pt x="33924" y="4188"/>
                        <a:pt x="33136" y="5921"/>
                        <a:pt x="32198" y="8621"/>
                      </a:cubicBezTo>
                      <a:lnTo>
                        <a:pt x="22013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8" name="Freeform 427">
                  <a:extLst>
                    <a:ext uri="{FF2B5EF4-FFF2-40B4-BE49-F238E27FC236}">
                      <a16:creationId xmlns:a16="http://schemas.microsoft.com/office/drawing/2014/main" id="{011F49D4-77C6-FEC8-FFCB-805056460D6E}"/>
                    </a:ext>
                  </a:extLst>
                </p:cNvPr>
                <p:cNvSpPr/>
                <p:nvPr/>
              </p:nvSpPr>
              <p:spPr>
                <a:xfrm>
                  <a:off x="10607899" y="4857244"/>
                  <a:ext cx="27120" cy="39099"/>
                </a:xfrm>
                <a:custGeom>
                  <a:avLst/>
                  <a:gdLst>
                    <a:gd name="connsiteX0" fmla="*/ 26196 w 27120"/>
                    <a:gd name="connsiteY0" fmla="*/ 35076 h 39099"/>
                    <a:gd name="connsiteX1" fmla="*/ 26196 w 27120"/>
                    <a:gd name="connsiteY1" fmla="*/ 37672 h 39099"/>
                    <a:gd name="connsiteX2" fmla="*/ 17558 w 27120"/>
                    <a:gd name="connsiteY2" fmla="*/ 39091 h 39099"/>
                    <a:gd name="connsiteX3" fmla="*/ 2050 w 27120"/>
                    <a:gd name="connsiteY3" fmla="*/ 29837 h 39099"/>
                    <a:gd name="connsiteX4" fmla="*/ 0 w 27120"/>
                    <a:gd name="connsiteY4" fmla="*/ 18537 h 39099"/>
                    <a:gd name="connsiteX5" fmla="*/ 14723 w 27120"/>
                    <a:gd name="connsiteY5" fmla="*/ 0 h 39099"/>
                    <a:gd name="connsiteX6" fmla="*/ 25452 w 27120"/>
                    <a:gd name="connsiteY6" fmla="*/ 5978 h 39099"/>
                    <a:gd name="connsiteX7" fmla="*/ 27112 w 27120"/>
                    <a:gd name="connsiteY7" fmla="*/ 13541 h 39099"/>
                    <a:gd name="connsiteX8" fmla="*/ 27112 w 27120"/>
                    <a:gd name="connsiteY8" fmla="*/ 15315 h 39099"/>
                    <a:gd name="connsiteX9" fmla="*/ 6014 w 27120"/>
                    <a:gd name="connsiteY9" fmla="*/ 15315 h 39099"/>
                    <a:gd name="connsiteX10" fmla="*/ 9730 w 27120"/>
                    <a:gd name="connsiteY10" fmla="*/ 29606 h 39099"/>
                    <a:gd name="connsiteX11" fmla="*/ 21097 w 27120"/>
                    <a:gd name="connsiteY11" fmla="*/ 36146 h 39099"/>
                    <a:gd name="connsiteX12" fmla="*/ 26196 w 27120"/>
                    <a:gd name="connsiteY12" fmla="*/ 35076 h 39099"/>
                    <a:gd name="connsiteX13" fmla="*/ 6014 w 27120"/>
                    <a:gd name="connsiteY13" fmla="*/ 12654 h 39099"/>
                    <a:gd name="connsiteX14" fmla="*/ 20672 w 27120"/>
                    <a:gd name="connsiteY14" fmla="*/ 12654 h 39099"/>
                    <a:gd name="connsiteX15" fmla="*/ 17913 w 27120"/>
                    <a:gd name="connsiteY15" fmla="*/ 4192 h 39099"/>
                    <a:gd name="connsiteX16" fmla="*/ 13777 w 27120"/>
                    <a:gd name="connsiteY16" fmla="*/ 2738 h 39099"/>
                    <a:gd name="connsiteX17" fmla="*/ 6906 w 27120"/>
                    <a:gd name="connsiteY17" fmla="*/ 8521 h 39099"/>
                    <a:gd name="connsiteX18" fmla="*/ 6014 w 27120"/>
                    <a:gd name="connsiteY18" fmla="*/ 12654 h 39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0" h="39099">
                      <a:moveTo>
                        <a:pt x="26196" y="35076"/>
                      </a:moveTo>
                      <a:lnTo>
                        <a:pt x="26196" y="37672"/>
                      </a:lnTo>
                      <a:cubicBezTo>
                        <a:pt x="23432" y="38687"/>
                        <a:pt x="20501" y="39168"/>
                        <a:pt x="17558" y="39091"/>
                      </a:cubicBezTo>
                      <a:cubicBezTo>
                        <a:pt x="9906" y="39091"/>
                        <a:pt x="4736" y="36006"/>
                        <a:pt x="2050" y="29837"/>
                      </a:cubicBezTo>
                      <a:cubicBezTo>
                        <a:pt x="679" y="26739"/>
                        <a:pt x="-4" y="22972"/>
                        <a:pt x="0" y="18537"/>
                      </a:cubicBezTo>
                      <a:cubicBezTo>
                        <a:pt x="0" y="6179"/>
                        <a:pt x="4908" y="0"/>
                        <a:pt x="14723" y="0"/>
                      </a:cubicBezTo>
                      <a:cubicBezTo>
                        <a:pt x="19678" y="0"/>
                        <a:pt x="23254" y="1993"/>
                        <a:pt x="25452" y="5978"/>
                      </a:cubicBezTo>
                      <a:cubicBezTo>
                        <a:pt x="26627" y="8321"/>
                        <a:pt x="27198" y="10921"/>
                        <a:pt x="27112" y="13541"/>
                      </a:cubicBezTo>
                      <a:lnTo>
                        <a:pt x="27112" y="15315"/>
                      </a:lnTo>
                      <a:lnTo>
                        <a:pt x="6014" y="15315"/>
                      </a:lnTo>
                      <a:cubicBezTo>
                        <a:pt x="6014" y="20960"/>
                        <a:pt x="7253" y="25723"/>
                        <a:pt x="9730" y="29606"/>
                      </a:cubicBezTo>
                      <a:cubicBezTo>
                        <a:pt x="12488" y="33963"/>
                        <a:pt x="16276" y="36142"/>
                        <a:pt x="21097" y="36146"/>
                      </a:cubicBezTo>
                      <a:cubicBezTo>
                        <a:pt x="22860" y="36229"/>
                        <a:pt x="24615" y="35861"/>
                        <a:pt x="26196" y="35076"/>
                      </a:cubicBezTo>
                      <a:close/>
                      <a:moveTo>
                        <a:pt x="6014" y="12654"/>
                      </a:moveTo>
                      <a:lnTo>
                        <a:pt x="20672" y="12654"/>
                      </a:lnTo>
                      <a:cubicBezTo>
                        <a:pt x="20672" y="8775"/>
                        <a:pt x="19752" y="5954"/>
                        <a:pt x="17913" y="4192"/>
                      </a:cubicBezTo>
                      <a:cubicBezTo>
                        <a:pt x="16776" y="3188"/>
                        <a:pt x="15292" y="2666"/>
                        <a:pt x="13777" y="2738"/>
                      </a:cubicBezTo>
                      <a:cubicBezTo>
                        <a:pt x="10587" y="2738"/>
                        <a:pt x="8297" y="4665"/>
                        <a:pt x="6906" y="8521"/>
                      </a:cubicBezTo>
                      <a:cubicBezTo>
                        <a:pt x="6372" y="9836"/>
                        <a:pt x="6070" y="11235"/>
                        <a:pt x="6014" y="1265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9" name="Freeform 428">
                  <a:extLst>
                    <a:ext uri="{FF2B5EF4-FFF2-40B4-BE49-F238E27FC236}">
                      <a16:creationId xmlns:a16="http://schemas.microsoft.com/office/drawing/2014/main" id="{5E32C145-73E2-F695-9EBA-18B88D5A2439}"/>
                    </a:ext>
                  </a:extLst>
                </p:cNvPr>
                <p:cNvSpPr/>
                <p:nvPr/>
              </p:nvSpPr>
              <p:spPr>
                <a:xfrm>
                  <a:off x="10638325" y="4857250"/>
                  <a:ext cx="24395" cy="38310"/>
                </a:xfrm>
                <a:custGeom>
                  <a:avLst/>
                  <a:gdLst>
                    <a:gd name="connsiteX0" fmla="*/ 0 w 24395"/>
                    <a:gd name="connsiteY0" fmla="*/ 38299 h 38310"/>
                    <a:gd name="connsiteX1" fmla="*/ 0 w 24395"/>
                    <a:gd name="connsiteY1" fmla="*/ 36921 h 38310"/>
                    <a:gd name="connsiteX2" fmla="*/ 4248 w 24395"/>
                    <a:gd name="connsiteY2" fmla="*/ 35579 h 38310"/>
                    <a:gd name="connsiteX3" fmla="*/ 5524 w 24395"/>
                    <a:gd name="connsiteY3" fmla="*/ 30896 h 38310"/>
                    <a:gd name="connsiteX4" fmla="*/ 5524 w 24395"/>
                    <a:gd name="connsiteY4" fmla="*/ 8610 h 38310"/>
                    <a:gd name="connsiteX5" fmla="*/ 4035 w 24395"/>
                    <a:gd name="connsiteY5" fmla="*/ 4471 h 38310"/>
                    <a:gd name="connsiteX6" fmla="*/ 0 w 24395"/>
                    <a:gd name="connsiteY6" fmla="*/ 3371 h 38310"/>
                    <a:gd name="connsiteX7" fmla="*/ 0 w 24395"/>
                    <a:gd name="connsiteY7" fmla="*/ 2005 h 38310"/>
                    <a:gd name="connsiteX8" fmla="*/ 11184 w 24395"/>
                    <a:gd name="connsiteY8" fmla="*/ 0 h 38310"/>
                    <a:gd name="connsiteX9" fmla="*/ 11184 w 24395"/>
                    <a:gd name="connsiteY9" fmla="*/ 8698 h 38310"/>
                    <a:gd name="connsiteX10" fmla="*/ 11326 w 24395"/>
                    <a:gd name="connsiteY10" fmla="*/ 8698 h 38310"/>
                    <a:gd name="connsiteX11" fmla="*/ 20743 w 24395"/>
                    <a:gd name="connsiteY11" fmla="*/ 0 h 38310"/>
                    <a:gd name="connsiteX12" fmla="*/ 23295 w 24395"/>
                    <a:gd name="connsiteY12" fmla="*/ 1059 h 38310"/>
                    <a:gd name="connsiteX13" fmla="*/ 24394 w 24395"/>
                    <a:gd name="connsiteY13" fmla="*/ 3779 h 38310"/>
                    <a:gd name="connsiteX14" fmla="*/ 20885 w 24395"/>
                    <a:gd name="connsiteY14" fmla="*/ 7593 h 38310"/>
                    <a:gd name="connsiteX15" fmla="*/ 18409 w 24395"/>
                    <a:gd name="connsiteY15" fmla="*/ 6652 h 38310"/>
                    <a:gd name="connsiteX16" fmla="*/ 16779 w 24395"/>
                    <a:gd name="connsiteY16" fmla="*/ 5665 h 38310"/>
                    <a:gd name="connsiteX17" fmla="*/ 13417 w 24395"/>
                    <a:gd name="connsiteY17" fmla="*/ 8621 h 38310"/>
                    <a:gd name="connsiteX18" fmla="*/ 11184 w 24395"/>
                    <a:gd name="connsiteY18" fmla="*/ 18626 h 38310"/>
                    <a:gd name="connsiteX19" fmla="*/ 11184 w 24395"/>
                    <a:gd name="connsiteY19" fmla="*/ 30908 h 38310"/>
                    <a:gd name="connsiteX20" fmla="*/ 13807 w 24395"/>
                    <a:gd name="connsiteY20" fmla="*/ 36501 h 38310"/>
                    <a:gd name="connsiteX21" fmla="*/ 16708 w 24395"/>
                    <a:gd name="connsiteY21" fmla="*/ 36933 h 38310"/>
                    <a:gd name="connsiteX22" fmla="*/ 16708 w 24395"/>
                    <a:gd name="connsiteY22" fmla="*/ 38311 h 38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95" h="38310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2001" y="36921"/>
                        <a:pt x="3417" y="36474"/>
                        <a:pt x="4248" y="35579"/>
                      </a:cubicBezTo>
                      <a:cubicBezTo>
                        <a:pt x="5079" y="34684"/>
                        <a:pt x="5504" y="33123"/>
                        <a:pt x="5524" y="30896"/>
                      </a:cubicBezTo>
                      <a:lnTo>
                        <a:pt x="5524" y="8610"/>
                      </a:lnTo>
                      <a:cubicBezTo>
                        <a:pt x="5524" y="6639"/>
                        <a:pt x="5028" y="5259"/>
                        <a:pt x="4035" y="4471"/>
                      </a:cubicBezTo>
                      <a:cubicBezTo>
                        <a:pt x="3255" y="3879"/>
                        <a:pt x="1914" y="3530"/>
                        <a:pt x="0" y="3371"/>
                      </a:cubicBezTo>
                      <a:lnTo>
                        <a:pt x="0" y="2005"/>
                      </a:lnTo>
                      <a:lnTo>
                        <a:pt x="11184" y="0"/>
                      </a:lnTo>
                      <a:lnTo>
                        <a:pt x="11184" y="8698"/>
                      </a:lnTo>
                      <a:lnTo>
                        <a:pt x="11326" y="8698"/>
                      </a:lnTo>
                      <a:cubicBezTo>
                        <a:pt x="13295" y="2899"/>
                        <a:pt x="16434" y="0"/>
                        <a:pt x="20743" y="0"/>
                      </a:cubicBezTo>
                      <a:cubicBezTo>
                        <a:pt x="21703" y="-12"/>
                        <a:pt x="22626" y="370"/>
                        <a:pt x="23295" y="1059"/>
                      </a:cubicBezTo>
                      <a:cubicBezTo>
                        <a:pt x="24026" y="1771"/>
                        <a:pt x="24425" y="2758"/>
                        <a:pt x="24394" y="3779"/>
                      </a:cubicBezTo>
                      <a:cubicBezTo>
                        <a:pt x="24394" y="6321"/>
                        <a:pt x="23224" y="7593"/>
                        <a:pt x="20885" y="7593"/>
                      </a:cubicBezTo>
                      <a:cubicBezTo>
                        <a:pt x="19984" y="7533"/>
                        <a:pt x="19122" y="7205"/>
                        <a:pt x="18409" y="6652"/>
                      </a:cubicBezTo>
                      <a:cubicBezTo>
                        <a:pt x="17928" y="6230"/>
                        <a:pt x="17376" y="5895"/>
                        <a:pt x="16779" y="5665"/>
                      </a:cubicBezTo>
                      <a:cubicBezTo>
                        <a:pt x="15762" y="5665"/>
                        <a:pt x="14640" y="6652"/>
                        <a:pt x="13417" y="8621"/>
                      </a:cubicBezTo>
                      <a:cubicBezTo>
                        <a:pt x="11928" y="10987"/>
                        <a:pt x="11184" y="14322"/>
                        <a:pt x="11184" y="18626"/>
                      </a:cubicBezTo>
                      <a:lnTo>
                        <a:pt x="11184" y="30908"/>
                      </a:lnTo>
                      <a:cubicBezTo>
                        <a:pt x="11184" y="34006"/>
                        <a:pt x="12058" y="35870"/>
                        <a:pt x="13807" y="36501"/>
                      </a:cubicBezTo>
                      <a:cubicBezTo>
                        <a:pt x="14742" y="36812"/>
                        <a:pt x="15723" y="36958"/>
                        <a:pt x="16708" y="36933"/>
                      </a:cubicBezTo>
                      <a:lnTo>
                        <a:pt x="16708" y="383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0" name="Freeform 429">
                  <a:extLst>
                    <a:ext uri="{FF2B5EF4-FFF2-40B4-BE49-F238E27FC236}">
                      <a16:creationId xmlns:a16="http://schemas.microsoft.com/office/drawing/2014/main" id="{B3E8A669-29F2-C706-C719-D7C333570DEF}"/>
                    </a:ext>
                  </a:extLst>
                </p:cNvPr>
                <p:cNvSpPr/>
                <p:nvPr/>
              </p:nvSpPr>
              <p:spPr>
                <a:xfrm>
                  <a:off x="10665035" y="4857231"/>
                  <a:ext cx="23188" cy="39123"/>
                </a:xfrm>
                <a:custGeom>
                  <a:avLst/>
                  <a:gdLst>
                    <a:gd name="connsiteX0" fmla="*/ 21381 w 23188"/>
                    <a:gd name="connsiteY0" fmla="*/ 10012 h 39123"/>
                    <a:gd name="connsiteX1" fmla="*/ 19573 w 23188"/>
                    <a:gd name="connsiteY1" fmla="*/ 10012 h 39123"/>
                    <a:gd name="connsiteX2" fmla="*/ 12176 w 23188"/>
                    <a:gd name="connsiteY2" fmla="*/ 2769 h 39123"/>
                    <a:gd name="connsiteX3" fmla="*/ 7042 w 23188"/>
                    <a:gd name="connsiteY3" fmla="*/ 4892 h 39123"/>
                    <a:gd name="connsiteX4" fmla="*/ 6156 w 23188"/>
                    <a:gd name="connsiteY4" fmla="*/ 7848 h 39123"/>
                    <a:gd name="connsiteX5" fmla="*/ 9417 w 23188"/>
                    <a:gd name="connsiteY5" fmla="*/ 13170 h 39123"/>
                    <a:gd name="connsiteX6" fmla="*/ 16460 w 23188"/>
                    <a:gd name="connsiteY6" fmla="*/ 17463 h 39123"/>
                    <a:gd name="connsiteX7" fmla="*/ 21416 w 23188"/>
                    <a:gd name="connsiteY7" fmla="*/ 21637 h 39123"/>
                    <a:gd name="connsiteX8" fmla="*/ 23189 w 23188"/>
                    <a:gd name="connsiteY8" fmla="*/ 28171 h 39123"/>
                    <a:gd name="connsiteX9" fmla="*/ 18870 w 23188"/>
                    <a:gd name="connsiteY9" fmla="*/ 36751 h 39123"/>
                    <a:gd name="connsiteX10" fmla="*/ 9843 w 23188"/>
                    <a:gd name="connsiteY10" fmla="*/ 39116 h 39123"/>
                    <a:gd name="connsiteX11" fmla="*/ 496 w 23188"/>
                    <a:gd name="connsiteY11" fmla="*/ 37697 h 39123"/>
                    <a:gd name="connsiteX12" fmla="*/ 0 w 23188"/>
                    <a:gd name="connsiteY12" fmla="*/ 28632 h 39123"/>
                    <a:gd name="connsiteX13" fmla="*/ 1808 w 23188"/>
                    <a:gd name="connsiteY13" fmla="*/ 28632 h 39123"/>
                    <a:gd name="connsiteX14" fmla="*/ 10374 w 23188"/>
                    <a:gd name="connsiteY14" fmla="*/ 36467 h 39123"/>
                    <a:gd name="connsiteX15" fmla="*/ 15183 w 23188"/>
                    <a:gd name="connsiteY15" fmla="*/ 34693 h 39123"/>
                    <a:gd name="connsiteX16" fmla="*/ 17547 w 23188"/>
                    <a:gd name="connsiteY16" fmla="*/ 29850 h 39123"/>
                    <a:gd name="connsiteX17" fmla="*/ 14593 w 23188"/>
                    <a:gd name="connsiteY17" fmla="*/ 24529 h 39123"/>
                    <a:gd name="connsiteX18" fmla="*/ 9459 w 23188"/>
                    <a:gd name="connsiteY18" fmla="*/ 21188 h 39123"/>
                    <a:gd name="connsiteX19" fmla="*/ 4325 w 23188"/>
                    <a:gd name="connsiteY19" fmla="*/ 17841 h 39123"/>
                    <a:gd name="connsiteX20" fmla="*/ 538 w 23188"/>
                    <a:gd name="connsiteY20" fmla="*/ 10154 h 39123"/>
                    <a:gd name="connsiteX21" fmla="*/ 4325 w 23188"/>
                    <a:gd name="connsiteY21" fmla="*/ 2201 h 39123"/>
                    <a:gd name="connsiteX22" fmla="*/ 12596 w 23188"/>
                    <a:gd name="connsiteY22" fmla="*/ 1 h 39123"/>
                    <a:gd name="connsiteX23" fmla="*/ 20950 w 23188"/>
                    <a:gd name="connsiteY23" fmla="*/ 1379 h 3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23">
                      <a:moveTo>
                        <a:pt x="21381" y="10012"/>
                      </a:moveTo>
                      <a:lnTo>
                        <a:pt x="19573" y="10012"/>
                      </a:lnTo>
                      <a:cubicBezTo>
                        <a:pt x="18517" y="5183"/>
                        <a:pt x="16052" y="2769"/>
                        <a:pt x="12176" y="2769"/>
                      </a:cubicBezTo>
                      <a:cubicBezTo>
                        <a:pt x="9888" y="2769"/>
                        <a:pt x="8177" y="3477"/>
                        <a:pt x="7042" y="4892"/>
                      </a:cubicBezTo>
                      <a:cubicBezTo>
                        <a:pt x="6421" y="5748"/>
                        <a:pt x="6108" y="6790"/>
                        <a:pt x="6156" y="7848"/>
                      </a:cubicBezTo>
                      <a:cubicBezTo>
                        <a:pt x="6156" y="9847"/>
                        <a:pt x="7243" y="11621"/>
                        <a:pt x="9417" y="13170"/>
                      </a:cubicBezTo>
                      <a:lnTo>
                        <a:pt x="16460" y="17463"/>
                      </a:lnTo>
                      <a:cubicBezTo>
                        <a:pt x="18870" y="18988"/>
                        <a:pt x="20522" y="20380"/>
                        <a:pt x="21416" y="21637"/>
                      </a:cubicBezTo>
                      <a:cubicBezTo>
                        <a:pt x="22598" y="23287"/>
                        <a:pt x="23189" y="25469"/>
                        <a:pt x="23189" y="28171"/>
                      </a:cubicBezTo>
                      <a:cubicBezTo>
                        <a:pt x="23189" y="31979"/>
                        <a:pt x="21749" y="34839"/>
                        <a:pt x="18870" y="36751"/>
                      </a:cubicBezTo>
                      <a:cubicBezTo>
                        <a:pt x="16507" y="38328"/>
                        <a:pt x="13498" y="39116"/>
                        <a:pt x="9843" y="39116"/>
                      </a:cubicBezTo>
                      <a:cubicBezTo>
                        <a:pt x="6668" y="39189"/>
                        <a:pt x="3506" y="38709"/>
                        <a:pt x="496" y="37697"/>
                      </a:cubicBezTo>
                      <a:lnTo>
                        <a:pt x="0" y="28632"/>
                      </a:lnTo>
                      <a:lnTo>
                        <a:pt x="1808" y="28632"/>
                      </a:lnTo>
                      <a:cubicBezTo>
                        <a:pt x="3100" y="33855"/>
                        <a:pt x="5955" y="36467"/>
                        <a:pt x="10374" y="36467"/>
                      </a:cubicBezTo>
                      <a:cubicBezTo>
                        <a:pt x="12139" y="36477"/>
                        <a:pt x="13848" y="35847"/>
                        <a:pt x="15183" y="34693"/>
                      </a:cubicBezTo>
                      <a:cubicBezTo>
                        <a:pt x="16691" y="33542"/>
                        <a:pt x="17566" y="31747"/>
                        <a:pt x="17547" y="29850"/>
                      </a:cubicBezTo>
                      <a:cubicBezTo>
                        <a:pt x="17547" y="27990"/>
                        <a:pt x="16562" y="26216"/>
                        <a:pt x="14593" y="24529"/>
                      </a:cubicBezTo>
                      <a:cubicBezTo>
                        <a:pt x="12988" y="23259"/>
                        <a:pt x="11269" y="22140"/>
                        <a:pt x="9459" y="21188"/>
                      </a:cubicBezTo>
                      <a:cubicBezTo>
                        <a:pt x="7659" y="20213"/>
                        <a:pt x="5942" y="19095"/>
                        <a:pt x="4325" y="17841"/>
                      </a:cubicBezTo>
                      <a:cubicBezTo>
                        <a:pt x="1796" y="15736"/>
                        <a:pt x="533" y="13174"/>
                        <a:pt x="538" y="10154"/>
                      </a:cubicBezTo>
                      <a:cubicBezTo>
                        <a:pt x="538" y="6606"/>
                        <a:pt x="1800" y="3956"/>
                        <a:pt x="4325" y="2201"/>
                      </a:cubicBezTo>
                      <a:cubicBezTo>
                        <a:pt x="6420" y="735"/>
                        <a:pt x="9177" y="1"/>
                        <a:pt x="12596" y="1"/>
                      </a:cubicBezTo>
                      <a:cubicBezTo>
                        <a:pt x="15439" y="-30"/>
                        <a:pt x="18266" y="437"/>
                        <a:pt x="20950" y="137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1" name="Freeform 430">
                  <a:extLst>
                    <a:ext uri="{FF2B5EF4-FFF2-40B4-BE49-F238E27FC236}">
                      <a16:creationId xmlns:a16="http://schemas.microsoft.com/office/drawing/2014/main" id="{C37EED96-904B-5F9C-7B08-C6EE9F6F9D29}"/>
                    </a:ext>
                  </a:extLst>
                </p:cNvPr>
                <p:cNvSpPr/>
                <p:nvPr/>
              </p:nvSpPr>
              <p:spPr>
                <a:xfrm>
                  <a:off x="10691514" y="4840468"/>
                  <a:ext cx="16672" cy="55086"/>
                </a:xfrm>
                <a:custGeom>
                  <a:avLst/>
                  <a:gdLst>
                    <a:gd name="connsiteX0" fmla="*/ 0 w 16672"/>
                    <a:gd name="connsiteY0" fmla="*/ 55080 h 55086"/>
                    <a:gd name="connsiteX1" fmla="*/ 0 w 16672"/>
                    <a:gd name="connsiteY1" fmla="*/ 53703 h 55086"/>
                    <a:gd name="connsiteX2" fmla="*/ 4212 w 16672"/>
                    <a:gd name="connsiteY2" fmla="*/ 52360 h 55086"/>
                    <a:gd name="connsiteX3" fmla="*/ 5488 w 16672"/>
                    <a:gd name="connsiteY3" fmla="*/ 47677 h 55086"/>
                    <a:gd name="connsiteX4" fmla="*/ 5488 w 16672"/>
                    <a:gd name="connsiteY4" fmla="*/ 25391 h 55086"/>
                    <a:gd name="connsiteX5" fmla="*/ 4000 w 16672"/>
                    <a:gd name="connsiteY5" fmla="*/ 21299 h 55086"/>
                    <a:gd name="connsiteX6" fmla="*/ 0 w 16672"/>
                    <a:gd name="connsiteY6" fmla="*/ 20158 h 55086"/>
                    <a:gd name="connsiteX7" fmla="*/ 0 w 16672"/>
                    <a:gd name="connsiteY7" fmla="*/ 18786 h 55086"/>
                    <a:gd name="connsiteX8" fmla="*/ 11154 w 16672"/>
                    <a:gd name="connsiteY8" fmla="*/ 16782 h 55086"/>
                    <a:gd name="connsiteX9" fmla="*/ 11154 w 16672"/>
                    <a:gd name="connsiteY9" fmla="*/ 47683 h 55086"/>
                    <a:gd name="connsiteX10" fmla="*/ 13771 w 16672"/>
                    <a:gd name="connsiteY10" fmla="*/ 53277 h 55086"/>
                    <a:gd name="connsiteX11" fmla="*/ 16672 w 16672"/>
                    <a:gd name="connsiteY11" fmla="*/ 53709 h 55086"/>
                    <a:gd name="connsiteX12" fmla="*/ 16672 w 16672"/>
                    <a:gd name="connsiteY12" fmla="*/ 55086 h 55086"/>
                    <a:gd name="connsiteX13" fmla="*/ 8106 w 16672"/>
                    <a:gd name="connsiteY13" fmla="*/ 9290 h 55086"/>
                    <a:gd name="connsiteX14" fmla="*/ 5152 w 16672"/>
                    <a:gd name="connsiteY14" fmla="*/ 7954 h 55086"/>
                    <a:gd name="connsiteX15" fmla="*/ 3970 w 16672"/>
                    <a:gd name="connsiteY15" fmla="*/ 4684 h 55086"/>
                    <a:gd name="connsiteX16" fmla="*/ 5152 w 16672"/>
                    <a:gd name="connsiteY16" fmla="*/ 1378 h 55086"/>
                    <a:gd name="connsiteX17" fmla="*/ 8106 w 16672"/>
                    <a:gd name="connsiteY17" fmla="*/ 1 h 55086"/>
                    <a:gd name="connsiteX18" fmla="*/ 11060 w 16672"/>
                    <a:gd name="connsiteY18" fmla="*/ 1378 h 55086"/>
                    <a:gd name="connsiteX19" fmla="*/ 12241 w 16672"/>
                    <a:gd name="connsiteY19" fmla="*/ 4684 h 55086"/>
                    <a:gd name="connsiteX20" fmla="*/ 11060 w 16672"/>
                    <a:gd name="connsiteY20" fmla="*/ 7954 h 55086"/>
                    <a:gd name="connsiteX21" fmla="*/ 8106 w 16672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3"/>
                        <a:pt x="4212" y="52360"/>
                      </a:cubicBezTo>
                      <a:cubicBezTo>
                        <a:pt x="5039" y="51468"/>
                        <a:pt x="5488" y="49883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2" y="22056"/>
                        <a:pt x="4000" y="21299"/>
                      </a:cubicBezTo>
                      <a:cubicBezTo>
                        <a:pt x="3248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6" y="53587"/>
                        <a:pt x="15687" y="53733"/>
                        <a:pt x="16672" y="53709"/>
                      </a:cubicBezTo>
                      <a:lnTo>
                        <a:pt x="16672" y="55086"/>
                      </a:lnTo>
                      <a:close/>
                      <a:moveTo>
                        <a:pt x="8106" y="9290"/>
                      </a:moveTo>
                      <a:cubicBezTo>
                        <a:pt x="6971" y="9308"/>
                        <a:pt x="5887" y="8818"/>
                        <a:pt x="5152" y="7954"/>
                      </a:cubicBezTo>
                      <a:cubicBezTo>
                        <a:pt x="4357" y="7053"/>
                        <a:pt x="3935" y="5884"/>
                        <a:pt x="3970" y="4684"/>
                      </a:cubicBezTo>
                      <a:cubicBezTo>
                        <a:pt x="3937" y="3473"/>
                        <a:pt x="4359" y="2294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3" y="2288"/>
                        <a:pt x="12286" y="3471"/>
                        <a:pt x="12241" y="4684"/>
                      </a:cubicBezTo>
                      <a:cubicBezTo>
                        <a:pt x="12277" y="5884"/>
                        <a:pt x="11854" y="7053"/>
                        <a:pt x="11060" y="7954"/>
                      </a:cubicBezTo>
                      <a:cubicBezTo>
                        <a:pt x="10323" y="8817"/>
                        <a:pt x="9240" y="9307"/>
                        <a:pt x="8106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2" name="Freeform 431">
                  <a:extLst>
                    <a:ext uri="{FF2B5EF4-FFF2-40B4-BE49-F238E27FC236}">
                      <a16:creationId xmlns:a16="http://schemas.microsoft.com/office/drawing/2014/main" id="{68E7FD11-D9C4-2140-4137-1927C2106358}"/>
                    </a:ext>
                  </a:extLst>
                </p:cNvPr>
                <p:cNvSpPr/>
                <p:nvPr/>
              </p:nvSpPr>
              <p:spPr>
                <a:xfrm>
                  <a:off x="10709037" y="4845867"/>
                  <a:ext cx="20890" cy="50467"/>
                </a:xfrm>
                <a:custGeom>
                  <a:avLst/>
                  <a:gdLst>
                    <a:gd name="connsiteX0" fmla="*/ 20891 w 20890"/>
                    <a:gd name="connsiteY0" fmla="*/ 47434 h 50467"/>
                    <a:gd name="connsiteX1" fmla="*/ 20891 w 20890"/>
                    <a:gd name="connsiteY1" fmla="*/ 50154 h 50467"/>
                    <a:gd name="connsiteX2" fmla="*/ 17387 w 20890"/>
                    <a:gd name="connsiteY2" fmla="*/ 50468 h 50467"/>
                    <a:gd name="connsiteX3" fmla="*/ 7615 w 20890"/>
                    <a:gd name="connsiteY3" fmla="*/ 47907 h 50467"/>
                    <a:gd name="connsiteX4" fmla="*/ 5873 w 20890"/>
                    <a:gd name="connsiteY4" fmla="*/ 38381 h 50467"/>
                    <a:gd name="connsiteX5" fmla="*/ 5873 w 20890"/>
                    <a:gd name="connsiteY5" fmla="*/ 14913 h 50467"/>
                    <a:gd name="connsiteX6" fmla="*/ 0 w 20890"/>
                    <a:gd name="connsiteY6" fmla="*/ 14913 h 50467"/>
                    <a:gd name="connsiteX7" fmla="*/ 0 w 20890"/>
                    <a:gd name="connsiteY7" fmla="*/ 12204 h 50467"/>
                    <a:gd name="connsiteX8" fmla="*/ 8496 w 20890"/>
                    <a:gd name="connsiteY8" fmla="*/ 7007 h 50467"/>
                    <a:gd name="connsiteX9" fmla="*/ 9630 w 20890"/>
                    <a:gd name="connsiteY9" fmla="*/ 0 h 50467"/>
                    <a:gd name="connsiteX10" fmla="*/ 11503 w 20890"/>
                    <a:gd name="connsiteY10" fmla="*/ 0 h 50467"/>
                    <a:gd name="connsiteX11" fmla="*/ 11503 w 20890"/>
                    <a:gd name="connsiteY11" fmla="*/ 12204 h 50467"/>
                    <a:gd name="connsiteX12" fmla="*/ 20885 w 20890"/>
                    <a:gd name="connsiteY12" fmla="*/ 12204 h 50467"/>
                    <a:gd name="connsiteX13" fmla="*/ 20885 w 20890"/>
                    <a:gd name="connsiteY13" fmla="*/ 14919 h 50467"/>
                    <a:gd name="connsiteX14" fmla="*/ 11509 w 20890"/>
                    <a:gd name="connsiteY14" fmla="*/ 14919 h 50467"/>
                    <a:gd name="connsiteX15" fmla="*/ 11509 w 20890"/>
                    <a:gd name="connsiteY15" fmla="*/ 40670 h 50467"/>
                    <a:gd name="connsiteX16" fmla="*/ 12927 w 20890"/>
                    <a:gd name="connsiteY16" fmla="*/ 46263 h 50467"/>
                    <a:gd name="connsiteX17" fmla="*/ 17990 w 20890"/>
                    <a:gd name="connsiteY17" fmla="*/ 47836 h 50467"/>
                    <a:gd name="connsiteX18" fmla="*/ 20891 w 20890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90" h="50467">
                      <a:moveTo>
                        <a:pt x="20891" y="47434"/>
                      </a:moveTo>
                      <a:lnTo>
                        <a:pt x="20891" y="50154"/>
                      </a:lnTo>
                      <a:cubicBezTo>
                        <a:pt x="19730" y="50329"/>
                        <a:pt x="18560" y="50433"/>
                        <a:pt x="17387" y="50468"/>
                      </a:cubicBezTo>
                      <a:cubicBezTo>
                        <a:pt x="12240" y="50468"/>
                        <a:pt x="8982" y="49614"/>
                        <a:pt x="7615" y="47907"/>
                      </a:cubicBezTo>
                      <a:cubicBezTo>
                        <a:pt x="6453" y="46496"/>
                        <a:pt x="5873" y="43321"/>
                        <a:pt x="5873" y="38381"/>
                      </a:cubicBezTo>
                      <a:lnTo>
                        <a:pt x="5873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202" y="12204"/>
                        <a:pt x="7035" y="10472"/>
                        <a:pt x="8496" y="7007"/>
                      </a:cubicBezTo>
                      <a:cubicBezTo>
                        <a:pt x="9322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9" y="14919"/>
                      </a:lnTo>
                      <a:lnTo>
                        <a:pt x="11509" y="40670"/>
                      </a:lnTo>
                      <a:cubicBezTo>
                        <a:pt x="11509" y="43347"/>
                        <a:pt x="11981" y="45211"/>
                        <a:pt x="12927" y="46263"/>
                      </a:cubicBezTo>
                      <a:cubicBezTo>
                        <a:pt x="13896" y="47310"/>
                        <a:pt x="15579" y="47836"/>
                        <a:pt x="17990" y="47836"/>
                      </a:cubicBezTo>
                      <a:cubicBezTo>
                        <a:pt x="18202" y="47830"/>
                        <a:pt x="19165" y="47683"/>
                        <a:pt x="20891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3" name="Freeform 432">
                  <a:extLst>
                    <a:ext uri="{FF2B5EF4-FFF2-40B4-BE49-F238E27FC236}">
                      <a16:creationId xmlns:a16="http://schemas.microsoft.com/office/drawing/2014/main" id="{F7ABB0F4-5621-771C-D37E-FFAC07675A4E}"/>
                    </a:ext>
                  </a:extLst>
                </p:cNvPr>
                <p:cNvSpPr/>
                <p:nvPr/>
              </p:nvSpPr>
              <p:spPr>
                <a:xfrm>
                  <a:off x="1073304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74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63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7 w 29848"/>
                    <a:gd name="connsiteY18" fmla="*/ 940 h 39085"/>
                    <a:gd name="connsiteX19" fmla="*/ 13034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89"/>
                        <a:pt x="24572" y="39085"/>
                      </a:cubicBezTo>
                      <a:cubicBezTo>
                        <a:pt x="20941" y="39085"/>
                        <a:pt x="19123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0" y="39085"/>
                        <a:pt x="8674" y="39085"/>
                      </a:cubicBezTo>
                      <a:cubicBezTo>
                        <a:pt x="5255" y="39085"/>
                        <a:pt x="2742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5"/>
                        <a:pt x="11380" y="18417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6" y="2755"/>
                        <a:pt x="12963" y="2755"/>
                      </a:cubicBezTo>
                      <a:cubicBezTo>
                        <a:pt x="11191" y="2755"/>
                        <a:pt x="9974" y="3039"/>
                        <a:pt x="9241" y="3619"/>
                      </a:cubicBezTo>
                      <a:cubicBezTo>
                        <a:pt x="8351" y="4328"/>
                        <a:pt x="7904" y="5601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202" y="2411"/>
                        <a:pt x="7617" y="940"/>
                      </a:cubicBezTo>
                      <a:cubicBezTo>
                        <a:pt x="9360" y="338"/>
                        <a:pt x="11190" y="20"/>
                        <a:pt x="13034" y="0"/>
                      </a:cubicBezTo>
                      <a:cubicBezTo>
                        <a:pt x="18942" y="0"/>
                        <a:pt x="22552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4" name="Freeform 433">
                  <a:extLst>
                    <a:ext uri="{FF2B5EF4-FFF2-40B4-BE49-F238E27FC236}">
                      <a16:creationId xmlns:a16="http://schemas.microsoft.com/office/drawing/2014/main" id="{0955D44F-489F-1511-DEE7-153CBA2FA197}"/>
                    </a:ext>
                  </a:extLst>
                </p:cNvPr>
                <p:cNvSpPr/>
                <p:nvPr/>
              </p:nvSpPr>
              <p:spPr>
                <a:xfrm>
                  <a:off x="10763196" y="4845861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0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4 w 20884"/>
                    <a:gd name="connsiteY3" fmla="*/ 47913 h 50473"/>
                    <a:gd name="connsiteX4" fmla="*/ 5873 w 20884"/>
                    <a:gd name="connsiteY4" fmla="*/ 38387 h 50473"/>
                    <a:gd name="connsiteX5" fmla="*/ 5873 w 20884"/>
                    <a:gd name="connsiteY5" fmla="*/ 14919 h 50473"/>
                    <a:gd name="connsiteX6" fmla="*/ 0 w 20884"/>
                    <a:gd name="connsiteY6" fmla="*/ 14919 h 50473"/>
                    <a:gd name="connsiteX7" fmla="*/ 0 w 20884"/>
                    <a:gd name="connsiteY7" fmla="*/ 12210 h 50473"/>
                    <a:gd name="connsiteX8" fmla="*/ 8490 w 20884"/>
                    <a:gd name="connsiteY8" fmla="*/ 7013 h 50473"/>
                    <a:gd name="connsiteX9" fmla="*/ 9612 w 20884"/>
                    <a:gd name="connsiteY9" fmla="*/ 0 h 50473"/>
                    <a:gd name="connsiteX10" fmla="*/ 11491 w 20884"/>
                    <a:gd name="connsiteY10" fmla="*/ 0 h 50473"/>
                    <a:gd name="connsiteX11" fmla="*/ 11491 w 20884"/>
                    <a:gd name="connsiteY11" fmla="*/ 12210 h 50473"/>
                    <a:gd name="connsiteX12" fmla="*/ 20873 w 20884"/>
                    <a:gd name="connsiteY12" fmla="*/ 12210 h 50473"/>
                    <a:gd name="connsiteX13" fmla="*/ 20873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15 w 20884"/>
                    <a:gd name="connsiteY16" fmla="*/ 46269 h 50473"/>
                    <a:gd name="connsiteX17" fmla="*/ 17978 w 20884"/>
                    <a:gd name="connsiteY17" fmla="*/ 47842 h 50473"/>
                    <a:gd name="connsiteX18" fmla="*/ 20885 w 20884"/>
                    <a:gd name="connsiteY18" fmla="*/ 47440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0"/>
                      </a:moveTo>
                      <a:lnTo>
                        <a:pt x="20885" y="50160"/>
                      </a:lnTo>
                      <a:cubicBezTo>
                        <a:pt x="19724" y="50335"/>
                        <a:pt x="18554" y="50439"/>
                        <a:pt x="17381" y="50473"/>
                      </a:cubicBezTo>
                      <a:cubicBezTo>
                        <a:pt x="12237" y="50473"/>
                        <a:pt x="8978" y="49620"/>
                        <a:pt x="7604" y="47913"/>
                      </a:cubicBezTo>
                      <a:cubicBezTo>
                        <a:pt x="6450" y="46502"/>
                        <a:pt x="5873" y="43326"/>
                        <a:pt x="5873" y="38387"/>
                      </a:cubicBezTo>
                      <a:lnTo>
                        <a:pt x="5873" y="14919"/>
                      </a:lnTo>
                      <a:lnTo>
                        <a:pt x="0" y="14919"/>
                      </a:lnTo>
                      <a:lnTo>
                        <a:pt x="0" y="12210"/>
                      </a:lnTo>
                      <a:cubicBezTo>
                        <a:pt x="4195" y="12210"/>
                        <a:pt x="7025" y="10478"/>
                        <a:pt x="8490" y="7013"/>
                      </a:cubicBezTo>
                      <a:cubicBezTo>
                        <a:pt x="9313" y="4769"/>
                        <a:pt x="9694" y="2388"/>
                        <a:pt x="9612" y="0"/>
                      </a:cubicBezTo>
                      <a:lnTo>
                        <a:pt x="11491" y="0"/>
                      </a:lnTo>
                      <a:lnTo>
                        <a:pt x="11491" y="12210"/>
                      </a:lnTo>
                      <a:lnTo>
                        <a:pt x="20873" y="12210"/>
                      </a:lnTo>
                      <a:lnTo>
                        <a:pt x="20873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54"/>
                        <a:pt x="11970" y="45217"/>
                        <a:pt x="12915" y="46269"/>
                      </a:cubicBezTo>
                      <a:cubicBezTo>
                        <a:pt x="13860" y="47322"/>
                        <a:pt x="15573" y="47842"/>
                        <a:pt x="17978" y="47842"/>
                      </a:cubicBezTo>
                      <a:cubicBezTo>
                        <a:pt x="18191" y="47836"/>
                        <a:pt x="19160" y="47688"/>
                        <a:pt x="20885" y="474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5" name="Freeform 434">
                  <a:extLst>
                    <a:ext uri="{FF2B5EF4-FFF2-40B4-BE49-F238E27FC236}">
                      <a16:creationId xmlns:a16="http://schemas.microsoft.com/office/drawing/2014/main" id="{5F08BDCD-1AB0-1771-EE61-F0B8A67308D1}"/>
                    </a:ext>
                  </a:extLst>
                </p:cNvPr>
                <p:cNvSpPr/>
                <p:nvPr/>
              </p:nvSpPr>
              <p:spPr>
                <a:xfrm>
                  <a:off x="10805568" y="4838931"/>
                  <a:ext cx="32990" cy="57427"/>
                </a:xfrm>
                <a:custGeom>
                  <a:avLst/>
                  <a:gdLst>
                    <a:gd name="connsiteX0" fmla="*/ 6481 w 32990"/>
                    <a:gd name="connsiteY0" fmla="*/ 37914 h 57427"/>
                    <a:gd name="connsiteX1" fmla="*/ 9435 w 32990"/>
                    <a:gd name="connsiteY1" fmla="*/ 51969 h 57427"/>
                    <a:gd name="connsiteX2" fmla="*/ 14285 w 32990"/>
                    <a:gd name="connsiteY2" fmla="*/ 54453 h 57427"/>
                    <a:gd name="connsiteX3" fmla="*/ 20477 w 32990"/>
                    <a:gd name="connsiteY3" fmla="*/ 48150 h 57427"/>
                    <a:gd name="connsiteX4" fmla="*/ 20477 w 32990"/>
                    <a:gd name="connsiteY4" fmla="*/ 27679 h 57427"/>
                    <a:gd name="connsiteX5" fmla="*/ 14285 w 32990"/>
                    <a:gd name="connsiteY5" fmla="*/ 21381 h 57427"/>
                    <a:gd name="connsiteX6" fmla="*/ 7875 w 32990"/>
                    <a:gd name="connsiteY6" fmla="*/ 27602 h 57427"/>
                    <a:gd name="connsiteX7" fmla="*/ 6481 w 32990"/>
                    <a:gd name="connsiteY7" fmla="*/ 37914 h 57427"/>
                    <a:gd name="connsiteX8" fmla="*/ 21842 w 32990"/>
                    <a:gd name="connsiteY8" fmla="*/ 57427 h 57427"/>
                    <a:gd name="connsiteX9" fmla="*/ 21842 w 32990"/>
                    <a:gd name="connsiteY9" fmla="*/ 51378 h 57427"/>
                    <a:gd name="connsiteX10" fmla="*/ 21700 w 32990"/>
                    <a:gd name="connsiteY10" fmla="*/ 51378 h 57427"/>
                    <a:gd name="connsiteX11" fmla="*/ 18338 w 32990"/>
                    <a:gd name="connsiteY11" fmla="*/ 55594 h 57427"/>
                    <a:gd name="connsiteX12" fmla="*/ 13346 w 32990"/>
                    <a:gd name="connsiteY12" fmla="*/ 57404 h 57427"/>
                    <a:gd name="connsiteX13" fmla="*/ 2830 w 32990"/>
                    <a:gd name="connsiteY13" fmla="*/ 51337 h 57427"/>
                    <a:gd name="connsiteX14" fmla="*/ 0 w 32990"/>
                    <a:gd name="connsiteY14" fmla="*/ 37914 h 57427"/>
                    <a:gd name="connsiteX15" fmla="*/ 2836 w 32990"/>
                    <a:gd name="connsiteY15" fmla="*/ 24462 h 57427"/>
                    <a:gd name="connsiteX16" fmla="*/ 13352 w 32990"/>
                    <a:gd name="connsiteY16" fmla="*/ 18324 h 57427"/>
                    <a:gd name="connsiteX17" fmla="*/ 21706 w 32990"/>
                    <a:gd name="connsiteY17" fmla="*/ 24622 h 57427"/>
                    <a:gd name="connsiteX18" fmla="*/ 21848 w 32990"/>
                    <a:gd name="connsiteY18" fmla="*/ 24622 h 57427"/>
                    <a:gd name="connsiteX19" fmla="*/ 21848 w 32990"/>
                    <a:gd name="connsiteY19" fmla="*/ 8657 h 57427"/>
                    <a:gd name="connsiteX20" fmla="*/ 20294 w 32990"/>
                    <a:gd name="connsiteY20" fmla="*/ 4600 h 57427"/>
                    <a:gd name="connsiteX21" fmla="*/ 16324 w 32990"/>
                    <a:gd name="connsiteY21" fmla="*/ 3341 h 57427"/>
                    <a:gd name="connsiteX22" fmla="*/ 16324 w 32990"/>
                    <a:gd name="connsiteY22" fmla="*/ 1934 h 57427"/>
                    <a:gd name="connsiteX23" fmla="*/ 27502 w 32990"/>
                    <a:gd name="connsiteY23" fmla="*/ 0 h 57427"/>
                    <a:gd name="connsiteX24" fmla="*/ 27502 w 32990"/>
                    <a:gd name="connsiteY24" fmla="*/ 48782 h 57427"/>
                    <a:gd name="connsiteX25" fmla="*/ 28990 w 32990"/>
                    <a:gd name="connsiteY25" fmla="*/ 52921 h 57427"/>
                    <a:gd name="connsiteX26" fmla="*/ 32990 w 32990"/>
                    <a:gd name="connsiteY26" fmla="*/ 54145 h 57427"/>
                    <a:gd name="connsiteX27" fmla="*/ 32990 w 32990"/>
                    <a:gd name="connsiteY27" fmla="*/ 55482 h 57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427">
                      <a:moveTo>
                        <a:pt x="6481" y="37914"/>
                      </a:moveTo>
                      <a:cubicBezTo>
                        <a:pt x="6481" y="44478"/>
                        <a:pt x="7466" y="49163"/>
                        <a:pt x="9435" y="51969"/>
                      </a:cubicBezTo>
                      <a:cubicBezTo>
                        <a:pt x="10511" y="53584"/>
                        <a:pt x="12348" y="54524"/>
                        <a:pt x="14285" y="54453"/>
                      </a:cubicBezTo>
                      <a:cubicBezTo>
                        <a:pt x="17117" y="54453"/>
                        <a:pt x="19181" y="52352"/>
                        <a:pt x="20477" y="48150"/>
                      </a:cubicBezTo>
                      <a:cubicBezTo>
                        <a:pt x="22273" y="41444"/>
                        <a:pt x="22273" y="34384"/>
                        <a:pt x="20477" y="27679"/>
                      </a:cubicBezTo>
                      <a:cubicBezTo>
                        <a:pt x="19177" y="23481"/>
                        <a:pt x="17114" y="21381"/>
                        <a:pt x="14285" y="21381"/>
                      </a:cubicBezTo>
                      <a:cubicBezTo>
                        <a:pt x="11355" y="21381"/>
                        <a:pt x="9218" y="23455"/>
                        <a:pt x="7875" y="27602"/>
                      </a:cubicBezTo>
                      <a:cubicBezTo>
                        <a:pt x="6869" y="30944"/>
                        <a:pt x="6398" y="34425"/>
                        <a:pt x="6481" y="37914"/>
                      </a:cubicBezTo>
                      <a:close/>
                      <a:moveTo>
                        <a:pt x="21842" y="57427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7" y="53134"/>
                        <a:pt x="19917" y="54626"/>
                        <a:pt x="18338" y="55594"/>
                      </a:cubicBezTo>
                      <a:cubicBezTo>
                        <a:pt x="16898" y="56694"/>
                        <a:pt x="15156" y="57325"/>
                        <a:pt x="13346" y="57404"/>
                      </a:cubicBezTo>
                      <a:cubicBezTo>
                        <a:pt x="8620" y="57404"/>
                        <a:pt x="5115" y="55381"/>
                        <a:pt x="2830" y="51337"/>
                      </a:cubicBezTo>
                      <a:cubicBezTo>
                        <a:pt x="939" y="47982"/>
                        <a:pt x="-4" y="43508"/>
                        <a:pt x="0" y="37914"/>
                      </a:cubicBezTo>
                      <a:cubicBezTo>
                        <a:pt x="4" y="32321"/>
                        <a:pt x="949" y="27837"/>
                        <a:pt x="2836" y="24462"/>
                      </a:cubicBezTo>
                      <a:cubicBezTo>
                        <a:pt x="5124" y="20370"/>
                        <a:pt x="8630" y="18324"/>
                        <a:pt x="13352" y="18324"/>
                      </a:cubicBezTo>
                      <a:cubicBezTo>
                        <a:pt x="17129" y="18324"/>
                        <a:pt x="19914" y="20424"/>
                        <a:pt x="21706" y="24622"/>
                      </a:cubicBezTo>
                      <a:lnTo>
                        <a:pt x="21848" y="24622"/>
                      </a:lnTo>
                      <a:lnTo>
                        <a:pt x="21848" y="8657"/>
                      </a:lnTo>
                      <a:cubicBezTo>
                        <a:pt x="21848" y="6764"/>
                        <a:pt x="21329" y="5412"/>
                        <a:pt x="20294" y="4600"/>
                      </a:cubicBezTo>
                      <a:cubicBezTo>
                        <a:pt x="19506" y="3966"/>
                        <a:pt x="18183" y="3546"/>
                        <a:pt x="16324" y="3341"/>
                      </a:cubicBezTo>
                      <a:lnTo>
                        <a:pt x="16324" y="1934"/>
                      </a:lnTo>
                      <a:lnTo>
                        <a:pt x="27502" y="0"/>
                      </a:lnTo>
                      <a:lnTo>
                        <a:pt x="27502" y="48782"/>
                      </a:lnTo>
                      <a:cubicBezTo>
                        <a:pt x="27502" y="50753"/>
                        <a:pt x="27998" y="52133"/>
                        <a:pt x="28990" y="52921"/>
                      </a:cubicBezTo>
                      <a:cubicBezTo>
                        <a:pt x="29719" y="53525"/>
                        <a:pt x="31052" y="53933"/>
                        <a:pt x="32990" y="54145"/>
                      </a:cubicBezTo>
                      <a:lnTo>
                        <a:pt x="32990" y="55482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6" name="Freeform 435">
                  <a:extLst>
                    <a:ext uri="{FF2B5EF4-FFF2-40B4-BE49-F238E27FC236}">
                      <a16:creationId xmlns:a16="http://schemas.microsoft.com/office/drawing/2014/main" id="{8C68D7D7-6AB3-964E-B989-827126D65BCF}"/>
                    </a:ext>
                  </a:extLst>
                </p:cNvPr>
                <p:cNvSpPr/>
                <p:nvPr/>
              </p:nvSpPr>
              <p:spPr>
                <a:xfrm>
                  <a:off x="10843208" y="4840472"/>
                  <a:ext cx="8849" cy="17599"/>
                </a:xfrm>
                <a:custGeom>
                  <a:avLst/>
                  <a:gdLst>
                    <a:gd name="connsiteX0" fmla="*/ 3716 w 8849"/>
                    <a:gd name="connsiteY0" fmla="*/ 17599 h 17599"/>
                    <a:gd name="connsiteX1" fmla="*/ 1305 w 8849"/>
                    <a:gd name="connsiteY1" fmla="*/ 17599 h 17599"/>
                    <a:gd name="connsiteX2" fmla="*/ 4708 w 8849"/>
                    <a:gd name="connsiteY2" fmla="*/ 10084 h 17599"/>
                    <a:gd name="connsiteX3" fmla="*/ 3361 w 8849"/>
                    <a:gd name="connsiteY3" fmla="*/ 8700 h 17599"/>
                    <a:gd name="connsiteX4" fmla="*/ 921 w 8849"/>
                    <a:gd name="connsiteY4" fmla="*/ 7482 h 17599"/>
                    <a:gd name="connsiteX5" fmla="*/ 1199 w 8849"/>
                    <a:gd name="connsiteY5" fmla="*/ 1262 h 17599"/>
                    <a:gd name="connsiteX6" fmla="*/ 4283 w 8849"/>
                    <a:gd name="connsiteY6" fmla="*/ 2 h 17599"/>
                    <a:gd name="connsiteX7" fmla="*/ 8850 w 8849"/>
                    <a:gd name="connsiteY7" fmla="*/ 5673 h 17599"/>
                    <a:gd name="connsiteX8" fmla="*/ 5813 w 8849"/>
                    <a:gd name="connsiteY8" fmla="*/ 14956 h 17599"/>
                    <a:gd name="connsiteX9" fmla="*/ 3716 w 8849"/>
                    <a:gd name="connsiteY9" fmla="*/ 17599 h 17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49" h="17599">
                      <a:moveTo>
                        <a:pt x="3716" y="17599"/>
                      </a:moveTo>
                      <a:lnTo>
                        <a:pt x="1305" y="17599"/>
                      </a:lnTo>
                      <a:cubicBezTo>
                        <a:pt x="3574" y="14950"/>
                        <a:pt x="4708" y="12445"/>
                        <a:pt x="4708" y="10084"/>
                      </a:cubicBezTo>
                      <a:cubicBezTo>
                        <a:pt x="4708" y="9374"/>
                        <a:pt x="4259" y="8913"/>
                        <a:pt x="3361" y="8700"/>
                      </a:cubicBezTo>
                      <a:cubicBezTo>
                        <a:pt x="2435" y="8577"/>
                        <a:pt x="1576" y="8149"/>
                        <a:pt x="921" y="7482"/>
                      </a:cubicBezTo>
                      <a:cubicBezTo>
                        <a:pt x="-403" y="5585"/>
                        <a:pt x="-289" y="3033"/>
                        <a:pt x="1199" y="1262"/>
                      </a:cubicBezTo>
                      <a:cubicBezTo>
                        <a:pt x="2001" y="422"/>
                        <a:pt x="3122" y="-36"/>
                        <a:pt x="4283" y="2"/>
                      </a:cubicBezTo>
                      <a:cubicBezTo>
                        <a:pt x="7327" y="2"/>
                        <a:pt x="8850" y="1893"/>
                        <a:pt x="8850" y="5673"/>
                      </a:cubicBezTo>
                      <a:cubicBezTo>
                        <a:pt x="8783" y="9001"/>
                        <a:pt x="7726" y="12233"/>
                        <a:pt x="5813" y="14956"/>
                      </a:cubicBezTo>
                      <a:cubicBezTo>
                        <a:pt x="5200" y="15902"/>
                        <a:pt x="4498" y="16787"/>
                        <a:pt x="3716" y="1759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7" name="Freeform 436">
                  <a:extLst>
                    <a:ext uri="{FF2B5EF4-FFF2-40B4-BE49-F238E27FC236}">
                      <a16:creationId xmlns:a16="http://schemas.microsoft.com/office/drawing/2014/main" id="{3FAA4B0B-9195-8884-0264-8E5FA545AB77}"/>
                    </a:ext>
                  </a:extLst>
                </p:cNvPr>
                <p:cNvSpPr/>
                <p:nvPr/>
              </p:nvSpPr>
              <p:spPr>
                <a:xfrm>
                  <a:off x="10853475" y="4840469"/>
                  <a:ext cx="51157" cy="55079"/>
                </a:xfrm>
                <a:custGeom>
                  <a:avLst/>
                  <a:gdLst>
                    <a:gd name="connsiteX0" fmla="*/ 0 w 51157"/>
                    <a:gd name="connsiteY0" fmla="*/ 55080 h 55079"/>
                    <a:gd name="connsiteX1" fmla="*/ 0 w 51157"/>
                    <a:gd name="connsiteY1" fmla="*/ 53465 h 55079"/>
                    <a:gd name="connsiteX2" fmla="*/ 6546 w 51157"/>
                    <a:gd name="connsiteY2" fmla="*/ 49959 h 55079"/>
                    <a:gd name="connsiteX3" fmla="*/ 8673 w 51157"/>
                    <a:gd name="connsiteY3" fmla="*/ 44448 h 55079"/>
                    <a:gd name="connsiteX4" fmla="*/ 23679 w 51157"/>
                    <a:gd name="connsiteY4" fmla="*/ 0 h 55079"/>
                    <a:gd name="connsiteX5" fmla="*/ 27756 w 51157"/>
                    <a:gd name="connsiteY5" fmla="*/ 0 h 55079"/>
                    <a:gd name="connsiteX6" fmla="*/ 42839 w 51157"/>
                    <a:gd name="connsiteY6" fmla="*/ 45075 h 55079"/>
                    <a:gd name="connsiteX7" fmla="*/ 47335 w 51157"/>
                    <a:gd name="connsiteY7" fmla="*/ 52443 h 55079"/>
                    <a:gd name="connsiteX8" fmla="*/ 51157 w 51157"/>
                    <a:gd name="connsiteY8" fmla="*/ 53465 h 55079"/>
                    <a:gd name="connsiteX9" fmla="*/ 51157 w 51157"/>
                    <a:gd name="connsiteY9" fmla="*/ 55080 h 55079"/>
                    <a:gd name="connsiteX10" fmla="*/ 32322 w 51157"/>
                    <a:gd name="connsiteY10" fmla="*/ 55080 h 55079"/>
                    <a:gd name="connsiteX11" fmla="*/ 32322 w 51157"/>
                    <a:gd name="connsiteY11" fmla="*/ 53465 h 55079"/>
                    <a:gd name="connsiteX12" fmla="*/ 37451 w 51157"/>
                    <a:gd name="connsiteY12" fmla="*/ 50710 h 55079"/>
                    <a:gd name="connsiteX13" fmla="*/ 36818 w 51157"/>
                    <a:gd name="connsiteY13" fmla="*/ 47322 h 55079"/>
                    <a:gd name="connsiteX14" fmla="*/ 33415 w 51157"/>
                    <a:gd name="connsiteY14" fmla="*/ 37116 h 55079"/>
                    <a:gd name="connsiteX15" fmla="*/ 15219 w 51157"/>
                    <a:gd name="connsiteY15" fmla="*/ 37116 h 55079"/>
                    <a:gd name="connsiteX16" fmla="*/ 12088 w 51157"/>
                    <a:gd name="connsiteY16" fmla="*/ 46772 h 55079"/>
                    <a:gd name="connsiteX17" fmla="*/ 11207 w 51157"/>
                    <a:gd name="connsiteY17" fmla="*/ 50550 h 55079"/>
                    <a:gd name="connsiteX18" fmla="*/ 13647 w 51157"/>
                    <a:gd name="connsiteY18" fmla="*/ 53229 h 55079"/>
                    <a:gd name="connsiteX19" fmla="*/ 16336 w 51157"/>
                    <a:gd name="connsiteY19" fmla="*/ 53465 h 55079"/>
                    <a:gd name="connsiteX20" fmla="*/ 16336 w 51157"/>
                    <a:gd name="connsiteY20" fmla="*/ 55080 h 55079"/>
                    <a:gd name="connsiteX21" fmla="*/ 24353 w 51157"/>
                    <a:gd name="connsiteY21" fmla="*/ 9053 h 55079"/>
                    <a:gd name="connsiteX22" fmla="*/ 16211 w 51157"/>
                    <a:gd name="connsiteY22" fmla="*/ 33887 h 55079"/>
                    <a:gd name="connsiteX23" fmla="*/ 32393 w 51157"/>
                    <a:gd name="connsiteY23" fmla="*/ 33887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57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6" y="52296"/>
                        <a:pt x="6546" y="49959"/>
                      </a:cubicBezTo>
                      <a:cubicBezTo>
                        <a:pt x="7366" y="48167"/>
                        <a:pt x="8076" y="46327"/>
                        <a:pt x="8673" y="44448"/>
                      </a:cubicBezTo>
                      <a:lnTo>
                        <a:pt x="23679" y="0"/>
                      </a:lnTo>
                      <a:lnTo>
                        <a:pt x="27756" y="0"/>
                      </a:lnTo>
                      <a:lnTo>
                        <a:pt x="42839" y="45075"/>
                      </a:lnTo>
                      <a:cubicBezTo>
                        <a:pt x="44111" y="48859"/>
                        <a:pt x="45609" y="51315"/>
                        <a:pt x="47335" y="52443"/>
                      </a:cubicBezTo>
                      <a:cubicBezTo>
                        <a:pt x="48477" y="53160"/>
                        <a:pt x="49809" y="53517"/>
                        <a:pt x="51157" y="53465"/>
                      </a:cubicBezTo>
                      <a:lnTo>
                        <a:pt x="51157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1" y="53465"/>
                        <a:pt x="37451" y="52547"/>
                        <a:pt x="37451" y="50710"/>
                      </a:cubicBezTo>
                      <a:cubicBezTo>
                        <a:pt x="37419" y="49555"/>
                        <a:pt x="37206" y="48411"/>
                        <a:pt x="36818" y="47322"/>
                      </a:cubicBezTo>
                      <a:lnTo>
                        <a:pt x="33415" y="37116"/>
                      </a:lnTo>
                      <a:lnTo>
                        <a:pt x="15219" y="37116"/>
                      </a:lnTo>
                      <a:lnTo>
                        <a:pt x="12088" y="46772"/>
                      </a:lnTo>
                      <a:cubicBezTo>
                        <a:pt x="11634" y="47988"/>
                        <a:pt x="11338" y="49258"/>
                        <a:pt x="11207" y="50550"/>
                      </a:cubicBezTo>
                      <a:cubicBezTo>
                        <a:pt x="11207" y="52023"/>
                        <a:pt x="12017" y="52916"/>
                        <a:pt x="13647" y="53229"/>
                      </a:cubicBezTo>
                      <a:cubicBezTo>
                        <a:pt x="14533" y="53402"/>
                        <a:pt x="15434" y="53481"/>
                        <a:pt x="16336" y="53465"/>
                      </a:cubicBezTo>
                      <a:lnTo>
                        <a:pt x="16336" y="55080"/>
                      </a:lnTo>
                      <a:close/>
                      <a:moveTo>
                        <a:pt x="24353" y="9053"/>
                      </a:moveTo>
                      <a:lnTo>
                        <a:pt x="16211" y="33887"/>
                      </a:lnTo>
                      <a:lnTo>
                        <a:pt x="32393" y="3388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8" name="Freeform 437">
                  <a:extLst>
                    <a:ext uri="{FF2B5EF4-FFF2-40B4-BE49-F238E27FC236}">
                      <a16:creationId xmlns:a16="http://schemas.microsoft.com/office/drawing/2014/main" id="{545A03EF-DE1F-FCC6-97C6-F8AEB8B34302}"/>
                    </a:ext>
                  </a:extLst>
                </p:cNvPr>
                <p:cNvSpPr/>
                <p:nvPr/>
              </p:nvSpPr>
              <p:spPr>
                <a:xfrm>
                  <a:off x="10909211" y="4838931"/>
                  <a:ext cx="16672" cy="56617"/>
                </a:xfrm>
                <a:custGeom>
                  <a:avLst/>
                  <a:gdLst>
                    <a:gd name="connsiteX0" fmla="*/ 0 w 16672"/>
                    <a:gd name="connsiteY0" fmla="*/ 56617 h 56617"/>
                    <a:gd name="connsiteX1" fmla="*/ 0 w 16672"/>
                    <a:gd name="connsiteY1" fmla="*/ 55239 h 56617"/>
                    <a:gd name="connsiteX2" fmla="*/ 4248 w 16672"/>
                    <a:gd name="connsiteY2" fmla="*/ 53897 h 56617"/>
                    <a:gd name="connsiteX3" fmla="*/ 5524 w 16672"/>
                    <a:gd name="connsiteY3" fmla="*/ 49214 h 56617"/>
                    <a:gd name="connsiteX4" fmla="*/ 5524 w 16672"/>
                    <a:gd name="connsiteY4" fmla="*/ 8627 h 56617"/>
                    <a:gd name="connsiteX5" fmla="*/ 4000 w 16672"/>
                    <a:gd name="connsiteY5" fmla="*/ 4529 h 56617"/>
                    <a:gd name="connsiteX6" fmla="*/ 0 w 16672"/>
                    <a:gd name="connsiteY6" fmla="*/ 3311 h 56617"/>
                    <a:gd name="connsiteX7" fmla="*/ 0 w 16672"/>
                    <a:gd name="connsiteY7" fmla="*/ 1934 h 56617"/>
                    <a:gd name="connsiteX8" fmla="*/ 11148 w 16672"/>
                    <a:gd name="connsiteY8" fmla="*/ 0 h 56617"/>
                    <a:gd name="connsiteX9" fmla="*/ 11148 w 16672"/>
                    <a:gd name="connsiteY9" fmla="*/ 49214 h 56617"/>
                    <a:gd name="connsiteX10" fmla="*/ 13771 w 16672"/>
                    <a:gd name="connsiteY10" fmla="*/ 54808 h 56617"/>
                    <a:gd name="connsiteX11" fmla="*/ 16672 w 16672"/>
                    <a:gd name="connsiteY11" fmla="*/ 55239 h 56617"/>
                    <a:gd name="connsiteX12" fmla="*/ 16672 w 16672"/>
                    <a:gd name="connsiteY12" fmla="*/ 56617 h 56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7">
                      <a:moveTo>
                        <a:pt x="0" y="56617"/>
                      </a:moveTo>
                      <a:lnTo>
                        <a:pt x="0" y="55239"/>
                      </a:lnTo>
                      <a:cubicBezTo>
                        <a:pt x="2009" y="55239"/>
                        <a:pt x="3421" y="54790"/>
                        <a:pt x="4248" y="53897"/>
                      </a:cubicBezTo>
                      <a:cubicBezTo>
                        <a:pt x="5075" y="53004"/>
                        <a:pt x="5524" y="51443"/>
                        <a:pt x="5524" y="49214"/>
                      </a:cubicBezTo>
                      <a:lnTo>
                        <a:pt x="5524" y="8627"/>
                      </a:lnTo>
                      <a:cubicBezTo>
                        <a:pt x="5524" y="6711"/>
                        <a:pt x="5016" y="5345"/>
                        <a:pt x="4000" y="4529"/>
                      </a:cubicBezTo>
                      <a:cubicBezTo>
                        <a:pt x="3212" y="3926"/>
                        <a:pt x="1879" y="3520"/>
                        <a:pt x="0" y="3311"/>
                      </a:cubicBezTo>
                      <a:lnTo>
                        <a:pt x="0" y="1934"/>
                      </a:lnTo>
                      <a:lnTo>
                        <a:pt x="11148" y="0"/>
                      </a:lnTo>
                      <a:lnTo>
                        <a:pt x="11148" y="49214"/>
                      </a:lnTo>
                      <a:cubicBezTo>
                        <a:pt x="11148" y="52312"/>
                        <a:pt x="12023" y="54177"/>
                        <a:pt x="13771" y="54808"/>
                      </a:cubicBezTo>
                      <a:cubicBezTo>
                        <a:pt x="14706" y="55118"/>
                        <a:pt x="15687" y="55264"/>
                        <a:pt x="16672" y="55239"/>
                      </a:cubicBezTo>
                      <a:lnTo>
                        <a:pt x="16672" y="5661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9" name="Freeform 438">
                  <a:extLst>
                    <a:ext uri="{FF2B5EF4-FFF2-40B4-BE49-F238E27FC236}">
                      <a16:creationId xmlns:a16="http://schemas.microsoft.com/office/drawing/2014/main" id="{A9A8FA67-5BDF-DE6F-9F47-39AD405E94FC}"/>
                    </a:ext>
                  </a:extLst>
                </p:cNvPr>
                <p:cNvSpPr/>
                <p:nvPr/>
              </p:nvSpPr>
              <p:spPr>
                <a:xfrm>
                  <a:off x="1092792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80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57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1 w 29848"/>
                    <a:gd name="connsiteY18" fmla="*/ 940 h 39085"/>
                    <a:gd name="connsiteX19" fmla="*/ 13028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90"/>
                        <a:pt x="24572" y="39085"/>
                      </a:cubicBezTo>
                      <a:cubicBezTo>
                        <a:pt x="20937" y="39085"/>
                        <a:pt x="19119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2" y="39085"/>
                        <a:pt x="8680" y="39085"/>
                      </a:cubicBezTo>
                      <a:cubicBezTo>
                        <a:pt x="5253" y="39085"/>
                        <a:pt x="2738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4"/>
                        <a:pt x="11380" y="18416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4" y="2755"/>
                        <a:pt x="12957" y="2755"/>
                      </a:cubicBezTo>
                      <a:cubicBezTo>
                        <a:pt x="11185" y="2755"/>
                        <a:pt x="9974" y="3039"/>
                        <a:pt x="9241" y="3619"/>
                      </a:cubicBezTo>
                      <a:cubicBezTo>
                        <a:pt x="8343" y="4328"/>
                        <a:pt x="7900" y="5600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199" y="2411"/>
                        <a:pt x="7611" y="940"/>
                      </a:cubicBezTo>
                      <a:cubicBezTo>
                        <a:pt x="9355" y="339"/>
                        <a:pt x="11184" y="21"/>
                        <a:pt x="13028" y="0"/>
                      </a:cubicBezTo>
                      <a:cubicBezTo>
                        <a:pt x="18936" y="0"/>
                        <a:pt x="22548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0" name="Freeform 439">
                  <a:extLst>
                    <a:ext uri="{FF2B5EF4-FFF2-40B4-BE49-F238E27FC236}">
                      <a16:creationId xmlns:a16="http://schemas.microsoft.com/office/drawing/2014/main" id="{0D4B4346-06A7-758B-8622-878F87CF1C18}"/>
                    </a:ext>
                  </a:extLst>
                </p:cNvPr>
                <p:cNvSpPr/>
                <p:nvPr/>
              </p:nvSpPr>
              <p:spPr>
                <a:xfrm>
                  <a:off x="10959499" y="4857234"/>
                  <a:ext cx="27076" cy="39113"/>
                </a:xfrm>
                <a:custGeom>
                  <a:avLst/>
                  <a:gdLst>
                    <a:gd name="connsiteX0" fmla="*/ 26202 w 27076"/>
                    <a:gd name="connsiteY0" fmla="*/ 35482 h 39113"/>
                    <a:gd name="connsiteX1" fmla="*/ 26202 w 27076"/>
                    <a:gd name="connsiteY1" fmla="*/ 37847 h 39113"/>
                    <a:gd name="connsiteX2" fmla="*/ 18415 w 27076"/>
                    <a:gd name="connsiteY2" fmla="*/ 39107 h 39113"/>
                    <a:gd name="connsiteX3" fmla="*/ 4466 w 27076"/>
                    <a:gd name="connsiteY3" fmla="*/ 33519 h 39113"/>
                    <a:gd name="connsiteX4" fmla="*/ 0 w 27076"/>
                    <a:gd name="connsiteY4" fmla="*/ 18470 h 39113"/>
                    <a:gd name="connsiteX5" fmla="*/ 6759 w 27076"/>
                    <a:gd name="connsiteY5" fmla="*/ 2292 h 39113"/>
                    <a:gd name="connsiteX6" fmla="*/ 15686 w 27076"/>
                    <a:gd name="connsiteY6" fmla="*/ 10 h 39113"/>
                    <a:gd name="connsiteX7" fmla="*/ 23041 w 27076"/>
                    <a:gd name="connsiteY7" fmla="*/ 1429 h 39113"/>
                    <a:gd name="connsiteX8" fmla="*/ 27076 w 27076"/>
                    <a:gd name="connsiteY8" fmla="*/ 7608 h 39113"/>
                    <a:gd name="connsiteX9" fmla="*/ 23679 w 27076"/>
                    <a:gd name="connsiteY9" fmla="*/ 11469 h 39113"/>
                    <a:gd name="connsiteX10" fmla="*/ 20879 w 27076"/>
                    <a:gd name="connsiteY10" fmla="*/ 9814 h 39113"/>
                    <a:gd name="connsiteX11" fmla="*/ 19750 w 27076"/>
                    <a:gd name="connsiteY11" fmla="*/ 6230 h 39113"/>
                    <a:gd name="connsiteX12" fmla="*/ 14758 w 27076"/>
                    <a:gd name="connsiteY12" fmla="*/ 2771 h 39113"/>
                    <a:gd name="connsiteX13" fmla="*/ 7184 w 27076"/>
                    <a:gd name="connsiteY13" fmla="*/ 8513 h 39113"/>
                    <a:gd name="connsiteX14" fmla="*/ 6050 w 27076"/>
                    <a:gd name="connsiteY14" fmla="*/ 15839 h 39113"/>
                    <a:gd name="connsiteX15" fmla="*/ 13659 w 27076"/>
                    <a:gd name="connsiteY15" fmla="*/ 33276 h 39113"/>
                    <a:gd name="connsiteX16" fmla="*/ 22155 w 27076"/>
                    <a:gd name="connsiteY16" fmla="*/ 36156 h 39113"/>
                    <a:gd name="connsiteX17" fmla="*/ 26202 w 27076"/>
                    <a:gd name="connsiteY17" fmla="*/ 35482 h 39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76" h="39113">
                      <a:moveTo>
                        <a:pt x="26202" y="35482"/>
                      </a:moveTo>
                      <a:lnTo>
                        <a:pt x="26202" y="37847"/>
                      </a:lnTo>
                      <a:cubicBezTo>
                        <a:pt x="23707" y="38750"/>
                        <a:pt x="21067" y="39176"/>
                        <a:pt x="18415" y="39107"/>
                      </a:cubicBezTo>
                      <a:cubicBezTo>
                        <a:pt x="12231" y="39107"/>
                        <a:pt x="7582" y="37244"/>
                        <a:pt x="4466" y="33519"/>
                      </a:cubicBezTo>
                      <a:cubicBezTo>
                        <a:pt x="1489" y="29943"/>
                        <a:pt x="0" y="24927"/>
                        <a:pt x="0" y="18470"/>
                      </a:cubicBezTo>
                      <a:cubicBezTo>
                        <a:pt x="0" y="10646"/>
                        <a:pt x="2253" y="5253"/>
                        <a:pt x="6759" y="2292"/>
                      </a:cubicBezTo>
                      <a:cubicBezTo>
                        <a:pt x="9098" y="767"/>
                        <a:pt x="12074" y="6"/>
                        <a:pt x="15686" y="10"/>
                      </a:cubicBezTo>
                      <a:cubicBezTo>
                        <a:pt x="18213" y="-77"/>
                        <a:pt x="20727" y="408"/>
                        <a:pt x="23041" y="1429"/>
                      </a:cubicBezTo>
                      <a:cubicBezTo>
                        <a:pt x="25727" y="2710"/>
                        <a:pt x="27072" y="4770"/>
                        <a:pt x="27076" y="7608"/>
                      </a:cubicBezTo>
                      <a:cubicBezTo>
                        <a:pt x="27076" y="10186"/>
                        <a:pt x="25944" y="11473"/>
                        <a:pt x="23679" y="11469"/>
                      </a:cubicBezTo>
                      <a:cubicBezTo>
                        <a:pt x="22506" y="11501"/>
                        <a:pt x="21418" y="10857"/>
                        <a:pt x="20879" y="9814"/>
                      </a:cubicBezTo>
                      <a:cubicBezTo>
                        <a:pt x="20339" y="8677"/>
                        <a:pt x="19959" y="7471"/>
                        <a:pt x="19750" y="6230"/>
                      </a:cubicBezTo>
                      <a:cubicBezTo>
                        <a:pt x="19230" y="3924"/>
                        <a:pt x="17566" y="2771"/>
                        <a:pt x="14758" y="2771"/>
                      </a:cubicBezTo>
                      <a:cubicBezTo>
                        <a:pt x="11213" y="2771"/>
                        <a:pt x="8689" y="4685"/>
                        <a:pt x="7184" y="8513"/>
                      </a:cubicBezTo>
                      <a:cubicBezTo>
                        <a:pt x="6365" y="10866"/>
                        <a:pt x="5981" y="13348"/>
                        <a:pt x="6050" y="15839"/>
                      </a:cubicBezTo>
                      <a:cubicBezTo>
                        <a:pt x="6050" y="23530"/>
                        <a:pt x="8586" y="29342"/>
                        <a:pt x="13659" y="33276"/>
                      </a:cubicBezTo>
                      <a:cubicBezTo>
                        <a:pt x="16073" y="35192"/>
                        <a:pt x="19075" y="36209"/>
                        <a:pt x="22155" y="36156"/>
                      </a:cubicBezTo>
                      <a:cubicBezTo>
                        <a:pt x="23527" y="36102"/>
                        <a:pt x="24886" y="35875"/>
                        <a:pt x="26202" y="3548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1" name="Freeform 440">
                  <a:extLst>
                    <a:ext uri="{FF2B5EF4-FFF2-40B4-BE49-F238E27FC236}">
                      <a16:creationId xmlns:a16="http://schemas.microsoft.com/office/drawing/2014/main" id="{F77CCE16-C080-C2D3-CC54-685F1865CE7C}"/>
                    </a:ext>
                  </a:extLst>
                </p:cNvPr>
                <p:cNvSpPr/>
                <p:nvPr/>
              </p:nvSpPr>
              <p:spPr>
                <a:xfrm>
                  <a:off x="10990740" y="4857244"/>
                  <a:ext cx="29871" cy="39091"/>
                </a:xfrm>
                <a:custGeom>
                  <a:avLst/>
                  <a:gdLst>
                    <a:gd name="connsiteX0" fmla="*/ 29872 w 29871"/>
                    <a:gd name="connsiteY0" fmla="*/ 36690 h 39091"/>
                    <a:gd name="connsiteX1" fmla="*/ 29872 w 29871"/>
                    <a:gd name="connsiteY1" fmla="*/ 38381 h 39091"/>
                    <a:gd name="connsiteX2" fmla="*/ 24596 w 29871"/>
                    <a:gd name="connsiteY2" fmla="*/ 39091 h 39091"/>
                    <a:gd name="connsiteX3" fmla="*/ 19143 w 29871"/>
                    <a:gd name="connsiteY3" fmla="*/ 33148 h 39091"/>
                    <a:gd name="connsiteX4" fmla="*/ 18978 w 29871"/>
                    <a:gd name="connsiteY4" fmla="*/ 33148 h 39091"/>
                    <a:gd name="connsiteX5" fmla="*/ 8674 w 29871"/>
                    <a:gd name="connsiteY5" fmla="*/ 39091 h 39091"/>
                    <a:gd name="connsiteX6" fmla="*/ 1135 w 29871"/>
                    <a:gd name="connsiteY6" fmla="*/ 34680 h 39091"/>
                    <a:gd name="connsiteX7" fmla="*/ 1 w 29871"/>
                    <a:gd name="connsiteY7" fmla="*/ 29949 h 39091"/>
                    <a:gd name="connsiteX8" fmla="*/ 6978 w 29871"/>
                    <a:gd name="connsiteY8" fmla="*/ 19749 h 39091"/>
                    <a:gd name="connsiteX9" fmla="*/ 13666 w 29871"/>
                    <a:gd name="connsiteY9" fmla="*/ 18177 h 39091"/>
                    <a:gd name="connsiteX10" fmla="*/ 19119 w 29871"/>
                    <a:gd name="connsiteY10" fmla="*/ 17544 h 39091"/>
                    <a:gd name="connsiteX11" fmla="*/ 19119 w 29871"/>
                    <a:gd name="connsiteY11" fmla="*/ 14428 h 39091"/>
                    <a:gd name="connsiteX12" fmla="*/ 17140 w 29871"/>
                    <a:gd name="connsiteY12" fmla="*/ 4376 h 39091"/>
                    <a:gd name="connsiteX13" fmla="*/ 12957 w 29871"/>
                    <a:gd name="connsiteY13" fmla="*/ 2761 h 39091"/>
                    <a:gd name="connsiteX14" fmla="*/ 9241 w 29871"/>
                    <a:gd name="connsiteY14" fmla="*/ 3625 h 39091"/>
                    <a:gd name="connsiteX15" fmla="*/ 7900 w 29871"/>
                    <a:gd name="connsiteY15" fmla="*/ 7444 h 39091"/>
                    <a:gd name="connsiteX16" fmla="*/ 4497 w 29871"/>
                    <a:gd name="connsiteY16" fmla="*/ 11696 h 39091"/>
                    <a:gd name="connsiteX17" fmla="*/ 994 w 29871"/>
                    <a:gd name="connsiteY17" fmla="*/ 7994 h 39091"/>
                    <a:gd name="connsiteX18" fmla="*/ 7617 w 29871"/>
                    <a:gd name="connsiteY18" fmla="*/ 946 h 39091"/>
                    <a:gd name="connsiteX19" fmla="*/ 13070 w 29871"/>
                    <a:gd name="connsiteY19" fmla="*/ 0 h 39091"/>
                    <a:gd name="connsiteX20" fmla="*/ 23899 w 29871"/>
                    <a:gd name="connsiteY20" fmla="*/ 6019 h 39091"/>
                    <a:gd name="connsiteX21" fmla="*/ 24821 w 29871"/>
                    <a:gd name="connsiteY21" fmla="*/ 12991 h 39091"/>
                    <a:gd name="connsiteX22" fmla="*/ 24821 w 29871"/>
                    <a:gd name="connsiteY22" fmla="*/ 33148 h 39091"/>
                    <a:gd name="connsiteX23" fmla="*/ 27934 w 29871"/>
                    <a:gd name="connsiteY23" fmla="*/ 37004 h 39091"/>
                    <a:gd name="connsiteX24" fmla="*/ 29872 w 29871"/>
                    <a:gd name="connsiteY24" fmla="*/ 36690 h 39091"/>
                    <a:gd name="connsiteX25" fmla="*/ 19143 w 29871"/>
                    <a:gd name="connsiteY25" fmla="*/ 24994 h 39091"/>
                    <a:gd name="connsiteX26" fmla="*/ 19143 w 29871"/>
                    <a:gd name="connsiteY26" fmla="*/ 20264 h 39091"/>
                    <a:gd name="connsiteX27" fmla="*/ 6470 w 29871"/>
                    <a:gd name="connsiteY27" fmla="*/ 28649 h 39091"/>
                    <a:gd name="connsiteX28" fmla="*/ 7711 w 29871"/>
                    <a:gd name="connsiteY28" fmla="*/ 33379 h 39091"/>
                    <a:gd name="connsiteX29" fmla="*/ 11392 w 29871"/>
                    <a:gd name="connsiteY29" fmla="*/ 35744 h 39091"/>
                    <a:gd name="connsiteX30" fmla="*/ 17199 w 29871"/>
                    <a:gd name="connsiteY30" fmla="*/ 32279 h 39091"/>
                    <a:gd name="connsiteX31" fmla="*/ 19143 w 29871"/>
                    <a:gd name="connsiteY31" fmla="*/ 24994 h 3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71" h="39091">
                      <a:moveTo>
                        <a:pt x="29872" y="36690"/>
                      </a:moveTo>
                      <a:lnTo>
                        <a:pt x="29872" y="38381"/>
                      </a:lnTo>
                      <a:cubicBezTo>
                        <a:pt x="28154" y="38857"/>
                        <a:pt x="26378" y="39095"/>
                        <a:pt x="24596" y="39091"/>
                      </a:cubicBezTo>
                      <a:cubicBezTo>
                        <a:pt x="20957" y="39091"/>
                        <a:pt x="19139" y="37110"/>
                        <a:pt x="19143" y="33148"/>
                      </a:cubicBezTo>
                      <a:lnTo>
                        <a:pt x="18978" y="33148"/>
                      </a:lnTo>
                      <a:cubicBezTo>
                        <a:pt x="16614" y="37110"/>
                        <a:pt x="13180" y="39091"/>
                        <a:pt x="8674" y="39091"/>
                      </a:cubicBezTo>
                      <a:cubicBezTo>
                        <a:pt x="5252" y="39091"/>
                        <a:pt x="2738" y="37620"/>
                        <a:pt x="1135" y="34680"/>
                      </a:cubicBezTo>
                      <a:cubicBezTo>
                        <a:pt x="366" y="33223"/>
                        <a:pt x="-24" y="31597"/>
                        <a:pt x="1" y="29949"/>
                      </a:cubicBezTo>
                      <a:cubicBezTo>
                        <a:pt x="1" y="24935"/>
                        <a:pt x="2327" y="21535"/>
                        <a:pt x="6978" y="19749"/>
                      </a:cubicBezTo>
                      <a:cubicBezTo>
                        <a:pt x="9134" y="18951"/>
                        <a:pt x="11380" y="18423"/>
                        <a:pt x="13666" y="18177"/>
                      </a:cubicBezTo>
                      <a:lnTo>
                        <a:pt x="19119" y="17544"/>
                      </a:lnTo>
                      <a:lnTo>
                        <a:pt x="19119" y="14428"/>
                      </a:lnTo>
                      <a:cubicBezTo>
                        <a:pt x="19119" y="9303"/>
                        <a:pt x="18459" y="5953"/>
                        <a:pt x="17140" y="4376"/>
                      </a:cubicBezTo>
                      <a:cubicBezTo>
                        <a:pt x="16219" y="3299"/>
                        <a:pt x="14824" y="2761"/>
                        <a:pt x="12957" y="2761"/>
                      </a:cubicBezTo>
                      <a:cubicBezTo>
                        <a:pt x="11185" y="2761"/>
                        <a:pt x="9974" y="3045"/>
                        <a:pt x="9241" y="3625"/>
                      </a:cubicBezTo>
                      <a:cubicBezTo>
                        <a:pt x="8351" y="4334"/>
                        <a:pt x="7904" y="5607"/>
                        <a:pt x="7900" y="7444"/>
                      </a:cubicBezTo>
                      <a:cubicBezTo>
                        <a:pt x="7900" y="10279"/>
                        <a:pt x="6766" y="11696"/>
                        <a:pt x="4497" y="11696"/>
                      </a:cubicBezTo>
                      <a:cubicBezTo>
                        <a:pt x="2165" y="11696"/>
                        <a:pt x="998" y="10462"/>
                        <a:pt x="994" y="7994"/>
                      </a:cubicBezTo>
                      <a:cubicBezTo>
                        <a:pt x="994" y="4766"/>
                        <a:pt x="3202" y="2417"/>
                        <a:pt x="7617" y="946"/>
                      </a:cubicBezTo>
                      <a:cubicBezTo>
                        <a:pt x="9371" y="338"/>
                        <a:pt x="11213" y="18"/>
                        <a:pt x="13070" y="0"/>
                      </a:cubicBezTo>
                      <a:cubicBezTo>
                        <a:pt x="18978" y="0"/>
                        <a:pt x="22587" y="2006"/>
                        <a:pt x="23899" y="6019"/>
                      </a:cubicBezTo>
                      <a:cubicBezTo>
                        <a:pt x="24565" y="8281"/>
                        <a:pt x="24877" y="10633"/>
                        <a:pt x="24821" y="12991"/>
                      </a:cubicBezTo>
                      <a:lnTo>
                        <a:pt x="24821" y="33148"/>
                      </a:lnTo>
                      <a:cubicBezTo>
                        <a:pt x="24821" y="35719"/>
                        <a:pt x="25859" y="37004"/>
                        <a:pt x="27934" y="37004"/>
                      </a:cubicBezTo>
                      <a:cubicBezTo>
                        <a:pt x="28590" y="36973"/>
                        <a:pt x="29240" y="36868"/>
                        <a:pt x="29872" y="36690"/>
                      </a:cubicBezTo>
                      <a:close/>
                      <a:moveTo>
                        <a:pt x="19143" y="24994"/>
                      </a:moveTo>
                      <a:lnTo>
                        <a:pt x="19143" y="20264"/>
                      </a:lnTo>
                      <a:cubicBezTo>
                        <a:pt x="10695" y="20469"/>
                        <a:pt x="6470" y="23264"/>
                        <a:pt x="6470" y="28649"/>
                      </a:cubicBezTo>
                      <a:cubicBezTo>
                        <a:pt x="6443" y="30310"/>
                        <a:pt x="6872" y="31946"/>
                        <a:pt x="7711" y="33379"/>
                      </a:cubicBezTo>
                      <a:cubicBezTo>
                        <a:pt x="8652" y="34956"/>
                        <a:pt x="9879" y="35744"/>
                        <a:pt x="11392" y="35744"/>
                      </a:cubicBezTo>
                      <a:cubicBezTo>
                        <a:pt x="13755" y="35744"/>
                        <a:pt x="15691" y="34589"/>
                        <a:pt x="17199" y="32279"/>
                      </a:cubicBezTo>
                      <a:cubicBezTo>
                        <a:pt x="18539" y="30091"/>
                        <a:pt x="19213" y="27560"/>
                        <a:pt x="19143" y="2499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2" name="Freeform 441">
                  <a:extLst>
                    <a:ext uri="{FF2B5EF4-FFF2-40B4-BE49-F238E27FC236}">
                      <a16:creationId xmlns:a16="http://schemas.microsoft.com/office/drawing/2014/main" id="{054ECE7B-7C4F-AFEA-9BA0-C44E325FE6B4}"/>
                    </a:ext>
                  </a:extLst>
                </p:cNvPr>
                <p:cNvSpPr/>
                <p:nvPr/>
              </p:nvSpPr>
              <p:spPr>
                <a:xfrm>
                  <a:off x="11024398" y="4857250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299 h 38304"/>
                    <a:gd name="connsiteX1" fmla="*/ 0 w 36647"/>
                    <a:gd name="connsiteY1" fmla="*/ 36921 h 38304"/>
                    <a:gd name="connsiteX2" fmla="*/ 4212 w 36647"/>
                    <a:gd name="connsiteY2" fmla="*/ 35579 h 38304"/>
                    <a:gd name="connsiteX3" fmla="*/ 5489 w 36647"/>
                    <a:gd name="connsiteY3" fmla="*/ 30895 h 38304"/>
                    <a:gd name="connsiteX4" fmla="*/ 5489 w 36647"/>
                    <a:gd name="connsiteY4" fmla="*/ 8609 h 38304"/>
                    <a:gd name="connsiteX5" fmla="*/ 4000 w 36647"/>
                    <a:gd name="connsiteY5" fmla="*/ 4518 h 38304"/>
                    <a:gd name="connsiteX6" fmla="*/ 0 w 36647"/>
                    <a:gd name="connsiteY6" fmla="*/ 3376 h 38304"/>
                    <a:gd name="connsiteX7" fmla="*/ 0 w 36647"/>
                    <a:gd name="connsiteY7" fmla="*/ 2005 h 38304"/>
                    <a:gd name="connsiteX8" fmla="*/ 11148 w 36647"/>
                    <a:gd name="connsiteY8" fmla="*/ 0 h 38304"/>
                    <a:gd name="connsiteX9" fmla="*/ 11148 w 36647"/>
                    <a:gd name="connsiteY9" fmla="*/ 10821 h 38304"/>
                    <a:gd name="connsiteX10" fmla="*/ 11290 w 36647"/>
                    <a:gd name="connsiteY10" fmla="*/ 10821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3 w 36647"/>
                    <a:gd name="connsiteY13" fmla="*/ 12358 h 38304"/>
                    <a:gd name="connsiteX14" fmla="*/ 31123 w 36647"/>
                    <a:gd name="connsiteY14" fmla="*/ 30901 h 38304"/>
                    <a:gd name="connsiteX15" fmla="*/ 33740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5 h 38304"/>
                    <a:gd name="connsiteX18" fmla="*/ 19998 w 36647"/>
                    <a:gd name="connsiteY18" fmla="*/ 38305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85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26 h 38304"/>
                    <a:gd name="connsiteX23" fmla="*/ 25168 w 36647"/>
                    <a:gd name="connsiteY23" fmla="*/ 7232 h 38304"/>
                    <a:gd name="connsiteX24" fmla="*/ 20637 w 36647"/>
                    <a:gd name="connsiteY24" fmla="*/ 3968 h 38304"/>
                    <a:gd name="connsiteX25" fmla="*/ 15715 w 36647"/>
                    <a:gd name="connsiteY25" fmla="*/ 7356 h 38304"/>
                    <a:gd name="connsiteX26" fmla="*/ 12637 w 36647"/>
                    <a:gd name="connsiteY26" fmla="*/ 13103 h 38304"/>
                    <a:gd name="connsiteX27" fmla="*/ 11148 w 36647"/>
                    <a:gd name="connsiteY27" fmla="*/ 20897 h 38304"/>
                    <a:gd name="connsiteX28" fmla="*/ 11148 w 36647"/>
                    <a:gd name="connsiteY28" fmla="*/ 30895 h 38304"/>
                    <a:gd name="connsiteX29" fmla="*/ 13771 w 36647"/>
                    <a:gd name="connsiteY29" fmla="*/ 36489 h 38304"/>
                    <a:gd name="connsiteX30" fmla="*/ 16672 w 36647"/>
                    <a:gd name="connsiteY30" fmla="*/ 36921 h 38304"/>
                    <a:gd name="connsiteX31" fmla="*/ 16672 w 36647"/>
                    <a:gd name="connsiteY31" fmla="*/ 38299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85" y="36921"/>
                        <a:pt x="3385" y="36471"/>
                        <a:pt x="4212" y="35579"/>
                      </a:cubicBezTo>
                      <a:cubicBezTo>
                        <a:pt x="5040" y="34686"/>
                        <a:pt x="5489" y="33101"/>
                        <a:pt x="5489" y="30895"/>
                      </a:cubicBezTo>
                      <a:lnTo>
                        <a:pt x="5489" y="8609"/>
                      </a:lnTo>
                      <a:cubicBezTo>
                        <a:pt x="5489" y="6670"/>
                        <a:pt x="4992" y="5310"/>
                        <a:pt x="4000" y="4518"/>
                      </a:cubicBezTo>
                      <a:cubicBezTo>
                        <a:pt x="3214" y="3914"/>
                        <a:pt x="1879" y="3534"/>
                        <a:pt x="0" y="3376"/>
                      </a:cubicBezTo>
                      <a:lnTo>
                        <a:pt x="0" y="2005"/>
                      </a:lnTo>
                      <a:lnTo>
                        <a:pt x="11148" y="0"/>
                      </a:lnTo>
                      <a:lnTo>
                        <a:pt x="11148" y="10821"/>
                      </a:lnTo>
                      <a:lnTo>
                        <a:pt x="11290" y="10821"/>
                      </a:lnTo>
                      <a:cubicBezTo>
                        <a:pt x="13795" y="3607"/>
                        <a:pt x="17618" y="0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698" y="5010"/>
                        <a:pt x="31117" y="8002"/>
                        <a:pt x="31123" y="12358"/>
                      </a:cubicBezTo>
                      <a:lnTo>
                        <a:pt x="31123" y="30901"/>
                      </a:lnTo>
                      <a:cubicBezTo>
                        <a:pt x="31123" y="34000"/>
                        <a:pt x="31998" y="35864"/>
                        <a:pt x="33740" y="36495"/>
                      </a:cubicBezTo>
                      <a:cubicBezTo>
                        <a:pt x="34680" y="36806"/>
                        <a:pt x="35660" y="36952"/>
                        <a:pt x="36647" y="36927"/>
                      </a:cubicBezTo>
                      <a:lnTo>
                        <a:pt x="36647" y="38305"/>
                      </a:lnTo>
                      <a:lnTo>
                        <a:pt x="19998" y="38305"/>
                      </a:lnTo>
                      <a:lnTo>
                        <a:pt x="19998" y="36927"/>
                      </a:lnTo>
                      <a:cubicBezTo>
                        <a:pt x="22007" y="36927"/>
                        <a:pt x="23425" y="36479"/>
                        <a:pt x="24246" y="35585"/>
                      </a:cubicBezTo>
                      <a:cubicBezTo>
                        <a:pt x="25068" y="34690"/>
                        <a:pt x="25493" y="33129"/>
                        <a:pt x="25522" y="30901"/>
                      </a:cubicBezTo>
                      <a:lnTo>
                        <a:pt x="25522" y="14126"/>
                      </a:lnTo>
                      <a:cubicBezTo>
                        <a:pt x="25522" y="10395"/>
                        <a:pt x="25410" y="8101"/>
                        <a:pt x="25168" y="7232"/>
                      </a:cubicBezTo>
                      <a:cubicBezTo>
                        <a:pt x="24577" y="5056"/>
                        <a:pt x="23065" y="3968"/>
                        <a:pt x="20637" y="3968"/>
                      </a:cubicBezTo>
                      <a:cubicBezTo>
                        <a:pt x="19035" y="3968"/>
                        <a:pt x="17393" y="5097"/>
                        <a:pt x="15715" y="7356"/>
                      </a:cubicBezTo>
                      <a:cubicBezTo>
                        <a:pt x="14421" y="9116"/>
                        <a:pt x="13387" y="11051"/>
                        <a:pt x="12637" y="13103"/>
                      </a:cubicBezTo>
                      <a:cubicBezTo>
                        <a:pt x="11668" y="15588"/>
                        <a:pt x="11166" y="18230"/>
                        <a:pt x="11148" y="20897"/>
                      </a:cubicBezTo>
                      <a:lnTo>
                        <a:pt x="11148" y="30895"/>
                      </a:lnTo>
                      <a:cubicBezTo>
                        <a:pt x="11148" y="33994"/>
                        <a:pt x="12023" y="35858"/>
                        <a:pt x="13771" y="36489"/>
                      </a:cubicBezTo>
                      <a:cubicBezTo>
                        <a:pt x="14705" y="36800"/>
                        <a:pt x="15686" y="36946"/>
                        <a:pt x="16672" y="36921"/>
                      </a:cubicBezTo>
                      <a:lnTo>
                        <a:pt x="16672" y="38299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3" name="Freeform 442">
                  <a:extLst>
                    <a:ext uri="{FF2B5EF4-FFF2-40B4-BE49-F238E27FC236}">
                      <a16:creationId xmlns:a16="http://schemas.microsoft.com/office/drawing/2014/main" id="{E15FB674-4F2A-0FB6-D8CE-21AAC1DBE71F}"/>
                    </a:ext>
                  </a:extLst>
                </p:cNvPr>
                <p:cNvSpPr/>
                <p:nvPr/>
              </p:nvSpPr>
              <p:spPr>
                <a:xfrm>
                  <a:off x="11059787" y="4845867"/>
                  <a:ext cx="20884" cy="50467"/>
                </a:xfrm>
                <a:custGeom>
                  <a:avLst/>
                  <a:gdLst>
                    <a:gd name="connsiteX0" fmla="*/ 20885 w 20884"/>
                    <a:gd name="connsiteY0" fmla="*/ 47434 h 50467"/>
                    <a:gd name="connsiteX1" fmla="*/ 20885 w 20884"/>
                    <a:gd name="connsiteY1" fmla="*/ 50154 h 50467"/>
                    <a:gd name="connsiteX2" fmla="*/ 17381 w 20884"/>
                    <a:gd name="connsiteY2" fmla="*/ 50468 h 50467"/>
                    <a:gd name="connsiteX3" fmla="*/ 7609 w 20884"/>
                    <a:gd name="connsiteY3" fmla="*/ 47907 h 50467"/>
                    <a:gd name="connsiteX4" fmla="*/ 5872 w 20884"/>
                    <a:gd name="connsiteY4" fmla="*/ 38381 h 50467"/>
                    <a:gd name="connsiteX5" fmla="*/ 5872 w 20884"/>
                    <a:gd name="connsiteY5" fmla="*/ 14913 h 50467"/>
                    <a:gd name="connsiteX6" fmla="*/ 0 w 20884"/>
                    <a:gd name="connsiteY6" fmla="*/ 14913 h 50467"/>
                    <a:gd name="connsiteX7" fmla="*/ 0 w 20884"/>
                    <a:gd name="connsiteY7" fmla="*/ 12204 h 50467"/>
                    <a:gd name="connsiteX8" fmla="*/ 8496 w 20884"/>
                    <a:gd name="connsiteY8" fmla="*/ 7007 h 50467"/>
                    <a:gd name="connsiteX9" fmla="*/ 9630 w 20884"/>
                    <a:gd name="connsiteY9" fmla="*/ 0 h 50467"/>
                    <a:gd name="connsiteX10" fmla="*/ 11503 w 20884"/>
                    <a:gd name="connsiteY10" fmla="*/ 0 h 50467"/>
                    <a:gd name="connsiteX11" fmla="*/ 11503 w 20884"/>
                    <a:gd name="connsiteY11" fmla="*/ 12204 h 50467"/>
                    <a:gd name="connsiteX12" fmla="*/ 20885 w 20884"/>
                    <a:gd name="connsiteY12" fmla="*/ 12204 h 50467"/>
                    <a:gd name="connsiteX13" fmla="*/ 20885 w 20884"/>
                    <a:gd name="connsiteY13" fmla="*/ 14919 h 50467"/>
                    <a:gd name="connsiteX14" fmla="*/ 11503 w 20884"/>
                    <a:gd name="connsiteY14" fmla="*/ 14919 h 50467"/>
                    <a:gd name="connsiteX15" fmla="*/ 11503 w 20884"/>
                    <a:gd name="connsiteY15" fmla="*/ 40670 h 50467"/>
                    <a:gd name="connsiteX16" fmla="*/ 12921 w 20884"/>
                    <a:gd name="connsiteY16" fmla="*/ 46263 h 50467"/>
                    <a:gd name="connsiteX17" fmla="*/ 17984 w 20884"/>
                    <a:gd name="connsiteY17" fmla="*/ 47836 h 50467"/>
                    <a:gd name="connsiteX18" fmla="*/ 20885 w 20884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67">
                      <a:moveTo>
                        <a:pt x="20885" y="47434"/>
                      </a:moveTo>
                      <a:lnTo>
                        <a:pt x="20885" y="50154"/>
                      </a:lnTo>
                      <a:cubicBezTo>
                        <a:pt x="19727" y="50329"/>
                        <a:pt x="18557" y="50433"/>
                        <a:pt x="17381" y="50468"/>
                      </a:cubicBezTo>
                      <a:cubicBezTo>
                        <a:pt x="12235" y="50468"/>
                        <a:pt x="8974" y="49614"/>
                        <a:pt x="7609" y="47907"/>
                      </a:cubicBezTo>
                      <a:cubicBezTo>
                        <a:pt x="6452" y="46496"/>
                        <a:pt x="5872" y="43321"/>
                        <a:pt x="5872" y="38381"/>
                      </a:cubicBezTo>
                      <a:lnTo>
                        <a:pt x="5872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195" y="12204"/>
                        <a:pt x="7025" y="10472"/>
                        <a:pt x="8496" y="7007"/>
                      </a:cubicBezTo>
                      <a:cubicBezTo>
                        <a:pt x="9317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3" y="14919"/>
                      </a:lnTo>
                      <a:lnTo>
                        <a:pt x="11503" y="40670"/>
                      </a:lnTo>
                      <a:cubicBezTo>
                        <a:pt x="11503" y="43347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197" y="47830"/>
                        <a:pt x="19160" y="47683"/>
                        <a:pt x="20885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4" name="Freeform 443">
                  <a:extLst>
                    <a:ext uri="{FF2B5EF4-FFF2-40B4-BE49-F238E27FC236}">
                      <a16:creationId xmlns:a16="http://schemas.microsoft.com/office/drawing/2014/main" id="{77212393-5C64-7528-A805-6A67F25672CF}"/>
                    </a:ext>
                  </a:extLst>
                </p:cNvPr>
                <p:cNvSpPr/>
                <p:nvPr/>
              </p:nvSpPr>
              <p:spPr>
                <a:xfrm>
                  <a:off x="10429555" y="4936307"/>
                  <a:ext cx="46483" cy="55038"/>
                </a:xfrm>
                <a:custGeom>
                  <a:avLst/>
                  <a:gdLst>
                    <a:gd name="connsiteX0" fmla="*/ 40174 w 46483"/>
                    <a:gd name="connsiteY0" fmla="*/ 8308 h 55038"/>
                    <a:gd name="connsiteX1" fmla="*/ 40174 w 46483"/>
                    <a:gd name="connsiteY1" fmla="*/ 35472 h 55038"/>
                    <a:gd name="connsiteX2" fmla="*/ 37480 w 46483"/>
                    <a:gd name="connsiteY2" fmla="*/ 49527 h 55038"/>
                    <a:gd name="connsiteX3" fmla="*/ 23638 w 46483"/>
                    <a:gd name="connsiteY3" fmla="*/ 55038 h 55038"/>
                    <a:gd name="connsiteX4" fmla="*/ 7604 w 46483"/>
                    <a:gd name="connsiteY4" fmla="*/ 46104 h 55038"/>
                    <a:gd name="connsiteX5" fmla="*/ 6292 w 46483"/>
                    <a:gd name="connsiteY5" fmla="*/ 35460 h 55038"/>
                    <a:gd name="connsiteX6" fmla="*/ 6292 w 46483"/>
                    <a:gd name="connsiteY6" fmla="*/ 8308 h 55038"/>
                    <a:gd name="connsiteX7" fmla="*/ 3568 w 46483"/>
                    <a:gd name="connsiteY7" fmla="*/ 2129 h 55038"/>
                    <a:gd name="connsiteX8" fmla="*/ 0 w 46483"/>
                    <a:gd name="connsiteY8" fmla="*/ 1691 h 55038"/>
                    <a:gd name="connsiteX9" fmla="*/ 0 w 46483"/>
                    <a:gd name="connsiteY9" fmla="*/ 0 h 55038"/>
                    <a:gd name="connsiteX10" fmla="*/ 19083 w 46483"/>
                    <a:gd name="connsiteY10" fmla="*/ 0 h 55038"/>
                    <a:gd name="connsiteX11" fmla="*/ 19083 w 46483"/>
                    <a:gd name="connsiteY11" fmla="*/ 1691 h 55038"/>
                    <a:gd name="connsiteX12" fmla="*/ 14197 w 46483"/>
                    <a:gd name="connsiteY12" fmla="*/ 2992 h 55038"/>
                    <a:gd name="connsiteX13" fmla="*/ 12779 w 46483"/>
                    <a:gd name="connsiteY13" fmla="*/ 8314 h 55038"/>
                    <a:gd name="connsiteX14" fmla="*/ 12779 w 46483"/>
                    <a:gd name="connsiteY14" fmla="*/ 35472 h 55038"/>
                    <a:gd name="connsiteX15" fmla="*/ 18338 w 46483"/>
                    <a:gd name="connsiteY15" fmla="*/ 50550 h 55038"/>
                    <a:gd name="connsiteX16" fmla="*/ 23933 w 46483"/>
                    <a:gd name="connsiteY16" fmla="*/ 51928 h 55038"/>
                    <a:gd name="connsiteX17" fmla="*/ 33882 w 46483"/>
                    <a:gd name="connsiteY17" fmla="*/ 47399 h 55038"/>
                    <a:gd name="connsiteX18" fmla="*/ 36039 w 46483"/>
                    <a:gd name="connsiteY18" fmla="*/ 35472 h 55038"/>
                    <a:gd name="connsiteX19" fmla="*/ 36039 w 46483"/>
                    <a:gd name="connsiteY19" fmla="*/ 8308 h 55038"/>
                    <a:gd name="connsiteX20" fmla="*/ 34662 w 46483"/>
                    <a:gd name="connsiteY20" fmla="*/ 3033 h 55038"/>
                    <a:gd name="connsiteX21" fmla="*/ 29741 w 46483"/>
                    <a:gd name="connsiteY21" fmla="*/ 1691 h 55038"/>
                    <a:gd name="connsiteX22" fmla="*/ 29741 w 46483"/>
                    <a:gd name="connsiteY22" fmla="*/ 0 h 55038"/>
                    <a:gd name="connsiteX23" fmla="*/ 46484 w 46483"/>
                    <a:gd name="connsiteY23" fmla="*/ 0 h 55038"/>
                    <a:gd name="connsiteX24" fmla="*/ 46484 w 46483"/>
                    <a:gd name="connsiteY24" fmla="*/ 1691 h 55038"/>
                    <a:gd name="connsiteX25" fmla="*/ 40889 w 46483"/>
                    <a:gd name="connsiteY25" fmla="*/ 3938 h 55038"/>
                    <a:gd name="connsiteX26" fmla="*/ 40174 w 46483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83" h="55038">
                      <a:moveTo>
                        <a:pt x="40174" y="8308"/>
                      </a:moveTo>
                      <a:lnTo>
                        <a:pt x="40174" y="35472"/>
                      </a:lnTo>
                      <a:cubicBezTo>
                        <a:pt x="40174" y="42036"/>
                        <a:pt x="39276" y="46720"/>
                        <a:pt x="37480" y="49527"/>
                      </a:cubicBezTo>
                      <a:cubicBezTo>
                        <a:pt x="35117" y="53198"/>
                        <a:pt x="30503" y="55034"/>
                        <a:pt x="23638" y="55038"/>
                      </a:cubicBezTo>
                      <a:cubicBezTo>
                        <a:pt x="14788" y="55038"/>
                        <a:pt x="9443" y="52060"/>
                        <a:pt x="7604" y="46104"/>
                      </a:cubicBezTo>
                      <a:cubicBezTo>
                        <a:pt x="6729" y="43344"/>
                        <a:pt x="6292" y="39796"/>
                        <a:pt x="6292" y="35460"/>
                      </a:cubicBezTo>
                      <a:lnTo>
                        <a:pt x="6292" y="8308"/>
                      </a:lnTo>
                      <a:cubicBezTo>
                        <a:pt x="6292" y="4760"/>
                        <a:pt x="5384" y="2700"/>
                        <a:pt x="3568" y="2129"/>
                      </a:cubicBezTo>
                      <a:cubicBezTo>
                        <a:pt x="2407" y="1807"/>
                        <a:pt x="1205" y="1660"/>
                        <a:pt x="0" y="1691"/>
                      </a:cubicBezTo>
                      <a:lnTo>
                        <a:pt x="0" y="0"/>
                      </a:lnTo>
                      <a:lnTo>
                        <a:pt x="19083" y="0"/>
                      </a:lnTo>
                      <a:lnTo>
                        <a:pt x="19083" y="1691"/>
                      </a:lnTo>
                      <a:cubicBezTo>
                        <a:pt x="16720" y="1691"/>
                        <a:pt x="15071" y="2129"/>
                        <a:pt x="14197" y="2992"/>
                      </a:cubicBezTo>
                      <a:cubicBezTo>
                        <a:pt x="13322" y="3855"/>
                        <a:pt x="12779" y="5682"/>
                        <a:pt x="12779" y="8314"/>
                      </a:cubicBezTo>
                      <a:lnTo>
                        <a:pt x="12779" y="35472"/>
                      </a:lnTo>
                      <a:cubicBezTo>
                        <a:pt x="12779" y="43297"/>
                        <a:pt x="14632" y="48323"/>
                        <a:pt x="18338" y="50550"/>
                      </a:cubicBezTo>
                      <a:cubicBezTo>
                        <a:pt x="20038" y="51525"/>
                        <a:pt x="21976" y="52002"/>
                        <a:pt x="23933" y="51928"/>
                      </a:cubicBezTo>
                      <a:cubicBezTo>
                        <a:pt x="28797" y="51928"/>
                        <a:pt x="32114" y="50418"/>
                        <a:pt x="33882" y="47399"/>
                      </a:cubicBezTo>
                      <a:cubicBezTo>
                        <a:pt x="35320" y="44931"/>
                        <a:pt x="36039" y="40955"/>
                        <a:pt x="36039" y="35472"/>
                      </a:cubicBezTo>
                      <a:lnTo>
                        <a:pt x="36039" y="8308"/>
                      </a:lnTo>
                      <a:cubicBezTo>
                        <a:pt x="36039" y="5682"/>
                        <a:pt x="35580" y="3924"/>
                        <a:pt x="34662" y="3033"/>
                      </a:cubicBezTo>
                      <a:cubicBezTo>
                        <a:pt x="33764" y="2141"/>
                        <a:pt x="32122" y="1697"/>
                        <a:pt x="29741" y="1691"/>
                      </a:cubicBezTo>
                      <a:lnTo>
                        <a:pt x="29741" y="0"/>
                      </a:lnTo>
                      <a:lnTo>
                        <a:pt x="46484" y="0"/>
                      </a:lnTo>
                      <a:lnTo>
                        <a:pt x="46484" y="1691"/>
                      </a:lnTo>
                      <a:cubicBezTo>
                        <a:pt x="43487" y="1691"/>
                        <a:pt x="41622" y="2440"/>
                        <a:pt x="40889" y="3938"/>
                      </a:cubicBezTo>
                      <a:cubicBezTo>
                        <a:pt x="40416" y="4884"/>
                        <a:pt x="40174" y="6321"/>
                        <a:pt x="40174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5" name="Freeform 444">
                  <a:extLst>
                    <a:ext uri="{FF2B5EF4-FFF2-40B4-BE49-F238E27FC236}">
                      <a16:creationId xmlns:a16="http://schemas.microsoft.com/office/drawing/2014/main" id="{A28F4E10-48B0-B74C-3853-C8F569824DCB}"/>
                    </a:ext>
                  </a:extLst>
                </p:cNvPr>
                <p:cNvSpPr/>
                <p:nvPr/>
              </p:nvSpPr>
              <p:spPr>
                <a:xfrm>
                  <a:off x="10474592" y="4952254"/>
                  <a:ext cx="36658" cy="38304"/>
                </a:xfrm>
                <a:custGeom>
                  <a:avLst/>
                  <a:gdLst>
                    <a:gd name="connsiteX0" fmla="*/ 0 w 36658"/>
                    <a:gd name="connsiteY0" fmla="*/ 38304 h 38304"/>
                    <a:gd name="connsiteX1" fmla="*/ 0 w 36658"/>
                    <a:gd name="connsiteY1" fmla="*/ 36927 h 38304"/>
                    <a:gd name="connsiteX2" fmla="*/ 4218 w 36658"/>
                    <a:gd name="connsiteY2" fmla="*/ 35590 h 38304"/>
                    <a:gd name="connsiteX3" fmla="*/ 5488 w 36658"/>
                    <a:gd name="connsiteY3" fmla="*/ 30901 h 38304"/>
                    <a:gd name="connsiteX4" fmla="*/ 5488 w 36658"/>
                    <a:gd name="connsiteY4" fmla="*/ 8621 h 38304"/>
                    <a:gd name="connsiteX5" fmla="*/ 4006 w 36658"/>
                    <a:gd name="connsiteY5" fmla="*/ 4529 h 38304"/>
                    <a:gd name="connsiteX6" fmla="*/ 0 w 36658"/>
                    <a:gd name="connsiteY6" fmla="*/ 3382 h 38304"/>
                    <a:gd name="connsiteX7" fmla="*/ 0 w 36658"/>
                    <a:gd name="connsiteY7" fmla="*/ 2004 h 38304"/>
                    <a:gd name="connsiteX8" fmla="*/ 11154 w 36658"/>
                    <a:gd name="connsiteY8" fmla="*/ 0 h 38304"/>
                    <a:gd name="connsiteX9" fmla="*/ 11154 w 36658"/>
                    <a:gd name="connsiteY9" fmla="*/ 10827 h 38304"/>
                    <a:gd name="connsiteX10" fmla="*/ 11296 w 36658"/>
                    <a:gd name="connsiteY10" fmla="*/ 10827 h 38304"/>
                    <a:gd name="connsiteX11" fmla="*/ 22769 w 36658"/>
                    <a:gd name="connsiteY11" fmla="*/ 0 h 38304"/>
                    <a:gd name="connsiteX12" fmla="*/ 29859 w 36658"/>
                    <a:gd name="connsiteY12" fmla="*/ 3382 h 38304"/>
                    <a:gd name="connsiteX13" fmla="*/ 31135 w 36658"/>
                    <a:gd name="connsiteY13" fmla="*/ 12358 h 38304"/>
                    <a:gd name="connsiteX14" fmla="*/ 31135 w 36658"/>
                    <a:gd name="connsiteY14" fmla="*/ 30901 h 38304"/>
                    <a:gd name="connsiteX15" fmla="*/ 33752 w 36658"/>
                    <a:gd name="connsiteY15" fmla="*/ 36495 h 38304"/>
                    <a:gd name="connsiteX16" fmla="*/ 36659 w 36658"/>
                    <a:gd name="connsiteY16" fmla="*/ 36927 h 38304"/>
                    <a:gd name="connsiteX17" fmla="*/ 36659 w 36658"/>
                    <a:gd name="connsiteY17" fmla="*/ 38304 h 38304"/>
                    <a:gd name="connsiteX18" fmla="*/ 20004 w 36658"/>
                    <a:gd name="connsiteY18" fmla="*/ 38304 h 38304"/>
                    <a:gd name="connsiteX19" fmla="*/ 20004 w 36658"/>
                    <a:gd name="connsiteY19" fmla="*/ 36927 h 38304"/>
                    <a:gd name="connsiteX20" fmla="*/ 24252 w 36658"/>
                    <a:gd name="connsiteY20" fmla="*/ 35590 h 38304"/>
                    <a:gd name="connsiteX21" fmla="*/ 25528 w 36658"/>
                    <a:gd name="connsiteY21" fmla="*/ 30901 h 38304"/>
                    <a:gd name="connsiteX22" fmla="*/ 25528 w 36658"/>
                    <a:gd name="connsiteY22" fmla="*/ 14132 h 38304"/>
                    <a:gd name="connsiteX23" fmla="*/ 25174 w 36658"/>
                    <a:gd name="connsiteY23" fmla="*/ 7243 h 38304"/>
                    <a:gd name="connsiteX24" fmla="*/ 20642 w 36658"/>
                    <a:gd name="connsiteY24" fmla="*/ 3974 h 38304"/>
                    <a:gd name="connsiteX25" fmla="*/ 15721 w 36658"/>
                    <a:gd name="connsiteY25" fmla="*/ 7362 h 38304"/>
                    <a:gd name="connsiteX26" fmla="*/ 12643 w 36658"/>
                    <a:gd name="connsiteY26" fmla="*/ 13109 h 38304"/>
                    <a:gd name="connsiteX27" fmla="*/ 11154 w 36658"/>
                    <a:gd name="connsiteY27" fmla="*/ 20902 h 38304"/>
                    <a:gd name="connsiteX28" fmla="*/ 11154 w 36658"/>
                    <a:gd name="connsiteY28" fmla="*/ 30901 h 38304"/>
                    <a:gd name="connsiteX29" fmla="*/ 13771 w 36658"/>
                    <a:gd name="connsiteY29" fmla="*/ 36495 h 38304"/>
                    <a:gd name="connsiteX30" fmla="*/ 16678 w 36658"/>
                    <a:gd name="connsiteY30" fmla="*/ 36927 h 38304"/>
                    <a:gd name="connsiteX31" fmla="*/ 16678 w 36658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8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9" y="36927"/>
                        <a:pt x="3375" y="36481"/>
                        <a:pt x="4218" y="35590"/>
                      </a:cubicBezTo>
                      <a:cubicBezTo>
                        <a:pt x="5069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92" y="5310"/>
                        <a:pt x="4006" y="4529"/>
                      </a:cubicBezTo>
                      <a:cubicBezTo>
                        <a:pt x="3226" y="3938"/>
                        <a:pt x="1891" y="3542"/>
                        <a:pt x="0" y="3382"/>
                      </a:cubicBezTo>
                      <a:lnTo>
                        <a:pt x="0" y="2004"/>
                      </a:lnTo>
                      <a:lnTo>
                        <a:pt x="11154" y="0"/>
                      </a:lnTo>
                      <a:lnTo>
                        <a:pt x="11154" y="10827"/>
                      </a:lnTo>
                      <a:lnTo>
                        <a:pt x="11296" y="10827"/>
                      </a:lnTo>
                      <a:cubicBezTo>
                        <a:pt x="13801" y="3605"/>
                        <a:pt x="17625" y="-4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4"/>
                        <a:pt x="31135" y="8006"/>
                        <a:pt x="31135" y="12358"/>
                      </a:cubicBezTo>
                      <a:lnTo>
                        <a:pt x="31135" y="30901"/>
                      </a:lnTo>
                      <a:cubicBezTo>
                        <a:pt x="31135" y="34000"/>
                        <a:pt x="32008" y="35864"/>
                        <a:pt x="33752" y="36495"/>
                      </a:cubicBezTo>
                      <a:cubicBezTo>
                        <a:pt x="34689" y="36809"/>
                        <a:pt x="35672" y="36955"/>
                        <a:pt x="36659" y="36927"/>
                      </a:cubicBezTo>
                      <a:lnTo>
                        <a:pt x="36659" y="38304"/>
                      </a:lnTo>
                      <a:lnTo>
                        <a:pt x="20004" y="38304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83"/>
                        <a:pt x="24252" y="35590"/>
                      </a:cubicBezTo>
                      <a:cubicBezTo>
                        <a:pt x="25079" y="34698"/>
                        <a:pt x="25528" y="33137"/>
                        <a:pt x="25528" y="30901"/>
                      </a:cubicBezTo>
                      <a:lnTo>
                        <a:pt x="25528" y="14132"/>
                      </a:lnTo>
                      <a:cubicBezTo>
                        <a:pt x="25528" y="10407"/>
                        <a:pt x="25410" y="8111"/>
                        <a:pt x="25174" y="7243"/>
                      </a:cubicBezTo>
                      <a:cubicBezTo>
                        <a:pt x="24583" y="5067"/>
                        <a:pt x="23072" y="3978"/>
                        <a:pt x="20642" y="3974"/>
                      </a:cubicBezTo>
                      <a:cubicBezTo>
                        <a:pt x="19035" y="3974"/>
                        <a:pt x="17395" y="5103"/>
                        <a:pt x="15721" y="7362"/>
                      </a:cubicBezTo>
                      <a:cubicBezTo>
                        <a:pt x="14430" y="9123"/>
                        <a:pt x="13393" y="11058"/>
                        <a:pt x="12643" y="13109"/>
                      </a:cubicBezTo>
                      <a:cubicBezTo>
                        <a:pt x="11676" y="15594"/>
                        <a:pt x="11172" y="18236"/>
                        <a:pt x="11154" y="20902"/>
                      </a:cubicBezTo>
                      <a:lnTo>
                        <a:pt x="11154" y="30901"/>
                      </a:lnTo>
                      <a:cubicBezTo>
                        <a:pt x="11154" y="34000"/>
                        <a:pt x="12027" y="35864"/>
                        <a:pt x="13771" y="36495"/>
                      </a:cubicBezTo>
                      <a:cubicBezTo>
                        <a:pt x="14708" y="36808"/>
                        <a:pt x="15692" y="36954"/>
                        <a:pt x="16678" y="36927"/>
                      </a:cubicBezTo>
                      <a:lnTo>
                        <a:pt x="16678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6" name="Freeform 445">
                  <a:extLst>
                    <a:ext uri="{FF2B5EF4-FFF2-40B4-BE49-F238E27FC236}">
                      <a16:creationId xmlns:a16="http://schemas.microsoft.com/office/drawing/2014/main" id="{9A2A276D-9C83-F089-CE34-4D653E712EA9}"/>
                    </a:ext>
                  </a:extLst>
                </p:cNvPr>
                <p:cNvSpPr/>
                <p:nvPr/>
              </p:nvSpPr>
              <p:spPr>
                <a:xfrm>
                  <a:off x="10514849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7" y="49912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6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4"/>
                        <a:pt x="5886" y="8821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8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7" name="Freeform 446">
                  <a:extLst>
                    <a:ext uri="{FF2B5EF4-FFF2-40B4-BE49-F238E27FC236}">
                      <a16:creationId xmlns:a16="http://schemas.microsoft.com/office/drawing/2014/main" id="{23E942DA-ADEE-0D0F-CD47-63B43FC3C70A}"/>
                    </a:ext>
                  </a:extLst>
                </p:cNvPr>
                <p:cNvSpPr/>
                <p:nvPr/>
              </p:nvSpPr>
              <p:spPr>
                <a:xfrm>
                  <a:off x="10529672" y="4953082"/>
                  <a:ext cx="39311" cy="38263"/>
                </a:xfrm>
                <a:custGeom>
                  <a:avLst/>
                  <a:gdLst>
                    <a:gd name="connsiteX0" fmla="*/ 18581 w 39311"/>
                    <a:gd name="connsiteY0" fmla="*/ 38263 h 38263"/>
                    <a:gd name="connsiteX1" fmla="*/ 7468 w 39311"/>
                    <a:gd name="connsiteY1" fmla="*/ 8858 h 38263"/>
                    <a:gd name="connsiteX2" fmla="*/ 3468 w 39311"/>
                    <a:gd name="connsiteY2" fmla="*/ 2401 h 38263"/>
                    <a:gd name="connsiteX3" fmla="*/ 0 w 39311"/>
                    <a:gd name="connsiteY3" fmla="*/ 1455 h 38263"/>
                    <a:gd name="connsiteX4" fmla="*/ 0 w 39311"/>
                    <a:gd name="connsiteY4" fmla="*/ 0 h 38263"/>
                    <a:gd name="connsiteX5" fmla="*/ 15325 w 39311"/>
                    <a:gd name="connsiteY5" fmla="*/ 0 h 38263"/>
                    <a:gd name="connsiteX6" fmla="*/ 15325 w 39311"/>
                    <a:gd name="connsiteY6" fmla="*/ 1455 h 38263"/>
                    <a:gd name="connsiteX7" fmla="*/ 12105 w 39311"/>
                    <a:gd name="connsiteY7" fmla="*/ 3382 h 38263"/>
                    <a:gd name="connsiteX8" fmla="*/ 13057 w 39311"/>
                    <a:gd name="connsiteY8" fmla="*/ 7397 h 38263"/>
                    <a:gd name="connsiteX9" fmla="*/ 21328 w 39311"/>
                    <a:gd name="connsiteY9" fmla="*/ 29642 h 38263"/>
                    <a:gd name="connsiteX10" fmla="*/ 28618 w 39311"/>
                    <a:gd name="connsiteY10" fmla="*/ 7634 h 38263"/>
                    <a:gd name="connsiteX11" fmla="*/ 29433 w 39311"/>
                    <a:gd name="connsiteY11" fmla="*/ 4169 h 38263"/>
                    <a:gd name="connsiteX12" fmla="*/ 26178 w 39311"/>
                    <a:gd name="connsiteY12" fmla="*/ 1455 h 38263"/>
                    <a:gd name="connsiteX13" fmla="*/ 26178 w 39311"/>
                    <a:gd name="connsiteY13" fmla="*/ 0 h 38263"/>
                    <a:gd name="connsiteX14" fmla="*/ 39312 w 39311"/>
                    <a:gd name="connsiteY14" fmla="*/ 0 h 38263"/>
                    <a:gd name="connsiteX15" fmla="*/ 39312 w 39311"/>
                    <a:gd name="connsiteY15" fmla="*/ 1455 h 38263"/>
                    <a:gd name="connsiteX16" fmla="*/ 34585 w 39311"/>
                    <a:gd name="connsiteY16" fmla="*/ 3424 h 38263"/>
                    <a:gd name="connsiteX17" fmla="*/ 32222 w 39311"/>
                    <a:gd name="connsiteY17" fmla="*/ 8621 h 38263"/>
                    <a:gd name="connsiteX18" fmla="*/ 21989 w 39311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311" h="38263">
                      <a:moveTo>
                        <a:pt x="18581" y="38263"/>
                      </a:moveTo>
                      <a:lnTo>
                        <a:pt x="7468" y="8858"/>
                      </a:lnTo>
                      <a:cubicBezTo>
                        <a:pt x="6192" y="5499"/>
                        <a:pt x="4858" y="3347"/>
                        <a:pt x="3468" y="2401"/>
                      </a:cubicBezTo>
                      <a:cubicBezTo>
                        <a:pt x="2425" y="1761"/>
                        <a:pt x="1222" y="1433"/>
                        <a:pt x="0" y="1455"/>
                      </a:cubicBezTo>
                      <a:lnTo>
                        <a:pt x="0" y="0"/>
                      </a:lnTo>
                      <a:lnTo>
                        <a:pt x="15325" y="0"/>
                      </a:lnTo>
                      <a:lnTo>
                        <a:pt x="15325" y="1455"/>
                      </a:lnTo>
                      <a:cubicBezTo>
                        <a:pt x="13175" y="1455"/>
                        <a:pt x="12105" y="2099"/>
                        <a:pt x="12105" y="3382"/>
                      </a:cubicBezTo>
                      <a:cubicBezTo>
                        <a:pt x="12198" y="4764"/>
                        <a:pt x="12520" y="6121"/>
                        <a:pt x="13057" y="7397"/>
                      </a:cubicBezTo>
                      <a:lnTo>
                        <a:pt x="21328" y="29642"/>
                      </a:lnTo>
                      <a:lnTo>
                        <a:pt x="28618" y="7634"/>
                      </a:lnTo>
                      <a:cubicBezTo>
                        <a:pt x="29049" y="6522"/>
                        <a:pt x="29324" y="5356"/>
                        <a:pt x="29433" y="4169"/>
                      </a:cubicBezTo>
                      <a:cubicBezTo>
                        <a:pt x="29433" y="2513"/>
                        <a:pt x="28348" y="1608"/>
                        <a:pt x="26178" y="1455"/>
                      </a:cubicBezTo>
                      <a:lnTo>
                        <a:pt x="26178" y="0"/>
                      </a:lnTo>
                      <a:lnTo>
                        <a:pt x="39312" y="0"/>
                      </a:lnTo>
                      <a:lnTo>
                        <a:pt x="39312" y="1455"/>
                      </a:lnTo>
                      <a:cubicBezTo>
                        <a:pt x="37114" y="1608"/>
                        <a:pt x="35548" y="2271"/>
                        <a:pt x="34585" y="3424"/>
                      </a:cubicBezTo>
                      <a:cubicBezTo>
                        <a:pt x="33947" y="4186"/>
                        <a:pt x="33155" y="5913"/>
                        <a:pt x="32222" y="8621"/>
                      </a:cubicBezTo>
                      <a:lnTo>
                        <a:pt x="21989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01F5B3AA-0575-25C9-DF5A-85485C9C01DD}"/>
                    </a:ext>
                  </a:extLst>
                </p:cNvPr>
                <p:cNvSpPr/>
                <p:nvPr/>
              </p:nvSpPr>
              <p:spPr>
                <a:xfrm>
                  <a:off x="10566419" y="4952254"/>
                  <a:ext cx="27125" cy="39098"/>
                </a:xfrm>
                <a:custGeom>
                  <a:avLst/>
                  <a:gdLst>
                    <a:gd name="connsiteX0" fmla="*/ 26196 w 27125"/>
                    <a:gd name="connsiteY0" fmla="*/ 35076 h 39098"/>
                    <a:gd name="connsiteX1" fmla="*/ 26196 w 27125"/>
                    <a:gd name="connsiteY1" fmla="*/ 37678 h 39098"/>
                    <a:gd name="connsiteX2" fmla="*/ 17558 w 27125"/>
                    <a:gd name="connsiteY2" fmla="*/ 39091 h 39098"/>
                    <a:gd name="connsiteX3" fmla="*/ 2050 w 27125"/>
                    <a:gd name="connsiteY3" fmla="*/ 29837 h 39098"/>
                    <a:gd name="connsiteX4" fmla="*/ 0 w 27125"/>
                    <a:gd name="connsiteY4" fmla="*/ 18543 h 39098"/>
                    <a:gd name="connsiteX5" fmla="*/ 14723 w 27125"/>
                    <a:gd name="connsiteY5" fmla="*/ 0 h 39098"/>
                    <a:gd name="connsiteX6" fmla="*/ 25451 w 27125"/>
                    <a:gd name="connsiteY6" fmla="*/ 5984 h 39098"/>
                    <a:gd name="connsiteX7" fmla="*/ 27118 w 27125"/>
                    <a:gd name="connsiteY7" fmla="*/ 13541 h 39098"/>
                    <a:gd name="connsiteX8" fmla="*/ 27118 w 27125"/>
                    <a:gd name="connsiteY8" fmla="*/ 15315 h 39098"/>
                    <a:gd name="connsiteX9" fmla="*/ 6038 w 27125"/>
                    <a:gd name="connsiteY9" fmla="*/ 15315 h 39098"/>
                    <a:gd name="connsiteX10" fmla="*/ 9754 w 27125"/>
                    <a:gd name="connsiteY10" fmla="*/ 29606 h 39098"/>
                    <a:gd name="connsiteX11" fmla="*/ 21121 w 27125"/>
                    <a:gd name="connsiteY11" fmla="*/ 36111 h 39098"/>
                    <a:gd name="connsiteX12" fmla="*/ 26196 w 27125"/>
                    <a:gd name="connsiteY12" fmla="*/ 35076 h 39098"/>
                    <a:gd name="connsiteX13" fmla="*/ 6014 w 27125"/>
                    <a:gd name="connsiteY13" fmla="*/ 12677 h 39098"/>
                    <a:gd name="connsiteX14" fmla="*/ 20672 w 27125"/>
                    <a:gd name="connsiteY14" fmla="*/ 12677 h 39098"/>
                    <a:gd name="connsiteX15" fmla="*/ 17913 w 27125"/>
                    <a:gd name="connsiteY15" fmla="*/ 4210 h 39098"/>
                    <a:gd name="connsiteX16" fmla="*/ 13777 w 27125"/>
                    <a:gd name="connsiteY16" fmla="*/ 2755 h 39098"/>
                    <a:gd name="connsiteX17" fmla="*/ 6906 w 27125"/>
                    <a:gd name="connsiteY17" fmla="*/ 8544 h 39098"/>
                    <a:gd name="connsiteX18" fmla="*/ 6038 w 27125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5" h="39098">
                      <a:moveTo>
                        <a:pt x="26196" y="35076"/>
                      </a:moveTo>
                      <a:lnTo>
                        <a:pt x="26196" y="37678"/>
                      </a:lnTo>
                      <a:cubicBezTo>
                        <a:pt x="23431" y="38688"/>
                        <a:pt x="20501" y="39167"/>
                        <a:pt x="17558" y="39091"/>
                      </a:cubicBezTo>
                      <a:cubicBezTo>
                        <a:pt x="9914" y="39091"/>
                        <a:pt x="4744" y="36006"/>
                        <a:pt x="2050" y="29837"/>
                      </a:cubicBezTo>
                      <a:cubicBezTo>
                        <a:pt x="679" y="26743"/>
                        <a:pt x="-4" y="22978"/>
                        <a:pt x="0" y="18543"/>
                      </a:cubicBezTo>
                      <a:cubicBezTo>
                        <a:pt x="0" y="6181"/>
                        <a:pt x="4908" y="0"/>
                        <a:pt x="14723" y="0"/>
                      </a:cubicBezTo>
                      <a:cubicBezTo>
                        <a:pt x="19678" y="0"/>
                        <a:pt x="23254" y="1994"/>
                        <a:pt x="25451" y="5984"/>
                      </a:cubicBezTo>
                      <a:cubicBezTo>
                        <a:pt x="26630" y="8324"/>
                        <a:pt x="27203" y="10922"/>
                        <a:pt x="27118" y="13541"/>
                      </a:cubicBezTo>
                      <a:lnTo>
                        <a:pt x="27118" y="15315"/>
                      </a:lnTo>
                      <a:lnTo>
                        <a:pt x="6038" y="15315"/>
                      </a:lnTo>
                      <a:cubicBezTo>
                        <a:pt x="6038" y="20956"/>
                        <a:pt x="7277" y="25720"/>
                        <a:pt x="9754" y="29606"/>
                      </a:cubicBezTo>
                      <a:cubicBezTo>
                        <a:pt x="12511" y="33942"/>
                        <a:pt x="16300" y="36111"/>
                        <a:pt x="21121" y="36111"/>
                      </a:cubicBezTo>
                      <a:cubicBezTo>
                        <a:pt x="22873" y="36202"/>
                        <a:pt x="24619" y="35845"/>
                        <a:pt x="26196" y="35076"/>
                      </a:cubicBezTo>
                      <a:close/>
                      <a:moveTo>
                        <a:pt x="6014" y="12677"/>
                      </a:moveTo>
                      <a:lnTo>
                        <a:pt x="20672" y="12677"/>
                      </a:lnTo>
                      <a:cubicBezTo>
                        <a:pt x="20672" y="8791"/>
                        <a:pt x="19752" y="5968"/>
                        <a:pt x="17913" y="4210"/>
                      </a:cubicBezTo>
                      <a:cubicBezTo>
                        <a:pt x="16776" y="3206"/>
                        <a:pt x="15292" y="2684"/>
                        <a:pt x="13777" y="2755"/>
                      </a:cubicBezTo>
                      <a:cubicBezTo>
                        <a:pt x="10587" y="2755"/>
                        <a:pt x="8297" y="4685"/>
                        <a:pt x="6906" y="8544"/>
                      </a:cubicBezTo>
                      <a:cubicBezTo>
                        <a:pt x="6379" y="9861"/>
                        <a:pt x="6086" y="11260"/>
                        <a:pt x="6038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2438619A-D657-A848-9B27-EE5381A8EA42}"/>
                    </a:ext>
                  </a:extLst>
                </p:cNvPr>
                <p:cNvSpPr/>
                <p:nvPr/>
              </p:nvSpPr>
              <p:spPr>
                <a:xfrm>
                  <a:off x="10596946" y="4952248"/>
                  <a:ext cx="24389" cy="38316"/>
                </a:xfrm>
                <a:custGeom>
                  <a:avLst/>
                  <a:gdLst>
                    <a:gd name="connsiteX0" fmla="*/ 0 w 24389"/>
                    <a:gd name="connsiteY0" fmla="*/ 38310 h 38316"/>
                    <a:gd name="connsiteX1" fmla="*/ 0 w 24389"/>
                    <a:gd name="connsiteY1" fmla="*/ 36933 h 38316"/>
                    <a:gd name="connsiteX2" fmla="*/ 4242 w 24389"/>
                    <a:gd name="connsiteY2" fmla="*/ 35596 h 38316"/>
                    <a:gd name="connsiteX3" fmla="*/ 5518 w 24389"/>
                    <a:gd name="connsiteY3" fmla="*/ 30907 h 38316"/>
                    <a:gd name="connsiteX4" fmla="*/ 5518 w 24389"/>
                    <a:gd name="connsiteY4" fmla="*/ 8627 h 38316"/>
                    <a:gd name="connsiteX5" fmla="*/ 4035 w 24389"/>
                    <a:gd name="connsiteY5" fmla="*/ 4488 h 38316"/>
                    <a:gd name="connsiteX6" fmla="*/ 0 w 24389"/>
                    <a:gd name="connsiteY6" fmla="*/ 3382 h 38316"/>
                    <a:gd name="connsiteX7" fmla="*/ 0 w 24389"/>
                    <a:gd name="connsiteY7" fmla="*/ 2004 h 38316"/>
                    <a:gd name="connsiteX8" fmla="*/ 11184 w 24389"/>
                    <a:gd name="connsiteY8" fmla="*/ 0 h 38316"/>
                    <a:gd name="connsiteX9" fmla="*/ 11184 w 24389"/>
                    <a:gd name="connsiteY9" fmla="*/ 8710 h 38316"/>
                    <a:gd name="connsiteX10" fmla="*/ 11326 w 24389"/>
                    <a:gd name="connsiteY10" fmla="*/ 8710 h 38316"/>
                    <a:gd name="connsiteX11" fmla="*/ 20743 w 24389"/>
                    <a:gd name="connsiteY11" fmla="*/ 12 h 38316"/>
                    <a:gd name="connsiteX12" fmla="*/ 23295 w 24389"/>
                    <a:gd name="connsiteY12" fmla="*/ 1070 h 38316"/>
                    <a:gd name="connsiteX13" fmla="*/ 24388 w 24389"/>
                    <a:gd name="connsiteY13" fmla="*/ 3790 h 38316"/>
                    <a:gd name="connsiteX14" fmla="*/ 20885 w 24389"/>
                    <a:gd name="connsiteY14" fmla="*/ 7610 h 38316"/>
                    <a:gd name="connsiteX15" fmla="*/ 18409 w 24389"/>
                    <a:gd name="connsiteY15" fmla="*/ 6664 h 38316"/>
                    <a:gd name="connsiteX16" fmla="*/ 16779 w 24389"/>
                    <a:gd name="connsiteY16" fmla="*/ 5676 h 38316"/>
                    <a:gd name="connsiteX17" fmla="*/ 13417 w 24389"/>
                    <a:gd name="connsiteY17" fmla="*/ 8633 h 38316"/>
                    <a:gd name="connsiteX18" fmla="*/ 11184 w 24389"/>
                    <a:gd name="connsiteY18" fmla="*/ 18632 h 38316"/>
                    <a:gd name="connsiteX19" fmla="*/ 11184 w 24389"/>
                    <a:gd name="connsiteY19" fmla="*/ 30913 h 38316"/>
                    <a:gd name="connsiteX20" fmla="*/ 13807 w 24389"/>
                    <a:gd name="connsiteY20" fmla="*/ 36507 h 38316"/>
                    <a:gd name="connsiteX21" fmla="*/ 16708 w 24389"/>
                    <a:gd name="connsiteY21" fmla="*/ 36939 h 38316"/>
                    <a:gd name="connsiteX22" fmla="*/ 16708 w 24389"/>
                    <a:gd name="connsiteY22" fmla="*/ 38316 h 3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89" h="38316">
                      <a:moveTo>
                        <a:pt x="0" y="38310"/>
                      </a:moveTo>
                      <a:lnTo>
                        <a:pt x="0" y="36933"/>
                      </a:lnTo>
                      <a:cubicBezTo>
                        <a:pt x="2003" y="36933"/>
                        <a:pt x="3421" y="36489"/>
                        <a:pt x="4242" y="35596"/>
                      </a:cubicBezTo>
                      <a:cubicBezTo>
                        <a:pt x="5063" y="34703"/>
                        <a:pt x="5518" y="33142"/>
                        <a:pt x="5518" y="30907"/>
                      </a:cubicBezTo>
                      <a:lnTo>
                        <a:pt x="5518" y="8627"/>
                      </a:lnTo>
                      <a:cubicBezTo>
                        <a:pt x="5518" y="6656"/>
                        <a:pt x="5024" y="5276"/>
                        <a:pt x="4035" y="4488"/>
                      </a:cubicBezTo>
                      <a:cubicBezTo>
                        <a:pt x="3248" y="3908"/>
                        <a:pt x="1902" y="3540"/>
                        <a:pt x="0" y="3382"/>
                      </a:cubicBezTo>
                      <a:lnTo>
                        <a:pt x="0" y="2004"/>
                      </a:lnTo>
                      <a:lnTo>
                        <a:pt x="11184" y="0"/>
                      </a:lnTo>
                      <a:lnTo>
                        <a:pt x="11184" y="8710"/>
                      </a:lnTo>
                      <a:lnTo>
                        <a:pt x="11326" y="8710"/>
                      </a:lnTo>
                      <a:cubicBezTo>
                        <a:pt x="13295" y="2907"/>
                        <a:pt x="16434" y="8"/>
                        <a:pt x="20743" y="12"/>
                      </a:cubicBezTo>
                      <a:cubicBezTo>
                        <a:pt x="21703" y="-4"/>
                        <a:pt x="22627" y="380"/>
                        <a:pt x="23295" y="1070"/>
                      </a:cubicBezTo>
                      <a:cubicBezTo>
                        <a:pt x="24025" y="1783"/>
                        <a:pt x="24421" y="2770"/>
                        <a:pt x="24388" y="3790"/>
                      </a:cubicBezTo>
                      <a:cubicBezTo>
                        <a:pt x="24388" y="6340"/>
                        <a:pt x="23220" y="7614"/>
                        <a:pt x="20885" y="7610"/>
                      </a:cubicBezTo>
                      <a:cubicBezTo>
                        <a:pt x="19983" y="7550"/>
                        <a:pt x="19121" y="7221"/>
                        <a:pt x="18409" y="6664"/>
                      </a:cubicBezTo>
                      <a:cubicBezTo>
                        <a:pt x="17928" y="6241"/>
                        <a:pt x="17376" y="5906"/>
                        <a:pt x="16779" y="5676"/>
                      </a:cubicBezTo>
                      <a:cubicBezTo>
                        <a:pt x="15762" y="5676"/>
                        <a:pt x="14642" y="6662"/>
                        <a:pt x="13417" y="8633"/>
                      </a:cubicBezTo>
                      <a:cubicBezTo>
                        <a:pt x="11928" y="10998"/>
                        <a:pt x="11184" y="14331"/>
                        <a:pt x="11184" y="18632"/>
                      </a:cubicBezTo>
                      <a:lnTo>
                        <a:pt x="11184" y="30913"/>
                      </a:lnTo>
                      <a:cubicBezTo>
                        <a:pt x="11184" y="34012"/>
                        <a:pt x="12058" y="35876"/>
                        <a:pt x="13807" y="36507"/>
                      </a:cubicBezTo>
                      <a:cubicBezTo>
                        <a:pt x="14741" y="36821"/>
                        <a:pt x="15723" y="36967"/>
                        <a:pt x="16708" y="36939"/>
                      </a:cubicBezTo>
                      <a:lnTo>
                        <a:pt x="16708" y="3831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74AA49E-89B9-CC46-DD00-BC6FAD199D29}"/>
                    </a:ext>
                  </a:extLst>
                </p:cNvPr>
                <p:cNvSpPr/>
                <p:nvPr/>
              </p:nvSpPr>
              <p:spPr>
                <a:xfrm>
                  <a:off x="10623726" y="4952230"/>
                  <a:ext cx="23188" cy="39116"/>
                </a:xfrm>
                <a:custGeom>
                  <a:avLst/>
                  <a:gdLst>
                    <a:gd name="connsiteX0" fmla="*/ 21381 w 23188"/>
                    <a:gd name="connsiteY0" fmla="*/ 10023 h 39116"/>
                    <a:gd name="connsiteX1" fmla="*/ 19579 w 23188"/>
                    <a:gd name="connsiteY1" fmla="*/ 10023 h 39116"/>
                    <a:gd name="connsiteX2" fmla="*/ 12176 w 23188"/>
                    <a:gd name="connsiteY2" fmla="*/ 2780 h 39116"/>
                    <a:gd name="connsiteX3" fmla="*/ 7042 w 23188"/>
                    <a:gd name="connsiteY3" fmla="*/ 4908 h 39116"/>
                    <a:gd name="connsiteX4" fmla="*/ 6162 w 23188"/>
                    <a:gd name="connsiteY4" fmla="*/ 7865 h 39116"/>
                    <a:gd name="connsiteX5" fmla="*/ 9417 w 23188"/>
                    <a:gd name="connsiteY5" fmla="*/ 13187 h 39116"/>
                    <a:gd name="connsiteX6" fmla="*/ 16460 w 23188"/>
                    <a:gd name="connsiteY6" fmla="*/ 17480 h 39116"/>
                    <a:gd name="connsiteX7" fmla="*/ 21416 w 23188"/>
                    <a:gd name="connsiteY7" fmla="*/ 21654 h 39116"/>
                    <a:gd name="connsiteX8" fmla="*/ 23189 w 23188"/>
                    <a:gd name="connsiteY8" fmla="*/ 28158 h 39116"/>
                    <a:gd name="connsiteX9" fmla="*/ 18870 w 23188"/>
                    <a:gd name="connsiteY9" fmla="*/ 36744 h 39116"/>
                    <a:gd name="connsiteX10" fmla="*/ 9843 w 23188"/>
                    <a:gd name="connsiteY10" fmla="*/ 39109 h 39116"/>
                    <a:gd name="connsiteX11" fmla="*/ 496 w 23188"/>
                    <a:gd name="connsiteY11" fmla="*/ 37702 h 39116"/>
                    <a:gd name="connsiteX12" fmla="*/ 0 w 23188"/>
                    <a:gd name="connsiteY12" fmla="*/ 28643 h 39116"/>
                    <a:gd name="connsiteX13" fmla="*/ 1772 w 23188"/>
                    <a:gd name="connsiteY13" fmla="*/ 28643 h 39116"/>
                    <a:gd name="connsiteX14" fmla="*/ 10339 w 23188"/>
                    <a:gd name="connsiteY14" fmla="*/ 36478 h 39116"/>
                    <a:gd name="connsiteX15" fmla="*/ 15160 w 23188"/>
                    <a:gd name="connsiteY15" fmla="*/ 34704 h 39116"/>
                    <a:gd name="connsiteX16" fmla="*/ 17493 w 23188"/>
                    <a:gd name="connsiteY16" fmla="*/ 29855 h 39116"/>
                    <a:gd name="connsiteX17" fmla="*/ 14539 w 23188"/>
                    <a:gd name="connsiteY17" fmla="*/ 24534 h 39116"/>
                    <a:gd name="connsiteX18" fmla="*/ 9405 w 23188"/>
                    <a:gd name="connsiteY18" fmla="*/ 21187 h 39116"/>
                    <a:gd name="connsiteX19" fmla="*/ 4271 w 23188"/>
                    <a:gd name="connsiteY19" fmla="*/ 17840 h 39116"/>
                    <a:gd name="connsiteX20" fmla="*/ 484 w 23188"/>
                    <a:gd name="connsiteY20" fmla="*/ 10153 h 39116"/>
                    <a:gd name="connsiteX21" fmla="*/ 4271 w 23188"/>
                    <a:gd name="connsiteY21" fmla="*/ 2206 h 39116"/>
                    <a:gd name="connsiteX22" fmla="*/ 12543 w 23188"/>
                    <a:gd name="connsiteY22" fmla="*/ 1 h 39116"/>
                    <a:gd name="connsiteX23" fmla="*/ 20879 w 23188"/>
                    <a:gd name="connsiteY23" fmla="*/ 1396 h 39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16">
                      <a:moveTo>
                        <a:pt x="21381" y="10023"/>
                      </a:moveTo>
                      <a:lnTo>
                        <a:pt x="19579" y="10023"/>
                      </a:lnTo>
                      <a:cubicBezTo>
                        <a:pt x="18516" y="5191"/>
                        <a:pt x="16048" y="2776"/>
                        <a:pt x="12176" y="2780"/>
                      </a:cubicBezTo>
                      <a:cubicBezTo>
                        <a:pt x="9884" y="2780"/>
                        <a:pt x="8172" y="3489"/>
                        <a:pt x="7042" y="4908"/>
                      </a:cubicBezTo>
                      <a:cubicBezTo>
                        <a:pt x="6422" y="5765"/>
                        <a:pt x="6111" y="6808"/>
                        <a:pt x="6162" y="7865"/>
                      </a:cubicBezTo>
                      <a:cubicBezTo>
                        <a:pt x="6162" y="9859"/>
                        <a:pt x="7247" y="11633"/>
                        <a:pt x="9417" y="13187"/>
                      </a:cubicBezTo>
                      <a:lnTo>
                        <a:pt x="16460" y="17480"/>
                      </a:lnTo>
                      <a:cubicBezTo>
                        <a:pt x="18870" y="19005"/>
                        <a:pt x="20522" y="20396"/>
                        <a:pt x="21416" y="21654"/>
                      </a:cubicBezTo>
                      <a:cubicBezTo>
                        <a:pt x="22598" y="23310"/>
                        <a:pt x="23189" y="25478"/>
                        <a:pt x="23189" y="28158"/>
                      </a:cubicBezTo>
                      <a:cubicBezTo>
                        <a:pt x="23189" y="31966"/>
                        <a:pt x="21749" y="34828"/>
                        <a:pt x="18870" y="36744"/>
                      </a:cubicBezTo>
                      <a:cubicBezTo>
                        <a:pt x="16507" y="38321"/>
                        <a:pt x="13498" y="39109"/>
                        <a:pt x="9843" y="39109"/>
                      </a:cubicBezTo>
                      <a:cubicBezTo>
                        <a:pt x="6669" y="39183"/>
                        <a:pt x="3508" y="38707"/>
                        <a:pt x="496" y="37702"/>
                      </a:cubicBezTo>
                      <a:lnTo>
                        <a:pt x="0" y="28643"/>
                      </a:lnTo>
                      <a:lnTo>
                        <a:pt x="1772" y="28643"/>
                      </a:lnTo>
                      <a:cubicBezTo>
                        <a:pt x="3072" y="33870"/>
                        <a:pt x="5927" y="36482"/>
                        <a:pt x="10339" y="36478"/>
                      </a:cubicBezTo>
                      <a:cubicBezTo>
                        <a:pt x="12107" y="36485"/>
                        <a:pt x="13818" y="35855"/>
                        <a:pt x="15160" y="34704"/>
                      </a:cubicBezTo>
                      <a:cubicBezTo>
                        <a:pt x="16653" y="33543"/>
                        <a:pt x="17517" y="31748"/>
                        <a:pt x="17493" y="29855"/>
                      </a:cubicBezTo>
                      <a:cubicBezTo>
                        <a:pt x="17493" y="27995"/>
                        <a:pt x="16509" y="26221"/>
                        <a:pt x="14539" y="24534"/>
                      </a:cubicBezTo>
                      <a:cubicBezTo>
                        <a:pt x="12935" y="23261"/>
                        <a:pt x="11217" y="22141"/>
                        <a:pt x="9405" y="21187"/>
                      </a:cubicBezTo>
                      <a:cubicBezTo>
                        <a:pt x="7605" y="20215"/>
                        <a:pt x="5888" y="19096"/>
                        <a:pt x="4271" y="17840"/>
                      </a:cubicBezTo>
                      <a:cubicBezTo>
                        <a:pt x="1743" y="15739"/>
                        <a:pt x="480" y="13177"/>
                        <a:pt x="484" y="10153"/>
                      </a:cubicBezTo>
                      <a:cubicBezTo>
                        <a:pt x="484" y="6605"/>
                        <a:pt x="1747" y="3956"/>
                        <a:pt x="4271" y="2206"/>
                      </a:cubicBezTo>
                      <a:cubicBezTo>
                        <a:pt x="6367" y="732"/>
                        <a:pt x="9124" y="-3"/>
                        <a:pt x="12543" y="1"/>
                      </a:cubicBezTo>
                      <a:cubicBezTo>
                        <a:pt x="15381" y="-20"/>
                        <a:pt x="18202" y="452"/>
                        <a:pt x="20879" y="13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57F5A985-5FE7-6623-6089-30A74B5314AC}"/>
                    </a:ext>
                  </a:extLst>
                </p:cNvPr>
                <p:cNvSpPr/>
                <p:nvPr/>
              </p:nvSpPr>
              <p:spPr>
                <a:xfrm>
                  <a:off x="10650283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3 w 16672"/>
                    <a:gd name="connsiteY3" fmla="*/ 47677 h 55080"/>
                    <a:gd name="connsiteX4" fmla="*/ 5483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48 w 16672"/>
                    <a:gd name="connsiteY8" fmla="*/ 16776 h 55080"/>
                    <a:gd name="connsiteX9" fmla="*/ 11148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5" y="49912"/>
                        <a:pt x="5483" y="47677"/>
                      </a:cubicBezTo>
                      <a:lnTo>
                        <a:pt x="5483" y="25397"/>
                      </a:lnTo>
                      <a:cubicBezTo>
                        <a:pt x="5483" y="23428"/>
                        <a:pt x="4992" y="22062"/>
                        <a:pt x="4000" y="21305"/>
                      </a:cubicBezTo>
                      <a:cubicBezTo>
                        <a:pt x="3243" y="20714"/>
                        <a:pt x="1908" y="20318"/>
                        <a:pt x="0" y="20158"/>
                      </a:cubicBezTo>
                      <a:lnTo>
                        <a:pt x="0" y="18780"/>
                      </a:lnTo>
                      <a:lnTo>
                        <a:pt x="11148" y="16776"/>
                      </a:lnTo>
                      <a:lnTo>
                        <a:pt x="11148" y="47677"/>
                      </a:lnTo>
                      <a:cubicBezTo>
                        <a:pt x="11148" y="50776"/>
                        <a:pt x="12023" y="52640"/>
                        <a:pt x="13771" y="53271"/>
                      </a:cubicBezTo>
                      <a:cubicBezTo>
                        <a:pt x="14706" y="53585"/>
                        <a:pt x="15687" y="53731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1" y="9311"/>
                        <a:pt x="5888" y="8819"/>
                        <a:pt x="5152" y="7954"/>
                      </a:cubicBezTo>
                      <a:cubicBezTo>
                        <a:pt x="4359" y="7055"/>
                        <a:pt x="3936" y="5888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78" y="497"/>
                        <a:pt x="6964" y="-9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0" y="2291"/>
                        <a:pt x="12283" y="3476"/>
                        <a:pt x="12241" y="4690"/>
                      </a:cubicBezTo>
                      <a:cubicBezTo>
                        <a:pt x="12279" y="5889"/>
                        <a:pt x="11856" y="7057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CBD3CEEC-0952-0229-7F59-84705D56D75A}"/>
                    </a:ext>
                  </a:extLst>
                </p:cNvPr>
                <p:cNvSpPr/>
                <p:nvPr/>
              </p:nvSpPr>
              <p:spPr>
                <a:xfrm>
                  <a:off x="10670252" y="4933948"/>
                  <a:ext cx="33013" cy="57397"/>
                </a:xfrm>
                <a:custGeom>
                  <a:avLst/>
                  <a:gdLst>
                    <a:gd name="connsiteX0" fmla="*/ 6481 w 33013"/>
                    <a:gd name="connsiteY0" fmla="*/ 37914 h 57397"/>
                    <a:gd name="connsiteX1" fmla="*/ 9435 w 33013"/>
                    <a:gd name="connsiteY1" fmla="*/ 51969 h 57397"/>
                    <a:gd name="connsiteX2" fmla="*/ 14285 w 33013"/>
                    <a:gd name="connsiteY2" fmla="*/ 54447 h 57397"/>
                    <a:gd name="connsiteX3" fmla="*/ 20477 w 33013"/>
                    <a:gd name="connsiteY3" fmla="*/ 48144 h 57397"/>
                    <a:gd name="connsiteX4" fmla="*/ 20477 w 33013"/>
                    <a:gd name="connsiteY4" fmla="*/ 27673 h 57397"/>
                    <a:gd name="connsiteX5" fmla="*/ 14285 w 33013"/>
                    <a:gd name="connsiteY5" fmla="*/ 21376 h 57397"/>
                    <a:gd name="connsiteX6" fmla="*/ 7875 w 33013"/>
                    <a:gd name="connsiteY6" fmla="*/ 27596 h 57397"/>
                    <a:gd name="connsiteX7" fmla="*/ 6481 w 33013"/>
                    <a:gd name="connsiteY7" fmla="*/ 37914 h 57397"/>
                    <a:gd name="connsiteX8" fmla="*/ 21842 w 33013"/>
                    <a:gd name="connsiteY8" fmla="*/ 57398 h 57397"/>
                    <a:gd name="connsiteX9" fmla="*/ 21842 w 33013"/>
                    <a:gd name="connsiteY9" fmla="*/ 51378 h 57397"/>
                    <a:gd name="connsiteX10" fmla="*/ 21700 w 33013"/>
                    <a:gd name="connsiteY10" fmla="*/ 51378 h 57397"/>
                    <a:gd name="connsiteX11" fmla="*/ 18338 w 33013"/>
                    <a:gd name="connsiteY11" fmla="*/ 55588 h 57397"/>
                    <a:gd name="connsiteX12" fmla="*/ 13346 w 33013"/>
                    <a:gd name="connsiteY12" fmla="*/ 57398 h 57397"/>
                    <a:gd name="connsiteX13" fmla="*/ 2830 w 33013"/>
                    <a:gd name="connsiteY13" fmla="*/ 51337 h 57397"/>
                    <a:gd name="connsiteX14" fmla="*/ 0 w 33013"/>
                    <a:gd name="connsiteY14" fmla="*/ 37914 h 57397"/>
                    <a:gd name="connsiteX15" fmla="*/ 2830 w 33013"/>
                    <a:gd name="connsiteY15" fmla="*/ 24444 h 57397"/>
                    <a:gd name="connsiteX16" fmla="*/ 13346 w 33013"/>
                    <a:gd name="connsiteY16" fmla="*/ 18307 h 57397"/>
                    <a:gd name="connsiteX17" fmla="*/ 21700 w 33013"/>
                    <a:gd name="connsiteY17" fmla="*/ 24604 h 57397"/>
                    <a:gd name="connsiteX18" fmla="*/ 21842 w 33013"/>
                    <a:gd name="connsiteY18" fmla="*/ 24604 h 57397"/>
                    <a:gd name="connsiteX19" fmla="*/ 21842 w 33013"/>
                    <a:gd name="connsiteY19" fmla="*/ 8639 h 57397"/>
                    <a:gd name="connsiteX20" fmla="*/ 20282 w 33013"/>
                    <a:gd name="connsiteY20" fmla="*/ 4583 h 57397"/>
                    <a:gd name="connsiteX21" fmla="*/ 16324 w 33013"/>
                    <a:gd name="connsiteY21" fmla="*/ 3323 h 57397"/>
                    <a:gd name="connsiteX22" fmla="*/ 16324 w 33013"/>
                    <a:gd name="connsiteY22" fmla="*/ 1945 h 57397"/>
                    <a:gd name="connsiteX23" fmla="*/ 27525 w 33013"/>
                    <a:gd name="connsiteY23" fmla="*/ 0 h 57397"/>
                    <a:gd name="connsiteX24" fmla="*/ 27525 w 33013"/>
                    <a:gd name="connsiteY24" fmla="*/ 48776 h 57397"/>
                    <a:gd name="connsiteX25" fmla="*/ 29008 w 33013"/>
                    <a:gd name="connsiteY25" fmla="*/ 52916 h 57397"/>
                    <a:gd name="connsiteX26" fmla="*/ 33014 w 33013"/>
                    <a:gd name="connsiteY26" fmla="*/ 54134 h 57397"/>
                    <a:gd name="connsiteX27" fmla="*/ 33014 w 33013"/>
                    <a:gd name="connsiteY27" fmla="*/ 55476 h 5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3013" h="57397">
                      <a:moveTo>
                        <a:pt x="6481" y="37914"/>
                      </a:moveTo>
                      <a:cubicBezTo>
                        <a:pt x="6481" y="44470"/>
                        <a:pt x="7466" y="49155"/>
                        <a:pt x="9435" y="51969"/>
                      </a:cubicBezTo>
                      <a:cubicBezTo>
                        <a:pt x="10513" y="53582"/>
                        <a:pt x="12349" y="54520"/>
                        <a:pt x="14285" y="54447"/>
                      </a:cubicBezTo>
                      <a:cubicBezTo>
                        <a:pt x="17117" y="54447"/>
                        <a:pt x="19181" y="52346"/>
                        <a:pt x="20477" y="48144"/>
                      </a:cubicBezTo>
                      <a:cubicBezTo>
                        <a:pt x="22273" y="41438"/>
                        <a:pt x="22273" y="34378"/>
                        <a:pt x="20477" y="27673"/>
                      </a:cubicBezTo>
                      <a:cubicBezTo>
                        <a:pt x="19185" y="23475"/>
                        <a:pt x="17121" y="21376"/>
                        <a:pt x="14285" y="21376"/>
                      </a:cubicBezTo>
                      <a:cubicBezTo>
                        <a:pt x="11355" y="21376"/>
                        <a:pt x="9218" y="23449"/>
                        <a:pt x="7875" y="27596"/>
                      </a:cubicBezTo>
                      <a:cubicBezTo>
                        <a:pt x="6870" y="30940"/>
                        <a:pt x="6400" y="34423"/>
                        <a:pt x="6481" y="37914"/>
                      </a:cubicBezTo>
                      <a:close/>
                      <a:moveTo>
                        <a:pt x="21842" y="57398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9" y="53133"/>
                        <a:pt x="19918" y="54624"/>
                        <a:pt x="18338" y="55588"/>
                      </a:cubicBezTo>
                      <a:cubicBezTo>
                        <a:pt x="16898" y="56688"/>
                        <a:pt x="15156" y="57320"/>
                        <a:pt x="13346" y="57398"/>
                      </a:cubicBezTo>
                      <a:cubicBezTo>
                        <a:pt x="8620" y="57398"/>
                        <a:pt x="5115" y="55377"/>
                        <a:pt x="2830" y="51337"/>
                      </a:cubicBezTo>
                      <a:cubicBezTo>
                        <a:pt x="943" y="47978"/>
                        <a:pt x="0" y="43504"/>
                        <a:pt x="0" y="37914"/>
                      </a:cubicBezTo>
                      <a:cubicBezTo>
                        <a:pt x="0" y="32325"/>
                        <a:pt x="943" y="27834"/>
                        <a:pt x="2830" y="24444"/>
                      </a:cubicBezTo>
                      <a:cubicBezTo>
                        <a:pt x="5115" y="20353"/>
                        <a:pt x="8620" y="18307"/>
                        <a:pt x="13346" y="18307"/>
                      </a:cubicBezTo>
                      <a:cubicBezTo>
                        <a:pt x="17119" y="18307"/>
                        <a:pt x="19904" y="20406"/>
                        <a:pt x="21700" y="24604"/>
                      </a:cubicBezTo>
                      <a:lnTo>
                        <a:pt x="21842" y="24604"/>
                      </a:lnTo>
                      <a:lnTo>
                        <a:pt x="21842" y="8639"/>
                      </a:lnTo>
                      <a:cubicBezTo>
                        <a:pt x="21842" y="6747"/>
                        <a:pt x="21322" y="5399"/>
                        <a:pt x="20282" y="4583"/>
                      </a:cubicBezTo>
                      <a:cubicBezTo>
                        <a:pt x="19502" y="3950"/>
                        <a:pt x="18185" y="3536"/>
                        <a:pt x="16324" y="3323"/>
                      </a:cubicBezTo>
                      <a:lnTo>
                        <a:pt x="16324" y="1945"/>
                      </a:lnTo>
                      <a:lnTo>
                        <a:pt x="27525" y="0"/>
                      </a:lnTo>
                      <a:lnTo>
                        <a:pt x="27525" y="48776"/>
                      </a:lnTo>
                      <a:cubicBezTo>
                        <a:pt x="27525" y="50747"/>
                        <a:pt x="28020" y="52127"/>
                        <a:pt x="29008" y="52916"/>
                      </a:cubicBezTo>
                      <a:cubicBezTo>
                        <a:pt x="29741" y="53519"/>
                        <a:pt x="31076" y="53925"/>
                        <a:pt x="33014" y="54134"/>
                      </a:cubicBezTo>
                      <a:lnTo>
                        <a:pt x="33014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044DDB9C-6A6F-DBF0-58EA-F9468A077A56}"/>
                    </a:ext>
                  </a:extLst>
                </p:cNvPr>
                <p:cNvSpPr/>
                <p:nvPr/>
              </p:nvSpPr>
              <p:spPr>
                <a:xfrm>
                  <a:off x="10706755" y="4952296"/>
                  <a:ext cx="29842" cy="39049"/>
                </a:xfrm>
                <a:custGeom>
                  <a:avLst/>
                  <a:gdLst>
                    <a:gd name="connsiteX0" fmla="*/ 29843 w 29842"/>
                    <a:gd name="connsiteY0" fmla="*/ 36649 h 39049"/>
                    <a:gd name="connsiteX1" fmla="*/ 29843 w 29842"/>
                    <a:gd name="connsiteY1" fmla="*/ 38346 h 39049"/>
                    <a:gd name="connsiteX2" fmla="*/ 24567 w 29842"/>
                    <a:gd name="connsiteY2" fmla="*/ 39050 h 39049"/>
                    <a:gd name="connsiteX3" fmla="*/ 19114 w 29842"/>
                    <a:gd name="connsiteY3" fmla="*/ 33137 h 39049"/>
                    <a:gd name="connsiteX4" fmla="*/ 18978 w 29842"/>
                    <a:gd name="connsiteY4" fmla="*/ 33137 h 39049"/>
                    <a:gd name="connsiteX5" fmla="*/ 8675 w 29842"/>
                    <a:gd name="connsiteY5" fmla="*/ 39050 h 39049"/>
                    <a:gd name="connsiteX6" fmla="*/ 1130 w 29842"/>
                    <a:gd name="connsiteY6" fmla="*/ 34644 h 39049"/>
                    <a:gd name="connsiteX7" fmla="*/ 2 w 29842"/>
                    <a:gd name="connsiteY7" fmla="*/ 29878 h 39049"/>
                    <a:gd name="connsiteX8" fmla="*/ 6973 w 29842"/>
                    <a:gd name="connsiteY8" fmla="*/ 19679 h 39049"/>
                    <a:gd name="connsiteX9" fmla="*/ 13667 w 29842"/>
                    <a:gd name="connsiteY9" fmla="*/ 18123 h 39049"/>
                    <a:gd name="connsiteX10" fmla="*/ 19114 w 29842"/>
                    <a:gd name="connsiteY10" fmla="*/ 17497 h 39049"/>
                    <a:gd name="connsiteX11" fmla="*/ 19114 w 29842"/>
                    <a:gd name="connsiteY11" fmla="*/ 14422 h 39049"/>
                    <a:gd name="connsiteX12" fmla="*/ 17135 w 29842"/>
                    <a:gd name="connsiteY12" fmla="*/ 4370 h 39049"/>
                    <a:gd name="connsiteX13" fmla="*/ 12958 w 29842"/>
                    <a:gd name="connsiteY13" fmla="*/ 2755 h 39049"/>
                    <a:gd name="connsiteX14" fmla="*/ 9236 w 29842"/>
                    <a:gd name="connsiteY14" fmla="*/ 3619 h 39049"/>
                    <a:gd name="connsiteX15" fmla="*/ 7895 w 29842"/>
                    <a:gd name="connsiteY15" fmla="*/ 7439 h 39049"/>
                    <a:gd name="connsiteX16" fmla="*/ 4498 w 29842"/>
                    <a:gd name="connsiteY16" fmla="*/ 11690 h 39049"/>
                    <a:gd name="connsiteX17" fmla="*/ 988 w 29842"/>
                    <a:gd name="connsiteY17" fmla="*/ 7988 h 39049"/>
                    <a:gd name="connsiteX18" fmla="*/ 7611 w 29842"/>
                    <a:gd name="connsiteY18" fmla="*/ 940 h 39049"/>
                    <a:gd name="connsiteX19" fmla="*/ 13029 w 29842"/>
                    <a:gd name="connsiteY19" fmla="*/ 0 h 39049"/>
                    <a:gd name="connsiteX20" fmla="*/ 23858 w 29842"/>
                    <a:gd name="connsiteY20" fmla="*/ 6019 h 39049"/>
                    <a:gd name="connsiteX21" fmla="*/ 24780 w 29842"/>
                    <a:gd name="connsiteY21" fmla="*/ 12991 h 39049"/>
                    <a:gd name="connsiteX22" fmla="*/ 24780 w 29842"/>
                    <a:gd name="connsiteY22" fmla="*/ 33148 h 39049"/>
                    <a:gd name="connsiteX23" fmla="*/ 27899 w 29842"/>
                    <a:gd name="connsiteY23" fmla="*/ 37010 h 39049"/>
                    <a:gd name="connsiteX24" fmla="*/ 29843 w 29842"/>
                    <a:gd name="connsiteY24" fmla="*/ 36649 h 39049"/>
                    <a:gd name="connsiteX25" fmla="*/ 19114 w 29842"/>
                    <a:gd name="connsiteY25" fmla="*/ 24959 h 39049"/>
                    <a:gd name="connsiteX26" fmla="*/ 19114 w 29842"/>
                    <a:gd name="connsiteY26" fmla="*/ 20193 h 39049"/>
                    <a:gd name="connsiteX27" fmla="*/ 6441 w 29842"/>
                    <a:gd name="connsiteY27" fmla="*/ 28578 h 39049"/>
                    <a:gd name="connsiteX28" fmla="*/ 7682 w 29842"/>
                    <a:gd name="connsiteY28" fmla="*/ 33308 h 39049"/>
                    <a:gd name="connsiteX29" fmla="*/ 11363 w 29842"/>
                    <a:gd name="connsiteY29" fmla="*/ 35673 h 39049"/>
                    <a:gd name="connsiteX30" fmla="*/ 17170 w 29842"/>
                    <a:gd name="connsiteY30" fmla="*/ 32208 h 39049"/>
                    <a:gd name="connsiteX31" fmla="*/ 19114 w 29842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2" h="39049">
                      <a:moveTo>
                        <a:pt x="29843" y="36649"/>
                      </a:moveTo>
                      <a:lnTo>
                        <a:pt x="29843" y="38346"/>
                      </a:lnTo>
                      <a:cubicBezTo>
                        <a:pt x="28124" y="38817"/>
                        <a:pt x="26350" y="39053"/>
                        <a:pt x="24567" y="39050"/>
                      </a:cubicBezTo>
                      <a:cubicBezTo>
                        <a:pt x="20935" y="39050"/>
                        <a:pt x="19118" y="37079"/>
                        <a:pt x="19114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48" y="39050"/>
                        <a:pt x="2733" y="37581"/>
                        <a:pt x="1130" y="34644"/>
                      </a:cubicBezTo>
                      <a:cubicBezTo>
                        <a:pt x="358" y="33177"/>
                        <a:pt x="-30" y="31537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1" y="18885"/>
                        <a:pt x="11380" y="18362"/>
                        <a:pt x="13667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4" y="5927"/>
                        <a:pt x="17135" y="4370"/>
                      </a:cubicBezTo>
                      <a:cubicBezTo>
                        <a:pt x="16213" y="3294"/>
                        <a:pt x="14821" y="2755"/>
                        <a:pt x="12958" y="2755"/>
                      </a:cubicBezTo>
                      <a:cubicBezTo>
                        <a:pt x="11209" y="2755"/>
                        <a:pt x="9969" y="3043"/>
                        <a:pt x="9236" y="3619"/>
                      </a:cubicBezTo>
                      <a:cubicBezTo>
                        <a:pt x="8344" y="4328"/>
                        <a:pt x="7895" y="5606"/>
                        <a:pt x="7895" y="7439"/>
                      </a:cubicBezTo>
                      <a:cubicBezTo>
                        <a:pt x="7895" y="10277"/>
                        <a:pt x="6762" y="11694"/>
                        <a:pt x="4498" y="11690"/>
                      </a:cubicBezTo>
                      <a:cubicBezTo>
                        <a:pt x="2158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5" y="338"/>
                        <a:pt x="11184" y="20"/>
                        <a:pt x="13029" y="0"/>
                      </a:cubicBezTo>
                      <a:cubicBezTo>
                        <a:pt x="18937" y="0"/>
                        <a:pt x="22547" y="2006"/>
                        <a:pt x="23858" y="6019"/>
                      </a:cubicBezTo>
                      <a:cubicBezTo>
                        <a:pt x="24524" y="8282"/>
                        <a:pt x="24835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19"/>
                        <a:pt x="25820" y="37005"/>
                        <a:pt x="27899" y="37010"/>
                      </a:cubicBezTo>
                      <a:cubicBezTo>
                        <a:pt x="28559" y="36963"/>
                        <a:pt x="29211" y="36842"/>
                        <a:pt x="29843" y="36649"/>
                      </a:cubicBezTo>
                      <a:close/>
                      <a:moveTo>
                        <a:pt x="19114" y="24959"/>
                      </a:moveTo>
                      <a:lnTo>
                        <a:pt x="19114" y="20193"/>
                      </a:lnTo>
                      <a:cubicBezTo>
                        <a:pt x="10666" y="20406"/>
                        <a:pt x="6441" y="23201"/>
                        <a:pt x="6441" y="28578"/>
                      </a:cubicBezTo>
                      <a:cubicBezTo>
                        <a:pt x="6413" y="30239"/>
                        <a:pt x="6843" y="31875"/>
                        <a:pt x="7682" y="33308"/>
                      </a:cubicBezTo>
                      <a:cubicBezTo>
                        <a:pt x="8627" y="34881"/>
                        <a:pt x="9850" y="35673"/>
                        <a:pt x="11363" y="35673"/>
                      </a:cubicBezTo>
                      <a:cubicBezTo>
                        <a:pt x="13750" y="35673"/>
                        <a:pt x="15686" y="34518"/>
                        <a:pt x="17170" y="32208"/>
                      </a:cubicBezTo>
                      <a:cubicBezTo>
                        <a:pt x="18501" y="30029"/>
                        <a:pt x="19176" y="27512"/>
                        <a:pt x="19114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E63375B1-4201-B20F-DB75-DD6F29F56FB7}"/>
                    </a:ext>
                  </a:extLst>
                </p:cNvPr>
                <p:cNvSpPr/>
                <p:nvPr/>
              </p:nvSpPr>
              <p:spPr>
                <a:xfrm>
                  <a:off x="10740066" y="4933965"/>
                  <a:ext cx="32990" cy="57379"/>
                </a:xfrm>
                <a:custGeom>
                  <a:avLst/>
                  <a:gdLst>
                    <a:gd name="connsiteX0" fmla="*/ 6481 w 32990"/>
                    <a:gd name="connsiteY0" fmla="*/ 37897 h 57379"/>
                    <a:gd name="connsiteX1" fmla="*/ 9435 w 32990"/>
                    <a:gd name="connsiteY1" fmla="*/ 51952 h 57379"/>
                    <a:gd name="connsiteX2" fmla="*/ 14285 w 32990"/>
                    <a:gd name="connsiteY2" fmla="*/ 54429 h 57379"/>
                    <a:gd name="connsiteX3" fmla="*/ 20477 w 32990"/>
                    <a:gd name="connsiteY3" fmla="*/ 48126 h 57379"/>
                    <a:gd name="connsiteX4" fmla="*/ 20477 w 32990"/>
                    <a:gd name="connsiteY4" fmla="*/ 27655 h 57379"/>
                    <a:gd name="connsiteX5" fmla="*/ 14285 w 32990"/>
                    <a:gd name="connsiteY5" fmla="*/ 21358 h 57379"/>
                    <a:gd name="connsiteX6" fmla="*/ 7875 w 32990"/>
                    <a:gd name="connsiteY6" fmla="*/ 27578 h 57379"/>
                    <a:gd name="connsiteX7" fmla="*/ 6481 w 32990"/>
                    <a:gd name="connsiteY7" fmla="*/ 37897 h 57379"/>
                    <a:gd name="connsiteX8" fmla="*/ 21842 w 32990"/>
                    <a:gd name="connsiteY8" fmla="*/ 57380 h 57379"/>
                    <a:gd name="connsiteX9" fmla="*/ 21842 w 32990"/>
                    <a:gd name="connsiteY9" fmla="*/ 51360 h 57379"/>
                    <a:gd name="connsiteX10" fmla="*/ 21700 w 32990"/>
                    <a:gd name="connsiteY10" fmla="*/ 51360 h 57379"/>
                    <a:gd name="connsiteX11" fmla="*/ 18338 w 32990"/>
                    <a:gd name="connsiteY11" fmla="*/ 55571 h 57379"/>
                    <a:gd name="connsiteX12" fmla="*/ 13346 w 32990"/>
                    <a:gd name="connsiteY12" fmla="*/ 57380 h 57379"/>
                    <a:gd name="connsiteX13" fmla="*/ 2830 w 32990"/>
                    <a:gd name="connsiteY13" fmla="*/ 51319 h 57379"/>
                    <a:gd name="connsiteX14" fmla="*/ 0 w 32990"/>
                    <a:gd name="connsiteY14" fmla="*/ 37897 h 57379"/>
                    <a:gd name="connsiteX15" fmla="*/ 2830 w 32990"/>
                    <a:gd name="connsiteY15" fmla="*/ 24427 h 57379"/>
                    <a:gd name="connsiteX16" fmla="*/ 13346 w 32990"/>
                    <a:gd name="connsiteY16" fmla="*/ 18289 h 57379"/>
                    <a:gd name="connsiteX17" fmla="*/ 21700 w 32990"/>
                    <a:gd name="connsiteY17" fmla="*/ 24586 h 57379"/>
                    <a:gd name="connsiteX18" fmla="*/ 21842 w 32990"/>
                    <a:gd name="connsiteY18" fmla="*/ 24586 h 57379"/>
                    <a:gd name="connsiteX19" fmla="*/ 21842 w 32990"/>
                    <a:gd name="connsiteY19" fmla="*/ 8621 h 57379"/>
                    <a:gd name="connsiteX20" fmla="*/ 20282 w 32990"/>
                    <a:gd name="connsiteY20" fmla="*/ 4565 h 57379"/>
                    <a:gd name="connsiteX21" fmla="*/ 16318 w 32990"/>
                    <a:gd name="connsiteY21" fmla="*/ 3305 h 57379"/>
                    <a:gd name="connsiteX22" fmla="*/ 16318 w 32990"/>
                    <a:gd name="connsiteY22" fmla="*/ 1928 h 57379"/>
                    <a:gd name="connsiteX23" fmla="*/ 27507 w 32990"/>
                    <a:gd name="connsiteY23" fmla="*/ 0 h 57379"/>
                    <a:gd name="connsiteX24" fmla="*/ 27507 w 32990"/>
                    <a:gd name="connsiteY24" fmla="*/ 48776 h 57379"/>
                    <a:gd name="connsiteX25" fmla="*/ 28996 w 32990"/>
                    <a:gd name="connsiteY25" fmla="*/ 52916 h 57379"/>
                    <a:gd name="connsiteX26" fmla="*/ 32990 w 32990"/>
                    <a:gd name="connsiteY26" fmla="*/ 54134 h 57379"/>
                    <a:gd name="connsiteX27" fmla="*/ 32990 w 32990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3" y="53564"/>
                        <a:pt x="12349" y="54502"/>
                        <a:pt x="14285" y="54429"/>
                      </a:cubicBezTo>
                      <a:cubicBezTo>
                        <a:pt x="17117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4" y="21358"/>
                        <a:pt x="14285" y="21358"/>
                      </a:cubicBezTo>
                      <a:cubicBezTo>
                        <a:pt x="11355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47" y="47960"/>
                        <a:pt x="4" y="43486"/>
                        <a:pt x="0" y="37897"/>
                      </a:cubicBezTo>
                      <a:cubicBezTo>
                        <a:pt x="-4" y="32307"/>
                        <a:pt x="939" y="27817"/>
                        <a:pt x="2830" y="24427"/>
                      </a:cubicBezTo>
                      <a:cubicBezTo>
                        <a:pt x="5122" y="20335"/>
                        <a:pt x="8627" y="18289"/>
                        <a:pt x="13346" y="18289"/>
                      </a:cubicBezTo>
                      <a:cubicBezTo>
                        <a:pt x="17123" y="18289"/>
                        <a:pt x="19908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8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4" y="52127"/>
                        <a:pt x="28996" y="52916"/>
                      </a:cubicBezTo>
                      <a:cubicBezTo>
                        <a:pt x="29723" y="53507"/>
                        <a:pt x="31058" y="53927"/>
                        <a:pt x="32990" y="54134"/>
                      </a:cubicBezTo>
                      <a:lnTo>
                        <a:pt x="32990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03EE04C0-179C-05B5-3386-4F1DFC63E3FB}"/>
                    </a:ext>
                  </a:extLst>
                </p:cNvPr>
                <p:cNvSpPr/>
                <p:nvPr/>
              </p:nvSpPr>
              <p:spPr>
                <a:xfrm>
                  <a:off x="10796457" y="4933965"/>
                  <a:ext cx="32995" cy="57379"/>
                </a:xfrm>
                <a:custGeom>
                  <a:avLst/>
                  <a:gdLst>
                    <a:gd name="connsiteX0" fmla="*/ 6481 w 32995"/>
                    <a:gd name="connsiteY0" fmla="*/ 37897 h 57379"/>
                    <a:gd name="connsiteX1" fmla="*/ 9435 w 32995"/>
                    <a:gd name="connsiteY1" fmla="*/ 51952 h 57379"/>
                    <a:gd name="connsiteX2" fmla="*/ 14280 w 32995"/>
                    <a:gd name="connsiteY2" fmla="*/ 54429 h 57379"/>
                    <a:gd name="connsiteX3" fmla="*/ 20477 w 32995"/>
                    <a:gd name="connsiteY3" fmla="*/ 48126 h 57379"/>
                    <a:gd name="connsiteX4" fmla="*/ 20477 w 32995"/>
                    <a:gd name="connsiteY4" fmla="*/ 27655 h 57379"/>
                    <a:gd name="connsiteX5" fmla="*/ 14280 w 32995"/>
                    <a:gd name="connsiteY5" fmla="*/ 21358 h 57379"/>
                    <a:gd name="connsiteX6" fmla="*/ 7875 w 32995"/>
                    <a:gd name="connsiteY6" fmla="*/ 27578 h 57379"/>
                    <a:gd name="connsiteX7" fmla="*/ 6481 w 32995"/>
                    <a:gd name="connsiteY7" fmla="*/ 37897 h 57379"/>
                    <a:gd name="connsiteX8" fmla="*/ 21842 w 32995"/>
                    <a:gd name="connsiteY8" fmla="*/ 57380 h 57379"/>
                    <a:gd name="connsiteX9" fmla="*/ 21842 w 32995"/>
                    <a:gd name="connsiteY9" fmla="*/ 51360 h 57379"/>
                    <a:gd name="connsiteX10" fmla="*/ 21700 w 32995"/>
                    <a:gd name="connsiteY10" fmla="*/ 51360 h 57379"/>
                    <a:gd name="connsiteX11" fmla="*/ 18338 w 32995"/>
                    <a:gd name="connsiteY11" fmla="*/ 55571 h 57379"/>
                    <a:gd name="connsiteX12" fmla="*/ 13346 w 32995"/>
                    <a:gd name="connsiteY12" fmla="*/ 57380 h 57379"/>
                    <a:gd name="connsiteX13" fmla="*/ 2830 w 32995"/>
                    <a:gd name="connsiteY13" fmla="*/ 51319 h 57379"/>
                    <a:gd name="connsiteX14" fmla="*/ 0 w 32995"/>
                    <a:gd name="connsiteY14" fmla="*/ 37897 h 57379"/>
                    <a:gd name="connsiteX15" fmla="*/ 2830 w 32995"/>
                    <a:gd name="connsiteY15" fmla="*/ 24427 h 57379"/>
                    <a:gd name="connsiteX16" fmla="*/ 13346 w 32995"/>
                    <a:gd name="connsiteY16" fmla="*/ 18289 h 57379"/>
                    <a:gd name="connsiteX17" fmla="*/ 21700 w 32995"/>
                    <a:gd name="connsiteY17" fmla="*/ 24586 h 57379"/>
                    <a:gd name="connsiteX18" fmla="*/ 21842 w 32995"/>
                    <a:gd name="connsiteY18" fmla="*/ 24586 h 57379"/>
                    <a:gd name="connsiteX19" fmla="*/ 21842 w 32995"/>
                    <a:gd name="connsiteY19" fmla="*/ 8621 h 57379"/>
                    <a:gd name="connsiteX20" fmla="*/ 20282 w 32995"/>
                    <a:gd name="connsiteY20" fmla="*/ 4565 h 57379"/>
                    <a:gd name="connsiteX21" fmla="*/ 16318 w 32995"/>
                    <a:gd name="connsiteY21" fmla="*/ 3305 h 57379"/>
                    <a:gd name="connsiteX22" fmla="*/ 16318 w 32995"/>
                    <a:gd name="connsiteY22" fmla="*/ 1928 h 57379"/>
                    <a:gd name="connsiteX23" fmla="*/ 27507 w 32995"/>
                    <a:gd name="connsiteY23" fmla="*/ 0 h 57379"/>
                    <a:gd name="connsiteX24" fmla="*/ 27507 w 32995"/>
                    <a:gd name="connsiteY24" fmla="*/ 48776 h 57379"/>
                    <a:gd name="connsiteX25" fmla="*/ 28990 w 32995"/>
                    <a:gd name="connsiteY25" fmla="*/ 52916 h 57379"/>
                    <a:gd name="connsiteX26" fmla="*/ 32996 w 32995"/>
                    <a:gd name="connsiteY26" fmla="*/ 54134 h 57379"/>
                    <a:gd name="connsiteX27" fmla="*/ 32996 w 32995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5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1" y="53562"/>
                        <a:pt x="12345" y="54500"/>
                        <a:pt x="14280" y="54429"/>
                      </a:cubicBezTo>
                      <a:cubicBezTo>
                        <a:pt x="17115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1" y="21358"/>
                        <a:pt x="14280" y="21358"/>
                      </a:cubicBezTo>
                      <a:cubicBezTo>
                        <a:pt x="11353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39" y="47960"/>
                        <a:pt x="-4" y="43486"/>
                        <a:pt x="0" y="37897"/>
                      </a:cubicBezTo>
                      <a:cubicBezTo>
                        <a:pt x="4" y="32307"/>
                        <a:pt x="947" y="27817"/>
                        <a:pt x="2830" y="24427"/>
                      </a:cubicBezTo>
                      <a:cubicBezTo>
                        <a:pt x="5115" y="20335"/>
                        <a:pt x="8620" y="18289"/>
                        <a:pt x="13346" y="18289"/>
                      </a:cubicBezTo>
                      <a:cubicBezTo>
                        <a:pt x="17120" y="18289"/>
                        <a:pt x="19904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2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2" y="52127"/>
                        <a:pt x="28990" y="52916"/>
                      </a:cubicBezTo>
                      <a:cubicBezTo>
                        <a:pt x="29723" y="53519"/>
                        <a:pt x="31058" y="53925"/>
                        <a:pt x="32996" y="54134"/>
                      </a:cubicBezTo>
                      <a:lnTo>
                        <a:pt x="32996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A5C0116C-DC69-2AA4-540B-36BB23A1D985}"/>
                    </a:ext>
                  </a:extLst>
                </p:cNvPr>
                <p:cNvSpPr/>
                <p:nvPr/>
              </p:nvSpPr>
              <p:spPr>
                <a:xfrm>
                  <a:off x="10832443" y="4952254"/>
                  <a:ext cx="27126" cy="39098"/>
                </a:xfrm>
                <a:custGeom>
                  <a:avLst/>
                  <a:gdLst>
                    <a:gd name="connsiteX0" fmla="*/ 26202 w 27126"/>
                    <a:gd name="connsiteY0" fmla="*/ 35076 h 39098"/>
                    <a:gd name="connsiteX1" fmla="*/ 26202 w 27126"/>
                    <a:gd name="connsiteY1" fmla="*/ 37678 h 39098"/>
                    <a:gd name="connsiteX2" fmla="*/ 17564 w 27126"/>
                    <a:gd name="connsiteY2" fmla="*/ 39091 h 39098"/>
                    <a:gd name="connsiteX3" fmla="*/ 2056 w 27126"/>
                    <a:gd name="connsiteY3" fmla="*/ 29837 h 39098"/>
                    <a:gd name="connsiteX4" fmla="*/ 0 w 27126"/>
                    <a:gd name="connsiteY4" fmla="*/ 18543 h 39098"/>
                    <a:gd name="connsiteX5" fmla="*/ 14729 w 27126"/>
                    <a:gd name="connsiteY5" fmla="*/ 0 h 39098"/>
                    <a:gd name="connsiteX6" fmla="*/ 25457 w 27126"/>
                    <a:gd name="connsiteY6" fmla="*/ 5984 h 39098"/>
                    <a:gd name="connsiteX7" fmla="*/ 27118 w 27126"/>
                    <a:gd name="connsiteY7" fmla="*/ 13541 h 39098"/>
                    <a:gd name="connsiteX8" fmla="*/ 27118 w 27126"/>
                    <a:gd name="connsiteY8" fmla="*/ 15315 h 39098"/>
                    <a:gd name="connsiteX9" fmla="*/ 6020 w 27126"/>
                    <a:gd name="connsiteY9" fmla="*/ 15315 h 39098"/>
                    <a:gd name="connsiteX10" fmla="*/ 9736 w 27126"/>
                    <a:gd name="connsiteY10" fmla="*/ 29606 h 39098"/>
                    <a:gd name="connsiteX11" fmla="*/ 21103 w 27126"/>
                    <a:gd name="connsiteY11" fmla="*/ 36111 h 39098"/>
                    <a:gd name="connsiteX12" fmla="*/ 26202 w 27126"/>
                    <a:gd name="connsiteY12" fmla="*/ 35076 h 39098"/>
                    <a:gd name="connsiteX13" fmla="*/ 6020 w 27126"/>
                    <a:gd name="connsiteY13" fmla="*/ 12677 h 39098"/>
                    <a:gd name="connsiteX14" fmla="*/ 20678 w 27126"/>
                    <a:gd name="connsiteY14" fmla="*/ 12677 h 39098"/>
                    <a:gd name="connsiteX15" fmla="*/ 17919 w 27126"/>
                    <a:gd name="connsiteY15" fmla="*/ 4210 h 39098"/>
                    <a:gd name="connsiteX16" fmla="*/ 13783 w 27126"/>
                    <a:gd name="connsiteY16" fmla="*/ 2755 h 39098"/>
                    <a:gd name="connsiteX17" fmla="*/ 6918 w 27126"/>
                    <a:gd name="connsiteY17" fmla="*/ 8544 h 39098"/>
                    <a:gd name="connsiteX18" fmla="*/ 6020 w 27126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6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5" y="39091"/>
                        <a:pt x="4746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4" y="0"/>
                        <a:pt x="23260" y="1994"/>
                        <a:pt x="25457" y="5984"/>
                      </a:cubicBezTo>
                      <a:cubicBezTo>
                        <a:pt x="26634" y="8324"/>
                        <a:pt x="27204" y="10923"/>
                        <a:pt x="27118" y="13541"/>
                      </a:cubicBezTo>
                      <a:lnTo>
                        <a:pt x="27118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59" y="25720"/>
                        <a:pt x="9736" y="29606"/>
                      </a:cubicBezTo>
                      <a:cubicBezTo>
                        <a:pt x="12494" y="33942"/>
                        <a:pt x="16282" y="36111"/>
                        <a:pt x="21103" y="36111"/>
                      </a:cubicBezTo>
                      <a:cubicBezTo>
                        <a:pt x="22863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8" y="5968"/>
                        <a:pt x="17919" y="4210"/>
                      </a:cubicBezTo>
                      <a:cubicBezTo>
                        <a:pt x="16782" y="3206"/>
                        <a:pt x="15298" y="2684"/>
                        <a:pt x="13783" y="2755"/>
                      </a:cubicBezTo>
                      <a:cubicBezTo>
                        <a:pt x="10597" y="2755"/>
                        <a:pt x="8308" y="4685"/>
                        <a:pt x="6918" y="8544"/>
                      </a:cubicBezTo>
                      <a:cubicBezTo>
                        <a:pt x="6381" y="9859"/>
                        <a:pt x="6078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CCAFF2AD-AABA-1C87-DC12-AF68C6493073}"/>
                    </a:ext>
                  </a:extLst>
                </p:cNvPr>
                <p:cNvSpPr/>
                <p:nvPr/>
              </p:nvSpPr>
              <p:spPr>
                <a:xfrm>
                  <a:off x="10879429" y="4935479"/>
                  <a:ext cx="51168" cy="55079"/>
                </a:xfrm>
                <a:custGeom>
                  <a:avLst/>
                  <a:gdLst>
                    <a:gd name="connsiteX0" fmla="*/ 0 w 51168"/>
                    <a:gd name="connsiteY0" fmla="*/ 55080 h 55079"/>
                    <a:gd name="connsiteX1" fmla="*/ 0 w 51168"/>
                    <a:gd name="connsiteY1" fmla="*/ 53465 h 55079"/>
                    <a:gd name="connsiteX2" fmla="*/ 6552 w 51168"/>
                    <a:gd name="connsiteY2" fmla="*/ 49959 h 55079"/>
                    <a:gd name="connsiteX3" fmla="*/ 8673 w 51168"/>
                    <a:gd name="connsiteY3" fmla="*/ 44448 h 55079"/>
                    <a:gd name="connsiteX4" fmla="*/ 23685 w 51168"/>
                    <a:gd name="connsiteY4" fmla="*/ 0 h 55079"/>
                    <a:gd name="connsiteX5" fmla="*/ 27756 w 51168"/>
                    <a:gd name="connsiteY5" fmla="*/ 0 h 55079"/>
                    <a:gd name="connsiteX6" fmla="*/ 42850 w 51168"/>
                    <a:gd name="connsiteY6" fmla="*/ 45081 h 55079"/>
                    <a:gd name="connsiteX7" fmla="*/ 47346 w 51168"/>
                    <a:gd name="connsiteY7" fmla="*/ 52443 h 55079"/>
                    <a:gd name="connsiteX8" fmla="*/ 51169 w 51168"/>
                    <a:gd name="connsiteY8" fmla="*/ 53465 h 55079"/>
                    <a:gd name="connsiteX9" fmla="*/ 51169 w 51168"/>
                    <a:gd name="connsiteY9" fmla="*/ 55080 h 55079"/>
                    <a:gd name="connsiteX10" fmla="*/ 32322 w 51168"/>
                    <a:gd name="connsiteY10" fmla="*/ 55080 h 55079"/>
                    <a:gd name="connsiteX11" fmla="*/ 32322 w 51168"/>
                    <a:gd name="connsiteY11" fmla="*/ 53465 h 55079"/>
                    <a:gd name="connsiteX12" fmla="*/ 37456 w 51168"/>
                    <a:gd name="connsiteY12" fmla="*/ 50710 h 55079"/>
                    <a:gd name="connsiteX13" fmla="*/ 36818 w 51168"/>
                    <a:gd name="connsiteY13" fmla="*/ 47322 h 55079"/>
                    <a:gd name="connsiteX14" fmla="*/ 33398 w 51168"/>
                    <a:gd name="connsiteY14" fmla="*/ 37086 h 55079"/>
                    <a:gd name="connsiteX15" fmla="*/ 15201 w 51168"/>
                    <a:gd name="connsiteY15" fmla="*/ 37086 h 55079"/>
                    <a:gd name="connsiteX16" fmla="*/ 12129 w 51168"/>
                    <a:gd name="connsiteY16" fmla="*/ 46766 h 55079"/>
                    <a:gd name="connsiteX17" fmla="*/ 11243 w 51168"/>
                    <a:gd name="connsiteY17" fmla="*/ 50544 h 55079"/>
                    <a:gd name="connsiteX18" fmla="*/ 13683 w 51168"/>
                    <a:gd name="connsiteY18" fmla="*/ 53223 h 55079"/>
                    <a:gd name="connsiteX19" fmla="*/ 16377 w 51168"/>
                    <a:gd name="connsiteY19" fmla="*/ 53460 h 55079"/>
                    <a:gd name="connsiteX20" fmla="*/ 16377 w 51168"/>
                    <a:gd name="connsiteY20" fmla="*/ 55074 h 55079"/>
                    <a:gd name="connsiteX21" fmla="*/ 24359 w 51168"/>
                    <a:gd name="connsiteY21" fmla="*/ 9059 h 55079"/>
                    <a:gd name="connsiteX22" fmla="*/ 16217 w 51168"/>
                    <a:gd name="connsiteY22" fmla="*/ 33858 h 55079"/>
                    <a:gd name="connsiteX23" fmla="*/ 32393 w 51168"/>
                    <a:gd name="connsiteY23" fmla="*/ 33858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68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8" y="52296"/>
                        <a:pt x="6552" y="49959"/>
                      </a:cubicBezTo>
                      <a:cubicBezTo>
                        <a:pt x="7373" y="48168"/>
                        <a:pt x="8082" y="46327"/>
                        <a:pt x="8673" y="44448"/>
                      </a:cubicBezTo>
                      <a:lnTo>
                        <a:pt x="23685" y="0"/>
                      </a:lnTo>
                      <a:lnTo>
                        <a:pt x="27756" y="0"/>
                      </a:lnTo>
                      <a:lnTo>
                        <a:pt x="42850" y="45081"/>
                      </a:lnTo>
                      <a:cubicBezTo>
                        <a:pt x="44127" y="48857"/>
                        <a:pt x="45625" y="51311"/>
                        <a:pt x="47346" y="52443"/>
                      </a:cubicBezTo>
                      <a:cubicBezTo>
                        <a:pt x="48490" y="53159"/>
                        <a:pt x="49821" y="53515"/>
                        <a:pt x="51169" y="53465"/>
                      </a:cubicBezTo>
                      <a:lnTo>
                        <a:pt x="51169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9" y="53465"/>
                        <a:pt x="37461" y="52547"/>
                        <a:pt x="37456" y="50710"/>
                      </a:cubicBezTo>
                      <a:cubicBezTo>
                        <a:pt x="37423" y="49554"/>
                        <a:pt x="37207" y="48410"/>
                        <a:pt x="36818" y="47322"/>
                      </a:cubicBezTo>
                      <a:lnTo>
                        <a:pt x="33398" y="37086"/>
                      </a:lnTo>
                      <a:lnTo>
                        <a:pt x="15201" y="37086"/>
                      </a:lnTo>
                      <a:lnTo>
                        <a:pt x="12129" y="46766"/>
                      </a:lnTo>
                      <a:cubicBezTo>
                        <a:pt x="11674" y="47982"/>
                        <a:pt x="11376" y="49252"/>
                        <a:pt x="11243" y="50544"/>
                      </a:cubicBezTo>
                      <a:cubicBezTo>
                        <a:pt x="11243" y="52019"/>
                        <a:pt x="12056" y="52911"/>
                        <a:pt x="13683" y="53223"/>
                      </a:cubicBezTo>
                      <a:cubicBezTo>
                        <a:pt x="14570" y="53398"/>
                        <a:pt x="15473" y="53478"/>
                        <a:pt x="16377" y="53460"/>
                      </a:cubicBezTo>
                      <a:lnTo>
                        <a:pt x="16377" y="55074"/>
                      </a:lnTo>
                      <a:close/>
                      <a:moveTo>
                        <a:pt x="24359" y="9059"/>
                      </a:moveTo>
                      <a:lnTo>
                        <a:pt x="16217" y="33858"/>
                      </a:lnTo>
                      <a:lnTo>
                        <a:pt x="32393" y="3385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8" name="Freeform 457">
                  <a:extLst>
                    <a:ext uri="{FF2B5EF4-FFF2-40B4-BE49-F238E27FC236}">
                      <a16:creationId xmlns:a16="http://schemas.microsoft.com/office/drawing/2014/main" id="{6FE7D8F7-B067-31E0-942D-EBEF4F9820B9}"/>
                    </a:ext>
                  </a:extLst>
                </p:cNvPr>
                <p:cNvSpPr/>
                <p:nvPr/>
              </p:nvSpPr>
              <p:spPr>
                <a:xfrm>
                  <a:off x="10930166" y="4933948"/>
                  <a:ext cx="16672" cy="56611"/>
                </a:xfrm>
                <a:custGeom>
                  <a:avLst/>
                  <a:gdLst>
                    <a:gd name="connsiteX0" fmla="*/ 0 w 16672"/>
                    <a:gd name="connsiteY0" fmla="*/ 56611 h 56611"/>
                    <a:gd name="connsiteX1" fmla="*/ 0 w 16672"/>
                    <a:gd name="connsiteY1" fmla="*/ 55233 h 56611"/>
                    <a:gd name="connsiteX2" fmla="*/ 4248 w 16672"/>
                    <a:gd name="connsiteY2" fmla="*/ 53897 h 56611"/>
                    <a:gd name="connsiteX3" fmla="*/ 5524 w 16672"/>
                    <a:gd name="connsiteY3" fmla="*/ 49208 h 56611"/>
                    <a:gd name="connsiteX4" fmla="*/ 5524 w 16672"/>
                    <a:gd name="connsiteY4" fmla="*/ 8621 h 56611"/>
                    <a:gd name="connsiteX5" fmla="*/ 4000 w 16672"/>
                    <a:gd name="connsiteY5" fmla="*/ 4523 h 56611"/>
                    <a:gd name="connsiteX6" fmla="*/ 0 w 16672"/>
                    <a:gd name="connsiteY6" fmla="*/ 3305 h 56611"/>
                    <a:gd name="connsiteX7" fmla="*/ 0 w 16672"/>
                    <a:gd name="connsiteY7" fmla="*/ 1928 h 56611"/>
                    <a:gd name="connsiteX8" fmla="*/ 11148 w 16672"/>
                    <a:gd name="connsiteY8" fmla="*/ 0 h 56611"/>
                    <a:gd name="connsiteX9" fmla="*/ 11148 w 16672"/>
                    <a:gd name="connsiteY9" fmla="*/ 49208 h 56611"/>
                    <a:gd name="connsiteX10" fmla="*/ 13771 w 16672"/>
                    <a:gd name="connsiteY10" fmla="*/ 54802 h 56611"/>
                    <a:gd name="connsiteX11" fmla="*/ 16672 w 16672"/>
                    <a:gd name="connsiteY11" fmla="*/ 55233 h 56611"/>
                    <a:gd name="connsiteX12" fmla="*/ 16672 w 16672"/>
                    <a:gd name="connsiteY12" fmla="*/ 56611 h 5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1">
                      <a:moveTo>
                        <a:pt x="0" y="56611"/>
                      </a:moveTo>
                      <a:lnTo>
                        <a:pt x="0" y="55233"/>
                      </a:lnTo>
                      <a:cubicBezTo>
                        <a:pt x="2001" y="55233"/>
                        <a:pt x="3417" y="54788"/>
                        <a:pt x="4248" y="53897"/>
                      </a:cubicBezTo>
                      <a:cubicBezTo>
                        <a:pt x="5093" y="53004"/>
                        <a:pt x="5524" y="51443"/>
                        <a:pt x="5524" y="49208"/>
                      </a:cubicBezTo>
                      <a:lnTo>
                        <a:pt x="5524" y="8621"/>
                      </a:lnTo>
                      <a:cubicBezTo>
                        <a:pt x="5524" y="6705"/>
                        <a:pt x="5010" y="5339"/>
                        <a:pt x="4000" y="4523"/>
                      </a:cubicBezTo>
                      <a:cubicBezTo>
                        <a:pt x="3220" y="3932"/>
                        <a:pt x="1885" y="3518"/>
                        <a:pt x="0" y="3305"/>
                      </a:cubicBezTo>
                      <a:lnTo>
                        <a:pt x="0" y="1928"/>
                      </a:lnTo>
                      <a:lnTo>
                        <a:pt x="11148" y="0"/>
                      </a:lnTo>
                      <a:lnTo>
                        <a:pt x="11148" y="49208"/>
                      </a:lnTo>
                      <a:cubicBezTo>
                        <a:pt x="11148" y="52307"/>
                        <a:pt x="12023" y="54171"/>
                        <a:pt x="13771" y="54802"/>
                      </a:cubicBezTo>
                      <a:cubicBezTo>
                        <a:pt x="14706" y="55115"/>
                        <a:pt x="15687" y="55261"/>
                        <a:pt x="16672" y="55233"/>
                      </a:cubicBezTo>
                      <a:lnTo>
                        <a:pt x="16672" y="566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C20CD26C-F9E9-9B59-61FE-9FEAF5F36E83}"/>
                    </a:ext>
                  </a:extLst>
                </p:cNvPr>
                <p:cNvSpPr/>
                <p:nvPr/>
              </p:nvSpPr>
              <p:spPr>
                <a:xfrm>
                  <a:off x="10949674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9"/>
                        <a:pt x="4212" y="52366"/>
                      </a:cubicBezTo>
                      <a:cubicBezTo>
                        <a:pt x="5040" y="51474"/>
                        <a:pt x="5488" y="49883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5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1"/>
                        <a:pt x="5887" y="8819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7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B84544C3-78B6-1111-7BE6-ED89C265D411}"/>
                    </a:ext>
                  </a:extLst>
                </p:cNvPr>
                <p:cNvSpPr/>
                <p:nvPr/>
              </p:nvSpPr>
              <p:spPr>
                <a:xfrm>
                  <a:off x="10969454" y="4952245"/>
                  <a:ext cx="27040" cy="39107"/>
                </a:xfrm>
                <a:custGeom>
                  <a:avLst/>
                  <a:gdLst>
                    <a:gd name="connsiteX0" fmla="*/ 26178 w 27040"/>
                    <a:gd name="connsiteY0" fmla="*/ 35481 h 39107"/>
                    <a:gd name="connsiteX1" fmla="*/ 26178 w 27040"/>
                    <a:gd name="connsiteY1" fmla="*/ 37846 h 39107"/>
                    <a:gd name="connsiteX2" fmla="*/ 18403 w 27040"/>
                    <a:gd name="connsiteY2" fmla="*/ 39100 h 39107"/>
                    <a:gd name="connsiteX3" fmla="*/ 4455 w 27040"/>
                    <a:gd name="connsiteY3" fmla="*/ 33512 h 39107"/>
                    <a:gd name="connsiteX4" fmla="*/ 0 w 27040"/>
                    <a:gd name="connsiteY4" fmla="*/ 18469 h 39107"/>
                    <a:gd name="connsiteX5" fmla="*/ 6759 w 27040"/>
                    <a:gd name="connsiteY5" fmla="*/ 2291 h 39107"/>
                    <a:gd name="connsiteX6" fmla="*/ 15680 w 27040"/>
                    <a:gd name="connsiteY6" fmla="*/ 9 h 39107"/>
                    <a:gd name="connsiteX7" fmla="*/ 23006 w 27040"/>
                    <a:gd name="connsiteY7" fmla="*/ 1422 h 39107"/>
                    <a:gd name="connsiteX8" fmla="*/ 27041 w 27040"/>
                    <a:gd name="connsiteY8" fmla="*/ 7607 h 39107"/>
                    <a:gd name="connsiteX9" fmla="*/ 23644 w 27040"/>
                    <a:gd name="connsiteY9" fmla="*/ 11462 h 39107"/>
                    <a:gd name="connsiteX10" fmla="*/ 20849 w 27040"/>
                    <a:gd name="connsiteY10" fmla="*/ 9807 h 39107"/>
                    <a:gd name="connsiteX11" fmla="*/ 19715 w 27040"/>
                    <a:gd name="connsiteY11" fmla="*/ 6229 h 39107"/>
                    <a:gd name="connsiteX12" fmla="*/ 14723 w 27040"/>
                    <a:gd name="connsiteY12" fmla="*/ 2764 h 39107"/>
                    <a:gd name="connsiteX13" fmla="*/ 7149 w 27040"/>
                    <a:gd name="connsiteY13" fmla="*/ 8512 h 39107"/>
                    <a:gd name="connsiteX14" fmla="*/ 5997 w 27040"/>
                    <a:gd name="connsiteY14" fmla="*/ 15808 h 39107"/>
                    <a:gd name="connsiteX15" fmla="*/ 13606 w 27040"/>
                    <a:gd name="connsiteY15" fmla="*/ 33252 h 39107"/>
                    <a:gd name="connsiteX16" fmla="*/ 22108 w 27040"/>
                    <a:gd name="connsiteY16" fmla="*/ 36126 h 39107"/>
                    <a:gd name="connsiteX17" fmla="*/ 26178 w 27040"/>
                    <a:gd name="connsiteY17" fmla="*/ 35481 h 3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40" h="39107">
                      <a:moveTo>
                        <a:pt x="26178" y="35481"/>
                      </a:moveTo>
                      <a:lnTo>
                        <a:pt x="26178" y="37846"/>
                      </a:lnTo>
                      <a:cubicBezTo>
                        <a:pt x="23687" y="38745"/>
                        <a:pt x="21050" y="39170"/>
                        <a:pt x="18403" y="39100"/>
                      </a:cubicBezTo>
                      <a:cubicBezTo>
                        <a:pt x="12224" y="39100"/>
                        <a:pt x="7574" y="37237"/>
                        <a:pt x="4455" y="33512"/>
                      </a:cubicBezTo>
                      <a:cubicBezTo>
                        <a:pt x="1485" y="29941"/>
                        <a:pt x="0" y="24926"/>
                        <a:pt x="0" y="18469"/>
                      </a:cubicBezTo>
                      <a:cubicBezTo>
                        <a:pt x="0" y="10652"/>
                        <a:pt x="2253" y="5260"/>
                        <a:pt x="6759" y="2291"/>
                      </a:cubicBezTo>
                      <a:cubicBezTo>
                        <a:pt x="9094" y="766"/>
                        <a:pt x="12068" y="5"/>
                        <a:pt x="15680" y="9"/>
                      </a:cubicBezTo>
                      <a:cubicBezTo>
                        <a:pt x="18197" y="-73"/>
                        <a:pt x="20700" y="410"/>
                        <a:pt x="23006" y="1422"/>
                      </a:cubicBezTo>
                      <a:cubicBezTo>
                        <a:pt x="25700" y="2711"/>
                        <a:pt x="27045" y="4773"/>
                        <a:pt x="27041" y="7607"/>
                      </a:cubicBezTo>
                      <a:cubicBezTo>
                        <a:pt x="27041" y="10177"/>
                        <a:pt x="25908" y="11462"/>
                        <a:pt x="23644" y="11462"/>
                      </a:cubicBezTo>
                      <a:cubicBezTo>
                        <a:pt x="22472" y="11494"/>
                        <a:pt x="21385" y="10850"/>
                        <a:pt x="20849" y="9807"/>
                      </a:cubicBezTo>
                      <a:cubicBezTo>
                        <a:pt x="20311" y="8671"/>
                        <a:pt x="19929" y="7468"/>
                        <a:pt x="19715" y="6229"/>
                      </a:cubicBezTo>
                      <a:cubicBezTo>
                        <a:pt x="19195" y="3916"/>
                        <a:pt x="17531" y="2760"/>
                        <a:pt x="14723" y="2764"/>
                      </a:cubicBezTo>
                      <a:cubicBezTo>
                        <a:pt x="11178" y="2764"/>
                        <a:pt x="8653" y="4680"/>
                        <a:pt x="7149" y="8512"/>
                      </a:cubicBezTo>
                      <a:cubicBezTo>
                        <a:pt x="6327" y="10854"/>
                        <a:pt x="5937" y="13327"/>
                        <a:pt x="5997" y="15808"/>
                      </a:cubicBezTo>
                      <a:cubicBezTo>
                        <a:pt x="5997" y="23499"/>
                        <a:pt x="8533" y="29314"/>
                        <a:pt x="13606" y="33252"/>
                      </a:cubicBezTo>
                      <a:cubicBezTo>
                        <a:pt x="16024" y="35163"/>
                        <a:pt x="19027" y="36178"/>
                        <a:pt x="22108" y="36126"/>
                      </a:cubicBezTo>
                      <a:cubicBezTo>
                        <a:pt x="23486" y="36082"/>
                        <a:pt x="24854" y="35865"/>
                        <a:pt x="26178" y="3548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83F0D02F-6351-15B8-B8F6-C8EE0B8BDC42}"/>
                    </a:ext>
                  </a:extLst>
                </p:cNvPr>
                <p:cNvSpPr/>
                <p:nvPr/>
              </p:nvSpPr>
              <p:spPr>
                <a:xfrm>
                  <a:off x="11000783" y="4952296"/>
                  <a:ext cx="29830" cy="39049"/>
                </a:xfrm>
                <a:custGeom>
                  <a:avLst/>
                  <a:gdLst>
                    <a:gd name="connsiteX0" fmla="*/ 29831 w 29830"/>
                    <a:gd name="connsiteY0" fmla="*/ 36649 h 39049"/>
                    <a:gd name="connsiteX1" fmla="*/ 29831 w 29830"/>
                    <a:gd name="connsiteY1" fmla="*/ 38346 h 39049"/>
                    <a:gd name="connsiteX2" fmla="*/ 24549 w 29830"/>
                    <a:gd name="connsiteY2" fmla="*/ 39050 h 39049"/>
                    <a:gd name="connsiteX3" fmla="*/ 19102 w 29830"/>
                    <a:gd name="connsiteY3" fmla="*/ 33137 h 39049"/>
                    <a:gd name="connsiteX4" fmla="*/ 18978 w 29830"/>
                    <a:gd name="connsiteY4" fmla="*/ 33137 h 39049"/>
                    <a:gd name="connsiteX5" fmla="*/ 8675 w 29830"/>
                    <a:gd name="connsiteY5" fmla="*/ 39050 h 39049"/>
                    <a:gd name="connsiteX6" fmla="*/ 1136 w 29830"/>
                    <a:gd name="connsiteY6" fmla="*/ 34644 h 39049"/>
                    <a:gd name="connsiteX7" fmla="*/ 2 w 29830"/>
                    <a:gd name="connsiteY7" fmla="*/ 29878 h 39049"/>
                    <a:gd name="connsiteX8" fmla="*/ 6973 w 29830"/>
                    <a:gd name="connsiteY8" fmla="*/ 19679 h 39049"/>
                    <a:gd name="connsiteX9" fmla="*/ 13661 w 29830"/>
                    <a:gd name="connsiteY9" fmla="*/ 18123 h 39049"/>
                    <a:gd name="connsiteX10" fmla="*/ 19114 w 29830"/>
                    <a:gd name="connsiteY10" fmla="*/ 17497 h 39049"/>
                    <a:gd name="connsiteX11" fmla="*/ 19114 w 29830"/>
                    <a:gd name="connsiteY11" fmla="*/ 14422 h 39049"/>
                    <a:gd name="connsiteX12" fmla="*/ 17129 w 29830"/>
                    <a:gd name="connsiteY12" fmla="*/ 4370 h 39049"/>
                    <a:gd name="connsiteX13" fmla="*/ 12952 w 29830"/>
                    <a:gd name="connsiteY13" fmla="*/ 2755 h 39049"/>
                    <a:gd name="connsiteX14" fmla="*/ 9236 w 29830"/>
                    <a:gd name="connsiteY14" fmla="*/ 3619 h 39049"/>
                    <a:gd name="connsiteX15" fmla="*/ 7889 w 29830"/>
                    <a:gd name="connsiteY15" fmla="*/ 7439 h 39049"/>
                    <a:gd name="connsiteX16" fmla="*/ 4492 w 29830"/>
                    <a:gd name="connsiteY16" fmla="*/ 11690 h 39049"/>
                    <a:gd name="connsiteX17" fmla="*/ 988 w 29830"/>
                    <a:gd name="connsiteY17" fmla="*/ 7988 h 39049"/>
                    <a:gd name="connsiteX18" fmla="*/ 7611 w 29830"/>
                    <a:gd name="connsiteY18" fmla="*/ 940 h 39049"/>
                    <a:gd name="connsiteX19" fmla="*/ 13023 w 29830"/>
                    <a:gd name="connsiteY19" fmla="*/ 0 h 39049"/>
                    <a:gd name="connsiteX20" fmla="*/ 23858 w 29830"/>
                    <a:gd name="connsiteY20" fmla="*/ 6019 h 39049"/>
                    <a:gd name="connsiteX21" fmla="*/ 24780 w 29830"/>
                    <a:gd name="connsiteY21" fmla="*/ 12991 h 39049"/>
                    <a:gd name="connsiteX22" fmla="*/ 24780 w 29830"/>
                    <a:gd name="connsiteY22" fmla="*/ 33148 h 39049"/>
                    <a:gd name="connsiteX23" fmla="*/ 27893 w 29830"/>
                    <a:gd name="connsiteY23" fmla="*/ 37010 h 39049"/>
                    <a:gd name="connsiteX24" fmla="*/ 29831 w 29830"/>
                    <a:gd name="connsiteY24" fmla="*/ 36649 h 39049"/>
                    <a:gd name="connsiteX25" fmla="*/ 19102 w 29830"/>
                    <a:gd name="connsiteY25" fmla="*/ 24959 h 39049"/>
                    <a:gd name="connsiteX26" fmla="*/ 19102 w 29830"/>
                    <a:gd name="connsiteY26" fmla="*/ 20193 h 39049"/>
                    <a:gd name="connsiteX27" fmla="*/ 6429 w 29830"/>
                    <a:gd name="connsiteY27" fmla="*/ 28578 h 39049"/>
                    <a:gd name="connsiteX28" fmla="*/ 7664 w 29830"/>
                    <a:gd name="connsiteY28" fmla="*/ 33308 h 39049"/>
                    <a:gd name="connsiteX29" fmla="*/ 11345 w 29830"/>
                    <a:gd name="connsiteY29" fmla="*/ 35673 h 39049"/>
                    <a:gd name="connsiteX30" fmla="*/ 17152 w 29830"/>
                    <a:gd name="connsiteY30" fmla="*/ 32208 h 39049"/>
                    <a:gd name="connsiteX31" fmla="*/ 19102 w 29830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30" h="39049">
                      <a:moveTo>
                        <a:pt x="29831" y="36649"/>
                      </a:moveTo>
                      <a:lnTo>
                        <a:pt x="29831" y="38346"/>
                      </a:lnTo>
                      <a:cubicBezTo>
                        <a:pt x="28112" y="38817"/>
                        <a:pt x="26333" y="39053"/>
                        <a:pt x="24549" y="39050"/>
                      </a:cubicBezTo>
                      <a:cubicBezTo>
                        <a:pt x="20916" y="39050"/>
                        <a:pt x="19098" y="37079"/>
                        <a:pt x="19102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56" y="39050"/>
                        <a:pt x="2743" y="37581"/>
                        <a:pt x="1136" y="34644"/>
                      </a:cubicBezTo>
                      <a:cubicBezTo>
                        <a:pt x="361" y="33177"/>
                        <a:pt x="-29" y="31538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0" y="18886"/>
                        <a:pt x="11376" y="18364"/>
                        <a:pt x="13661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2" y="5927"/>
                        <a:pt x="17129" y="4370"/>
                      </a:cubicBezTo>
                      <a:cubicBezTo>
                        <a:pt x="16207" y="3294"/>
                        <a:pt x="14819" y="2755"/>
                        <a:pt x="12952" y="2755"/>
                      </a:cubicBezTo>
                      <a:cubicBezTo>
                        <a:pt x="11179" y="2755"/>
                        <a:pt x="9998" y="3045"/>
                        <a:pt x="9236" y="3619"/>
                      </a:cubicBezTo>
                      <a:cubicBezTo>
                        <a:pt x="8338" y="4328"/>
                        <a:pt x="7889" y="5606"/>
                        <a:pt x="7889" y="7439"/>
                      </a:cubicBezTo>
                      <a:cubicBezTo>
                        <a:pt x="7889" y="10277"/>
                        <a:pt x="6756" y="11694"/>
                        <a:pt x="4492" y="11690"/>
                      </a:cubicBezTo>
                      <a:cubicBezTo>
                        <a:pt x="2156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3" y="338"/>
                        <a:pt x="11180" y="21"/>
                        <a:pt x="13023" y="0"/>
                      </a:cubicBezTo>
                      <a:cubicBezTo>
                        <a:pt x="18931" y="0"/>
                        <a:pt x="22541" y="2006"/>
                        <a:pt x="23858" y="6019"/>
                      </a:cubicBezTo>
                      <a:cubicBezTo>
                        <a:pt x="24526" y="8282"/>
                        <a:pt x="24833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21"/>
                        <a:pt x="25813" y="37010"/>
                        <a:pt x="27893" y="37010"/>
                      </a:cubicBezTo>
                      <a:cubicBezTo>
                        <a:pt x="28549" y="36962"/>
                        <a:pt x="29199" y="36841"/>
                        <a:pt x="29831" y="36649"/>
                      </a:cubicBezTo>
                      <a:close/>
                      <a:moveTo>
                        <a:pt x="19102" y="24959"/>
                      </a:moveTo>
                      <a:lnTo>
                        <a:pt x="19102" y="20193"/>
                      </a:lnTo>
                      <a:cubicBezTo>
                        <a:pt x="10646" y="20406"/>
                        <a:pt x="6422" y="23201"/>
                        <a:pt x="6429" y="28578"/>
                      </a:cubicBezTo>
                      <a:cubicBezTo>
                        <a:pt x="6402" y="30237"/>
                        <a:pt x="6829" y="31874"/>
                        <a:pt x="7664" y="33308"/>
                      </a:cubicBezTo>
                      <a:cubicBezTo>
                        <a:pt x="8610" y="34881"/>
                        <a:pt x="9838" y="35673"/>
                        <a:pt x="11345" y="35673"/>
                      </a:cubicBezTo>
                      <a:cubicBezTo>
                        <a:pt x="13732" y="35673"/>
                        <a:pt x="15668" y="34518"/>
                        <a:pt x="17152" y="32208"/>
                      </a:cubicBezTo>
                      <a:cubicBezTo>
                        <a:pt x="18488" y="30031"/>
                        <a:pt x="19165" y="27513"/>
                        <a:pt x="19102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5B757EC3-4776-B256-1453-B726DA44A727}"/>
                    </a:ext>
                  </a:extLst>
                </p:cNvPr>
                <p:cNvSpPr/>
                <p:nvPr/>
              </p:nvSpPr>
              <p:spPr>
                <a:xfrm>
                  <a:off x="11033024" y="4952254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304 h 38304"/>
                    <a:gd name="connsiteX1" fmla="*/ 0 w 36647"/>
                    <a:gd name="connsiteY1" fmla="*/ 36927 h 38304"/>
                    <a:gd name="connsiteX2" fmla="*/ 4212 w 36647"/>
                    <a:gd name="connsiteY2" fmla="*/ 35590 h 38304"/>
                    <a:gd name="connsiteX3" fmla="*/ 5488 w 36647"/>
                    <a:gd name="connsiteY3" fmla="*/ 30901 h 38304"/>
                    <a:gd name="connsiteX4" fmla="*/ 5488 w 36647"/>
                    <a:gd name="connsiteY4" fmla="*/ 8621 h 38304"/>
                    <a:gd name="connsiteX5" fmla="*/ 4000 w 36647"/>
                    <a:gd name="connsiteY5" fmla="*/ 4529 h 38304"/>
                    <a:gd name="connsiteX6" fmla="*/ 0 w 36647"/>
                    <a:gd name="connsiteY6" fmla="*/ 3382 h 38304"/>
                    <a:gd name="connsiteX7" fmla="*/ 0 w 36647"/>
                    <a:gd name="connsiteY7" fmla="*/ 2004 h 38304"/>
                    <a:gd name="connsiteX8" fmla="*/ 11148 w 36647"/>
                    <a:gd name="connsiteY8" fmla="*/ 0 h 38304"/>
                    <a:gd name="connsiteX9" fmla="*/ 11148 w 36647"/>
                    <a:gd name="connsiteY9" fmla="*/ 10827 h 38304"/>
                    <a:gd name="connsiteX10" fmla="*/ 11290 w 36647"/>
                    <a:gd name="connsiteY10" fmla="*/ 10827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9 w 36647"/>
                    <a:gd name="connsiteY13" fmla="*/ 12358 h 38304"/>
                    <a:gd name="connsiteX14" fmla="*/ 31129 w 36647"/>
                    <a:gd name="connsiteY14" fmla="*/ 30901 h 38304"/>
                    <a:gd name="connsiteX15" fmla="*/ 33746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4 h 38304"/>
                    <a:gd name="connsiteX18" fmla="*/ 19998 w 36647"/>
                    <a:gd name="connsiteY18" fmla="*/ 38304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90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32 h 38304"/>
                    <a:gd name="connsiteX23" fmla="*/ 25168 w 36647"/>
                    <a:gd name="connsiteY23" fmla="*/ 7243 h 38304"/>
                    <a:gd name="connsiteX24" fmla="*/ 20636 w 36647"/>
                    <a:gd name="connsiteY24" fmla="*/ 3974 h 38304"/>
                    <a:gd name="connsiteX25" fmla="*/ 15715 w 36647"/>
                    <a:gd name="connsiteY25" fmla="*/ 7362 h 38304"/>
                    <a:gd name="connsiteX26" fmla="*/ 12637 w 36647"/>
                    <a:gd name="connsiteY26" fmla="*/ 13109 h 38304"/>
                    <a:gd name="connsiteX27" fmla="*/ 11148 w 36647"/>
                    <a:gd name="connsiteY27" fmla="*/ 20902 h 38304"/>
                    <a:gd name="connsiteX28" fmla="*/ 11148 w 36647"/>
                    <a:gd name="connsiteY28" fmla="*/ 30901 h 38304"/>
                    <a:gd name="connsiteX29" fmla="*/ 13766 w 36647"/>
                    <a:gd name="connsiteY29" fmla="*/ 36495 h 38304"/>
                    <a:gd name="connsiteX30" fmla="*/ 16672 w 36647"/>
                    <a:gd name="connsiteY30" fmla="*/ 36927 h 38304"/>
                    <a:gd name="connsiteX31" fmla="*/ 16672 w 36647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7" y="36927"/>
                        <a:pt x="3373" y="36481"/>
                        <a:pt x="4212" y="35590"/>
                      </a:cubicBezTo>
                      <a:cubicBezTo>
                        <a:pt x="5057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86" y="5310"/>
                        <a:pt x="4000" y="4529"/>
                      </a:cubicBezTo>
                      <a:cubicBezTo>
                        <a:pt x="3220" y="3938"/>
                        <a:pt x="1885" y="3542"/>
                        <a:pt x="0" y="3382"/>
                      </a:cubicBezTo>
                      <a:lnTo>
                        <a:pt x="0" y="2004"/>
                      </a:lnTo>
                      <a:lnTo>
                        <a:pt x="11148" y="0"/>
                      </a:lnTo>
                      <a:lnTo>
                        <a:pt x="11148" y="10827"/>
                      </a:lnTo>
                      <a:lnTo>
                        <a:pt x="11290" y="10827"/>
                      </a:lnTo>
                      <a:cubicBezTo>
                        <a:pt x="13789" y="3605"/>
                        <a:pt x="17618" y="-4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704" y="5014"/>
                        <a:pt x="31129" y="8006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46" y="36495"/>
                      </a:cubicBezTo>
                      <a:cubicBezTo>
                        <a:pt x="34680" y="36808"/>
                        <a:pt x="35660" y="36954"/>
                        <a:pt x="36647" y="36927"/>
                      </a:cubicBezTo>
                      <a:lnTo>
                        <a:pt x="36647" y="38304"/>
                      </a:lnTo>
                      <a:lnTo>
                        <a:pt x="19998" y="38304"/>
                      </a:lnTo>
                      <a:lnTo>
                        <a:pt x="19998" y="36927"/>
                      </a:lnTo>
                      <a:cubicBezTo>
                        <a:pt x="22007" y="36927"/>
                        <a:pt x="23419" y="36483"/>
                        <a:pt x="24246" y="35590"/>
                      </a:cubicBezTo>
                      <a:cubicBezTo>
                        <a:pt x="25073" y="34698"/>
                        <a:pt x="25522" y="33137"/>
                        <a:pt x="25522" y="30901"/>
                      </a:cubicBezTo>
                      <a:lnTo>
                        <a:pt x="25522" y="14132"/>
                      </a:lnTo>
                      <a:cubicBezTo>
                        <a:pt x="25522" y="10407"/>
                        <a:pt x="25404" y="8111"/>
                        <a:pt x="25168" y="7243"/>
                      </a:cubicBezTo>
                      <a:cubicBezTo>
                        <a:pt x="24577" y="5067"/>
                        <a:pt x="23065" y="3978"/>
                        <a:pt x="20636" y="3974"/>
                      </a:cubicBezTo>
                      <a:cubicBezTo>
                        <a:pt x="19030" y="3974"/>
                        <a:pt x="17387" y="5103"/>
                        <a:pt x="15715" y="7362"/>
                      </a:cubicBezTo>
                      <a:cubicBezTo>
                        <a:pt x="14421" y="9121"/>
                        <a:pt x="13387" y="11057"/>
                        <a:pt x="12637" y="13109"/>
                      </a:cubicBezTo>
                      <a:cubicBezTo>
                        <a:pt x="11668" y="15594"/>
                        <a:pt x="11166" y="18236"/>
                        <a:pt x="11148" y="20902"/>
                      </a:cubicBezTo>
                      <a:lnTo>
                        <a:pt x="11148" y="30901"/>
                      </a:lnTo>
                      <a:cubicBezTo>
                        <a:pt x="11148" y="34000"/>
                        <a:pt x="12023" y="35864"/>
                        <a:pt x="13766" y="36495"/>
                      </a:cubicBezTo>
                      <a:cubicBezTo>
                        <a:pt x="14699" y="36809"/>
                        <a:pt x="15686" y="36955"/>
                        <a:pt x="16672" y="36927"/>
                      </a:cubicBezTo>
                      <a:lnTo>
                        <a:pt x="16672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3" name="Freeform 462">
                  <a:extLst>
                    <a:ext uri="{FF2B5EF4-FFF2-40B4-BE49-F238E27FC236}">
                      <a16:creationId xmlns:a16="http://schemas.microsoft.com/office/drawing/2014/main" id="{D4D3ADCF-602F-6332-CDD9-DAD33AFFA102}"/>
                    </a:ext>
                  </a:extLst>
                </p:cNvPr>
                <p:cNvSpPr/>
                <p:nvPr/>
              </p:nvSpPr>
              <p:spPr>
                <a:xfrm>
                  <a:off x="11070658" y="4940872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6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9 w 20884"/>
                    <a:gd name="connsiteY3" fmla="*/ 47913 h 50473"/>
                    <a:gd name="connsiteX4" fmla="*/ 5878 w 20884"/>
                    <a:gd name="connsiteY4" fmla="*/ 38387 h 50473"/>
                    <a:gd name="connsiteX5" fmla="*/ 5878 w 20884"/>
                    <a:gd name="connsiteY5" fmla="*/ 14924 h 50473"/>
                    <a:gd name="connsiteX6" fmla="*/ 0 w 20884"/>
                    <a:gd name="connsiteY6" fmla="*/ 14924 h 50473"/>
                    <a:gd name="connsiteX7" fmla="*/ 0 w 20884"/>
                    <a:gd name="connsiteY7" fmla="*/ 12210 h 50473"/>
                    <a:gd name="connsiteX8" fmla="*/ 8496 w 20884"/>
                    <a:gd name="connsiteY8" fmla="*/ 7013 h 50473"/>
                    <a:gd name="connsiteX9" fmla="*/ 9630 w 20884"/>
                    <a:gd name="connsiteY9" fmla="*/ 0 h 50473"/>
                    <a:gd name="connsiteX10" fmla="*/ 11503 w 20884"/>
                    <a:gd name="connsiteY10" fmla="*/ 0 h 50473"/>
                    <a:gd name="connsiteX11" fmla="*/ 11503 w 20884"/>
                    <a:gd name="connsiteY11" fmla="*/ 12210 h 50473"/>
                    <a:gd name="connsiteX12" fmla="*/ 20885 w 20884"/>
                    <a:gd name="connsiteY12" fmla="*/ 12210 h 50473"/>
                    <a:gd name="connsiteX13" fmla="*/ 20885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21 w 20884"/>
                    <a:gd name="connsiteY16" fmla="*/ 46263 h 50473"/>
                    <a:gd name="connsiteX17" fmla="*/ 17984 w 20884"/>
                    <a:gd name="connsiteY17" fmla="*/ 47836 h 50473"/>
                    <a:gd name="connsiteX18" fmla="*/ 20885 w 20884"/>
                    <a:gd name="connsiteY18" fmla="*/ 47446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6"/>
                      </a:moveTo>
                      <a:lnTo>
                        <a:pt x="20885" y="50160"/>
                      </a:lnTo>
                      <a:cubicBezTo>
                        <a:pt x="19727" y="50335"/>
                        <a:pt x="18557" y="50439"/>
                        <a:pt x="17381" y="50473"/>
                      </a:cubicBezTo>
                      <a:cubicBezTo>
                        <a:pt x="12235" y="50473"/>
                        <a:pt x="8974" y="49620"/>
                        <a:pt x="7609" y="47913"/>
                      </a:cubicBezTo>
                      <a:cubicBezTo>
                        <a:pt x="6451" y="46498"/>
                        <a:pt x="5872" y="43323"/>
                        <a:pt x="5878" y="38387"/>
                      </a:cubicBezTo>
                      <a:lnTo>
                        <a:pt x="5878" y="14924"/>
                      </a:lnTo>
                      <a:lnTo>
                        <a:pt x="0" y="14924"/>
                      </a:lnTo>
                      <a:lnTo>
                        <a:pt x="0" y="12210"/>
                      </a:lnTo>
                      <a:cubicBezTo>
                        <a:pt x="4201" y="12210"/>
                        <a:pt x="7030" y="10478"/>
                        <a:pt x="8496" y="7013"/>
                      </a:cubicBezTo>
                      <a:cubicBezTo>
                        <a:pt x="9323" y="4770"/>
                        <a:pt x="9707" y="2389"/>
                        <a:pt x="9630" y="0"/>
                      </a:cubicBezTo>
                      <a:lnTo>
                        <a:pt x="11503" y="0"/>
                      </a:lnTo>
                      <a:lnTo>
                        <a:pt x="11503" y="12210"/>
                      </a:lnTo>
                      <a:lnTo>
                        <a:pt x="20885" y="12210"/>
                      </a:lnTo>
                      <a:lnTo>
                        <a:pt x="20885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48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226" y="47836"/>
                        <a:pt x="19165" y="47706"/>
                        <a:pt x="20885" y="4744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4" name="Freeform 463">
                  <a:extLst>
                    <a:ext uri="{FF2B5EF4-FFF2-40B4-BE49-F238E27FC236}">
                      <a16:creationId xmlns:a16="http://schemas.microsoft.com/office/drawing/2014/main" id="{A480790C-1B2C-B8A0-DF53-B3C5639428DD}"/>
                    </a:ext>
                  </a:extLst>
                </p:cNvPr>
                <p:cNvSpPr/>
                <p:nvPr/>
              </p:nvSpPr>
              <p:spPr>
                <a:xfrm>
                  <a:off x="11094201" y="4952254"/>
                  <a:ext cx="27131" cy="39098"/>
                </a:xfrm>
                <a:custGeom>
                  <a:avLst/>
                  <a:gdLst>
                    <a:gd name="connsiteX0" fmla="*/ 26202 w 27131"/>
                    <a:gd name="connsiteY0" fmla="*/ 35076 h 39098"/>
                    <a:gd name="connsiteX1" fmla="*/ 26202 w 27131"/>
                    <a:gd name="connsiteY1" fmla="*/ 37678 h 39098"/>
                    <a:gd name="connsiteX2" fmla="*/ 17564 w 27131"/>
                    <a:gd name="connsiteY2" fmla="*/ 39091 h 39098"/>
                    <a:gd name="connsiteX3" fmla="*/ 2056 w 27131"/>
                    <a:gd name="connsiteY3" fmla="*/ 29837 h 39098"/>
                    <a:gd name="connsiteX4" fmla="*/ 0 w 27131"/>
                    <a:gd name="connsiteY4" fmla="*/ 18543 h 39098"/>
                    <a:gd name="connsiteX5" fmla="*/ 14729 w 27131"/>
                    <a:gd name="connsiteY5" fmla="*/ 0 h 39098"/>
                    <a:gd name="connsiteX6" fmla="*/ 25457 w 27131"/>
                    <a:gd name="connsiteY6" fmla="*/ 5984 h 39098"/>
                    <a:gd name="connsiteX7" fmla="*/ 27123 w 27131"/>
                    <a:gd name="connsiteY7" fmla="*/ 13541 h 39098"/>
                    <a:gd name="connsiteX8" fmla="*/ 27123 w 27131"/>
                    <a:gd name="connsiteY8" fmla="*/ 15315 h 39098"/>
                    <a:gd name="connsiteX9" fmla="*/ 6020 w 27131"/>
                    <a:gd name="connsiteY9" fmla="*/ 15315 h 39098"/>
                    <a:gd name="connsiteX10" fmla="*/ 9736 w 27131"/>
                    <a:gd name="connsiteY10" fmla="*/ 29606 h 39098"/>
                    <a:gd name="connsiteX11" fmla="*/ 21103 w 27131"/>
                    <a:gd name="connsiteY11" fmla="*/ 36111 h 39098"/>
                    <a:gd name="connsiteX12" fmla="*/ 26202 w 27131"/>
                    <a:gd name="connsiteY12" fmla="*/ 35076 h 39098"/>
                    <a:gd name="connsiteX13" fmla="*/ 6020 w 27131"/>
                    <a:gd name="connsiteY13" fmla="*/ 12677 h 39098"/>
                    <a:gd name="connsiteX14" fmla="*/ 20678 w 27131"/>
                    <a:gd name="connsiteY14" fmla="*/ 12677 h 39098"/>
                    <a:gd name="connsiteX15" fmla="*/ 17919 w 27131"/>
                    <a:gd name="connsiteY15" fmla="*/ 4210 h 39098"/>
                    <a:gd name="connsiteX16" fmla="*/ 13783 w 27131"/>
                    <a:gd name="connsiteY16" fmla="*/ 2755 h 39098"/>
                    <a:gd name="connsiteX17" fmla="*/ 6918 w 27131"/>
                    <a:gd name="connsiteY17" fmla="*/ 8544 h 39098"/>
                    <a:gd name="connsiteX18" fmla="*/ 6020 w 27131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31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4" y="39091"/>
                        <a:pt x="4744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5" y="0"/>
                        <a:pt x="23260" y="1994"/>
                        <a:pt x="25457" y="5984"/>
                      </a:cubicBezTo>
                      <a:cubicBezTo>
                        <a:pt x="26633" y="8325"/>
                        <a:pt x="27206" y="10923"/>
                        <a:pt x="27123" y="13541"/>
                      </a:cubicBezTo>
                      <a:lnTo>
                        <a:pt x="27123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61" y="25720"/>
                        <a:pt x="9736" y="29606"/>
                      </a:cubicBezTo>
                      <a:cubicBezTo>
                        <a:pt x="12495" y="33942"/>
                        <a:pt x="16282" y="36111"/>
                        <a:pt x="21103" y="36111"/>
                      </a:cubicBezTo>
                      <a:cubicBezTo>
                        <a:pt x="22864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6" y="5968"/>
                        <a:pt x="17919" y="4210"/>
                      </a:cubicBezTo>
                      <a:cubicBezTo>
                        <a:pt x="16779" y="3206"/>
                        <a:pt x="15296" y="2684"/>
                        <a:pt x="13783" y="2755"/>
                      </a:cubicBezTo>
                      <a:cubicBezTo>
                        <a:pt x="10599" y="2755"/>
                        <a:pt x="8312" y="4685"/>
                        <a:pt x="6918" y="8544"/>
                      </a:cubicBezTo>
                      <a:cubicBezTo>
                        <a:pt x="6381" y="9859"/>
                        <a:pt x="6079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B83D1751-E00D-5EED-7B35-3F8181D69FC7}"/>
                  </a:ext>
                </a:extLst>
              </p:cNvPr>
              <p:cNvGrpSpPr/>
              <p:nvPr userDrawn="1"/>
            </p:nvGrpSpPr>
            <p:grpSpPr>
              <a:xfrm>
                <a:off x="13419961" y="4416248"/>
                <a:ext cx="1324223" cy="467926"/>
                <a:chOff x="8477241" y="4639428"/>
                <a:chExt cx="893774" cy="315823"/>
              </a:xfrm>
            </p:grpSpPr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DB669956-D6A5-6CA7-6556-B7B6774C15D9}"/>
                    </a:ext>
                  </a:extLst>
                </p:cNvPr>
                <p:cNvSpPr/>
                <p:nvPr/>
              </p:nvSpPr>
              <p:spPr>
                <a:xfrm>
                  <a:off x="8857749" y="4644718"/>
                  <a:ext cx="62489" cy="65074"/>
                </a:xfrm>
                <a:custGeom>
                  <a:avLst/>
                  <a:gdLst>
                    <a:gd name="connsiteX0" fmla="*/ 55755 w 62489"/>
                    <a:gd name="connsiteY0" fmla="*/ 5328 h 65074"/>
                    <a:gd name="connsiteX1" fmla="*/ 55755 w 62489"/>
                    <a:gd name="connsiteY1" fmla="*/ 39852 h 65074"/>
                    <a:gd name="connsiteX2" fmla="*/ 30532 w 62489"/>
                    <a:gd name="connsiteY2" fmla="*/ 65075 h 65074"/>
                    <a:gd name="connsiteX3" fmla="*/ 6753 w 62489"/>
                    <a:gd name="connsiteY3" fmla="*/ 42910 h 65074"/>
                    <a:gd name="connsiteX4" fmla="*/ 6753 w 62489"/>
                    <a:gd name="connsiteY4" fmla="*/ 5328 h 65074"/>
                    <a:gd name="connsiteX5" fmla="*/ 0 w 62489"/>
                    <a:gd name="connsiteY5" fmla="*/ 4067 h 65074"/>
                    <a:gd name="connsiteX6" fmla="*/ 0 w 62489"/>
                    <a:gd name="connsiteY6" fmla="*/ 0 h 65074"/>
                    <a:gd name="connsiteX7" fmla="*/ 21875 w 62489"/>
                    <a:gd name="connsiteY7" fmla="*/ 0 h 65074"/>
                    <a:gd name="connsiteX8" fmla="*/ 21875 w 62489"/>
                    <a:gd name="connsiteY8" fmla="*/ 4092 h 65074"/>
                    <a:gd name="connsiteX9" fmla="*/ 14074 w 62489"/>
                    <a:gd name="connsiteY9" fmla="*/ 5354 h 65074"/>
                    <a:gd name="connsiteX10" fmla="*/ 14074 w 62489"/>
                    <a:gd name="connsiteY10" fmla="*/ 42236 h 65074"/>
                    <a:gd name="connsiteX11" fmla="*/ 31005 w 62489"/>
                    <a:gd name="connsiteY11" fmla="*/ 59066 h 65074"/>
                    <a:gd name="connsiteX12" fmla="*/ 48604 w 62489"/>
                    <a:gd name="connsiteY12" fmla="*/ 40426 h 65074"/>
                    <a:gd name="connsiteX13" fmla="*/ 48604 w 62489"/>
                    <a:gd name="connsiteY13" fmla="*/ 5328 h 65074"/>
                    <a:gd name="connsiteX14" fmla="*/ 40710 w 62489"/>
                    <a:gd name="connsiteY14" fmla="*/ 4067 h 65074"/>
                    <a:gd name="connsiteX15" fmla="*/ 40710 w 62489"/>
                    <a:gd name="connsiteY15" fmla="*/ 0 h 65074"/>
                    <a:gd name="connsiteX16" fmla="*/ 62490 w 62489"/>
                    <a:gd name="connsiteY16" fmla="*/ 0 h 65074"/>
                    <a:gd name="connsiteX17" fmla="*/ 62490 w 62489"/>
                    <a:gd name="connsiteY17" fmla="*/ 4092 h 65074"/>
                    <a:gd name="connsiteX18" fmla="*/ 55755 w 62489"/>
                    <a:gd name="connsiteY18" fmla="*/ 5328 h 6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2489" h="65074">
                      <a:moveTo>
                        <a:pt x="55755" y="5328"/>
                      </a:moveTo>
                      <a:lnTo>
                        <a:pt x="55755" y="39852"/>
                      </a:lnTo>
                      <a:cubicBezTo>
                        <a:pt x="55755" y="56405"/>
                        <a:pt x="47192" y="65075"/>
                        <a:pt x="30532" y="65075"/>
                      </a:cubicBezTo>
                      <a:cubicBezTo>
                        <a:pt x="10556" y="65075"/>
                        <a:pt x="6753" y="53945"/>
                        <a:pt x="6753" y="42910"/>
                      </a:cubicBezTo>
                      <a:lnTo>
                        <a:pt x="6753" y="5328"/>
                      </a:lnTo>
                      <a:cubicBezTo>
                        <a:pt x="4469" y="5109"/>
                        <a:pt x="2210" y="4687"/>
                        <a:pt x="0" y="4067"/>
                      </a:cubicBezTo>
                      <a:lnTo>
                        <a:pt x="0" y="0"/>
                      </a:lnTo>
                      <a:lnTo>
                        <a:pt x="21875" y="0"/>
                      </a:lnTo>
                      <a:lnTo>
                        <a:pt x="21875" y="4092"/>
                      </a:lnTo>
                      <a:cubicBezTo>
                        <a:pt x="19321" y="4765"/>
                        <a:pt x="16709" y="5187"/>
                        <a:pt x="14074" y="5354"/>
                      </a:cubicBezTo>
                      <a:lnTo>
                        <a:pt x="14074" y="42236"/>
                      </a:lnTo>
                      <a:cubicBezTo>
                        <a:pt x="14074" y="51461"/>
                        <a:pt x="17227" y="59066"/>
                        <a:pt x="31005" y="59066"/>
                      </a:cubicBezTo>
                      <a:cubicBezTo>
                        <a:pt x="42898" y="59066"/>
                        <a:pt x="48604" y="54122"/>
                        <a:pt x="48604" y="40426"/>
                      </a:cubicBezTo>
                      <a:lnTo>
                        <a:pt x="48604" y="5328"/>
                      </a:lnTo>
                      <a:cubicBezTo>
                        <a:pt x="45938" y="5162"/>
                        <a:pt x="43295" y="4739"/>
                        <a:pt x="40710" y="4067"/>
                      </a:cubicBezTo>
                      <a:lnTo>
                        <a:pt x="40710" y="0"/>
                      </a:lnTo>
                      <a:lnTo>
                        <a:pt x="62490" y="0"/>
                      </a:lnTo>
                      <a:lnTo>
                        <a:pt x="62490" y="4092"/>
                      </a:lnTo>
                      <a:cubicBezTo>
                        <a:pt x="60288" y="4712"/>
                        <a:pt x="58033" y="5125"/>
                        <a:pt x="55755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4DF81CF7-32C0-39D8-D603-D17E2BAABAEE}"/>
                    </a:ext>
                  </a:extLst>
                </p:cNvPr>
                <p:cNvSpPr/>
                <p:nvPr/>
              </p:nvSpPr>
              <p:spPr>
                <a:xfrm>
                  <a:off x="8926040" y="4660709"/>
                  <a:ext cx="53951" cy="48251"/>
                </a:xfrm>
                <a:custGeom>
                  <a:avLst/>
                  <a:gdLst>
                    <a:gd name="connsiteX0" fmla="*/ 38723 w 53951"/>
                    <a:gd name="connsiteY0" fmla="*/ 17587 h 48251"/>
                    <a:gd name="connsiteX1" fmla="*/ 29895 w 53951"/>
                    <a:gd name="connsiteY1" fmla="*/ 5883 h 48251"/>
                    <a:gd name="connsiteX2" fmla="*/ 15436 w 53951"/>
                    <a:gd name="connsiteY2" fmla="*/ 25481 h 48251"/>
                    <a:gd name="connsiteX3" fmla="*/ 15436 w 53951"/>
                    <a:gd name="connsiteY3" fmla="*/ 42885 h 48251"/>
                    <a:gd name="connsiteX4" fmla="*/ 23331 w 53951"/>
                    <a:gd name="connsiteY4" fmla="*/ 44146 h 48251"/>
                    <a:gd name="connsiteX5" fmla="*/ 23331 w 53951"/>
                    <a:gd name="connsiteY5" fmla="*/ 48239 h 48251"/>
                    <a:gd name="connsiteX6" fmla="*/ 0 w 53951"/>
                    <a:gd name="connsiteY6" fmla="*/ 48239 h 48251"/>
                    <a:gd name="connsiteX7" fmla="*/ 0 w 53951"/>
                    <a:gd name="connsiteY7" fmla="*/ 44146 h 48251"/>
                    <a:gd name="connsiteX8" fmla="*/ 8273 w 53951"/>
                    <a:gd name="connsiteY8" fmla="*/ 42885 h 48251"/>
                    <a:gd name="connsiteX9" fmla="*/ 8273 w 53951"/>
                    <a:gd name="connsiteY9" fmla="*/ 6646 h 48251"/>
                    <a:gd name="connsiteX10" fmla="*/ 0 w 53951"/>
                    <a:gd name="connsiteY10" fmla="*/ 5694 h 48251"/>
                    <a:gd name="connsiteX11" fmla="*/ 0 w 53951"/>
                    <a:gd name="connsiteY11" fmla="*/ 1608 h 48251"/>
                    <a:gd name="connsiteX12" fmla="*/ 15304 w 53951"/>
                    <a:gd name="connsiteY12" fmla="*/ 940 h 48251"/>
                    <a:gd name="connsiteX13" fmla="*/ 14541 w 53951"/>
                    <a:gd name="connsiteY13" fmla="*/ 11401 h 48251"/>
                    <a:gd name="connsiteX14" fmla="*/ 14673 w 53951"/>
                    <a:gd name="connsiteY14" fmla="*/ 11508 h 48251"/>
                    <a:gd name="connsiteX15" fmla="*/ 31699 w 53951"/>
                    <a:gd name="connsiteY15" fmla="*/ 0 h 48251"/>
                    <a:gd name="connsiteX16" fmla="*/ 45868 w 53951"/>
                    <a:gd name="connsiteY16" fmla="*/ 15222 h 48251"/>
                    <a:gd name="connsiteX17" fmla="*/ 45868 w 53951"/>
                    <a:gd name="connsiteY17" fmla="*/ 42898 h 48251"/>
                    <a:gd name="connsiteX18" fmla="*/ 53952 w 53951"/>
                    <a:gd name="connsiteY18" fmla="*/ 44159 h 48251"/>
                    <a:gd name="connsiteX19" fmla="*/ 53952 w 53951"/>
                    <a:gd name="connsiteY19" fmla="*/ 48251 h 48251"/>
                    <a:gd name="connsiteX20" fmla="*/ 38723 w 53951"/>
                    <a:gd name="connsiteY20" fmla="*/ 48251 h 4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3951" h="48251">
                      <a:moveTo>
                        <a:pt x="38723" y="17587"/>
                      </a:moveTo>
                      <a:cubicBezTo>
                        <a:pt x="38723" y="10165"/>
                        <a:pt x="36724" y="5883"/>
                        <a:pt x="29895" y="5883"/>
                      </a:cubicBezTo>
                      <a:cubicBezTo>
                        <a:pt x="21427" y="5883"/>
                        <a:pt x="15436" y="14257"/>
                        <a:pt x="15436" y="25481"/>
                      </a:cubicBezTo>
                      <a:lnTo>
                        <a:pt x="15436" y="42885"/>
                      </a:lnTo>
                      <a:cubicBezTo>
                        <a:pt x="18102" y="43052"/>
                        <a:pt x="20746" y="43474"/>
                        <a:pt x="23331" y="44146"/>
                      </a:cubicBezTo>
                      <a:lnTo>
                        <a:pt x="23331" y="48239"/>
                      </a:lnTo>
                      <a:lnTo>
                        <a:pt x="0" y="48239"/>
                      </a:lnTo>
                      <a:lnTo>
                        <a:pt x="0" y="44146"/>
                      </a:lnTo>
                      <a:cubicBezTo>
                        <a:pt x="2721" y="43514"/>
                        <a:pt x="5487" y="43093"/>
                        <a:pt x="8273" y="42885"/>
                      </a:cubicBezTo>
                      <a:lnTo>
                        <a:pt x="8273" y="6646"/>
                      </a:lnTo>
                      <a:cubicBezTo>
                        <a:pt x="5990" y="6268"/>
                        <a:pt x="2762" y="5883"/>
                        <a:pt x="0" y="5694"/>
                      </a:cubicBezTo>
                      <a:lnTo>
                        <a:pt x="0" y="1608"/>
                      </a:lnTo>
                      <a:cubicBezTo>
                        <a:pt x="5077" y="993"/>
                        <a:pt x="10193" y="769"/>
                        <a:pt x="15304" y="940"/>
                      </a:cubicBezTo>
                      <a:cubicBezTo>
                        <a:pt x="15292" y="4440"/>
                        <a:pt x="15037" y="7936"/>
                        <a:pt x="14541" y="11401"/>
                      </a:cubicBezTo>
                      <a:lnTo>
                        <a:pt x="14673" y="11508"/>
                      </a:lnTo>
                      <a:cubicBezTo>
                        <a:pt x="17435" y="4660"/>
                        <a:pt x="23426" y="0"/>
                        <a:pt x="31699" y="0"/>
                      </a:cubicBezTo>
                      <a:cubicBezTo>
                        <a:pt x="42538" y="0"/>
                        <a:pt x="45868" y="6848"/>
                        <a:pt x="45868" y="15222"/>
                      </a:cubicBezTo>
                      <a:lnTo>
                        <a:pt x="45868" y="42898"/>
                      </a:lnTo>
                      <a:cubicBezTo>
                        <a:pt x="48593" y="43097"/>
                        <a:pt x="51296" y="43519"/>
                        <a:pt x="53952" y="44159"/>
                      </a:cubicBezTo>
                      <a:lnTo>
                        <a:pt x="53952" y="48251"/>
                      </a:lnTo>
                      <a:lnTo>
                        <a:pt x="38723" y="4825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5B905BDC-231E-7148-EBF4-1F940A16B31E}"/>
                    </a:ext>
                  </a:extLst>
                </p:cNvPr>
                <p:cNvSpPr/>
                <p:nvPr/>
              </p:nvSpPr>
              <p:spPr>
                <a:xfrm>
                  <a:off x="8984854" y="4643356"/>
                  <a:ext cx="23495" cy="65591"/>
                </a:xfrm>
                <a:custGeom>
                  <a:avLst/>
                  <a:gdLst>
                    <a:gd name="connsiteX0" fmla="*/ 0 w 23495"/>
                    <a:gd name="connsiteY0" fmla="*/ 65567 h 65591"/>
                    <a:gd name="connsiteX1" fmla="*/ 0 w 23495"/>
                    <a:gd name="connsiteY1" fmla="*/ 61474 h 65591"/>
                    <a:gd name="connsiteX2" fmla="*/ 8273 w 23495"/>
                    <a:gd name="connsiteY2" fmla="*/ 60213 h 65591"/>
                    <a:gd name="connsiteX3" fmla="*/ 8273 w 23495"/>
                    <a:gd name="connsiteY3" fmla="*/ 24000 h 65591"/>
                    <a:gd name="connsiteX4" fmla="*/ 0 w 23495"/>
                    <a:gd name="connsiteY4" fmla="*/ 23047 h 65591"/>
                    <a:gd name="connsiteX5" fmla="*/ 0 w 23495"/>
                    <a:gd name="connsiteY5" fmla="*/ 18961 h 65591"/>
                    <a:gd name="connsiteX6" fmla="*/ 15411 w 23495"/>
                    <a:gd name="connsiteY6" fmla="*/ 18293 h 65591"/>
                    <a:gd name="connsiteX7" fmla="*/ 15411 w 23495"/>
                    <a:gd name="connsiteY7" fmla="*/ 60238 h 65591"/>
                    <a:gd name="connsiteX8" fmla="*/ 23495 w 23495"/>
                    <a:gd name="connsiteY8" fmla="*/ 61500 h 65591"/>
                    <a:gd name="connsiteX9" fmla="*/ 23495 w 23495"/>
                    <a:gd name="connsiteY9" fmla="*/ 65592 h 65591"/>
                    <a:gd name="connsiteX10" fmla="*/ 11893 w 23495"/>
                    <a:gd name="connsiteY10" fmla="*/ 9730 h 65591"/>
                    <a:gd name="connsiteX11" fmla="*/ 6938 w 23495"/>
                    <a:gd name="connsiteY11" fmla="*/ 5027 h 65591"/>
                    <a:gd name="connsiteX12" fmla="*/ 6936 w 23495"/>
                    <a:gd name="connsiteY12" fmla="*/ 4900 h 65591"/>
                    <a:gd name="connsiteX13" fmla="*/ 11836 w 23495"/>
                    <a:gd name="connsiteY13" fmla="*/ 0 h 65591"/>
                    <a:gd name="connsiteX14" fmla="*/ 16735 w 23495"/>
                    <a:gd name="connsiteY14" fmla="*/ 4900 h 65591"/>
                    <a:gd name="connsiteX15" fmla="*/ 11956 w 23495"/>
                    <a:gd name="connsiteY15" fmla="*/ 9730 h 65591"/>
                    <a:gd name="connsiteX16" fmla="*/ 11861 w 23495"/>
                    <a:gd name="connsiteY16" fmla="*/ 9730 h 6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495" h="65591">
                      <a:moveTo>
                        <a:pt x="0" y="65567"/>
                      </a:moveTo>
                      <a:lnTo>
                        <a:pt x="0" y="61474"/>
                      </a:lnTo>
                      <a:cubicBezTo>
                        <a:pt x="2721" y="60842"/>
                        <a:pt x="5487" y="60420"/>
                        <a:pt x="8273" y="60213"/>
                      </a:cubicBezTo>
                      <a:lnTo>
                        <a:pt x="8273" y="24000"/>
                      </a:lnTo>
                      <a:cubicBezTo>
                        <a:pt x="5990" y="23621"/>
                        <a:pt x="2756" y="23237"/>
                        <a:pt x="0" y="23047"/>
                      </a:cubicBezTo>
                      <a:lnTo>
                        <a:pt x="0" y="18961"/>
                      </a:lnTo>
                      <a:cubicBezTo>
                        <a:pt x="5112" y="18343"/>
                        <a:pt x="10264" y="18120"/>
                        <a:pt x="15411" y="18293"/>
                      </a:cubicBezTo>
                      <a:lnTo>
                        <a:pt x="15411" y="60238"/>
                      </a:lnTo>
                      <a:cubicBezTo>
                        <a:pt x="18135" y="60445"/>
                        <a:pt x="20838" y="60866"/>
                        <a:pt x="23495" y="61500"/>
                      </a:cubicBezTo>
                      <a:lnTo>
                        <a:pt x="23495" y="65592"/>
                      </a:lnTo>
                      <a:close/>
                      <a:moveTo>
                        <a:pt x="11893" y="9730"/>
                      </a:moveTo>
                      <a:cubicBezTo>
                        <a:pt x="9226" y="9799"/>
                        <a:pt x="7008" y="7694"/>
                        <a:pt x="6938" y="5027"/>
                      </a:cubicBezTo>
                      <a:cubicBezTo>
                        <a:pt x="6937" y="4985"/>
                        <a:pt x="6936" y="4942"/>
                        <a:pt x="6936" y="4900"/>
                      </a:cubicBezTo>
                      <a:cubicBezTo>
                        <a:pt x="6936" y="2194"/>
                        <a:pt x="9130" y="0"/>
                        <a:pt x="11836" y="0"/>
                      </a:cubicBezTo>
                      <a:cubicBezTo>
                        <a:pt x="14542" y="0"/>
                        <a:pt x="16735" y="2194"/>
                        <a:pt x="16735" y="4900"/>
                      </a:cubicBezTo>
                      <a:cubicBezTo>
                        <a:pt x="16750" y="7553"/>
                        <a:pt x="14610" y="9716"/>
                        <a:pt x="11956" y="9730"/>
                      </a:cubicBezTo>
                      <a:cubicBezTo>
                        <a:pt x="11925" y="9730"/>
                        <a:pt x="11893" y="9730"/>
                        <a:pt x="11861" y="9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31D87CAE-60A4-40B5-6E88-BDAEF850DC61}"/>
                    </a:ext>
                  </a:extLst>
                </p:cNvPr>
                <p:cNvSpPr/>
                <p:nvPr/>
              </p:nvSpPr>
              <p:spPr>
                <a:xfrm>
                  <a:off x="9006980" y="4661649"/>
                  <a:ext cx="51839" cy="47273"/>
                </a:xfrm>
                <a:custGeom>
                  <a:avLst/>
                  <a:gdLst>
                    <a:gd name="connsiteX0" fmla="*/ 45464 w 51839"/>
                    <a:gd name="connsiteY0" fmla="*/ 5328 h 47273"/>
                    <a:gd name="connsiteX1" fmla="*/ 29870 w 51839"/>
                    <a:gd name="connsiteY1" fmla="*/ 47274 h 47273"/>
                    <a:gd name="connsiteX2" fmla="*/ 21591 w 51839"/>
                    <a:gd name="connsiteY2" fmla="*/ 47274 h 47273"/>
                    <a:gd name="connsiteX3" fmla="*/ 6375 w 51839"/>
                    <a:gd name="connsiteY3" fmla="*/ 5328 h 47273"/>
                    <a:gd name="connsiteX4" fmla="*/ 0 w 51839"/>
                    <a:gd name="connsiteY4" fmla="*/ 4067 h 47273"/>
                    <a:gd name="connsiteX5" fmla="*/ 0 w 51839"/>
                    <a:gd name="connsiteY5" fmla="*/ 0 h 47273"/>
                    <a:gd name="connsiteX6" fmla="*/ 21591 w 51839"/>
                    <a:gd name="connsiteY6" fmla="*/ 0 h 47273"/>
                    <a:gd name="connsiteX7" fmla="*/ 21591 w 51839"/>
                    <a:gd name="connsiteY7" fmla="*/ 4092 h 47273"/>
                    <a:gd name="connsiteX8" fmla="*/ 14270 w 51839"/>
                    <a:gd name="connsiteY8" fmla="*/ 5354 h 47273"/>
                    <a:gd name="connsiteX9" fmla="*/ 23211 w 51839"/>
                    <a:gd name="connsiteY9" fmla="*/ 31579 h 47273"/>
                    <a:gd name="connsiteX10" fmla="*/ 25872 w 51839"/>
                    <a:gd name="connsiteY10" fmla="*/ 40142 h 47273"/>
                    <a:gd name="connsiteX11" fmla="*/ 26061 w 51839"/>
                    <a:gd name="connsiteY11" fmla="*/ 40142 h 47273"/>
                    <a:gd name="connsiteX12" fmla="*/ 28634 w 51839"/>
                    <a:gd name="connsiteY12" fmla="*/ 31768 h 47273"/>
                    <a:gd name="connsiteX13" fmla="*/ 37954 w 51839"/>
                    <a:gd name="connsiteY13" fmla="*/ 5328 h 47273"/>
                    <a:gd name="connsiteX14" fmla="*/ 30633 w 51839"/>
                    <a:gd name="connsiteY14" fmla="*/ 4067 h 47273"/>
                    <a:gd name="connsiteX15" fmla="*/ 30633 w 51839"/>
                    <a:gd name="connsiteY15" fmla="*/ 0 h 47273"/>
                    <a:gd name="connsiteX16" fmla="*/ 51839 w 51839"/>
                    <a:gd name="connsiteY16" fmla="*/ 0 h 47273"/>
                    <a:gd name="connsiteX17" fmla="*/ 51839 w 51839"/>
                    <a:gd name="connsiteY17" fmla="*/ 4092 h 47273"/>
                    <a:gd name="connsiteX18" fmla="*/ 45464 w 51839"/>
                    <a:gd name="connsiteY18" fmla="*/ 5328 h 47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1839" h="47273">
                      <a:moveTo>
                        <a:pt x="45464" y="5328"/>
                      </a:moveTo>
                      <a:lnTo>
                        <a:pt x="29870" y="47274"/>
                      </a:lnTo>
                      <a:lnTo>
                        <a:pt x="21591" y="47274"/>
                      </a:lnTo>
                      <a:lnTo>
                        <a:pt x="6375" y="5328"/>
                      </a:lnTo>
                      <a:cubicBezTo>
                        <a:pt x="4221" y="5069"/>
                        <a:pt x="2090" y="4647"/>
                        <a:pt x="0" y="4067"/>
                      </a:cubicBezTo>
                      <a:lnTo>
                        <a:pt x="0" y="0"/>
                      </a:lnTo>
                      <a:lnTo>
                        <a:pt x="21591" y="0"/>
                      </a:lnTo>
                      <a:lnTo>
                        <a:pt x="21591" y="4092"/>
                      </a:lnTo>
                      <a:cubicBezTo>
                        <a:pt x="19189" y="4712"/>
                        <a:pt x="16740" y="5133"/>
                        <a:pt x="14270" y="5354"/>
                      </a:cubicBezTo>
                      <a:lnTo>
                        <a:pt x="23211" y="31579"/>
                      </a:lnTo>
                      <a:cubicBezTo>
                        <a:pt x="24258" y="34530"/>
                        <a:pt x="25103" y="37286"/>
                        <a:pt x="25872" y="40142"/>
                      </a:cubicBezTo>
                      <a:lnTo>
                        <a:pt x="26061" y="40142"/>
                      </a:lnTo>
                      <a:cubicBezTo>
                        <a:pt x="26825" y="37380"/>
                        <a:pt x="27682" y="34435"/>
                        <a:pt x="28634" y="31768"/>
                      </a:cubicBezTo>
                      <a:lnTo>
                        <a:pt x="37954" y="5328"/>
                      </a:lnTo>
                      <a:cubicBezTo>
                        <a:pt x="35482" y="5124"/>
                        <a:pt x="33032" y="4702"/>
                        <a:pt x="30633" y="4067"/>
                      </a:cubicBezTo>
                      <a:lnTo>
                        <a:pt x="30633" y="0"/>
                      </a:lnTo>
                      <a:lnTo>
                        <a:pt x="51839" y="0"/>
                      </a:lnTo>
                      <a:lnTo>
                        <a:pt x="51839" y="4092"/>
                      </a:lnTo>
                      <a:cubicBezTo>
                        <a:pt x="49748" y="4664"/>
                        <a:pt x="47617" y="5077"/>
                        <a:pt x="45464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C622C0BD-95E3-1AFA-216E-EA4E746912EC}"/>
                    </a:ext>
                  </a:extLst>
                </p:cNvPr>
                <p:cNvSpPr/>
                <p:nvPr/>
              </p:nvSpPr>
              <p:spPr>
                <a:xfrm>
                  <a:off x="9061569" y="4660791"/>
                  <a:ext cx="39192" cy="48992"/>
                </a:xfrm>
                <a:custGeom>
                  <a:avLst/>
                  <a:gdLst>
                    <a:gd name="connsiteX0" fmla="*/ 39001 w 39192"/>
                    <a:gd name="connsiteY0" fmla="*/ 23022 h 48992"/>
                    <a:gd name="connsiteX1" fmla="*/ 7422 w 39192"/>
                    <a:gd name="connsiteY1" fmla="*/ 23022 h 48992"/>
                    <a:gd name="connsiteX2" fmla="*/ 23117 w 39192"/>
                    <a:gd name="connsiteY2" fmla="*/ 43093 h 48992"/>
                    <a:gd name="connsiteX3" fmla="*/ 36813 w 39192"/>
                    <a:gd name="connsiteY3" fmla="*/ 40048 h 48992"/>
                    <a:gd name="connsiteX4" fmla="*/ 37475 w 39192"/>
                    <a:gd name="connsiteY4" fmla="*/ 46133 h 48992"/>
                    <a:gd name="connsiteX5" fmla="*/ 21881 w 39192"/>
                    <a:gd name="connsiteY5" fmla="*/ 48989 h 48992"/>
                    <a:gd name="connsiteX6" fmla="*/ 0 w 39192"/>
                    <a:gd name="connsiteY6" fmla="*/ 24731 h 48992"/>
                    <a:gd name="connsiteX7" fmla="*/ 20740 w 39192"/>
                    <a:gd name="connsiteY7" fmla="*/ 0 h 48992"/>
                    <a:gd name="connsiteX8" fmla="*/ 39190 w 39192"/>
                    <a:gd name="connsiteY8" fmla="*/ 19504 h 48992"/>
                    <a:gd name="connsiteX9" fmla="*/ 39001 w 39192"/>
                    <a:gd name="connsiteY9" fmla="*/ 23022 h 48992"/>
                    <a:gd name="connsiteX10" fmla="*/ 20355 w 39192"/>
                    <a:gd name="connsiteY10" fmla="*/ 5423 h 48992"/>
                    <a:gd name="connsiteX11" fmla="*/ 7800 w 39192"/>
                    <a:gd name="connsiteY11" fmla="*/ 17694 h 48992"/>
                    <a:gd name="connsiteX12" fmla="*/ 31762 w 39192"/>
                    <a:gd name="connsiteY12" fmla="*/ 17694 h 48992"/>
                    <a:gd name="connsiteX13" fmla="*/ 20355 w 39192"/>
                    <a:gd name="connsiteY13" fmla="*/ 5423 h 4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192" h="48992">
                      <a:moveTo>
                        <a:pt x="39001" y="23022"/>
                      </a:moveTo>
                      <a:lnTo>
                        <a:pt x="7422" y="23022"/>
                      </a:lnTo>
                      <a:cubicBezTo>
                        <a:pt x="6943" y="37191"/>
                        <a:pt x="12555" y="43093"/>
                        <a:pt x="23117" y="43093"/>
                      </a:cubicBezTo>
                      <a:cubicBezTo>
                        <a:pt x="28060" y="43093"/>
                        <a:pt x="33294" y="41832"/>
                        <a:pt x="36813" y="40048"/>
                      </a:cubicBezTo>
                      <a:lnTo>
                        <a:pt x="37475" y="46133"/>
                      </a:lnTo>
                      <a:cubicBezTo>
                        <a:pt x="32512" y="48089"/>
                        <a:pt x="27215" y="49059"/>
                        <a:pt x="21881" y="48989"/>
                      </a:cubicBezTo>
                      <a:cubicBezTo>
                        <a:pt x="7611" y="48989"/>
                        <a:pt x="0" y="41283"/>
                        <a:pt x="0" y="24731"/>
                      </a:cubicBezTo>
                      <a:cubicBezTo>
                        <a:pt x="0" y="10562"/>
                        <a:pt x="7611" y="0"/>
                        <a:pt x="20740" y="0"/>
                      </a:cubicBezTo>
                      <a:cubicBezTo>
                        <a:pt x="33767" y="0"/>
                        <a:pt x="39190" y="9036"/>
                        <a:pt x="39190" y="19504"/>
                      </a:cubicBezTo>
                      <a:cubicBezTo>
                        <a:pt x="39207" y="20679"/>
                        <a:pt x="39144" y="21855"/>
                        <a:pt x="39001" y="23022"/>
                      </a:cubicBezTo>
                      <a:close/>
                      <a:moveTo>
                        <a:pt x="20355" y="5423"/>
                      </a:moveTo>
                      <a:cubicBezTo>
                        <a:pt x="13696" y="5423"/>
                        <a:pt x="8942" y="10272"/>
                        <a:pt x="7800" y="17694"/>
                      </a:cubicBezTo>
                      <a:lnTo>
                        <a:pt x="31762" y="17694"/>
                      </a:lnTo>
                      <a:cubicBezTo>
                        <a:pt x="31957" y="10373"/>
                        <a:pt x="27588" y="5423"/>
                        <a:pt x="20355" y="542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F674FB48-20B6-CF13-3AC2-BF2D4165A31B}"/>
                    </a:ext>
                  </a:extLst>
                </p:cNvPr>
                <p:cNvSpPr/>
                <p:nvPr/>
              </p:nvSpPr>
              <p:spPr>
                <a:xfrm>
                  <a:off x="9108326" y="4660669"/>
                  <a:ext cx="32058" cy="48253"/>
                </a:xfrm>
                <a:custGeom>
                  <a:avLst/>
                  <a:gdLst>
                    <a:gd name="connsiteX0" fmla="*/ 31806 w 32058"/>
                    <a:gd name="connsiteY0" fmla="*/ 7134 h 48253"/>
                    <a:gd name="connsiteX1" fmla="*/ 15411 w 32058"/>
                    <a:gd name="connsiteY1" fmla="*/ 29299 h 48253"/>
                    <a:gd name="connsiteX2" fmla="*/ 15411 w 32058"/>
                    <a:gd name="connsiteY2" fmla="*/ 42900 h 48253"/>
                    <a:gd name="connsiteX3" fmla="*/ 23684 w 32058"/>
                    <a:gd name="connsiteY3" fmla="*/ 44161 h 48253"/>
                    <a:gd name="connsiteX4" fmla="*/ 23684 w 32058"/>
                    <a:gd name="connsiteY4" fmla="*/ 48254 h 48253"/>
                    <a:gd name="connsiteX5" fmla="*/ 0 w 32058"/>
                    <a:gd name="connsiteY5" fmla="*/ 48254 h 48253"/>
                    <a:gd name="connsiteX6" fmla="*/ 0 w 32058"/>
                    <a:gd name="connsiteY6" fmla="*/ 44161 h 48253"/>
                    <a:gd name="connsiteX7" fmla="*/ 8279 w 32058"/>
                    <a:gd name="connsiteY7" fmla="*/ 42900 h 48253"/>
                    <a:gd name="connsiteX8" fmla="*/ 8279 w 32058"/>
                    <a:gd name="connsiteY8" fmla="*/ 6686 h 48253"/>
                    <a:gd name="connsiteX9" fmla="*/ 0 w 32058"/>
                    <a:gd name="connsiteY9" fmla="*/ 5734 h 48253"/>
                    <a:gd name="connsiteX10" fmla="*/ 0 w 32058"/>
                    <a:gd name="connsiteY10" fmla="*/ 1648 h 48253"/>
                    <a:gd name="connsiteX11" fmla="*/ 15317 w 32058"/>
                    <a:gd name="connsiteY11" fmla="*/ 980 h 48253"/>
                    <a:gd name="connsiteX12" fmla="*/ 14175 w 32058"/>
                    <a:gd name="connsiteY12" fmla="*/ 12872 h 48253"/>
                    <a:gd name="connsiteX13" fmla="*/ 14364 w 32058"/>
                    <a:gd name="connsiteY13" fmla="*/ 12967 h 48253"/>
                    <a:gd name="connsiteX14" fmla="*/ 32058 w 32058"/>
                    <a:gd name="connsiteY14" fmla="*/ 122 h 4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2058" h="48253">
                      <a:moveTo>
                        <a:pt x="31806" y="7134"/>
                      </a:moveTo>
                      <a:cubicBezTo>
                        <a:pt x="20393" y="5425"/>
                        <a:pt x="15411" y="13440"/>
                        <a:pt x="15411" y="29299"/>
                      </a:cubicBezTo>
                      <a:lnTo>
                        <a:pt x="15411" y="42900"/>
                      </a:lnTo>
                      <a:cubicBezTo>
                        <a:pt x="18198" y="43106"/>
                        <a:pt x="20960" y="43528"/>
                        <a:pt x="23684" y="44161"/>
                      </a:cubicBezTo>
                      <a:lnTo>
                        <a:pt x="23684" y="48254"/>
                      </a:lnTo>
                      <a:lnTo>
                        <a:pt x="0" y="48254"/>
                      </a:lnTo>
                      <a:lnTo>
                        <a:pt x="0" y="44161"/>
                      </a:lnTo>
                      <a:cubicBezTo>
                        <a:pt x="2724" y="43529"/>
                        <a:pt x="5492" y="43107"/>
                        <a:pt x="8279" y="42900"/>
                      </a:cubicBezTo>
                      <a:lnTo>
                        <a:pt x="8279" y="6686"/>
                      </a:lnTo>
                      <a:cubicBezTo>
                        <a:pt x="5997" y="6308"/>
                        <a:pt x="2762" y="5923"/>
                        <a:pt x="0" y="5734"/>
                      </a:cubicBezTo>
                      <a:lnTo>
                        <a:pt x="0" y="1648"/>
                      </a:lnTo>
                      <a:cubicBezTo>
                        <a:pt x="5082" y="1032"/>
                        <a:pt x="10203" y="809"/>
                        <a:pt x="15317" y="980"/>
                      </a:cubicBezTo>
                      <a:cubicBezTo>
                        <a:pt x="15272" y="4969"/>
                        <a:pt x="14888" y="8947"/>
                        <a:pt x="14175" y="12872"/>
                      </a:cubicBezTo>
                      <a:lnTo>
                        <a:pt x="14364" y="12967"/>
                      </a:lnTo>
                      <a:cubicBezTo>
                        <a:pt x="16256" y="6031"/>
                        <a:pt x="21219" y="-1019"/>
                        <a:pt x="32058" y="1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79F1192F-2D53-1B61-3728-8EE34AE5F8D5}"/>
                    </a:ext>
                  </a:extLst>
                </p:cNvPr>
                <p:cNvSpPr/>
                <p:nvPr/>
              </p:nvSpPr>
              <p:spPr>
                <a:xfrm>
                  <a:off x="9146999" y="4660772"/>
                  <a:ext cx="31270" cy="49007"/>
                </a:xfrm>
                <a:custGeom>
                  <a:avLst/>
                  <a:gdLst>
                    <a:gd name="connsiteX0" fmla="*/ 11483 w 31270"/>
                    <a:gd name="connsiteY0" fmla="*/ 49008 h 49007"/>
                    <a:gd name="connsiteX1" fmla="*/ 826 w 31270"/>
                    <a:gd name="connsiteY1" fmla="*/ 47867 h 49007"/>
                    <a:gd name="connsiteX2" fmla="*/ 826 w 31270"/>
                    <a:gd name="connsiteY2" fmla="*/ 34625 h 49007"/>
                    <a:gd name="connsiteX3" fmla="*/ 5108 w 31270"/>
                    <a:gd name="connsiteY3" fmla="*/ 34625 h 49007"/>
                    <a:gd name="connsiteX4" fmla="*/ 6369 w 31270"/>
                    <a:gd name="connsiteY4" fmla="*/ 42614 h 49007"/>
                    <a:gd name="connsiteX5" fmla="*/ 12366 w 31270"/>
                    <a:gd name="connsiteY5" fmla="*/ 43188 h 49007"/>
                    <a:gd name="connsiteX6" fmla="*/ 24063 w 31270"/>
                    <a:gd name="connsiteY6" fmla="*/ 34990 h 49007"/>
                    <a:gd name="connsiteX7" fmla="*/ 0 w 31270"/>
                    <a:gd name="connsiteY7" fmla="*/ 13873 h 49007"/>
                    <a:gd name="connsiteX8" fmla="*/ 18545 w 31270"/>
                    <a:gd name="connsiteY8" fmla="*/ 0 h 49007"/>
                    <a:gd name="connsiteX9" fmla="*/ 28792 w 31270"/>
                    <a:gd name="connsiteY9" fmla="*/ 1356 h 49007"/>
                    <a:gd name="connsiteX10" fmla="*/ 28792 w 31270"/>
                    <a:gd name="connsiteY10" fmla="*/ 14005 h 49007"/>
                    <a:gd name="connsiteX11" fmla="*/ 24611 w 31270"/>
                    <a:gd name="connsiteY11" fmla="*/ 14005 h 49007"/>
                    <a:gd name="connsiteX12" fmla="*/ 23350 w 31270"/>
                    <a:gd name="connsiteY12" fmla="*/ 6016 h 49007"/>
                    <a:gd name="connsiteX13" fmla="*/ 17675 w 31270"/>
                    <a:gd name="connsiteY13" fmla="*/ 5442 h 49007"/>
                    <a:gd name="connsiteX14" fmla="*/ 7207 w 31270"/>
                    <a:gd name="connsiteY14" fmla="*/ 13053 h 49007"/>
                    <a:gd name="connsiteX15" fmla="*/ 31270 w 31270"/>
                    <a:gd name="connsiteY15" fmla="*/ 33981 h 49007"/>
                    <a:gd name="connsiteX16" fmla="*/ 11483 w 31270"/>
                    <a:gd name="connsiteY16" fmla="*/ 49008 h 4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270" h="49007">
                      <a:moveTo>
                        <a:pt x="11483" y="49008"/>
                      </a:moveTo>
                      <a:cubicBezTo>
                        <a:pt x="7901" y="48992"/>
                        <a:pt x="4332" y="48609"/>
                        <a:pt x="826" y="47867"/>
                      </a:cubicBezTo>
                      <a:lnTo>
                        <a:pt x="826" y="34625"/>
                      </a:lnTo>
                      <a:lnTo>
                        <a:pt x="5108" y="34625"/>
                      </a:lnTo>
                      <a:cubicBezTo>
                        <a:pt x="5669" y="37264"/>
                        <a:pt x="6091" y="39930"/>
                        <a:pt x="6369" y="42614"/>
                      </a:cubicBezTo>
                      <a:cubicBezTo>
                        <a:pt x="8342" y="43006"/>
                        <a:pt x="10354" y="43198"/>
                        <a:pt x="12366" y="43188"/>
                      </a:cubicBezTo>
                      <a:cubicBezTo>
                        <a:pt x="19302" y="43188"/>
                        <a:pt x="24063" y="40035"/>
                        <a:pt x="24063" y="34990"/>
                      </a:cubicBezTo>
                      <a:cubicBezTo>
                        <a:pt x="24063" y="23640"/>
                        <a:pt x="0" y="30614"/>
                        <a:pt x="0" y="13873"/>
                      </a:cubicBezTo>
                      <a:cubicBezTo>
                        <a:pt x="0" y="5877"/>
                        <a:pt x="6564" y="0"/>
                        <a:pt x="18545" y="0"/>
                      </a:cubicBezTo>
                      <a:cubicBezTo>
                        <a:pt x="22001" y="45"/>
                        <a:pt x="25444" y="500"/>
                        <a:pt x="28792" y="1356"/>
                      </a:cubicBezTo>
                      <a:lnTo>
                        <a:pt x="28792" y="14005"/>
                      </a:lnTo>
                      <a:lnTo>
                        <a:pt x="24611" y="14005"/>
                      </a:lnTo>
                      <a:cubicBezTo>
                        <a:pt x="24006" y="11375"/>
                        <a:pt x="23583" y="8705"/>
                        <a:pt x="23350" y="6016"/>
                      </a:cubicBezTo>
                      <a:cubicBezTo>
                        <a:pt x="21477" y="5669"/>
                        <a:pt x="19579" y="5477"/>
                        <a:pt x="17675" y="5442"/>
                      </a:cubicBezTo>
                      <a:cubicBezTo>
                        <a:pt x="10739" y="5442"/>
                        <a:pt x="7207" y="8393"/>
                        <a:pt x="7207" y="13053"/>
                      </a:cubicBezTo>
                      <a:cubicBezTo>
                        <a:pt x="7207" y="24561"/>
                        <a:pt x="31270" y="17996"/>
                        <a:pt x="31270" y="33981"/>
                      </a:cubicBezTo>
                      <a:cubicBezTo>
                        <a:pt x="31264" y="42255"/>
                        <a:pt x="23873" y="49008"/>
                        <a:pt x="11483" y="4900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DF46A78C-C040-F698-A699-0489F4B6967E}"/>
                    </a:ext>
                  </a:extLst>
                </p:cNvPr>
                <p:cNvSpPr/>
                <p:nvPr/>
              </p:nvSpPr>
              <p:spPr>
                <a:xfrm>
                  <a:off x="9186347" y="4643337"/>
                  <a:ext cx="23507" cy="65610"/>
                </a:xfrm>
                <a:custGeom>
                  <a:avLst/>
                  <a:gdLst>
                    <a:gd name="connsiteX0" fmla="*/ 0 w 23507"/>
                    <a:gd name="connsiteY0" fmla="*/ 65586 h 65610"/>
                    <a:gd name="connsiteX1" fmla="*/ 0 w 23507"/>
                    <a:gd name="connsiteY1" fmla="*/ 61493 h 65610"/>
                    <a:gd name="connsiteX2" fmla="*/ 8273 w 23507"/>
                    <a:gd name="connsiteY2" fmla="*/ 60232 h 65610"/>
                    <a:gd name="connsiteX3" fmla="*/ 8273 w 23507"/>
                    <a:gd name="connsiteY3" fmla="*/ 24018 h 65610"/>
                    <a:gd name="connsiteX4" fmla="*/ 0 w 23507"/>
                    <a:gd name="connsiteY4" fmla="*/ 23066 h 65610"/>
                    <a:gd name="connsiteX5" fmla="*/ 0 w 23507"/>
                    <a:gd name="connsiteY5" fmla="*/ 18980 h 65610"/>
                    <a:gd name="connsiteX6" fmla="*/ 15424 w 23507"/>
                    <a:gd name="connsiteY6" fmla="*/ 18312 h 65610"/>
                    <a:gd name="connsiteX7" fmla="*/ 15424 w 23507"/>
                    <a:gd name="connsiteY7" fmla="*/ 60257 h 65610"/>
                    <a:gd name="connsiteX8" fmla="*/ 23508 w 23507"/>
                    <a:gd name="connsiteY8" fmla="*/ 61518 h 65610"/>
                    <a:gd name="connsiteX9" fmla="*/ 23508 w 23507"/>
                    <a:gd name="connsiteY9" fmla="*/ 65611 h 65610"/>
                    <a:gd name="connsiteX10" fmla="*/ 11893 w 23507"/>
                    <a:gd name="connsiteY10" fmla="*/ 9749 h 65610"/>
                    <a:gd name="connsiteX11" fmla="*/ 6943 w 23507"/>
                    <a:gd name="connsiteY11" fmla="*/ 5040 h 65610"/>
                    <a:gd name="connsiteX12" fmla="*/ 6943 w 23507"/>
                    <a:gd name="connsiteY12" fmla="*/ 4900 h 65610"/>
                    <a:gd name="connsiteX13" fmla="*/ 11842 w 23507"/>
                    <a:gd name="connsiteY13" fmla="*/ 0 h 65610"/>
                    <a:gd name="connsiteX14" fmla="*/ 16742 w 23507"/>
                    <a:gd name="connsiteY14" fmla="*/ 4900 h 65610"/>
                    <a:gd name="connsiteX15" fmla="*/ 11981 w 23507"/>
                    <a:gd name="connsiteY15" fmla="*/ 9749 h 65610"/>
                    <a:gd name="connsiteX16" fmla="*/ 11893 w 23507"/>
                    <a:gd name="connsiteY16" fmla="*/ 9749 h 65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507" h="65610">
                      <a:moveTo>
                        <a:pt x="0" y="65586"/>
                      </a:moveTo>
                      <a:lnTo>
                        <a:pt x="0" y="61493"/>
                      </a:lnTo>
                      <a:cubicBezTo>
                        <a:pt x="2724" y="60861"/>
                        <a:pt x="5486" y="60439"/>
                        <a:pt x="8273" y="60232"/>
                      </a:cubicBezTo>
                      <a:lnTo>
                        <a:pt x="8273" y="24018"/>
                      </a:lnTo>
                      <a:cubicBezTo>
                        <a:pt x="5990" y="23640"/>
                        <a:pt x="2756" y="23255"/>
                        <a:pt x="0" y="23066"/>
                      </a:cubicBezTo>
                      <a:lnTo>
                        <a:pt x="0" y="18980"/>
                      </a:lnTo>
                      <a:cubicBezTo>
                        <a:pt x="5114" y="18361"/>
                        <a:pt x="10272" y="18138"/>
                        <a:pt x="15424" y="18312"/>
                      </a:cubicBezTo>
                      <a:lnTo>
                        <a:pt x="15424" y="60257"/>
                      </a:lnTo>
                      <a:cubicBezTo>
                        <a:pt x="18148" y="60464"/>
                        <a:pt x="20853" y="60885"/>
                        <a:pt x="23508" y="61518"/>
                      </a:cubicBezTo>
                      <a:lnTo>
                        <a:pt x="23508" y="65611"/>
                      </a:lnTo>
                      <a:close/>
                      <a:moveTo>
                        <a:pt x="11893" y="9749"/>
                      </a:moveTo>
                      <a:cubicBezTo>
                        <a:pt x="9225" y="9815"/>
                        <a:pt x="7012" y="7707"/>
                        <a:pt x="6943" y="5040"/>
                      </a:cubicBezTo>
                      <a:cubicBezTo>
                        <a:pt x="6943" y="4993"/>
                        <a:pt x="6943" y="4946"/>
                        <a:pt x="6943" y="4900"/>
                      </a:cubicBezTo>
                      <a:cubicBezTo>
                        <a:pt x="6943" y="2194"/>
                        <a:pt x="9137" y="0"/>
                        <a:pt x="11842" y="0"/>
                      </a:cubicBezTo>
                      <a:cubicBezTo>
                        <a:pt x="14547" y="0"/>
                        <a:pt x="16742" y="2194"/>
                        <a:pt x="16742" y="4900"/>
                      </a:cubicBezTo>
                      <a:cubicBezTo>
                        <a:pt x="16767" y="7553"/>
                        <a:pt x="14636" y="9724"/>
                        <a:pt x="11981" y="9749"/>
                      </a:cubicBezTo>
                      <a:cubicBezTo>
                        <a:pt x="11949" y="9749"/>
                        <a:pt x="11924" y="9749"/>
                        <a:pt x="11893" y="974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6" name="Freeform 315">
                  <a:extLst>
                    <a:ext uri="{FF2B5EF4-FFF2-40B4-BE49-F238E27FC236}">
                      <a16:creationId xmlns:a16="http://schemas.microsoft.com/office/drawing/2014/main" id="{EBE4DFC8-E5BF-23DF-101F-957322134148}"/>
                    </a:ext>
                  </a:extLst>
                </p:cNvPr>
                <p:cNvSpPr/>
                <p:nvPr/>
              </p:nvSpPr>
              <p:spPr>
                <a:xfrm>
                  <a:off x="921611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73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31 w 48238"/>
                    <a:gd name="connsiteY8" fmla="*/ 4818 h 70352"/>
                    <a:gd name="connsiteX9" fmla="*/ 24731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9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84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30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10" y="66054"/>
                        <a:pt x="33294" y="62618"/>
                        <a:pt x="33862" y="59223"/>
                      </a:cubicBezTo>
                      <a:lnTo>
                        <a:pt x="33673" y="59129"/>
                      </a:lnTo>
                      <a:cubicBezTo>
                        <a:pt x="31012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14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1" y="5385"/>
                        <a:pt x="27487" y="5007"/>
                        <a:pt x="24731" y="4818"/>
                      </a:cubicBezTo>
                      <a:lnTo>
                        <a:pt x="24731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9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9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25" y="27277"/>
                        <a:pt x="23684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30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7" name="Freeform 316">
                  <a:extLst>
                    <a:ext uri="{FF2B5EF4-FFF2-40B4-BE49-F238E27FC236}">
                      <a16:creationId xmlns:a16="http://schemas.microsoft.com/office/drawing/2014/main" id="{807672D0-B297-84FF-C690-3B2276B2C1A0}"/>
                    </a:ext>
                  </a:extLst>
                </p:cNvPr>
                <p:cNvSpPr/>
                <p:nvPr/>
              </p:nvSpPr>
              <p:spPr>
                <a:xfrm>
                  <a:off x="9271083" y="4660823"/>
                  <a:ext cx="44013" cy="48957"/>
                </a:xfrm>
                <a:custGeom>
                  <a:avLst/>
                  <a:gdLst>
                    <a:gd name="connsiteX0" fmla="*/ 29107 w 44013"/>
                    <a:gd name="connsiteY0" fmla="*/ 48100 h 48957"/>
                    <a:gd name="connsiteX1" fmla="*/ 29580 w 44013"/>
                    <a:gd name="connsiteY1" fmla="*/ 38112 h 48957"/>
                    <a:gd name="connsiteX2" fmla="*/ 29391 w 44013"/>
                    <a:gd name="connsiteY2" fmla="*/ 38112 h 48957"/>
                    <a:gd name="connsiteX3" fmla="*/ 12939 w 44013"/>
                    <a:gd name="connsiteY3" fmla="*/ 48958 h 48957"/>
                    <a:gd name="connsiteX4" fmla="*/ 0 w 44013"/>
                    <a:gd name="connsiteY4" fmla="*/ 37443 h 48957"/>
                    <a:gd name="connsiteX5" fmla="*/ 28722 w 44013"/>
                    <a:gd name="connsiteY5" fmla="*/ 20803 h 48957"/>
                    <a:gd name="connsiteX6" fmla="*/ 28722 w 44013"/>
                    <a:gd name="connsiteY6" fmla="*/ 16805 h 48957"/>
                    <a:gd name="connsiteX7" fmla="*/ 18072 w 44013"/>
                    <a:gd name="connsiteY7" fmla="*/ 5675 h 48957"/>
                    <a:gd name="connsiteX8" fmla="*/ 8658 w 44013"/>
                    <a:gd name="connsiteY8" fmla="*/ 6936 h 48957"/>
                    <a:gd name="connsiteX9" fmla="*/ 7397 w 44013"/>
                    <a:gd name="connsiteY9" fmla="*/ 15216 h 48957"/>
                    <a:gd name="connsiteX10" fmla="*/ 3020 w 44013"/>
                    <a:gd name="connsiteY10" fmla="*/ 15216 h 48957"/>
                    <a:gd name="connsiteX11" fmla="*/ 3020 w 44013"/>
                    <a:gd name="connsiteY11" fmla="*/ 2566 h 48957"/>
                    <a:gd name="connsiteX12" fmla="*/ 19188 w 44013"/>
                    <a:gd name="connsiteY12" fmla="*/ 0 h 48957"/>
                    <a:gd name="connsiteX13" fmla="*/ 35930 w 44013"/>
                    <a:gd name="connsiteY13" fmla="*/ 15411 h 48957"/>
                    <a:gd name="connsiteX14" fmla="*/ 35930 w 44013"/>
                    <a:gd name="connsiteY14" fmla="*/ 42425 h 48957"/>
                    <a:gd name="connsiteX15" fmla="*/ 44014 w 44013"/>
                    <a:gd name="connsiteY15" fmla="*/ 43377 h 48957"/>
                    <a:gd name="connsiteX16" fmla="*/ 44014 w 44013"/>
                    <a:gd name="connsiteY16" fmla="*/ 47469 h 48957"/>
                    <a:gd name="connsiteX17" fmla="*/ 29107 w 44013"/>
                    <a:gd name="connsiteY17" fmla="*/ 48100 h 48957"/>
                    <a:gd name="connsiteX18" fmla="*/ 28722 w 44013"/>
                    <a:gd name="connsiteY18" fmla="*/ 26030 h 48957"/>
                    <a:gd name="connsiteX19" fmla="*/ 7132 w 44013"/>
                    <a:gd name="connsiteY19" fmla="*/ 36119 h 48957"/>
                    <a:gd name="connsiteX20" fmla="*/ 14837 w 44013"/>
                    <a:gd name="connsiteY20" fmla="*/ 43156 h 48957"/>
                    <a:gd name="connsiteX21" fmla="*/ 28710 w 44013"/>
                    <a:gd name="connsiteY21" fmla="*/ 26698 h 4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13" h="48957">
                      <a:moveTo>
                        <a:pt x="29107" y="48100"/>
                      </a:moveTo>
                      <a:cubicBezTo>
                        <a:pt x="29107" y="44487"/>
                        <a:pt x="29107" y="40874"/>
                        <a:pt x="29580" y="38112"/>
                      </a:cubicBezTo>
                      <a:lnTo>
                        <a:pt x="29391" y="38112"/>
                      </a:lnTo>
                      <a:cubicBezTo>
                        <a:pt x="27108" y="44108"/>
                        <a:pt x="21023" y="48958"/>
                        <a:pt x="12939" y="48958"/>
                      </a:cubicBezTo>
                      <a:cubicBezTo>
                        <a:pt x="5423" y="48958"/>
                        <a:pt x="0" y="44960"/>
                        <a:pt x="0" y="37443"/>
                      </a:cubicBezTo>
                      <a:cubicBezTo>
                        <a:pt x="0" y="27556"/>
                        <a:pt x="10272" y="20897"/>
                        <a:pt x="28722" y="20803"/>
                      </a:cubicBezTo>
                      <a:lnTo>
                        <a:pt x="28722" y="16805"/>
                      </a:lnTo>
                      <a:cubicBezTo>
                        <a:pt x="28722" y="9578"/>
                        <a:pt x="26251" y="5675"/>
                        <a:pt x="18072" y="5675"/>
                      </a:cubicBezTo>
                      <a:cubicBezTo>
                        <a:pt x="14894" y="5675"/>
                        <a:pt x="11729" y="6100"/>
                        <a:pt x="8658" y="6936"/>
                      </a:cubicBezTo>
                      <a:cubicBezTo>
                        <a:pt x="8374" y="9509"/>
                        <a:pt x="7895" y="12359"/>
                        <a:pt x="7397" y="15216"/>
                      </a:cubicBezTo>
                      <a:lnTo>
                        <a:pt x="3020" y="15216"/>
                      </a:lnTo>
                      <a:lnTo>
                        <a:pt x="3020" y="2566"/>
                      </a:lnTo>
                      <a:cubicBezTo>
                        <a:pt x="7397" y="952"/>
                        <a:pt x="12819" y="0"/>
                        <a:pt x="19188" y="0"/>
                      </a:cubicBezTo>
                      <a:cubicBezTo>
                        <a:pt x="32222" y="0"/>
                        <a:pt x="35930" y="6470"/>
                        <a:pt x="35930" y="15411"/>
                      </a:cubicBezTo>
                      <a:lnTo>
                        <a:pt x="35930" y="42425"/>
                      </a:lnTo>
                      <a:cubicBezTo>
                        <a:pt x="38213" y="42803"/>
                        <a:pt x="41353" y="43188"/>
                        <a:pt x="44014" y="43377"/>
                      </a:cubicBezTo>
                      <a:lnTo>
                        <a:pt x="44014" y="47469"/>
                      </a:lnTo>
                      <a:cubicBezTo>
                        <a:pt x="39070" y="48067"/>
                        <a:pt x="34082" y="48277"/>
                        <a:pt x="29107" y="48100"/>
                      </a:cubicBezTo>
                      <a:close/>
                      <a:moveTo>
                        <a:pt x="28722" y="26030"/>
                      </a:moveTo>
                      <a:cubicBezTo>
                        <a:pt x="11413" y="26030"/>
                        <a:pt x="7132" y="31358"/>
                        <a:pt x="7132" y="36119"/>
                      </a:cubicBezTo>
                      <a:cubicBezTo>
                        <a:pt x="7132" y="40394"/>
                        <a:pt x="10177" y="43156"/>
                        <a:pt x="14837" y="43156"/>
                      </a:cubicBezTo>
                      <a:cubicBezTo>
                        <a:pt x="23211" y="43156"/>
                        <a:pt x="28710" y="34877"/>
                        <a:pt x="28710" y="2669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ED334ED7-118E-8662-D8F6-F0D0668BD503}"/>
                    </a:ext>
                  </a:extLst>
                </p:cNvPr>
                <p:cNvSpPr/>
                <p:nvPr/>
              </p:nvSpPr>
              <p:spPr>
                <a:xfrm>
                  <a:off x="932139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66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25 w 48238"/>
                    <a:gd name="connsiteY8" fmla="*/ 4817 h 70352"/>
                    <a:gd name="connsiteX9" fmla="*/ 24725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8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78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23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04" y="66053"/>
                        <a:pt x="33294" y="62617"/>
                        <a:pt x="33862" y="59223"/>
                      </a:cubicBezTo>
                      <a:lnTo>
                        <a:pt x="33666" y="59129"/>
                      </a:lnTo>
                      <a:cubicBezTo>
                        <a:pt x="31005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07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2" y="5385"/>
                        <a:pt x="27487" y="5007"/>
                        <a:pt x="24725" y="4817"/>
                      </a:cubicBezTo>
                      <a:lnTo>
                        <a:pt x="24725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8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8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18" y="27277"/>
                        <a:pt x="23678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23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D3E5A062-A896-8E0E-44AB-4A415654BAC9}"/>
                    </a:ext>
                  </a:extLst>
                </p:cNvPr>
                <p:cNvSpPr/>
                <p:nvPr/>
              </p:nvSpPr>
              <p:spPr>
                <a:xfrm>
                  <a:off x="8858506" y="4734246"/>
                  <a:ext cx="47841" cy="65819"/>
                </a:xfrm>
                <a:custGeom>
                  <a:avLst/>
                  <a:gdLst>
                    <a:gd name="connsiteX0" fmla="*/ 38068 w 47841"/>
                    <a:gd name="connsiteY0" fmla="*/ 20128 h 65819"/>
                    <a:gd name="connsiteX1" fmla="*/ 36806 w 47841"/>
                    <a:gd name="connsiteY1" fmla="*/ 12044 h 65819"/>
                    <a:gd name="connsiteX2" fmla="*/ 30343 w 47841"/>
                    <a:gd name="connsiteY2" fmla="*/ 11281 h 65819"/>
                    <a:gd name="connsiteX3" fmla="*/ 13696 w 47841"/>
                    <a:gd name="connsiteY3" fmla="*/ 32720 h 65819"/>
                    <a:gd name="connsiteX4" fmla="*/ 33477 w 47841"/>
                    <a:gd name="connsiteY4" fmla="*/ 54311 h 65819"/>
                    <a:gd name="connsiteX5" fmla="*/ 47078 w 47841"/>
                    <a:gd name="connsiteY5" fmla="*/ 51644 h 65819"/>
                    <a:gd name="connsiteX6" fmla="*/ 47841 w 47841"/>
                    <a:gd name="connsiteY6" fmla="*/ 63063 h 65819"/>
                    <a:gd name="connsiteX7" fmla="*/ 30721 w 47841"/>
                    <a:gd name="connsiteY7" fmla="*/ 65819 h 65819"/>
                    <a:gd name="connsiteX8" fmla="*/ 0 w 47841"/>
                    <a:gd name="connsiteY8" fmla="*/ 34808 h 65819"/>
                    <a:gd name="connsiteX9" fmla="*/ 32626 w 47841"/>
                    <a:gd name="connsiteY9" fmla="*/ 0 h 65819"/>
                    <a:gd name="connsiteX10" fmla="*/ 47387 w 47841"/>
                    <a:gd name="connsiteY10" fmla="*/ 1658 h 65819"/>
                    <a:gd name="connsiteX11" fmla="*/ 47387 w 47841"/>
                    <a:gd name="connsiteY11" fmla="*/ 20109 h 6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841" h="65819">
                      <a:moveTo>
                        <a:pt x="38068" y="20128"/>
                      </a:moveTo>
                      <a:cubicBezTo>
                        <a:pt x="37494" y="17183"/>
                        <a:pt x="37115" y="14516"/>
                        <a:pt x="36806" y="12044"/>
                      </a:cubicBezTo>
                      <a:cubicBezTo>
                        <a:pt x="34685" y="11563"/>
                        <a:pt x="32519" y="11307"/>
                        <a:pt x="30343" y="11281"/>
                      </a:cubicBezTo>
                      <a:cubicBezTo>
                        <a:pt x="19623" y="11281"/>
                        <a:pt x="13696" y="19844"/>
                        <a:pt x="13696" y="32720"/>
                      </a:cubicBezTo>
                      <a:cubicBezTo>
                        <a:pt x="13696" y="46322"/>
                        <a:pt x="19119" y="54311"/>
                        <a:pt x="33477" y="54311"/>
                      </a:cubicBezTo>
                      <a:cubicBezTo>
                        <a:pt x="38137" y="54274"/>
                        <a:pt x="42750" y="53370"/>
                        <a:pt x="47078" y="51644"/>
                      </a:cubicBezTo>
                      <a:lnTo>
                        <a:pt x="47841" y="63063"/>
                      </a:lnTo>
                      <a:cubicBezTo>
                        <a:pt x="42313" y="64869"/>
                        <a:pt x="36537" y="65800"/>
                        <a:pt x="30721" y="65819"/>
                      </a:cubicBezTo>
                      <a:cubicBezTo>
                        <a:pt x="10083" y="65819"/>
                        <a:pt x="0" y="54027"/>
                        <a:pt x="0" y="34808"/>
                      </a:cubicBezTo>
                      <a:cubicBezTo>
                        <a:pt x="0" y="13999"/>
                        <a:pt x="10720" y="0"/>
                        <a:pt x="32626" y="0"/>
                      </a:cubicBezTo>
                      <a:cubicBezTo>
                        <a:pt x="37593" y="-8"/>
                        <a:pt x="42545" y="549"/>
                        <a:pt x="47387" y="1658"/>
                      </a:cubicBezTo>
                      <a:lnTo>
                        <a:pt x="47387" y="20109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09A97D39-6CE9-C26E-DDE6-BE308425779E}"/>
                    </a:ext>
                  </a:extLst>
                </p:cNvPr>
                <p:cNvSpPr/>
                <p:nvPr/>
              </p:nvSpPr>
              <p:spPr>
                <a:xfrm>
                  <a:off x="8913958" y="4750685"/>
                  <a:ext cx="47286" cy="49348"/>
                </a:xfrm>
                <a:custGeom>
                  <a:avLst/>
                  <a:gdLst>
                    <a:gd name="connsiteX0" fmla="*/ 28262 w 47286"/>
                    <a:gd name="connsiteY0" fmla="*/ 48491 h 49348"/>
                    <a:gd name="connsiteX1" fmla="*/ 28735 w 47286"/>
                    <a:gd name="connsiteY1" fmla="*/ 40407 h 49348"/>
                    <a:gd name="connsiteX2" fmla="*/ 28641 w 47286"/>
                    <a:gd name="connsiteY2" fmla="*/ 40312 h 49348"/>
                    <a:gd name="connsiteX3" fmla="*/ 13507 w 47286"/>
                    <a:gd name="connsiteY3" fmla="*/ 49348 h 49348"/>
                    <a:gd name="connsiteX4" fmla="*/ 0 w 47286"/>
                    <a:gd name="connsiteY4" fmla="*/ 36888 h 49348"/>
                    <a:gd name="connsiteX5" fmla="*/ 27297 w 47286"/>
                    <a:gd name="connsiteY5" fmla="*/ 19768 h 49348"/>
                    <a:gd name="connsiteX6" fmla="*/ 27297 w 47286"/>
                    <a:gd name="connsiteY6" fmla="*/ 16912 h 49348"/>
                    <a:gd name="connsiteX7" fmla="*/ 18640 w 47286"/>
                    <a:gd name="connsiteY7" fmla="*/ 9307 h 49348"/>
                    <a:gd name="connsiteX8" fmla="*/ 11981 w 47286"/>
                    <a:gd name="connsiteY8" fmla="*/ 10158 h 49348"/>
                    <a:gd name="connsiteX9" fmla="*/ 11035 w 47286"/>
                    <a:gd name="connsiteY9" fmla="*/ 16344 h 49348"/>
                    <a:gd name="connsiteX10" fmla="*/ 3342 w 47286"/>
                    <a:gd name="connsiteY10" fmla="*/ 16344 h 49348"/>
                    <a:gd name="connsiteX11" fmla="*/ 3342 w 47286"/>
                    <a:gd name="connsiteY11" fmla="*/ 2472 h 49348"/>
                    <a:gd name="connsiteX12" fmla="*/ 19888 w 47286"/>
                    <a:gd name="connsiteY12" fmla="*/ 0 h 49348"/>
                    <a:gd name="connsiteX13" fmla="*/ 39486 w 47286"/>
                    <a:gd name="connsiteY13" fmla="*/ 16552 h 49348"/>
                    <a:gd name="connsiteX14" fmla="*/ 39486 w 47286"/>
                    <a:gd name="connsiteY14" fmla="*/ 39095 h 49348"/>
                    <a:gd name="connsiteX15" fmla="*/ 47287 w 47286"/>
                    <a:gd name="connsiteY15" fmla="*/ 40048 h 49348"/>
                    <a:gd name="connsiteX16" fmla="*/ 47287 w 47286"/>
                    <a:gd name="connsiteY16" fmla="*/ 47753 h 49348"/>
                    <a:gd name="connsiteX17" fmla="*/ 28262 w 47286"/>
                    <a:gd name="connsiteY17" fmla="*/ 48491 h 49348"/>
                    <a:gd name="connsiteX18" fmla="*/ 27310 w 47286"/>
                    <a:gd name="connsiteY18" fmla="*/ 27682 h 49348"/>
                    <a:gd name="connsiteX19" fmla="*/ 11615 w 47286"/>
                    <a:gd name="connsiteY19" fmla="*/ 35098 h 49348"/>
                    <a:gd name="connsiteX20" fmla="*/ 17227 w 47286"/>
                    <a:gd name="connsiteY20" fmla="*/ 40142 h 49348"/>
                    <a:gd name="connsiteX21" fmla="*/ 27316 w 47286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6" h="49348">
                      <a:moveTo>
                        <a:pt x="28262" y="48491"/>
                      </a:moveTo>
                      <a:cubicBezTo>
                        <a:pt x="28223" y="45788"/>
                        <a:pt x="28381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2" y="9293"/>
                        <a:pt x="14153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35" y="16344"/>
                      </a:cubicBezTo>
                      <a:lnTo>
                        <a:pt x="3342" y="16344"/>
                      </a:lnTo>
                      <a:lnTo>
                        <a:pt x="3342" y="2472"/>
                      </a:lnTo>
                      <a:cubicBezTo>
                        <a:pt x="8715" y="877"/>
                        <a:pt x="14284" y="45"/>
                        <a:pt x="19888" y="0"/>
                      </a:cubicBezTo>
                      <a:cubicBezTo>
                        <a:pt x="35205" y="0"/>
                        <a:pt x="39486" y="6186"/>
                        <a:pt x="39486" y="16552"/>
                      </a:cubicBezTo>
                      <a:lnTo>
                        <a:pt x="39486" y="39095"/>
                      </a:lnTo>
                      <a:cubicBezTo>
                        <a:pt x="41769" y="39474"/>
                        <a:pt x="44815" y="39858"/>
                        <a:pt x="47287" y="40048"/>
                      </a:cubicBezTo>
                      <a:lnTo>
                        <a:pt x="47287" y="47753"/>
                      </a:lnTo>
                      <a:cubicBezTo>
                        <a:pt x="40970" y="48440"/>
                        <a:pt x="34613" y="48687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92229D10-EF81-FFC4-8454-0543BCD90BFA}"/>
                    </a:ext>
                  </a:extLst>
                </p:cNvPr>
                <p:cNvSpPr/>
                <p:nvPr/>
              </p:nvSpPr>
              <p:spPr>
                <a:xfrm>
                  <a:off x="8962361" y="4734013"/>
                  <a:ext cx="31787" cy="66020"/>
                </a:xfrm>
                <a:custGeom>
                  <a:avLst/>
                  <a:gdLst>
                    <a:gd name="connsiteX0" fmla="*/ 21893 w 31787"/>
                    <a:gd name="connsiteY0" fmla="*/ 66021 h 66020"/>
                    <a:gd name="connsiteX1" fmla="*/ 8197 w 31787"/>
                    <a:gd name="connsiteY1" fmla="*/ 51183 h 66020"/>
                    <a:gd name="connsiteX2" fmla="*/ 8197 w 31787"/>
                    <a:gd name="connsiteY2" fmla="*/ 27222 h 66020"/>
                    <a:gd name="connsiteX3" fmla="*/ 0 w 31787"/>
                    <a:gd name="connsiteY3" fmla="*/ 27222 h 66020"/>
                    <a:gd name="connsiteX4" fmla="*/ 0 w 31787"/>
                    <a:gd name="connsiteY4" fmla="*/ 17795 h 66020"/>
                    <a:gd name="connsiteX5" fmla="*/ 8084 w 31787"/>
                    <a:gd name="connsiteY5" fmla="*/ 17795 h 66020"/>
                    <a:gd name="connsiteX6" fmla="*/ 8084 w 31787"/>
                    <a:gd name="connsiteY6" fmla="*/ 3241 h 66020"/>
                    <a:gd name="connsiteX7" fmla="*/ 20279 w 31787"/>
                    <a:gd name="connsiteY7" fmla="*/ 0 h 66020"/>
                    <a:gd name="connsiteX8" fmla="*/ 20279 w 31787"/>
                    <a:gd name="connsiteY8" fmla="*/ 17788 h 66020"/>
                    <a:gd name="connsiteX9" fmla="*/ 31787 w 31787"/>
                    <a:gd name="connsiteY9" fmla="*/ 17788 h 66020"/>
                    <a:gd name="connsiteX10" fmla="*/ 31787 w 31787"/>
                    <a:gd name="connsiteY10" fmla="*/ 27209 h 66020"/>
                    <a:gd name="connsiteX11" fmla="*/ 20279 w 31787"/>
                    <a:gd name="connsiteY11" fmla="*/ 27209 h 66020"/>
                    <a:gd name="connsiteX12" fmla="*/ 20279 w 31787"/>
                    <a:gd name="connsiteY12" fmla="*/ 47923 h 66020"/>
                    <a:gd name="connsiteX13" fmla="*/ 25891 w 31787"/>
                    <a:gd name="connsiteY13" fmla="*/ 55724 h 66020"/>
                    <a:gd name="connsiteX14" fmla="*/ 31787 w 31787"/>
                    <a:gd name="connsiteY14" fmla="*/ 54961 h 66020"/>
                    <a:gd name="connsiteX15" fmla="*/ 31787 w 31787"/>
                    <a:gd name="connsiteY15" fmla="*/ 64760 h 66020"/>
                    <a:gd name="connsiteX16" fmla="*/ 21893 w 31787"/>
                    <a:gd name="connsiteY16" fmla="*/ 66021 h 6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787" h="66020">
                      <a:moveTo>
                        <a:pt x="21893" y="66021"/>
                      </a:moveTo>
                      <a:cubicBezTo>
                        <a:pt x="11432" y="66021"/>
                        <a:pt x="8197" y="62237"/>
                        <a:pt x="8197" y="51183"/>
                      </a:cubicBezTo>
                      <a:lnTo>
                        <a:pt x="8197" y="27222"/>
                      </a:lnTo>
                      <a:lnTo>
                        <a:pt x="0" y="27222"/>
                      </a:lnTo>
                      <a:lnTo>
                        <a:pt x="0" y="17795"/>
                      </a:lnTo>
                      <a:lnTo>
                        <a:pt x="8084" y="17795"/>
                      </a:lnTo>
                      <a:lnTo>
                        <a:pt x="8084" y="3241"/>
                      </a:lnTo>
                      <a:lnTo>
                        <a:pt x="20279" y="0"/>
                      </a:lnTo>
                      <a:lnTo>
                        <a:pt x="20279" y="17788"/>
                      </a:lnTo>
                      <a:lnTo>
                        <a:pt x="31787" y="17788"/>
                      </a:lnTo>
                      <a:lnTo>
                        <a:pt x="31787" y="27209"/>
                      </a:lnTo>
                      <a:lnTo>
                        <a:pt x="20279" y="27209"/>
                      </a:lnTo>
                      <a:lnTo>
                        <a:pt x="20279" y="47923"/>
                      </a:lnTo>
                      <a:cubicBezTo>
                        <a:pt x="20279" y="54008"/>
                        <a:pt x="21704" y="55724"/>
                        <a:pt x="25891" y="55724"/>
                      </a:cubicBezTo>
                      <a:cubicBezTo>
                        <a:pt x="27881" y="55724"/>
                        <a:pt x="29863" y="55468"/>
                        <a:pt x="31787" y="54961"/>
                      </a:cubicBezTo>
                      <a:lnTo>
                        <a:pt x="31787" y="64760"/>
                      </a:lnTo>
                      <a:cubicBezTo>
                        <a:pt x="28551" y="65572"/>
                        <a:pt x="25230" y="65995"/>
                        <a:pt x="21893" y="660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3769EC37-2A4D-22A9-0E11-1D0D186CEDE9}"/>
                    </a:ext>
                  </a:extLst>
                </p:cNvPr>
                <p:cNvSpPr/>
                <p:nvPr/>
              </p:nvSpPr>
              <p:spPr>
                <a:xfrm>
                  <a:off x="9000618" y="4728130"/>
                  <a:ext cx="46227" cy="71903"/>
                </a:xfrm>
                <a:custGeom>
                  <a:avLst/>
                  <a:gdLst>
                    <a:gd name="connsiteX0" fmla="*/ 22070 w 46227"/>
                    <a:gd name="connsiteY0" fmla="*/ 71904 h 71903"/>
                    <a:gd name="connsiteX1" fmla="*/ 0 w 46227"/>
                    <a:gd name="connsiteY1" fmla="*/ 48125 h 71903"/>
                    <a:gd name="connsiteX2" fmla="*/ 24157 w 46227"/>
                    <a:gd name="connsiteY2" fmla="*/ 22726 h 71903"/>
                    <a:gd name="connsiteX3" fmla="*/ 46227 w 46227"/>
                    <a:gd name="connsiteY3" fmla="*/ 46410 h 71903"/>
                    <a:gd name="connsiteX4" fmla="*/ 22070 w 46227"/>
                    <a:gd name="connsiteY4" fmla="*/ 71904 h 71903"/>
                    <a:gd name="connsiteX5" fmla="*/ 23331 w 46227"/>
                    <a:gd name="connsiteY5" fmla="*/ 33004 h 71903"/>
                    <a:gd name="connsiteX6" fmla="*/ 12580 w 46227"/>
                    <a:gd name="connsiteY6" fmla="*/ 46877 h 71903"/>
                    <a:gd name="connsiteX7" fmla="*/ 23142 w 46227"/>
                    <a:gd name="connsiteY7" fmla="*/ 61525 h 71903"/>
                    <a:gd name="connsiteX8" fmla="*/ 33704 w 46227"/>
                    <a:gd name="connsiteY8" fmla="*/ 47066 h 71903"/>
                    <a:gd name="connsiteX9" fmla="*/ 23293 w 46227"/>
                    <a:gd name="connsiteY9" fmla="*/ 32998 h 71903"/>
                    <a:gd name="connsiteX10" fmla="*/ 19813 w 46227"/>
                    <a:gd name="connsiteY10" fmla="*/ 17397 h 71903"/>
                    <a:gd name="connsiteX11" fmla="*/ 15626 w 46227"/>
                    <a:gd name="connsiteY11" fmla="*/ 10461 h 71903"/>
                    <a:gd name="connsiteX12" fmla="*/ 32273 w 46227"/>
                    <a:gd name="connsiteY12" fmla="*/ 0 h 71903"/>
                    <a:gd name="connsiteX13" fmla="*/ 37317 w 46227"/>
                    <a:gd name="connsiteY13" fmla="*/ 8374 h 71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227" h="71903">
                      <a:moveTo>
                        <a:pt x="22070" y="71904"/>
                      </a:moveTo>
                      <a:cubicBezTo>
                        <a:pt x="8658" y="71904"/>
                        <a:pt x="0" y="64968"/>
                        <a:pt x="0" y="48125"/>
                      </a:cubicBezTo>
                      <a:cubicBezTo>
                        <a:pt x="0" y="33382"/>
                        <a:pt x="9793" y="22726"/>
                        <a:pt x="24157" y="22726"/>
                      </a:cubicBezTo>
                      <a:cubicBezTo>
                        <a:pt x="37569" y="22726"/>
                        <a:pt x="46227" y="30148"/>
                        <a:pt x="46227" y="46410"/>
                      </a:cubicBezTo>
                      <a:cubicBezTo>
                        <a:pt x="46215" y="61254"/>
                        <a:pt x="36233" y="71904"/>
                        <a:pt x="22070" y="71904"/>
                      </a:cubicBezTo>
                      <a:close/>
                      <a:moveTo>
                        <a:pt x="23331" y="33004"/>
                      </a:moveTo>
                      <a:cubicBezTo>
                        <a:pt x="17908" y="33004"/>
                        <a:pt x="12580" y="37185"/>
                        <a:pt x="12580" y="46877"/>
                      </a:cubicBezTo>
                      <a:cubicBezTo>
                        <a:pt x="12580" y="56569"/>
                        <a:pt x="16105" y="61525"/>
                        <a:pt x="23142" y="61525"/>
                      </a:cubicBezTo>
                      <a:cubicBezTo>
                        <a:pt x="29132" y="61525"/>
                        <a:pt x="33704" y="56669"/>
                        <a:pt x="33704" y="47066"/>
                      </a:cubicBezTo>
                      <a:cubicBezTo>
                        <a:pt x="33666" y="37948"/>
                        <a:pt x="30431" y="32998"/>
                        <a:pt x="23293" y="32998"/>
                      </a:cubicBezTo>
                      <a:close/>
                      <a:moveTo>
                        <a:pt x="19813" y="17397"/>
                      </a:moveTo>
                      <a:lnTo>
                        <a:pt x="15626" y="10461"/>
                      </a:lnTo>
                      <a:lnTo>
                        <a:pt x="32273" y="0"/>
                      </a:lnTo>
                      <a:lnTo>
                        <a:pt x="37317" y="8374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4B3C2711-7873-1474-B48C-A98C37B7AA5B}"/>
                    </a:ext>
                  </a:extLst>
                </p:cNvPr>
                <p:cNvSpPr/>
                <p:nvPr/>
              </p:nvSpPr>
              <p:spPr>
                <a:xfrm>
                  <a:off x="9050729" y="4729482"/>
                  <a:ext cx="28155" cy="69618"/>
                </a:xfrm>
                <a:custGeom>
                  <a:avLst/>
                  <a:gdLst>
                    <a:gd name="connsiteX0" fmla="*/ 28155 w 28155"/>
                    <a:gd name="connsiteY0" fmla="*/ 61913 h 69618"/>
                    <a:gd name="connsiteX1" fmla="*/ 28155 w 28155"/>
                    <a:gd name="connsiteY1" fmla="*/ 69619 h 69618"/>
                    <a:gd name="connsiteX2" fmla="*/ 0 w 28155"/>
                    <a:gd name="connsiteY2" fmla="*/ 69619 h 69618"/>
                    <a:gd name="connsiteX3" fmla="*/ 0 w 28155"/>
                    <a:gd name="connsiteY3" fmla="*/ 61913 h 69618"/>
                    <a:gd name="connsiteX4" fmla="*/ 8273 w 28155"/>
                    <a:gd name="connsiteY4" fmla="*/ 60772 h 69618"/>
                    <a:gd name="connsiteX5" fmla="*/ 8273 w 28155"/>
                    <a:gd name="connsiteY5" fmla="*/ 9506 h 69618"/>
                    <a:gd name="connsiteX6" fmla="*/ 0 w 28155"/>
                    <a:gd name="connsiteY6" fmla="*/ 8554 h 69618"/>
                    <a:gd name="connsiteX7" fmla="*/ 0 w 28155"/>
                    <a:gd name="connsiteY7" fmla="*/ 924 h 69618"/>
                    <a:gd name="connsiteX8" fmla="*/ 20449 w 28155"/>
                    <a:gd name="connsiteY8" fmla="*/ 67 h 69618"/>
                    <a:gd name="connsiteX9" fmla="*/ 20449 w 28155"/>
                    <a:gd name="connsiteY9" fmla="*/ 60753 h 69618"/>
                    <a:gd name="connsiteX10" fmla="*/ 28155 w 28155"/>
                    <a:gd name="connsiteY10" fmla="*/ 61913 h 6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18">
                      <a:moveTo>
                        <a:pt x="28155" y="61913"/>
                      </a:moveTo>
                      <a:lnTo>
                        <a:pt x="28155" y="69619"/>
                      </a:lnTo>
                      <a:lnTo>
                        <a:pt x="0" y="69619"/>
                      </a:lnTo>
                      <a:lnTo>
                        <a:pt x="0" y="61913"/>
                      </a:lnTo>
                      <a:cubicBezTo>
                        <a:pt x="2733" y="61371"/>
                        <a:pt x="5495" y="60990"/>
                        <a:pt x="8273" y="60772"/>
                      </a:cubicBezTo>
                      <a:lnTo>
                        <a:pt x="8273" y="9506"/>
                      </a:lnTo>
                      <a:cubicBezTo>
                        <a:pt x="5990" y="9122"/>
                        <a:pt x="2756" y="8743"/>
                        <a:pt x="0" y="8554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1" y="60968"/>
                        <a:pt x="25615" y="61356"/>
                        <a:pt x="28155" y="6191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01EB17BB-E002-F4F2-A896-31B54412D5F9}"/>
                    </a:ext>
                  </a:extLst>
                </p:cNvPr>
                <p:cNvSpPr/>
                <p:nvPr/>
              </p:nvSpPr>
              <p:spPr>
                <a:xfrm>
                  <a:off x="9083065" y="4730971"/>
                  <a:ext cx="28041" cy="68110"/>
                </a:xfrm>
                <a:custGeom>
                  <a:avLst/>
                  <a:gdLst>
                    <a:gd name="connsiteX0" fmla="*/ 0 w 28041"/>
                    <a:gd name="connsiteY0" fmla="*/ 68110 h 68110"/>
                    <a:gd name="connsiteX1" fmla="*/ 0 w 28041"/>
                    <a:gd name="connsiteY1" fmla="*/ 60424 h 68110"/>
                    <a:gd name="connsiteX2" fmla="*/ 8273 w 28041"/>
                    <a:gd name="connsiteY2" fmla="*/ 59282 h 68110"/>
                    <a:gd name="connsiteX3" fmla="*/ 8273 w 28041"/>
                    <a:gd name="connsiteY3" fmla="*/ 30156 h 68110"/>
                    <a:gd name="connsiteX4" fmla="*/ 0 w 28041"/>
                    <a:gd name="connsiteY4" fmla="*/ 29204 h 68110"/>
                    <a:gd name="connsiteX5" fmla="*/ 0 w 28041"/>
                    <a:gd name="connsiteY5" fmla="*/ 21600 h 68110"/>
                    <a:gd name="connsiteX6" fmla="*/ 20336 w 28041"/>
                    <a:gd name="connsiteY6" fmla="*/ 20742 h 68110"/>
                    <a:gd name="connsiteX7" fmla="*/ 20336 w 28041"/>
                    <a:gd name="connsiteY7" fmla="*/ 59264 h 68110"/>
                    <a:gd name="connsiteX8" fmla="*/ 28042 w 28041"/>
                    <a:gd name="connsiteY8" fmla="*/ 60405 h 68110"/>
                    <a:gd name="connsiteX9" fmla="*/ 28042 w 28041"/>
                    <a:gd name="connsiteY9" fmla="*/ 68110 h 68110"/>
                    <a:gd name="connsiteX10" fmla="*/ 14264 w 28041"/>
                    <a:gd name="connsiteY10" fmla="*/ 14752 h 68110"/>
                    <a:gd name="connsiteX11" fmla="*/ 7123 w 28041"/>
                    <a:gd name="connsiteY11" fmla="*/ 7144 h 68110"/>
                    <a:gd name="connsiteX12" fmla="*/ 14730 w 28041"/>
                    <a:gd name="connsiteY12" fmla="*/ 4 h 68110"/>
                    <a:gd name="connsiteX13" fmla="*/ 21875 w 28041"/>
                    <a:gd name="connsiteY13" fmla="*/ 7330 h 68110"/>
                    <a:gd name="connsiteX14" fmla="*/ 14264 w 28041"/>
                    <a:gd name="connsiteY14" fmla="*/ 14752 h 68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41" h="68110">
                      <a:moveTo>
                        <a:pt x="0" y="68110"/>
                      </a:moveTo>
                      <a:lnTo>
                        <a:pt x="0" y="60424"/>
                      </a:lnTo>
                      <a:cubicBezTo>
                        <a:pt x="2733" y="59882"/>
                        <a:pt x="5495" y="59501"/>
                        <a:pt x="8273" y="59282"/>
                      </a:cubicBezTo>
                      <a:lnTo>
                        <a:pt x="8273" y="30156"/>
                      </a:lnTo>
                      <a:cubicBezTo>
                        <a:pt x="5990" y="29772"/>
                        <a:pt x="2756" y="29393"/>
                        <a:pt x="0" y="29204"/>
                      </a:cubicBezTo>
                      <a:lnTo>
                        <a:pt x="0" y="21600"/>
                      </a:lnTo>
                      <a:cubicBezTo>
                        <a:pt x="6748" y="20817"/>
                        <a:pt x="13545" y="20531"/>
                        <a:pt x="20336" y="20742"/>
                      </a:cubicBezTo>
                      <a:lnTo>
                        <a:pt x="20336" y="59264"/>
                      </a:lnTo>
                      <a:cubicBezTo>
                        <a:pt x="22926" y="59480"/>
                        <a:pt x="25500" y="59861"/>
                        <a:pt x="28042" y="60405"/>
                      </a:cubicBezTo>
                      <a:lnTo>
                        <a:pt x="28042" y="68110"/>
                      </a:lnTo>
                      <a:close/>
                      <a:moveTo>
                        <a:pt x="14264" y="14752"/>
                      </a:moveTo>
                      <a:cubicBezTo>
                        <a:pt x="10191" y="14623"/>
                        <a:pt x="6994" y="11217"/>
                        <a:pt x="7123" y="7144"/>
                      </a:cubicBezTo>
                      <a:cubicBezTo>
                        <a:pt x="7252" y="3072"/>
                        <a:pt x="10658" y="-125"/>
                        <a:pt x="14730" y="4"/>
                      </a:cubicBezTo>
                      <a:cubicBezTo>
                        <a:pt x="18694" y="129"/>
                        <a:pt x="21849" y="3365"/>
                        <a:pt x="21875" y="7330"/>
                      </a:cubicBezTo>
                      <a:cubicBezTo>
                        <a:pt x="21795" y="11469"/>
                        <a:pt x="18404" y="14777"/>
                        <a:pt x="14264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DEA9E5A9-867E-6212-33F1-F6BD75566F58}"/>
                    </a:ext>
                  </a:extLst>
                </p:cNvPr>
                <p:cNvSpPr/>
                <p:nvPr/>
              </p:nvSpPr>
              <p:spPr>
                <a:xfrm>
                  <a:off x="9116158" y="4750950"/>
                  <a:ext cx="36238" cy="48989"/>
                </a:xfrm>
                <a:custGeom>
                  <a:avLst/>
                  <a:gdLst>
                    <a:gd name="connsiteX0" fmla="*/ 22638 w 36238"/>
                    <a:gd name="connsiteY0" fmla="*/ 48989 h 48989"/>
                    <a:gd name="connsiteX1" fmla="*/ 0 w 36238"/>
                    <a:gd name="connsiteY1" fmla="*/ 26068 h 48989"/>
                    <a:gd name="connsiteX2" fmla="*/ 24920 w 36238"/>
                    <a:gd name="connsiteY2" fmla="*/ 0 h 48989"/>
                    <a:gd name="connsiteX3" fmla="*/ 35955 w 36238"/>
                    <a:gd name="connsiteY3" fmla="*/ 1621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62 h 48989"/>
                    <a:gd name="connsiteX7" fmla="*/ 23306 w 36238"/>
                    <a:gd name="connsiteY7" fmla="*/ 10083 h 48989"/>
                    <a:gd name="connsiteX8" fmla="*/ 12656 w 36238"/>
                    <a:gd name="connsiteY8" fmla="*/ 24447 h 48989"/>
                    <a:gd name="connsiteX9" fmla="*/ 25399 w 36238"/>
                    <a:gd name="connsiteY9" fmla="*/ 38433 h 48989"/>
                    <a:gd name="connsiteX10" fmla="*/ 35388 w 36238"/>
                    <a:gd name="connsiteY10" fmla="*/ 36340 h 48989"/>
                    <a:gd name="connsiteX11" fmla="*/ 36239 w 36238"/>
                    <a:gd name="connsiteY11" fmla="*/ 46801 h 48989"/>
                    <a:gd name="connsiteX12" fmla="*/ 22638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8" y="48989"/>
                      </a:moveTo>
                      <a:cubicBezTo>
                        <a:pt x="8847" y="48989"/>
                        <a:pt x="0" y="42141"/>
                        <a:pt x="0" y="26068"/>
                      </a:cubicBezTo>
                      <a:cubicBezTo>
                        <a:pt x="0" y="11325"/>
                        <a:pt x="7611" y="0"/>
                        <a:pt x="24920" y="0"/>
                      </a:cubicBezTo>
                      <a:cubicBezTo>
                        <a:pt x="28660" y="11"/>
                        <a:pt x="32374" y="557"/>
                        <a:pt x="35955" y="1621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7" y="14554"/>
                        <a:pt x="27392" y="12460"/>
                        <a:pt x="27203" y="10562"/>
                      </a:cubicBezTo>
                      <a:cubicBezTo>
                        <a:pt x="25935" y="10205"/>
                        <a:pt x="24624" y="10044"/>
                        <a:pt x="23306" y="10083"/>
                      </a:cubicBezTo>
                      <a:cubicBezTo>
                        <a:pt x="16742" y="10083"/>
                        <a:pt x="12656" y="15506"/>
                        <a:pt x="12656" y="24447"/>
                      </a:cubicBezTo>
                      <a:cubicBezTo>
                        <a:pt x="12656" y="33105"/>
                        <a:pt x="15884" y="38433"/>
                        <a:pt x="25399" y="38433"/>
                      </a:cubicBezTo>
                      <a:cubicBezTo>
                        <a:pt x="28836" y="38428"/>
                        <a:pt x="32235" y="37715"/>
                        <a:pt x="35388" y="36340"/>
                      </a:cubicBezTo>
                      <a:lnTo>
                        <a:pt x="36239" y="46801"/>
                      </a:lnTo>
                      <a:cubicBezTo>
                        <a:pt x="31850" y="48251"/>
                        <a:pt x="27260" y="48990"/>
                        <a:pt x="22638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20FEF483-3396-00EB-7669-A3F1505EA6ED}"/>
                    </a:ext>
                  </a:extLst>
                </p:cNvPr>
                <p:cNvSpPr/>
                <p:nvPr/>
              </p:nvSpPr>
              <p:spPr>
                <a:xfrm>
                  <a:off x="9159043" y="4750685"/>
                  <a:ext cx="47273" cy="49348"/>
                </a:xfrm>
                <a:custGeom>
                  <a:avLst/>
                  <a:gdLst>
                    <a:gd name="connsiteX0" fmla="*/ 28262 w 47273"/>
                    <a:gd name="connsiteY0" fmla="*/ 48491 h 49348"/>
                    <a:gd name="connsiteX1" fmla="*/ 28735 w 47273"/>
                    <a:gd name="connsiteY1" fmla="*/ 40407 h 49348"/>
                    <a:gd name="connsiteX2" fmla="*/ 28641 w 47273"/>
                    <a:gd name="connsiteY2" fmla="*/ 40312 h 49348"/>
                    <a:gd name="connsiteX3" fmla="*/ 13507 w 47273"/>
                    <a:gd name="connsiteY3" fmla="*/ 49348 h 49348"/>
                    <a:gd name="connsiteX4" fmla="*/ 0 w 47273"/>
                    <a:gd name="connsiteY4" fmla="*/ 36888 h 49348"/>
                    <a:gd name="connsiteX5" fmla="*/ 27297 w 47273"/>
                    <a:gd name="connsiteY5" fmla="*/ 19768 h 49348"/>
                    <a:gd name="connsiteX6" fmla="*/ 27297 w 47273"/>
                    <a:gd name="connsiteY6" fmla="*/ 16912 h 49348"/>
                    <a:gd name="connsiteX7" fmla="*/ 18640 w 47273"/>
                    <a:gd name="connsiteY7" fmla="*/ 9307 h 49348"/>
                    <a:gd name="connsiteX8" fmla="*/ 11981 w 47273"/>
                    <a:gd name="connsiteY8" fmla="*/ 10158 h 49348"/>
                    <a:gd name="connsiteX9" fmla="*/ 11029 w 47273"/>
                    <a:gd name="connsiteY9" fmla="*/ 16344 h 49348"/>
                    <a:gd name="connsiteX10" fmla="*/ 3329 w 47273"/>
                    <a:gd name="connsiteY10" fmla="*/ 16344 h 49348"/>
                    <a:gd name="connsiteX11" fmla="*/ 3329 w 47273"/>
                    <a:gd name="connsiteY11" fmla="*/ 2472 h 49348"/>
                    <a:gd name="connsiteX12" fmla="*/ 19876 w 47273"/>
                    <a:gd name="connsiteY12" fmla="*/ 0 h 49348"/>
                    <a:gd name="connsiteX13" fmla="*/ 39474 w 47273"/>
                    <a:gd name="connsiteY13" fmla="*/ 16552 h 49348"/>
                    <a:gd name="connsiteX14" fmla="*/ 39474 w 47273"/>
                    <a:gd name="connsiteY14" fmla="*/ 39095 h 49348"/>
                    <a:gd name="connsiteX15" fmla="*/ 47274 w 47273"/>
                    <a:gd name="connsiteY15" fmla="*/ 40048 h 49348"/>
                    <a:gd name="connsiteX16" fmla="*/ 47274 w 47273"/>
                    <a:gd name="connsiteY16" fmla="*/ 47753 h 49348"/>
                    <a:gd name="connsiteX17" fmla="*/ 28262 w 47273"/>
                    <a:gd name="connsiteY17" fmla="*/ 48491 h 49348"/>
                    <a:gd name="connsiteX18" fmla="*/ 27310 w 47273"/>
                    <a:gd name="connsiteY18" fmla="*/ 27682 h 49348"/>
                    <a:gd name="connsiteX19" fmla="*/ 11615 w 47273"/>
                    <a:gd name="connsiteY19" fmla="*/ 35098 h 49348"/>
                    <a:gd name="connsiteX20" fmla="*/ 17227 w 47273"/>
                    <a:gd name="connsiteY20" fmla="*/ 40142 h 49348"/>
                    <a:gd name="connsiteX21" fmla="*/ 27316 w 47273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73" h="49348">
                      <a:moveTo>
                        <a:pt x="28262" y="48491"/>
                      </a:moveTo>
                      <a:cubicBezTo>
                        <a:pt x="28224" y="45788"/>
                        <a:pt x="28382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5" y="9293"/>
                        <a:pt x="14150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29" y="16344"/>
                      </a:cubicBezTo>
                      <a:lnTo>
                        <a:pt x="3329" y="16344"/>
                      </a:lnTo>
                      <a:lnTo>
                        <a:pt x="3329" y="2472"/>
                      </a:lnTo>
                      <a:cubicBezTo>
                        <a:pt x="8702" y="877"/>
                        <a:pt x="14270" y="45"/>
                        <a:pt x="19876" y="0"/>
                      </a:cubicBezTo>
                      <a:cubicBezTo>
                        <a:pt x="35192" y="0"/>
                        <a:pt x="39474" y="6186"/>
                        <a:pt x="39474" y="16552"/>
                      </a:cubicBezTo>
                      <a:lnTo>
                        <a:pt x="39474" y="39095"/>
                      </a:lnTo>
                      <a:cubicBezTo>
                        <a:pt x="41756" y="39474"/>
                        <a:pt x="44796" y="39858"/>
                        <a:pt x="47274" y="40048"/>
                      </a:cubicBezTo>
                      <a:lnTo>
                        <a:pt x="47274" y="47753"/>
                      </a:lnTo>
                      <a:cubicBezTo>
                        <a:pt x="40962" y="48440"/>
                        <a:pt x="34606" y="48686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08275886-D16D-4B8B-9D59-2F3209CB4C19}"/>
                    </a:ext>
                  </a:extLst>
                </p:cNvPr>
                <p:cNvSpPr/>
                <p:nvPr/>
              </p:nvSpPr>
              <p:spPr>
                <a:xfrm>
                  <a:off x="9232088" y="4729482"/>
                  <a:ext cx="50893" cy="70646"/>
                </a:xfrm>
                <a:custGeom>
                  <a:avLst/>
                  <a:gdLst>
                    <a:gd name="connsiteX0" fmla="*/ 31768 w 50893"/>
                    <a:gd name="connsiteY0" fmla="*/ 69695 h 70646"/>
                    <a:gd name="connsiteX1" fmla="*/ 32342 w 50893"/>
                    <a:gd name="connsiteY1" fmla="*/ 61705 h 70646"/>
                    <a:gd name="connsiteX2" fmla="*/ 32153 w 50893"/>
                    <a:gd name="connsiteY2" fmla="*/ 61705 h 70646"/>
                    <a:gd name="connsiteX3" fmla="*/ 17221 w 50893"/>
                    <a:gd name="connsiteY3" fmla="*/ 70647 h 70646"/>
                    <a:gd name="connsiteX4" fmla="*/ 0 w 50893"/>
                    <a:gd name="connsiteY4" fmla="*/ 48488 h 70646"/>
                    <a:gd name="connsiteX5" fmla="*/ 25015 w 50893"/>
                    <a:gd name="connsiteY5" fmla="*/ 21468 h 70646"/>
                    <a:gd name="connsiteX6" fmla="*/ 31012 w 50893"/>
                    <a:gd name="connsiteY6" fmla="*/ 21853 h 70646"/>
                    <a:gd name="connsiteX7" fmla="*/ 31012 w 50893"/>
                    <a:gd name="connsiteY7" fmla="*/ 9488 h 70646"/>
                    <a:gd name="connsiteX8" fmla="*/ 22738 w 50893"/>
                    <a:gd name="connsiteY8" fmla="*/ 8535 h 70646"/>
                    <a:gd name="connsiteX9" fmla="*/ 22738 w 50893"/>
                    <a:gd name="connsiteY9" fmla="*/ 924 h 70646"/>
                    <a:gd name="connsiteX10" fmla="*/ 43093 w 50893"/>
                    <a:gd name="connsiteY10" fmla="*/ 67 h 70646"/>
                    <a:gd name="connsiteX11" fmla="*/ 43093 w 50893"/>
                    <a:gd name="connsiteY11" fmla="*/ 60280 h 70646"/>
                    <a:gd name="connsiteX12" fmla="*/ 50893 w 50893"/>
                    <a:gd name="connsiteY12" fmla="*/ 61232 h 70646"/>
                    <a:gd name="connsiteX13" fmla="*/ 50893 w 50893"/>
                    <a:gd name="connsiteY13" fmla="*/ 68850 h 70646"/>
                    <a:gd name="connsiteX14" fmla="*/ 31768 w 50893"/>
                    <a:gd name="connsiteY14" fmla="*/ 69695 h 70646"/>
                    <a:gd name="connsiteX15" fmla="*/ 31012 w 50893"/>
                    <a:gd name="connsiteY15" fmla="*/ 31860 h 70646"/>
                    <a:gd name="connsiteX16" fmla="*/ 24636 w 50893"/>
                    <a:gd name="connsiteY16" fmla="*/ 31097 h 70646"/>
                    <a:gd name="connsiteX17" fmla="*/ 12750 w 50893"/>
                    <a:gd name="connsiteY17" fmla="*/ 47171 h 70646"/>
                    <a:gd name="connsiteX18" fmla="*/ 20834 w 50893"/>
                    <a:gd name="connsiteY18" fmla="*/ 60583 h 70646"/>
                    <a:gd name="connsiteX19" fmla="*/ 31012 w 50893"/>
                    <a:gd name="connsiteY19" fmla="*/ 45077 h 7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893" h="70646">
                      <a:moveTo>
                        <a:pt x="31768" y="69695"/>
                      </a:moveTo>
                      <a:cubicBezTo>
                        <a:pt x="31781" y="67022"/>
                        <a:pt x="31970" y="64352"/>
                        <a:pt x="32342" y="61705"/>
                      </a:cubicBezTo>
                      <a:lnTo>
                        <a:pt x="32153" y="61705"/>
                      </a:lnTo>
                      <a:cubicBezTo>
                        <a:pt x="29681" y="66939"/>
                        <a:pt x="24447" y="70647"/>
                        <a:pt x="17221" y="70647"/>
                      </a:cubicBezTo>
                      <a:cubicBezTo>
                        <a:pt x="5707" y="70647"/>
                        <a:pt x="0" y="61989"/>
                        <a:pt x="0" y="48488"/>
                      </a:cubicBezTo>
                      <a:cubicBezTo>
                        <a:pt x="0" y="32503"/>
                        <a:pt x="9326" y="21468"/>
                        <a:pt x="25015" y="21468"/>
                      </a:cubicBezTo>
                      <a:cubicBezTo>
                        <a:pt x="27020" y="21455"/>
                        <a:pt x="29025" y="21584"/>
                        <a:pt x="31012" y="21853"/>
                      </a:cubicBezTo>
                      <a:lnTo>
                        <a:pt x="31012" y="9488"/>
                      </a:lnTo>
                      <a:cubicBezTo>
                        <a:pt x="28729" y="9103"/>
                        <a:pt x="25494" y="8725"/>
                        <a:pt x="22738" y="8535"/>
                      </a:cubicBezTo>
                      <a:lnTo>
                        <a:pt x="22738" y="924"/>
                      </a:lnTo>
                      <a:cubicBezTo>
                        <a:pt x="29492" y="143"/>
                        <a:pt x="36296" y="-144"/>
                        <a:pt x="43093" y="67"/>
                      </a:cubicBezTo>
                      <a:lnTo>
                        <a:pt x="43093" y="60280"/>
                      </a:lnTo>
                      <a:cubicBezTo>
                        <a:pt x="45376" y="60658"/>
                        <a:pt x="48516" y="61043"/>
                        <a:pt x="50893" y="61232"/>
                      </a:cubicBezTo>
                      <a:lnTo>
                        <a:pt x="50893" y="68850"/>
                      </a:lnTo>
                      <a:cubicBezTo>
                        <a:pt x="44550" y="69623"/>
                        <a:pt x="38156" y="69906"/>
                        <a:pt x="31768" y="69695"/>
                      </a:cubicBezTo>
                      <a:close/>
                      <a:moveTo>
                        <a:pt x="31012" y="31860"/>
                      </a:moveTo>
                      <a:cubicBezTo>
                        <a:pt x="28918" y="31376"/>
                        <a:pt x="26780" y="31120"/>
                        <a:pt x="24636" y="31097"/>
                      </a:cubicBezTo>
                      <a:cubicBezTo>
                        <a:pt x="17700" y="31097"/>
                        <a:pt x="12750" y="35473"/>
                        <a:pt x="12750" y="47171"/>
                      </a:cubicBezTo>
                      <a:cubicBezTo>
                        <a:pt x="12750" y="55999"/>
                        <a:pt x="15317" y="60583"/>
                        <a:pt x="20834" y="60583"/>
                      </a:cubicBezTo>
                      <a:cubicBezTo>
                        <a:pt x="27203" y="60583"/>
                        <a:pt x="31012" y="53167"/>
                        <a:pt x="31012" y="45077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30696676-D585-F4A2-1721-FE002D1382B3}"/>
                    </a:ext>
                  </a:extLst>
                </p:cNvPr>
                <p:cNvSpPr/>
                <p:nvPr/>
              </p:nvSpPr>
              <p:spPr>
                <a:xfrm>
                  <a:off x="9287919" y="4750761"/>
                  <a:ext cx="42040" cy="49273"/>
                </a:xfrm>
                <a:custGeom>
                  <a:avLst/>
                  <a:gdLst>
                    <a:gd name="connsiteX0" fmla="*/ 41662 w 42040"/>
                    <a:gd name="connsiteY0" fmla="*/ 26635 h 49273"/>
                    <a:gd name="connsiteX1" fmla="*/ 12366 w 42040"/>
                    <a:gd name="connsiteY1" fmla="*/ 26635 h 49273"/>
                    <a:gd name="connsiteX2" fmla="*/ 25399 w 42040"/>
                    <a:gd name="connsiteY2" fmla="*/ 39764 h 49273"/>
                    <a:gd name="connsiteX3" fmla="*/ 39190 w 42040"/>
                    <a:gd name="connsiteY3" fmla="*/ 36813 h 49273"/>
                    <a:gd name="connsiteX4" fmla="*/ 40331 w 42040"/>
                    <a:gd name="connsiteY4" fmla="*/ 46227 h 49273"/>
                    <a:gd name="connsiteX5" fmla="*/ 23401 w 42040"/>
                    <a:gd name="connsiteY5" fmla="*/ 49273 h 49273"/>
                    <a:gd name="connsiteX6" fmla="*/ 0 w 42040"/>
                    <a:gd name="connsiteY6" fmla="*/ 25116 h 49273"/>
                    <a:gd name="connsiteX7" fmla="*/ 22165 w 42040"/>
                    <a:gd name="connsiteY7" fmla="*/ 0 h 49273"/>
                    <a:gd name="connsiteX8" fmla="*/ 42040 w 42040"/>
                    <a:gd name="connsiteY8" fmla="*/ 21118 h 49273"/>
                    <a:gd name="connsiteX9" fmla="*/ 41662 w 42040"/>
                    <a:gd name="connsiteY9" fmla="*/ 26635 h 49273"/>
                    <a:gd name="connsiteX10" fmla="*/ 21780 w 42040"/>
                    <a:gd name="connsiteY10" fmla="*/ 8942 h 49273"/>
                    <a:gd name="connsiteX11" fmla="*/ 12555 w 42040"/>
                    <a:gd name="connsiteY11" fmla="*/ 18362 h 49273"/>
                    <a:gd name="connsiteX12" fmla="*/ 29965 w 42040"/>
                    <a:gd name="connsiteY12" fmla="*/ 18362 h 49273"/>
                    <a:gd name="connsiteX13" fmla="*/ 21780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62" y="26635"/>
                      </a:moveTo>
                      <a:lnTo>
                        <a:pt x="12366" y="26635"/>
                      </a:lnTo>
                      <a:cubicBezTo>
                        <a:pt x="12271" y="35463"/>
                        <a:pt x="16647" y="39764"/>
                        <a:pt x="25399" y="39764"/>
                      </a:cubicBezTo>
                      <a:cubicBezTo>
                        <a:pt x="30154" y="39759"/>
                        <a:pt x="34852" y="38754"/>
                        <a:pt x="39190" y="36813"/>
                      </a:cubicBezTo>
                      <a:lnTo>
                        <a:pt x="40331" y="46227"/>
                      </a:lnTo>
                      <a:cubicBezTo>
                        <a:pt x="34921" y="48277"/>
                        <a:pt x="29183" y="49309"/>
                        <a:pt x="23401" y="49273"/>
                      </a:cubicBezTo>
                      <a:cubicBezTo>
                        <a:pt x="8374" y="49273"/>
                        <a:pt x="0" y="41756"/>
                        <a:pt x="0" y="25116"/>
                      </a:cubicBezTo>
                      <a:cubicBezTo>
                        <a:pt x="0" y="10657"/>
                        <a:pt x="7989" y="0"/>
                        <a:pt x="22165" y="0"/>
                      </a:cubicBezTo>
                      <a:cubicBezTo>
                        <a:pt x="35955" y="0"/>
                        <a:pt x="42040" y="9421"/>
                        <a:pt x="42040" y="21118"/>
                      </a:cubicBezTo>
                      <a:cubicBezTo>
                        <a:pt x="42040" y="22964"/>
                        <a:pt x="41914" y="24807"/>
                        <a:pt x="41662" y="26635"/>
                      </a:cubicBezTo>
                      <a:close/>
                      <a:moveTo>
                        <a:pt x="21780" y="8942"/>
                      </a:moveTo>
                      <a:cubicBezTo>
                        <a:pt x="16735" y="8942"/>
                        <a:pt x="13223" y="12649"/>
                        <a:pt x="12555" y="18362"/>
                      </a:cubicBezTo>
                      <a:lnTo>
                        <a:pt x="29965" y="18362"/>
                      </a:lnTo>
                      <a:cubicBezTo>
                        <a:pt x="30154" y="12460"/>
                        <a:pt x="26919" y="8942"/>
                        <a:pt x="21780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C6659CB4-F64F-2BA9-AD14-1397FC839CE3}"/>
                    </a:ext>
                  </a:extLst>
                </p:cNvPr>
                <p:cNvSpPr/>
                <p:nvPr/>
              </p:nvSpPr>
              <p:spPr>
                <a:xfrm>
                  <a:off x="8855681" y="4825036"/>
                  <a:ext cx="62842" cy="64211"/>
                </a:xfrm>
                <a:custGeom>
                  <a:avLst/>
                  <a:gdLst>
                    <a:gd name="connsiteX0" fmla="*/ 27859 w 62842"/>
                    <a:gd name="connsiteY0" fmla="*/ 37576 h 64211"/>
                    <a:gd name="connsiteX1" fmla="*/ 31642 w 62842"/>
                    <a:gd name="connsiteY1" fmla="*/ 50130 h 64211"/>
                    <a:gd name="connsiteX2" fmla="*/ 31737 w 62842"/>
                    <a:gd name="connsiteY2" fmla="*/ 50130 h 64211"/>
                    <a:gd name="connsiteX3" fmla="*/ 35640 w 62842"/>
                    <a:gd name="connsiteY3" fmla="*/ 36813 h 64211"/>
                    <a:gd name="connsiteX4" fmla="*/ 45244 w 62842"/>
                    <a:gd name="connsiteY4" fmla="*/ 8752 h 64211"/>
                    <a:gd name="connsiteX5" fmla="*/ 38585 w 62842"/>
                    <a:gd name="connsiteY5" fmla="*/ 7706 h 64211"/>
                    <a:gd name="connsiteX6" fmla="*/ 38585 w 62842"/>
                    <a:gd name="connsiteY6" fmla="*/ 0 h 64211"/>
                    <a:gd name="connsiteX7" fmla="*/ 62843 w 62842"/>
                    <a:gd name="connsiteY7" fmla="*/ 0 h 64211"/>
                    <a:gd name="connsiteX8" fmla="*/ 62843 w 62842"/>
                    <a:gd name="connsiteY8" fmla="*/ 7800 h 64211"/>
                    <a:gd name="connsiteX9" fmla="*/ 57899 w 62842"/>
                    <a:gd name="connsiteY9" fmla="*/ 8658 h 64211"/>
                    <a:gd name="connsiteX10" fmla="*/ 38490 w 62842"/>
                    <a:gd name="connsiteY10" fmla="*/ 64211 h 64211"/>
                    <a:gd name="connsiteX11" fmla="*/ 24151 w 62842"/>
                    <a:gd name="connsiteY11" fmla="*/ 64211 h 64211"/>
                    <a:gd name="connsiteX12" fmla="*/ 4950 w 62842"/>
                    <a:gd name="connsiteY12" fmla="*/ 8658 h 64211"/>
                    <a:gd name="connsiteX13" fmla="*/ 0 w 62842"/>
                    <a:gd name="connsiteY13" fmla="*/ 7800 h 64211"/>
                    <a:gd name="connsiteX14" fmla="*/ 0 w 62842"/>
                    <a:gd name="connsiteY14" fmla="*/ 0 h 64211"/>
                    <a:gd name="connsiteX15" fmla="*/ 25223 w 62842"/>
                    <a:gd name="connsiteY15" fmla="*/ 0 h 64211"/>
                    <a:gd name="connsiteX16" fmla="*/ 25223 w 62842"/>
                    <a:gd name="connsiteY16" fmla="*/ 7706 h 64211"/>
                    <a:gd name="connsiteX17" fmla="*/ 18369 w 62842"/>
                    <a:gd name="connsiteY17" fmla="*/ 8752 h 6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842" h="64211">
                      <a:moveTo>
                        <a:pt x="27859" y="37576"/>
                      </a:moveTo>
                      <a:cubicBezTo>
                        <a:pt x="29120" y="41189"/>
                        <a:pt x="30520" y="45470"/>
                        <a:pt x="31642" y="50130"/>
                      </a:cubicBezTo>
                      <a:lnTo>
                        <a:pt x="31737" y="50130"/>
                      </a:lnTo>
                      <a:cubicBezTo>
                        <a:pt x="32769" y="45617"/>
                        <a:pt x="34072" y="41169"/>
                        <a:pt x="35640" y="36813"/>
                      </a:cubicBezTo>
                      <a:lnTo>
                        <a:pt x="45244" y="8752"/>
                      </a:lnTo>
                      <a:cubicBezTo>
                        <a:pt x="43055" y="8563"/>
                        <a:pt x="40584" y="8090"/>
                        <a:pt x="38585" y="7706"/>
                      </a:cubicBezTo>
                      <a:lnTo>
                        <a:pt x="38585" y="0"/>
                      </a:lnTo>
                      <a:lnTo>
                        <a:pt x="62843" y="0"/>
                      </a:lnTo>
                      <a:lnTo>
                        <a:pt x="62843" y="7800"/>
                      </a:lnTo>
                      <a:cubicBezTo>
                        <a:pt x="61226" y="8242"/>
                        <a:pt x="59571" y="8529"/>
                        <a:pt x="57899" y="8658"/>
                      </a:cubicBezTo>
                      <a:lnTo>
                        <a:pt x="38490" y="64211"/>
                      </a:lnTo>
                      <a:lnTo>
                        <a:pt x="24151" y="64211"/>
                      </a:lnTo>
                      <a:lnTo>
                        <a:pt x="4950" y="8658"/>
                      </a:lnTo>
                      <a:cubicBezTo>
                        <a:pt x="3276" y="8530"/>
                        <a:pt x="1619" y="8243"/>
                        <a:pt x="0" y="7800"/>
                      </a:cubicBezTo>
                      <a:lnTo>
                        <a:pt x="0" y="0"/>
                      </a:lnTo>
                      <a:lnTo>
                        <a:pt x="25223" y="0"/>
                      </a:lnTo>
                      <a:lnTo>
                        <a:pt x="25223" y="7706"/>
                      </a:lnTo>
                      <a:cubicBezTo>
                        <a:pt x="23129" y="8090"/>
                        <a:pt x="20557" y="8563"/>
                        <a:pt x="18369" y="8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79CD7675-5818-6D72-8CED-9D945F12714A}"/>
                    </a:ext>
                  </a:extLst>
                </p:cNvPr>
                <p:cNvSpPr/>
                <p:nvPr/>
              </p:nvSpPr>
              <p:spPr>
                <a:xfrm>
                  <a:off x="8917004" y="4840844"/>
                  <a:ext cx="47280" cy="49354"/>
                </a:xfrm>
                <a:custGeom>
                  <a:avLst/>
                  <a:gdLst>
                    <a:gd name="connsiteX0" fmla="*/ 28256 w 47280"/>
                    <a:gd name="connsiteY0" fmla="*/ 48497 h 49354"/>
                    <a:gd name="connsiteX1" fmla="*/ 28735 w 47280"/>
                    <a:gd name="connsiteY1" fmla="*/ 40413 h 49354"/>
                    <a:gd name="connsiteX2" fmla="*/ 28641 w 47280"/>
                    <a:gd name="connsiteY2" fmla="*/ 40312 h 49354"/>
                    <a:gd name="connsiteX3" fmla="*/ 13507 w 47280"/>
                    <a:gd name="connsiteY3" fmla="*/ 49355 h 49354"/>
                    <a:gd name="connsiteX4" fmla="*/ 0 w 47280"/>
                    <a:gd name="connsiteY4" fmla="*/ 36888 h 49354"/>
                    <a:gd name="connsiteX5" fmla="*/ 27297 w 47280"/>
                    <a:gd name="connsiteY5" fmla="*/ 19768 h 49354"/>
                    <a:gd name="connsiteX6" fmla="*/ 27297 w 47280"/>
                    <a:gd name="connsiteY6" fmla="*/ 16918 h 49354"/>
                    <a:gd name="connsiteX7" fmla="*/ 18646 w 47280"/>
                    <a:gd name="connsiteY7" fmla="*/ 9307 h 49354"/>
                    <a:gd name="connsiteX8" fmla="*/ 11987 w 47280"/>
                    <a:gd name="connsiteY8" fmla="*/ 10165 h 49354"/>
                    <a:gd name="connsiteX9" fmla="*/ 11035 w 47280"/>
                    <a:gd name="connsiteY9" fmla="*/ 16344 h 49354"/>
                    <a:gd name="connsiteX10" fmla="*/ 3336 w 47280"/>
                    <a:gd name="connsiteY10" fmla="*/ 16344 h 49354"/>
                    <a:gd name="connsiteX11" fmla="*/ 3336 w 47280"/>
                    <a:gd name="connsiteY11" fmla="*/ 2472 h 49354"/>
                    <a:gd name="connsiteX12" fmla="*/ 19888 w 47280"/>
                    <a:gd name="connsiteY12" fmla="*/ 0 h 49354"/>
                    <a:gd name="connsiteX13" fmla="*/ 39480 w 47280"/>
                    <a:gd name="connsiteY13" fmla="*/ 16546 h 49354"/>
                    <a:gd name="connsiteX14" fmla="*/ 39480 w 47280"/>
                    <a:gd name="connsiteY14" fmla="*/ 39089 h 49354"/>
                    <a:gd name="connsiteX15" fmla="*/ 47280 w 47280"/>
                    <a:gd name="connsiteY15" fmla="*/ 40041 h 49354"/>
                    <a:gd name="connsiteX16" fmla="*/ 47280 w 47280"/>
                    <a:gd name="connsiteY16" fmla="*/ 47747 h 49354"/>
                    <a:gd name="connsiteX17" fmla="*/ 28256 w 47280"/>
                    <a:gd name="connsiteY17" fmla="*/ 48497 h 49354"/>
                    <a:gd name="connsiteX18" fmla="*/ 27304 w 47280"/>
                    <a:gd name="connsiteY18" fmla="*/ 27688 h 49354"/>
                    <a:gd name="connsiteX19" fmla="*/ 11615 w 47280"/>
                    <a:gd name="connsiteY19" fmla="*/ 35110 h 49354"/>
                    <a:gd name="connsiteX20" fmla="*/ 17221 w 47280"/>
                    <a:gd name="connsiteY20" fmla="*/ 40155 h 49354"/>
                    <a:gd name="connsiteX21" fmla="*/ 27310 w 47280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0" h="49354">
                      <a:moveTo>
                        <a:pt x="28256" y="48497"/>
                      </a:moveTo>
                      <a:cubicBezTo>
                        <a:pt x="28215" y="45795"/>
                        <a:pt x="28375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0" y="49355"/>
                        <a:pt x="13507" y="49355"/>
                      </a:cubicBezTo>
                      <a:cubicBezTo>
                        <a:pt x="4950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8" y="9291"/>
                        <a:pt x="14158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36" y="16344"/>
                      </a:lnTo>
                      <a:lnTo>
                        <a:pt x="3336" y="2472"/>
                      </a:lnTo>
                      <a:cubicBezTo>
                        <a:pt x="8709" y="875"/>
                        <a:pt x="14282" y="42"/>
                        <a:pt x="19888" y="0"/>
                      </a:cubicBezTo>
                      <a:cubicBezTo>
                        <a:pt x="35205" y="0"/>
                        <a:pt x="39480" y="6180"/>
                        <a:pt x="39480" y="16546"/>
                      </a:cubicBezTo>
                      <a:lnTo>
                        <a:pt x="39480" y="39089"/>
                      </a:lnTo>
                      <a:cubicBezTo>
                        <a:pt x="41763" y="39474"/>
                        <a:pt x="44808" y="39852"/>
                        <a:pt x="47280" y="40041"/>
                      </a:cubicBezTo>
                      <a:lnTo>
                        <a:pt x="47280" y="47747"/>
                      </a:lnTo>
                      <a:cubicBezTo>
                        <a:pt x="40964" y="48439"/>
                        <a:pt x="34607" y="48689"/>
                        <a:pt x="28256" y="48497"/>
                      </a:cubicBezTo>
                      <a:close/>
                      <a:moveTo>
                        <a:pt x="27304" y="27688"/>
                      </a:moveTo>
                      <a:cubicBezTo>
                        <a:pt x="15890" y="27688"/>
                        <a:pt x="11615" y="30545"/>
                        <a:pt x="11615" y="35110"/>
                      </a:cubicBezTo>
                      <a:cubicBezTo>
                        <a:pt x="11615" y="38150"/>
                        <a:pt x="13702" y="40155"/>
                        <a:pt x="17221" y="40155"/>
                      </a:cubicBezTo>
                      <a:cubicBezTo>
                        <a:pt x="23218" y="40155"/>
                        <a:pt x="27310" y="34543"/>
                        <a:pt x="27310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882A01C9-7130-BC2B-CF9C-06D7DB515952}"/>
                    </a:ext>
                  </a:extLst>
                </p:cNvPr>
                <p:cNvSpPr/>
                <p:nvPr/>
              </p:nvSpPr>
              <p:spPr>
                <a:xfrm>
                  <a:off x="8967702" y="4819647"/>
                  <a:ext cx="28155" cy="69624"/>
                </a:xfrm>
                <a:custGeom>
                  <a:avLst/>
                  <a:gdLst>
                    <a:gd name="connsiteX0" fmla="*/ 28155 w 28155"/>
                    <a:gd name="connsiteY0" fmla="*/ 61919 h 69624"/>
                    <a:gd name="connsiteX1" fmla="*/ 28155 w 28155"/>
                    <a:gd name="connsiteY1" fmla="*/ 69625 h 69624"/>
                    <a:gd name="connsiteX2" fmla="*/ 0 w 28155"/>
                    <a:gd name="connsiteY2" fmla="*/ 69625 h 69624"/>
                    <a:gd name="connsiteX3" fmla="*/ 0 w 28155"/>
                    <a:gd name="connsiteY3" fmla="*/ 61919 h 69624"/>
                    <a:gd name="connsiteX4" fmla="*/ 8273 w 28155"/>
                    <a:gd name="connsiteY4" fmla="*/ 60778 h 69624"/>
                    <a:gd name="connsiteX5" fmla="*/ 8273 w 28155"/>
                    <a:gd name="connsiteY5" fmla="*/ 9481 h 69624"/>
                    <a:gd name="connsiteX6" fmla="*/ 0 w 28155"/>
                    <a:gd name="connsiteY6" fmla="*/ 8529 h 69624"/>
                    <a:gd name="connsiteX7" fmla="*/ 0 w 28155"/>
                    <a:gd name="connsiteY7" fmla="*/ 924 h 69624"/>
                    <a:gd name="connsiteX8" fmla="*/ 20449 w 28155"/>
                    <a:gd name="connsiteY8" fmla="*/ 67 h 69624"/>
                    <a:gd name="connsiteX9" fmla="*/ 20449 w 28155"/>
                    <a:gd name="connsiteY9" fmla="*/ 60753 h 69624"/>
                    <a:gd name="connsiteX10" fmla="*/ 28155 w 28155"/>
                    <a:gd name="connsiteY10" fmla="*/ 61919 h 6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24">
                      <a:moveTo>
                        <a:pt x="28155" y="61919"/>
                      </a:moveTo>
                      <a:lnTo>
                        <a:pt x="28155" y="69625"/>
                      </a:lnTo>
                      <a:lnTo>
                        <a:pt x="0" y="69625"/>
                      </a:lnTo>
                      <a:lnTo>
                        <a:pt x="0" y="61919"/>
                      </a:lnTo>
                      <a:cubicBezTo>
                        <a:pt x="2732" y="61371"/>
                        <a:pt x="5495" y="60991"/>
                        <a:pt x="8273" y="60778"/>
                      </a:cubicBezTo>
                      <a:lnTo>
                        <a:pt x="8273" y="9481"/>
                      </a:lnTo>
                      <a:cubicBezTo>
                        <a:pt x="5990" y="9103"/>
                        <a:pt x="2762" y="8718"/>
                        <a:pt x="0" y="8529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2" y="60964"/>
                        <a:pt x="25616" y="61354"/>
                        <a:pt x="28155" y="6191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9AACDCB9-8421-8B5B-CDE5-508620439192}"/>
                    </a:ext>
                  </a:extLst>
                </p:cNvPr>
                <p:cNvSpPr/>
                <p:nvPr/>
              </p:nvSpPr>
              <p:spPr>
                <a:xfrm>
                  <a:off x="9000013" y="4840926"/>
                  <a:ext cx="42040" cy="49273"/>
                </a:xfrm>
                <a:custGeom>
                  <a:avLst/>
                  <a:gdLst>
                    <a:gd name="connsiteX0" fmla="*/ 41687 w 42040"/>
                    <a:gd name="connsiteY0" fmla="*/ 26629 h 49273"/>
                    <a:gd name="connsiteX1" fmla="*/ 12391 w 42040"/>
                    <a:gd name="connsiteY1" fmla="*/ 26629 h 49273"/>
                    <a:gd name="connsiteX2" fmla="*/ 25418 w 42040"/>
                    <a:gd name="connsiteY2" fmla="*/ 39758 h 49273"/>
                    <a:gd name="connsiteX3" fmla="*/ 39215 w 42040"/>
                    <a:gd name="connsiteY3" fmla="*/ 36806 h 49273"/>
                    <a:gd name="connsiteX4" fmla="*/ 40331 w 42040"/>
                    <a:gd name="connsiteY4" fmla="*/ 46227 h 49273"/>
                    <a:gd name="connsiteX5" fmla="*/ 23394 w 42040"/>
                    <a:gd name="connsiteY5" fmla="*/ 49273 h 49273"/>
                    <a:gd name="connsiteX6" fmla="*/ 0 w 42040"/>
                    <a:gd name="connsiteY6" fmla="*/ 25109 h 49273"/>
                    <a:gd name="connsiteX7" fmla="*/ 22158 w 42040"/>
                    <a:gd name="connsiteY7" fmla="*/ 0 h 49273"/>
                    <a:gd name="connsiteX8" fmla="*/ 42040 w 42040"/>
                    <a:gd name="connsiteY8" fmla="*/ 21112 h 49273"/>
                    <a:gd name="connsiteX9" fmla="*/ 41687 w 42040"/>
                    <a:gd name="connsiteY9" fmla="*/ 26629 h 49273"/>
                    <a:gd name="connsiteX10" fmla="*/ 21805 w 42040"/>
                    <a:gd name="connsiteY10" fmla="*/ 8973 h 49273"/>
                    <a:gd name="connsiteX11" fmla="*/ 12580 w 42040"/>
                    <a:gd name="connsiteY11" fmla="*/ 18387 h 49273"/>
                    <a:gd name="connsiteX12" fmla="*/ 29984 w 42040"/>
                    <a:gd name="connsiteY12" fmla="*/ 18387 h 49273"/>
                    <a:gd name="connsiteX13" fmla="*/ 21805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87" y="26629"/>
                      </a:moveTo>
                      <a:lnTo>
                        <a:pt x="12391" y="26629"/>
                      </a:lnTo>
                      <a:cubicBezTo>
                        <a:pt x="12296" y="35457"/>
                        <a:pt x="16666" y="39758"/>
                        <a:pt x="25418" y="39758"/>
                      </a:cubicBezTo>
                      <a:cubicBezTo>
                        <a:pt x="30173" y="39753"/>
                        <a:pt x="34874" y="38748"/>
                        <a:pt x="39215" y="36806"/>
                      </a:cubicBezTo>
                      <a:lnTo>
                        <a:pt x="40331" y="46227"/>
                      </a:lnTo>
                      <a:cubicBezTo>
                        <a:pt x="34922" y="48277"/>
                        <a:pt x="29179" y="49309"/>
                        <a:pt x="23394" y="49273"/>
                      </a:cubicBezTo>
                      <a:cubicBezTo>
                        <a:pt x="8368" y="49273"/>
                        <a:pt x="0" y="41756"/>
                        <a:pt x="0" y="25109"/>
                      </a:cubicBezTo>
                      <a:cubicBezTo>
                        <a:pt x="0" y="10650"/>
                        <a:pt x="7989" y="0"/>
                        <a:pt x="22158" y="0"/>
                      </a:cubicBezTo>
                      <a:cubicBezTo>
                        <a:pt x="35955" y="0"/>
                        <a:pt x="42040" y="9414"/>
                        <a:pt x="42040" y="21112"/>
                      </a:cubicBezTo>
                      <a:cubicBezTo>
                        <a:pt x="42052" y="22957"/>
                        <a:pt x="41933" y="24800"/>
                        <a:pt x="41687" y="26629"/>
                      </a:cubicBezTo>
                      <a:close/>
                      <a:moveTo>
                        <a:pt x="21805" y="8973"/>
                      </a:moveTo>
                      <a:cubicBezTo>
                        <a:pt x="16761" y="8973"/>
                        <a:pt x="13248" y="12681"/>
                        <a:pt x="12580" y="18387"/>
                      </a:cubicBezTo>
                      <a:lnTo>
                        <a:pt x="29984" y="18387"/>
                      </a:lnTo>
                      <a:cubicBezTo>
                        <a:pt x="30173" y="12460"/>
                        <a:pt x="26938" y="8942"/>
                        <a:pt x="21805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id="{513E531B-4F2C-612A-6535-A361F68DF28D}"/>
                    </a:ext>
                  </a:extLst>
                </p:cNvPr>
                <p:cNvSpPr/>
                <p:nvPr/>
              </p:nvSpPr>
              <p:spPr>
                <a:xfrm>
                  <a:off x="9048144" y="4840926"/>
                  <a:ext cx="57085" cy="48345"/>
                </a:xfrm>
                <a:custGeom>
                  <a:avLst/>
                  <a:gdLst>
                    <a:gd name="connsiteX0" fmla="*/ 37210 w 57085"/>
                    <a:gd name="connsiteY0" fmla="*/ 18072 h 48345"/>
                    <a:gd name="connsiteX1" fmla="*/ 31402 w 57085"/>
                    <a:gd name="connsiteY1" fmla="*/ 10177 h 48345"/>
                    <a:gd name="connsiteX2" fmla="*/ 20367 w 57085"/>
                    <a:gd name="connsiteY2" fmla="*/ 25488 h 48345"/>
                    <a:gd name="connsiteX3" fmla="*/ 20367 w 57085"/>
                    <a:gd name="connsiteY3" fmla="*/ 39474 h 48345"/>
                    <a:gd name="connsiteX4" fmla="*/ 27304 w 57085"/>
                    <a:gd name="connsiteY4" fmla="*/ 40520 h 48345"/>
                    <a:gd name="connsiteX5" fmla="*/ 27304 w 57085"/>
                    <a:gd name="connsiteY5" fmla="*/ 48321 h 48345"/>
                    <a:gd name="connsiteX6" fmla="*/ 0 w 57085"/>
                    <a:gd name="connsiteY6" fmla="*/ 48321 h 48345"/>
                    <a:gd name="connsiteX7" fmla="*/ 0 w 57085"/>
                    <a:gd name="connsiteY7" fmla="*/ 40640 h 48345"/>
                    <a:gd name="connsiteX8" fmla="*/ 8279 w 57085"/>
                    <a:gd name="connsiteY8" fmla="*/ 39499 h 48345"/>
                    <a:gd name="connsiteX9" fmla="*/ 8279 w 57085"/>
                    <a:gd name="connsiteY9" fmla="*/ 10373 h 48345"/>
                    <a:gd name="connsiteX10" fmla="*/ 0 w 57085"/>
                    <a:gd name="connsiteY10" fmla="*/ 9421 h 48345"/>
                    <a:gd name="connsiteX11" fmla="*/ 0 w 57085"/>
                    <a:gd name="connsiteY11" fmla="*/ 1803 h 48345"/>
                    <a:gd name="connsiteX12" fmla="*/ 19693 w 57085"/>
                    <a:gd name="connsiteY12" fmla="*/ 946 h 48345"/>
                    <a:gd name="connsiteX13" fmla="*/ 19024 w 57085"/>
                    <a:gd name="connsiteY13" fmla="*/ 9414 h 48345"/>
                    <a:gd name="connsiteX14" fmla="*/ 19119 w 57085"/>
                    <a:gd name="connsiteY14" fmla="*/ 9509 h 48345"/>
                    <a:gd name="connsiteX15" fmla="*/ 35199 w 57085"/>
                    <a:gd name="connsiteY15" fmla="*/ 0 h 48345"/>
                    <a:gd name="connsiteX16" fmla="*/ 49273 w 57085"/>
                    <a:gd name="connsiteY16" fmla="*/ 15134 h 48345"/>
                    <a:gd name="connsiteX17" fmla="*/ 49273 w 57085"/>
                    <a:gd name="connsiteY17" fmla="*/ 39486 h 48345"/>
                    <a:gd name="connsiteX18" fmla="*/ 57086 w 57085"/>
                    <a:gd name="connsiteY18" fmla="*/ 40640 h 48345"/>
                    <a:gd name="connsiteX19" fmla="*/ 57086 w 57085"/>
                    <a:gd name="connsiteY19" fmla="*/ 48346 h 48345"/>
                    <a:gd name="connsiteX20" fmla="*/ 37210 w 57085"/>
                    <a:gd name="connsiteY20" fmla="*/ 48346 h 4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085" h="48345">
                      <a:moveTo>
                        <a:pt x="37210" y="18072"/>
                      </a:moveTo>
                      <a:cubicBezTo>
                        <a:pt x="37210" y="13122"/>
                        <a:pt x="35873" y="10177"/>
                        <a:pt x="31402" y="10177"/>
                      </a:cubicBezTo>
                      <a:cubicBezTo>
                        <a:pt x="25223" y="10177"/>
                        <a:pt x="20367" y="17215"/>
                        <a:pt x="20367" y="25488"/>
                      </a:cubicBezTo>
                      <a:lnTo>
                        <a:pt x="20367" y="39474"/>
                      </a:lnTo>
                      <a:cubicBezTo>
                        <a:pt x="22706" y="39621"/>
                        <a:pt x="25026" y="39971"/>
                        <a:pt x="27304" y="40520"/>
                      </a:cubicBezTo>
                      <a:lnTo>
                        <a:pt x="27304" y="48321"/>
                      </a:lnTo>
                      <a:lnTo>
                        <a:pt x="0" y="48321"/>
                      </a:lnTo>
                      <a:lnTo>
                        <a:pt x="0" y="40640"/>
                      </a:lnTo>
                      <a:cubicBezTo>
                        <a:pt x="2734" y="40092"/>
                        <a:pt x="5499" y="39711"/>
                        <a:pt x="8279" y="39499"/>
                      </a:cubicBezTo>
                      <a:lnTo>
                        <a:pt x="8279" y="10373"/>
                      </a:lnTo>
                      <a:cubicBezTo>
                        <a:pt x="5997" y="9995"/>
                        <a:pt x="2762" y="9610"/>
                        <a:pt x="0" y="9421"/>
                      </a:cubicBezTo>
                      <a:lnTo>
                        <a:pt x="0" y="1803"/>
                      </a:lnTo>
                      <a:cubicBezTo>
                        <a:pt x="6535" y="1038"/>
                        <a:pt x="13117" y="751"/>
                        <a:pt x="19693" y="946"/>
                      </a:cubicBezTo>
                      <a:cubicBezTo>
                        <a:pt x="19697" y="3782"/>
                        <a:pt x="19474" y="6614"/>
                        <a:pt x="19024" y="9414"/>
                      </a:cubicBezTo>
                      <a:lnTo>
                        <a:pt x="19119" y="9509"/>
                      </a:lnTo>
                      <a:cubicBezTo>
                        <a:pt x="21975" y="3897"/>
                        <a:pt x="27493" y="0"/>
                        <a:pt x="35199" y="0"/>
                      </a:cubicBezTo>
                      <a:cubicBezTo>
                        <a:pt x="45849" y="0"/>
                        <a:pt x="49273" y="6848"/>
                        <a:pt x="49273" y="15134"/>
                      </a:cubicBezTo>
                      <a:lnTo>
                        <a:pt x="49273" y="39486"/>
                      </a:lnTo>
                      <a:cubicBezTo>
                        <a:pt x="51900" y="39694"/>
                        <a:pt x="54510" y="40079"/>
                        <a:pt x="57086" y="40640"/>
                      </a:cubicBezTo>
                      <a:lnTo>
                        <a:pt x="57086" y="48346"/>
                      </a:lnTo>
                      <a:lnTo>
                        <a:pt x="37210" y="4834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B51123B6-E37E-C614-6553-5311C1563D9D}"/>
                    </a:ext>
                  </a:extLst>
                </p:cNvPr>
                <p:cNvSpPr/>
                <p:nvPr/>
              </p:nvSpPr>
              <p:spPr>
                <a:xfrm>
                  <a:off x="9110073" y="4841116"/>
                  <a:ext cx="36238" cy="48989"/>
                </a:xfrm>
                <a:custGeom>
                  <a:avLst/>
                  <a:gdLst>
                    <a:gd name="connsiteX0" fmla="*/ 22637 w 36238"/>
                    <a:gd name="connsiteY0" fmla="*/ 48989 h 48989"/>
                    <a:gd name="connsiteX1" fmla="*/ 0 w 36238"/>
                    <a:gd name="connsiteY1" fmla="*/ 26061 h 48989"/>
                    <a:gd name="connsiteX2" fmla="*/ 24920 w 36238"/>
                    <a:gd name="connsiteY2" fmla="*/ 0 h 48989"/>
                    <a:gd name="connsiteX3" fmla="*/ 35955 w 36238"/>
                    <a:gd name="connsiteY3" fmla="*/ 1614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31 h 48989"/>
                    <a:gd name="connsiteX7" fmla="*/ 23306 w 36238"/>
                    <a:gd name="connsiteY7" fmla="*/ 10058 h 48989"/>
                    <a:gd name="connsiteX8" fmla="*/ 12649 w 36238"/>
                    <a:gd name="connsiteY8" fmla="*/ 24416 h 48989"/>
                    <a:gd name="connsiteX9" fmla="*/ 25393 w 36238"/>
                    <a:gd name="connsiteY9" fmla="*/ 38402 h 48989"/>
                    <a:gd name="connsiteX10" fmla="*/ 35381 w 36238"/>
                    <a:gd name="connsiteY10" fmla="*/ 36308 h 48989"/>
                    <a:gd name="connsiteX11" fmla="*/ 36239 w 36238"/>
                    <a:gd name="connsiteY11" fmla="*/ 46776 h 48989"/>
                    <a:gd name="connsiteX12" fmla="*/ 22637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7" y="48989"/>
                      </a:moveTo>
                      <a:cubicBezTo>
                        <a:pt x="8847" y="48989"/>
                        <a:pt x="0" y="42135"/>
                        <a:pt x="0" y="26061"/>
                      </a:cubicBezTo>
                      <a:cubicBezTo>
                        <a:pt x="0" y="11319"/>
                        <a:pt x="7611" y="0"/>
                        <a:pt x="24920" y="0"/>
                      </a:cubicBezTo>
                      <a:cubicBezTo>
                        <a:pt x="28659" y="9"/>
                        <a:pt x="32374" y="553"/>
                        <a:pt x="35955" y="1614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0" y="14554"/>
                        <a:pt x="27392" y="12460"/>
                        <a:pt x="27203" y="10531"/>
                      </a:cubicBezTo>
                      <a:cubicBezTo>
                        <a:pt x="25935" y="10176"/>
                        <a:pt x="24624" y="10017"/>
                        <a:pt x="23306" y="10058"/>
                      </a:cubicBezTo>
                      <a:cubicBezTo>
                        <a:pt x="16742" y="10058"/>
                        <a:pt x="12649" y="15481"/>
                        <a:pt x="12649" y="24416"/>
                      </a:cubicBezTo>
                      <a:cubicBezTo>
                        <a:pt x="12649" y="33073"/>
                        <a:pt x="15884" y="38402"/>
                        <a:pt x="25393" y="38402"/>
                      </a:cubicBezTo>
                      <a:cubicBezTo>
                        <a:pt x="28830" y="38397"/>
                        <a:pt x="32228" y="37684"/>
                        <a:pt x="35381" y="36308"/>
                      </a:cubicBezTo>
                      <a:lnTo>
                        <a:pt x="36239" y="46776"/>
                      </a:lnTo>
                      <a:cubicBezTo>
                        <a:pt x="31850" y="48234"/>
                        <a:pt x="27260" y="48981"/>
                        <a:pt x="22637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DDD0ACA5-4953-1F37-4C55-ED046865CC61}"/>
                    </a:ext>
                  </a:extLst>
                </p:cNvPr>
                <p:cNvSpPr/>
                <p:nvPr/>
              </p:nvSpPr>
              <p:spPr>
                <a:xfrm>
                  <a:off x="9152964" y="4821130"/>
                  <a:ext cx="28060" cy="68142"/>
                </a:xfrm>
                <a:custGeom>
                  <a:avLst/>
                  <a:gdLst>
                    <a:gd name="connsiteX0" fmla="*/ 0 w 28060"/>
                    <a:gd name="connsiteY0" fmla="*/ 68117 h 68142"/>
                    <a:gd name="connsiteX1" fmla="*/ 0 w 28060"/>
                    <a:gd name="connsiteY1" fmla="*/ 60437 h 68142"/>
                    <a:gd name="connsiteX2" fmla="*/ 8273 w 28060"/>
                    <a:gd name="connsiteY2" fmla="*/ 59296 h 68142"/>
                    <a:gd name="connsiteX3" fmla="*/ 8273 w 28060"/>
                    <a:gd name="connsiteY3" fmla="*/ 30169 h 68142"/>
                    <a:gd name="connsiteX4" fmla="*/ 0 w 28060"/>
                    <a:gd name="connsiteY4" fmla="*/ 29217 h 68142"/>
                    <a:gd name="connsiteX5" fmla="*/ 0 w 28060"/>
                    <a:gd name="connsiteY5" fmla="*/ 21600 h 68142"/>
                    <a:gd name="connsiteX6" fmla="*/ 20355 w 28060"/>
                    <a:gd name="connsiteY6" fmla="*/ 20742 h 68142"/>
                    <a:gd name="connsiteX7" fmla="*/ 20355 w 28060"/>
                    <a:gd name="connsiteY7" fmla="*/ 59270 h 68142"/>
                    <a:gd name="connsiteX8" fmla="*/ 28060 w 28060"/>
                    <a:gd name="connsiteY8" fmla="*/ 60437 h 68142"/>
                    <a:gd name="connsiteX9" fmla="*/ 28060 w 28060"/>
                    <a:gd name="connsiteY9" fmla="*/ 68142 h 68142"/>
                    <a:gd name="connsiteX10" fmla="*/ 14270 w 28060"/>
                    <a:gd name="connsiteY10" fmla="*/ 14752 h 68142"/>
                    <a:gd name="connsiteX11" fmla="*/ 7125 w 28060"/>
                    <a:gd name="connsiteY11" fmla="*/ 7150 h 68142"/>
                    <a:gd name="connsiteX12" fmla="*/ 14724 w 28060"/>
                    <a:gd name="connsiteY12" fmla="*/ 4 h 68142"/>
                    <a:gd name="connsiteX13" fmla="*/ 21875 w 28060"/>
                    <a:gd name="connsiteY13" fmla="*/ 7330 h 68142"/>
                    <a:gd name="connsiteX14" fmla="*/ 14270 w 28060"/>
                    <a:gd name="connsiteY14" fmla="*/ 14752 h 6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60" h="68142">
                      <a:moveTo>
                        <a:pt x="0" y="68117"/>
                      </a:moveTo>
                      <a:lnTo>
                        <a:pt x="0" y="60437"/>
                      </a:lnTo>
                      <a:cubicBezTo>
                        <a:pt x="2730" y="59889"/>
                        <a:pt x="5492" y="59507"/>
                        <a:pt x="8273" y="59296"/>
                      </a:cubicBezTo>
                      <a:lnTo>
                        <a:pt x="8273" y="30169"/>
                      </a:lnTo>
                      <a:cubicBezTo>
                        <a:pt x="5990" y="29791"/>
                        <a:pt x="2756" y="29406"/>
                        <a:pt x="0" y="29217"/>
                      </a:cubicBezTo>
                      <a:lnTo>
                        <a:pt x="0" y="21600"/>
                      </a:lnTo>
                      <a:cubicBezTo>
                        <a:pt x="6753" y="20820"/>
                        <a:pt x="13557" y="20533"/>
                        <a:pt x="20355" y="20742"/>
                      </a:cubicBezTo>
                      <a:lnTo>
                        <a:pt x="20355" y="59270"/>
                      </a:lnTo>
                      <a:cubicBezTo>
                        <a:pt x="22947" y="59489"/>
                        <a:pt x="25519" y="59879"/>
                        <a:pt x="28060" y="60437"/>
                      </a:cubicBezTo>
                      <a:lnTo>
                        <a:pt x="28060" y="68142"/>
                      </a:lnTo>
                      <a:close/>
                      <a:moveTo>
                        <a:pt x="14270" y="14752"/>
                      </a:moveTo>
                      <a:cubicBezTo>
                        <a:pt x="10196" y="14627"/>
                        <a:pt x="6999" y="11223"/>
                        <a:pt x="7125" y="7150"/>
                      </a:cubicBezTo>
                      <a:cubicBezTo>
                        <a:pt x="7245" y="3078"/>
                        <a:pt x="10650" y="-122"/>
                        <a:pt x="14724" y="4"/>
                      </a:cubicBezTo>
                      <a:cubicBezTo>
                        <a:pt x="18690" y="126"/>
                        <a:pt x="21849" y="3363"/>
                        <a:pt x="21875" y="7330"/>
                      </a:cubicBezTo>
                      <a:cubicBezTo>
                        <a:pt x="21818" y="11476"/>
                        <a:pt x="18419" y="14794"/>
                        <a:pt x="14270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82A56C98-3E60-4984-49DB-7E987F8B8701}"/>
                    </a:ext>
                  </a:extLst>
                </p:cNvPr>
                <p:cNvSpPr/>
                <p:nvPr/>
              </p:nvSpPr>
              <p:spPr>
                <a:xfrm>
                  <a:off x="9186429" y="4840844"/>
                  <a:ext cx="47305" cy="49354"/>
                </a:xfrm>
                <a:custGeom>
                  <a:avLst/>
                  <a:gdLst>
                    <a:gd name="connsiteX0" fmla="*/ 28262 w 47305"/>
                    <a:gd name="connsiteY0" fmla="*/ 48497 h 49354"/>
                    <a:gd name="connsiteX1" fmla="*/ 28735 w 47305"/>
                    <a:gd name="connsiteY1" fmla="*/ 40413 h 49354"/>
                    <a:gd name="connsiteX2" fmla="*/ 28641 w 47305"/>
                    <a:gd name="connsiteY2" fmla="*/ 40312 h 49354"/>
                    <a:gd name="connsiteX3" fmla="*/ 13507 w 47305"/>
                    <a:gd name="connsiteY3" fmla="*/ 49355 h 49354"/>
                    <a:gd name="connsiteX4" fmla="*/ 0 w 47305"/>
                    <a:gd name="connsiteY4" fmla="*/ 36888 h 49354"/>
                    <a:gd name="connsiteX5" fmla="*/ 27297 w 47305"/>
                    <a:gd name="connsiteY5" fmla="*/ 19768 h 49354"/>
                    <a:gd name="connsiteX6" fmla="*/ 27297 w 47305"/>
                    <a:gd name="connsiteY6" fmla="*/ 16918 h 49354"/>
                    <a:gd name="connsiteX7" fmla="*/ 18646 w 47305"/>
                    <a:gd name="connsiteY7" fmla="*/ 9307 h 49354"/>
                    <a:gd name="connsiteX8" fmla="*/ 11987 w 47305"/>
                    <a:gd name="connsiteY8" fmla="*/ 10165 h 49354"/>
                    <a:gd name="connsiteX9" fmla="*/ 11035 w 47305"/>
                    <a:gd name="connsiteY9" fmla="*/ 16344 h 49354"/>
                    <a:gd name="connsiteX10" fmla="*/ 3361 w 47305"/>
                    <a:gd name="connsiteY10" fmla="*/ 16344 h 49354"/>
                    <a:gd name="connsiteX11" fmla="*/ 3361 w 47305"/>
                    <a:gd name="connsiteY11" fmla="*/ 2472 h 49354"/>
                    <a:gd name="connsiteX12" fmla="*/ 19913 w 47305"/>
                    <a:gd name="connsiteY12" fmla="*/ 0 h 49354"/>
                    <a:gd name="connsiteX13" fmla="*/ 39505 w 47305"/>
                    <a:gd name="connsiteY13" fmla="*/ 16546 h 49354"/>
                    <a:gd name="connsiteX14" fmla="*/ 39505 w 47305"/>
                    <a:gd name="connsiteY14" fmla="*/ 39089 h 49354"/>
                    <a:gd name="connsiteX15" fmla="*/ 47305 w 47305"/>
                    <a:gd name="connsiteY15" fmla="*/ 40041 h 49354"/>
                    <a:gd name="connsiteX16" fmla="*/ 47305 w 47305"/>
                    <a:gd name="connsiteY16" fmla="*/ 47747 h 49354"/>
                    <a:gd name="connsiteX17" fmla="*/ 28262 w 47305"/>
                    <a:gd name="connsiteY17" fmla="*/ 48497 h 49354"/>
                    <a:gd name="connsiteX18" fmla="*/ 27310 w 47305"/>
                    <a:gd name="connsiteY18" fmla="*/ 27688 h 49354"/>
                    <a:gd name="connsiteX19" fmla="*/ 11621 w 47305"/>
                    <a:gd name="connsiteY19" fmla="*/ 35110 h 49354"/>
                    <a:gd name="connsiteX20" fmla="*/ 17233 w 47305"/>
                    <a:gd name="connsiteY20" fmla="*/ 40155 h 49354"/>
                    <a:gd name="connsiteX21" fmla="*/ 27323 w 47305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305" h="49354">
                      <a:moveTo>
                        <a:pt x="28262" y="48497"/>
                      </a:moveTo>
                      <a:cubicBezTo>
                        <a:pt x="28224" y="45795"/>
                        <a:pt x="28382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64" y="45641"/>
                        <a:pt x="20563" y="49355"/>
                        <a:pt x="13507" y="49355"/>
                      </a:cubicBezTo>
                      <a:cubicBezTo>
                        <a:pt x="4944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5" y="9291"/>
                        <a:pt x="14156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61" y="16344"/>
                      </a:lnTo>
                      <a:lnTo>
                        <a:pt x="3361" y="2472"/>
                      </a:lnTo>
                      <a:cubicBezTo>
                        <a:pt x="8733" y="875"/>
                        <a:pt x="14308" y="42"/>
                        <a:pt x="19913" y="0"/>
                      </a:cubicBezTo>
                      <a:cubicBezTo>
                        <a:pt x="35224" y="0"/>
                        <a:pt x="39505" y="6180"/>
                        <a:pt x="39505" y="16546"/>
                      </a:cubicBezTo>
                      <a:lnTo>
                        <a:pt x="39505" y="39089"/>
                      </a:lnTo>
                      <a:cubicBezTo>
                        <a:pt x="41788" y="39474"/>
                        <a:pt x="44834" y="39852"/>
                        <a:pt x="47305" y="40041"/>
                      </a:cubicBezTo>
                      <a:lnTo>
                        <a:pt x="47305" y="47747"/>
                      </a:lnTo>
                      <a:cubicBezTo>
                        <a:pt x="40981" y="48439"/>
                        <a:pt x="34618" y="48690"/>
                        <a:pt x="28262" y="48497"/>
                      </a:cubicBezTo>
                      <a:close/>
                      <a:moveTo>
                        <a:pt x="27310" y="27688"/>
                      </a:moveTo>
                      <a:cubicBezTo>
                        <a:pt x="15897" y="27688"/>
                        <a:pt x="11621" y="30545"/>
                        <a:pt x="11621" y="35110"/>
                      </a:cubicBezTo>
                      <a:cubicBezTo>
                        <a:pt x="11621" y="38150"/>
                        <a:pt x="13709" y="40155"/>
                        <a:pt x="17233" y="40155"/>
                      </a:cubicBezTo>
                      <a:cubicBezTo>
                        <a:pt x="23224" y="40155"/>
                        <a:pt x="27323" y="34543"/>
                        <a:pt x="27323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18284A2E-1D13-874C-41E2-867E5498BF44}"/>
                    </a:ext>
                  </a:extLst>
                </p:cNvPr>
                <p:cNvSpPr/>
                <p:nvPr/>
              </p:nvSpPr>
              <p:spPr>
                <a:xfrm>
                  <a:off x="8864074" y="4915403"/>
                  <a:ext cx="23236" cy="39846"/>
                </a:xfrm>
                <a:custGeom>
                  <a:avLst/>
                  <a:gdLst>
                    <a:gd name="connsiteX0" fmla="*/ 8866 w 23236"/>
                    <a:gd name="connsiteY0" fmla="*/ 39846 h 39846"/>
                    <a:gd name="connsiteX1" fmla="*/ 586 w 23236"/>
                    <a:gd name="connsiteY1" fmla="*/ 38868 h 39846"/>
                    <a:gd name="connsiteX2" fmla="*/ 586 w 23236"/>
                    <a:gd name="connsiteY2" fmla="*/ 29668 h 39846"/>
                    <a:gd name="connsiteX3" fmla="*/ 4370 w 23236"/>
                    <a:gd name="connsiteY3" fmla="*/ 29668 h 39846"/>
                    <a:gd name="connsiteX4" fmla="*/ 5114 w 23236"/>
                    <a:gd name="connsiteY4" fmla="*/ 34789 h 39846"/>
                    <a:gd name="connsiteX5" fmla="*/ 9137 w 23236"/>
                    <a:gd name="connsiteY5" fmla="*/ 35306 h 39846"/>
                    <a:gd name="connsiteX6" fmla="*/ 17706 w 23236"/>
                    <a:gd name="connsiteY6" fmla="*/ 28634 h 39846"/>
                    <a:gd name="connsiteX7" fmla="*/ 0 w 23236"/>
                    <a:gd name="connsiteY7" fmla="*/ 10978 h 39846"/>
                    <a:gd name="connsiteX8" fmla="*/ 13734 w 23236"/>
                    <a:gd name="connsiteY8" fmla="*/ 0 h 39846"/>
                    <a:gd name="connsiteX9" fmla="*/ 21212 w 23236"/>
                    <a:gd name="connsiteY9" fmla="*/ 744 h 39846"/>
                    <a:gd name="connsiteX10" fmla="*/ 21212 w 23236"/>
                    <a:gd name="connsiteY10" fmla="*/ 9673 h 39846"/>
                    <a:gd name="connsiteX11" fmla="*/ 17429 w 23236"/>
                    <a:gd name="connsiteY11" fmla="*/ 9673 h 39846"/>
                    <a:gd name="connsiteX12" fmla="*/ 16742 w 23236"/>
                    <a:gd name="connsiteY12" fmla="*/ 4673 h 39846"/>
                    <a:gd name="connsiteX13" fmla="*/ 13519 w 23236"/>
                    <a:gd name="connsiteY13" fmla="*/ 4389 h 39846"/>
                    <a:gd name="connsiteX14" fmla="*/ 5530 w 23236"/>
                    <a:gd name="connsiteY14" fmla="*/ 10417 h 39846"/>
                    <a:gd name="connsiteX15" fmla="*/ 23237 w 23236"/>
                    <a:gd name="connsiteY15" fmla="*/ 27896 h 39846"/>
                    <a:gd name="connsiteX16" fmla="*/ 8866 w 23236"/>
                    <a:gd name="connsiteY16" fmla="*/ 39846 h 39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236" h="39846">
                      <a:moveTo>
                        <a:pt x="8866" y="39846"/>
                      </a:moveTo>
                      <a:cubicBezTo>
                        <a:pt x="6076" y="39867"/>
                        <a:pt x="3295" y="39538"/>
                        <a:pt x="586" y="38868"/>
                      </a:cubicBezTo>
                      <a:lnTo>
                        <a:pt x="586" y="29668"/>
                      </a:lnTo>
                      <a:lnTo>
                        <a:pt x="4370" y="29668"/>
                      </a:lnTo>
                      <a:cubicBezTo>
                        <a:pt x="4710" y="31560"/>
                        <a:pt x="4944" y="33294"/>
                        <a:pt x="5114" y="34789"/>
                      </a:cubicBezTo>
                      <a:cubicBezTo>
                        <a:pt x="6432" y="35107"/>
                        <a:pt x="7781" y="35280"/>
                        <a:pt x="9137" y="35306"/>
                      </a:cubicBezTo>
                      <a:cubicBezTo>
                        <a:pt x="13854" y="35306"/>
                        <a:pt x="17706" y="33414"/>
                        <a:pt x="17706" y="28634"/>
                      </a:cubicBezTo>
                      <a:cubicBezTo>
                        <a:pt x="17706" y="19901"/>
                        <a:pt x="0" y="23464"/>
                        <a:pt x="0" y="10978"/>
                      </a:cubicBezTo>
                      <a:cubicBezTo>
                        <a:pt x="0" y="4597"/>
                        <a:pt x="5045" y="0"/>
                        <a:pt x="13734" y="0"/>
                      </a:cubicBezTo>
                      <a:cubicBezTo>
                        <a:pt x="16245" y="11"/>
                        <a:pt x="18749" y="260"/>
                        <a:pt x="21212" y="744"/>
                      </a:cubicBezTo>
                      <a:lnTo>
                        <a:pt x="21212" y="9673"/>
                      </a:lnTo>
                      <a:lnTo>
                        <a:pt x="17429" y="9673"/>
                      </a:lnTo>
                      <a:cubicBezTo>
                        <a:pt x="17112" y="8020"/>
                        <a:pt x="16883" y="6350"/>
                        <a:pt x="16742" y="4673"/>
                      </a:cubicBezTo>
                      <a:cubicBezTo>
                        <a:pt x="15679" y="4481"/>
                        <a:pt x="14600" y="4386"/>
                        <a:pt x="13519" y="4389"/>
                      </a:cubicBezTo>
                      <a:cubicBezTo>
                        <a:pt x="8229" y="4389"/>
                        <a:pt x="5530" y="6798"/>
                        <a:pt x="5530" y="10417"/>
                      </a:cubicBezTo>
                      <a:cubicBezTo>
                        <a:pt x="5530" y="18810"/>
                        <a:pt x="23237" y="15708"/>
                        <a:pt x="23237" y="27896"/>
                      </a:cubicBezTo>
                      <a:cubicBezTo>
                        <a:pt x="23237" y="34845"/>
                        <a:pt x="17776" y="39846"/>
                        <a:pt x="8866" y="3984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1B56DF6B-4AAA-F247-7C97-E4D9B30DF8F8}"/>
                    </a:ext>
                  </a:extLst>
                </p:cNvPr>
                <p:cNvSpPr/>
                <p:nvPr/>
              </p:nvSpPr>
              <p:spPr>
                <a:xfrm>
                  <a:off x="8892834" y="4925584"/>
                  <a:ext cx="27202" cy="29664"/>
                </a:xfrm>
                <a:custGeom>
                  <a:avLst/>
                  <a:gdLst>
                    <a:gd name="connsiteX0" fmla="*/ 17479 w 27202"/>
                    <a:gd name="connsiteY0" fmla="*/ 29129 h 29664"/>
                    <a:gd name="connsiteX1" fmla="*/ 17763 w 27202"/>
                    <a:gd name="connsiteY1" fmla="*/ 23454 h 29664"/>
                    <a:gd name="connsiteX2" fmla="*/ 17650 w 27202"/>
                    <a:gd name="connsiteY2" fmla="*/ 23454 h 29664"/>
                    <a:gd name="connsiteX3" fmla="*/ 7933 w 27202"/>
                    <a:gd name="connsiteY3" fmla="*/ 29665 h 29664"/>
                    <a:gd name="connsiteX4" fmla="*/ 0 w 27202"/>
                    <a:gd name="connsiteY4" fmla="*/ 22596 h 29664"/>
                    <a:gd name="connsiteX5" fmla="*/ 17189 w 27202"/>
                    <a:gd name="connsiteY5" fmla="*/ 12419 h 29664"/>
                    <a:gd name="connsiteX6" fmla="*/ 17189 w 27202"/>
                    <a:gd name="connsiteY6" fmla="*/ 10212 h 29664"/>
                    <a:gd name="connsiteX7" fmla="*/ 11098 w 27202"/>
                    <a:gd name="connsiteY7" fmla="*/ 4057 h 29664"/>
                    <a:gd name="connsiteX8" fmla="*/ 5808 w 27202"/>
                    <a:gd name="connsiteY8" fmla="*/ 4751 h 29664"/>
                    <a:gd name="connsiteX9" fmla="*/ 5120 w 27202"/>
                    <a:gd name="connsiteY9" fmla="*/ 9405 h 29664"/>
                    <a:gd name="connsiteX10" fmla="*/ 1967 w 27202"/>
                    <a:gd name="connsiteY10" fmla="*/ 9405 h 29664"/>
                    <a:gd name="connsiteX11" fmla="*/ 1967 w 27202"/>
                    <a:gd name="connsiteY11" fmla="*/ 1554 h 29664"/>
                    <a:gd name="connsiteX12" fmla="*/ 11741 w 27202"/>
                    <a:gd name="connsiteY12" fmla="*/ 3 h 29664"/>
                    <a:gd name="connsiteX13" fmla="*/ 22379 w 27202"/>
                    <a:gd name="connsiteY13" fmla="*/ 9543 h 29664"/>
                    <a:gd name="connsiteX14" fmla="*/ 22379 w 27202"/>
                    <a:gd name="connsiteY14" fmla="*/ 25125 h 29664"/>
                    <a:gd name="connsiteX15" fmla="*/ 27203 w 27202"/>
                    <a:gd name="connsiteY15" fmla="*/ 25699 h 29664"/>
                    <a:gd name="connsiteX16" fmla="*/ 27203 w 27202"/>
                    <a:gd name="connsiteY16" fmla="*/ 28744 h 29664"/>
                    <a:gd name="connsiteX17" fmla="*/ 17479 w 27202"/>
                    <a:gd name="connsiteY17" fmla="*/ 29129 h 29664"/>
                    <a:gd name="connsiteX18" fmla="*/ 17189 w 27202"/>
                    <a:gd name="connsiteY18" fmla="*/ 16019 h 29664"/>
                    <a:gd name="connsiteX19" fmla="*/ 5063 w 27202"/>
                    <a:gd name="connsiteY19" fmla="*/ 21657 h 29664"/>
                    <a:gd name="connsiteX20" fmla="*/ 9427 w 27202"/>
                    <a:gd name="connsiteY20" fmla="*/ 25623 h 29664"/>
                    <a:gd name="connsiteX21" fmla="*/ 17189 w 27202"/>
                    <a:gd name="connsiteY21" fmla="*/ 16543 h 2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202" h="29664">
                      <a:moveTo>
                        <a:pt x="17479" y="29129"/>
                      </a:moveTo>
                      <a:cubicBezTo>
                        <a:pt x="17423" y="27233"/>
                        <a:pt x="17518" y="25335"/>
                        <a:pt x="17763" y="23454"/>
                      </a:cubicBezTo>
                      <a:lnTo>
                        <a:pt x="17650" y="23454"/>
                      </a:lnTo>
                      <a:cubicBezTo>
                        <a:pt x="16269" y="26960"/>
                        <a:pt x="12649" y="29665"/>
                        <a:pt x="7933" y="29665"/>
                      </a:cubicBezTo>
                      <a:cubicBezTo>
                        <a:pt x="3216" y="29665"/>
                        <a:pt x="0" y="27143"/>
                        <a:pt x="0" y="22596"/>
                      </a:cubicBezTo>
                      <a:cubicBezTo>
                        <a:pt x="0" y="16328"/>
                        <a:pt x="6381" y="12475"/>
                        <a:pt x="17189" y="12419"/>
                      </a:cubicBezTo>
                      <a:lnTo>
                        <a:pt x="17189" y="10212"/>
                      </a:lnTo>
                      <a:cubicBezTo>
                        <a:pt x="17189" y="6182"/>
                        <a:pt x="15752" y="4057"/>
                        <a:pt x="11098" y="4057"/>
                      </a:cubicBezTo>
                      <a:cubicBezTo>
                        <a:pt x="9312" y="4054"/>
                        <a:pt x="7533" y="4287"/>
                        <a:pt x="5808" y="4751"/>
                      </a:cubicBezTo>
                      <a:cubicBezTo>
                        <a:pt x="5694" y="6182"/>
                        <a:pt x="5404" y="7797"/>
                        <a:pt x="5120" y="9405"/>
                      </a:cubicBezTo>
                      <a:lnTo>
                        <a:pt x="1967" y="9405"/>
                      </a:lnTo>
                      <a:lnTo>
                        <a:pt x="1967" y="1554"/>
                      </a:lnTo>
                      <a:cubicBezTo>
                        <a:pt x="5113" y="481"/>
                        <a:pt x="8419" y="-43"/>
                        <a:pt x="11741" y="3"/>
                      </a:cubicBezTo>
                      <a:cubicBezTo>
                        <a:pt x="20021" y="3"/>
                        <a:pt x="22379" y="3856"/>
                        <a:pt x="22379" y="9543"/>
                      </a:cubicBezTo>
                      <a:lnTo>
                        <a:pt x="22379" y="25125"/>
                      </a:lnTo>
                      <a:cubicBezTo>
                        <a:pt x="23754" y="25352"/>
                        <a:pt x="25652" y="25585"/>
                        <a:pt x="27203" y="25699"/>
                      </a:cubicBezTo>
                      <a:lnTo>
                        <a:pt x="27203" y="28744"/>
                      </a:lnTo>
                      <a:cubicBezTo>
                        <a:pt x="23977" y="29138"/>
                        <a:pt x="20726" y="29267"/>
                        <a:pt x="17479" y="29129"/>
                      </a:cubicBezTo>
                      <a:close/>
                      <a:moveTo>
                        <a:pt x="17189" y="16019"/>
                      </a:moveTo>
                      <a:cubicBezTo>
                        <a:pt x="7731" y="16019"/>
                        <a:pt x="5063" y="18838"/>
                        <a:pt x="5063" y="21657"/>
                      </a:cubicBezTo>
                      <a:cubicBezTo>
                        <a:pt x="5063" y="24072"/>
                        <a:pt x="6785" y="25623"/>
                        <a:pt x="9427" y="25623"/>
                      </a:cubicBezTo>
                      <a:cubicBezTo>
                        <a:pt x="14087" y="25623"/>
                        <a:pt x="17189" y="21020"/>
                        <a:pt x="17189" y="1654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332BE183-A931-24FA-D6D8-C2F9D19BC85A}"/>
                    </a:ext>
                  </a:extLst>
                </p:cNvPr>
                <p:cNvSpPr/>
                <p:nvPr/>
              </p:nvSpPr>
              <p:spPr>
                <a:xfrm>
                  <a:off x="8922913" y="4925581"/>
                  <a:ext cx="33142" cy="29132"/>
                </a:xfrm>
                <a:custGeom>
                  <a:avLst/>
                  <a:gdLst>
                    <a:gd name="connsiteX0" fmla="*/ 23161 w 33142"/>
                    <a:gd name="connsiteY0" fmla="*/ 10700 h 29132"/>
                    <a:gd name="connsiteX1" fmla="*/ 18337 w 33142"/>
                    <a:gd name="connsiteY1" fmla="*/ 4319 h 29132"/>
                    <a:gd name="connsiteX2" fmla="*/ 10140 w 33142"/>
                    <a:gd name="connsiteY2" fmla="*/ 15411 h 29132"/>
                    <a:gd name="connsiteX3" fmla="*/ 10140 w 33142"/>
                    <a:gd name="connsiteY3" fmla="*/ 25298 h 29132"/>
                    <a:gd name="connsiteX4" fmla="*/ 14736 w 33142"/>
                    <a:gd name="connsiteY4" fmla="*/ 26042 h 29132"/>
                    <a:gd name="connsiteX5" fmla="*/ 14736 w 33142"/>
                    <a:gd name="connsiteY5" fmla="*/ 29132 h 29132"/>
                    <a:gd name="connsiteX6" fmla="*/ 0 w 33142"/>
                    <a:gd name="connsiteY6" fmla="*/ 29132 h 29132"/>
                    <a:gd name="connsiteX7" fmla="*/ 0 w 33142"/>
                    <a:gd name="connsiteY7" fmla="*/ 26105 h 29132"/>
                    <a:gd name="connsiteX8" fmla="*/ 5000 w 33142"/>
                    <a:gd name="connsiteY8" fmla="*/ 25298 h 29132"/>
                    <a:gd name="connsiteX9" fmla="*/ 5000 w 33142"/>
                    <a:gd name="connsiteY9" fmla="*/ 4603 h 29132"/>
                    <a:gd name="connsiteX10" fmla="*/ 0 w 33142"/>
                    <a:gd name="connsiteY10" fmla="*/ 4029 h 29132"/>
                    <a:gd name="connsiteX11" fmla="*/ 0 w 33142"/>
                    <a:gd name="connsiteY11" fmla="*/ 983 h 29132"/>
                    <a:gd name="connsiteX12" fmla="*/ 10001 w 33142"/>
                    <a:gd name="connsiteY12" fmla="*/ 580 h 29132"/>
                    <a:gd name="connsiteX13" fmla="*/ 9597 w 33142"/>
                    <a:gd name="connsiteY13" fmla="*/ 6558 h 29132"/>
                    <a:gd name="connsiteX14" fmla="*/ 9654 w 33142"/>
                    <a:gd name="connsiteY14" fmla="*/ 6621 h 29132"/>
                    <a:gd name="connsiteX15" fmla="*/ 19743 w 33142"/>
                    <a:gd name="connsiteY15" fmla="*/ 6 h 29132"/>
                    <a:gd name="connsiteX16" fmla="*/ 28313 w 33142"/>
                    <a:gd name="connsiteY16" fmla="*/ 9149 h 29132"/>
                    <a:gd name="connsiteX17" fmla="*/ 28313 w 33142"/>
                    <a:gd name="connsiteY17" fmla="*/ 25298 h 29132"/>
                    <a:gd name="connsiteX18" fmla="*/ 33143 w 33142"/>
                    <a:gd name="connsiteY18" fmla="*/ 26105 h 29132"/>
                    <a:gd name="connsiteX19" fmla="*/ 33143 w 33142"/>
                    <a:gd name="connsiteY19" fmla="*/ 29132 h 29132"/>
                    <a:gd name="connsiteX20" fmla="*/ 23161 w 33142"/>
                    <a:gd name="connsiteY20" fmla="*/ 29132 h 29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32">
                      <a:moveTo>
                        <a:pt x="23161" y="10700"/>
                      </a:moveTo>
                      <a:cubicBezTo>
                        <a:pt x="23161" y="6677"/>
                        <a:pt x="22070" y="4319"/>
                        <a:pt x="18337" y="4319"/>
                      </a:cubicBezTo>
                      <a:cubicBezTo>
                        <a:pt x="13564" y="4319"/>
                        <a:pt x="10140" y="9093"/>
                        <a:pt x="10140" y="15411"/>
                      </a:cubicBezTo>
                      <a:lnTo>
                        <a:pt x="10140" y="25298"/>
                      </a:lnTo>
                      <a:cubicBezTo>
                        <a:pt x="11690" y="25421"/>
                        <a:pt x="13227" y="25670"/>
                        <a:pt x="14736" y="26042"/>
                      </a:cubicBezTo>
                      <a:lnTo>
                        <a:pt x="14736" y="29132"/>
                      </a:lnTo>
                      <a:lnTo>
                        <a:pt x="0" y="29132"/>
                      </a:lnTo>
                      <a:lnTo>
                        <a:pt x="0" y="26105"/>
                      </a:lnTo>
                      <a:cubicBezTo>
                        <a:pt x="1637" y="25677"/>
                        <a:pt x="3312" y="25407"/>
                        <a:pt x="5000" y="25298"/>
                      </a:cubicBezTo>
                      <a:lnTo>
                        <a:pt x="5000" y="4603"/>
                      </a:lnTo>
                      <a:cubicBezTo>
                        <a:pt x="3619" y="4376"/>
                        <a:pt x="1665" y="4149"/>
                        <a:pt x="0" y="4029"/>
                      </a:cubicBezTo>
                      <a:lnTo>
                        <a:pt x="0" y="983"/>
                      </a:lnTo>
                      <a:cubicBezTo>
                        <a:pt x="3317" y="585"/>
                        <a:pt x="6662" y="450"/>
                        <a:pt x="10001" y="580"/>
                      </a:cubicBezTo>
                      <a:cubicBezTo>
                        <a:pt x="10011" y="2579"/>
                        <a:pt x="9876" y="4578"/>
                        <a:pt x="9597" y="6558"/>
                      </a:cubicBezTo>
                      <a:lnTo>
                        <a:pt x="9654" y="6621"/>
                      </a:lnTo>
                      <a:cubicBezTo>
                        <a:pt x="11280" y="2504"/>
                        <a:pt x="15320" y="-143"/>
                        <a:pt x="19743" y="6"/>
                      </a:cubicBezTo>
                      <a:cubicBezTo>
                        <a:pt x="26244" y="6"/>
                        <a:pt x="28313" y="4086"/>
                        <a:pt x="28313" y="9149"/>
                      </a:cubicBezTo>
                      <a:lnTo>
                        <a:pt x="28313" y="25298"/>
                      </a:lnTo>
                      <a:cubicBezTo>
                        <a:pt x="29945" y="25407"/>
                        <a:pt x="31563" y="25677"/>
                        <a:pt x="33143" y="26105"/>
                      </a:cubicBezTo>
                      <a:lnTo>
                        <a:pt x="33143" y="29132"/>
                      </a:lnTo>
                      <a:lnTo>
                        <a:pt x="23161" y="29132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BB775DA-72F7-488C-33C1-3B5DA652F440}"/>
                    </a:ext>
                  </a:extLst>
                </p:cNvPr>
                <p:cNvSpPr/>
                <p:nvPr/>
              </p:nvSpPr>
              <p:spPr>
                <a:xfrm>
                  <a:off x="8981562" y="4915908"/>
                  <a:ext cx="38200" cy="38805"/>
                </a:xfrm>
                <a:custGeom>
                  <a:avLst/>
                  <a:gdLst>
                    <a:gd name="connsiteX0" fmla="*/ 16534 w 38200"/>
                    <a:gd name="connsiteY0" fmla="*/ 24971 h 38805"/>
                    <a:gd name="connsiteX1" fmla="*/ 19119 w 38200"/>
                    <a:gd name="connsiteY1" fmla="*/ 33017 h 38805"/>
                    <a:gd name="connsiteX2" fmla="*/ 19176 w 38200"/>
                    <a:gd name="connsiteY2" fmla="*/ 33017 h 38805"/>
                    <a:gd name="connsiteX3" fmla="*/ 21818 w 38200"/>
                    <a:gd name="connsiteY3" fmla="*/ 24567 h 38805"/>
                    <a:gd name="connsiteX4" fmla="*/ 29290 w 38200"/>
                    <a:gd name="connsiteY4" fmla="*/ 3815 h 38805"/>
                    <a:gd name="connsiteX5" fmla="*/ 24750 w 38200"/>
                    <a:gd name="connsiteY5" fmla="*/ 3071 h 38805"/>
                    <a:gd name="connsiteX6" fmla="*/ 24750 w 38200"/>
                    <a:gd name="connsiteY6" fmla="*/ 19 h 38805"/>
                    <a:gd name="connsiteX7" fmla="*/ 38200 w 38200"/>
                    <a:gd name="connsiteY7" fmla="*/ 19 h 38805"/>
                    <a:gd name="connsiteX8" fmla="*/ 38200 w 38200"/>
                    <a:gd name="connsiteY8" fmla="*/ 3128 h 38805"/>
                    <a:gd name="connsiteX9" fmla="*/ 34757 w 38200"/>
                    <a:gd name="connsiteY9" fmla="*/ 3758 h 38805"/>
                    <a:gd name="connsiteX10" fmla="*/ 21906 w 38200"/>
                    <a:gd name="connsiteY10" fmla="*/ 38805 h 38805"/>
                    <a:gd name="connsiteX11" fmla="*/ 15985 w 38200"/>
                    <a:gd name="connsiteY11" fmla="*/ 38805 h 38805"/>
                    <a:gd name="connsiteX12" fmla="*/ 3506 w 38200"/>
                    <a:gd name="connsiteY12" fmla="*/ 3739 h 38805"/>
                    <a:gd name="connsiteX13" fmla="*/ 0 w 38200"/>
                    <a:gd name="connsiteY13" fmla="*/ 3109 h 38805"/>
                    <a:gd name="connsiteX14" fmla="*/ 0 w 38200"/>
                    <a:gd name="connsiteY14" fmla="*/ 0 h 38805"/>
                    <a:gd name="connsiteX15" fmla="*/ 13873 w 38200"/>
                    <a:gd name="connsiteY15" fmla="*/ 0 h 38805"/>
                    <a:gd name="connsiteX16" fmla="*/ 13873 w 38200"/>
                    <a:gd name="connsiteY16" fmla="*/ 3052 h 38805"/>
                    <a:gd name="connsiteX17" fmla="*/ 9326 w 38200"/>
                    <a:gd name="connsiteY17" fmla="*/ 3796 h 38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8200" h="38805">
                      <a:moveTo>
                        <a:pt x="16534" y="24971"/>
                      </a:moveTo>
                      <a:cubicBezTo>
                        <a:pt x="17334" y="27215"/>
                        <a:pt x="18312" y="30141"/>
                        <a:pt x="19119" y="33017"/>
                      </a:cubicBezTo>
                      <a:lnTo>
                        <a:pt x="19176" y="33017"/>
                      </a:lnTo>
                      <a:cubicBezTo>
                        <a:pt x="19863" y="30261"/>
                        <a:pt x="20727" y="27669"/>
                        <a:pt x="21818" y="24567"/>
                      </a:cubicBezTo>
                      <a:lnTo>
                        <a:pt x="29290" y="3815"/>
                      </a:lnTo>
                      <a:cubicBezTo>
                        <a:pt x="27759" y="3691"/>
                        <a:pt x="26241" y="3443"/>
                        <a:pt x="24750" y="3071"/>
                      </a:cubicBezTo>
                      <a:lnTo>
                        <a:pt x="24750" y="19"/>
                      </a:lnTo>
                      <a:lnTo>
                        <a:pt x="38200" y="19"/>
                      </a:lnTo>
                      <a:lnTo>
                        <a:pt x="38200" y="3128"/>
                      </a:lnTo>
                      <a:cubicBezTo>
                        <a:pt x="37078" y="3457"/>
                        <a:pt x="35924" y="3669"/>
                        <a:pt x="34757" y="3758"/>
                      </a:cubicBezTo>
                      <a:lnTo>
                        <a:pt x="21906" y="38805"/>
                      </a:lnTo>
                      <a:lnTo>
                        <a:pt x="15985" y="38805"/>
                      </a:lnTo>
                      <a:lnTo>
                        <a:pt x="3506" y="3739"/>
                      </a:lnTo>
                      <a:cubicBezTo>
                        <a:pt x="2319" y="3650"/>
                        <a:pt x="1144" y="3439"/>
                        <a:pt x="0" y="3109"/>
                      </a:cubicBezTo>
                      <a:lnTo>
                        <a:pt x="0" y="0"/>
                      </a:lnTo>
                      <a:lnTo>
                        <a:pt x="13873" y="0"/>
                      </a:lnTo>
                      <a:lnTo>
                        <a:pt x="13873" y="3052"/>
                      </a:lnTo>
                      <a:cubicBezTo>
                        <a:pt x="12381" y="3428"/>
                        <a:pt x="10860" y="3677"/>
                        <a:pt x="932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34436D61-D753-3945-967F-84935814840C}"/>
                    </a:ext>
                  </a:extLst>
                </p:cNvPr>
                <p:cNvSpPr/>
                <p:nvPr/>
              </p:nvSpPr>
              <p:spPr>
                <a:xfrm>
                  <a:off x="9021811" y="4914700"/>
                  <a:ext cx="15007" cy="40013"/>
                </a:xfrm>
                <a:custGeom>
                  <a:avLst/>
                  <a:gdLst>
                    <a:gd name="connsiteX0" fmla="*/ 0 w 15007"/>
                    <a:gd name="connsiteY0" fmla="*/ 40013 h 40013"/>
                    <a:gd name="connsiteX1" fmla="*/ 0 w 15007"/>
                    <a:gd name="connsiteY1" fmla="*/ 36986 h 40013"/>
                    <a:gd name="connsiteX2" fmla="*/ 5000 w 15007"/>
                    <a:gd name="connsiteY2" fmla="*/ 36179 h 40013"/>
                    <a:gd name="connsiteX3" fmla="*/ 5000 w 15007"/>
                    <a:gd name="connsiteY3" fmla="*/ 15484 h 40013"/>
                    <a:gd name="connsiteX4" fmla="*/ 0 w 15007"/>
                    <a:gd name="connsiteY4" fmla="*/ 14910 h 40013"/>
                    <a:gd name="connsiteX5" fmla="*/ 0 w 15007"/>
                    <a:gd name="connsiteY5" fmla="*/ 11864 h 40013"/>
                    <a:gd name="connsiteX6" fmla="*/ 10177 w 15007"/>
                    <a:gd name="connsiteY6" fmla="*/ 11461 h 40013"/>
                    <a:gd name="connsiteX7" fmla="*/ 10177 w 15007"/>
                    <a:gd name="connsiteY7" fmla="*/ 36179 h 40013"/>
                    <a:gd name="connsiteX8" fmla="*/ 15008 w 15007"/>
                    <a:gd name="connsiteY8" fmla="*/ 36986 h 40013"/>
                    <a:gd name="connsiteX9" fmla="*/ 15008 w 15007"/>
                    <a:gd name="connsiteY9" fmla="*/ 40013 h 40013"/>
                    <a:gd name="connsiteX10" fmla="*/ 7649 w 15007"/>
                    <a:gd name="connsiteY10" fmla="*/ 6732 h 40013"/>
                    <a:gd name="connsiteX11" fmla="*/ 4139 w 15007"/>
                    <a:gd name="connsiteY11" fmla="*/ 3513 h 40013"/>
                    <a:gd name="connsiteX12" fmla="*/ 7358 w 15007"/>
                    <a:gd name="connsiteY12" fmla="*/ 3 h 40013"/>
                    <a:gd name="connsiteX13" fmla="*/ 7649 w 15007"/>
                    <a:gd name="connsiteY13" fmla="*/ 3 h 40013"/>
                    <a:gd name="connsiteX14" fmla="*/ 11041 w 15007"/>
                    <a:gd name="connsiteY14" fmla="*/ 3307 h 40013"/>
                    <a:gd name="connsiteX15" fmla="*/ 11041 w 15007"/>
                    <a:gd name="connsiteY15" fmla="*/ 3339 h 40013"/>
                    <a:gd name="connsiteX16" fmla="*/ 7649 w 15007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7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8" y="36559"/>
                        <a:pt x="3312" y="36289"/>
                        <a:pt x="5000" y="36179"/>
                      </a:cubicBezTo>
                      <a:lnTo>
                        <a:pt x="5000" y="15484"/>
                      </a:lnTo>
                      <a:cubicBezTo>
                        <a:pt x="3626" y="15257"/>
                        <a:pt x="1671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7" y="11463"/>
                        <a:pt x="6780" y="11328"/>
                        <a:pt x="10177" y="11461"/>
                      </a:cubicBezTo>
                      <a:lnTo>
                        <a:pt x="10177" y="36179"/>
                      </a:lnTo>
                      <a:cubicBezTo>
                        <a:pt x="11810" y="36288"/>
                        <a:pt x="13428" y="36558"/>
                        <a:pt x="15008" y="36986"/>
                      </a:cubicBezTo>
                      <a:lnTo>
                        <a:pt x="15008" y="40013"/>
                      </a:lnTo>
                      <a:close/>
                      <a:moveTo>
                        <a:pt x="7649" y="6732"/>
                      </a:moveTo>
                      <a:cubicBezTo>
                        <a:pt x="5791" y="6812"/>
                        <a:pt x="4220" y="5371"/>
                        <a:pt x="4139" y="3513"/>
                      </a:cubicBezTo>
                      <a:cubicBezTo>
                        <a:pt x="4058" y="1655"/>
                        <a:pt x="5499" y="84"/>
                        <a:pt x="7358" y="3"/>
                      </a:cubicBezTo>
                      <a:cubicBezTo>
                        <a:pt x="7455" y="-1"/>
                        <a:pt x="7552" y="-1"/>
                        <a:pt x="7649" y="3"/>
                      </a:cubicBezTo>
                      <a:cubicBezTo>
                        <a:pt x="9498" y="-21"/>
                        <a:pt x="11017" y="1458"/>
                        <a:pt x="11041" y="3307"/>
                      </a:cubicBezTo>
                      <a:cubicBezTo>
                        <a:pt x="11041" y="3318"/>
                        <a:pt x="11041" y="3328"/>
                        <a:pt x="11041" y="3339"/>
                      </a:cubicBezTo>
                      <a:cubicBezTo>
                        <a:pt x="11027" y="5210"/>
                        <a:pt x="9520" y="6726"/>
                        <a:pt x="7649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7D1D51AE-5140-8390-BC4C-97C5F56B2A70}"/>
                    </a:ext>
                  </a:extLst>
                </p:cNvPr>
                <p:cNvSpPr/>
                <p:nvPr/>
              </p:nvSpPr>
              <p:spPr>
                <a:xfrm>
                  <a:off x="9040388" y="4925757"/>
                  <a:ext cx="21382" cy="29378"/>
                </a:xfrm>
                <a:custGeom>
                  <a:avLst/>
                  <a:gdLst>
                    <a:gd name="connsiteX0" fmla="*/ 12933 w 21382"/>
                    <a:gd name="connsiteY0" fmla="*/ 29378 h 29378"/>
                    <a:gd name="connsiteX1" fmla="*/ 0 w 21382"/>
                    <a:gd name="connsiteY1" fmla="*/ 15638 h 29378"/>
                    <a:gd name="connsiteX2" fmla="*/ 14371 w 21382"/>
                    <a:gd name="connsiteY2" fmla="*/ 0 h 29378"/>
                    <a:gd name="connsiteX3" fmla="*/ 21212 w 21382"/>
                    <a:gd name="connsiteY3" fmla="*/ 977 h 29378"/>
                    <a:gd name="connsiteX4" fmla="*/ 21212 w 21382"/>
                    <a:gd name="connsiteY4" fmla="*/ 9314 h 29378"/>
                    <a:gd name="connsiteX5" fmla="*/ 17997 w 21382"/>
                    <a:gd name="connsiteY5" fmla="*/ 9314 h 29378"/>
                    <a:gd name="connsiteX6" fmla="*/ 17246 w 21382"/>
                    <a:gd name="connsiteY6" fmla="*/ 4660 h 29378"/>
                    <a:gd name="connsiteX7" fmla="*/ 13683 w 21382"/>
                    <a:gd name="connsiteY7" fmla="*/ 4143 h 29378"/>
                    <a:gd name="connsiteX8" fmla="*/ 5404 w 21382"/>
                    <a:gd name="connsiteY8" fmla="*/ 14774 h 29378"/>
                    <a:gd name="connsiteX9" fmla="*/ 14024 w 21382"/>
                    <a:gd name="connsiteY9" fmla="*/ 24952 h 29378"/>
                    <a:gd name="connsiteX10" fmla="*/ 21042 w 21382"/>
                    <a:gd name="connsiteY10" fmla="*/ 23394 h 29378"/>
                    <a:gd name="connsiteX11" fmla="*/ 21383 w 21382"/>
                    <a:gd name="connsiteY11" fmla="*/ 27884 h 29378"/>
                    <a:gd name="connsiteX12" fmla="*/ 12933 w 21382"/>
                    <a:gd name="connsiteY12" fmla="*/ 29378 h 2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382" h="29378">
                      <a:moveTo>
                        <a:pt x="12933" y="29378"/>
                      </a:moveTo>
                      <a:cubicBezTo>
                        <a:pt x="5864" y="29378"/>
                        <a:pt x="0" y="26156"/>
                        <a:pt x="0" y="15638"/>
                      </a:cubicBezTo>
                      <a:cubicBezTo>
                        <a:pt x="0" y="6444"/>
                        <a:pt x="4660" y="0"/>
                        <a:pt x="14371" y="0"/>
                      </a:cubicBezTo>
                      <a:cubicBezTo>
                        <a:pt x="16686" y="-1"/>
                        <a:pt x="18990" y="328"/>
                        <a:pt x="21212" y="977"/>
                      </a:cubicBezTo>
                      <a:lnTo>
                        <a:pt x="21212" y="9314"/>
                      </a:lnTo>
                      <a:lnTo>
                        <a:pt x="17997" y="9314"/>
                      </a:lnTo>
                      <a:cubicBezTo>
                        <a:pt x="17650" y="7649"/>
                        <a:pt x="17416" y="6035"/>
                        <a:pt x="17246" y="4660"/>
                      </a:cubicBezTo>
                      <a:cubicBezTo>
                        <a:pt x="16094" y="4298"/>
                        <a:pt x="14891" y="4124"/>
                        <a:pt x="13683" y="4143"/>
                      </a:cubicBezTo>
                      <a:cubicBezTo>
                        <a:pt x="8336" y="4143"/>
                        <a:pt x="5404" y="8336"/>
                        <a:pt x="5404" y="14774"/>
                      </a:cubicBezTo>
                      <a:cubicBezTo>
                        <a:pt x="5404" y="20582"/>
                        <a:pt x="7296" y="24952"/>
                        <a:pt x="14024" y="24952"/>
                      </a:cubicBezTo>
                      <a:cubicBezTo>
                        <a:pt x="16450" y="24963"/>
                        <a:pt x="18848" y="24431"/>
                        <a:pt x="21042" y="23394"/>
                      </a:cubicBezTo>
                      <a:lnTo>
                        <a:pt x="21383" y="27884"/>
                      </a:lnTo>
                      <a:cubicBezTo>
                        <a:pt x="18672" y="28863"/>
                        <a:pt x="15815" y="29369"/>
                        <a:pt x="12933" y="2937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75432D97-DDF2-2169-EF10-DCCAE71B554F}"/>
                    </a:ext>
                  </a:extLst>
                </p:cNvPr>
                <p:cNvSpPr/>
                <p:nvPr/>
              </p:nvSpPr>
              <p:spPr>
                <a:xfrm>
                  <a:off x="9066033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36 w 24201"/>
                    <a:gd name="connsiteY10" fmla="*/ 3796 h 29607"/>
                    <a:gd name="connsiteX11" fmla="*/ 5599 w 24201"/>
                    <a:gd name="connsiteY11" fmla="*/ 10808 h 29607"/>
                    <a:gd name="connsiteX12" fmla="*/ 18936 w 24201"/>
                    <a:gd name="connsiteY12" fmla="*/ 10808 h 29607"/>
                    <a:gd name="connsiteX13" fmla="*/ 12536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8" y="25406"/>
                        <a:pt x="20086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7" y="29042"/>
                        <a:pt x="16817" y="29648"/>
                        <a:pt x="13513" y="29605"/>
                      </a:cubicBezTo>
                      <a:cubicBezTo>
                        <a:pt x="4717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92" y="12839"/>
                        <a:pt x="24135" y="13664"/>
                        <a:pt x="24031" y="14484"/>
                      </a:cubicBezTo>
                      <a:close/>
                      <a:moveTo>
                        <a:pt x="12536" y="3796"/>
                      </a:moveTo>
                      <a:cubicBezTo>
                        <a:pt x="8796" y="3796"/>
                        <a:pt x="6154" y="6615"/>
                        <a:pt x="5599" y="10808"/>
                      </a:cubicBezTo>
                      <a:lnTo>
                        <a:pt x="18936" y="10808"/>
                      </a:lnTo>
                      <a:cubicBezTo>
                        <a:pt x="19031" y="6615"/>
                        <a:pt x="16559" y="3796"/>
                        <a:pt x="1253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90B1F7DB-CD26-1A62-7D50-44E7A01DB576}"/>
                    </a:ext>
                  </a:extLst>
                </p:cNvPr>
                <p:cNvSpPr/>
                <p:nvPr/>
              </p:nvSpPr>
              <p:spPr>
                <a:xfrm>
                  <a:off x="9094573" y="4925587"/>
                  <a:ext cx="33142" cy="29126"/>
                </a:xfrm>
                <a:custGeom>
                  <a:avLst/>
                  <a:gdLst>
                    <a:gd name="connsiteX0" fmla="*/ 23148 w 33142"/>
                    <a:gd name="connsiteY0" fmla="*/ 10694 h 29126"/>
                    <a:gd name="connsiteX1" fmla="*/ 18318 w 33142"/>
                    <a:gd name="connsiteY1" fmla="*/ 4313 h 29126"/>
                    <a:gd name="connsiteX2" fmla="*/ 10159 w 33142"/>
                    <a:gd name="connsiteY2" fmla="*/ 15405 h 29126"/>
                    <a:gd name="connsiteX3" fmla="*/ 10159 w 33142"/>
                    <a:gd name="connsiteY3" fmla="*/ 25292 h 29126"/>
                    <a:gd name="connsiteX4" fmla="*/ 14755 w 33142"/>
                    <a:gd name="connsiteY4" fmla="*/ 26036 h 29126"/>
                    <a:gd name="connsiteX5" fmla="*/ 14755 w 33142"/>
                    <a:gd name="connsiteY5" fmla="*/ 29126 h 29126"/>
                    <a:gd name="connsiteX6" fmla="*/ 0 w 33142"/>
                    <a:gd name="connsiteY6" fmla="*/ 29126 h 29126"/>
                    <a:gd name="connsiteX7" fmla="*/ 0 w 33142"/>
                    <a:gd name="connsiteY7" fmla="*/ 26099 h 29126"/>
                    <a:gd name="connsiteX8" fmla="*/ 5000 w 33142"/>
                    <a:gd name="connsiteY8" fmla="*/ 25292 h 29126"/>
                    <a:gd name="connsiteX9" fmla="*/ 5000 w 33142"/>
                    <a:gd name="connsiteY9" fmla="*/ 4597 h 29126"/>
                    <a:gd name="connsiteX10" fmla="*/ 0 w 33142"/>
                    <a:gd name="connsiteY10" fmla="*/ 4023 h 29126"/>
                    <a:gd name="connsiteX11" fmla="*/ 0 w 33142"/>
                    <a:gd name="connsiteY11" fmla="*/ 977 h 29126"/>
                    <a:gd name="connsiteX12" fmla="*/ 10007 w 33142"/>
                    <a:gd name="connsiteY12" fmla="*/ 574 h 29126"/>
                    <a:gd name="connsiteX13" fmla="*/ 9604 w 33142"/>
                    <a:gd name="connsiteY13" fmla="*/ 6552 h 29126"/>
                    <a:gd name="connsiteX14" fmla="*/ 9660 w 33142"/>
                    <a:gd name="connsiteY14" fmla="*/ 6615 h 29126"/>
                    <a:gd name="connsiteX15" fmla="*/ 19750 w 33142"/>
                    <a:gd name="connsiteY15" fmla="*/ 0 h 29126"/>
                    <a:gd name="connsiteX16" fmla="*/ 28313 w 33142"/>
                    <a:gd name="connsiteY16" fmla="*/ 9143 h 29126"/>
                    <a:gd name="connsiteX17" fmla="*/ 28313 w 33142"/>
                    <a:gd name="connsiteY17" fmla="*/ 25292 h 29126"/>
                    <a:gd name="connsiteX18" fmla="*/ 33143 w 33142"/>
                    <a:gd name="connsiteY18" fmla="*/ 26099 h 29126"/>
                    <a:gd name="connsiteX19" fmla="*/ 33143 w 33142"/>
                    <a:gd name="connsiteY19" fmla="*/ 29126 h 29126"/>
                    <a:gd name="connsiteX20" fmla="*/ 23142 w 33142"/>
                    <a:gd name="connsiteY20" fmla="*/ 29126 h 2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26">
                      <a:moveTo>
                        <a:pt x="23148" y="10694"/>
                      </a:moveTo>
                      <a:cubicBezTo>
                        <a:pt x="23148" y="6671"/>
                        <a:pt x="22057" y="4313"/>
                        <a:pt x="18318" y="4313"/>
                      </a:cubicBezTo>
                      <a:cubicBezTo>
                        <a:pt x="13551" y="4313"/>
                        <a:pt x="10159" y="9087"/>
                        <a:pt x="10159" y="15405"/>
                      </a:cubicBezTo>
                      <a:lnTo>
                        <a:pt x="10159" y="25292"/>
                      </a:lnTo>
                      <a:cubicBezTo>
                        <a:pt x="11708" y="25416"/>
                        <a:pt x="13248" y="25665"/>
                        <a:pt x="14755" y="26036"/>
                      </a:cubicBezTo>
                      <a:lnTo>
                        <a:pt x="14755" y="29126"/>
                      </a:lnTo>
                      <a:lnTo>
                        <a:pt x="0" y="29126"/>
                      </a:lnTo>
                      <a:lnTo>
                        <a:pt x="0" y="26099"/>
                      </a:lnTo>
                      <a:cubicBezTo>
                        <a:pt x="1638" y="25672"/>
                        <a:pt x="3312" y="25402"/>
                        <a:pt x="5000" y="25292"/>
                      </a:cubicBezTo>
                      <a:lnTo>
                        <a:pt x="5000" y="4597"/>
                      </a:lnTo>
                      <a:cubicBezTo>
                        <a:pt x="3626" y="4370"/>
                        <a:pt x="1671" y="4143"/>
                        <a:pt x="0" y="4023"/>
                      </a:cubicBezTo>
                      <a:lnTo>
                        <a:pt x="0" y="977"/>
                      </a:lnTo>
                      <a:cubicBezTo>
                        <a:pt x="3320" y="579"/>
                        <a:pt x="6666" y="444"/>
                        <a:pt x="10007" y="574"/>
                      </a:cubicBezTo>
                      <a:cubicBezTo>
                        <a:pt x="10014" y="2573"/>
                        <a:pt x="9879" y="4571"/>
                        <a:pt x="9604" y="6552"/>
                      </a:cubicBezTo>
                      <a:lnTo>
                        <a:pt x="9660" y="6615"/>
                      </a:lnTo>
                      <a:cubicBezTo>
                        <a:pt x="11325" y="2642"/>
                        <a:pt x="14831" y="0"/>
                        <a:pt x="19750" y="0"/>
                      </a:cubicBezTo>
                      <a:cubicBezTo>
                        <a:pt x="26251" y="0"/>
                        <a:pt x="28313" y="4080"/>
                        <a:pt x="28313" y="9143"/>
                      </a:cubicBezTo>
                      <a:lnTo>
                        <a:pt x="28313" y="25292"/>
                      </a:lnTo>
                      <a:cubicBezTo>
                        <a:pt x="29946" y="25401"/>
                        <a:pt x="31566" y="25671"/>
                        <a:pt x="33143" y="26099"/>
                      </a:cubicBezTo>
                      <a:lnTo>
                        <a:pt x="33143" y="29126"/>
                      </a:lnTo>
                      <a:lnTo>
                        <a:pt x="23142" y="2912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5961FD26-5431-474A-03D7-1F6A3A31BC79}"/>
                    </a:ext>
                  </a:extLst>
                </p:cNvPr>
                <p:cNvSpPr/>
                <p:nvPr/>
              </p:nvSpPr>
              <p:spPr>
                <a:xfrm>
                  <a:off x="9128485" y="4915447"/>
                  <a:ext cx="19055" cy="39744"/>
                </a:xfrm>
                <a:custGeom>
                  <a:avLst/>
                  <a:gdLst>
                    <a:gd name="connsiteX0" fmla="*/ 13507 w 19055"/>
                    <a:gd name="connsiteY0" fmla="*/ 39745 h 39744"/>
                    <a:gd name="connsiteX1" fmla="*/ 5864 w 19055"/>
                    <a:gd name="connsiteY1" fmla="*/ 31175 h 39744"/>
                    <a:gd name="connsiteX2" fmla="*/ 5864 w 19055"/>
                    <a:gd name="connsiteY2" fmla="*/ 14736 h 39744"/>
                    <a:gd name="connsiteX3" fmla="*/ 0 w 19055"/>
                    <a:gd name="connsiteY3" fmla="*/ 14736 h 39744"/>
                    <a:gd name="connsiteX4" fmla="*/ 0 w 19055"/>
                    <a:gd name="connsiteY4" fmla="*/ 10713 h 39744"/>
                    <a:gd name="connsiteX5" fmla="*/ 5864 w 19055"/>
                    <a:gd name="connsiteY5" fmla="*/ 10713 h 39744"/>
                    <a:gd name="connsiteX6" fmla="*/ 5864 w 19055"/>
                    <a:gd name="connsiteY6" fmla="*/ 1431 h 39744"/>
                    <a:gd name="connsiteX7" fmla="*/ 11035 w 19055"/>
                    <a:gd name="connsiteY7" fmla="*/ 0 h 39744"/>
                    <a:gd name="connsiteX8" fmla="*/ 11035 w 19055"/>
                    <a:gd name="connsiteY8" fmla="*/ 10720 h 39744"/>
                    <a:gd name="connsiteX9" fmla="*/ 19056 w 19055"/>
                    <a:gd name="connsiteY9" fmla="*/ 10720 h 39744"/>
                    <a:gd name="connsiteX10" fmla="*/ 19056 w 19055"/>
                    <a:gd name="connsiteY10" fmla="*/ 14743 h 39744"/>
                    <a:gd name="connsiteX11" fmla="*/ 11066 w 19055"/>
                    <a:gd name="connsiteY11" fmla="*/ 14743 h 39744"/>
                    <a:gd name="connsiteX12" fmla="*/ 11066 w 19055"/>
                    <a:gd name="connsiteY12" fmla="*/ 29347 h 39744"/>
                    <a:gd name="connsiteX13" fmla="*/ 15146 w 19055"/>
                    <a:gd name="connsiteY13" fmla="*/ 35325 h 39744"/>
                    <a:gd name="connsiteX14" fmla="*/ 19056 w 19055"/>
                    <a:gd name="connsiteY14" fmla="*/ 34808 h 39744"/>
                    <a:gd name="connsiteX15" fmla="*/ 19056 w 19055"/>
                    <a:gd name="connsiteY15" fmla="*/ 39177 h 39744"/>
                    <a:gd name="connsiteX16" fmla="*/ 13507 w 19055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55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56" y="10720"/>
                      </a:lnTo>
                      <a:lnTo>
                        <a:pt x="19056" y="14743"/>
                      </a:lnTo>
                      <a:lnTo>
                        <a:pt x="11066" y="14743"/>
                      </a:lnTo>
                      <a:lnTo>
                        <a:pt x="11066" y="29347"/>
                      </a:lnTo>
                      <a:cubicBezTo>
                        <a:pt x="11066" y="34057"/>
                        <a:pt x="11930" y="35325"/>
                        <a:pt x="15146" y="35325"/>
                      </a:cubicBezTo>
                      <a:cubicBezTo>
                        <a:pt x="16464" y="35307"/>
                        <a:pt x="17776" y="35134"/>
                        <a:pt x="19056" y="34808"/>
                      </a:cubicBezTo>
                      <a:lnTo>
                        <a:pt x="19056" y="39177"/>
                      </a:lnTo>
                      <a:cubicBezTo>
                        <a:pt x="17227" y="39549"/>
                        <a:pt x="15373" y="39739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29015087-C29F-A3EF-7F35-EAF409242258}"/>
                    </a:ext>
                  </a:extLst>
                </p:cNvPr>
                <p:cNvSpPr/>
                <p:nvPr/>
              </p:nvSpPr>
              <p:spPr>
                <a:xfrm>
                  <a:off x="9151999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67 w 24201"/>
                    <a:gd name="connsiteY10" fmla="*/ 3796 h 29607"/>
                    <a:gd name="connsiteX11" fmla="*/ 5631 w 24201"/>
                    <a:gd name="connsiteY11" fmla="*/ 10808 h 29607"/>
                    <a:gd name="connsiteX12" fmla="*/ 18968 w 24201"/>
                    <a:gd name="connsiteY12" fmla="*/ 10808 h 29607"/>
                    <a:gd name="connsiteX13" fmla="*/ 12567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6" y="25406"/>
                        <a:pt x="20084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6" y="29042"/>
                        <a:pt x="16817" y="29648"/>
                        <a:pt x="13513" y="29605"/>
                      </a:cubicBezTo>
                      <a:cubicBezTo>
                        <a:pt x="4685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89" y="12839"/>
                        <a:pt x="24132" y="13664"/>
                        <a:pt x="24031" y="14484"/>
                      </a:cubicBezTo>
                      <a:close/>
                      <a:moveTo>
                        <a:pt x="12567" y="3796"/>
                      </a:moveTo>
                      <a:cubicBezTo>
                        <a:pt x="8828" y="3796"/>
                        <a:pt x="6186" y="6615"/>
                        <a:pt x="5631" y="10808"/>
                      </a:cubicBezTo>
                      <a:lnTo>
                        <a:pt x="18968" y="10808"/>
                      </a:lnTo>
                      <a:cubicBezTo>
                        <a:pt x="19031" y="6615"/>
                        <a:pt x="16559" y="3796"/>
                        <a:pt x="12567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63953951-7F4D-3248-96E5-0ACCB2B9400C}"/>
                    </a:ext>
                  </a:extLst>
                </p:cNvPr>
                <p:cNvSpPr/>
                <p:nvPr/>
              </p:nvSpPr>
              <p:spPr>
                <a:xfrm>
                  <a:off x="9203719" y="4915927"/>
                  <a:ext cx="51769" cy="38786"/>
                </a:xfrm>
                <a:custGeom>
                  <a:avLst/>
                  <a:gdLst>
                    <a:gd name="connsiteX0" fmla="*/ 48497 w 51769"/>
                    <a:gd name="connsiteY0" fmla="*/ 0 h 38786"/>
                    <a:gd name="connsiteX1" fmla="*/ 48497 w 51769"/>
                    <a:gd name="connsiteY1" fmla="*/ 3052 h 38786"/>
                    <a:gd name="connsiteX2" fmla="*/ 43497 w 51769"/>
                    <a:gd name="connsiteY2" fmla="*/ 3859 h 38786"/>
                    <a:gd name="connsiteX3" fmla="*/ 48321 w 51769"/>
                    <a:gd name="connsiteY3" fmla="*/ 35066 h 38786"/>
                    <a:gd name="connsiteX4" fmla="*/ 51770 w 51769"/>
                    <a:gd name="connsiteY4" fmla="*/ 35697 h 38786"/>
                    <a:gd name="connsiteX5" fmla="*/ 51770 w 51769"/>
                    <a:gd name="connsiteY5" fmla="*/ 38786 h 38786"/>
                    <a:gd name="connsiteX6" fmla="*/ 38206 w 51769"/>
                    <a:gd name="connsiteY6" fmla="*/ 38786 h 38786"/>
                    <a:gd name="connsiteX7" fmla="*/ 38206 w 51769"/>
                    <a:gd name="connsiteY7" fmla="*/ 35760 h 38786"/>
                    <a:gd name="connsiteX8" fmla="*/ 42690 w 51769"/>
                    <a:gd name="connsiteY8" fmla="*/ 35009 h 38786"/>
                    <a:gd name="connsiteX9" fmla="*/ 39871 w 51769"/>
                    <a:gd name="connsiteY9" fmla="*/ 15752 h 38786"/>
                    <a:gd name="connsiteX10" fmla="*/ 38723 w 51769"/>
                    <a:gd name="connsiteY10" fmla="*/ 6728 h 38786"/>
                    <a:gd name="connsiteX11" fmla="*/ 38610 w 51769"/>
                    <a:gd name="connsiteY11" fmla="*/ 6728 h 38786"/>
                    <a:gd name="connsiteX12" fmla="*/ 36598 w 51769"/>
                    <a:gd name="connsiteY12" fmla="*/ 13860 h 38786"/>
                    <a:gd name="connsiteX13" fmla="*/ 28319 w 51769"/>
                    <a:gd name="connsiteY13" fmla="*/ 38786 h 38786"/>
                    <a:gd name="connsiteX14" fmla="*/ 22644 w 51769"/>
                    <a:gd name="connsiteY14" fmla="*/ 38786 h 38786"/>
                    <a:gd name="connsiteX15" fmla="*/ 14774 w 51769"/>
                    <a:gd name="connsiteY15" fmla="*/ 15506 h 38786"/>
                    <a:gd name="connsiteX16" fmla="*/ 12359 w 51769"/>
                    <a:gd name="connsiteY16" fmla="*/ 6709 h 38786"/>
                    <a:gd name="connsiteX17" fmla="*/ 12246 w 51769"/>
                    <a:gd name="connsiteY17" fmla="*/ 6709 h 38786"/>
                    <a:gd name="connsiteX18" fmla="*/ 11212 w 51769"/>
                    <a:gd name="connsiteY18" fmla="*/ 16080 h 38786"/>
                    <a:gd name="connsiteX19" fmla="*/ 8853 w 51769"/>
                    <a:gd name="connsiteY19" fmla="*/ 34997 h 38786"/>
                    <a:gd name="connsiteX20" fmla="*/ 13393 w 51769"/>
                    <a:gd name="connsiteY20" fmla="*/ 35747 h 38786"/>
                    <a:gd name="connsiteX21" fmla="*/ 13393 w 51769"/>
                    <a:gd name="connsiteY21" fmla="*/ 38786 h 38786"/>
                    <a:gd name="connsiteX22" fmla="*/ 0 w 51769"/>
                    <a:gd name="connsiteY22" fmla="*/ 38786 h 38786"/>
                    <a:gd name="connsiteX23" fmla="*/ 0 w 51769"/>
                    <a:gd name="connsiteY23" fmla="*/ 35697 h 38786"/>
                    <a:gd name="connsiteX24" fmla="*/ 3506 w 51769"/>
                    <a:gd name="connsiteY24" fmla="*/ 35066 h 38786"/>
                    <a:gd name="connsiteX25" fmla="*/ 8216 w 51769"/>
                    <a:gd name="connsiteY25" fmla="*/ 3859 h 38786"/>
                    <a:gd name="connsiteX26" fmla="*/ 3216 w 51769"/>
                    <a:gd name="connsiteY26" fmla="*/ 3052 h 38786"/>
                    <a:gd name="connsiteX27" fmla="*/ 3216 w 51769"/>
                    <a:gd name="connsiteY27" fmla="*/ 0 h 38786"/>
                    <a:gd name="connsiteX28" fmla="*/ 15291 w 51769"/>
                    <a:gd name="connsiteY28" fmla="*/ 0 h 38786"/>
                    <a:gd name="connsiteX29" fmla="*/ 23489 w 51769"/>
                    <a:gd name="connsiteY29" fmla="*/ 24435 h 38786"/>
                    <a:gd name="connsiteX30" fmla="*/ 25620 w 51769"/>
                    <a:gd name="connsiteY30" fmla="*/ 32140 h 38786"/>
                    <a:gd name="connsiteX31" fmla="*/ 25734 w 51769"/>
                    <a:gd name="connsiteY31" fmla="*/ 32140 h 38786"/>
                    <a:gd name="connsiteX32" fmla="*/ 27859 w 51769"/>
                    <a:gd name="connsiteY32" fmla="*/ 24781 h 38786"/>
                    <a:gd name="connsiteX33" fmla="*/ 36308 w 51769"/>
                    <a:gd name="connsiteY33" fmla="*/ 0 h 3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769" h="38786">
                      <a:moveTo>
                        <a:pt x="48497" y="0"/>
                      </a:moveTo>
                      <a:lnTo>
                        <a:pt x="48497" y="3052"/>
                      </a:lnTo>
                      <a:cubicBezTo>
                        <a:pt x="46858" y="3474"/>
                        <a:pt x="45187" y="3744"/>
                        <a:pt x="43497" y="3859"/>
                      </a:cubicBezTo>
                      <a:lnTo>
                        <a:pt x="48321" y="35066"/>
                      </a:lnTo>
                      <a:cubicBezTo>
                        <a:pt x="49487" y="35160"/>
                        <a:pt x="50641" y="35372"/>
                        <a:pt x="51770" y="35697"/>
                      </a:cubicBezTo>
                      <a:lnTo>
                        <a:pt x="51770" y="38786"/>
                      </a:lnTo>
                      <a:lnTo>
                        <a:pt x="38206" y="38786"/>
                      </a:lnTo>
                      <a:lnTo>
                        <a:pt x="38206" y="35760"/>
                      </a:lnTo>
                      <a:cubicBezTo>
                        <a:pt x="39676" y="35383"/>
                        <a:pt x="41176" y="35132"/>
                        <a:pt x="42690" y="35009"/>
                      </a:cubicBezTo>
                      <a:lnTo>
                        <a:pt x="39871" y="15752"/>
                      </a:lnTo>
                      <a:cubicBezTo>
                        <a:pt x="39240" y="11445"/>
                        <a:pt x="38894" y="8683"/>
                        <a:pt x="38723" y="6728"/>
                      </a:cubicBezTo>
                      <a:lnTo>
                        <a:pt x="38610" y="6728"/>
                      </a:lnTo>
                      <a:cubicBezTo>
                        <a:pt x="38150" y="8683"/>
                        <a:pt x="37519" y="11098"/>
                        <a:pt x="36598" y="13860"/>
                      </a:cubicBezTo>
                      <a:lnTo>
                        <a:pt x="28319" y="38786"/>
                      </a:lnTo>
                      <a:lnTo>
                        <a:pt x="22644" y="38786"/>
                      </a:lnTo>
                      <a:lnTo>
                        <a:pt x="14774" y="15506"/>
                      </a:lnTo>
                      <a:cubicBezTo>
                        <a:pt x="13740" y="12641"/>
                        <a:pt x="12933" y="9700"/>
                        <a:pt x="12359" y="6709"/>
                      </a:cubicBezTo>
                      <a:lnTo>
                        <a:pt x="12246" y="6709"/>
                      </a:lnTo>
                      <a:cubicBezTo>
                        <a:pt x="12012" y="9641"/>
                        <a:pt x="11615" y="12630"/>
                        <a:pt x="11212" y="16080"/>
                      </a:cubicBezTo>
                      <a:lnTo>
                        <a:pt x="8853" y="34997"/>
                      </a:lnTo>
                      <a:cubicBezTo>
                        <a:pt x="10386" y="35115"/>
                        <a:pt x="11905" y="35366"/>
                        <a:pt x="13393" y="35747"/>
                      </a:cubicBezTo>
                      <a:lnTo>
                        <a:pt x="13393" y="38786"/>
                      </a:lnTo>
                      <a:lnTo>
                        <a:pt x="0" y="38786"/>
                      </a:lnTo>
                      <a:lnTo>
                        <a:pt x="0" y="35697"/>
                      </a:lnTo>
                      <a:cubicBezTo>
                        <a:pt x="1141" y="35367"/>
                        <a:pt x="2321" y="35156"/>
                        <a:pt x="3506" y="35066"/>
                      </a:cubicBezTo>
                      <a:lnTo>
                        <a:pt x="8216" y="3859"/>
                      </a:lnTo>
                      <a:cubicBezTo>
                        <a:pt x="6526" y="3744"/>
                        <a:pt x="4855" y="3474"/>
                        <a:pt x="3216" y="3052"/>
                      </a:cubicBezTo>
                      <a:lnTo>
                        <a:pt x="3216" y="0"/>
                      </a:lnTo>
                      <a:lnTo>
                        <a:pt x="15291" y="0"/>
                      </a:lnTo>
                      <a:lnTo>
                        <a:pt x="23489" y="24435"/>
                      </a:lnTo>
                      <a:cubicBezTo>
                        <a:pt x="24372" y="26952"/>
                        <a:pt x="25084" y="29526"/>
                        <a:pt x="25620" y="32140"/>
                      </a:cubicBezTo>
                      <a:lnTo>
                        <a:pt x="25734" y="32140"/>
                      </a:lnTo>
                      <a:cubicBezTo>
                        <a:pt x="26289" y="29646"/>
                        <a:pt x="26995" y="27188"/>
                        <a:pt x="27859" y="24781"/>
                      </a:cubicBezTo>
                      <a:lnTo>
                        <a:pt x="36308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F0171F67-6E76-7524-F80F-67A83F75220B}"/>
                    </a:ext>
                  </a:extLst>
                </p:cNvPr>
                <p:cNvSpPr/>
                <p:nvPr/>
              </p:nvSpPr>
              <p:spPr>
                <a:xfrm>
                  <a:off x="9258957" y="4912408"/>
                  <a:ext cx="27196" cy="42840"/>
                </a:xfrm>
                <a:custGeom>
                  <a:avLst/>
                  <a:gdLst>
                    <a:gd name="connsiteX0" fmla="*/ 17473 w 27196"/>
                    <a:gd name="connsiteY0" fmla="*/ 42305 h 42840"/>
                    <a:gd name="connsiteX1" fmla="*/ 17763 w 27196"/>
                    <a:gd name="connsiteY1" fmla="*/ 36630 h 42840"/>
                    <a:gd name="connsiteX2" fmla="*/ 17650 w 27196"/>
                    <a:gd name="connsiteY2" fmla="*/ 36630 h 42840"/>
                    <a:gd name="connsiteX3" fmla="*/ 7933 w 27196"/>
                    <a:gd name="connsiteY3" fmla="*/ 42841 h 42840"/>
                    <a:gd name="connsiteX4" fmla="*/ 0 w 27196"/>
                    <a:gd name="connsiteY4" fmla="*/ 35772 h 42840"/>
                    <a:gd name="connsiteX5" fmla="*/ 17183 w 27196"/>
                    <a:gd name="connsiteY5" fmla="*/ 25595 h 42840"/>
                    <a:gd name="connsiteX6" fmla="*/ 17183 w 27196"/>
                    <a:gd name="connsiteY6" fmla="*/ 23388 h 42840"/>
                    <a:gd name="connsiteX7" fmla="*/ 11092 w 27196"/>
                    <a:gd name="connsiteY7" fmla="*/ 17233 h 42840"/>
                    <a:gd name="connsiteX8" fmla="*/ 5808 w 27196"/>
                    <a:gd name="connsiteY8" fmla="*/ 17927 h 42840"/>
                    <a:gd name="connsiteX9" fmla="*/ 5114 w 27196"/>
                    <a:gd name="connsiteY9" fmla="*/ 22581 h 42840"/>
                    <a:gd name="connsiteX10" fmla="*/ 1961 w 27196"/>
                    <a:gd name="connsiteY10" fmla="*/ 22581 h 42840"/>
                    <a:gd name="connsiteX11" fmla="*/ 1961 w 27196"/>
                    <a:gd name="connsiteY11" fmla="*/ 14730 h 42840"/>
                    <a:gd name="connsiteX12" fmla="*/ 11735 w 27196"/>
                    <a:gd name="connsiteY12" fmla="*/ 13179 h 42840"/>
                    <a:gd name="connsiteX13" fmla="*/ 22366 w 27196"/>
                    <a:gd name="connsiteY13" fmla="*/ 22719 h 42840"/>
                    <a:gd name="connsiteX14" fmla="*/ 22366 w 27196"/>
                    <a:gd name="connsiteY14" fmla="*/ 38301 h 42840"/>
                    <a:gd name="connsiteX15" fmla="*/ 27197 w 27196"/>
                    <a:gd name="connsiteY15" fmla="*/ 38875 h 42840"/>
                    <a:gd name="connsiteX16" fmla="*/ 27197 w 27196"/>
                    <a:gd name="connsiteY16" fmla="*/ 41920 h 42840"/>
                    <a:gd name="connsiteX17" fmla="*/ 17473 w 27196"/>
                    <a:gd name="connsiteY17" fmla="*/ 42305 h 42840"/>
                    <a:gd name="connsiteX18" fmla="*/ 17183 w 27196"/>
                    <a:gd name="connsiteY18" fmla="*/ 29195 h 42840"/>
                    <a:gd name="connsiteX19" fmla="*/ 5057 w 27196"/>
                    <a:gd name="connsiteY19" fmla="*/ 34833 h 42840"/>
                    <a:gd name="connsiteX20" fmla="*/ 9427 w 27196"/>
                    <a:gd name="connsiteY20" fmla="*/ 38799 h 42840"/>
                    <a:gd name="connsiteX21" fmla="*/ 17183 w 27196"/>
                    <a:gd name="connsiteY21" fmla="*/ 29719 h 42840"/>
                    <a:gd name="connsiteX22" fmla="*/ 10575 w 27196"/>
                    <a:gd name="connsiteY22" fmla="*/ 9250 h 42840"/>
                    <a:gd name="connsiteX23" fmla="*/ 8506 w 27196"/>
                    <a:gd name="connsiteY23" fmla="*/ 6375 h 42840"/>
                    <a:gd name="connsiteX24" fmla="*/ 16704 w 27196"/>
                    <a:gd name="connsiteY24" fmla="*/ 0 h 42840"/>
                    <a:gd name="connsiteX25" fmla="*/ 19289 w 27196"/>
                    <a:gd name="connsiteY25" fmla="*/ 3556 h 42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196" h="42840">
                      <a:moveTo>
                        <a:pt x="17473" y="42305"/>
                      </a:moveTo>
                      <a:cubicBezTo>
                        <a:pt x="17416" y="40408"/>
                        <a:pt x="17511" y="38511"/>
                        <a:pt x="17763" y="36630"/>
                      </a:cubicBezTo>
                      <a:lnTo>
                        <a:pt x="17650" y="36630"/>
                      </a:lnTo>
                      <a:cubicBezTo>
                        <a:pt x="16269" y="40136"/>
                        <a:pt x="12643" y="42841"/>
                        <a:pt x="7933" y="42841"/>
                      </a:cubicBezTo>
                      <a:cubicBezTo>
                        <a:pt x="3222" y="42841"/>
                        <a:pt x="0" y="40319"/>
                        <a:pt x="0" y="35772"/>
                      </a:cubicBezTo>
                      <a:cubicBezTo>
                        <a:pt x="0" y="29504"/>
                        <a:pt x="6381" y="25652"/>
                        <a:pt x="17183" y="25595"/>
                      </a:cubicBezTo>
                      <a:lnTo>
                        <a:pt x="17183" y="23388"/>
                      </a:lnTo>
                      <a:cubicBezTo>
                        <a:pt x="17183" y="19359"/>
                        <a:pt x="15752" y="17233"/>
                        <a:pt x="11092" y="17233"/>
                      </a:cubicBezTo>
                      <a:cubicBezTo>
                        <a:pt x="9307" y="17230"/>
                        <a:pt x="7529" y="17463"/>
                        <a:pt x="5808" y="17927"/>
                      </a:cubicBezTo>
                      <a:cubicBezTo>
                        <a:pt x="5688" y="19359"/>
                        <a:pt x="5404" y="20973"/>
                        <a:pt x="5114" y="22581"/>
                      </a:cubicBezTo>
                      <a:lnTo>
                        <a:pt x="1961" y="22581"/>
                      </a:lnTo>
                      <a:lnTo>
                        <a:pt x="1961" y="14730"/>
                      </a:lnTo>
                      <a:cubicBezTo>
                        <a:pt x="5108" y="13657"/>
                        <a:pt x="8412" y="13132"/>
                        <a:pt x="11735" y="13179"/>
                      </a:cubicBezTo>
                      <a:cubicBezTo>
                        <a:pt x="20008" y="13179"/>
                        <a:pt x="22366" y="17032"/>
                        <a:pt x="22366" y="22719"/>
                      </a:cubicBezTo>
                      <a:lnTo>
                        <a:pt x="22366" y="38301"/>
                      </a:lnTo>
                      <a:cubicBezTo>
                        <a:pt x="23747" y="38528"/>
                        <a:pt x="25645" y="38761"/>
                        <a:pt x="27197" y="38875"/>
                      </a:cubicBezTo>
                      <a:lnTo>
                        <a:pt x="27197" y="41920"/>
                      </a:lnTo>
                      <a:cubicBezTo>
                        <a:pt x="23974" y="42314"/>
                        <a:pt x="20721" y="42442"/>
                        <a:pt x="17473" y="42305"/>
                      </a:cubicBezTo>
                      <a:close/>
                      <a:moveTo>
                        <a:pt x="17183" y="29195"/>
                      </a:moveTo>
                      <a:cubicBezTo>
                        <a:pt x="7725" y="29195"/>
                        <a:pt x="5057" y="32014"/>
                        <a:pt x="5057" y="34833"/>
                      </a:cubicBezTo>
                      <a:cubicBezTo>
                        <a:pt x="5057" y="37248"/>
                        <a:pt x="6785" y="38799"/>
                        <a:pt x="9427" y="38799"/>
                      </a:cubicBezTo>
                      <a:cubicBezTo>
                        <a:pt x="14081" y="38799"/>
                        <a:pt x="17183" y="34196"/>
                        <a:pt x="17183" y="29719"/>
                      </a:cubicBezTo>
                      <a:close/>
                      <a:moveTo>
                        <a:pt x="10575" y="9250"/>
                      </a:moveTo>
                      <a:lnTo>
                        <a:pt x="8506" y="6375"/>
                      </a:lnTo>
                      <a:lnTo>
                        <a:pt x="16704" y="0"/>
                      </a:lnTo>
                      <a:lnTo>
                        <a:pt x="19289" y="355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81EBFC50-3BB4-9927-9DAB-B5A7F2949A3D}"/>
                    </a:ext>
                  </a:extLst>
                </p:cNvPr>
                <p:cNvSpPr/>
                <p:nvPr/>
              </p:nvSpPr>
              <p:spPr>
                <a:xfrm>
                  <a:off x="9289054" y="4925577"/>
                  <a:ext cx="19894" cy="29135"/>
                </a:xfrm>
                <a:custGeom>
                  <a:avLst/>
                  <a:gdLst>
                    <a:gd name="connsiteX0" fmla="*/ 19636 w 19894"/>
                    <a:gd name="connsiteY0" fmla="*/ 5124 h 29135"/>
                    <a:gd name="connsiteX1" fmla="*/ 10177 w 19894"/>
                    <a:gd name="connsiteY1" fmla="*/ 17659 h 29135"/>
                    <a:gd name="connsiteX2" fmla="*/ 10177 w 19894"/>
                    <a:gd name="connsiteY2" fmla="*/ 25302 h 29135"/>
                    <a:gd name="connsiteX3" fmla="*/ 15178 w 19894"/>
                    <a:gd name="connsiteY3" fmla="*/ 26109 h 29135"/>
                    <a:gd name="connsiteX4" fmla="*/ 15178 w 19894"/>
                    <a:gd name="connsiteY4" fmla="*/ 29136 h 29135"/>
                    <a:gd name="connsiteX5" fmla="*/ 0 w 19894"/>
                    <a:gd name="connsiteY5" fmla="*/ 29136 h 29135"/>
                    <a:gd name="connsiteX6" fmla="*/ 0 w 19894"/>
                    <a:gd name="connsiteY6" fmla="*/ 26109 h 29135"/>
                    <a:gd name="connsiteX7" fmla="*/ 5000 w 19894"/>
                    <a:gd name="connsiteY7" fmla="*/ 25302 h 29135"/>
                    <a:gd name="connsiteX8" fmla="*/ 5000 w 19894"/>
                    <a:gd name="connsiteY8" fmla="*/ 4607 h 29135"/>
                    <a:gd name="connsiteX9" fmla="*/ 0 w 19894"/>
                    <a:gd name="connsiteY9" fmla="*/ 4033 h 29135"/>
                    <a:gd name="connsiteX10" fmla="*/ 0 w 19894"/>
                    <a:gd name="connsiteY10" fmla="*/ 987 h 29135"/>
                    <a:gd name="connsiteX11" fmla="*/ 10007 w 19894"/>
                    <a:gd name="connsiteY11" fmla="*/ 584 h 29135"/>
                    <a:gd name="connsiteX12" fmla="*/ 9427 w 19894"/>
                    <a:gd name="connsiteY12" fmla="*/ 7368 h 29135"/>
                    <a:gd name="connsiteX13" fmla="*/ 9484 w 19894"/>
                    <a:gd name="connsiteY13" fmla="*/ 7368 h 29135"/>
                    <a:gd name="connsiteX14" fmla="*/ 19894 w 19894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94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71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65" y="454"/>
                        <a:pt x="10007" y="584"/>
                      </a:cubicBezTo>
                      <a:cubicBezTo>
                        <a:pt x="9988" y="2857"/>
                        <a:pt x="9799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7" y="-564"/>
                        <a:pt x="19894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73351D5D-1D16-9269-92C1-49FB5BD4E7E1}"/>
                    </a:ext>
                  </a:extLst>
                </p:cNvPr>
                <p:cNvSpPr/>
                <p:nvPr/>
              </p:nvSpPr>
              <p:spPr>
                <a:xfrm>
                  <a:off x="9310367" y="4915447"/>
                  <a:ext cx="19024" cy="39744"/>
                </a:xfrm>
                <a:custGeom>
                  <a:avLst/>
                  <a:gdLst>
                    <a:gd name="connsiteX0" fmla="*/ 13507 w 19024"/>
                    <a:gd name="connsiteY0" fmla="*/ 39745 h 39744"/>
                    <a:gd name="connsiteX1" fmla="*/ 5864 w 19024"/>
                    <a:gd name="connsiteY1" fmla="*/ 31175 h 39744"/>
                    <a:gd name="connsiteX2" fmla="*/ 5864 w 19024"/>
                    <a:gd name="connsiteY2" fmla="*/ 14736 h 39744"/>
                    <a:gd name="connsiteX3" fmla="*/ 0 w 19024"/>
                    <a:gd name="connsiteY3" fmla="*/ 14736 h 39744"/>
                    <a:gd name="connsiteX4" fmla="*/ 0 w 19024"/>
                    <a:gd name="connsiteY4" fmla="*/ 10713 h 39744"/>
                    <a:gd name="connsiteX5" fmla="*/ 5864 w 19024"/>
                    <a:gd name="connsiteY5" fmla="*/ 10713 h 39744"/>
                    <a:gd name="connsiteX6" fmla="*/ 5864 w 19024"/>
                    <a:gd name="connsiteY6" fmla="*/ 1431 h 39744"/>
                    <a:gd name="connsiteX7" fmla="*/ 11035 w 19024"/>
                    <a:gd name="connsiteY7" fmla="*/ 0 h 39744"/>
                    <a:gd name="connsiteX8" fmla="*/ 11035 w 19024"/>
                    <a:gd name="connsiteY8" fmla="*/ 10720 h 39744"/>
                    <a:gd name="connsiteX9" fmla="*/ 19024 w 19024"/>
                    <a:gd name="connsiteY9" fmla="*/ 10720 h 39744"/>
                    <a:gd name="connsiteX10" fmla="*/ 19024 w 19024"/>
                    <a:gd name="connsiteY10" fmla="*/ 14743 h 39744"/>
                    <a:gd name="connsiteX11" fmla="*/ 11035 w 19024"/>
                    <a:gd name="connsiteY11" fmla="*/ 14743 h 39744"/>
                    <a:gd name="connsiteX12" fmla="*/ 11035 w 19024"/>
                    <a:gd name="connsiteY12" fmla="*/ 29347 h 39744"/>
                    <a:gd name="connsiteX13" fmla="*/ 15115 w 19024"/>
                    <a:gd name="connsiteY13" fmla="*/ 35325 h 39744"/>
                    <a:gd name="connsiteX14" fmla="*/ 19024 w 19024"/>
                    <a:gd name="connsiteY14" fmla="*/ 34808 h 39744"/>
                    <a:gd name="connsiteX15" fmla="*/ 19024 w 19024"/>
                    <a:gd name="connsiteY15" fmla="*/ 39177 h 39744"/>
                    <a:gd name="connsiteX16" fmla="*/ 13507 w 19024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24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24" y="10720"/>
                      </a:lnTo>
                      <a:lnTo>
                        <a:pt x="19024" y="14743"/>
                      </a:lnTo>
                      <a:lnTo>
                        <a:pt x="11035" y="14743"/>
                      </a:lnTo>
                      <a:lnTo>
                        <a:pt x="11035" y="29347"/>
                      </a:lnTo>
                      <a:cubicBezTo>
                        <a:pt x="11035" y="34057"/>
                        <a:pt x="11899" y="35325"/>
                        <a:pt x="15115" y="35325"/>
                      </a:cubicBezTo>
                      <a:cubicBezTo>
                        <a:pt x="16433" y="35307"/>
                        <a:pt x="17744" y="35134"/>
                        <a:pt x="19024" y="34808"/>
                      </a:cubicBezTo>
                      <a:lnTo>
                        <a:pt x="19024" y="39177"/>
                      </a:lnTo>
                      <a:cubicBezTo>
                        <a:pt x="17208" y="39547"/>
                        <a:pt x="15361" y="39737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0AFD9C86-0028-E916-ADB5-A01FC8BECCCB}"/>
                    </a:ext>
                  </a:extLst>
                </p:cNvPr>
                <p:cNvSpPr/>
                <p:nvPr/>
              </p:nvSpPr>
              <p:spPr>
                <a:xfrm>
                  <a:off x="9333194" y="4914700"/>
                  <a:ext cx="15001" cy="40013"/>
                </a:xfrm>
                <a:custGeom>
                  <a:avLst/>
                  <a:gdLst>
                    <a:gd name="connsiteX0" fmla="*/ 0 w 15001"/>
                    <a:gd name="connsiteY0" fmla="*/ 40013 h 40013"/>
                    <a:gd name="connsiteX1" fmla="*/ 0 w 15001"/>
                    <a:gd name="connsiteY1" fmla="*/ 36986 h 40013"/>
                    <a:gd name="connsiteX2" fmla="*/ 5000 w 15001"/>
                    <a:gd name="connsiteY2" fmla="*/ 36179 h 40013"/>
                    <a:gd name="connsiteX3" fmla="*/ 5000 w 15001"/>
                    <a:gd name="connsiteY3" fmla="*/ 15484 h 40013"/>
                    <a:gd name="connsiteX4" fmla="*/ 0 w 15001"/>
                    <a:gd name="connsiteY4" fmla="*/ 14910 h 40013"/>
                    <a:gd name="connsiteX5" fmla="*/ 0 w 15001"/>
                    <a:gd name="connsiteY5" fmla="*/ 11864 h 40013"/>
                    <a:gd name="connsiteX6" fmla="*/ 10171 w 15001"/>
                    <a:gd name="connsiteY6" fmla="*/ 11461 h 40013"/>
                    <a:gd name="connsiteX7" fmla="*/ 10171 w 15001"/>
                    <a:gd name="connsiteY7" fmla="*/ 36179 h 40013"/>
                    <a:gd name="connsiteX8" fmla="*/ 15001 w 15001"/>
                    <a:gd name="connsiteY8" fmla="*/ 36986 h 40013"/>
                    <a:gd name="connsiteX9" fmla="*/ 15001 w 15001"/>
                    <a:gd name="connsiteY9" fmla="*/ 40013 h 40013"/>
                    <a:gd name="connsiteX10" fmla="*/ 7643 w 15001"/>
                    <a:gd name="connsiteY10" fmla="*/ 6732 h 40013"/>
                    <a:gd name="connsiteX11" fmla="*/ 4130 w 15001"/>
                    <a:gd name="connsiteY11" fmla="*/ 3513 h 40013"/>
                    <a:gd name="connsiteX12" fmla="*/ 7352 w 15001"/>
                    <a:gd name="connsiteY12" fmla="*/ 3 h 40013"/>
                    <a:gd name="connsiteX13" fmla="*/ 7643 w 15001"/>
                    <a:gd name="connsiteY13" fmla="*/ 3 h 40013"/>
                    <a:gd name="connsiteX14" fmla="*/ 11035 w 15001"/>
                    <a:gd name="connsiteY14" fmla="*/ 3307 h 40013"/>
                    <a:gd name="connsiteX15" fmla="*/ 11035 w 15001"/>
                    <a:gd name="connsiteY15" fmla="*/ 3339 h 40013"/>
                    <a:gd name="connsiteX16" fmla="*/ 7643 w 15001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1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9" y="36558"/>
                        <a:pt x="3311" y="36288"/>
                        <a:pt x="5000" y="36179"/>
                      </a:cubicBezTo>
                      <a:lnTo>
                        <a:pt x="5000" y="15484"/>
                      </a:lnTo>
                      <a:cubicBezTo>
                        <a:pt x="3619" y="15257"/>
                        <a:pt x="1665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4" y="11463"/>
                        <a:pt x="6772" y="11328"/>
                        <a:pt x="10171" y="11461"/>
                      </a:cubicBezTo>
                      <a:lnTo>
                        <a:pt x="10171" y="36179"/>
                      </a:lnTo>
                      <a:cubicBezTo>
                        <a:pt x="11804" y="36288"/>
                        <a:pt x="13425" y="36558"/>
                        <a:pt x="15001" y="36986"/>
                      </a:cubicBezTo>
                      <a:lnTo>
                        <a:pt x="15001" y="40013"/>
                      </a:lnTo>
                      <a:close/>
                      <a:moveTo>
                        <a:pt x="7643" y="6732"/>
                      </a:moveTo>
                      <a:cubicBezTo>
                        <a:pt x="5782" y="6812"/>
                        <a:pt x="4212" y="5371"/>
                        <a:pt x="4130" y="3513"/>
                      </a:cubicBezTo>
                      <a:cubicBezTo>
                        <a:pt x="4055" y="1655"/>
                        <a:pt x="5492" y="84"/>
                        <a:pt x="7352" y="3"/>
                      </a:cubicBezTo>
                      <a:cubicBezTo>
                        <a:pt x="7447" y="-1"/>
                        <a:pt x="7548" y="-1"/>
                        <a:pt x="7643" y="3"/>
                      </a:cubicBezTo>
                      <a:cubicBezTo>
                        <a:pt x="9490" y="-21"/>
                        <a:pt x="11010" y="1458"/>
                        <a:pt x="11035" y="3307"/>
                      </a:cubicBezTo>
                      <a:cubicBezTo>
                        <a:pt x="11035" y="3318"/>
                        <a:pt x="11035" y="3328"/>
                        <a:pt x="11035" y="3339"/>
                      </a:cubicBezTo>
                      <a:cubicBezTo>
                        <a:pt x="11022" y="5210"/>
                        <a:pt x="9515" y="6726"/>
                        <a:pt x="7643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DA0588B8-B6F4-23B6-8808-CCFED0AD03C0}"/>
                    </a:ext>
                  </a:extLst>
                </p:cNvPr>
                <p:cNvSpPr/>
                <p:nvPr/>
              </p:nvSpPr>
              <p:spPr>
                <a:xfrm>
                  <a:off x="9351127" y="4925577"/>
                  <a:ext cx="19888" cy="29135"/>
                </a:xfrm>
                <a:custGeom>
                  <a:avLst/>
                  <a:gdLst>
                    <a:gd name="connsiteX0" fmla="*/ 19636 w 19888"/>
                    <a:gd name="connsiteY0" fmla="*/ 5124 h 29135"/>
                    <a:gd name="connsiteX1" fmla="*/ 10177 w 19888"/>
                    <a:gd name="connsiteY1" fmla="*/ 17659 h 29135"/>
                    <a:gd name="connsiteX2" fmla="*/ 10177 w 19888"/>
                    <a:gd name="connsiteY2" fmla="*/ 25302 h 29135"/>
                    <a:gd name="connsiteX3" fmla="*/ 15178 w 19888"/>
                    <a:gd name="connsiteY3" fmla="*/ 26109 h 29135"/>
                    <a:gd name="connsiteX4" fmla="*/ 15178 w 19888"/>
                    <a:gd name="connsiteY4" fmla="*/ 29136 h 29135"/>
                    <a:gd name="connsiteX5" fmla="*/ 0 w 19888"/>
                    <a:gd name="connsiteY5" fmla="*/ 29136 h 29135"/>
                    <a:gd name="connsiteX6" fmla="*/ 0 w 19888"/>
                    <a:gd name="connsiteY6" fmla="*/ 26109 h 29135"/>
                    <a:gd name="connsiteX7" fmla="*/ 5000 w 19888"/>
                    <a:gd name="connsiteY7" fmla="*/ 25302 h 29135"/>
                    <a:gd name="connsiteX8" fmla="*/ 5000 w 19888"/>
                    <a:gd name="connsiteY8" fmla="*/ 4607 h 29135"/>
                    <a:gd name="connsiteX9" fmla="*/ 0 w 19888"/>
                    <a:gd name="connsiteY9" fmla="*/ 4033 h 29135"/>
                    <a:gd name="connsiteX10" fmla="*/ 0 w 19888"/>
                    <a:gd name="connsiteY10" fmla="*/ 987 h 29135"/>
                    <a:gd name="connsiteX11" fmla="*/ 10001 w 19888"/>
                    <a:gd name="connsiteY11" fmla="*/ 584 h 29135"/>
                    <a:gd name="connsiteX12" fmla="*/ 9427 w 19888"/>
                    <a:gd name="connsiteY12" fmla="*/ 7368 h 29135"/>
                    <a:gd name="connsiteX13" fmla="*/ 9484 w 19888"/>
                    <a:gd name="connsiteY13" fmla="*/ 7368 h 29135"/>
                    <a:gd name="connsiteX14" fmla="*/ 19888 w 19888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88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65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59" y="454"/>
                        <a:pt x="10001" y="584"/>
                      </a:cubicBezTo>
                      <a:cubicBezTo>
                        <a:pt x="9988" y="2857"/>
                        <a:pt x="9793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0" y="-564"/>
                        <a:pt x="19888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88A2E61B-061F-F252-7D51-2BF0047CD2A2}"/>
                    </a:ext>
                  </a:extLst>
                </p:cNvPr>
                <p:cNvSpPr/>
                <p:nvPr/>
              </p:nvSpPr>
              <p:spPr>
                <a:xfrm>
                  <a:off x="8753825" y="4779124"/>
                  <a:ext cx="7270" cy="14124"/>
                </a:xfrm>
                <a:custGeom>
                  <a:avLst/>
                  <a:gdLst>
                    <a:gd name="connsiteX0" fmla="*/ 5190 w 7270"/>
                    <a:gd name="connsiteY0" fmla="*/ 14125 h 14124"/>
                    <a:gd name="connsiteX1" fmla="*/ 0 w 7270"/>
                    <a:gd name="connsiteY1" fmla="*/ 5240 h 14124"/>
                    <a:gd name="connsiteX2" fmla="*/ 1639 w 7270"/>
                    <a:gd name="connsiteY2" fmla="*/ 0 h 14124"/>
                    <a:gd name="connsiteX3" fmla="*/ 7270 w 7270"/>
                    <a:gd name="connsiteY3" fmla="*/ 5309 h 1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24">
                      <a:moveTo>
                        <a:pt x="5190" y="14125"/>
                      </a:moveTo>
                      <a:cubicBezTo>
                        <a:pt x="3859" y="9023"/>
                        <a:pt x="2339" y="5240"/>
                        <a:pt x="0" y="5240"/>
                      </a:cubicBezTo>
                      <a:lnTo>
                        <a:pt x="1639" y="0"/>
                      </a:lnTo>
                      <a:cubicBezTo>
                        <a:pt x="4048" y="0"/>
                        <a:pt x="5839" y="2119"/>
                        <a:pt x="7270" y="530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F73B078-098E-0C97-A81D-3E8155D316B5}"/>
                    </a:ext>
                  </a:extLst>
                </p:cNvPr>
                <p:cNvSpPr/>
                <p:nvPr/>
              </p:nvSpPr>
              <p:spPr>
                <a:xfrm>
                  <a:off x="8764784" y="4806068"/>
                  <a:ext cx="7194" cy="13973"/>
                </a:xfrm>
                <a:custGeom>
                  <a:avLst/>
                  <a:gdLst>
                    <a:gd name="connsiteX0" fmla="*/ 7195 w 7194"/>
                    <a:gd name="connsiteY0" fmla="*/ 8740 h 13973"/>
                    <a:gd name="connsiteX1" fmla="*/ 5555 w 7194"/>
                    <a:gd name="connsiteY1" fmla="*/ 13973 h 13973"/>
                    <a:gd name="connsiteX2" fmla="*/ 0 w 7194"/>
                    <a:gd name="connsiteY2" fmla="*/ 8828 h 13973"/>
                    <a:gd name="connsiteX3" fmla="*/ 2081 w 7194"/>
                    <a:gd name="connsiteY3" fmla="*/ 0 h 13973"/>
                    <a:gd name="connsiteX4" fmla="*/ 7195 w 7194"/>
                    <a:gd name="connsiteY4" fmla="*/ 8714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7195" y="8740"/>
                      </a:moveTo>
                      <a:lnTo>
                        <a:pt x="5555" y="13973"/>
                      </a:lnTo>
                      <a:cubicBezTo>
                        <a:pt x="3191" y="13973"/>
                        <a:pt x="1419" y="11943"/>
                        <a:pt x="0" y="8828"/>
                      </a:cubicBezTo>
                      <a:lnTo>
                        <a:pt x="2081" y="0"/>
                      </a:lnTo>
                      <a:cubicBezTo>
                        <a:pt x="3399" y="5013"/>
                        <a:pt x="4906" y="8714"/>
                        <a:pt x="7195" y="8714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8B6F52DB-F4D3-7B1E-FB40-425920753F31}"/>
                    </a:ext>
                  </a:extLst>
                </p:cNvPr>
                <p:cNvSpPr/>
                <p:nvPr/>
              </p:nvSpPr>
              <p:spPr>
                <a:xfrm>
                  <a:off x="8753497" y="4779118"/>
                  <a:ext cx="18809" cy="40917"/>
                </a:xfrm>
                <a:custGeom>
                  <a:avLst/>
                  <a:gdLst>
                    <a:gd name="connsiteX0" fmla="*/ 18810 w 18809"/>
                    <a:gd name="connsiteY0" fmla="*/ 5240 h 40917"/>
                    <a:gd name="connsiteX1" fmla="*/ 2289 w 18809"/>
                    <a:gd name="connsiteY1" fmla="*/ 40918 h 40917"/>
                    <a:gd name="connsiteX2" fmla="*/ 0 w 18809"/>
                    <a:gd name="connsiteY2" fmla="*/ 35684 h 40917"/>
                    <a:gd name="connsiteX3" fmla="*/ 16521 w 18809"/>
                    <a:gd name="connsiteY3" fmla="*/ 0 h 40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17">
                      <a:moveTo>
                        <a:pt x="18810" y="5240"/>
                      </a:moveTo>
                      <a:cubicBezTo>
                        <a:pt x="11678" y="5240"/>
                        <a:pt x="12189" y="40918"/>
                        <a:pt x="2289" y="40918"/>
                      </a:cubicBezTo>
                      <a:lnTo>
                        <a:pt x="0" y="35684"/>
                      </a:lnTo>
                      <a:cubicBezTo>
                        <a:pt x="7207" y="35684"/>
                        <a:pt x="6621" y="0"/>
                        <a:pt x="16521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3E33C80C-6D13-32FF-FDD6-75EBA2FD8BF8}"/>
                    </a:ext>
                  </a:extLst>
                </p:cNvPr>
                <p:cNvSpPr/>
                <p:nvPr/>
              </p:nvSpPr>
              <p:spPr>
                <a:xfrm>
                  <a:off x="8503198" y="4806567"/>
                  <a:ext cx="7270" cy="14118"/>
                </a:xfrm>
                <a:custGeom>
                  <a:avLst/>
                  <a:gdLst>
                    <a:gd name="connsiteX0" fmla="*/ 2081 w 7270"/>
                    <a:gd name="connsiteY0" fmla="*/ 0 h 14118"/>
                    <a:gd name="connsiteX1" fmla="*/ 7270 w 7270"/>
                    <a:gd name="connsiteY1" fmla="*/ 8878 h 14118"/>
                    <a:gd name="connsiteX2" fmla="*/ 5631 w 7270"/>
                    <a:gd name="connsiteY2" fmla="*/ 14118 h 14118"/>
                    <a:gd name="connsiteX3" fmla="*/ 0 w 7270"/>
                    <a:gd name="connsiteY3" fmla="*/ 8822 h 1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18">
                      <a:moveTo>
                        <a:pt x="2081" y="0"/>
                      </a:moveTo>
                      <a:cubicBezTo>
                        <a:pt x="3411" y="5101"/>
                        <a:pt x="4931" y="8878"/>
                        <a:pt x="7270" y="8878"/>
                      </a:cubicBezTo>
                      <a:lnTo>
                        <a:pt x="5631" y="14118"/>
                      </a:lnTo>
                      <a:cubicBezTo>
                        <a:pt x="3229" y="14118"/>
                        <a:pt x="1431" y="12012"/>
                        <a:pt x="0" y="88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2141A1A7-CC73-861C-8FE3-93789467DEDC}"/>
                    </a:ext>
                  </a:extLst>
                </p:cNvPr>
                <p:cNvSpPr/>
                <p:nvPr/>
              </p:nvSpPr>
              <p:spPr>
                <a:xfrm>
                  <a:off x="8492314" y="4779767"/>
                  <a:ext cx="7194" cy="13973"/>
                </a:xfrm>
                <a:custGeom>
                  <a:avLst/>
                  <a:gdLst>
                    <a:gd name="connsiteX0" fmla="*/ 0 w 7194"/>
                    <a:gd name="connsiteY0" fmla="*/ 5240 h 13973"/>
                    <a:gd name="connsiteX1" fmla="*/ 1639 w 7194"/>
                    <a:gd name="connsiteY1" fmla="*/ 0 h 13973"/>
                    <a:gd name="connsiteX2" fmla="*/ 7195 w 7194"/>
                    <a:gd name="connsiteY2" fmla="*/ 5145 h 13973"/>
                    <a:gd name="connsiteX3" fmla="*/ 5114 w 7194"/>
                    <a:gd name="connsiteY3" fmla="*/ 13973 h 13973"/>
                    <a:gd name="connsiteX4" fmla="*/ 0 w 7194"/>
                    <a:gd name="connsiteY4" fmla="*/ 5265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0" y="5240"/>
                      </a:moveTo>
                      <a:lnTo>
                        <a:pt x="1639" y="0"/>
                      </a:lnTo>
                      <a:cubicBezTo>
                        <a:pt x="4010" y="0"/>
                        <a:pt x="5776" y="2043"/>
                        <a:pt x="7195" y="5145"/>
                      </a:cubicBezTo>
                      <a:lnTo>
                        <a:pt x="5114" y="13973"/>
                      </a:lnTo>
                      <a:cubicBezTo>
                        <a:pt x="3802" y="8929"/>
                        <a:pt x="2295" y="5265"/>
                        <a:pt x="0" y="5265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DB0857C6-D40D-8621-9CB3-20FD338EC379}"/>
                    </a:ext>
                  </a:extLst>
                </p:cNvPr>
                <p:cNvSpPr/>
                <p:nvPr/>
              </p:nvSpPr>
              <p:spPr>
                <a:xfrm>
                  <a:off x="8491986" y="4779774"/>
                  <a:ext cx="18809" cy="40924"/>
                </a:xfrm>
                <a:custGeom>
                  <a:avLst/>
                  <a:gdLst>
                    <a:gd name="connsiteX0" fmla="*/ 0 w 18809"/>
                    <a:gd name="connsiteY0" fmla="*/ 35690 h 40924"/>
                    <a:gd name="connsiteX1" fmla="*/ 16521 w 18809"/>
                    <a:gd name="connsiteY1" fmla="*/ 0 h 40924"/>
                    <a:gd name="connsiteX2" fmla="*/ 18810 w 18809"/>
                    <a:gd name="connsiteY2" fmla="*/ 5240 h 40924"/>
                    <a:gd name="connsiteX3" fmla="*/ 2295 w 18809"/>
                    <a:gd name="connsiteY3" fmla="*/ 40924 h 4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24">
                      <a:moveTo>
                        <a:pt x="0" y="35690"/>
                      </a:moveTo>
                      <a:cubicBezTo>
                        <a:pt x="7132" y="35690"/>
                        <a:pt x="6621" y="0"/>
                        <a:pt x="16521" y="0"/>
                      </a:cubicBezTo>
                      <a:lnTo>
                        <a:pt x="18810" y="5240"/>
                      </a:lnTo>
                      <a:cubicBezTo>
                        <a:pt x="11609" y="5240"/>
                        <a:pt x="12195" y="40924"/>
                        <a:pt x="2295" y="4092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8AC01410-BF76-2E68-4B4F-EC1F9340F9BB}"/>
                    </a:ext>
                  </a:extLst>
                </p:cNvPr>
                <p:cNvSpPr/>
                <p:nvPr/>
              </p:nvSpPr>
              <p:spPr>
                <a:xfrm rot="18898199">
                  <a:off x="8711359" y="4699562"/>
                  <a:ext cx="17681" cy="5240"/>
                </a:xfrm>
                <a:custGeom>
                  <a:avLst/>
                  <a:gdLst>
                    <a:gd name="connsiteX0" fmla="*/ 0 w 17681"/>
                    <a:gd name="connsiteY0" fmla="*/ 0 h 5240"/>
                    <a:gd name="connsiteX1" fmla="*/ 17681 w 17681"/>
                    <a:gd name="connsiteY1" fmla="*/ 0 h 5240"/>
                    <a:gd name="connsiteX2" fmla="*/ 17681 w 17681"/>
                    <a:gd name="connsiteY2" fmla="*/ 5240 h 5240"/>
                    <a:gd name="connsiteX3" fmla="*/ 0 w 17681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81" h="5240">
                      <a:moveTo>
                        <a:pt x="0" y="0"/>
                      </a:moveTo>
                      <a:lnTo>
                        <a:pt x="17681" y="0"/>
                      </a:lnTo>
                      <a:lnTo>
                        <a:pt x="17681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CC2E2FF2-2066-81BF-8ECF-153A5C29DF4F}"/>
                    </a:ext>
                  </a:extLst>
                </p:cNvPr>
                <p:cNvSpPr/>
                <p:nvPr/>
              </p:nvSpPr>
              <p:spPr>
                <a:xfrm>
                  <a:off x="8721445" y="4703752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3708 h 16211"/>
                    <a:gd name="connsiteX1" fmla="*/ 12504 w 16212"/>
                    <a:gd name="connsiteY1" fmla="*/ 0 h 16211"/>
                    <a:gd name="connsiteX2" fmla="*/ 0 w 16212"/>
                    <a:gd name="connsiteY2" fmla="*/ 12504 h 16211"/>
                    <a:gd name="connsiteX3" fmla="*/ 3701 w 16212"/>
                    <a:gd name="connsiteY3" fmla="*/ 16212 h 16211"/>
                    <a:gd name="connsiteX4" fmla="*/ 16212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3708"/>
                      </a:moveTo>
                      <a:lnTo>
                        <a:pt x="12504" y="0"/>
                      </a:lnTo>
                      <a:lnTo>
                        <a:pt x="0" y="12504"/>
                      </a:lnTo>
                      <a:lnTo>
                        <a:pt x="3701" y="16212"/>
                      </a:lnTo>
                      <a:lnTo>
                        <a:pt x="16212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0066AC4B-BA89-417B-F06A-93DD8EE2FE16}"/>
                    </a:ext>
                  </a:extLst>
                </p:cNvPr>
                <p:cNvSpPr/>
                <p:nvPr/>
              </p:nvSpPr>
              <p:spPr>
                <a:xfrm>
                  <a:off x="8611366" y="4670994"/>
                  <a:ext cx="14118" cy="7238"/>
                </a:xfrm>
                <a:custGeom>
                  <a:avLst/>
                  <a:gdLst>
                    <a:gd name="connsiteX0" fmla="*/ 14118 w 14118"/>
                    <a:gd name="connsiteY0" fmla="*/ 2049 h 7238"/>
                    <a:gd name="connsiteX1" fmla="*/ 5234 w 14118"/>
                    <a:gd name="connsiteY1" fmla="*/ 7239 h 7238"/>
                    <a:gd name="connsiteX2" fmla="*/ 0 w 14118"/>
                    <a:gd name="connsiteY2" fmla="*/ 5637 h 7238"/>
                    <a:gd name="connsiteX3" fmla="*/ 5309 w 14118"/>
                    <a:gd name="connsiteY3" fmla="*/ 0 h 7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18" h="7238">
                      <a:moveTo>
                        <a:pt x="14118" y="2049"/>
                      </a:moveTo>
                      <a:cubicBezTo>
                        <a:pt x="9017" y="3374"/>
                        <a:pt x="5234" y="4893"/>
                        <a:pt x="5234" y="7239"/>
                      </a:cubicBezTo>
                      <a:lnTo>
                        <a:pt x="0" y="5637"/>
                      </a:lnTo>
                      <a:cubicBezTo>
                        <a:pt x="0" y="3229"/>
                        <a:pt x="2112" y="1431"/>
                        <a:pt x="5309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D9D594B3-BB71-135E-7FB7-967D711A899F}"/>
                    </a:ext>
                  </a:extLst>
                </p:cNvPr>
                <p:cNvSpPr/>
                <p:nvPr/>
              </p:nvSpPr>
              <p:spPr>
                <a:xfrm>
                  <a:off x="8638310" y="4660079"/>
                  <a:ext cx="13973" cy="7188"/>
                </a:xfrm>
                <a:custGeom>
                  <a:avLst/>
                  <a:gdLst>
                    <a:gd name="connsiteX0" fmla="*/ 8740 w 13973"/>
                    <a:gd name="connsiteY0" fmla="*/ 0 h 7188"/>
                    <a:gd name="connsiteX1" fmla="*/ 13973 w 13973"/>
                    <a:gd name="connsiteY1" fmla="*/ 1633 h 7188"/>
                    <a:gd name="connsiteX2" fmla="*/ 8828 w 13973"/>
                    <a:gd name="connsiteY2" fmla="*/ 7189 h 7188"/>
                    <a:gd name="connsiteX3" fmla="*/ 0 w 13973"/>
                    <a:gd name="connsiteY3" fmla="*/ 5108 h 7188"/>
                    <a:gd name="connsiteX4" fmla="*/ 8715 w 13973"/>
                    <a:gd name="connsiteY4" fmla="*/ 0 h 7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8">
                      <a:moveTo>
                        <a:pt x="8740" y="0"/>
                      </a:moveTo>
                      <a:lnTo>
                        <a:pt x="13973" y="1633"/>
                      </a:lnTo>
                      <a:cubicBezTo>
                        <a:pt x="13973" y="4004"/>
                        <a:pt x="11943" y="5770"/>
                        <a:pt x="8828" y="7189"/>
                      </a:cubicBezTo>
                      <a:lnTo>
                        <a:pt x="0" y="5108"/>
                      </a:lnTo>
                      <a:cubicBezTo>
                        <a:pt x="5045" y="3796"/>
                        <a:pt x="8715" y="2295"/>
                        <a:pt x="8715" y="0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AB62138C-0EC3-0832-4429-647FC69C8652}"/>
                    </a:ext>
                  </a:extLst>
                </p:cNvPr>
                <p:cNvSpPr/>
                <p:nvPr/>
              </p:nvSpPr>
              <p:spPr>
                <a:xfrm>
                  <a:off x="8611360" y="4659751"/>
                  <a:ext cx="40917" cy="18803"/>
                </a:xfrm>
                <a:custGeom>
                  <a:avLst/>
                  <a:gdLst>
                    <a:gd name="connsiteX0" fmla="*/ 5240 w 40917"/>
                    <a:gd name="connsiteY0" fmla="*/ 0 h 18803"/>
                    <a:gd name="connsiteX1" fmla="*/ 40918 w 40917"/>
                    <a:gd name="connsiteY1" fmla="*/ 16515 h 18803"/>
                    <a:gd name="connsiteX2" fmla="*/ 35678 w 40917"/>
                    <a:gd name="connsiteY2" fmla="*/ 18804 h 18803"/>
                    <a:gd name="connsiteX3" fmla="*/ 0 w 40917"/>
                    <a:gd name="connsiteY3" fmla="*/ 2295 h 18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3">
                      <a:moveTo>
                        <a:pt x="5240" y="0"/>
                      </a:moveTo>
                      <a:cubicBezTo>
                        <a:pt x="5240" y="7125"/>
                        <a:pt x="40918" y="6615"/>
                        <a:pt x="40918" y="16515"/>
                      </a:cubicBezTo>
                      <a:lnTo>
                        <a:pt x="35678" y="18804"/>
                      </a:lnTo>
                      <a:cubicBezTo>
                        <a:pt x="35678" y="11609"/>
                        <a:pt x="0" y="12183"/>
                        <a:pt x="0" y="229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8C8ABEC7-A3C7-6537-722F-DCD92D80FFE5}"/>
                    </a:ext>
                  </a:extLst>
                </p:cNvPr>
                <p:cNvSpPr/>
                <p:nvPr/>
              </p:nvSpPr>
              <p:spPr>
                <a:xfrm rot="18900601">
                  <a:off x="8541480" y="4693328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id="{58C6B9ED-4EE5-038D-03CB-F9B888F3F87C}"/>
                    </a:ext>
                  </a:extLst>
                </p:cNvPr>
                <p:cNvSpPr/>
                <p:nvPr/>
              </p:nvSpPr>
              <p:spPr>
                <a:xfrm>
                  <a:off x="8526642" y="4703752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3708 h 16211"/>
                    <a:gd name="connsiteX1" fmla="*/ 3708 w 16212"/>
                    <a:gd name="connsiteY1" fmla="*/ 0 h 16211"/>
                    <a:gd name="connsiteX2" fmla="*/ 16212 w 16212"/>
                    <a:gd name="connsiteY2" fmla="*/ 12504 h 16211"/>
                    <a:gd name="connsiteX3" fmla="*/ 12504 w 16212"/>
                    <a:gd name="connsiteY3" fmla="*/ 16212 h 16211"/>
                    <a:gd name="connsiteX4" fmla="*/ 0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3708"/>
                      </a:moveTo>
                      <a:lnTo>
                        <a:pt x="3708" y="0"/>
                      </a:lnTo>
                      <a:lnTo>
                        <a:pt x="16212" y="12504"/>
                      </a:lnTo>
                      <a:lnTo>
                        <a:pt x="12504" y="16212"/>
                      </a:lnTo>
                      <a:lnTo>
                        <a:pt x="0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F5CBD9D9-33EF-5DE9-1CEE-20F15ADB64C9}"/>
                    </a:ext>
                  </a:extLst>
                </p:cNvPr>
                <p:cNvSpPr/>
                <p:nvPr/>
              </p:nvSpPr>
              <p:spPr>
                <a:xfrm>
                  <a:off x="8568676" y="4670281"/>
                  <a:ext cx="12365" cy="10221"/>
                </a:xfrm>
                <a:custGeom>
                  <a:avLst/>
                  <a:gdLst>
                    <a:gd name="connsiteX0" fmla="*/ 12366 w 12365"/>
                    <a:gd name="connsiteY0" fmla="*/ 0 h 10221"/>
                    <a:gd name="connsiteX1" fmla="*/ 8475 w 12365"/>
                    <a:gd name="connsiteY1" fmla="*/ 8109 h 10221"/>
                    <a:gd name="connsiteX2" fmla="*/ 0 w 12365"/>
                    <a:gd name="connsiteY2" fmla="*/ 10222 h 10221"/>
                    <a:gd name="connsiteX3" fmla="*/ 6098 w 12365"/>
                    <a:gd name="connsiteY3" fmla="*/ 1356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65" h="10221">
                      <a:moveTo>
                        <a:pt x="12366" y="0"/>
                      </a:moveTo>
                      <a:cubicBezTo>
                        <a:pt x="11924" y="3670"/>
                        <a:pt x="10575" y="5171"/>
                        <a:pt x="8475" y="8109"/>
                      </a:cubicBezTo>
                      <a:lnTo>
                        <a:pt x="0" y="10222"/>
                      </a:lnTo>
                      <a:cubicBezTo>
                        <a:pt x="2648" y="7346"/>
                        <a:pt x="5726" y="4446"/>
                        <a:pt x="6098" y="135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03046AD3-EA53-7081-F7E9-9495E2CBAC1D}"/>
                    </a:ext>
                  </a:extLst>
                </p:cNvPr>
                <p:cNvSpPr/>
                <p:nvPr/>
              </p:nvSpPr>
              <p:spPr>
                <a:xfrm>
                  <a:off x="8565877" y="4680950"/>
                  <a:ext cx="21912" cy="8809"/>
                </a:xfrm>
                <a:custGeom>
                  <a:avLst/>
                  <a:gdLst>
                    <a:gd name="connsiteX0" fmla="*/ 21912 w 21912"/>
                    <a:gd name="connsiteY0" fmla="*/ 2763 h 8809"/>
                    <a:gd name="connsiteX1" fmla="*/ 18028 w 21912"/>
                    <a:gd name="connsiteY1" fmla="*/ 6023 h 8809"/>
                    <a:gd name="connsiteX2" fmla="*/ 1097 w 21912"/>
                    <a:gd name="connsiteY2" fmla="*/ 8810 h 8809"/>
                    <a:gd name="connsiteX3" fmla="*/ 0 w 21912"/>
                    <a:gd name="connsiteY3" fmla="*/ 3393 h 8809"/>
                    <a:gd name="connsiteX4" fmla="*/ 21912 w 21912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809">
                      <a:moveTo>
                        <a:pt x="21912" y="2763"/>
                      </a:moveTo>
                      <a:lnTo>
                        <a:pt x="18028" y="6023"/>
                      </a:lnTo>
                      <a:cubicBezTo>
                        <a:pt x="16716" y="4358"/>
                        <a:pt x="8569" y="6723"/>
                        <a:pt x="1097" y="8810"/>
                      </a:cubicBezTo>
                      <a:lnTo>
                        <a:pt x="0" y="3393"/>
                      </a:lnTo>
                      <a:cubicBezTo>
                        <a:pt x="11691" y="45"/>
                        <a:pt x="18249" y="-1897"/>
                        <a:pt x="21912" y="276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031EDB2D-75E4-3CF5-0111-DDC75EE88EDB}"/>
                    </a:ext>
                  </a:extLst>
                </p:cNvPr>
                <p:cNvSpPr/>
                <p:nvPr/>
              </p:nvSpPr>
              <p:spPr>
                <a:xfrm rot="18899400">
                  <a:off x="8535252" y="4895032"/>
                  <a:ext cx="17674" cy="5240"/>
                </a:xfrm>
                <a:custGeom>
                  <a:avLst/>
                  <a:gdLst>
                    <a:gd name="connsiteX0" fmla="*/ 0 w 17674"/>
                    <a:gd name="connsiteY0" fmla="*/ 0 h 5240"/>
                    <a:gd name="connsiteX1" fmla="*/ 17675 w 17674"/>
                    <a:gd name="connsiteY1" fmla="*/ 0 h 5240"/>
                    <a:gd name="connsiteX2" fmla="*/ 17675 w 17674"/>
                    <a:gd name="connsiteY2" fmla="*/ 5240 h 5240"/>
                    <a:gd name="connsiteX3" fmla="*/ 0 w 17674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74" h="5240">
                      <a:moveTo>
                        <a:pt x="0" y="0"/>
                      </a:moveTo>
                      <a:lnTo>
                        <a:pt x="17675" y="0"/>
                      </a:lnTo>
                      <a:lnTo>
                        <a:pt x="17675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CB4DBCAB-66CD-C1BF-4758-2BB9A48129AD}"/>
                    </a:ext>
                  </a:extLst>
                </p:cNvPr>
                <p:cNvSpPr/>
                <p:nvPr/>
              </p:nvSpPr>
              <p:spPr>
                <a:xfrm>
                  <a:off x="8526642" y="4879858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12498 h 16211"/>
                    <a:gd name="connsiteX1" fmla="*/ 3708 w 16212"/>
                    <a:gd name="connsiteY1" fmla="*/ 16212 h 16211"/>
                    <a:gd name="connsiteX2" fmla="*/ 16212 w 16212"/>
                    <a:gd name="connsiteY2" fmla="*/ 3701 h 16211"/>
                    <a:gd name="connsiteX3" fmla="*/ 12504 w 16212"/>
                    <a:gd name="connsiteY3" fmla="*/ 0 h 16211"/>
                    <a:gd name="connsiteX4" fmla="*/ 0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12498"/>
                      </a:moveTo>
                      <a:lnTo>
                        <a:pt x="3708" y="16212"/>
                      </a:lnTo>
                      <a:lnTo>
                        <a:pt x="16212" y="3701"/>
                      </a:lnTo>
                      <a:lnTo>
                        <a:pt x="12504" y="0"/>
                      </a:lnTo>
                      <a:lnTo>
                        <a:pt x="0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54CB5819-25F0-7D5A-3848-A1F8E34595DF}"/>
                    </a:ext>
                  </a:extLst>
                </p:cNvPr>
                <p:cNvSpPr/>
                <p:nvPr/>
              </p:nvSpPr>
              <p:spPr>
                <a:xfrm>
                  <a:off x="8638809" y="4921589"/>
                  <a:ext cx="14124" cy="7264"/>
                </a:xfrm>
                <a:custGeom>
                  <a:avLst/>
                  <a:gdLst>
                    <a:gd name="connsiteX0" fmla="*/ 0 w 14124"/>
                    <a:gd name="connsiteY0" fmla="*/ 5183 h 7264"/>
                    <a:gd name="connsiteX1" fmla="*/ 8878 w 14124"/>
                    <a:gd name="connsiteY1" fmla="*/ 0 h 7264"/>
                    <a:gd name="connsiteX2" fmla="*/ 14125 w 14124"/>
                    <a:gd name="connsiteY2" fmla="*/ 1633 h 7264"/>
                    <a:gd name="connsiteX3" fmla="*/ 8809 w 14124"/>
                    <a:gd name="connsiteY3" fmla="*/ 7264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24" h="7264">
                      <a:moveTo>
                        <a:pt x="0" y="5183"/>
                      </a:moveTo>
                      <a:cubicBezTo>
                        <a:pt x="5095" y="3865"/>
                        <a:pt x="8878" y="2346"/>
                        <a:pt x="8878" y="0"/>
                      </a:cubicBezTo>
                      <a:lnTo>
                        <a:pt x="14125" y="1633"/>
                      </a:lnTo>
                      <a:cubicBezTo>
                        <a:pt x="14125" y="4042"/>
                        <a:pt x="12006" y="5833"/>
                        <a:pt x="8809" y="72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01FA549B-9E19-880D-7E7F-560F51F04CDF}"/>
                    </a:ext>
                  </a:extLst>
                </p:cNvPr>
                <p:cNvSpPr/>
                <p:nvPr/>
              </p:nvSpPr>
              <p:spPr>
                <a:xfrm>
                  <a:off x="8611990" y="4932555"/>
                  <a:ext cx="13973" cy="7182"/>
                </a:xfrm>
                <a:custGeom>
                  <a:avLst/>
                  <a:gdLst>
                    <a:gd name="connsiteX0" fmla="*/ 5240 w 13973"/>
                    <a:gd name="connsiteY0" fmla="*/ 7182 h 7182"/>
                    <a:gd name="connsiteX1" fmla="*/ 0 w 13973"/>
                    <a:gd name="connsiteY1" fmla="*/ 5543 h 7182"/>
                    <a:gd name="connsiteX2" fmla="*/ 5145 w 13973"/>
                    <a:gd name="connsiteY2" fmla="*/ 0 h 7182"/>
                    <a:gd name="connsiteX3" fmla="*/ 13973 w 13973"/>
                    <a:gd name="connsiteY3" fmla="*/ 2075 h 7182"/>
                    <a:gd name="connsiteX4" fmla="*/ 5265 w 13973"/>
                    <a:gd name="connsiteY4" fmla="*/ 7182 h 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2">
                      <a:moveTo>
                        <a:pt x="5240" y="7182"/>
                      </a:moveTo>
                      <a:lnTo>
                        <a:pt x="0" y="5543"/>
                      </a:lnTo>
                      <a:cubicBezTo>
                        <a:pt x="0" y="3184"/>
                        <a:pt x="2037" y="1406"/>
                        <a:pt x="5145" y="0"/>
                      </a:cubicBezTo>
                      <a:lnTo>
                        <a:pt x="13973" y="2075"/>
                      </a:lnTo>
                      <a:cubicBezTo>
                        <a:pt x="8929" y="3386"/>
                        <a:pt x="5265" y="4887"/>
                        <a:pt x="5265" y="718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438D4C98-2538-4943-D2E2-AA869CAF4CCA}"/>
                    </a:ext>
                  </a:extLst>
                </p:cNvPr>
                <p:cNvSpPr/>
                <p:nvPr/>
              </p:nvSpPr>
              <p:spPr>
                <a:xfrm>
                  <a:off x="8612016" y="4921255"/>
                  <a:ext cx="40917" cy="18809"/>
                </a:xfrm>
                <a:custGeom>
                  <a:avLst/>
                  <a:gdLst>
                    <a:gd name="connsiteX0" fmla="*/ 35678 w 40917"/>
                    <a:gd name="connsiteY0" fmla="*/ 18810 h 18809"/>
                    <a:gd name="connsiteX1" fmla="*/ 0 w 40917"/>
                    <a:gd name="connsiteY1" fmla="*/ 2295 h 18809"/>
                    <a:gd name="connsiteX2" fmla="*/ 5240 w 40917"/>
                    <a:gd name="connsiteY2" fmla="*/ 0 h 18809"/>
                    <a:gd name="connsiteX3" fmla="*/ 40918 w 40917"/>
                    <a:gd name="connsiteY3" fmla="*/ 16521 h 1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9">
                      <a:moveTo>
                        <a:pt x="35678" y="18810"/>
                      </a:moveTo>
                      <a:cubicBezTo>
                        <a:pt x="35678" y="11691"/>
                        <a:pt x="0" y="12189"/>
                        <a:pt x="0" y="2295"/>
                      </a:cubicBezTo>
                      <a:lnTo>
                        <a:pt x="5240" y="0"/>
                      </a:lnTo>
                      <a:cubicBezTo>
                        <a:pt x="5240" y="7207"/>
                        <a:pt x="40918" y="6621"/>
                        <a:pt x="40918" y="165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877E5059-9AB0-E347-80AB-0F7CBC51E157}"/>
                    </a:ext>
                  </a:extLst>
                </p:cNvPr>
                <p:cNvSpPr/>
                <p:nvPr/>
              </p:nvSpPr>
              <p:spPr>
                <a:xfrm rot="18901801">
                  <a:off x="8717580" y="4888793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C9DA7C7B-C6E2-115E-63A8-3E9C9BEE0837}"/>
                    </a:ext>
                  </a:extLst>
                </p:cNvPr>
                <p:cNvSpPr/>
                <p:nvPr/>
              </p:nvSpPr>
              <p:spPr>
                <a:xfrm>
                  <a:off x="8721445" y="4879858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12498 h 16211"/>
                    <a:gd name="connsiteX1" fmla="*/ 12504 w 16212"/>
                    <a:gd name="connsiteY1" fmla="*/ 16212 h 16211"/>
                    <a:gd name="connsiteX2" fmla="*/ 0 w 16212"/>
                    <a:gd name="connsiteY2" fmla="*/ 3701 h 16211"/>
                    <a:gd name="connsiteX3" fmla="*/ 3701 w 16212"/>
                    <a:gd name="connsiteY3" fmla="*/ 0 h 16211"/>
                    <a:gd name="connsiteX4" fmla="*/ 16212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12498"/>
                      </a:moveTo>
                      <a:lnTo>
                        <a:pt x="12504" y="16212"/>
                      </a:lnTo>
                      <a:lnTo>
                        <a:pt x="0" y="3701"/>
                      </a:lnTo>
                      <a:lnTo>
                        <a:pt x="3701" y="0"/>
                      </a:lnTo>
                      <a:lnTo>
                        <a:pt x="16212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5D27E76E-CC0A-69CD-13A2-D9B7BEFF6AF0}"/>
                    </a:ext>
                  </a:extLst>
                </p:cNvPr>
                <p:cNvSpPr/>
                <p:nvPr/>
              </p:nvSpPr>
              <p:spPr>
                <a:xfrm>
                  <a:off x="8578475" y="4843026"/>
                  <a:ext cx="35425" cy="49941"/>
                </a:xfrm>
                <a:custGeom>
                  <a:avLst/>
                  <a:gdLst>
                    <a:gd name="connsiteX0" fmla="*/ 4704 w 35425"/>
                    <a:gd name="connsiteY0" fmla="*/ 38213 h 49941"/>
                    <a:gd name="connsiteX1" fmla="*/ 29965 w 35425"/>
                    <a:gd name="connsiteY1" fmla="*/ 12920 h 49941"/>
                    <a:gd name="connsiteX2" fmla="*/ 29965 w 35425"/>
                    <a:gd name="connsiteY2" fmla="*/ 48680 h 49941"/>
                    <a:gd name="connsiteX3" fmla="*/ 35426 w 35425"/>
                    <a:gd name="connsiteY3" fmla="*/ 49941 h 49941"/>
                    <a:gd name="connsiteX4" fmla="*/ 35426 w 35425"/>
                    <a:gd name="connsiteY4" fmla="*/ 0 h 49941"/>
                    <a:gd name="connsiteX5" fmla="*/ 0 w 35425"/>
                    <a:gd name="connsiteY5" fmla="*/ 35312 h 49941"/>
                    <a:gd name="connsiteX6" fmla="*/ 4704 w 35425"/>
                    <a:gd name="connsiteY6" fmla="*/ 38187 h 49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425" h="49941">
                      <a:moveTo>
                        <a:pt x="4704" y="38213"/>
                      </a:moveTo>
                      <a:lnTo>
                        <a:pt x="29965" y="12920"/>
                      </a:lnTo>
                      <a:lnTo>
                        <a:pt x="29965" y="48680"/>
                      </a:lnTo>
                      <a:cubicBezTo>
                        <a:pt x="31775" y="49134"/>
                        <a:pt x="33578" y="49594"/>
                        <a:pt x="35426" y="49941"/>
                      </a:cubicBezTo>
                      <a:lnTo>
                        <a:pt x="35426" y="0"/>
                      </a:lnTo>
                      <a:lnTo>
                        <a:pt x="0" y="35312"/>
                      </a:lnTo>
                      <a:cubicBezTo>
                        <a:pt x="1520" y="36346"/>
                        <a:pt x="3153" y="37248"/>
                        <a:pt x="4704" y="38187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6" name="Freeform 375">
                  <a:extLst>
                    <a:ext uri="{FF2B5EF4-FFF2-40B4-BE49-F238E27FC236}">
                      <a16:creationId xmlns:a16="http://schemas.microsoft.com/office/drawing/2014/main" id="{AC6540DC-6F3A-E87C-1483-B35672ED60C7}"/>
                    </a:ext>
                  </a:extLst>
                </p:cNvPr>
                <p:cNvSpPr/>
                <p:nvPr/>
              </p:nvSpPr>
              <p:spPr>
                <a:xfrm>
                  <a:off x="8649768" y="4843039"/>
                  <a:ext cx="35400" cy="49928"/>
                </a:xfrm>
                <a:custGeom>
                  <a:avLst/>
                  <a:gdLst>
                    <a:gd name="connsiteX0" fmla="*/ 0 w 35400"/>
                    <a:gd name="connsiteY0" fmla="*/ 49929 h 49928"/>
                    <a:gd name="connsiteX1" fmla="*/ 5379 w 35400"/>
                    <a:gd name="connsiteY1" fmla="*/ 48667 h 49928"/>
                    <a:gd name="connsiteX2" fmla="*/ 5379 w 35400"/>
                    <a:gd name="connsiteY2" fmla="*/ 12908 h 49928"/>
                    <a:gd name="connsiteX3" fmla="*/ 30879 w 35400"/>
                    <a:gd name="connsiteY3" fmla="*/ 38080 h 49928"/>
                    <a:gd name="connsiteX4" fmla="*/ 35400 w 35400"/>
                    <a:gd name="connsiteY4" fmla="*/ 35312 h 49928"/>
                    <a:gd name="connsiteX5" fmla="*/ 0 w 35400"/>
                    <a:gd name="connsiteY5" fmla="*/ 0 h 49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00" h="49928">
                      <a:moveTo>
                        <a:pt x="0" y="49929"/>
                      </a:moveTo>
                      <a:cubicBezTo>
                        <a:pt x="1816" y="49575"/>
                        <a:pt x="3601" y="49121"/>
                        <a:pt x="5379" y="48667"/>
                      </a:cubicBezTo>
                      <a:lnTo>
                        <a:pt x="5379" y="12908"/>
                      </a:lnTo>
                      <a:lnTo>
                        <a:pt x="30879" y="38080"/>
                      </a:lnTo>
                      <a:cubicBezTo>
                        <a:pt x="32392" y="37172"/>
                        <a:pt x="33937" y="36302"/>
                        <a:pt x="35400" y="3531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7" name="Freeform 376">
                  <a:extLst>
                    <a:ext uri="{FF2B5EF4-FFF2-40B4-BE49-F238E27FC236}">
                      <a16:creationId xmlns:a16="http://schemas.microsoft.com/office/drawing/2014/main" id="{7FA2EF17-5006-C26B-DBBF-5A48ADF465FC}"/>
                    </a:ext>
                  </a:extLst>
                </p:cNvPr>
                <p:cNvSpPr/>
                <p:nvPr/>
              </p:nvSpPr>
              <p:spPr>
                <a:xfrm>
                  <a:off x="8549929" y="4746625"/>
                  <a:ext cx="56032" cy="106181"/>
                </a:xfrm>
                <a:custGeom>
                  <a:avLst/>
                  <a:gdLst>
                    <a:gd name="connsiteX0" fmla="*/ 2863 w 56032"/>
                    <a:gd name="connsiteY0" fmla="*/ 0 h 106181"/>
                    <a:gd name="connsiteX1" fmla="*/ 0 w 56032"/>
                    <a:gd name="connsiteY1" fmla="*/ 4717 h 106181"/>
                    <a:gd name="connsiteX2" fmla="*/ 48472 w 56032"/>
                    <a:gd name="connsiteY2" fmla="*/ 53182 h 106181"/>
                    <a:gd name="connsiteX3" fmla="*/ 277 w 56032"/>
                    <a:gd name="connsiteY3" fmla="*/ 101673 h 106181"/>
                    <a:gd name="connsiteX4" fmla="*/ 3027 w 56032"/>
                    <a:gd name="connsiteY4" fmla="*/ 106182 h 106181"/>
                    <a:gd name="connsiteX5" fmla="*/ 56033 w 56032"/>
                    <a:gd name="connsiteY5" fmla="*/ 52867 h 10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032" h="106181">
                      <a:moveTo>
                        <a:pt x="2863" y="0"/>
                      </a:moveTo>
                      <a:cubicBezTo>
                        <a:pt x="1841" y="1526"/>
                        <a:pt x="933" y="3153"/>
                        <a:pt x="0" y="4717"/>
                      </a:cubicBezTo>
                      <a:lnTo>
                        <a:pt x="48472" y="53182"/>
                      </a:lnTo>
                      <a:lnTo>
                        <a:pt x="277" y="101673"/>
                      </a:lnTo>
                      <a:cubicBezTo>
                        <a:pt x="1185" y="103187"/>
                        <a:pt x="2043" y="104732"/>
                        <a:pt x="3027" y="106182"/>
                      </a:cubicBezTo>
                      <a:lnTo>
                        <a:pt x="56033" y="52867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17BA45CB-36A0-C8B2-A5D3-B7F8200F5017}"/>
                    </a:ext>
                  </a:extLst>
                </p:cNvPr>
                <p:cNvSpPr/>
                <p:nvPr/>
              </p:nvSpPr>
              <p:spPr>
                <a:xfrm>
                  <a:off x="8657619" y="4746404"/>
                  <a:ext cx="55912" cy="106446"/>
                </a:xfrm>
                <a:custGeom>
                  <a:avLst/>
                  <a:gdLst>
                    <a:gd name="connsiteX0" fmla="*/ 7567 w 55912"/>
                    <a:gd name="connsiteY0" fmla="*/ 53075 h 106446"/>
                    <a:gd name="connsiteX1" fmla="*/ 55837 w 55912"/>
                    <a:gd name="connsiteY1" fmla="*/ 4521 h 106446"/>
                    <a:gd name="connsiteX2" fmla="*/ 53088 w 55912"/>
                    <a:gd name="connsiteY2" fmla="*/ 0 h 106446"/>
                    <a:gd name="connsiteX3" fmla="*/ 0 w 55912"/>
                    <a:gd name="connsiteY3" fmla="*/ 53403 h 106446"/>
                    <a:gd name="connsiteX4" fmla="*/ 53037 w 55912"/>
                    <a:gd name="connsiteY4" fmla="*/ 106447 h 106446"/>
                    <a:gd name="connsiteX5" fmla="*/ 55913 w 55912"/>
                    <a:gd name="connsiteY5" fmla="*/ 101730 h 106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912" h="106446">
                      <a:moveTo>
                        <a:pt x="7567" y="53075"/>
                      </a:moveTo>
                      <a:lnTo>
                        <a:pt x="55837" y="4521"/>
                      </a:lnTo>
                      <a:cubicBezTo>
                        <a:pt x="54929" y="3008"/>
                        <a:pt x="54072" y="1457"/>
                        <a:pt x="53088" y="0"/>
                      </a:cubicBezTo>
                      <a:lnTo>
                        <a:pt x="0" y="53403"/>
                      </a:lnTo>
                      <a:lnTo>
                        <a:pt x="53037" y="106447"/>
                      </a:lnTo>
                      <a:cubicBezTo>
                        <a:pt x="54065" y="104921"/>
                        <a:pt x="54973" y="103294"/>
                        <a:pt x="55913" y="101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845870DB-AD83-0CC4-B864-D9FA534086C3}"/>
                    </a:ext>
                  </a:extLst>
                </p:cNvPr>
                <p:cNvSpPr/>
                <p:nvPr/>
              </p:nvSpPr>
              <p:spPr>
                <a:xfrm>
                  <a:off x="8578911" y="4706268"/>
                  <a:ext cx="34681" cy="48850"/>
                </a:xfrm>
                <a:custGeom>
                  <a:avLst/>
                  <a:gdLst>
                    <a:gd name="connsiteX0" fmla="*/ 34663 w 34681"/>
                    <a:gd name="connsiteY0" fmla="*/ 0 h 48850"/>
                    <a:gd name="connsiteX1" fmla="*/ 29404 w 34681"/>
                    <a:gd name="connsiteY1" fmla="*/ 1261 h 48850"/>
                    <a:gd name="connsiteX2" fmla="*/ 29404 w 34681"/>
                    <a:gd name="connsiteY2" fmla="*/ 35943 h 48850"/>
                    <a:gd name="connsiteX3" fmla="*/ 4729 w 34681"/>
                    <a:gd name="connsiteY3" fmla="*/ 11420 h 48850"/>
                    <a:gd name="connsiteX4" fmla="*/ 0 w 34681"/>
                    <a:gd name="connsiteY4" fmla="*/ 14289 h 48850"/>
                    <a:gd name="connsiteX5" fmla="*/ 34681 w 34681"/>
                    <a:gd name="connsiteY5" fmla="*/ 48850 h 4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681" h="48850">
                      <a:moveTo>
                        <a:pt x="34663" y="0"/>
                      </a:moveTo>
                      <a:cubicBezTo>
                        <a:pt x="32884" y="347"/>
                        <a:pt x="31150" y="807"/>
                        <a:pt x="29404" y="1261"/>
                      </a:cubicBezTo>
                      <a:lnTo>
                        <a:pt x="29404" y="35943"/>
                      </a:lnTo>
                      <a:lnTo>
                        <a:pt x="4729" y="11420"/>
                      </a:lnTo>
                      <a:cubicBezTo>
                        <a:pt x="3140" y="12353"/>
                        <a:pt x="1526" y="13261"/>
                        <a:pt x="0" y="14289"/>
                      </a:cubicBezTo>
                      <a:lnTo>
                        <a:pt x="34681" y="4885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036AE174-A6B1-4826-3D32-E04DD537332E}"/>
                    </a:ext>
                  </a:extLst>
                </p:cNvPr>
                <p:cNvSpPr/>
                <p:nvPr/>
              </p:nvSpPr>
              <p:spPr>
                <a:xfrm>
                  <a:off x="8558442" y="4704446"/>
                  <a:ext cx="146765" cy="190268"/>
                </a:xfrm>
                <a:custGeom>
                  <a:avLst/>
                  <a:gdLst>
                    <a:gd name="connsiteX0" fmla="*/ 146766 w 146765"/>
                    <a:gd name="connsiteY0" fmla="*/ 34612 h 190268"/>
                    <a:gd name="connsiteX1" fmla="*/ 134324 w 146765"/>
                    <a:gd name="connsiteY1" fmla="*/ 22133 h 190268"/>
                    <a:gd name="connsiteX2" fmla="*/ 82403 w 146765"/>
                    <a:gd name="connsiteY2" fmla="*/ 74092 h 190268"/>
                    <a:gd name="connsiteX3" fmla="*/ 82403 w 146765"/>
                    <a:gd name="connsiteY3" fmla="*/ 70492 h 190268"/>
                    <a:gd name="connsiteX4" fmla="*/ 82403 w 146765"/>
                    <a:gd name="connsiteY4" fmla="*/ 70492 h 190268"/>
                    <a:gd name="connsiteX5" fmla="*/ 82403 w 146765"/>
                    <a:gd name="connsiteY5" fmla="*/ 63051 h 190268"/>
                    <a:gd name="connsiteX6" fmla="*/ 127880 w 146765"/>
                    <a:gd name="connsiteY6" fmla="*/ 17297 h 190268"/>
                    <a:gd name="connsiteX7" fmla="*/ 73386 w 146765"/>
                    <a:gd name="connsiteY7" fmla="*/ 0 h 190268"/>
                    <a:gd name="connsiteX8" fmla="*/ 64161 w 146765"/>
                    <a:gd name="connsiteY8" fmla="*/ 467 h 190268"/>
                    <a:gd name="connsiteX9" fmla="*/ 64161 w 146765"/>
                    <a:gd name="connsiteY9" fmla="*/ 73121 h 190268"/>
                    <a:gd name="connsiteX10" fmla="*/ 12756 w 146765"/>
                    <a:gd name="connsiteY10" fmla="*/ 21805 h 190268"/>
                    <a:gd name="connsiteX11" fmla="*/ 0 w 146765"/>
                    <a:gd name="connsiteY11" fmla="*/ 34612 h 190268"/>
                    <a:gd name="connsiteX12" fmla="*/ 60774 w 146765"/>
                    <a:gd name="connsiteY12" fmla="*/ 95695 h 190268"/>
                    <a:gd name="connsiteX13" fmla="*/ 359 w 146765"/>
                    <a:gd name="connsiteY13" fmla="*/ 156110 h 190268"/>
                    <a:gd name="connsiteX14" fmla="*/ 13185 w 146765"/>
                    <a:gd name="connsiteY14" fmla="*/ 168816 h 190268"/>
                    <a:gd name="connsiteX15" fmla="*/ 64394 w 146765"/>
                    <a:gd name="connsiteY15" fmla="*/ 117292 h 190268"/>
                    <a:gd name="connsiteX16" fmla="*/ 64394 w 146765"/>
                    <a:gd name="connsiteY16" fmla="*/ 189814 h 190268"/>
                    <a:gd name="connsiteX17" fmla="*/ 73380 w 146765"/>
                    <a:gd name="connsiteY17" fmla="*/ 190268 h 190268"/>
                    <a:gd name="connsiteX18" fmla="*/ 82309 w 146765"/>
                    <a:gd name="connsiteY18" fmla="*/ 189814 h 190268"/>
                    <a:gd name="connsiteX19" fmla="*/ 82309 w 146765"/>
                    <a:gd name="connsiteY19" fmla="*/ 116946 h 190268"/>
                    <a:gd name="connsiteX20" fmla="*/ 133933 w 146765"/>
                    <a:gd name="connsiteY20" fmla="*/ 168501 h 190268"/>
                    <a:gd name="connsiteX21" fmla="*/ 146709 w 146765"/>
                    <a:gd name="connsiteY21" fmla="*/ 155732 h 190268"/>
                    <a:gd name="connsiteX22" fmla="*/ 86325 w 146765"/>
                    <a:gd name="connsiteY22" fmla="*/ 95349 h 190268"/>
                    <a:gd name="connsiteX23" fmla="*/ 82491 w 146765"/>
                    <a:gd name="connsiteY23" fmla="*/ 17486 h 190268"/>
                    <a:gd name="connsiteX24" fmla="*/ 100778 w 146765"/>
                    <a:gd name="connsiteY24" fmla="*/ 21477 h 190268"/>
                    <a:gd name="connsiteX25" fmla="*/ 82491 w 146765"/>
                    <a:gd name="connsiteY25" fmla="*/ 39663 h 19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46765" h="190268">
                      <a:moveTo>
                        <a:pt x="146766" y="34612"/>
                      </a:moveTo>
                      <a:cubicBezTo>
                        <a:pt x="143009" y="30080"/>
                        <a:pt x="138845" y="25903"/>
                        <a:pt x="134324" y="22133"/>
                      </a:cubicBezTo>
                      <a:lnTo>
                        <a:pt x="82403" y="74092"/>
                      </a:lnTo>
                      <a:lnTo>
                        <a:pt x="82403" y="70492"/>
                      </a:lnTo>
                      <a:lnTo>
                        <a:pt x="82403" y="70492"/>
                      </a:lnTo>
                      <a:lnTo>
                        <a:pt x="82403" y="63051"/>
                      </a:lnTo>
                      <a:lnTo>
                        <a:pt x="127880" y="17297"/>
                      </a:lnTo>
                      <a:cubicBezTo>
                        <a:pt x="111937" y="6043"/>
                        <a:pt x="92901" y="2"/>
                        <a:pt x="73386" y="0"/>
                      </a:cubicBezTo>
                      <a:cubicBezTo>
                        <a:pt x="70271" y="0"/>
                        <a:pt x="67200" y="177"/>
                        <a:pt x="64161" y="467"/>
                      </a:cubicBezTo>
                      <a:lnTo>
                        <a:pt x="64161" y="73121"/>
                      </a:lnTo>
                      <a:lnTo>
                        <a:pt x="12756" y="21805"/>
                      </a:lnTo>
                      <a:cubicBezTo>
                        <a:pt x="8110" y="25663"/>
                        <a:pt x="3840" y="29951"/>
                        <a:pt x="0" y="34612"/>
                      </a:cubicBezTo>
                      <a:lnTo>
                        <a:pt x="60774" y="95695"/>
                      </a:lnTo>
                      <a:lnTo>
                        <a:pt x="359" y="156110"/>
                      </a:lnTo>
                      <a:cubicBezTo>
                        <a:pt x="4225" y="160740"/>
                        <a:pt x="8520" y="164995"/>
                        <a:pt x="13185" y="168816"/>
                      </a:cubicBezTo>
                      <a:lnTo>
                        <a:pt x="64394" y="117292"/>
                      </a:lnTo>
                      <a:lnTo>
                        <a:pt x="64394" y="189814"/>
                      </a:lnTo>
                      <a:cubicBezTo>
                        <a:pt x="67358" y="190092"/>
                        <a:pt x="70347" y="190268"/>
                        <a:pt x="73380" y="190268"/>
                      </a:cubicBezTo>
                      <a:cubicBezTo>
                        <a:pt x="76413" y="190268"/>
                        <a:pt x="79364" y="190092"/>
                        <a:pt x="82309" y="189814"/>
                      </a:cubicBezTo>
                      <a:lnTo>
                        <a:pt x="82309" y="116946"/>
                      </a:lnTo>
                      <a:lnTo>
                        <a:pt x="133933" y="168501"/>
                      </a:lnTo>
                      <a:cubicBezTo>
                        <a:pt x="138586" y="164658"/>
                        <a:pt x="142864" y="160383"/>
                        <a:pt x="146709" y="155732"/>
                      </a:cubicBezTo>
                      <a:lnTo>
                        <a:pt x="86325" y="95349"/>
                      </a:lnTo>
                      <a:close/>
                      <a:moveTo>
                        <a:pt x="82491" y="17486"/>
                      </a:moveTo>
                      <a:cubicBezTo>
                        <a:pt x="95380" y="19037"/>
                        <a:pt x="100778" y="21477"/>
                        <a:pt x="100778" y="21477"/>
                      </a:cubicBezTo>
                      <a:lnTo>
                        <a:pt x="82491" y="39663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9B886DFB-7BA6-E957-338A-BB235E60FD2B}"/>
                    </a:ext>
                  </a:extLst>
                </p:cNvPr>
                <p:cNvSpPr/>
                <p:nvPr/>
              </p:nvSpPr>
              <p:spPr>
                <a:xfrm>
                  <a:off x="8477241" y="4645007"/>
                  <a:ext cx="309809" cy="309800"/>
                </a:xfrm>
                <a:custGeom>
                  <a:avLst/>
                  <a:gdLst>
                    <a:gd name="connsiteX0" fmla="*/ 173441 w 309809"/>
                    <a:gd name="connsiteY0" fmla="*/ 1124 h 309800"/>
                    <a:gd name="connsiteX1" fmla="*/ 1125 w 309809"/>
                    <a:gd name="connsiteY1" fmla="*/ 136362 h 309800"/>
                    <a:gd name="connsiteX2" fmla="*/ 136370 w 309809"/>
                    <a:gd name="connsiteY2" fmla="*/ 308678 h 309800"/>
                    <a:gd name="connsiteX3" fmla="*/ 308686 w 309809"/>
                    <a:gd name="connsiteY3" fmla="*/ 173440 h 309800"/>
                    <a:gd name="connsiteX4" fmla="*/ 173441 w 309809"/>
                    <a:gd name="connsiteY4" fmla="*/ 1124 h 309800"/>
                    <a:gd name="connsiteX5" fmla="*/ 300999 w 309809"/>
                    <a:gd name="connsiteY5" fmla="*/ 172513 h 309800"/>
                    <a:gd name="connsiteX6" fmla="*/ 137297 w 309809"/>
                    <a:gd name="connsiteY6" fmla="*/ 300992 h 309800"/>
                    <a:gd name="connsiteX7" fmla="*/ 8830 w 309809"/>
                    <a:gd name="connsiteY7" fmla="*/ 137289 h 309800"/>
                    <a:gd name="connsiteX8" fmla="*/ 172514 w 309809"/>
                    <a:gd name="connsiteY8" fmla="*/ 8817 h 309800"/>
                    <a:gd name="connsiteX9" fmla="*/ 300999 w 309809"/>
                    <a:gd name="connsiteY9" fmla="*/ 172513 h 309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809" h="309800">
                      <a:moveTo>
                        <a:pt x="173441" y="1124"/>
                      </a:moveTo>
                      <a:cubicBezTo>
                        <a:pt x="88648" y="-9098"/>
                        <a:pt x="11353" y="51569"/>
                        <a:pt x="1125" y="136362"/>
                      </a:cubicBezTo>
                      <a:cubicBezTo>
                        <a:pt x="-9103" y="221155"/>
                        <a:pt x="51571" y="298463"/>
                        <a:pt x="136370" y="308678"/>
                      </a:cubicBezTo>
                      <a:cubicBezTo>
                        <a:pt x="221169" y="318893"/>
                        <a:pt x="298465" y="258233"/>
                        <a:pt x="308686" y="173440"/>
                      </a:cubicBezTo>
                      <a:cubicBezTo>
                        <a:pt x="318908" y="88647"/>
                        <a:pt x="258240" y="11345"/>
                        <a:pt x="173441" y="1124"/>
                      </a:cubicBezTo>
                      <a:moveTo>
                        <a:pt x="300999" y="172513"/>
                      </a:moveTo>
                      <a:cubicBezTo>
                        <a:pt x="291282" y="253068"/>
                        <a:pt x="217852" y="310702"/>
                        <a:pt x="137297" y="300992"/>
                      </a:cubicBezTo>
                      <a:cubicBezTo>
                        <a:pt x="56741" y="291281"/>
                        <a:pt x="-893" y="217844"/>
                        <a:pt x="8830" y="137289"/>
                      </a:cubicBezTo>
                      <a:cubicBezTo>
                        <a:pt x="18554" y="56734"/>
                        <a:pt x="91965" y="-894"/>
                        <a:pt x="172514" y="8817"/>
                      </a:cubicBezTo>
                      <a:cubicBezTo>
                        <a:pt x="253063" y="18527"/>
                        <a:pt x="310710" y="91964"/>
                        <a:pt x="300999" y="17251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A1193F3E-EBB2-0981-1D2A-965D2E9246D6}"/>
                    </a:ext>
                  </a:extLst>
                </p:cNvPr>
                <p:cNvSpPr/>
                <p:nvPr/>
              </p:nvSpPr>
              <p:spPr>
                <a:xfrm>
                  <a:off x="8502227" y="4737942"/>
                  <a:ext cx="10063" cy="12466"/>
                </a:xfrm>
                <a:custGeom>
                  <a:avLst/>
                  <a:gdLst>
                    <a:gd name="connsiteX0" fmla="*/ 0 w 10063"/>
                    <a:gd name="connsiteY0" fmla="*/ 12466 h 12466"/>
                    <a:gd name="connsiteX1" fmla="*/ 8059 w 10063"/>
                    <a:gd name="connsiteY1" fmla="*/ 8481 h 12466"/>
                    <a:gd name="connsiteX2" fmla="*/ 10064 w 10063"/>
                    <a:gd name="connsiteY2" fmla="*/ 0 h 12466"/>
                    <a:gd name="connsiteX3" fmla="*/ 1274 w 10063"/>
                    <a:gd name="connsiteY3" fmla="*/ 6205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0" y="12466"/>
                      </a:moveTo>
                      <a:cubicBezTo>
                        <a:pt x="3664" y="11975"/>
                        <a:pt x="5133" y="10613"/>
                        <a:pt x="8059" y="8481"/>
                      </a:cubicBezTo>
                      <a:lnTo>
                        <a:pt x="10064" y="0"/>
                      </a:lnTo>
                      <a:cubicBezTo>
                        <a:pt x="7220" y="2686"/>
                        <a:pt x="4389" y="5795"/>
                        <a:pt x="1274" y="620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F5539B3A-7E7C-05A7-AD29-C1F5CF4C71A5}"/>
                    </a:ext>
                  </a:extLst>
                </p:cNvPr>
                <p:cNvSpPr/>
                <p:nvPr/>
              </p:nvSpPr>
              <p:spPr>
                <a:xfrm>
                  <a:off x="8512879" y="4735085"/>
                  <a:ext cx="8624" cy="21912"/>
                </a:xfrm>
                <a:custGeom>
                  <a:avLst/>
                  <a:gdLst>
                    <a:gd name="connsiteX0" fmla="*/ 2829 w 8624"/>
                    <a:gd name="connsiteY0" fmla="*/ 21912 h 21912"/>
                    <a:gd name="connsiteX1" fmla="*/ 6051 w 8624"/>
                    <a:gd name="connsiteY1" fmla="*/ 17996 h 21912"/>
                    <a:gd name="connsiteX2" fmla="*/ 8624 w 8624"/>
                    <a:gd name="connsiteY2" fmla="*/ 1034 h 21912"/>
                    <a:gd name="connsiteX3" fmla="*/ 3195 w 8624"/>
                    <a:gd name="connsiteY3" fmla="*/ 0 h 21912"/>
                    <a:gd name="connsiteX4" fmla="*/ 2829 w 8624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4" h="21912">
                      <a:moveTo>
                        <a:pt x="2829" y="21912"/>
                      </a:moveTo>
                      <a:lnTo>
                        <a:pt x="6051" y="17996"/>
                      </a:lnTo>
                      <a:cubicBezTo>
                        <a:pt x="4368" y="16735"/>
                        <a:pt x="6625" y="8538"/>
                        <a:pt x="8624" y="1034"/>
                      </a:cubicBezTo>
                      <a:lnTo>
                        <a:pt x="3195" y="0"/>
                      </a:lnTo>
                      <a:cubicBezTo>
                        <a:pt x="-8" y="11729"/>
                        <a:pt x="-1850" y="18318"/>
                        <a:pt x="2829" y="2191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1F93EEDC-3A18-DCC1-9C4D-F586EAA88711}"/>
                    </a:ext>
                  </a:extLst>
                </p:cNvPr>
                <p:cNvSpPr/>
                <p:nvPr/>
              </p:nvSpPr>
              <p:spPr>
                <a:xfrm>
                  <a:off x="8567844" y="4919319"/>
                  <a:ext cx="12340" cy="10221"/>
                </a:xfrm>
                <a:custGeom>
                  <a:avLst/>
                  <a:gdLst>
                    <a:gd name="connsiteX0" fmla="*/ 6098 w 12340"/>
                    <a:gd name="connsiteY0" fmla="*/ 8866 h 10221"/>
                    <a:gd name="connsiteX1" fmla="*/ 0 w 12340"/>
                    <a:gd name="connsiteY1" fmla="*/ 0 h 10221"/>
                    <a:gd name="connsiteX2" fmla="*/ 8450 w 12340"/>
                    <a:gd name="connsiteY2" fmla="*/ 2106 h 10221"/>
                    <a:gd name="connsiteX3" fmla="*/ 12340 w 12340"/>
                    <a:gd name="connsiteY3" fmla="*/ 10222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098" y="8866"/>
                      </a:moveTo>
                      <a:cubicBezTo>
                        <a:pt x="5726" y="5776"/>
                        <a:pt x="2648" y="2875"/>
                        <a:pt x="0" y="0"/>
                      </a:cubicBezTo>
                      <a:lnTo>
                        <a:pt x="8450" y="2106"/>
                      </a:lnTo>
                      <a:cubicBezTo>
                        <a:pt x="10549" y="5045"/>
                        <a:pt x="11899" y="6520"/>
                        <a:pt x="12340" y="102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88879A8D-97CE-5287-C5F1-3F5218C9CCF5}"/>
                    </a:ext>
                  </a:extLst>
                </p:cNvPr>
                <p:cNvSpPr/>
                <p:nvPr/>
              </p:nvSpPr>
              <p:spPr>
                <a:xfrm>
                  <a:off x="8565019" y="4910062"/>
                  <a:ext cx="21906" cy="8809"/>
                </a:xfrm>
                <a:custGeom>
                  <a:avLst/>
                  <a:gdLst>
                    <a:gd name="connsiteX0" fmla="*/ 21906 w 21906"/>
                    <a:gd name="connsiteY0" fmla="*/ 6047 h 8809"/>
                    <a:gd name="connsiteX1" fmla="*/ 0 w 21906"/>
                    <a:gd name="connsiteY1" fmla="*/ 5417 h 8809"/>
                    <a:gd name="connsiteX2" fmla="*/ 1097 w 21906"/>
                    <a:gd name="connsiteY2" fmla="*/ 0 h 8809"/>
                    <a:gd name="connsiteX3" fmla="*/ 18028 w 21906"/>
                    <a:gd name="connsiteY3" fmla="*/ 2787 h 8809"/>
                    <a:gd name="connsiteX4" fmla="*/ 21906 w 21906"/>
                    <a:gd name="connsiteY4" fmla="*/ 6047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21906" y="6047"/>
                      </a:moveTo>
                      <a:cubicBezTo>
                        <a:pt x="18249" y="10707"/>
                        <a:pt x="11691" y="8765"/>
                        <a:pt x="0" y="5417"/>
                      </a:cubicBezTo>
                      <a:lnTo>
                        <a:pt x="1097" y="0"/>
                      </a:lnTo>
                      <a:cubicBezTo>
                        <a:pt x="8557" y="2087"/>
                        <a:pt x="16716" y="4452"/>
                        <a:pt x="18028" y="2787"/>
                      </a:cubicBezTo>
                      <a:lnTo>
                        <a:pt x="21906" y="6047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0E31B62D-99D3-617E-9514-DD1D342AFE12}"/>
                    </a:ext>
                  </a:extLst>
                </p:cNvPr>
                <p:cNvSpPr/>
                <p:nvPr/>
              </p:nvSpPr>
              <p:spPr>
                <a:xfrm>
                  <a:off x="8501338" y="4849395"/>
                  <a:ext cx="10089" cy="12466"/>
                </a:xfrm>
                <a:custGeom>
                  <a:avLst/>
                  <a:gdLst>
                    <a:gd name="connsiteX0" fmla="*/ 1305 w 10089"/>
                    <a:gd name="connsiteY0" fmla="*/ 6262 h 12466"/>
                    <a:gd name="connsiteX1" fmla="*/ 10089 w 10089"/>
                    <a:gd name="connsiteY1" fmla="*/ 12466 h 12466"/>
                    <a:gd name="connsiteX2" fmla="*/ 8065 w 10089"/>
                    <a:gd name="connsiteY2" fmla="*/ 3985 h 12466"/>
                    <a:gd name="connsiteX3" fmla="*/ 0 w 10089"/>
                    <a:gd name="connsiteY3" fmla="*/ 0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89" h="12466">
                      <a:moveTo>
                        <a:pt x="1305" y="6262"/>
                      </a:moveTo>
                      <a:cubicBezTo>
                        <a:pt x="4389" y="6671"/>
                        <a:pt x="7245" y="9774"/>
                        <a:pt x="10089" y="12466"/>
                      </a:cubicBezTo>
                      <a:lnTo>
                        <a:pt x="8065" y="3985"/>
                      </a:lnTo>
                      <a:cubicBezTo>
                        <a:pt x="5139" y="1854"/>
                        <a:pt x="3651" y="486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CF205221-3248-AD69-E57B-BF1460E1FB85}"/>
                    </a:ext>
                  </a:extLst>
                </p:cNvPr>
                <p:cNvSpPr/>
                <p:nvPr/>
              </p:nvSpPr>
              <p:spPr>
                <a:xfrm>
                  <a:off x="8512027" y="4842818"/>
                  <a:ext cx="8637" cy="21918"/>
                </a:xfrm>
                <a:custGeom>
                  <a:avLst/>
                  <a:gdLst>
                    <a:gd name="connsiteX0" fmla="*/ 2843 w 8637"/>
                    <a:gd name="connsiteY0" fmla="*/ 0 h 21918"/>
                    <a:gd name="connsiteX1" fmla="*/ 3202 w 8637"/>
                    <a:gd name="connsiteY1" fmla="*/ 21919 h 21918"/>
                    <a:gd name="connsiteX2" fmla="*/ 8638 w 8637"/>
                    <a:gd name="connsiteY2" fmla="*/ 20878 h 21918"/>
                    <a:gd name="connsiteX3" fmla="*/ 6065 w 8637"/>
                    <a:gd name="connsiteY3" fmla="*/ 3922 h 21918"/>
                    <a:gd name="connsiteX4" fmla="*/ 2843 w 8637"/>
                    <a:gd name="connsiteY4" fmla="*/ 0 h 2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8">
                      <a:moveTo>
                        <a:pt x="2843" y="0"/>
                      </a:moveTo>
                      <a:cubicBezTo>
                        <a:pt x="-1867" y="3601"/>
                        <a:pt x="5" y="10190"/>
                        <a:pt x="3202" y="21919"/>
                      </a:cubicBezTo>
                      <a:lnTo>
                        <a:pt x="8638" y="20878"/>
                      </a:lnTo>
                      <a:cubicBezTo>
                        <a:pt x="6639" y="13400"/>
                        <a:pt x="4375" y="5202"/>
                        <a:pt x="6065" y="3922"/>
                      </a:cubicBezTo>
                      <a:lnTo>
                        <a:pt x="2843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E7C8A0C-C673-3CF1-E598-1C79C5E44353}"/>
                    </a:ext>
                  </a:extLst>
                </p:cNvPr>
                <p:cNvSpPr/>
                <p:nvPr/>
              </p:nvSpPr>
              <p:spPr>
                <a:xfrm>
                  <a:off x="8752084" y="4851552"/>
                  <a:ext cx="10221" cy="12333"/>
                </a:xfrm>
                <a:custGeom>
                  <a:avLst/>
                  <a:gdLst>
                    <a:gd name="connsiteX0" fmla="*/ 8866 w 10221"/>
                    <a:gd name="connsiteY0" fmla="*/ 6236 h 12333"/>
                    <a:gd name="connsiteX1" fmla="*/ 0 w 10221"/>
                    <a:gd name="connsiteY1" fmla="*/ 12334 h 12333"/>
                    <a:gd name="connsiteX2" fmla="*/ 2112 w 10221"/>
                    <a:gd name="connsiteY2" fmla="*/ 3891 h 12333"/>
                    <a:gd name="connsiteX3" fmla="*/ 10222 w 10221"/>
                    <a:gd name="connsiteY3" fmla="*/ 0 h 12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21" h="12333">
                      <a:moveTo>
                        <a:pt x="8866" y="6236"/>
                      </a:moveTo>
                      <a:cubicBezTo>
                        <a:pt x="5782" y="6608"/>
                        <a:pt x="2882" y="9686"/>
                        <a:pt x="0" y="12334"/>
                      </a:cubicBezTo>
                      <a:lnTo>
                        <a:pt x="2112" y="3891"/>
                      </a:lnTo>
                      <a:cubicBezTo>
                        <a:pt x="5051" y="1785"/>
                        <a:pt x="6526" y="441"/>
                        <a:pt x="10222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F5CAA8AB-09EA-D0CB-4589-FE5805FFE0A8}"/>
                    </a:ext>
                  </a:extLst>
                </p:cNvPr>
                <p:cNvSpPr/>
                <p:nvPr/>
              </p:nvSpPr>
              <p:spPr>
                <a:xfrm>
                  <a:off x="8742834" y="4844804"/>
                  <a:ext cx="8808" cy="21906"/>
                </a:xfrm>
                <a:custGeom>
                  <a:avLst/>
                  <a:gdLst>
                    <a:gd name="connsiteX0" fmla="*/ 6047 w 8808"/>
                    <a:gd name="connsiteY0" fmla="*/ 0 h 21906"/>
                    <a:gd name="connsiteX1" fmla="*/ 5417 w 8808"/>
                    <a:gd name="connsiteY1" fmla="*/ 21906 h 21906"/>
                    <a:gd name="connsiteX2" fmla="*/ 0 w 8808"/>
                    <a:gd name="connsiteY2" fmla="*/ 20815 h 21906"/>
                    <a:gd name="connsiteX3" fmla="*/ 2787 w 8808"/>
                    <a:gd name="connsiteY3" fmla="*/ 3884 h 21906"/>
                    <a:gd name="connsiteX4" fmla="*/ 6047 w 8808"/>
                    <a:gd name="connsiteY4" fmla="*/ 0 h 21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08" h="21906">
                      <a:moveTo>
                        <a:pt x="6047" y="0"/>
                      </a:moveTo>
                      <a:cubicBezTo>
                        <a:pt x="10707" y="3657"/>
                        <a:pt x="8759" y="10215"/>
                        <a:pt x="5417" y="21906"/>
                      </a:cubicBezTo>
                      <a:lnTo>
                        <a:pt x="0" y="20815"/>
                      </a:lnTo>
                      <a:cubicBezTo>
                        <a:pt x="2081" y="13349"/>
                        <a:pt x="4446" y="5190"/>
                        <a:pt x="2787" y="3884"/>
                      </a:cubicBezTo>
                      <a:lnTo>
                        <a:pt x="6047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DA12FFBD-A62B-C2B2-7536-F7B2B78D72FA}"/>
                    </a:ext>
                  </a:extLst>
                </p:cNvPr>
                <p:cNvSpPr/>
                <p:nvPr/>
              </p:nvSpPr>
              <p:spPr>
                <a:xfrm>
                  <a:off x="8682167" y="4920303"/>
                  <a:ext cx="12460" cy="10063"/>
                </a:xfrm>
                <a:custGeom>
                  <a:avLst/>
                  <a:gdLst>
                    <a:gd name="connsiteX0" fmla="*/ 6262 w 12460"/>
                    <a:gd name="connsiteY0" fmla="*/ 8790 h 10063"/>
                    <a:gd name="connsiteX1" fmla="*/ 12460 w 12460"/>
                    <a:gd name="connsiteY1" fmla="*/ 0 h 10063"/>
                    <a:gd name="connsiteX2" fmla="*/ 3985 w 12460"/>
                    <a:gd name="connsiteY2" fmla="*/ 1999 h 10063"/>
                    <a:gd name="connsiteX3" fmla="*/ 0 w 12460"/>
                    <a:gd name="connsiteY3" fmla="*/ 10064 h 1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60" h="10063">
                      <a:moveTo>
                        <a:pt x="6262" y="8790"/>
                      </a:moveTo>
                      <a:cubicBezTo>
                        <a:pt x="6671" y="5707"/>
                        <a:pt x="9774" y="2844"/>
                        <a:pt x="12460" y="0"/>
                      </a:cubicBezTo>
                      <a:lnTo>
                        <a:pt x="3985" y="1999"/>
                      </a:lnTo>
                      <a:cubicBezTo>
                        <a:pt x="1854" y="4925"/>
                        <a:pt x="492" y="6413"/>
                        <a:pt x="0" y="100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7842E034-D7E7-477F-E514-8F56CF642205}"/>
                    </a:ext>
                  </a:extLst>
                </p:cNvPr>
                <p:cNvSpPr/>
                <p:nvPr/>
              </p:nvSpPr>
              <p:spPr>
                <a:xfrm>
                  <a:off x="8675590" y="4911077"/>
                  <a:ext cx="21912" cy="8638"/>
                </a:xfrm>
                <a:custGeom>
                  <a:avLst/>
                  <a:gdLst>
                    <a:gd name="connsiteX0" fmla="*/ 0 w 21912"/>
                    <a:gd name="connsiteY0" fmla="*/ 5801 h 8638"/>
                    <a:gd name="connsiteX1" fmla="*/ 21912 w 21912"/>
                    <a:gd name="connsiteY1" fmla="*/ 5436 h 8638"/>
                    <a:gd name="connsiteX2" fmla="*/ 20878 w 21912"/>
                    <a:gd name="connsiteY2" fmla="*/ 0 h 8638"/>
                    <a:gd name="connsiteX3" fmla="*/ 3916 w 21912"/>
                    <a:gd name="connsiteY3" fmla="*/ 2573 h 8638"/>
                    <a:gd name="connsiteX4" fmla="*/ 0 w 21912"/>
                    <a:gd name="connsiteY4" fmla="*/ 5801 h 8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638">
                      <a:moveTo>
                        <a:pt x="0" y="5801"/>
                      </a:moveTo>
                      <a:cubicBezTo>
                        <a:pt x="3601" y="10505"/>
                        <a:pt x="10184" y="8633"/>
                        <a:pt x="21912" y="5436"/>
                      </a:cubicBezTo>
                      <a:lnTo>
                        <a:pt x="20878" y="0"/>
                      </a:lnTo>
                      <a:cubicBezTo>
                        <a:pt x="13393" y="2005"/>
                        <a:pt x="5202" y="4256"/>
                        <a:pt x="3916" y="2573"/>
                      </a:cubicBezTo>
                      <a:lnTo>
                        <a:pt x="0" y="5801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346D8FD6-491F-9E31-A71F-410D4E41B811}"/>
                    </a:ext>
                  </a:extLst>
                </p:cNvPr>
                <p:cNvSpPr/>
                <p:nvPr/>
              </p:nvSpPr>
              <p:spPr>
                <a:xfrm>
                  <a:off x="8684317" y="4670281"/>
                  <a:ext cx="12340" cy="10221"/>
                </a:xfrm>
                <a:custGeom>
                  <a:avLst/>
                  <a:gdLst>
                    <a:gd name="connsiteX0" fmla="*/ 6243 w 12340"/>
                    <a:gd name="connsiteY0" fmla="*/ 1356 h 10221"/>
                    <a:gd name="connsiteX1" fmla="*/ 12340 w 12340"/>
                    <a:gd name="connsiteY1" fmla="*/ 10222 h 10221"/>
                    <a:gd name="connsiteX2" fmla="*/ 3891 w 12340"/>
                    <a:gd name="connsiteY2" fmla="*/ 8109 h 10221"/>
                    <a:gd name="connsiteX3" fmla="*/ 0 w 12340"/>
                    <a:gd name="connsiteY3" fmla="*/ 0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243" y="1356"/>
                      </a:moveTo>
                      <a:cubicBezTo>
                        <a:pt x="6615" y="4446"/>
                        <a:pt x="9692" y="7346"/>
                        <a:pt x="12340" y="10222"/>
                      </a:cubicBezTo>
                      <a:lnTo>
                        <a:pt x="3891" y="8109"/>
                      </a:lnTo>
                      <a:cubicBezTo>
                        <a:pt x="1791" y="5171"/>
                        <a:pt x="441" y="3695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A888BEE6-8FA7-1402-2DB0-66E848E138F2}"/>
                    </a:ext>
                  </a:extLst>
                </p:cNvPr>
                <p:cNvSpPr/>
                <p:nvPr/>
              </p:nvSpPr>
              <p:spPr>
                <a:xfrm>
                  <a:off x="8677576" y="4680950"/>
                  <a:ext cx="21906" cy="8809"/>
                </a:xfrm>
                <a:custGeom>
                  <a:avLst/>
                  <a:gdLst>
                    <a:gd name="connsiteX0" fmla="*/ 0 w 21906"/>
                    <a:gd name="connsiteY0" fmla="*/ 2763 h 8809"/>
                    <a:gd name="connsiteX1" fmla="*/ 21906 w 21906"/>
                    <a:gd name="connsiteY1" fmla="*/ 3393 h 8809"/>
                    <a:gd name="connsiteX2" fmla="*/ 20809 w 21906"/>
                    <a:gd name="connsiteY2" fmla="*/ 8810 h 8809"/>
                    <a:gd name="connsiteX3" fmla="*/ 3878 w 21906"/>
                    <a:gd name="connsiteY3" fmla="*/ 6023 h 8809"/>
                    <a:gd name="connsiteX4" fmla="*/ 0 w 21906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0" y="2763"/>
                      </a:moveTo>
                      <a:cubicBezTo>
                        <a:pt x="3657" y="-1897"/>
                        <a:pt x="10215" y="45"/>
                        <a:pt x="21906" y="3393"/>
                      </a:cubicBezTo>
                      <a:lnTo>
                        <a:pt x="20809" y="8810"/>
                      </a:lnTo>
                      <a:cubicBezTo>
                        <a:pt x="13349" y="6723"/>
                        <a:pt x="5190" y="4358"/>
                        <a:pt x="3878" y="6023"/>
                      </a:cubicBezTo>
                      <a:lnTo>
                        <a:pt x="0" y="2763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E6DFA03-DC31-6C48-6281-6E284BE6684C}"/>
                    </a:ext>
                  </a:extLst>
                </p:cNvPr>
                <p:cNvSpPr/>
                <p:nvPr/>
              </p:nvSpPr>
              <p:spPr>
                <a:xfrm>
                  <a:off x="8753074" y="4737960"/>
                  <a:ext cx="10063" cy="12466"/>
                </a:xfrm>
                <a:custGeom>
                  <a:avLst/>
                  <a:gdLst>
                    <a:gd name="connsiteX0" fmla="*/ 8784 w 10063"/>
                    <a:gd name="connsiteY0" fmla="*/ 6205 h 12466"/>
                    <a:gd name="connsiteX1" fmla="*/ 0 w 10063"/>
                    <a:gd name="connsiteY1" fmla="*/ 0 h 12466"/>
                    <a:gd name="connsiteX2" fmla="*/ 1999 w 10063"/>
                    <a:gd name="connsiteY2" fmla="*/ 8481 h 12466"/>
                    <a:gd name="connsiteX3" fmla="*/ 10064 w 10063"/>
                    <a:gd name="connsiteY3" fmla="*/ 12466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8784" y="6205"/>
                      </a:moveTo>
                      <a:cubicBezTo>
                        <a:pt x="5707" y="5795"/>
                        <a:pt x="2844" y="2686"/>
                        <a:pt x="0" y="0"/>
                      </a:cubicBezTo>
                      <a:lnTo>
                        <a:pt x="1999" y="8481"/>
                      </a:lnTo>
                      <a:cubicBezTo>
                        <a:pt x="4925" y="10613"/>
                        <a:pt x="6413" y="11975"/>
                        <a:pt x="10064" y="124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8CCAA08-EE31-AB0E-6DB7-E70A732804DD}"/>
                    </a:ext>
                  </a:extLst>
                </p:cNvPr>
                <p:cNvSpPr/>
                <p:nvPr/>
              </p:nvSpPr>
              <p:spPr>
                <a:xfrm>
                  <a:off x="8743855" y="4735085"/>
                  <a:ext cx="8637" cy="21912"/>
                </a:xfrm>
                <a:custGeom>
                  <a:avLst/>
                  <a:gdLst>
                    <a:gd name="connsiteX0" fmla="*/ 5795 w 8637"/>
                    <a:gd name="connsiteY0" fmla="*/ 21912 h 21912"/>
                    <a:gd name="connsiteX1" fmla="*/ 5429 w 8637"/>
                    <a:gd name="connsiteY1" fmla="*/ 0 h 21912"/>
                    <a:gd name="connsiteX2" fmla="*/ 0 w 8637"/>
                    <a:gd name="connsiteY2" fmla="*/ 1034 h 21912"/>
                    <a:gd name="connsiteX3" fmla="*/ 2573 w 8637"/>
                    <a:gd name="connsiteY3" fmla="*/ 17996 h 21912"/>
                    <a:gd name="connsiteX4" fmla="*/ 5795 w 8637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2">
                      <a:moveTo>
                        <a:pt x="5795" y="21912"/>
                      </a:moveTo>
                      <a:cubicBezTo>
                        <a:pt x="10505" y="18318"/>
                        <a:pt x="8633" y="11729"/>
                        <a:pt x="5429" y="0"/>
                      </a:cubicBezTo>
                      <a:lnTo>
                        <a:pt x="0" y="1034"/>
                      </a:lnTo>
                      <a:cubicBezTo>
                        <a:pt x="1999" y="8519"/>
                        <a:pt x="4256" y="16710"/>
                        <a:pt x="2573" y="17996"/>
                      </a:cubicBezTo>
                      <a:lnTo>
                        <a:pt x="5795" y="21912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75E93645-48FE-C3FE-3346-057421575344}"/>
                    </a:ext>
                  </a:extLst>
                </p:cNvPr>
                <p:cNvSpPr/>
                <p:nvPr/>
              </p:nvSpPr>
              <p:spPr>
                <a:xfrm>
                  <a:off x="8516018" y="4683779"/>
                  <a:ext cx="232254" cy="232258"/>
                </a:xfrm>
                <a:custGeom>
                  <a:avLst/>
                  <a:gdLst>
                    <a:gd name="connsiteX0" fmla="*/ 130023 w 232254"/>
                    <a:gd name="connsiteY0" fmla="*/ 842 h 232258"/>
                    <a:gd name="connsiteX1" fmla="*/ 844 w 232254"/>
                    <a:gd name="connsiteY1" fmla="*/ 102231 h 232258"/>
                    <a:gd name="connsiteX2" fmla="*/ 102228 w 232254"/>
                    <a:gd name="connsiteY2" fmla="*/ 231417 h 232258"/>
                    <a:gd name="connsiteX3" fmla="*/ 231413 w 232254"/>
                    <a:gd name="connsiteY3" fmla="*/ 130033 h 232258"/>
                    <a:gd name="connsiteX4" fmla="*/ 130023 w 232254"/>
                    <a:gd name="connsiteY4" fmla="*/ 842 h 232258"/>
                    <a:gd name="connsiteX5" fmla="*/ 224174 w 232254"/>
                    <a:gd name="connsiteY5" fmla="*/ 129151 h 232258"/>
                    <a:gd name="connsiteX6" fmla="*/ 103136 w 232254"/>
                    <a:gd name="connsiteY6" fmla="*/ 224152 h 232258"/>
                    <a:gd name="connsiteX7" fmla="*/ 8153 w 232254"/>
                    <a:gd name="connsiteY7" fmla="*/ 103083 h 232258"/>
                    <a:gd name="connsiteX8" fmla="*/ 129178 w 232254"/>
                    <a:gd name="connsiteY8" fmla="*/ 8094 h 232258"/>
                    <a:gd name="connsiteX9" fmla="*/ 224174 w 232254"/>
                    <a:gd name="connsiteY9" fmla="*/ 129151 h 23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54" h="232258">
                      <a:moveTo>
                        <a:pt x="130023" y="842"/>
                      </a:moveTo>
                      <a:cubicBezTo>
                        <a:pt x="66455" y="-6819"/>
                        <a:pt x="8518" y="38664"/>
                        <a:pt x="844" y="102231"/>
                      </a:cubicBezTo>
                      <a:cubicBezTo>
                        <a:pt x="-6830" y="165799"/>
                        <a:pt x="38679" y="223755"/>
                        <a:pt x="102228" y="231417"/>
                      </a:cubicBezTo>
                      <a:cubicBezTo>
                        <a:pt x="165777" y="239078"/>
                        <a:pt x="223751" y="193582"/>
                        <a:pt x="231413" y="130033"/>
                      </a:cubicBezTo>
                      <a:cubicBezTo>
                        <a:pt x="239074" y="66484"/>
                        <a:pt x="193578" y="8510"/>
                        <a:pt x="130023" y="842"/>
                      </a:cubicBezTo>
                      <a:moveTo>
                        <a:pt x="224174" y="129151"/>
                      </a:moveTo>
                      <a:cubicBezTo>
                        <a:pt x="216992" y="188714"/>
                        <a:pt x="162699" y="231303"/>
                        <a:pt x="103136" y="224152"/>
                      </a:cubicBezTo>
                      <a:cubicBezTo>
                        <a:pt x="43572" y="217002"/>
                        <a:pt x="983" y="162672"/>
                        <a:pt x="8153" y="103083"/>
                      </a:cubicBezTo>
                      <a:cubicBezTo>
                        <a:pt x="15322" y="43494"/>
                        <a:pt x="69627" y="930"/>
                        <a:pt x="129178" y="8094"/>
                      </a:cubicBezTo>
                      <a:cubicBezTo>
                        <a:pt x="188729" y="15257"/>
                        <a:pt x="231318" y="69593"/>
                        <a:pt x="224174" y="129151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4C003E09-7AFD-3ABC-FA12-4236DBEF7C1D}"/>
                  </a:ext>
                </a:extLst>
              </p:cNvPr>
              <p:cNvGrpSpPr/>
              <p:nvPr userDrawn="1"/>
            </p:nvGrpSpPr>
            <p:grpSpPr>
              <a:xfrm>
                <a:off x="7055548" y="4541838"/>
                <a:ext cx="1322957" cy="216746"/>
                <a:chOff x="10429965" y="3783604"/>
                <a:chExt cx="892919" cy="146291"/>
              </a:xfrm>
            </p:grpSpPr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667A180F-D1BF-92A2-2C62-0E96F28EE657}"/>
                    </a:ext>
                  </a:extLst>
                </p:cNvPr>
                <p:cNvSpPr/>
                <p:nvPr/>
              </p:nvSpPr>
              <p:spPr>
                <a:xfrm>
                  <a:off x="10429965" y="3784408"/>
                  <a:ext cx="128523" cy="145480"/>
                </a:xfrm>
                <a:custGeom>
                  <a:avLst/>
                  <a:gdLst>
                    <a:gd name="connsiteX0" fmla="*/ 128441 w 128523"/>
                    <a:gd name="connsiteY0" fmla="*/ 72801 h 145480"/>
                    <a:gd name="connsiteX1" fmla="*/ 128517 w 128523"/>
                    <a:gd name="connsiteY1" fmla="*/ 141306 h 145480"/>
                    <a:gd name="connsiteX2" fmla="*/ 124374 w 128523"/>
                    <a:gd name="connsiteY2" fmla="*/ 145480 h 145480"/>
                    <a:gd name="connsiteX3" fmla="*/ 3783 w 128523"/>
                    <a:gd name="connsiteY3" fmla="*/ 145480 h 145480"/>
                    <a:gd name="connsiteX4" fmla="*/ 0 w 128523"/>
                    <a:gd name="connsiteY4" fmla="*/ 141842 h 145480"/>
                    <a:gd name="connsiteX5" fmla="*/ 44 w 128523"/>
                    <a:gd name="connsiteY5" fmla="*/ 32154 h 145480"/>
                    <a:gd name="connsiteX6" fmla="*/ 1570 w 128523"/>
                    <a:gd name="connsiteY6" fmla="*/ 27109 h 145480"/>
                    <a:gd name="connsiteX7" fmla="*/ 19062 w 128523"/>
                    <a:gd name="connsiteY7" fmla="*/ 2416 h 145480"/>
                    <a:gd name="connsiteX8" fmla="*/ 23476 w 128523"/>
                    <a:gd name="connsiteY8" fmla="*/ 39 h 145480"/>
                    <a:gd name="connsiteX9" fmla="*/ 39070 w 128523"/>
                    <a:gd name="connsiteY9" fmla="*/ 39 h 145480"/>
                    <a:gd name="connsiteX10" fmla="*/ 43037 w 128523"/>
                    <a:gd name="connsiteY10" fmla="*/ 3936 h 145480"/>
                    <a:gd name="connsiteX11" fmla="*/ 42955 w 128523"/>
                    <a:gd name="connsiteY11" fmla="*/ 76218 h 145480"/>
                    <a:gd name="connsiteX12" fmla="*/ 42885 w 128523"/>
                    <a:gd name="connsiteY12" fmla="*/ 99335 h 145480"/>
                    <a:gd name="connsiteX13" fmla="*/ 46410 w 128523"/>
                    <a:gd name="connsiteY13" fmla="*/ 102753 h 145480"/>
                    <a:gd name="connsiteX14" fmla="*/ 81829 w 128523"/>
                    <a:gd name="connsiteY14" fmla="*/ 102753 h 145480"/>
                    <a:gd name="connsiteX15" fmla="*/ 85487 w 128523"/>
                    <a:gd name="connsiteY15" fmla="*/ 99039 h 145480"/>
                    <a:gd name="connsiteX16" fmla="*/ 85304 w 128523"/>
                    <a:gd name="connsiteY16" fmla="*/ 4907 h 145480"/>
                    <a:gd name="connsiteX17" fmla="*/ 90430 w 128523"/>
                    <a:gd name="connsiteY17" fmla="*/ 7 h 145480"/>
                    <a:gd name="connsiteX18" fmla="*/ 124576 w 128523"/>
                    <a:gd name="connsiteY18" fmla="*/ 7 h 145480"/>
                    <a:gd name="connsiteX19" fmla="*/ 128523 w 128523"/>
                    <a:gd name="connsiteY19" fmla="*/ 3873 h 145480"/>
                    <a:gd name="connsiteX20" fmla="*/ 128441 w 128523"/>
                    <a:gd name="connsiteY20" fmla="*/ 72801 h 14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8523" h="145480">
                      <a:moveTo>
                        <a:pt x="128441" y="72801"/>
                      </a:moveTo>
                      <a:cubicBezTo>
                        <a:pt x="128441" y="95634"/>
                        <a:pt x="128372" y="118473"/>
                        <a:pt x="128517" y="141306"/>
                      </a:cubicBezTo>
                      <a:cubicBezTo>
                        <a:pt x="128517" y="144560"/>
                        <a:pt x="127741" y="145493"/>
                        <a:pt x="124374" y="145480"/>
                      </a:cubicBezTo>
                      <a:cubicBezTo>
                        <a:pt x="84177" y="145363"/>
                        <a:pt x="43980" y="145363"/>
                        <a:pt x="3783" y="145480"/>
                      </a:cubicBezTo>
                      <a:cubicBezTo>
                        <a:pt x="908" y="145480"/>
                        <a:pt x="0" y="144850"/>
                        <a:pt x="0" y="141842"/>
                      </a:cubicBezTo>
                      <a:cubicBezTo>
                        <a:pt x="114" y="105269"/>
                        <a:pt x="128" y="68706"/>
                        <a:pt x="44" y="32154"/>
                      </a:cubicBezTo>
                      <a:cubicBezTo>
                        <a:pt x="-28" y="30349"/>
                        <a:pt x="510" y="28572"/>
                        <a:pt x="1570" y="27109"/>
                      </a:cubicBezTo>
                      <a:cubicBezTo>
                        <a:pt x="7477" y="18925"/>
                        <a:pt x="13307" y="10694"/>
                        <a:pt x="19062" y="2416"/>
                      </a:cubicBezTo>
                      <a:cubicBezTo>
                        <a:pt x="20216" y="745"/>
                        <a:pt x="21383" y="-24"/>
                        <a:pt x="23476" y="39"/>
                      </a:cubicBezTo>
                      <a:cubicBezTo>
                        <a:pt x="28672" y="197"/>
                        <a:pt x="33887" y="291"/>
                        <a:pt x="39070" y="39"/>
                      </a:cubicBezTo>
                      <a:cubicBezTo>
                        <a:pt x="42223" y="-125"/>
                        <a:pt x="43056" y="739"/>
                        <a:pt x="43037" y="3936"/>
                      </a:cubicBezTo>
                      <a:cubicBezTo>
                        <a:pt x="42892" y="28030"/>
                        <a:pt x="42955" y="52124"/>
                        <a:pt x="42955" y="76218"/>
                      </a:cubicBezTo>
                      <a:cubicBezTo>
                        <a:pt x="42955" y="83924"/>
                        <a:pt x="43093" y="91636"/>
                        <a:pt x="42885" y="99335"/>
                      </a:cubicBezTo>
                      <a:cubicBezTo>
                        <a:pt x="42810" y="102160"/>
                        <a:pt x="43730" y="102784"/>
                        <a:pt x="46410" y="102753"/>
                      </a:cubicBezTo>
                      <a:cubicBezTo>
                        <a:pt x="58215" y="102614"/>
                        <a:pt x="70025" y="102583"/>
                        <a:pt x="81829" y="102753"/>
                      </a:cubicBezTo>
                      <a:cubicBezTo>
                        <a:pt x="84825" y="102797"/>
                        <a:pt x="85499" y="101939"/>
                        <a:pt x="85487" y="99039"/>
                      </a:cubicBezTo>
                      <a:cubicBezTo>
                        <a:pt x="85380" y="67662"/>
                        <a:pt x="85518" y="36284"/>
                        <a:pt x="85304" y="4907"/>
                      </a:cubicBezTo>
                      <a:cubicBezTo>
                        <a:pt x="85304" y="682"/>
                        <a:pt x="86521" y="-87"/>
                        <a:pt x="90430" y="7"/>
                      </a:cubicBezTo>
                      <a:cubicBezTo>
                        <a:pt x="101781" y="279"/>
                        <a:pt x="113200" y="222"/>
                        <a:pt x="124576" y="7"/>
                      </a:cubicBezTo>
                      <a:cubicBezTo>
                        <a:pt x="127685" y="-49"/>
                        <a:pt x="128542" y="676"/>
                        <a:pt x="128523" y="3873"/>
                      </a:cubicBezTo>
                      <a:cubicBezTo>
                        <a:pt x="128366" y="26857"/>
                        <a:pt x="128441" y="49829"/>
                        <a:pt x="128441" y="72801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7C1C47EB-9B61-0E04-350B-63BA65F4F43A}"/>
                    </a:ext>
                  </a:extLst>
                </p:cNvPr>
                <p:cNvSpPr/>
                <p:nvPr/>
              </p:nvSpPr>
              <p:spPr>
                <a:xfrm>
                  <a:off x="10578846" y="3784405"/>
                  <a:ext cx="103072" cy="145490"/>
                </a:xfrm>
                <a:custGeom>
                  <a:avLst/>
                  <a:gdLst>
                    <a:gd name="connsiteX0" fmla="*/ 102990 w 103072"/>
                    <a:gd name="connsiteY0" fmla="*/ 58509 h 145490"/>
                    <a:gd name="connsiteX1" fmla="*/ 103040 w 103072"/>
                    <a:gd name="connsiteY1" fmla="*/ 111868 h 145490"/>
                    <a:gd name="connsiteX2" fmla="*/ 100757 w 103072"/>
                    <a:gd name="connsiteY2" fmla="*/ 119246 h 145490"/>
                    <a:gd name="connsiteX3" fmla="*/ 84249 w 103072"/>
                    <a:gd name="connsiteY3" fmla="*/ 142577 h 145490"/>
                    <a:gd name="connsiteX4" fmla="*/ 78813 w 103072"/>
                    <a:gd name="connsiteY4" fmla="*/ 145490 h 145490"/>
                    <a:gd name="connsiteX5" fmla="*/ 4198 w 103072"/>
                    <a:gd name="connsiteY5" fmla="*/ 145490 h 145490"/>
                    <a:gd name="connsiteX6" fmla="*/ 36 w 103072"/>
                    <a:gd name="connsiteY6" fmla="*/ 141259 h 145490"/>
                    <a:gd name="connsiteX7" fmla="*/ 4 w 103072"/>
                    <a:gd name="connsiteY7" fmla="*/ 106811 h 145490"/>
                    <a:gd name="connsiteX8" fmla="*/ 4488 w 103072"/>
                    <a:gd name="connsiteY8" fmla="*/ 102593 h 145490"/>
                    <a:gd name="connsiteX9" fmla="*/ 55917 w 103072"/>
                    <a:gd name="connsiteY9" fmla="*/ 102750 h 145490"/>
                    <a:gd name="connsiteX10" fmla="*/ 60079 w 103072"/>
                    <a:gd name="connsiteY10" fmla="*/ 98620 h 145490"/>
                    <a:gd name="connsiteX11" fmla="*/ 59902 w 103072"/>
                    <a:gd name="connsiteY11" fmla="*/ 4507 h 145490"/>
                    <a:gd name="connsiteX12" fmla="*/ 64537 w 103072"/>
                    <a:gd name="connsiteY12" fmla="*/ 5 h 145490"/>
                    <a:gd name="connsiteX13" fmla="*/ 99099 w 103072"/>
                    <a:gd name="connsiteY13" fmla="*/ 5 h 145490"/>
                    <a:gd name="connsiteX14" fmla="*/ 103071 w 103072"/>
                    <a:gd name="connsiteY14" fmla="*/ 3870 h 145490"/>
                    <a:gd name="connsiteX15" fmla="*/ 102990 w 103072"/>
                    <a:gd name="connsiteY15" fmla="*/ 58509 h 145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072" h="145490">
                      <a:moveTo>
                        <a:pt x="102990" y="58509"/>
                      </a:moveTo>
                      <a:cubicBezTo>
                        <a:pt x="102990" y="76291"/>
                        <a:pt x="102939" y="94080"/>
                        <a:pt x="103040" y="111868"/>
                      </a:cubicBezTo>
                      <a:cubicBezTo>
                        <a:pt x="103135" y="114515"/>
                        <a:pt x="102330" y="117115"/>
                        <a:pt x="100757" y="119246"/>
                      </a:cubicBezTo>
                      <a:cubicBezTo>
                        <a:pt x="95150" y="126943"/>
                        <a:pt x="89647" y="134720"/>
                        <a:pt x="84249" y="142577"/>
                      </a:cubicBezTo>
                      <a:cubicBezTo>
                        <a:pt x="82843" y="144620"/>
                        <a:pt x="81392" y="145503"/>
                        <a:pt x="78813" y="145490"/>
                      </a:cubicBezTo>
                      <a:cubicBezTo>
                        <a:pt x="53944" y="145385"/>
                        <a:pt x="29072" y="145385"/>
                        <a:pt x="4198" y="145490"/>
                      </a:cubicBezTo>
                      <a:cubicBezTo>
                        <a:pt x="805" y="145490"/>
                        <a:pt x="-15" y="144507"/>
                        <a:pt x="36" y="141259"/>
                      </a:cubicBezTo>
                      <a:cubicBezTo>
                        <a:pt x="219" y="129783"/>
                        <a:pt x="282" y="118288"/>
                        <a:pt x="4" y="106811"/>
                      </a:cubicBezTo>
                      <a:cubicBezTo>
                        <a:pt x="-84" y="103103"/>
                        <a:pt x="1171" y="102561"/>
                        <a:pt x="4488" y="102593"/>
                      </a:cubicBezTo>
                      <a:cubicBezTo>
                        <a:pt x="21633" y="102757"/>
                        <a:pt x="38778" y="102593"/>
                        <a:pt x="55917" y="102750"/>
                      </a:cubicBezTo>
                      <a:cubicBezTo>
                        <a:pt x="59228" y="102782"/>
                        <a:pt x="60092" y="101924"/>
                        <a:pt x="60079" y="98620"/>
                      </a:cubicBezTo>
                      <a:cubicBezTo>
                        <a:pt x="59947" y="67249"/>
                        <a:pt x="60079" y="35878"/>
                        <a:pt x="59902" y="4507"/>
                      </a:cubicBezTo>
                      <a:cubicBezTo>
                        <a:pt x="59902" y="724"/>
                        <a:pt x="60930" y="-71"/>
                        <a:pt x="64537" y="5"/>
                      </a:cubicBezTo>
                      <a:cubicBezTo>
                        <a:pt x="76051" y="244"/>
                        <a:pt x="87578" y="207"/>
                        <a:pt x="99099" y="5"/>
                      </a:cubicBezTo>
                      <a:cubicBezTo>
                        <a:pt x="102176" y="-46"/>
                        <a:pt x="103103" y="635"/>
                        <a:pt x="103071" y="3870"/>
                      </a:cubicBezTo>
                      <a:cubicBezTo>
                        <a:pt x="102895" y="22094"/>
                        <a:pt x="102990" y="40298"/>
                        <a:pt x="102990" y="58509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320FAA3E-5E2F-3364-9C6B-46DD2A9CF0DF}"/>
                    </a:ext>
                  </a:extLst>
                </p:cNvPr>
                <p:cNvSpPr/>
                <p:nvPr/>
              </p:nvSpPr>
              <p:spPr>
                <a:xfrm>
                  <a:off x="10709656" y="3783604"/>
                  <a:ext cx="43105" cy="145468"/>
                </a:xfrm>
                <a:custGeom>
                  <a:avLst/>
                  <a:gdLst>
                    <a:gd name="connsiteX0" fmla="*/ 43037 w 43105"/>
                    <a:gd name="connsiteY0" fmla="*/ 72836 h 145468"/>
                    <a:gd name="connsiteX1" fmla="*/ 43106 w 43105"/>
                    <a:gd name="connsiteY1" fmla="*/ 140937 h 145468"/>
                    <a:gd name="connsiteX2" fmla="*/ 38805 w 43105"/>
                    <a:gd name="connsiteY2" fmla="*/ 145465 h 145468"/>
                    <a:gd name="connsiteX3" fmla="*/ 3386 w 43105"/>
                    <a:gd name="connsiteY3" fmla="*/ 145427 h 145468"/>
                    <a:gd name="connsiteX4" fmla="*/ 0 w 43105"/>
                    <a:gd name="connsiteY4" fmla="*/ 142148 h 145468"/>
                    <a:gd name="connsiteX5" fmla="*/ 38 w 43105"/>
                    <a:gd name="connsiteY5" fmla="*/ 31596 h 145468"/>
                    <a:gd name="connsiteX6" fmla="*/ 1356 w 43105"/>
                    <a:gd name="connsiteY6" fmla="*/ 27296 h 145468"/>
                    <a:gd name="connsiteX7" fmla="*/ 19056 w 43105"/>
                    <a:gd name="connsiteY7" fmla="*/ 2237 h 145468"/>
                    <a:gd name="connsiteX8" fmla="*/ 23596 w 43105"/>
                    <a:gd name="connsiteY8" fmla="*/ 11 h 145468"/>
                    <a:gd name="connsiteX9" fmla="*/ 39619 w 43105"/>
                    <a:gd name="connsiteY9" fmla="*/ 11 h 145468"/>
                    <a:gd name="connsiteX10" fmla="*/ 43100 w 43105"/>
                    <a:gd name="connsiteY10" fmla="*/ 3498 h 145468"/>
                    <a:gd name="connsiteX11" fmla="*/ 43037 w 43105"/>
                    <a:gd name="connsiteY11" fmla="*/ 72836 h 145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105" h="145468">
                      <a:moveTo>
                        <a:pt x="43037" y="72836"/>
                      </a:moveTo>
                      <a:cubicBezTo>
                        <a:pt x="43037" y="95536"/>
                        <a:pt x="42974" y="118237"/>
                        <a:pt x="43106" y="140937"/>
                      </a:cubicBezTo>
                      <a:cubicBezTo>
                        <a:pt x="43106" y="144260"/>
                        <a:pt x="42475" y="145547"/>
                        <a:pt x="38805" y="145465"/>
                      </a:cubicBezTo>
                      <a:cubicBezTo>
                        <a:pt x="27007" y="145219"/>
                        <a:pt x="15191" y="145307"/>
                        <a:pt x="3386" y="145427"/>
                      </a:cubicBezTo>
                      <a:cubicBezTo>
                        <a:pt x="864" y="145427"/>
                        <a:pt x="-6" y="144796"/>
                        <a:pt x="0" y="142148"/>
                      </a:cubicBezTo>
                      <a:cubicBezTo>
                        <a:pt x="76" y="105297"/>
                        <a:pt x="88" y="68447"/>
                        <a:pt x="38" y="31596"/>
                      </a:cubicBezTo>
                      <a:cubicBezTo>
                        <a:pt x="-6" y="30057"/>
                        <a:pt x="457" y="28546"/>
                        <a:pt x="1356" y="27296"/>
                      </a:cubicBezTo>
                      <a:cubicBezTo>
                        <a:pt x="7300" y="18980"/>
                        <a:pt x="13200" y="10627"/>
                        <a:pt x="19056" y="2237"/>
                      </a:cubicBezTo>
                      <a:cubicBezTo>
                        <a:pt x="20222" y="553"/>
                        <a:pt x="21578" y="-40"/>
                        <a:pt x="23596" y="11"/>
                      </a:cubicBezTo>
                      <a:cubicBezTo>
                        <a:pt x="28937" y="149"/>
                        <a:pt x="34284" y="219"/>
                        <a:pt x="39619" y="11"/>
                      </a:cubicBezTo>
                      <a:cubicBezTo>
                        <a:pt x="42406" y="-109"/>
                        <a:pt x="43112" y="761"/>
                        <a:pt x="43100" y="3498"/>
                      </a:cubicBezTo>
                      <a:cubicBezTo>
                        <a:pt x="42993" y="26596"/>
                        <a:pt x="43037" y="49719"/>
                        <a:pt x="43037" y="728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E4137B3-6D5C-99CF-1199-A8D94B2339D0}"/>
                    </a:ext>
                  </a:extLst>
                </p:cNvPr>
                <p:cNvSpPr/>
                <p:nvPr/>
              </p:nvSpPr>
              <p:spPr>
                <a:xfrm>
                  <a:off x="10963537" y="3863878"/>
                  <a:ext cx="61142" cy="64486"/>
                </a:xfrm>
                <a:custGeom>
                  <a:avLst/>
                  <a:gdLst>
                    <a:gd name="connsiteX0" fmla="*/ 30463 w 61142"/>
                    <a:gd name="connsiteY0" fmla="*/ 32975 h 64486"/>
                    <a:gd name="connsiteX1" fmla="*/ 48050 w 61142"/>
                    <a:gd name="connsiteY1" fmla="*/ 3092 h 64486"/>
                    <a:gd name="connsiteX2" fmla="*/ 60522 w 61142"/>
                    <a:gd name="connsiteY2" fmla="*/ 570 h 64486"/>
                    <a:gd name="connsiteX3" fmla="*/ 61077 w 61142"/>
                    <a:gd name="connsiteY3" fmla="*/ 3332 h 64486"/>
                    <a:gd name="connsiteX4" fmla="*/ 61134 w 61142"/>
                    <a:gd name="connsiteY4" fmla="*/ 61301 h 64486"/>
                    <a:gd name="connsiteX5" fmla="*/ 58151 w 61142"/>
                    <a:gd name="connsiteY5" fmla="*/ 64453 h 64486"/>
                    <a:gd name="connsiteX6" fmla="*/ 49853 w 61142"/>
                    <a:gd name="connsiteY6" fmla="*/ 56590 h 64486"/>
                    <a:gd name="connsiteX7" fmla="*/ 49853 w 61142"/>
                    <a:gd name="connsiteY7" fmla="*/ 22691 h 64486"/>
                    <a:gd name="connsiteX8" fmla="*/ 48977 w 61142"/>
                    <a:gd name="connsiteY8" fmla="*/ 22356 h 64486"/>
                    <a:gd name="connsiteX9" fmla="*/ 44304 w 61142"/>
                    <a:gd name="connsiteY9" fmla="*/ 30289 h 64486"/>
                    <a:gd name="connsiteX10" fmla="*/ 35344 w 61142"/>
                    <a:gd name="connsiteY10" fmla="*/ 45461 h 64486"/>
                    <a:gd name="connsiteX11" fmla="*/ 25513 w 61142"/>
                    <a:gd name="connsiteY11" fmla="*/ 45335 h 64486"/>
                    <a:gd name="connsiteX12" fmla="*/ 11830 w 61142"/>
                    <a:gd name="connsiteY12" fmla="*/ 22161 h 64486"/>
                    <a:gd name="connsiteX13" fmla="*/ 11054 w 61142"/>
                    <a:gd name="connsiteY13" fmla="*/ 26398 h 64486"/>
                    <a:gd name="connsiteX14" fmla="*/ 11054 w 61142"/>
                    <a:gd name="connsiteY14" fmla="*/ 60847 h 64486"/>
                    <a:gd name="connsiteX15" fmla="*/ 7725 w 61142"/>
                    <a:gd name="connsiteY15" fmla="*/ 64485 h 64486"/>
                    <a:gd name="connsiteX16" fmla="*/ 69 w 61142"/>
                    <a:gd name="connsiteY16" fmla="*/ 56798 h 64486"/>
                    <a:gd name="connsiteX17" fmla="*/ 0 w 61142"/>
                    <a:gd name="connsiteY17" fmla="*/ 4291 h 64486"/>
                    <a:gd name="connsiteX18" fmla="*/ 3840 w 61142"/>
                    <a:gd name="connsiteY18" fmla="*/ 192 h 64486"/>
                    <a:gd name="connsiteX19" fmla="*/ 14989 w 61142"/>
                    <a:gd name="connsiteY19" fmla="*/ 6397 h 64486"/>
                    <a:gd name="connsiteX20" fmla="*/ 30463 w 61142"/>
                    <a:gd name="connsiteY20" fmla="*/ 32975 h 6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142" h="64486">
                      <a:moveTo>
                        <a:pt x="30463" y="32975"/>
                      </a:moveTo>
                      <a:cubicBezTo>
                        <a:pt x="36567" y="22602"/>
                        <a:pt x="42299" y="12841"/>
                        <a:pt x="48050" y="3092"/>
                      </a:cubicBezTo>
                      <a:cubicBezTo>
                        <a:pt x="49355" y="873"/>
                        <a:pt x="58561" y="-975"/>
                        <a:pt x="60522" y="570"/>
                      </a:cubicBezTo>
                      <a:cubicBezTo>
                        <a:pt x="61424" y="1289"/>
                        <a:pt x="61077" y="2386"/>
                        <a:pt x="61077" y="3332"/>
                      </a:cubicBezTo>
                      <a:cubicBezTo>
                        <a:pt x="61077" y="22653"/>
                        <a:pt x="61077" y="41980"/>
                        <a:pt x="61134" y="61301"/>
                      </a:cubicBezTo>
                      <a:cubicBezTo>
                        <a:pt x="61134" y="63590"/>
                        <a:pt x="60642" y="64409"/>
                        <a:pt x="58151" y="64453"/>
                      </a:cubicBezTo>
                      <a:cubicBezTo>
                        <a:pt x="49853" y="64573"/>
                        <a:pt x="49853" y="64693"/>
                        <a:pt x="49853" y="56590"/>
                      </a:cubicBezTo>
                      <a:lnTo>
                        <a:pt x="49853" y="22691"/>
                      </a:lnTo>
                      <a:lnTo>
                        <a:pt x="48977" y="22356"/>
                      </a:lnTo>
                      <a:cubicBezTo>
                        <a:pt x="47417" y="24997"/>
                        <a:pt x="45860" y="27641"/>
                        <a:pt x="44304" y="30289"/>
                      </a:cubicBezTo>
                      <a:cubicBezTo>
                        <a:pt x="41320" y="35334"/>
                        <a:pt x="38333" y="40391"/>
                        <a:pt x="35344" y="45461"/>
                      </a:cubicBezTo>
                      <a:cubicBezTo>
                        <a:pt x="32601" y="50083"/>
                        <a:pt x="28287" y="50020"/>
                        <a:pt x="25513" y="45335"/>
                      </a:cubicBezTo>
                      <a:cubicBezTo>
                        <a:pt x="20973" y="37654"/>
                        <a:pt x="16439" y="29974"/>
                        <a:pt x="11830" y="22161"/>
                      </a:cubicBezTo>
                      <a:cubicBezTo>
                        <a:pt x="10505" y="23630"/>
                        <a:pt x="11060" y="25087"/>
                        <a:pt x="11054" y="26398"/>
                      </a:cubicBezTo>
                      <a:cubicBezTo>
                        <a:pt x="11004" y="37881"/>
                        <a:pt x="10966" y="49364"/>
                        <a:pt x="11054" y="60847"/>
                      </a:cubicBezTo>
                      <a:cubicBezTo>
                        <a:pt x="11054" y="63369"/>
                        <a:pt x="10745" y="64529"/>
                        <a:pt x="7725" y="64485"/>
                      </a:cubicBezTo>
                      <a:cubicBezTo>
                        <a:pt x="69" y="64372"/>
                        <a:pt x="69" y="64548"/>
                        <a:pt x="69" y="56798"/>
                      </a:cubicBezTo>
                      <a:cubicBezTo>
                        <a:pt x="69" y="39294"/>
                        <a:pt x="139" y="21789"/>
                        <a:pt x="0" y="4291"/>
                      </a:cubicBezTo>
                      <a:cubicBezTo>
                        <a:pt x="0" y="1289"/>
                        <a:pt x="593" y="413"/>
                        <a:pt x="3840" y="192"/>
                      </a:cubicBezTo>
                      <a:cubicBezTo>
                        <a:pt x="9219" y="-174"/>
                        <a:pt x="12416" y="1358"/>
                        <a:pt x="14989" y="6397"/>
                      </a:cubicBezTo>
                      <a:cubicBezTo>
                        <a:pt x="19573" y="15338"/>
                        <a:pt x="25059" y="23807"/>
                        <a:pt x="30463" y="32975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F2C0F514-4013-9288-3AA2-E1CD596ABF24}"/>
                    </a:ext>
                  </a:extLst>
                </p:cNvPr>
                <p:cNvSpPr/>
                <p:nvPr/>
              </p:nvSpPr>
              <p:spPr>
                <a:xfrm>
                  <a:off x="10865761" y="3784543"/>
                  <a:ext cx="52343" cy="64990"/>
                </a:xfrm>
                <a:custGeom>
                  <a:avLst/>
                  <a:gdLst>
                    <a:gd name="connsiteX0" fmla="*/ 11243 w 52343"/>
                    <a:gd name="connsiteY0" fmla="*/ 20613 h 64990"/>
                    <a:gd name="connsiteX1" fmla="*/ 11350 w 52343"/>
                    <a:gd name="connsiteY1" fmla="*/ 59948 h 64990"/>
                    <a:gd name="connsiteX2" fmla="*/ 6306 w 52343"/>
                    <a:gd name="connsiteY2" fmla="*/ 64935 h 64990"/>
                    <a:gd name="connsiteX3" fmla="*/ 0 w 52343"/>
                    <a:gd name="connsiteY3" fmla="*/ 58768 h 64990"/>
                    <a:gd name="connsiteX4" fmla="*/ 0 w 52343"/>
                    <a:gd name="connsiteY4" fmla="*/ 8361 h 64990"/>
                    <a:gd name="connsiteX5" fmla="*/ 8380 w 52343"/>
                    <a:gd name="connsiteY5" fmla="*/ 18 h 64990"/>
                    <a:gd name="connsiteX6" fmla="*/ 13356 w 52343"/>
                    <a:gd name="connsiteY6" fmla="*/ 2969 h 64990"/>
                    <a:gd name="connsiteX7" fmla="*/ 38131 w 52343"/>
                    <a:gd name="connsiteY7" fmla="*/ 40444 h 64990"/>
                    <a:gd name="connsiteX8" fmla="*/ 40552 w 52343"/>
                    <a:gd name="connsiteY8" fmla="*/ 43862 h 64990"/>
                    <a:gd name="connsiteX9" fmla="*/ 41309 w 52343"/>
                    <a:gd name="connsiteY9" fmla="*/ 40192 h 64990"/>
                    <a:gd name="connsiteX10" fmla="*/ 41271 w 52343"/>
                    <a:gd name="connsiteY10" fmla="*/ 4066 h 64990"/>
                    <a:gd name="connsiteX11" fmla="*/ 45181 w 52343"/>
                    <a:gd name="connsiteY11" fmla="*/ 5 h 64990"/>
                    <a:gd name="connsiteX12" fmla="*/ 52281 w 52343"/>
                    <a:gd name="connsiteY12" fmla="*/ 7118 h 64990"/>
                    <a:gd name="connsiteX13" fmla="*/ 52344 w 52343"/>
                    <a:gd name="connsiteY13" fmla="*/ 60887 h 64990"/>
                    <a:gd name="connsiteX14" fmla="*/ 48504 w 52343"/>
                    <a:gd name="connsiteY14" fmla="*/ 64841 h 64990"/>
                    <a:gd name="connsiteX15" fmla="*/ 47665 w 52343"/>
                    <a:gd name="connsiteY15" fmla="*/ 64841 h 64990"/>
                    <a:gd name="connsiteX16" fmla="*/ 37765 w 52343"/>
                    <a:gd name="connsiteY16" fmla="*/ 59796 h 64990"/>
                    <a:gd name="connsiteX17" fmla="*/ 12050 w 52343"/>
                    <a:gd name="connsiteY17" fmla="*/ 20461 h 64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343" h="64990">
                      <a:moveTo>
                        <a:pt x="11243" y="20613"/>
                      </a:moveTo>
                      <a:cubicBezTo>
                        <a:pt x="11243" y="33728"/>
                        <a:pt x="11054" y="46838"/>
                        <a:pt x="11350" y="59948"/>
                      </a:cubicBezTo>
                      <a:cubicBezTo>
                        <a:pt x="11445" y="64065"/>
                        <a:pt x="10322" y="65169"/>
                        <a:pt x="6306" y="64935"/>
                      </a:cubicBezTo>
                      <a:cubicBezTo>
                        <a:pt x="44" y="64570"/>
                        <a:pt x="0" y="64841"/>
                        <a:pt x="0" y="58768"/>
                      </a:cubicBezTo>
                      <a:cubicBezTo>
                        <a:pt x="0" y="41953"/>
                        <a:pt x="0" y="25151"/>
                        <a:pt x="0" y="8361"/>
                      </a:cubicBezTo>
                      <a:cubicBezTo>
                        <a:pt x="0" y="-45"/>
                        <a:pt x="0" y="75"/>
                        <a:pt x="8380" y="18"/>
                      </a:cubicBezTo>
                      <a:cubicBezTo>
                        <a:pt x="10903" y="18"/>
                        <a:pt x="12113" y="1071"/>
                        <a:pt x="13356" y="2969"/>
                      </a:cubicBezTo>
                      <a:cubicBezTo>
                        <a:pt x="21591" y="15499"/>
                        <a:pt x="29858" y="27940"/>
                        <a:pt x="38131" y="40444"/>
                      </a:cubicBezTo>
                      <a:cubicBezTo>
                        <a:pt x="38887" y="41585"/>
                        <a:pt x="39713" y="42689"/>
                        <a:pt x="40552" y="43862"/>
                      </a:cubicBezTo>
                      <a:cubicBezTo>
                        <a:pt x="41851" y="42683"/>
                        <a:pt x="41303" y="41339"/>
                        <a:pt x="41309" y="40192"/>
                      </a:cubicBezTo>
                      <a:cubicBezTo>
                        <a:pt x="41359" y="28154"/>
                        <a:pt x="41435" y="16110"/>
                        <a:pt x="41271" y="4066"/>
                      </a:cubicBezTo>
                      <a:cubicBezTo>
                        <a:pt x="41233" y="1046"/>
                        <a:pt x="41902" y="-89"/>
                        <a:pt x="45181" y="5"/>
                      </a:cubicBezTo>
                      <a:cubicBezTo>
                        <a:pt x="52274" y="214"/>
                        <a:pt x="52281" y="5"/>
                        <a:pt x="52281" y="7118"/>
                      </a:cubicBezTo>
                      <a:cubicBezTo>
                        <a:pt x="52281" y="25039"/>
                        <a:pt x="52211" y="42966"/>
                        <a:pt x="52344" y="60887"/>
                      </a:cubicBezTo>
                      <a:cubicBezTo>
                        <a:pt x="52344" y="63870"/>
                        <a:pt x="51839" y="65484"/>
                        <a:pt x="48504" y="64841"/>
                      </a:cubicBezTo>
                      <a:cubicBezTo>
                        <a:pt x="48226" y="64797"/>
                        <a:pt x="47943" y="64797"/>
                        <a:pt x="47665" y="64841"/>
                      </a:cubicBezTo>
                      <a:cubicBezTo>
                        <a:pt x="43175" y="65471"/>
                        <a:pt x="40420" y="64172"/>
                        <a:pt x="37765" y="59796"/>
                      </a:cubicBezTo>
                      <a:cubicBezTo>
                        <a:pt x="29675" y="46397"/>
                        <a:pt x="20689" y="33533"/>
                        <a:pt x="12050" y="2046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72405089-9E2D-3647-FAD1-553871F990ED}"/>
                    </a:ext>
                  </a:extLst>
                </p:cNvPr>
                <p:cNvSpPr/>
                <p:nvPr/>
              </p:nvSpPr>
              <p:spPr>
                <a:xfrm>
                  <a:off x="11066011" y="3784522"/>
                  <a:ext cx="47823" cy="64932"/>
                </a:xfrm>
                <a:custGeom>
                  <a:avLst/>
                  <a:gdLst>
                    <a:gd name="connsiteX0" fmla="*/ 36089 w 47823"/>
                    <a:gd name="connsiteY0" fmla="*/ 39311 h 64932"/>
                    <a:gd name="connsiteX1" fmla="*/ 47824 w 47823"/>
                    <a:gd name="connsiteY1" fmla="*/ 64874 h 64932"/>
                    <a:gd name="connsiteX2" fmla="*/ 36473 w 47823"/>
                    <a:gd name="connsiteY2" fmla="*/ 64874 h 64932"/>
                    <a:gd name="connsiteX3" fmla="*/ 34115 w 47823"/>
                    <a:gd name="connsiteY3" fmla="*/ 62503 h 64932"/>
                    <a:gd name="connsiteX4" fmla="*/ 30331 w 47823"/>
                    <a:gd name="connsiteY4" fmla="*/ 50522 h 64932"/>
                    <a:gd name="connsiteX5" fmla="*/ 19416 w 47823"/>
                    <a:gd name="connsiteY5" fmla="*/ 42703 h 64932"/>
                    <a:gd name="connsiteX6" fmla="*/ 11055 w 47823"/>
                    <a:gd name="connsiteY6" fmla="*/ 50831 h 64932"/>
                    <a:gd name="connsiteX7" fmla="*/ 11124 w 47823"/>
                    <a:gd name="connsiteY7" fmla="*/ 60920 h 64932"/>
                    <a:gd name="connsiteX8" fmla="*/ 6906 w 47823"/>
                    <a:gd name="connsiteY8" fmla="*/ 64924 h 64932"/>
                    <a:gd name="connsiteX9" fmla="*/ 83 w 47823"/>
                    <a:gd name="connsiteY9" fmla="*/ 58146 h 64932"/>
                    <a:gd name="connsiteX10" fmla="*/ 1 w 47823"/>
                    <a:gd name="connsiteY10" fmla="*/ 3916 h 64932"/>
                    <a:gd name="connsiteX11" fmla="*/ 3961 w 47823"/>
                    <a:gd name="connsiteY11" fmla="*/ 20 h 64932"/>
                    <a:gd name="connsiteX12" fmla="*/ 26693 w 47823"/>
                    <a:gd name="connsiteY12" fmla="*/ 499 h 64932"/>
                    <a:gd name="connsiteX13" fmla="*/ 45730 w 47823"/>
                    <a:gd name="connsiteY13" fmla="*/ 15002 h 64932"/>
                    <a:gd name="connsiteX14" fmla="*/ 36089 w 47823"/>
                    <a:gd name="connsiteY14" fmla="*/ 39311 h 64932"/>
                    <a:gd name="connsiteX15" fmla="*/ 18823 w 47823"/>
                    <a:gd name="connsiteY15" fmla="*/ 9863 h 64932"/>
                    <a:gd name="connsiteX16" fmla="*/ 18823 w 47823"/>
                    <a:gd name="connsiteY16" fmla="*/ 9951 h 64932"/>
                    <a:gd name="connsiteX17" fmla="*/ 13350 w 47823"/>
                    <a:gd name="connsiteY17" fmla="*/ 9951 h 64932"/>
                    <a:gd name="connsiteX18" fmla="*/ 11023 w 47823"/>
                    <a:gd name="connsiteY18" fmla="*/ 12398 h 64932"/>
                    <a:gd name="connsiteX19" fmla="*/ 11023 w 47823"/>
                    <a:gd name="connsiteY19" fmla="*/ 30445 h 64932"/>
                    <a:gd name="connsiteX20" fmla="*/ 12915 w 47823"/>
                    <a:gd name="connsiteY20" fmla="*/ 32841 h 64932"/>
                    <a:gd name="connsiteX21" fmla="*/ 26340 w 47823"/>
                    <a:gd name="connsiteY21" fmla="*/ 32311 h 64932"/>
                    <a:gd name="connsiteX22" fmla="*/ 35407 w 47823"/>
                    <a:gd name="connsiteY22" fmla="*/ 20242 h 64932"/>
                    <a:gd name="connsiteX23" fmla="*/ 25520 w 47823"/>
                    <a:gd name="connsiteY23" fmla="*/ 10247 h 64932"/>
                    <a:gd name="connsiteX24" fmla="*/ 18823 w 47823"/>
                    <a:gd name="connsiteY24" fmla="*/ 9838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7823" h="64932">
                      <a:moveTo>
                        <a:pt x="36089" y="39311"/>
                      </a:moveTo>
                      <a:cubicBezTo>
                        <a:pt x="42508" y="46442"/>
                        <a:pt x="43794" y="55838"/>
                        <a:pt x="47824" y="64874"/>
                      </a:cubicBezTo>
                      <a:cubicBezTo>
                        <a:pt x="43637" y="64874"/>
                        <a:pt x="40067" y="64805"/>
                        <a:pt x="36473" y="64874"/>
                      </a:cubicBezTo>
                      <a:cubicBezTo>
                        <a:pt x="34676" y="64924"/>
                        <a:pt x="34487" y="63682"/>
                        <a:pt x="34115" y="62503"/>
                      </a:cubicBezTo>
                      <a:cubicBezTo>
                        <a:pt x="32854" y="58511"/>
                        <a:pt x="31637" y="54501"/>
                        <a:pt x="30331" y="50522"/>
                      </a:cubicBezTo>
                      <a:cubicBezTo>
                        <a:pt x="28389" y="44752"/>
                        <a:pt x="25514" y="42741"/>
                        <a:pt x="19416" y="42703"/>
                      </a:cubicBezTo>
                      <a:cubicBezTo>
                        <a:pt x="11055" y="42653"/>
                        <a:pt x="11055" y="42653"/>
                        <a:pt x="11055" y="50831"/>
                      </a:cubicBezTo>
                      <a:cubicBezTo>
                        <a:pt x="11055" y="54192"/>
                        <a:pt x="10777" y="57585"/>
                        <a:pt x="11124" y="60920"/>
                      </a:cubicBezTo>
                      <a:cubicBezTo>
                        <a:pt x="11496" y="64439"/>
                        <a:pt x="10008" y="65013"/>
                        <a:pt x="6906" y="64924"/>
                      </a:cubicBezTo>
                      <a:cubicBezTo>
                        <a:pt x="89" y="64729"/>
                        <a:pt x="83" y="64880"/>
                        <a:pt x="83" y="58146"/>
                      </a:cubicBezTo>
                      <a:cubicBezTo>
                        <a:pt x="83" y="40074"/>
                        <a:pt x="171" y="22008"/>
                        <a:pt x="1" y="3916"/>
                      </a:cubicBezTo>
                      <a:cubicBezTo>
                        <a:pt x="-31" y="732"/>
                        <a:pt x="814" y="-144"/>
                        <a:pt x="3961" y="20"/>
                      </a:cubicBezTo>
                      <a:cubicBezTo>
                        <a:pt x="11528" y="417"/>
                        <a:pt x="19158" y="-529"/>
                        <a:pt x="26693" y="499"/>
                      </a:cubicBezTo>
                      <a:cubicBezTo>
                        <a:pt x="35685" y="1722"/>
                        <a:pt x="43233" y="5228"/>
                        <a:pt x="45730" y="15002"/>
                      </a:cubicBezTo>
                      <a:cubicBezTo>
                        <a:pt x="48265" y="24908"/>
                        <a:pt x="45106" y="32727"/>
                        <a:pt x="36089" y="39311"/>
                      </a:cubicBezTo>
                      <a:close/>
                      <a:moveTo>
                        <a:pt x="18823" y="9863"/>
                      </a:moveTo>
                      <a:lnTo>
                        <a:pt x="18823" y="9951"/>
                      </a:lnTo>
                      <a:cubicBezTo>
                        <a:pt x="16995" y="9951"/>
                        <a:pt x="15160" y="10065"/>
                        <a:pt x="13350" y="9951"/>
                      </a:cubicBezTo>
                      <a:cubicBezTo>
                        <a:pt x="11420" y="9800"/>
                        <a:pt x="11004" y="10645"/>
                        <a:pt x="11023" y="12398"/>
                      </a:cubicBezTo>
                      <a:cubicBezTo>
                        <a:pt x="11111" y="18413"/>
                        <a:pt x="11074" y="24429"/>
                        <a:pt x="11023" y="30445"/>
                      </a:cubicBezTo>
                      <a:cubicBezTo>
                        <a:pt x="11023" y="31788"/>
                        <a:pt x="10960" y="32967"/>
                        <a:pt x="12915" y="32841"/>
                      </a:cubicBezTo>
                      <a:cubicBezTo>
                        <a:pt x="17386" y="32570"/>
                        <a:pt x="21901" y="33333"/>
                        <a:pt x="26340" y="32311"/>
                      </a:cubicBezTo>
                      <a:cubicBezTo>
                        <a:pt x="32942" y="30804"/>
                        <a:pt x="35742" y="27052"/>
                        <a:pt x="35407" y="20242"/>
                      </a:cubicBezTo>
                      <a:cubicBezTo>
                        <a:pt x="35124" y="14447"/>
                        <a:pt x="31933" y="11137"/>
                        <a:pt x="25520" y="10247"/>
                      </a:cubicBezTo>
                      <a:cubicBezTo>
                        <a:pt x="23332" y="9882"/>
                        <a:pt x="21068" y="9945"/>
                        <a:pt x="18823" y="9838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D7B928A5-DC0D-0BD6-29AC-2F02A0E5C98F}"/>
                    </a:ext>
                  </a:extLst>
                </p:cNvPr>
                <p:cNvSpPr/>
                <p:nvPr/>
              </p:nvSpPr>
              <p:spPr>
                <a:xfrm>
                  <a:off x="11221789" y="3784543"/>
                  <a:ext cx="64568" cy="64891"/>
                </a:xfrm>
                <a:custGeom>
                  <a:avLst/>
                  <a:gdLst>
                    <a:gd name="connsiteX0" fmla="*/ 0 w 64568"/>
                    <a:gd name="connsiteY0" fmla="*/ 64835 h 64891"/>
                    <a:gd name="connsiteX1" fmla="*/ 14503 w 64568"/>
                    <a:gd name="connsiteY1" fmla="*/ 29749 h 64891"/>
                    <a:gd name="connsiteX2" fmla="*/ 25173 w 64568"/>
                    <a:gd name="connsiteY2" fmla="*/ 3757 h 64891"/>
                    <a:gd name="connsiteX3" fmla="*/ 30589 w 64568"/>
                    <a:gd name="connsiteY3" fmla="*/ 5 h 64891"/>
                    <a:gd name="connsiteX4" fmla="*/ 41807 w 64568"/>
                    <a:gd name="connsiteY4" fmla="*/ 7572 h 64891"/>
                    <a:gd name="connsiteX5" fmla="*/ 63146 w 64568"/>
                    <a:gd name="connsiteY5" fmla="*/ 59090 h 64891"/>
                    <a:gd name="connsiteX6" fmla="*/ 64224 w 64568"/>
                    <a:gd name="connsiteY6" fmla="*/ 61820 h 64891"/>
                    <a:gd name="connsiteX7" fmla="*/ 61821 w 64568"/>
                    <a:gd name="connsiteY7" fmla="*/ 64879 h 64891"/>
                    <a:gd name="connsiteX8" fmla="*/ 50585 w 64568"/>
                    <a:gd name="connsiteY8" fmla="*/ 57633 h 64891"/>
                    <a:gd name="connsiteX9" fmla="*/ 37261 w 64568"/>
                    <a:gd name="connsiteY9" fmla="*/ 48837 h 64891"/>
                    <a:gd name="connsiteX10" fmla="*/ 21654 w 64568"/>
                    <a:gd name="connsiteY10" fmla="*/ 48780 h 64891"/>
                    <a:gd name="connsiteX11" fmla="*/ 17297 w 64568"/>
                    <a:gd name="connsiteY11" fmla="*/ 51624 h 64891"/>
                    <a:gd name="connsiteX12" fmla="*/ 13135 w 64568"/>
                    <a:gd name="connsiteY12" fmla="*/ 62571 h 64891"/>
                    <a:gd name="connsiteX13" fmla="*/ 10177 w 64568"/>
                    <a:gd name="connsiteY13" fmla="*/ 64835 h 64891"/>
                    <a:gd name="connsiteX14" fmla="*/ 0 w 64568"/>
                    <a:gd name="connsiteY14" fmla="*/ 64835 h 64891"/>
                    <a:gd name="connsiteX15" fmla="*/ 32739 w 64568"/>
                    <a:gd name="connsiteY15" fmla="*/ 14660 h 64891"/>
                    <a:gd name="connsiteX16" fmla="*/ 23621 w 64568"/>
                    <a:gd name="connsiteY16" fmla="*/ 36597 h 64891"/>
                    <a:gd name="connsiteX17" fmla="*/ 25683 w 64568"/>
                    <a:gd name="connsiteY17" fmla="*/ 39353 h 64891"/>
                    <a:gd name="connsiteX18" fmla="*/ 39953 w 64568"/>
                    <a:gd name="connsiteY18" fmla="*/ 39353 h 64891"/>
                    <a:gd name="connsiteX19" fmla="*/ 41845 w 64568"/>
                    <a:gd name="connsiteY19" fmla="*/ 36566 h 64891"/>
                    <a:gd name="connsiteX20" fmla="*/ 32739 w 64568"/>
                    <a:gd name="connsiteY20" fmla="*/ 14660 h 6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4568" h="64891">
                      <a:moveTo>
                        <a:pt x="0" y="64835"/>
                      </a:moveTo>
                      <a:cubicBezTo>
                        <a:pt x="5045" y="52690"/>
                        <a:pt x="9761" y="41220"/>
                        <a:pt x="14503" y="29749"/>
                      </a:cubicBezTo>
                      <a:cubicBezTo>
                        <a:pt x="18085" y="21092"/>
                        <a:pt x="21761" y="12478"/>
                        <a:pt x="25173" y="3757"/>
                      </a:cubicBezTo>
                      <a:cubicBezTo>
                        <a:pt x="26226" y="1065"/>
                        <a:pt x="27493" y="-89"/>
                        <a:pt x="30589" y="5"/>
                      </a:cubicBezTo>
                      <a:cubicBezTo>
                        <a:pt x="38679" y="239"/>
                        <a:pt x="38686" y="62"/>
                        <a:pt x="41807" y="7572"/>
                      </a:cubicBezTo>
                      <a:lnTo>
                        <a:pt x="63146" y="59090"/>
                      </a:lnTo>
                      <a:cubicBezTo>
                        <a:pt x="63518" y="59998"/>
                        <a:pt x="63890" y="60900"/>
                        <a:pt x="64224" y="61820"/>
                      </a:cubicBezTo>
                      <a:cubicBezTo>
                        <a:pt x="65069" y="64122"/>
                        <a:pt x="64394" y="64860"/>
                        <a:pt x="61821" y="64879"/>
                      </a:cubicBezTo>
                      <a:cubicBezTo>
                        <a:pt x="53687" y="64942"/>
                        <a:pt x="53687" y="65055"/>
                        <a:pt x="50585" y="57633"/>
                      </a:cubicBezTo>
                      <a:cubicBezTo>
                        <a:pt x="46896" y="48837"/>
                        <a:pt x="46896" y="48837"/>
                        <a:pt x="37261" y="48837"/>
                      </a:cubicBezTo>
                      <a:cubicBezTo>
                        <a:pt x="32058" y="48837"/>
                        <a:pt x="26850" y="48963"/>
                        <a:pt x="21654" y="48780"/>
                      </a:cubicBezTo>
                      <a:cubicBezTo>
                        <a:pt x="19314" y="48698"/>
                        <a:pt x="18060" y="49411"/>
                        <a:pt x="17297" y="51624"/>
                      </a:cubicBezTo>
                      <a:cubicBezTo>
                        <a:pt x="16036" y="55313"/>
                        <a:pt x="14409" y="58882"/>
                        <a:pt x="13135" y="62571"/>
                      </a:cubicBezTo>
                      <a:cubicBezTo>
                        <a:pt x="12599" y="64141"/>
                        <a:pt x="11874" y="64885"/>
                        <a:pt x="10177" y="64835"/>
                      </a:cubicBezTo>
                      <a:cubicBezTo>
                        <a:pt x="7094" y="64771"/>
                        <a:pt x="4004" y="64835"/>
                        <a:pt x="0" y="64835"/>
                      </a:cubicBezTo>
                      <a:close/>
                      <a:moveTo>
                        <a:pt x="32739" y="14660"/>
                      </a:moveTo>
                      <a:cubicBezTo>
                        <a:pt x="29498" y="22498"/>
                        <a:pt x="26661" y="29592"/>
                        <a:pt x="23621" y="36597"/>
                      </a:cubicBezTo>
                      <a:cubicBezTo>
                        <a:pt x="22524" y="39120"/>
                        <a:pt x="23527" y="39397"/>
                        <a:pt x="25683" y="39353"/>
                      </a:cubicBezTo>
                      <a:cubicBezTo>
                        <a:pt x="30438" y="39271"/>
                        <a:pt x="35205" y="39233"/>
                        <a:pt x="39953" y="39353"/>
                      </a:cubicBezTo>
                      <a:cubicBezTo>
                        <a:pt x="42368" y="39422"/>
                        <a:pt x="42841" y="38868"/>
                        <a:pt x="41845" y="36566"/>
                      </a:cubicBezTo>
                      <a:cubicBezTo>
                        <a:pt x="38805" y="29567"/>
                        <a:pt x="35962" y="22466"/>
                        <a:pt x="32739" y="14660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BE858F26-4262-13D1-FCAC-D6CD00F82307}"/>
                    </a:ext>
                  </a:extLst>
                </p:cNvPr>
                <p:cNvSpPr/>
                <p:nvPr/>
              </p:nvSpPr>
              <p:spPr>
                <a:xfrm>
                  <a:off x="10841603" y="3864295"/>
                  <a:ext cx="63285" cy="64429"/>
                </a:xfrm>
                <a:custGeom>
                  <a:avLst/>
                  <a:gdLst>
                    <a:gd name="connsiteX0" fmla="*/ 57099 w 63285"/>
                    <a:gd name="connsiteY0" fmla="*/ 64118 h 64429"/>
                    <a:gd name="connsiteX1" fmla="*/ 50163 w 63285"/>
                    <a:gd name="connsiteY1" fmla="*/ 59244 h 64429"/>
                    <a:gd name="connsiteX2" fmla="*/ 34979 w 63285"/>
                    <a:gd name="connsiteY2" fmla="*/ 48984 h 64429"/>
                    <a:gd name="connsiteX3" fmla="*/ 20236 w 63285"/>
                    <a:gd name="connsiteY3" fmla="*/ 48940 h 64429"/>
                    <a:gd name="connsiteX4" fmla="*/ 16509 w 63285"/>
                    <a:gd name="connsiteY4" fmla="*/ 51400 h 64429"/>
                    <a:gd name="connsiteX5" fmla="*/ 14466 w 63285"/>
                    <a:gd name="connsiteY5" fmla="*/ 56444 h 64429"/>
                    <a:gd name="connsiteX6" fmla="*/ 2485 w 63285"/>
                    <a:gd name="connsiteY6" fmla="*/ 64181 h 64429"/>
                    <a:gd name="connsiteX7" fmla="*/ 594 w 63285"/>
                    <a:gd name="connsiteY7" fmla="*/ 60984 h 64429"/>
                    <a:gd name="connsiteX8" fmla="*/ 16661 w 63285"/>
                    <a:gd name="connsiteY8" fmla="*/ 22292 h 64429"/>
                    <a:gd name="connsiteX9" fmla="*/ 24448 w 63285"/>
                    <a:gd name="connsiteY9" fmla="*/ 3312 h 64429"/>
                    <a:gd name="connsiteX10" fmla="*/ 29272 w 63285"/>
                    <a:gd name="connsiteY10" fmla="*/ 2 h 64429"/>
                    <a:gd name="connsiteX11" fmla="*/ 40818 w 63285"/>
                    <a:gd name="connsiteY11" fmla="*/ 7568 h 64429"/>
                    <a:gd name="connsiteX12" fmla="*/ 61835 w 63285"/>
                    <a:gd name="connsiteY12" fmla="*/ 58248 h 64429"/>
                    <a:gd name="connsiteX13" fmla="*/ 57099 w 63285"/>
                    <a:gd name="connsiteY13" fmla="*/ 64118 h 64429"/>
                    <a:gd name="connsiteX14" fmla="*/ 31763 w 63285"/>
                    <a:gd name="connsiteY14" fmla="*/ 14776 h 64429"/>
                    <a:gd name="connsiteX15" fmla="*/ 22531 w 63285"/>
                    <a:gd name="connsiteY15" fmla="*/ 37004 h 64429"/>
                    <a:gd name="connsiteX16" fmla="*/ 24032 w 63285"/>
                    <a:gd name="connsiteY16" fmla="*/ 39198 h 64429"/>
                    <a:gd name="connsiteX17" fmla="*/ 39601 w 63285"/>
                    <a:gd name="connsiteY17" fmla="*/ 39198 h 64429"/>
                    <a:gd name="connsiteX18" fmla="*/ 41007 w 63285"/>
                    <a:gd name="connsiteY18" fmla="*/ 36865 h 64429"/>
                    <a:gd name="connsiteX19" fmla="*/ 31763 w 63285"/>
                    <a:gd name="connsiteY19" fmla="*/ 14776 h 6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3285" h="64429">
                      <a:moveTo>
                        <a:pt x="57099" y="64118"/>
                      </a:moveTo>
                      <a:cubicBezTo>
                        <a:pt x="53423" y="65304"/>
                        <a:pt x="51632" y="62983"/>
                        <a:pt x="50163" y="59244"/>
                      </a:cubicBezTo>
                      <a:cubicBezTo>
                        <a:pt x="46102" y="48934"/>
                        <a:pt x="45970" y="48984"/>
                        <a:pt x="34979" y="48984"/>
                      </a:cubicBezTo>
                      <a:cubicBezTo>
                        <a:pt x="30067" y="48984"/>
                        <a:pt x="25148" y="49073"/>
                        <a:pt x="20236" y="48940"/>
                      </a:cubicBezTo>
                      <a:cubicBezTo>
                        <a:pt x="18250" y="48890"/>
                        <a:pt x="17083" y="49445"/>
                        <a:pt x="16509" y="51400"/>
                      </a:cubicBezTo>
                      <a:cubicBezTo>
                        <a:pt x="15986" y="53127"/>
                        <a:pt x="15153" y="54767"/>
                        <a:pt x="14466" y="56444"/>
                      </a:cubicBezTo>
                      <a:cubicBezTo>
                        <a:pt x="11156" y="64478"/>
                        <a:pt x="11162" y="64370"/>
                        <a:pt x="2485" y="64181"/>
                      </a:cubicBezTo>
                      <a:cubicBezTo>
                        <a:pt x="-428" y="64118"/>
                        <a:pt x="-371" y="63216"/>
                        <a:pt x="594" y="60984"/>
                      </a:cubicBezTo>
                      <a:cubicBezTo>
                        <a:pt x="6010" y="48114"/>
                        <a:pt x="11313" y="35194"/>
                        <a:pt x="16661" y="22292"/>
                      </a:cubicBezTo>
                      <a:cubicBezTo>
                        <a:pt x="19277" y="15987"/>
                        <a:pt x="22020" y="9681"/>
                        <a:pt x="24448" y="3312"/>
                      </a:cubicBezTo>
                      <a:cubicBezTo>
                        <a:pt x="25381" y="853"/>
                        <a:pt x="26567" y="-43"/>
                        <a:pt x="29272" y="2"/>
                      </a:cubicBezTo>
                      <a:cubicBezTo>
                        <a:pt x="37671" y="134"/>
                        <a:pt x="37671" y="2"/>
                        <a:pt x="40818" y="7568"/>
                      </a:cubicBezTo>
                      <a:cubicBezTo>
                        <a:pt x="47825" y="24460"/>
                        <a:pt x="54831" y="41353"/>
                        <a:pt x="61835" y="58248"/>
                      </a:cubicBezTo>
                      <a:cubicBezTo>
                        <a:pt x="64250" y="64124"/>
                        <a:pt x="64256" y="64118"/>
                        <a:pt x="57099" y="64118"/>
                      </a:cubicBezTo>
                      <a:close/>
                      <a:moveTo>
                        <a:pt x="31763" y="14776"/>
                      </a:moveTo>
                      <a:cubicBezTo>
                        <a:pt x="28528" y="22601"/>
                        <a:pt x="25583" y="29828"/>
                        <a:pt x="22531" y="37004"/>
                      </a:cubicBezTo>
                      <a:cubicBezTo>
                        <a:pt x="21775" y="38782"/>
                        <a:pt x="22304" y="39217"/>
                        <a:pt x="24032" y="39198"/>
                      </a:cubicBezTo>
                      <a:cubicBezTo>
                        <a:pt x="29224" y="39152"/>
                        <a:pt x="34413" y="39152"/>
                        <a:pt x="39601" y="39198"/>
                      </a:cubicBezTo>
                      <a:cubicBezTo>
                        <a:pt x="41530" y="39198"/>
                        <a:pt x="41663" y="38416"/>
                        <a:pt x="41007" y="36865"/>
                      </a:cubicBezTo>
                      <a:cubicBezTo>
                        <a:pt x="37974" y="29708"/>
                        <a:pt x="35029" y="22519"/>
                        <a:pt x="31763" y="1477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6" name="Freeform 295">
                  <a:extLst>
                    <a:ext uri="{FF2B5EF4-FFF2-40B4-BE49-F238E27FC236}">
                      <a16:creationId xmlns:a16="http://schemas.microsoft.com/office/drawing/2014/main" id="{4DE5165E-2A65-0F4B-E07B-2CF31F2840ED}"/>
                    </a:ext>
                  </a:extLst>
                </p:cNvPr>
                <p:cNvSpPr/>
                <p:nvPr/>
              </p:nvSpPr>
              <p:spPr>
                <a:xfrm>
                  <a:off x="10805247" y="3783975"/>
                  <a:ext cx="50954" cy="65521"/>
                </a:xfrm>
                <a:custGeom>
                  <a:avLst/>
                  <a:gdLst>
                    <a:gd name="connsiteX0" fmla="*/ 48 w 50954"/>
                    <a:gd name="connsiteY0" fmla="*/ 21136 h 65521"/>
                    <a:gd name="connsiteX1" fmla="*/ 4 w 50954"/>
                    <a:gd name="connsiteY1" fmla="*/ 3480 h 65521"/>
                    <a:gd name="connsiteX2" fmla="*/ 3157 w 50954"/>
                    <a:gd name="connsiteY2" fmla="*/ 31 h 65521"/>
                    <a:gd name="connsiteX3" fmla="*/ 11172 w 50954"/>
                    <a:gd name="connsiteY3" fmla="*/ 7774 h 65521"/>
                    <a:gd name="connsiteX4" fmla="*/ 11172 w 50954"/>
                    <a:gd name="connsiteY4" fmla="*/ 35929 h 65521"/>
                    <a:gd name="connsiteX5" fmla="*/ 12061 w 50954"/>
                    <a:gd name="connsiteY5" fmla="*/ 43408 h 65521"/>
                    <a:gd name="connsiteX6" fmla="*/ 24092 w 50954"/>
                    <a:gd name="connsiteY6" fmla="*/ 53630 h 65521"/>
                    <a:gd name="connsiteX7" fmla="*/ 38438 w 50954"/>
                    <a:gd name="connsiteY7" fmla="*/ 44171 h 65521"/>
                    <a:gd name="connsiteX8" fmla="*/ 39699 w 50954"/>
                    <a:gd name="connsiteY8" fmla="*/ 35488 h 65521"/>
                    <a:gd name="connsiteX9" fmla="*/ 39617 w 50954"/>
                    <a:gd name="connsiteY9" fmla="*/ 3959 h 65521"/>
                    <a:gd name="connsiteX10" fmla="*/ 43545 w 50954"/>
                    <a:gd name="connsiteY10" fmla="*/ 6 h 65521"/>
                    <a:gd name="connsiteX11" fmla="*/ 50765 w 50954"/>
                    <a:gd name="connsiteY11" fmla="*/ 7245 h 65521"/>
                    <a:gd name="connsiteX12" fmla="*/ 50053 w 50954"/>
                    <a:gd name="connsiteY12" fmla="*/ 42916 h 65521"/>
                    <a:gd name="connsiteX13" fmla="*/ 17478 w 50954"/>
                    <a:gd name="connsiteY13" fmla="*/ 64318 h 65521"/>
                    <a:gd name="connsiteX14" fmla="*/ 2028 w 50954"/>
                    <a:gd name="connsiteY14" fmla="*/ 48617 h 65521"/>
                    <a:gd name="connsiteX15" fmla="*/ 42 w 50954"/>
                    <a:gd name="connsiteY15" fmla="*/ 35375 h 65521"/>
                    <a:gd name="connsiteX16" fmla="*/ 48 w 50954"/>
                    <a:gd name="connsiteY16" fmla="*/ 21136 h 65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954" h="65521">
                      <a:moveTo>
                        <a:pt x="48" y="21136"/>
                      </a:moveTo>
                      <a:cubicBezTo>
                        <a:pt x="48" y="15253"/>
                        <a:pt x="137" y="9370"/>
                        <a:pt x="4" y="3480"/>
                      </a:cubicBezTo>
                      <a:cubicBezTo>
                        <a:pt x="-46" y="1128"/>
                        <a:pt x="307" y="31"/>
                        <a:pt x="3157" y="31"/>
                      </a:cubicBezTo>
                      <a:cubicBezTo>
                        <a:pt x="11172" y="31"/>
                        <a:pt x="11172" y="-127"/>
                        <a:pt x="11172" y="7774"/>
                      </a:cubicBezTo>
                      <a:cubicBezTo>
                        <a:pt x="11172" y="17157"/>
                        <a:pt x="11210" y="26540"/>
                        <a:pt x="11172" y="35929"/>
                      </a:cubicBezTo>
                      <a:cubicBezTo>
                        <a:pt x="11157" y="38450"/>
                        <a:pt x="11455" y="40962"/>
                        <a:pt x="12061" y="43408"/>
                      </a:cubicBezTo>
                      <a:cubicBezTo>
                        <a:pt x="13625" y="49947"/>
                        <a:pt x="17786" y="53440"/>
                        <a:pt x="24092" y="53630"/>
                      </a:cubicBezTo>
                      <a:cubicBezTo>
                        <a:pt x="32290" y="53876"/>
                        <a:pt x="36231" y="51278"/>
                        <a:pt x="38438" y="44171"/>
                      </a:cubicBezTo>
                      <a:cubicBezTo>
                        <a:pt x="39298" y="41358"/>
                        <a:pt x="39723" y="38430"/>
                        <a:pt x="39699" y="35488"/>
                      </a:cubicBezTo>
                      <a:cubicBezTo>
                        <a:pt x="39699" y="24983"/>
                        <a:pt x="39819" y="14471"/>
                        <a:pt x="39617" y="3959"/>
                      </a:cubicBezTo>
                      <a:cubicBezTo>
                        <a:pt x="39554" y="838"/>
                        <a:pt x="40348" y="-83"/>
                        <a:pt x="43545" y="6"/>
                      </a:cubicBezTo>
                      <a:cubicBezTo>
                        <a:pt x="50791" y="207"/>
                        <a:pt x="50917" y="6"/>
                        <a:pt x="50765" y="7245"/>
                      </a:cubicBezTo>
                      <a:cubicBezTo>
                        <a:pt x="50526" y="19137"/>
                        <a:pt x="51711" y="31074"/>
                        <a:pt x="50053" y="42916"/>
                      </a:cubicBezTo>
                      <a:cubicBezTo>
                        <a:pt x="47751" y="59349"/>
                        <a:pt x="34131" y="69060"/>
                        <a:pt x="17478" y="64318"/>
                      </a:cubicBezTo>
                      <a:cubicBezTo>
                        <a:pt x="9734" y="62117"/>
                        <a:pt x="4633" y="56316"/>
                        <a:pt x="2028" y="48617"/>
                      </a:cubicBezTo>
                      <a:cubicBezTo>
                        <a:pt x="634" y="44344"/>
                        <a:pt x="-38" y="39868"/>
                        <a:pt x="42" y="35375"/>
                      </a:cubicBezTo>
                      <a:cubicBezTo>
                        <a:pt x="67" y="30664"/>
                        <a:pt x="48" y="25897"/>
                        <a:pt x="48" y="211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7" name="Freeform 296">
                  <a:extLst>
                    <a:ext uri="{FF2B5EF4-FFF2-40B4-BE49-F238E27FC236}">
                      <a16:creationId xmlns:a16="http://schemas.microsoft.com/office/drawing/2014/main" id="{15CBD856-2827-DBB8-A0D0-CE0FCE41CF9F}"/>
                    </a:ext>
                  </a:extLst>
                </p:cNvPr>
                <p:cNvSpPr/>
                <p:nvPr/>
              </p:nvSpPr>
              <p:spPr>
                <a:xfrm>
                  <a:off x="11018389" y="3784560"/>
                  <a:ext cx="39362" cy="64926"/>
                </a:xfrm>
                <a:custGeom>
                  <a:avLst/>
                  <a:gdLst>
                    <a:gd name="connsiteX0" fmla="*/ 65 w 39362"/>
                    <a:gd name="connsiteY0" fmla="*/ 32387 h 64926"/>
                    <a:gd name="connsiteX1" fmla="*/ 15 w 39362"/>
                    <a:gd name="connsiteY1" fmla="*/ 3381 h 64926"/>
                    <a:gd name="connsiteX2" fmla="*/ 3300 w 39362"/>
                    <a:gd name="connsiteY2" fmla="*/ 1 h 64926"/>
                    <a:gd name="connsiteX3" fmla="*/ 36185 w 39362"/>
                    <a:gd name="connsiteY3" fmla="*/ 1 h 64926"/>
                    <a:gd name="connsiteX4" fmla="*/ 39306 w 39362"/>
                    <a:gd name="connsiteY4" fmla="*/ 2977 h 64926"/>
                    <a:gd name="connsiteX5" fmla="*/ 39306 w 39362"/>
                    <a:gd name="connsiteY5" fmla="*/ 7170 h 64926"/>
                    <a:gd name="connsiteX6" fmla="*/ 36367 w 39362"/>
                    <a:gd name="connsiteY6" fmla="*/ 9901 h 64926"/>
                    <a:gd name="connsiteX7" fmla="*/ 14026 w 39362"/>
                    <a:gd name="connsiteY7" fmla="*/ 9813 h 64926"/>
                    <a:gd name="connsiteX8" fmla="*/ 10962 w 39362"/>
                    <a:gd name="connsiteY8" fmla="*/ 12915 h 64926"/>
                    <a:gd name="connsiteX9" fmla="*/ 10962 w 39362"/>
                    <a:gd name="connsiteY9" fmla="*/ 25526 h 64926"/>
                    <a:gd name="connsiteX10" fmla="*/ 14064 w 39362"/>
                    <a:gd name="connsiteY10" fmla="*/ 28553 h 64926"/>
                    <a:gd name="connsiteX11" fmla="*/ 33877 w 39362"/>
                    <a:gd name="connsiteY11" fmla="*/ 28446 h 64926"/>
                    <a:gd name="connsiteX12" fmla="*/ 37225 w 39362"/>
                    <a:gd name="connsiteY12" fmla="*/ 31637 h 64926"/>
                    <a:gd name="connsiteX13" fmla="*/ 30686 w 39362"/>
                    <a:gd name="connsiteY13" fmla="*/ 38453 h 64926"/>
                    <a:gd name="connsiteX14" fmla="*/ 13824 w 39362"/>
                    <a:gd name="connsiteY14" fmla="*/ 38453 h 64926"/>
                    <a:gd name="connsiteX15" fmla="*/ 10980 w 39362"/>
                    <a:gd name="connsiteY15" fmla="*/ 41335 h 64926"/>
                    <a:gd name="connsiteX16" fmla="*/ 11699 w 39362"/>
                    <a:gd name="connsiteY16" fmla="*/ 53574 h 64926"/>
                    <a:gd name="connsiteX17" fmla="*/ 23333 w 39362"/>
                    <a:gd name="connsiteY17" fmla="*/ 54432 h 64926"/>
                    <a:gd name="connsiteX18" fmla="*/ 35976 w 39362"/>
                    <a:gd name="connsiteY18" fmla="*/ 54432 h 64926"/>
                    <a:gd name="connsiteX19" fmla="*/ 39363 w 39362"/>
                    <a:gd name="connsiteY19" fmla="*/ 57585 h 64926"/>
                    <a:gd name="connsiteX20" fmla="*/ 32174 w 39362"/>
                    <a:gd name="connsiteY20" fmla="*/ 64861 h 64926"/>
                    <a:gd name="connsiteX21" fmla="*/ 3508 w 39362"/>
                    <a:gd name="connsiteY21" fmla="*/ 64925 h 64926"/>
                    <a:gd name="connsiteX22" fmla="*/ 2 w 39362"/>
                    <a:gd name="connsiteY22" fmla="*/ 61425 h 64926"/>
                    <a:gd name="connsiteX23" fmla="*/ 65 w 39362"/>
                    <a:gd name="connsiteY23" fmla="*/ 32387 h 6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362" h="64926">
                      <a:moveTo>
                        <a:pt x="65" y="32387"/>
                      </a:moveTo>
                      <a:cubicBezTo>
                        <a:pt x="65" y="22727"/>
                        <a:pt x="135" y="13060"/>
                        <a:pt x="15" y="3381"/>
                      </a:cubicBezTo>
                      <a:cubicBezTo>
                        <a:pt x="-17" y="858"/>
                        <a:pt x="645" y="-31"/>
                        <a:pt x="3300" y="1"/>
                      </a:cubicBezTo>
                      <a:cubicBezTo>
                        <a:pt x="14259" y="146"/>
                        <a:pt x="25225" y="121"/>
                        <a:pt x="36185" y="1"/>
                      </a:cubicBezTo>
                      <a:cubicBezTo>
                        <a:pt x="38474" y="1"/>
                        <a:pt x="39621" y="467"/>
                        <a:pt x="39306" y="2977"/>
                      </a:cubicBezTo>
                      <a:cubicBezTo>
                        <a:pt x="39142" y="4370"/>
                        <a:pt x="39142" y="5777"/>
                        <a:pt x="39306" y="7170"/>
                      </a:cubicBezTo>
                      <a:cubicBezTo>
                        <a:pt x="39583" y="9535"/>
                        <a:pt x="38448" y="9932"/>
                        <a:pt x="36367" y="9901"/>
                      </a:cubicBezTo>
                      <a:cubicBezTo>
                        <a:pt x="28920" y="9800"/>
                        <a:pt x="21473" y="9951"/>
                        <a:pt x="14026" y="9813"/>
                      </a:cubicBezTo>
                      <a:cubicBezTo>
                        <a:pt x="11598" y="9768"/>
                        <a:pt x="10873" y="10563"/>
                        <a:pt x="10962" y="12915"/>
                      </a:cubicBezTo>
                      <a:cubicBezTo>
                        <a:pt x="11119" y="17115"/>
                        <a:pt x="11138" y="21327"/>
                        <a:pt x="10962" y="25526"/>
                      </a:cubicBezTo>
                      <a:cubicBezTo>
                        <a:pt x="10854" y="27954"/>
                        <a:pt x="11699" y="28610"/>
                        <a:pt x="14064" y="28553"/>
                      </a:cubicBezTo>
                      <a:cubicBezTo>
                        <a:pt x="20666" y="28408"/>
                        <a:pt x="27275" y="28610"/>
                        <a:pt x="33877" y="28446"/>
                      </a:cubicBezTo>
                      <a:cubicBezTo>
                        <a:pt x="36399" y="28383"/>
                        <a:pt x="37307" y="28931"/>
                        <a:pt x="37225" y="31637"/>
                      </a:cubicBezTo>
                      <a:cubicBezTo>
                        <a:pt x="36948" y="40099"/>
                        <a:pt x="37956" y="38321"/>
                        <a:pt x="30686" y="38453"/>
                      </a:cubicBezTo>
                      <a:cubicBezTo>
                        <a:pt x="25068" y="38554"/>
                        <a:pt x="19443" y="38567"/>
                        <a:pt x="13824" y="38453"/>
                      </a:cubicBezTo>
                      <a:cubicBezTo>
                        <a:pt x="11592" y="38403"/>
                        <a:pt x="10829" y="39153"/>
                        <a:pt x="10980" y="41335"/>
                      </a:cubicBezTo>
                      <a:cubicBezTo>
                        <a:pt x="11264" y="45509"/>
                        <a:pt x="9341" y="50756"/>
                        <a:pt x="11699" y="53574"/>
                      </a:cubicBezTo>
                      <a:cubicBezTo>
                        <a:pt x="13976" y="56298"/>
                        <a:pt x="19336" y="54268"/>
                        <a:pt x="23333" y="54432"/>
                      </a:cubicBezTo>
                      <a:cubicBezTo>
                        <a:pt x="27539" y="54608"/>
                        <a:pt x="31771" y="54602"/>
                        <a:pt x="35976" y="54432"/>
                      </a:cubicBezTo>
                      <a:cubicBezTo>
                        <a:pt x="38410" y="54331"/>
                        <a:pt x="39382" y="54816"/>
                        <a:pt x="39363" y="57585"/>
                      </a:cubicBezTo>
                      <a:cubicBezTo>
                        <a:pt x="39300" y="64861"/>
                        <a:pt x="39457" y="64861"/>
                        <a:pt x="32174" y="64861"/>
                      </a:cubicBezTo>
                      <a:cubicBezTo>
                        <a:pt x="22621" y="64861"/>
                        <a:pt x="13061" y="64767"/>
                        <a:pt x="3508" y="64925"/>
                      </a:cubicBezTo>
                      <a:cubicBezTo>
                        <a:pt x="746" y="64975"/>
                        <a:pt x="-48" y="64174"/>
                        <a:pt x="2" y="61425"/>
                      </a:cubicBezTo>
                      <a:cubicBezTo>
                        <a:pt x="160" y="51720"/>
                        <a:pt x="65" y="42054"/>
                        <a:pt x="65" y="3238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9146738C-7728-367D-F3A5-79C064B2CB34}"/>
                    </a:ext>
                  </a:extLst>
                </p:cNvPr>
                <p:cNvSpPr/>
                <p:nvPr/>
              </p:nvSpPr>
              <p:spPr>
                <a:xfrm>
                  <a:off x="10947221" y="3784523"/>
                  <a:ext cx="63955" cy="65319"/>
                </a:xfrm>
                <a:custGeom>
                  <a:avLst/>
                  <a:gdLst>
                    <a:gd name="connsiteX0" fmla="*/ 31639 w 63955"/>
                    <a:gd name="connsiteY0" fmla="*/ 51593 h 65319"/>
                    <a:gd name="connsiteX1" fmla="*/ 48337 w 63955"/>
                    <a:gd name="connsiteY1" fmla="*/ 9628 h 65319"/>
                    <a:gd name="connsiteX2" fmla="*/ 63956 w 63955"/>
                    <a:gd name="connsiteY2" fmla="*/ 346 h 65319"/>
                    <a:gd name="connsiteX3" fmla="*/ 55374 w 63955"/>
                    <a:gd name="connsiteY3" fmla="*/ 22177 h 65319"/>
                    <a:gd name="connsiteX4" fmla="*/ 39609 w 63955"/>
                    <a:gd name="connsiteY4" fmla="*/ 62741 h 65319"/>
                    <a:gd name="connsiteX5" fmla="*/ 35277 w 63955"/>
                    <a:gd name="connsiteY5" fmla="*/ 64791 h 65319"/>
                    <a:gd name="connsiteX6" fmla="*/ 23927 w 63955"/>
                    <a:gd name="connsiteY6" fmla="*/ 62735 h 65319"/>
                    <a:gd name="connsiteX7" fmla="*/ 665 w 63955"/>
                    <a:gd name="connsiteY7" fmla="*/ 3959 h 65319"/>
                    <a:gd name="connsiteX8" fmla="*/ 3295 w 63955"/>
                    <a:gd name="connsiteY8" fmla="*/ 31 h 65319"/>
                    <a:gd name="connsiteX9" fmla="*/ 14122 w 63955"/>
                    <a:gd name="connsiteY9" fmla="*/ 7503 h 6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55" h="65319">
                      <a:moveTo>
                        <a:pt x="31639" y="51593"/>
                      </a:moveTo>
                      <a:lnTo>
                        <a:pt x="48337" y="9628"/>
                      </a:lnTo>
                      <a:cubicBezTo>
                        <a:pt x="52372" y="-518"/>
                        <a:pt x="52372" y="-518"/>
                        <a:pt x="63956" y="346"/>
                      </a:cubicBezTo>
                      <a:cubicBezTo>
                        <a:pt x="61068" y="7692"/>
                        <a:pt x="58192" y="14925"/>
                        <a:pt x="55374" y="22177"/>
                      </a:cubicBezTo>
                      <a:cubicBezTo>
                        <a:pt x="50115" y="35702"/>
                        <a:pt x="44232" y="48982"/>
                        <a:pt x="39609" y="62741"/>
                      </a:cubicBezTo>
                      <a:cubicBezTo>
                        <a:pt x="38783" y="65207"/>
                        <a:pt x="36980" y="65182"/>
                        <a:pt x="35277" y="64791"/>
                      </a:cubicBezTo>
                      <a:cubicBezTo>
                        <a:pt x="31494" y="63921"/>
                        <a:pt x="25819" y="67616"/>
                        <a:pt x="23927" y="62735"/>
                      </a:cubicBezTo>
                      <a:cubicBezTo>
                        <a:pt x="16430" y="43055"/>
                        <a:pt x="8339" y="23589"/>
                        <a:pt x="665" y="3959"/>
                      </a:cubicBezTo>
                      <a:cubicBezTo>
                        <a:pt x="-564" y="807"/>
                        <a:pt x="-306" y="-51"/>
                        <a:pt x="3295" y="31"/>
                      </a:cubicBezTo>
                      <a:cubicBezTo>
                        <a:pt x="11158" y="220"/>
                        <a:pt x="11164" y="31"/>
                        <a:pt x="14122" y="750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E9B956D1-B821-9D54-950F-918F40448737}"/>
                    </a:ext>
                  </a:extLst>
                </p:cNvPr>
                <p:cNvSpPr/>
                <p:nvPr/>
              </p:nvSpPr>
              <p:spPr>
                <a:xfrm>
                  <a:off x="10905254" y="3862962"/>
                  <a:ext cx="50807" cy="64856"/>
                </a:xfrm>
                <a:custGeom>
                  <a:avLst/>
                  <a:gdLst>
                    <a:gd name="connsiteX0" fmla="*/ 50742 w 50807"/>
                    <a:gd name="connsiteY0" fmla="*/ 22497 h 64856"/>
                    <a:gd name="connsiteX1" fmla="*/ 49809 w 50807"/>
                    <a:gd name="connsiteY1" fmla="*/ 45040 h 64856"/>
                    <a:gd name="connsiteX2" fmla="*/ 24586 w 50807"/>
                    <a:gd name="connsiteY2" fmla="*/ 64821 h 64856"/>
                    <a:gd name="connsiteX3" fmla="*/ 687 w 50807"/>
                    <a:gd name="connsiteY3" fmla="*/ 42536 h 64856"/>
                    <a:gd name="connsiteX4" fmla="*/ 151 w 50807"/>
                    <a:gd name="connsiteY4" fmla="*/ 2646 h 64856"/>
                    <a:gd name="connsiteX5" fmla="*/ 2295 w 50807"/>
                    <a:gd name="connsiteY5" fmla="*/ 383 h 64856"/>
                    <a:gd name="connsiteX6" fmla="*/ 11123 w 50807"/>
                    <a:gd name="connsiteY6" fmla="*/ 8208 h 64856"/>
                    <a:gd name="connsiteX7" fmla="*/ 11558 w 50807"/>
                    <a:gd name="connsiteY7" fmla="*/ 40531 h 64856"/>
                    <a:gd name="connsiteX8" fmla="*/ 29025 w 50807"/>
                    <a:gd name="connsiteY8" fmla="*/ 53609 h 64856"/>
                    <a:gd name="connsiteX9" fmla="*/ 39360 w 50807"/>
                    <a:gd name="connsiteY9" fmla="*/ 40506 h 64856"/>
                    <a:gd name="connsiteX10" fmla="*/ 39802 w 50807"/>
                    <a:gd name="connsiteY10" fmla="*/ 6070 h 64856"/>
                    <a:gd name="connsiteX11" fmla="*/ 45691 w 50807"/>
                    <a:gd name="connsiteY11" fmla="*/ 433 h 64856"/>
                    <a:gd name="connsiteX12" fmla="*/ 48214 w 50807"/>
                    <a:gd name="connsiteY12" fmla="*/ 433 h 64856"/>
                    <a:gd name="connsiteX13" fmla="*/ 50774 w 50807"/>
                    <a:gd name="connsiteY13" fmla="*/ 3119 h 64856"/>
                    <a:gd name="connsiteX14" fmla="*/ 50742 w 50807"/>
                    <a:gd name="connsiteY14" fmla="*/ 22497 h 64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807" h="64856">
                      <a:moveTo>
                        <a:pt x="50742" y="22497"/>
                      </a:moveTo>
                      <a:cubicBezTo>
                        <a:pt x="50370" y="29124"/>
                        <a:pt x="51587" y="37158"/>
                        <a:pt x="49809" y="45040"/>
                      </a:cubicBezTo>
                      <a:cubicBezTo>
                        <a:pt x="46782" y="58458"/>
                        <a:pt x="37828" y="65420"/>
                        <a:pt x="24586" y="64821"/>
                      </a:cubicBezTo>
                      <a:cubicBezTo>
                        <a:pt x="10789" y="64190"/>
                        <a:pt x="2087" y="56396"/>
                        <a:pt x="687" y="42536"/>
                      </a:cubicBezTo>
                      <a:cubicBezTo>
                        <a:pt x="-643" y="29294"/>
                        <a:pt x="416" y="15945"/>
                        <a:pt x="151" y="2646"/>
                      </a:cubicBezTo>
                      <a:cubicBezTo>
                        <a:pt x="151" y="1070"/>
                        <a:pt x="656" y="553"/>
                        <a:pt x="2295" y="383"/>
                      </a:cubicBezTo>
                      <a:cubicBezTo>
                        <a:pt x="11123" y="-500"/>
                        <a:pt x="11016" y="-557"/>
                        <a:pt x="11123" y="8208"/>
                      </a:cubicBezTo>
                      <a:cubicBezTo>
                        <a:pt x="11243" y="18984"/>
                        <a:pt x="10524" y="29780"/>
                        <a:pt x="11558" y="40531"/>
                      </a:cubicBezTo>
                      <a:cubicBezTo>
                        <a:pt x="12529" y="50620"/>
                        <a:pt x="19195" y="55501"/>
                        <a:pt x="29025" y="53609"/>
                      </a:cubicBezTo>
                      <a:cubicBezTo>
                        <a:pt x="34997" y="52455"/>
                        <a:pt x="38686" y="47978"/>
                        <a:pt x="39360" y="40506"/>
                      </a:cubicBezTo>
                      <a:cubicBezTo>
                        <a:pt x="40395" y="29048"/>
                        <a:pt x="39625" y="17553"/>
                        <a:pt x="39802" y="6070"/>
                      </a:cubicBezTo>
                      <a:cubicBezTo>
                        <a:pt x="39890" y="395"/>
                        <a:pt x="39802" y="395"/>
                        <a:pt x="45691" y="433"/>
                      </a:cubicBezTo>
                      <a:cubicBezTo>
                        <a:pt x="46531" y="483"/>
                        <a:pt x="47374" y="483"/>
                        <a:pt x="48214" y="433"/>
                      </a:cubicBezTo>
                      <a:cubicBezTo>
                        <a:pt x="50339" y="174"/>
                        <a:pt x="50805" y="1202"/>
                        <a:pt x="50774" y="3119"/>
                      </a:cubicBezTo>
                      <a:cubicBezTo>
                        <a:pt x="50679" y="9122"/>
                        <a:pt x="50742" y="15144"/>
                        <a:pt x="50742" y="22497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0" name="Freeform 299">
                  <a:extLst>
                    <a:ext uri="{FF2B5EF4-FFF2-40B4-BE49-F238E27FC236}">
                      <a16:creationId xmlns:a16="http://schemas.microsoft.com/office/drawing/2014/main" id="{F3B9BF58-F33F-9E2D-C577-35C0CC6B357E}"/>
                    </a:ext>
                  </a:extLst>
                </p:cNvPr>
                <p:cNvSpPr/>
                <p:nvPr/>
              </p:nvSpPr>
              <p:spPr>
                <a:xfrm>
                  <a:off x="11034416" y="3864135"/>
                  <a:ext cx="39391" cy="64203"/>
                </a:xfrm>
                <a:custGeom>
                  <a:avLst/>
                  <a:gdLst>
                    <a:gd name="connsiteX0" fmla="*/ 67 w 39391"/>
                    <a:gd name="connsiteY0" fmla="*/ 32213 h 64203"/>
                    <a:gd name="connsiteX1" fmla="*/ 4 w 39391"/>
                    <a:gd name="connsiteY1" fmla="*/ 4084 h 64203"/>
                    <a:gd name="connsiteX2" fmla="*/ 3787 w 39391"/>
                    <a:gd name="connsiteY2" fmla="*/ 4 h 64203"/>
                    <a:gd name="connsiteX3" fmla="*/ 35795 w 39391"/>
                    <a:gd name="connsiteY3" fmla="*/ 35 h 64203"/>
                    <a:gd name="connsiteX4" fmla="*/ 39301 w 39391"/>
                    <a:gd name="connsiteY4" fmla="*/ 3428 h 64203"/>
                    <a:gd name="connsiteX5" fmla="*/ 39301 w 39391"/>
                    <a:gd name="connsiteY5" fmla="*/ 7211 h 64203"/>
                    <a:gd name="connsiteX6" fmla="*/ 36388 w 39391"/>
                    <a:gd name="connsiteY6" fmla="*/ 9935 h 64203"/>
                    <a:gd name="connsiteX7" fmla="*/ 14910 w 39391"/>
                    <a:gd name="connsiteY7" fmla="*/ 9834 h 64203"/>
                    <a:gd name="connsiteX8" fmla="*/ 11240 w 39391"/>
                    <a:gd name="connsiteY8" fmla="*/ 13618 h 64203"/>
                    <a:gd name="connsiteX9" fmla="*/ 11240 w 39391"/>
                    <a:gd name="connsiteY9" fmla="*/ 24527 h 64203"/>
                    <a:gd name="connsiteX10" fmla="*/ 15308 w 39391"/>
                    <a:gd name="connsiteY10" fmla="*/ 28777 h 64203"/>
                    <a:gd name="connsiteX11" fmla="*/ 33834 w 39391"/>
                    <a:gd name="connsiteY11" fmla="*/ 28638 h 64203"/>
                    <a:gd name="connsiteX12" fmla="*/ 37182 w 39391"/>
                    <a:gd name="connsiteY12" fmla="*/ 31829 h 64203"/>
                    <a:gd name="connsiteX13" fmla="*/ 37182 w 39391"/>
                    <a:gd name="connsiteY13" fmla="*/ 35177 h 64203"/>
                    <a:gd name="connsiteX14" fmla="*/ 33910 w 39391"/>
                    <a:gd name="connsiteY14" fmla="*/ 38538 h 64203"/>
                    <a:gd name="connsiteX15" fmla="*/ 14538 w 39391"/>
                    <a:gd name="connsiteY15" fmla="*/ 38431 h 64203"/>
                    <a:gd name="connsiteX16" fmla="*/ 11253 w 39391"/>
                    <a:gd name="connsiteY16" fmla="*/ 41748 h 64203"/>
                    <a:gd name="connsiteX17" fmla="*/ 11253 w 39391"/>
                    <a:gd name="connsiteY17" fmla="*/ 51402 h 64203"/>
                    <a:gd name="connsiteX18" fmla="*/ 14078 w 39391"/>
                    <a:gd name="connsiteY18" fmla="*/ 54239 h 64203"/>
                    <a:gd name="connsiteX19" fmla="*/ 35555 w 39391"/>
                    <a:gd name="connsiteY19" fmla="*/ 54126 h 64203"/>
                    <a:gd name="connsiteX20" fmla="*/ 39301 w 39391"/>
                    <a:gd name="connsiteY20" fmla="*/ 57758 h 64203"/>
                    <a:gd name="connsiteX21" fmla="*/ 39301 w 39391"/>
                    <a:gd name="connsiteY21" fmla="*/ 61541 h 64203"/>
                    <a:gd name="connsiteX22" fmla="*/ 36779 w 39391"/>
                    <a:gd name="connsiteY22" fmla="*/ 64202 h 64203"/>
                    <a:gd name="connsiteX23" fmla="*/ 2665 w 39391"/>
                    <a:gd name="connsiteY23" fmla="*/ 64202 h 64203"/>
                    <a:gd name="connsiteX24" fmla="*/ 29 w 39391"/>
                    <a:gd name="connsiteY24" fmla="*/ 61182 h 64203"/>
                    <a:gd name="connsiteX25" fmla="*/ 67 w 39391"/>
                    <a:gd name="connsiteY25" fmla="*/ 32213 h 64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9391" h="64203">
                      <a:moveTo>
                        <a:pt x="67" y="32213"/>
                      </a:moveTo>
                      <a:cubicBezTo>
                        <a:pt x="67" y="22837"/>
                        <a:pt x="168" y="13460"/>
                        <a:pt x="4" y="4084"/>
                      </a:cubicBezTo>
                      <a:cubicBezTo>
                        <a:pt x="-47" y="1177"/>
                        <a:pt x="382" y="-78"/>
                        <a:pt x="3787" y="4"/>
                      </a:cubicBezTo>
                      <a:cubicBezTo>
                        <a:pt x="14450" y="256"/>
                        <a:pt x="25126" y="174"/>
                        <a:pt x="35795" y="35"/>
                      </a:cubicBezTo>
                      <a:cubicBezTo>
                        <a:pt x="38437" y="4"/>
                        <a:pt x="39736" y="552"/>
                        <a:pt x="39301" y="3428"/>
                      </a:cubicBezTo>
                      <a:cubicBezTo>
                        <a:pt x="39124" y="4683"/>
                        <a:pt x="39124" y="5956"/>
                        <a:pt x="39301" y="7211"/>
                      </a:cubicBezTo>
                      <a:cubicBezTo>
                        <a:pt x="39629" y="9607"/>
                        <a:pt x="38418" y="9961"/>
                        <a:pt x="36388" y="9935"/>
                      </a:cubicBezTo>
                      <a:cubicBezTo>
                        <a:pt x="29231" y="9853"/>
                        <a:pt x="22067" y="10055"/>
                        <a:pt x="14910" y="9834"/>
                      </a:cubicBezTo>
                      <a:cubicBezTo>
                        <a:pt x="11871" y="9740"/>
                        <a:pt x="11051" y="10755"/>
                        <a:pt x="11240" y="13618"/>
                      </a:cubicBezTo>
                      <a:cubicBezTo>
                        <a:pt x="11483" y="17250"/>
                        <a:pt x="11483" y="20895"/>
                        <a:pt x="11240" y="24527"/>
                      </a:cubicBezTo>
                      <a:cubicBezTo>
                        <a:pt x="11020" y="27680"/>
                        <a:pt x="11808" y="28941"/>
                        <a:pt x="15308" y="28777"/>
                      </a:cubicBezTo>
                      <a:cubicBezTo>
                        <a:pt x="21468" y="28462"/>
                        <a:pt x="27661" y="28777"/>
                        <a:pt x="33834" y="28638"/>
                      </a:cubicBezTo>
                      <a:cubicBezTo>
                        <a:pt x="36299" y="28575"/>
                        <a:pt x="37617" y="29098"/>
                        <a:pt x="37182" y="31829"/>
                      </a:cubicBezTo>
                      <a:cubicBezTo>
                        <a:pt x="37031" y="32940"/>
                        <a:pt x="37031" y="34066"/>
                        <a:pt x="37182" y="35177"/>
                      </a:cubicBezTo>
                      <a:cubicBezTo>
                        <a:pt x="37485" y="37699"/>
                        <a:pt x="36552" y="38607"/>
                        <a:pt x="33910" y="38538"/>
                      </a:cubicBezTo>
                      <a:cubicBezTo>
                        <a:pt x="27459" y="38374"/>
                        <a:pt x="20989" y="38607"/>
                        <a:pt x="14538" y="38431"/>
                      </a:cubicBezTo>
                      <a:cubicBezTo>
                        <a:pt x="11909" y="38355"/>
                        <a:pt x="11083" y="39169"/>
                        <a:pt x="11253" y="41748"/>
                      </a:cubicBezTo>
                      <a:cubicBezTo>
                        <a:pt x="11445" y="44963"/>
                        <a:pt x="11445" y="48186"/>
                        <a:pt x="11253" y="51402"/>
                      </a:cubicBezTo>
                      <a:cubicBezTo>
                        <a:pt x="11133" y="53609"/>
                        <a:pt x="11846" y="54283"/>
                        <a:pt x="14078" y="54239"/>
                      </a:cubicBezTo>
                      <a:cubicBezTo>
                        <a:pt x="21235" y="54107"/>
                        <a:pt x="28405" y="54328"/>
                        <a:pt x="35555" y="54126"/>
                      </a:cubicBezTo>
                      <a:cubicBezTo>
                        <a:pt x="38424" y="54044"/>
                        <a:pt x="39768" y="54700"/>
                        <a:pt x="39301" y="57758"/>
                      </a:cubicBezTo>
                      <a:cubicBezTo>
                        <a:pt x="39143" y="59014"/>
                        <a:pt x="39143" y="60285"/>
                        <a:pt x="39301" y="61541"/>
                      </a:cubicBezTo>
                      <a:cubicBezTo>
                        <a:pt x="39496" y="63471"/>
                        <a:pt x="38910" y="64221"/>
                        <a:pt x="36779" y="64202"/>
                      </a:cubicBezTo>
                      <a:cubicBezTo>
                        <a:pt x="25428" y="64108"/>
                        <a:pt x="14034" y="64070"/>
                        <a:pt x="2665" y="64202"/>
                      </a:cubicBezTo>
                      <a:cubicBezTo>
                        <a:pt x="142" y="64240"/>
                        <a:pt x="16" y="63074"/>
                        <a:pt x="29" y="61182"/>
                      </a:cubicBezTo>
                      <a:cubicBezTo>
                        <a:pt x="92" y="51522"/>
                        <a:pt x="67" y="41867"/>
                        <a:pt x="67" y="3221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1" name="Freeform 300">
                  <a:extLst>
                    <a:ext uri="{FF2B5EF4-FFF2-40B4-BE49-F238E27FC236}">
                      <a16:creationId xmlns:a16="http://schemas.microsoft.com/office/drawing/2014/main" id="{F7D2A190-DA6B-2EF9-E8B7-2351B07BFCD9}"/>
                    </a:ext>
                  </a:extLst>
                </p:cNvPr>
                <p:cNvSpPr/>
                <p:nvPr/>
              </p:nvSpPr>
              <p:spPr>
                <a:xfrm>
                  <a:off x="11117444" y="3783635"/>
                  <a:ext cx="44084" cy="65918"/>
                </a:xfrm>
                <a:custGeom>
                  <a:avLst/>
                  <a:gdLst>
                    <a:gd name="connsiteX0" fmla="*/ 22572 w 44084"/>
                    <a:gd name="connsiteY0" fmla="*/ 31 h 65918"/>
                    <a:gd name="connsiteX1" fmla="*/ 40410 w 44084"/>
                    <a:gd name="connsiteY1" fmla="*/ 5277 h 65918"/>
                    <a:gd name="connsiteX2" fmla="*/ 41192 w 44084"/>
                    <a:gd name="connsiteY2" fmla="*/ 9514 h 65918"/>
                    <a:gd name="connsiteX3" fmla="*/ 40051 w 44084"/>
                    <a:gd name="connsiteY3" fmla="*/ 11267 h 65918"/>
                    <a:gd name="connsiteX4" fmla="*/ 33682 w 44084"/>
                    <a:gd name="connsiteY4" fmla="*/ 12894 h 65918"/>
                    <a:gd name="connsiteX5" fmla="*/ 20056 w 44084"/>
                    <a:gd name="connsiteY5" fmla="*/ 9899 h 65918"/>
                    <a:gd name="connsiteX6" fmla="*/ 12754 w 44084"/>
                    <a:gd name="connsiteY6" fmla="*/ 15814 h 65918"/>
                    <a:gd name="connsiteX7" fmla="*/ 17319 w 44084"/>
                    <a:gd name="connsiteY7" fmla="*/ 23450 h 65918"/>
                    <a:gd name="connsiteX8" fmla="*/ 34672 w 44084"/>
                    <a:gd name="connsiteY8" fmla="*/ 31893 h 65918"/>
                    <a:gd name="connsiteX9" fmla="*/ 41142 w 44084"/>
                    <a:gd name="connsiteY9" fmla="*/ 55855 h 65918"/>
                    <a:gd name="connsiteX10" fmla="*/ 26241 w 44084"/>
                    <a:gd name="connsiteY10" fmla="*/ 65547 h 65918"/>
                    <a:gd name="connsiteX11" fmla="*/ 1176 w 44084"/>
                    <a:gd name="connsiteY11" fmla="*/ 58611 h 65918"/>
                    <a:gd name="connsiteX12" fmla="*/ 615 w 44084"/>
                    <a:gd name="connsiteY12" fmla="*/ 55534 h 65918"/>
                    <a:gd name="connsiteX13" fmla="*/ 5092 w 44084"/>
                    <a:gd name="connsiteY13" fmla="*/ 49575 h 65918"/>
                    <a:gd name="connsiteX14" fmla="*/ 11082 w 44084"/>
                    <a:gd name="connsiteY14" fmla="*/ 52210 h 65918"/>
                    <a:gd name="connsiteX15" fmla="*/ 25699 w 44084"/>
                    <a:gd name="connsiteY15" fmla="*/ 54733 h 65918"/>
                    <a:gd name="connsiteX16" fmla="*/ 32680 w 44084"/>
                    <a:gd name="connsiteY16" fmla="*/ 47878 h 65918"/>
                    <a:gd name="connsiteX17" fmla="*/ 28543 w 44084"/>
                    <a:gd name="connsiteY17" fmla="*/ 40312 h 65918"/>
                    <a:gd name="connsiteX18" fmla="*/ 12735 w 44084"/>
                    <a:gd name="connsiteY18" fmla="*/ 32555 h 65918"/>
                    <a:gd name="connsiteX19" fmla="*/ 1510 w 44084"/>
                    <a:gd name="connsiteY19" fmla="*/ 16369 h 65918"/>
                    <a:gd name="connsiteX20" fmla="*/ 19204 w 44084"/>
                    <a:gd name="connsiteY20" fmla="*/ 24 h 65918"/>
                    <a:gd name="connsiteX21" fmla="*/ 22572 w 44084"/>
                    <a:gd name="connsiteY21" fmla="*/ 31 h 6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84" h="65918">
                      <a:moveTo>
                        <a:pt x="22572" y="31"/>
                      </a:moveTo>
                      <a:cubicBezTo>
                        <a:pt x="29129" y="-278"/>
                        <a:pt x="34943" y="1777"/>
                        <a:pt x="40410" y="5277"/>
                      </a:cubicBezTo>
                      <a:cubicBezTo>
                        <a:pt x="42466" y="6595"/>
                        <a:pt x="42725" y="7749"/>
                        <a:pt x="41192" y="9514"/>
                      </a:cubicBezTo>
                      <a:cubicBezTo>
                        <a:pt x="40726" y="10039"/>
                        <a:pt x="40341" y="10630"/>
                        <a:pt x="40051" y="11267"/>
                      </a:cubicBezTo>
                      <a:cubicBezTo>
                        <a:pt x="38607" y="14527"/>
                        <a:pt x="37024" y="15505"/>
                        <a:pt x="33682" y="12894"/>
                      </a:cubicBezTo>
                      <a:cubicBezTo>
                        <a:pt x="29792" y="9855"/>
                        <a:pt x="24936" y="9193"/>
                        <a:pt x="20056" y="9899"/>
                      </a:cubicBezTo>
                      <a:cubicBezTo>
                        <a:pt x="16524" y="10403"/>
                        <a:pt x="13561" y="11961"/>
                        <a:pt x="12754" y="15814"/>
                      </a:cubicBezTo>
                      <a:cubicBezTo>
                        <a:pt x="11946" y="19667"/>
                        <a:pt x="14286" y="21918"/>
                        <a:pt x="17319" y="23450"/>
                      </a:cubicBezTo>
                      <a:cubicBezTo>
                        <a:pt x="23063" y="26344"/>
                        <a:pt x="29123" y="28677"/>
                        <a:pt x="34672" y="31893"/>
                      </a:cubicBezTo>
                      <a:cubicBezTo>
                        <a:pt x="44080" y="37335"/>
                        <a:pt x="46817" y="47387"/>
                        <a:pt x="41142" y="55855"/>
                      </a:cubicBezTo>
                      <a:cubicBezTo>
                        <a:pt x="37787" y="61065"/>
                        <a:pt x="32364" y="64592"/>
                        <a:pt x="26241" y="65547"/>
                      </a:cubicBezTo>
                      <a:cubicBezTo>
                        <a:pt x="16783" y="67111"/>
                        <a:pt x="8812" y="63529"/>
                        <a:pt x="1176" y="58611"/>
                      </a:cubicBezTo>
                      <a:cubicBezTo>
                        <a:pt x="-217" y="57709"/>
                        <a:pt x="-331" y="56820"/>
                        <a:pt x="615" y="55534"/>
                      </a:cubicBezTo>
                      <a:cubicBezTo>
                        <a:pt x="2109" y="53509"/>
                        <a:pt x="3137" y="50703"/>
                        <a:pt x="5092" y="49575"/>
                      </a:cubicBezTo>
                      <a:cubicBezTo>
                        <a:pt x="7173" y="48395"/>
                        <a:pt x="9058" y="51258"/>
                        <a:pt x="11082" y="52210"/>
                      </a:cubicBezTo>
                      <a:cubicBezTo>
                        <a:pt x="15768" y="54417"/>
                        <a:pt x="20484" y="55811"/>
                        <a:pt x="25699" y="54733"/>
                      </a:cubicBezTo>
                      <a:cubicBezTo>
                        <a:pt x="29483" y="53926"/>
                        <a:pt x="32005" y="51801"/>
                        <a:pt x="32680" y="47878"/>
                      </a:cubicBezTo>
                      <a:cubicBezTo>
                        <a:pt x="33310" y="44278"/>
                        <a:pt x="31418" y="41856"/>
                        <a:pt x="28543" y="40312"/>
                      </a:cubicBezTo>
                      <a:cubicBezTo>
                        <a:pt x="23360" y="37569"/>
                        <a:pt x="17937" y="35267"/>
                        <a:pt x="12735" y="32555"/>
                      </a:cubicBezTo>
                      <a:cubicBezTo>
                        <a:pt x="6189" y="29157"/>
                        <a:pt x="1107" y="24598"/>
                        <a:pt x="1510" y="16369"/>
                      </a:cubicBezTo>
                      <a:cubicBezTo>
                        <a:pt x="1952" y="7408"/>
                        <a:pt x="9329" y="604"/>
                        <a:pt x="19204" y="24"/>
                      </a:cubicBezTo>
                      <a:cubicBezTo>
                        <a:pt x="20327" y="-20"/>
                        <a:pt x="21449" y="37"/>
                        <a:pt x="22572" y="3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2" name="Freeform 301">
                  <a:extLst>
                    <a:ext uri="{FF2B5EF4-FFF2-40B4-BE49-F238E27FC236}">
                      <a16:creationId xmlns:a16="http://schemas.microsoft.com/office/drawing/2014/main" id="{E8D8D291-ECD5-D019-0CC3-00FC6472246B}"/>
                    </a:ext>
                  </a:extLst>
                </p:cNvPr>
                <p:cNvSpPr/>
                <p:nvPr/>
              </p:nvSpPr>
              <p:spPr>
                <a:xfrm>
                  <a:off x="11276938" y="3784230"/>
                  <a:ext cx="45946" cy="65103"/>
                </a:xfrm>
                <a:custGeom>
                  <a:avLst/>
                  <a:gdLst>
                    <a:gd name="connsiteX0" fmla="*/ 28604 w 45946"/>
                    <a:gd name="connsiteY0" fmla="*/ 37597 h 65103"/>
                    <a:gd name="connsiteX1" fmla="*/ 28654 w 45946"/>
                    <a:gd name="connsiteY1" fmla="*/ 61963 h 65103"/>
                    <a:gd name="connsiteX2" fmla="*/ 25627 w 45946"/>
                    <a:gd name="connsiteY2" fmla="*/ 65078 h 65103"/>
                    <a:gd name="connsiteX3" fmla="*/ 17335 w 45946"/>
                    <a:gd name="connsiteY3" fmla="*/ 57176 h 65103"/>
                    <a:gd name="connsiteX4" fmla="*/ 17405 w 45946"/>
                    <a:gd name="connsiteY4" fmla="*/ 13907 h 65103"/>
                    <a:gd name="connsiteX5" fmla="*/ 13464 w 45946"/>
                    <a:gd name="connsiteY5" fmla="*/ 9890 h 65103"/>
                    <a:gd name="connsiteX6" fmla="*/ 3374 w 45946"/>
                    <a:gd name="connsiteY6" fmla="*/ 9997 h 65103"/>
                    <a:gd name="connsiteX7" fmla="*/ 1 w 45946"/>
                    <a:gd name="connsiteY7" fmla="*/ 6800 h 65103"/>
                    <a:gd name="connsiteX8" fmla="*/ 6515 w 45946"/>
                    <a:gd name="connsiteY8" fmla="*/ 122 h 65103"/>
                    <a:gd name="connsiteX9" fmla="*/ 40654 w 45946"/>
                    <a:gd name="connsiteY9" fmla="*/ 9 h 65103"/>
                    <a:gd name="connsiteX10" fmla="*/ 45938 w 45946"/>
                    <a:gd name="connsiteY10" fmla="*/ 5217 h 65103"/>
                    <a:gd name="connsiteX11" fmla="*/ 41064 w 45946"/>
                    <a:gd name="connsiteY11" fmla="*/ 10016 h 65103"/>
                    <a:gd name="connsiteX12" fmla="*/ 31801 w 45946"/>
                    <a:gd name="connsiteY12" fmla="*/ 9896 h 65103"/>
                    <a:gd name="connsiteX13" fmla="*/ 28566 w 45946"/>
                    <a:gd name="connsiteY13" fmla="*/ 13232 h 65103"/>
                    <a:gd name="connsiteX14" fmla="*/ 28604 w 45946"/>
                    <a:gd name="connsiteY14" fmla="*/ 37597 h 65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946" h="65103">
                      <a:moveTo>
                        <a:pt x="28604" y="37597"/>
                      </a:moveTo>
                      <a:cubicBezTo>
                        <a:pt x="28604" y="45719"/>
                        <a:pt x="28522" y="53847"/>
                        <a:pt x="28654" y="61963"/>
                      </a:cubicBezTo>
                      <a:cubicBezTo>
                        <a:pt x="28692" y="64308"/>
                        <a:pt x="28068" y="65040"/>
                        <a:pt x="25627" y="65078"/>
                      </a:cubicBezTo>
                      <a:cubicBezTo>
                        <a:pt x="17335" y="65191"/>
                        <a:pt x="17335" y="65298"/>
                        <a:pt x="17335" y="57176"/>
                      </a:cubicBezTo>
                      <a:cubicBezTo>
                        <a:pt x="17335" y="42749"/>
                        <a:pt x="17253" y="28328"/>
                        <a:pt x="17405" y="13907"/>
                      </a:cubicBezTo>
                      <a:cubicBezTo>
                        <a:pt x="17405" y="10836"/>
                        <a:pt x="16717" y="9612"/>
                        <a:pt x="13464" y="9890"/>
                      </a:cubicBezTo>
                      <a:cubicBezTo>
                        <a:pt x="10115" y="10174"/>
                        <a:pt x="6716" y="9808"/>
                        <a:pt x="3374" y="9997"/>
                      </a:cubicBezTo>
                      <a:cubicBezTo>
                        <a:pt x="890" y="10136"/>
                        <a:pt x="-31" y="9511"/>
                        <a:pt x="1" y="6800"/>
                      </a:cubicBezTo>
                      <a:cubicBezTo>
                        <a:pt x="64" y="129"/>
                        <a:pt x="-94" y="122"/>
                        <a:pt x="6515" y="122"/>
                      </a:cubicBezTo>
                      <a:cubicBezTo>
                        <a:pt x="17865" y="122"/>
                        <a:pt x="29285" y="343"/>
                        <a:pt x="40654" y="9"/>
                      </a:cubicBezTo>
                      <a:cubicBezTo>
                        <a:pt x="44898" y="-111"/>
                        <a:pt x="46058" y="967"/>
                        <a:pt x="45938" y="5217"/>
                      </a:cubicBezTo>
                      <a:cubicBezTo>
                        <a:pt x="45831" y="9001"/>
                        <a:pt x="44998" y="10464"/>
                        <a:pt x="41064" y="10016"/>
                      </a:cubicBezTo>
                      <a:cubicBezTo>
                        <a:pt x="38012" y="9675"/>
                        <a:pt x="34878" y="10129"/>
                        <a:pt x="31801" y="9896"/>
                      </a:cubicBezTo>
                      <a:cubicBezTo>
                        <a:pt x="29108" y="9694"/>
                        <a:pt x="28522" y="10728"/>
                        <a:pt x="28566" y="13232"/>
                      </a:cubicBezTo>
                      <a:cubicBezTo>
                        <a:pt x="28692" y="21354"/>
                        <a:pt x="28604" y="29475"/>
                        <a:pt x="28604" y="3759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727DBEED-161B-1959-0903-4C60E03735DC}"/>
                    </a:ext>
                  </a:extLst>
                </p:cNvPr>
                <p:cNvSpPr/>
                <p:nvPr/>
              </p:nvSpPr>
              <p:spPr>
                <a:xfrm>
                  <a:off x="11185373" y="3784579"/>
                  <a:ext cx="46041" cy="64874"/>
                </a:xfrm>
                <a:custGeom>
                  <a:avLst/>
                  <a:gdLst>
                    <a:gd name="connsiteX0" fmla="*/ 28357 w 46041"/>
                    <a:gd name="connsiteY0" fmla="*/ 37716 h 64874"/>
                    <a:gd name="connsiteX1" fmla="*/ 28426 w 46041"/>
                    <a:gd name="connsiteY1" fmla="*/ 61677 h 64874"/>
                    <a:gd name="connsiteX2" fmla="*/ 25103 w 46041"/>
                    <a:gd name="connsiteY2" fmla="*/ 64874 h 64874"/>
                    <a:gd name="connsiteX3" fmla="*/ 17385 w 46041"/>
                    <a:gd name="connsiteY3" fmla="*/ 57307 h 64874"/>
                    <a:gd name="connsiteX4" fmla="*/ 17499 w 46041"/>
                    <a:gd name="connsiteY4" fmla="*/ 14428 h 64874"/>
                    <a:gd name="connsiteX5" fmla="*/ 12605 w 46041"/>
                    <a:gd name="connsiteY5" fmla="*/ 9813 h 64874"/>
                    <a:gd name="connsiteX6" fmla="*/ 3336 w 46041"/>
                    <a:gd name="connsiteY6" fmla="*/ 9920 h 64874"/>
                    <a:gd name="connsiteX7" fmla="*/ 57 w 46041"/>
                    <a:gd name="connsiteY7" fmla="*/ 6597 h 64874"/>
                    <a:gd name="connsiteX8" fmla="*/ 57 w 46041"/>
                    <a:gd name="connsiteY8" fmla="*/ 3236 h 64874"/>
                    <a:gd name="connsiteX9" fmla="*/ 3431 w 46041"/>
                    <a:gd name="connsiteY9" fmla="*/ 1 h 64874"/>
                    <a:gd name="connsiteX10" fmla="*/ 42217 w 46041"/>
                    <a:gd name="connsiteY10" fmla="*/ 1 h 64874"/>
                    <a:gd name="connsiteX11" fmla="*/ 45956 w 46041"/>
                    <a:gd name="connsiteY11" fmla="*/ 3709 h 64874"/>
                    <a:gd name="connsiteX12" fmla="*/ 45956 w 46041"/>
                    <a:gd name="connsiteY12" fmla="*/ 7063 h 64874"/>
                    <a:gd name="connsiteX13" fmla="*/ 43081 w 46041"/>
                    <a:gd name="connsiteY13" fmla="*/ 9920 h 64874"/>
                    <a:gd name="connsiteX14" fmla="*/ 31731 w 46041"/>
                    <a:gd name="connsiteY14" fmla="*/ 9819 h 64874"/>
                    <a:gd name="connsiteX15" fmla="*/ 28332 w 46041"/>
                    <a:gd name="connsiteY15" fmla="*/ 13356 h 64874"/>
                    <a:gd name="connsiteX16" fmla="*/ 28357 w 46041"/>
                    <a:gd name="connsiteY16" fmla="*/ 37716 h 64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6041" h="64874">
                      <a:moveTo>
                        <a:pt x="28357" y="37716"/>
                      </a:moveTo>
                      <a:cubicBezTo>
                        <a:pt x="28357" y="45699"/>
                        <a:pt x="28231" y="53688"/>
                        <a:pt x="28426" y="61677"/>
                      </a:cubicBezTo>
                      <a:cubicBezTo>
                        <a:pt x="28490" y="64370"/>
                        <a:pt x="27607" y="64887"/>
                        <a:pt x="25103" y="64874"/>
                      </a:cubicBezTo>
                      <a:cubicBezTo>
                        <a:pt x="17385" y="64874"/>
                        <a:pt x="17385" y="64963"/>
                        <a:pt x="17385" y="57307"/>
                      </a:cubicBezTo>
                      <a:cubicBezTo>
                        <a:pt x="17385" y="43025"/>
                        <a:pt x="17209" y="28730"/>
                        <a:pt x="17499" y="14428"/>
                      </a:cubicBezTo>
                      <a:cubicBezTo>
                        <a:pt x="17581" y="10380"/>
                        <a:pt x="16238" y="9478"/>
                        <a:pt x="12605" y="9813"/>
                      </a:cubicBezTo>
                      <a:cubicBezTo>
                        <a:pt x="9541" y="10096"/>
                        <a:pt x="6413" y="9693"/>
                        <a:pt x="3336" y="9920"/>
                      </a:cubicBezTo>
                      <a:cubicBezTo>
                        <a:pt x="675" y="10122"/>
                        <a:pt x="-239" y="9125"/>
                        <a:pt x="57" y="6597"/>
                      </a:cubicBezTo>
                      <a:cubicBezTo>
                        <a:pt x="196" y="5481"/>
                        <a:pt x="196" y="4352"/>
                        <a:pt x="57" y="3236"/>
                      </a:cubicBezTo>
                      <a:cubicBezTo>
                        <a:pt x="-283" y="575"/>
                        <a:pt x="908" y="-24"/>
                        <a:pt x="3431" y="1"/>
                      </a:cubicBezTo>
                      <a:cubicBezTo>
                        <a:pt x="16357" y="121"/>
                        <a:pt x="29284" y="140"/>
                        <a:pt x="42217" y="1"/>
                      </a:cubicBezTo>
                      <a:cubicBezTo>
                        <a:pt x="45124" y="-31"/>
                        <a:pt x="46398" y="701"/>
                        <a:pt x="45956" y="3709"/>
                      </a:cubicBezTo>
                      <a:cubicBezTo>
                        <a:pt x="45818" y="4823"/>
                        <a:pt x="45818" y="5949"/>
                        <a:pt x="45956" y="7063"/>
                      </a:cubicBezTo>
                      <a:cubicBezTo>
                        <a:pt x="46209" y="9289"/>
                        <a:pt x="45282" y="10008"/>
                        <a:pt x="43081" y="9920"/>
                      </a:cubicBezTo>
                      <a:cubicBezTo>
                        <a:pt x="39298" y="9775"/>
                        <a:pt x="35514" y="10084"/>
                        <a:pt x="31731" y="9819"/>
                      </a:cubicBezTo>
                      <a:cubicBezTo>
                        <a:pt x="28824" y="9611"/>
                        <a:pt x="28281" y="10733"/>
                        <a:pt x="28332" y="13356"/>
                      </a:cubicBezTo>
                      <a:cubicBezTo>
                        <a:pt x="28452" y="21466"/>
                        <a:pt x="28357" y="29587"/>
                        <a:pt x="28357" y="3771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4" name="Freeform 303">
                  <a:extLst>
                    <a:ext uri="{FF2B5EF4-FFF2-40B4-BE49-F238E27FC236}">
                      <a16:creationId xmlns:a16="http://schemas.microsoft.com/office/drawing/2014/main" id="{76A67390-47FC-2097-8489-E8F7FB91B5A2}"/>
                    </a:ext>
                  </a:extLst>
                </p:cNvPr>
                <p:cNvSpPr/>
                <p:nvPr/>
              </p:nvSpPr>
              <p:spPr>
                <a:xfrm>
                  <a:off x="10801808" y="3864290"/>
                  <a:ext cx="39076" cy="64719"/>
                </a:xfrm>
                <a:custGeom>
                  <a:avLst/>
                  <a:gdLst>
                    <a:gd name="connsiteX0" fmla="*/ 0 w 39076"/>
                    <a:gd name="connsiteY0" fmla="*/ 55472 h 64719"/>
                    <a:gd name="connsiteX1" fmla="*/ 2957 w 39076"/>
                    <a:gd name="connsiteY1" fmla="*/ 53164 h 64719"/>
                    <a:gd name="connsiteX2" fmla="*/ 12479 w 39076"/>
                    <a:gd name="connsiteY2" fmla="*/ 51903 h 64719"/>
                    <a:gd name="connsiteX3" fmla="*/ 27379 w 39076"/>
                    <a:gd name="connsiteY3" fmla="*/ 45824 h 64719"/>
                    <a:gd name="connsiteX4" fmla="*/ 27928 w 39076"/>
                    <a:gd name="connsiteY4" fmla="*/ 39991 h 64719"/>
                    <a:gd name="connsiteX5" fmla="*/ 27928 w 39076"/>
                    <a:gd name="connsiteY5" fmla="*/ 3418 h 64719"/>
                    <a:gd name="connsiteX6" fmla="*/ 31024 w 39076"/>
                    <a:gd name="connsiteY6" fmla="*/ 0 h 64719"/>
                    <a:gd name="connsiteX7" fmla="*/ 39077 w 39076"/>
                    <a:gd name="connsiteY7" fmla="*/ 8078 h 64719"/>
                    <a:gd name="connsiteX8" fmla="*/ 39077 w 39076"/>
                    <a:gd name="connsiteY8" fmla="*/ 38345 h 64719"/>
                    <a:gd name="connsiteX9" fmla="*/ 38925 w 39076"/>
                    <a:gd name="connsiteY9" fmla="*/ 43390 h 64719"/>
                    <a:gd name="connsiteX10" fmla="*/ 25828 w 39076"/>
                    <a:gd name="connsiteY10" fmla="*/ 63492 h 64719"/>
                    <a:gd name="connsiteX11" fmla="*/ 0 w 39076"/>
                    <a:gd name="connsiteY11" fmla="*/ 55472 h 6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076" h="64719">
                      <a:moveTo>
                        <a:pt x="0" y="55472"/>
                      </a:moveTo>
                      <a:cubicBezTo>
                        <a:pt x="1054" y="54794"/>
                        <a:pt x="2044" y="54022"/>
                        <a:pt x="2957" y="53164"/>
                      </a:cubicBezTo>
                      <a:cubicBezTo>
                        <a:pt x="5795" y="50011"/>
                        <a:pt x="7863" y="47955"/>
                        <a:pt x="12479" y="51903"/>
                      </a:cubicBezTo>
                      <a:cubicBezTo>
                        <a:pt x="18274" y="56840"/>
                        <a:pt x="25891" y="53283"/>
                        <a:pt x="27379" y="45824"/>
                      </a:cubicBezTo>
                      <a:cubicBezTo>
                        <a:pt x="27748" y="43901"/>
                        <a:pt x="27932" y="41948"/>
                        <a:pt x="27928" y="39991"/>
                      </a:cubicBezTo>
                      <a:cubicBezTo>
                        <a:pt x="27979" y="27808"/>
                        <a:pt x="28004" y="15619"/>
                        <a:pt x="27928" y="3418"/>
                      </a:cubicBezTo>
                      <a:cubicBezTo>
                        <a:pt x="27928" y="1078"/>
                        <a:pt x="28180" y="-13"/>
                        <a:pt x="31024" y="0"/>
                      </a:cubicBezTo>
                      <a:cubicBezTo>
                        <a:pt x="39077" y="32"/>
                        <a:pt x="39077" y="-132"/>
                        <a:pt x="39077" y="8078"/>
                      </a:cubicBezTo>
                      <a:cubicBezTo>
                        <a:pt x="39077" y="18167"/>
                        <a:pt x="39077" y="28256"/>
                        <a:pt x="39077" y="38345"/>
                      </a:cubicBezTo>
                      <a:cubicBezTo>
                        <a:pt x="39077" y="40029"/>
                        <a:pt x="39077" y="41712"/>
                        <a:pt x="38925" y="43390"/>
                      </a:cubicBezTo>
                      <a:cubicBezTo>
                        <a:pt x="38093" y="52369"/>
                        <a:pt x="35356" y="60195"/>
                        <a:pt x="25828" y="63492"/>
                      </a:cubicBezTo>
                      <a:cubicBezTo>
                        <a:pt x="16723" y="66607"/>
                        <a:pt x="7277" y="63738"/>
                        <a:pt x="0" y="55472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5" name="Freeform 304">
                  <a:extLst>
                    <a:ext uri="{FF2B5EF4-FFF2-40B4-BE49-F238E27FC236}">
                      <a16:creationId xmlns:a16="http://schemas.microsoft.com/office/drawing/2014/main" id="{F8ECA5DD-7A39-A715-55EE-2FE479976AF7}"/>
                    </a:ext>
                  </a:extLst>
                </p:cNvPr>
                <p:cNvSpPr/>
                <p:nvPr/>
              </p:nvSpPr>
              <p:spPr>
                <a:xfrm>
                  <a:off x="11167402" y="3784511"/>
                  <a:ext cx="11396" cy="64932"/>
                </a:xfrm>
                <a:custGeom>
                  <a:avLst/>
                  <a:gdLst>
                    <a:gd name="connsiteX0" fmla="*/ 11331 w 11396"/>
                    <a:gd name="connsiteY0" fmla="*/ 32587 h 64932"/>
                    <a:gd name="connsiteX1" fmla="*/ 11394 w 11396"/>
                    <a:gd name="connsiteY1" fmla="*/ 61146 h 64932"/>
                    <a:gd name="connsiteX2" fmla="*/ 7718 w 11396"/>
                    <a:gd name="connsiteY2" fmla="*/ 64930 h 64932"/>
                    <a:gd name="connsiteX3" fmla="*/ 69 w 11396"/>
                    <a:gd name="connsiteY3" fmla="*/ 57192 h 64932"/>
                    <a:gd name="connsiteX4" fmla="*/ 0 w 11396"/>
                    <a:gd name="connsiteY4" fmla="*/ 4275 h 64932"/>
                    <a:gd name="connsiteX5" fmla="*/ 4092 w 11396"/>
                    <a:gd name="connsiteY5" fmla="*/ 12 h 64932"/>
                    <a:gd name="connsiteX6" fmla="*/ 11331 w 11396"/>
                    <a:gd name="connsiteY6" fmla="*/ 7371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96" h="64932">
                      <a:moveTo>
                        <a:pt x="11331" y="32587"/>
                      </a:moveTo>
                      <a:cubicBezTo>
                        <a:pt x="11331" y="42109"/>
                        <a:pt x="11231" y="51631"/>
                        <a:pt x="11394" y="61146"/>
                      </a:cubicBezTo>
                      <a:cubicBezTo>
                        <a:pt x="11445" y="63990"/>
                        <a:pt x="10764" y="64999"/>
                        <a:pt x="7718" y="64930"/>
                      </a:cubicBezTo>
                      <a:cubicBezTo>
                        <a:pt x="69" y="64797"/>
                        <a:pt x="69" y="64930"/>
                        <a:pt x="69" y="57192"/>
                      </a:cubicBezTo>
                      <a:cubicBezTo>
                        <a:pt x="69" y="39536"/>
                        <a:pt x="139" y="21912"/>
                        <a:pt x="0" y="4275"/>
                      </a:cubicBezTo>
                      <a:cubicBezTo>
                        <a:pt x="0" y="1122"/>
                        <a:pt x="593" y="-139"/>
                        <a:pt x="4092" y="12"/>
                      </a:cubicBezTo>
                      <a:cubicBezTo>
                        <a:pt x="11325" y="271"/>
                        <a:pt x="11331" y="56"/>
                        <a:pt x="11331" y="737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22040402-FE82-80C0-36F3-9021CC3648B9}"/>
                    </a:ext>
                  </a:extLst>
                </p:cNvPr>
                <p:cNvSpPr/>
                <p:nvPr/>
              </p:nvSpPr>
              <p:spPr>
                <a:xfrm>
                  <a:off x="11102457" y="3864990"/>
                  <a:ext cx="11402" cy="64084"/>
                </a:xfrm>
                <a:custGeom>
                  <a:avLst/>
                  <a:gdLst>
                    <a:gd name="connsiteX0" fmla="*/ 59 w 11402"/>
                    <a:gd name="connsiteY0" fmla="*/ 31750 h 64084"/>
                    <a:gd name="connsiteX1" fmla="*/ 2 w 11402"/>
                    <a:gd name="connsiteY1" fmla="*/ 3614 h 64084"/>
                    <a:gd name="connsiteX2" fmla="*/ 3426 w 11402"/>
                    <a:gd name="connsiteY2" fmla="*/ 0 h 64084"/>
                    <a:gd name="connsiteX3" fmla="*/ 11321 w 11402"/>
                    <a:gd name="connsiteY3" fmla="*/ 7933 h 64084"/>
                    <a:gd name="connsiteX4" fmla="*/ 11403 w 11402"/>
                    <a:gd name="connsiteY4" fmla="*/ 59590 h 64084"/>
                    <a:gd name="connsiteX5" fmla="*/ 7096 w 11402"/>
                    <a:gd name="connsiteY5" fmla="*/ 64073 h 64084"/>
                    <a:gd name="connsiteX6" fmla="*/ 59 w 11402"/>
                    <a:gd name="connsiteY6" fmla="*/ 56947 h 6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02" h="64084">
                      <a:moveTo>
                        <a:pt x="59" y="31750"/>
                      </a:moveTo>
                      <a:cubicBezTo>
                        <a:pt x="59" y="22367"/>
                        <a:pt x="140" y="12990"/>
                        <a:pt x="2" y="3614"/>
                      </a:cubicBezTo>
                      <a:cubicBezTo>
                        <a:pt x="-36" y="997"/>
                        <a:pt x="513" y="-25"/>
                        <a:pt x="3426" y="0"/>
                      </a:cubicBezTo>
                      <a:cubicBezTo>
                        <a:pt x="11321" y="64"/>
                        <a:pt x="11321" y="-88"/>
                        <a:pt x="11321" y="7933"/>
                      </a:cubicBezTo>
                      <a:cubicBezTo>
                        <a:pt x="11321" y="25154"/>
                        <a:pt x="11226" y="42375"/>
                        <a:pt x="11403" y="59590"/>
                      </a:cubicBezTo>
                      <a:cubicBezTo>
                        <a:pt x="11403" y="62963"/>
                        <a:pt x="10772" y="64218"/>
                        <a:pt x="7096" y="64073"/>
                      </a:cubicBezTo>
                      <a:cubicBezTo>
                        <a:pt x="65" y="63795"/>
                        <a:pt x="59" y="64010"/>
                        <a:pt x="59" y="5694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4858412D-E038-5970-DA66-7ED00F37E3D5}"/>
                    </a:ext>
                  </a:extLst>
                </p:cNvPr>
                <p:cNvSpPr/>
                <p:nvPr/>
              </p:nvSpPr>
              <p:spPr>
                <a:xfrm>
                  <a:off x="10930363" y="3784525"/>
                  <a:ext cx="11079" cy="64941"/>
                </a:xfrm>
                <a:custGeom>
                  <a:avLst/>
                  <a:gdLst>
                    <a:gd name="connsiteX0" fmla="*/ 11029 w 11079"/>
                    <a:gd name="connsiteY0" fmla="*/ 32328 h 64941"/>
                    <a:gd name="connsiteX1" fmla="*/ 11079 w 11079"/>
                    <a:gd name="connsiteY1" fmla="*/ 61296 h 64941"/>
                    <a:gd name="connsiteX2" fmla="*/ 7756 w 11079"/>
                    <a:gd name="connsiteY2" fmla="*/ 64941 h 64941"/>
                    <a:gd name="connsiteX3" fmla="*/ 63 w 11079"/>
                    <a:gd name="connsiteY3" fmla="*/ 57248 h 64941"/>
                    <a:gd name="connsiteX4" fmla="*/ 0 w 11079"/>
                    <a:gd name="connsiteY4" fmla="*/ 4343 h 64941"/>
                    <a:gd name="connsiteX5" fmla="*/ 4017 w 11079"/>
                    <a:gd name="connsiteY5" fmla="*/ 11 h 64941"/>
                    <a:gd name="connsiteX6" fmla="*/ 11029 w 11079"/>
                    <a:gd name="connsiteY6" fmla="*/ 7136 h 6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79" h="64941">
                      <a:moveTo>
                        <a:pt x="11029" y="32328"/>
                      </a:moveTo>
                      <a:cubicBezTo>
                        <a:pt x="11029" y="41982"/>
                        <a:pt x="10966" y="51642"/>
                        <a:pt x="11079" y="61296"/>
                      </a:cubicBezTo>
                      <a:cubicBezTo>
                        <a:pt x="11079" y="63818"/>
                        <a:pt x="10776" y="64985"/>
                        <a:pt x="7756" y="64941"/>
                      </a:cubicBezTo>
                      <a:cubicBezTo>
                        <a:pt x="63" y="64834"/>
                        <a:pt x="63" y="65010"/>
                        <a:pt x="63" y="57248"/>
                      </a:cubicBezTo>
                      <a:cubicBezTo>
                        <a:pt x="63" y="39592"/>
                        <a:pt x="120" y="21980"/>
                        <a:pt x="0" y="4343"/>
                      </a:cubicBezTo>
                      <a:cubicBezTo>
                        <a:pt x="0" y="1310"/>
                        <a:pt x="385" y="-141"/>
                        <a:pt x="4017" y="11"/>
                      </a:cubicBezTo>
                      <a:cubicBezTo>
                        <a:pt x="11022" y="294"/>
                        <a:pt x="11029" y="55"/>
                        <a:pt x="11029" y="713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71A17E7-D03D-9620-862B-844EEF7CBFBF}"/>
                  </a:ext>
                </a:extLst>
              </p:cNvPr>
              <p:cNvGrpSpPr/>
              <p:nvPr userDrawn="1"/>
            </p:nvGrpSpPr>
            <p:grpSpPr>
              <a:xfrm>
                <a:off x="10138552" y="4441152"/>
                <a:ext cx="1324164" cy="418119"/>
                <a:chOff x="8314769" y="3747142"/>
                <a:chExt cx="893734" cy="282206"/>
              </a:xfrm>
            </p:grpSpPr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50D511CA-22FF-8BFA-7AB5-95E0A4213991}"/>
                    </a:ext>
                  </a:extLst>
                </p:cNvPr>
                <p:cNvSpPr/>
                <p:nvPr/>
              </p:nvSpPr>
              <p:spPr>
                <a:xfrm>
                  <a:off x="8406146" y="3835923"/>
                  <a:ext cx="5988" cy="7078"/>
                </a:xfrm>
                <a:custGeom>
                  <a:avLst/>
                  <a:gdLst>
                    <a:gd name="connsiteX0" fmla="*/ 276 w 5988"/>
                    <a:gd name="connsiteY0" fmla="*/ 4814 h 7078"/>
                    <a:gd name="connsiteX1" fmla="*/ 686 w 5988"/>
                    <a:gd name="connsiteY1" fmla="*/ 189 h 7078"/>
                    <a:gd name="connsiteX2" fmla="*/ 5655 w 5988"/>
                    <a:gd name="connsiteY2" fmla="*/ 1894 h 7078"/>
                    <a:gd name="connsiteX3" fmla="*/ 3316 w 5988"/>
                    <a:gd name="connsiteY3" fmla="*/ 7079 h 7078"/>
                    <a:gd name="connsiteX4" fmla="*/ 276 w 5988"/>
                    <a:gd name="connsiteY4" fmla="*/ 4814 h 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" h="7078">
                      <a:moveTo>
                        <a:pt x="276" y="4814"/>
                      </a:moveTo>
                      <a:cubicBezTo>
                        <a:pt x="-531" y="2838"/>
                        <a:pt x="686" y="189"/>
                        <a:pt x="686" y="189"/>
                      </a:cubicBezTo>
                      <a:cubicBezTo>
                        <a:pt x="2137" y="-264"/>
                        <a:pt x="4842" y="19"/>
                        <a:pt x="5655" y="1894"/>
                      </a:cubicBezTo>
                      <a:cubicBezTo>
                        <a:pt x="6532" y="3933"/>
                        <a:pt x="5655" y="5669"/>
                        <a:pt x="3316" y="7079"/>
                      </a:cubicBezTo>
                      <a:cubicBezTo>
                        <a:pt x="2139" y="6571"/>
                        <a:pt x="1098" y="5795"/>
                        <a:pt x="276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69" name="Freeform 168">
                  <a:extLst>
                    <a:ext uri="{FF2B5EF4-FFF2-40B4-BE49-F238E27FC236}">
                      <a16:creationId xmlns:a16="http://schemas.microsoft.com/office/drawing/2014/main" id="{27AD6D53-F075-1C61-AE3C-AF55E4ADCA60}"/>
                    </a:ext>
                  </a:extLst>
                </p:cNvPr>
                <p:cNvSpPr/>
                <p:nvPr/>
              </p:nvSpPr>
              <p:spPr>
                <a:xfrm>
                  <a:off x="8461357" y="3852691"/>
                  <a:ext cx="14389" cy="117484"/>
                </a:xfrm>
                <a:custGeom>
                  <a:avLst/>
                  <a:gdLst>
                    <a:gd name="connsiteX0" fmla="*/ 14390 w 14389"/>
                    <a:gd name="connsiteY0" fmla="*/ 106103 h 117484"/>
                    <a:gd name="connsiteX1" fmla="*/ 76 w 14389"/>
                    <a:gd name="connsiteY1" fmla="*/ 117484 h 117484"/>
                    <a:gd name="connsiteX2" fmla="*/ 0 w 14389"/>
                    <a:gd name="connsiteY2" fmla="*/ 0 h 117484"/>
                    <a:gd name="connsiteX3" fmla="*/ 14390 w 14389"/>
                    <a:gd name="connsiteY3" fmla="*/ 0 h 117484"/>
                    <a:gd name="connsiteX4" fmla="*/ 14390 w 14389"/>
                    <a:gd name="connsiteY4" fmla="*/ 106103 h 117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9" h="117484">
                      <a:moveTo>
                        <a:pt x="14390" y="106103"/>
                      </a:moveTo>
                      <a:lnTo>
                        <a:pt x="76" y="117484"/>
                      </a:lnTo>
                      <a:lnTo>
                        <a:pt x="0" y="0"/>
                      </a:lnTo>
                      <a:lnTo>
                        <a:pt x="14390" y="0"/>
                      </a:lnTo>
                      <a:lnTo>
                        <a:pt x="14390" y="106103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A9010C9B-4945-3D83-17A5-0A8239F657AC}"/>
                    </a:ext>
                  </a:extLst>
                </p:cNvPr>
                <p:cNvSpPr/>
                <p:nvPr/>
              </p:nvSpPr>
              <p:spPr>
                <a:xfrm>
                  <a:off x="8484979" y="3852691"/>
                  <a:ext cx="11823" cy="95859"/>
                </a:xfrm>
                <a:custGeom>
                  <a:avLst/>
                  <a:gdLst>
                    <a:gd name="connsiteX0" fmla="*/ 0 w 11823"/>
                    <a:gd name="connsiteY0" fmla="*/ 95860 h 95859"/>
                    <a:gd name="connsiteX1" fmla="*/ 44 w 11823"/>
                    <a:gd name="connsiteY1" fmla="*/ 0 h 95859"/>
                    <a:gd name="connsiteX2" fmla="*/ 11710 w 11823"/>
                    <a:gd name="connsiteY2" fmla="*/ 0 h 95859"/>
                    <a:gd name="connsiteX3" fmla="*/ 11823 w 11823"/>
                    <a:gd name="connsiteY3" fmla="*/ 73134 h 95859"/>
                    <a:gd name="connsiteX4" fmla="*/ 0 w 11823"/>
                    <a:gd name="connsiteY4" fmla="*/ 95860 h 95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3" h="95859">
                      <a:moveTo>
                        <a:pt x="0" y="95860"/>
                      </a:moveTo>
                      <a:lnTo>
                        <a:pt x="44" y="0"/>
                      </a:lnTo>
                      <a:lnTo>
                        <a:pt x="11710" y="0"/>
                      </a:lnTo>
                      <a:lnTo>
                        <a:pt x="11823" y="73134"/>
                      </a:lnTo>
                      <a:cubicBezTo>
                        <a:pt x="9572" y="80055"/>
                        <a:pt x="5896" y="87605"/>
                        <a:pt x="0" y="9586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391C4836-1BF7-2CD8-1443-F735BB8FBA9C}"/>
                    </a:ext>
                  </a:extLst>
                </p:cNvPr>
                <p:cNvSpPr/>
                <p:nvPr/>
              </p:nvSpPr>
              <p:spPr>
                <a:xfrm>
                  <a:off x="8437894" y="3852691"/>
                  <a:ext cx="14515" cy="118572"/>
                </a:xfrm>
                <a:custGeom>
                  <a:avLst/>
                  <a:gdLst>
                    <a:gd name="connsiteX0" fmla="*/ 0 w 14515"/>
                    <a:gd name="connsiteY0" fmla="*/ 107185 h 118572"/>
                    <a:gd name="connsiteX1" fmla="*/ 14516 w 14515"/>
                    <a:gd name="connsiteY1" fmla="*/ 118573 h 118572"/>
                    <a:gd name="connsiteX2" fmla="*/ 14516 w 14515"/>
                    <a:gd name="connsiteY2" fmla="*/ 0 h 118572"/>
                    <a:gd name="connsiteX3" fmla="*/ 0 w 14515"/>
                    <a:gd name="connsiteY3" fmla="*/ 0 h 118572"/>
                    <a:gd name="connsiteX4" fmla="*/ 0 w 14515"/>
                    <a:gd name="connsiteY4" fmla="*/ 107185 h 11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5" h="118572">
                      <a:moveTo>
                        <a:pt x="0" y="107185"/>
                      </a:moveTo>
                      <a:lnTo>
                        <a:pt x="14516" y="118573"/>
                      </a:lnTo>
                      <a:lnTo>
                        <a:pt x="14516" y="0"/>
                      </a:lnTo>
                      <a:lnTo>
                        <a:pt x="0" y="0"/>
                      </a:lnTo>
                      <a:lnTo>
                        <a:pt x="0" y="107185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2A51DFB5-B812-8F71-4F51-336482D06A01}"/>
                    </a:ext>
                  </a:extLst>
                </p:cNvPr>
                <p:cNvSpPr/>
                <p:nvPr/>
              </p:nvSpPr>
              <p:spPr>
                <a:xfrm>
                  <a:off x="8416808" y="3852691"/>
                  <a:ext cx="12964" cy="99175"/>
                </a:xfrm>
                <a:custGeom>
                  <a:avLst/>
                  <a:gdLst>
                    <a:gd name="connsiteX0" fmla="*/ 12965 w 12964"/>
                    <a:gd name="connsiteY0" fmla="*/ 99176 h 99175"/>
                    <a:gd name="connsiteX1" fmla="*/ 12883 w 12964"/>
                    <a:gd name="connsiteY1" fmla="*/ 0 h 99175"/>
                    <a:gd name="connsiteX2" fmla="*/ 0 w 12964"/>
                    <a:gd name="connsiteY2" fmla="*/ 0 h 99175"/>
                    <a:gd name="connsiteX3" fmla="*/ 0 w 12964"/>
                    <a:gd name="connsiteY3" fmla="*/ 78067 h 99175"/>
                    <a:gd name="connsiteX4" fmla="*/ 12965 w 12964"/>
                    <a:gd name="connsiteY4" fmla="*/ 99176 h 99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4" h="99175">
                      <a:moveTo>
                        <a:pt x="12965" y="99176"/>
                      </a:moveTo>
                      <a:lnTo>
                        <a:pt x="12883" y="0"/>
                      </a:lnTo>
                      <a:lnTo>
                        <a:pt x="0" y="0"/>
                      </a:lnTo>
                      <a:lnTo>
                        <a:pt x="0" y="78067"/>
                      </a:lnTo>
                      <a:cubicBezTo>
                        <a:pt x="492" y="83333"/>
                        <a:pt x="9932" y="96684"/>
                        <a:pt x="12965" y="991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6591DCF4-AABB-2B96-5BD7-B56329E39590}"/>
                    </a:ext>
                  </a:extLst>
                </p:cNvPr>
                <p:cNvSpPr/>
                <p:nvPr/>
              </p:nvSpPr>
              <p:spPr>
                <a:xfrm>
                  <a:off x="8354406" y="3786685"/>
                  <a:ext cx="203580" cy="203120"/>
                </a:xfrm>
                <a:custGeom>
                  <a:avLst/>
                  <a:gdLst>
                    <a:gd name="connsiteX0" fmla="*/ 101793 w 203580"/>
                    <a:gd name="connsiteY0" fmla="*/ 199647 h 203120"/>
                    <a:gd name="connsiteX1" fmla="*/ 3481 w 203580"/>
                    <a:gd name="connsiteY1" fmla="*/ 101554 h 203120"/>
                    <a:gd name="connsiteX2" fmla="*/ 101793 w 203580"/>
                    <a:gd name="connsiteY2" fmla="*/ 3473 h 203120"/>
                    <a:gd name="connsiteX3" fmla="*/ 200099 w 203580"/>
                    <a:gd name="connsiteY3" fmla="*/ 101554 h 203120"/>
                    <a:gd name="connsiteX4" fmla="*/ 101793 w 203580"/>
                    <a:gd name="connsiteY4" fmla="*/ 199647 h 203120"/>
                    <a:gd name="connsiteX5" fmla="*/ 101793 w 203580"/>
                    <a:gd name="connsiteY5" fmla="*/ 203120 h 203120"/>
                    <a:gd name="connsiteX6" fmla="*/ 203580 w 203580"/>
                    <a:gd name="connsiteY6" fmla="*/ 101554 h 203120"/>
                    <a:gd name="connsiteX7" fmla="*/ 101793 w 203580"/>
                    <a:gd name="connsiteY7" fmla="*/ 0 h 203120"/>
                    <a:gd name="connsiteX8" fmla="*/ 0 w 203580"/>
                    <a:gd name="connsiteY8" fmla="*/ 101554 h 203120"/>
                    <a:gd name="connsiteX9" fmla="*/ 101793 w 203580"/>
                    <a:gd name="connsiteY9" fmla="*/ 203120 h 2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80" h="203120">
                      <a:moveTo>
                        <a:pt x="101793" y="199647"/>
                      </a:moveTo>
                      <a:cubicBezTo>
                        <a:pt x="47564" y="199647"/>
                        <a:pt x="3481" y="155643"/>
                        <a:pt x="3481" y="101554"/>
                      </a:cubicBezTo>
                      <a:cubicBezTo>
                        <a:pt x="3481" y="47464"/>
                        <a:pt x="47577" y="3473"/>
                        <a:pt x="101793" y="3473"/>
                      </a:cubicBezTo>
                      <a:cubicBezTo>
                        <a:pt x="156010" y="3473"/>
                        <a:pt x="200099" y="47471"/>
                        <a:pt x="200099" y="101554"/>
                      </a:cubicBezTo>
                      <a:cubicBezTo>
                        <a:pt x="200099" y="155637"/>
                        <a:pt x="155997" y="199647"/>
                        <a:pt x="101793" y="199647"/>
                      </a:cubicBezTo>
                      <a:lnTo>
                        <a:pt x="101793" y="203120"/>
                      </a:lnTo>
                      <a:cubicBezTo>
                        <a:pt x="157914" y="203120"/>
                        <a:pt x="203580" y="157556"/>
                        <a:pt x="203580" y="101554"/>
                      </a:cubicBezTo>
                      <a:cubicBezTo>
                        <a:pt x="203580" y="45552"/>
                        <a:pt x="157920" y="0"/>
                        <a:pt x="101793" y="0"/>
                      </a:cubicBezTo>
                      <a:cubicBezTo>
                        <a:pt x="45666" y="0"/>
                        <a:pt x="0" y="45558"/>
                        <a:pt x="0" y="101554"/>
                      </a:cubicBezTo>
                      <a:cubicBezTo>
                        <a:pt x="0" y="157550"/>
                        <a:pt x="45660" y="203120"/>
                        <a:pt x="101793" y="20312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927C935D-82E3-99D0-0F03-CCEFEAE5F0BC}"/>
                    </a:ext>
                  </a:extLst>
                </p:cNvPr>
                <p:cNvSpPr/>
                <p:nvPr/>
              </p:nvSpPr>
              <p:spPr>
                <a:xfrm>
                  <a:off x="8314769" y="3747142"/>
                  <a:ext cx="282855" cy="282206"/>
                </a:xfrm>
                <a:custGeom>
                  <a:avLst/>
                  <a:gdLst>
                    <a:gd name="connsiteX0" fmla="*/ 141431 w 282855"/>
                    <a:gd name="connsiteY0" fmla="*/ 277708 h 282206"/>
                    <a:gd name="connsiteX1" fmla="*/ 4502 w 282855"/>
                    <a:gd name="connsiteY1" fmla="*/ 141097 h 282206"/>
                    <a:gd name="connsiteX2" fmla="*/ 141431 w 282855"/>
                    <a:gd name="connsiteY2" fmla="*/ 4492 h 282206"/>
                    <a:gd name="connsiteX3" fmla="*/ 278347 w 282855"/>
                    <a:gd name="connsiteY3" fmla="*/ 141097 h 282206"/>
                    <a:gd name="connsiteX4" fmla="*/ 141431 w 282855"/>
                    <a:gd name="connsiteY4" fmla="*/ 277708 h 282206"/>
                    <a:gd name="connsiteX5" fmla="*/ 141431 w 282855"/>
                    <a:gd name="connsiteY5" fmla="*/ 282207 h 282206"/>
                    <a:gd name="connsiteX6" fmla="*/ 282856 w 282855"/>
                    <a:gd name="connsiteY6" fmla="*/ 141097 h 282206"/>
                    <a:gd name="connsiteX7" fmla="*/ 141431 w 282855"/>
                    <a:gd name="connsiteY7" fmla="*/ 0 h 282206"/>
                    <a:gd name="connsiteX8" fmla="*/ 0 w 282855"/>
                    <a:gd name="connsiteY8" fmla="*/ 141097 h 282206"/>
                    <a:gd name="connsiteX9" fmla="*/ 141431 w 282855"/>
                    <a:gd name="connsiteY9" fmla="*/ 282207 h 28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855" h="282206">
                      <a:moveTo>
                        <a:pt x="141431" y="277708"/>
                      </a:moveTo>
                      <a:cubicBezTo>
                        <a:pt x="65926" y="277708"/>
                        <a:pt x="4502" y="216433"/>
                        <a:pt x="4502" y="141097"/>
                      </a:cubicBezTo>
                      <a:cubicBezTo>
                        <a:pt x="4502" y="65761"/>
                        <a:pt x="65926" y="4492"/>
                        <a:pt x="141431" y="4492"/>
                      </a:cubicBezTo>
                      <a:cubicBezTo>
                        <a:pt x="216936" y="4492"/>
                        <a:pt x="278347" y="65773"/>
                        <a:pt x="278347" y="141097"/>
                      </a:cubicBezTo>
                      <a:cubicBezTo>
                        <a:pt x="278347" y="216421"/>
                        <a:pt x="216917" y="277708"/>
                        <a:pt x="141431" y="277708"/>
                      </a:cubicBezTo>
                      <a:lnTo>
                        <a:pt x="141431" y="282207"/>
                      </a:lnTo>
                      <a:cubicBezTo>
                        <a:pt x="219414" y="282207"/>
                        <a:pt x="282856" y="218906"/>
                        <a:pt x="282856" y="141097"/>
                      </a:cubicBezTo>
                      <a:cubicBezTo>
                        <a:pt x="282856" y="63288"/>
                        <a:pt x="219439" y="0"/>
                        <a:pt x="141431" y="0"/>
                      </a:cubicBezTo>
                      <a:cubicBezTo>
                        <a:pt x="63423" y="0"/>
                        <a:pt x="0" y="63294"/>
                        <a:pt x="0" y="141097"/>
                      </a:cubicBezTo>
                      <a:cubicBezTo>
                        <a:pt x="0" y="218900"/>
                        <a:pt x="63442" y="282207"/>
                        <a:pt x="141431" y="282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60E9E0FD-A2D3-D9D2-F609-7B7B1E498AAC}"/>
                    </a:ext>
                  </a:extLst>
                </p:cNvPr>
                <p:cNvSpPr/>
                <p:nvPr/>
              </p:nvSpPr>
              <p:spPr>
                <a:xfrm>
                  <a:off x="8339613" y="3925007"/>
                  <a:ext cx="15379" cy="21907"/>
                </a:xfrm>
                <a:custGeom>
                  <a:avLst/>
                  <a:gdLst>
                    <a:gd name="connsiteX0" fmla="*/ 0 w 15379"/>
                    <a:gd name="connsiteY0" fmla="*/ 3234 h 21907"/>
                    <a:gd name="connsiteX1" fmla="*/ 6344 w 15379"/>
                    <a:gd name="connsiteY1" fmla="*/ 12275 h 21907"/>
                    <a:gd name="connsiteX2" fmla="*/ 8380 w 15379"/>
                    <a:gd name="connsiteY2" fmla="*/ 21908 h 21907"/>
                    <a:gd name="connsiteX3" fmla="*/ 15380 w 15379"/>
                    <a:gd name="connsiteY3" fmla="*/ 18812 h 21907"/>
                    <a:gd name="connsiteX4" fmla="*/ 9780 w 15379"/>
                    <a:gd name="connsiteY4" fmla="*/ 10633 h 21907"/>
                    <a:gd name="connsiteX5" fmla="*/ 7144 w 15379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79" h="21907">
                      <a:moveTo>
                        <a:pt x="0" y="3234"/>
                      </a:moveTo>
                      <a:cubicBezTo>
                        <a:pt x="3083" y="6241"/>
                        <a:pt x="4647" y="8318"/>
                        <a:pt x="6344" y="12275"/>
                      </a:cubicBezTo>
                      <a:cubicBezTo>
                        <a:pt x="7851" y="15805"/>
                        <a:pt x="8172" y="18076"/>
                        <a:pt x="8380" y="21908"/>
                      </a:cubicBezTo>
                      <a:lnTo>
                        <a:pt x="15380" y="18812"/>
                      </a:lnTo>
                      <a:cubicBezTo>
                        <a:pt x="12794" y="15949"/>
                        <a:pt x="11344" y="14188"/>
                        <a:pt x="9780" y="10633"/>
                      </a:cubicBezTo>
                      <a:cubicBezTo>
                        <a:pt x="8181" y="7306"/>
                        <a:pt x="7284" y="3687"/>
                        <a:pt x="7144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4C9F62B0-B91F-2B8F-60DF-71D507750F4E}"/>
                    </a:ext>
                  </a:extLst>
                </p:cNvPr>
                <p:cNvSpPr/>
                <p:nvPr/>
              </p:nvSpPr>
              <p:spPr>
                <a:xfrm>
                  <a:off x="8335918" y="3928342"/>
                  <a:ext cx="21956" cy="15351"/>
                </a:xfrm>
                <a:custGeom>
                  <a:avLst/>
                  <a:gdLst>
                    <a:gd name="connsiteX0" fmla="*/ 3241 w 21956"/>
                    <a:gd name="connsiteY0" fmla="*/ 15352 h 15351"/>
                    <a:gd name="connsiteX1" fmla="*/ 12302 w 21956"/>
                    <a:gd name="connsiteY1" fmla="*/ 9022 h 15351"/>
                    <a:gd name="connsiteX2" fmla="*/ 21957 w 21956"/>
                    <a:gd name="connsiteY2" fmla="*/ 6990 h 15351"/>
                    <a:gd name="connsiteX3" fmla="*/ 18860 w 21956"/>
                    <a:gd name="connsiteY3" fmla="*/ 0 h 15351"/>
                    <a:gd name="connsiteX4" fmla="*/ 10663 w 21956"/>
                    <a:gd name="connsiteY4" fmla="*/ 5587 h 15351"/>
                    <a:gd name="connsiteX5" fmla="*/ 0 w 21956"/>
                    <a:gd name="connsiteY5" fmla="*/ 8217 h 1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56" h="15351">
                      <a:moveTo>
                        <a:pt x="3241" y="15352"/>
                      </a:moveTo>
                      <a:cubicBezTo>
                        <a:pt x="6224" y="12250"/>
                        <a:pt x="8324" y="10671"/>
                        <a:pt x="12302" y="9022"/>
                      </a:cubicBezTo>
                      <a:cubicBezTo>
                        <a:pt x="15853" y="7550"/>
                        <a:pt x="18116" y="7229"/>
                        <a:pt x="21957" y="6990"/>
                      </a:cubicBezTo>
                      <a:lnTo>
                        <a:pt x="18860" y="0"/>
                      </a:lnTo>
                      <a:cubicBezTo>
                        <a:pt x="16004" y="2598"/>
                        <a:pt x="14207" y="4001"/>
                        <a:pt x="10663" y="5587"/>
                      </a:cubicBezTo>
                      <a:cubicBezTo>
                        <a:pt x="7326" y="7180"/>
                        <a:pt x="3697" y="8075"/>
                        <a:pt x="0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1CA6B708-5CE8-6907-B999-DC9E1F927891}"/>
                    </a:ext>
                  </a:extLst>
                </p:cNvPr>
                <p:cNvSpPr/>
                <p:nvPr/>
              </p:nvSpPr>
              <p:spPr>
                <a:xfrm>
                  <a:off x="8557141" y="3925007"/>
                  <a:ext cx="15348" cy="21907"/>
                </a:xfrm>
                <a:custGeom>
                  <a:avLst/>
                  <a:gdLst>
                    <a:gd name="connsiteX0" fmla="*/ 15348 w 15348"/>
                    <a:gd name="connsiteY0" fmla="*/ 3234 h 21907"/>
                    <a:gd name="connsiteX1" fmla="*/ 9042 w 15348"/>
                    <a:gd name="connsiteY1" fmla="*/ 12275 h 21907"/>
                    <a:gd name="connsiteX2" fmla="*/ 6999 w 15348"/>
                    <a:gd name="connsiteY2" fmla="*/ 21908 h 21907"/>
                    <a:gd name="connsiteX3" fmla="*/ 0 w 15348"/>
                    <a:gd name="connsiteY3" fmla="*/ 18812 h 21907"/>
                    <a:gd name="connsiteX4" fmla="*/ 5593 w 15348"/>
                    <a:gd name="connsiteY4" fmla="*/ 10633 h 21907"/>
                    <a:gd name="connsiteX5" fmla="*/ 8235 w 15348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48" h="21907">
                      <a:moveTo>
                        <a:pt x="15348" y="3234"/>
                      </a:moveTo>
                      <a:cubicBezTo>
                        <a:pt x="12271" y="6248"/>
                        <a:pt x="10688" y="8318"/>
                        <a:pt x="9042" y="12275"/>
                      </a:cubicBezTo>
                      <a:cubicBezTo>
                        <a:pt x="7523" y="15811"/>
                        <a:pt x="7201" y="18076"/>
                        <a:pt x="6999" y="21908"/>
                      </a:cubicBezTo>
                      <a:lnTo>
                        <a:pt x="0" y="18812"/>
                      </a:lnTo>
                      <a:cubicBezTo>
                        <a:pt x="2554" y="15930"/>
                        <a:pt x="4061" y="14194"/>
                        <a:pt x="5593" y="10633"/>
                      </a:cubicBezTo>
                      <a:cubicBezTo>
                        <a:pt x="7185" y="7303"/>
                        <a:pt x="8084" y="3686"/>
                        <a:pt x="823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2092FE8D-C6EB-1972-047A-840F7FC8F6CD}"/>
                    </a:ext>
                  </a:extLst>
                </p:cNvPr>
                <p:cNvSpPr/>
                <p:nvPr/>
              </p:nvSpPr>
              <p:spPr>
                <a:xfrm>
                  <a:off x="8554228" y="3928348"/>
                  <a:ext cx="21943" cy="15345"/>
                </a:xfrm>
                <a:custGeom>
                  <a:avLst/>
                  <a:gdLst>
                    <a:gd name="connsiteX0" fmla="*/ 18715 w 21943"/>
                    <a:gd name="connsiteY0" fmla="*/ 15345 h 15345"/>
                    <a:gd name="connsiteX1" fmla="*/ 9654 w 21943"/>
                    <a:gd name="connsiteY1" fmla="*/ 9016 h 15345"/>
                    <a:gd name="connsiteX2" fmla="*/ 0 w 21943"/>
                    <a:gd name="connsiteY2" fmla="*/ 6984 h 15345"/>
                    <a:gd name="connsiteX3" fmla="*/ 3090 w 21943"/>
                    <a:gd name="connsiteY3" fmla="*/ 0 h 15345"/>
                    <a:gd name="connsiteX4" fmla="*/ 11287 w 21943"/>
                    <a:gd name="connsiteY4" fmla="*/ 5587 h 15345"/>
                    <a:gd name="connsiteX5" fmla="*/ 21944 w 21943"/>
                    <a:gd name="connsiteY5" fmla="*/ 8217 h 15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43" h="15345">
                      <a:moveTo>
                        <a:pt x="18715" y="15345"/>
                      </a:moveTo>
                      <a:cubicBezTo>
                        <a:pt x="15714" y="12250"/>
                        <a:pt x="13639" y="10658"/>
                        <a:pt x="9654" y="9016"/>
                      </a:cubicBezTo>
                      <a:cubicBezTo>
                        <a:pt x="6091" y="7556"/>
                        <a:pt x="3840" y="7210"/>
                        <a:pt x="0" y="6984"/>
                      </a:cubicBezTo>
                      <a:lnTo>
                        <a:pt x="3090" y="0"/>
                      </a:lnTo>
                      <a:cubicBezTo>
                        <a:pt x="5940" y="2605"/>
                        <a:pt x="7750" y="3989"/>
                        <a:pt x="11287" y="5587"/>
                      </a:cubicBezTo>
                      <a:cubicBezTo>
                        <a:pt x="14622" y="7183"/>
                        <a:pt x="18249" y="8078"/>
                        <a:pt x="21944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E203198F-3A6C-3A25-F0E7-18C2B0EEB7DC}"/>
                    </a:ext>
                  </a:extLst>
                </p:cNvPr>
                <p:cNvSpPr/>
                <p:nvPr/>
              </p:nvSpPr>
              <p:spPr>
                <a:xfrm>
                  <a:off x="8380870" y="3971105"/>
                  <a:ext cx="23466" cy="25537"/>
                </a:xfrm>
                <a:custGeom>
                  <a:avLst/>
                  <a:gdLst>
                    <a:gd name="connsiteX0" fmla="*/ 20142 w 23466"/>
                    <a:gd name="connsiteY0" fmla="*/ 14931 h 25537"/>
                    <a:gd name="connsiteX1" fmla="*/ 23339 w 23466"/>
                    <a:gd name="connsiteY1" fmla="*/ 14252 h 25537"/>
                    <a:gd name="connsiteX2" fmla="*/ 22771 w 23466"/>
                    <a:gd name="connsiteY2" fmla="*/ 13233 h 25537"/>
                    <a:gd name="connsiteX3" fmla="*/ 20640 w 23466"/>
                    <a:gd name="connsiteY3" fmla="*/ 11735 h 25537"/>
                    <a:gd name="connsiteX4" fmla="*/ 18629 w 23466"/>
                    <a:gd name="connsiteY4" fmla="*/ 10005 h 25537"/>
                    <a:gd name="connsiteX5" fmla="*/ 17317 w 23466"/>
                    <a:gd name="connsiteY5" fmla="*/ 9628 h 25537"/>
                    <a:gd name="connsiteX6" fmla="*/ 17948 w 23466"/>
                    <a:gd name="connsiteY6" fmla="*/ 13906 h 25537"/>
                    <a:gd name="connsiteX7" fmla="*/ 14795 w 23466"/>
                    <a:gd name="connsiteY7" fmla="*/ 16309 h 25537"/>
                    <a:gd name="connsiteX8" fmla="*/ 5387 w 23466"/>
                    <a:gd name="connsiteY8" fmla="*/ 21481 h 25537"/>
                    <a:gd name="connsiteX9" fmla="*/ 4642 w 23466"/>
                    <a:gd name="connsiteY9" fmla="*/ 21777 h 25537"/>
                    <a:gd name="connsiteX10" fmla="*/ 4718 w 23466"/>
                    <a:gd name="connsiteY10" fmla="*/ 20971 h 25537"/>
                    <a:gd name="connsiteX11" fmla="*/ 8003 w 23466"/>
                    <a:gd name="connsiteY11" fmla="*/ 10276 h 25537"/>
                    <a:gd name="connsiteX12" fmla="*/ 9838 w 23466"/>
                    <a:gd name="connsiteY12" fmla="*/ 6022 h 25537"/>
                    <a:gd name="connsiteX13" fmla="*/ 12361 w 23466"/>
                    <a:gd name="connsiteY13" fmla="*/ 5783 h 25537"/>
                    <a:gd name="connsiteX14" fmla="*/ 11787 w 23466"/>
                    <a:gd name="connsiteY14" fmla="*/ 4670 h 25537"/>
                    <a:gd name="connsiteX15" fmla="*/ 9050 w 23466"/>
                    <a:gd name="connsiteY15" fmla="*/ 2713 h 25537"/>
                    <a:gd name="connsiteX16" fmla="*/ 6673 w 23466"/>
                    <a:gd name="connsiteY16" fmla="*/ 687 h 25537"/>
                    <a:gd name="connsiteX17" fmla="*/ 5229 w 23466"/>
                    <a:gd name="connsiteY17" fmla="*/ 222 h 25537"/>
                    <a:gd name="connsiteX18" fmla="*/ 5342 w 23466"/>
                    <a:gd name="connsiteY18" fmla="*/ 895 h 25537"/>
                    <a:gd name="connsiteX19" fmla="*/ 5897 w 23466"/>
                    <a:gd name="connsiteY19" fmla="*/ 3783 h 25537"/>
                    <a:gd name="connsiteX20" fmla="*/ 298 w 23466"/>
                    <a:gd name="connsiteY20" fmla="*/ 23381 h 25537"/>
                    <a:gd name="connsiteX21" fmla="*/ 191 w 23466"/>
                    <a:gd name="connsiteY21" fmla="*/ 25439 h 25537"/>
                    <a:gd name="connsiteX22" fmla="*/ 1452 w 23466"/>
                    <a:gd name="connsiteY22" fmla="*/ 25137 h 25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466" h="25537">
                      <a:moveTo>
                        <a:pt x="20142" y="14931"/>
                      </a:moveTo>
                      <a:cubicBezTo>
                        <a:pt x="21983" y="13931"/>
                        <a:pt x="22879" y="14843"/>
                        <a:pt x="23339" y="14252"/>
                      </a:cubicBezTo>
                      <a:cubicBezTo>
                        <a:pt x="23679" y="13818"/>
                        <a:pt x="23288" y="13623"/>
                        <a:pt x="22771" y="13233"/>
                      </a:cubicBezTo>
                      <a:cubicBezTo>
                        <a:pt x="22084" y="12692"/>
                        <a:pt x="21327" y="12264"/>
                        <a:pt x="20640" y="11735"/>
                      </a:cubicBezTo>
                      <a:cubicBezTo>
                        <a:pt x="19953" y="11207"/>
                        <a:pt x="19341" y="10559"/>
                        <a:pt x="18629" y="10005"/>
                      </a:cubicBezTo>
                      <a:cubicBezTo>
                        <a:pt x="18345" y="9779"/>
                        <a:pt x="17695" y="9149"/>
                        <a:pt x="17317" y="9628"/>
                      </a:cubicBezTo>
                      <a:cubicBezTo>
                        <a:pt x="16611" y="10534"/>
                        <a:pt x="19839" y="11515"/>
                        <a:pt x="17948" y="13906"/>
                      </a:cubicBezTo>
                      <a:cubicBezTo>
                        <a:pt x="17632" y="14315"/>
                        <a:pt x="16882" y="15164"/>
                        <a:pt x="14795" y="16309"/>
                      </a:cubicBezTo>
                      <a:lnTo>
                        <a:pt x="5387" y="21481"/>
                      </a:lnTo>
                      <a:cubicBezTo>
                        <a:pt x="5166" y="21607"/>
                        <a:pt x="4794" y="21884"/>
                        <a:pt x="4642" y="21777"/>
                      </a:cubicBezTo>
                      <a:cubicBezTo>
                        <a:pt x="4491" y="21670"/>
                        <a:pt x="4642" y="21204"/>
                        <a:pt x="4718" y="20971"/>
                      </a:cubicBezTo>
                      <a:lnTo>
                        <a:pt x="8003" y="10276"/>
                      </a:lnTo>
                      <a:cubicBezTo>
                        <a:pt x="8377" y="8767"/>
                        <a:pt x="8997" y="7330"/>
                        <a:pt x="9838" y="6022"/>
                      </a:cubicBezTo>
                      <a:cubicBezTo>
                        <a:pt x="10683" y="4947"/>
                        <a:pt x="11844" y="6475"/>
                        <a:pt x="12361" y="5783"/>
                      </a:cubicBezTo>
                      <a:cubicBezTo>
                        <a:pt x="12701" y="5356"/>
                        <a:pt x="12562" y="5280"/>
                        <a:pt x="11787" y="4670"/>
                      </a:cubicBezTo>
                      <a:cubicBezTo>
                        <a:pt x="11396" y="4374"/>
                        <a:pt x="10608" y="3921"/>
                        <a:pt x="9050" y="2713"/>
                      </a:cubicBezTo>
                      <a:cubicBezTo>
                        <a:pt x="8224" y="2084"/>
                        <a:pt x="7480" y="1310"/>
                        <a:pt x="6673" y="687"/>
                      </a:cubicBezTo>
                      <a:cubicBezTo>
                        <a:pt x="6307" y="410"/>
                        <a:pt x="5714" y="-382"/>
                        <a:pt x="5229" y="222"/>
                      </a:cubicBezTo>
                      <a:cubicBezTo>
                        <a:pt x="5090" y="410"/>
                        <a:pt x="5286" y="807"/>
                        <a:pt x="5342" y="895"/>
                      </a:cubicBezTo>
                      <a:cubicBezTo>
                        <a:pt x="6097" y="1656"/>
                        <a:pt x="6316" y="2797"/>
                        <a:pt x="5897" y="3783"/>
                      </a:cubicBezTo>
                      <a:lnTo>
                        <a:pt x="298" y="23381"/>
                      </a:lnTo>
                      <a:cubicBezTo>
                        <a:pt x="-99" y="24803"/>
                        <a:pt x="-62" y="25269"/>
                        <a:pt x="191" y="25439"/>
                      </a:cubicBezTo>
                      <a:cubicBezTo>
                        <a:pt x="443" y="25608"/>
                        <a:pt x="695" y="25590"/>
                        <a:pt x="1452" y="2513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27EFB75B-1AE0-9EA6-2393-3CF7276263A8}"/>
                    </a:ext>
                  </a:extLst>
                </p:cNvPr>
                <p:cNvSpPr/>
                <p:nvPr/>
              </p:nvSpPr>
              <p:spPr>
                <a:xfrm>
                  <a:off x="8414769" y="3991718"/>
                  <a:ext cx="17720" cy="25571"/>
                </a:xfrm>
                <a:custGeom>
                  <a:avLst/>
                  <a:gdLst>
                    <a:gd name="connsiteX0" fmla="*/ 10721 w 17720"/>
                    <a:gd name="connsiteY0" fmla="*/ 4428 h 25571"/>
                    <a:gd name="connsiteX1" fmla="*/ 13458 w 17720"/>
                    <a:gd name="connsiteY1" fmla="*/ 2541 h 25571"/>
                    <a:gd name="connsiteX2" fmla="*/ 12777 w 17720"/>
                    <a:gd name="connsiteY2" fmla="*/ 1912 h 25571"/>
                    <a:gd name="connsiteX3" fmla="*/ 9366 w 17720"/>
                    <a:gd name="connsiteY3" fmla="*/ 1195 h 25571"/>
                    <a:gd name="connsiteX4" fmla="*/ 5317 w 17720"/>
                    <a:gd name="connsiteY4" fmla="*/ 62 h 25571"/>
                    <a:gd name="connsiteX5" fmla="*/ 4220 w 17720"/>
                    <a:gd name="connsiteY5" fmla="*/ 358 h 25571"/>
                    <a:gd name="connsiteX6" fmla="*/ 6881 w 17720"/>
                    <a:gd name="connsiteY6" fmla="*/ 4133 h 25571"/>
                    <a:gd name="connsiteX7" fmla="*/ 3161 w 17720"/>
                    <a:gd name="connsiteY7" fmla="*/ 19044 h 25571"/>
                    <a:gd name="connsiteX8" fmla="*/ 8 w 17720"/>
                    <a:gd name="connsiteY8" fmla="*/ 22064 h 25571"/>
                    <a:gd name="connsiteX9" fmla="*/ 493 w 17720"/>
                    <a:gd name="connsiteY9" fmla="*/ 22555 h 25571"/>
                    <a:gd name="connsiteX10" fmla="*/ 4365 w 17720"/>
                    <a:gd name="connsiteY10" fmla="*/ 23379 h 25571"/>
                    <a:gd name="connsiteX11" fmla="*/ 12178 w 17720"/>
                    <a:gd name="connsiteY11" fmla="*/ 25462 h 25571"/>
                    <a:gd name="connsiteX12" fmla="*/ 17664 w 17720"/>
                    <a:gd name="connsiteY12" fmla="*/ 21473 h 25571"/>
                    <a:gd name="connsiteX13" fmla="*/ 17506 w 17720"/>
                    <a:gd name="connsiteY13" fmla="*/ 20699 h 25571"/>
                    <a:gd name="connsiteX14" fmla="*/ 8331 w 17720"/>
                    <a:gd name="connsiteY14" fmla="*/ 22794 h 25571"/>
                    <a:gd name="connsiteX15" fmla="*/ 7070 w 17720"/>
                    <a:gd name="connsiteY15" fmla="*/ 19201 h 25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720" h="25571">
                      <a:moveTo>
                        <a:pt x="10721" y="4428"/>
                      </a:moveTo>
                      <a:cubicBezTo>
                        <a:pt x="11320" y="2031"/>
                        <a:pt x="13162" y="3730"/>
                        <a:pt x="13458" y="2541"/>
                      </a:cubicBezTo>
                      <a:cubicBezTo>
                        <a:pt x="13553" y="2170"/>
                        <a:pt x="13408" y="2094"/>
                        <a:pt x="12777" y="1912"/>
                      </a:cubicBezTo>
                      <a:cubicBezTo>
                        <a:pt x="12304" y="1799"/>
                        <a:pt x="11907" y="1830"/>
                        <a:pt x="9366" y="1195"/>
                      </a:cubicBezTo>
                      <a:cubicBezTo>
                        <a:pt x="8218" y="918"/>
                        <a:pt x="6515" y="358"/>
                        <a:pt x="5317" y="62"/>
                      </a:cubicBezTo>
                      <a:cubicBezTo>
                        <a:pt x="4687" y="-95"/>
                        <a:pt x="4302" y="62"/>
                        <a:pt x="4220" y="358"/>
                      </a:cubicBezTo>
                      <a:cubicBezTo>
                        <a:pt x="3949" y="1459"/>
                        <a:pt x="7550" y="1446"/>
                        <a:pt x="6881" y="4133"/>
                      </a:cubicBezTo>
                      <a:lnTo>
                        <a:pt x="3161" y="19044"/>
                      </a:lnTo>
                      <a:cubicBezTo>
                        <a:pt x="2202" y="22882"/>
                        <a:pt x="348" y="20611"/>
                        <a:pt x="8" y="22064"/>
                      </a:cubicBezTo>
                      <a:cubicBezTo>
                        <a:pt x="-36" y="22253"/>
                        <a:pt x="102" y="22454"/>
                        <a:pt x="493" y="22555"/>
                      </a:cubicBezTo>
                      <a:cubicBezTo>
                        <a:pt x="2146" y="22957"/>
                        <a:pt x="3426" y="23146"/>
                        <a:pt x="4365" y="23379"/>
                      </a:cubicBezTo>
                      <a:cubicBezTo>
                        <a:pt x="5860" y="23750"/>
                        <a:pt x="7625" y="24329"/>
                        <a:pt x="12178" y="25462"/>
                      </a:cubicBezTo>
                      <a:cubicBezTo>
                        <a:pt x="14637" y="26091"/>
                        <a:pt x="17046" y="23933"/>
                        <a:pt x="17664" y="21473"/>
                      </a:cubicBezTo>
                      <a:cubicBezTo>
                        <a:pt x="17815" y="20875"/>
                        <a:pt x="17626" y="20724"/>
                        <a:pt x="17506" y="20699"/>
                      </a:cubicBezTo>
                      <a:cubicBezTo>
                        <a:pt x="16371" y="20416"/>
                        <a:pt x="15753" y="24637"/>
                        <a:pt x="8331" y="22794"/>
                      </a:cubicBezTo>
                      <a:cubicBezTo>
                        <a:pt x="6169" y="22259"/>
                        <a:pt x="6572" y="21152"/>
                        <a:pt x="7070" y="192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2D70C7F1-D7FC-FE2C-4D39-076B274D5E68}"/>
                    </a:ext>
                  </a:extLst>
                </p:cNvPr>
                <p:cNvSpPr/>
                <p:nvPr/>
              </p:nvSpPr>
              <p:spPr>
                <a:xfrm>
                  <a:off x="8435945" y="3995713"/>
                  <a:ext cx="17289" cy="23829"/>
                </a:xfrm>
                <a:custGeom>
                  <a:avLst/>
                  <a:gdLst>
                    <a:gd name="connsiteX0" fmla="*/ 7460 w 17289"/>
                    <a:gd name="connsiteY0" fmla="*/ 4222 h 23829"/>
                    <a:gd name="connsiteX1" fmla="*/ 11470 w 17289"/>
                    <a:gd name="connsiteY1" fmla="*/ 2221 h 23829"/>
                    <a:gd name="connsiteX2" fmla="*/ 16193 w 17289"/>
                    <a:gd name="connsiteY2" fmla="*/ 6355 h 23829"/>
                    <a:gd name="connsiteX3" fmla="*/ 16824 w 17289"/>
                    <a:gd name="connsiteY3" fmla="*/ 4901 h 23829"/>
                    <a:gd name="connsiteX4" fmla="*/ 16925 w 17289"/>
                    <a:gd name="connsiteY4" fmla="*/ 1692 h 23829"/>
                    <a:gd name="connsiteX5" fmla="*/ 16357 w 17289"/>
                    <a:gd name="connsiteY5" fmla="*/ 1063 h 23829"/>
                    <a:gd name="connsiteX6" fmla="*/ 9320 w 17289"/>
                    <a:gd name="connsiteY6" fmla="*/ 705 h 23829"/>
                    <a:gd name="connsiteX7" fmla="*/ 1122 w 17289"/>
                    <a:gd name="connsiteY7" fmla="*/ 0 h 23829"/>
                    <a:gd name="connsiteX8" fmla="*/ 410 w 17289"/>
                    <a:gd name="connsiteY8" fmla="*/ 503 h 23829"/>
                    <a:gd name="connsiteX9" fmla="*/ 3664 w 17289"/>
                    <a:gd name="connsiteY9" fmla="*/ 3920 h 23829"/>
                    <a:gd name="connsiteX10" fmla="*/ 2604 w 17289"/>
                    <a:gd name="connsiteY10" fmla="*/ 19064 h 23829"/>
                    <a:gd name="connsiteX11" fmla="*/ 0 w 17289"/>
                    <a:gd name="connsiteY11" fmla="*/ 22587 h 23829"/>
                    <a:gd name="connsiteX12" fmla="*/ 561 w 17289"/>
                    <a:gd name="connsiteY12" fmla="*/ 22977 h 23829"/>
                    <a:gd name="connsiteX13" fmla="*/ 4515 w 17289"/>
                    <a:gd name="connsiteY13" fmla="*/ 23128 h 23829"/>
                    <a:gd name="connsiteX14" fmla="*/ 12580 w 17289"/>
                    <a:gd name="connsiteY14" fmla="*/ 23820 h 23829"/>
                    <a:gd name="connsiteX15" fmla="*/ 17284 w 17289"/>
                    <a:gd name="connsiteY15" fmla="*/ 18944 h 23829"/>
                    <a:gd name="connsiteX16" fmla="*/ 17000 w 17289"/>
                    <a:gd name="connsiteY16" fmla="*/ 18214 h 23829"/>
                    <a:gd name="connsiteX17" fmla="*/ 8317 w 17289"/>
                    <a:gd name="connsiteY17" fmla="*/ 21870 h 23829"/>
                    <a:gd name="connsiteX18" fmla="*/ 6426 w 17289"/>
                    <a:gd name="connsiteY18" fmla="*/ 18548 h 23829"/>
                    <a:gd name="connsiteX19" fmla="*/ 6716 w 17289"/>
                    <a:gd name="connsiteY19" fmla="*/ 14408 h 23829"/>
                    <a:gd name="connsiteX20" fmla="*/ 8172 w 17289"/>
                    <a:gd name="connsiteY20" fmla="*/ 12231 h 23829"/>
                    <a:gd name="connsiteX21" fmla="*/ 10449 w 17289"/>
                    <a:gd name="connsiteY21" fmla="*/ 12395 h 23829"/>
                    <a:gd name="connsiteX22" fmla="*/ 13532 w 17289"/>
                    <a:gd name="connsiteY22" fmla="*/ 16050 h 23829"/>
                    <a:gd name="connsiteX23" fmla="*/ 14163 w 17289"/>
                    <a:gd name="connsiteY23" fmla="*/ 14509 h 23829"/>
                    <a:gd name="connsiteX24" fmla="*/ 14346 w 17289"/>
                    <a:gd name="connsiteY24" fmla="*/ 8727 h 23829"/>
                    <a:gd name="connsiteX25" fmla="*/ 13816 w 17289"/>
                    <a:gd name="connsiteY25" fmla="*/ 7883 h 23829"/>
                    <a:gd name="connsiteX26" fmla="*/ 10247 w 17289"/>
                    <a:gd name="connsiteY26" fmla="*/ 10627 h 23829"/>
                    <a:gd name="connsiteX27" fmla="*/ 8311 w 17289"/>
                    <a:gd name="connsiteY27" fmla="*/ 10488 h 23829"/>
                    <a:gd name="connsiteX28" fmla="*/ 7100 w 17289"/>
                    <a:gd name="connsiteY28" fmla="*/ 8777 h 2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7289" h="23829">
                      <a:moveTo>
                        <a:pt x="7460" y="4222"/>
                      </a:moveTo>
                      <a:cubicBezTo>
                        <a:pt x="7617" y="1982"/>
                        <a:pt x="7743" y="1963"/>
                        <a:pt x="11470" y="2221"/>
                      </a:cubicBezTo>
                      <a:cubicBezTo>
                        <a:pt x="17416" y="2636"/>
                        <a:pt x="14749" y="6260"/>
                        <a:pt x="16193" y="6355"/>
                      </a:cubicBezTo>
                      <a:cubicBezTo>
                        <a:pt x="16899" y="6405"/>
                        <a:pt x="16824" y="5323"/>
                        <a:pt x="16824" y="4901"/>
                      </a:cubicBezTo>
                      <a:lnTo>
                        <a:pt x="16925" y="1692"/>
                      </a:lnTo>
                      <a:cubicBezTo>
                        <a:pt x="16926" y="1368"/>
                        <a:pt x="16681" y="1096"/>
                        <a:pt x="16357" y="1063"/>
                      </a:cubicBezTo>
                      <a:cubicBezTo>
                        <a:pt x="13639" y="875"/>
                        <a:pt x="11508" y="856"/>
                        <a:pt x="9320" y="705"/>
                      </a:cubicBezTo>
                      <a:cubicBezTo>
                        <a:pt x="4603" y="371"/>
                        <a:pt x="2384" y="76"/>
                        <a:pt x="1122" y="0"/>
                      </a:cubicBezTo>
                      <a:cubicBezTo>
                        <a:pt x="687" y="0"/>
                        <a:pt x="422" y="214"/>
                        <a:pt x="410" y="503"/>
                      </a:cubicBezTo>
                      <a:cubicBezTo>
                        <a:pt x="309" y="1806"/>
                        <a:pt x="3865" y="1013"/>
                        <a:pt x="3664" y="3920"/>
                      </a:cubicBezTo>
                      <a:lnTo>
                        <a:pt x="2604" y="19064"/>
                      </a:lnTo>
                      <a:cubicBezTo>
                        <a:pt x="2327" y="23002"/>
                        <a:pt x="82" y="21102"/>
                        <a:pt x="0" y="22587"/>
                      </a:cubicBezTo>
                      <a:cubicBezTo>
                        <a:pt x="0" y="22782"/>
                        <a:pt x="164" y="22958"/>
                        <a:pt x="561" y="22977"/>
                      </a:cubicBezTo>
                      <a:cubicBezTo>
                        <a:pt x="2257" y="23097"/>
                        <a:pt x="3563" y="23065"/>
                        <a:pt x="4515" y="23128"/>
                      </a:cubicBezTo>
                      <a:cubicBezTo>
                        <a:pt x="6053" y="23241"/>
                        <a:pt x="7895" y="23493"/>
                        <a:pt x="12580" y="23820"/>
                      </a:cubicBezTo>
                      <a:cubicBezTo>
                        <a:pt x="15102" y="24003"/>
                        <a:pt x="17107" y="21473"/>
                        <a:pt x="17284" y="18944"/>
                      </a:cubicBezTo>
                      <a:cubicBezTo>
                        <a:pt x="17328" y="18315"/>
                        <a:pt x="17114" y="18227"/>
                        <a:pt x="17000" y="18214"/>
                      </a:cubicBezTo>
                      <a:cubicBezTo>
                        <a:pt x="15821" y="18133"/>
                        <a:pt x="15960" y="22398"/>
                        <a:pt x="8317" y="21870"/>
                      </a:cubicBezTo>
                      <a:cubicBezTo>
                        <a:pt x="6104" y="21713"/>
                        <a:pt x="6306" y="20555"/>
                        <a:pt x="6426" y="18548"/>
                      </a:cubicBezTo>
                      <a:lnTo>
                        <a:pt x="6716" y="14408"/>
                      </a:lnTo>
                      <a:cubicBezTo>
                        <a:pt x="6848" y="12520"/>
                        <a:pt x="6753" y="12137"/>
                        <a:pt x="8172" y="12231"/>
                      </a:cubicBezTo>
                      <a:lnTo>
                        <a:pt x="10449" y="12395"/>
                      </a:lnTo>
                      <a:cubicBezTo>
                        <a:pt x="13652" y="12615"/>
                        <a:pt x="12548" y="15981"/>
                        <a:pt x="13532" y="16050"/>
                      </a:cubicBezTo>
                      <a:cubicBezTo>
                        <a:pt x="14276" y="16107"/>
                        <a:pt x="14163" y="14924"/>
                        <a:pt x="14163" y="14509"/>
                      </a:cubicBezTo>
                      <a:lnTo>
                        <a:pt x="14346" y="8727"/>
                      </a:lnTo>
                      <a:cubicBezTo>
                        <a:pt x="14377" y="7858"/>
                        <a:pt x="14037" y="7896"/>
                        <a:pt x="13816" y="7883"/>
                      </a:cubicBezTo>
                      <a:cubicBezTo>
                        <a:pt x="13185" y="7833"/>
                        <a:pt x="12895" y="10815"/>
                        <a:pt x="10247" y="10627"/>
                      </a:cubicBezTo>
                      <a:lnTo>
                        <a:pt x="8311" y="10488"/>
                      </a:lnTo>
                      <a:cubicBezTo>
                        <a:pt x="6980" y="10394"/>
                        <a:pt x="6999" y="10167"/>
                        <a:pt x="7100" y="8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8E8F809-DE2C-F161-4DCA-AE7366C1FF33}"/>
                    </a:ext>
                  </a:extLst>
                </p:cNvPr>
                <p:cNvSpPr/>
                <p:nvPr/>
              </p:nvSpPr>
              <p:spPr>
                <a:xfrm>
                  <a:off x="8454821" y="3995243"/>
                  <a:ext cx="24352" cy="24894"/>
                </a:xfrm>
                <a:custGeom>
                  <a:avLst/>
                  <a:gdLst>
                    <a:gd name="connsiteX0" fmla="*/ 5048 w 24352"/>
                    <a:gd name="connsiteY0" fmla="*/ 20263 h 24894"/>
                    <a:gd name="connsiteX1" fmla="*/ 2444 w 24352"/>
                    <a:gd name="connsiteY1" fmla="*/ 24523 h 24894"/>
                    <a:gd name="connsiteX2" fmla="*/ 3434 w 24352"/>
                    <a:gd name="connsiteY2" fmla="*/ 24825 h 24894"/>
                    <a:gd name="connsiteX3" fmla="*/ 6070 w 24352"/>
                    <a:gd name="connsiteY3" fmla="*/ 24466 h 24894"/>
                    <a:gd name="connsiteX4" fmla="*/ 9708 w 24352"/>
                    <a:gd name="connsiteY4" fmla="*/ 24284 h 24894"/>
                    <a:gd name="connsiteX5" fmla="*/ 10837 w 24352"/>
                    <a:gd name="connsiteY5" fmla="*/ 23761 h 24894"/>
                    <a:gd name="connsiteX6" fmla="*/ 6423 w 24352"/>
                    <a:gd name="connsiteY6" fmla="*/ 18577 h 24894"/>
                    <a:gd name="connsiteX7" fmla="*/ 5452 w 24352"/>
                    <a:gd name="connsiteY7" fmla="*/ 7592 h 24894"/>
                    <a:gd name="connsiteX8" fmla="*/ 5654 w 24352"/>
                    <a:gd name="connsiteY8" fmla="*/ 7051 h 24894"/>
                    <a:gd name="connsiteX9" fmla="*/ 6240 w 24352"/>
                    <a:gd name="connsiteY9" fmla="*/ 7422 h 24894"/>
                    <a:gd name="connsiteX10" fmla="*/ 22522 w 24352"/>
                    <a:gd name="connsiteY10" fmla="*/ 22937 h 24894"/>
                    <a:gd name="connsiteX11" fmla="*/ 23354 w 24352"/>
                    <a:gd name="connsiteY11" fmla="*/ 23321 h 24894"/>
                    <a:gd name="connsiteX12" fmla="*/ 23638 w 24352"/>
                    <a:gd name="connsiteY12" fmla="*/ 22314 h 24894"/>
                    <a:gd name="connsiteX13" fmla="*/ 22049 w 24352"/>
                    <a:gd name="connsiteY13" fmla="*/ 4194 h 24894"/>
                    <a:gd name="connsiteX14" fmla="*/ 24350 w 24352"/>
                    <a:gd name="connsiteY14" fmla="*/ 382 h 24894"/>
                    <a:gd name="connsiteX15" fmla="*/ 23720 w 24352"/>
                    <a:gd name="connsiteY15" fmla="*/ 4 h 24894"/>
                    <a:gd name="connsiteX16" fmla="*/ 20441 w 24352"/>
                    <a:gd name="connsiteY16" fmla="*/ 426 h 24894"/>
                    <a:gd name="connsiteX17" fmla="*/ 16922 w 24352"/>
                    <a:gd name="connsiteY17" fmla="*/ 608 h 24894"/>
                    <a:gd name="connsiteX18" fmla="*/ 16467 w 24352"/>
                    <a:gd name="connsiteY18" fmla="*/ 1109 h 24894"/>
                    <a:gd name="connsiteX19" fmla="*/ 16481 w 24352"/>
                    <a:gd name="connsiteY19" fmla="*/ 1199 h 24894"/>
                    <a:gd name="connsiteX20" fmla="*/ 20535 w 24352"/>
                    <a:gd name="connsiteY20" fmla="*/ 4289 h 24894"/>
                    <a:gd name="connsiteX21" fmla="*/ 21475 w 24352"/>
                    <a:gd name="connsiteY21" fmla="*/ 15054 h 24894"/>
                    <a:gd name="connsiteX22" fmla="*/ 21336 w 24352"/>
                    <a:gd name="connsiteY22" fmla="*/ 16274 h 24894"/>
                    <a:gd name="connsiteX23" fmla="*/ 20308 w 24352"/>
                    <a:gd name="connsiteY23" fmla="*/ 15519 h 24894"/>
                    <a:gd name="connsiteX24" fmla="*/ 6694 w 24352"/>
                    <a:gd name="connsiteY24" fmla="*/ 2345 h 24894"/>
                    <a:gd name="connsiteX25" fmla="*/ 5433 w 24352"/>
                    <a:gd name="connsiteY25" fmla="*/ 1608 h 24894"/>
                    <a:gd name="connsiteX26" fmla="*/ 2217 w 24352"/>
                    <a:gd name="connsiteY26" fmla="*/ 2024 h 24894"/>
                    <a:gd name="connsiteX27" fmla="*/ 483 w 24352"/>
                    <a:gd name="connsiteY27" fmla="*/ 2024 h 24894"/>
                    <a:gd name="connsiteX28" fmla="*/ 0 w 24352"/>
                    <a:gd name="connsiteY28" fmla="*/ 2523 h 24894"/>
                    <a:gd name="connsiteX29" fmla="*/ 10 w 24352"/>
                    <a:gd name="connsiteY29" fmla="*/ 2615 h 24894"/>
                    <a:gd name="connsiteX30" fmla="*/ 3945 w 24352"/>
                    <a:gd name="connsiteY30" fmla="*/ 7976 h 24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4352" h="24894">
                      <a:moveTo>
                        <a:pt x="5048" y="20263"/>
                      </a:moveTo>
                      <a:cubicBezTo>
                        <a:pt x="5339" y="23554"/>
                        <a:pt x="2331" y="23233"/>
                        <a:pt x="2444" y="24523"/>
                      </a:cubicBezTo>
                      <a:cubicBezTo>
                        <a:pt x="2495" y="25076"/>
                        <a:pt x="3075" y="24856"/>
                        <a:pt x="3434" y="24825"/>
                      </a:cubicBezTo>
                      <a:cubicBezTo>
                        <a:pt x="4260" y="24755"/>
                        <a:pt x="5080" y="24554"/>
                        <a:pt x="6070" y="24466"/>
                      </a:cubicBezTo>
                      <a:cubicBezTo>
                        <a:pt x="7060" y="24378"/>
                        <a:pt x="8195" y="24416"/>
                        <a:pt x="9708" y="24284"/>
                      </a:cubicBezTo>
                      <a:cubicBezTo>
                        <a:pt x="10106" y="24252"/>
                        <a:pt x="10875" y="24214"/>
                        <a:pt x="10837" y="23761"/>
                      </a:cubicBezTo>
                      <a:cubicBezTo>
                        <a:pt x="10705" y="22245"/>
                        <a:pt x="6959" y="24781"/>
                        <a:pt x="6423" y="18577"/>
                      </a:cubicBezTo>
                      <a:lnTo>
                        <a:pt x="5452" y="7592"/>
                      </a:lnTo>
                      <a:cubicBezTo>
                        <a:pt x="5452" y="7302"/>
                        <a:pt x="5452" y="7070"/>
                        <a:pt x="5654" y="7051"/>
                      </a:cubicBezTo>
                      <a:cubicBezTo>
                        <a:pt x="5856" y="7032"/>
                        <a:pt x="6007" y="7183"/>
                        <a:pt x="6240" y="7422"/>
                      </a:cubicBezTo>
                      <a:lnTo>
                        <a:pt x="22522" y="22937"/>
                      </a:lnTo>
                      <a:cubicBezTo>
                        <a:pt x="22708" y="23207"/>
                        <a:pt x="23027" y="23354"/>
                        <a:pt x="23354" y="23321"/>
                      </a:cubicBezTo>
                      <a:cubicBezTo>
                        <a:pt x="23726" y="23321"/>
                        <a:pt x="23701" y="23025"/>
                        <a:pt x="23638" y="22314"/>
                      </a:cubicBezTo>
                      <a:lnTo>
                        <a:pt x="22049" y="4194"/>
                      </a:lnTo>
                      <a:cubicBezTo>
                        <a:pt x="21752" y="803"/>
                        <a:pt x="24439" y="1350"/>
                        <a:pt x="24350" y="382"/>
                      </a:cubicBezTo>
                      <a:cubicBezTo>
                        <a:pt x="24350" y="287"/>
                        <a:pt x="24312" y="-40"/>
                        <a:pt x="23720" y="4"/>
                      </a:cubicBezTo>
                      <a:cubicBezTo>
                        <a:pt x="23449" y="42"/>
                        <a:pt x="22377" y="256"/>
                        <a:pt x="20441" y="426"/>
                      </a:cubicBezTo>
                      <a:cubicBezTo>
                        <a:pt x="18322" y="614"/>
                        <a:pt x="17414" y="570"/>
                        <a:pt x="16922" y="608"/>
                      </a:cubicBezTo>
                      <a:cubicBezTo>
                        <a:pt x="16658" y="621"/>
                        <a:pt x="16454" y="846"/>
                        <a:pt x="16467" y="1109"/>
                      </a:cubicBezTo>
                      <a:cubicBezTo>
                        <a:pt x="16469" y="1140"/>
                        <a:pt x="16474" y="1170"/>
                        <a:pt x="16481" y="1199"/>
                      </a:cubicBezTo>
                      <a:cubicBezTo>
                        <a:pt x="16575" y="2263"/>
                        <a:pt x="20264" y="1350"/>
                        <a:pt x="20535" y="4289"/>
                      </a:cubicBezTo>
                      <a:lnTo>
                        <a:pt x="21475" y="15054"/>
                      </a:lnTo>
                      <a:cubicBezTo>
                        <a:pt x="21544" y="15859"/>
                        <a:pt x="21525" y="16255"/>
                        <a:pt x="21336" y="16274"/>
                      </a:cubicBezTo>
                      <a:cubicBezTo>
                        <a:pt x="21147" y="16293"/>
                        <a:pt x="20743" y="15928"/>
                        <a:pt x="20308" y="15519"/>
                      </a:cubicBezTo>
                      <a:lnTo>
                        <a:pt x="6694" y="2345"/>
                      </a:lnTo>
                      <a:cubicBezTo>
                        <a:pt x="6064" y="1778"/>
                        <a:pt x="6436" y="1527"/>
                        <a:pt x="5433" y="1608"/>
                      </a:cubicBezTo>
                      <a:cubicBezTo>
                        <a:pt x="3806" y="1747"/>
                        <a:pt x="3018" y="1948"/>
                        <a:pt x="2217" y="2024"/>
                      </a:cubicBezTo>
                      <a:cubicBezTo>
                        <a:pt x="1631" y="2068"/>
                        <a:pt x="1070" y="1992"/>
                        <a:pt x="483" y="2024"/>
                      </a:cubicBezTo>
                      <a:cubicBezTo>
                        <a:pt x="211" y="2028"/>
                        <a:pt x="-5" y="2252"/>
                        <a:pt x="0" y="2523"/>
                      </a:cubicBezTo>
                      <a:cubicBezTo>
                        <a:pt x="0" y="2554"/>
                        <a:pt x="4" y="2585"/>
                        <a:pt x="10" y="2615"/>
                      </a:cubicBezTo>
                      <a:cubicBezTo>
                        <a:pt x="143" y="4163"/>
                        <a:pt x="3409" y="1759"/>
                        <a:pt x="3945" y="79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AA124EA-1D02-D92E-7AFE-0AAF53AC7904}"/>
                    </a:ext>
                  </a:extLst>
                </p:cNvPr>
                <p:cNvSpPr/>
                <p:nvPr/>
              </p:nvSpPr>
              <p:spPr>
                <a:xfrm>
                  <a:off x="8482203" y="3990517"/>
                  <a:ext cx="21479" cy="24687"/>
                </a:xfrm>
                <a:custGeom>
                  <a:avLst/>
                  <a:gdLst>
                    <a:gd name="connsiteX0" fmla="*/ 15866 w 21479"/>
                    <a:gd name="connsiteY0" fmla="*/ 112 h 24687"/>
                    <a:gd name="connsiteX1" fmla="*/ 15450 w 21479"/>
                    <a:gd name="connsiteY1" fmla="*/ 36 h 24687"/>
                    <a:gd name="connsiteX2" fmla="*/ 14757 w 21479"/>
                    <a:gd name="connsiteY2" fmla="*/ 1364 h 24687"/>
                    <a:gd name="connsiteX3" fmla="*/ 7448 w 21479"/>
                    <a:gd name="connsiteY3" fmla="*/ 1534 h 24687"/>
                    <a:gd name="connsiteX4" fmla="*/ 663 w 21479"/>
                    <a:gd name="connsiteY4" fmla="*/ 16791 h 24687"/>
                    <a:gd name="connsiteX5" fmla="*/ 13823 w 21479"/>
                    <a:gd name="connsiteY5" fmla="*/ 24133 h 24687"/>
                    <a:gd name="connsiteX6" fmla="*/ 21428 w 21479"/>
                    <a:gd name="connsiteY6" fmla="*/ 15325 h 24687"/>
                    <a:gd name="connsiteX7" fmla="*/ 20911 w 21479"/>
                    <a:gd name="connsiteY7" fmla="*/ 15105 h 24687"/>
                    <a:gd name="connsiteX8" fmla="*/ 14801 w 21479"/>
                    <a:gd name="connsiteY8" fmla="*/ 21397 h 24687"/>
                    <a:gd name="connsiteX9" fmla="*/ 3570 w 21479"/>
                    <a:gd name="connsiteY9" fmla="*/ 13324 h 24687"/>
                    <a:gd name="connsiteX10" fmla="*/ 7707 w 21479"/>
                    <a:gd name="connsiteY10" fmla="*/ 2773 h 24687"/>
                    <a:gd name="connsiteX11" fmla="*/ 16945 w 21479"/>
                    <a:gd name="connsiteY11" fmla="*/ 6164 h 24687"/>
                    <a:gd name="connsiteX12" fmla="*/ 18155 w 21479"/>
                    <a:gd name="connsiteY12" fmla="*/ 6951 h 24687"/>
                    <a:gd name="connsiteX13" fmla="*/ 18200 w 21479"/>
                    <a:gd name="connsiteY13" fmla="*/ 5812 h 2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479" h="24687">
                      <a:moveTo>
                        <a:pt x="15866" y="112"/>
                      </a:moveTo>
                      <a:cubicBezTo>
                        <a:pt x="15810" y="-39"/>
                        <a:pt x="15602" y="-8"/>
                        <a:pt x="15450" y="36"/>
                      </a:cubicBezTo>
                      <a:cubicBezTo>
                        <a:pt x="15040" y="162"/>
                        <a:pt x="15318" y="1194"/>
                        <a:pt x="14757" y="1364"/>
                      </a:cubicBezTo>
                      <a:cubicBezTo>
                        <a:pt x="13880" y="1641"/>
                        <a:pt x="11017" y="433"/>
                        <a:pt x="7448" y="1534"/>
                      </a:cubicBezTo>
                      <a:cubicBezTo>
                        <a:pt x="8" y="3799"/>
                        <a:pt x="-938" y="11600"/>
                        <a:pt x="663" y="16791"/>
                      </a:cubicBezTo>
                      <a:cubicBezTo>
                        <a:pt x="1407" y="19239"/>
                        <a:pt x="5172" y="26776"/>
                        <a:pt x="13823" y="24133"/>
                      </a:cubicBezTo>
                      <a:cubicBezTo>
                        <a:pt x="20129" y="22246"/>
                        <a:pt x="21813" y="16583"/>
                        <a:pt x="21428" y="15325"/>
                      </a:cubicBezTo>
                      <a:cubicBezTo>
                        <a:pt x="21371" y="15136"/>
                        <a:pt x="21062" y="15067"/>
                        <a:pt x="20911" y="15105"/>
                      </a:cubicBezTo>
                      <a:cubicBezTo>
                        <a:pt x="20142" y="15344"/>
                        <a:pt x="19379" y="20025"/>
                        <a:pt x="14801" y="21397"/>
                      </a:cubicBezTo>
                      <a:cubicBezTo>
                        <a:pt x="9163" y="23120"/>
                        <a:pt x="4920" y="17697"/>
                        <a:pt x="3570" y="13324"/>
                      </a:cubicBezTo>
                      <a:cubicBezTo>
                        <a:pt x="2309" y="9172"/>
                        <a:pt x="3362" y="4094"/>
                        <a:pt x="7707" y="2773"/>
                      </a:cubicBezTo>
                      <a:cubicBezTo>
                        <a:pt x="11137" y="1735"/>
                        <a:pt x="14561" y="3629"/>
                        <a:pt x="16945" y="6164"/>
                      </a:cubicBezTo>
                      <a:cubicBezTo>
                        <a:pt x="17285" y="6498"/>
                        <a:pt x="17689" y="7089"/>
                        <a:pt x="18155" y="6951"/>
                      </a:cubicBezTo>
                      <a:cubicBezTo>
                        <a:pt x="18622" y="6812"/>
                        <a:pt x="18326" y="6120"/>
                        <a:pt x="18200" y="58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6188D7DF-02D9-E974-1815-B2F7D794D822}"/>
                    </a:ext>
                  </a:extLst>
                </p:cNvPr>
                <p:cNvSpPr/>
                <p:nvPr/>
              </p:nvSpPr>
              <p:spPr>
                <a:xfrm>
                  <a:off x="8499053" y="3984731"/>
                  <a:ext cx="19962" cy="23903"/>
                </a:xfrm>
                <a:custGeom>
                  <a:avLst/>
                  <a:gdLst>
                    <a:gd name="connsiteX0" fmla="*/ 7914 w 19962"/>
                    <a:gd name="connsiteY0" fmla="*/ 4011 h 23903"/>
                    <a:gd name="connsiteX1" fmla="*/ 8544 w 19962"/>
                    <a:gd name="connsiteY1" fmla="*/ 236 h 23903"/>
                    <a:gd name="connsiteX2" fmla="*/ 7372 w 19962"/>
                    <a:gd name="connsiteY2" fmla="*/ 349 h 23903"/>
                    <a:gd name="connsiteX3" fmla="*/ 3922 w 19962"/>
                    <a:gd name="connsiteY3" fmla="*/ 2331 h 23903"/>
                    <a:gd name="connsiteX4" fmla="*/ 769 w 19962"/>
                    <a:gd name="connsiteY4" fmla="*/ 3847 h 23903"/>
                    <a:gd name="connsiteX5" fmla="*/ 57 w 19962"/>
                    <a:gd name="connsiteY5" fmla="*/ 4741 h 23903"/>
                    <a:gd name="connsiteX6" fmla="*/ 4629 w 19962"/>
                    <a:gd name="connsiteY6" fmla="*/ 5911 h 23903"/>
                    <a:gd name="connsiteX7" fmla="*/ 11956 w 19962"/>
                    <a:gd name="connsiteY7" fmla="*/ 19664 h 23903"/>
                    <a:gd name="connsiteX8" fmla="*/ 11584 w 19962"/>
                    <a:gd name="connsiteY8" fmla="*/ 23678 h 23903"/>
                    <a:gd name="connsiteX9" fmla="*/ 12020 w 19962"/>
                    <a:gd name="connsiteY9" fmla="*/ 23884 h 23903"/>
                    <a:gd name="connsiteX10" fmla="*/ 12069 w 19962"/>
                    <a:gd name="connsiteY10" fmla="*/ 23861 h 23903"/>
                    <a:gd name="connsiteX11" fmla="*/ 15058 w 19962"/>
                    <a:gd name="connsiteY11" fmla="*/ 22124 h 23903"/>
                    <a:gd name="connsiteX12" fmla="*/ 19264 w 19962"/>
                    <a:gd name="connsiteY12" fmla="*/ 20042 h 23903"/>
                    <a:gd name="connsiteX13" fmla="*/ 19895 w 19962"/>
                    <a:gd name="connsiteY13" fmla="*/ 19148 h 23903"/>
                    <a:gd name="connsiteX14" fmla="*/ 15178 w 19962"/>
                    <a:gd name="connsiteY14" fmla="*/ 17657 h 2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962" h="23903">
                      <a:moveTo>
                        <a:pt x="7914" y="4011"/>
                      </a:moveTo>
                      <a:cubicBezTo>
                        <a:pt x="6464" y="1286"/>
                        <a:pt x="9055" y="1223"/>
                        <a:pt x="8544" y="236"/>
                      </a:cubicBezTo>
                      <a:cubicBezTo>
                        <a:pt x="8355" y="-104"/>
                        <a:pt x="8191" y="-85"/>
                        <a:pt x="7372" y="349"/>
                      </a:cubicBezTo>
                      <a:cubicBezTo>
                        <a:pt x="5820" y="1173"/>
                        <a:pt x="4900" y="1802"/>
                        <a:pt x="3922" y="2331"/>
                      </a:cubicBezTo>
                      <a:cubicBezTo>
                        <a:pt x="2945" y="2859"/>
                        <a:pt x="1841" y="3281"/>
                        <a:pt x="769" y="3847"/>
                      </a:cubicBezTo>
                      <a:cubicBezTo>
                        <a:pt x="524" y="3979"/>
                        <a:pt x="-208" y="4250"/>
                        <a:pt x="57" y="4741"/>
                      </a:cubicBezTo>
                      <a:cubicBezTo>
                        <a:pt x="587" y="5741"/>
                        <a:pt x="3248" y="3312"/>
                        <a:pt x="4629" y="5911"/>
                      </a:cubicBezTo>
                      <a:lnTo>
                        <a:pt x="11956" y="19664"/>
                      </a:lnTo>
                      <a:cubicBezTo>
                        <a:pt x="13406" y="22382"/>
                        <a:pt x="11048" y="22678"/>
                        <a:pt x="11584" y="23678"/>
                      </a:cubicBezTo>
                      <a:cubicBezTo>
                        <a:pt x="11647" y="23855"/>
                        <a:pt x="11842" y="23947"/>
                        <a:pt x="12020" y="23884"/>
                      </a:cubicBezTo>
                      <a:cubicBezTo>
                        <a:pt x="12037" y="23877"/>
                        <a:pt x="12054" y="23870"/>
                        <a:pt x="12069" y="23861"/>
                      </a:cubicBezTo>
                      <a:cubicBezTo>
                        <a:pt x="12776" y="23490"/>
                        <a:pt x="13879" y="22747"/>
                        <a:pt x="15058" y="22124"/>
                      </a:cubicBezTo>
                      <a:cubicBezTo>
                        <a:pt x="17190" y="20998"/>
                        <a:pt x="18249" y="20577"/>
                        <a:pt x="19264" y="20042"/>
                      </a:cubicBezTo>
                      <a:cubicBezTo>
                        <a:pt x="19895" y="19708"/>
                        <a:pt x="20078" y="19469"/>
                        <a:pt x="19895" y="19148"/>
                      </a:cubicBezTo>
                      <a:cubicBezTo>
                        <a:pt x="19409" y="18230"/>
                        <a:pt x="17057" y="21168"/>
                        <a:pt x="15178" y="176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D86AA518-084D-FA04-CF3E-D08F16036E01}"/>
                    </a:ext>
                  </a:extLst>
                </p:cNvPr>
                <p:cNvSpPr/>
                <p:nvPr/>
              </p:nvSpPr>
              <p:spPr>
                <a:xfrm>
                  <a:off x="8325485" y="3873051"/>
                  <a:ext cx="24476" cy="19270"/>
                </a:xfrm>
                <a:custGeom>
                  <a:avLst/>
                  <a:gdLst>
                    <a:gd name="connsiteX0" fmla="*/ 4713 w 24476"/>
                    <a:gd name="connsiteY0" fmla="*/ 2019 h 19270"/>
                    <a:gd name="connsiteX1" fmla="*/ 2393 w 24476"/>
                    <a:gd name="connsiteY1" fmla="*/ 6 h 19270"/>
                    <a:gd name="connsiteX2" fmla="*/ 1844 w 24476"/>
                    <a:gd name="connsiteY2" fmla="*/ 868 h 19270"/>
                    <a:gd name="connsiteX3" fmla="*/ 1756 w 24476"/>
                    <a:gd name="connsiteY3" fmla="*/ 3057 h 19270"/>
                    <a:gd name="connsiteX4" fmla="*/ 1403 w 24476"/>
                    <a:gd name="connsiteY4" fmla="*/ 5272 h 19270"/>
                    <a:gd name="connsiteX5" fmla="*/ 1813 w 24476"/>
                    <a:gd name="connsiteY5" fmla="*/ 6392 h 19270"/>
                    <a:gd name="connsiteX6" fmla="*/ 5066 w 24476"/>
                    <a:gd name="connsiteY6" fmla="*/ 4070 h 19270"/>
                    <a:gd name="connsiteX7" fmla="*/ 8831 w 24476"/>
                    <a:gd name="connsiteY7" fmla="*/ 5278 h 19270"/>
                    <a:gd name="connsiteX8" fmla="*/ 18346 w 24476"/>
                    <a:gd name="connsiteY8" fmla="*/ 9821 h 19270"/>
                    <a:gd name="connsiteX9" fmla="*/ 18977 w 24476"/>
                    <a:gd name="connsiteY9" fmla="*/ 10223 h 19270"/>
                    <a:gd name="connsiteX10" fmla="*/ 18258 w 24476"/>
                    <a:gd name="connsiteY10" fmla="*/ 10519 h 19270"/>
                    <a:gd name="connsiteX11" fmla="*/ 7463 w 24476"/>
                    <a:gd name="connsiteY11" fmla="*/ 12847 h 19270"/>
                    <a:gd name="connsiteX12" fmla="*/ 2872 w 24476"/>
                    <a:gd name="connsiteY12" fmla="*/ 13388 h 19270"/>
                    <a:gd name="connsiteX13" fmla="*/ 1283 w 24476"/>
                    <a:gd name="connsiteY13" fmla="*/ 11658 h 19270"/>
                    <a:gd name="connsiteX14" fmla="*/ 652 w 24476"/>
                    <a:gd name="connsiteY14" fmla="*/ 12564 h 19270"/>
                    <a:gd name="connsiteX15" fmla="*/ 501 w 24476"/>
                    <a:gd name="connsiteY15" fmla="*/ 15401 h 19270"/>
                    <a:gd name="connsiteX16" fmla="*/ 104 w 24476"/>
                    <a:gd name="connsiteY16" fmla="*/ 18012 h 19270"/>
                    <a:gd name="connsiteX17" fmla="*/ 507 w 24476"/>
                    <a:gd name="connsiteY17" fmla="*/ 19271 h 19270"/>
                    <a:gd name="connsiteX18" fmla="*/ 999 w 24476"/>
                    <a:gd name="connsiteY18" fmla="*/ 18900 h 19270"/>
                    <a:gd name="connsiteX19" fmla="*/ 3143 w 24476"/>
                    <a:gd name="connsiteY19" fmla="*/ 17226 h 19270"/>
                    <a:gd name="connsiteX20" fmla="*/ 22691 w 24476"/>
                    <a:gd name="connsiteY20" fmla="*/ 12658 h 19270"/>
                    <a:gd name="connsiteX21" fmla="*/ 24475 w 24476"/>
                    <a:gd name="connsiteY21" fmla="*/ 11840 h 19270"/>
                    <a:gd name="connsiteX22" fmla="*/ 23511 w 24476"/>
                    <a:gd name="connsiteY22" fmla="*/ 11035 h 19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476" h="19270">
                      <a:moveTo>
                        <a:pt x="4713" y="2019"/>
                      </a:moveTo>
                      <a:cubicBezTo>
                        <a:pt x="2866" y="1132"/>
                        <a:pt x="3137" y="81"/>
                        <a:pt x="2393" y="6"/>
                      </a:cubicBezTo>
                      <a:cubicBezTo>
                        <a:pt x="1838" y="-51"/>
                        <a:pt x="1901" y="320"/>
                        <a:pt x="1844" y="868"/>
                      </a:cubicBezTo>
                      <a:cubicBezTo>
                        <a:pt x="1775" y="1597"/>
                        <a:pt x="1844" y="2334"/>
                        <a:pt x="1756" y="3057"/>
                      </a:cubicBezTo>
                      <a:cubicBezTo>
                        <a:pt x="1668" y="3781"/>
                        <a:pt x="1478" y="4523"/>
                        <a:pt x="1403" y="5272"/>
                      </a:cubicBezTo>
                      <a:cubicBezTo>
                        <a:pt x="1403" y="5586"/>
                        <a:pt x="1195" y="6335"/>
                        <a:pt x="1813" y="6392"/>
                      </a:cubicBezTo>
                      <a:cubicBezTo>
                        <a:pt x="2954" y="6505"/>
                        <a:pt x="2008" y="3768"/>
                        <a:pt x="5066" y="4070"/>
                      </a:cubicBezTo>
                      <a:cubicBezTo>
                        <a:pt x="6382" y="4250"/>
                        <a:pt x="7657" y="4659"/>
                        <a:pt x="8831" y="5278"/>
                      </a:cubicBezTo>
                      <a:lnTo>
                        <a:pt x="18346" y="9821"/>
                      </a:lnTo>
                      <a:cubicBezTo>
                        <a:pt x="18573" y="9921"/>
                        <a:pt x="19015" y="10072"/>
                        <a:pt x="18977" y="10223"/>
                      </a:cubicBezTo>
                      <a:cubicBezTo>
                        <a:pt x="18939" y="10374"/>
                        <a:pt x="18498" y="10469"/>
                        <a:pt x="18258" y="10519"/>
                      </a:cubicBezTo>
                      <a:lnTo>
                        <a:pt x="7463" y="12847"/>
                      </a:lnTo>
                      <a:cubicBezTo>
                        <a:pt x="5965" y="13238"/>
                        <a:pt x="4420" y="13420"/>
                        <a:pt x="2872" y="13388"/>
                      </a:cubicBezTo>
                      <a:cubicBezTo>
                        <a:pt x="1516" y="13250"/>
                        <a:pt x="2159" y="11740"/>
                        <a:pt x="1283" y="11658"/>
                      </a:cubicBezTo>
                      <a:cubicBezTo>
                        <a:pt x="734" y="11601"/>
                        <a:pt x="747" y="11733"/>
                        <a:pt x="652" y="12564"/>
                      </a:cubicBezTo>
                      <a:cubicBezTo>
                        <a:pt x="608" y="12979"/>
                        <a:pt x="652" y="13740"/>
                        <a:pt x="501" y="15401"/>
                      </a:cubicBezTo>
                      <a:cubicBezTo>
                        <a:pt x="406" y="16282"/>
                        <a:pt x="192" y="17151"/>
                        <a:pt x="104" y="18012"/>
                      </a:cubicBezTo>
                      <a:cubicBezTo>
                        <a:pt x="66" y="18396"/>
                        <a:pt x="-268" y="19176"/>
                        <a:pt x="507" y="19271"/>
                      </a:cubicBezTo>
                      <a:cubicBezTo>
                        <a:pt x="734" y="19271"/>
                        <a:pt x="961" y="18975"/>
                        <a:pt x="999" y="18900"/>
                      </a:cubicBezTo>
                      <a:cubicBezTo>
                        <a:pt x="1434" y="17874"/>
                        <a:pt x="1825" y="17547"/>
                        <a:pt x="3143" y="17226"/>
                      </a:cubicBezTo>
                      <a:lnTo>
                        <a:pt x="22691" y="12658"/>
                      </a:lnTo>
                      <a:cubicBezTo>
                        <a:pt x="24103" y="12325"/>
                        <a:pt x="24457" y="12105"/>
                        <a:pt x="24475" y="11840"/>
                      </a:cubicBezTo>
                      <a:cubicBezTo>
                        <a:pt x="24494" y="11576"/>
                        <a:pt x="24330" y="11412"/>
                        <a:pt x="23511" y="1103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646266CF-70CB-824B-2525-8CD754C900F9}"/>
                    </a:ext>
                  </a:extLst>
                </p:cNvPr>
                <p:cNvSpPr/>
                <p:nvPr/>
              </p:nvSpPr>
              <p:spPr>
                <a:xfrm>
                  <a:off x="8326970" y="3851758"/>
                  <a:ext cx="26671" cy="24561"/>
                </a:xfrm>
                <a:custGeom>
                  <a:avLst/>
                  <a:gdLst>
                    <a:gd name="connsiteX0" fmla="*/ 18696 w 26671"/>
                    <a:gd name="connsiteY0" fmla="*/ 21217 h 24561"/>
                    <a:gd name="connsiteX1" fmla="*/ 22064 w 26671"/>
                    <a:gd name="connsiteY1" fmla="*/ 24545 h 24561"/>
                    <a:gd name="connsiteX2" fmla="*/ 22619 w 26671"/>
                    <a:gd name="connsiteY2" fmla="*/ 23847 h 24561"/>
                    <a:gd name="connsiteX3" fmla="*/ 22997 w 26671"/>
                    <a:gd name="connsiteY3" fmla="*/ 21638 h 24561"/>
                    <a:gd name="connsiteX4" fmla="*/ 23804 w 26671"/>
                    <a:gd name="connsiteY4" fmla="*/ 18700 h 24561"/>
                    <a:gd name="connsiteX5" fmla="*/ 23621 w 26671"/>
                    <a:gd name="connsiteY5" fmla="*/ 17643 h 24561"/>
                    <a:gd name="connsiteX6" fmla="*/ 17448 w 26671"/>
                    <a:gd name="connsiteY6" fmla="*/ 19631 h 24561"/>
                    <a:gd name="connsiteX7" fmla="*/ 6678 w 26671"/>
                    <a:gd name="connsiteY7" fmla="*/ 17146 h 24561"/>
                    <a:gd name="connsiteX8" fmla="*/ 6217 w 26671"/>
                    <a:gd name="connsiteY8" fmla="*/ 16825 h 24561"/>
                    <a:gd name="connsiteX9" fmla="*/ 6741 w 26671"/>
                    <a:gd name="connsiteY9" fmla="*/ 16473 h 24561"/>
                    <a:gd name="connsiteX10" fmla="*/ 26017 w 26671"/>
                    <a:gd name="connsiteY10" fmla="*/ 8105 h 24561"/>
                    <a:gd name="connsiteX11" fmla="*/ 26648 w 26671"/>
                    <a:gd name="connsiteY11" fmla="*/ 7551 h 24561"/>
                    <a:gd name="connsiteX12" fmla="*/ 25765 w 26671"/>
                    <a:gd name="connsiteY12" fmla="*/ 7023 h 24561"/>
                    <a:gd name="connsiteX13" fmla="*/ 7977 w 26671"/>
                    <a:gd name="connsiteY13" fmla="*/ 2971 h 24561"/>
                    <a:gd name="connsiteX14" fmla="*/ 4956 w 26671"/>
                    <a:gd name="connsiteY14" fmla="*/ 7 h 24561"/>
                    <a:gd name="connsiteX15" fmla="*/ 4433 w 26671"/>
                    <a:gd name="connsiteY15" fmla="*/ 398 h 24561"/>
                    <a:gd name="connsiteX16" fmla="*/ 3935 w 26671"/>
                    <a:gd name="connsiteY16" fmla="*/ 3128 h 24561"/>
                    <a:gd name="connsiteX17" fmla="*/ 3140 w 26671"/>
                    <a:gd name="connsiteY17" fmla="*/ 5985 h 24561"/>
                    <a:gd name="connsiteX18" fmla="*/ 3588 w 26671"/>
                    <a:gd name="connsiteY18" fmla="*/ 6513 h 24561"/>
                    <a:gd name="connsiteX19" fmla="*/ 7661 w 26671"/>
                    <a:gd name="connsiteY19" fmla="*/ 4198 h 24561"/>
                    <a:gd name="connsiteX20" fmla="*/ 18205 w 26671"/>
                    <a:gd name="connsiteY20" fmla="*/ 6633 h 24561"/>
                    <a:gd name="connsiteX21" fmla="*/ 19333 w 26671"/>
                    <a:gd name="connsiteY21" fmla="*/ 7104 h 24561"/>
                    <a:gd name="connsiteX22" fmla="*/ 18324 w 26671"/>
                    <a:gd name="connsiteY22" fmla="*/ 7696 h 24561"/>
                    <a:gd name="connsiteX23" fmla="*/ 2005 w 26671"/>
                    <a:gd name="connsiteY23" fmla="*/ 14617 h 24561"/>
                    <a:gd name="connsiteX24" fmla="*/ 958 w 26671"/>
                    <a:gd name="connsiteY24" fmla="*/ 15391 h 24561"/>
                    <a:gd name="connsiteX25" fmla="*/ 473 w 26671"/>
                    <a:gd name="connsiteY25" fmla="*/ 18071 h 24561"/>
                    <a:gd name="connsiteX26" fmla="*/ 13 w 26671"/>
                    <a:gd name="connsiteY26" fmla="*/ 19461 h 24561"/>
                    <a:gd name="connsiteX27" fmla="*/ 460 w 26671"/>
                    <a:gd name="connsiteY27" fmla="*/ 20009 h 24561"/>
                    <a:gd name="connsiteX28" fmla="*/ 6652 w 26671"/>
                    <a:gd name="connsiteY28" fmla="*/ 18455 h 2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6671" h="24561">
                      <a:moveTo>
                        <a:pt x="18696" y="21217"/>
                      </a:moveTo>
                      <a:cubicBezTo>
                        <a:pt x="21919" y="21953"/>
                        <a:pt x="20790" y="24256"/>
                        <a:pt x="22064" y="24545"/>
                      </a:cubicBezTo>
                      <a:cubicBezTo>
                        <a:pt x="22600" y="24664"/>
                        <a:pt x="22549" y="24123"/>
                        <a:pt x="22619" y="23847"/>
                      </a:cubicBezTo>
                      <a:cubicBezTo>
                        <a:pt x="22776" y="23167"/>
                        <a:pt x="22808" y="22456"/>
                        <a:pt x="22997" y="21638"/>
                      </a:cubicBezTo>
                      <a:cubicBezTo>
                        <a:pt x="23186" y="20820"/>
                        <a:pt x="23520" y="19958"/>
                        <a:pt x="23804" y="18700"/>
                      </a:cubicBezTo>
                      <a:cubicBezTo>
                        <a:pt x="23886" y="18367"/>
                        <a:pt x="24056" y="17744"/>
                        <a:pt x="23621" y="17643"/>
                      </a:cubicBezTo>
                      <a:cubicBezTo>
                        <a:pt x="22127" y="17297"/>
                        <a:pt x="23533" y="21028"/>
                        <a:pt x="17448" y="19631"/>
                      </a:cubicBezTo>
                      <a:lnTo>
                        <a:pt x="6678" y="17146"/>
                      </a:lnTo>
                      <a:cubicBezTo>
                        <a:pt x="6400" y="17083"/>
                        <a:pt x="6186" y="16982"/>
                        <a:pt x="6217" y="16825"/>
                      </a:cubicBezTo>
                      <a:cubicBezTo>
                        <a:pt x="6249" y="16668"/>
                        <a:pt x="6444" y="16586"/>
                        <a:pt x="6741" y="16473"/>
                      </a:cubicBezTo>
                      <a:lnTo>
                        <a:pt x="26017" y="8105"/>
                      </a:lnTo>
                      <a:cubicBezTo>
                        <a:pt x="26320" y="7985"/>
                        <a:pt x="26534" y="7903"/>
                        <a:pt x="26648" y="7551"/>
                      </a:cubicBezTo>
                      <a:cubicBezTo>
                        <a:pt x="26761" y="7199"/>
                        <a:pt x="26459" y="7186"/>
                        <a:pt x="25765" y="7023"/>
                      </a:cubicBezTo>
                      <a:lnTo>
                        <a:pt x="7977" y="2971"/>
                      </a:lnTo>
                      <a:cubicBezTo>
                        <a:pt x="4647" y="2203"/>
                        <a:pt x="5908" y="234"/>
                        <a:pt x="4956" y="7"/>
                      </a:cubicBezTo>
                      <a:cubicBezTo>
                        <a:pt x="4862" y="7"/>
                        <a:pt x="4546" y="-87"/>
                        <a:pt x="4433" y="398"/>
                      </a:cubicBezTo>
                      <a:cubicBezTo>
                        <a:pt x="4376" y="624"/>
                        <a:pt x="4300" y="1543"/>
                        <a:pt x="3935" y="3128"/>
                      </a:cubicBezTo>
                      <a:cubicBezTo>
                        <a:pt x="3531" y="4877"/>
                        <a:pt x="3235" y="5576"/>
                        <a:pt x="3140" y="5985"/>
                      </a:cubicBezTo>
                      <a:cubicBezTo>
                        <a:pt x="3046" y="6393"/>
                        <a:pt x="3367" y="6463"/>
                        <a:pt x="3588" y="6513"/>
                      </a:cubicBezTo>
                      <a:cubicBezTo>
                        <a:pt x="4628" y="6752"/>
                        <a:pt x="4773" y="3537"/>
                        <a:pt x="7661" y="4198"/>
                      </a:cubicBezTo>
                      <a:lnTo>
                        <a:pt x="18205" y="6633"/>
                      </a:lnTo>
                      <a:cubicBezTo>
                        <a:pt x="18999" y="6815"/>
                        <a:pt x="19365" y="6953"/>
                        <a:pt x="19333" y="7104"/>
                      </a:cubicBezTo>
                      <a:cubicBezTo>
                        <a:pt x="19302" y="7255"/>
                        <a:pt x="18841" y="7469"/>
                        <a:pt x="18324" y="7696"/>
                      </a:cubicBezTo>
                      <a:lnTo>
                        <a:pt x="2005" y="14617"/>
                      </a:lnTo>
                      <a:cubicBezTo>
                        <a:pt x="1299" y="14938"/>
                        <a:pt x="1141" y="14617"/>
                        <a:pt x="958" y="15391"/>
                      </a:cubicBezTo>
                      <a:cubicBezTo>
                        <a:pt x="656" y="16731"/>
                        <a:pt x="624" y="17416"/>
                        <a:pt x="473" y="18071"/>
                      </a:cubicBezTo>
                      <a:cubicBezTo>
                        <a:pt x="359" y="18549"/>
                        <a:pt x="132" y="18977"/>
                        <a:pt x="13" y="19461"/>
                      </a:cubicBezTo>
                      <a:cubicBezTo>
                        <a:pt x="-57" y="19763"/>
                        <a:pt x="170" y="19952"/>
                        <a:pt x="460" y="20009"/>
                      </a:cubicBezTo>
                      <a:cubicBezTo>
                        <a:pt x="1980" y="20361"/>
                        <a:pt x="574" y="17058"/>
                        <a:pt x="6652" y="184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6C809CA0-F523-99BB-EA1A-BD15184B3737}"/>
                    </a:ext>
                  </a:extLst>
                </p:cNvPr>
                <p:cNvSpPr/>
                <p:nvPr/>
              </p:nvSpPr>
              <p:spPr>
                <a:xfrm>
                  <a:off x="8332207" y="3842917"/>
                  <a:ext cx="24408" cy="13568"/>
                </a:xfrm>
                <a:custGeom>
                  <a:avLst/>
                  <a:gdLst>
                    <a:gd name="connsiteX0" fmla="*/ 5073 w 24408"/>
                    <a:gd name="connsiteY0" fmla="*/ 2821 h 13568"/>
                    <a:gd name="connsiteX1" fmla="*/ 2809 w 24408"/>
                    <a:gd name="connsiteY1" fmla="*/ 40 h 13568"/>
                    <a:gd name="connsiteX2" fmla="*/ 2091 w 24408"/>
                    <a:gd name="connsiteY2" fmla="*/ 764 h 13568"/>
                    <a:gd name="connsiteX3" fmla="*/ 1176 w 24408"/>
                    <a:gd name="connsiteY3" fmla="*/ 3985 h 13568"/>
                    <a:gd name="connsiteX4" fmla="*/ 148 w 24408"/>
                    <a:gd name="connsiteY4" fmla="*/ 6735 h 13568"/>
                    <a:gd name="connsiteX5" fmla="*/ 306 w 24408"/>
                    <a:gd name="connsiteY5" fmla="*/ 7716 h 13568"/>
                    <a:gd name="connsiteX6" fmla="*/ 4247 w 24408"/>
                    <a:gd name="connsiteY6" fmla="*/ 5910 h 13568"/>
                    <a:gd name="connsiteX7" fmla="*/ 19084 w 24408"/>
                    <a:gd name="connsiteY7" fmla="*/ 10717 h 13568"/>
                    <a:gd name="connsiteX8" fmla="*/ 21720 w 24408"/>
                    <a:gd name="connsiteY8" fmla="*/ 13536 h 13568"/>
                    <a:gd name="connsiteX9" fmla="*/ 22181 w 24408"/>
                    <a:gd name="connsiteY9" fmla="*/ 13385 h 13568"/>
                    <a:gd name="connsiteX10" fmla="*/ 22956 w 24408"/>
                    <a:gd name="connsiteY10" fmla="*/ 10579 h 13568"/>
                    <a:gd name="connsiteX11" fmla="*/ 24306 w 24408"/>
                    <a:gd name="connsiteY11" fmla="*/ 6873 h 13568"/>
                    <a:gd name="connsiteX12" fmla="*/ 24098 w 24408"/>
                    <a:gd name="connsiteY12" fmla="*/ 5929 h 13568"/>
                    <a:gd name="connsiteX13" fmla="*/ 19829 w 24408"/>
                    <a:gd name="connsiteY13" fmla="*/ 7603 h 13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408" h="13568">
                      <a:moveTo>
                        <a:pt x="5073" y="2821"/>
                      </a:moveTo>
                      <a:cubicBezTo>
                        <a:pt x="2141" y="1871"/>
                        <a:pt x="3856" y="380"/>
                        <a:pt x="2809" y="40"/>
                      </a:cubicBezTo>
                      <a:cubicBezTo>
                        <a:pt x="2431" y="-79"/>
                        <a:pt x="2330" y="40"/>
                        <a:pt x="2091" y="764"/>
                      </a:cubicBezTo>
                      <a:cubicBezTo>
                        <a:pt x="1630" y="2167"/>
                        <a:pt x="1460" y="3098"/>
                        <a:pt x="1176" y="3985"/>
                      </a:cubicBezTo>
                      <a:cubicBezTo>
                        <a:pt x="892" y="4872"/>
                        <a:pt x="464" y="5772"/>
                        <a:pt x="148" y="6735"/>
                      </a:cubicBezTo>
                      <a:cubicBezTo>
                        <a:pt x="73" y="6955"/>
                        <a:pt x="-217" y="7540"/>
                        <a:pt x="306" y="7716"/>
                      </a:cubicBezTo>
                      <a:cubicBezTo>
                        <a:pt x="1391" y="8062"/>
                        <a:pt x="1428" y="4992"/>
                        <a:pt x="4247" y="5910"/>
                      </a:cubicBezTo>
                      <a:lnTo>
                        <a:pt x="19084" y="10717"/>
                      </a:lnTo>
                      <a:cubicBezTo>
                        <a:pt x="22023" y="11674"/>
                        <a:pt x="20636" y="13190"/>
                        <a:pt x="21720" y="13536"/>
                      </a:cubicBezTo>
                      <a:cubicBezTo>
                        <a:pt x="21872" y="13586"/>
                        <a:pt x="22111" y="13605"/>
                        <a:pt x="22181" y="13385"/>
                      </a:cubicBezTo>
                      <a:cubicBezTo>
                        <a:pt x="22389" y="12756"/>
                        <a:pt x="22609" y="11642"/>
                        <a:pt x="22956" y="10579"/>
                      </a:cubicBezTo>
                      <a:cubicBezTo>
                        <a:pt x="23587" y="8691"/>
                        <a:pt x="24003" y="7785"/>
                        <a:pt x="24306" y="6873"/>
                      </a:cubicBezTo>
                      <a:cubicBezTo>
                        <a:pt x="24488" y="6307"/>
                        <a:pt x="24432" y="6043"/>
                        <a:pt x="24098" y="5929"/>
                      </a:cubicBezTo>
                      <a:cubicBezTo>
                        <a:pt x="23108" y="5608"/>
                        <a:pt x="23631" y="8830"/>
                        <a:pt x="19829" y="760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70E915CF-88FE-CABB-27FF-A8BB51250806}"/>
                    </a:ext>
                  </a:extLst>
                </p:cNvPr>
                <p:cNvSpPr/>
                <p:nvPr/>
              </p:nvSpPr>
              <p:spPr>
                <a:xfrm>
                  <a:off x="8334894" y="3824600"/>
                  <a:ext cx="25368" cy="18403"/>
                </a:xfrm>
                <a:custGeom>
                  <a:avLst/>
                  <a:gdLst>
                    <a:gd name="connsiteX0" fmla="*/ 9701 w 25368"/>
                    <a:gd name="connsiteY0" fmla="*/ 2697 h 18403"/>
                    <a:gd name="connsiteX1" fmla="*/ 8137 w 25368"/>
                    <a:gd name="connsiteY1" fmla="*/ 67 h 18403"/>
                    <a:gd name="connsiteX2" fmla="*/ 7349 w 25368"/>
                    <a:gd name="connsiteY2" fmla="*/ 697 h 18403"/>
                    <a:gd name="connsiteX3" fmla="*/ 6579 w 25368"/>
                    <a:gd name="connsiteY3" fmla="*/ 2741 h 18403"/>
                    <a:gd name="connsiteX4" fmla="*/ 5552 w 25368"/>
                    <a:gd name="connsiteY4" fmla="*/ 4730 h 18403"/>
                    <a:gd name="connsiteX5" fmla="*/ 5596 w 25368"/>
                    <a:gd name="connsiteY5" fmla="*/ 5906 h 18403"/>
                    <a:gd name="connsiteX6" fmla="*/ 9379 w 25368"/>
                    <a:gd name="connsiteY6" fmla="*/ 4730 h 18403"/>
                    <a:gd name="connsiteX7" fmla="*/ 12532 w 25368"/>
                    <a:gd name="connsiteY7" fmla="*/ 7045 h 18403"/>
                    <a:gd name="connsiteX8" fmla="*/ 20099 w 25368"/>
                    <a:gd name="connsiteY8" fmla="*/ 14299 h 18403"/>
                    <a:gd name="connsiteX9" fmla="*/ 20584 w 25368"/>
                    <a:gd name="connsiteY9" fmla="*/ 14884 h 18403"/>
                    <a:gd name="connsiteX10" fmla="*/ 19821 w 25368"/>
                    <a:gd name="connsiteY10" fmla="*/ 14941 h 18403"/>
                    <a:gd name="connsiteX11" fmla="*/ 8919 w 25368"/>
                    <a:gd name="connsiteY11" fmla="*/ 13771 h 18403"/>
                    <a:gd name="connsiteX12" fmla="*/ 4410 w 25368"/>
                    <a:gd name="connsiteY12" fmla="*/ 12858 h 18403"/>
                    <a:gd name="connsiteX13" fmla="*/ 3445 w 25368"/>
                    <a:gd name="connsiteY13" fmla="*/ 10726 h 18403"/>
                    <a:gd name="connsiteX14" fmla="*/ 2582 w 25368"/>
                    <a:gd name="connsiteY14" fmla="*/ 11386 h 18403"/>
                    <a:gd name="connsiteX15" fmla="*/ 1547 w 25368"/>
                    <a:gd name="connsiteY15" fmla="*/ 14022 h 18403"/>
                    <a:gd name="connsiteX16" fmla="*/ 362 w 25368"/>
                    <a:gd name="connsiteY16" fmla="*/ 16363 h 18403"/>
                    <a:gd name="connsiteX17" fmla="*/ 362 w 25368"/>
                    <a:gd name="connsiteY17" fmla="*/ 17672 h 18403"/>
                    <a:gd name="connsiteX18" fmla="*/ 948 w 25368"/>
                    <a:gd name="connsiteY18" fmla="*/ 17477 h 18403"/>
                    <a:gd name="connsiteX19" fmla="*/ 3471 w 25368"/>
                    <a:gd name="connsiteY19" fmla="*/ 16558 h 18403"/>
                    <a:gd name="connsiteX20" fmla="*/ 23384 w 25368"/>
                    <a:gd name="connsiteY20" fmla="*/ 18351 h 18403"/>
                    <a:gd name="connsiteX21" fmla="*/ 25333 w 25368"/>
                    <a:gd name="connsiteY21" fmla="*/ 18137 h 18403"/>
                    <a:gd name="connsiteX22" fmla="*/ 24664 w 25368"/>
                    <a:gd name="connsiteY22" fmla="*/ 17074 h 1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5368" h="18403">
                      <a:moveTo>
                        <a:pt x="9701" y="2697"/>
                      </a:moveTo>
                      <a:cubicBezTo>
                        <a:pt x="8238" y="1282"/>
                        <a:pt x="8824" y="369"/>
                        <a:pt x="8137" y="67"/>
                      </a:cubicBezTo>
                      <a:cubicBezTo>
                        <a:pt x="7632" y="-159"/>
                        <a:pt x="7576" y="218"/>
                        <a:pt x="7349" y="697"/>
                      </a:cubicBezTo>
                      <a:cubicBezTo>
                        <a:pt x="7052" y="1326"/>
                        <a:pt x="6876" y="2075"/>
                        <a:pt x="6579" y="2741"/>
                      </a:cubicBezTo>
                      <a:cubicBezTo>
                        <a:pt x="6283" y="3408"/>
                        <a:pt x="5860" y="4038"/>
                        <a:pt x="5552" y="4730"/>
                      </a:cubicBezTo>
                      <a:cubicBezTo>
                        <a:pt x="5425" y="5013"/>
                        <a:pt x="5028" y="5654"/>
                        <a:pt x="5596" y="5906"/>
                      </a:cubicBezTo>
                      <a:cubicBezTo>
                        <a:pt x="6636" y="6372"/>
                        <a:pt x="6605" y="3484"/>
                        <a:pt x="9379" y="4730"/>
                      </a:cubicBezTo>
                      <a:cubicBezTo>
                        <a:pt x="10558" y="5311"/>
                        <a:pt x="11625" y="6095"/>
                        <a:pt x="12532" y="7045"/>
                      </a:cubicBezTo>
                      <a:lnTo>
                        <a:pt x="20099" y="14299"/>
                      </a:lnTo>
                      <a:cubicBezTo>
                        <a:pt x="20275" y="14463"/>
                        <a:pt x="20654" y="14746"/>
                        <a:pt x="20584" y="14884"/>
                      </a:cubicBezTo>
                      <a:cubicBezTo>
                        <a:pt x="20515" y="15023"/>
                        <a:pt x="20055" y="14966"/>
                        <a:pt x="19821" y="14941"/>
                      </a:cubicBezTo>
                      <a:lnTo>
                        <a:pt x="8919" y="13771"/>
                      </a:lnTo>
                      <a:cubicBezTo>
                        <a:pt x="7380" y="13680"/>
                        <a:pt x="5863" y="13372"/>
                        <a:pt x="4410" y="12858"/>
                      </a:cubicBezTo>
                      <a:cubicBezTo>
                        <a:pt x="3149" y="12305"/>
                        <a:pt x="4246" y="11078"/>
                        <a:pt x="3445" y="10726"/>
                      </a:cubicBezTo>
                      <a:cubicBezTo>
                        <a:pt x="2941" y="10493"/>
                        <a:pt x="2916" y="10625"/>
                        <a:pt x="2582" y="11386"/>
                      </a:cubicBezTo>
                      <a:cubicBezTo>
                        <a:pt x="2411" y="11770"/>
                        <a:pt x="2222" y="12506"/>
                        <a:pt x="1547" y="14022"/>
                      </a:cubicBezTo>
                      <a:cubicBezTo>
                        <a:pt x="1188" y="14828"/>
                        <a:pt x="702" y="15589"/>
                        <a:pt x="362" y="16363"/>
                      </a:cubicBezTo>
                      <a:cubicBezTo>
                        <a:pt x="198" y="16722"/>
                        <a:pt x="-363" y="17351"/>
                        <a:pt x="362" y="17672"/>
                      </a:cubicBezTo>
                      <a:cubicBezTo>
                        <a:pt x="576" y="17760"/>
                        <a:pt x="892" y="17527"/>
                        <a:pt x="948" y="17477"/>
                      </a:cubicBezTo>
                      <a:cubicBezTo>
                        <a:pt x="1680" y="16633"/>
                        <a:pt x="2159" y="16451"/>
                        <a:pt x="3471" y="16558"/>
                      </a:cubicBezTo>
                      <a:lnTo>
                        <a:pt x="23384" y="18351"/>
                      </a:lnTo>
                      <a:cubicBezTo>
                        <a:pt x="24822" y="18483"/>
                        <a:pt x="25225" y="18351"/>
                        <a:pt x="25333" y="18137"/>
                      </a:cubicBezTo>
                      <a:cubicBezTo>
                        <a:pt x="25440" y="17923"/>
                        <a:pt x="25333" y="17678"/>
                        <a:pt x="24664" y="1707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9DB8C73C-4775-D1FF-2E61-DD80557FB75A}"/>
                    </a:ext>
                  </a:extLst>
                </p:cNvPr>
                <p:cNvSpPr/>
                <p:nvPr/>
              </p:nvSpPr>
              <p:spPr>
                <a:xfrm>
                  <a:off x="8343752" y="3812188"/>
                  <a:ext cx="25785" cy="22983"/>
                </a:xfrm>
                <a:custGeom>
                  <a:avLst/>
                  <a:gdLst>
                    <a:gd name="connsiteX0" fmla="*/ 6329 w 25785"/>
                    <a:gd name="connsiteY0" fmla="*/ 8384 h 22983"/>
                    <a:gd name="connsiteX1" fmla="*/ 6190 w 25785"/>
                    <a:gd name="connsiteY1" fmla="*/ 4426 h 22983"/>
                    <a:gd name="connsiteX2" fmla="*/ 11676 w 25785"/>
                    <a:gd name="connsiteY2" fmla="*/ 2967 h 22983"/>
                    <a:gd name="connsiteX3" fmla="*/ 10661 w 25785"/>
                    <a:gd name="connsiteY3" fmla="*/ 1784 h 22983"/>
                    <a:gd name="connsiteX4" fmla="*/ 7905 w 25785"/>
                    <a:gd name="connsiteY4" fmla="*/ 117 h 22983"/>
                    <a:gd name="connsiteX5" fmla="*/ 7098 w 25785"/>
                    <a:gd name="connsiteY5" fmla="*/ 217 h 22983"/>
                    <a:gd name="connsiteX6" fmla="*/ 3983 w 25785"/>
                    <a:gd name="connsiteY6" fmla="*/ 5251 h 22983"/>
                    <a:gd name="connsiteX7" fmla="*/ 105 w 25785"/>
                    <a:gd name="connsiteY7" fmla="*/ 10970 h 22983"/>
                    <a:gd name="connsiteX8" fmla="*/ 221 w 25785"/>
                    <a:gd name="connsiteY8" fmla="*/ 11726 h 22983"/>
                    <a:gd name="connsiteX9" fmla="*/ 257 w 25785"/>
                    <a:gd name="connsiteY9" fmla="*/ 11750 h 22983"/>
                    <a:gd name="connsiteX10" fmla="*/ 4526 w 25785"/>
                    <a:gd name="connsiteY10" fmla="*/ 11020 h 22983"/>
                    <a:gd name="connsiteX11" fmla="*/ 17282 w 25785"/>
                    <a:gd name="connsiteY11" fmla="*/ 19262 h 22983"/>
                    <a:gd name="connsiteX12" fmla="*/ 19306 w 25785"/>
                    <a:gd name="connsiteY12" fmla="*/ 22930 h 22983"/>
                    <a:gd name="connsiteX13" fmla="*/ 19874 w 25785"/>
                    <a:gd name="connsiteY13" fmla="*/ 22710 h 22983"/>
                    <a:gd name="connsiteX14" fmla="*/ 21583 w 25785"/>
                    <a:gd name="connsiteY14" fmla="*/ 19860 h 22983"/>
                    <a:gd name="connsiteX15" fmla="*/ 25366 w 25785"/>
                    <a:gd name="connsiteY15" fmla="*/ 14197 h 22983"/>
                    <a:gd name="connsiteX16" fmla="*/ 23001 w 25785"/>
                    <a:gd name="connsiteY16" fmla="*/ 8302 h 22983"/>
                    <a:gd name="connsiteX17" fmla="*/ 22251 w 25785"/>
                    <a:gd name="connsiteY17" fmla="*/ 8157 h 22983"/>
                    <a:gd name="connsiteX18" fmla="*/ 21973 w 25785"/>
                    <a:gd name="connsiteY18" fmla="*/ 16387 h 22983"/>
                    <a:gd name="connsiteX19" fmla="*/ 18329 w 25785"/>
                    <a:gd name="connsiteY19" fmla="*/ 16141 h 22983"/>
                    <a:gd name="connsiteX20" fmla="*/ 14842 w 25785"/>
                    <a:gd name="connsiteY20" fmla="*/ 13876 h 22983"/>
                    <a:gd name="connsiteX21" fmla="*/ 13530 w 25785"/>
                    <a:gd name="connsiteY21" fmla="*/ 11725 h 22983"/>
                    <a:gd name="connsiteX22" fmla="*/ 14577 w 25785"/>
                    <a:gd name="connsiteY22" fmla="*/ 10114 h 22983"/>
                    <a:gd name="connsiteX23" fmla="*/ 18991 w 25785"/>
                    <a:gd name="connsiteY23" fmla="*/ 9642 h 22983"/>
                    <a:gd name="connsiteX24" fmla="*/ 17900 w 25785"/>
                    <a:gd name="connsiteY24" fmla="*/ 8384 h 22983"/>
                    <a:gd name="connsiteX25" fmla="*/ 12937 w 25785"/>
                    <a:gd name="connsiteY25" fmla="*/ 5389 h 22983"/>
                    <a:gd name="connsiteX26" fmla="*/ 11992 w 25785"/>
                    <a:gd name="connsiteY26" fmla="*/ 5389 h 22983"/>
                    <a:gd name="connsiteX27" fmla="*/ 12956 w 25785"/>
                    <a:gd name="connsiteY27" fmla="*/ 9384 h 22983"/>
                    <a:gd name="connsiteX28" fmla="*/ 12067 w 25785"/>
                    <a:gd name="connsiteY28" fmla="*/ 10762 h 22983"/>
                    <a:gd name="connsiteX29" fmla="*/ 10087 w 25785"/>
                    <a:gd name="connsiteY29" fmla="*/ 10806 h 2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785" h="22983">
                      <a:moveTo>
                        <a:pt x="6329" y="8384"/>
                      </a:moveTo>
                      <a:cubicBezTo>
                        <a:pt x="4437" y="7163"/>
                        <a:pt x="4475" y="7056"/>
                        <a:pt x="6190" y="4426"/>
                      </a:cubicBezTo>
                      <a:cubicBezTo>
                        <a:pt x="8921" y="223"/>
                        <a:pt x="11008" y="3986"/>
                        <a:pt x="11676" y="2967"/>
                      </a:cubicBezTo>
                      <a:cubicBezTo>
                        <a:pt x="11998" y="2463"/>
                        <a:pt x="11046" y="1991"/>
                        <a:pt x="10661" y="1784"/>
                      </a:cubicBezTo>
                      <a:lnTo>
                        <a:pt x="7905" y="117"/>
                      </a:lnTo>
                      <a:cubicBezTo>
                        <a:pt x="7653" y="-72"/>
                        <a:pt x="7296" y="-28"/>
                        <a:pt x="7098" y="217"/>
                      </a:cubicBezTo>
                      <a:cubicBezTo>
                        <a:pt x="5837" y="2105"/>
                        <a:pt x="4986" y="3709"/>
                        <a:pt x="3983" y="5251"/>
                      </a:cubicBezTo>
                      <a:cubicBezTo>
                        <a:pt x="1814" y="8579"/>
                        <a:pt x="685" y="10076"/>
                        <a:pt x="105" y="10970"/>
                      </a:cubicBezTo>
                      <a:cubicBezTo>
                        <a:pt x="-72" y="11211"/>
                        <a:pt x="-20" y="11549"/>
                        <a:pt x="221" y="11726"/>
                      </a:cubicBezTo>
                      <a:cubicBezTo>
                        <a:pt x="233" y="11735"/>
                        <a:pt x="245" y="11742"/>
                        <a:pt x="257" y="11750"/>
                      </a:cubicBezTo>
                      <a:cubicBezTo>
                        <a:pt x="1347" y="12461"/>
                        <a:pt x="2073" y="9434"/>
                        <a:pt x="4526" y="11020"/>
                      </a:cubicBezTo>
                      <a:lnTo>
                        <a:pt x="17282" y="19262"/>
                      </a:lnTo>
                      <a:cubicBezTo>
                        <a:pt x="20599" y="21420"/>
                        <a:pt x="18051" y="22125"/>
                        <a:pt x="19306" y="22930"/>
                      </a:cubicBezTo>
                      <a:cubicBezTo>
                        <a:pt x="19470" y="23037"/>
                        <a:pt x="19697" y="22993"/>
                        <a:pt x="19874" y="22710"/>
                      </a:cubicBezTo>
                      <a:cubicBezTo>
                        <a:pt x="20656" y="21514"/>
                        <a:pt x="21135" y="20533"/>
                        <a:pt x="21583" y="19860"/>
                      </a:cubicBezTo>
                      <a:cubicBezTo>
                        <a:pt x="22289" y="18771"/>
                        <a:pt x="23247" y="17532"/>
                        <a:pt x="25366" y="14197"/>
                      </a:cubicBezTo>
                      <a:cubicBezTo>
                        <a:pt x="26526" y="12417"/>
                        <a:pt x="25133" y="9680"/>
                        <a:pt x="23001" y="8302"/>
                      </a:cubicBezTo>
                      <a:cubicBezTo>
                        <a:pt x="22484" y="7969"/>
                        <a:pt x="22308" y="8069"/>
                        <a:pt x="22251" y="8157"/>
                      </a:cubicBezTo>
                      <a:cubicBezTo>
                        <a:pt x="21709" y="8981"/>
                        <a:pt x="25479" y="10995"/>
                        <a:pt x="21973" y="16387"/>
                      </a:cubicBezTo>
                      <a:cubicBezTo>
                        <a:pt x="20952" y="17953"/>
                        <a:pt x="20025" y="17230"/>
                        <a:pt x="18329" y="16141"/>
                      </a:cubicBezTo>
                      <a:lnTo>
                        <a:pt x="14842" y="13876"/>
                      </a:lnTo>
                      <a:cubicBezTo>
                        <a:pt x="13259" y="12851"/>
                        <a:pt x="12874" y="12725"/>
                        <a:pt x="13530" y="11725"/>
                      </a:cubicBezTo>
                      <a:lnTo>
                        <a:pt x="14577" y="10114"/>
                      </a:lnTo>
                      <a:cubicBezTo>
                        <a:pt x="16046" y="7855"/>
                        <a:pt x="18543" y="10334"/>
                        <a:pt x="18991" y="9642"/>
                      </a:cubicBezTo>
                      <a:cubicBezTo>
                        <a:pt x="19331" y="9114"/>
                        <a:pt x="18266" y="8610"/>
                        <a:pt x="17900" y="8384"/>
                      </a:cubicBezTo>
                      <a:lnTo>
                        <a:pt x="12937" y="5389"/>
                      </a:lnTo>
                      <a:cubicBezTo>
                        <a:pt x="12193" y="4936"/>
                        <a:pt x="12092" y="5213"/>
                        <a:pt x="11992" y="5389"/>
                      </a:cubicBezTo>
                      <a:cubicBezTo>
                        <a:pt x="11708" y="5823"/>
                        <a:pt x="14173" y="7516"/>
                        <a:pt x="12956" y="9384"/>
                      </a:cubicBezTo>
                      <a:lnTo>
                        <a:pt x="12067" y="10762"/>
                      </a:lnTo>
                      <a:cubicBezTo>
                        <a:pt x="11437" y="11693"/>
                        <a:pt x="11266" y="11567"/>
                        <a:pt x="10087" y="108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F6FD8314-F62C-4BAC-9C97-11D9B6073FD2}"/>
                    </a:ext>
                  </a:extLst>
                </p:cNvPr>
                <p:cNvSpPr/>
                <p:nvPr/>
              </p:nvSpPr>
              <p:spPr>
                <a:xfrm>
                  <a:off x="8370688" y="3786113"/>
                  <a:ext cx="19235" cy="22555"/>
                </a:xfrm>
                <a:custGeom>
                  <a:avLst/>
                  <a:gdLst>
                    <a:gd name="connsiteX0" fmla="*/ 11773 w 19235"/>
                    <a:gd name="connsiteY0" fmla="*/ 21982 h 22555"/>
                    <a:gd name="connsiteX1" fmla="*/ 13141 w 19235"/>
                    <a:gd name="connsiteY1" fmla="*/ 22442 h 22555"/>
                    <a:gd name="connsiteX2" fmla="*/ 17303 w 19235"/>
                    <a:gd name="connsiteY2" fmla="*/ 20554 h 22555"/>
                    <a:gd name="connsiteX3" fmla="*/ 17151 w 19235"/>
                    <a:gd name="connsiteY3" fmla="*/ 11368 h 22555"/>
                    <a:gd name="connsiteX4" fmla="*/ 9168 w 19235"/>
                    <a:gd name="connsiteY4" fmla="*/ 8852 h 22555"/>
                    <a:gd name="connsiteX5" fmla="*/ 2497 w 19235"/>
                    <a:gd name="connsiteY5" fmla="*/ 8531 h 22555"/>
                    <a:gd name="connsiteX6" fmla="*/ 2497 w 19235"/>
                    <a:gd name="connsiteY6" fmla="*/ 4070 h 22555"/>
                    <a:gd name="connsiteX7" fmla="*/ 10568 w 19235"/>
                    <a:gd name="connsiteY7" fmla="*/ 5190 h 22555"/>
                    <a:gd name="connsiteX8" fmla="*/ 10322 w 19235"/>
                    <a:gd name="connsiteY8" fmla="*/ 3931 h 22555"/>
                    <a:gd name="connsiteX9" fmla="*/ 7296 w 19235"/>
                    <a:gd name="connsiteY9" fmla="*/ 786 h 22555"/>
                    <a:gd name="connsiteX10" fmla="*/ 6224 w 19235"/>
                    <a:gd name="connsiteY10" fmla="*/ 75 h 22555"/>
                    <a:gd name="connsiteX11" fmla="*/ 5543 w 19235"/>
                    <a:gd name="connsiteY11" fmla="*/ 1333 h 22555"/>
                    <a:gd name="connsiteX12" fmla="*/ 1665 w 19235"/>
                    <a:gd name="connsiteY12" fmla="*/ 2931 h 22555"/>
                    <a:gd name="connsiteX13" fmla="*/ 1898 w 19235"/>
                    <a:gd name="connsiteY13" fmla="*/ 11161 h 22555"/>
                    <a:gd name="connsiteX14" fmla="*/ 8588 w 19235"/>
                    <a:gd name="connsiteY14" fmla="*/ 13268 h 22555"/>
                    <a:gd name="connsiteX15" fmla="*/ 16578 w 19235"/>
                    <a:gd name="connsiteY15" fmla="*/ 13728 h 22555"/>
                    <a:gd name="connsiteX16" fmla="*/ 16508 w 19235"/>
                    <a:gd name="connsiteY16" fmla="*/ 19214 h 22555"/>
                    <a:gd name="connsiteX17" fmla="*/ 8513 w 19235"/>
                    <a:gd name="connsiteY17" fmla="*/ 17956 h 22555"/>
                    <a:gd name="connsiteX18" fmla="*/ 7617 w 19235"/>
                    <a:gd name="connsiteY18" fmla="*/ 17773 h 22555"/>
                    <a:gd name="connsiteX19" fmla="*/ 8248 w 19235"/>
                    <a:gd name="connsiteY19" fmla="*/ 19031 h 22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235" h="22555">
                      <a:moveTo>
                        <a:pt x="11773" y="21982"/>
                      </a:moveTo>
                      <a:cubicBezTo>
                        <a:pt x="12403" y="22492"/>
                        <a:pt x="12517" y="22706"/>
                        <a:pt x="13141" y="22442"/>
                      </a:cubicBezTo>
                      <a:cubicBezTo>
                        <a:pt x="14572" y="21812"/>
                        <a:pt x="16092" y="21542"/>
                        <a:pt x="17303" y="20554"/>
                      </a:cubicBezTo>
                      <a:cubicBezTo>
                        <a:pt x="19913" y="18371"/>
                        <a:pt x="19894" y="14627"/>
                        <a:pt x="17151" y="11368"/>
                      </a:cubicBezTo>
                      <a:cubicBezTo>
                        <a:pt x="14503" y="8222"/>
                        <a:pt x="12290" y="8222"/>
                        <a:pt x="9168" y="8852"/>
                      </a:cubicBezTo>
                      <a:cubicBezTo>
                        <a:pt x="5246" y="9600"/>
                        <a:pt x="3903" y="10192"/>
                        <a:pt x="2497" y="8531"/>
                      </a:cubicBezTo>
                      <a:cubicBezTo>
                        <a:pt x="1091" y="6870"/>
                        <a:pt x="1236" y="5171"/>
                        <a:pt x="2497" y="4070"/>
                      </a:cubicBezTo>
                      <a:cubicBezTo>
                        <a:pt x="5927" y="1201"/>
                        <a:pt x="10108" y="5574"/>
                        <a:pt x="10568" y="5190"/>
                      </a:cubicBezTo>
                      <a:cubicBezTo>
                        <a:pt x="11029" y="4806"/>
                        <a:pt x="10820" y="4473"/>
                        <a:pt x="10322" y="3931"/>
                      </a:cubicBezTo>
                      <a:lnTo>
                        <a:pt x="7296" y="786"/>
                      </a:lnTo>
                      <a:cubicBezTo>
                        <a:pt x="6779" y="245"/>
                        <a:pt x="6526" y="-177"/>
                        <a:pt x="6224" y="75"/>
                      </a:cubicBezTo>
                      <a:cubicBezTo>
                        <a:pt x="5921" y="326"/>
                        <a:pt x="5801" y="1107"/>
                        <a:pt x="5543" y="1333"/>
                      </a:cubicBezTo>
                      <a:cubicBezTo>
                        <a:pt x="4912" y="1836"/>
                        <a:pt x="3291" y="1566"/>
                        <a:pt x="1665" y="2931"/>
                      </a:cubicBezTo>
                      <a:cubicBezTo>
                        <a:pt x="-669" y="4882"/>
                        <a:pt x="-511" y="8310"/>
                        <a:pt x="1898" y="11161"/>
                      </a:cubicBezTo>
                      <a:cubicBezTo>
                        <a:pt x="4086" y="13778"/>
                        <a:pt x="6079" y="13759"/>
                        <a:pt x="8588" y="13268"/>
                      </a:cubicBezTo>
                      <a:cubicBezTo>
                        <a:pt x="13280" y="12343"/>
                        <a:pt x="14799" y="11620"/>
                        <a:pt x="16578" y="13728"/>
                      </a:cubicBezTo>
                      <a:cubicBezTo>
                        <a:pt x="18255" y="15716"/>
                        <a:pt x="18059" y="17912"/>
                        <a:pt x="16508" y="19214"/>
                      </a:cubicBezTo>
                      <a:cubicBezTo>
                        <a:pt x="14295" y="21064"/>
                        <a:pt x="11161" y="19843"/>
                        <a:pt x="8513" y="17956"/>
                      </a:cubicBezTo>
                      <a:cubicBezTo>
                        <a:pt x="8159" y="17698"/>
                        <a:pt x="7932" y="17509"/>
                        <a:pt x="7617" y="17773"/>
                      </a:cubicBezTo>
                      <a:cubicBezTo>
                        <a:pt x="7119" y="18188"/>
                        <a:pt x="7920" y="18742"/>
                        <a:pt x="8248" y="1903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0960B47B-0C0B-8A19-510D-7C0F1494A68C}"/>
                    </a:ext>
                  </a:extLst>
                </p:cNvPr>
                <p:cNvSpPr/>
                <p:nvPr/>
              </p:nvSpPr>
              <p:spPr>
                <a:xfrm>
                  <a:off x="8378977" y="3779734"/>
                  <a:ext cx="20272" cy="22560"/>
                </a:xfrm>
                <a:custGeom>
                  <a:avLst/>
                  <a:gdLst>
                    <a:gd name="connsiteX0" fmla="*/ 6882 w 20272"/>
                    <a:gd name="connsiteY0" fmla="*/ 3804 h 22560"/>
                    <a:gd name="connsiteX1" fmla="*/ 6750 w 20272"/>
                    <a:gd name="connsiteY1" fmla="*/ 218 h 22560"/>
                    <a:gd name="connsiteX2" fmla="*/ 5741 w 20272"/>
                    <a:gd name="connsiteY2" fmla="*/ 369 h 22560"/>
                    <a:gd name="connsiteX3" fmla="*/ 3073 w 20272"/>
                    <a:gd name="connsiteY3" fmla="*/ 2389 h 22560"/>
                    <a:gd name="connsiteX4" fmla="*/ 551 w 20272"/>
                    <a:gd name="connsiteY4" fmla="*/ 3968 h 22560"/>
                    <a:gd name="connsiteX5" fmla="*/ 91 w 20272"/>
                    <a:gd name="connsiteY5" fmla="*/ 4849 h 22560"/>
                    <a:gd name="connsiteX6" fmla="*/ 4322 w 20272"/>
                    <a:gd name="connsiteY6" fmla="*/ 5767 h 22560"/>
                    <a:gd name="connsiteX7" fmla="*/ 13276 w 20272"/>
                    <a:gd name="connsiteY7" fmla="*/ 18521 h 22560"/>
                    <a:gd name="connsiteX8" fmla="*/ 13680 w 20272"/>
                    <a:gd name="connsiteY8" fmla="*/ 22359 h 22560"/>
                    <a:gd name="connsiteX9" fmla="*/ 14140 w 20272"/>
                    <a:gd name="connsiteY9" fmla="*/ 22510 h 22560"/>
                    <a:gd name="connsiteX10" fmla="*/ 16448 w 20272"/>
                    <a:gd name="connsiteY10" fmla="*/ 20742 h 22560"/>
                    <a:gd name="connsiteX11" fmla="*/ 19765 w 20272"/>
                    <a:gd name="connsiteY11" fmla="*/ 18584 h 22560"/>
                    <a:gd name="connsiteX12" fmla="*/ 20168 w 20272"/>
                    <a:gd name="connsiteY12" fmla="*/ 17709 h 22560"/>
                    <a:gd name="connsiteX13" fmla="*/ 15754 w 20272"/>
                    <a:gd name="connsiteY13" fmla="*/ 16451 h 2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72" h="22560">
                      <a:moveTo>
                        <a:pt x="6882" y="3804"/>
                      </a:moveTo>
                      <a:cubicBezTo>
                        <a:pt x="5116" y="1288"/>
                        <a:pt x="7380" y="1124"/>
                        <a:pt x="6750" y="218"/>
                      </a:cubicBezTo>
                      <a:cubicBezTo>
                        <a:pt x="6523" y="-103"/>
                        <a:pt x="6384" y="-84"/>
                        <a:pt x="5741" y="369"/>
                      </a:cubicBezTo>
                      <a:cubicBezTo>
                        <a:pt x="4530" y="1212"/>
                        <a:pt x="3849" y="1860"/>
                        <a:pt x="3073" y="2389"/>
                      </a:cubicBezTo>
                      <a:cubicBezTo>
                        <a:pt x="2298" y="2917"/>
                        <a:pt x="1415" y="3389"/>
                        <a:pt x="551" y="3968"/>
                      </a:cubicBezTo>
                      <a:cubicBezTo>
                        <a:pt x="368" y="4100"/>
                        <a:pt x="-225" y="4396"/>
                        <a:pt x="91" y="4849"/>
                      </a:cubicBezTo>
                      <a:cubicBezTo>
                        <a:pt x="721" y="5774"/>
                        <a:pt x="2613" y="3351"/>
                        <a:pt x="4322" y="5767"/>
                      </a:cubicBezTo>
                      <a:lnTo>
                        <a:pt x="13276" y="18521"/>
                      </a:lnTo>
                      <a:cubicBezTo>
                        <a:pt x="15048" y="21037"/>
                        <a:pt x="13030" y="21421"/>
                        <a:pt x="13680" y="22359"/>
                      </a:cubicBezTo>
                      <a:cubicBezTo>
                        <a:pt x="13780" y="22491"/>
                        <a:pt x="13951" y="22642"/>
                        <a:pt x="14140" y="22510"/>
                      </a:cubicBezTo>
                      <a:cubicBezTo>
                        <a:pt x="14695" y="22120"/>
                        <a:pt x="15540" y="21377"/>
                        <a:pt x="16448" y="20742"/>
                      </a:cubicBezTo>
                      <a:cubicBezTo>
                        <a:pt x="18106" y="19578"/>
                        <a:pt x="18970" y="19131"/>
                        <a:pt x="19765" y="18584"/>
                      </a:cubicBezTo>
                      <a:cubicBezTo>
                        <a:pt x="20250" y="18238"/>
                        <a:pt x="20395" y="17998"/>
                        <a:pt x="20168" y="17709"/>
                      </a:cubicBezTo>
                      <a:cubicBezTo>
                        <a:pt x="19538" y="16860"/>
                        <a:pt x="18037" y="19748"/>
                        <a:pt x="15754" y="164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BF509A5E-1BA8-3B23-301B-757F89775EF2}"/>
                    </a:ext>
                  </a:extLst>
                </p:cNvPr>
                <p:cNvSpPr/>
                <p:nvPr/>
              </p:nvSpPr>
              <p:spPr>
                <a:xfrm>
                  <a:off x="8467765" y="3759568"/>
                  <a:ext cx="17066" cy="23928"/>
                </a:xfrm>
                <a:custGeom>
                  <a:avLst/>
                  <a:gdLst>
                    <a:gd name="connsiteX0" fmla="*/ 8519 w 17066"/>
                    <a:gd name="connsiteY0" fmla="*/ 4334 h 23928"/>
                    <a:gd name="connsiteX1" fmla="*/ 10454 w 17066"/>
                    <a:gd name="connsiteY1" fmla="*/ 2528 h 23928"/>
                    <a:gd name="connsiteX2" fmla="*/ 13658 w 17066"/>
                    <a:gd name="connsiteY2" fmla="*/ 8757 h 23928"/>
                    <a:gd name="connsiteX3" fmla="*/ 9521 w 17066"/>
                    <a:gd name="connsiteY3" fmla="*/ 12601 h 23928"/>
                    <a:gd name="connsiteX4" fmla="*/ 8348 w 17066"/>
                    <a:gd name="connsiteY4" fmla="*/ 12205 h 23928"/>
                    <a:gd name="connsiteX5" fmla="*/ 7882 w 17066"/>
                    <a:gd name="connsiteY5" fmla="*/ 12746 h 23928"/>
                    <a:gd name="connsiteX6" fmla="*/ 10353 w 17066"/>
                    <a:gd name="connsiteY6" fmla="*/ 14137 h 23928"/>
                    <a:gd name="connsiteX7" fmla="*/ 16924 w 17066"/>
                    <a:gd name="connsiteY7" fmla="*/ 8669 h 23928"/>
                    <a:gd name="connsiteX8" fmla="*/ 11564 w 17066"/>
                    <a:gd name="connsiteY8" fmla="*/ 1339 h 23928"/>
                    <a:gd name="connsiteX9" fmla="*/ 7541 w 17066"/>
                    <a:gd name="connsiteY9" fmla="*/ 760 h 23928"/>
                    <a:gd name="connsiteX10" fmla="*/ 4035 w 17066"/>
                    <a:gd name="connsiteY10" fmla="*/ 18 h 23928"/>
                    <a:gd name="connsiteX11" fmla="*/ 3209 w 17066"/>
                    <a:gd name="connsiteY11" fmla="*/ 496 h 23928"/>
                    <a:gd name="connsiteX12" fmla="*/ 5296 w 17066"/>
                    <a:gd name="connsiteY12" fmla="*/ 4221 h 23928"/>
                    <a:gd name="connsiteX13" fmla="*/ 2812 w 17066"/>
                    <a:gd name="connsiteY13" fmla="*/ 18276 h 23928"/>
                    <a:gd name="connsiteX14" fmla="*/ 18 w 17066"/>
                    <a:gd name="connsiteY14" fmla="*/ 22133 h 23928"/>
                    <a:gd name="connsiteX15" fmla="*/ 321 w 17066"/>
                    <a:gd name="connsiteY15" fmla="*/ 22688 h 23928"/>
                    <a:gd name="connsiteX16" fmla="*/ 472 w 17066"/>
                    <a:gd name="connsiteY16" fmla="*/ 22706 h 23928"/>
                    <a:gd name="connsiteX17" fmla="*/ 3625 w 17066"/>
                    <a:gd name="connsiteY17" fmla="*/ 23134 h 23928"/>
                    <a:gd name="connsiteX18" fmla="*/ 7087 w 17066"/>
                    <a:gd name="connsiteY18" fmla="*/ 23876 h 23928"/>
                    <a:gd name="connsiteX19" fmla="*/ 7787 w 17066"/>
                    <a:gd name="connsiteY19" fmla="*/ 23505 h 23928"/>
                    <a:gd name="connsiteX20" fmla="*/ 5895 w 17066"/>
                    <a:gd name="connsiteY20" fmla="*/ 19151 h 2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066" h="23928">
                      <a:moveTo>
                        <a:pt x="8519" y="4334"/>
                      </a:moveTo>
                      <a:cubicBezTo>
                        <a:pt x="8777" y="2893"/>
                        <a:pt x="9300" y="2327"/>
                        <a:pt x="10454" y="2528"/>
                      </a:cubicBezTo>
                      <a:cubicBezTo>
                        <a:pt x="14421" y="3227"/>
                        <a:pt x="13828" y="7933"/>
                        <a:pt x="13658" y="8757"/>
                      </a:cubicBezTo>
                      <a:cubicBezTo>
                        <a:pt x="13487" y="9581"/>
                        <a:pt x="12624" y="13161"/>
                        <a:pt x="9521" y="12601"/>
                      </a:cubicBezTo>
                      <a:cubicBezTo>
                        <a:pt x="9121" y="12499"/>
                        <a:pt x="8729" y="12366"/>
                        <a:pt x="8348" y="12205"/>
                      </a:cubicBezTo>
                      <a:cubicBezTo>
                        <a:pt x="8039" y="12148"/>
                        <a:pt x="7919" y="12526"/>
                        <a:pt x="7882" y="12746"/>
                      </a:cubicBezTo>
                      <a:cubicBezTo>
                        <a:pt x="7844" y="12966"/>
                        <a:pt x="7844" y="13696"/>
                        <a:pt x="10353" y="14137"/>
                      </a:cubicBezTo>
                      <a:cubicBezTo>
                        <a:pt x="13399" y="14671"/>
                        <a:pt x="16212" y="12671"/>
                        <a:pt x="16924" y="8669"/>
                      </a:cubicBezTo>
                      <a:cubicBezTo>
                        <a:pt x="17750" y="4007"/>
                        <a:pt x="14849" y="1855"/>
                        <a:pt x="11564" y="1339"/>
                      </a:cubicBezTo>
                      <a:cubicBezTo>
                        <a:pt x="9742" y="1050"/>
                        <a:pt x="7901" y="830"/>
                        <a:pt x="7541" y="760"/>
                      </a:cubicBezTo>
                      <a:cubicBezTo>
                        <a:pt x="5599" y="421"/>
                        <a:pt x="4212" y="49"/>
                        <a:pt x="4035" y="18"/>
                      </a:cubicBezTo>
                      <a:cubicBezTo>
                        <a:pt x="3405" y="-89"/>
                        <a:pt x="3241" y="307"/>
                        <a:pt x="3209" y="496"/>
                      </a:cubicBezTo>
                      <a:cubicBezTo>
                        <a:pt x="2995" y="1679"/>
                        <a:pt x="5895" y="836"/>
                        <a:pt x="5296" y="4221"/>
                      </a:cubicBezTo>
                      <a:lnTo>
                        <a:pt x="2812" y="18276"/>
                      </a:lnTo>
                      <a:cubicBezTo>
                        <a:pt x="2106" y="22265"/>
                        <a:pt x="182" y="21208"/>
                        <a:pt x="18" y="22133"/>
                      </a:cubicBezTo>
                      <a:cubicBezTo>
                        <a:pt x="-52" y="22370"/>
                        <a:pt x="84" y="22618"/>
                        <a:pt x="321" y="22688"/>
                      </a:cubicBezTo>
                      <a:cubicBezTo>
                        <a:pt x="370" y="22703"/>
                        <a:pt x="421" y="22709"/>
                        <a:pt x="472" y="22706"/>
                      </a:cubicBezTo>
                      <a:cubicBezTo>
                        <a:pt x="617" y="22706"/>
                        <a:pt x="2616" y="22951"/>
                        <a:pt x="3625" y="23134"/>
                      </a:cubicBezTo>
                      <a:cubicBezTo>
                        <a:pt x="4187" y="23234"/>
                        <a:pt x="5290" y="23555"/>
                        <a:pt x="7087" y="23876"/>
                      </a:cubicBezTo>
                      <a:cubicBezTo>
                        <a:pt x="7447" y="23939"/>
                        <a:pt x="7686" y="24046"/>
                        <a:pt x="7787" y="23505"/>
                      </a:cubicBezTo>
                      <a:cubicBezTo>
                        <a:pt x="7983" y="22385"/>
                        <a:pt x="5183" y="23146"/>
                        <a:pt x="5895" y="191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8EA43006-415B-E0A4-B97A-946BFA3767FD}"/>
                    </a:ext>
                  </a:extLst>
                </p:cNvPr>
                <p:cNvSpPr/>
                <p:nvPr/>
              </p:nvSpPr>
              <p:spPr>
                <a:xfrm>
                  <a:off x="8483768" y="3764813"/>
                  <a:ext cx="19842" cy="23010"/>
                </a:xfrm>
                <a:custGeom>
                  <a:avLst/>
                  <a:gdLst>
                    <a:gd name="connsiteX0" fmla="*/ 14112 w 19842"/>
                    <a:gd name="connsiteY0" fmla="*/ 505 h 23010"/>
                    <a:gd name="connsiteX1" fmla="*/ 870 w 19842"/>
                    <a:gd name="connsiteY1" fmla="*/ 9200 h 23010"/>
                    <a:gd name="connsiteX2" fmla="*/ 5561 w 19842"/>
                    <a:gd name="connsiteY2" fmla="*/ 22406 h 23010"/>
                    <a:gd name="connsiteX3" fmla="*/ 18980 w 19842"/>
                    <a:gd name="connsiteY3" fmla="*/ 13787 h 23010"/>
                    <a:gd name="connsiteX4" fmla="*/ 14112 w 19842"/>
                    <a:gd name="connsiteY4" fmla="*/ 505 h 23010"/>
                    <a:gd name="connsiteX5" fmla="*/ 15543 w 19842"/>
                    <a:gd name="connsiteY5" fmla="*/ 13963 h 23010"/>
                    <a:gd name="connsiteX6" fmla="*/ 6715 w 19842"/>
                    <a:gd name="connsiteY6" fmla="*/ 21331 h 23010"/>
                    <a:gd name="connsiteX7" fmla="*/ 4489 w 19842"/>
                    <a:gd name="connsiteY7" fmla="*/ 8489 h 23010"/>
                    <a:gd name="connsiteX8" fmla="*/ 12901 w 19842"/>
                    <a:gd name="connsiteY8" fmla="*/ 1568 h 23010"/>
                    <a:gd name="connsiteX9" fmla="*/ 15543 w 19842"/>
                    <a:gd name="connsiteY9" fmla="*/ 13963 h 2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2" h="23010">
                      <a:moveTo>
                        <a:pt x="14112" y="505"/>
                      </a:moveTo>
                      <a:cubicBezTo>
                        <a:pt x="8210" y="-1458"/>
                        <a:pt x="3203" y="2481"/>
                        <a:pt x="870" y="9200"/>
                      </a:cubicBezTo>
                      <a:cubicBezTo>
                        <a:pt x="-1268" y="15423"/>
                        <a:pt x="624" y="20708"/>
                        <a:pt x="5561" y="22406"/>
                      </a:cubicBezTo>
                      <a:cubicBezTo>
                        <a:pt x="13412" y="25112"/>
                        <a:pt x="17504" y="18097"/>
                        <a:pt x="18980" y="13787"/>
                      </a:cubicBezTo>
                      <a:cubicBezTo>
                        <a:pt x="21225" y="7306"/>
                        <a:pt x="18911" y="2084"/>
                        <a:pt x="14112" y="505"/>
                      </a:cubicBezTo>
                      <a:close/>
                      <a:moveTo>
                        <a:pt x="15543" y="13963"/>
                      </a:moveTo>
                      <a:cubicBezTo>
                        <a:pt x="13790" y="19053"/>
                        <a:pt x="10991" y="22696"/>
                        <a:pt x="6715" y="21331"/>
                      </a:cubicBezTo>
                      <a:cubicBezTo>
                        <a:pt x="2301" y="19909"/>
                        <a:pt x="2932" y="12963"/>
                        <a:pt x="4489" y="8489"/>
                      </a:cubicBezTo>
                      <a:cubicBezTo>
                        <a:pt x="6047" y="4016"/>
                        <a:pt x="8714" y="228"/>
                        <a:pt x="12901" y="1568"/>
                      </a:cubicBezTo>
                      <a:cubicBezTo>
                        <a:pt x="16111" y="2594"/>
                        <a:pt x="17889" y="7187"/>
                        <a:pt x="15543" y="1396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02B5D1C6-7238-1EDA-8D5A-9D8D452A3AD7}"/>
                    </a:ext>
                  </a:extLst>
                </p:cNvPr>
                <p:cNvSpPr/>
                <p:nvPr/>
              </p:nvSpPr>
              <p:spPr>
                <a:xfrm>
                  <a:off x="8498651" y="3769569"/>
                  <a:ext cx="16462" cy="25763"/>
                </a:xfrm>
                <a:custGeom>
                  <a:avLst/>
                  <a:gdLst>
                    <a:gd name="connsiteX0" fmla="*/ 13606 w 16462"/>
                    <a:gd name="connsiteY0" fmla="*/ 5142 h 25763"/>
                    <a:gd name="connsiteX1" fmla="*/ 16381 w 16462"/>
                    <a:gd name="connsiteY1" fmla="*/ 3758 h 25763"/>
                    <a:gd name="connsiteX2" fmla="*/ 15977 w 16462"/>
                    <a:gd name="connsiteY2" fmla="*/ 3079 h 25763"/>
                    <a:gd name="connsiteX3" fmla="*/ 13297 w 16462"/>
                    <a:gd name="connsiteY3" fmla="*/ 1858 h 25763"/>
                    <a:gd name="connsiteX4" fmla="*/ 10201 w 16462"/>
                    <a:gd name="connsiteY4" fmla="*/ 140 h 25763"/>
                    <a:gd name="connsiteX5" fmla="*/ 9211 w 16462"/>
                    <a:gd name="connsiteY5" fmla="*/ 254 h 25763"/>
                    <a:gd name="connsiteX6" fmla="*/ 10472 w 16462"/>
                    <a:gd name="connsiteY6" fmla="*/ 4274 h 25763"/>
                    <a:gd name="connsiteX7" fmla="*/ 3473 w 16462"/>
                    <a:gd name="connsiteY7" fmla="*/ 17946 h 25763"/>
                    <a:gd name="connsiteX8" fmla="*/ 30 w 16462"/>
                    <a:gd name="connsiteY8" fmla="*/ 20343 h 25763"/>
                    <a:gd name="connsiteX9" fmla="*/ 314 w 16462"/>
                    <a:gd name="connsiteY9" fmla="*/ 20890 h 25763"/>
                    <a:gd name="connsiteX10" fmla="*/ 3334 w 16462"/>
                    <a:gd name="connsiteY10" fmla="*/ 22281 h 25763"/>
                    <a:gd name="connsiteX11" fmla="*/ 9350 w 16462"/>
                    <a:gd name="connsiteY11" fmla="*/ 25483 h 25763"/>
                    <a:gd name="connsiteX12" fmla="*/ 14975 w 16462"/>
                    <a:gd name="connsiteY12" fmla="*/ 22520 h 25763"/>
                    <a:gd name="connsiteX13" fmla="*/ 15044 w 16462"/>
                    <a:gd name="connsiteY13" fmla="*/ 21752 h 25763"/>
                    <a:gd name="connsiteX14" fmla="*/ 6809 w 16462"/>
                    <a:gd name="connsiteY14" fmla="*/ 22337 h 25763"/>
                    <a:gd name="connsiteX15" fmla="*/ 6676 w 16462"/>
                    <a:gd name="connsiteY15" fmla="*/ 18701 h 2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462" h="25763">
                      <a:moveTo>
                        <a:pt x="13606" y="5142"/>
                      </a:moveTo>
                      <a:cubicBezTo>
                        <a:pt x="14722" y="2953"/>
                        <a:pt x="15820" y="4859"/>
                        <a:pt x="16381" y="3758"/>
                      </a:cubicBezTo>
                      <a:cubicBezTo>
                        <a:pt x="16557" y="3412"/>
                        <a:pt x="16457" y="3324"/>
                        <a:pt x="15977" y="3079"/>
                      </a:cubicBezTo>
                      <a:cubicBezTo>
                        <a:pt x="15062" y="2721"/>
                        <a:pt x="14168" y="2314"/>
                        <a:pt x="13297" y="1858"/>
                      </a:cubicBezTo>
                      <a:cubicBezTo>
                        <a:pt x="12415" y="1411"/>
                        <a:pt x="11128" y="600"/>
                        <a:pt x="10201" y="140"/>
                      </a:cubicBezTo>
                      <a:cubicBezTo>
                        <a:pt x="9716" y="-105"/>
                        <a:pt x="9344" y="-4"/>
                        <a:pt x="9211" y="254"/>
                      </a:cubicBezTo>
                      <a:cubicBezTo>
                        <a:pt x="8701" y="1273"/>
                        <a:pt x="11734" y="1820"/>
                        <a:pt x="10472" y="4274"/>
                      </a:cubicBezTo>
                      <a:lnTo>
                        <a:pt x="3473" y="17946"/>
                      </a:lnTo>
                      <a:cubicBezTo>
                        <a:pt x="1676" y="21469"/>
                        <a:pt x="711" y="19015"/>
                        <a:pt x="30" y="20343"/>
                      </a:cubicBezTo>
                      <a:cubicBezTo>
                        <a:pt x="-52" y="20513"/>
                        <a:pt x="30" y="20733"/>
                        <a:pt x="314" y="20890"/>
                      </a:cubicBezTo>
                      <a:cubicBezTo>
                        <a:pt x="1575" y="21520"/>
                        <a:pt x="2622" y="21916"/>
                        <a:pt x="3334" y="22281"/>
                      </a:cubicBezTo>
                      <a:cubicBezTo>
                        <a:pt x="4495" y="22866"/>
                        <a:pt x="5857" y="23690"/>
                        <a:pt x="9350" y="25483"/>
                      </a:cubicBezTo>
                      <a:cubicBezTo>
                        <a:pt x="11242" y="26452"/>
                        <a:pt x="13827" y="24772"/>
                        <a:pt x="14975" y="22520"/>
                      </a:cubicBezTo>
                      <a:cubicBezTo>
                        <a:pt x="15258" y="21973"/>
                        <a:pt x="15132" y="21803"/>
                        <a:pt x="15044" y="21752"/>
                      </a:cubicBezTo>
                      <a:cubicBezTo>
                        <a:pt x="14168" y="21306"/>
                        <a:pt x="12522" y="25257"/>
                        <a:pt x="6809" y="22337"/>
                      </a:cubicBezTo>
                      <a:cubicBezTo>
                        <a:pt x="5144" y="21488"/>
                        <a:pt x="5768" y="20494"/>
                        <a:pt x="6676" y="187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1D8BC895-C56B-1863-4CE9-BD2798C6C3FB}"/>
                    </a:ext>
                  </a:extLst>
                </p:cNvPr>
                <p:cNvSpPr/>
                <p:nvPr/>
              </p:nvSpPr>
              <p:spPr>
                <a:xfrm>
                  <a:off x="8511287" y="3777351"/>
                  <a:ext cx="18432" cy="23717"/>
                </a:xfrm>
                <a:custGeom>
                  <a:avLst/>
                  <a:gdLst>
                    <a:gd name="connsiteX0" fmla="*/ 15013 w 18432"/>
                    <a:gd name="connsiteY0" fmla="*/ 6125 h 23717"/>
                    <a:gd name="connsiteX1" fmla="*/ 18324 w 18432"/>
                    <a:gd name="connsiteY1" fmla="*/ 4715 h 23717"/>
                    <a:gd name="connsiteX2" fmla="*/ 17819 w 18432"/>
                    <a:gd name="connsiteY2" fmla="*/ 3828 h 23717"/>
                    <a:gd name="connsiteX3" fmla="*/ 14963 w 18432"/>
                    <a:gd name="connsiteY3" fmla="*/ 2067 h 23717"/>
                    <a:gd name="connsiteX4" fmla="*/ 12604 w 18432"/>
                    <a:gd name="connsiteY4" fmla="*/ 317 h 23717"/>
                    <a:gd name="connsiteX5" fmla="*/ 11614 w 18432"/>
                    <a:gd name="connsiteY5" fmla="*/ 204 h 23717"/>
                    <a:gd name="connsiteX6" fmla="*/ 12245 w 18432"/>
                    <a:gd name="connsiteY6" fmla="*/ 4476 h 23717"/>
                    <a:gd name="connsiteX7" fmla="*/ 3549 w 18432"/>
                    <a:gd name="connsiteY7" fmla="*/ 17380 h 23717"/>
                    <a:gd name="connsiteX8" fmla="*/ 107 w 18432"/>
                    <a:gd name="connsiteY8" fmla="*/ 19136 h 23717"/>
                    <a:gd name="connsiteX9" fmla="*/ 107 w 18432"/>
                    <a:gd name="connsiteY9" fmla="*/ 19614 h 23717"/>
                    <a:gd name="connsiteX10" fmla="*/ 2629 w 18432"/>
                    <a:gd name="connsiteY10" fmla="*/ 21130 h 23717"/>
                    <a:gd name="connsiteX11" fmla="*/ 5838 w 18432"/>
                    <a:gd name="connsiteY11" fmla="*/ 23446 h 23717"/>
                    <a:gd name="connsiteX12" fmla="*/ 6797 w 18432"/>
                    <a:gd name="connsiteY12" fmla="*/ 23515 h 23717"/>
                    <a:gd name="connsiteX13" fmla="*/ 6368 w 18432"/>
                    <a:gd name="connsiteY13" fmla="*/ 18953 h 2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432" h="23717">
                      <a:moveTo>
                        <a:pt x="15013" y="6125"/>
                      </a:moveTo>
                      <a:cubicBezTo>
                        <a:pt x="16741" y="3570"/>
                        <a:pt x="17700" y="5628"/>
                        <a:pt x="18324" y="4715"/>
                      </a:cubicBezTo>
                      <a:cubicBezTo>
                        <a:pt x="18538" y="4394"/>
                        <a:pt x="18469" y="4262"/>
                        <a:pt x="17819" y="3828"/>
                      </a:cubicBezTo>
                      <a:cubicBezTo>
                        <a:pt x="16596" y="2998"/>
                        <a:pt x="15745" y="2570"/>
                        <a:pt x="14963" y="2067"/>
                      </a:cubicBezTo>
                      <a:cubicBezTo>
                        <a:pt x="14181" y="1563"/>
                        <a:pt x="13443" y="884"/>
                        <a:pt x="12604" y="317"/>
                      </a:cubicBezTo>
                      <a:cubicBezTo>
                        <a:pt x="12409" y="185"/>
                        <a:pt x="11930" y="-255"/>
                        <a:pt x="11614" y="204"/>
                      </a:cubicBezTo>
                      <a:cubicBezTo>
                        <a:pt x="10984" y="1142"/>
                        <a:pt x="13929" y="2029"/>
                        <a:pt x="12245" y="4476"/>
                      </a:cubicBezTo>
                      <a:lnTo>
                        <a:pt x="3549" y="17380"/>
                      </a:lnTo>
                      <a:cubicBezTo>
                        <a:pt x="1822" y="19935"/>
                        <a:pt x="737" y="18192"/>
                        <a:pt x="107" y="19136"/>
                      </a:cubicBezTo>
                      <a:cubicBezTo>
                        <a:pt x="12" y="19268"/>
                        <a:pt x="-76" y="19488"/>
                        <a:pt x="107" y="19614"/>
                      </a:cubicBezTo>
                      <a:cubicBezTo>
                        <a:pt x="668" y="19991"/>
                        <a:pt x="1677" y="20507"/>
                        <a:pt x="2629" y="21130"/>
                      </a:cubicBezTo>
                      <a:cubicBezTo>
                        <a:pt x="4306" y="22269"/>
                        <a:pt x="5031" y="22911"/>
                        <a:pt x="5838" y="23446"/>
                      </a:cubicBezTo>
                      <a:cubicBezTo>
                        <a:pt x="6324" y="23785"/>
                        <a:pt x="6601" y="23804"/>
                        <a:pt x="6797" y="23515"/>
                      </a:cubicBezTo>
                      <a:cubicBezTo>
                        <a:pt x="7377" y="22647"/>
                        <a:pt x="4130" y="22256"/>
                        <a:pt x="6368" y="189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CE27D540-6818-4848-46BA-8B8804177D31}"/>
                    </a:ext>
                  </a:extLst>
                </p:cNvPr>
                <p:cNvSpPr/>
                <p:nvPr/>
              </p:nvSpPr>
              <p:spPr>
                <a:xfrm>
                  <a:off x="8520607" y="3782879"/>
                  <a:ext cx="23942" cy="25853"/>
                </a:xfrm>
                <a:custGeom>
                  <a:avLst/>
                  <a:gdLst>
                    <a:gd name="connsiteX0" fmla="*/ 4716 w 23942"/>
                    <a:gd name="connsiteY0" fmla="*/ 18743 h 25853"/>
                    <a:gd name="connsiteX1" fmla="*/ 201 w 23942"/>
                    <a:gd name="connsiteY1" fmla="*/ 19749 h 25853"/>
                    <a:gd name="connsiteX2" fmla="*/ 491 w 23942"/>
                    <a:gd name="connsiteY2" fmla="*/ 20844 h 25853"/>
                    <a:gd name="connsiteX3" fmla="*/ 3448 w 23942"/>
                    <a:gd name="connsiteY3" fmla="*/ 22977 h 25853"/>
                    <a:gd name="connsiteX4" fmla="*/ 6236 w 23942"/>
                    <a:gd name="connsiteY4" fmla="*/ 25292 h 25853"/>
                    <a:gd name="connsiteX5" fmla="*/ 7654 w 23942"/>
                    <a:gd name="connsiteY5" fmla="*/ 25538 h 25853"/>
                    <a:gd name="connsiteX6" fmla="*/ 7478 w 23942"/>
                    <a:gd name="connsiteY6" fmla="*/ 20378 h 25853"/>
                    <a:gd name="connsiteX7" fmla="*/ 16526 w 23942"/>
                    <a:gd name="connsiteY7" fmla="*/ 8827 h 25853"/>
                    <a:gd name="connsiteX8" fmla="*/ 18626 w 23942"/>
                    <a:gd name="connsiteY8" fmla="*/ 8279 h 25853"/>
                    <a:gd name="connsiteX9" fmla="*/ 20373 w 23942"/>
                    <a:gd name="connsiteY9" fmla="*/ 9638 h 25853"/>
                    <a:gd name="connsiteX10" fmla="*/ 20745 w 23942"/>
                    <a:gd name="connsiteY10" fmla="*/ 14345 h 25853"/>
                    <a:gd name="connsiteX11" fmla="*/ 22044 w 23942"/>
                    <a:gd name="connsiteY11" fmla="*/ 13244 h 25853"/>
                    <a:gd name="connsiteX12" fmla="*/ 23652 w 23942"/>
                    <a:gd name="connsiteY12" fmla="*/ 10727 h 25853"/>
                    <a:gd name="connsiteX13" fmla="*/ 23810 w 23942"/>
                    <a:gd name="connsiteY13" fmla="*/ 9859 h 25853"/>
                    <a:gd name="connsiteX14" fmla="*/ 17460 w 23942"/>
                    <a:gd name="connsiteY14" fmla="*/ 5071 h 25853"/>
                    <a:gd name="connsiteX15" fmla="*/ 11261 w 23942"/>
                    <a:gd name="connsiteY15" fmla="*/ 81 h 25853"/>
                    <a:gd name="connsiteX16" fmla="*/ 10460 w 23942"/>
                    <a:gd name="connsiteY16" fmla="*/ 440 h 25853"/>
                    <a:gd name="connsiteX17" fmla="*/ 7484 w 23942"/>
                    <a:gd name="connsiteY17" fmla="*/ 3554 h 25853"/>
                    <a:gd name="connsiteX18" fmla="*/ 7055 w 23942"/>
                    <a:gd name="connsiteY18" fmla="*/ 4655 h 25853"/>
                    <a:gd name="connsiteX19" fmla="*/ 12302 w 23942"/>
                    <a:gd name="connsiteY19" fmla="*/ 3353 h 25853"/>
                    <a:gd name="connsiteX20" fmla="*/ 14017 w 23942"/>
                    <a:gd name="connsiteY20" fmla="*/ 4693 h 25853"/>
                    <a:gd name="connsiteX21" fmla="*/ 14017 w 23942"/>
                    <a:gd name="connsiteY21" fmla="*/ 6864 h 25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942" h="25853">
                      <a:moveTo>
                        <a:pt x="4716" y="18743"/>
                      </a:moveTo>
                      <a:cubicBezTo>
                        <a:pt x="2332" y="21788"/>
                        <a:pt x="983" y="18743"/>
                        <a:pt x="201" y="19749"/>
                      </a:cubicBezTo>
                      <a:cubicBezTo>
                        <a:pt x="-240" y="20309"/>
                        <a:pt x="132" y="20555"/>
                        <a:pt x="491" y="20844"/>
                      </a:cubicBezTo>
                      <a:cubicBezTo>
                        <a:pt x="1317" y="21473"/>
                        <a:pt x="2074" y="21914"/>
                        <a:pt x="3448" y="22977"/>
                      </a:cubicBezTo>
                      <a:cubicBezTo>
                        <a:pt x="4823" y="24040"/>
                        <a:pt x="5403" y="24663"/>
                        <a:pt x="6236" y="25292"/>
                      </a:cubicBezTo>
                      <a:cubicBezTo>
                        <a:pt x="6828" y="25758"/>
                        <a:pt x="7181" y="26154"/>
                        <a:pt x="7654" y="25538"/>
                      </a:cubicBezTo>
                      <a:cubicBezTo>
                        <a:pt x="8216" y="24827"/>
                        <a:pt x="5012" y="23518"/>
                        <a:pt x="7478" y="20378"/>
                      </a:cubicBezTo>
                      <a:lnTo>
                        <a:pt x="16526" y="8827"/>
                      </a:lnTo>
                      <a:cubicBezTo>
                        <a:pt x="17479" y="7569"/>
                        <a:pt x="17788" y="7625"/>
                        <a:pt x="18626" y="8279"/>
                      </a:cubicBezTo>
                      <a:lnTo>
                        <a:pt x="20373" y="9638"/>
                      </a:lnTo>
                      <a:cubicBezTo>
                        <a:pt x="22807" y="11375"/>
                        <a:pt x="19932" y="13703"/>
                        <a:pt x="20745" y="14345"/>
                      </a:cubicBezTo>
                      <a:cubicBezTo>
                        <a:pt x="21281" y="14754"/>
                        <a:pt x="21836" y="13583"/>
                        <a:pt x="22044" y="13244"/>
                      </a:cubicBezTo>
                      <a:lnTo>
                        <a:pt x="23652" y="10727"/>
                      </a:lnTo>
                      <a:cubicBezTo>
                        <a:pt x="23828" y="10456"/>
                        <a:pt x="24112" y="10098"/>
                        <a:pt x="23810" y="9859"/>
                      </a:cubicBezTo>
                      <a:cubicBezTo>
                        <a:pt x="21918" y="8374"/>
                        <a:pt x="20449" y="7399"/>
                        <a:pt x="17460" y="5071"/>
                      </a:cubicBezTo>
                      <a:cubicBezTo>
                        <a:pt x="14471" y="2743"/>
                        <a:pt x="13172" y="1566"/>
                        <a:pt x="11261" y="81"/>
                      </a:cubicBezTo>
                      <a:cubicBezTo>
                        <a:pt x="10959" y="-164"/>
                        <a:pt x="10681" y="201"/>
                        <a:pt x="10460" y="440"/>
                      </a:cubicBezTo>
                      <a:lnTo>
                        <a:pt x="7484" y="3554"/>
                      </a:lnTo>
                      <a:cubicBezTo>
                        <a:pt x="7188" y="3850"/>
                        <a:pt x="6626" y="4322"/>
                        <a:pt x="7055" y="4655"/>
                      </a:cubicBezTo>
                      <a:cubicBezTo>
                        <a:pt x="7976" y="5379"/>
                        <a:pt x="9981" y="1547"/>
                        <a:pt x="12302" y="3353"/>
                      </a:cubicBezTo>
                      <a:lnTo>
                        <a:pt x="14017" y="4693"/>
                      </a:lnTo>
                      <a:cubicBezTo>
                        <a:pt x="14855" y="5322"/>
                        <a:pt x="14963" y="5637"/>
                        <a:pt x="14017" y="68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957CBA12-4376-E176-C75F-A767F4A09B1A}"/>
                    </a:ext>
                  </a:extLst>
                </p:cNvPr>
                <p:cNvSpPr/>
                <p:nvPr/>
              </p:nvSpPr>
              <p:spPr>
                <a:xfrm>
                  <a:off x="8530294" y="3795067"/>
                  <a:ext cx="25290" cy="24764"/>
                </a:xfrm>
                <a:custGeom>
                  <a:avLst/>
                  <a:gdLst>
                    <a:gd name="connsiteX0" fmla="*/ 17421 w 25290"/>
                    <a:gd name="connsiteY0" fmla="*/ 6843 h 24764"/>
                    <a:gd name="connsiteX1" fmla="*/ 21299 w 25290"/>
                    <a:gd name="connsiteY1" fmla="*/ 7667 h 24764"/>
                    <a:gd name="connsiteX2" fmla="*/ 21393 w 25290"/>
                    <a:gd name="connsiteY2" fmla="*/ 13330 h 24764"/>
                    <a:gd name="connsiteX3" fmla="*/ 22787 w 25290"/>
                    <a:gd name="connsiteY3" fmla="*/ 12638 h 24764"/>
                    <a:gd name="connsiteX4" fmla="*/ 25069 w 25290"/>
                    <a:gd name="connsiteY4" fmla="*/ 10373 h 24764"/>
                    <a:gd name="connsiteX5" fmla="*/ 25173 w 25290"/>
                    <a:gd name="connsiteY5" fmla="*/ 9579 h 24764"/>
                    <a:gd name="connsiteX6" fmla="*/ 25164 w 25290"/>
                    <a:gd name="connsiteY6" fmla="*/ 9567 h 24764"/>
                    <a:gd name="connsiteX7" fmla="*/ 21027 w 25290"/>
                    <a:gd name="connsiteY7" fmla="*/ 5333 h 24764"/>
                    <a:gd name="connsiteX8" fmla="*/ 16405 w 25290"/>
                    <a:gd name="connsiteY8" fmla="*/ 199 h 24764"/>
                    <a:gd name="connsiteX9" fmla="*/ 15652 w 25290"/>
                    <a:gd name="connsiteY9" fmla="*/ 119 h 24764"/>
                    <a:gd name="connsiteX10" fmla="*/ 15611 w 25290"/>
                    <a:gd name="connsiteY10" fmla="*/ 155 h 24764"/>
                    <a:gd name="connsiteX11" fmla="*/ 15283 w 25290"/>
                    <a:gd name="connsiteY11" fmla="*/ 4465 h 24764"/>
                    <a:gd name="connsiteX12" fmla="*/ 4153 w 25290"/>
                    <a:gd name="connsiteY12" fmla="*/ 14821 h 24764"/>
                    <a:gd name="connsiteX13" fmla="*/ 105 w 25290"/>
                    <a:gd name="connsiteY13" fmla="*/ 15897 h 24764"/>
                    <a:gd name="connsiteX14" fmla="*/ 181 w 25290"/>
                    <a:gd name="connsiteY14" fmla="*/ 16526 h 24764"/>
                    <a:gd name="connsiteX15" fmla="*/ 2539 w 25290"/>
                    <a:gd name="connsiteY15" fmla="*/ 18866 h 24764"/>
                    <a:gd name="connsiteX16" fmla="*/ 7092 w 25290"/>
                    <a:gd name="connsiteY16" fmla="*/ 23900 h 24764"/>
                    <a:gd name="connsiteX17" fmla="*/ 13397 w 25290"/>
                    <a:gd name="connsiteY17" fmla="*/ 23032 h 24764"/>
                    <a:gd name="connsiteX18" fmla="*/ 13725 w 25290"/>
                    <a:gd name="connsiteY18" fmla="*/ 22339 h 24764"/>
                    <a:gd name="connsiteX19" fmla="*/ 5793 w 25290"/>
                    <a:gd name="connsiteY19" fmla="*/ 20068 h 24764"/>
                    <a:gd name="connsiteX20" fmla="*/ 6915 w 25290"/>
                    <a:gd name="connsiteY20" fmla="*/ 16614 h 24764"/>
                    <a:gd name="connsiteX21" fmla="*/ 9955 w 25290"/>
                    <a:gd name="connsiteY21" fmla="*/ 13783 h 24764"/>
                    <a:gd name="connsiteX22" fmla="*/ 12363 w 25290"/>
                    <a:gd name="connsiteY22" fmla="*/ 13034 h 24764"/>
                    <a:gd name="connsiteX23" fmla="*/ 13681 w 25290"/>
                    <a:gd name="connsiteY23" fmla="*/ 14437 h 24764"/>
                    <a:gd name="connsiteX24" fmla="*/ 13051 w 25290"/>
                    <a:gd name="connsiteY24" fmla="*/ 18841 h 24764"/>
                    <a:gd name="connsiteX25" fmla="*/ 14514 w 25290"/>
                    <a:gd name="connsiteY25" fmla="*/ 18080 h 24764"/>
                    <a:gd name="connsiteX26" fmla="*/ 18631 w 25290"/>
                    <a:gd name="connsiteY26" fmla="*/ 14003 h 24764"/>
                    <a:gd name="connsiteX27" fmla="*/ 18890 w 25290"/>
                    <a:gd name="connsiteY27" fmla="*/ 13091 h 24764"/>
                    <a:gd name="connsiteX28" fmla="*/ 14766 w 25290"/>
                    <a:gd name="connsiteY28" fmla="*/ 13091 h 24764"/>
                    <a:gd name="connsiteX29" fmla="*/ 13662 w 25290"/>
                    <a:gd name="connsiteY29" fmla="*/ 11845 h 24764"/>
                    <a:gd name="connsiteX30" fmla="*/ 14091 w 25290"/>
                    <a:gd name="connsiteY30" fmla="*/ 9957 h 2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290" h="24764">
                      <a:moveTo>
                        <a:pt x="17421" y="6843"/>
                      </a:moveTo>
                      <a:cubicBezTo>
                        <a:pt x="19060" y="5320"/>
                        <a:pt x="19155" y="5377"/>
                        <a:pt x="21299" y="7667"/>
                      </a:cubicBezTo>
                      <a:cubicBezTo>
                        <a:pt x="24729" y="11329"/>
                        <a:pt x="20554" y="12436"/>
                        <a:pt x="21393" y="13330"/>
                      </a:cubicBezTo>
                      <a:cubicBezTo>
                        <a:pt x="21797" y="13770"/>
                        <a:pt x="22497" y="12940"/>
                        <a:pt x="22787" y="12638"/>
                      </a:cubicBezTo>
                      <a:lnTo>
                        <a:pt x="25069" y="10373"/>
                      </a:lnTo>
                      <a:cubicBezTo>
                        <a:pt x="25318" y="10182"/>
                        <a:pt x="25364" y="9826"/>
                        <a:pt x="25173" y="9579"/>
                      </a:cubicBezTo>
                      <a:cubicBezTo>
                        <a:pt x="25170" y="9575"/>
                        <a:pt x="25167" y="9571"/>
                        <a:pt x="25164" y="9567"/>
                      </a:cubicBezTo>
                      <a:cubicBezTo>
                        <a:pt x="23606" y="7900"/>
                        <a:pt x="22289" y="6686"/>
                        <a:pt x="21027" y="5333"/>
                      </a:cubicBezTo>
                      <a:cubicBezTo>
                        <a:pt x="18316" y="2426"/>
                        <a:pt x="17137" y="973"/>
                        <a:pt x="16405" y="199"/>
                      </a:cubicBezTo>
                      <a:cubicBezTo>
                        <a:pt x="16219" y="-31"/>
                        <a:pt x="15882" y="-67"/>
                        <a:pt x="15652" y="119"/>
                      </a:cubicBezTo>
                      <a:cubicBezTo>
                        <a:pt x="15637" y="130"/>
                        <a:pt x="15624" y="142"/>
                        <a:pt x="15611" y="155"/>
                      </a:cubicBezTo>
                      <a:cubicBezTo>
                        <a:pt x="14659" y="1042"/>
                        <a:pt x="17427" y="2477"/>
                        <a:pt x="15283" y="4465"/>
                      </a:cubicBezTo>
                      <a:lnTo>
                        <a:pt x="4153" y="14821"/>
                      </a:lnTo>
                      <a:cubicBezTo>
                        <a:pt x="1253" y="17520"/>
                        <a:pt x="1196" y="14884"/>
                        <a:pt x="105" y="15897"/>
                      </a:cubicBezTo>
                      <a:cubicBezTo>
                        <a:pt x="-40" y="16029"/>
                        <a:pt x="-53" y="16255"/>
                        <a:pt x="181" y="16526"/>
                      </a:cubicBezTo>
                      <a:cubicBezTo>
                        <a:pt x="1158" y="17570"/>
                        <a:pt x="1990" y="18281"/>
                        <a:pt x="2539" y="18866"/>
                      </a:cubicBezTo>
                      <a:cubicBezTo>
                        <a:pt x="3428" y="19816"/>
                        <a:pt x="4399" y="21043"/>
                        <a:pt x="7092" y="23900"/>
                      </a:cubicBezTo>
                      <a:cubicBezTo>
                        <a:pt x="8548" y="25454"/>
                        <a:pt x="11544" y="24762"/>
                        <a:pt x="13397" y="23032"/>
                      </a:cubicBezTo>
                      <a:cubicBezTo>
                        <a:pt x="13852" y="22616"/>
                        <a:pt x="13795" y="22402"/>
                        <a:pt x="13725" y="22339"/>
                      </a:cubicBezTo>
                      <a:cubicBezTo>
                        <a:pt x="13051" y="21616"/>
                        <a:pt x="10188" y="24781"/>
                        <a:pt x="5793" y="20068"/>
                      </a:cubicBezTo>
                      <a:cubicBezTo>
                        <a:pt x="4532" y="18709"/>
                        <a:pt x="5433" y="17986"/>
                        <a:pt x="6915" y="16614"/>
                      </a:cubicBezTo>
                      <a:lnTo>
                        <a:pt x="9955" y="13783"/>
                      </a:lnTo>
                      <a:cubicBezTo>
                        <a:pt x="11329" y="12524"/>
                        <a:pt x="11550" y="12160"/>
                        <a:pt x="12363" y="13034"/>
                      </a:cubicBezTo>
                      <a:lnTo>
                        <a:pt x="13681" y="14437"/>
                      </a:lnTo>
                      <a:cubicBezTo>
                        <a:pt x="15516" y="16413"/>
                        <a:pt x="12502" y="18212"/>
                        <a:pt x="13051" y="18841"/>
                      </a:cubicBezTo>
                      <a:cubicBezTo>
                        <a:pt x="13479" y="19294"/>
                        <a:pt x="14230" y="18382"/>
                        <a:pt x="14514" y="18080"/>
                      </a:cubicBezTo>
                      <a:lnTo>
                        <a:pt x="18631" y="14003"/>
                      </a:lnTo>
                      <a:cubicBezTo>
                        <a:pt x="19262" y="13374"/>
                        <a:pt x="19003" y="13229"/>
                        <a:pt x="18890" y="13091"/>
                      </a:cubicBezTo>
                      <a:cubicBezTo>
                        <a:pt x="18530" y="12713"/>
                        <a:pt x="16292" y="14689"/>
                        <a:pt x="14766" y="13091"/>
                      </a:cubicBezTo>
                      <a:lnTo>
                        <a:pt x="13662" y="11845"/>
                      </a:lnTo>
                      <a:cubicBezTo>
                        <a:pt x="12899" y="11033"/>
                        <a:pt x="13070" y="10876"/>
                        <a:pt x="14091" y="99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A1B7157C-A0B3-BEF5-278C-8398E13366FE}"/>
                    </a:ext>
                  </a:extLst>
                </p:cNvPr>
                <p:cNvSpPr/>
                <p:nvPr/>
              </p:nvSpPr>
              <p:spPr>
                <a:xfrm>
                  <a:off x="8542686" y="3812019"/>
                  <a:ext cx="24384" cy="20141"/>
                </a:xfrm>
                <a:custGeom>
                  <a:avLst/>
                  <a:gdLst>
                    <a:gd name="connsiteX0" fmla="*/ 24311 w 24384"/>
                    <a:gd name="connsiteY0" fmla="*/ 9994 h 20141"/>
                    <a:gd name="connsiteX1" fmla="*/ 24311 w 24384"/>
                    <a:gd name="connsiteY1" fmla="*/ 9622 h 20141"/>
                    <a:gd name="connsiteX2" fmla="*/ 22924 w 24384"/>
                    <a:gd name="connsiteY2" fmla="*/ 9490 h 20141"/>
                    <a:gd name="connsiteX3" fmla="*/ 21253 w 24384"/>
                    <a:gd name="connsiteY3" fmla="*/ 3482 h 20141"/>
                    <a:gd name="connsiteX4" fmla="*/ 5608 w 24384"/>
                    <a:gd name="connsiteY4" fmla="*/ 2897 h 20141"/>
                    <a:gd name="connsiteX5" fmla="*/ 1453 w 24384"/>
                    <a:gd name="connsiteY5" fmla="*/ 16285 h 20141"/>
                    <a:gd name="connsiteX6" fmla="*/ 11239 w 24384"/>
                    <a:gd name="connsiteY6" fmla="*/ 19683 h 20141"/>
                    <a:gd name="connsiteX7" fmla="*/ 11328 w 24384"/>
                    <a:gd name="connsiteY7" fmla="*/ 19186 h 20141"/>
                    <a:gd name="connsiteX8" fmla="*/ 4177 w 24384"/>
                    <a:gd name="connsiteY8" fmla="*/ 16197 h 20141"/>
                    <a:gd name="connsiteX9" fmla="*/ 9373 w 24384"/>
                    <a:gd name="connsiteY9" fmla="*/ 4243 h 20141"/>
                    <a:gd name="connsiteX10" fmla="*/ 20093 w 24384"/>
                    <a:gd name="connsiteY10" fmla="*/ 4174 h 20141"/>
                    <a:gd name="connsiteX11" fmla="*/ 18832 w 24384"/>
                    <a:gd name="connsiteY11" fmla="*/ 12982 h 20141"/>
                    <a:gd name="connsiteX12" fmla="*/ 18359 w 24384"/>
                    <a:gd name="connsiteY12" fmla="*/ 14240 h 20141"/>
                    <a:gd name="connsiteX13" fmla="*/ 19418 w 24384"/>
                    <a:gd name="connsiteY13" fmla="*/ 13901 h 20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384" h="20141">
                      <a:moveTo>
                        <a:pt x="24311" y="9994"/>
                      </a:moveTo>
                      <a:cubicBezTo>
                        <a:pt x="24444" y="9905"/>
                        <a:pt x="24368" y="9736"/>
                        <a:pt x="24311" y="9622"/>
                      </a:cubicBezTo>
                      <a:cubicBezTo>
                        <a:pt x="24109" y="9320"/>
                        <a:pt x="23201" y="9899"/>
                        <a:pt x="22924" y="9490"/>
                      </a:cubicBezTo>
                      <a:cubicBezTo>
                        <a:pt x="22483" y="8861"/>
                        <a:pt x="23012" y="6086"/>
                        <a:pt x="21253" y="3482"/>
                      </a:cubicBezTo>
                      <a:cubicBezTo>
                        <a:pt x="17596" y="-1935"/>
                        <a:pt x="10136" y="-149"/>
                        <a:pt x="5608" y="2897"/>
                      </a:cubicBezTo>
                      <a:cubicBezTo>
                        <a:pt x="3433" y="4363"/>
                        <a:pt x="-2803" y="9994"/>
                        <a:pt x="1453" y="16285"/>
                      </a:cubicBezTo>
                      <a:cubicBezTo>
                        <a:pt x="4549" y="20866"/>
                        <a:pt x="10161" y="20406"/>
                        <a:pt x="11239" y="19683"/>
                      </a:cubicBezTo>
                      <a:cubicBezTo>
                        <a:pt x="11376" y="19555"/>
                        <a:pt x="11412" y="19352"/>
                        <a:pt x="11328" y="19186"/>
                      </a:cubicBezTo>
                      <a:cubicBezTo>
                        <a:pt x="10949" y="18619"/>
                        <a:pt x="6428" y="19538"/>
                        <a:pt x="4177" y="16197"/>
                      </a:cubicBezTo>
                      <a:cubicBezTo>
                        <a:pt x="1403" y="12095"/>
                        <a:pt x="5571" y="6760"/>
                        <a:pt x="9373" y="4243"/>
                      </a:cubicBezTo>
                      <a:cubicBezTo>
                        <a:pt x="12980" y="1814"/>
                        <a:pt x="17936" y="1015"/>
                        <a:pt x="20093" y="4174"/>
                      </a:cubicBezTo>
                      <a:cubicBezTo>
                        <a:pt x="21783" y="6690"/>
                        <a:pt x="20723" y="10145"/>
                        <a:pt x="18832" y="12982"/>
                      </a:cubicBezTo>
                      <a:cubicBezTo>
                        <a:pt x="18586" y="13366"/>
                        <a:pt x="18125" y="13901"/>
                        <a:pt x="18359" y="14240"/>
                      </a:cubicBezTo>
                      <a:cubicBezTo>
                        <a:pt x="18592" y="14580"/>
                        <a:pt x="19159" y="14102"/>
                        <a:pt x="19418" y="13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C1EB4BB6-8EF9-B0D6-0E17-9D68FD79DCE8}"/>
                    </a:ext>
                  </a:extLst>
                </p:cNvPr>
                <p:cNvSpPr/>
                <p:nvPr/>
              </p:nvSpPr>
              <p:spPr>
                <a:xfrm>
                  <a:off x="8548986" y="3824511"/>
                  <a:ext cx="29162" cy="26176"/>
                </a:xfrm>
                <a:custGeom>
                  <a:avLst/>
                  <a:gdLst>
                    <a:gd name="connsiteX0" fmla="*/ 4958 w 29162"/>
                    <a:gd name="connsiteY0" fmla="*/ 10330 h 26176"/>
                    <a:gd name="connsiteX1" fmla="*/ 254 w 29162"/>
                    <a:gd name="connsiteY1" fmla="*/ 9770 h 26176"/>
                    <a:gd name="connsiteX2" fmla="*/ 254 w 29162"/>
                    <a:gd name="connsiteY2" fmla="*/ 10670 h 26176"/>
                    <a:gd name="connsiteX3" fmla="*/ 1313 w 29162"/>
                    <a:gd name="connsiteY3" fmla="*/ 12633 h 26176"/>
                    <a:gd name="connsiteX4" fmla="*/ 2499 w 29162"/>
                    <a:gd name="connsiteY4" fmla="*/ 15464 h 26176"/>
                    <a:gd name="connsiteX5" fmla="*/ 3300 w 29162"/>
                    <a:gd name="connsiteY5" fmla="*/ 16182 h 26176"/>
                    <a:gd name="connsiteX6" fmla="*/ 6925 w 29162"/>
                    <a:gd name="connsiteY6" fmla="*/ 10827 h 26176"/>
                    <a:gd name="connsiteX7" fmla="*/ 16945 w 29162"/>
                    <a:gd name="connsiteY7" fmla="*/ 6165 h 26176"/>
                    <a:gd name="connsiteX8" fmla="*/ 17506 w 29162"/>
                    <a:gd name="connsiteY8" fmla="*/ 6134 h 26176"/>
                    <a:gd name="connsiteX9" fmla="*/ 17323 w 29162"/>
                    <a:gd name="connsiteY9" fmla="*/ 6763 h 26176"/>
                    <a:gd name="connsiteX10" fmla="*/ 7291 w 29162"/>
                    <a:gd name="connsiteY10" fmla="*/ 25185 h 26176"/>
                    <a:gd name="connsiteX11" fmla="*/ 7165 w 29162"/>
                    <a:gd name="connsiteY11" fmla="*/ 25990 h 26176"/>
                    <a:gd name="connsiteX12" fmla="*/ 8180 w 29162"/>
                    <a:gd name="connsiteY12" fmla="*/ 25858 h 26176"/>
                    <a:gd name="connsiteX13" fmla="*/ 24714 w 29162"/>
                    <a:gd name="connsiteY13" fmla="*/ 18170 h 26176"/>
                    <a:gd name="connsiteX14" fmla="*/ 28913 w 29162"/>
                    <a:gd name="connsiteY14" fmla="*/ 18648 h 26176"/>
                    <a:gd name="connsiteX15" fmla="*/ 29090 w 29162"/>
                    <a:gd name="connsiteY15" fmla="*/ 18019 h 26176"/>
                    <a:gd name="connsiteX16" fmla="*/ 27829 w 29162"/>
                    <a:gd name="connsiteY16" fmla="*/ 15559 h 26176"/>
                    <a:gd name="connsiteX17" fmla="*/ 26694 w 29162"/>
                    <a:gd name="connsiteY17" fmla="*/ 12822 h 26176"/>
                    <a:gd name="connsiteX18" fmla="*/ 26013 w 29162"/>
                    <a:gd name="connsiteY18" fmla="*/ 12677 h 26176"/>
                    <a:gd name="connsiteX19" fmla="*/ 24235 w 29162"/>
                    <a:gd name="connsiteY19" fmla="*/ 16999 h 26176"/>
                    <a:gd name="connsiteX20" fmla="*/ 14423 w 29162"/>
                    <a:gd name="connsiteY20" fmla="*/ 21561 h 26176"/>
                    <a:gd name="connsiteX21" fmla="*/ 13244 w 29162"/>
                    <a:gd name="connsiteY21" fmla="*/ 21882 h 26176"/>
                    <a:gd name="connsiteX22" fmla="*/ 13672 w 29162"/>
                    <a:gd name="connsiteY22" fmla="*/ 20793 h 26176"/>
                    <a:gd name="connsiteX23" fmla="*/ 22248 w 29162"/>
                    <a:gd name="connsiteY23" fmla="*/ 5297 h 26176"/>
                    <a:gd name="connsiteX24" fmla="*/ 22595 w 29162"/>
                    <a:gd name="connsiteY24" fmla="*/ 4039 h 26176"/>
                    <a:gd name="connsiteX25" fmla="*/ 21334 w 29162"/>
                    <a:gd name="connsiteY25" fmla="*/ 1623 h 26176"/>
                    <a:gd name="connsiteX26" fmla="*/ 20848 w 29162"/>
                    <a:gd name="connsiteY26" fmla="*/ 251 h 26176"/>
                    <a:gd name="connsiteX27" fmla="*/ 20179 w 29162"/>
                    <a:gd name="connsiteY27" fmla="*/ 63 h 26176"/>
                    <a:gd name="connsiteX28" fmla="*/ 20148 w 29162"/>
                    <a:gd name="connsiteY28" fmla="*/ 81 h 26176"/>
                    <a:gd name="connsiteX29" fmla="*/ 16233 w 29162"/>
                    <a:gd name="connsiteY29" fmla="*/ 5114 h 26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9162" h="26176">
                      <a:moveTo>
                        <a:pt x="4958" y="10330"/>
                      </a:moveTo>
                      <a:cubicBezTo>
                        <a:pt x="1950" y="11727"/>
                        <a:pt x="1427" y="9223"/>
                        <a:pt x="254" y="9770"/>
                      </a:cubicBezTo>
                      <a:cubicBezTo>
                        <a:pt x="-244" y="10003"/>
                        <a:pt x="121" y="10399"/>
                        <a:pt x="254" y="10670"/>
                      </a:cubicBezTo>
                      <a:cubicBezTo>
                        <a:pt x="550" y="11299"/>
                        <a:pt x="960" y="11884"/>
                        <a:pt x="1313" y="12633"/>
                      </a:cubicBezTo>
                      <a:cubicBezTo>
                        <a:pt x="1666" y="13382"/>
                        <a:pt x="1944" y="14307"/>
                        <a:pt x="2499" y="15464"/>
                      </a:cubicBezTo>
                      <a:cubicBezTo>
                        <a:pt x="2644" y="15773"/>
                        <a:pt x="2890" y="16370"/>
                        <a:pt x="3300" y="16182"/>
                      </a:cubicBezTo>
                      <a:cubicBezTo>
                        <a:pt x="4680" y="15552"/>
                        <a:pt x="1275" y="13451"/>
                        <a:pt x="6925" y="10827"/>
                      </a:cubicBezTo>
                      <a:lnTo>
                        <a:pt x="16945" y="6165"/>
                      </a:lnTo>
                      <a:cubicBezTo>
                        <a:pt x="17210" y="6039"/>
                        <a:pt x="17437" y="5989"/>
                        <a:pt x="17506" y="6134"/>
                      </a:cubicBezTo>
                      <a:cubicBezTo>
                        <a:pt x="17576" y="6278"/>
                        <a:pt x="17475" y="6461"/>
                        <a:pt x="17323" y="6763"/>
                      </a:cubicBezTo>
                      <a:lnTo>
                        <a:pt x="7291" y="25185"/>
                      </a:lnTo>
                      <a:cubicBezTo>
                        <a:pt x="7133" y="25462"/>
                        <a:pt x="7007" y="25657"/>
                        <a:pt x="7165" y="25990"/>
                      </a:cubicBezTo>
                      <a:cubicBezTo>
                        <a:pt x="7323" y="26324"/>
                        <a:pt x="7531" y="26166"/>
                        <a:pt x="8180" y="25858"/>
                      </a:cubicBezTo>
                      <a:lnTo>
                        <a:pt x="24714" y="18170"/>
                      </a:lnTo>
                      <a:cubicBezTo>
                        <a:pt x="27797" y="16729"/>
                        <a:pt x="28031" y="19057"/>
                        <a:pt x="28913" y="18648"/>
                      </a:cubicBezTo>
                      <a:cubicBezTo>
                        <a:pt x="29002" y="18604"/>
                        <a:pt x="29298" y="18472"/>
                        <a:pt x="29090" y="18019"/>
                      </a:cubicBezTo>
                      <a:cubicBezTo>
                        <a:pt x="28989" y="17805"/>
                        <a:pt x="28459" y="17037"/>
                        <a:pt x="27829" y="15559"/>
                      </a:cubicBezTo>
                      <a:cubicBezTo>
                        <a:pt x="27066" y="13935"/>
                        <a:pt x="26864" y="13193"/>
                        <a:pt x="26694" y="12822"/>
                      </a:cubicBezTo>
                      <a:cubicBezTo>
                        <a:pt x="26523" y="12451"/>
                        <a:pt x="26221" y="12583"/>
                        <a:pt x="26013" y="12677"/>
                      </a:cubicBezTo>
                      <a:cubicBezTo>
                        <a:pt x="25042" y="13130"/>
                        <a:pt x="26908" y="15754"/>
                        <a:pt x="24235" y="16999"/>
                      </a:cubicBezTo>
                      <a:lnTo>
                        <a:pt x="14423" y="21561"/>
                      </a:lnTo>
                      <a:cubicBezTo>
                        <a:pt x="13685" y="21901"/>
                        <a:pt x="13307" y="22026"/>
                        <a:pt x="13244" y="21882"/>
                      </a:cubicBezTo>
                      <a:cubicBezTo>
                        <a:pt x="13181" y="21737"/>
                        <a:pt x="13401" y="21290"/>
                        <a:pt x="13672" y="20793"/>
                      </a:cubicBezTo>
                      <a:lnTo>
                        <a:pt x="22248" y="5297"/>
                      </a:lnTo>
                      <a:cubicBezTo>
                        <a:pt x="22601" y="4611"/>
                        <a:pt x="22942" y="4800"/>
                        <a:pt x="22595" y="4039"/>
                      </a:cubicBezTo>
                      <a:cubicBezTo>
                        <a:pt x="22009" y="2780"/>
                        <a:pt x="21605" y="2233"/>
                        <a:pt x="21334" y="1623"/>
                      </a:cubicBezTo>
                      <a:cubicBezTo>
                        <a:pt x="21132" y="1176"/>
                        <a:pt x="21050" y="698"/>
                        <a:pt x="20848" y="251"/>
                      </a:cubicBezTo>
                      <a:cubicBezTo>
                        <a:pt x="20716" y="14"/>
                        <a:pt x="20416" y="-70"/>
                        <a:pt x="20179" y="63"/>
                      </a:cubicBezTo>
                      <a:cubicBezTo>
                        <a:pt x="20169" y="69"/>
                        <a:pt x="20158" y="75"/>
                        <a:pt x="20148" y="81"/>
                      </a:cubicBezTo>
                      <a:cubicBezTo>
                        <a:pt x="18742" y="710"/>
                        <a:pt x="21889" y="2485"/>
                        <a:pt x="16233" y="51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7A6448D7-E740-9434-6B33-FA43751C999C}"/>
                    </a:ext>
                  </a:extLst>
                </p:cNvPr>
                <p:cNvSpPr/>
                <p:nvPr/>
              </p:nvSpPr>
              <p:spPr>
                <a:xfrm>
                  <a:off x="8557095" y="3845163"/>
                  <a:ext cx="23850" cy="15433"/>
                </a:xfrm>
                <a:custGeom>
                  <a:avLst/>
                  <a:gdLst>
                    <a:gd name="connsiteX0" fmla="*/ 20067 w 23850"/>
                    <a:gd name="connsiteY0" fmla="*/ 6792 h 15433"/>
                    <a:gd name="connsiteX1" fmla="*/ 23541 w 23850"/>
                    <a:gd name="connsiteY1" fmla="*/ 7710 h 15433"/>
                    <a:gd name="connsiteX2" fmla="*/ 23692 w 23850"/>
                    <a:gd name="connsiteY2" fmla="*/ 6704 h 15433"/>
                    <a:gd name="connsiteX3" fmla="*/ 22532 w 23850"/>
                    <a:gd name="connsiteY3" fmla="*/ 3558 h 15433"/>
                    <a:gd name="connsiteX4" fmla="*/ 21744 w 23850"/>
                    <a:gd name="connsiteY4" fmla="*/ 727 h 15433"/>
                    <a:gd name="connsiteX5" fmla="*/ 21044 w 23850"/>
                    <a:gd name="connsiteY5" fmla="*/ 28 h 15433"/>
                    <a:gd name="connsiteX6" fmla="*/ 18919 w 23850"/>
                    <a:gd name="connsiteY6" fmla="*/ 3803 h 15433"/>
                    <a:gd name="connsiteX7" fmla="*/ 4082 w 23850"/>
                    <a:gd name="connsiteY7" fmla="*/ 8616 h 15433"/>
                    <a:gd name="connsiteX8" fmla="*/ 298 w 23850"/>
                    <a:gd name="connsiteY8" fmla="*/ 7880 h 15433"/>
                    <a:gd name="connsiteX9" fmla="*/ 14 w 23850"/>
                    <a:gd name="connsiteY9" fmla="*/ 8277 h 15433"/>
                    <a:gd name="connsiteX10" fmla="*/ 1036 w 23850"/>
                    <a:gd name="connsiteY10" fmla="*/ 10995 h 15433"/>
                    <a:gd name="connsiteX11" fmla="*/ 2139 w 23850"/>
                    <a:gd name="connsiteY11" fmla="*/ 14770 h 15433"/>
                    <a:gd name="connsiteX12" fmla="*/ 2865 w 23850"/>
                    <a:gd name="connsiteY12" fmla="*/ 15399 h 15433"/>
                    <a:gd name="connsiteX13" fmla="*/ 5324 w 23850"/>
                    <a:gd name="connsiteY13" fmla="*/ 11542 h 15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850" h="15433">
                      <a:moveTo>
                        <a:pt x="20067" y="6792"/>
                      </a:moveTo>
                      <a:cubicBezTo>
                        <a:pt x="22999" y="5835"/>
                        <a:pt x="22488" y="8050"/>
                        <a:pt x="23541" y="7710"/>
                      </a:cubicBezTo>
                      <a:cubicBezTo>
                        <a:pt x="23913" y="7585"/>
                        <a:pt x="23932" y="7446"/>
                        <a:pt x="23692" y="6704"/>
                      </a:cubicBezTo>
                      <a:cubicBezTo>
                        <a:pt x="23232" y="5294"/>
                        <a:pt x="22822" y="4451"/>
                        <a:pt x="22532" y="3558"/>
                      </a:cubicBezTo>
                      <a:cubicBezTo>
                        <a:pt x="22242" y="2664"/>
                        <a:pt x="22065" y="1670"/>
                        <a:pt x="21744" y="727"/>
                      </a:cubicBezTo>
                      <a:cubicBezTo>
                        <a:pt x="21675" y="500"/>
                        <a:pt x="21567" y="-142"/>
                        <a:pt x="21044" y="28"/>
                      </a:cubicBezTo>
                      <a:cubicBezTo>
                        <a:pt x="19966" y="374"/>
                        <a:pt x="21731" y="2885"/>
                        <a:pt x="18919" y="3803"/>
                      </a:cubicBezTo>
                      <a:lnTo>
                        <a:pt x="4082" y="8616"/>
                      </a:lnTo>
                      <a:cubicBezTo>
                        <a:pt x="1143" y="9566"/>
                        <a:pt x="1370" y="7528"/>
                        <a:pt x="298" y="7880"/>
                      </a:cubicBezTo>
                      <a:cubicBezTo>
                        <a:pt x="141" y="7931"/>
                        <a:pt x="-55" y="8050"/>
                        <a:pt x="14" y="8277"/>
                      </a:cubicBezTo>
                      <a:cubicBezTo>
                        <a:pt x="229" y="8906"/>
                        <a:pt x="695" y="9938"/>
                        <a:pt x="1036" y="10995"/>
                      </a:cubicBezTo>
                      <a:cubicBezTo>
                        <a:pt x="1666" y="12920"/>
                        <a:pt x="1843" y="13870"/>
                        <a:pt x="2139" y="14770"/>
                      </a:cubicBezTo>
                      <a:cubicBezTo>
                        <a:pt x="2322" y="15336"/>
                        <a:pt x="2518" y="15518"/>
                        <a:pt x="2865" y="15399"/>
                      </a:cubicBezTo>
                      <a:cubicBezTo>
                        <a:pt x="3842" y="15072"/>
                        <a:pt x="1528" y="12769"/>
                        <a:pt x="5324" y="115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8325534B-0C5E-53F2-2AE7-055B216E5CE9}"/>
                    </a:ext>
                  </a:extLst>
                </p:cNvPr>
                <p:cNvSpPr/>
                <p:nvPr/>
              </p:nvSpPr>
              <p:spPr>
                <a:xfrm>
                  <a:off x="8560552" y="3856890"/>
                  <a:ext cx="23699" cy="17883"/>
                </a:xfrm>
                <a:custGeom>
                  <a:avLst/>
                  <a:gdLst>
                    <a:gd name="connsiteX0" fmla="*/ 23552 w 23699"/>
                    <a:gd name="connsiteY0" fmla="*/ 14342 h 17883"/>
                    <a:gd name="connsiteX1" fmla="*/ 23691 w 23699"/>
                    <a:gd name="connsiteY1" fmla="*/ 14002 h 17883"/>
                    <a:gd name="connsiteX2" fmla="*/ 22474 w 23699"/>
                    <a:gd name="connsiteY2" fmla="*/ 13316 h 17883"/>
                    <a:gd name="connsiteX3" fmla="*/ 23401 w 23699"/>
                    <a:gd name="connsiteY3" fmla="*/ 7144 h 17883"/>
                    <a:gd name="connsiteX4" fmla="*/ 9346 w 23699"/>
                    <a:gd name="connsiteY4" fmla="*/ 268 h 17883"/>
                    <a:gd name="connsiteX5" fmla="*/ 146 w 23699"/>
                    <a:gd name="connsiteY5" fmla="*/ 10794 h 17883"/>
                    <a:gd name="connsiteX6" fmla="*/ 7712 w 23699"/>
                    <a:gd name="connsiteY6" fmla="*/ 17865 h 17883"/>
                    <a:gd name="connsiteX7" fmla="*/ 8003 w 23699"/>
                    <a:gd name="connsiteY7" fmla="*/ 17444 h 17883"/>
                    <a:gd name="connsiteX8" fmla="*/ 2687 w 23699"/>
                    <a:gd name="connsiteY8" fmla="*/ 11819 h 17883"/>
                    <a:gd name="connsiteX9" fmla="*/ 12309 w 23699"/>
                    <a:gd name="connsiteY9" fmla="*/ 3011 h 17883"/>
                    <a:gd name="connsiteX10" fmla="*/ 22115 w 23699"/>
                    <a:gd name="connsiteY10" fmla="*/ 7295 h 17883"/>
                    <a:gd name="connsiteX11" fmla="*/ 17404 w 23699"/>
                    <a:gd name="connsiteY11" fmla="*/ 14814 h 17883"/>
                    <a:gd name="connsiteX12" fmla="*/ 16452 w 23699"/>
                    <a:gd name="connsiteY12" fmla="*/ 15777 h 17883"/>
                    <a:gd name="connsiteX13" fmla="*/ 17562 w 23699"/>
                    <a:gd name="connsiteY13" fmla="*/ 15890 h 1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699" h="17883">
                      <a:moveTo>
                        <a:pt x="23552" y="14342"/>
                      </a:moveTo>
                      <a:cubicBezTo>
                        <a:pt x="23710" y="14342"/>
                        <a:pt x="23710" y="14128"/>
                        <a:pt x="23691" y="14002"/>
                      </a:cubicBezTo>
                      <a:cubicBezTo>
                        <a:pt x="23628" y="13644"/>
                        <a:pt x="22569" y="13801"/>
                        <a:pt x="22474" y="13316"/>
                      </a:cubicBezTo>
                      <a:cubicBezTo>
                        <a:pt x="22342" y="12549"/>
                        <a:pt x="23950" y="10240"/>
                        <a:pt x="23401" y="7144"/>
                      </a:cubicBezTo>
                      <a:cubicBezTo>
                        <a:pt x="22266" y="708"/>
                        <a:pt x="14718" y="-676"/>
                        <a:pt x="9346" y="268"/>
                      </a:cubicBezTo>
                      <a:cubicBezTo>
                        <a:pt x="6823" y="708"/>
                        <a:pt x="-1172" y="3300"/>
                        <a:pt x="146" y="10794"/>
                      </a:cubicBezTo>
                      <a:cubicBezTo>
                        <a:pt x="1104" y="16236"/>
                        <a:pt x="6420" y="18092"/>
                        <a:pt x="7712" y="17865"/>
                      </a:cubicBezTo>
                      <a:cubicBezTo>
                        <a:pt x="7893" y="17806"/>
                        <a:pt x="8012" y="17633"/>
                        <a:pt x="8003" y="17444"/>
                      </a:cubicBezTo>
                      <a:cubicBezTo>
                        <a:pt x="7883" y="16815"/>
                        <a:pt x="3387" y="15783"/>
                        <a:pt x="2687" y="11819"/>
                      </a:cubicBezTo>
                      <a:cubicBezTo>
                        <a:pt x="1823" y="6943"/>
                        <a:pt x="7801" y="3778"/>
                        <a:pt x="12309" y="3011"/>
                      </a:cubicBezTo>
                      <a:cubicBezTo>
                        <a:pt x="16604" y="2256"/>
                        <a:pt x="21446" y="3539"/>
                        <a:pt x="22115" y="7295"/>
                      </a:cubicBezTo>
                      <a:cubicBezTo>
                        <a:pt x="22644" y="10259"/>
                        <a:pt x="20223" y="12996"/>
                        <a:pt x="17404" y="14814"/>
                      </a:cubicBezTo>
                      <a:cubicBezTo>
                        <a:pt x="17020" y="15066"/>
                        <a:pt x="16383" y="15361"/>
                        <a:pt x="16452" y="15777"/>
                      </a:cubicBezTo>
                      <a:cubicBezTo>
                        <a:pt x="16522" y="16192"/>
                        <a:pt x="17247" y="15978"/>
                        <a:pt x="17562" y="158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5F4FF30C-0095-57B7-7526-ADB688DC2F62}"/>
                    </a:ext>
                  </a:extLst>
                </p:cNvPr>
                <p:cNvSpPr/>
                <p:nvPr/>
              </p:nvSpPr>
              <p:spPr>
                <a:xfrm>
                  <a:off x="8394219" y="3944647"/>
                  <a:ext cx="12457" cy="11832"/>
                </a:xfrm>
                <a:custGeom>
                  <a:avLst/>
                  <a:gdLst>
                    <a:gd name="connsiteX0" fmla="*/ 3785 w 12457"/>
                    <a:gd name="connsiteY0" fmla="*/ 8307 h 11832"/>
                    <a:gd name="connsiteX1" fmla="*/ 1893 w 12457"/>
                    <a:gd name="connsiteY1" fmla="*/ 7584 h 11832"/>
                    <a:gd name="connsiteX2" fmla="*/ 1982 w 12457"/>
                    <a:gd name="connsiteY2" fmla="*/ 4753 h 11832"/>
                    <a:gd name="connsiteX3" fmla="*/ 1282 w 12457"/>
                    <a:gd name="connsiteY3" fmla="*/ 4992 h 11832"/>
                    <a:gd name="connsiteX4" fmla="*/ 121 w 12457"/>
                    <a:gd name="connsiteY4" fmla="*/ 5935 h 11832"/>
                    <a:gd name="connsiteX5" fmla="*/ 48 w 12457"/>
                    <a:gd name="connsiteY5" fmla="*/ 6320 h 11832"/>
                    <a:gd name="connsiteX6" fmla="*/ 52 w 12457"/>
                    <a:gd name="connsiteY6" fmla="*/ 6326 h 11832"/>
                    <a:gd name="connsiteX7" fmla="*/ 1944 w 12457"/>
                    <a:gd name="connsiteY7" fmla="*/ 8767 h 11832"/>
                    <a:gd name="connsiteX8" fmla="*/ 4075 w 12457"/>
                    <a:gd name="connsiteY8" fmla="*/ 11699 h 11832"/>
                    <a:gd name="connsiteX9" fmla="*/ 4456 w 12457"/>
                    <a:gd name="connsiteY9" fmla="*/ 11793 h 11832"/>
                    <a:gd name="connsiteX10" fmla="*/ 4466 w 12457"/>
                    <a:gd name="connsiteY10" fmla="*/ 11787 h 11832"/>
                    <a:gd name="connsiteX11" fmla="*/ 4725 w 12457"/>
                    <a:gd name="connsiteY11" fmla="*/ 9660 h 11832"/>
                    <a:gd name="connsiteX12" fmla="*/ 10400 w 12457"/>
                    <a:gd name="connsiteY12" fmla="*/ 5401 h 11832"/>
                    <a:gd name="connsiteX13" fmla="*/ 12399 w 12457"/>
                    <a:gd name="connsiteY13" fmla="*/ 5193 h 11832"/>
                    <a:gd name="connsiteX14" fmla="*/ 12399 w 12457"/>
                    <a:gd name="connsiteY14" fmla="*/ 4878 h 11832"/>
                    <a:gd name="connsiteX15" fmla="*/ 11301 w 12457"/>
                    <a:gd name="connsiteY15" fmla="*/ 3526 h 11832"/>
                    <a:gd name="connsiteX16" fmla="*/ 9195 w 12457"/>
                    <a:gd name="connsiteY16" fmla="*/ 638 h 11832"/>
                    <a:gd name="connsiteX17" fmla="*/ 6093 w 12457"/>
                    <a:gd name="connsiteY17" fmla="*/ 556 h 11832"/>
                    <a:gd name="connsiteX18" fmla="*/ 5916 w 12457"/>
                    <a:gd name="connsiteY18" fmla="*/ 883 h 11832"/>
                    <a:gd name="connsiteX19" fmla="*/ 9738 w 12457"/>
                    <a:gd name="connsiteY19" fmla="*/ 2651 h 11832"/>
                    <a:gd name="connsiteX20" fmla="*/ 9107 w 12457"/>
                    <a:gd name="connsiteY20" fmla="*/ 4281 h 11832"/>
                    <a:gd name="connsiteX21" fmla="*/ 7556 w 12457"/>
                    <a:gd name="connsiteY21" fmla="*/ 5445 h 11832"/>
                    <a:gd name="connsiteX22" fmla="*/ 6364 w 12457"/>
                    <a:gd name="connsiteY22" fmla="*/ 5627 h 11832"/>
                    <a:gd name="connsiteX23" fmla="*/ 5733 w 12457"/>
                    <a:gd name="connsiteY23" fmla="*/ 4822 h 11832"/>
                    <a:gd name="connsiteX24" fmla="*/ 6124 w 12457"/>
                    <a:gd name="connsiteY24" fmla="*/ 2683 h 11832"/>
                    <a:gd name="connsiteX25" fmla="*/ 5387 w 12457"/>
                    <a:gd name="connsiteY25" fmla="*/ 2947 h 11832"/>
                    <a:gd name="connsiteX26" fmla="*/ 3293 w 12457"/>
                    <a:gd name="connsiteY26" fmla="*/ 4639 h 11832"/>
                    <a:gd name="connsiteX27" fmla="*/ 3148 w 12457"/>
                    <a:gd name="connsiteY27" fmla="*/ 5073 h 11832"/>
                    <a:gd name="connsiteX28" fmla="*/ 5160 w 12457"/>
                    <a:gd name="connsiteY28" fmla="*/ 5426 h 11832"/>
                    <a:gd name="connsiteX29" fmla="*/ 5670 w 12457"/>
                    <a:gd name="connsiteY29" fmla="*/ 6112 h 11832"/>
                    <a:gd name="connsiteX30" fmla="*/ 5425 w 12457"/>
                    <a:gd name="connsiteY30" fmla="*/ 7036 h 1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457" h="11832">
                      <a:moveTo>
                        <a:pt x="3785" y="8307"/>
                      </a:moveTo>
                      <a:cubicBezTo>
                        <a:pt x="2953" y="8937"/>
                        <a:pt x="2902" y="8899"/>
                        <a:pt x="1893" y="7584"/>
                      </a:cubicBezTo>
                      <a:cubicBezTo>
                        <a:pt x="304" y="5489"/>
                        <a:pt x="2366" y="5269"/>
                        <a:pt x="1982" y="4753"/>
                      </a:cubicBezTo>
                      <a:cubicBezTo>
                        <a:pt x="1792" y="4507"/>
                        <a:pt x="1433" y="4866"/>
                        <a:pt x="1282" y="4992"/>
                      </a:cubicBezTo>
                      <a:lnTo>
                        <a:pt x="121" y="5935"/>
                      </a:lnTo>
                      <a:cubicBezTo>
                        <a:pt x="-5" y="6022"/>
                        <a:pt x="-38" y="6193"/>
                        <a:pt x="48" y="6320"/>
                      </a:cubicBezTo>
                      <a:cubicBezTo>
                        <a:pt x="50" y="6322"/>
                        <a:pt x="51" y="6324"/>
                        <a:pt x="52" y="6326"/>
                      </a:cubicBezTo>
                      <a:cubicBezTo>
                        <a:pt x="777" y="7282"/>
                        <a:pt x="1389" y="7999"/>
                        <a:pt x="1944" y="8767"/>
                      </a:cubicBezTo>
                      <a:cubicBezTo>
                        <a:pt x="3205" y="10434"/>
                        <a:pt x="3741" y="11283"/>
                        <a:pt x="4075" y="11699"/>
                      </a:cubicBezTo>
                      <a:cubicBezTo>
                        <a:pt x="4154" y="11829"/>
                        <a:pt x="4325" y="11872"/>
                        <a:pt x="4456" y="11793"/>
                      </a:cubicBezTo>
                      <a:cubicBezTo>
                        <a:pt x="4459" y="11791"/>
                        <a:pt x="4463" y="11789"/>
                        <a:pt x="4466" y="11787"/>
                      </a:cubicBezTo>
                      <a:cubicBezTo>
                        <a:pt x="4952" y="11415"/>
                        <a:pt x="3634" y="10478"/>
                        <a:pt x="4725" y="9660"/>
                      </a:cubicBezTo>
                      <a:lnTo>
                        <a:pt x="10400" y="5401"/>
                      </a:lnTo>
                      <a:cubicBezTo>
                        <a:pt x="11869" y="4293"/>
                        <a:pt x="11837" y="5608"/>
                        <a:pt x="12399" y="5193"/>
                      </a:cubicBezTo>
                      <a:cubicBezTo>
                        <a:pt x="12468" y="5130"/>
                        <a:pt x="12487" y="5017"/>
                        <a:pt x="12399" y="4878"/>
                      </a:cubicBezTo>
                      <a:cubicBezTo>
                        <a:pt x="11945" y="4281"/>
                        <a:pt x="11554" y="3859"/>
                        <a:pt x="11301" y="3526"/>
                      </a:cubicBezTo>
                      <a:cubicBezTo>
                        <a:pt x="10885" y="2985"/>
                        <a:pt x="10438" y="2267"/>
                        <a:pt x="9195" y="638"/>
                      </a:cubicBezTo>
                      <a:cubicBezTo>
                        <a:pt x="8514" y="-249"/>
                        <a:pt x="7045" y="-149"/>
                        <a:pt x="6093" y="556"/>
                      </a:cubicBezTo>
                      <a:cubicBezTo>
                        <a:pt x="5866" y="739"/>
                        <a:pt x="5885" y="839"/>
                        <a:pt x="5916" y="883"/>
                      </a:cubicBezTo>
                      <a:cubicBezTo>
                        <a:pt x="6232" y="1298"/>
                        <a:pt x="7707" y="-48"/>
                        <a:pt x="9738" y="2651"/>
                      </a:cubicBezTo>
                      <a:cubicBezTo>
                        <a:pt x="10330" y="3431"/>
                        <a:pt x="9864" y="3714"/>
                        <a:pt x="9107" y="4281"/>
                      </a:cubicBezTo>
                      <a:lnTo>
                        <a:pt x="7556" y="5445"/>
                      </a:lnTo>
                      <a:cubicBezTo>
                        <a:pt x="6850" y="5973"/>
                        <a:pt x="6742" y="6124"/>
                        <a:pt x="6364" y="5627"/>
                      </a:cubicBezTo>
                      <a:lnTo>
                        <a:pt x="5733" y="4822"/>
                      </a:lnTo>
                      <a:cubicBezTo>
                        <a:pt x="4876" y="3689"/>
                        <a:pt x="6364" y="3029"/>
                        <a:pt x="6124" y="2683"/>
                      </a:cubicBezTo>
                      <a:cubicBezTo>
                        <a:pt x="5885" y="2337"/>
                        <a:pt x="5544" y="2808"/>
                        <a:pt x="5387" y="2947"/>
                      </a:cubicBezTo>
                      <a:lnTo>
                        <a:pt x="3293" y="4639"/>
                      </a:lnTo>
                      <a:cubicBezTo>
                        <a:pt x="2978" y="4897"/>
                        <a:pt x="3091" y="4998"/>
                        <a:pt x="3148" y="5073"/>
                      </a:cubicBezTo>
                      <a:cubicBezTo>
                        <a:pt x="3306" y="5294"/>
                        <a:pt x="4447" y="4488"/>
                        <a:pt x="5160" y="5426"/>
                      </a:cubicBezTo>
                      <a:lnTo>
                        <a:pt x="5670" y="6112"/>
                      </a:lnTo>
                      <a:cubicBezTo>
                        <a:pt x="6030" y="6571"/>
                        <a:pt x="5942" y="6640"/>
                        <a:pt x="5425" y="703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3" name="Freeform 202">
                  <a:extLst>
                    <a:ext uri="{FF2B5EF4-FFF2-40B4-BE49-F238E27FC236}">
                      <a16:creationId xmlns:a16="http://schemas.microsoft.com/office/drawing/2014/main" id="{674B563D-B43B-6AA6-EAC1-E7BC414E0940}"/>
                    </a:ext>
                  </a:extLst>
                </p:cNvPr>
                <p:cNvSpPr/>
                <p:nvPr/>
              </p:nvSpPr>
              <p:spPr>
                <a:xfrm>
                  <a:off x="8388227" y="3936419"/>
                  <a:ext cx="14173" cy="13926"/>
                </a:xfrm>
                <a:custGeom>
                  <a:avLst/>
                  <a:gdLst>
                    <a:gd name="connsiteX0" fmla="*/ 12407 w 14173"/>
                    <a:gd name="connsiteY0" fmla="*/ 7231 h 13926"/>
                    <a:gd name="connsiteX1" fmla="*/ 14103 w 14173"/>
                    <a:gd name="connsiteY1" fmla="*/ 7646 h 13926"/>
                    <a:gd name="connsiteX2" fmla="*/ 13939 w 14173"/>
                    <a:gd name="connsiteY2" fmla="*/ 7155 h 13926"/>
                    <a:gd name="connsiteX3" fmla="*/ 13100 w 14173"/>
                    <a:gd name="connsiteY3" fmla="*/ 6123 h 13926"/>
                    <a:gd name="connsiteX4" fmla="*/ 12280 w 14173"/>
                    <a:gd name="connsiteY4" fmla="*/ 4953 h 13926"/>
                    <a:gd name="connsiteX5" fmla="*/ 11921 w 14173"/>
                    <a:gd name="connsiteY5" fmla="*/ 4777 h 13926"/>
                    <a:gd name="connsiteX6" fmla="*/ 11921 w 14173"/>
                    <a:gd name="connsiteY6" fmla="*/ 6312 h 13926"/>
                    <a:gd name="connsiteX7" fmla="*/ 10799 w 14173"/>
                    <a:gd name="connsiteY7" fmla="*/ 6576 h 13926"/>
                    <a:gd name="connsiteX8" fmla="*/ 8812 w 14173"/>
                    <a:gd name="connsiteY8" fmla="*/ 6671 h 13926"/>
                    <a:gd name="connsiteX9" fmla="*/ 8068 w 14173"/>
                    <a:gd name="connsiteY9" fmla="*/ 6671 h 13926"/>
                    <a:gd name="connsiteX10" fmla="*/ 8276 w 14173"/>
                    <a:gd name="connsiteY10" fmla="*/ 6041 h 13926"/>
                    <a:gd name="connsiteX11" fmla="*/ 9096 w 14173"/>
                    <a:gd name="connsiteY11" fmla="*/ 3877 h 13926"/>
                    <a:gd name="connsiteX12" fmla="*/ 9588 w 14173"/>
                    <a:gd name="connsiteY12" fmla="*/ 3103 h 13926"/>
                    <a:gd name="connsiteX13" fmla="*/ 10691 w 14173"/>
                    <a:gd name="connsiteY13" fmla="*/ 3204 h 13926"/>
                    <a:gd name="connsiteX14" fmla="*/ 10622 w 14173"/>
                    <a:gd name="connsiteY14" fmla="*/ 2757 h 13926"/>
                    <a:gd name="connsiteX15" fmla="*/ 9632 w 14173"/>
                    <a:gd name="connsiteY15" fmla="*/ 1549 h 13926"/>
                    <a:gd name="connsiteX16" fmla="*/ 8901 w 14173"/>
                    <a:gd name="connsiteY16" fmla="*/ 473 h 13926"/>
                    <a:gd name="connsiteX17" fmla="*/ 8270 w 14173"/>
                    <a:gd name="connsiteY17" fmla="*/ 46 h 13926"/>
                    <a:gd name="connsiteX18" fmla="*/ 7929 w 14173"/>
                    <a:gd name="connsiteY18" fmla="*/ 2260 h 13926"/>
                    <a:gd name="connsiteX19" fmla="*/ 6523 w 14173"/>
                    <a:gd name="connsiteY19" fmla="*/ 5916 h 13926"/>
                    <a:gd name="connsiteX20" fmla="*/ 6139 w 14173"/>
                    <a:gd name="connsiteY20" fmla="*/ 6677 h 13926"/>
                    <a:gd name="connsiteX21" fmla="*/ 5268 w 14173"/>
                    <a:gd name="connsiteY21" fmla="*/ 6771 h 13926"/>
                    <a:gd name="connsiteX22" fmla="*/ 2450 w 14173"/>
                    <a:gd name="connsiteY22" fmla="*/ 6853 h 13926"/>
                    <a:gd name="connsiteX23" fmla="*/ 104 w 14173"/>
                    <a:gd name="connsiteY23" fmla="*/ 6268 h 13926"/>
                    <a:gd name="connsiteX24" fmla="*/ 104 w 14173"/>
                    <a:gd name="connsiteY24" fmla="*/ 6652 h 13926"/>
                    <a:gd name="connsiteX25" fmla="*/ 1044 w 14173"/>
                    <a:gd name="connsiteY25" fmla="*/ 7803 h 13926"/>
                    <a:gd name="connsiteX26" fmla="*/ 1851 w 14173"/>
                    <a:gd name="connsiteY26" fmla="*/ 8973 h 13926"/>
                    <a:gd name="connsiteX27" fmla="*/ 2153 w 14173"/>
                    <a:gd name="connsiteY27" fmla="*/ 9081 h 13926"/>
                    <a:gd name="connsiteX28" fmla="*/ 2210 w 14173"/>
                    <a:gd name="connsiteY28" fmla="*/ 9043 h 13926"/>
                    <a:gd name="connsiteX29" fmla="*/ 2261 w 14173"/>
                    <a:gd name="connsiteY29" fmla="*/ 7702 h 13926"/>
                    <a:gd name="connsiteX30" fmla="*/ 3478 w 14173"/>
                    <a:gd name="connsiteY30" fmla="*/ 7457 h 13926"/>
                    <a:gd name="connsiteX31" fmla="*/ 5426 w 14173"/>
                    <a:gd name="connsiteY31" fmla="*/ 7394 h 13926"/>
                    <a:gd name="connsiteX32" fmla="*/ 5912 w 14173"/>
                    <a:gd name="connsiteY32" fmla="*/ 7426 h 13926"/>
                    <a:gd name="connsiteX33" fmla="*/ 5842 w 14173"/>
                    <a:gd name="connsiteY33" fmla="*/ 7778 h 13926"/>
                    <a:gd name="connsiteX34" fmla="*/ 4732 w 14173"/>
                    <a:gd name="connsiteY34" fmla="*/ 10219 h 13926"/>
                    <a:gd name="connsiteX35" fmla="*/ 4430 w 14173"/>
                    <a:gd name="connsiteY35" fmla="*/ 10666 h 13926"/>
                    <a:gd name="connsiteX36" fmla="*/ 3282 w 14173"/>
                    <a:gd name="connsiteY36" fmla="*/ 10559 h 13926"/>
                    <a:gd name="connsiteX37" fmla="*/ 3282 w 14173"/>
                    <a:gd name="connsiteY37" fmla="*/ 10899 h 13926"/>
                    <a:gd name="connsiteX38" fmla="*/ 4373 w 14173"/>
                    <a:gd name="connsiteY38" fmla="*/ 12245 h 13926"/>
                    <a:gd name="connsiteX39" fmla="*/ 5420 w 14173"/>
                    <a:gd name="connsiteY39" fmla="*/ 13730 h 13926"/>
                    <a:gd name="connsiteX40" fmla="*/ 5773 w 14173"/>
                    <a:gd name="connsiteY40" fmla="*/ 13856 h 13926"/>
                    <a:gd name="connsiteX41" fmla="*/ 6290 w 14173"/>
                    <a:gd name="connsiteY41" fmla="*/ 10836 h 13926"/>
                    <a:gd name="connsiteX42" fmla="*/ 7387 w 14173"/>
                    <a:gd name="connsiteY42" fmla="*/ 8187 h 13926"/>
                    <a:gd name="connsiteX43" fmla="*/ 7784 w 14173"/>
                    <a:gd name="connsiteY43" fmla="*/ 7356 h 13926"/>
                    <a:gd name="connsiteX44" fmla="*/ 8510 w 14173"/>
                    <a:gd name="connsiteY44" fmla="*/ 7294 h 1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4173" h="13926">
                      <a:moveTo>
                        <a:pt x="12407" y="7231"/>
                      </a:moveTo>
                      <a:cubicBezTo>
                        <a:pt x="13403" y="7231"/>
                        <a:pt x="13825" y="7860"/>
                        <a:pt x="14103" y="7646"/>
                      </a:cubicBezTo>
                      <a:cubicBezTo>
                        <a:pt x="14273" y="7507"/>
                        <a:pt x="14103" y="7382"/>
                        <a:pt x="13939" y="7155"/>
                      </a:cubicBezTo>
                      <a:cubicBezTo>
                        <a:pt x="13680" y="6803"/>
                        <a:pt x="13371" y="6482"/>
                        <a:pt x="13100" y="6123"/>
                      </a:cubicBezTo>
                      <a:cubicBezTo>
                        <a:pt x="12829" y="5765"/>
                        <a:pt x="12684" y="5494"/>
                        <a:pt x="12280" y="4953"/>
                      </a:cubicBezTo>
                      <a:cubicBezTo>
                        <a:pt x="12123" y="4745"/>
                        <a:pt x="12022" y="4708"/>
                        <a:pt x="11921" y="4777"/>
                      </a:cubicBezTo>
                      <a:cubicBezTo>
                        <a:pt x="11505" y="5104"/>
                        <a:pt x="12552" y="5834"/>
                        <a:pt x="11921" y="6312"/>
                      </a:cubicBezTo>
                      <a:cubicBezTo>
                        <a:pt x="11574" y="6490"/>
                        <a:pt x="11189" y="6581"/>
                        <a:pt x="10799" y="6576"/>
                      </a:cubicBezTo>
                      <a:lnTo>
                        <a:pt x="8812" y="6671"/>
                      </a:lnTo>
                      <a:cubicBezTo>
                        <a:pt x="8565" y="6699"/>
                        <a:pt x="8315" y="6699"/>
                        <a:pt x="8068" y="6671"/>
                      </a:cubicBezTo>
                      <a:cubicBezTo>
                        <a:pt x="8105" y="6452"/>
                        <a:pt x="8175" y="6239"/>
                        <a:pt x="8276" y="6041"/>
                      </a:cubicBezTo>
                      <a:lnTo>
                        <a:pt x="9096" y="3877"/>
                      </a:lnTo>
                      <a:cubicBezTo>
                        <a:pt x="9173" y="3573"/>
                        <a:pt x="9345" y="3302"/>
                        <a:pt x="9588" y="3103"/>
                      </a:cubicBezTo>
                      <a:cubicBezTo>
                        <a:pt x="10042" y="2751"/>
                        <a:pt x="10332" y="3474"/>
                        <a:pt x="10691" y="3204"/>
                      </a:cubicBezTo>
                      <a:cubicBezTo>
                        <a:pt x="10887" y="3053"/>
                        <a:pt x="10736" y="2915"/>
                        <a:pt x="10622" y="2757"/>
                      </a:cubicBezTo>
                      <a:cubicBezTo>
                        <a:pt x="10370" y="2424"/>
                        <a:pt x="10073" y="2084"/>
                        <a:pt x="9632" y="1549"/>
                      </a:cubicBezTo>
                      <a:cubicBezTo>
                        <a:pt x="9191" y="1014"/>
                        <a:pt x="9083" y="725"/>
                        <a:pt x="8901" y="473"/>
                      </a:cubicBezTo>
                      <a:cubicBezTo>
                        <a:pt x="8566" y="33"/>
                        <a:pt x="8447" y="-74"/>
                        <a:pt x="8270" y="46"/>
                      </a:cubicBezTo>
                      <a:cubicBezTo>
                        <a:pt x="8005" y="247"/>
                        <a:pt x="8529" y="725"/>
                        <a:pt x="7929" y="2260"/>
                      </a:cubicBezTo>
                      <a:lnTo>
                        <a:pt x="6523" y="5916"/>
                      </a:lnTo>
                      <a:cubicBezTo>
                        <a:pt x="6372" y="6318"/>
                        <a:pt x="6322" y="6545"/>
                        <a:pt x="6139" y="6677"/>
                      </a:cubicBezTo>
                      <a:cubicBezTo>
                        <a:pt x="5857" y="6764"/>
                        <a:pt x="5562" y="6796"/>
                        <a:pt x="5268" y="6771"/>
                      </a:cubicBezTo>
                      <a:lnTo>
                        <a:pt x="2450" y="6853"/>
                      </a:lnTo>
                      <a:cubicBezTo>
                        <a:pt x="697" y="6916"/>
                        <a:pt x="388" y="6054"/>
                        <a:pt x="104" y="6268"/>
                      </a:cubicBezTo>
                      <a:cubicBezTo>
                        <a:pt x="-28" y="6369"/>
                        <a:pt x="-41" y="6469"/>
                        <a:pt x="104" y="6652"/>
                      </a:cubicBezTo>
                      <a:cubicBezTo>
                        <a:pt x="501" y="7193"/>
                        <a:pt x="798" y="7476"/>
                        <a:pt x="1044" y="7803"/>
                      </a:cubicBezTo>
                      <a:cubicBezTo>
                        <a:pt x="1290" y="8130"/>
                        <a:pt x="1466" y="8432"/>
                        <a:pt x="1851" y="8973"/>
                      </a:cubicBezTo>
                      <a:cubicBezTo>
                        <a:pt x="1904" y="9087"/>
                        <a:pt x="2040" y="9134"/>
                        <a:pt x="2153" y="9081"/>
                      </a:cubicBezTo>
                      <a:cubicBezTo>
                        <a:pt x="2174" y="9072"/>
                        <a:pt x="2193" y="9058"/>
                        <a:pt x="2210" y="9043"/>
                      </a:cubicBezTo>
                      <a:cubicBezTo>
                        <a:pt x="2507" y="8822"/>
                        <a:pt x="1737" y="8111"/>
                        <a:pt x="2261" y="7702"/>
                      </a:cubicBezTo>
                      <a:cubicBezTo>
                        <a:pt x="2481" y="7539"/>
                        <a:pt x="2721" y="7476"/>
                        <a:pt x="3478" y="7457"/>
                      </a:cubicBezTo>
                      <a:lnTo>
                        <a:pt x="5426" y="7394"/>
                      </a:lnTo>
                      <a:cubicBezTo>
                        <a:pt x="5615" y="7394"/>
                        <a:pt x="5849" y="7344"/>
                        <a:pt x="5912" y="7426"/>
                      </a:cubicBezTo>
                      <a:cubicBezTo>
                        <a:pt x="5975" y="7507"/>
                        <a:pt x="5912" y="7658"/>
                        <a:pt x="5842" y="7778"/>
                      </a:cubicBezTo>
                      <a:lnTo>
                        <a:pt x="4732" y="10219"/>
                      </a:lnTo>
                      <a:cubicBezTo>
                        <a:pt x="4665" y="10388"/>
                        <a:pt x="4562" y="10541"/>
                        <a:pt x="4430" y="10666"/>
                      </a:cubicBezTo>
                      <a:cubicBezTo>
                        <a:pt x="3995" y="10993"/>
                        <a:pt x="3572" y="10332"/>
                        <a:pt x="3282" y="10559"/>
                      </a:cubicBezTo>
                      <a:cubicBezTo>
                        <a:pt x="3213" y="10603"/>
                        <a:pt x="3125" y="10660"/>
                        <a:pt x="3282" y="10899"/>
                      </a:cubicBezTo>
                      <a:cubicBezTo>
                        <a:pt x="3440" y="11138"/>
                        <a:pt x="3749" y="11415"/>
                        <a:pt x="4373" y="12245"/>
                      </a:cubicBezTo>
                      <a:cubicBezTo>
                        <a:pt x="4997" y="13076"/>
                        <a:pt x="5218" y="13459"/>
                        <a:pt x="5420" y="13730"/>
                      </a:cubicBezTo>
                      <a:cubicBezTo>
                        <a:pt x="5622" y="14000"/>
                        <a:pt x="5659" y="13938"/>
                        <a:pt x="5773" y="13856"/>
                      </a:cubicBezTo>
                      <a:cubicBezTo>
                        <a:pt x="6227" y="13516"/>
                        <a:pt x="5256" y="13340"/>
                        <a:pt x="6290" y="10836"/>
                      </a:cubicBezTo>
                      <a:lnTo>
                        <a:pt x="7387" y="8187"/>
                      </a:lnTo>
                      <a:cubicBezTo>
                        <a:pt x="7482" y="7894"/>
                        <a:pt x="7615" y="7614"/>
                        <a:pt x="7784" y="7356"/>
                      </a:cubicBezTo>
                      <a:cubicBezTo>
                        <a:pt x="8021" y="7296"/>
                        <a:pt x="8266" y="7275"/>
                        <a:pt x="8510" y="72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7A5708BF-B60D-5901-FFB3-7A31F3CB59CB}"/>
                    </a:ext>
                  </a:extLst>
                </p:cNvPr>
                <p:cNvSpPr/>
                <p:nvPr/>
              </p:nvSpPr>
              <p:spPr>
                <a:xfrm>
                  <a:off x="8438707" y="3804849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58 w 6141"/>
                    <a:gd name="connsiteY4" fmla="*/ 0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6"/>
                        <a:pt x="4767" y="6128"/>
                        <a:pt x="3071" y="6128"/>
                      </a:cubicBezTo>
                      <a:cubicBezTo>
                        <a:pt x="1375" y="6128"/>
                        <a:pt x="0" y="475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3" y="0"/>
                        <a:pt x="3066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F49DBA98-62A9-D180-302E-4D3F0AC20547}"/>
                    </a:ext>
                  </a:extLst>
                </p:cNvPr>
                <p:cNvSpPr/>
                <p:nvPr/>
              </p:nvSpPr>
              <p:spPr>
                <a:xfrm>
                  <a:off x="8411082" y="3810977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0 w 6141"/>
                    <a:gd name="connsiteY4" fmla="*/ 3058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3062"/>
                        <a:pt x="0" y="3060"/>
                        <a:pt x="0" y="3058"/>
                      </a:cubicBezTo>
                      <a:cubicBezTo>
                        <a:pt x="4" y="1368"/>
                        <a:pt x="1377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AEA9AD88-79F9-9AB5-2CA7-3D34DF08A5FC}"/>
                    </a:ext>
                  </a:extLst>
                </p:cNvPr>
                <p:cNvSpPr/>
                <p:nvPr/>
              </p:nvSpPr>
              <p:spPr>
                <a:xfrm>
                  <a:off x="8403143" y="3808492"/>
                  <a:ext cx="105992" cy="20603"/>
                </a:xfrm>
                <a:custGeom>
                  <a:avLst/>
                  <a:gdLst>
                    <a:gd name="connsiteX0" fmla="*/ 102020 w 105992"/>
                    <a:gd name="connsiteY0" fmla="*/ 14074 h 20603"/>
                    <a:gd name="connsiteX1" fmla="*/ 97575 w 105992"/>
                    <a:gd name="connsiteY1" fmla="*/ 15591 h 20603"/>
                    <a:gd name="connsiteX2" fmla="*/ 95342 w 105992"/>
                    <a:gd name="connsiteY2" fmla="*/ 10627 h 20603"/>
                    <a:gd name="connsiteX3" fmla="*/ 91250 w 105992"/>
                    <a:gd name="connsiteY3" fmla="*/ 9444 h 20603"/>
                    <a:gd name="connsiteX4" fmla="*/ 85802 w 105992"/>
                    <a:gd name="connsiteY4" fmla="*/ 12904 h 20603"/>
                    <a:gd name="connsiteX5" fmla="*/ 82882 w 105992"/>
                    <a:gd name="connsiteY5" fmla="*/ 4775 h 20603"/>
                    <a:gd name="connsiteX6" fmla="*/ 78676 w 105992"/>
                    <a:gd name="connsiteY6" fmla="*/ 3926 h 20603"/>
                    <a:gd name="connsiteX7" fmla="*/ 73153 w 105992"/>
                    <a:gd name="connsiteY7" fmla="*/ 11036 h 20603"/>
                    <a:gd name="connsiteX8" fmla="*/ 70107 w 105992"/>
                    <a:gd name="connsiteY8" fmla="*/ 9815 h 20603"/>
                    <a:gd name="connsiteX9" fmla="*/ 68600 w 105992"/>
                    <a:gd name="connsiteY9" fmla="*/ 6267 h 20603"/>
                    <a:gd name="connsiteX10" fmla="*/ 68802 w 105992"/>
                    <a:gd name="connsiteY10" fmla="*/ 4379 h 20603"/>
                    <a:gd name="connsiteX11" fmla="*/ 64552 w 105992"/>
                    <a:gd name="connsiteY11" fmla="*/ 3750 h 20603"/>
                    <a:gd name="connsiteX12" fmla="*/ 64249 w 105992"/>
                    <a:gd name="connsiteY12" fmla="*/ 5977 h 20603"/>
                    <a:gd name="connsiteX13" fmla="*/ 62092 w 105992"/>
                    <a:gd name="connsiteY13" fmla="*/ 9846 h 20603"/>
                    <a:gd name="connsiteX14" fmla="*/ 59829 w 105992"/>
                    <a:gd name="connsiteY14" fmla="*/ 10268 h 20603"/>
                    <a:gd name="connsiteX15" fmla="*/ 55074 w 105992"/>
                    <a:gd name="connsiteY15" fmla="*/ 0 h 20603"/>
                    <a:gd name="connsiteX16" fmla="*/ 50736 w 105992"/>
                    <a:gd name="connsiteY16" fmla="*/ 0 h 20603"/>
                    <a:gd name="connsiteX17" fmla="*/ 50736 w 105992"/>
                    <a:gd name="connsiteY17" fmla="*/ 724 h 20603"/>
                    <a:gd name="connsiteX18" fmla="*/ 50736 w 105992"/>
                    <a:gd name="connsiteY18" fmla="*/ 724 h 20603"/>
                    <a:gd name="connsiteX19" fmla="*/ 45988 w 105992"/>
                    <a:gd name="connsiteY19" fmla="*/ 10268 h 20603"/>
                    <a:gd name="connsiteX20" fmla="*/ 43598 w 105992"/>
                    <a:gd name="connsiteY20" fmla="*/ 9702 h 20603"/>
                    <a:gd name="connsiteX21" fmla="*/ 41460 w 105992"/>
                    <a:gd name="connsiteY21" fmla="*/ 5814 h 20603"/>
                    <a:gd name="connsiteX22" fmla="*/ 41309 w 105992"/>
                    <a:gd name="connsiteY22" fmla="*/ 3926 h 20603"/>
                    <a:gd name="connsiteX23" fmla="*/ 37015 w 105992"/>
                    <a:gd name="connsiteY23" fmla="*/ 4241 h 20603"/>
                    <a:gd name="connsiteX24" fmla="*/ 37115 w 105992"/>
                    <a:gd name="connsiteY24" fmla="*/ 6053 h 20603"/>
                    <a:gd name="connsiteX25" fmla="*/ 35369 w 105992"/>
                    <a:gd name="connsiteY25" fmla="*/ 10104 h 20603"/>
                    <a:gd name="connsiteX26" fmla="*/ 32670 w 105992"/>
                    <a:gd name="connsiteY26" fmla="*/ 11067 h 20603"/>
                    <a:gd name="connsiteX27" fmla="*/ 26768 w 105992"/>
                    <a:gd name="connsiteY27" fmla="*/ 3769 h 20603"/>
                    <a:gd name="connsiteX28" fmla="*/ 22568 w 105992"/>
                    <a:gd name="connsiteY28" fmla="*/ 4624 h 20603"/>
                    <a:gd name="connsiteX29" fmla="*/ 19920 w 105992"/>
                    <a:gd name="connsiteY29" fmla="*/ 13055 h 20603"/>
                    <a:gd name="connsiteX30" fmla="*/ 14566 w 105992"/>
                    <a:gd name="connsiteY30" fmla="*/ 8928 h 20603"/>
                    <a:gd name="connsiteX31" fmla="*/ 10474 w 105992"/>
                    <a:gd name="connsiteY31" fmla="*/ 10117 h 20603"/>
                    <a:gd name="connsiteX32" fmla="*/ 8134 w 105992"/>
                    <a:gd name="connsiteY32" fmla="*/ 15893 h 20603"/>
                    <a:gd name="connsiteX33" fmla="*/ 4105 w 105992"/>
                    <a:gd name="connsiteY33" fmla="*/ 14383 h 20603"/>
                    <a:gd name="connsiteX34" fmla="*/ 3733 w 105992"/>
                    <a:gd name="connsiteY34" fmla="*/ 13754 h 20603"/>
                    <a:gd name="connsiteX35" fmla="*/ 0 w 105992"/>
                    <a:gd name="connsiteY35" fmla="*/ 15943 h 20603"/>
                    <a:gd name="connsiteX36" fmla="*/ 353 w 105992"/>
                    <a:gd name="connsiteY36" fmla="*/ 16572 h 20603"/>
                    <a:gd name="connsiteX37" fmla="*/ 9181 w 105992"/>
                    <a:gd name="connsiteY37" fmla="*/ 20114 h 20603"/>
                    <a:gd name="connsiteX38" fmla="*/ 14055 w 105992"/>
                    <a:gd name="connsiteY38" fmla="*/ 15440 h 20603"/>
                    <a:gd name="connsiteX39" fmla="*/ 20512 w 105992"/>
                    <a:gd name="connsiteY39" fmla="*/ 17296 h 20603"/>
                    <a:gd name="connsiteX40" fmla="*/ 26188 w 105992"/>
                    <a:gd name="connsiteY40" fmla="*/ 12086 h 20603"/>
                    <a:gd name="connsiteX41" fmla="*/ 31863 w 105992"/>
                    <a:gd name="connsiteY41" fmla="*/ 15276 h 20603"/>
                    <a:gd name="connsiteX42" fmla="*/ 38414 w 105992"/>
                    <a:gd name="connsiteY42" fmla="*/ 13118 h 20603"/>
                    <a:gd name="connsiteX43" fmla="*/ 39562 w 105992"/>
                    <a:gd name="connsiteY43" fmla="*/ 11721 h 20603"/>
                    <a:gd name="connsiteX44" fmla="*/ 40880 w 105992"/>
                    <a:gd name="connsiteY44" fmla="*/ 13024 h 20603"/>
                    <a:gd name="connsiteX45" fmla="*/ 47078 w 105992"/>
                    <a:gd name="connsiteY45" fmla="*/ 14389 h 20603"/>
                    <a:gd name="connsiteX46" fmla="*/ 52968 w 105992"/>
                    <a:gd name="connsiteY46" fmla="*/ 10104 h 20603"/>
                    <a:gd name="connsiteX47" fmla="*/ 58700 w 105992"/>
                    <a:gd name="connsiteY47" fmla="*/ 14389 h 20603"/>
                    <a:gd name="connsiteX48" fmla="*/ 64653 w 105992"/>
                    <a:gd name="connsiteY48" fmla="*/ 13269 h 20603"/>
                    <a:gd name="connsiteX49" fmla="*/ 66160 w 105992"/>
                    <a:gd name="connsiteY49" fmla="*/ 11809 h 20603"/>
                    <a:gd name="connsiteX50" fmla="*/ 66897 w 105992"/>
                    <a:gd name="connsiteY50" fmla="*/ 12722 h 20603"/>
                    <a:gd name="connsiteX51" fmla="*/ 73916 w 105992"/>
                    <a:gd name="connsiteY51" fmla="*/ 15276 h 20603"/>
                    <a:gd name="connsiteX52" fmla="*/ 79389 w 105992"/>
                    <a:gd name="connsiteY52" fmla="*/ 12244 h 20603"/>
                    <a:gd name="connsiteX53" fmla="*/ 85190 w 105992"/>
                    <a:gd name="connsiteY53" fmla="*/ 17176 h 20603"/>
                    <a:gd name="connsiteX54" fmla="*/ 91679 w 105992"/>
                    <a:gd name="connsiteY54" fmla="*/ 15629 h 20603"/>
                    <a:gd name="connsiteX55" fmla="*/ 96805 w 105992"/>
                    <a:gd name="connsiteY55" fmla="*/ 19831 h 20603"/>
                    <a:gd name="connsiteX56" fmla="*/ 105993 w 105992"/>
                    <a:gd name="connsiteY56" fmla="*/ 15742 h 2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05992" h="20603">
                      <a:moveTo>
                        <a:pt x="102020" y="14074"/>
                      </a:moveTo>
                      <a:cubicBezTo>
                        <a:pt x="101282" y="15836"/>
                        <a:pt x="100488" y="16100"/>
                        <a:pt x="97575" y="15591"/>
                      </a:cubicBezTo>
                      <a:cubicBezTo>
                        <a:pt x="95147" y="15163"/>
                        <a:pt x="95204" y="11973"/>
                        <a:pt x="95342" y="10627"/>
                      </a:cubicBezTo>
                      <a:lnTo>
                        <a:pt x="91250" y="9444"/>
                      </a:lnTo>
                      <a:cubicBezTo>
                        <a:pt x="89491" y="12936"/>
                        <a:pt x="87416" y="13124"/>
                        <a:pt x="85802" y="12904"/>
                      </a:cubicBezTo>
                      <a:cubicBezTo>
                        <a:pt x="82857" y="12502"/>
                        <a:pt x="82706" y="7638"/>
                        <a:pt x="82882" y="4775"/>
                      </a:cubicBezTo>
                      <a:lnTo>
                        <a:pt x="78676" y="3926"/>
                      </a:lnTo>
                      <a:cubicBezTo>
                        <a:pt x="76633" y="9677"/>
                        <a:pt x="75719" y="10564"/>
                        <a:pt x="73153" y="11036"/>
                      </a:cubicBezTo>
                      <a:cubicBezTo>
                        <a:pt x="71995" y="11177"/>
                        <a:pt x="70845" y="10717"/>
                        <a:pt x="70107" y="9815"/>
                      </a:cubicBezTo>
                      <a:cubicBezTo>
                        <a:pt x="69222" y="8833"/>
                        <a:pt x="68692" y="7584"/>
                        <a:pt x="68600" y="6267"/>
                      </a:cubicBezTo>
                      <a:cubicBezTo>
                        <a:pt x="68708" y="5642"/>
                        <a:pt x="68775" y="5012"/>
                        <a:pt x="68802" y="4379"/>
                      </a:cubicBezTo>
                      <a:lnTo>
                        <a:pt x="64552" y="3750"/>
                      </a:lnTo>
                      <a:cubicBezTo>
                        <a:pt x="64352" y="4476"/>
                        <a:pt x="64250" y="5225"/>
                        <a:pt x="64249" y="5977"/>
                      </a:cubicBezTo>
                      <a:cubicBezTo>
                        <a:pt x="63999" y="7476"/>
                        <a:pt x="63237" y="8844"/>
                        <a:pt x="62092" y="9846"/>
                      </a:cubicBezTo>
                      <a:cubicBezTo>
                        <a:pt x="61450" y="10342"/>
                        <a:pt x="60607" y="10500"/>
                        <a:pt x="59829" y="10268"/>
                      </a:cubicBezTo>
                      <a:cubicBezTo>
                        <a:pt x="57786" y="9727"/>
                        <a:pt x="55074" y="8079"/>
                        <a:pt x="55074" y="0"/>
                      </a:cubicBezTo>
                      <a:lnTo>
                        <a:pt x="50736" y="0"/>
                      </a:lnTo>
                      <a:cubicBezTo>
                        <a:pt x="50736" y="252"/>
                        <a:pt x="50736" y="484"/>
                        <a:pt x="50736" y="724"/>
                      </a:cubicBezTo>
                      <a:lnTo>
                        <a:pt x="50736" y="724"/>
                      </a:lnTo>
                      <a:cubicBezTo>
                        <a:pt x="50736" y="6531"/>
                        <a:pt x="49317" y="9387"/>
                        <a:pt x="45988" y="10268"/>
                      </a:cubicBezTo>
                      <a:cubicBezTo>
                        <a:pt x="45146" y="10492"/>
                        <a:pt x="44248" y="10279"/>
                        <a:pt x="43598" y="9702"/>
                      </a:cubicBezTo>
                      <a:cubicBezTo>
                        <a:pt x="42462" y="8687"/>
                        <a:pt x="41708" y="7315"/>
                        <a:pt x="41460" y="5814"/>
                      </a:cubicBezTo>
                      <a:cubicBezTo>
                        <a:pt x="41475" y="5181"/>
                        <a:pt x="41424" y="4548"/>
                        <a:pt x="41309" y="3926"/>
                      </a:cubicBezTo>
                      <a:lnTo>
                        <a:pt x="37015" y="4241"/>
                      </a:lnTo>
                      <a:cubicBezTo>
                        <a:pt x="36991" y="4846"/>
                        <a:pt x="37025" y="5453"/>
                        <a:pt x="37115" y="6053"/>
                      </a:cubicBezTo>
                      <a:cubicBezTo>
                        <a:pt x="37019" y="7564"/>
                        <a:pt x="36402" y="8995"/>
                        <a:pt x="35369" y="10104"/>
                      </a:cubicBezTo>
                      <a:cubicBezTo>
                        <a:pt x="34697" y="10870"/>
                        <a:pt x="33676" y="11234"/>
                        <a:pt x="32670" y="11067"/>
                      </a:cubicBezTo>
                      <a:cubicBezTo>
                        <a:pt x="30066" y="10589"/>
                        <a:pt x="28779" y="9419"/>
                        <a:pt x="26768" y="3769"/>
                      </a:cubicBezTo>
                      <a:lnTo>
                        <a:pt x="22568" y="4624"/>
                      </a:lnTo>
                      <a:cubicBezTo>
                        <a:pt x="22751" y="7613"/>
                        <a:pt x="22644" y="12684"/>
                        <a:pt x="19920" y="13055"/>
                      </a:cubicBezTo>
                      <a:cubicBezTo>
                        <a:pt x="18400" y="13269"/>
                        <a:pt x="16584" y="12942"/>
                        <a:pt x="14566" y="8928"/>
                      </a:cubicBezTo>
                      <a:lnTo>
                        <a:pt x="10474" y="10117"/>
                      </a:lnTo>
                      <a:cubicBezTo>
                        <a:pt x="10751" y="12866"/>
                        <a:pt x="9679" y="15509"/>
                        <a:pt x="8134" y="15893"/>
                      </a:cubicBezTo>
                      <a:cubicBezTo>
                        <a:pt x="5379" y="16585"/>
                        <a:pt x="5379" y="16585"/>
                        <a:pt x="4105" y="14383"/>
                      </a:cubicBezTo>
                      <a:lnTo>
                        <a:pt x="3733" y="13754"/>
                      </a:lnTo>
                      <a:lnTo>
                        <a:pt x="0" y="15943"/>
                      </a:lnTo>
                      <a:lnTo>
                        <a:pt x="353" y="16572"/>
                      </a:lnTo>
                      <a:cubicBezTo>
                        <a:pt x="2333" y="19982"/>
                        <a:pt x="3853" y="21448"/>
                        <a:pt x="9181" y="20114"/>
                      </a:cubicBezTo>
                      <a:cubicBezTo>
                        <a:pt x="11571" y="19523"/>
                        <a:pt x="13179" y="17698"/>
                        <a:pt x="14055" y="15440"/>
                      </a:cubicBezTo>
                      <a:cubicBezTo>
                        <a:pt x="15818" y="16998"/>
                        <a:pt x="18190" y="17680"/>
                        <a:pt x="20512" y="17296"/>
                      </a:cubicBezTo>
                      <a:cubicBezTo>
                        <a:pt x="22650" y="17000"/>
                        <a:pt x="25015" y="15761"/>
                        <a:pt x="26188" y="12086"/>
                      </a:cubicBezTo>
                      <a:cubicBezTo>
                        <a:pt x="27625" y="13806"/>
                        <a:pt x="29644" y="14941"/>
                        <a:pt x="31863" y="15276"/>
                      </a:cubicBezTo>
                      <a:cubicBezTo>
                        <a:pt x="34272" y="15705"/>
                        <a:pt x="36735" y="14894"/>
                        <a:pt x="38414" y="13118"/>
                      </a:cubicBezTo>
                      <a:cubicBezTo>
                        <a:pt x="38841" y="12690"/>
                        <a:pt x="39225" y="12222"/>
                        <a:pt x="39562" y="11721"/>
                      </a:cubicBezTo>
                      <a:cubicBezTo>
                        <a:pt x="39955" y="12200"/>
                        <a:pt x="40396" y="12637"/>
                        <a:pt x="40880" y="13024"/>
                      </a:cubicBezTo>
                      <a:cubicBezTo>
                        <a:pt x="42604" y="14451"/>
                        <a:pt x="44912" y="14959"/>
                        <a:pt x="47078" y="14389"/>
                      </a:cubicBezTo>
                      <a:cubicBezTo>
                        <a:pt x="49534" y="13798"/>
                        <a:pt x="51653" y="12256"/>
                        <a:pt x="52968" y="10104"/>
                      </a:cubicBezTo>
                      <a:cubicBezTo>
                        <a:pt x="54224" y="12243"/>
                        <a:pt x="56290" y="13788"/>
                        <a:pt x="58700" y="14389"/>
                      </a:cubicBezTo>
                      <a:cubicBezTo>
                        <a:pt x="60751" y="14965"/>
                        <a:pt x="62953" y="14551"/>
                        <a:pt x="64653" y="13269"/>
                      </a:cubicBezTo>
                      <a:cubicBezTo>
                        <a:pt x="65211" y="12844"/>
                        <a:pt x="65717" y="12354"/>
                        <a:pt x="66160" y="11809"/>
                      </a:cubicBezTo>
                      <a:cubicBezTo>
                        <a:pt x="66388" y="12127"/>
                        <a:pt x="66634" y="12432"/>
                        <a:pt x="66897" y="12722"/>
                      </a:cubicBezTo>
                      <a:cubicBezTo>
                        <a:pt x="68623" y="14746"/>
                        <a:pt x="71289" y="15717"/>
                        <a:pt x="73916" y="15276"/>
                      </a:cubicBezTo>
                      <a:cubicBezTo>
                        <a:pt x="76055" y="14980"/>
                        <a:pt x="78007" y="13900"/>
                        <a:pt x="79389" y="12244"/>
                      </a:cubicBezTo>
                      <a:cubicBezTo>
                        <a:pt x="80757" y="15886"/>
                        <a:pt x="83362" y="16925"/>
                        <a:pt x="85190" y="17176"/>
                      </a:cubicBezTo>
                      <a:cubicBezTo>
                        <a:pt x="87474" y="17544"/>
                        <a:pt x="89809" y="16987"/>
                        <a:pt x="91679" y="15629"/>
                      </a:cubicBezTo>
                      <a:cubicBezTo>
                        <a:pt x="92519" y="17838"/>
                        <a:pt x="94470" y="19437"/>
                        <a:pt x="96805" y="19831"/>
                      </a:cubicBezTo>
                      <a:cubicBezTo>
                        <a:pt x="99063" y="20228"/>
                        <a:pt x="103742" y="21058"/>
                        <a:pt x="105993" y="157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EB12338F-61B7-5E50-E619-D4305051F9B2}"/>
                    </a:ext>
                  </a:extLst>
                </p:cNvPr>
                <p:cNvSpPr/>
                <p:nvPr/>
              </p:nvSpPr>
              <p:spPr>
                <a:xfrm>
                  <a:off x="8466894" y="3805025"/>
                  <a:ext cx="6141" cy="6128"/>
                </a:xfrm>
                <a:custGeom>
                  <a:avLst/>
                  <a:gdLst>
                    <a:gd name="connsiteX0" fmla="*/ 3065 w 6141"/>
                    <a:gd name="connsiteY0" fmla="*/ 0 h 6128"/>
                    <a:gd name="connsiteX1" fmla="*/ 6142 w 6141"/>
                    <a:gd name="connsiteY1" fmla="*/ 3058 h 6128"/>
                    <a:gd name="connsiteX2" fmla="*/ 3077 w 6141"/>
                    <a:gd name="connsiteY2" fmla="*/ 6128 h 6128"/>
                    <a:gd name="connsiteX3" fmla="*/ 0 w 6141"/>
                    <a:gd name="connsiteY3" fmla="*/ 3070 h 6128"/>
                    <a:gd name="connsiteX4" fmla="*/ 0 w 6141"/>
                    <a:gd name="connsiteY4" fmla="*/ 3064 h 6128"/>
                    <a:gd name="connsiteX5" fmla="*/ 3058 w 6141"/>
                    <a:gd name="connsiteY5" fmla="*/ 0 h 6128"/>
                    <a:gd name="connsiteX6" fmla="*/ 3065 w 6141"/>
                    <a:gd name="connsiteY6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41" h="6128">
                      <a:moveTo>
                        <a:pt x="3065" y="0"/>
                      </a:moveTo>
                      <a:cubicBezTo>
                        <a:pt x="4761" y="-3"/>
                        <a:pt x="6138" y="1366"/>
                        <a:pt x="6142" y="3058"/>
                      </a:cubicBezTo>
                      <a:cubicBezTo>
                        <a:pt x="6146" y="4750"/>
                        <a:pt x="4773" y="6124"/>
                        <a:pt x="3077" y="6128"/>
                      </a:cubicBezTo>
                      <a:cubicBezTo>
                        <a:pt x="1381" y="6132"/>
                        <a:pt x="4" y="4763"/>
                        <a:pt x="0" y="3070"/>
                      </a:cubicBezTo>
                      <a:cubicBezTo>
                        <a:pt x="0" y="3068"/>
                        <a:pt x="0" y="306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0" y="0"/>
                        <a:pt x="3063" y="0"/>
                        <a:pt x="306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90D8AE02-2A5E-B34F-DC72-FBB9258F6296}"/>
                    </a:ext>
                  </a:extLst>
                </p:cNvPr>
                <p:cNvSpPr/>
                <p:nvPr/>
              </p:nvSpPr>
              <p:spPr>
                <a:xfrm>
                  <a:off x="8494879" y="3810612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71 w 6141"/>
                    <a:gd name="connsiteY4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1372"/>
                        <a:pt x="1375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905FE51-888C-4AFE-C145-6D5516006E64}"/>
                    </a:ext>
                  </a:extLst>
                </p:cNvPr>
                <p:cNvSpPr/>
                <p:nvPr/>
              </p:nvSpPr>
              <p:spPr>
                <a:xfrm>
                  <a:off x="8414216" y="3834589"/>
                  <a:ext cx="7264" cy="4611"/>
                </a:xfrm>
                <a:custGeom>
                  <a:avLst/>
                  <a:gdLst>
                    <a:gd name="connsiteX0" fmla="*/ 0 w 7264"/>
                    <a:gd name="connsiteY0" fmla="*/ 3127 h 4611"/>
                    <a:gd name="connsiteX1" fmla="*/ 3254 w 7264"/>
                    <a:gd name="connsiteY1" fmla="*/ 0 h 4611"/>
                    <a:gd name="connsiteX2" fmla="*/ 7264 w 7264"/>
                    <a:gd name="connsiteY2" fmla="*/ 1510 h 4611"/>
                    <a:gd name="connsiteX3" fmla="*/ 4181 w 7264"/>
                    <a:gd name="connsiteY3" fmla="*/ 4612 h 4611"/>
                    <a:gd name="connsiteX4" fmla="*/ 0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0" y="3127"/>
                      </a:moveTo>
                      <a:lnTo>
                        <a:pt x="3254" y="0"/>
                      </a:lnTo>
                      <a:lnTo>
                        <a:pt x="7264" y="1510"/>
                      </a:lnTo>
                      <a:lnTo>
                        <a:pt x="4181" y="4612"/>
                      </a:lnTo>
                      <a:lnTo>
                        <a:pt x="0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8EC868B-EA84-1FC4-9429-35A9383A85EE}"/>
                    </a:ext>
                  </a:extLst>
                </p:cNvPr>
                <p:cNvSpPr/>
                <p:nvPr/>
              </p:nvSpPr>
              <p:spPr>
                <a:xfrm>
                  <a:off x="8404699" y="3823585"/>
                  <a:ext cx="103213" cy="11715"/>
                </a:xfrm>
                <a:custGeom>
                  <a:avLst/>
                  <a:gdLst>
                    <a:gd name="connsiteX0" fmla="*/ 2310 w 103213"/>
                    <a:gd name="connsiteY0" fmla="*/ 11677 h 11715"/>
                    <a:gd name="connsiteX1" fmla="*/ 51551 w 103213"/>
                    <a:gd name="connsiteY1" fmla="*/ 4083 h 11715"/>
                    <a:gd name="connsiteX2" fmla="*/ 100938 w 103213"/>
                    <a:gd name="connsiteY2" fmla="*/ 11677 h 11715"/>
                    <a:gd name="connsiteX3" fmla="*/ 103050 w 103213"/>
                    <a:gd name="connsiteY3" fmla="*/ 10262 h 11715"/>
                    <a:gd name="connsiteX4" fmla="*/ 102180 w 103213"/>
                    <a:gd name="connsiteY4" fmla="*/ 7783 h 11715"/>
                    <a:gd name="connsiteX5" fmla="*/ 51558 w 103213"/>
                    <a:gd name="connsiteY5" fmla="*/ 0 h 11715"/>
                    <a:gd name="connsiteX6" fmla="*/ 1061 w 103213"/>
                    <a:gd name="connsiteY6" fmla="*/ 7783 h 11715"/>
                    <a:gd name="connsiteX7" fmla="*/ 160 w 103213"/>
                    <a:gd name="connsiteY7" fmla="*/ 10237 h 11715"/>
                    <a:gd name="connsiteX8" fmla="*/ 2310 w 103213"/>
                    <a:gd name="connsiteY8" fmla="*/ 11677 h 1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213" h="11715">
                      <a:moveTo>
                        <a:pt x="2310" y="11677"/>
                      </a:moveTo>
                      <a:cubicBezTo>
                        <a:pt x="20849" y="5769"/>
                        <a:pt x="31896" y="4064"/>
                        <a:pt x="51551" y="4083"/>
                      </a:cubicBezTo>
                      <a:cubicBezTo>
                        <a:pt x="71395" y="4083"/>
                        <a:pt x="82449" y="5801"/>
                        <a:pt x="100938" y="11677"/>
                      </a:cubicBezTo>
                      <a:cubicBezTo>
                        <a:pt x="100938" y="11677"/>
                        <a:pt x="102470" y="12080"/>
                        <a:pt x="103050" y="10262"/>
                      </a:cubicBezTo>
                      <a:cubicBezTo>
                        <a:pt x="103457" y="9336"/>
                        <a:pt x="103078" y="8253"/>
                        <a:pt x="102180" y="7783"/>
                      </a:cubicBezTo>
                      <a:cubicBezTo>
                        <a:pt x="83471" y="1831"/>
                        <a:pt x="71641" y="13"/>
                        <a:pt x="51558" y="0"/>
                      </a:cubicBezTo>
                      <a:cubicBezTo>
                        <a:pt x="31644" y="0"/>
                        <a:pt x="19846" y="1799"/>
                        <a:pt x="1061" y="7783"/>
                      </a:cubicBezTo>
                      <a:cubicBezTo>
                        <a:pt x="150" y="8227"/>
                        <a:pt x="-248" y="9310"/>
                        <a:pt x="160" y="10237"/>
                      </a:cubicBezTo>
                      <a:cubicBezTo>
                        <a:pt x="360" y="11224"/>
                        <a:pt x="1319" y="11866"/>
                        <a:pt x="2310" y="116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A0CA5815-D102-C7E8-D90B-623944C8E915}"/>
                    </a:ext>
                  </a:extLst>
                </p:cNvPr>
                <p:cNvSpPr/>
                <p:nvPr/>
              </p:nvSpPr>
              <p:spPr>
                <a:xfrm>
                  <a:off x="8408912" y="3837219"/>
                  <a:ext cx="94603" cy="10005"/>
                </a:xfrm>
                <a:custGeom>
                  <a:avLst/>
                  <a:gdLst>
                    <a:gd name="connsiteX0" fmla="*/ 2044 w 94603"/>
                    <a:gd name="connsiteY0" fmla="*/ 9991 h 10005"/>
                    <a:gd name="connsiteX1" fmla="*/ 7271 w 94603"/>
                    <a:gd name="connsiteY1" fmla="*/ 8827 h 10005"/>
                    <a:gd name="connsiteX2" fmla="*/ 47142 w 94603"/>
                    <a:gd name="connsiteY2" fmla="*/ 4083 h 10005"/>
                    <a:gd name="connsiteX3" fmla="*/ 87556 w 94603"/>
                    <a:gd name="connsiteY3" fmla="*/ 8985 h 10005"/>
                    <a:gd name="connsiteX4" fmla="*/ 92600 w 94603"/>
                    <a:gd name="connsiteY4" fmla="*/ 9998 h 10005"/>
                    <a:gd name="connsiteX5" fmla="*/ 94520 w 94603"/>
                    <a:gd name="connsiteY5" fmla="*/ 8419 h 10005"/>
                    <a:gd name="connsiteX6" fmla="*/ 94523 w 94603"/>
                    <a:gd name="connsiteY6" fmla="*/ 8381 h 10005"/>
                    <a:gd name="connsiteX7" fmla="*/ 93395 w 94603"/>
                    <a:gd name="connsiteY7" fmla="*/ 5990 h 10005"/>
                    <a:gd name="connsiteX8" fmla="*/ 88350 w 94603"/>
                    <a:gd name="connsiteY8" fmla="*/ 4983 h 10005"/>
                    <a:gd name="connsiteX9" fmla="*/ 47123 w 94603"/>
                    <a:gd name="connsiteY9" fmla="*/ 0 h 10005"/>
                    <a:gd name="connsiteX10" fmla="*/ 6344 w 94603"/>
                    <a:gd name="connsiteY10" fmla="*/ 4845 h 10005"/>
                    <a:gd name="connsiteX11" fmla="*/ 1192 w 94603"/>
                    <a:gd name="connsiteY11" fmla="*/ 5990 h 10005"/>
                    <a:gd name="connsiteX12" fmla="*/ 83 w 94603"/>
                    <a:gd name="connsiteY12" fmla="*/ 8381 h 10005"/>
                    <a:gd name="connsiteX13" fmla="*/ 2044 w 94603"/>
                    <a:gd name="connsiteY13" fmla="*/ 9991 h 1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4603" h="10005">
                      <a:moveTo>
                        <a:pt x="2044" y="9991"/>
                      </a:moveTo>
                      <a:cubicBezTo>
                        <a:pt x="3727" y="9639"/>
                        <a:pt x="5449" y="9243"/>
                        <a:pt x="7271" y="8827"/>
                      </a:cubicBezTo>
                      <a:cubicBezTo>
                        <a:pt x="16465" y="6720"/>
                        <a:pt x="27897" y="4102"/>
                        <a:pt x="47142" y="4083"/>
                      </a:cubicBezTo>
                      <a:cubicBezTo>
                        <a:pt x="63070" y="4083"/>
                        <a:pt x="73872" y="6241"/>
                        <a:pt x="87556" y="8985"/>
                      </a:cubicBezTo>
                      <a:lnTo>
                        <a:pt x="92600" y="9998"/>
                      </a:lnTo>
                      <a:cubicBezTo>
                        <a:pt x="93567" y="10091"/>
                        <a:pt x="94427" y="9383"/>
                        <a:pt x="94520" y="8419"/>
                      </a:cubicBezTo>
                      <a:cubicBezTo>
                        <a:pt x="94521" y="8406"/>
                        <a:pt x="94522" y="8393"/>
                        <a:pt x="94523" y="8381"/>
                      </a:cubicBezTo>
                      <a:cubicBezTo>
                        <a:pt x="94806" y="7414"/>
                        <a:pt x="94322" y="6388"/>
                        <a:pt x="93395" y="5990"/>
                      </a:cubicBezTo>
                      <a:lnTo>
                        <a:pt x="88350" y="4983"/>
                      </a:lnTo>
                      <a:cubicBezTo>
                        <a:pt x="74440" y="2190"/>
                        <a:pt x="63461" y="-13"/>
                        <a:pt x="47123" y="0"/>
                      </a:cubicBezTo>
                      <a:cubicBezTo>
                        <a:pt x="27418" y="0"/>
                        <a:pt x="15733" y="2693"/>
                        <a:pt x="6344" y="4845"/>
                      </a:cubicBezTo>
                      <a:cubicBezTo>
                        <a:pt x="4541" y="5260"/>
                        <a:pt x="2838" y="5650"/>
                        <a:pt x="1192" y="5990"/>
                      </a:cubicBezTo>
                      <a:cubicBezTo>
                        <a:pt x="272" y="6395"/>
                        <a:pt x="-203" y="7419"/>
                        <a:pt x="83" y="8381"/>
                      </a:cubicBezTo>
                      <a:cubicBezTo>
                        <a:pt x="179" y="9365"/>
                        <a:pt x="1057" y="10086"/>
                        <a:pt x="2044" y="99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16D5B4EC-C318-967F-E709-FE3589DA8F09}"/>
                    </a:ext>
                  </a:extLst>
                </p:cNvPr>
                <p:cNvSpPr/>
                <p:nvPr/>
              </p:nvSpPr>
              <p:spPr>
                <a:xfrm>
                  <a:off x="8439218" y="3830349"/>
                  <a:ext cx="7692" cy="4725"/>
                </a:xfrm>
                <a:custGeom>
                  <a:avLst/>
                  <a:gdLst>
                    <a:gd name="connsiteX0" fmla="*/ 0 w 7692"/>
                    <a:gd name="connsiteY0" fmla="*/ 2636 h 4725"/>
                    <a:gd name="connsiteX1" fmla="*/ 3638 w 7692"/>
                    <a:gd name="connsiteY1" fmla="*/ 0 h 4725"/>
                    <a:gd name="connsiteX2" fmla="*/ 7693 w 7692"/>
                    <a:gd name="connsiteY2" fmla="*/ 2127 h 4725"/>
                    <a:gd name="connsiteX3" fmla="*/ 3966 w 7692"/>
                    <a:gd name="connsiteY3" fmla="*/ 4725 h 4725"/>
                    <a:gd name="connsiteX4" fmla="*/ 0 w 7692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" h="4725">
                      <a:moveTo>
                        <a:pt x="0" y="2636"/>
                      </a:moveTo>
                      <a:lnTo>
                        <a:pt x="3638" y="0"/>
                      </a:lnTo>
                      <a:lnTo>
                        <a:pt x="7693" y="2127"/>
                      </a:lnTo>
                      <a:lnTo>
                        <a:pt x="3966" y="4725"/>
                      </a:lnTo>
                      <a:lnTo>
                        <a:pt x="0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C3CE0DF-8623-0C36-27F7-FADB0D685940}"/>
                    </a:ext>
                  </a:extLst>
                </p:cNvPr>
                <p:cNvSpPr/>
                <p:nvPr/>
              </p:nvSpPr>
              <p:spPr>
                <a:xfrm>
                  <a:off x="8500013" y="3835734"/>
                  <a:ext cx="5940" cy="7085"/>
                </a:xfrm>
                <a:custGeom>
                  <a:avLst/>
                  <a:gdLst>
                    <a:gd name="connsiteX0" fmla="*/ 5668 w 5940"/>
                    <a:gd name="connsiteY0" fmla="*/ 4814 h 7085"/>
                    <a:gd name="connsiteX1" fmla="*/ 5251 w 5940"/>
                    <a:gd name="connsiteY1" fmla="*/ 196 h 7085"/>
                    <a:gd name="connsiteX2" fmla="*/ 283 w 5940"/>
                    <a:gd name="connsiteY2" fmla="*/ 1907 h 7085"/>
                    <a:gd name="connsiteX3" fmla="*/ 2628 w 5940"/>
                    <a:gd name="connsiteY3" fmla="*/ 7085 h 7085"/>
                    <a:gd name="connsiteX4" fmla="*/ 5668 w 5940"/>
                    <a:gd name="connsiteY4" fmla="*/ 4814 h 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40" h="7085">
                      <a:moveTo>
                        <a:pt x="5668" y="4814"/>
                      </a:moveTo>
                      <a:cubicBezTo>
                        <a:pt x="6468" y="2845"/>
                        <a:pt x="5251" y="196"/>
                        <a:pt x="5251" y="196"/>
                      </a:cubicBezTo>
                      <a:cubicBezTo>
                        <a:pt x="3801" y="-257"/>
                        <a:pt x="983" y="-18"/>
                        <a:pt x="283" y="1907"/>
                      </a:cubicBezTo>
                      <a:cubicBezTo>
                        <a:pt x="-474" y="3996"/>
                        <a:pt x="283" y="5682"/>
                        <a:pt x="2628" y="7085"/>
                      </a:cubicBezTo>
                      <a:cubicBezTo>
                        <a:pt x="3806" y="6576"/>
                        <a:pt x="4847" y="5798"/>
                        <a:pt x="5668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48C40D87-F761-44B8-B5B0-869680FE54A1}"/>
                    </a:ext>
                  </a:extLst>
                </p:cNvPr>
                <p:cNvSpPr/>
                <p:nvPr/>
              </p:nvSpPr>
              <p:spPr>
                <a:xfrm>
                  <a:off x="8490805" y="3834589"/>
                  <a:ext cx="7264" cy="4611"/>
                </a:xfrm>
                <a:custGeom>
                  <a:avLst/>
                  <a:gdLst>
                    <a:gd name="connsiteX0" fmla="*/ 7264 w 7264"/>
                    <a:gd name="connsiteY0" fmla="*/ 3127 h 4611"/>
                    <a:gd name="connsiteX1" fmla="*/ 4004 w 7264"/>
                    <a:gd name="connsiteY1" fmla="*/ 0 h 4611"/>
                    <a:gd name="connsiteX2" fmla="*/ 0 w 7264"/>
                    <a:gd name="connsiteY2" fmla="*/ 1510 h 4611"/>
                    <a:gd name="connsiteX3" fmla="*/ 3077 w 7264"/>
                    <a:gd name="connsiteY3" fmla="*/ 4612 h 4611"/>
                    <a:gd name="connsiteX4" fmla="*/ 7264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7264" y="3127"/>
                      </a:moveTo>
                      <a:lnTo>
                        <a:pt x="4004" y="0"/>
                      </a:lnTo>
                      <a:lnTo>
                        <a:pt x="0" y="1510"/>
                      </a:lnTo>
                      <a:lnTo>
                        <a:pt x="3077" y="4612"/>
                      </a:lnTo>
                      <a:lnTo>
                        <a:pt x="7264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47C0A78D-A83C-6C76-7754-A42CBFC3FD87}"/>
                    </a:ext>
                  </a:extLst>
                </p:cNvPr>
                <p:cNvSpPr/>
                <p:nvPr/>
              </p:nvSpPr>
              <p:spPr>
                <a:xfrm>
                  <a:off x="8465185" y="3830349"/>
                  <a:ext cx="7699" cy="4725"/>
                </a:xfrm>
                <a:custGeom>
                  <a:avLst/>
                  <a:gdLst>
                    <a:gd name="connsiteX0" fmla="*/ 7699 w 7699"/>
                    <a:gd name="connsiteY0" fmla="*/ 2636 h 4725"/>
                    <a:gd name="connsiteX1" fmla="*/ 4055 w 7699"/>
                    <a:gd name="connsiteY1" fmla="*/ 0 h 4725"/>
                    <a:gd name="connsiteX2" fmla="*/ 0 w 7699"/>
                    <a:gd name="connsiteY2" fmla="*/ 2127 h 4725"/>
                    <a:gd name="connsiteX3" fmla="*/ 3733 w 7699"/>
                    <a:gd name="connsiteY3" fmla="*/ 4725 h 4725"/>
                    <a:gd name="connsiteX4" fmla="*/ 7699 w 7699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9" h="4725">
                      <a:moveTo>
                        <a:pt x="7699" y="2636"/>
                      </a:moveTo>
                      <a:lnTo>
                        <a:pt x="4055" y="0"/>
                      </a:lnTo>
                      <a:lnTo>
                        <a:pt x="0" y="2127"/>
                      </a:lnTo>
                      <a:lnTo>
                        <a:pt x="3733" y="4725"/>
                      </a:lnTo>
                      <a:lnTo>
                        <a:pt x="7699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67446DF2-2FE9-4EDB-A3CC-A621BBD82689}"/>
                    </a:ext>
                  </a:extLst>
                </p:cNvPr>
                <p:cNvSpPr/>
                <p:nvPr/>
              </p:nvSpPr>
              <p:spPr>
                <a:xfrm>
                  <a:off x="8476274" y="3830805"/>
                  <a:ext cx="11840" cy="6970"/>
                </a:xfrm>
                <a:custGeom>
                  <a:avLst/>
                  <a:gdLst>
                    <a:gd name="connsiteX0" fmla="*/ 11807 w 11840"/>
                    <a:gd name="connsiteY0" fmla="*/ 4419 h 6970"/>
                    <a:gd name="connsiteX1" fmla="*/ 6504 w 11840"/>
                    <a:gd name="connsiteY1" fmla="*/ 147 h 6970"/>
                    <a:gd name="connsiteX2" fmla="*/ 35 w 11840"/>
                    <a:gd name="connsiteY2" fmla="*/ 2563 h 6970"/>
                    <a:gd name="connsiteX3" fmla="*/ 5243 w 11840"/>
                    <a:gd name="connsiteY3" fmla="*/ 6810 h 6970"/>
                    <a:gd name="connsiteX4" fmla="*/ 11807 w 11840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40" h="6970">
                      <a:moveTo>
                        <a:pt x="11807" y="4419"/>
                      </a:moveTo>
                      <a:cubicBezTo>
                        <a:pt x="12154" y="2261"/>
                        <a:pt x="9752" y="644"/>
                        <a:pt x="6504" y="147"/>
                      </a:cubicBezTo>
                      <a:cubicBezTo>
                        <a:pt x="3257" y="-350"/>
                        <a:pt x="381" y="399"/>
                        <a:pt x="35" y="2563"/>
                      </a:cubicBezTo>
                      <a:cubicBezTo>
                        <a:pt x="-312" y="4728"/>
                        <a:pt x="1989" y="6294"/>
                        <a:pt x="5243" y="6810"/>
                      </a:cubicBezTo>
                      <a:cubicBezTo>
                        <a:pt x="8497" y="7326"/>
                        <a:pt x="11467" y="6609"/>
                        <a:pt x="11807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3FAFFD95-3D5A-CAB6-C85C-A903A659C03F}"/>
                    </a:ext>
                  </a:extLst>
                </p:cNvPr>
                <p:cNvSpPr/>
                <p:nvPr/>
              </p:nvSpPr>
              <p:spPr>
                <a:xfrm>
                  <a:off x="8518943" y="3842603"/>
                  <a:ext cx="12378" cy="9446"/>
                </a:xfrm>
                <a:custGeom>
                  <a:avLst/>
                  <a:gdLst>
                    <a:gd name="connsiteX0" fmla="*/ 9589 w 12378"/>
                    <a:gd name="connsiteY0" fmla="*/ 3387 h 9446"/>
                    <a:gd name="connsiteX1" fmla="*/ 10900 w 12378"/>
                    <a:gd name="connsiteY1" fmla="*/ 3556 h 9446"/>
                    <a:gd name="connsiteX2" fmla="*/ 9677 w 12378"/>
                    <a:gd name="connsiteY2" fmla="*/ 6866 h 9446"/>
                    <a:gd name="connsiteX3" fmla="*/ 6859 w 12378"/>
                    <a:gd name="connsiteY3" fmla="*/ 6488 h 9446"/>
                    <a:gd name="connsiteX4" fmla="*/ 6613 w 12378"/>
                    <a:gd name="connsiteY4" fmla="*/ 5897 h 9446"/>
                    <a:gd name="connsiteX5" fmla="*/ 6253 w 12378"/>
                    <a:gd name="connsiteY5" fmla="*/ 5897 h 9446"/>
                    <a:gd name="connsiteX6" fmla="*/ 6575 w 12378"/>
                    <a:gd name="connsiteY6" fmla="*/ 7325 h 9446"/>
                    <a:gd name="connsiteX7" fmla="*/ 10819 w 12378"/>
                    <a:gd name="connsiteY7" fmla="*/ 8137 h 9446"/>
                    <a:gd name="connsiteX8" fmla="*/ 11714 w 12378"/>
                    <a:gd name="connsiteY8" fmla="*/ 3613 h 9446"/>
                    <a:gd name="connsiteX9" fmla="*/ 10579 w 12378"/>
                    <a:gd name="connsiteY9" fmla="*/ 1839 h 9446"/>
                    <a:gd name="connsiteX10" fmla="*/ 9665 w 12378"/>
                    <a:gd name="connsiteY10" fmla="*/ 203 h 9446"/>
                    <a:gd name="connsiteX11" fmla="*/ 9217 w 12378"/>
                    <a:gd name="connsiteY11" fmla="*/ 39 h 9446"/>
                    <a:gd name="connsiteX12" fmla="*/ 8536 w 12378"/>
                    <a:gd name="connsiteY12" fmla="*/ 2084 h 9446"/>
                    <a:gd name="connsiteX13" fmla="*/ 2495 w 12378"/>
                    <a:gd name="connsiteY13" fmla="*/ 5702 h 9446"/>
                    <a:gd name="connsiteX14" fmla="*/ 130 w 12378"/>
                    <a:gd name="connsiteY14" fmla="*/ 5865 h 9446"/>
                    <a:gd name="connsiteX15" fmla="*/ 19 w 12378"/>
                    <a:gd name="connsiteY15" fmla="*/ 6157 h 9446"/>
                    <a:gd name="connsiteX16" fmla="*/ 74 w 12378"/>
                    <a:gd name="connsiteY16" fmla="*/ 6230 h 9446"/>
                    <a:gd name="connsiteX17" fmla="*/ 982 w 12378"/>
                    <a:gd name="connsiteY17" fmla="*/ 7621 h 9446"/>
                    <a:gd name="connsiteX18" fmla="*/ 1871 w 12378"/>
                    <a:gd name="connsiteY18" fmla="*/ 9232 h 9446"/>
                    <a:gd name="connsiteX19" fmla="*/ 2249 w 12378"/>
                    <a:gd name="connsiteY19" fmla="*/ 9389 h 9446"/>
                    <a:gd name="connsiteX20" fmla="*/ 3220 w 12378"/>
                    <a:gd name="connsiteY20" fmla="*/ 7212 h 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378" h="9446">
                      <a:moveTo>
                        <a:pt x="9589" y="3387"/>
                      </a:moveTo>
                      <a:cubicBezTo>
                        <a:pt x="10219" y="3022"/>
                        <a:pt x="10591" y="3041"/>
                        <a:pt x="10900" y="3556"/>
                      </a:cubicBezTo>
                      <a:cubicBezTo>
                        <a:pt x="11985" y="5362"/>
                        <a:pt x="10049" y="6665"/>
                        <a:pt x="9677" y="6866"/>
                      </a:cubicBezTo>
                      <a:cubicBezTo>
                        <a:pt x="9305" y="7067"/>
                        <a:pt x="7703" y="7891"/>
                        <a:pt x="6859" y="6488"/>
                      </a:cubicBezTo>
                      <a:cubicBezTo>
                        <a:pt x="6761" y="6298"/>
                        <a:pt x="6679" y="6100"/>
                        <a:pt x="6613" y="5897"/>
                      </a:cubicBezTo>
                      <a:cubicBezTo>
                        <a:pt x="6531" y="5759"/>
                        <a:pt x="6354" y="5834"/>
                        <a:pt x="6253" y="5897"/>
                      </a:cubicBezTo>
                      <a:cubicBezTo>
                        <a:pt x="6152" y="5960"/>
                        <a:pt x="5894" y="6193"/>
                        <a:pt x="6575" y="7325"/>
                      </a:cubicBezTo>
                      <a:cubicBezTo>
                        <a:pt x="7407" y="8709"/>
                        <a:pt x="9097" y="9162"/>
                        <a:pt x="10819" y="8137"/>
                      </a:cubicBezTo>
                      <a:cubicBezTo>
                        <a:pt x="12811" y="6929"/>
                        <a:pt x="12641" y="5085"/>
                        <a:pt x="11714" y="3613"/>
                      </a:cubicBezTo>
                      <a:cubicBezTo>
                        <a:pt x="11209" y="2801"/>
                        <a:pt x="10667" y="2002"/>
                        <a:pt x="10579" y="1839"/>
                      </a:cubicBezTo>
                      <a:cubicBezTo>
                        <a:pt x="10037" y="958"/>
                        <a:pt x="9715" y="291"/>
                        <a:pt x="9665" y="203"/>
                      </a:cubicBezTo>
                      <a:cubicBezTo>
                        <a:pt x="9501" y="-68"/>
                        <a:pt x="9286" y="-5"/>
                        <a:pt x="9217" y="39"/>
                      </a:cubicBezTo>
                      <a:cubicBezTo>
                        <a:pt x="8700" y="348"/>
                        <a:pt x="9992" y="1216"/>
                        <a:pt x="8536" y="2084"/>
                      </a:cubicBezTo>
                      <a:lnTo>
                        <a:pt x="2495" y="5702"/>
                      </a:lnTo>
                      <a:cubicBezTo>
                        <a:pt x="780" y="6734"/>
                        <a:pt x="521" y="5620"/>
                        <a:pt x="130" y="5865"/>
                      </a:cubicBezTo>
                      <a:cubicBezTo>
                        <a:pt x="19" y="5915"/>
                        <a:pt x="-30" y="6045"/>
                        <a:pt x="19" y="6157"/>
                      </a:cubicBezTo>
                      <a:cubicBezTo>
                        <a:pt x="32" y="6184"/>
                        <a:pt x="51" y="6210"/>
                        <a:pt x="74" y="6230"/>
                      </a:cubicBezTo>
                      <a:cubicBezTo>
                        <a:pt x="111" y="6300"/>
                        <a:pt x="704" y="7155"/>
                        <a:pt x="982" y="7621"/>
                      </a:cubicBezTo>
                      <a:cubicBezTo>
                        <a:pt x="1139" y="7879"/>
                        <a:pt x="1391" y="8420"/>
                        <a:pt x="1871" y="9232"/>
                      </a:cubicBezTo>
                      <a:cubicBezTo>
                        <a:pt x="1972" y="9395"/>
                        <a:pt x="2009" y="9527"/>
                        <a:pt x="2249" y="9389"/>
                      </a:cubicBezTo>
                      <a:cubicBezTo>
                        <a:pt x="2728" y="9099"/>
                        <a:pt x="1505" y="8244"/>
                        <a:pt x="3220" y="72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74774AC8-C0F3-854E-91F1-BFAD020726AD}"/>
                    </a:ext>
                  </a:extLst>
                </p:cNvPr>
                <p:cNvSpPr/>
                <p:nvPr/>
              </p:nvSpPr>
              <p:spPr>
                <a:xfrm>
                  <a:off x="8530424" y="3871613"/>
                  <a:ext cx="11609" cy="9842"/>
                </a:xfrm>
                <a:custGeom>
                  <a:avLst/>
                  <a:gdLst>
                    <a:gd name="connsiteX0" fmla="*/ 10947 w 11609"/>
                    <a:gd name="connsiteY0" fmla="*/ 8220 h 9842"/>
                    <a:gd name="connsiteX1" fmla="*/ 11521 w 11609"/>
                    <a:gd name="connsiteY1" fmla="*/ 7931 h 9842"/>
                    <a:gd name="connsiteX2" fmla="*/ 11004 w 11609"/>
                    <a:gd name="connsiteY2" fmla="*/ 7459 h 9842"/>
                    <a:gd name="connsiteX3" fmla="*/ 11559 w 11609"/>
                    <a:gd name="connsiteY3" fmla="*/ 3967 h 9842"/>
                    <a:gd name="connsiteX4" fmla="*/ 4730 w 11609"/>
                    <a:gd name="connsiteY4" fmla="*/ 79 h 9842"/>
                    <a:gd name="connsiteX5" fmla="*/ 51 w 11609"/>
                    <a:gd name="connsiteY5" fmla="*/ 5351 h 9842"/>
                    <a:gd name="connsiteX6" fmla="*/ 2201 w 11609"/>
                    <a:gd name="connsiteY6" fmla="*/ 9346 h 9842"/>
                    <a:gd name="connsiteX7" fmla="*/ 2630 w 11609"/>
                    <a:gd name="connsiteY7" fmla="*/ 9428 h 9842"/>
                    <a:gd name="connsiteX8" fmla="*/ 3941 w 11609"/>
                    <a:gd name="connsiteY8" fmla="*/ 9201 h 9842"/>
                    <a:gd name="connsiteX9" fmla="*/ 5928 w 11609"/>
                    <a:gd name="connsiteY9" fmla="*/ 9831 h 9842"/>
                    <a:gd name="connsiteX10" fmla="*/ 6129 w 11609"/>
                    <a:gd name="connsiteY10" fmla="*/ 9654 h 9842"/>
                    <a:gd name="connsiteX11" fmla="*/ 5865 w 11609"/>
                    <a:gd name="connsiteY11" fmla="*/ 8220 h 9842"/>
                    <a:gd name="connsiteX12" fmla="*/ 5663 w 11609"/>
                    <a:gd name="connsiteY12" fmla="*/ 6332 h 9842"/>
                    <a:gd name="connsiteX13" fmla="*/ 5234 w 11609"/>
                    <a:gd name="connsiteY13" fmla="*/ 5703 h 9842"/>
                    <a:gd name="connsiteX14" fmla="*/ 3462 w 11609"/>
                    <a:gd name="connsiteY14" fmla="*/ 7591 h 9842"/>
                    <a:gd name="connsiteX15" fmla="*/ 870 w 11609"/>
                    <a:gd name="connsiteY15" fmla="*/ 5458 h 9842"/>
                    <a:gd name="connsiteX16" fmla="*/ 5480 w 11609"/>
                    <a:gd name="connsiteY16" fmla="*/ 1645 h 9842"/>
                    <a:gd name="connsiteX17" fmla="*/ 10890 w 11609"/>
                    <a:gd name="connsiteY17" fmla="*/ 3954 h 9842"/>
                    <a:gd name="connsiteX18" fmla="*/ 7964 w 11609"/>
                    <a:gd name="connsiteY18" fmla="*/ 8258 h 9842"/>
                    <a:gd name="connsiteX19" fmla="*/ 8305 w 11609"/>
                    <a:gd name="connsiteY19" fmla="*/ 8553 h 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609" h="9842">
                      <a:moveTo>
                        <a:pt x="10947" y="8220"/>
                      </a:moveTo>
                      <a:cubicBezTo>
                        <a:pt x="11199" y="8182"/>
                        <a:pt x="11578" y="8138"/>
                        <a:pt x="11521" y="7931"/>
                      </a:cubicBezTo>
                      <a:cubicBezTo>
                        <a:pt x="11464" y="7723"/>
                        <a:pt x="11048" y="7754"/>
                        <a:pt x="11004" y="7459"/>
                      </a:cubicBezTo>
                      <a:cubicBezTo>
                        <a:pt x="10960" y="7163"/>
                        <a:pt x="11823" y="5829"/>
                        <a:pt x="11559" y="3967"/>
                      </a:cubicBezTo>
                      <a:cubicBezTo>
                        <a:pt x="11086" y="594"/>
                        <a:pt x="7391" y="-293"/>
                        <a:pt x="4730" y="79"/>
                      </a:cubicBezTo>
                      <a:cubicBezTo>
                        <a:pt x="3468" y="255"/>
                        <a:pt x="-492" y="1425"/>
                        <a:pt x="51" y="5351"/>
                      </a:cubicBezTo>
                      <a:cubicBezTo>
                        <a:pt x="380" y="6857"/>
                        <a:pt x="1125" y="8240"/>
                        <a:pt x="2201" y="9346"/>
                      </a:cubicBezTo>
                      <a:cubicBezTo>
                        <a:pt x="2296" y="9453"/>
                        <a:pt x="2384" y="9459"/>
                        <a:pt x="2630" y="9428"/>
                      </a:cubicBezTo>
                      <a:cubicBezTo>
                        <a:pt x="2876" y="9397"/>
                        <a:pt x="3292" y="9290"/>
                        <a:pt x="3941" y="9201"/>
                      </a:cubicBezTo>
                      <a:cubicBezTo>
                        <a:pt x="5972" y="8918"/>
                        <a:pt x="5247" y="9963"/>
                        <a:pt x="5928" y="9831"/>
                      </a:cubicBezTo>
                      <a:cubicBezTo>
                        <a:pt x="6079" y="9831"/>
                        <a:pt x="6136" y="9717"/>
                        <a:pt x="6129" y="9654"/>
                      </a:cubicBezTo>
                      <a:cubicBezTo>
                        <a:pt x="6060" y="9170"/>
                        <a:pt x="5934" y="8711"/>
                        <a:pt x="5865" y="8220"/>
                      </a:cubicBezTo>
                      <a:cubicBezTo>
                        <a:pt x="5770" y="7591"/>
                        <a:pt x="5745" y="6962"/>
                        <a:pt x="5663" y="6332"/>
                      </a:cubicBezTo>
                      <a:cubicBezTo>
                        <a:pt x="5631" y="6106"/>
                        <a:pt x="5663" y="5659"/>
                        <a:pt x="5234" y="5703"/>
                      </a:cubicBezTo>
                      <a:cubicBezTo>
                        <a:pt x="4603" y="5791"/>
                        <a:pt x="5934" y="7232"/>
                        <a:pt x="3462" y="7591"/>
                      </a:cubicBezTo>
                      <a:cubicBezTo>
                        <a:pt x="2541" y="7717"/>
                        <a:pt x="1205" y="7868"/>
                        <a:pt x="870" y="5458"/>
                      </a:cubicBezTo>
                      <a:cubicBezTo>
                        <a:pt x="555" y="3287"/>
                        <a:pt x="3317" y="1947"/>
                        <a:pt x="5480" y="1645"/>
                      </a:cubicBezTo>
                      <a:cubicBezTo>
                        <a:pt x="9497" y="1079"/>
                        <a:pt x="10714" y="2708"/>
                        <a:pt x="10890" y="3954"/>
                      </a:cubicBezTo>
                      <a:cubicBezTo>
                        <a:pt x="11382" y="7471"/>
                        <a:pt x="7927" y="7962"/>
                        <a:pt x="7964" y="8258"/>
                      </a:cubicBezTo>
                      <a:cubicBezTo>
                        <a:pt x="8002" y="8553"/>
                        <a:pt x="8090" y="8579"/>
                        <a:pt x="8305" y="85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2F33923E-95EA-D63D-8B18-825AC5E9B4BA}"/>
                    </a:ext>
                  </a:extLst>
                </p:cNvPr>
                <p:cNvSpPr/>
                <p:nvPr/>
              </p:nvSpPr>
              <p:spPr>
                <a:xfrm>
                  <a:off x="8530373" y="3891265"/>
                  <a:ext cx="11890" cy="7855"/>
                </a:xfrm>
                <a:custGeom>
                  <a:avLst/>
                  <a:gdLst>
                    <a:gd name="connsiteX0" fmla="*/ 9717 w 11890"/>
                    <a:gd name="connsiteY0" fmla="*/ 3655 h 7855"/>
                    <a:gd name="connsiteX1" fmla="*/ 10651 w 11890"/>
                    <a:gd name="connsiteY1" fmla="*/ 5449 h 7855"/>
                    <a:gd name="connsiteX2" fmla="*/ 8563 w 11890"/>
                    <a:gd name="connsiteY2" fmla="*/ 7430 h 7855"/>
                    <a:gd name="connsiteX3" fmla="*/ 9276 w 11890"/>
                    <a:gd name="connsiteY3" fmla="*/ 7732 h 7855"/>
                    <a:gd name="connsiteX4" fmla="*/ 10859 w 11890"/>
                    <a:gd name="connsiteY4" fmla="*/ 7852 h 7855"/>
                    <a:gd name="connsiteX5" fmla="*/ 11178 w 11890"/>
                    <a:gd name="connsiteY5" fmla="*/ 7625 h 7855"/>
                    <a:gd name="connsiteX6" fmla="*/ 11180 w 11890"/>
                    <a:gd name="connsiteY6" fmla="*/ 7613 h 7855"/>
                    <a:gd name="connsiteX7" fmla="*/ 11445 w 11890"/>
                    <a:gd name="connsiteY7" fmla="*/ 4536 h 7855"/>
                    <a:gd name="connsiteX8" fmla="*/ 11887 w 11890"/>
                    <a:gd name="connsiteY8" fmla="*/ 969 h 7855"/>
                    <a:gd name="connsiteX9" fmla="*/ 11653 w 11890"/>
                    <a:gd name="connsiteY9" fmla="*/ 644 h 7855"/>
                    <a:gd name="connsiteX10" fmla="*/ 11641 w 11890"/>
                    <a:gd name="connsiteY10" fmla="*/ 642 h 7855"/>
                    <a:gd name="connsiteX11" fmla="*/ 9919 w 11890"/>
                    <a:gd name="connsiteY11" fmla="*/ 2001 h 7855"/>
                    <a:gd name="connsiteX12" fmla="*/ 2472 w 11890"/>
                    <a:gd name="connsiteY12" fmla="*/ 1214 h 7855"/>
                    <a:gd name="connsiteX13" fmla="*/ 763 w 11890"/>
                    <a:gd name="connsiteY13" fmla="*/ 0 h 7855"/>
                    <a:gd name="connsiteX14" fmla="*/ 562 w 11890"/>
                    <a:gd name="connsiteY14" fmla="*/ 233 h 7855"/>
                    <a:gd name="connsiteX15" fmla="*/ 442 w 11890"/>
                    <a:gd name="connsiteY15" fmla="*/ 1969 h 7855"/>
                    <a:gd name="connsiteX16" fmla="*/ 7 w 11890"/>
                    <a:gd name="connsiteY16" fmla="*/ 5480 h 7855"/>
                    <a:gd name="connsiteX17" fmla="*/ 2359 w 11890"/>
                    <a:gd name="connsiteY17" fmla="*/ 7638 h 7855"/>
                    <a:gd name="connsiteX18" fmla="*/ 2731 w 11890"/>
                    <a:gd name="connsiteY18" fmla="*/ 7537 h 7855"/>
                    <a:gd name="connsiteX19" fmla="*/ 1022 w 11890"/>
                    <a:gd name="connsiteY19" fmla="*/ 3655 h 7855"/>
                    <a:gd name="connsiteX20" fmla="*/ 2680 w 11890"/>
                    <a:gd name="connsiteY20" fmla="*/ 2907 h 7855"/>
                    <a:gd name="connsiteX21" fmla="*/ 4711 w 11890"/>
                    <a:gd name="connsiteY21" fmla="*/ 3114 h 7855"/>
                    <a:gd name="connsiteX22" fmla="*/ 5776 w 11890"/>
                    <a:gd name="connsiteY22" fmla="*/ 3800 h 7855"/>
                    <a:gd name="connsiteX23" fmla="*/ 5669 w 11890"/>
                    <a:gd name="connsiteY23" fmla="*/ 4794 h 7855"/>
                    <a:gd name="connsiteX24" fmla="*/ 3828 w 11890"/>
                    <a:gd name="connsiteY24" fmla="*/ 6053 h 7855"/>
                    <a:gd name="connsiteX25" fmla="*/ 4585 w 11890"/>
                    <a:gd name="connsiteY25" fmla="*/ 6361 h 7855"/>
                    <a:gd name="connsiteX26" fmla="*/ 7428 w 11890"/>
                    <a:gd name="connsiteY26" fmla="*/ 6562 h 7855"/>
                    <a:gd name="connsiteX27" fmla="*/ 7857 w 11890"/>
                    <a:gd name="connsiteY27" fmla="*/ 6348 h 7855"/>
                    <a:gd name="connsiteX28" fmla="*/ 6539 w 11890"/>
                    <a:gd name="connsiteY28" fmla="*/ 4731 h 7855"/>
                    <a:gd name="connsiteX29" fmla="*/ 6634 w 11890"/>
                    <a:gd name="connsiteY29" fmla="*/ 3882 h 7855"/>
                    <a:gd name="connsiteX30" fmla="*/ 7491 w 11890"/>
                    <a:gd name="connsiteY30" fmla="*/ 3391 h 7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890" h="7855">
                      <a:moveTo>
                        <a:pt x="9717" y="3655"/>
                      </a:moveTo>
                      <a:cubicBezTo>
                        <a:pt x="10815" y="3762"/>
                        <a:pt x="10821" y="3825"/>
                        <a:pt x="10651" y="5449"/>
                      </a:cubicBezTo>
                      <a:cubicBezTo>
                        <a:pt x="10380" y="8047"/>
                        <a:pt x="8627" y="6801"/>
                        <a:pt x="8563" y="7430"/>
                      </a:cubicBezTo>
                      <a:cubicBezTo>
                        <a:pt x="8563" y="7739"/>
                        <a:pt x="9062" y="7726"/>
                        <a:pt x="9276" y="7732"/>
                      </a:cubicBezTo>
                      <a:lnTo>
                        <a:pt x="10859" y="7852"/>
                      </a:lnTo>
                      <a:cubicBezTo>
                        <a:pt x="11010" y="7877"/>
                        <a:pt x="11153" y="7776"/>
                        <a:pt x="11178" y="7625"/>
                      </a:cubicBezTo>
                      <a:cubicBezTo>
                        <a:pt x="11179" y="7621"/>
                        <a:pt x="11180" y="7617"/>
                        <a:pt x="11180" y="7613"/>
                      </a:cubicBezTo>
                      <a:cubicBezTo>
                        <a:pt x="11306" y="6424"/>
                        <a:pt x="11338" y="5493"/>
                        <a:pt x="11445" y="4536"/>
                      </a:cubicBezTo>
                      <a:cubicBezTo>
                        <a:pt x="11660" y="2479"/>
                        <a:pt x="11824" y="1523"/>
                        <a:pt x="11887" y="969"/>
                      </a:cubicBezTo>
                      <a:cubicBezTo>
                        <a:pt x="11912" y="815"/>
                        <a:pt x="11807" y="669"/>
                        <a:pt x="11653" y="644"/>
                      </a:cubicBezTo>
                      <a:cubicBezTo>
                        <a:pt x="11649" y="643"/>
                        <a:pt x="11644" y="642"/>
                        <a:pt x="11641" y="642"/>
                      </a:cubicBezTo>
                      <a:cubicBezTo>
                        <a:pt x="11010" y="579"/>
                        <a:pt x="11357" y="2152"/>
                        <a:pt x="9919" y="2001"/>
                      </a:cubicBezTo>
                      <a:lnTo>
                        <a:pt x="2472" y="1214"/>
                      </a:lnTo>
                      <a:cubicBezTo>
                        <a:pt x="530" y="1013"/>
                        <a:pt x="1495" y="75"/>
                        <a:pt x="763" y="0"/>
                      </a:cubicBezTo>
                      <a:cubicBezTo>
                        <a:pt x="675" y="0"/>
                        <a:pt x="587" y="63"/>
                        <a:pt x="562" y="233"/>
                      </a:cubicBezTo>
                      <a:cubicBezTo>
                        <a:pt x="480" y="975"/>
                        <a:pt x="492" y="1548"/>
                        <a:pt x="442" y="1969"/>
                      </a:cubicBezTo>
                      <a:cubicBezTo>
                        <a:pt x="372" y="2636"/>
                        <a:pt x="227" y="3435"/>
                        <a:pt x="7" y="5480"/>
                      </a:cubicBezTo>
                      <a:cubicBezTo>
                        <a:pt x="-101" y="6581"/>
                        <a:pt x="1116" y="7519"/>
                        <a:pt x="2359" y="7638"/>
                      </a:cubicBezTo>
                      <a:cubicBezTo>
                        <a:pt x="2655" y="7676"/>
                        <a:pt x="2718" y="7588"/>
                        <a:pt x="2731" y="7537"/>
                      </a:cubicBezTo>
                      <a:cubicBezTo>
                        <a:pt x="2781" y="7021"/>
                        <a:pt x="675" y="6990"/>
                        <a:pt x="1022" y="3655"/>
                      </a:cubicBezTo>
                      <a:cubicBezTo>
                        <a:pt x="1129" y="2693"/>
                        <a:pt x="1690" y="2800"/>
                        <a:pt x="2680" y="2907"/>
                      </a:cubicBezTo>
                      <a:lnTo>
                        <a:pt x="4711" y="3114"/>
                      </a:lnTo>
                      <a:cubicBezTo>
                        <a:pt x="5644" y="3221"/>
                        <a:pt x="5839" y="3184"/>
                        <a:pt x="5776" y="3800"/>
                      </a:cubicBezTo>
                      <a:lnTo>
                        <a:pt x="5669" y="4794"/>
                      </a:lnTo>
                      <a:cubicBezTo>
                        <a:pt x="5524" y="6197"/>
                        <a:pt x="3872" y="5644"/>
                        <a:pt x="3828" y="6053"/>
                      </a:cubicBezTo>
                      <a:cubicBezTo>
                        <a:pt x="3796" y="6380"/>
                        <a:pt x="4370" y="6355"/>
                        <a:pt x="4585" y="6361"/>
                      </a:cubicBezTo>
                      <a:lnTo>
                        <a:pt x="7428" y="6562"/>
                      </a:lnTo>
                      <a:cubicBezTo>
                        <a:pt x="7864" y="6594"/>
                        <a:pt x="7845" y="6443"/>
                        <a:pt x="7857" y="6348"/>
                      </a:cubicBezTo>
                      <a:cubicBezTo>
                        <a:pt x="7857" y="6084"/>
                        <a:pt x="6420" y="5889"/>
                        <a:pt x="6539" y="4731"/>
                      </a:cubicBezTo>
                      <a:lnTo>
                        <a:pt x="6634" y="3882"/>
                      </a:lnTo>
                      <a:cubicBezTo>
                        <a:pt x="6697" y="3309"/>
                        <a:pt x="6804" y="3316"/>
                        <a:pt x="7491" y="33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22F1E3B3-1765-4314-AAB1-E9A21D4AFF68}"/>
                    </a:ext>
                  </a:extLst>
                </p:cNvPr>
                <p:cNvSpPr/>
                <p:nvPr/>
              </p:nvSpPr>
              <p:spPr>
                <a:xfrm>
                  <a:off x="8529304" y="3899573"/>
                  <a:ext cx="11535" cy="7063"/>
                </a:xfrm>
                <a:custGeom>
                  <a:avLst/>
                  <a:gdLst>
                    <a:gd name="connsiteX0" fmla="*/ 1751 w 11535"/>
                    <a:gd name="connsiteY0" fmla="*/ 3 h 7063"/>
                    <a:gd name="connsiteX1" fmla="*/ 1076 w 11535"/>
                    <a:gd name="connsiteY1" fmla="*/ 273 h 7063"/>
                    <a:gd name="connsiteX2" fmla="*/ 61 w 11535"/>
                    <a:gd name="connsiteY2" fmla="*/ 2413 h 7063"/>
                    <a:gd name="connsiteX3" fmla="*/ 2942 w 11535"/>
                    <a:gd name="connsiteY3" fmla="*/ 6043 h 7063"/>
                    <a:gd name="connsiteX4" fmla="*/ 6789 w 11535"/>
                    <a:gd name="connsiteY4" fmla="*/ 4407 h 7063"/>
                    <a:gd name="connsiteX5" fmla="*/ 9475 w 11535"/>
                    <a:gd name="connsiteY5" fmla="*/ 2324 h 7063"/>
                    <a:gd name="connsiteX6" fmla="*/ 10861 w 11535"/>
                    <a:gd name="connsiteY6" fmla="*/ 3893 h 7063"/>
                    <a:gd name="connsiteX7" fmla="*/ 10831 w 11535"/>
                    <a:gd name="connsiteY7" fmla="*/ 4111 h 7063"/>
                    <a:gd name="connsiteX8" fmla="*/ 7369 w 11535"/>
                    <a:gd name="connsiteY8" fmla="*/ 6339 h 7063"/>
                    <a:gd name="connsiteX9" fmla="*/ 7842 w 11535"/>
                    <a:gd name="connsiteY9" fmla="*/ 6741 h 7063"/>
                    <a:gd name="connsiteX10" fmla="*/ 9967 w 11535"/>
                    <a:gd name="connsiteY10" fmla="*/ 7006 h 7063"/>
                    <a:gd name="connsiteX11" fmla="*/ 10597 w 11535"/>
                    <a:gd name="connsiteY11" fmla="*/ 6936 h 7063"/>
                    <a:gd name="connsiteX12" fmla="*/ 10471 w 11535"/>
                    <a:gd name="connsiteY12" fmla="*/ 6213 h 7063"/>
                    <a:gd name="connsiteX13" fmla="*/ 11487 w 11535"/>
                    <a:gd name="connsiteY13" fmla="*/ 4287 h 7063"/>
                    <a:gd name="connsiteX14" fmla="*/ 8870 w 11535"/>
                    <a:gd name="connsiteY14" fmla="*/ 1066 h 7063"/>
                    <a:gd name="connsiteX15" fmla="*/ 5635 w 11535"/>
                    <a:gd name="connsiteY15" fmla="*/ 2431 h 7063"/>
                    <a:gd name="connsiteX16" fmla="*/ 2400 w 11535"/>
                    <a:gd name="connsiteY16" fmla="*/ 4892 h 7063"/>
                    <a:gd name="connsiteX17" fmla="*/ 726 w 11535"/>
                    <a:gd name="connsiteY17" fmla="*/ 2809 h 7063"/>
                    <a:gd name="connsiteX18" fmla="*/ 748 w 11535"/>
                    <a:gd name="connsiteY18" fmla="*/ 2664 h 7063"/>
                    <a:gd name="connsiteX19" fmla="*/ 4216 w 11535"/>
                    <a:gd name="connsiteY19" fmla="*/ 519 h 7063"/>
                    <a:gd name="connsiteX20" fmla="*/ 4613 w 11535"/>
                    <a:gd name="connsiteY20" fmla="*/ 292 h 7063"/>
                    <a:gd name="connsiteX21" fmla="*/ 3983 w 11535"/>
                    <a:gd name="connsiteY21" fmla="*/ 9 h 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535" h="7063">
                      <a:moveTo>
                        <a:pt x="1751" y="3"/>
                      </a:moveTo>
                      <a:cubicBezTo>
                        <a:pt x="1360" y="3"/>
                        <a:pt x="1233" y="-47"/>
                        <a:pt x="1076" y="273"/>
                      </a:cubicBezTo>
                      <a:cubicBezTo>
                        <a:pt x="639" y="936"/>
                        <a:pt x="298" y="1656"/>
                        <a:pt x="61" y="2413"/>
                      </a:cubicBezTo>
                      <a:cubicBezTo>
                        <a:pt x="-286" y="4149"/>
                        <a:pt x="880" y="5634"/>
                        <a:pt x="2942" y="6043"/>
                      </a:cubicBezTo>
                      <a:cubicBezTo>
                        <a:pt x="5004" y="6452"/>
                        <a:pt x="5774" y="5684"/>
                        <a:pt x="6789" y="4407"/>
                      </a:cubicBezTo>
                      <a:cubicBezTo>
                        <a:pt x="8050" y="2809"/>
                        <a:pt x="8409" y="2117"/>
                        <a:pt x="9475" y="2324"/>
                      </a:cubicBezTo>
                      <a:cubicBezTo>
                        <a:pt x="10292" y="2375"/>
                        <a:pt x="10912" y="3078"/>
                        <a:pt x="10861" y="3893"/>
                      </a:cubicBezTo>
                      <a:cubicBezTo>
                        <a:pt x="10857" y="3967"/>
                        <a:pt x="10846" y="4040"/>
                        <a:pt x="10831" y="4111"/>
                      </a:cubicBezTo>
                      <a:cubicBezTo>
                        <a:pt x="10383" y="6401"/>
                        <a:pt x="7419" y="5999"/>
                        <a:pt x="7369" y="6339"/>
                      </a:cubicBezTo>
                      <a:cubicBezTo>
                        <a:pt x="7318" y="6678"/>
                        <a:pt x="7495" y="6703"/>
                        <a:pt x="7842" y="6741"/>
                      </a:cubicBezTo>
                      <a:lnTo>
                        <a:pt x="9967" y="7006"/>
                      </a:lnTo>
                      <a:cubicBezTo>
                        <a:pt x="10339" y="7050"/>
                        <a:pt x="10597" y="7138"/>
                        <a:pt x="10597" y="6936"/>
                      </a:cubicBezTo>
                      <a:cubicBezTo>
                        <a:pt x="10597" y="6735"/>
                        <a:pt x="10440" y="6383"/>
                        <a:pt x="10471" y="6213"/>
                      </a:cubicBezTo>
                      <a:cubicBezTo>
                        <a:pt x="10547" y="5810"/>
                        <a:pt x="11272" y="5370"/>
                        <a:pt x="11487" y="4287"/>
                      </a:cubicBezTo>
                      <a:cubicBezTo>
                        <a:pt x="11789" y="2733"/>
                        <a:pt x="10673" y="1418"/>
                        <a:pt x="8870" y="1066"/>
                      </a:cubicBezTo>
                      <a:cubicBezTo>
                        <a:pt x="7211" y="745"/>
                        <a:pt x="6448" y="1406"/>
                        <a:pt x="5635" y="2431"/>
                      </a:cubicBezTo>
                      <a:cubicBezTo>
                        <a:pt x="4096" y="4357"/>
                        <a:pt x="3743" y="5156"/>
                        <a:pt x="2400" y="4892"/>
                      </a:cubicBezTo>
                      <a:cubicBezTo>
                        <a:pt x="1361" y="4778"/>
                        <a:pt x="612" y="3845"/>
                        <a:pt x="726" y="2809"/>
                      </a:cubicBezTo>
                      <a:cubicBezTo>
                        <a:pt x="732" y="2761"/>
                        <a:pt x="739" y="2712"/>
                        <a:pt x="748" y="2664"/>
                      </a:cubicBezTo>
                      <a:cubicBezTo>
                        <a:pt x="1025" y="1198"/>
                        <a:pt x="2640" y="651"/>
                        <a:pt x="4216" y="519"/>
                      </a:cubicBezTo>
                      <a:cubicBezTo>
                        <a:pt x="4424" y="519"/>
                        <a:pt x="4569" y="519"/>
                        <a:pt x="4613" y="292"/>
                      </a:cubicBezTo>
                      <a:cubicBezTo>
                        <a:pt x="4683" y="-41"/>
                        <a:pt x="4197" y="9"/>
                        <a:pt x="3983" y="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2BA870D-EA10-813A-A67D-2ECCDE4FA0C3}"/>
                    </a:ext>
                  </a:extLst>
                </p:cNvPr>
                <p:cNvSpPr/>
                <p:nvPr/>
              </p:nvSpPr>
              <p:spPr>
                <a:xfrm>
                  <a:off x="8527437" y="3906362"/>
                  <a:ext cx="11421" cy="8107"/>
                </a:xfrm>
                <a:custGeom>
                  <a:avLst/>
                  <a:gdLst>
                    <a:gd name="connsiteX0" fmla="*/ 2110 w 11421"/>
                    <a:gd name="connsiteY0" fmla="*/ 47 h 8107"/>
                    <a:gd name="connsiteX1" fmla="*/ 1410 w 11421"/>
                    <a:gd name="connsiteY1" fmla="*/ 223 h 8107"/>
                    <a:gd name="connsiteX2" fmla="*/ 149 w 11421"/>
                    <a:gd name="connsiteY2" fmla="*/ 2230 h 8107"/>
                    <a:gd name="connsiteX3" fmla="*/ 2564 w 11421"/>
                    <a:gd name="connsiteY3" fmla="*/ 6187 h 8107"/>
                    <a:gd name="connsiteX4" fmla="*/ 6594 w 11421"/>
                    <a:gd name="connsiteY4" fmla="*/ 5030 h 8107"/>
                    <a:gd name="connsiteX5" fmla="*/ 9501 w 11421"/>
                    <a:gd name="connsiteY5" fmla="*/ 3287 h 8107"/>
                    <a:gd name="connsiteX6" fmla="*/ 10699 w 11421"/>
                    <a:gd name="connsiteY6" fmla="*/ 5013 h 8107"/>
                    <a:gd name="connsiteX7" fmla="*/ 10642 w 11421"/>
                    <a:gd name="connsiteY7" fmla="*/ 5231 h 8107"/>
                    <a:gd name="connsiteX8" fmla="*/ 6922 w 11421"/>
                    <a:gd name="connsiteY8" fmla="*/ 7012 h 8107"/>
                    <a:gd name="connsiteX9" fmla="*/ 7344 w 11421"/>
                    <a:gd name="connsiteY9" fmla="*/ 7477 h 8107"/>
                    <a:gd name="connsiteX10" fmla="*/ 9431 w 11421"/>
                    <a:gd name="connsiteY10" fmla="*/ 7999 h 8107"/>
                    <a:gd name="connsiteX11" fmla="*/ 10062 w 11421"/>
                    <a:gd name="connsiteY11" fmla="*/ 7999 h 8107"/>
                    <a:gd name="connsiteX12" fmla="*/ 10030 w 11421"/>
                    <a:gd name="connsiteY12" fmla="*/ 7263 h 8107"/>
                    <a:gd name="connsiteX13" fmla="*/ 11291 w 11421"/>
                    <a:gd name="connsiteY13" fmla="*/ 5476 h 8107"/>
                    <a:gd name="connsiteX14" fmla="*/ 9084 w 11421"/>
                    <a:gd name="connsiteY14" fmla="*/ 1959 h 8107"/>
                    <a:gd name="connsiteX15" fmla="*/ 5711 w 11421"/>
                    <a:gd name="connsiteY15" fmla="*/ 2935 h 8107"/>
                    <a:gd name="connsiteX16" fmla="*/ 2192 w 11421"/>
                    <a:gd name="connsiteY16" fmla="*/ 4967 h 8107"/>
                    <a:gd name="connsiteX17" fmla="*/ 787 w 11421"/>
                    <a:gd name="connsiteY17" fmla="*/ 2695 h 8107"/>
                    <a:gd name="connsiteX18" fmla="*/ 824 w 11421"/>
                    <a:gd name="connsiteY18" fmla="*/ 2563 h 8107"/>
                    <a:gd name="connsiteX19" fmla="*/ 4532 w 11421"/>
                    <a:gd name="connsiteY19" fmla="*/ 858 h 8107"/>
                    <a:gd name="connsiteX20" fmla="*/ 4954 w 11421"/>
                    <a:gd name="connsiteY20" fmla="*/ 676 h 8107"/>
                    <a:gd name="connsiteX21" fmla="*/ 4355 w 11421"/>
                    <a:gd name="connsiteY21" fmla="*/ 311 h 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421" h="8107">
                      <a:moveTo>
                        <a:pt x="2110" y="47"/>
                      </a:moveTo>
                      <a:cubicBezTo>
                        <a:pt x="1719" y="-16"/>
                        <a:pt x="1606" y="-60"/>
                        <a:pt x="1410" y="223"/>
                      </a:cubicBezTo>
                      <a:cubicBezTo>
                        <a:pt x="902" y="833"/>
                        <a:pt x="478" y="1508"/>
                        <a:pt x="149" y="2230"/>
                      </a:cubicBezTo>
                      <a:cubicBezTo>
                        <a:pt x="-393" y="3916"/>
                        <a:pt x="572" y="5533"/>
                        <a:pt x="2564" y="6187"/>
                      </a:cubicBezTo>
                      <a:cubicBezTo>
                        <a:pt x="4557" y="6842"/>
                        <a:pt x="5433" y="6187"/>
                        <a:pt x="6594" y="5030"/>
                      </a:cubicBezTo>
                      <a:cubicBezTo>
                        <a:pt x="8050" y="3595"/>
                        <a:pt x="8485" y="2953"/>
                        <a:pt x="9501" y="3287"/>
                      </a:cubicBezTo>
                      <a:cubicBezTo>
                        <a:pt x="10309" y="3434"/>
                        <a:pt x="10846" y="4206"/>
                        <a:pt x="10699" y="5013"/>
                      </a:cubicBezTo>
                      <a:cubicBezTo>
                        <a:pt x="10685" y="5087"/>
                        <a:pt x="10667" y="5160"/>
                        <a:pt x="10642" y="5231"/>
                      </a:cubicBezTo>
                      <a:cubicBezTo>
                        <a:pt x="9917" y="7446"/>
                        <a:pt x="7022" y="6716"/>
                        <a:pt x="6922" y="7012"/>
                      </a:cubicBezTo>
                      <a:cubicBezTo>
                        <a:pt x="6821" y="7307"/>
                        <a:pt x="6997" y="7395"/>
                        <a:pt x="7344" y="7477"/>
                      </a:cubicBezTo>
                      <a:lnTo>
                        <a:pt x="9431" y="7999"/>
                      </a:lnTo>
                      <a:cubicBezTo>
                        <a:pt x="9791" y="8081"/>
                        <a:pt x="10005" y="8194"/>
                        <a:pt x="10062" y="7999"/>
                      </a:cubicBezTo>
                      <a:cubicBezTo>
                        <a:pt x="10119" y="7804"/>
                        <a:pt x="9980" y="7433"/>
                        <a:pt x="10030" y="7263"/>
                      </a:cubicBezTo>
                      <a:cubicBezTo>
                        <a:pt x="10156" y="6879"/>
                        <a:pt x="10926" y="6533"/>
                        <a:pt x="11291" y="5476"/>
                      </a:cubicBezTo>
                      <a:cubicBezTo>
                        <a:pt x="11783" y="3973"/>
                        <a:pt x="10837" y="2526"/>
                        <a:pt x="9084" y="1959"/>
                      </a:cubicBezTo>
                      <a:cubicBezTo>
                        <a:pt x="7489" y="1437"/>
                        <a:pt x="6644" y="2003"/>
                        <a:pt x="5711" y="2935"/>
                      </a:cubicBezTo>
                      <a:cubicBezTo>
                        <a:pt x="3952" y="4646"/>
                        <a:pt x="3491" y="5388"/>
                        <a:pt x="2192" y="4967"/>
                      </a:cubicBezTo>
                      <a:cubicBezTo>
                        <a:pt x="1176" y="4726"/>
                        <a:pt x="547" y="3709"/>
                        <a:pt x="787" y="2695"/>
                      </a:cubicBezTo>
                      <a:cubicBezTo>
                        <a:pt x="798" y="2651"/>
                        <a:pt x="810" y="2607"/>
                        <a:pt x="824" y="2563"/>
                      </a:cubicBezTo>
                      <a:cubicBezTo>
                        <a:pt x="1291" y="1141"/>
                        <a:pt x="2936" y="795"/>
                        <a:pt x="4532" y="858"/>
                      </a:cubicBezTo>
                      <a:cubicBezTo>
                        <a:pt x="4746" y="858"/>
                        <a:pt x="4891" y="858"/>
                        <a:pt x="4954" y="676"/>
                      </a:cubicBezTo>
                      <a:cubicBezTo>
                        <a:pt x="5061" y="355"/>
                        <a:pt x="4582" y="342"/>
                        <a:pt x="4355" y="31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5796F0B1-D4BE-A2A8-914E-A25EC1BC8EEF}"/>
                    </a:ext>
                  </a:extLst>
                </p:cNvPr>
                <p:cNvSpPr/>
                <p:nvPr/>
              </p:nvSpPr>
              <p:spPr>
                <a:xfrm>
                  <a:off x="8525039" y="3912196"/>
                  <a:ext cx="12138" cy="7185"/>
                </a:xfrm>
                <a:custGeom>
                  <a:avLst/>
                  <a:gdLst>
                    <a:gd name="connsiteX0" fmla="*/ 9503 w 12138"/>
                    <a:gd name="connsiteY0" fmla="*/ 5702 h 7185"/>
                    <a:gd name="connsiteX1" fmla="*/ 10556 w 12138"/>
                    <a:gd name="connsiteY1" fmla="*/ 7162 h 7185"/>
                    <a:gd name="connsiteX2" fmla="*/ 10934 w 12138"/>
                    <a:gd name="connsiteY2" fmla="*/ 6790 h 7185"/>
                    <a:gd name="connsiteX3" fmla="*/ 11464 w 12138"/>
                    <a:gd name="connsiteY3" fmla="*/ 5136 h 7185"/>
                    <a:gd name="connsiteX4" fmla="*/ 12051 w 12138"/>
                    <a:gd name="connsiteY4" fmla="*/ 3720 h 7185"/>
                    <a:gd name="connsiteX5" fmla="*/ 11994 w 12138"/>
                    <a:gd name="connsiteY5" fmla="*/ 3217 h 7185"/>
                    <a:gd name="connsiteX6" fmla="*/ 9995 w 12138"/>
                    <a:gd name="connsiteY6" fmla="*/ 4110 h 7185"/>
                    <a:gd name="connsiteX7" fmla="*/ 2781 w 12138"/>
                    <a:gd name="connsiteY7" fmla="*/ 1493 h 7185"/>
                    <a:gd name="connsiteX8" fmla="*/ 1520 w 12138"/>
                    <a:gd name="connsiteY8" fmla="*/ 8 h 7185"/>
                    <a:gd name="connsiteX9" fmla="*/ 1287 w 12138"/>
                    <a:gd name="connsiteY9" fmla="*/ 83 h 7185"/>
                    <a:gd name="connsiteX10" fmla="*/ 826 w 12138"/>
                    <a:gd name="connsiteY10" fmla="*/ 1524 h 7185"/>
                    <a:gd name="connsiteX11" fmla="*/ 70 w 12138"/>
                    <a:gd name="connsiteY11" fmla="*/ 3412 h 7185"/>
                    <a:gd name="connsiteX12" fmla="*/ 145 w 12138"/>
                    <a:gd name="connsiteY12" fmla="*/ 3896 h 7185"/>
                    <a:gd name="connsiteX13" fmla="*/ 2302 w 12138"/>
                    <a:gd name="connsiteY13" fmla="*/ 3072 h 7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138" h="7185">
                      <a:moveTo>
                        <a:pt x="9503" y="5702"/>
                      </a:moveTo>
                      <a:cubicBezTo>
                        <a:pt x="10934" y="6218"/>
                        <a:pt x="10045" y="6960"/>
                        <a:pt x="10556" y="7162"/>
                      </a:cubicBezTo>
                      <a:cubicBezTo>
                        <a:pt x="10739" y="7231"/>
                        <a:pt x="10789" y="7162"/>
                        <a:pt x="10934" y="6790"/>
                      </a:cubicBezTo>
                      <a:cubicBezTo>
                        <a:pt x="11187" y="6067"/>
                        <a:pt x="11294" y="5595"/>
                        <a:pt x="11464" y="5136"/>
                      </a:cubicBezTo>
                      <a:cubicBezTo>
                        <a:pt x="11634" y="4676"/>
                        <a:pt x="11868" y="4217"/>
                        <a:pt x="12051" y="3720"/>
                      </a:cubicBezTo>
                      <a:cubicBezTo>
                        <a:pt x="12095" y="3607"/>
                        <a:pt x="12252" y="3311"/>
                        <a:pt x="11994" y="3217"/>
                      </a:cubicBezTo>
                      <a:cubicBezTo>
                        <a:pt x="11464" y="3022"/>
                        <a:pt x="11363" y="4607"/>
                        <a:pt x="9995" y="4110"/>
                      </a:cubicBezTo>
                      <a:lnTo>
                        <a:pt x="2781" y="1493"/>
                      </a:lnTo>
                      <a:cubicBezTo>
                        <a:pt x="1343" y="971"/>
                        <a:pt x="2069" y="234"/>
                        <a:pt x="1520" y="8"/>
                      </a:cubicBezTo>
                      <a:cubicBezTo>
                        <a:pt x="1444" y="8"/>
                        <a:pt x="1324" y="-36"/>
                        <a:pt x="1287" y="83"/>
                      </a:cubicBezTo>
                      <a:cubicBezTo>
                        <a:pt x="1173" y="411"/>
                        <a:pt x="1028" y="977"/>
                        <a:pt x="826" y="1524"/>
                      </a:cubicBezTo>
                      <a:cubicBezTo>
                        <a:pt x="473" y="2518"/>
                        <a:pt x="240" y="2965"/>
                        <a:pt x="70" y="3412"/>
                      </a:cubicBezTo>
                      <a:cubicBezTo>
                        <a:pt x="-44" y="3701"/>
                        <a:pt x="-19" y="3846"/>
                        <a:pt x="145" y="3896"/>
                      </a:cubicBezTo>
                      <a:cubicBezTo>
                        <a:pt x="625" y="4079"/>
                        <a:pt x="454" y="2399"/>
                        <a:pt x="2302" y="307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EFBA6A6-C13B-FF64-C7B6-04B1AB4E5B68}"/>
                    </a:ext>
                  </a:extLst>
                </p:cNvPr>
                <p:cNvSpPr/>
                <p:nvPr/>
              </p:nvSpPr>
              <p:spPr>
                <a:xfrm>
                  <a:off x="8522954" y="3917294"/>
                  <a:ext cx="11395" cy="10246"/>
                </a:xfrm>
                <a:custGeom>
                  <a:avLst/>
                  <a:gdLst>
                    <a:gd name="connsiteX0" fmla="*/ 7010 w 11395"/>
                    <a:gd name="connsiteY0" fmla="*/ 453 h 10246"/>
                    <a:gd name="connsiteX1" fmla="*/ 358 w 11395"/>
                    <a:gd name="connsiteY1" fmla="*/ 2875 h 10246"/>
                    <a:gd name="connsiteX2" fmla="*/ 4393 w 11395"/>
                    <a:gd name="connsiteY2" fmla="*/ 9796 h 10246"/>
                    <a:gd name="connsiteX3" fmla="*/ 11090 w 11395"/>
                    <a:gd name="connsiteY3" fmla="*/ 7279 h 10246"/>
                    <a:gd name="connsiteX4" fmla="*/ 7010 w 11395"/>
                    <a:gd name="connsiteY4" fmla="*/ 453 h 10246"/>
                    <a:gd name="connsiteX5" fmla="*/ 10573 w 11395"/>
                    <a:gd name="connsiteY5" fmla="*/ 6669 h 10246"/>
                    <a:gd name="connsiteX6" fmla="*/ 4374 w 11395"/>
                    <a:gd name="connsiteY6" fmla="*/ 8028 h 10246"/>
                    <a:gd name="connsiteX7" fmla="*/ 875 w 11395"/>
                    <a:gd name="connsiteY7" fmla="*/ 3473 h 10246"/>
                    <a:gd name="connsiteX8" fmla="*/ 7288 w 11395"/>
                    <a:gd name="connsiteY8" fmla="*/ 2328 h 10246"/>
                    <a:gd name="connsiteX9" fmla="*/ 10573 w 11395"/>
                    <a:gd name="connsiteY9" fmla="*/ 6644 h 1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95" h="10246">
                      <a:moveTo>
                        <a:pt x="7010" y="453"/>
                      </a:moveTo>
                      <a:cubicBezTo>
                        <a:pt x="3952" y="-655"/>
                        <a:pt x="1291" y="314"/>
                        <a:pt x="358" y="2875"/>
                      </a:cubicBezTo>
                      <a:cubicBezTo>
                        <a:pt x="-1112" y="6927"/>
                        <a:pt x="2287" y="9041"/>
                        <a:pt x="4393" y="9796"/>
                      </a:cubicBezTo>
                      <a:cubicBezTo>
                        <a:pt x="7584" y="10953"/>
                        <a:pt x="10213" y="9796"/>
                        <a:pt x="11090" y="7279"/>
                      </a:cubicBezTo>
                      <a:cubicBezTo>
                        <a:pt x="12168" y="4240"/>
                        <a:pt x="10295" y="1648"/>
                        <a:pt x="7010" y="453"/>
                      </a:cubicBezTo>
                      <a:close/>
                      <a:moveTo>
                        <a:pt x="10573" y="6669"/>
                      </a:moveTo>
                      <a:cubicBezTo>
                        <a:pt x="10012" y="8317"/>
                        <a:pt x="7704" y="9236"/>
                        <a:pt x="4374" y="8028"/>
                      </a:cubicBezTo>
                      <a:cubicBezTo>
                        <a:pt x="1852" y="7122"/>
                        <a:pt x="118" y="5675"/>
                        <a:pt x="875" y="3473"/>
                      </a:cubicBezTo>
                      <a:cubicBezTo>
                        <a:pt x="1631" y="1270"/>
                        <a:pt x="5099" y="1522"/>
                        <a:pt x="7288" y="2328"/>
                      </a:cubicBezTo>
                      <a:cubicBezTo>
                        <a:pt x="9476" y="3133"/>
                        <a:pt x="11317" y="4504"/>
                        <a:pt x="10573" y="664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F784AE1-624D-3FC4-783D-BF97A8CD6FB4}"/>
                    </a:ext>
                  </a:extLst>
                </p:cNvPr>
                <p:cNvSpPr/>
                <p:nvPr/>
              </p:nvSpPr>
              <p:spPr>
                <a:xfrm>
                  <a:off x="8364332" y="3836043"/>
                  <a:ext cx="183434" cy="124746"/>
                </a:xfrm>
                <a:custGeom>
                  <a:avLst/>
                  <a:gdLst>
                    <a:gd name="connsiteX0" fmla="*/ 48516 w 183434"/>
                    <a:gd name="connsiteY0" fmla="*/ 116742 h 124746"/>
                    <a:gd name="connsiteX1" fmla="*/ 46895 w 183434"/>
                    <a:gd name="connsiteY1" fmla="*/ 113137 h 124746"/>
                    <a:gd name="connsiteX2" fmla="*/ 42134 w 183434"/>
                    <a:gd name="connsiteY2" fmla="*/ 106549 h 124746"/>
                    <a:gd name="connsiteX3" fmla="*/ 41642 w 183434"/>
                    <a:gd name="connsiteY3" fmla="*/ 105920 h 124746"/>
                    <a:gd name="connsiteX4" fmla="*/ 44266 w 183434"/>
                    <a:gd name="connsiteY4" fmla="*/ 102995 h 124746"/>
                    <a:gd name="connsiteX5" fmla="*/ 44530 w 183434"/>
                    <a:gd name="connsiteY5" fmla="*/ 102693 h 124746"/>
                    <a:gd name="connsiteX6" fmla="*/ 45161 w 183434"/>
                    <a:gd name="connsiteY6" fmla="*/ 102303 h 124746"/>
                    <a:gd name="connsiteX7" fmla="*/ 45048 w 183434"/>
                    <a:gd name="connsiteY7" fmla="*/ 102139 h 124746"/>
                    <a:gd name="connsiteX8" fmla="*/ 45048 w 183434"/>
                    <a:gd name="connsiteY8" fmla="*/ 102139 h 124746"/>
                    <a:gd name="connsiteX9" fmla="*/ 45048 w 183434"/>
                    <a:gd name="connsiteY9" fmla="*/ 102139 h 124746"/>
                    <a:gd name="connsiteX10" fmla="*/ 43717 w 183434"/>
                    <a:gd name="connsiteY10" fmla="*/ 100126 h 124746"/>
                    <a:gd name="connsiteX11" fmla="*/ 39347 w 183434"/>
                    <a:gd name="connsiteY11" fmla="*/ 92701 h 124746"/>
                    <a:gd name="connsiteX12" fmla="*/ 34984 w 183434"/>
                    <a:gd name="connsiteY12" fmla="*/ 80433 h 124746"/>
                    <a:gd name="connsiteX13" fmla="*/ 34933 w 183434"/>
                    <a:gd name="connsiteY13" fmla="*/ 80433 h 124746"/>
                    <a:gd name="connsiteX14" fmla="*/ 34933 w 183434"/>
                    <a:gd name="connsiteY14" fmla="*/ 80357 h 124746"/>
                    <a:gd name="connsiteX15" fmla="*/ 33268 w 183434"/>
                    <a:gd name="connsiteY15" fmla="*/ 80779 h 124746"/>
                    <a:gd name="connsiteX16" fmla="*/ 29233 w 183434"/>
                    <a:gd name="connsiteY16" fmla="*/ 81785 h 124746"/>
                    <a:gd name="connsiteX17" fmla="*/ 23785 w 183434"/>
                    <a:gd name="connsiteY17" fmla="*/ 37115 h 124746"/>
                    <a:gd name="connsiteX18" fmla="*/ 33117 w 183434"/>
                    <a:gd name="connsiteY18" fmla="*/ 41103 h 124746"/>
                    <a:gd name="connsiteX19" fmla="*/ 34208 w 183434"/>
                    <a:gd name="connsiteY19" fmla="*/ 41569 h 124746"/>
                    <a:gd name="connsiteX20" fmla="*/ 34511 w 183434"/>
                    <a:gd name="connsiteY20" fmla="*/ 40424 h 124746"/>
                    <a:gd name="connsiteX21" fmla="*/ 38862 w 183434"/>
                    <a:gd name="connsiteY21" fmla="*/ 23927 h 124746"/>
                    <a:gd name="connsiteX22" fmla="*/ 39253 w 183434"/>
                    <a:gd name="connsiteY22" fmla="*/ 23436 h 124746"/>
                    <a:gd name="connsiteX23" fmla="*/ 39019 w 183434"/>
                    <a:gd name="connsiteY23" fmla="*/ 23311 h 124746"/>
                    <a:gd name="connsiteX24" fmla="*/ 39019 w 183434"/>
                    <a:gd name="connsiteY24" fmla="*/ 23311 h 124746"/>
                    <a:gd name="connsiteX25" fmla="*/ 38981 w 183434"/>
                    <a:gd name="connsiteY25" fmla="*/ 23311 h 124746"/>
                    <a:gd name="connsiteX26" fmla="*/ 38149 w 183434"/>
                    <a:gd name="connsiteY26" fmla="*/ 22883 h 124746"/>
                    <a:gd name="connsiteX27" fmla="*/ 34044 w 183434"/>
                    <a:gd name="connsiteY27" fmla="*/ 20756 h 124746"/>
                    <a:gd name="connsiteX28" fmla="*/ 35791 w 183434"/>
                    <a:gd name="connsiteY28" fmla="*/ 12892 h 124746"/>
                    <a:gd name="connsiteX29" fmla="*/ 36365 w 183434"/>
                    <a:gd name="connsiteY29" fmla="*/ 12193 h 124746"/>
                    <a:gd name="connsiteX30" fmla="*/ 35394 w 183434"/>
                    <a:gd name="connsiteY30" fmla="*/ 11564 h 124746"/>
                    <a:gd name="connsiteX31" fmla="*/ 17334 w 183434"/>
                    <a:gd name="connsiteY31" fmla="*/ 31 h 124746"/>
                    <a:gd name="connsiteX32" fmla="*/ 16785 w 183434"/>
                    <a:gd name="connsiteY32" fmla="*/ 893 h 124746"/>
                    <a:gd name="connsiteX33" fmla="*/ 15947 w 183434"/>
                    <a:gd name="connsiteY33" fmla="*/ 302 h 124746"/>
                    <a:gd name="connsiteX34" fmla="*/ 44 w 183434"/>
                    <a:gd name="connsiteY34" fmla="*/ 48886 h 124746"/>
                    <a:gd name="connsiteX35" fmla="*/ 14427 w 183434"/>
                    <a:gd name="connsiteY35" fmla="*/ 99402 h 124746"/>
                    <a:gd name="connsiteX36" fmla="*/ 14969 w 183434"/>
                    <a:gd name="connsiteY36" fmla="*/ 100214 h 124746"/>
                    <a:gd name="connsiteX37" fmla="*/ 15808 w 183434"/>
                    <a:gd name="connsiteY37" fmla="*/ 99710 h 124746"/>
                    <a:gd name="connsiteX38" fmla="*/ 21483 w 183434"/>
                    <a:gd name="connsiteY38" fmla="*/ 96250 h 124746"/>
                    <a:gd name="connsiteX39" fmla="*/ 23261 w 183434"/>
                    <a:gd name="connsiteY39" fmla="*/ 99761 h 124746"/>
                    <a:gd name="connsiteX40" fmla="*/ 24302 w 183434"/>
                    <a:gd name="connsiteY40" fmla="*/ 101296 h 124746"/>
                    <a:gd name="connsiteX41" fmla="*/ 19068 w 183434"/>
                    <a:gd name="connsiteY41" fmla="*/ 104693 h 124746"/>
                    <a:gd name="connsiteX42" fmla="*/ 19623 w 183434"/>
                    <a:gd name="connsiteY42" fmla="*/ 105549 h 124746"/>
                    <a:gd name="connsiteX43" fmla="*/ 18746 w 183434"/>
                    <a:gd name="connsiteY43" fmla="*/ 106078 h 124746"/>
                    <a:gd name="connsiteX44" fmla="*/ 19327 w 183434"/>
                    <a:gd name="connsiteY44" fmla="*/ 107053 h 124746"/>
                    <a:gd name="connsiteX45" fmla="*/ 39662 w 183434"/>
                    <a:gd name="connsiteY45" fmla="*/ 124386 h 124746"/>
                    <a:gd name="connsiteX46" fmla="*/ 45180 w 183434"/>
                    <a:gd name="connsiteY46" fmla="*/ 121033 h 124746"/>
                    <a:gd name="connsiteX47" fmla="*/ 48333 w 183434"/>
                    <a:gd name="connsiteY47" fmla="*/ 118711 h 124746"/>
                    <a:gd name="connsiteX48" fmla="*/ 49045 w 183434"/>
                    <a:gd name="connsiteY48" fmla="*/ 118290 h 124746"/>
                    <a:gd name="connsiteX49" fmla="*/ 48774 w 183434"/>
                    <a:gd name="connsiteY49" fmla="*/ 117503 h 124746"/>
                    <a:gd name="connsiteX50" fmla="*/ 40394 w 183434"/>
                    <a:gd name="connsiteY50" fmla="*/ 104253 h 124746"/>
                    <a:gd name="connsiteX51" fmla="*/ 36907 w 183434"/>
                    <a:gd name="connsiteY51" fmla="*/ 99006 h 124746"/>
                    <a:gd name="connsiteX52" fmla="*/ 41951 w 183434"/>
                    <a:gd name="connsiteY52" fmla="*/ 102498 h 124746"/>
                    <a:gd name="connsiteX53" fmla="*/ 32152 w 183434"/>
                    <a:gd name="connsiteY53" fmla="*/ 83176 h 124746"/>
                    <a:gd name="connsiteX54" fmla="*/ 31276 w 183434"/>
                    <a:gd name="connsiteY54" fmla="*/ 86636 h 124746"/>
                    <a:gd name="connsiteX55" fmla="*/ 30015 w 183434"/>
                    <a:gd name="connsiteY55" fmla="*/ 83704 h 124746"/>
                    <a:gd name="connsiteX56" fmla="*/ 32878 w 183434"/>
                    <a:gd name="connsiteY56" fmla="*/ 38750 h 124746"/>
                    <a:gd name="connsiteX57" fmla="*/ 24308 w 183434"/>
                    <a:gd name="connsiteY57" fmla="*/ 35082 h 124746"/>
                    <a:gd name="connsiteX58" fmla="*/ 24794 w 183434"/>
                    <a:gd name="connsiteY58" fmla="*/ 33321 h 124746"/>
                    <a:gd name="connsiteX59" fmla="*/ 30191 w 183434"/>
                    <a:gd name="connsiteY59" fmla="*/ 33950 h 124746"/>
                    <a:gd name="connsiteX60" fmla="*/ 30759 w 183434"/>
                    <a:gd name="connsiteY60" fmla="*/ 34013 h 124746"/>
                    <a:gd name="connsiteX61" fmla="*/ 31112 w 183434"/>
                    <a:gd name="connsiteY61" fmla="*/ 33572 h 124746"/>
                    <a:gd name="connsiteX62" fmla="*/ 35753 w 183434"/>
                    <a:gd name="connsiteY62" fmla="*/ 27803 h 124746"/>
                    <a:gd name="connsiteX63" fmla="*/ 25424 w 183434"/>
                    <a:gd name="connsiteY63" fmla="*/ 31339 h 124746"/>
                    <a:gd name="connsiteX64" fmla="*/ 32871 w 183434"/>
                    <a:gd name="connsiteY64" fmla="*/ 16799 h 124746"/>
                    <a:gd name="connsiteX65" fmla="*/ 29517 w 183434"/>
                    <a:gd name="connsiteY65" fmla="*/ 31861 h 124746"/>
                    <a:gd name="connsiteX66" fmla="*/ 36144 w 183434"/>
                    <a:gd name="connsiteY66" fmla="*/ 24091 h 124746"/>
                    <a:gd name="connsiteX67" fmla="*/ 32272 w 183434"/>
                    <a:gd name="connsiteY67" fmla="*/ 28898 h 124746"/>
                    <a:gd name="connsiteX68" fmla="*/ 33634 w 183434"/>
                    <a:gd name="connsiteY68" fmla="*/ 22788 h 124746"/>
                    <a:gd name="connsiteX69" fmla="*/ 15600 w 183434"/>
                    <a:gd name="connsiteY69" fmla="*/ 97464 h 124746"/>
                    <a:gd name="connsiteX70" fmla="*/ 2087 w 183434"/>
                    <a:gd name="connsiteY70" fmla="*/ 48962 h 124746"/>
                    <a:gd name="connsiteX71" fmla="*/ 17113 w 183434"/>
                    <a:gd name="connsiteY71" fmla="*/ 2271 h 124746"/>
                    <a:gd name="connsiteX72" fmla="*/ 33388 w 183434"/>
                    <a:gd name="connsiteY72" fmla="*/ 12665 h 124746"/>
                    <a:gd name="connsiteX73" fmla="*/ 29977 w 183434"/>
                    <a:gd name="connsiteY73" fmla="*/ 88757 h 124746"/>
                    <a:gd name="connsiteX74" fmla="*/ 23274 w 183434"/>
                    <a:gd name="connsiteY74" fmla="*/ 95206 h 124746"/>
                    <a:gd name="connsiteX75" fmla="*/ 31780 w 183434"/>
                    <a:gd name="connsiteY75" fmla="*/ 90040 h 124746"/>
                    <a:gd name="connsiteX76" fmla="*/ 32556 w 183434"/>
                    <a:gd name="connsiteY76" fmla="*/ 89568 h 124746"/>
                    <a:gd name="connsiteX77" fmla="*/ 32512 w 183434"/>
                    <a:gd name="connsiteY77" fmla="*/ 89474 h 124746"/>
                    <a:gd name="connsiteX78" fmla="*/ 32638 w 183434"/>
                    <a:gd name="connsiteY78" fmla="*/ 89505 h 124746"/>
                    <a:gd name="connsiteX79" fmla="*/ 33950 w 183434"/>
                    <a:gd name="connsiteY79" fmla="*/ 84340 h 124746"/>
                    <a:gd name="connsiteX80" fmla="*/ 37512 w 183434"/>
                    <a:gd name="connsiteY80" fmla="*/ 93557 h 124746"/>
                    <a:gd name="connsiteX81" fmla="*/ 40520 w 183434"/>
                    <a:gd name="connsiteY81" fmla="*/ 99018 h 124746"/>
                    <a:gd name="connsiteX82" fmla="*/ 34687 w 183434"/>
                    <a:gd name="connsiteY82" fmla="*/ 94998 h 124746"/>
                    <a:gd name="connsiteX83" fmla="*/ 34649 w 183434"/>
                    <a:gd name="connsiteY83" fmla="*/ 95048 h 124746"/>
                    <a:gd name="connsiteX84" fmla="*/ 34479 w 183434"/>
                    <a:gd name="connsiteY84" fmla="*/ 94734 h 124746"/>
                    <a:gd name="connsiteX85" fmla="*/ 33546 w 183434"/>
                    <a:gd name="connsiteY85" fmla="*/ 95363 h 124746"/>
                    <a:gd name="connsiteX86" fmla="*/ 26055 w 183434"/>
                    <a:gd name="connsiteY86" fmla="*/ 100226 h 124746"/>
                    <a:gd name="connsiteX87" fmla="*/ 25058 w 183434"/>
                    <a:gd name="connsiteY87" fmla="*/ 98767 h 124746"/>
                    <a:gd name="connsiteX88" fmla="*/ 23274 w 183434"/>
                    <a:gd name="connsiteY88" fmla="*/ 95206 h 124746"/>
                    <a:gd name="connsiteX89" fmla="*/ 43875 w 183434"/>
                    <a:gd name="connsiteY89" fmla="*/ 119447 h 124746"/>
                    <a:gd name="connsiteX90" fmla="*/ 39013 w 183434"/>
                    <a:gd name="connsiteY90" fmla="*/ 122436 h 124746"/>
                    <a:gd name="connsiteX91" fmla="*/ 21124 w 183434"/>
                    <a:gd name="connsiteY91" fmla="*/ 106034 h 124746"/>
                    <a:gd name="connsiteX92" fmla="*/ 21035 w 183434"/>
                    <a:gd name="connsiteY92" fmla="*/ 105889 h 124746"/>
                    <a:gd name="connsiteX93" fmla="*/ 33735 w 183434"/>
                    <a:gd name="connsiteY93" fmla="*/ 97647 h 124746"/>
                    <a:gd name="connsiteX94" fmla="*/ 40539 w 183434"/>
                    <a:gd name="connsiteY94" fmla="*/ 107827 h 124746"/>
                    <a:gd name="connsiteX95" fmla="*/ 45155 w 183434"/>
                    <a:gd name="connsiteY95" fmla="*/ 114206 h 124746"/>
                    <a:gd name="connsiteX96" fmla="*/ 46574 w 183434"/>
                    <a:gd name="connsiteY96" fmla="*/ 117390 h 124746"/>
                    <a:gd name="connsiteX97" fmla="*/ 46574 w 183434"/>
                    <a:gd name="connsiteY97" fmla="*/ 117390 h 124746"/>
                    <a:gd name="connsiteX98" fmla="*/ 43875 w 183434"/>
                    <a:gd name="connsiteY98" fmla="*/ 119447 h 124746"/>
                    <a:gd name="connsiteX99" fmla="*/ 183395 w 183434"/>
                    <a:gd name="connsiteY99" fmla="*/ 48886 h 124746"/>
                    <a:gd name="connsiteX100" fmla="*/ 167448 w 183434"/>
                    <a:gd name="connsiteY100" fmla="*/ 271 h 124746"/>
                    <a:gd name="connsiteX101" fmla="*/ 166609 w 183434"/>
                    <a:gd name="connsiteY101" fmla="*/ 862 h 124746"/>
                    <a:gd name="connsiteX102" fmla="*/ 166061 w 183434"/>
                    <a:gd name="connsiteY102" fmla="*/ 0 h 124746"/>
                    <a:gd name="connsiteX103" fmla="*/ 147995 w 183434"/>
                    <a:gd name="connsiteY103" fmla="*/ 11545 h 124746"/>
                    <a:gd name="connsiteX104" fmla="*/ 147030 w 183434"/>
                    <a:gd name="connsiteY104" fmla="*/ 12174 h 124746"/>
                    <a:gd name="connsiteX105" fmla="*/ 147604 w 183434"/>
                    <a:gd name="connsiteY105" fmla="*/ 12873 h 124746"/>
                    <a:gd name="connsiteX106" fmla="*/ 149350 w 183434"/>
                    <a:gd name="connsiteY106" fmla="*/ 20731 h 124746"/>
                    <a:gd name="connsiteX107" fmla="*/ 145245 w 183434"/>
                    <a:gd name="connsiteY107" fmla="*/ 22864 h 124746"/>
                    <a:gd name="connsiteX108" fmla="*/ 144419 w 183434"/>
                    <a:gd name="connsiteY108" fmla="*/ 23292 h 124746"/>
                    <a:gd name="connsiteX109" fmla="*/ 144363 w 183434"/>
                    <a:gd name="connsiteY109" fmla="*/ 23292 h 124746"/>
                    <a:gd name="connsiteX110" fmla="*/ 144363 w 183434"/>
                    <a:gd name="connsiteY110" fmla="*/ 23292 h 124746"/>
                    <a:gd name="connsiteX111" fmla="*/ 144142 w 183434"/>
                    <a:gd name="connsiteY111" fmla="*/ 23411 h 124746"/>
                    <a:gd name="connsiteX112" fmla="*/ 144520 w 183434"/>
                    <a:gd name="connsiteY112" fmla="*/ 23889 h 124746"/>
                    <a:gd name="connsiteX113" fmla="*/ 148884 w 183434"/>
                    <a:gd name="connsiteY113" fmla="*/ 40399 h 124746"/>
                    <a:gd name="connsiteX114" fmla="*/ 149186 w 183434"/>
                    <a:gd name="connsiteY114" fmla="*/ 41544 h 124746"/>
                    <a:gd name="connsiteX115" fmla="*/ 150277 w 183434"/>
                    <a:gd name="connsiteY115" fmla="*/ 41078 h 124746"/>
                    <a:gd name="connsiteX116" fmla="*/ 159610 w 183434"/>
                    <a:gd name="connsiteY116" fmla="*/ 37089 h 124746"/>
                    <a:gd name="connsiteX117" fmla="*/ 154162 w 183434"/>
                    <a:gd name="connsiteY117" fmla="*/ 81760 h 124746"/>
                    <a:gd name="connsiteX118" fmla="*/ 150120 w 183434"/>
                    <a:gd name="connsiteY118" fmla="*/ 80754 h 124746"/>
                    <a:gd name="connsiteX119" fmla="*/ 148436 w 183434"/>
                    <a:gd name="connsiteY119" fmla="*/ 80345 h 124746"/>
                    <a:gd name="connsiteX120" fmla="*/ 148436 w 183434"/>
                    <a:gd name="connsiteY120" fmla="*/ 80420 h 124746"/>
                    <a:gd name="connsiteX121" fmla="*/ 148386 w 183434"/>
                    <a:gd name="connsiteY121" fmla="*/ 80420 h 124746"/>
                    <a:gd name="connsiteX122" fmla="*/ 144022 w 183434"/>
                    <a:gd name="connsiteY122" fmla="*/ 92689 h 124746"/>
                    <a:gd name="connsiteX123" fmla="*/ 139646 w 183434"/>
                    <a:gd name="connsiteY123" fmla="*/ 100195 h 124746"/>
                    <a:gd name="connsiteX124" fmla="*/ 138259 w 183434"/>
                    <a:gd name="connsiteY124" fmla="*/ 102296 h 124746"/>
                    <a:gd name="connsiteX125" fmla="*/ 138353 w 183434"/>
                    <a:gd name="connsiteY125" fmla="*/ 102353 h 124746"/>
                    <a:gd name="connsiteX126" fmla="*/ 138278 w 183434"/>
                    <a:gd name="connsiteY126" fmla="*/ 102397 h 124746"/>
                    <a:gd name="connsiteX127" fmla="*/ 139129 w 183434"/>
                    <a:gd name="connsiteY127" fmla="*/ 103353 h 124746"/>
                    <a:gd name="connsiteX128" fmla="*/ 141613 w 183434"/>
                    <a:gd name="connsiteY128" fmla="*/ 106122 h 124746"/>
                    <a:gd name="connsiteX129" fmla="*/ 141203 w 183434"/>
                    <a:gd name="connsiteY129" fmla="*/ 106631 h 124746"/>
                    <a:gd name="connsiteX130" fmla="*/ 137086 w 183434"/>
                    <a:gd name="connsiteY130" fmla="*/ 111174 h 124746"/>
                    <a:gd name="connsiteX131" fmla="*/ 135825 w 183434"/>
                    <a:gd name="connsiteY131" fmla="*/ 112369 h 124746"/>
                    <a:gd name="connsiteX132" fmla="*/ 133157 w 183434"/>
                    <a:gd name="connsiteY132" fmla="*/ 117031 h 124746"/>
                    <a:gd name="connsiteX133" fmla="*/ 134690 w 183434"/>
                    <a:gd name="connsiteY133" fmla="*/ 118919 h 124746"/>
                    <a:gd name="connsiteX134" fmla="*/ 137843 w 183434"/>
                    <a:gd name="connsiteY134" fmla="*/ 120039 h 124746"/>
                    <a:gd name="connsiteX135" fmla="*/ 138851 w 183434"/>
                    <a:gd name="connsiteY135" fmla="*/ 120366 h 124746"/>
                    <a:gd name="connsiteX136" fmla="*/ 138959 w 183434"/>
                    <a:gd name="connsiteY136" fmla="*/ 120404 h 124746"/>
                    <a:gd name="connsiteX137" fmla="*/ 139072 w 183434"/>
                    <a:gd name="connsiteY137" fmla="*/ 120404 h 124746"/>
                    <a:gd name="connsiteX138" fmla="*/ 141172 w 183434"/>
                    <a:gd name="connsiteY138" fmla="*/ 120712 h 124746"/>
                    <a:gd name="connsiteX139" fmla="*/ 149161 w 183434"/>
                    <a:gd name="connsiteY139" fmla="*/ 120007 h 124746"/>
                    <a:gd name="connsiteX140" fmla="*/ 161621 w 183434"/>
                    <a:gd name="connsiteY140" fmla="*/ 106952 h 124746"/>
                    <a:gd name="connsiteX141" fmla="*/ 160612 w 183434"/>
                    <a:gd name="connsiteY141" fmla="*/ 106782 h 124746"/>
                    <a:gd name="connsiteX142" fmla="*/ 161148 w 183434"/>
                    <a:gd name="connsiteY142" fmla="*/ 105908 h 124746"/>
                    <a:gd name="connsiteX143" fmla="*/ 157472 w 183434"/>
                    <a:gd name="connsiteY143" fmla="*/ 103668 h 124746"/>
                    <a:gd name="connsiteX144" fmla="*/ 160102 w 183434"/>
                    <a:gd name="connsiteY144" fmla="*/ 99736 h 124746"/>
                    <a:gd name="connsiteX145" fmla="*/ 161892 w 183434"/>
                    <a:gd name="connsiteY145" fmla="*/ 96225 h 124746"/>
                    <a:gd name="connsiteX146" fmla="*/ 167568 w 183434"/>
                    <a:gd name="connsiteY146" fmla="*/ 99679 h 124746"/>
                    <a:gd name="connsiteX147" fmla="*/ 168406 w 183434"/>
                    <a:gd name="connsiteY147" fmla="*/ 100182 h 124746"/>
                    <a:gd name="connsiteX148" fmla="*/ 168949 w 183434"/>
                    <a:gd name="connsiteY148" fmla="*/ 99371 h 124746"/>
                    <a:gd name="connsiteX149" fmla="*/ 183395 w 183434"/>
                    <a:gd name="connsiteY149" fmla="*/ 48886 h 124746"/>
                    <a:gd name="connsiteX150" fmla="*/ 149811 w 183434"/>
                    <a:gd name="connsiteY150" fmla="*/ 22770 h 124746"/>
                    <a:gd name="connsiteX151" fmla="*/ 151173 w 183434"/>
                    <a:gd name="connsiteY151" fmla="*/ 28885 h 124746"/>
                    <a:gd name="connsiteX152" fmla="*/ 147301 w 183434"/>
                    <a:gd name="connsiteY152" fmla="*/ 24078 h 124746"/>
                    <a:gd name="connsiteX153" fmla="*/ 150567 w 183434"/>
                    <a:gd name="connsiteY153" fmla="*/ 16748 h 124746"/>
                    <a:gd name="connsiteX154" fmla="*/ 158014 w 183434"/>
                    <a:gd name="connsiteY154" fmla="*/ 31326 h 124746"/>
                    <a:gd name="connsiteX155" fmla="*/ 153922 w 183434"/>
                    <a:gd name="connsiteY155" fmla="*/ 31811 h 124746"/>
                    <a:gd name="connsiteX156" fmla="*/ 150567 w 183434"/>
                    <a:gd name="connsiteY156" fmla="*/ 38769 h 124746"/>
                    <a:gd name="connsiteX157" fmla="*/ 147679 w 183434"/>
                    <a:gd name="connsiteY157" fmla="*/ 27828 h 124746"/>
                    <a:gd name="connsiteX158" fmla="*/ 152333 w 183434"/>
                    <a:gd name="connsiteY158" fmla="*/ 33604 h 124746"/>
                    <a:gd name="connsiteX159" fmla="*/ 152686 w 183434"/>
                    <a:gd name="connsiteY159" fmla="*/ 34044 h 124746"/>
                    <a:gd name="connsiteX160" fmla="*/ 153247 w 183434"/>
                    <a:gd name="connsiteY160" fmla="*/ 33981 h 124746"/>
                    <a:gd name="connsiteX161" fmla="*/ 158651 w 183434"/>
                    <a:gd name="connsiteY161" fmla="*/ 33352 h 124746"/>
                    <a:gd name="connsiteX162" fmla="*/ 159137 w 183434"/>
                    <a:gd name="connsiteY162" fmla="*/ 35114 h 124746"/>
                    <a:gd name="connsiteX163" fmla="*/ 153405 w 183434"/>
                    <a:gd name="connsiteY163" fmla="*/ 83723 h 124746"/>
                    <a:gd name="connsiteX164" fmla="*/ 152144 w 183434"/>
                    <a:gd name="connsiteY164" fmla="*/ 86655 h 124746"/>
                    <a:gd name="connsiteX165" fmla="*/ 151274 w 183434"/>
                    <a:gd name="connsiteY165" fmla="*/ 83201 h 124746"/>
                    <a:gd name="connsiteX166" fmla="*/ 141563 w 183434"/>
                    <a:gd name="connsiteY166" fmla="*/ 102969 h 124746"/>
                    <a:gd name="connsiteX167" fmla="*/ 145378 w 183434"/>
                    <a:gd name="connsiteY167" fmla="*/ 100874 h 124746"/>
                    <a:gd name="connsiteX168" fmla="*/ 142938 w 183434"/>
                    <a:gd name="connsiteY168" fmla="*/ 104505 h 124746"/>
                    <a:gd name="connsiteX169" fmla="*/ 159364 w 183434"/>
                    <a:gd name="connsiteY169" fmla="*/ 107254 h 124746"/>
                    <a:gd name="connsiteX170" fmla="*/ 148644 w 183434"/>
                    <a:gd name="connsiteY170" fmla="*/ 118120 h 124746"/>
                    <a:gd name="connsiteX171" fmla="*/ 141550 w 183434"/>
                    <a:gd name="connsiteY171" fmla="*/ 118749 h 124746"/>
                    <a:gd name="connsiteX172" fmla="*/ 139532 w 183434"/>
                    <a:gd name="connsiteY172" fmla="*/ 118453 h 124746"/>
                    <a:gd name="connsiteX173" fmla="*/ 138448 w 183434"/>
                    <a:gd name="connsiteY173" fmla="*/ 118107 h 124746"/>
                    <a:gd name="connsiteX174" fmla="*/ 135509 w 183434"/>
                    <a:gd name="connsiteY174" fmla="*/ 117057 h 124746"/>
                    <a:gd name="connsiteX175" fmla="*/ 135245 w 183434"/>
                    <a:gd name="connsiteY175" fmla="*/ 116786 h 124746"/>
                    <a:gd name="connsiteX176" fmla="*/ 137187 w 183434"/>
                    <a:gd name="connsiteY176" fmla="*/ 113955 h 124746"/>
                    <a:gd name="connsiteX177" fmla="*/ 137237 w 183434"/>
                    <a:gd name="connsiteY177" fmla="*/ 113923 h 124746"/>
                    <a:gd name="connsiteX178" fmla="*/ 137281 w 183434"/>
                    <a:gd name="connsiteY178" fmla="*/ 113879 h 124746"/>
                    <a:gd name="connsiteX179" fmla="*/ 138542 w 183434"/>
                    <a:gd name="connsiteY179" fmla="*/ 112671 h 124746"/>
                    <a:gd name="connsiteX180" fmla="*/ 142868 w 183434"/>
                    <a:gd name="connsiteY180" fmla="*/ 107927 h 124746"/>
                    <a:gd name="connsiteX181" fmla="*/ 148051 w 183434"/>
                    <a:gd name="connsiteY181" fmla="*/ 100340 h 124746"/>
                    <a:gd name="connsiteX182" fmla="*/ 158393 w 183434"/>
                    <a:gd name="connsiteY182" fmla="*/ 98741 h 124746"/>
                    <a:gd name="connsiteX183" fmla="*/ 155763 w 183434"/>
                    <a:gd name="connsiteY183" fmla="*/ 102661 h 124746"/>
                    <a:gd name="connsiteX184" fmla="*/ 148196 w 183434"/>
                    <a:gd name="connsiteY184" fmla="*/ 98043 h 124746"/>
                    <a:gd name="connsiteX185" fmla="*/ 147339 w 183434"/>
                    <a:gd name="connsiteY185" fmla="*/ 97521 h 124746"/>
                    <a:gd name="connsiteX186" fmla="*/ 147339 w 183434"/>
                    <a:gd name="connsiteY186" fmla="*/ 97477 h 124746"/>
                    <a:gd name="connsiteX187" fmla="*/ 147307 w 183434"/>
                    <a:gd name="connsiteY187" fmla="*/ 97477 h 124746"/>
                    <a:gd name="connsiteX188" fmla="*/ 147307 w 183434"/>
                    <a:gd name="connsiteY188" fmla="*/ 97477 h 124746"/>
                    <a:gd name="connsiteX189" fmla="*/ 147307 w 183434"/>
                    <a:gd name="connsiteY189" fmla="*/ 97508 h 124746"/>
                    <a:gd name="connsiteX190" fmla="*/ 142130 w 183434"/>
                    <a:gd name="connsiteY190" fmla="*/ 100365 h 124746"/>
                    <a:gd name="connsiteX191" fmla="*/ 145914 w 183434"/>
                    <a:gd name="connsiteY191" fmla="*/ 93557 h 124746"/>
                    <a:gd name="connsiteX192" fmla="*/ 149458 w 183434"/>
                    <a:gd name="connsiteY192" fmla="*/ 84340 h 124746"/>
                    <a:gd name="connsiteX193" fmla="*/ 150769 w 183434"/>
                    <a:gd name="connsiteY193" fmla="*/ 89505 h 124746"/>
                    <a:gd name="connsiteX194" fmla="*/ 150895 w 183434"/>
                    <a:gd name="connsiteY194" fmla="*/ 89474 h 124746"/>
                    <a:gd name="connsiteX195" fmla="*/ 150851 w 183434"/>
                    <a:gd name="connsiteY195" fmla="*/ 89568 h 124746"/>
                    <a:gd name="connsiteX196" fmla="*/ 151627 w 183434"/>
                    <a:gd name="connsiteY196" fmla="*/ 90040 h 124746"/>
                    <a:gd name="connsiteX197" fmla="*/ 160158 w 183434"/>
                    <a:gd name="connsiteY197" fmla="*/ 95206 h 124746"/>
                    <a:gd name="connsiteX198" fmla="*/ 158387 w 183434"/>
                    <a:gd name="connsiteY198" fmla="*/ 98729 h 124746"/>
                    <a:gd name="connsiteX199" fmla="*/ 167851 w 183434"/>
                    <a:gd name="connsiteY199" fmla="*/ 97483 h 124746"/>
                    <a:gd name="connsiteX200" fmla="*/ 153481 w 183434"/>
                    <a:gd name="connsiteY200" fmla="*/ 88757 h 124746"/>
                    <a:gd name="connsiteX201" fmla="*/ 150069 w 183434"/>
                    <a:gd name="connsiteY201" fmla="*/ 12665 h 124746"/>
                    <a:gd name="connsiteX202" fmla="*/ 166344 w 183434"/>
                    <a:gd name="connsiteY202" fmla="*/ 2271 h 124746"/>
                    <a:gd name="connsiteX203" fmla="*/ 181365 w 183434"/>
                    <a:gd name="connsiteY203" fmla="*/ 48962 h 124746"/>
                    <a:gd name="connsiteX204" fmla="*/ 167839 w 183434"/>
                    <a:gd name="connsiteY204" fmla="*/ 97464 h 124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</a:cxnLst>
                  <a:rect l="l" t="t" r="r" b="b"/>
                  <a:pathLst>
                    <a:path w="183434" h="124746">
                      <a:moveTo>
                        <a:pt x="48516" y="116742"/>
                      </a:moveTo>
                      <a:cubicBezTo>
                        <a:pt x="48141" y="115473"/>
                        <a:pt x="47596" y="114260"/>
                        <a:pt x="46895" y="113137"/>
                      </a:cubicBezTo>
                      <a:cubicBezTo>
                        <a:pt x="45495" y="110813"/>
                        <a:pt x="43902" y="108609"/>
                        <a:pt x="42134" y="106549"/>
                      </a:cubicBezTo>
                      <a:lnTo>
                        <a:pt x="41642" y="105920"/>
                      </a:lnTo>
                      <a:lnTo>
                        <a:pt x="44266" y="102995"/>
                      </a:lnTo>
                      <a:lnTo>
                        <a:pt x="44530" y="102693"/>
                      </a:lnTo>
                      <a:lnTo>
                        <a:pt x="45161" y="102303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3717" y="100126"/>
                      </a:lnTo>
                      <a:cubicBezTo>
                        <a:pt x="42043" y="97785"/>
                        <a:pt x="40581" y="95301"/>
                        <a:pt x="39347" y="92701"/>
                      </a:cubicBezTo>
                      <a:cubicBezTo>
                        <a:pt x="37479" y="88770"/>
                        <a:pt x="36017" y="84659"/>
                        <a:pt x="34984" y="80433"/>
                      </a:cubicBezTo>
                      <a:lnTo>
                        <a:pt x="34933" y="80433"/>
                      </a:lnTo>
                      <a:lnTo>
                        <a:pt x="34933" y="80357"/>
                      </a:lnTo>
                      <a:lnTo>
                        <a:pt x="33268" y="80779"/>
                      </a:lnTo>
                      <a:lnTo>
                        <a:pt x="29233" y="81785"/>
                      </a:lnTo>
                      <a:cubicBezTo>
                        <a:pt x="22713" y="65112"/>
                        <a:pt x="20890" y="50296"/>
                        <a:pt x="23785" y="37115"/>
                      </a:cubicBezTo>
                      <a:lnTo>
                        <a:pt x="33117" y="41103"/>
                      </a:lnTo>
                      <a:lnTo>
                        <a:pt x="34208" y="41569"/>
                      </a:lnTo>
                      <a:lnTo>
                        <a:pt x="34511" y="40424"/>
                      </a:lnTo>
                      <a:lnTo>
                        <a:pt x="38862" y="23927"/>
                      </a:lnTo>
                      <a:lnTo>
                        <a:pt x="39253" y="23436"/>
                      </a:lnTo>
                      <a:lnTo>
                        <a:pt x="39019" y="23311"/>
                      </a:lnTo>
                      <a:lnTo>
                        <a:pt x="39019" y="23311"/>
                      </a:lnTo>
                      <a:lnTo>
                        <a:pt x="38981" y="23311"/>
                      </a:lnTo>
                      <a:lnTo>
                        <a:pt x="38149" y="22883"/>
                      </a:lnTo>
                      <a:lnTo>
                        <a:pt x="34044" y="20756"/>
                      </a:lnTo>
                      <a:lnTo>
                        <a:pt x="35791" y="12892"/>
                      </a:lnTo>
                      <a:lnTo>
                        <a:pt x="36365" y="12193"/>
                      </a:lnTo>
                      <a:lnTo>
                        <a:pt x="35394" y="11564"/>
                      </a:lnTo>
                      <a:lnTo>
                        <a:pt x="17334" y="31"/>
                      </a:lnTo>
                      <a:lnTo>
                        <a:pt x="16785" y="893"/>
                      </a:lnTo>
                      <a:lnTo>
                        <a:pt x="15947" y="302"/>
                      </a:lnTo>
                      <a:cubicBezTo>
                        <a:pt x="6167" y="14131"/>
                        <a:pt x="504" y="31395"/>
                        <a:pt x="44" y="48886"/>
                      </a:cubicBezTo>
                      <a:cubicBezTo>
                        <a:pt x="-527" y="66806"/>
                        <a:pt x="4500" y="84459"/>
                        <a:pt x="14427" y="99402"/>
                      </a:cubicBezTo>
                      <a:lnTo>
                        <a:pt x="14969" y="100214"/>
                      </a:lnTo>
                      <a:lnTo>
                        <a:pt x="15808" y="99710"/>
                      </a:lnTo>
                      <a:lnTo>
                        <a:pt x="21483" y="96250"/>
                      </a:lnTo>
                      <a:cubicBezTo>
                        <a:pt x="21868" y="97087"/>
                        <a:pt x="22618" y="98660"/>
                        <a:pt x="23261" y="99761"/>
                      </a:cubicBezTo>
                      <a:cubicBezTo>
                        <a:pt x="23582" y="100290"/>
                        <a:pt x="23929" y="100802"/>
                        <a:pt x="24302" y="101296"/>
                      </a:cubicBezTo>
                      <a:lnTo>
                        <a:pt x="19068" y="104693"/>
                      </a:lnTo>
                      <a:lnTo>
                        <a:pt x="19623" y="105549"/>
                      </a:lnTo>
                      <a:lnTo>
                        <a:pt x="18746" y="106078"/>
                      </a:lnTo>
                      <a:lnTo>
                        <a:pt x="19327" y="107053"/>
                      </a:lnTo>
                      <a:cubicBezTo>
                        <a:pt x="22952" y="113061"/>
                        <a:pt x="31270" y="127174"/>
                        <a:pt x="39662" y="124386"/>
                      </a:cubicBezTo>
                      <a:cubicBezTo>
                        <a:pt x="41709" y="123650"/>
                        <a:pt x="43585" y="122510"/>
                        <a:pt x="45180" y="121033"/>
                      </a:cubicBezTo>
                      <a:cubicBezTo>
                        <a:pt x="46169" y="120178"/>
                        <a:pt x="47222" y="119401"/>
                        <a:pt x="48333" y="118711"/>
                      </a:cubicBezTo>
                      <a:lnTo>
                        <a:pt x="49045" y="118290"/>
                      </a:lnTo>
                      <a:cubicBezTo>
                        <a:pt x="49045" y="118290"/>
                        <a:pt x="48774" y="117503"/>
                        <a:pt x="48774" y="117503"/>
                      </a:cubicBezTo>
                      <a:close/>
                      <a:moveTo>
                        <a:pt x="40394" y="104253"/>
                      </a:moveTo>
                      <a:cubicBezTo>
                        <a:pt x="39227" y="102642"/>
                        <a:pt x="38010" y="100805"/>
                        <a:pt x="36907" y="99006"/>
                      </a:cubicBezTo>
                      <a:lnTo>
                        <a:pt x="41951" y="102498"/>
                      </a:lnTo>
                      <a:close/>
                      <a:moveTo>
                        <a:pt x="32152" y="83176"/>
                      </a:moveTo>
                      <a:lnTo>
                        <a:pt x="31276" y="86636"/>
                      </a:lnTo>
                      <a:cubicBezTo>
                        <a:pt x="30847" y="85655"/>
                        <a:pt x="30437" y="84673"/>
                        <a:pt x="30015" y="83704"/>
                      </a:cubicBezTo>
                      <a:close/>
                      <a:moveTo>
                        <a:pt x="32878" y="38750"/>
                      </a:moveTo>
                      <a:lnTo>
                        <a:pt x="24308" y="35082"/>
                      </a:lnTo>
                      <a:cubicBezTo>
                        <a:pt x="24466" y="34497"/>
                        <a:pt x="24617" y="33906"/>
                        <a:pt x="24794" y="33321"/>
                      </a:cubicBezTo>
                      <a:lnTo>
                        <a:pt x="30191" y="33950"/>
                      </a:lnTo>
                      <a:lnTo>
                        <a:pt x="30759" y="34013"/>
                      </a:lnTo>
                      <a:lnTo>
                        <a:pt x="31112" y="33572"/>
                      </a:lnTo>
                      <a:lnTo>
                        <a:pt x="35753" y="27803"/>
                      </a:lnTo>
                      <a:close/>
                      <a:moveTo>
                        <a:pt x="25424" y="31339"/>
                      </a:moveTo>
                      <a:cubicBezTo>
                        <a:pt x="27192" y="26160"/>
                        <a:pt x="29700" y="21262"/>
                        <a:pt x="32871" y="16799"/>
                      </a:cubicBezTo>
                      <a:lnTo>
                        <a:pt x="29517" y="31861"/>
                      </a:lnTo>
                      <a:close/>
                      <a:moveTo>
                        <a:pt x="36144" y="24091"/>
                      </a:moveTo>
                      <a:lnTo>
                        <a:pt x="32272" y="28898"/>
                      </a:lnTo>
                      <a:lnTo>
                        <a:pt x="33634" y="22788"/>
                      </a:lnTo>
                      <a:close/>
                      <a:moveTo>
                        <a:pt x="15600" y="97464"/>
                      </a:moveTo>
                      <a:cubicBezTo>
                        <a:pt x="6261" y="83042"/>
                        <a:pt x="1548" y="66124"/>
                        <a:pt x="2087" y="48962"/>
                      </a:cubicBezTo>
                      <a:cubicBezTo>
                        <a:pt x="2503" y="32283"/>
                        <a:pt x="7719" y="16075"/>
                        <a:pt x="17113" y="2271"/>
                      </a:cubicBezTo>
                      <a:lnTo>
                        <a:pt x="33388" y="12665"/>
                      </a:lnTo>
                      <a:cubicBezTo>
                        <a:pt x="17321" y="33050"/>
                        <a:pt x="16199" y="57965"/>
                        <a:pt x="29977" y="88757"/>
                      </a:cubicBezTo>
                      <a:close/>
                      <a:moveTo>
                        <a:pt x="23274" y="95206"/>
                      </a:moveTo>
                      <a:lnTo>
                        <a:pt x="31780" y="90040"/>
                      </a:lnTo>
                      <a:lnTo>
                        <a:pt x="32556" y="89568"/>
                      </a:lnTo>
                      <a:lnTo>
                        <a:pt x="32512" y="89474"/>
                      </a:lnTo>
                      <a:lnTo>
                        <a:pt x="32638" y="89505"/>
                      </a:lnTo>
                      <a:lnTo>
                        <a:pt x="33950" y="84340"/>
                      </a:lnTo>
                      <a:cubicBezTo>
                        <a:pt x="34888" y="87503"/>
                        <a:pt x="36079" y="90585"/>
                        <a:pt x="37512" y="93557"/>
                      </a:cubicBezTo>
                      <a:cubicBezTo>
                        <a:pt x="38380" y="95448"/>
                        <a:pt x="39386" y="97274"/>
                        <a:pt x="40520" y="99018"/>
                      </a:cubicBezTo>
                      <a:lnTo>
                        <a:pt x="34687" y="94998"/>
                      </a:lnTo>
                      <a:lnTo>
                        <a:pt x="34649" y="95048"/>
                      </a:lnTo>
                      <a:lnTo>
                        <a:pt x="34479" y="94734"/>
                      </a:lnTo>
                      <a:lnTo>
                        <a:pt x="33546" y="95363"/>
                      </a:lnTo>
                      <a:lnTo>
                        <a:pt x="26055" y="100226"/>
                      </a:lnTo>
                      <a:cubicBezTo>
                        <a:pt x="25714" y="99761"/>
                        <a:pt x="25323" y="99220"/>
                        <a:pt x="25058" y="98767"/>
                      </a:cubicBezTo>
                      <a:cubicBezTo>
                        <a:pt x="24403" y="97628"/>
                        <a:pt x="23583" y="95917"/>
                        <a:pt x="23274" y="95206"/>
                      </a:cubicBezTo>
                      <a:close/>
                      <a:moveTo>
                        <a:pt x="43875" y="119447"/>
                      </a:moveTo>
                      <a:cubicBezTo>
                        <a:pt x="42474" y="120762"/>
                        <a:pt x="40820" y="121778"/>
                        <a:pt x="39013" y="122436"/>
                      </a:cubicBezTo>
                      <a:cubicBezTo>
                        <a:pt x="32190" y="124713"/>
                        <a:pt x="24150" y="111142"/>
                        <a:pt x="21124" y="106034"/>
                      </a:cubicBezTo>
                      <a:lnTo>
                        <a:pt x="21035" y="105889"/>
                      </a:lnTo>
                      <a:lnTo>
                        <a:pt x="33735" y="97647"/>
                      </a:lnTo>
                      <a:cubicBezTo>
                        <a:pt x="35737" y="101210"/>
                        <a:pt x="38012" y="104613"/>
                        <a:pt x="40539" y="107827"/>
                      </a:cubicBezTo>
                      <a:cubicBezTo>
                        <a:pt x="42255" y="109819"/>
                        <a:pt x="43800" y="111954"/>
                        <a:pt x="45155" y="114206"/>
                      </a:cubicBezTo>
                      <a:cubicBezTo>
                        <a:pt x="45768" y="115200"/>
                        <a:pt x="46245" y="116270"/>
                        <a:pt x="46574" y="117390"/>
                      </a:cubicBezTo>
                      <a:lnTo>
                        <a:pt x="46574" y="117390"/>
                      </a:lnTo>
                      <a:cubicBezTo>
                        <a:pt x="45637" y="118025"/>
                        <a:pt x="44735" y="118712"/>
                        <a:pt x="43875" y="119447"/>
                      </a:cubicBezTo>
                      <a:close/>
                      <a:moveTo>
                        <a:pt x="183395" y="48886"/>
                      </a:moveTo>
                      <a:cubicBezTo>
                        <a:pt x="182941" y="31377"/>
                        <a:pt x="177272" y="14112"/>
                        <a:pt x="167448" y="271"/>
                      </a:cubicBezTo>
                      <a:lnTo>
                        <a:pt x="166609" y="862"/>
                      </a:lnTo>
                      <a:lnTo>
                        <a:pt x="166061" y="0"/>
                      </a:lnTo>
                      <a:lnTo>
                        <a:pt x="147995" y="11545"/>
                      </a:lnTo>
                      <a:lnTo>
                        <a:pt x="147030" y="12174"/>
                      </a:lnTo>
                      <a:lnTo>
                        <a:pt x="147604" y="12873"/>
                      </a:lnTo>
                      <a:lnTo>
                        <a:pt x="149350" y="20731"/>
                      </a:lnTo>
                      <a:lnTo>
                        <a:pt x="145245" y="22864"/>
                      </a:lnTo>
                      <a:lnTo>
                        <a:pt x="144419" y="23292"/>
                      </a:lnTo>
                      <a:lnTo>
                        <a:pt x="144363" y="23292"/>
                      </a:lnTo>
                      <a:lnTo>
                        <a:pt x="144363" y="23292"/>
                      </a:lnTo>
                      <a:lnTo>
                        <a:pt x="144142" y="23411"/>
                      </a:lnTo>
                      <a:lnTo>
                        <a:pt x="144520" y="23889"/>
                      </a:lnTo>
                      <a:lnTo>
                        <a:pt x="148884" y="40399"/>
                      </a:lnTo>
                      <a:lnTo>
                        <a:pt x="149186" y="41544"/>
                      </a:lnTo>
                      <a:lnTo>
                        <a:pt x="150277" y="41078"/>
                      </a:lnTo>
                      <a:lnTo>
                        <a:pt x="159610" y="37089"/>
                      </a:lnTo>
                      <a:cubicBezTo>
                        <a:pt x="162504" y="50302"/>
                        <a:pt x="160688" y="65106"/>
                        <a:pt x="154162" y="81760"/>
                      </a:cubicBezTo>
                      <a:lnTo>
                        <a:pt x="150120" y="80754"/>
                      </a:lnTo>
                      <a:lnTo>
                        <a:pt x="148436" y="80345"/>
                      </a:lnTo>
                      <a:lnTo>
                        <a:pt x="148436" y="80420"/>
                      </a:lnTo>
                      <a:lnTo>
                        <a:pt x="148386" y="80420"/>
                      </a:lnTo>
                      <a:cubicBezTo>
                        <a:pt x="147350" y="84646"/>
                        <a:pt x="145888" y="88757"/>
                        <a:pt x="144022" y="92689"/>
                      </a:cubicBezTo>
                      <a:cubicBezTo>
                        <a:pt x="142786" y="95314"/>
                        <a:pt x="141321" y="97825"/>
                        <a:pt x="139646" y="100195"/>
                      </a:cubicBezTo>
                      <a:lnTo>
                        <a:pt x="138259" y="102296"/>
                      </a:lnTo>
                      <a:lnTo>
                        <a:pt x="138353" y="102353"/>
                      </a:lnTo>
                      <a:lnTo>
                        <a:pt x="138278" y="102397"/>
                      </a:lnTo>
                      <a:lnTo>
                        <a:pt x="139129" y="103353"/>
                      </a:lnTo>
                      <a:lnTo>
                        <a:pt x="141613" y="106122"/>
                      </a:lnTo>
                      <a:lnTo>
                        <a:pt x="141203" y="106631"/>
                      </a:lnTo>
                      <a:cubicBezTo>
                        <a:pt x="139968" y="108263"/>
                        <a:pt x="138590" y="109784"/>
                        <a:pt x="137086" y="111174"/>
                      </a:cubicBezTo>
                      <a:lnTo>
                        <a:pt x="135825" y="112369"/>
                      </a:lnTo>
                      <a:cubicBezTo>
                        <a:pt x="134015" y="113753"/>
                        <a:pt x="132968" y="115578"/>
                        <a:pt x="133157" y="117031"/>
                      </a:cubicBezTo>
                      <a:cubicBezTo>
                        <a:pt x="133275" y="117896"/>
                        <a:pt x="133866" y="118624"/>
                        <a:pt x="134690" y="118919"/>
                      </a:cubicBezTo>
                      <a:cubicBezTo>
                        <a:pt x="135715" y="119361"/>
                        <a:pt x="136768" y="119736"/>
                        <a:pt x="137843" y="120039"/>
                      </a:cubicBezTo>
                      <a:cubicBezTo>
                        <a:pt x="138185" y="120127"/>
                        <a:pt x="138522" y="120236"/>
                        <a:pt x="138851" y="120366"/>
                      </a:cubicBezTo>
                      <a:lnTo>
                        <a:pt x="138959" y="120404"/>
                      </a:lnTo>
                      <a:lnTo>
                        <a:pt x="139072" y="120404"/>
                      </a:lnTo>
                      <a:lnTo>
                        <a:pt x="141172" y="120712"/>
                      </a:lnTo>
                      <a:cubicBezTo>
                        <a:pt x="144470" y="121222"/>
                        <a:pt x="145050" y="121240"/>
                        <a:pt x="149161" y="120007"/>
                      </a:cubicBezTo>
                      <a:cubicBezTo>
                        <a:pt x="156911" y="117692"/>
                        <a:pt x="161502" y="107625"/>
                        <a:pt x="161621" y="106952"/>
                      </a:cubicBezTo>
                      <a:lnTo>
                        <a:pt x="160612" y="106782"/>
                      </a:lnTo>
                      <a:lnTo>
                        <a:pt x="161148" y="105908"/>
                      </a:lnTo>
                      <a:lnTo>
                        <a:pt x="157472" y="103668"/>
                      </a:lnTo>
                      <a:cubicBezTo>
                        <a:pt x="158229" y="102598"/>
                        <a:pt x="159332" y="101000"/>
                        <a:pt x="160102" y="99736"/>
                      </a:cubicBezTo>
                      <a:cubicBezTo>
                        <a:pt x="160764" y="98641"/>
                        <a:pt x="161508" y="97062"/>
                        <a:pt x="161892" y="96225"/>
                      </a:cubicBezTo>
                      <a:lnTo>
                        <a:pt x="167568" y="99679"/>
                      </a:lnTo>
                      <a:lnTo>
                        <a:pt x="168406" y="100182"/>
                      </a:lnTo>
                      <a:lnTo>
                        <a:pt x="168949" y="99371"/>
                      </a:lnTo>
                      <a:cubicBezTo>
                        <a:pt x="178892" y="84443"/>
                        <a:pt x="183940" y="66802"/>
                        <a:pt x="183395" y="48886"/>
                      </a:cubicBezTo>
                      <a:close/>
                      <a:moveTo>
                        <a:pt x="149811" y="22770"/>
                      </a:moveTo>
                      <a:lnTo>
                        <a:pt x="151173" y="28885"/>
                      </a:lnTo>
                      <a:lnTo>
                        <a:pt x="147301" y="24078"/>
                      </a:lnTo>
                      <a:close/>
                      <a:moveTo>
                        <a:pt x="150567" y="16748"/>
                      </a:moveTo>
                      <a:cubicBezTo>
                        <a:pt x="153740" y="21225"/>
                        <a:pt x="156248" y="26135"/>
                        <a:pt x="158014" y="31326"/>
                      </a:cubicBezTo>
                      <a:lnTo>
                        <a:pt x="153922" y="31811"/>
                      </a:lnTo>
                      <a:close/>
                      <a:moveTo>
                        <a:pt x="150567" y="38769"/>
                      </a:moveTo>
                      <a:lnTo>
                        <a:pt x="147679" y="27828"/>
                      </a:lnTo>
                      <a:lnTo>
                        <a:pt x="152333" y="33604"/>
                      </a:lnTo>
                      <a:lnTo>
                        <a:pt x="152686" y="34044"/>
                      </a:lnTo>
                      <a:lnTo>
                        <a:pt x="153247" y="33981"/>
                      </a:lnTo>
                      <a:lnTo>
                        <a:pt x="158651" y="33352"/>
                      </a:lnTo>
                      <a:cubicBezTo>
                        <a:pt x="158822" y="33937"/>
                        <a:pt x="158979" y="34529"/>
                        <a:pt x="159137" y="35114"/>
                      </a:cubicBezTo>
                      <a:close/>
                      <a:moveTo>
                        <a:pt x="153405" y="83723"/>
                      </a:moveTo>
                      <a:cubicBezTo>
                        <a:pt x="153010" y="84697"/>
                        <a:pt x="152590" y="85674"/>
                        <a:pt x="152144" y="86655"/>
                      </a:cubicBezTo>
                      <a:lnTo>
                        <a:pt x="151274" y="83201"/>
                      </a:lnTo>
                      <a:close/>
                      <a:moveTo>
                        <a:pt x="141563" y="102969"/>
                      </a:moveTo>
                      <a:lnTo>
                        <a:pt x="145378" y="100874"/>
                      </a:lnTo>
                      <a:cubicBezTo>
                        <a:pt x="144633" y="102129"/>
                        <a:pt x="143818" y="103341"/>
                        <a:pt x="142938" y="104505"/>
                      </a:cubicBezTo>
                      <a:close/>
                      <a:moveTo>
                        <a:pt x="159364" y="107254"/>
                      </a:moveTo>
                      <a:cubicBezTo>
                        <a:pt x="158160" y="109771"/>
                        <a:pt x="154206" y="116446"/>
                        <a:pt x="148644" y="118120"/>
                      </a:cubicBezTo>
                      <a:cubicBezTo>
                        <a:pt x="144817" y="119259"/>
                        <a:pt x="144571" y="119221"/>
                        <a:pt x="141550" y="118749"/>
                      </a:cubicBezTo>
                      <a:lnTo>
                        <a:pt x="139532" y="118453"/>
                      </a:lnTo>
                      <a:cubicBezTo>
                        <a:pt x="139177" y="118318"/>
                        <a:pt x="138815" y="118202"/>
                        <a:pt x="138448" y="118107"/>
                      </a:cubicBezTo>
                      <a:cubicBezTo>
                        <a:pt x="137446" y="117822"/>
                        <a:pt x="136465" y="117471"/>
                        <a:pt x="135509" y="117057"/>
                      </a:cubicBezTo>
                      <a:cubicBezTo>
                        <a:pt x="135270" y="116962"/>
                        <a:pt x="135257" y="116861"/>
                        <a:pt x="135245" y="116786"/>
                      </a:cubicBezTo>
                      <a:cubicBezTo>
                        <a:pt x="135169" y="116157"/>
                        <a:pt x="135875" y="114936"/>
                        <a:pt x="137187" y="113955"/>
                      </a:cubicBezTo>
                      <a:lnTo>
                        <a:pt x="137237" y="113923"/>
                      </a:lnTo>
                      <a:lnTo>
                        <a:pt x="137281" y="113879"/>
                      </a:lnTo>
                      <a:lnTo>
                        <a:pt x="138542" y="112671"/>
                      </a:lnTo>
                      <a:cubicBezTo>
                        <a:pt x="140121" y="111220"/>
                        <a:pt x="141569" y="109632"/>
                        <a:pt x="142868" y="107927"/>
                      </a:cubicBezTo>
                      <a:cubicBezTo>
                        <a:pt x="144845" y="105577"/>
                        <a:pt x="146581" y="103035"/>
                        <a:pt x="148051" y="100340"/>
                      </a:cubicBezTo>
                      <a:close/>
                      <a:moveTo>
                        <a:pt x="158393" y="98741"/>
                      </a:moveTo>
                      <a:cubicBezTo>
                        <a:pt x="157636" y="100000"/>
                        <a:pt x="156501" y="101610"/>
                        <a:pt x="155763" y="102661"/>
                      </a:cubicBezTo>
                      <a:lnTo>
                        <a:pt x="148196" y="98043"/>
                      </a:lnTo>
                      <a:lnTo>
                        <a:pt x="147339" y="97521"/>
                      </a:lnTo>
                      <a:lnTo>
                        <a:pt x="147339" y="97477"/>
                      </a:lnTo>
                      <a:lnTo>
                        <a:pt x="147307" y="97477"/>
                      </a:lnTo>
                      <a:lnTo>
                        <a:pt x="147307" y="97477"/>
                      </a:lnTo>
                      <a:lnTo>
                        <a:pt x="147307" y="97508"/>
                      </a:lnTo>
                      <a:lnTo>
                        <a:pt x="142130" y="100365"/>
                      </a:lnTo>
                      <a:cubicBezTo>
                        <a:pt x="143578" y="98204"/>
                        <a:pt x="144844" y="95927"/>
                        <a:pt x="145914" y="93557"/>
                      </a:cubicBezTo>
                      <a:cubicBezTo>
                        <a:pt x="147340" y="90584"/>
                        <a:pt x="148525" y="87502"/>
                        <a:pt x="149458" y="84340"/>
                      </a:cubicBezTo>
                      <a:lnTo>
                        <a:pt x="150769" y="89505"/>
                      </a:lnTo>
                      <a:lnTo>
                        <a:pt x="150895" y="89474"/>
                      </a:lnTo>
                      <a:lnTo>
                        <a:pt x="150851" y="89568"/>
                      </a:lnTo>
                      <a:lnTo>
                        <a:pt x="151627" y="90040"/>
                      </a:lnTo>
                      <a:lnTo>
                        <a:pt x="160158" y="95206"/>
                      </a:lnTo>
                      <a:cubicBezTo>
                        <a:pt x="159629" y="96409"/>
                        <a:pt x="159037" y="97586"/>
                        <a:pt x="158387" y="98729"/>
                      </a:cubicBezTo>
                      <a:close/>
                      <a:moveTo>
                        <a:pt x="167851" y="97483"/>
                      </a:moveTo>
                      <a:lnTo>
                        <a:pt x="153481" y="88757"/>
                      </a:lnTo>
                      <a:cubicBezTo>
                        <a:pt x="167252" y="57965"/>
                        <a:pt x="166136" y="33050"/>
                        <a:pt x="150069" y="12665"/>
                      </a:cubicBezTo>
                      <a:lnTo>
                        <a:pt x="166344" y="2271"/>
                      </a:lnTo>
                      <a:cubicBezTo>
                        <a:pt x="175739" y="16073"/>
                        <a:pt x="180953" y="32283"/>
                        <a:pt x="181365" y="48962"/>
                      </a:cubicBezTo>
                      <a:cubicBezTo>
                        <a:pt x="181903" y="66125"/>
                        <a:pt x="177184" y="83045"/>
                        <a:pt x="167839" y="974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33EA68C6-95A9-6338-8E63-549D5AD264FE}"/>
                    </a:ext>
                  </a:extLst>
                </p:cNvPr>
                <p:cNvSpPr/>
                <p:nvPr/>
              </p:nvSpPr>
              <p:spPr>
                <a:xfrm>
                  <a:off x="8450354" y="3828855"/>
                  <a:ext cx="11924" cy="6786"/>
                </a:xfrm>
                <a:custGeom>
                  <a:avLst/>
                  <a:gdLst>
                    <a:gd name="connsiteX0" fmla="*/ 11925 w 11924"/>
                    <a:gd name="connsiteY0" fmla="*/ 3507 h 6786"/>
                    <a:gd name="connsiteX1" fmla="*/ 6079 w 11924"/>
                    <a:gd name="connsiteY1" fmla="*/ 2 h 6786"/>
                    <a:gd name="connsiteX2" fmla="*/ 0 w 11924"/>
                    <a:gd name="connsiteY2" fmla="*/ 3299 h 6786"/>
                    <a:gd name="connsiteX3" fmla="*/ 5758 w 11924"/>
                    <a:gd name="connsiteY3" fmla="*/ 6785 h 6786"/>
                    <a:gd name="connsiteX4" fmla="*/ 11925 w 11924"/>
                    <a:gd name="connsiteY4" fmla="*/ 3507 h 6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24" h="6786">
                      <a:moveTo>
                        <a:pt x="11925" y="3507"/>
                      </a:moveTo>
                      <a:cubicBezTo>
                        <a:pt x="11962" y="1317"/>
                        <a:pt x="9371" y="65"/>
                        <a:pt x="6079" y="2"/>
                      </a:cubicBezTo>
                      <a:cubicBezTo>
                        <a:pt x="2788" y="-61"/>
                        <a:pt x="38" y="1110"/>
                        <a:pt x="0" y="3299"/>
                      </a:cubicBezTo>
                      <a:cubicBezTo>
                        <a:pt x="-37" y="5489"/>
                        <a:pt x="2460" y="6728"/>
                        <a:pt x="5758" y="6785"/>
                      </a:cubicBezTo>
                      <a:cubicBezTo>
                        <a:pt x="9055" y="6841"/>
                        <a:pt x="11893" y="5696"/>
                        <a:pt x="11925" y="35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9DD2B2F4-3B66-9E91-D906-B51D544E5B9F}"/>
                    </a:ext>
                  </a:extLst>
                </p:cNvPr>
                <p:cNvSpPr/>
                <p:nvPr/>
              </p:nvSpPr>
              <p:spPr>
                <a:xfrm>
                  <a:off x="8423825" y="3830805"/>
                  <a:ext cx="11838" cy="6970"/>
                </a:xfrm>
                <a:custGeom>
                  <a:avLst/>
                  <a:gdLst>
                    <a:gd name="connsiteX0" fmla="*/ 32 w 11838"/>
                    <a:gd name="connsiteY0" fmla="*/ 4419 h 6970"/>
                    <a:gd name="connsiteX1" fmla="*/ 5329 w 11838"/>
                    <a:gd name="connsiteY1" fmla="*/ 147 h 6970"/>
                    <a:gd name="connsiteX2" fmla="*/ 11805 w 11838"/>
                    <a:gd name="connsiteY2" fmla="*/ 2563 h 6970"/>
                    <a:gd name="connsiteX3" fmla="*/ 6590 w 11838"/>
                    <a:gd name="connsiteY3" fmla="*/ 6810 h 6970"/>
                    <a:gd name="connsiteX4" fmla="*/ 32 w 11838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38" h="6970">
                      <a:moveTo>
                        <a:pt x="32" y="4419"/>
                      </a:moveTo>
                      <a:cubicBezTo>
                        <a:pt x="-308" y="2261"/>
                        <a:pt x="2082" y="644"/>
                        <a:pt x="5329" y="147"/>
                      </a:cubicBezTo>
                      <a:cubicBezTo>
                        <a:pt x="8577" y="-350"/>
                        <a:pt x="11465" y="399"/>
                        <a:pt x="11805" y="2563"/>
                      </a:cubicBezTo>
                      <a:cubicBezTo>
                        <a:pt x="12146" y="4728"/>
                        <a:pt x="9850" y="6294"/>
                        <a:pt x="6590" y="6810"/>
                      </a:cubicBezTo>
                      <a:cubicBezTo>
                        <a:pt x="3330" y="7326"/>
                        <a:pt x="354" y="6609"/>
                        <a:pt x="32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02CA50DC-7C7F-4442-E932-AAE6606556B0}"/>
                    </a:ext>
                  </a:extLst>
                </p:cNvPr>
                <p:cNvSpPr/>
                <p:nvPr/>
              </p:nvSpPr>
              <p:spPr>
                <a:xfrm>
                  <a:off x="8375747" y="3914961"/>
                  <a:ext cx="12457" cy="10769"/>
                </a:xfrm>
                <a:custGeom>
                  <a:avLst/>
                  <a:gdLst>
                    <a:gd name="connsiteX0" fmla="*/ 10087 w 12457"/>
                    <a:gd name="connsiteY0" fmla="*/ 3881 h 10769"/>
                    <a:gd name="connsiteX1" fmla="*/ 12268 w 12457"/>
                    <a:gd name="connsiteY1" fmla="*/ 4510 h 10769"/>
                    <a:gd name="connsiteX2" fmla="*/ 12338 w 12457"/>
                    <a:gd name="connsiteY2" fmla="*/ 3937 h 10769"/>
                    <a:gd name="connsiteX3" fmla="*/ 11449 w 12457"/>
                    <a:gd name="connsiteY3" fmla="*/ 2251 h 10769"/>
                    <a:gd name="connsiteX4" fmla="*/ 10673 w 12457"/>
                    <a:gd name="connsiteY4" fmla="*/ 508 h 10769"/>
                    <a:gd name="connsiteX5" fmla="*/ 10087 w 12457"/>
                    <a:gd name="connsiteY5" fmla="*/ 55 h 10769"/>
                    <a:gd name="connsiteX6" fmla="*/ 9191 w 12457"/>
                    <a:gd name="connsiteY6" fmla="*/ 2421 h 10769"/>
                    <a:gd name="connsiteX7" fmla="*/ 3031 w 12457"/>
                    <a:gd name="connsiteY7" fmla="*/ 5422 h 10769"/>
                    <a:gd name="connsiteX8" fmla="*/ 1996 w 12457"/>
                    <a:gd name="connsiteY8" fmla="*/ 5152 h 10769"/>
                    <a:gd name="connsiteX9" fmla="*/ 1492 w 12457"/>
                    <a:gd name="connsiteY9" fmla="*/ 4107 h 10769"/>
                    <a:gd name="connsiteX10" fmla="*/ 2217 w 12457"/>
                    <a:gd name="connsiteY10" fmla="*/ 1899 h 10769"/>
                    <a:gd name="connsiteX11" fmla="*/ 1441 w 12457"/>
                    <a:gd name="connsiteY11" fmla="*/ 2075 h 10769"/>
                    <a:gd name="connsiteX12" fmla="*/ 250 w 12457"/>
                    <a:gd name="connsiteY12" fmla="*/ 2817 h 10769"/>
                    <a:gd name="connsiteX13" fmla="*/ 23 w 12457"/>
                    <a:gd name="connsiteY13" fmla="*/ 3176 h 10769"/>
                    <a:gd name="connsiteX14" fmla="*/ 1914 w 12457"/>
                    <a:gd name="connsiteY14" fmla="*/ 6894 h 10769"/>
                    <a:gd name="connsiteX15" fmla="*/ 3693 w 12457"/>
                    <a:gd name="connsiteY15" fmla="*/ 10669 h 10769"/>
                    <a:gd name="connsiteX16" fmla="*/ 4121 w 12457"/>
                    <a:gd name="connsiteY16" fmla="*/ 10669 h 10769"/>
                    <a:gd name="connsiteX17" fmla="*/ 6013 w 12457"/>
                    <a:gd name="connsiteY17" fmla="*/ 9996 h 10769"/>
                    <a:gd name="connsiteX18" fmla="*/ 6404 w 12457"/>
                    <a:gd name="connsiteY18" fmla="*/ 9600 h 10769"/>
                    <a:gd name="connsiteX19" fmla="*/ 3882 w 12457"/>
                    <a:gd name="connsiteY19" fmla="*/ 8901 h 10769"/>
                    <a:gd name="connsiteX20" fmla="*/ 3384 w 12457"/>
                    <a:gd name="connsiteY20" fmla="*/ 7876 h 10769"/>
                    <a:gd name="connsiteX21" fmla="*/ 3806 w 12457"/>
                    <a:gd name="connsiteY21" fmla="*/ 6901 h 10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" h="10769">
                      <a:moveTo>
                        <a:pt x="10087" y="3881"/>
                      </a:moveTo>
                      <a:cubicBezTo>
                        <a:pt x="11713" y="3088"/>
                        <a:pt x="11732" y="4787"/>
                        <a:pt x="12268" y="4510"/>
                      </a:cubicBezTo>
                      <a:cubicBezTo>
                        <a:pt x="12565" y="4359"/>
                        <a:pt x="12451" y="4157"/>
                        <a:pt x="12338" y="3937"/>
                      </a:cubicBezTo>
                      <a:cubicBezTo>
                        <a:pt x="12104" y="3453"/>
                        <a:pt x="11859" y="3069"/>
                        <a:pt x="11449" y="2251"/>
                      </a:cubicBezTo>
                      <a:cubicBezTo>
                        <a:pt x="11039" y="1433"/>
                        <a:pt x="10906" y="993"/>
                        <a:pt x="10673" y="508"/>
                      </a:cubicBezTo>
                      <a:cubicBezTo>
                        <a:pt x="10490" y="150"/>
                        <a:pt x="10415" y="-121"/>
                        <a:pt x="10087" y="55"/>
                      </a:cubicBezTo>
                      <a:cubicBezTo>
                        <a:pt x="9759" y="231"/>
                        <a:pt x="10869" y="1609"/>
                        <a:pt x="9191" y="2421"/>
                      </a:cubicBezTo>
                      <a:lnTo>
                        <a:pt x="3031" y="5422"/>
                      </a:lnTo>
                      <a:cubicBezTo>
                        <a:pt x="2400" y="5743"/>
                        <a:pt x="2249" y="5649"/>
                        <a:pt x="1996" y="5152"/>
                      </a:cubicBezTo>
                      <a:lnTo>
                        <a:pt x="1492" y="4107"/>
                      </a:lnTo>
                      <a:cubicBezTo>
                        <a:pt x="748" y="2729"/>
                        <a:pt x="2450" y="2383"/>
                        <a:pt x="2217" y="1899"/>
                      </a:cubicBezTo>
                      <a:cubicBezTo>
                        <a:pt x="2059" y="1578"/>
                        <a:pt x="1587" y="1974"/>
                        <a:pt x="1441" y="2075"/>
                      </a:cubicBezTo>
                      <a:lnTo>
                        <a:pt x="250" y="2817"/>
                      </a:lnTo>
                      <a:cubicBezTo>
                        <a:pt x="124" y="2899"/>
                        <a:pt x="-66" y="2993"/>
                        <a:pt x="23" y="3176"/>
                      </a:cubicBezTo>
                      <a:cubicBezTo>
                        <a:pt x="578" y="4315"/>
                        <a:pt x="1032" y="5107"/>
                        <a:pt x="1914" y="6894"/>
                      </a:cubicBezTo>
                      <a:cubicBezTo>
                        <a:pt x="2797" y="8681"/>
                        <a:pt x="3138" y="9530"/>
                        <a:pt x="3693" y="10669"/>
                      </a:cubicBezTo>
                      <a:cubicBezTo>
                        <a:pt x="3787" y="10845"/>
                        <a:pt x="3976" y="10751"/>
                        <a:pt x="4121" y="10669"/>
                      </a:cubicBezTo>
                      <a:lnTo>
                        <a:pt x="6013" y="9996"/>
                      </a:lnTo>
                      <a:cubicBezTo>
                        <a:pt x="6196" y="9933"/>
                        <a:pt x="6530" y="9864"/>
                        <a:pt x="6404" y="9600"/>
                      </a:cubicBezTo>
                      <a:cubicBezTo>
                        <a:pt x="6139" y="9052"/>
                        <a:pt x="4512" y="10285"/>
                        <a:pt x="3882" y="8901"/>
                      </a:cubicBezTo>
                      <a:lnTo>
                        <a:pt x="3384" y="7876"/>
                      </a:lnTo>
                      <a:cubicBezTo>
                        <a:pt x="3138" y="7379"/>
                        <a:pt x="3150" y="7247"/>
                        <a:pt x="3806" y="6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B89B373C-AC37-9526-D98F-7C2699FDCFF7}"/>
                    </a:ext>
                  </a:extLst>
                </p:cNvPr>
                <p:cNvSpPr/>
                <p:nvPr/>
              </p:nvSpPr>
              <p:spPr>
                <a:xfrm>
                  <a:off x="8372369" y="3905066"/>
                  <a:ext cx="12078" cy="10019"/>
                </a:xfrm>
                <a:custGeom>
                  <a:avLst/>
                  <a:gdLst>
                    <a:gd name="connsiteX0" fmla="*/ 2764 w 12078"/>
                    <a:gd name="connsiteY0" fmla="*/ 6502 h 10019"/>
                    <a:gd name="connsiteX1" fmla="*/ 1269 w 12078"/>
                    <a:gd name="connsiteY1" fmla="*/ 5156 h 10019"/>
                    <a:gd name="connsiteX2" fmla="*/ 2366 w 12078"/>
                    <a:gd name="connsiteY2" fmla="*/ 2545 h 10019"/>
                    <a:gd name="connsiteX3" fmla="*/ 1635 w 12078"/>
                    <a:gd name="connsiteY3" fmla="*/ 2513 h 10019"/>
                    <a:gd name="connsiteX4" fmla="*/ 210 w 12078"/>
                    <a:gd name="connsiteY4" fmla="*/ 2979 h 10019"/>
                    <a:gd name="connsiteX5" fmla="*/ 8 w 12078"/>
                    <a:gd name="connsiteY5" fmla="*/ 3325 h 10019"/>
                    <a:gd name="connsiteX6" fmla="*/ 922 w 12078"/>
                    <a:gd name="connsiteY6" fmla="*/ 6288 h 10019"/>
                    <a:gd name="connsiteX7" fmla="*/ 1862 w 12078"/>
                    <a:gd name="connsiteY7" fmla="*/ 9793 h 10019"/>
                    <a:gd name="connsiteX8" fmla="*/ 2185 w 12078"/>
                    <a:gd name="connsiteY8" fmla="*/ 10015 h 10019"/>
                    <a:gd name="connsiteX9" fmla="*/ 2196 w 12078"/>
                    <a:gd name="connsiteY9" fmla="*/ 10013 h 10019"/>
                    <a:gd name="connsiteX10" fmla="*/ 3205 w 12078"/>
                    <a:gd name="connsiteY10" fmla="*/ 8125 h 10019"/>
                    <a:gd name="connsiteX11" fmla="*/ 10022 w 12078"/>
                    <a:gd name="connsiteY11" fmla="*/ 6169 h 10019"/>
                    <a:gd name="connsiteX12" fmla="*/ 11976 w 12078"/>
                    <a:gd name="connsiteY12" fmla="*/ 6691 h 10019"/>
                    <a:gd name="connsiteX13" fmla="*/ 12058 w 12078"/>
                    <a:gd name="connsiteY13" fmla="*/ 6395 h 10019"/>
                    <a:gd name="connsiteX14" fmla="*/ 11529 w 12078"/>
                    <a:gd name="connsiteY14" fmla="*/ 4734 h 10019"/>
                    <a:gd name="connsiteX15" fmla="*/ 10589 w 12078"/>
                    <a:gd name="connsiteY15" fmla="*/ 1286 h 10019"/>
                    <a:gd name="connsiteX16" fmla="*/ 7733 w 12078"/>
                    <a:gd name="connsiteY16" fmla="*/ 103 h 10019"/>
                    <a:gd name="connsiteX17" fmla="*/ 7449 w 12078"/>
                    <a:gd name="connsiteY17" fmla="*/ 349 h 10019"/>
                    <a:gd name="connsiteX18" fmla="*/ 10387 w 12078"/>
                    <a:gd name="connsiteY18" fmla="*/ 3356 h 10019"/>
                    <a:gd name="connsiteX19" fmla="*/ 9208 w 12078"/>
                    <a:gd name="connsiteY19" fmla="*/ 4652 h 10019"/>
                    <a:gd name="connsiteX20" fmla="*/ 7316 w 12078"/>
                    <a:gd name="connsiteY20" fmla="*/ 5193 h 10019"/>
                    <a:gd name="connsiteX21" fmla="*/ 6131 w 12078"/>
                    <a:gd name="connsiteY21" fmla="*/ 4935 h 10019"/>
                    <a:gd name="connsiteX22" fmla="*/ 5854 w 12078"/>
                    <a:gd name="connsiteY22" fmla="*/ 3960 h 10019"/>
                    <a:gd name="connsiteX23" fmla="*/ 7001 w 12078"/>
                    <a:gd name="connsiteY23" fmla="*/ 2073 h 10019"/>
                    <a:gd name="connsiteX24" fmla="*/ 6219 w 12078"/>
                    <a:gd name="connsiteY24" fmla="*/ 2073 h 10019"/>
                    <a:gd name="connsiteX25" fmla="*/ 3647 w 12078"/>
                    <a:gd name="connsiteY25" fmla="*/ 2916 h 10019"/>
                    <a:gd name="connsiteX26" fmla="*/ 3356 w 12078"/>
                    <a:gd name="connsiteY26" fmla="*/ 3268 h 10019"/>
                    <a:gd name="connsiteX27" fmla="*/ 5103 w 12078"/>
                    <a:gd name="connsiteY27" fmla="*/ 4306 h 10019"/>
                    <a:gd name="connsiteX28" fmla="*/ 5343 w 12078"/>
                    <a:gd name="connsiteY28" fmla="*/ 5131 h 10019"/>
                    <a:gd name="connsiteX29" fmla="*/ 4775 w 12078"/>
                    <a:gd name="connsiteY29" fmla="*/ 5904 h 1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078" h="10019">
                      <a:moveTo>
                        <a:pt x="2764" y="6502"/>
                      </a:moveTo>
                      <a:cubicBezTo>
                        <a:pt x="1761" y="6785"/>
                        <a:pt x="1730" y="6735"/>
                        <a:pt x="1269" y="5156"/>
                      </a:cubicBezTo>
                      <a:cubicBezTo>
                        <a:pt x="544" y="2639"/>
                        <a:pt x="2530" y="3161"/>
                        <a:pt x="2366" y="2545"/>
                      </a:cubicBezTo>
                      <a:cubicBezTo>
                        <a:pt x="2285" y="2243"/>
                        <a:pt x="1824" y="2444"/>
                        <a:pt x="1635" y="2513"/>
                      </a:cubicBezTo>
                      <a:lnTo>
                        <a:pt x="210" y="2979"/>
                      </a:lnTo>
                      <a:cubicBezTo>
                        <a:pt x="61" y="3022"/>
                        <a:pt x="-28" y="3174"/>
                        <a:pt x="8" y="3325"/>
                      </a:cubicBezTo>
                      <a:cubicBezTo>
                        <a:pt x="336" y="4476"/>
                        <a:pt x="639" y="5363"/>
                        <a:pt x="922" y="6288"/>
                      </a:cubicBezTo>
                      <a:cubicBezTo>
                        <a:pt x="1496" y="8295"/>
                        <a:pt x="1704" y="9258"/>
                        <a:pt x="1862" y="9793"/>
                      </a:cubicBezTo>
                      <a:cubicBezTo>
                        <a:pt x="1890" y="9943"/>
                        <a:pt x="2034" y="10042"/>
                        <a:pt x="2185" y="10015"/>
                      </a:cubicBezTo>
                      <a:cubicBezTo>
                        <a:pt x="2189" y="10015"/>
                        <a:pt x="2192" y="10013"/>
                        <a:pt x="2196" y="10013"/>
                      </a:cubicBezTo>
                      <a:cubicBezTo>
                        <a:pt x="2783" y="9843"/>
                        <a:pt x="1887" y="8497"/>
                        <a:pt x="3205" y="8125"/>
                      </a:cubicBezTo>
                      <a:lnTo>
                        <a:pt x="10022" y="6169"/>
                      </a:lnTo>
                      <a:cubicBezTo>
                        <a:pt x="11806" y="5659"/>
                        <a:pt x="11283" y="6880"/>
                        <a:pt x="11976" y="6691"/>
                      </a:cubicBezTo>
                      <a:cubicBezTo>
                        <a:pt x="12058" y="6659"/>
                        <a:pt x="12109" y="6565"/>
                        <a:pt x="12058" y="6395"/>
                      </a:cubicBezTo>
                      <a:cubicBezTo>
                        <a:pt x="11850" y="5672"/>
                        <a:pt x="11636" y="5137"/>
                        <a:pt x="11529" y="4734"/>
                      </a:cubicBezTo>
                      <a:cubicBezTo>
                        <a:pt x="11333" y="4105"/>
                        <a:pt x="11169" y="3281"/>
                        <a:pt x="10589" y="1286"/>
                      </a:cubicBezTo>
                      <a:cubicBezTo>
                        <a:pt x="10286" y="217"/>
                        <a:pt x="8868" y="-217"/>
                        <a:pt x="7733" y="103"/>
                      </a:cubicBezTo>
                      <a:cubicBezTo>
                        <a:pt x="7449" y="185"/>
                        <a:pt x="7436" y="292"/>
                        <a:pt x="7449" y="349"/>
                      </a:cubicBezTo>
                      <a:cubicBezTo>
                        <a:pt x="7594" y="846"/>
                        <a:pt x="9454" y="116"/>
                        <a:pt x="10387" y="3356"/>
                      </a:cubicBezTo>
                      <a:cubicBezTo>
                        <a:pt x="10652" y="4294"/>
                        <a:pt x="10110" y="4394"/>
                        <a:pt x="9208" y="4652"/>
                      </a:cubicBezTo>
                      <a:lnTo>
                        <a:pt x="7316" y="5193"/>
                      </a:lnTo>
                      <a:cubicBezTo>
                        <a:pt x="6465" y="5433"/>
                        <a:pt x="6301" y="5533"/>
                        <a:pt x="6131" y="4935"/>
                      </a:cubicBezTo>
                      <a:lnTo>
                        <a:pt x="5854" y="3960"/>
                      </a:lnTo>
                      <a:cubicBezTo>
                        <a:pt x="5463" y="2601"/>
                        <a:pt x="7115" y="2526"/>
                        <a:pt x="7001" y="2073"/>
                      </a:cubicBezTo>
                      <a:cubicBezTo>
                        <a:pt x="6900" y="1764"/>
                        <a:pt x="6371" y="1997"/>
                        <a:pt x="6219" y="2073"/>
                      </a:cubicBezTo>
                      <a:lnTo>
                        <a:pt x="3647" y="2916"/>
                      </a:lnTo>
                      <a:cubicBezTo>
                        <a:pt x="3256" y="3042"/>
                        <a:pt x="3325" y="3174"/>
                        <a:pt x="3356" y="3268"/>
                      </a:cubicBezTo>
                      <a:cubicBezTo>
                        <a:pt x="3426" y="3520"/>
                        <a:pt x="4788" y="3180"/>
                        <a:pt x="5103" y="4306"/>
                      </a:cubicBezTo>
                      <a:lnTo>
                        <a:pt x="5343" y="5131"/>
                      </a:lnTo>
                      <a:cubicBezTo>
                        <a:pt x="5513" y="5697"/>
                        <a:pt x="5400" y="5722"/>
                        <a:pt x="4775" y="590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1CB5A957-2068-C1BA-EF1D-FC2B62985F34}"/>
                    </a:ext>
                  </a:extLst>
                </p:cNvPr>
                <p:cNvSpPr/>
                <p:nvPr/>
              </p:nvSpPr>
              <p:spPr>
                <a:xfrm>
                  <a:off x="8370735" y="3898951"/>
                  <a:ext cx="6738" cy="5408"/>
                </a:xfrm>
                <a:custGeom>
                  <a:avLst/>
                  <a:gdLst>
                    <a:gd name="connsiteX0" fmla="*/ 4127 w 6738"/>
                    <a:gd name="connsiteY0" fmla="*/ 5357 h 5408"/>
                    <a:gd name="connsiteX1" fmla="*/ 6706 w 6738"/>
                    <a:gd name="connsiteY1" fmla="*/ 2274 h 5408"/>
                    <a:gd name="connsiteX2" fmla="*/ 4751 w 6738"/>
                    <a:gd name="connsiteY2" fmla="*/ 2 h 5408"/>
                    <a:gd name="connsiteX3" fmla="*/ 4587 w 6738"/>
                    <a:gd name="connsiteY3" fmla="*/ 166 h 5408"/>
                    <a:gd name="connsiteX4" fmla="*/ 5646 w 6738"/>
                    <a:gd name="connsiteY4" fmla="*/ 1701 h 5408"/>
                    <a:gd name="connsiteX5" fmla="*/ 2903 w 6738"/>
                    <a:gd name="connsiteY5" fmla="*/ 4168 h 5408"/>
                    <a:gd name="connsiteX6" fmla="*/ 696 w 6738"/>
                    <a:gd name="connsiteY6" fmla="*/ 3217 h 5408"/>
                    <a:gd name="connsiteX7" fmla="*/ 1749 w 6738"/>
                    <a:gd name="connsiteY7" fmla="*/ 1903 h 5408"/>
                    <a:gd name="connsiteX8" fmla="*/ 1945 w 6738"/>
                    <a:gd name="connsiteY8" fmla="*/ 1701 h 5408"/>
                    <a:gd name="connsiteX9" fmla="*/ 879 w 6738"/>
                    <a:gd name="connsiteY9" fmla="*/ 846 h 5408"/>
                    <a:gd name="connsiteX10" fmla="*/ 22 w 6738"/>
                    <a:gd name="connsiteY10" fmla="*/ 2733 h 5408"/>
                    <a:gd name="connsiteX11" fmla="*/ 4127 w 6738"/>
                    <a:gd name="connsiteY11" fmla="*/ 5357 h 5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38" h="5408">
                      <a:moveTo>
                        <a:pt x="4127" y="5357"/>
                      </a:moveTo>
                      <a:cubicBezTo>
                        <a:pt x="5836" y="5086"/>
                        <a:pt x="6945" y="3803"/>
                        <a:pt x="6706" y="2274"/>
                      </a:cubicBezTo>
                      <a:cubicBezTo>
                        <a:pt x="6491" y="890"/>
                        <a:pt x="5123" y="-54"/>
                        <a:pt x="4751" y="2"/>
                      </a:cubicBezTo>
                      <a:cubicBezTo>
                        <a:pt x="4587" y="2"/>
                        <a:pt x="4581" y="109"/>
                        <a:pt x="4587" y="166"/>
                      </a:cubicBezTo>
                      <a:cubicBezTo>
                        <a:pt x="4625" y="380"/>
                        <a:pt x="5520" y="908"/>
                        <a:pt x="5646" y="1701"/>
                      </a:cubicBezTo>
                      <a:cubicBezTo>
                        <a:pt x="5848" y="2960"/>
                        <a:pt x="4341" y="3941"/>
                        <a:pt x="2903" y="4168"/>
                      </a:cubicBezTo>
                      <a:cubicBezTo>
                        <a:pt x="1976" y="4319"/>
                        <a:pt x="860" y="4256"/>
                        <a:pt x="696" y="3217"/>
                      </a:cubicBezTo>
                      <a:cubicBezTo>
                        <a:pt x="583" y="2494"/>
                        <a:pt x="1056" y="2186"/>
                        <a:pt x="1749" y="1903"/>
                      </a:cubicBezTo>
                      <a:cubicBezTo>
                        <a:pt x="1850" y="1865"/>
                        <a:pt x="1970" y="1821"/>
                        <a:pt x="1945" y="1701"/>
                      </a:cubicBezTo>
                      <a:cubicBezTo>
                        <a:pt x="1907" y="1468"/>
                        <a:pt x="1144" y="801"/>
                        <a:pt x="879" y="846"/>
                      </a:cubicBezTo>
                      <a:cubicBezTo>
                        <a:pt x="3" y="984"/>
                        <a:pt x="-48" y="2261"/>
                        <a:pt x="22" y="2733"/>
                      </a:cubicBezTo>
                      <a:cubicBezTo>
                        <a:pt x="312" y="4532"/>
                        <a:pt x="2115" y="5671"/>
                        <a:pt x="4127" y="53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CD407E71-92BB-8AC5-073E-756179E7BAA5}"/>
                    </a:ext>
                  </a:extLst>
                </p:cNvPr>
                <p:cNvSpPr/>
                <p:nvPr/>
              </p:nvSpPr>
              <p:spPr>
                <a:xfrm>
                  <a:off x="8370000" y="3885577"/>
                  <a:ext cx="10770" cy="11174"/>
                </a:xfrm>
                <a:custGeom>
                  <a:avLst/>
                  <a:gdLst>
                    <a:gd name="connsiteX0" fmla="*/ 1595 w 10770"/>
                    <a:gd name="connsiteY0" fmla="*/ 1435 h 11174"/>
                    <a:gd name="connsiteX1" fmla="*/ 177 w 10770"/>
                    <a:gd name="connsiteY1" fmla="*/ 453 h 11174"/>
                    <a:gd name="connsiteX2" fmla="*/ 0 w 10770"/>
                    <a:gd name="connsiteY2" fmla="*/ 736 h 11174"/>
                    <a:gd name="connsiteX3" fmla="*/ 63 w 10770"/>
                    <a:gd name="connsiteY3" fmla="*/ 2542 h 11174"/>
                    <a:gd name="connsiteX4" fmla="*/ 0 w 10770"/>
                    <a:gd name="connsiteY4" fmla="*/ 4297 h 11174"/>
                    <a:gd name="connsiteX5" fmla="*/ 246 w 10770"/>
                    <a:gd name="connsiteY5" fmla="*/ 4612 h 11174"/>
                    <a:gd name="connsiteX6" fmla="*/ 1810 w 10770"/>
                    <a:gd name="connsiteY6" fmla="*/ 3114 h 11174"/>
                    <a:gd name="connsiteX7" fmla="*/ 3941 w 10770"/>
                    <a:gd name="connsiteY7" fmla="*/ 3114 h 11174"/>
                    <a:gd name="connsiteX8" fmla="*/ 4628 w 10770"/>
                    <a:gd name="connsiteY8" fmla="*/ 3586 h 11174"/>
                    <a:gd name="connsiteX9" fmla="*/ 4628 w 10770"/>
                    <a:gd name="connsiteY9" fmla="*/ 7638 h 11174"/>
                    <a:gd name="connsiteX10" fmla="*/ 3998 w 10770"/>
                    <a:gd name="connsiteY10" fmla="*/ 7978 h 11174"/>
                    <a:gd name="connsiteX11" fmla="*/ 1614 w 10770"/>
                    <a:gd name="connsiteY11" fmla="*/ 7978 h 11174"/>
                    <a:gd name="connsiteX12" fmla="*/ 259 w 10770"/>
                    <a:gd name="connsiteY12" fmla="*/ 6902 h 11174"/>
                    <a:gd name="connsiteX13" fmla="*/ 32 w 10770"/>
                    <a:gd name="connsiteY13" fmla="*/ 7223 h 11174"/>
                    <a:gd name="connsiteX14" fmla="*/ 95 w 10770"/>
                    <a:gd name="connsiteY14" fmla="*/ 8978 h 11174"/>
                    <a:gd name="connsiteX15" fmla="*/ 32 w 10770"/>
                    <a:gd name="connsiteY15" fmla="*/ 10501 h 11174"/>
                    <a:gd name="connsiteX16" fmla="*/ 277 w 10770"/>
                    <a:gd name="connsiteY16" fmla="*/ 11174 h 11174"/>
                    <a:gd name="connsiteX17" fmla="*/ 1841 w 10770"/>
                    <a:gd name="connsiteY17" fmla="*/ 9633 h 11174"/>
                    <a:gd name="connsiteX18" fmla="*/ 8601 w 10770"/>
                    <a:gd name="connsiteY18" fmla="*/ 9633 h 11174"/>
                    <a:gd name="connsiteX19" fmla="*/ 10543 w 10770"/>
                    <a:gd name="connsiteY19" fmla="*/ 10790 h 11174"/>
                    <a:gd name="connsiteX20" fmla="*/ 10770 w 10770"/>
                    <a:gd name="connsiteY20" fmla="*/ 10488 h 11174"/>
                    <a:gd name="connsiteX21" fmla="*/ 10713 w 10770"/>
                    <a:gd name="connsiteY21" fmla="*/ 8664 h 11174"/>
                    <a:gd name="connsiteX22" fmla="*/ 10770 w 10770"/>
                    <a:gd name="connsiteY22" fmla="*/ 6675 h 11174"/>
                    <a:gd name="connsiteX23" fmla="*/ 10562 w 10770"/>
                    <a:gd name="connsiteY23" fmla="*/ 6267 h 11174"/>
                    <a:gd name="connsiteX24" fmla="*/ 8670 w 10770"/>
                    <a:gd name="connsiteY24" fmla="*/ 7959 h 11174"/>
                    <a:gd name="connsiteX25" fmla="*/ 6262 w 10770"/>
                    <a:gd name="connsiteY25" fmla="*/ 7959 h 11174"/>
                    <a:gd name="connsiteX26" fmla="*/ 5448 w 10770"/>
                    <a:gd name="connsiteY26" fmla="*/ 7286 h 11174"/>
                    <a:gd name="connsiteX27" fmla="*/ 5448 w 10770"/>
                    <a:gd name="connsiteY27" fmla="*/ 3649 h 11174"/>
                    <a:gd name="connsiteX28" fmla="*/ 6249 w 10770"/>
                    <a:gd name="connsiteY28" fmla="*/ 3096 h 11174"/>
                    <a:gd name="connsiteX29" fmla="*/ 8986 w 10770"/>
                    <a:gd name="connsiteY29" fmla="*/ 3096 h 11174"/>
                    <a:gd name="connsiteX30" fmla="*/ 10575 w 10770"/>
                    <a:gd name="connsiteY30" fmla="*/ 4090 h 11174"/>
                    <a:gd name="connsiteX31" fmla="*/ 10739 w 10770"/>
                    <a:gd name="connsiteY31" fmla="*/ 3813 h 11174"/>
                    <a:gd name="connsiteX32" fmla="*/ 10682 w 10770"/>
                    <a:gd name="connsiteY32" fmla="*/ 2095 h 11174"/>
                    <a:gd name="connsiteX33" fmla="*/ 10739 w 10770"/>
                    <a:gd name="connsiteY33" fmla="*/ 283 h 11174"/>
                    <a:gd name="connsiteX34" fmla="*/ 10562 w 10770"/>
                    <a:gd name="connsiteY34" fmla="*/ 0 h 11174"/>
                    <a:gd name="connsiteX35" fmla="*/ 8601 w 10770"/>
                    <a:gd name="connsiteY35" fmla="*/ 1416 h 1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0770" h="11174">
                      <a:moveTo>
                        <a:pt x="1595" y="1435"/>
                      </a:moveTo>
                      <a:cubicBezTo>
                        <a:pt x="107" y="1435"/>
                        <a:pt x="757" y="453"/>
                        <a:pt x="177" y="453"/>
                      </a:cubicBezTo>
                      <a:cubicBezTo>
                        <a:pt x="50" y="453"/>
                        <a:pt x="0" y="503"/>
                        <a:pt x="0" y="736"/>
                      </a:cubicBezTo>
                      <a:cubicBezTo>
                        <a:pt x="0" y="1328"/>
                        <a:pt x="63" y="1831"/>
                        <a:pt x="63" y="2542"/>
                      </a:cubicBezTo>
                      <a:cubicBezTo>
                        <a:pt x="63" y="3385"/>
                        <a:pt x="0" y="3737"/>
                        <a:pt x="0" y="4297"/>
                      </a:cubicBezTo>
                      <a:cubicBezTo>
                        <a:pt x="0" y="4486"/>
                        <a:pt x="0" y="4612"/>
                        <a:pt x="246" y="4612"/>
                      </a:cubicBezTo>
                      <a:cubicBezTo>
                        <a:pt x="687" y="4612"/>
                        <a:pt x="139" y="3114"/>
                        <a:pt x="1810" y="3114"/>
                      </a:cubicBezTo>
                      <a:lnTo>
                        <a:pt x="3941" y="3114"/>
                      </a:lnTo>
                      <a:cubicBezTo>
                        <a:pt x="4282" y="3114"/>
                        <a:pt x="4628" y="3190"/>
                        <a:pt x="4628" y="3586"/>
                      </a:cubicBezTo>
                      <a:lnTo>
                        <a:pt x="4628" y="7638"/>
                      </a:lnTo>
                      <a:cubicBezTo>
                        <a:pt x="4628" y="7921"/>
                        <a:pt x="4433" y="7978"/>
                        <a:pt x="3998" y="7978"/>
                      </a:cubicBezTo>
                      <a:lnTo>
                        <a:pt x="1614" y="7978"/>
                      </a:lnTo>
                      <a:cubicBezTo>
                        <a:pt x="259" y="7978"/>
                        <a:pt x="700" y="6902"/>
                        <a:pt x="259" y="6902"/>
                      </a:cubicBezTo>
                      <a:cubicBezTo>
                        <a:pt x="114" y="6902"/>
                        <a:pt x="32" y="7028"/>
                        <a:pt x="32" y="7223"/>
                      </a:cubicBezTo>
                      <a:cubicBezTo>
                        <a:pt x="32" y="7619"/>
                        <a:pt x="95" y="8160"/>
                        <a:pt x="95" y="8978"/>
                      </a:cubicBezTo>
                      <a:cubicBezTo>
                        <a:pt x="95" y="9689"/>
                        <a:pt x="32" y="10092"/>
                        <a:pt x="32" y="10501"/>
                      </a:cubicBezTo>
                      <a:cubicBezTo>
                        <a:pt x="32" y="10759"/>
                        <a:pt x="32" y="11174"/>
                        <a:pt x="277" y="11174"/>
                      </a:cubicBezTo>
                      <a:cubicBezTo>
                        <a:pt x="851" y="11174"/>
                        <a:pt x="189" y="9633"/>
                        <a:pt x="1841" y="9633"/>
                      </a:cubicBezTo>
                      <a:lnTo>
                        <a:pt x="8601" y="9633"/>
                      </a:lnTo>
                      <a:cubicBezTo>
                        <a:pt x="10493" y="9633"/>
                        <a:pt x="9938" y="10790"/>
                        <a:pt x="10543" y="10790"/>
                      </a:cubicBezTo>
                      <a:cubicBezTo>
                        <a:pt x="10745" y="10790"/>
                        <a:pt x="10770" y="10652"/>
                        <a:pt x="10770" y="10488"/>
                      </a:cubicBezTo>
                      <a:cubicBezTo>
                        <a:pt x="10770" y="9809"/>
                        <a:pt x="10713" y="9230"/>
                        <a:pt x="10713" y="8664"/>
                      </a:cubicBezTo>
                      <a:cubicBezTo>
                        <a:pt x="10713" y="7682"/>
                        <a:pt x="10770" y="7235"/>
                        <a:pt x="10770" y="6675"/>
                      </a:cubicBezTo>
                      <a:cubicBezTo>
                        <a:pt x="10770" y="6241"/>
                        <a:pt x="10650" y="6267"/>
                        <a:pt x="10562" y="6267"/>
                      </a:cubicBezTo>
                      <a:cubicBezTo>
                        <a:pt x="10013" y="6267"/>
                        <a:pt x="10562" y="7959"/>
                        <a:pt x="8670" y="7959"/>
                      </a:cubicBezTo>
                      <a:lnTo>
                        <a:pt x="6262" y="7959"/>
                      </a:lnTo>
                      <a:cubicBezTo>
                        <a:pt x="5631" y="7959"/>
                        <a:pt x="5448" y="7915"/>
                        <a:pt x="5448" y="7286"/>
                      </a:cubicBezTo>
                      <a:lnTo>
                        <a:pt x="5448" y="3649"/>
                      </a:lnTo>
                      <a:cubicBezTo>
                        <a:pt x="5448" y="3020"/>
                        <a:pt x="5612" y="3096"/>
                        <a:pt x="6249" y="3096"/>
                      </a:cubicBezTo>
                      <a:lnTo>
                        <a:pt x="8986" y="3096"/>
                      </a:lnTo>
                      <a:cubicBezTo>
                        <a:pt x="10449" y="3096"/>
                        <a:pt x="10045" y="4090"/>
                        <a:pt x="10575" y="4090"/>
                      </a:cubicBezTo>
                      <a:cubicBezTo>
                        <a:pt x="10682" y="4090"/>
                        <a:pt x="10739" y="4002"/>
                        <a:pt x="10739" y="3813"/>
                      </a:cubicBezTo>
                      <a:cubicBezTo>
                        <a:pt x="10739" y="3121"/>
                        <a:pt x="10682" y="2554"/>
                        <a:pt x="10682" y="2095"/>
                      </a:cubicBezTo>
                      <a:cubicBezTo>
                        <a:pt x="10682" y="1636"/>
                        <a:pt x="10739" y="736"/>
                        <a:pt x="10739" y="283"/>
                      </a:cubicBezTo>
                      <a:cubicBezTo>
                        <a:pt x="10739" y="107"/>
                        <a:pt x="10739" y="0"/>
                        <a:pt x="10562" y="0"/>
                      </a:cubicBezTo>
                      <a:cubicBezTo>
                        <a:pt x="9932" y="0"/>
                        <a:pt x="10562" y="1416"/>
                        <a:pt x="8601" y="141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7DA362EA-3D7D-A709-AE04-07E962900B17}"/>
                    </a:ext>
                  </a:extLst>
                </p:cNvPr>
                <p:cNvSpPr/>
                <p:nvPr/>
              </p:nvSpPr>
              <p:spPr>
                <a:xfrm>
                  <a:off x="8370056" y="3872912"/>
                  <a:ext cx="11743" cy="11582"/>
                </a:xfrm>
                <a:custGeom>
                  <a:avLst/>
                  <a:gdLst>
                    <a:gd name="connsiteX0" fmla="*/ 8791 w 11743"/>
                    <a:gd name="connsiteY0" fmla="*/ 10092 h 11582"/>
                    <a:gd name="connsiteX1" fmla="*/ 10531 w 11743"/>
                    <a:gd name="connsiteY1" fmla="*/ 11583 h 11582"/>
                    <a:gd name="connsiteX2" fmla="*/ 10752 w 11743"/>
                    <a:gd name="connsiteY2" fmla="*/ 11180 h 11582"/>
                    <a:gd name="connsiteX3" fmla="*/ 10815 w 11743"/>
                    <a:gd name="connsiteY3" fmla="*/ 10004 h 11582"/>
                    <a:gd name="connsiteX4" fmla="*/ 11036 w 11743"/>
                    <a:gd name="connsiteY4" fmla="*/ 8406 h 11582"/>
                    <a:gd name="connsiteX5" fmla="*/ 10891 w 11743"/>
                    <a:gd name="connsiteY5" fmla="*/ 7871 h 11582"/>
                    <a:gd name="connsiteX6" fmla="*/ 8129 w 11743"/>
                    <a:gd name="connsiteY6" fmla="*/ 9349 h 11582"/>
                    <a:gd name="connsiteX7" fmla="*/ 2983 w 11743"/>
                    <a:gd name="connsiteY7" fmla="*/ 8871 h 11582"/>
                    <a:gd name="connsiteX8" fmla="*/ 2750 w 11743"/>
                    <a:gd name="connsiteY8" fmla="*/ 8733 h 11582"/>
                    <a:gd name="connsiteX9" fmla="*/ 2964 w 11743"/>
                    <a:gd name="connsiteY9" fmla="*/ 8513 h 11582"/>
                    <a:gd name="connsiteX10" fmla="*/ 11502 w 11743"/>
                    <a:gd name="connsiteY10" fmla="*/ 2762 h 11582"/>
                    <a:gd name="connsiteX11" fmla="*/ 11742 w 11743"/>
                    <a:gd name="connsiteY11" fmla="*/ 2429 h 11582"/>
                    <a:gd name="connsiteX12" fmla="*/ 11307 w 11743"/>
                    <a:gd name="connsiteY12" fmla="*/ 2221 h 11582"/>
                    <a:gd name="connsiteX13" fmla="*/ 2819 w 11743"/>
                    <a:gd name="connsiteY13" fmla="*/ 1321 h 11582"/>
                    <a:gd name="connsiteX14" fmla="*/ 1256 w 11743"/>
                    <a:gd name="connsiteY14" fmla="*/ 0 h 11582"/>
                    <a:gd name="connsiteX15" fmla="*/ 1029 w 11743"/>
                    <a:gd name="connsiteY15" fmla="*/ 239 h 11582"/>
                    <a:gd name="connsiteX16" fmla="*/ 940 w 11743"/>
                    <a:gd name="connsiteY16" fmla="*/ 1699 h 11582"/>
                    <a:gd name="connsiteX17" fmla="*/ 732 w 11743"/>
                    <a:gd name="connsiteY17" fmla="*/ 3240 h 11582"/>
                    <a:gd name="connsiteX18" fmla="*/ 966 w 11743"/>
                    <a:gd name="connsiteY18" fmla="*/ 3479 h 11582"/>
                    <a:gd name="connsiteX19" fmla="*/ 2737 w 11743"/>
                    <a:gd name="connsiteY19" fmla="*/ 1988 h 11582"/>
                    <a:gd name="connsiteX20" fmla="*/ 7782 w 11743"/>
                    <a:gd name="connsiteY20" fmla="*/ 2492 h 11582"/>
                    <a:gd name="connsiteX21" fmla="*/ 8324 w 11743"/>
                    <a:gd name="connsiteY21" fmla="*/ 2655 h 11582"/>
                    <a:gd name="connsiteX22" fmla="*/ 7896 w 11743"/>
                    <a:gd name="connsiteY22" fmla="*/ 3039 h 11582"/>
                    <a:gd name="connsiteX23" fmla="*/ 675 w 11743"/>
                    <a:gd name="connsiteY23" fmla="*/ 7833 h 11582"/>
                    <a:gd name="connsiteX24" fmla="*/ 221 w 11743"/>
                    <a:gd name="connsiteY24" fmla="*/ 8311 h 11582"/>
                    <a:gd name="connsiteX25" fmla="*/ 146 w 11743"/>
                    <a:gd name="connsiteY25" fmla="*/ 9740 h 11582"/>
                    <a:gd name="connsiteX26" fmla="*/ 1 w 11743"/>
                    <a:gd name="connsiteY26" fmla="*/ 10495 h 11582"/>
                    <a:gd name="connsiteX27" fmla="*/ 221 w 11743"/>
                    <a:gd name="connsiteY27" fmla="*/ 10752 h 11582"/>
                    <a:gd name="connsiteX28" fmla="*/ 240 w 11743"/>
                    <a:gd name="connsiteY28" fmla="*/ 10752 h 11582"/>
                    <a:gd name="connsiteX29" fmla="*/ 3046 w 11743"/>
                    <a:gd name="connsiteY29" fmla="*/ 9494 h 1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743" h="11582">
                      <a:moveTo>
                        <a:pt x="8791" y="10092"/>
                      </a:moveTo>
                      <a:cubicBezTo>
                        <a:pt x="10336" y="10243"/>
                        <a:pt x="9926" y="11526"/>
                        <a:pt x="10531" y="11583"/>
                      </a:cubicBezTo>
                      <a:cubicBezTo>
                        <a:pt x="10790" y="11583"/>
                        <a:pt x="10739" y="11331"/>
                        <a:pt x="10752" y="11180"/>
                      </a:cubicBezTo>
                      <a:cubicBezTo>
                        <a:pt x="10790" y="10815"/>
                        <a:pt x="10752" y="10438"/>
                        <a:pt x="10815" y="10004"/>
                      </a:cubicBezTo>
                      <a:cubicBezTo>
                        <a:pt x="10878" y="9570"/>
                        <a:pt x="10973" y="9073"/>
                        <a:pt x="11036" y="8406"/>
                      </a:cubicBezTo>
                      <a:cubicBezTo>
                        <a:pt x="11036" y="8230"/>
                        <a:pt x="11105" y="7890"/>
                        <a:pt x="10891" y="7871"/>
                      </a:cubicBezTo>
                      <a:cubicBezTo>
                        <a:pt x="10178" y="7802"/>
                        <a:pt x="11036" y="9639"/>
                        <a:pt x="8129" y="9349"/>
                      </a:cubicBezTo>
                      <a:lnTo>
                        <a:pt x="2983" y="8871"/>
                      </a:lnTo>
                      <a:cubicBezTo>
                        <a:pt x="2845" y="8871"/>
                        <a:pt x="2744" y="8821"/>
                        <a:pt x="2750" y="8733"/>
                      </a:cubicBezTo>
                      <a:cubicBezTo>
                        <a:pt x="2756" y="8645"/>
                        <a:pt x="2845" y="8594"/>
                        <a:pt x="2964" y="8513"/>
                      </a:cubicBezTo>
                      <a:lnTo>
                        <a:pt x="11502" y="2762"/>
                      </a:lnTo>
                      <a:cubicBezTo>
                        <a:pt x="11622" y="2674"/>
                        <a:pt x="11723" y="2624"/>
                        <a:pt x="11742" y="2429"/>
                      </a:cubicBezTo>
                      <a:cubicBezTo>
                        <a:pt x="11761" y="2234"/>
                        <a:pt x="11641" y="2259"/>
                        <a:pt x="11307" y="2221"/>
                      </a:cubicBezTo>
                      <a:lnTo>
                        <a:pt x="2819" y="1321"/>
                      </a:lnTo>
                      <a:cubicBezTo>
                        <a:pt x="1230" y="1164"/>
                        <a:pt x="1703" y="63"/>
                        <a:pt x="1256" y="0"/>
                      </a:cubicBezTo>
                      <a:cubicBezTo>
                        <a:pt x="1205" y="0"/>
                        <a:pt x="1060" y="0"/>
                        <a:pt x="1029" y="239"/>
                      </a:cubicBezTo>
                      <a:cubicBezTo>
                        <a:pt x="1029" y="359"/>
                        <a:pt x="1029" y="868"/>
                        <a:pt x="940" y="1699"/>
                      </a:cubicBezTo>
                      <a:cubicBezTo>
                        <a:pt x="852" y="2529"/>
                        <a:pt x="745" y="3026"/>
                        <a:pt x="732" y="3240"/>
                      </a:cubicBezTo>
                      <a:cubicBezTo>
                        <a:pt x="720" y="3454"/>
                        <a:pt x="858" y="3473"/>
                        <a:pt x="966" y="3479"/>
                      </a:cubicBezTo>
                      <a:cubicBezTo>
                        <a:pt x="1464" y="3536"/>
                        <a:pt x="1356" y="1850"/>
                        <a:pt x="2737" y="1988"/>
                      </a:cubicBezTo>
                      <a:lnTo>
                        <a:pt x="7782" y="2492"/>
                      </a:lnTo>
                      <a:cubicBezTo>
                        <a:pt x="8154" y="2523"/>
                        <a:pt x="8337" y="2573"/>
                        <a:pt x="8324" y="2655"/>
                      </a:cubicBezTo>
                      <a:cubicBezTo>
                        <a:pt x="8312" y="2737"/>
                        <a:pt x="8129" y="2882"/>
                        <a:pt x="7896" y="3039"/>
                      </a:cubicBezTo>
                      <a:lnTo>
                        <a:pt x="675" y="7833"/>
                      </a:lnTo>
                      <a:cubicBezTo>
                        <a:pt x="360" y="8047"/>
                        <a:pt x="272" y="7871"/>
                        <a:pt x="221" y="8311"/>
                      </a:cubicBezTo>
                      <a:cubicBezTo>
                        <a:pt x="152" y="9029"/>
                        <a:pt x="177" y="9387"/>
                        <a:pt x="146" y="9740"/>
                      </a:cubicBezTo>
                      <a:cubicBezTo>
                        <a:pt x="114" y="10092"/>
                        <a:pt x="32" y="10237"/>
                        <a:pt x="1" y="10495"/>
                      </a:cubicBezTo>
                      <a:cubicBezTo>
                        <a:pt x="-10" y="10626"/>
                        <a:pt x="89" y="10741"/>
                        <a:pt x="221" y="10752"/>
                      </a:cubicBezTo>
                      <a:cubicBezTo>
                        <a:pt x="227" y="10752"/>
                        <a:pt x="234" y="10752"/>
                        <a:pt x="240" y="10752"/>
                      </a:cubicBezTo>
                      <a:cubicBezTo>
                        <a:pt x="966" y="10828"/>
                        <a:pt x="139" y="9205"/>
                        <a:pt x="3046" y="94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D3E4302D-2156-5049-63C5-CC8465F24847}"/>
                    </a:ext>
                  </a:extLst>
                </p:cNvPr>
                <p:cNvSpPr/>
                <p:nvPr/>
              </p:nvSpPr>
              <p:spPr>
                <a:xfrm>
                  <a:off x="8371700" y="3866199"/>
                  <a:ext cx="11374" cy="5719"/>
                </a:xfrm>
                <a:custGeom>
                  <a:avLst/>
                  <a:gdLst>
                    <a:gd name="connsiteX0" fmla="*/ 2203 w 11374"/>
                    <a:gd name="connsiteY0" fmla="*/ 1296 h 5719"/>
                    <a:gd name="connsiteX1" fmla="*/ 1037 w 11374"/>
                    <a:gd name="connsiteY1" fmla="*/ 0 h 5719"/>
                    <a:gd name="connsiteX2" fmla="*/ 722 w 11374"/>
                    <a:gd name="connsiteY2" fmla="*/ 428 h 5719"/>
                    <a:gd name="connsiteX3" fmla="*/ 419 w 11374"/>
                    <a:gd name="connsiteY3" fmla="*/ 2158 h 5719"/>
                    <a:gd name="connsiteX4" fmla="*/ 41 w 11374"/>
                    <a:gd name="connsiteY4" fmla="*/ 3649 h 5719"/>
                    <a:gd name="connsiteX5" fmla="*/ 154 w 11374"/>
                    <a:gd name="connsiteY5" fmla="*/ 4146 h 5719"/>
                    <a:gd name="connsiteX6" fmla="*/ 1926 w 11374"/>
                    <a:gd name="connsiteY6" fmla="*/ 2951 h 5719"/>
                    <a:gd name="connsiteX7" fmla="*/ 9045 w 11374"/>
                    <a:gd name="connsiteY7" fmla="*/ 4461 h 5719"/>
                    <a:gd name="connsiteX8" fmla="*/ 10388 w 11374"/>
                    <a:gd name="connsiteY8" fmla="*/ 5719 h 5719"/>
                    <a:gd name="connsiteX9" fmla="*/ 10596 w 11374"/>
                    <a:gd name="connsiteY9" fmla="*/ 5612 h 5719"/>
                    <a:gd name="connsiteX10" fmla="*/ 10855 w 11374"/>
                    <a:gd name="connsiteY10" fmla="*/ 4108 h 5719"/>
                    <a:gd name="connsiteX11" fmla="*/ 11347 w 11374"/>
                    <a:gd name="connsiteY11" fmla="*/ 2095 h 5719"/>
                    <a:gd name="connsiteX12" fmla="*/ 11214 w 11374"/>
                    <a:gd name="connsiteY12" fmla="*/ 1617 h 5719"/>
                    <a:gd name="connsiteX13" fmla="*/ 9278 w 11374"/>
                    <a:gd name="connsiteY13" fmla="*/ 2768 h 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" h="5719">
                      <a:moveTo>
                        <a:pt x="2203" y="1296"/>
                      </a:moveTo>
                      <a:cubicBezTo>
                        <a:pt x="791" y="988"/>
                        <a:pt x="1573" y="107"/>
                        <a:pt x="1037" y="0"/>
                      </a:cubicBezTo>
                      <a:cubicBezTo>
                        <a:pt x="860" y="0"/>
                        <a:pt x="810" y="0"/>
                        <a:pt x="722" y="428"/>
                      </a:cubicBezTo>
                      <a:cubicBezTo>
                        <a:pt x="570" y="1183"/>
                        <a:pt x="520" y="1686"/>
                        <a:pt x="419" y="2158"/>
                      </a:cubicBezTo>
                      <a:cubicBezTo>
                        <a:pt x="318" y="2630"/>
                        <a:pt x="148" y="3133"/>
                        <a:pt x="41" y="3649"/>
                      </a:cubicBezTo>
                      <a:cubicBezTo>
                        <a:pt x="41" y="3769"/>
                        <a:pt x="-104" y="4096"/>
                        <a:pt x="154" y="4146"/>
                      </a:cubicBezTo>
                      <a:cubicBezTo>
                        <a:pt x="671" y="4259"/>
                        <a:pt x="577" y="2661"/>
                        <a:pt x="1926" y="2951"/>
                      </a:cubicBezTo>
                      <a:lnTo>
                        <a:pt x="9045" y="4461"/>
                      </a:lnTo>
                      <a:cubicBezTo>
                        <a:pt x="10458" y="4757"/>
                        <a:pt x="9871" y="5637"/>
                        <a:pt x="10388" y="5719"/>
                      </a:cubicBezTo>
                      <a:cubicBezTo>
                        <a:pt x="10464" y="5719"/>
                        <a:pt x="10571" y="5719"/>
                        <a:pt x="10596" y="5612"/>
                      </a:cubicBezTo>
                      <a:cubicBezTo>
                        <a:pt x="10666" y="5266"/>
                        <a:pt x="10729" y="4681"/>
                        <a:pt x="10855" y="4108"/>
                      </a:cubicBezTo>
                      <a:cubicBezTo>
                        <a:pt x="11082" y="3064"/>
                        <a:pt x="11239" y="2586"/>
                        <a:pt x="11347" y="2095"/>
                      </a:cubicBezTo>
                      <a:cubicBezTo>
                        <a:pt x="11416" y="1787"/>
                        <a:pt x="11347" y="1655"/>
                        <a:pt x="11214" y="1617"/>
                      </a:cubicBezTo>
                      <a:cubicBezTo>
                        <a:pt x="10735" y="1516"/>
                        <a:pt x="11101" y="3158"/>
                        <a:pt x="9278" y="276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E6FDDEA9-E9DF-6FE9-994F-4536E24352AB}"/>
                    </a:ext>
                  </a:extLst>
                </p:cNvPr>
                <p:cNvSpPr/>
                <p:nvPr/>
              </p:nvSpPr>
              <p:spPr>
                <a:xfrm>
                  <a:off x="8374910" y="3854956"/>
                  <a:ext cx="10837" cy="10336"/>
                </a:xfrm>
                <a:custGeom>
                  <a:avLst/>
                  <a:gdLst>
                    <a:gd name="connsiteX0" fmla="*/ 2153 w 10837"/>
                    <a:gd name="connsiteY0" fmla="*/ 0 h 10336"/>
                    <a:gd name="connsiteX1" fmla="*/ 2008 w 10837"/>
                    <a:gd name="connsiteY1" fmla="*/ 120 h 10336"/>
                    <a:gd name="connsiteX2" fmla="*/ 2304 w 10837"/>
                    <a:gd name="connsiteY2" fmla="*/ 749 h 10336"/>
                    <a:gd name="connsiteX3" fmla="*/ 324 w 10837"/>
                    <a:gd name="connsiteY3" fmla="*/ 3322 h 10336"/>
                    <a:gd name="connsiteX4" fmla="*/ 4108 w 10837"/>
                    <a:gd name="connsiteY4" fmla="*/ 9947 h 10336"/>
                    <a:gd name="connsiteX5" fmla="*/ 10495 w 10837"/>
                    <a:gd name="connsiteY5" fmla="*/ 7462 h 10336"/>
                    <a:gd name="connsiteX6" fmla="*/ 9360 w 10837"/>
                    <a:gd name="connsiteY6" fmla="*/ 2372 h 10336"/>
                    <a:gd name="connsiteX7" fmla="*/ 9133 w 10837"/>
                    <a:gd name="connsiteY7" fmla="*/ 2492 h 10336"/>
                    <a:gd name="connsiteX8" fmla="*/ 9764 w 10837"/>
                    <a:gd name="connsiteY8" fmla="*/ 6367 h 10336"/>
                    <a:gd name="connsiteX9" fmla="*/ 3635 w 10837"/>
                    <a:gd name="connsiteY9" fmla="*/ 7978 h 10336"/>
                    <a:gd name="connsiteX10" fmla="*/ 873 w 10837"/>
                    <a:gd name="connsiteY10" fmla="*/ 3574 h 10336"/>
                    <a:gd name="connsiteX11" fmla="*/ 4707 w 10837"/>
                    <a:gd name="connsiteY11" fmla="*/ 1328 h 10336"/>
                    <a:gd name="connsiteX12" fmla="*/ 5337 w 10837"/>
                    <a:gd name="connsiteY12" fmla="*/ 1133 h 10336"/>
                    <a:gd name="connsiteX13" fmla="*/ 4934 w 10837"/>
                    <a:gd name="connsiteY13" fmla="*/ 799 h 1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837" h="10336">
                      <a:moveTo>
                        <a:pt x="2153" y="0"/>
                      </a:moveTo>
                      <a:cubicBezTo>
                        <a:pt x="2084" y="0"/>
                        <a:pt x="2033" y="57"/>
                        <a:pt x="2008" y="120"/>
                      </a:cubicBezTo>
                      <a:cubicBezTo>
                        <a:pt x="1939" y="302"/>
                        <a:pt x="2399" y="491"/>
                        <a:pt x="2304" y="749"/>
                      </a:cubicBezTo>
                      <a:cubicBezTo>
                        <a:pt x="2159" y="1139"/>
                        <a:pt x="917" y="1781"/>
                        <a:pt x="324" y="3322"/>
                      </a:cubicBezTo>
                      <a:cubicBezTo>
                        <a:pt x="-937" y="6524"/>
                        <a:pt x="1724" y="9035"/>
                        <a:pt x="4108" y="9947"/>
                      </a:cubicBezTo>
                      <a:cubicBezTo>
                        <a:pt x="5218" y="10375"/>
                        <a:pt x="9064" y="11205"/>
                        <a:pt x="10495" y="7462"/>
                      </a:cubicBezTo>
                      <a:cubicBezTo>
                        <a:pt x="11536" y="4757"/>
                        <a:pt x="9922" y="2592"/>
                        <a:pt x="9360" y="2372"/>
                      </a:cubicBezTo>
                      <a:cubicBezTo>
                        <a:pt x="9266" y="2357"/>
                        <a:pt x="9174" y="2406"/>
                        <a:pt x="9133" y="2492"/>
                      </a:cubicBezTo>
                      <a:cubicBezTo>
                        <a:pt x="9001" y="2819"/>
                        <a:pt x="10527" y="4379"/>
                        <a:pt x="9764" y="6367"/>
                      </a:cubicBezTo>
                      <a:cubicBezTo>
                        <a:pt x="8831" y="8796"/>
                        <a:pt x="5634" y="8739"/>
                        <a:pt x="3635" y="7978"/>
                      </a:cubicBezTo>
                      <a:cubicBezTo>
                        <a:pt x="1743" y="7248"/>
                        <a:pt x="148" y="5461"/>
                        <a:pt x="873" y="3574"/>
                      </a:cubicBezTo>
                      <a:cubicBezTo>
                        <a:pt x="1434" y="2095"/>
                        <a:pt x="3105" y="1447"/>
                        <a:pt x="4707" y="1328"/>
                      </a:cubicBezTo>
                      <a:cubicBezTo>
                        <a:pt x="4928" y="1328"/>
                        <a:pt x="5255" y="1328"/>
                        <a:pt x="5337" y="1133"/>
                      </a:cubicBezTo>
                      <a:cubicBezTo>
                        <a:pt x="5419" y="937"/>
                        <a:pt x="5079" y="843"/>
                        <a:pt x="4934" y="79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93702090-1777-146B-B583-DD023FCD1E36}"/>
                    </a:ext>
                  </a:extLst>
                </p:cNvPr>
                <p:cNvSpPr/>
                <p:nvPr/>
              </p:nvSpPr>
              <p:spPr>
                <a:xfrm>
                  <a:off x="8389584" y="3986734"/>
                  <a:ext cx="21034" cy="26146"/>
                </a:xfrm>
                <a:custGeom>
                  <a:avLst/>
                  <a:gdLst>
                    <a:gd name="connsiteX0" fmla="*/ 20987 w 21034"/>
                    <a:gd name="connsiteY0" fmla="*/ 1296 h 26146"/>
                    <a:gd name="connsiteX1" fmla="*/ 20804 w 21034"/>
                    <a:gd name="connsiteY1" fmla="*/ 38 h 26146"/>
                    <a:gd name="connsiteX2" fmla="*/ 19593 w 21034"/>
                    <a:gd name="connsiteY2" fmla="*/ 705 h 26146"/>
                    <a:gd name="connsiteX3" fmla="*/ 3199 w 21034"/>
                    <a:gd name="connsiteY3" fmla="*/ 14402 h 26146"/>
                    <a:gd name="connsiteX4" fmla="*/ 46 w 21034"/>
                    <a:gd name="connsiteY4" fmla="*/ 15446 h 26146"/>
                    <a:gd name="connsiteX5" fmla="*/ 676 w 21034"/>
                    <a:gd name="connsiteY5" fmla="*/ 16182 h 26146"/>
                    <a:gd name="connsiteX6" fmla="*/ 3161 w 21034"/>
                    <a:gd name="connsiteY6" fmla="*/ 17296 h 26146"/>
                    <a:gd name="connsiteX7" fmla="*/ 5683 w 21034"/>
                    <a:gd name="connsiteY7" fmla="*/ 18724 h 26146"/>
                    <a:gd name="connsiteX8" fmla="*/ 7316 w 21034"/>
                    <a:gd name="connsiteY8" fmla="*/ 19051 h 26146"/>
                    <a:gd name="connsiteX9" fmla="*/ 5570 w 21034"/>
                    <a:gd name="connsiteY9" fmla="*/ 15144 h 26146"/>
                    <a:gd name="connsiteX10" fmla="*/ 7316 w 21034"/>
                    <a:gd name="connsiteY10" fmla="*/ 13150 h 26146"/>
                    <a:gd name="connsiteX11" fmla="*/ 10028 w 21034"/>
                    <a:gd name="connsiteY11" fmla="*/ 11986 h 26146"/>
                    <a:gd name="connsiteX12" fmla="*/ 15444 w 21034"/>
                    <a:gd name="connsiteY12" fmla="*/ 14735 h 26146"/>
                    <a:gd name="connsiteX13" fmla="*/ 15905 w 21034"/>
                    <a:gd name="connsiteY13" fmla="*/ 18183 h 26146"/>
                    <a:gd name="connsiteX14" fmla="*/ 15413 w 21034"/>
                    <a:gd name="connsiteY14" fmla="*/ 20366 h 26146"/>
                    <a:gd name="connsiteX15" fmla="*/ 12298 w 21034"/>
                    <a:gd name="connsiteY15" fmla="*/ 21656 h 26146"/>
                    <a:gd name="connsiteX16" fmla="*/ 12972 w 21034"/>
                    <a:gd name="connsiteY16" fmla="*/ 22430 h 26146"/>
                    <a:gd name="connsiteX17" fmla="*/ 16062 w 21034"/>
                    <a:gd name="connsiteY17" fmla="*/ 23852 h 26146"/>
                    <a:gd name="connsiteX18" fmla="*/ 19543 w 21034"/>
                    <a:gd name="connsiteY18" fmla="*/ 25777 h 26146"/>
                    <a:gd name="connsiteX19" fmla="*/ 20760 w 21034"/>
                    <a:gd name="connsiteY19" fmla="*/ 25847 h 26146"/>
                    <a:gd name="connsiteX20" fmla="*/ 19348 w 21034"/>
                    <a:gd name="connsiteY20" fmla="*/ 22770 h 26146"/>
                    <a:gd name="connsiteX21" fmla="*/ 16680 w 21034"/>
                    <a:gd name="connsiteY21" fmla="*/ 11709 h 26146"/>
                    <a:gd name="connsiteX22" fmla="*/ 16441 w 21034"/>
                    <a:gd name="connsiteY22" fmla="*/ 12930 h 26146"/>
                    <a:gd name="connsiteX23" fmla="*/ 15425 w 21034"/>
                    <a:gd name="connsiteY23" fmla="*/ 12741 h 26146"/>
                    <a:gd name="connsiteX24" fmla="*/ 11686 w 21034"/>
                    <a:gd name="connsiteY24" fmla="*/ 10853 h 26146"/>
                    <a:gd name="connsiteX25" fmla="*/ 10936 w 21034"/>
                    <a:gd name="connsiteY25" fmla="*/ 10149 h 26146"/>
                    <a:gd name="connsiteX26" fmla="*/ 11787 w 21034"/>
                    <a:gd name="connsiteY26" fmla="*/ 9230 h 26146"/>
                    <a:gd name="connsiteX27" fmla="*/ 16516 w 21034"/>
                    <a:gd name="connsiteY27" fmla="*/ 5191 h 26146"/>
                    <a:gd name="connsiteX28" fmla="*/ 16995 w 21034"/>
                    <a:gd name="connsiteY28" fmla="*/ 4996 h 26146"/>
                    <a:gd name="connsiteX29" fmla="*/ 17096 w 21034"/>
                    <a:gd name="connsiteY29" fmla="*/ 5342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1034" h="26146">
                      <a:moveTo>
                        <a:pt x="20987" y="1296"/>
                      </a:moveTo>
                      <a:cubicBezTo>
                        <a:pt x="21075" y="252"/>
                        <a:pt x="21056" y="158"/>
                        <a:pt x="20804" y="38"/>
                      </a:cubicBezTo>
                      <a:cubicBezTo>
                        <a:pt x="20445" y="-138"/>
                        <a:pt x="20029" y="334"/>
                        <a:pt x="19593" y="705"/>
                      </a:cubicBezTo>
                      <a:lnTo>
                        <a:pt x="3199" y="14402"/>
                      </a:lnTo>
                      <a:cubicBezTo>
                        <a:pt x="1679" y="15660"/>
                        <a:pt x="374" y="14773"/>
                        <a:pt x="46" y="15446"/>
                      </a:cubicBezTo>
                      <a:cubicBezTo>
                        <a:pt x="-150" y="15818"/>
                        <a:pt x="323" y="15987"/>
                        <a:pt x="676" y="16182"/>
                      </a:cubicBezTo>
                      <a:cubicBezTo>
                        <a:pt x="1477" y="16591"/>
                        <a:pt x="2335" y="16875"/>
                        <a:pt x="3161" y="17296"/>
                      </a:cubicBezTo>
                      <a:cubicBezTo>
                        <a:pt x="3987" y="17718"/>
                        <a:pt x="4807" y="18284"/>
                        <a:pt x="5683" y="18724"/>
                      </a:cubicBezTo>
                      <a:cubicBezTo>
                        <a:pt x="6257" y="19020"/>
                        <a:pt x="7007" y="19655"/>
                        <a:pt x="7316" y="19051"/>
                      </a:cubicBezTo>
                      <a:cubicBezTo>
                        <a:pt x="7713" y="18271"/>
                        <a:pt x="4504" y="17227"/>
                        <a:pt x="5570" y="15144"/>
                      </a:cubicBezTo>
                      <a:cubicBezTo>
                        <a:pt x="6056" y="14402"/>
                        <a:pt x="6644" y="13731"/>
                        <a:pt x="7316" y="13150"/>
                      </a:cubicBezTo>
                      <a:cubicBezTo>
                        <a:pt x="8924" y="11571"/>
                        <a:pt x="9561" y="11741"/>
                        <a:pt x="10028" y="11986"/>
                      </a:cubicBezTo>
                      <a:lnTo>
                        <a:pt x="15444" y="14735"/>
                      </a:lnTo>
                      <a:cubicBezTo>
                        <a:pt x="16163" y="15100"/>
                        <a:pt x="16151" y="15459"/>
                        <a:pt x="15905" y="18183"/>
                      </a:cubicBezTo>
                      <a:cubicBezTo>
                        <a:pt x="15885" y="18936"/>
                        <a:pt x="15718" y="19678"/>
                        <a:pt x="15413" y="20366"/>
                      </a:cubicBezTo>
                      <a:cubicBezTo>
                        <a:pt x="14517" y="22128"/>
                        <a:pt x="12727" y="20813"/>
                        <a:pt x="12298" y="21656"/>
                      </a:cubicBezTo>
                      <a:cubicBezTo>
                        <a:pt x="12083" y="22059"/>
                        <a:pt x="12474" y="22185"/>
                        <a:pt x="12972" y="22430"/>
                      </a:cubicBezTo>
                      <a:cubicBezTo>
                        <a:pt x="13767" y="22845"/>
                        <a:pt x="14864" y="23242"/>
                        <a:pt x="16062" y="23852"/>
                      </a:cubicBezTo>
                      <a:cubicBezTo>
                        <a:pt x="17866" y="24783"/>
                        <a:pt x="18553" y="25268"/>
                        <a:pt x="19543" y="25777"/>
                      </a:cubicBezTo>
                      <a:cubicBezTo>
                        <a:pt x="20293" y="26155"/>
                        <a:pt x="20508" y="26344"/>
                        <a:pt x="20760" y="25847"/>
                      </a:cubicBezTo>
                      <a:cubicBezTo>
                        <a:pt x="21239" y="24896"/>
                        <a:pt x="19184" y="25268"/>
                        <a:pt x="19348" y="22770"/>
                      </a:cubicBezTo>
                      <a:close/>
                      <a:moveTo>
                        <a:pt x="16680" y="11709"/>
                      </a:moveTo>
                      <a:cubicBezTo>
                        <a:pt x="16680" y="12128"/>
                        <a:pt x="16599" y="12542"/>
                        <a:pt x="16441" y="12930"/>
                      </a:cubicBezTo>
                      <a:cubicBezTo>
                        <a:pt x="16296" y="13213"/>
                        <a:pt x="15924" y="12986"/>
                        <a:pt x="15425" y="12741"/>
                      </a:cubicBezTo>
                      <a:lnTo>
                        <a:pt x="11686" y="10853"/>
                      </a:lnTo>
                      <a:cubicBezTo>
                        <a:pt x="11188" y="10602"/>
                        <a:pt x="10791" y="10432"/>
                        <a:pt x="10936" y="10149"/>
                      </a:cubicBezTo>
                      <a:cubicBezTo>
                        <a:pt x="11151" y="9786"/>
                        <a:pt x="11441" y="9473"/>
                        <a:pt x="11787" y="9230"/>
                      </a:cubicBezTo>
                      <a:lnTo>
                        <a:pt x="16516" y="5191"/>
                      </a:lnTo>
                      <a:cubicBezTo>
                        <a:pt x="16813" y="4946"/>
                        <a:pt x="16939" y="4971"/>
                        <a:pt x="16995" y="4996"/>
                      </a:cubicBezTo>
                      <a:cubicBezTo>
                        <a:pt x="17052" y="5021"/>
                        <a:pt x="17046" y="4996"/>
                        <a:pt x="17096" y="53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128D27AF-BBA2-8D26-87C5-F2AC69ECCD5B}"/>
                    </a:ext>
                  </a:extLst>
                </p:cNvPr>
                <p:cNvSpPr/>
                <p:nvPr/>
              </p:nvSpPr>
              <p:spPr>
                <a:xfrm>
                  <a:off x="8517290" y="3976940"/>
                  <a:ext cx="23698" cy="25511"/>
                </a:xfrm>
                <a:custGeom>
                  <a:avLst/>
                  <a:gdLst>
                    <a:gd name="connsiteX0" fmla="*/ 23551 w 23698"/>
                    <a:gd name="connsiteY0" fmla="*/ 10977 h 25511"/>
                    <a:gd name="connsiteX1" fmla="*/ 20152 w 23698"/>
                    <a:gd name="connsiteY1" fmla="*/ 10977 h 25511"/>
                    <a:gd name="connsiteX2" fmla="*/ 1329 w 23698"/>
                    <a:gd name="connsiteY2" fmla="*/ 464 h 25511"/>
                    <a:gd name="connsiteX3" fmla="*/ 106 w 23698"/>
                    <a:gd name="connsiteY3" fmla="*/ 99 h 25511"/>
                    <a:gd name="connsiteX4" fmla="*/ 200 w 23698"/>
                    <a:gd name="connsiteY4" fmla="*/ 1464 h 25511"/>
                    <a:gd name="connsiteX5" fmla="*/ 5718 w 23698"/>
                    <a:gd name="connsiteY5" fmla="*/ 22069 h 25511"/>
                    <a:gd name="connsiteX6" fmla="*/ 5327 w 23698"/>
                    <a:gd name="connsiteY6" fmla="*/ 25372 h 25511"/>
                    <a:gd name="connsiteX7" fmla="*/ 6279 w 23698"/>
                    <a:gd name="connsiteY7" fmla="*/ 25083 h 25511"/>
                    <a:gd name="connsiteX8" fmla="*/ 8335 w 23698"/>
                    <a:gd name="connsiteY8" fmla="*/ 23309 h 25511"/>
                    <a:gd name="connsiteX9" fmla="*/ 10706 w 23698"/>
                    <a:gd name="connsiteY9" fmla="*/ 21635 h 25511"/>
                    <a:gd name="connsiteX10" fmla="*/ 11690 w 23698"/>
                    <a:gd name="connsiteY10" fmla="*/ 20289 h 25511"/>
                    <a:gd name="connsiteX11" fmla="*/ 7402 w 23698"/>
                    <a:gd name="connsiteY11" fmla="*/ 20220 h 25511"/>
                    <a:gd name="connsiteX12" fmla="*/ 6336 w 23698"/>
                    <a:gd name="connsiteY12" fmla="*/ 17797 h 25511"/>
                    <a:gd name="connsiteX13" fmla="*/ 6412 w 23698"/>
                    <a:gd name="connsiteY13" fmla="*/ 14853 h 25511"/>
                    <a:gd name="connsiteX14" fmla="*/ 11210 w 23698"/>
                    <a:gd name="connsiteY14" fmla="*/ 11116 h 25511"/>
                    <a:gd name="connsiteX15" fmla="*/ 14527 w 23698"/>
                    <a:gd name="connsiteY15" fmla="*/ 12154 h 25511"/>
                    <a:gd name="connsiteX16" fmla="*/ 16286 w 23698"/>
                    <a:gd name="connsiteY16" fmla="*/ 13500 h 25511"/>
                    <a:gd name="connsiteX17" fmla="*/ 16141 w 23698"/>
                    <a:gd name="connsiteY17" fmla="*/ 16866 h 25511"/>
                    <a:gd name="connsiteX18" fmla="*/ 17138 w 23698"/>
                    <a:gd name="connsiteY18" fmla="*/ 16577 h 25511"/>
                    <a:gd name="connsiteX19" fmla="*/ 19736 w 23698"/>
                    <a:gd name="connsiteY19" fmla="*/ 14394 h 25511"/>
                    <a:gd name="connsiteX20" fmla="*/ 22952 w 23698"/>
                    <a:gd name="connsiteY20" fmla="*/ 12053 h 25511"/>
                    <a:gd name="connsiteX21" fmla="*/ 23551 w 23698"/>
                    <a:gd name="connsiteY21" fmla="*/ 10977 h 25511"/>
                    <a:gd name="connsiteX22" fmla="*/ 9350 w 23698"/>
                    <a:gd name="connsiteY22" fmla="*/ 10298 h 25511"/>
                    <a:gd name="connsiteX23" fmla="*/ 6040 w 23698"/>
                    <a:gd name="connsiteY23" fmla="*/ 12877 h 25511"/>
                    <a:gd name="connsiteX24" fmla="*/ 5081 w 23698"/>
                    <a:gd name="connsiteY24" fmla="*/ 13255 h 25511"/>
                    <a:gd name="connsiteX25" fmla="*/ 4608 w 23698"/>
                    <a:gd name="connsiteY25" fmla="*/ 12097 h 25511"/>
                    <a:gd name="connsiteX26" fmla="*/ 2962 w 23698"/>
                    <a:gd name="connsiteY26" fmla="*/ 6139 h 25511"/>
                    <a:gd name="connsiteX27" fmla="*/ 2962 w 23698"/>
                    <a:gd name="connsiteY27" fmla="*/ 5623 h 25511"/>
                    <a:gd name="connsiteX28" fmla="*/ 3328 w 23698"/>
                    <a:gd name="connsiteY28" fmla="*/ 5680 h 25511"/>
                    <a:gd name="connsiteX29" fmla="*/ 8934 w 23698"/>
                    <a:gd name="connsiteY29" fmla="*/ 8750 h 25511"/>
                    <a:gd name="connsiteX30" fmla="*/ 9949 w 23698"/>
                    <a:gd name="connsiteY30" fmla="*/ 9492 h 25511"/>
                    <a:gd name="connsiteX31" fmla="*/ 9350 w 23698"/>
                    <a:gd name="connsiteY31" fmla="*/ 10298 h 25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3698" h="25511">
                      <a:moveTo>
                        <a:pt x="23551" y="10977"/>
                      </a:moveTo>
                      <a:cubicBezTo>
                        <a:pt x="22920" y="10140"/>
                        <a:pt x="22359" y="12160"/>
                        <a:pt x="20152" y="10977"/>
                      </a:cubicBezTo>
                      <a:lnTo>
                        <a:pt x="1329" y="464"/>
                      </a:lnTo>
                      <a:cubicBezTo>
                        <a:pt x="421" y="-65"/>
                        <a:pt x="327" y="-71"/>
                        <a:pt x="106" y="99"/>
                      </a:cubicBezTo>
                      <a:cubicBezTo>
                        <a:pt x="-115" y="269"/>
                        <a:pt x="55" y="923"/>
                        <a:pt x="200" y="1464"/>
                      </a:cubicBezTo>
                      <a:lnTo>
                        <a:pt x="5718" y="22069"/>
                      </a:lnTo>
                      <a:cubicBezTo>
                        <a:pt x="6222" y="23957"/>
                        <a:pt x="4867" y="24794"/>
                        <a:pt x="5327" y="25372"/>
                      </a:cubicBezTo>
                      <a:cubicBezTo>
                        <a:pt x="5586" y="25706"/>
                        <a:pt x="5958" y="25372"/>
                        <a:pt x="6279" y="25083"/>
                      </a:cubicBezTo>
                      <a:cubicBezTo>
                        <a:pt x="6985" y="24542"/>
                        <a:pt x="7603" y="23888"/>
                        <a:pt x="8335" y="23309"/>
                      </a:cubicBezTo>
                      <a:cubicBezTo>
                        <a:pt x="9066" y="22730"/>
                        <a:pt x="9930" y="22239"/>
                        <a:pt x="10706" y="21635"/>
                      </a:cubicBezTo>
                      <a:cubicBezTo>
                        <a:pt x="11223" y="21239"/>
                        <a:pt x="12112" y="20824"/>
                        <a:pt x="11690" y="20289"/>
                      </a:cubicBezTo>
                      <a:cubicBezTo>
                        <a:pt x="11154" y="19603"/>
                        <a:pt x="8846" y="22057"/>
                        <a:pt x="7402" y="20220"/>
                      </a:cubicBezTo>
                      <a:cubicBezTo>
                        <a:pt x="6936" y="19465"/>
                        <a:pt x="6578" y="18650"/>
                        <a:pt x="6336" y="17797"/>
                      </a:cubicBezTo>
                      <a:cubicBezTo>
                        <a:pt x="5573" y="15677"/>
                        <a:pt x="5995" y="15174"/>
                        <a:pt x="6412" y="14853"/>
                      </a:cubicBezTo>
                      <a:lnTo>
                        <a:pt x="11210" y="11116"/>
                      </a:lnTo>
                      <a:cubicBezTo>
                        <a:pt x="11841" y="10625"/>
                        <a:pt x="12162" y="10788"/>
                        <a:pt x="14527" y="12154"/>
                      </a:cubicBezTo>
                      <a:cubicBezTo>
                        <a:pt x="15193" y="12488"/>
                        <a:pt x="15789" y="12945"/>
                        <a:pt x="16286" y="13500"/>
                      </a:cubicBezTo>
                      <a:cubicBezTo>
                        <a:pt x="17510" y="15054"/>
                        <a:pt x="15568" y="16130"/>
                        <a:pt x="16141" y="16866"/>
                      </a:cubicBezTo>
                      <a:cubicBezTo>
                        <a:pt x="16425" y="17225"/>
                        <a:pt x="16696" y="16923"/>
                        <a:pt x="17138" y="16577"/>
                      </a:cubicBezTo>
                      <a:cubicBezTo>
                        <a:pt x="17844" y="16036"/>
                        <a:pt x="18664" y="15224"/>
                        <a:pt x="19736" y="14394"/>
                      </a:cubicBezTo>
                      <a:cubicBezTo>
                        <a:pt x="21337" y="13135"/>
                        <a:pt x="22081" y="12726"/>
                        <a:pt x="22952" y="12053"/>
                      </a:cubicBezTo>
                      <a:cubicBezTo>
                        <a:pt x="23626" y="11537"/>
                        <a:pt x="23891" y="11418"/>
                        <a:pt x="23551" y="10977"/>
                      </a:cubicBezTo>
                      <a:close/>
                      <a:moveTo>
                        <a:pt x="9350" y="10298"/>
                      </a:moveTo>
                      <a:lnTo>
                        <a:pt x="6040" y="12877"/>
                      </a:lnTo>
                      <a:cubicBezTo>
                        <a:pt x="5598" y="13217"/>
                        <a:pt x="5283" y="13506"/>
                        <a:pt x="5081" y="13255"/>
                      </a:cubicBezTo>
                      <a:cubicBezTo>
                        <a:pt x="4848" y="12904"/>
                        <a:pt x="4688" y="12510"/>
                        <a:pt x="4608" y="12097"/>
                      </a:cubicBezTo>
                      <a:lnTo>
                        <a:pt x="2962" y="6139"/>
                      </a:lnTo>
                      <a:cubicBezTo>
                        <a:pt x="2868" y="5761"/>
                        <a:pt x="2962" y="5661"/>
                        <a:pt x="2962" y="5623"/>
                      </a:cubicBezTo>
                      <a:cubicBezTo>
                        <a:pt x="2962" y="5585"/>
                        <a:pt x="3013" y="5591"/>
                        <a:pt x="3328" y="5680"/>
                      </a:cubicBezTo>
                      <a:lnTo>
                        <a:pt x="8934" y="8750"/>
                      </a:lnTo>
                      <a:cubicBezTo>
                        <a:pt x="9319" y="8927"/>
                        <a:pt x="9664" y="9179"/>
                        <a:pt x="9949" y="9492"/>
                      </a:cubicBezTo>
                      <a:cubicBezTo>
                        <a:pt x="10176" y="9719"/>
                        <a:pt x="9810" y="9952"/>
                        <a:pt x="9350" y="1029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34D75E37-BD00-86A8-6F3C-BDDFEC17C48D}"/>
                    </a:ext>
                  </a:extLst>
                </p:cNvPr>
                <p:cNvSpPr/>
                <p:nvPr/>
              </p:nvSpPr>
              <p:spPr>
                <a:xfrm>
                  <a:off x="8418047" y="3798414"/>
                  <a:ext cx="17838" cy="14161"/>
                </a:xfrm>
                <a:custGeom>
                  <a:avLst/>
                  <a:gdLst>
                    <a:gd name="connsiteX0" fmla="*/ 17791 w 17838"/>
                    <a:gd name="connsiteY0" fmla="*/ 8737 h 14161"/>
                    <a:gd name="connsiteX1" fmla="*/ 17160 w 17838"/>
                    <a:gd name="connsiteY1" fmla="*/ 5730 h 14161"/>
                    <a:gd name="connsiteX2" fmla="*/ 14472 w 17838"/>
                    <a:gd name="connsiteY2" fmla="*/ 3979 h 14161"/>
                    <a:gd name="connsiteX3" fmla="*/ 14461 w 17838"/>
                    <a:gd name="connsiteY3" fmla="*/ 3981 h 14161"/>
                    <a:gd name="connsiteX4" fmla="*/ 11845 w 17838"/>
                    <a:gd name="connsiteY4" fmla="*/ 4547 h 14161"/>
                    <a:gd name="connsiteX5" fmla="*/ 11264 w 17838"/>
                    <a:gd name="connsiteY5" fmla="*/ 1804 h 14161"/>
                    <a:gd name="connsiteX6" fmla="*/ 8559 w 17838"/>
                    <a:gd name="connsiteY6" fmla="*/ 49 h 14161"/>
                    <a:gd name="connsiteX7" fmla="*/ 5583 w 17838"/>
                    <a:gd name="connsiteY7" fmla="*/ 678 h 14161"/>
                    <a:gd name="connsiteX8" fmla="*/ 3817 w 17838"/>
                    <a:gd name="connsiteY8" fmla="*/ 3374 h 14161"/>
                    <a:gd name="connsiteX9" fmla="*/ 3817 w 17838"/>
                    <a:gd name="connsiteY9" fmla="*/ 3377 h 14161"/>
                    <a:gd name="connsiteX10" fmla="*/ 4379 w 17838"/>
                    <a:gd name="connsiteY10" fmla="*/ 6107 h 14161"/>
                    <a:gd name="connsiteX11" fmla="*/ 1800 w 17838"/>
                    <a:gd name="connsiteY11" fmla="*/ 6655 h 14161"/>
                    <a:gd name="connsiteX12" fmla="*/ 50 w 17838"/>
                    <a:gd name="connsiteY12" fmla="*/ 9341 h 14161"/>
                    <a:gd name="connsiteX13" fmla="*/ 53 w 17838"/>
                    <a:gd name="connsiteY13" fmla="*/ 9354 h 14161"/>
                    <a:gd name="connsiteX14" fmla="*/ 683 w 17838"/>
                    <a:gd name="connsiteY14" fmla="*/ 12361 h 14161"/>
                    <a:gd name="connsiteX15" fmla="*/ 3372 w 17838"/>
                    <a:gd name="connsiteY15" fmla="*/ 14113 h 14161"/>
                    <a:gd name="connsiteX16" fmla="*/ 3382 w 17838"/>
                    <a:gd name="connsiteY16" fmla="*/ 14110 h 14161"/>
                    <a:gd name="connsiteX17" fmla="*/ 16038 w 17838"/>
                    <a:gd name="connsiteY17" fmla="*/ 11430 h 14161"/>
                    <a:gd name="connsiteX18" fmla="*/ 17791 w 17838"/>
                    <a:gd name="connsiteY18" fmla="*/ 8737 h 14161"/>
                    <a:gd name="connsiteX19" fmla="*/ 9650 w 17838"/>
                    <a:gd name="connsiteY19" fmla="*/ 12569 h 14161"/>
                    <a:gd name="connsiteX20" fmla="*/ 5748 w 17838"/>
                    <a:gd name="connsiteY20" fmla="*/ 10054 h 14161"/>
                    <a:gd name="connsiteX21" fmla="*/ 8269 w 17838"/>
                    <a:gd name="connsiteY21" fmla="*/ 6160 h 14161"/>
                    <a:gd name="connsiteX22" fmla="*/ 12171 w 17838"/>
                    <a:gd name="connsiteY22" fmla="*/ 8675 h 14161"/>
                    <a:gd name="connsiteX23" fmla="*/ 12172 w 17838"/>
                    <a:gd name="connsiteY23" fmla="*/ 8681 h 14161"/>
                    <a:gd name="connsiteX24" fmla="*/ 9638 w 17838"/>
                    <a:gd name="connsiteY24" fmla="*/ 12569 h 1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38" h="14161">
                      <a:moveTo>
                        <a:pt x="17791" y="8737"/>
                      </a:moveTo>
                      <a:lnTo>
                        <a:pt x="17160" y="5730"/>
                      </a:lnTo>
                      <a:cubicBezTo>
                        <a:pt x="16903" y="4506"/>
                        <a:pt x="15699" y="3722"/>
                        <a:pt x="14472" y="3979"/>
                      </a:cubicBezTo>
                      <a:cubicBezTo>
                        <a:pt x="14468" y="3979"/>
                        <a:pt x="14465" y="3980"/>
                        <a:pt x="14461" y="3981"/>
                      </a:cubicBezTo>
                      <a:lnTo>
                        <a:pt x="11845" y="4547"/>
                      </a:lnTo>
                      <a:lnTo>
                        <a:pt x="11264" y="1804"/>
                      </a:lnTo>
                      <a:cubicBezTo>
                        <a:pt x="11000" y="576"/>
                        <a:pt x="9791" y="-208"/>
                        <a:pt x="8559" y="49"/>
                      </a:cubicBezTo>
                      <a:lnTo>
                        <a:pt x="5583" y="678"/>
                      </a:lnTo>
                      <a:cubicBezTo>
                        <a:pt x="4349" y="936"/>
                        <a:pt x="3558" y="2143"/>
                        <a:pt x="3817" y="3374"/>
                      </a:cubicBezTo>
                      <a:cubicBezTo>
                        <a:pt x="3817" y="3375"/>
                        <a:pt x="3817" y="3376"/>
                        <a:pt x="3817" y="3377"/>
                      </a:cubicBezTo>
                      <a:lnTo>
                        <a:pt x="4379" y="6107"/>
                      </a:lnTo>
                      <a:lnTo>
                        <a:pt x="1800" y="6655"/>
                      </a:lnTo>
                      <a:cubicBezTo>
                        <a:pt x="573" y="6914"/>
                        <a:pt x="-210" y="8117"/>
                        <a:pt x="50" y="9341"/>
                      </a:cubicBezTo>
                      <a:cubicBezTo>
                        <a:pt x="51" y="9345"/>
                        <a:pt x="52" y="9349"/>
                        <a:pt x="53" y="9354"/>
                      </a:cubicBezTo>
                      <a:lnTo>
                        <a:pt x="683" y="12361"/>
                      </a:lnTo>
                      <a:cubicBezTo>
                        <a:pt x="941" y="13586"/>
                        <a:pt x="2145" y="14370"/>
                        <a:pt x="3372" y="14113"/>
                      </a:cubicBezTo>
                      <a:cubicBezTo>
                        <a:pt x="3375" y="14112"/>
                        <a:pt x="3379" y="14111"/>
                        <a:pt x="3382" y="14110"/>
                      </a:cubicBezTo>
                      <a:lnTo>
                        <a:pt x="16038" y="11430"/>
                      </a:lnTo>
                      <a:cubicBezTo>
                        <a:pt x="17262" y="11163"/>
                        <a:pt x="18044" y="9963"/>
                        <a:pt x="17791" y="8737"/>
                      </a:cubicBezTo>
                      <a:close/>
                      <a:moveTo>
                        <a:pt x="9650" y="12569"/>
                      </a:moveTo>
                      <a:cubicBezTo>
                        <a:pt x="7876" y="12950"/>
                        <a:pt x="6129" y="11823"/>
                        <a:pt x="5748" y="10054"/>
                      </a:cubicBezTo>
                      <a:cubicBezTo>
                        <a:pt x="5366" y="8284"/>
                        <a:pt x="6495" y="6540"/>
                        <a:pt x="8269" y="6160"/>
                      </a:cubicBezTo>
                      <a:cubicBezTo>
                        <a:pt x="10042" y="5779"/>
                        <a:pt x="11790" y="6905"/>
                        <a:pt x="12171" y="8675"/>
                      </a:cubicBezTo>
                      <a:cubicBezTo>
                        <a:pt x="12172" y="8677"/>
                        <a:pt x="12172" y="8679"/>
                        <a:pt x="12172" y="8681"/>
                      </a:cubicBezTo>
                      <a:cubicBezTo>
                        <a:pt x="12546" y="10452"/>
                        <a:pt x="11412" y="12191"/>
                        <a:pt x="9638" y="1256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AE4E1CA-A815-277D-2433-65D2AC9CD106}"/>
                    </a:ext>
                  </a:extLst>
                </p:cNvPr>
                <p:cNvSpPr/>
                <p:nvPr/>
              </p:nvSpPr>
              <p:spPr>
                <a:xfrm>
                  <a:off x="8447189" y="3794134"/>
                  <a:ext cx="17504" cy="12690"/>
                </a:xfrm>
                <a:custGeom>
                  <a:avLst/>
                  <a:gdLst>
                    <a:gd name="connsiteX0" fmla="*/ 15235 w 17504"/>
                    <a:gd name="connsiteY0" fmla="*/ 5065 h 12690"/>
                    <a:gd name="connsiteX1" fmla="*/ 12611 w 17504"/>
                    <a:gd name="connsiteY1" fmla="*/ 5065 h 12690"/>
                    <a:gd name="connsiteX2" fmla="*/ 12611 w 17504"/>
                    <a:gd name="connsiteY2" fmla="*/ 2278 h 12690"/>
                    <a:gd name="connsiteX3" fmla="*/ 10335 w 17504"/>
                    <a:gd name="connsiteY3" fmla="*/ 0 h 12690"/>
                    <a:gd name="connsiteX4" fmla="*/ 7277 w 17504"/>
                    <a:gd name="connsiteY4" fmla="*/ 0 h 12690"/>
                    <a:gd name="connsiteX5" fmla="*/ 5000 w 17504"/>
                    <a:gd name="connsiteY5" fmla="*/ 2278 h 12690"/>
                    <a:gd name="connsiteX6" fmla="*/ 5000 w 17504"/>
                    <a:gd name="connsiteY6" fmla="*/ 5077 h 12690"/>
                    <a:gd name="connsiteX7" fmla="*/ 2327 w 17504"/>
                    <a:gd name="connsiteY7" fmla="*/ 5077 h 12690"/>
                    <a:gd name="connsiteX8" fmla="*/ 1 w 17504"/>
                    <a:gd name="connsiteY8" fmla="*/ 7298 h 12690"/>
                    <a:gd name="connsiteX9" fmla="*/ 0 w 17504"/>
                    <a:gd name="connsiteY9" fmla="*/ 7342 h 12690"/>
                    <a:gd name="connsiteX10" fmla="*/ 0 w 17504"/>
                    <a:gd name="connsiteY10" fmla="*/ 10419 h 12690"/>
                    <a:gd name="connsiteX11" fmla="*/ 2283 w 17504"/>
                    <a:gd name="connsiteY11" fmla="*/ 12690 h 12690"/>
                    <a:gd name="connsiteX12" fmla="*/ 15222 w 17504"/>
                    <a:gd name="connsiteY12" fmla="*/ 12690 h 12690"/>
                    <a:gd name="connsiteX13" fmla="*/ 17505 w 17504"/>
                    <a:gd name="connsiteY13" fmla="*/ 10425 h 12690"/>
                    <a:gd name="connsiteX14" fmla="*/ 17505 w 17504"/>
                    <a:gd name="connsiteY14" fmla="*/ 10419 h 12690"/>
                    <a:gd name="connsiteX15" fmla="*/ 17505 w 17504"/>
                    <a:gd name="connsiteY15" fmla="*/ 7342 h 12690"/>
                    <a:gd name="connsiteX16" fmla="*/ 15235 w 17504"/>
                    <a:gd name="connsiteY16" fmla="*/ 5065 h 12690"/>
                    <a:gd name="connsiteX17" fmla="*/ 8778 w 17504"/>
                    <a:gd name="connsiteY17" fmla="*/ 12476 h 12690"/>
                    <a:gd name="connsiteX18" fmla="*/ 5486 w 17504"/>
                    <a:gd name="connsiteY18" fmla="*/ 9205 h 12690"/>
                    <a:gd name="connsiteX19" fmla="*/ 8765 w 17504"/>
                    <a:gd name="connsiteY19" fmla="*/ 5920 h 12690"/>
                    <a:gd name="connsiteX20" fmla="*/ 12057 w 17504"/>
                    <a:gd name="connsiteY20" fmla="*/ 9192 h 12690"/>
                    <a:gd name="connsiteX21" fmla="*/ 12057 w 17504"/>
                    <a:gd name="connsiteY21" fmla="*/ 9198 h 12690"/>
                    <a:gd name="connsiteX22" fmla="*/ 8778 w 17504"/>
                    <a:gd name="connsiteY22" fmla="*/ 12476 h 12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504" h="12690">
                      <a:moveTo>
                        <a:pt x="15235" y="5065"/>
                      </a:moveTo>
                      <a:lnTo>
                        <a:pt x="12611" y="5065"/>
                      </a:lnTo>
                      <a:lnTo>
                        <a:pt x="12611" y="2278"/>
                      </a:lnTo>
                      <a:cubicBezTo>
                        <a:pt x="12611" y="1022"/>
                        <a:pt x="11593" y="3"/>
                        <a:pt x="10335" y="0"/>
                      </a:cubicBezTo>
                      <a:lnTo>
                        <a:pt x="7277" y="0"/>
                      </a:lnTo>
                      <a:cubicBezTo>
                        <a:pt x="6019" y="3"/>
                        <a:pt x="5000" y="1022"/>
                        <a:pt x="5000" y="2278"/>
                      </a:cubicBezTo>
                      <a:lnTo>
                        <a:pt x="5000" y="5077"/>
                      </a:lnTo>
                      <a:lnTo>
                        <a:pt x="2327" y="5077"/>
                      </a:lnTo>
                      <a:cubicBezTo>
                        <a:pt x="1070" y="5050"/>
                        <a:pt x="28" y="6044"/>
                        <a:pt x="1" y="7298"/>
                      </a:cubicBezTo>
                      <a:cubicBezTo>
                        <a:pt x="0" y="7313"/>
                        <a:pt x="0" y="7328"/>
                        <a:pt x="0" y="7342"/>
                      </a:cubicBezTo>
                      <a:lnTo>
                        <a:pt x="0" y="10419"/>
                      </a:lnTo>
                      <a:cubicBezTo>
                        <a:pt x="4" y="11674"/>
                        <a:pt x="1025" y="12690"/>
                        <a:pt x="2283" y="12690"/>
                      </a:cubicBezTo>
                      <a:lnTo>
                        <a:pt x="15222" y="12690"/>
                      </a:lnTo>
                      <a:cubicBezTo>
                        <a:pt x="16479" y="12694"/>
                        <a:pt x="17501" y="11680"/>
                        <a:pt x="17505" y="10425"/>
                      </a:cubicBezTo>
                      <a:cubicBezTo>
                        <a:pt x="17505" y="10423"/>
                        <a:pt x="17505" y="10421"/>
                        <a:pt x="17505" y="10419"/>
                      </a:cubicBezTo>
                      <a:lnTo>
                        <a:pt x="17505" y="7342"/>
                      </a:lnTo>
                      <a:cubicBezTo>
                        <a:pt x="17508" y="6088"/>
                        <a:pt x="16492" y="5068"/>
                        <a:pt x="15235" y="5065"/>
                      </a:cubicBezTo>
                      <a:close/>
                      <a:moveTo>
                        <a:pt x="8778" y="12476"/>
                      </a:moveTo>
                      <a:cubicBezTo>
                        <a:pt x="6963" y="12480"/>
                        <a:pt x="5490" y="11015"/>
                        <a:pt x="5486" y="9205"/>
                      </a:cubicBezTo>
                      <a:cubicBezTo>
                        <a:pt x="5482" y="7394"/>
                        <a:pt x="6951" y="5924"/>
                        <a:pt x="8765" y="5920"/>
                      </a:cubicBezTo>
                      <a:cubicBezTo>
                        <a:pt x="10579" y="5917"/>
                        <a:pt x="12053" y="7382"/>
                        <a:pt x="12057" y="9192"/>
                      </a:cubicBezTo>
                      <a:cubicBezTo>
                        <a:pt x="12057" y="9194"/>
                        <a:pt x="12057" y="9196"/>
                        <a:pt x="12057" y="9198"/>
                      </a:cubicBezTo>
                      <a:cubicBezTo>
                        <a:pt x="12053" y="11005"/>
                        <a:pt x="10588" y="12469"/>
                        <a:pt x="8778" y="124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27F6ADAF-87C7-DC71-0E63-AA1580242657}"/>
                    </a:ext>
                  </a:extLst>
                </p:cNvPr>
                <p:cNvSpPr/>
                <p:nvPr/>
              </p:nvSpPr>
              <p:spPr>
                <a:xfrm>
                  <a:off x="8476241" y="3798420"/>
                  <a:ext cx="17843" cy="14162"/>
                </a:xfrm>
                <a:custGeom>
                  <a:avLst/>
                  <a:gdLst>
                    <a:gd name="connsiteX0" fmla="*/ 16033 w 17843"/>
                    <a:gd name="connsiteY0" fmla="*/ 6655 h 14162"/>
                    <a:gd name="connsiteX1" fmla="*/ 13454 w 17843"/>
                    <a:gd name="connsiteY1" fmla="*/ 6107 h 14162"/>
                    <a:gd name="connsiteX2" fmla="*/ 14016 w 17843"/>
                    <a:gd name="connsiteY2" fmla="*/ 3377 h 14162"/>
                    <a:gd name="connsiteX3" fmla="*/ 12281 w 17843"/>
                    <a:gd name="connsiteY3" fmla="*/ 682 h 14162"/>
                    <a:gd name="connsiteX4" fmla="*/ 12263 w 17843"/>
                    <a:gd name="connsiteY4" fmla="*/ 678 h 14162"/>
                    <a:gd name="connsiteX5" fmla="*/ 9280 w 17843"/>
                    <a:gd name="connsiteY5" fmla="*/ 49 h 14162"/>
                    <a:gd name="connsiteX6" fmla="*/ 6575 w 17843"/>
                    <a:gd name="connsiteY6" fmla="*/ 1804 h 14162"/>
                    <a:gd name="connsiteX7" fmla="*/ 5995 w 17843"/>
                    <a:gd name="connsiteY7" fmla="*/ 4547 h 14162"/>
                    <a:gd name="connsiteX8" fmla="*/ 3384 w 17843"/>
                    <a:gd name="connsiteY8" fmla="*/ 3981 h 14162"/>
                    <a:gd name="connsiteX9" fmla="*/ 683 w 17843"/>
                    <a:gd name="connsiteY9" fmla="*/ 5712 h 14162"/>
                    <a:gd name="connsiteX10" fmla="*/ 679 w 17843"/>
                    <a:gd name="connsiteY10" fmla="*/ 5730 h 14162"/>
                    <a:gd name="connsiteX11" fmla="*/ 48 w 17843"/>
                    <a:gd name="connsiteY11" fmla="*/ 8737 h 14162"/>
                    <a:gd name="connsiteX12" fmla="*/ 1814 w 17843"/>
                    <a:gd name="connsiteY12" fmla="*/ 11436 h 14162"/>
                    <a:gd name="connsiteX13" fmla="*/ 14457 w 17843"/>
                    <a:gd name="connsiteY13" fmla="*/ 14110 h 14162"/>
                    <a:gd name="connsiteX14" fmla="*/ 17158 w 17843"/>
                    <a:gd name="connsiteY14" fmla="*/ 12380 h 14162"/>
                    <a:gd name="connsiteX15" fmla="*/ 17162 w 17843"/>
                    <a:gd name="connsiteY15" fmla="*/ 12361 h 14162"/>
                    <a:gd name="connsiteX16" fmla="*/ 17793 w 17843"/>
                    <a:gd name="connsiteY16" fmla="*/ 9354 h 14162"/>
                    <a:gd name="connsiteX17" fmla="*/ 16044 w 17843"/>
                    <a:gd name="connsiteY17" fmla="*/ 6657 h 14162"/>
                    <a:gd name="connsiteX18" fmla="*/ 16033 w 17843"/>
                    <a:gd name="connsiteY18" fmla="*/ 6655 h 14162"/>
                    <a:gd name="connsiteX19" fmla="*/ 12067 w 17843"/>
                    <a:gd name="connsiteY19" fmla="*/ 10040 h 14162"/>
                    <a:gd name="connsiteX20" fmla="*/ 8169 w 17843"/>
                    <a:gd name="connsiteY20" fmla="*/ 12562 h 14162"/>
                    <a:gd name="connsiteX21" fmla="*/ 5641 w 17843"/>
                    <a:gd name="connsiteY21" fmla="*/ 8673 h 14162"/>
                    <a:gd name="connsiteX22" fmla="*/ 9539 w 17843"/>
                    <a:gd name="connsiteY22" fmla="*/ 6150 h 14162"/>
                    <a:gd name="connsiteX23" fmla="*/ 9545 w 17843"/>
                    <a:gd name="connsiteY23" fmla="*/ 6151 h 14162"/>
                    <a:gd name="connsiteX24" fmla="*/ 12067 w 17843"/>
                    <a:gd name="connsiteY24" fmla="*/ 10040 h 14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43" h="14162">
                      <a:moveTo>
                        <a:pt x="16033" y="6655"/>
                      </a:moveTo>
                      <a:lnTo>
                        <a:pt x="13454" y="6107"/>
                      </a:lnTo>
                      <a:lnTo>
                        <a:pt x="14016" y="3377"/>
                      </a:lnTo>
                      <a:cubicBezTo>
                        <a:pt x="14282" y="2155"/>
                        <a:pt x="13506" y="948"/>
                        <a:pt x="12281" y="682"/>
                      </a:cubicBezTo>
                      <a:cubicBezTo>
                        <a:pt x="12275" y="680"/>
                        <a:pt x="12269" y="679"/>
                        <a:pt x="12263" y="678"/>
                      </a:cubicBezTo>
                      <a:lnTo>
                        <a:pt x="9280" y="49"/>
                      </a:lnTo>
                      <a:cubicBezTo>
                        <a:pt x="8048" y="-208"/>
                        <a:pt x="6840" y="576"/>
                        <a:pt x="6575" y="1804"/>
                      </a:cubicBezTo>
                      <a:lnTo>
                        <a:pt x="5995" y="4547"/>
                      </a:lnTo>
                      <a:lnTo>
                        <a:pt x="3384" y="3981"/>
                      </a:lnTo>
                      <a:cubicBezTo>
                        <a:pt x="2159" y="3715"/>
                        <a:pt x="949" y="4490"/>
                        <a:pt x="683" y="5712"/>
                      </a:cubicBezTo>
                      <a:cubicBezTo>
                        <a:pt x="681" y="5718"/>
                        <a:pt x="680" y="5724"/>
                        <a:pt x="679" y="5730"/>
                      </a:cubicBezTo>
                      <a:lnTo>
                        <a:pt x="48" y="8737"/>
                      </a:lnTo>
                      <a:cubicBezTo>
                        <a:pt x="-208" y="9969"/>
                        <a:pt x="581" y="11175"/>
                        <a:pt x="1814" y="11436"/>
                      </a:cubicBezTo>
                      <a:lnTo>
                        <a:pt x="14457" y="14110"/>
                      </a:lnTo>
                      <a:cubicBezTo>
                        <a:pt x="15682" y="14377"/>
                        <a:pt x="16892" y="13602"/>
                        <a:pt x="17158" y="12380"/>
                      </a:cubicBezTo>
                      <a:cubicBezTo>
                        <a:pt x="17160" y="12373"/>
                        <a:pt x="17161" y="12368"/>
                        <a:pt x="17162" y="12361"/>
                      </a:cubicBezTo>
                      <a:lnTo>
                        <a:pt x="17793" y="9354"/>
                      </a:lnTo>
                      <a:cubicBezTo>
                        <a:pt x="18056" y="8127"/>
                        <a:pt x="17273" y="6920"/>
                        <a:pt x="16044" y="6657"/>
                      </a:cubicBezTo>
                      <a:cubicBezTo>
                        <a:pt x="16040" y="6656"/>
                        <a:pt x="16037" y="6656"/>
                        <a:pt x="16033" y="6655"/>
                      </a:cubicBezTo>
                      <a:close/>
                      <a:moveTo>
                        <a:pt x="12067" y="10040"/>
                      </a:moveTo>
                      <a:cubicBezTo>
                        <a:pt x="11689" y="11810"/>
                        <a:pt x="9943" y="12940"/>
                        <a:pt x="8169" y="12562"/>
                      </a:cubicBezTo>
                      <a:cubicBezTo>
                        <a:pt x="6394" y="12185"/>
                        <a:pt x="5263" y="10443"/>
                        <a:pt x="5641" y="8673"/>
                      </a:cubicBezTo>
                      <a:cubicBezTo>
                        <a:pt x="6019" y="6902"/>
                        <a:pt x="7765" y="5773"/>
                        <a:pt x="9539" y="6150"/>
                      </a:cubicBezTo>
                      <a:cubicBezTo>
                        <a:pt x="9541" y="6151"/>
                        <a:pt x="9543" y="6151"/>
                        <a:pt x="9545" y="6151"/>
                      </a:cubicBezTo>
                      <a:cubicBezTo>
                        <a:pt x="11317" y="6532"/>
                        <a:pt x="12445" y="8271"/>
                        <a:pt x="12067" y="1004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043F5772-451D-AFAA-AA58-1BE52C9A24AA}"/>
                    </a:ext>
                  </a:extLst>
                </p:cNvPr>
                <p:cNvSpPr/>
                <p:nvPr/>
              </p:nvSpPr>
              <p:spPr>
                <a:xfrm>
                  <a:off x="8502140" y="3810384"/>
                  <a:ext cx="14543" cy="12170"/>
                </a:xfrm>
                <a:custGeom>
                  <a:avLst/>
                  <a:gdLst>
                    <a:gd name="connsiteX0" fmla="*/ 11933 w 14543"/>
                    <a:gd name="connsiteY0" fmla="*/ 335 h 12170"/>
                    <a:gd name="connsiteX1" fmla="*/ 8795 w 14543"/>
                    <a:gd name="connsiteY1" fmla="*/ 1090 h 12170"/>
                    <a:gd name="connsiteX2" fmla="*/ 8780 w 14543"/>
                    <a:gd name="connsiteY2" fmla="*/ 1115 h 12170"/>
                    <a:gd name="connsiteX3" fmla="*/ 7336 w 14543"/>
                    <a:gd name="connsiteY3" fmla="*/ 3518 h 12170"/>
                    <a:gd name="connsiteX4" fmla="*/ 5047 w 14543"/>
                    <a:gd name="connsiteY4" fmla="*/ 2134 h 12170"/>
                    <a:gd name="connsiteX5" fmla="*/ 1930 w 14543"/>
                    <a:gd name="connsiteY5" fmla="*/ 2901 h 12170"/>
                    <a:gd name="connsiteX6" fmla="*/ 1926 w 14543"/>
                    <a:gd name="connsiteY6" fmla="*/ 2908 h 12170"/>
                    <a:gd name="connsiteX7" fmla="*/ 337 w 14543"/>
                    <a:gd name="connsiteY7" fmla="*/ 5544 h 12170"/>
                    <a:gd name="connsiteX8" fmla="*/ 1090 w 14543"/>
                    <a:gd name="connsiteY8" fmla="*/ 8676 h 12170"/>
                    <a:gd name="connsiteX9" fmla="*/ 1113 w 14543"/>
                    <a:gd name="connsiteY9" fmla="*/ 8690 h 12170"/>
                    <a:gd name="connsiteX10" fmla="*/ 6075 w 14543"/>
                    <a:gd name="connsiteY10" fmla="*/ 11836 h 12170"/>
                    <a:gd name="connsiteX11" fmla="*/ 9213 w 14543"/>
                    <a:gd name="connsiteY11" fmla="*/ 11080 h 12170"/>
                    <a:gd name="connsiteX12" fmla="*/ 9228 w 14543"/>
                    <a:gd name="connsiteY12" fmla="*/ 11056 h 12170"/>
                    <a:gd name="connsiteX13" fmla="*/ 10817 w 14543"/>
                    <a:gd name="connsiteY13" fmla="*/ 8426 h 12170"/>
                    <a:gd name="connsiteX14" fmla="*/ 11958 w 14543"/>
                    <a:gd name="connsiteY14" fmla="*/ 6368 h 12170"/>
                    <a:gd name="connsiteX15" fmla="*/ 14544 w 14543"/>
                    <a:gd name="connsiteY15" fmla="*/ 1908 h 12170"/>
                    <a:gd name="connsiteX16" fmla="*/ 6655 w 14543"/>
                    <a:gd name="connsiteY16" fmla="*/ 11395 h 12170"/>
                    <a:gd name="connsiteX17" fmla="*/ 5533 w 14543"/>
                    <a:gd name="connsiteY17" fmla="*/ 6897 h 12170"/>
                    <a:gd name="connsiteX18" fmla="*/ 10041 w 14543"/>
                    <a:gd name="connsiteY18" fmla="*/ 5777 h 1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543" h="12170">
                      <a:moveTo>
                        <a:pt x="11933" y="335"/>
                      </a:moveTo>
                      <a:cubicBezTo>
                        <a:pt x="10857" y="-322"/>
                        <a:pt x="9452" y="17"/>
                        <a:pt x="8795" y="1090"/>
                      </a:cubicBezTo>
                      <a:cubicBezTo>
                        <a:pt x="8790" y="1098"/>
                        <a:pt x="8785" y="1107"/>
                        <a:pt x="8780" y="1115"/>
                      </a:cubicBezTo>
                      <a:lnTo>
                        <a:pt x="7336" y="3518"/>
                      </a:lnTo>
                      <a:lnTo>
                        <a:pt x="5047" y="2134"/>
                      </a:lnTo>
                      <a:cubicBezTo>
                        <a:pt x="3974" y="1487"/>
                        <a:pt x="2579" y="1830"/>
                        <a:pt x="1930" y="2901"/>
                      </a:cubicBezTo>
                      <a:cubicBezTo>
                        <a:pt x="1929" y="2903"/>
                        <a:pt x="1927" y="2905"/>
                        <a:pt x="1926" y="2908"/>
                      </a:cubicBezTo>
                      <a:lnTo>
                        <a:pt x="337" y="5544"/>
                      </a:lnTo>
                      <a:cubicBezTo>
                        <a:pt x="-322" y="6616"/>
                        <a:pt x="15" y="8019"/>
                        <a:pt x="1090" y="8676"/>
                      </a:cubicBezTo>
                      <a:cubicBezTo>
                        <a:pt x="1097" y="8681"/>
                        <a:pt x="1105" y="8686"/>
                        <a:pt x="1113" y="8690"/>
                      </a:cubicBezTo>
                      <a:lnTo>
                        <a:pt x="6075" y="11836"/>
                      </a:lnTo>
                      <a:cubicBezTo>
                        <a:pt x="7151" y="12492"/>
                        <a:pt x="8556" y="12154"/>
                        <a:pt x="9213" y="11080"/>
                      </a:cubicBezTo>
                      <a:cubicBezTo>
                        <a:pt x="9218" y="11072"/>
                        <a:pt x="9223" y="11064"/>
                        <a:pt x="9228" y="11056"/>
                      </a:cubicBezTo>
                      <a:lnTo>
                        <a:pt x="10817" y="8426"/>
                      </a:lnTo>
                      <a:cubicBezTo>
                        <a:pt x="11448" y="7344"/>
                        <a:pt x="11958" y="6368"/>
                        <a:pt x="11958" y="6368"/>
                      </a:cubicBezTo>
                      <a:lnTo>
                        <a:pt x="14544" y="1908"/>
                      </a:lnTo>
                      <a:close/>
                      <a:moveTo>
                        <a:pt x="6655" y="11395"/>
                      </a:moveTo>
                      <a:cubicBezTo>
                        <a:pt x="5100" y="10462"/>
                        <a:pt x="4598" y="8448"/>
                        <a:pt x="5533" y="6897"/>
                      </a:cubicBezTo>
                      <a:cubicBezTo>
                        <a:pt x="6468" y="5345"/>
                        <a:pt x="8486" y="4844"/>
                        <a:pt x="10041" y="5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1B4DB53D-6505-DCB0-95E5-523D351AB472}"/>
                    </a:ext>
                  </a:extLst>
                </p:cNvPr>
                <p:cNvSpPr/>
                <p:nvPr/>
              </p:nvSpPr>
              <p:spPr>
                <a:xfrm>
                  <a:off x="8395374" y="3810387"/>
                  <a:ext cx="14565" cy="12166"/>
                </a:xfrm>
                <a:custGeom>
                  <a:avLst/>
                  <a:gdLst>
                    <a:gd name="connsiteX0" fmla="*/ 14238 w 14565"/>
                    <a:gd name="connsiteY0" fmla="*/ 5542 h 12166"/>
                    <a:gd name="connsiteX1" fmla="*/ 12649 w 14565"/>
                    <a:gd name="connsiteY1" fmla="*/ 2906 h 12166"/>
                    <a:gd name="connsiteX2" fmla="*/ 9530 w 14565"/>
                    <a:gd name="connsiteY2" fmla="*/ 2112 h 12166"/>
                    <a:gd name="connsiteX3" fmla="*/ 9496 w 14565"/>
                    <a:gd name="connsiteY3" fmla="*/ 2132 h 12166"/>
                    <a:gd name="connsiteX4" fmla="*/ 7214 w 14565"/>
                    <a:gd name="connsiteY4" fmla="*/ 3516 h 12166"/>
                    <a:gd name="connsiteX5" fmla="*/ 5763 w 14565"/>
                    <a:gd name="connsiteY5" fmla="*/ 1112 h 12166"/>
                    <a:gd name="connsiteX6" fmla="*/ 2624 w 14565"/>
                    <a:gd name="connsiteY6" fmla="*/ 324 h 12166"/>
                    <a:gd name="connsiteX7" fmla="*/ 2611 w 14565"/>
                    <a:gd name="connsiteY7" fmla="*/ 332 h 12166"/>
                    <a:gd name="connsiteX8" fmla="*/ 0 w 14565"/>
                    <a:gd name="connsiteY8" fmla="*/ 1899 h 12166"/>
                    <a:gd name="connsiteX9" fmla="*/ 2598 w 14565"/>
                    <a:gd name="connsiteY9" fmla="*/ 6360 h 12166"/>
                    <a:gd name="connsiteX10" fmla="*/ 3733 w 14565"/>
                    <a:gd name="connsiteY10" fmla="*/ 8417 h 12166"/>
                    <a:gd name="connsiteX11" fmla="*/ 5322 w 14565"/>
                    <a:gd name="connsiteY11" fmla="*/ 11047 h 12166"/>
                    <a:gd name="connsiteX12" fmla="*/ 8429 w 14565"/>
                    <a:gd name="connsiteY12" fmla="*/ 11855 h 12166"/>
                    <a:gd name="connsiteX13" fmla="*/ 8475 w 14565"/>
                    <a:gd name="connsiteY13" fmla="*/ 11827 h 12166"/>
                    <a:gd name="connsiteX14" fmla="*/ 13437 w 14565"/>
                    <a:gd name="connsiteY14" fmla="*/ 8681 h 12166"/>
                    <a:gd name="connsiteX15" fmla="*/ 14252 w 14565"/>
                    <a:gd name="connsiteY15" fmla="*/ 5564 h 12166"/>
                    <a:gd name="connsiteX16" fmla="*/ 14238 w 14565"/>
                    <a:gd name="connsiteY16" fmla="*/ 5542 h 12166"/>
                    <a:gd name="connsiteX17" fmla="*/ 7933 w 14565"/>
                    <a:gd name="connsiteY17" fmla="*/ 11393 h 12166"/>
                    <a:gd name="connsiteX18" fmla="*/ 4521 w 14565"/>
                    <a:gd name="connsiteY18" fmla="*/ 5775 h 12166"/>
                    <a:gd name="connsiteX19" fmla="*/ 9030 w 14565"/>
                    <a:gd name="connsiteY19" fmla="*/ 6894 h 12166"/>
                    <a:gd name="connsiteX20" fmla="*/ 7907 w 14565"/>
                    <a:gd name="connsiteY20" fmla="*/ 11393 h 1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565" h="12166">
                      <a:moveTo>
                        <a:pt x="14238" y="5542"/>
                      </a:moveTo>
                      <a:lnTo>
                        <a:pt x="12649" y="2906"/>
                      </a:lnTo>
                      <a:cubicBezTo>
                        <a:pt x="12008" y="1827"/>
                        <a:pt x="10611" y="1471"/>
                        <a:pt x="9530" y="2112"/>
                      </a:cubicBezTo>
                      <a:cubicBezTo>
                        <a:pt x="9518" y="2118"/>
                        <a:pt x="9508" y="2125"/>
                        <a:pt x="9496" y="2132"/>
                      </a:cubicBezTo>
                      <a:lnTo>
                        <a:pt x="7214" y="3516"/>
                      </a:lnTo>
                      <a:lnTo>
                        <a:pt x="5763" y="1112"/>
                      </a:lnTo>
                      <a:cubicBezTo>
                        <a:pt x="5115" y="30"/>
                        <a:pt x="3709" y="-323"/>
                        <a:pt x="2624" y="324"/>
                      </a:cubicBezTo>
                      <a:cubicBezTo>
                        <a:pt x="2619" y="327"/>
                        <a:pt x="2615" y="330"/>
                        <a:pt x="2611" y="332"/>
                      </a:cubicBezTo>
                      <a:lnTo>
                        <a:pt x="0" y="1899"/>
                      </a:lnTo>
                      <a:lnTo>
                        <a:pt x="2598" y="6360"/>
                      </a:lnTo>
                      <a:cubicBezTo>
                        <a:pt x="2598" y="6360"/>
                        <a:pt x="3077" y="7335"/>
                        <a:pt x="3733" y="8417"/>
                      </a:cubicBezTo>
                      <a:lnTo>
                        <a:pt x="5322" y="11047"/>
                      </a:lnTo>
                      <a:cubicBezTo>
                        <a:pt x="5956" y="12126"/>
                        <a:pt x="7347" y="12488"/>
                        <a:pt x="8429" y="11855"/>
                      </a:cubicBezTo>
                      <a:cubicBezTo>
                        <a:pt x="8444" y="11846"/>
                        <a:pt x="8460" y="11837"/>
                        <a:pt x="8475" y="11827"/>
                      </a:cubicBezTo>
                      <a:lnTo>
                        <a:pt x="13437" y="8681"/>
                      </a:lnTo>
                      <a:cubicBezTo>
                        <a:pt x="14525" y="8045"/>
                        <a:pt x="14890" y="6650"/>
                        <a:pt x="14252" y="5564"/>
                      </a:cubicBezTo>
                      <a:cubicBezTo>
                        <a:pt x="14247" y="5557"/>
                        <a:pt x="14243" y="5549"/>
                        <a:pt x="14238" y="5542"/>
                      </a:cubicBezTo>
                      <a:close/>
                      <a:moveTo>
                        <a:pt x="7933" y="11393"/>
                      </a:moveTo>
                      <a:lnTo>
                        <a:pt x="4521" y="5775"/>
                      </a:lnTo>
                      <a:cubicBezTo>
                        <a:pt x="6076" y="4841"/>
                        <a:pt x="8095" y="5343"/>
                        <a:pt x="9030" y="6894"/>
                      </a:cubicBezTo>
                      <a:cubicBezTo>
                        <a:pt x="9965" y="8446"/>
                        <a:pt x="9462" y="10460"/>
                        <a:pt x="7907" y="1139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F41FC42-5FAE-0C51-1F5B-CBDFC34F4961}"/>
                    </a:ext>
                  </a:extLst>
                </p:cNvPr>
                <p:cNvSpPr/>
                <p:nvPr/>
              </p:nvSpPr>
              <p:spPr>
                <a:xfrm>
                  <a:off x="8353611" y="3799817"/>
                  <a:ext cx="28211" cy="23389"/>
                </a:xfrm>
                <a:custGeom>
                  <a:avLst/>
                  <a:gdLst>
                    <a:gd name="connsiteX0" fmla="*/ 27853 w 28211"/>
                    <a:gd name="connsiteY0" fmla="*/ 9240 h 23389"/>
                    <a:gd name="connsiteX1" fmla="*/ 27286 w 28211"/>
                    <a:gd name="connsiteY1" fmla="*/ 9177 h 23389"/>
                    <a:gd name="connsiteX2" fmla="*/ 27222 w 28211"/>
                    <a:gd name="connsiteY2" fmla="*/ 9240 h 23389"/>
                    <a:gd name="connsiteX3" fmla="*/ 26857 w 28211"/>
                    <a:gd name="connsiteY3" fmla="*/ 9958 h 23389"/>
                    <a:gd name="connsiteX4" fmla="*/ 25848 w 28211"/>
                    <a:gd name="connsiteY4" fmla="*/ 10316 h 23389"/>
                    <a:gd name="connsiteX5" fmla="*/ 16389 w 28211"/>
                    <a:gd name="connsiteY5" fmla="*/ 7498 h 23389"/>
                    <a:gd name="connsiteX6" fmla="*/ 16351 w 28211"/>
                    <a:gd name="connsiteY6" fmla="*/ 5465 h 23389"/>
                    <a:gd name="connsiteX7" fmla="*/ 14283 w 28211"/>
                    <a:gd name="connsiteY7" fmla="*/ 1690 h 23389"/>
                    <a:gd name="connsiteX8" fmla="*/ 5619 w 28211"/>
                    <a:gd name="connsiteY8" fmla="*/ 2389 h 23389"/>
                    <a:gd name="connsiteX9" fmla="*/ 2264 w 28211"/>
                    <a:gd name="connsiteY9" fmla="*/ 6428 h 23389"/>
                    <a:gd name="connsiteX10" fmla="*/ 165 w 28211"/>
                    <a:gd name="connsiteY10" fmla="*/ 8630 h 23389"/>
                    <a:gd name="connsiteX11" fmla="*/ 139 w 28211"/>
                    <a:gd name="connsiteY11" fmla="*/ 9359 h 23389"/>
                    <a:gd name="connsiteX12" fmla="*/ 165 w 28211"/>
                    <a:gd name="connsiteY12" fmla="*/ 9385 h 23389"/>
                    <a:gd name="connsiteX13" fmla="*/ 4743 w 28211"/>
                    <a:gd name="connsiteY13" fmla="*/ 9612 h 23389"/>
                    <a:gd name="connsiteX14" fmla="*/ 15544 w 28211"/>
                    <a:gd name="connsiteY14" fmla="*/ 18974 h 23389"/>
                    <a:gd name="connsiteX15" fmla="*/ 17228 w 28211"/>
                    <a:gd name="connsiteY15" fmla="*/ 23221 h 23389"/>
                    <a:gd name="connsiteX16" fmla="*/ 18186 w 28211"/>
                    <a:gd name="connsiteY16" fmla="*/ 22950 h 23389"/>
                    <a:gd name="connsiteX17" fmla="*/ 20709 w 28211"/>
                    <a:gd name="connsiteY17" fmla="*/ 19854 h 23389"/>
                    <a:gd name="connsiteX18" fmla="*/ 22279 w 28211"/>
                    <a:gd name="connsiteY18" fmla="*/ 18256 h 23389"/>
                    <a:gd name="connsiteX19" fmla="*/ 22443 w 28211"/>
                    <a:gd name="connsiteY19" fmla="*/ 17332 h 23389"/>
                    <a:gd name="connsiteX20" fmla="*/ 18249 w 28211"/>
                    <a:gd name="connsiteY20" fmla="*/ 17099 h 23389"/>
                    <a:gd name="connsiteX21" fmla="*/ 14018 w 28211"/>
                    <a:gd name="connsiteY21" fmla="*/ 13387 h 23389"/>
                    <a:gd name="connsiteX22" fmla="*/ 13798 w 28211"/>
                    <a:gd name="connsiteY22" fmla="*/ 11575 h 23389"/>
                    <a:gd name="connsiteX23" fmla="*/ 16648 w 28211"/>
                    <a:gd name="connsiteY23" fmla="*/ 10945 h 23389"/>
                    <a:gd name="connsiteX24" fmla="*/ 21951 w 28211"/>
                    <a:gd name="connsiteY24" fmla="*/ 12669 h 23389"/>
                    <a:gd name="connsiteX25" fmla="*/ 27349 w 28211"/>
                    <a:gd name="connsiteY25" fmla="*/ 12455 h 23389"/>
                    <a:gd name="connsiteX26" fmla="*/ 27853 w 28211"/>
                    <a:gd name="connsiteY26" fmla="*/ 9240 h 23389"/>
                    <a:gd name="connsiteX27" fmla="*/ 13009 w 28211"/>
                    <a:gd name="connsiteY27" fmla="*/ 10241 h 23389"/>
                    <a:gd name="connsiteX28" fmla="*/ 11244 w 28211"/>
                    <a:gd name="connsiteY28" fmla="*/ 11015 h 23389"/>
                    <a:gd name="connsiteX29" fmla="*/ 6287 w 28211"/>
                    <a:gd name="connsiteY29" fmla="*/ 6717 h 23389"/>
                    <a:gd name="connsiteX30" fmla="*/ 5979 w 28211"/>
                    <a:gd name="connsiteY30" fmla="*/ 4113 h 23389"/>
                    <a:gd name="connsiteX31" fmla="*/ 12877 w 28211"/>
                    <a:gd name="connsiteY31" fmla="*/ 4692 h 23389"/>
                    <a:gd name="connsiteX32" fmla="*/ 13009 w 28211"/>
                    <a:gd name="connsiteY32" fmla="*/ 10241 h 2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8211" h="23389">
                      <a:moveTo>
                        <a:pt x="27853" y="9240"/>
                      </a:moveTo>
                      <a:cubicBezTo>
                        <a:pt x="27714" y="9067"/>
                        <a:pt x="27460" y="9038"/>
                        <a:pt x="27286" y="9177"/>
                      </a:cubicBezTo>
                      <a:cubicBezTo>
                        <a:pt x="27262" y="9196"/>
                        <a:pt x="27241" y="9217"/>
                        <a:pt x="27222" y="9240"/>
                      </a:cubicBezTo>
                      <a:cubicBezTo>
                        <a:pt x="27052" y="9435"/>
                        <a:pt x="27027" y="9756"/>
                        <a:pt x="26857" y="9958"/>
                      </a:cubicBezTo>
                      <a:cubicBezTo>
                        <a:pt x="26632" y="10280"/>
                        <a:pt x="26226" y="10425"/>
                        <a:pt x="25848" y="10316"/>
                      </a:cubicBezTo>
                      <a:cubicBezTo>
                        <a:pt x="21535" y="9058"/>
                        <a:pt x="16522" y="7623"/>
                        <a:pt x="16389" y="7498"/>
                      </a:cubicBezTo>
                      <a:cubicBezTo>
                        <a:pt x="16257" y="7372"/>
                        <a:pt x="16427" y="6529"/>
                        <a:pt x="16351" y="5465"/>
                      </a:cubicBezTo>
                      <a:cubicBezTo>
                        <a:pt x="16208" y="3978"/>
                        <a:pt x="15461" y="2614"/>
                        <a:pt x="14283" y="1690"/>
                      </a:cubicBezTo>
                      <a:cubicBezTo>
                        <a:pt x="13148" y="709"/>
                        <a:pt x="9346" y="-1908"/>
                        <a:pt x="5619" y="2389"/>
                      </a:cubicBezTo>
                      <a:cubicBezTo>
                        <a:pt x="4471" y="3697"/>
                        <a:pt x="3412" y="5119"/>
                        <a:pt x="2264" y="6428"/>
                      </a:cubicBezTo>
                      <a:cubicBezTo>
                        <a:pt x="1117" y="7737"/>
                        <a:pt x="953" y="7730"/>
                        <a:pt x="165" y="8630"/>
                      </a:cubicBezTo>
                      <a:cubicBezTo>
                        <a:pt x="-44" y="8824"/>
                        <a:pt x="-56" y="9151"/>
                        <a:pt x="139" y="9359"/>
                      </a:cubicBezTo>
                      <a:cubicBezTo>
                        <a:pt x="147" y="9368"/>
                        <a:pt x="156" y="9377"/>
                        <a:pt x="165" y="9385"/>
                      </a:cubicBezTo>
                      <a:cubicBezTo>
                        <a:pt x="1047" y="10146"/>
                        <a:pt x="2000" y="7227"/>
                        <a:pt x="4743" y="9612"/>
                      </a:cubicBezTo>
                      <a:lnTo>
                        <a:pt x="15544" y="18974"/>
                      </a:lnTo>
                      <a:cubicBezTo>
                        <a:pt x="18628" y="21654"/>
                        <a:pt x="16440" y="22541"/>
                        <a:pt x="17228" y="23221"/>
                      </a:cubicBezTo>
                      <a:cubicBezTo>
                        <a:pt x="17713" y="23642"/>
                        <a:pt x="17997" y="23170"/>
                        <a:pt x="18186" y="22950"/>
                      </a:cubicBezTo>
                      <a:cubicBezTo>
                        <a:pt x="19044" y="21975"/>
                        <a:pt x="19794" y="20911"/>
                        <a:pt x="20709" y="19854"/>
                      </a:cubicBezTo>
                      <a:cubicBezTo>
                        <a:pt x="21428" y="19037"/>
                        <a:pt x="21970" y="18596"/>
                        <a:pt x="22279" y="18256"/>
                      </a:cubicBezTo>
                      <a:cubicBezTo>
                        <a:pt x="22670" y="17803"/>
                        <a:pt x="22657" y="17514"/>
                        <a:pt x="22443" y="17332"/>
                      </a:cubicBezTo>
                      <a:cubicBezTo>
                        <a:pt x="21554" y="16558"/>
                        <a:pt x="20866" y="19376"/>
                        <a:pt x="18249" y="17099"/>
                      </a:cubicBezTo>
                      <a:lnTo>
                        <a:pt x="14018" y="13387"/>
                      </a:lnTo>
                      <a:cubicBezTo>
                        <a:pt x="13161" y="12651"/>
                        <a:pt x="12890" y="12613"/>
                        <a:pt x="13798" y="11575"/>
                      </a:cubicBezTo>
                      <a:cubicBezTo>
                        <a:pt x="14706" y="10537"/>
                        <a:pt x="15172" y="10436"/>
                        <a:pt x="16648" y="10945"/>
                      </a:cubicBezTo>
                      <a:lnTo>
                        <a:pt x="21951" y="12669"/>
                      </a:lnTo>
                      <a:cubicBezTo>
                        <a:pt x="23912" y="13299"/>
                        <a:pt x="25999" y="14003"/>
                        <a:pt x="27349" y="12455"/>
                      </a:cubicBezTo>
                      <a:cubicBezTo>
                        <a:pt x="27998" y="11663"/>
                        <a:pt x="28629" y="9901"/>
                        <a:pt x="27853" y="9240"/>
                      </a:cubicBezTo>
                      <a:close/>
                      <a:moveTo>
                        <a:pt x="13009" y="10241"/>
                      </a:moveTo>
                      <a:cubicBezTo>
                        <a:pt x="12492" y="10826"/>
                        <a:pt x="11862" y="11549"/>
                        <a:pt x="11244" y="11015"/>
                      </a:cubicBezTo>
                      <a:lnTo>
                        <a:pt x="6287" y="6717"/>
                      </a:lnTo>
                      <a:cubicBezTo>
                        <a:pt x="4818" y="5459"/>
                        <a:pt x="5348" y="4830"/>
                        <a:pt x="5979" y="4113"/>
                      </a:cubicBezTo>
                      <a:cubicBezTo>
                        <a:pt x="7700" y="2131"/>
                        <a:pt x="10474" y="2609"/>
                        <a:pt x="12877" y="4692"/>
                      </a:cubicBezTo>
                      <a:cubicBezTo>
                        <a:pt x="14327" y="5931"/>
                        <a:pt x="15595" y="7240"/>
                        <a:pt x="13009" y="1024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356B698D-DB9D-75E3-FF79-221F29E72B1F}"/>
                    </a:ext>
                  </a:extLst>
                </p:cNvPr>
                <p:cNvSpPr/>
                <p:nvPr/>
              </p:nvSpPr>
              <p:spPr>
                <a:xfrm>
                  <a:off x="8414732" y="3764314"/>
                  <a:ext cx="18640" cy="25218"/>
                </a:xfrm>
                <a:custGeom>
                  <a:avLst/>
                  <a:gdLst>
                    <a:gd name="connsiteX0" fmla="*/ 18584 w 18640"/>
                    <a:gd name="connsiteY0" fmla="*/ 18847 h 25218"/>
                    <a:gd name="connsiteX1" fmla="*/ 15803 w 18640"/>
                    <a:gd name="connsiteY1" fmla="*/ 17532 h 25218"/>
                    <a:gd name="connsiteX2" fmla="*/ 2984 w 18640"/>
                    <a:gd name="connsiteY2" fmla="*/ 815 h 25218"/>
                    <a:gd name="connsiteX3" fmla="*/ 2069 w 18640"/>
                    <a:gd name="connsiteY3" fmla="*/ 23 h 25218"/>
                    <a:gd name="connsiteX4" fmla="*/ 1804 w 18640"/>
                    <a:gd name="connsiteY4" fmla="*/ 1281 h 25218"/>
                    <a:gd name="connsiteX5" fmla="*/ 1174 w 18640"/>
                    <a:gd name="connsiteY5" fmla="*/ 22119 h 25218"/>
                    <a:gd name="connsiteX6" fmla="*/ 26 w 18640"/>
                    <a:gd name="connsiteY6" fmla="*/ 24975 h 25218"/>
                    <a:gd name="connsiteX7" fmla="*/ 884 w 18640"/>
                    <a:gd name="connsiteY7" fmla="*/ 25076 h 25218"/>
                    <a:gd name="connsiteX8" fmla="*/ 3021 w 18640"/>
                    <a:gd name="connsiteY8" fmla="*/ 24246 h 25218"/>
                    <a:gd name="connsiteX9" fmla="*/ 5380 w 18640"/>
                    <a:gd name="connsiteY9" fmla="*/ 23616 h 25218"/>
                    <a:gd name="connsiteX10" fmla="*/ 6534 w 18640"/>
                    <a:gd name="connsiteY10" fmla="*/ 22767 h 25218"/>
                    <a:gd name="connsiteX11" fmla="*/ 3028 w 18640"/>
                    <a:gd name="connsiteY11" fmla="*/ 21075 h 25218"/>
                    <a:gd name="connsiteX12" fmla="*/ 2750 w 18640"/>
                    <a:gd name="connsiteY12" fmla="*/ 18464 h 25218"/>
                    <a:gd name="connsiteX13" fmla="*/ 3557 w 18640"/>
                    <a:gd name="connsiteY13" fmla="*/ 15815 h 25218"/>
                    <a:gd name="connsiteX14" fmla="*/ 8425 w 18640"/>
                    <a:gd name="connsiteY14" fmla="*/ 14242 h 25218"/>
                    <a:gd name="connsiteX15" fmla="*/ 10897 w 18640"/>
                    <a:gd name="connsiteY15" fmla="*/ 16438 h 25218"/>
                    <a:gd name="connsiteX16" fmla="*/ 12013 w 18640"/>
                    <a:gd name="connsiteY16" fmla="*/ 18363 h 25218"/>
                    <a:gd name="connsiteX17" fmla="*/ 11055 w 18640"/>
                    <a:gd name="connsiteY17" fmla="*/ 21370 h 25218"/>
                    <a:gd name="connsiteX18" fmla="*/ 11944 w 18640"/>
                    <a:gd name="connsiteY18" fmla="*/ 21490 h 25218"/>
                    <a:gd name="connsiteX19" fmla="*/ 14624 w 18640"/>
                    <a:gd name="connsiteY19" fmla="*/ 20483 h 25218"/>
                    <a:gd name="connsiteX20" fmla="*/ 17853 w 18640"/>
                    <a:gd name="connsiteY20" fmla="*/ 19577 h 25218"/>
                    <a:gd name="connsiteX21" fmla="*/ 18584 w 18640"/>
                    <a:gd name="connsiteY21" fmla="*/ 18847 h 25218"/>
                    <a:gd name="connsiteX22" fmla="*/ 7114 w 18640"/>
                    <a:gd name="connsiteY22" fmla="*/ 12845 h 25218"/>
                    <a:gd name="connsiteX23" fmla="*/ 3753 w 18640"/>
                    <a:gd name="connsiteY23" fmla="*/ 13940 h 25218"/>
                    <a:gd name="connsiteX24" fmla="*/ 2864 w 18640"/>
                    <a:gd name="connsiteY24" fmla="*/ 13940 h 25218"/>
                    <a:gd name="connsiteX25" fmla="*/ 2776 w 18640"/>
                    <a:gd name="connsiteY25" fmla="*/ 12713 h 25218"/>
                    <a:gd name="connsiteX26" fmla="*/ 2895 w 18640"/>
                    <a:gd name="connsiteY26" fmla="*/ 6635 h 25218"/>
                    <a:gd name="connsiteX27" fmla="*/ 3047 w 18640"/>
                    <a:gd name="connsiteY27" fmla="*/ 6176 h 25218"/>
                    <a:gd name="connsiteX28" fmla="*/ 3324 w 18640"/>
                    <a:gd name="connsiteY28" fmla="*/ 6358 h 25218"/>
                    <a:gd name="connsiteX29" fmla="*/ 7171 w 18640"/>
                    <a:gd name="connsiteY29" fmla="*/ 11285 h 25218"/>
                    <a:gd name="connsiteX30" fmla="*/ 7801 w 18640"/>
                    <a:gd name="connsiteY30" fmla="*/ 12342 h 25218"/>
                    <a:gd name="connsiteX31" fmla="*/ 7120 w 18640"/>
                    <a:gd name="connsiteY31" fmla="*/ 12845 h 25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8640" h="25218">
                      <a:moveTo>
                        <a:pt x="18584" y="18847"/>
                      </a:moveTo>
                      <a:cubicBezTo>
                        <a:pt x="18250" y="17828"/>
                        <a:pt x="17323" y="19477"/>
                        <a:pt x="15803" y="17532"/>
                      </a:cubicBezTo>
                      <a:lnTo>
                        <a:pt x="2984" y="815"/>
                      </a:lnTo>
                      <a:cubicBezTo>
                        <a:pt x="2353" y="-2"/>
                        <a:pt x="2296" y="-47"/>
                        <a:pt x="2069" y="23"/>
                      </a:cubicBezTo>
                      <a:cubicBezTo>
                        <a:pt x="1748" y="130"/>
                        <a:pt x="1811" y="753"/>
                        <a:pt x="1804" y="1281"/>
                      </a:cubicBezTo>
                      <a:lnTo>
                        <a:pt x="1174" y="22119"/>
                      </a:lnTo>
                      <a:cubicBezTo>
                        <a:pt x="1117" y="24044"/>
                        <a:pt x="-201" y="24264"/>
                        <a:pt x="26" y="24975"/>
                      </a:cubicBezTo>
                      <a:cubicBezTo>
                        <a:pt x="159" y="25372"/>
                        <a:pt x="531" y="25189"/>
                        <a:pt x="884" y="25076"/>
                      </a:cubicBezTo>
                      <a:cubicBezTo>
                        <a:pt x="1603" y="24843"/>
                        <a:pt x="2284" y="24491"/>
                        <a:pt x="3021" y="24246"/>
                      </a:cubicBezTo>
                      <a:cubicBezTo>
                        <a:pt x="3759" y="24000"/>
                        <a:pt x="4592" y="23874"/>
                        <a:pt x="5380" y="23616"/>
                      </a:cubicBezTo>
                      <a:cubicBezTo>
                        <a:pt x="5903" y="23447"/>
                        <a:pt x="6736" y="23415"/>
                        <a:pt x="6534" y="22767"/>
                      </a:cubicBezTo>
                      <a:cubicBezTo>
                        <a:pt x="6263" y="21930"/>
                        <a:pt x="3747" y="23289"/>
                        <a:pt x="3028" y="21075"/>
                      </a:cubicBezTo>
                      <a:cubicBezTo>
                        <a:pt x="2836" y="20218"/>
                        <a:pt x="2743" y="19342"/>
                        <a:pt x="2750" y="18464"/>
                      </a:cubicBezTo>
                      <a:cubicBezTo>
                        <a:pt x="2656" y="16249"/>
                        <a:pt x="3135" y="15947"/>
                        <a:pt x="3557" y="15815"/>
                      </a:cubicBezTo>
                      <a:lnTo>
                        <a:pt x="8425" y="14242"/>
                      </a:lnTo>
                      <a:cubicBezTo>
                        <a:pt x="9056" y="14028"/>
                        <a:pt x="9296" y="14298"/>
                        <a:pt x="10897" y="16438"/>
                      </a:cubicBezTo>
                      <a:cubicBezTo>
                        <a:pt x="11371" y="17015"/>
                        <a:pt x="11748" y="17665"/>
                        <a:pt x="12013" y="18363"/>
                      </a:cubicBezTo>
                      <a:cubicBezTo>
                        <a:pt x="12644" y="20250"/>
                        <a:pt x="10752" y="20477"/>
                        <a:pt x="11055" y="21370"/>
                      </a:cubicBezTo>
                      <a:cubicBezTo>
                        <a:pt x="11194" y="21798"/>
                        <a:pt x="11490" y="21635"/>
                        <a:pt x="11944" y="21490"/>
                      </a:cubicBezTo>
                      <a:cubicBezTo>
                        <a:pt x="12657" y="21257"/>
                        <a:pt x="13533" y="20861"/>
                        <a:pt x="14624" y="20483"/>
                      </a:cubicBezTo>
                      <a:cubicBezTo>
                        <a:pt x="16251" y="19955"/>
                        <a:pt x="16957" y="19854"/>
                        <a:pt x="17853" y="19577"/>
                      </a:cubicBezTo>
                      <a:cubicBezTo>
                        <a:pt x="18521" y="19382"/>
                        <a:pt x="18761" y="19376"/>
                        <a:pt x="18584" y="18847"/>
                      </a:cubicBezTo>
                      <a:close/>
                      <a:moveTo>
                        <a:pt x="7114" y="12845"/>
                      </a:moveTo>
                      <a:lnTo>
                        <a:pt x="3753" y="13940"/>
                      </a:lnTo>
                      <a:cubicBezTo>
                        <a:pt x="3305" y="14078"/>
                        <a:pt x="2965" y="14229"/>
                        <a:pt x="2864" y="13940"/>
                      </a:cubicBezTo>
                      <a:cubicBezTo>
                        <a:pt x="2760" y="13540"/>
                        <a:pt x="2730" y="13124"/>
                        <a:pt x="2776" y="12713"/>
                      </a:cubicBezTo>
                      <a:lnTo>
                        <a:pt x="2895" y="6635"/>
                      </a:lnTo>
                      <a:cubicBezTo>
                        <a:pt x="2895" y="6251"/>
                        <a:pt x="2996" y="6195"/>
                        <a:pt x="3047" y="6176"/>
                      </a:cubicBezTo>
                      <a:cubicBezTo>
                        <a:pt x="3097" y="6157"/>
                        <a:pt x="3097" y="6176"/>
                        <a:pt x="3324" y="6358"/>
                      </a:cubicBezTo>
                      <a:lnTo>
                        <a:pt x="7171" y="11285"/>
                      </a:lnTo>
                      <a:cubicBezTo>
                        <a:pt x="7441" y="11598"/>
                        <a:pt x="7654" y="11956"/>
                        <a:pt x="7801" y="12342"/>
                      </a:cubicBezTo>
                      <a:cubicBezTo>
                        <a:pt x="7921" y="12625"/>
                        <a:pt x="7562" y="12700"/>
                        <a:pt x="7120" y="1284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DC569B9-495A-1669-1FC0-E1F508D34963}"/>
                    </a:ext>
                  </a:extLst>
                </p:cNvPr>
                <p:cNvSpPr/>
                <p:nvPr/>
              </p:nvSpPr>
              <p:spPr>
                <a:xfrm>
                  <a:off x="8561977" y="3875011"/>
                  <a:ext cx="24453" cy="19506"/>
                </a:xfrm>
                <a:custGeom>
                  <a:avLst/>
                  <a:gdLst>
                    <a:gd name="connsiteX0" fmla="*/ 24448 w 24453"/>
                    <a:gd name="connsiteY0" fmla="*/ 7320 h 19506"/>
                    <a:gd name="connsiteX1" fmla="*/ 23250 w 24453"/>
                    <a:gd name="connsiteY1" fmla="*/ 6791 h 19506"/>
                    <a:gd name="connsiteX2" fmla="*/ 2895 w 24453"/>
                    <a:gd name="connsiteY2" fmla="*/ 1739 h 19506"/>
                    <a:gd name="connsiteX3" fmla="*/ 322 w 24453"/>
                    <a:gd name="connsiteY3" fmla="*/ 3 h 19506"/>
                    <a:gd name="connsiteX4" fmla="*/ 38 w 24453"/>
                    <a:gd name="connsiteY4" fmla="*/ 820 h 19506"/>
                    <a:gd name="connsiteX5" fmla="*/ 398 w 24453"/>
                    <a:gd name="connsiteY5" fmla="*/ 3092 h 19506"/>
                    <a:gd name="connsiteX6" fmla="*/ 517 w 24453"/>
                    <a:gd name="connsiteY6" fmla="*/ 5539 h 19506"/>
                    <a:gd name="connsiteX7" fmla="*/ 1098 w 24453"/>
                    <a:gd name="connsiteY7" fmla="*/ 6842 h 19506"/>
                    <a:gd name="connsiteX8" fmla="*/ 3519 w 24453"/>
                    <a:gd name="connsiteY8" fmla="*/ 3778 h 19506"/>
                    <a:gd name="connsiteX9" fmla="*/ 6142 w 24453"/>
                    <a:gd name="connsiteY9" fmla="*/ 4061 h 19506"/>
                    <a:gd name="connsiteX10" fmla="*/ 8570 w 24453"/>
                    <a:gd name="connsiteY10" fmla="*/ 5413 h 19506"/>
                    <a:gd name="connsiteX11" fmla="*/ 9087 w 24453"/>
                    <a:gd name="connsiteY11" fmla="*/ 10522 h 19506"/>
                    <a:gd name="connsiteX12" fmla="*/ 6388 w 24453"/>
                    <a:gd name="connsiteY12" fmla="*/ 12466 h 19506"/>
                    <a:gd name="connsiteX13" fmla="*/ 4263 w 24453"/>
                    <a:gd name="connsiteY13" fmla="*/ 13152 h 19506"/>
                    <a:gd name="connsiteX14" fmla="*/ 1514 w 24453"/>
                    <a:gd name="connsiteY14" fmla="*/ 11567 h 19506"/>
                    <a:gd name="connsiteX15" fmla="*/ 1199 w 24453"/>
                    <a:gd name="connsiteY15" fmla="*/ 12416 h 19506"/>
                    <a:gd name="connsiteX16" fmla="*/ 1615 w 24453"/>
                    <a:gd name="connsiteY16" fmla="*/ 15254 h 19506"/>
                    <a:gd name="connsiteX17" fmla="*/ 1823 w 24453"/>
                    <a:gd name="connsiteY17" fmla="*/ 18607 h 19506"/>
                    <a:gd name="connsiteX18" fmla="*/ 2403 w 24453"/>
                    <a:gd name="connsiteY18" fmla="*/ 19500 h 19506"/>
                    <a:gd name="connsiteX19" fmla="*/ 4295 w 24453"/>
                    <a:gd name="connsiteY19" fmla="*/ 17053 h 19506"/>
                    <a:gd name="connsiteX20" fmla="*/ 23477 w 24453"/>
                    <a:gd name="connsiteY20" fmla="*/ 8031 h 19506"/>
                    <a:gd name="connsiteX21" fmla="*/ 24448 w 24453"/>
                    <a:gd name="connsiteY21" fmla="*/ 7320 h 19506"/>
                    <a:gd name="connsiteX22" fmla="*/ 17978 w 24453"/>
                    <a:gd name="connsiteY22" fmla="*/ 7207 h 19506"/>
                    <a:gd name="connsiteX23" fmla="*/ 12303 w 24453"/>
                    <a:gd name="connsiteY23" fmla="*/ 9925 h 19506"/>
                    <a:gd name="connsiteX24" fmla="*/ 11136 w 24453"/>
                    <a:gd name="connsiteY24" fmla="*/ 10327 h 19506"/>
                    <a:gd name="connsiteX25" fmla="*/ 10764 w 24453"/>
                    <a:gd name="connsiteY25" fmla="*/ 9528 h 19506"/>
                    <a:gd name="connsiteX26" fmla="*/ 10405 w 24453"/>
                    <a:gd name="connsiteY26" fmla="*/ 5999 h 19506"/>
                    <a:gd name="connsiteX27" fmla="*/ 10613 w 24453"/>
                    <a:gd name="connsiteY27" fmla="*/ 5143 h 19506"/>
                    <a:gd name="connsiteX28" fmla="*/ 11843 w 24453"/>
                    <a:gd name="connsiteY28" fmla="*/ 5306 h 19506"/>
                    <a:gd name="connsiteX29" fmla="*/ 17795 w 24453"/>
                    <a:gd name="connsiteY29" fmla="*/ 6728 h 19506"/>
                    <a:gd name="connsiteX30" fmla="*/ 18211 w 24453"/>
                    <a:gd name="connsiteY30" fmla="*/ 6974 h 19506"/>
                    <a:gd name="connsiteX31" fmla="*/ 17978 w 24453"/>
                    <a:gd name="connsiteY31" fmla="*/ 7207 h 19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453" h="19506">
                      <a:moveTo>
                        <a:pt x="24448" y="7320"/>
                      </a:moveTo>
                      <a:cubicBezTo>
                        <a:pt x="24416" y="6986"/>
                        <a:pt x="23786" y="6917"/>
                        <a:pt x="23250" y="6791"/>
                      </a:cubicBezTo>
                      <a:lnTo>
                        <a:pt x="2895" y="1739"/>
                      </a:lnTo>
                      <a:cubicBezTo>
                        <a:pt x="1003" y="1273"/>
                        <a:pt x="1072" y="-67"/>
                        <a:pt x="322" y="3"/>
                      </a:cubicBezTo>
                      <a:cubicBezTo>
                        <a:pt x="-100" y="53"/>
                        <a:pt x="0" y="456"/>
                        <a:pt x="38" y="820"/>
                      </a:cubicBezTo>
                      <a:cubicBezTo>
                        <a:pt x="120" y="1569"/>
                        <a:pt x="322" y="2312"/>
                        <a:pt x="398" y="3092"/>
                      </a:cubicBezTo>
                      <a:cubicBezTo>
                        <a:pt x="473" y="3872"/>
                        <a:pt x="429" y="4709"/>
                        <a:pt x="517" y="5539"/>
                      </a:cubicBezTo>
                      <a:cubicBezTo>
                        <a:pt x="568" y="6087"/>
                        <a:pt x="423" y="6911"/>
                        <a:pt x="1098" y="6842"/>
                      </a:cubicBezTo>
                      <a:cubicBezTo>
                        <a:pt x="1980" y="6754"/>
                        <a:pt x="1180" y="4010"/>
                        <a:pt x="3519" y="3778"/>
                      </a:cubicBezTo>
                      <a:cubicBezTo>
                        <a:pt x="4401" y="3769"/>
                        <a:pt x="5282" y="3864"/>
                        <a:pt x="6142" y="4061"/>
                      </a:cubicBezTo>
                      <a:cubicBezTo>
                        <a:pt x="8349" y="4445"/>
                        <a:pt x="8526" y="4973"/>
                        <a:pt x="8570" y="5413"/>
                      </a:cubicBezTo>
                      <a:lnTo>
                        <a:pt x="9087" y="10522"/>
                      </a:lnTo>
                      <a:cubicBezTo>
                        <a:pt x="9150" y="11202"/>
                        <a:pt x="8841" y="11359"/>
                        <a:pt x="6388" y="12466"/>
                      </a:cubicBezTo>
                      <a:cubicBezTo>
                        <a:pt x="5724" y="12812"/>
                        <a:pt x="5005" y="13044"/>
                        <a:pt x="4263" y="13152"/>
                      </a:cubicBezTo>
                      <a:cubicBezTo>
                        <a:pt x="2283" y="13354"/>
                        <a:pt x="2453" y="11472"/>
                        <a:pt x="1514" y="11567"/>
                      </a:cubicBezTo>
                      <a:cubicBezTo>
                        <a:pt x="1053" y="11611"/>
                        <a:pt x="1154" y="11944"/>
                        <a:pt x="1199" y="12416"/>
                      </a:cubicBezTo>
                      <a:cubicBezTo>
                        <a:pt x="1281" y="13165"/>
                        <a:pt x="1507" y="14109"/>
                        <a:pt x="1615" y="15254"/>
                      </a:cubicBezTo>
                      <a:cubicBezTo>
                        <a:pt x="1785" y="16965"/>
                        <a:pt x="1728" y="17676"/>
                        <a:pt x="1823" y="18607"/>
                      </a:cubicBezTo>
                      <a:cubicBezTo>
                        <a:pt x="1892" y="19312"/>
                        <a:pt x="1823" y="19551"/>
                        <a:pt x="2403" y="19500"/>
                      </a:cubicBezTo>
                      <a:cubicBezTo>
                        <a:pt x="3475" y="19387"/>
                        <a:pt x="2069" y="18110"/>
                        <a:pt x="4295" y="17053"/>
                      </a:cubicBezTo>
                      <a:lnTo>
                        <a:pt x="23477" y="8031"/>
                      </a:lnTo>
                      <a:cubicBezTo>
                        <a:pt x="24416" y="7609"/>
                        <a:pt x="24479" y="7553"/>
                        <a:pt x="24448" y="7320"/>
                      </a:cubicBezTo>
                      <a:close/>
                      <a:moveTo>
                        <a:pt x="17978" y="7207"/>
                      </a:moveTo>
                      <a:lnTo>
                        <a:pt x="12303" y="9925"/>
                      </a:lnTo>
                      <a:cubicBezTo>
                        <a:pt x="11940" y="10124"/>
                        <a:pt x="11546" y="10260"/>
                        <a:pt x="11136" y="10327"/>
                      </a:cubicBezTo>
                      <a:cubicBezTo>
                        <a:pt x="10808" y="10327"/>
                        <a:pt x="10808" y="9994"/>
                        <a:pt x="10764" y="9528"/>
                      </a:cubicBezTo>
                      <a:lnTo>
                        <a:pt x="10405" y="5999"/>
                      </a:lnTo>
                      <a:cubicBezTo>
                        <a:pt x="10354" y="5533"/>
                        <a:pt x="10285" y="5168"/>
                        <a:pt x="10613" y="5143"/>
                      </a:cubicBezTo>
                      <a:cubicBezTo>
                        <a:pt x="11029" y="5126"/>
                        <a:pt x="11445" y="5181"/>
                        <a:pt x="11843" y="5306"/>
                      </a:cubicBezTo>
                      <a:lnTo>
                        <a:pt x="17795" y="6728"/>
                      </a:lnTo>
                      <a:cubicBezTo>
                        <a:pt x="18167" y="6823"/>
                        <a:pt x="18211" y="6917"/>
                        <a:pt x="18211" y="6974"/>
                      </a:cubicBezTo>
                      <a:cubicBezTo>
                        <a:pt x="18211" y="7030"/>
                        <a:pt x="18218" y="7030"/>
                        <a:pt x="17978" y="7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DF25EE3D-9E21-5319-9E41-16DA66C5983A}"/>
                    </a:ext>
                  </a:extLst>
                </p:cNvPr>
                <p:cNvSpPr/>
                <p:nvPr/>
              </p:nvSpPr>
              <p:spPr>
                <a:xfrm>
                  <a:off x="8528036" y="3860983"/>
                  <a:ext cx="11654" cy="9860"/>
                </a:xfrm>
                <a:custGeom>
                  <a:avLst/>
                  <a:gdLst>
                    <a:gd name="connsiteX0" fmla="*/ 11405 w 11654"/>
                    <a:gd name="connsiteY0" fmla="*/ 3316 h 9860"/>
                    <a:gd name="connsiteX1" fmla="*/ 3970 w 11654"/>
                    <a:gd name="connsiteY1" fmla="*/ 441 h 9860"/>
                    <a:gd name="connsiteX2" fmla="*/ 231 w 11654"/>
                    <a:gd name="connsiteY2" fmla="*/ 6424 h 9860"/>
                    <a:gd name="connsiteX3" fmla="*/ 7691 w 11654"/>
                    <a:gd name="connsiteY3" fmla="*/ 9419 h 9860"/>
                    <a:gd name="connsiteX4" fmla="*/ 11405 w 11654"/>
                    <a:gd name="connsiteY4" fmla="*/ 3316 h 9860"/>
                    <a:gd name="connsiteX5" fmla="*/ 6575 w 11654"/>
                    <a:gd name="connsiteY5" fmla="*/ 8028 h 9860"/>
                    <a:gd name="connsiteX6" fmla="*/ 1013 w 11654"/>
                    <a:gd name="connsiteY6" fmla="*/ 6588 h 9860"/>
                    <a:gd name="connsiteX7" fmla="*/ 5351 w 11654"/>
                    <a:gd name="connsiteY7" fmla="*/ 1737 h 9860"/>
                    <a:gd name="connsiteX8" fmla="*/ 10629 w 11654"/>
                    <a:gd name="connsiteY8" fmla="*/ 3146 h 9860"/>
                    <a:gd name="connsiteX9" fmla="*/ 6575 w 11654"/>
                    <a:gd name="connsiteY9" fmla="*/ 8028 h 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4" h="9860">
                      <a:moveTo>
                        <a:pt x="11405" y="3316"/>
                      </a:moveTo>
                      <a:cubicBezTo>
                        <a:pt x="10377" y="252"/>
                        <a:pt x="7306" y="-642"/>
                        <a:pt x="3970" y="441"/>
                      </a:cubicBezTo>
                      <a:cubicBezTo>
                        <a:pt x="881" y="1441"/>
                        <a:pt x="-608" y="3844"/>
                        <a:pt x="231" y="6424"/>
                      </a:cubicBezTo>
                      <a:cubicBezTo>
                        <a:pt x="1574" y="10532"/>
                        <a:pt x="5559" y="10105"/>
                        <a:pt x="7691" y="9419"/>
                      </a:cubicBezTo>
                      <a:cubicBezTo>
                        <a:pt x="10913" y="8368"/>
                        <a:pt x="12256" y="5814"/>
                        <a:pt x="11405" y="3316"/>
                      </a:cubicBezTo>
                      <a:close/>
                      <a:moveTo>
                        <a:pt x="6575" y="8028"/>
                      </a:moveTo>
                      <a:cubicBezTo>
                        <a:pt x="4052" y="8840"/>
                        <a:pt x="1776" y="8790"/>
                        <a:pt x="1013" y="6588"/>
                      </a:cubicBezTo>
                      <a:cubicBezTo>
                        <a:pt x="250" y="4386"/>
                        <a:pt x="3132" y="2460"/>
                        <a:pt x="5351" y="1737"/>
                      </a:cubicBezTo>
                      <a:cubicBezTo>
                        <a:pt x="7571" y="1013"/>
                        <a:pt x="9873" y="982"/>
                        <a:pt x="10629" y="3146"/>
                      </a:cubicBezTo>
                      <a:cubicBezTo>
                        <a:pt x="11216" y="4794"/>
                        <a:pt x="9955" y="6959"/>
                        <a:pt x="6575" y="802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39D79517-8A73-A797-6C43-AC88FEA4F059}"/>
                    </a:ext>
                  </a:extLst>
                </p:cNvPr>
                <p:cNvSpPr/>
                <p:nvPr/>
              </p:nvSpPr>
              <p:spPr>
                <a:xfrm>
                  <a:off x="8522999" y="3849958"/>
                  <a:ext cx="12416" cy="13010"/>
                </a:xfrm>
                <a:custGeom>
                  <a:avLst/>
                  <a:gdLst>
                    <a:gd name="connsiteX0" fmla="*/ 12003 w 12416"/>
                    <a:gd name="connsiteY0" fmla="*/ 4105 h 13010"/>
                    <a:gd name="connsiteX1" fmla="*/ 10786 w 12416"/>
                    <a:gd name="connsiteY1" fmla="*/ 1651 h 13010"/>
                    <a:gd name="connsiteX2" fmla="*/ 10155 w 12416"/>
                    <a:gd name="connsiteY2" fmla="*/ 191 h 13010"/>
                    <a:gd name="connsiteX3" fmla="*/ 9850 w 12416"/>
                    <a:gd name="connsiteY3" fmla="*/ 7 h 13010"/>
                    <a:gd name="connsiteX4" fmla="*/ 9808 w 12416"/>
                    <a:gd name="connsiteY4" fmla="*/ 21 h 13010"/>
                    <a:gd name="connsiteX5" fmla="*/ 8825 w 12416"/>
                    <a:gd name="connsiteY5" fmla="*/ 2104 h 13010"/>
                    <a:gd name="connsiteX6" fmla="*/ 2437 w 12416"/>
                    <a:gd name="connsiteY6" fmla="*/ 5073 h 13010"/>
                    <a:gd name="connsiteX7" fmla="*/ 167 w 12416"/>
                    <a:gd name="connsiteY7" fmla="*/ 4929 h 13010"/>
                    <a:gd name="connsiteX8" fmla="*/ 98 w 12416"/>
                    <a:gd name="connsiteY8" fmla="*/ 5432 h 13010"/>
                    <a:gd name="connsiteX9" fmla="*/ 1043 w 12416"/>
                    <a:gd name="connsiteY9" fmla="*/ 7320 h 13010"/>
                    <a:gd name="connsiteX10" fmla="*/ 1472 w 12416"/>
                    <a:gd name="connsiteY10" fmla="*/ 8395 h 13010"/>
                    <a:gd name="connsiteX11" fmla="*/ 1870 w 12416"/>
                    <a:gd name="connsiteY11" fmla="*/ 8672 h 13010"/>
                    <a:gd name="connsiteX12" fmla="*/ 2784 w 12416"/>
                    <a:gd name="connsiteY12" fmla="*/ 6785 h 13010"/>
                    <a:gd name="connsiteX13" fmla="*/ 5306 w 12416"/>
                    <a:gd name="connsiteY13" fmla="*/ 5615 h 13010"/>
                    <a:gd name="connsiteX14" fmla="*/ 6183 w 12416"/>
                    <a:gd name="connsiteY14" fmla="*/ 5910 h 13010"/>
                    <a:gd name="connsiteX15" fmla="*/ 5930 w 12416"/>
                    <a:gd name="connsiteY15" fmla="*/ 7383 h 13010"/>
                    <a:gd name="connsiteX16" fmla="*/ 4127 w 12416"/>
                    <a:gd name="connsiteY16" fmla="*/ 9478 h 13010"/>
                    <a:gd name="connsiteX17" fmla="*/ 3187 w 12416"/>
                    <a:gd name="connsiteY17" fmla="*/ 12032 h 13010"/>
                    <a:gd name="connsiteX18" fmla="*/ 4556 w 12416"/>
                    <a:gd name="connsiteY18" fmla="*/ 12970 h 13010"/>
                    <a:gd name="connsiteX19" fmla="*/ 4686 w 12416"/>
                    <a:gd name="connsiteY19" fmla="*/ 12726 h 13010"/>
                    <a:gd name="connsiteX20" fmla="*/ 4676 w 12416"/>
                    <a:gd name="connsiteY20" fmla="*/ 12699 h 13010"/>
                    <a:gd name="connsiteX21" fmla="*/ 4417 w 12416"/>
                    <a:gd name="connsiteY21" fmla="*/ 12372 h 13010"/>
                    <a:gd name="connsiteX22" fmla="*/ 4449 w 12416"/>
                    <a:gd name="connsiteY22" fmla="*/ 11818 h 13010"/>
                    <a:gd name="connsiteX23" fmla="*/ 7564 w 12416"/>
                    <a:gd name="connsiteY23" fmla="*/ 8043 h 13010"/>
                    <a:gd name="connsiteX24" fmla="*/ 8503 w 12416"/>
                    <a:gd name="connsiteY24" fmla="*/ 8471 h 13010"/>
                    <a:gd name="connsiteX25" fmla="*/ 10647 w 12416"/>
                    <a:gd name="connsiteY25" fmla="*/ 8333 h 13010"/>
                    <a:gd name="connsiteX26" fmla="*/ 12003 w 12416"/>
                    <a:gd name="connsiteY26" fmla="*/ 4105 h 13010"/>
                    <a:gd name="connsiteX27" fmla="*/ 9550 w 12416"/>
                    <a:gd name="connsiteY27" fmla="*/ 6967 h 13010"/>
                    <a:gd name="connsiteX28" fmla="*/ 6971 w 12416"/>
                    <a:gd name="connsiteY28" fmla="*/ 5810 h 13010"/>
                    <a:gd name="connsiteX29" fmla="*/ 6971 w 12416"/>
                    <a:gd name="connsiteY29" fmla="*/ 4828 h 13010"/>
                    <a:gd name="connsiteX30" fmla="*/ 9903 w 12416"/>
                    <a:gd name="connsiteY30" fmla="*/ 3457 h 13010"/>
                    <a:gd name="connsiteX31" fmla="*/ 11164 w 12416"/>
                    <a:gd name="connsiteY31" fmla="*/ 3891 h 13010"/>
                    <a:gd name="connsiteX32" fmla="*/ 9550 w 12416"/>
                    <a:gd name="connsiteY32" fmla="*/ 6967 h 1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416" h="13010">
                      <a:moveTo>
                        <a:pt x="12003" y="4105"/>
                      </a:moveTo>
                      <a:cubicBezTo>
                        <a:pt x="11624" y="3274"/>
                        <a:pt x="11170" y="2475"/>
                        <a:pt x="10786" y="1651"/>
                      </a:cubicBezTo>
                      <a:cubicBezTo>
                        <a:pt x="10401" y="827"/>
                        <a:pt x="10439" y="757"/>
                        <a:pt x="10155" y="191"/>
                      </a:cubicBezTo>
                      <a:cubicBezTo>
                        <a:pt x="10122" y="56"/>
                        <a:pt x="9985" y="-26"/>
                        <a:pt x="9850" y="7"/>
                      </a:cubicBezTo>
                      <a:cubicBezTo>
                        <a:pt x="9836" y="11"/>
                        <a:pt x="9822" y="16"/>
                        <a:pt x="9808" y="21"/>
                      </a:cubicBezTo>
                      <a:cubicBezTo>
                        <a:pt x="9285" y="267"/>
                        <a:pt x="10439" y="1349"/>
                        <a:pt x="8825" y="2104"/>
                      </a:cubicBezTo>
                      <a:lnTo>
                        <a:pt x="2437" y="5073"/>
                      </a:lnTo>
                      <a:cubicBezTo>
                        <a:pt x="615" y="5929"/>
                        <a:pt x="627" y="4715"/>
                        <a:pt x="167" y="4929"/>
                      </a:cubicBezTo>
                      <a:cubicBezTo>
                        <a:pt x="-123" y="5067"/>
                        <a:pt x="41" y="5300"/>
                        <a:pt x="98" y="5432"/>
                      </a:cubicBezTo>
                      <a:cubicBezTo>
                        <a:pt x="388" y="6061"/>
                        <a:pt x="728" y="6634"/>
                        <a:pt x="1043" y="7320"/>
                      </a:cubicBezTo>
                      <a:cubicBezTo>
                        <a:pt x="1283" y="7829"/>
                        <a:pt x="1378" y="8188"/>
                        <a:pt x="1472" y="8395"/>
                      </a:cubicBezTo>
                      <a:cubicBezTo>
                        <a:pt x="1567" y="8603"/>
                        <a:pt x="1737" y="8735"/>
                        <a:pt x="1870" y="8672"/>
                      </a:cubicBezTo>
                      <a:cubicBezTo>
                        <a:pt x="2393" y="8427"/>
                        <a:pt x="1239" y="7496"/>
                        <a:pt x="2784" y="6785"/>
                      </a:cubicBezTo>
                      <a:lnTo>
                        <a:pt x="5306" y="5615"/>
                      </a:lnTo>
                      <a:cubicBezTo>
                        <a:pt x="5817" y="5382"/>
                        <a:pt x="5880" y="5262"/>
                        <a:pt x="6183" y="5910"/>
                      </a:cubicBezTo>
                      <a:cubicBezTo>
                        <a:pt x="6485" y="6558"/>
                        <a:pt x="6441" y="6804"/>
                        <a:pt x="5930" y="7383"/>
                      </a:cubicBezTo>
                      <a:lnTo>
                        <a:pt x="4127" y="9478"/>
                      </a:lnTo>
                      <a:cubicBezTo>
                        <a:pt x="3496" y="10245"/>
                        <a:pt x="2733" y="11069"/>
                        <a:pt x="3187" y="12032"/>
                      </a:cubicBezTo>
                      <a:cubicBezTo>
                        <a:pt x="3408" y="12523"/>
                        <a:pt x="4108" y="13183"/>
                        <a:pt x="4556" y="12970"/>
                      </a:cubicBezTo>
                      <a:cubicBezTo>
                        <a:pt x="4659" y="12938"/>
                        <a:pt x="4717" y="12829"/>
                        <a:pt x="4686" y="12726"/>
                      </a:cubicBezTo>
                      <a:cubicBezTo>
                        <a:pt x="4683" y="12717"/>
                        <a:pt x="4680" y="12708"/>
                        <a:pt x="4676" y="12699"/>
                      </a:cubicBezTo>
                      <a:cubicBezTo>
                        <a:pt x="4619" y="12579"/>
                        <a:pt x="4480" y="12491"/>
                        <a:pt x="4417" y="12372"/>
                      </a:cubicBezTo>
                      <a:cubicBezTo>
                        <a:pt x="4306" y="12200"/>
                        <a:pt x="4319" y="11977"/>
                        <a:pt x="4449" y="11818"/>
                      </a:cubicBezTo>
                      <a:cubicBezTo>
                        <a:pt x="5855" y="10088"/>
                        <a:pt x="7475" y="8043"/>
                        <a:pt x="7564" y="8043"/>
                      </a:cubicBezTo>
                      <a:cubicBezTo>
                        <a:pt x="7652" y="8043"/>
                        <a:pt x="8005" y="8263"/>
                        <a:pt x="8503" y="8471"/>
                      </a:cubicBezTo>
                      <a:cubicBezTo>
                        <a:pt x="9206" y="8728"/>
                        <a:pt x="9984" y="8677"/>
                        <a:pt x="10647" y="8333"/>
                      </a:cubicBezTo>
                      <a:cubicBezTo>
                        <a:pt x="11322" y="7980"/>
                        <a:pt x="13258" y="6785"/>
                        <a:pt x="12003" y="4105"/>
                      </a:cubicBezTo>
                      <a:close/>
                      <a:moveTo>
                        <a:pt x="9550" y="6967"/>
                      </a:moveTo>
                      <a:cubicBezTo>
                        <a:pt x="8692" y="7370"/>
                        <a:pt x="7841" y="7672"/>
                        <a:pt x="6971" y="5810"/>
                      </a:cubicBezTo>
                      <a:cubicBezTo>
                        <a:pt x="6801" y="5445"/>
                        <a:pt x="6586" y="4992"/>
                        <a:pt x="6971" y="4828"/>
                      </a:cubicBezTo>
                      <a:lnTo>
                        <a:pt x="9903" y="3457"/>
                      </a:lnTo>
                      <a:cubicBezTo>
                        <a:pt x="10767" y="3054"/>
                        <a:pt x="10950" y="3457"/>
                        <a:pt x="11164" y="3891"/>
                      </a:cubicBezTo>
                      <a:cubicBezTo>
                        <a:pt x="11719" y="5124"/>
                        <a:pt x="10969" y="6313"/>
                        <a:pt x="9550" y="696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id="{B1F47C13-EE43-D6BB-F37A-DF8AE4163E2D}"/>
                    </a:ext>
                  </a:extLst>
                </p:cNvPr>
                <p:cNvSpPr/>
                <p:nvPr/>
              </p:nvSpPr>
              <p:spPr>
                <a:xfrm>
                  <a:off x="8530833" y="3882261"/>
                  <a:ext cx="12114" cy="9171"/>
                </a:xfrm>
                <a:custGeom>
                  <a:avLst/>
                  <a:gdLst>
                    <a:gd name="connsiteX0" fmla="*/ 11875 w 12114"/>
                    <a:gd name="connsiteY0" fmla="*/ 698 h 9171"/>
                    <a:gd name="connsiteX1" fmla="*/ 9952 w 12114"/>
                    <a:gd name="connsiteY1" fmla="*/ 1994 h 9171"/>
                    <a:gd name="connsiteX2" fmla="*/ 2908 w 12114"/>
                    <a:gd name="connsiteY2" fmla="*/ 1290 h 9171"/>
                    <a:gd name="connsiteX3" fmla="*/ 1016 w 12114"/>
                    <a:gd name="connsiteY3" fmla="*/ 0 h 9171"/>
                    <a:gd name="connsiteX4" fmla="*/ 708 w 12114"/>
                    <a:gd name="connsiteY4" fmla="*/ 403 h 9171"/>
                    <a:gd name="connsiteX5" fmla="*/ 562 w 12114"/>
                    <a:gd name="connsiteY5" fmla="*/ 2492 h 9171"/>
                    <a:gd name="connsiteX6" fmla="*/ 380 w 12114"/>
                    <a:gd name="connsiteY6" fmla="*/ 3643 h 9171"/>
                    <a:gd name="connsiteX7" fmla="*/ 581 w 12114"/>
                    <a:gd name="connsiteY7" fmla="*/ 4083 h 9171"/>
                    <a:gd name="connsiteX8" fmla="*/ 2347 w 12114"/>
                    <a:gd name="connsiteY8" fmla="*/ 2913 h 9171"/>
                    <a:gd name="connsiteX9" fmla="*/ 5122 w 12114"/>
                    <a:gd name="connsiteY9" fmla="*/ 3190 h 9171"/>
                    <a:gd name="connsiteX10" fmla="*/ 5752 w 12114"/>
                    <a:gd name="connsiteY10" fmla="*/ 3888 h 9171"/>
                    <a:gd name="connsiteX11" fmla="*/ 4781 w 12114"/>
                    <a:gd name="connsiteY11" fmla="*/ 5040 h 9171"/>
                    <a:gd name="connsiteX12" fmla="*/ 2139 w 12114"/>
                    <a:gd name="connsiteY12" fmla="*/ 5920 h 9171"/>
                    <a:gd name="connsiteX13" fmla="*/ 8 w 12114"/>
                    <a:gd name="connsiteY13" fmla="*/ 7651 h 9171"/>
                    <a:gd name="connsiteX14" fmla="*/ 708 w 12114"/>
                    <a:gd name="connsiteY14" fmla="*/ 9167 h 9171"/>
                    <a:gd name="connsiteX15" fmla="*/ 949 w 12114"/>
                    <a:gd name="connsiteY15" fmla="*/ 9015 h 9171"/>
                    <a:gd name="connsiteX16" fmla="*/ 953 w 12114"/>
                    <a:gd name="connsiteY16" fmla="*/ 8985 h 9171"/>
                    <a:gd name="connsiteX17" fmla="*/ 897 w 12114"/>
                    <a:gd name="connsiteY17" fmla="*/ 8569 h 9171"/>
                    <a:gd name="connsiteX18" fmla="*/ 1199 w 12114"/>
                    <a:gd name="connsiteY18" fmla="*/ 8104 h 9171"/>
                    <a:gd name="connsiteX19" fmla="*/ 5853 w 12114"/>
                    <a:gd name="connsiteY19" fmla="*/ 6430 h 9171"/>
                    <a:gd name="connsiteX20" fmla="*/ 6446 w 12114"/>
                    <a:gd name="connsiteY20" fmla="*/ 7286 h 9171"/>
                    <a:gd name="connsiteX21" fmla="*/ 8369 w 12114"/>
                    <a:gd name="connsiteY21" fmla="*/ 8261 h 9171"/>
                    <a:gd name="connsiteX22" fmla="*/ 11679 w 12114"/>
                    <a:gd name="connsiteY22" fmla="*/ 5329 h 9171"/>
                    <a:gd name="connsiteX23" fmla="*/ 11894 w 12114"/>
                    <a:gd name="connsiteY23" fmla="*/ 2592 h 9171"/>
                    <a:gd name="connsiteX24" fmla="*/ 12115 w 12114"/>
                    <a:gd name="connsiteY24" fmla="*/ 1019 h 9171"/>
                    <a:gd name="connsiteX25" fmla="*/ 11875 w 12114"/>
                    <a:gd name="connsiteY25" fmla="*/ 698 h 9171"/>
                    <a:gd name="connsiteX26" fmla="*/ 11017 w 12114"/>
                    <a:gd name="connsiteY26" fmla="*/ 4706 h 9171"/>
                    <a:gd name="connsiteX27" fmla="*/ 8060 w 12114"/>
                    <a:gd name="connsiteY27" fmla="*/ 6556 h 9171"/>
                    <a:gd name="connsiteX28" fmla="*/ 6433 w 12114"/>
                    <a:gd name="connsiteY28" fmla="*/ 4234 h 9171"/>
                    <a:gd name="connsiteX29" fmla="*/ 6919 w 12114"/>
                    <a:gd name="connsiteY29" fmla="*/ 3372 h 9171"/>
                    <a:gd name="connsiteX30" fmla="*/ 10153 w 12114"/>
                    <a:gd name="connsiteY30" fmla="*/ 3693 h 9171"/>
                    <a:gd name="connsiteX31" fmla="*/ 11017 w 12114"/>
                    <a:gd name="connsiteY31" fmla="*/ 4706 h 9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114" h="9171">
                      <a:moveTo>
                        <a:pt x="11875" y="698"/>
                      </a:moveTo>
                      <a:cubicBezTo>
                        <a:pt x="11301" y="642"/>
                        <a:pt x="11743" y="2177"/>
                        <a:pt x="9952" y="1994"/>
                      </a:cubicBezTo>
                      <a:lnTo>
                        <a:pt x="2908" y="1290"/>
                      </a:lnTo>
                      <a:cubicBezTo>
                        <a:pt x="890" y="1088"/>
                        <a:pt x="1527" y="31"/>
                        <a:pt x="1016" y="0"/>
                      </a:cubicBezTo>
                      <a:cubicBezTo>
                        <a:pt x="701" y="0"/>
                        <a:pt x="720" y="252"/>
                        <a:pt x="708" y="403"/>
                      </a:cubicBezTo>
                      <a:cubicBezTo>
                        <a:pt x="638" y="1082"/>
                        <a:pt x="638" y="1762"/>
                        <a:pt x="562" y="2492"/>
                      </a:cubicBezTo>
                      <a:cubicBezTo>
                        <a:pt x="506" y="3058"/>
                        <a:pt x="405" y="3416"/>
                        <a:pt x="380" y="3643"/>
                      </a:cubicBezTo>
                      <a:cubicBezTo>
                        <a:pt x="354" y="3869"/>
                        <a:pt x="436" y="4077"/>
                        <a:pt x="581" y="4083"/>
                      </a:cubicBezTo>
                      <a:cubicBezTo>
                        <a:pt x="1162" y="4146"/>
                        <a:pt x="638" y="2743"/>
                        <a:pt x="2347" y="2913"/>
                      </a:cubicBezTo>
                      <a:lnTo>
                        <a:pt x="5122" y="3190"/>
                      </a:lnTo>
                      <a:cubicBezTo>
                        <a:pt x="5676" y="3247"/>
                        <a:pt x="5796" y="3190"/>
                        <a:pt x="5752" y="3888"/>
                      </a:cubicBezTo>
                      <a:cubicBezTo>
                        <a:pt x="5708" y="4587"/>
                        <a:pt x="5519" y="4801"/>
                        <a:pt x="4781" y="5040"/>
                      </a:cubicBezTo>
                      <a:lnTo>
                        <a:pt x="2139" y="5920"/>
                      </a:lnTo>
                      <a:cubicBezTo>
                        <a:pt x="1168" y="6248"/>
                        <a:pt x="108" y="6581"/>
                        <a:pt x="8" y="7651"/>
                      </a:cubicBezTo>
                      <a:cubicBezTo>
                        <a:pt x="-49" y="8185"/>
                        <a:pt x="216" y="9117"/>
                        <a:pt x="708" y="9167"/>
                      </a:cubicBezTo>
                      <a:cubicBezTo>
                        <a:pt x="816" y="9192"/>
                        <a:pt x="924" y="9124"/>
                        <a:pt x="949" y="9015"/>
                      </a:cubicBezTo>
                      <a:cubicBezTo>
                        <a:pt x="951" y="9005"/>
                        <a:pt x="953" y="8995"/>
                        <a:pt x="953" y="8985"/>
                      </a:cubicBezTo>
                      <a:cubicBezTo>
                        <a:pt x="953" y="8846"/>
                        <a:pt x="890" y="8708"/>
                        <a:pt x="897" y="8569"/>
                      </a:cubicBezTo>
                      <a:cubicBezTo>
                        <a:pt x="898" y="8369"/>
                        <a:pt x="1016" y="8187"/>
                        <a:pt x="1199" y="8104"/>
                      </a:cubicBezTo>
                      <a:cubicBezTo>
                        <a:pt x="3318" y="7336"/>
                        <a:pt x="5752" y="6418"/>
                        <a:pt x="5853" y="6430"/>
                      </a:cubicBezTo>
                      <a:cubicBezTo>
                        <a:pt x="5954" y="6443"/>
                        <a:pt x="6118" y="6852"/>
                        <a:pt x="6446" y="7286"/>
                      </a:cubicBezTo>
                      <a:cubicBezTo>
                        <a:pt x="6919" y="7869"/>
                        <a:pt x="7618" y="8224"/>
                        <a:pt x="8369" y="8261"/>
                      </a:cubicBezTo>
                      <a:cubicBezTo>
                        <a:pt x="9100" y="8343"/>
                        <a:pt x="11383" y="8292"/>
                        <a:pt x="11679" y="5329"/>
                      </a:cubicBezTo>
                      <a:cubicBezTo>
                        <a:pt x="11774" y="4423"/>
                        <a:pt x="11806" y="3498"/>
                        <a:pt x="11894" y="2592"/>
                      </a:cubicBezTo>
                      <a:cubicBezTo>
                        <a:pt x="11982" y="1686"/>
                        <a:pt x="12058" y="1642"/>
                        <a:pt x="12115" y="1019"/>
                      </a:cubicBezTo>
                      <a:cubicBezTo>
                        <a:pt x="12102" y="856"/>
                        <a:pt x="12033" y="711"/>
                        <a:pt x="11875" y="698"/>
                      </a:cubicBezTo>
                      <a:close/>
                      <a:moveTo>
                        <a:pt x="11017" y="4706"/>
                      </a:moveTo>
                      <a:cubicBezTo>
                        <a:pt x="10885" y="6071"/>
                        <a:pt x="9624" y="6713"/>
                        <a:pt x="8060" y="6556"/>
                      </a:cubicBezTo>
                      <a:cubicBezTo>
                        <a:pt x="7108" y="6462"/>
                        <a:pt x="6219" y="6292"/>
                        <a:pt x="6433" y="4234"/>
                      </a:cubicBezTo>
                      <a:cubicBezTo>
                        <a:pt x="6433" y="3832"/>
                        <a:pt x="6515" y="3335"/>
                        <a:pt x="6919" y="3372"/>
                      </a:cubicBezTo>
                      <a:lnTo>
                        <a:pt x="10153" y="3693"/>
                      </a:lnTo>
                      <a:cubicBezTo>
                        <a:pt x="11112" y="3794"/>
                        <a:pt x="11074" y="4209"/>
                        <a:pt x="11017" y="4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EEE80A1D-E2EE-E58C-5F51-5227280D610A}"/>
                    </a:ext>
                  </a:extLst>
                </p:cNvPr>
                <p:cNvSpPr/>
                <p:nvPr/>
              </p:nvSpPr>
              <p:spPr>
                <a:xfrm>
                  <a:off x="8380620" y="3847315"/>
                  <a:ext cx="12065" cy="9778"/>
                </a:xfrm>
                <a:custGeom>
                  <a:avLst/>
                  <a:gdLst>
                    <a:gd name="connsiteX0" fmla="*/ 11930 w 12065"/>
                    <a:gd name="connsiteY0" fmla="*/ 751 h 9778"/>
                    <a:gd name="connsiteX1" fmla="*/ 10499 w 12065"/>
                    <a:gd name="connsiteY1" fmla="*/ 1299 h 9778"/>
                    <a:gd name="connsiteX2" fmla="*/ 592 w 12065"/>
                    <a:gd name="connsiteY2" fmla="*/ 40 h 9778"/>
                    <a:gd name="connsiteX3" fmla="*/ 12 w 12065"/>
                    <a:gd name="connsiteY3" fmla="*/ 91 h 9778"/>
                    <a:gd name="connsiteX4" fmla="*/ 302 w 12065"/>
                    <a:gd name="connsiteY4" fmla="*/ 651 h 9778"/>
                    <a:gd name="connsiteX5" fmla="*/ 6539 w 12065"/>
                    <a:gd name="connsiteY5" fmla="*/ 8320 h 9778"/>
                    <a:gd name="connsiteX6" fmla="*/ 7005 w 12065"/>
                    <a:gd name="connsiteY6" fmla="*/ 9755 h 9778"/>
                    <a:gd name="connsiteX7" fmla="*/ 7352 w 12065"/>
                    <a:gd name="connsiteY7" fmla="*/ 9478 h 9778"/>
                    <a:gd name="connsiteX8" fmla="*/ 7882 w 12065"/>
                    <a:gd name="connsiteY8" fmla="*/ 8402 h 9778"/>
                    <a:gd name="connsiteX9" fmla="*/ 8556 w 12065"/>
                    <a:gd name="connsiteY9" fmla="*/ 7313 h 9778"/>
                    <a:gd name="connsiteX10" fmla="*/ 8714 w 12065"/>
                    <a:gd name="connsiteY10" fmla="*/ 6590 h 9778"/>
                    <a:gd name="connsiteX11" fmla="*/ 6898 w 12065"/>
                    <a:gd name="connsiteY11" fmla="*/ 7269 h 9778"/>
                    <a:gd name="connsiteX12" fmla="*/ 5990 w 12065"/>
                    <a:gd name="connsiteY12" fmla="*/ 6439 h 9778"/>
                    <a:gd name="connsiteX13" fmla="*/ 5467 w 12065"/>
                    <a:gd name="connsiteY13" fmla="*/ 5181 h 9778"/>
                    <a:gd name="connsiteX14" fmla="*/ 6766 w 12065"/>
                    <a:gd name="connsiteY14" fmla="*/ 2840 h 9778"/>
                    <a:gd name="connsiteX15" fmla="*/ 8355 w 12065"/>
                    <a:gd name="connsiteY15" fmla="*/ 2721 h 9778"/>
                    <a:gd name="connsiteX16" fmla="*/ 9370 w 12065"/>
                    <a:gd name="connsiteY16" fmla="*/ 2997 h 9778"/>
                    <a:gd name="connsiteX17" fmla="*/ 9944 w 12065"/>
                    <a:gd name="connsiteY17" fmla="*/ 4426 h 9778"/>
                    <a:gd name="connsiteX18" fmla="*/ 10309 w 12065"/>
                    <a:gd name="connsiteY18" fmla="*/ 4142 h 9778"/>
                    <a:gd name="connsiteX19" fmla="*/ 10990 w 12065"/>
                    <a:gd name="connsiteY19" fmla="*/ 2802 h 9778"/>
                    <a:gd name="connsiteX20" fmla="*/ 11892 w 12065"/>
                    <a:gd name="connsiteY20" fmla="*/ 1292 h 9778"/>
                    <a:gd name="connsiteX21" fmla="*/ 11930 w 12065"/>
                    <a:gd name="connsiteY21" fmla="*/ 751 h 9778"/>
                    <a:gd name="connsiteX22" fmla="*/ 5845 w 12065"/>
                    <a:gd name="connsiteY22" fmla="*/ 2802 h 9778"/>
                    <a:gd name="connsiteX23" fmla="*/ 4943 w 12065"/>
                    <a:gd name="connsiteY23" fmla="*/ 4426 h 9778"/>
                    <a:gd name="connsiteX24" fmla="*/ 4615 w 12065"/>
                    <a:gd name="connsiteY24" fmla="*/ 4740 h 9778"/>
                    <a:gd name="connsiteX25" fmla="*/ 4193 w 12065"/>
                    <a:gd name="connsiteY25" fmla="*/ 4338 h 9778"/>
                    <a:gd name="connsiteX26" fmla="*/ 2358 w 12065"/>
                    <a:gd name="connsiteY26" fmla="*/ 2123 h 9778"/>
                    <a:gd name="connsiteX27" fmla="*/ 2270 w 12065"/>
                    <a:gd name="connsiteY27" fmla="*/ 1903 h 9778"/>
                    <a:gd name="connsiteX28" fmla="*/ 2434 w 12065"/>
                    <a:gd name="connsiteY28" fmla="*/ 1865 h 9778"/>
                    <a:gd name="connsiteX29" fmla="*/ 5378 w 12065"/>
                    <a:gd name="connsiteY29" fmla="*/ 2217 h 9778"/>
                    <a:gd name="connsiteX30" fmla="*/ 5940 w 12065"/>
                    <a:gd name="connsiteY30" fmla="*/ 2362 h 9778"/>
                    <a:gd name="connsiteX31" fmla="*/ 5845 w 12065"/>
                    <a:gd name="connsiteY31" fmla="*/ 2802 h 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065" h="9778">
                      <a:moveTo>
                        <a:pt x="11930" y="751"/>
                      </a:moveTo>
                      <a:cubicBezTo>
                        <a:pt x="11495" y="506"/>
                        <a:pt x="11652" y="1437"/>
                        <a:pt x="10499" y="1299"/>
                      </a:cubicBezTo>
                      <a:lnTo>
                        <a:pt x="592" y="40"/>
                      </a:lnTo>
                      <a:cubicBezTo>
                        <a:pt x="113" y="-23"/>
                        <a:pt x="75" y="-16"/>
                        <a:pt x="12" y="91"/>
                      </a:cubicBezTo>
                      <a:cubicBezTo>
                        <a:pt x="-51" y="198"/>
                        <a:pt x="145" y="449"/>
                        <a:pt x="302" y="651"/>
                      </a:cubicBezTo>
                      <a:lnTo>
                        <a:pt x="6539" y="8320"/>
                      </a:lnTo>
                      <a:cubicBezTo>
                        <a:pt x="7119" y="9025"/>
                        <a:pt x="6703" y="9579"/>
                        <a:pt x="7005" y="9755"/>
                      </a:cubicBezTo>
                      <a:cubicBezTo>
                        <a:pt x="7175" y="9849"/>
                        <a:pt x="7257" y="9648"/>
                        <a:pt x="7352" y="9478"/>
                      </a:cubicBezTo>
                      <a:cubicBezTo>
                        <a:pt x="7547" y="9132"/>
                        <a:pt x="7686" y="8761"/>
                        <a:pt x="7882" y="8402"/>
                      </a:cubicBezTo>
                      <a:cubicBezTo>
                        <a:pt x="8077" y="8043"/>
                        <a:pt x="8348" y="7697"/>
                        <a:pt x="8556" y="7313"/>
                      </a:cubicBezTo>
                      <a:cubicBezTo>
                        <a:pt x="8695" y="7062"/>
                        <a:pt x="8991" y="6741"/>
                        <a:pt x="8714" y="6590"/>
                      </a:cubicBezTo>
                      <a:cubicBezTo>
                        <a:pt x="8437" y="6439"/>
                        <a:pt x="7856" y="7798"/>
                        <a:pt x="6898" y="7269"/>
                      </a:cubicBezTo>
                      <a:cubicBezTo>
                        <a:pt x="6559" y="7034"/>
                        <a:pt x="6254" y="6755"/>
                        <a:pt x="5990" y="6439"/>
                      </a:cubicBezTo>
                      <a:cubicBezTo>
                        <a:pt x="5271" y="5678"/>
                        <a:pt x="5359" y="5401"/>
                        <a:pt x="5467" y="5181"/>
                      </a:cubicBezTo>
                      <a:lnTo>
                        <a:pt x="6766" y="2840"/>
                      </a:lnTo>
                      <a:cubicBezTo>
                        <a:pt x="6936" y="2526"/>
                        <a:pt x="7106" y="2544"/>
                        <a:pt x="8355" y="2721"/>
                      </a:cubicBezTo>
                      <a:cubicBezTo>
                        <a:pt x="8708" y="2747"/>
                        <a:pt x="9052" y="2841"/>
                        <a:pt x="9370" y="2997"/>
                      </a:cubicBezTo>
                      <a:cubicBezTo>
                        <a:pt x="10177" y="3444"/>
                        <a:pt x="9565" y="4205"/>
                        <a:pt x="9944" y="4426"/>
                      </a:cubicBezTo>
                      <a:cubicBezTo>
                        <a:pt x="10133" y="4526"/>
                        <a:pt x="10196" y="4356"/>
                        <a:pt x="10309" y="4142"/>
                      </a:cubicBezTo>
                      <a:cubicBezTo>
                        <a:pt x="10505" y="3796"/>
                        <a:pt x="10694" y="3325"/>
                        <a:pt x="10990" y="2802"/>
                      </a:cubicBezTo>
                      <a:cubicBezTo>
                        <a:pt x="11425" y="2016"/>
                        <a:pt x="11621" y="1726"/>
                        <a:pt x="11892" y="1292"/>
                      </a:cubicBezTo>
                      <a:cubicBezTo>
                        <a:pt x="12069" y="965"/>
                        <a:pt x="12157" y="877"/>
                        <a:pt x="11930" y="751"/>
                      </a:cubicBezTo>
                      <a:close/>
                      <a:moveTo>
                        <a:pt x="5845" y="2802"/>
                      </a:moveTo>
                      <a:lnTo>
                        <a:pt x="4943" y="4426"/>
                      </a:lnTo>
                      <a:cubicBezTo>
                        <a:pt x="4823" y="4640"/>
                        <a:pt x="4748" y="4816"/>
                        <a:pt x="4615" y="4740"/>
                      </a:cubicBezTo>
                      <a:cubicBezTo>
                        <a:pt x="4451" y="4633"/>
                        <a:pt x="4308" y="4496"/>
                        <a:pt x="4193" y="4338"/>
                      </a:cubicBezTo>
                      <a:lnTo>
                        <a:pt x="2358" y="2123"/>
                      </a:lnTo>
                      <a:cubicBezTo>
                        <a:pt x="2244" y="1978"/>
                        <a:pt x="2263" y="1922"/>
                        <a:pt x="2270" y="1903"/>
                      </a:cubicBezTo>
                      <a:cubicBezTo>
                        <a:pt x="2276" y="1884"/>
                        <a:pt x="2270" y="1903"/>
                        <a:pt x="2434" y="1865"/>
                      </a:cubicBezTo>
                      <a:lnTo>
                        <a:pt x="5378" y="2217"/>
                      </a:lnTo>
                      <a:cubicBezTo>
                        <a:pt x="5573" y="2226"/>
                        <a:pt x="5765" y="2275"/>
                        <a:pt x="5940" y="2362"/>
                      </a:cubicBezTo>
                      <a:cubicBezTo>
                        <a:pt x="6072" y="2431"/>
                        <a:pt x="5965" y="2588"/>
                        <a:pt x="5845" y="280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67481625-9245-9B00-181B-B096CE5E7902}"/>
                    </a:ext>
                  </a:extLst>
                </p:cNvPr>
                <p:cNvSpPr/>
                <p:nvPr/>
              </p:nvSpPr>
              <p:spPr>
                <a:xfrm>
                  <a:off x="8407639" y="3847179"/>
                  <a:ext cx="97719" cy="134050"/>
                </a:xfrm>
                <a:custGeom>
                  <a:avLst/>
                  <a:gdLst>
                    <a:gd name="connsiteX0" fmla="*/ 93659 w 97719"/>
                    <a:gd name="connsiteY0" fmla="*/ 0 h 134050"/>
                    <a:gd name="connsiteX1" fmla="*/ 92644 w 97719"/>
                    <a:gd name="connsiteY1" fmla="*/ 0 h 134050"/>
                    <a:gd name="connsiteX2" fmla="*/ 0 w 97719"/>
                    <a:gd name="connsiteY2" fmla="*/ 0 h 134050"/>
                    <a:gd name="connsiteX3" fmla="*/ 0 w 97719"/>
                    <a:gd name="connsiteY3" fmla="*/ 51038 h 134050"/>
                    <a:gd name="connsiteX4" fmla="*/ 18684 w 97719"/>
                    <a:gd name="connsiteY4" fmla="*/ 109777 h 134050"/>
                    <a:gd name="connsiteX5" fmla="*/ 47299 w 97719"/>
                    <a:gd name="connsiteY5" fmla="*/ 132710 h 134050"/>
                    <a:gd name="connsiteX6" fmla="*/ 48005 w 97719"/>
                    <a:gd name="connsiteY6" fmla="*/ 133188 h 134050"/>
                    <a:gd name="connsiteX7" fmla="*/ 49267 w 97719"/>
                    <a:gd name="connsiteY7" fmla="*/ 134050 h 134050"/>
                    <a:gd name="connsiteX8" fmla="*/ 50446 w 97719"/>
                    <a:gd name="connsiteY8" fmla="*/ 133081 h 134050"/>
                    <a:gd name="connsiteX9" fmla="*/ 60081 w 97719"/>
                    <a:gd name="connsiteY9" fmla="*/ 125777 h 134050"/>
                    <a:gd name="connsiteX10" fmla="*/ 78323 w 97719"/>
                    <a:gd name="connsiteY10" fmla="*/ 109469 h 134050"/>
                    <a:gd name="connsiteX11" fmla="*/ 97720 w 97719"/>
                    <a:gd name="connsiteY11" fmla="*/ 51038 h 134050"/>
                    <a:gd name="connsiteX12" fmla="*/ 97720 w 97719"/>
                    <a:gd name="connsiteY12" fmla="*/ 0 h 134050"/>
                    <a:gd name="connsiteX13" fmla="*/ 75215 w 97719"/>
                    <a:gd name="connsiteY13" fmla="*/ 106826 h 134050"/>
                    <a:gd name="connsiteX14" fmla="*/ 57704 w 97719"/>
                    <a:gd name="connsiteY14" fmla="*/ 122448 h 134050"/>
                    <a:gd name="connsiteX15" fmla="*/ 49046 w 97719"/>
                    <a:gd name="connsiteY15" fmla="*/ 128941 h 134050"/>
                    <a:gd name="connsiteX16" fmla="*/ 21584 w 97719"/>
                    <a:gd name="connsiteY16" fmla="*/ 106889 h 134050"/>
                    <a:gd name="connsiteX17" fmla="*/ 4061 w 97719"/>
                    <a:gd name="connsiteY17" fmla="*/ 50994 h 134050"/>
                    <a:gd name="connsiteX18" fmla="*/ 4061 w 97719"/>
                    <a:gd name="connsiteY18" fmla="*/ 4008 h 134050"/>
                    <a:gd name="connsiteX19" fmla="*/ 93659 w 97719"/>
                    <a:gd name="connsiteY19" fmla="*/ 4008 h 134050"/>
                    <a:gd name="connsiteX20" fmla="*/ 93659 w 97719"/>
                    <a:gd name="connsiteY20" fmla="*/ 50988 h 134050"/>
                    <a:gd name="connsiteX21" fmla="*/ 75215 w 97719"/>
                    <a:gd name="connsiteY21" fmla="*/ 106826 h 134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7719" h="134050">
                      <a:moveTo>
                        <a:pt x="93659" y="0"/>
                      </a:moveTo>
                      <a:lnTo>
                        <a:pt x="92644" y="0"/>
                      </a:lnTo>
                      <a:lnTo>
                        <a:pt x="0" y="0"/>
                      </a:lnTo>
                      <a:lnTo>
                        <a:pt x="0" y="51038"/>
                      </a:lnTo>
                      <a:cubicBezTo>
                        <a:pt x="0" y="73569"/>
                        <a:pt x="1375" y="92198"/>
                        <a:pt x="18684" y="109777"/>
                      </a:cubicBezTo>
                      <a:cubicBezTo>
                        <a:pt x="28880" y="120127"/>
                        <a:pt x="35810" y="124877"/>
                        <a:pt x="47299" y="132710"/>
                      </a:cubicBezTo>
                      <a:lnTo>
                        <a:pt x="48005" y="133188"/>
                      </a:lnTo>
                      <a:lnTo>
                        <a:pt x="49267" y="134050"/>
                      </a:lnTo>
                      <a:lnTo>
                        <a:pt x="50446" y="133081"/>
                      </a:lnTo>
                      <a:cubicBezTo>
                        <a:pt x="53990" y="130156"/>
                        <a:pt x="57086" y="127929"/>
                        <a:pt x="60081" y="125777"/>
                      </a:cubicBezTo>
                      <a:cubicBezTo>
                        <a:pt x="66235" y="121373"/>
                        <a:pt x="71557" y="117528"/>
                        <a:pt x="78323" y="109469"/>
                      </a:cubicBezTo>
                      <a:cubicBezTo>
                        <a:pt x="94819" y="89832"/>
                        <a:pt x="97720" y="74984"/>
                        <a:pt x="97720" y="51038"/>
                      </a:cubicBezTo>
                      <a:lnTo>
                        <a:pt x="97720" y="0"/>
                      </a:lnTo>
                      <a:close/>
                      <a:moveTo>
                        <a:pt x="75215" y="106826"/>
                      </a:moveTo>
                      <a:cubicBezTo>
                        <a:pt x="68770" y="114490"/>
                        <a:pt x="63644" y="118151"/>
                        <a:pt x="57704" y="122448"/>
                      </a:cubicBezTo>
                      <a:cubicBezTo>
                        <a:pt x="54658" y="124638"/>
                        <a:pt x="52691" y="125934"/>
                        <a:pt x="49046" y="128941"/>
                      </a:cubicBezTo>
                      <a:cubicBezTo>
                        <a:pt x="38093" y="121467"/>
                        <a:pt x="31333" y="116792"/>
                        <a:pt x="21584" y="106889"/>
                      </a:cubicBezTo>
                      <a:cubicBezTo>
                        <a:pt x="5322" y="90380"/>
                        <a:pt x="4061" y="73311"/>
                        <a:pt x="4061" y="50994"/>
                      </a:cubicBezTo>
                      <a:lnTo>
                        <a:pt x="4061" y="4008"/>
                      </a:lnTo>
                      <a:lnTo>
                        <a:pt x="93659" y="4008"/>
                      </a:lnTo>
                      <a:lnTo>
                        <a:pt x="93659" y="50988"/>
                      </a:lnTo>
                      <a:cubicBezTo>
                        <a:pt x="93659" y="74412"/>
                        <a:pt x="90998" y="88033"/>
                        <a:pt x="75215" y="10682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2F922ACB-AC6A-324B-31CC-00B9F67D1B35}"/>
                    </a:ext>
                  </a:extLst>
                </p:cNvPr>
                <p:cNvSpPr/>
                <p:nvPr/>
              </p:nvSpPr>
              <p:spPr>
                <a:xfrm>
                  <a:off x="8551718" y="3794272"/>
                  <a:ext cx="3133" cy="6436"/>
                </a:xfrm>
                <a:custGeom>
                  <a:avLst/>
                  <a:gdLst>
                    <a:gd name="connsiteX0" fmla="*/ 3134 w 3133"/>
                    <a:gd name="connsiteY0" fmla="*/ 2932 h 6436"/>
                    <a:gd name="connsiteX1" fmla="*/ 1501 w 3133"/>
                    <a:gd name="connsiteY1" fmla="*/ 0 h 6436"/>
                    <a:gd name="connsiteX2" fmla="*/ 0 w 3133"/>
                    <a:gd name="connsiteY2" fmla="*/ 4662 h 6436"/>
                    <a:gd name="connsiteX3" fmla="*/ 990 w 3133"/>
                    <a:gd name="connsiteY3" fmla="*/ 6436 h 6436"/>
                    <a:gd name="connsiteX4" fmla="*/ 3134 w 3133"/>
                    <a:gd name="connsiteY4" fmla="*/ 2932 h 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3" h="6436">
                      <a:moveTo>
                        <a:pt x="3134" y="2932"/>
                      </a:moveTo>
                      <a:lnTo>
                        <a:pt x="1501" y="0"/>
                      </a:lnTo>
                      <a:lnTo>
                        <a:pt x="0" y="4662"/>
                      </a:lnTo>
                      <a:lnTo>
                        <a:pt x="990" y="6436"/>
                      </a:lnTo>
                      <a:lnTo>
                        <a:pt x="3134" y="2932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61B80F07-C447-6293-DB17-C10778F7B591}"/>
                    </a:ext>
                  </a:extLst>
                </p:cNvPr>
                <p:cNvSpPr/>
                <p:nvPr/>
              </p:nvSpPr>
              <p:spPr>
                <a:xfrm>
                  <a:off x="8427987" y="3758092"/>
                  <a:ext cx="17730" cy="25045"/>
                </a:xfrm>
                <a:custGeom>
                  <a:avLst/>
                  <a:gdLst>
                    <a:gd name="connsiteX0" fmla="*/ 10449 w 17730"/>
                    <a:gd name="connsiteY0" fmla="*/ 20376 h 25045"/>
                    <a:gd name="connsiteX1" fmla="*/ 8306 w 17730"/>
                    <a:gd name="connsiteY1" fmla="*/ 24484 h 25045"/>
                    <a:gd name="connsiteX2" fmla="*/ 9346 w 17730"/>
                    <a:gd name="connsiteY2" fmla="*/ 24969 h 25045"/>
                    <a:gd name="connsiteX3" fmla="*/ 12890 w 17730"/>
                    <a:gd name="connsiteY3" fmla="*/ 24082 h 25045"/>
                    <a:gd name="connsiteX4" fmla="*/ 16503 w 17730"/>
                    <a:gd name="connsiteY4" fmla="*/ 23453 h 25045"/>
                    <a:gd name="connsiteX5" fmla="*/ 17606 w 17730"/>
                    <a:gd name="connsiteY5" fmla="*/ 22515 h 25045"/>
                    <a:gd name="connsiteX6" fmla="*/ 13508 w 17730"/>
                    <a:gd name="connsiteY6" fmla="*/ 19325 h 25045"/>
                    <a:gd name="connsiteX7" fmla="*/ 10443 w 17730"/>
                    <a:gd name="connsiteY7" fmla="*/ 4936 h 25045"/>
                    <a:gd name="connsiteX8" fmla="*/ 11383 w 17730"/>
                    <a:gd name="connsiteY8" fmla="*/ 2967 h 25045"/>
                    <a:gd name="connsiteX9" fmla="*/ 13552 w 17730"/>
                    <a:gd name="connsiteY9" fmla="*/ 2508 h 25045"/>
                    <a:gd name="connsiteX10" fmla="*/ 17424 w 17730"/>
                    <a:gd name="connsiteY10" fmla="*/ 5251 h 25045"/>
                    <a:gd name="connsiteX11" fmla="*/ 17424 w 17730"/>
                    <a:gd name="connsiteY11" fmla="*/ 3552 h 25045"/>
                    <a:gd name="connsiteX12" fmla="*/ 16522 w 17730"/>
                    <a:gd name="connsiteY12" fmla="*/ 689 h 25045"/>
                    <a:gd name="connsiteX13" fmla="*/ 15954 w 17730"/>
                    <a:gd name="connsiteY13" fmla="*/ 10 h 25045"/>
                    <a:gd name="connsiteX14" fmla="*/ 8167 w 17730"/>
                    <a:gd name="connsiteY14" fmla="*/ 1790 h 25045"/>
                    <a:gd name="connsiteX15" fmla="*/ 285 w 17730"/>
                    <a:gd name="connsiteY15" fmla="*/ 3319 h 25045"/>
                    <a:gd name="connsiteX16" fmla="*/ 39 w 17730"/>
                    <a:gd name="connsiteY16" fmla="*/ 4175 h 25045"/>
                    <a:gd name="connsiteX17" fmla="*/ 524 w 17730"/>
                    <a:gd name="connsiteY17" fmla="*/ 8460 h 25045"/>
                    <a:gd name="connsiteX18" fmla="*/ 1098 w 17730"/>
                    <a:gd name="connsiteY18" fmla="*/ 9510 h 25045"/>
                    <a:gd name="connsiteX19" fmla="*/ 3475 w 17730"/>
                    <a:gd name="connsiteY19" fmla="*/ 4647 h 25045"/>
                    <a:gd name="connsiteX20" fmla="*/ 5619 w 17730"/>
                    <a:gd name="connsiteY20" fmla="*/ 4187 h 25045"/>
                    <a:gd name="connsiteX21" fmla="*/ 7284 w 17730"/>
                    <a:gd name="connsiteY21" fmla="*/ 5597 h 25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7730" h="25045">
                      <a:moveTo>
                        <a:pt x="10449" y="20376"/>
                      </a:moveTo>
                      <a:cubicBezTo>
                        <a:pt x="11257" y="24151"/>
                        <a:pt x="8047" y="23245"/>
                        <a:pt x="8306" y="24484"/>
                      </a:cubicBezTo>
                      <a:cubicBezTo>
                        <a:pt x="8463" y="25189"/>
                        <a:pt x="8886" y="25070"/>
                        <a:pt x="9346" y="24969"/>
                      </a:cubicBezTo>
                      <a:cubicBezTo>
                        <a:pt x="10368" y="24749"/>
                        <a:pt x="11181" y="24447"/>
                        <a:pt x="12890" y="24082"/>
                      </a:cubicBezTo>
                      <a:cubicBezTo>
                        <a:pt x="14599" y="23717"/>
                        <a:pt x="15475" y="23667"/>
                        <a:pt x="16503" y="23453"/>
                      </a:cubicBezTo>
                      <a:cubicBezTo>
                        <a:pt x="17241" y="23295"/>
                        <a:pt x="17764" y="23283"/>
                        <a:pt x="17606" y="22515"/>
                      </a:cubicBezTo>
                      <a:cubicBezTo>
                        <a:pt x="17417" y="21628"/>
                        <a:pt x="14346" y="23245"/>
                        <a:pt x="13508" y="19325"/>
                      </a:cubicBezTo>
                      <a:lnTo>
                        <a:pt x="10443" y="4936"/>
                      </a:lnTo>
                      <a:cubicBezTo>
                        <a:pt x="10115" y="3401"/>
                        <a:pt x="10336" y="3187"/>
                        <a:pt x="11383" y="2967"/>
                      </a:cubicBezTo>
                      <a:lnTo>
                        <a:pt x="13552" y="2508"/>
                      </a:lnTo>
                      <a:cubicBezTo>
                        <a:pt x="16465" y="1759"/>
                        <a:pt x="16402" y="5471"/>
                        <a:pt x="17424" y="5251"/>
                      </a:cubicBezTo>
                      <a:cubicBezTo>
                        <a:pt x="18054" y="5112"/>
                        <a:pt x="17537" y="3930"/>
                        <a:pt x="17424" y="3552"/>
                      </a:cubicBezTo>
                      <a:lnTo>
                        <a:pt x="16522" y="689"/>
                      </a:lnTo>
                      <a:cubicBezTo>
                        <a:pt x="16434" y="375"/>
                        <a:pt x="16333" y="-72"/>
                        <a:pt x="15954" y="10"/>
                      </a:cubicBezTo>
                      <a:cubicBezTo>
                        <a:pt x="13577" y="513"/>
                        <a:pt x="11900" y="1004"/>
                        <a:pt x="8167" y="1790"/>
                      </a:cubicBezTo>
                      <a:cubicBezTo>
                        <a:pt x="4434" y="2577"/>
                        <a:pt x="2681" y="2816"/>
                        <a:pt x="285" y="3319"/>
                      </a:cubicBezTo>
                      <a:cubicBezTo>
                        <a:pt x="-94" y="3401"/>
                        <a:pt x="1" y="3848"/>
                        <a:pt x="39" y="4175"/>
                      </a:cubicBezTo>
                      <a:lnTo>
                        <a:pt x="524" y="8460"/>
                      </a:lnTo>
                      <a:cubicBezTo>
                        <a:pt x="562" y="8887"/>
                        <a:pt x="562" y="9623"/>
                        <a:pt x="1098" y="9510"/>
                      </a:cubicBezTo>
                      <a:cubicBezTo>
                        <a:pt x="2246" y="9265"/>
                        <a:pt x="594" y="5257"/>
                        <a:pt x="3475" y="4647"/>
                      </a:cubicBezTo>
                      <a:lnTo>
                        <a:pt x="5619" y="4187"/>
                      </a:lnTo>
                      <a:cubicBezTo>
                        <a:pt x="6672" y="3967"/>
                        <a:pt x="6962" y="4074"/>
                        <a:pt x="7284" y="5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953AB85E-9168-C5D9-75BD-91B01AE3963A}"/>
                    </a:ext>
                  </a:extLst>
                </p:cNvPr>
                <p:cNvSpPr/>
                <p:nvPr/>
              </p:nvSpPr>
              <p:spPr>
                <a:xfrm>
                  <a:off x="8389682" y="3769346"/>
                  <a:ext cx="22112" cy="26072"/>
                </a:xfrm>
                <a:custGeom>
                  <a:avLst/>
                  <a:gdLst>
                    <a:gd name="connsiteX0" fmla="*/ 14546 w 22112"/>
                    <a:gd name="connsiteY0" fmla="*/ 21127 h 26072"/>
                    <a:gd name="connsiteX1" fmla="*/ 13588 w 22112"/>
                    <a:gd name="connsiteY1" fmla="*/ 25663 h 26072"/>
                    <a:gd name="connsiteX2" fmla="*/ 14716 w 22112"/>
                    <a:gd name="connsiteY2" fmla="*/ 25845 h 26072"/>
                    <a:gd name="connsiteX3" fmla="*/ 17869 w 22112"/>
                    <a:gd name="connsiteY3" fmla="*/ 24046 h 26072"/>
                    <a:gd name="connsiteX4" fmla="*/ 21173 w 22112"/>
                    <a:gd name="connsiteY4" fmla="*/ 22473 h 26072"/>
                    <a:gd name="connsiteX5" fmla="*/ 21987 w 22112"/>
                    <a:gd name="connsiteY5" fmla="*/ 21278 h 26072"/>
                    <a:gd name="connsiteX6" fmla="*/ 17207 w 22112"/>
                    <a:gd name="connsiteY6" fmla="*/ 19321 h 26072"/>
                    <a:gd name="connsiteX7" fmla="*/ 10384 w 22112"/>
                    <a:gd name="connsiteY7" fmla="*/ 6247 h 26072"/>
                    <a:gd name="connsiteX8" fmla="*/ 10763 w 22112"/>
                    <a:gd name="connsiteY8" fmla="*/ 4114 h 26072"/>
                    <a:gd name="connsiteX9" fmla="*/ 12736 w 22112"/>
                    <a:gd name="connsiteY9" fmla="*/ 3082 h 26072"/>
                    <a:gd name="connsiteX10" fmla="*/ 17201 w 22112"/>
                    <a:gd name="connsiteY10" fmla="*/ 4686 h 26072"/>
                    <a:gd name="connsiteX11" fmla="*/ 16728 w 22112"/>
                    <a:gd name="connsiteY11" fmla="*/ 3063 h 26072"/>
                    <a:gd name="connsiteX12" fmla="*/ 15088 w 22112"/>
                    <a:gd name="connsiteY12" fmla="*/ 546 h 26072"/>
                    <a:gd name="connsiteX13" fmla="*/ 14351 w 22112"/>
                    <a:gd name="connsiteY13" fmla="*/ 43 h 26072"/>
                    <a:gd name="connsiteX14" fmla="*/ 7332 w 22112"/>
                    <a:gd name="connsiteY14" fmla="*/ 3818 h 26072"/>
                    <a:gd name="connsiteX15" fmla="*/ 188 w 22112"/>
                    <a:gd name="connsiteY15" fmla="*/ 7386 h 26072"/>
                    <a:gd name="connsiteX16" fmla="*/ 188 w 22112"/>
                    <a:gd name="connsiteY16" fmla="*/ 8273 h 26072"/>
                    <a:gd name="connsiteX17" fmla="*/ 1809 w 22112"/>
                    <a:gd name="connsiteY17" fmla="*/ 12274 h 26072"/>
                    <a:gd name="connsiteX18" fmla="*/ 2641 w 22112"/>
                    <a:gd name="connsiteY18" fmla="*/ 13130 h 26072"/>
                    <a:gd name="connsiteX19" fmla="*/ 3625 w 22112"/>
                    <a:gd name="connsiteY19" fmla="*/ 7807 h 26072"/>
                    <a:gd name="connsiteX20" fmla="*/ 5567 w 22112"/>
                    <a:gd name="connsiteY20" fmla="*/ 6794 h 26072"/>
                    <a:gd name="connsiteX21" fmla="*/ 7547 w 22112"/>
                    <a:gd name="connsiteY21" fmla="*/ 7706 h 2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2112" h="26072">
                      <a:moveTo>
                        <a:pt x="14546" y="21127"/>
                      </a:moveTo>
                      <a:cubicBezTo>
                        <a:pt x="16337" y="24562"/>
                        <a:pt x="12995" y="24537"/>
                        <a:pt x="13588" y="25663"/>
                      </a:cubicBezTo>
                      <a:cubicBezTo>
                        <a:pt x="13916" y="26292"/>
                        <a:pt x="14294" y="26065"/>
                        <a:pt x="14716" y="25845"/>
                      </a:cubicBezTo>
                      <a:cubicBezTo>
                        <a:pt x="15637" y="25367"/>
                        <a:pt x="16343" y="24851"/>
                        <a:pt x="17869" y="24046"/>
                      </a:cubicBezTo>
                      <a:cubicBezTo>
                        <a:pt x="19395" y="23241"/>
                        <a:pt x="20253" y="22957"/>
                        <a:pt x="21173" y="22473"/>
                      </a:cubicBezTo>
                      <a:cubicBezTo>
                        <a:pt x="21848" y="22121"/>
                        <a:pt x="22359" y="21970"/>
                        <a:pt x="21987" y="21278"/>
                      </a:cubicBezTo>
                      <a:cubicBezTo>
                        <a:pt x="21564" y="20472"/>
                        <a:pt x="19042" y="22844"/>
                        <a:pt x="17207" y="19321"/>
                      </a:cubicBezTo>
                      <a:lnTo>
                        <a:pt x="10384" y="6247"/>
                      </a:lnTo>
                      <a:cubicBezTo>
                        <a:pt x="9659" y="4869"/>
                        <a:pt x="9810" y="4598"/>
                        <a:pt x="10763" y="4114"/>
                      </a:cubicBezTo>
                      <a:lnTo>
                        <a:pt x="12736" y="3082"/>
                      </a:lnTo>
                      <a:cubicBezTo>
                        <a:pt x="15334" y="1585"/>
                        <a:pt x="16274" y="5171"/>
                        <a:pt x="17201" y="4686"/>
                      </a:cubicBezTo>
                      <a:cubicBezTo>
                        <a:pt x="17831" y="4378"/>
                        <a:pt x="16955" y="3384"/>
                        <a:pt x="16728" y="3063"/>
                      </a:cubicBezTo>
                      <a:lnTo>
                        <a:pt x="15088" y="546"/>
                      </a:lnTo>
                      <a:cubicBezTo>
                        <a:pt x="14912" y="270"/>
                        <a:pt x="14697" y="-133"/>
                        <a:pt x="14351" y="43"/>
                      </a:cubicBezTo>
                      <a:cubicBezTo>
                        <a:pt x="12200" y="1163"/>
                        <a:pt x="10706" y="2088"/>
                        <a:pt x="7332" y="3818"/>
                      </a:cubicBezTo>
                      <a:cubicBezTo>
                        <a:pt x="3959" y="5548"/>
                        <a:pt x="2338" y="6266"/>
                        <a:pt x="188" y="7386"/>
                      </a:cubicBezTo>
                      <a:cubicBezTo>
                        <a:pt x="-159" y="7568"/>
                        <a:pt x="56" y="7977"/>
                        <a:pt x="188" y="8273"/>
                      </a:cubicBezTo>
                      <a:lnTo>
                        <a:pt x="1809" y="12274"/>
                      </a:lnTo>
                      <a:cubicBezTo>
                        <a:pt x="1960" y="12677"/>
                        <a:pt x="2155" y="13381"/>
                        <a:pt x="2641" y="13130"/>
                      </a:cubicBezTo>
                      <a:cubicBezTo>
                        <a:pt x="3681" y="12589"/>
                        <a:pt x="1014" y="9166"/>
                        <a:pt x="3625" y="7807"/>
                      </a:cubicBezTo>
                      <a:lnTo>
                        <a:pt x="5567" y="6794"/>
                      </a:lnTo>
                      <a:cubicBezTo>
                        <a:pt x="6519" y="6297"/>
                        <a:pt x="6828" y="6328"/>
                        <a:pt x="7547" y="7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DCE64CBD-198A-E502-C802-D5EB0B5F207F}"/>
                    </a:ext>
                  </a:extLst>
                </p:cNvPr>
                <p:cNvSpPr/>
                <p:nvPr/>
              </p:nvSpPr>
              <p:spPr>
                <a:xfrm>
                  <a:off x="8439748" y="3992479"/>
                  <a:ext cx="5593" cy="3535"/>
                </a:xfrm>
                <a:custGeom>
                  <a:avLst/>
                  <a:gdLst>
                    <a:gd name="connsiteX0" fmla="*/ 3329 w 5593"/>
                    <a:gd name="connsiteY0" fmla="*/ 0 h 3535"/>
                    <a:gd name="connsiteX1" fmla="*/ 0 w 5593"/>
                    <a:gd name="connsiteY1" fmla="*/ 233 h 3535"/>
                    <a:gd name="connsiteX2" fmla="*/ 3582 w 5593"/>
                    <a:gd name="connsiteY2" fmla="*/ 3536 h 3535"/>
                    <a:gd name="connsiteX3" fmla="*/ 5593 w 5593"/>
                    <a:gd name="connsiteY3" fmla="*/ 3391 h 3535"/>
                    <a:gd name="connsiteX4" fmla="*/ 3329 w 5593"/>
                    <a:gd name="connsiteY4" fmla="*/ 0 h 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93" h="3535">
                      <a:moveTo>
                        <a:pt x="3329" y="0"/>
                      </a:moveTo>
                      <a:lnTo>
                        <a:pt x="0" y="233"/>
                      </a:lnTo>
                      <a:lnTo>
                        <a:pt x="3582" y="3536"/>
                      </a:lnTo>
                      <a:lnTo>
                        <a:pt x="5593" y="3391"/>
                      </a:lnTo>
                      <a:lnTo>
                        <a:pt x="3329" y="0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3" name="Freeform 252">
                  <a:extLst>
                    <a:ext uri="{FF2B5EF4-FFF2-40B4-BE49-F238E27FC236}">
                      <a16:creationId xmlns:a16="http://schemas.microsoft.com/office/drawing/2014/main" id="{354A41C3-F8FA-47CC-745A-C2D52F8462AC}"/>
                    </a:ext>
                  </a:extLst>
                </p:cNvPr>
                <p:cNvSpPr/>
                <p:nvPr/>
              </p:nvSpPr>
              <p:spPr>
                <a:xfrm>
                  <a:off x="8646399" y="3772038"/>
                  <a:ext cx="50414" cy="59934"/>
                </a:xfrm>
                <a:custGeom>
                  <a:avLst/>
                  <a:gdLst>
                    <a:gd name="connsiteX0" fmla="*/ 44342 w 50414"/>
                    <a:gd name="connsiteY0" fmla="*/ 13 h 59934"/>
                    <a:gd name="connsiteX1" fmla="*/ 47848 w 50414"/>
                    <a:gd name="connsiteY1" fmla="*/ 440 h 59934"/>
                    <a:gd name="connsiteX2" fmla="*/ 50414 w 50414"/>
                    <a:gd name="connsiteY2" fmla="*/ 13 h 59934"/>
                    <a:gd name="connsiteX3" fmla="*/ 48869 w 50414"/>
                    <a:gd name="connsiteY3" fmla="*/ 35397 h 59934"/>
                    <a:gd name="connsiteX4" fmla="*/ 24523 w 50414"/>
                    <a:gd name="connsiteY4" fmla="*/ 59934 h 59934"/>
                    <a:gd name="connsiteX5" fmla="*/ 82 w 50414"/>
                    <a:gd name="connsiteY5" fmla="*/ 35548 h 59934"/>
                    <a:gd name="connsiteX6" fmla="*/ 511 w 50414"/>
                    <a:gd name="connsiteY6" fmla="*/ 22084 h 59934"/>
                    <a:gd name="connsiteX7" fmla="*/ 0 w 50414"/>
                    <a:gd name="connsiteY7" fmla="*/ 0 h 59934"/>
                    <a:gd name="connsiteX8" fmla="*/ 4414 w 50414"/>
                    <a:gd name="connsiteY8" fmla="*/ 428 h 59934"/>
                    <a:gd name="connsiteX9" fmla="*/ 8090 w 50414"/>
                    <a:gd name="connsiteY9" fmla="*/ 0 h 59934"/>
                    <a:gd name="connsiteX10" fmla="*/ 7062 w 50414"/>
                    <a:gd name="connsiteY10" fmla="*/ 29244 h 59934"/>
                    <a:gd name="connsiteX11" fmla="*/ 26118 w 50414"/>
                    <a:gd name="connsiteY11" fmla="*/ 55927 h 59934"/>
                    <a:gd name="connsiteX12" fmla="*/ 44834 w 50414"/>
                    <a:gd name="connsiteY12" fmla="*/ 27709 h 59934"/>
                    <a:gd name="connsiteX13" fmla="*/ 44342 w 50414"/>
                    <a:gd name="connsiteY13" fmla="*/ 1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14" h="59934">
                      <a:moveTo>
                        <a:pt x="44342" y="13"/>
                      </a:moveTo>
                      <a:cubicBezTo>
                        <a:pt x="45491" y="287"/>
                        <a:pt x="46667" y="430"/>
                        <a:pt x="47848" y="440"/>
                      </a:cubicBezTo>
                      <a:cubicBezTo>
                        <a:pt x="48721" y="431"/>
                        <a:pt x="49586" y="286"/>
                        <a:pt x="50414" y="13"/>
                      </a:cubicBezTo>
                      <a:cubicBezTo>
                        <a:pt x="49727" y="7940"/>
                        <a:pt x="49046" y="22946"/>
                        <a:pt x="48869" y="35397"/>
                      </a:cubicBezTo>
                      <a:cubicBezTo>
                        <a:pt x="48699" y="50497"/>
                        <a:pt x="39903" y="59934"/>
                        <a:pt x="24523" y="59934"/>
                      </a:cubicBezTo>
                      <a:cubicBezTo>
                        <a:pt x="7605" y="59934"/>
                        <a:pt x="82" y="52089"/>
                        <a:pt x="82" y="35548"/>
                      </a:cubicBezTo>
                      <a:cubicBezTo>
                        <a:pt x="82" y="30263"/>
                        <a:pt x="511" y="26343"/>
                        <a:pt x="511" y="22084"/>
                      </a:cubicBezTo>
                      <a:cubicBezTo>
                        <a:pt x="511" y="12703"/>
                        <a:pt x="170" y="4945"/>
                        <a:pt x="0" y="0"/>
                      </a:cubicBezTo>
                      <a:cubicBezTo>
                        <a:pt x="1456" y="269"/>
                        <a:pt x="2933" y="412"/>
                        <a:pt x="4414" y="428"/>
                      </a:cubicBezTo>
                      <a:cubicBezTo>
                        <a:pt x="5651" y="418"/>
                        <a:pt x="6884" y="275"/>
                        <a:pt x="8090" y="0"/>
                      </a:cubicBezTo>
                      <a:cubicBezTo>
                        <a:pt x="7579" y="5033"/>
                        <a:pt x="7062" y="16623"/>
                        <a:pt x="7062" y="29244"/>
                      </a:cubicBezTo>
                      <a:cubicBezTo>
                        <a:pt x="7062" y="40839"/>
                        <a:pt x="7062" y="55927"/>
                        <a:pt x="26118" y="55927"/>
                      </a:cubicBezTo>
                      <a:cubicBezTo>
                        <a:pt x="44834" y="55927"/>
                        <a:pt x="44834" y="38448"/>
                        <a:pt x="44834" y="27709"/>
                      </a:cubicBezTo>
                      <a:cubicBezTo>
                        <a:pt x="44859" y="11526"/>
                        <a:pt x="44859" y="3341"/>
                        <a:pt x="44342" y="1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D46CF7B1-C4E6-F2B6-3C3B-17341F19FE04}"/>
                    </a:ext>
                  </a:extLst>
                </p:cNvPr>
                <p:cNvSpPr/>
                <p:nvPr/>
              </p:nvSpPr>
              <p:spPr>
                <a:xfrm>
                  <a:off x="8718025" y="3770943"/>
                  <a:ext cx="51095" cy="61041"/>
                </a:xfrm>
                <a:custGeom>
                  <a:avLst/>
                  <a:gdLst>
                    <a:gd name="connsiteX0" fmla="*/ 48781 w 51095"/>
                    <a:gd name="connsiteY0" fmla="*/ 61042 h 61041"/>
                    <a:gd name="connsiteX1" fmla="*/ 5631 w 51095"/>
                    <a:gd name="connsiteY1" fmla="*/ 13892 h 61041"/>
                    <a:gd name="connsiteX2" fmla="*/ 5372 w 51095"/>
                    <a:gd name="connsiteY2" fmla="*/ 31207 h 61041"/>
                    <a:gd name="connsiteX3" fmla="*/ 6142 w 51095"/>
                    <a:gd name="connsiteY3" fmla="*/ 59934 h 61041"/>
                    <a:gd name="connsiteX4" fmla="*/ 3153 w 51095"/>
                    <a:gd name="connsiteY4" fmla="*/ 59507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45 w 51095"/>
                    <a:gd name="connsiteY9" fmla="*/ 46124 h 61041"/>
                    <a:gd name="connsiteX10" fmla="*/ 45458 w 51095"/>
                    <a:gd name="connsiteY10" fmla="*/ 1107 h 61041"/>
                    <a:gd name="connsiteX11" fmla="*/ 48365 w 51095"/>
                    <a:gd name="connsiteY11" fmla="*/ 1535 h 61041"/>
                    <a:gd name="connsiteX12" fmla="*/ 51095 w 51095"/>
                    <a:gd name="connsiteY12" fmla="*/ 1107 h 61041"/>
                    <a:gd name="connsiteX13" fmla="*/ 49733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781" y="61042"/>
                      </a:moveTo>
                      <a:cubicBezTo>
                        <a:pt x="35791" y="45784"/>
                        <a:pt x="20241" y="29407"/>
                        <a:pt x="5631" y="13892"/>
                      </a:cubicBezTo>
                      <a:cubicBezTo>
                        <a:pt x="5543" y="17038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69" y="59660"/>
                        <a:pt x="4164" y="59517"/>
                        <a:pt x="3153" y="59507"/>
                      </a:cubicBezTo>
                      <a:cubicBezTo>
                        <a:pt x="2089" y="59529"/>
                        <a:pt x="1031" y="59672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36"/>
                        <a:pt x="46145" y="46124"/>
                      </a:cubicBezTo>
                      <a:cubicBezTo>
                        <a:pt x="46145" y="30861"/>
                        <a:pt x="46145" y="14238"/>
                        <a:pt x="45458" y="1107"/>
                      </a:cubicBezTo>
                      <a:cubicBezTo>
                        <a:pt x="46404" y="1375"/>
                        <a:pt x="47381" y="1519"/>
                        <a:pt x="48365" y="1535"/>
                      </a:cubicBezTo>
                      <a:cubicBezTo>
                        <a:pt x="49291" y="1519"/>
                        <a:pt x="50209" y="1375"/>
                        <a:pt x="51095" y="1107"/>
                      </a:cubicBezTo>
                      <a:cubicBezTo>
                        <a:pt x="50584" y="6141"/>
                        <a:pt x="49733" y="23015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34789521-2426-FC40-74EE-6CFCCAF9C7A2}"/>
                    </a:ext>
                  </a:extLst>
                </p:cNvPr>
                <p:cNvSpPr/>
                <p:nvPr/>
              </p:nvSpPr>
              <p:spPr>
                <a:xfrm>
                  <a:off x="8791001" y="3772050"/>
                  <a:ext cx="8380" cy="58833"/>
                </a:xfrm>
                <a:custGeom>
                  <a:avLst/>
                  <a:gdLst>
                    <a:gd name="connsiteX0" fmla="*/ 687 w 8380"/>
                    <a:gd name="connsiteY0" fmla="*/ 22084 h 58833"/>
                    <a:gd name="connsiteX1" fmla="*/ 0 w 8380"/>
                    <a:gd name="connsiteY1" fmla="*/ 0 h 58833"/>
                    <a:gd name="connsiteX2" fmla="*/ 4187 w 8380"/>
                    <a:gd name="connsiteY2" fmla="*/ 428 h 58833"/>
                    <a:gd name="connsiteX3" fmla="*/ 8380 w 8380"/>
                    <a:gd name="connsiteY3" fmla="*/ 0 h 58833"/>
                    <a:gd name="connsiteX4" fmla="*/ 7693 w 8380"/>
                    <a:gd name="connsiteY4" fmla="*/ 22084 h 58833"/>
                    <a:gd name="connsiteX5" fmla="*/ 7693 w 8380"/>
                    <a:gd name="connsiteY5" fmla="*/ 36750 h 58833"/>
                    <a:gd name="connsiteX6" fmla="*/ 8380 w 8380"/>
                    <a:gd name="connsiteY6" fmla="*/ 58833 h 58833"/>
                    <a:gd name="connsiteX7" fmla="*/ 0 w 8380"/>
                    <a:gd name="connsiteY7" fmla="*/ 58833 h 58833"/>
                    <a:gd name="connsiteX8" fmla="*/ 687 w 8380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0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1380" y="266"/>
                        <a:pt x="2781" y="409"/>
                        <a:pt x="4187" y="428"/>
                      </a:cubicBezTo>
                      <a:cubicBezTo>
                        <a:pt x="5594" y="409"/>
                        <a:pt x="6998" y="266"/>
                        <a:pt x="8380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80" y="58833"/>
                      </a:cubicBezTo>
                      <a:cubicBezTo>
                        <a:pt x="5616" y="58263"/>
                        <a:pt x="2764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A4A95EA4-AAB7-3035-A886-B226B21EC64C}"/>
                    </a:ext>
                  </a:extLst>
                </p:cNvPr>
                <p:cNvSpPr/>
                <p:nvPr/>
              </p:nvSpPr>
              <p:spPr>
                <a:xfrm>
                  <a:off x="8813847" y="3772050"/>
                  <a:ext cx="54008" cy="58827"/>
                </a:xfrm>
                <a:custGeom>
                  <a:avLst/>
                  <a:gdLst>
                    <a:gd name="connsiteX0" fmla="*/ 0 w 54008"/>
                    <a:gd name="connsiteY0" fmla="*/ 0 h 58827"/>
                    <a:gd name="connsiteX1" fmla="*/ 4414 w 54008"/>
                    <a:gd name="connsiteY1" fmla="*/ 428 h 58827"/>
                    <a:gd name="connsiteX2" fmla="*/ 8828 w 54008"/>
                    <a:gd name="connsiteY2" fmla="*/ 0 h 58827"/>
                    <a:gd name="connsiteX3" fmla="*/ 28306 w 54008"/>
                    <a:gd name="connsiteY3" fmla="*/ 50384 h 58827"/>
                    <a:gd name="connsiteX4" fmla="*/ 47703 w 54008"/>
                    <a:gd name="connsiteY4" fmla="*/ 0 h 58827"/>
                    <a:gd name="connsiteX5" fmla="*/ 54008 w 54008"/>
                    <a:gd name="connsiteY5" fmla="*/ 0 h 58827"/>
                    <a:gd name="connsiteX6" fmla="*/ 29416 w 54008"/>
                    <a:gd name="connsiteY6" fmla="*/ 58827 h 58827"/>
                    <a:gd name="connsiteX7" fmla="*/ 26598 w 54008"/>
                    <a:gd name="connsiteY7" fmla="*/ 58399 h 58827"/>
                    <a:gd name="connsiteX8" fmla="*/ 23773 w 54008"/>
                    <a:gd name="connsiteY8" fmla="*/ 58827 h 58827"/>
                    <a:gd name="connsiteX9" fmla="*/ 0 w 54008"/>
                    <a:gd name="connsiteY9" fmla="*/ 0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08" h="58827">
                      <a:moveTo>
                        <a:pt x="0" y="0"/>
                      </a:moveTo>
                      <a:cubicBezTo>
                        <a:pt x="1457" y="268"/>
                        <a:pt x="2933" y="412"/>
                        <a:pt x="4414" y="428"/>
                      </a:cubicBezTo>
                      <a:cubicBezTo>
                        <a:pt x="5895" y="412"/>
                        <a:pt x="7371" y="269"/>
                        <a:pt x="8828" y="0"/>
                      </a:cubicBezTo>
                      <a:cubicBezTo>
                        <a:pt x="13873" y="15100"/>
                        <a:pt x="21130" y="33163"/>
                        <a:pt x="28306" y="50384"/>
                      </a:cubicBezTo>
                      <a:cubicBezTo>
                        <a:pt x="34543" y="36542"/>
                        <a:pt x="44115" y="11168"/>
                        <a:pt x="47703" y="0"/>
                      </a:cubicBezTo>
                      <a:cubicBezTo>
                        <a:pt x="49766" y="567"/>
                        <a:pt x="51945" y="567"/>
                        <a:pt x="54008" y="0"/>
                      </a:cubicBezTo>
                      <a:cubicBezTo>
                        <a:pt x="45126" y="19613"/>
                        <a:pt x="36928" y="39222"/>
                        <a:pt x="29416" y="58827"/>
                      </a:cubicBezTo>
                      <a:cubicBezTo>
                        <a:pt x="28500" y="58560"/>
                        <a:pt x="27552" y="58416"/>
                        <a:pt x="26598" y="58399"/>
                      </a:cubicBezTo>
                      <a:cubicBezTo>
                        <a:pt x="25640" y="58402"/>
                        <a:pt x="24688" y="58546"/>
                        <a:pt x="23773" y="58827"/>
                      </a:cubicBezTo>
                      <a:cubicBezTo>
                        <a:pt x="18709" y="44759"/>
                        <a:pt x="8286" y="19611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D04D64F9-70D9-D91B-FBB4-C8CF14D9AFEB}"/>
                    </a:ext>
                  </a:extLst>
                </p:cNvPr>
                <p:cNvSpPr/>
                <p:nvPr/>
              </p:nvSpPr>
              <p:spPr>
                <a:xfrm>
                  <a:off x="8882163" y="3772025"/>
                  <a:ext cx="30929" cy="58852"/>
                </a:xfrm>
                <a:custGeom>
                  <a:avLst/>
                  <a:gdLst>
                    <a:gd name="connsiteX0" fmla="*/ 700 w 30929"/>
                    <a:gd name="connsiteY0" fmla="*/ 22021 h 58852"/>
                    <a:gd name="connsiteX1" fmla="*/ 19 w 30929"/>
                    <a:gd name="connsiteY1" fmla="*/ 0 h 58852"/>
                    <a:gd name="connsiteX2" fmla="*/ 15310 w 30929"/>
                    <a:gd name="connsiteY2" fmla="*/ 428 h 58852"/>
                    <a:gd name="connsiteX3" fmla="*/ 30520 w 30929"/>
                    <a:gd name="connsiteY3" fmla="*/ 0 h 58852"/>
                    <a:gd name="connsiteX4" fmla="*/ 30520 w 30929"/>
                    <a:gd name="connsiteY4" fmla="*/ 5115 h 58852"/>
                    <a:gd name="connsiteX5" fmla="*/ 8046 w 30929"/>
                    <a:gd name="connsiteY5" fmla="*/ 4008 h 58852"/>
                    <a:gd name="connsiteX6" fmla="*/ 7706 w 30929"/>
                    <a:gd name="connsiteY6" fmla="*/ 14836 h 58852"/>
                    <a:gd name="connsiteX7" fmla="*/ 7794 w 30929"/>
                    <a:gd name="connsiteY7" fmla="*/ 26092 h 58852"/>
                    <a:gd name="connsiteX8" fmla="*/ 28552 w 30929"/>
                    <a:gd name="connsiteY8" fmla="*/ 25236 h 58852"/>
                    <a:gd name="connsiteX9" fmla="*/ 28300 w 30929"/>
                    <a:gd name="connsiteY9" fmla="*/ 27878 h 58852"/>
                    <a:gd name="connsiteX10" fmla="*/ 28552 w 30929"/>
                    <a:gd name="connsiteY10" fmla="*/ 30439 h 58852"/>
                    <a:gd name="connsiteX11" fmla="*/ 7794 w 30929"/>
                    <a:gd name="connsiteY11" fmla="*/ 29672 h 58852"/>
                    <a:gd name="connsiteX12" fmla="*/ 7687 w 30929"/>
                    <a:gd name="connsiteY12" fmla="*/ 42060 h 58852"/>
                    <a:gd name="connsiteX13" fmla="*/ 7857 w 30929"/>
                    <a:gd name="connsiteY13" fmla="*/ 54844 h 58852"/>
                    <a:gd name="connsiteX14" fmla="*/ 30930 w 30929"/>
                    <a:gd name="connsiteY14" fmla="*/ 53737 h 58852"/>
                    <a:gd name="connsiteX15" fmla="*/ 30671 w 30929"/>
                    <a:gd name="connsiteY15" fmla="*/ 56380 h 58852"/>
                    <a:gd name="connsiteX16" fmla="*/ 30930 w 30929"/>
                    <a:gd name="connsiteY16" fmla="*/ 58852 h 58852"/>
                    <a:gd name="connsiteX17" fmla="*/ 15544 w 30929"/>
                    <a:gd name="connsiteY17" fmla="*/ 58424 h 58852"/>
                    <a:gd name="connsiteX18" fmla="*/ 0 w 30929"/>
                    <a:gd name="connsiteY18" fmla="*/ 58852 h 58852"/>
                    <a:gd name="connsiteX19" fmla="*/ 681 w 30929"/>
                    <a:gd name="connsiteY19" fmla="*/ 36687 h 58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52">
                      <a:moveTo>
                        <a:pt x="700" y="22021"/>
                      </a:moveTo>
                      <a:cubicBezTo>
                        <a:pt x="700" y="14691"/>
                        <a:pt x="359" y="7273"/>
                        <a:pt x="19" y="0"/>
                      </a:cubicBezTo>
                      <a:cubicBezTo>
                        <a:pt x="5139" y="258"/>
                        <a:pt x="10184" y="428"/>
                        <a:pt x="15310" y="428"/>
                      </a:cubicBezTo>
                      <a:cubicBezTo>
                        <a:pt x="20437" y="428"/>
                        <a:pt x="25475" y="258"/>
                        <a:pt x="30520" y="0"/>
                      </a:cubicBezTo>
                      <a:cubicBezTo>
                        <a:pt x="30184" y="1689"/>
                        <a:pt x="30184" y="3427"/>
                        <a:pt x="30520" y="5115"/>
                      </a:cubicBezTo>
                      <a:cubicBezTo>
                        <a:pt x="23344" y="4606"/>
                        <a:pt x="19169" y="4008"/>
                        <a:pt x="8046" y="4008"/>
                      </a:cubicBezTo>
                      <a:cubicBezTo>
                        <a:pt x="7964" y="7676"/>
                        <a:pt x="7706" y="10658"/>
                        <a:pt x="7706" y="14836"/>
                      </a:cubicBezTo>
                      <a:cubicBezTo>
                        <a:pt x="7706" y="19240"/>
                        <a:pt x="7794" y="23959"/>
                        <a:pt x="7794" y="26092"/>
                      </a:cubicBezTo>
                      <a:cubicBezTo>
                        <a:pt x="17883" y="26092"/>
                        <a:pt x="23514" y="25664"/>
                        <a:pt x="28552" y="25236"/>
                      </a:cubicBezTo>
                      <a:cubicBezTo>
                        <a:pt x="28385" y="26107"/>
                        <a:pt x="28300" y="26992"/>
                        <a:pt x="28300" y="27878"/>
                      </a:cubicBezTo>
                      <a:cubicBezTo>
                        <a:pt x="28300" y="28738"/>
                        <a:pt x="28385" y="29596"/>
                        <a:pt x="28552" y="30439"/>
                      </a:cubicBezTo>
                      <a:cubicBezTo>
                        <a:pt x="22656" y="29810"/>
                        <a:pt x="11893" y="29672"/>
                        <a:pt x="7794" y="29672"/>
                      </a:cubicBezTo>
                      <a:cubicBezTo>
                        <a:pt x="7687" y="31741"/>
                        <a:pt x="7687" y="33874"/>
                        <a:pt x="7687" y="42060"/>
                      </a:cubicBezTo>
                      <a:cubicBezTo>
                        <a:pt x="7687" y="48534"/>
                        <a:pt x="7775" y="52718"/>
                        <a:pt x="7857" y="54844"/>
                      </a:cubicBezTo>
                      <a:cubicBezTo>
                        <a:pt x="15462" y="54844"/>
                        <a:pt x="25544" y="54756"/>
                        <a:pt x="30930" y="53737"/>
                      </a:cubicBezTo>
                      <a:cubicBezTo>
                        <a:pt x="30759" y="54608"/>
                        <a:pt x="30673" y="55493"/>
                        <a:pt x="30671" y="56380"/>
                      </a:cubicBezTo>
                      <a:cubicBezTo>
                        <a:pt x="30673" y="57211"/>
                        <a:pt x="30759" y="58039"/>
                        <a:pt x="30930" y="58852"/>
                      </a:cubicBezTo>
                      <a:cubicBezTo>
                        <a:pt x="25885" y="58594"/>
                        <a:pt x="20758" y="58424"/>
                        <a:pt x="15544" y="58424"/>
                      </a:cubicBezTo>
                      <a:cubicBezTo>
                        <a:pt x="10329" y="58424"/>
                        <a:pt x="5209" y="58594"/>
                        <a:pt x="0" y="58852"/>
                      </a:cubicBezTo>
                      <a:cubicBezTo>
                        <a:pt x="340" y="51434"/>
                        <a:pt x="681" y="44017"/>
                        <a:pt x="681" y="3668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06DEAB47-48C9-D0BD-0D2B-D52589686D4B}"/>
                    </a:ext>
                  </a:extLst>
                </p:cNvPr>
                <p:cNvSpPr/>
                <p:nvPr/>
              </p:nvSpPr>
              <p:spPr>
                <a:xfrm>
                  <a:off x="8930200" y="3772050"/>
                  <a:ext cx="43162" cy="58833"/>
                </a:xfrm>
                <a:custGeom>
                  <a:avLst/>
                  <a:gdLst>
                    <a:gd name="connsiteX0" fmla="*/ 687 w 43162"/>
                    <a:gd name="connsiteY0" fmla="*/ 22084 h 58833"/>
                    <a:gd name="connsiteX1" fmla="*/ 0 w 43162"/>
                    <a:gd name="connsiteY1" fmla="*/ 0 h 58833"/>
                    <a:gd name="connsiteX2" fmla="*/ 9742 w 43162"/>
                    <a:gd name="connsiteY2" fmla="*/ 428 h 58833"/>
                    <a:gd name="connsiteX3" fmla="*/ 19491 w 43162"/>
                    <a:gd name="connsiteY3" fmla="*/ 0 h 58833"/>
                    <a:gd name="connsiteX4" fmla="*/ 37260 w 43162"/>
                    <a:gd name="connsiteY4" fmla="*/ 13470 h 58833"/>
                    <a:gd name="connsiteX5" fmla="*/ 19750 w 43162"/>
                    <a:gd name="connsiteY5" fmla="*/ 29753 h 58833"/>
                    <a:gd name="connsiteX6" fmla="*/ 43163 w 43162"/>
                    <a:gd name="connsiteY6" fmla="*/ 58827 h 58833"/>
                    <a:gd name="connsiteX7" fmla="*/ 38036 w 43162"/>
                    <a:gd name="connsiteY7" fmla="*/ 58399 h 58833"/>
                    <a:gd name="connsiteX8" fmla="*/ 33080 w 43162"/>
                    <a:gd name="connsiteY8" fmla="*/ 58827 h 58833"/>
                    <a:gd name="connsiteX9" fmla="*/ 10940 w 43162"/>
                    <a:gd name="connsiteY9" fmla="*/ 30515 h 58833"/>
                    <a:gd name="connsiteX10" fmla="*/ 7693 w 43162"/>
                    <a:gd name="connsiteY10" fmla="*/ 30515 h 58833"/>
                    <a:gd name="connsiteX11" fmla="*/ 7693 w 43162"/>
                    <a:gd name="connsiteY11" fmla="*/ 36750 h 58833"/>
                    <a:gd name="connsiteX12" fmla="*/ 8374 w 43162"/>
                    <a:gd name="connsiteY12" fmla="*/ 58833 h 58833"/>
                    <a:gd name="connsiteX13" fmla="*/ 0 w 43162"/>
                    <a:gd name="connsiteY13" fmla="*/ 58833 h 58833"/>
                    <a:gd name="connsiteX14" fmla="*/ 687 w 43162"/>
                    <a:gd name="connsiteY14" fmla="*/ 36750 h 58833"/>
                    <a:gd name="connsiteX15" fmla="*/ 7693 w 43162"/>
                    <a:gd name="connsiteY15" fmla="*/ 26941 h 58833"/>
                    <a:gd name="connsiteX16" fmla="*/ 13419 w 43162"/>
                    <a:gd name="connsiteY16" fmla="*/ 27369 h 58833"/>
                    <a:gd name="connsiteX17" fmla="*/ 29744 w 43162"/>
                    <a:gd name="connsiteY17" fmla="*/ 14326 h 58833"/>
                    <a:gd name="connsiteX18" fmla="*/ 16502 w 43162"/>
                    <a:gd name="connsiteY18" fmla="*/ 3152 h 58833"/>
                    <a:gd name="connsiteX19" fmla="*/ 8204 w 43162"/>
                    <a:gd name="connsiteY19" fmla="*/ 3580 h 58833"/>
                    <a:gd name="connsiteX20" fmla="*/ 7693 w 43162"/>
                    <a:gd name="connsiteY20" fmla="*/ 22084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162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3247" y="258"/>
                        <a:pt x="6495" y="428"/>
                        <a:pt x="9742" y="428"/>
                      </a:cubicBezTo>
                      <a:cubicBezTo>
                        <a:pt x="12990" y="428"/>
                        <a:pt x="16237" y="0"/>
                        <a:pt x="19491" y="0"/>
                      </a:cubicBezTo>
                      <a:cubicBezTo>
                        <a:pt x="29145" y="0"/>
                        <a:pt x="37260" y="3328"/>
                        <a:pt x="37260" y="13470"/>
                      </a:cubicBezTo>
                      <a:cubicBezTo>
                        <a:pt x="37260" y="24468"/>
                        <a:pt x="26244" y="28904"/>
                        <a:pt x="19750" y="29753"/>
                      </a:cubicBezTo>
                      <a:cubicBezTo>
                        <a:pt x="23937" y="34957"/>
                        <a:pt x="38200" y="53284"/>
                        <a:pt x="43163" y="58827"/>
                      </a:cubicBezTo>
                      <a:cubicBezTo>
                        <a:pt x="41466" y="58557"/>
                        <a:pt x="39751" y="58414"/>
                        <a:pt x="38036" y="58399"/>
                      </a:cubicBezTo>
                      <a:cubicBezTo>
                        <a:pt x="36378" y="58413"/>
                        <a:pt x="34719" y="58557"/>
                        <a:pt x="33080" y="58827"/>
                      </a:cubicBezTo>
                      <a:cubicBezTo>
                        <a:pt x="29662" y="53630"/>
                        <a:pt x="18293" y="37939"/>
                        <a:pt x="10940" y="30515"/>
                      </a:cubicBezTo>
                      <a:lnTo>
                        <a:pt x="7693" y="30515"/>
                      </a:ln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  <a:moveTo>
                        <a:pt x="7693" y="26941"/>
                      </a:moveTo>
                      <a:cubicBezTo>
                        <a:pt x="9582" y="27279"/>
                        <a:pt x="11500" y="27422"/>
                        <a:pt x="13419" y="27369"/>
                      </a:cubicBezTo>
                      <a:cubicBezTo>
                        <a:pt x="20431" y="27369"/>
                        <a:pt x="29744" y="24468"/>
                        <a:pt x="29744" y="14326"/>
                      </a:cubicBezTo>
                      <a:cubicBezTo>
                        <a:pt x="29744" y="5373"/>
                        <a:pt x="22310" y="3152"/>
                        <a:pt x="16502" y="3152"/>
                      </a:cubicBezTo>
                      <a:cubicBezTo>
                        <a:pt x="13730" y="3149"/>
                        <a:pt x="10961" y="3292"/>
                        <a:pt x="8204" y="3580"/>
                      </a:cubicBezTo>
                      <a:cubicBezTo>
                        <a:pt x="7951" y="9802"/>
                        <a:pt x="7693" y="15943"/>
                        <a:pt x="7693" y="220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9008304F-0773-EE08-4999-1E934965313B}"/>
                    </a:ext>
                  </a:extLst>
                </p:cNvPr>
                <p:cNvSpPr/>
                <p:nvPr/>
              </p:nvSpPr>
              <p:spPr>
                <a:xfrm>
                  <a:off x="8984518" y="3770943"/>
                  <a:ext cx="35034" cy="61041"/>
                </a:xfrm>
                <a:custGeom>
                  <a:avLst/>
                  <a:gdLst>
                    <a:gd name="connsiteX0" fmla="*/ 2617 w 35034"/>
                    <a:gd name="connsiteY0" fmla="*/ 48597 h 61041"/>
                    <a:gd name="connsiteX1" fmla="*/ 16117 w 35034"/>
                    <a:gd name="connsiteY1" fmla="*/ 57462 h 61041"/>
                    <a:gd name="connsiteX2" fmla="*/ 28338 w 35034"/>
                    <a:gd name="connsiteY2" fmla="*/ 45099 h 61041"/>
                    <a:gd name="connsiteX3" fmla="*/ 1419 w 35034"/>
                    <a:gd name="connsiteY3" fmla="*/ 16113 h 61041"/>
                    <a:gd name="connsiteX4" fmla="*/ 19964 w 35034"/>
                    <a:gd name="connsiteY4" fmla="*/ 0 h 61041"/>
                    <a:gd name="connsiteX5" fmla="*/ 32575 w 35034"/>
                    <a:gd name="connsiteY5" fmla="*/ 4008 h 61041"/>
                    <a:gd name="connsiteX6" fmla="*/ 30274 w 35034"/>
                    <a:gd name="connsiteY6" fmla="*/ 11168 h 61041"/>
                    <a:gd name="connsiteX7" fmla="*/ 29246 w 35034"/>
                    <a:gd name="connsiteY7" fmla="*/ 11168 h 61041"/>
                    <a:gd name="connsiteX8" fmla="*/ 19075 w 35034"/>
                    <a:gd name="connsiteY8" fmla="*/ 3152 h 61041"/>
                    <a:gd name="connsiteX9" fmla="*/ 8115 w 35034"/>
                    <a:gd name="connsiteY9" fmla="*/ 13722 h 61041"/>
                    <a:gd name="connsiteX10" fmla="*/ 35035 w 35034"/>
                    <a:gd name="connsiteY10" fmla="*/ 41858 h 61041"/>
                    <a:gd name="connsiteX11" fmla="*/ 14100 w 35034"/>
                    <a:gd name="connsiteY11" fmla="*/ 61042 h 61041"/>
                    <a:gd name="connsiteX12" fmla="*/ 0 w 35034"/>
                    <a:gd name="connsiteY12" fmla="*/ 56185 h 61041"/>
                    <a:gd name="connsiteX13" fmla="*/ 1621 w 35034"/>
                    <a:gd name="connsiteY13" fmla="*/ 48597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034" h="61041">
                      <a:moveTo>
                        <a:pt x="2617" y="48597"/>
                      </a:moveTo>
                      <a:cubicBezTo>
                        <a:pt x="4509" y="52605"/>
                        <a:pt x="8771" y="57462"/>
                        <a:pt x="16117" y="57462"/>
                      </a:cubicBezTo>
                      <a:cubicBezTo>
                        <a:pt x="23722" y="57462"/>
                        <a:pt x="28338" y="51919"/>
                        <a:pt x="28338" y="45099"/>
                      </a:cubicBezTo>
                      <a:cubicBezTo>
                        <a:pt x="28338" y="29407"/>
                        <a:pt x="1419" y="36146"/>
                        <a:pt x="1419" y="16113"/>
                      </a:cubicBezTo>
                      <a:cubicBezTo>
                        <a:pt x="1419" y="6675"/>
                        <a:pt x="8595" y="0"/>
                        <a:pt x="19964" y="0"/>
                      </a:cubicBezTo>
                      <a:cubicBezTo>
                        <a:pt x="25349" y="0"/>
                        <a:pt x="29189" y="1258"/>
                        <a:pt x="32575" y="4008"/>
                      </a:cubicBezTo>
                      <a:cubicBezTo>
                        <a:pt x="31554" y="5971"/>
                        <a:pt x="30955" y="7928"/>
                        <a:pt x="30274" y="11168"/>
                      </a:cubicBezTo>
                      <a:lnTo>
                        <a:pt x="29246" y="11168"/>
                      </a:lnTo>
                      <a:cubicBezTo>
                        <a:pt x="28048" y="8022"/>
                        <a:pt x="25462" y="3152"/>
                        <a:pt x="19075" y="3152"/>
                      </a:cubicBezTo>
                      <a:cubicBezTo>
                        <a:pt x="12687" y="3152"/>
                        <a:pt x="8115" y="7500"/>
                        <a:pt x="8115" y="13722"/>
                      </a:cubicBezTo>
                      <a:cubicBezTo>
                        <a:pt x="8115" y="29672"/>
                        <a:pt x="35035" y="23015"/>
                        <a:pt x="35035" y="41858"/>
                      </a:cubicBezTo>
                      <a:cubicBezTo>
                        <a:pt x="35035" y="52259"/>
                        <a:pt x="27253" y="61042"/>
                        <a:pt x="14100" y="61042"/>
                      </a:cubicBezTo>
                      <a:cubicBezTo>
                        <a:pt x="7006" y="61042"/>
                        <a:pt x="2989" y="58569"/>
                        <a:pt x="0" y="56185"/>
                      </a:cubicBezTo>
                      <a:cubicBezTo>
                        <a:pt x="1028" y="53542"/>
                        <a:pt x="1261" y="51837"/>
                        <a:pt x="1621" y="48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DE3B995C-10F4-F81C-70CC-5D74C482B804}"/>
                    </a:ext>
                  </a:extLst>
                </p:cNvPr>
                <p:cNvSpPr/>
                <p:nvPr/>
              </p:nvSpPr>
              <p:spPr>
                <a:xfrm>
                  <a:off x="9037977" y="3772050"/>
                  <a:ext cx="8373" cy="58833"/>
                </a:xfrm>
                <a:custGeom>
                  <a:avLst/>
                  <a:gdLst>
                    <a:gd name="connsiteX0" fmla="*/ 687 w 8373"/>
                    <a:gd name="connsiteY0" fmla="*/ 22084 h 58833"/>
                    <a:gd name="connsiteX1" fmla="*/ 0 w 8373"/>
                    <a:gd name="connsiteY1" fmla="*/ 0 h 58833"/>
                    <a:gd name="connsiteX2" fmla="*/ 4193 w 8373"/>
                    <a:gd name="connsiteY2" fmla="*/ 428 h 58833"/>
                    <a:gd name="connsiteX3" fmla="*/ 8374 w 8373"/>
                    <a:gd name="connsiteY3" fmla="*/ 0 h 58833"/>
                    <a:gd name="connsiteX4" fmla="*/ 7693 w 8373"/>
                    <a:gd name="connsiteY4" fmla="*/ 22084 h 58833"/>
                    <a:gd name="connsiteX5" fmla="*/ 7693 w 8373"/>
                    <a:gd name="connsiteY5" fmla="*/ 36750 h 58833"/>
                    <a:gd name="connsiteX6" fmla="*/ 8374 w 8373"/>
                    <a:gd name="connsiteY6" fmla="*/ 58833 h 58833"/>
                    <a:gd name="connsiteX7" fmla="*/ 0 w 8373"/>
                    <a:gd name="connsiteY7" fmla="*/ 58833 h 58833"/>
                    <a:gd name="connsiteX8" fmla="*/ 687 w 8373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73" h="58833">
                      <a:moveTo>
                        <a:pt x="687" y="22084"/>
                      </a:moveTo>
                      <a:cubicBezTo>
                        <a:pt x="687" y="14748"/>
                        <a:pt x="347" y="7336"/>
                        <a:pt x="0" y="0"/>
                      </a:cubicBezTo>
                      <a:cubicBezTo>
                        <a:pt x="1381" y="266"/>
                        <a:pt x="2787" y="409"/>
                        <a:pt x="4193" y="428"/>
                      </a:cubicBezTo>
                      <a:cubicBezTo>
                        <a:pt x="5599" y="409"/>
                        <a:pt x="6993" y="266"/>
                        <a:pt x="8374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7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F19DCB56-C137-354C-70C2-63D516A856C2}"/>
                    </a:ext>
                  </a:extLst>
                </p:cNvPr>
                <p:cNvSpPr/>
                <p:nvPr/>
              </p:nvSpPr>
              <p:spPr>
                <a:xfrm>
                  <a:off x="8645806" y="3859007"/>
                  <a:ext cx="37607" cy="58827"/>
                </a:xfrm>
                <a:custGeom>
                  <a:avLst/>
                  <a:gdLst>
                    <a:gd name="connsiteX0" fmla="*/ 694 w 37607"/>
                    <a:gd name="connsiteY0" fmla="*/ 22084 h 58827"/>
                    <a:gd name="connsiteX1" fmla="*/ 13 w 37607"/>
                    <a:gd name="connsiteY1" fmla="*/ 0 h 58827"/>
                    <a:gd name="connsiteX2" fmla="*/ 8298 w 37607"/>
                    <a:gd name="connsiteY2" fmla="*/ 428 h 58827"/>
                    <a:gd name="connsiteX3" fmla="*/ 18892 w 37607"/>
                    <a:gd name="connsiteY3" fmla="*/ 0 h 58827"/>
                    <a:gd name="connsiteX4" fmla="*/ 37607 w 37607"/>
                    <a:gd name="connsiteY4" fmla="*/ 14408 h 58827"/>
                    <a:gd name="connsiteX5" fmla="*/ 14623 w 37607"/>
                    <a:gd name="connsiteY5" fmla="*/ 32314 h 58827"/>
                    <a:gd name="connsiteX6" fmla="*/ 7687 w 37607"/>
                    <a:gd name="connsiteY6" fmla="*/ 32056 h 58827"/>
                    <a:gd name="connsiteX7" fmla="*/ 7687 w 37607"/>
                    <a:gd name="connsiteY7" fmla="*/ 36743 h 58827"/>
                    <a:gd name="connsiteX8" fmla="*/ 8374 w 37607"/>
                    <a:gd name="connsiteY8" fmla="*/ 58827 h 58827"/>
                    <a:gd name="connsiteX9" fmla="*/ 0 w 37607"/>
                    <a:gd name="connsiteY9" fmla="*/ 58827 h 58827"/>
                    <a:gd name="connsiteX10" fmla="*/ 681 w 37607"/>
                    <a:gd name="connsiteY10" fmla="*/ 36743 h 58827"/>
                    <a:gd name="connsiteX11" fmla="*/ 7699 w 37607"/>
                    <a:gd name="connsiteY11" fmla="*/ 28476 h 58827"/>
                    <a:gd name="connsiteX12" fmla="*/ 13765 w 37607"/>
                    <a:gd name="connsiteY12" fmla="*/ 29162 h 58827"/>
                    <a:gd name="connsiteX13" fmla="*/ 29744 w 37607"/>
                    <a:gd name="connsiteY13" fmla="*/ 14924 h 58827"/>
                    <a:gd name="connsiteX14" fmla="*/ 15392 w 37607"/>
                    <a:gd name="connsiteY14" fmla="*/ 3158 h 58827"/>
                    <a:gd name="connsiteX15" fmla="*/ 7699 w 37607"/>
                    <a:gd name="connsiteY15" fmla="*/ 3158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607" h="58827">
                      <a:moveTo>
                        <a:pt x="694" y="22084"/>
                      </a:moveTo>
                      <a:cubicBezTo>
                        <a:pt x="694" y="14754"/>
                        <a:pt x="353" y="7336"/>
                        <a:pt x="13" y="0"/>
                      </a:cubicBezTo>
                      <a:cubicBezTo>
                        <a:pt x="2743" y="258"/>
                        <a:pt x="5568" y="428"/>
                        <a:pt x="8298" y="428"/>
                      </a:cubicBezTo>
                      <a:cubicBezTo>
                        <a:pt x="11029" y="428"/>
                        <a:pt x="16496" y="0"/>
                        <a:pt x="18892" y="0"/>
                      </a:cubicBezTo>
                      <a:cubicBezTo>
                        <a:pt x="24025" y="0"/>
                        <a:pt x="37607" y="170"/>
                        <a:pt x="37607" y="14408"/>
                      </a:cubicBezTo>
                      <a:cubicBezTo>
                        <a:pt x="37607" y="29414"/>
                        <a:pt x="22827" y="32314"/>
                        <a:pt x="14623" y="32314"/>
                      </a:cubicBezTo>
                      <a:cubicBezTo>
                        <a:pt x="12057" y="32314"/>
                        <a:pt x="9925" y="32232"/>
                        <a:pt x="7687" y="32056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1" y="51497"/>
                        <a:pt x="681" y="44079"/>
                        <a:pt x="681" y="36743"/>
                      </a:cubicBezTo>
                      <a:close/>
                      <a:moveTo>
                        <a:pt x="7699" y="28476"/>
                      </a:moveTo>
                      <a:cubicBezTo>
                        <a:pt x="9691" y="28920"/>
                        <a:pt x="11725" y="29150"/>
                        <a:pt x="13765" y="29162"/>
                      </a:cubicBezTo>
                      <a:cubicBezTo>
                        <a:pt x="20771" y="29162"/>
                        <a:pt x="29744" y="26519"/>
                        <a:pt x="29744" y="14924"/>
                      </a:cubicBezTo>
                      <a:cubicBezTo>
                        <a:pt x="29744" y="5203"/>
                        <a:pt x="24195" y="3158"/>
                        <a:pt x="15392" y="3158"/>
                      </a:cubicBezTo>
                      <a:lnTo>
                        <a:pt x="7699" y="3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2" name="Freeform 261">
                  <a:extLst>
                    <a:ext uri="{FF2B5EF4-FFF2-40B4-BE49-F238E27FC236}">
                      <a16:creationId xmlns:a16="http://schemas.microsoft.com/office/drawing/2014/main" id="{FF08C369-6BA0-0B9D-0F69-6FDB1DF2894C}"/>
                    </a:ext>
                  </a:extLst>
                </p:cNvPr>
                <p:cNvSpPr/>
                <p:nvPr/>
              </p:nvSpPr>
              <p:spPr>
                <a:xfrm>
                  <a:off x="8692948" y="3857875"/>
                  <a:ext cx="63996" cy="61048"/>
                </a:xfrm>
                <a:custGeom>
                  <a:avLst/>
                  <a:gdLst>
                    <a:gd name="connsiteX0" fmla="*/ 31957 w 63996"/>
                    <a:gd name="connsiteY0" fmla="*/ 0 h 61048"/>
                    <a:gd name="connsiteX1" fmla="*/ 63997 w 63996"/>
                    <a:gd name="connsiteY1" fmla="*/ 30521 h 61048"/>
                    <a:gd name="connsiteX2" fmla="*/ 31957 w 63996"/>
                    <a:gd name="connsiteY2" fmla="*/ 61048 h 61048"/>
                    <a:gd name="connsiteX3" fmla="*/ 0 w 63996"/>
                    <a:gd name="connsiteY3" fmla="*/ 30521 h 61048"/>
                    <a:gd name="connsiteX4" fmla="*/ 31957 w 63996"/>
                    <a:gd name="connsiteY4" fmla="*/ 0 h 61048"/>
                    <a:gd name="connsiteX5" fmla="*/ 31957 w 63996"/>
                    <a:gd name="connsiteY5" fmla="*/ 3146 h 61048"/>
                    <a:gd name="connsiteX6" fmla="*/ 8374 w 63996"/>
                    <a:gd name="connsiteY6" fmla="*/ 30508 h 61048"/>
                    <a:gd name="connsiteX7" fmla="*/ 31957 w 63996"/>
                    <a:gd name="connsiteY7" fmla="*/ 57877 h 61048"/>
                    <a:gd name="connsiteX8" fmla="*/ 55654 w 63996"/>
                    <a:gd name="connsiteY8" fmla="*/ 30546 h 61048"/>
                    <a:gd name="connsiteX9" fmla="*/ 31957 w 63996"/>
                    <a:gd name="connsiteY9" fmla="*/ 3184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96" h="61048">
                      <a:moveTo>
                        <a:pt x="31957" y="0"/>
                      </a:moveTo>
                      <a:cubicBezTo>
                        <a:pt x="50875" y="0"/>
                        <a:pt x="63997" y="11168"/>
                        <a:pt x="63997" y="30521"/>
                      </a:cubicBezTo>
                      <a:cubicBezTo>
                        <a:pt x="63997" y="49874"/>
                        <a:pt x="50843" y="61048"/>
                        <a:pt x="31957" y="61048"/>
                      </a:cubicBezTo>
                      <a:cubicBezTo>
                        <a:pt x="13072" y="61048"/>
                        <a:pt x="0" y="49874"/>
                        <a:pt x="0" y="30521"/>
                      </a:cubicBezTo>
                      <a:cubicBezTo>
                        <a:pt x="0" y="11168"/>
                        <a:pt x="13160" y="0"/>
                        <a:pt x="31957" y="0"/>
                      </a:cubicBezTo>
                      <a:close/>
                      <a:moveTo>
                        <a:pt x="31957" y="3146"/>
                      </a:moveTo>
                      <a:cubicBezTo>
                        <a:pt x="18627" y="3146"/>
                        <a:pt x="8374" y="11583"/>
                        <a:pt x="8374" y="30508"/>
                      </a:cubicBezTo>
                      <a:cubicBezTo>
                        <a:pt x="8374" y="49434"/>
                        <a:pt x="18627" y="57877"/>
                        <a:pt x="31957" y="57877"/>
                      </a:cubicBezTo>
                      <a:cubicBezTo>
                        <a:pt x="45288" y="57877"/>
                        <a:pt x="55654" y="49471"/>
                        <a:pt x="55654" y="30546"/>
                      </a:cubicBezTo>
                      <a:cubicBezTo>
                        <a:pt x="55654" y="11621"/>
                        <a:pt x="45376" y="3184"/>
                        <a:pt x="31957" y="31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9A15671-DCF8-509C-C474-A9447912ADF5}"/>
                    </a:ext>
                  </a:extLst>
                </p:cNvPr>
                <p:cNvSpPr/>
                <p:nvPr/>
              </p:nvSpPr>
              <p:spPr>
                <a:xfrm>
                  <a:off x="8770438" y="3859007"/>
                  <a:ext cx="31528" cy="58808"/>
                </a:xfrm>
                <a:custGeom>
                  <a:avLst/>
                  <a:gdLst>
                    <a:gd name="connsiteX0" fmla="*/ 687 w 31528"/>
                    <a:gd name="connsiteY0" fmla="*/ 22084 h 58808"/>
                    <a:gd name="connsiteX1" fmla="*/ 0 w 31528"/>
                    <a:gd name="connsiteY1" fmla="*/ 0 h 58808"/>
                    <a:gd name="connsiteX2" fmla="*/ 8380 w 31528"/>
                    <a:gd name="connsiteY2" fmla="*/ 0 h 58808"/>
                    <a:gd name="connsiteX3" fmla="*/ 7693 w 31528"/>
                    <a:gd name="connsiteY3" fmla="*/ 22084 h 58808"/>
                    <a:gd name="connsiteX4" fmla="*/ 7951 w 31528"/>
                    <a:gd name="connsiteY4" fmla="*/ 54800 h 58808"/>
                    <a:gd name="connsiteX5" fmla="*/ 31529 w 31528"/>
                    <a:gd name="connsiteY5" fmla="*/ 53693 h 58808"/>
                    <a:gd name="connsiteX6" fmla="*/ 31529 w 31528"/>
                    <a:gd name="connsiteY6" fmla="*/ 58808 h 58808"/>
                    <a:gd name="connsiteX7" fmla="*/ 15808 w 31528"/>
                    <a:gd name="connsiteY7" fmla="*/ 58387 h 58808"/>
                    <a:gd name="connsiteX8" fmla="*/ 0 w 31528"/>
                    <a:gd name="connsiteY8" fmla="*/ 58808 h 58808"/>
                    <a:gd name="connsiteX9" fmla="*/ 687 w 31528"/>
                    <a:gd name="connsiteY9" fmla="*/ 36724 h 5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528" h="58808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4" y="571"/>
                        <a:pt x="5616" y="571"/>
                        <a:pt x="8380" y="0"/>
                      </a:cubicBezTo>
                      <a:cubicBezTo>
                        <a:pt x="8033" y="7336"/>
                        <a:pt x="7693" y="14754"/>
                        <a:pt x="7693" y="22084"/>
                      </a:cubicBezTo>
                      <a:cubicBezTo>
                        <a:pt x="7693" y="36404"/>
                        <a:pt x="7863" y="46464"/>
                        <a:pt x="7951" y="54800"/>
                      </a:cubicBezTo>
                      <a:cubicBezTo>
                        <a:pt x="15979" y="54800"/>
                        <a:pt x="22991" y="54800"/>
                        <a:pt x="31529" y="53693"/>
                      </a:cubicBezTo>
                      <a:cubicBezTo>
                        <a:pt x="30957" y="55350"/>
                        <a:pt x="30957" y="57151"/>
                        <a:pt x="31529" y="58808"/>
                      </a:cubicBezTo>
                      <a:cubicBezTo>
                        <a:pt x="26320" y="58550"/>
                        <a:pt x="21023" y="58387"/>
                        <a:pt x="15808" y="58387"/>
                      </a:cubicBezTo>
                      <a:cubicBezTo>
                        <a:pt x="10594" y="58387"/>
                        <a:pt x="5303" y="58550"/>
                        <a:pt x="0" y="58808"/>
                      </a:cubicBezTo>
                      <a:cubicBezTo>
                        <a:pt x="347" y="51478"/>
                        <a:pt x="687" y="44061"/>
                        <a:pt x="687" y="3672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AE010D8-67F5-A2CD-A194-EF68D6951D72}"/>
                    </a:ext>
                  </a:extLst>
                </p:cNvPr>
                <p:cNvSpPr/>
                <p:nvPr/>
              </p:nvSpPr>
              <p:spPr>
                <a:xfrm>
                  <a:off x="8816918" y="3859007"/>
                  <a:ext cx="8373" cy="58827"/>
                </a:xfrm>
                <a:custGeom>
                  <a:avLst/>
                  <a:gdLst>
                    <a:gd name="connsiteX0" fmla="*/ 687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7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7" y="51497"/>
                        <a:pt x="687" y="44079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CAA6403B-8693-9F34-1AD6-1F297888540A}"/>
                    </a:ext>
                  </a:extLst>
                </p:cNvPr>
                <p:cNvSpPr/>
                <p:nvPr/>
              </p:nvSpPr>
              <p:spPr>
                <a:xfrm>
                  <a:off x="8839045" y="3859007"/>
                  <a:ext cx="44140" cy="58827"/>
                </a:xfrm>
                <a:custGeom>
                  <a:avLst/>
                  <a:gdLst>
                    <a:gd name="connsiteX0" fmla="*/ 18539 w 44140"/>
                    <a:gd name="connsiteY0" fmla="*/ 22084 h 58827"/>
                    <a:gd name="connsiteX1" fmla="*/ 18287 w 44140"/>
                    <a:gd name="connsiteY1" fmla="*/ 4436 h 58827"/>
                    <a:gd name="connsiteX2" fmla="*/ 0 w 44140"/>
                    <a:gd name="connsiteY2" fmla="*/ 5373 h 58827"/>
                    <a:gd name="connsiteX3" fmla="*/ 429 w 44140"/>
                    <a:gd name="connsiteY3" fmla="*/ 2649 h 58827"/>
                    <a:gd name="connsiteX4" fmla="*/ 0 w 44140"/>
                    <a:gd name="connsiteY4" fmla="*/ 0 h 58827"/>
                    <a:gd name="connsiteX5" fmla="*/ 22070 w 44140"/>
                    <a:gd name="connsiteY5" fmla="*/ 428 h 58827"/>
                    <a:gd name="connsiteX6" fmla="*/ 44140 w 44140"/>
                    <a:gd name="connsiteY6" fmla="*/ 0 h 58827"/>
                    <a:gd name="connsiteX7" fmla="*/ 43711 w 44140"/>
                    <a:gd name="connsiteY7" fmla="*/ 2731 h 58827"/>
                    <a:gd name="connsiteX8" fmla="*/ 44140 w 44140"/>
                    <a:gd name="connsiteY8" fmla="*/ 5373 h 58827"/>
                    <a:gd name="connsiteX9" fmla="*/ 25853 w 44140"/>
                    <a:gd name="connsiteY9" fmla="*/ 4436 h 58827"/>
                    <a:gd name="connsiteX10" fmla="*/ 25601 w 44140"/>
                    <a:gd name="connsiteY10" fmla="*/ 22084 h 58827"/>
                    <a:gd name="connsiteX11" fmla="*/ 25601 w 44140"/>
                    <a:gd name="connsiteY11" fmla="*/ 36743 h 58827"/>
                    <a:gd name="connsiteX12" fmla="*/ 26282 w 44140"/>
                    <a:gd name="connsiteY12" fmla="*/ 58827 h 58827"/>
                    <a:gd name="connsiteX13" fmla="*/ 17908 w 44140"/>
                    <a:gd name="connsiteY13" fmla="*/ 58827 h 58827"/>
                    <a:gd name="connsiteX14" fmla="*/ 18589 w 44140"/>
                    <a:gd name="connsiteY14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827">
                      <a:moveTo>
                        <a:pt x="18539" y="22084"/>
                      </a:moveTo>
                      <a:cubicBezTo>
                        <a:pt x="18539" y="16212"/>
                        <a:pt x="18455" y="10329"/>
                        <a:pt x="18287" y="4436"/>
                      </a:cubicBezTo>
                      <a:cubicBezTo>
                        <a:pt x="12179" y="4421"/>
                        <a:pt x="6074" y="4734"/>
                        <a:pt x="0" y="5373"/>
                      </a:cubicBezTo>
                      <a:cubicBezTo>
                        <a:pt x="275" y="4491"/>
                        <a:pt x="419" y="3573"/>
                        <a:pt x="429" y="2649"/>
                      </a:cubicBezTo>
                      <a:cubicBezTo>
                        <a:pt x="406" y="1750"/>
                        <a:pt x="262" y="859"/>
                        <a:pt x="0" y="0"/>
                      </a:cubicBezTo>
                      <a:cubicBezTo>
                        <a:pt x="7346" y="258"/>
                        <a:pt x="14699" y="428"/>
                        <a:pt x="22070" y="428"/>
                      </a:cubicBezTo>
                      <a:cubicBezTo>
                        <a:pt x="29441" y="428"/>
                        <a:pt x="36769" y="258"/>
                        <a:pt x="44140" y="0"/>
                      </a:cubicBezTo>
                      <a:cubicBezTo>
                        <a:pt x="43875" y="886"/>
                        <a:pt x="43730" y="1805"/>
                        <a:pt x="43711" y="2731"/>
                      </a:cubicBezTo>
                      <a:cubicBezTo>
                        <a:pt x="43730" y="3627"/>
                        <a:pt x="43875" y="4517"/>
                        <a:pt x="44140" y="5373"/>
                      </a:cubicBezTo>
                      <a:cubicBezTo>
                        <a:pt x="38066" y="4734"/>
                        <a:pt x="31961" y="4421"/>
                        <a:pt x="25853" y="4436"/>
                      </a:cubicBezTo>
                      <a:cubicBezTo>
                        <a:pt x="25689" y="10308"/>
                        <a:pt x="25606" y="16190"/>
                        <a:pt x="25601" y="22084"/>
                      </a:cubicBezTo>
                      <a:lnTo>
                        <a:pt x="25601" y="36743"/>
                      </a:lnTo>
                      <a:cubicBezTo>
                        <a:pt x="25601" y="44079"/>
                        <a:pt x="25942" y="51497"/>
                        <a:pt x="26282" y="58827"/>
                      </a:cubicBezTo>
                      <a:cubicBezTo>
                        <a:pt x="23519" y="58265"/>
                        <a:pt x="20671" y="58265"/>
                        <a:pt x="17908" y="58827"/>
                      </a:cubicBezTo>
                      <a:cubicBezTo>
                        <a:pt x="18255" y="51497"/>
                        <a:pt x="18589" y="44079"/>
                        <a:pt x="18589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5B8A4885-3A44-31FE-653F-3F9AFC25FCB6}"/>
                    </a:ext>
                  </a:extLst>
                </p:cNvPr>
                <p:cNvSpPr/>
                <p:nvPr/>
              </p:nvSpPr>
              <p:spPr>
                <a:xfrm>
                  <a:off x="8938454" y="3857875"/>
                  <a:ext cx="50590" cy="61073"/>
                </a:xfrm>
                <a:custGeom>
                  <a:avLst/>
                  <a:gdLst>
                    <a:gd name="connsiteX0" fmla="*/ 48964 w 50590"/>
                    <a:gd name="connsiteY0" fmla="*/ 56210 h 61073"/>
                    <a:gd name="connsiteX1" fmla="*/ 31188 w 50590"/>
                    <a:gd name="connsiteY1" fmla="*/ 61073 h 61073"/>
                    <a:gd name="connsiteX2" fmla="*/ 0 w 50590"/>
                    <a:gd name="connsiteY2" fmla="*/ 30546 h 61073"/>
                    <a:gd name="connsiteX3" fmla="*/ 32046 w 50590"/>
                    <a:gd name="connsiteY3" fmla="*/ 0 h 61073"/>
                    <a:gd name="connsiteX4" fmla="*/ 50591 w 50590"/>
                    <a:gd name="connsiteY4" fmla="*/ 3920 h 61073"/>
                    <a:gd name="connsiteX5" fmla="*/ 48794 w 50590"/>
                    <a:gd name="connsiteY5" fmla="*/ 10576 h 61073"/>
                    <a:gd name="connsiteX6" fmla="*/ 48283 w 50590"/>
                    <a:gd name="connsiteY6" fmla="*/ 10740 h 61073"/>
                    <a:gd name="connsiteX7" fmla="*/ 32046 w 50590"/>
                    <a:gd name="connsiteY7" fmla="*/ 3159 h 61073"/>
                    <a:gd name="connsiteX8" fmla="*/ 8374 w 50590"/>
                    <a:gd name="connsiteY8" fmla="*/ 30521 h 61073"/>
                    <a:gd name="connsiteX9" fmla="*/ 32046 w 50590"/>
                    <a:gd name="connsiteY9" fmla="*/ 57890 h 61073"/>
                    <a:gd name="connsiteX10" fmla="*/ 49393 w 50590"/>
                    <a:gd name="connsiteY10" fmla="*/ 50812 h 61073"/>
                    <a:gd name="connsiteX11" fmla="*/ 49733 w 50590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90" h="61073">
                      <a:moveTo>
                        <a:pt x="48964" y="56210"/>
                      </a:moveTo>
                      <a:cubicBezTo>
                        <a:pt x="46826" y="57915"/>
                        <a:pt x="39739" y="61073"/>
                        <a:pt x="31188" y="61073"/>
                      </a:cubicBezTo>
                      <a:cubicBezTo>
                        <a:pt x="13166" y="61073"/>
                        <a:pt x="0" y="49899"/>
                        <a:pt x="0" y="30546"/>
                      </a:cubicBezTo>
                      <a:cubicBezTo>
                        <a:pt x="0" y="11193"/>
                        <a:pt x="13192" y="0"/>
                        <a:pt x="32046" y="0"/>
                      </a:cubicBezTo>
                      <a:cubicBezTo>
                        <a:pt x="38433" y="-12"/>
                        <a:pt x="44758" y="1324"/>
                        <a:pt x="50591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83" y="10740"/>
                      </a:lnTo>
                      <a:cubicBezTo>
                        <a:pt x="45887" y="8104"/>
                        <a:pt x="40085" y="3159"/>
                        <a:pt x="32046" y="3159"/>
                      </a:cubicBezTo>
                      <a:cubicBezTo>
                        <a:pt x="18633" y="3159"/>
                        <a:pt x="8374" y="11596"/>
                        <a:pt x="8374" y="30521"/>
                      </a:cubicBezTo>
                      <a:cubicBezTo>
                        <a:pt x="8374" y="49446"/>
                        <a:pt x="18633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0F7DD233-532D-2DA3-8635-B7225F02BC43}"/>
                    </a:ext>
                  </a:extLst>
                </p:cNvPr>
                <p:cNvSpPr/>
                <p:nvPr/>
              </p:nvSpPr>
              <p:spPr>
                <a:xfrm>
                  <a:off x="9003126" y="3857900"/>
                  <a:ext cx="51095" cy="61048"/>
                </a:xfrm>
                <a:custGeom>
                  <a:avLst/>
                  <a:gdLst>
                    <a:gd name="connsiteX0" fmla="*/ 48781 w 51095"/>
                    <a:gd name="connsiteY0" fmla="*/ 61048 h 61048"/>
                    <a:gd name="connsiteX1" fmla="*/ 5631 w 51095"/>
                    <a:gd name="connsiteY1" fmla="*/ 13898 h 61048"/>
                    <a:gd name="connsiteX2" fmla="*/ 5372 w 51095"/>
                    <a:gd name="connsiteY2" fmla="*/ 31207 h 61048"/>
                    <a:gd name="connsiteX3" fmla="*/ 6142 w 51095"/>
                    <a:gd name="connsiteY3" fmla="*/ 59934 h 61048"/>
                    <a:gd name="connsiteX4" fmla="*/ 3153 w 51095"/>
                    <a:gd name="connsiteY4" fmla="*/ 59513 h 61048"/>
                    <a:gd name="connsiteX5" fmla="*/ 0 w 51095"/>
                    <a:gd name="connsiteY5" fmla="*/ 59934 h 61048"/>
                    <a:gd name="connsiteX6" fmla="*/ 1797 w 51095"/>
                    <a:gd name="connsiteY6" fmla="*/ 22851 h 61048"/>
                    <a:gd name="connsiteX7" fmla="*/ 1539 w 51095"/>
                    <a:gd name="connsiteY7" fmla="*/ 0 h 61048"/>
                    <a:gd name="connsiteX8" fmla="*/ 2907 w 51095"/>
                    <a:gd name="connsiteY8" fmla="*/ 0 h 61048"/>
                    <a:gd name="connsiteX9" fmla="*/ 46139 w 51095"/>
                    <a:gd name="connsiteY9" fmla="*/ 46124 h 61048"/>
                    <a:gd name="connsiteX10" fmla="*/ 45464 w 51095"/>
                    <a:gd name="connsiteY10" fmla="*/ 1107 h 61048"/>
                    <a:gd name="connsiteX11" fmla="*/ 48365 w 51095"/>
                    <a:gd name="connsiteY11" fmla="*/ 1535 h 61048"/>
                    <a:gd name="connsiteX12" fmla="*/ 51095 w 51095"/>
                    <a:gd name="connsiteY12" fmla="*/ 1107 h 61048"/>
                    <a:gd name="connsiteX13" fmla="*/ 49733 w 51095"/>
                    <a:gd name="connsiteY13" fmla="*/ 29672 h 61048"/>
                    <a:gd name="connsiteX14" fmla="*/ 49985 w 51095"/>
                    <a:gd name="connsiteY14" fmla="*/ 61048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8">
                      <a:moveTo>
                        <a:pt x="48781" y="61048"/>
                      </a:moveTo>
                      <a:cubicBezTo>
                        <a:pt x="35791" y="45784"/>
                        <a:pt x="20241" y="29414"/>
                        <a:pt x="5631" y="13898"/>
                      </a:cubicBezTo>
                      <a:cubicBezTo>
                        <a:pt x="5543" y="17044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71" y="59662"/>
                        <a:pt x="4162" y="59520"/>
                        <a:pt x="3153" y="59513"/>
                      </a:cubicBezTo>
                      <a:cubicBezTo>
                        <a:pt x="2087" y="59533"/>
                        <a:pt x="1034" y="59675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11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38"/>
                        <a:pt x="45464" y="1107"/>
                      </a:cubicBezTo>
                      <a:cubicBezTo>
                        <a:pt x="46410" y="1376"/>
                        <a:pt x="47381" y="1520"/>
                        <a:pt x="48365" y="1535"/>
                      </a:cubicBezTo>
                      <a:cubicBezTo>
                        <a:pt x="49292" y="1519"/>
                        <a:pt x="50212" y="1375"/>
                        <a:pt x="51095" y="1107"/>
                      </a:cubicBezTo>
                      <a:cubicBezTo>
                        <a:pt x="50584" y="6141"/>
                        <a:pt x="49733" y="23021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59949436-E8D6-F985-65C2-B5BBE8D7D426}"/>
                    </a:ext>
                  </a:extLst>
                </p:cNvPr>
                <p:cNvSpPr/>
                <p:nvPr/>
              </p:nvSpPr>
              <p:spPr>
                <a:xfrm>
                  <a:off x="9072117" y="3859007"/>
                  <a:ext cx="8373" cy="58827"/>
                </a:xfrm>
                <a:custGeom>
                  <a:avLst/>
                  <a:gdLst>
                    <a:gd name="connsiteX0" fmla="*/ 681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1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1" y="22084"/>
                      </a:moveTo>
                      <a:cubicBezTo>
                        <a:pt x="681" y="14754"/>
                        <a:pt x="340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2" y="58265"/>
                        <a:pt x="2762" y="58265"/>
                        <a:pt x="0" y="58827"/>
                      </a:cubicBezTo>
                      <a:cubicBezTo>
                        <a:pt x="340" y="51497"/>
                        <a:pt x="681" y="44079"/>
                        <a:pt x="681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45884832-3CD1-7624-471E-776D219CAD6D}"/>
                    </a:ext>
                  </a:extLst>
                </p:cNvPr>
                <p:cNvSpPr/>
                <p:nvPr/>
              </p:nvSpPr>
              <p:spPr>
                <a:xfrm>
                  <a:off x="9095813" y="3857875"/>
                  <a:ext cx="50584" cy="61073"/>
                </a:xfrm>
                <a:custGeom>
                  <a:avLst/>
                  <a:gdLst>
                    <a:gd name="connsiteX0" fmla="*/ 48964 w 50584"/>
                    <a:gd name="connsiteY0" fmla="*/ 56210 h 61073"/>
                    <a:gd name="connsiteX1" fmla="*/ 31194 w 50584"/>
                    <a:gd name="connsiteY1" fmla="*/ 61073 h 61073"/>
                    <a:gd name="connsiteX2" fmla="*/ 0 w 50584"/>
                    <a:gd name="connsiteY2" fmla="*/ 30546 h 61073"/>
                    <a:gd name="connsiteX3" fmla="*/ 32046 w 50584"/>
                    <a:gd name="connsiteY3" fmla="*/ 0 h 61073"/>
                    <a:gd name="connsiteX4" fmla="*/ 50584 w 50584"/>
                    <a:gd name="connsiteY4" fmla="*/ 3920 h 61073"/>
                    <a:gd name="connsiteX5" fmla="*/ 48794 w 50584"/>
                    <a:gd name="connsiteY5" fmla="*/ 10576 h 61073"/>
                    <a:gd name="connsiteX6" fmla="*/ 48277 w 50584"/>
                    <a:gd name="connsiteY6" fmla="*/ 10740 h 61073"/>
                    <a:gd name="connsiteX7" fmla="*/ 32046 w 50584"/>
                    <a:gd name="connsiteY7" fmla="*/ 3159 h 61073"/>
                    <a:gd name="connsiteX8" fmla="*/ 8380 w 50584"/>
                    <a:gd name="connsiteY8" fmla="*/ 30521 h 61073"/>
                    <a:gd name="connsiteX9" fmla="*/ 32046 w 50584"/>
                    <a:gd name="connsiteY9" fmla="*/ 57890 h 61073"/>
                    <a:gd name="connsiteX10" fmla="*/ 49393 w 50584"/>
                    <a:gd name="connsiteY10" fmla="*/ 50812 h 61073"/>
                    <a:gd name="connsiteX11" fmla="*/ 49733 w 50584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84" h="61073">
                      <a:moveTo>
                        <a:pt x="48964" y="56210"/>
                      </a:moveTo>
                      <a:cubicBezTo>
                        <a:pt x="46826" y="57915"/>
                        <a:pt x="39732" y="61073"/>
                        <a:pt x="31194" y="61073"/>
                      </a:cubicBezTo>
                      <a:cubicBezTo>
                        <a:pt x="13160" y="61073"/>
                        <a:pt x="0" y="49899"/>
                        <a:pt x="0" y="30546"/>
                      </a:cubicBezTo>
                      <a:cubicBezTo>
                        <a:pt x="0" y="11193"/>
                        <a:pt x="13160" y="0"/>
                        <a:pt x="32046" y="0"/>
                      </a:cubicBezTo>
                      <a:cubicBezTo>
                        <a:pt x="38433" y="-12"/>
                        <a:pt x="44752" y="1323"/>
                        <a:pt x="50584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77" y="10740"/>
                      </a:lnTo>
                      <a:cubicBezTo>
                        <a:pt x="45887" y="8104"/>
                        <a:pt x="40079" y="3159"/>
                        <a:pt x="32046" y="3159"/>
                      </a:cubicBezTo>
                      <a:cubicBezTo>
                        <a:pt x="18627" y="3159"/>
                        <a:pt x="8380" y="11596"/>
                        <a:pt x="8380" y="30521"/>
                      </a:cubicBezTo>
                      <a:cubicBezTo>
                        <a:pt x="8380" y="49446"/>
                        <a:pt x="18627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F28092C9-2AF1-FB09-933D-F5A74F1ECFCE}"/>
                    </a:ext>
                  </a:extLst>
                </p:cNvPr>
                <p:cNvSpPr/>
                <p:nvPr/>
              </p:nvSpPr>
              <p:spPr>
                <a:xfrm>
                  <a:off x="8646481" y="3945958"/>
                  <a:ext cx="54014" cy="58820"/>
                </a:xfrm>
                <a:custGeom>
                  <a:avLst/>
                  <a:gdLst>
                    <a:gd name="connsiteX0" fmla="*/ 681 w 54014"/>
                    <a:gd name="connsiteY0" fmla="*/ 22090 h 58820"/>
                    <a:gd name="connsiteX1" fmla="*/ 0 w 54014"/>
                    <a:gd name="connsiteY1" fmla="*/ 13 h 58820"/>
                    <a:gd name="connsiteX2" fmla="*/ 12902 w 54014"/>
                    <a:gd name="connsiteY2" fmla="*/ 440 h 58820"/>
                    <a:gd name="connsiteX3" fmla="*/ 25822 w 54014"/>
                    <a:gd name="connsiteY3" fmla="*/ 0 h 58820"/>
                    <a:gd name="connsiteX4" fmla="*/ 54015 w 54014"/>
                    <a:gd name="connsiteY4" fmla="*/ 28218 h 58820"/>
                    <a:gd name="connsiteX5" fmla="*/ 22915 w 54014"/>
                    <a:gd name="connsiteY5" fmla="*/ 58821 h 58820"/>
                    <a:gd name="connsiteX6" fmla="*/ 11470 w 54014"/>
                    <a:gd name="connsiteY6" fmla="*/ 58399 h 58820"/>
                    <a:gd name="connsiteX7" fmla="*/ 19 w 54014"/>
                    <a:gd name="connsiteY7" fmla="*/ 58821 h 58820"/>
                    <a:gd name="connsiteX8" fmla="*/ 700 w 54014"/>
                    <a:gd name="connsiteY8" fmla="*/ 36743 h 58820"/>
                    <a:gd name="connsiteX9" fmla="*/ 7687 w 54014"/>
                    <a:gd name="connsiteY9" fmla="*/ 36756 h 58820"/>
                    <a:gd name="connsiteX10" fmla="*/ 8204 w 54014"/>
                    <a:gd name="connsiteY10" fmla="*/ 54832 h 58820"/>
                    <a:gd name="connsiteX11" fmla="*/ 19396 w 54014"/>
                    <a:gd name="connsiteY11" fmla="*/ 55681 h 58820"/>
                    <a:gd name="connsiteX12" fmla="*/ 45628 w 54014"/>
                    <a:gd name="connsiteY12" fmla="*/ 28231 h 58820"/>
                    <a:gd name="connsiteX13" fmla="*/ 21357 w 54014"/>
                    <a:gd name="connsiteY13" fmla="*/ 3593 h 58820"/>
                    <a:gd name="connsiteX14" fmla="*/ 8204 w 54014"/>
                    <a:gd name="connsiteY14" fmla="*/ 4442 h 58820"/>
                    <a:gd name="connsiteX15" fmla="*/ 7687 w 54014"/>
                    <a:gd name="connsiteY15" fmla="*/ 2209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4014" h="58820">
                      <a:moveTo>
                        <a:pt x="681" y="22090"/>
                      </a:moveTo>
                      <a:cubicBezTo>
                        <a:pt x="681" y="14760"/>
                        <a:pt x="341" y="7342"/>
                        <a:pt x="0" y="13"/>
                      </a:cubicBezTo>
                      <a:cubicBezTo>
                        <a:pt x="4269" y="264"/>
                        <a:pt x="8626" y="440"/>
                        <a:pt x="12902" y="440"/>
                      </a:cubicBezTo>
                      <a:cubicBezTo>
                        <a:pt x="17177" y="440"/>
                        <a:pt x="21534" y="0"/>
                        <a:pt x="25822" y="0"/>
                      </a:cubicBezTo>
                      <a:cubicBezTo>
                        <a:pt x="45817" y="0"/>
                        <a:pt x="54015" y="10658"/>
                        <a:pt x="54015" y="28218"/>
                      </a:cubicBezTo>
                      <a:cubicBezTo>
                        <a:pt x="54015" y="50981"/>
                        <a:pt x="36416" y="58821"/>
                        <a:pt x="22915" y="58821"/>
                      </a:cubicBezTo>
                      <a:cubicBezTo>
                        <a:pt x="19068" y="58821"/>
                        <a:pt x="15317" y="58399"/>
                        <a:pt x="11470" y="58399"/>
                      </a:cubicBezTo>
                      <a:cubicBezTo>
                        <a:pt x="7624" y="58399"/>
                        <a:pt x="3859" y="58569"/>
                        <a:pt x="19" y="58821"/>
                      </a:cubicBezTo>
                      <a:cubicBezTo>
                        <a:pt x="359" y="51491"/>
                        <a:pt x="700" y="44073"/>
                        <a:pt x="700" y="36743"/>
                      </a:cubicBezTo>
                      <a:close/>
                      <a:moveTo>
                        <a:pt x="7687" y="36756"/>
                      </a:moveTo>
                      <a:cubicBezTo>
                        <a:pt x="7687" y="42809"/>
                        <a:pt x="7857" y="48949"/>
                        <a:pt x="8204" y="54832"/>
                      </a:cubicBezTo>
                      <a:cubicBezTo>
                        <a:pt x="11902" y="55447"/>
                        <a:pt x="15648" y="55732"/>
                        <a:pt x="19396" y="55681"/>
                      </a:cubicBezTo>
                      <a:cubicBezTo>
                        <a:pt x="31957" y="55681"/>
                        <a:pt x="45628" y="50736"/>
                        <a:pt x="45628" y="28231"/>
                      </a:cubicBezTo>
                      <a:cubicBezTo>
                        <a:pt x="45628" y="8450"/>
                        <a:pt x="35375" y="3593"/>
                        <a:pt x="21357" y="3593"/>
                      </a:cubicBezTo>
                      <a:cubicBezTo>
                        <a:pt x="16960" y="3611"/>
                        <a:pt x="12567" y="3895"/>
                        <a:pt x="8204" y="4442"/>
                      </a:cubicBezTo>
                      <a:cubicBezTo>
                        <a:pt x="7857" y="9897"/>
                        <a:pt x="7687" y="15956"/>
                        <a:pt x="7687" y="220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11C0BB11-4F76-19CB-031F-9AFEEDA2D3F4}"/>
                    </a:ext>
                  </a:extLst>
                </p:cNvPr>
                <p:cNvSpPr/>
                <p:nvPr/>
              </p:nvSpPr>
              <p:spPr>
                <a:xfrm>
                  <a:off x="8710534" y="3945958"/>
                  <a:ext cx="30929" cy="58820"/>
                </a:xfrm>
                <a:custGeom>
                  <a:avLst/>
                  <a:gdLst>
                    <a:gd name="connsiteX0" fmla="*/ 681 w 30929"/>
                    <a:gd name="connsiteY0" fmla="*/ 22021 h 58820"/>
                    <a:gd name="connsiteX1" fmla="*/ 0 w 30929"/>
                    <a:gd name="connsiteY1" fmla="*/ 0 h 58820"/>
                    <a:gd name="connsiteX2" fmla="*/ 15291 w 30929"/>
                    <a:gd name="connsiteY2" fmla="*/ 428 h 58820"/>
                    <a:gd name="connsiteX3" fmla="*/ 30501 w 30929"/>
                    <a:gd name="connsiteY3" fmla="*/ 0 h 58820"/>
                    <a:gd name="connsiteX4" fmla="*/ 30501 w 30929"/>
                    <a:gd name="connsiteY4" fmla="*/ 5115 h 58820"/>
                    <a:gd name="connsiteX5" fmla="*/ 8027 w 30929"/>
                    <a:gd name="connsiteY5" fmla="*/ 4001 h 58820"/>
                    <a:gd name="connsiteX6" fmla="*/ 7693 w 30929"/>
                    <a:gd name="connsiteY6" fmla="*/ 14829 h 58820"/>
                    <a:gd name="connsiteX7" fmla="*/ 7775 w 30929"/>
                    <a:gd name="connsiteY7" fmla="*/ 26085 h 58820"/>
                    <a:gd name="connsiteX8" fmla="*/ 28533 w 30929"/>
                    <a:gd name="connsiteY8" fmla="*/ 25236 h 58820"/>
                    <a:gd name="connsiteX9" fmla="*/ 28281 w 30929"/>
                    <a:gd name="connsiteY9" fmla="*/ 27878 h 58820"/>
                    <a:gd name="connsiteX10" fmla="*/ 28533 w 30929"/>
                    <a:gd name="connsiteY10" fmla="*/ 30433 h 58820"/>
                    <a:gd name="connsiteX11" fmla="*/ 7775 w 30929"/>
                    <a:gd name="connsiteY11" fmla="*/ 29665 h 58820"/>
                    <a:gd name="connsiteX12" fmla="*/ 7693 w 30929"/>
                    <a:gd name="connsiteY12" fmla="*/ 42028 h 58820"/>
                    <a:gd name="connsiteX13" fmla="*/ 7857 w 30929"/>
                    <a:gd name="connsiteY13" fmla="*/ 54819 h 58820"/>
                    <a:gd name="connsiteX14" fmla="*/ 30930 w 30929"/>
                    <a:gd name="connsiteY14" fmla="*/ 53706 h 58820"/>
                    <a:gd name="connsiteX15" fmla="*/ 30671 w 30929"/>
                    <a:gd name="connsiteY15" fmla="*/ 56348 h 58820"/>
                    <a:gd name="connsiteX16" fmla="*/ 30930 w 30929"/>
                    <a:gd name="connsiteY16" fmla="*/ 58821 h 58820"/>
                    <a:gd name="connsiteX17" fmla="*/ 15550 w 30929"/>
                    <a:gd name="connsiteY17" fmla="*/ 58399 h 58820"/>
                    <a:gd name="connsiteX18" fmla="*/ 0 w 30929"/>
                    <a:gd name="connsiteY18" fmla="*/ 58821 h 58820"/>
                    <a:gd name="connsiteX19" fmla="*/ 681 w 30929"/>
                    <a:gd name="connsiteY19" fmla="*/ 36655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20">
                      <a:moveTo>
                        <a:pt x="681" y="22021"/>
                      </a:moveTo>
                      <a:cubicBezTo>
                        <a:pt x="681" y="14685"/>
                        <a:pt x="340" y="7273"/>
                        <a:pt x="0" y="0"/>
                      </a:cubicBezTo>
                      <a:cubicBezTo>
                        <a:pt x="5127" y="252"/>
                        <a:pt x="10171" y="428"/>
                        <a:pt x="15291" y="428"/>
                      </a:cubicBezTo>
                      <a:cubicBezTo>
                        <a:pt x="20412" y="428"/>
                        <a:pt x="25456" y="264"/>
                        <a:pt x="30501" y="0"/>
                      </a:cubicBezTo>
                      <a:cubicBezTo>
                        <a:pt x="30165" y="1689"/>
                        <a:pt x="30165" y="3426"/>
                        <a:pt x="30501" y="5115"/>
                      </a:cubicBezTo>
                      <a:cubicBezTo>
                        <a:pt x="23325" y="4599"/>
                        <a:pt x="19150" y="4001"/>
                        <a:pt x="8027" y="4001"/>
                      </a:cubicBezTo>
                      <a:cubicBezTo>
                        <a:pt x="7945" y="7670"/>
                        <a:pt x="7693" y="10658"/>
                        <a:pt x="7693" y="14829"/>
                      </a:cubicBezTo>
                      <a:cubicBezTo>
                        <a:pt x="7693" y="19265"/>
                        <a:pt x="7775" y="23952"/>
                        <a:pt x="7775" y="26085"/>
                      </a:cubicBezTo>
                      <a:cubicBezTo>
                        <a:pt x="17864" y="26085"/>
                        <a:pt x="23495" y="25657"/>
                        <a:pt x="28533" y="25236"/>
                      </a:cubicBezTo>
                      <a:cubicBezTo>
                        <a:pt x="28364" y="26107"/>
                        <a:pt x="28280" y="26991"/>
                        <a:pt x="28281" y="27878"/>
                      </a:cubicBezTo>
                      <a:cubicBezTo>
                        <a:pt x="28281" y="28736"/>
                        <a:pt x="28365" y="29592"/>
                        <a:pt x="28533" y="30433"/>
                      </a:cubicBezTo>
                      <a:cubicBezTo>
                        <a:pt x="22638" y="29835"/>
                        <a:pt x="11874" y="29665"/>
                        <a:pt x="7775" y="29665"/>
                      </a:cubicBezTo>
                      <a:cubicBezTo>
                        <a:pt x="7693" y="31710"/>
                        <a:pt x="7693" y="33843"/>
                        <a:pt x="7693" y="42028"/>
                      </a:cubicBezTo>
                      <a:cubicBezTo>
                        <a:pt x="7693" y="48509"/>
                        <a:pt x="7775" y="52686"/>
                        <a:pt x="7857" y="54819"/>
                      </a:cubicBezTo>
                      <a:cubicBezTo>
                        <a:pt x="15462" y="54819"/>
                        <a:pt x="25513" y="54731"/>
                        <a:pt x="30930" y="53706"/>
                      </a:cubicBezTo>
                      <a:cubicBezTo>
                        <a:pt x="30759" y="54576"/>
                        <a:pt x="30673" y="55461"/>
                        <a:pt x="30671" y="56348"/>
                      </a:cubicBezTo>
                      <a:cubicBezTo>
                        <a:pt x="30673" y="57179"/>
                        <a:pt x="30759" y="58007"/>
                        <a:pt x="30930" y="58821"/>
                      </a:cubicBezTo>
                      <a:cubicBezTo>
                        <a:pt x="25885" y="58569"/>
                        <a:pt x="20758" y="58399"/>
                        <a:pt x="15550" y="58399"/>
                      </a:cubicBezTo>
                      <a:cubicBezTo>
                        <a:pt x="10341" y="58399"/>
                        <a:pt x="5209" y="58569"/>
                        <a:pt x="0" y="58821"/>
                      </a:cubicBezTo>
                      <a:cubicBezTo>
                        <a:pt x="340" y="51409"/>
                        <a:pt x="681" y="43985"/>
                        <a:pt x="681" y="366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0166CEB2-307A-8888-5F93-D787C5B113CE}"/>
                    </a:ext>
                  </a:extLst>
                </p:cNvPr>
                <p:cNvSpPr/>
                <p:nvPr/>
              </p:nvSpPr>
              <p:spPr>
                <a:xfrm>
                  <a:off x="8796847" y="3945958"/>
                  <a:ext cx="54071" cy="58820"/>
                </a:xfrm>
                <a:custGeom>
                  <a:avLst/>
                  <a:gdLst>
                    <a:gd name="connsiteX0" fmla="*/ 0 w 54071"/>
                    <a:gd name="connsiteY0" fmla="*/ 0 h 58820"/>
                    <a:gd name="connsiteX1" fmla="*/ 8885 w 54071"/>
                    <a:gd name="connsiteY1" fmla="*/ 0 h 58820"/>
                    <a:gd name="connsiteX2" fmla="*/ 28369 w 54071"/>
                    <a:gd name="connsiteY2" fmla="*/ 50384 h 58820"/>
                    <a:gd name="connsiteX3" fmla="*/ 47766 w 54071"/>
                    <a:gd name="connsiteY3" fmla="*/ 0 h 58820"/>
                    <a:gd name="connsiteX4" fmla="*/ 54072 w 54071"/>
                    <a:gd name="connsiteY4" fmla="*/ 0 h 58820"/>
                    <a:gd name="connsiteX5" fmla="*/ 29479 w 54071"/>
                    <a:gd name="connsiteY5" fmla="*/ 58821 h 58820"/>
                    <a:gd name="connsiteX6" fmla="*/ 26654 w 54071"/>
                    <a:gd name="connsiteY6" fmla="*/ 58399 h 58820"/>
                    <a:gd name="connsiteX7" fmla="*/ 23842 w 54071"/>
                    <a:gd name="connsiteY7" fmla="*/ 58821 h 58820"/>
                    <a:gd name="connsiteX8" fmla="*/ 0 w 54071"/>
                    <a:gd name="connsiteY8" fmla="*/ 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71" h="58820">
                      <a:moveTo>
                        <a:pt x="0" y="0"/>
                      </a:moveTo>
                      <a:cubicBezTo>
                        <a:pt x="2934" y="571"/>
                        <a:pt x="5951" y="571"/>
                        <a:pt x="8885" y="0"/>
                      </a:cubicBezTo>
                      <a:cubicBezTo>
                        <a:pt x="13929" y="15100"/>
                        <a:pt x="21187" y="33163"/>
                        <a:pt x="28369" y="50384"/>
                      </a:cubicBezTo>
                      <a:cubicBezTo>
                        <a:pt x="34599" y="36542"/>
                        <a:pt x="44172" y="11168"/>
                        <a:pt x="47766" y="0"/>
                      </a:cubicBezTo>
                      <a:cubicBezTo>
                        <a:pt x="49829" y="568"/>
                        <a:pt x="52008" y="568"/>
                        <a:pt x="54072" y="0"/>
                      </a:cubicBezTo>
                      <a:cubicBezTo>
                        <a:pt x="45189" y="19605"/>
                        <a:pt x="36991" y="39212"/>
                        <a:pt x="29479" y="58821"/>
                      </a:cubicBezTo>
                      <a:cubicBezTo>
                        <a:pt x="28560" y="58558"/>
                        <a:pt x="27610" y="58417"/>
                        <a:pt x="26654" y="58399"/>
                      </a:cubicBezTo>
                      <a:cubicBezTo>
                        <a:pt x="25701" y="58403"/>
                        <a:pt x="24754" y="58545"/>
                        <a:pt x="23842" y="58821"/>
                      </a:cubicBezTo>
                      <a:cubicBezTo>
                        <a:pt x="18709" y="44772"/>
                        <a:pt x="8292" y="19617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1E3CC92B-D61C-43CF-5BC5-ACD0A93570F1}"/>
                    </a:ext>
                  </a:extLst>
                </p:cNvPr>
                <p:cNvSpPr/>
                <p:nvPr/>
              </p:nvSpPr>
              <p:spPr>
                <a:xfrm>
                  <a:off x="8915508" y="3945958"/>
                  <a:ext cx="31547" cy="58795"/>
                </a:xfrm>
                <a:custGeom>
                  <a:avLst/>
                  <a:gdLst>
                    <a:gd name="connsiteX0" fmla="*/ 681 w 31547"/>
                    <a:gd name="connsiteY0" fmla="*/ 22090 h 58795"/>
                    <a:gd name="connsiteX1" fmla="*/ 0 w 31547"/>
                    <a:gd name="connsiteY1" fmla="*/ 13 h 58795"/>
                    <a:gd name="connsiteX2" fmla="*/ 4181 w 31547"/>
                    <a:gd name="connsiteY2" fmla="*/ 440 h 58795"/>
                    <a:gd name="connsiteX3" fmla="*/ 8393 w 31547"/>
                    <a:gd name="connsiteY3" fmla="*/ 0 h 58795"/>
                    <a:gd name="connsiteX4" fmla="*/ 7706 w 31547"/>
                    <a:gd name="connsiteY4" fmla="*/ 22077 h 58795"/>
                    <a:gd name="connsiteX5" fmla="*/ 7964 w 31547"/>
                    <a:gd name="connsiteY5" fmla="*/ 54794 h 58795"/>
                    <a:gd name="connsiteX6" fmla="*/ 31547 w 31547"/>
                    <a:gd name="connsiteY6" fmla="*/ 53681 h 58795"/>
                    <a:gd name="connsiteX7" fmla="*/ 31547 w 31547"/>
                    <a:gd name="connsiteY7" fmla="*/ 58796 h 58795"/>
                    <a:gd name="connsiteX8" fmla="*/ 15827 w 31547"/>
                    <a:gd name="connsiteY8" fmla="*/ 58374 h 58795"/>
                    <a:gd name="connsiteX9" fmla="*/ 13 w 31547"/>
                    <a:gd name="connsiteY9" fmla="*/ 58796 h 58795"/>
                    <a:gd name="connsiteX10" fmla="*/ 694 w 31547"/>
                    <a:gd name="connsiteY10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547" h="58795">
                      <a:moveTo>
                        <a:pt x="681" y="22090"/>
                      </a:moveTo>
                      <a:cubicBezTo>
                        <a:pt x="681" y="14760"/>
                        <a:pt x="340" y="7342"/>
                        <a:pt x="0" y="13"/>
                      </a:cubicBezTo>
                      <a:cubicBezTo>
                        <a:pt x="1378" y="275"/>
                        <a:pt x="2778" y="418"/>
                        <a:pt x="4181" y="440"/>
                      </a:cubicBezTo>
                      <a:cubicBezTo>
                        <a:pt x="5595" y="415"/>
                        <a:pt x="7004" y="267"/>
                        <a:pt x="8393" y="0"/>
                      </a:cubicBezTo>
                      <a:cubicBezTo>
                        <a:pt x="8046" y="7330"/>
                        <a:pt x="7706" y="14748"/>
                        <a:pt x="7706" y="22077"/>
                      </a:cubicBezTo>
                      <a:cubicBezTo>
                        <a:pt x="7706" y="36404"/>
                        <a:pt x="7876" y="46464"/>
                        <a:pt x="7964" y="54794"/>
                      </a:cubicBezTo>
                      <a:cubicBezTo>
                        <a:pt x="15998" y="54794"/>
                        <a:pt x="23003" y="54794"/>
                        <a:pt x="31547" y="53681"/>
                      </a:cubicBezTo>
                      <a:cubicBezTo>
                        <a:pt x="30974" y="55338"/>
                        <a:pt x="30974" y="57138"/>
                        <a:pt x="31547" y="58796"/>
                      </a:cubicBezTo>
                      <a:cubicBezTo>
                        <a:pt x="26339" y="58544"/>
                        <a:pt x="21036" y="58374"/>
                        <a:pt x="15827" y="58374"/>
                      </a:cubicBezTo>
                      <a:cubicBezTo>
                        <a:pt x="10619" y="58374"/>
                        <a:pt x="5309" y="58544"/>
                        <a:pt x="13" y="58796"/>
                      </a:cubicBezTo>
                      <a:cubicBezTo>
                        <a:pt x="353" y="51466"/>
                        <a:pt x="694" y="44048"/>
                        <a:pt x="69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585B34B7-159F-87D4-0169-B78E1BB91293}"/>
                    </a:ext>
                  </a:extLst>
                </p:cNvPr>
                <p:cNvSpPr/>
                <p:nvPr/>
              </p:nvSpPr>
              <p:spPr>
                <a:xfrm>
                  <a:off x="9006550" y="3944857"/>
                  <a:ext cx="51095" cy="61041"/>
                </a:xfrm>
                <a:custGeom>
                  <a:avLst/>
                  <a:gdLst>
                    <a:gd name="connsiteX0" fmla="*/ 48800 w 51095"/>
                    <a:gd name="connsiteY0" fmla="*/ 61042 h 61041"/>
                    <a:gd name="connsiteX1" fmla="*/ 5631 w 51095"/>
                    <a:gd name="connsiteY1" fmla="*/ 13898 h 61041"/>
                    <a:gd name="connsiteX2" fmla="*/ 5379 w 51095"/>
                    <a:gd name="connsiteY2" fmla="*/ 31207 h 61041"/>
                    <a:gd name="connsiteX3" fmla="*/ 6148 w 51095"/>
                    <a:gd name="connsiteY3" fmla="*/ 59934 h 61041"/>
                    <a:gd name="connsiteX4" fmla="*/ 3153 w 51095"/>
                    <a:gd name="connsiteY4" fmla="*/ 59513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39 w 51095"/>
                    <a:gd name="connsiteY9" fmla="*/ 46124 h 61041"/>
                    <a:gd name="connsiteX10" fmla="*/ 45458 w 51095"/>
                    <a:gd name="connsiteY10" fmla="*/ 1114 h 61041"/>
                    <a:gd name="connsiteX11" fmla="*/ 48365 w 51095"/>
                    <a:gd name="connsiteY11" fmla="*/ 1541 h 61041"/>
                    <a:gd name="connsiteX12" fmla="*/ 51095 w 51095"/>
                    <a:gd name="connsiteY12" fmla="*/ 1114 h 61041"/>
                    <a:gd name="connsiteX13" fmla="*/ 49727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800" y="61042"/>
                      </a:moveTo>
                      <a:cubicBezTo>
                        <a:pt x="35817" y="45772"/>
                        <a:pt x="20267" y="29414"/>
                        <a:pt x="5631" y="13898"/>
                      </a:cubicBezTo>
                      <a:cubicBezTo>
                        <a:pt x="5549" y="17044"/>
                        <a:pt x="5379" y="22172"/>
                        <a:pt x="5379" y="31207"/>
                      </a:cubicBezTo>
                      <a:cubicBezTo>
                        <a:pt x="5379" y="38536"/>
                        <a:pt x="5719" y="56524"/>
                        <a:pt x="6148" y="59934"/>
                      </a:cubicBezTo>
                      <a:cubicBezTo>
                        <a:pt x="5171" y="59665"/>
                        <a:pt x="4168" y="59524"/>
                        <a:pt x="3153" y="59513"/>
                      </a:cubicBezTo>
                      <a:cubicBezTo>
                        <a:pt x="2087" y="59536"/>
                        <a:pt x="1034" y="59677"/>
                        <a:pt x="0" y="59934"/>
                      </a:cubicBezTo>
                      <a:cubicBezTo>
                        <a:pt x="687" y="55933"/>
                        <a:pt x="1797" y="34107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44"/>
                        <a:pt x="45458" y="1114"/>
                      </a:cubicBezTo>
                      <a:cubicBezTo>
                        <a:pt x="46404" y="1379"/>
                        <a:pt x="47381" y="1523"/>
                        <a:pt x="48365" y="1541"/>
                      </a:cubicBezTo>
                      <a:cubicBezTo>
                        <a:pt x="49292" y="1523"/>
                        <a:pt x="50206" y="1379"/>
                        <a:pt x="51095" y="1114"/>
                      </a:cubicBezTo>
                      <a:cubicBezTo>
                        <a:pt x="50585" y="6147"/>
                        <a:pt x="49727" y="23021"/>
                        <a:pt x="49727" y="29672"/>
                      </a:cubicBezTo>
                      <a:cubicBezTo>
                        <a:pt x="49727" y="38367"/>
                        <a:pt x="49897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7568D4C9-04A9-0601-D2C9-4CA4D9B80736}"/>
                    </a:ext>
                  </a:extLst>
                </p:cNvPr>
                <p:cNvSpPr/>
                <p:nvPr/>
              </p:nvSpPr>
              <p:spPr>
                <a:xfrm>
                  <a:off x="9070206" y="3944857"/>
                  <a:ext cx="50578" cy="61041"/>
                </a:xfrm>
                <a:custGeom>
                  <a:avLst/>
                  <a:gdLst>
                    <a:gd name="connsiteX0" fmla="*/ 48958 w 50578"/>
                    <a:gd name="connsiteY0" fmla="*/ 56185 h 61041"/>
                    <a:gd name="connsiteX1" fmla="*/ 31188 w 50578"/>
                    <a:gd name="connsiteY1" fmla="*/ 61042 h 61041"/>
                    <a:gd name="connsiteX2" fmla="*/ 0 w 50578"/>
                    <a:gd name="connsiteY2" fmla="*/ 30521 h 61041"/>
                    <a:gd name="connsiteX3" fmla="*/ 32039 w 50578"/>
                    <a:gd name="connsiteY3" fmla="*/ 0 h 61041"/>
                    <a:gd name="connsiteX4" fmla="*/ 50578 w 50578"/>
                    <a:gd name="connsiteY4" fmla="*/ 3926 h 61041"/>
                    <a:gd name="connsiteX5" fmla="*/ 48787 w 50578"/>
                    <a:gd name="connsiteY5" fmla="*/ 10576 h 61041"/>
                    <a:gd name="connsiteX6" fmla="*/ 48270 w 50578"/>
                    <a:gd name="connsiteY6" fmla="*/ 10746 h 61041"/>
                    <a:gd name="connsiteX7" fmla="*/ 32039 w 50578"/>
                    <a:gd name="connsiteY7" fmla="*/ 3159 h 61041"/>
                    <a:gd name="connsiteX8" fmla="*/ 8374 w 50578"/>
                    <a:gd name="connsiteY8" fmla="*/ 30521 h 61041"/>
                    <a:gd name="connsiteX9" fmla="*/ 32039 w 50578"/>
                    <a:gd name="connsiteY9" fmla="*/ 57890 h 61041"/>
                    <a:gd name="connsiteX10" fmla="*/ 49386 w 50578"/>
                    <a:gd name="connsiteY10" fmla="*/ 50818 h 61041"/>
                    <a:gd name="connsiteX11" fmla="*/ 49727 w 50578"/>
                    <a:gd name="connsiteY11" fmla="*/ 51158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78" h="61041">
                      <a:moveTo>
                        <a:pt x="48958" y="56185"/>
                      </a:moveTo>
                      <a:cubicBezTo>
                        <a:pt x="46820" y="57890"/>
                        <a:pt x="39732" y="61042"/>
                        <a:pt x="31188" y="61042"/>
                      </a:cubicBezTo>
                      <a:cubicBezTo>
                        <a:pt x="13154" y="61042"/>
                        <a:pt x="0" y="49874"/>
                        <a:pt x="0" y="30521"/>
                      </a:cubicBezTo>
                      <a:cubicBezTo>
                        <a:pt x="0" y="11168"/>
                        <a:pt x="13154" y="0"/>
                        <a:pt x="32039" y="0"/>
                      </a:cubicBezTo>
                      <a:cubicBezTo>
                        <a:pt x="38427" y="-14"/>
                        <a:pt x="44745" y="1324"/>
                        <a:pt x="50578" y="3926"/>
                      </a:cubicBezTo>
                      <a:cubicBezTo>
                        <a:pt x="49727" y="5461"/>
                        <a:pt x="49128" y="8783"/>
                        <a:pt x="48787" y="10576"/>
                      </a:cubicBezTo>
                      <a:lnTo>
                        <a:pt x="48270" y="10746"/>
                      </a:lnTo>
                      <a:cubicBezTo>
                        <a:pt x="45880" y="8104"/>
                        <a:pt x="40073" y="3159"/>
                        <a:pt x="32039" y="3159"/>
                      </a:cubicBezTo>
                      <a:cubicBezTo>
                        <a:pt x="18627" y="3159"/>
                        <a:pt x="8374" y="11596"/>
                        <a:pt x="8374" y="30521"/>
                      </a:cubicBezTo>
                      <a:cubicBezTo>
                        <a:pt x="8374" y="49446"/>
                        <a:pt x="18627" y="57890"/>
                        <a:pt x="32039" y="57890"/>
                      </a:cubicBezTo>
                      <a:cubicBezTo>
                        <a:pt x="40155" y="57890"/>
                        <a:pt x="46139" y="53284"/>
                        <a:pt x="49386" y="50818"/>
                      </a:cubicBezTo>
                      <a:lnTo>
                        <a:pt x="49727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31906B2A-4E2B-C931-8396-1F4C9960C1D2}"/>
                    </a:ext>
                  </a:extLst>
                </p:cNvPr>
                <p:cNvSpPr/>
                <p:nvPr/>
              </p:nvSpPr>
              <p:spPr>
                <a:xfrm>
                  <a:off x="9133446" y="3945971"/>
                  <a:ext cx="8373" cy="58820"/>
                </a:xfrm>
                <a:custGeom>
                  <a:avLst/>
                  <a:gdLst>
                    <a:gd name="connsiteX0" fmla="*/ 687 w 8373"/>
                    <a:gd name="connsiteY0" fmla="*/ 22077 h 58820"/>
                    <a:gd name="connsiteX1" fmla="*/ 0 w 8373"/>
                    <a:gd name="connsiteY1" fmla="*/ 0 h 58820"/>
                    <a:gd name="connsiteX2" fmla="*/ 8374 w 8373"/>
                    <a:gd name="connsiteY2" fmla="*/ 0 h 58820"/>
                    <a:gd name="connsiteX3" fmla="*/ 7687 w 8373"/>
                    <a:gd name="connsiteY3" fmla="*/ 22077 h 58820"/>
                    <a:gd name="connsiteX4" fmla="*/ 7687 w 8373"/>
                    <a:gd name="connsiteY4" fmla="*/ 36743 h 58820"/>
                    <a:gd name="connsiteX5" fmla="*/ 8374 w 8373"/>
                    <a:gd name="connsiteY5" fmla="*/ 58821 h 58820"/>
                    <a:gd name="connsiteX6" fmla="*/ 0 w 8373"/>
                    <a:gd name="connsiteY6" fmla="*/ 58821 h 58820"/>
                    <a:gd name="connsiteX7" fmla="*/ 687 w 8373"/>
                    <a:gd name="connsiteY7" fmla="*/ 36743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0">
                      <a:moveTo>
                        <a:pt x="687" y="22077"/>
                      </a:moveTo>
                      <a:cubicBezTo>
                        <a:pt x="687" y="14748"/>
                        <a:pt x="340" y="7330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27" y="7330"/>
                        <a:pt x="7687" y="14748"/>
                        <a:pt x="7687" y="22077"/>
                      </a:cubicBezTo>
                      <a:lnTo>
                        <a:pt x="7687" y="36743"/>
                      </a:lnTo>
                      <a:cubicBezTo>
                        <a:pt x="7687" y="44073"/>
                        <a:pt x="8027" y="51491"/>
                        <a:pt x="8374" y="58821"/>
                      </a:cubicBezTo>
                      <a:cubicBezTo>
                        <a:pt x="5612" y="58259"/>
                        <a:pt x="2762" y="58259"/>
                        <a:pt x="0" y="58821"/>
                      </a:cubicBezTo>
                      <a:cubicBezTo>
                        <a:pt x="340" y="51491"/>
                        <a:pt x="687" y="44073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3080E706-9D00-537D-A01C-A7788E5C6330}"/>
                    </a:ext>
                  </a:extLst>
                </p:cNvPr>
                <p:cNvSpPr/>
                <p:nvPr/>
              </p:nvSpPr>
              <p:spPr>
                <a:xfrm>
                  <a:off x="9167182" y="3903810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16 w 13431"/>
                    <a:gd name="connsiteY4" fmla="*/ 13401 h 13401"/>
                    <a:gd name="connsiteX5" fmla="*/ 0 w 13431"/>
                    <a:gd name="connsiteY5" fmla="*/ 6713 h 13401"/>
                    <a:gd name="connsiteX6" fmla="*/ 0 w 13431"/>
                    <a:gd name="connsiteY6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1" y="4"/>
                        <a:pt x="6709" y="0"/>
                      </a:cubicBezTo>
                      <a:cubicBezTo>
                        <a:pt x="10417" y="-3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8"/>
                        <a:pt x="6722" y="13401"/>
                      </a:cubicBezTo>
                      <a:cubicBezTo>
                        <a:pt x="6722" y="13401"/>
                        <a:pt x="6716" y="13401"/>
                        <a:pt x="6716" y="13401"/>
                      </a:cubicBezTo>
                      <a:cubicBezTo>
                        <a:pt x="3008" y="13405"/>
                        <a:pt x="6" y="10410"/>
                        <a:pt x="0" y="6713"/>
                      </a:cubicBezTo>
                      <a:cubicBezTo>
                        <a:pt x="0" y="6711"/>
                        <a:pt x="0" y="6709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89D8E7CB-3EA8-3051-9ECC-EA6F2F5BCAC4}"/>
                    </a:ext>
                  </a:extLst>
                </p:cNvPr>
                <p:cNvSpPr/>
                <p:nvPr/>
              </p:nvSpPr>
              <p:spPr>
                <a:xfrm>
                  <a:off x="9154148" y="3857189"/>
                  <a:ext cx="54084" cy="59934"/>
                </a:xfrm>
                <a:custGeom>
                  <a:avLst/>
                  <a:gdLst>
                    <a:gd name="connsiteX0" fmla="*/ 36207 w 54084"/>
                    <a:gd name="connsiteY0" fmla="*/ 37083 h 59934"/>
                    <a:gd name="connsiteX1" fmla="*/ 25532 w 54084"/>
                    <a:gd name="connsiteY1" fmla="*/ 11507 h 59934"/>
                    <a:gd name="connsiteX2" fmla="*/ 14591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207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07" y="37083"/>
                      </a:moveTo>
                      <a:lnTo>
                        <a:pt x="25532" y="11507"/>
                      </a:lnTo>
                      <a:lnTo>
                        <a:pt x="14591" y="37083"/>
                      </a:lnTo>
                      <a:cubicBezTo>
                        <a:pt x="11003" y="45891"/>
                        <a:pt x="7756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37" y="19775"/>
                        <a:pt x="49557" y="50812"/>
                        <a:pt x="54084" y="59934"/>
                      </a:cubicBezTo>
                      <a:cubicBezTo>
                        <a:pt x="51095" y="59364"/>
                        <a:pt x="48018" y="59364"/>
                        <a:pt x="45029" y="59934"/>
                      </a:cubicBezTo>
                      <a:cubicBezTo>
                        <a:pt x="43421" y="54052"/>
                        <a:pt x="39285" y="44671"/>
                        <a:pt x="36207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6F6F1DA1-81EA-7E28-F05B-560CA40B2E3A}"/>
                    </a:ext>
                  </a:extLst>
                </p:cNvPr>
                <p:cNvSpPr/>
                <p:nvPr/>
              </p:nvSpPr>
              <p:spPr>
                <a:xfrm>
                  <a:off x="916746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2" y="4"/>
                        <a:pt x="6709" y="0"/>
                      </a:cubicBezTo>
                      <a:cubicBezTo>
                        <a:pt x="10417" y="-4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7"/>
                        <a:pt x="6722" y="13401"/>
                      </a:cubicBezTo>
                      <a:cubicBezTo>
                        <a:pt x="6716" y="13401"/>
                        <a:pt x="6716" y="13401"/>
                        <a:pt x="6709" y="13401"/>
                      </a:cubicBezTo>
                      <a:cubicBezTo>
                        <a:pt x="3002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1AF9959A-85BD-BDD6-B20B-64E8AA68E58E}"/>
                    </a:ext>
                  </a:extLst>
                </p:cNvPr>
                <p:cNvSpPr/>
                <p:nvPr/>
              </p:nvSpPr>
              <p:spPr>
                <a:xfrm>
                  <a:off x="9154419" y="3944241"/>
                  <a:ext cx="54084" cy="59934"/>
                </a:xfrm>
                <a:custGeom>
                  <a:avLst/>
                  <a:gdLst>
                    <a:gd name="connsiteX0" fmla="*/ 36214 w 54084"/>
                    <a:gd name="connsiteY0" fmla="*/ 37083 h 59934"/>
                    <a:gd name="connsiteX1" fmla="*/ 25532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9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35 w 54084"/>
                    <a:gd name="connsiteY8" fmla="*/ 59934 h 59934"/>
                    <a:gd name="connsiteX9" fmla="*/ 36214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14" y="37083"/>
                      </a:moveTo>
                      <a:lnTo>
                        <a:pt x="25532" y="11507"/>
                      </a:lnTo>
                      <a:lnTo>
                        <a:pt x="14598" y="37083"/>
                      </a:lnTo>
                      <a:cubicBezTo>
                        <a:pt x="11010" y="45891"/>
                        <a:pt x="7762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34" y="20114"/>
                        <a:pt x="26749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5" y="59364"/>
                        <a:pt x="48024" y="59364"/>
                        <a:pt x="45035" y="59934"/>
                      </a:cubicBezTo>
                      <a:cubicBezTo>
                        <a:pt x="43396" y="54052"/>
                        <a:pt x="39291" y="44671"/>
                        <a:pt x="36214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DB7C029B-1A2A-BBFE-F810-1A97A0851DE8}"/>
                    </a:ext>
                  </a:extLst>
                </p:cNvPr>
                <p:cNvSpPr/>
                <p:nvPr/>
              </p:nvSpPr>
              <p:spPr>
                <a:xfrm>
                  <a:off x="886367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4" y="3006"/>
                        <a:pt x="3000" y="4"/>
                        <a:pt x="6709" y="0"/>
                      </a:cubicBezTo>
                      <a:cubicBezTo>
                        <a:pt x="10418" y="-4"/>
                        <a:pt x="13427" y="2994"/>
                        <a:pt x="13431" y="6694"/>
                      </a:cubicBezTo>
                      <a:cubicBezTo>
                        <a:pt x="13434" y="10395"/>
                        <a:pt x="10431" y="13397"/>
                        <a:pt x="6722" y="13401"/>
                      </a:cubicBezTo>
                      <a:cubicBezTo>
                        <a:pt x="6717" y="13401"/>
                        <a:pt x="6714" y="13401"/>
                        <a:pt x="6709" y="13401"/>
                      </a:cubicBezTo>
                      <a:cubicBezTo>
                        <a:pt x="3004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id="{8CD48DFD-B9F2-0EE4-B799-9C12DCF23A94}"/>
                    </a:ext>
                  </a:extLst>
                </p:cNvPr>
                <p:cNvSpPr/>
                <p:nvPr/>
              </p:nvSpPr>
              <p:spPr>
                <a:xfrm>
                  <a:off x="8850660" y="3944241"/>
                  <a:ext cx="54084" cy="59934"/>
                </a:xfrm>
                <a:custGeom>
                  <a:avLst/>
                  <a:gdLst>
                    <a:gd name="connsiteX0" fmla="*/ 36189 w 54084"/>
                    <a:gd name="connsiteY0" fmla="*/ 37083 h 59934"/>
                    <a:gd name="connsiteX1" fmla="*/ 25507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189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189" y="37083"/>
                      </a:moveTo>
                      <a:lnTo>
                        <a:pt x="25507" y="11507"/>
                      </a:lnTo>
                      <a:lnTo>
                        <a:pt x="14598" y="37083"/>
                      </a:lnTo>
                      <a:cubicBezTo>
                        <a:pt x="11003" y="45891"/>
                        <a:pt x="7762" y="54561"/>
                        <a:pt x="6306" y="59934"/>
                      </a:cubicBezTo>
                      <a:cubicBezTo>
                        <a:pt x="4243" y="59368"/>
                        <a:pt x="2063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3" y="59364"/>
                        <a:pt x="48021" y="59364"/>
                        <a:pt x="45029" y="59934"/>
                      </a:cubicBezTo>
                      <a:cubicBezTo>
                        <a:pt x="43364" y="54052"/>
                        <a:pt x="39259" y="44671"/>
                        <a:pt x="36189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B25D1ADF-A00A-D071-4C98-0B419EEA4C5D}"/>
                    </a:ext>
                  </a:extLst>
                </p:cNvPr>
                <p:cNvSpPr/>
                <p:nvPr/>
              </p:nvSpPr>
              <p:spPr>
                <a:xfrm>
                  <a:off x="9060842" y="3772711"/>
                  <a:ext cx="44108" cy="58795"/>
                </a:xfrm>
                <a:custGeom>
                  <a:avLst/>
                  <a:gdLst>
                    <a:gd name="connsiteX0" fmla="*/ 18545 w 44108"/>
                    <a:gd name="connsiteY0" fmla="*/ 22077 h 58795"/>
                    <a:gd name="connsiteX1" fmla="*/ 18287 w 44108"/>
                    <a:gd name="connsiteY1" fmla="*/ 4429 h 58795"/>
                    <a:gd name="connsiteX2" fmla="*/ 0 w 44108"/>
                    <a:gd name="connsiteY2" fmla="*/ 5367 h 58795"/>
                    <a:gd name="connsiteX3" fmla="*/ 429 w 44108"/>
                    <a:gd name="connsiteY3" fmla="*/ 2643 h 58795"/>
                    <a:gd name="connsiteX4" fmla="*/ 0 w 44108"/>
                    <a:gd name="connsiteY4" fmla="*/ 0 h 58795"/>
                    <a:gd name="connsiteX5" fmla="*/ 22070 w 44108"/>
                    <a:gd name="connsiteY5" fmla="*/ 428 h 58795"/>
                    <a:gd name="connsiteX6" fmla="*/ 44108 w 44108"/>
                    <a:gd name="connsiteY6" fmla="*/ 0 h 58795"/>
                    <a:gd name="connsiteX7" fmla="*/ 43680 w 44108"/>
                    <a:gd name="connsiteY7" fmla="*/ 2724 h 58795"/>
                    <a:gd name="connsiteX8" fmla="*/ 44108 w 44108"/>
                    <a:gd name="connsiteY8" fmla="*/ 5367 h 58795"/>
                    <a:gd name="connsiteX9" fmla="*/ 25822 w 44108"/>
                    <a:gd name="connsiteY9" fmla="*/ 4429 h 58795"/>
                    <a:gd name="connsiteX10" fmla="*/ 25570 w 44108"/>
                    <a:gd name="connsiteY10" fmla="*/ 22077 h 58795"/>
                    <a:gd name="connsiteX11" fmla="*/ 25570 w 44108"/>
                    <a:gd name="connsiteY11" fmla="*/ 36718 h 58795"/>
                    <a:gd name="connsiteX12" fmla="*/ 26251 w 44108"/>
                    <a:gd name="connsiteY12" fmla="*/ 58796 h 58795"/>
                    <a:gd name="connsiteX13" fmla="*/ 17877 w 44108"/>
                    <a:gd name="connsiteY13" fmla="*/ 58796 h 58795"/>
                    <a:gd name="connsiteX14" fmla="*/ 18564 w 44108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08" h="58795">
                      <a:moveTo>
                        <a:pt x="18545" y="22077"/>
                      </a:moveTo>
                      <a:cubicBezTo>
                        <a:pt x="18545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2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2" y="252"/>
                        <a:pt x="44108" y="0"/>
                      </a:cubicBezTo>
                      <a:cubicBezTo>
                        <a:pt x="43844" y="885"/>
                        <a:pt x="43699" y="1801"/>
                        <a:pt x="43680" y="2724"/>
                      </a:cubicBezTo>
                      <a:cubicBezTo>
                        <a:pt x="43699" y="3621"/>
                        <a:pt x="43844" y="4510"/>
                        <a:pt x="44108" y="5367"/>
                      </a:cubicBezTo>
                      <a:cubicBezTo>
                        <a:pt x="38036" y="4730"/>
                        <a:pt x="31932" y="4417"/>
                        <a:pt x="25822" y="4429"/>
                      </a:cubicBezTo>
                      <a:cubicBezTo>
                        <a:pt x="25658" y="10302"/>
                        <a:pt x="25576" y="16184"/>
                        <a:pt x="25570" y="22077"/>
                      </a:cubicBezTo>
                      <a:lnTo>
                        <a:pt x="25570" y="36718"/>
                      </a:lnTo>
                      <a:cubicBezTo>
                        <a:pt x="25570" y="44048"/>
                        <a:pt x="25910" y="51466"/>
                        <a:pt x="26251" y="58796"/>
                      </a:cubicBezTo>
                      <a:cubicBezTo>
                        <a:pt x="23489" y="58234"/>
                        <a:pt x="20639" y="58234"/>
                        <a:pt x="17877" y="58796"/>
                      </a:cubicBezTo>
                      <a:cubicBezTo>
                        <a:pt x="18223" y="51466"/>
                        <a:pt x="18564" y="44048"/>
                        <a:pt x="1856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4" name="Freeform 283">
                  <a:extLst>
                    <a:ext uri="{FF2B5EF4-FFF2-40B4-BE49-F238E27FC236}">
                      <a16:creationId xmlns:a16="http://schemas.microsoft.com/office/drawing/2014/main" id="{8D5A1FAB-7E3E-2382-4B77-2E1160066BAB}"/>
                    </a:ext>
                  </a:extLst>
                </p:cNvPr>
                <p:cNvSpPr/>
                <p:nvPr/>
              </p:nvSpPr>
              <p:spPr>
                <a:xfrm>
                  <a:off x="9164123" y="3772711"/>
                  <a:ext cx="44140" cy="58795"/>
                </a:xfrm>
                <a:custGeom>
                  <a:avLst/>
                  <a:gdLst>
                    <a:gd name="connsiteX0" fmla="*/ 18539 w 44140"/>
                    <a:gd name="connsiteY0" fmla="*/ 22077 h 58795"/>
                    <a:gd name="connsiteX1" fmla="*/ 18287 w 44140"/>
                    <a:gd name="connsiteY1" fmla="*/ 4429 h 58795"/>
                    <a:gd name="connsiteX2" fmla="*/ 0 w 44140"/>
                    <a:gd name="connsiteY2" fmla="*/ 5367 h 58795"/>
                    <a:gd name="connsiteX3" fmla="*/ 429 w 44140"/>
                    <a:gd name="connsiteY3" fmla="*/ 2643 h 58795"/>
                    <a:gd name="connsiteX4" fmla="*/ 0 w 44140"/>
                    <a:gd name="connsiteY4" fmla="*/ 0 h 58795"/>
                    <a:gd name="connsiteX5" fmla="*/ 22070 w 44140"/>
                    <a:gd name="connsiteY5" fmla="*/ 428 h 58795"/>
                    <a:gd name="connsiteX6" fmla="*/ 44140 w 44140"/>
                    <a:gd name="connsiteY6" fmla="*/ 0 h 58795"/>
                    <a:gd name="connsiteX7" fmla="*/ 43711 w 44140"/>
                    <a:gd name="connsiteY7" fmla="*/ 2724 h 58795"/>
                    <a:gd name="connsiteX8" fmla="*/ 44140 w 44140"/>
                    <a:gd name="connsiteY8" fmla="*/ 5367 h 58795"/>
                    <a:gd name="connsiteX9" fmla="*/ 25853 w 44140"/>
                    <a:gd name="connsiteY9" fmla="*/ 4429 h 58795"/>
                    <a:gd name="connsiteX10" fmla="*/ 25601 w 44140"/>
                    <a:gd name="connsiteY10" fmla="*/ 22077 h 58795"/>
                    <a:gd name="connsiteX11" fmla="*/ 25601 w 44140"/>
                    <a:gd name="connsiteY11" fmla="*/ 36718 h 58795"/>
                    <a:gd name="connsiteX12" fmla="*/ 26282 w 44140"/>
                    <a:gd name="connsiteY12" fmla="*/ 58796 h 58795"/>
                    <a:gd name="connsiteX13" fmla="*/ 17908 w 44140"/>
                    <a:gd name="connsiteY13" fmla="*/ 58796 h 58795"/>
                    <a:gd name="connsiteX14" fmla="*/ 18589 w 44140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795">
                      <a:moveTo>
                        <a:pt x="18539" y="22077"/>
                      </a:moveTo>
                      <a:cubicBezTo>
                        <a:pt x="18539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3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9" y="252"/>
                        <a:pt x="44140" y="0"/>
                      </a:cubicBezTo>
                      <a:cubicBezTo>
                        <a:pt x="43875" y="885"/>
                        <a:pt x="43730" y="1801"/>
                        <a:pt x="43711" y="2724"/>
                      </a:cubicBezTo>
                      <a:cubicBezTo>
                        <a:pt x="43730" y="3621"/>
                        <a:pt x="43875" y="4510"/>
                        <a:pt x="44140" y="5367"/>
                      </a:cubicBezTo>
                      <a:cubicBezTo>
                        <a:pt x="38068" y="4731"/>
                        <a:pt x="31964" y="4418"/>
                        <a:pt x="25853" y="4429"/>
                      </a:cubicBezTo>
                      <a:cubicBezTo>
                        <a:pt x="25683" y="10302"/>
                        <a:pt x="25595" y="16184"/>
                        <a:pt x="25601" y="22077"/>
                      </a:cubicBezTo>
                      <a:lnTo>
                        <a:pt x="25601" y="36718"/>
                      </a:lnTo>
                      <a:cubicBezTo>
                        <a:pt x="25601" y="44048"/>
                        <a:pt x="25942" y="51466"/>
                        <a:pt x="26282" y="58796"/>
                      </a:cubicBezTo>
                      <a:cubicBezTo>
                        <a:pt x="23520" y="58234"/>
                        <a:pt x="20670" y="58234"/>
                        <a:pt x="17908" y="58796"/>
                      </a:cubicBezTo>
                      <a:cubicBezTo>
                        <a:pt x="18255" y="51466"/>
                        <a:pt x="18589" y="44048"/>
                        <a:pt x="18589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727E6FB-4F3E-2CCF-3B22-24D90FC19194}"/>
                    </a:ext>
                  </a:extLst>
                </p:cNvPr>
                <p:cNvSpPr/>
                <p:nvPr/>
              </p:nvSpPr>
              <p:spPr>
                <a:xfrm>
                  <a:off x="8960789" y="3926628"/>
                  <a:ext cx="31263" cy="77968"/>
                </a:xfrm>
                <a:custGeom>
                  <a:avLst/>
                  <a:gdLst>
                    <a:gd name="connsiteX0" fmla="*/ 22083 w 31263"/>
                    <a:gd name="connsiteY0" fmla="*/ 14523 h 77968"/>
                    <a:gd name="connsiteX1" fmla="*/ 11167 w 31263"/>
                    <a:gd name="connsiteY1" fmla="*/ 3783 h 77968"/>
                    <a:gd name="connsiteX2" fmla="*/ 7876 w 31263"/>
                    <a:gd name="connsiteY2" fmla="*/ 688 h 77968"/>
                    <a:gd name="connsiteX3" fmla="*/ 6747 w 31263"/>
                    <a:gd name="connsiteY3" fmla="*/ 90 h 77968"/>
                    <a:gd name="connsiteX4" fmla="*/ 3203 w 31263"/>
                    <a:gd name="connsiteY4" fmla="*/ 1890 h 77968"/>
                    <a:gd name="connsiteX5" fmla="*/ 3285 w 31263"/>
                    <a:gd name="connsiteY5" fmla="*/ 4211 h 77968"/>
                    <a:gd name="connsiteX6" fmla="*/ 5448 w 31263"/>
                    <a:gd name="connsiteY6" fmla="*/ 6099 h 77968"/>
                    <a:gd name="connsiteX7" fmla="*/ 19050 w 31263"/>
                    <a:gd name="connsiteY7" fmla="*/ 14517 h 77968"/>
                    <a:gd name="connsiteX8" fmla="*/ 7617 w 31263"/>
                    <a:gd name="connsiteY8" fmla="*/ 23464 h 77968"/>
                    <a:gd name="connsiteX9" fmla="*/ 14282 w 31263"/>
                    <a:gd name="connsiteY9" fmla="*/ 23464 h 77968"/>
                    <a:gd name="connsiteX10" fmla="*/ 22953 w 31263"/>
                    <a:gd name="connsiteY10" fmla="*/ 23640 h 77968"/>
                    <a:gd name="connsiteX11" fmla="*/ 30747 w 31263"/>
                    <a:gd name="connsiteY11" fmla="*/ 24584 h 77968"/>
                    <a:gd name="connsiteX12" fmla="*/ 30476 w 31263"/>
                    <a:gd name="connsiteY12" fmla="*/ 22004 h 77968"/>
                    <a:gd name="connsiteX13" fmla="*/ 30747 w 31263"/>
                    <a:gd name="connsiteY13" fmla="*/ 19424 h 77968"/>
                    <a:gd name="connsiteX14" fmla="*/ 0 w 31263"/>
                    <a:gd name="connsiteY14" fmla="*/ 19424 h 77968"/>
                    <a:gd name="connsiteX15" fmla="*/ 0 w 31263"/>
                    <a:gd name="connsiteY15" fmla="*/ 77968 h 77968"/>
                    <a:gd name="connsiteX16" fmla="*/ 31264 w 31263"/>
                    <a:gd name="connsiteY16" fmla="*/ 77968 h 77968"/>
                    <a:gd name="connsiteX17" fmla="*/ 30999 w 31263"/>
                    <a:gd name="connsiteY17" fmla="*/ 75395 h 77968"/>
                    <a:gd name="connsiteX18" fmla="*/ 31264 w 31263"/>
                    <a:gd name="connsiteY18" fmla="*/ 72809 h 77968"/>
                    <a:gd name="connsiteX19" fmla="*/ 23293 w 31263"/>
                    <a:gd name="connsiteY19" fmla="*/ 73583 h 77968"/>
                    <a:gd name="connsiteX20" fmla="*/ 7617 w 31263"/>
                    <a:gd name="connsiteY20" fmla="*/ 73929 h 77968"/>
                    <a:gd name="connsiteX21" fmla="*/ 7617 w 31263"/>
                    <a:gd name="connsiteY21" fmla="*/ 48825 h 77968"/>
                    <a:gd name="connsiteX22" fmla="*/ 21036 w 31263"/>
                    <a:gd name="connsiteY22" fmla="*/ 48825 h 77968"/>
                    <a:gd name="connsiteX23" fmla="*/ 28754 w 31263"/>
                    <a:gd name="connsiteY23" fmla="*/ 49253 h 77968"/>
                    <a:gd name="connsiteX24" fmla="*/ 28489 w 31263"/>
                    <a:gd name="connsiteY24" fmla="*/ 46850 h 77968"/>
                    <a:gd name="connsiteX25" fmla="*/ 28754 w 31263"/>
                    <a:gd name="connsiteY25" fmla="*/ 44616 h 77968"/>
                    <a:gd name="connsiteX26" fmla="*/ 21036 w 31263"/>
                    <a:gd name="connsiteY26" fmla="*/ 45038 h 77968"/>
                    <a:gd name="connsiteX27" fmla="*/ 7617 w 31263"/>
                    <a:gd name="connsiteY27" fmla="*/ 45038 h 77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7968">
                      <a:moveTo>
                        <a:pt x="22083" y="14523"/>
                      </a:moveTo>
                      <a:lnTo>
                        <a:pt x="11167" y="3783"/>
                      </a:lnTo>
                      <a:cubicBezTo>
                        <a:pt x="10152" y="2666"/>
                        <a:pt x="9055" y="1630"/>
                        <a:pt x="7876" y="688"/>
                      </a:cubicBezTo>
                      <a:cubicBezTo>
                        <a:pt x="7548" y="408"/>
                        <a:pt x="7163" y="204"/>
                        <a:pt x="6747" y="90"/>
                      </a:cubicBezTo>
                      <a:cubicBezTo>
                        <a:pt x="5284" y="-274"/>
                        <a:pt x="3771" y="493"/>
                        <a:pt x="3203" y="1890"/>
                      </a:cubicBezTo>
                      <a:cubicBezTo>
                        <a:pt x="2926" y="2644"/>
                        <a:pt x="2951" y="3478"/>
                        <a:pt x="3285" y="4211"/>
                      </a:cubicBezTo>
                      <a:cubicBezTo>
                        <a:pt x="3802" y="5073"/>
                        <a:pt x="4673" y="5507"/>
                        <a:pt x="5448" y="6099"/>
                      </a:cubicBezTo>
                      <a:lnTo>
                        <a:pt x="19050" y="14517"/>
                      </a:lnTo>
                      <a:close/>
                      <a:moveTo>
                        <a:pt x="7617" y="23464"/>
                      </a:moveTo>
                      <a:lnTo>
                        <a:pt x="14282" y="23464"/>
                      </a:lnTo>
                      <a:lnTo>
                        <a:pt x="22953" y="23640"/>
                      </a:lnTo>
                      <a:cubicBezTo>
                        <a:pt x="25570" y="23787"/>
                        <a:pt x="28174" y="24102"/>
                        <a:pt x="30747" y="24584"/>
                      </a:cubicBezTo>
                      <a:cubicBezTo>
                        <a:pt x="30614" y="23729"/>
                        <a:pt x="30520" y="22868"/>
                        <a:pt x="30476" y="22004"/>
                      </a:cubicBezTo>
                      <a:cubicBezTo>
                        <a:pt x="30476" y="21148"/>
                        <a:pt x="30658" y="20375"/>
                        <a:pt x="30747" y="19424"/>
                      </a:cubicBezTo>
                      <a:lnTo>
                        <a:pt x="0" y="19424"/>
                      </a:lnTo>
                      <a:lnTo>
                        <a:pt x="0" y="77968"/>
                      </a:lnTo>
                      <a:lnTo>
                        <a:pt x="31264" y="77968"/>
                      </a:lnTo>
                      <a:cubicBezTo>
                        <a:pt x="31131" y="77116"/>
                        <a:pt x="31043" y="76257"/>
                        <a:pt x="30999" y="75395"/>
                      </a:cubicBezTo>
                      <a:cubicBezTo>
                        <a:pt x="30999" y="74533"/>
                        <a:pt x="31169" y="73759"/>
                        <a:pt x="31264" y="72809"/>
                      </a:cubicBezTo>
                      <a:cubicBezTo>
                        <a:pt x="28628" y="73238"/>
                        <a:pt x="25967" y="73497"/>
                        <a:pt x="23293" y="73583"/>
                      </a:cubicBezTo>
                      <a:cubicBezTo>
                        <a:pt x="18097" y="73759"/>
                        <a:pt x="12901" y="74099"/>
                        <a:pt x="7617" y="73929"/>
                      </a:cubicBezTo>
                      <a:lnTo>
                        <a:pt x="7617" y="48825"/>
                      </a:lnTo>
                      <a:lnTo>
                        <a:pt x="21036" y="48825"/>
                      </a:lnTo>
                      <a:cubicBezTo>
                        <a:pt x="23640" y="48825"/>
                        <a:pt x="26150" y="49172"/>
                        <a:pt x="28754" y="49253"/>
                      </a:cubicBezTo>
                      <a:cubicBezTo>
                        <a:pt x="28666" y="48316"/>
                        <a:pt x="28489" y="47536"/>
                        <a:pt x="28489" y="46850"/>
                      </a:cubicBezTo>
                      <a:cubicBezTo>
                        <a:pt x="28527" y="46101"/>
                        <a:pt x="28615" y="45354"/>
                        <a:pt x="28754" y="44616"/>
                      </a:cubicBezTo>
                      <a:cubicBezTo>
                        <a:pt x="26150" y="44704"/>
                        <a:pt x="23640" y="45038"/>
                        <a:pt x="21036" y="45038"/>
                      </a:cubicBezTo>
                      <a:lnTo>
                        <a:pt x="7617" y="4503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E686DE33-64DB-06AB-0991-BDE17ECC86A1}"/>
                    </a:ext>
                  </a:extLst>
                </p:cNvPr>
                <p:cNvSpPr/>
                <p:nvPr/>
              </p:nvSpPr>
              <p:spPr>
                <a:xfrm>
                  <a:off x="8895613" y="3839910"/>
                  <a:ext cx="31263" cy="78019"/>
                </a:xfrm>
                <a:custGeom>
                  <a:avLst/>
                  <a:gdLst>
                    <a:gd name="connsiteX0" fmla="*/ 22083 w 31263"/>
                    <a:gd name="connsiteY0" fmla="*/ 14574 h 78019"/>
                    <a:gd name="connsiteX1" fmla="*/ 11161 w 31263"/>
                    <a:gd name="connsiteY1" fmla="*/ 3828 h 78019"/>
                    <a:gd name="connsiteX2" fmla="*/ 7876 w 31263"/>
                    <a:gd name="connsiteY2" fmla="*/ 732 h 78019"/>
                    <a:gd name="connsiteX3" fmla="*/ 6747 w 31263"/>
                    <a:gd name="connsiteY3" fmla="*/ 103 h 78019"/>
                    <a:gd name="connsiteX4" fmla="*/ 3106 w 31263"/>
                    <a:gd name="connsiteY4" fmla="*/ 2192 h 78019"/>
                    <a:gd name="connsiteX5" fmla="*/ 3285 w 31263"/>
                    <a:gd name="connsiteY5" fmla="*/ 4224 h 78019"/>
                    <a:gd name="connsiteX6" fmla="*/ 5448 w 31263"/>
                    <a:gd name="connsiteY6" fmla="*/ 6112 h 78019"/>
                    <a:gd name="connsiteX7" fmla="*/ 19050 w 31263"/>
                    <a:gd name="connsiteY7" fmla="*/ 14536 h 78019"/>
                    <a:gd name="connsiteX8" fmla="*/ 7617 w 31263"/>
                    <a:gd name="connsiteY8" fmla="*/ 23514 h 78019"/>
                    <a:gd name="connsiteX9" fmla="*/ 14282 w 31263"/>
                    <a:gd name="connsiteY9" fmla="*/ 23514 h 78019"/>
                    <a:gd name="connsiteX10" fmla="*/ 22947 w 31263"/>
                    <a:gd name="connsiteY10" fmla="*/ 23684 h 78019"/>
                    <a:gd name="connsiteX11" fmla="*/ 30740 w 31263"/>
                    <a:gd name="connsiteY11" fmla="*/ 24628 h 78019"/>
                    <a:gd name="connsiteX12" fmla="*/ 30482 w 31263"/>
                    <a:gd name="connsiteY12" fmla="*/ 22048 h 78019"/>
                    <a:gd name="connsiteX13" fmla="*/ 30740 w 31263"/>
                    <a:gd name="connsiteY13" fmla="*/ 19469 h 78019"/>
                    <a:gd name="connsiteX14" fmla="*/ 0 w 31263"/>
                    <a:gd name="connsiteY14" fmla="*/ 19469 h 78019"/>
                    <a:gd name="connsiteX15" fmla="*/ 0 w 31263"/>
                    <a:gd name="connsiteY15" fmla="*/ 78019 h 78019"/>
                    <a:gd name="connsiteX16" fmla="*/ 31264 w 31263"/>
                    <a:gd name="connsiteY16" fmla="*/ 78019 h 78019"/>
                    <a:gd name="connsiteX17" fmla="*/ 31005 w 31263"/>
                    <a:gd name="connsiteY17" fmla="*/ 75440 h 78019"/>
                    <a:gd name="connsiteX18" fmla="*/ 31264 w 31263"/>
                    <a:gd name="connsiteY18" fmla="*/ 72854 h 78019"/>
                    <a:gd name="connsiteX19" fmla="*/ 23287 w 31263"/>
                    <a:gd name="connsiteY19" fmla="*/ 73628 h 78019"/>
                    <a:gd name="connsiteX20" fmla="*/ 7617 w 31263"/>
                    <a:gd name="connsiteY20" fmla="*/ 73980 h 78019"/>
                    <a:gd name="connsiteX21" fmla="*/ 7617 w 31263"/>
                    <a:gd name="connsiteY21" fmla="*/ 48876 h 78019"/>
                    <a:gd name="connsiteX22" fmla="*/ 21036 w 31263"/>
                    <a:gd name="connsiteY22" fmla="*/ 48876 h 78019"/>
                    <a:gd name="connsiteX23" fmla="*/ 28754 w 31263"/>
                    <a:gd name="connsiteY23" fmla="*/ 49298 h 78019"/>
                    <a:gd name="connsiteX24" fmla="*/ 28483 w 31263"/>
                    <a:gd name="connsiteY24" fmla="*/ 46901 h 78019"/>
                    <a:gd name="connsiteX25" fmla="*/ 28754 w 31263"/>
                    <a:gd name="connsiteY25" fmla="*/ 44661 h 78019"/>
                    <a:gd name="connsiteX26" fmla="*/ 21036 w 31263"/>
                    <a:gd name="connsiteY26" fmla="*/ 45089 h 78019"/>
                    <a:gd name="connsiteX27" fmla="*/ 7617 w 31263"/>
                    <a:gd name="connsiteY27" fmla="*/ 45089 h 7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8019">
                      <a:moveTo>
                        <a:pt x="22083" y="14574"/>
                      </a:moveTo>
                      <a:lnTo>
                        <a:pt x="11161" y="3828"/>
                      </a:lnTo>
                      <a:cubicBezTo>
                        <a:pt x="10155" y="2706"/>
                        <a:pt x="9056" y="1670"/>
                        <a:pt x="7876" y="732"/>
                      </a:cubicBezTo>
                      <a:cubicBezTo>
                        <a:pt x="7553" y="438"/>
                        <a:pt x="7167" y="223"/>
                        <a:pt x="6747" y="103"/>
                      </a:cubicBezTo>
                      <a:cubicBezTo>
                        <a:pt x="5164" y="-323"/>
                        <a:pt x="3533" y="612"/>
                        <a:pt x="3106" y="2192"/>
                      </a:cubicBezTo>
                      <a:cubicBezTo>
                        <a:pt x="2923" y="2870"/>
                        <a:pt x="2986" y="3589"/>
                        <a:pt x="3285" y="4224"/>
                      </a:cubicBezTo>
                      <a:cubicBezTo>
                        <a:pt x="3802" y="5086"/>
                        <a:pt x="4673" y="5520"/>
                        <a:pt x="5448" y="6112"/>
                      </a:cubicBezTo>
                      <a:lnTo>
                        <a:pt x="19050" y="14536"/>
                      </a:lnTo>
                      <a:close/>
                      <a:moveTo>
                        <a:pt x="7617" y="23514"/>
                      </a:moveTo>
                      <a:lnTo>
                        <a:pt x="14282" y="23514"/>
                      </a:lnTo>
                      <a:lnTo>
                        <a:pt x="22947" y="23684"/>
                      </a:lnTo>
                      <a:cubicBezTo>
                        <a:pt x="25562" y="23832"/>
                        <a:pt x="28166" y="24147"/>
                        <a:pt x="30740" y="24628"/>
                      </a:cubicBezTo>
                      <a:cubicBezTo>
                        <a:pt x="30658" y="23772"/>
                        <a:pt x="30482" y="22910"/>
                        <a:pt x="30482" y="22048"/>
                      </a:cubicBezTo>
                      <a:cubicBezTo>
                        <a:pt x="30482" y="21187"/>
                        <a:pt x="30658" y="20419"/>
                        <a:pt x="30740" y="19469"/>
                      </a:cubicBezTo>
                      <a:lnTo>
                        <a:pt x="0" y="19469"/>
                      </a:lnTo>
                      <a:lnTo>
                        <a:pt x="0" y="78019"/>
                      </a:lnTo>
                      <a:lnTo>
                        <a:pt x="31264" y="78019"/>
                      </a:lnTo>
                      <a:cubicBezTo>
                        <a:pt x="31134" y="77164"/>
                        <a:pt x="31048" y="76303"/>
                        <a:pt x="31005" y="75440"/>
                      </a:cubicBezTo>
                      <a:cubicBezTo>
                        <a:pt x="31005" y="74571"/>
                        <a:pt x="31175" y="73797"/>
                        <a:pt x="31264" y="72854"/>
                      </a:cubicBezTo>
                      <a:cubicBezTo>
                        <a:pt x="28625" y="73286"/>
                        <a:pt x="25960" y="73545"/>
                        <a:pt x="23287" y="73628"/>
                      </a:cubicBezTo>
                      <a:cubicBezTo>
                        <a:pt x="18097" y="73797"/>
                        <a:pt x="12901" y="74150"/>
                        <a:pt x="7617" y="73980"/>
                      </a:cubicBezTo>
                      <a:lnTo>
                        <a:pt x="7617" y="48876"/>
                      </a:lnTo>
                      <a:lnTo>
                        <a:pt x="21036" y="48876"/>
                      </a:lnTo>
                      <a:cubicBezTo>
                        <a:pt x="23646" y="48876"/>
                        <a:pt x="26156" y="49210"/>
                        <a:pt x="28754" y="49298"/>
                      </a:cubicBezTo>
                      <a:cubicBezTo>
                        <a:pt x="28666" y="48354"/>
                        <a:pt x="28483" y="47586"/>
                        <a:pt x="28483" y="46901"/>
                      </a:cubicBezTo>
                      <a:cubicBezTo>
                        <a:pt x="28525" y="46149"/>
                        <a:pt x="28615" y="45401"/>
                        <a:pt x="28754" y="44661"/>
                      </a:cubicBezTo>
                      <a:cubicBezTo>
                        <a:pt x="26156" y="44749"/>
                        <a:pt x="23646" y="45089"/>
                        <a:pt x="21036" y="45089"/>
                      </a:cubicBezTo>
                      <a:lnTo>
                        <a:pt x="7617" y="45089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D37D603E-C0B1-F367-0AF0-01275ACA3B5A}"/>
                    </a:ext>
                  </a:extLst>
                </p:cNvPr>
                <p:cNvSpPr/>
                <p:nvPr/>
              </p:nvSpPr>
              <p:spPr>
                <a:xfrm>
                  <a:off x="9106502" y="3770943"/>
                  <a:ext cx="54708" cy="59789"/>
                </a:xfrm>
                <a:custGeom>
                  <a:avLst/>
                  <a:gdLst>
                    <a:gd name="connsiteX0" fmla="*/ 14522 w 54708"/>
                    <a:gd name="connsiteY0" fmla="*/ 52787 h 59789"/>
                    <a:gd name="connsiteX1" fmla="*/ 21225 w 54708"/>
                    <a:gd name="connsiteY1" fmla="*/ 46024 h 59789"/>
                    <a:gd name="connsiteX2" fmla="*/ 28004 w 54708"/>
                    <a:gd name="connsiteY2" fmla="*/ 52712 h 59789"/>
                    <a:gd name="connsiteX3" fmla="*/ 21301 w 54708"/>
                    <a:gd name="connsiteY3" fmla="*/ 59475 h 59789"/>
                    <a:gd name="connsiteX4" fmla="*/ 21257 w 54708"/>
                    <a:gd name="connsiteY4" fmla="*/ 59475 h 59789"/>
                    <a:gd name="connsiteX5" fmla="*/ 14522 w 54708"/>
                    <a:gd name="connsiteY5" fmla="*/ 52787 h 59789"/>
                    <a:gd name="connsiteX6" fmla="*/ 26976 w 54708"/>
                    <a:gd name="connsiteY6" fmla="*/ 0 h 59789"/>
                    <a:gd name="connsiteX7" fmla="*/ 28704 w 54708"/>
                    <a:gd name="connsiteY7" fmla="*/ 0 h 59789"/>
                    <a:gd name="connsiteX8" fmla="*/ 53233 w 54708"/>
                    <a:gd name="connsiteY8" fmla="*/ 56694 h 59789"/>
                    <a:gd name="connsiteX9" fmla="*/ 54708 w 54708"/>
                    <a:gd name="connsiteY9" fmla="*/ 59790 h 59789"/>
                    <a:gd name="connsiteX10" fmla="*/ 50294 w 54708"/>
                    <a:gd name="connsiteY10" fmla="*/ 59532 h 59789"/>
                    <a:gd name="connsiteX11" fmla="*/ 45540 w 54708"/>
                    <a:gd name="connsiteY11" fmla="*/ 59790 h 59789"/>
                    <a:gd name="connsiteX12" fmla="*/ 44764 w 54708"/>
                    <a:gd name="connsiteY12" fmla="*/ 57273 h 59789"/>
                    <a:gd name="connsiteX13" fmla="*/ 40874 w 54708"/>
                    <a:gd name="connsiteY13" fmla="*/ 46986 h 59789"/>
                    <a:gd name="connsiteX14" fmla="*/ 36649 w 54708"/>
                    <a:gd name="connsiteY14" fmla="*/ 36863 h 59789"/>
                    <a:gd name="connsiteX15" fmla="*/ 25771 w 54708"/>
                    <a:gd name="connsiteY15" fmla="*/ 10973 h 59789"/>
                    <a:gd name="connsiteX16" fmla="*/ 14686 w 54708"/>
                    <a:gd name="connsiteY16" fmla="*/ 36863 h 59789"/>
                    <a:gd name="connsiteX17" fmla="*/ 6217 w 54708"/>
                    <a:gd name="connsiteY17" fmla="*/ 59765 h 59789"/>
                    <a:gd name="connsiteX18" fmla="*/ 3191 w 54708"/>
                    <a:gd name="connsiteY18" fmla="*/ 59507 h 59789"/>
                    <a:gd name="connsiteX19" fmla="*/ 0 w 54708"/>
                    <a:gd name="connsiteY19" fmla="*/ 59765 h 5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708" h="59789">
                      <a:moveTo>
                        <a:pt x="14522" y="52787"/>
                      </a:moveTo>
                      <a:cubicBezTo>
                        <a:pt x="14503" y="49073"/>
                        <a:pt x="17505" y="46044"/>
                        <a:pt x="21225" y="46024"/>
                      </a:cubicBezTo>
                      <a:cubicBezTo>
                        <a:pt x="24945" y="46003"/>
                        <a:pt x="27985" y="48997"/>
                        <a:pt x="28004" y="52712"/>
                      </a:cubicBezTo>
                      <a:cubicBezTo>
                        <a:pt x="28023" y="56426"/>
                        <a:pt x="25021" y="59454"/>
                        <a:pt x="21301" y="59475"/>
                      </a:cubicBezTo>
                      <a:cubicBezTo>
                        <a:pt x="21288" y="59475"/>
                        <a:pt x="21269" y="59475"/>
                        <a:pt x="21257" y="59475"/>
                      </a:cubicBezTo>
                      <a:cubicBezTo>
                        <a:pt x="17549" y="59482"/>
                        <a:pt x="14535" y="56489"/>
                        <a:pt x="14522" y="52787"/>
                      </a:cubicBezTo>
                      <a:close/>
                      <a:moveTo>
                        <a:pt x="26976" y="0"/>
                      </a:moveTo>
                      <a:lnTo>
                        <a:pt x="28704" y="0"/>
                      </a:lnTo>
                      <a:lnTo>
                        <a:pt x="53233" y="56694"/>
                      </a:lnTo>
                      <a:lnTo>
                        <a:pt x="54708" y="59790"/>
                      </a:lnTo>
                      <a:cubicBezTo>
                        <a:pt x="53246" y="59619"/>
                        <a:pt x="51770" y="59533"/>
                        <a:pt x="50294" y="59532"/>
                      </a:cubicBezTo>
                      <a:cubicBezTo>
                        <a:pt x="48705" y="59489"/>
                        <a:pt x="47116" y="59575"/>
                        <a:pt x="45540" y="59790"/>
                      </a:cubicBezTo>
                      <a:lnTo>
                        <a:pt x="44764" y="57273"/>
                      </a:lnTo>
                      <a:lnTo>
                        <a:pt x="40874" y="46986"/>
                      </a:lnTo>
                      <a:lnTo>
                        <a:pt x="36649" y="36863"/>
                      </a:lnTo>
                      <a:lnTo>
                        <a:pt x="25771" y="10973"/>
                      </a:lnTo>
                      <a:lnTo>
                        <a:pt x="14686" y="36863"/>
                      </a:lnTo>
                      <a:cubicBezTo>
                        <a:pt x="11672" y="44413"/>
                        <a:pt x="8557" y="51963"/>
                        <a:pt x="6217" y="59765"/>
                      </a:cubicBezTo>
                      <a:cubicBezTo>
                        <a:pt x="5221" y="59547"/>
                        <a:pt x="4206" y="59461"/>
                        <a:pt x="3191" y="59507"/>
                      </a:cubicBezTo>
                      <a:cubicBezTo>
                        <a:pt x="2125" y="59509"/>
                        <a:pt x="1053" y="59595"/>
                        <a:pt x="0" y="5976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2714FB9C-EF5D-A8E7-D77A-BA40D6EF2B3D}"/>
                  </a:ext>
                </a:extLst>
              </p:cNvPr>
              <p:cNvGrpSpPr/>
              <p:nvPr userDrawn="1"/>
            </p:nvGrpSpPr>
            <p:grpSpPr>
              <a:xfrm>
                <a:off x="11680642" y="4449867"/>
                <a:ext cx="1521393" cy="400688"/>
                <a:chOff x="1562620" y="1241607"/>
                <a:chExt cx="1243428" cy="327481"/>
              </a:xfrm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067DE3DE-7522-9DD8-C798-AA716F2B02B4}"/>
                    </a:ext>
                  </a:extLst>
                </p:cNvPr>
                <p:cNvSpPr/>
                <p:nvPr/>
              </p:nvSpPr>
              <p:spPr>
                <a:xfrm>
                  <a:off x="2127722" y="1416283"/>
                  <a:ext cx="121715" cy="117763"/>
                </a:xfrm>
                <a:custGeom>
                  <a:avLst/>
                  <a:gdLst>
                    <a:gd name="connsiteX0" fmla="*/ 0 w 121715"/>
                    <a:gd name="connsiteY0" fmla="*/ 1426 h 117763"/>
                    <a:gd name="connsiteX1" fmla="*/ 2237 w 121715"/>
                    <a:gd name="connsiteY1" fmla="*/ 312 h 117763"/>
                    <a:gd name="connsiteX2" fmla="*/ 5527 w 121715"/>
                    <a:gd name="connsiteY2" fmla="*/ 66 h 117763"/>
                    <a:gd name="connsiteX3" fmla="*/ 22557 w 121715"/>
                    <a:gd name="connsiteY3" fmla="*/ 531 h 117763"/>
                    <a:gd name="connsiteX4" fmla="*/ 33471 w 121715"/>
                    <a:gd name="connsiteY4" fmla="*/ 110 h 117763"/>
                    <a:gd name="connsiteX5" fmla="*/ 38805 w 121715"/>
                    <a:gd name="connsiteY5" fmla="*/ 277 h 117763"/>
                    <a:gd name="connsiteX6" fmla="*/ 40235 w 121715"/>
                    <a:gd name="connsiteY6" fmla="*/ 1321 h 117763"/>
                    <a:gd name="connsiteX7" fmla="*/ 38753 w 121715"/>
                    <a:gd name="connsiteY7" fmla="*/ 2339 h 117763"/>
                    <a:gd name="connsiteX8" fmla="*/ 34024 w 121715"/>
                    <a:gd name="connsiteY8" fmla="*/ 3216 h 117763"/>
                    <a:gd name="connsiteX9" fmla="*/ 31593 w 121715"/>
                    <a:gd name="connsiteY9" fmla="*/ 7515 h 117763"/>
                    <a:gd name="connsiteX10" fmla="*/ 37366 w 121715"/>
                    <a:gd name="connsiteY10" fmla="*/ 24035 h 117763"/>
                    <a:gd name="connsiteX11" fmla="*/ 38814 w 121715"/>
                    <a:gd name="connsiteY11" fmla="*/ 28071 h 117763"/>
                    <a:gd name="connsiteX12" fmla="*/ 48623 w 121715"/>
                    <a:gd name="connsiteY12" fmla="*/ 54216 h 117763"/>
                    <a:gd name="connsiteX13" fmla="*/ 57054 w 121715"/>
                    <a:gd name="connsiteY13" fmla="*/ 76782 h 117763"/>
                    <a:gd name="connsiteX14" fmla="*/ 63950 w 121715"/>
                    <a:gd name="connsiteY14" fmla="*/ 94777 h 117763"/>
                    <a:gd name="connsiteX15" fmla="*/ 64556 w 121715"/>
                    <a:gd name="connsiteY15" fmla="*/ 96066 h 117763"/>
                    <a:gd name="connsiteX16" fmla="*/ 65714 w 121715"/>
                    <a:gd name="connsiteY16" fmla="*/ 93952 h 117763"/>
                    <a:gd name="connsiteX17" fmla="*/ 72215 w 121715"/>
                    <a:gd name="connsiteY17" fmla="*/ 77422 h 117763"/>
                    <a:gd name="connsiteX18" fmla="*/ 81866 w 121715"/>
                    <a:gd name="connsiteY18" fmla="*/ 53392 h 117763"/>
                    <a:gd name="connsiteX19" fmla="*/ 88999 w 121715"/>
                    <a:gd name="connsiteY19" fmla="*/ 34090 h 117763"/>
                    <a:gd name="connsiteX20" fmla="*/ 95640 w 121715"/>
                    <a:gd name="connsiteY20" fmla="*/ 16245 h 117763"/>
                    <a:gd name="connsiteX21" fmla="*/ 98176 w 121715"/>
                    <a:gd name="connsiteY21" fmla="*/ 7813 h 117763"/>
                    <a:gd name="connsiteX22" fmla="*/ 95166 w 121715"/>
                    <a:gd name="connsiteY22" fmla="*/ 3058 h 117763"/>
                    <a:gd name="connsiteX23" fmla="*/ 90420 w 121715"/>
                    <a:gd name="connsiteY23" fmla="*/ 2277 h 117763"/>
                    <a:gd name="connsiteX24" fmla="*/ 88876 w 121715"/>
                    <a:gd name="connsiteY24" fmla="*/ 1154 h 117763"/>
                    <a:gd name="connsiteX25" fmla="*/ 90736 w 121715"/>
                    <a:gd name="connsiteY25" fmla="*/ 277 h 117763"/>
                    <a:gd name="connsiteX26" fmla="*/ 95553 w 121715"/>
                    <a:gd name="connsiteY26" fmla="*/ 75 h 117763"/>
                    <a:gd name="connsiteX27" fmla="*/ 107739 w 121715"/>
                    <a:gd name="connsiteY27" fmla="*/ 514 h 117763"/>
                    <a:gd name="connsiteX28" fmla="*/ 116618 w 121715"/>
                    <a:gd name="connsiteY28" fmla="*/ 101 h 117763"/>
                    <a:gd name="connsiteX29" fmla="*/ 121715 w 121715"/>
                    <a:gd name="connsiteY29" fmla="*/ 794 h 117763"/>
                    <a:gd name="connsiteX30" fmla="*/ 120259 w 121715"/>
                    <a:gd name="connsiteY30" fmla="*/ 2312 h 117763"/>
                    <a:gd name="connsiteX31" fmla="*/ 114398 w 121715"/>
                    <a:gd name="connsiteY31" fmla="*/ 3821 h 117763"/>
                    <a:gd name="connsiteX32" fmla="*/ 109467 w 121715"/>
                    <a:gd name="connsiteY32" fmla="*/ 7962 h 117763"/>
                    <a:gd name="connsiteX33" fmla="*/ 100817 w 121715"/>
                    <a:gd name="connsiteY33" fmla="*/ 26861 h 117763"/>
                    <a:gd name="connsiteX34" fmla="*/ 94245 w 121715"/>
                    <a:gd name="connsiteY34" fmla="*/ 42539 h 117763"/>
                    <a:gd name="connsiteX35" fmla="*/ 89569 w 121715"/>
                    <a:gd name="connsiteY35" fmla="*/ 54331 h 117763"/>
                    <a:gd name="connsiteX36" fmla="*/ 84612 w 121715"/>
                    <a:gd name="connsiteY36" fmla="*/ 66306 h 117763"/>
                    <a:gd name="connsiteX37" fmla="*/ 76005 w 121715"/>
                    <a:gd name="connsiteY37" fmla="*/ 86643 h 117763"/>
                    <a:gd name="connsiteX38" fmla="*/ 69197 w 121715"/>
                    <a:gd name="connsiteY38" fmla="*/ 102208 h 117763"/>
                    <a:gd name="connsiteX39" fmla="*/ 64152 w 121715"/>
                    <a:gd name="connsiteY39" fmla="*/ 113569 h 117763"/>
                    <a:gd name="connsiteX40" fmla="*/ 62792 w 121715"/>
                    <a:gd name="connsiteY40" fmla="*/ 116307 h 117763"/>
                    <a:gd name="connsiteX41" fmla="*/ 59388 w 121715"/>
                    <a:gd name="connsiteY41" fmla="*/ 116491 h 117763"/>
                    <a:gd name="connsiteX42" fmla="*/ 56756 w 121715"/>
                    <a:gd name="connsiteY42" fmla="*/ 111306 h 117763"/>
                    <a:gd name="connsiteX43" fmla="*/ 49237 w 121715"/>
                    <a:gd name="connsiteY43" fmla="*/ 92162 h 117763"/>
                    <a:gd name="connsiteX44" fmla="*/ 43192 w 121715"/>
                    <a:gd name="connsiteY44" fmla="*/ 77379 h 117763"/>
                    <a:gd name="connsiteX45" fmla="*/ 37051 w 121715"/>
                    <a:gd name="connsiteY45" fmla="*/ 61525 h 117763"/>
                    <a:gd name="connsiteX46" fmla="*/ 30628 w 121715"/>
                    <a:gd name="connsiteY46" fmla="*/ 45803 h 117763"/>
                    <a:gd name="connsiteX47" fmla="*/ 25066 w 121715"/>
                    <a:gd name="connsiteY47" fmla="*/ 31335 h 117763"/>
                    <a:gd name="connsiteX48" fmla="*/ 19802 w 121715"/>
                    <a:gd name="connsiteY48" fmla="*/ 18719 h 117763"/>
                    <a:gd name="connsiteX49" fmla="*/ 17433 w 121715"/>
                    <a:gd name="connsiteY49" fmla="*/ 12577 h 117763"/>
                    <a:gd name="connsiteX50" fmla="*/ 6027 w 121715"/>
                    <a:gd name="connsiteY50" fmla="*/ 3049 h 117763"/>
                    <a:gd name="connsiteX51" fmla="*/ 1781 w 121715"/>
                    <a:gd name="connsiteY51" fmla="*/ 2295 h 117763"/>
                    <a:gd name="connsiteX52" fmla="*/ 0 w 121715"/>
                    <a:gd name="connsiteY52" fmla="*/ 1426 h 117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21715" h="117763">
                      <a:moveTo>
                        <a:pt x="0" y="1426"/>
                      </a:moveTo>
                      <a:cubicBezTo>
                        <a:pt x="699" y="967"/>
                        <a:pt x="1450" y="593"/>
                        <a:pt x="2237" y="312"/>
                      </a:cubicBezTo>
                      <a:cubicBezTo>
                        <a:pt x="3323" y="116"/>
                        <a:pt x="4425" y="34"/>
                        <a:pt x="5527" y="66"/>
                      </a:cubicBezTo>
                      <a:cubicBezTo>
                        <a:pt x="11204" y="207"/>
                        <a:pt x="16880" y="487"/>
                        <a:pt x="22557" y="531"/>
                      </a:cubicBezTo>
                      <a:cubicBezTo>
                        <a:pt x="26198" y="531"/>
                        <a:pt x="29830" y="207"/>
                        <a:pt x="33471" y="110"/>
                      </a:cubicBezTo>
                      <a:cubicBezTo>
                        <a:pt x="35226" y="66"/>
                        <a:pt x="37033" y="224"/>
                        <a:pt x="38805" y="277"/>
                      </a:cubicBezTo>
                      <a:cubicBezTo>
                        <a:pt x="39542" y="277"/>
                        <a:pt x="40253" y="461"/>
                        <a:pt x="40235" y="1321"/>
                      </a:cubicBezTo>
                      <a:cubicBezTo>
                        <a:pt x="40218" y="2181"/>
                        <a:pt x="39472" y="2198"/>
                        <a:pt x="38753" y="2339"/>
                      </a:cubicBezTo>
                      <a:cubicBezTo>
                        <a:pt x="37160" y="2539"/>
                        <a:pt x="35582" y="2832"/>
                        <a:pt x="34024" y="3216"/>
                      </a:cubicBezTo>
                      <a:cubicBezTo>
                        <a:pt x="31550" y="3874"/>
                        <a:pt x="30786" y="5111"/>
                        <a:pt x="31593" y="7515"/>
                      </a:cubicBezTo>
                      <a:cubicBezTo>
                        <a:pt x="33436" y="13051"/>
                        <a:pt x="35436" y="18534"/>
                        <a:pt x="37366" y="24035"/>
                      </a:cubicBezTo>
                      <a:cubicBezTo>
                        <a:pt x="37849" y="25378"/>
                        <a:pt x="38314" y="26729"/>
                        <a:pt x="38814" y="28071"/>
                      </a:cubicBezTo>
                      <a:cubicBezTo>
                        <a:pt x="42078" y="36786"/>
                        <a:pt x="45348" y="45502"/>
                        <a:pt x="48623" y="54216"/>
                      </a:cubicBezTo>
                      <a:cubicBezTo>
                        <a:pt x="51439" y="61735"/>
                        <a:pt x="54220" y="69272"/>
                        <a:pt x="57054" y="76782"/>
                      </a:cubicBezTo>
                      <a:cubicBezTo>
                        <a:pt x="59327" y="82792"/>
                        <a:pt x="61652" y="88784"/>
                        <a:pt x="63950" y="94777"/>
                      </a:cubicBezTo>
                      <a:cubicBezTo>
                        <a:pt x="64091" y="95154"/>
                        <a:pt x="64292" y="95513"/>
                        <a:pt x="64556" y="96066"/>
                      </a:cubicBezTo>
                      <a:cubicBezTo>
                        <a:pt x="64986" y="95386"/>
                        <a:pt x="65372" y="94680"/>
                        <a:pt x="65714" y="93952"/>
                      </a:cubicBezTo>
                      <a:cubicBezTo>
                        <a:pt x="67898" y="88451"/>
                        <a:pt x="70022" y="82923"/>
                        <a:pt x="72215" y="77422"/>
                      </a:cubicBezTo>
                      <a:cubicBezTo>
                        <a:pt x="75400" y="69403"/>
                        <a:pt x="78707" y="61428"/>
                        <a:pt x="81866" y="53392"/>
                      </a:cubicBezTo>
                      <a:cubicBezTo>
                        <a:pt x="84349" y="47005"/>
                        <a:pt x="86621" y="40539"/>
                        <a:pt x="88999" y="34090"/>
                      </a:cubicBezTo>
                      <a:cubicBezTo>
                        <a:pt x="91210" y="28141"/>
                        <a:pt x="93491" y="22211"/>
                        <a:pt x="95640" y="16245"/>
                      </a:cubicBezTo>
                      <a:cubicBezTo>
                        <a:pt x="96640" y="13483"/>
                        <a:pt x="97487" y="10668"/>
                        <a:pt x="98176" y="7813"/>
                      </a:cubicBezTo>
                      <a:cubicBezTo>
                        <a:pt x="98869" y="4935"/>
                        <a:pt x="98027" y="3734"/>
                        <a:pt x="95166" y="3058"/>
                      </a:cubicBezTo>
                      <a:cubicBezTo>
                        <a:pt x="93614" y="2689"/>
                        <a:pt x="91999" y="2575"/>
                        <a:pt x="90420" y="2277"/>
                      </a:cubicBezTo>
                      <a:cubicBezTo>
                        <a:pt x="89773" y="2129"/>
                        <a:pt x="89215" y="1723"/>
                        <a:pt x="88876" y="1154"/>
                      </a:cubicBezTo>
                      <a:cubicBezTo>
                        <a:pt x="89447" y="768"/>
                        <a:pt x="90074" y="472"/>
                        <a:pt x="90736" y="277"/>
                      </a:cubicBezTo>
                      <a:cubicBezTo>
                        <a:pt x="92334" y="95"/>
                        <a:pt x="93944" y="28"/>
                        <a:pt x="95553" y="75"/>
                      </a:cubicBezTo>
                      <a:cubicBezTo>
                        <a:pt x="99615" y="180"/>
                        <a:pt x="103677" y="479"/>
                        <a:pt x="107739" y="514"/>
                      </a:cubicBezTo>
                      <a:cubicBezTo>
                        <a:pt x="110696" y="514"/>
                        <a:pt x="113661" y="198"/>
                        <a:pt x="116618" y="101"/>
                      </a:cubicBezTo>
                      <a:cubicBezTo>
                        <a:pt x="118372" y="40"/>
                        <a:pt x="120127" y="-311"/>
                        <a:pt x="121715" y="794"/>
                      </a:cubicBezTo>
                      <a:cubicBezTo>
                        <a:pt x="121715" y="1874"/>
                        <a:pt x="121083" y="2119"/>
                        <a:pt x="120259" y="2312"/>
                      </a:cubicBezTo>
                      <a:cubicBezTo>
                        <a:pt x="118294" y="2751"/>
                        <a:pt x="116328" y="3242"/>
                        <a:pt x="114398" y="3821"/>
                      </a:cubicBezTo>
                      <a:cubicBezTo>
                        <a:pt x="112178" y="4479"/>
                        <a:pt x="110713" y="6050"/>
                        <a:pt x="109467" y="7962"/>
                      </a:cubicBezTo>
                      <a:cubicBezTo>
                        <a:pt x="105642" y="13841"/>
                        <a:pt x="103642" y="20535"/>
                        <a:pt x="100817" y="26861"/>
                      </a:cubicBezTo>
                      <a:cubicBezTo>
                        <a:pt x="98509" y="32037"/>
                        <a:pt x="96430" y="37292"/>
                        <a:pt x="94245" y="42539"/>
                      </a:cubicBezTo>
                      <a:cubicBezTo>
                        <a:pt x="92648" y="46452"/>
                        <a:pt x="91157" y="50435"/>
                        <a:pt x="89569" y="54331"/>
                      </a:cubicBezTo>
                      <a:cubicBezTo>
                        <a:pt x="87981" y="58226"/>
                        <a:pt x="86288" y="62323"/>
                        <a:pt x="84612" y="66306"/>
                      </a:cubicBezTo>
                      <a:cubicBezTo>
                        <a:pt x="81761" y="73088"/>
                        <a:pt x="78909" y="79879"/>
                        <a:pt x="76005" y="86643"/>
                      </a:cubicBezTo>
                      <a:cubicBezTo>
                        <a:pt x="73777" y="91846"/>
                        <a:pt x="71478" y="97023"/>
                        <a:pt x="69197" y="102208"/>
                      </a:cubicBezTo>
                      <a:cubicBezTo>
                        <a:pt x="67530" y="106009"/>
                        <a:pt x="65848" y="109797"/>
                        <a:pt x="64152" y="113569"/>
                      </a:cubicBezTo>
                      <a:cubicBezTo>
                        <a:pt x="63731" y="114499"/>
                        <a:pt x="63275" y="115421"/>
                        <a:pt x="62792" y="116307"/>
                      </a:cubicBezTo>
                      <a:cubicBezTo>
                        <a:pt x="61748" y="118158"/>
                        <a:pt x="60502" y="118272"/>
                        <a:pt x="59388" y="116491"/>
                      </a:cubicBezTo>
                      <a:cubicBezTo>
                        <a:pt x="58362" y="114842"/>
                        <a:pt x="57482" y="113107"/>
                        <a:pt x="56756" y="111306"/>
                      </a:cubicBezTo>
                      <a:cubicBezTo>
                        <a:pt x="54203" y="104945"/>
                        <a:pt x="51773" y="98532"/>
                        <a:pt x="49237" y="92162"/>
                      </a:cubicBezTo>
                      <a:cubicBezTo>
                        <a:pt x="47272" y="87214"/>
                        <a:pt x="45166" y="82318"/>
                        <a:pt x="43192" y="77379"/>
                      </a:cubicBezTo>
                      <a:cubicBezTo>
                        <a:pt x="41095" y="72114"/>
                        <a:pt x="39121" y="66798"/>
                        <a:pt x="37051" y="61525"/>
                      </a:cubicBezTo>
                      <a:cubicBezTo>
                        <a:pt x="34980" y="56252"/>
                        <a:pt x="32725" y="51067"/>
                        <a:pt x="30628" y="45803"/>
                      </a:cubicBezTo>
                      <a:cubicBezTo>
                        <a:pt x="28725" y="41004"/>
                        <a:pt x="26987" y="36152"/>
                        <a:pt x="25066" y="31335"/>
                      </a:cubicBezTo>
                      <a:cubicBezTo>
                        <a:pt x="23373" y="27106"/>
                        <a:pt x="21557" y="22930"/>
                        <a:pt x="19802" y="18719"/>
                      </a:cubicBezTo>
                      <a:cubicBezTo>
                        <a:pt x="18925" y="16683"/>
                        <a:pt x="18135" y="14630"/>
                        <a:pt x="17433" y="12577"/>
                      </a:cubicBezTo>
                      <a:cubicBezTo>
                        <a:pt x="15582" y="7050"/>
                        <a:pt x="11792" y="3909"/>
                        <a:pt x="6027" y="3049"/>
                      </a:cubicBezTo>
                      <a:cubicBezTo>
                        <a:pt x="4606" y="2839"/>
                        <a:pt x="3185" y="2593"/>
                        <a:pt x="1781" y="2295"/>
                      </a:cubicBezTo>
                      <a:cubicBezTo>
                        <a:pt x="1159" y="2067"/>
                        <a:pt x="562" y="1776"/>
                        <a:pt x="0" y="142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12FE455E-62FD-C0F7-DDC2-ACD344451C7A}"/>
                    </a:ext>
                  </a:extLst>
                </p:cNvPr>
                <p:cNvSpPr/>
                <p:nvPr/>
              </p:nvSpPr>
              <p:spPr>
                <a:xfrm>
                  <a:off x="1916938" y="1274617"/>
                  <a:ext cx="121030" cy="117420"/>
                </a:xfrm>
                <a:custGeom>
                  <a:avLst/>
                  <a:gdLst>
                    <a:gd name="connsiteX0" fmla="*/ 39612 w 121030"/>
                    <a:gd name="connsiteY0" fmla="*/ 2084 h 117420"/>
                    <a:gd name="connsiteX1" fmla="*/ 37366 w 121030"/>
                    <a:gd name="connsiteY1" fmla="*/ 2610 h 117420"/>
                    <a:gd name="connsiteX2" fmla="*/ 33094 w 121030"/>
                    <a:gd name="connsiteY2" fmla="*/ 3119 h 117420"/>
                    <a:gd name="connsiteX3" fmla="*/ 30690 w 121030"/>
                    <a:gd name="connsiteY3" fmla="*/ 6909 h 117420"/>
                    <a:gd name="connsiteX4" fmla="*/ 31646 w 121030"/>
                    <a:gd name="connsiteY4" fmla="*/ 10594 h 117420"/>
                    <a:gd name="connsiteX5" fmla="*/ 40595 w 121030"/>
                    <a:gd name="connsiteY5" fmla="*/ 34090 h 117420"/>
                    <a:gd name="connsiteX6" fmla="*/ 42613 w 121030"/>
                    <a:gd name="connsiteY6" fmla="*/ 40091 h 117420"/>
                    <a:gd name="connsiteX7" fmla="*/ 47702 w 121030"/>
                    <a:gd name="connsiteY7" fmla="*/ 53374 h 117420"/>
                    <a:gd name="connsiteX8" fmla="*/ 50334 w 121030"/>
                    <a:gd name="connsiteY8" fmla="*/ 60507 h 117420"/>
                    <a:gd name="connsiteX9" fmla="*/ 56247 w 121030"/>
                    <a:gd name="connsiteY9" fmla="*/ 75931 h 117420"/>
                    <a:gd name="connsiteX10" fmla="*/ 58546 w 121030"/>
                    <a:gd name="connsiteY10" fmla="*/ 82371 h 117420"/>
                    <a:gd name="connsiteX11" fmla="*/ 63898 w 121030"/>
                    <a:gd name="connsiteY11" fmla="*/ 96198 h 117420"/>
                    <a:gd name="connsiteX12" fmla="*/ 64599 w 121030"/>
                    <a:gd name="connsiteY12" fmla="*/ 94820 h 117420"/>
                    <a:gd name="connsiteX13" fmla="*/ 76882 w 121030"/>
                    <a:gd name="connsiteY13" fmla="*/ 64209 h 117420"/>
                    <a:gd name="connsiteX14" fmla="*/ 86814 w 121030"/>
                    <a:gd name="connsiteY14" fmla="*/ 38055 h 117420"/>
                    <a:gd name="connsiteX15" fmla="*/ 95974 w 121030"/>
                    <a:gd name="connsiteY15" fmla="*/ 13016 h 117420"/>
                    <a:gd name="connsiteX16" fmla="*/ 97544 w 121030"/>
                    <a:gd name="connsiteY16" fmla="*/ 6874 h 117420"/>
                    <a:gd name="connsiteX17" fmla="*/ 95505 w 121030"/>
                    <a:gd name="connsiteY17" fmla="*/ 2998 h 117420"/>
                    <a:gd name="connsiteX18" fmla="*/ 94780 w 121030"/>
                    <a:gd name="connsiteY18" fmla="*/ 2865 h 117420"/>
                    <a:gd name="connsiteX19" fmla="*/ 90473 w 121030"/>
                    <a:gd name="connsiteY19" fmla="*/ 2558 h 117420"/>
                    <a:gd name="connsiteX20" fmla="*/ 88490 w 121030"/>
                    <a:gd name="connsiteY20" fmla="*/ 461 h 117420"/>
                    <a:gd name="connsiteX21" fmla="*/ 92412 w 121030"/>
                    <a:gd name="connsiteY21" fmla="*/ 40 h 117420"/>
                    <a:gd name="connsiteX22" fmla="*/ 102062 w 121030"/>
                    <a:gd name="connsiteY22" fmla="*/ 215 h 117420"/>
                    <a:gd name="connsiteX23" fmla="*/ 117583 w 121030"/>
                    <a:gd name="connsiteY23" fmla="*/ 31 h 117420"/>
                    <a:gd name="connsiteX24" fmla="*/ 121031 w 121030"/>
                    <a:gd name="connsiteY24" fmla="*/ 452 h 117420"/>
                    <a:gd name="connsiteX25" fmla="*/ 119101 w 121030"/>
                    <a:gd name="connsiteY25" fmla="*/ 2575 h 117420"/>
                    <a:gd name="connsiteX26" fmla="*/ 114609 w 121030"/>
                    <a:gd name="connsiteY26" fmla="*/ 3242 h 117420"/>
                    <a:gd name="connsiteX27" fmla="*/ 108467 w 121030"/>
                    <a:gd name="connsiteY27" fmla="*/ 8225 h 117420"/>
                    <a:gd name="connsiteX28" fmla="*/ 100246 w 121030"/>
                    <a:gd name="connsiteY28" fmla="*/ 26501 h 117420"/>
                    <a:gd name="connsiteX29" fmla="*/ 92631 w 121030"/>
                    <a:gd name="connsiteY29" fmla="*/ 44776 h 117420"/>
                    <a:gd name="connsiteX30" fmla="*/ 90622 w 121030"/>
                    <a:gd name="connsiteY30" fmla="*/ 50040 h 117420"/>
                    <a:gd name="connsiteX31" fmla="*/ 85068 w 121030"/>
                    <a:gd name="connsiteY31" fmla="*/ 63113 h 117420"/>
                    <a:gd name="connsiteX32" fmla="*/ 73759 w 121030"/>
                    <a:gd name="connsiteY32" fmla="*/ 90311 h 117420"/>
                    <a:gd name="connsiteX33" fmla="*/ 62450 w 121030"/>
                    <a:gd name="connsiteY33" fmla="*/ 115578 h 117420"/>
                    <a:gd name="connsiteX34" fmla="*/ 60309 w 121030"/>
                    <a:gd name="connsiteY34" fmla="*/ 117377 h 117420"/>
                    <a:gd name="connsiteX35" fmla="*/ 58142 w 121030"/>
                    <a:gd name="connsiteY35" fmla="*/ 115526 h 117420"/>
                    <a:gd name="connsiteX36" fmla="*/ 53115 w 121030"/>
                    <a:gd name="connsiteY36" fmla="*/ 104120 h 117420"/>
                    <a:gd name="connsiteX37" fmla="*/ 44964 w 121030"/>
                    <a:gd name="connsiteY37" fmla="*/ 83327 h 117420"/>
                    <a:gd name="connsiteX38" fmla="*/ 36919 w 121030"/>
                    <a:gd name="connsiteY38" fmla="*/ 62771 h 117420"/>
                    <a:gd name="connsiteX39" fmla="*/ 30778 w 121030"/>
                    <a:gd name="connsiteY39" fmla="*/ 47715 h 117420"/>
                    <a:gd name="connsiteX40" fmla="*/ 28189 w 121030"/>
                    <a:gd name="connsiteY40" fmla="*/ 41091 h 117420"/>
                    <a:gd name="connsiteX41" fmla="*/ 17486 w 121030"/>
                    <a:gd name="connsiteY41" fmla="*/ 14481 h 117420"/>
                    <a:gd name="connsiteX42" fmla="*/ 14968 w 121030"/>
                    <a:gd name="connsiteY42" fmla="*/ 8708 h 117420"/>
                    <a:gd name="connsiteX43" fmla="*/ 7589 w 121030"/>
                    <a:gd name="connsiteY43" fmla="*/ 3356 h 117420"/>
                    <a:gd name="connsiteX44" fmla="*/ 1298 w 121030"/>
                    <a:gd name="connsiteY44" fmla="*/ 2479 h 117420"/>
                    <a:gd name="connsiteX45" fmla="*/ 0 w 121030"/>
                    <a:gd name="connsiteY45" fmla="*/ 1505 h 117420"/>
                    <a:gd name="connsiteX46" fmla="*/ 1167 w 121030"/>
                    <a:gd name="connsiteY46" fmla="*/ 101 h 117420"/>
                    <a:gd name="connsiteX47" fmla="*/ 1913 w 121030"/>
                    <a:gd name="connsiteY47" fmla="*/ 13 h 117420"/>
                    <a:gd name="connsiteX48" fmla="*/ 12344 w 121030"/>
                    <a:gd name="connsiteY48" fmla="*/ 101 h 117420"/>
                    <a:gd name="connsiteX49" fmla="*/ 28882 w 121030"/>
                    <a:gd name="connsiteY49" fmla="*/ 101 h 117420"/>
                    <a:gd name="connsiteX50" fmla="*/ 37524 w 121030"/>
                    <a:gd name="connsiteY50" fmla="*/ 241 h 117420"/>
                    <a:gd name="connsiteX51" fmla="*/ 39656 w 121030"/>
                    <a:gd name="connsiteY51" fmla="*/ 1119 h 11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21030" h="117420">
                      <a:moveTo>
                        <a:pt x="39612" y="2084"/>
                      </a:moveTo>
                      <a:cubicBezTo>
                        <a:pt x="38867" y="2259"/>
                        <a:pt x="38130" y="2505"/>
                        <a:pt x="37366" y="2610"/>
                      </a:cubicBezTo>
                      <a:cubicBezTo>
                        <a:pt x="35945" y="2812"/>
                        <a:pt x="34480" y="2786"/>
                        <a:pt x="33094" y="3119"/>
                      </a:cubicBezTo>
                      <a:cubicBezTo>
                        <a:pt x="31102" y="3584"/>
                        <a:pt x="30313" y="4874"/>
                        <a:pt x="30690" y="6909"/>
                      </a:cubicBezTo>
                      <a:cubicBezTo>
                        <a:pt x="30902" y="8163"/>
                        <a:pt x="31221" y="9396"/>
                        <a:pt x="31646" y="10594"/>
                      </a:cubicBezTo>
                      <a:cubicBezTo>
                        <a:pt x="34603" y="18438"/>
                        <a:pt x="37630" y="26246"/>
                        <a:pt x="40595" y="34090"/>
                      </a:cubicBezTo>
                      <a:cubicBezTo>
                        <a:pt x="41341" y="36064"/>
                        <a:pt x="41867" y="38117"/>
                        <a:pt x="42613" y="40091"/>
                      </a:cubicBezTo>
                      <a:cubicBezTo>
                        <a:pt x="44280" y="44530"/>
                        <a:pt x="46017" y="48943"/>
                        <a:pt x="47702" y="53374"/>
                      </a:cubicBezTo>
                      <a:cubicBezTo>
                        <a:pt x="48579" y="55734"/>
                        <a:pt x="49456" y="58138"/>
                        <a:pt x="50334" y="60507"/>
                      </a:cubicBezTo>
                      <a:cubicBezTo>
                        <a:pt x="52290" y="65648"/>
                        <a:pt x="54291" y="70781"/>
                        <a:pt x="56247" y="75931"/>
                      </a:cubicBezTo>
                      <a:cubicBezTo>
                        <a:pt x="57054" y="78063"/>
                        <a:pt x="57730" y="80239"/>
                        <a:pt x="58546" y="82371"/>
                      </a:cubicBezTo>
                      <a:cubicBezTo>
                        <a:pt x="60257" y="86871"/>
                        <a:pt x="62055" y="91355"/>
                        <a:pt x="63898" y="96198"/>
                      </a:cubicBezTo>
                      <a:cubicBezTo>
                        <a:pt x="64213" y="95575"/>
                        <a:pt x="64442" y="95215"/>
                        <a:pt x="64599" y="94820"/>
                      </a:cubicBezTo>
                      <a:cubicBezTo>
                        <a:pt x="68714" y="84617"/>
                        <a:pt x="72873" y="74439"/>
                        <a:pt x="76882" y="64209"/>
                      </a:cubicBezTo>
                      <a:cubicBezTo>
                        <a:pt x="80269" y="55506"/>
                        <a:pt x="83550" y="46829"/>
                        <a:pt x="86814" y="38055"/>
                      </a:cubicBezTo>
                      <a:cubicBezTo>
                        <a:pt x="89926" y="29732"/>
                        <a:pt x="92979" y="21386"/>
                        <a:pt x="95974" y="13016"/>
                      </a:cubicBezTo>
                      <a:cubicBezTo>
                        <a:pt x="96645" y="11009"/>
                        <a:pt x="97169" y="8957"/>
                        <a:pt x="97544" y="6874"/>
                      </a:cubicBezTo>
                      <a:cubicBezTo>
                        <a:pt x="98051" y="5241"/>
                        <a:pt x="97139" y="3505"/>
                        <a:pt x="95505" y="2998"/>
                      </a:cubicBezTo>
                      <a:cubicBezTo>
                        <a:pt x="95270" y="2925"/>
                        <a:pt x="95026" y="2880"/>
                        <a:pt x="94780" y="2865"/>
                      </a:cubicBezTo>
                      <a:cubicBezTo>
                        <a:pt x="93352" y="2674"/>
                        <a:pt x="91913" y="2572"/>
                        <a:pt x="90473" y="2558"/>
                      </a:cubicBezTo>
                      <a:cubicBezTo>
                        <a:pt x="89323" y="2558"/>
                        <a:pt x="88534" y="2119"/>
                        <a:pt x="88490" y="461"/>
                      </a:cubicBezTo>
                      <a:cubicBezTo>
                        <a:pt x="89788" y="246"/>
                        <a:pt x="91097" y="105"/>
                        <a:pt x="92412" y="40"/>
                      </a:cubicBezTo>
                      <a:cubicBezTo>
                        <a:pt x="95631" y="40"/>
                        <a:pt x="98851" y="224"/>
                        <a:pt x="102062" y="215"/>
                      </a:cubicBezTo>
                      <a:cubicBezTo>
                        <a:pt x="107239" y="215"/>
                        <a:pt x="112406" y="57"/>
                        <a:pt x="117583" y="31"/>
                      </a:cubicBezTo>
                      <a:cubicBezTo>
                        <a:pt x="118740" y="96"/>
                        <a:pt x="119892" y="237"/>
                        <a:pt x="121031" y="452"/>
                      </a:cubicBezTo>
                      <a:cubicBezTo>
                        <a:pt x="121031" y="2084"/>
                        <a:pt x="120268" y="2470"/>
                        <a:pt x="119101" y="2575"/>
                      </a:cubicBezTo>
                      <a:cubicBezTo>
                        <a:pt x="117592" y="2714"/>
                        <a:pt x="116092" y="2937"/>
                        <a:pt x="114609" y="3242"/>
                      </a:cubicBezTo>
                      <a:cubicBezTo>
                        <a:pt x="111713" y="3821"/>
                        <a:pt x="109941" y="5874"/>
                        <a:pt x="108467" y="8225"/>
                      </a:cubicBezTo>
                      <a:cubicBezTo>
                        <a:pt x="104958" y="13972"/>
                        <a:pt x="102861" y="20350"/>
                        <a:pt x="100246" y="26501"/>
                      </a:cubicBezTo>
                      <a:cubicBezTo>
                        <a:pt x="97632" y="32651"/>
                        <a:pt x="95149" y="38678"/>
                        <a:pt x="92631" y="44776"/>
                      </a:cubicBezTo>
                      <a:cubicBezTo>
                        <a:pt x="91920" y="46531"/>
                        <a:pt x="91341" y="48285"/>
                        <a:pt x="90622" y="50040"/>
                      </a:cubicBezTo>
                      <a:cubicBezTo>
                        <a:pt x="88797" y="54427"/>
                        <a:pt x="86893" y="58743"/>
                        <a:pt x="85068" y="63113"/>
                      </a:cubicBezTo>
                      <a:cubicBezTo>
                        <a:pt x="81296" y="72176"/>
                        <a:pt x="77637" y="81291"/>
                        <a:pt x="73759" y="90311"/>
                      </a:cubicBezTo>
                      <a:cubicBezTo>
                        <a:pt x="70109" y="98786"/>
                        <a:pt x="66240" y="107156"/>
                        <a:pt x="62450" y="115578"/>
                      </a:cubicBezTo>
                      <a:cubicBezTo>
                        <a:pt x="62029" y="116517"/>
                        <a:pt x="61441" y="117658"/>
                        <a:pt x="60309" y="117377"/>
                      </a:cubicBezTo>
                      <a:cubicBezTo>
                        <a:pt x="59370" y="117072"/>
                        <a:pt x="58591" y="116406"/>
                        <a:pt x="58142" y="115526"/>
                      </a:cubicBezTo>
                      <a:cubicBezTo>
                        <a:pt x="56387" y="111779"/>
                        <a:pt x="54633" y="107981"/>
                        <a:pt x="53115" y="104120"/>
                      </a:cubicBezTo>
                      <a:cubicBezTo>
                        <a:pt x="50334" y="97215"/>
                        <a:pt x="47675" y="90258"/>
                        <a:pt x="44964" y="83327"/>
                      </a:cubicBezTo>
                      <a:cubicBezTo>
                        <a:pt x="42253" y="76396"/>
                        <a:pt x="39612" y="69640"/>
                        <a:pt x="36919" y="62771"/>
                      </a:cubicBezTo>
                      <a:cubicBezTo>
                        <a:pt x="34919" y="57734"/>
                        <a:pt x="32822" y="52742"/>
                        <a:pt x="30778" y="47715"/>
                      </a:cubicBezTo>
                      <a:cubicBezTo>
                        <a:pt x="29900" y="45522"/>
                        <a:pt x="29075" y="43328"/>
                        <a:pt x="28189" y="41091"/>
                      </a:cubicBezTo>
                      <a:cubicBezTo>
                        <a:pt x="24633" y="32218"/>
                        <a:pt x="21065" y="23348"/>
                        <a:pt x="17486" y="14481"/>
                      </a:cubicBezTo>
                      <a:cubicBezTo>
                        <a:pt x="16757" y="12510"/>
                        <a:pt x="15916" y="10583"/>
                        <a:pt x="14968" y="8708"/>
                      </a:cubicBezTo>
                      <a:cubicBezTo>
                        <a:pt x="13418" y="5923"/>
                        <a:pt x="10718" y="3964"/>
                        <a:pt x="7589" y="3356"/>
                      </a:cubicBezTo>
                      <a:cubicBezTo>
                        <a:pt x="5536" y="2891"/>
                        <a:pt x="3387" y="2865"/>
                        <a:pt x="1298" y="2479"/>
                      </a:cubicBezTo>
                      <a:cubicBezTo>
                        <a:pt x="825" y="2400"/>
                        <a:pt x="421" y="1838"/>
                        <a:pt x="0" y="1505"/>
                      </a:cubicBezTo>
                      <a:cubicBezTo>
                        <a:pt x="362" y="1016"/>
                        <a:pt x="752" y="547"/>
                        <a:pt x="1167" y="101"/>
                      </a:cubicBezTo>
                      <a:cubicBezTo>
                        <a:pt x="1307" y="-39"/>
                        <a:pt x="1658" y="5"/>
                        <a:pt x="1913" y="13"/>
                      </a:cubicBezTo>
                      <a:cubicBezTo>
                        <a:pt x="5422" y="13"/>
                        <a:pt x="8870" y="101"/>
                        <a:pt x="12344" y="101"/>
                      </a:cubicBezTo>
                      <a:cubicBezTo>
                        <a:pt x="17863" y="101"/>
                        <a:pt x="23373" y="101"/>
                        <a:pt x="28882" y="101"/>
                      </a:cubicBezTo>
                      <a:cubicBezTo>
                        <a:pt x="31769" y="101"/>
                        <a:pt x="34647" y="101"/>
                        <a:pt x="37524" y="241"/>
                      </a:cubicBezTo>
                      <a:cubicBezTo>
                        <a:pt x="38279" y="414"/>
                        <a:pt x="38999" y="710"/>
                        <a:pt x="39656" y="11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FCECBD85-D5DA-433F-64B1-2C2ADCD21509}"/>
                    </a:ext>
                  </a:extLst>
                </p:cNvPr>
                <p:cNvSpPr/>
                <p:nvPr/>
              </p:nvSpPr>
              <p:spPr>
                <a:xfrm>
                  <a:off x="1964228" y="1445393"/>
                  <a:ext cx="109118" cy="89689"/>
                </a:xfrm>
                <a:custGeom>
                  <a:avLst/>
                  <a:gdLst>
                    <a:gd name="connsiteX0" fmla="*/ 1772 w 109118"/>
                    <a:gd name="connsiteY0" fmla="*/ 87582 h 89689"/>
                    <a:gd name="connsiteX1" fmla="*/ 3869 w 109118"/>
                    <a:gd name="connsiteY1" fmla="*/ 86705 h 89689"/>
                    <a:gd name="connsiteX2" fmla="*/ 7379 w 109118"/>
                    <a:gd name="connsiteY2" fmla="*/ 86275 h 89689"/>
                    <a:gd name="connsiteX3" fmla="*/ 10748 w 109118"/>
                    <a:gd name="connsiteY3" fmla="*/ 83310 h 89689"/>
                    <a:gd name="connsiteX4" fmla="*/ 12379 w 109118"/>
                    <a:gd name="connsiteY4" fmla="*/ 70632 h 89689"/>
                    <a:gd name="connsiteX5" fmla="*/ 12379 w 109118"/>
                    <a:gd name="connsiteY5" fmla="*/ 14095 h 89689"/>
                    <a:gd name="connsiteX6" fmla="*/ 11739 w 109118"/>
                    <a:gd name="connsiteY6" fmla="*/ 6918 h 89689"/>
                    <a:gd name="connsiteX7" fmla="*/ 7808 w 109118"/>
                    <a:gd name="connsiteY7" fmla="*/ 2812 h 89689"/>
                    <a:gd name="connsiteX8" fmla="*/ 2808 w 109118"/>
                    <a:gd name="connsiteY8" fmla="*/ 2119 h 89689"/>
                    <a:gd name="connsiteX9" fmla="*/ 0 w 109118"/>
                    <a:gd name="connsiteY9" fmla="*/ 408 h 89689"/>
                    <a:gd name="connsiteX10" fmla="*/ 2132 w 109118"/>
                    <a:gd name="connsiteY10" fmla="*/ 57 h 89689"/>
                    <a:gd name="connsiteX11" fmla="*/ 36744 w 109118"/>
                    <a:gd name="connsiteY11" fmla="*/ 136 h 89689"/>
                    <a:gd name="connsiteX12" fmla="*/ 65889 w 109118"/>
                    <a:gd name="connsiteY12" fmla="*/ 1356 h 89689"/>
                    <a:gd name="connsiteX13" fmla="*/ 80427 w 109118"/>
                    <a:gd name="connsiteY13" fmla="*/ 4918 h 89689"/>
                    <a:gd name="connsiteX14" fmla="*/ 99729 w 109118"/>
                    <a:gd name="connsiteY14" fmla="*/ 17894 h 89689"/>
                    <a:gd name="connsiteX15" fmla="*/ 105124 w 109118"/>
                    <a:gd name="connsiteY15" fmla="*/ 26132 h 89689"/>
                    <a:gd name="connsiteX16" fmla="*/ 108853 w 109118"/>
                    <a:gd name="connsiteY16" fmla="*/ 37626 h 89689"/>
                    <a:gd name="connsiteX17" fmla="*/ 107353 w 109118"/>
                    <a:gd name="connsiteY17" fmla="*/ 56164 h 89689"/>
                    <a:gd name="connsiteX18" fmla="*/ 97211 w 109118"/>
                    <a:gd name="connsiteY18" fmla="*/ 72930 h 89689"/>
                    <a:gd name="connsiteX19" fmla="*/ 88507 w 109118"/>
                    <a:gd name="connsiteY19" fmla="*/ 80230 h 89689"/>
                    <a:gd name="connsiteX20" fmla="*/ 71443 w 109118"/>
                    <a:gd name="connsiteY20" fmla="*/ 87249 h 89689"/>
                    <a:gd name="connsiteX21" fmla="*/ 45728 w 109118"/>
                    <a:gd name="connsiteY21" fmla="*/ 89626 h 89689"/>
                    <a:gd name="connsiteX22" fmla="*/ 23653 w 109118"/>
                    <a:gd name="connsiteY22" fmla="*/ 88679 h 89689"/>
                    <a:gd name="connsiteX23" fmla="*/ 5571 w 109118"/>
                    <a:gd name="connsiteY23" fmla="*/ 88626 h 89689"/>
                    <a:gd name="connsiteX24" fmla="*/ 3290 w 109118"/>
                    <a:gd name="connsiteY24" fmla="*/ 88547 h 89689"/>
                    <a:gd name="connsiteX25" fmla="*/ 1772 w 109118"/>
                    <a:gd name="connsiteY25" fmla="*/ 87582 h 89689"/>
                    <a:gd name="connsiteX26" fmla="*/ 24469 w 109118"/>
                    <a:gd name="connsiteY26" fmla="*/ 39670 h 89689"/>
                    <a:gd name="connsiteX27" fmla="*/ 24636 w 109118"/>
                    <a:gd name="connsiteY27" fmla="*/ 39670 h 89689"/>
                    <a:gd name="connsiteX28" fmla="*/ 24680 w 109118"/>
                    <a:gd name="connsiteY28" fmla="*/ 70193 h 89689"/>
                    <a:gd name="connsiteX29" fmla="*/ 25908 w 109118"/>
                    <a:gd name="connsiteY29" fmla="*/ 78967 h 89689"/>
                    <a:gd name="connsiteX30" fmla="*/ 28216 w 109118"/>
                    <a:gd name="connsiteY30" fmla="*/ 82134 h 89689"/>
                    <a:gd name="connsiteX31" fmla="*/ 33348 w 109118"/>
                    <a:gd name="connsiteY31" fmla="*/ 84248 h 89689"/>
                    <a:gd name="connsiteX32" fmla="*/ 57914 w 109118"/>
                    <a:gd name="connsiteY32" fmla="*/ 85196 h 89689"/>
                    <a:gd name="connsiteX33" fmla="*/ 78593 w 109118"/>
                    <a:gd name="connsiteY33" fmla="*/ 80370 h 89689"/>
                    <a:gd name="connsiteX34" fmla="*/ 86840 w 109118"/>
                    <a:gd name="connsiteY34" fmla="*/ 76528 h 89689"/>
                    <a:gd name="connsiteX35" fmla="*/ 100378 w 109118"/>
                    <a:gd name="connsiteY35" fmla="*/ 53988 h 89689"/>
                    <a:gd name="connsiteX36" fmla="*/ 100843 w 109118"/>
                    <a:gd name="connsiteY36" fmla="*/ 50216 h 89689"/>
                    <a:gd name="connsiteX37" fmla="*/ 100299 w 109118"/>
                    <a:gd name="connsiteY37" fmla="*/ 39951 h 89689"/>
                    <a:gd name="connsiteX38" fmla="*/ 97728 w 109118"/>
                    <a:gd name="connsiteY38" fmla="*/ 31335 h 89689"/>
                    <a:gd name="connsiteX39" fmla="*/ 89832 w 109118"/>
                    <a:gd name="connsiteY39" fmla="*/ 20263 h 89689"/>
                    <a:gd name="connsiteX40" fmla="*/ 74426 w 109118"/>
                    <a:gd name="connsiteY40" fmla="*/ 9919 h 89689"/>
                    <a:gd name="connsiteX41" fmla="*/ 57475 w 109118"/>
                    <a:gd name="connsiteY41" fmla="*/ 5646 h 89689"/>
                    <a:gd name="connsiteX42" fmla="*/ 46359 w 109118"/>
                    <a:gd name="connsiteY42" fmla="*/ 4707 h 89689"/>
                    <a:gd name="connsiteX43" fmla="*/ 28102 w 109118"/>
                    <a:gd name="connsiteY43" fmla="*/ 4760 h 89689"/>
                    <a:gd name="connsiteX44" fmla="*/ 24671 w 109118"/>
                    <a:gd name="connsiteY44" fmla="*/ 8410 h 89689"/>
                    <a:gd name="connsiteX45" fmla="*/ 24478 w 109118"/>
                    <a:gd name="connsiteY45" fmla="*/ 17043 h 89689"/>
                    <a:gd name="connsiteX46" fmla="*/ 24469 w 109118"/>
                    <a:gd name="connsiteY46" fmla="*/ 39670 h 8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09118" h="89689">
                      <a:moveTo>
                        <a:pt x="1772" y="87582"/>
                      </a:moveTo>
                      <a:cubicBezTo>
                        <a:pt x="2445" y="87231"/>
                        <a:pt x="3147" y="86937"/>
                        <a:pt x="3869" y="86705"/>
                      </a:cubicBezTo>
                      <a:cubicBezTo>
                        <a:pt x="5036" y="86494"/>
                        <a:pt x="6220" y="86424"/>
                        <a:pt x="7379" y="86275"/>
                      </a:cubicBezTo>
                      <a:cubicBezTo>
                        <a:pt x="9046" y="86170"/>
                        <a:pt x="10431" y="84950"/>
                        <a:pt x="10748" y="83310"/>
                      </a:cubicBezTo>
                      <a:cubicBezTo>
                        <a:pt x="11834" y="79171"/>
                        <a:pt x="12382" y="74910"/>
                        <a:pt x="12379" y="70632"/>
                      </a:cubicBezTo>
                      <a:cubicBezTo>
                        <a:pt x="12379" y="51786"/>
                        <a:pt x="12379" y="32906"/>
                        <a:pt x="12379" y="14095"/>
                      </a:cubicBezTo>
                      <a:cubicBezTo>
                        <a:pt x="12297" y="11693"/>
                        <a:pt x="12083" y="9297"/>
                        <a:pt x="11739" y="6918"/>
                      </a:cubicBezTo>
                      <a:cubicBezTo>
                        <a:pt x="11476" y="4585"/>
                        <a:pt x="9984" y="3304"/>
                        <a:pt x="7808" y="2812"/>
                      </a:cubicBezTo>
                      <a:cubicBezTo>
                        <a:pt x="6158" y="2475"/>
                        <a:pt x="4488" y="2244"/>
                        <a:pt x="2808" y="2119"/>
                      </a:cubicBezTo>
                      <a:cubicBezTo>
                        <a:pt x="1720" y="2014"/>
                        <a:pt x="579" y="2119"/>
                        <a:pt x="0" y="408"/>
                      </a:cubicBezTo>
                      <a:cubicBezTo>
                        <a:pt x="700" y="236"/>
                        <a:pt x="1413" y="119"/>
                        <a:pt x="2132" y="57"/>
                      </a:cubicBezTo>
                      <a:cubicBezTo>
                        <a:pt x="13669" y="57"/>
                        <a:pt x="25215" y="356"/>
                        <a:pt x="36744" y="136"/>
                      </a:cubicBezTo>
                      <a:cubicBezTo>
                        <a:pt x="46500" y="-48"/>
                        <a:pt x="56247" y="-311"/>
                        <a:pt x="65889" y="1356"/>
                      </a:cubicBezTo>
                      <a:cubicBezTo>
                        <a:pt x="70823" y="2152"/>
                        <a:pt x="75684" y="3343"/>
                        <a:pt x="80427" y="4918"/>
                      </a:cubicBezTo>
                      <a:cubicBezTo>
                        <a:pt x="87929" y="7392"/>
                        <a:pt x="94606" y="11881"/>
                        <a:pt x="99729" y="17894"/>
                      </a:cubicBezTo>
                      <a:cubicBezTo>
                        <a:pt x="101785" y="20462"/>
                        <a:pt x="103593" y="23220"/>
                        <a:pt x="105124" y="26132"/>
                      </a:cubicBezTo>
                      <a:cubicBezTo>
                        <a:pt x="107202" y="29641"/>
                        <a:pt x="108475" y="33566"/>
                        <a:pt x="108853" y="37626"/>
                      </a:cubicBezTo>
                      <a:cubicBezTo>
                        <a:pt x="109257" y="43881"/>
                        <a:pt x="109485" y="50172"/>
                        <a:pt x="107353" y="56164"/>
                      </a:cubicBezTo>
                      <a:cubicBezTo>
                        <a:pt x="105198" y="62408"/>
                        <a:pt x="101740" y="68123"/>
                        <a:pt x="97211" y="72930"/>
                      </a:cubicBezTo>
                      <a:cubicBezTo>
                        <a:pt x="94659" y="75753"/>
                        <a:pt x="91731" y="78209"/>
                        <a:pt x="88507" y="80230"/>
                      </a:cubicBezTo>
                      <a:cubicBezTo>
                        <a:pt x="83181" y="83367"/>
                        <a:pt x="77435" y="85730"/>
                        <a:pt x="71443" y="87249"/>
                      </a:cubicBezTo>
                      <a:cubicBezTo>
                        <a:pt x="62976" y="89425"/>
                        <a:pt x="54387" y="89881"/>
                        <a:pt x="45728" y="89626"/>
                      </a:cubicBezTo>
                      <a:cubicBezTo>
                        <a:pt x="38367" y="89390"/>
                        <a:pt x="31014" y="88872"/>
                        <a:pt x="23653" y="88679"/>
                      </a:cubicBezTo>
                      <a:cubicBezTo>
                        <a:pt x="17626" y="88512"/>
                        <a:pt x="11599" y="88679"/>
                        <a:pt x="5571" y="88626"/>
                      </a:cubicBezTo>
                      <a:cubicBezTo>
                        <a:pt x="4810" y="88662"/>
                        <a:pt x="4047" y="88636"/>
                        <a:pt x="3290" y="88547"/>
                      </a:cubicBezTo>
                      <a:cubicBezTo>
                        <a:pt x="2851" y="88503"/>
                        <a:pt x="2527" y="88091"/>
                        <a:pt x="1772" y="87582"/>
                      </a:cubicBezTo>
                      <a:close/>
                      <a:moveTo>
                        <a:pt x="24469" y="39670"/>
                      </a:moveTo>
                      <a:lnTo>
                        <a:pt x="24636" y="39670"/>
                      </a:lnTo>
                      <a:cubicBezTo>
                        <a:pt x="24636" y="49847"/>
                        <a:pt x="24575" y="60025"/>
                        <a:pt x="24680" y="70193"/>
                      </a:cubicBezTo>
                      <a:cubicBezTo>
                        <a:pt x="24654" y="73162"/>
                        <a:pt x="25068" y="76119"/>
                        <a:pt x="25908" y="78967"/>
                      </a:cubicBezTo>
                      <a:cubicBezTo>
                        <a:pt x="26215" y="80291"/>
                        <a:pt x="27049" y="81436"/>
                        <a:pt x="28216" y="82134"/>
                      </a:cubicBezTo>
                      <a:cubicBezTo>
                        <a:pt x="29819" y="83075"/>
                        <a:pt x="31547" y="83787"/>
                        <a:pt x="33348" y="84248"/>
                      </a:cubicBezTo>
                      <a:cubicBezTo>
                        <a:pt x="41472" y="85915"/>
                        <a:pt x="49737" y="85564"/>
                        <a:pt x="57914" y="85196"/>
                      </a:cubicBezTo>
                      <a:cubicBezTo>
                        <a:pt x="65032" y="84776"/>
                        <a:pt x="72025" y="83145"/>
                        <a:pt x="78593" y="80370"/>
                      </a:cubicBezTo>
                      <a:cubicBezTo>
                        <a:pt x="81453" y="79340"/>
                        <a:pt x="84213" y="78054"/>
                        <a:pt x="86840" y="76528"/>
                      </a:cubicBezTo>
                      <a:cubicBezTo>
                        <a:pt x="95044" y="71263"/>
                        <a:pt x="98702" y="63209"/>
                        <a:pt x="100378" y="53988"/>
                      </a:cubicBezTo>
                      <a:cubicBezTo>
                        <a:pt x="100650" y="52748"/>
                        <a:pt x="100805" y="51485"/>
                        <a:pt x="100843" y="50216"/>
                      </a:cubicBezTo>
                      <a:cubicBezTo>
                        <a:pt x="100955" y="46784"/>
                        <a:pt x="100773" y="43350"/>
                        <a:pt x="100299" y="39951"/>
                      </a:cubicBezTo>
                      <a:cubicBezTo>
                        <a:pt x="99755" y="36968"/>
                        <a:pt x="99334" y="33993"/>
                        <a:pt x="97728" y="31335"/>
                      </a:cubicBezTo>
                      <a:cubicBezTo>
                        <a:pt x="95466" y="27394"/>
                        <a:pt x="92820" y="23685"/>
                        <a:pt x="89832" y="20263"/>
                      </a:cubicBezTo>
                      <a:cubicBezTo>
                        <a:pt x="85574" y="15659"/>
                        <a:pt x="80299" y="12117"/>
                        <a:pt x="74426" y="9919"/>
                      </a:cubicBezTo>
                      <a:cubicBezTo>
                        <a:pt x="68978" y="7785"/>
                        <a:pt x="63283" y="6349"/>
                        <a:pt x="57475" y="5646"/>
                      </a:cubicBezTo>
                      <a:cubicBezTo>
                        <a:pt x="53791" y="5199"/>
                        <a:pt x="50071" y="4874"/>
                        <a:pt x="46359" y="4707"/>
                      </a:cubicBezTo>
                      <a:cubicBezTo>
                        <a:pt x="40279" y="4444"/>
                        <a:pt x="34190" y="3830"/>
                        <a:pt x="28102" y="4760"/>
                      </a:cubicBezTo>
                      <a:cubicBezTo>
                        <a:pt x="25022" y="5225"/>
                        <a:pt x="24847" y="5787"/>
                        <a:pt x="24671" y="8410"/>
                      </a:cubicBezTo>
                      <a:cubicBezTo>
                        <a:pt x="24478" y="11279"/>
                        <a:pt x="24487" y="14165"/>
                        <a:pt x="24478" y="17043"/>
                      </a:cubicBezTo>
                      <a:cubicBezTo>
                        <a:pt x="24452" y="24571"/>
                        <a:pt x="24469" y="32116"/>
                        <a:pt x="24469" y="396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2588C2EB-22E7-62BE-9432-CE2F854963C3}"/>
                    </a:ext>
                  </a:extLst>
                </p:cNvPr>
                <p:cNvSpPr/>
                <p:nvPr/>
              </p:nvSpPr>
              <p:spPr>
                <a:xfrm>
                  <a:off x="2364069" y="1303709"/>
                  <a:ext cx="111709" cy="92603"/>
                </a:xfrm>
                <a:custGeom>
                  <a:avLst/>
                  <a:gdLst>
                    <a:gd name="connsiteX0" fmla="*/ 31220 w 111709"/>
                    <a:gd name="connsiteY0" fmla="*/ 88706 h 92603"/>
                    <a:gd name="connsiteX1" fmla="*/ 29193 w 111709"/>
                    <a:gd name="connsiteY1" fmla="*/ 89163 h 92603"/>
                    <a:gd name="connsiteX2" fmla="*/ 3750 w 111709"/>
                    <a:gd name="connsiteY2" fmla="*/ 89163 h 92603"/>
                    <a:gd name="connsiteX3" fmla="*/ 1267 w 111709"/>
                    <a:gd name="connsiteY3" fmla="*/ 88662 h 92603"/>
                    <a:gd name="connsiteX4" fmla="*/ 3022 w 111709"/>
                    <a:gd name="connsiteY4" fmla="*/ 87425 h 92603"/>
                    <a:gd name="connsiteX5" fmla="*/ 5786 w 111709"/>
                    <a:gd name="connsiteY5" fmla="*/ 87039 h 92603"/>
                    <a:gd name="connsiteX6" fmla="*/ 9058 w 111709"/>
                    <a:gd name="connsiteY6" fmla="*/ 83662 h 92603"/>
                    <a:gd name="connsiteX7" fmla="*/ 10058 w 111709"/>
                    <a:gd name="connsiteY7" fmla="*/ 70545 h 92603"/>
                    <a:gd name="connsiteX8" fmla="*/ 10058 w 111709"/>
                    <a:gd name="connsiteY8" fmla="*/ 13736 h 92603"/>
                    <a:gd name="connsiteX9" fmla="*/ 9330 w 111709"/>
                    <a:gd name="connsiteY9" fmla="*/ 5691 h 92603"/>
                    <a:gd name="connsiteX10" fmla="*/ 6593 w 111709"/>
                    <a:gd name="connsiteY10" fmla="*/ 2945 h 92603"/>
                    <a:gd name="connsiteX11" fmla="*/ 2636 w 111709"/>
                    <a:gd name="connsiteY11" fmla="*/ 2068 h 92603"/>
                    <a:gd name="connsiteX12" fmla="*/ 4 w 111709"/>
                    <a:gd name="connsiteY12" fmla="*/ 1559 h 92603"/>
                    <a:gd name="connsiteX13" fmla="*/ 1206 w 111709"/>
                    <a:gd name="connsiteY13" fmla="*/ 23 h 92603"/>
                    <a:gd name="connsiteX14" fmla="*/ 3241 w 111709"/>
                    <a:gd name="connsiteY14" fmla="*/ 23 h 92603"/>
                    <a:gd name="connsiteX15" fmla="*/ 26632 w 111709"/>
                    <a:gd name="connsiteY15" fmla="*/ 23 h 92603"/>
                    <a:gd name="connsiteX16" fmla="*/ 42564 w 111709"/>
                    <a:gd name="connsiteY16" fmla="*/ 1524 h 92603"/>
                    <a:gd name="connsiteX17" fmla="*/ 55339 w 111709"/>
                    <a:gd name="connsiteY17" fmla="*/ 10043 h 92603"/>
                    <a:gd name="connsiteX18" fmla="*/ 58699 w 111709"/>
                    <a:gd name="connsiteY18" fmla="*/ 25414 h 92603"/>
                    <a:gd name="connsiteX19" fmla="*/ 53645 w 111709"/>
                    <a:gd name="connsiteY19" fmla="*/ 38574 h 92603"/>
                    <a:gd name="connsiteX20" fmla="*/ 46697 w 111709"/>
                    <a:gd name="connsiteY20" fmla="*/ 46646 h 92603"/>
                    <a:gd name="connsiteX21" fmla="*/ 45214 w 111709"/>
                    <a:gd name="connsiteY21" fmla="*/ 48278 h 92603"/>
                    <a:gd name="connsiteX22" fmla="*/ 47653 w 111709"/>
                    <a:gd name="connsiteY22" fmla="*/ 49725 h 92603"/>
                    <a:gd name="connsiteX23" fmla="*/ 59366 w 111709"/>
                    <a:gd name="connsiteY23" fmla="*/ 58894 h 92603"/>
                    <a:gd name="connsiteX24" fmla="*/ 61410 w 111709"/>
                    <a:gd name="connsiteY24" fmla="*/ 61157 h 92603"/>
                    <a:gd name="connsiteX25" fmla="*/ 69999 w 111709"/>
                    <a:gd name="connsiteY25" fmla="*/ 73958 h 92603"/>
                    <a:gd name="connsiteX26" fmla="*/ 76395 w 111709"/>
                    <a:gd name="connsiteY26" fmla="*/ 82732 h 92603"/>
                    <a:gd name="connsiteX27" fmla="*/ 78036 w 111709"/>
                    <a:gd name="connsiteY27" fmla="*/ 83898 h 92603"/>
                    <a:gd name="connsiteX28" fmla="*/ 92301 w 111709"/>
                    <a:gd name="connsiteY28" fmla="*/ 86092 h 92603"/>
                    <a:gd name="connsiteX29" fmla="*/ 101347 w 111709"/>
                    <a:gd name="connsiteY29" fmla="*/ 84864 h 92603"/>
                    <a:gd name="connsiteX30" fmla="*/ 107945 w 111709"/>
                    <a:gd name="connsiteY30" fmla="*/ 82495 h 92603"/>
                    <a:gd name="connsiteX31" fmla="*/ 111709 w 111709"/>
                    <a:gd name="connsiteY31" fmla="*/ 81021 h 92603"/>
                    <a:gd name="connsiteX32" fmla="*/ 110550 w 111709"/>
                    <a:gd name="connsiteY32" fmla="*/ 84012 h 92603"/>
                    <a:gd name="connsiteX33" fmla="*/ 101180 w 111709"/>
                    <a:gd name="connsiteY33" fmla="*/ 89935 h 92603"/>
                    <a:gd name="connsiteX34" fmla="*/ 80905 w 111709"/>
                    <a:gd name="connsiteY34" fmla="*/ 92268 h 92603"/>
                    <a:gd name="connsiteX35" fmla="*/ 59111 w 111709"/>
                    <a:gd name="connsiteY35" fmla="*/ 79617 h 92603"/>
                    <a:gd name="connsiteX36" fmla="*/ 49846 w 111709"/>
                    <a:gd name="connsiteY36" fmla="*/ 66676 h 92603"/>
                    <a:gd name="connsiteX37" fmla="*/ 39476 w 111709"/>
                    <a:gd name="connsiteY37" fmla="*/ 55323 h 92603"/>
                    <a:gd name="connsiteX38" fmla="*/ 35967 w 111709"/>
                    <a:gd name="connsiteY38" fmla="*/ 52270 h 92603"/>
                    <a:gd name="connsiteX39" fmla="*/ 33335 w 111709"/>
                    <a:gd name="connsiteY39" fmla="*/ 51559 h 92603"/>
                    <a:gd name="connsiteX40" fmla="*/ 21876 w 111709"/>
                    <a:gd name="connsiteY40" fmla="*/ 51559 h 92603"/>
                    <a:gd name="connsiteX41" fmla="*/ 19823 w 111709"/>
                    <a:gd name="connsiteY41" fmla="*/ 53665 h 92603"/>
                    <a:gd name="connsiteX42" fmla="*/ 20122 w 111709"/>
                    <a:gd name="connsiteY42" fmla="*/ 71212 h 92603"/>
                    <a:gd name="connsiteX43" fmla="*/ 20332 w 111709"/>
                    <a:gd name="connsiteY43" fmla="*/ 77546 h 92603"/>
                    <a:gd name="connsiteX44" fmla="*/ 21210 w 111709"/>
                    <a:gd name="connsiteY44" fmla="*/ 84039 h 92603"/>
                    <a:gd name="connsiteX45" fmla="*/ 24114 w 111709"/>
                    <a:gd name="connsiteY45" fmla="*/ 86864 h 92603"/>
                    <a:gd name="connsiteX46" fmla="*/ 29150 w 111709"/>
                    <a:gd name="connsiteY46" fmla="*/ 87460 h 92603"/>
                    <a:gd name="connsiteX47" fmla="*/ 31255 w 111709"/>
                    <a:gd name="connsiteY47" fmla="*/ 87917 h 92603"/>
                    <a:gd name="connsiteX48" fmla="*/ 19753 w 111709"/>
                    <a:gd name="connsiteY48" fmla="*/ 25203 h 92603"/>
                    <a:gd name="connsiteX49" fmla="*/ 19753 w 111709"/>
                    <a:gd name="connsiteY49" fmla="*/ 42514 h 92603"/>
                    <a:gd name="connsiteX50" fmla="*/ 23184 w 111709"/>
                    <a:gd name="connsiteY50" fmla="*/ 46830 h 92603"/>
                    <a:gd name="connsiteX51" fmla="*/ 36590 w 111709"/>
                    <a:gd name="connsiteY51" fmla="*/ 47357 h 92603"/>
                    <a:gd name="connsiteX52" fmla="*/ 45626 w 111709"/>
                    <a:gd name="connsiteY52" fmla="*/ 41215 h 92603"/>
                    <a:gd name="connsiteX53" fmla="*/ 48750 w 111709"/>
                    <a:gd name="connsiteY53" fmla="*/ 28809 h 92603"/>
                    <a:gd name="connsiteX54" fmla="*/ 42985 w 111709"/>
                    <a:gd name="connsiteY54" fmla="*/ 9964 h 92603"/>
                    <a:gd name="connsiteX55" fmla="*/ 37721 w 111709"/>
                    <a:gd name="connsiteY55" fmla="*/ 6042 h 92603"/>
                    <a:gd name="connsiteX56" fmla="*/ 21789 w 111709"/>
                    <a:gd name="connsiteY56" fmla="*/ 4542 h 92603"/>
                    <a:gd name="connsiteX57" fmla="*/ 19779 w 111709"/>
                    <a:gd name="connsiteY57" fmla="*/ 6655 h 92603"/>
                    <a:gd name="connsiteX58" fmla="*/ 19779 w 111709"/>
                    <a:gd name="connsiteY58" fmla="*/ 6665 h 92603"/>
                    <a:gd name="connsiteX59" fmla="*/ 19718 w 111709"/>
                    <a:gd name="connsiteY59" fmla="*/ 8692 h 92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111709" h="92603">
                      <a:moveTo>
                        <a:pt x="31220" y="88706"/>
                      </a:moveTo>
                      <a:cubicBezTo>
                        <a:pt x="30562" y="88929"/>
                        <a:pt x="29883" y="89082"/>
                        <a:pt x="29193" y="89163"/>
                      </a:cubicBezTo>
                      <a:cubicBezTo>
                        <a:pt x="20712" y="89163"/>
                        <a:pt x="12232" y="89163"/>
                        <a:pt x="3750" y="89163"/>
                      </a:cubicBezTo>
                      <a:cubicBezTo>
                        <a:pt x="2911" y="89064"/>
                        <a:pt x="2080" y="88897"/>
                        <a:pt x="1267" y="88662"/>
                      </a:cubicBezTo>
                      <a:cubicBezTo>
                        <a:pt x="2206" y="87996"/>
                        <a:pt x="2592" y="87548"/>
                        <a:pt x="3022" y="87425"/>
                      </a:cubicBezTo>
                      <a:cubicBezTo>
                        <a:pt x="3899" y="87197"/>
                        <a:pt x="4856" y="87180"/>
                        <a:pt x="5786" y="87039"/>
                      </a:cubicBezTo>
                      <a:cubicBezTo>
                        <a:pt x="7725" y="86741"/>
                        <a:pt x="8620" y="85486"/>
                        <a:pt x="9058" y="83662"/>
                      </a:cubicBezTo>
                      <a:cubicBezTo>
                        <a:pt x="10120" y="79336"/>
                        <a:pt x="10050" y="74932"/>
                        <a:pt x="10058" y="70545"/>
                      </a:cubicBezTo>
                      <a:cubicBezTo>
                        <a:pt x="10093" y="51612"/>
                        <a:pt x="10093" y="32676"/>
                        <a:pt x="10058" y="13736"/>
                      </a:cubicBezTo>
                      <a:cubicBezTo>
                        <a:pt x="10058" y="11104"/>
                        <a:pt x="10304" y="8341"/>
                        <a:pt x="9330" y="5691"/>
                      </a:cubicBezTo>
                      <a:cubicBezTo>
                        <a:pt x="8959" y="4361"/>
                        <a:pt x="7922" y="3320"/>
                        <a:pt x="6593" y="2945"/>
                      </a:cubicBezTo>
                      <a:cubicBezTo>
                        <a:pt x="5303" y="2568"/>
                        <a:pt x="3961" y="2357"/>
                        <a:pt x="2636" y="2068"/>
                      </a:cubicBezTo>
                      <a:cubicBezTo>
                        <a:pt x="1759" y="1883"/>
                        <a:pt x="881" y="1725"/>
                        <a:pt x="4" y="1559"/>
                      </a:cubicBezTo>
                      <a:cubicBezTo>
                        <a:pt x="-49" y="453"/>
                        <a:pt x="434" y="76"/>
                        <a:pt x="1206" y="23"/>
                      </a:cubicBezTo>
                      <a:cubicBezTo>
                        <a:pt x="1978" y="-29"/>
                        <a:pt x="2566" y="23"/>
                        <a:pt x="3241" y="23"/>
                      </a:cubicBezTo>
                      <a:cubicBezTo>
                        <a:pt x="11041" y="23"/>
                        <a:pt x="18841" y="120"/>
                        <a:pt x="26632" y="23"/>
                      </a:cubicBezTo>
                      <a:cubicBezTo>
                        <a:pt x="31980" y="-35"/>
                        <a:pt x="37320" y="468"/>
                        <a:pt x="42564" y="1524"/>
                      </a:cubicBezTo>
                      <a:cubicBezTo>
                        <a:pt x="48039" y="2576"/>
                        <a:pt x="52075" y="5656"/>
                        <a:pt x="55339" y="10043"/>
                      </a:cubicBezTo>
                      <a:cubicBezTo>
                        <a:pt x="58638" y="14435"/>
                        <a:pt x="59865" y="20045"/>
                        <a:pt x="58699" y="25414"/>
                      </a:cubicBezTo>
                      <a:cubicBezTo>
                        <a:pt x="57821" y="29985"/>
                        <a:pt x="56532" y="34556"/>
                        <a:pt x="53645" y="38574"/>
                      </a:cubicBezTo>
                      <a:cubicBezTo>
                        <a:pt x="51531" y="41478"/>
                        <a:pt x="49013" y="43961"/>
                        <a:pt x="46697" y="46646"/>
                      </a:cubicBezTo>
                      <a:cubicBezTo>
                        <a:pt x="46258" y="47146"/>
                        <a:pt x="45819" y="47629"/>
                        <a:pt x="45214" y="48278"/>
                      </a:cubicBezTo>
                      <a:cubicBezTo>
                        <a:pt x="45992" y="48817"/>
                        <a:pt x="46807" y="49301"/>
                        <a:pt x="47653" y="49725"/>
                      </a:cubicBezTo>
                      <a:cubicBezTo>
                        <a:pt x="52399" y="51717"/>
                        <a:pt x="55953" y="55218"/>
                        <a:pt x="59366" y="58894"/>
                      </a:cubicBezTo>
                      <a:cubicBezTo>
                        <a:pt x="60093" y="59605"/>
                        <a:pt x="60776" y="60362"/>
                        <a:pt x="61410" y="61157"/>
                      </a:cubicBezTo>
                      <a:cubicBezTo>
                        <a:pt x="64481" y="65287"/>
                        <a:pt x="67343" y="69554"/>
                        <a:pt x="69999" y="73958"/>
                      </a:cubicBezTo>
                      <a:cubicBezTo>
                        <a:pt x="71868" y="77046"/>
                        <a:pt x="73509" y="80380"/>
                        <a:pt x="76395" y="82732"/>
                      </a:cubicBezTo>
                      <a:cubicBezTo>
                        <a:pt x="76904" y="83169"/>
                        <a:pt x="77457" y="83560"/>
                        <a:pt x="78036" y="83898"/>
                      </a:cubicBezTo>
                      <a:cubicBezTo>
                        <a:pt x="82414" y="86208"/>
                        <a:pt x="87432" y="86980"/>
                        <a:pt x="92301" y="86092"/>
                      </a:cubicBezTo>
                      <a:cubicBezTo>
                        <a:pt x="95293" y="85592"/>
                        <a:pt x="98329" y="85285"/>
                        <a:pt x="101347" y="84864"/>
                      </a:cubicBezTo>
                      <a:cubicBezTo>
                        <a:pt x="103716" y="84685"/>
                        <a:pt x="105997" y="83866"/>
                        <a:pt x="107945" y="82495"/>
                      </a:cubicBezTo>
                      <a:cubicBezTo>
                        <a:pt x="108962" y="81705"/>
                        <a:pt x="110077" y="80863"/>
                        <a:pt x="111709" y="81021"/>
                      </a:cubicBezTo>
                      <a:cubicBezTo>
                        <a:pt x="111735" y="82132"/>
                        <a:pt x="111322" y="83209"/>
                        <a:pt x="110550" y="84012"/>
                      </a:cubicBezTo>
                      <a:cubicBezTo>
                        <a:pt x="107892" y="86639"/>
                        <a:pt x="104698" y="88660"/>
                        <a:pt x="101180" y="89935"/>
                      </a:cubicBezTo>
                      <a:cubicBezTo>
                        <a:pt x="94705" y="92327"/>
                        <a:pt x="87757" y="93127"/>
                        <a:pt x="80905" y="92268"/>
                      </a:cubicBezTo>
                      <a:cubicBezTo>
                        <a:pt x="72258" y="91084"/>
                        <a:pt x="64428" y="86538"/>
                        <a:pt x="59111" y="79617"/>
                      </a:cubicBezTo>
                      <a:cubicBezTo>
                        <a:pt x="55847" y="75441"/>
                        <a:pt x="52882" y="71028"/>
                        <a:pt x="49846" y="66676"/>
                      </a:cubicBezTo>
                      <a:cubicBezTo>
                        <a:pt x="46919" y="62440"/>
                        <a:pt x="43430" y="58621"/>
                        <a:pt x="39476" y="55323"/>
                      </a:cubicBezTo>
                      <a:cubicBezTo>
                        <a:pt x="38283" y="54332"/>
                        <a:pt x="37511" y="52823"/>
                        <a:pt x="35967" y="52270"/>
                      </a:cubicBezTo>
                      <a:cubicBezTo>
                        <a:pt x="35130" y="51901"/>
                        <a:pt x="34243" y="51662"/>
                        <a:pt x="33335" y="51559"/>
                      </a:cubicBezTo>
                      <a:cubicBezTo>
                        <a:pt x="29518" y="51480"/>
                        <a:pt x="25693" y="51498"/>
                        <a:pt x="21876" y="51559"/>
                      </a:cubicBezTo>
                      <a:cubicBezTo>
                        <a:pt x="20122" y="51559"/>
                        <a:pt x="19806" y="51831"/>
                        <a:pt x="19823" y="53665"/>
                      </a:cubicBezTo>
                      <a:cubicBezTo>
                        <a:pt x="19876" y="59508"/>
                        <a:pt x="20008" y="65360"/>
                        <a:pt x="20122" y="71212"/>
                      </a:cubicBezTo>
                      <a:cubicBezTo>
                        <a:pt x="20122" y="73326"/>
                        <a:pt x="20122" y="75450"/>
                        <a:pt x="20332" y="77546"/>
                      </a:cubicBezTo>
                      <a:cubicBezTo>
                        <a:pt x="20543" y="79643"/>
                        <a:pt x="20832" y="81889"/>
                        <a:pt x="21210" y="84039"/>
                      </a:cubicBezTo>
                      <a:cubicBezTo>
                        <a:pt x="21417" y="85534"/>
                        <a:pt x="22613" y="86697"/>
                        <a:pt x="24114" y="86864"/>
                      </a:cubicBezTo>
                      <a:cubicBezTo>
                        <a:pt x="25781" y="87127"/>
                        <a:pt x="27474" y="87241"/>
                        <a:pt x="29150" y="87460"/>
                      </a:cubicBezTo>
                      <a:cubicBezTo>
                        <a:pt x="29860" y="87548"/>
                        <a:pt x="30553" y="87759"/>
                        <a:pt x="31255" y="87917"/>
                      </a:cubicBezTo>
                      <a:close/>
                      <a:moveTo>
                        <a:pt x="19753" y="25203"/>
                      </a:moveTo>
                      <a:cubicBezTo>
                        <a:pt x="19753" y="30976"/>
                        <a:pt x="19753" y="36747"/>
                        <a:pt x="19753" y="42514"/>
                      </a:cubicBezTo>
                      <a:cubicBezTo>
                        <a:pt x="19753" y="45611"/>
                        <a:pt x="20209" y="46260"/>
                        <a:pt x="23184" y="46830"/>
                      </a:cubicBezTo>
                      <a:cubicBezTo>
                        <a:pt x="27598" y="47702"/>
                        <a:pt x="32120" y="47880"/>
                        <a:pt x="36590" y="47357"/>
                      </a:cubicBezTo>
                      <a:cubicBezTo>
                        <a:pt x="40446" y="46970"/>
                        <a:pt x="43847" y="44659"/>
                        <a:pt x="45626" y="41215"/>
                      </a:cubicBezTo>
                      <a:cubicBezTo>
                        <a:pt x="47635" y="37386"/>
                        <a:pt x="48705" y="33134"/>
                        <a:pt x="48750" y="28809"/>
                      </a:cubicBezTo>
                      <a:cubicBezTo>
                        <a:pt x="48802" y="21870"/>
                        <a:pt x="47785" y="15395"/>
                        <a:pt x="42985" y="9964"/>
                      </a:cubicBezTo>
                      <a:cubicBezTo>
                        <a:pt x="41511" y="8317"/>
                        <a:pt x="39721" y="6983"/>
                        <a:pt x="37721" y="6042"/>
                      </a:cubicBezTo>
                      <a:cubicBezTo>
                        <a:pt x="32606" y="3550"/>
                        <a:pt x="27193" y="3822"/>
                        <a:pt x="21789" y="4542"/>
                      </a:cubicBezTo>
                      <a:cubicBezTo>
                        <a:pt x="20651" y="4570"/>
                        <a:pt x="19751" y="5516"/>
                        <a:pt x="19779" y="6655"/>
                      </a:cubicBezTo>
                      <a:cubicBezTo>
                        <a:pt x="19779" y="6658"/>
                        <a:pt x="19779" y="6662"/>
                        <a:pt x="19779" y="6665"/>
                      </a:cubicBezTo>
                      <a:cubicBezTo>
                        <a:pt x="19715" y="7339"/>
                        <a:pt x="19694" y="8015"/>
                        <a:pt x="19718" y="86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0B4C8C33-5A34-234F-A209-4E03EC9976F1}"/>
                    </a:ext>
                  </a:extLst>
                </p:cNvPr>
                <p:cNvSpPr/>
                <p:nvPr/>
              </p:nvSpPr>
              <p:spPr>
                <a:xfrm>
                  <a:off x="2034126" y="1301450"/>
                  <a:ext cx="95034" cy="91257"/>
                </a:xfrm>
                <a:custGeom>
                  <a:avLst/>
                  <a:gdLst>
                    <a:gd name="connsiteX0" fmla="*/ 85612 w 95034"/>
                    <a:gd name="connsiteY0" fmla="*/ 91211 h 91257"/>
                    <a:gd name="connsiteX1" fmla="*/ 82304 w 95034"/>
                    <a:gd name="connsiteY1" fmla="*/ 89772 h 91257"/>
                    <a:gd name="connsiteX2" fmla="*/ 68784 w 95034"/>
                    <a:gd name="connsiteY2" fmla="*/ 75989 h 91257"/>
                    <a:gd name="connsiteX3" fmla="*/ 60590 w 95034"/>
                    <a:gd name="connsiteY3" fmla="*/ 67663 h 91257"/>
                    <a:gd name="connsiteX4" fmla="*/ 54010 w 95034"/>
                    <a:gd name="connsiteY4" fmla="*/ 60644 h 91257"/>
                    <a:gd name="connsiteX5" fmla="*/ 49000 w 95034"/>
                    <a:gd name="connsiteY5" fmla="*/ 55283 h 91257"/>
                    <a:gd name="connsiteX6" fmla="*/ 22118 w 95034"/>
                    <a:gd name="connsiteY6" fmla="*/ 26138 h 91257"/>
                    <a:gd name="connsiteX7" fmla="*/ 16029 w 95034"/>
                    <a:gd name="connsiteY7" fmla="*/ 19329 h 91257"/>
                    <a:gd name="connsiteX8" fmla="*/ 14933 w 95034"/>
                    <a:gd name="connsiteY8" fmla="*/ 18540 h 91257"/>
                    <a:gd name="connsiteX9" fmla="*/ 14933 w 95034"/>
                    <a:gd name="connsiteY9" fmla="*/ 23207 h 91257"/>
                    <a:gd name="connsiteX10" fmla="*/ 15380 w 95034"/>
                    <a:gd name="connsiteY10" fmla="*/ 36648 h 91257"/>
                    <a:gd name="connsiteX11" fmla="*/ 15854 w 95034"/>
                    <a:gd name="connsiteY11" fmla="*/ 49265 h 91257"/>
                    <a:gd name="connsiteX12" fmla="*/ 15854 w 95034"/>
                    <a:gd name="connsiteY12" fmla="*/ 56634 h 91257"/>
                    <a:gd name="connsiteX13" fmla="*/ 16503 w 95034"/>
                    <a:gd name="connsiteY13" fmla="*/ 75594 h 91257"/>
                    <a:gd name="connsiteX14" fmla="*/ 17600 w 95034"/>
                    <a:gd name="connsiteY14" fmla="*/ 83806 h 91257"/>
                    <a:gd name="connsiteX15" fmla="*/ 22864 w 95034"/>
                    <a:gd name="connsiteY15" fmla="*/ 88596 h 91257"/>
                    <a:gd name="connsiteX16" fmla="*/ 27786 w 95034"/>
                    <a:gd name="connsiteY16" fmla="*/ 89202 h 91257"/>
                    <a:gd name="connsiteX17" fmla="*/ 26575 w 95034"/>
                    <a:gd name="connsiteY17" fmla="*/ 90649 h 91257"/>
                    <a:gd name="connsiteX18" fmla="*/ 23004 w 95034"/>
                    <a:gd name="connsiteY18" fmla="*/ 90649 h 91257"/>
                    <a:gd name="connsiteX19" fmla="*/ 2395 w 95034"/>
                    <a:gd name="connsiteY19" fmla="*/ 90649 h 91257"/>
                    <a:gd name="connsiteX20" fmla="*/ 0 w 95034"/>
                    <a:gd name="connsiteY20" fmla="*/ 89526 h 91257"/>
                    <a:gd name="connsiteX21" fmla="*/ 3509 w 95034"/>
                    <a:gd name="connsiteY21" fmla="*/ 88649 h 91257"/>
                    <a:gd name="connsiteX22" fmla="*/ 8537 w 95034"/>
                    <a:gd name="connsiteY22" fmla="*/ 83885 h 91257"/>
                    <a:gd name="connsiteX23" fmla="*/ 9212 w 95034"/>
                    <a:gd name="connsiteY23" fmla="*/ 72997 h 91257"/>
                    <a:gd name="connsiteX24" fmla="*/ 9212 w 95034"/>
                    <a:gd name="connsiteY24" fmla="*/ 6748 h 91257"/>
                    <a:gd name="connsiteX25" fmla="*/ 9563 w 95034"/>
                    <a:gd name="connsiteY25" fmla="*/ 1484 h 91257"/>
                    <a:gd name="connsiteX26" fmla="*/ 11704 w 95034"/>
                    <a:gd name="connsiteY26" fmla="*/ 607 h 91257"/>
                    <a:gd name="connsiteX27" fmla="*/ 17415 w 95034"/>
                    <a:gd name="connsiteY27" fmla="*/ 6037 h 91257"/>
                    <a:gd name="connsiteX28" fmla="*/ 33296 w 95034"/>
                    <a:gd name="connsiteY28" fmla="*/ 23198 h 91257"/>
                    <a:gd name="connsiteX29" fmla="*/ 44236 w 95034"/>
                    <a:gd name="connsiteY29" fmla="*/ 35236 h 91257"/>
                    <a:gd name="connsiteX30" fmla="*/ 50378 w 95034"/>
                    <a:gd name="connsiteY30" fmla="*/ 41597 h 91257"/>
                    <a:gd name="connsiteX31" fmla="*/ 55598 w 95034"/>
                    <a:gd name="connsiteY31" fmla="*/ 47115 h 91257"/>
                    <a:gd name="connsiteX32" fmla="*/ 78339 w 95034"/>
                    <a:gd name="connsiteY32" fmla="*/ 72085 h 91257"/>
                    <a:gd name="connsiteX33" fmla="*/ 79892 w 95034"/>
                    <a:gd name="connsiteY33" fmla="*/ 73953 h 91257"/>
                    <a:gd name="connsiteX34" fmla="*/ 80330 w 95034"/>
                    <a:gd name="connsiteY34" fmla="*/ 69874 h 91257"/>
                    <a:gd name="connsiteX35" fmla="*/ 80023 w 95034"/>
                    <a:gd name="connsiteY35" fmla="*/ 61837 h 91257"/>
                    <a:gd name="connsiteX36" fmla="*/ 79830 w 95034"/>
                    <a:gd name="connsiteY36" fmla="*/ 46308 h 91257"/>
                    <a:gd name="connsiteX37" fmla="*/ 79339 w 95034"/>
                    <a:gd name="connsiteY37" fmla="*/ 28857 h 91257"/>
                    <a:gd name="connsiteX38" fmla="*/ 78813 w 95034"/>
                    <a:gd name="connsiteY38" fmla="*/ 11091 h 91257"/>
                    <a:gd name="connsiteX39" fmla="*/ 78435 w 95034"/>
                    <a:gd name="connsiteY39" fmla="*/ 7582 h 91257"/>
                    <a:gd name="connsiteX40" fmla="*/ 75338 w 95034"/>
                    <a:gd name="connsiteY40" fmla="*/ 4291 h 91257"/>
                    <a:gd name="connsiteX41" fmla="*/ 69846 w 95034"/>
                    <a:gd name="connsiteY41" fmla="*/ 3414 h 91257"/>
                    <a:gd name="connsiteX42" fmla="*/ 67547 w 95034"/>
                    <a:gd name="connsiteY42" fmla="*/ 2897 h 91257"/>
                    <a:gd name="connsiteX43" fmla="*/ 70890 w 95034"/>
                    <a:gd name="connsiteY43" fmla="*/ 1387 h 91257"/>
                    <a:gd name="connsiteX44" fmla="*/ 78786 w 95034"/>
                    <a:gd name="connsiteY44" fmla="*/ 1572 h 91257"/>
                    <a:gd name="connsiteX45" fmla="*/ 90701 w 95034"/>
                    <a:gd name="connsiteY45" fmla="*/ 1387 h 91257"/>
                    <a:gd name="connsiteX46" fmla="*/ 95035 w 95034"/>
                    <a:gd name="connsiteY46" fmla="*/ 2554 h 91257"/>
                    <a:gd name="connsiteX47" fmla="*/ 93280 w 95034"/>
                    <a:gd name="connsiteY47" fmla="*/ 3432 h 91257"/>
                    <a:gd name="connsiteX48" fmla="*/ 89823 w 95034"/>
                    <a:gd name="connsiteY48" fmla="*/ 4204 h 91257"/>
                    <a:gd name="connsiteX49" fmla="*/ 87086 w 95034"/>
                    <a:gd name="connsiteY49" fmla="*/ 7231 h 91257"/>
                    <a:gd name="connsiteX50" fmla="*/ 86533 w 95034"/>
                    <a:gd name="connsiteY50" fmla="*/ 11731 h 91257"/>
                    <a:gd name="connsiteX51" fmla="*/ 86533 w 95034"/>
                    <a:gd name="connsiteY51" fmla="*/ 44606 h 91257"/>
                    <a:gd name="connsiteX52" fmla="*/ 86147 w 95034"/>
                    <a:gd name="connsiteY52" fmla="*/ 84964 h 91257"/>
                    <a:gd name="connsiteX53" fmla="*/ 85612 w 95034"/>
                    <a:gd name="connsiteY53" fmla="*/ 91211 h 9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5034" h="91257">
                      <a:moveTo>
                        <a:pt x="85612" y="91211"/>
                      </a:moveTo>
                      <a:cubicBezTo>
                        <a:pt x="84024" y="91474"/>
                        <a:pt x="83103" y="90579"/>
                        <a:pt x="82304" y="89772"/>
                      </a:cubicBezTo>
                      <a:cubicBezTo>
                        <a:pt x="77760" y="85219"/>
                        <a:pt x="73294" y="80586"/>
                        <a:pt x="68784" y="75989"/>
                      </a:cubicBezTo>
                      <a:cubicBezTo>
                        <a:pt x="66056" y="73208"/>
                        <a:pt x="63292" y="70470"/>
                        <a:pt x="60590" y="67663"/>
                      </a:cubicBezTo>
                      <a:cubicBezTo>
                        <a:pt x="58362" y="65355"/>
                        <a:pt x="56203" y="62978"/>
                        <a:pt x="54010" y="60644"/>
                      </a:cubicBezTo>
                      <a:cubicBezTo>
                        <a:pt x="52334" y="58889"/>
                        <a:pt x="50658" y="57082"/>
                        <a:pt x="49000" y="55283"/>
                      </a:cubicBezTo>
                      <a:cubicBezTo>
                        <a:pt x="40028" y="45556"/>
                        <a:pt x="31067" y="35841"/>
                        <a:pt x="22118" y="26138"/>
                      </a:cubicBezTo>
                      <a:cubicBezTo>
                        <a:pt x="20056" y="23892"/>
                        <a:pt x="18065" y="21584"/>
                        <a:pt x="16029" y="19329"/>
                      </a:cubicBezTo>
                      <a:cubicBezTo>
                        <a:pt x="15687" y="19036"/>
                        <a:pt x="15319" y="18771"/>
                        <a:pt x="14933" y="18540"/>
                      </a:cubicBezTo>
                      <a:cubicBezTo>
                        <a:pt x="14933" y="20294"/>
                        <a:pt x="14933" y="21760"/>
                        <a:pt x="14933" y="23207"/>
                      </a:cubicBezTo>
                      <a:cubicBezTo>
                        <a:pt x="15062" y="27682"/>
                        <a:pt x="15211" y="32162"/>
                        <a:pt x="15380" y="36648"/>
                      </a:cubicBezTo>
                      <a:cubicBezTo>
                        <a:pt x="15529" y="40851"/>
                        <a:pt x="15731" y="45053"/>
                        <a:pt x="15854" y="49265"/>
                      </a:cubicBezTo>
                      <a:cubicBezTo>
                        <a:pt x="15924" y="51721"/>
                        <a:pt x="15854" y="54178"/>
                        <a:pt x="15854" y="56634"/>
                      </a:cubicBezTo>
                      <a:cubicBezTo>
                        <a:pt x="16029" y="62960"/>
                        <a:pt x="16178" y="69277"/>
                        <a:pt x="16503" y="75594"/>
                      </a:cubicBezTo>
                      <a:cubicBezTo>
                        <a:pt x="16707" y="78351"/>
                        <a:pt x="17073" y="81092"/>
                        <a:pt x="17600" y="83806"/>
                      </a:cubicBezTo>
                      <a:cubicBezTo>
                        <a:pt x="18100" y="86675"/>
                        <a:pt x="20109" y="88114"/>
                        <a:pt x="22864" y="88596"/>
                      </a:cubicBezTo>
                      <a:cubicBezTo>
                        <a:pt x="24496" y="88886"/>
                        <a:pt x="26163" y="89009"/>
                        <a:pt x="27786" y="89202"/>
                      </a:cubicBezTo>
                      <a:cubicBezTo>
                        <a:pt x="27847" y="90290"/>
                        <a:pt x="27373" y="90641"/>
                        <a:pt x="26575" y="90649"/>
                      </a:cubicBezTo>
                      <a:cubicBezTo>
                        <a:pt x="25382" y="90649"/>
                        <a:pt x="24197" y="90649"/>
                        <a:pt x="23004" y="90649"/>
                      </a:cubicBezTo>
                      <a:cubicBezTo>
                        <a:pt x="16135" y="90649"/>
                        <a:pt x="9265" y="90649"/>
                        <a:pt x="2395" y="90649"/>
                      </a:cubicBezTo>
                      <a:cubicBezTo>
                        <a:pt x="1518" y="90649"/>
                        <a:pt x="483" y="90974"/>
                        <a:pt x="0" y="89526"/>
                      </a:cubicBezTo>
                      <a:cubicBezTo>
                        <a:pt x="1069" y="88921"/>
                        <a:pt x="2282" y="88617"/>
                        <a:pt x="3509" y="88649"/>
                      </a:cubicBezTo>
                      <a:cubicBezTo>
                        <a:pt x="7212" y="88263"/>
                        <a:pt x="8133" y="87561"/>
                        <a:pt x="8537" y="83885"/>
                      </a:cubicBezTo>
                      <a:cubicBezTo>
                        <a:pt x="8960" y="80270"/>
                        <a:pt x="9185" y="76636"/>
                        <a:pt x="9212" y="72997"/>
                      </a:cubicBezTo>
                      <a:cubicBezTo>
                        <a:pt x="9274" y="50914"/>
                        <a:pt x="9212" y="28831"/>
                        <a:pt x="9212" y="6748"/>
                      </a:cubicBezTo>
                      <a:cubicBezTo>
                        <a:pt x="9212" y="4993"/>
                        <a:pt x="9388" y="3239"/>
                        <a:pt x="9563" y="1484"/>
                      </a:cubicBezTo>
                      <a:cubicBezTo>
                        <a:pt x="9730" y="-113"/>
                        <a:pt x="10511" y="-446"/>
                        <a:pt x="11704" y="607"/>
                      </a:cubicBezTo>
                      <a:cubicBezTo>
                        <a:pt x="13660" y="2361"/>
                        <a:pt x="15617" y="4116"/>
                        <a:pt x="17415" y="6037"/>
                      </a:cubicBezTo>
                      <a:cubicBezTo>
                        <a:pt x="22750" y="11714"/>
                        <a:pt x="28023" y="17443"/>
                        <a:pt x="33296" y="23198"/>
                      </a:cubicBezTo>
                      <a:cubicBezTo>
                        <a:pt x="36963" y="27199"/>
                        <a:pt x="40560" y="31253"/>
                        <a:pt x="44236" y="35236"/>
                      </a:cubicBezTo>
                      <a:cubicBezTo>
                        <a:pt x="46245" y="37403"/>
                        <a:pt x="48351" y="39465"/>
                        <a:pt x="50378" y="41597"/>
                      </a:cubicBezTo>
                      <a:cubicBezTo>
                        <a:pt x="52132" y="43421"/>
                        <a:pt x="53887" y="45246"/>
                        <a:pt x="55598" y="47115"/>
                      </a:cubicBezTo>
                      <a:cubicBezTo>
                        <a:pt x="63202" y="55421"/>
                        <a:pt x="70782" y="63744"/>
                        <a:pt x="78339" y="72085"/>
                      </a:cubicBezTo>
                      <a:cubicBezTo>
                        <a:pt x="78795" y="72576"/>
                        <a:pt x="79216" y="73120"/>
                        <a:pt x="79892" y="73953"/>
                      </a:cubicBezTo>
                      <a:cubicBezTo>
                        <a:pt x="80359" y="72647"/>
                        <a:pt x="80509" y="71249"/>
                        <a:pt x="80330" y="69874"/>
                      </a:cubicBezTo>
                      <a:cubicBezTo>
                        <a:pt x="80278" y="67189"/>
                        <a:pt x="80076" y="64513"/>
                        <a:pt x="80023" y="61837"/>
                      </a:cubicBezTo>
                      <a:cubicBezTo>
                        <a:pt x="79927" y="56661"/>
                        <a:pt x="79936" y="51484"/>
                        <a:pt x="79830" y="46308"/>
                      </a:cubicBezTo>
                      <a:cubicBezTo>
                        <a:pt x="79708" y="40491"/>
                        <a:pt x="79506" y="34674"/>
                        <a:pt x="79339" y="28857"/>
                      </a:cubicBezTo>
                      <a:cubicBezTo>
                        <a:pt x="79172" y="23041"/>
                        <a:pt x="79006" y="17013"/>
                        <a:pt x="78813" y="11091"/>
                      </a:cubicBezTo>
                      <a:cubicBezTo>
                        <a:pt x="78806" y="9911"/>
                        <a:pt x="78679" y="8736"/>
                        <a:pt x="78435" y="7582"/>
                      </a:cubicBezTo>
                      <a:cubicBezTo>
                        <a:pt x="78023" y="5976"/>
                        <a:pt x="77198" y="4599"/>
                        <a:pt x="75338" y="4291"/>
                      </a:cubicBezTo>
                      <a:cubicBezTo>
                        <a:pt x="73478" y="3984"/>
                        <a:pt x="71671" y="3704"/>
                        <a:pt x="69846" y="3414"/>
                      </a:cubicBezTo>
                      <a:cubicBezTo>
                        <a:pt x="69162" y="3300"/>
                        <a:pt x="68486" y="3107"/>
                        <a:pt x="67547" y="2897"/>
                      </a:cubicBezTo>
                      <a:cubicBezTo>
                        <a:pt x="68513" y="1326"/>
                        <a:pt x="69767" y="1387"/>
                        <a:pt x="70890" y="1387"/>
                      </a:cubicBezTo>
                      <a:cubicBezTo>
                        <a:pt x="73522" y="1387"/>
                        <a:pt x="76154" y="1572"/>
                        <a:pt x="78786" y="1572"/>
                      </a:cubicBezTo>
                      <a:cubicBezTo>
                        <a:pt x="82761" y="1572"/>
                        <a:pt x="86726" y="1519"/>
                        <a:pt x="90701" y="1387"/>
                      </a:cubicBezTo>
                      <a:cubicBezTo>
                        <a:pt x="92789" y="1326"/>
                        <a:pt x="93228" y="1326"/>
                        <a:pt x="95035" y="2554"/>
                      </a:cubicBezTo>
                      <a:cubicBezTo>
                        <a:pt x="94477" y="2897"/>
                        <a:pt x="93890" y="3191"/>
                        <a:pt x="93280" y="3432"/>
                      </a:cubicBezTo>
                      <a:cubicBezTo>
                        <a:pt x="92140" y="3739"/>
                        <a:pt x="90955" y="3879"/>
                        <a:pt x="89823" y="4204"/>
                      </a:cubicBezTo>
                      <a:cubicBezTo>
                        <a:pt x="88369" y="4543"/>
                        <a:pt x="87277" y="5749"/>
                        <a:pt x="87086" y="7231"/>
                      </a:cubicBezTo>
                      <a:cubicBezTo>
                        <a:pt x="86790" y="8715"/>
                        <a:pt x="86604" y="10219"/>
                        <a:pt x="86533" y="11731"/>
                      </a:cubicBezTo>
                      <a:cubicBezTo>
                        <a:pt x="86489" y="22690"/>
                        <a:pt x="86533" y="33665"/>
                        <a:pt x="86533" y="44606"/>
                      </a:cubicBezTo>
                      <a:cubicBezTo>
                        <a:pt x="86463" y="58058"/>
                        <a:pt x="86334" y="71512"/>
                        <a:pt x="86147" y="84964"/>
                      </a:cubicBezTo>
                      <a:cubicBezTo>
                        <a:pt x="86130" y="86903"/>
                        <a:pt x="85796" y="88991"/>
                        <a:pt x="85612" y="912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5B5716C9-BC42-36DF-02BB-5A40782DF198}"/>
                    </a:ext>
                  </a:extLst>
                </p:cNvPr>
                <p:cNvSpPr/>
                <p:nvPr/>
              </p:nvSpPr>
              <p:spPr>
                <a:xfrm>
                  <a:off x="2464449" y="1443861"/>
                  <a:ext cx="94581" cy="92009"/>
                </a:xfrm>
                <a:custGeom>
                  <a:avLst/>
                  <a:gdLst>
                    <a:gd name="connsiteX0" fmla="*/ 80253 w 94581"/>
                    <a:gd name="connsiteY0" fmla="*/ 73893 h 92009"/>
                    <a:gd name="connsiteX1" fmla="*/ 80253 w 94581"/>
                    <a:gd name="connsiteY1" fmla="*/ 65926 h 92009"/>
                    <a:gd name="connsiteX2" fmla="*/ 79955 w 94581"/>
                    <a:gd name="connsiteY2" fmla="*/ 57565 h 92009"/>
                    <a:gd name="connsiteX3" fmla="*/ 79902 w 94581"/>
                    <a:gd name="connsiteY3" fmla="*/ 45203 h 92009"/>
                    <a:gd name="connsiteX4" fmla="*/ 79323 w 94581"/>
                    <a:gd name="connsiteY4" fmla="*/ 33060 h 92009"/>
                    <a:gd name="connsiteX5" fmla="*/ 79253 w 94581"/>
                    <a:gd name="connsiteY5" fmla="*/ 21655 h 92009"/>
                    <a:gd name="connsiteX6" fmla="*/ 78481 w 94581"/>
                    <a:gd name="connsiteY6" fmla="*/ 8538 h 92009"/>
                    <a:gd name="connsiteX7" fmla="*/ 73559 w 94581"/>
                    <a:gd name="connsiteY7" fmla="*/ 3362 h 92009"/>
                    <a:gd name="connsiteX8" fmla="*/ 70532 w 94581"/>
                    <a:gd name="connsiteY8" fmla="*/ 3020 h 92009"/>
                    <a:gd name="connsiteX9" fmla="*/ 69014 w 94581"/>
                    <a:gd name="connsiteY9" fmla="*/ 2915 h 92009"/>
                    <a:gd name="connsiteX10" fmla="*/ 68137 w 94581"/>
                    <a:gd name="connsiteY10" fmla="*/ 2186 h 92009"/>
                    <a:gd name="connsiteX11" fmla="*/ 69093 w 94581"/>
                    <a:gd name="connsiteY11" fmla="*/ 1309 h 92009"/>
                    <a:gd name="connsiteX12" fmla="*/ 76217 w 94581"/>
                    <a:gd name="connsiteY12" fmla="*/ 1309 h 92009"/>
                    <a:gd name="connsiteX13" fmla="*/ 88149 w 94581"/>
                    <a:gd name="connsiteY13" fmla="*/ 1309 h 92009"/>
                    <a:gd name="connsiteX14" fmla="*/ 94422 w 94581"/>
                    <a:gd name="connsiteY14" fmla="*/ 1309 h 92009"/>
                    <a:gd name="connsiteX15" fmla="*/ 93220 w 94581"/>
                    <a:gd name="connsiteY15" fmla="*/ 3064 h 92009"/>
                    <a:gd name="connsiteX16" fmla="*/ 89351 w 94581"/>
                    <a:gd name="connsiteY16" fmla="*/ 4134 h 92009"/>
                    <a:gd name="connsiteX17" fmla="*/ 86596 w 94581"/>
                    <a:gd name="connsiteY17" fmla="*/ 7801 h 92009"/>
                    <a:gd name="connsiteX18" fmla="*/ 86395 w 94581"/>
                    <a:gd name="connsiteY18" fmla="*/ 10846 h 92009"/>
                    <a:gd name="connsiteX19" fmla="*/ 86395 w 94581"/>
                    <a:gd name="connsiteY19" fmla="*/ 31227 h 92009"/>
                    <a:gd name="connsiteX20" fmla="*/ 86052 w 94581"/>
                    <a:gd name="connsiteY20" fmla="*/ 84851 h 92009"/>
                    <a:gd name="connsiteX21" fmla="*/ 85631 w 94581"/>
                    <a:gd name="connsiteY21" fmla="*/ 92010 h 92009"/>
                    <a:gd name="connsiteX22" fmla="*/ 81517 w 94581"/>
                    <a:gd name="connsiteY22" fmla="*/ 88992 h 92009"/>
                    <a:gd name="connsiteX23" fmla="*/ 59811 w 94581"/>
                    <a:gd name="connsiteY23" fmla="*/ 66804 h 92009"/>
                    <a:gd name="connsiteX24" fmla="*/ 52915 w 94581"/>
                    <a:gd name="connsiteY24" fmla="*/ 59671 h 92009"/>
                    <a:gd name="connsiteX25" fmla="*/ 50230 w 94581"/>
                    <a:gd name="connsiteY25" fmla="*/ 57346 h 92009"/>
                    <a:gd name="connsiteX26" fmla="*/ 49467 w 94581"/>
                    <a:gd name="connsiteY26" fmla="*/ 56696 h 92009"/>
                    <a:gd name="connsiteX27" fmla="*/ 43246 w 94581"/>
                    <a:gd name="connsiteY27" fmla="*/ 49274 h 92009"/>
                    <a:gd name="connsiteX28" fmla="*/ 36710 w 94581"/>
                    <a:gd name="connsiteY28" fmla="*/ 42167 h 92009"/>
                    <a:gd name="connsiteX29" fmla="*/ 19593 w 94581"/>
                    <a:gd name="connsiteY29" fmla="*/ 23129 h 92009"/>
                    <a:gd name="connsiteX30" fmla="*/ 14864 w 94581"/>
                    <a:gd name="connsiteY30" fmla="*/ 17988 h 92009"/>
                    <a:gd name="connsiteX31" fmla="*/ 14864 w 94581"/>
                    <a:gd name="connsiteY31" fmla="*/ 22690 h 92009"/>
                    <a:gd name="connsiteX32" fmla="*/ 15127 w 94581"/>
                    <a:gd name="connsiteY32" fmla="*/ 24936 h 92009"/>
                    <a:gd name="connsiteX33" fmla="*/ 15426 w 94581"/>
                    <a:gd name="connsiteY33" fmla="*/ 34675 h 92009"/>
                    <a:gd name="connsiteX34" fmla="*/ 15636 w 94581"/>
                    <a:gd name="connsiteY34" fmla="*/ 46528 h 92009"/>
                    <a:gd name="connsiteX35" fmla="*/ 15935 w 94581"/>
                    <a:gd name="connsiteY35" fmla="*/ 53362 h 92009"/>
                    <a:gd name="connsiteX36" fmla="*/ 16066 w 94581"/>
                    <a:gd name="connsiteY36" fmla="*/ 59899 h 92009"/>
                    <a:gd name="connsiteX37" fmla="*/ 16294 w 94581"/>
                    <a:gd name="connsiteY37" fmla="*/ 73612 h 92009"/>
                    <a:gd name="connsiteX38" fmla="*/ 17645 w 94581"/>
                    <a:gd name="connsiteY38" fmla="*/ 83886 h 92009"/>
                    <a:gd name="connsiteX39" fmla="*/ 22304 w 94581"/>
                    <a:gd name="connsiteY39" fmla="*/ 88185 h 92009"/>
                    <a:gd name="connsiteX40" fmla="*/ 27875 w 94581"/>
                    <a:gd name="connsiteY40" fmla="*/ 89062 h 92009"/>
                    <a:gd name="connsiteX41" fmla="*/ 25348 w 94581"/>
                    <a:gd name="connsiteY41" fmla="*/ 90694 h 92009"/>
                    <a:gd name="connsiteX42" fmla="*/ 16461 w 94581"/>
                    <a:gd name="connsiteY42" fmla="*/ 90387 h 92009"/>
                    <a:gd name="connsiteX43" fmla="*/ 4792 w 94581"/>
                    <a:gd name="connsiteY43" fmla="*/ 90597 h 92009"/>
                    <a:gd name="connsiteX44" fmla="*/ 1502 w 94581"/>
                    <a:gd name="connsiteY44" fmla="*/ 90597 h 92009"/>
                    <a:gd name="connsiteX45" fmla="*/ 2 w 94581"/>
                    <a:gd name="connsiteY45" fmla="*/ 89150 h 92009"/>
                    <a:gd name="connsiteX46" fmla="*/ 5345 w 94581"/>
                    <a:gd name="connsiteY46" fmla="*/ 87939 h 92009"/>
                    <a:gd name="connsiteX47" fmla="*/ 8038 w 94581"/>
                    <a:gd name="connsiteY47" fmla="*/ 85307 h 92009"/>
                    <a:gd name="connsiteX48" fmla="*/ 8442 w 94581"/>
                    <a:gd name="connsiteY48" fmla="*/ 82043 h 92009"/>
                    <a:gd name="connsiteX49" fmla="*/ 8924 w 94581"/>
                    <a:gd name="connsiteY49" fmla="*/ 64794 h 92009"/>
                    <a:gd name="connsiteX50" fmla="*/ 9126 w 94581"/>
                    <a:gd name="connsiteY50" fmla="*/ 5205 h 92009"/>
                    <a:gd name="connsiteX51" fmla="*/ 9495 w 94581"/>
                    <a:gd name="connsiteY51" fmla="*/ 1177 h 92009"/>
                    <a:gd name="connsiteX52" fmla="*/ 11249 w 94581"/>
                    <a:gd name="connsiteY52" fmla="*/ 212 h 92009"/>
                    <a:gd name="connsiteX53" fmla="*/ 13530 w 94581"/>
                    <a:gd name="connsiteY53" fmla="*/ 1800 h 92009"/>
                    <a:gd name="connsiteX54" fmla="*/ 22383 w 94581"/>
                    <a:gd name="connsiteY54" fmla="*/ 11565 h 92009"/>
                    <a:gd name="connsiteX55" fmla="*/ 25840 w 94581"/>
                    <a:gd name="connsiteY55" fmla="*/ 15268 h 92009"/>
                    <a:gd name="connsiteX56" fmla="*/ 32367 w 94581"/>
                    <a:gd name="connsiteY56" fmla="*/ 21997 h 92009"/>
                    <a:gd name="connsiteX57" fmla="*/ 36149 w 94581"/>
                    <a:gd name="connsiteY57" fmla="*/ 26103 h 92009"/>
                    <a:gd name="connsiteX58" fmla="*/ 60715 w 94581"/>
                    <a:gd name="connsiteY58" fmla="*/ 52520 h 92009"/>
                    <a:gd name="connsiteX59" fmla="*/ 73875 w 94581"/>
                    <a:gd name="connsiteY59" fmla="*/ 66944 h 9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94581" h="92009">
                      <a:moveTo>
                        <a:pt x="80253" y="73893"/>
                      </a:moveTo>
                      <a:cubicBezTo>
                        <a:pt x="80253" y="70787"/>
                        <a:pt x="80297" y="68356"/>
                        <a:pt x="80253" y="65926"/>
                      </a:cubicBezTo>
                      <a:cubicBezTo>
                        <a:pt x="80201" y="63136"/>
                        <a:pt x="79999" y="60355"/>
                        <a:pt x="79955" y="57565"/>
                      </a:cubicBezTo>
                      <a:cubicBezTo>
                        <a:pt x="79893" y="53441"/>
                        <a:pt x="80008" y="49318"/>
                        <a:pt x="79902" y="45203"/>
                      </a:cubicBezTo>
                      <a:cubicBezTo>
                        <a:pt x="79797" y="41088"/>
                        <a:pt x="79429" y="37105"/>
                        <a:pt x="79323" y="33060"/>
                      </a:cubicBezTo>
                      <a:cubicBezTo>
                        <a:pt x="79209" y="29270"/>
                        <a:pt x="79385" y="25471"/>
                        <a:pt x="79253" y="21655"/>
                      </a:cubicBezTo>
                      <a:cubicBezTo>
                        <a:pt x="79104" y="17268"/>
                        <a:pt x="78753" y="12881"/>
                        <a:pt x="78481" y="8538"/>
                      </a:cubicBezTo>
                      <a:cubicBezTo>
                        <a:pt x="78288" y="5450"/>
                        <a:pt x="76551" y="3801"/>
                        <a:pt x="73559" y="3362"/>
                      </a:cubicBezTo>
                      <a:cubicBezTo>
                        <a:pt x="72559" y="3222"/>
                        <a:pt x="71541" y="3125"/>
                        <a:pt x="70532" y="3020"/>
                      </a:cubicBezTo>
                      <a:cubicBezTo>
                        <a:pt x="70023" y="3034"/>
                        <a:pt x="69514" y="2999"/>
                        <a:pt x="69014" y="2915"/>
                      </a:cubicBezTo>
                      <a:cubicBezTo>
                        <a:pt x="68681" y="2809"/>
                        <a:pt x="68418" y="2441"/>
                        <a:pt x="68137" y="2186"/>
                      </a:cubicBezTo>
                      <a:cubicBezTo>
                        <a:pt x="68453" y="1871"/>
                        <a:pt x="68760" y="1309"/>
                        <a:pt x="69093" y="1309"/>
                      </a:cubicBezTo>
                      <a:cubicBezTo>
                        <a:pt x="71462" y="1248"/>
                        <a:pt x="73840" y="1309"/>
                        <a:pt x="76217" y="1309"/>
                      </a:cubicBezTo>
                      <a:cubicBezTo>
                        <a:pt x="80192" y="1309"/>
                        <a:pt x="84175" y="1309"/>
                        <a:pt x="88149" y="1309"/>
                      </a:cubicBezTo>
                      <a:lnTo>
                        <a:pt x="94422" y="1309"/>
                      </a:lnTo>
                      <a:cubicBezTo>
                        <a:pt x="94923" y="2678"/>
                        <a:pt x="94168" y="2880"/>
                        <a:pt x="93220" y="3064"/>
                      </a:cubicBezTo>
                      <a:cubicBezTo>
                        <a:pt x="91904" y="3315"/>
                        <a:pt x="90606" y="3673"/>
                        <a:pt x="89351" y="4134"/>
                      </a:cubicBezTo>
                      <a:cubicBezTo>
                        <a:pt x="87807" y="4731"/>
                        <a:pt x="86737" y="6154"/>
                        <a:pt x="86596" y="7801"/>
                      </a:cubicBezTo>
                      <a:cubicBezTo>
                        <a:pt x="86456" y="8810"/>
                        <a:pt x="86395" y="9827"/>
                        <a:pt x="86395" y="10846"/>
                      </a:cubicBezTo>
                      <a:cubicBezTo>
                        <a:pt x="86395" y="17637"/>
                        <a:pt x="86395" y="24436"/>
                        <a:pt x="86395" y="31227"/>
                      </a:cubicBezTo>
                      <a:cubicBezTo>
                        <a:pt x="86307" y="49101"/>
                        <a:pt x="86193" y="66976"/>
                        <a:pt x="86052" y="84851"/>
                      </a:cubicBezTo>
                      <a:cubicBezTo>
                        <a:pt x="86052" y="87018"/>
                        <a:pt x="85807" y="89185"/>
                        <a:pt x="85631" y="92010"/>
                      </a:cubicBezTo>
                      <a:cubicBezTo>
                        <a:pt x="84193" y="91104"/>
                        <a:pt x="82815" y="90096"/>
                        <a:pt x="81517" y="88992"/>
                      </a:cubicBezTo>
                      <a:cubicBezTo>
                        <a:pt x="74243" y="81631"/>
                        <a:pt x="67040" y="74217"/>
                        <a:pt x="59811" y="66804"/>
                      </a:cubicBezTo>
                      <a:cubicBezTo>
                        <a:pt x="57503" y="64435"/>
                        <a:pt x="55240" y="62022"/>
                        <a:pt x="52915" y="59671"/>
                      </a:cubicBezTo>
                      <a:cubicBezTo>
                        <a:pt x="52037" y="58793"/>
                        <a:pt x="51160" y="58118"/>
                        <a:pt x="50230" y="57346"/>
                      </a:cubicBezTo>
                      <a:cubicBezTo>
                        <a:pt x="49976" y="57126"/>
                        <a:pt x="49572" y="56977"/>
                        <a:pt x="49467" y="56696"/>
                      </a:cubicBezTo>
                      <a:cubicBezTo>
                        <a:pt x="48239" y="53520"/>
                        <a:pt x="45317" y="51739"/>
                        <a:pt x="43246" y="49274"/>
                      </a:cubicBezTo>
                      <a:cubicBezTo>
                        <a:pt x="41176" y="46809"/>
                        <a:pt x="38860" y="44554"/>
                        <a:pt x="36710" y="42167"/>
                      </a:cubicBezTo>
                      <a:cubicBezTo>
                        <a:pt x="30990" y="35833"/>
                        <a:pt x="25287" y="29487"/>
                        <a:pt x="19593" y="23129"/>
                      </a:cubicBezTo>
                      <a:cubicBezTo>
                        <a:pt x="18180" y="21576"/>
                        <a:pt x="16750" y="20041"/>
                        <a:pt x="14864" y="17988"/>
                      </a:cubicBezTo>
                      <a:cubicBezTo>
                        <a:pt x="14864" y="19962"/>
                        <a:pt x="14864" y="21330"/>
                        <a:pt x="14864" y="22690"/>
                      </a:cubicBezTo>
                      <a:cubicBezTo>
                        <a:pt x="15013" y="23430"/>
                        <a:pt x="15101" y="24182"/>
                        <a:pt x="15127" y="24936"/>
                      </a:cubicBezTo>
                      <a:cubicBezTo>
                        <a:pt x="14697" y="28218"/>
                        <a:pt x="15584" y="31472"/>
                        <a:pt x="15426" y="34675"/>
                      </a:cubicBezTo>
                      <a:cubicBezTo>
                        <a:pt x="15233" y="38649"/>
                        <a:pt x="15952" y="42571"/>
                        <a:pt x="15636" y="46528"/>
                      </a:cubicBezTo>
                      <a:cubicBezTo>
                        <a:pt x="15610" y="48810"/>
                        <a:pt x="15706" y="51092"/>
                        <a:pt x="15935" y="53362"/>
                      </a:cubicBezTo>
                      <a:cubicBezTo>
                        <a:pt x="16013" y="55538"/>
                        <a:pt x="16040" y="57749"/>
                        <a:pt x="16066" y="59899"/>
                      </a:cubicBezTo>
                      <a:cubicBezTo>
                        <a:pt x="16128" y="64470"/>
                        <a:pt x="16022" y="69050"/>
                        <a:pt x="16294" y="73612"/>
                      </a:cubicBezTo>
                      <a:cubicBezTo>
                        <a:pt x="16487" y="77051"/>
                        <a:pt x="17110" y="80473"/>
                        <a:pt x="17645" y="83886"/>
                      </a:cubicBezTo>
                      <a:cubicBezTo>
                        <a:pt x="18049" y="86518"/>
                        <a:pt x="19760" y="87816"/>
                        <a:pt x="22304" y="88185"/>
                      </a:cubicBezTo>
                      <a:cubicBezTo>
                        <a:pt x="24129" y="88448"/>
                        <a:pt x="25954" y="88755"/>
                        <a:pt x="27875" y="89062"/>
                      </a:cubicBezTo>
                      <a:cubicBezTo>
                        <a:pt x="27533" y="90545"/>
                        <a:pt x="26471" y="90729"/>
                        <a:pt x="25348" y="90694"/>
                      </a:cubicBezTo>
                      <a:cubicBezTo>
                        <a:pt x="22383" y="90606"/>
                        <a:pt x="19426" y="90396"/>
                        <a:pt x="16461" y="90387"/>
                      </a:cubicBezTo>
                      <a:cubicBezTo>
                        <a:pt x="12574" y="90387"/>
                        <a:pt x="8679" y="90527"/>
                        <a:pt x="4792" y="90597"/>
                      </a:cubicBezTo>
                      <a:cubicBezTo>
                        <a:pt x="3695" y="90654"/>
                        <a:pt x="2599" y="90654"/>
                        <a:pt x="1502" y="90597"/>
                      </a:cubicBezTo>
                      <a:cubicBezTo>
                        <a:pt x="747" y="90527"/>
                        <a:pt x="-42" y="90282"/>
                        <a:pt x="2" y="89150"/>
                      </a:cubicBezTo>
                      <a:cubicBezTo>
                        <a:pt x="1756" y="88746"/>
                        <a:pt x="3511" y="88272"/>
                        <a:pt x="5345" y="87939"/>
                      </a:cubicBezTo>
                      <a:cubicBezTo>
                        <a:pt x="6731" y="87763"/>
                        <a:pt x="7828" y="86688"/>
                        <a:pt x="8038" y="85307"/>
                      </a:cubicBezTo>
                      <a:cubicBezTo>
                        <a:pt x="8266" y="84232"/>
                        <a:pt x="8398" y="83141"/>
                        <a:pt x="8442" y="82043"/>
                      </a:cubicBezTo>
                      <a:cubicBezTo>
                        <a:pt x="8635" y="76296"/>
                        <a:pt x="8889" y="70550"/>
                        <a:pt x="8924" y="64794"/>
                      </a:cubicBezTo>
                      <a:cubicBezTo>
                        <a:pt x="9030" y="44931"/>
                        <a:pt x="9047" y="25068"/>
                        <a:pt x="9126" y="5205"/>
                      </a:cubicBezTo>
                      <a:cubicBezTo>
                        <a:pt x="9152" y="3855"/>
                        <a:pt x="9275" y="2509"/>
                        <a:pt x="9495" y="1177"/>
                      </a:cubicBezTo>
                      <a:cubicBezTo>
                        <a:pt x="9644" y="98"/>
                        <a:pt x="10319" y="-279"/>
                        <a:pt x="11249" y="212"/>
                      </a:cubicBezTo>
                      <a:cubicBezTo>
                        <a:pt x="12092" y="608"/>
                        <a:pt x="12864" y="1145"/>
                        <a:pt x="13530" y="1800"/>
                      </a:cubicBezTo>
                      <a:cubicBezTo>
                        <a:pt x="16522" y="5020"/>
                        <a:pt x="19435" y="8310"/>
                        <a:pt x="22383" y="11565"/>
                      </a:cubicBezTo>
                      <a:cubicBezTo>
                        <a:pt x="23515" y="12820"/>
                        <a:pt x="24664" y="14048"/>
                        <a:pt x="25840" y="15268"/>
                      </a:cubicBezTo>
                      <a:cubicBezTo>
                        <a:pt x="28007" y="17523"/>
                        <a:pt x="30227" y="19742"/>
                        <a:pt x="32367" y="21997"/>
                      </a:cubicBezTo>
                      <a:cubicBezTo>
                        <a:pt x="33648" y="23339"/>
                        <a:pt x="34877" y="24743"/>
                        <a:pt x="36149" y="26103"/>
                      </a:cubicBezTo>
                      <a:cubicBezTo>
                        <a:pt x="44334" y="34912"/>
                        <a:pt x="52529" y="43718"/>
                        <a:pt x="60715" y="52520"/>
                      </a:cubicBezTo>
                      <a:cubicBezTo>
                        <a:pt x="65101" y="57302"/>
                        <a:pt x="69488" y="62171"/>
                        <a:pt x="73875" y="6694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A992DEDE-DEB7-DCC6-6C29-B488D65E7AD0}"/>
                    </a:ext>
                  </a:extLst>
                </p:cNvPr>
                <p:cNvSpPr/>
                <p:nvPr/>
              </p:nvSpPr>
              <p:spPr>
                <a:xfrm>
                  <a:off x="2716023" y="1444169"/>
                  <a:ext cx="90025" cy="90650"/>
                </a:xfrm>
                <a:custGeom>
                  <a:avLst/>
                  <a:gdLst>
                    <a:gd name="connsiteX0" fmla="*/ 26566 w 90025"/>
                    <a:gd name="connsiteY0" fmla="*/ 89798 h 90650"/>
                    <a:gd name="connsiteX1" fmla="*/ 25689 w 90025"/>
                    <a:gd name="connsiteY1" fmla="*/ 90517 h 90650"/>
                    <a:gd name="connsiteX2" fmla="*/ 24434 w 90025"/>
                    <a:gd name="connsiteY2" fmla="*/ 90614 h 90650"/>
                    <a:gd name="connsiteX3" fmla="*/ 2307 w 90025"/>
                    <a:gd name="connsiteY3" fmla="*/ 90614 h 90650"/>
                    <a:gd name="connsiteX4" fmla="*/ 0 w 90025"/>
                    <a:gd name="connsiteY4" fmla="*/ 89412 h 90650"/>
                    <a:gd name="connsiteX5" fmla="*/ 2843 w 90025"/>
                    <a:gd name="connsiteY5" fmla="*/ 88877 h 90650"/>
                    <a:gd name="connsiteX6" fmla="*/ 10081 w 90025"/>
                    <a:gd name="connsiteY6" fmla="*/ 84113 h 90650"/>
                    <a:gd name="connsiteX7" fmla="*/ 11248 w 90025"/>
                    <a:gd name="connsiteY7" fmla="*/ 79726 h 90650"/>
                    <a:gd name="connsiteX8" fmla="*/ 13608 w 90025"/>
                    <a:gd name="connsiteY8" fmla="*/ 66250 h 90650"/>
                    <a:gd name="connsiteX9" fmla="*/ 16336 w 90025"/>
                    <a:gd name="connsiteY9" fmla="*/ 48703 h 90650"/>
                    <a:gd name="connsiteX10" fmla="*/ 19328 w 90025"/>
                    <a:gd name="connsiteY10" fmla="*/ 28129 h 90650"/>
                    <a:gd name="connsiteX11" fmla="*/ 21881 w 90025"/>
                    <a:gd name="connsiteY11" fmla="*/ 12898 h 90650"/>
                    <a:gd name="connsiteX12" fmla="*/ 23329 w 90025"/>
                    <a:gd name="connsiteY12" fmla="*/ 2370 h 90650"/>
                    <a:gd name="connsiteX13" fmla="*/ 23329 w 90025"/>
                    <a:gd name="connsiteY13" fmla="*/ 1861 h 90650"/>
                    <a:gd name="connsiteX14" fmla="*/ 24706 w 90025"/>
                    <a:gd name="connsiteY14" fmla="*/ 1 h 90650"/>
                    <a:gd name="connsiteX15" fmla="*/ 26698 w 90025"/>
                    <a:gd name="connsiteY15" fmla="*/ 1229 h 90650"/>
                    <a:gd name="connsiteX16" fmla="*/ 29541 w 90025"/>
                    <a:gd name="connsiteY16" fmla="*/ 5695 h 90650"/>
                    <a:gd name="connsiteX17" fmla="*/ 38314 w 90025"/>
                    <a:gd name="connsiteY17" fmla="*/ 20233 h 90650"/>
                    <a:gd name="connsiteX18" fmla="*/ 44894 w 90025"/>
                    <a:gd name="connsiteY18" fmla="*/ 31901 h 90650"/>
                    <a:gd name="connsiteX19" fmla="*/ 47965 w 90025"/>
                    <a:gd name="connsiteY19" fmla="*/ 36841 h 90650"/>
                    <a:gd name="connsiteX20" fmla="*/ 55563 w 90025"/>
                    <a:gd name="connsiteY20" fmla="*/ 49370 h 90650"/>
                    <a:gd name="connsiteX21" fmla="*/ 65065 w 90025"/>
                    <a:gd name="connsiteY21" fmla="*/ 65460 h 90650"/>
                    <a:gd name="connsiteX22" fmla="*/ 75128 w 90025"/>
                    <a:gd name="connsiteY22" fmla="*/ 81253 h 90650"/>
                    <a:gd name="connsiteX23" fmla="*/ 82612 w 90025"/>
                    <a:gd name="connsiteY23" fmla="*/ 87534 h 90650"/>
                    <a:gd name="connsiteX24" fmla="*/ 87727 w 90025"/>
                    <a:gd name="connsiteY24" fmla="*/ 88868 h 90650"/>
                    <a:gd name="connsiteX25" fmla="*/ 90025 w 90025"/>
                    <a:gd name="connsiteY25" fmla="*/ 89307 h 90650"/>
                    <a:gd name="connsiteX26" fmla="*/ 88797 w 90025"/>
                    <a:gd name="connsiteY26" fmla="*/ 90535 h 90650"/>
                    <a:gd name="connsiteX27" fmla="*/ 87788 w 90025"/>
                    <a:gd name="connsiteY27" fmla="*/ 90623 h 90650"/>
                    <a:gd name="connsiteX28" fmla="*/ 67688 w 90025"/>
                    <a:gd name="connsiteY28" fmla="*/ 90386 h 90650"/>
                    <a:gd name="connsiteX29" fmla="*/ 65056 w 90025"/>
                    <a:gd name="connsiteY29" fmla="*/ 89763 h 90650"/>
                    <a:gd name="connsiteX30" fmla="*/ 66714 w 90025"/>
                    <a:gd name="connsiteY30" fmla="*/ 87403 h 90650"/>
                    <a:gd name="connsiteX31" fmla="*/ 63459 w 90025"/>
                    <a:gd name="connsiteY31" fmla="*/ 81586 h 90650"/>
                    <a:gd name="connsiteX32" fmla="*/ 53597 w 90025"/>
                    <a:gd name="connsiteY32" fmla="*/ 65057 h 90650"/>
                    <a:gd name="connsiteX33" fmla="*/ 52124 w 90025"/>
                    <a:gd name="connsiteY33" fmla="*/ 63021 h 90650"/>
                    <a:gd name="connsiteX34" fmla="*/ 50693 w 90025"/>
                    <a:gd name="connsiteY34" fmla="*/ 59959 h 90650"/>
                    <a:gd name="connsiteX35" fmla="*/ 45508 w 90025"/>
                    <a:gd name="connsiteY35" fmla="*/ 55757 h 90650"/>
                    <a:gd name="connsiteX36" fmla="*/ 24364 w 90025"/>
                    <a:gd name="connsiteY36" fmla="*/ 55757 h 90650"/>
                    <a:gd name="connsiteX37" fmla="*/ 21267 w 90025"/>
                    <a:gd name="connsiteY37" fmla="*/ 58564 h 90650"/>
                    <a:gd name="connsiteX38" fmla="*/ 18907 w 90025"/>
                    <a:gd name="connsiteY38" fmla="*/ 75883 h 90650"/>
                    <a:gd name="connsiteX39" fmla="*/ 18574 w 90025"/>
                    <a:gd name="connsiteY39" fmla="*/ 83929 h 90650"/>
                    <a:gd name="connsiteX40" fmla="*/ 22434 w 90025"/>
                    <a:gd name="connsiteY40" fmla="*/ 88561 h 90650"/>
                    <a:gd name="connsiteX41" fmla="*/ 26347 w 90025"/>
                    <a:gd name="connsiteY41" fmla="*/ 89184 h 90650"/>
                    <a:gd name="connsiteX42" fmla="*/ 26566 w 90025"/>
                    <a:gd name="connsiteY42" fmla="*/ 89798 h 90650"/>
                    <a:gd name="connsiteX43" fmla="*/ 26829 w 90025"/>
                    <a:gd name="connsiteY43" fmla="*/ 17767 h 90650"/>
                    <a:gd name="connsiteX44" fmla="*/ 22697 w 90025"/>
                    <a:gd name="connsiteY44" fmla="*/ 50923 h 90650"/>
                    <a:gd name="connsiteX45" fmla="*/ 45359 w 90025"/>
                    <a:gd name="connsiteY45" fmla="*/ 50651 h 90650"/>
                    <a:gd name="connsiteX46" fmla="*/ 36454 w 90025"/>
                    <a:gd name="connsiteY46" fmla="*/ 34226 h 90650"/>
                    <a:gd name="connsiteX47" fmla="*/ 26829 w 90025"/>
                    <a:gd name="connsiteY47" fmla="*/ 17767 h 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90025" h="90650">
                      <a:moveTo>
                        <a:pt x="26566" y="89798"/>
                      </a:moveTo>
                      <a:cubicBezTo>
                        <a:pt x="26321" y="90086"/>
                        <a:pt x="26022" y="90330"/>
                        <a:pt x="25689" y="90517"/>
                      </a:cubicBezTo>
                      <a:cubicBezTo>
                        <a:pt x="25276" y="90621"/>
                        <a:pt x="24855" y="90653"/>
                        <a:pt x="24434" y="90614"/>
                      </a:cubicBezTo>
                      <a:lnTo>
                        <a:pt x="2307" y="90614"/>
                      </a:lnTo>
                      <a:cubicBezTo>
                        <a:pt x="1018" y="90614"/>
                        <a:pt x="1027" y="90614"/>
                        <a:pt x="0" y="89412"/>
                      </a:cubicBezTo>
                      <a:cubicBezTo>
                        <a:pt x="877" y="88535"/>
                        <a:pt x="1895" y="88938"/>
                        <a:pt x="2843" y="88877"/>
                      </a:cubicBezTo>
                      <a:cubicBezTo>
                        <a:pt x="6115" y="88666"/>
                        <a:pt x="9265" y="86648"/>
                        <a:pt x="10081" y="84113"/>
                      </a:cubicBezTo>
                      <a:cubicBezTo>
                        <a:pt x="10563" y="82676"/>
                        <a:pt x="10949" y="81211"/>
                        <a:pt x="11248" y="79726"/>
                      </a:cubicBezTo>
                      <a:cubicBezTo>
                        <a:pt x="12081" y="75240"/>
                        <a:pt x="12862" y="70748"/>
                        <a:pt x="13608" y="66250"/>
                      </a:cubicBezTo>
                      <a:cubicBezTo>
                        <a:pt x="14555" y="60401"/>
                        <a:pt x="15468" y="54552"/>
                        <a:pt x="16336" y="48703"/>
                      </a:cubicBezTo>
                      <a:cubicBezTo>
                        <a:pt x="17363" y="41851"/>
                        <a:pt x="18275" y="34981"/>
                        <a:pt x="19328" y="28129"/>
                      </a:cubicBezTo>
                      <a:cubicBezTo>
                        <a:pt x="20109" y="23040"/>
                        <a:pt x="21083" y="17978"/>
                        <a:pt x="21881" y="12898"/>
                      </a:cubicBezTo>
                      <a:cubicBezTo>
                        <a:pt x="22434" y="9389"/>
                        <a:pt x="22846" y="5879"/>
                        <a:pt x="23329" y="2370"/>
                      </a:cubicBezTo>
                      <a:cubicBezTo>
                        <a:pt x="23320" y="2200"/>
                        <a:pt x="23320" y="2030"/>
                        <a:pt x="23329" y="1861"/>
                      </a:cubicBezTo>
                      <a:cubicBezTo>
                        <a:pt x="23469" y="984"/>
                        <a:pt x="23741" y="-34"/>
                        <a:pt x="24706" y="1"/>
                      </a:cubicBezTo>
                      <a:cubicBezTo>
                        <a:pt x="25505" y="128"/>
                        <a:pt x="26224" y="570"/>
                        <a:pt x="26698" y="1229"/>
                      </a:cubicBezTo>
                      <a:cubicBezTo>
                        <a:pt x="27751" y="2642"/>
                        <a:pt x="28619" y="4186"/>
                        <a:pt x="29541" y="5695"/>
                      </a:cubicBezTo>
                      <a:cubicBezTo>
                        <a:pt x="32480" y="10538"/>
                        <a:pt x="35454" y="15346"/>
                        <a:pt x="38314" y="20233"/>
                      </a:cubicBezTo>
                      <a:cubicBezTo>
                        <a:pt x="40578" y="24084"/>
                        <a:pt x="42701" y="28024"/>
                        <a:pt x="44894" y="31901"/>
                      </a:cubicBezTo>
                      <a:cubicBezTo>
                        <a:pt x="45850" y="33577"/>
                        <a:pt x="46947" y="35183"/>
                        <a:pt x="47965" y="36841"/>
                      </a:cubicBezTo>
                      <a:cubicBezTo>
                        <a:pt x="50509" y="41008"/>
                        <a:pt x="53062" y="45176"/>
                        <a:pt x="55563" y="49370"/>
                      </a:cubicBezTo>
                      <a:cubicBezTo>
                        <a:pt x="58756" y="54721"/>
                        <a:pt x="61862" y="60117"/>
                        <a:pt x="65065" y="65460"/>
                      </a:cubicBezTo>
                      <a:cubicBezTo>
                        <a:pt x="68267" y="70803"/>
                        <a:pt x="70987" y="76471"/>
                        <a:pt x="75128" y="81253"/>
                      </a:cubicBezTo>
                      <a:cubicBezTo>
                        <a:pt x="77304" y="83736"/>
                        <a:pt x="79330" y="86420"/>
                        <a:pt x="82612" y="87534"/>
                      </a:cubicBezTo>
                      <a:cubicBezTo>
                        <a:pt x="84278" y="88105"/>
                        <a:pt x="86016" y="88412"/>
                        <a:pt x="87727" y="88868"/>
                      </a:cubicBezTo>
                      <a:cubicBezTo>
                        <a:pt x="88349" y="89026"/>
                        <a:pt x="88972" y="89114"/>
                        <a:pt x="90025" y="89307"/>
                      </a:cubicBezTo>
                      <a:cubicBezTo>
                        <a:pt x="89665" y="89760"/>
                        <a:pt x="89253" y="90173"/>
                        <a:pt x="88797" y="90535"/>
                      </a:cubicBezTo>
                      <a:cubicBezTo>
                        <a:pt x="88472" y="90650"/>
                        <a:pt x="88130" y="90680"/>
                        <a:pt x="87788" y="90623"/>
                      </a:cubicBezTo>
                      <a:cubicBezTo>
                        <a:pt x="81094" y="90553"/>
                        <a:pt x="74391" y="90500"/>
                        <a:pt x="67688" y="90386"/>
                      </a:cubicBezTo>
                      <a:cubicBezTo>
                        <a:pt x="66793" y="90266"/>
                        <a:pt x="65907" y="90057"/>
                        <a:pt x="65056" y="89763"/>
                      </a:cubicBezTo>
                      <a:lnTo>
                        <a:pt x="66714" y="87403"/>
                      </a:lnTo>
                      <a:cubicBezTo>
                        <a:pt x="65661" y="85517"/>
                        <a:pt x="64599" y="83525"/>
                        <a:pt x="63459" y="81586"/>
                      </a:cubicBezTo>
                      <a:cubicBezTo>
                        <a:pt x="60195" y="76065"/>
                        <a:pt x="56905" y="70555"/>
                        <a:pt x="53597" y="65057"/>
                      </a:cubicBezTo>
                      <a:cubicBezTo>
                        <a:pt x="53168" y="64346"/>
                        <a:pt x="52588" y="63723"/>
                        <a:pt x="52124" y="63021"/>
                      </a:cubicBezTo>
                      <a:cubicBezTo>
                        <a:pt x="51509" y="62082"/>
                        <a:pt x="50711" y="61495"/>
                        <a:pt x="50693" y="59959"/>
                      </a:cubicBezTo>
                      <a:cubicBezTo>
                        <a:pt x="50693" y="57476"/>
                        <a:pt x="48061" y="55765"/>
                        <a:pt x="45508" y="55757"/>
                      </a:cubicBezTo>
                      <a:cubicBezTo>
                        <a:pt x="38489" y="55757"/>
                        <a:pt x="31444" y="55757"/>
                        <a:pt x="24364" y="55757"/>
                      </a:cubicBezTo>
                      <a:cubicBezTo>
                        <a:pt x="21618" y="55757"/>
                        <a:pt x="21636" y="55818"/>
                        <a:pt x="21267" y="58564"/>
                      </a:cubicBezTo>
                      <a:cubicBezTo>
                        <a:pt x="20486" y="64337"/>
                        <a:pt x="19600" y="70101"/>
                        <a:pt x="18907" y="75883"/>
                      </a:cubicBezTo>
                      <a:cubicBezTo>
                        <a:pt x="18626" y="78556"/>
                        <a:pt x="18521" y="81242"/>
                        <a:pt x="18574" y="83929"/>
                      </a:cubicBezTo>
                      <a:cubicBezTo>
                        <a:pt x="18574" y="86490"/>
                        <a:pt x="19863" y="87947"/>
                        <a:pt x="22434" y="88561"/>
                      </a:cubicBezTo>
                      <a:cubicBezTo>
                        <a:pt x="23715" y="88868"/>
                        <a:pt x="25066" y="88982"/>
                        <a:pt x="26347" y="89184"/>
                      </a:cubicBezTo>
                      <a:cubicBezTo>
                        <a:pt x="26478" y="89386"/>
                        <a:pt x="26522" y="89596"/>
                        <a:pt x="26566" y="89798"/>
                      </a:cubicBezTo>
                      <a:close/>
                      <a:moveTo>
                        <a:pt x="26829" y="17767"/>
                      </a:moveTo>
                      <a:cubicBezTo>
                        <a:pt x="25575" y="20935"/>
                        <a:pt x="22443" y="47159"/>
                        <a:pt x="22697" y="50923"/>
                      </a:cubicBezTo>
                      <a:cubicBezTo>
                        <a:pt x="26075" y="51502"/>
                        <a:pt x="43754" y="51309"/>
                        <a:pt x="45359" y="50651"/>
                      </a:cubicBezTo>
                      <a:cubicBezTo>
                        <a:pt x="42394" y="45167"/>
                        <a:pt x="39507" y="39649"/>
                        <a:pt x="36454" y="34226"/>
                      </a:cubicBezTo>
                      <a:cubicBezTo>
                        <a:pt x="33401" y="28804"/>
                        <a:pt x="30216" y="23540"/>
                        <a:pt x="26829" y="177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F4B61877-0FF4-2F9A-CD39-39278A89A44A}"/>
                    </a:ext>
                  </a:extLst>
                </p:cNvPr>
                <p:cNvSpPr/>
                <p:nvPr/>
              </p:nvSpPr>
              <p:spPr>
                <a:xfrm>
                  <a:off x="2623690" y="1301003"/>
                  <a:ext cx="89840" cy="91086"/>
                </a:xfrm>
                <a:custGeom>
                  <a:avLst/>
                  <a:gdLst>
                    <a:gd name="connsiteX0" fmla="*/ 24583 w 89840"/>
                    <a:gd name="connsiteY0" fmla="*/ 0 h 91086"/>
                    <a:gd name="connsiteX1" fmla="*/ 26391 w 89840"/>
                    <a:gd name="connsiteY1" fmla="*/ 1535 h 91086"/>
                    <a:gd name="connsiteX2" fmla="*/ 30400 w 89840"/>
                    <a:gd name="connsiteY2" fmla="*/ 7966 h 91086"/>
                    <a:gd name="connsiteX3" fmla="*/ 35726 w 89840"/>
                    <a:gd name="connsiteY3" fmla="*/ 16582 h 91086"/>
                    <a:gd name="connsiteX4" fmla="*/ 42131 w 89840"/>
                    <a:gd name="connsiteY4" fmla="*/ 27452 h 91086"/>
                    <a:gd name="connsiteX5" fmla="*/ 45350 w 89840"/>
                    <a:gd name="connsiteY5" fmla="*/ 32892 h 91086"/>
                    <a:gd name="connsiteX6" fmla="*/ 52922 w 89840"/>
                    <a:gd name="connsiteY6" fmla="*/ 45438 h 91086"/>
                    <a:gd name="connsiteX7" fmla="*/ 59783 w 89840"/>
                    <a:gd name="connsiteY7" fmla="*/ 57484 h 91086"/>
                    <a:gd name="connsiteX8" fmla="*/ 62959 w 89840"/>
                    <a:gd name="connsiteY8" fmla="*/ 62669 h 91086"/>
                    <a:gd name="connsiteX9" fmla="*/ 67653 w 89840"/>
                    <a:gd name="connsiteY9" fmla="*/ 70206 h 91086"/>
                    <a:gd name="connsiteX10" fmla="*/ 70811 w 89840"/>
                    <a:gd name="connsiteY10" fmla="*/ 75584 h 91086"/>
                    <a:gd name="connsiteX11" fmla="*/ 78295 w 89840"/>
                    <a:gd name="connsiteY11" fmla="*/ 85419 h 91086"/>
                    <a:gd name="connsiteX12" fmla="*/ 87068 w 89840"/>
                    <a:gd name="connsiteY12" fmla="*/ 89367 h 91086"/>
                    <a:gd name="connsiteX13" fmla="*/ 89841 w 89840"/>
                    <a:gd name="connsiteY13" fmla="*/ 90552 h 91086"/>
                    <a:gd name="connsiteX14" fmla="*/ 88551 w 89840"/>
                    <a:gd name="connsiteY14" fmla="*/ 91061 h 91086"/>
                    <a:gd name="connsiteX15" fmla="*/ 67416 w 89840"/>
                    <a:gd name="connsiteY15" fmla="*/ 91061 h 91086"/>
                    <a:gd name="connsiteX16" fmla="*/ 64994 w 89840"/>
                    <a:gd name="connsiteY16" fmla="*/ 90473 h 91086"/>
                    <a:gd name="connsiteX17" fmla="*/ 64933 w 89840"/>
                    <a:gd name="connsiteY17" fmla="*/ 84331 h 91086"/>
                    <a:gd name="connsiteX18" fmla="*/ 60195 w 89840"/>
                    <a:gd name="connsiteY18" fmla="*/ 76067 h 91086"/>
                    <a:gd name="connsiteX19" fmla="*/ 53176 w 89840"/>
                    <a:gd name="connsiteY19" fmla="*/ 64328 h 91086"/>
                    <a:gd name="connsiteX20" fmla="*/ 49325 w 89840"/>
                    <a:gd name="connsiteY20" fmla="*/ 57800 h 91086"/>
                    <a:gd name="connsiteX21" fmla="*/ 46403 w 89840"/>
                    <a:gd name="connsiteY21" fmla="*/ 56186 h 91086"/>
                    <a:gd name="connsiteX22" fmla="*/ 23487 w 89840"/>
                    <a:gd name="connsiteY22" fmla="*/ 56186 h 91086"/>
                    <a:gd name="connsiteX23" fmla="*/ 22092 w 89840"/>
                    <a:gd name="connsiteY23" fmla="*/ 56379 h 91086"/>
                    <a:gd name="connsiteX24" fmla="*/ 21504 w 89840"/>
                    <a:gd name="connsiteY24" fmla="*/ 58537 h 91086"/>
                    <a:gd name="connsiteX25" fmla="*/ 19846 w 89840"/>
                    <a:gd name="connsiteY25" fmla="*/ 72127 h 91086"/>
                    <a:gd name="connsiteX26" fmla="*/ 18784 w 89840"/>
                    <a:gd name="connsiteY26" fmla="*/ 82147 h 91086"/>
                    <a:gd name="connsiteX27" fmla="*/ 18854 w 89840"/>
                    <a:gd name="connsiteY27" fmla="*/ 84630 h 91086"/>
                    <a:gd name="connsiteX28" fmla="*/ 22022 w 89840"/>
                    <a:gd name="connsiteY28" fmla="*/ 88858 h 91086"/>
                    <a:gd name="connsiteX29" fmla="*/ 25259 w 89840"/>
                    <a:gd name="connsiteY29" fmla="*/ 89455 h 91086"/>
                    <a:gd name="connsiteX30" fmla="*/ 26285 w 89840"/>
                    <a:gd name="connsiteY30" fmla="*/ 90894 h 91086"/>
                    <a:gd name="connsiteX31" fmla="*/ 24829 w 89840"/>
                    <a:gd name="connsiteY31" fmla="*/ 91034 h 91086"/>
                    <a:gd name="connsiteX32" fmla="*/ 2167 w 89840"/>
                    <a:gd name="connsiteY32" fmla="*/ 91034 h 91086"/>
                    <a:gd name="connsiteX33" fmla="*/ 0 w 89840"/>
                    <a:gd name="connsiteY33" fmla="*/ 89630 h 91086"/>
                    <a:gd name="connsiteX34" fmla="*/ 2185 w 89840"/>
                    <a:gd name="connsiteY34" fmla="*/ 89306 h 91086"/>
                    <a:gd name="connsiteX35" fmla="*/ 11151 w 89840"/>
                    <a:gd name="connsiteY35" fmla="*/ 81015 h 91086"/>
                    <a:gd name="connsiteX36" fmla="*/ 13011 w 89840"/>
                    <a:gd name="connsiteY36" fmla="*/ 70013 h 91086"/>
                    <a:gd name="connsiteX37" fmla="*/ 16521 w 89840"/>
                    <a:gd name="connsiteY37" fmla="*/ 46728 h 91086"/>
                    <a:gd name="connsiteX38" fmla="*/ 17907 w 89840"/>
                    <a:gd name="connsiteY38" fmla="*/ 38998 h 91086"/>
                    <a:gd name="connsiteX39" fmla="*/ 20416 w 89840"/>
                    <a:gd name="connsiteY39" fmla="*/ 22495 h 91086"/>
                    <a:gd name="connsiteX40" fmla="*/ 22539 w 89840"/>
                    <a:gd name="connsiteY40" fmla="*/ 10019 h 91086"/>
                    <a:gd name="connsiteX41" fmla="*/ 23653 w 89840"/>
                    <a:gd name="connsiteY41" fmla="*/ 2764 h 91086"/>
                    <a:gd name="connsiteX42" fmla="*/ 24583 w 89840"/>
                    <a:gd name="connsiteY42" fmla="*/ 0 h 91086"/>
                    <a:gd name="connsiteX43" fmla="*/ 26979 w 89840"/>
                    <a:gd name="connsiteY43" fmla="*/ 18328 h 91086"/>
                    <a:gd name="connsiteX44" fmla="*/ 26101 w 89840"/>
                    <a:gd name="connsiteY44" fmla="*/ 19653 h 91086"/>
                    <a:gd name="connsiteX45" fmla="*/ 22592 w 89840"/>
                    <a:gd name="connsiteY45" fmla="*/ 50606 h 91086"/>
                    <a:gd name="connsiteX46" fmla="*/ 22776 w 89840"/>
                    <a:gd name="connsiteY46" fmla="*/ 51720 h 91086"/>
                    <a:gd name="connsiteX47" fmla="*/ 45693 w 89840"/>
                    <a:gd name="connsiteY47" fmla="*/ 51720 h 91086"/>
                    <a:gd name="connsiteX48" fmla="*/ 26979 w 89840"/>
                    <a:gd name="connsiteY48" fmla="*/ 18328 h 9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89840" h="91086">
                      <a:moveTo>
                        <a:pt x="24583" y="0"/>
                      </a:moveTo>
                      <a:cubicBezTo>
                        <a:pt x="25250" y="436"/>
                        <a:pt x="25856" y="951"/>
                        <a:pt x="26391" y="1535"/>
                      </a:cubicBezTo>
                      <a:cubicBezTo>
                        <a:pt x="27777" y="3641"/>
                        <a:pt x="29075" y="5817"/>
                        <a:pt x="30400" y="7966"/>
                      </a:cubicBezTo>
                      <a:cubicBezTo>
                        <a:pt x="32155" y="10835"/>
                        <a:pt x="33989" y="13687"/>
                        <a:pt x="35726" y="16582"/>
                      </a:cubicBezTo>
                      <a:cubicBezTo>
                        <a:pt x="37893" y="20188"/>
                        <a:pt x="39998" y="23829"/>
                        <a:pt x="42131" y="27452"/>
                      </a:cubicBezTo>
                      <a:cubicBezTo>
                        <a:pt x="43201" y="29269"/>
                        <a:pt x="44262" y="31085"/>
                        <a:pt x="45350" y="32892"/>
                      </a:cubicBezTo>
                      <a:cubicBezTo>
                        <a:pt x="47868" y="37077"/>
                        <a:pt x="50448" y="41227"/>
                        <a:pt x="52922" y="45438"/>
                      </a:cubicBezTo>
                      <a:cubicBezTo>
                        <a:pt x="55256" y="49421"/>
                        <a:pt x="57475" y="53484"/>
                        <a:pt x="59783" y="57484"/>
                      </a:cubicBezTo>
                      <a:cubicBezTo>
                        <a:pt x="60792" y="59239"/>
                        <a:pt x="61888" y="60941"/>
                        <a:pt x="62959" y="62669"/>
                      </a:cubicBezTo>
                      <a:cubicBezTo>
                        <a:pt x="64520" y="65179"/>
                        <a:pt x="66109" y="67679"/>
                        <a:pt x="67653" y="70206"/>
                      </a:cubicBezTo>
                      <a:cubicBezTo>
                        <a:pt x="68741" y="71961"/>
                        <a:pt x="69855" y="73715"/>
                        <a:pt x="70811" y="75584"/>
                      </a:cubicBezTo>
                      <a:cubicBezTo>
                        <a:pt x="72750" y="79249"/>
                        <a:pt x="75277" y="82571"/>
                        <a:pt x="78295" y="85419"/>
                      </a:cubicBezTo>
                      <a:cubicBezTo>
                        <a:pt x="80585" y="87842"/>
                        <a:pt x="83735" y="89261"/>
                        <a:pt x="87068" y="89367"/>
                      </a:cubicBezTo>
                      <a:cubicBezTo>
                        <a:pt x="88034" y="89367"/>
                        <a:pt x="89148" y="89227"/>
                        <a:pt x="89841" y="90552"/>
                      </a:cubicBezTo>
                      <a:cubicBezTo>
                        <a:pt x="89446" y="90791"/>
                        <a:pt x="89007" y="90963"/>
                        <a:pt x="88551" y="91061"/>
                      </a:cubicBezTo>
                      <a:cubicBezTo>
                        <a:pt x="81532" y="91096"/>
                        <a:pt x="74487" y="91096"/>
                        <a:pt x="67416" y="91061"/>
                      </a:cubicBezTo>
                      <a:cubicBezTo>
                        <a:pt x="66591" y="90952"/>
                        <a:pt x="65775" y="90755"/>
                        <a:pt x="64994" y="90473"/>
                      </a:cubicBezTo>
                      <a:cubicBezTo>
                        <a:pt x="67205" y="88174"/>
                        <a:pt x="66126" y="86305"/>
                        <a:pt x="64933" y="84331"/>
                      </a:cubicBezTo>
                      <a:cubicBezTo>
                        <a:pt x="63283" y="81620"/>
                        <a:pt x="61801" y="78804"/>
                        <a:pt x="60195" y="76067"/>
                      </a:cubicBezTo>
                      <a:cubicBezTo>
                        <a:pt x="57879" y="72136"/>
                        <a:pt x="55519" y="68249"/>
                        <a:pt x="53176" y="64328"/>
                      </a:cubicBezTo>
                      <a:cubicBezTo>
                        <a:pt x="51887" y="62158"/>
                        <a:pt x="50597" y="59982"/>
                        <a:pt x="49325" y="57800"/>
                      </a:cubicBezTo>
                      <a:cubicBezTo>
                        <a:pt x="48754" y="56731"/>
                        <a:pt x="47614" y="56099"/>
                        <a:pt x="46403" y="56186"/>
                      </a:cubicBezTo>
                      <a:cubicBezTo>
                        <a:pt x="38761" y="56186"/>
                        <a:pt x="31120" y="56186"/>
                        <a:pt x="23487" y="56186"/>
                      </a:cubicBezTo>
                      <a:cubicBezTo>
                        <a:pt x="23022" y="56221"/>
                        <a:pt x="22548" y="56285"/>
                        <a:pt x="22092" y="56379"/>
                      </a:cubicBezTo>
                      <a:cubicBezTo>
                        <a:pt x="21837" y="57082"/>
                        <a:pt x="21644" y="57804"/>
                        <a:pt x="21504" y="58537"/>
                      </a:cubicBezTo>
                      <a:cubicBezTo>
                        <a:pt x="20916" y="63064"/>
                        <a:pt x="20363" y="67594"/>
                        <a:pt x="19846" y="72127"/>
                      </a:cubicBezTo>
                      <a:cubicBezTo>
                        <a:pt x="19460" y="75461"/>
                        <a:pt x="19109" y="78801"/>
                        <a:pt x="18784" y="82147"/>
                      </a:cubicBezTo>
                      <a:cubicBezTo>
                        <a:pt x="18758" y="82975"/>
                        <a:pt x="18775" y="83804"/>
                        <a:pt x="18854" y="84630"/>
                      </a:cubicBezTo>
                      <a:cubicBezTo>
                        <a:pt x="18960" y="87121"/>
                        <a:pt x="19732" y="88139"/>
                        <a:pt x="22022" y="88858"/>
                      </a:cubicBezTo>
                      <a:cubicBezTo>
                        <a:pt x="23083" y="89128"/>
                        <a:pt x="24171" y="89328"/>
                        <a:pt x="25259" y="89455"/>
                      </a:cubicBezTo>
                      <a:cubicBezTo>
                        <a:pt x="26040" y="89587"/>
                        <a:pt x="26549" y="89894"/>
                        <a:pt x="26285" y="90894"/>
                      </a:cubicBezTo>
                      <a:cubicBezTo>
                        <a:pt x="25820" y="90938"/>
                        <a:pt x="25329" y="91034"/>
                        <a:pt x="24829" y="91034"/>
                      </a:cubicBezTo>
                      <a:cubicBezTo>
                        <a:pt x="17275" y="91034"/>
                        <a:pt x="9721" y="91034"/>
                        <a:pt x="2167" y="91034"/>
                      </a:cubicBezTo>
                      <a:cubicBezTo>
                        <a:pt x="1290" y="91034"/>
                        <a:pt x="211" y="91297"/>
                        <a:pt x="0" y="89630"/>
                      </a:cubicBezTo>
                      <a:cubicBezTo>
                        <a:pt x="763" y="89516"/>
                        <a:pt x="1474" y="89359"/>
                        <a:pt x="2185" y="89306"/>
                      </a:cubicBezTo>
                      <a:cubicBezTo>
                        <a:pt x="7624" y="88902"/>
                        <a:pt x="9932" y="86674"/>
                        <a:pt x="11151" y="81015"/>
                      </a:cubicBezTo>
                      <a:cubicBezTo>
                        <a:pt x="11932" y="77383"/>
                        <a:pt x="12450" y="73689"/>
                        <a:pt x="13011" y="70013"/>
                      </a:cubicBezTo>
                      <a:cubicBezTo>
                        <a:pt x="14187" y="62257"/>
                        <a:pt x="15292" y="54484"/>
                        <a:pt x="16521" y="46728"/>
                      </a:cubicBezTo>
                      <a:cubicBezTo>
                        <a:pt x="16915" y="44096"/>
                        <a:pt x="17494" y="41587"/>
                        <a:pt x="17907" y="38998"/>
                      </a:cubicBezTo>
                      <a:cubicBezTo>
                        <a:pt x="18784" y="33497"/>
                        <a:pt x="19539" y="27988"/>
                        <a:pt x="20416" y="22495"/>
                      </a:cubicBezTo>
                      <a:cubicBezTo>
                        <a:pt x="21074" y="18328"/>
                        <a:pt x="21846" y="14178"/>
                        <a:pt x="22539" y="10019"/>
                      </a:cubicBezTo>
                      <a:cubicBezTo>
                        <a:pt x="22934" y="7607"/>
                        <a:pt x="23232" y="5176"/>
                        <a:pt x="23653" y="2764"/>
                      </a:cubicBezTo>
                      <a:cubicBezTo>
                        <a:pt x="23899" y="1822"/>
                        <a:pt x="24206" y="898"/>
                        <a:pt x="24583" y="0"/>
                      </a:cubicBezTo>
                      <a:close/>
                      <a:moveTo>
                        <a:pt x="26979" y="18328"/>
                      </a:moveTo>
                      <a:cubicBezTo>
                        <a:pt x="26470" y="19100"/>
                        <a:pt x="26154" y="19363"/>
                        <a:pt x="26101" y="19653"/>
                      </a:cubicBezTo>
                      <a:cubicBezTo>
                        <a:pt x="24934" y="29970"/>
                        <a:pt x="23759" y="40288"/>
                        <a:pt x="22592" y="50606"/>
                      </a:cubicBezTo>
                      <a:cubicBezTo>
                        <a:pt x="22618" y="50982"/>
                        <a:pt x="22680" y="51356"/>
                        <a:pt x="22776" y="51720"/>
                      </a:cubicBezTo>
                      <a:lnTo>
                        <a:pt x="45693" y="51720"/>
                      </a:lnTo>
                      <a:cubicBezTo>
                        <a:pt x="39762" y="40350"/>
                        <a:pt x="33059" y="29760"/>
                        <a:pt x="26979" y="18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86535317-01F2-0369-633C-4732233F639B}"/>
                    </a:ext>
                  </a:extLst>
                </p:cNvPr>
                <p:cNvSpPr/>
                <p:nvPr/>
              </p:nvSpPr>
              <p:spPr>
                <a:xfrm>
                  <a:off x="2215642" y="1443696"/>
                  <a:ext cx="89674" cy="90646"/>
                </a:xfrm>
                <a:custGeom>
                  <a:avLst/>
                  <a:gdLst>
                    <a:gd name="connsiteX0" fmla="*/ 89674 w 89674"/>
                    <a:gd name="connsiteY0" fmla="*/ 89069 h 90646"/>
                    <a:gd name="connsiteX1" fmla="*/ 87262 w 89674"/>
                    <a:gd name="connsiteY1" fmla="*/ 90578 h 90646"/>
                    <a:gd name="connsiteX2" fmla="*/ 72487 w 89674"/>
                    <a:gd name="connsiteY2" fmla="*/ 90578 h 90646"/>
                    <a:gd name="connsiteX3" fmla="*/ 67407 w 89674"/>
                    <a:gd name="connsiteY3" fmla="*/ 90350 h 90646"/>
                    <a:gd name="connsiteX4" fmla="*/ 65354 w 89674"/>
                    <a:gd name="connsiteY4" fmla="*/ 89823 h 90646"/>
                    <a:gd name="connsiteX5" fmla="*/ 65354 w 89674"/>
                    <a:gd name="connsiteY5" fmla="*/ 89087 h 90646"/>
                    <a:gd name="connsiteX6" fmla="*/ 66512 w 89674"/>
                    <a:gd name="connsiteY6" fmla="*/ 84910 h 90646"/>
                    <a:gd name="connsiteX7" fmla="*/ 62722 w 89674"/>
                    <a:gd name="connsiteY7" fmla="*/ 74698 h 90646"/>
                    <a:gd name="connsiteX8" fmla="*/ 57344 w 89674"/>
                    <a:gd name="connsiteY8" fmla="*/ 60213 h 90646"/>
                    <a:gd name="connsiteX9" fmla="*/ 51202 w 89674"/>
                    <a:gd name="connsiteY9" fmla="*/ 55721 h 90646"/>
                    <a:gd name="connsiteX10" fmla="*/ 31839 w 89674"/>
                    <a:gd name="connsiteY10" fmla="*/ 55721 h 90646"/>
                    <a:gd name="connsiteX11" fmla="*/ 27803 w 89674"/>
                    <a:gd name="connsiteY11" fmla="*/ 58256 h 90646"/>
                    <a:gd name="connsiteX12" fmla="*/ 23680 w 89674"/>
                    <a:gd name="connsiteY12" fmla="*/ 71417 h 90646"/>
                    <a:gd name="connsiteX13" fmla="*/ 21618 w 89674"/>
                    <a:gd name="connsiteY13" fmla="*/ 76865 h 90646"/>
                    <a:gd name="connsiteX14" fmla="*/ 19863 w 89674"/>
                    <a:gd name="connsiteY14" fmla="*/ 84761 h 90646"/>
                    <a:gd name="connsiteX15" fmla="*/ 22495 w 89674"/>
                    <a:gd name="connsiteY15" fmla="*/ 88350 h 90646"/>
                    <a:gd name="connsiteX16" fmla="*/ 24741 w 89674"/>
                    <a:gd name="connsiteY16" fmla="*/ 88709 h 90646"/>
                    <a:gd name="connsiteX17" fmla="*/ 26277 w 89674"/>
                    <a:gd name="connsiteY17" fmla="*/ 89587 h 90646"/>
                    <a:gd name="connsiteX18" fmla="*/ 24583 w 89674"/>
                    <a:gd name="connsiteY18" fmla="*/ 90596 h 90646"/>
                    <a:gd name="connsiteX19" fmla="*/ 20258 w 89674"/>
                    <a:gd name="connsiteY19" fmla="*/ 90596 h 90646"/>
                    <a:gd name="connsiteX20" fmla="*/ 8853 w 89674"/>
                    <a:gd name="connsiteY20" fmla="*/ 90596 h 90646"/>
                    <a:gd name="connsiteX21" fmla="*/ 1465 w 89674"/>
                    <a:gd name="connsiteY21" fmla="*/ 90639 h 90646"/>
                    <a:gd name="connsiteX22" fmla="*/ 483 w 89674"/>
                    <a:gd name="connsiteY22" fmla="*/ 90473 h 90646"/>
                    <a:gd name="connsiteX23" fmla="*/ 0 w 89674"/>
                    <a:gd name="connsiteY23" fmla="*/ 89683 h 90646"/>
                    <a:gd name="connsiteX24" fmla="*/ 500 w 89674"/>
                    <a:gd name="connsiteY24" fmla="*/ 88946 h 90646"/>
                    <a:gd name="connsiteX25" fmla="*/ 2764 w 89674"/>
                    <a:gd name="connsiteY25" fmla="*/ 88744 h 90646"/>
                    <a:gd name="connsiteX26" fmla="*/ 9844 w 89674"/>
                    <a:gd name="connsiteY26" fmla="*/ 85744 h 90646"/>
                    <a:gd name="connsiteX27" fmla="*/ 12906 w 89674"/>
                    <a:gd name="connsiteY27" fmla="*/ 80541 h 90646"/>
                    <a:gd name="connsiteX28" fmla="*/ 20469 w 89674"/>
                    <a:gd name="connsiteY28" fmla="*/ 60362 h 90646"/>
                    <a:gd name="connsiteX29" fmla="*/ 27110 w 89674"/>
                    <a:gd name="connsiteY29" fmla="*/ 42543 h 90646"/>
                    <a:gd name="connsiteX30" fmla="*/ 33497 w 89674"/>
                    <a:gd name="connsiteY30" fmla="*/ 24347 h 90646"/>
                    <a:gd name="connsiteX31" fmla="*/ 37252 w 89674"/>
                    <a:gd name="connsiteY31" fmla="*/ 13818 h 90646"/>
                    <a:gd name="connsiteX32" fmla="*/ 39007 w 89674"/>
                    <a:gd name="connsiteY32" fmla="*/ 9897 h 90646"/>
                    <a:gd name="connsiteX33" fmla="*/ 41639 w 89674"/>
                    <a:gd name="connsiteY33" fmla="*/ 2632 h 90646"/>
                    <a:gd name="connsiteX34" fmla="*/ 43631 w 89674"/>
                    <a:gd name="connsiteY34" fmla="*/ 0 h 90646"/>
                    <a:gd name="connsiteX35" fmla="*/ 45736 w 89674"/>
                    <a:gd name="connsiteY35" fmla="*/ 2799 h 90646"/>
                    <a:gd name="connsiteX36" fmla="*/ 52176 w 89674"/>
                    <a:gd name="connsiteY36" fmla="*/ 18810 h 90646"/>
                    <a:gd name="connsiteX37" fmla="*/ 55186 w 89674"/>
                    <a:gd name="connsiteY37" fmla="*/ 27409 h 90646"/>
                    <a:gd name="connsiteX38" fmla="*/ 60748 w 89674"/>
                    <a:gd name="connsiteY38" fmla="*/ 41560 h 90646"/>
                    <a:gd name="connsiteX39" fmla="*/ 69776 w 89674"/>
                    <a:gd name="connsiteY39" fmla="*/ 64959 h 90646"/>
                    <a:gd name="connsiteX40" fmla="*/ 74549 w 89674"/>
                    <a:gd name="connsiteY40" fmla="*/ 76944 h 90646"/>
                    <a:gd name="connsiteX41" fmla="*/ 78427 w 89674"/>
                    <a:gd name="connsiteY41" fmla="*/ 83454 h 90646"/>
                    <a:gd name="connsiteX42" fmla="*/ 83585 w 89674"/>
                    <a:gd name="connsiteY42" fmla="*/ 87841 h 90646"/>
                    <a:gd name="connsiteX43" fmla="*/ 87797 w 89674"/>
                    <a:gd name="connsiteY43" fmla="*/ 88674 h 90646"/>
                    <a:gd name="connsiteX44" fmla="*/ 89674 w 89674"/>
                    <a:gd name="connsiteY44" fmla="*/ 89069 h 90646"/>
                    <a:gd name="connsiteX45" fmla="*/ 30435 w 89674"/>
                    <a:gd name="connsiteY45" fmla="*/ 50895 h 90646"/>
                    <a:gd name="connsiteX46" fmla="*/ 53492 w 89674"/>
                    <a:gd name="connsiteY46" fmla="*/ 50544 h 90646"/>
                    <a:gd name="connsiteX47" fmla="*/ 52027 w 89674"/>
                    <a:gd name="connsiteY47" fmla="*/ 46245 h 90646"/>
                    <a:gd name="connsiteX48" fmla="*/ 46438 w 89674"/>
                    <a:gd name="connsiteY48" fmla="*/ 29988 h 90646"/>
                    <a:gd name="connsiteX49" fmla="*/ 43411 w 89674"/>
                    <a:gd name="connsiteY49" fmla="*/ 20960 h 90646"/>
                    <a:gd name="connsiteX50" fmla="*/ 41613 w 89674"/>
                    <a:gd name="connsiteY50" fmla="*/ 17968 h 90646"/>
                    <a:gd name="connsiteX51" fmla="*/ 40814 w 89674"/>
                    <a:gd name="connsiteY51" fmla="*/ 19039 h 90646"/>
                    <a:gd name="connsiteX52" fmla="*/ 30435 w 89674"/>
                    <a:gd name="connsiteY52" fmla="*/ 50895 h 9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89674" h="90646">
                      <a:moveTo>
                        <a:pt x="89674" y="89069"/>
                      </a:moveTo>
                      <a:cubicBezTo>
                        <a:pt x="89376" y="90824"/>
                        <a:pt x="88235" y="90578"/>
                        <a:pt x="87262" y="90578"/>
                      </a:cubicBezTo>
                      <a:cubicBezTo>
                        <a:pt x="82340" y="90578"/>
                        <a:pt x="77418" y="90578"/>
                        <a:pt x="72487" y="90578"/>
                      </a:cubicBezTo>
                      <a:cubicBezTo>
                        <a:pt x="70796" y="90578"/>
                        <a:pt x="69103" y="90502"/>
                        <a:pt x="67407" y="90350"/>
                      </a:cubicBezTo>
                      <a:cubicBezTo>
                        <a:pt x="66709" y="90232"/>
                        <a:pt x="66023" y="90057"/>
                        <a:pt x="65354" y="89823"/>
                      </a:cubicBezTo>
                      <a:cubicBezTo>
                        <a:pt x="65354" y="89402"/>
                        <a:pt x="65293" y="89148"/>
                        <a:pt x="65354" y="89087"/>
                      </a:cubicBezTo>
                      <a:cubicBezTo>
                        <a:pt x="66881" y="88007"/>
                        <a:pt x="67214" y="86683"/>
                        <a:pt x="66512" y="84910"/>
                      </a:cubicBezTo>
                      <a:cubicBezTo>
                        <a:pt x="65170" y="81532"/>
                        <a:pt x="63977" y="78102"/>
                        <a:pt x="62722" y="74698"/>
                      </a:cubicBezTo>
                      <a:cubicBezTo>
                        <a:pt x="60967" y="69872"/>
                        <a:pt x="59160" y="65047"/>
                        <a:pt x="57344" y="60213"/>
                      </a:cubicBezTo>
                      <a:cubicBezTo>
                        <a:pt x="55589" y="55572"/>
                        <a:pt x="56466" y="55703"/>
                        <a:pt x="51202" y="55721"/>
                      </a:cubicBezTo>
                      <a:cubicBezTo>
                        <a:pt x="44745" y="55721"/>
                        <a:pt x="38296" y="55773"/>
                        <a:pt x="31839" y="55721"/>
                      </a:cubicBezTo>
                      <a:cubicBezTo>
                        <a:pt x="29812" y="55721"/>
                        <a:pt x="28584" y="56159"/>
                        <a:pt x="27803" y="58256"/>
                      </a:cubicBezTo>
                      <a:cubicBezTo>
                        <a:pt x="26091" y="62530"/>
                        <a:pt x="24712" y="66930"/>
                        <a:pt x="23680" y="71417"/>
                      </a:cubicBezTo>
                      <a:cubicBezTo>
                        <a:pt x="23294" y="73294"/>
                        <a:pt x="22215" y="75014"/>
                        <a:pt x="21618" y="76865"/>
                      </a:cubicBezTo>
                      <a:cubicBezTo>
                        <a:pt x="20741" y="79427"/>
                        <a:pt x="19749" y="81936"/>
                        <a:pt x="19863" y="84761"/>
                      </a:cubicBezTo>
                      <a:cubicBezTo>
                        <a:pt x="19933" y="87305"/>
                        <a:pt x="20091" y="87692"/>
                        <a:pt x="22495" y="88350"/>
                      </a:cubicBezTo>
                      <a:cubicBezTo>
                        <a:pt x="23233" y="88531"/>
                        <a:pt x="23984" y="88651"/>
                        <a:pt x="24741" y="88709"/>
                      </a:cubicBezTo>
                      <a:cubicBezTo>
                        <a:pt x="25417" y="88771"/>
                        <a:pt x="26286" y="88709"/>
                        <a:pt x="26277" y="89587"/>
                      </a:cubicBezTo>
                      <a:cubicBezTo>
                        <a:pt x="26277" y="90639"/>
                        <a:pt x="25399" y="90596"/>
                        <a:pt x="24583" y="90596"/>
                      </a:cubicBezTo>
                      <a:cubicBezTo>
                        <a:pt x="23145" y="90596"/>
                        <a:pt x="21697" y="90596"/>
                        <a:pt x="20258" y="90596"/>
                      </a:cubicBezTo>
                      <a:lnTo>
                        <a:pt x="8853" y="90596"/>
                      </a:lnTo>
                      <a:lnTo>
                        <a:pt x="1465" y="90639"/>
                      </a:lnTo>
                      <a:cubicBezTo>
                        <a:pt x="1129" y="90668"/>
                        <a:pt x="790" y="90610"/>
                        <a:pt x="483" y="90473"/>
                      </a:cubicBezTo>
                      <a:cubicBezTo>
                        <a:pt x="216" y="90291"/>
                        <a:pt x="39" y="90003"/>
                        <a:pt x="0" y="89683"/>
                      </a:cubicBezTo>
                      <a:cubicBezTo>
                        <a:pt x="0" y="89429"/>
                        <a:pt x="281" y="88990"/>
                        <a:pt x="500" y="88946"/>
                      </a:cubicBezTo>
                      <a:cubicBezTo>
                        <a:pt x="1249" y="88830"/>
                        <a:pt x="2006" y="88763"/>
                        <a:pt x="2764" y="88744"/>
                      </a:cubicBezTo>
                      <a:cubicBezTo>
                        <a:pt x="5475" y="88560"/>
                        <a:pt x="8028" y="87797"/>
                        <a:pt x="9844" y="85744"/>
                      </a:cubicBezTo>
                      <a:cubicBezTo>
                        <a:pt x="11153" y="84196"/>
                        <a:pt x="12188" y="82437"/>
                        <a:pt x="12906" y="80541"/>
                      </a:cubicBezTo>
                      <a:cubicBezTo>
                        <a:pt x="15538" y="73847"/>
                        <a:pt x="17959" y="67091"/>
                        <a:pt x="20469" y="60362"/>
                      </a:cubicBezTo>
                      <a:cubicBezTo>
                        <a:pt x="22680" y="54422"/>
                        <a:pt x="24943" y="48500"/>
                        <a:pt x="27110" y="42543"/>
                      </a:cubicBezTo>
                      <a:cubicBezTo>
                        <a:pt x="29277" y="36586"/>
                        <a:pt x="31313" y="30409"/>
                        <a:pt x="33497" y="24347"/>
                      </a:cubicBezTo>
                      <a:cubicBezTo>
                        <a:pt x="34743" y="20837"/>
                        <a:pt x="35954" y="17328"/>
                        <a:pt x="37252" y="13818"/>
                      </a:cubicBezTo>
                      <a:cubicBezTo>
                        <a:pt x="37753" y="12476"/>
                        <a:pt x="38516" y="11239"/>
                        <a:pt x="39007" y="9897"/>
                      </a:cubicBezTo>
                      <a:cubicBezTo>
                        <a:pt x="39928" y="7493"/>
                        <a:pt x="40674" y="5018"/>
                        <a:pt x="41639" y="2632"/>
                      </a:cubicBezTo>
                      <a:cubicBezTo>
                        <a:pt x="42060" y="1606"/>
                        <a:pt x="42201" y="0"/>
                        <a:pt x="43631" y="0"/>
                      </a:cubicBezTo>
                      <a:cubicBezTo>
                        <a:pt x="45061" y="0"/>
                        <a:pt x="45280" y="1641"/>
                        <a:pt x="45736" y="2799"/>
                      </a:cubicBezTo>
                      <a:cubicBezTo>
                        <a:pt x="47868" y="8142"/>
                        <a:pt x="50123" y="13450"/>
                        <a:pt x="52176" y="18810"/>
                      </a:cubicBezTo>
                      <a:cubicBezTo>
                        <a:pt x="53282" y="21636"/>
                        <a:pt x="54106" y="24575"/>
                        <a:pt x="55186" y="27409"/>
                      </a:cubicBezTo>
                      <a:cubicBezTo>
                        <a:pt x="56993" y="32146"/>
                        <a:pt x="58914" y="36840"/>
                        <a:pt x="60748" y="41560"/>
                      </a:cubicBezTo>
                      <a:cubicBezTo>
                        <a:pt x="63775" y="49360"/>
                        <a:pt x="66758" y="57168"/>
                        <a:pt x="69776" y="64959"/>
                      </a:cubicBezTo>
                      <a:cubicBezTo>
                        <a:pt x="71338" y="68969"/>
                        <a:pt x="72776" y="73031"/>
                        <a:pt x="74549" y="76944"/>
                      </a:cubicBezTo>
                      <a:cubicBezTo>
                        <a:pt x="75593" y="79234"/>
                        <a:pt x="77532" y="81138"/>
                        <a:pt x="78427" y="83454"/>
                      </a:cubicBezTo>
                      <a:cubicBezTo>
                        <a:pt x="79418" y="86025"/>
                        <a:pt x="81480" y="86963"/>
                        <a:pt x="83585" y="87841"/>
                      </a:cubicBezTo>
                      <a:cubicBezTo>
                        <a:pt x="84956" y="88265"/>
                        <a:pt x="86367" y="88544"/>
                        <a:pt x="87797" y="88674"/>
                      </a:cubicBezTo>
                      <a:cubicBezTo>
                        <a:pt x="88437" y="88797"/>
                        <a:pt x="89051" y="88937"/>
                        <a:pt x="89674" y="89069"/>
                      </a:cubicBezTo>
                      <a:close/>
                      <a:moveTo>
                        <a:pt x="30435" y="50895"/>
                      </a:moveTo>
                      <a:cubicBezTo>
                        <a:pt x="35515" y="51501"/>
                        <a:pt x="51816" y="51246"/>
                        <a:pt x="53492" y="50544"/>
                      </a:cubicBezTo>
                      <a:cubicBezTo>
                        <a:pt x="53010" y="49114"/>
                        <a:pt x="52518" y="47675"/>
                        <a:pt x="52027" y="46245"/>
                      </a:cubicBezTo>
                      <a:cubicBezTo>
                        <a:pt x="50167" y="40823"/>
                        <a:pt x="48289" y="35410"/>
                        <a:pt x="46438" y="29988"/>
                      </a:cubicBezTo>
                      <a:cubicBezTo>
                        <a:pt x="45412" y="26987"/>
                        <a:pt x="44455" y="23952"/>
                        <a:pt x="43411" y="20960"/>
                      </a:cubicBezTo>
                      <a:cubicBezTo>
                        <a:pt x="43043" y="19898"/>
                        <a:pt x="42920" y="18644"/>
                        <a:pt x="41613" y="17968"/>
                      </a:cubicBezTo>
                      <a:cubicBezTo>
                        <a:pt x="41298" y="18286"/>
                        <a:pt x="41029" y="18646"/>
                        <a:pt x="40814" y="19039"/>
                      </a:cubicBezTo>
                      <a:cubicBezTo>
                        <a:pt x="37402" y="29584"/>
                        <a:pt x="33945" y="40130"/>
                        <a:pt x="30435" y="508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3294615D-DD3B-ED56-DA50-B432119C20FA}"/>
                    </a:ext>
                  </a:extLst>
                </p:cNvPr>
                <p:cNvSpPr/>
                <p:nvPr/>
              </p:nvSpPr>
              <p:spPr>
                <a:xfrm>
                  <a:off x="2576468" y="1443584"/>
                  <a:ext cx="80272" cy="92431"/>
                </a:xfrm>
                <a:custGeom>
                  <a:avLst/>
                  <a:gdLst>
                    <a:gd name="connsiteX0" fmla="*/ 77403 w 80272"/>
                    <a:gd name="connsiteY0" fmla="*/ 26064 h 92431"/>
                    <a:gd name="connsiteX1" fmla="*/ 76525 w 80272"/>
                    <a:gd name="connsiteY1" fmla="*/ 20967 h 92431"/>
                    <a:gd name="connsiteX2" fmla="*/ 65515 w 80272"/>
                    <a:gd name="connsiteY2" fmla="*/ 7640 h 92431"/>
                    <a:gd name="connsiteX3" fmla="*/ 49363 w 80272"/>
                    <a:gd name="connsiteY3" fmla="*/ 4630 h 92431"/>
                    <a:gd name="connsiteX4" fmla="*/ 30149 w 80272"/>
                    <a:gd name="connsiteY4" fmla="*/ 7666 h 92431"/>
                    <a:gd name="connsiteX5" fmla="*/ 15637 w 80272"/>
                    <a:gd name="connsiteY5" fmla="*/ 20896 h 92431"/>
                    <a:gd name="connsiteX6" fmla="*/ 11628 w 80272"/>
                    <a:gd name="connsiteY6" fmla="*/ 32592 h 92431"/>
                    <a:gd name="connsiteX7" fmla="*/ 11163 w 80272"/>
                    <a:gd name="connsiteY7" fmla="*/ 37119 h 92431"/>
                    <a:gd name="connsiteX8" fmla="*/ 12847 w 80272"/>
                    <a:gd name="connsiteY8" fmla="*/ 56421 h 92431"/>
                    <a:gd name="connsiteX9" fmla="*/ 20077 w 80272"/>
                    <a:gd name="connsiteY9" fmla="*/ 70300 h 92431"/>
                    <a:gd name="connsiteX10" fmla="*/ 31789 w 80272"/>
                    <a:gd name="connsiteY10" fmla="*/ 81118 h 92431"/>
                    <a:gd name="connsiteX11" fmla="*/ 36176 w 80272"/>
                    <a:gd name="connsiteY11" fmla="*/ 83145 h 92431"/>
                    <a:gd name="connsiteX12" fmla="*/ 54206 w 80272"/>
                    <a:gd name="connsiteY12" fmla="*/ 86821 h 92431"/>
                    <a:gd name="connsiteX13" fmla="*/ 67261 w 80272"/>
                    <a:gd name="connsiteY13" fmla="*/ 85233 h 92431"/>
                    <a:gd name="connsiteX14" fmla="*/ 76525 w 80272"/>
                    <a:gd name="connsiteY14" fmla="*/ 76222 h 92431"/>
                    <a:gd name="connsiteX15" fmla="*/ 78412 w 80272"/>
                    <a:gd name="connsiteY15" fmla="*/ 70958 h 92431"/>
                    <a:gd name="connsiteX16" fmla="*/ 79289 w 80272"/>
                    <a:gd name="connsiteY16" fmla="*/ 69335 h 92431"/>
                    <a:gd name="connsiteX17" fmla="*/ 79921 w 80272"/>
                    <a:gd name="connsiteY17" fmla="*/ 69414 h 92431"/>
                    <a:gd name="connsiteX18" fmla="*/ 80272 w 80272"/>
                    <a:gd name="connsiteY18" fmla="*/ 71871 h 92431"/>
                    <a:gd name="connsiteX19" fmla="*/ 78429 w 80272"/>
                    <a:gd name="connsiteY19" fmla="*/ 81829 h 92431"/>
                    <a:gd name="connsiteX20" fmla="*/ 77464 w 80272"/>
                    <a:gd name="connsiteY20" fmla="*/ 86549 h 92431"/>
                    <a:gd name="connsiteX21" fmla="*/ 73955 w 80272"/>
                    <a:gd name="connsiteY21" fmla="*/ 90102 h 92431"/>
                    <a:gd name="connsiteX22" fmla="*/ 66480 w 80272"/>
                    <a:gd name="connsiteY22" fmla="*/ 91506 h 92431"/>
                    <a:gd name="connsiteX23" fmla="*/ 53319 w 80272"/>
                    <a:gd name="connsiteY23" fmla="*/ 92427 h 92431"/>
                    <a:gd name="connsiteX24" fmla="*/ 33930 w 80272"/>
                    <a:gd name="connsiteY24" fmla="*/ 90260 h 92431"/>
                    <a:gd name="connsiteX25" fmla="*/ 20901 w 80272"/>
                    <a:gd name="connsiteY25" fmla="*/ 85391 h 92431"/>
                    <a:gd name="connsiteX26" fmla="*/ 18866 w 80272"/>
                    <a:gd name="connsiteY26" fmla="*/ 83373 h 92431"/>
                    <a:gd name="connsiteX27" fmla="*/ 17760 w 80272"/>
                    <a:gd name="connsiteY27" fmla="*/ 82390 h 92431"/>
                    <a:gd name="connsiteX28" fmla="*/ 3223 w 80272"/>
                    <a:gd name="connsiteY28" fmla="*/ 63176 h 92431"/>
                    <a:gd name="connsiteX29" fmla="*/ 591 w 80272"/>
                    <a:gd name="connsiteY29" fmla="*/ 51104 h 92431"/>
                    <a:gd name="connsiteX30" fmla="*/ 292 w 80272"/>
                    <a:gd name="connsiteY30" fmla="*/ 48331 h 92431"/>
                    <a:gd name="connsiteX31" fmla="*/ 1722 w 80272"/>
                    <a:gd name="connsiteY31" fmla="*/ 33294 h 92431"/>
                    <a:gd name="connsiteX32" fmla="*/ 11979 w 80272"/>
                    <a:gd name="connsiteY32" fmla="*/ 14044 h 92431"/>
                    <a:gd name="connsiteX33" fmla="*/ 25095 w 80272"/>
                    <a:gd name="connsiteY33" fmla="*/ 4674 h 92431"/>
                    <a:gd name="connsiteX34" fmla="*/ 33412 w 80272"/>
                    <a:gd name="connsiteY34" fmla="*/ 1621 h 92431"/>
                    <a:gd name="connsiteX35" fmla="*/ 40659 w 80272"/>
                    <a:gd name="connsiteY35" fmla="*/ 472 h 92431"/>
                    <a:gd name="connsiteX36" fmla="*/ 69752 w 80272"/>
                    <a:gd name="connsiteY36" fmla="*/ 1796 h 92431"/>
                    <a:gd name="connsiteX37" fmla="*/ 75806 w 80272"/>
                    <a:gd name="connsiteY37" fmla="*/ 2516 h 92431"/>
                    <a:gd name="connsiteX38" fmla="*/ 78306 w 80272"/>
                    <a:gd name="connsiteY38" fmla="*/ 2893 h 92431"/>
                    <a:gd name="connsiteX39" fmla="*/ 80096 w 80272"/>
                    <a:gd name="connsiteY39" fmla="*/ 4971 h 92431"/>
                    <a:gd name="connsiteX40" fmla="*/ 80061 w 80272"/>
                    <a:gd name="connsiteY40" fmla="*/ 5218 h 92431"/>
                    <a:gd name="connsiteX41" fmla="*/ 79544 w 80272"/>
                    <a:gd name="connsiteY41" fmla="*/ 14869 h 92431"/>
                    <a:gd name="connsiteX42" fmla="*/ 79386 w 80272"/>
                    <a:gd name="connsiteY42" fmla="*/ 21984 h 92431"/>
                    <a:gd name="connsiteX43" fmla="*/ 77403 w 80272"/>
                    <a:gd name="connsiteY43" fmla="*/ 26064 h 92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80272" h="92431">
                      <a:moveTo>
                        <a:pt x="77403" y="26064"/>
                      </a:moveTo>
                      <a:cubicBezTo>
                        <a:pt x="76990" y="24387"/>
                        <a:pt x="76701" y="22685"/>
                        <a:pt x="76525" y="20967"/>
                      </a:cubicBezTo>
                      <a:cubicBezTo>
                        <a:pt x="76341" y="13597"/>
                        <a:pt x="71682" y="9982"/>
                        <a:pt x="65515" y="7640"/>
                      </a:cubicBezTo>
                      <a:cubicBezTo>
                        <a:pt x="60356" y="5665"/>
                        <a:pt x="54881" y="4645"/>
                        <a:pt x="49363" y="4630"/>
                      </a:cubicBezTo>
                      <a:cubicBezTo>
                        <a:pt x="42818" y="4630"/>
                        <a:pt x="36202" y="5060"/>
                        <a:pt x="30149" y="7666"/>
                      </a:cubicBezTo>
                      <a:cubicBezTo>
                        <a:pt x="23928" y="10342"/>
                        <a:pt x="18743" y="14501"/>
                        <a:pt x="15637" y="20896"/>
                      </a:cubicBezTo>
                      <a:cubicBezTo>
                        <a:pt x="13768" y="24593"/>
                        <a:pt x="12417" y="28528"/>
                        <a:pt x="11628" y="32592"/>
                      </a:cubicBezTo>
                      <a:cubicBezTo>
                        <a:pt x="11356" y="34074"/>
                        <a:pt x="11356" y="35610"/>
                        <a:pt x="11163" y="37119"/>
                      </a:cubicBezTo>
                      <a:cubicBezTo>
                        <a:pt x="10329" y="43599"/>
                        <a:pt x="10908" y="50183"/>
                        <a:pt x="12847" y="56421"/>
                      </a:cubicBezTo>
                      <a:cubicBezTo>
                        <a:pt x="14330" y="61472"/>
                        <a:pt x="16786" y="66187"/>
                        <a:pt x="20077" y="70300"/>
                      </a:cubicBezTo>
                      <a:cubicBezTo>
                        <a:pt x="23489" y="74450"/>
                        <a:pt x="27192" y="78275"/>
                        <a:pt x="31789" y="81118"/>
                      </a:cubicBezTo>
                      <a:cubicBezTo>
                        <a:pt x="33140" y="81952"/>
                        <a:pt x="34711" y="82425"/>
                        <a:pt x="36176" y="83145"/>
                      </a:cubicBezTo>
                      <a:cubicBezTo>
                        <a:pt x="41852" y="86014"/>
                        <a:pt x="48012" y="86742"/>
                        <a:pt x="54206" y="86821"/>
                      </a:cubicBezTo>
                      <a:cubicBezTo>
                        <a:pt x="58592" y="86882"/>
                        <a:pt x="63032" y="86672"/>
                        <a:pt x="67261" y="85233"/>
                      </a:cubicBezTo>
                      <a:cubicBezTo>
                        <a:pt x="71595" y="83861"/>
                        <a:pt x="75034" y="80521"/>
                        <a:pt x="76525" y="76222"/>
                      </a:cubicBezTo>
                      <a:cubicBezTo>
                        <a:pt x="77175" y="74468"/>
                        <a:pt x="77754" y="72713"/>
                        <a:pt x="78412" y="70958"/>
                      </a:cubicBezTo>
                      <a:cubicBezTo>
                        <a:pt x="78666" y="70399"/>
                        <a:pt x="78964" y="69856"/>
                        <a:pt x="79289" y="69335"/>
                      </a:cubicBezTo>
                      <a:lnTo>
                        <a:pt x="79921" y="69414"/>
                      </a:lnTo>
                      <a:cubicBezTo>
                        <a:pt x="80166" y="70210"/>
                        <a:pt x="80280" y="71039"/>
                        <a:pt x="80272" y="71871"/>
                      </a:cubicBezTo>
                      <a:cubicBezTo>
                        <a:pt x="79745" y="75205"/>
                        <a:pt x="79070" y="78521"/>
                        <a:pt x="78429" y="81829"/>
                      </a:cubicBezTo>
                      <a:cubicBezTo>
                        <a:pt x="78131" y="83408"/>
                        <a:pt x="77745" y="84970"/>
                        <a:pt x="77464" y="86549"/>
                      </a:cubicBezTo>
                      <a:cubicBezTo>
                        <a:pt x="77175" y="88361"/>
                        <a:pt x="75762" y="89788"/>
                        <a:pt x="73955" y="90102"/>
                      </a:cubicBezTo>
                      <a:cubicBezTo>
                        <a:pt x="71498" y="90740"/>
                        <a:pt x="68998" y="91209"/>
                        <a:pt x="66480" y="91506"/>
                      </a:cubicBezTo>
                      <a:cubicBezTo>
                        <a:pt x="62111" y="92045"/>
                        <a:pt x="57715" y="92352"/>
                        <a:pt x="53319" y="92427"/>
                      </a:cubicBezTo>
                      <a:cubicBezTo>
                        <a:pt x="46792" y="92496"/>
                        <a:pt x="40282" y="91768"/>
                        <a:pt x="33930" y="90260"/>
                      </a:cubicBezTo>
                      <a:cubicBezTo>
                        <a:pt x="29394" y="89222"/>
                        <a:pt x="25007" y="87584"/>
                        <a:pt x="20901" y="85391"/>
                      </a:cubicBezTo>
                      <a:cubicBezTo>
                        <a:pt x="20024" y="84917"/>
                        <a:pt x="19050" y="84619"/>
                        <a:pt x="18866" y="83373"/>
                      </a:cubicBezTo>
                      <a:cubicBezTo>
                        <a:pt x="18813" y="82996"/>
                        <a:pt x="18164" y="82689"/>
                        <a:pt x="17760" y="82390"/>
                      </a:cubicBezTo>
                      <a:cubicBezTo>
                        <a:pt x="11215" y="77473"/>
                        <a:pt x="6171" y="70815"/>
                        <a:pt x="3223" y="63176"/>
                      </a:cubicBezTo>
                      <a:cubicBezTo>
                        <a:pt x="1705" y="59412"/>
                        <a:pt x="1415" y="55148"/>
                        <a:pt x="591" y="51104"/>
                      </a:cubicBezTo>
                      <a:cubicBezTo>
                        <a:pt x="406" y="50226"/>
                        <a:pt x="441" y="49253"/>
                        <a:pt x="292" y="48331"/>
                      </a:cubicBezTo>
                      <a:cubicBezTo>
                        <a:pt x="-585" y="43190"/>
                        <a:pt x="696" y="38233"/>
                        <a:pt x="1722" y="33294"/>
                      </a:cubicBezTo>
                      <a:cubicBezTo>
                        <a:pt x="3302" y="26054"/>
                        <a:pt x="6846" y="19391"/>
                        <a:pt x="11979" y="14044"/>
                      </a:cubicBezTo>
                      <a:cubicBezTo>
                        <a:pt x="15664" y="10079"/>
                        <a:pt x="19875" y="6596"/>
                        <a:pt x="25095" y="4674"/>
                      </a:cubicBezTo>
                      <a:cubicBezTo>
                        <a:pt x="27867" y="3665"/>
                        <a:pt x="30579" y="2419"/>
                        <a:pt x="33412" y="1621"/>
                      </a:cubicBezTo>
                      <a:cubicBezTo>
                        <a:pt x="35790" y="1035"/>
                        <a:pt x="38211" y="651"/>
                        <a:pt x="40659" y="472"/>
                      </a:cubicBezTo>
                      <a:cubicBezTo>
                        <a:pt x="50424" y="-572"/>
                        <a:pt x="60101" y="226"/>
                        <a:pt x="69752" y="1796"/>
                      </a:cubicBezTo>
                      <a:cubicBezTo>
                        <a:pt x="71753" y="2130"/>
                        <a:pt x="73788" y="2270"/>
                        <a:pt x="75806" y="2516"/>
                      </a:cubicBezTo>
                      <a:cubicBezTo>
                        <a:pt x="76640" y="2621"/>
                        <a:pt x="77482" y="2735"/>
                        <a:pt x="78306" y="2893"/>
                      </a:cubicBezTo>
                      <a:cubicBezTo>
                        <a:pt x="79377" y="2973"/>
                        <a:pt x="80175" y="3903"/>
                        <a:pt x="80096" y="4971"/>
                      </a:cubicBezTo>
                      <a:cubicBezTo>
                        <a:pt x="80087" y="5054"/>
                        <a:pt x="80079" y="5137"/>
                        <a:pt x="80061" y="5218"/>
                      </a:cubicBezTo>
                      <a:cubicBezTo>
                        <a:pt x="79842" y="8429"/>
                        <a:pt x="79675" y="11640"/>
                        <a:pt x="79544" y="14869"/>
                      </a:cubicBezTo>
                      <a:cubicBezTo>
                        <a:pt x="79447" y="17238"/>
                        <a:pt x="79438" y="19616"/>
                        <a:pt x="79386" y="21984"/>
                      </a:cubicBezTo>
                      <a:cubicBezTo>
                        <a:pt x="79280" y="23844"/>
                        <a:pt x="79158" y="24125"/>
                        <a:pt x="77403" y="2606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8F7982CE-3BC3-ED40-1C59-24CDFE447C70}"/>
                    </a:ext>
                  </a:extLst>
                </p:cNvPr>
                <p:cNvSpPr/>
                <p:nvPr/>
              </p:nvSpPr>
              <p:spPr>
                <a:xfrm>
                  <a:off x="2188172" y="1302710"/>
                  <a:ext cx="93892" cy="91082"/>
                </a:xfrm>
                <a:custGeom>
                  <a:avLst/>
                  <a:gdLst>
                    <a:gd name="connsiteX0" fmla="*/ 47517 w 93892"/>
                    <a:gd name="connsiteY0" fmla="*/ 91082 h 91082"/>
                    <a:gd name="connsiteX1" fmla="*/ 44254 w 93892"/>
                    <a:gd name="connsiteY1" fmla="*/ 87898 h 91082"/>
                    <a:gd name="connsiteX2" fmla="*/ 38507 w 93892"/>
                    <a:gd name="connsiteY2" fmla="*/ 72983 h 91082"/>
                    <a:gd name="connsiteX3" fmla="*/ 32488 w 93892"/>
                    <a:gd name="connsiteY3" fmla="*/ 58436 h 91082"/>
                    <a:gd name="connsiteX4" fmla="*/ 26294 w 93892"/>
                    <a:gd name="connsiteY4" fmla="*/ 42310 h 91082"/>
                    <a:gd name="connsiteX5" fmla="*/ 18740 w 93892"/>
                    <a:gd name="connsiteY5" fmla="*/ 23737 h 91082"/>
                    <a:gd name="connsiteX6" fmla="*/ 12274 w 93892"/>
                    <a:gd name="connsiteY6" fmla="*/ 8295 h 91082"/>
                    <a:gd name="connsiteX7" fmla="*/ 2632 w 93892"/>
                    <a:gd name="connsiteY7" fmla="*/ 2066 h 91082"/>
                    <a:gd name="connsiteX8" fmla="*/ 0 w 93892"/>
                    <a:gd name="connsiteY8" fmla="*/ 1847 h 91082"/>
                    <a:gd name="connsiteX9" fmla="*/ 1588 w 93892"/>
                    <a:gd name="connsiteY9" fmla="*/ 206 h 91082"/>
                    <a:gd name="connsiteX10" fmla="*/ 5650 w 93892"/>
                    <a:gd name="connsiteY10" fmla="*/ 22 h 91082"/>
                    <a:gd name="connsiteX11" fmla="*/ 15029 w 93892"/>
                    <a:gd name="connsiteY11" fmla="*/ 460 h 91082"/>
                    <a:gd name="connsiteX12" fmla="*/ 25434 w 93892"/>
                    <a:gd name="connsiteY12" fmla="*/ 83 h 91082"/>
                    <a:gd name="connsiteX13" fmla="*/ 29488 w 93892"/>
                    <a:gd name="connsiteY13" fmla="*/ 232 h 91082"/>
                    <a:gd name="connsiteX14" fmla="*/ 31523 w 93892"/>
                    <a:gd name="connsiteY14" fmla="*/ 1276 h 91082"/>
                    <a:gd name="connsiteX15" fmla="*/ 29707 w 93892"/>
                    <a:gd name="connsiteY15" fmla="*/ 2022 h 91082"/>
                    <a:gd name="connsiteX16" fmla="*/ 27426 w 93892"/>
                    <a:gd name="connsiteY16" fmla="*/ 2180 h 91082"/>
                    <a:gd name="connsiteX17" fmla="*/ 24434 w 93892"/>
                    <a:gd name="connsiteY17" fmla="*/ 6567 h 91082"/>
                    <a:gd name="connsiteX18" fmla="*/ 26250 w 93892"/>
                    <a:gd name="connsiteY18" fmla="*/ 12085 h 91082"/>
                    <a:gd name="connsiteX19" fmla="*/ 32883 w 93892"/>
                    <a:gd name="connsiteY19" fmla="*/ 29632 h 91082"/>
                    <a:gd name="connsiteX20" fmla="*/ 42104 w 93892"/>
                    <a:gd name="connsiteY20" fmla="*/ 54067 h 91082"/>
                    <a:gd name="connsiteX21" fmla="*/ 49606 w 93892"/>
                    <a:gd name="connsiteY21" fmla="*/ 74299 h 91082"/>
                    <a:gd name="connsiteX22" fmla="*/ 50851 w 93892"/>
                    <a:gd name="connsiteY22" fmla="*/ 71833 h 91082"/>
                    <a:gd name="connsiteX23" fmla="*/ 58932 w 93892"/>
                    <a:gd name="connsiteY23" fmla="*/ 51838 h 91082"/>
                    <a:gd name="connsiteX24" fmla="*/ 64319 w 93892"/>
                    <a:gd name="connsiteY24" fmla="*/ 37344 h 91082"/>
                    <a:gd name="connsiteX25" fmla="*/ 68205 w 93892"/>
                    <a:gd name="connsiteY25" fmla="*/ 27413 h 91082"/>
                    <a:gd name="connsiteX26" fmla="*/ 73215 w 93892"/>
                    <a:gd name="connsiteY26" fmla="*/ 13314 h 91082"/>
                    <a:gd name="connsiteX27" fmla="*/ 75365 w 93892"/>
                    <a:gd name="connsiteY27" fmla="*/ 6049 h 91082"/>
                    <a:gd name="connsiteX28" fmla="*/ 72399 w 93892"/>
                    <a:gd name="connsiteY28" fmla="*/ 2057 h 91082"/>
                    <a:gd name="connsiteX29" fmla="*/ 68556 w 93892"/>
                    <a:gd name="connsiteY29" fmla="*/ 1180 h 91082"/>
                    <a:gd name="connsiteX30" fmla="*/ 69837 w 93892"/>
                    <a:gd name="connsiteY30" fmla="*/ 241 h 91082"/>
                    <a:gd name="connsiteX31" fmla="*/ 73636 w 93892"/>
                    <a:gd name="connsiteY31" fmla="*/ 22 h 91082"/>
                    <a:gd name="connsiteX32" fmla="*/ 90367 w 93892"/>
                    <a:gd name="connsiteY32" fmla="*/ 22 h 91082"/>
                    <a:gd name="connsiteX33" fmla="*/ 93877 w 93892"/>
                    <a:gd name="connsiteY33" fmla="*/ 224 h 91082"/>
                    <a:gd name="connsiteX34" fmla="*/ 92175 w 93892"/>
                    <a:gd name="connsiteY34" fmla="*/ 1978 h 91082"/>
                    <a:gd name="connsiteX35" fmla="*/ 85788 w 93892"/>
                    <a:gd name="connsiteY35" fmla="*/ 4610 h 91082"/>
                    <a:gd name="connsiteX36" fmla="*/ 81927 w 93892"/>
                    <a:gd name="connsiteY36" fmla="*/ 10489 h 91082"/>
                    <a:gd name="connsiteX37" fmla="*/ 74707 w 93892"/>
                    <a:gd name="connsiteY37" fmla="*/ 28106 h 91082"/>
                    <a:gd name="connsiteX38" fmla="*/ 68679 w 93892"/>
                    <a:gd name="connsiteY38" fmla="*/ 42635 h 91082"/>
                    <a:gd name="connsiteX39" fmla="*/ 62257 w 93892"/>
                    <a:gd name="connsiteY39" fmla="*/ 57822 h 91082"/>
                    <a:gd name="connsiteX40" fmla="*/ 55238 w 93892"/>
                    <a:gd name="connsiteY40" fmla="*/ 74965 h 91082"/>
                    <a:gd name="connsiteX41" fmla="*/ 50571 w 93892"/>
                    <a:gd name="connsiteY41" fmla="*/ 85090 h 91082"/>
                    <a:gd name="connsiteX42" fmla="*/ 49202 w 93892"/>
                    <a:gd name="connsiteY42" fmla="*/ 88091 h 91082"/>
                    <a:gd name="connsiteX43" fmla="*/ 47517 w 93892"/>
                    <a:gd name="connsiteY43" fmla="*/ 91082 h 9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93892" h="91082">
                      <a:moveTo>
                        <a:pt x="47517" y="91082"/>
                      </a:moveTo>
                      <a:cubicBezTo>
                        <a:pt x="45982" y="90605"/>
                        <a:pt x="44769" y="89421"/>
                        <a:pt x="44254" y="87898"/>
                      </a:cubicBezTo>
                      <a:cubicBezTo>
                        <a:pt x="42359" y="82914"/>
                        <a:pt x="40490" y="77922"/>
                        <a:pt x="38507" y="72983"/>
                      </a:cubicBezTo>
                      <a:cubicBezTo>
                        <a:pt x="36524" y="68043"/>
                        <a:pt x="34427" y="63332"/>
                        <a:pt x="32488" y="58436"/>
                      </a:cubicBezTo>
                      <a:cubicBezTo>
                        <a:pt x="30365" y="53084"/>
                        <a:pt x="28417" y="47662"/>
                        <a:pt x="26294" y="42310"/>
                      </a:cubicBezTo>
                      <a:cubicBezTo>
                        <a:pt x="23838" y="36099"/>
                        <a:pt x="21293" y="29913"/>
                        <a:pt x="18740" y="23737"/>
                      </a:cubicBezTo>
                      <a:cubicBezTo>
                        <a:pt x="16608" y="18578"/>
                        <a:pt x="14353" y="13472"/>
                        <a:pt x="12274" y="8295"/>
                      </a:cubicBezTo>
                      <a:cubicBezTo>
                        <a:pt x="10528" y="3821"/>
                        <a:pt x="6756" y="2680"/>
                        <a:pt x="2632" y="2066"/>
                      </a:cubicBezTo>
                      <a:cubicBezTo>
                        <a:pt x="1834" y="1952"/>
                        <a:pt x="1018" y="1926"/>
                        <a:pt x="0" y="1847"/>
                      </a:cubicBezTo>
                      <a:cubicBezTo>
                        <a:pt x="246" y="697"/>
                        <a:pt x="746" y="259"/>
                        <a:pt x="1588" y="206"/>
                      </a:cubicBezTo>
                      <a:cubicBezTo>
                        <a:pt x="2939" y="118"/>
                        <a:pt x="4299" y="-22"/>
                        <a:pt x="5650" y="22"/>
                      </a:cubicBezTo>
                      <a:cubicBezTo>
                        <a:pt x="8774" y="127"/>
                        <a:pt x="11897" y="460"/>
                        <a:pt x="15029" y="460"/>
                      </a:cubicBezTo>
                      <a:cubicBezTo>
                        <a:pt x="18538" y="460"/>
                        <a:pt x="21969" y="188"/>
                        <a:pt x="25434" y="83"/>
                      </a:cubicBezTo>
                      <a:cubicBezTo>
                        <a:pt x="26787" y="36"/>
                        <a:pt x="28142" y="86"/>
                        <a:pt x="29488" y="232"/>
                      </a:cubicBezTo>
                      <a:cubicBezTo>
                        <a:pt x="30213" y="480"/>
                        <a:pt x="30899" y="831"/>
                        <a:pt x="31523" y="1276"/>
                      </a:cubicBezTo>
                      <a:cubicBezTo>
                        <a:pt x="30942" y="1580"/>
                        <a:pt x="30334" y="1830"/>
                        <a:pt x="29707" y="2022"/>
                      </a:cubicBezTo>
                      <a:cubicBezTo>
                        <a:pt x="28953" y="2136"/>
                        <a:pt x="28172" y="2022"/>
                        <a:pt x="27426" y="2180"/>
                      </a:cubicBezTo>
                      <a:cubicBezTo>
                        <a:pt x="24610" y="2698"/>
                        <a:pt x="23811" y="3751"/>
                        <a:pt x="24434" y="6567"/>
                      </a:cubicBezTo>
                      <a:cubicBezTo>
                        <a:pt x="24915" y="8445"/>
                        <a:pt x="25522" y="10289"/>
                        <a:pt x="26250" y="12085"/>
                      </a:cubicBezTo>
                      <a:cubicBezTo>
                        <a:pt x="28435" y="17955"/>
                        <a:pt x="30637" y="23816"/>
                        <a:pt x="32883" y="29632"/>
                      </a:cubicBezTo>
                      <a:cubicBezTo>
                        <a:pt x="35960" y="37780"/>
                        <a:pt x="39033" y="45925"/>
                        <a:pt x="42104" y="54067"/>
                      </a:cubicBezTo>
                      <a:cubicBezTo>
                        <a:pt x="44570" y="60638"/>
                        <a:pt x="46991" y="67227"/>
                        <a:pt x="49606" y="74299"/>
                      </a:cubicBezTo>
                      <a:cubicBezTo>
                        <a:pt x="50158" y="73228"/>
                        <a:pt x="50562" y="72544"/>
                        <a:pt x="50851" y="71833"/>
                      </a:cubicBezTo>
                      <a:cubicBezTo>
                        <a:pt x="53562" y="65174"/>
                        <a:pt x="56309" y="58533"/>
                        <a:pt x="58932" y="51838"/>
                      </a:cubicBezTo>
                      <a:cubicBezTo>
                        <a:pt x="60809" y="47039"/>
                        <a:pt x="62494" y="42187"/>
                        <a:pt x="64319" y="37344"/>
                      </a:cubicBezTo>
                      <a:cubicBezTo>
                        <a:pt x="65573" y="34019"/>
                        <a:pt x="66951" y="30747"/>
                        <a:pt x="68205" y="27413"/>
                      </a:cubicBezTo>
                      <a:cubicBezTo>
                        <a:pt x="69960" y="22734"/>
                        <a:pt x="71630" y="18034"/>
                        <a:pt x="73215" y="13314"/>
                      </a:cubicBezTo>
                      <a:cubicBezTo>
                        <a:pt x="74031" y="10919"/>
                        <a:pt x="74786" y="8506"/>
                        <a:pt x="75365" y="6049"/>
                      </a:cubicBezTo>
                      <a:cubicBezTo>
                        <a:pt x="76005" y="3356"/>
                        <a:pt x="75145" y="2329"/>
                        <a:pt x="72399" y="2057"/>
                      </a:cubicBezTo>
                      <a:cubicBezTo>
                        <a:pt x="71180" y="1934"/>
                        <a:pt x="69829" y="2426"/>
                        <a:pt x="68556" y="1180"/>
                      </a:cubicBezTo>
                      <a:cubicBezTo>
                        <a:pt x="69013" y="829"/>
                        <a:pt x="69434" y="303"/>
                        <a:pt x="69837" y="241"/>
                      </a:cubicBezTo>
                      <a:cubicBezTo>
                        <a:pt x="71092" y="32"/>
                        <a:pt x="72366" y="-41"/>
                        <a:pt x="73636" y="22"/>
                      </a:cubicBezTo>
                      <a:cubicBezTo>
                        <a:pt x="79204" y="469"/>
                        <a:pt x="84800" y="469"/>
                        <a:pt x="90367" y="22"/>
                      </a:cubicBezTo>
                      <a:cubicBezTo>
                        <a:pt x="91540" y="-1"/>
                        <a:pt x="92714" y="66"/>
                        <a:pt x="93877" y="224"/>
                      </a:cubicBezTo>
                      <a:cubicBezTo>
                        <a:pt x="94017" y="1829"/>
                        <a:pt x="93175" y="1978"/>
                        <a:pt x="92175" y="1978"/>
                      </a:cubicBezTo>
                      <a:cubicBezTo>
                        <a:pt x="89786" y="1999"/>
                        <a:pt x="87498" y="2942"/>
                        <a:pt x="85788" y="4610"/>
                      </a:cubicBezTo>
                      <a:cubicBezTo>
                        <a:pt x="84075" y="6255"/>
                        <a:pt x="82755" y="8264"/>
                        <a:pt x="81927" y="10489"/>
                      </a:cubicBezTo>
                      <a:cubicBezTo>
                        <a:pt x="79479" y="16349"/>
                        <a:pt x="77119" y="22236"/>
                        <a:pt x="74707" y="28106"/>
                      </a:cubicBezTo>
                      <a:cubicBezTo>
                        <a:pt x="72706" y="32960"/>
                        <a:pt x="70697" y="37803"/>
                        <a:pt x="68679" y="42635"/>
                      </a:cubicBezTo>
                      <a:cubicBezTo>
                        <a:pt x="66556" y="47706"/>
                        <a:pt x="64363" y="52751"/>
                        <a:pt x="62257" y="57822"/>
                      </a:cubicBezTo>
                      <a:cubicBezTo>
                        <a:pt x="59897" y="63525"/>
                        <a:pt x="57651" y="69280"/>
                        <a:pt x="55238" y="74965"/>
                      </a:cubicBezTo>
                      <a:cubicBezTo>
                        <a:pt x="53791" y="78387"/>
                        <a:pt x="52132" y="81721"/>
                        <a:pt x="50571" y="85090"/>
                      </a:cubicBezTo>
                      <a:cubicBezTo>
                        <a:pt x="50114" y="86090"/>
                        <a:pt x="49693" y="87117"/>
                        <a:pt x="49202" y="88091"/>
                      </a:cubicBezTo>
                      <a:cubicBezTo>
                        <a:pt x="48711" y="89064"/>
                        <a:pt x="48132" y="90056"/>
                        <a:pt x="47517" y="910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FC506F72-F678-EC70-091E-D9538B02364F}"/>
                    </a:ext>
                  </a:extLst>
                </p:cNvPr>
                <p:cNvSpPr/>
                <p:nvPr/>
              </p:nvSpPr>
              <p:spPr>
                <a:xfrm>
                  <a:off x="2390999" y="1444442"/>
                  <a:ext cx="52258" cy="90372"/>
                </a:xfrm>
                <a:custGeom>
                  <a:avLst/>
                  <a:gdLst>
                    <a:gd name="connsiteX0" fmla="*/ 50641 w 52258"/>
                    <a:gd name="connsiteY0" fmla="*/ 74093 h 90372"/>
                    <a:gd name="connsiteX1" fmla="*/ 52255 w 52258"/>
                    <a:gd name="connsiteY1" fmla="*/ 75435 h 90372"/>
                    <a:gd name="connsiteX2" fmla="*/ 51887 w 52258"/>
                    <a:gd name="connsiteY2" fmla="*/ 79199 h 90372"/>
                    <a:gd name="connsiteX3" fmla="*/ 50378 w 52258"/>
                    <a:gd name="connsiteY3" fmla="*/ 87876 h 90372"/>
                    <a:gd name="connsiteX4" fmla="*/ 47746 w 52258"/>
                    <a:gd name="connsiteY4" fmla="*/ 90131 h 90372"/>
                    <a:gd name="connsiteX5" fmla="*/ 44192 w 52258"/>
                    <a:gd name="connsiteY5" fmla="*/ 90341 h 90372"/>
                    <a:gd name="connsiteX6" fmla="*/ 26364 w 52258"/>
                    <a:gd name="connsiteY6" fmla="*/ 90341 h 90372"/>
                    <a:gd name="connsiteX7" fmla="*/ 14178 w 52258"/>
                    <a:gd name="connsiteY7" fmla="*/ 89885 h 90372"/>
                    <a:gd name="connsiteX8" fmla="*/ 4010 w 52258"/>
                    <a:gd name="connsiteY8" fmla="*/ 90139 h 90372"/>
                    <a:gd name="connsiteX9" fmla="*/ 1509 w 52258"/>
                    <a:gd name="connsiteY9" fmla="*/ 88753 h 90372"/>
                    <a:gd name="connsiteX10" fmla="*/ 2808 w 52258"/>
                    <a:gd name="connsiteY10" fmla="*/ 88341 h 90372"/>
                    <a:gd name="connsiteX11" fmla="*/ 4562 w 52258"/>
                    <a:gd name="connsiteY11" fmla="*/ 88104 h 90372"/>
                    <a:gd name="connsiteX12" fmla="*/ 8949 w 52258"/>
                    <a:gd name="connsiteY12" fmla="*/ 83375 h 90372"/>
                    <a:gd name="connsiteX13" fmla="*/ 9642 w 52258"/>
                    <a:gd name="connsiteY13" fmla="*/ 72031 h 90372"/>
                    <a:gd name="connsiteX14" fmla="*/ 9642 w 52258"/>
                    <a:gd name="connsiteY14" fmla="*/ 10388 h 90372"/>
                    <a:gd name="connsiteX15" fmla="*/ 9642 w 52258"/>
                    <a:gd name="connsiteY15" fmla="*/ 8861 h 90372"/>
                    <a:gd name="connsiteX16" fmla="*/ 3141 w 52258"/>
                    <a:gd name="connsiteY16" fmla="*/ 2720 h 90372"/>
                    <a:gd name="connsiteX17" fmla="*/ 614 w 52258"/>
                    <a:gd name="connsiteY17" fmla="*/ 2544 h 90372"/>
                    <a:gd name="connsiteX18" fmla="*/ 0 w 52258"/>
                    <a:gd name="connsiteY18" fmla="*/ 1377 h 90372"/>
                    <a:gd name="connsiteX19" fmla="*/ 877 w 52258"/>
                    <a:gd name="connsiteY19" fmla="*/ 737 h 90372"/>
                    <a:gd name="connsiteX20" fmla="*/ 4387 w 52258"/>
                    <a:gd name="connsiteY20" fmla="*/ 956 h 90372"/>
                    <a:gd name="connsiteX21" fmla="*/ 41069 w 52258"/>
                    <a:gd name="connsiteY21" fmla="*/ 956 h 90372"/>
                    <a:gd name="connsiteX22" fmla="*/ 47123 w 52258"/>
                    <a:gd name="connsiteY22" fmla="*/ 298 h 90372"/>
                    <a:gd name="connsiteX23" fmla="*/ 49448 w 52258"/>
                    <a:gd name="connsiteY23" fmla="*/ 0 h 90372"/>
                    <a:gd name="connsiteX24" fmla="*/ 48956 w 52258"/>
                    <a:gd name="connsiteY24" fmla="*/ 4457 h 90372"/>
                    <a:gd name="connsiteX25" fmla="*/ 48149 w 52258"/>
                    <a:gd name="connsiteY25" fmla="*/ 11748 h 90372"/>
                    <a:gd name="connsiteX26" fmla="*/ 47640 w 52258"/>
                    <a:gd name="connsiteY26" fmla="*/ 14722 h 90372"/>
                    <a:gd name="connsiteX27" fmla="*/ 46763 w 52258"/>
                    <a:gd name="connsiteY27" fmla="*/ 15389 h 90372"/>
                    <a:gd name="connsiteX28" fmla="*/ 45886 w 52258"/>
                    <a:gd name="connsiteY28" fmla="*/ 14661 h 90372"/>
                    <a:gd name="connsiteX29" fmla="*/ 45307 w 52258"/>
                    <a:gd name="connsiteY29" fmla="*/ 12195 h 90372"/>
                    <a:gd name="connsiteX30" fmla="*/ 39569 w 52258"/>
                    <a:gd name="connsiteY30" fmla="*/ 6352 h 90372"/>
                    <a:gd name="connsiteX31" fmla="*/ 27391 w 52258"/>
                    <a:gd name="connsiteY31" fmla="*/ 5808 h 90372"/>
                    <a:gd name="connsiteX32" fmla="*/ 20232 w 52258"/>
                    <a:gd name="connsiteY32" fmla="*/ 5808 h 90372"/>
                    <a:gd name="connsiteX33" fmla="*/ 20162 w 52258"/>
                    <a:gd name="connsiteY33" fmla="*/ 40104 h 90372"/>
                    <a:gd name="connsiteX34" fmla="*/ 22794 w 52258"/>
                    <a:gd name="connsiteY34" fmla="*/ 40235 h 90372"/>
                    <a:gd name="connsiteX35" fmla="*/ 36831 w 52258"/>
                    <a:gd name="connsiteY35" fmla="*/ 40235 h 90372"/>
                    <a:gd name="connsiteX36" fmla="*/ 46237 w 52258"/>
                    <a:gd name="connsiteY36" fmla="*/ 37217 h 90372"/>
                    <a:gd name="connsiteX37" fmla="*/ 47272 w 52258"/>
                    <a:gd name="connsiteY37" fmla="*/ 36866 h 90372"/>
                    <a:gd name="connsiteX38" fmla="*/ 46394 w 52258"/>
                    <a:gd name="connsiteY38" fmla="*/ 45517 h 90372"/>
                    <a:gd name="connsiteX39" fmla="*/ 45771 w 52258"/>
                    <a:gd name="connsiteY39" fmla="*/ 54738 h 90372"/>
                    <a:gd name="connsiteX40" fmla="*/ 44271 w 52258"/>
                    <a:gd name="connsiteY40" fmla="*/ 53352 h 90372"/>
                    <a:gd name="connsiteX41" fmla="*/ 43973 w 52258"/>
                    <a:gd name="connsiteY41" fmla="*/ 50579 h 90372"/>
                    <a:gd name="connsiteX42" fmla="*/ 40165 w 52258"/>
                    <a:gd name="connsiteY42" fmla="*/ 45982 h 90372"/>
                    <a:gd name="connsiteX43" fmla="*/ 37682 w 52258"/>
                    <a:gd name="connsiteY43" fmla="*/ 45500 h 90372"/>
                    <a:gd name="connsiteX44" fmla="*/ 35928 w 52258"/>
                    <a:gd name="connsiteY44" fmla="*/ 45342 h 90372"/>
                    <a:gd name="connsiteX45" fmla="*/ 20381 w 52258"/>
                    <a:gd name="connsiteY45" fmla="*/ 45342 h 90372"/>
                    <a:gd name="connsiteX46" fmla="*/ 20188 w 52258"/>
                    <a:gd name="connsiteY46" fmla="*/ 47342 h 90372"/>
                    <a:gd name="connsiteX47" fmla="*/ 20188 w 52258"/>
                    <a:gd name="connsiteY47" fmla="*/ 74856 h 90372"/>
                    <a:gd name="connsiteX48" fmla="*/ 20749 w 52258"/>
                    <a:gd name="connsiteY48" fmla="*/ 80655 h 90372"/>
                    <a:gd name="connsiteX49" fmla="*/ 25136 w 52258"/>
                    <a:gd name="connsiteY49" fmla="*/ 84752 h 90372"/>
                    <a:gd name="connsiteX50" fmla="*/ 30900 w 52258"/>
                    <a:gd name="connsiteY50" fmla="*/ 85560 h 90372"/>
                    <a:gd name="connsiteX51" fmla="*/ 41323 w 52258"/>
                    <a:gd name="connsiteY51" fmla="*/ 85305 h 90372"/>
                    <a:gd name="connsiteX52" fmla="*/ 49781 w 52258"/>
                    <a:gd name="connsiteY52" fmla="*/ 77584 h 90372"/>
                    <a:gd name="connsiteX53" fmla="*/ 50641 w 52258"/>
                    <a:gd name="connsiteY53" fmla="*/ 74093 h 90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52258" h="90372">
                      <a:moveTo>
                        <a:pt x="50641" y="74093"/>
                      </a:moveTo>
                      <a:cubicBezTo>
                        <a:pt x="51974" y="74093"/>
                        <a:pt x="52299" y="74672"/>
                        <a:pt x="52255" y="75435"/>
                      </a:cubicBezTo>
                      <a:cubicBezTo>
                        <a:pt x="52176" y="76698"/>
                        <a:pt x="52088" y="77953"/>
                        <a:pt x="51887" y="79199"/>
                      </a:cubicBezTo>
                      <a:cubicBezTo>
                        <a:pt x="51422" y="82094"/>
                        <a:pt x="50878" y="84980"/>
                        <a:pt x="50378" y="87876"/>
                      </a:cubicBezTo>
                      <a:cubicBezTo>
                        <a:pt x="50255" y="89216"/>
                        <a:pt x="49088" y="90217"/>
                        <a:pt x="47746" y="90131"/>
                      </a:cubicBezTo>
                      <a:cubicBezTo>
                        <a:pt x="46561" y="90174"/>
                        <a:pt x="45377" y="90332"/>
                        <a:pt x="44192" y="90341"/>
                      </a:cubicBezTo>
                      <a:cubicBezTo>
                        <a:pt x="38253" y="90341"/>
                        <a:pt x="32304" y="90411"/>
                        <a:pt x="26364" y="90341"/>
                      </a:cubicBezTo>
                      <a:cubicBezTo>
                        <a:pt x="22302" y="90288"/>
                        <a:pt x="18240" y="89938"/>
                        <a:pt x="14178" y="89885"/>
                      </a:cubicBezTo>
                      <a:cubicBezTo>
                        <a:pt x="10791" y="89841"/>
                        <a:pt x="7396" y="90052"/>
                        <a:pt x="4010" y="90139"/>
                      </a:cubicBezTo>
                      <a:cubicBezTo>
                        <a:pt x="3001" y="90139"/>
                        <a:pt x="1921" y="90271"/>
                        <a:pt x="1509" y="88753"/>
                      </a:cubicBezTo>
                      <a:cubicBezTo>
                        <a:pt x="1934" y="88591"/>
                        <a:pt x="2367" y="88453"/>
                        <a:pt x="2808" y="88341"/>
                      </a:cubicBezTo>
                      <a:cubicBezTo>
                        <a:pt x="3387" y="88227"/>
                        <a:pt x="3992" y="88227"/>
                        <a:pt x="4562" y="88104"/>
                      </a:cubicBezTo>
                      <a:cubicBezTo>
                        <a:pt x="7563" y="87455"/>
                        <a:pt x="8677" y="86349"/>
                        <a:pt x="8949" y="83375"/>
                      </a:cubicBezTo>
                      <a:cubicBezTo>
                        <a:pt x="9274" y="79602"/>
                        <a:pt x="9633" y="75812"/>
                        <a:pt x="9642" y="72031"/>
                      </a:cubicBezTo>
                      <a:cubicBezTo>
                        <a:pt x="9712" y="51483"/>
                        <a:pt x="9642" y="30936"/>
                        <a:pt x="9642" y="10388"/>
                      </a:cubicBezTo>
                      <a:cubicBezTo>
                        <a:pt x="9668" y="9879"/>
                        <a:pt x="9668" y="9370"/>
                        <a:pt x="9642" y="8861"/>
                      </a:cubicBezTo>
                      <a:cubicBezTo>
                        <a:pt x="9300" y="5089"/>
                        <a:pt x="6931" y="2860"/>
                        <a:pt x="3141" y="2720"/>
                      </a:cubicBezTo>
                      <a:cubicBezTo>
                        <a:pt x="2295" y="2746"/>
                        <a:pt x="1449" y="2687"/>
                        <a:pt x="614" y="2544"/>
                      </a:cubicBezTo>
                      <a:cubicBezTo>
                        <a:pt x="316" y="2474"/>
                        <a:pt x="44" y="1799"/>
                        <a:pt x="0" y="1377"/>
                      </a:cubicBezTo>
                      <a:cubicBezTo>
                        <a:pt x="0" y="1184"/>
                        <a:pt x="562" y="737"/>
                        <a:pt x="877" y="737"/>
                      </a:cubicBezTo>
                      <a:cubicBezTo>
                        <a:pt x="2053" y="737"/>
                        <a:pt x="3237" y="956"/>
                        <a:pt x="4387" y="956"/>
                      </a:cubicBezTo>
                      <a:cubicBezTo>
                        <a:pt x="16617" y="956"/>
                        <a:pt x="28847" y="1000"/>
                        <a:pt x="41069" y="956"/>
                      </a:cubicBezTo>
                      <a:cubicBezTo>
                        <a:pt x="43097" y="846"/>
                        <a:pt x="45118" y="626"/>
                        <a:pt x="47123" y="298"/>
                      </a:cubicBezTo>
                      <a:lnTo>
                        <a:pt x="49448" y="0"/>
                      </a:lnTo>
                      <a:cubicBezTo>
                        <a:pt x="49263" y="1667"/>
                        <a:pt x="49114" y="3062"/>
                        <a:pt x="48956" y="4457"/>
                      </a:cubicBezTo>
                      <a:cubicBezTo>
                        <a:pt x="48693" y="6887"/>
                        <a:pt x="48430" y="9317"/>
                        <a:pt x="48149" y="11748"/>
                      </a:cubicBezTo>
                      <a:cubicBezTo>
                        <a:pt x="48046" y="12750"/>
                        <a:pt x="47875" y="13743"/>
                        <a:pt x="47640" y="14722"/>
                      </a:cubicBezTo>
                      <a:cubicBezTo>
                        <a:pt x="47478" y="15077"/>
                        <a:pt x="47148" y="15327"/>
                        <a:pt x="46763" y="15389"/>
                      </a:cubicBezTo>
                      <a:cubicBezTo>
                        <a:pt x="46368" y="15306"/>
                        <a:pt x="46040" y="15033"/>
                        <a:pt x="45886" y="14661"/>
                      </a:cubicBezTo>
                      <a:cubicBezTo>
                        <a:pt x="45605" y="13862"/>
                        <a:pt x="45411" y="13036"/>
                        <a:pt x="45307" y="12195"/>
                      </a:cubicBezTo>
                      <a:cubicBezTo>
                        <a:pt x="44850" y="8607"/>
                        <a:pt x="43183" y="6677"/>
                        <a:pt x="39569" y="6352"/>
                      </a:cubicBezTo>
                      <a:cubicBezTo>
                        <a:pt x="35524" y="5984"/>
                        <a:pt x="31453" y="5940"/>
                        <a:pt x="27391" y="5808"/>
                      </a:cubicBezTo>
                      <a:cubicBezTo>
                        <a:pt x="25127" y="5738"/>
                        <a:pt x="22855" y="5808"/>
                        <a:pt x="20232" y="5808"/>
                      </a:cubicBezTo>
                      <a:cubicBezTo>
                        <a:pt x="20100" y="17319"/>
                        <a:pt x="20232" y="28575"/>
                        <a:pt x="20162" y="40104"/>
                      </a:cubicBezTo>
                      <a:cubicBezTo>
                        <a:pt x="21144" y="40148"/>
                        <a:pt x="21960" y="40235"/>
                        <a:pt x="22794" y="40235"/>
                      </a:cubicBezTo>
                      <a:cubicBezTo>
                        <a:pt x="27470" y="40235"/>
                        <a:pt x="32137" y="40235"/>
                        <a:pt x="36831" y="40235"/>
                      </a:cubicBezTo>
                      <a:cubicBezTo>
                        <a:pt x="40271" y="40235"/>
                        <a:pt x="43622" y="39867"/>
                        <a:pt x="46237" y="37217"/>
                      </a:cubicBezTo>
                      <a:cubicBezTo>
                        <a:pt x="46386" y="37068"/>
                        <a:pt x="46684" y="37059"/>
                        <a:pt x="47272" y="36866"/>
                      </a:cubicBezTo>
                      <a:cubicBezTo>
                        <a:pt x="47438" y="39902"/>
                        <a:pt x="46780" y="42683"/>
                        <a:pt x="46394" y="45517"/>
                      </a:cubicBezTo>
                      <a:cubicBezTo>
                        <a:pt x="46008" y="48351"/>
                        <a:pt x="45991" y="51211"/>
                        <a:pt x="45771" y="54738"/>
                      </a:cubicBezTo>
                      <a:cubicBezTo>
                        <a:pt x="44894" y="53992"/>
                        <a:pt x="44359" y="53729"/>
                        <a:pt x="44271" y="53352"/>
                      </a:cubicBezTo>
                      <a:cubicBezTo>
                        <a:pt x="44052" y="52475"/>
                        <a:pt x="44105" y="51501"/>
                        <a:pt x="43973" y="50579"/>
                      </a:cubicBezTo>
                      <a:cubicBezTo>
                        <a:pt x="43779" y="48406"/>
                        <a:pt x="42265" y="46577"/>
                        <a:pt x="40165" y="45982"/>
                      </a:cubicBezTo>
                      <a:cubicBezTo>
                        <a:pt x="39352" y="45755"/>
                        <a:pt x="38522" y="45593"/>
                        <a:pt x="37682" y="45500"/>
                      </a:cubicBezTo>
                      <a:cubicBezTo>
                        <a:pt x="37102" y="45400"/>
                        <a:pt x="36515" y="45347"/>
                        <a:pt x="35928" y="45342"/>
                      </a:cubicBezTo>
                      <a:lnTo>
                        <a:pt x="20381" y="45342"/>
                      </a:lnTo>
                      <a:cubicBezTo>
                        <a:pt x="20328" y="45894"/>
                        <a:pt x="20197" y="46614"/>
                        <a:pt x="20188" y="47342"/>
                      </a:cubicBezTo>
                      <a:cubicBezTo>
                        <a:pt x="20188" y="56510"/>
                        <a:pt x="20144" y="65687"/>
                        <a:pt x="20188" y="74856"/>
                      </a:cubicBezTo>
                      <a:cubicBezTo>
                        <a:pt x="20222" y="76801"/>
                        <a:pt x="20410" y="78740"/>
                        <a:pt x="20749" y="80655"/>
                      </a:cubicBezTo>
                      <a:cubicBezTo>
                        <a:pt x="21162" y="83042"/>
                        <a:pt x="23022" y="84165"/>
                        <a:pt x="25136" y="84752"/>
                      </a:cubicBezTo>
                      <a:cubicBezTo>
                        <a:pt x="27017" y="85258"/>
                        <a:pt x="28954" y="85529"/>
                        <a:pt x="30900" y="85560"/>
                      </a:cubicBezTo>
                      <a:cubicBezTo>
                        <a:pt x="34410" y="85612"/>
                        <a:pt x="37849" y="85454"/>
                        <a:pt x="41323" y="85305"/>
                      </a:cubicBezTo>
                      <a:cubicBezTo>
                        <a:pt x="45636" y="85109"/>
                        <a:pt x="49193" y="81862"/>
                        <a:pt x="49781" y="77584"/>
                      </a:cubicBezTo>
                      <a:cubicBezTo>
                        <a:pt x="49983" y="76401"/>
                        <a:pt x="50264" y="75233"/>
                        <a:pt x="50641" y="7409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A29C249A-F1D8-E48D-5F5A-25A6CE12B6AB}"/>
                    </a:ext>
                  </a:extLst>
                </p:cNvPr>
                <p:cNvSpPr/>
                <p:nvPr/>
              </p:nvSpPr>
              <p:spPr>
                <a:xfrm>
                  <a:off x="2289831" y="1302363"/>
                  <a:ext cx="52493" cy="89998"/>
                </a:xfrm>
                <a:custGeom>
                  <a:avLst/>
                  <a:gdLst>
                    <a:gd name="connsiteX0" fmla="*/ 20697 w 52493"/>
                    <a:gd name="connsiteY0" fmla="*/ 40007 h 89998"/>
                    <a:gd name="connsiteX1" fmla="*/ 29672 w 52493"/>
                    <a:gd name="connsiteY1" fmla="*/ 40060 h 89998"/>
                    <a:gd name="connsiteX2" fmla="*/ 38051 w 52493"/>
                    <a:gd name="connsiteY2" fmla="*/ 39806 h 89998"/>
                    <a:gd name="connsiteX3" fmla="*/ 46684 w 52493"/>
                    <a:gd name="connsiteY3" fmla="*/ 37016 h 89998"/>
                    <a:gd name="connsiteX4" fmla="*/ 47500 w 52493"/>
                    <a:gd name="connsiteY4" fmla="*/ 36673 h 89998"/>
                    <a:gd name="connsiteX5" fmla="*/ 47895 w 52493"/>
                    <a:gd name="connsiteY5" fmla="*/ 37823 h 89998"/>
                    <a:gd name="connsiteX6" fmla="*/ 46430 w 52493"/>
                    <a:gd name="connsiteY6" fmla="*/ 51931 h 89998"/>
                    <a:gd name="connsiteX7" fmla="*/ 45956 w 52493"/>
                    <a:gd name="connsiteY7" fmla="*/ 53878 h 89998"/>
                    <a:gd name="connsiteX8" fmla="*/ 44552 w 52493"/>
                    <a:gd name="connsiteY8" fmla="*/ 52527 h 89998"/>
                    <a:gd name="connsiteX9" fmla="*/ 43797 w 52493"/>
                    <a:gd name="connsiteY9" fmla="*/ 48588 h 89998"/>
                    <a:gd name="connsiteX10" fmla="*/ 39805 w 52493"/>
                    <a:gd name="connsiteY10" fmla="*/ 45464 h 89998"/>
                    <a:gd name="connsiteX11" fmla="*/ 33997 w 52493"/>
                    <a:gd name="connsiteY11" fmla="*/ 44894 h 89998"/>
                    <a:gd name="connsiteX12" fmla="*/ 22838 w 52493"/>
                    <a:gd name="connsiteY12" fmla="*/ 44377 h 89998"/>
                    <a:gd name="connsiteX13" fmla="*/ 20451 w 52493"/>
                    <a:gd name="connsiteY13" fmla="*/ 46640 h 89998"/>
                    <a:gd name="connsiteX14" fmla="*/ 20451 w 52493"/>
                    <a:gd name="connsiteY14" fmla="*/ 75163 h 89998"/>
                    <a:gd name="connsiteX15" fmla="*/ 22680 w 52493"/>
                    <a:gd name="connsiteY15" fmla="*/ 82796 h 89998"/>
                    <a:gd name="connsiteX16" fmla="*/ 25882 w 52493"/>
                    <a:gd name="connsiteY16" fmla="*/ 84638 h 89998"/>
                    <a:gd name="connsiteX17" fmla="*/ 44350 w 52493"/>
                    <a:gd name="connsiteY17" fmla="*/ 84358 h 89998"/>
                    <a:gd name="connsiteX18" fmla="*/ 49105 w 52493"/>
                    <a:gd name="connsiteY18" fmla="*/ 80208 h 89998"/>
                    <a:gd name="connsiteX19" fmla="*/ 50720 w 52493"/>
                    <a:gd name="connsiteY19" fmla="*/ 75145 h 89998"/>
                    <a:gd name="connsiteX20" fmla="*/ 52308 w 52493"/>
                    <a:gd name="connsiteY20" fmla="*/ 73961 h 89998"/>
                    <a:gd name="connsiteX21" fmla="*/ 52492 w 52493"/>
                    <a:gd name="connsiteY21" fmla="*/ 76014 h 89998"/>
                    <a:gd name="connsiteX22" fmla="*/ 51378 w 52493"/>
                    <a:gd name="connsiteY22" fmla="*/ 85586 h 89998"/>
                    <a:gd name="connsiteX23" fmla="*/ 51088 w 52493"/>
                    <a:gd name="connsiteY23" fmla="*/ 86814 h 89998"/>
                    <a:gd name="connsiteX24" fmla="*/ 47228 w 52493"/>
                    <a:gd name="connsiteY24" fmla="*/ 89955 h 89998"/>
                    <a:gd name="connsiteX25" fmla="*/ 29453 w 52493"/>
                    <a:gd name="connsiteY25" fmla="*/ 89815 h 89998"/>
                    <a:gd name="connsiteX26" fmla="*/ 26917 w 52493"/>
                    <a:gd name="connsiteY26" fmla="*/ 89736 h 89998"/>
                    <a:gd name="connsiteX27" fmla="*/ 2334 w 52493"/>
                    <a:gd name="connsiteY27" fmla="*/ 89736 h 89998"/>
                    <a:gd name="connsiteX28" fmla="*/ 2053 w 52493"/>
                    <a:gd name="connsiteY28" fmla="*/ 89165 h 89998"/>
                    <a:gd name="connsiteX29" fmla="*/ 2930 w 52493"/>
                    <a:gd name="connsiteY29" fmla="*/ 88139 h 89998"/>
                    <a:gd name="connsiteX30" fmla="*/ 5422 w 52493"/>
                    <a:gd name="connsiteY30" fmla="*/ 87727 h 89998"/>
                    <a:gd name="connsiteX31" fmla="*/ 8817 w 52493"/>
                    <a:gd name="connsiteY31" fmla="*/ 85165 h 89998"/>
                    <a:gd name="connsiteX32" fmla="*/ 9818 w 52493"/>
                    <a:gd name="connsiteY32" fmla="*/ 80997 h 89998"/>
                    <a:gd name="connsiteX33" fmla="*/ 10353 w 52493"/>
                    <a:gd name="connsiteY33" fmla="*/ 68320 h 89998"/>
                    <a:gd name="connsiteX34" fmla="*/ 10353 w 52493"/>
                    <a:gd name="connsiteY34" fmla="*/ 16872 h 89998"/>
                    <a:gd name="connsiteX35" fmla="*/ 10177 w 52493"/>
                    <a:gd name="connsiteY35" fmla="*/ 9247 h 89998"/>
                    <a:gd name="connsiteX36" fmla="*/ 4036 w 52493"/>
                    <a:gd name="connsiteY36" fmla="*/ 2676 h 89998"/>
                    <a:gd name="connsiteX37" fmla="*/ 0 w 52493"/>
                    <a:gd name="connsiteY37" fmla="*/ 1957 h 89998"/>
                    <a:gd name="connsiteX38" fmla="*/ 2860 w 52493"/>
                    <a:gd name="connsiteY38" fmla="*/ 377 h 89998"/>
                    <a:gd name="connsiteX39" fmla="*/ 12011 w 52493"/>
                    <a:gd name="connsiteY39" fmla="*/ 614 h 89998"/>
                    <a:gd name="connsiteX40" fmla="*/ 29558 w 52493"/>
                    <a:gd name="connsiteY40" fmla="*/ 614 h 89998"/>
                    <a:gd name="connsiteX41" fmla="*/ 38472 w 52493"/>
                    <a:gd name="connsiteY41" fmla="*/ 553 h 89998"/>
                    <a:gd name="connsiteX42" fmla="*/ 49518 w 52493"/>
                    <a:gd name="connsiteY42" fmla="*/ 0 h 89998"/>
                    <a:gd name="connsiteX43" fmla="*/ 49518 w 52493"/>
                    <a:gd name="connsiteY43" fmla="*/ 1474 h 89998"/>
                    <a:gd name="connsiteX44" fmla="*/ 47877 w 52493"/>
                    <a:gd name="connsiteY44" fmla="*/ 14792 h 89998"/>
                    <a:gd name="connsiteX45" fmla="*/ 47061 w 52493"/>
                    <a:gd name="connsiteY45" fmla="*/ 15573 h 89998"/>
                    <a:gd name="connsiteX46" fmla="*/ 45736 w 52493"/>
                    <a:gd name="connsiteY46" fmla="*/ 10897 h 89998"/>
                    <a:gd name="connsiteX47" fmla="*/ 41051 w 52493"/>
                    <a:gd name="connsiteY47" fmla="*/ 6238 h 89998"/>
                    <a:gd name="connsiteX48" fmla="*/ 37542 w 52493"/>
                    <a:gd name="connsiteY48" fmla="*/ 5676 h 89998"/>
                    <a:gd name="connsiteX49" fmla="*/ 23074 w 52493"/>
                    <a:gd name="connsiteY49" fmla="*/ 5141 h 89998"/>
                    <a:gd name="connsiteX50" fmla="*/ 20442 w 52493"/>
                    <a:gd name="connsiteY50" fmla="*/ 7677 h 89998"/>
                    <a:gd name="connsiteX51" fmla="*/ 20442 w 52493"/>
                    <a:gd name="connsiteY51" fmla="*/ 37507 h 89998"/>
                    <a:gd name="connsiteX52" fmla="*/ 20697 w 52493"/>
                    <a:gd name="connsiteY52" fmla="*/ 40007 h 89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2493" h="89998">
                      <a:moveTo>
                        <a:pt x="20697" y="40007"/>
                      </a:moveTo>
                      <a:cubicBezTo>
                        <a:pt x="23776" y="40007"/>
                        <a:pt x="26724" y="40095"/>
                        <a:pt x="29672" y="40060"/>
                      </a:cubicBezTo>
                      <a:cubicBezTo>
                        <a:pt x="32462" y="40060"/>
                        <a:pt x="35261" y="39814"/>
                        <a:pt x="38051" y="39806"/>
                      </a:cubicBezTo>
                      <a:cubicBezTo>
                        <a:pt x="41253" y="39806"/>
                        <a:pt x="44341" y="39613"/>
                        <a:pt x="46684" y="37016"/>
                      </a:cubicBezTo>
                      <a:cubicBezTo>
                        <a:pt x="46833" y="36849"/>
                        <a:pt x="47131" y="36823"/>
                        <a:pt x="47500" y="36673"/>
                      </a:cubicBezTo>
                      <a:cubicBezTo>
                        <a:pt x="47649" y="37077"/>
                        <a:pt x="47930" y="37463"/>
                        <a:pt x="47895" y="37823"/>
                      </a:cubicBezTo>
                      <a:cubicBezTo>
                        <a:pt x="47438" y="42502"/>
                        <a:pt x="46950" y="47204"/>
                        <a:pt x="46430" y="51931"/>
                      </a:cubicBezTo>
                      <a:cubicBezTo>
                        <a:pt x="46312" y="52589"/>
                        <a:pt x="46154" y="53240"/>
                        <a:pt x="45956" y="53878"/>
                      </a:cubicBezTo>
                      <a:cubicBezTo>
                        <a:pt x="44780" y="54010"/>
                        <a:pt x="44657" y="53343"/>
                        <a:pt x="44552" y="52527"/>
                      </a:cubicBezTo>
                      <a:cubicBezTo>
                        <a:pt x="44430" y="51193"/>
                        <a:pt x="44177" y="49873"/>
                        <a:pt x="43797" y="48588"/>
                      </a:cubicBezTo>
                      <a:cubicBezTo>
                        <a:pt x="43205" y="46846"/>
                        <a:pt x="41638" y="45621"/>
                        <a:pt x="39805" y="45464"/>
                      </a:cubicBezTo>
                      <a:cubicBezTo>
                        <a:pt x="37881" y="45201"/>
                        <a:pt x="35945" y="45011"/>
                        <a:pt x="33997" y="44894"/>
                      </a:cubicBezTo>
                      <a:cubicBezTo>
                        <a:pt x="30277" y="44684"/>
                        <a:pt x="26557" y="44543"/>
                        <a:pt x="22838" y="44377"/>
                      </a:cubicBezTo>
                      <a:cubicBezTo>
                        <a:pt x="20846" y="44289"/>
                        <a:pt x="20451" y="44622"/>
                        <a:pt x="20451" y="46640"/>
                      </a:cubicBezTo>
                      <a:cubicBezTo>
                        <a:pt x="20451" y="56151"/>
                        <a:pt x="20390" y="65652"/>
                        <a:pt x="20451" y="75163"/>
                      </a:cubicBezTo>
                      <a:cubicBezTo>
                        <a:pt x="20451" y="77856"/>
                        <a:pt x="20723" y="80567"/>
                        <a:pt x="22680" y="82796"/>
                      </a:cubicBezTo>
                      <a:cubicBezTo>
                        <a:pt x="23470" y="83800"/>
                        <a:pt x="24617" y="84459"/>
                        <a:pt x="25882" y="84638"/>
                      </a:cubicBezTo>
                      <a:cubicBezTo>
                        <a:pt x="32023" y="85384"/>
                        <a:pt x="38217" y="85621"/>
                        <a:pt x="44350" y="84358"/>
                      </a:cubicBezTo>
                      <a:cubicBezTo>
                        <a:pt x="46573" y="83944"/>
                        <a:pt x="48395" y="82355"/>
                        <a:pt x="49105" y="80208"/>
                      </a:cubicBezTo>
                      <a:cubicBezTo>
                        <a:pt x="49711" y="78549"/>
                        <a:pt x="50185" y="76839"/>
                        <a:pt x="50720" y="75145"/>
                      </a:cubicBezTo>
                      <a:cubicBezTo>
                        <a:pt x="50922" y="74505"/>
                        <a:pt x="51071" y="73803"/>
                        <a:pt x="52308" y="73961"/>
                      </a:cubicBezTo>
                      <a:cubicBezTo>
                        <a:pt x="52445" y="74637"/>
                        <a:pt x="52506" y="75325"/>
                        <a:pt x="52492" y="76014"/>
                      </a:cubicBezTo>
                      <a:cubicBezTo>
                        <a:pt x="52167" y="79208"/>
                        <a:pt x="51764" y="82401"/>
                        <a:pt x="51378" y="85586"/>
                      </a:cubicBezTo>
                      <a:cubicBezTo>
                        <a:pt x="51335" y="86006"/>
                        <a:pt x="51237" y="86418"/>
                        <a:pt x="51088" y="86814"/>
                      </a:cubicBezTo>
                      <a:cubicBezTo>
                        <a:pt x="49904" y="89753"/>
                        <a:pt x="50211" y="89885"/>
                        <a:pt x="47228" y="89955"/>
                      </a:cubicBezTo>
                      <a:cubicBezTo>
                        <a:pt x="41306" y="90087"/>
                        <a:pt x="35375" y="89885"/>
                        <a:pt x="29453" y="89815"/>
                      </a:cubicBezTo>
                      <a:cubicBezTo>
                        <a:pt x="28575" y="89815"/>
                        <a:pt x="27759" y="89736"/>
                        <a:pt x="26917" y="89736"/>
                      </a:cubicBezTo>
                      <a:lnTo>
                        <a:pt x="2334" y="89736"/>
                      </a:lnTo>
                      <a:cubicBezTo>
                        <a:pt x="2237" y="89552"/>
                        <a:pt x="2150" y="89359"/>
                        <a:pt x="2053" y="89165"/>
                      </a:cubicBezTo>
                      <a:cubicBezTo>
                        <a:pt x="2360" y="88815"/>
                        <a:pt x="2597" y="88288"/>
                        <a:pt x="2930" y="88139"/>
                      </a:cubicBezTo>
                      <a:cubicBezTo>
                        <a:pt x="3731" y="87859"/>
                        <a:pt x="4574" y="87720"/>
                        <a:pt x="5422" y="87727"/>
                      </a:cubicBezTo>
                      <a:cubicBezTo>
                        <a:pt x="7291" y="87779"/>
                        <a:pt x="8256" y="86630"/>
                        <a:pt x="8817" y="85165"/>
                      </a:cubicBezTo>
                      <a:cubicBezTo>
                        <a:pt x="9358" y="83834"/>
                        <a:pt x="9695" y="82429"/>
                        <a:pt x="9818" y="80997"/>
                      </a:cubicBezTo>
                      <a:cubicBezTo>
                        <a:pt x="10098" y="76777"/>
                        <a:pt x="10344" y="72548"/>
                        <a:pt x="10353" y="68320"/>
                      </a:cubicBezTo>
                      <a:cubicBezTo>
                        <a:pt x="10414" y="51167"/>
                        <a:pt x="10353" y="34015"/>
                        <a:pt x="10353" y="16872"/>
                      </a:cubicBezTo>
                      <a:cubicBezTo>
                        <a:pt x="10353" y="14327"/>
                        <a:pt x="10294" y="11786"/>
                        <a:pt x="10177" y="9247"/>
                      </a:cubicBezTo>
                      <a:cubicBezTo>
                        <a:pt x="9984" y="5001"/>
                        <a:pt x="8238" y="3202"/>
                        <a:pt x="4036" y="2676"/>
                      </a:cubicBezTo>
                      <a:cubicBezTo>
                        <a:pt x="2737" y="2509"/>
                        <a:pt x="1456" y="2220"/>
                        <a:pt x="0" y="1957"/>
                      </a:cubicBezTo>
                      <a:cubicBezTo>
                        <a:pt x="640" y="263"/>
                        <a:pt x="1869" y="368"/>
                        <a:pt x="2860" y="377"/>
                      </a:cubicBezTo>
                      <a:cubicBezTo>
                        <a:pt x="5913" y="377"/>
                        <a:pt x="8958" y="597"/>
                        <a:pt x="12011" y="614"/>
                      </a:cubicBezTo>
                      <a:cubicBezTo>
                        <a:pt x="17854" y="614"/>
                        <a:pt x="23697" y="614"/>
                        <a:pt x="29558" y="614"/>
                      </a:cubicBezTo>
                      <a:cubicBezTo>
                        <a:pt x="32532" y="614"/>
                        <a:pt x="35506" y="614"/>
                        <a:pt x="38472" y="553"/>
                      </a:cubicBezTo>
                      <a:cubicBezTo>
                        <a:pt x="42095" y="430"/>
                        <a:pt x="45719" y="193"/>
                        <a:pt x="49518" y="0"/>
                      </a:cubicBezTo>
                      <a:cubicBezTo>
                        <a:pt x="49553" y="491"/>
                        <a:pt x="49553" y="983"/>
                        <a:pt x="49518" y="1474"/>
                      </a:cubicBezTo>
                      <a:cubicBezTo>
                        <a:pt x="48991" y="5913"/>
                        <a:pt x="48445" y="10353"/>
                        <a:pt x="47877" y="14792"/>
                      </a:cubicBezTo>
                      <a:cubicBezTo>
                        <a:pt x="47877" y="14976"/>
                        <a:pt x="47544" y="15126"/>
                        <a:pt x="47061" y="15573"/>
                      </a:cubicBezTo>
                      <a:cubicBezTo>
                        <a:pt x="46503" y="14050"/>
                        <a:pt x="46060" y="12487"/>
                        <a:pt x="45736" y="10897"/>
                      </a:cubicBezTo>
                      <a:cubicBezTo>
                        <a:pt x="45368" y="8054"/>
                        <a:pt x="43429" y="6931"/>
                        <a:pt x="41051" y="6238"/>
                      </a:cubicBezTo>
                      <a:cubicBezTo>
                        <a:pt x="39907" y="5915"/>
                        <a:pt x="38730" y="5726"/>
                        <a:pt x="37542" y="5676"/>
                      </a:cubicBezTo>
                      <a:cubicBezTo>
                        <a:pt x="32723" y="5460"/>
                        <a:pt x="27900" y="5282"/>
                        <a:pt x="23074" y="5141"/>
                      </a:cubicBezTo>
                      <a:cubicBezTo>
                        <a:pt x="20583" y="5080"/>
                        <a:pt x="20442" y="5264"/>
                        <a:pt x="20442" y="7677"/>
                      </a:cubicBezTo>
                      <a:cubicBezTo>
                        <a:pt x="20442" y="17620"/>
                        <a:pt x="20442" y="27564"/>
                        <a:pt x="20442" y="37507"/>
                      </a:cubicBezTo>
                      <a:cubicBezTo>
                        <a:pt x="20451" y="38218"/>
                        <a:pt x="20592" y="38963"/>
                        <a:pt x="20697" y="400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076AD266-A612-F3F5-4444-C97D277B5370}"/>
                    </a:ext>
                  </a:extLst>
                </p:cNvPr>
                <p:cNvSpPr/>
                <p:nvPr/>
              </p:nvSpPr>
              <p:spPr>
                <a:xfrm>
                  <a:off x="2698707" y="1301153"/>
                  <a:ext cx="74892" cy="90955"/>
                </a:xfrm>
                <a:custGeom>
                  <a:avLst/>
                  <a:gdLst>
                    <a:gd name="connsiteX0" fmla="*/ 74818 w 74892"/>
                    <a:gd name="connsiteY0" fmla="*/ 1070 h 90955"/>
                    <a:gd name="connsiteX1" fmla="*/ 74440 w 74892"/>
                    <a:gd name="connsiteY1" fmla="*/ 16986 h 90955"/>
                    <a:gd name="connsiteX2" fmla="*/ 72466 w 74892"/>
                    <a:gd name="connsiteY2" fmla="*/ 14520 h 90955"/>
                    <a:gd name="connsiteX3" fmla="*/ 70606 w 74892"/>
                    <a:gd name="connsiteY3" fmla="*/ 10230 h 90955"/>
                    <a:gd name="connsiteX4" fmla="*/ 63140 w 74892"/>
                    <a:gd name="connsiteY4" fmla="*/ 7440 h 90955"/>
                    <a:gd name="connsiteX5" fmla="*/ 44847 w 74892"/>
                    <a:gd name="connsiteY5" fmla="*/ 6861 h 90955"/>
                    <a:gd name="connsiteX6" fmla="*/ 43505 w 74892"/>
                    <a:gd name="connsiteY6" fmla="*/ 7010 h 90955"/>
                    <a:gd name="connsiteX7" fmla="*/ 43391 w 74892"/>
                    <a:gd name="connsiteY7" fmla="*/ 9642 h 90955"/>
                    <a:gd name="connsiteX8" fmla="*/ 43435 w 74892"/>
                    <a:gd name="connsiteY8" fmla="*/ 71267 h 90955"/>
                    <a:gd name="connsiteX9" fmla="*/ 44461 w 74892"/>
                    <a:gd name="connsiteY9" fmla="*/ 84138 h 90955"/>
                    <a:gd name="connsiteX10" fmla="*/ 49936 w 74892"/>
                    <a:gd name="connsiteY10" fmla="*/ 88920 h 90955"/>
                    <a:gd name="connsiteX11" fmla="*/ 54779 w 74892"/>
                    <a:gd name="connsiteY11" fmla="*/ 89473 h 90955"/>
                    <a:gd name="connsiteX12" fmla="*/ 53024 w 74892"/>
                    <a:gd name="connsiteY12" fmla="*/ 90955 h 90955"/>
                    <a:gd name="connsiteX13" fmla="*/ 49708 w 74892"/>
                    <a:gd name="connsiteY13" fmla="*/ 90955 h 90955"/>
                    <a:gd name="connsiteX14" fmla="*/ 27590 w 74892"/>
                    <a:gd name="connsiteY14" fmla="*/ 90955 h 90955"/>
                    <a:gd name="connsiteX15" fmla="*/ 24791 w 74892"/>
                    <a:gd name="connsiteY15" fmla="*/ 89657 h 90955"/>
                    <a:gd name="connsiteX16" fmla="*/ 28300 w 74892"/>
                    <a:gd name="connsiteY16" fmla="*/ 88955 h 90955"/>
                    <a:gd name="connsiteX17" fmla="*/ 31669 w 74892"/>
                    <a:gd name="connsiteY17" fmla="*/ 86051 h 90955"/>
                    <a:gd name="connsiteX18" fmla="*/ 32547 w 74892"/>
                    <a:gd name="connsiteY18" fmla="*/ 81076 h 90955"/>
                    <a:gd name="connsiteX19" fmla="*/ 33135 w 74892"/>
                    <a:gd name="connsiteY19" fmla="*/ 68416 h 90955"/>
                    <a:gd name="connsiteX20" fmla="*/ 33135 w 74892"/>
                    <a:gd name="connsiteY20" fmla="*/ 10353 h 90955"/>
                    <a:gd name="connsiteX21" fmla="*/ 33135 w 74892"/>
                    <a:gd name="connsiteY21" fmla="*/ 6940 h 90955"/>
                    <a:gd name="connsiteX22" fmla="*/ 25800 w 74892"/>
                    <a:gd name="connsiteY22" fmla="*/ 6878 h 90955"/>
                    <a:gd name="connsiteX23" fmla="*/ 16912 w 74892"/>
                    <a:gd name="connsiteY23" fmla="*/ 7159 h 90955"/>
                    <a:gd name="connsiteX24" fmla="*/ 10087 w 74892"/>
                    <a:gd name="connsiteY24" fmla="*/ 7677 h 90955"/>
                    <a:gd name="connsiteX25" fmla="*/ 2954 w 74892"/>
                    <a:gd name="connsiteY25" fmla="*/ 12660 h 90955"/>
                    <a:gd name="connsiteX26" fmla="*/ 787 w 74892"/>
                    <a:gd name="connsiteY26" fmla="*/ 15906 h 90955"/>
                    <a:gd name="connsiteX27" fmla="*/ 225 w 74892"/>
                    <a:gd name="connsiteY27" fmla="*/ 15722 h 90955"/>
                    <a:gd name="connsiteX28" fmla="*/ 50 w 74892"/>
                    <a:gd name="connsiteY28" fmla="*/ 14204 h 90955"/>
                    <a:gd name="connsiteX29" fmla="*/ 3559 w 74892"/>
                    <a:gd name="connsiteY29" fmla="*/ 0 h 90955"/>
                    <a:gd name="connsiteX30" fmla="*/ 18860 w 74892"/>
                    <a:gd name="connsiteY30" fmla="*/ 2009 h 90955"/>
                    <a:gd name="connsiteX31" fmla="*/ 62403 w 74892"/>
                    <a:gd name="connsiteY31" fmla="*/ 2009 h 90955"/>
                    <a:gd name="connsiteX32" fmla="*/ 74818 w 74892"/>
                    <a:gd name="connsiteY32" fmla="*/ 1070 h 9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92" h="90955">
                      <a:moveTo>
                        <a:pt x="74818" y="1070"/>
                      </a:moveTo>
                      <a:cubicBezTo>
                        <a:pt x="75107" y="6334"/>
                        <a:pt x="74467" y="11599"/>
                        <a:pt x="74440" y="16986"/>
                      </a:cubicBezTo>
                      <a:cubicBezTo>
                        <a:pt x="72493" y="16775"/>
                        <a:pt x="72563" y="15512"/>
                        <a:pt x="72466" y="14520"/>
                      </a:cubicBezTo>
                      <a:cubicBezTo>
                        <a:pt x="72317" y="12853"/>
                        <a:pt x="71949" y="11318"/>
                        <a:pt x="70606" y="10230"/>
                      </a:cubicBezTo>
                      <a:cubicBezTo>
                        <a:pt x="68474" y="8536"/>
                        <a:pt x="65860" y="7559"/>
                        <a:pt x="63140" y="7440"/>
                      </a:cubicBezTo>
                      <a:cubicBezTo>
                        <a:pt x="57051" y="7071"/>
                        <a:pt x="50954" y="7028"/>
                        <a:pt x="44847" y="6861"/>
                      </a:cubicBezTo>
                      <a:cubicBezTo>
                        <a:pt x="44400" y="6883"/>
                        <a:pt x="43952" y="6933"/>
                        <a:pt x="43505" y="7010"/>
                      </a:cubicBezTo>
                      <a:cubicBezTo>
                        <a:pt x="43505" y="7958"/>
                        <a:pt x="43391" y="8765"/>
                        <a:pt x="43391" y="9642"/>
                      </a:cubicBezTo>
                      <a:cubicBezTo>
                        <a:pt x="43391" y="30181"/>
                        <a:pt x="43329" y="50720"/>
                        <a:pt x="43435" y="71267"/>
                      </a:cubicBezTo>
                      <a:cubicBezTo>
                        <a:pt x="43496" y="75575"/>
                        <a:pt x="43838" y="79875"/>
                        <a:pt x="44461" y="84138"/>
                      </a:cubicBezTo>
                      <a:cubicBezTo>
                        <a:pt x="44917" y="87542"/>
                        <a:pt x="46532" y="88683"/>
                        <a:pt x="49936" y="88920"/>
                      </a:cubicBezTo>
                      <a:cubicBezTo>
                        <a:pt x="51533" y="89034"/>
                        <a:pt x="53112" y="89280"/>
                        <a:pt x="54779" y="89473"/>
                      </a:cubicBezTo>
                      <a:cubicBezTo>
                        <a:pt x="54639" y="90736"/>
                        <a:pt x="53902" y="90938"/>
                        <a:pt x="53024" y="90955"/>
                      </a:cubicBezTo>
                      <a:cubicBezTo>
                        <a:pt x="51919" y="90955"/>
                        <a:pt x="50813" y="90955"/>
                        <a:pt x="49708" y="90955"/>
                      </a:cubicBezTo>
                      <a:lnTo>
                        <a:pt x="27590" y="90955"/>
                      </a:lnTo>
                      <a:cubicBezTo>
                        <a:pt x="26028" y="90955"/>
                        <a:pt x="26028" y="90955"/>
                        <a:pt x="24791" y="89657"/>
                      </a:cubicBezTo>
                      <a:cubicBezTo>
                        <a:pt x="25940" y="89326"/>
                        <a:pt x="27116" y="89092"/>
                        <a:pt x="28300" y="88955"/>
                      </a:cubicBezTo>
                      <a:cubicBezTo>
                        <a:pt x="30274" y="88885"/>
                        <a:pt x="31222" y="87692"/>
                        <a:pt x="31669" y="86051"/>
                      </a:cubicBezTo>
                      <a:cubicBezTo>
                        <a:pt x="32126" y="84426"/>
                        <a:pt x="32424" y="82760"/>
                        <a:pt x="32547" y="81076"/>
                      </a:cubicBezTo>
                      <a:cubicBezTo>
                        <a:pt x="32836" y="76856"/>
                        <a:pt x="33117" y="72636"/>
                        <a:pt x="33135" y="68416"/>
                      </a:cubicBezTo>
                      <a:cubicBezTo>
                        <a:pt x="33196" y="49053"/>
                        <a:pt x="33135" y="29707"/>
                        <a:pt x="33135" y="10353"/>
                      </a:cubicBezTo>
                      <a:lnTo>
                        <a:pt x="33135" y="6940"/>
                      </a:lnTo>
                      <a:cubicBezTo>
                        <a:pt x="30643" y="6773"/>
                        <a:pt x="28213" y="6835"/>
                        <a:pt x="25800" y="6878"/>
                      </a:cubicBezTo>
                      <a:cubicBezTo>
                        <a:pt x="22835" y="6914"/>
                        <a:pt x="19869" y="7007"/>
                        <a:pt x="16912" y="7159"/>
                      </a:cubicBezTo>
                      <a:cubicBezTo>
                        <a:pt x="14631" y="7264"/>
                        <a:pt x="12350" y="7414"/>
                        <a:pt x="10087" y="7677"/>
                      </a:cubicBezTo>
                      <a:cubicBezTo>
                        <a:pt x="6963" y="7861"/>
                        <a:pt x="4199" y="9787"/>
                        <a:pt x="2954" y="12660"/>
                      </a:cubicBezTo>
                      <a:cubicBezTo>
                        <a:pt x="2322" y="13801"/>
                        <a:pt x="1603" y="14887"/>
                        <a:pt x="787" y="15906"/>
                      </a:cubicBezTo>
                      <a:lnTo>
                        <a:pt x="225" y="15722"/>
                      </a:lnTo>
                      <a:cubicBezTo>
                        <a:pt x="155" y="15213"/>
                        <a:pt x="-108" y="14634"/>
                        <a:pt x="50" y="14204"/>
                      </a:cubicBezTo>
                      <a:cubicBezTo>
                        <a:pt x="1638" y="9633"/>
                        <a:pt x="1111" y="4501"/>
                        <a:pt x="3559" y="0"/>
                      </a:cubicBezTo>
                      <a:cubicBezTo>
                        <a:pt x="8692" y="2044"/>
                        <a:pt x="13815" y="1956"/>
                        <a:pt x="18860" y="2009"/>
                      </a:cubicBezTo>
                      <a:cubicBezTo>
                        <a:pt x="33371" y="2176"/>
                        <a:pt x="47892" y="2132"/>
                        <a:pt x="62403" y="2009"/>
                      </a:cubicBezTo>
                      <a:cubicBezTo>
                        <a:pt x="66430" y="1974"/>
                        <a:pt x="70457" y="1413"/>
                        <a:pt x="74818" y="10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27CC89C6-F710-64D3-BD02-3E1C5024C94C}"/>
                    </a:ext>
                  </a:extLst>
                </p:cNvPr>
                <p:cNvSpPr/>
                <p:nvPr/>
              </p:nvSpPr>
              <p:spPr>
                <a:xfrm>
                  <a:off x="2542934" y="1301240"/>
                  <a:ext cx="74814" cy="90885"/>
                </a:xfrm>
                <a:custGeom>
                  <a:avLst/>
                  <a:gdLst>
                    <a:gd name="connsiteX0" fmla="*/ 566 w 74814"/>
                    <a:gd name="connsiteY0" fmla="*/ 15678 h 90885"/>
                    <a:gd name="connsiteX1" fmla="*/ 13 w 74814"/>
                    <a:gd name="connsiteY1" fmla="*/ 14187 h 90885"/>
                    <a:gd name="connsiteX2" fmla="*/ 3154 w 74814"/>
                    <a:gd name="connsiteY2" fmla="*/ 1123 h 90885"/>
                    <a:gd name="connsiteX3" fmla="*/ 3865 w 74814"/>
                    <a:gd name="connsiteY3" fmla="*/ 0 h 90885"/>
                    <a:gd name="connsiteX4" fmla="*/ 18955 w 74814"/>
                    <a:gd name="connsiteY4" fmla="*/ 1895 h 90885"/>
                    <a:gd name="connsiteX5" fmla="*/ 62262 w 74814"/>
                    <a:gd name="connsiteY5" fmla="*/ 1895 h 90885"/>
                    <a:gd name="connsiteX6" fmla="*/ 74676 w 74814"/>
                    <a:gd name="connsiteY6" fmla="*/ 1018 h 90885"/>
                    <a:gd name="connsiteX7" fmla="*/ 74299 w 74814"/>
                    <a:gd name="connsiteY7" fmla="*/ 16889 h 90885"/>
                    <a:gd name="connsiteX8" fmla="*/ 72816 w 74814"/>
                    <a:gd name="connsiteY8" fmla="*/ 14871 h 90885"/>
                    <a:gd name="connsiteX9" fmla="*/ 67113 w 74814"/>
                    <a:gd name="connsiteY9" fmla="*/ 8282 h 90885"/>
                    <a:gd name="connsiteX10" fmla="*/ 59656 w 74814"/>
                    <a:gd name="connsiteY10" fmla="*/ 7089 h 90885"/>
                    <a:gd name="connsiteX11" fmla="*/ 45162 w 74814"/>
                    <a:gd name="connsiteY11" fmla="*/ 6764 h 90885"/>
                    <a:gd name="connsiteX12" fmla="*/ 43758 w 74814"/>
                    <a:gd name="connsiteY12" fmla="*/ 6835 h 90885"/>
                    <a:gd name="connsiteX13" fmla="*/ 43539 w 74814"/>
                    <a:gd name="connsiteY13" fmla="*/ 8589 h 90885"/>
                    <a:gd name="connsiteX14" fmla="*/ 43539 w 74814"/>
                    <a:gd name="connsiteY14" fmla="*/ 72022 h 90885"/>
                    <a:gd name="connsiteX15" fmla="*/ 44574 w 74814"/>
                    <a:gd name="connsiteY15" fmla="*/ 84393 h 90885"/>
                    <a:gd name="connsiteX16" fmla="*/ 49838 w 74814"/>
                    <a:gd name="connsiteY16" fmla="*/ 88823 h 90885"/>
                    <a:gd name="connsiteX17" fmla="*/ 54637 w 74814"/>
                    <a:gd name="connsiteY17" fmla="*/ 89350 h 90885"/>
                    <a:gd name="connsiteX18" fmla="*/ 53181 w 74814"/>
                    <a:gd name="connsiteY18" fmla="*/ 90850 h 90885"/>
                    <a:gd name="connsiteX19" fmla="*/ 49610 w 74814"/>
                    <a:gd name="connsiteY19" fmla="*/ 90850 h 90885"/>
                    <a:gd name="connsiteX20" fmla="*/ 27992 w 74814"/>
                    <a:gd name="connsiteY20" fmla="*/ 90850 h 90885"/>
                    <a:gd name="connsiteX21" fmla="*/ 25966 w 74814"/>
                    <a:gd name="connsiteY21" fmla="*/ 90780 h 90885"/>
                    <a:gd name="connsiteX22" fmla="*/ 24527 w 74814"/>
                    <a:gd name="connsiteY22" fmla="*/ 89560 h 90885"/>
                    <a:gd name="connsiteX23" fmla="*/ 28159 w 74814"/>
                    <a:gd name="connsiteY23" fmla="*/ 88858 h 90885"/>
                    <a:gd name="connsiteX24" fmla="*/ 31932 w 74814"/>
                    <a:gd name="connsiteY24" fmla="*/ 85226 h 90885"/>
                    <a:gd name="connsiteX25" fmla="*/ 33028 w 74814"/>
                    <a:gd name="connsiteY25" fmla="*/ 74601 h 90885"/>
                    <a:gd name="connsiteX26" fmla="*/ 33423 w 74814"/>
                    <a:gd name="connsiteY26" fmla="*/ 9423 h 90885"/>
                    <a:gd name="connsiteX27" fmla="*/ 33423 w 74814"/>
                    <a:gd name="connsiteY27" fmla="*/ 6870 h 90885"/>
                    <a:gd name="connsiteX28" fmla="*/ 26308 w 74814"/>
                    <a:gd name="connsiteY28" fmla="*/ 6782 h 90885"/>
                    <a:gd name="connsiteX29" fmla="*/ 16148 w 74814"/>
                    <a:gd name="connsiteY29" fmla="*/ 7063 h 90885"/>
                    <a:gd name="connsiteX30" fmla="*/ 6936 w 74814"/>
                    <a:gd name="connsiteY30" fmla="*/ 8572 h 90885"/>
                    <a:gd name="connsiteX31" fmla="*/ 3672 w 74814"/>
                    <a:gd name="connsiteY31" fmla="*/ 11607 h 90885"/>
                    <a:gd name="connsiteX32" fmla="*/ 1321 w 74814"/>
                    <a:gd name="connsiteY32" fmla="*/ 15766 h 90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14" h="90885">
                      <a:moveTo>
                        <a:pt x="566" y="15678"/>
                      </a:moveTo>
                      <a:cubicBezTo>
                        <a:pt x="364" y="15178"/>
                        <a:pt x="-83" y="14617"/>
                        <a:pt x="13" y="14187"/>
                      </a:cubicBezTo>
                      <a:cubicBezTo>
                        <a:pt x="1005" y="9800"/>
                        <a:pt x="2066" y="5466"/>
                        <a:pt x="3154" y="1123"/>
                      </a:cubicBezTo>
                      <a:cubicBezTo>
                        <a:pt x="3339" y="716"/>
                        <a:pt x="3576" y="337"/>
                        <a:pt x="3865" y="0"/>
                      </a:cubicBezTo>
                      <a:cubicBezTo>
                        <a:pt x="8787" y="1939"/>
                        <a:pt x="13911" y="1842"/>
                        <a:pt x="18955" y="1895"/>
                      </a:cubicBezTo>
                      <a:cubicBezTo>
                        <a:pt x="33388" y="2062"/>
                        <a:pt x="47829" y="2018"/>
                        <a:pt x="62262" y="1895"/>
                      </a:cubicBezTo>
                      <a:cubicBezTo>
                        <a:pt x="66306" y="1895"/>
                        <a:pt x="70351" y="1334"/>
                        <a:pt x="74676" y="1018"/>
                      </a:cubicBezTo>
                      <a:cubicBezTo>
                        <a:pt x="74948" y="6310"/>
                        <a:pt x="74817" y="11615"/>
                        <a:pt x="74299" y="16889"/>
                      </a:cubicBezTo>
                      <a:cubicBezTo>
                        <a:pt x="72807" y="16652"/>
                        <a:pt x="72878" y="15538"/>
                        <a:pt x="72816" y="14871"/>
                      </a:cubicBezTo>
                      <a:cubicBezTo>
                        <a:pt x="72474" y="11265"/>
                        <a:pt x="70491" y="9405"/>
                        <a:pt x="67113" y="8282"/>
                      </a:cubicBezTo>
                      <a:cubicBezTo>
                        <a:pt x="64692" y="7538"/>
                        <a:pt x="62183" y="7136"/>
                        <a:pt x="59656" y="7089"/>
                      </a:cubicBezTo>
                      <a:cubicBezTo>
                        <a:pt x="54830" y="6861"/>
                        <a:pt x="50005" y="6852"/>
                        <a:pt x="45162" y="6764"/>
                      </a:cubicBezTo>
                      <a:cubicBezTo>
                        <a:pt x="44741" y="6764"/>
                        <a:pt x="44329" y="6764"/>
                        <a:pt x="43758" y="6835"/>
                      </a:cubicBezTo>
                      <a:cubicBezTo>
                        <a:pt x="43644" y="7414"/>
                        <a:pt x="43574" y="8000"/>
                        <a:pt x="43539" y="8589"/>
                      </a:cubicBezTo>
                      <a:cubicBezTo>
                        <a:pt x="43539" y="29734"/>
                        <a:pt x="43478" y="50878"/>
                        <a:pt x="43539" y="72022"/>
                      </a:cubicBezTo>
                      <a:cubicBezTo>
                        <a:pt x="43618" y="76163"/>
                        <a:pt x="43969" y="80295"/>
                        <a:pt x="44574" y="84393"/>
                      </a:cubicBezTo>
                      <a:cubicBezTo>
                        <a:pt x="44978" y="87402"/>
                        <a:pt x="46680" y="88595"/>
                        <a:pt x="49838" y="88823"/>
                      </a:cubicBezTo>
                      <a:cubicBezTo>
                        <a:pt x="51426" y="88937"/>
                        <a:pt x="53006" y="89165"/>
                        <a:pt x="54637" y="89350"/>
                      </a:cubicBezTo>
                      <a:cubicBezTo>
                        <a:pt x="54637" y="90543"/>
                        <a:pt x="53997" y="90824"/>
                        <a:pt x="53181" y="90850"/>
                      </a:cubicBezTo>
                      <a:cubicBezTo>
                        <a:pt x="51988" y="90850"/>
                        <a:pt x="50803" y="90850"/>
                        <a:pt x="49610" y="90850"/>
                      </a:cubicBezTo>
                      <a:lnTo>
                        <a:pt x="27992" y="90850"/>
                      </a:lnTo>
                      <a:cubicBezTo>
                        <a:pt x="27317" y="90915"/>
                        <a:pt x="26632" y="90892"/>
                        <a:pt x="25966" y="90780"/>
                      </a:cubicBezTo>
                      <a:cubicBezTo>
                        <a:pt x="25509" y="90657"/>
                        <a:pt x="25176" y="90131"/>
                        <a:pt x="24527" y="89560"/>
                      </a:cubicBezTo>
                      <a:cubicBezTo>
                        <a:pt x="26018" y="89271"/>
                        <a:pt x="27080" y="89043"/>
                        <a:pt x="28159" y="88858"/>
                      </a:cubicBezTo>
                      <a:cubicBezTo>
                        <a:pt x="30624" y="88446"/>
                        <a:pt x="31589" y="87700"/>
                        <a:pt x="31932" y="85226"/>
                      </a:cubicBezTo>
                      <a:cubicBezTo>
                        <a:pt x="32519" y="81711"/>
                        <a:pt x="32879" y="78163"/>
                        <a:pt x="33028" y="74601"/>
                      </a:cubicBezTo>
                      <a:cubicBezTo>
                        <a:pt x="33230" y="52878"/>
                        <a:pt x="33300" y="31155"/>
                        <a:pt x="33423" y="9423"/>
                      </a:cubicBezTo>
                      <a:lnTo>
                        <a:pt x="33423" y="6870"/>
                      </a:lnTo>
                      <a:cubicBezTo>
                        <a:pt x="31054" y="6718"/>
                        <a:pt x="28677" y="6689"/>
                        <a:pt x="26308" y="6782"/>
                      </a:cubicBezTo>
                      <a:cubicBezTo>
                        <a:pt x="22921" y="6782"/>
                        <a:pt x="19535" y="6905"/>
                        <a:pt x="16148" y="7063"/>
                      </a:cubicBezTo>
                      <a:cubicBezTo>
                        <a:pt x="13025" y="7212"/>
                        <a:pt x="9884" y="7177"/>
                        <a:pt x="6936" y="8572"/>
                      </a:cubicBezTo>
                      <a:cubicBezTo>
                        <a:pt x="5532" y="9174"/>
                        <a:pt x="4374" y="10247"/>
                        <a:pt x="3672" y="11607"/>
                      </a:cubicBezTo>
                      <a:cubicBezTo>
                        <a:pt x="2944" y="13020"/>
                        <a:pt x="2110" y="14380"/>
                        <a:pt x="1321" y="1576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8E70A831-8917-133A-7AE7-194EBB9FA787}"/>
                    </a:ext>
                  </a:extLst>
                </p:cNvPr>
                <p:cNvSpPr/>
                <p:nvPr/>
              </p:nvSpPr>
              <p:spPr>
                <a:xfrm>
                  <a:off x="2317266" y="1445161"/>
                  <a:ext cx="56734" cy="89577"/>
                </a:xfrm>
                <a:custGeom>
                  <a:avLst/>
                  <a:gdLst>
                    <a:gd name="connsiteX0" fmla="*/ 0 w 56734"/>
                    <a:gd name="connsiteY0" fmla="*/ 728 h 89577"/>
                    <a:gd name="connsiteX1" fmla="*/ 1377 w 56734"/>
                    <a:gd name="connsiteY1" fmla="*/ 0 h 89577"/>
                    <a:gd name="connsiteX2" fmla="*/ 29997 w 56734"/>
                    <a:gd name="connsiteY2" fmla="*/ 0 h 89577"/>
                    <a:gd name="connsiteX3" fmla="*/ 29497 w 56734"/>
                    <a:gd name="connsiteY3" fmla="*/ 1685 h 89577"/>
                    <a:gd name="connsiteX4" fmla="*/ 26724 w 56734"/>
                    <a:gd name="connsiteY4" fmla="*/ 2009 h 89577"/>
                    <a:gd name="connsiteX5" fmla="*/ 21092 w 56734"/>
                    <a:gd name="connsiteY5" fmla="*/ 7642 h 89577"/>
                    <a:gd name="connsiteX6" fmla="*/ 21004 w 56734"/>
                    <a:gd name="connsiteY6" fmla="*/ 16485 h 89577"/>
                    <a:gd name="connsiteX7" fmla="*/ 20706 w 56734"/>
                    <a:gd name="connsiteY7" fmla="*/ 21030 h 89577"/>
                    <a:gd name="connsiteX8" fmla="*/ 20706 w 56734"/>
                    <a:gd name="connsiteY8" fmla="*/ 54642 h 89577"/>
                    <a:gd name="connsiteX9" fmla="*/ 21232 w 56734"/>
                    <a:gd name="connsiteY9" fmla="*/ 72671 h 89577"/>
                    <a:gd name="connsiteX10" fmla="*/ 22162 w 56734"/>
                    <a:gd name="connsiteY10" fmla="*/ 79181 h 89577"/>
                    <a:gd name="connsiteX11" fmla="*/ 27830 w 56734"/>
                    <a:gd name="connsiteY11" fmla="*/ 84226 h 89577"/>
                    <a:gd name="connsiteX12" fmla="*/ 44315 w 56734"/>
                    <a:gd name="connsiteY12" fmla="*/ 84594 h 89577"/>
                    <a:gd name="connsiteX13" fmla="*/ 53755 w 56734"/>
                    <a:gd name="connsiteY13" fmla="*/ 77058 h 89577"/>
                    <a:gd name="connsiteX14" fmla="*/ 54633 w 56734"/>
                    <a:gd name="connsiteY14" fmla="*/ 74426 h 89577"/>
                    <a:gd name="connsiteX15" fmla="*/ 55896 w 56734"/>
                    <a:gd name="connsiteY15" fmla="*/ 72583 h 89577"/>
                    <a:gd name="connsiteX16" fmla="*/ 56598 w 56734"/>
                    <a:gd name="connsiteY16" fmla="*/ 75417 h 89577"/>
                    <a:gd name="connsiteX17" fmla="*/ 55142 w 56734"/>
                    <a:gd name="connsiteY17" fmla="*/ 84656 h 89577"/>
                    <a:gd name="connsiteX18" fmla="*/ 54343 w 56734"/>
                    <a:gd name="connsiteY18" fmla="*/ 87288 h 89577"/>
                    <a:gd name="connsiteX19" fmla="*/ 51492 w 56734"/>
                    <a:gd name="connsiteY19" fmla="*/ 89385 h 89577"/>
                    <a:gd name="connsiteX20" fmla="*/ 37507 w 56734"/>
                    <a:gd name="connsiteY20" fmla="*/ 89578 h 89577"/>
                    <a:gd name="connsiteX21" fmla="*/ 33954 w 56734"/>
                    <a:gd name="connsiteY21" fmla="*/ 89420 h 89577"/>
                    <a:gd name="connsiteX22" fmla="*/ 17696 w 56734"/>
                    <a:gd name="connsiteY22" fmla="*/ 88946 h 89577"/>
                    <a:gd name="connsiteX23" fmla="*/ 7045 w 56734"/>
                    <a:gd name="connsiteY23" fmla="*/ 89341 h 89577"/>
                    <a:gd name="connsiteX24" fmla="*/ 4001 w 56734"/>
                    <a:gd name="connsiteY24" fmla="*/ 89341 h 89577"/>
                    <a:gd name="connsiteX25" fmla="*/ 2246 w 56734"/>
                    <a:gd name="connsiteY25" fmla="*/ 88420 h 89577"/>
                    <a:gd name="connsiteX26" fmla="*/ 2369 w 56734"/>
                    <a:gd name="connsiteY26" fmla="*/ 87867 h 89577"/>
                    <a:gd name="connsiteX27" fmla="*/ 6185 w 56734"/>
                    <a:gd name="connsiteY27" fmla="*/ 87060 h 89577"/>
                    <a:gd name="connsiteX28" fmla="*/ 9133 w 56734"/>
                    <a:gd name="connsiteY28" fmla="*/ 84287 h 89577"/>
                    <a:gd name="connsiteX29" fmla="*/ 10405 w 56734"/>
                    <a:gd name="connsiteY29" fmla="*/ 76330 h 89577"/>
                    <a:gd name="connsiteX30" fmla="*/ 10818 w 56734"/>
                    <a:gd name="connsiteY30" fmla="*/ 16029 h 89577"/>
                    <a:gd name="connsiteX31" fmla="*/ 10388 w 56734"/>
                    <a:gd name="connsiteY31" fmla="*/ 7677 h 89577"/>
                    <a:gd name="connsiteX32" fmla="*/ 4387 w 56734"/>
                    <a:gd name="connsiteY32" fmla="*/ 1992 h 89577"/>
                    <a:gd name="connsiteX33" fmla="*/ 1860 w 56734"/>
                    <a:gd name="connsiteY33" fmla="*/ 1720 h 89577"/>
                    <a:gd name="connsiteX34" fmla="*/ 0 w 56734"/>
                    <a:gd name="connsiteY34" fmla="*/ 728 h 89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6734" h="89577">
                      <a:moveTo>
                        <a:pt x="0" y="728"/>
                      </a:moveTo>
                      <a:cubicBezTo>
                        <a:pt x="807" y="290"/>
                        <a:pt x="1097" y="0"/>
                        <a:pt x="1377" y="0"/>
                      </a:cubicBezTo>
                      <a:cubicBezTo>
                        <a:pt x="10941" y="0"/>
                        <a:pt x="20504" y="0"/>
                        <a:pt x="29997" y="0"/>
                      </a:cubicBezTo>
                      <a:cubicBezTo>
                        <a:pt x="30470" y="877"/>
                        <a:pt x="30392" y="1509"/>
                        <a:pt x="29497" y="1685"/>
                      </a:cubicBezTo>
                      <a:cubicBezTo>
                        <a:pt x="28602" y="1860"/>
                        <a:pt x="27645" y="1869"/>
                        <a:pt x="26724" y="2009"/>
                      </a:cubicBezTo>
                      <a:cubicBezTo>
                        <a:pt x="23785" y="2439"/>
                        <a:pt x="21030" y="3922"/>
                        <a:pt x="21092" y="7642"/>
                      </a:cubicBezTo>
                      <a:cubicBezTo>
                        <a:pt x="21144" y="10590"/>
                        <a:pt x="21092" y="13538"/>
                        <a:pt x="21004" y="16485"/>
                      </a:cubicBezTo>
                      <a:cubicBezTo>
                        <a:pt x="21004" y="17995"/>
                        <a:pt x="20706" y="19512"/>
                        <a:pt x="20706" y="21030"/>
                      </a:cubicBezTo>
                      <a:cubicBezTo>
                        <a:pt x="20706" y="32234"/>
                        <a:pt x="20635" y="43438"/>
                        <a:pt x="20706" y="54642"/>
                      </a:cubicBezTo>
                      <a:cubicBezTo>
                        <a:pt x="20706" y="60651"/>
                        <a:pt x="20960" y="66661"/>
                        <a:pt x="21232" y="72671"/>
                      </a:cubicBezTo>
                      <a:cubicBezTo>
                        <a:pt x="21385" y="74861"/>
                        <a:pt x="21695" y="77037"/>
                        <a:pt x="22162" y="79181"/>
                      </a:cubicBezTo>
                      <a:cubicBezTo>
                        <a:pt x="22686" y="81955"/>
                        <a:pt x="25013" y="84028"/>
                        <a:pt x="27830" y="84226"/>
                      </a:cubicBezTo>
                      <a:cubicBezTo>
                        <a:pt x="33304" y="84656"/>
                        <a:pt x="38788" y="85103"/>
                        <a:pt x="44315" y="84594"/>
                      </a:cubicBezTo>
                      <a:cubicBezTo>
                        <a:pt x="49193" y="84103"/>
                        <a:pt x="52264" y="81647"/>
                        <a:pt x="53755" y="77058"/>
                      </a:cubicBezTo>
                      <a:cubicBezTo>
                        <a:pt x="53998" y="76165"/>
                        <a:pt x="54291" y="75286"/>
                        <a:pt x="54633" y="74426"/>
                      </a:cubicBezTo>
                      <a:cubicBezTo>
                        <a:pt x="55001" y="73778"/>
                        <a:pt x="55424" y="73162"/>
                        <a:pt x="55896" y="72583"/>
                      </a:cubicBezTo>
                      <a:cubicBezTo>
                        <a:pt x="56652" y="73316"/>
                        <a:pt x="56925" y="74416"/>
                        <a:pt x="56598" y="75417"/>
                      </a:cubicBezTo>
                      <a:cubicBezTo>
                        <a:pt x="56177" y="78506"/>
                        <a:pt x="55677" y="81559"/>
                        <a:pt x="55142" y="84656"/>
                      </a:cubicBezTo>
                      <a:cubicBezTo>
                        <a:pt x="54929" y="85549"/>
                        <a:pt x="54663" y="86428"/>
                        <a:pt x="54343" y="87288"/>
                      </a:cubicBezTo>
                      <a:cubicBezTo>
                        <a:pt x="54012" y="88575"/>
                        <a:pt x="52820" y="89452"/>
                        <a:pt x="51492" y="89385"/>
                      </a:cubicBezTo>
                      <a:cubicBezTo>
                        <a:pt x="46833" y="89490"/>
                        <a:pt x="42166" y="89543"/>
                        <a:pt x="37507" y="89578"/>
                      </a:cubicBezTo>
                      <a:cubicBezTo>
                        <a:pt x="36322" y="89578"/>
                        <a:pt x="35138" y="89455"/>
                        <a:pt x="33954" y="89420"/>
                      </a:cubicBezTo>
                      <a:cubicBezTo>
                        <a:pt x="28540" y="89244"/>
                        <a:pt x="23118" y="88990"/>
                        <a:pt x="17696" y="88946"/>
                      </a:cubicBezTo>
                      <a:cubicBezTo>
                        <a:pt x="14187" y="88946"/>
                        <a:pt x="10598" y="89209"/>
                        <a:pt x="7045" y="89341"/>
                      </a:cubicBezTo>
                      <a:cubicBezTo>
                        <a:pt x="6033" y="89433"/>
                        <a:pt x="5013" y="89433"/>
                        <a:pt x="4001" y="89341"/>
                      </a:cubicBezTo>
                      <a:cubicBezTo>
                        <a:pt x="3371" y="89129"/>
                        <a:pt x="2779" y="88818"/>
                        <a:pt x="2246" y="88420"/>
                      </a:cubicBezTo>
                      <a:cubicBezTo>
                        <a:pt x="2246" y="88235"/>
                        <a:pt x="2325" y="88051"/>
                        <a:pt x="2369" y="87867"/>
                      </a:cubicBezTo>
                      <a:cubicBezTo>
                        <a:pt x="3641" y="87595"/>
                        <a:pt x="4904" y="87314"/>
                        <a:pt x="6185" y="87060"/>
                      </a:cubicBezTo>
                      <a:cubicBezTo>
                        <a:pt x="7672" y="86886"/>
                        <a:pt x="8869" y="85760"/>
                        <a:pt x="9133" y="84287"/>
                      </a:cubicBezTo>
                      <a:cubicBezTo>
                        <a:pt x="9633" y="81655"/>
                        <a:pt x="10379" y="79023"/>
                        <a:pt x="10405" y="76330"/>
                      </a:cubicBezTo>
                      <a:cubicBezTo>
                        <a:pt x="10634" y="56227"/>
                        <a:pt x="10771" y="36127"/>
                        <a:pt x="10818" y="16029"/>
                      </a:cubicBezTo>
                      <a:cubicBezTo>
                        <a:pt x="10828" y="13239"/>
                        <a:pt x="10684" y="10451"/>
                        <a:pt x="10388" y="7677"/>
                      </a:cubicBezTo>
                      <a:cubicBezTo>
                        <a:pt x="9993" y="4167"/>
                        <a:pt x="7905" y="2316"/>
                        <a:pt x="4387" y="1992"/>
                      </a:cubicBezTo>
                      <a:cubicBezTo>
                        <a:pt x="3539" y="1954"/>
                        <a:pt x="2696" y="1864"/>
                        <a:pt x="1860" y="1720"/>
                      </a:cubicBezTo>
                      <a:cubicBezTo>
                        <a:pt x="1205" y="1458"/>
                        <a:pt x="582" y="1126"/>
                        <a:pt x="0" y="7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54A316BA-6184-1B01-0784-2387E3ADA56F}"/>
                    </a:ext>
                  </a:extLst>
                </p:cNvPr>
                <p:cNvSpPr/>
                <p:nvPr/>
              </p:nvSpPr>
              <p:spPr>
                <a:xfrm>
                  <a:off x="2444227" y="1283658"/>
                  <a:ext cx="41799" cy="83990"/>
                </a:xfrm>
                <a:custGeom>
                  <a:avLst/>
                  <a:gdLst>
                    <a:gd name="connsiteX0" fmla="*/ 39990 w 41799"/>
                    <a:gd name="connsiteY0" fmla="*/ 2018 h 83990"/>
                    <a:gd name="connsiteX1" fmla="*/ 39990 w 41799"/>
                    <a:gd name="connsiteY1" fmla="*/ 8423 h 83990"/>
                    <a:gd name="connsiteX2" fmla="*/ 39823 w 41799"/>
                    <a:gd name="connsiteY2" fmla="*/ 13757 h 83990"/>
                    <a:gd name="connsiteX3" fmla="*/ 39586 w 41799"/>
                    <a:gd name="connsiteY3" fmla="*/ 15240 h 83990"/>
                    <a:gd name="connsiteX4" fmla="*/ 38411 w 41799"/>
                    <a:gd name="connsiteY4" fmla="*/ 16608 h 83990"/>
                    <a:gd name="connsiteX5" fmla="*/ 36980 w 41799"/>
                    <a:gd name="connsiteY5" fmla="*/ 15213 h 83990"/>
                    <a:gd name="connsiteX6" fmla="*/ 36156 w 41799"/>
                    <a:gd name="connsiteY6" fmla="*/ 11248 h 83990"/>
                    <a:gd name="connsiteX7" fmla="*/ 32646 w 41799"/>
                    <a:gd name="connsiteY7" fmla="*/ 7159 h 83990"/>
                    <a:gd name="connsiteX8" fmla="*/ 21600 w 41799"/>
                    <a:gd name="connsiteY8" fmla="*/ 4878 h 83990"/>
                    <a:gd name="connsiteX9" fmla="*/ 13485 w 41799"/>
                    <a:gd name="connsiteY9" fmla="*/ 8528 h 83990"/>
                    <a:gd name="connsiteX10" fmla="*/ 10502 w 41799"/>
                    <a:gd name="connsiteY10" fmla="*/ 15082 h 83990"/>
                    <a:gd name="connsiteX11" fmla="*/ 11827 w 41799"/>
                    <a:gd name="connsiteY11" fmla="*/ 22215 h 83990"/>
                    <a:gd name="connsiteX12" fmla="*/ 19644 w 41799"/>
                    <a:gd name="connsiteY12" fmla="*/ 30707 h 83990"/>
                    <a:gd name="connsiteX13" fmla="*/ 29137 w 41799"/>
                    <a:gd name="connsiteY13" fmla="*/ 38683 h 83990"/>
                    <a:gd name="connsiteX14" fmla="*/ 37182 w 41799"/>
                    <a:gd name="connsiteY14" fmla="*/ 47070 h 83990"/>
                    <a:gd name="connsiteX15" fmla="*/ 41648 w 41799"/>
                    <a:gd name="connsiteY15" fmla="*/ 63459 h 83990"/>
                    <a:gd name="connsiteX16" fmla="*/ 38261 w 41799"/>
                    <a:gd name="connsiteY16" fmla="*/ 73408 h 83990"/>
                    <a:gd name="connsiteX17" fmla="*/ 27891 w 41799"/>
                    <a:gd name="connsiteY17" fmla="*/ 81971 h 83990"/>
                    <a:gd name="connsiteX18" fmla="*/ 11642 w 41799"/>
                    <a:gd name="connsiteY18" fmla="*/ 83673 h 83990"/>
                    <a:gd name="connsiteX19" fmla="*/ 3571 w 41799"/>
                    <a:gd name="connsiteY19" fmla="*/ 81629 h 83990"/>
                    <a:gd name="connsiteX20" fmla="*/ 0 w 41799"/>
                    <a:gd name="connsiteY20" fmla="*/ 79629 h 83990"/>
                    <a:gd name="connsiteX21" fmla="*/ 491 w 41799"/>
                    <a:gd name="connsiteY21" fmla="*/ 71110 h 83990"/>
                    <a:gd name="connsiteX22" fmla="*/ 597 w 41799"/>
                    <a:gd name="connsiteY22" fmla="*/ 65600 h 83990"/>
                    <a:gd name="connsiteX23" fmla="*/ 1009 w 41799"/>
                    <a:gd name="connsiteY23" fmla="*/ 64108 h 83990"/>
                    <a:gd name="connsiteX24" fmla="*/ 2009 w 41799"/>
                    <a:gd name="connsiteY24" fmla="*/ 63503 h 83990"/>
                    <a:gd name="connsiteX25" fmla="*/ 3150 w 41799"/>
                    <a:gd name="connsiteY25" fmla="*/ 64292 h 83990"/>
                    <a:gd name="connsiteX26" fmla="*/ 3641 w 41799"/>
                    <a:gd name="connsiteY26" fmla="*/ 67276 h 83990"/>
                    <a:gd name="connsiteX27" fmla="*/ 5975 w 41799"/>
                    <a:gd name="connsiteY27" fmla="*/ 73900 h 83990"/>
                    <a:gd name="connsiteX28" fmla="*/ 8010 w 41799"/>
                    <a:gd name="connsiteY28" fmla="*/ 75716 h 83990"/>
                    <a:gd name="connsiteX29" fmla="*/ 9546 w 41799"/>
                    <a:gd name="connsiteY29" fmla="*/ 76593 h 83990"/>
                    <a:gd name="connsiteX30" fmla="*/ 25628 w 41799"/>
                    <a:gd name="connsiteY30" fmla="*/ 77470 h 83990"/>
                    <a:gd name="connsiteX31" fmla="*/ 33243 w 41799"/>
                    <a:gd name="connsiteY31" fmla="*/ 65380 h 83990"/>
                    <a:gd name="connsiteX32" fmla="*/ 26031 w 41799"/>
                    <a:gd name="connsiteY32" fmla="*/ 50974 h 83990"/>
                    <a:gd name="connsiteX33" fmla="*/ 19539 w 41799"/>
                    <a:gd name="connsiteY33" fmla="*/ 45324 h 83990"/>
                    <a:gd name="connsiteX34" fmla="*/ 14643 w 41799"/>
                    <a:gd name="connsiteY34" fmla="*/ 41323 h 83990"/>
                    <a:gd name="connsiteX35" fmla="*/ 6054 w 41799"/>
                    <a:gd name="connsiteY35" fmla="*/ 31444 h 83990"/>
                    <a:gd name="connsiteX36" fmla="*/ 4097 w 41799"/>
                    <a:gd name="connsiteY36" fmla="*/ 12301 h 83990"/>
                    <a:gd name="connsiteX37" fmla="*/ 17091 w 41799"/>
                    <a:gd name="connsiteY37" fmla="*/ 1193 h 83990"/>
                    <a:gd name="connsiteX38" fmla="*/ 23022 w 41799"/>
                    <a:gd name="connsiteY38" fmla="*/ 0 h 83990"/>
                    <a:gd name="connsiteX39" fmla="*/ 31795 w 41799"/>
                    <a:gd name="connsiteY39" fmla="*/ 728 h 83990"/>
                    <a:gd name="connsiteX40" fmla="*/ 39990 w 41799"/>
                    <a:gd name="connsiteY40" fmla="*/ 2018 h 83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41799" h="83990">
                      <a:moveTo>
                        <a:pt x="39990" y="2018"/>
                      </a:moveTo>
                      <a:cubicBezTo>
                        <a:pt x="39990" y="4220"/>
                        <a:pt x="39990" y="6317"/>
                        <a:pt x="39990" y="8423"/>
                      </a:cubicBezTo>
                      <a:cubicBezTo>
                        <a:pt x="39990" y="10177"/>
                        <a:pt x="39893" y="11932"/>
                        <a:pt x="39823" y="13757"/>
                      </a:cubicBezTo>
                      <a:cubicBezTo>
                        <a:pt x="39849" y="14262"/>
                        <a:pt x="39762" y="14766"/>
                        <a:pt x="39586" y="15240"/>
                      </a:cubicBezTo>
                      <a:cubicBezTo>
                        <a:pt x="39314" y="15775"/>
                        <a:pt x="38893" y="16494"/>
                        <a:pt x="38411" y="16608"/>
                      </a:cubicBezTo>
                      <a:cubicBezTo>
                        <a:pt x="37533" y="16819"/>
                        <a:pt x="37138" y="16038"/>
                        <a:pt x="36980" y="15213"/>
                      </a:cubicBezTo>
                      <a:cubicBezTo>
                        <a:pt x="36726" y="13889"/>
                        <a:pt x="36472" y="12581"/>
                        <a:pt x="36156" y="11248"/>
                      </a:cubicBezTo>
                      <a:cubicBezTo>
                        <a:pt x="35708" y="9403"/>
                        <a:pt x="34401" y="7885"/>
                        <a:pt x="32646" y="7159"/>
                      </a:cubicBezTo>
                      <a:cubicBezTo>
                        <a:pt x="29137" y="5466"/>
                        <a:pt x="25434" y="4422"/>
                        <a:pt x="21600" y="4878"/>
                      </a:cubicBezTo>
                      <a:cubicBezTo>
                        <a:pt x="18626" y="5229"/>
                        <a:pt x="15459" y="5913"/>
                        <a:pt x="13485" y="8528"/>
                      </a:cubicBezTo>
                      <a:cubicBezTo>
                        <a:pt x="11958" y="10427"/>
                        <a:pt x="10932" y="12681"/>
                        <a:pt x="10502" y="15082"/>
                      </a:cubicBezTo>
                      <a:cubicBezTo>
                        <a:pt x="10125" y="17573"/>
                        <a:pt x="10879" y="19907"/>
                        <a:pt x="11827" y="22215"/>
                      </a:cubicBezTo>
                      <a:cubicBezTo>
                        <a:pt x="13397" y="26031"/>
                        <a:pt x="16810" y="28110"/>
                        <a:pt x="19644" y="30707"/>
                      </a:cubicBezTo>
                      <a:cubicBezTo>
                        <a:pt x="22688" y="33489"/>
                        <a:pt x="26092" y="35893"/>
                        <a:pt x="29137" y="38683"/>
                      </a:cubicBezTo>
                      <a:cubicBezTo>
                        <a:pt x="32085" y="41207"/>
                        <a:pt x="34787" y="44016"/>
                        <a:pt x="37182" y="47070"/>
                      </a:cubicBezTo>
                      <a:cubicBezTo>
                        <a:pt x="40727" y="51754"/>
                        <a:pt x="42323" y="57625"/>
                        <a:pt x="41648" y="63459"/>
                      </a:cubicBezTo>
                      <a:cubicBezTo>
                        <a:pt x="41367" y="67006"/>
                        <a:pt x="40209" y="70428"/>
                        <a:pt x="38261" y="73408"/>
                      </a:cubicBezTo>
                      <a:cubicBezTo>
                        <a:pt x="35726" y="77226"/>
                        <a:pt x="32120" y="80206"/>
                        <a:pt x="27891" y="81971"/>
                      </a:cubicBezTo>
                      <a:cubicBezTo>
                        <a:pt x="22627" y="84208"/>
                        <a:pt x="17179" y="84261"/>
                        <a:pt x="11642" y="83673"/>
                      </a:cubicBezTo>
                      <a:cubicBezTo>
                        <a:pt x="8844" y="83508"/>
                        <a:pt x="6106" y="82815"/>
                        <a:pt x="3571" y="81629"/>
                      </a:cubicBezTo>
                      <a:cubicBezTo>
                        <a:pt x="2448" y="81059"/>
                        <a:pt x="1369" y="80401"/>
                        <a:pt x="0" y="79629"/>
                      </a:cubicBezTo>
                      <a:cubicBezTo>
                        <a:pt x="167" y="76812"/>
                        <a:pt x="369" y="73961"/>
                        <a:pt x="491" y="71110"/>
                      </a:cubicBezTo>
                      <a:cubicBezTo>
                        <a:pt x="579" y="69276"/>
                        <a:pt x="535" y="67433"/>
                        <a:pt x="597" y="65600"/>
                      </a:cubicBezTo>
                      <a:cubicBezTo>
                        <a:pt x="605" y="65076"/>
                        <a:pt x="746" y="64562"/>
                        <a:pt x="1009" y="64108"/>
                      </a:cubicBezTo>
                      <a:cubicBezTo>
                        <a:pt x="1228" y="63760"/>
                        <a:pt x="1597" y="63536"/>
                        <a:pt x="2009" y="63503"/>
                      </a:cubicBezTo>
                      <a:cubicBezTo>
                        <a:pt x="2492" y="63577"/>
                        <a:pt x="2913" y="63869"/>
                        <a:pt x="3150" y="64292"/>
                      </a:cubicBezTo>
                      <a:cubicBezTo>
                        <a:pt x="3439" y="65263"/>
                        <a:pt x="3597" y="66265"/>
                        <a:pt x="3641" y="67276"/>
                      </a:cubicBezTo>
                      <a:cubicBezTo>
                        <a:pt x="3799" y="69656"/>
                        <a:pt x="4606" y="71947"/>
                        <a:pt x="5975" y="73900"/>
                      </a:cubicBezTo>
                      <a:cubicBezTo>
                        <a:pt x="6545" y="74613"/>
                        <a:pt x="7238" y="75227"/>
                        <a:pt x="8010" y="75716"/>
                      </a:cubicBezTo>
                      <a:cubicBezTo>
                        <a:pt x="8475" y="76075"/>
                        <a:pt x="9046" y="76286"/>
                        <a:pt x="9546" y="76593"/>
                      </a:cubicBezTo>
                      <a:cubicBezTo>
                        <a:pt x="14748" y="79892"/>
                        <a:pt x="20223" y="79550"/>
                        <a:pt x="25628" y="77470"/>
                      </a:cubicBezTo>
                      <a:cubicBezTo>
                        <a:pt x="30655" y="75496"/>
                        <a:pt x="33225" y="70759"/>
                        <a:pt x="33243" y="65380"/>
                      </a:cubicBezTo>
                      <a:cubicBezTo>
                        <a:pt x="33243" y="59239"/>
                        <a:pt x="30409" y="54782"/>
                        <a:pt x="26031" y="50974"/>
                      </a:cubicBezTo>
                      <a:cubicBezTo>
                        <a:pt x="23873" y="49088"/>
                        <a:pt x="21732" y="47184"/>
                        <a:pt x="19539" y="45324"/>
                      </a:cubicBezTo>
                      <a:cubicBezTo>
                        <a:pt x="17933" y="43964"/>
                        <a:pt x="16126" y="42806"/>
                        <a:pt x="14643" y="41323"/>
                      </a:cubicBezTo>
                      <a:cubicBezTo>
                        <a:pt x="11555" y="38244"/>
                        <a:pt x="8352" y="35182"/>
                        <a:pt x="6054" y="31444"/>
                      </a:cubicBezTo>
                      <a:cubicBezTo>
                        <a:pt x="2360" y="25391"/>
                        <a:pt x="1465" y="18881"/>
                        <a:pt x="4097" y="12301"/>
                      </a:cubicBezTo>
                      <a:cubicBezTo>
                        <a:pt x="6273" y="6641"/>
                        <a:pt x="11160" y="2463"/>
                        <a:pt x="17091" y="1193"/>
                      </a:cubicBezTo>
                      <a:cubicBezTo>
                        <a:pt x="19012" y="572"/>
                        <a:pt x="21004" y="171"/>
                        <a:pt x="23022" y="0"/>
                      </a:cubicBezTo>
                      <a:cubicBezTo>
                        <a:pt x="25961" y="52"/>
                        <a:pt x="28891" y="295"/>
                        <a:pt x="31795" y="728"/>
                      </a:cubicBezTo>
                      <a:cubicBezTo>
                        <a:pt x="34410" y="1044"/>
                        <a:pt x="36980" y="1535"/>
                        <a:pt x="39990" y="20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603D3ADA-8FE7-594F-DF76-732BAF04A9B6}"/>
                    </a:ext>
                  </a:extLst>
                </p:cNvPr>
                <p:cNvSpPr/>
                <p:nvPr/>
              </p:nvSpPr>
              <p:spPr>
                <a:xfrm>
                  <a:off x="2150850" y="1302667"/>
                  <a:ext cx="30400" cy="89494"/>
                </a:xfrm>
                <a:custGeom>
                  <a:avLst/>
                  <a:gdLst>
                    <a:gd name="connsiteX0" fmla="*/ 0 w 30400"/>
                    <a:gd name="connsiteY0" fmla="*/ 960 h 89494"/>
                    <a:gd name="connsiteX1" fmla="*/ 4273 w 30400"/>
                    <a:gd name="connsiteY1" fmla="*/ 83 h 89494"/>
                    <a:gd name="connsiteX2" fmla="*/ 23574 w 30400"/>
                    <a:gd name="connsiteY2" fmla="*/ 83 h 89494"/>
                    <a:gd name="connsiteX3" fmla="*/ 26593 w 30400"/>
                    <a:gd name="connsiteY3" fmla="*/ 284 h 89494"/>
                    <a:gd name="connsiteX4" fmla="*/ 27470 w 30400"/>
                    <a:gd name="connsiteY4" fmla="*/ 1285 h 89494"/>
                    <a:gd name="connsiteX5" fmla="*/ 26663 w 30400"/>
                    <a:gd name="connsiteY5" fmla="*/ 2022 h 89494"/>
                    <a:gd name="connsiteX6" fmla="*/ 24162 w 30400"/>
                    <a:gd name="connsiteY6" fmla="*/ 2416 h 89494"/>
                    <a:gd name="connsiteX7" fmla="*/ 19776 w 30400"/>
                    <a:gd name="connsiteY7" fmla="*/ 6803 h 89494"/>
                    <a:gd name="connsiteX8" fmla="*/ 19302 w 30400"/>
                    <a:gd name="connsiteY8" fmla="*/ 11585 h 89494"/>
                    <a:gd name="connsiteX9" fmla="*/ 18968 w 30400"/>
                    <a:gd name="connsiteY9" fmla="*/ 54242 h 89494"/>
                    <a:gd name="connsiteX10" fmla="*/ 19486 w 30400"/>
                    <a:gd name="connsiteY10" fmla="*/ 77281 h 89494"/>
                    <a:gd name="connsiteX11" fmla="*/ 20363 w 30400"/>
                    <a:gd name="connsiteY11" fmla="*/ 83291 h 89494"/>
                    <a:gd name="connsiteX12" fmla="*/ 25127 w 30400"/>
                    <a:gd name="connsiteY12" fmla="*/ 87388 h 89494"/>
                    <a:gd name="connsiteX13" fmla="*/ 29918 w 30400"/>
                    <a:gd name="connsiteY13" fmla="*/ 87888 h 89494"/>
                    <a:gd name="connsiteX14" fmla="*/ 30400 w 30400"/>
                    <a:gd name="connsiteY14" fmla="*/ 88151 h 89494"/>
                    <a:gd name="connsiteX15" fmla="*/ 28918 w 30400"/>
                    <a:gd name="connsiteY15" fmla="*/ 89424 h 89494"/>
                    <a:gd name="connsiteX16" fmla="*/ 25101 w 30400"/>
                    <a:gd name="connsiteY16" fmla="*/ 89424 h 89494"/>
                    <a:gd name="connsiteX17" fmla="*/ 2983 w 30400"/>
                    <a:gd name="connsiteY17" fmla="*/ 89424 h 89494"/>
                    <a:gd name="connsiteX18" fmla="*/ 500 w 30400"/>
                    <a:gd name="connsiteY18" fmla="*/ 88634 h 89494"/>
                    <a:gd name="connsiteX19" fmla="*/ 3387 w 30400"/>
                    <a:gd name="connsiteY19" fmla="*/ 87555 h 89494"/>
                    <a:gd name="connsiteX20" fmla="*/ 7668 w 30400"/>
                    <a:gd name="connsiteY20" fmla="*/ 83440 h 89494"/>
                    <a:gd name="connsiteX21" fmla="*/ 8686 w 30400"/>
                    <a:gd name="connsiteY21" fmla="*/ 70280 h 89494"/>
                    <a:gd name="connsiteX22" fmla="*/ 8686 w 30400"/>
                    <a:gd name="connsiteY22" fmla="*/ 15533 h 89494"/>
                    <a:gd name="connsiteX23" fmla="*/ 8238 w 30400"/>
                    <a:gd name="connsiteY23" fmla="*/ 7189 h 89494"/>
                    <a:gd name="connsiteX24" fmla="*/ 2702 w 30400"/>
                    <a:gd name="connsiteY24" fmla="*/ 2109 h 89494"/>
                    <a:gd name="connsiteX25" fmla="*/ 0 w 30400"/>
                    <a:gd name="connsiteY25" fmla="*/ 960 h 89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400" h="89494">
                      <a:moveTo>
                        <a:pt x="0" y="960"/>
                      </a:moveTo>
                      <a:cubicBezTo>
                        <a:pt x="1395" y="-189"/>
                        <a:pt x="2869" y="-40"/>
                        <a:pt x="4273" y="83"/>
                      </a:cubicBezTo>
                      <a:cubicBezTo>
                        <a:pt x="10697" y="588"/>
                        <a:pt x="17150" y="588"/>
                        <a:pt x="23574" y="83"/>
                      </a:cubicBezTo>
                      <a:cubicBezTo>
                        <a:pt x="24585" y="14"/>
                        <a:pt x="25600" y="82"/>
                        <a:pt x="26593" y="284"/>
                      </a:cubicBezTo>
                      <a:cubicBezTo>
                        <a:pt x="26943" y="355"/>
                        <a:pt x="27303" y="890"/>
                        <a:pt x="27470" y="1285"/>
                      </a:cubicBezTo>
                      <a:cubicBezTo>
                        <a:pt x="27523" y="1425"/>
                        <a:pt x="26996" y="1943"/>
                        <a:pt x="26663" y="2022"/>
                      </a:cubicBezTo>
                      <a:cubicBezTo>
                        <a:pt x="25847" y="2232"/>
                        <a:pt x="24996" y="2276"/>
                        <a:pt x="24162" y="2416"/>
                      </a:cubicBezTo>
                      <a:cubicBezTo>
                        <a:pt x="21258" y="2899"/>
                        <a:pt x="20276" y="3855"/>
                        <a:pt x="19776" y="6803"/>
                      </a:cubicBezTo>
                      <a:cubicBezTo>
                        <a:pt x="19496" y="8382"/>
                        <a:pt x="19337" y="9981"/>
                        <a:pt x="19302" y="11585"/>
                      </a:cubicBezTo>
                      <a:cubicBezTo>
                        <a:pt x="19153" y="25807"/>
                        <a:pt x="18977" y="40020"/>
                        <a:pt x="18968" y="54242"/>
                      </a:cubicBezTo>
                      <a:cubicBezTo>
                        <a:pt x="18968" y="61927"/>
                        <a:pt x="19232" y="69604"/>
                        <a:pt x="19486" y="77281"/>
                      </a:cubicBezTo>
                      <a:cubicBezTo>
                        <a:pt x="19618" y="79304"/>
                        <a:pt x="19912" y="81314"/>
                        <a:pt x="20363" y="83291"/>
                      </a:cubicBezTo>
                      <a:cubicBezTo>
                        <a:pt x="20872" y="85844"/>
                        <a:pt x="22478" y="87151"/>
                        <a:pt x="25127" y="87388"/>
                      </a:cubicBezTo>
                      <a:cubicBezTo>
                        <a:pt x="26724" y="87537"/>
                        <a:pt x="28321" y="87713"/>
                        <a:pt x="29918" y="87888"/>
                      </a:cubicBezTo>
                      <a:cubicBezTo>
                        <a:pt x="30067" y="87888"/>
                        <a:pt x="30207" y="88046"/>
                        <a:pt x="30400" y="88151"/>
                      </a:cubicBezTo>
                      <a:cubicBezTo>
                        <a:pt x="30400" y="89143"/>
                        <a:pt x="29716" y="89397"/>
                        <a:pt x="28918" y="89424"/>
                      </a:cubicBezTo>
                      <a:cubicBezTo>
                        <a:pt x="27645" y="89467"/>
                        <a:pt x="26373" y="89424"/>
                        <a:pt x="25101" y="89424"/>
                      </a:cubicBezTo>
                      <a:cubicBezTo>
                        <a:pt x="17722" y="89424"/>
                        <a:pt x="10353" y="89424"/>
                        <a:pt x="2983" y="89424"/>
                      </a:cubicBezTo>
                      <a:cubicBezTo>
                        <a:pt x="2106" y="89424"/>
                        <a:pt x="1079" y="89845"/>
                        <a:pt x="500" y="88634"/>
                      </a:cubicBezTo>
                      <a:cubicBezTo>
                        <a:pt x="1123" y="87362"/>
                        <a:pt x="2413" y="87757"/>
                        <a:pt x="3387" y="87555"/>
                      </a:cubicBezTo>
                      <a:cubicBezTo>
                        <a:pt x="6405" y="86976"/>
                        <a:pt x="6896" y="86405"/>
                        <a:pt x="7668" y="83440"/>
                      </a:cubicBezTo>
                      <a:cubicBezTo>
                        <a:pt x="8738" y="79106"/>
                        <a:pt x="8668" y="74666"/>
                        <a:pt x="8686" y="70280"/>
                      </a:cubicBezTo>
                      <a:cubicBezTo>
                        <a:pt x="8774" y="52031"/>
                        <a:pt x="8738" y="33782"/>
                        <a:pt x="8686" y="15533"/>
                      </a:cubicBezTo>
                      <a:cubicBezTo>
                        <a:pt x="8686" y="12752"/>
                        <a:pt x="8458" y="9962"/>
                        <a:pt x="8238" y="7189"/>
                      </a:cubicBezTo>
                      <a:cubicBezTo>
                        <a:pt x="7975" y="3785"/>
                        <a:pt x="6720" y="2802"/>
                        <a:pt x="2702" y="2109"/>
                      </a:cubicBezTo>
                      <a:cubicBezTo>
                        <a:pt x="1132" y="1829"/>
                        <a:pt x="1114" y="1934"/>
                        <a:pt x="0" y="96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FED9AE2E-460D-8ADC-68C4-540437832965}"/>
                    </a:ext>
                  </a:extLst>
                </p:cNvPr>
                <p:cNvSpPr/>
                <p:nvPr/>
              </p:nvSpPr>
              <p:spPr>
                <a:xfrm>
                  <a:off x="2500238" y="1302630"/>
                  <a:ext cx="30180" cy="89475"/>
                </a:xfrm>
                <a:custGeom>
                  <a:avLst/>
                  <a:gdLst>
                    <a:gd name="connsiteX0" fmla="*/ 30181 w 30180"/>
                    <a:gd name="connsiteY0" fmla="*/ 88284 h 89475"/>
                    <a:gd name="connsiteX1" fmla="*/ 27549 w 30180"/>
                    <a:gd name="connsiteY1" fmla="*/ 89451 h 89475"/>
                    <a:gd name="connsiteX2" fmla="*/ 11020 w 30180"/>
                    <a:gd name="connsiteY2" fmla="*/ 89258 h 89475"/>
                    <a:gd name="connsiteX3" fmla="*/ 2386 w 30180"/>
                    <a:gd name="connsiteY3" fmla="*/ 89451 h 89475"/>
                    <a:gd name="connsiteX4" fmla="*/ 272 w 30180"/>
                    <a:gd name="connsiteY4" fmla="*/ 88153 h 89475"/>
                    <a:gd name="connsiteX5" fmla="*/ 3527 w 30180"/>
                    <a:gd name="connsiteY5" fmla="*/ 87486 h 89475"/>
                    <a:gd name="connsiteX6" fmla="*/ 7186 w 30180"/>
                    <a:gd name="connsiteY6" fmla="*/ 84293 h 89475"/>
                    <a:gd name="connsiteX7" fmla="*/ 8273 w 30180"/>
                    <a:gd name="connsiteY7" fmla="*/ 77274 h 89475"/>
                    <a:gd name="connsiteX8" fmla="*/ 8475 w 30180"/>
                    <a:gd name="connsiteY8" fmla="*/ 14911 h 89475"/>
                    <a:gd name="connsiteX9" fmla="*/ 8054 w 30180"/>
                    <a:gd name="connsiteY9" fmla="*/ 7322 h 89475"/>
                    <a:gd name="connsiteX10" fmla="*/ 2378 w 30180"/>
                    <a:gd name="connsiteY10" fmla="*/ 2111 h 89475"/>
                    <a:gd name="connsiteX11" fmla="*/ 0 w 30180"/>
                    <a:gd name="connsiteY11" fmla="*/ 777 h 89475"/>
                    <a:gd name="connsiteX12" fmla="*/ 4317 w 30180"/>
                    <a:gd name="connsiteY12" fmla="*/ 93 h 89475"/>
                    <a:gd name="connsiteX13" fmla="*/ 12678 w 30180"/>
                    <a:gd name="connsiteY13" fmla="*/ 505 h 89475"/>
                    <a:gd name="connsiteX14" fmla="*/ 22820 w 30180"/>
                    <a:gd name="connsiteY14" fmla="*/ 102 h 89475"/>
                    <a:gd name="connsiteX15" fmla="*/ 26987 w 30180"/>
                    <a:gd name="connsiteY15" fmla="*/ 584 h 89475"/>
                    <a:gd name="connsiteX16" fmla="*/ 26014 w 30180"/>
                    <a:gd name="connsiteY16" fmla="*/ 2093 h 89475"/>
                    <a:gd name="connsiteX17" fmla="*/ 22785 w 30180"/>
                    <a:gd name="connsiteY17" fmla="*/ 2716 h 89475"/>
                    <a:gd name="connsiteX18" fmla="*/ 19214 w 30180"/>
                    <a:gd name="connsiteY18" fmla="*/ 6726 h 89475"/>
                    <a:gd name="connsiteX19" fmla="*/ 19056 w 30180"/>
                    <a:gd name="connsiteY19" fmla="*/ 8243 h 89475"/>
                    <a:gd name="connsiteX20" fmla="*/ 18705 w 30180"/>
                    <a:gd name="connsiteY20" fmla="*/ 18903 h 89475"/>
                    <a:gd name="connsiteX21" fmla="*/ 18705 w 30180"/>
                    <a:gd name="connsiteY21" fmla="*/ 69307 h 89475"/>
                    <a:gd name="connsiteX22" fmla="*/ 19723 w 30180"/>
                    <a:gd name="connsiteY22" fmla="*/ 82468 h 89475"/>
                    <a:gd name="connsiteX23" fmla="*/ 25628 w 30180"/>
                    <a:gd name="connsiteY23" fmla="*/ 87433 h 89475"/>
                    <a:gd name="connsiteX24" fmla="*/ 29655 w 30180"/>
                    <a:gd name="connsiteY24" fmla="*/ 87925 h 89475"/>
                    <a:gd name="connsiteX25" fmla="*/ 30181 w 30180"/>
                    <a:gd name="connsiteY25" fmla="*/ 88284 h 8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180" h="89475">
                      <a:moveTo>
                        <a:pt x="30181" y="88284"/>
                      </a:moveTo>
                      <a:cubicBezTo>
                        <a:pt x="29593" y="89723"/>
                        <a:pt x="28470" y="89460"/>
                        <a:pt x="27549" y="89451"/>
                      </a:cubicBezTo>
                      <a:cubicBezTo>
                        <a:pt x="22039" y="89399"/>
                        <a:pt x="16529" y="89276"/>
                        <a:pt x="11020" y="89258"/>
                      </a:cubicBezTo>
                      <a:cubicBezTo>
                        <a:pt x="8142" y="89258"/>
                        <a:pt x="5264" y="89399"/>
                        <a:pt x="2386" y="89451"/>
                      </a:cubicBezTo>
                      <a:cubicBezTo>
                        <a:pt x="1570" y="89451"/>
                        <a:pt x="632" y="89662"/>
                        <a:pt x="272" y="88153"/>
                      </a:cubicBezTo>
                      <a:cubicBezTo>
                        <a:pt x="1325" y="87803"/>
                        <a:pt x="2422" y="87579"/>
                        <a:pt x="3527" y="87486"/>
                      </a:cubicBezTo>
                      <a:cubicBezTo>
                        <a:pt x="5861" y="87574"/>
                        <a:pt x="6747" y="86021"/>
                        <a:pt x="7186" y="84293"/>
                      </a:cubicBezTo>
                      <a:cubicBezTo>
                        <a:pt x="7835" y="82007"/>
                        <a:pt x="8203" y="79650"/>
                        <a:pt x="8273" y="77274"/>
                      </a:cubicBezTo>
                      <a:cubicBezTo>
                        <a:pt x="8414" y="56492"/>
                        <a:pt x="8484" y="35705"/>
                        <a:pt x="8475" y="14911"/>
                      </a:cubicBezTo>
                      <a:cubicBezTo>
                        <a:pt x="8475" y="12385"/>
                        <a:pt x="8238" y="9849"/>
                        <a:pt x="8054" y="7322"/>
                      </a:cubicBezTo>
                      <a:cubicBezTo>
                        <a:pt x="7808" y="4041"/>
                        <a:pt x="6598" y="2716"/>
                        <a:pt x="2378" y="2111"/>
                      </a:cubicBezTo>
                      <a:cubicBezTo>
                        <a:pt x="1430" y="1979"/>
                        <a:pt x="228" y="2392"/>
                        <a:pt x="0" y="777"/>
                      </a:cubicBezTo>
                      <a:cubicBezTo>
                        <a:pt x="1290" y="-302"/>
                        <a:pt x="2851" y="40"/>
                        <a:pt x="4317" y="93"/>
                      </a:cubicBezTo>
                      <a:cubicBezTo>
                        <a:pt x="7107" y="189"/>
                        <a:pt x="9888" y="514"/>
                        <a:pt x="12678" y="505"/>
                      </a:cubicBezTo>
                      <a:cubicBezTo>
                        <a:pt x="16056" y="505"/>
                        <a:pt x="19442" y="224"/>
                        <a:pt x="22820" y="102"/>
                      </a:cubicBezTo>
                      <a:cubicBezTo>
                        <a:pt x="24233" y="49"/>
                        <a:pt x="25680" y="-258"/>
                        <a:pt x="26987" y="584"/>
                      </a:cubicBezTo>
                      <a:cubicBezTo>
                        <a:pt x="27154" y="1462"/>
                        <a:pt x="26838" y="1944"/>
                        <a:pt x="26014" y="2093"/>
                      </a:cubicBezTo>
                      <a:cubicBezTo>
                        <a:pt x="24934" y="2277"/>
                        <a:pt x="23864" y="2567"/>
                        <a:pt x="22785" y="2716"/>
                      </a:cubicBezTo>
                      <a:cubicBezTo>
                        <a:pt x="20416" y="3032"/>
                        <a:pt x="19600" y="4681"/>
                        <a:pt x="19214" y="6726"/>
                      </a:cubicBezTo>
                      <a:cubicBezTo>
                        <a:pt x="19126" y="7227"/>
                        <a:pt x="19074" y="7734"/>
                        <a:pt x="19056" y="8243"/>
                      </a:cubicBezTo>
                      <a:cubicBezTo>
                        <a:pt x="18925" y="11753"/>
                        <a:pt x="18714" y="15350"/>
                        <a:pt x="18705" y="18903"/>
                      </a:cubicBezTo>
                      <a:cubicBezTo>
                        <a:pt x="18705" y="35705"/>
                        <a:pt x="18618" y="52506"/>
                        <a:pt x="18705" y="69307"/>
                      </a:cubicBezTo>
                      <a:cubicBezTo>
                        <a:pt x="18793" y="73710"/>
                        <a:pt x="19135" y="78104"/>
                        <a:pt x="19723" y="82468"/>
                      </a:cubicBezTo>
                      <a:cubicBezTo>
                        <a:pt x="20118" y="85679"/>
                        <a:pt x="21697" y="87240"/>
                        <a:pt x="25628" y="87433"/>
                      </a:cubicBezTo>
                      <a:cubicBezTo>
                        <a:pt x="26979" y="87504"/>
                        <a:pt x="28312" y="87749"/>
                        <a:pt x="29655" y="87925"/>
                      </a:cubicBezTo>
                      <a:cubicBezTo>
                        <a:pt x="29777" y="87934"/>
                        <a:pt x="29900" y="88127"/>
                        <a:pt x="30181" y="882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53293613-5FDC-A455-4328-21A685E8D729}"/>
                    </a:ext>
                  </a:extLst>
                </p:cNvPr>
                <p:cNvSpPr/>
                <p:nvPr/>
              </p:nvSpPr>
              <p:spPr>
                <a:xfrm>
                  <a:off x="2676726" y="1445109"/>
                  <a:ext cx="30108" cy="89432"/>
                </a:xfrm>
                <a:custGeom>
                  <a:avLst/>
                  <a:gdLst>
                    <a:gd name="connsiteX0" fmla="*/ 27531 w 30108"/>
                    <a:gd name="connsiteY0" fmla="*/ 535 h 89432"/>
                    <a:gd name="connsiteX1" fmla="*/ 25505 w 30108"/>
                    <a:gd name="connsiteY1" fmla="*/ 1904 h 89432"/>
                    <a:gd name="connsiteX2" fmla="*/ 23294 w 30108"/>
                    <a:gd name="connsiteY2" fmla="*/ 2360 h 89432"/>
                    <a:gd name="connsiteX3" fmla="*/ 19135 w 30108"/>
                    <a:gd name="connsiteY3" fmla="*/ 8861 h 89432"/>
                    <a:gd name="connsiteX4" fmla="*/ 18846 w 30108"/>
                    <a:gd name="connsiteY4" fmla="*/ 22530 h 89432"/>
                    <a:gd name="connsiteX5" fmla="*/ 18846 w 30108"/>
                    <a:gd name="connsiteY5" fmla="*/ 63547 h 89432"/>
                    <a:gd name="connsiteX6" fmla="*/ 19539 w 30108"/>
                    <a:gd name="connsiteY6" fmla="*/ 79980 h 89432"/>
                    <a:gd name="connsiteX7" fmla="*/ 21030 w 30108"/>
                    <a:gd name="connsiteY7" fmla="*/ 84796 h 89432"/>
                    <a:gd name="connsiteX8" fmla="*/ 24039 w 30108"/>
                    <a:gd name="connsiteY8" fmla="*/ 86876 h 89432"/>
                    <a:gd name="connsiteX9" fmla="*/ 29970 w 30108"/>
                    <a:gd name="connsiteY9" fmla="*/ 87753 h 89432"/>
                    <a:gd name="connsiteX10" fmla="*/ 29093 w 30108"/>
                    <a:gd name="connsiteY10" fmla="*/ 89297 h 89432"/>
                    <a:gd name="connsiteX11" fmla="*/ 25584 w 30108"/>
                    <a:gd name="connsiteY11" fmla="*/ 89402 h 89432"/>
                    <a:gd name="connsiteX12" fmla="*/ 4773 w 30108"/>
                    <a:gd name="connsiteY12" fmla="*/ 89402 h 89432"/>
                    <a:gd name="connsiteX13" fmla="*/ 1500 w 30108"/>
                    <a:gd name="connsiteY13" fmla="*/ 89148 h 89432"/>
                    <a:gd name="connsiteX14" fmla="*/ 105 w 30108"/>
                    <a:gd name="connsiteY14" fmla="*/ 87911 h 89432"/>
                    <a:gd name="connsiteX15" fmla="*/ 4255 w 30108"/>
                    <a:gd name="connsiteY15" fmla="*/ 87112 h 89432"/>
                    <a:gd name="connsiteX16" fmla="*/ 7431 w 30108"/>
                    <a:gd name="connsiteY16" fmla="*/ 84182 h 89432"/>
                    <a:gd name="connsiteX17" fmla="*/ 8238 w 30108"/>
                    <a:gd name="connsiteY17" fmla="*/ 80216 h 89432"/>
                    <a:gd name="connsiteX18" fmla="*/ 8765 w 30108"/>
                    <a:gd name="connsiteY18" fmla="*/ 64240 h 89432"/>
                    <a:gd name="connsiteX19" fmla="*/ 8765 w 30108"/>
                    <a:gd name="connsiteY19" fmla="*/ 15836 h 89432"/>
                    <a:gd name="connsiteX20" fmla="*/ 8431 w 30108"/>
                    <a:gd name="connsiteY20" fmla="*/ 7458 h 89432"/>
                    <a:gd name="connsiteX21" fmla="*/ 2290 w 30108"/>
                    <a:gd name="connsiteY21" fmla="*/ 1781 h 89432"/>
                    <a:gd name="connsiteX22" fmla="*/ 0 w 30108"/>
                    <a:gd name="connsiteY22" fmla="*/ 518 h 89432"/>
                    <a:gd name="connsiteX23" fmla="*/ 1369 w 30108"/>
                    <a:gd name="connsiteY23" fmla="*/ 0 h 89432"/>
                    <a:gd name="connsiteX24" fmla="*/ 7730 w 30108"/>
                    <a:gd name="connsiteY24" fmla="*/ 0 h 89432"/>
                    <a:gd name="connsiteX25" fmla="*/ 20425 w 30108"/>
                    <a:gd name="connsiteY25" fmla="*/ 0 h 89432"/>
                    <a:gd name="connsiteX26" fmla="*/ 26286 w 30108"/>
                    <a:gd name="connsiteY26" fmla="*/ 0 h 89432"/>
                    <a:gd name="connsiteX27" fmla="*/ 27531 w 30108"/>
                    <a:gd name="connsiteY27" fmla="*/ 535 h 8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0108" h="89432">
                      <a:moveTo>
                        <a:pt x="27531" y="535"/>
                      </a:moveTo>
                      <a:cubicBezTo>
                        <a:pt x="27286" y="1860"/>
                        <a:pt x="26286" y="1720"/>
                        <a:pt x="25505" y="1904"/>
                      </a:cubicBezTo>
                      <a:cubicBezTo>
                        <a:pt x="24724" y="2088"/>
                        <a:pt x="24004" y="2132"/>
                        <a:pt x="23294" y="2360"/>
                      </a:cubicBezTo>
                      <a:cubicBezTo>
                        <a:pt x="20153" y="3387"/>
                        <a:pt x="19214" y="5869"/>
                        <a:pt x="19135" y="8861"/>
                      </a:cubicBezTo>
                      <a:cubicBezTo>
                        <a:pt x="19021" y="13415"/>
                        <a:pt x="18854" y="17977"/>
                        <a:pt x="18846" y="22530"/>
                      </a:cubicBezTo>
                      <a:cubicBezTo>
                        <a:pt x="18846" y="36200"/>
                        <a:pt x="18767" y="49878"/>
                        <a:pt x="18846" y="63547"/>
                      </a:cubicBezTo>
                      <a:cubicBezTo>
                        <a:pt x="18846" y="69021"/>
                        <a:pt x="19161" y="74505"/>
                        <a:pt x="19539" y="79980"/>
                      </a:cubicBezTo>
                      <a:cubicBezTo>
                        <a:pt x="19776" y="81655"/>
                        <a:pt x="20276" y="83282"/>
                        <a:pt x="21030" y="84796"/>
                      </a:cubicBezTo>
                      <a:cubicBezTo>
                        <a:pt x="21592" y="85975"/>
                        <a:pt x="22741" y="86766"/>
                        <a:pt x="24039" y="86876"/>
                      </a:cubicBezTo>
                      <a:lnTo>
                        <a:pt x="29970" y="87753"/>
                      </a:lnTo>
                      <a:cubicBezTo>
                        <a:pt x="30330" y="88718"/>
                        <a:pt x="29970" y="89227"/>
                        <a:pt x="29093" y="89297"/>
                      </a:cubicBezTo>
                      <a:cubicBezTo>
                        <a:pt x="27926" y="89430"/>
                        <a:pt x="26750" y="89466"/>
                        <a:pt x="25584" y="89402"/>
                      </a:cubicBezTo>
                      <a:cubicBezTo>
                        <a:pt x="18661" y="88836"/>
                        <a:pt x="11695" y="88836"/>
                        <a:pt x="4773" y="89402"/>
                      </a:cubicBezTo>
                      <a:cubicBezTo>
                        <a:pt x="3676" y="89471"/>
                        <a:pt x="2571" y="89385"/>
                        <a:pt x="1500" y="89148"/>
                      </a:cubicBezTo>
                      <a:cubicBezTo>
                        <a:pt x="1079" y="89069"/>
                        <a:pt x="755" y="88507"/>
                        <a:pt x="105" y="87911"/>
                      </a:cubicBezTo>
                      <a:cubicBezTo>
                        <a:pt x="1799" y="87577"/>
                        <a:pt x="3027" y="87332"/>
                        <a:pt x="4255" y="87112"/>
                      </a:cubicBezTo>
                      <a:cubicBezTo>
                        <a:pt x="5808" y="86857"/>
                        <a:pt x="7054" y="85705"/>
                        <a:pt x="7431" y="84182"/>
                      </a:cubicBezTo>
                      <a:cubicBezTo>
                        <a:pt x="7870" y="82900"/>
                        <a:pt x="8142" y="81568"/>
                        <a:pt x="8238" y="80216"/>
                      </a:cubicBezTo>
                      <a:cubicBezTo>
                        <a:pt x="8484" y="74891"/>
                        <a:pt x="8739" y="69565"/>
                        <a:pt x="8765" y="64240"/>
                      </a:cubicBezTo>
                      <a:cubicBezTo>
                        <a:pt x="8826" y="48105"/>
                        <a:pt x="8765" y="31971"/>
                        <a:pt x="8765" y="15836"/>
                      </a:cubicBezTo>
                      <a:cubicBezTo>
                        <a:pt x="8809" y="13039"/>
                        <a:pt x="8703" y="10242"/>
                        <a:pt x="8431" y="7458"/>
                      </a:cubicBezTo>
                      <a:cubicBezTo>
                        <a:pt x="7966" y="3527"/>
                        <a:pt x="6238" y="2071"/>
                        <a:pt x="2290" y="1781"/>
                      </a:cubicBezTo>
                      <a:cubicBezTo>
                        <a:pt x="965" y="1685"/>
                        <a:pt x="965" y="1685"/>
                        <a:pt x="0" y="518"/>
                      </a:cubicBezTo>
                      <a:cubicBezTo>
                        <a:pt x="421" y="271"/>
                        <a:pt x="886" y="97"/>
                        <a:pt x="1369" y="0"/>
                      </a:cubicBezTo>
                      <a:cubicBezTo>
                        <a:pt x="3492" y="0"/>
                        <a:pt x="5615" y="0"/>
                        <a:pt x="7730" y="0"/>
                      </a:cubicBezTo>
                      <a:lnTo>
                        <a:pt x="20425" y="0"/>
                      </a:lnTo>
                      <a:cubicBezTo>
                        <a:pt x="22381" y="0"/>
                        <a:pt x="24329" y="0"/>
                        <a:pt x="26286" y="0"/>
                      </a:cubicBezTo>
                      <a:cubicBezTo>
                        <a:pt x="26733" y="99"/>
                        <a:pt x="27154" y="281"/>
                        <a:pt x="27531" y="53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3DF2508F-315B-19FA-2D78-DF1801EDDBC5}"/>
                    </a:ext>
                  </a:extLst>
                </p:cNvPr>
                <p:cNvSpPr/>
                <p:nvPr/>
              </p:nvSpPr>
              <p:spPr>
                <a:xfrm>
                  <a:off x="2396886" y="1422409"/>
                  <a:ext cx="28873" cy="13706"/>
                </a:xfrm>
                <a:custGeom>
                  <a:avLst/>
                  <a:gdLst>
                    <a:gd name="connsiteX0" fmla="*/ 44 w 28873"/>
                    <a:gd name="connsiteY0" fmla="*/ 3258 h 13706"/>
                    <a:gd name="connsiteX1" fmla="*/ 2255 w 28873"/>
                    <a:gd name="connsiteY1" fmla="*/ 2214 h 13706"/>
                    <a:gd name="connsiteX2" fmla="*/ 9046 w 28873"/>
                    <a:gd name="connsiteY2" fmla="*/ 169 h 13706"/>
                    <a:gd name="connsiteX3" fmla="*/ 11528 w 28873"/>
                    <a:gd name="connsiteY3" fmla="*/ 687 h 13706"/>
                    <a:gd name="connsiteX4" fmla="*/ 18758 w 28873"/>
                    <a:gd name="connsiteY4" fmla="*/ 6100 h 13706"/>
                    <a:gd name="connsiteX5" fmla="*/ 27479 w 28873"/>
                    <a:gd name="connsiteY5" fmla="*/ 12171 h 13706"/>
                    <a:gd name="connsiteX6" fmla="*/ 28874 w 28873"/>
                    <a:gd name="connsiteY6" fmla="*/ 13707 h 13706"/>
                    <a:gd name="connsiteX7" fmla="*/ 25733 w 28873"/>
                    <a:gd name="connsiteY7" fmla="*/ 13382 h 13706"/>
                    <a:gd name="connsiteX8" fmla="*/ 15047 w 28873"/>
                    <a:gd name="connsiteY8" fmla="*/ 10215 h 13706"/>
                    <a:gd name="connsiteX9" fmla="*/ 10019 w 28873"/>
                    <a:gd name="connsiteY9" fmla="*/ 7925 h 13706"/>
                    <a:gd name="connsiteX10" fmla="*/ 2834 w 28873"/>
                    <a:gd name="connsiteY10" fmla="*/ 5416 h 13706"/>
                    <a:gd name="connsiteX11" fmla="*/ 0 w 28873"/>
                    <a:gd name="connsiteY11" fmla="*/ 3933 h 13706"/>
                    <a:gd name="connsiteX12" fmla="*/ 44 w 28873"/>
                    <a:gd name="connsiteY12" fmla="*/ 3258 h 1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873" h="13706">
                      <a:moveTo>
                        <a:pt x="44" y="3258"/>
                      </a:moveTo>
                      <a:cubicBezTo>
                        <a:pt x="756" y="2860"/>
                        <a:pt x="1495" y="2511"/>
                        <a:pt x="2255" y="2214"/>
                      </a:cubicBezTo>
                      <a:cubicBezTo>
                        <a:pt x="4510" y="1503"/>
                        <a:pt x="6808" y="933"/>
                        <a:pt x="9046" y="169"/>
                      </a:cubicBezTo>
                      <a:cubicBezTo>
                        <a:pt x="9901" y="-182"/>
                        <a:pt x="10884" y="24"/>
                        <a:pt x="11528" y="687"/>
                      </a:cubicBezTo>
                      <a:cubicBezTo>
                        <a:pt x="13871" y="2573"/>
                        <a:pt x="16310" y="4354"/>
                        <a:pt x="18758" y="6100"/>
                      </a:cubicBezTo>
                      <a:cubicBezTo>
                        <a:pt x="21635" y="8153"/>
                        <a:pt x="24575" y="10136"/>
                        <a:pt x="27479" y="12171"/>
                      </a:cubicBezTo>
                      <a:cubicBezTo>
                        <a:pt x="27986" y="12643"/>
                        <a:pt x="28453" y="13157"/>
                        <a:pt x="28874" y="13707"/>
                      </a:cubicBezTo>
                      <a:cubicBezTo>
                        <a:pt x="27820" y="13675"/>
                        <a:pt x="26771" y="13566"/>
                        <a:pt x="25733" y="13382"/>
                      </a:cubicBezTo>
                      <a:cubicBezTo>
                        <a:pt x="22153" y="12382"/>
                        <a:pt x="18574" y="11382"/>
                        <a:pt x="15047" y="10215"/>
                      </a:cubicBezTo>
                      <a:cubicBezTo>
                        <a:pt x="13292" y="9636"/>
                        <a:pt x="11730" y="8592"/>
                        <a:pt x="10019" y="7925"/>
                      </a:cubicBezTo>
                      <a:cubicBezTo>
                        <a:pt x="7650" y="7048"/>
                        <a:pt x="5211" y="6302"/>
                        <a:pt x="2834" y="5416"/>
                      </a:cubicBezTo>
                      <a:cubicBezTo>
                        <a:pt x="1859" y="4981"/>
                        <a:pt x="912" y="4486"/>
                        <a:pt x="0" y="3933"/>
                      </a:cubicBezTo>
                      <a:cubicBezTo>
                        <a:pt x="18" y="3705"/>
                        <a:pt x="26" y="3442"/>
                        <a:pt x="44" y="32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66085C52-C219-1C1B-7199-45FE01BC2556}"/>
                    </a:ext>
                  </a:extLst>
                </p:cNvPr>
                <p:cNvSpPr/>
                <p:nvPr/>
              </p:nvSpPr>
              <p:spPr>
                <a:xfrm>
                  <a:off x="2005165" y="1462129"/>
                  <a:ext cx="33591" cy="57667"/>
                </a:xfrm>
                <a:custGeom>
                  <a:avLst/>
                  <a:gdLst>
                    <a:gd name="connsiteX0" fmla="*/ 28909 w 33591"/>
                    <a:gd name="connsiteY0" fmla="*/ 33848 h 57667"/>
                    <a:gd name="connsiteX1" fmla="*/ 28181 w 33591"/>
                    <a:gd name="connsiteY1" fmla="*/ 31813 h 57667"/>
                    <a:gd name="connsiteX2" fmla="*/ 25417 w 33591"/>
                    <a:gd name="connsiteY2" fmla="*/ 28926 h 57667"/>
                    <a:gd name="connsiteX3" fmla="*/ 24926 w 33591"/>
                    <a:gd name="connsiteY3" fmla="*/ 28795 h 57667"/>
                    <a:gd name="connsiteX4" fmla="*/ 13239 w 33591"/>
                    <a:gd name="connsiteY4" fmla="*/ 28242 h 57667"/>
                    <a:gd name="connsiteX5" fmla="*/ 12941 w 33591"/>
                    <a:gd name="connsiteY5" fmla="*/ 29997 h 57667"/>
                    <a:gd name="connsiteX6" fmla="*/ 12941 w 33591"/>
                    <a:gd name="connsiteY6" fmla="*/ 47316 h 57667"/>
                    <a:gd name="connsiteX7" fmla="*/ 17547 w 33591"/>
                    <a:gd name="connsiteY7" fmla="*/ 54273 h 57667"/>
                    <a:gd name="connsiteX8" fmla="*/ 21837 w 33591"/>
                    <a:gd name="connsiteY8" fmla="*/ 54580 h 57667"/>
                    <a:gd name="connsiteX9" fmla="*/ 28119 w 33591"/>
                    <a:gd name="connsiteY9" fmla="*/ 53808 h 57667"/>
                    <a:gd name="connsiteX10" fmla="*/ 31488 w 33591"/>
                    <a:gd name="connsiteY10" fmla="*/ 50755 h 57667"/>
                    <a:gd name="connsiteX11" fmla="*/ 32997 w 33591"/>
                    <a:gd name="connsiteY11" fmla="*/ 46658 h 57667"/>
                    <a:gd name="connsiteX12" fmla="*/ 33585 w 33591"/>
                    <a:gd name="connsiteY12" fmla="*/ 48412 h 57667"/>
                    <a:gd name="connsiteX13" fmla="*/ 32506 w 33591"/>
                    <a:gd name="connsiteY13" fmla="*/ 55159 h 57667"/>
                    <a:gd name="connsiteX14" fmla="*/ 29505 w 33591"/>
                    <a:gd name="connsiteY14" fmla="*/ 57625 h 57667"/>
                    <a:gd name="connsiteX15" fmla="*/ 22627 w 33591"/>
                    <a:gd name="connsiteY15" fmla="*/ 57625 h 57667"/>
                    <a:gd name="connsiteX16" fmla="*/ 6133 w 33591"/>
                    <a:gd name="connsiteY16" fmla="*/ 57353 h 57667"/>
                    <a:gd name="connsiteX17" fmla="*/ 1009 w 33591"/>
                    <a:gd name="connsiteY17" fmla="*/ 56668 h 57667"/>
                    <a:gd name="connsiteX18" fmla="*/ 3220 w 33591"/>
                    <a:gd name="connsiteY18" fmla="*/ 56019 h 57667"/>
                    <a:gd name="connsiteX19" fmla="*/ 5571 w 33591"/>
                    <a:gd name="connsiteY19" fmla="*/ 53808 h 57667"/>
                    <a:gd name="connsiteX20" fmla="*/ 6291 w 33591"/>
                    <a:gd name="connsiteY20" fmla="*/ 48298 h 57667"/>
                    <a:gd name="connsiteX21" fmla="*/ 6466 w 33591"/>
                    <a:gd name="connsiteY21" fmla="*/ 6606 h 57667"/>
                    <a:gd name="connsiteX22" fmla="*/ 2553 w 33591"/>
                    <a:gd name="connsiteY22" fmla="*/ 1667 h 57667"/>
                    <a:gd name="connsiteX23" fmla="*/ 0 w 33591"/>
                    <a:gd name="connsiteY23" fmla="*/ 895 h 57667"/>
                    <a:gd name="connsiteX24" fmla="*/ 2772 w 33591"/>
                    <a:gd name="connsiteY24" fmla="*/ 114 h 57667"/>
                    <a:gd name="connsiteX25" fmla="*/ 21092 w 33591"/>
                    <a:gd name="connsiteY25" fmla="*/ 298 h 57667"/>
                    <a:gd name="connsiteX26" fmla="*/ 31532 w 33591"/>
                    <a:gd name="connsiteY26" fmla="*/ 0 h 57667"/>
                    <a:gd name="connsiteX27" fmla="*/ 30769 w 33591"/>
                    <a:gd name="connsiteY27" fmla="*/ 9493 h 57667"/>
                    <a:gd name="connsiteX28" fmla="*/ 29356 w 33591"/>
                    <a:gd name="connsiteY28" fmla="*/ 7071 h 57667"/>
                    <a:gd name="connsiteX29" fmla="*/ 26233 w 33591"/>
                    <a:gd name="connsiteY29" fmla="*/ 3966 h 57667"/>
                    <a:gd name="connsiteX30" fmla="*/ 13213 w 33591"/>
                    <a:gd name="connsiteY30" fmla="*/ 3264 h 57667"/>
                    <a:gd name="connsiteX31" fmla="*/ 12941 w 33591"/>
                    <a:gd name="connsiteY31" fmla="*/ 5238 h 57667"/>
                    <a:gd name="connsiteX32" fmla="*/ 12941 w 33591"/>
                    <a:gd name="connsiteY32" fmla="*/ 22557 h 57667"/>
                    <a:gd name="connsiteX33" fmla="*/ 15871 w 33591"/>
                    <a:gd name="connsiteY33" fmla="*/ 25382 h 57667"/>
                    <a:gd name="connsiteX34" fmla="*/ 25522 w 33591"/>
                    <a:gd name="connsiteY34" fmla="*/ 25031 h 57667"/>
                    <a:gd name="connsiteX35" fmla="*/ 30558 w 33591"/>
                    <a:gd name="connsiteY35" fmla="*/ 23697 h 57667"/>
                    <a:gd name="connsiteX36" fmla="*/ 29681 w 33591"/>
                    <a:gd name="connsiteY36" fmla="*/ 33857 h 5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3591" h="57667">
                      <a:moveTo>
                        <a:pt x="28909" y="33848"/>
                      </a:moveTo>
                      <a:cubicBezTo>
                        <a:pt x="28571" y="33208"/>
                        <a:pt x="28326" y="32523"/>
                        <a:pt x="28181" y="31813"/>
                      </a:cubicBezTo>
                      <a:cubicBezTo>
                        <a:pt x="28049" y="30058"/>
                        <a:pt x="26882" y="29365"/>
                        <a:pt x="25417" y="28926"/>
                      </a:cubicBezTo>
                      <a:cubicBezTo>
                        <a:pt x="25261" y="28857"/>
                        <a:pt x="25095" y="28812"/>
                        <a:pt x="24926" y="28795"/>
                      </a:cubicBezTo>
                      <a:cubicBezTo>
                        <a:pt x="21065" y="28602"/>
                        <a:pt x="17196" y="28426"/>
                        <a:pt x="13239" y="28242"/>
                      </a:cubicBezTo>
                      <a:cubicBezTo>
                        <a:pt x="13096" y="28818"/>
                        <a:pt x="12997" y="29405"/>
                        <a:pt x="12941" y="29997"/>
                      </a:cubicBezTo>
                      <a:cubicBezTo>
                        <a:pt x="12941" y="35770"/>
                        <a:pt x="12941" y="41543"/>
                        <a:pt x="12941" y="47316"/>
                      </a:cubicBezTo>
                      <a:cubicBezTo>
                        <a:pt x="12941" y="51150"/>
                        <a:pt x="14696" y="53799"/>
                        <a:pt x="17547" y="54273"/>
                      </a:cubicBezTo>
                      <a:cubicBezTo>
                        <a:pt x="18961" y="54537"/>
                        <a:pt x="20400" y="54640"/>
                        <a:pt x="21837" y="54580"/>
                      </a:cubicBezTo>
                      <a:cubicBezTo>
                        <a:pt x="23944" y="54442"/>
                        <a:pt x="26042" y="54184"/>
                        <a:pt x="28119" y="53808"/>
                      </a:cubicBezTo>
                      <a:cubicBezTo>
                        <a:pt x="29771" y="53597"/>
                        <a:pt x="31115" y="52378"/>
                        <a:pt x="31488" y="50755"/>
                      </a:cubicBezTo>
                      <a:cubicBezTo>
                        <a:pt x="31822" y="49553"/>
                        <a:pt x="32366" y="48412"/>
                        <a:pt x="32997" y="46658"/>
                      </a:cubicBezTo>
                      <a:cubicBezTo>
                        <a:pt x="33339" y="47632"/>
                        <a:pt x="33638" y="48044"/>
                        <a:pt x="33585" y="48412"/>
                      </a:cubicBezTo>
                      <a:cubicBezTo>
                        <a:pt x="33275" y="50670"/>
                        <a:pt x="32916" y="52919"/>
                        <a:pt x="32506" y="55159"/>
                      </a:cubicBezTo>
                      <a:cubicBezTo>
                        <a:pt x="32190" y="56914"/>
                        <a:pt x="31436" y="57546"/>
                        <a:pt x="29505" y="57625"/>
                      </a:cubicBezTo>
                      <a:cubicBezTo>
                        <a:pt x="27215" y="57721"/>
                        <a:pt x="24917" y="57625"/>
                        <a:pt x="22627" y="57625"/>
                      </a:cubicBezTo>
                      <a:cubicBezTo>
                        <a:pt x="17135" y="57554"/>
                        <a:pt x="11634" y="57484"/>
                        <a:pt x="6133" y="57353"/>
                      </a:cubicBezTo>
                      <a:cubicBezTo>
                        <a:pt x="4597" y="57353"/>
                        <a:pt x="2983" y="57774"/>
                        <a:pt x="1009" y="56668"/>
                      </a:cubicBezTo>
                      <a:cubicBezTo>
                        <a:pt x="1726" y="56388"/>
                        <a:pt x="2465" y="56171"/>
                        <a:pt x="3220" y="56019"/>
                      </a:cubicBezTo>
                      <a:cubicBezTo>
                        <a:pt x="4469" y="56030"/>
                        <a:pt x="5505" y="55056"/>
                        <a:pt x="5571" y="53808"/>
                      </a:cubicBezTo>
                      <a:cubicBezTo>
                        <a:pt x="5946" y="51992"/>
                        <a:pt x="6186" y="50150"/>
                        <a:pt x="6291" y="48298"/>
                      </a:cubicBezTo>
                      <a:cubicBezTo>
                        <a:pt x="6405" y="34401"/>
                        <a:pt x="6431" y="20504"/>
                        <a:pt x="6466" y="6606"/>
                      </a:cubicBezTo>
                      <a:cubicBezTo>
                        <a:pt x="6466" y="2974"/>
                        <a:pt x="5089" y="2167"/>
                        <a:pt x="2553" y="1667"/>
                      </a:cubicBezTo>
                      <a:cubicBezTo>
                        <a:pt x="1772" y="1509"/>
                        <a:pt x="1026" y="1211"/>
                        <a:pt x="0" y="895"/>
                      </a:cubicBezTo>
                      <a:cubicBezTo>
                        <a:pt x="956" y="-219"/>
                        <a:pt x="1939" y="105"/>
                        <a:pt x="2772" y="114"/>
                      </a:cubicBezTo>
                      <a:cubicBezTo>
                        <a:pt x="8914" y="114"/>
                        <a:pt x="14985" y="290"/>
                        <a:pt x="21092" y="298"/>
                      </a:cubicBezTo>
                      <a:cubicBezTo>
                        <a:pt x="24469" y="298"/>
                        <a:pt x="27847" y="114"/>
                        <a:pt x="31532" y="0"/>
                      </a:cubicBezTo>
                      <a:cubicBezTo>
                        <a:pt x="31295" y="2930"/>
                        <a:pt x="31041" y="6054"/>
                        <a:pt x="30769" y="9493"/>
                      </a:cubicBezTo>
                      <a:cubicBezTo>
                        <a:pt x="29852" y="9045"/>
                        <a:pt x="29295" y="8090"/>
                        <a:pt x="29356" y="7071"/>
                      </a:cubicBezTo>
                      <a:cubicBezTo>
                        <a:pt x="29310" y="5369"/>
                        <a:pt x="27936" y="4002"/>
                        <a:pt x="26233" y="3966"/>
                      </a:cubicBezTo>
                      <a:cubicBezTo>
                        <a:pt x="21943" y="3641"/>
                        <a:pt x="17644" y="3492"/>
                        <a:pt x="13213" y="3264"/>
                      </a:cubicBezTo>
                      <a:cubicBezTo>
                        <a:pt x="13082" y="3916"/>
                        <a:pt x="12991" y="4575"/>
                        <a:pt x="12941" y="5238"/>
                      </a:cubicBezTo>
                      <a:cubicBezTo>
                        <a:pt x="12941" y="11011"/>
                        <a:pt x="12941" y="16784"/>
                        <a:pt x="12941" y="22557"/>
                      </a:cubicBezTo>
                      <a:cubicBezTo>
                        <a:pt x="12941" y="25189"/>
                        <a:pt x="13116" y="25426"/>
                        <a:pt x="15871" y="25382"/>
                      </a:cubicBezTo>
                      <a:cubicBezTo>
                        <a:pt x="19091" y="25338"/>
                        <a:pt x="22320" y="25312"/>
                        <a:pt x="25522" y="25031"/>
                      </a:cubicBezTo>
                      <a:cubicBezTo>
                        <a:pt x="27236" y="24729"/>
                        <a:pt x="28920" y="24283"/>
                        <a:pt x="30558" y="23697"/>
                      </a:cubicBezTo>
                      <a:cubicBezTo>
                        <a:pt x="30277" y="26996"/>
                        <a:pt x="29997" y="30427"/>
                        <a:pt x="29681" y="338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grpSp>
              <p:nvGrpSpPr>
                <p:cNvPr id="91" name="Graphic 18">
                  <a:extLst>
                    <a:ext uri="{FF2B5EF4-FFF2-40B4-BE49-F238E27FC236}">
                      <a16:creationId xmlns:a16="http://schemas.microsoft.com/office/drawing/2014/main" id="{8FE5F510-851D-51E4-9110-03D36E410BA6}"/>
                    </a:ext>
                  </a:extLst>
                </p:cNvPr>
                <p:cNvGrpSpPr/>
                <p:nvPr/>
              </p:nvGrpSpPr>
              <p:grpSpPr>
                <a:xfrm>
                  <a:off x="1562620" y="1241607"/>
                  <a:ext cx="326155" cy="327481"/>
                  <a:chOff x="1562620" y="1241607"/>
                  <a:chExt cx="326155" cy="327481"/>
                </a:xfrm>
                <a:solidFill>
                  <a:srgbClr val="000000"/>
                </a:solidFill>
              </p:grpSpPr>
              <p:sp>
                <p:nvSpPr>
                  <p:cNvPr id="92" name="Freeform 91">
                    <a:extLst>
                      <a:ext uri="{FF2B5EF4-FFF2-40B4-BE49-F238E27FC236}">
                        <a16:creationId xmlns:a16="http://schemas.microsoft.com/office/drawing/2014/main" id="{93774ADF-6DDC-0142-3EEB-B25FCAD0E855}"/>
                      </a:ext>
                    </a:extLst>
                  </p:cNvPr>
                  <p:cNvSpPr/>
                  <p:nvPr/>
                </p:nvSpPr>
                <p:spPr>
                  <a:xfrm>
                    <a:off x="1782423" y="1482624"/>
                    <a:ext cx="17169" cy="16208"/>
                  </a:xfrm>
                  <a:custGeom>
                    <a:avLst/>
                    <a:gdLst>
                      <a:gd name="connsiteX0" fmla="*/ 15555 w 17169"/>
                      <a:gd name="connsiteY0" fmla="*/ 7010 h 16208"/>
                      <a:gd name="connsiteX1" fmla="*/ 12265 w 17169"/>
                      <a:gd name="connsiteY1" fmla="*/ 8370 h 16208"/>
                      <a:gd name="connsiteX2" fmla="*/ 10011 w 17169"/>
                      <a:gd name="connsiteY2" fmla="*/ 9326 h 16208"/>
                      <a:gd name="connsiteX3" fmla="*/ 10660 w 17169"/>
                      <a:gd name="connsiteY3" fmla="*/ 8247 h 16208"/>
                      <a:gd name="connsiteX4" fmla="*/ 13125 w 17169"/>
                      <a:gd name="connsiteY4" fmla="*/ 4606 h 16208"/>
                      <a:gd name="connsiteX5" fmla="*/ 10493 w 17169"/>
                      <a:gd name="connsiteY5" fmla="*/ 1369 h 16208"/>
                      <a:gd name="connsiteX6" fmla="*/ 10555 w 17169"/>
                      <a:gd name="connsiteY6" fmla="*/ 491 h 16208"/>
                      <a:gd name="connsiteX7" fmla="*/ 9677 w 17169"/>
                      <a:gd name="connsiteY7" fmla="*/ 833 h 16208"/>
                      <a:gd name="connsiteX8" fmla="*/ 8317 w 17169"/>
                      <a:gd name="connsiteY8" fmla="*/ 0 h 16208"/>
                      <a:gd name="connsiteX9" fmla="*/ 7800 w 17169"/>
                      <a:gd name="connsiteY9" fmla="*/ 833 h 16208"/>
                      <a:gd name="connsiteX10" fmla="*/ 6317 w 17169"/>
                      <a:gd name="connsiteY10" fmla="*/ 956 h 16208"/>
                      <a:gd name="connsiteX11" fmla="*/ 6501 w 17169"/>
                      <a:gd name="connsiteY11" fmla="*/ 2430 h 16208"/>
                      <a:gd name="connsiteX12" fmla="*/ 4746 w 17169"/>
                      <a:gd name="connsiteY12" fmla="*/ 4896 h 16208"/>
                      <a:gd name="connsiteX13" fmla="*/ 6878 w 17169"/>
                      <a:gd name="connsiteY13" fmla="*/ 9370 h 16208"/>
                      <a:gd name="connsiteX14" fmla="*/ 2869 w 17169"/>
                      <a:gd name="connsiteY14" fmla="*/ 8317 h 16208"/>
                      <a:gd name="connsiteX15" fmla="*/ 0 w 17169"/>
                      <a:gd name="connsiteY15" fmla="*/ 9151 h 16208"/>
                      <a:gd name="connsiteX16" fmla="*/ 1641 w 17169"/>
                      <a:gd name="connsiteY16" fmla="*/ 11371 h 16208"/>
                      <a:gd name="connsiteX17" fmla="*/ 4869 w 17169"/>
                      <a:gd name="connsiteY17" fmla="*/ 12415 h 16208"/>
                      <a:gd name="connsiteX18" fmla="*/ 9002 w 17169"/>
                      <a:gd name="connsiteY18" fmla="*/ 13555 h 16208"/>
                      <a:gd name="connsiteX19" fmla="*/ 8914 w 17169"/>
                      <a:gd name="connsiteY19" fmla="*/ 16143 h 16208"/>
                      <a:gd name="connsiteX20" fmla="*/ 11264 w 17169"/>
                      <a:gd name="connsiteY20" fmla="*/ 14780 h 16208"/>
                      <a:gd name="connsiteX21" fmla="*/ 11318 w 17169"/>
                      <a:gd name="connsiteY21" fmla="*/ 14082 h 16208"/>
                      <a:gd name="connsiteX22" fmla="*/ 11897 w 17169"/>
                      <a:gd name="connsiteY22" fmla="*/ 11713 h 16208"/>
                      <a:gd name="connsiteX23" fmla="*/ 14152 w 17169"/>
                      <a:gd name="connsiteY23" fmla="*/ 10195 h 16208"/>
                      <a:gd name="connsiteX24" fmla="*/ 16003 w 17169"/>
                      <a:gd name="connsiteY24" fmla="*/ 9054 h 16208"/>
                      <a:gd name="connsiteX25" fmla="*/ 17170 w 17169"/>
                      <a:gd name="connsiteY25" fmla="*/ 9309 h 16208"/>
                      <a:gd name="connsiteX26" fmla="*/ 15555 w 17169"/>
                      <a:gd name="connsiteY26" fmla="*/ 7010 h 16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7169" h="16208">
                        <a:moveTo>
                          <a:pt x="15555" y="7010"/>
                        </a:moveTo>
                        <a:cubicBezTo>
                          <a:pt x="14324" y="7019"/>
                          <a:pt x="13144" y="7507"/>
                          <a:pt x="12265" y="8370"/>
                        </a:cubicBezTo>
                        <a:cubicBezTo>
                          <a:pt x="11555" y="8949"/>
                          <a:pt x="10107" y="10028"/>
                          <a:pt x="10011" y="9326"/>
                        </a:cubicBezTo>
                        <a:cubicBezTo>
                          <a:pt x="9914" y="8624"/>
                          <a:pt x="9888" y="8738"/>
                          <a:pt x="10660" y="8247"/>
                        </a:cubicBezTo>
                        <a:cubicBezTo>
                          <a:pt x="11432" y="7756"/>
                          <a:pt x="14354" y="6150"/>
                          <a:pt x="13125" y="4606"/>
                        </a:cubicBezTo>
                        <a:cubicBezTo>
                          <a:pt x="11897" y="3062"/>
                          <a:pt x="10353" y="2667"/>
                          <a:pt x="10493" y="1369"/>
                        </a:cubicBezTo>
                        <a:cubicBezTo>
                          <a:pt x="10634" y="70"/>
                          <a:pt x="10555" y="491"/>
                          <a:pt x="10555" y="491"/>
                        </a:cubicBezTo>
                        <a:cubicBezTo>
                          <a:pt x="10555" y="491"/>
                          <a:pt x="10090" y="895"/>
                          <a:pt x="9677" y="833"/>
                        </a:cubicBezTo>
                        <a:cubicBezTo>
                          <a:pt x="9184" y="627"/>
                          <a:pt x="8725" y="346"/>
                          <a:pt x="8317" y="0"/>
                        </a:cubicBezTo>
                        <a:cubicBezTo>
                          <a:pt x="8308" y="351"/>
                          <a:pt x="8109" y="669"/>
                          <a:pt x="7800" y="833"/>
                        </a:cubicBezTo>
                        <a:cubicBezTo>
                          <a:pt x="7323" y="997"/>
                          <a:pt x="6814" y="1039"/>
                          <a:pt x="6317" y="956"/>
                        </a:cubicBezTo>
                        <a:cubicBezTo>
                          <a:pt x="6580" y="1401"/>
                          <a:pt x="6647" y="1935"/>
                          <a:pt x="6501" y="2430"/>
                        </a:cubicBezTo>
                        <a:cubicBezTo>
                          <a:pt x="6256" y="3176"/>
                          <a:pt x="5150" y="3483"/>
                          <a:pt x="4746" y="4896"/>
                        </a:cubicBezTo>
                        <a:cubicBezTo>
                          <a:pt x="4343" y="6308"/>
                          <a:pt x="4685" y="7361"/>
                          <a:pt x="6878" y="9370"/>
                        </a:cubicBezTo>
                        <a:cubicBezTo>
                          <a:pt x="3641" y="8194"/>
                          <a:pt x="3825" y="8317"/>
                          <a:pt x="2869" y="8317"/>
                        </a:cubicBezTo>
                        <a:cubicBezTo>
                          <a:pt x="1849" y="8284"/>
                          <a:pt x="844" y="8576"/>
                          <a:pt x="0" y="9151"/>
                        </a:cubicBezTo>
                        <a:cubicBezTo>
                          <a:pt x="711" y="10695"/>
                          <a:pt x="877" y="10783"/>
                          <a:pt x="1641" y="11371"/>
                        </a:cubicBezTo>
                        <a:cubicBezTo>
                          <a:pt x="2404" y="11958"/>
                          <a:pt x="2281" y="12415"/>
                          <a:pt x="4869" y="12415"/>
                        </a:cubicBezTo>
                        <a:cubicBezTo>
                          <a:pt x="7457" y="12415"/>
                          <a:pt x="8475" y="10379"/>
                          <a:pt x="9002" y="13555"/>
                        </a:cubicBezTo>
                        <a:cubicBezTo>
                          <a:pt x="9247" y="14915"/>
                          <a:pt x="8230" y="15898"/>
                          <a:pt x="8914" y="16143"/>
                        </a:cubicBezTo>
                        <a:cubicBezTo>
                          <a:pt x="9940" y="16416"/>
                          <a:pt x="10991" y="15806"/>
                          <a:pt x="11264" y="14780"/>
                        </a:cubicBezTo>
                        <a:cubicBezTo>
                          <a:pt x="11325" y="14553"/>
                          <a:pt x="11343" y="14316"/>
                          <a:pt x="11318" y="14082"/>
                        </a:cubicBezTo>
                        <a:cubicBezTo>
                          <a:pt x="11318" y="12143"/>
                          <a:pt x="10791" y="11713"/>
                          <a:pt x="11897" y="11713"/>
                        </a:cubicBezTo>
                        <a:cubicBezTo>
                          <a:pt x="13002" y="11713"/>
                          <a:pt x="13380" y="11028"/>
                          <a:pt x="14152" y="10195"/>
                        </a:cubicBezTo>
                        <a:cubicBezTo>
                          <a:pt x="14924" y="9361"/>
                          <a:pt x="15292" y="9116"/>
                          <a:pt x="16003" y="9054"/>
                        </a:cubicBezTo>
                        <a:cubicBezTo>
                          <a:pt x="16409" y="9013"/>
                          <a:pt x="16818" y="9103"/>
                          <a:pt x="17170" y="9309"/>
                        </a:cubicBezTo>
                        <a:cubicBezTo>
                          <a:pt x="17170" y="9309"/>
                          <a:pt x="17222" y="7010"/>
                          <a:pt x="15555" y="70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3" name="Freeform 92">
                    <a:extLst>
                      <a:ext uri="{FF2B5EF4-FFF2-40B4-BE49-F238E27FC236}">
                        <a16:creationId xmlns:a16="http://schemas.microsoft.com/office/drawing/2014/main" id="{B0F3C8A3-B90C-832E-7198-AEC724187CAC}"/>
                      </a:ext>
                    </a:extLst>
                  </p:cNvPr>
                  <p:cNvSpPr/>
                  <p:nvPr/>
                </p:nvSpPr>
                <p:spPr>
                  <a:xfrm>
                    <a:off x="1811700" y="1482116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4" name="Freeform 93">
                    <a:extLst>
                      <a:ext uri="{FF2B5EF4-FFF2-40B4-BE49-F238E27FC236}">
                        <a16:creationId xmlns:a16="http://schemas.microsoft.com/office/drawing/2014/main" id="{0E4C5C84-1986-2E5F-9B4D-48E7C678E654}"/>
                      </a:ext>
                    </a:extLst>
                  </p:cNvPr>
                  <p:cNvSpPr/>
                  <p:nvPr/>
                </p:nvSpPr>
                <p:spPr>
                  <a:xfrm>
                    <a:off x="1815490" y="147632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5" name="Freeform 94">
                    <a:extLst>
                      <a:ext uri="{FF2B5EF4-FFF2-40B4-BE49-F238E27FC236}">
                        <a16:creationId xmlns:a16="http://schemas.microsoft.com/office/drawing/2014/main" id="{6C0C3C27-74D4-A6BB-CCE6-BA024C898418}"/>
                      </a:ext>
                    </a:extLst>
                  </p:cNvPr>
                  <p:cNvSpPr/>
                  <p:nvPr/>
                </p:nvSpPr>
                <p:spPr>
                  <a:xfrm>
                    <a:off x="1785587" y="1464691"/>
                    <a:ext cx="3679" cy="15266"/>
                  </a:xfrm>
                  <a:custGeom>
                    <a:avLst/>
                    <a:gdLst>
                      <a:gd name="connsiteX0" fmla="*/ 2074 w 3679"/>
                      <a:gd name="connsiteY0" fmla="*/ 13205 h 15266"/>
                      <a:gd name="connsiteX1" fmla="*/ 2565 w 3679"/>
                      <a:gd name="connsiteY1" fmla="*/ 15266 h 15266"/>
                      <a:gd name="connsiteX2" fmla="*/ 2688 w 3679"/>
                      <a:gd name="connsiteY2" fmla="*/ 13634 h 15266"/>
                      <a:gd name="connsiteX3" fmla="*/ 2258 w 3679"/>
                      <a:gd name="connsiteY3" fmla="*/ 11169 h 15266"/>
                      <a:gd name="connsiteX4" fmla="*/ 2688 w 3679"/>
                      <a:gd name="connsiteY4" fmla="*/ 11073 h 15266"/>
                      <a:gd name="connsiteX5" fmla="*/ 2565 w 3679"/>
                      <a:gd name="connsiteY5" fmla="*/ 10116 h 15266"/>
                      <a:gd name="connsiteX6" fmla="*/ 2688 w 3679"/>
                      <a:gd name="connsiteY6" fmla="*/ 7651 h 15266"/>
                      <a:gd name="connsiteX7" fmla="*/ 3522 w 3679"/>
                      <a:gd name="connsiteY7" fmla="*/ 9072 h 15266"/>
                      <a:gd name="connsiteX8" fmla="*/ 3092 w 3679"/>
                      <a:gd name="connsiteY8" fmla="*/ 3712 h 15266"/>
                      <a:gd name="connsiteX9" fmla="*/ 3276 w 3679"/>
                      <a:gd name="connsiteY9" fmla="*/ 2018 h 15266"/>
                      <a:gd name="connsiteX10" fmla="*/ 3337 w 3679"/>
                      <a:gd name="connsiteY10" fmla="*/ 9 h 15266"/>
                      <a:gd name="connsiteX11" fmla="*/ 1390 w 3679"/>
                      <a:gd name="connsiteY11" fmla="*/ 1088 h 15266"/>
                      <a:gd name="connsiteX12" fmla="*/ 1635 w 3679"/>
                      <a:gd name="connsiteY12" fmla="*/ 2325 h 15266"/>
                      <a:gd name="connsiteX13" fmla="*/ 1890 w 3679"/>
                      <a:gd name="connsiteY13" fmla="*/ 3527 h 15266"/>
                      <a:gd name="connsiteX14" fmla="*/ 626 w 3679"/>
                      <a:gd name="connsiteY14" fmla="*/ 3650 h 15266"/>
                      <a:gd name="connsiteX15" fmla="*/ 3 w 3679"/>
                      <a:gd name="connsiteY15" fmla="*/ 8546 h 15266"/>
                      <a:gd name="connsiteX16" fmla="*/ 749 w 3679"/>
                      <a:gd name="connsiteY16" fmla="*/ 7502 h 15266"/>
                      <a:gd name="connsiteX17" fmla="*/ 811 w 3679"/>
                      <a:gd name="connsiteY17" fmla="*/ 9625 h 15266"/>
                      <a:gd name="connsiteX18" fmla="*/ 1425 w 3679"/>
                      <a:gd name="connsiteY18" fmla="*/ 11073 h 15266"/>
                      <a:gd name="connsiteX19" fmla="*/ 2074 w 3679"/>
                      <a:gd name="connsiteY19" fmla="*/ 13205 h 1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79" h="15266">
                        <a:moveTo>
                          <a:pt x="2074" y="13205"/>
                        </a:moveTo>
                        <a:cubicBezTo>
                          <a:pt x="2197" y="13915"/>
                          <a:pt x="2381" y="15266"/>
                          <a:pt x="2565" y="15266"/>
                        </a:cubicBezTo>
                        <a:cubicBezTo>
                          <a:pt x="2750" y="15266"/>
                          <a:pt x="2627" y="13977"/>
                          <a:pt x="2688" y="13634"/>
                        </a:cubicBezTo>
                        <a:cubicBezTo>
                          <a:pt x="2607" y="12803"/>
                          <a:pt x="2464" y="11979"/>
                          <a:pt x="2258" y="11169"/>
                        </a:cubicBezTo>
                        <a:lnTo>
                          <a:pt x="2688" y="11073"/>
                        </a:lnTo>
                        <a:cubicBezTo>
                          <a:pt x="2688" y="11073"/>
                          <a:pt x="2750" y="10950"/>
                          <a:pt x="2565" y="10116"/>
                        </a:cubicBezTo>
                        <a:cubicBezTo>
                          <a:pt x="1951" y="7379"/>
                          <a:pt x="2504" y="7747"/>
                          <a:pt x="2688" y="7651"/>
                        </a:cubicBezTo>
                        <a:cubicBezTo>
                          <a:pt x="2872" y="7554"/>
                          <a:pt x="2934" y="7344"/>
                          <a:pt x="3522" y="9072"/>
                        </a:cubicBezTo>
                        <a:cubicBezTo>
                          <a:pt x="3952" y="5036"/>
                          <a:pt x="3399" y="4019"/>
                          <a:pt x="3092" y="3712"/>
                        </a:cubicBezTo>
                        <a:cubicBezTo>
                          <a:pt x="2785" y="3404"/>
                          <a:pt x="2969" y="2448"/>
                          <a:pt x="3276" y="2018"/>
                        </a:cubicBezTo>
                        <a:cubicBezTo>
                          <a:pt x="3583" y="1588"/>
                          <a:pt x="3522" y="-140"/>
                          <a:pt x="3337" y="9"/>
                        </a:cubicBezTo>
                        <a:cubicBezTo>
                          <a:pt x="2731" y="442"/>
                          <a:pt x="2078" y="804"/>
                          <a:pt x="1390" y="1088"/>
                        </a:cubicBezTo>
                        <a:cubicBezTo>
                          <a:pt x="749" y="1395"/>
                          <a:pt x="1241" y="1773"/>
                          <a:pt x="1635" y="2325"/>
                        </a:cubicBezTo>
                        <a:cubicBezTo>
                          <a:pt x="1896" y="2667"/>
                          <a:pt x="1989" y="3109"/>
                          <a:pt x="1890" y="3527"/>
                        </a:cubicBezTo>
                        <a:cubicBezTo>
                          <a:pt x="1474" y="3609"/>
                          <a:pt x="1050" y="3650"/>
                          <a:pt x="626" y="3650"/>
                        </a:cubicBezTo>
                        <a:cubicBezTo>
                          <a:pt x="-84" y="3650"/>
                          <a:pt x="3" y="8546"/>
                          <a:pt x="3" y="8546"/>
                        </a:cubicBezTo>
                        <a:cubicBezTo>
                          <a:pt x="216" y="8174"/>
                          <a:pt x="466" y="7824"/>
                          <a:pt x="749" y="7502"/>
                        </a:cubicBezTo>
                        <a:cubicBezTo>
                          <a:pt x="1267" y="6852"/>
                          <a:pt x="872" y="8484"/>
                          <a:pt x="811" y="9625"/>
                        </a:cubicBezTo>
                        <a:cubicBezTo>
                          <a:pt x="749" y="10765"/>
                          <a:pt x="995" y="11073"/>
                          <a:pt x="1425" y="11073"/>
                        </a:cubicBezTo>
                        <a:cubicBezTo>
                          <a:pt x="1855" y="11073"/>
                          <a:pt x="1951" y="12459"/>
                          <a:pt x="2074" y="132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6" name="Freeform 95">
                    <a:extLst>
                      <a:ext uri="{FF2B5EF4-FFF2-40B4-BE49-F238E27FC236}">
                        <a16:creationId xmlns:a16="http://schemas.microsoft.com/office/drawing/2014/main" id="{674947CC-5047-DBF4-1BD0-3C00184DB291}"/>
                      </a:ext>
                    </a:extLst>
                  </p:cNvPr>
                  <p:cNvSpPr/>
                  <p:nvPr/>
                </p:nvSpPr>
                <p:spPr>
                  <a:xfrm>
                    <a:off x="1776090" y="1464664"/>
                    <a:ext cx="3660" cy="15267"/>
                  </a:xfrm>
                  <a:custGeom>
                    <a:avLst/>
                    <a:gdLst>
                      <a:gd name="connsiteX0" fmla="*/ 3060 w 3660"/>
                      <a:gd name="connsiteY0" fmla="*/ 3677 h 15267"/>
                      <a:gd name="connsiteX1" fmla="*/ 1832 w 3660"/>
                      <a:gd name="connsiteY1" fmla="*/ 3555 h 15267"/>
                      <a:gd name="connsiteX2" fmla="*/ 2043 w 3660"/>
                      <a:gd name="connsiteY2" fmla="*/ 2318 h 15267"/>
                      <a:gd name="connsiteX3" fmla="*/ 2288 w 3660"/>
                      <a:gd name="connsiteY3" fmla="*/ 1089 h 15267"/>
                      <a:gd name="connsiteX4" fmla="*/ 349 w 3660"/>
                      <a:gd name="connsiteY4" fmla="*/ 10 h 15267"/>
                      <a:gd name="connsiteX5" fmla="*/ 411 w 3660"/>
                      <a:gd name="connsiteY5" fmla="*/ 2011 h 15267"/>
                      <a:gd name="connsiteX6" fmla="*/ 595 w 3660"/>
                      <a:gd name="connsiteY6" fmla="*/ 3704 h 15267"/>
                      <a:gd name="connsiteX7" fmla="*/ 165 w 3660"/>
                      <a:gd name="connsiteY7" fmla="*/ 9100 h 15267"/>
                      <a:gd name="connsiteX8" fmla="*/ 999 w 3660"/>
                      <a:gd name="connsiteY8" fmla="*/ 7652 h 15267"/>
                      <a:gd name="connsiteX9" fmla="*/ 1121 w 3660"/>
                      <a:gd name="connsiteY9" fmla="*/ 10117 h 15267"/>
                      <a:gd name="connsiteX10" fmla="*/ 999 w 3660"/>
                      <a:gd name="connsiteY10" fmla="*/ 11100 h 15267"/>
                      <a:gd name="connsiteX11" fmla="*/ 1429 w 3660"/>
                      <a:gd name="connsiteY11" fmla="*/ 11161 h 15267"/>
                      <a:gd name="connsiteX12" fmla="*/ 999 w 3660"/>
                      <a:gd name="connsiteY12" fmla="*/ 13627 h 15267"/>
                      <a:gd name="connsiteX13" fmla="*/ 1121 w 3660"/>
                      <a:gd name="connsiteY13" fmla="*/ 15267 h 15267"/>
                      <a:gd name="connsiteX14" fmla="*/ 1613 w 3660"/>
                      <a:gd name="connsiteY14" fmla="*/ 13197 h 15267"/>
                      <a:gd name="connsiteX15" fmla="*/ 2288 w 3660"/>
                      <a:gd name="connsiteY15" fmla="*/ 11100 h 15267"/>
                      <a:gd name="connsiteX16" fmla="*/ 2911 w 3660"/>
                      <a:gd name="connsiteY16" fmla="*/ 9626 h 15267"/>
                      <a:gd name="connsiteX17" fmla="*/ 2911 w 3660"/>
                      <a:gd name="connsiteY17" fmla="*/ 7529 h 15267"/>
                      <a:gd name="connsiteX18" fmla="*/ 3648 w 3660"/>
                      <a:gd name="connsiteY18" fmla="*/ 8547 h 15267"/>
                      <a:gd name="connsiteX19" fmla="*/ 3060 w 3660"/>
                      <a:gd name="connsiteY19" fmla="*/ 3677 h 15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60" h="15267">
                        <a:moveTo>
                          <a:pt x="3060" y="3677"/>
                        </a:moveTo>
                        <a:cubicBezTo>
                          <a:pt x="2648" y="3680"/>
                          <a:pt x="2236" y="3639"/>
                          <a:pt x="1832" y="3555"/>
                        </a:cubicBezTo>
                        <a:cubicBezTo>
                          <a:pt x="1711" y="3132"/>
                          <a:pt x="1788" y="2676"/>
                          <a:pt x="2043" y="2318"/>
                        </a:cubicBezTo>
                        <a:cubicBezTo>
                          <a:pt x="2446" y="1765"/>
                          <a:pt x="2973" y="1440"/>
                          <a:pt x="2288" y="1089"/>
                        </a:cubicBezTo>
                        <a:cubicBezTo>
                          <a:pt x="1605" y="801"/>
                          <a:pt x="955" y="439"/>
                          <a:pt x="349" y="10"/>
                        </a:cubicBezTo>
                        <a:cubicBezTo>
                          <a:pt x="165" y="-148"/>
                          <a:pt x="104" y="1581"/>
                          <a:pt x="411" y="2011"/>
                        </a:cubicBezTo>
                        <a:cubicBezTo>
                          <a:pt x="718" y="2440"/>
                          <a:pt x="902" y="3432"/>
                          <a:pt x="595" y="3704"/>
                        </a:cubicBezTo>
                        <a:cubicBezTo>
                          <a:pt x="288" y="3976"/>
                          <a:pt x="-282" y="5029"/>
                          <a:pt x="165" y="9100"/>
                        </a:cubicBezTo>
                        <a:cubicBezTo>
                          <a:pt x="779" y="7345"/>
                          <a:pt x="841" y="7529"/>
                          <a:pt x="999" y="7652"/>
                        </a:cubicBezTo>
                        <a:cubicBezTo>
                          <a:pt x="1157" y="7775"/>
                          <a:pt x="1736" y="7406"/>
                          <a:pt x="1121" y="10117"/>
                        </a:cubicBezTo>
                        <a:cubicBezTo>
                          <a:pt x="1036" y="10438"/>
                          <a:pt x="995" y="10768"/>
                          <a:pt x="999" y="11100"/>
                        </a:cubicBezTo>
                        <a:lnTo>
                          <a:pt x="1429" y="11161"/>
                        </a:lnTo>
                        <a:cubicBezTo>
                          <a:pt x="1223" y="11971"/>
                          <a:pt x="1080" y="12795"/>
                          <a:pt x="999" y="13627"/>
                        </a:cubicBezTo>
                        <a:cubicBezTo>
                          <a:pt x="1060" y="14004"/>
                          <a:pt x="937" y="15267"/>
                          <a:pt x="1121" y="15267"/>
                        </a:cubicBezTo>
                        <a:cubicBezTo>
                          <a:pt x="1306" y="15267"/>
                          <a:pt x="1516" y="13943"/>
                          <a:pt x="1613" y="13197"/>
                        </a:cubicBezTo>
                        <a:cubicBezTo>
                          <a:pt x="1709" y="12451"/>
                          <a:pt x="1858" y="11100"/>
                          <a:pt x="2288" y="11100"/>
                        </a:cubicBezTo>
                        <a:cubicBezTo>
                          <a:pt x="2718" y="11100"/>
                          <a:pt x="2938" y="10793"/>
                          <a:pt x="2911" y="9626"/>
                        </a:cubicBezTo>
                        <a:cubicBezTo>
                          <a:pt x="2885" y="8459"/>
                          <a:pt x="2411" y="6854"/>
                          <a:pt x="2911" y="7529"/>
                        </a:cubicBezTo>
                        <a:cubicBezTo>
                          <a:pt x="3193" y="7841"/>
                          <a:pt x="3439" y="8182"/>
                          <a:pt x="3648" y="8547"/>
                        </a:cubicBezTo>
                        <a:cubicBezTo>
                          <a:pt x="3648" y="8547"/>
                          <a:pt x="3797" y="3677"/>
                          <a:pt x="3060" y="367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7" name="Freeform 96">
                    <a:extLst>
                      <a:ext uri="{FF2B5EF4-FFF2-40B4-BE49-F238E27FC236}">
                        <a16:creationId xmlns:a16="http://schemas.microsoft.com/office/drawing/2014/main" id="{2A528B16-50AB-DA39-1BDD-C67798ABBD7B}"/>
                      </a:ext>
                    </a:extLst>
                  </p:cNvPr>
                  <p:cNvSpPr/>
                  <p:nvPr/>
                </p:nvSpPr>
                <p:spPr>
                  <a:xfrm>
                    <a:off x="1809788" y="1453022"/>
                    <a:ext cx="12510" cy="17672"/>
                  </a:xfrm>
                  <a:custGeom>
                    <a:avLst/>
                    <a:gdLst>
                      <a:gd name="connsiteX0" fmla="*/ 12387 w 12510"/>
                      <a:gd name="connsiteY0" fmla="*/ 2307 h 17672"/>
                      <a:gd name="connsiteX1" fmla="*/ 9922 w 12510"/>
                      <a:gd name="connsiteY1" fmla="*/ 6229 h 17672"/>
                      <a:gd name="connsiteX2" fmla="*/ 8378 w 12510"/>
                      <a:gd name="connsiteY2" fmla="*/ 6782 h 17672"/>
                      <a:gd name="connsiteX3" fmla="*/ 9431 w 12510"/>
                      <a:gd name="connsiteY3" fmla="*/ 368 h 17672"/>
                      <a:gd name="connsiteX4" fmla="*/ 6746 w 12510"/>
                      <a:gd name="connsiteY4" fmla="*/ 0 h 17672"/>
                      <a:gd name="connsiteX5" fmla="*/ 5825 w 12510"/>
                      <a:gd name="connsiteY5" fmla="*/ 1693 h 17672"/>
                      <a:gd name="connsiteX6" fmla="*/ 4377 w 12510"/>
                      <a:gd name="connsiteY6" fmla="*/ 2746 h 17672"/>
                      <a:gd name="connsiteX7" fmla="*/ 4684 w 12510"/>
                      <a:gd name="connsiteY7" fmla="*/ 3422 h 17672"/>
                      <a:gd name="connsiteX8" fmla="*/ 4158 w 12510"/>
                      <a:gd name="connsiteY8" fmla="*/ 4299 h 17672"/>
                      <a:gd name="connsiteX9" fmla="*/ 4772 w 12510"/>
                      <a:gd name="connsiteY9" fmla="*/ 5869 h 17672"/>
                      <a:gd name="connsiteX10" fmla="*/ 3324 w 12510"/>
                      <a:gd name="connsiteY10" fmla="*/ 5255 h 17672"/>
                      <a:gd name="connsiteX11" fmla="*/ 771 w 12510"/>
                      <a:gd name="connsiteY11" fmla="*/ 2421 h 17672"/>
                      <a:gd name="connsiteX12" fmla="*/ 1140 w 12510"/>
                      <a:gd name="connsiteY12" fmla="*/ 4238 h 17672"/>
                      <a:gd name="connsiteX13" fmla="*/ 648 w 12510"/>
                      <a:gd name="connsiteY13" fmla="*/ 7440 h 17672"/>
                      <a:gd name="connsiteX14" fmla="*/ 859 w 12510"/>
                      <a:gd name="connsiteY14" fmla="*/ 8861 h 17672"/>
                      <a:gd name="connsiteX15" fmla="*/ 4465 w 12510"/>
                      <a:gd name="connsiteY15" fmla="*/ 10090 h 17672"/>
                      <a:gd name="connsiteX16" fmla="*/ 4377 w 12510"/>
                      <a:gd name="connsiteY16" fmla="*/ 10967 h 17672"/>
                      <a:gd name="connsiteX17" fmla="*/ 2737 w 12510"/>
                      <a:gd name="connsiteY17" fmla="*/ 12072 h 17672"/>
                      <a:gd name="connsiteX18" fmla="*/ 2342 w 12510"/>
                      <a:gd name="connsiteY18" fmla="*/ 15371 h 17672"/>
                      <a:gd name="connsiteX19" fmla="*/ 1263 w 12510"/>
                      <a:gd name="connsiteY19" fmla="*/ 16907 h 17672"/>
                      <a:gd name="connsiteX20" fmla="*/ 2798 w 12510"/>
                      <a:gd name="connsiteY20" fmla="*/ 17652 h 17672"/>
                      <a:gd name="connsiteX21" fmla="*/ 5018 w 12510"/>
                      <a:gd name="connsiteY21" fmla="*/ 15020 h 17672"/>
                      <a:gd name="connsiteX22" fmla="*/ 5579 w 12510"/>
                      <a:gd name="connsiteY22" fmla="*/ 13906 h 17672"/>
                      <a:gd name="connsiteX23" fmla="*/ 6685 w 12510"/>
                      <a:gd name="connsiteY23" fmla="*/ 11993 h 17672"/>
                      <a:gd name="connsiteX24" fmla="*/ 8536 w 12510"/>
                      <a:gd name="connsiteY24" fmla="*/ 13845 h 17672"/>
                      <a:gd name="connsiteX25" fmla="*/ 9115 w 12510"/>
                      <a:gd name="connsiteY25" fmla="*/ 15169 h 17672"/>
                      <a:gd name="connsiteX26" fmla="*/ 7948 w 12510"/>
                      <a:gd name="connsiteY26" fmla="*/ 16924 h 17672"/>
                      <a:gd name="connsiteX27" fmla="*/ 10352 w 12510"/>
                      <a:gd name="connsiteY27" fmla="*/ 16705 h 17672"/>
                      <a:gd name="connsiteX28" fmla="*/ 10659 w 12510"/>
                      <a:gd name="connsiteY28" fmla="*/ 13134 h 17672"/>
                      <a:gd name="connsiteX29" fmla="*/ 11589 w 12510"/>
                      <a:gd name="connsiteY29" fmla="*/ 6413 h 17672"/>
                      <a:gd name="connsiteX30" fmla="*/ 12510 w 12510"/>
                      <a:gd name="connsiteY30" fmla="*/ 5431 h 17672"/>
                      <a:gd name="connsiteX31" fmla="*/ 12203 w 12510"/>
                      <a:gd name="connsiteY31" fmla="*/ 3457 h 17672"/>
                      <a:gd name="connsiteX32" fmla="*/ 12414 w 12510"/>
                      <a:gd name="connsiteY32" fmla="*/ 2343 h 1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510" h="17672">
                        <a:moveTo>
                          <a:pt x="12387" y="2307"/>
                        </a:moveTo>
                        <a:cubicBezTo>
                          <a:pt x="12387" y="2307"/>
                          <a:pt x="10449" y="2307"/>
                          <a:pt x="9922" y="6229"/>
                        </a:cubicBezTo>
                        <a:cubicBezTo>
                          <a:pt x="9396" y="10151"/>
                          <a:pt x="8106" y="8940"/>
                          <a:pt x="8378" y="6782"/>
                        </a:cubicBezTo>
                        <a:cubicBezTo>
                          <a:pt x="8650" y="4624"/>
                          <a:pt x="10133" y="1141"/>
                          <a:pt x="9431" y="368"/>
                        </a:cubicBezTo>
                        <a:cubicBezTo>
                          <a:pt x="8729" y="-404"/>
                          <a:pt x="7395" y="921"/>
                          <a:pt x="6746" y="0"/>
                        </a:cubicBezTo>
                        <a:cubicBezTo>
                          <a:pt x="6685" y="1421"/>
                          <a:pt x="6193" y="1483"/>
                          <a:pt x="5825" y="1693"/>
                        </a:cubicBezTo>
                        <a:cubicBezTo>
                          <a:pt x="5456" y="1904"/>
                          <a:pt x="4316" y="2158"/>
                          <a:pt x="4377" y="2746"/>
                        </a:cubicBezTo>
                        <a:cubicBezTo>
                          <a:pt x="4439" y="3334"/>
                          <a:pt x="4684" y="2930"/>
                          <a:pt x="4684" y="3422"/>
                        </a:cubicBezTo>
                        <a:cubicBezTo>
                          <a:pt x="4684" y="3913"/>
                          <a:pt x="4158" y="3852"/>
                          <a:pt x="4158" y="4299"/>
                        </a:cubicBezTo>
                        <a:cubicBezTo>
                          <a:pt x="4158" y="4746"/>
                          <a:pt x="4772" y="5317"/>
                          <a:pt x="4772" y="5869"/>
                        </a:cubicBezTo>
                        <a:cubicBezTo>
                          <a:pt x="4772" y="6422"/>
                          <a:pt x="4061" y="6457"/>
                          <a:pt x="3324" y="5255"/>
                        </a:cubicBezTo>
                        <a:cubicBezTo>
                          <a:pt x="2587" y="4053"/>
                          <a:pt x="1263" y="1895"/>
                          <a:pt x="771" y="2421"/>
                        </a:cubicBezTo>
                        <a:cubicBezTo>
                          <a:pt x="280" y="2948"/>
                          <a:pt x="982" y="3834"/>
                          <a:pt x="1140" y="4238"/>
                        </a:cubicBezTo>
                        <a:cubicBezTo>
                          <a:pt x="1298" y="4641"/>
                          <a:pt x="2245" y="6914"/>
                          <a:pt x="648" y="7440"/>
                        </a:cubicBezTo>
                        <a:cubicBezTo>
                          <a:pt x="-1" y="7598"/>
                          <a:pt x="-492" y="8677"/>
                          <a:pt x="859" y="8861"/>
                        </a:cubicBezTo>
                        <a:cubicBezTo>
                          <a:pt x="2210" y="9046"/>
                          <a:pt x="3693" y="9168"/>
                          <a:pt x="4465" y="10090"/>
                        </a:cubicBezTo>
                        <a:cubicBezTo>
                          <a:pt x="5237" y="11011"/>
                          <a:pt x="4895" y="10704"/>
                          <a:pt x="4377" y="10967"/>
                        </a:cubicBezTo>
                        <a:cubicBezTo>
                          <a:pt x="3860" y="11230"/>
                          <a:pt x="2737" y="11704"/>
                          <a:pt x="2737" y="12072"/>
                        </a:cubicBezTo>
                        <a:cubicBezTo>
                          <a:pt x="2737" y="12441"/>
                          <a:pt x="2956" y="14538"/>
                          <a:pt x="2342" y="15371"/>
                        </a:cubicBezTo>
                        <a:cubicBezTo>
                          <a:pt x="2023" y="15911"/>
                          <a:pt x="1663" y="16424"/>
                          <a:pt x="1263" y="16907"/>
                        </a:cubicBezTo>
                        <a:cubicBezTo>
                          <a:pt x="1564" y="17457"/>
                          <a:pt x="2179" y="17756"/>
                          <a:pt x="2798" y="17652"/>
                        </a:cubicBezTo>
                        <a:cubicBezTo>
                          <a:pt x="3114" y="16389"/>
                          <a:pt x="4342" y="14880"/>
                          <a:pt x="5018" y="15020"/>
                        </a:cubicBezTo>
                        <a:cubicBezTo>
                          <a:pt x="5390" y="14775"/>
                          <a:pt x="5603" y="14351"/>
                          <a:pt x="5579" y="13906"/>
                        </a:cubicBezTo>
                        <a:cubicBezTo>
                          <a:pt x="5579" y="13073"/>
                          <a:pt x="6035" y="11993"/>
                          <a:pt x="6685" y="11993"/>
                        </a:cubicBezTo>
                        <a:cubicBezTo>
                          <a:pt x="7334" y="11993"/>
                          <a:pt x="7948" y="13845"/>
                          <a:pt x="8536" y="13845"/>
                        </a:cubicBezTo>
                        <a:cubicBezTo>
                          <a:pt x="9124" y="13845"/>
                          <a:pt x="9676" y="14678"/>
                          <a:pt x="9115" y="15169"/>
                        </a:cubicBezTo>
                        <a:cubicBezTo>
                          <a:pt x="8553" y="15661"/>
                          <a:pt x="7272" y="16284"/>
                          <a:pt x="7948" y="16924"/>
                        </a:cubicBezTo>
                        <a:cubicBezTo>
                          <a:pt x="8624" y="17565"/>
                          <a:pt x="9150" y="17600"/>
                          <a:pt x="10352" y="16705"/>
                        </a:cubicBezTo>
                        <a:cubicBezTo>
                          <a:pt x="11554" y="15810"/>
                          <a:pt x="10659" y="15012"/>
                          <a:pt x="10659" y="13134"/>
                        </a:cubicBezTo>
                        <a:cubicBezTo>
                          <a:pt x="10746" y="10869"/>
                          <a:pt x="11057" y="8617"/>
                          <a:pt x="11589" y="6413"/>
                        </a:cubicBezTo>
                        <a:cubicBezTo>
                          <a:pt x="12142" y="6536"/>
                          <a:pt x="12510" y="5861"/>
                          <a:pt x="12510" y="5431"/>
                        </a:cubicBezTo>
                        <a:cubicBezTo>
                          <a:pt x="12359" y="4782"/>
                          <a:pt x="12256" y="4122"/>
                          <a:pt x="12203" y="3457"/>
                        </a:cubicBezTo>
                        <a:cubicBezTo>
                          <a:pt x="12203" y="2378"/>
                          <a:pt x="12414" y="2343"/>
                          <a:pt x="12414" y="23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8" name="Freeform 97">
                    <a:extLst>
                      <a:ext uri="{FF2B5EF4-FFF2-40B4-BE49-F238E27FC236}">
                        <a16:creationId xmlns:a16="http://schemas.microsoft.com/office/drawing/2014/main" id="{3BD97718-A431-7358-C0C5-38A6DBF27C19}"/>
                      </a:ext>
                    </a:extLst>
                  </p:cNvPr>
                  <p:cNvSpPr/>
                  <p:nvPr/>
                </p:nvSpPr>
                <p:spPr>
                  <a:xfrm>
                    <a:off x="1819360" y="1421850"/>
                    <a:ext cx="3865" cy="16038"/>
                  </a:xfrm>
                  <a:custGeom>
                    <a:avLst/>
                    <a:gdLst>
                      <a:gd name="connsiteX0" fmla="*/ 3429 w 3865"/>
                      <a:gd name="connsiteY0" fmla="*/ 2080 h 16038"/>
                      <a:gd name="connsiteX1" fmla="*/ 3491 w 3865"/>
                      <a:gd name="connsiteY1" fmla="*/ 18 h 16038"/>
                      <a:gd name="connsiteX2" fmla="*/ 1455 w 3865"/>
                      <a:gd name="connsiteY2" fmla="*/ 1123 h 16038"/>
                      <a:gd name="connsiteX3" fmla="*/ 1701 w 3865"/>
                      <a:gd name="connsiteY3" fmla="*/ 2422 h 16038"/>
                      <a:gd name="connsiteX4" fmla="*/ 1982 w 3865"/>
                      <a:gd name="connsiteY4" fmla="*/ 3685 h 16038"/>
                      <a:gd name="connsiteX5" fmla="*/ 622 w 3865"/>
                      <a:gd name="connsiteY5" fmla="*/ 3808 h 16038"/>
                      <a:gd name="connsiteX6" fmla="*/ 8 w 3865"/>
                      <a:gd name="connsiteY6" fmla="*/ 8985 h 16038"/>
                      <a:gd name="connsiteX7" fmla="*/ 780 w 3865"/>
                      <a:gd name="connsiteY7" fmla="*/ 7905 h 16038"/>
                      <a:gd name="connsiteX8" fmla="*/ 841 w 3865"/>
                      <a:gd name="connsiteY8" fmla="*/ 10125 h 16038"/>
                      <a:gd name="connsiteX9" fmla="*/ 1455 w 3865"/>
                      <a:gd name="connsiteY9" fmla="*/ 11669 h 16038"/>
                      <a:gd name="connsiteX10" fmla="*/ 2166 w 3865"/>
                      <a:gd name="connsiteY10" fmla="*/ 13880 h 16038"/>
                      <a:gd name="connsiteX11" fmla="*/ 2657 w 3865"/>
                      <a:gd name="connsiteY11" fmla="*/ 16038 h 16038"/>
                      <a:gd name="connsiteX12" fmla="*/ 2815 w 3865"/>
                      <a:gd name="connsiteY12" fmla="*/ 14284 h 16038"/>
                      <a:gd name="connsiteX13" fmla="*/ 2350 w 3865"/>
                      <a:gd name="connsiteY13" fmla="*/ 11696 h 16038"/>
                      <a:gd name="connsiteX14" fmla="*/ 2815 w 3865"/>
                      <a:gd name="connsiteY14" fmla="*/ 11634 h 16038"/>
                      <a:gd name="connsiteX15" fmla="*/ 2657 w 3865"/>
                      <a:gd name="connsiteY15" fmla="*/ 10581 h 16038"/>
                      <a:gd name="connsiteX16" fmla="*/ 2815 w 3865"/>
                      <a:gd name="connsiteY16" fmla="*/ 7993 h 16038"/>
                      <a:gd name="connsiteX17" fmla="*/ 3693 w 3865"/>
                      <a:gd name="connsiteY17" fmla="*/ 9537 h 16038"/>
                      <a:gd name="connsiteX18" fmla="*/ 3263 w 3865"/>
                      <a:gd name="connsiteY18" fmla="*/ 3834 h 16038"/>
                      <a:gd name="connsiteX19" fmla="*/ 3447 w 3865"/>
                      <a:gd name="connsiteY19" fmla="*/ 2080 h 16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65" h="16038">
                        <a:moveTo>
                          <a:pt x="3429" y="2080"/>
                        </a:moveTo>
                        <a:cubicBezTo>
                          <a:pt x="3736" y="1650"/>
                          <a:pt x="3675" y="-201"/>
                          <a:pt x="3491" y="18"/>
                        </a:cubicBezTo>
                        <a:cubicBezTo>
                          <a:pt x="2849" y="451"/>
                          <a:pt x="2168" y="821"/>
                          <a:pt x="1455" y="1123"/>
                        </a:cubicBezTo>
                        <a:cubicBezTo>
                          <a:pt x="780" y="1431"/>
                          <a:pt x="1271" y="1834"/>
                          <a:pt x="1701" y="2422"/>
                        </a:cubicBezTo>
                        <a:cubicBezTo>
                          <a:pt x="1977" y="2781"/>
                          <a:pt x="2080" y="3243"/>
                          <a:pt x="1982" y="3685"/>
                        </a:cubicBezTo>
                        <a:cubicBezTo>
                          <a:pt x="1533" y="3769"/>
                          <a:pt x="1078" y="3809"/>
                          <a:pt x="622" y="3808"/>
                        </a:cubicBezTo>
                        <a:cubicBezTo>
                          <a:pt x="-115" y="3808"/>
                          <a:pt x="8" y="8985"/>
                          <a:pt x="8" y="8985"/>
                        </a:cubicBezTo>
                        <a:cubicBezTo>
                          <a:pt x="229" y="8600"/>
                          <a:pt x="487" y="8239"/>
                          <a:pt x="780" y="7905"/>
                        </a:cubicBezTo>
                        <a:cubicBezTo>
                          <a:pt x="1332" y="7195"/>
                          <a:pt x="903" y="8923"/>
                          <a:pt x="841" y="10125"/>
                        </a:cubicBezTo>
                        <a:cubicBezTo>
                          <a:pt x="780" y="11327"/>
                          <a:pt x="1025" y="11669"/>
                          <a:pt x="1455" y="11669"/>
                        </a:cubicBezTo>
                        <a:cubicBezTo>
                          <a:pt x="1885" y="11669"/>
                          <a:pt x="2043" y="13117"/>
                          <a:pt x="2166" y="13880"/>
                        </a:cubicBezTo>
                        <a:cubicBezTo>
                          <a:pt x="2289" y="14643"/>
                          <a:pt x="2473" y="16038"/>
                          <a:pt x="2657" y="16038"/>
                        </a:cubicBezTo>
                        <a:cubicBezTo>
                          <a:pt x="2842" y="16038"/>
                          <a:pt x="2754" y="14714"/>
                          <a:pt x="2815" y="14284"/>
                        </a:cubicBezTo>
                        <a:cubicBezTo>
                          <a:pt x="2724" y="13411"/>
                          <a:pt x="2569" y="12546"/>
                          <a:pt x="2350" y="11696"/>
                        </a:cubicBezTo>
                        <a:lnTo>
                          <a:pt x="2815" y="11634"/>
                        </a:lnTo>
                        <a:cubicBezTo>
                          <a:pt x="2815" y="11634"/>
                          <a:pt x="2877" y="11503"/>
                          <a:pt x="2657" y="10581"/>
                        </a:cubicBezTo>
                        <a:cubicBezTo>
                          <a:pt x="2043" y="7712"/>
                          <a:pt x="2596" y="8116"/>
                          <a:pt x="2815" y="7993"/>
                        </a:cubicBezTo>
                        <a:cubicBezTo>
                          <a:pt x="3035" y="7870"/>
                          <a:pt x="3061" y="7686"/>
                          <a:pt x="3693" y="9537"/>
                        </a:cubicBezTo>
                        <a:cubicBezTo>
                          <a:pt x="4158" y="5221"/>
                          <a:pt x="3570" y="4168"/>
                          <a:pt x="3263" y="3834"/>
                        </a:cubicBezTo>
                        <a:cubicBezTo>
                          <a:pt x="2956" y="3501"/>
                          <a:pt x="3140" y="2510"/>
                          <a:pt x="3447" y="208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9" name="Freeform 98">
                    <a:extLst>
                      <a:ext uri="{FF2B5EF4-FFF2-40B4-BE49-F238E27FC236}">
                        <a16:creationId xmlns:a16="http://schemas.microsoft.com/office/drawing/2014/main" id="{6F2A8167-1938-EB68-7D24-2FB0A13698C1}"/>
                      </a:ext>
                    </a:extLst>
                  </p:cNvPr>
                  <p:cNvSpPr/>
                  <p:nvPr/>
                </p:nvSpPr>
                <p:spPr>
                  <a:xfrm>
                    <a:off x="1809524" y="1421850"/>
                    <a:ext cx="3850" cy="16099"/>
                  </a:xfrm>
                  <a:custGeom>
                    <a:avLst/>
                    <a:gdLst>
                      <a:gd name="connsiteX0" fmla="*/ 3220 w 3850"/>
                      <a:gd name="connsiteY0" fmla="*/ 3834 h 16099"/>
                      <a:gd name="connsiteX1" fmla="*/ 1895 w 3850"/>
                      <a:gd name="connsiteY1" fmla="*/ 3712 h 16099"/>
                      <a:gd name="connsiteX2" fmla="*/ 2141 w 3850"/>
                      <a:gd name="connsiteY2" fmla="*/ 2422 h 16099"/>
                      <a:gd name="connsiteX3" fmla="*/ 2386 w 3850"/>
                      <a:gd name="connsiteY3" fmla="*/ 1159 h 16099"/>
                      <a:gd name="connsiteX4" fmla="*/ 351 w 3850"/>
                      <a:gd name="connsiteY4" fmla="*/ 18 h 16099"/>
                      <a:gd name="connsiteX5" fmla="*/ 412 w 3850"/>
                      <a:gd name="connsiteY5" fmla="*/ 2115 h 16099"/>
                      <a:gd name="connsiteX6" fmla="*/ 596 w 3850"/>
                      <a:gd name="connsiteY6" fmla="*/ 3870 h 16099"/>
                      <a:gd name="connsiteX7" fmla="*/ 167 w 3850"/>
                      <a:gd name="connsiteY7" fmla="*/ 9546 h 16099"/>
                      <a:gd name="connsiteX8" fmla="*/ 1044 w 3850"/>
                      <a:gd name="connsiteY8" fmla="*/ 8002 h 16099"/>
                      <a:gd name="connsiteX9" fmla="*/ 1193 w 3850"/>
                      <a:gd name="connsiteY9" fmla="*/ 10634 h 16099"/>
                      <a:gd name="connsiteX10" fmla="*/ 1044 w 3850"/>
                      <a:gd name="connsiteY10" fmla="*/ 11643 h 16099"/>
                      <a:gd name="connsiteX11" fmla="*/ 1500 w 3850"/>
                      <a:gd name="connsiteY11" fmla="*/ 11713 h 16099"/>
                      <a:gd name="connsiteX12" fmla="*/ 1070 w 3850"/>
                      <a:gd name="connsiteY12" fmla="*/ 14345 h 16099"/>
                      <a:gd name="connsiteX13" fmla="*/ 1193 w 3850"/>
                      <a:gd name="connsiteY13" fmla="*/ 16100 h 16099"/>
                      <a:gd name="connsiteX14" fmla="*/ 1684 w 3850"/>
                      <a:gd name="connsiteY14" fmla="*/ 13942 h 16099"/>
                      <a:gd name="connsiteX15" fmla="*/ 2395 w 3850"/>
                      <a:gd name="connsiteY15" fmla="*/ 11687 h 16099"/>
                      <a:gd name="connsiteX16" fmla="*/ 3009 w 3850"/>
                      <a:gd name="connsiteY16" fmla="*/ 10151 h 16099"/>
                      <a:gd name="connsiteX17" fmla="*/ 3106 w 3850"/>
                      <a:gd name="connsiteY17" fmla="*/ 7958 h 16099"/>
                      <a:gd name="connsiteX18" fmla="*/ 3843 w 3850"/>
                      <a:gd name="connsiteY18" fmla="*/ 9011 h 16099"/>
                      <a:gd name="connsiteX19" fmla="*/ 3228 w 3850"/>
                      <a:gd name="connsiteY19" fmla="*/ 3861 h 16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50" h="16099">
                        <a:moveTo>
                          <a:pt x="3220" y="3834"/>
                        </a:moveTo>
                        <a:cubicBezTo>
                          <a:pt x="2775" y="3837"/>
                          <a:pt x="2331" y="3796"/>
                          <a:pt x="1895" y="3712"/>
                        </a:cubicBezTo>
                        <a:cubicBezTo>
                          <a:pt x="1775" y="3267"/>
                          <a:pt x="1865" y="2791"/>
                          <a:pt x="2141" y="2422"/>
                        </a:cubicBezTo>
                        <a:cubicBezTo>
                          <a:pt x="2570" y="1834"/>
                          <a:pt x="3062" y="1492"/>
                          <a:pt x="2386" y="1159"/>
                        </a:cubicBezTo>
                        <a:cubicBezTo>
                          <a:pt x="1672" y="847"/>
                          <a:pt x="989" y="465"/>
                          <a:pt x="351" y="18"/>
                        </a:cubicBezTo>
                        <a:cubicBezTo>
                          <a:pt x="167" y="-201"/>
                          <a:pt x="105" y="1650"/>
                          <a:pt x="412" y="2115"/>
                        </a:cubicBezTo>
                        <a:cubicBezTo>
                          <a:pt x="719" y="2580"/>
                          <a:pt x="912" y="3589"/>
                          <a:pt x="596" y="3870"/>
                        </a:cubicBezTo>
                        <a:cubicBezTo>
                          <a:pt x="281" y="4150"/>
                          <a:pt x="-281" y="5256"/>
                          <a:pt x="167" y="9546"/>
                        </a:cubicBezTo>
                        <a:cubicBezTo>
                          <a:pt x="781" y="7695"/>
                          <a:pt x="842" y="7879"/>
                          <a:pt x="1044" y="8002"/>
                        </a:cubicBezTo>
                        <a:cubicBezTo>
                          <a:pt x="1246" y="8125"/>
                          <a:pt x="1807" y="7756"/>
                          <a:pt x="1193" y="10634"/>
                        </a:cubicBezTo>
                        <a:cubicBezTo>
                          <a:pt x="982" y="11511"/>
                          <a:pt x="1044" y="11643"/>
                          <a:pt x="1044" y="11643"/>
                        </a:cubicBezTo>
                        <a:lnTo>
                          <a:pt x="1500" y="11713"/>
                        </a:lnTo>
                        <a:cubicBezTo>
                          <a:pt x="1297" y="12579"/>
                          <a:pt x="1153" y="13459"/>
                          <a:pt x="1070" y="14345"/>
                        </a:cubicBezTo>
                        <a:cubicBezTo>
                          <a:pt x="1132" y="14714"/>
                          <a:pt x="982" y="16100"/>
                          <a:pt x="1193" y="16100"/>
                        </a:cubicBezTo>
                        <a:cubicBezTo>
                          <a:pt x="1404" y="16100"/>
                          <a:pt x="1562" y="14679"/>
                          <a:pt x="1684" y="13942"/>
                        </a:cubicBezTo>
                        <a:cubicBezTo>
                          <a:pt x="1807" y="13205"/>
                          <a:pt x="1965" y="11687"/>
                          <a:pt x="2395" y="11687"/>
                        </a:cubicBezTo>
                        <a:cubicBezTo>
                          <a:pt x="2825" y="11687"/>
                          <a:pt x="3106" y="11380"/>
                          <a:pt x="3009" y="10151"/>
                        </a:cubicBezTo>
                        <a:cubicBezTo>
                          <a:pt x="2913" y="8923"/>
                          <a:pt x="2518" y="7256"/>
                          <a:pt x="3106" y="7958"/>
                        </a:cubicBezTo>
                        <a:cubicBezTo>
                          <a:pt x="3385" y="8284"/>
                          <a:pt x="3631" y="8637"/>
                          <a:pt x="3843" y="9011"/>
                        </a:cubicBezTo>
                        <a:cubicBezTo>
                          <a:pt x="3843" y="9011"/>
                          <a:pt x="3965" y="3861"/>
                          <a:pt x="3228" y="386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0" name="Freeform 99">
                    <a:extLst>
                      <a:ext uri="{FF2B5EF4-FFF2-40B4-BE49-F238E27FC236}">
                        <a16:creationId xmlns:a16="http://schemas.microsoft.com/office/drawing/2014/main" id="{72CCC4D9-3E0D-39F2-C188-13C582471A44}"/>
                      </a:ext>
                    </a:extLst>
                  </p:cNvPr>
                  <p:cNvSpPr/>
                  <p:nvPr/>
                </p:nvSpPr>
                <p:spPr>
                  <a:xfrm>
                    <a:off x="1759827" y="1431440"/>
                    <a:ext cx="12470" cy="17767"/>
                  </a:xfrm>
                  <a:custGeom>
                    <a:avLst/>
                    <a:gdLst>
                      <a:gd name="connsiteX0" fmla="*/ 12418 w 12470"/>
                      <a:gd name="connsiteY0" fmla="*/ 2307 h 17767"/>
                      <a:gd name="connsiteX1" fmla="*/ 9953 w 12470"/>
                      <a:gd name="connsiteY1" fmla="*/ 6220 h 17767"/>
                      <a:gd name="connsiteX2" fmla="*/ 8417 w 12470"/>
                      <a:gd name="connsiteY2" fmla="*/ 6835 h 17767"/>
                      <a:gd name="connsiteX3" fmla="*/ 9461 w 12470"/>
                      <a:gd name="connsiteY3" fmla="*/ 395 h 17767"/>
                      <a:gd name="connsiteX4" fmla="*/ 6750 w 12470"/>
                      <a:gd name="connsiteY4" fmla="*/ 0 h 17767"/>
                      <a:gd name="connsiteX5" fmla="*/ 5829 w 12470"/>
                      <a:gd name="connsiteY5" fmla="*/ 1755 h 17767"/>
                      <a:gd name="connsiteX6" fmla="*/ 4408 w 12470"/>
                      <a:gd name="connsiteY6" fmla="*/ 2808 h 17767"/>
                      <a:gd name="connsiteX7" fmla="*/ 4654 w 12470"/>
                      <a:gd name="connsiteY7" fmla="*/ 3483 h 17767"/>
                      <a:gd name="connsiteX8" fmla="*/ 4162 w 12470"/>
                      <a:gd name="connsiteY8" fmla="*/ 4360 h 17767"/>
                      <a:gd name="connsiteX9" fmla="*/ 4776 w 12470"/>
                      <a:gd name="connsiteY9" fmla="*/ 5966 h 17767"/>
                      <a:gd name="connsiteX10" fmla="*/ 3329 w 12470"/>
                      <a:gd name="connsiteY10" fmla="*/ 5352 h 17767"/>
                      <a:gd name="connsiteX11" fmla="*/ 767 w 12470"/>
                      <a:gd name="connsiteY11" fmla="*/ 2518 h 17767"/>
                      <a:gd name="connsiteX12" fmla="*/ 1144 w 12470"/>
                      <a:gd name="connsiteY12" fmla="*/ 4334 h 17767"/>
                      <a:gd name="connsiteX13" fmla="*/ 644 w 12470"/>
                      <a:gd name="connsiteY13" fmla="*/ 7536 h 17767"/>
                      <a:gd name="connsiteX14" fmla="*/ 863 w 12470"/>
                      <a:gd name="connsiteY14" fmla="*/ 8984 h 17767"/>
                      <a:gd name="connsiteX15" fmla="*/ 4469 w 12470"/>
                      <a:gd name="connsiteY15" fmla="*/ 10186 h 17767"/>
                      <a:gd name="connsiteX16" fmla="*/ 4408 w 12470"/>
                      <a:gd name="connsiteY16" fmla="*/ 11063 h 17767"/>
                      <a:gd name="connsiteX17" fmla="*/ 2741 w 12470"/>
                      <a:gd name="connsiteY17" fmla="*/ 12169 h 17767"/>
                      <a:gd name="connsiteX18" fmla="*/ 2346 w 12470"/>
                      <a:gd name="connsiteY18" fmla="*/ 15494 h 17767"/>
                      <a:gd name="connsiteX19" fmla="*/ 1267 w 12470"/>
                      <a:gd name="connsiteY19" fmla="*/ 17038 h 17767"/>
                      <a:gd name="connsiteX20" fmla="*/ 2802 w 12470"/>
                      <a:gd name="connsiteY20" fmla="*/ 17749 h 17767"/>
                      <a:gd name="connsiteX21" fmla="*/ 5057 w 12470"/>
                      <a:gd name="connsiteY21" fmla="*/ 15117 h 17767"/>
                      <a:gd name="connsiteX22" fmla="*/ 5575 w 12470"/>
                      <a:gd name="connsiteY22" fmla="*/ 14003 h 17767"/>
                      <a:gd name="connsiteX23" fmla="*/ 6689 w 12470"/>
                      <a:gd name="connsiteY23" fmla="*/ 12064 h 17767"/>
                      <a:gd name="connsiteX24" fmla="*/ 8567 w 12470"/>
                      <a:gd name="connsiteY24" fmla="*/ 13941 h 17767"/>
                      <a:gd name="connsiteX25" fmla="*/ 9350 w 12470"/>
                      <a:gd name="connsiteY25" fmla="*/ 14754 h 17767"/>
                      <a:gd name="connsiteX26" fmla="*/ 9119 w 12470"/>
                      <a:gd name="connsiteY26" fmla="*/ 15301 h 17767"/>
                      <a:gd name="connsiteX27" fmla="*/ 7952 w 12470"/>
                      <a:gd name="connsiteY27" fmla="*/ 16994 h 17767"/>
                      <a:gd name="connsiteX28" fmla="*/ 10383 w 12470"/>
                      <a:gd name="connsiteY28" fmla="*/ 16784 h 17767"/>
                      <a:gd name="connsiteX29" fmla="*/ 10663 w 12470"/>
                      <a:gd name="connsiteY29" fmla="*/ 13204 h 17767"/>
                      <a:gd name="connsiteX30" fmla="*/ 11541 w 12470"/>
                      <a:gd name="connsiteY30" fmla="*/ 6519 h 17767"/>
                      <a:gd name="connsiteX31" fmla="*/ 12471 w 12470"/>
                      <a:gd name="connsiteY31" fmla="*/ 5501 h 17767"/>
                      <a:gd name="connsiteX32" fmla="*/ 12164 w 12470"/>
                      <a:gd name="connsiteY32" fmla="*/ 3527 h 17767"/>
                      <a:gd name="connsiteX33" fmla="*/ 12418 w 12470"/>
                      <a:gd name="connsiteY33" fmla="*/ 2307 h 17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70" h="17767">
                        <a:moveTo>
                          <a:pt x="12418" y="2307"/>
                        </a:moveTo>
                        <a:cubicBezTo>
                          <a:pt x="12418" y="2307"/>
                          <a:pt x="10479" y="2307"/>
                          <a:pt x="9953" y="6220"/>
                        </a:cubicBezTo>
                        <a:cubicBezTo>
                          <a:pt x="9426" y="10133"/>
                          <a:pt x="8110" y="8993"/>
                          <a:pt x="8417" y="6835"/>
                        </a:cubicBezTo>
                        <a:cubicBezTo>
                          <a:pt x="8725" y="4676"/>
                          <a:pt x="10172" y="1167"/>
                          <a:pt x="9461" y="395"/>
                        </a:cubicBezTo>
                        <a:cubicBezTo>
                          <a:pt x="8751" y="-377"/>
                          <a:pt x="7400" y="956"/>
                          <a:pt x="6750" y="0"/>
                        </a:cubicBezTo>
                        <a:cubicBezTo>
                          <a:pt x="6689" y="1448"/>
                          <a:pt x="6198" y="1509"/>
                          <a:pt x="5829" y="1755"/>
                        </a:cubicBezTo>
                        <a:cubicBezTo>
                          <a:pt x="5461" y="2000"/>
                          <a:pt x="4347" y="2193"/>
                          <a:pt x="4408" y="2808"/>
                        </a:cubicBezTo>
                        <a:cubicBezTo>
                          <a:pt x="4469" y="3422"/>
                          <a:pt x="4654" y="2992"/>
                          <a:pt x="4654" y="3483"/>
                        </a:cubicBezTo>
                        <a:cubicBezTo>
                          <a:pt x="4654" y="3974"/>
                          <a:pt x="4162" y="3913"/>
                          <a:pt x="4162" y="4360"/>
                        </a:cubicBezTo>
                        <a:cubicBezTo>
                          <a:pt x="4162" y="4808"/>
                          <a:pt x="4776" y="5413"/>
                          <a:pt x="4776" y="5966"/>
                        </a:cubicBezTo>
                        <a:cubicBezTo>
                          <a:pt x="4776" y="6519"/>
                          <a:pt x="4066" y="6554"/>
                          <a:pt x="3329" y="5352"/>
                        </a:cubicBezTo>
                        <a:cubicBezTo>
                          <a:pt x="2592" y="4150"/>
                          <a:pt x="1267" y="1992"/>
                          <a:pt x="767" y="2518"/>
                        </a:cubicBezTo>
                        <a:cubicBezTo>
                          <a:pt x="267" y="3044"/>
                          <a:pt x="986" y="3931"/>
                          <a:pt x="1144" y="4334"/>
                        </a:cubicBezTo>
                        <a:cubicBezTo>
                          <a:pt x="1302" y="4738"/>
                          <a:pt x="2250" y="7045"/>
                          <a:pt x="644" y="7536"/>
                        </a:cubicBezTo>
                        <a:cubicBezTo>
                          <a:pt x="4" y="7694"/>
                          <a:pt x="-496" y="8774"/>
                          <a:pt x="863" y="8984"/>
                        </a:cubicBezTo>
                        <a:cubicBezTo>
                          <a:pt x="2223" y="9195"/>
                          <a:pt x="3697" y="9230"/>
                          <a:pt x="4469" y="10186"/>
                        </a:cubicBezTo>
                        <a:cubicBezTo>
                          <a:pt x="5241" y="11142"/>
                          <a:pt x="4899" y="10809"/>
                          <a:pt x="4408" y="11063"/>
                        </a:cubicBezTo>
                        <a:cubicBezTo>
                          <a:pt x="3917" y="11318"/>
                          <a:pt x="2741" y="11800"/>
                          <a:pt x="2741" y="12169"/>
                        </a:cubicBezTo>
                        <a:cubicBezTo>
                          <a:pt x="2741" y="12537"/>
                          <a:pt x="2960" y="14634"/>
                          <a:pt x="2346" y="15494"/>
                        </a:cubicBezTo>
                        <a:cubicBezTo>
                          <a:pt x="1732" y="16354"/>
                          <a:pt x="1662" y="16731"/>
                          <a:pt x="1267" y="17038"/>
                        </a:cubicBezTo>
                        <a:cubicBezTo>
                          <a:pt x="1587" y="17565"/>
                          <a:pt x="2193" y="17845"/>
                          <a:pt x="2802" y="17749"/>
                        </a:cubicBezTo>
                        <a:cubicBezTo>
                          <a:pt x="3109" y="16485"/>
                          <a:pt x="4347" y="14976"/>
                          <a:pt x="5057" y="15117"/>
                        </a:cubicBezTo>
                        <a:cubicBezTo>
                          <a:pt x="5408" y="14858"/>
                          <a:pt x="5603" y="14438"/>
                          <a:pt x="5575" y="14003"/>
                        </a:cubicBezTo>
                        <a:cubicBezTo>
                          <a:pt x="5575" y="13204"/>
                          <a:pt x="6040" y="12064"/>
                          <a:pt x="6689" y="12064"/>
                        </a:cubicBezTo>
                        <a:cubicBezTo>
                          <a:pt x="7338" y="12064"/>
                          <a:pt x="7952" y="13941"/>
                          <a:pt x="8567" y="13941"/>
                        </a:cubicBezTo>
                        <a:cubicBezTo>
                          <a:pt x="9007" y="13949"/>
                          <a:pt x="9358" y="14313"/>
                          <a:pt x="9350" y="14754"/>
                        </a:cubicBezTo>
                        <a:cubicBezTo>
                          <a:pt x="9347" y="14959"/>
                          <a:pt x="9264" y="15155"/>
                          <a:pt x="9119" y="15301"/>
                        </a:cubicBezTo>
                        <a:cubicBezTo>
                          <a:pt x="8567" y="15792"/>
                          <a:pt x="7277" y="16380"/>
                          <a:pt x="7952" y="16994"/>
                        </a:cubicBezTo>
                        <a:cubicBezTo>
                          <a:pt x="8628" y="17608"/>
                          <a:pt x="9181" y="17670"/>
                          <a:pt x="10383" y="16784"/>
                        </a:cubicBezTo>
                        <a:cubicBezTo>
                          <a:pt x="11585" y="15898"/>
                          <a:pt x="10663" y="15082"/>
                          <a:pt x="10663" y="13204"/>
                        </a:cubicBezTo>
                        <a:cubicBezTo>
                          <a:pt x="10756" y="10954"/>
                          <a:pt x="11049" y="8717"/>
                          <a:pt x="11541" y="6519"/>
                        </a:cubicBezTo>
                        <a:cubicBezTo>
                          <a:pt x="12102" y="6606"/>
                          <a:pt x="12471" y="5931"/>
                          <a:pt x="12471" y="5501"/>
                        </a:cubicBezTo>
                        <a:cubicBezTo>
                          <a:pt x="12319" y="4852"/>
                          <a:pt x="12216" y="4192"/>
                          <a:pt x="12164" y="3527"/>
                        </a:cubicBezTo>
                        <a:cubicBezTo>
                          <a:pt x="12208" y="2351"/>
                          <a:pt x="12418" y="2307"/>
                          <a:pt x="12418" y="230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1" name="Freeform 100">
                    <a:extLst>
                      <a:ext uri="{FF2B5EF4-FFF2-40B4-BE49-F238E27FC236}">
                        <a16:creationId xmlns:a16="http://schemas.microsoft.com/office/drawing/2014/main" id="{DA593706-7827-51D6-578B-D2A439D02979}"/>
                      </a:ext>
                    </a:extLst>
                  </p:cNvPr>
                  <p:cNvSpPr/>
                  <p:nvPr/>
                </p:nvSpPr>
                <p:spPr>
                  <a:xfrm>
                    <a:off x="1776562" y="1410559"/>
                    <a:ext cx="12466" cy="17768"/>
                  </a:xfrm>
                  <a:custGeom>
                    <a:avLst/>
                    <a:gdLst>
                      <a:gd name="connsiteX0" fmla="*/ 12414 w 12466"/>
                      <a:gd name="connsiteY0" fmla="*/ 2307 h 17768"/>
                      <a:gd name="connsiteX1" fmla="*/ 9949 w 12466"/>
                      <a:gd name="connsiteY1" fmla="*/ 6256 h 17768"/>
                      <a:gd name="connsiteX2" fmla="*/ 8413 w 12466"/>
                      <a:gd name="connsiteY2" fmla="*/ 6808 h 17768"/>
                      <a:gd name="connsiteX3" fmla="*/ 9458 w 12466"/>
                      <a:gd name="connsiteY3" fmla="*/ 395 h 17768"/>
                      <a:gd name="connsiteX4" fmla="*/ 6746 w 12466"/>
                      <a:gd name="connsiteY4" fmla="*/ 0 h 17768"/>
                      <a:gd name="connsiteX5" fmla="*/ 5816 w 12466"/>
                      <a:gd name="connsiteY5" fmla="*/ 1755 h 17768"/>
                      <a:gd name="connsiteX6" fmla="*/ 4404 w 12466"/>
                      <a:gd name="connsiteY6" fmla="*/ 2808 h 17768"/>
                      <a:gd name="connsiteX7" fmla="*/ 4676 w 12466"/>
                      <a:gd name="connsiteY7" fmla="*/ 3483 h 17768"/>
                      <a:gd name="connsiteX8" fmla="*/ 4158 w 12466"/>
                      <a:gd name="connsiteY8" fmla="*/ 4360 h 17768"/>
                      <a:gd name="connsiteX9" fmla="*/ 4772 w 12466"/>
                      <a:gd name="connsiteY9" fmla="*/ 5966 h 17768"/>
                      <a:gd name="connsiteX10" fmla="*/ 3351 w 12466"/>
                      <a:gd name="connsiteY10" fmla="*/ 5352 h 17768"/>
                      <a:gd name="connsiteX11" fmla="*/ 763 w 12466"/>
                      <a:gd name="connsiteY11" fmla="*/ 2483 h 17768"/>
                      <a:gd name="connsiteX12" fmla="*/ 1140 w 12466"/>
                      <a:gd name="connsiteY12" fmla="*/ 4334 h 17768"/>
                      <a:gd name="connsiteX13" fmla="*/ 640 w 12466"/>
                      <a:gd name="connsiteY13" fmla="*/ 7536 h 17768"/>
                      <a:gd name="connsiteX14" fmla="*/ 886 w 12466"/>
                      <a:gd name="connsiteY14" fmla="*/ 8958 h 17768"/>
                      <a:gd name="connsiteX15" fmla="*/ 4465 w 12466"/>
                      <a:gd name="connsiteY15" fmla="*/ 10186 h 17768"/>
                      <a:gd name="connsiteX16" fmla="*/ 4404 w 12466"/>
                      <a:gd name="connsiteY16" fmla="*/ 11063 h 17768"/>
                      <a:gd name="connsiteX17" fmla="*/ 2737 w 12466"/>
                      <a:gd name="connsiteY17" fmla="*/ 12169 h 17768"/>
                      <a:gd name="connsiteX18" fmla="*/ 2342 w 12466"/>
                      <a:gd name="connsiteY18" fmla="*/ 15468 h 17768"/>
                      <a:gd name="connsiteX19" fmla="*/ 1263 w 12466"/>
                      <a:gd name="connsiteY19" fmla="*/ 17012 h 17768"/>
                      <a:gd name="connsiteX20" fmla="*/ 2798 w 12466"/>
                      <a:gd name="connsiteY20" fmla="*/ 17749 h 17768"/>
                      <a:gd name="connsiteX21" fmla="*/ 5018 w 12466"/>
                      <a:gd name="connsiteY21" fmla="*/ 15117 h 17768"/>
                      <a:gd name="connsiteX22" fmla="*/ 5571 w 12466"/>
                      <a:gd name="connsiteY22" fmla="*/ 14003 h 17768"/>
                      <a:gd name="connsiteX23" fmla="*/ 6685 w 12466"/>
                      <a:gd name="connsiteY23" fmla="*/ 12064 h 17768"/>
                      <a:gd name="connsiteX24" fmla="*/ 8563 w 12466"/>
                      <a:gd name="connsiteY24" fmla="*/ 13941 h 17768"/>
                      <a:gd name="connsiteX25" fmla="*/ 9336 w 12466"/>
                      <a:gd name="connsiteY25" fmla="*/ 14729 h 17768"/>
                      <a:gd name="connsiteX26" fmla="*/ 9115 w 12466"/>
                      <a:gd name="connsiteY26" fmla="*/ 15266 h 17768"/>
                      <a:gd name="connsiteX27" fmla="*/ 7948 w 12466"/>
                      <a:gd name="connsiteY27" fmla="*/ 17021 h 17768"/>
                      <a:gd name="connsiteX28" fmla="*/ 10379 w 12466"/>
                      <a:gd name="connsiteY28" fmla="*/ 16801 h 17768"/>
                      <a:gd name="connsiteX29" fmla="*/ 10659 w 12466"/>
                      <a:gd name="connsiteY29" fmla="*/ 13230 h 17768"/>
                      <a:gd name="connsiteX30" fmla="*/ 11537 w 12466"/>
                      <a:gd name="connsiteY30" fmla="*/ 6545 h 17768"/>
                      <a:gd name="connsiteX31" fmla="*/ 12467 w 12466"/>
                      <a:gd name="connsiteY31" fmla="*/ 5527 h 17768"/>
                      <a:gd name="connsiteX32" fmla="*/ 12160 w 12466"/>
                      <a:gd name="connsiteY32" fmla="*/ 3553 h 17768"/>
                      <a:gd name="connsiteX33" fmla="*/ 12370 w 12466"/>
                      <a:gd name="connsiteY33" fmla="*/ 2413 h 17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66" h="17768">
                        <a:moveTo>
                          <a:pt x="12414" y="2307"/>
                        </a:moveTo>
                        <a:cubicBezTo>
                          <a:pt x="12414" y="2307"/>
                          <a:pt x="10475" y="2307"/>
                          <a:pt x="9949" y="6256"/>
                        </a:cubicBezTo>
                        <a:cubicBezTo>
                          <a:pt x="9422" y="10204"/>
                          <a:pt x="8098" y="8967"/>
                          <a:pt x="8413" y="6808"/>
                        </a:cubicBezTo>
                        <a:cubicBezTo>
                          <a:pt x="8729" y="4650"/>
                          <a:pt x="10168" y="1167"/>
                          <a:pt x="9458" y="395"/>
                        </a:cubicBezTo>
                        <a:cubicBezTo>
                          <a:pt x="8747" y="-377"/>
                          <a:pt x="7396" y="948"/>
                          <a:pt x="6746" y="0"/>
                        </a:cubicBezTo>
                        <a:cubicBezTo>
                          <a:pt x="6685" y="1448"/>
                          <a:pt x="6194" y="1509"/>
                          <a:pt x="5816" y="1755"/>
                        </a:cubicBezTo>
                        <a:cubicBezTo>
                          <a:pt x="5439" y="2000"/>
                          <a:pt x="4343" y="2185"/>
                          <a:pt x="4404" y="2808"/>
                        </a:cubicBezTo>
                        <a:cubicBezTo>
                          <a:pt x="4465" y="3430"/>
                          <a:pt x="4676" y="2992"/>
                          <a:pt x="4676" y="3483"/>
                        </a:cubicBezTo>
                        <a:cubicBezTo>
                          <a:pt x="4676" y="3974"/>
                          <a:pt x="4158" y="3913"/>
                          <a:pt x="4158" y="4360"/>
                        </a:cubicBezTo>
                        <a:cubicBezTo>
                          <a:pt x="4158" y="4808"/>
                          <a:pt x="4772" y="5413"/>
                          <a:pt x="4772" y="5966"/>
                        </a:cubicBezTo>
                        <a:cubicBezTo>
                          <a:pt x="4772" y="6519"/>
                          <a:pt x="4062" y="6554"/>
                          <a:pt x="3351" y="5352"/>
                        </a:cubicBezTo>
                        <a:cubicBezTo>
                          <a:pt x="2640" y="4150"/>
                          <a:pt x="1263" y="1992"/>
                          <a:pt x="763" y="2483"/>
                        </a:cubicBezTo>
                        <a:cubicBezTo>
                          <a:pt x="263" y="2974"/>
                          <a:pt x="1009" y="3931"/>
                          <a:pt x="1140" y="4334"/>
                        </a:cubicBezTo>
                        <a:cubicBezTo>
                          <a:pt x="1272" y="4738"/>
                          <a:pt x="2246" y="7045"/>
                          <a:pt x="640" y="7536"/>
                        </a:cubicBezTo>
                        <a:cubicBezTo>
                          <a:pt x="0" y="7694"/>
                          <a:pt x="-500" y="8774"/>
                          <a:pt x="886" y="8958"/>
                        </a:cubicBezTo>
                        <a:cubicBezTo>
                          <a:pt x="2272" y="9142"/>
                          <a:pt x="3693" y="9230"/>
                          <a:pt x="4465" y="10186"/>
                        </a:cubicBezTo>
                        <a:cubicBezTo>
                          <a:pt x="5237" y="11142"/>
                          <a:pt x="4895" y="10800"/>
                          <a:pt x="4404" y="11063"/>
                        </a:cubicBezTo>
                        <a:cubicBezTo>
                          <a:pt x="3913" y="11327"/>
                          <a:pt x="2737" y="11800"/>
                          <a:pt x="2737" y="12169"/>
                        </a:cubicBezTo>
                        <a:cubicBezTo>
                          <a:pt x="2737" y="12537"/>
                          <a:pt x="2956" y="14634"/>
                          <a:pt x="2342" y="15468"/>
                        </a:cubicBezTo>
                        <a:cubicBezTo>
                          <a:pt x="1728" y="16301"/>
                          <a:pt x="1658" y="16696"/>
                          <a:pt x="1263" y="17012"/>
                        </a:cubicBezTo>
                        <a:cubicBezTo>
                          <a:pt x="1568" y="17557"/>
                          <a:pt x="2183" y="17851"/>
                          <a:pt x="2798" y="17749"/>
                        </a:cubicBezTo>
                        <a:cubicBezTo>
                          <a:pt x="3105" y="16485"/>
                          <a:pt x="4343" y="14976"/>
                          <a:pt x="5018" y="15117"/>
                        </a:cubicBezTo>
                        <a:cubicBezTo>
                          <a:pt x="5385" y="14869"/>
                          <a:pt x="5595" y="14446"/>
                          <a:pt x="5571" y="14003"/>
                        </a:cubicBezTo>
                        <a:cubicBezTo>
                          <a:pt x="5571" y="13169"/>
                          <a:pt x="6036" y="12064"/>
                          <a:pt x="6685" y="12064"/>
                        </a:cubicBezTo>
                        <a:cubicBezTo>
                          <a:pt x="7334" y="12064"/>
                          <a:pt x="7948" y="13941"/>
                          <a:pt x="8563" y="13941"/>
                        </a:cubicBezTo>
                        <a:cubicBezTo>
                          <a:pt x="8994" y="13946"/>
                          <a:pt x="9340" y="14298"/>
                          <a:pt x="9336" y="14729"/>
                        </a:cubicBezTo>
                        <a:cubicBezTo>
                          <a:pt x="9334" y="14930"/>
                          <a:pt x="9255" y="15122"/>
                          <a:pt x="9115" y="15266"/>
                        </a:cubicBezTo>
                        <a:cubicBezTo>
                          <a:pt x="8563" y="15792"/>
                          <a:pt x="7273" y="16380"/>
                          <a:pt x="7948" y="17021"/>
                        </a:cubicBezTo>
                        <a:cubicBezTo>
                          <a:pt x="8624" y="17661"/>
                          <a:pt x="9177" y="17696"/>
                          <a:pt x="10379" y="16801"/>
                        </a:cubicBezTo>
                        <a:cubicBezTo>
                          <a:pt x="11581" y="15906"/>
                          <a:pt x="10659" y="15108"/>
                          <a:pt x="10659" y="13230"/>
                        </a:cubicBezTo>
                        <a:cubicBezTo>
                          <a:pt x="10734" y="10979"/>
                          <a:pt x="11028" y="8739"/>
                          <a:pt x="11537" y="6545"/>
                        </a:cubicBezTo>
                        <a:cubicBezTo>
                          <a:pt x="12098" y="6633"/>
                          <a:pt x="12467" y="5922"/>
                          <a:pt x="12467" y="5527"/>
                        </a:cubicBezTo>
                        <a:cubicBezTo>
                          <a:pt x="12315" y="4878"/>
                          <a:pt x="12212" y="4218"/>
                          <a:pt x="12160" y="3553"/>
                        </a:cubicBezTo>
                        <a:cubicBezTo>
                          <a:pt x="12160" y="2474"/>
                          <a:pt x="12370" y="2413"/>
                          <a:pt x="12370" y="2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2" name="Freeform 101">
                    <a:extLst>
                      <a:ext uri="{FF2B5EF4-FFF2-40B4-BE49-F238E27FC236}">
                        <a16:creationId xmlns:a16="http://schemas.microsoft.com/office/drawing/2014/main" id="{37F74C76-1888-9F6F-DEAD-5289A9FB2B76}"/>
                      </a:ext>
                    </a:extLst>
                  </p:cNvPr>
                  <p:cNvSpPr/>
                  <p:nvPr/>
                </p:nvSpPr>
                <p:spPr>
                  <a:xfrm>
                    <a:off x="1723061" y="1254214"/>
                    <a:ext cx="5913" cy="5913"/>
                  </a:xfrm>
                  <a:custGeom>
                    <a:avLst/>
                    <a:gdLst>
                      <a:gd name="connsiteX0" fmla="*/ 5913 w 5913"/>
                      <a:gd name="connsiteY0" fmla="*/ 2957 h 5913"/>
                      <a:gd name="connsiteX1" fmla="*/ 2957 w 5913"/>
                      <a:gd name="connsiteY1" fmla="*/ 5913 h 5913"/>
                      <a:gd name="connsiteX2" fmla="*/ 0 w 5913"/>
                      <a:gd name="connsiteY2" fmla="*/ 2957 h 5913"/>
                      <a:gd name="connsiteX3" fmla="*/ 2957 w 5913"/>
                      <a:gd name="connsiteY3" fmla="*/ 0 h 5913"/>
                      <a:gd name="connsiteX4" fmla="*/ 5913 w 5913"/>
                      <a:gd name="connsiteY4" fmla="*/ 2957 h 5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13" h="5913">
                        <a:moveTo>
                          <a:pt x="5913" y="2957"/>
                        </a:moveTo>
                        <a:cubicBezTo>
                          <a:pt x="5913" y="4590"/>
                          <a:pt x="4590" y="5913"/>
                          <a:pt x="2957" y="5913"/>
                        </a:cubicBezTo>
                        <a:cubicBezTo>
                          <a:pt x="1324" y="5913"/>
                          <a:pt x="0" y="4590"/>
                          <a:pt x="0" y="2957"/>
                        </a:cubicBezTo>
                        <a:cubicBezTo>
                          <a:pt x="0" y="1324"/>
                          <a:pt x="1324" y="0"/>
                          <a:pt x="2957" y="0"/>
                        </a:cubicBezTo>
                        <a:cubicBezTo>
                          <a:pt x="4590" y="0"/>
                          <a:pt x="5913" y="1324"/>
                          <a:pt x="5913" y="295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3" name="Freeform 102">
                    <a:extLst>
                      <a:ext uri="{FF2B5EF4-FFF2-40B4-BE49-F238E27FC236}">
                        <a16:creationId xmlns:a16="http://schemas.microsoft.com/office/drawing/2014/main" id="{6614CE75-5877-E460-CE76-AAE00F06FC95}"/>
                      </a:ext>
                    </a:extLst>
                  </p:cNvPr>
                  <p:cNvSpPr/>
                  <p:nvPr/>
                </p:nvSpPr>
                <p:spPr>
                  <a:xfrm>
                    <a:off x="1684256" y="1250977"/>
                    <a:ext cx="20433" cy="19968"/>
                  </a:xfrm>
                  <a:custGeom>
                    <a:avLst/>
                    <a:gdLst>
                      <a:gd name="connsiteX0" fmla="*/ 2439 w 20433"/>
                      <a:gd name="connsiteY0" fmla="*/ 19583 h 19968"/>
                      <a:gd name="connsiteX1" fmla="*/ 3553 w 20433"/>
                      <a:gd name="connsiteY1" fmla="*/ 19425 h 19968"/>
                      <a:gd name="connsiteX2" fmla="*/ 2071 w 20433"/>
                      <a:gd name="connsiteY2" fmla="*/ 8598 h 19968"/>
                      <a:gd name="connsiteX3" fmla="*/ 9589 w 20433"/>
                      <a:gd name="connsiteY3" fmla="*/ 17933 h 19968"/>
                      <a:gd name="connsiteX4" fmla="*/ 10467 w 20433"/>
                      <a:gd name="connsiteY4" fmla="*/ 17723 h 19968"/>
                      <a:gd name="connsiteX5" fmla="*/ 13099 w 20433"/>
                      <a:gd name="connsiteY5" fmla="*/ 5764 h 19968"/>
                      <a:gd name="connsiteX6" fmla="*/ 16608 w 20433"/>
                      <a:gd name="connsiteY6" fmla="*/ 16424 h 19968"/>
                      <a:gd name="connsiteX7" fmla="*/ 18459 w 20433"/>
                      <a:gd name="connsiteY7" fmla="*/ 15871 h 19968"/>
                      <a:gd name="connsiteX8" fmla="*/ 20434 w 20433"/>
                      <a:gd name="connsiteY8" fmla="*/ 15564 h 19968"/>
                      <a:gd name="connsiteX9" fmla="*/ 14704 w 20433"/>
                      <a:gd name="connsiteY9" fmla="*/ 0 h 19968"/>
                      <a:gd name="connsiteX10" fmla="*/ 13748 w 20433"/>
                      <a:gd name="connsiteY10" fmla="*/ 333 h 19968"/>
                      <a:gd name="connsiteX11" fmla="*/ 12730 w 20433"/>
                      <a:gd name="connsiteY11" fmla="*/ 465 h 19968"/>
                      <a:gd name="connsiteX12" fmla="*/ 9835 w 20433"/>
                      <a:gd name="connsiteY12" fmla="*/ 12669 h 19968"/>
                      <a:gd name="connsiteX13" fmla="*/ 1939 w 20433"/>
                      <a:gd name="connsiteY13" fmla="*/ 2957 h 19968"/>
                      <a:gd name="connsiteX14" fmla="*/ 0 w 20433"/>
                      <a:gd name="connsiteY14" fmla="*/ 3387 h 19968"/>
                      <a:gd name="connsiteX15" fmla="*/ 1325 w 20433"/>
                      <a:gd name="connsiteY15" fmla="*/ 19969 h 19968"/>
                      <a:gd name="connsiteX16" fmla="*/ 2343 w 20433"/>
                      <a:gd name="connsiteY16" fmla="*/ 19600 h 1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433" h="19968">
                        <a:moveTo>
                          <a:pt x="2439" y="19583"/>
                        </a:moveTo>
                        <a:cubicBezTo>
                          <a:pt x="2808" y="19510"/>
                          <a:pt x="3180" y="19458"/>
                          <a:pt x="3553" y="19425"/>
                        </a:cubicBezTo>
                        <a:cubicBezTo>
                          <a:pt x="2862" y="15845"/>
                          <a:pt x="2367" y="12231"/>
                          <a:pt x="2071" y="8598"/>
                        </a:cubicBezTo>
                        <a:cubicBezTo>
                          <a:pt x="4703" y="11862"/>
                          <a:pt x="7335" y="15073"/>
                          <a:pt x="9589" y="17933"/>
                        </a:cubicBezTo>
                        <a:cubicBezTo>
                          <a:pt x="9864" y="17804"/>
                          <a:pt x="10163" y="17732"/>
                          <a:pt x="10467" y="17723"/>
                        </a:cubicBezTo>
                        <a:cubicBezTo>
                          <a:pt x="11265" y="13713"/>
                          <a:pt x="12222" y="9739"/>
                          <a:pt x="13099" y="5764"/>
                        </a:cubicBezTo>
                        <a:cubicBezTo>
                          <a:pt x="14275" y="9274"/>
                          <a:pt x="15573" y="12783"/>
                          <a:pt x="16608" y="16424"/>
                        </a:cubicBezTo>
                        <a:lnTo>
                          <a:pt x="18459" y="15871"/>
                        </a:lnTo>
                        <a:cubicBezTo>
                          <a:pt x="19135" y="15713"/>
                          <a:pt x="19784" y="15652"/>
                          <a:pt x="20434" y="15564"/>
                        </a:cubicBezTo>
                        <a:cubicBezTo>
                          <a:pt x="18582" y="11063"/>
                          <a:pt x="16924" y="6098"/>
                          <a:pt x="14704" y="0"/>
                        </a:cubicBezTo>
                        <a:cubicBezTo>
                          <a:pt x="14397" y="142"/>
                          <a:pt x="14077" y="254"/>
                          <a:pt x="13748" y="333"/>
                        </a:cubicBezTo>
                        <a:cubicBezTo>
                          <a:pt x="13414" y="409"/>
                          <a:pt x="13073" y="453"/>
                          <a:pt x="12730" y="465"/>
                        </a:cubicBezTo>
                        <a:cubicBezTo>
                          <a:pt x="11897" y="4852"/>
                          <a:pt x="10756" y="8967"/>
                          <a:pt x="9835" y="12669"/>
                        </a:cubicBezTo>
                        <a:cubicBezTo>
                          <a:pt x="7150" y="9432"/>
                          <a:pt x="4501" y="6220"/>
                          <a:pt x="1939" y="2957"/>
                        </a:cubicBezTo>
                        <a:cubicBezTo>
                          <a:pt x="1328" y="3229"/>
                          <a:pt x="669" y="3376"/>
                          <a:pt x="0" y="3387"/>
                        </a:cubicBezTo>
                        <a:cubicBezTo>
                          <a:pt x="579" y="9528"/>
                          <a:pt x="1079" y="15099"/>
                          <a:pt x="1325" y="19969"/>
                        </a:cubicBezTo>
                        <a:cubicBezTo>
                          <a:pt x="1646" y="19800"/>
                          <a:pt x="1988" y="19677"/>
                          <a:pt x="2343" y="1960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4" name="Freeform 103">
                    <a:extLst>
                      <a:ext uri="{FF2B5EF4-FFF2-40B4-BE49-F238E27FC236}">
                        <a16:creationId xmlns:a16="http://schemas.microsoft.com/office/drawing/2014/main" id="{022F23E1-4FA6-CFBF-B67C-77B3C56EC535}"/>
                      </a:ext>
                    </a:extLst>
                  </p:cNvPr>
                  <p:cNvSpPr/>
                  <p:nvPr/>
                </p:nvSpPr>
                <p:spPr>
                  <a:xfrm>
                    <a:off x="1665191" y="1255749"/>
                    <a:ext cx="14309" cy="18371"/>
                  </a:xfrm>
                  <a:custGeom>
                    <a:avLst/>
                    <a:gdLst>
                      <a:gd name="connsiteX0" fmla="*/ 12362 w 14309"/>
                      <a:gd name="connsiteY0" fmla="*/ 17942 h 18371"/>
                      <a:gd name="connsiteX1" fmla="*/ 13353 w 14309"/>
                      <a:gd name="connsiteY1" fmla="*/ 17723 h 18371"/>
                      <a:gd name="connsiteX2" fmla="*/ 14310 w 14309"/>
                      <a:gd name="connsiteY2" fmla="*/ 0 h 18371"/>
                      <a:gd name="connsiteX3" fmla="*/ 12239 w 14309"/>
                      <a:gd name="connsiteY3" fmla="*/ 711 h 18371"/>
                      <a:gd name="connsiteX4" fmla="*/ 11871 w 14309"/>
                      <a:gd name="connsiteY4" fmla="*/ 13380 h 18371"/>
                      <a:gd name="connsiteX5" fmla="*/ 3974 w 14309"/>
                      <a:gd name="connsiteY5" fmla="*/ 3545 h 18371"/>
                      <a:gd name="connsiteX6" fmla="*/ 2035 w 14309"/>
                      <a:gd name="connsiteY6" fmla="*/ 4352 h 18371"/>
                      <a:gd name="connsiteX7" fmla="*/ 0 w 14309"/>
                      <a:gd name="connsiteY7" fmla="*/ 4931 h 18371"/>
                      <a:gd name="connsiteX8" fmla="*/ 11406 w 14309"/>
                      <a:gd name="connsiteY8" fmla="*/ 18372 h 18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09" h="18371">
                        <a:moveTo>
                          <a:pt x="12362" y="17942"/>
                        </a:moveTo>
                        <a:cubicBezTo>
                          <a:pt x="12684" y="17836"/>
                          <a:pt x="13016" y="17762"/>
                          <a:pt x="13353" y="17723"/>
                        </a:cubicBezTo>
                        <a:cubicBezTo>
                          <a:pt x="13415" y="11748"/>
                          <a:pt x="13906" y="5887"/>
                          <a:pt x="14310" y="0"/>
                        </a:cubicBezTo>
                        <a:cubicBezTo>
                          <a:pt x="13649" y="316"/>
                          <a:pt x="12954" y="555"/>
                          <a:pt x="12239" y="711"/>
                        </a:cubicBezTo>
                        <a:cubicBezTo>
                          <a:pt x="12300" y="4904"/>
                          <a:pt x="12116" y="9160"/>
                          <a:pt x="11871" y="13380"/>
                        </a:cubicBezTo>
                        <a:cubicBezTo>
                          <a:pt x="9239" y="10107"/>
                          <a:pt x="6413" y="6905"/>
                          <a:pt x="3974" y="3545"/>
                        </a:cubicBezTo>
                        <a:cubicBezTo>
                          <a:pt x="3347" y="3857"/>
                          <a:pt x="2700" y="4127"/>
                          <a:pt x="2035" y="4352"/>
                        </a:cubicBezTo>
                        <a:cubicBezTo>
                          <a:pt x="1386" y="4597"/>
                          <a:pt x="684" y="4746"/>
                          <a:pt x="0" y="4931"/>
                        </a:cubicBezTo>
                        <a:cubicBezTo>
                          <a:pt x="3913" y="9317"/>
                          <a:pt x="7703" y="13774"/>
                          <a:pt x="11406" y="1837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5" name="Freeform 104">
                    <a:extLst>
                      <a:ext uri="{FF2B5EF4-FFF2-40B4-BE49-F238E27FC236}">
                        <a16:creationId xmlns:a16="http://schemas.microsoft.com/office/drawing/2014/main" id="{1D8C315C-1A20-A53E-7428-1FB12842C460}"/>
                      </a:ext>
                    </a:extLst>
                  </p:cNvPr>
                  <p:cNvSpPr/>
                  <p:nvPr/>
                </p:nvSpPr>
                <p:spPr>
                  <a:xfrm>
                    <a:off x="1648451" y="1262663"/>
                    <a:ext cx="20337" cy="21196"/>
                  </a:xfrm>
                  <a:custGeom>
                    <a:avLst/>
                    <a:gdLst>
                      <a:gd name="connsiteX0" fmla="*/ 8045 w 20337"/>
                      <a:gd name="connsiteY0" fmla="*/ 20706 h 21196"/>
                      <a:gd name="connsiteX1" fmla="*/ 8975 w 20337"/>
                      <a:gd name="connsiteY1" fmla="*/ 20363 h 21196"/>
                      <a:gd name="connsiteX2" fmla="*/ 3887 w 20337"/>
                      <a:gd name="connsiteY2" fmla="*/ 9949 h 21196"/>
                      <a:gd name="connsiteX3" fmla="*/ 7396 w 20337"/>
                      <a:gd name="connsiteY3" fmla="*/ 11239 h 21196"/>
                      <a:gd name="connsiteX4" fmla="*/ 18486 w 20337"/>
                      <a:gd name="connsiteY4" fmla="*/ 15713 h 21196"/>
                      <a:gd name="connsiteX5" fmla="*/ 20337 w 20337"/>
                      <a:gd name="connsiteY5" fmla="*/ 14836 h 21196"/>
                      <a:gd name="connsiteX6" fmla="*/ 13160 w 20337"/>
                      <a:gd name="connsiteY6" fmla="*/ 0 h 21196"/>
                      <a:gd name="connsiteX7" fmla="*/ 11406 w 20337"/>
                      <a:gd name="connsiteY7" fmla="*/ 877 h 21196"/>
                      <a:gd name="connsiteX8" fmla="*/ 16310 w 20337"/>
                      <a:gd name="connsiteY8" fmla="*/ 10958 h 21196"/>
                      <a:gd name="connsiteX9" fmla="*/ 2132 w 20337"/>
                      <a:gd name="connsiteY9" fmla="*/ 5405 h 21196"/>
                      <a:gd name="connsiteX10" fmla="*/ 0 w 20337"/>
                      <a:gd name="connsiteY10" fmla="*/ 6457 h 21196"/>
                      <a:gd name="connsiteX11" fmla="*/ 7168 w 20337"/>
                      <a:gd name="connsiteY11" fmla="*/ 21197 h 21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337" h="21196">
                        <a:moveTo>
                          <a:pt x="8045" y="20706"/>
                        </a:moveTo>
                        <a:lnTo>
                          <a:pt x="8975" y="20363"/>
                        </a:lnTo>
                        <a:lnTo>
                          <a:pt x="3887" y="9949"/>
                        </a:lnTo>
                        <a:lnTo>
                          <a:pt x="7396" y="11239"/>
                        </a:lnTo>
                        <a:cubicBezTo>
                          <a:pt x="11063" y="12625"/>
                          <a:pt x="14669" y="14134"/>
                          <a:pt x="18486" y="15713"/>
                        </a:cubicBezTo>
                        <a:lnTo>
                          <a:pt x="20337" y="14836"/>
                        </a:lnTo>
                        <a:lnTo>
                          <a:pt x="13160" y="0"/>
                        </a:lnTo>
                        <a:cubicBezTo>
                          <a:pt x="12628" y="387"/>
                          <a:pt x="12035" y="683"/>
                          <a:pt x="11406" y="877"/>
                        </a:cubicBezTo>
                        <a:lnTo>
                          <a:pt x="16310" y="10958"/>
                        </a:lnTo>
                        <a:cubicBezTo>
                          <a:pt x="11590" y="8984"/>
                          <a:pt x="6817" y="7256"/>
                          <a:pt x="2132" y="5405"/>
                        </a:cubicBezTo>
                        <a:lnTo>
                          <a:pt x="0" y="6457"/>
                        </a:lnTo>
                        <a:lnTo>
                          <a:pt x="7168" y="211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6" name="Freeform 105">
                    <a:extLst>
                      <a:ext uri="{FF2B5EF4-FFF2-40B4-BE49-F238E27FC236}">
                        <a16:creationId xmlns:a16="http://schemas.microsoft.com/office/drawing/2014/main" id="{FD626D66-1D7F-99BD-200B-865B7E64F586}"/>
                      </a:ext>
                    </a:extLst>
                  </p:cNvPr>
                  <p:cNvSpPr/>
                  <p:nvPr/>
                </p:nvSpPr>
                <p:spPr>
                  <a:xfrm>
                    <a:off x="1617471" y="1286106"/>
                    <a:ext cx="18925" cy="18754"/>
                  </a:xfrm>
                  <a:custGeom>
                    <a:avLst/>
                    <a:gdLst>
                      <a:gd name="connsiteX0" fmla="*/ 14924 w 18925"/>
                      <a:gd name="connsiteY0" fmla="*/ 15749 h 18754"/>
                      <a:gd name="connsiteX1" fmla="*/ 18925 w 18925"/>
                      <a:gd name="connsiteY1" fmla="*/ 10669 h 18754"/>
                      <a:gd name="connsiteX2" fmla="*/ 14538 w 18925"/>
                      <a:gd name="connsiteY2" fmla="*/ 5738 h 18754"/>
                      <a:gd name="connsiteX3" fmla="*/ 13310 w 18925"/>
                      <a:gd name="connsiteY3" fmla="*/ 7028 h 18754"/>
                      <a:gd name="connsiteX4" fmla="*/ 11871 w 18925"/>
                      <a:gd name="connsiteY4" fmla="*/ 8142 h 18754"/>
                      <a:gd name="connsiteX5" fmla="*/ 15600 w 18925"/>
                      <a:gd name="connsiteY5" fmla="*/ 12300 h 18754"/>
                      <a:gd name="connsiteX6" fmla="*/ 14091 w 18925"/>
                      <a:gd name="connsiteY6" fmla="*/ 14582 h 18754"/>
                      <a:gd name="connsiteX7" fmla="*/ 5396 w 18925"/>
                      <a:gd name="connsiteY7" fmla="*/ 13467 h 18754"/>
                      <a:gd name="connsiteX8" fmla="*/ 4721 w 18925"/>
                      <a:gd name="connsiteY8" fmla="*/ 3816 h 18754"/>
                      <a:gd name="connsiteX9" fmla="*/ 9871 w 18925"/>
                      <a:gd name="connsiteY9" fmla="*/ 2465 h 18754"/>
                      <a:gd name="connsiteX10" fmla="*/ 10116 w 18925"/>
                      <a:gd name="connsiteY10" fmla="*/ 2246 h 18754"/>
                      <a:gd name="connsiteX11" fmla="*/ 9002 w 18925"/>
                      <a:gd name="connsiteY11" fmla="*/ 0 h 18754"/>
                      <a:gd name="connsiteX12" fmla="*/ 3738 w 18925"/>
                      <a:gd name="connsiteY12" fmla="*/ 2772 h 18754"/>
                      <a:gd name="connsiteX13" fmla="*/ 2440 w 18925"/>
                      <a:gd name="connsiteY13" fmla="*/ 16038 h 18754"/>
                      <a:gd name="connsiteX14" fmla="*/ 14951 w 18925"/>
                      <a:gd name="connsiteY14" fmla="*/ 15731 h 18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8925" h="18754">
                        <a:moveTo>
                          <a:pt x="14924" y="15749"/>
                        </a:moveTo>
                        <a:cubicBezTo>
                          <a:pt x="16482" y="14244"/>
                          <a:pt x="17828" y="12536"/>
                          <a:pt x="18925" y="10669"/>
                        </a:cubicBezTo>
                        <a:lnTo>
                          <a:pt x="14538" y="5738"/>
                        </a:lnTo>
                        <a:cubicBezTo>
                          <a:pt x="14135" y="6168"/>
                          <a:pt x="13740" y="6615"/>
                          <a:pt x="13310" y="7028"/>
                        </a:cubicBezTo>
                        <a:lnTo>
                          <a:pt x="11871" y="8142"/>
                        </a:lnTo>
                        <a:lnTo>
                          <a:pt x="15600" y="12300"/>
                        </a:lnTo>
                        <a:cubicBezTo>
                          <a:pt x="15307" y="13181"/>
                          <a:pt x="14786" y="13967"/>
                          <a:pt x="14091" y="14582"/>
                        </a:cubicBezTo>
                        <a:cubicBezTo>
                          <a:pt x="11406" y="17012"/>
                          <a:pt x="8169" y="16556"/>
                          <a:pt x="5396" y="13467"/>
                        </a:cubicBezTo>
                        <a:cubicBezTo>
                          <a:pt x="2624" y="10379"/>
                          <a:pt x="1764" y="6449"/>
                          <a:pt x="4721" y="3816"/>
                        </a:cubicBezTo>
                        <a:cubicBezTo>
                          <a:pt x="6095" y="2517"/>
                          <a:pt x="8036" y="2008"/>
                          <a:pt x="9871" y="2465"/>
                        </a:cubicBezTo>
                        <a:lnTo>
                          <a:pt x="10116" y="2246"/>
                        </a:lnTo>
                        <a:cubicBezTo>
                          <a:pt x="9638" y="1555"/>
                          <a:pt x="9263" y="799"/>
                          <a:pt x="9002" y="0"/>
                        </a:cubicBezTo>
                        <a:cubicBezTo>
                          <a:pt x="7031" y="435"/>
                          <a:pt x="5212" y="1393"/>
                          <a:pt x="3738" y="2772"/>
                        </a:cubicBezTo>
                        <a:cubicBezTo>
                          <a:pt x="-333" y="6440"/>
                          <a:pt x="-1535" y="11651"/>
                          <a:pt x="2440" y="16038"/>
                        </a:cubicBezTo>
                        <a:cubicBezTo>
                          <a:pt x="6203" y="20232"/>
                          <a:pt x="11213" y="19126"/>
                          <a:pt x="14951" y="157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7" name="Freeform 106">
                    <a:extLst>
                      <a:ext uri="{FF2B5EF4-FFF2-40B4-BE49-F238E27FC236}">
                        <a16:creationId xmlns:a16="http://schemas.microsoft.com/office/drawing/2014/main" id="{C960A868-D53D-3983-3D79-7F136DDBE91C}"/>
                      </a:ext>
                    </a:extLst>
                  </p:cNvPr>
                  <p:cNvSpPr/>
                  <p:nvPr/>
                </p:nvSpPr>
                <p:spPr>
                  <a:xfrm>
                    <a:off x="1573806" y="1357215"/>
                    <a:ext cx="19047" cy="17038"/>
                  </a:xfrm>
                  <a:custGeom>
                    <a:avLst/>
                    <a:gdLst>
                      <a:gd name="connsiteX0" fmla="*/ 15784 w 19047"/>
                      <a:gd name="connsiteY0" fmla="*/ 17038 h 17038"/>
                      <a:gd name="connsiteX1" fmla="*/ 15994 w 19047"/>
                      <a:gd name="connsiteY1" fmla="*/ 15863 h 17038"/>
                      <a:gd name="connsiteX2" fmla="*/ 16363 w 19047"/>
                      <a:gd name="connsiteY2" fmla="*/ 14722 h 17038"/>
                      <a:gd name="connsiteX3" fmla="*/ 14204 w 19047"/>
                      <a:gd name="connsiteY3" fmla="*/ 12660 h 17038"/>
                      <a:gd name="connsiteX4" fmla="*/ 11370 w 19047"/>
                      <a:gd name="connsiteY4" fmla="*/ 9668 h 17038"/>
                      <a:gd name="connsiteX5" fmla="*/ 18065 w 19047"/>
                      <a:gd name="connsiteY5" fmla="*/ 8098 h 17038"/>
                      <a:gd name="connsiteX6" fmla="*/ 18433 w 19047"/>
                      <a:gd name="connsiteY6" fmla="*/ 6098 h 17038"/>
                      <a:gd name="connsiteX7" fmla="*/ 19047 w 19047"/>
                      <a:gd name="connsiteY7" fmla="*/ 4097 h 17038"/>
                      <a:gd name="connsiteX8" fmla="*/ 9528 w 19047"/>
                      <a:gd name="connsiteY8" fmla="*/ 6563 h 17038"/>
                      <a:gd name="connsiteX9" fmla="*/ 8905 w 19047"/>
                      <a:gd name="connsiteY9" fmla="*/ 6712 h 17038"/>
                      <a:gd name="connsiteX10" fmla="*/ 5764 w 19047"/>
                      <a:gd name="connsiteY10" fmla="*/ 3080 h 17038"/>
                      <a:gd name="connsiteX11" fmla="*/ 3176 w 19047"/>
                      <a:gd name="connsiteY11" fmla="*/ 0 h 17038"/>
                      <a:gd name="connsiteX12" fmla="*/ 2623 w 19047"/>
                      <a:gd name="connsiteY12" fmla="*/ 2307 h 17038"/>
                      <a:gd name="connsiteX13" fmla="*/ 7335 w 19047"/>
                      <a:gd name="connsiteY13" fmla="*/ 7238 h 17038"/>
                      <a:gd name="connsiteX14" fmla="*/ 1018 w 19047"/>
                      <a:gd name="connsiteY14" fmla="*/ 8721 h 17038"/>
                      <a:gd name="connsiteX15" fmla="*/ 614 w 19047"/>
                      <a:gd name="connsiteY15" fmla="*/ 10818 h 17038"/>
                      <a:gd name="connsiteX16" fmla="*/ 0 w 19047"/>
                      <a:gd name="connsiteY16" fmla="*/ 12844 h 17038"/>
                      <a:gd name="connsiteX17" fmla="*/ 9712 w 19047"/>
                      <a:gd name="connsiteY17" fmla="*/ 10212 h 17038"/>
                      <a:gd name="connsiteX18" fmla="*/ 15784 w 19047"/>
                      <a:gd name="connsiteY18" fmla="*/ 17038 h 17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9047" h="17038">
                        <a:moveTo>
                          <a:pt x="15784" y="17038"/>
                        </a:moveTo>
                        <a:lnTo>
                          <a:pt x="15994" y="15863"/>
                        </a:lnTo>
                        <a:cubicBezTo>
                          <a:pt x="16093" y="15475"/>
                          <a:pt x="16216" y="15094"/>
                          <a:pt x="16363" y="14722"/>
                        </a:cubicBezTo>
                        <a:cubicBezTo>
                          <a:pt x="15617" y="14064"/>
                          <a:pt x="14897" y="13380"/>
                          <a:pt x="14204" y="12660"/>
                        </a:cubicBezTo>
                        <a:lnTo>
                          <a:pt x="11370" y="9668"/>
                        </a:lnTo>
                        <a:lnTo>
                          <a:pt x="18065" y="8098"/>
                        </a:lnTo>
                        <a:cubicBezTo>
                          <a:pt x="18188" y="7422"/>
                          <a:pt x="18275" y="6747"/>
                          <a:pt x="18433" y="6098"/>
                        </a:cubicBezTo>
                        <a:cubicBezTo>
                          <a:pt x="18602" y="5420"/>
                          <a:pt x="18807" y="4753"/>
                          <a:pt x="19047" y="4097"/>
                        </a:cubicBezTo>
                        <a:cubicBezTo>
                          <a:pt x="15722" y="4808"/>
                          <a:pt x="12634" y="5694"/>
                          <a:pt x="9528" y="6563"/>
                        </a:cubicBezTo>
                        <a:lnTo>
                          <a:pt x="8905" y="6712"/>
                        </a:lnTo>
                        <a:lnTo>
                          <a:pt x="5764" y="3080"/>
                        </a:lnTo>
                        <a:lnTo>
                          <a:pt x="3176" y="0"/>
                        </a:lnTo>
                        <a:cubicBezTo>
                          <a:pt x="3080" y="788"/>
                          <a:pt x="2895" y="1562"/>
                          <a:pt x="2623" y="2307"/>
                        </a:cubicBezTo>
                        <a:cubicBezTo>
                          <a:pt x="4159" y="4062"/>
                          <a:pt x="5791" y="5571"/>
                          <a:pt x="7335" y="7238"/>
                        </a:cubicBezTo>
                        <a:cubicBezTo>
                          <a:pt x="5238" y="7729"/>
                          <a:pt x="3141" y="8317"/>
                          <a:pt x="1018" y="8721"/>
                        </a:cubicBezTo>
                        <a:cubicBezTo>
                          <a:pt x="895" y="9423"/>
                          <a:pt x="798" y="10133"/>
                          <a:pt x="614" y="10818"/>
                        </a:cubicBezTo>
                        <a:cubicBezTo>
                          <a:pt x="445" y="11504"/>
                          <a:pt x="240" y="12180"/>
                          <a:pt x="0" y="12844"/>
                        </a:cubicBezTo>
                        <a:lnTo>
                          <a:pt x="9712" y="10212"/>
                        </a:lnTo>
                        <a:cubicBezTo>
                          <a:pt x="11739" y="12353"/>
                          <a:pt x="13713" y="14634"/>
                          <a:pt x="15784" y="1703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8" name="Freeform 107">
                    <a:extLst>
                      <a:ext uri="{FF2B5EF4-FFF2-40B4-BE49-F238E27FC236}">
                        <a16:creationId xmlns:a16="http://schemas.microsoft.com/office/drawing/2014/main" id="{182F1BC6-C0A1-D899-9076-657186DFF1A6}"/>
                      </a:ext>
                    </a:extLst>
                  </p:cNvPr>
                  <p:cNvSpPr/>
                  <p:nvPr/>
                </p:nvSpPr>
                <p:spPr>
                  <a:xfrm>
                    <a:off x="1571498" y="1373587"/>
                    <a:ext cx="17441" cy="11589"/>
                  </a:xfrm>
                  <a:custGeom>
                    <a:avLst/>
                    <a:gdLst>
                      <a:gd name="connsiteX0" fmla="*/ 17442 w 17441"/>
                      <a:gd name="connsiteY0" fmla="*/ 2571 h 11589"/>
                      <a:gd name="connsiteX1" fmla="*/ 16398 w 17441"/>
                      <a:gd name="connsiteY1" fmla="*/ 2571 h 11589"/>
                      <a:gd name="connsiteX2" fmla="*/ 15415 w 17441"/>
                      <a:gd name="connsiteY2" fmla="*/ 2264 h 11589"/>
                      <a:gd name="connsiteX3" fmla="*/ 14889 w 17441"/>
                      <a:gd name="connsiteY3" fmla="*/ 7808 h 11589"/>
                      <a:gd name="connsiteX4" fmla="*/ 8905 w 17441"/>
                      <a:gd name="connsiteY4" fmla="*/ 6852 h 11589"/>
                      <a:gd name="connsiteX5" fmla="*/ 9274 w 17441"/>
                      <a:gd name="connsiteY5" fmla="*/ 4387 h 11589"/>
                      <a:gd name="connsiteX6" fmla="*/ 9958 w 17441"/>
                      <a:gd name="connsiteY6" fmla="*/ 1518 h 11589"/>
                      <a:gd name="connsiteX7" fmla="*/ 8905 w 17441"/>
                      <a:gd name="connsiteY7" fmla="*/ 1518 h 11589"/>
                      <a:gd name="connsiteX8" fmla="*/ 7922 w 17441"/>
                      <a:gd name="connsiteY8" fmla="*/ 1211 h 11589"/>
                      <a:gd name="connsiteX9" fmla="*/ 7677 w 17441"/>
                      <a:gd name="connsiteY9" fmla="*/ 4167 h 11589"/>
                      <a:gd name="connsiteX10" fmla="*/ 7273 w 17441"/>
                      <a:gd name="connsiteY10" fmla="*/ 6633 h 11589"/>
                      <a:gd name="connsiteX11" fmla="*/ 2246 w 17441"/>
                      <a:gd name="connsiteY11" fmla="*/ 5764 h 11589"/>
                      <a:gd name="connsiteX12" fmla="*/ 3448 w 17441"/>
                      <a:gd name="connsiteY12" fmla="*/ 333 h 11589"/>
                      <a:gd name="connsiteX13" fmla="*/ 2404 w 17441"/>
                      <a:gd name="connsiteY13" fmla="*/ 272 h 11589"/>
                      <a:gd name="connsiteX14" fmla="*/ 1413 w 17441"/>
                      <a:gd name="connsiteY14" fmla="*/ 0 h 11589"/>
                      <a:gd name="connsiteX15" fmla="*/ 0 w 17441"/>
                      <a:gd name="connsiteY15" fmla="*/ 9028 h 11589"/>
                      <a:gd name="connsiteX16" fmla="*/ 16020 w 17441"/>
                      <a:gd name="connsiteY16" fmla="*/ 11590 h 11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41" h="11589">
                        <a:moveTo>
                          <a:pt x="17442" y="2571"/>
                        </a:moveTo>
                        <a:lnTo>
                          <a:pt x="16398" y="2571"/>
                        </a:lnTo>
                        <a:cubicBezTo>
                          <a:pt x="16062" y="2496"/>
                          <a:pt x="15733" y="2393"/>
                          <a:pt x="15415" y="2264"/>
                        </a:cubicBezTo>
                        <a:cubicBezTo>
                          <a:pt x="15344" y="4120"/>
                          <a:pt x="15169" y="5971"/>
                          <a:pt x="14889" y="7808"/>
                        </a:cubicBezTo>
                        <a:lnTo>
                          <a:pt x="8905" y="6852"/>
                        </a:lnTo>
                        <a:lnTo>
                          <a:pt x="9274" y="4387"/>
                        </a:lnTo>
                        <a:cubicBezTo>
                          <a:pt x="9467" y="3343"/>
                          <a:pt x="9712" y="2386"/>
                          <a:pt x="9958" y="1518"/>
                        </a:cubicBezTo>
                        <a:lnTo>
                          <a:pt x="8905" y="1518"/>
                        </a:lnTo>
                        <a:cubicBezTo>
                          <a:pt x="8571" y="1439"/>
                          <a:pt x="8242" y="1336"/>
                          <a:pt x="7922" y="1211"/>
                        </a:cubicBezTo>
                        <a:cubicBezTo>
                          <a:pt x="7927" y="2201"/>
                          <a:pt x="7845" y="3191"/>
                          <a:pt x="7677" y="4167"/>
                        </a:cubicBezTo>
                        <a:lnTo>
                          <a:pt x="7273" y="6633"/>
                        </a:lnTo>
                        <a:lnTo>
                          <a:pt x="2246" y="5764"/>
                        </a:lnTo>
                        <a:cubicBezTo>
                          <a:pt x="2477" y="3921"/>
                          <a:pt x="2879" y="2102"/>
                          <a:pt x="3448" y="333"/>
                        </a:cubicBezTo>
                        <a:cubicBezTo>
                          <a:pt x="3099" y="344"/>
                          <a:pt x="2749" y="323"/>
                          <a:pt x="2404" y="272"/>
                        </a:cubicBezTo>
                        <a:cubicBezTo>
                          <a:pt x="2066" y="210"/>
                          <a:pt x="1735" y="119"/>
                          <a:pt x="1413" y="0"/>
                        </a:cubicBezTo>
                        <a:lnTo>
                          <a:pt x="0" y="9028"/>
                        </a:lnTo>
                        <a:lnTo>
                          <a:pt x="16020" y="1159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9" name="Freeform 108">
                    <a:extLst>
                      <a:ext uri="{FF2B5EF4-FFF2-40B4-BE49-F238E27FC236}">
                        <a16:creationId xmlns:a16="http://schemas.microsoft.com/office/drawing/2014/main" id="{DC6F7E62-3690-5B6F-BE87-E5766D591C05}"/>
                      </a:ext>
                    </a:extLst>
                  </p:cNvPr>
                  <p:cNvSpPr/>
                  <p:nvPr/>
                </p:nvSpPr>
                <p:spPr>
                  <a:xfrm>
                    <a:off x="1575836" y="1442020"/>
                    <a:ext cx="17698" cy="17973"/>
                  </a:xfrm>
                  <a:custGeom>
                    <a:avLst/>
                    <a:gdLst>
                      <a:gd name="connsiteX0" fmla="*/ 16982 w 17698"/>
                      <a:gd name="connsiteY0" fmla="*/ 5703 h 17973"/>
                      <a:gd name="connsiteX1" fmla="*/ 13876 w 17698"/>
                      <a:gd name="connsiteY1" fmla="*/ 0 h 17973"/>
                      <a:gd name="connsiteX2" fmla="*/ 7620 w 17698"/>
                      <a:gd name="connsiteY2" fmla="*/ 2158 h 17973"/>
                      <a:gd name="connsiteX3" fmla="*/ 8322 w 17698"/>
                      <a:gd name="connsiteY3" fmla="*/ 3825 h 17973"/>
                      <a:gd name="connsiteX4" fmla="*/ 8787 w 17698"/>
                      <a:gd name="connsiteY4" fmla="*/ 5580 h 17973"/>
                      <a:gd name="connsiteX5" fmla="*/ 14051 w 17698"/>
                      <a:gd name="connsiteY5" fmla="*/ 3738 h 17973"/>
                      <a:gd name="connsiteX6" fmla="*/ 15525 w 17698"/>
                      <a:gd name="connsiteY6" fmla="*/ 6010 h 17973"/>
                      <a:gd name="connsiteX7" fmla="*/ 11139 w 17698"/>
                      <a:gd name="connsiteY7" fmla="*/ 13625 h 17973"/>
                      <a:gd name="connsiteX8" fmla="*/ 2014 w 17698"/>
                      <a:gd name="connsiteY8" fmla="*/ 10484 h 17973"/>
                      <a:gd name="connsiteX9" fmla="*/ 2786 w 17698"/>
                      <a:gd name="connsiteY9" fmla="*/ 5220 h 17973"/>
                      <a:gd name="connsiteX10" fmla="*/ 2663 w 17698"/>
                      <a:gd name="connsiteY10" fmla="*/ 4913 h 17973"/>
                      <a:gd name="connsiteX11" fmla="*/ 198 w 17698"/>
                      <a:gd name="connsiteY11" fmla="*/ 5036 h 17973"/>
                      <a:gd name="connsiteX12" fmla="*/ 663 w 17698"/>
                      <a:gd name="connsiteY12" fmla="*/ 10984 h 17973"/>
                      <a:gd name="connsiteX13" fmla="*/ 12376 w 17698"/>
                      <a:gd name="connsiteY13" fmla="*/ 17389 h 17973"/>
                      <a:gd name="connsiteX14" fmla="*/ 16991 w 17698"/>
                      <a:gd name="connsiteY14" fmla="*/ 5676 h 17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698" h="17973">
                        <a:moveTo>
                          <a:pt x="16982" y="5703"/>
                        </a:moveTo>
                        <a:cubicBezTo>
                          <a:pt x="16210" y="3670"/>
                          <a:pt x="15165" y="1751"/>
                          <a:pt x="13876" y="0"/>
                        </a:cubicBezTo>
                        <a:lnTo>
                          <a:pt x="7620" y="2158"/>
                        </a:lnTo>
                        <a:cubicBezTo>
                          <a:pt x="7866" y="2711"/>
                          <a:pt x="8112" y="3237"/>
                          <a:pt x="8322" y="3825"/>
                        </a:cubicBezTo>
                        <a:cubicBezTo>
                          <a:pt x="8533" y="4413"/>
                          <a:pt x="8629" y="4966"/>
                          <a:pt x="8787" y="5580"/>
                        </a:cubicBezTo>
                        <a:lnTo>
                          <a:pt x="14051" y="3738"/>
                        </a:lnTo>
                        <a:cubicBezTo>
                          <a:pt x="14729" y="4356"/>
                          <a:pt x="15237" y="5139"/>
                          <a:pt x="15525" y="6010"/>
                        </a:cubicBezTo>
                        <a:cubicBezTo>
                          <a:pt x="16727" y="9467"/>
                          <a:pt x="15069" y="12274"/>
                          <a:pt x="11139" y="13625"/>
                        </a:cubicBezTo>
                        <a:cubicBezTo>
                          <a:pt x="7348" y="14950"/>
                          <a:pt x="3313" y="14275"/>
                          <a:pt x="2014" y="10484"/>
                        </a:cubicBezTo>
                        <a:cubicBezTo>
                          <a:pt x="1370" y="8711"/>
                          <a:pt x="1660" y="6734"/>
                          <a:pt x="2786" y="5220"/>
                        </a:cubicBezTo>
                        <a:lnTo>
                          <a:pt x="2663" y="4913"/>
                        </a:lnTo>
                        <a:cubicBezTo>
                          <a:pt x="1850" y="5060"/>
                          <a:pt x="1022" y="5101"/>
                          <a:pt x="198" y="5036"/>
                        </a:cubicBezTo>
                        <a:cubicBezTo>
                          <a:pt x="-178" y="7025"/>
                          <a:pt x="-17" y="9078"/>
                          <a:pt x="663" y="10984"/>
                        </a:cubicBezTo>
                        <a:cubicBezTo>
                          <a:pt x="2479" y="16249"/>
                          <a:pt x="6805" y="19328"/>
                          <a:pt x="12376" y="17389"/>
                        </a:cubicBezTo>
                        <a:cubicBezTo>
                          <a:pt x="17640" y="15573"/>
                          <a:pt x="18596" y="10484"/>
                          <a:pt x="16991" y="567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0" name="Freeform 109">
                    <a:extLst>
                      <a:ext uri="{FF2B5EF4-FFF2-40B4-BE49-F238E27FC236}">
                        <a16:creationId xmlns:a16="http://schemas.microsoft.com/office/drawing/2014/main" id="{282EA55E-A4F7-B930-21DD-9738378B64C0}"/>
                      </a:ext>
                    </a:extLst>
                  </p:cNvPr>
                  <p:cNvSpPr/>
                  <p:nvPr/>
                </p:nvSpPr>
                <p:spPr>
                  <a:xfrm>
                    <a:off x="1585360" y="1466428"/>
                    <a:ext cx="16327" cy="10449"/>
                  </a:xfrm>
                  <a:custGeom>
                    <a:avLst/>
                    <a:gdLst>
                      <a:gd name="connsiteX0" fmla="*/ 15415 w 16327"/>
                      <a:gd name="connsiteY0" fmla="*/ 1667 h 10449"/>
                      <a:gd name="connsiteX1" fmla="*/ 14731 w 16327"/>
                      <a:gd name="connsiteY1" fmla="*/ 0 h 10449"/>
                      <a:gd name="connsiteX2" fmla="*/ 0 w 16327"/>
                      <a:gd name="connsiteY2" fmla="*/ 7212 h 10449"/>
                      <a:gd name="connsiteX3" fmla="*/ 948 w 16327"/>
                      <a:gd name="connsiteY3" fmla="*/ 8756 h 10449"/>
                      <a:gd name="connsiteX4" fmla="*/ 1597 w 16327"/>
                      <a:gd name="connsiteY4" fmla="*/ 10449 h 10449"/>
                      <a:gd name="connsiteX5" fmla="*/ 16328 w 16327"/>
                      <a:gd name="connsiteY5" fmla="*/ 3237 h 10449"/>
                      <a:gd name="connsiteX6" fmla="*/ 15398 w 16327"/>
                      <a:gd name="connsiteY6" fmla="*/ 1693 h 10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327" h="10449">
                        <a:moveTo>
                          <a:pt x="15415" y="1667"/>
                        </a:moveTo>
                        <a:lnTo>
                          <a:pt x="14731" y="0"/>
                        </a:lnTo>
                        <a:lnTo>
                          <a:pt x="0" y="7212"/>
                        </a:lnTo>
                        <a:lnTo>
                          <a:pt x="948" y="8756"/>
                        </a:lnTo>
                        <a:cubicBezTo>
                          <a:pt x="1193" y="9309"/>
                          <a:pt x="1377" y="9897"/>
                          <a:pt x="1597" y="10449"/>
                        </a:cubicBezTo>
                        <a:lnTo>
                          <a:pt x="16328" y="3237"/>
                        </a:lnTo>
                        <a:lnTo>
                          <a:pt x="15398" y="16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1" name="Freeform 110">
                    <a:extLst>
                      <a:ext uri="{FF2B5EF4-FFF2-40B4-BE49-F238E27FC236}">
                        <a16:creationId xmlns:a16="http://schemas.microsoft.com/office/drawing/2014/main" id="{87A5C2A3-F2BE-2F0F-B0A0-6CF8DA60E5E3}"/>
                      </a:ext>
                    </a:extLst>
                  </p:cNvPr>
                  <p:cNvSpPr/>
                  <p:nvPr/>
                </p:nvSpPr>
                <p:spPr>
                  <a:xfrm>
                    <a:off x="1589045" y="1472903"/>
                    <a:ext cx="18573" cy="16046"/>
                  </a:xfrm>
                  <a:custGeom>
                    <a:avLst/>
                    <a:gdLst>
                      <a:gd name="connsiteX0" fmla="*/ 14073 w 18573"/>
                      <a:gd name="connsiteY0" fmla="*/ 0 h 16046"/>
                      <a:gd name="connsiteX1" fmla="*/ 13239 w 18573"/>
                      <a:gd name="connsiteY1" fmla="*/ 614 h 16046"/>
                      <a:gd name="connsiteX2" fmla="*/ 12283 w 18573"/>
                      <a:gd name="connsiteY2" fmla="*/ 1018 h 16046"/>
                      <a:gd name="connsiteX3" fmla="*/ 15336 w 18573"/>
                      <a:gd name="connsiteY3" fmla="*/ 5641 h 16046"/>
                      <a:gd name="connsiteX4" fmla="*/ 10072 w 18573"/>
                      <a:gd name="connsiteY4" fmla="*/ 8721 h 16046"/>
                      <a:gd name="connsiteX5" fmla="*/ 8835 w 18573"/>
                      <a:gd name="connsiteY5" fmla="*/ 6563 h 16046"/>
                      <a:gd name="connsiteX6" fmla="*/ 7536 w 18573"/>
                      <a:gd name="connsiteY6" fmla="*/ 3878 h 16046"/>
                      <a:gd name="connsiteX7" fmla="*/ 6712 w 18573"/>
                      <a:gd name="connsiteY7" fmla="*/ 4501 h 16046"/>
                      <a:gd name="connsiteX8" fmla="*/ 5755 w 18573"/>
                      <a:gd name="connsiteY8" fmla="*/ 4896 h 16046"/>
                      <a:gd name="connsiteX9" fmla="*/ 7414 w 18573"/>
                      <a:gd name="connsiteY9" fmla="*/ 7343 h 16046"/>
                      <a:gd name="connsiteX10" fmla="*/ 8642 w 18573"/>
                      <a:gd name="connsiteY10" fmla="*/ 9502 h 16046"/>
                      <a:gd name="connsiteX11" fmla="*/ 4255 w 18573"/>
                      <a:gd name="connsiteY11" fmla="*/ 12064 h 16046"/>
                      <a:gd name="connsiteX12" fmla="*/ 1790 w 18573"/>
                      <a:gd name="connsiteY12" fmla="*/ 7133 h 16046"/>
                      <a:gd name="connsiteX13" fmla="*/ 956 w 18573"/>
                      <a:gd name="connsiteY13" fmla="*/ 7747 h 16046"/>
                      <a:gd name="connsiteX14" fmla="*/ 0 w 18573"/>
                      <a:gd name="connsiteY14" fmla="*/ 8151 h 16046"/>
                      <a:gd name="connsiteX15" fmla="*/ 4536 w 18573"/>
                      <a:gd name="connsiteY15" fmla="*/ 16047 h 16046"/>
                      <a:gd name="connsiteX16" fmla="*/ 18574 w 18573"/>
                      <a:gd name="connsiteY16" fmla="*/ 7905 h 1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6046">
                        <a:moveTo>
                          <a:pt x="14073" y="0"/>
                        </a:moveTo>
                        <a:cubicBezTo>
                          <a:pt x="13806" y="219"/>
                          <a:pt x="13528" y="425"/>
                          <a:pt x="13239" y="614"/>
                        </a:cubicBezTo>
                        <a:cubicBezTo>
                          <a:pt x="12940" y="791"/>
                          <a:pt x="12619" y="927"/>
                          <a:pt x="12283" y="1018"/>
                        </a:cubicBezTo>
                        <a:cubicBezTo>
                          <a:pt x="13396" y="2493"/>
                          <a:pt x="14416" y="4038"/>
                          <a:pt x="15336" y="5641"/>
                        </a:cubicBezTo>
                        <a:lnTo>
                          <a:pt x="10072" y="8721"/>
                        </a:lnTo>
                        <a:lnTo>
                          <a:pt x="8835" y="6563"/>
                        </a:lnTo>
                        <a:cubicBezTo>
                          <a:pt x="8339" y="5699"/>
                          <a:pt x="7905" y="4803"/>
                          <a:pt x="7536" y="3878"/>
                        </a:cubicBezTo>
                        <a:cubicBezTo>
                          <a:pt x="7229" y="4097"/>
                          <a:pt x="6984" y="4343"/>
                          <a:pt x="6712" y="4501"/>
                        </a:cubicBezTo>
                        <a:cubicBezTo>
                          <a:pt x="6404" y="4659"/>
                          <a:pt x="6085" y="4790"/>
                          <a:pt x="5755" y="4896"/>
                        </a:cubicBezTo>
                        <a:cubicBezTo>
                          <a:pt x="6353" y="5680"/>
                          <a:pt x="6907" y="6498"/>
                          <a:pt x="7414" y="7343"/>
                        </a:cubicBezTo>
                        <a:lnTo>
                          <a:pt x="8642" y="9502"/>
                        </a:lnTo>
                        <a:lnTo>
                          <a:pt x="4255" y="12064"/>
                        </a:lnTo>
                        <a:cubicBezTo>
                          <a:pt x="3297" y="10491"/>
                          <a:pt x="2473" y="8842"/>
                          <a:pt x="1790" y="7133"/>
                        </a:cubicBezTo>
                        <a:lnTo>
                          <a:pt x="956" y="7747"/>
                        </a:lnTo>
                        <a:lnTo>
                          <a:pt x="0" y="8151"/>
                        </a:lnTo>
                        <a:lnTo>
                          <a:pt x="4536" y="16047"/>
                        </a:lnTo>
                        <a:lnTo>
                          <a:pt x="18574" y="79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2" name="Freeform 111">
                    <a:extLst>
                      <a:ext uri="{FF2B5EF4-FFF2-40B4-BE49-F238E27FC236}">
                        <a16:creationId xmlns:a16="http://schemas.microsoft.com/office/drawing/2014/main" id="{81005BEA-E7C4-71DB-2762-C7B9C5FCBB15}"/>
                      </a:ext>
                    </a:extLst>
                  </p:cNvPr>
                  <p:cNvSpPr/>
                  <p:nvPr/>
                </p:nvSpPr>
                <p:spPr>
                  <a:xfrm>
                    <a:off x="1616094" y="1505850"/>
                    <a:ext cx="16976" cy="15183"/>
                  </a:xfrm>
                  <a:custGeom>
                    <a:avLst/>
                    <a:gdLst>
                      <a:gd name="connsiteX0" fmla="*/ 9484 w 16976"/>
                      <a:gd name="connsiteY0" fmla="*/ 13492 h 15183"/>
                      <a:gd name="connsiteX1" fmla="*/ 9668 w 16976"/>
                      <a:gd name="connsiteY1" fmla="*/ 2612 h 15183"/>
                      <a:gd name="connsiteX2" fmla="*/ 13225 w 16976"/>
                      <a:gd name="connsiteY2" fmla="*/ 2432 h 15183"/>
                      <a:gd name="connsiteX3" fmla="*/ 13406 w 16976"/>
                      <a:gd name="connsiteY3" fmla="*/ 2612 h 15183"/>
                      <a:gd name="connsiteX4" fmla="*/ 14082 w 16976"/>
                      <a:gd name="connsiteY4" fmla="*/ 6806 h 15183"/>
                      <a:gd name="connsiteX5" fmla="*/ 14450 w 16976"/>
                      <a:gd name="connsiteY5" fmla="*/ 7113 h 15183"/>
                      <a:gd name="connsiteX6" fmla="*/ 16977 w 16976"/>
                      <a:gd name="connsiteY6" fmla="*/ 5297 h 15183"/>
                      <a:gd name="connsiteX7" fmla="*/ 14818 w 16976"/>
                      <a:gd name="connsiteY7" fmla="*/ 1972 h 15183"/>
                      <a:gd name="connsiteX8" fmla="*/ 6589 w 16976"/>
                      <a:gd name="connsiteY8" fmla="*/ 1630 h 15183"/>
                      <a:gd name="connsiteX9" fmla="*/ 6589 w 16976"/>
                      <a:gd name="connsiteY9" fmla="*/ 12535 h 15183"/>
                      <a:gd name="connsiteX10" fmla="*/ 3080 w 16976"/>
                      <a:gd name="connsiteY10" fmla="*/ 12535 h 15183"/>
                      <a:gd name="connsiteX11" fmla="*/ 2439 w 16976"/>
                      <a:gd name="connsiteY11" fmla="*/ 9149 h 15183"/>
                      <a:gd name="connsiteX12" fmla="*/ 2158 w 16976"/>
                      <a:gd name="connsiteY12" fmla="*/ 8868 h 15183"/>
                      <a:gd name="connsiteX13" fmla="*/ 0 w 16976"/>
                      <a:gd name="connsiteY13" fmla="*/ 10105 h 15183"/>
                      <a:gd name="connsiteX14" fmla="*/ 2062 w 16976"/>
                      <a:gd name="connsiteY14" fmla="*/ 13492 h 15183"/>
                      <a:gd name="connsiteX15" fmla="*/ 9484 w 16976"/>
                      <a:gd name="connsiteY15" fmla="*/ 13492 h 15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6976" h="15183">
                        <a:moveTo>
                          <a:pt x="9484" y="13492"/>
                        </a:moveTo>
                        <a:cubicBezTo>
                          <a:pt x="13309" y="9184"/>
                          <a:pt x="7115" y="5455"/>
                          <a:pt x="9668" y="2612"/>
                        </a:cubicBezTo>
                        <a:cubicBezTo>
                          <a:pt x="10600" y="1581"/>
                          <a:pt x="12193" y="1499"/>
                          <a:pt x="13225" y="2432"/>
                        </a:cubicBezTo>
                        <a:cubicBezTo>
                          <a:pt x="13288" y="2489"/>
                          <a:pt x="13349" y="2549"/>
                          <a:pt x="13406" y="2612"/>
                        </a:cubicBezTo>
                        <a:cubicBezTo>
                          <a:pt x="14645" y="3647"/>
                          <a:pt x="14933" y="5435"/>
                          <a:pt x="14082" y="6806"/>
                        </a:cubicBezTo>
                        <a:lnTo>
                          <a:pt x="14450" y="7113"/>
                        </a:lnTo>
                        <a:cubicBezTo>
                          <a:pt x="15250" y="6451"/>
                          <a:pt x="16094" y="5844"/>
                          <a:pt x="16977" y="5297"/>
                        </a:cubicBezTo>
                        <a:cubicBezTo>
                          <a:pt x="16578" y="4011"/>
                          <a:pt x="15831" y="2860"/>
                          <a:pt x="14818" y="1972"/>
                        </a:cubicBezTo>
                        <a:cubicBezTo>
                          <a:pt x="12046" y="-529"/>
                          <a:pt x="8677" y="-660"/>
                          <a:pt x="6589" y="1630"/>
                        </a:cubicBezTo>
                        <a:cubicBezTo>
                          <a:pt x="2922" y="5701"/>
                          <a:pt x="8747" y="10131"/>
                          <a:pt x="6589" y="12535"/>
                        </a:cubicBezTo>
                        <a:cubicBezTo>
                          <a:pt x="5712" y="13553"/>
                          <a:pt x="4431" y="13772"/>
                          <a:pt x="3080" y="12535"/>
                        </a:cubicBezTo>
                        <a:cubicBezTo>
                          <a:pt x="2128" y="11679"/>
                          <a:pt x="1866" y="10293"/>
                          <a:pt x="2439" y="9149"/>
                        </a:cubicBezTo>
                        <a:lnTo>
                          <a:pt x="2158" y="8868"/>
                        </a:lnTo>
                        <a:cubicBezTo>
                          <a:pt x="1470" y="9332"/>
                          <a:pt x="748" y="9745"/>
                          <a:pt x="0" y="10105"/>
                        </a:cubicBezTo>
                        <a:cubicBezTo>
                          <a:pt x="313" y="11423"/>
                          <a:pt x="1035" y="12608"/>
                          <a:pt x="2062" y="13492"/>
                        </a:cubicBezTo>
                        <a:cubicBezTo>
                          <a:pt x="4711" y="15957"/>
                          <a:pt x="7642" y="15527"/>
                          <a:pt x="9484" y="134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3" name="Freeform 112">
                    <a:extLst>
                      <a:ext uri="{FF2B5EF4-FFF2-40B4-BE49-F238E27FC236}">
                        <a16:creationId xmlns:a16="http://schemas.microsoft.com/office/drawing/2014/main" id="{47BE0F45-F16B-E34E-DE66-C5BAE68C4309}"/>
                      </a:ext>
                    </a:extLst>
                  </p:cNvPr>
                  <p:cNvSpPr/>
                  <p:nvPr/>
                </p:nvSpPr>
                <p:spPr>
                  <a:xfrm>
                    <a:off x="1625026" y="1515981"/>
                    <a:ext cx="16801" cy="18213"/>
                  </a:xfrm>
                  <a:custGeom>
                    <a:avLst/>
                    <a:gdLst>
                      <a:gd name="connsiteX0" fmla="*/ 15161 w 16801"/>
                      <a:gd name="connsiteY0" fmla="*/ 0 h 18213"/>
                      <a:gd name="connsiteX1" fmla="*/ 0 w 16801"/>
                      <a:gd name="connsiteY1" fmla="*/ 9098 h 18213"/>
                      <a:gd name="connsiteX2" fmla="*/ 1755 w 16801"/>
                      <a:gd name="connsiteY2" fmla="*/ 10423 h 18213"/>
                      <a:gd name="connsiteX3" fmla="*/ 12423 w 16801"/>
                      <a:gd name="connsiteY3" fmla="*/ 3641 h 18213"/>
                      <a:gd name="connsiteX4" fmla="*/ 8695 w 16801"/>
                      <a:gd name="connsiteY4" fmla="*/ 15661 h 18213"/>
                      <a:gd name="connsiteX5" fmla="*/ 10449 w 16801"/>
                      <a:gd name="connsiteY5" fmla="*/ 16863 h 18213"/>
                      <a:gd name="connsiteX6" fmla="*/ 12055 w 16801"/>
                      <a:gd name="connsiteY6" fmla="*/ 18214 h 18213"/>
                      <a:gd name="connsiteX7" fmla="*/ 16801 w 16801"/>
                      <a:gd name="connsiteY7" fmla="*/ 1202 h 18213"/>
                      <a:gd name="connsiteX8" fmla="*/ 15924 w 16801"/>
                      <a:gd name="connsiteY8" fmla="*/ 684 h 18213"/>
                      <a:gd name="connsiteX9" fmla="*/ 15161 w 16801"/>
                      <a:gd name="connsiteY9" fmla="*/ 0 h 1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01" h="18213">
                        <a:moveTo>
                          <a:pt x="15161" y="0"/>
                        </a:moveTo>
                        <a:cubicBezTo>
                          <a:pt x="10169" y="3299"/>
                          <a:pt x="5089" y="6141"/>
                          <a:pt x="0" y="9098"/>
                        </a:cubicBezTo>
                        <a:cubicBezTo>
                          <a:pt x="630" y="9476"/>
                          <a:pt x="1219" y="9920"/>
                          <a:pt x="1755" y="10423"/>
                        </a:cubicBezTo>
                        <a:cubicBezTo>
                          <a:pt x="5150" y="8045"/>
                          <a:pt x="8774" y="5799"/>
                          <a:pt x="12423" y="3641"/>
                        </a:cubicBezTo>
                        <a:cubicBezTo>
                          <a:pt x="11186" y="7712"/>
                          <a:pt x="10142" y="11809"/>
                          <a:pt x="8695" y="15661"/>
                        </a:cubicBezTo>
                        <a:cubicBezTo>
                          <a:pt x="9247" y="16064"/>
                          <a:pt x="9861" y="16433"/>
                          <a:pt x="10449" y="16863"/>
                        </a:cubicBezTo>
                        <a:cubicBezTo>
                          <a:pt x="11037" y="17293"/>
                          <a:pt x="11528" y="17784"/>
                          <a:pt x="12055" y="18214"/>
                        </a:cubicBezTo>
                        <a:cubicBezTo>
                          <a:pt x="13538" y="12520"/>
                          <a:pt x="15073" y="6905"/>
                          <a:pt x="16801" y="1202"/>
                        </a:cubicBezTo>
                        <a:cubicBezTo>
                          <a:pt x="16493" y="1057"/>
                          <a:pt x="16199" y="884"/>
                          <a:pt x="15924" y="684"/>
                        </a:cubicBezTo>
                        <a:cubicBezTo>
                          <a:pt x="15648" y="482"/>
                          <a:pt x="15392" y="253"/>
                          <a:pt x="1516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4" name="Freeform 113">
                    <a:extLst>
                      <a:ext uri="{FF2B5EF4-FFF2-40B4-BE49-F238E27FC236}">
                        <a16:creationId xmlns:a16="http://schemas.microsoft.com/office/drawing/2014/main" id="{E32D777A-BAAC-7CF4-6933-D7B943066F61}"/>
                      </a:ext>
                    </a:extLst>
                  </p:cNvPr>
                  <p:cNvSpPr/>
                  <p:nvPr/>
                </p:nvSpPr>
                <p:spPr>
                  <a:xfrm>
                    <a:off x="1659874" y="1532300"/>
                    <a:ext cx="19643" cy="20766"/>
                  </a:xfrm>
                  <a:custGeom>
                    <a:avLst/>
                    <a:gdLst>
                      <a:gd name="connsiteX0" fmla="*/ 17854 w 19643"/>
                      <a:gd name="connsiteY0" fmla="*/ 4825 h 20766"/>
                      <a:gd name="connsiteX1" fmla="*/ 13538 w 19643"/>
                      <a:gd name="connsiteY1" fmla="*/ 15555 h 20766"/>
                      <a:gd name="connsiteX2" fmla="*/ 12125 w 19643"/>
                      <a:gd name="connsiteY2" fmla="*/ 12046 h 20766"/>
                      <a:gd name="connsiteX3" fmla="*/ 7993 w 19643"/>
                      <a:gd name="connsiteY3" fmla="*/ 798 h 20766"/>
                      <a:gd name="connsiteX4" fmla="*/ 6141 w 19643"/>
                      <a:gd name="connsiteY4" fmla="*/ 0 h 20766"/>
                      <a:gd name="connsiteX5" fmla="*/ 0 w 19643"/>
                      <a:gd name="connsiteY5" fmla="*/ 15248 h 20766"/>
                      <a:gd name="connsiteX6" fmla="*/ 1755 w 19643"/>
                      <a:gd name="connsiteY6" fmla="*/ 15959 h 20766"/>
                      <a:gd name="connsiteX7" fmla="*/ 5948 w 19643"/>
                      <a:gd name="connsiteY7" fmla="*/ 5571 h 20766"/>
                      <a:gd name="connsiteX8" fmla="*/ 11309 w 19643"/>
                      <a:gd name="connsiteY8" fmla="*/ 19846 h 20766"/>
                      <a:gd name="connsiteX9" fmla="*/ 13502 w 19643"/>
                      <a:gd name="connsiteY9" fmla="*/ 20767 h 20766"/>
                      <a:gd name="connsiteX10" fmla="*/ 19644 w 19643"/>
                      <a:gd name="connsiteY10" fmla="*/ 5545 h 20766"/>
                      <a:gd name="connsiteX11" fmla="*/ 18714 w 19643"/>
                      <a:gd name="connsiteY11" fmla="*/ 5238 h 20766"/>
                      <a:gd name="connsiteX12" fmla="*/ 17854 w 19643"/>
                      <a:gd name="connsiteY12" fmla="*/ 4825 h 20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643" h="20766">
                        <a:moveTo>
                          <a:pt x="17854" y="4825"/>
                        </a:moveTo>
                        <a:lnTo>
                          <a:pt x="13538" y="15555"/>
                        </a:lnTo>
                        <a:lnTo>
                          <a:pt x="12125" y="12046"/>
                        </a:lnTo>
                        <a:cubicBezTo>
                          <a:pt x="10704" y="8414"/>
                          <a:pt x="9405" y="4685"/>
                          <a:pt x="7993" y="798"/>
                        </a:cubicBezTo>
                        <a:lnTo>
                          <a:pt x="6141" y="0"/>
                        </a:lnTo>
                        <a:lnTo>
                          <a:pt x="0" y="15248"/>
                        </a:lnTo>
                        <a:cubicBezTo>
                          <a:pt x="617" y="15398"/>
                          <a:pt x="1207" y="15638"/>
                          <a:pt x="1755" y="15959"/>
                        </a:cubicBezTo>
                        <a:lnTo>
                          <a:pt x="5948" y="5571"/>
                        </a:lnTo>
                        <a:cubicBezTo>
                          <a:pt x="7615" y="10414"/>
                          <a:pt x="9554" y="15126"/>
                          <a:pt x="11309" y="19846"/>
                        </a:cubicBezTo>
                        <a:lnTo>
                          <a:pt x="13502" y="20767"/>
                        </a:lnTo>
                        <a:lnTo>
                          <a:pt x="19644" y="5545"/>
                        </a:lnTo>
                        <a:lnTo>
                          <a:pt x="18714" y="5238"/>
                        </a:lnTo>
                        <a:cubicBezTo>
                          <a:pt x="18420" y="5117"/>
                          <a:pt x="18133" y="4979"/>
                          <a:pt x="17854" y="48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5" name="Freeform 114">
                    <a:extLst>
                      <a:ext uri="{FF2B5EF4-FFF2-40B4-BE49-F238E27FC236}">
                        <a16:creationId xmlns:a16="http://schemas.microsoft.com/office/drawing/2014/main" id="{4FDFB8B8-B932-9DC2-1A0F-2B39020E113E}"/>
                      </a:ext>
                    </a:extLst>
                  </p:cNvPr>
                  <p:cNvSpPr/>
                  <p:nvPr/>
                </p:nvSpPr>
                <p:spPr>
                  <a:xfrm>
                    <a:off x="1697258" y="1543013"/>
                    <a:ext cx="16950" cy="18520"/>
                  </a:xfrm>
                  <a:custGeom>
                    <a:avLst/>
                    <a:gdLst>
                      <a:gd name="connsiteX0" fmla="*/ 15143 w 16950"/>
                      <a:gd name="connsiteY0" fmla="*/ 2035 h 18520"/>
                      <a:gd name="connsiteX1" fmla="*/ 13292 w 16950"/>
                      <a:gd name="connsiteY1" fmla="*/ 13502 h 18520"/>
                      <a:gd name="connsiteX2" fmla="*/ 11169 w 16950"/>
                      <a:gd name="connsiteY2" fmla="*/ 10388 h 18520"/>
                      <a:gd name="connsiteX3" fmla="*/ 4597 w 16950"/>
                      <a:gd name="connsiteY3" fmla="*/ 342 h 18520"/>
                      <a:gd name="connsiteX4" fmla="*/ 2632 w 16950"/>
                      <a:gd name="connsiteY4" fmla="*/ 0 h 18520"/>
                      <a:gd name="connsiteX5" fmla="*/ 0 w 16950"/>
                      <a:gd name="connsiteY5" fmla="*/ 16240 h 18520"/>
                      <a:gd name="connsiteX6" fmla="*/ 1886 w 16950"/>
                      <a:gd name="connsiteY6" fmla="*/ 16547 h 18520"/>
                      <a:gd name="connsiteX7" fmla="*/ 3641 w 16950"/>
                      <a:gd name="connsiteY7" fmla="*/ 5457 h 18520"/>
                      <a:gd name="connsiteX8" fmla="*/ 12081 w 16950"/>
                      <a:gd name="connsiteY8" fmla="*/ 18152 h 18520"/>
                      <a:gd name="connsiteX9" fmla="*/ 14424 w 16950"/>
                      <a:gd name="connsiteY9" fmla="*/ 18521 h 18520"/>
                      <a:gd name="connsiteX10" fmla="*/ 16950 w 16950"/>
                      <a:gd name="connsiteY10" fmla="*/ 2316 h 18520"/>
                      <a:gd name="connsiteX11" fmla="*/ 16073 w 16950"/>
                      <a:gd name="connsiteY11" fmla="*/ 2246 h 1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950" h="18520">
                        <a:moveTo>
                          <a:pt x="15143" y="2035"/>
                        </a:moveTo>
                        <a:lnTo>
                          <a:pt x="13292" y="13502"/>
                        </a:lnTo>
                        <a:lnTo>
                          <a:pt x="11169" y="10388"/>
                        </a:lnTo>
                        <a:cubicBezTo>
                          <a:pt x="8949" y="7150"/>
                          <a:pt x="6852" y="3825"/>
                          <a:pt x="4597" y="342"/>
                        </a:cubicBezTo>
                        <a:lnTo>
                          <a:pt x="2632" y="0"/>
                        </a:lnTo>
                        <a:lnTo>
                          <a:pt x="0" y="16240"/>
                        </a:lnTo>
                        <a:cubicBezTo>
                          <a:pt x="639" y="16267"/>
                          <a:pt x="1272" y="16371"/>
                          <a:pt x="1886" y="16547"/>
                        </a:cubicBezTo>
                        <a:lnTo>
                          <a:pt x="3641" y="5457"/>
                        </a:lnTo>
                        <a:cubicBezTo>
                          <a:pt x="6387" y="9774"/>
                          <a:pt x="9309" y="13959"/>
                          <a:pt x="12081" y="18152"/>
                        </a:cubicBezTo>
                        <a:lnTo>
                          <a:pt x="14424" y="18521"/>
                        </a:lnTo>
                        <a:lnTo>
                          <a:pt x="16950" y="2316"/>
                        </a:lnTo>
                        <a:cubicBezTo>
                          <a:pt x="16657" y="2324"/>
                          <a:pt x="16362" y="2301"/>
                          <a:pt x="16073" y="224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6" name="Freeform 115">
                    <a:extLst>
                      <a:ext uri="{FF2B5EF4-FFF2-40B4-BE49-F238E27FC236}">
                        <a16:creationId xmlns:a16="http://schemas.microsoft.com/office/drawing/2014/main" id="{96CC9FC9-F353-B524-5DB7-3B892F820731}"/>
                      </a:ext>
                    </a:extLst>
                  </p:cNvPr>
                  <p:cNvSpPr/>
                  <p:nvPr/>
                </p:nvSpPr>
                <p:spPr>
                  <a:xfrm>
                    <a:off x="1718060" y="1545197"/>
                    <a:ext cx="4386" cy="16581"/>
                  </a:xfrm>
                  <a:custGeom>
                    <a:avLst/>
                    <a:gdLst>
                      <a:gd name="connsiteX0" fmla="*/ 2632 w 4386"/>
                      <a:gd name="connsiteY0" fmla="*/ 219 h 16581"/>
                      <a:gd name="connsiteX1" fmla="*/ 877 w 4386"/>
                      <a:gd name="connsiteY1" fmla="*/ 0 h 16581"/>
                      <a:gd name="connsiteX2" fmla="*/ 0 w 4386"/>
                      <a:gd name="connsiteY2" fmla="*/ 16398 h 16581"/>
                      <a:gd name="connsiteX3" fmla="*/ 1755 w 4386"/>
                      <a:gd name="connsiteY3" fmla="*/ 16398 h 16581"/>
                      <a:gd name="connsiteX4" fmla="*/ 3509 w 4386"/>
                      <a:gd name="connsiteY4" fmla="*/ 16582 h 16581"/>
                      <a:gd name="connsiteX5" fmla="*/ 4387 w 4386"/>
                      <a:gd name="connsiteY5" fmla="*/ 158 h 16581"/>
                      <a:gd name="connsiteX6" fmla="*/ 2632 w 4386"/>
                      <a:gd name="connsiteY6" fmla="*/ 158 h 16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6" h="16581">
                        <a:moveTo>
                          <a:pt x="2632" y="219"/>
                        </a:moveTo>
                        <a:lnTo>
                          <a:pt x="877" y="0"/>
                        </a:lnTo>
                        <a:lnTo>
                          <a:pt x="0" y="16398"/>
                        </a:lnTo>
                        <a:cubicBezTo>
                          <a:pt x="584" y="16368"/>
                          <a:pt x="1170" y="16368"/>
                          <a:pt x="1755" y="16398"/>
                        </a:cubicBezTo>
                        <a:cubicBezTo>
                          <a:pt x="2343" y="16427"/>
                          <a:pt x="2929" y="16488"/>
                          <a:pt x="3509" y="16582"/>
                        </a:cubicBezTo>
                        <a:lnTo>
                          <a:pt x="4387" y="158"/>
                        </a:lnTo>
                        <a:cubicBezTo>
                          <a:pt x="3802" y="188"/>
                          <a:pt x="3216" y="188"/>
                          <a:pt x="2632" y="15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7" name="Freeform 116">
                    <a:extLst>
                      <a:ext uri="{FF2B5EF4-FFF2-40B4-BE49-F238E27FC236}">
                        <a16:creationId xmlns:a16="http://schemas.microsoft.com/office/drawing/2014/main" id="{E393F882-2E02-19F1-73A7-49CA86E7722F}"/>
                      </a:ext>
                    </a:extLst>
                  </p:cNvPr>
                  <p:cNvSpPr/>
                  <p:nvPr/>
                </p:nvSpPr>
                <p:spPr>
                  <a:xfrm>
                    <a:off x="1760077" y="1538880"/>
                    <a:ext cx="13186" cy="18170"/>
                  </a:xfrm>
                  <a:custGeom>
                    <a:avLst/>
                    <a:gdLst>
                      <a:gd name="connsiteX0" fmla="*/ 0 w 13186"/>
                      <a:gd name="connsiteY0" fmla="*/ 2527 h 18170"/>
                      <a:gd name="connsiteX1" fmla="*/ 395 w 13186"/>
                      <a:gd name="connsiteY1" fmla="*/ 3483 h 18170"/>
                      <a:gd name="connsiteX2" fmla="*/ 553 w 13186"/>
                      <a:gd name="connsiteY2" fmla="*/ 4536 h 18170"/>
                      <a:gd name="connsiteX3" fmla="*/ 5764 w 13186"/>
                      <a:gd name="connsiteY3" fmla="*/ 2685 h 18170"/>
                      <a:gd name="connsiteX4" fmla="*/ 7422 w 13186"/>
                      <a:gd name="connsiteY4" fmla="*/ 8537 h 18170"/>
                      <a:gd name="connsiteX5" fmla="*/ 5054 w 13186"/>
                      <a:gd name="connsiteY5" fmla="*/ 9221 h 18170"/>
                      <a:gd name="connsiteX6" fmla="*/ 2158 w 13186"/>
                      <a:gd name="connsiteY6" fmla="*/ 9835 h 18170"/>
                      <a:gd name="connsiteX7" fmla="*/ 2553 w 13186"/>
                      <a:gd name="connsiteY7" fmla="*/ 10713 h 18170"/>
                      <a:gd name="connsiteX8" fmla="*/ 2737 w 13186"/>
                      <a:gd name="connsiteY8" fmla="*/ 11765 h 18170"/>
                      <a:gd name="connsiteX9" fmla="*/ 5519 w 13186"/>
                      <a:gd name="connsiteY9" fmla="*/ 10748 h 18170"/>
                      <a:gd name="connsiteX10" fmla="*/ 7887 w 13186"/>
                      <a:gd name="connsiteY10" fmla="*/ 10037 h 18170"/>
                      <a:gd name="connsiteX11" fmla="*/ 9274 w 13186"/>
                      <a:gd name="connsiteY11" fmla="*/ 14968 h 18170"/>
                      <a:gd name="connsiteX12" fmla="*/ 3878 w 13186"/>
                      <a:gd name="connsiteY12" fmla="*/ 16205 h 18170"/>
                      <a:gd name="connsiteX13" fmla="*/ 4281 w 13186"/>
                      <a:gd name="connsiteY13" fmla="*/ 17152 h 18170"/>
                      <a:gd name="connsiteX14" fmla="*/ 4466 w 13186"/>
                      <a:gd name="connsiteY14" fmla="*/ 18170 h 18170"/>
                      <a:gd name="connsiteX15" fmla="*/ 13187 w 13186"/>
                      <a:gd name="connsiteY15" fmla="*/ 15678 h 18170"/>
                      <a:gd name="connsiteX16" fmla="*/ 8721 w 13186"/>
                      <a:gd name="connsiteY16" fmla="*/ 0 h 18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186" h="18170">
                        <a:moveTo>
                          <a:pt x="0" y="2527"/>
                        </a:moveTo>
                        <a:cubicBezTo>
                          <a:pt x="149" y="2838"/>
                          <a:pt x="282" y="3157"/>
                          <a:pt x="395" y="3483"/>
                        </a:cubicBezTo>
                        <a:cubicBezTo>
                          <a:pt x="480" y="3829"/>
                          <a:pt x="533" y="4181"/>
                          <a:pt x="553" y="4536"/>
                        </a:cubicBezTo>
                        <a:cubicBezTo>
                          <a:pt x="2240" y="3786"/>
                          <a:pt x="3982" y="3167"/>
                          <a:pt x="5764" y="2685"/>
                        </a:cubicBezTo>
                        <a:lnTo>
                          <a:pt x="7422" y="8537"/>
                        </a:lnTo>
                        <a:lnTo>
                          <a:pt x="5054" y="9221"/>
                        </a:lnTo>
                        <a:cubicBezTo>
                          <a:pt x="4101" y="9481"/>
                          <a:pt x="3135" y="9686"/>
                          <a:pt x="2158" y="9835"/>
                        </a:cubicBezTo>
                        <a:cubicBezTo>
                          <a:pt x="2314" y="10117"/>
                          <a:pt x="2445" y="10410"/>
                          <a:pt x="2553" y="10713"/>
                        </a:cubicBezTo>
                        <a:cubicBezTo>
                          <a:pt x="2635" y="11060"/>
                          <a:pt x="2696" y="11411"/>
                          <a:pt x="2737" y="11765"/>
                        </a:cubicBezTo>
                        <a:cubicBezTo>
                          <a:pt x="3632" y="11344"/>
                          <a:pt x="4563" y="11004"/>
                          <a:pt x="5519" y="10748"/>
                        </a:cubicBezTo>
                        <a:lnTo>
                          <a:pt x="7887" y="10037"/>
                        </a:lnTo>
                        <a:lnTo>
                          <a:pt x="9274" y="14968"/>
                        </a:lnTo>
                        <a:cubicBezTo>
                          <a:pt x="7515" y="15538"/>
                          <a:pt x="5709" y="15952"/>
                          <a:pt x="3878" y="16205"/>
                        </a:cubicBezTo>
                        <a:cubicBezTo>
                          <a:pt x="4046" y="16505"/>
                          <a:pt x="4181" y="16822"/>
                          <a:pt x="4281" y="17152"/>
                        </a:cubicBezTo>
                        <a:cubicBezTo>
                          <a:pt x="4378" y="17468"/>
                          <a:pt x="4404" y="17863"/>
                          <a:pt x="4466" y="18170"/>
                        </a:cubicBezTo>
                        <a:lnTo>
                          <a:pt x="13187" y="15678"/>
                        </a:lnTo>
                        <a:lnTo>
                          <a:pt x="872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8" name="Freeform 117">
                    <a:extLst>
                      <a:ext uri="{FF2B5EF4-FFF2-40B4-BE49-F238E27FC236}">
                        <a16:creationId xmlns:a16="http://schemas.microsoft.com/office/drawing/2014/main" id="{899CA51F-8BBF-2502-B392-C88D54599791}"/>
                      </a:ext>
                    </a:extLst>
                  </p:cNvPr>
                  <p:cNvSpPr/>
                  <p:nvPr/>
                </p:nvSpPr>
                <p:spPr>
                  <a:xfrm>
                    <a:off x="1774930" y="1534415"/>
                    <a:ext cx="11589" cy="18643"/>
                  </a:xfrm>
                  <a:custGeom>
                    <a:avLst/>
                    <a:gdLst>
                      <a:gd name="connsiteX0" fmla="*/ 3852 w 11589"/>
                      <a:gd name="connsiteY0" fmla="*/ 772 h 18643"/>
                      <a:gd name="connsiteX1" fmla="*/ 2158 w 11589"/>
                      <a:gd name="connsiteY1" fmla="*/ 1325 h 18643"/>
                      <a:gd name="connsiteX2" fmla="*/ 5115 w 11589"/>
                      <a:gd name="connsiteY2" fmla="*/ 8695 h 18643"/>
                      <a:gd name="connsiteX3" fmla="*/ 2772 w 11589"/>
                      <a:gd name="connsiteY3" fmla="*/ 9616 h 18643"/>
                      <a:gd name="connsiteX4" fmla="*/ 0 w 11589"/>
                      <a:gd name="connsiteY4" fmla="*/ 10537 h 18643"/>
                      <a:gd name="connsiteX5" fmla="*/ 491 w 11589"/>
                      <a:gd name="connsiteY5" fmla="*/ 11467 h 18643"/>
                      <a:gd name="connsiteX6" fmla="*/ 798 w 11589"/>
                      <a:gd name="connsiteY6" fmla="*/ 12450 h 18643"/>
                      <a:gd name="connsiteX7" fmla="*/ 3360 w 11589"/>
                      <a:gd name="connsiteY7" fmla="*/ 11160 h 18643"/>
                      <a:gd name="connsiteX8" fmla="*/ 5729 w 11589"/>
                      <a:gd name="connsiteY8" fmla="*/ 10230 h 18643"/>
                      <a:gd name="connsiteX9" fmla="*/ 7642 w 11589"/>
                      <a:gd name="connsiteY9" fmla="*/ 14976 h 18643"/>
                      <a:gd name="connsiteX10" fmla="*/ 2378 w 11589"/>
                      <a:gd name="connsiteY10" fmla="*/ 16731 h 18643"/>
                      <a:gd name="connsiteX11" fmla="*/ 2869 w 11589"/>
                      <a:gd name="connsiteY11" fmla="*/ 17661 h 18643"/>
                      <a:gd name="connsiteX12" fmla="*/ 3150 w 11589"/>
                      <a:gd name="connsiteY12" fmla="*/ 18644 h 18643"/>
                      <a:gd name="connsiteX13" fmla="*/ 11590 w 11589"/>
                      <a:gd name="connsiteY13" fmla="*/ 15257 h 18643"/>
                      <a:gd name="connsiteX14" fmla="*/ 5448 w 11589"/>
                      <a:gd name="connsiteY14" fmla="*/ 0 h 18643"/>
                      <a:gd name="connsiteX15" fmla="*/ 3843 w 11589"/>
                      <a:gd name="connsiteY15" fmla="*/ 772 h 18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1589" h="18643">
                        <a:moveTo>
                          <a:pt x="3852" y="772"/>
                        </a:moveTo>
                        <a:cubicBezTo>
                          <a:pt x="3299" y="983"/>
                          <a:pt x="2711" y="1176"/>
                          <a:pt x="2158" y="1325"/>
                        </a:cubicBezTo>
                        <a:lnTo>
                          <a:pt x="5115" y="8695"/>
                        </a:lnTo>
                        <a:lnTo>
                          <a:pt x="2772" y="9616"/>
                        </a:lnTo>
                        <a:cubicBezTo>
                          <a:pt x="1895" y="9984"/>
                          <a:pt x="956" y="10230"/>
                          <a:pt x="0" y="10537"/>
                        </a:cubicBezTo>
                        <a:cubicBezTo>
                          <a:pt x="186" y="10835"/>
                          <a:pt x="350" y="11146"/>
                          <a:pt x="491" y="11467"/>
                        </a:cubicBezTo>
                        <a:lnTo>
                          <a:pt x="798" y="12450"/>
                        </a:lnTo>
                        <a:cubicBezTo>
                          <a:pt x="1676" y="11958"/>
                          <a:pt x="2553" y="11528"/>
                          <a:pt x="3360" y="11160"/>
                        </a:cubicBezTo>
                        <a:lnTo>
                          <a:pt x="5729" y="10230"/>
                        </a:lnTo>
                        <a:lnTo>
                          <a:pt x="7642" y="14976"/>
                        </a:lnTo>
                        <a:cubicBezTo>
                          <a:pt x="5929" y="15682"/>
                          <a:pt x="4171" y="16268"/>
                          <a:pt x="2378" y="16731"/>
                        </a:cubicBezTo>
                        <a:cubicBezTo>
                          <a:pt x="2564" y="17029"/>
                          <a:pt x="2728" y="17340"/>
                          <a:pt x="2869" y="17661"/>
                        </a:cubicBezTo>
                        <a:cubicBezTo>
                          <a:pt x="2992" y="17968"/>
                          <a:pt x="3053" y="18337"/>
                          <a:pt x="3150" y="18644"/>
                        </a:cubicBezTo>
                        <a:lnTo>
                          <a:pt x="11590" y="15257"/>
                        </a:lnTo>
                        <a:lnTo>
                          <a:pt x="5448" y="0"/>
                        </a:lnTo>
                        <a:lnTo>
                          <a:pt x="3843" y="7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9" name="Freeform 118">
                    <a:extLst>
                      <a:ext uri="{FF2B5EF4-FFF2-40B4-BE49-F238E27FC236}">
                        <a16:creationId xmlns:a16="http://schemas.microsoft.com/office/drawing/2014/main" id="{FFF26F5A-7340-4C8A-65E4-41E35008BC6A}"/>
                      </a:ext>
                    </a:extLst>
                  </p:cNvPr>
                  <p:cNvSpPr/>
                  <p:nvPr/>
                </p:nvSpPr>
                <p:spPr>
                  <a:xfrm>
                    <a:off x="1791285" y="1525694"/>
                    <a:ext cx="13489" cy="17766"/>
                  </a:xfrm>
                  <a:custGeom>
                    <a:avLst/>
                    <a:gdLst>
                      <a:gd name="connsiteX0" fmla="*/ 2535 w 13489"/>
                      <a:gd name="connsiteY0" fmla="*/ 6159 h 17766"/>
                      <a:gd name="connsiteX1" fmla="*/ 3710 w 13489"/>
                      <a:gd name="connsiteY1" fmla="*/ 2588 h 17766"/>
                      <a:gd name="connsiteX2" fmla="*/ 7869 w 13489"/>
                      <a:gd name="connsiteY2" fmla="*/ 3203 h 17766"/>
                      <a:gd name="connsiteX3" fmla="*/ 8272 w 13489"/>
                      <a:gd name="connsiteY3" fmla="*/ 2992 h 17766"/>
                      <a:gd name="connsiteX4" fmla="*/ 7342 w 13489"/>
                      <a:gd name="connsiteY4" fmla="*/ 0 h 17766"/>
                      <a:gd name="connsiteX5" fmla="*/ 3526 w 13489"/>
                      <a:gd name="connsiteY5" fmla="*/ 1044 h 17766"/>
                      <a:gd name="connsiteX6" fmla="*/ 657 w 13489"/>
                      <a:gd name="connsiteY6" fmla="*/ 8782 h 17766"/>
                      <a:gd name="connsiteX7" fmla="*/ 10983 w 13489"/>
                      <a:gd name="connsiteY7" fmla="*/ 12169 h 17766"/>
                      <a:gd name="connsiteX8" fmla="*/ 9869 w 13489"/>
                      <a:gd name="connsiteY8" fmla="*/ 15564 h 17766"/>
                      <a:gd name="connsiteX9" fmla="*/ 6465 w 13489"/>
                      <a:gd name="connsiteY9" fmla="*/ 15091 h 17766"/>
                      <a:gd name="connsiteX10" fmla="*/ 6158 w 13489"/>
                      <a:gd name="connsiteY10" fmla="*/ 15275 h 17766"/>
                      <a:gd name="connsiteX11" fmla="*/ 6649 w 13489"/>
                      <a:gd name="connsiteY11" fmla="*/ 17740 h 17766"/>
                      <a:gd name="connsiteX12" fmla="*/ 10501 w 13489"/>
                      <a:gd name="connsiteY12" fmla="*/ 16863 h 17766"/>
                      <a:gd name="connsiteX13" fmla="*/ 12782 w 13489"/>
                      <a:gd name="connsiteY13" fmla="*/ 9739 h 17766"/>
                      <a:gd name="connsiteX14" fmla="*/ 2517 w 13489"/>
                      <a:gd name="connsiteY14" fmla="*/ 6229 h 1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489" h="17766">
                        <a:moveTo>
                          <a:pt x="2535" y="6159"/>
                        </a:moveTo>
                        <a:cubicBezTo>
                          <a:pt x="1701" y="4712"/>
                          <a:pt x="2447" y="3325"/>
                          <a:pt x="3710" y="2588"/>
                        </a:cubicBezTo>
                        <a:cubicBezTo>
                          <a:pt x="5057" y="1735"/>
                          <a:pt x="6826" y="1996"/>
                          <a:pt x="7869" y="3203"/>
                        </a:cubicBezTo>
                        <a:lnTo>
                          <a:pt x="8272" y="2992"/>
                        </a:lnTo>
                        <a:cubicBezTo>
                          <a:pt x="7888" y="2019"/>
                          <a:pt x="7578" y="1019"/>
                          <a:pt x="7342" y="0"/>
                        </a:cubicBezTo>
                        <a:cubicBezTo>
                          <a:pt x="5998" y="-9"/>
                          <a:pt x="4678" y="353"/>
                          <a:pt x="3526" y="1044"/>
                        </a:cubicBezTo>
                        <a:cubicBezTo>
                          <a:pt x="315" y="2895"/>
                          <a:pt x="-861" y="6133"/>
                          <a:pt x="657" y="8782"/>
                        </a:cubicBezTo>
                        <a:cubicBezTo>
                          <a:pt x="3403" y="13564"/>
                          <a:pt x="9378" y="9397"/>
                          <a:pt x="10983" y="12169"/>
                        </a:cubicBezTo>
                        <a:cubicBezTo>
                          <a:pt x="11659" y="13371"/>
                          <a:pt x="11501" y="14573"/>
                          <a:pt x="9869" y="15564"/>
                        </a:cubicBezTo>
                        <a:cubicBezTo>
                          <a:pt x="8757" y="16188"/>
                          <a:pt x="7365" y="15994"/>
                          <a:pt x="6465" y="15091"/>
                        </a:cubicBezTo>
                        <a:lnTo>
                          <a:pt x="6158" y="15275"/>
                        </a:lnTo>
                        <a:cubicBezTo>
                          <a:pt x="6342" y="16108"/>
                          <a:pt x="6527" y="16907"/>
                          <a:pt x="6649" y="17740"/>
                        </a:cubicBezTo>
                        <a:cubicBezTo>
                          <a:pt x="7993" y="17862"/>
                          <a:pt x="9342" y="17555"/>
                          <a:pt x="10501" y="16863"/>
                        </a:cubicBezTo>
                        <a:cubicBezTo>
                          <a:pt x="13642" y="15047"/>
                          <a:pt x="14133" y="12116"/>
                          <a:pt x="12782" y="9739"/>
                        </a:cubicBezTo>
                        <a:cubicBezTo>
                          <a:pt x="9887" y="4720"/>
                          <a:pt x="4430" y="9493"/>
                          <a:pt x="2517" y="622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0" name="Freeform 119">
                    <a:extLst>
                      <a:ext uri="{FF2B5EF4-FFF2-40B4-BE49-F238E27FC236}">
                        <a16:creationId xmlns:a16="http://schemas.microsoft.com/office/drawing/2014/main" id="{3D53F4EF-2EAE-9566-DACA-CE247C83E7F0}"/>
                      </a:ext>
                    </a:extLst>
                  </p:cNvPr>
                  <p:cNvSpPr/>
                  <p:nvPr/>
                </p:nvSpPr>
                <p:spPr>
                  <a:xfrm>
                    <a:off x="1805392" y="1519096"/>
                    <a:ext cx="16239" cy="18459"/>
                  </a:xfrm>
                  <a:custGeom>
                    <a:avLst/>
                    <a:gdLst>
                      <a:gd name="connsiteX0" fmla="*/ 877 w 16239"/>
                      <a:gd name="connsiteY0" fmla="*/ 684 h 18459"/>
                      <a:gd name="connsiteX1" fmla="*/ 0 w 16239"/>
                      <a:gd name="connsiteY1" fmla="*/ 1176 h 18459"/>
                      <a:gd name="connsiteX2" fmla="*/ 3948 w 16239"/>
                      <a:gd name="connsiteY2" fmla="*/ 18460 h 18459"/>
                      <a:gd name="connsiteX3" fmla="*/ 5703 w 16239"/>
                      <a:gd name="connsiteY3" fmla="*/ 17231 h 18459"/>
                      <a:gd name="connsiteX4" fmla="*/ 2623 w 16239"/>
                      <a:gd name="connsiteY4" fmla="*/ 4904 h 18459"/>
                      <a:gd name="connsiteX5" fmla="*/ 12818 w 16239"/>
                      <a:gd name="connsiteY5" fmla="*/ 12204 h 18459"/>
                      <a:gd name="connsiteX6" fmla="*/ 14485 w 16239"/>
                      <a:gd name="connsiteY6" fmla="*/ 10879 h 18459"/>
                      <a:gd name="connsiteX7" fmla="*/ 16240 w 16239"/>
                      <a:gd name="connsiteY7" fmla="*/ 9774 h 18459"/>
                      <a:gd name="connsiteX8" fmla="*/ 1597 w 16239"/>
                      <a:gd name="connsiteY8" fmla="*/ 0 h 18459"/>
                      <a:gd name="connsiteX9" fmla="*/ 877 w 16239"/>
                      <a:gd name="connsiteY9" fmla="*/ 684 h 1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239" h="18459">
                        <a:moveTo>
                          <a:pt x="877" y="684"/>
                        </a:moveTo>
                        <a:cubicBezTo>
                          <a:pt x="599" y="872"/>
                          <a:pt x="305" y="1036"/>
                          <a:pt x="0" y="1176"/>
                        </a:cubicBezTo>
                        <a:cubicBezTo>
                          <a:pt x="1606" y="6940"/>
                          <a:pt x="2746" y="12669"/>
                          <a:pt x="3948" y="18460"/>
                        </a:cubicBezTo>
                        <a:cubicBezTo>
                          <a:pt x="4486" y="17987"/>
                          <a:pt x="5074" y="17574"/>
                          <a:pt x="5703" y="17231"/>
                        </a:cubicBezTo>
                        <a:cubicBezTo>
                          <a:pt x="4501" y="13222"/>
                          <a:pt x="3509" y="9063"/>
                          <a:pt x="2623" y="4904"/>
                        </a:cubicBezTo>
                        <a:cubicBezTo>
                          <a:pt x="6010" y="7370"/>
                          <a:pt x="9642" y="9616"/>
                          <a:pt x="12818" y="12204"/>
                        </a:cubicBezTo>
                        <a:cubicBezTo>
                          <a:pt x="13371" y="11748"/>
                          <a:pt x="13932" y="11283"/>
                          <a:pt x="14485" y="10879"/>
                        </a:cubicBezTo>
                        <a:cubicBezTo>
                          <a:pt x="15038" y="10476"/>
                          <a:pt x="15687" y="10142"/>
                          <a:pt x="16240" y="9774"/>
                        </a:cubicBezTo>
                        <a:cubicBezTo>
                          <a:pt x="11309" y="6598"/>
                          <a:pt x="6440" y="3422"/>
                          <a:pt x="1597" y="0"/>
                        </a:cubicBezTo>
                        <a:cubicBezTo>
                          <a:pt x="1377" y="248"/>
                          <a:pt x="1136" y="477"/>
                          <a:pt x="877" y="68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1" name="Freeform 120">
                    <a:extLst>
                      <a:ext uri="{FF2B5EF4-FFF2-40B4-BE49-F238E27FC236}">
                        <a16:creationId xmlns:a16="http://schemas.microsoft.com/office/drawing/2014/main" id="{36C55763-DBD4-65A8-0F2F-BCB0F359F01B}"/>
                      </a:ext>
                    </a:extLst>
                  </p:cNvPr>
                  <p:cNvSpPr/>
                  <p:nvPr/>
                </p:nvSpPr>
                <p:spPr>
                  <a:xfrm>
                    <a:off x="1814420" y="1503593"/>
                    <a:ext cx="21810" cy="21977"/>
                  </a:xfrm>
                  <a:custGeom>
                    <a:avLst/>
                    <a:gdLst>
                      <a:gd name="connsiteX0" fmla="*/ 10221 w 21810"/>
                      <a:gd name="connsiteY0" fmla="*/ 684 h 21977"/>
                      <a:gd name="connsiteX1" fmla="*/ 9449 w 21810"/>
                      <a:gd name="connsiteY1" fmla="*/ 1298 h 21977"/>
                      <a:gd name="connsiteX2" fmla="*/ 17187 w 21810"/>
                      <a:gd name="connsiteY2" fmla="*/ 9923 h 21977"/>
                      <a:gd name="connsiteX3" fmla="*/ 13423 w 21810"/>
                      <a:gd name="connsiteY3" fmla="*/ 9616 h 21977"/>
                      <a:gd name="connsiteX4" fmla="*/ 1527 w 21810"/>
                      <a:gd name="connsiteY4" fmla="*/ 8414 h 21977"/>
                      <a:gd name="connsiteX5" fmla="*/ 0 w 21810"/>
                      <a:gd name="connsiteY5" fmla="*/ 9774 h 21977"/>
                      <a:gd name="connsiteX6" fmla="*/ 10967 w 21810"/>
                      <a:gd name="connsiteY6" fmla="*/ 21978 h 21977"/>
                      <a:gd name="connsiteX7" fmla="*/ 12388 w 21810"/>
                      <a:gd name="connsiteY7" fmla="*/ 20714 h 21977"/>
                      <a:gd name="connsiteX8" fmla="*/ 4896 w 21810"/>
                      <a:gd name="connsiteY8" fmla="*/ 12388 h 21977"/>
                      <a:gd name="connsiteX9" fmla="*/ 20056 w 21810"/>
                      <a:gd name="connsiteY9" fmla="*/ 13783 h 21977"/>
                      <a:gd name="connsiteX10" fmla="*/ 21811 w 21810"/>
                      <a:gd name="connsiteY10" fmla="*/ 12178 h 21977"/>
                      <a:gd name="connsiteX11" fmla="*/ 10905 w 21810"/>
                      <a:gd name="connsiteY11" fmla="*/ 0 h 21977"/>
                      <a:gd name="connsiteX12" fmla="*/ 10256 w 21810"/>
                      <a:gd name="connsiteY12" fmla="*/ 711 h 21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810" h="21977">
                        <a:moveTo>
                          <a:pt x="10221" y="684"/>
                        </a:moveTo>
                        <a:lnTo>
                          <a:pt x="9449" y="1298"/>
                        </a:lnTo>
                        <a:lnTo>
                          <a:pt x="17187" y="9923"/>
                        </a:lnTo>
                        <a:lnTo>
                          <a:pt x="13423" y="9616"/>
                        </a:lnTo>
                        <a:cubicBezTo>
                          <a:pt x="9511" y="9309"/>
                          <a:pt x="5659" y="8844"/>
                          <a:pt x="1527" y="8414"/>
                        </a:cubicBezTo>
                        <a:lnTo>
                          <a:pt x="0" y="9774"/>
                        </a:lnTo>
                        <a:lnTo>
                          <a:pt x="10967" y="21978"/>
                        </a:lnTo>
                        <a:cubicBezTo>
                          <a:pt x="11372" y="21486"/>
                          <a:pt x="11852" y="21059"/>
                          <a:pt x="12388" y="20714"/>
                        </a:cubicBezTo>
                        <a:lnTo>
                          <a:pt x="4896" y="12388"/>
                        </a:lnTo>
                        <a:cubicBezTo>
                          <a:pt x="9984" y="13011"/>
                          <a:pt x="15064" y="13318"/>
                          <a:pt x="20056" y="13783"/>
                        </a:cubicBezTo>
                        <a:lnTo>
                          <a:pt x="21811" y="12178"/>
                        </a:lnTo>
                        <a:lnTo>
                          <a:pt x="10905" y="0"/>
                        </a:lnTo>
                        <a:lnTo>
                          <a:pt x="10256" y="7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2" name="Freeform 121">
                    <a:extLst>
                      <a:ext uri="{FF2B5EF4-FFF2-40B4-BE49-F238E27FC236}">
                        <a16:creationId xmlns:a16="http://schemas.microsoft.com/office/drawing/2014/main" id="{992D08B4-1FCB-156E-DF14-48202F0D00B4}"/>
                      </a:ext>
                    </a:extLst>
                  </p:cNvPr>
                  <p:cNvSpPr/>
                  <p:nvPr/>
                </p:nvSpPr>
                <p:spPr>
                  <a:xfrm>
                    <a:off x="1828370" y="1497373"/>
                    <a:ext cx="14546" cy="13677"/>
                  </a:xfrm>
                  <a:custGeom>
                    <a:avLst/>
                    <a:gdLst>
                      <a:gd name="connsiteX0" fmla="*/ 1290 w 14546"/>
                      <a:gd name="connsiteY0" fmla="*/ 1413 h 13677"/>
                      <a:gd name="connsiteX1" fmla="*/ 0 w 14546"/>
                      <a:gd name="connsiteY1" fmla="*/ 2650 h 13677"/>
                      <a:gd name="connsiteX2" fmla="*/ 12169 w 14546"/>
                      <a:gd name="connsiteY2" fmla="*/ 13678 h 13677"/>
                      <a:gd name="connsiteX3" fmla="*/ 13248 w 14546"/>
                      <a:gd name="connsiteY3" fmla="*/ 12265 h 13677"/>
                      <a:gd name="connsiteX4" fmla="*/ 14547 w 14546"/>
                      <a:gd name="connsiteY4" fmla="*/ 11028 h 13677"/>
                      <a:gd name="connsiteX5" fmla="*/ 2404 w 14546"/>
                      <a:gd name="connsiteY5" fmla="*/ 0 h 13677"/>
                      <a:gd name="connsiteX6" fmla="*/ 1290 w 14546"/>
                      <a:gd name="connsiteY6" fmla="*/ 1413 h 13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46" h="13677">
                        <a:moveTo>
                          <a:pt x="1290" y="1413"/>
                        </a:moveTo>
                        <a:cubicBezTo>
                          <a:pt x="893" y="1858"/>
                          <a:pt x="461" y="2271"/>
                          <a:pt x="0" y="2650"/>
                        </a:cubicBezTo>
                        <a:lnTo>
                          <a:pt x="12169" y="13678"/>
                        </a:lnTo>
                        <a:cubicBezTo>
                          <a:pt x="12511" y="13187"/>
                          <a:pt x="12880" y="12695"/>
                          <a:pt x="13248" y="12265"/>
                        </a:cubicBezTo>
                        <a:cubicBezTo>
                          <a:pt x="13659" y="11830"/>
                          <a:pt x="14092" y="11418"/>
                          <a:pt x="14547" y="11028"/>
                        </a:cubicBezTo>
                        <a:lnTo>
                          <a:pt x="2404" y="0"/>
                        </a:lnTo>
                        <a:cubicBezTo>
                          <a:pt x="2058" y="490"/>
                          <a:pt x="1686" y="962"/>
                          <a:pt x="1290" y="1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3" name="Freeform 122">
                    <a:extLst>
                      <a:ext uri="{FF2B5EF4-FFF2-40B4-BE49-F238E27FC236}">
                        <a16:creationId xmlns:a16="http://schemas.microsoft.com/office/drawing/2014/main" id="{0D95D5E7-3423-7CCD-BED2-CCD3D64FDFCB}"/>
                      </a:ext>
                    </a:extLst>
                  </p:cNvPr>
                  <p:cNvSpPr/>
                  <p:nvPr/>
                </p:nvSpPr>
                <p:spPr>
                  <a:xfrm>
                    <a:off x="1835362" y="1488740"/>
                    <a:ext cx="17889" cy="16152"/>
                  </a:xfrm>
                  <a:custGeom>
                    <a:avLst/>
                    <a:gdLst>
                      <a:gd name="connsiteX0" fmla="*/ 16301 w 17889"/>
                      <a:gd name="connsiteY0" fmla="*/ 5089 h 16152"/>
                      <a:gd name="connsiteX1" fmla="*/ 13897 w 17889"/>
                      <a:gd name="connsiteY1" fmla="*/ 8844 h 16152"/>
                      <a:gd name="connsiteX2" fmla="*/ 2193 w 17889"/>
                      <a:gd name="connsiteY2" fmla="*/ 0 h 16152"/>
                      <a:gd name="connsiteX3" fmla="*/ 1176 w 17889"/>
                      <a:gd name="connsiteY3" fmla="*/ 1483 h 16152"/>
                      <a:gd name="connsiteX4" fmla="*/ 0 w 17889"/>
                      <a:gd name="connsiteY4" fmla="*/ 2834 h 16152"/>
                      <a:gd name="connsiteX5" fmla="*/ 11713 w 17889"/>
                      <a:gd name="connsiteY5" fmla="*/ 11686 h 16152"/>
                      <a:gd name="connsiteX6" fmla="*/ 8905 w 17889"/>
                      <a:gd name="connsiteY6" fmla="*/ 14924 h 16152"/>
                      <a:gd name="connsiteX7" fmla="*/ 9782 w 17889"/>
                      <a:gd name="connsiteY7" fmla="*/ 15450 h 16152"/>
                      <a:gd name="connsiteX8" fmla="*/ 10493 w 17889"/>
                      <a:gd name="connsiteY8" fmla="*/ 16152 h 16152"/>
                      <a:gd name="connsiteX9" fmla="*/ 17889 w 17889"/>
                      <a:gd name="connsiteY9" fmla="*/ 6291 h 16152"/>
                      <a:gd name="connsiteX10" fmla="*/ 17012 w 17889"/>
                      <a:gd name="connsiteY10" fmla="*/ 5799 h 16152"/>
                      <a:gd name="connsiteX11" fmla="*/ 16301 w 17889"/>
                      <a:gd name="connsiteY11" fmla="*/ 5089 h 16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889" h="16152">
                        <a:moveTo>
                          <a:pt x="16301" y="5089"/>
                        </a:moveTo>
                        <a:cubicBezTo>
                          <a:pt x="15589" y="6395"/>
                          <a:pt x="14785" y="7650"/>
                          <a:pt x="13897" y="8844"/>
                        </a:cubicBezTo>
                        <a:lnTo>
                          <a:pt x="2193" y="0"/>
                        </a:lnTo>
                        <a:cubicBezTo>
                          <a:pt x="1851" y="491"/>
                          <a:pt x="1570" y="1018"/>
                          <a:pt x="1176" y="1483"/>
                        </a:cubicBezTo>
                        <a:cubicBezTo>
                          <a:pt x="817" y="1961"/>
                          <a:pt x="424" y="2413"/>
                          <a:pt x="0" y="2834"/>
                        </a:cubicBezTo>
                        <a:lnTo>
                          <a:pt x="11713" y="11686"/>
                        </a:lnTo>
                        <a:cubicBezTo>
                          <a:pt x="10844" y="12823"/>
                          <a:pt x="9907" y="13903"/>
                          <a:pt x="8905" y="14924"/>
                        </a:cubicBezTo>
                        <a:cubicBezTo>
                          <a:pt x="9217" y="15064"/>
                          <a:pt x="9511" y="15241"/>
                          <a:pt x="9782" y="15450"/>
                        </a:cubicBezTo>
                        <a:lnTo>
                          <a:pt x="10493" y="16152"/>
                        </a:lnTo>
                        <a:lnTo>
                          <a:pt x="17889" y="6291"/>
                        </a:lnTo>
                        <a:cubicBezTo>
                          <a:pt x="17582" y="6155"/>
                          <a:pt x="17288" y="5991"/>
                          <a:pt x="17012" y="5799"/>
                        </a:cubicBezTo>
                        <a:cubicBezTo>
                          <a:pt x="16756" y="5583"/>
                          <a:pt x="16518" y="5345"/>
                          <a:pt x="16301" y="508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4" name="Freeform 123">
                    <a:extLst>
                      <a:ext uri="{FF2B5EF4-FFF2-40B4-BE49-F238E27FC236}">
                        <a16:creationId xmlns:a16="http://schemas.microsoft.com/office/drawing/2014/main" id="{363707C3-0C85-7F40-9596-CF6C9D68D2EA}"/>
                      </a:ext>
                    </a:extLst>
                  </p:cNvPr>
                  <p:cNvSpPr/>
                  <p:nvPr/>
                </p:nvSpPr>
                <p:spPr>
                  <a:xfrm>
                    <a:off x="1841995" y="1470219"/>
                    <a:ext cx="21556" cy="21021"/>
                  </a:xfrm>
                  <a:custGeom>
                    <a:avLst/>
                    <a:gdLst>
                      <a:gd name="connsiteX0" fmla="*/ 7115 w 21556"/>
                      <a:gd name="connsiteY0" fmla="*/ 833 h 21021"/>
                      <a:gd name="connsiteX1" fmla="*/ 6563 w 21556"/>
                      <a:gd name="connsiteY1" fmla="*/ 1632 h 21021"/>
                      <a:gd name="connsiteX2" fmla="*/ 16450 w 21556"/>
                      <a:gd name="connsiteY2" fmla="*/ 7615 h 21021"/>
                      <a:gd name="connsiteX3" fmla="*/ 12783 w 21556"/>
                      <a:gd name="connsiteY3" fmla="*/ 8449 h 21021"/>
                      <a:gd name="connsiteX4" fmla="*/ 1070 w 21556"/>
                      <a:gd name="connsiteY4" fmla="*/ 10791 h 21021"/>
                      <a:gd name="connsiteX5" fmla="*/ 0 w 21556"/>
                      <a:gd name="connsiteY5" fmla="*/ 12546 h 21021"/>
                      <a:gd name="connsiteX6" fmla="*/ 14038 w 21556"/>
                      <a:gd name="connsiteY6" fmla="*/ 21021 h 21021"/>
                      <a:gd name="connsiteX7" fmla="*/ 15020 w 21556"/>
                      <a:gd name="connsiteY7" fmla="*/ 19390 h 21021"/>
                      <a:gd name="connsiteX8" fmla="*/ 5448 w 21556"/>
                      <a:gd name="connsiteY8" fmla="*/ 13538 h 21021"/>
                      <a:gd name="connsiteX9" fmla="*/ 20302 w 21556"/>
                      <a:gd name="connsiteY9" fmla="*/ 10449 h 21021"/>
                      <a:gd name="connsiteX10" fmla="*/ 21557 w 21556"/>
                      <a:gd name="connsiteY10" fmla="*/ 8449 h 21021"/>
                      <a:gd name="connsiteX11" fmla="*/ 7519 w 21556"/>
                      <a:gd name="connsiteY11" fmla="*/ 0 h 21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556" h="21021">
                        <a:moveTo>
                          <a:pt x="7115" y="833"/>
                        </a:moveTo>
                        <a:cubicBezTo>
                          <a:pt x="6949" y="1112"/>
                          <a:pt x="6764" y="1377"/>
                          <a:pt x="6563" y="1632"/>
                        </a:cubicBezTo>
                        <a:lnTo>
                          <a:pt x="16450" y="7615"/>
                        </a:lnTo>
                        <a:lnTo>
                          <a:pt x="12783" y="8449"/>
                        </a:lnTo>
                        <a:cubicBezTo>
                          <a:pt x="8967" y="9274"/>
                          <a:pt x="5115" y="9984"/>
                          <a:pt x="1070" y="10791"/>
                        </a:cubicBezTo>
                        <a:lnTo>
                          <a:pt x="0" y="12546"/>
                        </a:lnTo>
                        <a:lnTo>
                          <a:pt x="14038" y="21021"/>
                        </a:lnTo>
                        <a:cubicBezTo>
                          <a:pt x="14295" y="20438"/>
                          <a:pt x="14625" y="19890"/>
                          <a:pt x="15020" y="19390"/>
                        </a:cubicBezTo>
                        <a:lnTo>
                          <a:pt x="5448" y="13538"/>
                        </a:lnTo>
                        <a:cubicBezTo>
                          <a:pt x="10440" y="12608"/>
                          <a:pt x="15406" y="11441"/>
                          <a:pt x="20302" y="10449"/>
                        </a:cubicBezTo>
                        <a:lnTo>
                          <a:pt x="21557" y="8449"/>
                        </a:lnTo>
                        <a:lnTo>
                          <a:pt x="751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5" name="Freeform 124">
                    <a:extLst>
                      <a:ext uri="{FF2B5EF4-FFF2-40B4-BE49-F238E27FC236}">
                        <a16:creationId xmlns:a16="http://schemas.microsoft.com/office/drawing/2014/main" id="{1AD9FE21-A399-8E9B-EA6E-914DAF16EA0F}"/>
                      </a:ext>
                    </a:extLst>
                  </p:cNvPr>
                  <p:cNvSpPr/>
                  <p:nvPr/>
                </p:nvSpPr>
                <p:spPr>
                  <a:xfrm>
                    <a:off x="1851084" y="1458752"/>
                    <a:ext cx="18573" cy="15029"/>
                  </a:xfrm>
                  <a:custGeom>
                    <a:avLst/>
                    <a:gdLst>
                      <a:gd name="connsiteX0" fmla="*/ 0 w 18573"/>
                      <a:gd name="connsiteY0" fmla="*/ 8335 h 15029"/>
                      <a:gd name="connsiteX1" fmla="*/ 1018 w 18573"/>
                      <a:gd name="connsiteY1" fmla="*/ 8642 h 15029"/>
                      <a:gd name="connsiteX2" fmla="*/ 1895 w 18573"/>
                      <a:gd name="connsiteY2" fmla="*/ 9168 h 15029"/>
                      <a:gd name="connsiteX3" fmla="*/ 3834 w 18573"/>
                      <a:gd name="connsiteY3" fmla="*/ 3957 h 15029"/>
                      <a:gd name="connsiteX4" fmla="*/ 9379 w 18573"/>
                      <a:gd name="connsiteY4" fmla="*/ 6422 h 15029"/>
                      <a:gd name="connsiteX5" fmla="*/ 8335 w 18573"/>
                      <a:gd name="connsiteY5" fmla="*/ 8730 h 15029"/>
                      <a:gd name="connsiteX6" fmla="*/ 6949 w 18573"/>
                      <a:gd name="connsiteY6" fmla="*/ 11362 h 15029"/>
                      <a:gd name="connsiteX7" fmla="*/ 7966 w 18573"/>
                      <a:gd name="connsiteY7" fmla="*/ 11669 h 15029"/>
                      <a:gd name="connsiteX8" fmla="*/ 8844 w 18573"/>
                      <a:gd name="connsiteY8" fmla="*/ 12186 h 15029"/>
                      <a:gd name="connsiteX9" fmla="*/ 9861 w 18573"/>
                      <a:gd name="connsiteY9" fmla="*/ 9414 h 15029"/>
                      <a:gd name="connsiteX10" fmla="*/ 10844 w 18573"/>
                      <a:gd name="connsiteY10" fmla="*/ 7133 h 15029"/>
                      <a:gd name="connsiteX11" fmla="*/ 15564 w 18573"/>
                      <a:gd name="connsiteY11" fmla="*/ 9265 h 15029"/>
                      <a:gd name="connsiteX12" fmla="*/ 13002 w 18573"/>
                      <a:gd name="connsiteY12" fmla="*/ 14196 h 15029"/>
                      <a:gd name="connsiteX13" fmla="*/ 13994 w 18573"/>
                      <a:gd name="connsiteY13" fmla="*/ 14503 h 15029"/>
                      <a:gd name="connsiteX14" fmla="*/ 14871 w 18573"/>
                      <a:gd name="connsiteY14" fmla="*/ 15029 h 15029"/>
                      <a:gd name="connsiteX15" fmla="*/ 18574 w 18573"/>
                      <a:gd name="connsiteY15" fmla="*/ 6703 h 15029"/>
                      <a:gd name="connsiteX16" fmla="*/ 3694 w 18573"/>
                      <a:gd name="connsiteY16" fmla="*/ 0 h 15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5029">
                        <a:moveTo>
                          <a:pt x="0" y="8335"/>
                        </a:moveTo>
                        <a:lnTo>
                          <a:pt x="1018" y="8642"/>
                        </a:lnTo>
                        <a:cubicBezTo>
                          <a:pt x="1326" y="8789"/>
                          <a:pt x="1620" y="8966"/>
                          <a:pt x="1895" y="9168"/>
                        </a:cubicBezTo>
                        <a:cubicBezTo>
                          <a:pt x="2417" y="7387"/>
                          <a:pt x="3065" y="5646"/>
                          <a:pt x="3834" y="3957"/>
                        </a:cubicBezTo>
                        <a:lnTo>
                          <a:pt x="9379" y="6422"/>
                        </a:lnTo>
                        <a:lnTo>
                          <a:pt x="8335" y="8730"/>
                        </a:lnTo>
                        <a:cubicBezTo>
                          <a:pt x="7937" y="9639"/>
                          <a:pt x="7473" y="10519"/>
                          <a:pt x="6949" y="11362"/>
                        </a:cubicBezTo>
                        <a:lnTo>
                          <a:pt x="7966" y="11669"/>
                        </a:lnTo>
                        <a:lnTo>
                          <a:pt x="8844" y="12186"/>
                        </a:lnTo>
                        <a:cubicBezTo>
                          <a:pt x="9124" y="11362"/>
                          <a:pt x="9432" y="10432"/>
                          <a:pt x="9861" y="9414"/>
                        </a:cubicBezTo>
                        <a:lnTo>
                          <a:pt x="10844" y="7133"/>
                        </a:lnTo>
                        <a:lnTo>
                          <a:pt x="15564" y="9265"/>
                        </a:lnTo>
                        <a:cubicBezTo>
                          <a:pt x="14834" y="10970"/>
                          <a:pt x="13978" y="12618"/>
                          <a:pt x="13002" y="14196"/>
                        </a:cubicBezTo>
                        <a:cubicBezTo>
                          <a:pt x="13345" y="14254"/>
                          <a:pt x="13678" y="14358"/>
                          <a:pt x="13994" y="14503"/>
                        </a:cubicBezTo>
                        <a:cubicBezTo>
                          <a:pt x="14311" y="14634"/>
                          <a:pt x="14606" y="14811"/>
                          <a:pt x="14871" y="15029"/>
                        </a:cubicBezTo>
                        <a:lnTo>
                          <a:pt x="18574" y="6703"/>
                        </a:lnTo>
                        <a:lnTo>
                          <a:pt x="369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6" name="Freeform 125">
                    <a:extLst>
                      <a:ext uri="{FF2B5EF4-FFF2-40B4-BE49-F238E27FC236}">
                        <a16:creationId xmlns:a16="http://schemas.microsoft.com/office/drawing/2014/main" id="{6A3BD6B5-DCBF-806E-9C40-A5637E0EAA14}"/>
                      </a:ext>
                    </a:extLst>
                  </p:cNvPr>
                  <p:cNvSpPr/>
                  <p:nvPr/>
                </p:nvSpPr>
                <p:spPr>
                  <a:xfrm>
                    <a:off x="1856076" y="1447021"/>
                    <a:ext cx="18292" cy="9335"/>
                  </a:xfrm>
                  <a:custGeom>
                    <a:avLst/>
                    <a:gdLst>
                      <a:gd name="connsiteX0" fmla="*/ 0 w 18292"/>
                      <a:gd name="connsiteY0" fmla="*/ 8659 h 9335"/>
                      <a:gd name="connsiteX1" fmla="*/ 983 w 18292"/>
                      <a:gd name="connsiteY1" fmla="*/ 8905 h 9335"/>
                      <a:gd name="connsiteX2" fmla="*/ 1913 w 18292"/>
                      <a:gd name="connsiteY2" fmla="*/ 9335 h 9335"/>
                      <a:gd name="connsiteX3" fmla="*/ 3387 w 18292"/>
                      <a:gd name="connsiteY3" fmla="*/ 4071 h 9335"/>
                      <a:gd name="connsiteX4" fmla="*/ 17126 w 18292"/>
                      <a:gd name="connsiteY4" fmla="*/ 8747 h 9335"/>
                      <a:gd name="connsiteX5" fmla="*/ 17591 w 18292"/>
                      <a:gd name="connsiteY5" fmla="*/ 6993 h 9335"/>
                      <a:gd name="connsiteX6" fmla="*/ 18293 w 18292"/>
                      <a:gd name="connsiteY6" fmla="*/ 5326 h 9335"/>
                      <a:gd name="connsiteX7" fmla="*/ 2922 w 18292"/>
                      <a:gd name="connsiteY7" fmla="*/ 0 h 9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92" h="9335">
                        <a:moveTo>
                          <a:pt x="0" y="8659"/>
                        </a:moveTo>
                        <a:cubicBezTo>
                          <a:pt x="334" y="8712"/>
                          <a:pt x="663" y="8795"/>
                          <a:pt x="983" y="8905"/>
                        </a:cubicBezTo>
                        <a:cubicBezTo>
                          <a:pt x="1305" y="9021"/>
                          <a:pt x="1616" y="9165"/>
                          <a:pt x="1913" y="9335"/>
                        </a:cubicBezTo>
                        <a:cubicBezTo>
                          <a:pt x="2307" y="7729"/>
                          <a:pt x="2711" y="6010"/>
                          <a:pt x="3387" y="4071"/>
                        </a:cubicBezTo>
                        <a:lnTo>
                          <a:pt x="17126" y="8747"/>
                        </a:lnTo>
                        <a:cubicBezTo>
                          <a:pt x="17275" y="8159"/>
                          <a:pt x="17398" y="7572"/>
                          <a:pt x="17591" y="6993"/>
                        </a:cubicBezTo>
                        <a:cubicBezTo>
                          <a:pt x="17784" y="6413"/>
                          <a:pt x="18047" y="5878"/>
                          <a:pt x="18293" y="5326"/>
                        </a:cubicBezTo>
                        <a:lnTo>
                          <a:pt x="292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BC6E4089-58F3-2946-7181-246DFD2793DD}"/>
                      </a:ext>
                    </a:extLst>
                  </p:cNvPr>
                  <p:cNvSpPr/>
                  <p:nvPr/>
                </p:nvSpPr>
                <p:spPr>
                  <a:xfrm>
                    <a:off x="1863780" y="1417612"/>
                    <a:ext cx="17538" cy="14976"/>
                  </a:xfrm>
                  <a:custGeom>
                    <a:avLst/>
                    <a:gdLst>
                      <a:gd name="connsiteX0" fmla="*/ 307 w 17538"/>
                      <a:gd name="connsiteY0" fmla="*/ 4808 h 14976"/>
                      <a:gd name="connsiteX1" fmla="*/ 0 w 17538"/>
                      <a:gd name="connsiteY1" fmla="*/ 5791 h 14976"/>
                      <a:gd name="connsiteX2" fmla="*/ 15161 w 17538"/>
                      <a:gd name="connsiteY2" fmla="*/ 14976 h 14976"/>
                      <a:gd name="connsiteX3" fmla="*/ 15503 w 17538"/>
                      <a:gd name="connsiteY3" fmla="*/ 12818 h 14976"/>
                      <a:gd name="connsiteX4" fmla="*/ 4527 w 17538"/>
                      <a:gd name="connsiteY4" fmla="*/ 6536 h 14976"/>
                      <a:gd name="connsiteX5" fmla="*/ 16854 w 17538"/>
                      <a:gd name="connsiteY5" fmla="*/ 4194 h 14976"/>
                      <a:gd name="connsiteX6" fmla="*/ 17073 w 17538"/>
                      <a:gd name="connsiteY6" fmla="*/ 2062 h 14976"/>
                      <a:gd name="connsiteX7" fmla="*/ 17538 w 17538"/>
                      <a:gd name="connsiteY7" fmla="*/ 0 h 14976"/>
                      <a:gd name="connsiteX8" fmla="*/ 342 w 17538"/>
                      <a:gd name="connsiteY8" fmla="*/ 3790 h 14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38" h="14976">
                        <a:moveTo>
                          <a:pt x="307" y="4808"/>
                        </a:moveTo>
                        <a:cubicBezTo>
                          <a:pt x="235" y="5144"/>
                          <a:pt x="132" y="5473"/>
                          <a:pt x="0" y="5791"/>
                        </a:cubicBezTo>
                        <a:cubicBezTo>
                          <a:pt x="5264" y="8659"/>
                          <a:pt x="10169" y="11836"/>
                          <a:pt x="15161" y="14976"/>
                        </a:cubicBezTo>
                        <a:cubicBezTo>
                          <a:pt x="15187" y="14246"/>
                          <a:pt x="15302" y="13521"/>
                          <a:pt x="15503" y="12818"/>
                        </a:cubicBezTo>
                        <a:cubicBezTo>
                          <a:pt x="11759" y="10870"/>
                          <a:pt x="8101" y="8776"/>
                          <a:pt x="4527" y="6536"/>
                        </a:cubicBezTo>
                        <a:cubicBezTo>
                          <a:pt x="8659" y="5703"/>
                          <a:pt x="12757" y="4711"/>
                          <a:pt x="16854" y="4194"/>
                        </a:cubicBezTo>
                        <a:lnTo>
                          <a:pt x="17073" y="2062"/>
                        </a:lnTo>
                        <a:cubicBezTo>
                          <a:pt x="17170" y="1386"/>
                          <a:pt x="17380" y="676"/>
                          <a:pt x="17538" y="0"/>
                        </a:cubicBezTo>
                        <a:cubicBezTo>
                          <a:pt x="11800" y="1386"/>
                          <a:pt x="6133" y="2685"/>
                          <a:pt x="342" y="379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CBD4021D-F011-F880-0501-58D787454248}"/>
                      </a:ext>
                    </a:extLst>
                  </p:cNvPr>
                  <p:cNvSpPr/>
                  <p:nvPr/>
                </p:nvSpPr>
                <p:spPr>
                  <a:xfrm>
                    <a:off x="1864947" y="1400837"/>
                    <a:ext cx="16555" cy="4386"/>
                  </a:xfrm>
                  <a:custGeom>
                    <a:avLst/>
                    <a:gdLst>
                      <a:gd name="connsiteX0" fmla="*/ 0 w 16555"/>
                      <a:gd name="connsiteY0" fmla="*/ 807 h 4386"/>
                      <a:gd name="connsiteX1" fmla="*/ 219 w 16555"/>
                      <a:gd name="connsiteY1" fmla="*/ 2632 h 4386"/>
                      <a:gd name="connsiteX2" fmla="*/ 219 w 16555"/>
                      <a:gd name="connsiteY2" fmla="*/ 4387 h 4386"/>
                      <a:gd name="connsiteX3" fmla="*/ 16556 w 16555"/>
                      <a:gd name="connsiteY3" fmla="*/ 3509 h 4386"/>
                      <a:gd name="connsiteX4" fmla="*/ 16336 w 16555"/>
                      <a:gd name="connsiteY4" fmla="*/ 1755 h 4386"/>
                      <a:gd name="connsiteX5" fmla="*/ 16336 w 16555"/>
                      <a:gd name="connsiteY5" fmla="*/ 0 h 4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55" h="4386">
                        <a:moveTo>
                          <a:pt x="0" y="807"/>
                        </a:moveTo>
                        <a:cubicBezTo>
                          <a:pt x="105" y="1411"/>
                          <a:pt x="179" y="2021"/>
                          <a:pt x="219" y="2632"/>
                        </a:cubicBezTo>
                        <a:lnTo>
                          <a:pt x="219" y="4387"/>
                        </a:lnTo>
                        <a:lnTo>
                          <a:pt x="16556" y="3509"/>
                        </a:lnTo>
                        <a:cubicBezTo>
                          <a:pt x="16452" y="2929"/>
                          <a:pt x="16379" y="2343"/>
                          <a:pt x="16336" y="1755"/>
                        </a:cubicBezTo>
                        <a:lnTo>
                          <a:pt x="1633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EACC627A-3004-6785-5212-0FE3CA492D42}"/>
                      </a:ext>
                    </a:extLst>
                  </p:cNvPr>
                  <p:cNvSpPr/>
                  <p:nvPr/>
                </p:nvSpPr>
                <p:spPr>
                  <a:xfrm>
                    <a:off x="1864367" y="1382860"/>
                    <a:ext cx="16827" cy="15090"/>
                  </a:xfrm>
                  <a:custGeom>
                    <a:avLst/>
                    <a:gdLst>
                      <a:gd name="connsiteX0" fmla="*/ 61 w 16827"/>
                      <a:gd name="connsiteY0" fmla="*/ 7229 h 15090"/>
                      <a:gd name="connsiteX1" fmla="*/ 219 w 16827"/>
                      <a:gd name="connsiteY1" fmla="*/ 8247 h 15090"/>
                      <a:gd name="connsiteX2" fmla="*/ 158 w 16827"/>
                      <a:gd name="connsiteY2" fmla="*/ 9265 h 15090"/>
                      <a:gd name="connsiteX3" fmla="*/ 16828 w 16827"/>
                      <a:gd name="connsiteY3" fmla="*/ 15090 h 15090"/>
                      <a:gd name="connsiteX4" fmla="*/ 16705 w 16827"/>
                      <a:gd name="connsiteY4" fmla="*/ 12871 h 15090"/>
                      <a:gd name="connsiteX5" fmla="*/ 4685 w 16827"/>
                      <a:gd name="connsiteY5" fmla="*/ 9019 h 15090"/>
                      <a:gd name="connsiteX6" fmla="*/ 16240 w 16827"/>
                      <a:gd name="connsiteY6" fmla="*/ 4176 h 15090"/>
                      <a:gd name="connsiteX7" fmla="*/ 16020 w 16827"/>
                      <a:gd name="connsiteY7" fmla="*/ 2088 h 15090"/>
                      <a:gd name="connsiteX8" fmla="*/ 16020 w 16827"/>
                      <a:gd name="connsiteY8" fmla="*/ 0 h 15090"/>
                      <a:gd name="connsiteX9" fmla="*/ 0 w 16827"/>
                      <a:gd name="connsiteY9" fmla="*/ 7273 h 15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27" h="15090">
                        <a:moveTo>
                          <a:pt x="61" y="7229"/>
                        </a:moveTo>
                        <a:cubicBezTo>
                          <a:pt x="144" y="7564"/>
                          <a:pt x="197" y="7904"/>
                          <a:pt x="219" y="8247"/>
                        </a:cubicBezTo>
                        <a:cubicBezTo>
                          <a:pt x="230" y="8588"/>
                          <a:pt x="209" y="8928"/>
                          <a:pt x="158" y="9265"/>
                        </a:cubicBezTo>
                        <a:cubicBezTo>
                          <a:pt x="5861" y="11020"/>
                          <a:pt x="11309" y="13055"/>
                          <a:pt x="16828" y="15090"/>
                        </a:cubicBezTo>
                        <a:cubicBezTo>
                          <a:pt x="16695" y="14359"/>
                          <a:pt x="16654" y="13613"/>
                          <a:pt x="16705" y="12871"/>
                        </a:cubicBezTo>
                        <a:cubicBezTo>
                          <a:pt x="12695" y="11792"/>
                          <a:pt x="8686" y="10432"/>
                          <a:pt x="4685" y="9019"/>
                        </a:cubicBezTo>
                        <a:cubicBezTo>
                          <a:pt x="8563" y="7387"/>
                          <a:pt x="12388" y="5562"/>
                          <a:pt x="16240" y="4176"/>
                        </a:cubicBezTo>
                        <a:cubicBezTo>
                          <a:pt x="16178" y="3474"/>
                          <a:pt x="16056" y="2764"/>
                          <a:pt x="16020" y="2088"/>
                        </a:cubicBezTo>
                        <a:lnTo>
                          <a:pt x="16020" y="0"/>
                        </a:lnTo>
                        <a:cubicBezTo>
                          <a:pt x="10756" y="2556"/>
                          <a:pt x="5416" y="4981"/>
                          <a:pt x="0" y="727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A010FDE9-4176-B7BB-DCE8-4B1DD4BB7831}"/>
                      </a:ext>
                    </a:extLst>
                  </p:cNvPr>
                  <p:cNvSpPr/>
                  <p:nvPr/>
                </p:nvSpPr>
                <p:spPr>
                  <a:xfrm>
                    <a:off x="1838538" y="1313664"/>
                    <a:ext cx="18503" cy="16853"/>
                  </a:xfrm>
                  <a:custGeom>
                    <a:avLst/>
                    <a:gdLst>
                      <a:gd name="connsiteX0" fmla="*/ 5211 w 18503"/>
                      <a:gd name="connsiteY0" fmla="*/ 16854 h 16853"/>
                      <a:gd name="connsiteX1" fmla="*/ 5984 w 18503"/>
                      <a:gd name="connsiteY1" fmla="*/ 16178 h 16853"/>
                      <a:gd name="connsiteX2" fmla="*/ 6905 w 18503"/>
                      <a:gd name="connsiteY2" fmla="*/ 15687 h 16853"/>
                      <a:gd name="connsiteX3" fmla="*/ 3457 w 18503"/>
                      <a:gd name="connsiteY3" fmla="*/ 11371 h 16853"/>
                      <a:gd name="connsiteX4" fmla="*/ 8414 w 18503"/>
                      <a:gd name="connsiteY4" fmla="*/ 7861 h 16853"/>
                      <a:gd name="connsiteX5" fmla="*/ 9835 w 18503"/>
                      <a:gd name="connsiteY5" fmla="*/ 9897 h 16853"/>
                      <a:gd name="connsiteX6" fmla="*/ 11371 w 18503"/>
                      <a:gd name="connsiteY6" fmla="*/ 12423 h 16853"/>
                      <a:gd name="connsiteX7" fmla="*/ 12116 w 18503"/>
                      <a:gd name="connsiteY7" fmla="*/ 11748 h 16853"/>
                      <a:gd name="connsiteX8" fmla="*/ 13037 w 18503"/>
                      <a:gd name="connsiteY8" fmla="*/ 11256 h 16853"/>
                      <a:gd name="connsiteX9" fmla="*/ 11186 w 18503"/>
                      <a:gd name="connsiteY9" fmla="*/ 8975 h 16853"/>
                      <a:gd name="connsiteX10" fmla="*/ 9739 w 18503"/>
                      <a:gd name="connsiteY10" fmla="*/ 6905 h 16853"/>
                      <a:gd name="connsiteX11" fmla="*/ 13959 w 18503"/>
                      <a:gd name="connsiteY11" fmla="*/ 3974 h 16853"/>
                      <a:gd name="connsiteX12" fmla="*/ 16828 w 18503"/>
                      <a:gd name="connsiteY12" fmla="*/ 8659 h 16853"/>
                      <a:gd name="connsiteX13" fmla="*/ 17626 w 18503"/>
                      <a:gd name="connsiteY13" fmla="*/ 7984 h 16853"/>
                      <a:gd name="connsiteX14" fmla="*/ 18503 w 18503"/>
                      <a:gd name="connsiteY14" fmla="*/ 7493 h 16853"/>
                      <a:gd name="connsiteX15" fmla="*/ 13239 w 18503"/>
                      <a:gd name="connsiteY15" fmla="*/ 0 h 16853"/>
                      <a:gd name="connsiteX16" fmla="*/ 0 w 18503"/>
                      <a:gd name="connsiteY16" fmla="*/ 9396 h 16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03" h="16853">
                        <a:moveTo>
                          <a:pt x="5211" y="16854"/>
                        </a:moveTo>
                        <a:cubicBezTo>
                          <a:pt x="5455" y="16613"/>
                          <a:pt x="5712" y="16387"/>
                          <a:pt x="5984" y="16178"/>
                        </a:cubicBezTo>
                        <a:lnTo>
                          <a:pt x="6905" y="15687"/>
                        </a:lnTo>
                        <a:cubicBezTo>
                          <a:pt x="5666" y="14322"/>
                          <a:pt x="4515" y="12880"/>
                          <a:pt x="3457" y="11371"/>
                        </a:cubicBezTo>
                        <a:lnTo>
                          <a:pt x="8414" y="7861"/>
                        </a:lnTo>
                        <a:lnTo>
                          <a:pt x="9835" y="9897"/>
                        </a:lnTo>
                        <a:cubicBezTo>
                          <a:pt x="10449" y="10774"/>
                          <a:pt x="10941" y="11651"/>
                          <a:pt x="11371" y="12423"/>
                        </a:cubicBezTo>
                        <a:lnTo>
                          <a:pt x="12116" y="11748"/>
                        </a:lnTo>
                        <a:lnTo>
                          <a:pt x="13037" y="11256"/>
                        </a:lnTo>
                        <a:cubicBezTo>
                          <a:pt x="12372" y="10536"/>
                          <a:pt x="11754" y="9774"/>
                          <a:pt x="11186" y="8975"/>
                        </a:cubicBezTo>
                        <a:lnTo>
                          <a:pt x="9739" y="6905"/>
                        </a:lnTo>
                        <a:lnTo>
                          <a:pt x="13959" y="3974"/>
                        </a:lnTo>
                        <a:cubicBezTo>
                          <a:pt x="15042" y="5455"/>
                          <a:pt x="16002" y="7022"/>
                          <a:pt x="16828" y="8659"/>
                        </a:cubicBezTo>
                        <a:cubicBezTo>
                          <a:pt x="17108" y="8449"/>
                          <a:pt x="17354" y="8168"/>
                          <a:pt x="17626" y="7984"/>
                        </a:cubicBezTo>
                        <a:cubicBezTo>
                          <a:pt x="17904" y="7796"/>
                          <a:pt x="18198" y="7632"/>
                          <a:pt x="18503" y="7493"/>
                        </a:cubicBezTo>
                        <a:lnTo>
                          <a:pt x="13239" y="0"/>
                        </a:lnTo>
                        <a:lnTo>
                          <a:pt x="0" y="93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1" name="Freeform 130">
                    <a:extLst>
                      <a:ext uri="{FF2B5EF4-FFF2-40B4-BE49-F238E27FC236}">
                        <a16:creationId xmlns:a16="http://schemas.microsoft.com/office/drawing/2014/main" id="{65AF53E5-8E84-C2B7-6FE7-C1623B1FB45C}"/>
                      </a:ext>
                    </a:extLst>
                  </p:cNvPr>
                  <p:cNvSpPr/>
                  <p:nvPr/>
                </p:nvSpPr>
                <p:spPr>
                  <a:xfrm>
                    <a:off x="1812560" y="1283395"/>
                    <a:ext cx="21758" cy="22004"/>
                  </a:xfrm>
                  <a:custGeom>
                    <a:avLst/>
                    <a:gdLst>
                      <a:gd name="connsiteX0" fmla="*/ 737 w 21758"/>
                      <a:gd name="connsiteY0" fmla="*/ 12792 h 22004"/>
                      <a:gd name="connsiteX1" fmla="*/ 1413 w 21758"/>
                      <a:gd name="connsiteY1" fmla="*/ 13467 h 22004"/>
                      <a:gd name="connsiteX2" fmla="*/ 9124 w 21758"/>
                      <a:gd name="connsiteY2" fmla="*/ 4843 h 22004"/>
                      <a:gd name="connsiteX3" fmla="*/ 9247 w 21758"/>
                      <a:gd name="connsiteY3" fmla="*/ 8633 h 22004"/>
                      <a:gd name="connsiteX4" fmla="*/ 9309 w 21758"/>
                      <a:gd name="connsiteY4" fmla="*/ 20653 h 22004"/>
                      <a:gd name="connsiteX5" fmla="*/ 10783 w 21758"/>
                      <a:gd name="connsiteY5" fmla="*/ 22004 h 22004"/>
                      <a:gd name="connsiteX6" fmla="*/ 21758 w 21758"/>
                      <a:gd name="connsiteY6" fmla="*/ 9800 h 22004"/>
                      <a:gd name="connsiteX7" fmla="*/ 20337 w 21758"/>
                      <a:gd name="connsiteY7" fmla="*/ 8537 h 22004"/>
                      <a:gd name="connsiteX8" fmla="*/ 12853 w 21758"/>
                      <a:gd name="connsiteY8" fmla="*/ 16863 h 22004"/>
                      <a:gd name="connsiteX9" fmla="*/ 12669 w 21758"/>
                      <a:gd name="connsiteY9" fmla="*/ 1606 h 22004"/>
                      <a:gd name="connsiteX10" fmla="*/ 10914 w 21758"/>
                      <a:gd name="connsiteY10" fmla="*/ 0 h 22004"/>
                      <a:gd name="connsiteX11" fmla="*/ 0 w 21758"/>
                      <a:gd name="connsiteY11" fmla="*/ 12178 h 22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758" h="22004">
                        <a:moveTo>
                          <a:pt x="737" y="12792"/>
                        </a:moveTo>
                        <a:cubicBezTo>
                          <a:pt x="977" y="13001"/>
                          <a:pt x="1203" y="13227"/>
                          <a:pt x="1413" y="13467"/>
                        </a:cubicBezTo>
                        <a:lnTo>
                          <a:pt x="9124" y="4843"/>
                        </a:lnTo>
                        <a:lnTo>
                          <a:pt x="9247" y="8633"/>
                        </a:lnTo>
                        <a:cubicBezTo>
                          <a:pt x="9335" y="12546"/>
                          <a:pt x="9309" y="16529"/>
                          <a:pt x="9309" y="20653"/>
                        </a:cubicBezTo>
                        <a:lnTo>
                          <a:pt x="10783" y="22004"/>
                        </a:lnTo>
                        <a:lnTo>
                          <a:pt x="21758" y="9800"/>
                        </a:lnTo>
                        <a:cubicBezTo>
                          <a:pt x="21225" y="9451"/>
                          <a:pt x="20746" y="9025"/>
                          <a:pt x="20337" y="8537"/>
                        </a:cubicBezTo>
                        <a:lnTo>
                          <a:pt x="12853" y="16863"/>
                        </a:lnTo>
                        <a:cubicBezTo>
                          <a:pt x="12941" y="11713"/>
                          <a:pt x="12730" y="6624"/>
                          <a:pt x="12669" y="1606"/>
                        </a:cubicBezTo>
                        <a:lnTo>
                          <a:pt x="10914" y="0"/>
                        </a:lnTo>
                        <a:lnTo>
                          <a:pt x="0" y="121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2" name="Freeform 131">
                    <a:extLst>
                      <a:ext uri="{FF2B5EF4-FFF2-40B4-BE49-F238E27FC236}">
                        <a16:creationId xmlns:a16="http://schemas.microsoft.com/office/drawing/2014/main" id="{03725E6C-D4A3-E740-42FB-79903BCB6F43}"/>
                      </a:ext>
                    </a:extLst>
                  </p:cNvPr>
                  <p:cNvSpPr/>
                  <p:nvPr/>
                </p:nvSpPr>
                <p:spPr>
                  <a:xfrm>
                    <a:off x="1784669" y="1263856"/>
                    <a:ext cx="19345" cy="20652"/>
                  </a:xfrm>
                  <a:custGeom>
                    <a:avLst/>
                    <a:gdLst>
                      <a:gd name="connsiteX0" fmla="*/ 0 w 19345"/>
                      <a:gd name="connsiteY0" fmla="*/ 14520 h 20652"/>
                      <a:gd name="connsiteX1" fmla="*/ 1105 w 19345"/>
                      <a:gd name="connsiteY1" fmla="*/ 14976 h 20652"/>
                      <a:gd name="connsiteX2" fmla="*/ 2123 w 19345"/>
                      <a:gd name="connsiteY2" fmla="*/ 15599 h 20652"/>
                      <a:gd name="connsiteX3" fmla="*/ 4624 w 19345"/>
                      <a:gd name="connsiteY3" fmla="*/ 13959 h 20652"/>
                      <a:gd name="connsiteX4" fmla="*/ 8133 w 19345"/>
                      <a:gd name="connsiteY4" fmla="*/ 11871 h 20652"/>
                      <a:gd name="connsiteX5" fmla="*/ 8194 w 19345"/>
                      <a:gd name="connsiteY5" fmla="*/ 18767 h 20652"/>
                      <a:gd name="connsiteX6" fmla="*/ 11897 w 19345"/>
                      <a:gd name="connsiteY6" fmla="*/ 20653 h 20652"/>
                      <a:gd name="connsiteX7" fmla="*/ 11616 w 19345"/>
                      <a:gd name="connsiteY7" fmla="*/ 10791 h 20652"/>
                      <a:gd name="connsiteX8" fmla="*/ 11616 w 19345"/>
                      <a:gd name="connsiteY8" fmla="*/ 10212 h 20652"/>
                      <a:gd name="connsiteX9" fmla="*/ 15836 w 19345"/>
                      <a:gd name="connsiteY9" fmla="*/ 7931 h 20652"/>
                      <a:gd name="connsiteX10" fmla="*/ 19346 w 19345"/>
                      <a:gd name="connsiteY10" fmla="*/ 6089 h 20652"/>
                      <a:gd name="connsiteX11" fmla="*/ 17293 w 19345"/>
                      <a:gd name="connsiteY11" fmla="*/ 4948 h 20652"/>
                      <a:gd name="connsiteX12" fmla="*/ 11432 w 19345"/>
                      <a:gd name="connsiteY12" fmla="*/ 8458 h 20652"/>
                      <a:gd name="connsiteX13" fmla="*/ 11432 w 19345"/>
                      <a:gd name="connsiteY13" fmla="*/ 1956 h 20652"/>
                      <a:gd name="connsiteX14" fmla="*/ 9493 w 19345"/>
                      <a:gd name="connsiteY14" fmla="*/ 1079 h 20652"/>
                      <a:gd name="connsiteX15" fmla="*/ 7642 w 19345"/>
                      <a:gd name="connsiteY15" fmla="*/ 0 h 20652"/>
                      <a:gd name="connsiteX16" fmla="*/ 8010 w 19345"/>
                      <a:gd name="connsiteY16" fmla="*/ 10072 h 20652"/>
                      <a:gd name="connsiteX17" fmla="*/ 0 w 19345"/>
                      <a:gd name="connsiteY17" fmla="*/ 14520 h 20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345" h="20652">
                        <a:moveTo>
                          <a:pt x="0" y="14520"/>
                        </a:moveTo>
                        <a:lnTo>
                          <a:pt x="1105" y="14976"/>
                        </a:lnTo>
                        <a:lnTo>
                          <a:pt x="2123" y="15599"/>
                        </a:lnTo>
                        <a:cubicBezTo>
                          <a:pt x="2746" y="15161"/>
                          <a:pt x="3755" y="14459"/>
                          <a:pt x="4624" y="13959"/>
                        </a:cubicBezTo>
                        <a:lnTo>
                          <a:pt x="8133" y="11871"/>
                        </a:lnTo>
                        <a:cubicBezTo>
                          <a:pt x="8133" y="14143"/>
                          <a:pt x="8230" y="16424"/>
                          <a:pt x="8194" y="18767"/>
                        </a:cubicBezTo>
                        <a:cubicBezTo>
                          <a:pt x="9503" y="19239"/>
                          <a:pt x="10746" y="19873"/>
                          <a:pt x="11897" y="20653"/>
                        </a:cubicBezTo>
                        <a:cubicBezTo>
                          <a:pt x="11897" y="17231"/>
                          <a:pt x="11739" y="14020"/>
                          <a:pt x="11616" y="10791"/>
                        </a:cubicBezTo>
                        <a:lnTo>
                          <a:pt x="11616" y="10212"/>
                        </a:lnTo>
                        <a:cubicBezTo>
                          <a:pt x="13037" y="9449"/>
                          <a:pt x="14389" y="8677"/>
                          <a:pt x="15836" y="7931"/>
                        </a:cubicBezTo>
                        <a:lnTo>
                          <a:pt x="19346" y="6089"/>
                        </a:lnTo>
                        <a:cubicBezTo>
                          <a:pt x="18620" y="5789"/>
                          <a:pt x="17931" y="5406"/>
                          <a:pt x="17293" y="4948"/>
                        </a:cubicBezTo>
                        <a:cubicBezTo>
                          <a:pt x="15283" y="6089"/>
                          <a:pt x="13406" y="7317"/>
                          <a:pt x="11432" y="8458"/>
                        </a:cubicBezTo>
                        <a:cubicBezTo>
                          <a:pt x="11432" y="6299"/>
                          <a:pt x="11344" y="4141"/>
                          <a:pt x="11432" y="1956"/>
                        </a:cubicBezTo>
                        <a:cubicBezTo>
                          <a:pt x="10756" y="1649"/>
                          <a:pt x="10107" y="1430"/>
                          <a:pt x="9493" y="1079"/>
                        </a:cubicBezTo>
                        <a:cubicBezTo>
                          <a:pt x="8879" y="728"/>
                          <a:pt x="8256" y="368"/>
                          <a:pt x="7642" y="0"/>
                        </a:cubicBezTo>
                        <a:lnTo>
                          <a:pt x="8010" y="10072"/>
                        </a:lnTo>
                        <a:cubicBezTo>
                          <a:pt x="5422" y="11616"/>
                          <a:pt x="2808" y="13037"/>
                          <a:pt x="0" y="145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3" name="Freeform 132">
                    <a:extLst>
                      <a:ext uri="{FF2B5EF4-FFF2-40B4-BE49-F238E27FC236}">
                        <a16:creationId xmlns:a16="http://schemas.microsoft.com/office/drawing/2014/main" id="{842373C3-1F6A-0DDC-E1F6-4733A97D8E45}"/>
                      </a:ext>
                    </a:extLst>
                  </p:cNvPr>
                  <p:cNvSpPr/>
                  <p:nvPr/>
                </p:nvSpPr>
                <p:spPr>
                  <a:xfrm>
                    <a:off x="1774588" y="1259040"/>
                    <a:ext cx="14502" cy="18503"/>
                  </a:xfrm>
                  <a:custGeom>
                    <a:avLst/>
                    <a:gdLst>
                      <a:gd name="connsiteX0" fmla="*/ 8695 w 14502"/>
                      <a:gd name="connsiteY0" fmla="*/ 17512 h 18503"/>
                      <a:gd name="connsiteX1" fmla="*/ 9186 w 14502"/>
                      <a:gd name="connsiteY1" fmla="*/ 16635 h 18503"/>
                      <a:gd name="connsiteX2" fmla="*/ 3922 w 14502"/>
                      <a:gd name="connsiteY2" fmla="*/ 14880 h 18503"/>
                      <a:gd name="connsiteX3" fmla="*/ 6203 w 14502"/>
                      <a:gd name="connsiteY3" fmla="*/ 9239 h 18503"/>
                      <a:gd name="connsiteX4" fmla="*/ 8510 w 14502"/>
                      <a:gd name="connsiteY4" fmla="*/ 10116 h 18503"/>
                      <a:gd name="connsiteX5" fmla="*/ 11142 w 14502"/>
                      <a:gd name="connsiteY5" fmla="*/ 11441 h 18503"/>
                      <a:gd name="connsiteX6" fmla="*/ 11414 w 14502"/>
                      <a:gd name="connsiteY6" fmla="*/ 10423 h 18503"/>
                      <a:gd name="connsiteX7" fmla="*/ 11914 w 14502"/>
                      <a:gd name="connsiteY7" fmla="*/ 9502 h 18503"/>
                      <a:gd name="connsiteX8" fmla="*/ 9142 w 14502"/>
                      <a:gd name="connsiteY8" fmla="*/ 8624 h 18503"/>
                      <a:gd name="connsiteX9" fmla="*/ 6826 w 14502"/>
                      <a:gd name="connsiteY9" fmla="*/ 7703 h 18503"/>
                      <a:gd name="connsiteX10" fmla="*/ 8738 w 14502"/>
                      <a:gd name="connsiteY10" fmla="*/ 2922 h 18503"/>
                      <a:gd name="connsiteX11" fmla="*/ 13731 w 14502"/>
                      <a:gd name="connsiteY11" fmla="*/ 5299 h 18503"/>
                      <a:gd name="connsiteX12" fmla="*/ 14011 w 14502"/>
                      <a:gd name="connsiteY12" fmla="*/ 4308 h 18503"/>
                      <a:gd name="connsiteX13" fmla="*/ 14503 w 14502"/>
                      <a:gd name="connsiteY13" fmla="*/ 3387 h 18503"/>
                      <a:gd name="connsiteX14" fmla="*/ 6054 w 14502"/>
                      <a:gd name="connsiteY14" fmla="*/ 0 h 18503"/>
                      <a:gd name="connsiteX15" fmla="*/ 0 w 14502"/>
                      <a:gd name="connsiteY15" fmla="*/ 15082 h 18503"/>
                      <a:gd name="connsiteX16" fmla="*/ 8414 w 14502"/>
                      <a:gd name="connsiteY16" fmla="*/ 18503 h 18503"/>
                      <a:gd name="connsiteX17" fmla="*/ 8695 w 14502"/>
                      <a:gd name="connsiteY17" fmla="*/ 17512 h 18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2" h="18503">
                        <a:moveTo>
                          <a:pt x="8695" y="17512"/>
                        </a:moveTo>
                        <a:cubicBezTo>
                          <a:pt x="8836" y="17208"/>
                          <a:pt x="9001" y="16914"/>
                          <a:pt x="9186" y="16635"/>
                        </a:cubicBezTo>
                        <a:cubicBezTo>
                          <a:pt x="7396" y="16161"/>
                          <a:pt x="5638" y="15574"/>
                          <a:pt x="3922" y="14880"/>
                        </a:cubicBezTo>
                        <a:lnTo>
                          <a:pt x="6203" y="9239"/>
                        </a:lnTo>
                        <a:lnTo>
                          <a:pt x="8510" y="10116"/>
                        </a:lnTo>
                        <a:cubicBezTo>
                          <a:pt x="9413" y="10506"/>
                          <a:pt x="10291" y="10948"/>
                          <a:pt x="11142" y="11441"/>
                        </a:cubicBezTo>
                        <a:cubicBezTo>
                          <a:pt x="11230" y="11134"/>
                          <a:pt x="11292" y="10739"/>
                          <a:pt x="11414" y="10423"/>
                        </a:cubicBezTo>
                        <a:cubicBezTo>
                          <a:pt x="11561" y="10105"/>
                          <a:pt x="11728" y="9797"/>
                          <a:pt x="11914" y="9502"/>
                        </a:cubicBezTo>
                        <a:cubicBezTo>
                          <a:pt x="10972" y="9272"/>
                          <a:pt x="10046" y="8978"/>
                          <a:pt x="9142" y="8624"/>
                        </a:cubicBezTo>
                        <a:lnTo>
                          <a:pt x="6826" y="7703"/>
                        </a:lnTo>
                        <a:lnTo>
                          <a:pt x="8738" y="2922"/>
                        </a:lnTo>
                        <a:cubicBezTo>
                          <a:pt x="10462" y="3584"/>
                          <a:pt x="12130" y="4379"/>
                          <a:pt x="13731" y="5299"/>
                        </a:cubicBezTo>
                        <a:cubicBezTo>
                          <a:pt x="13793" y="4961"/>
                          <a:pt x="13887" y="4629"/>
                          <a:pt x="14011" y="4308"/>
                        </a:cubicBezTo>
                        <a:cubicBezTo>
                          <a:pt x="14151" y="3988"/>
                          <a:pt x="14315" y="3680"/>
                          <a:pt x="14503" y="3387"/>
                        </a:cubicBezTo>
                        <a:lnTo>
                          <a:pt x="6054" y="0"/>
                        </a:lnTo>
                        <a:lnTo>
                          <a:pt x="0" y="15082"/>
                        </a:lnTo>
                        <a:lnTo>
                          <a:pt x="8414" y="18503"/>
                        </a:lnTo>
                        <a:cubicBezTo>
                          <a:pt x="8510" y="18196"/>
                          <a:pt x="8572" y="17828"/>
                          <a:pt x="8695" y="175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id="{C00406C4-C5D2-E575-BE50-7E828866CCD1}"/>
                      </a:ext>
                    </a:extLst>
                  </p:cNvPr>
                  <p:cNvSpPr/>
                  <p:nvPr/>
                </p:nvSpPr>
                <p:spPr>
                  <a:xfrm>
                    <a:off x="1762752" y="1254547"/>
                    <a:ext cx="9308" cy="18003"/>
                  </a:xfrm>
                  <a:custGeom>
                    <a:avLst/>
                    <a:gdLst>
                      <a:gd name="connsiteX0" fmla="*/ 8940 w 9308"/>
                      <a:gd name="connsiteY0" fmla="*/ 17012 h 18003"/>
                      <a:gd name="connsiteX1" fmla="*/ 9309 w 9308"/>
                      <a:gd name="connsiteY1" fmla="*/ 16029 h 18003"/>
                      <a:gd name="connsiteX2" fmla="*/ 3913 w 9308"/>
                      <a:gd name="connsiteY2" fmla="*/ 15047 h 18003"/>
                      <a:gd name="connsiteX3" fmla="*/ 7422 w 9308"/>
                      <a:gd name="connsiteY3" fmla="*/ 869 h 18003"/>
                      <a:gd name="connsiteX4" fmla="*/ 5668 w 9308"/>
                      <a:gd name="connsiteY4" fmla="*/ 562 h 18003"/>
                      <a:gd name="connsiteX5" fmla="*/ 3913 w 9308"/>
                      <a:gd name="connsiteY5" fmla="*/ 0 h 18003"/>
                      <a:gd name="connsiteX6" fmla="*/ 0 w 9308"/>
                      <a:gd name="connsiteY6" fmla="*/ 15845 h 18003"/>
                      <a:gd name="connsiteX7" fmla="*/ 8774 w 9308"/>
                      <a:gd name="connsiteY7" fmla="*/ 18003 h 18003"/>
                      <a:gd name="connsiteX8" fmla="*/ 8940 w 9308"/>
                      <a:gd name="connsiteY8" fmla="*/ 17012 h 18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308" h="18003">
                        <a:moveTo>
                          <a:pt x="8940" y="17012"/>
                        </a:moveTo>
                        <a:lnTo>
                          <a:pt x="9309" y="16029"/>
                        </a:lnTo>
                        <a:cubicBezTo>
                          <a:pt x="7493" y="15801"/>
                          <a:pt x="5692" y="15473"/>
                          <a:pt x="3913" y="15047"/>
                        </a:cubicBezTo>
                        <a:lnTo>
                          <a:pt x="7422" y="869"/>
                        </a:lnTo>
                        <a:cubicBezTo>
                          <a:pt x="6808" y="772"/>
                          <a:pt x="6247" y="711"/>
                          <a:pt x="5668" y="562"/>
                        </a:cubicBezTo>
                        <a:cubicBezTo>
                          <a:pt x="5089" y="412"/>
                          <a:pt x="4527" y="184"/>
                          <a:pt x="3913" y="0"/>
                        </a:cubicBezTo>
                        <a:lnTo>
                          <a:pt x="0" y="15845"/>
                        </a:lnTo>
                        <a:lnTo>
                          <a:pt x="8774" y="18003"/>
                        </a:lnTo>
                        <a:cubicBezTo>
                          <a:pt x="8785" y="17667"/>
                          <a:pt x="8841" y="17334"/>
                          <a:pt x="8940" y="170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id="{F0429FDE-04AC-3866-F857-52CCE74610A8}"/>
                      </a:ext>
                    </a:extLst>
                  </p:cNvPr>
                  <p:cNvSpPr/>
                  <p:nvPr/>
                </p:nvSpPr>
                <p:spPr>
                  <a:xfrm>
                    <a:off x="1562620" y="1241607"/>
                    <a:ext cx="326155" cy="327481"/>
                  </a:xfrm>
                  <a:custGeom>
                    <a:avLst/>
                    <a:gdLst>
                      <a:gd name="connsiteX0" fmla="*/ 163065 w 326155"/>
                      <a:gd name="connsiteY0" fmla="*/ 0 h 327481"/>
                      <a:gd name="connsiteX1" fmla="*/ 0 w 326155"/>
                      <a:gd name="connsiteY1" fmla="*/ 163741 h 327481"/>
                      <a:gd name="connsiteX2" fmla="*/ 163065 w 326155"/>
                      <a:gd name="connsiteY2" fmla="*/ 327481 h 327481"/>
                      <a:gd name="connsiteX3" fmla="*/ 326156 w 326155"/>
                      <a:gd name="connsiteY3" fmla="*/ 163741 h 327481"/>
                      <a:gd name="connsiteX4" fmla="*/ 163065 w 326155"/>
                      <a:gd name="connsiteY4" fmla="*/ 0 h 327481"/>
                      <a:gd name="connsiteX5" fmla="*/ 163065 w 326155"/>
                      <a:gd name="connsiteY5" fmla="*/ 324086 h 327481"/>
                      <a:gd name="connsiteX6" fmla="*/ 3387 w 326155"/>
                      <a:gd name="connsiteY6" fmla="*/ 163741 h 327481"/>
                      <a:gd name="connsiteX7" fmla="*/ 163065 w 326155"/>
                      <a:gd name="connsiteY7" fmla="*/ 3360 h 327481"/>
                      <a:gd name="connsiteX8" fmla="*/ 322866 w 326155"/>
                      <a:gd name="connsiteY8" fmla="*/ 163741 h 327481"/>
                      <a:gd name="connsiteX9" fmla="*/ 163091 w 326155"/>
                      <a:gd name="connsiteY9" fmla="*/ 324086 h 327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6155" h="327481">
                        <a:moveTo>
                          <a:pt x="163065" y="0"/>
                        </a:moveTo>
                        <a:cubicBezTo>
                          <a:pt x="73040" y="0"/>
                          <a:pt x="0" y="73285"/>
                          <a:pt x="0" y="163741"/>
                        </a:cubicBezTo>
                        <a:cubicBezTo>
                          <a:pt x="0" y="254196"/>
                          <a:pt x="73013" y="327481"/>
                          <a:pt x="163065" y="327481"/>
                        </a:cubicBezTo>
                        <a:cubicBezTo>
                          <a:pt x="253116" y="327481"/>
                          <a:pt x="326156" y="254161"/>
                          <a:pt x="326156" y="163741"/>
                        </a:cubicBezTo>
                        <a:cubicBezTo>
                          <a:pt x="326156" y="73320"/>
                          <a:pt x="253116" y="0"/>
                          <a:pt x="163065" y="0"/>
                        </a:cubicBezTo>
                        <a:close/>
                        <a:moveTo>
                          <a:pt x="163065" y="324086"/>
                        </a:moveTo>
                        <a:cubicBezTo>
                          <a:pt x="74891" y="324086"/>
                          <a:pt x="3387" y="252283"/>
                          <a:pt x="3387" y="163741"/>
                        </a:cubicBezTo>
                        <a:cubicBezTo>
                          <a:pt x="3387" y="75198"/>
                          <a:pt x="74891" y="3360"/>
                          <a:pt x="163065" y="3360"/>
                        </a:cubicBezTo>
                        <a:cubicBezTo>
                          <a:pt x="251239" y="3360"/>
                          <a:pt x="322866" y="75163"/>
                          <a:pt x="322866" y="163741"/>
                        </a:cubicBezTo>
                        <a:cubicBezTo>
                          <a:pt x="322866" y="252318"/>
                          <a:pt x="251327" y="324086"/>
                          <a:pt x="163091" y="3240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id="{6F9632E2-F8E9-9C8F-FEC9-66975E2F7729}"/>
                      </a:ext>
                    </a:extLst>
                  </p:cNvPr>
                  <p:cNvSpPr/>
                  <p:nvPr/>
                </p:nvSpPr>
                <p:spPr>
                  <a:xfrm>
                    <a:off x="1745188" y="1251407"/>
                    <a:ext cx="15081" cy="17827"/>
                  </a:xfrm>
                  <a:custGeom>
                    <a:avLst/>
                    <a:gdLst>
                      <a:gd name="connsiteX0" fmla="*/ 2220 w 15081"/>
                      <a:gd name="connsiteY0" fmla="*/ 15749 h 17827"/>
                      <a:gd name="connsiteX1" fmla="*/ 4659 w 15081"/>
                      <a:gd name="connsiteY1" fmla="*/ 11125 h 17827"/>
                      <a:gd name="connsiteX2" fmla="*/ 10142 w 15081"/>
                      <a:gd name="connsiteY2" fmla="*/ 12002 h 17827"/>
                      <a:gd name="connsiteX3" fmla="*/ 11020 w 15081"/>
                      <a:gd name="connsiteY3" fmla="*/ 17266 h 17827"/>
                      <a:gd name="connsiteX4" fmla="*/ 13081 w 15081"/>
                      <a:gd name="connsiteY4" fmla="*/ 17398 h 17827"/>
                      <a:gd name="connsiteX5" fmla="*/ 15082 w 15081"/>
                      <a:gd name="connsiteY5" fmla="*/ 17828 h 17827"/>
                      <a:gd name="connsiteX6" fmla="*/ 11081 w 15081"/>
                      <a:gd name="connsiteY6" fmla="*/ 281 h 17827"/>
                      <a:gd name="connsiteX7" fmla="*/ 9326 w 15081"/>
                      <a:gd name="connsiteY7" fmla="*/ 0 h 17827"/>
                      <a:gd name="connsiteX8" fmla="*/ 0 w 15081"/>
                      <a:gd name="connsiteY8" fmla="*/ 15406 h 17827"/>
                      <a:gd name="connsiteX9" fmla="*/ 1141 w 15081"/>
                      <a:gd name="connsiteY9" fmla="*/ 15503 h 17827"/>
                      <a:gd name="connsiteX10" fmla="*/ 8598 w 15081"/>
                      <a:gd name="connsiteY10" fmla="*/ 4624 h 17827"/>
                      <a:gd name="connsiteX11" fmla="*/ 9835 w 15081"/>
                      <a:gd name="connsiteY11" fmla="*/ 10476 h 17827"/>
                      <a:gd name="connsiteX12" fmla="*/ 5519 w 15081"/>
                      <a:gd name="connsiteY12" fmla="*/ 9774 h 17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81" h="17827">
                        <a:moveTo>
                          <a:pt x="2220" y="15749"/>
                        </a:moveTo>
                        <a:cubicBezTo>
                          <a:pt x="2930" y="14204"/>
                          <a:pt x="3764" y="12818"/>
                          <a:pt x="4659" y="11125"/>
                        </a:cubicBezTo>
                        <a:lnTo>
                          <a:pt x="10142" y="12002"/>
                        </a:lnTo>
                        <a:cubicBezTo>
                          <a:pt x="10537" y="13704"/>
                          <a:pt x="10756" y="15398"/>
                          <a:pt x="11020" y="17266"/>
                        </a:cubicBezTo>
                        <a:cubicBezTo>
                          <a:pt x="11709" y="17263"/>
                          <a:pt x="12398" y="17307"/>
                          <a:pt x="13081" y="17398"/>
                        </a:cubicBezTo>
                        <a:cubicBezTo>
                          <a:pt x="13757" y="17486"/>
                          <a:pt x="14406" y="17705"/>
                          <a:pt x="15082" y="17828"/>
                        </a:cubicBezTo>
                        <a:lnTo>
                          <a:pt x="11081" y="281"/>
                        </a:lnTo>
                        <a:cubicBezTo>
                          <a:pt x="10485" y="276"/>
                          <a:pt x="9894" y="181"/>
                          <a:pt x="9326" y="0"/>
                        </a:cubicBezTo>
                        <a:lnTo>
                          <a:pt x="0" y="15406"/>
                        </a:lnTo>
                        <a:cubicBezTo>
                          <a:pt x="383" y="15408"/>
                          <a:pt x="763" y="15440"/>
                          <a:pt x="1141" y="15503"/>
                        </a:cubicBezTo>
                        <a:close/>
                        <a:moveTo>
                          <a:pt x="8598" y="4624"/>
                        </a:moveTo>
                        <a:lnTo>
                          <a:pt x="9835" y="10476"/>
                        </a:lnTo>
                        <a:lnTo>
                          <a:pt x="5519" y="977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id="{4C50D613-176C-4F69-71A5-B7F88B4A23A8}"/>
                      </a:ext>
                    </a:extLst>
                  </p:cNvPr>
                  <p:cNvSpPr/>
                  <p:nvPr/>
                </p:nvSpPr>
                <p:spPr>
                  <a:xfrm>
                    <a:off x="1797978" y="1275911"/>
                    <a:ext cx="16845" cy="18424"/>
                  </a:xfrm>
                  <a:custGeom>
                    <a:avLst/>
                    <a:gdLst>
                      <a:gd name="connsiteX0" fmla="*/ 956 w 16845"/>
                      <a:gd name="connsiteY0" fmla="*/ 9765 h 18424"/>
                      <a:gd name="connsiteX1" fmla="*/ 1834 w 16845"/>
                      <a:gd name="connsiteY1" fmla="*/ 10502 h 18424"/>
                      <a:gd name="connsiteX2" fmla="*/ 6141 w 16845"/>
                      <a:gd name="connsiteY2" fmla="*/ 7545 h 18424"/>
                      <a:gd name="connsiteX3" fmla="*/ 10528 w 16845"/>
                      <a:gd name="connsiteY3" fmla="*/ 10906 h 18424"/>
                      <a:gd name="connsiteX4" fmla="*/ 8896 w 16845"/>
                      <a:gd name="connsiteY4" fmla="*/ 15933 h 18424"/>
                      <a:gd name="connsiteX5" fmla="*/ 10590 w 16845"/>
                      <a:gd name="connsiteY5" fmla="*/ 17073 h 18424"/>
                      <a:gd name="connsiteX6" fmla="*/ 12160 w 16845"/>
                      <a:gd name="connsiteY6" fmla="*/ 18424 h 18424"/>
                      <a:gd name="connsiteX7" fmla="*/ 16845 w 16845"/>
                      <a:gd name="connsiteY7" fmla="*/ 1079 h 18424"/>
                      <a:gd name="connsiteX8" fmla="*/ 15398 w 16845"/>
                      <a:gd name="connsiteY8" fmla="*/ 0 h 18424"/>
                      <a:gd name="connsiteX9" fmla="*/ 0 w 16845"/>
                      <a:gd name="connsiteY9" fmla="*/ 9151 h 18424"/>
                      <a:gd name="connsiteX10" fmla="*/ 930 w 16845"/>
                      <a:gd name="connsiteY10" fmla="*/ 9765 h 18424"/>
                      <a:gd name="connsiteX11" fmla="*/ 12669 w 16845"/>
                      <a:gd name="connsiteY11" fmla="*/ 3667 h 18424"/>
                      <a:gd name="connsiteX12" fmla="*/ 11002 w 16845"/>
                      <a:gd name="connsiteY12" fmla="*/ 9396 h 18424"/>
                      <a:gd name="connsiteX13" fmla="*/ 7493 w 16845"/>
                      <a:gd name="connsiteY13" fmla="*/ 6764 h 18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6845" h="18424">
                        <a:moveTo>
                          <a:pt x="956" y="9765"/>
                        </a:moveTo>
                        <a:cubicBezTo>
                          <a:pt x="1263" y="9984"/>
                          <a:pt x="1518" y="10256"/>
                          <a:pt x="1834" y="10502"/>
                        </a:cubicBezTo>
                        <a:cubicBezTo>
                          <a:pt x="3185" y="9458"/>
                          <a:pt x="4545" y="8659"/>
                          <a:pt x="6141" y="7545"/>
                        </a:cubicBezTo>
                        <a:lnTo>
                          <a:pt x="10528" y="10906"/>
                        </a:lnTo>
                        <a:cubicBezTo>
                          <a:pt x="10098" y="12572"/>
                          <a:pt x="9511" y="14169"/>
                          <a:pt x="8896" y="15933"/>
                        </a:cubicBezTo>
                        <a:lnTo>
                          <a:pt x="10590" y="17073"/>
                        </a:lnTo>
                        <a:cubicBezTo>
                          <a:pt x="11142" y="17503"/>
                          <a:pt x="11634" y="17951"/>
                          <a:pt x="12160" y="18424"/>
                        </a:cubicBezTo>
                        <a:lnTo>
                          <a:pt x="16845" y="1079"/>
                        </a:lnTo>
                        <a:cubicBezTo>
                          <a:pt x="16305" y="804"/>
                          <a:pt x="15815" y="439"/>
                          <a:pt x="15398" y="0"/>
                        </a:cubicBezTo>
                        <a:lnTo>
                          <a:pt x="0" y="9151"/>
                        </a:lnTo>
                        <a:lnTo>
                          <a:pt x="930" y="9765"/>
                        </a:lnTo>
                        <a:close/>
                        <a:moveTo>
                          <a:pt x="12669" y="3667"/>
                        </a:moveTo>
                        <a:lnTo>
                          <a:pt x="11002" y="9396"/>
                        </a:lnTo>
                        <a:lnTo>
                          <a:pt x="7493" y="67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8" name="Freeform 137">
                    <a:extLst>
                      <a:ext uri="{FF2B5EF4-FFF2-40B4-BE49-F238E27FC236}">
                        <a16:creationId xmlns:a16="http://schemas.microsoft.com/office/drawing/2014/main" id="{EB1F67F6-FF7F-A3FA-D698-953EB35AB565}"/>
                      </a:ext>
                    </a:extLst>
                  </p:cNvPr>
                  <p:cNvSpPr/>
                  <p:nvPr/>
                </p:nvSpPr>
                <p:spPr>
                  <a:xfrm>
                    <a:off x="1826431" y="1297669"/>
                    <a:ext cx="19481" cy="19072"/>
                  </a:xfrm>
                  <a:custGeom>
                    <a:avLst/>
                    <a:gdLst>
                      <a:gd name="connsiteX0" fmla="*/ 4466 w 19481"/>
                      <a:gd name="connsiteY0" fmla="*/ 15933 h 19072"/>
                      <a:gd name="connsiteX1" fmla="*/ 16670 w 19481"/>
                      <a:gd name="connsiteY1" fmla="*/ 16670 h 19072"/>
                      <a:gd name="connsiteX2" fmla="*/ 17547 w 19481"/>
                      <a:gd name="connsiteY2" fmla="*/ 6141 h 19072"/>
                      <a:gd name="connsiteX3" fmla="*/ 12099 w 19481"/>
                      <a:gd name="connsiteY3" fmla="*/ 0 h 19072"/>
                      <a:gd name="connsiteX4" fmla="*/ 0 w 19481"/>
                      <a:gd name="connsiteY4" fmla="*/ 10967 h 19072"/>
                      <a:gd name="connsiteX5" fmla="*/ 13432 w 19481"/>
                      <a:gd name="connsiteY5" fmla="*/ 3597 h 19072"/>
                      <a:gd name="connsiteX6" fmla="*/ 15003 w 19481"/>
                      <a:gd name="connsiteY6" fmla="*/ 5352 h 19072"/>
                      <a:gd name="connsiteX7" fmla="*/ 14046 w 19481"/>
                      <a:gd name="connsiteY7" fmla="*/ 13678 h 19072"/>
                      <a:gd name="connsiteX8" fmla="*/ 4808 w 19481"/>
                      <a:gd name="connsiteY8" fmla="*/ 14169 h 19072"/>
                      <a:gd name="connsiteX9" fmla="*/ 3422 w 19481"/>
                      <a:gd name="connsiteY9" fmla="*/ 12660 h 19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81" h="19072">
                        <a:moveTo>
                          <a:pt x="4466" y="15933"/>
                        </a:moveTo>
                        <a:cubicBezTo>
                          <a:pt x="7729" y="19600"/>
                          <a:pt x="12660" y="20320"/>
                          <a:pt x="16670" y="16670"/>
                        </a:cubicBezTo>
                        <a:cubicBezTo>
                          <a:pt x="19565" y="14038"/>
                          <a:pt x="20802" y="10072"/>
                          <a:pt x="17547" y="6141"/>
                        </a:cubicBezTo>
                        <a:lnTo>
                          <a:pt x="12099" y="0"/>
                        </a:lnTo>
                        <a:lnTo>
                          <a:pt x="0" y="10967"/>
                        </a:lnTo>
                        <a:close/>
                        <a:moveTo>
                          <a:pt x="13432" y="3597"/>
                        </a:moveTo>
                        <a:lnTo>
                          <a:pt x="15003" y="5352"/>
                        </a:lnTo>
                        <a:cubicBezTo>
                          <a:pt x="17258" y="7852"/>
                          <a:pt x="17380" y="10616"/>
                          <a:pt x="14046" y="13678"/>
                        </a:cubicBezTo>
                        <a:cubicBezTo>
                          <a:pt x="9888" y="17372"/>
                          <a:pt x="6957" y="16635"/>
                          <a:pt x="4808" y="14169"/>
                        </a:cubicBezTo>
                        <a:lnTo>
                          <a:pt x="3422" y="126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9" name="Freeform 138">
                    <a:extLst>
                      <a:ext uri="{FF2B5EF4-FFF2-40B4-BE49-F238E27FC236}">
                        <a16:creationId xmlns:a16="http://schemas.microsoft.com/office/drawing/2014/main" id="{56B9DF39-DC42-AB52-D43B-9AD3081A0ACE}"/>
                      </a:ext>
                    </a:extLst>
                  </p:cNvPr>
                  <p:cNvSpPr/>
                  <p:nvPr/>
                </p:nvSpPr>
                <p:spPr>
                  <a:xfrm>
                    <a:off x="1845224" y="1325043"/>
                    <a:ext cx="18262" cy="19021"/>
                  </a:xfrm>
                  <a:custGeom>
                    <a:avLst/>
                    <a:gdLst>
                      <a:gd name="connsiteX0" fmla="*/ 991 w 18262"/>
                      <a:gd name="connsiteY0" fmla="*/ 9730 h 19021"/>
                      <a:gd name="connsiteX1" fmla="*/ 1790 w 18262"/>
                      <a:gd name="connsiteY1" fmla="*/ 11362 h 19021"/>
                      <a:gd name="connsiteX2" fmla="*/ 8414 w 18262"/>
                      <a:gd name="connsiteY2" fmla="*/ 7536 h 19021"/>
                      <a:gd name="connsiteX3" fmla="*/ 8510 w 18262"/>
                      <a:gd name="connsiteY3" fmla="*/ 7668 h 19021"/>
                      <a:gd name="connsiteX4" fmla="*/ 6966 w 18262"/>
                      <a:gd name="connsiteY4" fmla="*/ 10300 h 19021"/>
                      <a:gd name="connsiteX5" fmla="*/ 4071 w 18262"/>
                      <a:gd name="connsiteY5" fmla="*/ 15292 h 19021"/>
                      <a:gd name="connsiteX6" fmla="*/ 5238 w 18262"/>
                      <a:gd name="connsiteY6" fmla="*/ 17047 h 19021"/>
                      <a:gd name="connsiteX7" fmla="*/ 6229 w 18262"/>
                      <a:gd name="connsiteY7" fmla="*/ 19021 h 19021"/>
                      <a:gd name="connsiteX8" fmla="*/ 7028 w 18262"/>
                      <a:gd name="connsiteY8" fmla="*/ 17477 h 19021"/>
                      <a:gd name="connsiteX9" fmla="*/ 10730 w 18262"/>
                      <a:gd name="connsiteY9" fmla="*/ 10388 h 19021"/>
                      <a:gd name="connsiteX10" fmla="*/ 16310 w 18262"/>
                      <a:gd name="connsiteY10" fmla="*/ 11502 h 19021"/>
                      <a:gd name="connsiteX11" fmla="*/ 18249 w 18262"/>
                      <a:gd name="connsiteY11" fmla="*/ 7993 h 19021"/>
                      <a:gd name="connsiteX12" fmla="*/ 16705 w 18262"/>
                      <a:gd name="connsiteY12" fmla="*/ 4387 h 19021"/>
                      <a:gd name="connsiteX13" fmla="*/ 14178 w 18262"/>
                      <a:gd name="connsiteY13" fmla="*/ 0 h 19021"/>
                      <a:gd name="connsiteX14" fmla="*/ 0 w 18262"/>
                      <a:gd name="connsiteY14" fmla="*/ 8194 h 19021"/>
                      <a:gd name="connsiteX15" fmla="*/ 991 w 18262"/>
                      <a:gd name="connsiteY15" fmla="*/ 9704 h 19021"/>
                      <a:gd name="connsiteX16" fmla="*/ 14819 w 18262"/>
                      <a:gd name="connsiteY16" fmla="*/ 3808 h 19021"/>
                      <a:gd name="connsiteX17" fmla="*/ 15073 w 18262"/>
                      <a:gd name="connsiteY17" fmla="*/ 7852 h 19021"/>
                      <a:gd name="connsiteX18" fmla="*/ 14082 w 18262"/>
                      <a:gd name="connsiteY18" fmla="*/ 8554 h 19021"/>
                      <a:gd name="connsiteX19" fmla="*/ 9274 w 18262"/>
                      <a:gd name="connsiteY19" fmla="*/ 7019 h 19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8262" h="19021">
                        <a:moveTo>
                          <a:pt x="991" y="9730"/>
                        </a:moveTo>
                        <a:cubicBezTo>
                          <a:pt x="1298" y="10283"/>
                          <a:pt x="1509" y="10835"/>
                          <a:pt x="1790" y="11362"/>
                        </a:cubicBezTo>
                        <a:lnTo>
                          <a:pt x="8414" y="7536"/>
                        </a:lnTo>
                        <a:lnTo>
                          <a:pt x="8510" y="7668"/>
                        </a:lnTo>
                        <a:cubicBezTo>
                          <a:pt x="7984" y="8545"/>
                          <a:pt x="7370" y="9730"/>
                          <a:pt x="6966" y="10300"/>
                        </a:cubicBezTo>
                        <a:lnTo>
                          <a:pt x="4071" y="15292"/>
                        </a:lnTo>
                        <a:lnTo>
                          <a:pt x="5238" y="17047"/>
                        </a:lnTo>
                        <a:cubicBezTo>
                          <a:pt x="5615" y="17696"/>
                          <a:pt x="5922" y="18372"/>
                          <a:pt x="6229" y="19021"/>
                        </a:cubicBezTo>
                        <a:lnTo>
                          <a:pt x="7028" y="17477"/>
                        </a:lnTo>
                        <a:cubicBezTo>
                          <a:pt x="8265" y="15108"/>
                          <a:pt x="9405" y="12704"/>
                          <a:pt x="10730" y="10388"/>
                        </a:cubicBezTo>
                        <a:cubicBezTo>
                          <a:pt x="12265" y="12143"/>
                          <a:pt x="14301" y="12669"/>
                          <a:pt x="16310" y="11502"/>
                        </a:cubicBezTo>
                        <a:cubicBezTo>
                          <a:pt x="17608" y="10834"/>
                          <a:pt x="18375" y="9447"/>
                          <a:pt x="18249" y="7993"/>
                        </a:cubicBezTo>
                        <a:cubicBezTo>
                          <a:pt x="18188" y="6852"/>
                          <a:pt x="17258" y="5361"/>
                          <a:pt x="16705" y="4387"/>
                        </a:cubicBezTo>
                        <a:lnTo>
                          <a:pt x="14178" y="0"/>
                        </a:lnTo>
                        <a:lnTo>
                          <a:pt x="0" y="8194"/>
                        </a:lnTo>
                        <a:lnTo>
                          <a:pt x="991" y="9704"/>
                        </a:lnTo>
                        <a:close/>
                        <a:moveTo>
                          <a:pt x="14819" y="3808"/>
                        </a:moveTo>
                        <a:cubicBezTo>
                          <a:pt x="15529" y="5045"/>
                          <a:pt x="16573" y="6528"/>
                          <a:pt x="15073" y="7852"/>
                        </a:cubicBezTo>
                        <a:cubicBezTo>
                          <a:pt x="14764" y="8116"/>
                          <a:pt x="14432" y="8351"/>
                          <a:pt x="14082" y="8554"/>
                        </a:cubicBezTo>
                        <a:cubicBezTo>
                          <a:pt x="11958" y="9791"/>
                          <a:pt x="10326" y="9300"/>
                          <a:pt x="9274" y="701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0" name="Freeform 139">
                    <a:extLst>
                      <a:ext uri="{FF2B5EF4-FFF2-40B4-BE49-F238E27FC236}">
                        <a16:creationId xmlns:a16="http://schemas.microsoft.com/office/drawing/2014/main" id="{9B750C68-9E1D-B016-8BF2-FFA43A64E2D5}"/>
                      </a:ext>
                    </a:extLst>
                  </p:cNvPr>
                  <p:cNvSpPr/>
                  <p:nvPr/>
                </p:nvSpPr>
                <p:spPr>
                  <a:xfrm>
                    <a:off x="1855103" y="1347407"/>
                    <a:ext cx="17925" cy="12101"/>
                  </a:xfrm>
                  <a:custGeom>
                    <a:avLst/>
                    <a:gdLst>
                      <a:gd name="connsiteX0" fmla="*/ 728 w 17925"/>
                      <a:gd name="connsiteY0" fmla="*/ 6993 h 12101"/>
                      <a:gd name="connsiteX1" fmla="*/ 1184 w 17925"/>
                      <a:gd name="connsiteY1" fmla="*/ 8747 h 12101"/>
                      <a:gd name="connsiteX2" fmla="*/ 7966 w 17925"/>
                      <a:gd name="connsiteY2" fmla="*/ 6370 h 12101"/>
                      <a:gd name="connsiteX3" fmla="*/ 15275 w 17925"/>
                      <a:gd name="connsiteY3" fmla="*/ 11730 h 12101"/>
                      <a:gd name="connsiteX4" fmla="*/ 17433 w 17925"/>
                      <a:gd name="connsiteY4" fmla="*/ 5589 h 12101"/>
                      <a:gd name="connsiteX5" fmla="*/ 15468 w 17925"/>
                      <a:gd name="connsiteY5" fmla="*/ 0 h 12101"/>
                      <a:gd name="connsiteX6" fmla="*/ 0 w 17925"/>
                      <a:gd name="connsiteY6" fmla="*/ 5361 h 12101"/>
                      <a:gd name="connsiteX7" fmla="*/ 728 w 17925"/>
                      <a:gd name="connsiteY7" fmla="*/ 6993 h 12101"/>
                      <a:gd name="connsiteX8" fmla="*/ 15468 w 17925"/>
                      <a:gd name="connsiteY8" fmla="*/ 3869 h 12101"/>
                      <a:gd name="connsiteX9" fmla="*/ 15959 w 17925"/>
                      <a:gd name="connsiteY9" fmla="*/ 5255 h 12101"/>
                      <a:gd name="connsiteX10" fmla="*/ 13678 w 17925"/>
                      <a:gd name="connsiteY10" fmla="*/ 8396 h 12101"/>
                      <a:gd name="connsiteX11" fmla="*/ 9914 w 17925"/>
                      <a:gd name="connsiteY11" fmla="*/ 7475 h 12101"/>
                      <a:gd name="connsiteX12" fmla="*/ 9239 w 17925"/>
                      <a:gd name="connsiteY12" fmla="*/ 5992 h 1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925" h="12101">
                        <a:moveTo>
                          <a:pt x="728" y="6993"/>
                        </a:moveTo>
                        <a:lnTo>
                          <a:pt x="1184" y="8747"/>
                        </a:lnTo>
                        <a:lnTo>
                          <a:pt x="7966" y="6370"/>
                        </a:lnTo>
                        <a:cubicBezTo>
                          <a:pt x="9388" y="10467"/>
                          <a:pt x="11265" y="13116"/>
                          <a:pt x="15275" y="11730"/>
                        </a:cubicBezTo>
                        <a:cubicBezTo>
                          <a:pt x="17828" y="10809"/>
                          <a:pt x="18512" y="8712"/>
                          <a:pt x="17433" y="5589"/>
                        </a:cubicBezTo>
                        <a:lnTo>
                          <a:pt x="15468" y="0"/>
                        </a:lnTo>
                        <a:lnTo>
                          <a:pt x="0" y="5361"/>
                        </a:lnTo>
                        <a:cubicBezTo>
                          <a:pt x="274" y="5891"/>
                          <a:pt x="517" y="6435"/>
                          <a:pt x="728" y="6993"/>
                        </a:cubicBezTo>
                        <a:close/>
                        <a:moveTo>
                          <a:pt x="15468" y="3869"/>
                        </a:moveTo>
                        <a:lnTo>
                          <a:pt x="15959" y="5255"/>
                        </a:lnTo>
                        <a:cubicBezTo>
                          <a:pt x="16363" y="6422"/>
                          <a:pt x="15468" y="7782"/>
                          <a:pt x="13678" y="8396"/>
                        </a:cubicBezTo>
                        <a:cubicBezTo>
                          <a:pt x="12292" y="8888"/>
                          <a:pt x="10809" y="8800"/>
                          <a:pt x="9914" y="7475"/>
                        </a:cubicBezTo>
                        <a:cubicBezTo>
                          <a:pt x="9634" y="7007"/>
                          <a:pt x="9407" y="6511"/>
                          <a:pt x="9239" y="59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id="{53CFDAAD-E4F2-06B9-1BB3-2A4AAD75646B}"/>
                      </a:ext>
                    </a:extLst>
                  </p:cNvPr>
                  <p:cNvSpPr/>
                  <p:nvPr/>
                </p:nvSpPr>
                <p:spPr>
                  <a:xfrm>
                    <a:off x="1859647" y="1361918"/>
                    <a:ext cx="17508" cy="11834"/>
                  </a:xfrm>
                  <a:custGeom>
                    <a:avLst/>
                    <a:gdLst>
                      <a:gd name="connsiteX0" fmla="*/ 465 w 17508"/>
                      <a:gd name="connsiteY0" fmla="*/ 5457 h 11834"/>
                      <a:gd name="connsiteX1" fmla="*/ 772 w 17508"/>
                      <a:gd name="connsiteY1" fmla="*/ 7212 h 11834"/>
                      <a:gd name="connsiteX2" fmla="*/ 7791 w 17508"/>
                      <a:gd name="connsiteY2" fmla="*/ 5580 h 11834"/>
                      <a:gd name="connsiteX3" fmla="*/ 14485 w 17508"/>
                      <a:gd name="connsiteY3" fmla="*/ 11651 h 11834"/>
                      <a:gd name="connsiteX4" fmla="*/ 17258 w 17508"/>
                      <a:gd name="connsiteY4" fmla="*/ 5729 h 11834"/>
                      <a:gd name="connsiteX5" fmla="*/ 15933 w 17508"/>
                      <a:gd name="connsiteY5" fmla="*/ 0 h 11834"/>
                      <a:gd name="connsiteX6" fmla="*/ 0 w 17508"/>
                      <a:gd name="connsiteY6" fmla="*/ 3702 h 11834"/>
                      <a:gd name="connsiteX7" fmla="*/ 465 w 17508"/>
                      <a:gd name="connsiteY7" fmla="*/ 5457 h 11834"/>
                      <a:gd name="connsiteX8" fmla="*/ 15477 w 17508"/>
                      <a:gd name="connsiteY8" fmla="*/ 3825 h 11834"/>
                      <a:gd name="connsiteX9" fmla="*/ 15784 w 17508"/>
                      <a:gd name="connsiteY9" fmla="*/ 5273 h 11834"/>
                      <a:gd name="connsiteX10" fmla="*/ 13152 w 17508"/>
                      <a:gd name="connsiteY10" fmla="*/ 8168 h 11834"/>
                      <a:gd name="connsiteX11" fmla="*/ 9511 w 17508"/>
                      <a:gd name="connsiteY11" fmla="*/ 6817 h 11834"/>
                      <a:gd name="connsiteX12" fmla="*/ 8984 w 17508"/>
                      <a:gd name="connsiteY12" fmla="*/ 5308 h 11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508" h="11834">
                        <a:moveTo>
                          <a:pt x="465" y="5457"/>
                        </a:moveTo>
                        <a:cubicBezTo>
                          <a:pt x="602" y="6035"/>
                          <a:pt x="705" y="6621"/>
                          <a:pt x="772" y="7212"/>
                        </a:cubicBezTo>
                        <a:lnTo>
                          <a:pt x="7791" y="5580"/>
                        </a:lnTo>
                        <a:cubicBezTo>
                          <a:pt x="8747" y="9774"/>
                          <a:pt x="10353" y="12599"/>
                          <a:pt x="14485" y="11651"/>
                        </a:cubicBezTo>
                        <a:cubicBezTo>
                          <a:pt x="17117" y="11037"/>
                          <a:pt x="17995" y="9019"/>
                          <a:pt x="17258" y="5729"/>
                        </a:cubicBezTo>
                        <a:lnTo>
                          <a:pt x="15933" y="0"/>
                        </a:lnTo>
                        <a:lnTo>
                          <a:pt x="0" y="3702"/>
                        </a:lnTo>
                        <a:cubicBezTo>
                          <a:pt x="158" y="4317"/>
                          <a:pt x="342" y="4878"/>
                          <a:pt x="465" y="5457"/>
                        </a:cubicBezTo>
                        <a:close/>
                        <a:moveTo>
                          <a:pt x="15477" y="3825"/>
                        </a:moveTo>
                        <a:lnTo>
                          <a:pt x="15784" y="5273"/>
                        </a:lnTo>
                        <a:cubicBezTo>
                          <a:pt x="16091" y="6510"/>
                          <a:pt x="15073" y="7738"/>
                          <a:pt x="13152" y="8168"/>
                        </a:cubicBezTo>
                        <a:cubicBezTo>
                          <a:pt x="11730" y="8484"/>
                          <a:pt x="10283" y="8230"/>
                          <a:pt x="9511" y="6817"/>
                        </a:cubicBezTo>
                        <a:cubicBezTo>
                          <a:pt x="9292" y="6330"/>
                          <a:pt x="9116" y="5825"/>
                          <a:pt x="8984" y="530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id="{F85629C0-70D3-5F26-3E13-3D8D8730A9D1}"/>
                      </a:ext>
                    </a:extLst>
                  </p:cNvPr>
                  <p:cNvSpPr/>
                  <p:nvPr/>
                </p:nvSpPr>
                <p:spPr>
                  <a:xfrm>
                    <a:off x="1859639" y="1429509"/>
                    <a:ext cx="18152" cy="14915"/>
                  </a:xfrm>
                  <a:custGeom>
                    <a:avLst/>
                    <a:gdLst>
                      <a:gd name="connsiteX0" fmla="*/ 3553 w 18152"/>
                      <a:gd name="connsiteY0" fmla="*/ 1141 h 14915"/>
                      <a:gd name="connsiteX1" fmla="*/ 3220 w 18152"/>
                      <a:gd name="connsiteY1" fmla="*/ 2220 h 14915"/>
                      <a:gd name="connsiteX2" fmla="*/ 7607 w 18152"/>
                      <a:gd name="connsiteY2" fmla="*/ 5054 h 14915"/>
                      <a:gd name="connsiteX3" fmla="*/ 6282 w 18152"/>
                      <a:gd name="connsiteY3" fmla="*/ 10476 h 14915"/>
                      <a:gd name="connsiteX4" fmla="*/ 1018 w 18152"/>
                      <a:gd name="connsiteY4" fmla="*/ 10906 h 14915"/>
                      <a:gd name="connsiteX5" fmla="*/ 623 w 18152"/>
                      <a:gd name="connsiteY5" fmla="*/ 12941 h 14915"/>
                      <a:gd name="connsiteX6" fmla="*/ 0 w 18152"/>
                      <a:gd name="connsiteY6" fmla="*/ 14915 h 14915"/>
                      <a:gd name="connsiteX7" fmla="*/ 17723 w 18152"/>
                      <a:gd name="connsiteY7" fmla="*/ 12450 h 14915"/>
                      <a:gd name="connsiteX8" fmla="*/ 18152 w 18152"/>
                      <a:gd name="connsiteY8" fmla="*/ 10695 h 14915"/>
                      <a:gd name="connsiteX9" fmla="*/ 3764 w 18152"/>
                      <a:gd name="connsiteY9" fmla="*/ 0 h 14915"/>
                      <a:gd name="connsiteX10" fmla="*/ 8817 w 18152"/>
                      <a:gd name="connsiteY10" fmla="*/ 6036 h 14915"/>
                      <a:gd name="connsiteX11" fmla="*/ 13687 w 18152"/>
                      <a:gd name="connsiteY11" fmla="*/ 9546 h 14915"/>
                      <a:gd name="connsiteX12" fmla="*/ 7773 w 18152"/>
                      <a:gd name="connsiteY12" fmla="*/ 10256 h 14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152" h="14915">
                        <a:moveTo>
                          <a:pt x="3553" y="1141"/>
                        </a:moveTo>
                        <a:lnTo>
                          <a:pt x="3220" y="2220"/>
                        </a:lnTo>
                        <a:cubicBezTo>
                          <a:pt x="4694" y="3097"/>
                          <a:pt x="5992" y="3974"/>
                          <a:pt x="7607" y="5054"/>
                        </a:cubicBezTo>
                        <a:lnTo>
                          <a:pt x="6282" y="10476"/>
                        </a:lnTo>
                        <a:cubicBezTo>
                          <a:pt x="4527" y="10695"/>
                          <a:pt x="2895" y="10783"/>
                          <a:pt x="1018" y="10906"/>
                        </a:cubicBezTo>
                        <a:lnTo>
                          <a:pt x="623" y="12941"/>
                        </a:lnTo>
                        <a:cubicBezTo>
                          <a:pt x="465" y="13617"/>
                          <a:pt x="219" y="14239"/>
                          <a:pt x="0" y="14915"/>
                        </a:cubicBezTo>
                        <a:lnTo>
                          <a:pt x="17723" y="12450"/>
                        </a:lnTo>
                        <a:cubicBezTo>
                          <a:pt x="17767" y="11845"/>
                          <a:pt x="17913" y="11252"/>
                          <a:pt x="18152" y="10695"/>
                        </a:cubicBezTo>
                        <a:lnTo>
                          <a:pt x="3764" y="0"/>
                        </a:lnTo>
                        <a:close/>
                        <a:moveTo>
                          <a:pt x="8817" y="6036"/>
                        </a:moveTo>
                        <a:lnTo>
                          <a:pt x="13687" y="9546"/>
                        </a:lnTo>
                        <a:lnTo>
                          <a:pt x="7773" y="102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id="{049BF96C-C300-53F1-7E1E-31212E1D0259}"/>
                      </a:ext>
                    </a:extLst>
                  </p:cNvPr>
                  <p:cNvSpPr/>
                  <p:nvPr/>
                </p:nvSpPr>
                <p:spPr>
                  <a:xfrm>
                    <a:off x="1744600" y="1542170"/>
                    <a:ext cx="15116" cy="17397"/>
                  </a:xfrm>
                  <a:custGeom>
                    <a:avLst/>
                    <a:gdLst>
                      <a:gd name="connsiteX0" fmla="*/ 10511 w 15116"/>
                      <a:gd name="connsiteY0" fmla="*/ 412 h 17397"/>
                      <a:gd name="connsiteX1" fmla="*/ 8756 w 15116"/>
                      <a:gd name="connsiteY1" fmla="*/ 597 h 17397"/>
                      <a:gd name="connsiteX2" fmla="*/ 10081 w 15116"/>
                      <a:gd name="connsiteY2" fmla="*/ 8177 h 17397"/>
                      <a:gd name="connsiteX3" fmla="*/ 9923 w 15116"/>
                      <a:gd name="connsiteY3" fmla="*/ 8177 h 17397"/>
                      <a:gd name="connsiteX4" fmla="*/ 7922 w 15116"/>
                      <a:gd name="connsiteY4" fmla="*/ 5869 h 17397"/>
                      <a:gd name="connsiteX5" fmla="*/ 4255 w 15116"/>
                      <a:gd name="connsiteY5" fmla="*/ 1395 h 17397"/>
                      <a:gd name="connsiteX6" fmla="*/ 2158 w 15116"/>
                      <a:gd name="connsiteY6" fmla="*/ 1895 h 17397"/>
                      <a:gd name="connsiteX7" fmla="*/ 0 w 15116"/>
                      <a:gd name="connsiteY7" fmla="*/ 2141 h 17397"/>
                      <a:gd name="connsiteX8" fmla="*/ 1167 w 15116"/>
                      <a:gd name="connsiteY8" fmla="*/ 3430 h 17397"/>
                      <a:gd name="connsiteX9" fmla="*/ 6501 w 15116"/>
                      <a:gd name="connsiteY9" fmla="*/ 9353 h 17397"/>
                      <a:gd name="connsiteX10" fmla="*/ 3571 w 15116"/>
                      <a:gd name="connsiteY10" fmla="*/ 14248 h 17397"/>
                      <a:gd name="connsiteX11" fmla="*/ 6203 w 15116"/>
                      <a:gd name="connsiteY11" fmla="*/ 17240 h 17397"/>
                      <a:gd name="connsiteX12" fmla="*/ 10090 w 15116"/>
                      <a:gd name="connsiteY12" fmla="*/ 17056 h 17397"/>
                      <a:gd name="connsiteX13" fmla="*/ 15117 w 15116"/>
                      <a:gd name="connsiteY13" fmla="*/ 16178 h 17397"/>
                      <a:gd name="connsiteX14" fmla="*/ 12248 w 15116"/>
                      <a:gd name="connsiteY14" fmla="*/ 0 h 17397"/>
                      <a:gd name="connsiteX15" fmla="*/ 7431 w 15116"/>
                      <a:gd name="connsiteY15" fmla="*/ 14406 h 17397"/>
                      <a:gd name="connsiteX16" fmla="*/ 7124 w 15116"/>
                      <a:gd name="connsiteY16" fmla="*/ 13266 h 17397"/>
                      <a:gd name="connsiteX17" fmla="*/ 10204 w 15116"/>
                      <a:gd name="connsiteY17" fmla="*/ 9265 h 17397"/>
                      <a:gd name="connsiteX18" fmla="*/ 11344 w 15116"/>
                      <a:gd name="connsiteY18" fmla="*/ 15547 h 17397"/>
                      <a:gd name="connsiteX19" fmla="*/ 7457 w 15116"/>
                      <a:gd name="connsiteY19" fmla="*/ 14406 h 17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116" h="17397">
                        <a:moveTo>
                          <a:pt x="10511" y="412"/>
                        </a:moveTo>
                        <a:lnTo>
                          <a:pt x="8756" y="597"/>
                        </a:lnTo>
                        <a:lnTo>
                          <a:pt x="10081" y="8177"/>
                        </a:lnTo>
                        <a:lnTo>
                          <a:pt x="9923" y="8177"/>
                        </a:lnTo>
                        <a:lnTo>
                          <a:pt x="7922" y="5869"/>
                        </a:lnTo>
                        <a:lnTo>
                          <a:pt x="4255" y="1395"/>
                        </a:lnTo>
                        <a:cubicBezTo>
                          <a:pt x="3571" y="1579"/>
                          <a:pt x="2869" y="1763"/>
                          <a:pt x="2158" y="1895"/>
                        </a:cubicBezTo>
                        <a:cubicBezTo>
                          <a:pt x="1448" y="2027"/>
                          <a:pt x="711" y="2079"/>
                          <a:pt x="0" y="2141"/>
                        </a:cubicBezTo>
                        <a:lnTo>
                          <a:pt x="1167" y="3430"/>
                        </a:lnTo>
                        <a:cubicBezTo>
                          <a:pt x="2992" y="5405"/>
                          <a:pt x="4808" y="7317"/>
                          <a:pt x="6501" y="9353"/>
                        </a:cubicBezTo>
                        <a:cubicBezTo>
                          <a:pt x="4424" y="10004"/>
                          <a:pt x="3164" y="12109"/>
                          <a:pt x="3571" y="14248"/>
                        </a:cubicBezTo>
                        <a:cubicBezTo>
                          <a:pt x="3759" y="15688"/>
                          <a:pt x="4799" y="16871"/>
                          <a:pt x="6203" y="17240"/>
                        </a:cubicBezTo>
                        <a:cubicBezTo>
                          <a:pt x="7282" y="17608"/>
                          <a:pt x="8984" y="17240"/>
                          <a:pt x="10090" y="17056"/>
                        </a:cubicBezTo>
                        <a:lnTo>
                          <a:pt x="15117" y="16178"/>
                        </a:lnTo>
                        <a:lnTo>
                          <a:pt x="12248" y="0"/>
                        </a:lnTo>
                        <a:close/>
                        <a:moveTo>
                          <a:pt x="7431" y="14406"/>
                        </a:moveTo>
                        <a:cubicBezTo>
                          <a:pt x="7289" y="14038"/>
                          <a:pt x="7186" y="13655"/>
                          <a:pt x="7124" y="13266"/>
                        </a:cubicBezTo>
                        <a:cubicBezTo>
                          <a:pt x="6694" y="10800"/>
                          <a:pt x="7738" y="9414"/>
                          <a:pt x="10204" y="9265"/>
                        </a:cubicBezTo>
                        <a:lnTo>
                          <a:pt x="11344" y="15547"/>
                        </a:lnTo>
                        <a:cubicBezTo>
                          <a:pt x="9897" y="15792"/>
                          <a:pt x="8168" y="16284"/>
                          <a:pt x="7457" y="1440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id="{E8BF21EE-2BDA-08A1-683A-46EF31322F70}"/>
                      </a:ext>
                    </a:extLst>
                  </p:cNvPr>
                  <p:cNvSpPr/>
                  <p:nvPr/>
                </p:nvSpPr>
                <p:spPr>
                  <a:xfrm>
                    <a:off x="1726836" y="1544864"/>
                    <a:ext cx="15763" cy="16733"/>
                  </a:xfrm>
                  <a:custGeom>
                    <a:avLst/>
                    <a:gdLst>
                      <a:gd name="connsiteX0" fmla="*/ 8245 w 15763"/>
                      <a:gd name="connsiteY0" fmla="*/ 395 h 16733"/>
                      <a:gd name="connsiteX1" fmla="*/ 15 w 15763"/>
                      <a:gd name="connsiteY1" fmla="*/ 9432 h 16733"/>
                      <a:gd name="connsiteX2" fmla="*/ 7631 w 15763"/>
                      <a:gd name="connsiteY2" fmla="*/ 16731 h 16733"/>
                      <a:gd name="connsiteX3" fmla="*/ 15764 w 15763"/>
                      <a:gd name="connsiteY3" fmla="*/ 16301 h 16733"/>
                      <a:gd name="connsiteX4" fmla="*/ 14930 w 15763"/>
                      <a:gd name="connsiteY4" fmla="*/ 0 h 16733"/>
                      <a:gd name="connsiteX5" fmla="*/ 9789 w 15763"/>
                      <a:gd name="connsiteY5" fmla="*/ 15222 h 16733"/>
                      <a:gd name="connsiteX6" fmla="*/ 3990 w 15763"/>
                      <a:gd name="connsiteY6" fmla="*/ 9239 h 16733"/>
                      <a:gd name="connsiteX7" fmla="*/ 9385 w 15763"/>
                      <a:gd name="connsiteY7" fmla="*/ 1693 h 16733"/>
                      <a:gd name="connsiteX8" fmla="*/ 11421 w 15763"/>
                      <a:gd name="connsiteY8" fmla="*/ 1562 h 16733"/>
                      <a:gd name="connsiteX9" fmla="*/ 12131 w 15763"/>
                      <a:gd name="connsiteY9" fmla="*/ 15134 h 1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63" h="16733">
                        <a:moveTo>
                          <a:pt x="8245" y="395"/>
                        </a:moveTo>
                        <a:cubicBezTo>
                          <a:pt x="3375" y="614"/>
                          <a:pt x="-266" y="4036"/>
                          <a:pt x="15" y="9432"/>
                        </a:cubicBezTo>
                        <a:cubicBezTo>
                          <a:pt x="235" y="13371"/>
                          <a:pt x="2516" y="16828"/>
                          <a:pt x="7631" y="16731"/>
                        </a:cubicBezTo>
                        <a:lnTo>
                          <a:pt x="15764" y="16301"/>
                        </a:lnTo>
                        <a:lnTo>
                          <a:pt x="14930" y="0"/>
                        </a:lnTo>
                        <a:close/>
                        <a:moveTo>
                          <a:pt x="9789" y="15222"/>
                        </a:moveTo>
                        <a:cubicBezTo>
                          <a:pt x="6429" y="15406"/>
                          <a:pt x="4235" y="13739"/>
                          <a:pt x="3990" y="9239"/>
                        </a:cubicBezTo>
                        <a:cubicBezTo>
                          <a:pt x="3683" y="3632"/>
                          <a:pt x="6122" y="1842"/>
                          <a:pt x="9385" y="1693"/>
                        </a:cubicBezTo>
                        <a:lnTo>
                          <a:pt x="11421" y="1562"/>
                        </a:lnTo>
                        <a:lnTo>
                          <a:pt x="12131" y="1513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5" name="Freeform 144">
                    <a:extLst>
                      <a:ext uri="{FF2B5EF4-FFF2-40B4-BE49-F238E27FC236}">
                        <a16:creationId xmlns:a16="http://schemas.microsoft.com/office/drawing/2014/main" id="{9F407ECF-D414-E610-27E4-F28B6C2763E1}"/>
                      </a:ext>
                    </a:extLst>
                  </p:cNvPr>
                  <p:cNvSpPr/>
                  <p:nvPr/>
                </p:nvSpPr>
                <p:spPr>
                  <a:xfrm>
                    <a:off x="1682290" y="1538889"/>
                    <a:ext cx="14853" cy="18240"/>
                  </a:xfrm>
                  <a:custGeom>
                    <a:avLst/>
                    <a:gdLst>
                      <a:gd name="connsiteX0" fmla="*/ 12634 w 14853"/>
                      <a:gd name="connsiteY0" fmla="*/ 3229 h 18240"/>
                      <a:gd name="connsiteX1" fmla="*/ 9800 w 14853"/>
                      <a:gd name="connsiteY1" fmla="*/ 7615 h 18240"/>
                      <a:gd name="connsiteX2" fmla="*/ 4404 w 14853"/>
                      <a:gd name="connsiteY2" fmla="*/ 6282 h 18240"/>
                      <a:gd name="connsiteX3" fmla="*/ 3974 w 14853"/>
                      <a:gd name="connsiteY3" fmla="*/ 1018 h 18240"/>
                      <a:gd name="connsiteX4" fmla="*/ 1939 w 14853"/>
                      <a:gd name="connsiteY4" fmla="*/ 614 h 18240"/>
                      <a:gd name="connsiteX5" fmla="*/ 0 w 14853"/>
                      <a:gd name="connsiteY5" fmla="*/ 0 h 18240"/>
                      <a:gd name="connsiteX6" fmla="*/ 2465 w 14853"/>
                      <a:gd name="connsiteY6" fmla="*/ 17784 h 18240"/>
                      <a:gd name="connsiteX7" fmla="*/ 3343 w 14853"/>
                      <a:gd name="connsiteY7" fmla="*/ 17933 h 18240"/>
                      <a:gd name="connsiteX8" fmla="*/ 4220 w 14853"/>
                      <a:gd name="connsiteY8" fmla="*/ 18240 h 18240"/>
                      <a:gd name="connsiteX9" fmla="*/ 14854 w 14853"/>
                      <a:gd name="connsiteY9" fmla="*/ 3755 h 18240"/>
                      <a:gd name="connsiteX10" fmla="*/ 13748 w 14853"/>
                      <a:gd name="connsiteY10" fmla="*/ 3571 h 18240"/>
                      <a:gd name="connsiteX11" fmla="*/ 5299 w 14853"/>
                      <a:gd name="connsiteY11" fmla="*/ 13757 h 18240"/>
                      <a:gd name="connsiteX12" fmla="*/ 4589 w 14853"/>
                      <a:gd name="connsiteY12" fmla="*/ 7835 h 18240"/>
                      <a:gd name="connsiteX13" fmla="*/ 8844 w 14853"/>
                      <a:gd name="connsiteY13" fmla="*/ 8888 h 18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853" h="18240">
                        <a:moveTo>
                          <a:pt x="12634" y="3229"/>
                        </a:moveTo>
                        <a:cubicBezTo>
                          <a:pt x="11757" y="4738"/>
                          <a:pt x="10879" y="6001"/>
                          <a:pt x="9800" y="7615"/>
                        </a:cubicBezTo>
                        <a:lnTo>
                          <a:pt x="4404" y="6282"/>
                        </a:lnTo>
                        <a:cubicBezTo>
                          <a:pt x="4185" y="4589"/>
                          <a:pt x="4097" y="2895"/>
                          <a:pt x="3974" y="1018"/>
                        </a:cubicBezTo>
                        <a:cubicBezTo>
                          <a:pt x="3299" y="895"/>
                          <a:pt x="2615" y="798"/>
                          <a:pt x="1939" y="614"/>
                        </a:cubicBezTo>
                        <a:cubicBezTo>
                          <a:pt x="1263" y="430"/>
                          <a:pt x="649" y="211"/>
                          <a:pt x="0" y="0"/>
                        </a:cubicBezTo>
                        <a:lnTo>
                          <a:pt x="2465" y="17784"/>
                        </a:lnTo>
                        <a:cubicBezTo>
                          <a:pt x="2763" y="17800"/>
                          <a:pt x="3057" y="17850"/>
                          <a:pt x="3343" y="17933"/>
                        </a:cubicBezTo>
                        <a:cubicBezTo>
                          <a:pt x="3646" y="18001"/>
                          <a:pt x="3940" y="18104"/>
                          <a:pt x="4220" y="18240"/>
                        </a:cubicBezTo>
                        <a:lnTo>
                          <a:pt x="14854" y="3755"/>
                        </a:lnTo>
                        <a:cubicBezTo>
                          <a:pt x="14482" y="3713"/>
                          <a:pt x="14113" y="3652"/>
                          <a:pt x="13748" y="3571"/>
                        </a:cubicBezTo>
                        <a:close/>
                        <a:moveTo>
                          <a:pt x="5299" y="13757"/>
                        </a:moveTo>
                        <a:lnTo>
                          <a:pt x="4589" y="7835"/>
                        </a:lnTo>
                        <a:lnTo>
                          <a:pt x="8844" y="8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6" name="Freeform 145">
                    <a:extLst>
                      <a:ext uri="{FF2B5EF4-FFF2-40B4-BE49-F238E27FC236}">
                        <a16:creationId xmlns:a16="http://schemas.microsoft.com/office/drawing/2014/main" id="{40493515-1D8F-F0EF-9B7F-31288F0B1F45}"/>
                      </a:ext>
                    </a:extLst>
                  </p:cNvPr>
                  <p:cNvSpPr/>
                  <p:nvPr/>
                </p:nvSpPr>
                <p:spPr>
                  <a:xfrm>
                    <a:off x="1642834" y="1525537"/>
                    <a:ext cx="18926" cy="18862"/>
                  </a:xfrm>
                  <a:custGeom>
                    <a:avLst/>
                    <a:gdLst>
                      <a:gd name="connsiteX0" fmla="*/ 13162 w 18926"/>
                      <a:gd name="connsiteY0" fmla="*/ 1421 h 18862"/>
                      <a:gd name="connsiteX1" fmla="*/ 1335 w 18926"/>
                      <a:gd name="connsiteY1" fmla="*/ 4316 h 18862"/>
                      <a:gd name="connsiteX2" fmla="*/ 3546 w 18926"/>
                      <a:gd name="connsiteY2" fmla="*/ 14642 h 18862"/>
                      <a:gd name="connsiteX3" fmla="*/ 10565 w 18926"/>
                      <a:gd name="connsiteY3" fmla="*/ 18862 h 18862"/>
                      <a:gd name="connsiteX4" fmla="*/ 18926 w 18926"/>
                      <a:gd name="connsiteY4" fmla="*/ 4869 h 18862"/>
                      <a:gd name="connsiteX5" fmla="*/ 8205 w 18926"/>
                      <a:gd name="connsiteY5" fmla="*/ 15809 h 18862"/>
                      <a:gd name="connsiteX6" fmla="*/ 6205 w 18926"/>
                      <a:gd name="connsiteY6" fmla="*/ 14581 h 18862"/>
                      <a:gd name="connsiteX7" fmla="*/ 4722 w 18926"/>
                      <a:gd name="connsiteY7" fmla="*/ 6386 h 18862"/>
                      <a:gd name="connsiteX8" fmla="*/ 13416 w 18926"/>
                      <a:gd name="connsiteY8" fmla="*/ 3149 h 18862"/>
                      <a:gd name="connsiteX9" fmla="*/ 15171 w 18926"/>
                      <a:gd name="connsiteY9" fmla="*/ 4193 h 1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926" h="18862">
                        <a:moveTo>
                          <a:pt x="13162" y="1421"/>
                        </a:moveTo>
                        <a:cubicBezTo>
                          <a:pt x="9003" y="-1106"/>
                          <a:pt x="4108" y="-334"/>
                          <a:pt x="1335" y="4316"/>
                        </a:cubicBezTo>
                        <a:cubicBezTo>
                          <a:pt x="-700" y="7711"/>
                          <a:pt x="-735" y="11835"/>
                          <a:pt x="3546" y="14642"/>
                        </a:cubicBezTo>
                        <a:lnTo>
                          <a:pt x="10565" y="18862"/>
                        </a:lnTo>
                        <a:lnTo>
                          <a:pt x="18926" y="4869"/>
                        </a:lnTo>
                        <a:close/>
                        <a:moveTo>
                          <a:pt x="8205" y="15809"/>
                        </a:moveTo>
                        <a:lnTo>
                          <a:pt x="6205" y="14581"/>
                        </a:lnTo>
                        <a:cubicBezTo>
                          <a:pt x="3300" y="12826"/>
                          <a:pt x="2414" y="10264"/>
                          <a:pt x="4722" y="6386"/>
                        </a:cubicBezTo>
                        <a:cubicBezTo>
                          <a:pt x="7591" y="1579"/>
                          <a:pt x="10574" y="1447"/>
                          <a:pt x="13416" y="3149"/>
                        </a:cubicBezTo>
                        <a:lnTo>
                          <a:pt x="15171" y="41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7" name="Freeform 146">
                    <a:extLst>
                      <a:ext uri="{FF2B5EF4-FFF2-40B4-BE49-F238E27FC236}">
                        <a16:creationId xmlns:a16="http://schemas.microsoft.com/office/drawing/2014/main" id="{7691E453-46AF-7A38-DC29-C7EB02AC25FB}"/>
                      </a:ext>
                    </a:extLst>
                  </p:cNvPr>
                  <p:cNvSpPr/>
                  <p:nvPr/>
                </p:nvSpPr>
                <p:spPr>
                  <a:xfrm>
                    <a:off x="1599573" y="1487308"/>
                    <a:ext cx="19478" cy="18907"/>
                  </a:xfrm>
                  <a:custGeom>
                    <a:avLst/>
                    <a:gdLst>
                      <a:gd name="connsiteX0" fmla="*/ 15346 w 19478"/>
                      <a:gd name="connsiteY0" fmla="*/ 3563 h 18907"/>
                      <a:gd name="connsiteX1" fmla="*/ 3238 w 19478"/>
                      <a:gd name="connsiteY1" fmla="*/ 2019 h 18907"/>
                      <a:gd name="connsiteX2" fmla="*/ 1633 w 19478"/>
                      <a:gd name="connsiteY2" fmla="*/ 12433 h 18907"/>
                      <a:gd name="connsiteX3" fmla="*/ 6651 w 19478"/>
                      <a:gd name="connsiteY3" fmla="*/ 18908 h 18907"/>
                      <a:gd name="connsiteX4" fmla="*/ 19478 w 19478"/>
                      <a:gd name="connsiteY4" fmla="*/ 8862 h 18907"/>
                      <a:gd name="connsiteX5" fmla="*/ 5546 w 19478"/>
                      <a:gd name="connsiteY5" fmla="*/ 15206 h 18907"/>
                      <a:gd name="connsiteX6" fmla="*/ 4098 w 19478"/>
                      <a:gd name="connsiteY6" fmla="*/ 13363 h 18907"/>
                      <a:gd name="connsiteX7" fmla="*/ 5642 w 19478"/>
                      <a:gd name="connsiteY7" fmla="*/ 5160 h 18907"/>
                      <a:gd name="connsiteX8" fmla="*/ 14916 w 19478"/>
                      <a:gd name="connsiteY8" fmla="*/ 5283 h 18907"/>
                      <a:gd name="connsiteX9" fmla="*/ 16144 w 19478"/>
                      <a:gd name="connsiteY9" fmla="*/ 6888 h 1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78" h="18907">
                        <a:moveTo>
                          <a:pt x="15346" y="3563"/>
                        </a:moveTo>
                        <a:cubicBezTo>
                          <a:pt x="12328" y="-289"/>
                          <a:pt x="7450" y="-1341"/>
                          <a:pt x="3238" y="2019"/>
                        </a:cubicBezTo>
                        <a:cubicBezTo>
                          <a:pt x="150" y="4423"/>
                          <a:pt x="-1385" y="8274"/>
                          <a:pt x="1633" y="12433"/>
                        </a:cubicBezTo>
                        <a:lnTo>
                          <a:pt x="6651" y="18908"/>
                        </a:lnTo>
                        <a:lnTo>
                          <a:pt x="19478" y="8862"/>
                        </a:lnTo>
                        <a:close/>
                        <a:moveTo>
                          <a:pt x="5546" y="15206"/>
                        </a:moveTo>
                        <a:lnTo>
                          <a:pt x="4098" y="13363"/>
                        </a:lnTo>
                        <a:cubicBezTo>
                          <a:pt x="2036" y="10731"/>
                          <a:pt x="2124" y="7932"/>
                          <a:pt x="5642" y="5160"/>
                        </a:cubicBezTo>
                        <a:cubicBezTo>
                          <a:pt x="10029" y="1712"/>
                          <a:pt x="12880" y="2668"/>
                          <a:pt x="14916" y="5283"/>
                        </a:cubicBezTo>
                        <a:lnTo>
                          <a:pt x="16144" y="6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8" name="Freeform 147">
                    <a:extLst>
                      <a:ext uri="{FF2B5EF4-FFF2-40B4-BE49-F238E27FC236}">
                        <a16:creationId xmlns:a16="http://schemas.microsoft.com/office/drawing/2014/main" id="{C9937AE4-04E7-2BA6-1030-C71D0DEC613C}"/>
                      </a:ext>
                    </a:extLst>
                  </p:cNvPr>
                  <p:cNvSpPr/>
                  <p:nvPr/>
                </p:nvSpPr>
                <p:spPr>
                  <a:xfrm>
                    <a:off x="1572247" y="1425395"/>
                    <a:ext cx="17333" cy="15178"/>
                  </a:xfrm>
                  <a:custGeom>
                    <a:avLst/>
                    <a:gdLst>
                      <a:gd name="connsiteX0" fmla="*/ 16903 w 17333"/>
                      <a:gd name="connsiteY0" fmla="*/ 10555 h 15178"/>
                      <a:gd name="connsiteX1" fmla="*/ 16719 w 17333"/>
                      <a:gd name="connsiteY1" fmla="*/ 8800 h 15178"/>
                      <a:gd name="connsiteX2" fmla="*/ 9174 w 17333"/>
                      <a:gd name="connsiteY2" fmla="*/ 10107 h 15178"/>
                      <a:gd name="connsiteX3" fmla="*/ 9174 w 17333"/>
                      <a:gd name="connsiteY3" fmla="*/ 9958 h 15178"/>
                      <a:gd name="connsiteX4" fmla="*/ 11481 w 17333"/>
                      <a:gd name="connsiteY4" fmla="*/ 7949 h 15178"/>
                      <a:gd name="connsiteX5" fmla="*/ 15921 w 17333"/>
                      <a:gd name="connsiteY5" fmla="*/ 4255 h 15178"/>
                      <a:gd name="connsiteX6" fmla="*/ 15430 w 17333"/>
                      <a:gd name="connsiteY6" fmla="*/ 2158 h 15178"/>
                      <a:gd name="connsiteX7" fmla="*/ 15184 w 17333"/>
                      <a:gd name="connsiteY7" fmla="*/ 0 h 15178"/>
                      <a:gd name="connsiteX8" fmla="*/ 13885 w 17333"/>
                      <a:gd name="connsiteY8" fmla="*/ 1158 h 15178"/>
                      <a:gd name="connsiteX9" fmla="*/ 8033 w 17333"/>
                      <a:gd name="connsiteY9" fmla="*/ 6519 h 15178"/>
                      <a:gd name="connsiteX10" fmla="*/ 3129 w 17333"/>
                      <a:gd name="connsiteY10" fmla="*/ 3562 h 15178"/>
                      <a:gd name="connsiteX11" fmla="*/ 146 w 17333"/>
                      <a:gd name="connsiteY11" fmla="*/ 6238 h 15178"/>
                      <a:gd name="connsiteX12" fmla="*/ 330 w 17333"/>
                      <a:gd name="connsiteY12" fmla="*/ 10125 h 15178"/>
                      <a:gd name="connsiteX13" fmla="*/ 1208 w 17333"/>
                      <a:gd name="connsiteY13" fmla="*/ 15178 h 15178"/>
                      <a:gd name="connsiteX14" fmla="*/ 17333 w 17333"/>
                      <a:gd name="connsiteY14" fmla="*/ 12309 h 15178"/>
                      <a:gd name="connsiteX15" fmla="*/ 1866 w 17333"/>
                      <a:gd name="connsiteY15" fmla="*/ 11432 h 15178"/>
                      <a:gd name="connsiteX16" fmla="*/ 3006 w 17333"/>
                      <a:gd name="connsiteY16" fmla="*/ 7519 h 15178"/>
                      <a:gd name="connsiteX17" fmla="*/ 4147 w 17333"/>
                      <a:gd name="connsiteY17" fmla="*/ 7212 h 15178"/>
                      <a:gd name="connsiteX18" fmla="*/ 8156 w 17333"/>
                      <a:gd name="connsiteY18" fmla="*/ 10291 h 15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333" h="15178">
                        <a:moveTo>
                          <a:pt x="16903" y="10555"/>
                        </a:moveTo>
                        <a:lnTo>
                          <a:pt x="16719" y="8800"/>
                        </a:lnTo>
                        <a:lnTo>
                          <a:pt x="9174" y="10107"/>
                        </a:lnTo>
                        <a:lnTo>
                          <a:pt x="9174" y="9958"/>
                        </a:lnTo>
                        <a:lnTo>
                          <a:pt x="11481" y="7949"/>
                        </a:lnTo>
                        <a:lnTo>
                          <a:pt x="15921" y="4255"/>
                        </a:lnTo>
                        <a:cubicBezTo>
                          <a:pt x="15763" y="3580"/>
                          <a:pt x="15552" y="2895"/>
                          <a:pt x="15430" y="2158"/>
                        </a:cubicBezTo>
                        <a:cubicBezTo>
                          <a:pt x="15307" y="1421"/>
                          <a:pt x="15245" y="711"/>
                          <a:pt x="15184" y="0"/>
                        </a:cubicBezTo>
                        <a:lnTo>
                          <a:pt x="13885" y="1158"/>
                        </a:lnTo>
                        <a:cubicBezTo>
                          <a:pt x="11946" y="2974"/>
                          <a:pt x="10034" y="4825"/>
                          <a:pt x="8033" y="6519"/>
                        </a:cubicBezTo>
                        <a:cubicBezTo>
                          <a:pt x="7156" y="4387"/>
                          <a:pt x="5445" y="3158"/>
                          <a:pt x="3129" y="3562"/>
                        </a:cubicBezTo>
                        <a:cubicBezTo>
                          <a:pt x="1683" y="3764"/>
                          <a:pt x="503" y="4822"/>
                          <a:pt x="146" y="6238"/>
                        </a:cubicBezTo>
                        <a:cubicBezTo>
                          <a:pt x="-196" y="7317"/>
                          <a:pt x="146" y="9010"/>
                          <a:pt x="330" y="10125"/>
                        </a:cubicBezTo>
                        <a:lnTo>
                          <a:pt x="1208" y="15178"/>
                        </a:lnTo>
                        <a:lnTo>
                          <a:pt x="17333" y="12309"/>
                        </a:lnTo>
                        <a:close/>
                        <a:moveTo>
                          <a:pt x="1866" y="11432"/>
                        </a:moveTo>
                        <a:cubicBezTo>
                          <a:pt x="1620" y="9984"/>
                          <a:pt x="1129" y="8256"/>
                          <a:pt x="3006" y="7519"/>
                        </a:cubicBezTo>
                        <a:cubicBezTo>
                          <a:pt x="3375" y="7379"/>
                          <a:pt x="3757" y="7276"/>
                          <a:pt x="4147" y="7212"/>
                        </a:cubicBezTo>
                        <a:cubicBezTo>
                          <a:pt x="6586" y="6773"/>
                          <a:pt x="7972" y="7791"/>
                          <a:pt x="8156" y="10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9" name="Freeform 148">
                    <a:extLst>
                      <a:ext uri="{FF2B5EF4-FFF2-40B4-BE49-F238E27FC236}">
                        <a16:creationId xmlns:a16="http://schemas.microsoft.com/office/drawing/2014/main" id="{3166C1ED-968F-5947-3997-F201C05F5668}"/>
                      </a:ext>
                    </a:extLst>
                  </p:cNvPr>
                  <p:cNvSpPr/>
                  <p:nvPr/>
                </p:nvSpPr>
                <p:spPr>
                  <a:xfrm>
                    <a:off x="1569928" y="1408918"/>
                    <a:ext cx="16976" cy="15353"/>
                  </a:xfrm>
                  <a:custGeom>
                    <a:avLst/>
                    <a:gdLst>
                      <a:gd name="connsiteX0" fmla="*/ 16977 w 16976"/>
                      <a:gd name="connsiteY0" fmla="*/ 15354 h 15353"/>
                      <a:gd name="connsiteX1" fmla="*/ 16854 w 16976"/>
                      <a:gd name="connsiteY1" fmla="*/ 14213 h 15353"/>
                      <a:gd name="connsiteX2" fmla="*/ 16854 w 16976"/>
                      <a:gd name="connsiteY2" fmla="*/ 13073 h 15353"/>
                      <a:gd name="connsiteX3" fmla="*/ 11862 w 16976"/>
                      <a:gd name="connsiteY3" fmla="*/ 11651 h 15353"/>
                      <a:gd name="connsiteX4" fmla="*/ 11555 w 16976"/>
                      <a:gd name="connsiteY4" fmla="*/ 6106 h 15353"/>
                      <a:gd name="connsiteX5" fmla="*/ 16450 w 16976"/>
                      <a:gd name="connsiteY5" fmla="*/ 4106 h 15353"/>
                      <a:gd name="connsiteX6" fmla="*/ 16205 w 16976"/>
                      <a:gd name="connsiteY6" fmla="*/ 2071 h 15353"/>
                      <a:gd name="connsiteX7" fmla="*/ 16205 w 16976"/>
                      <a:gd name="connsiteY7" fmla="*/ 0 h 15353"/>
                      <a:gd name="connsiteX8" fmla="*/ 0 w 16976"/>
                      <a:gd name="connsiteY8" fmla="*/ 7554 h 15353"/>
                      <a:gd name="connsiteX9" fmla="*/ 123 w 16976"/>
                      <a:gd name="connsiteY9" fmla="*/ 9405 h 15353"/>
                      <a:gd name="connsiteX10" fmla="*/ 10133 w 16976"/>
                      <a:gd name="connsiteY10" fmla="*/ 6721 h 15353"/>
                      <a:gd name="connsiteX11" fmla="*/ 10353 w 16976"/>
                      <a:gd name="connsiteY11" fmla="*/ 11107 h 15353"/>
                      <a:gd name="connsiteX12" fmla="*/ 4676 w 16976"/>
                      <a:gd name="connsiteY12" fmla="*/ 9133 h 15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976" h="15353">
                        <a:moveTo>
                          <a:pt x="16977" y="15354"/>
                        </a:moveTo>
                        <a:lnTo>
                          <a:pt x="16854" y="14213"/>
                        </a:lnTo>
                        <a:lnTo>
                          <a:pt x="16854" y="13073"/>
                        </a:lnTo>
                        <a:cubicBezTo>
                          <a:pt x="15187" y="12704"/>
                          <a:pt x="13678" y="12195"/>
                          <a:pt x="11862" y="11651"/>
                        </a:cubicBezTo>
                        <a:lnTo>
                          <a:pt x="11555" y="6106"/>
                        </a:lnTo>
                        <a:cubicBezTo>
                          <a:pt x="13090" y="5334"/>
                          <a:pt x="14696" y="4782"/>
                          <a:pt x="16450" y="4106"/>
                        </a:cubicBezTo>
                        <a:cubicBezTo>
                          <a:pt x="16363" y="3422"/>
                          <a:pt x="16240" y="2746"/>
                          <a:pt x="16205" y="2071"/>
                        </a:cubicBezTo>
                        <a:lnTo>
                          <a:pt x="16205" y="0"/>
                        </a:lnTo>
                        <a:lnTo>
                          <a:pt x="0" y="7554"/>
                        </a:lnTo>
                        <a:cubicBezTo>
                          <a:pt x="146" y="8159"/>
                          <a:pt x="188" y="8786"/>
                          <a:pt x="123" y="9405"/>
                        </a:cubicBezTo>
                        <a:close/>
                        <a:moveTo>
                          <a:pt x="10133" y="6721"/>
                        </a:moveTo>
                        <a:lnTo>
                          <a:pt x="10353" y="11107"/>
                        </a:lnTo>
                        <a:lnTo>
                          <a:pt x="4676" y="91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id="{A73FFD15-80D4-979F-CE91-F92840BB25F3}"/>
                      </a:ext>
                    </a:extLst>
                  </p:cNvPr>
                  <p:cNvSpPr/>
                  <p:nvPr/>
                </p:nvSpPr>
                <p:spPr>
                  <a:xfrm>
                    <a:off x="1569665" y="1387818"/>
                    <a:ext cx="17248" cy="12554"/>
                  </a:xfrm>
                  <a:custGeom>
                    <a:avLst/>
                    <a:gdLst>
                      <a:gd name="connsiteX0" fmla="*/ 16380 w 17248"/>
                      <a:gd name="connsiteY0" fmla="*/ 10660 h 12554"/>
                      <a:gd name="connsiteX1" fmla="*/ 16626 w 17248"/>
                      <a:gd name="connsiteY1" fmla="*/ 8905 h 12554"/>
                      <a:gd name="connsiteX2" fmla="*/ 8984 w 17248"/>
                      <a:gd name="connsiteY2" fmla="*/ 8352 h 12554"/>
                      <a:gd name="connsiteX3" fmla="*/ 8984 w 17248"/>
                      <a:gd name="connsiteY3" fmla="*/ 8203 h 12554"/>
                      <a:gd name="connsiteX4" fmla="*/ 11757 w 17248"/>
                      <a:gd name="connsiteY4" fmla="*/ 6808 h 12554"/>
                      <a:gd name="connsiteX5" fmla="*/ 16933 w 17248"/>
                      <a:gd name="connsiteY5" fmla="*/ 4343 h 12554"/>
                      <a:gd name="connsiteX6" fmla="*/ 16933 w 17248"/>
                      <a:gd name="connsiteY6" fmla="*/ 2193 h 12554"/>
                      <a:gd name="connsiteX7" fmla="*/ 17249 w 17248"/>
                      <a:gd name="connsiteY7" fmla="*/ 0 h 12554"/>
                      <a:gd name="connsiteX8" fmla="*/ 15705 w 17248"/>
                      <a:gd name="connsiteY8" fmla="*/ 877 h 12554"/>
                      <a:gd name="connsiteX9" fmla="*/ 8686 w 17248"/>
                      <a:gd name="connsiteY9" fmla="*/ 4641 h 12554"/>
                      <a:gd name="connsiteX10" fmla="*/ 4685 w 17248"/>
                      <a:gd name="connsiteY10" fmla="*/ 632 h 12554"/>
                      <a:gd name="connsiteX11" fmla="*/ 1105 w 17248"/>
                      <a:gd name="connsiteY11" fmla="*/ 2448 h 12554"/>
                      <a:gd name="connsiteX12" fmla="*/ 368 w 17248"/>
                      <a:gd name="connsiteY12" fmla="*/ 6273 h 12554"/>
                      <a:gd name="connsiteX13" fmla="*/ 0 w 17248"/>
                      <a:gd name="connsiteY13" fmla="*/ 11414 h 12554"/>
                      <a:gd name="connsiteX14" fmla="*/ 16336 w 17248"/>
                      <a:gd name="connsiteY14" fmla="*/ 12555 h 12554"/>
                      <a:gd name="connsiteX15" fmla="*/ 16336 w 17248"/>
                      <a:gd name="connsiteY15" fmla="*/ 10712 h 12554"/>
                      <a:gd name="connsiteX16" fmla="*/ 7966 w 17248"/>
                      <a:gd name="connsiteY16" fmla="*/ 8282 h 12554"/>
                      <a:gd name="connsiteX17" fmla="*/ 1588 w 17248"/>
                      <a:gd name="connsiteY17" fmla="*/ 7817 h 12554"/>
                      <a:gd name="connsiteX18" fmla="*/ 3615 w 17248"/>
                      <a:gd name="connsiteY18" fmla="*/ 4308 h 12554"/>
                      <a:gd name="connsiteX19" fmla="*/ 4852 w 17248"/>
                      <a:gd name="connsiteY19" fmla="*/ 4308 h 12554"/>
                      <a:gd name="connsiteX20" fmla="*/ 7966 w 17248"/>
                      <a:gd name="connsiteY20" fmla="*/ 8282 h 12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248" h="12554">
                        <a:moveTo>
                          <a:pt x="16380" y="10660"/>
                        </a:moveTo>
                        <a:lnTo>
                          <a:pt x="16626" y="8905"/>
                        </a:lnTo>
                        <a:lnTo>
                          <a:pt x="8984" y="8352"/>
                        </a:lnTo>
                        <a:lnTo>
                          <a:pt x="8984" y="8203"/>
                        </a:lnTo>
                        <a:lnTo>
                          <a:pt x="11757" y="6808"/>
                        </a:lnTo>
                        <a:lnTo>
                          <a:pt x="16933" y="4343"/>
                        </a:lnTo>
                        <a:lnTo>
                          <a:pt x="16933" y="2193"/>
                        </a:lnTo>
                        <a:lnTo>
                          <a:pt x="17249" y="0"/>
                        </a:lnTo>
                        <a:lnTo>
                          <a:pt x="15705" y="877"/>
                        </a:lnTo>
                        <a:cubicBezTo>
                          <a:pt x="13362" y="2141"/>
                          <a:pt x="11081" y="3466"/>
                          <a:pt x="8686" y="4641"/>
                        </a:cubicBezTo>
                        <a:cubicBezTo>
                          <a:pt x="8379" y="2386"/>
                          <a:pt x="6993" y="755"/>
                          <a:pt x="4685" y="632"/>
                        </a:cubicBezTo>
                        <a:cubicBezTo>
                          <a:pt x="3229" y="427"/>
                          <a:pt x="1801" y="1153"/>
                          <a:pt x="1105" y="2448"/>
                        </a:cubicBezTo>
                        <a:cubicBezTo>
                          <a:pt x="491" y="3404"/>
                          <a:pt x="430" y="5159"/>
                          <a:pt x="368" y="6273"/>
                        </a:cubicBezTo>
                        <a:lnTo>
                          <a:pt x="0" y="11414"/>
                        </a:lnTo>
                        <a:lnTo>
                          <a:pt x="16336" y="12555"/>
                        </a:lnTo>
                        <a:lnTo>
                          <a:pt x="16336" y="10712"/>
                        </a:lnTo>
                        <a:close/>
                        <a:moveTo>
                          <a:pt x="7966" y="8282"/>
                        </a:moveTo>
                        <a:lnTo>
                          <a:pt x="1588" y="7817"/>
                        </a:lnTo>
                        <a:cubicBezTo>
                          <a:pt x="1711" y="6370"/>
                          <a:pt x="1588" y="4553"/>
                          <a:pt x="3615" y="4308"/>
                        </a:cubicBezTo>
                        <a:cubicBezTo>
                          <a:pt x="4025" y="4246"/>
                          <a:pt x="4442" y="4246"/>
                          <a:pt x="4852" y="4308"/>
                        </a:cubicBezTo>
                        <a:cubicBezTo>
                          <a:pt x="7282" y="4466"/>
                          <a:pt x="8396" y="5791"/>
                          <a:pt x="7966" y="828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id="{AB2576E1-C2CB-EE56-91C8-3AE9322061DD}"/>
                      </a:ext>
                    </a:extLst>
                  </p:cNvPr>
                  <p:cNvSpPr/>
                  <p:nvPr/>
                </p:nvSpPr>
                <p:spPr>
                  <a:xfrm>
                    <a:off x="1587089" y="1331605"/>
                    <a:ext cx="18617" cy="15283"/>
                  </a:xfrm>
                  <a:custGeom>
                    <a:avLst/>
                    <a:gdLst>
                      <a:gd name="connsiteX0" fmla="*/ 12020 w 18617"/>
                      <a:gd name="connsiteY0" fmla="*/ 14196 h 15283"/>
                      <a:gd name="connsiteX1" fmla="*/ 12572 w 18617"/>
                      <a:gd name="connsiteY1" fmla="*/ 13213 h 15283"/>
                      <a:gd name="connsiteX2" fmla="*/ 8940 w 18617"/>
                      <a:gd name="connsiteY2" fmla="*/ 9484 h 15283"/>
                      <a:gd name="connsiteX3" fmla="*/ 11502 w 18617"/>
                      <a:gd name="connsiteY3" fmla="*/ 4492 h 15283"/>
                      <a:gd name="connsiteX4" fmla="*/ 16766 w 18617"/>
                      <a:gd name="connsiteY4" fmla="*/ 5264 h 15283"/>
                      <a:gd name="connsiteX5" fmla="*/ 17565 w 18617"/>
                      <a:gd name="connsiteY5" fmla="*/ 3351 h 15283"/>
                      <a:gd name="connsiteX6" fmla="*/ 18617 w 18617"/>
                      <a:gd name="connsiteY6" fmla="*/ 1597 h 15283"/>
                      <a:gd name="connsiteX7" fmla="*/ 798 w 18617"/>
                      <a:gd name="connsiteY7" fmla="*/ 0 h 15283"/>
                      <a:gd name="connsiteX8" fmla="*/ 0 w 18617"/>
                      <a:gd name="connsiteY8" fmla="*/ 1632 h 15283"/>
                      <a:gd name="connsiteX9" fmla="*/ 11555 w 18617"/>
                      <a:gd name="connsiteY9" fmla="*/ 15284 h 15283"/>
                      <a:gd name="connsiteX10" fmla="*/ 4010 w 18617"/>
                      <a:gd name="connsiteY10" fmla="*/ 3667 h 15283"/>
                      <a:gd name="connsiteX11" fmla="*/ 9923 w 18617"/>
                      <a:gd name="connsiteY11" fmla="*/ 4281 h 15283"/>
                      <a:gd name="connsiteX12" fmla="*/ 7922 w 18617"/>
                      <a:gd name="connsiteY12" fmla="*/ 8265 h 15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617" h="15283">
                        <a:moveTo>
                          <a:pt x="12020" y="14196"/>
                        </a:moveTo>
                        <a:cubicBezTo>
                          <a:pt x="12178" y="13862"/>
                          <a:pt x="12388" y="13555"/>
                          <a:pt x="12572" y="13213"/>
                        </a:cubicBezTo>
                        <a:cubicBezTo>
                          <a:pt x="11344" y="12046"/>
                          <a:pt x="10291" y="10844"/>
                          <a:pt x="8940" y="9484"/>
                        </a:cubicBezTo>
                        <a:lnTo>
                          <a:pt x="11502" y="4492"/>
                        </a:lnTo>
                        <a:cubicBezTo>
                          <a:pt x="13257" y="4641"/>
                          <a:pt x="14889" y="4957"/>
                          <a:pt x="16766" y="5264"/>
                        </a:cubicBezTo>
                        <a:cubicBezTo>
                          <a:pt x="17012" y="4615"/>
                          <a:pt x="17258" y="4001"/>
                          <a:pt x="17565" y="3351"/>
                        </a:cubicBezTo>
                        <a:cubicBezTo>
                          <a:pt x="17872" y="2702"/>
                          <a:pt x="18249" y="2176"/>
                          <a:pt x="18617" y="1597"/>
                        </a:cubicBezTo>
                        <a:lnTo>
                          <a:pt x="798" y="0"/>
                        </a:lnTo>
                        <a:cubicBezTo>
                          <a:pt x="628" y="586"/>
                          <a:pt x="358" y="1138"/>
                          <a:pt x="0" y="1632"/>
                        </a:cubicBezTo>
                        <a:lnTo>
                          <a:pt x="11555" y="15284"/>
                        </a:lnTo>
                        <a:close/>
                        <a:moveTo>
                          <a:pt x="4010" y="3667"/>
                        </a:moveTo>
                        <a:lnTo>
                          <a:pt x="9923" y="4281"/>
                        </a:lnTo>
                        <a:lnTo>
                          <a:pt x="7922" y="82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id="{F39CE7D6-9C42-C13E-43D5-BE73D7B1E26E}"/>
                      </a:ext>
                    </a:extLst>
                  </p:cNvPr>
                  <p:cNvSpPr/>
                  <p:nvPr/>
                </p:nvSpPr>
                <p:spPr>
                  <a:xfrm>
                    <a:off x="1594116" y="1313586"/>
                    <a:ext cx="20486" cy="17203"/>
                  </a:xfrm>
                  <a:custGeom>
                    <a:avLst/>
                    <a:gdLst>
                      <a:gd name="connsiteX0" fmla="*/ 14020 w 20486"/>
                      <a:gd name="connsiteY0" fmla="*/ 15756 h 17203"/>
                      <a:gd name="connsiteX1" fmla="*/ 15196 w 20486"/>
                      <a:gd name="connsiteY1" fmla="*/ 14404 h 17203"/>
                      <a:gd name="connsiteX2" fmla="*/ 9054 w 20486"/>
                      <a:gd name="connsiteY2" fmla="*/ 9781 h 17203"/>
                      <a:gd name="connsiteX3" fmla="*/ 9151 w 20486"/>
                      <a:gd name="connsiteY3" fmla="*/ 9658 h 17203"/>
                      <a:gd name="connsiteX4" fmla="*/ 12204 w 20486"/>
                      <a:gd name="connsiteY4" fmla="*/ 9991 h 17203"/>
                      <a:gd name="connsiteX5" fmla="*/ 17898 w 20486"/>
                      <a:gd name="connsiteY5" fmla="*/ 10763 h 17203"/>
                      <a:gd name="connsiteX6" fmla="*/ 19135 w 20486"/>
                      <a:gd name="connsiteY6" fmla="*/ 8947 h 17203"/>
                      <a:gd name="connsiteX7" fmla="*/ 20486 w 20486"/>
                      <a:gd name="connsiteY7" fmla="*/ 7280 h 17203"/>
                      <a:gd name="connsiteX8" fmla="*/ 18731 w 20486"/>
                      <a:gd name="connsiteY8" fmla="*/ 7131 h 17203"/>
                      <a:gd name="connsiteX9" fmla="*/ 10835 w 20486"/>
                      <a:gd name="connsiteY9" fmla="*/ 6482 h 17203"/>
                      <a:gd name="connsiteX10" fmla="*/ 9739 w 20486"/>
                      <a:gd name="connsiteY10" fmla="*/ 840 h 17203"/>
                      <a:gd name="connsiteX11" fmla="*/ 5764 w 20486"/>
                      <a:gd name="connsiteY11" fmla="*/ 437 h 17203"/>
                      <a:gd name="connsiteX12" fmla="*/ 3053 w 20486"/>
                      <a:gd name="connsiteY12" fmla="*/ 3244 h 17203"/>
                      <a:gd name="connsiteX13" fmla="*/ 0 w 20486"/>
                      <a:gd name="connsiteY13" fmla="*/ 7315 h 17203"/>
                      <a:gd name="connsiteX14" fmla="*/ 13073 w 20486"/>
                      <a:gd name="connsiteY14" fmla="*/ 17203 h 17203"/>
                      <a:gd name="connsiteX15" fmla="*/ 14020 w 20486"/>
                      <a:gd name="connsiteY15" fmla="*/ 15756 h 17203"/>
                      <a:gd name="connsiteX16" fmla="*/ 3141 w 20486"/>
                      <a:gd name="connsiteY16" fmla="*/ 5227 h 17203"/>
                      <a:gd name="connsiteX17" fmla="*/ 6747 w 20486"/>
                      <a:gd name="connsiteY17" fmla="*/ 3411 h 17203"/>
                      <a:gd name="connsiteX18" fmla="*/ 7800 w 20486"/>
                      <a:gd name="connsiteY18" fmla="*/ 4025 h 17203"/>
                      <a:gd name="connsiteX19" fmla="*/ 8256 w 20486"/>
                      <a:gd name="connsiteY19" fmla="*/ 9105 h 1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0486" h="17203">
                        <a:moveTo>
                          <a:pt x="14020" y="15756"/>
                        </a:moveTo>
                        <a:lnTo>
                          <a:pt x="15196" y="14404"/>
                        </a:lnTo>
                        <a:lnTo>
                          <a:pt x="9054" y="9781"/>
                        </a:lnTo>
                        <a:lnTo>
                          <a:pt x="9151" y="9658"/>
                        </a:lnTo>
                        <a:lnTo>
                          <a:pt x="12204" y="9991"/>
                        </a:lnTo>
                        <a:lnTo>
                          <a:pt x="17898" y="10763"/>
                        </a:lnTo>
                        <a:cubicBezTo>
                          <a:pt x="18302" y="10149"/>
                          <a:pt x="18670" y="9535"/>
                          <a:pt x="19135" y="8947"/>
                        </a:cubicBezTo>
                        <a:cubicBezTo>
                          <a:pt x="19600" y="8359"/>
                          <a:pt x="20012" y="7833"/>
                          <a:pt x="20486" y="7280"/>
                        </a:cubicBezTo>
                        <a:lnTo>
                          <a:pt x="18731" y="7131"/>
                        </a:lnTo>
                        <a:cubicBezTo>
                          <a:pt x="16099" y="6938"/>
                          <a:pt x="13467" y="6815"/>
                          <a:pt x="10835" y="6482"/>
                        </a:cubicBezTo>
                        <a:cubicBezTo>
                          <a:pt x="11835" y="4350"/>
                          <a:pt x="11590" y="2297"/>
                          <a:pt x="9739" y="840"/>
                        </a:cubicBezTo>
                        <a:cubicBezTo>
                          <a:pt x="8627" y="-109"/>
                          <a:pt x="7044" y="-269"/>
                          <a:pt x="5764" y="437"/>
                        </a:cubicBezTo>
                        <a:cubicBezTo>
                          <a:pt x="4746" y="937"/>
                          <a:pt x="3729" y="2350"/>
                          <a:pt x="3053" y="3244"/>
                        </a:cubicBezTo>
                        <a:lnTo>
                          <a:pt x="0" y="7315"/>
                        </a:lnTo>
                        <a:lnTo>
                          <a:pt x="13073" y="17203"/>
                        </a:lnTo>
                        <a:cubicBezTo>
                          <a:pt x="13360" y="16702"/>
                          <a:pt x="13676" y="16220"/>
                          <a:pt x="14020" y="15756"/>
                        </a:cubicBezTo>
                        <a:close/>
                        <a:moveTo>
                          <a:pt x="3141" y="5227"/>
                        </a:moveTo>
                        <a:cubicBezTo>
                          <a:pt x="4018" y="4087"/>
                          <a:pt x="4966" y="2516"/>
                          <a:pt x="6747" y="3411"/>
                        </a:cubicBezTo>
                        <a:cubicBezTo>
                          <a:pt x="7115" y="3585"/>
                          <a:pt x="7467" y="3790"/>
                          <a:pt x="7800" y="4025"/>
                        </a:cubicBezTo>
                        <a:cubicBezTo>
                          <a:pt x="9739" y="5534"/>
                          <a:pt x="9958" y="7228"/>
                          <a:pt x="8256" y="91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id="{896315A1-173A-D1AB-4476-001C8D0BB249}"/>
                      </a:ext>
                    </a:extLst>
                  </p:cNvPr>
                  <p:cNvSpPr/>
                  <p:nvPr/>
                </p:nvSpPr>
                <p:spPr>
                  <a:xfrm>
                    <a:off x="1606487" y="1302714"/>
                    <a:ext cx="18047" cy="17511"/>
                  </a:xfrm>
                  <a:custGeom>
                    <a:avLst/>
                    <a:gdLst>
                      <a:gd name="connsiteX0" fmla="*/ 8493 w 18047"/>
                      <a:gd name="connsiteY0" fmla="*/ 16617 h 17511"/>
                      <a:gd name="connsiteX1" fmla="*/ 9291 w 18047"/>
                      <a:gd name="connsiteY1" fmla="*/ 15819 h 17511"/>
                      <a:gd name="connsiteX2" fmla="*/ 6738 w 18047"/>
                      <a:gd name="connsiteY2" fmla="*/ 11256 h 17511"/>
                      <a:gd name="connsiteX3" fmla="*/ 10432 w 18047"/>
                      <a:gd name="connsiteY3" fmla="*/ 7124 h 17511"/>
                      <a:gd name="connsiteX4" fmla="*/ 15301 w 18047"/>
                      <a:gd name="connsiteY4" fmla="*/ 9186 h 17511"/>
                      <a:gd name="connsiteX5" fmla="*/ 16564 w 18047"/>
                      <a:gd name="connsiteY5" fmla="*/ 7589 h 17511"/>
                      <a:gd name="connsiteX6" fmla="*/ 18047 w 18047"/>
                      <a:gd name="connsiteY6" fmla="*/ 6141 h 17511"/>
                      <a:gd name="connsiteX7" fmla="*/ 1255 w 18047"/>
                      <a:gd name="connsiteY7" fmla="*/ 0 h 17511"/>
                      <a:gd name="connsiteX8" fmla="*/ 0 w 18047"/>
                      <a:gd name="connsiteY8" fmla="*/ 1334 h 17511"/>
                      <a:gd name="connsiteX9" fmla="*/ 7765 w 18047"/>
                      <a:gd name="connsiteY9" fmla="*/ 17512 h 17511"/>
                      <a:gd name="connsiteX10" fmla="*/ 8475 w 18047"/>
                      <a:gd name="connsiteY10" fmla="*/ 16582 h 17511"/>
                      <a:gd name="connsiteX11" fmla="*/ 3439 w 18047"/>
                      <a:gd name="connsiteY11" fmla="*/ 4334 h 17511"/>
                      <a:gd name="connsiteX12" fmla="*/ 8984 w 18047"/>
                      <a:gd name="connsiteY12" fmla="*/ 6492 h 17511"/>
                      <a:gd name="connsiteX13" fmla="*/ 6089 w 18047"/>
                      <a:gd name="connsiteY13" fmla="*/ 9765 h 17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8047" h="17511">
                        <a:moveTo>
                          <a:pt x="8493" y="16617"/>
                        </a:moveTo>
                        <a:cubicBezTo>
                          <a:pt x="8743" y="16336"/>
                          <a:pt x="9010" y="16069"/>
                          <a:pt x="9291" y="15819"/>
                        </a:cubicBezTo>
                        <a:cubicBezTo>
                          <a:pt x="8370" y="14371"/>
                          <a:pt x="7659" y="12950"/>
                          <a:pt x="6738" y="11256"/>
                        </a:cubicBezTo>
                        <a:lnTo>
                          <a:pt x="10432" y="7124"/>
                        </a:lnTo>
                        <a:cubicBezTo>
                          <a:pt x="12072" y="7712"/>
                          <a:pt x="13608" y="8423"/>
                          <a:pt x="15301" y="9186"/>
                        </a:cubicBezTo>
                        <a:cubicBezTo>
                          <a:pt x="15740" y="8668"/>
                          <a:pt x="16108" y="8107"/>
                          <a:pt x="16564" y="7589"/>
                        </a:cubicBezTo>
                        <a:cubicBezTo>
                          <a:pt x="17021" y="7071"/>
                          <a:pt x="17556" y="6633"/>
                          <a:pt x="18047" y="6141"/>
                        </a:cubicBezTo>
                        <a:lnTo>
                          <a:pt x="1255" y="0"/>
                        </a:lnTo>
                        <a:cubicBezTo>
                          <a:pt x="921" y="517"/>
                          <a:pt x="496" y="969"/>
                          <a:pt x="0" y="1334"/>
                        </a:cubicBezTo>
                        <a:lnTo>
                          <a:pt x="7765" y="17512"/>
                        </a:lnTo>
                        <a:lnTo>
                          <a:pt x="8475" y="16582"/>
                        </a:lnTo>
                        <a:close/>
                        <a:moveTo>
                          <a:pt x="3439" y="4334"/>
                        </a:moveTo>
                        <a:lnTo>
                          <a:pt x="8984" y="6492"/>
                        </a:lnTo>
                        <a:lnTo>
                          <a:pt x="6089" y="97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4" name="Freeform 153">
                    <a:extLst>
                      <a:ext uri="{FF2B5EF4-FFF2-40B4-BE49-F238E27FC236}">
                        <a16:creationId xmlns:a16="http://schemas.microsoft.com/office/drawing/2014/main" id="{5C73E5A2-B123-56DD-619C-63456CAB8F05}"/>
                      </a:ext>
                    </a:extLst>
                  </p:cNvPr>
                  <p:cNvSpPr/>
                  <p:nvPr/>
                </p:nvSpPr>
                <p:spPr>
                  <a:xfrm>
                    <a:off x="1632155" y="1274605"/>
                    <a:ext cx="18059" cy="18253"/>
                  </a:xfrm>
                  <a:custGeom>
                    <a:avLst/>
                    <a:gdLst>
                      <a:gd name="connsiteX0" fmla="*/ 13734 w 18059"/>
                      <a:gd name="connsiteY0" fmla="*/ 16344 h 18253"/>
                      <a:gd name="connsiteX1" fmla="*/ 16507 w 18059"/>
                      <a:gd name="connsiteY1" fmla="*/ 3833 h 18253"/>
                      <a:gd name="connsiteX2" fmla="*/ 4364 w 18059"/>
                      <a:gd name="connsiteY2" fmla="*/ 1920 h 18253"/>
                      <a:gd name="connsiteX3" fmla="*/ 1592 w 18059"/>
                      <a:gd name="connsiteY3" fmla="*/ 14379 h 18253"/>
                      <a:gd name="connsiteX4" fmla="*/ 13734 w 18059"/>
                      <a:gd name="connsiteY4" fmla="*/ 16344 h 18253"/>
                      <a:gd name="connsiteX5" fmla="*/ 5110 w 18059"/>
                      <a:gd name="connsiteY5" fmla="*/ 3183 h 18253"/>
                      <a:gd name="connsiteX6" fmla="*/ 13006 w 18059"/>
                      <a:gd name="connsiteY6" fmla="*/ 5737 h 18253"/>
                      <a:gd name="connsiteX7" fmla="*/ 13006 w 18059"/>
                      <a:gd name="connsiteY7" fmla="*/ 15080 h 18253"/>
                      <a:gd name="connsiteX8" fmla="*/ 5242 w 18059"/>
                      <a:gd name="connsiteY8" fmla="*/ 12703 h 18253"/>
                      <a:gd name="connsiteX9" fmla="*/ 5084 w 18059"/>
                      <a:gd name="connsiteY9" fmla="*/ 3183 h 18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059" h="18253">
                        <a:moveTo>
                          <a:pt x="13734" y="16344"/>
                        </a:moveTo>
                        <a:cubicBezTo>
                          <a:pt x="18516" y="12948"/>
                          <a:pt x="19165" y="7649"/>
                          <a:pt x="16507" y="3833"/>
                        </a:cubicBezTo>
                        <a:cubicBezTo>
                          <a:pt x="14357" y="806"/>
                          <a:pt x="9944" y="-1993"/>
                          <a:pt x="4364" y="1920"/>
                        </a:cubicBezTo>
                        <a:cubicBezTo>
                          <a:pt x="-505" y="5368"/>
                          <a:pt x="-1102" y="10518"/>
                          <a:pt x="1592" y="14379"/>
                        </a:cubicBezTo>
                        <a:cubicBezTo>
                          <a:pt x="4707" y="18871"/>
                          <a:pt x="9427" y="19362"/>
                          <a:pt x="13734" y="16344"/>
                        </a:cubicBezTo>
                        <a:close/>
                        <a:moveTo>
                          <a:pt x="5110" y="3183"/>
                        </a:moveTo>
                        <a:cubicBezTo>
                          <a:pt x="8005" y="1122"/>
                          <a:pt x="11252" y="3183"/>
                          <a:pt x="13006" y="5737"/>
                        </a:cubicBezTo>
                        <a:cubicBezTo>
                          <a:pt x="15252" y="9009"/>
                          <a:pt x="16024" y="12984"/>
                          <a:pt x="13006" y="15080"/>
                        </a:cubicBezTo>
                        <a:cubicBezTo>
                          <a:pt x="9988" y="17177"/>
                          <a:pt x="7032" y="15265"/>
                          <a:pt x="5242" y="12703"/>
                        </a:cubicBezTo>
                        <a:cubicBezTo>
                          <a:pt x="2189" y="8316"/>
                          <a:pt x="2373" y="5096"/>
                          <a:pt x="5084" y="318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5" name="Freeform 154">
                    <a:extLst>
                      <a:ext uri="{FF2B5EF4-FFF2-40B4-BE49-F238E27FC236}">
                        <a16:creationId xmlns:a16="http://schemas.microsoft.com/office/drawing/2014/main" id="{20CF14B9-43B3-14DE-07FC-9416574E2FDE}"/>
                      </a:ext>
                    </a:extLst>
                  </p:cNvPr>
                  <p:cNvSpPr/>
                  <p:nvPr/>
                </p:nvSpPr>
                <p:spPr>
                  <a:xfrm>
                    <a:off x="1589958" y="1269033"/>
                    <a:ext cx="271479" cy="272628"/>
                  </a:xfrm>
                  <a:custGeom>
                    <a:avLst/>
                    <a:gdLst>
                      <a:gd name="connsiteX0" fmla="*/ 271479 w 271479"/>
                      <a:gd name="connsiteY0" fmla="*/ 136314 h 272628"/>
                      <a:gd name="connsiteX1" fmla="*/ 135726 w 271479"/>
                      <a:gd name="connsiteY1" fmla="*/ 0 h 272628"/>
                      <a:gd name="connsiteX2" fmla="*/ 0 w 271479"/>
                      <a:gd name="connsiteY2" fmla="*/ 136314 h 272628"/>
                      <a:gd name="connsiteX3" fmla="*/ 135726 w 271479"/>
                      <a:gd name="connsiteY3" fmla="*/ 272629 h 272628"/>
                      <a:gd name="connsiteX4" fmla="*/ 271479 w 271479"/>
                      <a:gd name="connsiteY4" fmla="*/ 136314 h 272628"/>
                      <a:gd name="connsiteX5" fmla="*/ 135691 w 271479"/>
                      <a:gd name="connsiteY5" fmla="*/ 269234 h 272628"/>
                      <a:gd name="connsiteX6" fmla="*/ 3369 w 271479"/>
                      <a:gd name="connsiteY6" fmla="*/ 136314 h 272628"/>
                      <a:gd name="connsiteX7" fmla="*/ 135691 w 271479"/>
                      <a:gd name="connsiteY7" fmla="*/ 3395 h 272628"/>
                      <a:gd name="connsiteX8" fmla="*/ 268093 w 271479"/>
                      <a:gd name="connsiteY8" fmla="*/ 136279 h 272628"/>
                      <a:gd name="connsiteX9" fmla="*/ 268093 w 271479"/>
                      <a:gd name="connsiteY9" fmla="*/ 136279 h 272628"/>
                      <a:gd name="connsiteX10" fmla="*/ 135691 w 271479"/>
                      <a:gd name="connsiteY10" fmla="*/ 269234 h 27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1479" h="272628">
                        <a:moveTo>
                          <a:pt x="271479" y="136314"/>
                        </a:moveTo>
                        <a:cubicBezTo>
                          <a:pt x="271479" y="61020"/>
                          <a:pt x="210705" y="0"/>
                          <a:pt x="135726" y="0"/>
                        </a:cubicBezTo>
                        <a:cubicBezTo>
                          <a:pt x="60748" y="0"/>
                          <a:pt x="0" y="61020"/>
                          <a:pt x="0" y="136314"/>
                        </a:cubicBezTo>
                        <a:cubicBezTo>
                          <a:pt x="0" y="211609"/>
                          <a:pt x="60774" y="272629"/>
                          <a:pt x="135726" y="272629"/>
                        </a:cubicBezTo>
                        <a:cubicBezTo>
                          <a:pt x="210679" y="272629"/>
                          <a:pt x="271479" y="211574"/>
                          <a:pt x="271479" y="136314"/>
                        </a:cubicBezTo>
                        <a:close/>
                        <a:moveTo>
                          <a:pt x="135691" y="269234"/>
                        </a:moveTo>
                        <a:cubicBezTo>
                          <a:pt x="62590" y="269234"/>
                          <a:pt x="3369" y="209723"/>
                          <a:pt x="3369" y="136314"/>
                        </a:cubicBezTo>
                        <a:cubicBezTo>
                          <a:pt x="3369" y="62906"/>
                          <a:pt x="62590" y="3395"/>
                          <a:pt x="135691" y="3395"/>
                        </a:cubicBezTo>
                        <a:cubicBezTo>
                          <a:pt x="208947" y="3531"/>
                          <a:pt x="268223" y="63024"/>
                          <a:pt x="268093" y="136279"/>
                        </a:cubicBezTo>
                        <a:lnTo>
                          <a:pt x="268093" y="136279"/>
                        </a:lnTo>
                        <a:cubicBezTo>
                          <a:pt x="268093" y="209723"/>
                          <a:pt x="208828" y="269234"/>
                          <a:pt x="135691" y="2692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6" name="Freeform 155">
                    <a:extLst>
                      <a:ext uri="{FF2B5EF4-FFF2-40B4-BE49-F238E27FC236}">
                        <a16:creationId xmlns:a16="http://schemas.microsoft.com/office/drawing/2014/main" id="{95209BC1-1DBF-452F-6AE6-F86FBA82D3C7}"/>
                      </a:ext>
                    </a:extLst>
                  </p:cNvPr>
                  <p:cNvSpPr/>
                  <p:nvPr/>
                </p:nvSpPr>
                <p:spPr>
                  <a:xfrm>
                    <a:off x="1676895" y="1274191"/>
                    <a:ext cx="101702" cy="131357"/>
                  </a:xfrm>
                  <a:custGeom>
                    <a:avLst/>
                    <a:gdLst>
                      <a:gd name="connsiteX0" fmla="*/ 62318 w 101702"/>
                      <a:gd name="connsiteY0" fmla="*/ 40920 h 131357"/>
                      <a:gd name="connsiteX1" fmla="*/ 74733 w 101702"/>
                      <a:gd name="connsiteY1" fmla="*/ 33901 h 131357"/>
                      <a:gd name="connsiteX2" fmla="*/ 74856 w 101702"/>
                      <a:gd name="connsiteY2" fmla="*/ 33471 h 131357"/>
                      <a:gd name="connsiteX3" fmla="*/ 75970 w 101702"/>
                      <a:gd name="connsiteY3" fmla="*/ 32699 h 131357"/>
                      <a:gd name="connsiteX4" fmla="*/ 76338 w 101702"/>
                      <a:gd name="connsiteY4" fmla="*/ 30637 h 131357"/>
                      <a:gd name="connsiteX5" fmla="*/ 75724 w 101702"/>
                      <a:gd name="connsiteY5" fmla="*/ 29716 h 131357"/>
                      <a:gd name="connsiteX6" fmla="*/ 75786 w 101702"/>
                      <a:gd name="connsiteY6" fmla="*/ 29470 h 131357"/>
                      <a:gd name="connsiteX7" fmla="*/ 76058 w 101702"/>
                      <a:gd name="connsiteY7" fmla="*/ 27093 h 131357"/>
                      <a:gd name="connsiteX8" fmla="*/ 89315 w 101702"/>
                      <a:gd name="connsiteY8" fmla="*/ 15687 h 131357"/>
                      <a:gd name="connsiteX9" fmla="*/ 88639 w 101702"/>
                      <a:gd name="connsiteY9" fmla="*/ 14424 h 131357"/>
                      <a:gd name="connsiteX10" fmla="*/ 84568 w 101702"/>
                      <a:gd name="connsiteY10" fmla="*/ 15670 h 131357"/>
                      <a:gd name="connsiteX11" fmla="*/ 81761 w 101702"/>
                      <a:gd name="connsiteY11" fmla="*/ 16047 h 131357"/>
                      <a:gd name="connsiteX12" fmla="*/ 80067 w 101702"/>
                      <a:gd name="connsiteY12" fmla="*/ 13037 h 131357"/>
                      <a:gd name="connsiteX13" fmla="*/ 73505 w 101702"/>
                      <a:gd name="connsiteY13" fmla="*/ 16336 h 131357"/>
                      <a:gd name="connsiteX14" fmla="*/ 73689 w 101702"/>
                      <a:gd name="connsiteY14" fmla="*/ 17073 h 131357"/>
                      <a:gd name="connsiteX15" fmla="*/ 75075 w 101702"/>
                      <a:gd name="connsiteY15" fmla="*/ 16950 h 131357"/>
                      <a:gd name="connsiteX16" fmla="*/ 75873 w 101702"/>
                      <a:gd name="connsiteY16" fmla="*/ 17073 h 131357"/>
                      <a:gd name="connsiteX17" fmla="*/ 72671 w 101702"/>
                      <a:gd name="connsiteY17" fmla="*/ 20960 h 131357"/>
                      <a:gd name="connsiteX18" fmla="*/ 67214 w 101702"/>
                      <a:gd name="connsiteY18" fmla="*/ 16275 h 131357"/>
                      <a:gd name="connsiteX19" fmla="*/ 68481 w 101702"/>
                      <a:gd name="connsiteY19" fmla="*/ 10202 h 131357"/>
                      <a:gd name="connsiteX20" fmla="*/ 62408 w 101702"/>
                      <a:gd name="connsiteY20" fmla="*/ 8935 h 131357"/>
                      <a:gd name="connsiteX21" fmla="*/ 61141 w 101702"/>
                      <a:gd name="connsiteY21" fmla="*/ 15008 h 131357"/>
                      <a:gd name="connsiteX22" fmla="*/ 61853 w 101702"/>
                      <a:gd name="connsiteY22" fmla="*/ 15845 h 131357"/>
                      <a:gd name="connsiteX23" fmla="*/ 61634 w 101702"/>
                      <a:gd name="connsiteY23" fmla="*/ 16336 h 131357"/>
                      <a:gd name="connsiteX24" fmla="*/ 57782 w 101702"/>
                      <a:gd name="connsiteY24" fmla="*/ 19416 h 131357"/>
                      <a:gd name="connsiteX25" fmla="*/ 57782 w 101702"/>
                      <a:gd name="connsiteY25" fmla="*/ 12643 h 131357"/>
                      <a:gd name="connsiteX26" fmla="*/ 59634 w 101702"/>
                      <a:gd name="connsiteY26" fmla="*/ 13257 h 131357"/>
                      <a:gd name="connsiteX27" fmla="*/ 59327 w 101702"/>
                      <a:gd name="connsiteY27" fmla="*/ 11774 h 131357"/>
                      <a:gd name="connsiteX28" fmla="*/ 59142 w 101702"/>
                      <a:gd name="connsiteY28" fmla="*/ 10941 h 131357"/>
                      <a:gd name="connsiteX29" fmla="*/ 53878 w 101702"/>
                      <a:gd name="connsiteY29" fmla="*/ 6633 h 131357"/>
                      <a:gd name="connsiteX30" fmla="*/ 50790 w 101702"/>
                      <a:gd name="connsiteY30" fmla="*/ 0 h 131357"/>
                      <a:gd name="connsiteX31" fmla="*/ 47623 w 101702"/>
                      <a:gd name="connsiteY31" fmla="*/ 6659 h 131357"/>
                      <a:gd name="connsiteX32" fmla="*/ 42359 w 101702"/>
                      <a:gd name="connsiteY32" fmla="*/ 10941 h 131357"/>
                      <a:gd name="connsiteX33" fmla="*/ 42174 w 101702"/>
                      <a:gd name="connsiteY33" fmla="*/ 11774 h 131357"/>
                      <a:gd name="connsiteX34" fmla="*/ 41902 w 101702"/>
                      <a:gd name="connsiteY34" fmla="*/ 13222 h 131357"/>
                      <a:gd name="connsiteX35" fmla="*/ 43754 w 101702"/>
                      <a:gd name="connsiteY35" fmla="*/ 12608 h 131357"/>
                      <a:gd name="connsiteX36" fmla="*/ 43754 w 101702"/>
                      <a:gd name="connsiteY36" fmla="*/ 19416 h 131357"/>
                      <a:gd name="connsiteX37" fmla="*/ 39867 w 101702"/>
                      <a:gd name="connsiteY37" fmla="*/ 16336 h 131357"/>
                      <a:gd name="connsiteX38" fmla="*/ 39648 w 101702"/>
                      <a:gd name="connsiteY38" fmla="*/ 15845 h 131357"/>
                      <a:gd name="connsiteX39" fmla="*/ 39930 w 101702"/>
                      <a:gd name="connsiteY39" fmla="*/ 9648 h 131357"/>
                      <a:gd name="connsiteX40" fmla="*/ 33732 w 101702"/>
                      <a:gd name="connsiteY40" fmla="*/ 9365 h 131357"/>
                      <a:gd name="connsiteX41" fmla="*/ 33450 w 101702"/>
                      <a:gd name="connsiteY41" fmla="*/ 15562 h 131357"/>
                      <a:gd name="connsiteX42" fmla="*/ 34287 w 101702"/>
                      <a:gd name="connsiteY42" fmla="*/ 16275 h 131357"/>
                      <a:gd name="connsiteX43" fmla="*/ 28874 w 101702"/>
                      <a:gd name="connsiteY43" fmla="*/ 20934 h 131357"/>
                      <a:gd name="connsiteX44" fmla="*/ 25671 w 101702"/>
                      <a:gd name="connsiteY44" fmla="*/ 17047 h 131357"/>
                      <a:gd name="connsiteX45" fmla="*/ 26470 w 101702"/>
                      <a:gd name="connsiteY45" fmla="*/ 16924 h 131357"/>
                      <a:gd name="connsiteX46" fmla="*/ 27830 w 101702"/>
                      <a:gd name="connsiteY46" fmla="*/ 17108 h 131357"/>
                      <a:gd name="connsiteX47" fmla="*/ 28049 w 101702"/>
                      <a:gd name="connsiteY47" fmla="*/ 16310 h 131357"/>
                      <a:gd name="connsiteX48" fmla="*/ 21478 w 101702"/>
                      <a:gd name="connsiteY48" fmla="*/ 13011 h 131357"/>
                      <a:gd name="connsiteX49" fmla="*/ 19784 w 101702"/>
                      <a:gd name="connsiteY49" fmla="*/ 16099 h 131357"/>
                      <a:gd name="connsiteX50" fmla="*/ 16950 w 101702"/>
                      <a:gd name="connsiteY50" fmla="*/ 15722 h 131357"/>
                      <a:gd name="connsiteX51" fmla="*/ 12941 w 101702"/>
                      <a:gd name="connsiteY51" fmla="*/ 14397 h 131357"/>
                      <a:gd name="connsiteX52" fmla="*/ 12239 w 101702"/>
                      <a:gd name="connsiteY52" fmla="*/ 15670 h 131357"/>
                      <a:gd name="connsiteX53" fmla="*/ 25487 w 101702"/>
                      <a:gd name="connsiteY53" fmla="*/ 27075 h 131357"/>
                      <a:gd name="connsiteX54" fmla="*/ 25733 w 101702"/>
                      <a:gd name="connsiteY54" fmla="*/ 29233 h 131357"/>
                      <a:gd name="connsiteX55" fmla="*/ 25461 w 101702"/>
                      <a:gd name="connsiteY55" fmla="*/ 29637 h 131357"/>
                      <a:gd name="connsiteX56" fmla="*/ 24750 w 101702"/>
                      <a:gd name="connsiteY56" fmla="*/ 30988 h 131357"/>
                      <a:gd name="connsiteX57" fmla="*/ 25348 w 101702"/>
                      <a:gd name="connsiteY57" fmla="*/ 32985 h 131357"/>
                      <a:gd name="connsiteX58" fmla="*/ 25355 w 101702"/>
                      <a:gd name="connsiteY58" fmla="*/ 32989 h 131357"/>
                      <a:gd name="connsiteX59" fmla="*/ 25355 w 101702"/>
                      <a:gd name="connsiteY59" fmla="*/ 32989 h 131357"/>
                      <a:gd name="connsiteX60" fmla="*/ 26777 w 101702"/>
                      <a:gd name="connsiteY60" fmla="*/ 33761 h 131357"/>
                      <a:gd name="connsiteX61" fmla="*/ 26979 w 101702"/>
                      <a:gd name="connsiteY61" fmla="*/ 34094 h 131357"/>
                      <a:gd name="connsiteX62" fmla="*/ 39262 w 101702"/>
                      <a:gd name="connsiteY62" fmla="*/ 40937 h 131357"/>
                      <a:gd name="connsiteX63" fmla="*/ 0 w 101702"/>
                      <a:gd name="connsiteY63" fmla="*/ 80295 h 131357"/>
                      <a:gd name="connsiteX64" fmla="*/ 50886 w 101702"/>
                      <a:gd name="connsiteY64" fmla="*/ 131357 h 131357"/>
                      <a:gd name="connsiteX65" fmla="*/ 101703 w 101702"/>
                      <a:gd name="connsiteY65" fmla="*/ 80322 h 131357"/>
                      <a:gd name="connsiteX66" fmla="*/ 13564 w 101702"/>
                      <a:gd name="connsiteY66" fmla="*/ 90929 h 131357"/>
                      <a:gd name="connsiteX67" fmla="*/ 3036 w 101702"/>
                      <a:gd name="connsiteY67" fmla="*/ 80401 h 131357"/>
                      <a:gd name="connsiteX68" fmla="*/ 13511 w 101702"/>
                      <a:gd name="connsiteY68" fmla="*/ 69829 h 131357"/>
                      <a:gd name="connsiteX69" fmla="*/ 34454 w 101702"/>
                      <a:gd name="connsiteY69" fmla="*/ 111985 h 131357"/>
                      <a:gd name="connsiteX70" fmla="*/ 24347 w 101702"/>
                      <a:gd name="connsiteY70" fmla="*/ 101756 h 131357"/>
                      <a:gd name="connsiteX71" fmla="*/ 24347 w 101702"/>
                      <a:gd name="connsiteY71" fmla="*/ 58949 h 131357"/>
                      <a:gd name="connsiteX72" fmla="*/ 34454 w 101702"/>
                      <a:gd name="connsiteY72" fmla="*/ 48772 h 131357"/>
                      <a:gd name="connsiteX73" fmla="*/ 72180 w 101702"/>
                      <a:gd name="connsiteY73" fmla="*/ 29821 h 131357"/>
                      <a:gd name="connsiteX74" fmla="*/ 71811 w 101702"/>
                      <a:gd name="connsiteY74" fmla="*/ 31918 h 131357"/>
                      <a:gd name="connsiteX75" fmla="*/ 63038 w 101702"/>
                      <a:gd name="connsiteY75" fmla="*/ 29146 h 131357"/>
                      <a:gd name="connsiteX76" fmla="*/ 64178 w 101702"/>
                      <a:gd name="connsiteY76" fmla="*/ 28470 h 131357"/>
                      <a:gd name="connsiteX77" fmla="*/ 64731 w 101702"/>
                      <a:gd name="connsiteY77" fmla="*/ 26461 h 131357"/>
                      <a:gd name="connsiteX78" fmla="*/ 64424 w 101702"/>
                      <a:gd name="connsiteY78" fmla="*/ 25943 h 131357"/>
                      <a:gd name="connsiteX79" fmla="*/ 73426 w 101702"/>
                      <a:gd name="connsiteY79" fmla="*/ 29023 h 131357"/>
                      <a:gd name="connsiteX80" fmla="*/ 26979 w 101702"/>
                      <a:gd name="connsiteY80" fmla="*/ 26680 h 131357"/>
                      <a:gd name="connsiteX81" fmla="*/ 26821 w 101702"/>
                      <a:gd name="connsiteY81" fmla="*/ 26373 h 131357"/>
                      <a:gd name="connsiteX82" fmla="*/ 16249 w 101702"/>
                      <a:gd name="connsiteY82" fmla="*/ 16942 h 131357"/>
                      <a:gd name="connsiteX83" fmla="*/ 19398 w 101702"/>
                      <a:gd name="connsiteY83" fmla="*/ 17556 h 131357"/>
                      <a:gd name="connsiteX84" fmla="*/ 21214 w 101702"/>
                      <a:gd name="connsiteY84" fmla="*/ 17556 h 131357"/>
                      <a:gd name="connsiteX85" fmla="*/ 21214 w 101702"/>
                      <a:gd name="connsiteY85" fmla="*/ 16810 h 131357"/>
                      <a:gd name="connsiteX86" fmla="*/ 22294 w 101702"/>
                      <a:gd name="connsiteY86" fmla="*/ 14178 h 131357"/>
                      <a:gd name="connsiteX87" fmla="*/ 26680 w 101702"/>
                      <a:gd name="connsiteY87" fmla="*/ 15354 h 131357"/>
                      <a:gd name="connsiteX88" fmla="*/ 26373 w 101702"/>
                      <a:gd name="connsiteY88" fmla="*/ 15354 h 131357"/>
                      <a:gd name="connsiteX89" fmla="*/ 25601 w 101702"/>
                      <a:gd name="connsiteY89" fmla="*/ 15477 h 131357"/>
                      <a:gd name="connsiteX90" fmla="*/ 28988 w 101702"/>
                      <a:gd name="connsiteY90" fmla="*/ 22285 h 131357"/>
                      <a:gd name="connsiteX91" fmla="*/ 35340 w 101702"/>
                      <a:gd name="connsiteY91" fmla="*/ 17573 h 131357"/>
                      <a:gd name="connsiteX92" fmla="*/ 35954 w 101702"/>
                      <a:gd name="connsiteY92" fmla="*/ 15292 h 131357"/>
                      <a:gd name="connsiteX93" fmla="*/ 34119 w 101702"/>
                      <a:gd name="connsiteY93" fmla="*/ 11577 h 131357"/>
                      <a:gd name="connsiteX94" fmla="*/ 36761 w 101702"/>
                      <a:gd name="connsiteY94" fmla="*/ 9589 h 131357"/>
                      <a:gd name="connsiteX95" fmla="*/ 39733 w 101702"/>
                      <a:gd name="connsiteY95" fmla="*/ 12406 h 131357"/>
                      <a:gd name="connsiteX96" fmla="*/ 38296 w 101702"/>
                      <a:gd name="connsiteY96" fmla="*/ 14985 h 131357"/>
                      <a:gd name="connsiteX97" fmla="*/ 37928 w 101702"/>
                      <a:gd name="connsiteY97" fmla="*/ 15231 h 131357"/>
                      <a:gd name="connsiteX98" fmla="*/ 38296 w 101702"/>
                      <a:gd name="connsiteY98" fmla="*/ 16108 h 131357"/>
                      <a:gd name="connsiteX99" fmla="*/ 43754 w 101702"/>
                      <a:gd name="connsiteY99" fmla="*/ 20732 h 131357"/>
                      <a:gd name="connsiteX100" fmla="*/ 43912 w 101702"/>
                      <a:gd name="connsiteY100" fmla="*/ 10932 h 131357"/>
                      <a:gd name="connsiteX101" fmla="*/ 48096 w 101702"/>
                      <a:gd name="connsiteY101" fmla="*/ 7940 h 131357"/>
                      <a:gd name="connsiteX102" fmla="*/ 48597 w 101702"/>
                      <a:gd name="connsiteY102" fmla="*/ 8001 h 131357"/>
                      <a:gd name="connsiteX103" fmla="*/ 50904 w 101702"/>
                      <a:gd name="connsiteY103" fmla="*/ 2299 h 131357"/>
                      <a:gd name="connsiteX104" fmla="*/ 53001 w 101702"/>
                      <a:gd name="connsiteY104" fmla="*/ 8001 h 131357"/>
                      <a:gd name="connsiteX105" fmla="*/ 53492 w 101702"/>
                      <a:gd name="connsiteY105" fmla="*/ 7940 h 131357"/>
                      <a:gd name="connsiteX106" fmla="*/ 57686 w 101702"/>
                      <a:gd name="connsiteY106" fmla="*/ 11055 h 131357"/>
                      <a:gd name="connsiteX107" fmla="*/ 57870 w 101702"/>
                      <a:gd name="connsiteY107" fmla="*/ 20855 h 131357"/>
                      <a:gd name="connsiteX108" fmla="*/ 63301 w 101702"/>
                      <a:gd name="connsiteY108" fmla="*/ 16231 h 131357"/>
                      <a:gd name="connsiteX109" fmla="*/ 63696 w 101702"/>
                      <a:gd name="connsiteY109" fmla="*/ 15354 h 131357"/>
                      <a:gd name="connsiteX110" fmla="*/ 63327 w 101702"/>
                      <a:gd name="connsiteY110" fmla="*/ 15108 h 131357"/>
                      <a:gd name="connsiteX111" fmla="*/ 62446 w 101702"/>
                      <a:gd name="connsiteY111" fmla="*/ 11059 h 131357"/>
                      <a:gd name="connsiteX112" fmla="*/ 64871 w 101702"/>
                      <a:gd name="connsiteY112" fmla="*/ 9712 h 131357"/>
                      <a:gd name="connsiteX113" fmla="*/ 67747 w 101702"/>
                      <a:gd name="connsiteY113" fmla="*/ 12663 h 131357"/>
                      <a:gd name="connsiteX114" fmla="*/ 65670 w 101702"/>
                      <a:gd name="connsiteY114" fmla="*/ 15415 h 131357"/>
                      <a:gd name="connsiteX115" fmla="*/ 66284 w 101702"/>
                      <a:gd name="connsiteY115" fmla="*/ 17696 h 131357"/>
                      <a:gd name="connsiteX116" fmla="*/ 72636 w 101702"/>
                      <a:gd name="connsiteY116" fmla="*/ 22408 h 131357"/>
                      <a:gd name="connsiteX117" fmla="*/ 76023 w 101702"/>
                      <a:gd name="connsiteY117" fmla="*/ 15626 h 131357"/>
                      <a:gd name="connsiteX118" fmla="*/ 75224 w 101702"/>
                      <a:gd name="connsiteY118" fmla="*/ 15503 h 131357"/>
                      <a:gd name="connsiteX119" fmla="*/ 74917 w 101702"/>
                      <a:gd name="connsiteY119" fmla="*/ 15503 h 131357"/>
                      <a:gd name="connsiteX120" fmla="*/ 79357 w 101702"/>
                      <a:gd name="connsiteY120" fmla="*/ 14275 h 131357"/>
                      <a:gd name="connsiteX121" fmla="*/ 80436 w 101702"/>
                      <a:gd name="connsiteY121" fmla="*/ 16907 h 131357"/>
                      <a:gd name="connsiteX122" fmla="*/ 80497 w 101702"/>
                      <a:gd name="connsiteY122" fmla="*/ 17530 h 131357"/>
                      <a:gd name="connsiteX123" fmla="*/ 80988 w 101702"/>
                      <a:gd name="connsiteY123" fmla="*/ 17591 h 131357"/>
                      <a:gd name="connsiteX124" fmla="*/ 82217 w 101702"/>
                      <a:gd name="connsiteY124" fmla="*/ 17591 h 131357"/>
                      <a:gd name="connsiteX125" fmla="*/ 84805 w 101702"/>
                      <a:gd name="connsiteY125" fmla="*/ 17249 h 131357"/>
                      <a:gd name="connsiteX126" fmla="*/ 74794 w 101702"/>
                      <a:gd name="connsiteY126" fmla="*/ 26400 h 131357"/>
                      <a:gd name="connsiteX127" fmla="*/ 74672 w 101702"/>
                      <a:gd name="connsiteY127" fmla="*/ 26768 h 131357"/>
                      <a:gd name="connsiteX128" fmla="*/ 74514 w 101702"/>
                      <a:gd name="connsiteY128" fmla="*/ 27909 h 131357"/>
                      <a:gd name="connsiteX129" fmla="*/ 50825 w 101702"/>
                      <a:gd name="connsiteY129" fmla="*/ 23013 h 131357"/>
                      <a:gd name="connsiteX130" fmla="*/ 27137 w 101702"/>
                      <a:gd name="connsiteY130" fmla="*/ 27944 h 131357"/>
                      <a:gd name="connsiteX131" fmla="*/ 52553 w 101702"/>
                      <a:gd name="connsiteY131" fmla="*/ 24706 h 131357"/>
                      <a:gd name="connsiteX132" fmla="*/ 52220 w 101702"/>
                      <a:gd name="connsiteY132" fmla="*/ 24426 h 131357"/>
                      <a:gd name="connsiteX133" fmla="*/ 60783 w 101702"/>
                      <a:gd name="connsiteY133" fmla="*/ 25198 h 131357"/>
                      <a:gd name="connsiteX134" fmla="*/ 60564 w 101702"/>
                      <a:gd name="connsiteY134" fmla="*/ 25320 h 131357"/>
                      <a:gd name="connsiteX135" fmla="*/ 60046 w 101702"/>
                      <a:gd name="connsiteY135" fmla="*/ 27330 h 131357"/>
                      <a:gd name="connsiteX136" fmla="*/ 60783 w 101702"/>
                      <a:gd name="connsiteY136" fmla="*/ 28619 h 131357"/>
                      <a:gd name="connsiteX137" fmla="*/ 51878 w 101702"/>
                      <a:gd name="connsiteY137" fmla="*/ 27742 h 131357"/>
                      <a:gd name="connsiteX138" fmla="*/ 52711 w 101702"/>
                      <a:gd name="connsiteY138" fmla="*/ 26724 h 131357"/>
                      <a:gd name="connsiteX139" fmla="*/ 52527 w 101702"/>
                      <a:gd name="connsiteY139" fmla="*/ 24662 h 131357"/>
                      <a:gd name="connsiteX140" fmla="*/ 41367 w 101702"/>
                      <a:gd name="connsiteY140" fmla="*/ 25417 h 131357"/>
                      <a:gd name="connsiteX141" fmla="*/ 40937 w 101702"/>
                      <a:gd name="connsiteY141" fmla="*/ 25171 h 131357"/>
                      <a:gd name="connsiteX142" fmla="*/ 48833 w 101702"/>
                      <a:gd name="connsiteY142" fmla="*/ 24461 h 131357"/>
                      <a:gd name="connsiteX143" fmla="*/ 48333 w 101702"/>
                      <a:gd name="connsiteY143" fmla="*/ 25075 h 131357"/>
                      <a:gd name="connsiteX144" fmla="*/ 48470 w 101702"/>
                      <a:gd name="connsiteY144" fmla="*/ 27093 h 131357"/>
                      <a:gd name="connsiteX145" fmla="*/ 48491 w 101702"/>
                      <a:gd name="connsiteY145" fmla="*/ 27110 h 131357"/>
                      <a:gd name="connsiteX146" fmla="*/ 49290 w 101702"/>
                      <a:gd name="connsiteY146" fmla="*/ 27786 h 131357"/>
                      <a:gd name="connsiteX147" fmla="*/ 41279 w 101702"/>
                      <a:gd name="connsiteY147" fmla="*/ 28663 h 131357"/>
                      <a:gd name="connsiteX148" fmla="*/ 41929 w 101702"/>
                      <a:gd name="connsiteY148" fmla="*/ 27461 h 131357"/>
                      <a:gd name="connsiteX149" fmla="*/ 41390 w 101702"/>
                      <a:gd name="connsiteY149" fmla="*/ 25435 h 131357"/>
                      <a:gd name="connsiteX150" fmla="*/ 41358 w 101702"/>
                      <a:gd name="connsiteY150" fmla="*/ 25417 h 131357"/>
                      <a:gd name="connsiteX151" fmla="*/ 27803 w 101702"/>
                      <a:gd name="connsiteY151" fmla="*/ 29146 h 131357"/>
                      <a:gd name="connsiteX152" fmla="*/ 37674 w 101702"/>
                      <a:gd name="connsiteY152" fmla="*/ 25785 h 131357"/>
                      <a:gd name="connsiteX153" fmla="*/ 37235 w 101702"/>
                      <a:gd name="connsiteY153" fmla="*/ 26496 h 131357"/>
                      <a:gd name="connsiteX154" fmla="*/ 37796 w 101702"/>
                      <a:gd name="connsiteY154" fmla="*/ 28496 h 131357"/>
                      <a:gd name="connsiteX155" fmla="*/ 38814 w 101702"/>
                      <a:gd name="connsiteY155" fmla="*/ 29111 h 131357"/>
                      <a:gd name="connsiteX156" fmla="*/ 29286 w 101702"/>
                      <a:gd name="connsiteY156" fmla="*/ 32199 h 131357"/>
                      <a:gd name="connsiteX157" fmla="*/ 29532 w 101702"/>
                      <a:gd name="connsiteY157" fmla="*/ 31734 h 131357"/>
                      <a:gd name="connsiteX158" fmla="*/ 28927 w 101702"/>
                      <a:gd name="connsiteY158" fmla="*/ 29739 h 131357"/>
                      <a:gd name="connsiteX159" fmla="*/ 28918 w 101702"/>
                      <a:gd name="connsiteY159" fmla="*/ 29734 h 131357"/>
                      <a:gd name="connsiteX160" fmla="*/ 28918 w 101702"/>
                      <a:gd name="connsiteY160" fmla="*/ 29734 h 131357"/>
                      <a:gd name="connsiteX161" fmla="*/ 40446 w 101702"/>
                      <a:gd name="connsiteY161" fmla="*/ 39674 h 131357"/>
                      <a:gd name="connsiteX162" fmla="*/ 28821 w 101702"/>
                      <a:gd name="connsiteY162" fmla="*/ 33971 h 131357"/>
                      <a:gd name="connsiteX163" fmla="*/ 30207 w 101702"/>
                      <a:gd name="connsiteY163" fmla="*/ 33357 h 131357"/>
                      <a:gd name="connsiteX164" fmla="*/ 42227 w 101702"/>
                      <a:gd name="connsiteY164" fmla="*/ 37919 h 131357"/>
                      <a:gd name="connsiteX165" fmla="*/ 56317 w 101702"/>
                      <a:gd name="connsiteY165" fmla="*/ 122724 h 131357"/>
                      <a:gd name="connsiteX166" fmla="*/ 50799 w 101702"/>
                      <a:gd name="connsiteY166" fmla="*/ 128243 h 131357"/>
                      <a:gd name="connsiteX167" fmla="*/ 45315 w 101702"/>
                      <a:gd name="connsiteY167" fmla="*/ 122724 h 131357"/>
                      <a:gd name="connsiteX168" fmla="*/ 45315 w 101702"/>
                      <a:gd name="connsiteY168" fmla="*/ 37963 h 131357"/>
                      <a:gd name="connsiteX169" fmla="*/ 50799 w 101702"/>
                      <a:gd name="connsiteY169" fmla="*/ 32409 h 131357"/>
                      <a:gd name="connsiteX170" fmla="*/ 56317 w 101702"/>
                      <a:gd name="connsiteY170" fmla="*/ 37963 h 131357"/>
                      <a:gd name="connsiteX171" fmla="*/ 50799 w 101702"/>
                      <a:gd name="connsiteY171" fmla="*/ 29286 h 131357"/>
                      <a:gd name="connsiteX172" fmla="*/ 43490 w 101702"/>
                      <a:gd name="connsiteY172" fmla="*/ 36621 h 131357"/>
                      <a:gd name="connsiteX173" fmla="*/ 31848 w 101702"/>
                      <a:gd name="connsiteY173" fmla="*/ 32673 h 131357"/>
                      <a:gd name="connsiteX174" fmla="*/ 70057 w 101702"/>
                      <a:gd name="connsiteY174" fmla="*/ 32673 h 131357"/>
                      <a:gd name="connsiteX175" fmla="*/ 58125 w 101702"/>
                      <a:gd name="connsiteY175" fmla="*/ 36726 h 131357"/>
                      <a:gd name="connsiteX176" fmla="*/ 59441 w 101702"/>
                      <a:gd name="connsiteY176" fmla="*/ 37989 h 131357"/>
                      <a:gd name="connsiteX177" fmla="*/ 71724 w 101702"/>
                      <a:gd name="connsiteY177" fmla="*/ 33401 h 131357"/>
                      <a:gd name="connsiteX178" fmla="*/ 72864 w 101702"/>
                      <a:gd name="connsiteY178" fmla="*/ 33919 h 131357"/>
                      <a:gd name="connsiteX179" fmla="*/ 61151 w 101702"/>
                      <a:gd name="connsiteY179" fmla="*/ 39683 h 131357"/>
                      <a:gd name="connsiteX180" fmla="*/ 77260 w 101702"/>
                      <a:gd name="connsiteY180" fmla="*/ 101782 h 131357"/>
                      <a:gd name="connsiteX181" fmla="*/ 67153 w 101702"/>
                      <a:gd name="connsiteY181" fmla="*/ 111924 h 131357"/>
                      <a:gd name="connsiteX182" fmla="*/ 67153 w 101702"/>
                      <a:gd name="connsiteY182" fmla="*/ 48807 h 131357"/>
                      <a:gd name="connsiteX183" fmla="*/ 77260 w 101702"/>
                      <a:gd name="connsiteY183" fmla="*/ 58976 h 131357"/>
                      <a:gd name="connsiteX184" fmla="*/ 88042 w 101702"/>
                      <a:gd name="connsiteY184" fmla="*/ 69794 h 131357"/>
                      <a:gd name="connsiteX185" fmla="*/ 98571 w 101702"/>
                      <a:gd name="connsiteY185" fmla="*/ 80366 h 131357"/>
                      <a:gd name="connsiteX186" fmla="*/ 88095 w 101702"/>
                      <a:gd name="connsiteY186" fmla="*/ 90894 h 131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</a:cxnLst>
                    <a:rect l="l" t="t" r="r" b="b"/>
                    <a:pathLst>
                      <a:path w="101702" h="131357">
                        <a:moveTo>
                          <a:pt x="62318" y="40920"/>
                        </a:moveTo>
                        <a:cubicBezTo>
                          <a:pt x="68047" y="39472"/>
                          <a:pt x="72548" y="36972"/>
                          <a:pt x="74733" y="33901"/>
                        </a:cubicBezTo>
                        <a:cubicBezTo>
                          <a:pt x="74815" y="33773"/>
                          <a:pt x="74858" y="33623"/>
                          <a:pt x="74856" y="33471"/>
                        </a:cubicBezTo>
                        <a:lnTo>
                          <a:pt x="75970" y="32699"/>
                        </a:lnTo>
                        <a:cubicBezTo>
                          <a:pt x="76632" y="32225"/>
                          <a:pt x="76795" y="31311"/>
                          <a:pt x="76338" y="30637"/>
                        </a:cubicBezTo>
                        <a:lnTo>
                          <a:pt x="75724" y="29716"/>
                        </a:lnTo>
                        <a:cubicBezTo>
                          <a:pt x="75753" y="29636"/>
                          <a:pt x="75773" y="29554"/>
                          <a:pt x="75786" y="29470"/>
                        </a:cubicBezTo>
                        <a:lnTo>
                          <a:pt x="76058" y="27093"/>
                        </a:lnTo>
                        <a:cubicBezTo>
                          <a:pt x="79567" y="22408"/>
                          <a:pt x="84594" y="19082"/>
                          <a:pt x="89315" y="15687"/>
                        </a:cubicBezTo>
                        <a:lnTo>
                          <a:pt x="88639" y="14424"/>
                        </a:lnTo>
                        <a:cubicBezTo>
                          <a:pt x="87307" y="14916"/>
                          <a:pt x="85947" y="15332"/>
                          <a:pt x="84568" y="15670"/>
                        </a:cubicBezTo>
                        <a:cubicBezTo>
                          <a:pt x="83653" y="15917"/>
                          <a:pt x="82709" y="16044"/>
                          <a:pt x="81761" y="16047"/>
                        </a:cubicBezTo>
                        <a:cubicBezTo>
                          <a:pt x="81640" y="14851"/>
                          <a:pt x="81026" y="13761"/>
                          <a:pt x="80067" y="13037"/>
                        </a:cubicBezTo>
                        <a:cubicBezTo>
                          <a:pt x="77172" y="11283"/>
                          <a:pt x="72671" y="12423"/>
                          <a:pt x="73505" y="16336"/>
                        </a:cubicBezTo>
                        <a:lnTo>
                          <a:pt x="73689" y="17073"/>
                        </a:lnTo>
                        <a:cubicBezTo>
                          <a:pt x="74147" y="16997"/>
                          <a:pt x="74611" y="16956"/>
                          <a:pt x="75075" y="16950"/>
                        </a:cubicBezTo>
                        <a:cubicBezTo>
                          <a:pt x="75346" y="16948"/>
                          <a:pt x="75616" y="16990"/>
                          <a:pt x="75873" y="17073"/>
                        </a:cubicBezTo>
                        <a:cubicBezTo>
                          <a:pt x="76751" y="17723"/>
                          <a:pt x="74829" y="21083"/>
                          <a:pt x="72671" y="20960"/>
                        </a:cubicBezTo>
                        <a:cubicBezTo>
                          <a:pt x="70058" y="20678"/>
                          <a:pt x="67889" y="18815"/>
                          <a:pt x="67214" y="16275"/>
                        </a:cubicBezTo>
                        <a:cubicBezTo>
                          <a:pt x="69241" y="14948"/>
                          <a:pt x="69808" y="12229"/>
                          <a:pt x="68481" y="10202"/>
                        </a:cubicBezTo>
                        <a:cubicBezTo>
                          <a:pt x="67153" y="8175"/>
                          <a:pt x="64435" y="7608"/>
                          <a:pt x="62408" y="8935"/>
                        </a:cubicBezTo>
                        <a:cubicBezTo>
                          <a:pt x="60380" y="10262"/>
                          <a:pt x="59814" y="12981"/>
                          <a:pt x="61141" y="15008"/>
                        </a:cubicBezTo>
                        <a:cubicBezTo>
                          <a:pt x="61343" y="15316"/>
                          <a:pt x="61581" y="15597"/>
                          <a:pt x="61853" y="15845"/>
                        </a:cubicBezTo>
                        <a:lnTo>
                          <a:pt x="61634" y="16336"/>
                        </a:lnTo>
                        <a:cubicBezTo>
                          <a:pt x="60871" y="17784"/>
                          <a:pt x="59572" y="19390"/>
                          <a:pt x="57782" y="19416"/>
                        </a:cubicBezTo>
                        <a:cubicBezTo>
                          <a:pt x="53036" y="19574"/>
                          <a:pt x="53282" y="12397"/>
                          <a:pt x="57782" y="12643"/>
                        </a:cubicBezTo>
                        <a:cubicBezTo>
                          <a:pt x="58432" y="12732"/>
                          <a:pt x="59060" y="12940"/>
                          <a:pt x="59634" y="13257"/>
                        </a:cubicBezTo>
                        <a:lnTo>
                          <a:pt x="59327" y="11774"/>
                        </a:lnTo>
                        <a:cubicBezTo>
                          <a:pt x="59289" y="11492"/>
                          <a:pt x="59227" y="11213"/>
                          <a:pt x="59142" y="10941"/>
                        </a:cubicBezTo>
                        <a:cubicBezTo>
                          <a:pt x="58370" y="8537"/>
                          <a:pt x="56616" y="6721"/>
                          <a:pt x="53878" y="6633"/>
                        </a:cubicBezTo>
                        <a:cubicBezTo>
                          <a:pt x="53878" y="6633"/>
                          <a:pt x="52764" y="2378"/>
                          <a:pt x="50790" y="0"/>
                        </a:cubicBezTo>
                        <a:cubicBezTo>
                          <a:pt x="49377" y="1641"/>
                          <a:pt x="47623" y="6659"/>
                          <a:pt x="47623" y="6659"/>
                        </a:cubicBezTo>
                        <a:cubicBezTo>
                          <a:pt x="44912" y="6721"/>
                          <a:pt x="43148" y="8510"/>
                          <a:pt x="42359" y="10941"/>
                        </a:cubicBezTo>
                        <a:lnTo>
                          <a:pt x="42174" y="11774"/>
                        </a:lnTo>
                        <a:lnTo>
                          <a:pt x="41902" y="13222"/>
                        </a:lnTo>
                        <a:cubicBezTo>
                          <a:pt x="42481" y="12915"/>
                          <a:pt x="43106" y="12707"/>
                          <a:pt x="43754" y="12608"/>
                        </a:cubicBezTo>
                        <a:cubicBezTo>
                          <a:pt x="48219" y="12423"/>
                          <a:pt x="48465" y="19539"/>
                          <a:pt x="43754" y="19416"/>
                        </a:cubicBezTo>
                        <a:cubicBezTo>
                          <a:pt x="41902" y="19416"/>
                          <a:pt x="40639" y="17784"/>
                          <a:pt x="39867" y="16336"/>
                        </a:cubicBezTo>
                        <a:lnTo>
                          <a:pt x="39648" y="15845"/>
                        </a:lnTo>
                        <a:cubicBezTo>
                          <a:pt x="41437" y="14212"/>
                          <a:pt x="41564" y="11437"/>
                          <a:pt x="39930" y="9648"/>
                        </a:cubicBezTo>
                        <a:cubicBezTo>
                          <a:pt x="38296" y="7858"/>
                          <a:pt x="35522" y="7732"/>
                          <a:pt x="33732" y="9365"/>
                        </a:cubicBezTo>
                        <a:cubicBezTo>
                          <a:pt x="31944" y="10998"/>
                          <a:pt x="31817" y="13773"/>
                          <a:pt x="33450" y="15562"/>
                        </a:cubicBezTo>
                        <a:cubicBezTo>
                          <a:pt x="33698" y="15834"/>
                          <a:pt x="33979" y="16073"/>
                          <a:pt x="34287" y="16275"/>
                        </a:cubicBezTo>
                        <a:cubicBezTo>
                          <a:pt x="33603" y="18787"/>
                          <a:pt x="31460" y="20631"/>
                          <a:pt x="28874" y="20934"/>
                        </a:cubicBezTo>
                        <a:cubicBezTo>
                          <a:pt x="26724" y="21056"/>
                          <a:pt x="24838" y="17696"/>
                          <a:pt x="25671" y="17047"/>
                        </a:cubicBezTo>
                        <a:cubicBezTo>
                          <a:pt x="25933" y="16978"/>
                          <a:pt x="26200" y="16937"/>
                          <a:pt x="26470" y="16924"/>
                        </a:cubicBezTo>
                        <a:cubicBezTo>
                          <a:pt x="26928" y="16941"/>
                          <a:pt x="27383" y="17003"/>
                          <a:pt x="27830" y="17108"/>
                        </a:cubicBezTo>
                        <a:lnTo>
                          <a:pt x="28049" y="16310"/>
                        </a:lnTo>
                        <a:cubicBezTo>
                          <a:pt x="28926" y="12397"/>
                          <a:pt x="24347" y="11292"/>
                          <a:pt x="21478" y="13011"/>
                        </a:cubicBezTo>
                        <a:cubicBezTo>
                          <a:pt x="20498" y="13752"/>
                          <a:pt x="19883" y="14876"/>
                          <a:pt x="19784" y="16099"/>
                        </a:cubicBezTo>
                        <a:cubicBezTo>
                          <a:pt x="18827" y="16095"/>
                          <a:pt x="17875" y="15968"/>
                          <a:pt x="16950" y="15722"/>
                        </a:cubicBezTo>
                        <a:cubicBezTo>
                          <a:pt x="15599" y="15345"/>
                          <a:pt x="14257" y="14906"/>
                          <a:pt x="12941" y="14397"/>
                        </a:cubicBezTo>
                        <a:lnTo>
                          <a:pt x="12239" y="15670"/>
                        </a:lnTo>
                        <a:cubicBezTo>
                          <a:pt x="16924" y="19065"/>
                          <a:pt x="21978" y="22390"/>
                          <a:pt x="25487" y="27075"/>
                        </a:cubicBezTo>
                        <a:lnTo>
                          <a:pt x="25733" y="29233"/>
                        </a:lnTo>
                        <a:cubicBezTo>
                          <a:pt x="25614" y="29347"/>
                          <a:pt x="25522" y="29485"/>
                          <a:pt x="25461" y="29637"/>
                        </a:cubicBezTo>
                        <a:lnTo>
                          <a:pt x="24750" y="30988"/>
                        </a:lnTo>
                        <a:cubicBezTo>
                          <a:pt x="24364" y="31705"/>
                          <a:pt x="24632" y="32599"/>
                          <a:pt x="25348" y="32985"/>
                        </a:cubicBezTo>
                        <a:cubicBezTo>
                          <a:pt x="25351" y="32986"/>
                          <a:pt x="25353" y="32987"/>
                          <a:pt x="25355" y="32989"/>
                        </a:cubicBezTo>
                        <a:lnTo>
                          <a:pt x="25355" y="32989"/>
                        </a:lnTo>
                        <a:lnTo>
                          <a:pt x="26777" y="33761"/>
                        </a:lnTo>
                        <a:cubicBezTo>
                          <a:pt x="26809" y="33890"/>
                          <a:pt x="26879" y="34006"/>
                          <a:pt x="26979" y="34094"/>
                        </a:cubicBezTo>
                        <a:cubicBezTo>
                          <a:pt x="29233" y="37121"/>
                          <a:pt x="33638" y="39525"/>
                          <a:pt x="39262" y="40937"/>
                        </a:cubicBezTo>
                        <a:lnTo>
                          <a:pt x="0" y="80295"/>
                        </a:lnTo>
                        <a:lnTo>
                          <a:pt x="50886" y="131357"/>
                        </a:lnTo>
                        <a:lnTo>
                          <a:pt x="101703" y="80322"/>
                        </a:lnTo>
                        <a:close/>
                        <a:moveTo>
                          <a:pt x="13564" y="90929"/>
                        </a:moveTo>
                        <a:lnTo>
                          <a:pt x="3036" y="80401"/>
                        </a:lnTo>
                        <a:lnTo>
                          <a:pt x="13511" y="69829"/>
                        </a:lnTo>
                        <a:close/>
                        <a:moveTo>
                          <a:pt x="34454" y="111985"/>
                        </a:moveTo>
                        <a:lnTo>
                          <a:pt x="24347" y="101756"/>
                        </a:lnTo>
                        <a:lnTo>
                          <a:pt x="24347" y="58949"/>
                        </a:lnTo>
                        <a:lnTo>
                          <a:pt x="34454" y="48772"/>
                        </a:lnTo>
                        <a:close/>
                        <a:moveTo>
                          <a:pt x="72180" y="29821"/>
                        </a:moveTo>
                        <a:cubicBezTo>
                          <a:pt x="71514" y="30308"/>
                          <a:pt x="71351" y="31234"/>
                          <a:pt x="71811" y="31918"/>
                        </a:cubicBezTo>
                        <a:cubicBezTo>
                          <a:pt x="68979" y="30723"/>
                          <a:pt x="66042" y="29795"/>
                          <a:pt x="63038" y="29146"/>
                        </a:cubicBezTo>
                        <a:lnTo>
                          <a:pt x="64178" y="28470"/>
                        </a:lnTo>
                        <a:cubicBezTo>
                          <a:pt x="64866" y="28053"/>
                          <a:pt x="65108" y="27171"/>
                          <a:pt x="64731" y="26461"/>
                        </a:cubicBezTo>
                        <a:lnTo>
                          <a:pt x="64424" y="25943"/>
                        </a:lnTo>
                        <a:cubicBezTo>
                          <a:pt x="67532" y="26624"/>
                          <a:pt x="70552" y="27657"/>
                          <a:pt x="73426" y="29023"/>
                        </a:cubicBezTo>
                        <a:close/>
                        <a:moveTo>
                          <a:pt x="26979" y="26680"/>
                        </a:moveTo>
                        <a:lnTo>
                          <a:pt x="26821" y="26373"/>
                        </a:lnTo>
                        <a:cubicBezTo>
                          <a:pt x="24189" y="22645"/>
                          <a:pt x="19855" y="19618"/>
                          <a:pt x="16249" y="16942"/>
                        </a:cubicBezTo>
                        <a:cubicBezTo>
                          <a:pt x="17287" y="17199"/>
                          <a:pt x="18338" y="17404"/>
                          <a:pt x="19398" y="17556"/>
                        </a:cubicBezTo>
                        <a:cubicBezTo>
                          <a:pt x="20002" y="17616"/>
                          <a:pt x="20611" y="17616"/>
                          <a:pt x="21214" y="17556"/>
                        </a:cubicBezTo>
                        <a:lnTo>
                          <a:pt x="21214" y="16810"/>
                        </a:lnTo>
                        <a:cubicBezTo>
                          <a:pt x="21214" y="16687"/>
                          <a:pt x="21364" y="14748"/>
                          <a:pt x="22294" y="14178"/>
                        </a:cubicBezTo>
                        <a:cubicBezTo>
                          <a:pt x="23583" y="13380"/>
                          <a:pt x="26680" y="13099"/>
                          <a:pt x="26680" y="15354"/>
                        </a:cubicBezTo>
                        <a:lnTo>
                          <a:pt x="26373" y="15354"/>
                        </a:lnTo>
                        <a:lnTo>
                          <a:pt x="25601" y="15477"/>
                        </a:lnTo>
                        <a:cubicBezTo>
                          <a:pt x="22215" y="16152"/>
                          <a:pt x="24987" y="22566"/>
                          <a:pt x="28988" y="22285"/>
                        </a:cubicBezTo>
                        <a:cubicBezTo>
                          <a:pt x="32076" y="22101"/>
                          <a:pt x="34111" y="20249"/>
                          <a:pt x="35340" y="17573"/>
                        </a:cubicBezTo>
                        <a:cubicBezTo>
                          <a:pt x="35638" y="16841"/>
                          <a:pt x="35844" y="16075"/>
                          <a:pt x="35954" y="15292"/>
                        </a:cubicBezTo>
                        <a:cubicBezTo>
                          <a:pt x="34421" y="14773"/>
                          <a:pt x="33599" y="13110"/>
                          <a:pt x="34119" y="11577"/>
                        </a:cubicBezTo>
                        <a:cubicBezTo>
                          <a:pt x="34506" y="10433"/>
                          <a:pt x="35555" y="9644"/>
                          <a:pt x="36761" y="9589"/>
                        </a:cubicBezTo>
                        <a:cubicBezTo>
                          <a:pt x="38360" y="9547"/>
                          <a:pt x="39690" y="10808"/>
                          <a:pt x="39733" y="12406"/>
                        </a:cubicBezTo>
                        <a:cubicBezTo>
                          <a:pt x="39762" y="13464"/>
                          <a:pt x="39211" y="14453"/>
                          <a:pt x="38296" y="14985"/>
                        </a:cubicBezTo>
                        <a:lnTo>
                          <a:pt x="37928" y="15231"/>
                        </a:lnTo>
                        <a:cubicBezTo>
                          <a:pt x="38066" y="15517"/>
                          <a:pt x="38189" y="15810"/>
                          <a:pt x="38296" y="16108"/>
                        </a:cubicBezTo>
                        <a:cubicBezTo>
                          <a:pt x="39174" y="18328"/>
                          <a:pt x="41227" y="20670"/>
                          <a:pt x="43754" y="20732"/>
                        </a:cubicBezTo>
                        <a:cubicBezTo>
                          <a:pt x="50351" y="20890"/>
                          <a:pt x="50106" y="11177"/>
                          <a:pt x="43912" y="10932"/>
                        </a:cubicBezTo>
                        <a:cubicBezTo>
                          <a:pt x="44423" y="9070"/>
                          <a:pt x="46169" y="7821"/>
                          <a:pt x="48096" y="7940"/>
                        </a:cubicBezTo>
                        <a:lnTo>
                          <a:pt x="48597" y="8001"/>
                        </a:lnTo>
                        <a:cubicBezTo>
                          <a:pt x="48597" y="8001"/>
                          <a:pt x="49799" y="3615"/>
                          <a:pt x="50904" y="2299"/>
                        </a:cubicBezTo>
                        <a:cubicBezTo>
                          <a:pt x="51835" y="4106"/>
                          <a:pt x="52539" y="6021"/>
                          <a:pt x="53001" y="8001"/>
                        </a:cubicBezTo>
                        <a:lnTo>
                          <a:pt x="53492" y="7940"/>
                        </a:lnTo>
                        <a:cubicBezTo>
                          <a:pt x="55463" y="7815"/>
                          <a:pt x="57236" y="9132"/>
                          <a:pt x="57686" y="11055"/>
                        </a:cubicBezTo>
                        <a:cubicBezTo>
                          <a:pt x="51544" y="11335"/>
                          <a:pt x="51281" y="21013"/>
                          <a:pt x="57870" y="20855"/>
                        </a:cubicBezTo>
                        <a:cubicBezTo>
                          <a:pt x="60371" y="20793"/>
                          <a:pt x="62468" y="18451"/>
                          <a:pt x="63301" y="16231"/>
                        </a:cubicBezTo>
                        <a:lnTo>
                          <a:pt x="63696" y="15354"/>
                        </a:lnTo>
                        <a:lnTo>
                          <a:pt x="63327" y="15108"/>
                        </a:lnTo>
                        <a:cubicBezTo>
                          <a:pt x="61966" y="14233"/>
                          <a:pt x="61571" y="12421"/>
                          <a:pt x="62446" y="11059"/>
                        </a:cubicBezTo>
                        <a:cubicBezTo>
                          <a:pt x="62976" y="10231"/>
                          <a:pt x="63888" y="9726"/>
                          <a:pt x="64871" y="9712"/>
                        </a:cubicBezTo>
                        <a:cubicBezTo>
                          <a:pt x="66480" y="9733"/>
                          <a:pt x="67767" y="11054"/>
                          <a:pt x="67747" y="12663"/>
                        </a:cubicBezTo>
                        <a:cubicBezTo>
                          <a:pt x="67730" y="13935"/>
                          <a:pt x="66889" y="15050"/>
                          <a:pt x="65670" y="15415"/>
                        </a:cubicBezTo>
                        <a:cubicBezTo>
                          <a:pt x="65784" y="16197"/>
                          <a:pt x="65990" y="16963"/>
                          <a:pt x="66284" y="17696"/>
                        </a:cubicBezTo>
                        <a:cubicBezTo>
                          <a:pt x="67521" y="20407"/>
                          <a:pt x="69557" y="22223"/>
                          <a:pt x="72636" y="22408"/>
                        </a:cubicBezTo>
                        <a:cubicBezTo>
                          <a:pt x="76646" y="22653"/>
                          <a:pt x="79383" y="16266"/>
                          <a:pt x="76023" y="15626"/>
                        </a:cubicBezTo>
                        <a:cubicBezTo>
                          <a:pt x="75759" y="15567"/>
                          <a:pt x="75493" y="15526"/>
                          <a:pt x="75224" y="15503"/>
                        </a:cubicBezTo>
                        <a:lnTo>
                          <a:pt x="74917" y="15503"/>
                        </a:lnTo>
                        <a:cubicBezTo>
                          <a:pt x="74917" y="13222"/>
                          <a:pt x="78032" y="13502"/>
                          <a:pt x="79357" y="14275"/>
                        </a:cubicBezTo>
                        <a:cubicBezTo>
                          <a:pt x="80278" y="14862"/>
                          <a:pt x="80401" y="16740"/>
                          <a:pt x="80436" y="16907"/>
                        </a:cubicBezTo>
                        <a:lnTo>
                          <a:pt x="80497" y="17530"/>
                        </a:lnTo>
                        <a:lnTo>
                          <a:pt x="80988" y="17591"/>
                        </a:lnTo>
                        <a:lnTo>
                          <a:pt x="82217" y="17591"/>
                        </a:lnTo>
                        <a:cubicBezTo>
                          <a:pt x="83090" y="17580"/>
                          <a:pt x="83959" y="17465"/>
                          <a:pt x="84805" y="17249"/>
                        </a:cubicBezTo>
                        <a:cubicBezTo>
                          <a:pt x="81199" y="19960"/>
                          <a:pt x="77470" y="22706"/>
                          <a:pt x="74794" y="26400"/>
                        </a:cubicBezTo>
                        <a:lnTo>
                          <a:pt x="74672" y="26768"/>
                        </a:lnTo>
                        <a:lnTo>
                          <a:pt x="74514" y="27909"/>
                        </a:lnTo>
                        <a:cubicBezTo>
                          <a:pt x="67084" y="24522"/>
                          <a:pt x="58988" y="22849"/>
                          <a:pt x="50825" y="23013"/>
                        </a:cubicBezTo>
                        <a:cubicBezTo>
                          <a:pt x="41578" y="23013"/>
                          <a:pt x="33199" y="24864"/>
                          <a:pt x="27137" y="27944"/>
                        </a:cubicBezTo>
                        <a:close/>
                        <a:moveTo>
                          <a:pt x="52553" y="24706"/>
                        </a:moveTo>
                        <a:lnTo>
                          <a:pt x="52220" y="24426"/>
                        </a:lnTo>
                        <a:cubicBezTo>
                          <a:pt x="55089" y="24474"/>
                          <a:pt x="57951" y="24733"/>
                          <a:pt x="60783" y="25198"/>
                        </a:cubicBezTo>
                        <a:lnTo>
                          <a:pt x="60564" y="25320"/>
                        </a:lnTo>
                        <a:cubicBezTo>
                          <a:pt x="59878" y="25741"/>
                          <a:pt x="59649" y="26630"/>
                          <a:pt x="60046" y="27330"/>
                        </a:cubicBezTo>
                        <a:lnTo>
                          <a:pt x="60783" y="28619"/>
                        </a:lnTo>
                        <a:cubicBezTo>
                          <a:pt x="57843" y="28087"/>
                          <a:pt x="54865" y="27793"/>
                          <a:pt x="51878" y="27742"/>
                        </a:cubicBezTo>
                        <a:lnTo>
                          <a:pt x="52711" y="26724"/>
                        </a:lnTo>
                        <a:cubicBezTo>
                          <a:pt x="53224" y="26102"/>
                          <a:pt x="53142" y="25184"/>
                          <a:pt x="52527" y="24662"/>
                        </a:cubicBezTo>
                        <a:close/>
                        <a:moveTo>
                          <a:pt x="41367" y="25417"/>
                        </a:moveTo>
                        <a:lnTo>
                          <a:pt x="40937" y="25171"/>
                        </a:lnTo>
                        <a:cubicBezTo>
                          <a:pt x="43554" y="24788"/>
                          <a:pt x="46190" y="24551"/>
                          <a:pt x="48833" y="24461"/>
                        </a:cubicBezTo>
                        <a:lnTo>
                          <a:pt x="48333" y="25075"/>
                        </a:lnTo>
                        <a:cubicBezTo>
                          <a:pt x="47814" y="25670"/>
                          <a:pt x="47875" y="26573"/>
                          <a:pt x="48470" y="27093"/>
                        </a:cubicBezTo>
                        <a:cubicBezTo>
                          <a:pt x="48477" y="27098"/>
                          <a:pt x="48484" y="27104"/>
                          <a:pt x="48491" y="27110"/>
                        </a:cubicBezTo>
                        <a:lnTo>
                          <a:pt x="49290" y="27786"/>
                        </a:lnTo>
                        <a:cubicBezTo>
                          <a:pt x="46602" y="27889"/>
                          <a:pt x="43926" y="28182"/>
                          <a:pt x="41279" y="28663"/>
                        </a:cubicBezTo>
                        <a:lnTo>
                          <a:pt x="41929" y="27461"/>
                        </a:lnTo>
                        <a:cubicBezTo>
                          <a:pt x="42339" y="26753"/>
                          <a:pt x="42098" y="25846"/>
                          <a:pt x="41390" y="25435"/>
                        </a:cubicBezTo>
                        <a:cubicBezTo>
                          <a:pt x="41379" y="25429"/>
                          <a:pt x="41369" y="25423"/>
                          <a:pt x="41358" y="25417"/>
                        </a:cubicBezTo>
                        <a:close/>
                        <a:moveTo>
                          <a:pt x="27803" y="29146"/>
                        </a:moveTo>
                        <a:cubicBezTo>
                          <a:pt x="30945" y="27631"/>
                          <a:pt x="34260" y="26502"/>
                          <a:pt x="37674" y="25785"/>
                        </a:cubicBezTo>
                        <a:lnTo>
                          <a:pt x="37235" y="26496"/>
                        </a:lnTo>
                        <a:cubicBezTo>
                          <a:pt x="36845" y="27204"/>
                          <a:pt x="37095" y="28094"/>
                          <a:pt x="37796" y="28496"/>
                        </a:cubicBezTo>
                        <a:lnTo>
                          <a:pt x="38814" y="29111"/>
                        </a:lnTo>
                        <a:cubicBezTo>
                          <a:pt x="35539" y="29803"/>
                          <a:pt x="32345" y="30839"/>
                          <a:pt x="29286" y="32199"/>
                        </a:cubicBezTo>
                        <a:lnTo>
                          <a:pt x="29532" y="31734"/>
                        </a:lnTo>
                        <a:cubicBezTo>
                          <a:pt x="29916" y="31016"/>
                          <a:pt x="29646" y="30123"/>
                          <a:pt x="28927" y="29739"/>
                        </a:cubicBezTo>
                        <a:cubicBezTo>
                          <a:pt x="28925" y="29737"/>
                          <a:pt x="28921" y="29735"/>
                          <a:pt x="28918" y="29734"/>
                        </a:cubicBezTo>
                        <a:lnTo>
                          <a:pt x="28918" y="29734"/>
                        </a:lnTo>
                        <a:close/>
                        <a:moveTo>
                          <a:pt x="40446" y="39674"/>
                        </a:moveTo>
                        <a:cubicBezTo>
                          <a:pt x="35234" y="38472"/>
                          <a:pt x="31102" y="36437"/>
                          <a:pt x="28821" y="33971"/>
                        </a:cubicBezTo>
                        <a:lnTo>
                          <a:pt x="30207" y="33357"/>
                        </a:lnTo>
                        <a:cubicBezTo>
                          <a:pt x="33842" y="35718"/>
                          <a:pt x="37941" y="37274"/>
                          <a:pt x="42227" y="37919"/>
                        </a:cubicBezTo>
                        <a:close/>
                        <a:moveTo>
                          <a:pt x="56317" y="122724"/>
                        </a:moveTo>
                        <a:lnTo>
                          <a:pt x="50799" y="128243"/>
                        </a:lnTo>
                        <a:lnTo>
                          <a:pt x="45315" y="122724"/>
                        </a:lnTo>
                        <a:lnTo>
                          <a:pt x="45315" y="37963"/>
                        </a:lnTo>
                        <a:lnTo>
                          <a:pt x="50799" y="32409"/>
                        </a:lnTo>
                        <a:lnTo>
                          <a:pt x="56317" y="37963"/>
                        </a:lnTo>
                        <a:close/>
                        <a:moveTo>
                          <a:pt x="50799" y="29286"/>
                        </a:moveTo>
                        <a:lnTo>
                          <a:pt x="43490" y="36621"/>
                        </a:lnTo>
                        <a:cubicBezTo>
                          <a:pt x="39391" y="36071"/>
                          <a:pt x="35436" y="34730"/>
                          <a:pt x="31848" y="32673"/>
                        </a:cubicBezTo>
                        <a:cubicBezTo>
                          <a:pt x="44161" y="28028"/>
                          <a:pt x="57744" y="28028"/>
                          <a:pt x="70057" y="32673"/>
                        </a:cubicBezTo>
                        <a:cubicBezTo>
                          <a:pt x="66384" y="34794"/>
                          <a:pt x="62330" y="36171"/>
                          <a:pt x="58125" y="36726"/>
                        </a:cubicBezTo>
                        <a:close/>
                        <a:moveTo>
                          <a:pt x="59441" y="37989"/>
                        </a:moveTo>
                        <a:cubicBezTo>
                          <a:pt x="63815" y="37352"/>
                          <a:pt x="68003" y="35787"/>
                          <a:pt x="71724" y="33401"/>
                        </a:cubicBezTo>
                        <a:lnTo>
                          <a:pt x="72864" y="33919"/>
                        </a:lnTo>
                        <a:cubicBezTo>
                          <a:pt x="70583" y="36384"/>
                          <a:pt x="66416" y="38481"/>
                          <a:pt x="61151" y="39683"/>
                        </a:cubicBezTo>
                        <a:close/>
                        <a:moveTo>
                          <a:pt x="77260" y="101782"/>
                        </a:moveTo>
                        <a:lnTo>
                          <a:pt x="67153" y="111924"/>
                        </a:lnTo>
                        <a:lnTo>
                          <a:pt x="67153" y="48807"/>
                        </a:lnTo>
                        <a:lnTo>
                          <a:pt x="77260" y="58976"/>
                        </a:lnTo>
                        <a:close/>
                        <a:moveTo>
                          <a:pt x="88042" y="69794"/>
                        </a:moveTo>
                        <a:lnTo>
                          <a:pt x="98571" y="80366"/>
                        </a:lnTo>
                        <a:lnTo>
                          <a:pt x="88095" y="908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7" name="Freeform 156">
                    <a:extLst>
                      <a:ext uri="{FF2B5EF4-FFF2-40B4-BE49-F238E27FC236}">
                        <a16:creationId xmlns:a16="http://schemas.microsoft.com/office/drawing/2014/main" id="{9819C16C-23E3-FEF7-5E12-EF1D92C0EE25}"/>
                      </a:ext>
                    </a:extLst>
                  </p:cNvPr>
                  <p:cNvSpPr/>
                  <p:nvPr/>
                </p:nvSpPr>
                <p:spPr>
                  <a:xfrm>
                    <a:off x="1786950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id="{386FAD37-F784-1D03-65AE-CB361B926345}"/>
                      </a:ext>
                    </a:extLst>
                  </p:cNvPr>
                  <p:cNvSpPr/>
                  <p:nvPr/>
                </p:nvSpPr>
                <p:spPr>
                  <a:xfrm>
                    <a:off x="1778966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id="{8FB035E2-CFB1-9609-D781-6C7181AEF084}"/>
                      </a:ext>
                    </a:extLst>
                  </p:cNvPr>
                  <p:cNvSpPr/>
                  <p:nvPr/>
                </p:nvSpPr>
                <p:spPr>
                  <a:xfrm>
                    <a:off x="1782756" y="143397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29E5AD89-C24C-D939-9AB2-869F7C3C727B}"/>
                      </a:ext>
                    </a:extLst>
                  </p:cNvPr>
                  <p:cNvSpPr/>
                  <p:nvPr/>
                </p:nvSpPr>
                <p:spPr>
                  <a:xfrm>
                    <a:off x="1769412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74F3FB15-2448-7799-E47C-2DF6800C1627}"/>
                      </a:ext>
                    </a:extLst>
                  </p:cNvPr>
                  <p:cNvSpPr/>
                  <p:nvPr/>
                </p:nvSpPr>
                <p:spPr>
                  <a:xfrm>
                    <a:off x="1761428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04928F55-C470-D5B0-FB38-792CBF956186}"/>
                      </a:ext>
                    </a:extLst>
                  </p:cNvPr>
                  <p:cNvSpPr/>
                  <p:nvPr/>
                </p:nvSpPr>
                <p:spPr>
                  <a:xfrm>
                    <a:off x="1751601" y="1375456"/>
                    <a:ext cx="80988" cy="127251"/>
                  </a:xfrm>
                  <a:custGeom>
                    <a:avLst/>
                    <a:gdLst>
                      <a:gd name="connsiteX0" fmla="*/ 80988 w 80988"/>
                      <a:gd name="connsiteY0" fmla="*/ 11581 h 127251"/>
                      <a:gd name="connsiteX1" fmla="*/ 79444 w 80988"/>
                      <a:gd name="connsiteY1" fmla="*/ 11458 h 127251"/>
                      <a:gd name="connsiteX2" fmla="*/ 67161 w 80988"/>
                      <a:gd name="connsiteY2" fmla="*/ 16889 h 127251"/>
                      <a:gd name="connsiteX3" fmla="*/ 67907 w 80988"/>
                      <a:gd name="connsiteY3" fmla="*/ 19354 h 127251"/>
                      <a:gd name="connsiteX4" fmla="*/ 65775 w 80988"/>
                      <a:gd name="connsiteY4" fmla="*/ 15310 h 127251"/>
                      <a:gd name="connsiteX5" fmla="*/ 64757 w 80988"/>
                      <a:gd name="connsiteY5" fmla="*/ 10783 h 127251"/>
                      <a:gd name="connsiteX6" fmla="*/ 62353 w 80988"/>
                      <a:gd name="connsiteY6" fmla="*/ 11862 h 127251"/>
                      <a:gd name="connsiteX7" fmla="*/ 60230 w 80988"/>
                      <a:gd name="connsiteY7" fmla="*/ 9396 h 127251"/>
                      <a:gd name="connsiteX8" fmla="*/ 58537 w 80988"/>
                      <a:gd name="connsiteY8" fmla="*/ 4650 h 127251"/>
                      <a:gd name="connsiteX9" fmla="*/ 55457 w 80988"/>
                      <a:gd name="connsiteY9" fmla="*/ 8809 h 127251"/>
                      <a:gd name="connsiteX10" fmla="*/ 52185 w 80988"/>
                      <a:gd name="connsiteY10" fmla="*/ 12046 h 127251"/>
                      <a:gd name="connsiteX11" fmla="*/ 52185 w 80988"/>
                      <a:gd name="connsiteY11" fmla="*/ 12669 h 127251"/>
                      <a:gd name="connsiteX12" fmla="*/ 52773 w 80988"/>
                      <a:gd name="connsiteY12" fmla="*/ 12669 h 127251"/>
                      <a:gd name="connsiteX13" fmla="*/ 51018 w 80988"/>
                      <a:gd name="connsiteY13" fmla="*/ 12450 h 127251"/>
                      <a:gd name="connsiteX14" fmla="*/ 48035 w 80988"/>
                      <a:gd name="connsiteY14" fmla="*/ 8388 h 127251"/>
                      <a:gd name="connsiteX15" fmla="*/ 48357 w 80988"/>
                      <a:gd name="connsiteY15" fmla="*/ 12096 h 127251"/>
                      <a:gd name="connsiteX16" fmla="*/ 48737 w 80988"/>
                      <a:gd name="connsiteY16" fmla="*/ 12362 h 127251"/>
                      <a:gd name="connsiteX17" fmla="*/ 41648 w 80988"/>
                      <a:gd name="connsiteY17" fmla="*/ 13037 h 127251"/>
                      <a:gd name="connsiteX18" fmla="*/ 44982 w 80988"/>
                      <a:gd name="connsiteY18" fmla="*/ 13994 h 127251"/>
                      <a:gd name="connsiteX19" fmla="*/ 45508 w 80988"/>
                      <a:gd name="connsiteY19" fmla="*/ 13064 h 127251"/>
                      <a:gd name="connsiteX20" fmla="*/ 42604 w 80988"/>
                      <a:gd name="connsiteY20" fmla="*/ 5641 h 127251"/>
                      <a:gd name="connsiteX21" fmla="*/ 39972 w 80988"/>
                      <a:gd name="connsiteY21" fmla="*/ 0 h 127251"/>
                      <a:gd name="connsiteX22" fmla="*/ 37445 w 80988"/>
                      <a:gd name="connsiteY22" fmla="*/ 5361 h 127251"/>
                      <a:gd name="connsiteX23" fmla="*/ 33778 w 80988"/>
                      <a:gd name="connsiteY23" fmla="*/ 8537 h 127251"/>
                      <a:gd name="connsiteX24" fmla="*/ 33901 w 80988"/>
                      <a:gd name="connsiteY24" fmla="*/ 9458 h 127251"/>
                      <a:gd name="connsiteX25" fmla="*/ 35138 w 80988"/>
                      <a:gd name="connsiteY25" fmla="*/ 15134 h 127251"/>
                      <a:gd name="connsiteX26" fmla="*/ 35752 w 80988"/>
                      <a:gd name="connsiteY26" fmla="*/ 13195 h 127251"/>
                      <a:gd name="connsiteX27" fmla="*/ 38525 w 80988"/>
                      <a:gd name="connsiteY27" fmla="*/ 13257 h 127251"/>
                      <a:gd name="connsiteX28" fmla="*/ 31593 w 80988"/>
                      <a:gd name="connsiteY28" fmla="*/ 12379 h 127251"/>
                      <a:gd name="connsiteX29" fmla="*/ 28014 w 80988"/>
                      <a:gd name="connsiteY29" fmla="*/ 8870 h 127251"/>
                      <a:gd name="connsiteX30" fmla="*/ 27768 w 80988"/>
                      <a:gd name="connsiteY30" fmla="*/ 10844 h 127251"/>
                      <a:gd name="connsiteX31" fmla="*/ 24627 w 80988"/>
                      <a:gd name="connsiteY31" fmla="*/ 8774 h 127251"/>
                      <a:gd name="connsiteX32" fmla="*/ 21513 w 80988"/>
                      <a:gd name="connsiteY32" fmla="*/ 4773 h 127251"/>
                      <a:gd name="connsiteX33" fmla="*/ 19819 w 80988"/>
                      <a:gd name="connsiteY33" fmla="*/ 9607 h 127251"/>
                      <a:gd name="connsiteX34" fmla="*/ 18310 w 80988"/>
                      <a:gd name="connsiteY34" fmla="*/ 10484 h 127251"/>
                      <a:gd name="connsiteX35" fmla="*/ 17573 w 80988"/>
                      <a:gd name="connsiteY35" fmla="*/ 12423 h 127251"/>
                      <a:gd name="connsiteX36" fmla="*/ 15354 w 80988"/>
                      <a:gd name="connsiteY36" fmla="*/ 10827 h 127251"/>
                      <a:gd name="connsiteX37" fmla="*/ 12823 w 80988"/>
                      <a:gd name="connsiteY37" fmla="*/ 13242 h 127251"/>
                      <a:gd name="connsiteX38" fmla="*/ 14476 w 80988"/>
                      <a:gd name="connsiteY38" fmla="*/ 15634 h 127251"/>
                      <a:gd name="connsiteX39" fmla="*/ 13678 w 80988"/>
                      <a:gd name="connsiteY39" fmla="*/ 18775 h 127251"/>
                      <a:gd name="connsiteX40" fmla="*/ 11274 w 80988"/>
                      <a:gd name="connsiteY40" fmla="*/ 16398 h 127251"/>
                      <a:gd name="connsiteX41" fmla="*/ 12046 w 80988"/>
                      <a:gd name="connsiteY41" fmla="*/ 16959 h 127251"/>
                      <a:gd name="connsiteX42" fmla="*/ 13371 w 80988"/>
                      <a:gd name="connsiteY42" fmla="*/ 16459 h 127251"/>
                      <a:gd name="connsiteX43" fmla="*/ 13064 w 80988"/>
                      <a:gd name="connsiteY43" fmla="*/ 15845 h 127251"/>
                      <a:gd name="connsiteX44" fmla="*/ 12906 w 80988"/>
                      <a:gd name="connsiteY44" fmla="*/ 15354 h 127251"/>
                      <a:gd name="connsiteX45" fmla="*/ 12660 w 80988"/>
                      <a:gd name="connsiteY45" fmla="*/ 14766 h 127251"/>
                      <a:gd name="connsiteX46" fmla="*/ 640 w 80988"/>
                      <a:gd name="connsiteY46" fmla="*/ 11686 h 127251"/>
                      <a:gd name="connsiteX47" fmla="*/ 526 w 80988"/>
                      <a:gd name="connsiteY47" fmla="*/ 11686 h 127251"/>
                      <a:gd name="connsiteX48" fmla="*/ 526 w 80988"/>
                      <a:gd name="connsiteY48" fmla="*/ 11809 h 127251"/>
                      <a:gd name="connsiteX49" fmla="*/ 0 w 80988"/>
                      <a:gd name="connsiteY49" fmla="*/ 12643 h 127251"/>
                      <a:gd name="connsiteX50" fmla="*/ 7308 w 80988"/>
                      <a:gd name="connsiteY50" fmla="*/ 24233 h 127251"/>
                      <a:gd name="connsiteX51" fmla="*/ 7001 w 80988"/>
                      <a:gd name="connsiteY51" fmla="*/ 24320 h 127251"/>
                      <a:gd name="connsiteX52" fmla="*/ 6349 w 80988"/>
                      <a:gd name="connsiteY52" fmla="*/ 25519 h 127251"/>
                      <a:gd name="connsiteX53" fmla="*/ 7001 w 80988"/>
                      <a:gd name="connsiteY53" fmla="*/ 26171 h 127251"/>
                      <a:gd name="connsiteX54" fmla="*/ 6721 w 80988"/>
                      <a:gd name="connsiteY54" fmla="*/ 26382 h 127251"/>
                      <a:gd name="connsiteX55" fmla="*/ 5580 w 80988"/>
                      <a:gd name="connsiteY55" fmla="*/ 27523 h 127251"/>
                      <a:gd name="connsiteX56" fmla="*/ 5580 w 80988"/>
                      <a:gd name="connsiteY56" fmla="*/ 29777 h 127251"/>
                      <a:gd name="connsiteX57" fmla="*/ 6721 w 80988"/>
                      <a:gd name="connsiteY57" fmla="*/ 30944 h 127251"/>
                      <a:gd name="connsiteX58" fmla="*/ 7457 w 80988"/>
                      <a:gd name="connsiteY58" fmla="*/ 31374 h 127251"/>
                      <a:gd name="connsiteX59" fmla="*/ 6229 w 80988"/>
                      <a:gd name="connsiteY59" fmla="*/ 31751 h 127251"/>
                      <a:gd name="connsiteX60" fmla="*/ 4913 w 80988"/>
                      <a:gd name="connsiteY60" fmla="*/ 31751 h 127251"/>
                      <a:gd name="connsiteX61" fmla="*/ 4852 w 80988"/>
                      <a:gd name="connsiteY61" fmla="*/ 90087 h 127251"/>
                      <a:gd name="connsiteX62" fmla="*/ 11607 w 80988"/>
                      <a:gd name="connsiteY62" fmla="*/ 110433 h 127251"/>
                      <a:gd name="connsiteX63" fmla="*/ 29786 w 80988"/>
                      <a:gd name="connsiteY63" fmla="*/ 123926 h 127251"/>
                      <a:gd name="connsiteX64" fmla="*/ 39832 w 80988"/>
                      <a:gd name="connsiteY64" fmla="*/ 127251 h 127251"/>
                      <a:gd name="connsiteX65" fmla="*/ 62950 w 80988"/>
                      <a:gd name="connsiteY65" fmla="*/ 114714 h 127251"/>
                      <a:gd name="connsiteX66" fmla="*/ 72469 w 80988"/>
                      <a:gd name="connsiteY66" fmla="*/ 102870 h 127251"/>
                      <a:gd name="connsiteX67" fmla="*/ 72557 w 80988"/>
                      <a:gd name="connsiteY67" fmla="*/ 102712 h 127251"/>
                      <a:gd name="connsiteX68" fmla="*/ 73856 w 80988"/>
                      <a:gd name="connsiteY68" fmla="*/ 99325 h 127251"/>
                      <a:gd name="connsiteX69" fmla="*/ 74347 w 80988"/>
                      <a:gd name="connsiteY69" fmla="*/ 97106 h 127251"/>
                      <a:gd name="connsiteX70" fmla="*/ 74347 w 80988"/>
                      <a:gd name="connsiteY70" fmla="*/ 97106 h 127251"/>
                      <a:gd name="connsiteX71" fmla="*/ 74285 w 80988"/>
                      <a:gd name="connsiteY71" fmla="*/ 31681 h 127251"/>
                      <a:gd name="connsiteX72" fmla="*/ 73347 w 80988"/>
                      <a:gd name="connsiteY72" fmla="*/ 31681 h 127251"/>
                      <a:gd name="connsiteX73" fmla="*/ 72469 w 80988"/>
                      <a:gd name="connsiteY73" fmla="*/ 31278 h 127251"/>
                      <a:gd name="connsiteX74" fmla="*/ 73233 w 80988"/>
                      <a:gd name="connsiteY74" fmla="*/ 30848 h 127251"/>
                      <a:gd name="connsiteX75" fmla="*/ 74408 w 80988"/>
                      <a:gd name="connsiteY75" fmla="*/ 29707 h 127251"/>
                      <a:gd name="connsiteX76" fmla="*/ 74408 w 80988"/>
                      <a:gd name="connsiteY76" fmla="*/ 27452 h 127251"/>
                      <a:gd name="connsiteX77" fmla="*/ 73233 w 80988"/>
                      <a:gd name="connsiteY77" fmla="*/ 26286 h 127251"/>
                      <a:gd name="connsiteX78" fmla="*/ 72864 w 80988"/>
                      <a:gd name="connsiteY78" fmla="*/ 26005 h 127251"/>
                      <a:gd name="connsiteX79" fmla="*/ 73420 w 80988"/>
                      <a:gd name="connsiteY79" fmla="*/ 24745 h 127251"/>
                      <a:gd name="connsiteX80" fmla="*/ 72864 w 80988"/>
                      <a:gd name="connsiteY80" fmla="*/ 24189 h 127251"/>
                      <a:gd name="connsiteX81" fmla="*/ 80971 w 80988"/>
                      <a:gd name="connsiteY81" fmla="*/ 11581 h 127251"/>
                      <a:gd name="connsiteX82" fmla="*/ 61634 w 80988"/>
                      <a:gd name="connsiteY82" fmla="*/ 13959 h 127251"/>
                      <a:gd name="connsiteX83" fmla="*/ 63055 w 80988"/>
                      <a:gd name="connsiteY83" fmla="*/ 15345 h 127251"/>
                      <a:gd name="connsiteX84" fmla="*/ 60423 w 80988"/>
                      <a:gd name="connsiteY84" fmla="*/ 17503 h 127251"/>
                      <a:gd name="connsiteX85" fmla="*/ 60669 w 80988"/>
                      <a:gd name="connsiteY85" fmla="*/ 13678 h 127251"/>
                      <a:gd name="connsiteX86" fmla="*/ 60669 w 80988"/>
                      <a:gd name="connsiteY86" fmla="*/ 13739 h 127251"/>
                      <a:gd name="connsiteX87" fmla="*/ 61037 w 80988"/>
                      <a:gd name="connsiteY87" fmla="*/ 13836 h 127251"/>
                      <a:gd name="connsiteX88" fmla="*/ 48965 w 80988"/>
                      <a:gd name="connsiteY88" fmla="*/ 9028 h 127251"/>
                      <a:gd name="connsiteX89" fmla="*/ 49842 w 80988"/>
                      <a:gd name="connsiteY89" fmla="*/ 11660 h 127251"/>
                      <a:gd name="connsiteX90" fmla="*/ 48965 w 80988"/>
                      <a:gd name="connsiteY90" fmla="*/ 9028 h 127251"/>
                      <a:gd name="connsiteX91" fmla="*/ 28935 w 80988"/>
                      <a:gd name="connsiteY91" fmla="*/ 9423 h 127251"/>
                      <a:gd name="connsiteX92" fmla="*/ 30234 w 80988"/>
                      <a:gd name="connsiteY92" fmla="*/ 11520 h 127251"/>
                      <a:gd name="connsiteX93" fmla="*/ 28970 w 80988"/>
                      <a:gd name="connsiteY93" fmla="*/ 9423 h 127251"/>
                      <a:gd name="connsiteX94" fmla="*/ 27461 w 80988"/>
                      <a:gd name="connsiteY94" fmla="*/ 12669 h 127251"/>
                      <a:gd name="connsiteX95" fmla="*/ 28102 w 80988"/>
                      <a:gd name="connsiteY95" fmla="*/ 12669 h 127251"/>
                      <a:gd name="connsiteX96" fmla="*/ 28040 w 80988"/>
                      <a:gd name="connsiteY96" fmla="*/ 12055 h 127251"/>
                      <a:gd name="connsiteX97" fmla="*/ 27830 w 80988"/>
                      <a:gd name="connsiteY97" fmla="*/ 11037 h 127251"/>
                      <a:gd name="connsiteX98" fmla="*/ 29058 w 80988"/>
                      <a:gd name="connsiteY98" fmla="*/ 12274 h 127251"/>
                      <a:gd name="connsiteX99" fmla="*/ 25364 w 80988"/>
                      <a:gd name="connsiteY99" fmla="*/ 15784 h 127251"/>
                      <a:gd name="connsiteX100" fmla="*/ 27461 w 80988"/>
                      <a:gd name="connsiteY100" fmla="*/ 12669 h 127251"/>
                      <a:gd name="connsiteX101" fmla="*/ 17380 w 80988"/>
                      <a:gd name="connsiteY101" fmla="*/ 14617 h 127251"/>
                      <a:gd name="connsiteX102" fmla="*/ 21513 w 80988"/>
                      <a:gd name="connsiteY102" fmla="*/ 15494 h 127251"/>
                      <a:gd name="connsiteX103" fmla="*/ 17038 w 80988"/>
                      <a:gd name="connsiteY103" fmla="*/ 15064 h 127251"/>
                      <a:gd name="connsiteX104" fmla="*/ 17380 w 80988"/>
                      <a:gd name="connsiteY104" fmla="*/ 14599 h 127251"/>
                      <a:gd name="connsiteX105" fmla="*/ 7642 w 80988"/>
                      <a:gd name="connsiteY105" fmla="*/ 98720 h 127251"/>
                      <a:gd name="connsiteX106" fmla="*/ 6764 w 80988"/>
                      <a:gd name="connsiteY106" fmla="*/ 89718 h 127251"/>
                      <a:gd name="connsiteX107" fmla="*/ 6764 w 80988"/>
                      <a:gd name="connsiteY107" fmla="*/ 75681 h 127251"/>
                      <a:gd name="connsiteX108" fmla="*/ 7642 w 80988"/>
                      <a:gd name="connsiteY108" fmla="*/ 75681 h 127251"/>
                      <a:gd name="connsiteX109" fmla="*/ 11397 w 80988"/>
                      <a:gd name="connsiteY109" fmla="*/ 106730 h 127251"/>
                      <a:gd name="connsiteX110" fmla="*/ 9642 w 80988"/>
                      <a:gd name="connsiteY110" fmla="*/ 103958 h 127251"/>
                      <a:gd name="connsiteX111" fmla="*/ 9642 w 80988"/>
                      <a:gd name="connsiteY111" fmla="*/ 75716 h 127251"/>
                      <a:gd name="connsiteX112" fmla="*/ 11397 w 80988"/>
                      <a:gd name="connsiteY112" fmla="*/ 75716 h 127251"/>
                      <a:gd name="connsiteX113" fmla="*/ 15196 w 80988"/>
                      <a:gd name="connsiteY113" fmla="*/ 111117 h 127251"/>
                      <a:gd name="connsiteX114" fmla="*/ 13441 w 80988"/>
                      <a:gd name="connsiteY114" fmla="*/ 109266 h 127251"/>
                      <a:gd name="connsiteX115" fmla="*/ 13441 w 80988"/>
                      <a:gd name="connsiteY115" fmla="*/ 75628 h 127251"/>
                      <a:gd name="connsiteX116" fmla="*/ 15196 w 80988"/>
                      <a:gd name="connsiteY116" fmla="*/ 75628 h 127251"/>
                      <a:gd name="connsiteX117" fmla="*/ 19047 w 80988"/>
                      <a:gd name="connsiteY117" fmla="*/ 114539 h 127251"/>
                      <a:gd name="connsiteX118" fmla="*/ 17196 w 80988"/>
                      <a:gd name="connsiteY118" fmla="*/ 112977 h 127251"/>
                      <a:gd name="connsiteX119" fmla="*/ 17196 w 80988"/>
                      <a:gd name="connsiteY119" fmla="*/ 75689 h 127251"/>
                      <a:gd name="connsiteX120" fmla="*/ 19047 w 80988"/>
                      <a:gd name="connsiteY120" fmla="*/ 75689 h 127251"/>
                      <a:gd name="connsiteX121" fmla="*/ 22618 w 80988"/>
                      <a:gd name="connsiteY121" fmla="*/ 117276 h 127251"/>
                      <a:gd name="connsiteX122" fmla="*/ 21074 w 80988"/>
                      <a:gd name="connsiteY122" fmla="*/ 116135 h 127251"/>
                      <a:gd name="connsiteX123" fmla="*/ 21074 w 80988"/>
                      <a:gd name="connsiteY123" fmla="*/ 75654 h 127251"/>
                      <a:gd name="connsiteX124" fmla="*/ 22530 w 80988"/>
                      <a:gd name="connsiteY124" fmla="*/ 75654 h 127251"/>
                      <a:gd name="connsiteX125" fmla="*/ 22618 w 80988"/>
                      <a:gd name="connsiteY125" fmla="*/ 75935 h 127251"/>
                      <a:gd name="connsiteX126" fmla="*/ 22899 w 80988"/>
                      <a:gd name="connsiteY126" fmla="*/ 74838 h 127251"/>
                      <a:gd name="connsiteX127" fmla="*/ 6808 w 80988"/>
                      <a:gd name="connsiteY127" fmla="*/ 74838 h 127251"/>
                      <a:gd name="connsiteX128" fmla="*/ 6808 w 80988"/>
                      <a:gd name="connsiteY128" fmla="*/ 53905 h 127251"/>
                      <a:gd name="connsiteX129" fmla="*/ 22899 w 80988"/>
                      <a:gd name="connsiteY129" fmla="*/ 53905 h 127251"/>
                      <a:gd name="connsiteX130" fmla="*/ 22899 w 80988"/>
                      <a:gd name="connsiteY130" fmla="*/ 33585 h 127251"/>
                      <a:gd name="connsiteX131" fmla="*/ 39727 w 80988"/>
                      <a:gd name="connsiteY131" fmla="*/ 33585 h 127251"/>
                      <a:gd name="connsiteX132" fmla="*/ 39727 w 80988"/>
                      <a:gd name="connsiteY132" fmla="*/ 53957 h 127251"/>
                      <a:gd name="connsiteX133" fmla="*/ 22899 w 80988"/>
                      <a:gd name="connsiteY133" fmla="*/ 53957 h 127251"/>
                      <a:gd name="connsiteX134" fmla="*/ 36796 w 80988"/>
                      <a:gd name="connsiteY134" fmla="*/ 25101 h 127251"/>
                      <a:gd name="connsiteX135" fmla="*/ 37963 w 80988"/>
                      <a:gd name="connsiteY135" fmla="*/ 26268 h 127251"/>
                      <a:gd name="connsiteX136" fmla="*/ 38121 w 80988"/>
                      <a:gd name="connsiteY136" fmla="*/ 26391 h 127251"/>
                      <a:gd name="connsiteX137" fmla="*/ 25513 w 80988"/>
                      <a:gd name="connsiteY137" fmla="*/ 27382 h 127251"/>
                      <a:gd name="connsiteX138" fmla="*/ 26593 w 80988"/>
                      <a:gd name="connsiteY138" fmla="*/ 26303 h 127251"/>
                      <a:gd name="connsiteX139" fmla="*/ 26593 w 80988"/>
                      <a:gd name="connsiteY139" fmla="*/ 24048 h 127251"/>
                      <a:gd name="connsiteX140" fmla="*/ 25426 w 80988"/>
                      <a:gd name="connsiteY140" fmla="*/ 22881 h 127251"/>
                      <a:gd name="connsiteX141" fmla="*/ 24548 w 80988"/>
                      <a:gd name="connsiteY141" fmla="*/ 22451 h 127251"/>
                      <a:gd name="connsiteX142" fmla="*/ 38700 w 80988"/>
                      <a:gd name="connsiteY142" fmla="*/ 21276 h 127251"/>
                      <a:gd name="connsiteX143" fmla="*/ 37954 w 80988"/>
                      <a:gd name="connsiteY143" fmla="*/ 21715 h 127251"/>
                      <a:gd name="connsiteX144" fmla="*/ 36787 w 80988"/>
                      <a:gd name="connsiteY144" fmla="*/ 22846 h 127251"/>
                      <a:gd name="connsiteX145" fmla="*/ 36796 w 80988"/>
                      <a:gd name="connsiteY145" fmla="*/ 25084 h 127251"/>
                      <a:gd name="connsiteX146" fmla="*/ 39165 w 80988"/>
                      <a:gd name="connsiteY146" fmla="*/ 28303 h 127251"/>
                      <a:gd name="connsiteX147" fmla="*/ 56028 w 80988"/>
                      <a:gd name="connsiteY147" fmla="*/ 29137 h 127251"/>
                      <a:gd name="connsiteX148" fmla="*/ 67890 w 80988"/>
                      <a:gd name="connsiteY148" fmla="*/ 31725 h 127251"/>
                      <a:gd name="connsiteX149" fmla="*/ 13345 w 80988"/>
                      <a:gd name="connsiteY149" fmla="*/ 31725 h 127251"/>
                      <a:gd name="connsiteX150" fmla="*/ 39130 w 80988"/>
                      <a:gd name="connsiteY150" fmla="*/ 28321 h 127251"/>
                      <a:gd name="connsiteX151" fmla="*/ 54484 w 80988"/>
                      <a:gd name="connsiteY151" fmla="*/ 26180 h 127251"/>
                      <a:gd name="connsiteX152" fmla="*/ 55414 w 80988"/>
                      <a:gd name="connsiteY152" fmla="*/ 27101 h 127251"/>
                      <a:gd name="connsiteX153" fmla="*/ 40060 w 80988"/>
                      <a:gd name="connsiteY153" fmla="*/ 26426 h 127251"/>
                      <a:gd name="connsiteX154" fmla="*/ 40218 w 80988"/>
                      <a:gd name="connsiteY154" fmla="*/ 26268 h 127251"/>
                      <a:gd name="connsiteX155" fmla="*/ 41358 w 80988"/>
                      <a:gd name="connsiteY155" fmla="*/ 25127 h 127251"/>
                      <a:gd name="connsiteX156" fmla="*/ 41358 w 80988"/>
                      <a:gd name="connsiteY156" fmla="*/ 22881 h 127251"/>
                      <a:gd name="connsiteX157" fmla="*/ 40218 w 80988"/>
                      <a:gd name="connsiteY157" fmla="*/ 21715 h 127251"/>
                      <a:gd name="connsiteX158" fmla="*/ 39419 w 80988"/>
                      <a:gd name="connsiteY158" fmla="*/ 21276 h 127251"/>
                      <a:gd name="connsiteX159" fmla="*/ 40955 w 80988"/>
                      <a:gd name="connsiteY159" fmla="*/ 21276 h 127251"/>
                      <a:gd name="connsiteX160" fmla="*/ 56677 w 80988"/>
                      <a:gd name="connsiteY160" fmla="*/ 22320 h 127251"/>
                      <a:gd name="connsiteX161" fmla="*/ 55694 w 80988"/>
                      <a:gd name="connsiteY161" fmla="*/ 22776 h 127251"/>
                      <a:gd name="connsiteX162" fmla="*/ 54519 w 80988"/>
                      <a:gd name="connsiteY162" fmla="*/ 23952 h 127251"/>
                      <a:gd name="connsiteX163" fmla="*/ 54502 w 80988"/>
                      <a:gd name="connsiteY163" fmla="*/ 26111 h 127251"/>
                      <a:gd name="connsiteX164" fmla="*/ 54519 w 80988"/>
                      <a:gd name="connsiteY164" fmla="*/ 26128 h 127251"/>
                      <a:gd name="connsiteX165" fmla="*/ 65179 w 80988"/>
                      <a:gd name="connsiteY165" fmla="*/ 54010 h 127251"/>
                      <a:gd name="connsiteX166" fmla="*/ 72469 w 80988"/>
                      <a:gd name="connsiteY166" fmla="*/ 35682 h 127251"/>
                      <a:gd name="connsiteX167" fmla="*/ 72469 w 80988"/>
                      <a:gd name="connsiteY167" fmla="*/ 72355 h 127251"/>
                      <a:gd name="connsiteX168" fmla="*/ 72513 w 80988"/>
                      <a:gd name="connsiteY168" fmla="*/ 73794 h 127251"/>
                      <a:gd name="connsiteX169" fmla="*/ 72513 w 80988"/>
                      <a:gd name="connsiteY169" fmla="*/ 74838 h 127251"/>
                      <a:gd name="connsiteX170" fmla="*/ 71592 w 80988"/>
                      <a:gd name="connsiteY170" fmla="*/ 74838 h 127251"/>
                      <a:gd name="connsiteX171" fmla="*/ 71592 w 80988"/>
                      <a:gd name="connsiteY171" fmla="*/ 71452 h 127251"/>
                      <a:gd name="connsiteX172" fmla="*/ 69741 w 80988"/>
                      <a:gd name="connsiteY172" fmla="*/ 66828 h 127251"/>
                      <a:gd name="connsiteX173" fmla="*/ 69741 w 80988"/>
                      <a:gd name="connsiteY173" fmla="*/ 74838 h 127251"/>
                      <a:gd name="connsiteX174" fmla="*/ 67802 w 80988"/>
                      <a:gd name="connsiteY174" fmla="*/ 74838 h 127251"/>
                      <a:gd name="connsiteX175" fmla="*/ 67802 w 80988"/>
                      <a:gd name="connsiteY175" fmla="*/ 61941 h 127251"/>
                      <a:gd name="connsiteX176" fmla="*/ 56800 w 80988"/>
                      <a:gd name="connsiteY176" fmla="*/ 73513 h 127251"/>
                      <a:gd name="connsiteX177" fmla="*/ 56861 w 80988"/>
                      <a:gd name="connsiteY177" fmla="*/ 34533 h 127251"/>
                      <a:gd name="connsiteX178" fmla="*/ 64626 w 80988"/>
                      <a:gd name="connsiteY178" fmla="*/ 54010 h 127251"/>
                      <a:gd name="connsiteX179" fmla="*/ 62345 w 80988"/>
                      <a:gd name="connsiteY179" fmla="*/ 61099 h 127251"/>
                      <a:gd name="connsiteX180" fmla="*/ 62345 w 80988"/>
                      <a:gd name="connsiteY180" fmla="*/ 74838 h 127251"/>
                      <a:gd name="connsiteX181" fmla="*/ 60371 w 80988"/>
                      <a:gd name="connsiteY181" fmla="*/ 74838 h 127251"/>
                      <a:gd name="connsiteX182" fmla="*/ 60371 w 80988"/>
                      <a:gd name="connsiteY182" fmla="*/ 65951 h 127251"/>
                      <a:gd name="connsiteX183" fmla="*/ 58519 w 80988"/>
                      <a:gd name="connsiteY183" fmla="*/ 70574 h 127251"/>
                      <a:gd name="connsiteX184" fmla="*/ 58519 w 80988"/>
                      <a:gd name="connsiteY184" fmla="*/ 74821 h 127251"/>
                      <a:gd name="connsiteX185" fmla="*/ 56826 w 80988"/>
                      <a:gd name="connsiteY185" fmla="*/ 74821 h 127251"/>
                      <a:gd name="connsiteX186" fmla="*/ 57010 w 80988"/>
                      <a:gd name="connsiteY186" fmla="*/ 33585 h 127251"/>
                      <a:gd name="connsiteX187" fmla="*/ 58555 w 80988"/>
                      <a:gd name="connsiteY187" fmla="*/ 33585 h 127251"/>
                      <a:gd name="connsiteX188" fmla="*/ 58555 w 80988"/>
                      <a:gd name="connsiteY188" fmla="*/ 37375 h 127251"/>
                      <a:gd name="connsiteX189" fmla="*/ 60406 w 80988"/>
                      <a:gd name="connsiteY189" fmla="*/ 42034 h 127251"/>
                      <a:gd name="connsiteX190" fmla="*/ 60406 w 80988"/>
                      <a:gd name="connsiteY190" fmla="*/ 33585 h 127251"/>
                      <a:gd name="connsiteX191" fmla="*/ 62345 w 80988"/>
                      <a:gd name="connsiteY191" fmla="*/ 33585 h 127251"/>
                      <a:gd name="connsiteX192" fmla="*/ 62345 w 80988"/>
                      <a:gd name="connsiteY192" fmla="*/ 46886 h 127251"/>
                      <a:gd name="connsiteX193" fmla="*/ 64222 w 80988"/>
                      <a:gd name="connsiteY193" fmla="*/ 51615 h 127251"/>
                      <a:gd name="connsiteX194" fmla="*/ 64222 w 80988"/>
                      <a:gd name="connsiteY194" fmla="*/ 33585 h 127251"/>
                      <a:gd name="connsiteX195" fmla="*/ 65916 w 80988"/>
                      <a:gd name="connsiteY195" fmla="*/ 33585 h 127251"/>
                      <a:gd name="connsiteX196" fmla="*/ 65916 w 80988"/>
                      <a:gd name="connsiteY196" fmla="*/ 50755 h 127251"/>
                      <a:gd name="connsiteX197" fmla="*/ 64871 w 80988"/>
                      <a:gd name="connsiteY197" fmla="*/ 53282 h 127251"/>
                      <a:gd name="connsiteX198" fmla="*/ 64222 w 80988"/>
                      <a:gd name="connsiteY198" fmla="*/ 56361 h 127251"/>
                      <a:gd name="connsiteX199" fmla="*/ 64907 w 80988"/>
                      <a:gd name="connsiteY199" fmla="*/ 54703 h 127251"/>
                      <a:gd name="connsiteX200" fmla="*/ 65916 w 80988"/>
                      <a:gd name="connsiteY200" fmla="*/ 57256 h 127251"/>
                      <a:gd name="connsiteX201" fmla="*/ 65916 w 80988"/>
                      <a:gd name="connsiteY201" fmla="*/ 74803 h 127251"/>
                      <a:gd name="connsiteX202" fmla="*/ 64222 w 80988"/>
                      <a:gd name="connsiteY202" fmla="*/ 74803 h 127251"/>
                      <a:gd name="connsiteX203" fmla="*/ 67802 w 80988"/>
                      <a:gd name="connsiteY203" fmla="*/ 46008 h 127251"/>
                      <a:gd name="connsiteX204" fmla="*/ 67802 w 80988"/>
                      <a:gd name="connsiteY204" fmla="*/ 33550 h 127251"/>
                      <a:gd name="connsiteX205" fmla="*/ 69741 w 80988"/>
                      <a:gd name="connsiteY205" fmla="*/ 33550 h 127251"/>
                      <a:gd name="connsiteX206" fmla="*/ 69741 w 80988"/>
                      <a:gd name="connsiteY206" fmla="*/ 41139 h 127251"/>
                      <a:gd name="connsiteX207" fmla="*/ 71592 w 80988"/>
                      <a:gd name="connsiteY207" fmla="*/ 36515 h 127251"/>
                      <a:gd name="connsiteX208" fmla="*/ 71592 w 80988"/>
                      <a:gd name="connsiteY208" fmla="*/ 33585 h 127251"/>
                      <a:gd name="connsiteX209" fmla="*/ 72513 w 80988"/>
                      <a:gd name="connsiteY209" fmla="*/ 33585 h 127251"/>
                      <a:gd name="connsiteX210" fmla="*/ 72513 w 80988"/>
                      <a:gd name="connsiteY210" fmla="*/ 34331 h 127251"/>
                      <a:gd name="connsiteX211" fmla="*/ 71066 w 80988"/>
                      <a:gd name="connsiteY211" fmla="*/ 26312 h 127251"/>
                      <a:gd name="connsiteX212" fmla="*/ 69899 w 80988"/>
                      <a:gd name="connsiteY212" fmla="*/ 27426 h 127251"/>
                      <a:gd name="connsiteX213" fmla="*/ 69886 w 80988"/>
                      <a:gd name="connsiteY213" fmla="*/ 29660 h 127251"/>
                      <a:gd name="connsiteX214" fmla="*/ 69899 w 80988"/>
                      <a:gd name="connsiteY214" fmla="*/ 29672 h 127251"/>
                      <a:gd name="connsiteX215" fmla="*/ 70820 w 80988"/>
                      <a:gd name="connsiteY215" fmla="*/ 30602 h 127251"/>
                      <a:gd name="connsiteX216" fmla="*/ 57660 w 80988"/>
                      <a:gd name="connsiteY216" fmla="*/ 27426 h 127251"/>
                      <a:gd name="connsiteX217" fmla="*/ 57809 w 80988"/>
                      <a:gd name="connsiteY217" fmla="*/ 27268 h 127251"/>
                      <a:gd name="connsiteX218" fmla="*/ 58984 w 80988"/>
                      <a:gd name="connsiteY218" fmla="*/ 26101 h 127251"/>
                      <a:gd name="connsiteX219" fmla="*/ 58984 w 80988"/>
                      <a:gd name="connsiteY219" fmla="*/ 23846 h 127251"/>
                      <a:gd name="connsiteX220" fmla="*/ 57809 w 80988"/>
                      <a:gd name="connsiteY220" fmla="*/ 22680 h 127251"/>
                      <a:gd name="connsiteX221" fmla="*/ 57282 w 80988"/>
                      <a:gd name="connsiteY221" fmla="*/ 22337 h 127251"/>
                      <a:gd name="connsiteX222" fmla="*/ 71829 w 80988"/>
                      <a:gd name="connsiteY222" fmla="*/ 25847 h 127251"/>
                      <a:gd name="connsiteX223" fmla="*/ 71004 w 80988"/>
                      <a:gd name="connsiteY223" fmla="*/ 26277 h 127251"/>
                      <a:gd name="connsiteX224" fmla="*/ 48105 w 80988"/>
                      <a:gd name="connsiteY224" fmla="*/ 86595 h 127251"/>
                      <a:gd name="connsiteX225" fmla="*/ 46780 w 80988"/>
                      <a:gd name="connsiteY225" fmla="*/ 87209 h 127251"/>
                      <a:gd name="connsiteX226" fmla="*/ 46780 w 80988"/>
                      <a:gd name="connsiteY226" fmla="*/ 94886 h 127251"/>
                      <a:gd name="connsiteX227" fmla="*/ 41516 w 80988"/>
                      <a:gd name="connsiteY227" fmla="*/ 94886 h 127251"/>
                      <a:gd name="connsiteX228" fmla="*/ 41516 w 80988"/>
                      <a:gd name="connsiteY228" fmla="*/ 92850 h 127251"/>
                      <a:gd name="connsiteX229" fmla="*/ 42867 w 80988"/>
                      <a:gd name="connsiteY229" fmla="*/ 92850 h 127251"/>
                      <a:gd name="connsiteX230" fmla="*/ 42867 w 80988"/>
                      <a:gd name="connsiteY230" fmla="*/ 80497 h 127251"/>
                      <a:gd name="connsiteX231" fmla="*/ 44903 w 80988"/>
                      <a:gd name="connsiteY231" fmla="*/ 80497 h 127251"/>
                      <a:gd name="connsiteX232" fmla="*/ 44903 w 80988"/>
                      <a:gd name="connsiteY232" fmla="*/ 83515 h 127251"/>
                      <a:gd name="connsiteX233" fmla="*/ 45894 w 80988"/>
                      <a:gd name="connsiteY233" fmla="*/ 83515 h 127251"/>
                      <a:gd name="connsiteX234" fmla="*/ 45894 w 80988"/>
                      <a:gd name="connsiteY234" fmla="*/ 77163 h 127251"/>
                      <a:gd name="connsiteX235" fmla="*/ 49895 w 80988"/>
                      <a:gd name="connsiteY235" fmla="*/ 77163 h 127251"/>
                      <a:gd name="connsiteX236" fmla="*/ 49895 w 80988"/>
                      <a:gd name="connsiteY236" fmla="*/ 83515 h 127251"/>
                      <a:gd name="connsiteX237" fmla="*/ 51009 w 80988"/>
                      <a:gd name="connsiteY237" fmla="*/ 83515 h 127251"/>
                      <a:gd name="connsiteX238" fmla="*/ 51009 w 80988"/>
                      <a:gd name="connsiteY238" fmla="*/ 80497 h 127251"/>
                      <a:gd name="connsiteX239" fmla="*/ 52983 w 80988"/>
                      <a:gd name="connsiteY239" fmla="*/ 80497 h 127251"/>
                      <a:gd name="connsiteX240" fmla="*/ 52983 w 80988"/>
                      <a:gd name="connsiteY240" fmla="*/ 92824 h 127251"/>
                      <a:gd name="connsiteX241" fmla="*/ 54308 w 80988"/>
                      <a:gd name="connsiteY241" fmla="*/ 92824 h 127251"/>
                      <a:gd name="connsiteX242" fmla="*/ 54308 w 80988"/>
                      <a:gd name="connsiteY242" fmla="*/ 94886 h 127251"/>
                      <a:gd name="connsiteX243" fmla="*/ 49044 w 80988"/>
                      <a:gd name="connsiteY243" fmla="*/ 94886 h 127251"/>
                      <a:gd name="connsiteX244" fmla="*/ 49044 w 80988"/>
                      <a:gd name="connsiteY244" fmla="*/ 87244 h 127251"/>
                      <a:gd name="connsiteX245" fmla="*/ 48053 w 80988"/>
                      <a:gd name="connsiteY245" fmla="*/ 86621 h 127251"/>
                      <a:gd name="connsiteX246" fmla="*/ 43517 w 80988"/>
                      <a:gd name="connsiteY246" fmla="*/ 74794 h 127251"/>
                      <a:gd name="connsiteX247" fmla="*/ 43517 w 80988"/>
                      <a:gd name="connsiteY247" fmla="*/ 33559 h 127251"/>
                      <a:gd name="connsiteX248" fmla="*/ 45368 w 80988"/>
                      <a:gd name="connsiteY248" fmla="*/ 33559 h 127251"/>
                      <a:gd name="connsiteX249" fmla="*/ 45368 w 80988"/>
                      <a:gd name="connsiteY249" fmla="*/ 74794 h 127251"/>
                      <a:gd name="connsiteX250" fmla="*/ 47403 w 80988"/>
                      <a:gd name="connsiteY250" fmla="*/ 74794 h 127251"/>
                      <a:gd name="connsiteX251" fmla="*/ 47403 w 80988"/>
                      <a:gd name="connsiteY251" fmla="*/ 33559 h 127251"/>
                      <a:gd name="connsiteX252" fmla="*/ 49220 w 80988"/>
                      <a:gd name="connsiteY252" fmla="*/ 33559 h 127251"/>
                      <a:gd name="connsiteX253" fmla="*/ 49220 w 80988"/>
                      <a:gd name="connsiteY253" fmla="*/ 74794 h 127251"/>
                      <a:gd name="connsiteX254" fmla="*/ 51281 w 80988"/>
                      <a:gd name="connsiteY254" fmla="*/ 74794 h 127251"/>
                      <a:gd name="connsiteX255" fmla="*/ 51281 w 80988"/>
                      <a:gd name="connsiteY255" fmla="*/ 33559 h 127251"/>
                      <a:gd name="connsiteX256" fmla="*/ 53036 w 80988"/>
                      <a:gd name="connsiteY256" fmla="*/ 33559 h 127251"/>
                      <a:gd name="connsiteX257" fmla="*/ 53036 w 80988"/>
                      <a:gd name="connsiteY257" fmla="*/ 74794 h 127251"/>
                      <a:gd name="connsiteX258" fmla="*/ 41481 w 80988"/>
                      <a:gd name="connsiteY258" fmla="*/ 33559 h 127251"/>
                      <a:gd name="connsiteX259" fmla="*/ 41481 w 80988"/>
                      <a:gd name="connsiteY259" fmla="*/ 74794 h 127251"/>
                      <a:gd name="connsiteX260" fmla="*/ 40183 w 80988"/>
                      <a:gd name="connsiteY260" fmla="*/ 74794 h 127251"/>
                      <a:gd name="connsiteX261" fmla="*/ 40183 w 80988"/>
                      <a:gd name="connsiteY261" fmla="*/ 33559 h 127251"/>
                      <a:gd name="connsiteX262" fmla="*/ 22065 w 80988"/>
                      <a:gd name="connsiteY262" fmla="*/ 26259 h 127251"/>
                      <a:gd name="connsiteX263" fmla="*/ 23206 w 80988"/>
                      <a:gd name="connsiteY263" fmla="*/ 27426 h 127251"/>
                      <a:gd name="connsiteX264" fmla="*/ 23452 w 80988"/>
                      <a:gd name="connsiteY264" fmla="*/ 27645 h 127251"/>
                      <a:gd name="connsiteX265" fmla="*/ 9098 w 80988"/>
                      <a:gd name="connsiteY265" fmla="*/ 30821 h 127251"/>
                      <a:gd name="connsiteX266" fmla="*/ 10204 w 80988"/>
                      <a:gd name="connsiteY266" fmla="*/ 29707 h 127251"/>
                      <a:gd name="connsiteX267" fmla="*/ 10208 w 80988"/>
                      <a:gd name="connsiteY267" fmla="*/ 27536 h 127251"/>
                      <a:gd name="connsiteX268" fmla="*/ 10204 w 80988"/>
                      <a:gd name="connsiteY268" fmla="*/ 27531 h 127251"/>
                      <a:gd name="connsiteX269" fmla="*/ 10204 w 80988"/>
                      <a:gd name="connsiteY269" fmla="*/ 27487 h 127251"/>
                      <a:gd name="connsiteX270" fmla="*/ 9028 w 80988"/>
                      <a:gd name="connsiteY270" fmla="*/ 26321 h 127251"/>
                      <a:gd name="connsiteX271" fmla="*/ 8230 w 80988"/>
                      <a:gd name="connsiteY271" fmla="*/ 25891 h 127251"/>
                      <a:gd name="connsiteX272" fmla="*/ 23645 w 80988"/>
                      <a:gd name="connsiteY272" fmla="*/ 22530 h 127251"/>
                      <a:gd name="connsiteX273" fmla="*/ 23206 w 80988"/>
                      <a:gd name="connsiteY273" fmla="*/ 22838 h 127251"/>
                      <a:gd name="connsiteX274" fmla="*/ 22004 w 80988"/>
                      <a:gd name="connsiteY274" fmla="*/ 24075 h 127251"/>
                      <a:gd name="connsiteX275" fmla="*/ 22004 w 80988"/>
                      <a:gd name="connsiteY275" fmla="*/ 26329 h 127251"/>
                      <a:gd name="connsiteX276" fmla="*/ 9124 w 80988"/>
                      <a:gd name="connsiteY276" fmla="*/ 50290 h 127251"/>
                      <a:gd name="connsiteX277" fmla="*/ 9124 w 80988"/>
                      <a:gd name="connsiteY277" fmla="*/ 37902 h 127251"/>
                      <a:gd name="connsiteX278" fmla="*/ 11186 w 80988"/>
                      <a:gd name="connsiteY278" fmla="*/ 37902 h 127251"/>
                      <a:gd name="connsiteX279" fmla="*/ 11186 w 80988"/>
                      <a:gd name="connsiteY279" fmla="*/ 40920 h 127251"/>
                      <a:gd name="connsiteX280" fmla="*/ 12169 w 80988"/>
                      <a:gd name="connsiteY280" fmla="*/ 40920 h 127251"/>
                      <a:gd name="connsiteX281" fmla="*/ 12169 w 80988"/>
                      <a:gd name="connsiteY281" fmla="*/ 34603 h 127251"/>
                      <a:gd name="connsiteX282" fmla="*/ 16178 w 80988"/>
                      <a:gd name="connsiteY282" fmla="*/ 34603 h 127251"/>
                      <a:gd name="connsiteX283" fmla="*/ 16178 w 80988"/>
                      <a:gd name="connsiteY283" fmla="*/ 40946 h 127251"/>
                      <a:gd name="connsiteX284" fmla="*/ 17258 w 80988"/>
                      <a:gd name="connsiteY284" fmla="*/ 40946 h 127251"/>
                      <a:gd name="connsiteX285" fmla="*/ 17258 w 80988"/>
                      <a:gd name="connsiteY285" fmla="*/ 37928 h 127251"/>
                      <a:gd name="connsiteX286" fmla="*/ 19258 w 80988"/>
                      <a:gd name="connsiteY286" fmla="*/ 37928 h 127251"/>
                      <a:gd name="connsiteX287" fmla="*/ 19258 w 80988"/>
                      <a:gd name="connsiteY287" fmla="*/ 50290 h 127251"/>
                      <a:gd name="connsiteX288" fmla="*/ 20583 w 80988"/>
                      <a:gd name="connsiteY288" fmla="*/ 50290 h 127251"/>
                      <a:gd name="connsiteX289" fmla="*/ 20583 w 80988"/>
                      <a:gd name="connsiteY289" fmla="*/ 52325 h 127251"/>
                      <a:gd name="connsiteX290" fmla="*/ 15319 w 80988"/>
                      <a:gd name="connsiteY290" fmla="*/ 52325 h 127251"/>
                      <a:gd name="connsiteX291" fmla="*/ 15319 w 80988"/>
                      <a:gd name="connsiteY291" fmla="*/ 44649 h 127251"/>
                      <a:gd name="connsiteX292" fmla="*/ 14336 w 80988"/>
                      <a:gd name="connsiteY292" fmla="*/ 44034 h 127251"/>
                      <a:gd name="connsiteX293" fmla="*/ 13011 w 80988"/>
                      <a:gd name="connsiteY293" fmla="*/ 44649 h 127251"/>
                      <a:gd name="connsiteX294" fmla="*/ 13011 w 80988"/>
                      <a:gd name="connsiteY294" fmla="*/ 52325 h 127251"/>
                      <a:gd name="connsiteX295" fmla="*/ 7747 w 80988"/>
                      <a:gd name="connsiteY295" fmla="*/ 52325 h 127251"/>
                      <a:gd name="connsiteX296" fmla="*/ 7747 w 80988"/>
                      <a:gd name="connsiteY296" fmla="*/ 50290 h 127251"/>
                      <a:gd name="connsiteX297" fmla="*/ 31620 w 80988"/>
                      <a:gd name="connsiteY297" fmla="*/ 97202 h 127251"/>
                      <a:gd name="connsiteX298" fmla="*/ 39516 w 80988"/>
                      <a:gd name="connsiteY298" fmla="*/ 77505 h 127251"/>
                      <a:gd name="connsiteX299" fmla="*/ 39516 w 80988"/>
                      <a:gd name="connsiteY299" fmla="*/ 97202 h 127251"/>
                      <a:gd name="connsiteX300" fmla="*/ 35568 w 80988"/>
                      <a:gd name="connsiteY300" fmla="*/ 106906 h 127251"/>
                      <a:gd name="connsiteX301" fmla="*/ 35129 w 80988"/>
                      <a:gd name="connsiteY301" fmla="*/ 107397 h 127251"/>
                      <a:gd name="connsiteX302" fmla="*/ 34208 w 80988"/>
                      <a:gd name="connsiteY302" fmla="*/ 108634 h 127251"/>
                      <a:gd name="connsiteX303" fmla="*/ 34208 w 80988"/>
                      <a:gd name="connsiteY303" fmla="*/ 105028 h 127251"/>
                      <a:gd name="connsiteX304" fmla="*/ 25268 w 80988"/>
                      <a:gd name="connsiteY304" fmla="*/ 73715 h 127251"/>
                      <a:gd name="connsiteX305" fmla="*/ 25268 w 80988"/>
                      <a:gd name="connsiteY305" fmla="*/ 71680 h 127251"/>
                      <a:gd name="connsiteX306" fmla="*/ 26654 w 80988"/>
                      <a:gd name="connsiteY306" fmla="*/ 71680 h 127251"/>
                      <a:gd name="connsiteX307" fmla="*/ 26654 w 80988"/>
                      <a:gd name="connsiteY307" fmla="*/ 59327 h 127251"/>
                      <a:gd name="connsiteX308" fmla="*/ 28689 w 80988"/>
                      <a:gd name="connsiteY308" fmla="*/ 59327 h 127251"/>
                      <a:gd name="connsiteX309" fmla="*/ 28689 w 80988"/>
                      <a:gd name="connsiteY309" fmla="*/ 62345 h 127251"/>
                      <a:gd name="connsiteX310" fmla="*/ 29681 w 80988"/>
                      <a:gd name="connsiteY310" fmla="*/ 62345 h 127251"/>
                      <a:gd name="connsiteX311" fmla="*/ 29681 w 80988"/>
                      <a:gd name="connsiteY311" fmla="*/ 55993 h 127251"/>
                      <a:gd name="connsiteX312" fmla="*/ 33682 w 80988"/>
                      <a:gd name="connsiteY312" fmla="*/ 55993 h 127251"/>
                      <a:gd name="connsiteX313" fmla="*/ 33682 w 80988"/>
                      <a:gd name="connsiteY313" fmla="*/ 62345 h 127251"/>
                      <a:gd name="connsiteX314" fmla="*/ 34796 w 80988"/>
                      <a:gd name="connsiteY314" fmla="*/ 62345 h 127251"/>
                      <a:gd name="connsiteX315" fmla="*/ 34796 w 80988"/>
                      <a:gd name="connsiteY315" fmla="*/ 59327 h 127251"/>
                      <a:gd name="connsiteX316" fmla="*/ 36761 w 80988"/>
                      <a:gd name="connsiteY316" fmla="*/ 59327 h 127251"/>
                      <a:gd name="connsiteX317" fmla="*/ 36761 w 80988"/>
                      <a:gd name="connsiteY317" fmla="*/ 71680 h 127251"/>
                      <a:gd name="connsiteX318" fmla="*/ 38086 w 80988"/>
                      <a:gd name="connsiteY318" fmla="*/ 71680 h 127251"/>
                      <a:gd name="connsiteX319" fmla="*/ 38086 w 80988"/>
                      <a:gd name="connsiteY319" fmla="*/ 73715 h 127251"/>
                      <a:gd name="connsiteX320" fmla="*/ 32822 w 80988"/>
                      <a:gd name="connsiteY320" fmla="*/ 73715 h 127251"/>
                      <a:gd name="connsiteX321" fmla="*/ 32822 w 80988"/>
                      <a:gd name="connsiteY321" fmla="*/ 66038 h 127251"/>
                      <a:gd name="connsiteX322" fmla="*/ 31839 w 80988"/>
                      <a:gd name="connsiteY322" fmla="*/ 65424 h 127251"/>
                      <a:gd name="connsiteX323" fmla="*/ 30514 w 80988"/>
                      <a:gd name="connsiteY323" fmla="*/ 66038 h 127251"/>
                      <a:gd name="connsiteX324" fmla="*/ 30514 w 80988"/>
                      <a:gd name="connsiteY324" fmla="*/ 73715 h 127251"/>
                      <a:gd name="connsiteX325" fmla="*/ 28567 w 80988"/>
                      <a:gd name="connsiteY325" fmla="*/ 75689 h 127251"/>
                      <a:gd name="connsiteX326" fmla="*/ 28567 w 80988"/>
                      <a:gd name="connsiteY326" fmla="*/ 89552 h 127251"/>
                      <a:gd name="connsiteX327" fmla="*/ 26654 w 80988"/>
                      <a:gd name="connsiteY327" fmla="*/ 84717 h 127251"/>
                      <a:gd name="connsiteX328" fmla="*/ 26654 w 80988"/>
                      <a:gd name="connsiteY328" fmla="*/ 75689 h 127251"/>
                      <a:gd name="connsiteX329" fmla="*/ 39165 w 80988"/>
                      <a:gd name="connsiteY329" fmla="*/ 75689 h 127251"/>
                      <a:gd name="connsiteX330" fmla="*/ 39165 w 80988"/>
                      <a:gd name="connsiteY330" fmla="*/ 77076 h 127251"/>
                      <a:gd name="connsiteX331" fmla="*/ 37998 w 80988"/>
                      <a:gd name="connsiteY331" fmla="*/ 80032 h 127251"/>
                      <a:gd name="connsiteX332" fmla="*/ 37998 w 80988"/>
                      <a:gd name="connsiteY332" fmla="*/ 75716 h 127251"/>
                      <a:gd name="connsiteX333" fmla="*/ 39174 w 80988"/>
                      <a:gd name="connsiteY333" fmla="*/ 75716 h 127251"/>
                      <a:gd name="connsiteX334" fmla="*/ 36086 w 80988"/>
                      <a:gd name="connsiteY334" fmla="*/ 75689 h 127251"/>
                      <a:gd name="connsiteX335" fmla="*/ 36086 w 80988"/>
                      <a:gd name="connsiteY335" fmla="*/ 84744 h 127251"/>
                      <a:gd name="connsiteX336" fmla="*/ 34234 w 80988"/>
                      <a:gd name="connsiteY336" fmla="*/ 89367 h 127251"/>
                      <a:gd name="connsiteX337" fmla="*/ 34234 w 80988"/>
                      <a:gd name="connsiteY337" fmla="*/ 75716 h 127251"/>
                      <a:gd name="connsiteX338" fmla="*/ 36086 w 80988"/>
                      <a:gd name="connsiteY338" fmla="*/ 75716 h 127251"/>
                      <a:gd name="connsiteX339" fmla="*/ 30444 w 80988"/>
                      <a:gd name="connsiteY339" fmla="*/ 75689 h 127251"/>
                      <a:gd name="connsiteX340" fmla="*/ 32330 w 80988"/>
                      <a:gd name="connsiteY340" fmla="*/ 75689 h 127251"/>
                      <a:gd name="connsiteX341" fmla="*/ 32330 w 80988"/>
                      <a:gd name="connsiteY341" fmla="*/ 94114 h 127251"/>
                      <a:gd name="connsiteX342" fmla="*/ 31374 w 80988"/>
                      <a:gd name="connsiteY342" fmla="*/ 96518 h 127251"/>
                      <a:gd name="connsiteX343" fmla="*/ 30444 w 80988"/>
                      <a:gd name="connsiteY343" fmla="*/ 94237 h 127251"/>
                      <a:gd name="connsiteX344" fmla="*/ 32199 w 80988"/>
                      <a:gd name="connsiteY344" fmla="*/ 100036 h 127251"/>
                      <a:gd name="connsiteX345" fmla="*/ 32199 w 80988"/>
                      <a:gd name="connsiteY345" fmla="*/ 110933 h 127251"/>
                      <a:gd name="connsiteX346" fmla="*/ 30444 w 80988"/>
                      <a:gd name="connsiteY346" fmla="*/ 112687 h 127251"/>
                      <a:gd name="connsiteX347" fmla="*/ 30444 w 80988"/>
                      <a:gd name="connsiteY347" fmla="*/ 100097 h 127251"/>
                      <a:gd name="connsiteX348" fmla="*/ 31322 w 80988"/>
                      <a:gd name="connsiteY348" fmla="*/ 97904 h 127251"/>
                      <a:gd name="connsiteX349" fmla="*/ 24768 w 80988"/>
                      <a:gd name="connsiteY349" fmla="*/ 75689 h 127251"/>
                      <a:gd name="connsiteX350" fmla="*/ 24768 w 80988"/>
                      <a:gd name="connsiteY350" fmla="*/ 80006 h 127251"/>
                      <a:gd name="connsiteX351" fmla="*/ 23101 w 80988"/>
                      <a:gd name="connsiteY351" fmla="*/ 75874 h 127251"/>
                      <a:gd name="connsiteX352" fmla="*/ 23101 w 80988"/>
                      <a:gd name="connsiteY352" fmla="*/ 75689 h 127251"/>
                      <a:gd name="connsiteX353" fmla="*/ 23101 w 80988"/>
                      <a:gd name="connsiteY353" fmla="*/ 77225 h 127251"/>
                      <a:gd name="connsiteX354" fmla="*/ 31058 w 80988"/>
                      <a:gd name="connsiteY354" fmla="*/ 97202 h 127251"/>
                      <a:gd name="connsiteX355" fmla="*/ 23101 w 80988"/>
                      <a:gd name="connsiteY355" fmla="*/ 116951 h 127251"/>
                      <a:gd name="connsiteX356" fmla="*/ 28532 w 80988"/>
                      <a:gd name="connsiteY356" fmla="*/ 104905 h 127251"/>
                      <a:gd name="connsiteX357" fmla="*/ 28532 w 80988"/>
                      <a:gd name="connsiteY357" fmla="*/ 114442 h 127251"/>
                      <a:gd name="connsiteX358" fmla="*/ 26707 w 80988"/>
                      <a:gd name="connsiteY358" fmla="*/ 115890 h 127251"/>
                      <a:gd name="connsiteX359" fmla="*/ 26707 w 80988"/>
                      <a:gd name="connsiteY359" fmla="*/ 109415 h 127251"/>
                      <a:gd name="connsiteX360" fmla="*/ 23338 w 80988"/>
                      <a:gd name="connsiteY360" fmla="*/ 117785 h 127251"/>
                      <a:gd name="connsiteX361" fmla="*/ 24820 w 80988"/>
                      <a:gd name="connsiteY361" fmla="*/ 114179 h 127251"/>
                      <a:gd name="connsiteX362" fmla="*/ 24820 w 80988"/>
                      <a:gd name="connsiteY362" fmla="*/ 117197 h 127251"/>
                      <a:gd name="connsiteX363" fmla="*/ 23618 w 80988"/>
                      <a:gd name="connsiteY363" fmla="*/ 117943 h 127251"/>
                      <a:gd name="connsiteX364" fmla="*/ 39858 w 80988"/>
                      <a:gd name="connsiteY364" fmla="*/ 125304 h 127251"/>
                      <a:gd name="connsiteX365" fmla="*/ 30576 w 80988"/>
                      <a:gd name="connsiteY365" fmla="*/ 122163 h 127251"/>
                      <a:gd name="connsiteX366" fmla="*/ 24110 w 80988"/>
                      <a:gd name="connsiteY366" fmla="*/ 118276 h 127251"/>
                      <a:gd name="connsiteX367" fmla="*/ 39762 w 80988"/>
                      <a:gd name="connsiteY367" fmla="*/ 99080 h 127251"/>
                      <a:gd name="connsiteX368" fmla="*/ 50369 w 80988"/>
                      <a:gd name="connsiteY368" fmla="*/ 114793 h 127251"/>
                      <a:gd name="connsiteX369" fmla="*/ 54861 w 80988"/>
                      <a:gd name="connsiteY369" fmla="*/ 118302 h 127251"/>
                      <a:gd name="connsiteX370" fmla="*/ 39849 w 80988"/>
                      <a:gd name="connsiteY370" fmla="*/ 125304 h 127251"/>
                      <a:gd name="connsiteX371" fmla="*/ 56186 w 80988"/>
                      <a:gd name="connsiteY371" fmla="*/ 117408 h 127251"/>
                      <a:gd name="connsiteX372" fmla="*/ 55308 w 80988"/>
                      <a:gd name="connsiteY372" fmla="*/ 117995 h 127251"/>
                      <a:gd name="connsiteX373" fmla="*/ 51887 w 80988"/>
                      <a:gd name="connsiteY373" fmla="*/ 115363 h 127251"/>
                      <a:gd name="connsiteX374" fmla="*/ 52562 w 80988"/>
                      <a:gd name="connsiteY374" fmla="*/ 114898 h 127251"/>
                      <a:gd name="connsiteX375" fmla="*/ 52843 w 80988"/>
                      <a:gd name="connsiteY375" fmla="*/ 111319 h 127251"/>
                      <a:gd name="connsiteX376" fmla="*/ 53764 w 80988"/>
                      <a:gd name="connsiteY376" fmla="*/ 104633 h 127251"/>
                      <a:gd name="connsiteX377" fmla="*/ 54694 w 80988"/>
                      <a:gd name="connsiteY377" fmla="*/ 103651 h 127251"/>
                      <a:gd name="connsiteX378" fmla="*/ 54387 w 80988"/>
                      <a:gd name="connsiteY378" fmla="*/ 101677 h 127251"/>
                      <a:gd name="connsiteX379" fmla="*/ 54598 w 80988"/>
                      <a:gd name="connsiteY379" fmla="*/ 100571 h 127251"/>
                      <a:gd name="connsiteX380" fmla="*/ 52132 w 80988"/>
                      <a:gd name="connsiteY380" fmla="*/ 104484 h 127251"/>
                      <a:gd name="connsiteX381" fmla="*/ 50597 w 80988"/>
                      <a:gd name="connsiteY381" fmla="*/ 105037 h 127251"/>
                      <a:gd name="connsiteX382" fmla="*/ 51641 w 80988"/>
                      <a:gd name="connsiteY382" fmla="*/ 98623 h 127251"/>
                      <a:gd name="connsiteX383" fmla="*/ 48930 w 80988"/>
                      <a:gd name="connsiteY383" fmla="*/ 98255 h 127251"/>
                      <a:gd name="connsiteX384" fmla="*/ 48009 w 80988"/>
                      <a:gd name="connsiteY384" fmla="*/ 99948 h 127251"/>
                      <a:gd name="connsiteX385" fmla="*/ 46587 w 80988"/>
                      <a:gd name="connsiteY385" fmla="*/ 101001 h 127251"/>
                      <a:gd name="connsiteX386" fmla="*/ 46833 w 80988"/>
                      <a:gd name="connsiteY386" fmla="*/ 101677 h 127251"/>
                      <a:gd name="connsiteX387" fmla="*/ 46342 w 80988"/>
                      <a:gd name="connsiteY387" fmla="*/ 102554 h 127251"/>
                      <a:gd name="connsiteX388" fmla="*/ 46956 w 80988"/>
                      <a:gd name="connsiteY388" fmla="*/ 104124 h 127251"/>
                      <a:gd name="connsiteX389" fmla="*/ 45508 w 80988"/>
                      <a:gd name="connsiteY389" fmla="*/ 103510 h 127251"/>
                      <a:gd name="connsiteX390" fmla="*/ 42946 w 80988"/>
                      <a:gd name="connsiteY390" fmla="*/ 100641 h 127251"/>
                      <a:gd name="connsiteX391" fmla="*/ 43324 w 80988"/>
                      <a:gd name="connsiteY391" fmla="*/ 102492 h 127251"/>
                      <a:gd name="connsiteX392" fmla="*/ 43166 w 80988"/>
                      <a:gd name="connsiteY392" fmla="*/ 105546 h 127251"/>
                      <a:gd name="connsiteX393" fmla="*/ 39990 w 80988"/>
                      <a:gd name="connsiteY393" fmla="*/ 97132 h 127251"/>
                      <a:gd name="connsiteX394" fmla="*/ 56168 w 80988"/>
                      <a:gd name="connsiteY394" fmla="*/ 97132 h 127251"/>
                      <a:gd name="connsiteX395" fmla="*/ 56282 w 80988"/>
                      <a:gd name="connsiteY395" fmla="*/ 74786 h 127251"/>
                      <a:gd name="connsiteX396" fmla="*/ 55098 w 80988"/>
                      <a:gd name="connsiteY396" fmla="*/ 74786 h 127251"/>
                      <a:gd name="connsiteX397" fmla="*/ 55098 w 80988"/>
                      <a:gd name="connsiteY397" fmla="*/ 33550 h 127251"/>
                      <a:gd name="connsiteX398" fmla="*/ 56273 w 80988"/>
                      <a:gd name="connsiteY398" fmla="*/ 33550 h 127251"/>
                      <a:gd name="connsiteX399" fmla="*/ 69530 w 80988"/>
                      <a:gd name="connsiteY399" fmla="*/ 104124 h 127251"/>
                      <a:gd name="connsiteX400" fmla="*/ 65617 w 80988"/>
                      <a:gd name="connsiteY400" fmla="*/ 109248 h 127251"/>
                      <a:gd name="connsiteX401" fmla="*/ 65617 w 80988"/>
                      <a:gd name="connsiteY401" fmla="*/ 108301 h 127251"/>
                      <a:gd name="connsiteX402" fmla="*/ 64635 w 80988"/>
                      <a:gd name="connsiteY402" fmla="*/ 107678 h 127251"/>
                      <a:gd name="connsiteX403" fmla="*/ 63310 w 80988"/>
                      <a:gd name="connsiteY403" fmla="*/ 108301 h 127251"/>
                      <a:gd name="connsiteX404" fmla="*/ 63310 w 80988"/>
                      <a:gd name="connsiteY404" fmla="*/ 111749 h 127251"/>
                      <a:gd name="connsiteX405" fmla="*/ 58283 w 80988"/>
                      <a:gd name="connsiteY405" fmla="*/ 115969 h 127251"/>
                      <a:gd name="connsiteX406" fmla="*/ 58037 w 80988"/>
                      <a:gd name="connsiteY406" fmla="*/ 115969 h 127251"/>
                      <a:gd name="connsiteX407" fmla="*/ 58037 w 80988"/>
                      <a:gd name="connsiteY407" fmla="*/ 113933 h 127251"/>
                      <a:gd name="connsiteX408" fmla="*/ 59397 w 80988"/>
                      <a:gd name="connsiteY408" fmla="*/ 113933 h 127251"/>
                      <a:gd name="connsiteX409" fmla="*/ 59397 w 80988"/>
                      <a:gd name="connsiteY409" fmla="*/ 101545 h 127251"/>
                      <a:gd name="connsiteX410" fmla="*/ 61459 w 80988"/>
                      <a:gd name="connsiteY410" fmla="*/ 101545 h 127251"/>
                      <a:gd name="connsiteX411" fmla="*/ 61459 w 80988"/>
                      <a:gd name="connsiteY411" fmla="*/ 104563 h 127251"/>
                      <a:gd name="connsiteX412" fmla="*/ 62441 w 80988"/>
                      <a:gd name="connsiteY412" fmla="*/ 104563 h 127251"/>
                      <a:gd name="connsiteX413" fmla="*/ 62441 w 80988"/>
                      <a:gd name="connsiteY413" fmla="*/ 98246 h 127251"/>
                      <a:gd name="connsiteX414" fmla="*/ 66451 w 80988"/>
                      <a:gd name="connsiteY414" fmla="*/ 98246 h 127251"/>
                      <a:gd name="connsiteX415" fmla="*/ 66451 w 80988"/>
                      <a:gd name="connsiteY415" fmla="*/ 104598 h 127251"/>
                      <a:gd name="connsiteX416" fmla="*/ 67530 w 80988"/>
                      <a:gd name="connsiteY416" fmla="*/ 104598 h 127251"/>
                      <a:gd name="connsiteX417" fmla="*/ 67530 w 80988"/>
                      <a:gd name="connsiteY417" fmla="*/ 101545 h 127251"/>
                      <a:gd name="connsiteX418" fmla="*/ 69530 w 80988"/>
                      <a:gd name="connsiteY418" fmla="*/ 101545 h 127251"/>
                      <a:gd name="connsiteX419" fmla="*/ 72522 w 80988"/>
                      <a:gd name="connsiteY419" fmla="*/ 97106 h 127251"/>
                      <a:gd name="connsiteX420" fmla="*/ 56300 w 80988"/>
                      <a:gd name="connsiteY420" fmla="*/ 97106 h 127251"/>
                      <a:gd name="connsiteX421" fmla="*/ 56300 w 80988"/>
                      <a:gd name="connsiteY421" fmla="*/ 75593 h 127251"/>
                      <a:gd name="connsiteX422" fmla="*/ 72469 w 80988"/>
                      <a:gd name="connsiteY422" fmla="*/ 75593 h 127251"/>
                      <a:gd name="connsiteX423" fmla="*/ 71645 w 80988"/>
                      <a:gd name="connsiteY423" fmla="*/ 23750 h 127251"/>
                      <a:gd name="connsiteX424" fmla="*/ 40937 w 80988"/>
                      <a:gd name="connsiteY424" fmla="*/ 19126 h 127251"/>
                      <a:gd name="connsiteX425" fmla="*/ 8581 w 80988"/>
                      <a:gd name="connsiteY425" fmla="*/ 23785 h 127251"/>
                      <a:gd name="connsiteX426" fmla="*/ 2167 w 80988"/>
                      <a:gd name="connsiteY426" fmla="*/ 12537 h 127251"/>
                      <a:gd name="connsiteX427" fmla="*/ 11634 w 80988"/>
                      <a:gd name="connsiteY427" fmla="*/ 15169 h 127251"/>
                      <a:gd name="connsiteX428" fmla="*/ 11353 w 80988"/>
                      <a:gd name="connsiteY428" fmla="*/ 15169 h 127251"/>
                      <a:gd name="connsiteX429" fmla="*/ 14740 w 80988"/>
                      <a:gd name="connsiteY429" fmla="*/ 19205 h 127251"/>
                      <a:gd name="connsiteX430" fmla="*/ 15696 w 80988"/>
                      <a:gd name="connsiteY430" fmla="*/ 14520 h 127251"/>
                      <a:gd name="connsiteX431" fmla="*/ 15362 w 80988"/>
                      <a:gd name="connsiteY431" fmla="*/ 11888 h 127251"/>
                      <a:gd name="connsiteX432" fmla="*/ 15854 w 80988"/>
                      <a:gd name="connsiteY432" fmla="*/ 14564 h 127251"/>
                      <a:gd name="connsiteX433" fmla="*/ 22697 w 80988"/>
                      <a:gd name="connsiteY433" fmla="*/ 15441 h 127251"/>
                      <a:gd name="connsiteX434" fmla="*/ 18653 w 80988"/>
                      <a:gd name="connsiteY434" fmla="*/ 12634 h 127251"/>
                      <a:gd name="connsiteX435" fmla="*/ 19214 w 80988"/>
                      <a:gd name="connsiteY435" fmla="*/ 11186 h 127251"/>
                      <a:gd name="connsiteX436" fmla="*/ 20969 w 80988"/>
                      <a:gd name="connsiteY436" fmla="*/ 10169 h 127251"/>
                      <a:gd name="connsiteX437" fmla="*/ 21653 w 80988"/>
                      <a:gd name="connsiteY437" fmla="*/ 5948 h 127251"/>
                      <a:gd name="connsiteX438" fmla="*/ 23496 w 80988"/>
                      <a:gd name="connsiteY438" fmla="*/ 9958 h 127251"/>
                      <a:gd name="connsiteX439" fmla="*/ 26768 w 80988"/>
                      <a:gd name="connsiteY439" fmla="*/ 11432 h 127251"/>
                      <a:gd name="connsiteX440" fmla="*/ 24671 w 80988"/>
                      <a:gd name="connsiteY440" fmla="*/ 16696 h 127251"/>
                      <a:gd name="connsiteX441" fmla="*/ 30251 w 80988"/>
                      <a:gd name="connsiteY441" fmla="*/ 11958 h 127251"/>
                      <a:gd name="connsiteX442" fmla="*/ 39648 w 80988"/>
                      <a:gd name="connsiteY442" fmla="*/ 13099 h 127251"/>
                      <a:gd name="connsiteX443" fmla="*/ 35428 w 80988"/>
                      <a:gd name="connsiteY443" fmla="*/ 11002 h 127251"/>
                      <a:gd name="connsiteX444" fmla="*/ 35120 w 80988"/>
                      <a:gd name="connsiteY444" fmla="*/ 9089 h 127251"/>
                      <a:gd name="connsiteX445" fmla="*/ 34875 w 80988"/>
                      <a:gd name="connsiteY445" fmla="*/ 7545 h 127251"/>
                      <a:gd name="connsiteX446" fmla="*/ 37551 w 80988"/>
                      <a:gd name="connsiteY446" fmla="*/ 6747 h 127251"/>
                      <a:gd name="connsiteX447" fmla="*/ 38481 w 80988"/>
                      <a:gd name="connsiteY447" fmla="*/ 7545 h 127251"/>
                      <a:gd name="connsiteX448" fmla="*/ 40016 w 80988"/>
                      <a:gd name="connsiteY448" fmla="*/ 1325 h 127251"/>
                      <a:gd name="connsiteX449" fmla="*/ 41437 w 80988"/>
                      <a:gd name="connsiteY449" fmla="*/ 7212 h 127251"/>
                      <a:gd name="connsiteX450" fmla="*/ 42271 w 80988"/>
                      <a:gd name="connsiteY450" fmla="*/ 6896 h 127251"/>
                      <a:gd name="connsiteX451" fmla="*/ 44903 w 80988"/>
                      <a:gd name="connsiteY451" fmla="*/ 11432 h 127251"/>
                      <a:gd name="connsiteX452" fmla="*/ 40428 w 80988"/>
                      <a:gd name="connsiteY452" fmla="*/ 12967 h 127251"/>
                      <a:gd name="connsiteX453" fmla="*/ 49860 w 80988"/>
                      <a:gd name="connsiteY453" fmla="*/ 12572 h 127251"/>
                      <a:gd name="connsiteX454" fmla="*/ 53369 w 80988"/>
                      <a:gd name="connsiteY454" fmla="*/ 11432 h 127251"/>
                      <a:gd name="connsiteX455" fmla="*/ 56001 w 80988"/>
                      <a:gd name="connsiteY455" fmla="*/ 9949 h 127251"/>
                      <a:gd name="connsiteX456" fmla="*/ 56589 w 80988"/>
                      <a:gd name="connsiteY456" fmla="*/ 9949 h 127251"/>
                      <a:gd name="connsiteX457" fmla="*/ 56589 w 80988"/>
                      <a:gd name="connsiteY457" fmla="*/ 9335 h 127251"/>
                      <a:gd name="connsiteX458" fmla="*/ 58344 w 80988"/>
                      <a:gd name="connsiteY458" fmla="*/ 6036 h 127251"/>
                      <a:gd name="connsiteX459" fmla="*/ 58958 w 80988"/>
                      <a:gd name="connsiteY459" fmla="*/ 10133 h 127251"/>
                      <a:gd name="connsiteX460" fmla="*/ 61239 w 80988"/>
                      <a:gd name="connsiteY460" fmla="*/ 12388 h 127251"/>
                      <a:gd name="connsiteX461" fmla="*/ 61020 w 80988"/>
                      <a:gd name="connsiteY461" fmla="*/ 12476 h 127251"/>
                      <a:gd name="connsiteX462" fmla="*/ 60406 w 80988"/>
                      <a:gd name="connsiteY462" fmla="*/ 18617 h 127251"/>
                      <a:gd name="connsiteX463" fmla="*/ 62599 w 80988"/>
                      <a:gd name="connsiteY463" fmla="*/ 13073 h 127251"/>
                      <a:gd name="connsiteX464" fmla="*/ 64749 w 80988"/>
                      <a:gd name="connsiteY464" fmla="*/ 11932 h 127251"/>
                      <a:gd name="connsiteX465" fmla="*/ 64599 w 80988"/>
                      <a:gd name="connsiteY465" fmla="*/ 14740 h 127251"/>
                      <a:gd name="connsiteX466" fmla="*/ 64599 w 80988"/>
                      <a:gd name="connsiteY466" fmla="*/ 15047 h 127251"/>
                      <a:gd name="connsiteX467" fmla="*/ 67898 w 80988"/>
                      <a:gd name="connsiteY467" fmla="*/ 20504 h 127251"/>
                      <a:gd name="connsiteX468" fmla="*/ 68355 w 80988"/>
                      <a:gd name="connsiteY468" fmla="*/ 15380 h 127251"/>
                      <a:gd name="connsiteX469" fmla="*/ 77821 w 80988"/>
                      <a:gd name="connsiteY469" fmla="*/ 12458 h 127251"/>
                      <a:gd name="connsiteX470" fmla="*/ 71592 w 80988"/>
                      <a:gd name="connsiteY470" fmla="*/ 23785 h 127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</a:cxnLst>
                    <a:rect l="l" t="t" r="r" b="b"/>
                    <a:pathLst>
                      <a:path w="80988" h="127251">
                        <a:moveTo>
                          <a:pt x="80988" y="11581"/>
                        </a:moveTo>
                        <a:lnTo>
                          <a:pt x="79444" y="11458"/>
                        </a:lnTo>
                        <a:cubicBezTo>
                          <a:pt x="74891" y="11063"/>
                          <a:pt x="67056" y="9888"/>
                          <a:pt x="67161" y="16889"/>
                        </a:cubicBezTo>
                        <a:cubicBezTo>
                          <a:pt x="70671" y="15871"/>
                          <a:pt x="71943" y="19354"/>
                          <a:pt x="67907" y="19354"/>
                        </a:cubicBezTo>
                        <a:cubicBezTo>
                          <a:pt x="66056" y="19354"/>
                          <a:pt x="65810" y="16573"/>
                          <a:pt x="65775" y="15310"/>
                        </a:cubicBezTo>
                        <a:cubicBezTo>
                          <a:pt x="67354" y="13836"/>
                          <a:pt x="67784" y="10783"/>
                          <a:pt x="64757" y="10783"/>
                        </a:cubicBezTo>
                        <a:cubicBezTo>
                          <a:pt x="63884" y="10951"/>
                          <a:pt x="63061" y="11320"/>
                          <a:pt x="62353" y="11862"/>
                        </a:cubicBezTo>
                        <a:cubicBezTo>
                          <a:pt x="62144" y="10717"/>
                          <a:pt x="61331" y="9774"/>
                          <a:pt x="60230" y="9396"/>
                        </a:cubicBezTo>
                        <a:cubicBezTo>
                          <a:pt x="60327" y="7642"/>
                          <a:pt x="60046" y="5817"/>
                          <a:pt x="58537" y="4650"/>
                        </a:cubicBezTo>
                        <a:cubicBezTo>
                          <a:pt x="56862" y="5412"/>
                          <a:pt x="55698" y="6984"/>
                          <a:pt x="55457" y="8809"/>
                        </a:cubicBezTo>
                        <a:cubicBezTo>
                          <a:pt x="53703" y="8931"/>
                          <a:pt x="52185" y="9739"/>
                          <a:pt x="52185" y="12046"/>
                        </a:cubicBezTo>
                        <a:lnTo>
                          <a:pt x="52185" y="12669"/>
                        </a:lnTo>
                        <a:lnTo>
                          <a:pt x="52773" y="12669"/>
                        </a:lnTo>
                        <a:cubicBezTo>
                          <a:pt x="58748" y="12669"/>
                          <a:pt x="52957" y="21328"/>
                          <a:pt x="51018" y="12450"/>
                        </a:cubicBezTo>
                        <a:cubicBezTo>
                          <a:pt x="54659" y="10695"/>
                          <a:pt x="50220" y="5361"/>
                          <a:pt x="48035" y="8388"/>
                        </a:cubicBezTo>
                        <a:cubicBezTo>
                          <a:pt x="47100" y="9500"/>
                          <a:pt x="47244" y="11161"/>
                          <a:pt x="48357" y="12096"/>
                        </a:cubicBezTo>
                        <a:cubicBezTo>
                          <a:pt x="48476" y="12195"/>
                          <a:pt x="48603" y="12285"/>
                          <a:pt x="48737" y="12362"/>
                        </a:cubicBezTo>
                        <a:cubicBezTo>
                          <a:pt x="48491" y="17626"/>
                          <a:pt x="41648" y="16275"/>
                          <a:pt x="41648" y="13037"/>
                        </a:cubicBezTo>
                        <a:cubicBezTo>
                          <a:pt x="41648" y="8326"/>
                          <a:pt x="44210" y="12450"/>
                          <a:pt x="44982" y="13994"/>
                        </a:cubicBezTo>
                        <a:lnTo>
                          <a:pt x="45508" y="13064"/>
                        </a:lnTo>
                        <a:cubicBezTo>
                          <a:pt x="46956" y="10432"/>
                          <a:pt x="47570" y="3641"/>
                          <a:pt x="42604" y="5641"/>
                        </a:cubicBezTo>
                        <a:cubicBezTo>
                          <a:pt x="42604" y="4071"/>
                          <a:pt x="41683" y="737"/>
                          <a:pt x="39972" y="0"/>
                        </a:cubicBezTo>
                        <a:cubicBezTo>
                          <a:pt x="38121" y="1141"/>
                          <a:pt x="37630" y="3387"/>
                          <a:pt x="37445" y="5361"/>
                        </a:cubicBezTo>
                        <a:cubicBezTo>
                          <a:pt x="35103" y="4343"/>
                          <a:pt x="33410" y="6378"/>
                          <a:pt x="33778" y="8537"/>
                        </a:cubicBezTo>
                        <a:lnTo>
                          <a:pt x="33901" y="9458"/>
                        </a:lnTo>
                        <a:cubicBezTo>
                          <a:pt x="34198" y="11373"/>
                          <a:pt x="34612" y="13269"/>
                          <a:pt x="35138" y="15134"/>
                        </a:cubicBezTo>
                        <a:lnTo>
                          <a:pt x="35752" y="13195"/>
                        </a:lnTo>
                        <a:cubicBezTo>
                          <a:pt x="36366" y="11186"/>
                          <a:pt x="38279" y="9528"/>
                          <a:pt x="38525" y="13257"/>
                        </a:cubicBezTo>
                        <a:cubicBezTo>
                          <a:pt x="38586" y="14608"/>
                          <a:pt x="33594" y="19267"/>
                          <a:pt x="31593" y="12379"/>
                        </a:cubicBezTo>
                        <a:cubicBezTo>
                          <a:pt x="34919" y="10493"/>
                          <a:pt x="30356" y="5071"/>
                          <a:pt x="28014" y="8870"/>
                        </a:cubicBezTo>
                        <a:cubicBezTo>
                          <a:pt x="27633" y="9455"/>
                          <a:pt x="27543" y="10183"/>
                          <a:pt x="27768" y="10844"/>
                        </a:cubicBezTo>
                        <a:cubicBezTo>
                          <a:pt x="27188" y="9623"/>
                          <a:pt x="25978" y="8825"/>
                          <a:pt x="24627" y="8774"/>
                        </a:cubicBezTo>
                        <a:cubicBezTo>
                          <a:pt x="24320" y="7238"/>
                          <a:pt x="23206" y="5203"/>
                          <a:pt x="21513" y="4773"/>
                        </a:cubicBezTo>
                        <a:cubicBezTo>
                          <a:pt x="19881" y="5598"/>
                          <a:pt x="19819" y="8001"/>
                          <a:pt x="19819" y="9607"/>
                        </a:cubicBezTo>
                        <a:lnTo>
                          <a:pt x="18310" y="10484"/>
                        </a:lnTo>
                        <a:cubicBezTo>
                          <a:pt x="18011" y="11109"/>
                          <a:pt x="17765" y="11757"/>
                          <a:pt x="17573" y="12423"/>
                        </a:cubicBezTo>
                        <a:cubicBezTo>
                          <a:pt x="17270" y="11457"/>
                          <a:pt x="16366" y="10807"/>
                          <a:pt x="15354" y="10827"/>
                        </a:cubicBezTo>
                        <a:cubicBezTo>
                          <a:pt x="13988" y="10795"/>
                          <a:pt x="12854" y="11876"/>
                          <a:pt x="12823" y="13242"/>
                        </a:cubicBezTo>
                        <a:cubicBezTo>
                          <a:pt x="12797" y="14314"/>
                          <a:pt x="13465" y="15279"/>
                          <a:pt x="14476" y="15634"/>
                        </a:cubicBezTo>
                        <a:cubicBezTo>
                          <a:pt x="14405" y="16721"/>
                          <a:pt x="14135" y="17787"/>
                          <a:pt x="13678" y="18775"/>
                        </a:cubicBezTo>
                        <a:cubicBezTo>
                          <a:pt x="12292" y="21407"/>
                          <a:pt x="7177" y="16003"/>
                          <a:pt x="11274" y="16398"/>
                        </a:cubicBezTo>
                        <a:cubicBezTo>
                          <a:pt x="11678" y="16398"/>
                          <a:pt x="11827" y="16705"/>
                          <a:pt x="12046" y="16959"/>
                        </a:cubicBezTo>
                        <a:cubicBezTo>
                          <a:pt x="12564" y="17573"/>
                          <a:pt x="13985" y="17837"/>
                          <a:pt x="13371" y="16459"/>
                        </a:cubicBezTo>
                        <a:cubicBezTo>
                          <a:pt x="13257" y="16257"/>
                          <a:pt x="13160" y="16056"/>
                          <a:pt x="13064" y="15845"/>
                        </a:cubicBezTo>
                        <a:lnTo>
                          <a:pt x="12906" y="15354"/>
                        </a:lnTo>
                        <a:lnTo>
                          <a:pt x="12660" y="14766"/>
                        </a:lnTo>
                        <a:cubicBezTo>
                          <a:pt x="10809" y="10054"/>
                          <a:pt x="4615" y="11072"/>
                          <a:pt x="640" y="11686"/>
                        </a:cubicBezTo>
                        <a:lnTo>
                          <a:pt x="526" y="11686"/>
                        </a:lnTo>
                        <a:lnTo>
                          <a:pt x="526" y="11809"/>
                        </a:lnTo>
                        <a:lnTo>
                          <a:pt x="0" y="12643"/>
                        </a:lnTo>
                        <a:cubicBezTo>
                          <a:pt x="4097" y="15275"/>
                          <a:pt x="7642" y="18986"/>
                          <a:pt x="7308" y="24233"/>
                        </a:cubicBezTo>
                        <a:lnTo>
                          <a:pt x="7001" y="24320"/>
                        </a:lnTo>
                        <a:cubicBezTo>
                          <a:pt x="6490" y="24471"/>
                          <a:pt x="6198" y="25008"/>
                          <a:pt x="6349" y="25519"/>
                        </a:cubicBezTo>
                        <a:cubicBezTo>
                          <a:pt x="6442" y="25833"/>
                          <a:pt x="6687" y="26078"/>
                          <a:pt x="7001" y="26171"/>
                        </a:cubicBezTo>
                        <a:cubicBezTo>
                          <a:pt x="6900" y="26229"/>
                          <a:pt x="6805" y="26300"/>
                          <a:pt x="6721" y="26382"/>
                        </a:cubicBezTo>
                        <a:lnTo>
                          <a:pt x="5580" y="27523"/>
                        </a:lnTo>
                        <a:cubicBezTo>
                          <a:pt x="4968" y="28150"/>
                          <a:pt x="4968" y="29150"/>
                          <a:pt x="5580" y="29777"/>
                        </a:cubicBezTo>
                        <a:lnTo>
                          <a:pt x="6721" y="30944"/>
                        </a:lnTo>
                        <a:cubicBezTo>
                          <a:pt x="6927" y="31146"/>
                          <a:pt x="7180" y="31293"/>
                          <a:pt x="7457" y="31374"/>
                        </a:cubicBezTo>
                        <a:lnTo>
                          <a:pt x="6229" y="31751"/>
                        </a:lnTo>
                        <a:lnTo>
                          <a:pt x="4913" y="31751"/>
                        </a:lnTo>
                        <a:lnTo>
                          <a:pt x="4852" y="90087"/>
                        </a:lnTo>
                        <a:cubicBezTo>
                          <a:pt x="4852" y="100317"/>
                          <a:pt x="5931" y="103896"/>
                          <a:pt x="11607" y="110433"/>
                        </a:cubicBezTo>
                        <a:cubicBezTo>
                          <a:pt x="17705" y="117513"/>
                          <a:pt x="27321" y="122786"/>
                          <a:pt x="29786" y="123926"/>
                        </a:cubicBezTo>
                        <a:cubicBezTo>
                          <a:pt x="32067" y="124979"/>
                          <a:pt x="37182" y="127251"/>
                          <a:pt x="39832" y="127251"/>
                        </a:cubicBezTo>
                        <a:cubicBezTo>
                          <a:pt x="45903" y="127251"/>
                          <a:pt x="58598" y="118566"/>
                          <a:pt x="62950" y="114714"/>
                        </a:cubicBezTo>
                        <a:cubicBezTo>
                          <a:pt x="66751" y="111314"/>
                          <a:pt x="69967" y="107313"/>
                          <a:pt x="72469" y="102870"/>
                        </a:cubicBezTo>
                        <a:lnTo>
                          <a:pt x="72557" y="102712"/>
                        </a:lnTo>
                        <a:cubicBezTo>
                          <a:pt x="73048" y="101633"/>
                          <a:pt x="73391" y="100650"/>
                          <a:pt x="73856" y="99325"/>
                        </a:cubicBezTo>
                        <a:cubicBezTo>
                          <a:pt x="74092" y="98603"/>
                          <a:pt x="74257" y="97860"/>
                          <a:pt x="74347" y="97106"/>
                        </a:cubicBezTo>
                        <a:lnTo>
                          <a:pt x="74347" y="97106"/>
                        </a:lnTo>
                        <a:lnTo>
                          <a:pt x="74285" y="31681"/>
                        </a:lnTo>
                        <a:lnTo>
                          <a:pt x="73347" y="31681"/>
                        </a:lnTo>
                        <a:lnTo>
                          <a:pt x="72469" y="31278"/>
                        </a:lnTo>
                        <a:cubicBezTo>
                          <a:pt x="72763" y="31220"/>
                          <a:pt x="73031" y="31070"/>
                          <a:pt x="73233" y="30848"/>
                        </a:cubicBezTo>
                        <a:lnTo>
                          <a:pt x="74408" y="29707"/>
                        </a:lnTo>
                        <a:cubicBezTo>
                          <a:pt x="75020" y="29080"/>
                          <a:pt x="75020" y="28080"/>
                          <a:pt x="74408" y="27452"/>
                        </a:cubicBezTo>
                        <a:lnTo>
                          <a:pt x="73233" y="26286"/>
                        </a:lnTo>
                        <a:cubicBezTo>
                          <a:pt x="73126" y="26173"/>
                          <a:pt x="73001" y="26078"/>
                          <a:pt x="72864" y="26005"/>
                        </a:cubicBezTo>
                        <a:cubicBezTo>
                          <a:pt x="73366" y="25810"/>
                          <a:pt x="73614" y="25247"/>
                          <a:pt x="73420" y="24745"/>
                        </a:cubicBezTo>
                        <a:cubicBezTo>
                          <a:pt x="73321" y="24490"/>
                          <a:pt x="73119" y="24288"/>
                          <a:pt x="72864" y="24189"/>
                        </a:cubicBezTo>
                        <a:cubicBezTo>
                          <a:pt x="71355" y="19161"/>
                          <a:pt x="77760" y="13897"/>
                          <a:pt x="80971" y="11581"/>
                        </a:cubicBezTo>
                        <a:close/>
                        <a:moveTo>
                          <a:pt x="61634" y="13959"/>
                        </a:moveTo>
                        <a:cubicBezTo>
                          <a:pt x="62334" y="14110"/>
                          <a:pt x="62887" y="14648"/>
                          <a:pt x="63055" y="15345"/>
                        </a:cubicBezTo>
                        <a:cubicBezTo>
                          <a:pt x="63205" y="16178"/>
                          <a:pt x="61608" y="17503"/>
                          <a:pt x="60423" y="17503"/>
                        </a:cubicBezTo>
                        <a:cubicBezTo>
                          <a:pt x="59239" y="17503"/>
                          <a:pt x="56168" y="13994"/>
                          <a:pt x="60669" y="13678"/>
                        </a:cubicBezTo>
                        <a:lnTo>
                          <a:pt x="60669" y="13739"/>
                        </a:lnTo>
                        <a:lnTo>
                          <a:pt x="61037" y="13836"/>
                        </a:lnTo>
                        <a:close/>
                        <a:moveTo>
                          <a:pt x="48965" y="9028"/>
                        </a:moveTo>
                        <a:cubicBezTo>
                          <a:pt x="49895" y="7791"/>
                          <a:pt x="52913" y="10563"/>
                          <a:pt x="49842" y="11660"/>
                        </a:cubicBezTo>
                        <a:cubicBezTo>
                          <a:pt x="48860" y="11020"/>
                          <a:pt x="48149" y="10274"/>
                          <a:pt x="48965" y="9028"/>
                        </a:cubicBezTo>
                        <a:close/>
                        <a:moveTo>
                          <a:pt x="28935" y="9423"/>
                        </a:moveTo>
                        <a:cubicBezTo>
                          <a:pt x="30198" y="7396"/>
                          <a:pt x="33032" y="10441"/>
                          <a:pt x="30234" y="11520"/>
                        </a:cubicBezTo>
                        <a:cubicBezTo>
                          <a:pt x="29426" y="11213"/>
                          <a:pt x="28286" y="10502"/>
                          <a:pt x="28970" y="9423"/>
                        </a:cubicBezTo>
                        <a:close/>
                        <a:moveTo>
                          <a:pt x="27461" y="12669"/>
                        </a:moveTo>
                        <a:lnTo>
                          <a:pt x="28102" y="12669"/>
                        </a:lnTo>
                        <a:lnTo>
                          <a:pt x="28040" y="12055"/>
                        </a:lnTo>
                        <a:cubicBezTo>
                          <a:pt x="28019" y="11707"/>
                          <a:pt x="27948" y="11364"/>
                          <a:pt x="27830" y="11037"/>
                        </a:cubicBezTo>
                        <a:cubicBezTo>
                          <a:pt x="28096" y="11570"/>
                          <a:pt x="28527" y="12004"/>
                          <a:pt x="29058" y="12274"/>
                        </a:cubicBezTo>
                        <a:cubicBezTo>
                          <a:pt x="28935" y="17266"/>
                          <a:pt x="26593" y="16766"/>
                          <a:pt x="25364" y="15784"/>
                        </a:cubicBezTo>
                        <a:cubicBezTo>
                          <a:pt x="23943" y="14669"/>
                          <a:pt x="23452" y="12669"/>
                          <a:pt x="27461" y="12669"/>
                        </a:cubicBezTo>
                        <a:close/>
                        <a:moveTo>
                          <a:pt x="17380" y="14617"/>
                        </a:moveTo>
                        <a:cubicBezTo>
                          <a:pt x="18828" y="13810"/>
                          <a:pt x="21478" y="12643"/>
                          <a:pt x="21513" y="15494"/>
                        </a:cubicBezTo>
                        <a:cubicBezTo>
                          <a:pt x="21548" y="18345"/>
                          <a:pt x="17565" y="17863"/>
                          <a:pt x="17038" y="15064"/>
                        </a:cubicBezTo>
                        <a:lnTo>
                          <a:pt x="17380" y="14599"/>
                        </a:lnTo>
                        <a:close/>
                        <a:moveTo>
                          <a:pt x="7642" y="98720"/>
                        </a:moveTo>
                        <a:cubicBezTo>
                          <a:pt x="6986" y="95766"/>
                          <a:pt x="6692" y="92743"/>
                          <a:pt x="6764" y="89718"/>
                        </a:cubicBezTo>
                        <a:lnTo>
                          <a:pt x="6764" y="75681"/>
                        </a:lnTo>
                        <a:lnTo>
                          <a:pt x="7642" y="75681"/>
                        </a:lnTo>
                        <a:close/>
                        <a:moveTo>
                          <a:pt x="11397" y="106730"/>
                        </a:moveTo>
                        <a:cubicBezTo>
                          <a:pt x="10759" y="105840"/>
                          <a:pt x="10173" y="104915"/>
                          <a:pt x="9642" y="103958"/>
                        </a:cubicBezTo>
                        <a:lnTo>
                          <a:pt x="9642" y="75716"/>
                        </a:lnTo>
                        <a:lnTo>
                          <a:pt x="11397" y="75716"/>
                        </a:lnTo>
                        <a:close/>
                        <a:moveTo>
                          <a:pt x="15196" y="111117"/>
                        </a:moveTo>
                        <a:lnTo>
                          <a:pt x="13441" y="109266"/>
                        </a:lnTo>
                        <a:lnTo>
                          <a:pt x="13441" y="75628"/>
                        </a:lnTo>
                        <a:lnTo>
                          <a:pt x="15196" y="75628"/>
                        </a:lnTo>
                        <a:close/>
                        <a:moveTo>
                          <a:pt x="19047" y="114539"/>
                        </a:moveTo>
                        <a:lnTo>
                          <a:pt x="17196" y="112977"/>
                        </a:lnTo>
                        <a:lnTo>
                          <a:pt x="17196" y="75689"/>
                        </a:lnTo>
                        <a:lnTo>
                          <a:pt x="19047" y="75689"/>
                        </a:lnTo>
                        <a:close/>
                        <a:moveTo>
                          <a:pt x="22618" y="117276"/>
                        </a:moveTo>
                        <a:lnTo>
                          <a:pt x="21074" y="116135"/>
                        </a:lnTo>
                        <a:lnTo>
                          <a:pt x="21074" y="75654"/>
                        </a:lnTo>
                        <a:lnTo>
                          <a:pt x="22530" y="75654"/>
                        </a:lnTo>
                        <a:lnTo>
                          <a:pt x="22618" y="75935"/>
                        </a:lnTo>
                        <a:close/>
                        <a:moveTo>
                          <a:pt x="22899" y="74838"/>
                        </a:moveTo>
                        <a:lnTo>
                          <a:pt x="6808" y="74838"/>
                        </a:lnTo>
                        <a:lnTo>
                          <a:pt x="6808" y="53905"/>
                        </a:lnTo>
                        <a:lnTo>
                          <a:pt x="22899" y="53905"/>
                        </a:lnTo>
                        <a:lnTo>
                          <a:pt x="22899" y="33585"/>
                        </a:lnTo>
                        <a:lnTo>
                          <a:pt x="39727" y="33585"/>
                        </a:lnTo>
                        <a:lnTo>
                          <a:pt x="39727" y="53957"/>
                        </a:lnTo>
                        <a:lnTo>
                          <a:pt x="22899" y="53957"/>
                        </a:lnTo>
                        <a:close/>
                        <a:moveTo>
                          <a:pt x="36796" y="25101"/>
                        </a:moveTo>
                        <a:lnTo>
                          <a:pt x="37963" y="26268"/>
                        </a:lnTo>
                        <a:lnTo>
                          <a:pt x="38121" y="26391"/>
                        </a:lnTo>
                        <a:cubicBezTo>
                          <a:pt x="33903" y="26466"/>
                          <a:pt x="29692" y="26798"/>
                          <a:pt x="25513" y="27382"/>
                        </a:cubicBezTo>
                        <a:lnTo>
                          <a:pt x="26593" y="26303"/>
                        </a:lnTo>
                        <a:cubicBezTo>
                          <a:pt x="27204" y="25676"/>
                          <a:pt x="27204" y="24676"/>
                          <a:pt x="26593" y="24048"/>
                        </a:cubicBezTo>
                        <a:lnTo>
                          <a:pt x="25426" y="22881"/>
                        </a:lnTo>
                        <a:cubicBezTo>
                          <a:pt x="25184" y="22652"/>
                          <a:pt x="24878" y="22501"/>
                          <a:pt x="24548" y="22451"/>
                        </a:cubicBezTo>
                        <a:cubicBezTo>
                          <a:pt x="29238" y="21777"/>
                          <a:pt x="33963" y="21384"/>
                          <a:pt x="38700" y="21276"/>
                        </a:cubicBezTo>
                        <a:cubicBezTo>
                          <a:pt x="38418" y="21356"/>
                          <a:pt x="38161" y="21507"/>
                          <a:pt x="37954" y="21715"/>
                        </a:cubicBezTo>
                        <a:lnTo>
                          <a:pt x="36787" y="22846"/>
                        </a:lnTo>
                        <a:cubicBezTo>
                          <a:pt x="36189" y="23474"/>
                          <a:pt x="36193" y="24461"/>
                          <a:pt x="36796" y="25084"/>
                        </a:cubicBezTo>
                        <a:close/>
                        <a:moveTo>
                          <a:pt x="39165" y="28303"/>
                        </a:moveTo>
                        <a:cubicBezTo>
                          <a:pt x="44596" y="28303"/>
                          <a:pt x="51404" y="28365"/>
                          <a:pt x="56028" y="29137"/>
                        </a:cubicBezTo>
                        <a:cubicBezTo>
                          <a:pt x="60030" y="29758"/>
                          <a:pt x="63991" y="30622"/>
                          <a:pt x="67890" y="31725"/>
                        </a:cubicBezTo>
                        <a:lnTo>
                          <a:pt x="13345" y="31725"/>
                        </a:lnTo>
                        <a:cubicBezTo>
                          <a:pt x="21765" y="29525"/>
                          <a:pt x="30427" y="28382"/>
                          <a:pt x="39130" y="28321"/>
                        </a:cubicBezTo>
                        <a:close/>
                        <a:moveTo>
                          <a:pt x="54484" y="26180"/>
                        </a:moveTo>
                        <a:lnTo>
                          <a:pt x="55414" y="27101"/>
                        </a:lnTo>
                        <a:cubicBezTo>
                          <a:pt x="50314" y="26557"/>
                          <a:pt x="45187" y="26330"/>
                          <a:pt x="40060" y="26426"/>
                        </a:cubicBezTo>
                        <a:lnTo>
                          <a:pt x="40218" y="26268"/>
                        </a:lnTo>
                        <a:lnTo>
                          <a:pt x="41358" y="25127"/>
                        </a:lnTo>
                        <a:cubicBezTo>
                          <a:pt x="41974" y="24505"/>
                          <a:pt x="41974" y="23503"/>
                          <a:pt x="41358" y="22881"/>
                        </a:cubicBezTo>
                        <a:lnTo>
                          <a:pt x="40218" y="21715"/>
                        </a:lnTo>
                        <a:cubicBezTo>
                          <a:pt x="40002" y="21491"/>
                          <a:pt x="39724" y="21338"/>
                          <a:pt x="39419" y="21276"/>
                        </a:cubicBezTo>
                        <a:lnTo>
                          <a:pt x="40955" y="21276"/>
                        </a:lnTo>
                        <a:cubicBezTo>
                          <a:pt x="46214" y="21243"/>
                          <a:pt x="51468" y="21593"/>
                          <a:pt x="56677" y="22320"/>
                        </a:cubicBezTo>
                        <a:cubicBezTo>
                          <a:pt x="56307" y="22353"/>
                          <a:pt x="55959" y="22515"/>
                          <a:pt x="55694" y="22776"/>
                        </a:cubicBezTo>
                        <a:lnTo>
                          <a:pt x="54519" y="23952"/>
                        </a:lnTo>
                        <a:cubicBezTo>
                          <a:pt x="53918" y="24543"/>
                          <a:pt x="53911" y="25510"/>
                          <a:pt x="54502" y="26111"/>
                        </a:cubicBezTo>
                        <a:cubicBezTo>
                          <a:pt x="54507" y="26116"/>
                          <a:pt x="54513" y="26122"/>
                          <a:pt x="54519" y="26128"/>
                        </a:cubicBezTo>
                        <a:close/>
                        <a:moveTo>
                          <a:pt x="65179" y="54010"/>
                        </a:moveTo>
                        <a:lnTo>
                          <a:pt x="72469" y="35682"/>
                        </a:lnTo>
                        <a:lnTo>
                          <a:pt x="72469" y="72355"/>
                        </a:lnTo>
                        <a:close/>
                        <a:moveTo>
                          <a:pt x="72513" y="73794"/>
                        </a:moveTo>
                        <a:lnTo>
                          <a:pt x="72513" y="74838"/>
                        </a:lnTo>
                        <a:lnTo>
                          <a:pt x="71592" y="74838"/>
                        </a:lnTo>
                        <a:lnTo>
                          <a:pt x="71592" y="71452"/>
                        </a:lnTo>
                        <a:close/>
                        <a:moveTo>
                          <a:pt x="69741" y="66828"/>
                        </a:moveTo>
                        <a:lnTo>
                          <a:pt x="69741" y="74838"/>
                        </a:lnTo>
                        <a:lnTo>
                          <a:pt x="67802" y="74838"/>
                        </a:lnTo>
                        <a:lnTo>
                          <a:pt x="67802" y="61941"/>
                        </a:lnTo>
                        <a:close/>
                        <a:moveTo>
                          <a:pt x="56800" y="73513"/>
                        </a:moveTo>
                        <a:lnTo>
                          <a:pt x="56861" y="34533"/>
                        </a:lnTo>
                        <a:lnTo>
                          <a:pt x="64626" y="54010"/>
                        </a:lnTo>
                        <a:close/>
                        <a:moveTo>
                          <a:pt x="62345" y="61099"/>
                        </a:moveTo>
                        <a:lnTo>
                          <a:pt x="62345" y="74838"/>
                        </a:lnTo>
                        <a:lnTo>
                          <a:pt x="60371" y="74838"/>
                        </a:lnTo>
                        <a:lnTo>
                          <a:pt x="60371" y="65951"/>
                        </a:lnTo>
                        <a:close/>
                        <a:moveTo>
                          <a:pt x="58519" y="70574"/>
                        </a:moveTo>
                        <a:lnTo>
                          <a:pt x="58519" y="74821"/>
                        </a:lnTo>
                        <a:lnTo>
                          <a:pt x="56826" y="74821"/>
                        </a:lnTo>
                        <a:close/>
                        <a:moveTo>
                          <a:pt x="57010" y="33585"/>
                        </a:moveTo>
                        <a:lnTo>
                          <a:pt x="58555" y="33585"/>
                        </a:lnTo>
                        <a:lnTo>
                          <a:pt x="58555" y="37375"/>
                        </a:lnTo>
                        <a:close/>
                        <a:moveTo>
                          <a:pt x="60406" y="42034"/>
                        </a:moveTo>
                        <a:lnTo>
                          <a:pt x="60406" y="33585"/>
                        </a:lnTo>
                        <a:lnTo>
                          <a:pt x="62345" y="33585"/>
                        </a:lnTo>
                        <a:lnTo>
                          <a:pt x="62345" y="46886"/>
                        </a:lnTo>
                        <a:close/>
                        <a:moveTo>
                          <a:pt x="64222" y="51615"/>
                        </a:moveTo>
                        <a:lnTo>
                          <a:pt x="64222" y="33585"/>
                        </a:lnTo>
                        <a:lnTo>
                          <a:pt x="65916" y="33585"/>
                        </a:lnTo>
                        <a:lnTo>
                          <a:pt x="65916" y="50755"/>
                        </a:lnTo>
                        <a:lnTo>
                          <a:pt x="64871" y="53282"/>
                        </a:lnTo>
                        <a:close/>
                        <a:moveTo>
                          <a:pt x="64222" y="56361"/>
                        </a:moveTo>
                        <a:lnTo>
                          <a:pt x="64907" y="54703"/>
                        </a:lnTo>
                        <a:lnTo>
                          <a:pt x="65916" y="57256"/>
                        </a:lnTo>
                        <a:lnTo>
                          <a:pt x="65916" y="74803"/>
                        </a:lnTo>
                        <a:lnTo>
                          <a:pt x="64222" y="74803"/>
                        </a:lnTo>
                        <a:close/>
                        <a:moveTo>
                          <a:pt x="67802" y="46008"/>
                        </a:moveTo>
                        <a:lnTo>
                          <a:pt x="67802" y="33550"/>
                        </a:lnTo>
                        <a:lnTo>
                          <a:pt x="69741" y="33550"/>
                        </a:lnTo>
                        <a:lnTo>
                          <a:pt x="69741" y="41139"/>
                        </a:lnTo>
                        <a:close/>
                        <a:moveTo>
                          <a:pt x="71592" y="36515"/>
                        </a:moveTo>
                        <a:lnTo>
                          <a:pt x="71592" y="33585"/>
                        </a:lnTo>
                        <a:lnTo>
                          <a:pt x="72513" y="33585"/>
                        </a:lnTo>
                        <a:lnTo>
                          <a:pt x="72513" y="34331"/>
                        </a:lnTo>
                        <a:close/>
                        <a:moveTo>
                          <a:pt x="71066" y="26312"/>
                        </a:moveTo>
                        <a:lnTo>
                          <a:pt x="69899" y="27426"/>
                        </a:lnTo>
                        <a:cubicBezTo>
                          <a:pt x="69278" y="28039"/>
                          <a:pt x="69273" y="29040"/>
                          <a:pt x="69886" y="29660"/>
                        </a:cubicBezTo>
                        <a:cubicBezTo>
                          <a:pt x="69890" y="29663"/>
                          <a:pt x="69894" y="29668"/>
                          <a:pt x="69899" y="29672"/>
                        </a:cubicBezTo>
                        <a:lnTo>
                          <a:pt x="70820" y="30602"/>
                        </a:lnTo>
                        <a:cubicBezTo>
                          <a:pt x="66533" y="29166"/>
                          <a:pt x="62130" y="28103"/>
                          <a:pt x="57660" y="27426"/>
                        </a:cubicBezTo>
                        <a:cubicBezTo>
                          <a:pt x="57714" y="27378"/>
                          <a:pt x="57764" y="27325"/>
                          <a:pt x="57809" y="27268"/>
                        </a:cubicBezTo>
                        <a:lnTo>
                          <a:pt x="58984" y="26101"/>
                        </a:lnTo>
                        <a:cubicBezTo>
                          <a:pt x="59596" y="25474"/>
                          <a:pt x="59596" y="24474"/>
                          <a:pt x="58984" y="23846"/>
                        </a:cubicBezTo>
                        <a:lnTo>
                          <a:pt x="57809" y="22680"/>
                        </a:lnTo>
                        <a:cubicBezTo>
                          <a:pt x="57659" y="22530"/>
                          <a:pt x="57480" y="22414"/>
                          <a:pt x="57282" y="22337"/>
                        </a:cubicBezTo>
                        <a:cubicBezTo>
                          <a:pt x="62228" y="23061"/>
                          <a:pt x="67097" y="24236"/>
                          <a:pt x="71829" y="25847"/>
                        </a:cubicBezTo>
                        <a:cubicBezTo>
                          <a:pt x="71514" y="25893"/>
                          <a:pt x="71223" y="26045"/>
                          <a:pt x="71004" y="26277"/>
                        </a:cubicBezTo>
                        <a:close/>
                        <a:moveTo>
                          <a:pt x="48105" y="86595"/>
                        </a:moveTo>
                        <a:cubicBezTo>
                          <a:pt x="47606" y="86641"/>
                          <a:pt x="47138" y="86858"/>
                          <a:pt x="46780" y="87209"/>
                        </a:cubicBezTo>
                        <a:lnTo>
                          <a:pt x="46780" y="94886"/>
                        </a:lnTo>
                        <a:lnTo>
                          <a:pt x="41516" y="94886"/>
                        </a:lnTo>
                        <a:lnTo>
                          <a:pt x="41516" y="92850"/>
                        </a:lnTo>
                        <a:lnTo>
                          <a:pt x="42867" y="92850"/>
                        </a:lnTo>
                        <a:lnTo>
                          <a:pt x="42867" y="80497"/>
                        </a:lnTo>
                        <a:lnTo>
                          <a:pt x="44903" y="80497"/>
                        </a:lnTo>
                        <a:lnTo>
                          <a:pt x="44903" y="83515"/>
                        </a:lnTo>
                        <a:lnTo>
                          <a:pt x="45894" y="83515"/>
                        </a:lnTo>
                        <a:lnTo>
                          <a:pt x="45894" y="77163"/>
                        </a:lnTo>
                        <a:lnTo>
                          <a:pt x="49895" y="77163"/>
                        </a:lnTo>
                        <a:lnTo>
                          <a:pt x="49895" y="83515"/>
                        </a:lnTo>
                        <a:lnTo>
                          <a:pt x="51009" y="83515"/>
                        </a:lnTo>
                        <a:lnTo>
                          <a:pt x="51009" y="80497"/>
                        </a:lnTo>
                        <a:lnTo>
                          <a:pt x="52983" y="80497"/>
                        </a:lnTo>
                        <a:lnTo>
                          <a:pt x="52983" y="92824"/>
                        </a:lnTo>
                        <a:lnTo>
                          <a:pt x="54308" y="92824"/>
                        </a:lnTo>
                        <a:lnTo>
                          <a:pt x="54308" y="94886"/>
                        </a:lnTo>
                        <a:lnTo>
                          <a:pt x="49044" y="94886"/>
                        </a:lnTo>
                        <a:lnTo>
                          <a:pt x="49044" y="87244"/>
                        </a:lnTo>
                        <a:cubicBezTo>
                          <a:pt x="48856" y="86867"/>
                          <a:pt x="48474" y="86626"/>
                          <a:pt x="48053" y="86621"/>
                        </a:cubicBezTo>
                        <a:close/>
                        <a:moveTo>
                          <a:pt x="43517" y="74794"/>
                        </a:moveTo>
                        <a:lnTo>
                          <a:pt x="43517" y="33559"/>
                        </a:lnTo>
                        <a:lnTo>
                          <a:pt x="45368" y="33559"/>
                        </a:lnTo>
                        <a:lnTo>
                          <a:pt x="45368" y="74794"/>
                        </a:lnTo>
                        <a:close/>
                        <a:moveTo>
                          <a:pt x="47403" y="74794"/>
                        </a:moveTo>
                        <a:lnTo>
                          <a:pt x="47403" y="33559"/>
                        </a:lnTo>
                        <a:lnTo>
                          <a:pt x="49220" y="33559"/>
                        </a:lnTo>
                        <a:lnTo>
                          <a:pt x="49220" y="74794"/>
                        </a:lnTo>
                        <a:close/>
                        <a:moveTo>
                          <a:pt x="51281" y="74794"/>
                        </a:moveTo>
                        <a:lnTo>
                          <a:pt x="51281" y="33559"/>
                        </a:lnTo>
                        <a:lnTo>
                          <a:pt x="53036" y="33559"/>
                        </a:lnTo>
                        <a:lnTo>
                          <a:pt x="53036" y="74794"/>
                        </a:lnTo>
                        <a:close/>
                        <a:moveTo>
                          <a:pt x="41481" y="33559"/>
                        </a:moveTo>
                        <a:lnTo>
                          <a:pt x="41481" y="74794"/>
                        </a:lnTo>
                        <a:lnTo>
                          <a:pt x="40183" y="74794"/>
                        </a:lnTo>
                        <a:lnTo>
                          <a:pt x="40183" y="33559"/>
                        </a:lnTo>
                        <a:close/>
                        <a:moveTo>
                          <a:pt x="22065" y="26259"/>
                        </a:moveTo>
                        <a:lnTo>
                          <a:pt x="23206" y="27426"/>
                        </a:lnTo>
                        <a:lnTo>
                          <a:pt x="23452" y="27645"/>
                        </a:lnTo>
                        <a:cubicBezTo>
                          <a:pt x="18602" y="28383"/>
                          <a:pt x="13807" y="29444"/>
                          <a:pt x="9098" y="30821"/>
                        </a:cubicBezTo>
                        <a:lnTo>
                          <a:pt x="10204" y="29707"/>
                        </a:lnTo>
                        <a:cubicBezTo>
                          <a:pt x="10805" y="29109"/>
                          <a:pt x="10806" y="28137"/>
                          <a:pt x="10208" y="27536"/>
                        </a:cubicBezTo>
                        <a:cubicBezTo>
                          <a:pt x="10206" y="27534"/>
                          <a:pt x="10205" y="27533"/>
                          <a:pt x="10204" y="27531"/>
                        </a:cubicBezTo>
                        <a:lnTo>
                          <a:pt x="10204" y="27487"/>
                        </a:lnTo>
                        <a:lnTo>
                          <a:pt x="9028" y="26321"/>
                        </a:lnTo>
                        <a:cubicBezTo>
                          <a:pt x="8812" y="26100"/>
                          <a:pt x="8533" y="25949"/>
                          <a:pt x="8230" y="25891"/>
                        </a:cubicBezTo>
                        <a:cubicBezTo>
                          <a:pt x="13278" y="24391"/>
                          <a:pt x="18431" y="23268"/>
                          <a:pt x="23645" y="22530"/>
                        </a:cubicBezTo>
                        <a:cubicBezTo>
                          <a:pt x="23483" y="22609"/>
                          <a:pt x="23336" y="22713"/>
                          <a:pt x="23206" y="22838"/>
                        </a:cubicBezTo>
                        <a:lnTo>
                          <a:pt x="22004" y="24075"/>
                        </a:lnTo>
                        <a:cubicBezTo>
                          <a:pt x="21393" y="24702"/>
                          <a:pt x="21393" y="25702"/>
                          <a:pt x="22004" y="26329"/>
                        </a:cubicBezTo>
                        <a:close/>
                        <a:moveTo>
                          <a:pt x="9124" y="50290"/>
                        </a:moveTo>
                        <a:lnTo>
                          <a:pt x="9124" y="37902"/>
                        </a:lnTo>
                        <a:lnTo>
                          <a:pt x="11186" y="37902"/>
                        </a:lnTo>
                        <a:lnTo>
                          <a:pt x="11186" y="40920"/>
                        </a:lnTo>
                        <a:lnTo>
                          <a:pt x="12169" y="40920"/>
                        </a:lnTo>
                        <a:lnTo>
                          <a:pt x="12169" y="34603"/>
                        </a:lnTo>
                        <a:lnTo>
                          <a:pt x="16178" y="34603"/>
                        </a:lnTo>
                        <a:lnTo>
                          <a:pt x="16178" y="40946"/>
                        </a:lnTo>
                        <a:lnTo>
                          <a:pt x="17258" y="40946"/>
                        </a:lnTo>
                        <a:lnTo>
                          <a:pt x="17258" y="37928"/>
                        </a:lnTo>
                        <a:lnTo>
                          <a:pt x="19258" y="37928"/>
                        </a:lnTo>
                        <a:lnTo>
                          <a:pt x="19258" y="50290"/>
                        </a:lnTo>
                        <a:lnTo>
                          <a:pt x="20583" y="50290"/>
                        </a:lnTo>
                        <a:lnTo>
                          <a:pt x="20583" y="52325"/>
                        </a:lnTo>
                        <a:lnTo>
                          <a:pt x="15319" y="52325"/>
                        </a:lnTo>
                        <a:lnTo>
                          <a:pt x="15319" y="44649"/>
                        </a:lnTo>
                        <a:cubicBezTo>
                          <a:pt x="15132" y="44277"/>
                          <a:pt x="14753" y="44040"/>
                          <a:pt x="14336" y="44034"/>
                        </a:cubicBezTo>
                        <a:cubicBezTo>
                          <a:pt x="13837" y="44081"/>
                          <a:pt x="13369" y="44298"/>
                          <a:pt x="13011" y="44649"/>
                        </a:cubicBezTo>
                        <a:lnTo>
                          <a:pt x="13011" y="52325"/>
                        </a:lnTo>
                        <a:lnTo>
                          <a:pt x="7747" y="52325"/>
                        </a:lnTo>
                        <a:lnTo>
                          <a:pt x="7747" y="50290"/>
                        </a:lnTo>
                        <a:close/>
                        <a:moveTo>
                          <a:pt x="31620" y="97202"/>
                        </a:moveTo>
                        <a:lnTo>
                          <a:pt x="39516" y="77505"/>
                        </a:lnTo>
                        <a:lnTo>
                          <a:pt x="39516" y="97202"/>
                        </a:lnTo>
                        <a:cubicBezTo>
                          <a:pt x="39148" y="100746"/>
                          <a:pt x="37779" y="104112"/>
                          <a:pt x="35568" y="106906"/>
                        </a:cubicBezTo>
                        <a:close/>
                        <a:moveTo>
                          <a:pt x="35129" y="107397"/>
                        </a:moveTo>
                        <a:lnTo>
                          <a:pt x="34208" y="108634"/>
                        </a:lnTo>
                        <a:lnTo>
                          <a:pt x="34208" y="105028"/>
                        </a:lnTo>
                        <a:close/>
                        <a:moveTo>
                          <a:pt x="25268" y="73715"/>
                        </a:moveTo>
                        <a:lnTo>
                          <a:pt x="25268" y="71680"/>
                        </a:lnTo>
                        <a:lnTo>
                          <a:pt x="26654" y="71680"/>
                        </a:lnTo>
                        <a:lnTo>
                          <a:pt x="26654" y="59327"/>
                        </a:lnTo>
                        <a:lnTo>
                          <a:pt x="28689" y="59327"/>
                        </a:lnTo>
                        <a:lnTo>
                          <a:pt x="28689" y="62345"/>
                        </a:lnTo>
                        <a:lnTo>
                          <a:pt x="29681" y="62345"/>
                        </a:lnTo>
                        <a:lnTo>
                          <a:pt x="29681" y="55993"/>
                        </a:lnTo>
                        <a:lnTo>
                          <a:pt x="33682" y="55993"/>
                        </a:lnTo>
                        <a:lnTo>
                          <a:pt x="33682" y="62345"/>
                        </a:lnTo>
                        <a:lnTo>
                          <a:pt x="34796" y="62345"/>
                        </a:lnTo>
                        <a:lnTo>
                          <a:pt x="34796" y="59327"/>
                        </a:lnTo>
                        <a:lnTo>
                          <a:pt x="36761" y="59327"/>
                        </a:lnTo>
                        <a:lnTo>
                          <a:pt x="36761" y="71680"/>
                        </a:lnTo>
                        <a:lnTo>
                          <a:pt x="38086" y="71680"/>
                        </a:lnTo>
                        <a:lnTo>
                          <a:pt x="38086" y="73715"/>
                        </a:lnTo>
                        <a:lnTo>
                          <a:pt x="32822" y="73715"/>
                        </a:lnTo>
                        <a:lnTo>
                          <a:pt x="32822" y="66038"/>
                        </a:lnTo>
                        <a:cubicBezTo>
                          <a:pt x="32645" y="65658"/>
                          <a:pt x="32259" y="65416"/>
                          <a:pt x="31839" y="65424"/>
                        </a:cubicBezTo>
                        <a:cubicBezTo>
                          <a:pt x="31340" y="65471"/>
                          <a:pt x="30872" y="65687"/>
                          <a:pt x="30514" y="66038"/>
                        </a:cubicBezTo>
                        <a:lnTo>
                          <a:pt x="30514" y="73715"/>
                        </a:lnTo>
                        <a:close/>
                        <a:moveTo>
                          <a:pt x="28567" y="75689"/>
                        </a:moveTo>
                        <a:lnTo>
                          <a:pt x="28567" y="89552"/>
                        </a:lnTo>
                        <a:lnTo>
                          <a:pt x="26654" y="84717"/>
                        </a:lnTo>
                        <a:lnTo>
                          <a:pt x="26654" y="75689"/>
                        </a:lnTo>
                        <a:close/>
                        <a:moveTo>
                          <a:pt x="39165" y="75689"/>
                        </a:moveTo>
                        <a:lnTo>
                          <a:pt x="39165" y="77076"/>
                        </a:lnTo>
                        <a:lnTo>
                          <a:pt x="37998" y="80032"/>
                        </a:lnTo>
                        <a:lnTo>
                          <a:pt x="37998" y="75716"/>
                        </a:lnTo>
                        <a:lnTo>
                          <a:pt x="39174" y="75716"/>
                        </a:lnTo>
                        <a:close/>
                        <a:moveTo>
                          <a:pt x="36086" y="75689"/>
                        </a:moveTo>
                        <a:lnTo>
                          <a:pt x="36086" y="84744"/>
                        </a:lnTo>
                        <a:lnTo>
                          <a:pt x="34234" y="89367"/>
                        </a:lnTo>
                        <a:lnTo>
                          <a:pt x="34234" y="75716"/>
                        </a:lnTo>
                        <a:lnTo>
                          <a:pt x="36086" y="75716"/>
                        </a:lnTo>
                        <a:close/>
                        <a:moveTo>
                          <a:pt x="30444" y="75689"/>
                        </a:moveTo>
                        <a:lnTo>
                          <a:pt x="32330" y="75689"/>
                        </a:lnTo>
                        <a:lnTo>
                          <a:pt x="32330" y="94114"/>
                        </a:lnTo>
                        <a:lnTo>
                          <a:pt x="31374" y="96518"/>
                        </a:lnTo>
                        <a:lnTo>
                          <a:pt x="30444" y="94237"/>
                        </a:lnTo>
                        <a:close/>
                        <a:moveTo>
                          <a:pt x="32199" y="100036"/>
                        </a:moveTo>
                        <a:lnTo>
                          <a:pt x="32199" y="110933"/>
                        </a:lnTo>
                        <a:cubicBezTo>
                          <a:pt x="31637" y="111547"/>
                          <a:pt x="31058" y="112100"/>
                          <a:pt x="30444" y="112687"/>
                        </a:cubicBezTo>
                        <a:lnTo>
                          <a:pt x="30444" y="100097"/>
                        </a:lnTo>
                        <a:lnTo>
                          <a:pt x="31322" y="97904"/>
                        </a:lnTo>
                        <a:close/>
                        <a:moveTo>
                          <a:pt x="24768" y="75689"/>
                        </a:moveTo>
                        <a:lnTo>
                          <a:pt x="24768" y="80006"/>
                        </a:lnTo>
                        <a:lnTo>
                          <a:pt x="23101" y="75874"/>
                        </a:lnTo>
                        <a:lnTo>
                          <a:pt x="23101" y="75689"/>
                        </a:lnTo>
                        <a:close/>
                        <a:moveTo>
                          <a:pt x="23101" y="77225"/>
                        </a:moveTo>
                        <a:lnTo>
                          <a:pt x="31058" y="97202"/>
                        </a:lnTo>
                        <a:lnTo>
                          <a:pt x="23101" y="116951"/>
                        </a:lnTo>
                        <a:close/>
                        <a:moveTo>
                          <a:pt x="28532" y="104905"/>
                        </a:moveTo>
                        <a:lnTo>
                          <a:pt x="28532" y="114442"/>
                        </a:lnTo>
                        <a:lnTo>
                          <a:pt x="26707" y="115890"/>
                        </a:lnTo>
                        <a:lnTo>
                          <a:pt x="26707" y="109415"/>
                        </a:lnTo>
                        <a:close/>
                        <a:moveTo>
                          <a:pt x="23338" y="117785"/>
                        </a:moveTo>
                        <a:lnTo>
                          <a:pt x="24820" y="114179"/>
                        </a:lnTo>
                        <a:lnTo>
                          <a:pt x="24820" y="117197"/>
                        </a:lnTo>
                        <a:cubicBezTo>
                          <a:pt x="24433" y="117467"/>
                          <a:pt x="24032" y="117716"/>
                          <a:pt x="23618" y="117943"/>
                        </a:cubicBezTo>
                        <a:close/>
                        <a:moveTo>
                          <a:pt x="39858" y="125304"/>
                        </a:moveTo>
                        <a:cubicBezTo>
                          <a:pt x="37700" y="125304"/>
                          <a:pt x="33076" y="123303"/>
                          <a:pt x="30576" y="122163"/>
                        </a:cubicBezTo>
                        <a:cubicBezTo>
                          <a:pt x="28332" y="121020"/>
                          <a:pt x="26171" y="119722"/>
                          <a:pt x="24110" y="118276"/>
                        </a:cubicBezTo>
                        <a:cubicBezTo>
                          <a:pt x="30453" y="114460"/>
                          <a:pt x="38226" y="106441"/>
                          <a:pt x="39762" y="99080"/>
                        </a:cubicBezTo>
                        <a:cubicBezTo>
                          <a:pt x="40902" y="104344"/>
                          <a:pt x="45561" y="110424"/>
                          <a:pt x="50369" y="114793"/>
                        </a:cubicBezTo>
                        <a:cubicBezTo>
                          <a:pt x="51771" y="116080"/>
                          <a:pt x="53273" y="117254"/>
                          <a:pt x="54861" y="118302"/>
                        </a:cubicBezTo>
                        <a:cubicBezTo>
                          <a:pt x="49711" y="121759"/>
                          <a:pt x="43332" y="125304"/>
                          <a:pt x="39849" y="125304"/>
                        </a:cubicBezTo>
                        <a:close/>
                        <a:moveTo>
                          <a:pt x="56186" y="117408"/>
                        </a:moveTo>
                        <a:lnTo>
                          <a:pt x="55308" y="117995"/>
                        </a:lnTo>
                        <a:cubicBezTo>
                          <a:pt x="54117" y="117186"/>
                          <a:pt x="52975" y="116307"/>
                          <a:pt x="51887" y="115363"/>
                        </a:cubicBezTo>
                        <a:lnTo>
                          <a:pt x="52562" y="114898"/>
                        </a:lnTo>
                        <a:cubicBezTo>
                          <a:pt x="53799" y="114021"/>
                          <a:pt x="52843" y="113205"/>
                          <a:pt x="52843" y="111319"/>
                        </a:cubicBezTo>
                        <a:cubicBezTo>
                          <a:pt x="52937" y="109066"/>
                          <a:pt x="53246" y="106828"/>
                          <a:pt x="53764" y="104633"/>
                        </a:cubicBezTo>
                        <a:cubicBezTo>
                          <a:pt x="54326" y="104756"/>
                          <a:pt x="54694" y="104080"/>
                          <a:pt x="54694" y="103651"/>
                        </a:cubicBezTo>
                        <a:cubicBezTo>
                          <a:pt x="54542" y="103001"/>
                          <a:pt x="54440" y="102342"/>
                          <a:pt x="54387" y="101677"/>
                        </a:cubicBezTo>
                        <a:cubicBezTo>
                          <a:pt x="54387" y="100597"/>
                          <a:pt x="54598" y="100571"/>
                          <a:pt x="54598" y="100571"/>
                        </a:cubicBezTo>
                        <a:cubicBezTo>
                          <a:pt x="54598" y="100571"/>
                          <a:pt x="52659" y="100571"/>
                          <a:pt x="52132" y="104484"/>
                        </a:cubicBezTo>
                        <a:cubicBezTo>
                          <a:pt x="51606" y="108397"/>
                          <a:pt x="50281" y="107195"/>
                          <a:pt x="50597" y="105037"/>
                        </a:cubicBezTo>
                        <a:cubicBezTo>
                          <a:pt x="50913" y="102879"/>
                          <a:pt x="52352" y="99395"/>
                          <a:pt x="51641" y="98623"/>
                        </a:cubicBezTo>
                        <a:cubicBezTo>
                          <a:pt x="50930" y="97851"/>
                          <a:pt x="49579" y="99176"/>
                          <a:pt x="48930" y="98255"/>
                        </a:cubicBezTo>
                        <a:cubicBezTo>
                          <a:pt x="48869" y="99676"/>
                          <a:pt x="48377" y="99738"/>
                          <a:pt x="48009" y="99948"/>
                        </a:cubicBezTo>
                        <a:cubicBezTo>
                          <a:pt x="47640" y="100159"/>
                          <a:pt x="46526" y="100378"/>
                          <a:pt x="46587" y="101001"/>
                        </a:cubicBezTo>
                        <a:cubicBezTo>
                          <a:pt x="46649" y="101624"/>
                          <a:pt x="46833" y="101185"/>
                          <a:pt x="46833" y="101677"/>
                        </a:cubicBezTo>
                        <a:cubicBezTo>
                          <a:pt x="46833" y="102168"/>
                          <a:pt x="46342" y="102106"/>
                          <a:pt x="46342" y="102554"/>
                        </a:cubicBezTo>
                        <a:cubicBezTo>
                          <a:pt x="46342" y="103001"/>
                          <a:pt x="46956" y="103572"/>
                          <a:pt x="46956" y="104124"/>
                        </a:cubicBezTo>
                        <a:cubicBezTo>
                          <a:pt x="46956" y="104677"/>
                          <a:pt x="46245" y="104712"/>
                          <a:pt x="45508" y="103510"/>
                        </a:cubicBezTo>
                        <a:cubicBezTo>
                          <a:pt x="44771" y="102308"/>
                          <a:pt x="43447" y="100150"/>
                          <a:pt x="42946" y="100641"/>
                        </a:cubicBezTo>
                        <a:cubicBezTo>
                          <a:pt x="42446" y="101133"/>
                          <a:pt x="43166" y="102124"/>
                          <a:pt x="43324" y="102492"/>
                        </a:cubicBezTo>
                        <a:cubicBezTo>
                          <a:pt x="43482" y="102861"/>
                          <a:pt x="44306" y="104861"/>
                          <a:pt x="43166" y="105546"/>
                        </a:cubicBezTo>
                        <a:cubicBezTo>
                          <a:pt x="41406" y="103058"/>
                          <a:pt x="40313" y="100161"/>
                          <a:pt x="39990" y="97132"/>
                        </a:cubicBezTo>
                        <a:lnTo>
                          <a:pt x="56168" y="97132"/>
                        </a:lnTo>
                        <a:close/>
                        <a:moveTo>
                          <a:pt x="56282" y="74786"/>
                        </a:moveTo>
                        <a:lnTo>
                          <a:pt x="55098" y="74786"/>
                        </a:lnTo>
                        <a:lnTo>
                          <a:pt x="55098" y="33550"/>
                        </a:lnTo>
                        <a:lnTo>
                          <a:pt x="56273" y="33550"/>
                        </a:lnTo>
                        <a:close/>
                        <a:moveTo>
                          <a:pt x="69530" y="104124"/>
                        </a:moveTo>
                        <a:cubicBezTo>
                          <a:pt x="68348" y="105923"/>
                          <a:pt x="67041" y="107635"/>
                          <a:pt x="65617" y="109248"/>
                        </a:cubicBezTo>
                        <a:lnTo>
                          <a:pt x="65617" y="108301"/>
                        </a:lnTo>
                        <a:cubicBezTo>
                          <a:pt x="65434" y="107923"/>
                          <a:pt x="65054" y="107682"/>
                          <a:pt x="64635" y="107678"/>
                        </a:cubicBezTo>
                        <a:cubicBezTo>
                          <a:pt x="64135" y="107726"/>
                          <a:pt x="63666" y="107946"/>
                          <a:pt x="63310" y="108301"/>
                        </a:cubicBezTo>
                        <a:lnTo>
                          <a:pt x="63310" y="111749"/>
                        </a:lnTo>
                        <a:cubicBezTo>
                          <a:pt x="61753" y="113291"/>
                          <a:pt x="60071" y="114703"/>
                          <a:pt x="58283" y="115969"/>
                        </a:cubicBezTo>
                        <a:lnTo>
                          <a:pt x="58037" y="115969"/>
                        </a:lnTo>
                        <a:lnTo>
                          <a:pt x="58037" y="113933"/>
                        </a:lnTo>
                        <a:lnTo>
                          <a:pt x="59397" y="113933"/>
                        </a:lnTo>
                        <a:lnTo>
                          <a:pt x="59397" y="101545"/>
                        </a:lnTo>
                        <a:lnTo>
                          <a:pt x="61459" y="101545"/>
                        </a:lnTo>
                        <a:lnTo>
                          <a:pt x="61459" y="104563"/>
                        </a:lnTo>
                        <a:lnTo>
                          <a:pt x="62441" y="104563"/>
                        </a:lnTo>
                        <a:lnTo>
                          <a:pt x="62441" y="98246"/>
                        </a:lnTo>
                        <a:lnTo>
                          <a:pt x="66451" y="98246"/>
                        </a:lnTo>
                        <a:lnTo>
                          <a:pt x="66451" y="104598"/>
                        </a:lnTo>
                        <a:lnTo>
                          <a:pt x="67530" y="104598"/>
                        </a:lnTo>
                        <a:lnTo>
                          <a:pt x="67530" y="101545"/>
                        </a:lnTo>
                        <a:lnTo>
                          <a:pt x="69530" y="101545"/>
                        </a:lnTo>
                        <a:close/>
                        <a:moveTo>
                          <a:pt x="72522" y="97106"/>
                        </a:moveTo>
                        <a:lnTo>
                          <a:pt x="56300" y="97106"/>
                        </a:lnTo>
                        <a:lnTo>
                          <a:pt x="56300" y="75593"/>
                        </a:lnTo>
                        <a:lnTo>
                          <a:pt x="72469" y="75593"/>
                        </a:lnTo>
                        <a:close/>
                        <a:moveTo>
                          <a:pt x="71645" y="23750"/>
                        </a:moveTo>
                        <a:cubicBezTo>
                          <a:pt x="61723" y="20575"/>
                          <a:pt x="51355" y="19014"/>
                          <a:pt x="40937" y="19126"/>
                        </a:cubicBezTo>
                        <a:cubicBezTo>
                          <a:pt x="29991" y="19211"/>
                          <a:pt x="19106" y="20778"/>
                          <a:pt x="8581" y="23785"/>
                        </a:cubicBezTo>
                        <a:cubicBezTo>
                          <a:pt x="8668" y="19065"/>
                          <a:pt x="5869" y="15187"/>
                          <a:pt x="2167" y="12537"/>
                        </a:cubicBezTo>
                        <a:cubicBezTo>
                          <a:pt x="5501" y="12046"/>
                          <a:pt x="10177" y="11607"/>
                          <a:pt x="11634" y="15169"/>
                        </a:cubicBezTo>
                        <a:lnTo>
                          <a:pt x="11353" y="15169"/>
                        </a:lnTo>
                        <a:cubicBezTo>
                          <a:pt x="4878" y="14555"/>
                          <a:pt x="11783" y="24908"/>
                          <a:pt x="14740" y="19205"/>
                        </a:cubicBezTo>
                        <a:cubicBezTo>
                          <a:pt x="15413" y="17737"/>
                          <a:pt x="15741" y="16135"/>
                          <a:pt x="15696" y="14520"/>
                        </a:cubicBezTo>
                        <a:cubicBezTo>
                          <a:pt x="13634" y="14310"/>
                          <a:pt x="13388" y="11888"/>
                          <a:pt x="15362" y="11888"/>
                        </a:cubicBezTo>
                        <a:cubicBezTo>
                          <a:pt x="17021" y="11888"/>
                          <a:pt x="16591" y="13976"/>
                          <a:pt x="15854" y="14564"/>
                        </a:cubicBezTo>
                        <a:cubicBezTo>
                          <a:pt x="16345" y="19740"/>
                          <a:pt x="22723" y="19714"/>
                          <a:pt x="22697" y="15441"/>
                        </a:cubicBezTo>
                        <a:cubicBezTo>
                          <a:pt x="22697" y="12572"/>
                          <a:pt x="20504" y="12055"/>
                          <a:pt x="18653" y="12634"/>
                        </a:cubicBezTo>
                        <a:cubicBezTo>
                          <a:pt x="18813" y="12142"/>
                          <a:pt x="19000" y="11658"/>
                          <a:pt x="19214" y="11186"/>
                        </a:cubicBezTo>
                        <a:lnTo>
                          <a:pt x="20969" y="10169"/>
                        </a:lnTo>
                        <a:cubicBezTo>
                          <a:pt x="20969" y="9124"/>
                          <a:pt x="20969" y="6782"/>
                          <a:pt x="21653" y="5948"/>
                        </a:cubicBezTo>
                        <a:cubicBezTo>
                          <a:pt x="22916" y="6659"/>
                          <a:pt x="23496" y="8633"/>
                          <a:pt x="23496" y="9958"/>
                        </a:cubicBezTo>
                        <a:cubicBezTo>
                          <a:pt x="24855" y="9774"/>
                          <a:pt x="26215" y="9958"/>
                          <a:pt x="26768" y="11432"/>
                        </a:cubicBezTo>
                        <a:cubicBezTo>
                          <a:pt x="22083" y="11739"/>
                          <a:pt x="22732" y="15099"/>
                          <a:pt x="24671" y="16696"/>
                        </a:cubicBezTo>
                        <a:cubicBezTo>
                          <a:pt x="26856" y="18451"/>
                          <a:pt x="30216" y="17933"/>
                          <a:pt x="30251" y="11958"/>
                        </a:cubicBezTo>
                        <a:cubicBezTo>
                          <a:pt x="32883" y="21443"/>
                          <a:pt x="39805" y="15591"/>
                          <a:pt x="39648" y="13099"/>
                        </a:cubicBezTo>
                        <a:cubicBezTo>
                          <a:pt x="39463" y="9923"/>
                          <a:pt x="37182" y="8291"/>
                          <a:pt x="35428" y="11002"/>
                        </a:cubicBezTo>
                        <a:lnTo>
                          <a:pt x="35120" y="9089"/>
                        </a:lnTo>
                        <a:lnTo>
                          <a:pt x="34875" y="7545"/>
                        </a:lnTo>
                        <a:cubicBezTo>
                          <a:pt x="35024" y="6668"/>
                          <a:pt x="36015" y="5387"/>
                          <a:pt x="37551" y="6747"/>
                        </a:cubicBezTo>
                        <a:lnTo>
                          <a:pt x="38481" y="7545"/>
                        </a:lnTo>
                        <a:cubicBezTo>
                          <a:pt x="38542" y="5791"/>
                          <a:pt x="38630" y="2615"/>
                          <a:pt x="40016" y="1325"/>
                        </a:cubicBezTo>
                        <a:cubicBezTo>
                          <a:pt x="41069" y="2615"/>
                          <a:pt x="41525" y="5571"/>
                          <a:pt x="41437" y="7212"/>
                        </a:cubicBezTo>
                        <a:lnTo>
                          <a:pt x="42271" y="6896"/>
                        </a:lnTo>
                        <a:cubicBezTo>
                          <a:pt x="46368" y="4624"/>
                          <a:pt x="45693" y="9274"/>
                          <a:pt x="44903" y="11432"/>
                        </a:cubicBezTo>
                        <a:cubicBezTo>
                          <a:pt x="42955" y="8686"/>
                          <a:pt x="40428" y="8905"/>
                          <a:pt x="40428" y="12967"/>
                        </a:cubicBezTo>
                        <a:cubicBezTo>
                          <a:pt x="40428" y="17652"/>
                          <a:pt x="49342" y="19109"/>
                          <a:pt x="49860" y="12572"/>
                        </a:cubicBezTo>
                        <a:cubicBezTo>
                          <a:pt x="52729" y="24347"/>
                          <a:pt x="61108" y="12081"/>
                          <a:pt x="53369" y="11432"/>
                        </a:cubicBezTo>
                        <a:cubicBezTo>
                          <a:pt x="53589" y="10318"/>
                          <a:pt x="54484" y="9923"/>
                          <a:pt x="56001" y="9949"/>
                        </a:cubicBezTo>
                        <a:lnTo>
                          <a:pt x="56589" y="9949"/>
                        </a:lnTo>
                        <a:lnTo>
                          <a:pt x="56589" y="9335"/>
                        </a:lnTo>
                        <a:cubicBezTo>
                          <a:pt x="56644" y="8026"/>
                          <a:pt x="57289" y="6813"/>
                          <a:pt x="58344" y="6036"/>
                        </a:cubicBezTo>
                        <a:cubicBezTo>
                          <a:pt x="59177" y="7054"/>
                          <a:pt x="59081" y="8931"/>
                          <a:pt x="58958" y="10133"/>
                        </a:cubicBezTo>
                        <a:cubicBezTo>
                          <a:pt x="60222" y="10598"/>
                          <a:pt x="61116" y="10906"/>
                          <a:pt x="61239" y="12388"/>
                        </a:cubicBezTo>
                        <a:lnTo>
                          <a:pt x="61020" y="12476"/>
                        </a:lnTo>
                        <a:cubicBezTo>
                          <a:pt x="56001" y="12906"/>
                          <a:pt x="55817" y="18617"/>
                          <a:pt x="60406" y="18617"/>
                        </a:cubicBezTo>
                        <a:cubicBezTo>
                          <a:pt x="63336" y="18617"/>
                          <a:pt x="65924" y="14801"/>
                          <a:pt x="62599" y="13073"/>
                        </a:cubicBezTo>
                        <a:cubicBezTo>
                          <a:pt x="63254" y="12585"/>
                          <a:pt x="63978" y="12200"/>
                          <a:pt x="64749" y="11932"/>
                        </a:cubicBezTo>
                        <a:cubicBezTo>
                          <a:pt x="66881" y="11932"/>
                          <a:pt x="65398" y="14090"/>
                          <a:pt x="64599" y="14740"/>
                        </a:cubicBezTo>
                        <a:lnTo>
                          <a:pt x="64599" y="15047"/>
                        </a:lnTo>
                        <a:cubicBezTo>
                          <a:pt x="64599" y="17082"/>
                          <a:pt x="65126" y="20504"/>
                          <a:pt x="67898" y="20504"/>
                        </a:cubicBezTo>
                        <a:cubicBezTo>
                          <a:pt x="73162" y="20504"/>
                          <a:pt x="71996" y="15047"/>
                          <a:pt x="68355" y="15380"/>
                        </a:cubicBezTo>
                        <a:cubicBezTo>
                          <a:pt x="68916" y="11686"/>
                          <a:pt x="75137" y="12213"/>
                          <a:pt x="77821" y="12458"/>
                        </a:cubicBezTo>
                        <a:cubicBezTo>
                          <a:pt x="75014" y="14941"/>
                          <a:pt x="70846" y="19293"/>
                          <a:pt x="71592" y="2378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5A61F907-2F8D-3F5E-BE1C-67515B6149E4}"/>
                      </a:ext>
                    </a:extLst>
                  </p:cNvPr>
                  <p:cNvSpPr/>
                  <p:nvPr/>
                </p:nvSpPr>
                <p:spPr>
                  <a:xfrm>
                    <a:off x="1765253" y="1412585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4" name="Freeform 163">
                    <a:extLst>
                      <a:ext uri="{FF2B5EF4-FFF2-40B4-BE49-F238E27FC236}">
                        <a16:creationId xmlns:a16="http://schemas.microsoft.com/office/drawing/2014/main" id="{7EC22A32-0164-7903-5DFB-C4D325B8CAF2}"/>
                      </a:ext>
                    </a:extLst>
                  </p:cNvPr>
                  <p:cNvSpPr/>
                  <p:nvPr/>
                </p:nvSpPr>
                <p:spPr>
                  <a:xfrm>
                    <a:off x="1803190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5" name="Freeform 164">
                    <a:extLst>
                      <a:ext uri="{FF2B5EF4-FFF2-40B4-BE49-F238E27FC236}">
                        <a16:creationId xmlns:a16="http://schemas.microsoft.com/office/drawing/2014/main" id="{AD0E9146-5AB3-0A22-60CC-8E02E68F35B3}"/>
                      </a:ext>
                    </a:extLst>
                  </p:cNvPr>
                  <p:cNvSpPr/>
                  <p:nvPr/>
                </p:nvSpPr>
                <p:spPr>
                  <a:xfrm>
                    <a:off x="1795206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6" name="Freeform 165">
                    <a:extLst>
                      <a:ext uri="{FF2B5EF4-FFF2-40B4-BE49-F238E27FC236}">
                        <a16:creationId xmlns:a16="http://schemas.microsoft.com/office/drawing/2014/main" id="{A1AA107D-9431-F269-EC16-20A3051A1AED}"/>
                      </a:ext>
                    </a:extLst>
                  </p:cNvPr>
                  <p:cNvSpPr/>
                  <p:nvPr/>
                </p:nvSpPr>
                <p:spPr>
                  <a:xfrm>
                    <a:off x="1798996" y="1455181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id="{E22BEF08-81DF-EC1E-0739-A42536E810D8}"/>
                      </a:ext>
                    </a:extLst>
                  </p:cNvPr>
                  <p:cNvSpPr/>
                  <p:nvPr/>
                </p:nvSpPr>
                <p:spPr>
                  <a:xfrm>
                    <a:off x="1626654" y="1352311"/>
                    <a:ext cx="69779" cy="152501"/>
                  </a:xfrm>
                  <a:custGeom>
                    <a:avLst/>
                    <a:gdLst>
                      <a:gd name="connsiteX0" fmla="*/ 56593 w 69779"/>
                      <a:gd name="connsiteY0" fmla="*/ 53562 h 152501"/>
                      <a:gd name="connsiteX1" fmla="*/ 60260 w 69779"/>
                      <a:gd name="connsiteY1" fmla="*/ 50351 h 152501"/>
                      <a:gd name="connsiteX2" fmla="*/ 57672 w 69779"/>
                      <a:gd name="connsiteY2" fmla="*/ 47886 h 152501"/>
                      <a:gd name="connsiteX3" fmla="*/ 56926 w 69779"/>
                      <a:gd name="connsiteY3" fmla="*/ 47798 h 152501"/>
                      <a:gd name="connsiteX4" fmla="*/ 57330 w 69779"/>
                      <a:gd name="connsiteY4" fmla="*/ 41508 h 152501"/>
                      <a:gd name="connsiteX5" fmla="*/ 58084 w 69779"/>
                      <a:gd name="connsiteY5" fmla="*/ 41157 h 152501"/>
                      <a:gd name="connsiteX6" fmla="*/ 57733 w 69779"/>
                      <a:gd name="connsiteY6" fmla="*/ 40402 h 152501"/>
                      <a:gd name="connsiteX7" fmla="*/ 57207 w 69779"/>
                      <a:gd name="connsiteY7" fmla="*/ 40244 h 152501"/>
                      <a:gd name="connsiteX8" fmla="*/ 57207 w 69779"/>
                      <a:gd name="connsiteY8" fmla="*/ 38147 h 152501"/>
                      <a:gd name="connsiteX9" fmla="*/ 58312 w 69779"/>
                      <a:gd name="connsiteY9" fmla="*/ 36086 h 152501"/>
                      <a:gd name="connsiteX10" fmla="*/ 62015 w 69779"/>
                      <a:gd name="connsiteY10" fmla="*/ 33497 h 152501"/>
                      <a:gd name="connsiteX11" fmla="*/ 61243 w 69779"/>
                      <a:gd name="connsiteY11" fmla="*/ 32883 h 152501"/>
                      <a:gd name="connsiteX12" fmla="*/ 60567 w 69779"/>
                      <a:gd name="connsiteY12" fmla="*/ 32567 h 152501"/>
                      <a:gd name="connsiteX13" fmla="*/ 55540 w 69779"/>
                      <a:gd name="connsiteY13" fmla="*/ 32638 h 152501"/>
                      <a:gd name="connsiteX14" fmla="*/ 55478 w 69779"/>
                      <a:gd name="connsiteY14" fmla="*/ 32541 h 152501"/>
                      <a:gd name="connsiteX15" fmla="*/ 54557 w 69779"/>
                      <a:gd name="connsiteY15" fmla="*/ 31620 h 152501"/>
                      <a:gd name="connsiteX16" fmla="*/ 54706 w 69779"/>
                      <a:gd name="connsiteY16" fmla="*/ 31620 h 152501"/>
                      <a:gd name="connsiteX17" fmla="*/ 51074 w 69779"/>
                      <a:gd name="connsiteY17" fmla="*/ 25268 h 152501"/>
                      <a:gd name="connsiteX18" fmla="*/ 50855 w 69779"/>
                      <a:gd name="connsiteY18" fmla="*/ 21574 h 152501"/>
                      <a:gd name="connsiteX19" fmla="*/ 53601 w 69779"/>
                      <a:gd name="connsiteY19" fmla="*/ 19354 h 152501"/>
                      <a:gd name="connsiteX20" fmla="*/ 54829 w 69779"/>
                      <a:gd name="connsiteY20" fmla="*/ 18951 h 152501"/>
                      <a:gd name="connsiteX21" fmla="*/ 52197 w 69779"/>
                      <a:gd name="connsiteY21" fmla="*/ 16521 h 152501"/>
                      <a:gd name="connsiteX22" fmla="*/ 50004 w 69779"/>
                      <a:gd name="connsiteY22" fmla="*/ 17258 h 152501"/>
                      <a:gd name="connsiteX23" fmla="*/ 45757 w 69779"/>
                      <a:gd name="connsiteY23" fmla="*/ 15845 h 152501"/>
                      <a:gd name="connsiteX24" fmla="*/ 44432 w 69779"/>
                      <a:gd name="connsiteY24" fmla="*/ 13932 h 152501"/>
                      <a:gd name="connsiteX25" fmla="*/ 44371 w 69779"/>
                      <a:gd name="connsiteY25" fmla="*/ 13625 h 152501"/>
                      <a:gd name="connsiteX26" fmla="*/ 38230 w 69779"/>
                      <a:gd name="connsiteY26" fmla="*/ 8695 h 152501"/>
                      <a:gd name="connsiteX27" fmla="*/ 37545 w 69779"/>
                      <a:gd name="connsiteY27" fmla="*/ 5589 h 152501"/>
                      <a:gd name="connsiteX28" fmla="*/ 37001 w 69779"/>
                      <a:gd name="connsiteY28" fmla="*/ 5334 h 152501"/>
                      <a:gd name="connsiteX29" fmla="*/ 37001 w 69779"/>
                      <a:gd name="connsiteY29" fmla="*/ 4097 h 152501"/>
                      <a:gd name="connsiteX30" fmla="*/ 38844 w 69779"/>
                      <a:gd name="connsiteY30" fmla="*/ 4097 h 152501"/>
                      <a:gd name="connsiteX31" fmla="*/ 39564 w 69779"/>
                      <a:gd name="connsiteY31" fmla="*/ 3528 h 152501"/>
                      <a:gd name="connsiteX32" fmla="*/ 38995 w 69779"/>
                      <a:gd name="connsiteY32" fmla="*/ 2808 h 152501"/>
                      <a:gd name="connsiteX33" fmla="*/ 38844 w 69779"/>
                      <a:gd name="connsiteY33" fmla="*/ 2808 h 152501"/>
                      <a:gd name="connsiteX34" fmla="*/ 37001 w 69779"/>
                      <a:gd name="connsiteY34" fmla="*/ 2808 h 152501"/>
                      <a:gd name="connsiteX35" fmla="*/ 37001 w 69779"/>
                      <a:gd name="connsiteY35" fmla="*/ 649 h 152501"/>
                      <a:gd name="connsiteX36" fmla="*/ 36352 w 69779"/>
                      <a:gd name="connsiteY36" fmla="*/ 0 h 152501"/>
                      <a:gd name="connsiteX37" fmla="*/ 35703 w 69779"/>
                      <a:gd name="connsiteY37" fmla="*/ 649 h 152501"/>
                      <a:gd name="connsiteX38" fmla="*/ 35703 w 69779"/>
                      <a:gd name="connsiteY38" fmla="*/ 2808 h 152501"/>
                      <a:gd name="connsiteX39" fmla="*/ 33852 w 69779"/>
                      <a:gd name="connsiteY39" fmla="*/ 2808 h 152501"/>
                      <a:gd name="connsiteX40" fmla="*/ 33113 w 69779"/>
                      <a:gd name="connsiteY40" fmla="*/ 3394 h 152501"/>
                      <a:gd name="connsiteX41" fmla="*/ 33699 w 69779"/>
                      <a:gd name="connsiteY41" fmla="*/ 4132 h 152501"/>
                      <a:gd name="connsiteX42" fmla="*/ 33852 w 69779"/>
                      <a:gd name="connsiteY42" fmla="*/ 4132 h 152501"/>
                      <a:gd name="connsiteX43" fmla="*/ 35703 w 69779"/>
                      <a:gd name="connsiteY43" fmla="*/ 4132 h 152501"/>
                      <a:gd name="connsiteX44" fmla="*/ 35703 w 69779"/>
                      <a:gd name="connsiteY44" fmla="*/ 5361 h 152501"/>
                      <a:gd name="connsiteX45" fmla="*/ 34253 w 69779"/>
                      <a:gd name="connsiteY45" fmla="*/ 8187 h 152501"/>
                      <a:gd name="connsiteX46" fmla="*/ 34255 w 69779"/>
                      <a:gd name="connsiteY46" fmla="*/ 8194 h 152501"/>
                      <a:gd name="connsiteX47" fmla="*/ 34501 w 69779"/>
                      <a:gd name="connsiteY47" fmla="*/ 8721 h 152501"/>
                      <a:gd name="connsiteX48" fmla="*/ 28359 w 69779"/>
                      <a:gd name="connsiteY48" fmla="*/ 13897 h 152501"/>
                      <a:gd name="connsiteX49" fmla="*/ 26912 w 69779"/>
                      <a:gd name="connsiteY49" fmla="*/ 15906 h 152501"/>
                      <a:gd name="connsiteX50" fmla="*/ 22692 w 69779"/>
                      <a:gd name="connsiteY50" fmla="*/ 17258 h 152501"/>
                      <a:gd name="connsiteX51" fmla="*/ 20533 w 69779"/>
                      <a:gd name="connsiteY51" fmla="*/ 16547 h 152501"/>
                      <a:gd name="connsiteX52" fmla="*/ 18068 w 69779"/>
                      <a:gd name="connsiteY52" fmla="*/ 18091 h 152501"/>
                      <a:gd name="connsiteX53" fmla="*/ 17822 w 69779"/>
                      <a:gd name="connsiteY53" fmla="*/ 18968 h 152501"/>
                      <a:gd name="connsiteX54" fmla="*/ 21832 w 69779"/>
                      <a:gd name="connsiteY54" fmla="*/ 21600 h 152501"/>
                      <a:gd name="connsiteX55" fmla="*/ 21586 w 69779"/>
                      <a:gd name="connsiteY55" fmla="*/ 25268 h 152501"/>
                      <a:gd name="connsiteX56" fmla="*/ 18007 w 69779"/>
                      <a:gd name="connsiteY56" fmla="*/ 31655 h 152501"/>
                      <a:gd name="connsiteX57" fmla="*/ 17270 w 69779"/>
                      <a:gd name="connsiteY57" fmla="*/ 32418 h 152501"/>
                      <a:gd name="connsiteX58" fmla="*/ 17208 w 69779"/>
                      <a:gd name="connsiteY58" fmla="*/ 32515 h 152501"/>
                      <a:gd name="connsiteX59" fmla="*/ 12216 w 69779"/>
                      <a:gd name="connsiteY59" fmla="*/ 32453 h 152501"/>
                      <a:gd name="connsiteX60" fmla="*/ 11505 w 69779"/>
                      <a:gd name="connsiteY60" fmla="*/ 32760 h 152501"/>
                      <a:gd name="connsiteX61" fmla="*/ 10733 w 69779"/>
                      <a:gd name="connsiteY61" fmla="*/ 33375 h 152501"/>
                      <a:gd name="connsiteX62" fmla="*/ 14436 w 69779"/>
                      <a:gd name="connsiteY62" fmla="*/ 36007 h 152501"/>
                      <a:gd name="connsiteX63" fmla="*/ 15576 w 69779"/>
                      <a:gd name="connsiteY63" fmla="*/ 38068 h 152501"/>
                      <a:gd name="connsiteX64" fmla="*/ 15576 w 69779"/>
                      <a:gd name="connsiteY64" fmla="*/ 39981 h 152501"/>
                      <a:gd name="connsiteX65" fmla="*/ 15576 w 69779"/>
                      <a:gd name="connsiteY65" fmla="*/ 40200 h 152501"/>
                      <a:gd name="connsiteX66" fmla="*/ 15120 w 69779"/>
                      <a:gd name="connsiteY66" fmla="*/ 40350 h 152501"/>
                      <a:gd name="connsiteX67" fmla="*/ 14791 w 69779"/>
                      <a:gd name="connsiteY67" fmla="*/ 41113 h 152501"/>
                      <a:gd name="connsiteX68" fmla="*/ 15489 w 69779"/>
                      <a:gd name="connsiteY68" fmla="*/ 41464 h 152501"/>
                      <a:gd name="connsiteX69" fmla="*/ 15919 w 69779"/>
                      <a:gd name="connsiteY69" fmla="*/ 47868 h 152501"/>
                      <a:gd name="connsiteX70" fmla="*/ 15041 w 69779"/>
                      <a:gd name="connsiteY70" fmla="*/ 47930 h 152501"/>
                      <a:gd name="connsiteX71" fmla="*/ 12409 w 69779"/>
                      <a:gd name="connsiteY71" fmla="*/ 50395 h 152501"/>
                      <a:gd name="connsiteX72" fmla="*/ 16076 w 69779"/>
                      <a:gd name="connsiteY72" fmla="*/ 53606 h 152501"/>
                      <a:gd name="connsiteX73" fmla="*/ 17436 w 69779"/>
                      <a:gd name="connsiteY73" fmla="*/ 56896 h 152501"/>
                      <a:gd name="connsiteX74" fmla="*/ 12 w 69779"/>
                      <a:gd name="connsiteY74" fmla="*/ 56896 h 152501"/>
                      <a:gd name="connsiteX75" fmla="*/ 12 w 69779"/>
                      <a:gd name="connsiteY75" fmla="*/ 116074 h 152501"/>
                      <a:gd name="connsiteX76" fmla="*/ 942 w 69779"/>
                      <a:gd name="connsiteY76" fmla="*/ 124760 h 152501"/>
                      <a:gd name="connsiteX77" fmla="*/ 26613 w 69779"/>
                      <a:gd name="connsiteY77" fmla="*/ 149510 h 152501"/>
                      <a:gd name="connsiteX78" fmla="*/ 33852 w 69779"/>
                      <a:gd name="connsiteY78" fmla="*/ 152317 h 152501"/>
                      <a:gd name="connsiteX79" fmla="*/ 35106 w 69779"/>
                      <a:gd name="connsiteY79" fmla="*/ 152502 h 152501"/>
                      <a:gd name="connsiteX80" fmla="*/ 36247 w 69779"/>
                      <a:gd name="connsiteY80" fmla="*/ 152256 h 152501"/>
                      <a:gd name="connsiteX81" fmla="*/ 57514 w 69779"/>
                      <a:gd name="connsiteY81" fmla="*/ 140763 h 152501"/>
                      <a:gd name="connsiteX82" fmla="*/ 69656 w 69779"/>
                      <a:gd name="connsiteY82" fmla="*/ 119189 h 152501"/>
                      <a:gd name="connsiteX83" fmla="*/ 69779 w 69779"/>
                      <a:gd name="connsiteY83" fmla="*/ 116039 h 152501"/>
                      <a:gd name="connsiteX84" fmla="*/ 69779 w 69779"/>
                      <a:gd name="connsiteY84" fmla="*/ 56870 h 152501"/>
                      <a:gd name="connsiteX85" fmla="*/ 55285 w 69779"/>
                      <a:gd name="connsiteY85" fmla="*/ 56870 h 152501"/>
                      <a:gd name="connsiteX86" fmla="*/ 56610 w 69779"/>
                      <a:gd name="connsiteY86" fmla="*/ 53580 h 152501"/>
                      <a:gd name="connsiteX87" fmla="*/ 6943 w 69779"/>
                      <a:gd name="connsiteY87" fmla="*/ 122812 h 152501"/>
                      <a:gd name="connsiteX88" fmla="*/ 2644 w 69779"/>
                      <a:gd name="connsiteY88" fmla="*/ 122812 h 152501"/>
                      <a:gd name="connsiteX89" fmla="*/ 2469 w 69779"/>
                      <a:gd name="connsiteY89" fmla="*/ 121794 h 152501"/>
                      <a:gd name="connsiteX90" fmla="*/ 3460 w 69779"/>
                      <a:gd name="connsiteY90" fmla="*/ 120715 h 152501"/>
                      <a:gd name="connsiteX91" fmla="*/ 2469 w 69779"/>
                      <a:gd name="connsiteY91" fmla="*/ 119610 h 152501"/>
                      <a:gd name="connsiteX92" fmla="*/ 2197 w 69779"/>
                      <a:gd name="connsiteY92" fmla="*/ 118592 h 152501"/>
                      <a:gd name="connsiteX93" fmla="*/ 4355 w 69779"/>
                      <a:gd name="connsiteY93" fmla="*/ 117451 h 152501"/>
                      <a:gd name="connsiteX94" fmla="*/ 6636 w 69779"/>
                      <a:gd name="connsiteY94" fmla="*/ 118680 h 152501"/>
                      <a:gd name="connsiteX95" fmla="*/ 5460 w 69779"/>
                      <a:gd name="connsiteY95" fmla="*/ 120715 h 152501"/>
                      <a:gd name="connsiteX96" fmla="*/ 6943 w 69779"/>
                      <a:gd name="connsiteY96" fmla="*/ 122470 h 152501"/>
                      <a:gd name="connsiteX97" fmla="*/ 6943 w 69779"/>
                      <a:gd name="connsiteY97" fmla="*/ 122812 h 152501"/>
                      <a:gd name="connsiteX98" fmla="*/ 6943 w 69779"/>
                      <a:gd name="connsiteY98" fmla="*/ 97843 h 152501"/>
                      <a:gd name="connsiteX99" fmla="*/ 1916 w 69779"/>
                      <a:gd name="connsiteY99" fmla="*/ 97843 h 152501"/>
                      <a:gd name="connsiteX100" fmla="*/ 1916 w 69779"/>
                      <a:gd name="connsiteY100" fmla="*/ 97474 h 152501"/>
                      <a:gd name="connsiteX101" fmla="*/ 3425 w 69779"/>
                      <a:gd name="connsiteY101" fmla="*/ 95719 h 152501"/>
                      <a:gd name="connsiteX102" fmla="*/ 2442 w 69779"/>
                      <a:gd name="connsiteY102" fmla="*/ 94596 h 152501"/>
                      <a:gd name="connsiteX103" fmla="*/ 2162 w 69779"/>
                      <a:gd name="connsiteY103" fmla="*/ 93614 h 152501"/>
                      <a:gd name="connsiteX104" fmla="*/ 4320 w 69779"/>
                      <a:gd name="connsiteY104" fmla="*/ 92473 h 152501"/>
                      <a:gd name="connsiteX105" fmla="*/ 6601 w 69779"/>
                      <a:gd name="connsiteY105" fmla="*/ 93701 h 152501"/>
                      <a:gd name="connsiteX106" fmla="*/ 5434 w 69779"/>
                      <a:gd name="connsiteY106" fmla="*/ 95737 h 152501"/>
                      <a:gd name="connsiteX107" fmla="*/ 6908 w 69779"/>
                      <a:gd name="connsiteY107" fmla="*/ 97492 h 152501"/>
                      <a:gd name="connsiteX108" fmla="*/ 7127 w 69779"/>
                      <a:gd name="connsiteY108" fmla="*/ 64626 h 152501"/>
                      <a:gd name="connsiteX109" fmla="*/ 2162 w 69779"/>
                      <a:gd name="connsiteY109" fmla="*/ 64626 h 152501"/>
                      <a:gd name="connsiteX110" fmla="*/ 2162 w 69779"/>
                      <a:gd name="connsiteY110" fmla="*/ 64319 h 152501"/>
                      <a:gd name="connsiteX111" fmla="*/ 3644 w 69779"/>
                      <a:gd name="connsiteY111" fmla="*/ 62494 h 152501"/>
                      <a:gd name="connsiteX112" fmla="*/ 2644 w 69779"/>
                      <a:gd name="connsiteY112" fmla="*/ 61388 h 152501"/>
                      <a:gd name="connsiteX113" fmla="*/ 2399 w 69779"/>
                      <a:gd name="connsiteY113" fmla="*/ 60371 h 152501"/>
                      <a:gd name="connsiteX114" fmla="*/ 4557 w 69779"/>
                      <a:gd name="connsiteY114" fmla="*/ 59230 h 152501"/>
                      <a:gd name="connsiteX115" fmla="*/ 6838 w 69779"/>
                      <a:gd name="connsiteY115" fmla="*/ 60458 h 152501"/>
                      <a:gd name="connsiteX116" fmla="*/ 5636 w 69779"/>
                      <a:gd name="connsiteY116" fmla="*/ 62529 h 152501"/>
                      <a:gd name="connsiteX117" fmla="*/ 7119 w 69779"/>
                      <a:gd name="connsiteY117" fmla="*/ 64284 h 152501"/>
                      <a:gd name="connsiteX118" fmla="*/ 44854 w 69779"/>
                      <a:gd name="connsiteY118" fmla="*/ 17468 h 152501"/>
                      <a:gd name="connsiteX119" fmla="*/ 46143 w 69779"/>
                      <a:gd name="connsiteY119" fmla="*/ 17468 h 152501"/>
                      <a:gd name="connsiteX120" fmla="*/ 47284 w 69779"/>
                      <a:gd name="connsiteY120" fmla="*/ 18951 h 152501"/>
                      <a:gd name="connsiteX121" fmla="*/ 44511 w 69779"/>
                      <a:gd name="connsiteY121" fmla="*/ 17626 h 152501"/>
                      <a:gd name="connsiteX122" fmla="*/ 44819 w 69779"/>
                      <a:gd name="connsiteY122" fmla="*/ 17442 h 152501"/>
                      <a:gd name="connsiteX123" fmla="*/ 43678 w 69779"/>
                      <a:gd name="connsiteY123" fmla="*/ 14976 h 152501"/>
                      <a:gd name="connsiteX124" fmla="*/ 44520 w 69779"/>
                      <a:gd name="connsiteY124" fmla="*/ 15801 h 152501"/>
                      <a:gd name="connsiteX125" fmla="*/ 43696 w 69779"/>
                      <a:gd name="connsiteY125" fmla="*/ 16643 h 152501"/>
                      <a:gd name="connsiteX126" fmla="*/ 42853 w 69779"/>
                      <a:gd name="connsiteY126" fmla="*/ 15819 h 152501"/>
                      <a:gd name="connsiteX127" fmla="*/ 42853 w 69779"/>
                      <a:gd name="connsiteY127" fmla="*/ 15810 h 152501"/>
                      <a:gd name="connsiteX128" fmla="*/ 43668 w 69779"/>
                      <a:gd name="connsiteY128" fmla="*/ 14976 h 152501"/>
                      <a:gd name="connsiteX129" fmla="*/ 43704 w 69779"/>
                      <a:gd name="connsiteY129" fmla="*/ 14976 h 152501"/>
                      <a:gd name="connsiteX130" fmla="*/ 36256 w 69779"/>
                      <a:gd name="connsiteY130" fmla="*/ 6528 h 152501"/>
                      <a:gd name="connsiteX131" fmla="*/ 37389 w 69779"/>
                      <a:gd name="connsiteY131" fmla="*/ 7195 h 152501"/>
                      <a:gd name="connsiteX132" fmla="*/ 36721 w 69779"/>
                      <a:gd name="connsiteY132" fmla="*/ 8328 h 152501"/>
                      <a:gd name="connsiteX133" fmla="*/ 36589 w 69779"/>
                      <a:gd name="connsiteY133" fmla="*/ 8352 h 152501"/>
                      <a:gd name="connsiteX134" fmla="*/ 36256 w 69779"/>
                      <a:gd name="connsiteY134" fmla="*/ 8352 h 152501"/>
                      <a:gd name="connsiteX135" fmla="*/ 35378 w 69779"/>
                      <a:gd name="connsiteY135" fmla="*/ 7422 h 152501"/>
                      <a:gd name="connsiteX136" fmla="*/ 36256 w 69779"/>
                      <a:gd name="connsiteY136" fmla="*/ 6545 h 152501"/>
                      <a:gd name="connsiteX137" fmla="*/ 36343 w 69779"/>
                      <a:gd name="connsiteY137" fmla="*/ 9765 h 152501"/>
                      <a:gd name="connsiteX138" fmla="*/ 43002 w 69779"/>
                      <a:gd name="connsiteY138" fmla="*/ 13880 h 152501"/>
                      <a:gd name="connsiteX139" fmla="*/ 41713 w 69779"/>
                      <a:gd name="connsiteY139" fmla="*/ 15415 h 152501"/>
                      <a:gd name="connsiteX140" fmla="*/ 38475 w 69779"/>
                      <a:gd name="connsiteY140" fmla="*/ 13388 h 152501"/>
                      <a:gd name="connsiteX141" fmla="*/ 36861 w 69779"/>
                      <a:gd name="connsiteY141" fmla="*/ 10370 h 152501"/>
                      <a:gd name="connsiteX142" fmla="*/ 36308 w 69779"/>
                      <a:gd name="connsiteY142" fmla="*/ 10098 h 152501"/>
                      <a:gd name="connsiteX143" fmla="*/ 34088 w 69779"/>
                      <a:gd name="connsiteY143" fmla="*/ 13397 h 152501"/>
                      <a:gd name="connsiteX144" fmla="*/ 30851 w 69779"/>
                      <a:gd name="connsiteY144" fmla="*/ 15424 h 152501"/>
                      <a:gd name="connsiteX145" fmla="*/ 29684 w 69779"/>
                      <a:gd name="connsiteY145" fmla="*/ 13950 h 152501"/>
                      <a:gd name="connsiteX146" fmla="*/ 36370 w 69779"/>
                      <a:gd name="connsiteY146" fmla="*/ 9765 h 152501"/>
                      <a:gd name="connsiteX147" fmla="*/ 42169 w 69779"/>
                      <a:gd name="connsiteY147" fmla="*/ 17100 h 152501"/>
                      <a:gd name="connsiteX148" fmla="*/ 39923 w 69779"/>
                      <a:gd name="connsiteY148" fmla="*/ 19074 h 152501"/>
                      <a:gd name="connsiteX149" fmla="*/ 38168 w 69779"/>
                      <a:gd name="connsiteY149" fmla="*/ 17872 h 152501"/>
                      <a:gd name="connsiteX150" fmla="*/ 38905 w 69779"/>
                      <a:gd name="connsiteY150" fmla="*/ 16757 h 152501"/>
                      <a:gd name="connsiteX151" fmla="*/ 42055 w 69779"/>
                      <a:gd name="connsiteY151" fmla="*/ 16977 h 152501"/>
                      <a:gd name="connsiteX152" fmla="*/ 34273 w 69779"/>
                      <a:gd name="connsiteY152" fmla="*/ 17872 h 152501"/>
                      <a:gd name="connsiteX153" fmla="*/ 32518 w 69779"/>
                      <a:gd name="connsiteY153" fmla="*/ 19074 h 152501"/>
                      <a:gd name="connsiteX154" fmla="*/ 30263 w 69779"/>
                      <a:gd name="connsiteY154" fmla="*/ 17100 h 152501"/>
                      <a:gd name="connsiteX155" fmla="*/ 30360 w 69779"/>
                      <a:gd name="connsiteY155" fmla="*/ 16977 h 152501"/>
                      <a:gd name="connsiteX156" fmla="*/ 31097 w 69779"/>
                      <a:gd name="connsiteY156" fmla="*/ 16793 h 152501"/>
                      <a:gd name="connsiteX157" fmla="*/ 34334 w 69779"/>
                      <a:gd name="connsiteY157" fmla="*/ 17872 h 152501"/>
                      <a:gd name="connsiteX158" fmla="*/ 28763 w 69779"/>
                      <a:gd name="connsiteY158" fmla="*/ 14976 h 152501"/>
                      <a:gd name="connsiteX159" fmla="*/ 29677 w 69779"/>
                      <a:gd name="connsiteY159" fmla="*/ 15720 h 152501"/>
                      <a:gd name="connsiteX160" fmla="*/ 28934 w 69779"/>
                      <a:gd name="connsiteY160" fmla="*/ 16635 h 152501"/>
                      <a:gd name="connsiteX161" fmla="*/ 28763 w 69779"/>
                      <a:gd name="connsiteY161" fmla="*/ 16635 h 152501"/>
                      <a:gd name="connsiteX162" fmla="*/ 27849 w 69779"/>
                      <a:gd name="connsiteY162" fmla="*/ 15891 h 152501"/>
                      <a:gd name="connsiteX163" fmla="*/ 28592 w 69779"/>
                      <a:gd name="connsiteY163" fmla="*/ 14976 h 152501"/>
                      <a:gd name="connsiteX164" fmla="*/ 28763 w 69779"/>
                      <a:gd name="connsiteY164" fmla="*/ 14976 h 152501"/>
                      <a:gd name="connsiteX165" fmla="*/ 26333 w 69779"/>
                      <a:gd name="connsiteY165" fmla="*/ 17468 h 152501"/>
                      <a:gd name="connsiteX166" fmla="*/ 27658 w 69779"/>
                      <a:gd name="connsiteY166" fmla="*/ 17468 h 152501"/>
                      <a:gd name="connsiteX167" fmla="*/ 27965 w 69779"/>
                      <a:gd name="connsiteY167" fmla="*/ 17626 h 152501"/>
                      <a:gd name="connsiteX168" fmla="*/ 25192 w 69779"/>
                      <a:gd name="connsiteY168" fmla="*/ 18951 h 152501"/>
                      <a:gd name="connsiteX169" fmla="*/ 26333 w 69779"/>
                      <a:gd name="connsiteY169" fmla="*/ 17468 h 152501"/>
                      <a:gd name="connsiteX170" fmla="*/ 19244 w 69779"/>
                      <a:gd name="connsiteY170" fmla="*/ 18152 h 152501"/>
                      <a:gd name="connsiteX171" fmla="*/ 20384 w 69779"/>
                      <a:gd name="connsiteY171" fmla="*/ 17652 h 152501"/>
                      <a:gd name="connsiteX172" fmla="*/ 22235 w 69779"/>
                      <a:gd name="connsiteY172" fmla="*/ 18486 h 152501"/>
                      <a:gd name="connsiteX173" fmla="*/ 23113 w 69779"/>
                      <a:gd name="connsiteY173" fmla="*/ 19661 h 152501"/>
                      <a:gd name="connsiteX174" fmla="*/ 25297 w 69779"/>
                      <a:gd name="connsiteY174" fmla="*/ 16363 h 152501"/>
                      <a:gd name="connsiteX175" fmla="*/ 25455 w 69779"/>
                      <a:gd name="connsiteY175" fmla="*/ 16450 h 152501"/>
                      <a:gd name="connsiteX176" fmla="*/ 24069 w 69779"/>
                      <a:gd name="connsiteY176" fmla="*/ 18916 h 152501"/>
                      <a:gd name="connsiteX177" fmla="*/ 29088 w 69779"/>
                      <a:gd name="connsiteY177" fmla="*/ 18152 h 152501"/>
                      <a:gd name="connsiteX178" fmla="*/ 29491 w 69779"/>
                      <a:gd name="connsiteY178" fmla="*/ 18152 h 152501"/>
                      <a:gd name="connsiteX179" fmla="*/ 32606 w 69779"/>
                      <a:gd name="connsiteY179" fmla="*/ 20276 h 152501"/>
                      <a:gd name="connsiteX180" fmla="*/ 35501 w 69779"/>
                      <a:gd name="connsiteY180" fmla="*/ 17907 h 152501"/>
                      <a:gd name="connsiteX181" fmla="*/ 32114 w 69779"/>
                      <a:gd name="connsiteY181" fmla="*/ 15503 h 152501"/>
                      <a:gd name="connsiteX182" fmla="*/ 34176 w 69779"/>
                      <a:gd name="connsiteY182" fmla="*/ 14582 h 152501"/>
                      <a:gd name="connsiteX183" fmla="*/ 35194 w 69779"/>
                      <a:gd name="connsiteY183" fmla="*/ 14643 h 152501"/>
                      <a:gd name="connsiteX184" fmla="*/ 36238 w 69779"/>
                      <a:gd name="connsiteY184" fmla="*/ 11432 h 152501"/>
                      <a:gd name="connsiteX185" fmla="*/ 37317 w 69779"/>
                      <a:gd name="connsiteY185" fmla="*/ 14643 h 152501"/>
                      <a:gd name="connsiteX186" fmla="*/ 40432 w 69779"/>
                      <a:gd name="connsiteY186" fmla="*/ 15520 h 152501"/>
                      <a:gd name="connsiteX187" fmla="*/ 37045 w 69779"/>
                      <a:gd name="connsiteY187" fmla="*/ 17924 h 152501"/>
                      <a:gd name="connsiteX188" fmla="*/ 39905 w 69779"/>
                      <a:gd name="connsiteY188" fmla="*/ 20293 h 152501"/>
                      <a:gd name="connsiteX189" fmla="*/ 43002 w 69779"/>
                      <a:gd name="connsiteY189" fmla="*/ 18091 h 152501"/>
                      <a:gd name="connsiteX190" fmla="*/ 43090 w 69779"/>
                      <a:gd name="connsiteY190" fmla="*/ 17995 h 152501"/>
                      <a:gd name="connsiteX191" fmla="*/ 43397 w 69779"/>
                      <a:gd name="connsiteY191" fmla="*/ 18117 h 152501"/>
                      <a:gd name="connsiteX192" fmla="*/ 45652 w 69779"/>
                      <a:gd name="connsiteY192" fmla="*/ 20706 h 152501"/>
                      <a:gd name="connsiteX193" fmla="*/ 47065 w 69779"/>
                      <a:gd name="connsiteY193" fmla="*/ 16450 h 152501"/>
                      <a:gd name="connsiteX194" fmla="*/ 47222 w 69779"/>
                      <a:gd name="connsiteY194" fmla="*/ 16363 h 152501"/>
                      <a:gd name="connsiteX195" fmla="*/ 48916 w 69779"/>
                      <a:gd name="connsiteY195" fmla="*/ 17810 h 152501"/>
                      <a:gd name="connsiteX196" fmla="*/ 49407 w 69779"/>
                      <a:gd name="connsiteY196" fmla="*/ 19661 h 152501"/>
                      <a:gd name="connsiteX197" fmla="*/ 52118 w 69779"/>
                      <a:gd name="connsiteY197" fmla="*/ 17652 h 152501"/>
                      <a:gd name="connsiteX198" fmla="*/ 53294 w 69779"/>
                      <a:gd name="connsiteY198" fmla="*/ 18152 h 152501"/>
                      <a:gd name="connsiteX199" fmla="*/ 51381 w 69779"/>
                      <a:gd name="connsiteY199" fmla="*/ 19258 h 152501"/>
                      <a:gd name="connsiteX200" fmla="*/ 49714 w 69779"/>
                      <a:gd name="connsiteY200" fmla="*/ 23355 h 152501"/>
                      <a:gd name="connsiteX201" fmla="*/ 36282 w 69779"/>
                      <a:gd name="connsiteY201" fmla="*/ 21504 h 152501"/>
                      <a:gd name="connsiteX202" fmla="*/ 22823 w 69779"/>
                      <a:gd name="connsiteY202" fmla="*/ 23355 h 152501"/>
                      <a:gd name="connsiteX203" fmla="*/ 22823 w 69779"/>
                      <a:gd name="connsiteY203" fmla="*/ 21539 h 152501"/>
                      <a:gd name="connsiteX204" fmla="*/ 19217 w 69779"/>
                      <a:gd name="connsiteY204" fmla="*/ 18152 h 152501"/>
                      <a:gd name="connsiteX205" fmla="*/ 21735 w 69779"/>
                      <a:gd name="connsiteY205" fmla="*/ 26628 h 152501"/>
                      <a:gd name="connsiteX206" fmla="*/ 22569 w 69779"/>
                      <a:gd name="connsiteY206" fmla="*/ 25794 h 152501"/>
                      <a:gd name="connsiteX207" fmla="*/ 22692 w 69779"/>
                      <a:gd name="connsiteY207" fmla="*/ 24654 h 152501"/>
                      <a:gd name="connsiteX208" fmla="*/ 49811 w 69779"/>
                      <a:gd name="connsiteY208" fmla="*/ 24654 h 152501"/>
                      <a:gd name="connsiteX209" fmla="*/ 49907 w 69779"/>
                      <a:gd name="connsiteY209" fmla="*/ 25794 h 152501"/>
                      <a:gd name="connsiteX210" fmla="*/ 53355 w 69779"/>
                      <a:gd name="connsiteY210" fmla="*/ 31339 h 152501"/>
                      <a:gd name="connsiteX211" fmla="*/ 51820 w 69779"/>
                      <a:gd name="connsiteY211" fmla="*/ 34787 h 152501"/>
                      <a:gd name="connsiteX212" fmla="*/ 52337 w 69779"/>
                      <a:gd name="connsiteY212" fmla="*/ 35928 h 152501"/>
                      <a:gd name="connsiteX213" fmla="*/ 52337 w 69779"/>
                      <a:gd name="connsiteY213" fmla="*/ 36024 h 152501"/>
                      <a:gd name="connsiteX214" fmla="*/ 51130 w 69779"/>
                      <a:gd name="connsiteY214" fmla="*/ 36958 h 152501"/>
                      <a:gd name="connsiteX215" fmla="*/ 50188 w 69779"/>
                      <a:gd name="connsiteY215" fmla="*/ 35901 h 152501"/>
                      <a:gd name="connsiteX216" fmla="*/ 50188 w 69779"/>
                      <a:gd name="connsiteY216" fmla="*/ 35252 h 152501"/>
                      <a:gd name="connsiteX217" fmla="*/ 48951 w 69779"/>
                      <a:gd name="connsiteY217" fmla="*/ 35068 h 152501"/>
                      <a:gd name="connsiteX218" fmla="*/ 48889 w 69779"/>
                      <a:gd name="connsiteY218" fmla="*/ 35191 h 152501"/>
                      <a:gd name="connsiteX219" fmla="*/ 47907 w 69779"/>
                      <a:gd name="connsiteY219" fmla="*/ 35805 h 152501"/>
                      <a:gd name="connsiteX220" fmla="*/ 46773 w 69779"/>
                      <a:gd name="connsiteY220" fmla="*/ 34622 h 152501"/>
                      <a:gd name="connsiteX221" fmla="*/ 46828 w 69779"/>
                      <a:gd name="connsiteY221" fmla="*/ 34296 h 152501"/>
                      <a:gd name="connsiteX222" fmla="*/ 48542 w 69779"/>
                      <a:gd name="connsiteY222" fmla="*/ 33424 h 152501"/>
                      <a:gd name="connsiteX223" fmla="*/ 48925 w 69779"/>
                      <a:gd name="connsiteY223" fmla="*/ 33620 h 152501"/>
                      <a:gd name="connsiteX224" fmla="*/ 49749 w 69779"/>
                      <a:gd name="connsiteY224" fmla="*/ 34577 h 152501"/>
                      <a:gd name="connsiteX225" fmla="*/ 48117 w 69779"/>
                      <a:gd name="connsiteY225" fmla="*/ 30356 h 152501"/>
                      <a:gd name="connsiteX226" fmla="*/ 47872 w 69779"/>
                      <a:gd name="connsiteY226" fmla="*/ 30199 h 152501"/>
                      <a:gd name="connsiteX227" fmla="*/ 46828 w 69779"/>
                      <a:gd name="connsiteY227" fmla="*/ 26900 h 152501"/>
                      <a:gd name="connsiteX228" fmla="*/ 46582 w 69779"/>
                      <a:gd name="connsiteY228" fmla="*/ 26689 h 152501"/>
                      <a:gd name="connsiteX229" fmla="*/ 46266 w 69779"/>
                      <a:gd name="connsiteY229" fmla="*/ 26777 h 152501"/>
                      <a:gd name="connsiteX230" fmla="*/ 44143 w 69779"/>
                      <a:gd name="connsiteY230" fmla="*/ 29549 h 152501"/>
                      <a:gd name="connsiteX231" fmla="*/ 43862 w 69779"/>
                      <a:gd name="connsiteY231" fmla="*/ 29549 h 152501"/>
                      <a:gd name="connsiteX232" fmla="*/ 40844 w 69779"/>
                      <a:gd name="connsiteY232" fmla="*/ 33059 h 152501"/>
                      <a:gd name="connsiteX233" fmla="*/ 41985 w 69779"/>
                      <a:gd name="connsiteY233" fmla="*/ 32348 h 152501"/>
                      <a:gd name="connsiteX234" fmla="*/ 43739 w 69779"/>
                      <a:gd name="connsiteY234" fmla="*/ 33708 h 152501"/>
                      <a:gd name="connsiteX235" fmla="*/ 42497 w 69779"/>
                      <a:gd name="connsiteY235" fmla="*/ 34831 h 152501"/>
                      <a:gd name="connsiteX236" fmla="*/ 42230 w 69779"/>
                      <a:gd name="connsiteY236" fmla="*/ 34787 h 152501"/>
                      <a:gd name="connsiteX237" fmla="*/ 41520 w 69779"/>
                      <a:gd name="connsiteY237" fmla="*/ 33866 h 152501"/>
                      <a:gd name="connsiteX238" fmla="*/ 41520 w 69779"/>
                      <a:gd name="connsiteY238" fmla="*/ 33708 h 152501"/>
                      <a:gd name="connsiteX239" fmla="*/ 40721 w 69779"/>
                      <a:gd name="connsiteY239" fmla="*/ 33524 h 152501"/>
                      <a:gd name="connsiteX240" fmla="*/ 40098 w 69779"/>
                      <a:gd name="connsiteY240" fmla="*/ 33524 h 152501"/>
                      <a:gd name="connsiteX241" fmla="*/ 40098 w 69779"/>
                      <a:gd name="connsiteY241" fmla="*/ 33673 h 152501"/>
                      <a:gd name="connsiteX242" fmla="*/ 39221 w 69779"/>
                      <a:gd name="connsiteY242" fmla="*/ 34480 h 152501"/>
                      <a:gd name="connsiteX243" fmla="*/ 37920 w 69779"/>
                      <a:gd name="connsiteY243" fmla="*/ 33446 h 152501"/>
                      <a:gd name="connsiteX244" fmla="*/ 37923 w 69779"/>
                      <a:gd name="connsiteY244" fmla="*/ 33155 h 152501"/>
                      <a:gd name="connsiteX245" fmla="*/ 39870 w 69779"/>
                      <a:gd name="connsiteY245" fmla="*/ 32102 h 152501"/>
                      <a:gd name="connsiteX246" fmla="*/ 40853 w 69779"/>
                      <a:gd name="connsiteY246" fmla="*/ 32910 h 152501"/>
                      <a:gd name="connsiteX247" fmla="*/ 38484 w 69779"/>
                      <a:gd name="connsiteY247" fmla="*/ 29023 h 152501"/>
                      <a:gd name="connsiteX248" fmla="*/ 38238 w 69779"/>
                      <a:gd name="connsiteY248" fmla="*/ 28961 h 152501"/>
                      <a:gd name="connsiteX249" fmla="*/ 36633 w 69779"/>
                      <a:gd name="connsiteY249" fmla="*/ 25882 h 152501"/>
                      <a:gd name="connsiteX250" fmla="*/ 36326 w 69779"/>
                      <a:gd name="connsiteY250" fmla="*/ 25724 h 152501"/>
                      <a:gd name="connsiteX251" fmla="*/ 36019 w 69779"/>
                      <a:gd name="connsiteY251" fmla="*/ 25847 h 152501"/>
                      <a:gd name="connsiteX252" fmla="*/ 34448 w 69779"/>
                      <a:gd name="connsiteY252" fmla="*/ 28926 h 152501"/>
                      <a:gd name="connsiteX253" fmla="*/ 34167 w 69779"/>
                      <a:gd name="connsiteY253" fmla="*/ 29023 h 152501"/>
                      <a:gd name="connsiteX254" fmla="*/ 31790 w 69779"/>
                      <a:gd name="connsiteY254" fmla="*/ 32910 h 152501"/>
                      <a:gd name="connsiteX255" fmla="*/ 32808 w 69779"/>
                      <a:gd name="connsiteY255" fmla="*/ 32137 h 152501"/>
                      <a:gd name="connsiteX256" fmla="*/ 34755 w 69779"/>
                      <a:gd name="connsiteY256" fmla="*/ 33155 h 152501"/>
                      <a:gd name="connsiteX257" fmla="*/ 33731 w 69779"/>
                      <a:gd name="connsiteY257" fmla="*/ 34480 h 152501"/>
                      <a:gd name="connsiteX258" fmla="*/ 33430 w 69779"/>
                      <a:gd name="connsiteY258" fmla="*/ 34480 h 152501"/>
                      <a:gd name="connsiteX259" fmla="*/ 32553 w 69779"/>
                      <a:gd name="connsiteY259" fmla="*/ 33673 h 152501"/>
                      <a:gd name="connsiteX260" fmla="*/ 32553 w 69779"/>
                      <a:gd name="connsiteY260" fmla="*/ 33550 h 152501"/>
                      <a:gd name="connsiteX261" fmla="*/ 31167 w 69779"/>
                      <a:gd name="connsiteY261" fmla="*/ 33550 h 152501"/>
                      <a:gd name="connsiteX262" fmla="*/ 31167 w 69779"/>
                      <a:gd name="connsiteY262" fmla="*/ 33708 h 152501"/>
                      <a:gd name="connsiteX263" fmla="*/ 30469 w 69779"/>
                      <a:gd name="connsiteY263" fmla="*/ 34627 h 152501"/>
                      <a:gd name="connsiteX264" fmla="*/ 30456 w 69779"/>
                      <a:gd name="connsiteY264" fmla="*/ 34629 h 152501"/>
                      <a:gd name="connsiteX265" fmla="*/ 28968 w 69779"/>
                      <a:gd name="connsiteY265" fmla="*/ 33833 h 152501"/>
                      <a:gd name="connsiteX266" fmla="*/ 28921 w 69779"/>
                      <a:gd name="connsiteY266" fmla="*/ 33585 h 152501"/>
                      <a:gd name="connsiteX267" fmla="*/ 30676 w 69779"/>
                      <a:gd name="connsiteY267" fmla="*/ 32199 h 152501"/>
                      <a:gd name="connsiteX268" fmla="*/ 31816 w 69779"/>
                      <a:gd name="connsiteY268" fmla="*/ 32910 h 152501"/>
                      <a:gd name="connsiteX269" fmla="*/ 28798 w 69779"/>
                      <a:gd name="connsiteY269" fmla="*/ 29400 h 152501"/>
                      <a:gd name="connsiteX270" fmla="*/ 28517 w 69779"/>
                      <a:gd name="connsiteY270" fmla="*/ 29400 h 152501"/>
                      <a:gd name="connsiteX271" fmla="*/ 26420 w 69779"/>
                      <a:gd name="connsiteY271" fmla="*/ 26628 h 152501"/>
                      <a:gd name="connsiteX272" fmla="*/ 26087 w 69779"/>
                      <a:gd name="connsiteY272" fmla="*/ 26540 h 152501"/>
                      <a:gd name="connsiteX273" fmla="*/ 25833 w 69779"/>
                      <a:gd name="connsiteY273" fmla="*/ 26724 h 152501"/>
                      <a:gd name="connsiteX274" fmla="*/ 24789 w 69779"/>
                      <a:gd name="connsiteY274" fmla="*/ 30049 h 152501"/>
                      <a:gd name="connsiteX275" fmla="*/ 24543 w 69779"/>
                      <a:gd name="connsiteY275" fmla="*/ 30172 h 152501"/>
                      <a:gd name="connsiteX276" fmla="*/ 22911 w 69779"/>
                      <a:gd name="connsiteY276" fmla="*/ 34427 h 152501"/>
                      <a:gd name="connsiteX277" fmla="*/ 23788 w 69779"/>
                      <a:gd name="connsiteY277" fmla="*/ 33471 h 152501"/>
                      <a:gd name="connsiteX278" fmla="*/ 25677 w 69779"/>
                      <a:gd name="connsiteY278" fmla="*/ 33757 h 152501"/>
                      <a:gd name="connsiteX279" fmla="*/ 25876 w 69779"/>
                      <a:gd name="connsiteY279" fmla="*/ 34147 h 152501"/>
                      <a:gd name="connsiteX280" fmla="*/ 25089 w 69779"/>
                      <a:gd name="connsiteY280" fmla="*/ 35639 h 152501"/>
                      <a:gd name="connsiteX281" fmla="*/ 24806 w 69779"/>
                      <a:gd name="connsiteY281" fmla="*/ 35691 h 152501"/>
                      <a:gd name="connsiteX282" fmla="*/ 23815 w 69779"/>
                      <a:gd name="connsiteY282" fmla="*/ 35042 h 152501"/>
                      <a:gd name="connsiteX283" fmla="*/ 23701 w 69779"/>
                      <a:gd name="connsiteY283" fmla="*/ 34936 h 152501"/>
                      <a:gd name="connsiteX284" fmla="*/ 22472 w 69779"/>
                      <a:gd name="connsiteY284" fmla="*/ 35120 h 152501"/>
                      <a:gd name="connsiteX285" fmla="*/ 22472 w 69779"/>
                      <a:gd name="connsiteY285" fmla="*/ 35814 h 152501"/>
                      <a:gd name="connsiteX286" fmla="*/ 21324 w 69779"/>
                      <a:gd name="connsiteY286" fmla="*/ 36838 h 152501"/>
                      <a:gd name="connsiteX287" fmla="*/ 20314 w 69779"/>
                      <a:gd name="connsiteY287" fmla="*/ 35936 h 152501"/>
                      <a:gd name="connsiteX288" fmla="*/ 20314 w 69779"/>
                      <a:gd name="connsiteY288" fmla="*/ 35814 h 152501"/>
                      <a:gd name="connsiteX289" fmla="*/ 20867 w 69779"/>
                      <a:gd name="connsiteY289" fmla="*/ 34673 h 152501"/>
                      <a:gd name="connsiteX290" fmla="*/ 19235 w 69779"/>
                      <a:gd name="connsiteY290" fmla="*/ 31225 h 152501"/>
                      <a:gd name="connsiteX291" fmla="*/ 21788 w 69779"/>
                      <a:gd name="connsiteY291" fmla="*/ 26601 h 152501"/>
                      <a:gd name="connsiteX292" fmla="*/ 15173 w 69779"/>
                      <a:gd name="connsiteY292" fmla="*/ 35164 h 152501"/>
                      <a:gd name="connsiteX293" fmla="*/ 13050 w 69779"/>
                      <a:gd name="connsiteY293" fmla="*/ 33497 h 152501"/>
                      <a:gd name="connsiteX294" fmla="*/ 12830 w 69779"/>
                      <a:gd name="connsiteY294" fmla="*/ 33375 h 152501"/>
                      <a:gd name="connsiteX295" fmla="*/ 16717 w 69779"/>
                      <a:gd name="connsiteY295" fmla="*/ 33804 h 152501"/>
                      <a:gd name="connsiteX296" fmla="*/ 17700 w 69779"/>
                      <a:gd name="connsiteY296" fmla="*/ 33743 h 152501"/>
                      <a:gd name="connsiteX297" fmla="*/ 18226 w 69779"/>
                      <a:gd name="connsiteY297" fmla="*/ 32866 h 152501"/>
                      <a:gd name="connsiteX298" fmla="*/ 19981 w 69779"/>
                      <a:gd name="connsiteY298" fmla="*/ 33743 h 152501"/>
                      <a:gd name="connsiteX299" fmla="*/ 19209 w 69779"/>
                      <a:gd name="connsiteY299" fmla="*/ 34980 h 152501"/>
                      <a:gd name="connsiteX300" fmla="*/ 19024 w 69779"/>
                      <a:gd name="connsiteY300" fmla="*/ 35691 h 152501"/>
                      <a:gd name="connsiteX301" fmla="*/ 19024 w 69779"/>
                      <a:gd name="connsiteY301" fmla="*/ 35778 h 152501"/>
                      <a:gd name="connsiteX302" fmla="*/ 23411 w 69779"/>
                      <a:gd name="connsiteY302" fmla="*/ 36489 h 152501"/>
                      <a:gd name="connsiteX303" fmla="*/ 24832 w 69779"/>
                      <a:gd name="connsiteY303" fmla="*/ 36796 h 152501"/>
                      <a:gd name="connsiteX304" fmla="*/ 26913 w 69779"/>
                      <a:gd name="connsiteY304" fmla="*/ 34250 h 152501"/>
                      <a:gd name="connsiteX305" fmla="*/ 26859 w 69779"/>
                      <a:gd name="connsiteY305" fmla="*/ 33936 h 152501"/>
                      <a:gd name="connsiteX306" fmla="*/ 24478 w 69779"/>
                      <a:gd name="connsiteY306" fmla="*/ 32066 h 152501"/>
                      <a:gd name="connsiteX307" fmla="*/ 23999 w 69779"/>
                      <a:gd name="connsiteY307" fmla="*/ 32181 h 152501"/>
                      <a:gd name="connsiteX308" fmla="*/ 25999 w 69779"/>
                      <a:gd name="connsiteY308" fmla="*/ 30857 h 152501"/>
                      <a:gd name="connsiteX309" fmla="*/ 25876 w 69779"/>
                      <a:gd name="connsiteY309" fmla="*/ 30304 h 152501"/>
                      <a:gd name="connsiteX310" fmla="*/ 26333 w 69779"/>
                      <a:gd name="connsiteY310" fmla="*/ 27917 h 152501"/>
                      <a:gd name="connsiteX311" fmla="*/ 27473 w 69779"/>
                      <a:gd name="connsiteY311" fmla="*/ 30067 h 152501"/>
                      <a:gd name="connsiteX312" fmla="*/ 27535 w 69779"/>
                      <a:gd name="connsiteY312" fmla="*/ 30628 h 152501"/>
                      <a:gd name="connsiteX313" fmla="*/ 29877 w 69779"/>
                      <a:gd name="connsiteY313" fmla="*/ 31181 h 152501"/>
                      <a:gd name="connsiteX314" fmla="*/ 27721 w 69779"/>
                      <a:gd name="connsiteY314" fmla="*/ 33289 h 152501"/>
                      <a:gd name="connsiteX315" fmla="*/ 27780 w 69779"/>
                      <a:gd name="connsiteY315" fmla="*/ 33813 h 152501"/>
                      <a:gd name="connsiteX316" fmla="*/ 30338 w 69779"/>
                      <a:gd name="connsiteY316" fmla="*/ 35900 h 152501"/>
                      <a:gd name="connsiteX317" fmla="*/ 30641 w 69779"/>
                      <a:gd name="connsiteY317" fmla="*/ 35849 h 152501"/>
                      <a:gd name="connsiteX318" fmla="*/ 31974 w 69779"/>
                      <a:gd name="connsiteY318" fmla="*/ 35077 h 152501"/>
                      <a:gd name="connsiteX319" fmla="*/ 33422 w 69779"/>
                      <a:gd name="connsiteY319" fmla="*/ 35691 h 152501"/>
                      <a:gd name="connsiteX320" fmla="*/ 35887 w 69779"/>
                      <a:gd name="connsiteY320" fmla="*/ 33572 h 152501"/>
                      <a:gd name="connsiteX321" fmla="*/ 35887 w 69779"/>
                      <a:gd name="connsiteY321" fmla="*/ 33225 h 152501"/>
                      <a:gd name="connsiteX322" fmla="*/ 33859 w 69779"/>
                      <a:gd name="connsiteY322" fmla="*/ 30978 h 152501"/>
                      <a:gd name="connsiteX323" fmla="*/ 33387 w 69779"/>
                      <a:gd name="connsiteY323" fmla="*/ 31006 h 152501"/>
                      <a:gd name="connsiteX324" fmla="*/ 35606 w 69779"/>
                      <a:gd name="connsiteY324" fmla="*/ 30049 h 152501"/>
                      <a:gd name="connsiteX325" fmla="*/ 35606 w 69779"/>
                      <a:gd name="connsiteY325" fmla="*/ 29470 h 152501"/>
                      <a:gd name="connsiteX326" fmla="*/ 36352 w 69779"/>
                      <a:gd name="connsiteY326" fmla="*/ 27154 h 152501"/>
                      <a:gd name="connsiteX327" fmla="*/ 37089 w 69779"/>
                      <a:gd name="connsiteY327" fmla="*/ 29470 h 152501"/>
                      <a:gd name="connsiteX328" fmla="*/ 37089 w 69779"/>
                      <a:gd name="connsiteY328" fmla="*/ 30049 h 152501"/>
                      <a:gd name="connsiteX329" fmla="*/ 39274 w 69779"/>
                      <a:gd name="connsiteY329" fmla="*/ 31006 h 152501"/>
                      <a:gd name="connsiteX330" fmla="*/ 36747 w 69779"/>
                      <a:gd name="connsiteY330" fmla="*/ 33199 h 152501"/>
                      <a:gd name="connsiteX331" fmla="*/ 38931 w 69779"/>
                      <a:gd name="connsiteY331" fmla="*/ 35689 h 152501"/>
                      <a:gd name="connsiteX332" fmla="*/ 39212 w 69779"/>
                      <a:gd name="connsiteY332" fmla="*/ 35691 h 152501"/>
                      <a:gd name="connsiteX333" fmla="*/ 40669 w 69779"/>
                      <a:gd name="connsiteY333" fmla="*/ 35077 h 152501"/>
                      <a:gd name="connsiteX334" fmla="*/ 42081 w 69779"/>
                      <a:gd name="connsiteY334" fmla="*/ 35954 h 152501"/>
                      <a:gd name="connsiteX335" fmla="*/ 44904 w 69779"/>
                      <a:gd name="connsiteY335" fmla="*/ 34197 h 152501"/>
                      <a:gd name="connsiteX336" fmla="*/ 44950 w 69779"/>
                      <a:gd name="connsiteY336" fmla="*/ 33927 h 152501"/>
                      <a:gd name="connsiteX337" fmla="*/ 43358 w 69779"/>
                      <a:gd name="connsiteY337" fmla="*/ 31352 h 152501"/>
                      <a:gd name="connsiteX338" fmla="*/ 42853 w 69779"/>
                      <a:gd name="connsiteY338" fmla="*/ 31295 h 152501"/>
                      <a:gd name="connsiteX339" fmla="*/ 45196 w 69779"/>
                      <a:gd name="connsiteY339" fmla="*/ 30716 h 152501"/>
                      <a:gd name="connsiteX340" fmla="*/ 45257 w 69779"/>
                      <a:gd name="connsiteY340" fmla="*/ 30163 h 152501"/>
                      <a:gd name="connsiteX341" fmla="*/ 46398 w 69779"/>
                      <a:gd name="connsiteY341" fmla="*/ 28005 h 152501"/>
                      <a:gd name="connsiteX342" fmla="*/ 46705 w 69779"/>
                      <a:gd name="connsiteY342" fmla="*/ 30409 h 152501"/>
                      <a:gd name="connsiteX343" fmla="*/ 46617 w 69779"/>
                      <a:gd name="connsiteY343" fmla="*/ 30962 h 152501"/>
                      <a:gd name="connsiteX344" fmla="*/ 48617 w 69779"/>
                      <a:gd name="connsiteY344" fmla="*/ 32313 h 152501"/>
                      <a:gd name="connsiteX345" fmla="*/ 45749 w 69779"/>
                      <a:gd name="connsiteY345" fmla="*/ 34068 h 152501"/>
                      <a:gd name="connsiteX346" fmla="*/ 47465 w 69779"/>
                      <a:gd name="connsiteY346" fmla="*/ 36886 h 152501"/>
                      <a:gd name="connsiteX347" fmla="*/ 47749 w 69779"/>
                      <a:gd name="connsiteY347" fmla="*/ 36937 h 152501"/>
                      <a:gd name="connsiteX348" fmla="*/ 49144 w 69779"/>
                      <a:gd name="connsiteY348" fmla="*/ 36691 h 152501"/>
                      <a:gd name="connsiteX349" fmla="*/ 53531 w 69779"/>
                      <a:gd name="connsiteY349" fmla="*/ 35980 h 152501"/>
                      <a:gd name="connsiteX350" fmla="*/ 53531 w 69779"/>
                      <a:gd name="connsiteY350" fmla="*/ 35884 h 152501"/>
                      <a:gd name="connsiteX351" fmla="*/ 53346 w 69779"/>
                      <a:gd name="connsiteY351" fmla="*/ 35208 h 152501"/>
                      <a:gd name="connsiteX352" fmla="*/ 52539 w 69779"/>
                      <a:gd name="connsiteY352" fmla="*/ 33945 h 152501"/>
                      <a:gd name="connsiteX353" fmla="*/ 54364 w 69779"/>
                      <a:gd name="connsiteY353" fmla="*/ 33067 h 152501"/>
                      <a:gd name="connsiteX354" fmla="*/ 54882 w 69779"/>
                      <a:gd name="connsiteY354" fmla="*/ 33945 h 152501"/>
                      <a:gd name="connsiteX355" fmla="*/ 55873 w 69779"/>
                      <a:gd name="connsiteY355" fmla="*/ 34033 h 152501"/>
                      <a:gd name="connsiteX356" fmla="*/ 59751 w 69779"/>
                      <a:gd name="connsiteY356" fmla="*/ 33568 h 152501"/>
                      <a:gd name="connsiteX357" fmla="*/ 59541 w 69779"/>
                      <a:gd name="connsiteY357" fmla="*/ 33690 h 152501"/>
                      <a:gd name="connsiteX358" fmla="*/ 57409 w 69779"/>
                      <a:gd name="connsiteY358" fmla="*/ 35357 h 152501"/>
                      <a:gd name="connsiteX359" fmla="*/ 55996 w 69779"/>
                      <a:gd name="connsiteY359" fmla="*/ 38226 h 152501"/>
                      <a:gd name="connsiteX360" fmla="*/ 55996 w 69779"/>
                      <a:gd name="connsiteY360" fmla="*/ 39920 h 152501"/>
                      <a:gd name="connsiteX361" fmla="*/ 16612 w 69779"/>
                      <a:gd name="connsiteY361" fmla="*/ 39858 h 152501"/>
                      <a:gd name="connsiteX362" fmla="*/ 16612 w 69779"/>
                      <a:gd name="connsiteY362" fmla="*/ 38103 h 152501"/>
                      <a:gd name="connsiteX363" fmla="*/ 15199 w 69779"/>
                      <a:gd name="connsiteY363" fmla="*/ 35164 h 152501"/>
                      <a:gd name="connsiteX364" fmla="*/ 50741 w 69779"/>
                      <a:gd name="connsiteY364" fmla="*/ 50448 h 152501"/>
                      <a:gd name="connsiteX365" fmla="*/ 49565 w 69779"/>
                      <a:gd name="connsiteY365" fmla="*/ 51834 h 152501"/>
                      <a:gd name="connsiteX366" fmla="*/ 46705 w 69779"/>
                      <a:gd name="connsiteY366" fmla="*/ 48719 h 152501"/>
                      <a:gd name="connsiteX367" fmla="*/ 48154 w 69779"/>
                      <a:gd name="connsiteY367" fmla="*/ 45617 h 152501"/>
                      <a:gd name="connsiteX368" fmla="*/ 45052 w 69779"/>
                      <a:gd name="connsiteY368" fmla="*/ 44167 h 152501"/>
                      <a:gd name="connsiteX369" fmla="*/ 43603 w 69779"/>
                      <a:gd name="connsiteY369" fmla="*/ 47270 h 152501"/>
                      <a:gd name="connsiteX370" fmla="*/ 44204 w 69779"/>
                      <a:gd name="connsiteY370" fmla="*/ 48193 h 152501"/>
                      <a:gd name="connsiteX371" fmla="*/ 44020 w 69779"/>
                      <a:gd name="connsiteY371" fmla="*/ 48781 h 152501"/>
                      <a:gd name="connsiteX372" fmla="*/ 41028 w 69779"/>
                      <a:gd name="connsiteY372" fmla="*/ 51036 h 152501"/>
                      <a:gd name="connsiteX373" fmla="*/ 38660 w 69779"/>
                      <a:gd name="connsiteY373" fmla="*/ 49334 h 152501"/>
                      <a:gd name="connsiteX374" fmla="*/ 42634 w 69779"/>
                      <a:gd name="connsiteY374" fmla="*/ 47702 h 152501"/>
                      <a:gd name="connsiteX375" fmla="*/ 43511 w 69779"/>
                      <a:gd name="connsiteY375" fmla="*/ 48009 h 152501"/>
                      <a:gd name="connsiteX376" fmla="*/ 39010 w 69779"/>
                      <a:gd name="connsiteY376" fmla="*/ 43701 h 152501"/>
                      <a:gd name="connsiteX377" fmla="*/ 36738 w 69779"/>
                      <a:gd name="connsiteY377" fmla="*/ 39656 h 152501"/>
                      <a:gd name="connsiteX378" fmla="*/ 36212 w 69779"/>
                      <a:gd name="connsiteY378" fmla="*/ 39472 h 152501"/>
                      <a:gd name="connsiteX379" fmla="*/ 35685 w 69779"/>
                      <a:gd name="connsiteY379" fmla="*/ 39691 h 152501"/>
                      <a:gd name="connsiteX380" fmla="*/ 33834 w 69779"/>
                      <a:gd name="connsiteY380" fmla="*/ 41630 h 152501"/>
                      <a:gd name="connsiteX381" fmla="*/ 33404 w 69779"/>
                      <a:gd name="connsiteY381" fmla="*/ 43727 h 152501"/>
                      <a:gd name="connsiteX382" fmla="*/ 28938 w 69779"/>
                      <a:gd name="connsiteY382" fmla="*/ 47982 h 152501"/>
                      <a:gd name="connsiteX383" fmla="*/ 29816 w 69779"/>
                      <a:gd name="connsiteY383" fmla="*/ 47702 h 152501"/>
                      <a:gd name="connsiteX384" fmla="*/ 33790 w 69779"/>
                      <a:gd name="connsiteY384" fmla="*/ 49334 h 152501"/>
                      <a:gd name="connsiteX385" fmla="*/ 31421 w 69779"/>
                      <a:gd name="connsiteY385" fmla="*/ 51036 h 152501"/>
                      <a:gd name="connsiteX386" fmla="*/ 28430 w 69779"/>
                      <a:gd name="connsiteY386" fmla="*/ 48781 h 152501"/>
                      <a:gd name="connsiteX387" fmla="*/ 28219 w 69779"/>
                      <a:gd name="connsiteY387" fmla="*/ 48193 h 152501"/>
                      <a:gd name="connsiteX388" fmla="*/ 28258 w 69779"/>
                      <a:gd name="connsiteY388" fmla="*/ 44856 h 152501"/>
                      <a:gd name="connsiteX389" fmla="*/ 24920 w 69779"/>
                      <a:gd name="connsiteY389" fmla="*/ 44817 h 152501"/>
                      <a:gd name="connsiteX390" fmla="*/ 24882 w 69779"/>
                      <a:gd name="connsiteY390" fmla="*/ 48154 h 152501"/>
                      <a:gd name="connsiteX391" fmla="*/ 25754 w 69779"/>
                      <a:gd name="connsiteY391" fmla="*/ 48719 h 152501"/>
                      <a:gd name="connsiteX392" fmla="*/ 22850 w 69779"/>
                      <a:gd name="connsiteY392" fmla="*/ 51799 h 152501"/>
                      <a:gd name="connsiteX393" fmla="*/ 21683 w 69779"/>
                      <a:gd name="connsiteY393" fmla="*/ 50448 h 152501"/>
                      <a:gd name="connsiteX394" fmla="*/ 24736 w 69779"/>
                      <a:gd name="connsiteY394" fmla="*/ 48509 h 152501"/>
                      <a:gd name="connsiteX395" fmla="*/ 24052 w 69779"/>
                      <a:gd name="connsiteY395" fmla="*/ 47579 h 152501"/>
                      <a:gd name="connsiteX396" fmla="*/ 18542 w 69779"/>
                      <a:gd name="connsiteY396" fmla="*/ 48877 h 152501"/>
                      <a:gd name="connsiteX397" fmla="*/ 16998 w 69779"/>
                      <a:gd name="connsiteY397" fmla="*/ 48070 h 152501"/>
                      <a:gd name="connsiteX398" fmla="*/ 16226 w 69779"/>
                      <a:gd name="connsiteY398" fmla="*/ 42806 h 152501"/>
                      <a:gd name="connsiteX399" fmla="*/ 16471 w 69779"/>
                      <a:gd name="connsiteY399" fmla="*/ 41051 h 152501"/>
                      <a:gd name="connsiteX400" fmla="*/ 55952 w 69779"/>
                      <a:gd name="connsiteY400" fmla="*/ 41148 h 152501"/>
                      <a:gd name="connsiteX401" fmla="*/ 56171 w 69779"/>
                      <a:gd name="connsiteY401" fmla="*/ 42999 h 152501"/>
                      <a:gd name="connsiteX402" fmla="*/ 55461 w 69779"/>
                      <a:gd name="connsiteY402" fmla="*/ 48079 h 152501"/>
                      <a:gd name="connsiteX403" fmla="*/ 53803 w 69779"/>
                      <a:gd name="connsiteY403" fmla="*/ 48956 h 152501"/>
                      <a:gd name="connsiteX404" fmla="*/ 48310 w 69779"/>
                      <a:gd name="connsiteY404" fmla="*/ 47693 h 152501"/>
                      <a:gd name="connsiteX405" fmla="*/ 47635 w 69779"/>
                      <a:gd name="connsiteY405" fmla="*/ 48570 h 152501"/>
                      <a:gd name="connsiteX406" fmla="*/ 50688 w 69779"/>
                      <a:gd name="connsiteY406" fmla="*/ 50509 h 152501"/>
                      <a:gd name="connsiteX407" fmla="*/ 45836 w 69779"/>
                      <a:gd name="connsiteY407" fmla="*/ 47675 h 152501"/>
                      <a:gd name="connsiteX408" fmla="*/ 44459 w 69779"/>
                      <a:gd name="connsiteY408" fmla="*/ 46675 h 152501"/>
                      <a:gd name="connsiteX409" fmla="*/ 45459 w 69779"/>
                      <a:gd name="connsiteY409" fmla="*/ 45298 h 152501"/>
                      <a:gd name="connsiteX410" fmla="*/ 45836 w 69779"/>
                      <a:gd name="connsiteY410" fmla="*/ 45298 h 152501"/>
                      <a:gd name="connsiteX411" fmla="*/ 47038 w 69779"/>
                      <a:gd name="connsiteY411" fmla="*/ 46500 h 152501"/>
                      <a:gd name="connsiteX412" fmla="*/ 45836 w 69779"/>
                      <a:gd name="connsiteY412" fmla="*/ 47702 h 152501"/>
                      <a:gd name="connsiteX413" fmla="*/ 27903 w 69779"/>
                      <a:gd name="connsiteY413" fmla="*/ 46500 h 152501"/>
                      <a:gd name="connsiteX414" fmla="*/ 26701 w 69779"/>
                      <a:gd name="connsiteY414" fmla="*/ 47702 h 152501"/>
                      <a:gd name="connsiteX415" fmla="*/ 25499 w 69779"/>
                      <a:gd name="connsiteY415" fmla="*/ 46500 h 152501"/>
                      <a:gd name="connsiteX416" fmla="*/ 25499 w 69779"/>
                      <a:gd name="connsiteY416" fmla="*/ 46500 h 152501"/>
                      <a:gd name="connsiteX417" fmla="*/ 26701 w 69779"/>
                      <a:gd name="connsiteY417" fmla="*/ 45298 h 152501"/>
                      <a:gd name="connsiteX418" fmla="*/ 27903 w 69779"/>
                      <a:gd name="connsiteY418" fmla="*/ 46500 h 152501"/>
                      <a:gd name="connsiteX419" fmla="*/ 13971 w 69779"/>
                      <a:gd name="connsiteY419" fmla="*/ 49851 h 152501"/>
                      <a:gd name="connsiteX420" fmla="*/ 15199 w 69779"/>
                      <a:gd name="connsiteY420" fmla="*/ 49018 h 152501"/>
                      <a:gd name="connsiteX421" fmla="*/ 19209 w 69779"/>
                      <a:gd name="connsiteY421" fmla="*/ 51299 h 152501"/>
                      <a:gd name="connsiteX422" fmla="*/ 20437 w 69779"/>
                      <a:gd name="connsiteY422" fmla="*/ 47904 h 152501"/>
                      <a:gd name="connsiteX423" fmla="*/ 22692 w 69779"/>
                      <a:gd name="connsiteY423" fmla="*/ 47596 h 152501"/>
                      <a:gd name="connsiteX424" fmla="*/ 20656 w 69779"/>
                      <a:gd name="connsiteY424" fmla="*/ 50588 h 152501"/>
                      <a:gd name="connsiteX425" fmla="*/ 23122 w 69779"/>
                      <a:gd name="connsiteY425" fmla="*/ 53018 h 152501"/>
                      <a:gd name="connsiteX426" fmla="*/ 26999 w 69779"/>
                      <a:gd name="connsiteY426" fmla="*/ 48860 h 152501"/>
                      <a:gd name="connsiteX427" fmla="*/ 27315 w 69779"/>
                      <a:gd name="connsiteY427" fmla="*/ 48860 h 152501"/>
                      <a:gd name="connsiteX428" fmla="*/ 31500 w 69779"/>
                      <a:gd name="connsiteY428" fmla="*/ 52246 h 152501"/>
                      <a:gd name="connsiteX429" fmla="*/ 30886 w 69779"/>
                      <a:gd name="connsiteY429" fmla="*/ 46394 h 152501"/>
                      <a:gd name="connsiteX430" fmla="*/ 30641 w 69779"/>
                      <a:gd name="connsiteY430" fmla="*/ 46394 h 152501"/>
                      <a:gd name="connsiteX431" fmla="*/ 33202 w 69779"/>
                      <a:gd name="connsiteY431" fmla="*/ 44973 h 152501"/>
                      <a:gd name="connsiteX432" fmla="*/ 34589 w 69779"/>
                      <a:gd name="connsiteY432" fmla="*/ 44850 h 152501"/>
                      <a:gd name="connsiteX433" fmla="*/ 34983 w 69779"/>
                      <a:gd name="connsiteY433" fmla="*/ 42218 h 152501"/>
                      <a:gd name="connsiteX434" fmla="*/ 36282 w 69779"/>
                      <a:gd name="connsiteY434" fmla="*/ 40683 h 152501"/>
                      <a:gd name="connsiteX435" fmla="*/ 37607 w 69779"/>
                      <a:gd name="connsiteY435" fmla="*/ 42218 h 152501"/>
                      <a:gd name="connsiteX436" fmla="*/ 38010 w 69779"/>
                      <a:gd name="connsiteY436" fmla="*/ 44850 h 152501"/>
                      <a:gd name="connsiteX437" fmla="*/ 39396 w 69779"/>
                      <a:gd name="connsiteY437" fmla="*/ 44973 h 152501"/>
                      <a:gd name="connsiteX438" fmla="*/ 41950 w 69779"/>
                      <a:gd name="connsiteY438" fmla="*/ 46342 h 152501"/>
                      <a:gd name="connsiteX439" fmla="*/ 41739 w 69779"/>
                      <a:gd name="connsiteY439" fmla="*/ 46342 h 152501"/>
                      <a:gd name="connsiteX440" fmla="*/ 41090 w 69779"/>
                      <a:gd name="connsiteY440" fmla="*/ 52203 h 152501"/>
                      <a:gd name="connsiteX441" fmla="*/ 45284 w 69779"/>
                      <a:gd name="connsiteY441" fmla="*/ 48781 h 152501"/>
                      <a:gd name="connsiteX442" fmla="*/ 45591 w 69779"/>
                      <a:gd name="connsiteY442" fmla="*/ 48781 h 152501"/>
                      <a:gd name="connsiteX443" fmla="*/ 49504 w 69779"/>
                      <a:gd name="connsiteY443" fmla="*/ 52940 h 152501"/>
                      <a:gd name="connsiteX444" fmla="*/ 51934 w 69779"/>
                      <a:gd name="connsiteY444" fmla="*/ 50474 h 152501"/>
                      <a:gd name="connsiteX445" fmla="*/ 49995 w 69779"/>
                      <a:gd name="connsiteY445" fmla="*/ 47430 h 152501"/>
                      <a:gd name="connsiteX446" fmla="*/ 52153 w 69779"/>
                      <a:gd name="connsiteY446" fmla="*/ 47798 h 152501"/>
                      <a:gd name="connsiteX447" fmla="*/ 53381 w 69779"/>
                      <a:gd name="connsiteY447" fmla="*/ 51185 h 152501"/>
                      <a:gd name="connsiteX448" fmla="*/ 57391 w 69779"/>
                      <a:gd name="connsiteY448" fmla="*/ 48939 h 152501"/>
                      <a:gd name="connsiteX449" fmla="*/ 58619 w 69779"/>
                      <a:gd name="connsiteY449" fmla="*/ 49772 h 152501"/>
                      <a:gd name="connsiteX450" fmla="*/ 54233 w 69779"/>
                      <a:gd name="connsiteY450" fmla="*/ 56089 h 152501"/>
                      <a:gd name="connsiteX451" fmla="*/ 36861 w 69779"/>
                      <a:gd name="connsiteY451" fmla="*/ 53896 h 152501"/>
                      <a:gd name="connsiteX452" fmla="*/ 35720 w 69779"/>
                      <a:gd name="connsiteY452" fmla="*/ 53896 h 152501"/>
                      <a:gd name="connsiteX453" fmla="*/ 18366 w 69779"/>
                      <a:gd name="connsiteY453" fmla="*/ 56151 h 152501"/>
                      <a:gd name="connsiteX454" fmla="*/ 13971 w 69779"/>
                      <a:gd name="connsiteY454" fmla="*/ 49851 h 152501"/>
                      <a:gd name="connsiteX455" fmla="*/ 15936 w 69779"/>
                      <a:gd name="connsiteY455" fmla="*/ 64336 h 152501"/>
                      <a:gd name="connsiteX456" fmla="*/ 17454 w 69779"/>
                      <a:gd name="connsiteY456" fmla="*/ 62511 h 152501"/>
                      <a:gd name="connsiteX457" fmla="*/ 16462 w 69779"/>
                      <a:gd name="connsiteY457" fmla="*/ 61406 h 152501"/>
                      <a:gd name="connsiteX458" fmla="*/ 16191 w 69779"/>
                      <a:gd name="connsiteY458" fmla="*/ 60388 h 152501"/>
                      <a:gd name="connsiteX459" fmla="*/ 18340 w 69779"/>
                      <a:gd name="connsiteY459" fmla="*/ 59248 h 152501"/>
                      <a:gd name="connsiteX460" fmla="*/ 20621 w 69779"/>
                      <a:gd name="connsiteY460" fmla="*/ 60476 h 152501"/>
                      <a:gd name="connsiteX461" fmla="*/ 19454 w 69779"/>
                      <a:gd name="connsiteY461" fmla="*/ 62511 h 152501"/>
                      <a:gd name="connsiteX462" fmla="*/ 20928 w 69779"/>
                      <a:gd name="connsiteY462" fmla="*/ 64336 h 152501"/>
                      <a:gd name="connsiteX463" fmla="*/ 20928 w 69779"/>
                      <a:gd name="connsiteY463" fmla="*/ 64643 h 152501"/>
                      <a:gd name="connsiteX464" fmla="*/ 15936 w 69779"/>
                      <a:gd name="connsiteY464" fmla="*/ 64643 h 152501"/>
                      <a:gd name="connsiteX465" fmla="*/ 15059 w 69779"/>
                      <a:gd name="connsiteY465" fmla="*/ 135525 h 152501"/>
                      <a:gd name="connsiteX466" fmla="*/ 10084 w 69779"/>
                      <a:gd name="connsiteY466" fmla="*/ 135525 h 152501"/>
                      <a:gd name="connsiteX467" fmla="*/ 10084 w 69779"/>
                      <a:gd name="connsiteY467" fmla="*/ 135218 h 152501"/>
                      <a:gd name="connsiteX468" fmla="*/ 11567 w 69779"/>
                      <a:gd name="connsiteY468" fmla="*/ 133393 h 152501"/>
                      <a:gd name="connsiteX469" fmla="*/ 10540 w 69779"/>
                      <a:gd name="connsiteY469" fmla="*/ 132270 h 152501"/>
                      <a:gd name="connsiteX470" fmla="*/ 10295 w 69779"/>
                      <a:gd name="connsiteY470" fmla="*/ 131252 h 152501"/>
                      <a:gd name="connsiteX471" fmla="*/ 12453 w 69779"/>
                      <a:gd name="connsiteY471" fmla="*/ 130112 h 152501"/>
                      <a:gd name="connsiteX472" fmla="*/ 14734 w 69779"/>
                      <a:gd name="connsiteY472" fmla="*/ 131349 h 152501"/>
                      <a:gd name="connsiteX473" fmla="*/ 13532 w 69779"/>
                      <a:gd name="connsiteY473" fmla="*/ 133375 h 152501"/>
                      <a:gd name="connsiteX474" fmla="*/ 15015 w 69779"/>
                      <a:gd name="connsiteY474" fmla="*/ 135200 h 152501"/>
                      <a:gd name="connsiteX475" fmla="*/ 17050 w 69779"/>
                      <a:gd name="connsiteY475" fmla="*/ 129690 h 152501"/>
                      <a:gd name="connsiteX476" fmla="*/ 10821 w 69779"/>
                      <a:gd name="connsiteY476" fmla="*/ 121496 h 152501"/>
                      <a:gd name="connsiteX477" fmla="*/ 23771 w 69779"/>
                      <a:gd name="connsiteY477" fmla="*/ 134437 h 152501"/>
                      <a:gd name="connsiteX478" fmla="*/ 17050 w 69779"/>
                      <a:gd name="connsiteY478" fmla="*/ 129690 h 152501"/>
                      <a:gd name="connsiteX479" fmla="*/ 26605 w 69779"/>
                      <a:gd name="connsiteY479" fmla="*/ 134718 h 152501"/>
                      <a:gd name="connsiteX480" fmla="*/ 10330 w 69779"/>
                      <a:gd name="connsiteY480" fmla="*/ 118373 h 152501"/>
                      <a:gd name="connsiteX481" fmla="*/ 10330 w 69779"/>
                      <a:gd name="connsiteY481" fmla="*/ 116056 h 152501"/>
                      <a:gd name="connsiteX482" fmla="*/ 26543 w 69779"/>
                      <a:gd name="connsiteY482" fmla="*/ 132393 h 152501"/>
                      <a:gd name="connsiteX483" fmla="*/ 26605 w 69779"/>
                      <a:gd name="connsiteY483" fmla="*/ 129813 h 152501"/>
                      <a:gd name="connsiteX484" fmla="*/ 10330 w 69779"/>
                      <a:gd name="connsiteY484" fmla="*/ 113503 h 152501"/>
                      <a:gd name="connsiteX485" fmla="*/ 10330 w 69779"/>
                      <a:gd name="connsiteY485" fmla="*/ 111266 h 152501"/>
                      <a:gd name="connsiteX486" fmla="*/ 26570 w 69779"/>
                      <a:gd name="connsiteY486" fmla="*/ 127541 h 152501"/>
                      <a:gd name="connsiteX487" fmla="*/ 26605 w 69779"/>
                      <a:gd name="connsiteY487" fmla="*/ 124944 h 152501"/>
                      <a:gd name="connsiteX488" fmla="*/ 10330 w 69779"/>
                      <a:gd name="connsiteY488" fmla="*/ 108634 h 152501"/>
                      <a:gd name="connsiteX489" fmla="*/ 10330 w 69779"/>
                      <a:gd name="connsiteY489" fmla="*/ 106353 h 152501"/>
                      <a:gd name="connsiteX490" fmla="*/ 26570 w 69779"/>
                      <a:gd name="connsiteY490" fmla="*/ 122672 h 152501"/>
                      <a:gd name="connsiteX491" fmla="*/ 26605 w 69779"/>
                      <a:gd name="connsiteY491" fmla="*/ 115170 h 152501"/>
                      <a:gd name="connsiteX492" fmla="*/ 17726 w 69779"/>
                      <a:gd name="connsiteY492" fmla="*/ 106256 h 152501"/>
                      <a:gd name="connsiteX493" fmla="*/ 17419 w 69779"/>
                      <a:gd name="connsiteY493" fmla="*/ 106256 h 152501"/>
                      <a:gd name="connsiteX494" fmla="*/ 17419 w 69779"/>
                      <a:gd name="connsiteY494" fmla="*/ 105089 h 152501"/>
                      <a:gd name="connsiteX495" fmla="*/ 18033 w 69779"/>
                      <a:gd name="connsiteY495" fmla="*/ 103791 h 152501"/>
                      <a:gd name="connsiteX496" fmla="*/ 19665 w 69779"/>
                      <a:gd name="connsiteY496" fmla="*/ 103089 h 152501"/>
                      <a:gd name="connsiteX497" fmla="*/ 20542 w 69779"/>
                      <a:gd name="connsiteY497" fmla="*/ 104686 h 152501"/>
                      <a:gd name="connsiteX498" fmla="*/ 20358 w 69779"/>
                      <a:gd name="connsiteY498" fmla="*/ 106256 h 152501"/>
                      <a:gd name="connsiteX499" fmla="*/ 19954 w 69779"/>
                      <a:gd name="connsiteY499" fmla="*/ 106256 h 152501"/>
                      <a:gd name="connsiteX500" fmla="*/ 26517 w 69779"/>
                      <a:gd name="connsiteY500" fmla="*/ 112828 h 152501"/>
                      <a:gd name="connsiteX501" fmla="*/ 26605 w 69779"/>
                      <a:gd name="connsiteY501" fmla="*/ 106265 h 152501"/>
                      <a:gd name="connsiteX502" fmla="*/ 24850 w 69779"/>
                      <a:gd name="connsiteY502" fmla="*/ 106265 h 152501"/>
                      <a:gd name="connsiteX503" fmla="*/ 26543 w 69779"/>
                      <a:gd name="connsiteY503" fmla="*/ 107967 h 152501"/>
                      <a:gd name="connsiteX504" fmla="*/ 26543 w 69779"/>
                      <a:gd name="connsiteY504" fmla="*/ 110275 h 152501"/>
                      <a:gd name="connsiteX505" fmla="*/ 22543 w 69779"/>
                      <a:gd name="connsiteY505" fmla="*/ 106265 h 152501"/>
                      <a:gd name="connsiteX506" fmla="*/ 23464 w 69779"/>
                      <a:gd name="connsiteY506" fmla="*/ 106265 h 152501"/>
                      <a:gd name="connsiteX507" fmla="*/ 23464 w 69779"/>
                      <a:gd name="connsiteY507" fmla="*/ 105186 h 152501"/>
                      <a:gd name="connsiteX508" fmla="*/ 24078 w 69779"/>
                      <a:gd name="connsiteY508" fmla="*/ 102879 h 152501"/>
                      <a:gd name="connsiteX509" fmla="*/ 24955 w 69779"/>
                      <a:gd name="connsiteY509" fmla="*/ 102387 h 152501"/>
                      <a:gd name="connsiteX510" fmla="*/ 24183 w 69779"/>
                      <a:gd name="connsiteY510" fmla="*/ 100132 h 152501"/>
                      <a:gd name="connsiteX511" fmla="*/ 19709 w 69779"/>
                      <a:gd name="connsiteY511" fmla="*/ 98720 h 152501"/>
                      <a:gd name="connsiteX512" fmla="*/ 15708 w 69779"/>
                      <a:gd name="connsiteY512" fmla="*/ 98255 h 152501"/>
                      <a:gd name="connsiteX513" fmla="*/ 14471 w 69779"/>
                      <a:gd name="connsiteY513" fmla="*/ 96623 h 152501"/>
                      <a:gd name="connsiteX514" fmla="*/ 14322 w 69779"/>
                      <a:gd name="connsiteY514" fmla="*/ 96254 h 152501"/>
                      <a:gd name="connsiteX515" fmla="*/ 13637 w 69779"/>
                      <a:gd name="connsiteY515" fmla="*/ 97053 h 152501"/>
                      <a:gd name="connsiteX516" fmla="*/ 13515 w 69779"/>
                      <a:gd name="connsiteY516" fmla="*/ 97667 h 152501"/>
                      <a:gd name="connsiteX517" fmla="*/ 13023 w 69779"/>
                      <a:gd name="connsiteY517" fmla="*/ 97053 h 152501"/>
                      <a:gd name="connsiteX518" fmla="*/ 12409 w 69779"/>
                      <a:gd name="connsiteY518" fmla="*/ 96562 h 152501"/>
                      <a:gd name="connsiteX519" fmla="*/ 12006 w 69779"/>
                      <a:gd name="connsiteY519" fmla="*/ 97272 h 152501"/>
                      <a:gd name="connsiteX520" fmla="*/ 11944 w 69779"/>
                      <a:gd name="connsiteY520" fmla="*/ 99176 h 152501"/>
                      <a:gd name="connsiteX521" fmla="*/ 11795 w 69779"/>
                      <a:gd name="connsiteY521" fmla="*/ 100843 h 152501"/>
                      <a:gd name="connsiteX522" fmla="*/ 11856 w 69779"/>
                      <a:gd name="connsiteY522" fmla="*/ 101212 h 152501"/>
                      <a:gd name="connsiteX523" fmla="*/ 13330 w 69779"/>
                      <a:gd name="connsiteY523" fmla="*/ 101457 h 152501"/>
                      <a:gd name="connsiteX524" fmla="*/ 14506 w 69779"/>
                      <a:gd name="connsiteY524" fmla="*/ 103493 h 152501"/>
                      <a:gd name="connsiteX525" fmla="*/ 14041 w 69779"/>
                      <a:gd name="connsiteY525" fmla="*/ 106265 h 152501"/>
                      <a:gd name="connsiteX526" fmla="*/ 15094 w 69779"/>
                      <a:gd name="connsiteY526" fmla="*/ 106265 h 152501"/>
                      <a:gd name="connsiteX527" fmla="*/ 26552 w 69779"/>
                      <a:gd name="connsiteY527" fmla="*/ 117767 h 152501"/>
                      <a:gd name="connsiteX528" fmla="*/ 26552 w 69779"/>
                      <a:gd name="connsiteY528" fmla="*/ 120040 h 152501"/>
                      <a:gd name="connsiteX529" fmla="*/ 12813 w 69779"/>
                      <a:gd name="connsiteY529" fmla="*/ 106265 h 152501"/>
                      <a:gd name="connsiteX530" fmla="*/ 10330 w 69779"/>
                      <a:gd name="connsiteY530" fmla="*/ 106265 h 152501"/>
                      <a:gd name="connsiteX531" fmla="*/ 10330 w 69779"/>
                      <a:gd name="connsiteY531" fmla="*/ 66100 h 152501"/>
                      <a:gd name="connsiteX532" fmla="*/ 26570 w 69779"/>
                      <a:gd name="connsiteY532" fmla="*/ 66100 h 152501"/>
                      <a:gd name="connsiteX533" fmla="*/ 26570 w 69779"/>
                      <a:gd name="connsiteY533" fmla="*/ 106230 h 152501"/>
                      <a:gd name="connsiteX534" fmla="*/ 33817 w 69779"/>
                      <a:gd name="connsiteY534" fmla="*/ 146623 h 152501"/>
                      <a:gd name="connsiteX535" fmla="*/ 28824 w 69779"/>
                      <a:gd name="connsiteY535" fmla="*/ 146623 h 152501"/>
                      <a:gd name="connsiteX536" fmla="*/ 28824 w 69779"/>
                      <a:gd name="connsiteY536" fmla="*/ 146255 h 152501"/>
                      <a:gd name="connsiteX537" fmla="*/ 30333 w 69779"/>
                      <a:gd name="connsiteY537" fmla="*/ 144500 h 152501"/>
                      <a:gd name="connsiteX538" fmla="*/ 29316 w 69779"/>
                      <a:gd name="connsiteY538" fmla="*/ 143395 h 152501"/>
                      <a:gd name="connsiteX539" fmla="*/ 29070 w 69779"/>
                      <a:gd name="connsiteY539" fmla="*/ 142403 h 152501"/>
                      <a:gd name="connsiteX540" fmla="*/ 31228 w 69779"/>
                      <a:gd name="connsiteY540" fmla="*/ 141236 h 152501"/>
                      <a:gd name="connsiteX541" fmla="*/ 33509 w 69779"/>
                      <a:gd name="connsiteY541" fmla="*/ 142465 h 152501"/>
                      <a:gd name="connsiteX542" fmla="*/ 32334 w 69779"/>
                      <a:gd name="connsiteY542" fmla="*/ 144535 h 152501"/>
                      <a:gd name="connsiteX543" fmla="*/ 33817 w 69779"/>
                      <a:gd name="connsiteY543" fmla="*/ 146290 h 152501"/>
                      <a:gd name="connsiteX544" fmla="*/ 33817 w 69779"/>
                      <a:gd name="connsiteY544" fmla="*/ 97807 h 152501"/>
                      <a:gd name="connsiteX545" fmla="*/ 28824 w 69779"/>
                      <a:gd name="connsiteY545" fmla="*/ 97807 h 152501"/>
                      <a:gd name="connsiteX546" fmla="*/ 28824 w 69779"/>
                      <a:gd name="connsiteY546" fmla="*/ 97500 h 152501"/>
                      <a:gd name="connsiteX547" fmla="*/ 30333 w 69779"/>
                      <a:gd name="connsiteY547" fmla="*/ 95675 h 152501"/>
                      <a:gd name="connsiteX548" fmla="*/ 29316 w 69779"/>
                      <a:gd name="connsiteY548" fmla="*/ 94596 h 152501"/>
                      <a:gd name="connsiteX549" fmla="*/ 29070 w 69779"/>
                      <a:gd name="connsiteY549" fmla="*/ 93614 h 152501"/>
                      <a:gd name="connsiteX550" fmla="*/ 31228 w 69779"/>
                      <a:gd name="connsiteY550" fmla="*/ 92473 h 152501"/>
                      <a:gd name="connsiteX551" fmla="*/ 33509 w 69779"/>
                      <a:gd name="connsiteY551" fmla="*/ 93701 h 152501"/>
                      <a:gd name="connsiteX552" fmla="*/ 32334 w 69779"/>
                      <a:gd name="connsiteY552" fmla="*/ 95737 h 152501"/>
                      <a:gd name="connsiteX553" fmla="*/ 33817 w 69779"/>
                      <a:gd name="connsiteY553" fmla="*/ 97492 h 152501"/>
                      <a:gd name="connsiteX554" fmla="*/ 33817 w 69779"/>
                      <a:gd name="connsiteY554" fmla="*/ 64617 h 152501"/>
                      <a:gd name="connsiteX555" fmla="*/ 28824 w 69779"/>
                      <a:gd name="connsiteY555" fmla="*/ 64617 h 152501"/>
                      <a:gd name="connsiteX556" fmla="*/ 28824 w 69779"/>
                      <a:gd name="connsiteY556" fmla="*/ 64310 h 152501"/>
                      <a:gd name="connsiteX557" fmla="*/ 30333 w 69779"/>
                      <a:gd name="connsiteY557" fmla="*/ 62485 h 152501"/>
                      <a:gd name="connsiteX558" fmla="*/ 29316 w 69779"/>
                      <a:gd name="connsiteY558" fmla="*/ 61380 h 152501"/>
                      <a:gd name="connsiteX559" fmla="*/ 29070 w 69779"/>
                      <a:gd name="connsiteY559" fmla="*/ 60362 h 152501"/>
                      <a:gd name="connsiteX560" fmla="*/ 31228 w 69779"/>
                      <a:gd name="connsiteY560" fmla="*/ 59221 h 152501"/>
                      <a:gd name="connsiteX561" fmla="*/ 33509 w 69779"/>
                      <a:gd name="connsiteY561" fmla="*/ 60450 h 152501"/>
                      <a:gd name="connsiteX562" fmla="*/ 32334 w 69779"/>
                      <a:gd name="connsiteY562" fmla="*/ 62520 h 152501"/>
                      <a:gd name="connsiteX563" fmla="*/ 33817 w 69779"/>
                      <a:gd name="connsiteY563" fmla="*/ 64275 h 152501"/>
                      <a:gd name="connsiteX564" fmla="*/ 35229 w 69779"/>
                      <a:gd name="connsiteY564" fmla="*/ 56844 h 152501"/>
                      <a:gd name="connsiteX565" fmla="*/ 20840 w 69779"/>
                      <a:gd name="connsiteY565" fmla="*/ 56844 h 152501"/>
                      <a:gd name="connsiteX566" fmla="*/ 36282 w 69779"/>
                      <a:gd name="connsiteY566" fmla="*/ 55089 h 152501"/>
                      <a:gd name="connsiteX567" fmla="*/ 51908 w 69779"/>
                      <a:gd name="connsiteY567" fmla="*/ 56844 h 152501"/>
                      <a:gd name="connsiteX568" fmla="*/ 35238 w 69779"/>
                      <a:gd name="connsiteY568" fmla="*/ 56844 h 152501"/>
                      <a:gd name="connsiteX569" fmla="*/ 66814 w 69779"/>
                      <a:gd name="connsiteY569" fmla="*/ 124154 h 152501"/>
                      <a:gd name="connsiteX570" fmla="*/ 60628 w 69779"/>
                      <a:gd name="connsiteY570" fmla="*/ 134955 h 152501"/>
                      <a:gd name="connsiteX571" fmla="*/ 36282 w 69779"/>
                      <a:gd name="connsiteY571" fmla="*/ 134955 h 152501"/>
                      <a:gd name="connsiteX572" fmla="*/ 36282 w 69779"/>
                      <a:gd name="connsiteY572" fmla="*/ 119294 h 152501"/>
                      <a:gd name="connsiteX573" fmla="*/ 67568 w 69779"/>
                      <a:gd name="connsiteY573" fmla="*/ 119294 h 152501"/>
                      <a:gd name="connsiteX574" fmla="*/ 66831 w 69779"/>
                      <a:gd name="connsiteY574" fmla="*/ 124163 h 152501"/>
                      <a:gd name="connsiteX575" fmla="*/ 67647 w 69779"/>
                      <a:gd name="connsiteY575" fmla="*/ 103879 h 152501"/>
                      <a:gd name="connsiteX576" fmla="*/ 36247 w 69779"/>
                      <a:gd name="connsiteY576" fmla="*/ 103879 h 152501"/>
                      <a:gd name="connsiteX577" fmla="*/ 36247 w 69779"/>
                      <a:gd name="connsiteY577" fmla="*/ 87981 h 152501"/>
                      <a:gd name="connsiteX578" fmla="*/ 67682 w 69779"/>
                      <a:gd name="connsiteY578" fmla="*/ 87981 h 152501"/>
                      <a:gd name="connsiteX579" fmla="*/ 67647 w 69779"/>
                      <a:gd name="connsiteY579" fmla="*/ 58879 h 152501"/>
                      <a:gd name="connsiteX580" fmla="*/ 67647 w 69779"/>
                      <a:gd name="connsiteY580" fmla="*/ 74935 h 152501"/>
                      <a:gd name="connsiteX581" fmla="*/ 36247 w 69779"/>
                      <a:gd name="connsiteY581" fmla="*/ 74935 h 152501"/>
                      <a:gd name="connsiteX582" fmla="*/ 36247 w 69779"/>
                      <a:gd name="connsiteY582" fmla="*/ 58923 h 152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</a:cxnLst>
                    <a:rect l="l" t="t" r="r" b="b"/>
                    <a:pathLst>
                      <a:path w="69779" h="152501">
                        <a:moveTo>
                          <a:pt x="56593" y="53562"/>
                        </a:moveTo>
                        <a:cubicBezTo>
                          <a:pt x="57411" y="52104"/>
                          <a:pt x="58706" y="50971"/>
                          <a:pt x="60260" y="50351"/>
                        </a:cubicBezTo>
                        <a:cubicBezTo>
                          <a:pt x="59637" y="49149"/>
                          <a:pt x="59119" y="48193"/>
                          <a:pt x="57672" y="47886"/>
                        </a:cubicBezTo>
                        <a:cubicBezTo>
                          <a:pt x="57428" y="47826"/>
                          <a:pt x="57177" y="47796"/>
                          <a:pt x="56926" y="47798"/>
                        </a:cubicBezTo>
                        <a:cubicBezTo>
                          <a:pt x="57759" y="45701"/>
                          <a:pt x="57452" y="43640"/>
                          <a:pt x="57330" y="41508"/>
                        </a:cubicBezTo>
                        <a:cubicBezTo>
                          <a:pt x="57635" y="41619"/>
                          <a:pt x="57973" y="41462"/>
                          <a:pt x="58084" y="41157"/>
                        </a:cubicBezTo>
                        <a:cubicBezTo>
                          <a:pt x="58196" y="40851"/>
                          <a:pt x="58038" y="40514"/>
                          <a:pt x="57733" y="40402"/>
                        </a:cubicBezTo>
                        <a:lnTo>
                          <a:pt x="57207" y="40244"/>
                        </a:lnTo>
                        <a:lnTo>
                          <a:pt x="57207" y="38147"/>
                        </a:lnTo>
                        <a:cubicBezTo>
                          <a:pt x="57454" y="37402"/>
                          <a:pt x="57828" y="36704"/>
                          <a:pt x="58312" y="36086"/>
                        </a:cubicBezTo>
                        <a:cubicBezTo>
                          <a:pt x="59435" y="35073"/>
                          <a:pt x="60678" y="34205"/>
                          <a:pt x="62015" y="33497"/>
                        </a:cubicBezTo>
                        <a:lnTo>
                          <a:pt x="61243" y="32883"/>
                        </a:lnTo>
                        <a:cubicBezTo>
                          <a:pt x="61007" y="32801"/>
                          <a:pt x="60781" y="32695"/>
                          <a:pt x="60567" y="32567"/>
                        </a:cubicBezTo>
                        <a:cubicBezTo>
                          <a:pt x="58812" y="31690"/>
                          <a:pt x="57207" y="31093"/>
                          <a:pt x="55540" y="32638"/>
                        </a:cubicBezTo>
                        <a:lnTo>
                          <a:pt x="55478" y="32541"/>
                        </a:lnTo>
                        <a:cubicBezTo>
                          <a:pt x="55250" y="32164"/>
                          <a:pt x="54934" y="31848"/>
                          <a:pt x="54557" y="31620"/>
                        </a:cubicBezTo>
                        <a:lnTo>
                          <a:pt x="54706" y="31620"/>
                        </a:lnTo>
                        <a:cubicBezTo>
                          <a:pt x="54052" y="29230"/>
                          <a:pt x="52802" y="27044"/>
                          <a:pt x="51074" y="25268"/>
                        </a:cubicBezTo>
                        <a:cubicBezTo>
                          <a:pt x="50926" y="24042"/>
                          <a:pt x="50853" y="22809"/>
                          <a:pt x="50855" y="21574"/>
                        </a:cubicBezTo>
                        <a:cubicBezTo>
                          <a:pt x="51533" y="20581"/>
                          <a:pt x="52487" y="19810"/>
                          <a:pt x="53601" y="19354"/>
                        </a:cubicBezTo>
                        <a:lnTo>
                          <a:pt x="54829" y="18951"/>
                        </a:lnTo>
                        <a:cubicBezTo>
                          <a:pt x="54522" y="17565"/>
                          <a:pt x="53846" y="16521"/>
                          <a:pt x="52197" y="16521"/>
                        </a:cubicBezTo>
                        <a:cubicBezTo>
                          <a:pt x="51406" y="16523"/>
                          <a:pt x="50636" y="16782"/>
                          <a:pt x="50004" y="17258"/>
                        </a:cubicBezTo>
                        <a:cubicBezTo>
                          <a:pt x="48775" y="14178"/>
                          <a:pt x="47538" y="14976"/>
                          <a:pt x="45757" y="15845"/>
                        </a:cubicBezTo>
                        <a:cubicBezTo>
                          <a:pt x="45767" y="14990"/>
                          <a:pt x="45236" y="14224"/>
                          <a:pt x="44432" y="13932"/>
                        </a:cubicBezTo>
                        <a:cubicBezTo>
                          <a:pt x="44443" y="13826"/>
                          <a:pt x="44422" y="13719"/>
                          <a:pt x="44371" y="13625"/>
                        </a:cubicBezTo>
                        <a:cubicBezTo>
                          <a:pt x="43246" y="11082"/>
                          <a:pt x="40956" y="9243"/>
                          <a:pt x="38230" y="8695"/>
                        </a:cubicBezTo>
                        <a:cubicBezTo>
                          <a:pt x="38895" y="7647"/>
                          <a:pt x="38589" y="6259"/>
                          <a:pt x="37545" y="5589"/>
                        </a:cubicBezTo>
                        <a:cubicBezTo>
                          <a:pt x="37376" y="5481"/>
                          <a:pt x="37193" y="5396"/>
                          <a:pt x="37001" y="5334"/>
                        </a:cubicBezTo>
                        <a:lnTo>
                          <a:pt x="37001" y="4097"/>
                        </a:lnTo>
                        <a:lnTo>
                          <a:pt x="38844" y="4097"/>
                        </a:lnTo>
                        <a:cubicBezTo>
                          <a:pt x="39200" y="4138"/>
                          <a:pt x="39522" y="3884"/>
                          <a:pt x="39564" y="3528"/>
                        </a:cubicBezTo>
                        <a:cubicBezTo>
                          <a:pt x="39605" y="3172"/>
                          <a:pt x="39351" y="2849"/>
                          <a:pt x="38995" y="2808"/>
                        </a:cubicBezTo>
                        <a:cubicBezTo>
                          <a:pt x="38945" y="2801"/>
                          <a:pt x="38894" y="2801"/>
                          <a:pt x="38844" y="2808"/>
                        </a:cubicBezTo>
                        <a:lnTo>
                          <a:pt x="37001" y="2808"/>
                        </a:lnTo>
                        <a:lnTo>
                          <a:pt x="37001" y="649"/>
                        </a:lnTo>
                        <a:cubicBezTo>
                          <a:pt x="37001" y="290"/>
                          <a:pt x="36711" y="0"/>
                          <a:pt x="36352" y="0"/>
                        </a:cubicBezTo>
                        <a:cubicBezTo>
                          <a:pt x="35993" y="0"/>
                          <a:pt x="35703" y="290"/>
                          <a:pt x="35703" y="649"/>
                        </a:cubicBezTo>
                        <a:lnTo>
                          <a:pt x="35703" y="2808"/>
                        </a:lnTo>
                        <a:lnTo>
                          <a:pt x="33852" y="2808"/>
                        </a:lnTo>
                        <a:cubicBezTo>
                          <a:pt x="33486" y="2765"/>
                          <a:pt x="33155" y="3028"/>
                          <a:pt x="33113" y="3394"/>
                        </a:cubicBezTo>
                        <a:cubicBezTo>
                          <a:pt x="33071" y="3759"/>
                          <a:pt x="33333" y="4090"/>
                          <a:pt x="33699" y="4132"/>
                        </a:cubicBezTo>
                        <a:cubicBezTo>
                          <a:pt x="33750" y="4138"/>
                          <a:pt x="33801" y="4138"/>
                          <a:pt x="33852" y="4132"/>
                        </a:cubicBezTo>
                        <a:lnTo>
                          <a:pt x="35703" y="4132"/>
                        </a:lnTo>
                        <a:lnTo>
                          <a:pt x="35703" y="5361"/>
                        </a:lnTo>
                        <a:cubicBezTo>
                          <a:pt x="34522" y="5741"/>
                          <a:pt x="33873" y="7006"/>
                          <a:pt x="34253" y="8187"/>
                        </a:cubicBezTo>
                        <a:cubicBezTo>
                          <a:pt x="34253" y="8189"/>
                          <a:pt x="34254" y="8192"/>
                          <a:pt x="34255" y="8194"/>
                        </a:cubicBezTo>
                        <a:cubicBezTo>
                          <a:pt x="34311" y="8380"/>
                          <a:pt x="34395" y="8558"/>
                          <a:pt x="34501" y="8721"/>
                        </a:cubicBezTo>
                        <a:cubicBezTo>
                          <a:pt x="31729" y="9335"/>
                          <a:pt x="29434" y="11270"/>
                          <a:pt x="28359" y="13897"/>
                        </a:cubicBezTo>
                        <a:cubicBezTo>
                          <a:pt x="27480" y="14165"/>
                          <a:pt x="26887" y="14987"/>
                          <a:pt x="26912" y="15906"/>
                        </a:cubicBezTo>
                        <a:cubicBezTo>
                          <a:pt x="25157" y="14976"/>
                          <a:pt x="23929" y="14152"/>
                          <a:pt x="22692" y="17258"/>
                        </a:cubicBezTo>
                        <a:cubicBezTo>
                          <a:pt x="22071" y="16788"/>
                          <a:pt x="21312" y="16538"/>
                          <a:pt x="20533" y="16547"/>
                        </a:cubicBezTo>
                        <a:cubicBezTo>
                          <a:pt x="19476" y="16520"/>
                          <a:pt x="18505" y="17128"/>
                          <a:pt x="18068" y="18091"/>
                        </a:cubicBezTo>
                        <a:cubicBezTo>
                          <a:pt x="17969" y="18379"/>
                          <a:pt x="17887" y="18671"/>
                          <a:pt x="17822" y="18968"/>
                        </a:cubicBezTo>
                        <a:cubicBezTo>
                          <a:pt x="19244" y="19372"/>
                          <a:pt x="21121" y="20205"/>
                          <a:pt x="21832" y="21600"/>
                        </a:cubicBezTo>
                        <a:cubicBezTo>
                          <a:pt x="21893" y="21793"/>
                          <a:pt x="21674" y="24443"/>
                          <a:pt x="21586" y="25268"/>
                        </a:cubicBezTo>
                        <a:cubicBezTo>
                          <a:pt x="19847" y="27041"/>
                          <a:pt x="18611" y="29246"/>
                          <a:pt x="18007" y="31655"/>
                        </a:cubicBezTo>
                        <a:cubicBezTo>
                          <a:pt x="17714" y="31859"/>
                          <a:pt x="17464" y="32119"/>
                          <a:pt x="17270" y="32418"/>
                        </a:cubicBezTo>
                        <a:lnTo>
                          <a:pt x="17208" y="32515"/>
                        </a:lnTo>
                        <a:cubicBezTo>
                          <a:pt x="15541" y="30971"/>
                          <a:pt x="13971" y="31637"/>
                          <a:pt x="12216" y="32453"/>
                        </a:cubicBezTo>
                        <a:cubicBezTo>
                          <a:pt x="11992" y="32583"/>
                          <a:pt x="11753" y="32686"/>
                          <a:pt x="11505" y="32760"/>
                        </a:cubicBezTo>
                        <a:lnTo>
                          <a:pt x="10733" y="33375"/>
                        </a:lnTo>
                        <a:cubicBezTo>
                          <a:pt x="12071" y="34097"/>
                          <a:pt x="13314" y="34981"/>
                          <a:pt x="14436" y="36007"/>
                        </a:cubicBezTo>
                        <a:cubicBezTo>
                          <a:pt x="14946" y="36614"/>
                          <a:pt x="15333" y="37314"/>
                          <a:pt x="15576" y="38068"/>
                        </a:cubicBezTo>
                        <a:lnTo>
                          <a:pt x="15576" y="39981"/>
                        </a:lnTo>
                        <a:lnTo>
                          <a:pt x="15576" y="40200"/>
                        </a:lnTo>
                        <a:lnTo>
                          <a:pt x="15120" y="40350"/>
                        </a:lnTo>
                        <a:cubicBezTo>
                          <a:pt x="14818" y="40470"/>
                          <a:pt x="14671" y="40811"/>
                          <a:pt x="14791" y="41113"/>
                        </a:cubicBezTo>
                        <a:cubicBezTo>
                          <a:pt x="14901" y="41390"/>
                          <a:pt x="15201" y="41540"/>
                          <a:pt x="15489" y="41464"/>
                        </a:cubicBezTo>
                        <a:cubicBezTo>
                          <a:pt x="15331" y="43622"/>
                          <a:pt x="15024" y="45745"/>
                          <a:pt x="15919" y="47868"/>
                        </a:cubicBezTo>
                        <a:cubicBezTo>
                          <a:pt x="15625" y="47839"/>
                          <a:pt x="15328" y="47861"/>
                          <a:pt x="15041" y="47930"/>
                        </a:cubicBezTo>
                        <a:cubicBezTo>
                          <a:pt x="13594" y="48237"/>
                          <a:pt x="13041" y="49228"/>
                          <a:pt x="12409" y="50395"/>
                        </a:cubicBezTo>
                        <a:cubicBezTo>
                          <a:pt x="13969" y="51004"/>
                          <a:pt x="15267" y="52140"/>
                          <a:pt x="16076" y="53606"/>
                        </a:cubicBezTo>
                        <a:cubicBezTo>
                          <a:pt x="16419" y="54308"/>
                          <a:pt x="17182" y="56238"/>
                          <a:pt x="17436" y="56896"/>
                        </a:cubicBezTo>
                        <a:lnTo>
                          <a:pt x="12" y="56896"/>
                        </a:lnTo>
                        <a:lnTo>
                          <a:pt x="12" y="116074"/>
                        </a:lnTo>
                        <a:cubicBezTo>
                          <a:pt x="-67" y="118998"/>
                          <a:pt x="245" y="121919"/>
                          <a:pt x="942" y="124760"/>
                        </a:cubicBezTo>
                        <a:cubicBezTo>
                          <a:pt x="4329" y="136569"/>
                          <a:pt x="16006" y="144737"/>
                          <a:pt x="26613" y="149510"/>
                        </a:cubicBezTo>
                        <a:cubicBezTo>
                          <a:pt x="28972" y="150580"/>
                          <a:pt x="31388" y="151518"/>
                          <a:pt x="33852" y="152317"/>
                        </a:cubicBezTo>
                        <a:lnTo>
                          <a:pt x="35106" y="152502"/>
                        </a:lnTo>
                        <a:lnTo>
                          <a:pt x="36247" y="152256"/>
                        </a:lnTo>
                        <a:cubicBezTo>
                          <a:pt x="44019" y="149852"/>
                          <a:pt x="51244" y="145947"/>
                          <a:pt x="57514" y="140763"/>
                        </a:cubicBezTo>
                        <a:cubicBezTo>
                          <a:pt x="64594" y="134621"/>
                          <a:pt x="69033" y="128366"/>
                          <a:pt x="69656" y="119189"/>
                        </a:cubicBezTo>
                        <a:cubicBezTo>
                          <a:pt x="69779" y="117434"/>
                          <a:pt x="69779" y="116039"/>
                          <a:pt x="69779" y="116039"/>
                        </a:cubicBezTo>
                        <a:lnTo>
                          <a:pt x="69779" y="56870"/>
                        </a:lnTo>
                        <a:lnTo>
                          <a:pt x="55285" y="56870"/>
                        </a:lnTo>
                        <a:cubicBezTo>
                          <a:pt x="55496" y="56230"/>
                          <a:pt x="56268" y="54282"/>
                          <a:pt x="56610" y="53580"/>
                        </a:cubicBezTo>
                        <a:close/>
                        <a:moveTo>
                          <a:pt x="6943" y="122812"/>
                        </a:moveTo>
                        <a:lnTo>
                          <a:pt x="2644" y="122812"/>
                        </a:lnTo>
                        <a:lnTo>
                          <a:pt x="2469" y="121794"/>
                        </a:lnTo>
                        <a:lnTo>
                          <a:pt x="3460" y="120715"/>
                        </a:lnTo>
                        <a:cubicBezTo>
                          <a:pt x="3460" y="120715"/>
                          <a:pt x="2583" y="119838"/>
                          <a:pt x="2469" y="119610"/>
                        </a:cubicBezTo>
                        <a:cubicBezTo>
                          <a:pt x="2283" y="119303"/>
                          <a:pt x="2189" y="118950"/>
                          <a:pt x="2197" y="118592"/>
                        </a:cubicBezTo>
                        <a:cubicBezTo>
                          <a:pt x="2197" y="118285"/>
                          <a:pt x="2135" y="117416"/>
                          <a:pt x="4355" y="117451"/>
                        </a:cubicBezTo>
                        <a:cubicBezTo>
                          <a:pt x="6575" y="117486"/>
                          <a:pt x="6636" y="118188"/>
                          <a:pt x="6636" y="118680"/>
                        </a:cubicBezTo>
                        <a:cubicBezTo>
                          <a:pt x="6473" y="119467"/>
                          <a:pt x="6061" y="120180"/>
                          <a:pt x="5460" y="120715"/>
                        </a:cubicBezTo>
                        <a:lnTo>
                          <a:pt x="6943" y="122470"/>
                        </a:lnTo>
                        <a:lnTo>
                          <a:pt x="6943" y="122812"/>
                        </a:lnTo>
                        <a:close/>
                        <a:moveTo>
                          <a:pt x="6943" y="97843"/>
                        </a:moveTo>
                        <a:lnTo>
                          <a:pt x="1916" y="97843"/>
                        </a:lnTo>
                        <a:lnTo>
                          <a:pt x="1916" y="97474"/>
                        </a:lnTo>
                        <a:cubicBezTo>
                          <a:pt x="1916" y="97325"/>
                          <a:pt x="3425" y="95719"/>
                          <a:pt x="3425" y="95719"/>
                        </a:cubicBezTo>
                        <a:cubicBezTo>
                          <a:pt x="3069" y="95371"/>
                          <a:pt x="2740" y="94995"/>
                          <a:pt x="2442" y="94596"/>
                        </a:cubicBezTo>
                        <a:cubicBezTo>
                          <a:pt x="2263" y="94300"/>
                          <a:pt x="2167" y="93960"/>
                          <a:pt x="2162" y="93614"/>
                        </a:cubicBezTo>
                        <a:cubicBezTo>
                          <a:pt x="2162" y="93298"/>
                          <a:pt x="2162" y="92438"/>
                          <a:pt x="4320" y="92473"/>
                        </a:cubicBezTo>
                        <a:cubicBezTo>
                          <a:pt x="6478" y="92508"/>
                          <a:pt x="6601" y="93210"/>
                          <a:pt x="6601" y="93701"/>
                        </a:cubicBezTo>
                        <a:cubicBezTo>
                          <a:pt x="6457" y="94494"/>
                          <a:pt x="6045" y="95212"/>
                          <a:pt x="5434" y="95737"/>
                        </a:cubicBezTo>
                        <a:lnTo>
                          <a:pt x="6908" y="97492"/>
                        </a:lnTo>
                        <a:close/>
                        <a:moveTo>
                          <a:pt x="7127" y="64626"/>
                        </a:moveTo>
                        <a:lnTo>
                          <a:pt x="2162" y="64626"/>
                        </a:lnTo>
                        <a:lnTo>
                          <a:pt x="2162" y="64319"/>
                        </a:lnTo>
                        <a:cubicBezTo>
                          <a:pt x="2601" y="63668"/>
                          <a:pt x="3097" y="63057"/>
                          <a:pt x="3644" y="62494"/>
                        </a:cubicBezTo>
                        <a:cubicBezTo>
                          <a:pt x="3287" y="62148"/>
                          <a:pt x="2953" y="61779"/>
                          <a:pt x="2644" y="61388"/>
                        </a:cubicBezTo>
                        <a:cubicBezTo>
                          <a:pt x="2477" y="61076"/>
                          <a:pt x="2392" y="60725"/>
                          <a:pt x="2399" y="60371"/>
                        </a:cubicBezTo>
                        <a:cubicBezTo>
                          <a:pt x="2399" y="60064"/>
                          <a:pt x="2337" y="59230"/>
                          <a:pt x="4557" y="59230"/>
                        </a:cubicBezTo>
                        <a:cubicBezTo>
                          <a:pt x="6777" y="59230"/>
                          <a:pt x="6838" y="59967"/>
                          <a:pt x="6838" y="60458"/>
                        </a:cubicBezTo>
                        <a:cubicBezTo>
                          <a:pt x="6677" y="61262"/>
                          <a:pt x="6254" y="61990"/>
                          <a:pt x="5636" y="62529"/>
                        </a:cubicBezTo>
                        <a:lnTo>
                          <a:pt x="7119" y="64284"/>
                        </a:lnTo>
                        <a:close/>
                        <a:moveTo>
                          <a:pt x="44854" y="17468"/>
                        </a:moveTo>
                        <a:lnTo>
                          <a:pt x="46143" y="17468"/>
                        </a:lnTo>
                        <a:cubicBezTo>
                          <a:pt x="46950" y="17468"/>
                          <a:pt x="47258" y="18091"/>
                          <a:pt x="47284" y="18951"/>
                        </a:cubicBezTo>
                        <a:cubicBezTo>
                          <a:pt x="47284" y="20425"/>
                          <a:pt x="45099" y="19872"/>
                          <a:pt x="44511" y="17626"/>
                        </a:cubicBezTo>
                        <a:cubicBezTo>
                          <a:pt x="44620" y="17575"/>
                          <a:pt x="44723" y="17514"/>
                          <a:pt x="44819" y="17442"/>
                        </a:cubicBezTo>
                        <a:close/>
                        <a:moveTo>
                          <a:pt x="43678" y="14976"/>
                        </a:moveTo>
                        <a:cubicBezTo>
                          <a:pt x="44139" y="14971"/>
                          <a:pt x="44515" y="15341"/>
                          <a:pt x="44520" y="15801"/>
                        </a:cubicBezTo>
                        <a:cubicBezTo>
                          <a:pt x="44525" y="16262"/>
                          <a:pt x="44156" y="16638"/>
                          <a:pt x="43696" y="16643"/>
                        </a:cubicBezTo>
                        <a:cubicBezTo>
                          <a:pt x="43235" y="16648"/>
                          <a:pt x="42859" y="16279"/>
                          <a:pt x="42853" y="15819"/>
                        </a:cubicBezTo>
                        <a:cubicBezTo>
                          <a:pt x="42853" y="15816"/>
                          <a:pt x="42853" y="15813"/>
                          <a:pt x="42853" y="15810"/>
                        </a:cubicBezTo>
                        <a:cubicBezTo>
                          <a:pt x="42848" y="15355"/>
                          <a:pt x="43213" y="14981"/>
                          <a:pt x="43668" y="14976"/>
                        </a:cubicBezTo>
                        <a:cubicBezTo>
                          <a:pt x="43681" y="14976"/>
                          <a:pt x="43692" y="14976"/>
                          <a:pt x="43704" y="14976"/>
                        </a:cubicBezTo>
                        <a:close/>
                        <a:moveTo>
                          <a:pt x="36256" y="6528"/>
                        </a:moveTo>
                        <a:cubicBezTo>
                          <a:pt x="36753" y="6399"/>
                          <a:pt x="37260" y="6698"/>
                          <a:pt x="37389" y="7195"/>
                        </a:cubicBezTo>
                        <a:cubicBezTo>
                          <a:pt x="37517" y="7692"/>
                          <a:pt x="37219" y="8200"/>
                          <a:pt x="36721" y="8328"/>
                        </a:cubicBezTo>
                        <a:cubicBezTo>
                          <a:pt x="36678" y="8339"/>
                          <a:pt x="36634" y="8347"/>
                          <a:pt x="36589" y="8352"/>
                        </a:cubicBezTo>
                        <a:cubicBezTo>
                          <a:pt x="36478" y="8370"/>
                          <a:pt x="36366" y="8370"/>
                          <a:pt x="36256" y="8352"/>
                        </a:cubicBezTo>
                        <a:cubicBezTo>
                          <a:pt x="35762" y="8324"/>
                          <a:pt x="35377" y="7916"/>
                          <a:pt x="35378" y="7422"/>
                        </a:cubicBezTo>
                        <a:cubicBezTo>
                          <a:pt x="35378" y="6938"/>
                          <a:pt x="35771" y="6545"/>
                          <a:pt x="36256" y="6545"/>
                        </a:cubicBezTo>
                        <a:close/>
                        <a:moveTo>
                          <a:pt x="36343" y="9765"/>
                        </a:moveTo>
                        <a:cubicBezTo>
                          <a:pt x="39168" y="9747"/>
                          <a:pt x="41755" y="11345"/>
                          <a:pt x="43002" y="13880"/>
                        </a:cubicBezTo>
                        <a:cubicBezTo>
                          <a:pt x="42329" y="14124"/>
                          <a:pt x="41836" y="14709"/>
                          <a:pt x="41713" y="15415"/>
                        </a:cubicBezTo>
                        <a:cubicBezTo>
                          <a:pt x="41142" y="14147"/>
                          <a:pt x="39865" y="13347"/>
                          <a:pt x="38475" y="13388"/>
                        </a:cubicBezTo>
                        <a:cubicBezTo>
                          <a:pt x="38449" y="12183"/>
                          <a:pt x="37850" y="11062"/>
                          <a:pt x="36861" y="10370"/>
                        </a:cubicBezTo>
                        <a:cubicBezTo>
                          <a:pt x="36685" y="10262"/>
                          <a:pt x="36500" y="10171"/>
                          <a:pt x="36308" y="10098"/>
                        </a:cubicBezTo>
                        <a:cubicBezTo>
                          <a:pt x="34967" y="10644"/>
                          <a:pt x="34088" y="11949"/>
                          <a:pt x="34088" y="13397"/>
                        </a:cubicBezTo>
                        <a:cubicBezTo>
                          <a:pt x="32696" y="13346"/>
                          <a:pt x="31413" y="14149"/>
                          <a:pt x="30851" y="15424"/>
                        </a:cubicBezTo>
                        <a:cubicBezTo>
                          <a:pt x="30730" y="14769"/>
                          <a:pt x="30293" y="14218"/>
                          <a:pt x="29684" y="13950"/>
                        </a:cubicBezTo>
                        <a:cubicBezTo>
                          <a:pt x="30911" y="11375"/>
                          <a:pt x="33517" y="9743"/>
                          <a:pt x="36370" y="9765"/>
                        </a:cubicBezTo>
                        <a:close/>
                        <a:moveTo>
                          <a:pt x="42169" y="17100"/>
                        </a:moveTo>
                        <a:cubicBezTo>
                          <a:pt x="41739" y="18091"/>
                          <a:pt x="41186" y="19074"/>
                          <a:pt x="39923" y="19074"/>
                        </a:cubicBezTo>
                        <a:cubicBezTo>
                          <a:pt x="38256" y="19074"/>
                          <a:pt x="38168" y="18196"/>
                          <a:pt x="38168" y="17872"/>
                        </a:cubicBezTo>
                        <a:cubicBezTo>
                          <a:pt x="38229" y="17407"/>
                          <a:pt x="38501" y="16995"/>
                          <a:pt x="38905" y="16757"/>
                        </a:cubicBezTo>
                        <a:cubicBezTo>
                          <a:pt x="39712" y="16424"/>
                          <a:pt x="41125" y="16757"/>
                          <a:pt x="42055" y="16977"/>
                        </a:cubicBezTo>
                        <a:close/>
                        <a:moveTo>
                          <a:pt x="34273" y="17872"/>
                        </a:moveTo>
                        <a:cubicBezTo>
                          <a:pt x="34273" y="18179"/>
                          <a:pt x="34211" y="19074"/>
                          <a:pt x="32518" y="19074"/>
                        </a:cubicBezTo>
                        <a:cubicBezTo>
                          <a:pt x="31255" y="19074"/>
                          <a:pt x="30667" y="18091"/>
                          <a:pt x="30263" y="17100"/>
                        </a:cubicBezTo>
                        <a:lnTo>
                          <a:pt x="30360" y="16977"/>
                        </a:lnTo>
                        <a:lnTo>
                          <a:pt x="31097" y="16793"/>
                        </a:lnTo>
                        <a:cubicBezTo>
                          <a:pt x="32185" y="16573"/>
                          <a:pt x="34334" y="16328"/>
                          <a:pt x="34334" y="17872"/>
                        </a:cubicBezTo>
                        <a:close/>
                        <a:moveTo>
                          <a:pt x="28763" y="14976"/>
                        </a:moveTo>
                        <a:cubicBezTo>
                          <a:pt x="29221" y="14929"/>
                          <a:pt x="29631" y="15262"/>
                          <a:pt x="29677" y="15720"/>
                        </a:cubicBezTo>
                        <a:cubicBezTo>
                          <a:pt x="29725" y="16178"/>
                          <a:pt x="29392" y="16587"/>
                          <a:pt x="28934" y="16635"/>
                        </a:cubicBezTo>
                        <a:cubicBezTo>
                          <a:pt x="28877" y="16641"/>
                          <a:pt x="28820" y="16641"/>
                          <a:pt x="28763" y="16635"/>
                        </a:cubicBezTo>
                        <a:cubicBezTo>
                          <a:pt x="28305" y="16682"/>
                          <a:pt x="27895" y="16349"/>
                          <a:pt x="27849" y="15891"/>
                        </a:cubicBezTo>
                        <a:cubicBezTo>
                          <a:pt x="27801" y="15433"/>
                          <a:pt x="28134" y="15024"/>
                          <a:pt x="28592" y="14976"/>
                        </a:cubicBezTo>
                        <a:cubicBezTo>
                          <a:pt x="28649" y="14970"/>
                          <a:pt x="28706" y="14970"/>
                          <a:pt x="28763" y="14976"/>
                        </a:cubicBezTo>
                        <a:close/>
                        <a:moveTo>
                          <a:pt x="26333" y="17468"/>
                        </a:moveTo>
                        <a:lnTo>
                          <a:pt x="27658" y="17468"/>
                        </a:lnTo>
                        <a:lnTo>
                          <a:pt x="27965" y="17626"/>
                        </a:lnTo>
                        <a:cubicBezTo>
                          <a:pt x="27377" y="19872"/>
                          <a:pt x="25192" y="20425"/>
                          <a:pt x="25192" y="18951"/>
                        </a:cubicBezTo>
                        <a:cubicBezTo>
                          <a:pt x="25245" y="18091"/>
                          <a:pt x="25552" y="17468"/>
                          <a:pt x="26333" y="17468"/>
                        </a:cubicBezTo>
                        <a:close/>
                        <a:moveTo>
                          <a:pt x="19244" y="18152"/>
                        </a:moveTo>
                        <a:cubicBezTo>
                          <a:pt x="19523" y="17815"/>
                          <a:pt x="19946" y="17630"/>
                          <a:pt x="20384" y="17652"/>
                        </a:cubicBezTo>
                        <a:cubicBezTo>
                          <a:pt x="21092" y="17652"/>
                          <a:pt x="21766" y="17956"/>
                          <a:pt x="22235" y="18486"/>
                        </a:cubicBezTo>
                        <a:cubicBezTo>
                          <a:pt x="22323" y="18547"/>
                          <a:pt x="23113" y="19661"/>
                          <a:pt x="23113" y="19661"/>
                        </a:cubicBezTo>
                        <a:cubicBezTo>
                          <a:pt x="23262" y="19039"/>
                          <a:pt x="23990" y="15406"/>
                          <a:pt x="25297" y="16363"/>
                        </a:cubicBezTo>
                        <a:lnTo>
                          <a:pt x="25455" y="16450"/>
                        </a:lnTo>
                        <a:cubicBezTo>
                          <a:pt x="24553" y="16933"/>
                          <a:pt x="24013" y="17895"/>
                          <a:pt x="24069" y="18916"/>
                        </a:cubicBezTo>
                        <a:cubicBezTo>
                          <a:pt x="23973" y="21820"/>
                          <a:pt x="28166" y="21548"/>
                          <a:pt x="29088" y="18152"/>
                        </a:cubicBezTo>
                        <a:lnTo>
                          <a:pt x="29491" y="18152"/>
                        </a:lnTo>
                        <a:cubicBezTo>
                          <a:pt x="30029" y="19405"/>
                          <a:pt x="31243" y="20233"/>
                          <a:pt x="32606" y="20276"/>
                        </a:cubicBezTo>
                        <a:cubicBezTo>
                          <a:pt x="35071" y="20276"/>
                          <a:pt x="35501" y="18679"/>
                          <a:pt x="35501" y="17907"/>
                        </a:cubicBezTo>
                        <a:cubicBezTo>
                          <a:pt x="35501" y="15968"/>
                          <a:pt x="33650" y="15380"/>
                          <a:pt x="32114" y="15503"/>
                        </a:cubicBezTo>
                        <a:cubicBezTo>
                          <a:pt x="32646" y="14926"/>
                          <a:pt x="33392" y="14593"/>
                          <a:pt x="34176" y="14582"/>
                        </a:cubicBezTo>
                        <a:lnTo>
                          <a:pt x="35194" y="14643"/>
                        </a:lnTo>
                        <a:cubicBezTo>
                          <a:pt x="35194" y="13467"/>
                          <a:pt x="35194" y="12143"/>
                          <a:pt x="36238" y="11432"/>
                        </a:cubicBezTo>
                        <a:cubicBezTo>
                          <a:pt x="37317" y="12143"/>
                          <a:pt x="37352" y="13467"/>
                          <a:pt x="37317" y="14643"/>
                        </a:cubicBezTo>
                        <a:cubicBezTo>
                          <a:pt x="38431" y="14547"/>
                          <a:pt x="39633" y="14547"/>
                          <a:pt x="40432" y="15520"/>
                        </a:cubicBezTo>
                        <a:cubicBezTo>
                          <a:pt x="38888" y="15398"/>
                          <a:pt x="37045" y="15985"/>
                          <a:pt x="37045" y="17924"/>
                        </a:cubicBezTo>
                        <a:cubicBezTo>
                          <a:pt x="37045" y="18696"/>
                          <a:pt x="37440" y="20293"/>
                          <a:pt x="39905" y="20293"/>
                        </a:cubicBezTo>
                        <a:cubicBezTo>
                          <a:pt x="41287" y="20250"/>
                          <a:pt x="42508" y="19383"/>
                          <a:pt x="43002" y="18091"/>
                        </a:cubicBezTo>
                        <a:lnTo>
                          <a:pt x="43090" y="17995"/>
                        </a:lnTo>
                        <a:lnTo>
                          <a:pt x="43397" y="18117"/>
                        </a:lnTo>
                        <a:cubicBezTo>
                          <a:pt x="43658" y="19309"/>
                          <a:pt x="44508" y="20284"/>
                          <a:pt x="45652" y="20706"/>
                        </a:cubicBezTo>
                        <a:cubicBezTo>
                          <a:pt x="49284" y="21785"/>
                          <a:pt x="49039" y="17196"/>
                          <a:pt x="47065" y="16450"/>
                        </a:cubicBezTo>
                        <a:lnTo>
                          <a:pt x="47222" y="16363"/>
                        </a:lnTo>
                        <a:cubicBezTo>
                          <a:pt x="48100" y="15749"/>
                          <a:pt x="48696" y="17196"/>
                          <a:pt x="48916" y="17810"/>
                        </a:cubicBezTo>
                        <a:cubicBezTo>
                          <a:pt x="49039" y="18152"/>
                          <a:pt x="49407" y="19661"/>
                          <a:pt x="49407" y="19661"/>
                        </a:cubicBezTo>
                        <a:cubicBezTo>
                          <a:pt x="50179" y="18609"/>
                          <a:pt x="50644" y="17652"/>
                          <a:pt x="52118" y="17652"/>
                        </a:cubicBezTo>
                        <a:cubicBezTo>
                          <a:pt x="52568" y="17616"/>
                          <a:pt x="53008" y="17803"/>
                          <a:pt x="53294" y="18152"/>
                        </a:cubicBezTo>
                        <a:cubicBezTo>
                          <a:pt x="52606" y="18425"/>
                          <a:pt x="51961" y="18798"/>
                          <a:pt x="51381" y="19258"/>
                        </a:cubicBezTo>
                        <a:cubicBezTo>
                          <a:pt x="49442" y="20767"/>
                          <a:pt x="49565" y="21320"/>
                          <a:pt x="49714" y="23355"/>
                        </a:cubicBezTo>
                        <a:cubicBezTo>
                          <a:pt x="45346" y="22109"/>
                          <a:pt x="40824" y="21486"/>
                          <a:pt x="36282" y="21504"/>
                        </a:cubicBezTo>
                        <a:cubicBezTo>
                          <a:pt x="31731" y="21492"/>
                          <a:pt x="27201" y="22115"/>
                          <a:pt x="22823" y="23355"/>
                        </a:cubicBezTo>
                        <a:cubicBezTo>
                          <a:pt x="22872" y="22751"/>
                          <a:pt x="22872" y="22144"/>
                          <a:pt x="22823" y="21539"/>
                        </a:cubicBezTo>
                        <a:cubicBezTo>
                          <a:pt x="22736" y="20091"/>
                          <a:pt x="20454" y="18644"/>
                          <a:pt x="19217" y="18152"/>
                        </a:cubicBezTo>
                        <a:close/>
                        <a:moveTo>
                          <a:pt x="21735" y="26628"/>
                        </a:moveTo>
                        <a:lnTo>
                          <a:pt x="22569" y="25794"/>
                        </a:lnTo>
                        <a:lnTo>
                          <a:pt x="22692" y="24654"/>
                        </a:lnTo>
                        <a:cubicBezTo>
                          <a:pt x="31551" y="22101"/>
                          <a:pt x="40951" y="22101"/>
                          <a:pt x="49811" y="24654"/>
                        </a:cubicBezTo>
                        <a:lnTo>
                          <a:pt x="49907" y="25794"/>
                        </a:lnTo>
                        <a:cubicBezTo>
                          <a:pt x="51536" y="27298"/>
                          <a:pt x="52727" y="29213"/>
                          <a:pt x="53355" y="31339"/>
                        </a:cubicBezTo>
                        <a:cubicBezTo>
                          <a:pt x="51697" y="31436"/>
                          <a:pt x="50276" y="33462"/>
                          <a:pt x="51820" y="34787"/>
                        </a:cubicBezTo>
                        <a:cubicBezTo>
                          <a:pt x="52111" y="35101"/>
                          <a:pt x="52293" y="35501"/>
                          <a:pt x="52337" y="35928"/>
                        </a:cubicBezTo>
                        <a:lnTo>
                          <a:pt x="52337" y="36024"/>
                        </a:lnTo>
                        <a:cubicBezTo>
                          <a:pt x="52262" y="36615"/>
                          <a:pt x="51722" y="37033"/>
                          <a:pt x="51130" y="36958"/>
                        </a:cubicBezTo>
                        <a:cubicBezTo>
                          <a:pt x="50597" y="36890"/>
                          <a:pt x="50195" y="36439"/>
                          <a:pt x="50188" y="35901"/>
                        </a:cubicBezTo>
                        <a:lnTo>
                          <a:pt x="50188" y="35252"/>
                        </a:lnTo>
                        <a:lnTo>
                          <a:pt x="48951" y="35068"/>
                        </a:lnTo>
                        <a:lnTo>
                          <a:pt x="48889" y="35191"/>
                        </a:lnTo>
                        <a:cubicBezTo>
                          <a:pt x="48763" y="35614"/>
                          <a:pt x="48342" y="35876"/>
                          <a:pt x="47907" y="35805"/>
                        </a:cubicBezTo>
                        <a:cubicBezTo>
                          <a:pt x="47267" y="35792"/>
                          <a:pt x="46760" y="35262"/>
                          <a:pt x="46773" y="34622"/>
                        </a:cubicBezTo>
                        <a:cubicBezTo>
                          <a:pt x="46776" y="34512"/>
                          <a:pt x="46794" y="34402"/>
                          <a:pt x="46828" y="34296"/>
                        </a:cubicBezTo>
                        <a:cubicBezTo>
                          <a:pt x="47060" y="33582"/>
                          <a:pt x="47828" y="33191"/>
                          <a:pt x="48542" y="33424"/>
                        </a:cubicBezTo>
                        <a:cubicBezTo>
                          <a:pt x="48679" y="33468"/>
                          <a:pt x="48808" y="33535"/>
                          <a:pt x="48925" y="33620"/>
                        </a:cubicBezTo>
                        <a:cubicBezTo>
                          <a:pt x="49239" y="33903"/>
                          <a:pt x="49516" y="34224"/>
                          <a:pt x="49749" y="34577"/>
                        </a:cubicBezTo>
                        <a:cubicBezTo>
                          <a:pt x="49933" y="32638"/>
                          <a:pt x="49969" y="31339"/>
                          <a:pt x="48117" y="30356"/>
                        </a:cubicBezTo>
                        <a:lnTo>
                          <a:pt x="47872" y="30199"/>
                        </a:lnTo>
                        <a:cubicBezTo>
                          <a:pt x="47968" y="29181"/>
                          <a:pt x="47723" y="27610"/>
                          <a:pt x="46828" y="26900"/>
                        </a:cubicBezTo>
                        <a:lnTo>
                          <a:pt x="46582" y="26689"/>
                        </a:lnTo>
                        <a:lnTo>
                          <a:pt x="46266" y="26777"/>
                        </a:lnTo>
                        <a:cubicBezTo>
                          <a:pt x="45161" y="27145"/>
                          <a:pt x="44424" y="28532"/>
                          <a:pt x="44143" y="29549"/>
                        </a:cubicBezTo>
                        <a:lnTo>
                          <a:pt x="43862" y="29549"/>
                        </a:lnTo>
                        <a:cubicBezTo>
                          <a:pt x="41774" y="29856"/>
                          <a:pt x="41371" y="31146"/>
                          <a:pt x="40844" y="33059"/>
                        </a:cubicBezTo>
                        <a:cubicBezTo>
                          <a:pt x="41177" y="32753"/>
                          <a:pt x="41564" y="32512"/>
                          <a:pt x="41985" y="32348"/>
                        </a:cubicBezTo>
                        <a:cubicBezTo>
                          <a:pt x="42695" y="32102"/>
                          <a:pt x="43897" y="32752"/>
                          <a:pt x="43739" y="33708"/>
                        </a:cubicBezTo>
                        <a:cubicBezTo>
                          <a:pt x="43707" y="34362"/>
                          <a:pt x="43151" y="34864"/>
                          <a:pt x="42497" y="34831"/>
                        </a:cubicBezTo>
                        <a:cubicBezTo>
                          <a:pt x="42407" y="34827"/>
                          <a:pt x="42317" y="34812"/>
                          <a:pt x="42230" y="34787"/>
                        </a:cubicBezTo>
                        <a:cubicBezTo>
                          <a:pt x="41780" y="34728"/>
                          <a:pt x="41463" y="34316"/>
                          <a:pt x="41520" y="33866"/>
                        </a:cubicBezTo>
                        <a:lnTo>
                          <a:pt x="41520" y="33708"/>
                        </a:lnTo>
                        <a:lnTo>
                          <a:pt x="40721" y="33524"/>
                        </a:lnTo>
                        <a:lnTo>
                          <a:pt x="40098" y="33524"/>
                        </a:lnTo>
                        <a:lnTo>
                          <a:pt x="40098" y="33673"/>
                        </a:lnTo>
                        <a:cubicBezTo>
                          <a:pt x="40062" y="34130"/>
                          <a:pt x="39679" y="34482"/>
                          <a:pt x="39221" y="34480"/>
                        </a:cubicBezTo>
                        <a:cubicBezTo>
                          <a:pt x="38576" y="34554"/>
                          <a:pt x="37994" y="34090"/>
                          <a:pt x="37920" y="33446"/>
                        </a:cubicBezTo>
                        <a:cubicBezTo>
                          <a:pt x="37908" y="33349"/>
                          <a:pt x="37909" y="33252"/>
                          <a:pt x="37923" y="33155"/>
                        </a:cubicBezTo>
                        <a:cubicBezTo>
                          <a:pt x="37923" y="32164"/>
                          <a:pt x="39221" y="31769"/>
                          <a:pt x="39870" y="32102"/>
                        </a:cubicBezTo>
                        <a:cubicBezTo>
                          <a:pt x="40231" y="32328"/>
                          <a:pt x="40562" y="32599"/>
                          <a:pt x="40853" y="32910"/>
                        </a:cubicBezTo>
                        <a:cubicBezTo>
                          <a:pt x="40704" y="30962"/>
                          <a:pt x="40519" y="29698"/>
                          <a:pt x="38484" y="29023"/>
                        </a:cubicBezTo>
                        <a:lnTo>
                          <a:pt x="38238" y="28961"/>
                        </a:lnTo>
                        <a:cubicBezTo>
                          <a:pt x="38142" y="27917"/>
                          <a:pt x="37615" y="26400"/>
                          <a:pt x="36633" y="25882"/>
                        </a:cubicBezTo>
                        <a:lnTo>
                          <a:pt x="36326" y="25724"/>
                        </a:lnTo>
                        <a:lnTo>
                          <a:pt x="36019" y="25847"/>
                        </a:lnTo>
                        <a:cubicBezTo>
                          <a:pt x="35060" y="26586"/>
                          <a:pt x="34483" y="27716"/>
                          <a:pt x="34448" y="28926"/>
                        </a:cubicBezTo>
                        <a:lnTo>
                          <a:pt x="34167" y="29023"/>
                        </a:lnTo>
                        <a:cubicBezTo>
                          <a:pt x="32167" y="29698"/>
                          <a:pt x="31983" y="30962"/>
                          <a:pt x="31790" y="32910"/>
                        </a:cubicBezTo>
                        <a:cubicBezTo>
                          <a:pt x="32092" y="32607"/>
                          <a:pt x="32435" y="32346"/>
                          <a:pt x="32808" y="32137"/>
                        </a:cubicBezTo>
                        <a:cubicBezTo>
                          <a:pt x="33457" y="31769"/>
                          <a:pt x="34755" y="32137"/>
                          <a:pt x="34755" y="33155"/>
                        </a:cubicBezTo>
                        <a:cubicBezTo>
                          <a:pt x="34838" y="33804"/>
                          <a:pt x="34379" y="34398"/>
                          <a:pt x="33731" y="34480"/>
                        </a:cubicBezTo>
                        <a:cubicBezTo>
                          <a:pt x="33631" y="34492"/>
                          <a:pt x="33530" y="34492"/>
                          <a:pt x="33430" y="34480"/>
                        </a:cubicBezTo>
                        <a:cubicBezTo>
                          <a:pt x="32904" y="34480"/>
                          <a:pt x="32658" y="34173"/>
                          <a:pt x="32553" y="33673"/>
                        </a:cubicBezTo>
                        <a:lnTo>
                          <a:pt x="32553" y="33550"/>
                        </a:lnTo>
                        <a:lnTo>
                          <a:pt x="31167" y="33550"/>
                        </a:lnTo>
                        <a:lnTo>
                          <a:pt x="31167" y="33708"/>
                        </a:lnTo>
                        <a:cubicBezTo>
                          <a:pt x="31228" y="34155"/>
                          <a:pt x="30916" y="34566"/>
                          <a:pt x="30469" y="34627"/>
                        </a:cubicBezTo>
                        <a:cubicBezTo>
                          <a:pt x="30465" y="34628"/>
                          <a:pt x="30461" y="34628"/>
                          <a:pt x="30456" y="34629"/>
                        </a:cubicBezTo>
                        <a:cubicBezTo>
                          <a:pt x="29825" y="34820"/>
                          <a:pt x="29160" y="34464"/>
                          <a:pt x="28968" y="33833"/>
                        </a:cubicBezTo>
                        <a:cubicBezTo>
                          <a:pt x="28944" y="33753"/>
                          <a:pt x="28928" y="33669"/>
                          <a:pt x="28921" y="33585"/>
                        </a:cubicBezTo>
                        <a:cubicBezTo>
                          <a:pt x="28763" y="32602"/>
                          <a:pt x="29965" y="31980"/>
                          <a:pt x="30676" y="32199"/>
                        </a:cubicBezTo>
                        <a:cubicBezTo>
                          <a:pt x="31091" y="32373"/>
                          <a:pt x="31477" y="32613"/>
                          <a:pt x="31816" y="32910"/>
                        </a:cubicBezTo>
                        <a:cubicBezTo>
                          <a:pt x="31290" y="31058"/>
                          <a:pt x="30939" y="29698"/>
                          <a:pt x="28798" y="29400"/>
                        </a:cubicBezTo>
                        <a:lnTo>
                          <a:pt x="28517" y="29400"/>
                        </a:lnTo>
                        <a:cubicBezTo>
                          <a:pt x="28272" y="28417"/>
                          <a:pt x="27500" y="26970"/>
                          <a:pt x="26420" y="26628"/>
                        </a:cubicBezTo>
                        <a:lnTo>
                          <a:pt x="26087" y="26540"/>
                        </a:lnTo>
                        <a:lnTo>
                          <a:pt x="25833" y="26724"/>
                        </a:lnTo>
                        <a:cubicBezTo>
                          <a:pt x="24955" y="27426"/>
                          <a:pt x="24701" y="29032"/>
                          <a:pt x="24789" y="30049"/>
                        </a:cubicBezTo>
                        <a:lnTo>
                          <a:pt x="24543" y="30172"/>
                        </a:lnTo>
                        <a:cubicBezTo>
                          <a:pt x="22692" y="31190"/>
                          <a:pt x="22692" y="32453"/>
                          <a:pt x="22911" y="34427"/>
                        </a:cubicBezTo>
                        <a:cubicBezTo>
                          <a:pt x="23159" y="34070"/>
                          <a:pt x="23454" y="33748"/>
                          <a:pt x="23788" y="33471"/>
                        </a:cubicBezTo>
                        <a:cubicBezTo>
                          <a:pt x="24389" y="33029"/>
                          <a:pt x="25235" y="33157"/>
                          <a:pt x="25677" y="33757"/>
                        </a:cubicBezTo>
                        <a:cubicBezTo>
                          <a:pt x="25764" y="33876"/>
                          <a:pt x="25832" y="34007"/>
                          <a:pt x="25876" y="34147"/>
                        </a:cubicBezTo>
                        <a:cubicBezTo>
                          <a:pt x="26071" y="34777"/>
                          <a:pt x="25719" y="35444"/>
                          <a:pt x="25089" y="35639"/>
                        </a:cubicBezTo>
                        <a:cubicBezTo>
                          <a:pt x="24997" y="35668"/>
                          <a:pt x="24903" y="35685"/>
                          <a:pt x="24806" y="35691"/>
                        </a:cubicBezTo>
                        <a:cubicBezTo>
                          <a:pt x="24357" y="35764"/>
                          <a:pt x="23927" y="35482"/>
                          <a:pt x="23815" y="35042"/>
                        </a:cubicBezTo>
                        <a:lnTo>
                          <a:pt x="23701" y="34936"/>
                        </a:lnTo>
                        <a:lnTo>
                          <a:pt x="22472" y="35120"/>
                        </a:lnTo>
                        <a:lnTo>
                          <a:pt x="22472" y="35814"/>
                        </a:lnTo>
                        <a:cubicBezTo>
                          <a:pt x="22438" y="36414"/>
                          <a:pt x="21924" y="36872"/>
                          <a:pt x="21324" y="36838"/>
                        </a:cubicBezTo>
                        <a:cubicBezTo>
                          <a:pt x="20819" y="36809"/>
                          <a:pt x="20400" y="36436"/>
                          <a:pt x="20314" y="35936"/>
                        </a:cubicBezTo>
                        <a:lnTo>
                          <a:pt x="20314" y="35814"/>
                        </a:lnTo>
                        <a:cubicBezTo>
                          <a:pt x="20368" y="35383"/>
                          <a:pt x="20562" y="34982"/>
                          <a:pt x="20867" y="34673"/>
                        </a:cubicBezTo>
                        <a:cubicBezTo>
                          <a:pt x="22411" y="33348"/>
                          <a:pt x="20928" y="31286"/>
                          <a:pt x="19235" y="31225"/>
                        </a:cubicBezTo>
                        <a:cubicBezTo>
                          <a:pt x="19783" y="29535"/>
                          <a:pt x="20649" y="27966"/>
                          <a:pt x="21788" y="26601"/>
                        </a:cubicBezTo>
                        <a:close/>
                        <a:moveTo>
                          <a:pt x="15173" y="35164"/>
                        </a:moveTo>
                        <a:cubicBezTo>
                          <a:pt x="14538" y="34521"/>
                          <a:pt x="13825" y="33961"/>
                          <a:pt x="13050" y="33497"/>
                        </a:cubicBezTo>
                        <a:lnTo>
                          <a:pt x="12830" y="33375"/>
                        </a:lnTo>
                        <a:cubicBezTo>
                          <a:pt x="14252" y="32638"/>
                          <a:pt x="15576" y="32234"/>
                          <a:pt x="16717" y="33804"/>
                        </a:cubicBezTo>
                        <a:lnTo>
                          <a:pt x="17700" y="33743"/>
                        </a:lnTo>
                        <a:cubicBezTo>
                          <a:pt x="17856" y="33439"/>
                          <a:pt x="18032" y="33146"/>
                          <a:pt x="18226" y="32866"/>
                        </a:cubicBezTo>
                        <a:cubicBezTo>
                          <a:pt x="19489" y="31567"/>
                          <a:pt x="20753" y="33111"/>
                          <a:pt x="19981" y="33743"/>
                        </a:cubicBezTo>
                        <a:cubicBezTo>
                          <a:pt x="19622" y="34083"/>
                          <a:pt x="19357" y="34509"/>
                          <a:pt x="19209" y="34980"/>
                        </a:cubicBezTo>
                        <a:cubicBezTo>
                          <a:pt x="19117" y="35208"/>
                          <a:pt x="19055" y="35447"/>
                          <a:pt x="19024" y="35691"/>
                        </a:cubicBezTo>
                        <a:lnTo>
                          <a:pt x="19024" y="35778"/>
                        </a:lnTo>
                        <a:cubicBezTo>
                          <a:pt x="19173" y="38244"/>
                          <a:pt x="22630" y="38805"/>
                          <a:pt x="23411" y="36489"/>
                        </a:cubicBezTo>
                        <a:cubicBezTo>
                          <a:pt x="23818" y="36792"/>
                          <a:pt x="24337" y="36904"/>
                          <a:pt x="24832" y="36796"/>
                        </a:cubicBezTo>
                        <a:cubicBezTo>
                          <a:pt x="26110" y="36667"/>
                          <a:pt x="27042" y="35528"/>
                          <a:pt x="26913" y="34250"/>
                        </a:cubicBezTo>
                        <a:cubicBezTo>
                          <a:pt x="26902" y="34144"/>
                          <a:pt x="26884" y="34040"/>
                          <a:pt x="26859" y="33936"/>
                        </a:cubicBezTo>
                        <a:cubicBezTo>
                          <a:pt x="26718" y="32762"/>
                          <a:pt x="25652" y="31925"/>
                          <a:pt x="24478" y="32066"/>
                        </a:cubicBezTo>
                        <a:cubicBezTo>
                          <a:pt x="24314" y="32087"/>
                          <a:pt x="24153" y="32125"/>
                          <a:pt x="23999" y="32181"/>
                        </a:cubicBezTo>
                        <a:cubicBezTo>
                          <a:pt x="24429" y="31304"/>
                          <a:pt x="25139" y="31129"/>
                          <a:pt x="25999" y="30857"/>
                        </a:cubicBezTo>
                        <a:lnTo>
                          <a:pt x="25876" y="30304"/>
                        </a:lnTo>
                        <a:cubicBezTo>
                          <a:pt x="25746" y="29479"/>
                          <a:pt x="25907" y="28635"/>
                          <a:pt x="26333" y="27917"/>
                        </a:cubicBezTo>
                        <a:cubicBezTo>
                          <a:pt x="26953" y="28478"/>
                          <a:pt x="27357" y="29239"/>
                          <a:pt x="27473" y="30067"/>
                        </a:cubicBezTo>
                        <a:lnTo>
                          <a:pt x="27535" y="30628"/>
                        </a:lnTo>
                        <a:cubicBezTo>
                          <a:pt x="28359" y="30456"/>
                          <a:pt x="29217" y="30658"/>
                          <a:pt x="29877" y="31181"/>
                        </a:cubicBezTo>
                        <a:cubicBezTo>
                          <a:pt x="28700" y="31168"/>
                          <a:pt x="27735" y="32111"/>
                          <a:pt x="27721" y="33289"/>
                        </a:cubicBezTo>
                        <a:cubicBezTo>
                          <a:pt x="27719" y="33465"/>
                          <a:pt x="27739" y="33641"/>
                          <a:pt x="27780" y="33813"/>
                        </a:cubicBezTo>
                        <a:cubicBezTo>
                          <a:pt x="27910" y="35096"/>
                          <a:pt x="29055" y="36029"/>
                          <a:pt x="30338" y="35900"/>
                        </a:cubicBezTo>
                        <a:cubicBezTo>
                          <a:pt x="30440" y="35889"/>
                          <a:pt x="30540" y="35872"/>
                          <a:pt x="30641" y="35849"/>
                        </a:cubicBezTo>
                        <a:cubicBezTo>
                          <a:pt x="31177" y="35799"/>
                          <a:pt x="31663" y="35516"/>
                          <a:pt x="31974" y="35077"/>
                        </a:cubicBezTo>
                        <a:cubicBezTo>
                          <a:pt x="32344" y="35482"/>
                          <a:pt x="32872" y="35707"/>
                          <a:pt x="33422" y="35691"/>
                        </a:cubicBezTo>
                        <a:cubicBezTo>
                          <a:pt x="34688" y="35786"/>
                          <a:pt x="35791" y="34838"/>
                          <a:pt x="35887" y="33572"/>
                        </a:cubicBezTo>
                        <a:cubicBezTo>
                          <a:pt x="35896" y="33456"/>
                          <a:pt x="35896" y="33340"/>
                          <a:pt x="35887" y="33225"/>
                        </a:cubicBezTo>
                        <a:cubicBezTo>
                          <a:pt x="35948" y="32044"/>
                          <a:pt x="35040" y="31038"/>
                          <a:pt x="33859" y="30978"/>
                        </a:cubicBezTo>
                        <a:cubicBezTo>
                          <a:pt x="33701" y="30970"/>
                          <a:pt x="33543" y="30978"/>
                          <a:pt x="33387" y="31006"/>
                        </a:cubicBezTo>
                        <a:cubicBezTo>
                          <a:pt x="33947" y="30372"/>
                          <a:pt x="34761" y="30022"/>
                          <a:pt x="35606" y="30049"/>
                        </a:cubicBezTo>
                        <a:lnTo>
                          <a:pt x="35606" y="29470"/>
                        </a:lnTo>
                        <a:cubicBezTo>
                          <a:pt x="35570" y="28634"/>
                          <a:pt x="35835" y="27812"/>
                          <a:pt x="36352" y="27154"/>
                        </a:cubicBezTo>
                        <a:cubicBezTo>
                          <a:pt x="36866" y="27814"/>
                          <a:pt x="37127" y="28635"/>
                          <a:pt x="37089" y="29470"/>
                        </a:cubicBezTo>
                        <a:lnTo>
                          <a:pt x="37089" y="30049"/>
                        </a:lnTo>
                        <a:cubicBezTo>
                          <a:pt x="37923" y="30025"/>
                          <a:pt x="38725" y="30376"/>
                          <a:pt x="39274" y="31006"/>
                        </a:cubicBezTo>
                        <a:cubicBezTo>
                          <a:pt x="37923" y="30944"/>
                          <a:pt x="36747" y="31629"/>
                          <a:pt x="36747" y="33199"/>
                        </a:cubicBezTo>
                        <a:cubicBezTo>
                          <a:pt x="36663" y="34490"/>
                          <a:pt x="37641" y="35605"/>
                          <a:pt x="38931" y="35689"/>
                        </a:cubicBezTo>
                        <a:cubicBezTo>
                          <a:pt x="39025" y="35695"/>
                          <a:pt x="39119" y="35696"/>
                          <a:pt x="39212" y="35691"/>
                        </a:cubicBezTo>
                        <a:cubicBezTo>
                          <a:pt x="39766" y="35719"/>
                          <a:pt x="40303" y="35493"/>
                          <a:pt x="40669" y="35077"/>
                        </a:cubicBezTo>
                        <a:cubicBezTo>
                          <a:pt x="40984" y="35565"/>
                          <a:pt x="41503" y="35887"/>
                          <a:pt x="42081" y="35954"/>
                        </a:cubicBezTo>
                        <a:cubicBezTo>
                          <a:pt x="43346" y="36248"/>
                          <a:pt x="44610" y="35461"/>
                          <a:pt x="44904" y="34197"/>
                        </a:cubicBezTo>
                        <a:cubicBezTo>
                          <a:pt x="44925" y="34107"/>
                          <a:pt x="44940" y="34018"/>
                          <a:pt x="44950" y="33927"/>
                        </a:cubicBezTo>
                        <a:cubicBezTo>
                          <a:pt x="45221" y="32776"/>
                          <a:pt x="44509" y="31623"/>
                          <a:pt x="43358" y="31352"/>
                        </a:cubicBezTo>
                        <a:cubicBezTo>
                          <a:pt x="43193" y="31314"/>
                          <a:pt x="43023" y="31294"/>
                          <a:pt x="42853" y="31295"/>
                        </a:cubicBezTo>
                        <a:cubicBezTo>
                          <a:pt x="43511" y="30768"/>
                          <a:pt x="44368" y="30556"/>
                          <a:pt x="45196" y="30716"/>
                        </a:cubicBezTo>
                        <a:lnTo>
                          <a:pt x="45257" y="30163"/>
                        </a:lnTo>
                        <a:cubicBezTo>
                          <a:pt x="45382" y="29335"/>
                          <a:pt x="45784" y="28575"/>
                          <a:pt x="46398" y="28005"/>
                        </a:cubicBezTo>
                        <a:cubicBezTo>
                          <a:pt x="46790" y="28742"/>
                          <a:pt x="46900" y="29598"/>
                          <a:pt x="46705" y="30409"/>
                        </a:cubicBezTo>
                        <a:lnTo>
                          <a:pt x="46617" y="30962"/>
                        </a:lnTo>
                        <a:cubicBezTo>
                          <a:pt x="47444" y="31111"/>
                          <a:pt x="48170" y="31601"/>
                          <a:pt x="48617" y="32313"/>
                        </a:cubicBezTo>
                        <a:cubicBezTo>
                          <a:pt x="47293" y="32006"/>
                          <a:pt x="46029" y="32471"/>
                          <a:pt x="45749" y="34068"/>
                        </a:cubicBezTo>
                        <a:cubicBezTo>
                          <a:pt x="45444" y="35321"/>
                          <a:pt x="46214" y="36582"/>
                          <a:pt x="47465" y="36886"/>
                        </a:cubicBezTo>
                        <a:cubicBezTo>
                          <a:pt x="47559" y="36909"/>
                          <a:pt x="47653" y="36925"/>
                          <a:pt x="47749" y="36937"/>
                        </a:cubicBezTo>
                        <a:cubicBezTo>
                          <a:pt x="48227" y="37062"/>
                          <a:pt x="48737" y="36973"/>
                          <a:pt x="49144" y="36691"/>
                        </a:cubicBezTo>
                        <a:cubicBezTo>
                          <a:pt x="49942" y="38998"/>
                          <a:pt x="53390" y="38446"/>
                          <a:pt x="53531" y="35980"/>
                        </a:cubicBezTo>
                        <a:lnTo>
                          <a:pt x="53531" y="35884"/>
                        </a:lnTo>
                        <a:cubicBezTo>
                          <a:pt x="53497" y="35652"/>
                          <a:pt x="53435" y="35425"/>
                          <a:pt x="53346" y="35208"/>
                        </a:cubicBezTo>
                        <a:cubicBezTo>
                          <a:pt x="53192" y="34724"/>
                          <a:pt x="52914" y="34289"/>
                          <a:pt x="52539" y="33945"/>
                        </a:cubicBezTo>
                        <a:cubicBezTo>
                          <a:pt x="51837" y="33331"/>
                          <a:pt x="53066" y="31787"/>
                          <a:pt x="54364" y="33067"/>
                        </a:cubicBezTo>
                        <a:lnTo>
                          <a:pt x="54882" y="33945"/>
                        </a:lnTo>
                        <a:lnTo>
                          <a:pt x="55873" y="34033"/>
                        </a:lnTo>
                        <a:cubicBezTo>
                          <a:pt x="57014" y="32462"/>
                          <a:pt x="58339" y="32831"/>
                          <a:pt x="59751" y="33568"/>
                        </a:cubicBezTo>
                        <a:lnTo>
                          <a:pt x="59541" y="33690"/>
                        </a:lnTo>
                        <a:cubicBezTo>
                          <a:pt x="58765" y="34157"/>
                          <a:pt x="58049" y="34717"/>
                          <a:pt x="57409" y="35357"/>
                        </a:cubicBezTo>
                        <a:cubicBezTo>
                          <a:pt x="56676" y="36161"/>
                          <a:pt x="56186" y="37156"/>
                          <a:pt x="55996" y="38226"/>
                        </a:cubicBezTo>
                        <a:lnTo>
                          <a:pt x="55996" y="39920"/>
                        </a:lnTo>
                        <a:cubicBezTo>
                          <a:pt x="43139" y="36162"/>
                          <a:pt x="29480" y="36141"/>
                          <a:pt x="16612" y="39858"/>
                        </a:cubicBezTo>
                        <a:lnTo>
                          <a:pt x="16612" y="38103"/>
                        </a:lnTo>
                        <a:cubicBezTo>
                          <a:pt x="16439" y="37007"/>
                          <a:pt x="15948" y="35985"/>
                          <a:pt x="15199" y="35164"/>
                        </a:cubicBezTo>
                        <a:close/>
                        <a:moveTo>
                          <a:pt x="50741" y="50448"/>
                        </a:moveTo>
                        <a:cubicBezTo>
                          <a:pt x="50644" y="51325"/>
                          <a:pt x="50521" y="51922"/>
                          <a:pt x="49565" y="51834"/>
                        </a:cubicBezTo>
                        <a:cubicBezTo>
                          <a:pt x="48067" y="51473"/>
                          <a:pt x="46936" y="50243"/>
                          <a:pt x="46705" y="48719"/>
                        </a:cubicBezTo>
                        <a:cubicBezTo>
                          <a:pt x="47962" y="48263"/>
                          <a:pt x="48611" y="46874"/>
                          <a:pt x="48154" y="45617"/>
                        </a:cubicBezTo>
                        <a:cubicBezTo>
                          <a:pt x="47698" y="44360"/>
                          <a:pt x="46309" y="43711"/>
                          <a:pt x="45052" y="44167"/>
                        </a:cubicBezTo>
                        <a:cubicBezTo>
                          <a:pt x="43795" y="44624"/>
                          <a:pt x="43145" y="46013"/>
                          <a:pt x="43603" y="47270"/>
                        </a:cubicBezTo>
                        <a:cubicBezTo>
                          <a:pt x="43730" y="47620"/>
                          <a:pt x="43935" y="47936"/>
                          <a:pt x="44204" y="48193"/>
                        </a:cubicBezTo>
                        <a:cubicBezTo>
                          <a:pt x="44176" y="48397"/>
                          <a:pt x="44114" y="48597"/>
                          <a:pt x="44020" y="48781"/>
                        </a:cubicBezTo>
                        <a:cubicBezTo>
                          <a:pt x="43458" y="49982"/>
                          <a:pt x="42337" y="50826"/>
                          <a:pt x="41028" y="51036"/>
                        </a:cubicBezTo>
                        <a:cubicBezTo>
                          <a:pt x="39949" y="51036"/>
                          <a:pt x="38624" y="50229"/>
                          <a:pt x="38660" y="49334"/>
                        </a:cubicBezTo>
                        <a:cubicBezTo>
                          <a:pt x="38660" y="47430"/>
                          <a:pt x="41292" y="47307"/>
                          <a:pt x="42634" y="47702"/>
                        </a:cubicBezTo>
                        <a:lnTo>
                          <a:pt x="43511" y="48009"/>
                        </a:lnTo>
                        <a:cubicBezTo>
                          <a:pt x="42932" y="44964"/>
                          <a:pt x="41879" y="44008"/>
                          <a:pt x="39010" y="43701"/>
                        </a:cubicBezTo>
                        <a:cubicBezTo>
                          <a:pt x="39086" y="42030"/>
                          <a:pt x="38205" y="40461"/>
                          <a:pt x="36738" y="39656"/>
                        </a:cubicBezTo>
                        <a:cubicBezTo>
                          <a:pt x="36568" y="39581"/>
                          <a:pt x="36392" y="39520"/>
                          <a:pt x="36212" y="39472"/>
                        </a:cubicBezTo>
                        <a:cubicBezTo>
                          <a:pt x="36031" y="39531"/>
                          <a:pt x="35855" y="39605"/>
                          <a:pt x="35685" y="39691"/>
                        </a:cubicBezTo>
                        <a:cubicBezTo>
                          <a:pt x="34895" y="40147"/>
                          <a:pt x="34253" y="40820"/>
                          <a:pt x="33834" y="41630"/>
                        </a:cubicBezTo>
                        <a:cubicBezTo>
                          <a:pt x="33555" y="42295"/>
                          <a:pt x="33409" y="43007"/>
                          <a:pt x="33404" y="43727"/>
                        </a:cubicBezTo>
                        <a:cubicBezTo>
                          <a:pt x="30570" y="44034"/>
                          <a:pt x="29491" y="44964"/>
                          <a:pt x="28938" y="47982"/>
                        </a:cubicBezTo>
                        <a:lnTo>
                          <a:pt x="29816" y="47702"/>
                        </a:lnTo>
                        <a:cubicBezTo>
                          <a:pt x="31114" y="47307"/>
                          <a:pt x="33729" y="47430"/>
                          <a:pt x="33790" y="49334"/>
                        </a:cubicBezTo>
                        <a:cubicBezTo>
                          <a:pt x="33790" y="50264"/>
                          <a:pt x="32465" y="51088"/>
                          <a:pt x="31421" y="51036"/>
                        </a:cubicBezTo>
                        <a:cubicBezTo>
                          <a:pt x="30105" y="50843"/>
                          <a:pt x="28978" y="49993"/>
                          <a:pt x="28430" y="48781"/>
                        </a:cubicBezTo>
                        <a:lnTo>
                          <a:pt x="28219" y="48193"/>
                        </a:lnTo>
                        <a:cubicBezTo>
                          <a:pt x="29152" y="47282"/>
                          <a:pt x="29168" y="45788"/>
                          <a:pt x="28258" y="44856"/>
                        </a:cubicBezTo>
                        <a:cubicBezTo>
                          <a:pt x="27347" y="43923"/>
                          <a:pt x="25853" y="43906"/>
                          <a:pt x="24920" y="44817"/>
                        </a:cubicBezTo>
                        <a:cubicBezTo>
                          <a:pt x="23988" y="45728"/>
                          <a:pt x="23971" y="47222"/>
                          <a:pt x="24882" y="48154"/>
                        </a:cubicBezTo>
                        <a:cubicBezTo>
                          <a:pt x="25126" y="48405"/>
                          <a:pt x="25425" y="48598"/>
                          <a:pt x="25754" y="48719"/>
                        </a:cubicBezTo>
                        <a:cubicBezTo>
                          <a:pt x="25511" y="50246"/>
                          <a:pt x="24359" y="51468"/>
                          <a:pt x="22850" y="51799"/>
                        </a:cubicBezTo>
                        <a:cubicBezTo>
                          <a:pt x="21972" y="51895"/>
                          <a:pt x="21806" y="51343"/>
                          <a:pt x="21683" y="50448"/>
                        </a:cubicBezTo>
                        <a:cubicBezTo>
                          <a:pt x="21498" y="48597"/>
                          <a:pt x="23595" y="48570"/>
                          <a:pt x="24736" y="48509"/>
                        </a:cubicBezTo>
                        <a:lnTo>
                          <a:pt x="24052" y="47579"/>
                        </a:lnTo>
                        <a:cubicBezTo>
                          <a:pt x="21709" y="44499"/>
                          <a:pt x="19770" y="45421"/>
                          <a:pt x="18542" y="48877"/>
                        </a:cubicBezTo>
                        <a:cubicBezTo>
                          <a:pt x="18067" y="48538"/>
                          <a:pt x="17547" y="48267"/>
                          <a:pt x="16998" y="48070"/>
                        </a:cubicBezTo>
                        <a:cubicBezTo>
                          <a:pt x="16294" y="46410"/>
                          <a:pt x="16028" y="44598"/>
                          <a:pt x="16226" y="42806"/>
                        </a:cubicBezTo>
                        <a:cubicBezTo>
                          <a:pt x="16339" y="42226"/>
                          <a:pt x="16421" y="41640"/>
                          <a:pt x="16471" y="41051"/>
                        </a:cubicBezTo>
                        <a:cubicBezTo>
                          <a:pt x="29371" y="37312"/>
                          <a:pt x="43071" y="37345"/>
                          <a:pt x="55952" y="41148"/>
                        </a:cubicBezTo>
                        <a:cubicBezTo>
                          <a:pt x="55965" y="41771"/>
                          <a:pt x="56038" y="42390"/>
                          <a:pt x="56171" y="42999"/>
                        </a:cubicBezTo>
                        <a:cubicBezTo>
                          <a:pt x="56371" y="44725"/>
                          <a:pt x="56127" y="46473"/>
                          <a:pt x="55461" y="48079"/>
                        </a:cubicBezTo>
                        <a:cubicBezTo>
                          <a:pt x="54867" y="48286"/>
                          <a:pt x="54308" y="48582"/>
                          <a:pt x="53803" y="48956"/>
                        </a:cubicBezTo>
                        <a:cubicBezTo>
                          <a:pt x="52566" y="45535"/>
                          <a:pt x="50627" y="44570"/>
                          <a:pt x="48310" y="47693"/>
                        </a:cubicBezTo>
                        <a:lnTo>
                          <a:pt x="47635" y="48570"/>
                        </a:lnTo>
                        <a:cubicBezTo>
                          <a:pt x="48802" y="48570"/>
                          <a:pt x="50872" y="48693"/>
                          <a:pt x="50688" y="50509"/>
                        </a:cubicBezTo>
                        <a:close/>
                        <a:moveTo>
                          <a:pt x="45836" y="47675"/>
                        </a:moveTo>
                        <a:cubicBezTo>
                          <a:pt x="45180" y="47780"/>
                          <a:pt x="44563" y="47331"/>
                          <a:pt x="44459" y="46675"/>
                        </a:cubicBezTo>
                        <a:cubicBezTo>
                          <a:pt x="44354" y="46019"/>
                          <a:pt x="44803" y="45402"/>
                          <a:pt x="45459" y="45298"/>
                        </a:cubicBezTo>
                        <a:cubicBezTo>
                          <a:pt x="45584" y="45280"/>
                          <a:pt x="45711" y="45280"/>
                          <a:pt x="45836" y="45298"/>
                        </a:cubicBezTo>
                        <a:cubicBezTo>
                          <a:pt x="46500" y="45298"/>
                          <a:pt x="47038" y="45836"/>
                          <a:pt x="47038" y="46500"/>
                        </a:cubicBezTo>
                        <a:cubicBezTo>
                          <a:pt x="47038" y="47164"/>
                          <a:pt x="46500" y="47702"/>
                          <a:pt x="45836" y="47702"/>
                        </a:cubicBezTo>
                        <a:close/>
                        <a:moveTo>
                          <a:pt x="27903" y="46500"/>
                        </a:moveTo>
                        <a:cubicBezTo>
                          <a:pt x="27903" y="47164"/>
                          <a:pt x="27365" y="47702"/>
                          <a:pt x="26701" y="47702"/>
                        </a:cubicBezTo>
                        <a:cubicBezTo>
                          <a:pt x="26037" y="47702"/>
                          <a:pt x="25499" y="47164"/>
                          <a:pt x="25499" y="46500"/>
                        </a:cubicBezTo>
                        <a:lnTo>
                          <a:pt x="25499" y="46500"/>
                        </a:lnTo>
                        <a:cubicBezTo>
                          <a:pt x="25499" y="45836"/>
                          <a:pt x="26037" y="45298"/>
                          <a:pt x="26701" y="45298"/>
                        </a:cubicBezTo>
                        <a:cubicBezTo>
                          <a:pt x="27365" y="45298"/>
                          <a:pt x="27903" y="45836"/>
                          <a:pt x="27903" y="46500"/>
                        </a:cubicBezTo>
                        <a:close/>
                        <a:moveTo>
                          <a:pt x="13971" y="49851"/>
                        </a:moveTo>
                        <a:cubicBezTo>
                          <a:pt x="14270" y="49438"/>
                          <a:pt x="14705" y="49143"/>
                          <a:pt x="15199" y="49018"/>
                        </a:cubicBezTo>
                        <a:cubicBezTo>
                          <a:pt x="16892" y="48614"/>
                          <a:pt x="18314" y="50123"/>
                          <a:pt x="19209" y="51299"/>
                        </a:cubicBezTo>
                        <a:cubicBezTo>
                          <a:pt x="19439" y="50110"/>
                          <a:pt x="19853" y="48964"/>
                          <a:pt x="20437" y="47904"/>
                        </a:cubicBezTo>
                        <a:cubicBezTo>
                          <a:pt x="21148" y="46737"/>
                          <a:pt x="21674" y="46552"/>
                          <a:pt x="22692" y="47596"/>
                        </a:cubicBezTo>
                        <a:cubicBezTo>
                          <a:pt x="21373" y="47962"/>
                          <a:pt x="20512" y="49227"/>
                          <a:pt x="20656" y="50588"/>
                        </a:cubicBezTo>
                        <a:cubicBezTo>
                          <a:pt x="20840" y="52132"/>
                          <a:pt x="21428" y="53141"/>
                          <a:pt x="23122" y="53018"/>
                        </a:cubicBezTo>
                        <a:cubicBezTo>
                          <a:pt x="25122" y="52808"/>
                          <a:pt x="26692" y="50834"/>
                          <a:pt x="26999" y="48860"/>
                        </a:cubicBezTo>
                        <a:lnTo>
                          <a:pt x="27315" y="48860"/>
                        </a:lnTo>
                        <a:cubicBezTo>
                          <a:pt x="27941" y="50701"/>
                          <a:pt x="29569" y="52018"/>
                          <a:pt x="31500" y="52246"/>
                        </a:cubicBezTo>
                        <a:cubicBezTo>
                          <a:pt x="35817" y="52369"/>
                          <a:pt x="36896" y="46175"/>
                          <a:pt x="30886" y="46394"/>
                        </a:cubicBezTo>
                        <a:lnTo>
                          <a:pt x="30641" y="46394"/>
                        </a:lnTo>
                        <a:cubicBezTo>
                          <a:pt x="31220" y="45541"/>
                          <a:pt x="32171" y="45013"/>
                          <a:pt x="33202" y="44973"/>
                        </a:cubicBezTo>
                        <a:lnTo>
                          <a:pt x="34589" y="44850"/>
                        </a:lnTo>
                        <a:cubicBezTo>
                          <a:pt x="34563" y="43956"/>
                          <a:pt x="34697" y="43065"/>
                          <a:pt x="34983" y="42218"/>
                        </a:cubicBezTo>
                        <a:cubicBezTo>
                          <a:pt x="35321" y="41633"/>
                          <a:pt x="35761" y="41113"/>
                          <a:pt x="36282" y="40683"/>
                        </a:cubicBezTo>
                        <a:cubicBezTo>
                          <a:pt x="36820" y="41102"/>
                          <a:pt x="37271" y="41624"/>
                          <a:pt x="37607" y="42218"/>
                        </a:cubicBezTo>
                        <a:cubicBezTo>
                          <a:pt x="37896" y="43065"/>
                          <a:pt x="38032" y="43956"/>
                          <a:pt x="38010" y="44850"/>
                        </a:cubicBezTo>
                        <a:lnTo>
                          <a:pt x="39396" y="44973"/>
                        </a:lnTo>
                        <a:cubicBezTo>
                          <a:pt x="40422" y="44978"/>
                          <a:pt x="41378" y="45490"/>
                          <a:pt x="41950" y="46342"/>
                        </a:cubicBezTo>
                        <a:lnTo>
                          <a:pt x="41739" y="46342"/>
                        </a:lnTo>
                        <a:cubicBezTo>
                          <a:pt x="35694" y="46096"/>
                          <a:pt x="36808" y="52290"/>
                          <a:pt x="41090" y="52203"/>
                        </a:cubicBezTo>
                        <a:cubicBezTo>
                          <a:pt x="43024" y="51952"/>
                          <a:pt x="44649" y="50626"/>
                          <a:pt x="45284" y="48781"/>
                        </a:cubicBezTo>
                        <a:lnTo>
                          <a:pt x="45591" y="48781"/>
                        </a:lnTo>
                        <a:cubicBezTo>
                          <a:pt x="45898" y="50755"/>
                          <a:pt x="47468" y="52755"/>
                          <a:pt x="49504" y="52940"/>
                        </a:cubicBezTo>
                        <a:cubicBezTo>
                          <a:pt x="51162" y="53062"/>
                          <a:pt x="51750" y="52018"/>
                          <a:pt x="51934" y="50474"/>
                        </a:cubicBezTo>
                        <a:cubicBezTo>
                          <a:pt x="52048" y="49138"/>
                          <a:pt x="51254" y="47891"/>
                          <a:pt x="49995" y="47430"/>
                        </a:cubicBezTo>
                        <a:cubicBezTo>
                          <a:pt x="50951" y="46500"/>
                          <a:pt x="51443" y="46658"/>
                          <a:pt x="52153" y="47798"/>
                        </a:cubicBezTo>
                        <a:cubicBezTo>
                          <a:pt x="52726" y="48861"/>
                          <a:pt x="53139" y="50002"/>
                          <a:pt x="53381" y="51185"/>
                        </a:cubicBezTo>
                        <a:cubicBezTo>
                          <a:pt x="54259" y="50044"/>
                          <a:pt x="55698" y="48553"/>
                          <a:pt x="57391" y="48939"/>
                        </a:cubicBezTo>
                        <a:cubicBezTo>
                          <a:pt x="57890" y="49054"/>
                          <a:pt x="58328" y="49351"/>
                          <a:pt x="58619" y="49772"/>
                        </a:cubicBezTo>
                        <a:cubicBezTo>
                          <a:pt x="55987" y="51369"/>
                          <a:pt x="55268" y="53405"/>
                          <a:pt x="54233" y="56089"/>
                        </a:cubicBezTo>
                        <a:cubicBezTo>
                          <a:pt x="48541" y="54717"/>
                          <a:pt x="42715" y="53981"/>
                          <a:pt x="36861" y="53896"/>
                        </a:cubicBezTo>
                        <a:lnTo>
                          <a:pt x="35720" y="53896"/>
                        </a:lnTo>
                        <a:cubicBezTo>
                          <a:pt x="29868" y="53983"/>
                          <a:pt x="24046" y="54739"/>
                          <a:pt x="18366" y="56151"/>
                        </a:cubicBezTo>
                        <a:cubicBezTo>
                          <a:pt x="17322" y="53466"/>
                          <a:pt x="16620" y="51430"/>
                          <a:pt x="13971" y="49851"/>
                        </a:cubicBezTo>
                        <a:close/>
                        <a:moveTo>
                          <a:pt x="15936" y="64336"/>
                        </a:moveTo>
                        <a:cubicBezTo>
                          <a:pt x="16398" y="63692"/>
                          <a:pt x="16905" y="63083"/>
                          <a:pt x="17454" y="62511"/>
                        </a:cubicBezTo>
                        <a:cubicBezTo>
                          <a:pt x="17099" y="62165"/>
                          <a:pt x="16768" y="61796"/>
                          <a:pt x="16462" y="61406"/>
                        </a:cubicBezTo>
                        <a:cubicBezTo>
                          <a:pt x="16277" y="61100"/>
                          <a:pt x="16183" y="60746"/>
                          <a:pt x="16191" y="60388"/>
                        </a:cubicBezTo>
                        <a:cubicBezTo>
                          <a:pt x="16191" y="60081"/>
                          <a:pt x="16191" y="59248"/>
                          <a:pt x="18340" y="59248"/>
                        </a:cubicBezTo>
                        <a:cubicBezTo>
                          <a:pt x="20490" y="59248"/>
                          <a:pt x="20656" y="59985"/>
                          <a:pt x="20621" y="60476"/>
                        </a:cubicBezTo>
                        <a:cubicBezTo>
                          <a:pt x="20482" y="61270"/>
                          <a:pt x="20069" y="61990"/>
                          <a:pt x="19454" y="62511"/>
                        </a:cubicBezTo>
                        <a:lnTo>
                          <a:pt x="20928" y="64336"/>
                        </a:lnTo>
                        <a:lnTo>
                          <a:pt x="20928" y="64643"/>
                        </a:lnTo>
                        <a:lnTo>
                          <a:pt x="15936" y="64643"/>
                        </a:lnTo>
                        <a:close/>
                        <a:moveTo>
                          <a:pt x="15059" y="135525"/>
                        </a:moveTo>
                        <a:lnTo>
                          <a:pt x="10084" y="135525"/>
                        </a:lnTo>
                        <a:lnTo>
                          <a:pt x="10084" y="135218"/>
                        </a:lnTo>
                        <a:cubicBezTo>
                          <a:pt x="10524" y="134567"/>
                          <a:pt x="11020" y="133956"/>
                          <a:pt x="11567" y="133393"/>
                        </a:cubicBezTo>
                        <a:cubicBezTo>
                          <a:pt x="11197" y="133045"/>
                          <a:pt x="10854" y="132669"/>
                          <a:pt x="10540" y="132270"/>
                        </a:cubicBezTo>
                        <a:cubicBezTo>
                          <a:pt x="10371" y="131958"/>
                          <a:pt x="10286" y="131607"/>
                          <a:pt x="10295" y="131252"/>
                        </a:cubicBezTo>
                        <a:cubicBezTo>
                          <a:pt x="10295" y="130945"/>
                          <a:pt x="10233" y="130085"/>
                          <a:pt x="12453" y="130112"/>
                        </a:cubicBezTo>
                        <a:cubicBezTo>
                          <a:pt x="14673" y="130138"/>
                          <a:pt x="14734" y="130849"/>
                          <a:pt x="14734" y="131349"/>
                        </a:cubicBezTo>
                        <a:cubicBezTo>
                          <a:pt x="14573" y="132140"/>
                          <a:pt x="14150" y="132854"/>
                          <a:pt x="13532" y="133375"/>
                        </a:cubicBezTo>
                        <a:lnTo>
                          <a:pt x="15015" y="135200"/>
                        </a:lnTo>
                        <a:close/>
                        <a:moveTo>
                          <a:pt x="17050" y="129690"/>
                        </a:moveTo>
                        <a:cubicBezTo>
                          <a:pt x="14120" y="126734"/>
                          <a:pt x="11786" y="124146"/>
                          <a:pt x="10821" y="121496"/>
                        </a:cubicBezTo>
                        <a:lnTo>
                          <a:pt x="23771" y="134437"/>
                        </a:lnTo>
                        <a:cubicBezTo>
                          <a:pt x="21313" y="133188"/>
                          <a:pt x="19050" y="131588"/>
                          <a:pt x="17050" y="129690"/>
                        </a:cubicBezTo>
                        <a:close/>
                        <a:moveTo>
                          <a:pt x="26605" y="134718"/>
                        </a:moveTo>
                        <a:lnTo>
                          <a:pt x="10330" y="118373"/>
                        </a:lnTo>
                        <a:lnTo>
                          <a:pt x="10330" y="116056"/>
                        </a:lnTo>
                        <a:lnTo>
                          <a:pt x="26543" y="132393"/>
                        </a:lnTo>
                        <a:close/>
                        <a:moveTo>
                          <a:pt x="26605" y="129813"/>
                        </a:moveTo>
                        <a:lnTo>
                          <a:pt x="10330" y="113503"/>
                        </a:lnTo>
                        <a:lnTo>
                          <a:pt x="10330" y="111266"/>
                        </a:lnTo>
                        <a:lnTo>
                          <a:pt x="26570" y="127541"/>
                        </a:lnTo>
                        <a:close/>
                        <a:moveTo>
                          <a:pt x="26605" y="124944"/>
                        </a:moveTo>
                        <a:lnTo>
                          <a:pt x="10330" y="108634"/>
                        </a:lnTo>
                        <a:lnTo>
                          <a:pt x="10330" y="106353"/>
                        </a:lnTo>
                        <a:lnTo>
                          <a:pt x="26570" y="122672"/>
                        </a:lnTo>
                        <a:close/>
                        <a:moveTo>
                          <a:pt x="26605" y="115170"/>
                        </a:moveTo>
                        <a:lnTo>
                          <a:pt x="17726" y="106256"/>
                        </a:lnTo>
                        <a:lnTo>
                          <a:pt x="17419" y="106256"/>
                        </a:lnTo>
                        <a:cubicBezTo>
                          <a:pt x="17355" y="105870"/>
                          <a:pt x="17355" y="105475"/>
                          <a:pt x="17419" y="105089"/>
                        </a:cubicBezTo>
                        <a:cubicBezTo>
                          <a:pt x="17541" y="104623"/>
                          <a:pt x="17749" y="104182"/>
                          <a:pt x="18033" y="103791"/>
                        </a:cubicBezTo>
                        <a:cubicBezTo>
                          <a:pt x="18474" y="103367"/>
                          <a:pt x="19054" y="103118"/>
                          <a:pt x="19665" y="103089"/>
                        </a:cubicBezTo>
                        <a:cubicBezTo>
                          <a:pt x="20542" y="103089"/>
                          <a:pt x="20542" y="104221"/>
                          <a:pt x="20542" y="104686"/>
                        </a:cubicBezTo>
                        <a:cubicBezTo>
                          <a:pt x="20542" y="105151"/>
                          <a:pt x="20297" y="106230"/>
                          <a:pt x="20358" y="106256"/>
                        </a:cubicBezTo>
                        <a:lnTo>
                          <a:pt x="19954" y="106256"/>
                        </a:lnTo>
                        <a:lnTo>
                          <a:pt x="26517" y="112828"/>
                        </a:lnTo>
                        <a:close/>
                        <a:moveTo>
                          <a:pt x="26605" y="106265"/>
                        </a:moveTo>
                        <a:lnTo>
                          <a:pt x="24850" y="106265"/>
                        </a:lnTo>
                        <a:lnTo>
                          <a:pt x="26543" y="107967"/>
                        </a:lnTo>
                        <a:lnTo>
                          <a:pt x="26543" y="110275"/>
                        </a:lnTo>
                        <a:lnTo>
                          <a:pt x="22543" y="106265"/>
                        </a:lnTo>
                        <a:lnTo>
                          <a:pt x="23464" y="106265"/>
                        </a:lnTo>
                        <a:lnTo>
                          <a:pt x="23464" y="105186"/>
                        </a:lnTo>
                        <a:cubicBezTo>
                          <a:pt x="23459" y="104376"/>
                          <a:pt x="23671" y="103580"/>
                          <a:pt x="24078" y="102879"/>
                        </a:cubicBezTo>
                        <a:cubicBezTo>
                          <a:pt x="24473" y="102142"/>
                          <a:pt x="24955" y="102387"/>
                          <a:pt x="24955" y="102387"/>
                        </a:cubicBezTo>
                        <a:cubicBezTo>
                          <a:pt x="25007" y="101563"/>
                          <a:pt x="24729" y="100752"/>
                          <a:pt x="24183" y="100132"/>
                        </a:cubicBezTo>
                        <a:cubicBezTo>
                          <a:pt x="23841" y="99641"/>
                          <a:pt x="23104" y="98474"/>
                          <a:pt x="19709" y="98720"/>
                        </a:cubicBezTo>
                        <a:cubicBezTo>
                          <a:pt x="16313" y="98966"/>
                          <a:pt x="16603" y="98720"/>
                          <a:pt x="15708" y="98255"/>
                        </a:cubicBezTo>
                        <a:cubicBezTo>
                          <a:pt x="15068" y="97928"/>
                          <a:pt x="14612" y="97328"/>
                          <a:pt x="14471" y="96623"/>
                        </a:cubicBezTo>
                        <a:cubicBezTo>
                          <a:pt x="14409" y="96193"/>
                          <a:pt x="14322" y="96254"/>
                          <a:pt x="14322" y="96254"/>
                        </a:cubicBezTo>
                        <a:cubicBezTo>
                          <a:pt x="14040" y="96469"/>
                          <a:pt x="13807" y="96741"/>
                          <a:pt x="13637" y="97053"/>
                        </a:cubicBezTo>
                        <a:cubicBezTo>
                          <a:pt x="13392" y="97544"/>
                          <a:pt x="13515" y="97667"/>
                          <a:pt x="13515" y="97667"/>
                        </a:cubicBezTo>
                        <a:cubicBezTo>
                          <a:pt x="13328" y="97481"/>
                          <a:pt x="13163" y="97276"/>
                          <a:pt x="13023" y="97053"/>
                        </a:cubicBezTo>
                        <a:cubicBezTo>
                          <a:pt x="12655" y="96526"/>
                          <a:pt x="12409" y="96562"/>
                          <a:pt x="12409" y="96562"/>
                        </a:cubicBezTo>
                        <a:cubicBezTo>
                          <a:pt x="12216" y="96760"/>
                          <a:pt x="12077" y="97005"/>
                          <a:pt x="12006" y="97272"/>
                        </a:cubicBezTo>
                        <a:cubicBezTo>
                          <a:pt x="11798" y="97887"/>
                          <a:pt x="11777" y="98550"/>
                          <a:pt x="11944" y="99176"/>
                        </a:cubicBezTo>
                        <a:cubicBezTo>
                          <a:pt x="12113" y="99730"/>
                          <a:pt x="12059" y="100328"/>
                          <a:pt x="11795" y="100843"/>
                        </a:cubicBezTo>
                        <a:cubicBezTo>
                          <a:pt x="11637" y="101001"/>
                          <a:pt x="11672" y="101062"/>
                          <a:pt x="11856" y="101212"/>
                        </a:cubicBezTo>
                        <a:cubicBezTo>
                          <a:pt x="12041" y="101361"/>
                          <a:pt x="12348" y="101334"/>
                          <a:pt x="13330" y="101457"/>
                        </a:cubicBezTo>
                        <a:cubicBezTo>
                          <a:pt x="14313" y="101580"/>
                          <a:pt x="14409" y="102598"/>
                          <a:pt x="14506" y="103493"/>
                        </a:cubicBezTo>
                        <a:cubicBezTo>
                          <a:pt x="14478" y="104434"/>
                          <a:pt x="14321" y="105367"/>
                          <a:pt x="14041" y="106265"/>
                        </a:cubicBezTo>
                        <a:lnTo>
                          <a:pt x="15094" y="106265"/>
                        </a:lnTo>
                        <a:lnTo>
                          <a:pt x="26552" y="117767"/>
                        </a:lnTo>
                        <a:lnTo>
                          <a:pt x="26552" y="120040"/>
                        </a:lnTo>
                        <a:lnTo>
                          <a:pt x="12813" y="106265"/>
                        </a:lnTo>
                        <a:lnTo>
                          <a:pt x="10330" y="106265"/>
                        </a:lnTo>
                        <a:lnTo>
                          <a:pt x="10330" y="66100"/>
                        </a:lnTo>
                        <a:lnTo>
                          <a:pt x="26570" y="66100"/>
                        </a:lnTo>
                        <a:lnTo>
                          <a:pt x="26570" y="106230"/>
                        </a:lnTo>
                        <a:close/>
                        <a:moveTo>
                          <a:pt x="33817" y="146623"/>
                        </a:moveTo>
                        <a:lnTo>
                          <a:pt x="28824" y="146623"/>
                        </a:lnTo>
                        <a:lnTo>
                          <a:pt x="28824" y="146255"/>
                        </a:lnTo>
                        <a:cubicBezTo>
                          <a:pt x="29282" y="145633"/>
                          <a:pt x="29787" y="145047"/>
                          <a:pt x="30333" y="144500"/>
                        </a:cubicBezTo>
                        <a:cubicBezTo>
                          <a:pt x="29967" y="144158"/>
                          <a:pt x="29626" y="143789"/>
                          <a:pt x="29316" y="143395"/>
                        </a:cubicBezTo>
                        <a:cubicBezTo>
                          <a:pt x="29153" y="143090"/>
                          <a:pt x="29068" y="142749"/>
                          <a:pt x="29070" y="142403"/>
                        </a:cubicBezTo>
                        <a:cubicBezTo>
                          <a:pt x="29070" y="142096"/>
                          <a:pt x="29009" y="141236"/>
                          <a:pt x="31228" y="141236"/>
                        </a:cubicBezTo>
                        <a:cubicBezTo>
                          <a:pt x="33448" y="141236"/>
                          <a:pt x="33509" y="141973"/>
                          <a:pt x="33509" y="142465"/>
                        </a:cubicBezTo>
                        <a:cubicBezTo>
                          <a:pt x="33366" y="143269"/>
                          <a:pt x="32951" y="143999"/>
                          <a:pt x="32334" y="144535"/>
                        </a:cubicBezTo>
                        <a:lnTo>
                          <a:pt x="33817" y="146290"/>
                        </a:lnTo>
                        <a:close/>
                        <a:moveTo>
                          <a:pt x="33817" y="97807"/>
                        </a:moveTo>
                        <a:lnTo>
                          <a:pt x="28824" y="97807"/>
                        </a:lnTo>
                        <a:lnTo>
                          <a:pt x="28824" y="97500"/>
                        </a:lnTo>
                        <a:cubicBezTo>
                          <a:pt x="29281" y="96855"/>
                          <a:pt x="29786" y="96246"/>
                          <a:pt x="30333" y="95675"/>
                        </a:cubicBezTo>
                        <a:cubicBezTo>
                          <a:pt x="29966" y="95344"/>
                          <a:pt x="29625" y="94983"/>
                          <a:pt x="29316" y="94596"/>
                        </a:cubicBezTo>
                        <a:cubicBezTo>
                          <a:pt x="29152" y="94295"/>
                          <a:pt x="29067" y="93957"/>
                          <a:pt x="29070" y="93614"/>
                        </a:cubicBezTo>
                        <a:cubicBezTo>
                          <a:pt x="29070" y="93298"/>
                          <a:pt x="29009" y="92438"/>
                          <a:pt x="31228" y="92473"/>
                        </a:cubicBezTo>
                        <a:cubicBezTo>
                          <a:pt x="33448" y="92508"/>
                          <a:pt x="33509" y="93210"/>
                          <a:pt x="33509" y="93701"/>
                        </a:cubicBezTo>
                        <a:cubicBezTo>
                          <a:pt x="33363" y="94495"/>
                          <a:pt x="32948" y="95214"/>
                          <a:pt x="32334" y="95737"/>
                        </a:cubicBezTo>
                        <a:lnTo>
                          <a:pt x="33817" y="97492"/>
                        </a:lnTo>
                        <a:close/>
                        <a:moveTo>
                          <a:pt x="33817" y="64617"/>
                        </a:moveTo>
                        <a:lnTo>
                          <a:pt x="28824" y="64617"/>
                        </a:lnTo>
                        <a:lnTo>
                          <a:pt x="28824" y="64310"/>
                        </a:lnTo>
                        <a:cubicBezTo>
                          <a:pt x="29273" y="63658"/>
                          <a:pt x="29777" y="63048"/>
                          <a:pt x="30333" y="62485"/>
                        </a:cubicBezTo>
                        <a:cubicBezTo>
                          <a:pt x="29967" y="62143"/>
                          <a:pt x="29626" y="61774"/>
                          <a:pt x="29316" y="61380"/>
                        </a:cubicBezTo>
                        <a:cubicBezTo>
                          <a:pt x="29144" y="61068"/>
                          <a:pt x="29060" y="60717"/>
                          <a:pt x="29070" y="60362"/>
                        </a:cubicBezTo>
                        <a:cubicBezTo>
                          <a:pt x="29070" y="60055"/>
                          <a:pt x="29009" y="59221"/>
                          <a:pt x="31228" y="59221"/>
                        </a:cubicBezTo>
                        <a:cubicBezTo>
                          <a:pt x="33448" y="59221"/>
                          <a:pt x="33509" y="59958"/>
                          <a:pt x="33509" y="60450"/>
                        </a:cubicBezTo>
                        <a:cubicBezTo>
                          <a:pt x="33366" y="61254"/>
                          <a:pt x="32951" y="61984"/>
                          <a:pt x="32334" y="62520"/>
                        </a:cubicBezTo>
                        <a:lnTo>
                          <a:pt x="33817" y="64275"/>
                        </a:lnTo>
                        <a:close/>
                        <a:moveTo>
                          <a:pt x="35229" y="56844"/>
                        </a:moveTo>
                        <a:lnTo>
                          <a:pt x="20840" y="56844"/>
                        </a:lnTo>
                        <a:cubicBezTo>
                          <a:pt x="25929" y="55825"/>
                          <a:pt x="31095" y="55238"/>
                          <a:pt x="36282" y="55089"/>
                        </a:cubicBezTo>
                        <a:cubicBezTo>
                          <a:pt x="41533" y="55195"/>
                          <a:pt x="46764" y="55782"/>
                          <a:pt x="51908" y="56844"/>
                        </a:cubicBezTo>
                        <a:lnTo>
                          <a:pt x="35238" y="56844"/>
                        </a:lnTo>
                        <a:close/>
                        <a:moveTo>
                          <a:pt x="66814" y="124154"/>
                        </a:moveTo>
                        <a:cubicBezTo>
                          <a:pt x="65580" y="128169"/>
                          <a:pt x="63468" y="131859"/>
                          <a:pt x="60628" y="134955"/>
                        </a:cubicBezTo>
                        <a:lnTo>
                          <a:pt x="36282" y="134955"/>
                        </a:lnTo>
                        <a:lnTo>
                          <a:pt x="36282" y="119294"/>
                        </a:lnTo>
                        <a:lnTo>
                          <a:pt x="67568" y="119294"/>
                        </a:lnTo>
                        <a:cubicBezTo>
                          <a:pt x="67501" y="120939"/>
                          <a:pt x="67253" y="122572"/>
                          <a:pt x="66831" y="124163"/>
                        </a:cubicBezTo>
                        <a:close/>
                        <a:moveTo>
                          <a:pt x="67647" y="103879"/>
                        </a:moveTo>
                        <a:lnTo>
                          <a:pt x="36247" y="103879"/>
                        </a:lnTo>
                        <a:lnTo>
                          <a:pt x="36247" y="87981"/>
                        </a:lnTo>
                        <a:lnTo>
                          <a:pt x="67682" y="87981"/>
                        </a:lnTo>
                        <a:close/>
                        <a:moveTo>
                          <a:pt x="67647" y="58879"/>
                        </a:moveTo>
                        <a:lnTo>
                          <a:pt x="67647" y="74935"/>
                        </a:lnTo>
                        <a:lnTo>
                          <a:pt x="36247" y="74935"/>
                        </a:lnTo>
                        <a:lnTo>
                          <a:pt x="36247" y="589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</p:grpSp>
        </p:grpSp>
      </p:grpSp>
      <p:sp>
        <p:nvSpPr>
          <p:cNvPr id="542" name="Text Placeholder 2">
            <a:extLst>
              <a:ext uri="{FF2B5EF4-FFF2-40B4-BE49-F238E27FC236}">
                <a16:creationId xmlns:a16="http://schemas.microsoft.com/office/drawing/2014/main" id="{0F9093ED-6D49-371B-DB85-5961D8D77D95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888940" y="4671589"/>
            <a:ext cx="3968097" cy="394428"/>
          </a:xfrm>
        </p:spPr>
        <p:txBody>
          <a:bodyPr bIns="0" anchor="b">
            <a:normAutofit/>
          </a:bodyPr>
          <a:lstStyle>
            <a:lvl1pPr marL="0" indent="0" algn="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Presenter’ name</a:t>
            </a:r>
          </a:p>
        </p:txBody>
      </p:sp>
      <p:sp>
        <p:nvSpPr>
          <p:cNvPr id="543" name="Text Placeholder 2">
            <a:extLst>
              <a:ext uri="{FF2B5EF4-FFF2-40B4-BE49-F238E27FC236}">
                <a16:creationId xmlns:a16="http://schemas.microsoft.com/office/drawing/2014/main" id="{21E0C35B-5BA8-24C1-9468-71A8641D1986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7888940" y="5091719"/>
            <a:ext cx="3968097" cy="335489"/>
          </a:xfrm>
        </p:spPr>
        <p:txBody>
          <a:bodyPr>
            <a:normAutofit/>
          </a:bodyPr>
          <a:lstStyle>
            <a:lvl1pPr marL="0" indent="0" algn="r">
              <a:buNone/>
              <a:defRPr sz="18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Affiliation/Job title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960A92-8DEA-86B5-DC30-96FBE9CF2991}"/>
              </a:ext>
            </a:extLst>
          </p:cNvPr>
          <p:cNvGrpSpPr/>
          <p:nvPr userDrawn="1"/>
        </p:nvGrpSpPr>
        <p:grpSpPr>
          <a:xfrm>
            <a:off x="477585" y="5585748"/>
            <a:ext cx="2521768" cy="374173"/>
            <a:chOff x="9399762" y="6218053"/>
            <a:chExt cx="2521768" cy="374173"/>
          </a:xfrm>
        </p:grpSpPr>
        <p:pic>
          <p:nvPicPr>
            <p:cNvPr id="574" name="Graphic 573">
              <a:extLst>
                <a:ext uri="{FF2B5EF4-FFF2-40B4-BE49-F238E27FC236}">
                  <a16:creationId xmlns:a16="http://schemas.microsoft.com/office/drawing/2014/main" id="{071E9545-16FB-5246-AB18-EE056260834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333593" y="6224268"/>
              <a:ext cx="548538" cy="363117"/>
            </a:xfrm>
            <a:prstGeom prst="rect">
              <a:avLst/>
            </a:prstGeom>
          </p:spPr>
        </p:pic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BF240F35-AE92-7285-20D6-1C5364E0B7B2}"/>
                </a:ext>
              </a:extLst>
            </p:cNvPr>
            <p:cNvSpPr txBox="1"/>
            <p:nvPr userDrawn="1"/>
          </p:nvSpPr>
          <p:spPr>
            <a:xfrm>
              <a:off x="10882131" y="6218053"/>
              <a:ext cx="1039399" cy="369332"/>
            </a:xfrm>
            <a:prstGeom prst="rect">
              <a:avLst/>
            </a:prstGeom>
            <a:noFill/>
          </p:spPr>
          <p:txBody>
            <a:bodyPr wrap="square" lIns="72000" tIns="0" bIns="0" rtlCol="0">
              <a:spAutoFit/>
            </a:bodyPr>
            <a:lstStyle/>
            <a:p>
              <a:pPr>
                <a:lnSpc>
                  <a:spcPct val="100000"/>
                </a:lnSpc>
              </a:pPr>
              <a:r>
                <a:rPr lang="en-GB" sz="800" b="1" dirty="0" err="1">
                  <a:solidFill>
                    <a:srgbClr val="01299C"/>
                  </a:solidFill>
                </a:rPr>
                <a:t>Financiado</a:t>
              </a:r>
              <a:r>
                <a:rPr lang="en-GB" sz="800" b="1" baseline="0" dirty="0">
                  <a:solidFill>
                    <a:srgbClr val="01299C"/>
                  </a:solidFill>
                </a:rPr>
                <a:t> </a:t>
              </a:r>
              <a:r>
                <a:rPr lang="en-GB" sz="800" b="1" baseline="0" dirty="0" err="1">
                  <a:solidFill>
                    <a:srgbClr val="01299C"/>
                  </a:solidFill>
                </a:rPr>
                <a:t>por</a:t>
              </a:r>
              <a:r>
                <a:rPr lang="en-GB" sz="800" b="1" baseline="0" dirty="0">
                  <a:solidFill>
                    <a:srgbClr val="01299C"/>
                  </a:solidFill>
                </a:rPr>
                <a:t> </a:t>
              </a:r>
            </a:p>
            <a:p>
              <a:pPr>
                <a:lnSpc>
                  <a:spcPct val="100000"/>
                </a:lnSpc>
              </a:pPr>
              <a:r>
                <a:rPr lang="en-GB" sz="800" b="1" baseline="0" dirty="0">
                  <a:solidFill>
                    <a:srgbClr val="01299C"/>
                  </a:solidFill>
                </a:rPr>
                <a:t>la Unión </a:t>
              </a:r>
              <a:r>
                <a:rPr lang="en-GB" sz="800" b="1" baseline="0" dirty="0" err="1">
                  <a:solidFill>
                    <a:srgbClr val="01299C"/>
                  </a:solidFill>
                </a:rPr>
                <a:t>Europea</a:t>
              </a:r>
              <a:endParaRPr lang="en-GB" sz="800" b="1" baseline="0" dirty="0">
                <a:solidFill>
                  <a:srgbClr val="01299C"/>
                </a:solidFill>
              </a:endParaRPr>
            </a:p>
            <a:p>
              <a:pPr>
                <a:lnSpc>
                  <a:spcPct val="100000"/>
                </a:lnSpc>
              </a:pPr>
              <a:r>
                <a:rPr lang="en-GB" sz="800" b="0" i="0" baseline="0" dirty="0">
                  <a:solidFill>
                    <a:schemeClr val="bg2">
                      <a:lumMod val="50000"/>
                    </a:schemeClr>
                  </a:solidFill>
                </a:rPr>
                <a:t>Next </a:t>
              </a:r>
              <a:r>
                <a:rPr lang="en-GB" sz="800" b="0" i="0" baseline="0" dirty="0" err="1">
                  <a:solidFill>
                    <a:schemeClr val="bg2">
                      <a:lumMod val="50000"/>
                    </a:schemeClr>
                  </a:solidFill>
                </a:rPr>
                <a:t>GenerationEU</a:t>
              </a:r>
              <a:endParaRPr lang="en-GB" sz="800" b="0" i="0" noProof="0" dirty="0">
                <a:solidFill>
                  <a:schemeClr val="bg2">
                    <a:lumMod val="50000"/>
                  </a:schemeClr>
                </a:solidFill>
                <a:latin typeface="Accura"/>
              </a:endParaRPr>
            </a:p>
          </p:txBody>
        </p:sp>
        <p:grpSp>
          <p:nvGrpSpPr>
            <p:cNvPr id="576" name="Graphic 11">
              <a:extLst>
                <a:ext uri="{FF2B5EF4-FFF2-40B4-BE49-F238E27FC236}">
                  <a16:creationId xmlns:a16="http://schemas.microsoft.com/office/drawing/2014/main" id="{727A5675-D6C2-9F2B-CB2C-C1DD714A007F}"/>
                </a:ext>
              </a:extLst>
            </p:cNvPr>
            <p:cNvGrpSpPr/>
            <p:nvPr userDrawn="1"/>
          </p:nvGrpSpPr>
          <p:grpSpPr>
            <a:xfrm>
              <a:off x="9399762" y="6222894"/>
              <a:ext cx="789788" cy="369332"/>
              <a:chOff x="2969178" y="1964451"/>
              <a:chExt cx="6244973" cy="2920363"/>
            </a:xfrm>
          </p:grpSpPr>
          <p:sp>
            <p:nvSpPr>
              <p:cNvPr id="577" name="Freeform 576">
                <a:extLst>
                  <a:ext uri="{FF2B5EF4-FFF2-40B4-BE49-F238E27FC236}">
                    <a16:creationId xmlns:a16="http://schemas.microsoft.com/office/drawing/2014/main" id="{11C9A849-AD67-313E-A21C-B6DFC1080DBA}"/>
                  </a:ext>
                </a:extLst>
              </p:cNvPr>
              <p:cNvSpPr/>
              <p:nvPr/>
            </p:nvSpPr>
            <p:spPr>
              <a:xfrm>
                <a:off x="2969178" y="3038520"/>
                <a:ext cx="1361472" cy="1846294"/>
              </a:xfrm>
              <a:custGeom>
                <a:avLst/>
                <a:gdLst>
                  <a:gd name="connsiteX0" fmla="*/ 1361473 w 1361472"/>
                  <a:gd name="connsiteY0" fmla="*/ 463821 h 1846294"/>
                  <a:gd name="connsiteX1" fmla="*/ 1128336 w 1361472"/>
                  <a:gd name="connsiteY1" fmla="*/ 267995 h 1846294"/>
                  <a:gd name="connsiteX2" fmla="*/ 955820 w 1361472"/>
                  <a:gd name="connsiteY2" fmla="*/ 46514 h 1846294"/>
                  <a:gd name="connsiteX3" fmla="*/ 892890 w 1361472"/>
                  <a:gd name="connsiteY3" fmla="*/ 34858 h 1846294"/>
                  <a:gd name="connsiteX4" fmla="*/ 1086407 w 1361472"/>
                  <a:gd name="connsiteY4" fmla="*/ 300615 h 1846294"/>
                  <a:gd name="connsiteX5" fmla="*/ 1291543 w 1361472"/>
                  <a:gd name="connsiteY5" fmla="*/ 480131 h 1846294"/>
                  <a:gd name="connsiteX6" fmla="*/ 1242613 w 1361472"/>
                  <a:gd name="connsiteY6" fmla="*/ 547752 h 1846294"/>
                  <a:gd name="connsiteX7" fmla="*/ 1123717 w 1361472"/>
                  <a:gd name="connsiteY7" fmla="*/ 442821 h 1846294"/>
                  <a:gd name="connsiteX8" fmla="*/ 1028131 w 1361472"/>
                  <a:gd name="connsiteY8" fmla="*/ 342616 h 1846294"/>
                  <a:gd name="connsiteX9" fmla="*/ 976856 w 1361472"/>
                  <a:gd name="connsiteY9" fmla="*/ 354271 h 1846294"/>
                  <a:gd name="connsiteX10" fmla="*/ 1114407 w 1361472"/>
                  <a:gd name="connsiteY10" fmla="*/ 503477 h 1846294"/>
                  <a:gd name="connsiteX11" fmla="*/ 1242613 w 1361472"/>
                  <a:gd name="connsiteY11" fmla="*/ 622372 h 1846294"/>
                  <a:gd name="connsiteX12" fmla="*/ 1223958 w 1361472"/>
                  <a:gd name="connsiteY12" fmla="*/ 648028 h 1846294"/>
                  <a:gd name="connsiteX13" fmla="*/ 1102717 w 1361472"/>
                  <a:gd name="connsiteY13" fmla="*/ 547823 h 1846294"/>
                  <a:gd name="connsiteX14" fmla="*/ 1049096 w 1361472"/>
                  <a:gd name="connsiteY14" fmla="*/ 552478 h 1846294"/>
                  <a:gd name="connsiteX15" fmla="*/ 1130682 w 1361472"/>
                  <a:gd name="connsiteY15" fmla="*/ 636373 h 1846294"/>
                  <a:gd name="connsiteX16" fmla="*/ 1051406 w 1361472"/>
                  <a:gd name="connsiteY16" fmla="*/ 717994 h 1846294"/>
                  <a:gd name="connsiteX17" fmla="*/ 990786 w 1361472"/>
                  <a:gd name="connsiteY17" fmla="*/ 792614 h 1846294"/>
                  <a:gd name="connsiteX18" fmla="*/ 955820 w 1361472"/>
                  <a:gd name="connsiteY18" fmla="*/ 750613 h 1846294"/>
                  <a:gd name="connsiteX19" fmla="*/ 1011786 w 1361472"/>
                  <a:gd name="connsiteY19" fmla="*/ 683028 h 1846294"/>
                  <a:gd name="connsiteX20" fmla="*/ 1067752 w 1361472"/>
                  <a:gd name="connsiteY20" fmla="*/ 636408 h 1846294"/>
                  <a:gd name="connsiteX21" fmla="*/ 811305 w 1361472"/>
                  <a:gd name="connsiteY21" fmla="*/ 338032 h 1846294"/>
                  <a:gd name="connsiteX22" fmla="*/ 680754 w 1361472"/>
                  <a:gd name="connsiteY22" fmla="*/ 2345 h 1846294"/>
                  <a:gd name="connsiteX23" fmla="*/ 634134 w 1361472"/>
                  <a:gd name="connsiteY23" fmla="*/ 0 h 1846294"/>
                  <a:gd name="connsiteX24" fmla="*/ 659789 w 1361472"/>
                  <a:gd name="connsiteY24" fmla="*/ 284412 h 1846294"/>
                  <a:gd name="connsiteX25" fmla="*/ 748375 w 1361472"/>
                  <a:gd name="connsiteY25" fmla="*/ 550168 h 1846294"/>
                  <a:gd name="connsiteX26" fmla="*/ 720374 w 1361472"/>
                  <a:gd name="connsiteY26" fmla="*/ 555533 h 1846294"/>
                  <a:gd name="connsiteX27" fmla="*/ 648099 w 1361472"/>
                  <a:gd name="connsiteY27" fmla="*/ 407962 h 1846294"/>
                  <a:gd name="connsiteX28" fmla="*/ 587478 w 1361472"/>
                  <a:gd name="connsiteY28" fmla="*/ 144516 h 1846294"/>
                  <a:gd name="connsiteX29" fmla="*/ 550168 w 1361472"/>
                  <a:gd name="connsiteY29" fmla="*/ 114205 h 1846294"/>
                  <a:gd name="connsiteX30" fmla="*/ 478568 w 1361472"/>
                  <a:gd name="connsiteY30" fmla="*/ 161501 h 1846294"/>
                  <a:gd name="connsiteX31" fmla="*/ 356687 w 1361472"/>
                  <a:gd name="connsiteY31" fmla="*/ 158480 h 1846294"/>
                  <a:gd name="connsiteX32" fmla="*/ 356687 w 1361472"/>
                  <a:gd name="connsiteY32" fmla="*/ 34930 h 1846294"/>
                  <a:gd name="connsiteX33" fmla="*/ 326377 w 1361472"/>
                  <a:gd name="connsiteY33" fmla="*/ 39584 h 1846294"/>
                  <a:gd name="connsiteX34" fmla="*/ 298412 w 1361472"/>
                  <a:gd name="connsiteY34" fmla="*/ 69895 h 1846294"/>
                  <a:gd name="connsiteX35" fmla="*/ 300722 w 1361472"/>
                  <a:gd name="connsiteY35" fmla="*/ 214446 h 1846294"/>
                  <a:gd name="connsiteX36" fmla="*/ 403734 w 1361472"/>
                  <a:gd name="connsiteY36" fmla="*/ 214446 h 1846294"/>
                  <a:gd name="connsiteX37" fmla="*/ 223791 w 1361472"/>
                  <a:gd name="connsiteY37" fmla="*/ 293686 h 1846294"/>
                  <a:gd name="connsiteX38" fmla="*/ 307722 w 1361472"/>
                  <a:gd name="connsiteY38" fmla="*/ 529132 h 1846294"/>
                  <a:gd name="connsiteX39" fmla="*/ 291412 w 1361472"/>
                  <a:gd name="connsiteY39" fmla="*/ 806579 h 1846294"/>
                  <a:gd name="connsiteX40" fmla="*/ 356687 w 1361472"/>
                  <a:gd name="connsiteY40" fmla="*/ 846199 h 1846294"/>
                  <a:gd name="connsiteX41" fmla="*/ 512893 w 1361472"/>
                  <a:gd name="connsiteY41" fmla="*/ 729648 h 1846294"/>
                  <a:gd name="connsiteX42" fmla="*/ 727374 w 1361472"/>
                  <a:gd name="connsiteY42" fmla="*/ 620063 h 1846294"/>
                  <a:gd name="connsiteX43" fmla="*/ 736009 w 1361472"/>
                  <a:gd name="connsiteY43" fmla="*/ 610078 h 1846294"/>
                  <a:gd name="connsiteX44" fmla="*/ 776340 w 1361472"/>
                  <a:gd name="connsiteY44" fmla="*/ 603753 h 1846294"/>
                  <a:gd name="connsiteX45" fmla="*/ 876580 w 1361472"/>
                  <a:gd name="connsiteY45" fmla="*/ 734304 h 1846294"/>
                  <a:gd name="connsiteX46" fmla="*/ 995476 w 1361472"/>
                  <a:gd name="connsiteY46" fmla="*/ 836889 h 1846294"/>
                  <a:gd name="connsiteX47" fmla="*/ 1044406 w 1361472"/>
                  <a:gd name="connsiteY47" fmla="*/ 801924 h 1846294"/>
                  <a:gd name="connsiteX48" fmla="*/ 1074716 w 1361472"/>
                  <a:gd name="connsiteY48" fmla="*/ 769304 h 1846294"/>
                  <a:gd name="connsiteX49" fmla="*/ 1165647 w 1361472"/>
                  <a:gd name="connsiteY49" fmla="*/ 839234 h 1846294"/>
                  <a:gd name="connsiteX50" fmla="*/ 1256578 w 1361472"/>
                  <a:gd name="connsiteY50" fmla="*/ 713374 h 1846294"/>
                  <a:gd name="connsiteX51" fmla="*/ 1296198 w 1361472"/>
                  <a:gd name="connsiteY51" fmla="*/ 571133 h 1846294"/>
                  <a:gd name="connsiteX52" fmla="*/ 1335818 w 1361472"/>
                  <a:gd name="connsiteY52" fmla="*/ 517512 h 1846294"/>
                  <a:gd name="connsiteX53" fmla="*/ 1361473 w 1361472"/>
                  <a:gd name="connsiteY53" fmla="*/ 463821 h 1846294"/>
                  <a:gd name="connsiteX54" fmla="*/ 510548 w 1361472"/>
                  <a:gd name="connsiteY54" fmla="*/ 657338 h 1846294"/>
                  <a:gd name="connsiteX55" fmla="*/ 361378 w 1361472"/>
                  <a:gd name="connsiteY55" fmla="*/ 773888 h 1846294"/>
                  <a:gd name="connsiteX56" fmla="*/ 366032 w 1361472"/>
                  <a:gd name="connsiteY56" fmla="*/ 505786 h 1846294"/>
                  <a:gd name="connsiteX57" fmla="*/ 300757 w 1361472"/>
                  <a:gd name="connsiteY57" fmla="*/ 326306 h 1846294"/>
                  <a:gd name="connsiteX58" fmla="*/ 438308 w 1361472"/>
                  <a:gd name="connsiteY58" fmla="*/ 263375 h 1846294"/>
                  <a:gd name="connsiteX59" fmla="*/ 545549 w 1361472"/>
                  <a:gd name="connsiteY59" fmla="*/ 188755 h 1846294"/>
                  <a:gd name="connsiteX60" fmla="*/ 585204 w 1361472"/>
                  <a:gd name="connsiteY60" fmla="*/ 379926 h 1846294"/>
                  <a:gd name="connsiteX61" fmla="*/ 662135 w 1361472"/>
                  <a:gd name="connsiteY61" fmla="*/ 578062 h 1846294"/>
                  <a:gd name="connsiteX62" fmla="*/ 510548 w 1361472"/>
                  <a:gd name="connsiteY62" fmla="*/ 657338 h 1846294"/>
                  <a:gd name="connsiteX63" fmla="*/ 769304 w 1361472"/>
                  <a:gd name="connsiteY63" fmla="*/ 480131 h 1846294"/>
                  <a:gd name="connsiteX64" fmla="*/ 706374 w 1361472"/>
                  <a:gd name="connsiteY64" fmla="*/ 233030 h 1846294"/>
                  <a:gd name="connsiteX65" fmla="*/ 857890 w 1361472"/>
                  <a:gd name="connsiteY65" fmla="*/ 512787 h 1846294"/>
                  <a:gd name="connsiteX66" fmla="*/ 993095 w 1361472"/>
                  <a:gd name="connsiteY66" fmla="*/ 640992 h 1846294"/>
                  <a:gd name="connsiteX67" fmla="*/ 930165 w 1361472"/>
                  <a:gd name="connsiteY67" fmla="*/ 713267 h 1846294"/>
                  <a:gd name="connsiteX68" fmla="*/ 769304 w 1361472"/>
                  <a:gd name="connsiteY68" fmla="*/ 480131 h 1846294"/>
                  <a:gd name="connsiteX69" fmla="*/ 1184302 w 1361472"/>
                  <a:gd name="connsiteY69" fmla="*/ 752923 h 1846294"/>
                  <a:gd name="connsiteX70" fmla="*/ 1160992 w 1361472"/>
                  <a:gd name="connsiteY70" fmla="*/ 783233 h 1846294"/>
                  <a:gd name="connsiteX71" fmla="*/ 1102681 w 1361472"/>
                  <a:gd name="connsiteY71" fmla="*/ 727303 h 1846294"/>
                  <a:gd name="connsiteX72" fmla="*/ 1163302 w 1361472"/>
                  <a:gd name="connsiteY72" fmla="*/ 678338 h 1846294"/>
                  <a:gd name="connsiteX73" fmla="*/ 1200576 w 1361472"/>
                  <a:gd name="connsiteY73" fmla="*/ 701648 h 1846294"/>
                  <a:gd name="connsiteX74" fmla="*/ 1184302 w 1361472"/>
                  <a:gd name="connsiteY74" fmla="*/ 752923 h 1846294"/>
                  <a:gd name="connsiteX75" fmla="*/ 0 w 1361472"/>
                  <a:gd name="connsiteY75" fmla="*/ 1240161 h 1846294"/>
                  <a:gd name="connsiteX76" fmla="*/ 641099 w 1361472"/>
                  <a:gd name="connsiteY76" fmla="*/ 1797329 h 1846294"/>
                  <a:gd name="connsiteX77" fmla="*/ 100205 w 1361472"/>
                  <a:gd name="connsiteY77" fmla="*/ 1149266 h 1846294"/>
                  <a:gd name="connsiteX78" fmla="*/ 0 w 1361472"/>
                  <a:gd name="connsiteY78" fmla="*/ 1240161 h 1846294"/>
                  <a:gd name="connsiteX79" fmla="*/ 207481 w 1361472"/>
                  <a:gd name="connsiteY79" fmla="*/ 1069955 h 1846294"/>
                  <a:gd name="connsiteX80" fmla="*/ 864890 w 1361472"/>
                  <a:gd name="connsiteY80" fmla="*/ 1843949 h 1846294"/>
                  <a:gd name="connsiteX81" fmla="*/ 1032751 w 1361472"/>
                  <a:gd name="connsiteY81" fmla="*/ 1846294 h 1846294"/>
                  <a:gd name="connsiteX82" fmla="*/ 298412 w 1361472"/>
                  <a:gd name="connsiteY82" fmla="*/ 986060 h 1846294"/>
                  <a:gd name="connsiteX83" fmla="*/ 207481 w 1361472"/>
                  <a:gd name="connsiteY83" fmla="*/ 1069955 h 1846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1361472" h="1846294">
                    <a:moveTo>
                      <a:pt x="1361473" y="463821"/>
                    </a:moveTo>
                    <a:cubicBezTo>
                      <a:pt x="1361473" y="463821"/>
                      <a:pt x="1230922" y="389200"/>
                      <a:pt x="1128336" y="267995"/>
                    </a:cubicBezTo>
                    <a:cubicBezTo>
                      <a:pt x="1025786" y="146754"/>
                      <a:pt x="955820" y="46514"/>
                      <a:pt x="955820" y="46514"/>
                    </a:cubicBezTo>
                    <a:lnTo>
                      <a:pt x="892890" y="34858"/>
                    </a:lnTo>
                    <a:cubicBezTo>
                      <a:pt x="892890" y="34858"/>
                      <a:pt x="986166" y="195719"/>
                      <a:pt x="1086407" y="300615"/>
                    </a:cubicBezTo>
                    <a:cubicBezTo>
                      <a:pt x="1186647" y="405510"/>
                      <a:pt x="1291543" y="480131"/>
                      <a:pt x="1291543" y="480131"/>
                    </a:cubicBezTo>
                    <a:lnTo>
                      <a:pt x="1242613" y="547752"/>
                    </a:lnTo>
                    <a:cubicBezTo>
                      <a:pt x="1242613" y="547752"/>
                      <a:pt x="1170337" y="491786"/>
                      <a:pt x="1123717" y="442821"/>
                    </a:cubicBezTo>
                    <a:cubicBezTo>
                      <a:pt x="1077097" y="393891"/>
                      <a:pt x="1028131" y="342616"/>
                      <a:pt x="1028131" y="342616"/>
                    </a:cubicBezTo>
                    <a:lnTo>
                      <a:pt x="976856" y="354271"/>
                    </a:lnTo>
                    <a:cubicBezTo>
                      <a:pt x="976856" y="354271"/>
                      <a:pt x="1039787" y="431201"/>
                      <a:pt x="1114407" y="503477"/>
                    </a:cubicBezTo>
                    <a:cubicBezTo>
                      <a:pt x="1188993" y="575752"/>
                      <a:pt x="1242613" y="622372"/>
                      <a:pt x="1242613" y="622372"/>
                    </a:cubicBezTo>
                    <a:lnTo>
                      <a:pt x="1223958" y="648028"/>
                    </a:lnTo>
                    <a:cubicBezTo>
                      <a:pt x="1223958" y="648028"/>
                      <a:pt x="1118458" y="579270"/>
                      <a:pt x="1102717" y="547823"/>
                    </a:cubicBezTo>
                    <a:cubicBezTo>
                      <a:pt x="1098062" y="538477"/>
                      <a:pt x="1049096" y="552478"/>
                      <a:pt x="1049096" y="552478"/>
                    </a:cubicBezTo>
                    <a:lnTo>
                      <a:pt x="1130682" y="636373"/>
                    </a:lnTo>
                    <a:cubicBezTo>
                      <a:pt x="1130682" y="636373"/>
                      <a:pt x="1081716" y="685374"/>
                      <a:pt x="1051406" y="717994"/>
                    </a:cubicBezTo>
                    <a:cubicBezTo>
                      <a:pt x="1021096" y="750613"/>
                      <a:pt x="990786" y="792614"/>
                      <a:pt x="990786" y="792614"/>
                    </a:cubicBezTo>
                    <a:lnTo>
                      <a:pt x="955820" y="750613"/>
                    </a:lnTo>
                    <a:cubicBezTo>
                      <a:pt x="955820" y="750613"/>
                      <a:pt x="974476" y="717994"/>
                      <a:pt x="1011786" y="683028"/>
                    </a:cubicBezTo>
                    <a:cubicBezTo>
                      <a:pt x="1049096" y="648063"/>
                      <a:pt x="1067752" y="636408"/>
                      <a:pt x="1067752" y="636408"/>
                    </a:cubicBezTo>
                    <a:cubicBezTo>
                      <a:pt x="1067752" y="636408"/>
                      <a:pt x="927856" y="578133"/>
                      <a:pt x="811305" y="338032"/>
                    </a:cubicBezTo>
                    <a:cubicBezTo>
                      <a:pt x="702039" y="112784"/>
                      <a:pt x="680754" y="2345"/>
                      <a:pt x="680754" y="2345"/>
                    </a:cubicBezTo>
                    <a:lnTo>
                      <a:pt x="634134" y="0"/>
                    </a:lnTo>
                    <a:cubicBezTo>
                      <a:pt x="634134" y="0"/>
                      <a:pt x="638825" y="123586"/>
                      <a:pt x="659789" y="284412"/>
                    </a:cubicBezTo>
                    <a:cubicBezTo>
                      <a:pt x="680754" y="445272"/>
                      <a:pt x="748375" y="550168"/>
                      <a:pt x="748375" y="550168"/>
                    </a:cubicBezTo>
                    <a:lnTo>
                      <a:pt x="720374" y="555533"/>
                    </a:lnTo>
                    <a:cubicBezTo>
                      <a:pt x="699267" y="507421"/>
                      <a:pt x="662881" y="444171"/>
                      <a:pt x="648099" y="407962"/>
                    </a:cubicBezTo>
                    <a:cubicBezTo>
                      <a:pt x="622443" y="345032"/>
                      <a:pt x="592169" y="184136"/>
                      <a:pt x="587478" y="144516"/>
                    </a:cubicBezTo>
                    <a:cubicBezTo>
                      <a:pt x="582788" y="104895"/>
                      <a:pt x="550168" y="114205"/>
                      <a:pt x="550168" y="114205"/>
                    </a:cubicBezTo>
                    <a:cubicBezTo>
                      <a:pt x="550168" y="114205"/>
                      <a:pt x="521777" y="131510"/>
                      <a:pt x="478568" y="161501"/>
                    </a:cubicBezTo>
                    <a:lnTo>
                      <a:pt x="356687" y="158480"/>
                    </a:lnTo>
                    <a:lnTo>
                      <a:pt x="356687" y="34930"/>
                    </a:lnTo>
                    <a:cubicBezTo>
                      <a:pt x="356687" y="34930"/>
                      <a:pt x="342687" y="32620"/>
                      <a:pt x="326377" y="39584"/>
                    </a:cubicBezTo>
                    <a:cubicBezTo>
                      <a:pt x="310067" y="46549"/>
                      <a:pt x="298412" y="69895"/>
                      <a:pt x="298412" y="69895"/>
                    </a:cubicBezTo>
                    <a:lnTo>
                      <a:pt x="300722" y="214446"/>
                    </a:lnTo>
                    <a:lnTo>
                      <a:pt x="403734" y="214446"/>
                    </a:lnTo>
                    <a:cubicBezTo>
                      <a:pt x="330143" y="260817"/>
                      <a:pt x="223791" y="293686"/>
                      <a:pt x="223791" y="293686"/>
                    </a:cubicBezTo>
                    <a:cubicBezTo>
                      <a:pt x="223791" y="293686"/>
                      <a:pt x="291376" y="393962"/>
                      <a:pt x="307722" y="529132"/>
                    </a:cubicBezTo>
                    <a:cubicBezTo>
                      <a:pt x="324067" y="664302"/>
                      <a:pt x="305412" y="766923"/>
                      <a:pt x="291412" y="806579"/>
                    </a:cubicBezTo>
                    <a:cubicBezTo>
                      <a:pt x="277447" y="846199"/>
                      <a:pt x="317067" y="857854"/>
                      <a:pt x="356687" y="846199"/>
                    </a:cubicBezTo>
                    <a:cubicBezTo>
                      <a:pt x="396307" y="834544"/>
                      <a:pt x="482547" y="764614"/>
                      <a:pt x="512893" y="729648"/>
                    </a:cubicBezTo>
                    <a:cubicBezTo>
                      <a:pt x="543239" y="694683"/>
                      <a:pt x="690064" y="624753"/>
                      <a:pt x="727374" y="620063"/>
                    </a:cubicBezTo>
                    <a:cubicBezTo>
                      <a:pt x="732705" y="619388"/>
                      <a:pt x="735370" y="615799"/>
                      <a:pt x="736009" y="610078"/>
                    </a:cubicBezTo>
                    <a:lnTo>
                      <a:pt x="776340" y="603753"/>
                    </a:lnTo>
                    <a:cubicBezTo>
                      <a:pt x="776340" y="603753"/>
                      <a:pt x="834651" y="687648"/>
                      <a:pt x="876580" y="734304"/>
                    </a:cubicBezTo>
                    <a:cubicBezTo>
                      <a:pt x="918510" y="780959"/>
                      <a:pt x="995476" y="836889"/>
                      <a:pt x="995476" y="836889"/>
                    </a:cubicBezTo>
                    <a:cubicBezTo>
                      <a:pt x="995476" y="836889"/>
                      <a:pt x="1028096" y="818270"/>
                      <a:pt x="1044406" y="801924"/>
                    </a:cubicBezTo>
                    <a:cubicBezTo>
                      <a:pt x="1060716" y="785614"/>
                      <a:pt x="1074716" y="769304"/>
                      <a:pt x="1074716" y="769304"/>
                    </a:cubicBezTo>
                    <a:lnTo>
                      <a:pt x="1165647" y="839234"/>
                    </a:lnTo>
                    <a:cubicBezTo>
                      <a:pt x="1165647" y="839234"/>
                      <a:pt x="1212267" y="792614"/>
                      <a:pt x="1256578" y="713374"/>
                    </a:cubicBezTo>
                    <a:cubicBezTo>
                      <a:pt x="1300852" y="634099"/>
                      <a:pt x="1296198" y="571133"/>
                      <a:pt x="1296198" y="571133"/>
                    </a:cubicBezTo>
                    <a:cubicBezTo>
                      <a:pt x="1296198" y="571133"/>
                      <a:pt x="1314853" y="545477"/>
                      <a:pt x="1335818" y="517512"/>
                    </a:cubicBezTo>
                    <a:cubicBezTo>
                      <a:pt x="1356818" y="489476"/>
                      <a:pt x="1361473" y="463821"/>
                      <a:pt x="1361473" y="463821"/>
                    </a:cubicBezTo>
                    <a:close/>
                    <a:moveTo>
                      <a:pt x="510548" y="657338"/>
                    </a:moveTo>
                    <a:cubicBezTo>
                      <a:pt x="459273" y="694648"/>
                      <a:pt x="396343" y="773888"/>
                      <a:pt x="361378" y="773888"/>
                    </a:cubicBezTo>
                    <a:cubicBezTo>
                      <a:pt x="356723" y="773888"/>
                      <a:pt x="387033" y="613027"/>
                      <a:pt x="366032" y="505786"/>
                    </a:cubicBezTo>
                    <a:cubicBezTo>
                      <a:pt x="345068" y="398546"/>
                      <a:pt x="300757" y="326306"/>
                      <a:pt x="300757" y="326306"/>
                    </a:cubicBezTo>
                    <a:cubicBezTo>
                      <a:pt x="300757" y="326306"/>
                      <a:pt x="387033" y="288995"/>
                      <a:pt x="438308" y="263375"/>
                    </a:cubicBezTo>
                    <a:cubicBezTo>
                      <a:pt x="489583" y="237720"/>
                      <a:pt x="545549" y="188755"/>
                      <a:pt x="545549" y="188755"/>
                    </a:cubicBezTo>
                    <a:cubicBezTo>
                      <a:pt x="545549" y="188755"/>
                      <a:pt x="564204" y="309996"/>
                      <a:pt x="585204" y="379926"/>
                    </a:cubicBezTo>
                    <a:cubicBezTo>
                      <a:pt x="606169" y="449856"/>
                      <a:pt x="662135" y="578062"/>
                      <a:pt x="662135" y="578062"/>
                    </a:cubicBezTo>
                    <a:cubicBezTo>
                      <a:pt x="662135" y="578062"/>
                      <a:pt x="561823" y="620027"/>
                      <a:pt x="510548" y="657338"/>
                    </a:cubicBezTo>
                    <a:close/>
                    <a:moveTo>
                      <a:pt x="769304" y="480131"/>
                    </a:moveTo>
                    <a:cubicBezTo>
                      <a:pt x="713339" y="347270"/>
                      <a:pt x="706374" y="233030"/>
                      <a:pt x="706374" y="233030"/>
                    </a:cubicBezTo>
                    <a:cubicBezTo>
                      <a:pt x="706374" y="233030"/>
                      <a:pt x="766995" y="393891"/>
                      <a:pt x="857890" y="512787"/>
                    </a:cubicBezTo>
                    <a:cubicBezTo>
                      <a:pt x="948820" y="631682"/>
                      <a:pt x="993095" y="640992"/>
                      <a:pt x="993095" y="640992"/>
                    </a:cubicBezTo>
                    <a:lnTo>
                      <a:pt x="930165" y="713267"/>
                    </a:lnTo>
                    <a:cubicBezTo>
                      <a:pt x="930165" y="713303"/>
                      <a:pt x="825270" y="613027"/>
                      <a:pt x="769304" y="480131"/>
                    </a:cubicBezTo>
                    <a:close/>
                    <a:moveTo>
                      <a:pt x="1184302" y="752923"/>
                    </a:moveTo>
                    <a:cubicBezTo>
                      <a:pt x="1170302" y="771543"/>
                      <a:pt x="1160992" y="783233"/>
                      <a:pt x="1160992" y="783233"/>
                    </a:cubicBezTo>
                    <a:lnTo>
                      <a:pt x="1102681" y="727303"/>
                    </a:lnTo>
                    <a:lnTo>
                      <a:pt x="1163302" y="678338"/>
                    </a:lnTo>
                    <a:lnTo>
                      <a:pt x="1200576" y="701648"/>
                    </a:lnTo>
                    <a:cubicBezTo>
                      <a:pt x="1200612" y="701648"/>
                      <a:pt x="1198267" y="734268"/>
                      <a:pt x="1184302" y="752923"/>
                    </a:cubicBezTo>
                    <a:close/>
                    <a:moveTo>
                      <a:pt x="0" y="1240161"/>
                    </a:moveTo>
                    <a:cubicBezTo>
                      <a:pt x="407962" y="1748399"/>
                      <a:pt x="641099" y="1797329"/>
                      <a:pt x="641099" y="1797329"/>
                    </a:cubicBezTo>
                    <a:lnTo>
                      <a:pt x="100205" y="1149266"/>
                    </a:lnTo>
                    <a:lnTo>
                      <a:pt x="0" y="1240161"/>
                    </a:lnTo>
                    <a:close/>
                    <a:moveTo>
                      <a:pt x="207481" y="1069955"/>
                    </a:moveTo>
                    <a:lnTo>
                      <a:pt x="864890" y="1843949"/>
                    </a:lnTo>
                    <a:lnTo>
                      <a:pt x="1032751" y="1846294"/>
                    </a:lnTo>
                    <a:lnTo>
                      <a:pt x="298412" y="986060"/>
                    </a:lnTo>
                    <a:lnTo>
                      <a:pt x="207481" y="1069955"/>
                    </a:ln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AA055F3E-EAD0-DC27-88D5-945A10378229}"/>
                  </a:ext>
                </a:extLst>
              </p:cNvPr>
              <p:cNvSpPr/>
              <p:nvPr/>
            </p:nvSpPr>
            <p:spPr>
              <a:xfrm>
                <a:off x="3244280" y="2956828"/>
                <a:ext cx="890544" cy="1830095"/>
              </a:xfrm>
              <a:custGeom>
                <a:avLst/>
                <a:gdLst>
                  <a:gd name="connsiteX0" fmla="*/ 123551 w 890544"/>
                  <a:gd name="connsiteY0" fmla="*/ 969821 h 1830095"/>
                  <a:gd name="connsiteX1" fmla="*/ 860235 w 890544"/>
                  <a:gd name="connsiteY1" fmla="*/ 1830091 h 1830095"/>
                  <a:gd name="connsiteX2" fmla="*/ 890545 w 890544"/>
                  <a:gd name="connsiteY2" fmla="*/ 1671540 h 1830095"/>
                  <a:gd name="connsiteX3" fmla="*/ 221446 w 890544"/>
                  <a:gd name="connsiteY3" fmla="*/ 890545 h 1830095"/>
                  <a:gd name="connsiteX4" fmla="*/ 123551 w 890544"/>
                  <a:gd name="connsiteY4" fmla="*/ 969821 h 1830095"/>
                  <a:gd name="connsiteX5" fmla="*/ 743649 w 890544"/>
                  <a:gd name="connsiteY5" fmla="*/ 1100372 h 1830095"/>
                  <a:gd name="connsiteX6" fmla="*/ 421927 w 890544"/>
                  <a:gd name="connsiteY6" fmla="*/ 713374 h 1830095"/>
                  <a:gd name="connsiteX7" fmla="*/ 328687 w 890544"/>
                  <a:gd name="connsiteY7" fmla="*/ 801960 h 1830095"/>
                  <a:gd name="connsiteX8" fmla="*/ 862545 w 890544"/>
                  <a:gd name="connsiteY8" fmla="*/ 1419748 h 1830095"/>
                  <a:gd name="connsiteX9" fmla="*/ 743649 w 890544"/>
                  <a:gd name="connsiteY9" fmla="*/ 1100372 h 1830095"/>
                  <a:gd name="connsiteX10" fmla="*/ 547858 w 890544"/>
                  <a:gd name="connsiteY10" fmla="*/ 314722 h 1830095"/>
                  <a:gd name="connsiteX11" fmla="*/ 566478 w 890544"/>
                  <a:gd name="connsiteY11" fmla="*/ 286757 h 1830095"/>
                  <a:gd name="connsiteX12" fmla="*/ 566478 w 890544"/>
                  <a:gd name="connsiteY12" fmla="*/ 223827 h 1830095"/>
                  <a:gd name="connsiteX13" fmla="*/ 603788 w 890544"/>
                  <a:gd name="connsiteY13" fmla="*/ 223827 h 1830095"/>
                  <a:gd name="connsiteX14" fmla="*/ 603788 w 890544"/>
                  <a:gd name="connsiteY14" fmla="*/ 179516 h 1830095"/>
                  <a:gd name="connsiteX15" fmla="*/ 564133 w 890544"/>
                  <a:gd name="connsiteY15" fmla="*/ 179516 h 1830095"/>
                  <a:gd name="connsiteX16" fmla="*/ 564133 w 890544"/>
                  <a:gd name="connsiteY16" fmla="*/ 132896 h 1830095"/>
                  <a:gd name="connsiteX17" fmla="*/ 526858 w 890544"/>
                  <a:gd name="connsiteY17" fmla="*/ 132896 h 1830095"/>
                  <a:gd name="connsiteX18" fmla="*/ 526858 w 890544"/>
                  <a:gd name="connsiteY18" fmla="*/ 181862 h 1830095"/>
                  <a:gd name="connsiteX19" fmla="*/ 487202 w 890544"/>
                  <a:gd name="connsiteY19" fmla="*/ 181862 h 1830095"/>
                  <a:gd name="connsiteX20" fmla="*/ 487202 w 890544"/>
                  <a:gd name="connsiteY20" fmla="*/ 223827 h 1830095"/>
                  <a:gd name="connsiteX21" fmla="*/ 524513 w 890544"/>
                  <a:gd name="connsiteY21" fmla="*/ 223827 h 1830095"/>
                  <a:gd name="connsiteX22" fmla="*/ 524513 w 890544"/>
                  <a:gd name="connsiteY22" fmla="*/ 289102 h 1830095"/>
                  <a:gd name="connsiteX23" fmla="*/ 547858 w 890544"/>
                  <a:gd name="connsiteY23" fmla="*/ 314722 h 1830095"/>
                  <a:gd name="connsiteX24" fmla="*/ 697064 w 890544"/>
                  <a:gd name="connsiteY24" fmla="*/ 55966 h 1830095"/>
                  <a:gd name="connsiteX25" fmla="*/ 375342 w 890544"/>
                  <a:gd name="connsiteY25" fmla="*/ 0 h 1830095"/>
                  <a:gd name="connsiteX26" fmla="*/ 0 w 890544"/>
                  <a:gd name="connsiteY26" fmla="*/ 67621 h 1830095"/>
                  <a:gd name="connsiteX27" fmla="*/ 18655 w 890544"/>
                  <a:gd name="connsiteY27" fmla="*/ 107241 h 1830095"/>
                  <a:gd name="connsiteX28" fmla="*/ 359032 w 890544"/>
                  <a:gd name="connsiteY28" fmla="*/ 51311 h 1830095"/>
                  <a:gd name="connsiteX29" fmla="*/ 678409 w 890544"/>
                  <a:gd name="connsiteY29" fmla="*/ 102586 h 1830095"/>
                  <a:gd name="connsiteX30" fmla="*/ 697064 w 890544"/>
                  <a:gd name="connsiteY30" fmla="*/ 55966 h 1830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90544" h="1830095">
                    <a:moveTo>
                      <a:pt x="123551" y="969821"/>
                    </a:moveTo>
                    <a:cubicBezTo>
                      <a:pt x="123551" y="969821"/>
                      <a:pt x="857890" y="1832401"/>
                      <a:pt x="860235" y="1830091"/>
                    </a:cubicBezTo>
                    <a:cubicBezTo>
                      <a:pt x="888768" y="1801238"/>
                      <a:pt x="890545" y="1671540"/>
                      <a:pt x="890545" y="1671540"/>
                    </a:cubicBezTo>
                    <a:lnTo>
                      <a:pt x="221446" y="890545"/>
                    </a:lnTo>
                    <a:lnTo>
                      <a:pt x="123551" y="969821"/>
                    </a:lnTo>
                    <a:close/>
                    <a:moveTo>
                      <a:pt x="743649" y="1100372"/>
                    </a:moveTo>
                    <a:cubicBezTo>
                      <a:pt x="671373" y="981476"/>
                      <a:pt x="421927" y="713374"/>
                      <a:pt x="421927" y="713374"/>
                    </a:cubicBezTo>
                    <a:lnTo>
                      <a:pt x="328687" y="801960"/>
                    </a:lnTo>
                    <a:cubicBezTo>
                      <a:pt x="328687" y="801960"/>
                      <a:pt x="862545" y="1422094"/>
                      <a:pt x="862545" y="1419748"/>
                    </a:cubicBezTo>
                    <a:cubicBezTo>
                      <a:pt x="862580" y="1359163"/>
                      <a:pt x="815924" y="1219267"/>
                      <a:pt x="743649" y="1100372"/>
                    </a:cubicBezTo>
                    <a:close/>
                    <a:moveTo>
                      <a:pt x="547858" y="314722"/>
                    </a:moveTo>
                    <a:cubicBezTo>
                      <a:pt x="550168" y="293757"/>
                      <a:pt x="566478" y="286757"/>
                      <a:pt x="566478" y="286757"/>
                    </a:cubicBezTo>
                    <a:lnTo>
                      <a:pt x="566478" y="223827"/>
                    </a:lnTo>
                    <a:lnTo>
                      <a:pt x="603788" y="223827"/>
                    </a:lnTo>
                    <a:lnTo>
                      <a:pt x="603788" y="179516"/>
                    </a:lnTo>
                    <a:lnTo>
                      <a:pt x="564133" y="179516"/>
                    </a:lnTo>
                    <a:lnTo>
                      <a:pt x="564133" y="132896"/>
                    </a:lnTo>
                    <a:lnTo>
                      <a:pt x="526858" y="132896"/>
                    </a:lnTo>
                    <a:lnTo>
                      <a:pt x="526858" y="181862"/>
                    </a:lnTo>
                    <a:lnTo>
                      <a:pt x="487202" y="181862"/>
                    </a:lnTo>
                    <a:lnTo>
                      <a:pt x="487202" y="223827"/>
                    </a:lnTo>
                    <a:lnTo>
                      <a:pt x="524513" y="223827"/>
                    </a:lnTo>
                    <a:lnTo>
                      <a:pt x="524513" y="289102"/>
                    </a:lnTo>
                    <a:cubicBezTo>
                      <a:pt x="540823" y="291412"/>
                      <a:pt x="545513" y="335722"/>
                      <a:pt x="547858" y="314722"/>
                    </a:cubicBezTo>
                    <a:close/>
                    <a:moveTo>
                      <a:pt x="697064" y="55966"/>
                    </a:moveTo>
                    <a:cubicBezTo>
                      <a:pt x="697064" y="55966"/>
                      <a:pt x="603788" y="0"/>
                      <a:pt x="375342" y="0"/>
                    </a:cubicBezTo>
                    <a:cubicBezTo>
                      <a:pt x="86276" y="0"/>
                      <a:pt x="0" y="67621"/>
                      <a:pt x="0" y="67621"/>
                    </a:cubicBezTo>
                    <a:lnTo>
                      <a:pt x="18655" y="107241"/>
                    </a:lnTo>
                    <a:cubicBezTo>
                      <a:pt x="18655" y="107241"/>
                      <a:pt x="205171" y="51311"/>
                      <a:pt x="359032" y="51311"/>
                    </a:cubicBezTo>
                    <a:cubicBezTo>
                      <a:pt x="512893" y="51311"/>
                      <a:pt x="678409" y="102586"/>
                      <a:pt x="678409" y="102586"/>
                    </a:cubicBezTo>
                    <a:lnTo>
                      <a:pt x="697064" y="55966"/>
                    </a:ln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79" name="Freeform 578">
                <a:extLst>
                  <a:ext uri="{FF2B5EF4-FFF2-40B4-BE49-F238E27FC236}">
                    <a16:creationId xmlns:a16="http://schemas.microsoft.com/office/drawing/2014/main" id="{2F7B1C3E-5F28-8250-2D0E-B0844FA60164}"/>
                  </a:ext>
                </a:extLst>
              </p:cNvPr>
              <p:cNvSpPr/>
              <p:nvPr/>
            </p:nvSpPr>
            <p:spPr>
              <a:xfrm>
                <a:off x="3165111" y="2721548"/>
                <a:ext cx="857854" cy="256978"/>
              </a:xfrm>
              <a:custGeom>
                <a:avLst/>
                <a:gdLst>
                  <a:gd name="connsiteX0" fmla="*/ 160754 w 857854"/>
                  <a:gd name="connsiteY0" fmla="*/ 251590 h 256978"/>
                  <a:gd name="connsiteX1" fmla="*/ 235375 w 857854"/>
                  <a:gd name="connsiteY1" fmla="*/ 195625 h 256978"/>
                  <a:gd name="connsiteX2" fmla="*/ 328651 w 857854"/>
                  <a:gd name="connsiteY2" fmla="*/ 225935 h 256978"/>
                  <a:gd name="connsiteX3" fmla="*/ 433546 w 857854"/>
                  <a:gd name="connsiteY3" fmla="*/ 179315 h 256978"/>
                  <a:gd name="connsiteX4" fmla="*/ 531442 w 857854"/>
                  <a:gd name="connsiteY4" fmla="*/ 223625 h 256978"/>
                  <a:gd name="connsiteX5" fmla="*/ 622372 w 857854"/>
                  <a:gd name="connsiteY5" fmla="*/ 195625 h 256978"/>
                  <a:gd name="connsiteX6" fmla="*/ 706303 w 857854"/>
                  <a:gd name="connsiteY6" fmla="*/ 251590 h 256978"/>
                  <a:gd name="connsiteX7" fmla="*/ 801889 w 857854"/>
                  <a:gd name="connsiteY7" fmla="*/ 237590 h 256978"/>
                  <a:gd name="connsiteX8" fmla="*/ 857854 w 857854"/>
                  <a:gd name="connsiteY8" fmla="*/ 60419 h 256978"/>
                  <a:gd name="connsiteX9" fmla="*/ 825234 w 857854"/>
                  <a:gd name="connsiteY9" fmla="*/ 83729 h 256978"/>
                  <a:gd name="connsiteX10" fmla="*/ 818234 w 857854"/>
                  <a:gd name="connsiteY10" fmla="*/ 121040 h 256978"/>
                  <a:gd name="connsiteX11" fmla="*/ 771614 w 857854"/>
                  <a:gd name="connsiteY11" fmla="*/ 123349 h 256978"/>
                  <a:gd name="connsiteX12" fmla="*/ 780924 w 857854"/>
                  <a:gd name="connsiteY12" fmla="*/ 176969 h 256978"/>
                  <a:gd name="connsiteX13" fmla="*/ 717994 w 857854"/>
                  <a:gd name="connsiteY13" fmla="*/ 204970 h 256978"/>
                  <a:gd name="connsiteX14" fmla="*/ 669028 w 857854"/>
                  <a:gd name="connsiteY14" fmla="*/ 151350 h 256978"/>
                  <a:gd name="connsiteX15" fmla="*/ 706339 w 857854"/>
                  <a:gd name="connsiteY15" fmla="*/ 125694 h 256978"/>
                  <a:gd name="connsiteX16" fmla="*/ 666718 w 857854"/>
                  <a:gd name="connsiteY16" fmla="*/ 86074 h 256978"/>
                  <a:gd name="connsiteX17" fmla="*/ 642840 w 857854"/>
                  <a:gd name="connsiteY17" fmla="*/ 19022 h 256978"/>
                  <a:gd name="connsiteX18" fmla="*/ 613134 w 857854"/>
                  <a:gd name="connsiteY18" fmla="*/ 74419 h 256978"/>
                  <a:gd name="connsiteX19" fmla="*/ 560366 w 857854"/>
                  <a:gd name="connsiteY19" fmla="*/ 98867 h 256978"/>
                  <a:gd name="connsiteX20" fmla="*/ 590072 w 857854"/>
                  <a:gd name="connsiteY20" fmla="*/ 134400 h 256978"/>
                  <a:gd name="connsiteX21" fmla="*/ 530340 w 857854"/>
                  <a:gd name="connsiteY21" fmla="*/ 171710 h 256978"/>
                  <a:gd name="connsiteX22" fmla="*/ 463324 w 857854"/>
                  <a:gd name="connsiteY22" fmla="*/ 138202 h 256978"/>
                  <a:gd name="connsiteX23" fmla="*/ 504401 w 857854"/>
                  <a:gd name="connsiteY23" fmla="*/ 93323 h 256978"/>
                  <a:gd name="connsiteX24" fmla="*/ 455755 w 857854"/>
                  <a:gd name="connsiteY24" fmla="*/ 61556 h 256978"/>
                  <a:gd name="connsiteX25" fmla="*/ 427790 w 857854"/>
                  <a:gd name="connsiteY25" fmla="*/ 47 h 256978"/>
                  <a:gd name="connsiteX26" fmla="*/ 398048 w 857854"/>
                  <a:gd name="connsiteY26" fmla="*/ 61556 h 256978"/>
                  <a:gd name="connsiteX27" fmla="*/ 358997 w 857854"/>
                  <a:gd name="connsiteY27" fmla="*/ 100892 h 256978"/>
                  <a:gd name="connsiteX28" fmla="*/ 403592 w 857854"/>
                  <a:gd name="connsiteY28" fmla="*/ 134400 h 256978"/>
                  <a:gd name="connsiteX29" fmla="*/ 327265 w 857854"/>
                  <a:gd name="connsiteY29" fmla="*/ 179279 h 256978"/>
                  <a:gd name="connsiteX30" fmla="*/ 259929 w 857854"/>
                  <a:gd name="connsiteY30" fmla="*/ 147512 h 256978"/>
                  <a:gd name="connsiteX31" fmla="*/ 289955 w 857854"/>
                  <a:gd name="connsiteY31" fmla="*/ 95349 h 256978"/>
                  <a:gd name="connsiteX32" fmla="*/ 239533 w 857854"/>
                  <a:gd name="connsiteY32" fmla="*/ 74633 h 256978"/>
                  <a:gd name="connsiteX33" fmla="*/ 202222 w 857854"/>
                  <a:gd name="connsiteY33" fmla="*/ 14900 h 256978"/>
                  <a:gd name="connsiteX34" fmla="*/ 189110 w 857854"/>
                  <a:gd name="connsiteY34" fmla="*/ 86003 h 256978"/>
                  <a:gd name="connsiteX35" fmla="*/ 150059 w 857854"/>
                  <a:gd name="connsiteY35" fmla="*/ 128821 h 256978"/>
                  <a:gd name="connsiteX36" fmla="*/ 196679 w 857854"/>
                  <a:gd name="connsiteY36" fmla="*/ 156786 h 256978"/>
                  <a:gd name="connsiteX37" fmla="*/ 136947 w 857854"/>
                  <a:gd name="connsiteY37" fmla="*/ 205183 h 256978"/>
                  <a:gd name="connsiteX38" fmla="*/ 82758 w 857854"/>
                  <a:gd name="connsiteY38" fmla="*/ 175477 h 256978"/>
                  <a:gd name="connsiteX39" fmla="*/ 90327 w 857854"/>
                  <a:gd name="connsiteY39" fmla="*/ 132623 h 256978"/>
                  <a:gd name="connsiteX40" fmla="*/ 43706 w 857854"/>
                  <a:gd name="connsiteY40" fmla="*/ 119512 h 256978"/>
                  <a:gd name="connsiteX41" fmla="*/ 0 w 857854"/>
                  <a:gd name="connsiteY41" fmla="*/ 65003 h 256978"/>
                  <a:gd name="connsiteX42" fmla="*/ 53620 w 857854"/>
                  <a:gd name="connsiteY42" fmla="*/ 218864 h 256978"/>
                  <a:gd name="connsiteX43" fmla="*/ 160754 w 857854"/>
                  <a:gd name="connsiteY43" fmla="*/ 251590 h 25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57854" h="256978">
                    <a:moveTo>
                      <a:pt x="160754" y="251590"/>
                    </a:moveTo>
                    <a:cubicBezTo>
                      <a:pt x="202720" y="237590"/>
                      <a:pt x="235375" y="195625"/>
                      <a:pt x="235375" y="195625"/>
                    </a:cubicBezTo>
                    <a:cubicBezTo>
                      <a:pt x="235375" y="195625"/>
                      <a:pt x="272685" y="228280"/>
                      <a:pt x="328651" y="225935"/>
                    </a:cubicBezTo>
                    <a:cubicBezTo>
                      <a:pt x="384581" y="223625"/>
                      <a:pt x="433546" y="179315"/>
                      <a:pt x="433546" y="179315"/>
                    </a:cubicBezTo>
                    <a:cubicBezTo>
                      <a:pt x="433546" y="179315"/>
                      <a:pt x="480167" y="223625"/>
                      <a:pt x="531442" y="223625"/>
                    </a:cubicBezTo>
                    <a:cubicBezTo>
                      <a:pt x="582752" y="223625"/>
                      <a:pt x="622372" y="195625"/>
                      <a:pt x="622372" y="195625"/>
                    </a:cubicBezTo>
                    <a:cubicBezTo>
                      <a:pt x="622372" y="195625"/>
                      <a:pt x="664373" y="244590"/>
                      <a:pt x="706303" y="251590"/>
                    </a:cubicBezTo>
                    <a:cubicBezTo>
                      <a:pt x="748268" y="258590"/>
                      <a:pt x="801889" y="237590"/>
                      <a:pt x="801889" y="237590"/>
                    </a:cubicBezTo>
                    <a:lnTo>
                      <a:pt x="857854" y="60419"/>
                    </a:lnTo>
                    <a:cubicBezTo>
                      <a:pt x="857854" y="60419"/>
                      <a:pt x="834544" y="69729"/>
                      <a:pt x="825234" y="83729"/>
                    </a:cubicBezTo>
                    <a:cubicBezTo>
                      <a:pt x="815889" y="97730"/>
                      <a:pt x="818234" y="121040"/>
                      <a:pt x="818234" y="121040"/>
                    </a:cubicBezTo>
                    <a:cubicBezTo>
                      <a:pt x="818234" y="121040"/>
                      <a:pt x="783269" y="109384"/>
                      <a:pt x="771614" y="123349"/>
                    </a:cubicBezTo>
                    <a:cubicBezTo>
                      <a:pt x="759923" y="137350"/>
                      <a:pt x="759923" y="151314"/>
                      <a:pt x="780924" y="176969"/>
                    </a:cubicBezTo>
                    <a:cubicBezTo>
                      <a:pt x="780924" y="176969"/>
                      <a:pt x="757614" y="211935"/>
                      <a:pt x="717994" y="204970"/>
                    </a:cubicBezTo>
                    <a:cubicBezTo>
                      <a:pt x="678374" y="198006"/>
                      <a:pt x="669028" y="151350"/>
                      <a:pt x="669028" y="151350"/>
                    </a:cubicBezTo>
                    <a:cubicBezTo>
                      <a:pt x="669028" y="151350"/>
                      <a:pt x="706339" y="144350"/>
                      <a:pt x="706339" y="125694"/>
                    </a:cubicBezTo>
                    <a:cubicBezTo>
                      <a:pt x="706339" y="107039"/>
                      <a:pt x="666718" y="86074"/>
                      <a:pt x="666718" y="86074"/>
                    </a:cubicBezTo>
                    <a:cubicBezTo>
                      <a:pt x="666718" y="86074"/>
                      <a:pt x="683632" y="25454"/>
                      <a:pt x="642840" y="19022"/>
                    </a:cubicBezTo>
                    <a:cubicBezTo>
                      <a:pt x="600270" y="12626"/>
                      <a:pt x="613134" y="74419"/>
                      <a:pt x="613134" y="74419"/>
                    </a:cubicBezTo>
                    <a:cubicBezTo>
                      <a:pt x="613134" y="74419"/>
                      <a:pt x="560366" y="63333"/>
                      <a:pt x="560366" y="98867"/>
                    </a:cubicBezTo>
                    <a:cubicBezTo>
                      <a:pt x="560366" y="134400"/>
                      <a:pt x="590072" y="134400"/>
                      <a:pt x="590072" y="134400"/>
                    </a:cubicBezTo>
                    <a:cubicBezTo>
                      <a:pt x="590072" y="134400"/>
                      <a:pt x="599098" y="171710"/>
                      <a:pt x="530340" y="171710"/>
                    </a:cubicBezTo>
                    <a:cubicBezTo>
                      <a:pt x="461582" y="171710"/>
                      <a:pt x="463324" y="138202"/>
                      <a:pt x="463324" y="138202"/>
                    </a:cubicBezTo>
                    <a:cubicBezTo>
                      <a:pt x="463324" y="138202"/>
                      <a:pt x="506426" y="121288"/>
                      <a:pt x="504401" y="93323"/>
                    </a:cubicBezTo>
                    <a:cubicBezTo>
                      <a:pt x="502375" y="65358"/>
                      <a:pt x="455755" y="61556"/>
                      <a:pt x="455755" y="61556"/>
                    </a:cubicBezTo>
                    <a:cubicBezTo>
                      <a:pt x="455755" y="61556"/>
                      <a:pt x="470608" y="-1978"/>
                      <a:pt x="427790" y="47"/>
                    </a:cubicBezTo>
                    <a:cubicBezTo>
                      <a:pt x="384936" y="2108"/>
                      <a:pt x="398048" y="61556"/>
                      <a:pt x="398048" y="61556"/>
                    </a:cubicBezTo>
                    <a:cubicBezTo>
                      <a:pt x="398048" y="61556"/>
                      <a:pt x="351712" y="69125"/>
                      <a:pt x="358997" y="100892"/>
                    </a:cubicBezTo>
                    <a:cubicBezTo>
                      <a:pt x="366281" y="132659"/>
                      <a:pt x="403592" y="134400"/>
                      <a:pt x="403592" y="134400"/>
                    </a:cubicBezTo>
                    <a:cubicBezTo>
                      <a:pt x="403592" y="134400"/>
                      <a:pt x="390764" y="171995"/>
                      <a:pt x="327265" y="179279"/>
                    </a:cubicBezTo>
                    <a:cubicBezTo>
                      <a:pt x="263731" y="186564"/>
                      <a:pt x="259929" y="147512"/>
                      <a:pt x="259929" y="147512"/>
                    </a:cubicBezTo>
                    <a:cubicBezTo>
                      <a:pt x="259929" y="147512"/>
                      <a:pt x="297524" y="127116"/>
                      <a:pt x="289955" y="95349"/>
                    </a:cubicBezTo>
                    <a:cubicBezTo>
                      <a:pt x="282351" y="63581"/>
                      <a:pt x="239533" y="74633"/>
                      <a:pt x="239533" y="74633"/>
                    </a:cubicBezTo>
                    <a:cubicBezTo>
                      <a:pt x="239533" y="74633"/>
                      <a:pt x="237791" y="7296"/>
                      <a:pt x="202222" y="14900"/>
                    </a:cubicBezTo>
                    <a:cubicBezTo>
                      <a:pt x="166653" y="22469"/>
                      <a:pt x="189110" y="86003"/>
                      <a:pt x="189110" y="86003"/>
                    </a:cubicBezTo>
                    <a:cubicBezTo>
                      <a:pt x="189110" y="86003"/>
                      <a:pt x="140749" y="97090"/>
                      <a:pt x="150059" y="128821"/>
                    </a:cubicBezTo>
                    <a:cubicBezTo>
                      <a:pt x="159404" y="160589"/>
                      <a:pt x="196679" y="156786"/>
                      <a:pt x="196679" y="156786"/>
                    </a:cubicBezTo>
                    <a:cubicBezTo>
                      <a:pt x="196679" y="156786"/>
                      <a:pt x="183567" y="203158"/>
                      <a:pt x="136947" y="205183"/>
                    </a:cubicBezTo>
                    <a:cubicBezTo>
                      <a:pt x="90327" y="207209"/>
                      <a:pt x="82758" y="175477"/>
                      <a:pt x="82758" y="175477"/>
                    </a:cubicBezTo>
                    <a:cubicBezTo>
                      <a:pt x="82758" y="175477"/>
                      <a:pt x="99672" y="151279"/>
                      <a:pt x="90327" y="132623"/>
                    </a:cubicBezTo>
                    <a:cubicBezTo>
                      <a:pt x="81017" y="113968"/>
                      <a:pt x="43706" y="119512"/>
                      <a:pt x="43706" y="119512"/>
                    </a:cubicBezTo>
                    <a:cubicBezTo>
                      <a:pt x="43706" y="119512"/>
                      <a:pt x="50387" y="76374"/>
                      <a:pt x="0" y="65003"/>
                    </a:cubicBezTo>
                    <a:cubicBezTo>
                      <a:pt x="0" y="65003"/>
                      <a:pt x="41965" y="186244"/>
                      <a:pt x="53620" y="218864"/>
                    </a:cubicBezTo>
                    <a:cubicBezTo>
                      <a:pt x="65275" y="251484"/>
                      <a:pt x="118789" y="265591"/>
                      <a:pt x="160754" y="251590"/>
                    </a:cubicBez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580" name="Freeform 579">
                <a:extLst>
                  <a:ext uri="{FF2B5EF4-FFF2-40B4-BE49-F238E27FC236}">
                    <a16:creationId xmlns:a16="http://schemas.microsoft.com/office/drawing/2014/main" id="{5B922F77-6A04-72FA-A1C7-7F5603A9D6DA}"/>
                  </a:ext>
                </a:extLst>
              </p:cNvPr>
              <p:cNvSpPr/>
              <p:nvPr/>
            </p:nvSpPr>
            <p:spPr>
              <a:xfrm>
                <a:off x="3169694" y="1964451"/>
                <a:ext cx="1150402" cy="850420"/>
              </a:xfrm>
              <a:custGeom>
                <a:avLst/>
                <a:gdLst>
                  <a:gd name="connsiteX0" fmla="*/ 128774 w 1150402"/>
                  <a:gd name="connsiteY0" fmla="*/ 392355 h 850420"/>
                  <a:gd name="connsiteX1" fmla="*/ 183283 w 1150402"/>
                  <a:gd name="connsiteY1" fmla="*/ 347192 h 850420"/>
                  <a:gd name="connsiteX2" fmla="*/ 155282 w 1150402"/>
                  <a:gd name="connsiteY2" fmla="*/ 398467 h 850420"/>
                  <a:gd name="connsiteX3" fmla="*/ 147429 w 1150402"/>
                  <a:gd name="connsiteY3" fmla="*/ 456174 h 850420"/>
                  <a:gd name="connsiteX4" fmla="*/ 186481 w 1150402"/>
                  <a:gd name="connsiteY4" fmla="*/ 462321 h 850420"/>
                  <a:gd name="connsiteX5" fmla="*/ 177135 w 1150402"/>
                  <a:gd name="connsiteY5" fmla="*/ 499916 h 850420"/>
                  <a:gd name="connsiteX6" fmla="*/ 229299 w 1150402"/>
                  <a:gd name="connsiteY6" fmla="*/ 443950 h 850420"/>
                  <a:gd name="connsiteX7" fmla="*/ 227238 w 1150402"/>
                  <a:gd name="connsiteY7" fmla="*/ 397330 h 850420"/>
                  <a:gd name="connsiteX8" fmla="*/ 199273 w 1150402"/>
                  <a:gd name="connsiteY8" fmla="*/ 404899 h 850420"/>
                  <a:gd name="connsiteX9" fmla="*/ 214410 w 1150402"/>
                  <a:gd name="connsiteY9" fmla="*/ 311659 h 850420"/>
                  <a:gd name="connsiteX10" fmla="*/ 130480 w 1150402"/>
                  <a:gd name="connsiteY10" fmla="*/ 326512 h 850420"/>
                  <a:gd name="connsiteX11" fmla="*/ 94946 w 1150402"/>
                  <a:gd name="connsiteY11" fmla="*/ 326512 h 850420"/>
                  <a:gd name="connsiteX12" fmla="*/ 163988 w 1150402"/>
                  <a:gd name="connsiteY12" fmla="*/ 233236 h 850420"/>
                  <a:gd name="connsiteX13" fmla="*/ 184384 w 1150402"/>
                  <a:gd name="connsiteY13" fmla="*/ 188357 h 850420"/>
                  <a:gd name="connsiteX14" fmla="*/ 223720 w 1150402"/>
                  <a:gd name="connsiteY14" fmla="*/ 128589 h 850420"/>
                  <a:gd name="connsiteX15" fmla="*/ 234807 w 1150402"/>
                  <a:gd name="connsiteY15" fmla="*/ 132356 h 850420"/>
                  <a:gd name="connsiteX16" fmla="*/ 247918 w 1150402"/>
                  <a:gd name="connsiteY16" fmla="*/ 167925 h 850420"/>
                  <a:gd name="connsiteX17" fmla="*/ 417485 w 1150402"/>
                  <a:gd name="connsiteY17" fmla="*/ 119244 h 850420"/>
                  <a:gd name="connsiteX18" fmla="*/ 523873 w 1150402"/>
                  <a:gd name="connsiteY18" fmla="*/ 160356 h 850420"/>
                  <a:gd name="connsiteX19" fmla="*/ 572234 w 1150402"/>
                  <a:gd name="connsiteY19" fmla="*/ 184555 h 850420"/>
                  <a:gd name="connsiteX20" fmla="*/ 585346 w 1150402"/>
                  <a:gd name="connsiteY20" fmla="*/ 220088 h 850420"/>
                  <a:gd name="connsiteX21" fmla="*/ 643337 w 1150402"/>
                  <a:gd name="connsiteY21" fmla="*/ 266709 h 850420"/>
                  <a:gd name="connsiteX22" fmla="*/ 665510 w 1150402"/>
                  <a:gd name="connsiteY22" fmla="*/ 363715 h 850420"/>
                  <a:gd name="connsiteX23" fmla="*/ 559442 w 1150402"/>
                  <a:gd name="connsiteY23" fmla="*/ 460758 h 850420"/>
                  <a:gd name="connsiteX24" fmla="*/ 562960 w 1150402"/>
                  <a:gd name="connsiteY24" fmla="*/ 516688 h 850420"/>
                  <a:gd name="connsiteX25" fmla="*/ 546330 w 1150402"/>
                  <a:gd name="connsiteY25" fmla="*/ 645213 h 850420"/>
                  <a:gd name="connsiteX26" fmla="*/ 495908 w 1150402"/>
                  <a:gd name="connsiteY26" fmla="*/ 723601 h 850420"/>
                  <a:gd name="connsiteX27" fmla="*/ 544269 w 1150402"/>
                  <a:gd name="connsiteY27" fmla="*/ 747799 h 850420"/>
                  <a:gd name="connsiteX28" fmla="*/ 615372 w 1150402"/>
                  <a:gd name="connsiteY28" fmla="*/ 600654 h 850420"/>
                  <a:gd name="connsiteX29" fmla="*/ 615372 w 1150402"/>
                  <a:gd name="connsiteY29" fmla="*/ 471845 h 850420"/>
                  <a:gd name="connsiteX30" fmla="*/ 846483 w 1150402"/>
                  <a:gd name="connsiteY30" fmla="*/ 313329 h 850420"/>
                  <a:gd name="connsiteX31" fmla="*/ 1075818 w 1150402"/>
                  <a:gd name="connsiteY31" fmla="*/ 221829 h 850420"/>
                  <a:gd name="connsiteX32" fmla="*/ 1077843 w 1150402"/>
                  <a:gd name="connsiteY32" fmla="*/ 281562 h 850420"/>
                  <a:gd name="connsiteX33" fmla="*/ 1083386 w 1150402"/>
                  <a:gd name="connsiteY33" fmla="*/ 341294 h 850420"/>
                  <a:gd name="connsiteX34" fmla="*/ 1059188 w 1150402"/>
                  <a:gd name="connsiteY34" fmla="*/ 425224 h 850420"/>
                  <a:gd name="connsiteX35" fmla="*/ 1060929 w 1150402"/>
                  <a:gd name="connsiteY35" fmla="*/ 494302 h 850420"/>
                  <a:gd name="connsiteX36" fmla="*/ 1018075 w 1150402"/>
                  <a:gd name="connsiteY36" fmla="*/ 554034 h 850420"/>
                  <a:gd name="connsiteX37" fmla="*/ 995654 w 1150402"/>
                  <a:gd name="connsiteY37" fmla="*/ 598628 h 850420"/>
                  <a:gd name="connsiteX38" fmla="*/ 930378 w 1150402"/>
                  <a:gd name="connsiteY38" fmla="*/ 635939 h 850420"/>
                  <a:gd name="connsiteX39" fmla="*/ 879956 w 1150402"/>
                  <a:gd name="connsiteY39" fmla="*/ 729179 h 850420"/>
                  <a:gd name="connsiteX40" fmla="*/ 788741 w 1150402"/>
                  <a:gd name="connsiteY40" fmla="*/ 759205 h 850420"/>
                  <a:gd name="connsiteX41" fmla="*/ 725207 w 1150402"/>
                  <a:gd name="connsiteY41" fmla="*/ 833826 h 850420"/>
                  <a:gd name="connsiteX42" fmla="*/ 771827 w 1150402"/>
                  <a:gd name="connsiteY42" fmla="*/ 850420 h 850420"/>
                  <a:gd name="connsiteX43" fmla="*/ 846448 w 1150402"/>
                  <a:gd name="connsiteY43" fmla="*/ 788947 h 850420"/>
                  <a:gd name="connsiteX44" fmla="*/ 913784 w 1150402"/>
                  <a:gd name="connsiteY44" fmla="*/ 772033 h 850420"/>
                  <a:gd name="connsiteX45" fmla="*/ 986344 w 1150402"/>
                  <a:gd name="connsiteY45" fmla="*/ 665965 h 850420"/>
                  <a:gd name="connsiteX46" fmla="*/ 1057162 w 1150402"/>
                  <a:gd name="connsiteY46" fmla="*/ 639741 h 850420"/>
                  <a:gd name="connsiteX47" fmla="*/ 1081645 w 1150402"/>
                  <a:gd name="connsiteY47" fmla="*/ 554069 h 850420"/>
                  <a:gd name="connsiteX48" fmla="*/ 1118956 w 1150402"/>
                  <a:gd name="connsiteY48" fmla="*/ 510932 h 850420"/>
                  <a:gd name="connsiteX49" fmla="*/ 1109610 w 1150402"/>
                  <a:gd name="connsiteY49" fmla="*/ 417691 h 850420"/>
                  <a:gd name="connsiteX50" fmla="*/ 1150403 w 1150402"/>
                  <a:gd name="connsiteY50" fmla="*/ 339588 h 850420"/>
                  <a:gd name="connsiteX51" fmla="*/ 1122438 w 1150402"/>
                  <a:gd name="connsiteY51" fmla="*/ 249866 h 850420"/>
                  <a:gd name="connsiteX52" fmla="*/ 1144860 w 1150402"/>
                  <a:gd name="connsiteY52" fmla="*/ 134452 h 850420"/>
                  <a:gd name="connsiteX53" fmla="*/ 896870 w 1150402"/>
                  <a:gd name="connsiteY53" fmla="*/ 231210 h 850420"/>
                  <a:gd name="connsiteX54" fmla="*/ 730786 w 1150402"/>
                  <a:gd name="connsiteY54" fmla="*/ 320968 h 850420"/>
                  <a:gd name="connsiteX55" fmla="*/ 702785 w 1150402"/>
                  <a:gd name="connsiteY55" fmla="*/ 249866 h 850420"/>
                  <a:gd name="connsiteX56" fmla="*/ 734552 w 1150402"/>
                  <a:gd name="connsiteY56" fmla="*/ 246348 h 850420"/>
                  <a:gd name="connsiteX57" fmla="*/ 650622 w 1150402"/>
                  <a:gd name="connsiteY57" fmla="*/ 165899 h 850420"/>
                  <a:gd name="connsiteX58" fmla="*/ 589148 w 1150402"/>
                  <a:gd name="connsiteY58" fmla="*/ 128589 h 850420"/>
                  <a:gd name="connsiteX59" fmla="*/ 607804 w 1150402"/>
                  <a:gd name="connsiteY59" fmla="*/ 97142 h 850420"/>
                  <a:gd name="connsiteX60" fmla="*/ 473451 w 1150402"/>
                  <a:gd name="connsiteY60" fmla="*/ 63314 h 850420"/>
                  <a:gd name="connsiteX61" fmla="*/ 352210 w 1150402"/>
                  <a:gd name="connsiteY61" fmla="*/ 76426 h 850420"/>
                  <a:gd name="connsiteX62" fmla="*/ 350469 w 1150402"/>
                  <a:gd name="connsiteY62" fmla="*/ 24262 h 850420"/>
                  <a:gd name="connsiteX63" fmla="*/ 300046 w 1150402"/>
                  <a:gd name="connsiteY63" fmla="*/ 44659 h 850420"/>
                  <a:gd name="connsiteX64" fmla="*/ 290701 w 1150402"/>
                  <a:gd name="connsiteY64" fmla="*/ 64 h 850420"/>
                  <a:gd name="connsiteX65" fmla="*/ 219882 w 1150402"/>
                  <a:gd name="connsiteY65" fmla="*/ 46684 h 850420"/>
                  <a:gd name="connsiteX66" fmla="*/ 180547 w 1150402"/>
                  <a:gd name="connsiteY66" fmla="*/ 132356 h 850420"/>
                  <a:gd name="connsiteX67" fmla="*/ 125754 w 1150402"/>
                  <a:gd name="connsiteY67" fmla="*/ 174605 h 850420"/>
                  <a:gd name="connsiteX68" fmla="*/ 113210 w 1150402"/>
                  <a:gd name="connsiteY68" fmla="*/ 216571 h 850420"/>
                  <a:gd name="connsiteX69" fmla="*/ 75900 w 1150402"/>
                  <a:gd name="connsiteY69" fmla="*/ 274277 h 850420"/>
                  <a:gd name="connsiteX70" fmla="*/ 57245 w 1150402"/>
                  <a:gd name="connsiteY70" fmla="*/ 378320 h 850420"/>
                  <a:gd name="connsiteX71" fmla="*/ 128774 w 1150402"/>
                  <a:gd name="connsiteY71" fmla="*/ 392355 h 850420"/>
                  <a:gd name="connsiteX72" fmla="*/ 79240 w 1150402"/>
                  <a:gd name="connsiteY72" fmla="*/ 510363 h 850420"/>
                  <a:gd name="connsiteX73" fmla="*/ 121205 w 1150402"/>
                  <a:gd name="connsiteY73" fmla="*/ 459088 h 850420"/>
                  <a:gd name="connsiteX74" fmla="*/ 96154 w 1150402"/>
                  <a:gd name="connsiteY74" fmla="*/ 426468 h 850420"/>
                  <a:gd name="connsiteX75" fmla="*/ 52732 w 1150402"/>
                  <a:gd name="connsiteY75" fmla="*/ 479484 h 850420"/>
                  <a:gd name="connsiteX76" fmla="*/ 0 w 1150402"/>
                  <a:gd name="connsiteY76" fmla="*/ 488830 h 850420"/>
                  <a:gd name="connsiteX77" fmla="*/ 12259 w 1150402"/>
                  <a:gd name="connsiteY77" fmla="*/ 536906 h 850420"/>
                  <a:gd name="connsiteX78" fmla="*/ 79240 w 1150402"/>
                  <a:gd name="connsiteY78" fmla="*/ 510363 h 85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150402" h="850420">
                    <a:moveTo>
                      <a:pt x="128774" y="392355"/>
                    </a:moveTo>
                    <a:cubicBezTo>
                      <a:pt x="141317" y="376898"/>
                      <a:pt x="166084" y="337882"/>
                      <a:pt x="183283" y="347192"/>
                    </a:cubicBezTo>
                    <a:cubicBezTo>
                      <a:pt x="200481" y="356502"/>
                      <a:pt x="172516" y="384503"/>
                      <a:pt x="155282" y="398467"/>
                    </a:cubicBezTo>
                    <a:cubicBezTo>
                      <a:pt x="138119" y="412468"/>
                      <a:pt x="120886" y="445372"/>
                      <a:pt x="147429" y="456174"/>
                    </a:cubicBezTo>
                    <a:cubicBezTo>
                      <a:pt x="173973" y="466976"/>
                      <a:pt x="186481" y="462321"/>
                      <a:pt x="186481" y="462321"/>
                    </a:cubicBezTo>
                    <a:cubicBezTo>
                      <a:pt x="186481" y="462321"/>
                      <a:pt x="187938" y="484175"/>
                      <a:pt x="177135" y="499916"/>
                    </a:cubicBezTo>
                    <a:cubicBezTo>
                      <a:pt x="177135" y="499916"/>
                      <a:pt x="225497" y="477494"/>
                      <a:pt x="229299" y="443950"/>
                    </a:cubicBezTo>
                    <a:cubicBezTo>
                      <a:pt x="233065" y="410442"/>
                      <a:pt x="227238" y="397330"/>
                      <a:pt x="227238" y="397330"/>
                    </a:cubicBezTo>
                    <a:cubicBezTo>
                      <a:pt x="227238" y="397330"/>
                      <a:pt x="169247" y="451519"/>
                      <a:pt x="199273" y="404899"/>
                    </a:cubicBezTo>
                    <a:cubicBezTo>
                      <a:pt x="229299" y="358279"/>
                      <a:pt x="227522" y="326832"/>
                      <a:pt x="214410" y="311659"/>
                    </a:cubicBezTo>
                    <a:cubicBezTo>
                      <a:pt x="201298" y="296486"/>
                      <a:pt x="147394" y="306115"/>
                      <a:pt x="130480" y="326512"/>
                    </a:cubicBezTo>
                    <a:cubicBezTo>
                      <a:pt x="113566" y="346908"/>
                      <a:pt x="83859" y="369365"/>
                      <a:pt x="94946" y="326512"/>
                    </a:cubicBezTo>
                    <a:cubicBezTo>
                      <a:pt x="106033" y="283658"/>
                      <a:pt x="160221" y="251891"/>
                      <a:pt x="163988" y="233236"/>
                    </a:cubicBezTo>
                    <a:cubicBezTo>
                      <a:pt x="167754" y="214581"/>
                      <a:pt x="165765" y="199443"/>
                      <a:pt x="184384" y="188357"/>
                    </a:cubicBezTo>
                    <a:cubicBezTo>
                      <a:pt x="203039" y="177270"/>
                      <a:pt x="216436" y="156590"/>
                      <a:pt x="223720" y="128589"/>
                    </a:cubicBezTo>
                    <a:cubicBezTo>
                      <a:pt x="231004" y="100624"/>
                      <a:pt x="234807" y="121020"/>
                      <a:pt x="234807" y="132356"/>
                    </a:cubicBezTo>
                    <a:cubicBezTo>
                      <a:pt x="234807" y="143726"/>
                      <a:pt x="221979" y="169950"/>
                      <a:pt x="247918" y="167925"/>
                    </a:cubicBezTo>
                    <a:cubicBezTo>
                      <a:pt x="273823" y="165864"/>
                      <a:pt x="305625" y="109934"/>
                      <a:pt x="417485" y="119244"/>
                    </a:cubicBezTo>
                    <a:cubicBezTo>
                      <a:pt x="529381" y="128589"/>
                      <a:pt x="505218" y="156554"/>
                      <a:pt x="523873" y="160356"/>
                    </a:cubicBezTo>
                    <a:cubicBezTo>
                      <a:pt x="542528" y="164158"/>
                      <a:pt x="568432" y="167641"/>
                      <a:pt x="572234" y="184555"/>
                    </a:cubicBezTo>
                    <a:cubicBezTo>
                      <a:pt x="576036" y="201469"/>
                      <a:pt x="562925" y="216322"/>
                      <a:pt x="585346" y="220088"/>
                    </a:cubicBezTo>
                    <a:cubicBezTo>
                      <a:pt x="607804" y="223855"/>
                      <a:pt x="626743" y="238743"/>
                      <a:pt x="643337" y="266709"/>
                    </a:cubicBezTo>
                    <a:cubicBezTo>
                      <a:pt x="659967" y="294673"/>
                      <a:pt x="695217" y="335750"/>
                      <a:pt x="665510" y="363715"/>
                    </a:cubicBezTo>
                    <a:cubicBezTo>
                      <a:pt x="635769" y="391716"/>
                      <a:pt x="570777" y="445869"/>
                      <a:pt x="559442" y="460758"/>
                    </a:cubicBezTo>
                    <a:cubicBezTo>
                      <a:pt x="548071" y="475611"/>
                      <a:pt x="557133" y="492525"/>
                      <a:pt x="562960" y="516688"/>
                    </a:cubicBezTo>
                    <a:cubicBezTo>
                      <a:pt x="568788" y="540886"/>
                      <a:pt x="567046" y="605877"/>
                      <a:pt x="546330" y="645213"/>
                    </a:cubicBezTo>
                    <a:cubicBezTo>
                      <a:pt x="525614" y="684513"/>
                      <a:pt x="495908" y="723601"/>
                      <a:pt x="495908" y="723601"/>
                    </a:cubicBezTo>
                    <a:lnTo>
                      <a:pt x="544269" y="747799"/>
                    </a:lnTo>
                    <a:cubicBezTo>
                      <a:pt x="544269" y="747799"/>
                      <a:pt x="600519" y="699722"/>
                      <a:pt x="615372" y="600654"/>
                    </a:cubicBezTo>
                    <a:cubicBezTo>
                      <a:pt x="630225" y="501551"/>
                      <a:pt x="615372" y="471845"/>
                      <a:pt x="615372" y="471845"/>
                    </a:cubicBezTo>
                    <a:cubicBezTo>
                      <a:pt x="615372" y="471845"/>
                      <a:pt x="701044" y="389655"/>
                      <a:pt x="846483" y="313329"/>
                    </a:cubicBezTo>
                    <a:cubicBezTo>
                      <a:pt x="991887" y="236967"/>
                      <a:pt x="1075818" y="221829"/>
                      <a:pt x="1075818" y="221829"/>
                    </a:cubicBezTo>
                    <a:cubicBezTo>
                      <a:pt x="1075818" y="221829"/>
                      <a:pt x="1068533" y="266709"/>
                      <a:pt x="1077843" y="281562"/>
                    </a:cubicBezTo>
                    <a:cubicBezTo>
                      <a:pt x="1087188" y="296415"/>
                      <a:pt x="1092696" y="326441"/>
                      <a:pt x="1083386" y="341294"/>
                    </a:cubicBezTo>
                    <a:cubicBezTo>
                      <a:pt x="1074077" y="356147"/>
                      <a:pt x="1055421" y="404828"/>
                      <a:pt x="1059188" y="425224"/>
                    </a:cubicBezTo>
                    <a:cubicBezTo>
                      <a:pt x="1062990" y="445620"/>
                      <a:pt x="1075818" y="483215"/>
                      <a:pt x="1060929" y="494302"/>
                    </a:cubicBezTo>
                    <a:cubicBezTo>
                      <a:pt x="1046076" y="505388"/>
                      <a:pt x="1018075" y="541206"/>
                      <a:pt x="1018075" y="554034"/>
                    </a:cubicBezTo>
                    <a:cubicBezTo>
                      <a:pt x="1018075" y="566861"/>
                      <a:pt x="1014309" y="594827"/>
                      <a:pt x="995654" y="598628"/>
                    </a:cubicBezTo>
                    <a:cubicBezTo>
                      <a:pt x="976998" y="602395"/>
                      <a:pt x="954541" y="607938"/>
                      <a:pt x="930378" y="635939"/>
                    </a:cubicBezTo>
                    <a:cubicBezTo>
                      <a:pt x="906180" y="663904"/>
                      <a:pt x="879956" y="729179"/>
                      <a:pt x="879956" y="729179"/>
                    </a:cubicBezTo>
                    <a:cubicBezTo>
                      <a:pt x="879956" y="729179"/>
                      <a:pt x="850250" y="723956"/>
                      <a:pt x="788741" y="759205"/>
                    </a:cubicBezTo>
                    <a:cubicBezTo>
                      <a:pt x="727232" y="794455"/>
                      <a:pt x="725207" y="833826"/>
                      <a:pt x="725207" y="833826"/>
                    </a:cubicBezTo>
                    <a:lnTo>
                      <a:pt x="771827" y="850420"/>
                    </a:lnTo>
                    <a:cubicBezTo>
                      <a:pt x="771827" y="850420"/>
                      <a:pt x="790482" y="800034"/>
                      <a:pt x="846448" y="788947"/>
                    </a:cubicBezTo>
                    <a:cubicBezTo>
                      <a:pt x="902378" y="777861"/>
                      <a:pt x="913784" y="772033"/>
                      <a:pt x="913784" y="772033"/>
                    </a:cubicBezTo>
                    <a:cubicBezTo>
                      <a:pt x="913784" y="772033"/>
                      <a:pt x="945231" y="688387"/>
                      <a:pt x="986344" y="665965"/>
                    </a:cubicBezTo>
                    <a:cubicBezTo>
                      <a:pt x="1027421" y="643508"/>
                      <a:pt x="1057162" y="639741"/>
                      <a:pt x="1057162" y="639741"/>
                    </a:cubicBezTo>
                    <a:cubicBezTo>
                      <a:pt x="1057162" y="639741"/>
                      <a:pt x="1057447" y="578552"/>
                      <a:pt x="1081645" y="554069"/>
                    </a:cubicBezTo>
                    <a:cubicBezTo>
                      <a:pt x="1105844" y="529587"/>
                      <a:pt x="1118956" y="510932"/>
                      <a:pt x="1118956" y="510932"/>
                    </a:cubicBezTo>
                    <a:cubicBezTo>
                      <a:pt x="1118956" y="510932"/>
                      <a:pt x="1102326" y="462286"/>
                      <a:pt x="1109610" y="417691"/>
                    </a:cubicBezTo>
                    <a:cubicBezTo>
                      <a:pt x="1116895" y="373096"/>
                      <a:pt x="1150403" y="339588"/>
                      <a:pt x="1150403" y="339588"/>
                    </a:cubicBezTo>
                    <a:cubicBezTo>
                      <a:pt x="1150403" y="339588"/>
                      <a:pt x="1114869" y="294425"/>
                      <a:pt x="1122438" y="249866"/>
                    </a:cubicBezTo>
                    <a:cubicBezTo>
                      <a:pt x="1130007" y="205271"/>
                      <a:pt x="1144860" y="134452"/>
                      <a:pt x="1144860" y="134452"/>
                    </a:cubicBezTo>
                    <a:cubicBezTo>
                      <a:pt x="1144860" y="134452"/>
                      <a:pt x="986344" y="184590"/>
                      <a:pt x="896870" y="231210"/>
                    </a:cubicBezTo>
                    <a:cubicBezTo>
                      <a:pt x="807396" y="277831"/>
                      <a:pt x="730786" y="320968"/>
                      <a:pt x="730786" y="320968"/>
                    </a:cubicBezTo>
                    <a:lnTo>
                      <a:pt x="702785" y="249866"/>
                    </a:lnTo>
                    <a:lnTo>
                      <a:pt x="734552" y="246348"/>
                    </a:lnTo>
                    <a:cubicBezTo>
                      <a:pt x="734552" y="246348"/>
                      <a:pt x="689673" y="184555"/>
                      <a:pt x="650622" y="165899"/>
                    </a:cubicBezTo>
                    <a:cubicBezTo>
                      <a:pt x="611570" y="147280"/>
                      <a:pt x="589148" y="128589"/>
                      <a:pt x="589148" y="128589"/>
                    </a:cubicBezTo>
                    <a:lnTo>
                      <a:pt x="607804" y="97142"/>
                    </a:lnTo>
                    <a:cubicBezTo>
                      <a:pt x="607804" y="97142"/>
                      <a:pt x="574011" y="68857"/>
                      <a:pt x="473451" y="63314"/>
                    </a:cubicBezTo>
                    <a:cubicBezTo>
                      <a:pt x="372926" y="57770"/>
                      <a:pt x="352210" y="76426"/>
                      <a:pt x="352210" y="76426"/>
                    </a:cubicBezTo>
                    <a:lnTo>
                      <a:pt x="350469" y="24262"/>
                    </a:lnTo>
                    <a:cubicBezTo>
                      <a:pt x="350469" y="24262"/>
                      <a:pt x="312590" y="15521"/>
                      <a:pt x="300046" y="44659"/>
                    </a:cubicBezTo>
                    <a:cubicBezTo>
                      <a:pt x="298305" y="48745"/>
                      <a:pt x="290701" y="64"/>
                      <a:pt x="290701" y="64"/>
                    </a:cubicBezTo>
                    <a:cubicBezTo>
                      <a:pt x="290701" y="64"/>
                      <a:pt x="266503" y="-3703"/>
                      <a:pt x="219882" y="46684"/>
                    </a:cubicBezTo>
                    <a:cubicBezTo>
                      <a:pt x="173262" y="97106"/>
                      <a:pt x="180547" y="132356"/>
                      <a:pt x="180547" y="132356"/>
                    </a:cubicBezTo>
                    <a:cubicBezTo>
                      <a:pt x="180547" y="132356"/>
                      <a:pt x="139754" y="157442"/>
                      <a:pt x="125754" y="174605"/>
                    </a:cubicBezTo>
                    <a:cubicBezTo>
                      <a:pt x="111753" y="191768"/>
                      <a:pt x="113210" y="216571"/>
                      <a:pt x="113210" y="216571"/>
                    </a:cubicBezTo>
                    <a:cubicBezTo>
                      <a:pt x="113210" y="216571"/>
                      <a:pt x="94555" y="248018"/>
                      <a:pt x="75900" y="274277"/>
                    </a:cubicBezTo>
                    <a:cubicBezTo>
                      <a:pt x="57245" y="300537"/>
                      <a:pt x="32478" y="347121"/>
                      <a:pt x="57245" y="378320"/>
                    </a:cubicBezTo>
                    <a:cubicBezTo>
                      <a:pt x="82012" y="409518"/>
                      <a:pt x="116231" y="407813"/>
                      <a:pt x="128774" y="392355"/>
                    </a:cubicBezTo>
                    <a:close/>
                    <a:moveTo>
                      <a:pt x="79240" y="510363"/>
                    </a:moveTo>
                    <a:cubicBezTo>
                      <a:pt x="105464" y="487053"/>
                      <a:pt x="121205" y="459088"/>
                      <a:pt x="121205" y="459088"/>
                    </a:cubicBezTo>
                    <a:lnTo>
                      <a:pt x="96154" y="426468"/>
                    </a:lnTo>
                    <a:cubicBezTo>
                      <a:pt x="96154" y="426468"/>
                      <a:pt x="77499" y="465519"/>
                      <a:pt x="52732" y="479484"/>
                    </a:cubicBezTo>
                    <a:cubicBezTo>
                      <a:pt x="27965" y="493484"/>
                      <a:pt x="0" y="488830"/>
                      <a:pt x="0" y="488830"/>
                    </a:cubicBezTo>
                    <a:lnTo>
                      <a:pt x="12259" y="536906"/>
                    </a:lnTo>
                    <a:cubicBezTo>
                      <a:pt x="12224" y="536906"/>
                      <a:pt x="53016" y="533709"/>
                      <a:pt x="79240" y="510363"/>
                    </a:cubicBez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11D1413-5D16-DAD9-948F-EA7B892F62DB}"/>
                  </a:ext>
                </a:extLst>
              </p:cNvPr>
              <p:cNvSpPr/>
              <p:nvPr/>
            </p:nvSpPr>
            <p:spPr>
              <a:xfrm>
                <a:off x="3175806" y="2178178"/>
                <a:ext cx="993095" cy="622712"/>
              </a:xfrm>
              <a:custGeom>
                <a:avLst/>
                <a:gdLst>
                  <a:gd name="connsiteX0" fmla="*/ 201938 w 993095"/>
                  <a:gd name="connsiteY0" fmla="*/ 0 h 622712"/>
                  <a:gd name="connsiteX1" fmla="*/ 178628 w 993095"/>
                  <a:gd name="connsiteY1" fmla="*/ 14000 h 622712"/>
                  <a:gd name="connsiteX2" fmla="*/ 185024 w 993095"/>
                  <a:gd name="connsiteY2" fmla="*/ 40224 h 622712"/>
                  <a:gd name="connsiteX3" fmla="*/ 231644 w 993095"/>
                  <a:gd name="connsiteY3" fmla="*/ 6147 h 622712"/>
                  <a:gd name="connsiteX4" fmla="*/ 201938 w 993095"/>
                  <a:gd name="connsiteY4" fmla="*/ 0 h 622712"/>
                  <a:gd name="connsiteX5" fmla="*/ 139861 w 993095"/>
                  <a:gd name="connsiteY5" fmla="*/ 620134 h 622712"/>
                  <a:gd name="connsiteX6" fmla="*/ 180369 w 993095"/>
                  <a:gd name="connsiteY6" fmla="*/ 503548 h 622712"/>
                  <a:gd name="connsiteX7" fmla="*/ 374454 w 993095"/>
                  <a:gd name="connsiteY7" fmla="*/ 310635 h 622712"/>
                  <a:gd name="connsiteX8" fmla="*/ 463039 w 993095"/>
                  <a:gd name="connsiteY8" fmla="*/ 139861 h 622712"/>
                  <a:gd name="connsiteX9" fmla="*/ 369763 w 993095"/>
                  <a:gd name="connsiteY9" fmla="*/ 38732 h 622712"/>
                  <a:gd name="connsiteX10" fmla="*/ 351108 w 993095"/>
                  <a:gd name="connsiteY10" fmla="*/ 77499 h 622712"/>
                  <a:gd name="connsiteX11" fmla="*/ 268954 w 993095"/>
                  <a:gd name="connsiteY11" fmla="*/ 139861 h 622712"/>
                  <a:gd name="connsiteX12" fmla="*/ 245644 w 993095"/>
                  <a:gd name="connsiteY12" fmla="*/ 180049 h 622712"/>
                  <a:gd name="connsiteX13" fmla="*/ 247101 w 993095"/>
                  <a:gd name="connsiteY13" fmla="*/ 223756 h 622712"/>
                  <a:gd name="connsiteX14" fmla="*/ 289067 w 993095"/>
                  <a:gd name="connsiteY14" fmla="*/ 180049 h 622712"/>
                  <a:gd name="connsiteX15" fmla="*/ 348230 w 993095"/>
                  <a:gd name="connsiteY15" fmla="*/ 149170 h 622712"/>
                  <a:gd name="connsiteX16" fmla="*/ 385540 w 993095"/>
                  <a:gd name="connsiteY16" fmla="*/ 105464 h 622712"/>
                  <a:gd name="connsiteX17" fmla="*/ 383799 w 993095"/>
                  <a:gd name="connsiteY17" fmla="*/ 231360 h 622712"/>
                  <a:gd name="connsiteX18" fmla="*/ 183318 w 993095"/>
                  <a:gd name="connsiteY18" fmla="*/ 410307 h 622712"/>
                  <a:gd name="connsiteX19" fmla="*/ 85387 w 993095"/>
                  <a:gd name="connsiteY19" fmla="*/ 621591 h 622712"/>
                  <a:gd name="connsiteX20" fmla="*/ 139861 w 993095"/>
                  <a:gd name="connsiteY20" fmla="*/ 620134 h 622712"/>
                  <a:gd name="connsiteX21" fmla="*/ 132008 w 993095"/>
                  <a:gd name="connsiteY21" fmla="*/ 447618 h 622712"/>
                  <a:gd name="connsiteX22" fmla="*/ 80732 w 993095"/>
                  <a:gd name="connsiteY22" fmla="*/ 375911 h 622712"/>
                  <a:gd name="connsiteX23" fmla="*/ 52732 w 993095"/>
                  <a:gd name="connsiteY23" fmla="*/ 411764 h 622712"/>
                  <a:gd name="connsiteX24" fmla="*/ 105784 w 993095"/>
                  <a:gd name="connsiteY24" fmla="*/ 480238 h 622712"/>
                  <a:gd name="connsiteX25" fmla="*/ 132008 w 993095"/>
                  <a:gd name="connsiteY25" fmla="*/ 447618 h 622712"/>
                  <a:gd name="connsiteX26" fmla="*/ 96438 w 993095"/>
                  <a:gd name="connsiteY26" fmla="*/ 492497 h 622712"/>
                  <a:gd name="connsiteX27" fmla="*/ 38732 w 993095"/>
                  <a:gd name="connsiteY27" fmla="*/ 431876 h 622712"/>
                  <a:gd name="connsiteX28" fmla="*/ 17163 w 993095"/>
                  <a:gd name="connsiteY28" fmla="*/ 480238 h 622712"/>
                  <a:gd name="connsiteX29" fmla="*/ 85352 w 993095"/>
                  <a:gd name="connsiteY29" fmla="*/ 537660 h 622712"/>
                  <a:gd name="connsiteX30" fmla="*/ 96438 w 993095"/>
                  <a:gd name="connsiteY30" fmla="*/ 492497 h 622712"/>
                  <a:gd name="connsiteX31" fmla="*/ 7853 w 993095"/>
                  <a:gd name="connsiteY31" fmla="*/ 512893 h 622712"/>
                  <a:gd name="connsiteX32" fmla="*/ 0 w 993095"/>
                  <a:gd name="connsiteY32" fmla="*/ 560970 h 622712"/>
                  <a:gd name="connsiteX33" fmla="*/ 71387 w 993095"/>
                  <a:gd name="connsiteY33" fmla="*/ 598281 h 622712"/>
                  <a:gd name="connsiteX34" fmla="*/ 77819 w 993095"/>
                  <a:gd name="connsiteY34" fmla="*/ 559513 h 622712"/>
                  <a:gd name="connsiteX35" fmla="*/ 7853 w 993095"/>
                  <a:gd name="connsiteY35" fmla="*/ 512893 h 622712"/>
                  <a:gd name="connsiteX36" fmla="*/ 993095 w 993095"/>
                  <a:gd name="connsiteY36" fmla="*/ 164663 h 622712"/>
                  <a:gd name="connsiteX37" fmla="*/ 988440 w 993095"/>
                  <a:gd name="connsiteY37" fmla="*/ 108698 h 622712"/>
                  <a:gd name="connsiteX38" fmla="*/ 705486 w 993095"/>
                  <a:gd name="connsiteY38" fmla="*/ 250015 h 622712"/>
                  <a:gd name="connsiteX39" fmla="*/ 711882 w 993095"/>
                  <a:gd name="connsiteY39" fmla="*/ 305981 h 622712"/>
                  <a:gd name="connsiteX40" fmla="*/ 993095 w 993095"/>
                  <a:gd name="connsiteY40" fmla="*/ 164663 h 622712"/>
                  <a:gd name="connsiteX41" fmla="*/ 812726 w 993095"/>
                  <a:gd name="connsiteY41" fmla="*/ 361946 h 622712"/>
                  <a:gd name="connsiteX42" fmla="*/ 968328 w 993095"/>
                  <a:gd name="connsiteY42" fmla="*/ 346489 h 622712"/>
                  <a:gd name="connsiteX43" fmla="*/ 975897 w 993095"/>
                  <a:gd name="connsiteY43" fmla="*/ 295178 h 622712"/>
                  <a:gd name="connsiteX44" fmla="*/ 708648 w 993095"/>
                  <a:gd name="connsiteY44" fmla="*/ 326377 h 622712"/>
                  <a:gd name="connsiteX45" fmla="*/ 696105 w 993095"/>
                  <a:gd name="connsiteY45" fmla="*/ 375911 h 622712"/>
                  <a:gd name="connsiteX46" fmla="*/ 812726 w 993095"/>
                  <a:gd name="connsiteY46" fmla="*/ 361946 h 622712"/>
                  <a:gd name="connsiteX47" fmla="*/ 666754 w 993095"/>
                  <a:gd name="connsiteY47" fmla="*/ 438308 h 622712"/>
                  <a:gd name="connsiteX48" fmla="*/ 856433 w 993095"/>
                  <a:gd name="connsiteY48" fmla="*/ 445877 h 622712"/>
                  <a:gd name="connsiteX49" fmla="*/ 870433 w 993095"/>
                  <a:gd name="connsiteY49" fmla="*/ 403911 h 622712"/>
                  <a:gd name="connsiteX50" fmla="*/ 691485 w 993095"/>
                  <a:gd name="connsiteY50" fmla="*/ 391652 h 622712"/>
                  <a:gd name="connsiteX51" fmla="*/ 666754 w 993095"/>
                  <a:gd name="connsiteY51" fmla="*/ 438308 h 62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993095" h="622712">
                    <a:moveTo>
                      <a:pt x="201938" y="0"/>
                    </a:moveTo>
                    <a:cubicBezTo>
                      <a:pt x="195826" y="0"/>
                      <a:pt x="178628" y="4690"/>
                      <a:pt x="178628" y="14000"/>
                    </a:cubicBezTo>
                    <a:cubicBezTo>
                      <a:pt x="178628" y="23310"/>
                      <a:pt x="185024" y="40224"/>
                      <a:pt x="185024" y="40224"/>
                    </a:cubicBezTo>
                    <a:cubicBezTo>
                      <a:pt x="185024" y="40224"/>
                      <a:pt x="210111" y="12224"/>
                      <a:pt x="231644" y="6147"/>
                    </a:cubicBezTo>
                    <a:cubicBezTo>
                      <a:pt x="253213" y="0"/>
                      <a:pt x="208050" y="0"/>
                      <a:pt x="201938" y="0"/>
                    </a:cubicBezTo>
                    <a:close/>
                    <a:moveTo>
                      <a:pt x="139861" y="620134"/>
                    </a:moveTo>
                    <a:cubicBezTo>
                      <a:pt x="139861" y="620134"/>
                      <a:pt x="152404" y="567082"/>
                      <a:pt x="180369" y="503548"/>
                    </a:cubicBezTo>
                    <a:cubicBezTo>
                      <a:pt x="208334" y="440014"/>
                      <a:pt x="315575" y="357256"/>
                      <a:pt x="374454" y="310635"/>
                    </a:cubicBezTo>
                    <a:cubicBezTo>
                      <a:pt x="433298" y="264015"/>
                      <a:pt x="466237" y="208050"/>
                      <a:pt x="463039" y="139861"/>
                    </a:cubicBezTo>
                    <a:cubicBezTo>
                      <a:pt x="459841" y="71672"/>
                      <a:pt x="369763" y="38732"/>
                      <a:pt x="369763" y="38732"/>
                    </a:cubicBezTo>
                    <a:cubicBezTo>
                      <a:pt x="369763" y="38732"/>
                      <a:pt x="365109" y="54189"/>
                      <a:pt x="351108" y="77499"/>
                    </a:cubicBezTo>
                    <a:cubicBezTo>
                      <a:pt x="337108" y="100809"/>
                      <a:pt x="284376" y="136662"/>
                      <a:pt x="268954" y="139861"/>
                    </a:cubicBezTo>
                    <a:cubicBezTo>
                      <a:pt x="253533" y="143058"/>
                      <a:pt x="240989" y="169283"/>
                      <a:pt x="245644" y="180049"/>
                    </a:cubicBezTo>
                    <a:cubicBezTo>
                      <a:pt x="250299" y="190851"/>
                      <a:pt x="248558" y="214446"/>
                      <a:pt x="247101" y="223756"/>
                    </a:cubicBezTo>
                    <a:cubicBezTo>
                      <a:pt x="245644" y="233065"/>
                      <a:pt x="276523" y="197247"/>
                      <a:pt x="289067" y="180049"/>
                    </a:cubicBezTo>
                    <a:cubicBezTo>
                      <a:pt x="301610" y="162887"/>
                      <a:pt x="326377" y="161430"/>
                      <a:pt x="348230" y="149170"/>
                    </a:cubicBezTo>
                    <a:cubicBezTo>
                      <a:pt x="370083" y="136947"/>
                      <a:pt x="385540" y="105464"/>
                      <a:pt x="385540" y="105464"/>
                    </a:cubicBezTo>
                    <a:cubicBezTo>
                      <a:pt x="385540" y="105464"/>
                      <a:pt x="441470" y="142774"/>
                      <a:pt x="383799" y="231360"/>
                    </a:cubicBezTo>
                    <a:cubicBezTo>
                      <a:pt x="345920" y="290239"/>
                      <a:pt x="276559" y="303067"/>
                      <a:pt x="183318" y="410307"/>
                    </a:cubicBezTo>
                    <a:cubicBezTo>
                      <a:pt x="90042" y="517548"/>
                      <a:pt x="97931" y="618357"/>
                      <a:pt x="85387" y="621591"/>
                    </a:cubicBezTo>
                    <a:cubicBezTo>
                      <a:pt x="72844" y="624789"/>
                      <a:pt x="139861" y="620134"/>
                      <a:pt x="139861" y="620134"/>
                    </a:cubicBezTo>
                    <a:close/>
                    <a:moveTo>
                      <a:pt x="132008" y="447618"/>
                    </a:moveTo>
                    <a:lnTo>
                      <a:pt x="80732" y="375911"/>
                    </a:lnTo>
                    <a:lnTo>
                      <a:pt x="52732" y="411764"/>
                    </a:lnTo>
                    <a:lnTo>
                      <a:pt x="105784" y="480238"/>
                    </a:lnTo>
                    <a:cubicBezTo>
                      <a:pt x="105748" y="480238"/>
                      <a:pt x="116550" y="456927"/>
                      <a:pt x="132008" y="447618"/>
                    </a:cubicBezTo>
                    <a:close/>
                    <a:moveTo>
                      <a:pt x="96438" y="492497"/>
                    </a:moveTo>
                    <a:lnTo>
                      <a:pt x="38732" y="431876"/>
                    </a:lnTo>
                    <a:lnTo>
                      <a:pt x="17163" y="480238"/>
                    </a:lnTo>
                    <a:lnTo>
                      <a:pt x="85352" y="537660"/>
                    </a:lnTo>
                    <a:cubicBezTo>
                      <a:pt x="85352" y="537660"/>
                      <a:pt x="82438" y="523695"/>
                      <a:pt x="96438" y="492497"/>
                    </a:cubicBezTo>
                    <a:close/>
                    <a:moveTo>
                      <a:pt x="7853" y="512893"/>
                    </a:moveTo>
                    <a:lnTo>
                      <a:pt x="0" y="560970"/>
                    </a:lnTo>
                    <a:lnTo>
                      <a:pt x="71387" y="598281"/>
                    </a:lnTo>
                    <a:cubicBezTo>
                      <a:pt x="71387" y="598281"/>
                      <a:pt x="68473" y="586057"/>
                      <a:pt x="77819" y="559513"/>
                    </a:cubicBezTo>
                    <a:lnTo>
                      <a:pt x="7853" y="512893"/>
                    </a:lnTo>
                    <a:close/>
                    <a:moveTo>
                      <a:pt x="993095" y="164663"/>
                    </a:moveTo>
                    <a:lnTo>
                      <a:pt x="988440" y="108698"/>
                    </a:lnTo>
                    <a:lnTo>
                      <a:pt x="705486" y="250015"/>
                    </a:lnTo>
                    <a:lnTo>
                      <a:pt x="711882" y="305981"/>
                    </a:lnTo>
                    <a:lnTo>
                      <a:pt x="993095" y="164663"/>
                    </a:lnTo>
                    <a:close/>
                    <a:moveTo>
                      <a:pt x="812726" y="361946"/>
                    </a:moveTo>
                    <a:cubicBezTo>
                      <a:pt x="876261" y="355515"/>
                      <a:pt x="968328" y="346489"/>
                      <a:pt x="968328" y="346489"/>
                    </a:cubicBezTo>
                    <a:lnTo>
                      <a:pt x="975897" y="295178"/>
                    </a:lnTo>
                    <a:lnTo>
                      <a:pt x="708648" y="326377"/>
                    </a:lnTo>
                    <a:lnTo>
                      <a:pt x="696105" y="375911"/>
                    </a:lnTo>
                    <a:cubicBezTo>
                      <a:pt x="696176" y="375911"/>
                      <a:pt x="749192" y="368342"/>
                      <a:pt x="812726" y="361946"/>
                    </a:cubicBezTo>
                    <a:close/>
                    <a:moveTo>
                      <a:pt x="666754" y="438308"/>
                    </a:moveTo>
                    <a:lnTo>
                      <a:pt x="856433" y="445877"/>
                    </a:lnTo>
                    <a:lnTo>
                      <a:pt x="870433" y="403911"/>
                    </a:lnTo>
                    <a:lnTo>
                      <a:pt x="691485" y="391652"/>
                    </a:lnTo>
                    <a:cubicBezTo>
                      <a:pt x="680719" y="400998"/>
                      <a:pt x="666754" y="438308"/>
                      <a:pt x="666754" y="438308"/>
                    </a:cubicBezTo>
                    <a:close/>
                  </a:path>
                </a:pathLst>
              </a:custGeom>
              <a:solidFill>
                <a:srgbClr val="BA262F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EF7A7232-E5B7-4A46-6E6A-9DEB756678A2}"/>
                  </a:ext>
                </a:extLst>
              </p:cNvPr>
              <p:cNvSpPr/>
              <p:nvPr/>
            </p:nvSpPr>
            <p:spPr>
              <a:xfrm>
                <a:off x="4536853" y="2381005"/>
                <a:ext cx="4677298" cy="1975388"/>
              </a:xfrm>
              <a:custGeom>
                <a:avLst/>
                <a:gdLst>
                  <a:gd name="connsiteX0" fmla="*/ 873205 w 4677298"/>
                  <a:gd name="connsiteY0" fmla="*/ 74585 h 1975388"/>
                  <a:gd name="connsiteX1" fmla="*/ 659825 w 4677298"/>
                  <a:gd name="connsiteY1" fmla="*/ 74585 h 1975388"/>
                  <a:gd name="connsiteX2" fmla="*/ 659825 w 4677298"/>
                  <a:gd name="connsiteY2" fmla="*/ 408140 h 1975388"/>
                  <a:gd name="connsiteX3" fmla="*/ 848651 w 4677298"/>
                  <a:gd name="connsiteY3" fmla="*/ 408140 h 1975388"/>
                  <a:gd name="connsiteX4" fmla="*/ 848651 w 4677298"/>
                  <a:gd name="connsiteY4" fmla="*/ 457176 h 1975388"/>
                  <a:gd name="connsiteX5" fmla="*/ 662277 w 4677298"/>
                  <a:gd name="connsiteY5" fmla="*/ 457176 h 1975388"/>
                  <a:gd name="connsiteX6" fmla="*/ 662277 w 4677298"/>
                  <a:gd name="connsiteY6" fmla="*/ 881484 h 1975388"/>
                  <a:gd name="connsiteX7" fmla="*/ 875656 w 4677298"/>
                  <a:gd name="connsiteY7" fmla="*/ 881484 h 1975388"/>
                  <a:gd name="connsiteX8" fmla="*/ 875656 w 4677298"/>
                  <a:gd name="connsiteY8" fmla="*/ 930520 h 1975388"/>
                  <a:gd name="connsiteX9" fmla="*/ 613240 w 4677298"/>
                  <a:gd name="connsiteY9" fmla="*/ 930520 h 1975388"/>
                  <a:gd name="connsiteX10" fmla="*/ 569107 w 4677298"/>
                  <a:gd name="connsiteY10" fmla="*/ 903550 h 1975388"/>
                  <a:gd name="connsiteX11" fmla="*/ 569107 w 4677298"/>
                  <a:gd name="connsiteY11" fmla="*/ 25513 h 1975388"/>
                  <a:gd name="connsiteX12" fmla="*/ 873240 w 4677298"/>
                  <a:gd name="connsiteY12" fmla="*/ 25513 h 1975388"/>
                  <a:gd name="connsiteX13" fmla="*/ 873240 w 4677298"/>
                  <a:gd name="connsiteY13" fmla="*/ 74585 h 1975388"/>
                  <a:gd name="connsiteX14" fmla="*/ 873205 w 4677298"/>
                  <a:gd name="connsiteY14" fmla="*/ 74585 h 1975388"/>
                  <a:gd name="connsiteX15" fmla="*/ 1687459 w 4677298"/>
                  <a:gd name="connsiteY15" fmla="*/ 1112062 h 1975388"/>
                  <a:gd name="connsiteX16" fmla="*/ 1474079 w 4677298"/>
                  <a:gd name="connsiteY16" fmla="*/ 1112062 h 1975388"/>
                  <a:gd name="connsiteX17" fmla="*/ 1474079 w 4677298"/>
                  <a:gd name="connsiteY17" fmla="*/ 1445652 h 1975388"/>
                  <a:gd name="connsiteX18" fmla="*/ 1662976 w 4677298"/>
                  <a:gd name="connsiteY18" fmla="*/ 1445652 h 1975388"/>
                  <a:gd name="connsiteX19" fmla="*/ 1662976 w 4677298"/>
                  <a:gd name="connsiteY19" fmla="*/ 1494689 h 1975388"/>
                  <a:gd name="connsiteX20" fmla="*/ 1476531 w 4677298"/>
                  <a:gd name="connsiteY20" fmla="*/ 1494689 h 1975388"/>
                  <a:gd name="connsiteX21" fmla="*/ 1476531 w 4677298"/>
                  <a:gd name="connsiteY21" fmla="*/ 1918996 h 1975388"/>
                  <a:gd name="connsiteX22" fmla="*/ 1689946 w 4677298"/>
                  <a:gd name="connsiteY22" fmla="*/ 1918996 h 1975388"/>
                  <a:gd name="connsiteX23" fmla="*/ 1689946 w 4677298"/>
                  <a:gd name="connsiteY23" fmla="*/ 1968068 h 1975388"/>
                  <a:gd name="connsiteX24" fmla="*/ 1427459 w 4677298"/>
                  <a:gd name="connsiteY24" fmla="*/ 1968068 h 1975388"/>
                  <a:gd name="connsiteX25" fmla="*/ 1383291 w 4677298"/>
                  <a:gd name="connsiteY25" fmla="*/ 1941063 h 1975388"/>
                  <a:gd name="connsiteX26" fmla="*/ 1383291 w 4677298"/>
                  <a:gd name="connsiteY26" fmla="*/ 1063025 h 1975388"/>
                  <a:gd name="connsiteX27" fmla="*/ 1687423 w 4677298"/>
                  <a:gd name="connsiteY27" fmla="*/ 1063025 h 1975388"/>
                  <a:gd name="connsiteX28" fmla="*/ 1687423 w 4677298"/>
                  <a:gd name="connsiteY28" fmla="*/ 1112062 h 1975388"/>
                  <a:gd name="connsiteX29" fmla="*/ 1687459 w 4677298"/>
                  <a:gd name="connsiteY29" fmla="*/ 1112062 h 1975388"/>
                  <a:gd name="connsiteX30" fmla="*/ 1864381 w 4677298"/>
                  <a:gd name="connsiteY30" fmla="*/ 68260 h 1975388"/>
                  <a:gd name="connsiteX31" fmla="*/ 1651037 w 4677298"/>
                  <a:gd name="connsiteY31" fmla="*/ 68260 h 1975388"/>
                  <a:gd name="connsiteX32" fmla="*/ 1651037 w 4677298"/>
                  <a:gd name="connsiteY32" fmla="*/ 401815 h 1975388"/>
                  <a:gd name="connsiteX33" fmla="*/ 1839863 w 4677298"/>
                  <a:gd name="connsiteY33" fmla="*/ 401815 h 1975388"/>
                  <a:gd name="connsiteX34" fmla="*/ 1839863 w 4677298"/>
                  <a:gd name="connsiteY34" fmla="*/ 450887 h 1975388"/>
                  <a:gd name="connsiteX35" fmla="*/ 1653453 w 4677298"/>
                  <a:gd name="connsiteY35" fmla="*/ 450887 h 1975388"/>
                  <a:gd name="connsiteX36" fmla="*/ 1653453 w 4677298"/>
                  <a:gd name="connsiteY36" fmla="*/ 875159 h 1975388"/>
                  <a:gd name="connsiteX37" fmla="*/ 1866869 w 4677298"/>
                  <a:gd name="connsiteY37" fmla="*/ 875159 h 1975388"/>
                  <a:gd name="connsiteX38" fmla="*/ 1866869 w 4677298"/>
                  <a:gd name="connsiteY38" fmla="*/ 924231 h 1975388"/>
                  <a:gd name="connsiteX39" fmla="*/ 1604381 w 4677298"/>
                  <a:gd name="connsiteY39" fmla="*/ 924231 h 1975388"/>
                  <a:gd name="connsiteX40" fmla="*/ 1560248 w 4677298"/>
                  <a:gd name="connsiteY40" fmla="*/ 897261 h 1975388"/>
                  <a:gd name="connsiteX41" fmla="*/ 1560248 w 4677298"/>
                  <a:gd name="connsiteY41" fmla="*/ 19223 h 1975388"/>
                  <a:gd name="connsiteX42" fmla="*/ 1864381 w 4677298"/>
                  <a:gd name="connsiteY42" fmla="*/ 19223 h 1975388"/>
                  <a:gd name="connsiteX43" fmla="*/ 1864381 w 4677298"/>
                  <a:gd name="connsiteY43" fmla="*/ 68260 h 1975388"/>
                  <a:gd name="connsiteX44" fmla="*/ 402277 w 4677298"/>
                  <a:gd name="connsiteY44" fmla="*/ 484182 h 1975388"/>
                  <a:gd name="connsiteX45" fmla="*/ 500385 w 4677298"/>
                  <a:gd name="connsiteY45" fmla="*/ 484182 h 1975388"/>
                  <a:gd name="connsiteX46" fmla="*/ 500385 w 4677298"/>
                  <a:gd name="connsiteY46" fmla="*/ 753989 h 1975388"/>
                  <a:gd name="connsiteX47" fmla="*/ 434150 w 4677298"/>
                  <a:gd name="connsiteY47" fmla="*/ 898682 h 1975388"/>
                  <a:gd name="connsiteX48" fmla="*/ 279615 w 4677298"/>
                  <a:gd name="connsiteY48" fmla="*/ 942851 h 1975388"/>
                  <a:gd name="connsiteX49" fmla="*/ 0 w 4677298"/>
                  <a:gd name="connsiteY49" fmla="*/ 476862 h 1975388"/>
                  <a:gd name="connsiteX50" fmla="*/ 289422 w 4677298"/>
                  <a:gd name="connsiteY50" fmla="*/ 23132 h 1975388"/>
                  <a:gd name="connsiteX51" fmla="*/ 497898 w 4677298"/>
                  <a:gd name="connsiteY51" fmla="*/ 167826 h 1975388"/>
                  <a:gd name="connsiteX52" fmla="*/ 429211 w 4677298"/>
                  <a:gd name="connsiteY52" fmla="*/ 204638 h 1975388"/>
                  <a:gd name="connsiteX53" fmla="*/ 284518 w 4677298"/>
                  <a:gd name="connsiteY53" fmla="*/ 79524 h 1975388"/>
                  <a:gd name="connsiteX54" fmla="*/ 93205 w 4677298"/>
                  <a:gd name="connsiteY54" fmla="*/ 467055 h 1975388"/>
                  <a:gd name="connsiteX55" fmla="*/ 282031 w 4677298"/>
                  <a:gd name="connsiteY55" fmla="*/ 898682 h 1975388"/>
                  <a:gd name="connsiteX56" fmla="*/ 402206 w 4677298"/>
                  <a:gd name="connsiteY56" fmla="*/ 837351 h 1975388"/>
                  <a:gd name="connsiteX57" fmla="*/ 402206 w 4677298"/>
                  <a:gd name="connsiteY57" fmla="*/ 484182 h 1975388"/>
                  <a:gd name="connsiteX58" fmla="*/ 402277 w 4677298"/>
                  <a:gd name="connsiteY58" fmla="*/ 484182 h 1975388"/>
                  <a:gd name="connsiteX59" fmla="*/ 956567 w 4677298"/>
                  <a:gd name="connsiteY59" fmla="*/ 928104 h 1975388"/>
                  <a:gd name="connsiteX60" fmla="*/ 956567 w 4677298"/>
                  <a:gd name="connsiteY60" fmla="*/ 23097 h 1975388"/>
                  <a:gd name="connsiteX61" fmla="*/ 1008090 w 4677298"/>
                  <a:gd name="connsiteY61" fmla="*/ 23097 h 1975388"/>
                  <a:gd name="connsiteX62" fmla="*/ 1371067 w 4677298"/>
                  <a:gd name="connsiteY62" fmla="*/ 704917 h 1975388"/>
                  <a:gd name="connsiteX63" fmla="*/ 1383326 w 4677298"/>
                  <a:gd name="connsiteY63" fmla="*/ 687754 h 1975388"/>
                  <a:gd name="connsiteX64" fmla="*/ 1383326 w 4677298"/>
                  <a:gd name="connsiteY64" fmla="*/ 18193 h 1975388"/>
                  <a:gd name="connsiteX65" fmla="*/ 1444657 w 4677298"/>
                  <a:gd name="connsiteY65" fmla="*/ 18193 h 1975388"/>
                  <a:gd name="connsiteX66" fmla="*/ 1444657 w 4677298"/>
                  <a:gd name="connsiteY66" fmla="*/ 923200 h 1975388"/>
                  <a:gd name="connsiteX67" fmla="*/ 1383326 w 4677298"/>
                  <a:gd name="connsiteY67" fmla="*/ 923200 h 1975388"/>
                  <a:gd name="connsiteX68" fmla="*/ 1017898 w 4677298"/>
                  <a:gd name="connsiteY68" fmla="*/ 238928 h 1975388"/>
                  <a:gd name="connsiteX69" fmla="*/ 1017898 w 4677298"/>
                  <a:gd name="connsiteY69" fmla="*/ 928104 h 1975388"/>
                  <a:gd name="connsiteX70" fmla="*/ 956567 w 4677298"/>
                  <a:gd name="connsiteY70" fmla="*/ 928104 h 1975388"/>
                  <a:gd name="connsiteX71" fmla="*/ 1763536 w 4677298"/>
                  <a:gd name="connsiteY71" fmla="*/ 1965581 h 1975388"/>
                  <a:gd name="connsiteX72" fmla="*/ 1763536 w 4677298"/>
                  <a:gd name="connsiteY72" fmla="*/ 1060538 h 1975388"/>
                  <a:gd name="connsiteX73" fmla="*/ 1815025 w 4677298"/>
                  <a:gd name="connsiteY73" fmla="*/ 1060538 h 1975388"/>
                  <a:gd name="connsiteX74" fmla="*/ 2178001 w 4677298"/>
                  <a:gd name="connsiteY74" fmla="*/ 1742358 h 1975388"/>
                  <a:gd name="connsiteX75" fmla="*/ 2190296 w 4677298"/>
                  <a:gd name="connsiteY75" fmla="*/ 1725196 h 1975388"/>
                  <a:gd name="connsiteX76" fmla="*/ 2190296 w 4677298"/>
                  <a:gd name="connsiteY76" fmla="*/ 1055634 h 1975388"/>
                  <a:gd name="connsiteX77" fmla="*/ 2251592 w 4677298"/>
                  <a:gd name="connsiteY77" fmla="*/ 1055634 h 1975388"/>
                  <a:gd name="connsiteX78" fmla="*/ 2251592 w 4677298"/>
                  <a:gd name="connsiteY78" fmla="*/ 1960642 h 1975388"/>
                  <a:gd name="connsiteX79" fmla="*/ 2190296 w 4677298"/>
                  <a:gd name="connsiteY79" fmla="*/ 1960642 h 1975388"/>
                  <a:gd name="connsiteX80" fmla="*/ 1824832 w 4677298"/>
                  <a:gd name="connsiteY80" fmla="*/ 1276370 h 1975388"/>
                  <a:gd name="connsiteX81" fmla="*/ 1824832 w 4677298"/>
                  <a:gd name="connsiteY81" fmla="*/ 1965581 h 1975388"/>
                  <a:gd name="connsiteX82" fmla="*/ 1763536 w 4677298"/>
                  <a:gd name="connsiteY82" fmla="*/ 1965581 h 1975388"/>
                  <a:gd name="connsiteX83" fmla="*/ 3621131 w 4677298"/>
                  <a:gd name="connsiteY83" fmla="*/ 1952611 h 1975388"/>
                  <a:gd name="connsiteX84" fmla="*/ 3621131 w 4677298"/>
                  <a:gd name="connsiteY84" fmla="*/ 1047568 h 1975388"/>
                  <a:gd name="connsiteX85" fmla="*/ 3672619 w 4677298"/>
                  <a:gd name="connsiteY85" fmla="*/ 1047568 h 1975388"/>
                  <a:gd name="connsiteX86" fmla="*/ 4035667 w 4677298"/>
                  <a:gd name="connsiteY86" fmla="*/ 1729389 h 1975388"/>
                  <a:gd name="connsiteX87" fmla="*/ 4047890 w 4677298"/>
                  <a:gd name="connsiteY87" fmla="*/ 1712226 h 1975388"/>
                  <a:gd name="connsiteX88" fmla="*/ 4047890 w 4677298"/>
                  <a:gd name="connsiteY88" fmla="*/ 1042665 h 1975388"/>
                  <a:gd name="connsiteX89" fmla="*/ 4109257 w 4677298"/>
                  <a:gd name="connsiteY89" fmla="*/ 1042665 h 1975388"/>
                  <a:gd name="connsiteX90" fmla="*/ 4109257 w 4677298"/>
                  <a:gd name="connsiteY90" fmla="*/ 1947707 h 1975388"/>
                  <a:gd name="connsiteX91" fmla="*/ 4047890 w 4677298"/>
                  <a:gd name="connsiteY91" fmla="*/ 1947707 h 1975388"/>
                  <a:gd name="connsiteX92" fmla="*/ 3682497 w 4677298"/>
                  <a:gd name="connsiteY92" fmla="*/ 1263400 h 1975388"/>
                  <a:gd name="connsiteX93" fmla="*/ 3682497 w 4677298"/>
                  <a:gd name="connsiteY93" fmla="*/ 1952611 h 1975388"/>
                  <a:gd name="connsiteX94" fmla="*/ 3621131 w 4677298"/>
                  <a:gd name="connsiteY94" fmla="*/ 1952611 h 1975388"/>
                  <a:gd name="connsiteX95" fmla="*/ 2133869 w 4677298"/>
                  <a:gd name="connsiteY95" fmla="*/ 496476 h 1975388"/>
                  <a:gd name="connsiteX96" fmla="*/ 2303080 w 4677298"/>
                  <a:gd name="connsiteY96" fmla="*/ 243868 h 1975388"/>
                  <a:gd name="connsiteX97" fmla="*/ 2028405 w 4677298"/>
                  <a:gd name="connsiteY97" fmla="*/ 10873 h 1975388"/>
                  <a:gd name="connsiteX98" fmla="*/ 1940139 w 4677298"/>
                  <a:gd name="connsiteY98" fmla="*/ 13325 h 1975388"/>
                  <a:gd name="connsiteX99" fmla="*/ 1940139 w 4677298"/>
                  <a:gd name="connsiteY99" fmla="*/ 920820 h 1975388"/>
                  <a:gd name="connsiteX100" fmla="*/ 2028405 w 4677298"/>
                  <a:gd name="connsiteY100" fmla="*/ 920820 h 1975388"/>
                  <a:gd name="connsiteX101" fmla="*/ 2028405 w 4677298"/>
                  <a:gd name="connsiteY101" fmla="*/ 506248 h 1975388"/>
                  <a:gd name="connsiteX102" fmla="*/ 2062765 w 4677298"/>
                  <a:gd name="connsiteY102" fmla="*/ 550417 h 1975388"/>
                  <a:gd name="connsiteX103" fmla="*/ 2227109 w 4677298"/>
                  <a:gd name="connsiteY103" fmla="*/ 920749 h 1975388"/>
                  <a:gd name="connsiteX104" fmla="*/ 2315374 w 4677298"/>
                  <a:gd name="connsiteY104" fmla="*/ 920749 h 1975388"/>
                  <a:gd name="connsiteX105" fmla="*/ 2133869 w 4677298"/>
                  <a:gd name="connsiteY105" fmla="*/ 496476 h 1975388"/>
                  <a:gd name="connsiteX106" fmla="*/ 2030856 w 4677298"/>
                  <a:gd name="connsiteY106" fmla="*/ 442501 h 1975388"/>
                  <a:gd name="connsiteX107" fmla="*/ 2030856 w 4677298"/>
                  <a:gd name="connsiteY107" fmla="*/ 89332 h 1975388"/>
                  <a:gd name="connsiteX108" fmla="*/ 2074989 w 4677298"/>
                  <a:gd name="connsiteY108" fmla="*/ 69717 h 1975388"/>
                  <a:gd name="connsiteX109" fmla="*/ 2214779 w 4677298"/>
                  <a:gd name="connsiteY109" fmla="*/ 263482 h 1975388"/>
                  <a:gd name="connsiteX110" fmla="*/ 2116706 w 4677298"/>
                  <a:gd name="connsiteY110" fmla="*/ 442536 h 1975388"/>
                  <a:gd name="connsiteX111" fmla="*/ 2030856 w 4677298"/>
                  <a:gd name="connsiteY111" fmla="*/ 442536 h 1975388"/>
                  <a:gd name="connsiteX112" fmla="*/ 2030856 w 4677298"/>
                  <a:gd name="connsiteY112" fmla="*/ 442501 h 1975388"/>
                  <a:gd name="connsiteX113" fmla="*/ 17234 w 4677298"/>
                  <a:gd name="connsiteY113" fmla="*/ 1094864 h 1975388"/>
                  <a:gd name="connsiteX114" fmla="*/ 34397 w 4677298"/>
                  <a:gd name="connsiteY114" fmla="*/ 1075249 h 1975388"/>
                  <a:gd name="connsiteX115" fmla="*/ 105499 w 4677298"/>
                  <a:gd name="connsiteY115" fmla="*/ 1075249 h 1975388"/>
                  <a:gd name="connsiteX116" fmla="*/ 279650 w 4677298"/>
                  <a:gd name="connsiteY116" fmla="*/ 1747298 h 1975388"/>
                  <a:gd name="connsiteX117" fmla="*/ 309072 w 4677298"/>
                  <a:gd name="connsiteY117" fmla="*/ 1747298 h 1975388"/>
                  <a:gd name="connsiteX118" fmla="*/ 480771 w 4677298"/>
                  <a:gd name="connsiteY118" fmla="*/ 1070345 h 1975388"/>
                  <a:gd name="connsiteX119" fmla="*/ 539614 w 4677298"/>
                  <a:gd name="connsiteY119" fmla="*/ 1070345 h 1975388"/>
                  <a:gd name="connsiteX120" fmla="*/ 304168 w 4677298"/>
                  <a:gd name="connsiteY120" fmla="*/ 1975353 h 1975388"/>
                  <a:gd name="connsiteX121" fmla="*/ 245289 w 4677298"/>
                  <a:gd name="connsiteY121" fmla="*/ 1975353 h 1975388"/>
                  <a:gd name="connsiteX122" fmla="*/ 17234 w 4677298"/>
                  <a:gd name="connsiteY122" fmla="*/ 1094864 h 1975388"/>
                  <a:gd name="connsiteX123" fmla="*/ 949211 w 4677298"/>
                  <a:gd name="connsiteY123" fmla="*/ 1950870 h 1975388"/>
                  <a:gd name="connsiteX124" fmla="*/ 721156 w 4677298"/>
                  <a:gd name="connsiteY124" fmla="*/ 1070381 h 1975388"/>
                  <a:gd name="connsiteX125" fmla="*/ 662277 w 4677298"/>
                  <a:gd name="connsiteY125" fmla="*/ 1070381 h 1975388"/>
                  <a:gd name="connsiteX126" fmla="*/ 426831 w 4677298"/>
                  <a:gd name="connsiteY126" fmla="*/ 1975388 h 1975388"/>
                  <a:gd name="connsiteX127" fmla="*/ 485674 w 4677298"/>
                  <a:gd name="connsiteY127" fmla="*/ 1975388 h 1975388"/>
                  <a:gd name="connsiteX128" fmla="*/ 545868 w 4677298"/>
                  <a:gd name="connsiteY128" fmla="*/ 1737526 h 1975388"/>
                  <a:gd name="connsiteX129" fmla="*/ 800325 w 4677298"/>
                  <a:gd name="connsiteY129" fmla="*/ 1737526 h 1975388"/>
                  <a:gd name="connsiteX130" fmla="*/ 860945 w 4677298"/>
                  <a:gd name="connsiteY130" fmla="*/ 1970520 h 1975388"/>
                  <a:gd name="connsiteX131" fmla="*/ 932048 w 4677298"/>
                  <a:gd name="connsiteY131" fmla="*/ 1970520 h 1975388"/>
                  <a:gd name="connsiteX132" fmla="*/ 949211 w 4677298"/>
                  <a:gd name="connsiteY132" fmla="*/ 1950870 h 1975388"/>
                  <a:gd name="connsiteX133" fmla="*/ 558909 w 4677298"/>
                  <a:gd name="connsiteY133" fmla="*/ 1685966 h 1975388"/>
                  <a:gd name="connsiteX134" fmla="*/ 657373 w 4677298"/>
                  <a:gd name="connsiteY134" fmla="*/ 1298472 h 1975388"/>
                  <a:gd name="connsiteX135" fmla="*/ 686830 w 4677298"/>
                  <a:gd name="connsiteY135" fmla="*/ 1298472 h 1975388"/>
                  <a:gd name="connsiteX136" fmla="*/ 786964 w 4677298"/>
                  <a:gd name="connsiteY136" fmla="*/ 1685966 h 1975388"/>
                  <a:gd name="connsiteX137" fmla="*/ 558909 w 4677298"/>
                  <a:gd name="connsiteY137" fmla="*/ 1685966 h 1975388"/>
                  <a:gd name="connsiteX138" fmla="*/ 2852999 w 4677298"/>
                  <a:gd name="connsiteY138" fmla="*/ 893459 h 1975388"/>
                  <a:gd name="connsiteX139" fmla="*/ 2624873 w 4677298"/>
                  <a:gd name="connsiteY139" fmla="*/ 12970 h 1975388"/>
                  <a:gd name="connsiteX140" fmla="*/ 2566029 w 4677298"/>
                  <a:gd name="connsiteY140" fmla="*/ 12970 h 1975388"/>
                  <a:gd name="connsiteX141" fmla="*/ 2330547 w 4677298"/>
                  <a:gd name="connsiteY141" fmla="*/ 918013 h 1975388"/>
                  <a:gd name="connsiteX142" fmla="*/ 2389391 w 4677298"/>
                  <a:gd name="connsiteY142" fmla="*/ 918013 h 1975388"/>
                  <a:gd name="connsiteX143" fmla="*/ 2449621 w 4677298"/>
                  <a:gd name="connsiteY143" fmla="*/ 680115 h 1975388"/>
                  <a:gd name="connsiteX144" fmla="*/ 2704042 w 4677298"/>
                  <a:gd name="connsiteY144" fmla="*/ 680115 h 1975388"/>
                  <a:gd name="connsiteX145" fmla="*/ 2764627 w 4677298"/>
                  <a:gd name="connsiteY145" fmla="*/ 913109 h 1975388"/>
                  <a:gd name="connsiteX146" fmla="*/ 2835765 w 4677298"/>
                  <a:gd name="connsiteY146" fmla="*/ 913109 h 1975388"/>
                  <a:gd name="connsiteX147" fmla="*/ 2852999 w 4677298"/>
                  <a:gd name="connsiteY147" fmla="*/ 893459 h 1975388"/>
                  <a:gd name="connsiteX148" fmla="*/ 2462697 w 4677298"/>
                  <a:gd name="connsiteY148" fmla="*/ 628591 h 1975388"/>
                  <a:gd name="connsiteX149" fmla="*/ 2561125 w 4677298"/>
                  <a:gd name="connsiteY149" fmla="*/ 241060 h 1975388"/>
                  <a:gd name="connsiteX150" fmla="*/ 2590547 w 4677298"/>
                  <a:gd name="connsiteY150" fmla="*/ 241060 h 1975388"/>
                  <a:gd name="connsiteX151" fmla="*/ 2690681 w 4677298"/>
                  <a:gd name="connsiteY151" fmla="*/ 628591 h 1975388"/>
                  <a:gd name="connsiteX152" fmla="*/ 2462697 w 4677298"/>
                  <a:gd name="connsiteY152" fmla="*/ 628591 h 1975388"/>
                  <a:gd name="connsiteX153" fmla="*/ 4362364 w 4677298"/>
                  <a:gd name="connsiteY153" fmla="*/ 880489 h 1975388"/>
                  <a:gd name="connsiteX154" fmla="*/ 4134237 w 4677298"/>
                  <a:gd name="connsiteY154" fmla="*/ 0 h 1975388"/>
                  <a:gd name="connsiteX155" fmla="*/ 4075393 w 4677298"/>
                  <a:gd name="connsiteY155" fmla="*/ 0 h 1975388"/>
                  <a:gd name="connsiteX156" fmla="*/ 3839983 w 4677298"/>
                  <a:gd name="connsiteY156" fmla="*/ 905007 h 1975388"/>
                  <a:gd name="connsiteX157" fmla="*/ 3898826 w 4677298"/>
                  <a:gd name="connsiteY157" fmla="*/ 905007 h 1975388"/>
                  <a:gd name="connsiteX158" fmla="*/ 3958985 w 4677298"/>
                  <a:gd name="connsiteY158" fmla="*/ 667109 h 1975388"/>
                  <a:gd name="connsiteX159" fmla="*/ 4213406 w 4677298"/>
                  <a:gd name="connsiteY159" fmla="*/ 667109 h 1975388"/>
                  <a:gd name="connsiteX160" fmla="*/ 4274062 w 4677298"/>
                  <a:gd name="connsiteY160" fmla="*/ 900103 h 1975388"/>
                  <a:gd name="connsiteX161" fmla="*/ 4345201 w 4677298"/>
                  <a:gd name="connsiteY161" fmla="*/ 900103 h 1975388"/>
                  <a:gd name="connsiteX162" fmla="*/ 4362364 w 4677298"/>
                  <a:gd name="connsiteY162" fmla="*/ 880489 h 1975388"/>
                  <a:gd name="connsiteX163" fmla="*/ 3972026 w 4677298"/>
                  <a:gd name="connsiteY163" fmla="*/ 615621 h 1975388"/>
                  <a:gd name="connsiteX164" fmla="*/ 4070490 w 4677298"/>
                  <a:gd name="connsiteY164" fmla="*/ 228091 h 1975388"/>
                  <a:gd name="connsiteX165" fmla="*/ 4099912 w 4677298"/>
                  <a:gd name="connsiteY165" fmla="*/ 228091 h 1975388"/>
                  <a:gd name="connsiteX166" fmla="*/ 4200045 w 4677298"/>
                  <a:gd name="connsiteY166" fmla="*/ 615621 h 1975388"/>
                  <a:gd name="connsiteX167" fmla="*/ 3972026 w 4677298"/>
                  <a:gd name="connsiteY167" fmla="*/ 615621 h 1975388"/>
                  <a:gd name="connsiteX168" fmla="*/ 4675202 w 4677298"/>
                  <a:gd name="connsiteY168" fmla="*/ 1914022 h 1975388"/>
                  <a:gd name="connsiteX169" fmla="*/ 4447146 w 4677298"/>
                  <a:gd name="connsiteY169" fmla="*/ 1033568 h 1975388"/>
                  <a:gd name="connsiteX170" fmla="*/ 4388303 w 4677298"/>
                  <a:gd name="connsiteY170" fmla="*/ 1033568 h 1975388"/>
                  <a:gd name="connsiteX171" fmla="*/ 4152821 w 4677298"/>
                  <a:gd name="connsiteY171" fmla="*/ 1938611 h 1975388"/>
                  <a:gd name="connsiteX172" fmla="*/ 4211665 w 4677298"/>
                  <a:gd name="connsiteY172" fmla="*/ 1938611 h 1975388"/>
                  <a:gd name="connsiteX173" fmla="*/ 4271824 w 4677298"/>
                  <a:gd name="connsiteY173" fmla="*/ 1700713 h 1975388"/>
                  <a:gd name="connsiteX174" fmla="*/ 4526316 w 4677298"/>
                  <a:gd name="connsiteY174" fmla="*/ 1700713 h 1975388"/>
                  <a:gd name="connsiteX175" fmla="*/ 4586900 w 4677298"/>
                  <a:gd name="connsiteY175" fmla="*/ 1933707 h 1975388"/>
                  <a:gd name="connsiteX176" fmla="*/ 4658039 w 4677298"/>
                  <a:gd name="connsiteY176" fmla="*/ 1933707 h 1975388"/>
                  <a:gd name="connsiteX177" fmla="*/ 4675202 w 4677298"/>
                  <a:gd name="connsiteY177" fmla="*/ 1914022 h 1975388"/>
                  <a:gd name="connsiteX178" fmla="*/ 4284900 w 4677298"/>
                  <a:gd name="connsiteY178" fmla="*/ 1649153 h 1975388"/>
                  <a:gd name="connsiteX179" fmla="*/ 4383364 w 4677298"/>
                  <a:gd name="connsiteY179" fmla="*/ 1261659 h 1975388"/>
                  <a:gd name="connsiteX180" fmla="*/ 4412786 w 4677298"/>
                  <a:gd name="connsiteY180" fmla="*/ 1261659 h 1975388"/>
                  <a:gd name="connsiteX181" fmla="*/ 4512920 w 4677298"/>
                  <a:gd name="connsiteY181" fmla="*/ 1649153 h 1975388"/>
                  <a:gd name="connsiteX182" fmla="*/ 4284900 w 4677298"/>
                  <a:gd name="connsiteY182" fmla="*/ 1649153 h 1975388"/>
                  <a:gd name="connsiteX183" fmla="*/ 3560617 w 4677298"/>
                  <a:gd name="connsiteY183" fmla="*/ 1921022 h 1975388"/>
                  <a:gd name="connsiteX184" fmla="*/ 3332562 w 4677298"/>
                  <a:gd name="connsiteY184" fmla="*/ 1040533 h 1975388"/>
                  <a:gd name="connsiteX185" fmla="*/ 3273718 w 4677298"/>
                  <a:gd name="connsiteY185" fmla="*/ 1040533 h 1975388"/>
                  <a:gd name="connsiteX186" fmla="*/ 3038236 w 4677298"/>
                  <a:gd name="connsiteY186" fmla="*/ 1945576 h 1975388"/>
                  <a:gd name="connsiteX187" fmla="*/ 3097080 w 4677298"/>
                  <a:gd name="connsiteY187" fmla="*/ 1945576 h 1975388"/>
                  <a:gd name="connsiteX188" fmla="*/ 3157238 w 4677298"/>
                  <a:gd name="connsiteY188" fmla="*/ 1707678 h 1975388"/>
                  <a:gd name="connsiteX189" fmla="*/ 3411731 w 4677298"/>
                  <a:gd name="connsiteY189" fmla="*/ 1707678 h 1975388"/>
                  <a:gd name="connsiteX190" fmla="*/ 3472316 w 4677298"/>
                  <a:gd name="connsiteY190" fmla="*/ 1940707 h 1975388"/>
                  <a:gd name="connsiteX191" fmla="*/ 3543454 w 4677298"/>
                  <a:gd name="connsiteY191" fmla="*/ 1940707 h 1975388"/>
                  <a:gd name="connsiteX192" fmla="*/ 3560617 w 4677298"/>
                  <a:gd name="connsiteY192" fmla="*/ 1921022 h 1975388"/>
                  <a:gd name="connsiteX193" fmla="*/ 3170315 w 4677298"/>
                  <a:gd name="connsiteY193" fmla="*/ 1656154 h 1975388"/>
                  <a:gd name="connsiteX194" fmla="*/ 3268778 w 4677298"/>
                  <a:gd name="connsiteY194" fmla="*/ 1268659 h 1975388"/>
                  <a:gd name="connsiteX195" fmla="*/ 3298200 w 4677298"/>
                  <a:gd name="connsiteY195" fmla="*/ 1268659 h 1975388"/>
                  <a:gd name="connsiteX196" fmla="*/ 3398335 w 4677298"/>
                  <a:gd name="connsiteY196" fmla="*/ 1656154 h 1975388"/>
                  <a:gd name="connsiteX197" fmla="*/ 3170315 w 4677298"/>
                  <a:gd name="connsiteY197" fmla="*/ 1656154 h 1975388"/>
                  <a:gd name="connsiteX198" fmla="*/ 1010542 w 4677298"/>
                  <a:gd name="connsiteY198" fmla="*/ 1067929 h 1975388"/>
                  <a:gd name="connsiteX199" fmla="*/ 1084133 w 4677298"/>
                  <a:gd name="connsiteY199" fmla="*/ 1067929 h 1975388"/>
                  <a:gd name="connsiteX200" fmla="*/ 1106199 w 4677298"/>
                  <a:gd name="connsiteY200" fmla="*/ 1092447 h 1975388"/>
                  <a:gd name="connsiteX201" fmla="*/ 1106199 w 4677298"/>
                  <a:gd name="connsiteY201" fmla="*/ 1882219 h 1975388"/>
                  <a:gd name="connsiteX202" fmla="*/ 1145428 w 4677298"/>
                  <a:gd name="connsiteY202" fmla="*/ 1916544 h 1975388"/>
                  <a:gd name="connsiteX203" fmla="*/ 1326934 w 4677298"/>
                  <a:gd name="connsiteY203" fmla="*/ 1916544 h 1975388"/>
                  <a:gd name="connsiteX204" fmla="*/ 1326934 w 4677298"/>
                  <a:gd name="connsiteY204" fmla="*/ 1963165 h 1975388"/>
                  <a:gd name="connsiteX205" fmla="*/ 1005638 w 4677298"/>
                  <a:gd name="connsiteY205" fmla="*/ 1963165 h 1975388"/>
                  <a:gd name="connsiteX206" fmla="*/ 1010542 w 4677298"/>
                  <a:gd name="connsiteY206" fmla="*/ 1067929 h 1975388"/>
                  <a:gd name="connsiteX207" fmla="*/ 2936290 w 4677298"/>
                  <a:gd name="connsiteY207" fmla="*/ 13396 h 1975388"/>
                  <a:gd name="connsiteX208" fmla="*/ 3009845 w 4677298"/>
                  <a:gd name="connsiteY208" fmla="*/ 13396 h 1975388"/>
                  <a:gd name="connsiteX209" fmla="*/ 3031911 w 4677298"/>
                  <a:gd name="connsiteY209" fmla="*/ 37914 h 1975388"/>
                  <a:gd name="connsiteX210" fmla="*/ 3031911 w 4677298"/>
                  <a:gd name="connsiteY210" fmla="*/ 827686 h 1975388"/>
                  <a:gd name="connsiteX211" fmla="*/ 3071176 w 4677298"/>
                  <a:gd name="connsiteY211" fmla="*/ 862011 h 1975388"/>
                  <a:gd name="connsiteX212" fmla="*/ 3252646 w 4677298"/>
                  <a:gd name="connsiteY212" fmla="*/ 862011 h 1975388"/>
                  <a:gd name="connsiteX213" fmla="*/ 3252646 w 4677298"/>
                  <a:gd name="connsiteY213" fmla="*/ 908632 h 1975388"/>
                  <a:gd name="connsiteX214" fmla="*/ 2931315 w 4677298"/>
                  <a:gd name="connsiteY214" fmla="*/ 908632 h 1975388"/>
                  <a:gd name="connsiteX215" fmla="*/ 2936290 w 4677298"/>
                  <a:gd name="connsiteY215" fmla="*/ 13396 h 1975388"/>
                  <a:gd name="connsiteX216" fmla="*/ 2967738 w 4677298"/>
                  <a:gd name="connsiteY216" fmla="*/ 1950870 h 1975388"/>
                  <a:gd name="connsiteX217" fmla="*/ 2879436 w 4677298"/>
                  <a:gd name="connsiteY217" fmla="*/ 1950870 h 1975388"/>
                  <a:gd name="connsiteX218" fmla="*/ 2879436 w 4677298"/>
                  <a:gd name="connsiteY218" fmla="*/ 1048315 h 1975388"/>
                  <a:gd name="connsiteX219" fmla="*/ 2967738 w 4677298"/>
                  <a:gd name="connsiteY219" fmla="*/ 1048315 h 1975388"/>
                  <a:gd name="connsiteX220" fmla="*/ 2967738 w 4677298"/>
                  <a:gd name="connsiteY220" fmla="*/ 1950870 h 1975388"/>
                  <a:gd name="connsiteX221" fmla="*/ 3427721 w 4677298"/>
                  <a:gd name="connsiteY221" fmla="*/ 907459 h 1975388"/>
                  <a:gd name="connsiteX222" fmla="*/ 3339455 w 4677298"/>
                  <a:gd name="connsiteY222" fmla="*/ 907459 h 1975388"/>
                  <a:gd name="connsiteX223" fmla="*/ 3339455 w 4677298"/>
                  <a:gd name="connsiteY223" fmla="*/ 4903 h 1975388"/>
                  <a:gd name="connsiteX224" fmla="*/ 3427721 w 4677298"/>
                  <a:gd name="connsiteY224" fmla="*/ 4903 h 1975388"/>
                  <a:gd name="connsiteX225" fmla="*/ 3427721 w 4677298"/>
                  <a:gd name="connsiteY225" fmla="*/ 907459 h 1975388"/>
                  <a:gd name="connsiteX226" fmla="*/ 2733570 w 4677298"/>
                  <a:gd name="connsiteY226" fmla="*/ 1225628 h 1975388"/>
                  <a:gd name="connsiteX227" fmla="*/ 2595131 w 4677298"/>
                  <a:gd name="connsiteY227" fmla="*/ 1097351 h 1975388"/>
                  <a:gd name="connsiteX228" fmla="*/ 2430219 w 4677298"/>
                  <a:gd name="connsiteY228" fmla="*/ 1516791 h 1975388"/>
                  <a:gd name="connsiteX229" fmla="*/ 2611441 w 4677298"/>
                  <a:gd name="connsiteY229" fmla="*/ 1909722 h 1975388"/>
                  <a:gd name="connsiteX230" fmla="*/ 2755992 w 4677298"/>
                  <a:gd name="connsiteY230" fmla="*/ 1748896 h 1975388"/>
                  <a:gd name="connsiteX231" fmla="*/ 2823186 w 4677298"/>
                  <a:gd name="connsiteY231" fmla="*/ 1781481 h 1975388"/>
                  <a:gd name="connsiteX232" fmla="*/ 2605329 w 4677298"/>
                  <a:gd name="connsiteY232" fmla="*/ 1958616 h 1975388"/>
                  <a:gd name="connsiteX233" fmla="*/ 2330512 w 4677298"/>
                  <a:gd name="connsiteY233" fmla="*/ 1486267 h 1975388"/>
                  <a:gd name="connsiteX234" fmla="*/ 2601243 w 4677298"/>
                  <a:gd name="connsiteY234" fmla="*/ 1030192 h 1975388"/>
                  <a:gd name="connsiteX235" fmla="*/ 2800765 w 4677298"/>
                  <a:gd name="connsiteY235" fmla="*/ 1182916 h 1975388"/>
                  <a:gd name="connsiteX236" fmla="*/ 2733570 w 4677298"/>
                  <a:gd name="connsiteY236" fmla="*/ 1225628 h 1975388"/>
                  <a:gd name="connsiteX237" fmla="*/ 3516768 w 4677298"/>
                  <a:gd name="connsiteY237" fmla="*/ 2061 h 1975388"/>
                  <a:gd name="connsiteX238" fmla="*/ 3932335 w 4677298"/>
                  <a:gd name="connsiteY238" fmla="*/ 2061 h 1975388"/>
                  <a:gd name="connsiteX239" fmla="*/ 3932335 w 4677298"/>
                  <a:gd name="connsiteY239" fmla="*/ 51595 h 1975388"/>
                  <a:gd name="connsiteX240" fmla="*/ 3779433 w 4677298"/>
                  <a:gd name="connsiteY240" fmla="*/ 51595 h 1975388"/>
                  <a:gd name="connsiteX241" fmla="*/ 3779433 w 4677298"/>
                  <a:gd name="connsiteY241" fmla="*/ 910728 h 1975388"/>
                  <a:gd name="connsiteX242" fmla="*/ 3682568 w 4677298"/>
                  <a:gd name="connsiteY242" fmla="*/ 910728 h 1975388"/>
                  <a:gd name="connsiteX243" fmla="*/ 3682568 w 4677298"/>
                  <a:gd name="connsiteY243" fmla="*/ 55930 h 1975388"/>
                  <a:gd name="connsiteX244" fmla="*/ 3516768 w 4677298"/>
                  <a:gd name="connsiteY244" fmla="*/ 55930 h 1975388"/>
                  <a:gd name="connsiteX245" fmla="*/ 3516768 w 4677298"/>
                  <a:gd name="connsiteY245" fmla="*/ 2061 h 1975388"/>
                  <a:gd name="connsiteX246" fmla="*/ 4261732 w 4677298"/>
                  <a:gd name="connsiteY246" fmla="*/ 2061 h 1975388"/>
                  <a:gd name="connsiteX247" fmla="*/ 4677298 w 4677298"/>
                  <a:gd name="connsiteY247" fmla="*/ 2061 h 1975388"/>
                  <a:gd name="connsiteX248" fmla="*/ 4677298 w 4677298"/>
                  <a:gd name="connsiteY248" fmla="*/ 51595 h 1975388"/>
                  <a:gd name="connsiteX249" fmla="*/ 4524397 w 4677298"/>
                  <a:gd name="connsiteY249" fmla="*/ 51595 h 1975388"/>
                  <a:gd name="connsiteX250" fmla="*/ 4524397 w 4677298"/>
                  <a:gd name="connsiteY250" fmla="*/ 910728 h 1975388"/>
                  <a:gd name="connsiteX251" fmla="*/ 4427532 w 4677298"/>
                  <a:gd name="connsiteY251" fmla="*/ 910728 h 1975388"/>
                  <a:gd name="connsiteX252" fmla="*/ 4427532 w 4677298"/>
                  <a:gd name="connsiteY252" fmla="*/ 55930 h 1975388"/>
                  <a:gd name="connsiteX253" fmla="*/ 4261732 w 4677298"/>
                  <a:gd name="connsiteY253" fmla="*/ 55930 h 1975388"/>
                  <a:gd name="connsiteX254" fmla="*/ 4261732 w 4677298"/>
                  <a:gd name="connsiteY254" fmla="*/ 2061 h 1975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4677298" h="1975388">
                    <a:moveTo>
                      <a:pt x="873205" y="74585"/>
                    </a:moveTo>
                    <a:lnTo>
                      <a:pt x="659825" y="74585"/>
                    </a:lnTo>
                    <a:lnTo>
                      <a:pt x="659825" y="408140"/>
                    </a:lnTo>
                    <a:lnTo>
                      <a:pt x="848651" y="408140"/>
                    </a:lnTo>
                    <a:lnTo>
                      <a:pt x="848651" y="457176"/>
                    </a:lnTo>
                    <a:lnTo>
                      <a:pt x="662277" y="457176"/>
                    </a:lnTo>
                    <a:lnTo>
                      <a:pt x="662277" y="881484"/>
                    </a:lnTo>
                    <a:lnTo>
                      <a:pt x="875656" y="881484"/>
                    </a:lnTo>
                    <a:lnTo>
                      <a:pt x="875656" y="930520"/>
                    </a:lnTo>
                    <a:lnTo>
                      <a:pt x="613240" y="930520"/>
                    </a:lnTo>
                    <a:cubicBezTo>
                      <a:pt x="596078" y="930520"/>
                      <a:pt x="569107" y="930520"/>
                      <a:pt x="569107" y="903550"/>
                    </a:cubicBezTo>
                    <a:lnTo>
                      <a:pt x="569107" y="25513"/>
                    </a:lnTo>
                    <a:lnTo>
                      <a:pt x="873240" y="25513"/>
                    </a:lnTo>
                    <a:lnTo>
                      <a:pt x="873240" y="74585"/>
                    </a:lnTo>
                    <a:lnTo>
                      <a:pt x="873205" y="74585"/>
                    </a:lnTo>
                    <a:close/>
                    <a:moveTo>
                      <a:pt x="1687459" y="1112062"/>
                    </a:moveTo>
                    <a:lnTo>
                      <a:pt x="1474079" y="1112062"/>
                    </a:lnTo>
                    <a:lnTo>
                      <a:pt x="1474079" y="1445652"/>
                    </a:lnTo>
                    <a:lnTo>
                      <a:pt x="1662976" y="1445652"/>
                    </a:lnTo>
                    <a:lnTo>
                      <a:pt x="1662976" y="1494689"/>
                    </a:lnTo>
                    <a:lnTo>
                      <a:pt x="1476531" y="1494689"/>
                    </a:lnTo>
                    <a:lnTo>
                      <a:pt x="1476531" y="1918996"/>
                    </a:lnTo>
                    <a:lnTo>
                      <a:pt x="1689946" y="1918996"/>
                    </a:lnTo>
                    <a:lnTo>
                      <a:pt x="1689946" y="1968068"/>
                    </a:lnTo>
                    <a:lnTo>
                      <a:pt x="1427459" y="1968068"/>
                    </a:lnTo>
                    <a:cubicBezTo>
                      <a:pt x="1410296" y="1968068"/>
                      <a:pt x="1383291" y="1968068"/>
                      <a:pt x="1383291" y="1941063"/>
                    </a:cubicBezTo>
                    <a:lnTo>
                      <a:pt x="1383291" y="1063025"/>
                    </a:lnTo>
                    <a:lnTo>
                      <a:pt x="1687423" y="1063025"/>
                    </a:lnTo>
                    <a:lnTo>
                      <a:pt x="1687423" y="1112062"/>
                    </a:lnTo>
                    <a:lnTo>
                      <a:pt x="1687459" y="1112062"/>
                    </a:lnTo>
                    <a:close/>
                    <a:moveTo>
                      <a:pt x="1864381" y="68260"/>
                    </a:moveTo>
                    <a:lnTo>
                      <a:pt x="1651037" y="68260"/>
                    </a:lnTo>
                    <a:lnTo>
                      <a:pt x="1651037" y="401815"/>
                    </a:lnTo>
                    <a:lnTo>
                      <a:pt x="1839863" y="401815"/>
                    </a:lnTo>
                    <a:lnTo>
                      <a:pt x="1839863" y="450887"/>
                    </a:lnTo>
                    <a:lnTo>
                      <a:pt x="1653453" y="450887"/>
                    </a:lnTo>
                    <a:lnTo>
                      <a:pt x="1653453" y="875159"/>
                    </a:lnTo>
                    <a:lnTo>
                      <a:pt x="1866869" y="875159"/>
                    </a:lnTo>
                    <a:lnTo>
                      <a:pt x="1866869" y="924231"/>
                    </a:lnTo>
                    <a:lnTo>
                      <a:pt x="1604381" y="924231"/>
                    </a:lnTo>
                    <a:cubicBezTo>
                      <a:pt x="1587254" y="924231"/>
                      <a:pt x="1560248" y="924231"/>
                      <a:pt x="1560248" y="897261"/>
                    </a:cubicBezTo>
                    <a:lnTo>
                      <a:pt x="1560248" y="19223"/>
                    </a:lnTo>
                    <a:lnTo>
                      <a:pt x="1864381" y="19223"/>
                    </a:lnTo>
                    <a:lnTo>
                      <a:pt x="1864381" y="68260"/>
                    </a:lnTo>
                    <a:close/>
                    <a:moveTo>
                      <a:pt x="402277" y="484182"/>
                    </a:moveTo>
                    <a:lnTo>
                      <a:pt x="500385" y="484182"/>
                    </a:lnTo>
                    <a:lnTo>
                      <a:pt x="500385" y="753989"/>
                    </a:lnTo>
                    <a:cubicBezTo>
                      <a:pt x="500385" y="793254"/>
                      <a:pt x="502837" y="849646"/>
                      <a:pt x="434150" y="898682"/>
                    </a:cubicBezTo>
                    <a:cubicBezTo>
                      <a:pt x="365464" y="947754"/>
                      <a:pt x="279615" y="942851"/>
                      <a:pt x="279615" y="942851"/>
                    </a:cubicBezTo>
                    <a:cubicBezTo>
                      <a:pt x="279615" y="942851"/>
                      <a:pt x="0" y="979664"/>
                      <a:pt x="0" y="476862"/>
                    </a:cubicBezTo>
                    <a:cubicBezTo>
                      <a:pt x="0" y="10873"/>
                      <a:pt x="289422" y="23132"/>
                      <a:pt x="289422" y="23132"/>
                    </a:cubicBezTo>
                    <a:cubicBezTo>
                      <a:pt x="289422" y="23132"/>
                      <a:pt x="409632" y="3482"/>
                      <a:pt x="497898" y="167826"/>
                    </a:cubicBezTo>
                    <a:lnTo>
                      <a:pt x="429211" y="204638"/>
                    </a:lnTo>
                    <a:cubicBezTo>
                      <a:pt x="429211" y="204638"/>
                      <a:pt x="399789" y="79524"/>
                      <a:pt x="284518" y="79524"/>
                    </a:cubicBezTo>
                    <a:cubicBezTo>
                      <a:pt x="169247" y="79524"/>
                      <a:pt x="93205" y="202151"/>
                      <a:pt x="93205" y="467055"/>
                    </a:cubicBezTo>
                    <a:cubicBezTo>
                      <a:pt x="93205" y="731923"/>
                      <a:pt x="149597" y="898682"/>
                      <a:pt x="282031" y="898682"/>
                    </a:cubicBezTo>
                    <a:cubicBezTo>
                      <a:pt x="350717" y="898682"/>
                      <a:pt x="402206" y="837351"/>
                      <a:pt x="402206" y="837351"/>
                    </a:cubicBezTo>
                    <a:lnTo>
                      <a:pt x="402206" y="484182"/>
                    </a:lnTo>
                    <a:lnTo>
                      <a:pt x="402277" y="484182"/>
                    </a:lnTo>
                    <a:close/>
                    <a:moveTo>
                      <a:pt x="956567" y="928104"/>
                    </a:moveTo>
                    <a:lnTo>
                      <a:pt x="956567" y="23097"/>
                    </a:lnTo>
                    <a:lnTo>
                      <a:pt x="1008090" y="23097"/>
                    </a:lnTo>
                    <a:cubicBezTo>
                      <a:pt x="1008090" y="23097"/>
                      <a:pt x="1363712" y="687754"/>
                      <a:pt x="1371067" y="704917"/>
                    </a:cubicBezTo>
                    <a:cubicBezTo>
                      <a:pt x="1378423" y="722080"/>
                      <a:pt x="1383326" y="704917"/>
                      <a:pt x="1383326" y="687754"/>
                    </a:cubicBezTo>
                    <a:lnTo>
                      <a:pt x="1383326" y="18193"/>
                    </a:lnTo>
                    <a:lnTo>
                      <a:pt x="1444657" y="18193"/>
                    </a:lnTo>
                    <a:lnTo>
                      <a:pt x="1444657" y="923200"/>
                    </a:lnTo>
                    <a:lnTo>
                      <a:pt x="1383326" y="923200"/>
                    </a:lnTo>
                    <a:lnTo>
                      <a:pt x="1017898" y="238928"/>
                    </a:lnTo>
                    <a:lnTo>
                      <a:pt x="1017898" y="928104"/>
                    </a:lnTo>
                    <a:lnTo>
                      <a:pt x="956567" y="928104"/>
                    </a:lnTo>
                    <a:close/>
                    <a:moveTo>
                      <a:pt x="1763536" y="1965581"/>
                    </a:moveTo>
                    <a:lnTo>
                      <a:pt x="1763536" y="1060538"/>
                    </a:lnTo>
                    <a:lnTo>
                      <a:pt x="1815025" y="1060538"/>
                    </a:lnTo>
                    <a:cubicBezTo>
                      <a:pt x="1815025" y="1060538"/>
                      <a:pt x="2170646" y="1725196"/>
                      <a:pt x="2178001" y="1742358"/>
                    </a:cubicBezTo>
                    <a:cubicBezTo>
                      <a:pt x="2185357" y="1759521"/>
                      <a:pt x="2190296" y="1742358"/>
                      <a:pt x="2190296" y="1725196"/>
                    </a:cubicBezTo>
                    <a:lnTo>
                      <a:pt x="2190296" y="1055634"/>
                    </a:lnTo>
                    <a:lnTo>
                      <a:pt x="2251592" y="1055634"/>
                    </a:lnTo>
                    <a:lnTo>
                      <a:pt x="2251592" y="1960642"/>
                    </a:lnTo>
                    <a:lnTo>
                      <a:pt x="2190296" y="1960642"/>
                    </a:lnTo>
                    <a:lnTo>
                      <a:pt x="1824832" y="1276370"/>
                    </a:lnTo>
                    <a:lnTo>
                      <a:pt x="1824832" y="1965581"/>
                    </a:lnTo>
                    <a:lnTo>
                      <a:pt x="1763536" y="1965581"/>
                    </a:lnTo>
                    <a:close/>
                    <a:moveTo>
                      <a:pt x="3621131" y="1952611"/>
                    </a:moveTo>
                    <a:lnTo>
                      <a:pt x="3621131" y="1047568"/>
                    </a:lnTo>
                    <a:lnTo>
                      <a:pt x="3672619" y="1047568"/>
                    </a:lnTo>
                    <a:cubicBezTo>
                      <a:pt x="3672619" y="1047568"/>
                      <a:pt x="4028311" y="1712226"/>
                      <a:pt x="4035667" y="1729389"/>
                    </a:cubicBezTo>
                    <a:cubicBezTo>
                      <a:pt x="4043022" y="1746551"/>
                      <a:pt x="4047890" y="1729389"/>
                      <a:pt x="4047890" y="1712226"/>
                    </a:cubicBezTo>
                    <a:lnTo>
                      <a:pt x="4047890" y="1042665"/>
                    </a:lnTo>
                    <a:lnTo>
                      <a:pt x="4109257" y="1042665"/>
                    </a:lnTo>
                    <a:lnTo>
                      <a:pt x="4109257" y="1947707"/>
                    </a:lnTo>
                    <a:lnTo>
                      <a:pt x="4047890" y="1947707"/>
                    </a:lnTo>
                    <a:lnTo>
                      <a:pt x="3682497" y="1263400"/>
                    </a:lnTo>
                    <a:lnTo>
                      <a:pt x="3682497" y="1952611"/>
                    </a:lnTo>
                    <a:lnTo>
                      <a:pt x="3621131" y="1952611"/>
                    </a:lnTo>
                    <a:close/>
                    <a:moveTo>
                      <a:pt x="2133869" y="496476"/>
                    </a:moveTo>
                    <a:cubicBezTo>
                      <a:pt x="2133869" y="496476"/>
                      <a:pt x="2303080" y="420434"/>
                      <a:pt x="2303080" y="243868"/>
                    </a:cubicBezTo>
                    <a:cubicBezTo>
                      <a:pt x="2303080" y="67301"/>
                      <a:pt x="2124026" y="10873"/>
                      <a:pt x="2028405" y="10873"/>
                    </a:cubicBezTo>
                    <a:cubicBezTo>
                      <a:pt x="1932783" y="10873"/>
                      <a:pt x="1940139" y="13325"/>
                      <a:pt x="1940139" y="13325"/>
                    </a:cubicBezTo>
                    <a:lnTo>
                      <a:pt x="1940139" y="920820"/>
                    </a:lnTo>
                    <a:lnTo>
                      <a:pt x="2028405" y="920820"/>
                    </a:lnTo>
                    <a:lnTo>
                      <a:pt x="2028405" y="506248"/>
                    </a:lnTo>
                    <a:cubicBezTo>
                      <a:pt x="2028405" y="506248"/>
                      <a:pt x="2043116" y="493989"/>
                      <a:pt x="2062765" y="550417"/>
                    </a:cubicBezTo>
                    <a:cubicBezTo>
                      <a:pt x="2082416" y="606809"/>
                      <a:pt x="2227109" y="920749"/>
                      <a:pt x="2227109" y="920749"/>
                    </a:cubicBezTo>
                    <a:lnTo>
                      <a:pt x="2315374" y="920749"/>
                    </a:lnTo>
                    <a:lnTo>
                      <a:pt x="2133869" y="496476"/>
                    </a:lnTo>
                    <a:close/>
                    <a:moveTo>
                      <a:pt x="2030856" y="442501"/>
                    </a:moveTo>
                    <a:lnTo>
                      <a:pt x="2030856" y="89332"/>
                    </a:lnTo>
                    <a:cubicBezTo>
                      <a:pt x="2030856" y="62362"/>
                      <a:pt x="2057791" y="69717"/>
                      <a:pt x="2074989" y="69717"/>
                    </a:cubicBezTo>
                    <a:cubicBezTo>
                      <a:pt x="2092116" y="69717"/>
                      <a:pt x="2214779" y="104042"/>
                      <a:pt x="2214779" y="263482"/>
                    </a:cubicBezTo>
                    <a:cubicBezTo>
                      <a:pt x="2214779" y="422886"/>
                      <a:pt x="2116706" y="442536"/>
                      <a:pt x="2116706" y="442536"/>
                    </a:cubicBezTo>
                    <a:lnTo>
                      <a:pt x="2030856" y="442536"/>
                    </a:lnTo>
                    <a:lnTo>
                      <a:pt x="2030856" y="442501"/>
                    </a:lnTo>
                    <a:close/>
                    <a:moveTo>
                      <a:pt x="17234" y="1094864"/>
                    </a:moveTo>
                    <a:cubicBezTo>
                      <a:pt x="12330" y="1082604"/>
                      <a:pt x="19686" y="1075249"/>
                      <a:pt x="34397" y="1075249"/>
                    </a:cubicBezTo>
                    <a:lnTo>
                      <a:pt x="105499" y="1075249"/>
                    </a:lnTo>
                    <a:cubicBezTo>
                      <a:pt x="105499" y="1075249"/>
                      <a:pt x="274746" y="1725196"/>
                      <a:pt x="279650" y="1747298"/>
                    </a:cubicBezTo>
                    <a:cubicBezTo>
                      <a:pt x="284554" y="1769329"/>
                      <a:pt x="299265" y="1784075"/>
                      <a:pt x="309072" y="1747298"/>
                    </a:cubicBezTo>
                    <a:cubicBezTo>
                      <a:pt x="318879" y="1710485"/>
                      <a:pt x="480771" y="1070345"/>
                      <a:pt x="480771" y="1070345"/>
                    </a:cubicBezTo>
                    <a:lnTo>
                      <a:pt x="539614" y="1070345"/>
                    </a:lnTo>
                    <a:lnTo>
                      <a:pt x="304168" y="1975353"/>
                    </a:lnTo>
                    <a:lnTo>
                      <a:pt x="245289" y="1975353"/>
                    </a:lnTo>
                    <a:lnTo>
                      <a:pt x="17234" y="1094864"/>
                    </a:lnTo>
                    <a:close/>
                    <a:moveTo>
                      <a:pt x="949211" y="1950870"/>
                    </a:moveTo>
                    <a:lnTo>
                      <a:pt x="721156" y="1070381"/>
                    </a:lnTo>
                    <a:lnTo>
                      <a:pt x="662277" y="1070381"/>
                    </a:lnTo>
                    <a:lnTo>
                      <a:pt x="426831" y="1975388"/>
                    </a:lnTo>
                    <a:lnTo>
                      <a:pt x="485674" y="1975388"/>
                    </a:lnTo>
                    <a:lnTo>
                      <a:pt x="545868" y="1737526"/>
                    </a:lnTo>
                    <a:lnTo>
                      <a:pt x="800325" y="1737526"/>
                    </a:lnTo>
                    <a:lnTo>
                      <a:pt x="860945" y="1970520"/>
                    </a:lnTo>
                    <a:lnTo>
                      <a:pt x="932048" y="1970520"/>
                    </a:lnTo>
                    <a:cubicBezTo>
                      <a:pt x="946759" y="1970520"/>
                      <a:pt x="954150" y="1963129"/>
                      <a:pt x="949211" y="1950870"/>
                    </a:cubicBezTo>
                    <a:close/>
                    <a:moveTo>
                      <a:pt x="558909" y="1685966"/>
                    </a:moveTo>
                    <a:cubicBezTo>
                      <a:pt x="591516" y="1556747"/>
                      <a:pt x="624338" y="1427582"/>
                      <a:pt x="657373" y="1298472"/>
                    </a:cubicBezTo>
                    <a:cubicBezTo>
                      <a:pt x="667180" y="1261694"/>
                      <a:pt x="681891" y="1276405"/>
                      <a:pt x="686830" y="1298472"/>
                    </a:cubicBezTo>
                    <a:cubicBezTo>
                      <a:pt x="689496" y="1310482"/>
                      <a:pt x="740735" y="1508120"/>
                      <a:pt x="786964" y="1685966"/>
                    </a:cubicBezTo>
                    <a:lnTo>
                      <a:pt x="558909" y="1685966"/>
                    </a:lnTo>
                    <a:close/>
                    <a:moveTo>
                      <a:pt x="2852999" y="893459"/>
                    </a:moveTo>
                    <a:lnTo>
                      <a:pt x="2624873" y="12970"/>
                    </a:lnTo>
                    <a:lnTo>
                      <a:pt x="2566029" y="12970"/>
                    </a:lnTo>
                    <a:lnTo>
                      <a:pt x="2330547" y="918013"/>
                    </a:lnTo>
                    <a:lnTo>
                      <a:pt x="2389391" y="918013"/>
                    </a:lnTo>
                    <a:lnTo>
                      <a:pt x="2449621" y="680115"/>
                    </a:lnTo>
                    <a:lnTo>
                      <a:pt x="2704042" y="680115"/>
                    </a:lnTo>
                    <a:lnTo>
                      <a:pt x="2764627" y="913109"/>
                    </a:lnTo>
                    <a:lnTo>
                      <a:pt x="2835765" y="913109"/>
                    </a:lnTo>
                    <a:cubicBezTo>
                      <a:pt x="2850476" y="913109"/>
                      <a:pt x="2857867" y="905753"/>
                      <a:pt x="2852999" y="893459"/>
                    </a:cubicBezTo>
                    <a:close/>
                    <a:moveTo>
                      <a:pt x="2462697" y="628591"/>
                    </a:moveTo>
                    <a:cubicBezTo>
                      <a:pt x="2495288" y="499358"/>
                      <a:pt x="2528098" y="370181"/>
                      <a:pt x="2561125" y="241060"/>
                    </a:cubicBezTo>
                    <a:cubicBezTo>
                      <a:pt x="2570897" y="204247"/>
                      <a:pt x="2585679" y="218958"/>
                      <a:pt x="2590547" y="241060"/>
                    </a:cubicBezTo>
                    <a:cubicBezTo>
                      <a:pt x="2593248" y="253071"/>
                      <a:pt x="2644487" y="450709"/>
                      <a:pt x="2690681" y="628591"/>
                    </a:cubicBezTo>
                    <a:lnTo>
                      <a:pt x="2462697" y="628591"/>
                    </a:lnTo>
                    <a:close/>
                    <a:moveTo>
                      <a:pt x="4362364" y="880489"/>
                    </a:moveTo>
                    <a:lnTo>
                      <a:pt x="4134237" y="0"/>
                    </a:lnTo>
                    <a:lnTo>
                      <a:pt x="4075393" y="0"/>
                    </a:lnTo>
                    <a:lnTo>
                      <a:pt x="3839983" y="905007"/>
                    </a:lnTo>
                    <a:lnTo>
                      <a:pt x="3898826" y="905007"/>
                    </a:lnTo>
                    <a:lnTo>
                      <a:pt x="3958985" y="667109"/>
                    </a:lnTo>
                    <a:lnTo>
                      <a:pt x="4213406" y="667109"/>
                    </a:lnTo>
                    <a:lnTo>
                      <a:pt x="4274062" y="900103"/>
                    </a:lnTo>
                    <a:lnTo>
                      <a:pt x="4345201" y="900103"/>
                    </a:lnTo>
                    <a:cubicBezTo>
                      <a:pt x="4359912" y="900103"/>
                      <a:pt x="4367267" y="892784"/>
                      <a:pt x="4362364" y="880489"/>
                    </a:cubicBezTo>
                    <a:close/>
                    <a:moveTo>
                      <a:pt x="3972026" y="615621"/>
                    </a:moveTo>
                    <a:cubicBezTo>
                      <a:pt x="4004640" y="486391"/>
                      <a:pt x="4037461" y="357214"/>
                      <a:pt x="4070490" y="228091"/>
                    </a:cubicBezTo>
                    <a:cubicBezTo>
                      <a:pt x="4080261" y="191313"/>
                      <a:pt x="4094972" y="205989"/>
                      <a:pt x="4099912" y="228091"/>
                    </a:cubicBezTo>
                    <a:cubicBezTo>
                      <a:pt x="4102541" y="240101"/>
                      <a:pt x="4153851" y="437739"/>
                      <a:pt x="4200045" y="615621"/>
                    </a:cubicBezTo>
                    <a:lnTo>
                      <a:pt x="3972026" y="615621"/>
                    </a:lnTo>
                    <a:close/>
                    <a:moveTo>
                      <a:pt x="4675202" y="1914022"/>
                    </a:moveTo>
                    <a:lnTo>
                      <a:pt x="4447146" y="1033568"/>
                    </a:lnTo>
                    <a:lnTo>
                      <a:pt x="4388303" y="1033568"/>
                    </a:lnTo>
                    <a:lnTo>
                      <a:pt x="4152821" y="1938611"/>
                    </a:lnTo>
                    <a:lnTo>
                      <a:pt x="4211665" y="1938611"/>
                    </a:lnTo>
                    <a:lnTo>
                      <a:pt x="4271824" y="1700713"/>
                    </a:lnTo>
                    <a:lnTo>
                      <a:pt x="4526316" y="1700713"/>
                    </a:lnTo>
                    <a:lnTo>
                      <a:pt x="4586900" y="1933707"/>
                    </a:lnTo>
                    <a:lnTo>
                      <a:pt x="4658039" y="1933707"/>
                    </a:lnTo>
                    <a:cubicBezTo>
                      <a:pt x="4672750" y="1933707"/>
                      <a:pt x="4680141" y="1926316"/>
                      <a:pt x="4675202" y="1914022"/>
                    </a:cubicBezTo>
                    <a:close/>
                    <a:moveTo>
                      <a:pt x="4284900" y="1649153"/>
                    </a:moveTo>
                    <a:cubicBezTo>
                      <a:pt x="4317507" y="1519934"/>
                      <a:pt x="4350328" y="1390769"/>
                      <a:pt x="4383364" y="1261659"/>
                    </a:cubicBezTo>
                    <a:cubicBezTo>
                      <a:pt x="4393136" y="1224881"/>
                      <a:pt x="4407847" y="1239592"/>
                      <a:pt x="4412786" y="1261659"/>
                    </a:cubicBezTo>
                    <a:cubicBezTo>
                      <a:pt x="4415415" y="1273669"/>
                      <a:pt x="4466726" y="1471308"/>
                      <a:pt x="4512920" y="1649153"/>
                    </a:cubicBezTo>
                    <a:lnTo>
                      <a:pt x="4284900" y="1649153"/>
                    </a:lnTo>
                    <a:close/>
                    <a:moveTo>
                      <a:pt x="3560617" y="1921022"/>
                    </a:moveTo>
                    <a:lnTo>
                      <a:pt x="3332562" y="1040533"/>
                    </a:lnTo>
                    <a:lnTo>
                      <a:pt x="3273718" y="1040533"/>
                    </a:lnTo>
                    <a:lnTo>
                      <a:pt x="3038236" y="1945576"/>
                    </a:lnTo>
                    <a:lnTo>
                      <a:pt x="3097080" y="1945576"/>
                    </a:lnTo>
                    <a:lnTo>
                      <a:pt x="3157238" y="1707678"/>
                    </a:lnTo>
                    <a:lnTo>
                      <a:pt x="3411731" y="1707678"/>
                    </a:lnTo>
                    <a:lnTo>
                      <a:pt x="3472316" y="1940707"/>
                    </a:lnTo>
                    <a:lnTo>
                      <a:pt x="3543454" y="1940707"/>
                    </a:lnTo>
                    <a:cubicBezTo>
                      <a:pt x="3558165" y="1940707"/>
                      <a:pt x="3565556" y="1933316"/>
                      <a:pt x="3560617" y="1921022"/>
                    </a:cubicBezTo>
                    <a:close/>
                    <a:moveTo>
                      <a:pt x="3170315" y="1656154"/>
                    </a:moveTo>
                    <a:cubicBezTo>
                      <a:pt x="3202922" y="1526934"/>
                      <a:pt x="3235743" y="1397769"/>
                      <a:pt x="3268778" y="1268659"/>
                    </a:cubicBezTo>
                    <a:cubicBezTo>
                      <a:pt x="3278550" y="1231882"/>
                      <a:pt x="3293261" y="1246557"/>
                      <a:pt x="3298200" y="1268659"/>
                    </a:cubicBezTo>
                    <a:cubicBezTo>
                      <a:pt x="3300830" y="1280634"/>
                      <a:pt x="3352141" y="1478308"/>
                      <a:pt x="3398335" y="1656154"/>
                    </a:cubicBezTo>
                    <a:lnTo>
                      <a:pt x="3170315" y="1656154"/>
                    </a:lnTo>
                    <a:close/>
                    <a:moveTo>
                      <a:pt x="1010542" y="1067929"/>
                    </a:moveTo>
                    <a:lnTo>
                      <a:pt x="1084133" y="1067929"/>
                    </a:lnTo>
                    <a:cubicBezTo>
                      <a:pt x="1096392" y="1067929"/>
                      <a:pt x="1106199" y="1075285"/>
                      <a:pt x="1106199" y="1092447"/>
                    </a:cubicBezTo>
                    <a:lnTo>
                      <a:pt x="1106199" y="1882219"/>
                    </a:lnTo>
                    <a:cubicBezTo>
                      <a:pt x="1106199" y="1901833"/>
                      <a:pt x="1111103" y="1916544"/>
                      <a:pt x="1145428" y="1916544"/>
                    </a:cubicBezTo>
                    <a:lnTo>
                      <a:pt x="1326934" y="1916544"/>
                    </a:lnTo>
                    <a:lnTo>
                      <a:pt x="1326934" y="1963165"/>
                    </a:lnTo>
                    <a:lnTo>
                      <a:pt x="1005638" y="1963165"/>
                    </a:lnTo>
                    <a:lnTo>
                      <a:pt x="1010542" y="1067929"/>
                    </a:lnTo>
                    <a:close/>
                    <a:moveTo>
                      <a:pt x="2936290" y="13396"/>
                    </a:moveTo>
                    <a:lnTo>
                      <a:pt x="3009845" y="13396"/>
                    </a:lnTo>
                    <a:cubicBezTo>
                      <a:pt x="3022104" y="13396"/>
                      <a:pt x="3031911" y="20752"/>
                      <a:pt x="3031911" y="37914"/>
                    </a:cubicBezTo>
                    <a:lnTo>
                      <a:pt x="3031911" y="827686"/>
                    </a:lnTo>
                    <a:cubicBezTo>
                      <a:pt x="3031911" y="847300"/>
                      <a:pt x="3036850" y="862011"/>
                      <a:pt x="3071176" y="862011"/>
                    </a:cubicBezTo>
                    <a:lnTo>
                      <a:pt x="3252646" y="862011"/>
                    </a:lnTo>
                    <a:lnTo>
                      <a:pt x="3252646" y="908632"/>
                    </a:lnTo>
                    <a:lnTo>
                      <a:pt x="2931315" y="908632"/>
                    </a:lnTo>
                    <a:lnTo>
                      <a:pt x="2936290" y="13396"/>
                    </a:lnTo>
                    <a:close/>
                    <a:moveTo>
                      <a:pt x="2967738" y="1950870"/>
                    </a:moveTo>
                    <a:lnTo>
                      <a:pt x="2879436" y="1950870"/>
                    </a:lnTo>
                    <a:lnTo>
                      <a:pt x="2879436" y="1048315"/>
                    </a:lnTo>
                    <a:lnTo>
                      <a:pt x="2967738" y="1048315"/>
                    </a:lnTo>
                    <a:lnTo>
                      <a:pt x="2967738" y="1950870"/>
                    </a:lnTo>
                    <a:close/>
                    <a:moveTo>
                      <a:pt x="3427721" y="907459"/>
                    </a:moveTo>
                    <a:lnTo>
                      <a:pt x="3339455" y="907459"/>
                    </a:lnTo>
                    <a:lnTo>
                      <a:pt x="3339455" y="4903"/>
                    </a:lnTo>
                    <a:lnTo>
                      <a:pt x="3427721" y="4903"/>
                    </a:lnTo>
                    <a:lnTo>
                      <a:pt x="3427721" y="907459"/>
                    </a:lnTo>
                    <a:close/>
                    <a:moveTo>
                      <a:pt x="2733570" y="1225628"/>
                    </a:moveTo>
                    <a:cubicBezTo>
                      <a:pt x="2733570" y="1225628"/>
                      <a:pt x="2707134" y="1097351"/>
                      <a:pt x="2595131" y="1097351"/>
                    </a:cubicBezTo>
                    <a:cubicBezTo>
                      <a:pt x="2483200" y="1097351"/>
                      <a:pt x="2430219" y="1292822"/>
                      <a:pt x="2430219" y="1516791"/>
                    </a:cubicBezTo>
                    <a:cubicBezTo>
                      <a:pt x="2430219" y="1740759"/>
                      <a:pt x="2477053" y="1909722"/>
                      <a:pt x="2611441" y="1909722"/>
                    </a:cubicBezTo>
                    <a:cubicBezTo>
                      <a:pt x="2745829" y="1909722"/>
                      <a:pt x="2755992" y="1748896"/>
                      <a:pt x="2755992" y="1748896"/>
                    </a:cubicBezTo>
                    <a:lnTo>
                      <a:pt x="2823186" y="1781481"/>
                    </a:lnTo>
                    <a:cubicBezTo>
                      <a:pt x="2823186" y="1781481"/>
                      <a:pt x="2792663" y="1958616"/>
                      <a:pt x="2605329" y="1958616"/>
                    </a:cubicBezTo>
                    <a:cubicBezTo>
                      <a:pt x="2417996" y="1958616"/>
                      <a:pt x="2330512" y="1773344"/>
                      <a:pt x="2330512" y="1486267"/>
                    </a:cubicBezTo>
                    <a:cubicBezTo>
                      <a:pt x="2330512" y="1199190"/>
                      <a:pt x="2436367" y="1030192"/>
                      <a:pt x="2601243" y="1030192"/>
                    </a:cubicBezTo>
                    <a:cubicBezTo>
                      <a:pt x="2766226" y="1030192"/>
                      <a:pt x="2800765" y="1182916"/>
                      <a:pt x="2800765" y="1182916"/>
                    </a:cubicBezTo>
                    <a:lnTo>
                      <a:pt x="2733570" y="1225628"/>
                    </a:lnTo>
                    <a:close/>
                    <a:moveTo>
                      <a:pt x="3516768" y="2061"/>
                    </a:moveTo>
                    <a:lnTo>
                      <a:pt x="3932335" y="2061"/>
                    </a:lnTo>
                    <a:lnTo>
                      <a:pt x="3932335" y="51595"/>
                    </a:lnTo>
                    <a:lnTo>
                      <a:pt x="3779433" y="51595"/>
                    </a:lnTo>
                    <a:lnTo>
                      <a:pt x="3779433" y="910728"/>
                    </a:lnTo>
                    <a:lnTo>
                      <a:pt x="3682568" y="910728"/>
                    </a:lnTo>
                    <a:lnTo>
                      <a:pt x="3682568" y="55930"/>
                    </a:lnTo>
                    <a:lnTo>
                      <a:pt x="3516768" y="55930"/>
                    </a:lnTo>
                    <a:lnTo>
                      <a:pt x="3516768" y="2061"/>
                    </a:lnTo>
                    <a:close/>
                    <a:moveTo>
                      <a:pt x="4261732" y="2061"/>
                    </a:moveTo>
                    <a:lnTo>
                      <a:pt x="4677298" y="2061"/>
                    </a:lnTo>
                    <a:lnTo>
                      <a:pt x="4677298" y="51595"/>
                    </a:lnTo>
                    <a:lnTo>
                      <a:pt x="4524397" y="51595"/>
                    </a:lnTo>
                    <a:lnTo>
                      <a:pt x="4524397" y="910728"/>
                    </a:lnTo>
                    <a:lnTo>
                      <a:pt x="4427532" y="910728"/>
                    </a:lnTo>
                    <a:lnTo>
                      <a:pt x="4427532" y="55930"/>
                    </a:lnTo>
                    <a:lnTo>
                      <a:pt x="4261732" y="55930"/>
                    </a:lnTo>
                    <a:lnTo>
                      <a:pt x="4261732" y="2061"/>
                    </a:lnTo>
                    <a:close/>
                  </a:path>
                </a:pathLst>
              </a:custGeom>
              <a:solidFill>
                <a:srgbClr val="000000"/>
              </a:solidFill>
              <a:ln w="35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545" name="Picture Placeholder 12">
            <a:extLst>
              <a:ext uri="{FF2B5EF4-FFF2-40B4-BE49-F238E27FC236}">
                <a16:creationId xmlns:a16="http://schemas.microsoft.com/office/drawing/2014/main" id="{36530C7B-3138-727E-C012-BF665609E1D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 flipH="1">
            <a:off x="7940189" y="368300"/>
            <a:ext cx="4031878" cy="4053602"/>
          </a:xfrm>
          <a:custGeom>
            <a:avLst/>
            <a:gdLst>
              <a:gd name="connsiteX0" fmla="*/ 0 w 3904908"/>
              <a:gd name="connsiteY0" fmla="*/ 0 h 5763528"/>
              <a:gd name="connsiteX1" fmla="*/ 3904908 w 3904908"/>
              <a:gd name="connsiteY1" fmla="*/ 0 h 5763528"/>
              <a:gd name="connsiteX2" fmla="*/ 3904908 w 3904908"/>
              <a:gd name="connsiteY2" fmla="*/ 5763528 h 5763528"/>
              <a:gd name="connsiteX3" fmla="*/ 0 w 3904908"/>
              <a:gd name="connsiteY3" fmla="*/ 5763528 h 5763528"/>
              <a:gd name="connsiteX4" fmla="*/ 0 w 3904908"/>
              <a:gd name="connsiteY4" fmla="*/ 0 h 5763528"/>
              <a:gd name="connsiteX0" fmla="*/ 0 w 3904908"/>
              <a:gd name="connsiteY0" fmla="*/ 0 h 5763528"/>
              <a:gd name="connsiteX1" fmla="*/ 3904908 w 3904908"/>
              <a:gd name="connsiteY1" fmla="*/ 0 h 5763528"/>
              <a:gd name="connsiteX2" fmla="*/ 3904908 w 3904908"/>
              <a:gd name="connsiteY2" fmla="*/ 5763528 h 5763528"/>
              <a:gd name="connsiteX3" fmla="*/ 0 w 3904908"/>
              <a:gd name="connsiteY3" fmla="*/ 5763528 h 5763528"/>
              <a:gd name="connsiteX4" fmla="*/ 0 w 3904908"/>
              <a:gd name="connsiteY4" fmla="*/ 0 h 5763528"/>
              <a:gd name="connsiteX0" fmla="*/ 0 w 3904908"/>
              <a:gd name="connsiteY0" fmla="*/ 0 h 6872719"/>
              <a:gd name="connsiteX1" fmla="*/ 3904908 w 3904908"/>
              <a:gd name="connsiteY1" fmla="*/ 0 h 6872719"/>
              <a:gd name="connsiteX2" fmla="*/ 3904908 w 3904908"/>
              <a:gd name="connsiteY2" fmla="*/ 5763528 h 6872719"/>
              <a:gd name="connsiteX3" fmla="*/ 0 w 3904908"/>
              <a:gd name="connsiteY3" fmla="*/ 5763528 h 6872719"/>
              <a:gd name="connsiteX4" fmla="*/ 0 w 3904908"/>
              <a:gd name="connsiteY4" fmla="*/ 0 h 6872719"/>
              <a:gd name="connsiteX0" fmla="*/ 0 w 5488466"/>
              <a:gd name="connsiteY0" fmla="*/ 0 h 7115337"/>
              <a:gd name="connsiteX1" fmla="*/ 3904908 w 5488466"/>
              <a:gd name="connsiteY1" fmla="*/ 0 h 7115337"/>
              <a:gd name="connsiteX2" fmla="*/ 3904908 w 5488466"/>
              <a:gd name="connsiteY2" fmla="*/ 5763528 h 7115337"/>
              <a:gd name="connsiteX3" fmla="*/ 0 w 5488466"/>
              <a:gd name="connsiteY3" fmla="*/ 5763528 h 7115337"/>
              <a:gd name="connsiteX4" fmla="*/ 0 w 5488466"/>
              <a:gd name="connsiteY4" fmla="*/ 0 h 7115337"/>
              <a:gd name="connsiteX0" fmla="*/ 0 w 5488466"/>
              <a:gd name="connsiteY0" fmla="*/ 1109191 h 8224528"/>
              <a:gd name="connsiteX1" fmla="*/ 3904908 w 5488466"/>
              <a:gd name="connsiteY1" fmla="*/ 1109191 h 8224528"/>
              <a:gd name="connsiteX2" fmla="*/ 3904908 w 5488466"/>
              <a:gd name="connsiteY2" fmla="*/ 6872719 h 8224528"/>
              <a:gd name="connsiteX3" fmla="*/ 0 w 5488466"/>
              <a:gd name="connsiteY3" fmla="*/ 6872719 h 8224528"/>
              <a:gd name="connsiteX4" fmla="*/ 0 w 5488466"/>
              <a:gd name="connsiteY4" fmla="*/ 1109191 h 8224528"/>
              <a:gd name="connsiteX0" fmla="*/ 0 w 5488466"/>
              <a:gd name="connsiteY0" fmla="*/ 1109191 h 8224528"/>
              <a:gd name="connsiteX1" fmla="*/ 3904908 w 5488466"/>
              <a:gd name="connsiteY1" fmla="*/ 1109191 h 8224528"/>
              <a:gd name="connsiteX2" fmla="*/ 3904908 w 5488466"/>
              <a:gd name="connsiteY2" fmla="*/ 6872719 h 8224528"/>
              <a:gd name="connsiteX3" fmla="*/ 0 w 5488466"/>
              <a:gd name="connsiteY3" fmla="*/ 6872719 h 8224528"/>
              <a:gd name="connsiteX4" fmla="*/ 0 w 5488466"/>
              <a:gd name="connsiteY4" fmla="*/ 1109191 h 8224528"/>
              <a:gd name="connsiteX0" fmla="*/ 434381 w 6215545"/>
              <a:gd name="connsiteY0" fmla="*/ 698836 h 7866938"/>
              <a:gd name="connsiteX1" fmla="*/ 4471585 w 6215545"/>
              <a:gd name="connsiteY1" fmla="*/ 749166 h 7866938"/>
              <a:gd name="connsiteX2" fmla="*/ 4471585 w 6215545"/>
              <a:gd name="connsiteY2" fmla="*/ 6512694 h 7866938"/>
              <a:gd name="connsiteX3" fmla="*/ 566677 w 6215545"/>
              <a:gd name="connsiteY3" fmla="*/ 6512694 h 7866938"/>
              <a:gd name="connsiteX4" fmla="*/ 434381 w 6215545"/>
              <a:gd name="connsiteY4" fmla="*/ 698836 h 7866938"/>
              <a:gd name="connsiteX0" fmla="*/ 441850 w 5040943"/>
              <a:gd name="connsiteY0" fmla="*/ 560380 h 7080671"/>
              <a:gd name="connsiteX1" fmla="*/ 4589301 w 5040943"/>
              <a:gd name="connsiteY1" fmla="*/ 887523 h 7080671"/>
              <a:gd name="connsiteX2" fmla="*/ 4479054 w 5040943"/>
              <a:gd name="connsiteY2" fmla="*/ 6374238 h 7080671"/>
              <a:gd name="connsiteX3" fmla="*/ 574146 w 5040943"/>
              <a:gd name="connsiteY3" fmla="*/ 6374238 h 7080671"/>
              <a:gd name="connsiteX4" fmla="*/ 441850 w 5040943"/>
              <a:gd name="connsiteY4" fmla="*/ 560380 h 7080671"/>
              <a:gd name="connsiteX0" fmla="*/ 558615 w 6702313"/>
              <a:gd name="connsiteY0" fmla="*/ 561675 h 7095978"/>
              <a:gd name="connsiteX1" fmla="*/ 4706066 w 6702313"/>
              <a:gd name="connsiteY1" fmla="*/ 888818 h 7095978"/>
              <a:gd name="connsiteX2" fmla="*/ 6536167 w 6702313"/>
              <a:gd name="connsiteY2" fmla="*/ 6400698 h 7095978"/>
              <a:gd name="connsiteX3" fmla="*/ 690911 w 6702313"/>
              <a:gd name="connsiteY3" fmla="*/ 6375533 h 7095978"/>
              <a:gd name="connsiteX4" fmla="*/ 558615 w 6702313"/>
              <a:gd name="connsiteY4" fmla="*/ 561675 h 7095978"/>
              <a:gd name="connsiteX0" fmla="*/ 543846 w 6657077"/>
              <a:gd name="connsiteY0" fmla="*/ 438619 h 6954220"/>
              <a:gd name="connsiteX1" fmla="*/ 4448754 w 6657077"/>
              <a:gd name="connsiteY1" fmla="*/ 1067739 h 6954220"/>
              <a:gd name="connsiteX2" fmla="*/ 6521398 w 6657077"/>
              <a:gd name="connsiteY2" fmla="*/ 6277642 h 6954220"/>
              <a:gd name="connsiteX3" fmla="*/ 676142 w 6657077"/>
              <a:gd name="connsiteY3" fmla="*/ 6252477 h 6954220"/>
              <a:gd name="connsiteX4" fmla="*/ 543846 w 6657077"/>
              <a:gd name="connsiteY4" fmla="*/ 438619 h 6954220"/>
              <a:gd name="connsiteX0" fmla="*/ 771305 w 6903879"/>
              <a:gd name="connsiteY0" fmla="*/ 527872 h 7927761"/>
              <a:gd name="connsiteX1" fmla="*/ 4676213 w 6903879"/>
              <a:gd name="connsiteY1" fmla="*/ 1156992 h 7927761"/>
              <a:gd name="connsiteX2" fmla="*/ 6748857 w 6903879"/>
              <a:gd name="connsiteY2" fmla="*/ 6366895 h 7927761"/>
              <a:gd name="connsiteX3" fmla="*/ 550811 w 6903879"/>
              <a:gd name="connsiteY3" fmla="*/ 7549639 h 7927761"/>
              <a:gd name="connsiteX4" fmla="*/ 771305 w 6903879"/>
              <a:gd name="connsiteY4" fmla="*/ 527872 h 7927761"/>
              <a:gd name="connsiteX0" fmla="*/ 802598 w 7034359"/>
              <a:gd name="connsiteY0" fmla="*/ 681148 h 8091515"/>
              <a:gd name="connsiteX1" fmla="*/ 5346939 w 7034359"/>
              <a:gd name="connsiteY1" fmla="*/ 932796 h 8091515"/>
              <a:gd name="connsiteX2" fmla="*/ 6780150 w 7034359"/>
              <a:gd name="connsiteY2" fmla="*/ 6520171 h 8091515"/>
              <a:gd name="connsiteX3" fmla="*/ 582104 w 7034359"/>
              <a:gd name="connsiteY3" fmla="*/ 7702915 h 8091515"/>
              <a:gd name="connsiteX4" fmla="*/ 802598 w 7034359"/>
              <a:gd name="connsiteY4" fmla="*/ 681148 h 80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34359" h="8091515">
                <a:moveTo>
                  <a:pt x="802598" y="681148"/>
                </a:moveTo>
                <a:cubicBezTo>
                  <a:pt x="1596737" y="-447205"/>
                  <a:pt x="4350680" y="-40375"/>
                  <a:pt x="5346939" y="932796"/>
                </a:cubicBezTo>
                <a:cubicBezTo>
                  <a:pt x="6343198" y="1905967"/>
                  <a:pt x="7574289" y="5391818"/>
                  <a:pt x="6780150" y="6520171"/>
                </a:cubicBezTo>
                <a:cubicBezTo>
                  <a:pt x="5986011" y="7648524"/>
                  <a:pt x="1578363" y="8676086"/>
                  <a:pt x="582104" y="7702915"/>
                </a:cubicBezTo>
                <a:cubicBezTo>
                  <a:pt x="-414155" y="6729745"/>
                  <a:pt x="8459" y="1809501"/>
                  <a:pt x="802598" y="681148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02720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2AC6061-9C8F-8EA8-3F97-13F4A5FE5448}"/>
              </a:ext>
            </a:extLst>
          </p:cNvPr>
          <p:cNvSpPr/>
          <p:nvPr userDrawn="1"/>
        </p:nvSpPr>
        <p:spPr>
          <a:xfrm>
            <a:off x="0" y="5902660"/>
            <a:ext cx="12207118" cy="9553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Picture Placeholder 2"/>
          <p:cNvSpPr>
            <a:spLocks noGrp="1" noTextEdit="1"/>
          </p:cNvSpPr>
          <p:nvPr>
            <p:ph type="pic" sz="quarter" idx="10"/>
          </p:nvPr>
        </p:nvSpPr>
        <p:spPr>
          <a:xfrm>
            <a:off x="-15119" y="0"/>
            <a:ext cx="12222237" cy="6896100"/>
          </a:xfrm>
          <a:custGeom>
            <a:avLst/>
            <a:gdLst>
              <a:gd name="T0" fmla="*/ 0 w 24384000"/>
              <a:gd name="T1" fmla="*/ 0 h 13715999"/>
              <a:gd name="T2" fmla="*/ 24384000 w 24384000"/>
              <a:gd name="T3" fmla="*/ 0 h 13715999"/>
              <a:gd name="T4" fmla="*/ 24384000 w 24384000"/>
              <a:gd name="T5" fmla="*/ 13715999 h 13715999"/>
              <a:gd name="T6" fmla="*/ 0 w 24384000"/>
              <a:gd name="T7" fmla="*/ 13715999 h 13715999"/>
              <a:gd name="T8" fmla="*/ 0 w 24384000"/>
              <a:gd name="T9" fmla="*/ 12979400 h 13715999"/>
              <a:gd name="T10" fmla="*/ 4671391 w 24384000"/>
              <a:gd name="T11" fmla="*/ 12979400 h 13715999"/>
              <a:gd name="T12" fmla="*/ 4671391 w 24384000"/>
              <a:gd name="T13" fmla="*/ 12979401 h 13715999"/>
              <a:gd name="T14" fmla="*/ 8591550 w 24384000"/>
              <a:gd name="T15" fmla="*/ 6858001 h 13715999"/>
              <a:gd name="T16" fmla="*/ 4671391 w 24384000"/>
              <a:gd name="T17" fmla="*/ 736601 h 13715999"/>
              <a:gd name="T18" fmla="*/ 4671391 w 24384000"/>
              <a:gd name="T19" fmla="*/ 736600 h 13715999"/>
              <a:gd name="T20" fmla="*/ 0 w 24384000"/>
              <a:gd name="T21" fmla="*/ 736600 h 1371599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0 w 24384000"/>
              <a:gd name="connsiteY3" fmla="*/ 13715999 h 13715999"/>
              <a:gd name="connsiteX4" fmla="*/ 4671391 w 24384000"/>
              <a:gd name="connsiteY4" fmla="*/ 12979400 h 13715999"/>
              <a:gd name="connsiteX5" fmla="*/ 4671391 w 24384000"/>
              <a:gd name="connsiteY5" fmla="*/ 12979401 h 13715999"/>
              <a:gd name="connsiteX6" fmla="*/ 8591550 w 24384000"/>
              <a:gd name="connsiteY6" fmla="*/ 6858001 h 13715999"/>
              <a:gd name="connsiteX7" fmla="*/ 4671391 w 24384000"/>
              <a:gd name="connsiteY7" fmla="*/ 736601 h 13715999"/>
              <a:gd name="connsiteX8" fmla="*/ 4671391 w 24384000"/>
              <a:gd name="connsiteY8" fmla="*/ 736600 h 13715999"/>
              <a:gd name="connsiteX9" fmla="*/ 0 w 24384000"/>
              <a:gd name="connsiteY9" fmla="*/ 736600 h 13715999"/>
              <a:gd name="connsiteX10" fmla="*/ 0 w 24384000"/>
              <a:gd name="connsiteY10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11477297 w 24384000"/>
              <a:gd name="connsiteY3" fmla="*/ 13715999 h 13715999"/>
              <a:gd name="connsiteX4" fmla="*/ 4671391 w 24384000"/>
              <a:gd name="connsiteY4" fmla="*/ 12979400 h 13715999"/>
              <a:gd name="connsiteX5" fmla="*/ 4671391 w 24384000"/>
              <a:gd name="connsiteY5" fmla="*/ 12979401 h 13715999"/>
              <a:gd name="connsiteX6" fmla="*/ 8591550 w 24384000"/>
              <a:gd name="connsiteY6" fmla="*/ 6858001 h 13715999"/>
              <a:gd name="connsiteX7" fmla="*/ 4671391 w 24384000"/>
              <a:gd name="connsiteY7" fmla="*/ 736601 h 13715999"/>
              <a:gd name="connsiteX8" fmla="*/ 4671391 w 24384000"/>
              <a:gd name="connsiteY8" fmla="*/ 736600 h 13715999"/>
              <a:gd name="connsiteX9" fmla="*/ 0 w 24384000"/>
              <a:gd name="connsiteY9" fmla="*/ 736600 h 13715999"/>
              <a:gd name="connsiteX10" fmla="*/ 0 w 24384000"/>
              <a:gd name="connsiteY10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4671391 w 24384000"/>
              <a:gd name="connsiteY3" fmla="*/ 12979400 h 13715999"/>
              <a:gd name="connsiteX4" fmla="*/ 4671391 w 24384000"/>
              <a:gd name="connsiteY4" fmla="*/ 12979401 h 13715999"/>
              <a:gd name="connsiteX5" fmla="*/ 8591550 w 24384000"/>
              <a:gd name="connsiteY5" fmla="*/ 6858001 h 13715999"/>
              <a:gd name="connsiteX6" fmla="*/ 4671391 w 24384000"/>
              <a:gd name="connsiteY6" fmla="*/ 736601 h 13715999"/>
              <a:gd name="connsiteX7" fmla="*/ 4671391 w 24384000"/>
              <a:gd name="connsiteY7" fmla="*/ 736600 h 13715999"/>
              <a:gd name="connsiteX8" fmla="*/ 0 w 24384000"/>
              <a:gd name="connsiteY8" fmla="*/ 736600 h 13715999"/>
              <a:gd name="connsiteX9" fmla="*/ 0 w 24384000"/>
              <a:gd name="connsiteY9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4671391 w 24384000"/>
              <a:gd name="connsiteY3" fmla="*/ 12979400 h 13715999"/>
              <a:gd name="connsiteX4" fmla="*/ 7383060 w 24384000"/>
              <a:gd name="connsiteY4" fmla="*/ 11411561 h 13715999"/>
              <a:gd name="connsiteX5" fmla="*/ 8591550 w 24384000"/>
              <a:gd name="connsiteY5" fmla="*/ 6858001 h 13715999"/>
              <a:gd name="connsiteX6" fmla="*/ 4671391 w 24384000"/>
              <a:gd name="connsiteY6" fmla="*/ 736601 h 13715999"/>
              <a:gd name="connsiteX7" fmla="*/ 4671391 w 24384000"/>
              <a:gd name="connsiteY7" fmla="*/ 736600 h 13715999"/>
              <a:gd name="connsiteX8" fmla="*/ 0 w 24384000"/>
              <a:gd name="connsiteY8" fmla="*/ 736600 h 13715999"/>
              <a:gd name="connsiteX9" fmla="*/ 0 w 24384000"/>
              <a:gd name="connsiteY9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7666839 w 24384000"/>
              <a:gd name="connsiteY3" fmla="*/ 13700608 h 13715999"/>
              <a:gd name="connsiteX4" fmla="*/ 7383060 w 24384000"/>
              <a:gd name="connsiteY4" fmla="*/ 11411561 h 13715999"/>
              <a:gd name="connsiteX5" fmla="*/ 8591550 w 24384000"/>
              <a:gd name="connsiteY5" fmla="*/ 6858001 h 13715999"/>
              <a:gd name="connsiteX6" fmla="*/ 4671391 w 24384000"/>
              <a:gd name="connsiteY6" fmla="*/ 736601 h 13715999"/>
              <a:gd name="connsiteX7" fmla="*/ 4671391 w 24384000"/>
              <a:gd name="connsiteY7" fmla="*/ 736600 h 13715999"/>
              <a:gd name="connsiteX8" fmla="*/ 0 w 24384000"/>
              <a:gd name="connsiteY8" fmla="*/ 736600 h 13715999"/>
              <a:gd name="connsiteX9" fmla="*/ 0 w 24384000"/>
              <a:gd name="connsiteY9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7666839 w 24384000"/>
              <a:gd name="connsiteY3" fmla="*/ 13700608 h 13715999"/>
              <a:gd name="connsiteX4" fmla="*/ 8591550 w 24384000"/>
              <a:gd name="connsiteY4" fmla="*/ 6858001 h 13715999"/>
              <a:gd name="connsiteX5" fmla="*/ 4671391 w 24384000"/>
              <a:gd name="connsiteY5" fmla="*/ 736601 h 13715999"/>
              <a:gd name="connsiteX6" fmla="*/ 4671391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4671391 w 24384000"/>
              <a:gd name="connsiteY5" fmla="*/ 736601 h 13715999"/>
              <a:gd name="connsiteX6" fmla="*/ 4671391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4671391 w 24384000"/>
              <a:gd name="connsiteY5" fmla="*/ 736601 h 13715999"/>
              <a:gd name="connsiteX6" fmla="*/ 4671391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4671391 w 24384000"/>
              <a:gd name="connsiteY5" fmla="*/ 736601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6058757 w 24384000"/>
              <a:gd name="connsiteY5" fmla="*/ 2712081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6058757 w 24384000"/>
              <a:gd name="connsiteY5" fmla="*/ 2712081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465426 w 24384000"/>
              <a:gd name="connsiteY4" fmla="*/ 5666441 h 13715999"/>
              <a:gd name="connsiteX5" fmla="*/ 6058757 w 24384000"/>
              <a:gd name="connsiteY5" fmla="*/ 2712081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465426 w 24384000"/>
              <a:gd name="connsiteY4" fmla="*/ 5666441 h 13715999"/>
              <a:gd name="connsiteX5" fmla="*/ 6815501 w 24384000"/>
              <a:gd name="connsiteY5" fmla="*/ 2774794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465426 w 24384000"/>
              <a:gd name="connsiteY4" fmla="*/ 5666441 h 13715999"/>
              <a:gd name="connsiteX5" fmla="*/ 6815501 w 24384000"/>
              <a:gd name="connsiteY5" fmla="*/ 2774794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465426 w 24384000"/>
              <a:gd name="connsiteY4" fmla="*/ 5666441 h 13715999"/>
              <a:gd name="connsiteX5" fmla="*/ 7036219 w 24384000"/>
              <a:gd name="connsiteY5" fmla="*/ 2398513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036219 w 24384000"/>
              <a:gd name="connsiteY5" fmla="*/ 2398513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063308 w 24384000"/>
              <a:gd name="connsiteY6" fmla="*/ 92474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4000" h="13715999">
                <a:moveTo>
                  <a:pt x="0" y="0"/>
                </a:moveTo>
                <a:lnTo>
                  <a:pt x="24384000" y="0"/>
                </a:lnTo>
                <a:lnTo>
                  <a:pt x="24384000" y="13715999"/>
                </a:lnTo>
                <a:lnTo>
                  <a:pt x="8581239" y="13637895"/>
                </a:lnTo>
                <a:cubicBezTo>
                  <a:pt x="5949164" y="12494895"/>
                  <a:pt x="9322019" y="7419472"/>
                  <a:pt x="9159109" y="5446944"/>
                </a:cubicBezTo>
                <a:cubicBezTo>
                  <a:pt x="8996199" y="3474416"/>
                  <a:pt x="8719593" y="3199247"/>
                  <a:pt x="7792964" y="2179014"/>
                </a:cubicBezTo>
                <a:cubicBezTo>
                  <a:pt x="6603576" y="1190138"/>
                  <a:pt x="4708976" y="914288"/>
                  <a:pt x="3189432" y="830670"/>
                </a:cubicBezTo>
                <a:cubicBezTo>
                  <a:pt x="1669888" y="747052"/>
                  <a:pt x="936220" y="765296"/>
                  <a:pt x="0" y="7366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0FDC360-04C8-3B6F-E071-2CE50F18AF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40C70D4-43C6-4C6E-9791-9FD81CD0C15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07988" y="1431235"/>
            <a:ext cx="2971800" cy="450576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EC86597-E512-79E1-BFA6-C2631E933898}"/>
              </a:ext>
            </a:extLst>
          </p:cNvPr>
          <p:cNvGrpSpPr/>
          <p:nvPr userDrawn="1"/>
        </p:nvGrpSpPr>
        <p:grpSpPr>
          <a:xfrm>
            <a:off x="407989" y="6146276"/>
            <a:ext cx="726064" cy="529648"/>
            <a:chOff x="6395687" y="619004"/>
            <a:chExt cx="1262917" cy="921270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4B13777-88BF-0A5E-F753-8AB8855D04D6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1F30516-2648-41EA-D740-78D01A566FD8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96AC1F2-1258-5A65-0809-878692F1349A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ECB2937-0CBB-7AE4-2D3B-8C0AC14ECEB7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547160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icture -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599539" y="766733"/>
            <a:ext cx="5042101" cy="5069268"/>
          </a:xfrm>
          <a:custGeom>
            <a:avLst/>
            <a:gdLst>
              <a:gd name="connsiteX0" fmla="*/ 0 w 3904908"/>
              <a:gd name="connsiteY0" fmla="*/ 0 h 5763528"/>
              <a:gd name="connsiteX1" fmla="*/ 3904908 w 3904908"/>
              <a:gd name="connsiteY1" fmla="*/ 0 h 5763528"/>
              <a:gd name="connsiteX2" fmla="*/ 3904908 w 3904908"/>
              <a:gd name="connsiteY2" fmla="*/ 5763528 h 5763528"/>
              <a:gd name="connsiteX3" fmla="*/ 0 w 3904908"/>
              <a:gd name="connsiteY3" fmla="*/ 5763528 h 5763528"/>
              <a:gd name="connsiteX4" fmla="*/ 0 w 3904908"/>
              <a:gd name="connsiteY4" fmla="*/ 0 h 5763528"/>
              <a:gd name="connsiteX0" fmla="*/ 0 w 3904908"/>
              <a:gd name="connsiteY0" fmla="*/ 0 h 5763528"/>
              <a:gd name="connsiteX1" fmla="*/ 3904908 w 3904908"/>
              <a:gd name="connsiteY1" fmla="*/ 0 h 5763528"/>
              <a:gd name="connsiteX2" fmla="*/ 3904908 w 3904908"/>
              <a:gd name="connsiteY2" fmla="*/ 5763528 h 5763528"/>
              <a:gd name="connsiteX3" fmla="*/ 0 w 3904908"/>
              <a:gd name="connsiteY3" fmla="*/ 5763528 h 5763528"/>
              <a:gd name="connsiteX4" fmla="*/ 0 w 3904908"/>
              <a:gd name="connsiteY4" fmla="*/ 0 h 5763528"/>
              <a:gd name="connsiteX0" fmla="*/ 0 w 3904908"/>
              <a:gd name="connsiteY0" fmla="*/ 0 h 6872719"/>
              <a:gd name="connsiteX1" fmla="*/ 3904908 w 3904908"/>
              <a:gd name="connsiteY1" fmla="*/ 0 h 6872719"/>
              <a:gd name="connsiteX2" fmla="*/ 3904908 w 3904908"/>
              <a:gd name="connsiteY2" fmla="*/ 5763528 h 6872719"/>
              <a:gd name="connsiteX3" fmla="*/ 0 w 3904908"/>
              <a:gd name="connsiteY3" fmla="*/ 5763528 h 6872719"/>
              <a:gd name="connsiteX4" fmla="*/ 0 w 3904908"/>
              <a:gd name="connsiteY4" fmla="*/ 0 h 6872719"/>
              <a:gd name="connsiteX0" fmla="*/ 0 w 5488466"/>
              <a:gd name="connsiteY0" fmla="*/ 0 h 7115337"/>
              <a:gd name="connsiteX1" fmla="*/ 3904908 w 5488466"/>
              <a:gd name="connsiteY1" fmla="*/ 0 h 7115337"/>
              <a:gd name="connsiteX2" fmla="*/ 3904908 w 5488466"/>
              <a:gd name="connsiteY2" fmla="*/ 5763528 h 7115337"/>
              <a:gd name="connsiteX3" fmla="*/ 0 w 5488466"/>
              <a:gd name="connsiteY3" fmla="*/ 5763528 h 7115337"/>
              <a:gd name="connsiteX4" fmla="*/ 0 w 5488466"/>
              <a:gd name="connsiteY4" fmla="*/ 0 h 7115337"/>
              <a:gd name="connsiteX0" fmla="*/ 0 w 5488466"/>
              <a:gd name="connsiteY0" fmla="*/ 1109191 h 8224528"/>
              <a:gd name="connsiteX1" fmla="*/ 3904908 w 5488466"/>
              <a:gd name="connsiteY1" fmla="*/ 1109191 h 8224528"/>
              <a:gd name="connsiteX2" fmla="*/ 3904908 w 5488466"/>
              <a:gd name="connsiteY2" fmla="*/ 6872719 h 8224528"/>
              <a:gd name="connsiteX3" fmla="*/ 0 w 5488466"/>
              <a:gd name="connsiteY3" fmla="*/ 6872719 h 8224528"/>
              <a:gd name="connsiteX4" fmla="*/ 0 w 5488466"/>
              <a:gd name="connsiteY4" fmla="*/ 1109191 h 8224528"/>
              <a:gd name="connsiteX0" fmla="*/ 0 w 5488466"/>
              <a:gd name="connsiteY0" fmla="*/ 1109191 h 8224528"/>
              <a:gd name="connsiteX1" fmla="*/ 3904908 w 5488466"/>
              <a:gd name="connsiteY1" fmla="*/ 1109191 h 8224528"/>
              <a:gd name="connsiteX2" fmla="*/ 3904908 w 5488466"/>
              <a:gd name="connsiteY2" fmla="*/ 6872719 h 8224528"/>
              <a:gd name="connsiteX3" fmla="*/ 0 w 5488466"/>
              <a:gd name="connsiteY3" fmla="*/ 6872719 h 8224528"/>
              <a:gd name="connsiteX4" fmla="*/ 0 w 5488466"/>
              <a:gd name="connsiteY4" fmla="*/ 1109191 h 8224528"/>
              <a:gd name="connsiteX0" fmla="*/ 434381 w 6215545"/>
              <a:gd name="connsiteY0" fmla="*/ 698836 h 7866938"/>
              <a:gd name="connsiteX1" fmla="*/ 4471585 w 6215545"/>
              <a:gd name="connsiteY1" fmla="*/ 749166 h 7866938"/>
              <a:gd name="connsiteX2" fmla="*/ 4471585 w 6215545"/>
              <a:gd name="connsiteY2" fmla="*/ 6512694 h 7866938"/>
              <a:gd name="connsiteX3" fmla="*/ 566677 w 6215545"/>
              <a:gd name="connsiteY3" fmla="*/ 6512694 h 7866938"/>
              <a:gd name="connsiteX4" fmla="*/ 434381 w 6215545"/>
              <a:gd name="connsiteY4" fmla="*/ 698836 h 7866938"/>
              <a:gd name="connsiteX0" fmla="*/ 441850 w 5040943"/>
              <a:gd name="connsiteY0" fmla="*/ 560380 h 7080671"/>
              <a:gd name="connsiteX1" fmla="*/ 4589301 w 5040943"/>
              <a:gd name="connsiteY1" fmla="*/ 887523 h 7080671"/>
              <a:gd name="connsiteX2" fmla="*/ 4479054 w 5040943"/>
              <a:gd name="connsiteY2" fmla="*/ 6374238 h 7080671"/>
              <a:gd name="connsiteX3" fmla="*/ 574146 w 5040943"/>
              <a:gd name="connsiteY3" fmla="*/ 6374238 h 7080671"/>
              <a:gd name="connsiteX4" fmla="*/ 441850 w 5040943"/>
              <a:gd name="connsiteY4" fmla="*/ 560380 h 7080671"/>
              <a:gd name="connsiteX0" fmla="*/ 558615 w 6702313"/>
              <a:gd name="connsiteY0" fmla="*/ 561675 h 7095978"/>
              <a:gd name="connsiteX1" fmla="*/ 4706066 w 6702313"/>
              <a:gd name="connsiteY1" fmla="*/ 888818 h 7095978"/>
              <a:gd name="connsiteX2" fmla="*/ 6536167 w 6702313"/>
              <a:gd name="connsiteY2" fmla="*/ 6400698 h 7095978"/>
              <a:gd name="connsiteX3" fmla="*/ 690911 w 6702313"/>
              <a:gd name="connsiteY3" fmla="*/ 6375533 h 7095978"/>
              <a:gd name="connsiteX4" fmla="*/ 558615 w 6702313"/>
              <a:gd name="connsiteY4" fmla="*/ 561675 h 7095978"/>
              <a:gd name="connsiteX0" fmla="*/ 543846 w 6657077"/>
              <a:gd name="connsiteY0" fmla="*/ 438619 h 6954220"/>
              <a:gd name="connsiteX1" fmla="*/ 4448754 w 6657077"/>
              <a:gd name="connsiteY1" fmla="*/ 1067739 h 6954220"/>
              <a:gd name="connsiteX2" fmla="*/ 6521398 w 6657077"/>
              <a:gd name="connsiteY2" fmla="*/ 6277642 h 6954220"/>
              <a:gd name="connsiteX3" fmla="*/ 676142 w 6657077"/>
              <a:gd name="connsiteY3" fmla="*/ 6252477 h 6954220"/>
              <a:gd name="connsiteX4" fmla="*/ 543846 w 6657077"/>
              <a:gd name="connsiteY4" fmla="*/ 438619 h 6954220"/>
              <a:gd name="connsiteX0" fmla="*/ 771305 w 6903879"/>
              <a:gd name="connsiteY0" fmla="*/ 527872 h 7927761"/>
              <a:gd name="connsiteX1" fmla="*/ 4676213 w 6903879"/>
              <a:gd name="connsiteY1" fmla="*/ 1156992 h 7927761"/>
              <a:gd name="connsiteX2" fmla="*/ 6748857 w 6903879"/>
              <a:gd name="connsiteY2" fmla="*/ 6366895 h 7927761"/>
              <a:gd name="connsiteX3" fmla="*/ 550811 w 6903879"/>
              <a:gd name="connsiteY3" fmla="*/ 7549639 h 7927761"/>
              <a:gd name="connsiteX4" fmla="*/ 771305 w 6903879"/>
              <a:gd name="connsiteY4" fmla="*/ 527872 h 7927761"/>
              <a:gd name="connsiteX0" fmla="*/ 802598 w 7034359"/>
              <a:gd name="connsiteY0" fmla="*/ 681148 h 8091515"/>
              <a:gd name="connsiteX1" fmla="*/ 5346939 w 7034359"/>
              <a:gd name="connsiteY1" fmla="*/ 932796 h 8091515"/>
              <a:gd name="connsiteX2" fmla="*/ 6780150 w 7034359"/>
              <a:gd name="connsiteY2" fmla="*/ 6520171 h 8091515"/>
              <a:gd name="connsiteX3" fmla="*/ 582104 w 7034359"/>
              <a:gd name="connsiteY3" fmla="*/ 7702915 h 8091515"/>
              <a:gd name="connsiteX4" fmla="*/ 802598 w 7034359"/>
              <a:gd name="connsiteY4" fmla="*/ 681148 h 80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34359" h="8091515">
                <a:moveTo>
                  <a:pt x="802598" y="681148"/>
                </a:moveTo>
                <a:cubicBezTo>
                  <a:pt x="1596737" y="-447205"/>
                  <a:pt x="4350680" y="-40375"/>
                  <a:pt x="5346939" y="932796"/>
                </a:cubicBezTo>
                <a:cubicBezTo>
                  <a:pt x="6343198" y="1905967"/>
                  <a:pt x="7574289" y="5391818"/>
                  <a:pt x="6780150" y="6520171"/>
                </a:cubicBezTo>
                <a:cubicBezTo>
                  <a:pt x="5986011" y="7648524"/>
                  <a:pt x="1578363" y="8676086"/>
                  <a:pt x="582104" y="7702915"/>
                </a:cubicBezTo>
                <a:cubicBezTo>
                  <a:pt x="-414155" y="6729745"/>
                  <a:pt x="8459" y="1809501"/>
                  <a:pt x="802598" y="681148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 dirty="0"/>
          </a:p>
        </p:txBody>
      </p:sp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71D4EBAD-9557-142A-C569-CBDDB0CCDB1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25952" y="1431234"/>
            <a:ext cx="5831085" cy="443001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52D513-4D57-B1CB-FFD2-370592FAEE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25952" y="385337"/>
            <a:ext cx="5831085" cy="1045897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32CF01A-997C-9E81-8F96-A90B27975CBC}"/>
              </a:ext>
            </a:extLst>
          </p:cNvPr>
          <p:cNvGrpSpPr/>
          <p:nvPr userDrawn="1"/>
        </p:nvGrpSpPr>
        <p:grpSpPr>
          <a:xfrm rot="15462400" flipV="1">
            <a:off x="275328" y="220351"/>
            <a:ext cx="1078781" cy="1092763"/>
            <a:chOff x="4396044" y="371689"/>
            <a:chExt cx="1501359" cy="1520818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E5040CA3-9391-F586-E185-233F6F52808C}"/>
                </a:ext>
              </a:extLst>
            </p:cNvPr>
            <p:cNvSpPr/>
            <p:nvPr/>
          </p:nvSpPr>
          <p:spPr>
            <a:xfrm>
              <a:off x="4396044" y="1251023"/>
              <a:ext cx="641484" cy="6414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879BA92-119D-0DC0-4C6E-B8CA1DD25584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EB5ECBD0-BA8D-ABEC-9804-AE74D6A911B7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BF23E55-7175-8B79-0CA7-89B62496A21A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3694C730-406D-F755-5B32-01DE7DE9A4A2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830593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icture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066594" y="1208161"/>
            <a:ext cx="6951413" cy="4778536"/>
          </a:xfrm>
          <a:custGeom>
            <a:avLst/>
            <a:gdLst>
              <a:gd name="connsiteX0" fmla="*/ 9962983 w 11921347"/>
              <a:gd name="connsiteY0" fmla="*/ 1513 h 8215289"/>
              <a:gd name="connsiteX1" fmla="*/ 11921347 w 11921347"/>
              <a:gd name="connsiteY1" fmla="*/ 3082166 h 8215289"/>
              <a:gd name="connsiteX2" fmla="*/ 6893649 w 11921347"/>
              <a:gd name="connsiteY2" fmla="*/ 8215289 h 8215289"/>
              <a:gd name="connsiteX3" fmla="*/ 0 w 11921347"/>
              <a:gd name="connsiteY3" fmla="*/ 3082166 h 8215289"/>
              <a:gd name="connsiteX4" fmla="*/ 7308303 w 11921347"/>
              <a:gd name="connsiteY4" fmla="*/ 800778 h 8215289"/>
              <a:gd name="connsiteX5" fmla="*/ 9962983 w 11921347"/>
              <a:gd name="connsiteY5" fmla="*/ 1513 h 821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1347" h="8215289">
                <a:moveTo>
                  <a:pt x="9962983" y="1513"/>
                </a:moveTo>
                <a:cubicBezTo>
                  <a:pt x="11431373" y="52198"/>
                  <a:pt x="11921347" y="1371125"/>
                  <a:pt x="11921347" y="3082166"/>
                </a:cubicBezTo>
                <a:cubicBezTo>
                  <a:pt x="11921347" y="5519103"/>
                  <a:pt x="9329751" y="8215289"/>
                  <a:pt x="6893649" y="8215289"/>
                </a:cubicBezTo>
                <a:cubicBezTo>
                  <a:pt x="4405715" y="8215289"/>
                  <a:pt x="0" y="5519103"/>
                  <a:pt x="0" y="3082166"/>
                </a:cubicBezTo>
                <a:cubicBezTo>
                  <a:pt x="0" y="593379"/>
                  <a:pt x="5131363" y="1941472"/>
                  <a:pt x="7308303" y="800778"/>
                </a:cubicBezTo>
                <a:cubicBezTo>
                  <a:pt x="8425929" y="217469"/>
                  <a:pt x="9295531" y="-21526"/>
                  <a:pt x="9962983" y="1513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9FD4F24-14F8-4D6C-1771-28586E882D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07DE1CB8-67EF-21E7-8E03-3471EB43FEC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07988" y="1431234"/>
            <a:ext cx="4044742" cy="443001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5EFFBEB-FD8B-CFA7-BCFA-397178FD8A63}"/>
              </a:ext>
            </a:extLst>
          </p:cNvPr>
          <p:cNvGrpSpPr/>
          <p:nvPr userDrawn="1"/>
        </p:nvGrpSpPr>
        <p:grpSpPr>
          <a:xfrm rot="9572466" flipV="1">
            <a:off x="5593122" y="4825993"/>
            <a:ext cx="1078781" cy="1092763"/>
            <a:chOff x="4396044" y="371689"/>
            <a:chExt cx="1501359" cy="1520818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0D1A7DE0-00AE-76C1-1318-DDBE3E04BD5B}"/>
                </a:ext>
              </a:extLst>
            </p:cNvPr>
            <p:cNvSpPr/>
            <p:nvPr/>
          </p:nvSpPr>
          <p:spPr>
            <a:xfrm>
              <a:off x="4396044" y="1251023"/>
              <a:ext cx="641484" cy="6414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5F12129-0EC1-4081-3551-059CCC8A0839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5C08D89-B618-7B4A-153F-E9264471DC6B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E31633E-44E4-71C5-76AE-5AFBD054F18E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894C8F82-DCB3-4D96-FD32-B42F5ADE728A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72466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8C28BD0-FF00-E3E7-2CAA-9D6A0229BC2E}"/>
              </a:ext>
            </a:extLst>
          </p:cNvPr>
          <p:cNvSpPr/>
          <p:nvPr userDrawn="1"/>
        </p:nvSpPr>
        <p:spPr>
          <a:xfrm>
            <a:off x="1516701" y="1576635"/>
            <a:ext cx="2738618" cy="2738618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666630" y="2013055"/>
            <a:ext cx="2513776" cy="2353687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GB" noProof="0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4946345" y="1916971"/>
            <a:ext cx="2303128" cy="2297376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GB" noProof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551346" y="1809395"/>
            <a:ext cx="2303128" cy="2297376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GB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D601D62-3FA6-A244-9B72-3FC61BDA23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3BC8BFC-0AED-9A82-630C-B7E8EBE3852B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1249491" y="4523735"/>
            <a:ext cx="2843664" cy="346173"/>
          </a:xfrm>
        </p:spPr>
        <p:txBody>
          <a:bodyPr>
            <a:no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/>
              <a:t>Insert text here</a:t>
            </a:r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B3C50521-76DC-0FB8-0FDD-C54B54DE5A46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4710681" y="4523735"/>
            <a:ext cx="2843664" cy="346173"/>
          </a:xfrm>
        </p:spPr>
        <p:txBody>
          <a:bodyPr>
            <a:no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/>
              <a:t>Insert text here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1D1ADDD0-538A-7CDC-197E-95B4EEC95B69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171871" y="4523735"/>
            <a:ext cx="2843664" cy="346173"/>
          </a:xfrm>
        </p:spPr>
        <p:txBody>
          <a:bodyPr>
            <a:no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/>
              <a:t>Insert text here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AF4F577-408B-004E-D87F-0E758A283FDA}"/>
              </a:ext>
            </a:extLst>
          </p:cNvPr>
          <p:cNvGrpSpPr/>
          <p:nvPr userDrawn="1"/>
        </p:nvGrpSpPr>
        <p:grpSpPr>
          <a:xfrm rot="14897867" flipV="1">
            <a:off x="1150504" y="1518767"/>
            <a:ext cx="547930" cy="928001"/>
            <a:chOff x="5134839" y="371689"/>
            <a:chExt cx="762564" cy="1291516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95AAD45-FAEF-35B5-8B0C-A79885F56825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585DC5EF-97C2-E594-593E-1ECD4E21890B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38D07A4-0B3E-4979-7A81-EC64185E10CA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E62D2A5-A1F9-75DB-CF12-B5B450B47614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E7925EC-A516-DA9D-731A-24ECD5F52800}"/>
              </a:ext>
            </a:extLst>
          </p:cNvPr>
          <p:cNvGrpSpPr/>
          <p:nvPr userDrawn="1"/>
        </p:nvGrpSpPr>
        <p:grpSpPr>
          <a:xfrm rot="3728633" flipV="1">
            <a:off x="10681602" y="3223724"/>
            <a:ext cx="547930" cy="928001"/>
            <a:chOff x="5134839" y="371689"/>
            <a:chExt cx="762564" cy="1291516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74219F9-1E45-6E1B-2AC8-809C87464BE2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42AC1456-DD58-54C7-C578-FE8CF6182E6B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FB2877C1-5FEE-5A22-1D4F-B2561F290E63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DC9E6CE5-8E7B-AEC2-DD73-C56C8FA45515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36" name="Oval 35">
            <a:extLst>
              <a:ext uri="{FF2B5EF4-FFF2-40B4-BE49-F238E27FC236}">
                <a16:creationId xmlns:a16="http://schemas.microsoft.com/office/drawing/2014/main" id="{80D95C0E-FED4-8C0E-1510-7A1004835CF1}"/>
              </a:ext>
            </a:extLst>
          </p:cNvPr>
          <p:cNvSpPr/>
          <p:nvPr userDrawn="1"/>
        </p:nvSpPr>
        <p:spPr>
          <a:xfrm>
            <a:off x="4652520" y="1514529"/>
            <a:ext cx="2738618" cy="2738618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8DDA4D07-1AF4-4867-364F-BC97033FC350}"/>
              </a:ext>
            </a:extLst>
          </p:cNvPr>
          <p:cNvSpPr/>
          <p:nvPr userDrawn="1"/>
        </p:nvSpPr>
        <p:spPr>
          <a:xfrm>
            <a:off x="8475548" y="1561126"/>
            <a:ext cx="2882437" cy="2889447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190582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 - one auth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A435A9C-C88E-CD96-9254-50DCDF71C3FF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Freeform: Shape 40">
            <a:extLst>
              <a:ext uri="{FF2B5EF4-FFF2-40B4-BE49-F238E27FC236}">
                <a16:creationId xmlns:a16="http://schemas.microsoft.com/office/drawing/2014/main" id="{E49A97A1-5656-3E7F-9E4D-6DA5D96E59B5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-1"/>
            <a:ext cx="12192000" cy="4194928"/>
          </a:xfrm>
          <a:custGeom>
            <a:avLst/>
            <a:gdLst>
              <a:gd name="connsiteX0" fmla="*/ 3385022 w 12192000"/>
              <a:gd name="connsiteY0" fmla="*/ 962 h 3387665"/>
              <a:gd name="connsiteX1" fmla="*/ 4739254 w 12192000"/>
              <a:gd name="connsiteY1" fmla="*/ 244779 h 3387665"/>
              <a:gd name="connsiteX2" fmla="*/ 8322546 w 12192000"/>
              <a:gd name="connsiteY2" fmla="*/ 1218958 h 3387665"/>
              <a:gd name="connsiteX3" fmla="*/ 9937386 w 12192000"/>
              <a:gd name="connsiteY3" fmla="*/ 1137776 h 3387665"/>
              <a:gd name="connsiteX4" fmla="*/ 12011780 w 12192000"/>
              <a:gd name="connsiteY4" fmla="*/ 1291220 h 3387665"/>
              <a:gd name="connsiteX5" fmla="*/ 12192000 w 12192000"/>
              <a:gd name="connsiteY5" fmla="*/ 1339083 h 3387665"/>
              <a:gd name="connsiteX6" fmla="*/ 12192000 w 12192000"/>
              <a:gd name="connsiteY6" fmla="*/ 3387665 h 3387665"/>
              <a:gd name="connsiteX7" fmla="*/ 11762273 w 12192000"/>
              <a:gd name="connsiteY7" fmla="*/ 3387665 h 3387665"/>
              <a:gd name="connsiteX8" fmla="*/ 1268584 w 12192000"/>
              <a:gd name="connsiteY8" fmla="*/ 3387665 h 3387665"/>
              <a:gd name="connsiteX9" fmla="*/ 0 w 12192000"/>
              <a:gd name="connsiteY9" fmla="*/ 3387665 h 3387665"/>
              <a:gd name="connsiteX10" fmla="*/ 0 w 12192000"/>
              <a:gd name="connsiteY10" fmla="*/ 1477297 h 3387665"/>
              <a:gd name="connsiteX11" fmla="*/ 44915 w 12192000"/>
              <a:gd name="connsiteY11" fmla="*/ 1469350 h 3387665"/>
              <a:gd name="connsiteX12" fmla="*/ 2912248 w 12192000"/>
              <a:gd name="connsiteY12" fmla="*/ 24429 h 3387665"/>
              <a:gd name="connsiteX13" fmla="*/ 3385022 w 12192000"/>
              <a:gd name="connsiteY13" fmla="*/ 962 h 3387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2000" h="3387665">
                <a:moveTo>
                  <a:pt x="3385022" y="962"/>
                </a:moveTo>
                <a:cubicBezTo>
                  <a:pt x="3859639" y="12107"/>
                  <a:pt x="4332598" y="118657"/>
                  <a:pt x="4739254" y="244779"/>
                </a:cubicBezTo>
                <a:cubicBezTo>
                  <a:pt x="5906182" y="610096"/>
                  <a:pt x="6931664" y="1189964"/>
                  <a:pt x="8322546" y="1218958"/>
                </a:cubicBezTo>
                <a:cubicBezTo>
                  <a:pt x="8864756" y="1236354"/>
                  <a:pt x="9406964" y="1189964"/>
                  <a:pt x="9937386" y="1137776"/>
                </a:cubicBezTo>
                <a:cubicBezTo>
                  <a:pt x="10674819" y="1066742"/>
                  <a:pt x="11376155" y="1136666"/>
                  <a:pt x="12011780" y="1291220"/>
                </a:cubicBezTo>
                <a:lnTo>
                  <a:pt x="12192000" y="1339083"/>
                </a:lnTo>
                <a:lnTo>
                  <a:pt x="12192000" y="3387665"/>
                </a:lnTo>
                <a:lnTo>
                  <a:pt x="11762273" y="3387665"/>
                </a:lnTo>
                <a:cubicBezTo>
                  <a:pt x="9983504" y="3387665"/>
                  <a:pt x="6836450" y="3387665"/>
                  <a:pt x="1268584" y="3387665"/>
                </a:cubicBezTo>
                <a:lnTo>
                  <a:pt x="0" y="3387665"/>
                </a:lnTo>
                <a:lnTo>
                  <a:pt x="0" y="1477297"/>
                </a:lnTo>
                <a:lnTo>
                  <a:pt x="44915" y="1469350"/>
                </a:lnTo>
                <a:cubicBezTo>
                  <a:pt x="1262278" y="1192207"/>
                  <a:pt x="1564093" y="192953"/>
                  <a:pt x="2912248" y="24429"/>
                </a:cubicBezTo>
                <a:cubicBezTo>
                  <a:pt x="3068427" y="4133"/>
                  <a:pt x="3226817" y="-2753"/>
                  <a:pt x="3385022" y="962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ID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77930A8-A500-D0F0-DDBE-F34BDC57ECC7}"/>
              </a:ext>
            </a:extLst>
          </p:cNvPr>
          <p:cNvGrpSpPr/>
          <p:nvPr userDrawn="1"/>
        </p:nvGrpSpPr>
        <p:grpSpPr>
          <a:xfrm rot="13719965" flipV="1">
            <a:off x="-251066" y="3222249"/>
            <a:ext cx="1078781" cy="1092763"/>
            <a:chOff x="4396044" y="371689"/>
            <a:chExt cx="1501359" cy="1520818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4B73A053-CBCD-AAE5-A977-0D61E2ECCAAD}"/>
                </a:ext>
              </a:extLst>
            </p:cNvPr>
            <p:cNvSpPr/>
            <p:nvPr/>
          </p:nvSpPr>
          <p:spPr>
            <a:xfrm>
              <a:off x="4396044" y="1251023"/>
              <a:ext cx="641484" cy="6414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9322BB5-D185-B857-D06F-B60D113D34A0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8543E41-54AA-19FF-E8A1-EEDE785E8C44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251D200C-9A6A-413C-FD51-5DC0262061C4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877591BB-5EA1-B817-6F57-1A93809B6A84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2" name="Title 1">
            <a:extLst>
              <a:ext uri="{FF2B5EF4-FFF2-40B4-BE49-F238E27FC236}">
                <a16:creationId xmlns:a16="http://schemas.microsoft.com/office/drawing/2014/main" id="{FABE875C-E8FC-C031-5CC7-F00ED6FF62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6648" y="2775215"/>
            <a:ext cx="7424351" cy="1752963"/>
          </a:xfrm>
        </p:spPr>
        <p:txBody>
          <a:bodyPr anchor="b"/>
          <a:lstStyle>
            <a:lvl1pPr>
              <a:defRPr sz="4400"/>
            </a:lvl1pPr>
          </a:lstStyle>
          <a:p>
            <a:r>
              <a:rPr lang="en-GB" dirty="0"/>
              <a:t>Click to add presentation title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62D636FE-0A34-FEB5-8539-5EDFEDFEA93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76648" y="4555168"/>
            <a:ext cx="7424351" cy="394428"/>
          </a:xfrm>
        </p:spPr>
        <p:txBody>
          <a:bodyPr bIns="0" anchor="b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Presenter’s name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64D30C3A-E476-2E2A-1DC7-1530A3AE1BF6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576648" y="4975298"/>
            <a:ext cx="7424351" cy="335489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Affiliation/Job title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E3B829D8-9C55-FCB0-14DF-A76E539773D6}"/>
              </a:ext>
            </a:extLst>
          </p:cNvPr>
          <p:cNvSpPr/>
          <p:nvPr userDrawn="1"/>
        </p:nvSpPr>
        <p:spPr>
          <a:xfrm>
            <a:off x="182103" y="1646705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F277CA1-2C45-62EE-FA6D-5D1A7E58F2FE}"/>
              </a:ext>
            </a:extLst>
          </p:cNvPr>
          <p:cNvSpPr/>
          <p:nvPr userDrawn="1"/>
        </p:nvSpPr>
        <p:spPr>
          <a:xfrm>
            <a:off x="5247105" y="1847776"/>
            <a:ext cx="611171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>
                <a:solidFill>
                  <a:schemeClr val="tx1"/>
                </a:solidFill>
              </a:rPr>
              <a:t>This study forms part of the </a:t>
            </a:r>
            <a:r>
              <a:rPr lang="en-GB" sz="1200" dirty="0" err="1">
                <a:solidFill>
                  <a:schemeClr val="tx1"/>
                </a:solidFill>
              </a:rPr>
              <a:t>ThinkInAzul</a:t>
            </a:r>
            <a:r>
              <a:rPr lang="en-GB" sz="1200" dirty="0">
                <a:solidFill>
                  <a:schemeClr val="tx1"/>
                </a:solidFill>
              </a:rPr>
              <a:t> programme and was supported by MCIN with funding from European Union </a:t>
            </a:r>
            <a:r>
              <a:rPr lang="en-GB" sz="1200" dirty="0" err="1">
                <a:solidFill>
                  <a:schemeClr val="tx1"/>
                </a:solidFill>
              </a:rPr>
              <a:t>NextGenerationEU</a:t>
            </a:r>
            <a:r>
              <a:rPr lang="en-GB" sz="1200" dirty="0">
                <a:solidFill>
                  <a:schemeClr val="tx1"/>
                </a:solidFill>
              </a:rPr>
              <a:t> (PRTR-C17.I1) and by </a:t>
            </a:r>
            <a:r>
              <a:rPr lang="en-GB" sz="1200" i="1" dirty="0" err="1">
                <a:solidFill>
                  <a:schemeClr val="tx1"/>
                </a:solidFill>
              </a:rPr>
              <a:t>Generalitat</a:t>
            </a:r>
            <a:r>
              <a:rPr lang="en-GB" sz="1200" i="1" dirty="0">
                <a:solidFill>
                  <a:schemeClr val="tx1"/>
                </a:solidFill>
              </a:rPr>
              <a:t> </a:t>
            </a:r>
            <a:r>
              <a:rPr lang="en-GB" sz="1200" i="1" dirty="0" err="1">
                <a:solidFill>
                  <a:schemeClr val="tx1"/>
                </a:solidFill>
              </a:rPr>
              <a:t>Valenciana</a:t>
            </a:r>
            <a:endParaRPr lang="en-GB" sz="1200" dirty="0">
              <a:solidFill>
                <a:schemeClr val="tx1"/>
              </a:solidFill>
              <a:latin typeface="Accura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7A9F8C2-8187-BA8A-7A1E-459C4FDD8849}"/>
              </a:ext>
            </a:extLst>
          </p:cNvPr>
          <p:cNvSpPr/>
          <p:nvPr userDrawn="1"/>
        </p:nvSpPr>
        <p:spPr>
          <a:xfrm>
            <a:off x="8302961" y="2779267"/>
            <a:ext cx="3480405" cy="3233389"/>
          </a:xfrm>
          <a:prstGeom prst="rect">
            <a:avLst/>
          </a:prstGeom>
          <a:solidFill>
            <a:srgbClr val="FFFFFF">
              <a:alpha val="53442"/>
            </a:srgbClr>
          </a:solidFill>
          <a:ln w="63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Picture Placeholder 49">
            <a:extLst>
              <a:ext uri="{FF2B5EF4-FFF2-40B4-BE49-F238E27FC236}">
                <a16:creationId xmlns:a16="http://schemas.microsoft.com/office/drawing/2014/main" id="{5BA194A4-EF19-1D79-A91A-40F47D975AF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84200" y="5432737"/>
            <a:ext cx="2863177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33B0BB4-FBB6-20AD-9121-0DC6139414B3}"/>
              </a:ext>
            </a:extLst>
          </p:cNvPr>
          <p:cNvGrpSpPr/>
          <p:nvPr userDrawn="1"/>
        </p:nvGrpSpPr>
        <p:grpSpPr>
          <a:xfrm>
            <a:off x="8547046" y="3027234"/>
            <a:ext cx="3012493" cy="2708065"/>
            <a:chOff x="8547046" y="3027234"/>
            <a:chExt cx="3012493" cy="2708065"/>
          </a:xfrm>
        </p:grpSpPr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id="{45CDA002-CA00-ED6F-A6EA-9C82C7864B8F}"/>
                </a:ext>
              </a:extLst>
            </p:cNvPr>
            <p:cNvGrpSpPr/>
            <p:nvPr userDrawn="1"/>
          </p:nvGrpSpPr>
          <p:grpSpPr>
            <a:xfrm>
              <a:off x="9506869" y="5410962"/>
              <a:ext cx="1324145" cy="324337"/>
              <a:chOff x="8314769" y="3086750"/>
              <a:chExt cx="893722" cy="21890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97AF2C08-B750-DB94-BED7-C34CDF7F9E6E}"/>
                  </a:ext>
                </a:extLst>
              </p:cNvPr>
              <p:cNvSpPr/>
              <p:nvPr/>
            </p:nvSpPr>
            <p:spPr>
              <a:xfrm>
                <a:off x="8314977" y="3280966"/>
                <a:ext cx="24384" cy="23917"/>
              </a:xfrm>
              <a:custGeom>
                <a:avLst/>
                <a:gdLst>
                  <a:gd name="connsiteX0" fmla="*/ 24384 w 24384"/>
                  <a:gd name="connsiteY0" fmla="*/ 20096 h 23917"/>
                  <a:gd name="connsiteX1" fmla="*/ 23842 w 24384"/>
                  <a:gd name="connsiteY1" fmla="*/ 20494 h 23917"/>
                  <a:gd name="connsiteX2" fmla="*/ 23211 w 24384"/>
                  <a:gd name="connsiteY2" fmla="*/ 20185 h 23917"/>
                  <a:gd name="connsiteX3" fmla="*/ 13065 w 24384"/>
                  <a:gd name="connsiteY3" fmla="*/ 23918 h 23917"/>
                  <a:gd name="connsiteX4" fmla="*/ 0 w 24384"/>
                  <a:gd name="connsiteY4" fmla="*/ 11382 h 23917"/>
                  <a:gd name="connsiteX5" fmla="*/ 12933 w 24384"/>
                  <a:gd name="connsiteY5" fmla="*/ 0 h 23917"/>
                  <a:gd name="connsiteX6" fmla="*/ 19459 w 24384"/>
                  <a:gd name="connsiteY6" fmla="*/ 1204 h 23917"/>
                  <a:gd name="connsiteX7" fmla="*/ 22499 w 24384"/>
                  <a:gd name="connsiteY7" fmla="*/ 2402 h 23917"/>
                  <a:gd name="connsiteX8" fmla="*/ 23129 w 24384"/>
                  <a:gd name="connsiteY8" fmla="*/ 1999 h 23917"/>
                  <a:gd name="connsiteX9" fmla="*/ 23628 w 24384"/>
                  <a:gd name="connsiteY9" fmla="*/ 2358 h 23917"/>
                  <a:gd name="connsiteX10" fmla="*/ 21049 w 24384"/>
                  <a:gd name="connsiteY10" fmla="*/ 7119 h 23917"/>
                  <a:gd name="connsiteX11" fmla="*/ 20506 w 24384"/>
                  <a:gd name="connsiteY11" fmla="*/ 6848 h 23917"/>
                  <a:gd name="connsiteX12" fmla="*/ 20714 w 24384"/>
                  <a:gd name="connsiteY12" fmla="*/ 6268 h 23917"/>
                  <a:gd name="connsiteX13" fmla="*/ 12731 w 24384"/>
                  <a:gd name="connsiteY13" fmla="*/ 3027 h 23917"/>
                  <a:gd name="connsiteX14" fmla="*/ 3411 w 24384"/>
                  <a:gd name="connsiteY14" fmla="*/ 11823 h 23917"/>
                  <a:gd name="connsiteX15" fmla="*/ 13501 w 24384"/>
                  <a:gd name="connsiteY15" fmla="*/ 20897 h 23917"/>
                  <a:gd name="connsiteX16" fmla="*/ 21023 w 24384"/>
                  <a:gd name="connsiteY16" fmla="*/ 16805 h 23917"/>
                  <a:gd name="connsiteX17" fmla="*/ 20815 w 24384"/>
                  <a:gd name="connsiteY17" fmla="*/ 16174 h 23917"/>
                  <a:gd name="connsiteX18" fmla="*/ 21357 w 24384"/>
                  <a:gd name="connsiteY18" fmla="*/ 15821 h 2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384" h="23917">
                    <a:moveTo>
                      <a:pt x="24384" y="20096"/>
                    </a:moveTo>
                    <a:lnTo>
                      <a:pt x="23842" y="20494"/>
                    </a:lnTo>
                    <a:cubicBezTo>
                      <a:pt x="23699" y="20289"/>
                      <a:pt x="23461" y="20172"/>
                      <a:pt x="23211" y="20185"/>
                    </a:cubicBezTo>
                    <a:cubicBezTo>
                      <a:pt x="22631" y="20185"/>
                      <a:pt x="20014" y="23918"/>
                      <a:pt x="13065" y="23918"/>
                    </a:cubicBezTo>
                    <a:cubicBezTo>
                      <a:pt x="5322" y="23918"/>
                      <a:pt x="0" y="18539"/>
                      <a:pt x="0" y="11382"/>
                    </a:cubicBezTo>
                    <a:cubicBezTo>
                      <a:pt x="0" y="5372"/>
                      <a:pt x="4994" y="0"/>
                      <a:pt x="12933" y="0"/>
                    </a:cubicBezTo>
                    <a:cubicBezTo>
                      <a:pt x="15162" y="16"/>
                      <a:pt x="17371" y="424"/>
                      <a:pt x="19459" y="1204"/>
                    </a:cubicBezTo>
                    <a:cubicBezTo>
                      <a:pt x="21086" y="1778"/>
                      <a:pt x="22039" y="2402"/>
                      <a:pt x="22499" y="2402"/>
                    </a:cubicBezTo>
                    <a:cubicBezTo>
                      <a:pt x="22959" y="2402"/>
                      <a:pt x="22953" y="2226"/>
                      <a:pt x="23129" y="1999"/>
                    </a:cubicBezTo>
                    <a:lnTo>
                      <a:pt x="23628" y="2358"/>
                    </a:lnTo>
                    <a:lnTo>
                      <a:pt x="21049" y="7119"/>
                    </a:lnTo>
                    <a:lnTo>
                      <a:pt x="20506" y="6848"/>
                    </a:lnTo>
                    <a:cubicBezTo>
                      <a:pt x="20633" y="6680"/>
                      <a:pt x="20706" y="6478"/>
                      <a:pt x="20714" y="6268"/>
                    </a:cubicBezTo>
                    <a:cubicBezTo>
                      <a:pt x="20714" y="5291"/>
                      <a:pt x="17139" y="3027"/>
                      <a:pt x="12731" y="3027"/>
                    </a:cubicBezTo>
                    <a:cubicBezTo>
                      <a:pt x="8324" y="3027"/>
                      <a:pt x="3411" y="5675"/>
                      <a:pt x="3411" y="11823"/>
                    </a:cubicBezTo>
                    <a:cubicBezTo>
                      <a:pt x="3411" y="17202"/>
                      <a:pt x="8361" y="20897"/>
                      <a:pt x="13501" y="20897"/>
                    </a:cubicBezTo>
                    <a:cubicBezTo>
                      <a:pt x="17448" y="20897"/>
                      <a:pt x="21023" y="18003"/>
                      <a:pt x="21023" y="16805"/>
                    </a:cubicBezTo>
                    <a:cubicBezTo>
                      <a:pt x="21009" y="16580"/>
                      <a:pt x="20938" y="16363"/>
                      <a:pt x="20815" y="16174"/>
                    </a:cubicBezTo>
                    <a:lnTo>
                      <a:pt x="21357" y="15821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E58A635C-1829-5FDC-94DB-CEFDBD6D12F2}"/>
                  </a:ext>
                </a:extLst>
              </p:cNvPr>
              <p:cNvSpPr/>
              <p:nvPr/>
            </p:nvSpPr>
            <p:spPr>
              <a:xfrm>
                <a:off x="8342665" y="3284787"/>
                <a:ext cx="20953" cy="20096"/>
              </a:xfrm>
              <a:custGeom>
                <a:avLst/>
                <a:gdLst>
                  <a:gd name="connsiteX0" fmla="*/ 20954 w 20953"/>
                  <a:gd name="connsiteY0" fmla="*/ 10051 h 20096"/>
                  <a:gd name="connsiteX1" fmla="*/ 10474 w 20953"/>
                  <a:gd name="connsiteY1" fmla="*/ 20096 h 20096"/>
                  <a:gd name="connsiteX2" fmla="*/ 0 w 20953"/>
                  <a:gd name="connsiteY2" fmla="*/ 10051 h 20096"/>
                  <a:gd name="connsiteX3" fmla="*/ 10474 w 20953"/>
                  <a:gd name="connsiteY3" fmla="*/ 0 h 20096"/>
                  <a:gd name="connsiteX4" fmla="*/ 20954 w 20953"/>
                  <a:gd name="connsiteY4" fmla="*/ 10051 h 20096"/>
                  <a:gd name="connsiteX5" fmla="*/ 2743 w 20953"/>
                  <a:gd name="connsiteY5" fmla="*/ 10001 h 20096"/>
                  <a:gd name="connsiteX6" fmla="*/ 10474 w 20953"/>
                  <a:gd name="connsiteY6" fmla="*/ 17612 h 20096"/>
                  <a:gd name="connsiteX7" fmla="*/ 18211 w 20953"/>
                  <a:gd name="connsiteY7" fmla="*/ 10001 h 20096"/>
                  <a:gd name="connsiteX8" fmla="*/ 10474 w 20953"/>
                  <a:gd name="connsiteY8" fmla="*/ 2484 h 20096"/>
                  <a:gd name="connsiteX9" fmla="*/ 2743 w 20953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3" h="20096">
                    <a:moveTo>
                      <a:pt x="20954" y="10051"/>
                    </a:moveTo>
                    <a:cubicBezTo>
                      <a:pt x="20954" y="15563"/>
                      <a:pt x="16880" y="20096"/>
                      <a:pt x="10474" y="20096"/>
                    </a:cubicBezTo>
                    <a:cubicBezTo>
                      <a:pt x="4067" y="20096"/>
                      <a:pt x="0" y="15563"/>
                      <a:pt x="0" y="10051"/>
                    </a:cubicBezTo>
                    <a:cubicBezTo>
                      <a:pt x="0" y="4540"/>
                      <a:pt x="4073" y="0"/>
                      <a:pt x="10474" y="0"/>
                    </a:cubicBezTo>
                    <a:cubicBezTo>
                      <a:pt x="16874" y="0"/>
                      <a:pt x="20954" y="4534"/>
                      <a:pt x="20954" y="10051"/>
                    </a:cubicBezTo>
                    <a:close/>
                    <a:moveTo>
                      <a:pt x="2743" y="10001"/>
                    </a:moveTo>
                    <a:cubicBezTo>
                      <a:pt x="2743" y="14232"/>
                      <a:pt x="5738" y="17612"/>
                      <a:pt x="10474" y="17612"/>
                    </a:cubicBezTo>
                    <a:cubicBezTo>
                      <a:pt x="15209" y="17612"/>
                      <a:pt x="18211" y="14232"/>
                      <a:pt x="18211" y="10001"/>
                    </a:cubicBezTo>
                    <a:cubicBezTo>
                      <a:pt x="18211" y="5770"/>
                      <a:pt x="15216" y="2484"/>
                      <a:pt x="10474" y="2484"/>
                    </a:cubicBezTo>
                    <a:cubicBezTo>
                      <a:pt x="5732" y="2484"/>
                      <a:pt x="2743" y="5826"/>
                      <a:pt x="2743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DC40BBA6-A3F3-0DCD-8B71-CCF787D0EE07}"/>
                  </a:ext>
                </a:extLst>
              </p:cNvPr>
              <p:cNvSpPr/>
              <p:nvPr/>
            </p:nvSpPr>
            <p:spPr>
              <a:xfrm>
                <a:off x="8367566" y="3285033"/>
                <a:ext cx="20121" cy="19617"/>
              </a:xfrm>
              <a:custGeom>
                <a:avLst/>
                <a:gdLst>
                  <a:gd name="connsiteX0" fmla="*/ 0 w 20121"/>
                  <a:gd name="connsiteY0" fmla="*/ 19586 h 19617"/>
                  <a:gd name="connsiteX1" fmla="*/ 0 w 20121"/>
                  <a:gd name="connsiteY1" fmla="*/ 19050 h 19617"/>
                  <a:gd name="connsiteX2" fmla="*/ 1122 w 20121"/>
                  <a:gd name="connsiteY2" fmla="*/ 17788 h 19617"/>
                  <a:gd name="connsiteX3" fmla="*/ 1122 w 20121"/>
                  <a:gd name="connsiteY3" fmla="*/ 1797 h 19617"/>
                  <a:gd name="connsiteX4" fmla="*/ 0 w 20121"/>
                  <a:gd name="connsiteY4" fmla="*/ 536 h 19617"/>
                  <a:gd name="connsiteX5" fmla="*/ 0 w 20121"/>
                  <a:gd name="connsiteY5" fmla="*/ 0 h 19617"/>
                  <a:gd name="connsiteX6" fmla="*/ 6066 w 20121"/>
                  <a:gd name="connsiteY6" fmla="*/ 0 h 19617"/>
                  <a:gd name="connsiteX7" fmla="*/ 6066 w 20121"/>
                  <a:gd name="connsiteY7" fmla="*/ 536 h 19617"/>
                  <a:gd name="connsiteX8" fmla="*/ 4950 w 20121"/>
                  <a:gd name="connsiteY8" fmla="*/ 933 h 19617"/>
                  <a:gd name="connsiteX9" fmla="*/ 5404 w 20121"/>
                  <a:gd name="connsiteY9" fmla="*/ 1690 h 19617"/>
                  <a:gd name="connsiteX10" fmla="*/ 16672 w 20121"/>
                  <a:gd name="connsiteY10" fmla="*/ 15518 h 19617"/>
                  <a:gd name="connsiteX11" fmla="*/ 16672 w 20121"/>
                  <a:gd name="connsiteY11" fmla="*/ 1797 h 19617"/>
                  <a:gd name="connsiteX12" fmla="*/ 15550 w 20121"/>
                  <a:gd name="connsiteY12" fmla="*/ 536 h 19617"/>
                  <a:gd name="connsiteX13" fmla="*/ 15550 w 20121"/>
                  <a:gd name="connsiteY13" fmla="*/ 0 h 19617"/>
                  <a:gd name="connsiteX14" fmla="*/ 20122 w 20121"/>
                  <a:gd name="connsiteY14" fmla="*/ 0 h 19617"/>
                  <a:gd name="connsiteX15" fmla="*/ 20122 w 20121"/>
                  <a:gd name="connsiteY15" fmla="*/ 536 h 19617"/>
                  <a:gd name="connsiteX16" fmla="*/ 18999 w 20121"/>
                  <a:gd name="connsiteY16" fmla="*/ 1797 h 19617"/>
                  <a:gd name="connsiteX17" fmla="*/ 18999 w 20121"/>
                  <a:gd name="connsiteY17" fmla="*/ 17807 h 19617"/>
                  <a:gd name="connsiteX18" fmla="*/ 20122 w 20121"/>
                  <a:gd name="connsiteY18" fmla="*/ 19069 h 19617"/>
                  <a:gd name="connsiteX19" fmla="*/ 20122 w 20121"/>
                  <a:gd name="connsiteY19" fmla="*/ 19605 h 19617"/>
                  <a:gd name="connsiteX20" fmla="*/ 14554 w 20121"/>
                  <a:gd name="connsiteY20" fmla="*/ 19605 h 19617"/>
                  <a:gd name="connsiteX21" fmla="*/ 14554 w 20121"/>
                  <a:gd name="connsiteY21" fmla="*/ 19069 h 19617"/>
                  <a:gd name="connsiteX22" fmla="*/ 15714 w 20121"/>
                  <a:gd name="connsiteY22" fmla="*/ 18671 h 19617"/>
                  <a:gd name="connsiteX23" fmla="*/ 15216 w 20121"/>
                  <a:gd name="connsiteY23" fmla="*/ 17870 h 19617"/>
                  <a:gd name="connsiteX24" fmla="*/ 3449 w 20121"/>
                  <a:gd name="connsiteY24" fmla="*/ 3500 h 19617"/>
                  <a:gd name="connsiteX25" fmla="*/ 3449 w 20121"/>
                  <a:gd name="connsiteY25" fmla="*/ 17820 h 19617"/>
                  <a:gd name="connsiteX26" fmla="*/ 4572 w 20121"/>
                  <a:gd name="connsiteY26" fmla="*/ 19081 h 19617"/>
                  <a:gd name="connsiteX27" fmla="*/ 4572 w 20121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1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66" y="0"/>
                    </a:lnTo>
                    <a:lnTo>
                      <a:pt x="6066" y="536"/>
                    </a:lnTo>
                    <a:cubicBezTo>
                      <a:pt x="5196" y="536"/>
                      <a:pt x="4950" y="713"/>
                      <a:pt x="4950" y="933"/>
                    </a:cubicBezTo>
                    <a:cubicBezTo>
                      <a:pt x="4950" y="1154"/>
                      <a:pt x="5114" y="1331"/>
                      <a:pt x="5404" y="1690"/>
                    </a:cubicBezTo>
                    <a:lnTo>
                      <a:pt x="16672" y="15518"/>
                    </a:lnTo>
                    <a:lnTo>
                      <a:pt x="16672" y="1797"/>
                    </a:lnTo>
                    <a:cubicBezTo>
                      <a:pt x="16672" y="776"/>
                      <a:pt x="16420" y="536"/>
                      <a:pt x="15550" y="536"/>
                    </a:cubicBezTo>
                    <a:lnTo>
                      <a:pt x="15550" y="0"/>
                    </a:lnTo>
                    <a:lnTo>
                      <a:pt x="20122" y="0"/>
                    </a:lnTo>
                    <a:lnTo>
                      <a:pt x="20122" y="536"/>
                    </a:lnTo>
                    <a:cubicBezTo>
                      <a:pt x="19251" y="536"/>
                      <a:pt x="18999" y="757"/>
                      <a:pt x="18999" y="1797"/>
                    </a:cubicBezTo>
                    <a:lnTo>
                      <a:pt x="18999" y="17807"/>
                    </a:lnTo>
                    <a:cubicBezTo>
                      <a:pt x="18999" y="18829"/>
                      <a:pt x="19251" y="19069"/>
                      <a:pt x="20122" y="19069"/>
                    </a:cubicBezTo>
                    <a:lnTo>
                      <a:pt x="20122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2" y="19069"/>
                      <a:pt x="15714" y="18936"/>
                      <a:pt x="15714" y="18671"/>
                    </a:cubicBezTo>
                    <a:cubicBezTo>
                      <a:pt x="15714" y="18406"/>
                      <a:pt x="15512" y="18224"/>
                      <a:pt x="15216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0FC1A19E-E9C8-9C36-233E-78D081F921F6}"/>
                  </a:ext>
                </a:extLst>
              </p:cNvPr>
              <p:cNvSpPr/>
              <p:nvPr/>
            </p:nvSpPr>
            <p:spPr>
              <a:xfrm>
                <a:off x="8391635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34 w 18381"/>
                  <a:gd name="connsiteY8" fmla="*/ 965 h 20077"/>
                  <a:gd name="connsiteX9" fmla="*/ 17170 w 18381"/>
                  <a:gd name="connsiteY9" fmla="*/ 1185 h 20077"/>
                  <a:gd name="connsiteX10" fmla="*/ 15632 w 18381"/>
                  <a:gd name="connsiteY10" fmla="*/ 5543 h 20077"/>
                  <a:gd name="connsiteX11" fmla="*/ 15134 w 18381"/>
                  <a:gd name="connsiteY11" fmla="*/ 5322 h 20077"/>
                  <a:gd name="connsiteX12" fmla="*/ 15216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4 w 18381"/>
                  <a:gd name="connsiteY16" fmla="*/ 20077 h 20077"/>
                  <a:gd name="connsiteX17" fmla="*/ 1249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3" y="14546"/>
                      <a:pt x="2046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34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4" y="5150"/>
                      <a:pt x="15221" y="4968"/>
                      <a:pt x="15216" y="4786"/>
                    </a:cubicBezTo>
                    <a:cubicBezTo>
                      <a:pt x="15216" y="3853"/>
                      <a:pt x="11893" y="2478"/>
                      <a:pt x="8607" y="2478"/>
                    </a:cubicBezTo>
                    <a:cubicBezTo>
                      <a:pt x="4326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2" y="20077"/>
                      <a:pt x="9314" y="20077"/>
                    </a:cubicBezTo>
                    <a:cubicBezTo>
                      <a:pt x="5032" y="20077"/>
                      <a:pt x="2119" y="18186"/>
                      <a:pt x="1249" y="18186"/>
                    </a:cubicBezTo>
                    <a:cubicBezTo>
                      <a:pt x="876" y="18213"/>
                      <a:pt x="568" y="18487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0C5DDD01-556E-7221-F7E8-B7F317968928}"/>
                  </a:ext>
                </a:extLst>
              </p:cNvPr>
              <p:cNvSpPr/>
              <p:nvPr/>
            </p:nvSpPr>
            <p:spPr>
              <a:xfrm>
                <a:off x="8414330" y="3283968"/>
                <a:ext cx="18753" cy="21691"/>
              </a:xfrm>
              <a:custGeom>
                <a:avLst/>
                <a:gdLst>
                  <a:gd name="connsiteX0" fmla="*/ 958 w 18753"/>
                  <a:gd name="connsiteY0" fmla="*/ 2863 h 21691"/>
                  <a:gd name="connsiteX1" fmla="*/ 0 w 18753"/>
                  <a:gd name="connsiteY1" fmla="*/ 1602 h 21691"/>
                  <a:gd name="connsiteX2" fmla="*/ 0 w 18753"/>
                  <a:gd name="connsiteY2" fmla="*/ 1066 h 21691"/>
                  <a:gd name="connsiteX3" fmla="*/ 16761 w 18753"/>
                  <a:gd name="connsiteY3" fmla="*/ 1066 h 21691"/>
                  <a:gd name="connsiteX4" fmla="*/ 17801 w 18753"/>
                  <a:gd name="connsiteY4" fmla="*/ 0 h 21691"/>
                  <a:gd name="connsiteX5" fmla="*/ 18299 w 18753"/>
                  <a:gd name="connsiteY5" fmla="*/ 0 h 21691"/>
                  <a:gd name="connsiteX6" fmla="*/ 18299 w 18753"/>
                  <a:gd name="connsiteY6" fmla="*/ 4622 h 21691"/>
                  <a:gd name="connsiteX7" fmla="*/ 17801 w 18753"/>
                  <a:gd name="connsiteY7" fmla="*/ 4622 h 21691"/>
                  <a:gd name="connsiteX8" fmla="*/ 16761 w 18753"/>
                  <a:gd name="connsiteY8" fmla="*/ 3556 h 21691"/>
                  <a:gd name="connsiteX9" fmla="*/ 3701 w 18753"/>
                  <a:gd name="connsiteY9" fmla="*/ 3556 h 21691"/>
                  <a:gd name="connsiteX10" fmla="*/ 3701 w 18753"/>
                  <a:gd name="connsiteY10" fmla="*/ 9339 h 21691"/>
                  <a:gd name="connsiteX11" fmla="*/ 12895 w 18753"/>
                  <a:gd name="connsiteY11" fmla="*/ 9339 h 21691"/>
                  <a:gd name="connsiteX12" fmla="*/ 13929 w 18753"/>
                  <a:gd name="connsiteY12" fmla="*/ 8267 h 21691"/>
                  <a:gd name="connsiteX13" fmla="*/ 14434 w 18753"/>
                  <a:gd name="connsiteY13" fmla="*/ 8267 h 21691"/>
                  <a:gd name="connsiteX14" fmla="*/ 14434 w 18753"/>
                  <a:gd name="connsiteY14" fmla="*/ 12895 h 21691"/>
                  <a:gd name="connsiteX15" fmla="*/ 13942 w 18753"/>
                  <a:gd name="connsiteY15" fmla="*/ 12895 h 21691"/>
                  <a:gd name="connsiteX16" fmla="*/ 12908 w 18753"/>
                  <a:gd name="connsiteY16" fmla="*/ 11830 h 21691"/>
                  <a:gd name="connsiteX17" fmla="*/ 3701 w 18753"/>
                  <a:gd name="connsiteY17" fmla="*/ 11830 h 21691"/>
                  <a:gd name="connsiteX18" fmla="*/ 3701 w 18753"/>
                  <a:gd name="connsiteY18" fmla="*/ 18135 h 21691"/>
                  <a:gd name="connsiteX19" fmla="*/ 17215 w 18753"/>
                  <a:gd name="connsiteY19" fmla="*/ 18135 h 21691"/>
                  <a:gd name="connsiteX20" fmla="*/ 18255 w 18753"/>
                  <a:gd name="connsiteY20" fmla="*/ 17070 h 21691"/>
                  <a:gd name="connsiteX21" fmla="*/ 18753 w 18753"/>
                  <a:gd name="connsiteY21" fmla="*/ 17070 h 21691"/>
                  <a:gd name="connsiteX22" fmla="*/ 18753 w 18753"/>
                  <a:gd name="connsiteY22" fmla="*/ 21692 h 21691"/>
                  <a:gd name="connsiteX23" fmla="*/ 18255 w 18753"/>
                  <a:gd name="connsiteY23" fmla="*/ 21692 h 21691"/>
                  <a:gd name="connsiteX24" fmla="*/ 17215 w 18753"/>
                  <a:gd name="connsiteY24" fmla="*/ 20626 h 21691"/>
                  <a:gd name="connsiteX25" fmla="*/ 0 w 18753"/>
                  <a:gd name="connsiteY25" fmla="*/ 20626 h 21691"/>
                  <a:gd name="connsiteX26" fmla="*/ 0 w 18753"/>
                  <a:gd name="connsiteY26" fmla="*/ 20090 h 21691"/>
                  <a:gd name="connsiteX27" fmla="*/ 958 w 18753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3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95" y="9339"/>
                    </a:lnTo>
                    <a:cubicBezTo>
                      <a:pt x="13721" y="9339"/>
                      <a:pt x="13929" y="9024"/>
                      <a:pt x="13929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42" y="12895"/>
                    </a:lnTo>
                    <a:cubicBezTo>
                      <a:pt x="13942" y="12139"/>
                      <a:pt x="13734" y="11830"/>
                      <a:pt x="12908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53" y="17070"/>
                    </a:lnTo>
                    <a:lnTo>
                      <a:pt x="18753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37966C2E-F177-762F-8EBE-1E0DBCC2D4FB}"/>
                  </a:ext>
                </a:extLst>
              </p:cNvPr>
              <p:cNvSpPr/>
              <p:nvPr/>
            </p:nvSpPr>
            <p:spPr>
              <a:xfrm>
                <a:off x="8433745" y="3285033"/>
                <a:ext cx="14553" cy="19869"/>
              </a:xfrm>
              <a:custGeom>
                <a:avLst/>
                <a:gdLst>
                  <a:gd name="connsiteX0" fmla="*/ 14554 w 14553"/>
                  <a:gd name="connsiteY0" fmla="*/ 19 h 19869"/>
                  <a:gd name="connsiteX1" fmla="*/ 14554 w 14553"/>
                  <a:gd name="connsiteY1" fmla="*/ 555 h 19869"/>
                  <a:gd name="connsiteX2" fmla="*/ 13513 w 14553"/>
                  <a:gd name="connsiteY2" fmla="*/ 1816 h 19869"/>
                  <a:gd name="connsiteX3" fmla="*/ 13513 w 14553"/>
                  <a:gd name="connsiteY3" fmla="*/ 14270 h 19869"/>
                  <a:gd name="connsiteX4" fmla="*/ 6779 w 14553"/>
                  <a:gd name="connsiteY4" fmla="*/ 19869 h 19869"/>
                  <a:gd name="connsiteX5" fmla="*/ 3285 w 14553"/>
                  <a:gd name="connsiteY5" fmla="*/ 19239 h 19869"/>
                  <a:gd name="connsiteX6" fmla="*/ 1249 w 14553"/>
                  <a:gd name="connsiteY6" fmla="*/ 18608 h 19869"/>
                  <a:gd name="connsiteX7" fmla="*/ 416 w 14553"/>
                  <a:gd name="connsiteY7" fmla="*/ 19182 h 19869"/>
                  <a:gd name="connsiteX8" fmla="*/ 0 w 14553"/>
                  <a:gd name="connsiteY8" fmla="*/ 19005 h 19869"/>
                  <a:gd name="connsiteX9" fmla="*/ 1665 w 14553"/>
                  <a:gd name="connsiteY9" fmla="*/ 14591 h 19869"/>
                  <a:gd name="connsiteX10" fmla="*/ 2163 w 14553"/>
                  <a:gd name="connsiteY10" fmla="*/ 14768 h 19869"/>
                  <a:gd name="connsiteX11" fmla="*/ 2081 w 14553"/>
                  <a:gd name="connsiteY11" fmla="*/ 15399 h 19869"/>
                  <a:gd name="connsiteX12" fmla="*/ 6735 w 14553"/>
                  <a:gd name="connsiteY12" fmla="*/ 17360 h 19869"/>
                  <a:gd name="connsiteX13" fmla="*/ 10934 w 14553"/>
                  <a:gd name="connsiteY13" fmla="*/ 13356 h 19869"/>
                  <a:gd name="connsiteX14" fmla="*/ 10934 w 14553"/>
                  <a:gd name="connsiteY14" fmla="*/ 1797 h 19869"/>
                  <a:gd name="connsiteX15" fmla="*/ 9894 w 14553"/>
                  <a:gd name="connsiteY15" fmla="*/ 536 h 19869"/>
                  <a:gd name="connsiteX16" fmla="*/ 9894 w 14553"/>
                  <a:gd name="connsiteY16" fmla="*/ 0 h 19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53" h="19869">
                    <a:moveTo>
                      <a:pt x="14554" y="19"/>
                    </a:moveTo>
                    <a:lnTo>
                      <a:pt x="14554" y="555"/>
                    </a:lnTo>
                    <a:cubicBezTo>
                      <a:pt x="13683" y="555"/>
                      <a:pt x="13513" y="776"/>
                      <a:pt x="13513" y="1816"/>
                    </a:cubicBezTo>
                    <a:lnTo>
                      <a:pt x="13513" y="14270"/>
                    </a:lnTo>
                    <a:cubicBezTo>
                      <a:pt x="13513" y="18684"/>
                      <a:pt x="10644" y="19869"/>
                      <a:pt x="6779" y="19869"/>
                    </a:cubicBezTo>
                    <a:cubicBezTo>
                      <a:pt x="5586" y="19867"/>
                      <a:pt x="4403" y="19654"/>
                      <a:pt x="3285" y="19239"/>
                    </a:cubicBezTo>
                    <a:cubicBezTo>
                      <a:pt x="2635" y="18947"/>
                      <a:pt x="1950" y="18736"/>
                      <a:pt x="1249" y="18608"/>
                    </a:cubicBezTo>
                    <a:cubicBezTo>
                      <a:pt x="914" y="18608"/>
                      <a:pt x="706" y="18829"/>
                      <a:pt x="416" y="19182"/>
                    </a:cubicBezTo>
                    <a:lnTo>
                      <a:pt x="0" y="19005"/>
                    </a:lnTo>
                    <a:lnTo>
                      <a:pt x="1665" y="14591"/>
                    </a:lnTo>
                    <a:lnTo>
                      <a:pt x="2163" y="14768"/>
                    </a:lnTo>
                    <a:cubicBezTo>
                      <a:pt x="2114" y="14975"/>
                      <a:pt x="2087" y="15186"/>
                      <a:pt x="2081" y="15399"/>
                    </a:cubicBezTo>
                    <a:cubicBezTo>
                      <a:pt x="2081" y="16553"/>
                      <a:pt x="4326" y="17360"/>
                      <a:pt x="6735" y="17360"/>
                    </a:cubicBezTo>
                    <a:cubicBezTo>
                      <a:pt x="9887" y="17360"/>
                      <a:pt x="10934" y="16471"/>
                      <a:pt x="10934" y="13356"/>
                    </a:cubicBezTo>
                    <a:lnTo>
                      <a:pt x="10934" y="1797"/>
                    </a:lnTo>
                    <a:cubicBezTo>
                      <a:pt x="10934" y="776"/>
                      <a:pt x="10770" y="536"/>
                      <a:pt x="9894" y="536"/>
                    </a:cubicBezTo>
                    <a:lnTo>
                      <a:pt x="9894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C23110F0-76AC-1973-123D-B6661E6B6E39}"/>
                  </a:ext>
                </a:extLst>
              </p:cNvPr>
              <p:cNvSpPr/>
              <p:nvPr/>
            </p:nvSpPr>
            <p:spPr>
              <a:xfrm>
                <a:off x="8452366" y="3284787"/>
                <a:ext cx="20960" cy="20096"/>
              </a:xfrm>
              <a:custGeom>
                <a:avLst/>
                <a:gdLst>
                  <a:gd name="connsiteX0" fmla="*/ 20960 w 20960"/>
                  <a:gd name="connsiteY0" fmla="*/ 10051 h 20096"/>
                  <a:gd name="connsiteX1" fmla="*/ 10480 w 20960"/>
                  <a:gd name="connsiteY1" fmla="*/ 20096 h 20096"/>
                  <a:gd name="connsiteX2" fmla="*/ 0 w 20960"/>
                  <a:gd name="connsiteY2" fmla="*/ 10051 h 20096"/>
                  <a:gd name="connsiteX3" fmla="*/ 10480 w 20960"/>
                  <a:gd name="connsiteY3" fmla="*/ 0 h 20096"/>
                  <a:gd name="connsiteX4" fmla="*/ 20960 w 20960"/>
                  <a:gd name="connsiteY4" fmla="*/ 10051 h 20096"/>
                  <a:gd name="connsiteX5" fmla="*/ 2749 w 20960"/>
                  <a:gd name="connsiteY5" fmla="*/ 10001 h 20096"/>
                  <a:gd name="connsiteX6" fmla="*/ 10480 w 20960"/>
                  <a:gd name="connsiteY6" fmla="*/ 17612 h 20096"/>
                  <a:gd name="connsiteX7" fmla="*/ 18217 w 20960"/>
                  <a:gd name="connsiteY7" fmla="*/ 10001 h 20096"/>
                  <a:gd name="connsiteX8" fmla="*/ 10480 w 20960"/>
                  <a:gd name="connsiteY8" fmla="*/ 2484 h 20096"/>
                  <a:gd name="connsiteX9" fmla="*/ 2749 w 20960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0" h="20096">
                    <a:moveTo>
                      <a:pt x="20960" y="10051"/>
                    </a:moveTo>
                    <a:cubicBezTo>
                      <a:pt x="20960" y="15563"/>
                      <a:pt x="16887" y="20096"/>
                      <a:pt x="10480" y="20096"/>
                    </a:cubicBezTo>
                    <a:cubicBezTo>
                      <a:pt x="4073" y="20096"/>
                      <a:pt x="0" y="15563"/>
                      <a:pt x="0" y="10051"/>
                    </a:cubicBezTo>
                    <a:cubicBezTo>
                      <a:pt x="0" y="4540"/>
                      <a:pt x="4080" y="0"/>
                      <a:pt x="10480" y="0"/>
                    </a:cubicBezTo>
                    <a:cubicBezTo>
                      <a:pt x="16880" y="0"/>
                      <a:pt x="20960" y="4534"/>
                      <a:pt x="20960" y="10051"/>
                    </a:cubicBezTo>
                    <a:close/>
                    <a:moveTo>
                      <a:pt x="2749" y="10001"/>
                    </a:moveTo>
                    <a:cubicBezTo>
                      <a:pt x="2749" y="14232"/>
                      <a:pt x="5738" y="17612"/>
                      <a:pt x="10480" y="17612"/>
                    </a:cubicBezTo>
                    <a:cubicBezTo>
                      <a:pt x="15222" y="17612"/>
                      <a:pt x="18217" y="14232"/>
                      <a:pt x="18217" y="10001"/>
                    </a:cubicBezTo>
                    <a:cubicBezTo>
                      <a:pt x="18217" y="5770"/>
                      <a:pt x="15222" y="2484"/>
                      <a:pt x="10480" y="2484"/>
                    </a:cubicBezTo>
                    <a:cubicBezTo>
                      <a:pt x="5738" y="2484"/>
                      <a:pt x="2749" y="5826"/>
                      <a:pt x="2749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01CF5CB-D7CC-B402-7ABE-DAE044F97A8A}"/>
                  </a:ext>
                </a:extLst>
              </p:cNvPr>
              <p:cNvSpPr/>
              <p:nvPr/>
            </p:nvSpPr>
            <p:spPr>
              <a:xfrm>
                <a:off x="8485773" y="3280991"/>
                <a:ext cx="21918" cy="23923"/>
              </a:xfrm>
              <a:custGeom>
                <a:avLst/>
                <a:gdLst>
                  <a:gd name="connsiteX0" fmla="*/ 2220 w 21918"/>
                  <a:gd name="connsiteY0" fmla="*/ 16288 h 23923"/>
                  <a:gd name="connsiteX1" fmla="*/ 2762 w 21918"/>
                  <a:gd name="connsiteY1" fmla="*/ 16603 h 23923"/>
                  <a:gd name="connsiteX2" fmla="*/ 2636 w 21918"/>
                  <a:gd name="connsiteY2" fmla="*/ 17177 h 23923"/>
                  <a:gd name="connsiteX3" fmla="*/ 10997 w 21918"/>
                  <a:gd name="connsiteY3" fmla="*/ 20960 h 23923"/>
                  <a:gd name="connsiteX4" fmla="*/ 18482 w 21918"/>
                  <a:gd name="connsiteY4" fmla="*/ 16546 h 23923"/>
                  <a:gd name="connsiteX5" fmla="*/ 769 w 21918"/>
                  <a:gd name="connsiteY5" fmla="*/ 7157 h 23923"/>
                  <a:gd name="connsiteX6" fmla="*/ 11489 w 21918"/>
                  <a:gd name="connsiteY6" fmla="*/ 0 h 23923"/>
                  <a:gd name="connsiteX7" fmla="*/ 19472 w 21918"/>
                  <a:gd name="connsiteY7" fmla="*/ 1690 h 23923"/>
                  <a:gd name="connsiteX8" fmla="*/ 20550 w 21918"/>
                  <a:gd name="connsiteY8" fmla="*/ 1110 h 23923"/>
                  <a:gd name="connsiteX9" fmla="*/ 21055 w 21918"/>
                  <a:gd name="connsiteY9" fmla="*/ 1337 h 23923"/>
                  <a:gd name="connsiteX10" fmla="*/ 18797 w 21918"/>
                  <a:gd name="connsiteY10" fmla="*/ 6419 h 23923"/>
                  <a:gd name="connsiteX11" fmla="*/ 18337 w 21918"/>
                  <a:gd name="connsiteY11" fmla="*/ 6104 h 23923"/>
                  <a:gd name="connsiteX12" fmla="*/ 18381 w 21918"/>
                  <a:gd name="connsiteY12" fmla="*/ 5530 h 23923"/>
                  <a:gd name="connsiteX13" fmla="*/ 11521 w 21918"/>
                  <a:gd name="connsiteY13" fmla="*/ 2907 h 23923"/>
                  <a:gd name="connsiteX14" fmla="*/ 4200 w 21918"/>
                  <a:gd name="connsiteY14" fmla="*/ 7088 h 23923"/>
                  <a:gd name="connsiteX15" fmla="*/ 21919 w 21918"/>
                  <a:gd name="connsiteY15" fmla="*/ 16546 h 23923"/>
                  <a:gd name="connsiteX16" fmla="*/ 11104 w 21918"/>
                  <a:gd name="connsiteY16" fmla="*/ 23924 h 23923"/>
                  <a:gd name="connsiteX17" fmla="*/ 1293 w 21918"/>
                  <a:gd name="connsiteY17" fmla="*/ 21168 h 23923"/>
                  <a:gd name="connsiteX18" fmla="*/ 416 w 21918"/>
                  <a:gd name="connsiteY18" fmla="*/ 21704 h 23923"/>
                  <a:gd name="connsiteX19" fmla="*/ 0 w 21918"/>
                  <a:gd name="connsiteY19" fmla="*/ 21439 h 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18" h="23923">
                    <a:moveTo>
                      <a:pt x="2220" y="16288"/>
                    </a:moveTo>
                    <a:lnTo>
                      <a:pt x="2762" y="16603"/>
                    </a:lnTo>
                    <a:cubicBezTo>
                      <a:pt x="2686" y="16785"/>
                      <a:pt x="2643" y="16979"/>
                      <a:pt x="2636" y="17177"/>
                    </a:cubicBezTo>
                    <a:cubicBezTo>
                      <a:pt x="2636" y="18823"/>
                      <a:pt x="6917" y="20960"/>
                      <a:pt x="10997" y="20960"/>
                    </a:cubicBezTo>
                    <a:cubicBezTo>
                      <a:pt x="16237" y="20960"/>
                      <a:pt x="18482" y="19069"/>
                      <a:pt x="18482" y="16546"/>
                    </a:cubicBezTo>
                    <a:cubicBezTo>
                      <a:pt x="18482" y="9610"/>
                      <a:pt x="769" y="18148"/>
                      <a:pt x="769" y="7157"/>
                    </a:cubicBezTo>
                    <a:cubicBezTo>
                      <a:pt x="769" y="2938"/>
                      <a:pt x="5423" y="0"/>
                      <a:pt x="11489" y="0"/>
                    </a:cubicBezTo>
                    <a:cubicBezTo>
                      <a:pt x="16231" y="0"/>
                      <a:pt x="18394" y="1690"/>
                      <a:pt x="19472" y="1690"/>
                    </a:cubicBezTo>
                    <a:cubicBezTo>
                      <a:pt x="19910" y="1704"/>
                      <a:pt x="20321" y="1483"/>
                      <a:pt x="20550" y="1110"/>
                    </a:cubicBezTo>
                    <a:lnTo>
                      <a:pt x="21055" y="1337"/>
                    </a:lnTo>
                    <a:lnTo>
                      <a:pt x="18797" y="6419"/>
                    </a:lnTo>
                    <a:lnTo>
                      <a:pt x="18337" y="6104"/>
                    </a:lnTo>
                    <a:cubicBezTo>
                      <a:pt x="18372" y="5915"/>
                      <a:pt x="18387" y="5722"/>
                      <a:pt x="18381" y="5530"/>
                    </a:cubicBezTo>
                    <a:cubicBezTo>
                      <a:pt x="18381" y="4685"/>
                      <a:pt x="15556" y="2907"/>
                      <a:pt x="11521" y="2907"/>
                    </a:cubicBezTo>
                    <a:cubicBezTo>
                      <a:pt x="7031" y="2907"/>
                      <a:pt x="4200" y="4685"/>
                      <a:pt x="4200" y="7088"/>
                    </a:cubicBezTo>
                    <a:cubicBezTo>
                      <a:pt x="4200" y="13135"/>
                      <a:pt x="21919" y="5038"/>
                      <a:pt x="21919" y="16546"/>
                    </a:cubicBezTo>
                    <a:cubicBezTo>
                      <a:pt x="21919" y="20279"/>
                      <a:pt x="18173" y="23924"/>
                      <a:pt x="11104" y="23924"/>
                    </a:cubicBezTo>
                    <a:cubicBezTo>
                      <a:pt x="5114" y="23924"/>
                      <a:pt x="2535" y="21168"/>
                      <a:pt x="1293" y="21168"/>
                    </a:cubicBezTo>
                    <a:cubicBezTo>
                      <a:pt x="931" y="21194"/>
                      <a:pt x="604" y="21394"/>
                      <a:pt x="416" y="21704"/>
                    </a:cubicBezTo>
                    <a:lnTo>
                      <a:pt x="0" y="21439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FDE581F0-1C25-ACF6-7E72-D1BC702CC1F9}"/>
                  </a:ext>
                </a:extLst>
              </p:cNvPr>
              <p:cNvSpPr/>
              <p:nvPr/>
            </p:nvSpPr>
            <p:spPr>
              <a:xfrm>
                <a:off x="8511110" y="3285033"/>
                <a:ext cx="20039" cy="19850"/>
              </a:xfrm>
              <a:custGeom>
                <a:avLst/>
                <a:gdLst>
                  <a:gd name="connsiteX0" fmla="*/ 19169 w 20039"/>
                  <a:gd name="connsiteY0" fmla="*/ 13362 h 19850"/>
                  <a:gd name="connsiteX1" fmla="*/ 10020 w 20039"/>
                  <a:gd name="connsiteY1" fmla="*/ 19850 h 19850"/>
                  <a:gd name="connsiteX2" fmla="*/ 870 w 20039"/>
                  <a:gd name="connsiteY2" fmla="*/ 13362 h 19850"/>
                  <a:gd name="connsiteX3" fmla="*/ 870 w 20039"/>
                  <a:gd name="connsiteY3" fmla="*/ 1797 h 19850"/>
                  <a:gd name="connsiteX4" fmla="*/ 0 w 20039"/>
                  <a:gd name="connsiteY4" fmla="*/ 536 h 19850"/>
                  <a:gd name="connsiteX5" fmla="*/ 0 w 20039"/>
                  <a:gd name="connsiteY5" fmla="*/ 0 h 19850"/>
                  <a:gd name="connsiteX6" fmla="*/ 4326 w 20039"/>
                  <a:gd name="connsiteY6" fmla="*/ 0 h 19850"/>
                  <a:gd name="connsiteX7" fmla="*/ 4326 w 20039"/>
                  <a:gd name="connsiteY7" fmla="*/ 536 h 19850"/>
                  <a:gd name="connsiteX8" fmla="*/ 3449 w 20039"/>
                  <a:gd name="connsiteY8" fmla="*/ 1797 h 19850"/>
                  <a:gd name="connsiteX9" fmla="*/ 3449 w 20039"/>
                  <a:gd name="connsiteY9" fmla="*/ 12782 h 19850"/>
                  <a:gd name="connsiteX10" fmla="*/ 10020 w 20039"/>
                  <a:gd name="connsiteY10" fmla="*/ 17366 h 19850"/>
                  <a:gd name="connsiteX11" fmla="*/ 16590 w 20039"/>
                  <a:gd name="connsiteY11" fmla="*/ 12782 h 19850"/>
                  <a:gd name="connsiteX12" fmla="*/ 16590 w 20039"/>
                  <a:gd name="connsiteY12" fmla="*/ 1797 h 19850"/>
                  <a:gd name="connsiteX13" fmla="*/ 15714 w 20039"/>
                  <a:gd name="connsiteY13" fmla="*/ 536 h 19850"/>
                  <a:gd name="connsiteX14" fmla="*/ 15714 w 20039"/>
                  <a:gd name="connsiteY14" fmla="*/ 0 h 19850"/>
                  <a:gd name="connsiteX15" fmla="*/ 20040 w 20039"/>
                  <a:gd name="connsiteY15" fmla="*/ 0 h 19850"/>
                  <a:gd name="connsiteX16" fmla="*/ 20040 w 20039"/>
                  <a:gd name="connsiteY16" fmla="*/ 536 h 19850"/>
                  <a:gd name="connsiteX17" fmla="*/ 19169 w 20039"/>
                  <a:gd name="connsiteY17" fmla="*/ 1797 h 1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39" h="19850">
                    <a:moveTo>
                      <a:pt x="19169" y="13362"/>
                    </a:moveTo>
                    <a:cubicBezTo>
                      <a:pt x="19207" y="18343"/>
                      <a:pt x="14219" y="19850"/>
                      <a:pt x="10020" y="19850"/>
                    </a:cubicBezTo>
                    <a:cubicBezTo>
                      <a:pt x="5820" y="19850"/>
                      <a:pt x="832" y="18343"/>
                      <a:pt x="870" y="13362"/>
                    </a:cubicBezTo>
                    <a:lnTo>
                      <a:pt x="870" y="1797"/>
                    </a:lnTo>
                    <a:cubicBezTo>
                      <a:pt x="870" y="776"/>
                      <a:pt x="706" y="536"/>
                      <a:pt x="0" y="536"/>
                    </a:cubicBezTo>
                    <a:lnTo>
                      <a:pt x="0" y="0"/>
                    </a:lnTo>
                    <a:lnTo>
                      <a:pt x="4326" y="0"/>
                    </a:lnTo>
                    <a:lnTo>
                      <a:pt x="4326" y="536"/>
                    </a:lnTo>
                    <a:cubicBezTo>
                      <a:pt x="3619" y="536"/>
                      <a:pt x="3449" y="757"/>
                      <a:pt x="3449" y="1797"/>
                    </a:cubicBezTo>
                    <a:lnTo>
                      <a:pt x="3449" y="12782"/>
                    </a:lnTo>
                    <a:cubicBezTo>
                      <a:pt x="3449" y="16162"/>
                      <a:pt x="6066" y="17366"/>
                      <a:pt x="10020" y="17366"/>
                    </a:cubicBezTo>
                    <a:cubicBezTo>
                      <a:pt x="13973" y="17366"/>
                      <a:pt x="16590" y="16162"/>
                      <a:pt x="16590" y="12782"/>
                    </a:cubicBezTo>
                    <a:lnTo>
                      <a:pt x="16590" y="1797"/>
                    </a:lnTo>
                    <a:cubicBezTo>
                      <a:pt x="16590" y="776"/>
                      <a:pt x="16420" y="536"/>
                      <a:pt x="15714" y="536"/>
                    </a:cubicBezTo>
                    <a:lnTo>
                      <a:pt x="15714" y="0"/>
                    </a:lnTo>
                    <a:lnTo>
                      <a:pt x="20040" y="0"/>
                    </a:lnTo>
                    <a:lnTo>
                      <a:pt x="20040" y="536"/>
                    </a:lnTo>
                    <a:cubicBezTo>
                      <a:pt x="19333" y="536"/>
                      <a:pt x="19169" y="757"/>
                      <a:pt x="19169" y="1797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7C867066-79B9-A714-F669-2175C3AB15F1}"/>
                  </a:ext>
                </a:extLst>
              </p:cNvPr>
              <p:cNvSpPr/>
              <p:nvPr/>
            </p:nvSpPr>
            <p:spPr>
              <a:xfrm>
                <a:off x="8535551" y="3285033"/>
                <a:ext cx="17384" cy="19585"/>
              </a:xfrm>
              <a:custGeom>
                <a:avLst/>
                <a:gdLst>
                  <a:gd name="connsiteX0" fmla="*/ 1040 w 17384"/>
                  <a:gd name="connsiteY0" fmla="*/ 1797 h 19585"/>
                  <a:gd name="connsiteX1" fmla="*/ 0 w 17384"/>
                  <a:gd name="connsiteY1" fmla="*/ 536 h 19585"/>
                  <a:gd name="connsiteX2" fmla="*/ 0 w 17384"/>
                  <a:gd name="connsiteY2" fmla="*/ 0 h 19585"/>
                  <a:gd name="connsiteX3" fmla="*/ 11149 w 17384"/>
                  <a:gd name="connsiteY3" fmla="*/ 0 h 19585"/>
                  <a:gd name="connsiteX4" fmla="*/ 17385 w 17384"/>
                  <a:gd name="connsiteY4" fmla="*/ 5467 h 19585"/>
                  <a:gd name="connsiteX5" fmla="*/ 11476 w 17384"/>
                  <a:gd name="connsiteY5" fmla="*/ 11029 h 19585"/>
                  <a:gd name="connsiteX6" fmla="*/ 3619 w 17384"/>
                  <a:gd name="connsiteY6" fmla="*/ 11029 h 19585"/>
                  <a:gd name="connsiteX7" fmla="*/ 3619 w 17384"/>
                  <a:gd name="connsiteY7" fmla="*/ 17788 h 19585"/>
                  <a:gd name="connsiteX8" fmla="*/ 4660 w 17384"/>
                  <a:gd name="connsiteY8" fmla="*/ 19050 h 19585"/>
                  <a:gd name="connsiteX9" fmla="*/ 4660 w 17384"/>
                  <a:gd name="connsiteY9" fmla="*/ 19586 h 19585"/>
                  <a:gd name="connsiteX10" fmla="*/ 0 w 17384"/>
                  <a:gd name="connsiteY10" fmla="*/ 19586 h 19585"/>
                  <a:gd name="connsiteX11" fmla="*/ 0 w 17384"/>
                  <a:gd name="connsiteY11" fmla="*/ 19050 h 19585"/>
                  <a:gd name="connsiteX12" fmla="*/ 1040 w 17384"/>
                  <a:gd name="connsiteY12" fmla="*/ 17788 h 19585"/>
                  <a:gd name="connsiteX13" fmla="*/ 3619 w 17384"/>
                  <a:gd name="connsiteY13" fmla="*/ 8544 h 19585"/>
                  <a:gd name="connsiteX14" fmla="*/ 11268 w 17384"/>
                  <a:gd name="connsiteY14" fmla="*/ 8544 h 19585"/>
                  <a:gd name="connsiteX15" fmla="*/ 14642 w 17384"/>
                  <a:gd name="connsiteY15" fmla="*/ 5391 h 19585"/>
                  <a:gd name="connsiteX16" fmla="*/ 10688 w 17384"/>
                  <a:gd name="connsiteY16" fmla="*/ 2327 h 19585"/>
                  <a:gd name="connsiteX17" fmla="*/ 3619 w 17384"/>
                  <a:gd name="connsiteY17" fmla="*/ 2327 h 1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384" h="19585">
                    <a:moveTo>
                      <a:pt x="1040" y="1797"/>
                    </a:move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11149" y="0"/>
                    </a:lnTo>
                    <a:cubicBezTo>
                      <a:pt x="15260" y="0"/>
                      <a:pt x="17385" y="1778"/>
                      <a:pt x="17385" y="5467"/>
                    </a:cubicBezTo>
                    <a:cubicBezTo>
                      <a:pt x="17385" y="8803"/>
                      <a:pt x="14554" y="11029"/>
                      <a:pt x="11476" y="11029"/>
                    </a:cubicBezTo>
                    <a:lnTo>
                      <a:pt x="3619" y="11029"/>
                    </a:lnTo>
                    <a:lnTo>
                      <a:pt x="3619" y="17788"/>
                    </a:lnTo>
                    <a:cubicBezTo>
                      <a:pt x="3619" y="18810"/>
                      <a:pt x="3783" y="19050"/>
                      <a:pt x="4660" y="19050"/>
                    </a:cubicBezTo>
                    <a:lnTo>
                      <a:pt x="4660" y="19586"/>
                    </a:lnTo>
                    <a:lnTo>
                      <a:pt x="0" y="19586"/>
                    </a:lnTo>
                    <a:lnTo>
                      <a:pt x="0" y="19050"/>
                    </a:lnTo>
                    <a:cubicBezTo>
                      <a:pt x="876" y="19050"/>
                      <a:pt x="1040" y="18829"/>
                      <a:pt x="1040" y="17788"/>
                    </a:cubicBezTo>
                    <a:close/>
                    <a:moveTo>
                      <a:pt x="3619" y="8544"/>
                    </a:moveTo>
                    <a:lnTo>
                      <a:pt x="11268" y="8544"/>
                    </a:lnTo>
                    <a:cubicBezTo>
                      <a:pt x="13513" y="8544"/>
                      <a:pt x="14642" y="7346"/>
                      <a:pt x="14642" y="5391"/>
                    </a:cubicBezTo>
                    <a:cubicBezTo>
                      <a:pt x="14642" y="3260"/>
                      <a:pt x="13349" y="2327"/>
                      <a:pt x="10688" y="2327"/>
                    </a:cubicBezTo>
                    <a:lnTo>
                      <a:pt x="3619" y="232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2A8D53A9-AEC3-6120-7BFF-E00E13D2CB48}"/>
                  </a:ext>
                </a:extLst>
              </p:cNvPr>
              <p:cNvSpPr/>
              <p:nvPr/>
            </p:nvSpPr>
            <p:spPr>
              <a:xfrm>
                <a:off x="8555319" y="3283968"/>
                <a:ext cx="18772" cy="21691"/>
              </a:xfrm>
              <a:custGeom>
                <a:avLst/>
                <a:gdLst>
                  <a:gd name="connsiteX0" fmla="*/ 958 w 18772"/>
                  <a:gd name="connsiteY0" fmla="*/ 2863 h 21691"/>
                  <a:gd name="connsiteX1" fmla="*/ 0 w 18772"/>
                  <a:gd name="connsiteY1" fmla="*/ 1602 h 21691"/>
                  <a:gd name="connsiteX2" fmla="*/ 0 w 18772"/>
                  <a:gd name="connsiteY2" fmla="*/ 1066 h 21691"/>
                  <a:gd name="connsiteX3" fmla="*/ 16761 w 18772"/>
                  <a:gd name="connsiteY3" fmla="*/ 1066 h 21691"/>
                  <a:gd name="connsiteX4" fmla="*/ 17801 w 18772"/>
                  <a:gd name="connsiteY4" fmla="*/ 0 h 21691"/>
                  <a:gd name="connsiteX5" fmla="*/ 18299 w 18772"/>
                  <a:gd name="connsiteY5" fmla="*/ 0 h 21691"/>
                  <a:gd name="connsiteX6" fmla="*/ 18299 w 18772"/>
                  <a:gd name="connsiteY6" fmla="*/ 4622 h 21691"/>
                  <a:gd name="connsiteX7" fmla="*/ 17801 w 18772"/>
                  <a:gd name="connsiteY7" fmla="*/ 4622 h 21691"/>
                  <a:gd name="connsiteX8" fmla="*/ 16761 w 18772"/>
                  <a:gd name="connsiteY8" fmla="*/ 3556 h 21691"/>
                  <a:gd name="connsiteX9" fmla="*/ 3720 w 18772"/>
                  <a:gd name="connsiteY9" fmla="*/ 3556 h 21691"/>
                  <a:gd name="connsiteX10" fmla="*/ 3720 w 18772"/>
                  <a:gd name="connsiteY10" fmla="*/ 9339 h 21691"/>
                  <a:gd name="connsiteX11" fmla="*/ 12939 w 18772"/>
                  <a:gd name="connsiteY11" fmla="*/ 9339 h 21691"/>
                  <a:gd name="connsiteX12" fmla="*/ 13973 w 18772"/>
                  <a:gd name="connsiteY12" fmla="*/ 8267 h 21691"/>
                  <a:gd name="connsiteX13" fmla="*/ 14478 w 18772"/>
                  <a:gd name="connsiteY13" fmla="*/ 8267 h 21691"/>
                  <a:gd name="connsiteX14" fmla="*/ 14478 w 18772"/>
                  <a:gd name="connsiteY14" fmla="*/ 12895 h 21691"/>
                  <a:gd name="connsiteX15" fmla="*/ 13973 w 18772"/>
                  <a:gd name="connsiteY15" fmla="*/ 12895 h 21691"/>
                  <a:gd name="connsiteX16" fmla="*/ 12939 w 18772"/>
                  <a:gd name="connsiteY16" fmla="*/ 11830 h 21691"/>
                  <a:gd name="connsiteX17" fmla="*/ 3720 w 18772"/>
                  <a:gd name="connsiteY17" fmla="*/ 11830 h 21691"/>
                  <a:gd name="connsiteX18" fmla="*/ 3720 w 18772"/>
                  <a:gd name="connsiteY18" fmla="*/ 18135 h 21691"/>
                  <a:gd name="connsiteX19" fmla="*/ 17234 w 18772"/>
                  <a:gd name="connsiteY19" fmla="*/ 18135 h 21691"/>
                  <a:gd name="connsiteX20" fmla="*/ 18274 w 18772"/>
                  <a:gd name="connsiteY20" fmla="*/ 17070 h 21691"/>
                  <a:gd name="connsiteX21" fmla="*/ 18772 w 18772"/>
                  <a:gd name="connsiteY21" fmla="*/ 17070 h 21691"/>
                  <a:gd name="connsiteX22" fmla="*/ 18772 w 18772"/>
                  <a:gd name="connsiteY22" fmla="*/ 21692 h 21691"/>
                  <a:gd name="connsiteX23" fmla="*/ 18274 w 18772"/>
                  <a:gd name="connsiteY23" fmla="*/ 21692 h 21691"/>
                  <a:gd name="connsiteX24" fmla="*/ 17234 w 18772"/>
                  <a:gd name="connsiteY24" fmla="*/ 20626 h 21691"/>
                  <a:gd name="connsiteX25" fmla="*/ 19 w 18772"/>
                  <a:gd name="connsiteY25" fmla="*/ 20626 h 21691"/>
                  <a:gd name="connsiteX26" fmla="*/ 19 w 18772"/>
                  <a:gd name="connsiteY26" fmla="*/ 20090 h 21691"/>
                  <a:gd name="connsiteX27" fmla="*/ 977 w 18772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72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20" y="3556"/>
                    </a:lnTo>
                    <a:lnTo>
                      <a:pt x="3720" y="9339"/>
                    </a:lnTo>
                    <a:lnTo>
                      <a:pt x="12939" y="9339"/>
                    </a:lnTo>
                    <a:cubicBezTo>
                      <a:pt x="13765" y="9339"/>
                      <a:pt x="13973" y="9024"/>
                      <a:pt x="13973" y="8267"/>
                    </a:cubicBezTo>
                    <a:lnTo>
                      <a:pt x="14478" y="8267"/>
                    </a:lnTo>
                    <a:lnTo>
                      <a:pt x="14478" y="12895"/>
                    </a:lnTo>
                    <a:lnTo>
                      <a:pt x="13973" y="12895"/>
                    </a:lnTo>
                    <a:cubicBezTo>
                      <a:pt x="13973" y="12139"/>
                      <a:pt x="13765" y="11830"/>
                      <a:pt x="12939" y="11830"/>
                    </a:cubicBezTo>
                    <a:lnTo>
                      <a:pt x="3720" y="11830"/>
                    </a:lnTo>
                    <a:lnTo>
                      <a:pt x="3720" y="18135"/>
                    </a:lnTo>
                    <a:lnTo>
                      <a:pt x="17234" y="18135"/>
                    </a:lnTo>
                    <a:cubicBezTo>
                      <a:pt x="18066" y="18135"/>
                      <a:pt x="18274" y="17826"/>
                      <a:pt x="18274" y="17070"/>
                    </a:cubicBezTo>
                    <a:lnTo>
                      <a:pt x="18772" y="17070"/>
                    </a:lnTo>
                    <a:lnTo>
                      <a:pt x="18772" y="21692"/>
                    </a:lnTo>
                    <a:lnTo>
                      <a:pt x="18274" y="21692"/>
                    </a:lnTo>
                    <a:cubicBezTo>
                      <a:pt x="18274" y="20935"/>
                      <a:pt x="18066" y="20626"/>
                      <a:pt x="17234" y="20626"/>
                    </a:cubicBezTo>
                    <a:lnTo>
                      <a:pt x="19" y="20626"/>
                    </a:lnTo>
                    <a:lnTo>
                      <a:pt x="19" y="20090"/>
                    </a:lnTo>
                    <a:cubicBezTo>
                      <a:pt x="813" y="20090"/>
                      <a:pt x="977" y="19869"/>
                      <a:pt x="977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CE5E10EC-AA92-2FBF-90EB-7D5B30D32997}"/>
                  </a:ext>
                </a:extLst>
              </p:cNvPr>
              <p:cNvSpPr/>
              <p:nvPr/>
            </p:nvSpPr>
            <p:spPr>
              <a:xfrm>
                <a:off x="8577414" y="3285033"/>
                <a:ext cx="18532" cy="19604"/>
              </a:xfrm>
              <a:custGeom>
                <a:avLst/>
                <a:gdLst>
                  <a:gd name="connsiteX0" fmla="*/ 3619 w 18532"/>
                  <a:gd name="connsiteY0" fmla="*/ 17807 h 19604"/>
                  <a:gd name="connsiteX1" fmla="*/ 4654 w 18532"/>
                  <a:gd name="connsiteY1" fmla="*/ 19069 h 19604"/>
                  <a:gd name="connsiteX2" fmla="*/ 4654 w 18532"/>
                  <a:gd name="connsiteY2" fmla="*/ 19605 h 19604"/>
                  <a:gd name="connsiteX3" fmla="*/ 0 w 18532"/>
                  <a:gd name="connsiteY3" fmla="*/ 19605 h 19604"/>
                  <a:gd name="connsiteX4" fmla="*/ 0 w 18532"/>
                  <a:gd name="connsiteY4" fmla="*/ 19069 h 19604"/>
                  <a:gd name="connsiteX5" fmla="*/ 1040 w 18532"/>
                  <a:gd name="connsiteY5" fmla="*/ 17807 h 19604"/>
                  <a:gd name="connsiteX6" fmla="*/ 1040 w 18532"/>
                  <a:gd name="connsiteY6" fmla="*/ 1797 h 19604"/>
                  <a:gd name="connsiteX7" fmla="*/ 0 w 18532"/>
                  <a:gd name="connsiteY7" fmla="*/ 536 h 19604"/>
                  <a:gd name="connsiteX8" fmla="*/ 0 w 18532"/>
                  <a:gd name="connsiteY8" fmla="*/ 0 h 19604"/>
                  <a:gd name="connsiteX9" fmla="*/ 12725 w 18532"/>
                  <a:gd name="connsiteY9" fmla="*/ 0 h 19604"/>
                  <a:gd name="connsiteX10" fmla="*/ 17965 w 18532"/>
                  <a:gd name="connsiteY10" fmla="*/ 5467 h 19604"/>
                  <a:gd name="connsiteX11" fmla="*/ 12920 w 18532"/>
                  <a:gd name="connsiteY11" fmla="*/ 10764 h 19604"/>
                  <a:gd name="connsiteX12" fmla="*/ 17492 w 18532"/>
                  <a:gd name="connsiteY12" fmla="*/ 18236 h 19604"/>
                  <a:gd name="connsiteX13" fmla="*/ 18533 w 18532"/>
                  <a:gd name="connsiteY13" fmla="*/ 19031 h 19604"/>
                  <a:gd name="connsiteX14" fmla="*/ 18533 w 18532"/>
                  <a:gd name="connsiteY14" fmla="*/ 19567 h 19604"/>
                  <a:gd name="connsiteX15" fmla="*/ 14043 w 18532"/>
                  <a:gd name="connsiteY15" fmla="*/ 19567 h 19604"/>
                  <a:gd name="connsiteX16" fmla="*/ 14043 w 18532"/>
                  <a:gd name="connsiteY16" fmla="*/ 19031 h 19604"/>
                  <a:gd name="connsiteX17" fmla="*/ 14705 w 18532"/>
                  <a:gd name="connsiteY17" fmla="*/ 18678 h 19604"/>
                  <a:gd name="connsiteX18" fmla="*/ 14251 w 18532"/>
                  <a:gd name="connsiteY18" fmla="*/ 17612 h 19604"/>
                  <a:gd name="connsiteX19" fmla="*/ 10177 w 18532"/>
                  <a:gd name="connsiteY19" fmla="*/ 10764 h 19604"/>
                  <a:gd name="connsiteX20" fmla="*/ 3619 w 18532"/>
                  <a:gd name="connsiteY20" fmla="*/ 10764 h 19604"/>
                  <a:gd name="connsiteX21" fmla="*/ 3619 w 18532"/>
                  <a:gd name="connsiteY21" fmla="*/ 8292 h 19604"/>
                  <a:gd name="connsiteX22" fmla="*/ 12448 w 18532"/>
                  <a:gd name="connsiteY22" fmla="*/ 8292 h 19604"/>
                  <a:gd name="connsiteX23" fmla="*/ 15190 w 18532"/>
                  <a:gd name="connsiteY23" fmla="*/ 5398 h 19604"/>
                  <a:gd name="connsiteX24" fmla="*/ 12038 w 18532"/>
                  <a:gd name="connsiteY24" fmla="*/ 2333 h 19604"/>
                  <a:gd name="connsiteX25" fmla="*/ 3619 w 18532"/>
                  <a:gd name="connsiteY25" fmla="*/ 2333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532" h="19604">
                    <a:moveTo>
                      <a:pt x="3619" y="17807"/>
                    </a:moveTo>
                    <a:cubicBezTo>
                      <a:pt x="3619" y="18829"/>
                      <a:pt x="3783" y="19069"/>
                      <a:pt x="4654" y="19069"/>
                    </a:cubicBezTo>
                    <a:lnTo>
                      <a:pt x="4654" y="19605"/>
                    </a:lnTo>
                    <a:lnTo>
                      <a:pt x="0" y="19605"/>
                    </a:lnTo>
                    <a:lnTo>
                      <a:pt x="0" y="19069"/>
                    </a:lnTo>
                    <a:cubicBezTo>
                      <a:pt x="870" y="19069"/>
                      <a:pt x="1040" y="18848"/>
                      <a:pt x="1040" y="17807"/>
                    </a:cubicBezTo>
                    <a:lnTo>
                      <a:pt x="1040" y="1797"/>
                    </a:ln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12725" y="0"/>
                    </a:lnTo>
                    <a:cubicBezTo>
                      <a:pt x="16300" y="0"/>
                      <a:pt x="17965" y="2138"/>
                      <a:pt x="17965" y="5467"/>
                    </a:cubicBezTo>
                    <a:cubicBezTo>
                      <a:pt x="17965" y="8891"/>
                      <a:pt x="16136" y="10676"/>
                      <a:pt x="12920" y="10764"/>
                    </a:cubicBezTo>
                    <a:lnTo>
                      <a:pt x="17492" y="18236"/>
                    </a:lnTo>
                    <a:cubicBezTo>
                      <a:pt x="17864" y="18867"/>
                      <a:pt x="18079" y="19031"/>
                      <a:pt x="18533" y="19031"/>
                    </a:cubicBezTo>
                    <a:lnTo>
                      <a:pt x="18533" y="19567"/>
                    </a:lnTo>
                    <a:lnTo>
                      <a:pt x="14043" y="19567"/>
                    </a:lnTo>
                    <a:lnTo>
                      <a:pt x="14043" y="19031"/>
                    </a:lnTo>
                    <a:cubicBezTo>
                      <a:pt x="14623" y="19031"/>
                      <a:pt x="14705" y="18942"/>
                      <a:pt x="14705" y="18678"/>
                    </a:cubicBezTo>
                    <a:cubicBezTo>
                      <a:pt x="14635" y="18293"/>
                      <a:pt x="14480" y="17929"/>
                      <a:pt x="14251" y="17612"/>
                    </a:cubicBezTo>
                    <a:lnTo>
                      <a:pt x="10177" y="10764"/>
                    </a:lnTo>
                    <a:lnTo>
                      <a:pt x="3619" y="10764"/>
                    </a:lnTo>
                    <a:close/>
                    <a:moveTo>
                      <a:pt x="3619" y="8292"/>
                    </a:moveTo>
                    <a:lnTo>
                      <a:pt x="12448" y="8292"/>
                    </a:lnTo>
                    <a:cubicBezTo>
                      <a:pt x="14446" y="8292"/>
                      <a:pt x="15190" y="7359"/>
                      <a:pt x="15190" y="5398"/>
                    </a:cubicBezTo>
                    <a:cubicBezTo>
                      <a:pt x="15190" y="3266"/>
                      <a:pt x="14484" y="2333"/>
                      <a:pt x="12038" y="2333"/>
                    </a:cubicBezTo>
                    <a:lnTo>
                      <a:pt x="3619" y="233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BCE6DC44-30D4-A106-7EC7-39B92703FE84}"/>
                  </a:ext>
                </a:extLst>
              </p:cNvPr>
              <p:cNvSpPr/>
              <p:nvPr/>
            </p:nvSpPr>
            <p:spPr>
              <a:xfrm>
                <a:off x="8600153" y="3285033"/>
                <a:ext cx="4678" cy="19604"/>
              </a:xfrm>
              <a:custGeom>
                <a:avLst/>
                <a:gdLst>
                  <a:gd name="connsiteX0" fmla="*/ 0 w 4678"/>
                  <a:gd name="connsiteY0" fmla="*/ 19586 h 19604"/>
                  <a:gd name="connsiteX1" fmla="*/ 0 w 4678"/>
                  <a:gd name="connsiteY1" fmla="*/ 19050 h 19604"/>
                  <a:gd name="connsiteX2" fmla="*/ 1040 w 4678"/>
                  <a:gd name="connsiteY2" fmla="*/ 17788 h 19604"/>
                  <a:gd name="connsiteX3" fmla="*/ 1040 w 4678"/>
                  <a:gd name="connsiteY3" fmla="*/ 1797 h 19604"/>
                  <a:gd name="connsiteX4" fmla="*/ 0 w 4678"/>
                  <a:gd name="connsiteY4" fmla="*/ 536 h 19604"/>
                  <a:gd name="connsiteX5" fmla="*/ 0 w 4678"/>
                  <a:gd name="connsiteY5" fmla="*/ 0 h 19604"/>
                  <a:gd name="connsiteX6" fmla="*/ 4679 w 4678"/>
                  <a:gd name="connsiteY6" fmla="*/ 0 h 19604"/>
                  <a:gd name="connsiteX7" fmla="*/ 4679 w 4678"/>
                  <a:gd name="connsiteY7" fmla="*/ 536 h 19604"/>
                  <a:gd name="connsiteX8" fmla="*/ 3638 w 4678"/>
                  <a:gd name="connsiteY8" fmla="*/ 1797 h 19604"/>
                  <a:gd name="connsiteX9" fmla="*/ 3638 w 4678"/>
                  <a:gd name="connsiteY9" fmla="*/ 17807 h 19604"/>
                  <a:gd name="connsiteX10" fmla="*/ 4679 w 4678"/>
                  <a:gd name="connsiteY10" fmla="*/ 19069 h 19604"/>
                  <a:gd name="connsiteX11" fmla="*/ 4679 w 4678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78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7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7" y="536"/>
                      <a:pt x="0" y="536"/>
                    </a:cubicBezTo>
                    <a:lnTo>
                      <a:pt x="0" y="0"/>
                    </a:lnTo>
                    <a:lnTo>
                      <a:pt x="4679" y="0"/>
                    </a:lnTo>
                    <a:lnTo>
                      <a:pt x="4679" y="536"/>
                    </a:lnTo>
                    <a:cubicBezTo>
                      <a:pt x="3802" y="536"/>
                      <a:pt x="3638" y="757"/>
                      <a:pt x="3638" y="1797"/>
                    </a:cubicBezTo>
                    <a:lnTo>
                      <a:pt x="3638" y="17807"/>
                    </a:lnTo>
                    <a:cubicBezTo>
                      <a:pt x="3638" y="18829"/>
                      <a:pt x="3802" y="19069"/>
                      <a:pt x="4679" y="19069"/>
                    </a:cubicBezTo>
                    <a:lnTo>
                      <a:pt x="4679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D61705F5-0855-ED4E-8C15-DCD4CA8E3084}"/>
                  </a:ext>
                </a:extLst>
              </p:cNvPr>
              <p:cNvSpPr/>
              <p:nvPr/>
            </p:nvSpPr>
            <p:spPr>
              <a:xfrm>
                <a:off x="8608344" y="3284787"/>
                <a:ext cx="20953" cy="20096"/>
              </a:xfrm>
              <a:custGeom>
                <a:avLst/>
                <a:gdLst>
                  <a:gd name="connsiteX0" fmla="*/ 20954 w 20953"/>
                  <a:gd name="connsiteY0" fmla="*/ 10051 h 20096"/>
                  <a:gd name="connsiteX1" fmla="*/ 10480 w 20953"/>
                  <a:gd name="connsiteY1" fmla="*/ 20096 h 20096"/>
                  <a:gd name="connsiteX2" fmla="*/ 0 w 20953"/>
                  <a:gd name="connsiteY2" fmla="*/ 10051 h 20096"/>
                  <a:gd name="connsiteX3" fmla="*/ 10480 w 20953"/>
                  <a:gd name="connsiteY3" fmla="*/ 0 h 20096"/>
                  <a:gd name="connsiteX4" fmla="*/ 20954 w 20953"/>
                  <a:gd name="connsiteY4" fmla="*/ 10051 h 20096"/>
                  <a:gd name="connsiteX5" fmla="*/ 2743 w 20953"/>
                  <a:gd name="connsiteY5" fmla="*/ 10001 h 20096"/>
                  <a:gd name="connsiteX6" fmla="*/ 10480 w 20953"/>
                  <a:gd name="connsiteY6" fmla="*/ 17612 h 20096"/>
                  <a:gd name="connsiteX7" fmla="*/ 18211 w 20953"/>
                  <a:gd name="connsiteY7" fmla="*/ 10001 h 20096"/>
                  <a:gd name="connsiteX8" fmla="*/ 10480 w 20953"/>
                  <a:gd name="connsiteY8" fmla="*/ 2484 h 20096"/>
                  <a:gd name="connsiteX9" fmla="*/ 2743 w 20953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3" h="20096">
                    <a:moveTo>
                      <a:pt x="20954" y="10051"/>
                    </a:moveTo>
                    <a:cubicBezTo>
                      <a:pt x="20954" y="15563"/>
                      <a:pt x="16880" y="20096"/>
                      <a:pt x="10480" y="20096"/>
                    </a:cubicBezTo>
                    <a:cubicBezTo>
                      <a:pt x="4080" y="20096"/>
                      <a:pt x="0" y="15563"/>
                      <a:pt x="0" y="10051"/>
                    </a:cubicBezTo>
                    <a:cubicBezTo>
                      <a:pt x="0" y="4540"/>
                      <a:pt x="4073" y="0"/>
                      <a:pt x="10480" y="0"/>
                    </a:cubicBezTo>
                    <a:cubicBezTo>
                      <a:pt x="16887" y="0"/>
                      <a:pt x="20954" y="4534"/>
                      <a:pt x="20954" y="10051"/>
                    </a:cubicBezTo>
                    <a:close/>
                    <a:moveTo>
                      <a:pt x="2743" y="10001"/>
                    </a:moveTo>
                    <a:cubicBezTo>
                      <a:pt x="2743" y="14232"/>
                      <a:pt x="5738" y="17612"/>
                      <a:pt x="10480" y="17612"/>
                    </a:cubicBezTo>
                    <a:cubicBezTo>
                      <a:pt x="15222" y="17612"/>
                      <a:pt x="18211" y="14232"/>
                      <a:pt x="18211" y="10001"/>
                    </a:cubicBezTo>
                    <a:cubicBezTo>
                      <a:pt x="18211" y="5770"/>
                      <a:pt x="15216" y="2484"/>
                      <a:pt x="10480" y="2484"/>
                    </a:cubicBezTo>
                    <a:cubicBezTo>
                      <a:pt x="5745" y="2484"/>
                      <a:pt x="2743" y="5826"/>
                      <a:pt x="2743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F2937109-51D3-D5EA-A831-B6CB22AB94BF}"/>
                  </a:ext>
                </a:extLst>
              </p:cNvPr>
              <p:cNvSpPr/>
              <p:nvPr/>
            </p:nvSpPr>
            <p:spPr>
              <a:xfrm>
                <a:off x="8632110" y="3285033"/>
                <a:ext cx="18532" cy="19604"/>
              </a:xfrm>
              <a:custGeom>
                <a:avLst/>
                <a:gdLst>
                  <a:gd name="connsiteX0" fmla="*/ 3619 w 18532"/>
                  <a:gd name="connsiteY0" fmla="*/ 17807 h 19604"/>
                  <a:gd name="connsiteX1" fmla="*/ 4660 w 18532"/>
                  <a:gd name="connsiteY1" fmla="*/ 19069 h 19604"/>
                  <a:gd name="connsiteX2" fmla="*/ 4660 w 18532"/>
                  <a:gd name="connsiteY2" fmla="*/ 19605 h 19604"/>
                  <a:gd name="connsiteX3" fmla="*/ 0 w 18532"/>
                  <a:gd name="connsiteY3" fmla="*/ 19605 h 19604"/>
                  <a:gd name="connsiteX4" fmla="*/ 0 w 18532"/>
                  <a:gd name="connsiteY4" fmla="*/ 19069 h 19604"/>
                  <a:gd name="connsiteX5" fmla="*/ 1040 w 18532"/>
                  <a:gd name="connsiteY5" fmla="*/ 17807 h 19604"/>
                  <a:gd name="connsiteX6" fmla="*/ 1040 w 18532"/>
                  <a:gd name="connsiteY6" fmla="*/ 1797 h 19604"/>
                  <a:gd name="connsiteX7" fmla="*/ 0 w 18532"/>
                  <a:gd name="connsiteY7" fmla="*/ 536 h 19604"/>
                  <a:gd name="connsiteX8" fmla="*/ 0 w 18532"/>
                  <a:gd name="connsiteY8" fmla="*/ 0 h 19604"/>
                  <a:gd name="connsiteX9" fmla="*/ 12725 w 18532"/>
                  <a:gd name="connsiteY9" fmla="*/ 0 h 19604"/>
                  <a:gd name="connsiteX10" fmla="*/ 17965 w 18532"/>
                  <a:gd name="connsiteY10" fmla="*/ 5467 h 19604"/>
                  <a:gd name="connsiteX11" fmla="*/ 12920 w 18532"/>
                  <a:gd name="connsiteY11" fmla="*/ 10764 h 19604"/>
                  <a:gd name="connsiteX12" fmla="*/ 17492 w 18532"/>
                  <a:gd name="connsiteY12" fmla="*/ 18255 h 19604"/>
                  <a:gd name="connsiteX13" fmla="*/ 18533 w 18532"/>
                  <a:gd name="connsiteY13" fmla="*/ 19050 h 19604"/>
                  <a:gd name="connsiteX14" fmla="*/ 18533 w 18532"/>
                  <a:gd name="connsiteY14" fmla="*/ 19586 h 19604"/>
                  <a:gd name="connsiteX15" fmla="*/ 14024 w 18532"/>
                  <a:gd name="connsiteY15" fmla="*/ 19586 h 19604"/>
                  <a:gd name="connsiteX16" fmla="*/ 14024 w 18532"/>
                  <a:gd name="connsiteY16" fmla="*/ 19050 h 19604"/>
                  <a:gd name="connsiteX17" fmla="*/ 14692 w 18532"/>
                  <a:gd name="connsiteY17" fmla="*/ 18697 h 19604"/>
                  <a:gd name="connsiteX18" fmla="*/ 14232 w 18532"/>
                  <a:gd name="connsiteY18" fmla="*/ 17631 h 19604"/>
                  <a:gd name="connsiteX19" fmla="*/ 10159 w 18532"/>
                  <a:gd name="connsiteY19" fmla="*/ 10783 h 19604"/>
                  <a:gd name="connsiteX20" fmla="*/ 3619 w 18532"/>
                  <a:gd name="connsiteY20" fmla="*/ 10783 h 19604"/>
                  <a:gd name="connsiteX21" fmla="*/ 3619 w 18532"/>
                  <a:gd name="connsiteY21" fmla="*/ 8292 h 19604"/>
                  <a:gd name="connsiteX22" fmla="*/ 12447 w 18532"/>
                  <a:gd name="connsiteY22" fmla="*/ 8292 h 19604"/>
                  <a:gd name="connsiteX23" fmla="*/ 15197 w 18532"/>
                  <a:gd name="connsiteY23" fmla="*/ 5398 h 19604"/>
                  <a:gd name="connsiteX24" fmla="*/ 12044 w 18532"/>
                  <a:gd name="connsiteY24" fmla="*/ 2333 h 19604"/>
                  <a:gd name="connsiteX25" fmla="*/ 3619 w 18532"/>
                  <a:gd name="connsiteY25" fmla="*/ 2333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532" h="19604">
                    <a:moveTo>
                      <a:pt x="3619" y="17807"/>
                    </a:moveTo>
                    <a:cubicBezTo>
                      <a:pt x="3619" y="18829"/>
                      <a:pt x="3783" y="19069"/>
                      <a:pt x="4660" y="19069"/>
                    </a:cubicBezTo>
                    <a:lnTo>
                      <a:pt x="4660" y="19605"/>
                    </a:lnTo>
                    <a:lnTo>
                      <a:pt x="0" y="19605"/>
                    </a:lnTo>
                    <a:lnTo>
                      <a:pt x="0" y="19069"/>
                    </a:lnTo>
                    <a:cubicBezTo>
                      <a:pt x="876" y="19069"/>
                      <a:pt x="1040" y="18848"/>
                      <a:pt x="1040" y="17807"/>
                    </a:cubicBezTo>
                    <a:lnTo>
                      <a:pt x="1040" y="1797"/>
                    </a:ln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12725" y="0"/>
                    </a:lnTo>
                    <a:cubicBezTo>
                      <a:pt x="16300" y="0"/>
                      <a:pt x="17965" y="2138"/>
                      <a:pt x="17965" y="5467"/>
                    </a:cubicBezTo>
                    <a:cubicBezTo>
                      <a:pt x="17965" y="8891"/>
                      <a:pt x="16136" y="10676"/>
                      <a:pt x="12920" y="10764"/>
                    </a:cubicBezTo>
                    <a:lnTo>
                      <a:pt x="17492" y="18255"/>
                    </a:lnTo>
                    <a:cubicBezTo>
                      <a:pt x="17870" y="18886"/>
                      <a:pt x="18078" y="19050"/>
                      <a:pt x="18533" y="19050"/>
                    </a:cubicBezTo>
                    <a:lnTo>
                      <a:pt x="18533" y="19586"/>
                    </a:lnTo>
                    <a:lnTo>
                      <a:pt x="14024" y="19586"/>
                    </a:lnTo>
                    <a:lnTo>
                      <a:pt x="14024" y="19050"/>
                    </a:lnTo>
                    <a:cubicBezTo>
                      <a:pt x="14604" y="19050"/>
                      <a:pt x="14692" y="18961"/>
                      <a:pt x="14692" y="18697"/>
                    </a:cubicBezTo>
                    <a:cubicBezTo>
                      <a:pt x="14619" y="18312"/>
                      <a:pt x="14462" y="17948"/>
                      <a:pt x="14232" y="17631"/>
                    </a:cubicBezTo>
                    <a:lnTo>
                      <a:pt x="10159" y="10783"/>
                    </a:lnTo>
                    <a:lnTo>
                      <a:pt x="3619" y="10783"/>
                    </a:lnTo>
                    <a:close/>
                    <a:moveTo>
                      <a:pt x="3619" y="8292"/>
                    </a:moveTo>
                    <a:lnTo>
                      <a:pt x="12447" y="8292"/>
                    </a:lnTo>
                    <a:cubicBezTo>
                      <a:pt x="14446" y="8292"/>
                      <a:pt x="15197" y="7359"/>
                      <a:pt x="15197" y="5398"/>
                    </a:cubicBezTo>
                    <a:cubicBezTo>
                      <a:pt x="15197" y="3266"/>
                      <a:pt x="14491" y="2333"/>
                      <a:pt x="12044" y="2333"/>
                    </a:cubicBezTo>
                    <a:lnTo>
                      <a:pt x="3619" y="233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B4AAF72B-011E-B378-C079-E985E0884EB0}"/>
                  </a:ext>
                </a:extLst>
              </p:cNvPr>
              <p:cNvSpPr/>
              <p:nvPr/>
            </p:nvSpPr>
            <p:spPr>
              <a:xfrm>
                <a:off x="8663298" y="3285033"/>
                <a:ext cx="19484" cy="19566"/>
              </a:xfrm>
              <a:custGeom>
                <a:avLst/>
                <a:gdLst>
                  <a:gd name="connsiteX0" fmla="*/ 1040 w 19484"/>
                  <a:gd name="connsiteY0" fmla="*/ 1797 h 19566"/>
                  <a:gd name="connsiteX1" fmla="*/ 0 w 19484"/>
                  <a:gd name="connsiteY1" fmla="*/ 536 h 19566"/>
                  <a:gd name="connsiteX2" fmla="*/ 0 w 19484"/>
                  <a:gd name="connsiteY2" fmla="*/ 0 h 19566"/>
                  <a:gd name="connsiteX3" fmla="*/ 10089 w 19484"/>
                  <a:gd name="connsiteY3" fmla="*/ 0 h 19566"/>
                  <a:gd name="connsiteX4" fmla="*/ 19485 w 19484"/>
                  <a:gd name="connsiteY4" fmla="*/ 9786 h 19566"/>
                  <a:gd name="connsiteX5" fmla="*/ 10089 w 19484"/>
                  <a:gd name="connsiteY5" fmla="*/ 19567 h 19566"/>
                  <a:gd name="connsiteX6" fmla="*/ 0 w 19484"/>
                  <a:gd name="connsiteY6" fmla="*/ 19567 h 19566"/>
                  <a:gd name="connsiteX7" fmla="*/ 0 w 19484"/>
                  <a:gd name="connsiteY7" fmla="*/ 19031 h 19566"/>
                  <a:gd name="connsiteX8" fmla="*/ 1040 w 19484"/>
                  <a:gd name="connsiteY8" fmla="*/ 17770 h 19566"/>
                  <a:gd name="connsiteX9" fmla="*/ 3620 w 19484"/>
                  <a:gd name="connsiteY9" fmla="*/ 17095 h 19566"/>
                  <a:gd name="connsiteX10" fmla="*/ 9566 w 19484"/>
                  <a:gd name="connsiteY10" fmla="*/ 17095 h 19566"/>
                  <a:gd name="connsiteX11" fmla="*/ 16716 w 19484"/>
                  <a:gd name="connsiteY11" fmla="*/ 9805 h 19566"/>
                  <a:gd name="connsiteX12" fmla="*/ 9566 w 19484"/>
                  <a:gd name="connsiteY12" fmla="*/ 2510 h 19566"/>
                  <a:gd name="connsiteX13" fmla="*/ 3620 w 19484"/>
                  <a:gd name="connsiteY13" fmla="*/ 2510 h 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84" h="19566">
                    <a:moveTo>
                      <a:pt x="1040" y="1797"/>
                    </a:move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10089" y="0"/>
                    </a:lnTo>
                    <a:cubicBezTo>
                      <a:pt x="16660" y="0"/>
                      <a:pt x="19485" y="4269"/>
                      <a:pt x="19485" y="9786"/>
                    </a:cubicBezTo>
                    <a:cubicBezTo>
                      <a:pt x="19485" y="15304"/>
                      <a:pt x="16660" y="19567"/>
                      <a:pt x="10089" y="19567"/>
                    </a:cubicBezTo>
                    <a:lnTo>
                      <a:pt x="0" y="19567"/>
                    </a:lnTo>
                    <a:lnTo>
                      <a:pt x="0" y="19031"/>
                    </a:lnTo>
                    <a:cubicBezTo>
                      <a:pt x="870" y="19031"/>
                      <a:pt x="1040" y="18810"/>
                      <a:pt x="1040" y="17770"/>
                    </a:cubicBezTo>
                    <a:close/>
                    <a:moveTo>
                      <a:pt x="3620" y="17095"/>
                    </a:moveTo>
                    <a:lnTo>
                      <a:pt x="9566" y="17095"/>
                    </a:lnTo>
                    <a:cubicBezTo>
                      <a:pt x="14724" y="17095"/>
                      <a:pt x="16716" y="13803"/>
                      <a:pt x="16716" y="9805"/>
                    </a:cubicBezTo>
                    <a:cubicBezTo>
                      <a:pt x="16716" y="5808"/>
                      <a:pt x="14724" y="2510"/>
                      <a:pt x="9566" y="2510"/>
                    </a:cubicBezTo>
                    <a:lnTo>
                      <a:pt x="3620" y="251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E19E32F5-96FE-7641-C167-92F75F78F641}"/>
                  </a:ext>
                </a:extLst>
              </p:cNvPr>
              <p:cNvSpPr/>
              <p:nvPr/>
            </p:nvSpPr>
            <p:spPr>
              <a:xfrm>
                <a:off x="8685621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8 w 18759"/>
                  <a:gd name="connsiteY9" fmla="*/ 3556 h 21691"/>
                  <a:gd name="connsiteX10" fmla="*/ 3708 w 18759"/>
                  <a:gd name="connsiteY10" fmla="*/ 9339 h 21691"/>
                  <a:gd name="connsiteX11" fmla="*/ 12902 w 18759"/>
                  <a:gd name="connsiteY11" fmla="*/ 9339 h 21691"/>
                  <a:gd name="connsiteX12" fmla="*/ 13936 w 18759"/>
                  <a:gd name="connsiteY12" fmla="*/ 8267 h 21691"/>
                  <a:gd name="connsiteX13" fmla="*/ 14440 w 18759"/>
                  <a:gd name="connsiteY13" fmla="*/ 8267 h 21691"/>
                  <a:gd name="connsiteX14" fmla="*/ 14440 w 18759"/>
                  <a:gd name="connsiteY14" fmla="*/ 12895 h 21691"/>
                  <a:gd name="connsiteX15" fmla="*/ 13936 w 18759"/>
                  <a:gd name="connsiteY15" fmla="*/ 12895 h 21691"/>
                  <a:gd name="connsiteX16" fmla="*/ 12902 w 18759"/>
                  <a:gd name="connsiteY16" fmla="*/ 11830 h 21691"/>
                  <a:gd name="connsiteX17" fmla="*/ 3708 w 18759"/>
                  <a:gd name="connsiteY17" fmla="*/ 11830 h 21691"/>
                  <a:gd name="connsiteX18" fmla="*/ 3708 w 18759"/>
                  <a:gd name="connsiteY18" fmla="*/ 18135 h 21691"/>
                  <a:gd name="connsiteX19" fmla="*/ 17221 w 18759"/>
                  <a:gd name="connsiteY19" fmla="*/ 18135 h 21691"/>
                  <a:gd name="connsiteX20" fmla="*/ 18261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61 w 18759"/>
                  <a:gd name="connsiteY23" fmla="*/ 21692 h 21691"/>
                  <a:gd name="connsiteX24" fmla="*/ 17221 w 18759"/>
                  <a:gd name="connsiteY24" fmla="*/ 20626 h 21691"/>
                  <a:gd name="connsiteX25" fmla="*/ 6 w 18759"/>
                  <a:gd name="connsiteY25" fmla="*/ 20626 h 21691"/>
                  <a:gd name="connsiteX26" fmla="*/ 6 w 18759"/>
                  <a:gd name="connsiteY26" fmla="*/ 20090 h 21691"/>
                  <a:gd name="connsiteX27" fmla="*/ 965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8" y="3556"/>
                    </a:lnTo>
                    <a:lnTo>
                      <a:pt x="3708" y="9339"/>
                    </a:lnTo>
                    <a:lnTo>
                      <a:pt x="12902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40" y="8267"/>
                    </a:lnTo>
                    <a:lnTo>
                      <a:pt x="14440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902" y="11830"/>
                    </a:cubicBezTo>
                    <a:lnTo>
                      <a:pt x="3708" y="11830"/>
                    </a:lnTo>
                    <a:lnTo>
                      <a:pt x="3708" y="18135"/>
                    </a:lnTo>
                    <a:lnTo>
                      <a:pt x="17221" y="18135"/>
                    </a:lnTo>
                    <a:cubicBezTo>
                      <a:pt x="18053" y="18135"/>
                      <a:pt x="18261" y="17826"/>
                      <a:pt x="18261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61" y="21692"/>
                    </a:lnTo>
                    <a:cubicBezTo>
                      <a:pt x="18261" y="20935"/>
                      <a:pt x="18053" y="20626"/>
                      <a:pt x="17221" y="20626"/>
                    </a:cubicBezTo>
                    <a:lnTo>
                      <a:pt x="6" y="20626"/>
                    </a:lnTo>
                    <a:lnTo>
                      <a:pt x="6" y="20090"/>
                    </a:lnTo>
                    <a:cubicBezTo>
                      <a:pt x="801" y="20090"/>
                      <a:pt x="965" y="19869"/>
                      <a:pt x="965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5E98C20D-3961-01F8-2CBB-5A3B515523C1}"/>
                  </a:ext>
                </a:extLst>
              </p:cNvPr>
              <p:cNvSpPr/>
              <p:nvPr/>
            </p:nvSpPr>
            <p:spPr>
              <a:xfrm>
                <a:off x="8717345" y="3281256"/>
                <a:ext cx="5485" cy="23381"/>
              </a:xfrm>
              <a:custGeom>
                <a:avLst/>
                <a:gdLst>
                  <a:gd name="connsiteX0" fmla="*/ 0 w 5485"/>
                  <a:gd name="connsiteY0" fmla="*/ 23363 h 23381"/>
                  <a:gd name="connsiteX1" fmla="*/ 0 w 5485"/>
                  <a:gd name="connsiteY1" fmla="*/ 22827 h 23381"/>
                  <a:gd name="connsiteX2" fmla="*/ 996 w 5485"/>
                  <a:gd name="connsiteY2" fmla="*/ 21761 h 23381"/>
                  <a:gd name="connsiteX3" fmla="*/ 996 w 5485"/>
                  <a:gd name="connsiteY3" fmla="*/ 1602 h 23381"/>
                  <a:gd name="connsiteX4" fmla="*/ 0 w 5485"/>
                  <a:gd name="connsiteY4" fmla="*/ 536 h 23381"/>
                  <a:gd name="connsiteX5" fmla="*/ 0 w 5485"/>
                  <a:gd name="connsiteY5" fmla="*/ 0 h 23381"/>
                  <a:gd name="connsiteX6" fmla="*/ 5486 w 5485"/>
                  <a:gd name="connsiteY6" fmla="*/ 0 h 23381"/>
                  <a:gd name="connsiteX7" fmla="*/ 5486 w 5485"/>
                  <a:gd name="connsiteY7" fmla="*/ 536 h 23381"/>
                  <a:gd name="connsiteX8" fmla="*/ 4490 w 5485"/>
                  <a:gd name="connsiteY8" fmla="*/ 1602 h 23381"/>
                  <a:gd name="connsiteX9" fmla="*/ 4490 w 5485"/>
                  <a:gd name="connsiteY9" fmla="*/ 21780 h 23381"/>
                  <a:gd name="connsiteX10" fmla="*/ 5486 w 5485"/>
                  <a:gd name="connsiteY10" fmla="*/ 22846 h 23381"/>
                  <a:gd name="connsiteX11" fmla="*/ 5486 w 5485"/>
                  <a:gd name="connsiteY11" fmla="*/ 23382 h 2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85" h="23381">
                    <a:moveTo>
                      <a:pt x="0" y="23363"/>
                    </a:moveTo>
                    <a:lnTo>
                      <a:pt x="0" y="22827"/>
                    </a:lnTo>
                    <a:cubicBezTo>
                      <a:pt x="788" y="22827"/>
                      <a:pt x="996" y="22385"/>
                      <a:pt x="996" y="21761"/>
                    </a:cubicBezTo>
                    <a:lnTo>
                      <a:pt x="996" y="1602"/>
                    </a:lnTo>
                    <a:cubicBezTo>
                      <a:pt x="996" y="971"/>
                      <a:pt x="788" y="536"/>
                      <a:pt x="0" y="536"/>
                    </a:cubicBezTo>
                    <a:lnTo>
                      <a:pt x="0" y="0"/>
                    </a:lnTo>
                    <a:lnTo>
                      <a:pt x="5486" y="0"/>
                    </a:lnTo>
                    <a:lnTo>
                      <a:pt x="5486" y="536"/>
                    </a:lnTo>
                    <a:cubicBezTo>
                      <a:pt x="4698" y="536"/>
                      <a:pt x="4490" y="984"/>
                      <a:pt x="4490" y="1602"/>
                    </a:cubicBezTo>
                    <a:lnTo>
                      <a:pt x="4490" y="21780"/>
                    </a:lnTo>
                    <a:cubicBezTo>
                      <a:pt x="4490" y="22411"/>
                      <a:pt x="4698" y="22846"/>
                      <a:pt x="5486" y="22846"/>
                    </a:cubicBezTo>
                    <a:lnTo>
                      <a:pt x="5486" y="23382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E707404E-C1CD-F13A-9C0E-49BFF98A0179}"/>
                  </a:ext>
                </a:extLst>
              </p:cNvPr>
              <p:cNvSpPr/>
              <p:nvPr/>
            </p:nvSpPr>
            <p:spPr>
              <a:xfrm>
                <a:off x="8727529" y="3285033"/>
                <a:ext cx="20108" cy="19617"/>
              </a:xfrm>
              <a:custGeom>
                <a:avLst/>
                <a:gdLst>
                  <a:gd name="connsiteX0" fmla="*/ 0 w 20108"/>
                  <a:gd name="connsiteY0" fmla="*/ 19586 h 19617"/>
                  <a:gd name="connsiteX1" fmla="*/ 0 w 20108"/>
                  <a:gd name="connsiteY1" fmla="*/ 19050 h 19617"/>
                  <a:gd name="connsiteX2" fmla="*/ 1122 w 20108"/>
                  <a:gd name="connsiteY2" fmla="*/ 17788 h 19617"/>
                  <a:gd name="connsiteX3" fmla="*/ 1122 w 20108"/>
                  <a:gd name="connsiteY3" fmla="*/ 1797 h 19617"/>
                  <a:gd name="connsiteX4" fmla="*/ 0 w 20108"/>
                  <a:gd name="connsiteY4" fmla="*/ 536 h 19617"/>
                  <a:gd name="connsiteX5" fmla="*/ 0 w 20108"/>
                  <a:gd name="connsiteY5" fmla="*/ 0 h 19617"/>
                  <a:gd name="connsiteX6" fmla="*/ 6066 w 20108"/>
                  <a:gd name="connsiteY6" fmla="*/ 0 h 19617"/>
                  <a:gd name="connsiteX7" fmla="*/ 6066 w 20108"/>
                  <a:gd name="connsiteY7" fmla="*/ 536 h 19617"/>
                  <a:gd name="connsiteX8" fmla="*/ 4944 w 20108"/>
                  <a:gd name="connsiteY8" fmla="*/ 933 h 19617"/>
                  <a:gd name="connsiteX9" fmla="*/ 5404 w 20108"/>
                  <a:gd name="connsiteY9" fmla="*/ 1690 h 19617"/>
                  <a:gd name="connsiteX10" fmla="*/ 16660 w 20108"/>
                  <a:gd name="connsiteY10" fmla="*/ 15537 h 19617"/>
                  <a:gd name="connsiteX11" fmla="*/ 16660 w 20108"/>
                  <a:gd name="connsiteY11" fmla="*/ 1797 h 19617"/>
                  <a:gd name="connsiteX12" fmla="*/ 15537 w 20108"/>
                  <a:gd name="connsiteY12" fmla="*/ 536 h 19617"/>
                  <a:gd name="connsiteX13" fmla="*/ 15537 w 20108"/>
                  <a:gd name="connsiteY13" fmla="*/ 0 h 19617"/>
                  <a:gd name="connsiteX14" fmla="*/ 20109 w 20108"/>
                  <a:gd name="connsiteY14" fmla="*/ 0 h 19617"/>
                  <a:gd name="connsiteX15" fmla="*/ 20109 w 20108"/>
                  <a:gd name="connsiteY15" fmla="*/ 536 h 19617"/>
                  <a:gd name="connsiteX16" fmla="*/ 18987 w 20108"/>
                  <a:gd name="connsiteY16" fmla="*/ 1797 h 19617"/>
                  <a:gd name="connsiteX17" fmla="*/ 18987 w 20108"/>
                  <a:gd name="connsiteY17" fmla="*/ 17807 h 19617"/>
                  <a:gd name="connsiteX18" fmla="*/ 20109 w 20108"/>
                  <a:gd name="connsiteY18" fmla="*/ 19069 h 19617"/>
                  <a:gd name="connsiteX19" fmla="*/ 20109 w 20108"/>
                  <a:gd name="connsiteY19" fmla="*/ 19605 h 19617"/>
                  <a:gd name="connsiteX20" fmla="*/ 14541 w 20108"/>
                  <a:gd name="connsiteY20" fmla="*/ 19605 h 19617"/>
                  <a:gd name="connsiteX21" fmla="*/ 14541 w 20108"/>
                  <a:gd name="connsiteY21" fmla="*/ 19069 h 19617"/>
                  <a:gd name="connsiteX22" fmla="*/ 15701 w 20108"/>
                  <a:gd name="connsiteY22" fmla="*/ 18671 h 19617"/>
                  <a:gd name="connsiteX23" fmla="*/ 15203 w 20108"/>
                  <a:gd name="connsiteY23" fmla="*/ 17870 h 19617"/>
                  <a:gd name="connsiteX24" fmla="*/ 3449 w 20108"/>
                  <a:gd name="connsiteY24" fmla="*/ 3500 h 19617"/>
                  <a:gd name="connsiteX25" fmla="*/ 3449 w 20108"/>
                  <a:gd name="connsiteY25" fmla="*/ 17820 h 19617"/>
                  <a:gd name="connsiteX26" fmla="*/ 4572 w 20108"/>
                  <a:gd name="connsiteY26" fmla="*/ 19081 h 19617"/>
                  <a:gd name="connsiteX27" fmla="*/ 4572 w 20108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08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66" y="0"/>
                    </a:lnTo>
                    <a:lnTo>
                      <a:pt x="6066" y="536"/>
                    </a:lnTo>
                    <a:cubicBezTo>
                      <a:pt x="5196" y="536"/>
                      <a:pt x="4944" y="713"/>
                      <a:pt x="4944" y="933"/>
                    </a:cubicBezTo>
                    <a:cubicBezTo>
                      <a:pt x="4944" y="1154"/>
                      <a:pt x="5114" y="1331"/>
                      <a:pt x="5404" y="1690"/>
                    </a:cubicBezTo>
                    <a:lnTo>
                      <a:pt x="16660" y="15537"/>
                    </a:lnTo>
                    <a:lnTo>
                      <a:pt x="16660" y="1797"/>
                    </a:lnTo>
                    <a:cubicBezTo>
                      <a:pt x="16660" y="776"/>
                      <a:pt x="16407" y="536"/>
                      <a:pt x="15537" y="536"/>
                    </a:cubicBezTo>
                    <a:lnTo>
                      <a:pt x="15537" y="0"/>
                    </a:lnTo>
                    <a:lnTo>
                      <a:pt x="20109" y="0"/>
                    </a:lnTo>
                    <a:lnTo>
                      <a:pt x="20109" y="536"/>
                    </a:lnTo>
                    <a:cubicBezTo>
                      <a:pt x="19239" y="536"/>
                      <a:pt x="18987" y="757"/>
                      <a:pt x="18987" y="1797"/>
                    </a:cubicBezTo>
                    <a:lnTo>
                      <a:pt x="18987" y="17807"/>
                    </a:lnTo>
                    <a:cubicBezTo>
                      <a:pt x="18987" y="18829"/>
                      <a:pt x="19239" y="19069"/>
                      <a:pt x="20109" y="19069"/>
                    </a:cubicBezTo>
                    <a:lnTo>
                      <a:pt x="20109" y="19605"/>
                    </a:lnTo>
                    <a:lnTo>
                      <a:pt x="14541" y="19605"/>
                    </a:lnTo>
                    <a:lnTo>
                      <a:pt x="14541" y="19069"/>
                    </a:lnTo>
                    <a:cubicBezTo>
                      <a:pt x="15619" y="19069"/>
                      <a:pt x="15701" y="18936"/>
                      <a:pt x="15701" y="18671"/>
                    </a:cubicBezTo>
                    <a:cubicBezTo>
                      <a:pt x="15701" y="18406"/>
                      <a:pt x="15493" y="18224"/>
                      <a:pt x="15203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8277F6AD-0300-1EDB-8997-CCE4F88B8682}"/>
                  </a:ext>
                </a:extLst>
              </p:cNvPr>
              <p:cNvSpPr/>
              <p:nvPr/>
            </p:nvSpPr>
            <p:spPr>
              <a:xfrm>
                <a:off x="8748836" y="3285052"/>
                <a:ext cx="19314" cy="19566"/>
              </a:xfrm>
              <a:custGeom>
                <a:avLst/>
                <a:gdLst>
                  <a:gd name="connsiteX0" fmla="*/ 19 w 19314"/>
                  <a:gd name="connsiteY0" fmla="*/ 0 h 19566"/>
                  <a:gd name="connsiteX1" fmla="*/ 4925 w 19314"/>
                  <a:gd name="connsiteY1" fmla="*/ 0 h 19566"/>
                  <a:gd name="connsiteX2" fmla="*/ 4925 w 19314"/>
                  <a:gd name="connsiteY2" fmla="*/ 536 h 19566"/>
                  <a:gd name="connsiteX3" fmla="*/ 3966 w 19314"/>
                  <a:gd name="connsiteY3" fmla="*/ 1286 h 19566"/>
                  <a:gd name="connsiteX4" fmla="*/ 4427 w 19314"/>
                  <a:gd name="connsiteY4" fmla="*/ 2491 h 19566"/>
                  <a:gd name="connsiteX5" fmla="*/ 10329 w 19314"/>
                  <a:gd name="connsiteY5" fmla="*/ 15966 h 19566"/>
                  <a:gd name="connsiteX6" fmla="*/ 15733 w 19314"/>
                  <a:gd name="connsiteY6" fmla="*/ 2138 h 19566"/>
                  <a:gd name="connsiteX7" fmla="*/ 15985 w 19314"/>
                  <a:gd name="connsiteY7" fmla="*/ 1198 h 19566"/>
                  <a:gd name="connsiteX8" fmla="*/ 15071 w 19314"/>
                  <a:gd name="connsiteY8" fmla="*/ 536 h 19566"/>
                  <a:gd name="connsiteX9" fmla="*/ 15071 w 19314"/>
                  <a:gd name="connsiteY9" fmla="*/ 0 h 19566"/>
                  <a:gd name="connsiteX10" fmla="*/ 19314 w 19314"/>
                  <a:gd name="connsiteY10" fmla="*/ 0 h 19566"/>
                  <a:gd name="connsiteX11" fmla="*/ 19314 w 19314"/>
                  <a:gd name="connsiteY11" fmla="*/ 536 h 19566"/>
                  <a:gd name="connsiteX12" fmla="*/ 18482 w 19314"/>
                  <a:gd name="connsiteY12" fmla="*/ 1249 h 19566"/>
                  <a:gd name="connsiteX13" fmla="*/ 12126 w 19314"/>
                  <a:gd name="connsiteY13" fmla="*/ 17385 h 19566"/>
                  <a:gd name="connsiteX14" fmla="*/ 11792 w 19314"/>
                  <a:gd name="connsiteY14" fmla="*/ 18457 h 19566"/>
                  <a:gd name="connsiteX15" fmla="*/ 12706 w 19314"/>
                  <a:gd name="connsiteY15" fmla="*/ 19031 h 19566"/>
                  <a:gd name="connsiteX16" fmla="*/ 12706 w 19314"/>
                  <a:gd name="connsiteY16" fmla="*/ 19567 h 19566"/>
                  <a:gd name="connsiteX17" fmla="*/ 7882 w 19314"/>
                  <a:gd name="connsiteY17" fmla="*/ 19567 h 19566"/>
                  <a:gd name="connsiteX18" fmla="*/ 7882 w 19314"/>
                  <a:gd name="connsiteY18" fmla="*/ 19031 h 19566"/>
                  <a:gd name="connsiteX19" fmla="*/ 8633 w 19314"/>
                  <a:gd name="connsiteY19" fmla="*/ 18633 h 19566"/>
                  <a:gd name="connsiteX20" fmla="*/ 8002 w 19314"/>
                  <a:gd name="connsiteY20" fmla="*/ 16855 h 19566"/>
                  <a:gd name="connsiteX21" fmla="*/ 1261 w 19314"/>
                  <a:gd name="connsiteY21" fmla="*/ 1425 h 19566"/>
                  <a:gd name="connsiteX22" fmla="*/ 0 w 19314"/>
                  <a:gd name="connsiteY22" fmla="*/ 536 h 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314" h="19566">
                    <a:moveTo>
                      <a:pt x="19" y="0"/>
                    </a:moveTo>
                    <a:lnTo>
                      <a:pt x="4925" y="0"/>
                    </a:lnTo>
                    <a:lnTo>
                      <a:pt x="4925" y="536"/>
                    </a:lnTo>
                    <a:cubicBezTo>
                      <a:pt x="4427" y="492"/>
                      <a:pt x="3966" y="713"/>
                      <a:pt x="3966" y="1286"/>
                    </a:cubicBezTo>
                    <a:cubicBezTo>
                      <a:pt x="4074" y="1704"/>
                      <a:pt x="4228" y="2108"/>
                      <a:pt x="4427" y="2491"/>
                    </a:cubicBezTo>
                    <a:lnTo>
                      <a:pt x="10329" y="15966"/>
                    </a:lnTo>
                    <a:lnTo>
                      <a:pt x="15733" y="2138"/>
                    </a:lnTo>
                    <a:cubicBezTo>
                      <a:pt x="15865" y="1839"/>
                      <a:pt x="15950" y="1522"/>
                      <a:pt x="15985" y="1198"/>
                    </a:cubicBezTo>
                    <a:cubicBezTo>
                      <a:pt x="15985" y="801"/>
                      <a:pt x="15733" y="536"/>
                      <a:pt x="15071" y="536"/>
                    </a:cubicBezTo>
                    <a:lnTo>
                      <a:pt x="15071" y="0"/>
                    </a:lnTo>
                    <a:lnTo>
                      <a:pt x="19314" y="0"/>
                    </a:lnTo>
                    <a:lnTo>
                      <a:pt x="19314" y="536"/>
                    </a:lnTo>
                    <a:cubicBezTo>
                      <a:pt x="18919" y="585"/>
                      <a:pt x="18591" y="865"/>
                      <a:pt x="18482" y="1249"/>
                    </a:cubicBezTo>
                    <a:lnTo>
                      <a:pt x="12126" y="17385"/>
                    </a:lnTo>
                    <a:cubicBezTo>
                      <a:pt x="11958" y="17722"/>
                      <a:pt x="11845" y="18084"/>
                      <a:pt x="11792" y="18457"/>
                    </a:cubicBezTo>
                    <a:cubicBezTo>
                      <a:pt x="11792" y="18810"/>
                      <a:pt x="12038" y="19087"/>
                      <a:pt x="12706" y="19031"/>
                    </a:cubicBezTo>
                    <a:lnTo>
                      <a:pt x="12706" y="19567"/>
                    </a:lnTo>
                    <a:lnTo>
                      <a:pt x="7882" y="19567"/>
                    </a:lnTo>
                    <a:lnTo>
                      <a:pt x="7882" y="19031"/>
                    </a:lnTo>
                    <a:cubicBezTo>
                      <a:pt x="8380" y="19031"/>
                      <a:pt x="8633" y="18942"/>
                      <a:pt x="8633" y="18633"/>
                    </a:cubicBezTo>
                    <a:cubicBezTo>
                      <a:pt x="8512" y="18013"/>
                      <a:pt x="8300" y="17413"/>
                      <a:pt x="8002" y="16855"/>
                    </a:cubicBezTo>
                    <a:lnTo>
                      <a:pt x="1261" y="1425"/>
                    </a:lnTo>
                    <a:cubicBezTo>
                      <a:pt x="1104" y="868"/>
                      <a:pt x="578" y="496"/>
                      <a:pt x="0" y="536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95ADAC8F-9B29-AAD5-C9F3-BA30D9D28FA1}"/>
                  </a:ext>
                </a:extLst>
              </p:cNvPr>
              <p:cNvSpPr/>
              <p:nvPr/>
            </p:nvSpPr>
            <p:spPr>
              <a:xfrm>
                <a:off x="8769468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27 w 18759"/>
                  <a:gd name="connsiteY9" fmla="*/ 3556 h 21691"/>
                  <a:gd name="connsiteX10" fmla="*/ 3727 w 18759"/>
                  <a:gd name="connsiteY10" fmla="*/ 9339 h 21691"/>
                  <a:gd name="connsiteX11" fmla="*/ 12920 w 18759"/>
                  <a:gd name="connsiteY11" fmla="*/ 9339 h 21691"/>
                  <a:gd name="connsiteX12" fmla="*/ 13961 w 18759"/>
                  <a:gd name="connsiteY12" fmla="*/ 8267 h 21691"/>
                  <a:gd name="connsiteX13" fmla="*/ 14446 w 18759"/>
                  <a:gd name="connsiteY13" fmla="*/ 8267 h 21691"/>
                  <a:gd name="connsiteX14" fmla="*/ 14446 w 18759"/>
                  <a:gd name="connsiteY14" fmla="*/ 12895 h 21691"/>
                  <a:gd name="connsiteX15" fmla="*/ 13948 w 18759"/>
                  <a:gd name="connsiteY15" fmla="*/ 12895 h 21691"/>
                  <a:gd name="connsiteX16" fmla="*/ 12908 w 18759"/>
                  <a:gd name="connsiteY16" fmla="*/ 11830 h 21691"/>
                  <a:gd name="connsiteX17" fmla="*/ 3727 w 18759"/>
                  <a:gd name="connsiteY17" fmla="*/ 11830 h 21691"/>
                  <a:gd name="connsiteX18" fmla="*/ 3727 w 18759"/>
                  <a:gd name="connsiteY18" fmla="*/ 18135 h 21691"/>
                  <a:gd name="connsiteX19" fmla="*/ 17221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30 w 18759"/>
                  <a:gd name="connsiteY23" fmla="*/ 21692 h 21691"/>
                  <a:gd name="connsiteX24" fmla="*/ 17196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4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27" y="3556"/>
                    </a:lnTo>
                    <a:lnTo>
                      <a:pt x="3727" y="9339"/>
                    </a:lnTo>
                    <a:lnTo>
                      <a:pt x="12920" y="9339"/>
                    </a:lnTo>
                    <a:cubicBezTo>
                      <a:pt x="13753" y="9339"/>
                      <a:pt x="13961" y="9024"/>
                      <a:pt x="13961" y="8267"/>
                    </a:cubicBezTo>
                    <a:lnTo>
                      <a:pt x="14446" y="8267"/>
                    </a:lnTo>
                    <a:lnTo>
                      <a:pt x="14446" y="12895"/>
                    </a:lnTo>
                    <a:lnTo>
                      <a:pt x="13948" y="12895"/>
                    </a:lnTo>
                    <a:cubicBezTo>
                      <a:pt x="13948" y="12139"/>
                      <a:pt x="13740" y="11830"/>
                      <a:pt x="12908" y="11830"/>
                    </a:cubicBezTo>
                    <a:lnTo>
                      <a:pt x="3727" y="11830"/>
                    </a:lnTo>
                    <a:lnTo>
                      <a:pt x="3727" y="18135"/>
                    </a:lnTo>
                    <a:lnTo>
                      <a:pt x="17221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30" y="21692"/>
                    </a:lnTo>
                    <a:cubicBezTo>
                      <a:pt x="18230" y="20935"/>
                      <a:pt x="18022" y="20626"/>
                      <a:pt x="17196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4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DA95D227-53D9-5B87-2E59-3C2700E6D56E}"/>
                  </a:ext>
                </a:extLst>
              </p:cNvPr>
              <p:cNvSpPr/>
              <p:nvPr/>
            </p:nvSpPr>
            <p:spPr>
              <a:xfrm>
                <a:off x="8789861" y="3284794"/>
                <a:ext cx="18374" cy="20077"/>
              </a:xfrm>
              <a:custGeom>
                <a:avLst/>
                <a:gdLst>
                  <a:gd name="connsiteX0" fmla="*/ 1621 w 18374"/>
                  <a:gd name="connsiteY0" fmla="*/ 14226 h 20077"/>
                  <a:gd name="connsiteX1" fmla="*/ 2119 w 18374"/>
                  <a:gd name="connsiteY1" fmla="*/ 14358 h 20077"/>
                  <a:gd name="connsiteX2" fmla="*/ 2037 w 18374"/>
                  <a:gd name="connsiteY2" fmla="*/ 14932 h 20077"/>
                  <a:gd name="connsiteX3" fmla="*/ 9730 w 18374"/>
                  <a:gd name="connsiteY3" fmla="*/ 17606 h 20077"/>
                  <a:gd name="connsiteX4" fmla="*/ 15796 w 18374"/>
                  <a:gd name="connsiteY4" fmla="*/ 14453 h 20077"/>
                  <a:gd name="connsiteX5" fmla="*/ 870 w 18374"/>
                  <a:gd name="connsiteY5" fmla="*/ 6180 h 20077"/>
                  <a:gd name="connsiteX6" fmla="*/ 8727 w 18374"/>
                  <a:gd name="connsiteY6" fmla="*/ 0 h 20077"/>
                  <a:gd name="connsiteX7" fmla="*/ 15966 w 18374"/>
                  <a:gd name="connsiteY7" fmla="*/ 1595 h 20077"/>
                  <a:gd name="connsiteX8" fmla="*/ 16628 w 18374"/>
                  <a:gd name="connsiteY8" fmla="*/ 965 h 20077"/>
                  <a:gd name="connsiteX9" fmla="*/ 17170 w 18374"/>
                  <a:gd name="connsiteY9" fmla="*/ 1185 h 20077"/>
                  <a:gd name="connsiteX10" fmla="*/ 15632 w 18374"/>
                  <a:gd name="connsiteY10" fmla="*/ 5543 h 20077"/>
                  <a:gd name="connsiteX11" fmla="*/ 15134 w 18374"/>
                  <a:gd name="connsiteY11" fmla="*/ 5322 h 20077"/>
                  <a:gd name="connsiteX12" fmla="*/ 15216 w 18374"/>
                  <a:gd name="connsiteY12" fmla="*/ 4786 h 20077"/>
                  <a:gd name="connsiteX13" fmla="*/ 8607 w 18374"/>
                  <a:gd name="connsiteY13" fmla="*/ 2478 h 20077"/>
                  <a:gd name="connsiteX14" fmla="*/ 3449 w 18374"/>
                  <a:gd name="connsiteY14" fmla="*/ 5814 h 20077"/>
                  <a:gd name="connsiteX15" fmla="*/ 18375 w 18374"/>
                  <a:gd name="connsiteY15" fmla="*/ 13772 h 20077"/>
                  <a:gd name="connsiteX16" fmla="*/ 9314 w 18374"/>
                  <a:gd name="connsiteY16" fmla="*/ 20077 h 20077"/>
                  <a:gd name="connsiteX17" fmla="*/ 1242 w 18374"/>
                  <a:gd name="connsiteY17" fmla="*/ 18186 h 20077"/>
                  <a:gd name="connsiteX18" fmla="*/ 498 w 18374"/>
                  <a:gd name="connsiteY18" fmla="*/ 18854 h 20077"/>
                  <a:gd name="connsiteX19" fmla="*/ 0 w 18374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74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0" y="14545"/>
                      <a:pt x="2042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796" y="16445"/>
                      <a:pt x="15796" y="14453"/>
                    </a:cubicBezTo>
                    <a:cubicBezTo>
                      <a:pt x="15796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27" y="0"/>
                    </a:cubicBezTo>
                    <a:cubicBezTo>
                      <a:pt x="13097" y="0"/>
                      <a:pt x="15298" y="1595"/>
                      <a:pt x="15966" y="1595"/>
                    </a:cubicBezTo>
                    <a:cubicBezTo>
                      <a:pt x="16212" y="1595"/>
                      <a:pt x="16382" y="1513"/>
                      <a:pt x="16628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4" y="5150"/>
                      <a:pt x="15221" y="4968"/>
                      <a:pt x="15216" y="4786"/>
                    </a:cubicBezTo>
                    <a:cubicBezTo>
                      <a:pt x="15216" y="3853"/>
                      <a:pt x="11886" y="2478"/>
                      <a:pt x="8607" y="2478"/>
                    </a:cubicBezTo>
                    <a:cubicBezTo>
                      <a:pt x="4319" y="2478"/>
                      <a:pt x="3449" y="4168"/>
                      <a:pt x="3449" y="5814"/>
                    </a:cubicBezTo>
                    <a:cubicBezTo>
                      <a:pt x="3449" y="11104"/>
                      <a:pt x="18375" y="5770"/>
                      <a:pt x="18375" y="13772"/>
                    </a:cubicBezTo>
                    <a:cubicBezTo>
                      <a:pt x="18375" y="17952"/>
                      <a:pt x="15632" y="20077"/>
                      <a:pt x="9314" y="20077"/>
                    </a:cubicBezTo>
                    <a:cubicBezTo>
                      <a:pt x="5032" y="20077"/>
                      <a:pt x="2119" y="18186"/>
                      <a:pt x="1242" y="18186"/>
                    </a:cubicBezTo>
                    <a:cubicBezTo>
                      <a:pt x="871" y="18214"/>
                      <a:pt x="566" y="18488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DCEB2569-935C-9DD2-6405-860512E36B5D}"/>
                  </a:ext>
                </a:extLst>
              </p:cNvPr>
              <p:cNvSpPr/>
              <p:nvPr/>
            </p:nvSpPr>
            <p:spPr>
              <a:xfrm>
                <a:off x="8808462" y="3283987"/>
                <a:ext cx="18715" cy="20651"/>
              </a:xfrm>
              <a:custGeom>
                <a:avLst/>
                <a:gdLst>
                  <a:gd name="connsiteX0" fmla="*/ 18715 w 18715"/>
                  <a:gd name="connsiteY0" fmla="*/ 4622 h 20651"/>
                  <a:gd name="connsiteX1" fmla="*/ 18217 w 18715"/>
                  <a:gd name="connsiteY1" fmla="*/ 4622 h 20651"/>
                  <a:gd name="connsiteX2" fmla="*/ 17177 w 18715"/>
                  <a:gd name="connsiteY2" fmla="*/ 3556 h 20651"/>
                  <a:gd name="connsiteX3" fmla="*/ 10764 w 18715"/>
                  <a:gd name="connsiteY3" fmla="*/ 3556 h 20651"/>
                  <a:gd name="connsiteX4" fmla="*/ 10764 w 18715"/>
                  <a:gd name="connsiteY4" fmla="*/ 18854 h 20651"/>
                  <a:gd name="connsiteX5" fmla="*/ 11804 w 18715"/>
                  <a:gd name="connsiteY5" fmla="*/ 20115 h 20651"/>
                  <a:gd name="connsiteX6" fmla="*/ 11804 w 18715"/>
                  <a:gd name="connsiteY6" fmla="*/ 20651 h 20651"/>
                  <a:gd name="connsiteX7" fmla="*/ 6980 w 18715"/>
                  <a:gd name="connsiteY7" fmla="*/ 20651 h 20651"/>
                  <a:gd name="connsiteX8" fmla="*/ 6980 w 18715"/>
                  <a:gd name="connsiteY8" fmla="*/ 20115 h 20651"/>
                  <a:gd name="connsiteX9" fmla="*/ 8015 w 18715"/>
                  <a:gd name="connsiteY9" fmla="*/ 18854 h 20651"/>
                  <a:gd name="connsiteX10" fmla="*/ 8015 w 18715"/>
                  <a:gd name="connsiteY10" fmla="*/ 3556 h 20651"/>
                  <a:gd name="connsiteX11" fmla="*/ 1539 w 18715"/>
                  <a:gd name="connsiteY11" fmla="*/ 3556 h 20651"/>
                  <a:gd name="connsiteX12" fmla="*/ 504 w 18715"/>
                  <a:gd name="connsiteY12" fmla="*/ 4622 h 20651"/>
                  <a:gd name="connsiteX13" fmla="*/ 0 w 18715"/>
                  <a:gd name="connsiteY13" fmla="*/ 4622 h 20651"/>
                  <a:gd name="connsiteX14" fmla="*/ 0 w 18715"/>
                  <a:gd name="connsiteY14" fmla="*/ 0 h 20651"/>
                  <a:gd name="connsiteX15" fmla="*/ 504 w 18715"/>
                  <a:gd name="connsiteY15" fmla="*/ 0 h 20651"/>
                  <a:gd name="connsiteX16" fmla="*/ 1539 w 18715"/>
                  <a:gd name="connsiteY16" fmla="*/ 1066 h 20651"/>
                  <a:gd name="connsiteX17" fmla="*/ 17177 w 18715"/>
                  <a:gd name="connsiteY17" fmla="*/ 1066 h 20651"/>
                  <a:gd name="connsiteX18" fmla="*/ 18217 w 18715"/>
                  <a:gd name="connsiteY18" fmla="*/ 0 h 20651"/>
                  <a:gd name="connsiteX19" fmla="*/ 18715 w 18715"/>
                  <a:gd name="connsiteY19" fmla="*/ 0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715" h="20651">
                    <a:moveTo>
                      <a:pt x="18715" y="4622"/>
                    </a:moveTo>
                    <a:lnTo>
                      <a:pt x="18217" y="4622"/>
                    </a:lnTo>
                    <a:cubicBezTo>
                      <a:pt x="18217" y="3865"/>
                      <a:pt x="18009" y="3556"/>
                      <a:pt x="17177" y="3556"/>
                    </a:cubicBezTo>
                    <a:lnTo>
                      <a:pt x="10764" y="3556"/>
                    </a:lnTo>
                    <a:lnTo>
                      <a:pt x="10764" y="18854"/>
                    </a:lnTo>
                    <a:cubicBezTo>
                      <a:pt x="10764" y="19876"/>
                      <a:pt x="10928" y="20115"/>
                      <a:pt x="11804" y="20115"/>
                    </a:cubicBezTo>
                    <a:lnTo>
                      <a:pt x="11804" y="20651"/>
                    </a:lnTo>
                    <a:lnTo>
                      <a:pt x="6980" y="20651"/>
                    </a:lnTo>
                    <a:lnTo>
                      <a:pt x="6980" y="20115"/>
                    </a:lnTo>
                    <a:cubicBezTo>
                      <a:pt x="7851" y="20115"/>
                      <a:pt x="8015" y="19895"/>
                      <a:pt x="8015" y="18854"/>
                    </a:cubicBezTo>
                    <a:lnTo>
                      <a:pt x="8015" y="3556"/>
                    </a:lnTo>
                    <a:lnTo>
                      <a:pt x="1539" y="3556"/>
                    </a:lnTo>
                    <a:cubicBezTo>
                      <a:pt x="713" y="3556"/>
                      <a:pt x="504" y="3865"/>
                      <a:pt x="504" y="4622"/>
                    </a:cubicBezTo>
                    <a:lnTo>
                      <a:pt x="0" y="4622"/>
                    </a:lnTo>
                    <a:lnTo>
                      <a:pt x="0" y="0"/>
                    </a:lnTo>
                    <a:lnTo>
                      <a:pt x="504" y="0"/>
                    </a:lnTo>
                    <a:cubicBezTo>
                      <a:pt x="504" y="750"/>
                      <a:pt x="713" y="1066"/>
                      <a:pt x="1539" y="1066"/>
                    </a:cubicBezTo>
                    <a:lnTo>
                      <a:pt x="17177" y="1066"/>
                    </a:lnTo>
                    <a:cubicBezTo>
                      <a:pt x="18009" y="1066"/>
                      <a:pt x="18217" y="750"/>
                      <a:pt x="18217" y="0"/>
                    </a:cubicBezTo>
                    <a:lnTo>
                      <a:pt x="18715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7460A796-E04E-4FF7-F4CA-5EB7A6DFC973}"/>
                  </a:ext>
                </a:extLst>
              </p:cNvPr>
              <p:cNvSpPr/>
              <p:nvPr/>
            </p:nvSpPr>
            <p:spPr>
              <a:xfrm>
                <a:off x="8829461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34 w 4653"/>
                  <a:gd name="connsiteY2" fmla="*/ 17788 h 19604"/>
                  <a:gd name="connsiteX3" fmla="*/ 1034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34" y="18829"/>
                      <a:pt x="1034" y="17788"/>
                    </a:cubicBezTo>
                    <a:lnTo>
                      <a:pt x="1034" y="1797"/>
                    </a:lnTo>
                    <a:cubicBezTo>
                      <a:pt x="1034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83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83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494F48FC-04BA-5311-5725-BA261E331656}"/>
                  </a:ext>
                </a:extLst>
              </p:cNvPr>
              <p:cNvSpPr/>
              <p:nvPr/>
            </p:nvSpPr>
            <p:spPr>
              <a:xfrm>
                <a:off x="8837645" y="3284806"/>
                <a:ext cx="20291" cy="20096"/>
              </a:xfrm>
              <a:custGeom>
                <a:avLst/>
                <a:gdLst>
                  <a:gd name="connsiteX0" fmla="*/ 18217 w 20291"/>
                  <a:gd name="connsiteY0" fmla="*/ 6293 h 20096"/>
                  <a:gd name="connsiteX1" fmla="*/ 17713 w 20291"/>
                  <a:gd name="connsiteY1" fmla="*/ 6072 h 20096"/>
                  <a:gd name="connsiteX2" fmla="*/ 17801 w 20291"/>
                  <a:gd name="connsiteY2" fmla="*/ 5581 h 20096"/>
                  <a:gd name="connsiteX3" fmla="*/ 10442 w 20291"/>
                  <a:gd name="connsiteY3" fmla="*/ 2472 h 20096"/>
                  <a:gd name="connsiteX4" fmla="*/ 2749 w 20291"/>
                  <a:gd name="connsiteY4" fmla="*/ 10386 h 20096"/>
                  <a:gd name="connsiteX5" fmla="*/ 11022 w 20291"/>
                  <a:gd name="connsiteY5" fmla="*/ 17593 h 20096"/>
                  <a:gd name="connsiteX6" fmla="*/ 16969 w 20291"/>
                  <a:gd name="connsiteY6" fmla="*/ 15897 h 20096"/>
                  <a:gd name="connsiteX7" fmla="*/ 16969 w 20291"/>
                  <a:gd name="connsiteY7" fmla="*/ 13229 h 20096"/>
                  <a:gd name="connsiteX8" fmla="*/ 13185 w 20291"/>
                  <a:gd name="connsiteY8" fmla="*/ 13229 h 20096"/>
                  <a:gd name="connsiteX9" fmla="*/ 12145 w 20291"/>
                  <a:gd name="connsiteY9" fmla="*/ 14301 h 20096"/>
                  <a:gd name="connsiteX10" fmla="*/ 11647 w 20291"/>
                  <a:gd name="connsiteY10" fmla="*/ 14301 h 20096"/>
                  <a:gd name="connsiteX11" fmla="*/ 11647 w 20291"/>
                  <a:gd name="connsiteY11" fmla="*/ 10032 h 20096"/>
                  <a:gd name="connsiteX12" fmla="*/ 12145 w 20291"/>
                  <a:gd name="connsiteY12" fmla="*/ 10032 h 20096"/>
                  <a:gd name="connsiteX13" fmla="*/ 13185 w 20291"/>
                  <a:gd name="connsiteY13" fmla="*/ 10739 h 20096"/>
                  <a:gd name="connsiteX14" fmla="*/ 20292 w 20291"/>
                  <a:gd name="connsiteY14" fmla="*/ 10739 h 20096"/>
                  <a:gd name="connsiteX15" fmla="*/ 20292 w 20291"/>
                  <a:gd name="connsiteY15" fmla="*/ 11294 h 20096"/>
                  <a:gd name="connsiteX16" fmla="*/ 19712 w 20291"/>
                  <a:gd name="connsiteY16" fmla="*/ 12094 h 20096"/>
                  <a:gd name="connsiteX17" fmla="*/ 19712 w 20291"/>
                  <a:gd name="connsiteY17" fmla="*/ 15077 h 20096"/>
                  <a:gd name="connsiteX18" fmla="*/ 20292 w 20291"/>
                  <a:gd name="connsiteY18" fmla="*/ 15827 h 20096"/>
                  <a:gd name="connsiteX19" fmla="*/ 20292 w 20291"/>
                  <a:gd name="connsiteY19" fmla="*/ 16275 h 20096"/>
                  <a:gd name="connsiteX20" fmla="*/ 10650 w 20291"/>
                  <a:gd name="connsiteY20" fmla="*/ 20096 h 20096"/>
                  <a:gd name="connsiteX21" fmla="*/ 0 w 20291"/>
                  <a:gd name="connsiteY21" fmla="*/ 9957 h 20096"/>
                  <a:gd name="connsiteX22" fmla="*/ 10562 w 20291"/>
                  <a:gd name="connsiteY22" fmla="*/ 0 h 20096"/>
                  <a:gd name="connsiteX23" fmla="*/ 18797 w 20291"/>
                  <a:gd name="connsiteY23" fmla="*/ 2491 h 20096"/>
                  <a:gd name="connsiteX24" fmla="*/ 19295 w 20291"/>
                  <a:gd name="connsiteY24" fmla="*/ 2175 h 20096"/>
                  <a:gd name="connsiteX25" fmla="*/ 19794 w 20291"/>
                  <a:gd name="connsiteY25" fmla="*/ 2402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291" h="20096">
                    <a:moveTo>
                      <a:pt x="18217" y="6293"/>
                    </a:moveTo>
                    <a:lnTo>
                      <a:pt x="17713" y="6072"/>
                    </a:lnTo>
                    <a:cubicBezTo>
                      <a:pt x="17768" y="5914"/>
                      <a:pt x="17798" y="5748"/>
                      <a:pt x="17801" y="5581"/>
                    </a:cubicBezTo>
                    <a:cubicBezTo>
                      <a:pt x="17801" y="5007"/>
                      <a:pt x="15184" y="2472"/>
                      <a:pt x="10442" y="2472"/>
                    </a:cubicBezTo>
                    <a:cubicBezTo>
                      <a:pt x="5864" y="2472"/>
                      <a:pt x="2749" y="5763"/>
                      <a:pt x="2749" y="10386"/>
                    </a:cubicBezTo>
                    <a:cubicBezTo>
                      <a:pt x="2749" y="14301"/>
                      <a:pt x="5492" y="17593"/>
                      <a:pt x="11022" y="17593"/>
                    </a:cubicBezTo>
                    <a:cubicBezTo>
                      <a:pt x="12725" y="17593"/>
                      <a:pt x="15594" y="17057"/>
                      <a:pt x="16969" y="15897"/>
                    </a:cubicBezTo>
                    <a:lnTo>
                      <a:pt x="16969" y="13229"/>
                    </a:lnTo>
                    <a:lnTo>
                      <a:pt x="13185" y="13229"/>
                    </a:lnTo>
                    <a:cubicBezTo>
                      <a:pt x="12353" y="13229"/>
                      <a:pt x="12145" y="13545"/>
                      <a:pt x="12145" y="14301"/>
                    </a:cubicBezTo>
                    <a:lnTo>
                      <a:pt x="11647" y="14301"/>
                    </a:lnTo>
                    <a:lnTo>
                      <a:pt x="11647" y="10032"/>
                    </a:lnTo>
                    <a:lnTo>
                      <a:pt x="12145" y="10032"/>
                    </a:lnTo>
                    <a:cubicBezTo>
                      <a:pt x="12145" y="10430"/>
                      <a:pt x="12353" y="10739"/>
                      <a:pt x="13185" y="10739"/>
                    </a:cubicBezTo>
                    <a:lnTo>
                      <a:pt x="20292" y="10739"/>
                    </a:lnTo>
                    <a:lnTo>
                      <a:pt x="20292" y="11294"/>
                    </a:lnTo>
                    <a:cubicBezTo>
                      <a:pt x="19876" y="11382"/>
                      <a:pt x="19712" y="11558"/>
                      <a:pt x="19712" y="12094"/>
                    </a:cubicBezTo>
                    <a:lnTo>
                      <a:pt x="19712" y="15077"/>
                    </a:lnTo>
                    <a:cubicBezTo>
                      <a:pt x="19712" y="15563"/>
                      <a:pt x="19876" y="15708"/>
                      <a:pt x="20292" y="15827"/>
                    </a:cubicBezTo>
                    <a:lnTo>
                      <a:pt x="20292" y="16275"/>
                    </a:lnTo>
                    <a:cubicBezTo>
                      <a:pt x="17713" y="18942"/>
                      <a:pt x="13728" y="20096"/>
                      <a:pt x="10650" y="20096"/>
                    </a:cubicBezTo>
                    <a:cubicBezTo>
                      <a:pt x="4534" y="20096"/>
                      <a:pt x="0" y="16452"/>
                      <a:pt x="0" y="9957"/>
                    </a:cubicBezTo>
                    <a:cubicBezTo>
                      <a:pt x="0" y="5202"/>
                      <a:pt x="3783" y="0"/>
                      <a:pt x="10562" y="0"/>
                    </a:cubicBezTo>
                    <a:cubicBezTo>
                      <a:pt x="15140" y="0"/>
                      <a:pt x="18381" y="2491"/>
                      <a:pt x="18797" y="2491"/>
                    </a:cubicBezTo>
                    <a:cubicBezTo>
                      <a:pt x="19009" y="2486"/>
                      <a:pt x="19200" y="2365"/>
                      <a:pt x="19295" y="2175"/>
                    </a:cubicBezTo>
                    <a:lnTo>
                      <a:pt x="19794" y="2402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016DA265-73A4-735E-6835-530250A0870C}"/>
                  </a:ext>
                </a:extLst>
              </p:cNvPr>
              <p:cNvSpPr/>
              <p:nvPr/>
            </p:nvSpPr>
            <p:spPr>
              <a:xfrm>
                <a:off x="8858265" y="3285046"/>
                <a:ext cx="21496" cy="19573"/>
              </a:xfrm>
              <a:custGeom>
                <a:avLst/>
                <a:gdLst>
                  <a:gd name="connsiteX0" fmla="*/ 0 w 21496"/>
                  <a:gd name="connsiteY0" fmla="*/ 19573 h 19573"/>
                  <a:gd name="connsiteX1" fmla="*/ 0 w 21496"/>
                  <a:gd name="connsiteY1" fmla="*/ 19037 h 19573"/>
                  <a:gd name="connsiteX2" fmla="*/ 1331 w 21496"/>
                  <a:gd name="connsiteY2" fmla="*/ 17927 h 19573"/>
                  <a:gd name="connsiteX3" fmla="*/ 7901 w 21496"/>
                  <a:gd name="connsiteY3" fmla="*/ 1829 h 19573"/>
                  <a:gd name="connsiteX4" fmla="*/ 8109 w 21496"/>
                  <a:gd name="connsiteY4" fmla="*/ 1072 h 19573"/>
                  <a:gd name="connsiteX5" fmla="*/ 7069 w 21496"/>
                  <a:gd name="connsiteY5" fmla="*/ 441 h 19573"/>
                  <a:gd name="connsiteX6" fmla="*/ 7069 w 21496"/>
                  <a:gd name="connsiteY6" fmla="*/ 0 h 19573"/>
                  <a:gd name="connsiteX7" fmla="*/ 13803 w 21496"/>
                  <a:gd name="connsiteY7" fmla="*/ 0 h 19573"/>
                  <a:gd name="connsiteX8" fmla="*/ 13803 w 21496"/>
                  <a:gd name="connsiteY8" fmla="*/ 536 h 19573"/>
                  <a:gd name="connsiteX9" fmla="*/ 12851 w 21496"/>
                  <a:gd name="connsiteY9" fmla="*/ 1066 h 19573"/>
                  <a:gd name="connsiteX10" fmla="*/ 13141 w 21496"/>
                  <a:gd name="connsiteY10" fmla="*/ 1955 h 19573"/>
                  <a:gd name="connsiteX11" fmla="*/ 20235 w 21496"/>
                  <a:gd name="connsiteY11" fmla="*/ 18148 h 19573"/>
                  <a:gd name="connsiteX12" fmla="*/ 21496 w 21496"/>
                  <a:gd name="connsiteY12" fmla="*/ 19037 h 19573"/>
                  <a:gd name="connsiteX13" fmla="*/ 21496 w 21496"/>
                  <a:gd name="connsiteY13" fmla="*/ 19573 h 19573"/>
                  <a:gd name="connsiteX14" fmla="*/ 16256 w 21496"/>
                  <a:gd name="connsiteY14" fmla="*/ 19573 h 19573"/>
                  <a:gd name="connsiteX15" fmla="*/ 16256 w 21496"/>
                  <a:gd name="connsiteY15" fmla="*/ 19037 h 19573"/>
                  <a:gd name="connsiteX16" fmla="*/ 17517 w 21496"/>
                  <a:gd name="connsiteY16" fmla="*/ 18507 h 19573"/>
                  <a:gd name="connsiteX17" fmla="*/ 17265 w 21496"/>
                  <a:gd name="connsiteY17" fmla="*/ 17530 h 19573"/>
                  <a:gd name="connsiteX18" fmla="*/ 15563 w 21496"/>
                  <a:gd name="connsiteY18" fmla="*/ 13791 h 19573"/>
                  <a:gd name="connsiteX19" fmla="*/ 5473 w 21496"/>
                  <a:gd name="connsiteY19" fmla="*/ 13791 h 19573"/>
                  <a:gd name="connsiteX20" fmla="*/ 4061 w 21496"/>
                  <a:gd name="connsiteY20" fmla="*/ 17171 h 19573"/>
                  <a:gd name="connsiteX21" fmla="*/ 3525 w 21496"/>
                  <a:gd name="connsiteY21" fmla="*/ 18507 h 19573"/>
                  <a:gd name="connsiteX22" fmla="*/ 4647 w 21496"/>
                  <a:gd name="connsiteY22" fmla="*/ 19037 h 19573"/>
                  <a:gd name="connsiteX23" fmla="*/ 4647 w 21496"/>
                  <a:gd name="connsiteY23" fmla="*/ 19573 h 19573"/>
                  <a:gd name="connsiteX24" fmla="*/ 10354 w 21496"/>
                  <a:gd name="connsiteY24" fmla="*/ 1961 h 19573"/>
                  <a:gd name="connsiteX25" fmla="*/ 6444 w 21496"/>
                  <a:gd name="connsiteY25" fmla="*/ 11300 h 19573"/>
                  <a:gd name="connsiteX26" fmla="*/ 14560 w 21496"/>
                  <a:gd name="connsiteY26" fmla="*/ 11300 h 1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496" h="19573">
                    <a:moveTo>
                      <a:pt x="0" y="19573"/>
                    </a:moveTo>
                    <a:lnTo>
                      <a:pt x="0" y="19037"/>
                    </a:lnTo>
                    <a:cubicBezTo>
                      <a:pt x="877" y="19037"/>
                      <a:pt x="1085" y="18596"/>
                      <a:pt x="1331" y="17927"/>
                    </a:cubicBezTo>
                    <a:lnTo>
                      <a:pt x="7901" y="1829"/>
                    </a:lnTo>
                    <a:cubicBezTo>
                      <a:pt x="8025" y="1595"/>
                      <a:pt x="8097" y="1336"/>
                      <a:pt x="8109" y="1072"/>
                    </a:cubicBezTo>
                    <a:cubicBezTo>
                      <a:pt x="8109" y="807"/>
                      <a:pt x="7819" y="498"/>
                      <a:pt x="7069" y="441"/>
                    </a:cubicBezTo>
                    <a:lnTo>
                      <a:pt x="7069" y="0"/>
                    </a:lnTo>
                    <a:lnTo>
                      <a:pt x="13803" y="0"/>
                    </a:lnTo>
                    <a:lnTo>
                      <a:pt x="13803" y="536"/>
                    </a:lnTo>
                    <a:cubicBezTo>
                      <a:pt x="13387" y="536"/>
                      <a:pt x="12851" y="668"/>
                      <a:pt x="12851" y="1066"/>
                    </a:cubicBezTo>
                    <a:cubicBezTo>
                      <a:pt x="12889" y="1378"/>
                      <a:pt x="12987" y="1680"/>
                      <a:pt x="13141" y="1955"/>
                    </a:cubicBezTo>
                    <a:lnTo>
                      <a:pt x="20235" y="18148"/>
                    </a:lnTo>
                    <a:cubicBezTo>
                      <a:pt x="20392" y="18705"/>
                      <a:pt x="20919" y="19077"/>
                      <a:pt x="21496" y="19037"/>
                    </a:cubicBezTo>
                    <a:lnTo>
                      <a:pt x="21496" y="19573"/>
                    </a:lnTo>
                    <a:lnTo>
                      <a:pt x="16256" y="19573"/>
                    </a:lnTo>
                    <a:lnTo>
                      <a:pt x="16256" y="19037"/>
                    </a:lnTo>
                    <a:cubicBezTo>
                      <a:pt x="17252" y="19037"/>
                      <a:pt x="17517" y="18860"/>
                      <a:pt x="17517" y="18507"/>
                    </a:cubicBezTo>
                    <a:cubicBezTo>
                      <a:pt x="17505" y="18167"/>
                      <a:pt x="17419" y="17834"/>
                      <a:pt x="17265" y="17530"/>
                    </a:cubicBezTo>
                    <a:lnTo>
                      <a:pt x="15563" y="13791"/>
                    </a:lnTo>
                    <a:lnTo>
                      <a:pt x="5473" y="13791"/>
                    </a:lnTo>
                    <a:lnTo>
                      <a:pt x="4061" y="17171"/>
                    </a:lnTo>
                    <a:cubicBezTo>
                      <a:pt x="3841" y="17599"/>
                      <a:pt x="3662" y="18046"/>
                      <a:pt x="3525" y="18507"/>
                    </a:cubicBezTo>
                    <a:cubicBezTo>
                      <a:pt x="3525" y="18860"/>
                      <a:pt x="3815" y="19037"/>
                      <a:pt x="4647" y="19037"/>
                    </a:cubicBezTo>
                    <a:lnTo>
                      <a:pt x="4647" y="19573"/>
                    </a:lnTo>
                    <a:close/>
                    <a:moveTo>
                      <a:pt x="10354" y="1961"/>
                    </a:moveTo>
                    <a:lnTo>
                      <a:pt x="6444" y="11300"/>
                    </a:lnTo>
                    <a:lnTo>
                      <a:pt x="14560" y="1130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38107F8A-7406-6B69-6CEB-B1A4B5B6D12F}"/>
                  </a:ext>
                </a:extLst>
              </p:cNvPr>
              <p:cNvSpPr/>
              <p:nvPr/>
            </p:nvSpPr>
            <p:spPr>
              <a:xfrm>
                <a:off x="8879093" y="3284800"/>
                <a:ext cx="20001" cy="20096"/>
              </a:xfrm>
              <a:custGeom>
                <a:avLst/>
                <a:gdLst>
                  <a:gd name="connsiteX0" fmla="*/ 17007 w 20001"/>
                  <a:gd name="connsiteY0" fmla="*/ 6035 h 20096"/>
                  <a:gd name="connsiteX1" fmla="*/ 16508 w 20001"/>
                  <a:gd name="connsiteY1" fmla="*/ 5770 h 20096"/>
                  <a:gd name="connsiteX2" fmla="*/ 16590 w 20001"/>
                  <a:gd name="connsiteY2" fmla="*/ 5013 h 20096"/>
                  <a:gd name="connsiteX3" fmla="*/ 10398 w 20001"/>
                  <a:gd name="connsiteY3" fmla="*/ 2491 h 20096"/>
                  <a:gd name="connsiteX4" fmla="*/ 2743 w 20001"/>
                  <a:gd name="connsiteY4" fmla="*/ 10096 h 20096"/>
                  <a:gd name="connsiteX5" fmla="*/ 9486 w 20001"/>
                  <a:gd name="connsiteY5" fmla="*/ 17342 h 20096"/>
                  <a:gd name="connsiteX6" fmla="*/ 10020 w 20001"/>
                  <a:gd name="connsiteY6" fmla="*/ 17341 h 20096"/>
                  <a:gd name="connsiteX7" fmla="*/ 16843 w 20001"/>
                  <a:gd name="connsiteY7" fmla="*/ 14320 h 20096"/>
                  <a:gd name="connsiteX8" fmla="*/ 16672 w 20001"/>
                  <a:gd name="connsiteY8" fmla="*/ 13431 h 20096"/>
                  <a:gd name="connsiteX9" fmla="*/ 17088 w 20001"/>
                  <a:gd name="connsiteY9" fmla="*/ 13160 h 20096"/>
                  <a:gd name="connsiteX10" fmla="*/ 20002 w 20001"/>
                  <a:gd name="connsiteY10" fmla="*/ 17253 h 20096"/>
                  <a:gd name="connsiteX11" fmla="*/ 19541 w 20001"/>
                  <a:gd name="connsiteY11" fmla="*/ 17612 h 20096"/>
                  <a:gd name="connsiteX12" fmla="*/ 18753 w 20001"/>
                  <a:gd name="connsiteY12" fmla="*/ 17209 h 20096"/>
                  <a:gd name="connsiteX13" fmla="*/ 10146 w 20001"/>
                  <a:gd name="connsiteY13" fmla="*/ 20097 h 20096"/>
                  <a:gd name="connsiteX14" fmla="*/ 0 w 20001"/>
                  <a:gd name="connsiteY14" fmla="*/ 10096 h 20096"/>
                  <a:gd name="connsiteX15" fmla="*/ 10316 w 20001"/>
                  <a:gd name="connsiteY15" fmla="*/ 6 h 20096"/>
                  <a:gd name="connsiteX16" fmla="*/ 15676 w 20001"/>
                  <a:gd name="connsiteY16" fmla="*/ 940 h 20096"/>
                  <a:gd name="connsiteX17" fmla="*/ 17883 w 20001"/>
                  <a:gd name="connsiteY17" fmla="*/ 1785 h 20096"/>
                  <a:gd name="connsiteX18" fmla="*/ 18545 w 20001"/>
                  <a:gd name="connsiteY18" fmla="*/ 1293 h 20096"/>
                  <a:gd name="connsiteX19" fmla="*/ 19043 w 20001"/>
                  <a:gd name="connsiteY19" fmla="*/ 1469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001" h="20096">
                    <a:moveTo>
                      <a:pt x="17007" y="6035"/>
                    </a:moveTo>
                    <a:lnTo>
                      <a:pt x="16508" y="5770"/>
                    </a:lnTo>
                    <a:cubicBezTo>
                      <a:pt x="16576" y="5523"/>
                      <a:pt x="16604" y="5268"/>
                      <a:pt x="16590" y="5013"/>
                    </a:cubicBezTo>
                    <a:cubicBezTo>
                      <a:pt x="16590" y="4301"/>
                      <a:pt x="13393" y="2491"/>
                      <a:pt x="10398" y="2491"/>
                    </a:cubicBezTo>
                    <a:cubicBezTo>
                      <a:pt x="5612" y="2491"/>
                      <a:pt x="2743" y="5959"/>
                      <a:pt x="2743" y="10096"/>
                    </a:cubicBezTo>
                    <a:cubicBezTo>
                      <a:pt x="2604" y="13959"/>
                      <a:pt x="5623" y="17203"/>
                      <a:pt x="9486" y="17342"/>
                    </a:cubicBezTo>
                    <a:cubicBezTo>
                      <a:pt x="9664" y="17348"/>
                      <a:pt x="9842" y="17348"/>
                      <a:pt x="10020" y="17341"/>
                    </a:cubicBezTo>
                    <a:cubicBezTo>
                      <a:pt x="14390" y="17341"/>
                      <a:pt x="16843" y="15077"/>
                      <a:pt x="16843" y="14320"/>
                    </a:cubicBezTo>
                    <a:cubicBezTo>
                      <a:pt x="16838" y="14017"/>
                      <a:pt x="16780" y="13716"/>
                      <a:pt x="16672" y="13431"/>
                    </a:cubicBezTo>
                    <a:lnTo>
                      <a:pt x="17088" y="13160"/>
                    </a:lnTo>
                    <a:lnTo>
                      <a:pt x="20002" y="17253"/>
                    </a:lnTo>
                    <a:lnTo>
                      <a:pt x="19541" y="17612"/>
                    </a:lnTo>
                    <a:cubicBezTo>
                      <a:pt x="19132" y="17253"/>
                      <a:pt x="18911" y="17209"/>
                      <a:pt x="18753" y="17209"/>
                    </a:cubicBezTo>
                    <a:cubicBezTo>
                      <a:pt x="17757" y="17209"/>
                      <a:pt x="15424" y="20097"/>
                      <a:pt x="10146" y="20097"/>
                    </a:cubicBezTo>
                    <a:cubicBezTo>
                      <a:pt x="4471" y="20097"/>
                      <a:pt x="0" y="16496"/>
                      <a:pt x="0" y="10096"/>
                    </a:cubicBezTo>
                    <a:cubicBezTo>
                      <a:pt x="0" y="3695"/>
                      <a:pt x="4660" y="6"/>
                      <a:pt x="10316" y="6"/>
                    </a:cubicBezTo>
                    <a:cubicBezTo>
                      <a:pt x="12147" y="-50"/>
                      <a:pt x="13972" y="268"/>
                      <a:pt x="15676" y="940"/>
                    </a:cubicBezTo>
                    <a:cubicBezTo>
                      <a:pt x="16761" y="1337"/>
                      <a:pt x="17505" y="1785"/>
                      <a:pt x="17883" y="1785"/>
                    </a:cubicBezTo>
                    <a:cubicBezTo>
                      <a:pt x="18175" y="1748"/>
                      <a:pt x="18426" y="1561"/>
                      <a:pt x="18545" y="1293"/>
                    </a:cubicBezTo>
                    <a:lnTo>
                      <a:pt x="19043" y="1469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25CAF89-FF57-C4DF-B3BB-13B8D7634555}"/>
                  </a:ext>
                </a:extLst>
              </p:cNvPr>
              <p:cNvSpPr/>
              <p:nvPr/>
            </p:nvSpPr>
            <p:spPr>
              <a:xfrm>
                <a:off x="8901630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34 w 4653"/>
                  <a:gd name="connsiteY2" fmla="*/ 17788 h 19604"/>
                  <a:gd name="connsiteX3" fmla="*/ 1034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34" y="18829"/>
                      <a:pt x="1034" y="17788"/>
                    </a:cubicBezTo>
                    <a:lnTo>
                      <a:pt x="1034" y="1797"/>
                    </a:lnTo>
                    <a:cubicBezTo>
                      <a:pt x="1034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77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77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8B196E3C-9632-55AE-2761-01FDF9CBEB08}"/>
                  </a:ext>
                </a:extLst>
              </p:cNvPr>
              <p:cNvSpPr/>
              <p:nvPr/>
            </p:nvSpPr>
            <p:spPr>
              <a:xfrm>
                <a:off x="8909814" y="3284787"/>
                <a:ext cx="20960" cy="20096"/>
              </a:xfrm>
              <a:custGeom>
                <a:avLst/>
                <a:gdLst>
                  <a:gd name="connsiteX0" fmla="*/ 20960 w 20960"/>
                  <a:gd name="connsiteY0" fmla="*/ 10051 h 20096"/>
                  <a:gd name="connsiteX1" fmla="*/ 10480 w 20960"/>
                  <a:gd name="connsiteY1" fmla="*/ 20096 h 20096"/>
                  <a:gd name="connsiteX2" fmla="*/ 0 w 20960"/>
                  <a:gd name="connsiteY2" fmla="*/ 10051 h 20096"/>
                  <a:gd name="connsiteX3" fmla="*/ 10480 w 20960"/>
                  <a:gd name="connsiteY3" fmla="*/ 0 h 20096"/>
                  <a:gd name="connsiteX4" fmla="*/ 20960 w 20960"/>
                  <a:gd name="connsiteY4" fmla="*/ 10051 h 20096"/>
                  <a:gd name="connsiteX5" fmla="*/ 2737 w 20960"/>
                  <a:gd name="connsiteY5" fmla="*/ 10001 h 20096"/>
                  <a:gd name="connsiteX6" fmla="*/ 10474 w 20960"/>
                  <a:gd name="connsiteY6" fmla="*/ 17612 h 20096"/>
                  <a:gd name="connsiteX7" fmla="*/ 18205 w 20960"/>
                  <a:gd name="connsiteY7" fmla="*/ 10001 h 20096"/>
                  <a:gd name="connsiteX8" fmla="*/ 10480 w 20960"/>
                  <a:gd name="connsiteY8" fmla="*/ 2484 h 20096"/>
                  <a:gd name="connsiteX9" fmla="*/ 2737 w 20960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0" h="20096">
                    <a:moveTo>
                      <a:pt x="20960" y="10051"/>
                    </a:moveTo>
                    <a:cubicBezTo>
                      <a:pt x="20960" y="15563"/>
                      <a:pt x="16880" y="20096"/>
                      <a:pt x="10480" y="20096"/>
                    </a:cubicBezTo>
                    <a:cubicBezTo>
                      <a:pt x="4080" y="20096"/>
                      <a:pt x="0" y="15563"/>
                      <a:pt x="0" y="10051"/>
                    </a:cubicBezTo>
                    <a:cubicBezTo>
                      <a:pt x="0" y="4540"/>
                      <a:pt x="4074" y="0"/>
                      <a:pt x="10480" y="0"/>
                    </a:cubicBezTo>
                    <a:cubicBezTo>
                      <a:pt x="16887" y="0"/>
                      <a:pt x="20960" y="4534"/>
                      <a:pt x="20960" y="10051"/>
                    </a:cubicBezTo>
                    <a:close/>
                    <a:moveTo>
                      <a:pt x="2737" y="10001"/>
                    </a:moveTo>
                    <a:cubicBezTo>
                      <a:pt x="2737" y="14232"/>
                      <a:pt x="5732" y="17612"/>
                      <a:pt x="10474" y="17612"/>
                    </a:cubicBezTo>
                    <a:cubicBezTo>
                      <a:pt x="15216" y="17612"/>
                      <a:pt x="18205" y="14232"/>
                      <a:pt x="18205" y="10001"/>
                    </a:cubicBezTo>
                    <a:cubicBezTo>
                      <a:pt x="18205" y="5770"/>
                      <a:pt x="15222" y="2484"/>
                      <a:pt x="10480" y="2484"/>
                    </a:cubicBezTo>
                    <a:cubicBezTo>
                      <a:pt x="5738" y="2484"/>
                      <a:pt x="2737" y="5826"/>
                      <a:pt x="2737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4737BFC8-8E39-17F0-1286-AE2EDE28F42E}"/>
                  </a:ext>
                </a:extLst>
              </p:cNvPr>
              <p:cNvSpPr/>
              <p:nvPr/>
            </p:nvSpPr>
            <p:spPr>
              <a:xfrm>
                <a:off x="8933467" y="3285033"/>
                <a:ext cx="20127" cy="19617"/>
              </a:xfrm>
              <a:custGeom>
                <a:avLst/>
                <a:gdLst>
                  <a:gd name="connsiteX0" fmla="*/ 0 w 20127"/>
                  <a:gd name="connsiteY0" fmla="*/ 19586 h 19617"/>
                  <a:gd name="connsiteX1" fmla="*/ 0 w 20127"/>
                  <a:gd name="connsiteY1" fmla="*/ 19050 h 19617"/>
                  <a:gd name="connsiteX2" fmla="*/ 1122 w 20127"/>
                  <a:gd name="connsiteY2" fmla="*/ 17788 h 19617"/>
                  <a:gd name="connsiteX3" fmla="*/ 1122 w 20127"/>
                  <a:gd name="connsiteY3" fmla="*/ 1797 h 19617"/>
                  <a:gd name="connsiteX4" fmla="*/ 0 w 20127"/>
                  <a:gd name="connsiteY4" fmla="*/ 536 h 19617"/>
                  <a:gd name="connsiteX5" fmla="*/ 0 w 20127"/>
                  <a:gd name="connsiteY5" fmla="*/ 0 h 19617"/>
                  <a:gd name="connsiteX6" fmla="*/ 6072 w 20127"/>
                  <a:gd name="connsiteY6" fmla="*/ 0 h 19617"/>
                  <a:gd name="connsiteX7" fmla="*/ 6072 w 20127"/>
                  <a:gd name="connsiteY7" fmla="*/ 536 h 19617"/>
                  <a:gd name="connsiteX8" fmla="*/ 4950 w 20127"/>
                  <a:gd name="connsiteY8" fmla="*/ 933 h 19617"/>
                  <a:gd name="connsiteX9" fmla="*/ 5404 w 20127"/>
                  <a:gd name="connsiteY9" fmla="*/ 1690 h 19617"/>
                  <a:gd name="connsiteX10" fmla="*/ 16679 w 20127"/>
                  <a:gd name="connsiteY10" fmla="*/ 15518 h 19617"/>
                  <a:gd name="connsiteX11" fmla="*/ 16679 w 20127"/>
                  <a:gd name="connsiteY11" fmla="*/ 1797 h 19617"/>
                  <a:gd name="connsiteX12" fmla="*/ 15550 w 20127"/>
                  <a:gd name="connsiteY12" fmla="*/ 536 h 19617"/>
                  <a:gd name="connsiteX13" fmla="*/ 15550 w 20127"/>
                  <a:gd name="connsiteY13" fmla="*/ 0 h 19617"/>
                  <a:gd name="connsiteX14" fmla="*/ 20128 w 20127"/>
                  <a:gd name="connsiteY14" fmla="*/ 0 h 19617"/>
                  <a:gd name="connsiteX15" fmla="*/ 20128 w 20127"/>
                  <a:gd name="connsiteY15" fmla="*/ 536 h 19617"/>
                  <a:gd name="connsiteX16" fmla="*/ 19005 w 20127"/>
                  <a:gd name="connsiteY16" fmla="*/ 1797 h 19617"/>
                  <a:gd name="connsiteX17" fmla="*/ 19005 w 20127"/>
                  <a:gd name="connsiteY17" fmla="*/ 17807 h 19617"/>
                  <a:gd name="connsiteX18" fmla="*/ 20128 w 20127"/>
                  <a:gd name="connsiteY18" fmla="*/ 19069 h 19617"/>
                  <a:gd name="connsiteX19" fmla="*/ 20128 w 20127"/>
                  <a:gd name="connsiteY19" fmla="*/ 19605 h 19617"/>
                  <a:gd name="connsiteX20" fmla="*/ 14554 w 20127"/>
                  <a:gd name="connsiteY20" fmla="*/ 19605 h 19617"/>
                  <a:gd name="connsiteX21" fmla="*/ 14554 w 20127"/>
                  <a:gd name="connsiteY21" fmla="*/ 19069 h 19617"/>
                  <a:gd name="connsiteX22" fmla="*/ 15720 w 20127"/>
                  <a:gd name="connsiteY22" fmla="*/ 18671 h 19617"/>
                  <a:gd name="connsiteX23" fmla="*/ 15222 w 20127"/>
                  <a:gd name="connsiteY23" fmla="*/ 17870 h 19617"/>
                  <a:gd name="connsiteX24" fmla="*/ 3456 w 20127"/>
                  <a:gd name="connsiteY24" fmla="*/ 3500 h 19617"/>
                  <a:gd name="connsiteX25" fmla="*/ 3456 w 20127"/>
                  <a:gd name="connsiteY25" fmla="*/ 17820 h 19617"/>
                  <a:gd name="connsiteX26" fmla="*/ 4578 w 20127"/>
                  <a:gd name="connsiteY26" fmla="*/ 19081 h 19617"/>
                  <a:gd name="connsiteX27" fmla="*/ 4578 w 20127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7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7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7" y="536"/>
                      <a:pt x="0" y="536"/>
                    </a:cubicBezTo>
                    <a:lnTo>
                      <a:pt x="0" y="0"/>
                    </a:lnTo>
                    <a:lnTo>
                      <a:pt x="6072" y="0"/>
                    </a:lnTo>
                    <a:lnTo>
                      <a:pt x="6072" y="536"/>
                    </a:lnTo>
                    <a:cubicBezTo>
                      <a:pt x="5196" y="536"/>
                      <a:pt x="4950" y="713"/>
                      <a:pt x="4950" y="933"/>
                    </a:cubicBezTo>
                    <a:cubicBezTo>
                      <a:pt x="4950" y="1154"/>
                      <a:pt x="5114" y="1331"/>
                      <a:pt x="5404" y="1690"/>
                    </a:cubicBezTo>
                    <a:lnTo>
                      <a:pt x="16679" y="15518"/>
                    </a:lnTo>
                    <a:lnTo>
                      <a:pt x="16679" y="1797"/>
                    </a:lnTo>
                    <a:cubicBezTo>
                      <a:pt x="16679" y="776"/>
                      <a:pt x="16426" y="536"/>
                      <a:pt x="15550" y="536"/>
                    </a:cubicBezTo>
                    <a:lnTo>
                      <a:pt x="15550" y="0"/>
                    </a:lnTo>
                    <a:lnTo>
                      <a:pt x="20128" y="0"/>
                    </a:lnTo>
                    <a:lnTo>
                      <a:pt x="20128" y="536"/>
                    </a:lnTo>
                    <a:cubicBezTo>
                      <a:pt x="19258" y="536"/>
                      <a:pt x="19005" y="757"/>
                      <a:pt x="19005" y="1797"/>
                    </a:cubicBezTo>
                    <a:lnTo>
                      <a:pt x="19005" y="17807"/>
                    </a:lnTo>
                    <a:cubicBezTo>
                      <a:pt x="19005" y="18829"/>
                      <a:pt x="19258" y="19069"/>
                      <a:pt x="20128" y="19069"/>
                    </a:cubicBezTo>
                    <a:lnTo>
                      <a:pt x="20128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8" y="19069"/>
                      <a:pt x="15720" y="18936"/>
                      <a:pt x="15720" y="18671"/>
                    </a:cubicBezTo>
                    <a:cubicBezTo>
                      <a:pt x="15720" y="18406"/>
                      <a:pt x="15512" y="18224"/>
                      <a:pt x="15222" y="17870"/>
                    </a:cubicBezTo>
                    <a:lnTo>
                      <a:pt x="3456" y="3500"/>
                    </a:lnTo>
                    <a:lnTo>
                      <a:pt x="3456" y="17820"/>
                    </a:lnTo>
                    <a:cubicBezTo>
                      <a:pt x="3456" y="18842"/>
                      <a:pt x="3701" y="19081"/>
                      <a:pt x="4578" y="19081"/>
                    </a:cubicBezTo>
                    <a:lnTo>
                      <a:pt x="4578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146B22DE-05FC-33FE-1BFD-A5F5E55217F2}"/>
                  </a:ext>
                </a:extLst>
              </p:cNvPr>
              <p:cNvSpPr/>
              <p:nvPr/>
            </p:nvSpPr>
            <p:spPr>
              <a:xfrm>
                <a:off x="8957952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1 w 18759"/>
                  <a:gd name="connsiteY9" fmla="*/ 3556 h 21691"/>
                  <a:gd name="connsiteX10" fmla="*/ 3701 w 18759"/>
                  <a:gd name="connsiteY10" fmla="*/ 9339 h 21691"/>
                  <a:gd name="connsiteX11" fmla="*/ 12889 w 18759"/>
                  <a:gd name="connsiteY11" fmla="*/ 9339 h 21691"/>
                  <a:gd name="connsiteX12" fmla="*/ 13936 w 18759"/>
                  <a:gd name="connsiteY12" fmla="*/ 8267 h 21691"/>
                  <a:gd name="connsiteX13" fmla="*/ 14434 w 18759"/>
                  <a:gd name="connsiteY13" fmla="*/ 8267 h 21691"/>
                  <a:gd name="connsiteX14" fmla="*/ 14434 w 18759"/>
                  <a:gd name="connsiteY14" fmla="*/ 12895 h 21691"/>
                  <a:gd name="connsiteX15" fmla="*/ 13936 w 18759"/>
                  <a:gd name="connsiteY15" fmla="*/ 12895 h 21691"/>
                  <a:gd name="connsiteX16" fmla="*/ 12889 w 18759"/>
                  <a:gd name="connsiteY16" fmla="*/ 11830 h 21691"/>
                  <a:gd name="connsiteX17" fmla="*/ 3701 w 18759"/>
                  <a:gd name="connsiteY17" fmla="*/ 11830 h 21691"/>
                  <a:gd name="connsiteX18" fmla="*/ 3701 w 18759"/>
                  <a:gd name="connsiteY18" fmla="*/ 18135 h 21691"/>
                  <a:gd name="connsiteX19" fmla="*/ 17215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55 w 18759"/>
                  <a:gd name="connsiteY23" fmla="*/ 21692 h 21691"/>
                  <a:gd name="connsiteX24" fmla="*/ 17215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89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889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053376E3-4164-1CE4-5ECE-DA0DE196A12F}"/>
                  </a:ext>
                </a:extLst>
              </p:cNvPr>
              <p:cNvSpPr/>
              <p:nvPr/>
            </p:nvSpPr>
            <p:spPr>
              <a:xfrm>
                <a:off x="8978364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35 w 18381"/>
                  <a:gd name="connsiteY8" fmla="*/ 965 h 20077"/>
                  <a:gd name="connsiteX9" fmla="*/ 17170 w 18381"/>
                  <a:gd name="connsiteY9" fmla="*/ 1185 h 20077"/>
                  <a:gd name="connsiteX10" fmla="*/ 15638 w 18381"/>
                  <a:gd name="connsiteY10" fmla="*/ 5543 h 20077"/>
                  <a:gd name="connsiteX11" fmla="*/ 15140 w 18381"/>
                  <a:gd name="connsiteY11" fmla="*/ 5322 h 20077"/>
                  <a:gd name="connsiteX12" fmla="*/ 15222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4 w 18381"/>
                  <a:gd name="connsiteY16" fmla="*/ 20077 h 20077"/>
                  <a:gd name="connsiteX17" fmla="*/ 1249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5" y="14546"/>
                      <a:pt x="2043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75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8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35" y="965"/>
                    </a:cubicBezTo>
                    <a:lnTo>
                      <a:pt x="17170" y="1185"/>
                    </a:lnTo>
                    <a:lnTo>
                      <a:pt x="15638" y="5543"/>
                    </a:lnTo>
                    <a:lnTo>
                      <a:pt x="15140" y="5322"/>
                    </a:lnTo>
                    <a:cubicBezTo>
                      <a:pt x="15197" y="5149"/>
                      <a:pt x="15222" y="4968"/>
                      <a:pt x="15222" y="4786"/>
                    </a:cubicBezTo>
                    <a:cubicBezTo>
                      <a:pt x="15222" y="3853"/>
                      <a:pt x="11893" y="2478"/>
                      <a:pt x="8607" y="2478"/>
                    </a:cubicBezTo>
                    <a:cubicBezTo>
                      <a:pt x="4326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8" y="20077"/>
                      <a:pt x="9314" y="20077"/>
                    </a:cubicBezTo>
                    <a:cubicBezTo>
                      <a:pt x="5032" y="20077"/>
                      <a:pt x="2119" y="18186"/>
                      <a:pt x="1249" y="18186"/>
                    </a:cubicBezTo>
                    <a:cubicBezTo>
                      <a:pt x="877" y="18213"/>
                      <a:pt x="568" y="18487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3D19101B-8EB2-BA28-1354-DBF33058B7D0}"/>
                  </a:ext>
                </a:extLst>
              </p:cNvPr>
              <p:cNvSpPr/>
              <p:nvPr/>
            </p:nvSpPr>
            <p:spPr>
              <a:xfrm>
                <a:off x="9007793" y="3280960"/>
                <a:ext cx="24415" cy="23923"/>
              </a:xfrm>
              <a:custGeom>
                <a:avLst/>
                <a:gdLst>
                  <a:gd name="connsiteX0" fmla="*/ 24416 w 24415"/>
                  <a:gd name="connsiteY0" fmla="*/ 20103 h 23923"/>
                  <a:gd name="connsiteX1" fmla="*/ 23873 w 24415"/>
                  <a:gd name="connsiteY1" fmla="*/ 20500 h 23923"/>
                  <a:gd name="connsiteX2" fmla="*/ 23243 w 24415"/>
                  <a:gd name="connsiteY2" fmla="*/ 20191 h 23923"/>
                  <a:gd name="connsiteX3" fmla="*/ 13097 w 24415"/>
                  <a:gd name="connsiteY3" fmla="*/ 23924 h 23923"/>
                  <a:gd name="connsiteX4" fmla="*/ 0 w 24415"/>
                  <a:gd name="connsiteY4" fmla="*/ 11388 h 23923"/>
                  <a:gd name="connsiteX5" fmla="*/ 12933 w 24415"/>
                  <a:gd name="connsiteY5" fmla="*/ 0 h 23923"/>
                  <a:gd name="connsiteX6" fmla="*/ 19459 w 24415"/>
                  <a:gd name="connsiteY6" fmla="*/ 1204 h 23923"/>
                  <a:gd name="connsiteX7" fmla="*/ 22492 w 24415"/>
                  <a:gd name="connsiteY7" fmla="*/ 2402 h 23923"/>
                  <a:gd name="connsiteX8" fmla="*/ 23123 w 24415"/>
                  <a:gd name="connsiteY8" fmla="*/ 1999 h 23923"/>
                  <a:gd name="connsiteX9" fmla="*/ 23621 w 24415"/>
                  <a:gd name="connsiteY9" fmla="*/ 2358 h 23923"/>
                  <a:gd name="connsiteX10" fmla="*/ 21049 w 24415"/>
                  <a:gd name="connsiteY10" fmla="*/ 7119 h 23923"/>
                  <a:gd name="connsiteX11" fmla="*/ 20506 w 24415"/>
                  <a:gd name="connsiteY11" fmla="*/ 6848 h 23923"/>
                  <a:gd name="connsiteX12" fmla="*/ 20714 w 24415"/>
                  <a:gd name="connsiteY12" fmla="*/ 6268 h 23923"/>
                  <a:gd name="connsiteX13" fmla="*/ 12731 w 24415"/>
                  <a:gd name="connsiteY13" fmla="*/ 3027 h 23923"/>
                  <a:gd name="connsiteX14" fmla="*/ 3418 w 24415"/>
                  <a:gd name="connsiteY14" fmla="*/ 11855 h 23923"/>
                  <a:gd name="connsiteX15" fmla="*/ 13507 w 24415"/>
                  <a:gd name="connsiteY15" fmla="*/ 20929 h 23923"/>
                  <a:gd name="connsiteX16" fmla="*/ 21036 w 24415"/>
                  <a:gd name="connsiteY16" fmla="*/ 16836 h 23923"/>
                  <a:gd name="connsiteX17" fmla="*/ 20828 w 24415"/>
                  <a:gd name="connsiteY17" fmla="*/ 16206 h 23923"/>
                  <a:gd name="connsiteX18" fmla="*/ 21370 w 24415"/>
                  <a:gd name="connsiteY18" fmla="*/ 15853 h 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415" h="23923">
                    <a:moveTo>
                      <a:pt x="24416" y="20103"/>
                    </a:moveTo>
                    <a:lnTo>
                      <a:pt x="23873" y="20500"/>
                    </a:lnTo>
                    <a:cubicBezTo>
                      <a:pt x="23728" y="20295"/>
                      <a:pt x="23495" y="20178"/>
                      <a:pt x="23243" y="20191"/>
                    </a:cubicBezTo>
                    <a:cubicBezTo>
                      <a:pt x="22663" y="20191"/>
                      <a:pt x="20040" y="23924"/>
                      <a:pt x="13097" y="23924"/>
                    </a:cubicBezTo>
                    <a:cubicBezTo>
                      <a:pt x="5322" y="23924"/>
                      <a:pt x="0" y="18545"/>
                      <a:pt x="0" y="11388"/>
                    </a:cubicBezTo>
                    <a:cubicBezTo>
                      <a:pt x="0" y="5379"/>
                      <a:pt x="4988" y="0"/>
                      <a:pt x="12933" y="0"/>
                    </a:cubicBezTo>
                    <a:cubicBezTo>
                      <a:pt x="15165" y="17"/>
                      <a:pt x="17372" y="425"/>
                      <a:pt x="19459" y="1204"/>
                    </a:cubicBezTo>
                    <a:cubicBezTo>
                      <a:pt x="21080" y="1778"/>
                      <a:pt x="22038" y="2402"/>
                      <a:pt x="22492" y="2402"/>
                    </a:cubicBezTo>
                    <a:cubicBezTo>
                      <a:pt x="22947" y="2402"/>
                      <a:pt x="22953" y="2226"/>
                      <a:pt x="23123" y="1999"/>
                    </a:cubicBezTo>
                    <a:lnTo>
                      <a:pt x="23621" y="2358"/>
                    </a:lnTo>
                    <a:lnTo>
                      <a:pt x="21049" y="7119"/>
                    </a:lnTo>
                    <a:lnTo>
                      <a:pt x="20506" y="6848"/>
                    </a:lnTo>
                    <a:cubicBezTo>
                      <a:pt x="20632" y="6680"/>
                      <a:pt x="20708" y="6478"/>
                      <a:pt x="20714" y="6268"/>
                    </a:cubicBezTo>
                    <a:cubicBezTo>
                      <a:pt x="20714" y="5291"/>
                      <a:pt x="17139" y="3027"/>
                      <a:pt x="12731" y="3027"/>
                    </a:cubicBezTo>
                    <a:cubicBezTo>
                      <a:pt x="8324" y="3027"/>
                      <a:pt x="3418" y="5694"/>
                      <a:pt x="3418" y="11855"/>
                    </a:cubicBezTo>
                    <a:cubicBezTo>
                      <a:pt x="3418" y="17234"/>
                      <a:pt x="8361" y="20929"/>
                      <a:pt x="13507" y="20929"/>
                    </a:cubicBezTo>
                    <a:cubicBezTo>
                      <a:pt x="17461" y="20929"/>
                      <a:pt x="21036" y="18034"/>
                      <a:pt x="21036" y="16836"/>
                    </a:cubicBezTo>
                    <a:cubicBezTo>
                      <a:pt x="21017" y="16612"/>
                      <a:pt x="20948" y="16396"/>
                      <a:pt x="20828" y="16206"/>
                    </a:cubicBezTo>
                    <a:lnTo>
                      <a:pt x="21370" y="1585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0CCA389-04A0-320C-4136-42099245DBAC}"/>
                  </a:ext>
                </a:extLst>
              </p:cNvPr>
              <p:cNvSpPr/>
              <p:nvPr/>
            </p:nvSpPr>
            <p:spPr>
              <a:xfrm>
                <a:off x="9036566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40 w 4653"/>
                  <a:gd name="connsiteY2" fmla="*/ 17788 h 19604"/>
                  <a:gd name="connsiteX3" fmla="*/ 1040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83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83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BE84863F-6F74-C987-85A0-889D5A422389}"/>
                  </a:ext>
                </a:extLst>
              </p:cNvPr>
              <p:cNvSpPr/>
              <p:nvPr/>
            </p:nvSpPr>
            <p:spPr>
              <a:xfrm>
                <a:off x="9046415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1 w 18759"/>
                  <a:gd name="connsiteY9" fmla="*/ 3556 h 21691"/>
                  <a:gd name="connsiteX10" fmla="*/ 3701 w 18759"/>
                  <a:gd name="connsiteY10" fmla="*/ 9339 h 21691"/>
                  <a:gd name="connsiteX11" fmla="*/ 12889 w 18759"/>
                  <a:gd name="connsiteY11" fmla="*/ 9339 h 21691"/>
                  <a:gd name="connsiteX12" fmla="*/ 13936 w 18759"/>
                  <a:gd name="connsiteY12" fmla="*/ 8267 h 21691"/>
                  <a:gd name="connsiteX13" fmla="*/ 14434 w 18759"/>
                  <a:gd name="connsiteY13" fmla="*/ 8267 h 21691"/>
                  <a:gd name="connsiteX14" fmla="*/ 14434 w 18759"/>
                  <a:gd name="connsiteY14" fmla="*/ 12895 h 21691"/>
                  <a:gd name="connsiteX15" fmla="*/ 13936 w 18759"/>
                  <a:gd name="connsiteY15" fmla="*/ 12895 h 21691"/>
                  <a:gd name="connsiteX16" fmla="*/ 12889 w 18759"/>
                  <a:gd name="connsiteY16" fmla="*/ 11830 h 21691"/>
                  <a:gd name="connsiteX17" fmla="*/ 3701 w 18759"/>
                  <a:gd name="connsiteY17" fmla="*/ 11830 h 21691"/>
                  <a:gd name="connsiteX18" fmla="*/ 3701 w 18759"/>
                  <a:gd name="connsiteY18" fmla="*/ 18135 h 21691"/>
                  <a:gd name="connsiteX19" fmla="*/ 17215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55 w 18759"/>
                  <a:gd name="connsiteY23" fmla="*/ 21692 h 21691"/>
                  <a:gd name="connsiteX24" fmla="*/ 17215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89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889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5FD3E29-394B-EAAE-2285-CA19FDCF91D5}"/>
                  </a:ext>
                </a:extLst>
              </p:cNvPr>
              <p:cNvSpPr/>
              <p:nvPr/>
            </p:nvSpPr>
            <p:spPr>
              <a:xfrm>
                <a:off x="9068410" y="3285033"/>
                <a:ext cx="20121" cy="19617"/>
              </a:xfrm>
              <a:custGeom>
                <a:avLst/>
                <a:gdLst>
                  <a:gd name="connsiteX0" fmla="*/ 0 w 20121"/>
                  <a:gd name="connsiteY0" fmla="*/ 19586 h 19617"/>
                  <a:gd name="connsiteX1" fmla="*/ 0 w 20121"/>
                  <a:gd name="connsiteY1" fmla="*/ 19050 h 19617"/>
                  <a:gd name="connsiteX2" fmla="*/ 1122 w 20121"/>
                  <a:gd name="connsiteY2" fmla="*/ 17788 h 19617"/>
                  <a:gd name="connsiteX3" fmla="*/ 1122 w 20121"/>
                  <a:gd name="connsiteY3" fmla="*/ 1797 h 19617"/>
                  <a:gd name="connsiteX4" fmla="*/ 0 w 20121"/>
                  <a:gd name="connsiteY4" fmla="*/ 536 h 19617"/>
                  <a:gd name="connsiteX5" fmla="*/ 0 w 20121"/>
                  <a:gd name="connsiteY5" fmla="*/ 0 h 19617"/>
                  <a:gd name="connsiteX6" fmla="*/ 6072 w 20121"/>
                  <a:gd name="connsiteY6" fmla="*/ 0 h 19617"/>
                  <a:gd name="connsiteX7" fmla="*/ 6072 w 20121"/>
                  <a:gd name="connsiteY7" fmla="*/ 536 h 19617"/>
                  <a:gd name="connsiteX8" fmla="*/ 4944 w 20121"/>
                  <a:gd name="connsiteY8" fmla="*/ 933 h 19617"/>
                  <a:gd name="connsiteX9" fmla="*/ 5404 w 20121"/>
                  <a:gd name="connsiteY9" fmla="*/ 1690 h 19617"/>
                  <a:gd name="connsiteX10" fmla="*/ 16672 w 20121"/>
                  <a:gd name="connsiteY10" fmla="*/ 15518 h 19617"/>
                  <a:gd name="connsiteX11" fmla="*/ 16672 w 20121"/>
                  <a:gd name="connsiteY11" fmla="*/ 1797 h 19617"/>
                  <a:gd name="connsiteX12" fmla="*/ 15550 w 20121"/>
                  <a:gd name="connsiteY12" fmla="*/ 536 h 19617"/>
                  <a:gd name="connsiteX13" fmla="*/ 15550 w 20121"/>
                  <a:gd name="connsiteY13" fmla="*/ 0 h 19617"/>
                  <a:gd name="connsiteX14" fmla="*/ 20122 w 20121"/>
                  <a:gd name="connsiteY14" fmla="*/ 0 h 19617"/>
                  <a:gd name="connsiteX15" fmla="*/ 20122 w 20121"/>
                  <a:gd name="connsiteY15" fmla="*/ 536 h 19617"/>
                  <a:gd name="connsiteX16" fmla="*/ 18999 w 20121"/>
                  <a:gd name="connsiteY16" fmla="*/ 1797 h 19617"/>
                  <a:gd name="connsiteX17" fmla="*/ 18999 w 20121"/>
                  <a:gd name="connsiteY17" fmla="*/ 17807 h 19617"/>
                  <a:gd name="connsiteX18" fmla="*/ 20122 w 20121"/>
                  <a:gd name="connsiteY18" fmla="*/ 19069 h 19617"/>
                  <a:gd name="connsiteX19" fmla="*/ 20122 w 20121"/>
                  <a:gd name="connsiteY19" fmla="*/ 19605 h 19617"/>
                  <a:gd name="connsiteX20" fmla="*/ 14554 w 20121"/>
                  <a:gd name="connsiteY20" fmla="*/ 19605 h 19617"/>
                  <a:gd name="connsiteX21" fmla="*/ 14554 w 20121"/>
                  <a:gd name="connsiteY21" fmla="*/ 19069 h 19617"/>
                  <a:gd name="connsiteX22" fmla="*/ 15714 w 20121"/>
                  <a:gd name="connsiteY22" fmla="*/ 18671 h 19617"/>
                  <a:gd name="connsiteX23" fmla="*/ 15216 w 20121"/>
                  <a:gd name="connsiteY23" fmla="*/ 17870 h 19617"/>
                  <a:gd name="connsiteX24" fmla="*/ 3449 w 20121"/>
                  <a:gd name="connsiteY24" fmla="*/ 3500 h 19617"/>
                  <a:gd name="connsiteX25" fmla="*/ 3449 w 20121"/>
                  <a:gd name="connsiteY25" fmla="*/ 17820 h 19617"/>
                  <a:gd name="connsiteX26" fmla="*/ 4572 w 20121"/>
                  <a:gd name="connsiteY26" fmla="*/ 19081 h 19617"/>
                  <a:gd name="connsiteX27" fmla="*/ 4572 w 20121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1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72" y="0"/>
                    </a:lnTo>
                    <a:lnTo>
                      <a:pt x="6072" y="536"/>
                    </a:lnTo>
                    <a:cubicBezTo>
                      <a:pt x="5196" y="536"/>
                      <a:pt x="4944" y="713"/>
                      <a:pt x="4944" y="933"/>
                    </a:cubicBezTo>
                    <a:cubicBezTo>
                      <a:pt x="4944" y="1154"/>
                      <a:pt x="5114" y="1331"/>
                      <a:pt x="5404" y="1690"/>
                    </a:cubicBezTo>
                    <a:lnTo>
                      <a:pt x="16672" y="15518"/>
                    </a:lnTo>
                    <a:lnTo>
                      <a:pt x="16672" y="1797"/>
                    </a:lnTo>
                    <a:cubicBezTo>
                      <a:pt x="16672" y="776"/>
                      <a:pt x="16426" y="536"/>
                      <a:pt x="15550" y="536"/>
                    </a:cubicBezTo>
                    <a:lnTo>
                      <a:pt x="15550" y="0"/>
                    </a:lnTo>
                    <a:lnTo>
                      <a:pt x="20122" y="0"/>
                    </a:lnTo>
                    <a:lnTo>
                      <a:pt x="20122" y="536"/>
                    </a:lnTo>
                    <a:cubicBezTo>
                      <a:pt x="19251" y="536"/>
                      <a:pt x="18999" y="757"/>
                      <a:pt x="18999" y="1797"/>
                    </a:cubicBezTo>
                    <a:lnTo>
                      <a:pt x="18999" y="17807"/>
                    </a:lnTo>
                    <a:cubicBezTo>
                      <a:pt x="18999" y="18829"/>
                      <a:pt x="19251" y="19069"/>
                      <a:pt x="20122" y="19069"/>
                    </a:cubicBezTo>
                    <a:lnTo>
                      <a:pt x="20122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2" y="19069"/>
                      <a:pt x="15714" y="18936"/>
                      <a:pt x="15714" y="18671"/>
                    </a:cubicBezTo>
                    <a:cubicBezTo>
                      <a:pt x="15714" y="18406"/>
                      <a:pt x="15506" y="18224"/>
                      <a:pt x="15216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D8C4ABAB-1560-B778-C9AC-A946C3E89E80}"/>
                  </a:ext>
                </a:extLst>
              </p:cNvPr>
              <p:cNvSpPr/>
              <p:nvPr/>
            </p:nvSpPr>
            <p:spPr>
              <a:xfrm>
                <a:off x="9090026" y="3283987"/>
                <a:ext cx="18709" cy="20651"/>
              </a:xfrm>
              <a:custGeom>
                <a:avLst/>
                <a:gdLst>
                  <a:gd name="connsiteX0" fmla="*/ 18709 w 18709"/>
                  <a:gd name="connsiteY0" fmla="*/ 4622 h 20651"/>
                  <a:gd name="connsiteX1" fmla="*/ 18211 w 18709"/>
                  <a:gd name="connsiteY1" fmla="*/ 4622 h 20651"/>
                  <a:gd name="connsiteX2" fmla="*/ 17171 w 18709"/>
                  <a:gd name="connsiteY2" fmla="*/ 3556 h 20651"/>
                  <a:gd name="connsiteX3" fmla="*/ 10726 w 18709"/>
                  <a:gd name="connsiteY3" fmla="*/ 3556 h 20651"/>
                  <a:gd name="connsiteX4" fmla="*/ 10726 w 18709"/>
                  <a:gd name="connsiteY4" fmla="*/ 18854 h 20651"/>
                  <a:gd name="connsiteX5" fmla="*/ 11767 w 18709"/>
                  <a:gd name="connsiteY5" fmla="*/ 20115 h 20651"/>
                  <a:gd name="connsiteX6" fmla="*/ 11767 w 18709"/>
                  <a:gd name="connsiteY6" fmla="*/ 20651 h 20651"/>
                  <a:gd name="connsiteX7" fmla="*/ 6943 w 18709"/>
                  <a:gd name="connsiteY7" fmla="*/ 20651 h 20651"/>
                  <a:gd name="connsiteX8" fmla="*/ 6943 w 18709"/>
                  <a:gd name="connsiteY8" fmla="*/ 20115 h 20651"/>
                  <a:gd name="connsiteX9" fmla="*/ 7983 w 18709"/>
                  <a:gd name="connsiteY9" fmla="*/ 18854 h 20651"/>
                  <a:gd name="connsiteX10" fmla="*/ 7983 w 18709"/>
                  <a:gd name="connsiteY10" fmla="*/ 3556 h 20651"/>
                  <a:gd name="connsiteX11" fmla="*/ 1539 w 18709"/>
                  <a:gd name="connsiteY11" fmla="*/ 3556 h 20651"/>
                  <a:gd name="connsiteX12" fmla="*/ 498 w 18709"/>
                  <a:gd name="connsiteY12" fmla="*/ 4622 h 20651"/>
                  <a:gd name="connsiteX13" fmla="*/ 0 w 18709"/>
                  <a:gd name="connsiteY13" fmla="*/ 4622 h 20651"/>
                  <a:gd name="connsiteX14" fmla="*/ 0 w 18709"/>
                  <a:gd name="connsiteY14" fmla="*/ 0 h 20651"/>
                  <a:gd name="connsiteX15" fmla="*/ 498 w 18709"/>
                  <a:gd name="connsiteY15" fmla="*/ 0 h 20651"/>
                  <a:gd name="connsiteX16" fmla="*/ 1539 w 18709"/>
                  <a:gd name="connsiteY16" fmla="*/ 1066 h 20651"/>
                  <a:gd name="connsiteX17" fmla="*/ 17171 w 18709"/>
                  <a:gd name="connsiteY17" fmla="*/ 1066 h 20651"/>
                  <a:gd name="connsiteX18" fmla="*/ 18211 w 18709"/>
                  <a:gd name="connsiteY18" fmla="*/ 0 h 20651"/>
                  <a:gd name="connsiteX19" fmla="*/ 18709 w 18709"/>
                  <a:gd name="connsiteY19" fmla="*/ 0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709" h="20651">
                    <a:moveTo>
                      <a:pt x="18709" y="4622"/>
                    </a:moveTo>
                    <a:lnTo>
                      <a:pt x="18211" y="4622"/>
                    </a:lnTo>
                    <a:cubicBezTo>
                      <a:pt x="18211" y="3865"/>
                      <a:pt x="18003" y="3556"/>
                      <a:pt x="17171" y="3556"/>
                    </a:cubicBezTo>
                    <a:lnTo>
                      <a:pt x="10726" y="3556"/>
                    </a:lnTo>
                    <a:lnTo>
                      <a:pt x="10726" y="18854"/>
                    </a:lnTo>
                    <a:cubicBezTo>
                      <a:pt x="10726" y="19876"/>
                      <a:pt x="10890" y="20115"/>
                      <a:pt x="11767" y="20115"/>
                    </a:cubicBezTo>
                    <a:lnTo>
                      <a:pt x="11767" y="20651"/>
                    </a:lnTo>
                    <a:lnTo>
                      <a:pt x="6943" y="20651"/>
                    </a:lnTo>
                    <a:lnTo>
                      <a:pt x="6943" y="20115"/>
                    </a:lnTo>
                    <a:cubicBezTo>
                      <a:pt x="7813" y="20115"/>
                      <a:pt x="7983" y="19895"/>
                      <a:pt x="7983" y="18854"/>
                    </a:cubicBezTo>
                    <a:lnTo>
                      <a:pt x="7983" y="3556"/>
                    </a:lnTo>
                    <a:lnTo>
                      <a:pt x="1539" y="3556"/>
                    </a:lnTo>
                    <a:cubicBezTo>
                      <a:pt x="706" y="3556"/>
                      <a:pt x="498" y="3865"/>
                      <a:pt x="498" y="4622"/>
                    </a:cubicBezTo>
                    <a:lnTo>
                      <a:pt x="0" y="4622"/>
                    </a:lnTo>
                    <a:lnTo>
                      <a:pt x="0" y="0"/>
                    </a:lnTo>
                    <a:lnTo>
                      <a:pt x="498" y="0"/>
                    </a:lnTo>
                    <a:cubicBezTo>
                      <a:pt x="498" y="750"/>
                      <a:pt x="706" y="1066"/>
                      <a:pt x="1539" y="1066"/>
                    </a:cubicBezTo>
                    <a:lnTo>
                      <a:pt x="17171" y="1066"/>
                    </a:lnTo>
                    <a:cubicBezTo>
                      <a:pt x="18003" y="1066"/>
                      <a:pt x="18211" y="750"/>
                      <a:pt x="18211" y="0"/>
                    </a:cubicBezTo>
                    <a:lnTo>
                      <a:pt x="18709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3B55BEF0-FA49-2350-7F71-DBC43A76B212}"/>
                  </a:ext>
                </a:extLst>
              </p:cNvPr>
              <p:cNvSpPr/>
              <p:nvPr/>
            </p:nvSpPr>
            <p:spPr>
              <a:xfrm>
                <a:off x="9110771" y="3276514"/>
                <a:ext cx="7812" cy="28123"/>
              </a:xfrm>
              <a:custGeom>
                <a:avLst/>
                <a:gdLst>
                  <a:gd name="connsiteX0" fmla="*/ 2119 w 7812"/>
                  <a:gd name="connsiteY0" fmla="*/ 6135 h 28123"/>
                  <a:gd name="connsiteX1" fmla="*/ 0 w 7812"/>
                  <a:gd name="connsiteY1" fmla="*/ 6135 h 28123"/>
                  <a:gd name="connsiteX2" fmla="*/ 4610 w 7812"/>
                  <a:gd name="connsiteY2" fmla="*/ 0 h 28123"/>
                  <a:gd name="connsiteX3" fmla="*/ 7813 w 7812"/>
                  <a:gd name="connsiteY3" fmla="*/ 0 h 28123"/>
                  <a:gd name="connsiteX4" fmla="*/ 227 w 7812"/>
                  <a:gd name="connsiteY4" fmla="*/ 28105 h 28123"/>
                  <a:gd name="connsiteX5" fmla="*/ 227 w 7812"/>
                  <a:gd name="connsiteY5" fmla="*/ 27569 h 28123"/>
                  <a:gd name="connsiteX6" fmla="*/ 1267 w 7812"/>
                  <a:gd name="connsiteY6" fmla="*/ 26308 h 28123"/>
                  <a:gd name="connsiteX7" fmla="*/ 1267 w 7812"/>
                  <a:gd name="connsiteY7" fmla="*/ 10316 h 28123"/>
                  <a:gd name="connsiteX8" fmla="*/ 227 w 7812"/>
                  <a:gd name="connsiteY8" fmla="*/ 9055 h 28123"/>
                  <a:gd name="connsiteX9" fmla="*/ 227 w 7812"/>
                  <a:gd name="connsiteY9" fmla="*/ 8519 h 28123"/>
                  <a:gd name="connsiteX10" fmla="*/ 4881 w 7812"/>
                  <a:gd name="connsiteY10" fmla="*/ 8519 h 28123"/>
                  <a:gd name="connsiteX11" fmla="*/ 4881 w 7812"/>
                  <a:gd name="connsiteY11" fmla="*/ 9055 h 28123"/>
                  <a:gd name="connsiteX12" fmla="*/ 3846 w 7812"/>
                  <a:gd name="connsiteY12" fmla="*/ 10316 h 28123"/>
                  <a:gd name="connsiteX13" fmla="*/ 3846 w 7812"/>
                  <a:gd name="connsiteY13" fmla="*/ 26326 h 28123"/>
                  <a:gd name="connsiteX14" fmla="*/ 4881 w 7812"/>
                  <a:gd name="connsiteY14" fmla="*/ 27588 h 28123"/>
                  <a:gd name="connsiteX15" fmla="*/ 4881 w 7812"/>
                  <a:gd name="connsiteY15" fmla="*/ 28124 h 28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12" h="28123">
                    <a:moveTo>
                      <a:pt x="2119" y="6135"/>
                    </a:moveTo>
                    <a:lnTo>
                      <a:pt x="0" y="6135"/>
                    </a:lnTo>
                    <a:lnTo>
                      <a:pt x="4610" y="0"/>
                    </a:lnTo>
                    <a:lnTo>
                      <a:pt x="7813" y="0"/>
                    </a:lnTo>
                    <a:close/>
                    <a:moveTo>
                      <a:pt x="227" y="28105"/>
                    </a:moveTo>
                    <a:lnTo>
                      <a:pt x="227" y="27569"/>
                    </a:lnTo>
                    <a:cubicBezTo>
                      <a:pt x="1097" y="27569"/>
                      <a:pt x="1267" y="27348"/>
                      <a:pt x="1267" y="26308"/>
                    </a:cubicBezTo>
                    <a:lnTo>
                      <a:pt x="1267" y="10316"/>
                    </a:lnTo>
                    <a:cubicBezTo>
                      <a:pt x="1267" y="9295"/>
                      <a:pt x="1097" y="9055"/>
                      <a:pt x="227" y="9055"/>
                    </a:cubicBezTo>
                    <a:lnTo>
                      <a:pt x="227" y="8519"/>
                    </a:lnTo>
                    <a:lnTo>
                      <a:pt x="4881" y="8519"/>
                    </a:lnTo>
                    <a:lnTo>
                      <a:pt x="4881" y="9055"/>
                    </a:lnTo>
                    <a:cubicBezTo>
                      <a:pt x="4010" y="9055"/>
                      <a:pt x="3846" y="9276"/>
                      <a:pt x="3846" y="10316"/>
                    </a:cubicBezTo>
                    <a:lnTo>
                      <a:pt x="3846" y="26326"/>
                    </a:lnTo>
                    <a:cubicBezTo>
                      <a:pt x="3846" y="27348"/>
                      <a:pt x="4010" y="27588"/>
                      <a:pt x="4881" y="27588"/>
                    </a:cubicBezTo>
                    <a:lnTo>
                      <a:pt x="4881" y="28124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C25C236B-8FED-C610-98B4-02B79766ECCF}"/>
                  </a:ext>
                </a:extLst>
              </p:cNvPr>
              <p:cNvSpPr/>
              <p:nvPr/>
            </p:nvSpPr>
            <p:spPr>
              <a:xfrm>
                <a:off x="9120867" y="3283968"/>
                <a:ext cx="17466" cy="20670"/>
              </a:xfrm>
              <a:custGeom>
                <a:avLst/>
                <a:gdLst>
                  <a:gd name="connsiteX0" fmla="*/ 17467 w 17466"/>
                  <a:gd name="connsiteY0" fmla="*/ 4641 h 20670"/>
                  <a:gd name="connsiteX1" fmla="*/ 16969 w 17466"/>
                  <a:gd name="connsiteY1" fmla="*/ 4641 h 20670"/>
                  <a:gd name="connsiteX2" fmla="*/ 15928 w 17466"/>
                  <a:gd name="connsiteY2" fmla="*/ 3575 h 20670"/>
                  <a:gd name="connsiteX3" fmla="*/ 3701 w 17466"/>
                  <a:gd name="connsiteY3" fmla="*/ 3575 h 20670"/>
                  <a:gd name="connsiteX4" fmla="*/ 3701 w 17466"/>
                  <a:gd name="connsiteY4" fmla="*/ 9534 h 20670"/>
                  <a:gd name="connsiteX5" fmla="*/ 11899 w 17466"/>
                  <a:gd name="connsiteY5" fmla="*/ 9534 h 20670"/>
                  <a:gd name="connsiteX6" fmla="*/ 12933 w 17466"/>
                  <a:gd name="connsiteY6" fmla="*/ 8557 h 20670"/>
                  <a:gd name="connsiteX7" fmla="*/ 13438 w 17466"/>
                  <a:gd name="connsiteY7" fmla="*/ 8557 h 20670"/>
                  <a:gd name="connsiteX8" fmla="*/ 13438 w 17466"/>
                  <a:gd name="connsiteY8" fmla="*/ 12914 h 20670"/>
                  <a:gd name="connsiteX9" fmla="*/ 12933 w 17466"/>
                  <a:gd name="connsiteY9" fmla="*/ 12914 h 20670"/>
                  <a:gd name="connsiteX10" fmla="*/ 11899 w 17466"/>
                  <a:gd name="connsiteY10" fmla="*/ 12025 h 20670"/>
                  <a:gd name="connsiteX11" fmla="*/ 3701 w 17466"/>
                  <a:gd name="connsiteY11" fmla="*/ 12025 h 20670"/>
                  <a:gd name="connsiteX12" fmla="*/ 3701 w 17466"/>
                  <a:gd name="connsiteY12" fmla="*/ 18873 h 20670"/>
                  <a:gd name="connsiteX13" fmla="*/ 4824 w 17466"/>
                  <a:gd name="connsiteY13" fmla="*/ 20134 h 20670"/>
                  <a:gd name="connsiteX14" fmla="*/ 4824 w 17466"/>
                  <a:gd name="connsiteY14" fmla="*/ 20670 h 20670"/>
                  <a:gd name="connsiteX15" fmla="*/ 0 w 17466"/>
                  <a:gd name="connsiteY15" fmla="*/ 20670 h 20670"/>
                  <a:gd name="connsiteX16" fmla="*/ 0 w 17466"/>
                  <a:gd name="connsiteY16" fmla="*/ 20134 h 20670"/>
                  <a:gd name="connsiteX17" fmla="*/ 1129 w 17466"/>
                  <a:gd name="connsiteY17" fmla="*/ 18873 h 20670"/>
                  <a:gd name="connsiteX18" fmla="*/ 1129 w 17466"/>
                  <a:gd name="connsiteY18" fmla="*/ 2863 h 20670"/>
                  <a:gd name="connsiteX19" fmla="*/ 88 w 17466"/>
                  <a:gd name="connsiteY19" fmla="*/ 1602 h 20670"/>
                  <a:gd name="connsiteX20" fmla="*/ 88 w 17466"/>
                  <a:gd name="connsiteY20" fmla="*/ 1066 h 20670"/>
                  <a:gd name="connsiteX21" fmla="*/ 15928 w 17466"/>
                  <a:gd name="connsiteY21" fmla="*/ 1066 h 20670"/>
                  <a:gd name="connsiteX22" fmla="*/ 16969 w 17466"/>
                  <a:gd name="connsiteY22" fmla="*/ 0 h 20670"/>
                  <a:gd name="connsiteX23" fmla="*/ 17467 w 17466"/>
                  <a:gd name="connsiteY23" fmla="*/ 0 h 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6" h="20670">
                    <a:moveTo>
                      <a:pt x="17467" y="4641"/>
                    </a:moveTo>
                    <a:lnTo>
                      <a:pt x="16969" y="4641"/>
                    </a:lnTo>
                    <a:cubicBezTo>
                      <a:pt x="16969" y="3884"/>
                      <a:pt x="16761" y="3575"/>
                      <a:pt x="15928" y="3575"/>
                    </a:cubicBezTo>
                    <a:lnTo>
                      <a:pt x="3701" y="3575"/>
                    </a:lnTo>
                    <a:lnTo>
                      <a:pt x="3701" y="9534"/>
                    </a:lnTo>
                    <a:lnTo>
                      <a:pt x="11899" y="9534"/>
                    </a:lnTo>
                    <a:cubicBezTo>
                      <a:pt x="12725" y="9534"/>
                      <a:pt x="12933" y="9225"/>
                      <a:pt x="12933" y="8557"/>
                    </a:cubicBezTo>
                    <a:lnTo>
                      <a:pt x="13438" y="8557"/>
                    </a:lnTo>
                    <a:lnTo>
                      <a:pt x="13438" y="12914"/>
                    </a:lnTo>
                    <a:lnTo>
                      <a:pt x="12933" y="12914"/>
                    </a:lnTo>
                    <a:cubicBezTo>
                      <a:pt x="12933" y="12334"/>
                      <a:pt x="12725" y="12025"/>
                      <a:pt x="11899" y="12025"/>
                    </a:cubicBezTo>
                    <a:lnTo>
                      <a:pt x="3701" y="12025"/>
                    </a:lnTo>
                    <a:lnTo>
                      <a:pt x="3701" y="18873"/>
                    </a:lnTo>
                    <a:cubicBezTo>
                      <a:pt x="3701" y="19895"/>
                      <a:pt x="3872" y="20134"/>
                      <a:pt x="4824" y="20134"/>
                    </a:cubicBezTo>
                    <a:lnTo>
                      <a:pt x="4824" y="20670"/>
                    </a:lnTo>
                    <a:lnTo>
                      <a:pt x="0" y="20670"/>
                    </a:lnTo>
                    <a:lnTo>
                      <a:pt x="0" y="20134"/>
                    </a:lnTo>
                    <a:cubicBezTo>
                      <a:pt x="958" y="20134"/>
                      <a:pt x="1129" y="19914"/>
                      <a:pt x="1129" y="18873"/>
                    </a:cubicBezTo>
                    <a:lnTo>
                      <a:pt x="1129" y="2863"/>
                    </a:lnTo>
                    <a:cubicBezTo>
                      <a:pt x="1129" y="1841"/>
                      <a:pt x="958" y="1602"/>
                      <a:pt x="88" y="1602"/>
                    </a:cubicBezTo>
                    <a:lnTo>
                      <a:pt x="88" y="1066"/>
                    </a:lnTo>
                    <a:lnTo>
                      <a:pt x="15928" y="1066"/>
                    </a:lnTo>
                    <a:cubicBezTo>
                      <a:pt x="16761" y="1066"/>
                      <a:pt x="16969" y="750"/>
                      <a:pt x="16969" y="0"/>
                    </a:cubicBezTo>
                    <a:lnTo>
                      <a:pt x="17467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3502F95D-D676-B772-F899-76C29026BE5C}"/>
                  </a:ext>
                </a:extLst>
              </p:cNvPr>
              <p:cNvSpPr/>
              <p:nvPr/>
            </p:nvSpPr>
            <p:spPr>
              <a:xfrm>
                <a:off x="9141323" y="3285033"/>
                <a:ext cx="4659" cy="19604"/>
              </a:xfrm>
              <a:custGeom>
                <a:avLst/>
                <a:gdLst>
                  <a:gd name="connsiteX0" fmla="*/ 0 w 4659"/>
                  <a:gd name="connsiteY0" fmla="*/ 19586 h 19604"/>
                  <a:gd name="connsiteX1" fmla="*/ 0 w 4659"/>
                  <a:gd name="connsiteY1" fmla="*/ 19050 h 19604"/>
                  <a:gd name="connsiteX2" fmla="*/ 1040 w 4659"/>
                  <a:gd name="connsiteY2" fmla="*/ 17788 h 19604"/>
                  <a:gd name="connsiteX3" fmla="*/ 1040 w 4659"/>
                  <a:gd name="connsiteY3" fmla="*/ 1797 h 19604"/>
                  <a:gd name="connsiteX4" fmla="*/ 0 w 4659"/>
                  <a:gd name="connsiteY4" fmla="*/ 536 h 19604"/>
                  <a:gd name="connsiteX5" fmla="*/ 0 w 4659"/>
                  <a:gd name="connsiteY5" fmla="*/ 0 h 19604"/>
                  <a:gd name="connsiteX6" fmla="*/ 4660 w 4659"/>
                  <a:gd name="connsiteY6" fmla="*/ 0 h 19604"/>
                  <a:gd name="connsiteX7" fmla="*/ 4660 w 4659"/>
                  <a:gd name="connsiteY7" fmla="*/ 536 h 19604"/>
                  <a:gd name="connsiteX8" fmla="*/ 3619 w 4659"/>
                  <a:gd name="connsiteY8" fmla="*/ 1797 h 19604"/>
                  <a:gd name="connsiteX9" fmla="*/ 3619 w 4659"/>
                  <a:gd name="connsiteY9" fmla="*/ 17807 h 19604"/>
                  <a:gd name="connsiteX10" fmla="*/ 4660 w 4659"/>
                  <a:gd name="connsiteY10" fmla="*/ 19069 h 19604"/>
                  <a:gd name="connsiteX11" fmla="*/ 4660 w 4659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9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6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4660" y="0"/>
                    </a:lnTo>
                    <a:lnTo>
                      <a:pt x="4660" y="536"/>
                    </a:lnTo>
                    <a:cubicBezTo>
                      <a:pt x="3783" y="536"/>
                      <a:pt x="3619" y="757"/>
                      <a:pt x="3619" y="1797"/>
                    </a:cubicBezTo>
                    <a:lnTo>
                      <a:pt x="3619" y="17807"/>
                    </a:lnTo>
                    <a:cubicBezTo>
                      <a:pt x="3619" y="18829"/>
                      <a:pt x="3783" y="19069"/>
                      <a:pt x="4660" y="19069"/>
                    </a:cubicBezTo>
                    <a:lnTo>
                      <a:pt x="4660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3B6902FE-9ED4-FCCD-C385-BE8C55447EE5}"/>
                  </a:ext>
                </a:extLst>
              </p:cNvPr>
              <p:cNvSpPr/>
              <p:nvPr/>
            </p:nvSpPr>
            <p:spPr>
              <a:xfrm>
                <a:off x="9149085" y="3284787"/>
                <a:ext cx="19995" cy="20096"/>
              </a:xfrm>
              <a:custGeom>
                <a:avLst/>
                <a:gdLst>
                  <a:gd name="connsiteX0" fmla="*/ 17019 w 19995"/>
                  <a:gd name="connsiteY0" fmla="*/ 6047 h 20096"/>
                  <a:gd name="connsiteX1" fmla="*/ 16521 w 19995"/>
                  <a:gd name="connsiteY1" fmla="*/ 5783 h 20096"/>
                  <a:gd name="connsiteX2" fmla="*/ 16603 w 19995"/>
                  <a:gd name="connsiteY2" fmla="*/ 5026 h 20096"/>
                  <a:gd name="connsiteX3" fmla="*/ 10404 w 19995"/>
                  <a:gd name="connsiteY3" fmla="*/ 2504 h 20096"/>
                  <a:gd name="connsiteX4" fmla="*/ 2756 w 19995"/>
                  <a:gd name="connsiteY4" fmla="*/ 10108 h 20096"/>
                  <a:gd name="connsiteX5" fmla="*/ 9496 w 19995"/>
                  <a:gd name="connsiteY5" fmla="*/ 17342 h 20096"/>
                  <a:gd name="connsiteX6" fmla="*/ 10020 w 19995"/>
                  <a:gd name="connsiteY6" fmla="*/ 17341 h 20096"/>
                  <a:gd name="connsiteX7" fmla="*/ 16836 w 19995"/>
                  <a:gd name="connsiteY7" fmla="*/ 14321 h 20096"/>
                  <a:gd name="connsiteX8" fmla="*/ 16672 w 19995"/>
                  <a:gd name="connsiteY8" fmla="*/ 13431 h 20096"/>
                  <a:gd name="connsiteX9" fmla="*/ 17088 w 19995"/>
                  <a:gd name="connsiteY9" fmla="*/ 13160 h 20096"/>
                  <a:gd name="connsiteX10" fmla="*/ 19995 w 19995"/>
                  <a:gd name="connsiteY10" fmla="*/ 17253 h 20096"/>
                  <a:gd name="connsiteX11" fmla="*/ 19541 w 19995"/>
                  <a:gd name="connsiteY11" fmla="*/ 17612 h 20096"/>
                  <a:gd name="connsiteX12" fmla="*/ 18753 w 19995"/>
                  <a:gd name="connsiteY12" fmla="*/ 17209 h 20096"/>
                  <a:gd name="connsiteX13" fmla="*/ 10146 w 19995"/>
                  <a:gd name="connsiteY13" fmla="*/ 20097 h 20096"/>
                  <a:gd name="connsiteX14" fmla="*/ 0 w 19995"/>
                  <a:gd name="connsiteY14" fmla="*/ 10096 h 20096"/>
                  <a:gd name="connsiteX15" fmla="*/ 10310 w 19995"/>
                  <a:gd name="connsiteY15" fmla="*/ 7 h 20096"/>
                  <a:gd name="connsiteX16" fmla="*/ 15676 w 19995"/>
                  <a:gd name="connsiteY16" fmla="*/ 940 h 20096"/>
                  <a:gd name="connsiteX17" fmla="*/ 17877 w 19995"/>
                  <a:gd name="connsiteY17" fmla="*/ 1785 h 20096"/>
                  <a:gd name="connsiteX18" fmla="*/ 18545 w 19995"/>
                  <a:gd name="connsiteY18" fmla="*/ 1293 h 20096"/>
                  <a:gd name="connsiteX19" fmla="*/ 19043 w 19995"/>
                  <a:gd name="connsiteY19" fmla="*/ 1470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995" h="20096">
                    <a:moveTo>
                      <a:pt x="17019" y="6047"/>
                    </a:moveTo>
                    <a:lnTo>
                      <a:pt x="16521" y="5783"/>
                    </a:lnTo>
                    <a:cubicBezTo>
                      <a:pt x="16590" y="5536"/>
                      <a:pt x="16616" y="5281"/>
                      <a:pt x="16603" y="5026"/>
                    </a:cubicBezTo>
                    <a:cubicBezTo>
                      <a:pt x="16603" y="4313"/>
                      <a:pt x="13400" y="2504"/>
                      <a:pt x="10404" y="2504"/>
                    </a:cubicBezTo>
                    <a:cubicBezTo>
                      <a:pt x="5625" y="2504"/>
                      <a:pt x="2756" y="5972"/>
                      <a:pt x="2756" y="10108"/>
                    </a:cubicBezTo>
                    <a:cubicBezTo>
                      <a:pt x="2623" y="13968"/>
                      <a:pt x="5637" y="17207"/>
                      <a:pt x="9496" y="17342"/>
                    </a:cubicBezTo>
                    <a:cubicBezTo>
                      <a:pt x="9673" y="17348"/>
                      <a:pt x="9843" y="17348"/>
                      <a:pt x="10020" y="17341"/>
                    </a:cubicBezTo>
                    <a:cubicBezTo>
                      <a:pt x="14383" y="17341"/>
                      <a:pt x="16836" y="15077"/>
                      <a:pt x="16836" y="14321"/>
                    </a:cubicBezTo>
                    <a:cubicBezTo>
                      <a:pt x="16830" y="14017"/>
                      <a:pt x="16773" y="13717"/>
                      <a:pt x="16672" y="13431"/>
                    </a:cubicBezTo>
                    <a:lnTo>
                      <a:pt x="17088" y="13160"/>
                    </a:lnTo>
                    <a:lnTo>
                      <a:pt x="19995" y="17253"/>
                    </a:lnTo>
                    <a:lnTo>
                      <a:pt x="19541" y="17612"/>
                    </a:lnTo>
                    <a:cubicBezTo>
                      <a:pt x="19125" y="17253"/>
                      <a:pt x="18911" y="17209"/>
                      <a:pt x="18753" y="17209"/>
                    </a:cubicBezTo>
                    <a:cubicBezTo>
                      <a:pt x="17751" y="17209"/>
                      <a:pt x="15424" y="20097"/>
                      <a:pt x="10146" y="20097"/>
                    </a:cubicBezTo>
                    <a:cubicBezTo>
                      <a:pt x="4471" y="20097"/>
                      <a:pt x="0" y="16496"/>
                      <a:pt x="0" y="10096"/>
                    </a:cubicBezTo>
                    <a:cubicBezTo>
                      <a:pt x="0" y="3695"/>
                      <a:pt x="4654" y="7"/>
                      <a:pt x="10310" y="7"/>
                    </a:cubicBezTo>
                    <a:cubicBezTo>
                      <a:pt x="12145" y="-51"/>
                      <a:pt x="13967" y="267"/>
                      <a:pt x="15676" y="940"/>
                    </a:cubicBezTo>
                    <a:cubicBezTo>
                      <a:pt x="16389" y="1280"/>
                      <a:pt x="17120" y="1562"/>
                      <a:pt x="17877" y="1785"/>
                    </a:cubicBezTo>
                    <a:cubicBezTo>
                      <a:pt x="18167" y="1747"/>
                      <a:pt x="18419" y="1561"/>
                      <a:pt x="18545" y="1293"/>
                    </a:cubicBezTo>
                    <a:lnTo>
                      <a:pt x="19043" y="147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BC720EFB-7CB8-D67F-B458-8CA1F3ACFCE1}"/>
                  </a:ext>
                </a:extLst>
              </p:cNvPr>
              <p:cNvSpPr/>
              <p:nvPr/>
            </p:nvSpPr>
            <p:spPr>
              <a:xfrm>
                <a:off x="9167845" y="3285046"/>
                <a:ext cx="21527" cy="19573"/>
              </a:xfrm>
              <a:custGeom>
                <a:avLst/>
                <a:gdLst>
                  <a:gd name="connsiteX0" fmla="*/ 0 w 21527"/>
                  <a:gd name="connsiteY0" fmla="*/ 19573 h 19573"/>
                  <a:gd name="connsiteX1" fmla="*/ 0 w 21527"/>
                  <a:gd name="connsiteY1" fmla="*/ 19037 h 19573"/>
                  <a:gd name="connsiteX2" fmla="*/ 1330 w 21527"/>
                  <a:gd name="connsiteY2" fmla="*/ 17927 h 19573"/>
                  <a:gd name="connsiteX3" fmla="*/ 7901 w 21527"/>
                  <a:gd name="connsiteY3" fmla="*/ 1829 h 19573"/>
                  <a:gd name="connsiteX4" fmla="*/ 8109 w 21527"/>
                  <a:gd name="connsiteY4" fmla="*/ 1072 h 19573"/>
                  <a:gd name="connsiteX5" fmla="*/ 7069 w 21527"/>
                  <a:gd name="connsiteY5" fmla="*/ 441 h 19573"/>
                  <a:gd name="connsiteX6" fmla="*/ 7069 w 21527"/>
                  <a:gd name="connsiteY6" fmla="*/ 0 h 19573"/>
                  <a:gd name="connsiteX7" fmla="*/ 13803 w 21527"/>
                  <a:gd name="connsiteY7" fmla="*/ 0 h 19573"/>
                  <a:gd name="connsiteX8" fmla="*/ 13803 w 21527"/>
                  <a:gd name="connsiteY8" fmla="*/ 536 h 19573"/>
                  <a:gd name="connsiteX9" fmla="*/ 12845 w 21527"/>
                  <a:gd name="connsiteY9" fmla="*/ 1066 h 19573"/>
                  <a:gd name="connsiteX10" fmla="*/ 13141 w 21527"/>
                  <a:gd name="connsiteY10" fmla="*/ 1955 h 19573"/>
                  <a:gd name="connsiteX11" fmla="*/ 20267 w 21527"/>
                  <a:gd name="connsiteY11" fmla="*/ 18148 h 19573"/>
                  <a:gd name="connsiteX12" fmla="*/ 21528 w 21527"/>
                  <a:gd name="connsiteY12" fmla="*/ 19037 h 19573"/>
                  <a:gd name="connsiteX13" fmla="*/ 21528 w 21527"/>
                  <a:gd name="connsiteY13" fmla="*/ 19573 h 19573"/>
                  <a:gd name="connsiteX14" fmla="*/ 16288 w 21527"/>
                  <a:gd name="connsiteY14" fmla="*/ 19573 h 19573"/>
                  <a:gd name="connsiteX15" fmla="*/ 16288 w 21527"/>
                  <a:gd name="connsiteY15" fmla="*/ 19037 h 19573"/>
                  <a:gd name="connsiteX16" fmla="*/ 17549 w 21527"/>
                  <a:gd name="connsiteY16" fmla="*/ 18507 h 19573"/>
                  <a:gd name="connsiteX17" fmla="*/ 17297 w 21527"/>
                  <a:gd name="connsiteY17" fmla="*/ 17530 h 19573"/>
                  <a:gd name="connsiteX18" fmla="*/ 15594 w 21527"/>
                  <a:gd name="connsiteY18" fmla="*/ 13791 h 19573"/>
                  <a:gd name="connsiteX19" fmla="*/ 5505 w 21527"/>
                  <a:gd name="connsiteY19" fmla="*/ 13791 h 19573"/>
                  <a:gd name="connsiteX20" fmla="*/ 4092 w 21527"/>
                  <a:gd name="connsiteY20" fmla="*/ 17171 h 19573"/>
                  <a:gd name="connsiteX21" fmla="*/ 3550 w 21527"/>
                  <a:gd name="connsiteY21" fmla="*/ 18507 h 19573"/>
                  <a:gd name="connsiteX22" fmla="*/ 4673 w 21527"/>
                  <a:gd name="connsiteY22" fmla="*/ 19037 h 19573"/>
                  <a:gd name="connsiteX23" fmla="*/ 4673 w 21527"/>
                  <a:gd name="connsiteY23" fmla="*/ 19573 h 19573"/>
                  <a:gd name="connsiteX24" fmla="*/ 10354 w 21527"/>
                  <a:gd name="connsiteY24" fmla="*/ 1961 h 19573"/>
                  <a:gd name="connsiteX25" fmla="*/ 6444 w 21527"/>
                  <a:gd name="connsiteY25" fmla="*/ 11300 h 19573"/>
                  <a:gd name="connsiteX26" fmla="*/ 14554 w 21527"/>
                  <a:gd name="connsiteY26" fmla="*/ 11300 h 1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527" h="19573">
                    <a:moveTo>
                      <a:pt x="0" y="19573"/>
                    </a:moveTo>
                    <a:lnTo>
                      <a:pt x="0" y="19037"/>
                    </a:lnTo>
                    <a:cubicBezTo>
                      <a:pt x="870" y="19037"/>
                      <a:pt x="1078" y="18596"/>
                      <a:pt x="1330" y="17927"/>
                    </a:cubicBezTo>
                    <a:lnTo>
                      <a:pt x="7901" y="1829"/>
                    </a:lnTo>
                    <a:cubicBezTo>
                      <a:pt x="8027" y="1595"/>
                      <a:pt x="8097" y="1336"/>
                      <a:pt x="8109" y="1072"/>
                    </a:cubicBezTo>
                    <a:cubicBezTo>
                      <a:pt x="8109" y="807"/>
                      <a:pt x="7819" y="498"/>
                      <a:pt x="7069" y="441"/>
                    </a:cubicBezTo>
                    <a:lnTo>
                      <a:pt x="7069" y="0"/>
                    </a:lnTo>
                    <a:lnTo>
                      <a:pt x="13803" y="0"/>
                    </a:lnTo>
                    <a:lnTo>
                      <a:pt x="13803" y="536"/>
                    </a:lnTo>
                    <a:cubicBezTo>
                      <a:pt x="13387" y="536"/>
                      <a:pt x="12845" y="668"/>
                      <a:pt x="12845" y="1066"/>
                    </a:cubicBezTo>
                    <a:cubicBezTo>
                      <a:pt x="12883" y="1378"/>
                      <a:pt x="12983" y="1680"/>
                      <a:pt x="13141" y="1955"/>
                    </a:cubicBezTo>
                    <a:lnTo>
                      <a:pt x="20267" y="18148"/>
                    </a:lnTo>
                    <a:cubicBezTo>
                      <a:pt x="20437" y="18697"/>
                      <a:pt x="20954" y="19062"/>
                      <a:pt x="21528" y="19037"/>
                    </a:cubicBezTo>
                    <a:lnTo>
                      <a:pt x="21528" y="19573"/>
                    </a:lnTo>
                    <a:lnTo>
                      <a:pt x="16288" y="19573"/>
                    </a:lnTo>
                    <a:lnTo>
                      <a:pt x="16288" y="19037"/>
                    </a:lnTo>
                    <a:cubicBezTo>
                      <a:pt x="17284" y="19037"/>
                      <a:pt x="17549" y="18860"/>
                      <a:pt x="17549" y="18507"/>
                    </a:cubicBezTo>
                    <a:cubicBezTo>
                      <a:pt x="17536" y="18167"/>
                      <a:pt x="17448" y="17834"/>
                      <a:pt x="17297" y="17530"/>
                    </a:cubicBezTo>
                    <a:lnTo>
                      <a:pt x="15594" y="13791"/>
                    </a:lnTo>
                    <a:lnTo>
                      <a:pt x="5505" y="13791"/>
                    </a:lnTo>
                    <a:lnTo>
                      <a:pt x="4092" y="17171"/>
                    </a:lnTo>
                    <a:cubicBezTo>
                      <a:pt x="3872" y="17597"/>
                      <a:pt x="3689" y="18045"/>
                      <a:pt x="3550" y="18507"/>
                    </a:cubicBezTo>
                    <a:cubicBezTo>
                      <a:pt x="3550" y="18860"/>
                      <a:pt x="3846" y="19037"/>
                      <a:pt x="4673" y="19037"/>
                    </a:cubicBezTo>
                    <a:lnTo>
                      <a:pt x="4673" y="19573"/>
                    </a:lnTo>
                    <a:close/>
                    <a:moveTo>
                      <a:pt x="10354" y="1961"/>
                    </a:moveTo>
                    <a:lnTo>
                      <a:pt x="6444" y="11300"/>
                    </a:lnTo>
                    <a:lnTo>
                      <a:pt x="14554" y="1130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436437CF-E5D5-2FA5-5B1B-656F72BEC7EC}"/>
                  </a:ext>
                </a:extLst>
              </p:cNvPr>
              <p:cNvSpPr/>
              <p:nvPr/>
            </p:nvSpPr>
            <p:spPr>
              <a:xfrm>
                <a:off x="9189089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28 w 18381"/>
                  <a:gd name="connsiteY8" fmla="*/ 965 h 20077"/>
                  <a:gd name="connsiteX9" fmla="*/ 17170 w 18381"/>
                  <a:gd name="connsiteY9" fmla="*/ 1185 h 20077"/>
                  <a:gd name="connsiteX10" fmla="*/ 15632 w 18381"/>
                  <a:gd name="connsiteY10" fmla="*/ 5543 h 20077"/>
                  <a:gd name="connsiteX11" fmla="*/ 15134 w 18381"/>
                  <a:gd name="connsiteY11" fmla="*/ 5322 h 20077"/>
                  <a:gd name="connsiteX12" fmla="*/ 15216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3 w 18381"/>
                  <a:gd name="connsiteY16" fmla="*/ 20077 h 20077"/>
                  <a:gd name="connsiteX17" fmla="*/ 1242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5" y="14546"/>
                      <a:pt x="2043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28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7" y="5150"/>
                      <a:pt x="15222" y="4968"/>
                      <a:pt x="15216" y="4786"/>
                    </a:cubicBezTo>
                    <a:cubicBezTo>
                      <a:pt x="15216" y="3853"/>
                      <a:pt x="11893" y="2478"/>
                      <a:pt x="8607" y="2478"/>
                    </a:cubicBezTo>
                    <a:cubicBezTo>
                      <a:pt x="4319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2" y="20077"/>
                      <a:pt x="9313" y="20077"/>
                    </a:cubicBezTo>
                    <a:cubicBezTo>
                      <a:pt x="5032" y="20077"/>
                      <a:pt x="2119" y="18186"/>
                      <a:pt x="1242" y="18186"/>
                    </a:cubicBezTo>
                    <a:cubicBezTo>
                      <a:pt x="870" y="18216"/>
                      <a:pt x="567" y="18490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93463FB3-5FE3-0A01-AF93-457803E3AAC9}"/>
                  </a:ext>
                </a:extLst>
              </p:cNvPr>
              <p:cNvSpPr/>
              <p:nvPr/>
            </p:nvSpPr>
            <p:spPr>
              <a:xfrm>
                <a:off x="8507478" y="3086750"/>
                <a:ext cx="189827" cy="171686"/>
              </a:xfrm>
              <a:custGeom>
                <a:avLst/>
                <a:gdLst>
                  <a:gd name="connsiteX0" fmla="*/ 189828 w 189827"/>
                  <a:gd name="connsiteY0" fmla="*/ 144225 h 171686"/>
                  <a:gd name="connsiteX1" fmla="*/ 187305 w 189827"/>
                  <a:gd name="connsiteY1" fmla="*/ 146779 h 171686"/>
                  <a:gd name="connsiteX2" fmla="*/ 183793 w 189827"/>
                  <a:gd name="connsiteY2" fmla="*/ 146463 h 171686"/>
                  <a:gd name="connsiteX3" fmla="*/ 102109 w 189827"/>
                  <a:gd name="connsiteY3" fmla="*/ 171686 h 171686"/>
                  <a:gd name="connsiteX4" fmla="*/ 0 w 189827"/>
                  <a:gd name="connsiteY4" fmla="*/ 85846 h 171686"/>
                  <a:gd name="connsiteX5" fmla="*/ 102077 w 189827"/>
                  <a:gd name="connsiteY5" fmla="*/ 0 h 171686"/>
                  <a:gd name="connsiteX6" fmla="*/ 154724 w 189827"/>
                  <a:gd name="connsiteY6" fmla="*/ 7977 h 171686"/>
                  <a:gd name="connsiteX7" fmla="*/ 177380 w 189827"/>
                  <a:gd name="connsiteY7" fmla="*/ 15954 h 171686"/>
                  <a:gd name="connsiteX8" fmla="*/ 181851 w 189827"/>
                  <a:gd name="connsiteY8" fmla="*/ 11804 h 171686"/>
                  <a:gd name="connsiteX9" fmla="*/ 186637 w 189827"/>
                  <a:gd name="connsiteY9" fmla="*/ 15638 h 171686"/>
                  <a:gd name="connsiteX10" fmla="*/ 161748 w 189827"/>
                  <a:gd name="connsiteY10" fmla="*/ 54229 h 171686"/>
                  <a:gd name="connsiteX11" fmla="*/ 158557 w 189827"/>
                  <a:gd name="connsiteY11" fmla="*/ 51991 h 171686"/>
                  <a:gd name="connsiteX12" fmla="*/ 157927 w 189827"/>
                  <a:gd name="connsiteY12" fmla="*/ 47842 h 171686"/>
                  <a:gd name="connsiteX13" fmla="*/ 102090 w 189827"/>
                  <a:gd name="connsiteY13" fmla="*/ 27424 h 171686"/>
                  <a:gd name="connsiteX14" fmla="*/ 35079 w 189827"/>
                  <a:gd name="connsiteY14" fmla="*/ 84856 h 171686"/>
                  <a:gd name="connsiteX15" fmla="*/ 102090 w 189827"/>
                  <a:gd name="connsiteY15" fmla="*/ 142295 h 171686"/>
                  <a:gd name="connsiteX16" fmla="*/ 165588 w 189827"/>
                  <a:gd name="connsiteY16" fmla="*/ 116770 h 171686"/>
                  <a:gd name="connsiteX17" fmla="*/ 164327 w 189827"/>
                  <a:gd name="connsiteY17" fmla="*/ 112936 h 171686"/>
                  <a:gd name="connsiteX18" fmla="*/ 168798 w 189827"/>
                  <a:gd name="connsiteY18" fmla="*/ 110413 h 1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827" h="171686">
                    <a:moveTo>
                      <a:pt x="189828" y="144225"/>
                    </a:moveTo>
                    <a:lnTo>
                      <a:pt x="187305" y="146779"/>
                    </a:lnTo>
                    <a:cubicBezTo>
                      <a:pt x="186044" y="146779"/>
                      <a:pt x="185073" y="146463"/>
                      <a:pt x="183793" y="146463"/>
                    </a:cubicBezTo>
                    <a:cubicBezTo>
                      <a:pt x="179007" y="146463"/>
                      <a:pt x="143272" y="171686"/>
                      <a:pt x="102109" y="171686"/>
                    </a:cubicBezTo>
                    <a:cubicBezTo>
                      <a:pt x="48182" y="171686"/>
                      <a:pt x="0" y="142327"/>
                      <a:pt x="0" y="85846"/>
                    </a:cubicBezTo>
                    <a:cubicBezTo>
                      <a:pt x="0" y="29366"/>
                      <a:pt x="48169" y="0"/>
                      <a:pt x="102077" y="0"/>
                    </a:cubicBezTo>
                    <a:cubicBezTo>
                      <a:pt x="123453" y="0"/>
                      <a:pt x="141645" y="4149"/>
                      <a:pt x="154724" y="7977"/>
                    </a:cubicBezTo>
                    <a:cubicBezTo>
                      <a:pt x="167802" y="11804"/>
                      <a:pt x="175785" y="15954"/>
                      <a:pt x="177380" y="15954"/>
                    </a:cubicBezTo>
                    <a:cubicBezTo>
                      <a:pt x="179272" y="15954"/>
                      <a:pt x="180892" y="13084"/>
                      <a:pt x="181851" y="11804"/>
                    </a:cubicBezTo>
                    <a:lnTo>
                      <a:pt x="186637" y="15638"/>
                    </a:lnTo>
                    <a:lnTo>
                      <a:pt x="161748" y="54229"/>
                    </a:lnTo>
                    <a:lnTo>
                      <a:pt x="158557" y="51991"/>
                    </a:lnTo>
                    <a:cubicBezTo>
                      <a:pt x="158481" y="50591"/>
                      <a:pt x="158270" y="49201"/>
                      <a:pt x="157927" y="47842"/>
                    </a:cubicBezTo>
                    <a:cubicBezTo>
                      <a:pt x="156035" y="38270"/>
                      <a:pt x="123151" y="27424"/>
                      <a:pt x="102090" y="27424"/>
                    </a:cubicBezTo>
                    <a:cubicBezTo>
                      <a:pt x="66034" y="27424"/>
                      <a:pt x="35079" y="48163"/>
                      <a:pt x="35079" y="84856"/>
                    </a:cubicBezTo>
                    <a:cubicBezTo>
                      <a:pt x="35079" y="121549"/>
                      <a:pt x="66034" y="142295"/>
                      <a:pt x="102090" y="142295"/>
                    </a:cubicBezTo>
                    <a:cubicBezTo>
                      <a:pt x="128895" y="142295"/>
                      <a:pt x="165588" y="128574"/>
                      <a:pt x="165588" y="116770"/>
                    </a:cubicBezTo>
                    <a:cubicBezTo>
                      <a:pt x="165513" y="115403"/>
                      <a:pt x="165078" y="114080"/>
                      <a:pt x="164327" y="112936"/>
                    </a:cubicBezTo>
                    <a:lnTo>
                      <a:pt x="168798" y="110413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2207D029-ACDD-D230-0750-BAFD6E36B02D}"/>
                  </a:ext>
                </a:extLst>
              </p:cNvPr>
              <p:cNvSpPr/>
              <p:nvPr/>
            </p:nvSpPr>
            <p:spPr>
              <a:xfrm>
                <a:off x="8730171" y="3086750"/>
                <a:ext cx="167877" cy="171648"/>
              </a:xfrm>
              <a:custGeom>
                <a:avLst/>
                <a:gdLst>
                  <a:gd name="connsiteX0" fmla="*/ 0 w 167877"/>
                  <a:gd name="connsiteY0" fmla="*/ 155714 h 171648"/>
                  <a:gd name="connsiteX1" fmla="*/ 17555 w 167877"/>
                  <a:gd name="connsiteY1" fmla="*/ 117104 h 171648"/>
                  <a:gd name="connsiteX2" fmla="*/ 20746 w 167877"/>
                  <a:gd name="connsiteY2" fmla="*/ 118699 h 171648"/>
                  <a:gd name="connsiteX3" fmla="*/ 22007 w 167877"/>
                  <a:gd name="connsiteY3" fmla="*/ 123807 h 171648"/>
                  <a:gd name="connsiteX4" fmla="*/ 80083 w 167877"/>
                  <a:gd name="connsiteY4" fmla="*/ 144225 h 171648"/>
                  <a:gd name="connsiteX5" fmla="*/ 131455 w 167877"/>
                  <a:gd name="connsiteY5" fmla="*/ 121253 h 171648"/>
                  <a:gd name="connsiteX6" fmla="*/ 1917 w 167877"/>
                  <a:gd name="connsiteY6" fmla="*/ 52968 h 171648"/>
                  <a:gd name="connsiteX7" fmla="*/ 79477 w 167877"/>
                  <a:gd name="connsiteY7" fmla="*/ 0 h 171648"/>
                  <a:gd name="connsiteX8" fmla="*/ 156035 w 167877"/>
                  <a:gd name="connsiteY8" fmla="*/ 15954 h 171648"/>
                  <a:gd name="connsiteX9" fmla="*/ 162417 w 167877"/>
                  <a:gd name="connsiteY9" fmla="*/ 14062 h 171648"/>
                  <a:gd name="connsiteX10" fmla="*/ 166250 w 167877"/>
                  <a:gd name="connsiteY10" fmla="*/ 16584 h 171648"/>
                  <a:gd name="connsiteX11" fmla="*/ 144231 w 167877"/>
                  <a:gd name="connsiteY11" fmla="*/ 56480 h 171648"/>
                  <a:gd name="connsiteX12" fmla="*/ 141040 w 167877"/>
                  <a:gd name="connsiteY12" fmla="*/ 55219 h 171648"/>
                  <a:gd name="connsiteX13" fmla="*/ 138486 w 167877"/>
                  <a:gd name="connsiteY13" fmla="*/ 47879 h 171648"/>
                  <a:gd name="connsiteX14" fmla="*/ 80411 w 167877"/>
                  <a:gd name="connsiteY14" fmla="*/ 27461 h 171648"/>
                  <a:gd name="connsiteX15" fmla="*/ 38295 w 167877"/>
                  <a:gd name="connsiteY15" fmla="*/ 46927 h 171648"/>
                  <a:gd name="connsiteX16" fmla="*/ 167877 w 167877"/>
                  <a:gd name="connsiteY16" fmla="*/ 116789 h 171648"/>
                  <a:gd name="connsiteX17" fmla="*/ 80764 w 167877"/>
                  <a:gd name="connsiteY17" fmla="*/ 171648 h 171648"/>
                  <a:gd name="connsiteX18" fmla="*/ 8651 w 167877"/>
                  <a:gd name="connsiteY18" fmla="*/ 155689 h 171648"/>
                  <a:gd name="connsiteX19" fmla="*/ 4502 w 167877"/>
                  <a:gd name="connsiteY19" fmla="*/ 158242 h 171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77" h="171648">
                    <a:moveTo>
                      <a:pt x="0" y="155714"/>
                    </a:moveTo>
                    <a:lnTo>
                      <a:pt x="17555" y="117104"/>
                    </a:lnTo>
                    <a:lnTo>
                      <a:pt x="20746" y="118699"/>
                    </a:lnTo>
                    <a:cubicBezTo>
                      <a:pt x="20669" y="120487"/>
                      <a:pt x="21107" y="122260"/>
                      <a:pt x="22007" y="123807"/>
                    </a:cubicBezTo>
                    <a:cubicBezTo>
                      <a:pt x="28388" y="134337"/>
                      <a:pt x="59980" y="144225"/>
                      <a:pt x="80083" y="144225"/>
                    </a:cubicBezTo>
                    <a:cubicBezTo>
                      <a:pt x="94119" y="144225"/>
                      <a:pt x="131455" y="140719"/>
                      <a:pt x="131455" y="121253"/>
                    </a:cubicBezTo>
                    <a:cubicBezTo>
                      <a:pt x="131468" y="82321"/>
                      <a:pt x="1917" y="131159"/>
                      <a:pt x="1917" y="52968"/>
                    </a:cubicBezTo>
                    <a:cubicBezTo>
                      <a:pt x="1917" y="26484"/>
                      <a:pt x="26509" y="0"/>
                      <a:pt x="79477" y="0"/>
                    </a:cubicBezTo>
                    <a:cubicBezTo>
                      <a:pt x="123807" y="0"/>
                      <a:pt x="145177" y="15954"/>
                      <a:pt x="156035" y="15954"/>
                    </a:cubicBezTo>
                    <a:cubicBezTo>
                      <a:pt x="159226" y="15954"/>
                      <a:pt x="161143" y="15323"/>
                      <a:pt x="162417" y="14062"/>
                    </a:cubicBezTo>
                    <a:lnTo>
                      <a:pt x="166250" y="16584"/>
                    </a:lnTo>
                    <a:lnTo>
                      <a:pt x="144231" y="56480"/>
                    </a:lnTo>
                    <a:lnTo>
                      <a:pt x="141040" y="55219"/>
                    </a:lnTo>
                    <a:cubicBezTo>
                      <a:pt x="140778" y="52606"/>
                      <a:pt x="139903" y="50091"/>
                      <a:pt x="138486" y="47879"/>
                    </a:cubicBezTo>
                    <a:cubicBezTo>
                      <a:pt x="131783" y="37992"/>
                      <a:pt x="104984" y="27461"/>
                      <a:pt x="80411" y="27461"/>
                    </a:cubicBezTo>
                    <a:cubicBezTo>
                      <a:pt x="61588" y="27461"/>
                      <a:pt x="38295" y="32884"/>
                      <a:pt x="38295" y="46927"/>
                    </a:cubicBezTo>
                    <a:cubicBezTo>
                      <a:pt x="38295" y="87429"/>
                      <a:pt x="167877" y="40205"/>
                      <a:pt x="167877" y="116789"/>
                    </a:cubicBezTo>
                    <a:cubicBezTo>
                      <a:pt x="167877" y="160821"/>
                      <a:pt x="115224" y="171648"/>
                      <a:pt x="80764" y="171648"/>
                    </a:cubicBezTo>
                    <a:cubicBezTo>
                      <a:pt x="31623" y="171648"/>
                      <a:pt x="18224" y="155689"/>
                      <a:pt x="8651" y="155689"/>
                    </a:cubicBezTo>
                    <a:cubicBezTo>
                      <a:pt x="7056" y="155689"/>
                      <a:pt x="5461" y="156950"/>
                      <a:pt x="4502" y="158242"/>
                    </a:cubicBez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A69F87B4-BF72-334C-8580-25702C5929A2}"/>
                  </a:ext>
                </a:extLst>
              </p:cNvPr>
              <p:cNvSpPr/>
              <p:nvPr/>
            </p:nvSpPr>
            <p:spPr>
              <a:xfrm>
                <a:off x="8934394" y="3088641"/>
                <a:ext cx="52968" cy="167871"/>
              </a:xfrm>
              <a:custGeom>
                <a:avLst/>
                <a:gdLst>
                  <a:gd name="connsiteX0" fmla="*/ 0 w 52968"/>
                  <a:gd name="connsiteY0" fmla="*/ 167865 h 167871"/>
                  <a:gd name="connsiteX1" fmla="*/ 0 w 52968"/>
                  <a:gd name="connsiteY1" fmla="*/ 162120 h 167871"/>
                  <a:gd name="connsiteX2" fmla="*/ 8298 w 52968"/>
                  <a:gd name="connsiteY2" fmla="*/ 156376 h 167871"/>
                  <a:gd name="connsiteX3" fmla="*/ 8298 w 52968"/>
                  <a:gd name="connsiteY3" fmla="*/ 11508 h 167871"/>
                  <a:gd name="connsiteX4" fmla="*/ 0 w 52968"/>
                  <a:gd name="connsiteY4" fmla="*/ 5763 h 167871"/>
                  <a:gd name="connsiteX5" fmla="*/ 0 w 52968"/>
                  <a:gd name="connsiteY5" fmla="*/ 0 h 167871"/>
                  <a:gd name="connsiteX6" fmla="*/ 52968 w 52968"/>
                  <a:gd name="connsiteY6" fmla="*/ 0 h 167871"/>
                  <a:gd name="connsiteX7" fmla="*/ 52968 w 52968"/>
                  <a:gd name="connsiteY7" fmla="*/ 5745 h 167871"/>
                  <a:gd name="connsiteX8" fmla="*/ 44670 w 52968"/>
                  <a:gd name="connsiteY8" fmla="*/ 11489 h 167871"/>
                  <a:gd name="connsiteX9" fmla="*/ 44670 w 52968"/>
                  <a:gd name="connsiteY9" fmla="*/ 156382 h 167871"/>
                  <a:gd name="connsiteX10" fmla="*/ 52968 w 52968"/>
                  <a:gd name="connsiteY10" fmla="*/ 162127 h 167871"/>
                  <a:gd name="connsiteX11" fmla="*/ 52968 w 52968"/>
                  <a:gd name="connsiteY11" fmla="*/ 167871 h 16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968" h="167871">
                    <a:moveTo>
                      <a:pt x="0" y="167865"/>
                    </a:moveTo>
                    <a:lnTo>
                      <a:pt x="0" y="162120"/>
                    </a:lnTo>
                    <a:cubicBezTo>
                      <a:pt x="5423" y="162120"/>
                      <a:pt x="8298" y="160229"/>
                      <a:pt x="8298" y="156376"/>
                    </a:cubicBezTo>
                    <a:lnTo>
                      <a:pt x="8298" y="11508"/>
                    </a:lnTo>
                    <a:cubicBezTo>
                      <a:pt x="8298" y="7680"/>
                      <a:pt x="5423" y="5763"/>
                      <a:pt x="0" y="5763"/>
                    </a:cubicBezTo>
                    <a:lnTo>
                      <a:pt x="0" y="0"/>
                    </a:lnTo>
                    <a:lnTo>
                      <a:pt x="52968" y="0"/>
                    </a:lnTo>
                    <a:lnTo>
                      <a:pt x="52968" y="5745"/>
                    </a:lnTo>
                    <a:cubicBezTo>
                      <a:pt x="47545" y="5745"/>
                      <a:pt x="44670" y="7636"/>
                      <a:pt x="44670" y="11489"/>
                    </a:cubicBezTo>
                    <a:lnTo>
                      <a:pt x="44670" y="156382"/>
                    </a:lnTo>
                    <a:cubicBezTo>
                      <a:pt x="44670" y="160210"/>
                      <a:pt x="47545" y="162127"/>
                      <a:pt x="52968" y="162127"/>
                    </a:cubicBezTo>
                    <a:lnTo>
                      <a:pt x="52968" y="167871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5B0B9A97-2B9C-10B0-D4A5-61C5F1EC9BBC}"/>
                  </a:ext>
                </a:extLst>
              </p:cNvPr>
              <p:cNvSpPr/>
              <p:nvPr/>
            </p:nvSpPr>
            <p:spPr>
              <a:xfrm>
                <a:off x="9018664" y="3086750"/>
                <a:ext cx="189827" cy="171686"/>
              </a:xfrm>
              <a:custGeom>
                <a:avLst/>
                <a:gdLst>
                  <a:gd name="connsiteX0" fmla="*/ 189827 w 189827"/>
                  <a:gd name="connsiteY0" fmla="*/ 144225 h 171686"/>
                  <a:gd name="connsiteX1" fmla="*/ 187305 w 189827"/>
                  <a:gd name="connsiteY1" fmla="*/ 146779 h 171686"/>
                  <a:gd name="connsiteX2" fmla="*/ 183793 w 189827"/>
                  <a:gd name="connsiteY2" fmla="*/ 146463 h 171686"/>
                  <a:gd name="connsiteX3" fmla="*/ 102109 w 189827"/>
                  <a:gd name="connsiteY3" fmla="*/ 171686 h 171686"/>
                  <a:gd name="connsiteX4" fmla="*/ 0 w 189827"/>
                  <a:gd name="connsiteY4" fmla="*/ 85846 h 171686"/>
                  <a:gd name="connsiteX5" fmla="*/ 102083 w 189827"/>
                  <a:gd name="connsiteY5" fmla="*/ 0 h 171686"/>
                  <a:gd name="connsiteX6" fmla="*/ 154730 w 189827"/>
                  <a:gd name="connsiteY6" fmla="*/ 7977 h 171686"/>
                  <a:gd name="connsiteX7" fmla="*/ 177386 w 189827"/>
                  <a:gd name="connsiteY7" fmla="*/ 15954 h 171686"/>
                  <a:gd name="connsiteX8" fmla="*/ 181851 w 189827"/>
                  <a:gd name="connsiteY8" fmla="*/ 11804 h 171686"/>
                  <a:gd name="connsiteX9" fmla="*/ 186637 w 189827"/>
                  <a:gd name="connsiteY9" fmla="*/ 15638 h 171686"/>
                  <a:gd name="connsiteX10" fmla="*/ 161748 w 189827"/>
                  <a:gd name="connsiteY10" fmla="*/ 54229 h 171686"/>
                  <a:gd name="connsiteX11" fmla="*/ 158557 w 189827"/>
                  <a:gd name="connsiteY11" fmla="*/ 51991 h 171686"/>
                  <a:gd name="connsiteX12" fmla="*/ 157927 w 189827"/>
                  <a:gd name="connsiteY12" fmla="*/ 47842 h 171686"/>
                  <a:gd name="connsiteX13" fmla="*/ 102090 w 189827"/>
                  <a:gd name="connsiteY13" fmla="*/ 27424 h 171686"/>
                  <a:gd name="connsiteX14" fmla="*/ 35079 w 189827"/>
                  <a:gd name="connsiteY14" fmla="*/ 84856 h 171686"/>
                  <a:gd name="connsiteX15" fmla="*/ 102090 w 189827"/>
                  <a:gd name="connsiteY15" fmla="*/ 142295 h 171686"/>
                  <a:gd name="connsiteX16" fmla="*/ 165588 w 189827"/>
                  <a:gd name="connsiteY16" fmla="*/ 116770 h 171686"/>
                  <a:gd name="connsiteX17" fmla="*/ 164327 w 189827"/>
                  <a:gd name="connsiteY17" fmla="*/ 112936 h 171686"/>
                  <a:gd name="connsiteX18" fmla="*/ 168798 w 189827"/>
                  <a:gd name="connsiteY18" fmla="*/ 110413 h 1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827" h="171686">
                    <a:moveTo>
                      <a:pt x="189827" y="144225"/>
                    </a:moveTo>
                    <a:lnTo>
                      <a:pt x="187305" y="146779"/>
                    </a:lnTo>
                    <a:cubicBezTo>
                      <a:pt x="186044" y="146779"/>
                      <a:pt x="185067" y="146463"/>
                      <a:pt x="183793" y="146463"/>
                    </a:cubicBezTo>
                    <a:cubicBezTo>
                      <a:pt x="179007" y="146463"/>
                      <a:pt x="143266" y="171686"/>
                      <a:pt x="102109" y="171686"/>
                    </a:cubicBezTo>
                    <a:cubicBezTo>
                      <a:pt x="48182" y="171686"/>
                      <a:pt x="0" y="142327"/>
                      <a:pt x="0" y="85846"/>
                    </a:cubicBezTo>
                    <a:cubicBezTo>
                      <a:pt x="0" y="29366"/>
                      <a:pt x="48157" y="0"/>
                      <a:pt x="102083" y="0"/>
                    </a:cubicBezTo>
                    <a:cubicBezTo>
                      <a:pt x="123460" y="0"/>
                      <a:pt x="141645" y="4149"/>
                      <a:pt x="154730" y="7977"/>
                    </a:cubicBezTo>
                    <a:cubicBezTo>
                      <a:pt x="167814" y="11804"/>
                      <a:pt x="175791" y="15954"/>
                      <a:pt x="177386" y="15954"/>
                    </a:cubicBezTo>
                    <a:cubicBezTo>
                      <a:pt x="179278" y="15954"/>
                      <a:pt x="180899" y="13084"/>
                      <a:pt x="181851" y="11804"/>
                    </a:cubicBezTo>
                    <a:lnTo>
                      <a:pt x="186637" y="15638"/>
                    </a:lnTo>
                    <a:lnTo>
                      <a:pt x="161748" y="54229"/>
                    </a:lnTo>
                    <a:lnTo>
                      <a:pt x="158557" y="51991"/>
                    </a:lnTo>
                    <a:cubicBezTo>
                      <a:pt x="158482" y="50591"/>
                      <a:pt x="158267" y="49201"/>
                      <a:pt x="157927" y="47842"/>
                    </a:cubicBezTo>
                    <a:cubicBezTo>
                      <a:pt x="156035" y="38270"/>
                      <a:pt x="123144" y="27424"/>
                      <a:pt x="102090" y="27424"/>
                    </a:cubicBezTo>
                    <a:cubicBezTo>
                      <a:pt x="66027" y="27424"/>
                      <a:pt x="35079" y="48163"/>
                      <a:pt x="35079" y="84856"/>
                    </a:cubicBezTo>
                    <a:cubicBezTo>
                      <a:pt x="35079" y="121549"/>
                      <a:pt x="66027" y="142295"/>
                      <a:pt x="102090" y="142295"/>
                    </a:cubicBezTo>
                    <a:cubicBezTo>
                      <a:pt x="128889" y="142295"/>
                      <a:pt x="165588" y="128574"/>
                      <a:pt x="165588" y="116770"/>
                    </a:cubicBezTo>
                    <a:cubicBezTo>
                      <a:pt x="165513" y="115404"/>
                      <a:pt x="165077" y="114082"/>
                      <a:pt x="164327" y="112936"/>
                    </a:cubicBezTo>
                    <a:lnTo>
                      <a:pt x="168798" y="110413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7E45BDA1-2BE1-3B57-77E4-95178BE3FEC9}"/>
                  </a:ext>
                </a:extLst>
              </p:cNvPr>
              <p:cNvSpPr/>
              <p:nvPr/>
            </p:nvSpPr>
            <p:spPr>
              <a:xfrm>
                <a:off x="8314769" y="3087658"/>
                <a:ext cx="144760" cy="168890"/>
              </a:xfrm>
              <a:custGeom>
                <a:avLst/>
                <a:gdLst>
                  <a:gd name="connsiteX0" fmla="*/ 133410 w 144760"/>
                  <a:gd name="connsiteY0" fmla="*/ 154131 h 168890"/>
                  <a:gd name="connsiteX1" fmla="*/ 135932 w 144760"/>
                  <a:gd name="connsiteY1" fmla="*/ 153456 h 168890"/>
                  <a:gd name="connsiteX2" fmla="*/ 129148 w 144760"/>
                  <a:gd name="connsiteY2" fmla="*/ 144906 h 168890"/>
                  <a:gd name="connsiteX3" fmla="*/ 126625 w 144760"/>
                  <a:gd name="connsiteY3" fmla="*/ 146091 h 168890"/>
                  <a:gd name="connsiteX4" fmla="*/ 133442 w 144760"/>
                  <a:gd name="connsiteY4" fmla="*/ 154131 h 168890"/>
                  <a:gd name="connsiteX5" fmla="*/ 98514 w 144760"/>
                  <a:gd name="connsiteY5" fmla="*/ 153702 h 168890"/>
                  <a:gd name="connsiteX6" fmla="*/ 100715 w 144760"/>
                  <a:gd name="connsiteY6" fmla="*/ 161963 h 168890"/>
                  <a:gd name="connsiteX7" fmla="*/ 134634 w 144760"/>
                  <a:gd name="connsiteY7" fmla="*/ 162694 h 168890"/>
                  <a:gd name="connsiteX8" fmla="*/ 136361 w 144760"/>
                  <a:gd name="connsiteY8" fmla="*/ 155878 h 168890"/>
                  <a:gd name="connsiteX9" fmla="*/ 98527 w 144760"/>
                  <a:gd name="connsiteY9" fmla="*/ 153702 h 168890"/>
                  <a:gd name="connsiteX10" fmla="*/ 12561 w 144760"/>
                  <a:gd name="connsiteY10" fmla="*/ 155682 h 168890"/>
                  <a:gd name="connsiteX11" fmla="*/ 15676 w 144760"/>
                  <a:gd name="connsiteY11" fmla="*/ 163401 h 168890"/>
                  <a:gd name="connsiteX12" fmla="*/ 47728 w 144760"/>
                  <a:gd name="connsiteY12" fmla="*/ 162398 h 168890"/>
                  <a:gd name="connsiteX13" fmla="*/ 50433 w 144760"/>
                  <a:gd name="connsiteY13" fmla="*/ 153444 h 168890"/>
                  <a:gd name="connsiteX14" fmla="*/ 12561 w 144760"/>
                  <a:gd name="connsiteY14" fmla="*/ 155682 h 168890"/>
                  <a:gd name="connsiteX15" fmla="*/ 99290 w 144760"/>
                  <a:gd name="connsiteY15" fmla="*/ 151432 h 168890"/>
                  <a:gd name="connsiteX16" fmla="*/ 102663 w 144760"/>
                  <a:gd name="connsiteY16" fmla="*/ 152662 h 168890"/>
                  <a:gd name="connsiteX17" fmla="*/ 103092 w 144760"/>
                  <a:gd name="connsiteY17" fmla="*/ 146438 h 168890"/>
                  <a:gd name="connsiteX18" fmla="*/ 99309 w 144760"/>
                  <a:gd name="connsiteY18" fmla="*/ 151432 h 168890"/>
                  <a:gd name="connsiteX19" fmla="*/ 45710 w 144760"/>
                  <a:gd name="connsiteY19" fmla="*/ 145883 h 168890"/>
                  <a:gd name="connsiteX20" fmla="*/ 45635 w 144760"/>
                  <a:gd name="connsiteY20" fmla="*/ 152920 h 168890"/>
                  <a:gd name="connsiteX21" fmla="*/ 50049 w 144760"/>
                  <a:gd name="connsiteY21" fmla="*/ 150890 h 168890"/>
                  <a:gd name="connsiteX22" fmla="*/ 45685 w 144760"/>
                  <a:gd name="connsiteY22" fmla="*/ 145883 h 168890"/>
                  <a:gd name="connsiteX23" fmla="*/ 18810 w 144760"/>
                  <a:gd name="connsiteY23" fmla="*/ 143689 h 168890"/>
                  <a:gd name="connsiteX24" fmla="*/ 12416 w 144760"/>
                  <a:gd name="connsiteY24" fmla="*/ 152946 h 168890"/>
                  <a:gd name="connsiteX25" fmla="*/ 16925 w 144760"/>
                  <a:gd name="connsiteY25" fmla="*/ 154144 h 168890"/>
                  <a:gd name="connsiteX26" fmla="*/ 23319 w 144760"/>
                  <a:gd name="connsiteY26" fmla="*/ 146388 h 168890"/>
                  <a:gd name="connsiteX27" fmla="*/ 18810 w 144760"/>
                  <a:gd name="connsiteY27" fmla="*/ 143689 h 168890"/>
                  <a:gd name="connsiteX28" fmla="*/ 46662 w 144760"/>
                  <a:gd name="connsiteY28" fmla="*/ 142774 h 168890"/>
                  <a:gd name="connsiteX29" fmla="*/ 51511 w 144760"/>
                  <a:gd name="connsiteY29" fmla="*/ 148778 h 168890"/>
                  <a:gd name="connsiteX30" fmla="*/ 52773 w 144760"/>
                  <a:gd name="connsiteY30" fmla="*/ 153980 h 168890"/>
                  <a:gd name="connsiteX31" fmla="*/ 96282 w 144760"/>
                  <a:gd name="connsiteY31" fmla="*/ 154995 h 168890"/>
                  <a:gd name="connsiteX32" fmla="*/ 101875 w 144760"/>
                  <a:gd name="connsiteY32" fmla="*/ 144370 h 168890"/>
                  <a:gd name="connsiteX33" fmla="*/ 100513 w 144760"/>
                  <a:gd name="connsiteY33" fmla="*/ 142478 h 168890"/>
                  <a:gd name="connsiteX34" fmla="*/ 74376 w 144760"/>
                  <a:gd name="connsiteY34" fmla="*/ 149723 h 168890"/>
                  <a:gd name="connsiteX35" fmla="*/ 46662 w 144760"/>
                  <a:gd name="connsiteY35" fmla="*/ 142787 h 168890"/>
                  <a:gd name="connsiteX36" fmla="*/ 127849 w 144760"/>
                  <a:gd name="connsiteY36" fmla="*/ 135756 h 168890"/>
                  <a:gd name="connsiteX37" fmla="*/ 125131 w 144760"/>
                  <a:gd name="connsiteY37" fmla="*/ 144370 h 168890"/>
                  <a:gd name="connsiteX38" fmla="*/ 140265 w 144760"/>
                  <a:gd name="connsiteY38" fmla="*/ 141286 h 168890"/>
                  <a:gd name="connsiteX39" fmla="*/ 140555 w 144760"/>
                  <a:gd name="connsiteY39" fmla="*/ 135832 h 168890"/>
                  <a:gd name="connsiteX40" fmla="*/ 127849 w 144760"/>
                  <a:gd name="connsiteY40" fmla="*/ 135756 h 168890"/>
                  <a:gd name="connsiteX41" fmla="*/ 7844 w 144760"/>
                  <a:gd name="connsiteY41" fmla="*/ 135340 h 168890"/>
                  <a:gd name="connsiteX42" fmla="*/ 7939 w 144760"/>
                  <a:gd name="connsiteY42" fmla="*/ 141116 h 168890"/>
                  <a:gd name="connsiteX43" fmla="*/ 23602 w 144760"/>
                  <a:gd name="connsiteY43" fmla="*/ 143746 h 168890"/>
                  <a:gd name="connsiteX44" fmla="*/ 23136 w 144760"/>
                  <a:gd name="connsiteY44" fmla="*/ 137888 h 168890"/>
                  <a:gd name="connsiteX45" fmla="*/ 7844 w 144760"/>
                  <a:gd name="connsiteY45" fmla="*/ 135365 h 168890"/>
                  <a:gd name="connsiteX46" fmla="*/ 62862 w 144760"/>
                  <a:gd name="connsiteY46" fmla="*/ 118214 h 168890"/>
                  <a:gd name="connsiteX47" fmla="*/ 62862 w 144760"/>
                  <a:gd name="connsiteY47" fmla="*/ 120736 h 168890"/>
                  <a:gd name="connsiteX48" fmla="*/ 79887 w 144760"/>
                  <a:gd name="connsiteY48" fmla="*/ 127458 h 168890"/>
                  <a:gd name="connsiteX49" fmla="*/ 84427 w 144760"/>
                  <a:gd name="connsiteY49" fmla="*/ 131386 h 168890"/>
                  <a:gd name="connsiteX50" fmla="*/ 62843 w 144760"/>
                  <a:gd name="connsiteY50" fmla="*/ 118188 h 168890"/>
                  <a:gd name="connsiteX51" fmla="*/ 64735 w 144760"/>
                  <a:gd name="connsiteY51" fmla="*/ 115143 h 168890"/>
                  <a:gd name="connsiteX52" fmla="*/ 63877 w 144760"/>
                  <a:gd name="connsiteY52" fmla="*/ 116051 h 168890"/>
                  <a:gd name="connsiteX53" fmla="*/ 64735 w 144760"/>
                  <a:gd name="connsiteY53" fmla="*/ 116732 h 168890"/>
                  <a:gd name="connsiteX54" fmla="*/ 64735 w 144760"/>
                  <a:gd name="connsiteY54" fmla="*/ 115117 h 168890"/>
                  <a:gd name="connsiteX55" fmla="*/ 48630 w 144760"/>
                  <a:gd name="connsiteY55" fmla="*/ 98584 h 168890"/>
                  <a:gd name="connsiteX56" fmla="*/ 50629 w 144760"/>
                  <a:gd name="connsiteY56" fmla="*/ 103950 h 168890"/>
                  <a:gd name="connsiteX57" fmla="*/ 34795 w 144760"/>
                  <a:gd name="connsiteY57" fmla="*/ 120534 h 168890"/>
                  <a:gd name="connsiteX58" fmla="*/ 32014 w 144760"/>
                  <a:gd name="connsiteY58" fmla="*/ 128196 h 168890"/>
                  <a:gd name="connsiteX59" fmla="*/ 37153 w 144760"/>
                  <a:gd name="connsiteY59" fmla="*/ 132181 h 168890"/>
                  <a:gd name="connsiteX60" fmla="*/ 44878 w 144760"/>
                  <a:gd name="connsiteY60" fmla="*/ 128795 h 168890"/>
                  <a:gd name="connsiteX61" fmla="*/ 43705 w 144760"/>
                  <a:gd name="connsiteY61" fmla="*/ 125459 h 168890"/>
                  <a:gd name="connsiteX62" fmla="*/ 35955 w 144760"/>
                  <a:gd name="connsiteY62" fmla="*/ 128795 h 168890"/>
                  <a:gd name="connsiteX63" fmla="*/ 33988 w 144760"/>
                  <a:gd name="connsiteY63" fmla="*/ 126651 h 168890"/>
                  <a:gd name="connsiteX64" fmla="*/ 50206 w 144760"/>
                  <a:gd name="connsiteY64" fmla="*/ 114209 h 168890"/>
                  <a:gd name="connsiteX65" fmla="*/ 52798 w 144760"/>
                  <a:gd name="connsiteY65" fmla="*/ 103717 h 168890"/>
                  <a:gd name="connsiteX66" fmla="*/ 48630 w 144760"/>
                  <a:gd name="connsiteY66" fmla="*/ 98584 h 168890"/>
                  <a:gd name="connsiteX67" fmla="*/ 36378 w 144760"/>
                  <a:gd name="connsiteY67" fmla="*/ 96446 h 168890"/>
                  <a:gd name="connsiteX68" fmla="*/ 33988 w 144760"/>
                  <a:gd name="connsiteY68" fmla="*/ 104707 h 168890"/>
                  <a:gd name="connsiteX69" fmla="*/ 36554 w 144760"/>
                  <a:gd name="connsiteY69" fmla="*/ 108257 h 168890"/>
                  <a:gd name="connsiteX70" fmla="*/ 37752 w 144760"/>
                  <a:gd name="connsiteY70" fmla="*/ 97979 h 168890"/>
                  <a:gd name="connsiteX71" fmla="*/ 40729 w 144760"/>
                  <a:gd name="connsiteY71" fmla="*/ 94674 h 168890"/>
                  <a:gd name="connsiteX72" fmla="*/ 36378 w 144760"/>
                  <a:gd name="connsiteY72" fmla="*/ 96446 h 168890"/>
                  <a:gd name="connsiteX73" fmla="*/ 109808 w 144760"/>
                  <a:gd name="connsiteY73" fmla="*/ 94088 h 168890"/>
                  <a:gd name="connsiteX74" fmla="*/ 85443 w 144760"/>
                  <a:gd name="connsiteY74" fmla="*/ 97619 h 168890"/>
                  <a:gd name="connsiteX75" fmla="*/ 86653 w 144760"/>
                  <a:gd name="connsiteY75" fmla="*/ 101169 h 168890"/>
                  <a:gd name="connsiteX76" fmla="*/ 112160 w 144760"/>
                  <a:gd name="connsiteY76" fmla="*/ 97979 h 168890"/>
                  <a:gd name="connsiteX77" fmla="*/ 113730 w 144760"/>
                  <a:gd name="connsiteY77" fmla="*/ 100167 h 168890"/>
                  <a:gd name="connsiteX78" fmla="*/ 102890 w 144760"/>
                  <a:gd name="connsiteY78" fmla="*/ 106472 h 168890"/>
                  <a:gd name="connsiteX79" fmla="*/ 103817 w 144760"/>
                  <a:gd name="connsiteY79" fmla="*/ 108099 h 168890"/>
                  <a:gd name="connsiteX80" fmla="*/ 112753 w 144760"/>
                  <a:gd name="connsiteY80" fmla="*/ 105123 h 168890"/>
                  <a:gd name="connsiteX81" fmla="*/ 117097 w 144760"/>
                  <a:gd name="connsiteY81" fmla="*/ 96774 h 168890"/>
                  <a:gd name="connsiteX82" fmla="*/ 109808 w 144760"/>
                  <a:gd name="connsiteY82" fmla="*/ 94088 h 168890"/>
                  <a:gd name="connsiteX83" fmla="*/ 84856 w 144760"/>
                  <a:gd name="connsiteY83" fmla="*/ 93224 h 168890"/>
                  <a:gd name="connsiteX84" fmla="*/ 87019 w 144760"/>
                  <a:gd name="connsiteY84" fmla="*/ 95431 h 168890"/>
                  <a:gd name="connsiteX85" fmla="*/ 100097 w 144760"/>
                  <a:gd name="connsiteY85" fmla="*/ 93810 h 168890"/>
                  <a:gd name="connsiteX86" fmla="*/ 84856 w 144760"/>
                  <a:gd name="connsiteY86" fmla="*/ 93224 h 168890"/>
                  <a:gd name="connsiteX87" fmla="*/ 41498 w 144760"/>
                  <a:gd name="connsiteY87" fmla="*/ 84560 h 168890"/>
                  <a:gd name="connsiteX88" fmla="*/ 43882 w 144760"/>
                  <a:gd name="connsiteY88" fmla="*/ 85771 h 168890"/>
                  <a:gd name="connsiteX89" fmla="*/ 44878 w 144760"/>
                  <a:gd name="connsiteY89" fmla="*/ 84396 h 168890"/>
                  <a:gd name="connsiteX90" fmla="*/ 41498 w 144760"/>
                  <a:gd name="connsiteY90" fmla="*/ 84560 h 168890"/>
                  <a:gd name="connsiteX91" fmla="*/ 63467 w 144760"/>
                  <a:gd name="connsiteY91" fmla="*/ 80865 h 168890"/>
                  <a:gd name="connsiteX92" fmla="*/ 63877 w 144760"/>
                  <a:gd name="connsiteY92" fmla="*/ 87543 h 168890"/>
                  <a:gd name="connsiteX93" fmla="*/ 82876 w 144760"/>
                  <a:gd name="connsiteY93" fmla="*/ 100154 h 168890"/>
                  <a:gd name="connsiteX94" fmla="*/ 83469 w 144760"/>
                  <a:gd name="connsiteY94" fmla="*/ 98571 h 168890"/>
                  <a:gd name="connsiteX95" fmla="*/ 63467 w 144760"/>
                  <a:gd name="connsiteY95" fmla="*/ 80852 h 168890"/>
                  <a:gd name="connsiteX96" fmla="*/ 104807 w 144760"/>
                  <a:gd name="connsiteY96" fmla="*/ 80266 h 168890"/>
                  <a:gd name="connsiteX97" fmla="*/ 102449 w 144760"/>
                  <a:gd name="connsiteY97" fmla="*/ 82038 h 168890"/>
                  <a:gd name="connsiteX98" fmla="*/ 112753 w 144760"/>
                  <a:gd name="connsiteY98" fmla="*/ 85563 h 168890"/>
                  <a:gd name="connsiteX99" fmla="*/ 116883 w 144760"/>
                  <a:gd name="connsiteY99" fmla="*/ 84547 h 168890"/>
                  <a:gd name="connsiteX100" fmla="*/ 104807 w 144760"/>
                  <a:gd name="connsiteY100" fmla="*/ 80266 h 168890"/>
                  <a:gd name="connsiteX101" fmla="*/ 36378 w 144760"/>
                  <a:gd name="connsiteY101" fmla="*/ 80852 h 168890"/>
                  <a:gd name="connsiteX102" fmla="*/ 36378 w 144760"/>
                  <a:gd name="connsiteY102" fmla="*/ 83961 h 168890"/>
                  <a:gd name="connsiteX103" fmla="*/ 39928 w 144760"/>
                  <a:gd name="connsiteY103" fmla="*/ 92032 h 168890"/>
                  <a:gd name="connsiteX104" fmla="*/ 49626 w 144760"/>
                  <a:gd name="connsiteY104" fmla="*/ 90525 h 168890"/>
                  <a:gd name="connsiteX105" fmla="*/ 46650 w 144760"/>
                  <a:gd name="connsiteY105" fmla="*/ 86193 h 168890"/>
                  <a:gd name="connsiteX106" fmla="*/ 37153 w 144760"/>
                  <a:gd name="connsiteY106" fmla="*/ 84005 h 168890"/>
                  <a:gd name="connsiteX107" fmla="*/ 38364 w 144760"/>
                  <a:gd name="connsiteY107" fmla="*/ 83425 h 168890"/>
                  <a:gd name="connsiteX108" fmla="*/ 41113 w 144760"/>
                  <a:gd name="connsiteY108" fmla="*/ 80903 h 168890"/>
                  <a:gd name="connsiteX109" fmla="*/ 36378 w 144760"/>
                  <a:gd name="connsiteY109" fmla="*/ 80903 h 168890"/>
                  <a:gd name="connsiteX110" fmla="*/ 86193 w 144760"/>
                  <a:gd name="connsiteY110" fmla="*/ 79307 h 168890"/>
                  <a:gd name="connsiteX111" fmla="*/ 83456 w 144760"/>
                  <a:gd name="connsiteY111" fmla="*/ 82838 h 168890"/>
                  <a:gd name="connsiteX112" fmla="*/ 89762 w 144760"/>
                  <a:gd name="connsiteY112" fmla="*/ 79307 h 168890"/>
                  <a:gd name="connsiteX113" fmla="*/ 86174 w 144760"/>
                  <a:gd name="connsiteY113" fmla="*/ 79307 h 168890"/>
                  <a:gd name="connsiteX114" fmla="*/ 89548 w 144760"/>
                  <a:gd name="connsiteY114" fmla="*/ 76734 h 168890"/>
                  <a:gd name="connsiteX115" fmla="*/ 97064 w 144760"/>
                  <a:gd name="connsiteY115" fmla="*/ 84818 h 168890"/>
                  <a:gd name="connsiteX116" fmla="*/ 100261 w 144760"/>
                  <a:gd name="connsiteY116" fmla="*/ 83261 h 168890"/>
                  <a:gd name="connsiteX117" fmla="*/ 98249 w 144760"/>
                  <a:gd name="connsiteY117" fmla="*/ 77535 h 168890"/>
                  <a:gd name="connsiteX118" fmla="*/ 89548 w 144760"/>
                  <a:gd name="connsiteY118" fmla="*/ 76734 h 168890"/>
                  <a:gd name="connsiteX119" fmla="*/ 65636 w 144760"/>
                  <a:gd name="connsiteY119" fmla="*/ 74963 h 168890"/>
                  <a:gd name="connsiteX120" fmla="*/ 64438 w 144760"/>
                  <a:gd name="connsiteY120" fmla="*/ 77687 h 168890"/>
                  <a:gd name="connsiteX121" fmla="*/ 66210 w 144760"/>
                  <a:gd name="connsiteY121" fmla="*/ 79736 h 168890"/>
                  <a:gd name="connsiteX122" fmla="*/ 65636 w 144760"/>
                  <a:gd name="connsiteY122" fmla="*/ 74963 h 168890"/>
                  <a:gd name="connsiteX123" fmla="*/ 114714 w 144760"/>
                  <a:gd name="connsiteY123" fmla="*/ 74963 h 168890"/>
                  <a:gd name="connsiteX124" fmla="*/ 99258 w 144760"/>
                  <a:gd name="connsiteY124" fmla="*/ 73771 h 168890"/>
                  <a:gd name="connsiteX125" fmla="*/ 114487 w 144760"/>
                  <a:gd name="connsiteY125" fmla="*/ 78122 h 168890"/>
                  <a:gd name="connsiteX126" fmla="*/ 117867 w 144760"/>
                  <a:gd name="connsiteY126" fmla="*/ 74155 h 168890"/>
                  <a:gd name="connsiteX127" fmla="*/ 116851 w 144760"/>
                  <a:gd name="connsiteY127" fmla="*/ 74155 h 168890"/>
                  <a:gd name="connsiteX128" fmla="*/ 114764 w 144760"/>
                  <a:gd name="connsiteY128" fmla="*/ 74925 h 168890"/>
                  <a:gd name="connsiteX129" fmla="*/ 39928 w 144760"/>
                  <a:gd name="connsiteY129" fmla="*/ 72756 h 168890"/>
                  <a:gd name="connsiteX130" fmla="*/ 32992 w 144760"/>
                  <a:gd name="connsiteY130" fmla="*/ 78658 h 168890"/>
                  <a:gd name="connsiteX131" fmla="*/ 37727 w 144760"/>
                  <a:gd name="connsiteY131" fmla="*/ 77649 h 168890"/>
                  <a:gd name="connsiteX132" fmla="*/ 47816 w 144760"/>
                  <a:gd name="connsiteY132" fmla="*/ 78084 h 168890"/>
                  <a:gd name="connsiteX133" fmla="*/ 46252 w 144760"/>
                  <a:gd name="connsiteY133" fmla="*/ 74118 h 168890"/>
                  <a:gd name="connsiteX134" fmla="*/ 39903 w 144760"/>
                  <a:gd name="connsiteY134" fmla="*/ 72756 h 168890"/>
                  <a:gd name="connsiteX135" fmla="*/ 91906 w 144760"/>
                  <a:gd name="connsiteY135" fmla="*/ 61519 h 168890"/>
                  <a:gd name="connsiteX136" fmla="*/ 94018 w 144760"/>
                  <a:gd name="connsiteY136" fmla="*/ 64041 h 168890"/>
                  <a:gd name="connsiteX137" fmla="*/ 96118 w 144760"/>
                  <a:gd name="connsiteY137" fmla="*/ 55345 h 168890"/>
                  <a:gd name="connsiteX138" fmla="*/ 91906 w 144760"/>
                  <a:gd name="connsiteY138" fmla="*/ 61531 h 168890"/>
                  <a:gd name="connsiteX139" fmla="*/ 106125 w 144760"/>
                  <a:gd name="connsiteY139" fmla="*/ 51196 h 168890"/>
                  <a:gd name="connsiteX140" fmla="*/ 105697 w 144760"/>
                  <a:gd name="connsiteY140" fmla="*/ 53416 h 168890"/>
                  <a:gd name="connsiteX141" fmla="*/ 110741 w 144760"/>
                  <a:gd name="connsiteY141" fmla="*/ 57515 h 168890"/>
                  <a:gd name="connsiteX142" fmla="*/ 110741 w 144760"/>
                  <a:gd name="connsiteY142" fmla="*/ 53416 h 168890"/>
                  <a:gd name="connsiteX143" fmla="*/ 106106 w 144760"/>
                  <a:gd name="connsiteY143" fmla="*/ 51196 h 168890"/>
                  <a:gd name="connsiteX144" fmla="*/ 93552 w 144760"/>
                  <a:gd name="connsiteY144" fmla="*/ 41775 h 168890"/>
                  <a:gd name="connsiteX145" fmla="*/ 93205 w 144760"/>
                  <a:gd name="connsiteY145" fmla="*/ 39152 h 168890"/>
                  <a:gd name="connsiteX146" fmla="*/ 92360 w 144760"/>
                  <a:gd name="connsiteY146" fmla="*/ 41775 h 168890"/>
                  <a:gd name="connsiteX147" fmla="*/ 111025 w 144760"/>
                  <a:gd name="connsiteY147" fmla="*/ 33401 h 168890"/>
                  <a:gd name="connsiteX148" fmla="*/ 109808 w 144760"/>
                  <a:gd name="connsiteY148" fmla="*/ 35205 h 168890"/>
                  <a:gd name="connsiteX149" fmla="*/ 111523 w 144760"/>
                  <a:gd name="connsiteY149" fmla="*/ 35173 h 168890"/>
                  <a:gd name="connsiteX150" fmla="*/ 111025 w 144760"/>
                  <a:gd name="connsiteY150" fmla="*/ 33401 h 168890"/>
                  <a:gd name="connsiteX151" fmla="*/ 115918 w 144760"/>
                  <a:gd name="connsiteY151" fmla="*/ 27644 h 168890"/>
                  <a:gd name="connsiteX152" fmla="*/ 112444 w 144760"/>
                  <a:gd name="connsiteY152" fmla="*/ 32134 h 168890"/>
                  <a:gd name="connsiteX153" fmla="*/ 112967 w 144760"/>
                  <a:gd name="connsiteY153" fmla="*/ 41504 h 168890"/>
                  <a:gd name="connsiteX154" fmla="*/ 117381 w 144760"/>
                  <a:gd name="connsiteY154" fmla="*/ 40874 h 168890"/>
                  <a:gd name="connsiteX155" fmla="*/ 115899 w 144760"/>
                  <a:gd name="connsiteY155" fmla="*/ 27632 h 168890"/>
                  <a:gd name="connsiteX156" fmla="*/ 38919 w 144760"/>
                  <a:gd name="connsiteY156" fmla="*/ 27108 h 168890"/>
                  <a:gd name="connsiteX157" fmla="*/ 45521 w 144760"/>
                  <a:gd name="connsiteY157" fmla="*/ 30097 h 168890"/>
                  <a:gd name="connsiteX158" fmla="*/ 44638 w 144760"/>
                  <a:gd name="connsiteY158" fmla="*/ 28578 h 168890"/>
                  <a:gd name="connsiteX159" fmla="*/ 38919 w 144760"/>
                  <a:gd name="connsiteY159" fmla="*/ 27108 h 168890"/>
                  <a:gd name="connsiteX160" fmla="*/ 102153 w 144760"/>
                  <a:gd name="connsiteY160" fmla="*/ 27348 h 168890"/>
                  <a:gd name="connsiteX161" fmla="*/ 102090 w 144760"/>
                  <a:gd name="connsiteY161" fmla="*/ 33824 h 168890"/>
                  <a:gd name="connsiteX162" fmla="*/ 107765 w 144760"/>
                  <a:gd name="connsiteY162" fmla="*/ 28149 h 168890"/>
                  <a:gd name="connsiteX163" fmla="*/ 102128 w 144760"/>
                  <a:gd name="connsiteY163" fmla="*/ 27380 h 168890"/>
                  <a:gd name="connsiteX164" fmla="*/ 102657 w 144760"/>
                  <a:gd name="connsiteY164" fmla="*/ 22448 h 168890"/>
                  <a:gd name="connsiteX165" fmla="*/ 96238 w 144760"/>
                  <a:gd name="connsiteY165" fmla="*/ 65327 h 168890"/>
                  <a:gd name="connsiteX166" fmla="*/ 101484 w 144760"/>
                  <a:gd name="connsiteY166" fmla="*/ 63007 h 168890"/>
                  <a:gd name="connsiteX167" fmla="*/ 99712 w 144760"/>
                  <a:gd name="connsiteY167" fmla="*/ 33332 h 168890"/>
                  <a:gd name="connsiteX168" fmla="*/ 101705 w 144760"/>
                  <a:gd name="connsiteY168" fmla="*/ 25690 h 168890"/>
                  <a:gd name="connsiteX169" fmla="*/ 108925 w 144760"/>
                  <a:gd name="connsiteY169" fmla="*/ 27026 h 168890"/>
                  <a:gd name="connsiteX170" fmla="*/ 111681 w 144760"/>
                  <a:gd name="connsiteY170" fmla="*/ 23874 h 168890"/>
                  <a:gd name="connsiteX171" fmla="*/ 102657 w 144760"/>
                  <a:gd name="connsiteY171" fmla="*/ 22467 h 168890"/>
                  <a:gd name="connsiteX172" fmla="*/ 32790 w 144760"/>
                  <a:gd name="connsiteY172" fmla="*/ 23218 h 168890"/>
                  <a:gd name="connsiteX173" fmla="*/ 43251 w 144760"/>
                  <a:gd name="connsiteY173" fmla="*/ 25400 h 168890"/>
                  <a:gd name="connsiteX174" fmla="*/ 44014 w 144760"/>
                  <a:gd name="connsiteY174" fmla="*/ 59413 h 168890"/>
                  <a:gd name="connsiteX175" fmla="*/ 49191 w 144760"/>
                  <a:gd name="connsiteY175" fmla="*/ 65264 h 168890"/>
                  <a:gd name="connsiteX176" fmla="*/ 58196 w 144760"/>
                  <a:gd name="connsiteY176" fmla="*/ 63789 h 168890"/>
                  <a:gd name="connsiteX177" fmla="*/ 56096 w 144760"/>
                  <a:gd name="connsiteY177" fmla="*/ 59759 h 168890"/>
                  <a:gd name="connsiteX178" fmla="*/ 53372 w 144760"/>
                  <a:gd name="connsiteY178" fmla="*/ 62660 h 168890"/>
                  <a:gd name="connsiteX179" fmla="*/ 49393 w 144760"/>
                  <a:gd name="connsiteY179" fmla="*/ 62269 h 168890"/>
                  <a:gd name="connsiteX180" fmla="*/ 46732 w 144760"/>
                  <a:gd name="connsiteY180" fmla="*/ 24006 h 168890"/>
                  <a:gd name="connsiteX181" fmla="*/ 32790 w 144760"/>
                  <a:gd name="connsiteY181" fmla="*/ 23218 h 168890"/>
                  <a:gd name="connsiteX182" fmla="*/ 86893 w 144760"/>
                  <a:gd name="connsiteY182" fmla="*/ 144918 h 168890"/>
                  <a:gd name="connsiteX183" fmla="*/ 97764 w 144760"/>
                  <a:gd name="connsiteY183" fmla="*/ 140662 h 168890"/>
                  <a:gd name="connsiteX184" fmla="*/ 105331 w 144760"/>
                  <a:gd name="connsiteY184" fmla="*/ 153393 h 168890"/>
                  <a:gd name="connsiteX185" fmla="*/ 130554 w 144760"/>
                  <a:gd name="connsiteY185" fmla="*/ 155178 h 168890"/>
                  <a:gd name="connsiteX186" fmla="*/ 123756 w 144760"/>
                  <a:gd name="connsiteY186" fmla="*/ 147252 h 168890"/>
                  <a:gd name="connsiteX187" fmla="*/ 123756 w 144760"/>
                  <a:gd name="connsiteY187" fmla="*/ 135832 h 168890"/>
                  <a:gd name="connsiteX188" fmla="*/ 142352 w 144760"/>
                  <a:gd name="connsiteY188" fmla="*/ 134142 h 168890"/>
                  <a:gd name="connsiteX189" fmla="*/ 141973 w 144760"/>
                  <a:gd name="connsiteY189" fmla="*/ 143399 h 168890"/>
                  <a:gd name="connsiteX190" fmla="*/ 131165 w 144760"/>
                  <a:gd name="connsiteY190" fmla="*/ 144218 h 168890"/>
                  <a:gd name="connsiteX191" fmla="*/ 137370 w 144760"/>
                  <a:gd name="connsiteY191" fmla="*/ 149894 h 168890"/>
                  <a:gd name="connsiteX192" fmla="*/ 135478 w 144760"/>
                  <a:gd name="connsiteY192" fmla="*/ 164687 h 168890"/>
                  <a:gd name="connsiteX193" fmla="*/ 98590 w 144760"/>
                  <a:gd name="connsiteY193" fmla="*/ 163161 h 168890"/>
                  <a:gd name="connsiteX194" fmla="*/ 96383 w 144760"/>
                  <a:gd name="connsiteY194" fmla="*/ 157593 h 168890"/>
                  <a:gd name="connsiteX195" fmla="*/ 52640 w 144760"/>
                  <a:gd name="connsiteY195" fmla="*/ 156565 h 168890"/>
                  <a:gd name="connsiteX196" fmla="*/ 50887 w 144760"/>
                  <a:gd name="connsiteY196" fmla="*/ 163167 h 168890"/>
                  <a:gd name="connsiteX197" fmla="*/ 13381 w 144760"/>
                  <a:gd name="connsiteY197" fmla="*/ 164466 h 168890"/>
                  <a:gd name="connsiteX198" fmla="*/ 16811 w 144760"/>
                  <a:gd name="connsiteY198" fmla="*/ 143159 h 168890"/>
                  <a:gd name="connsiteX199" fmla="*/ 5864 w 144760"/>
                  <a:gd name="connsiteY199" fmla="*/ 142768 h 168890"/>
                  <a:gd name="connsiteX200" fmla="*/ 5864 w 144760"/>
                  <a:gd name="connsiteY200" fmla="*/ 133940 h 168890"/>
                  <a:gd name="connsiteX201" fmla="*/ 25355 w 144760"/>
                  <a:gd name="connsiteY201" fmla="*/ 144193 h 168890"/>
                  <a:gd name="connsiteX202" fmla="*/ 18419 w 144760"/>
                  <a:gd name="connsiteY202" fmla="*/ 155058 h 168890"/>
                  <a:gd name="connsiteX203" fmla="*/ 43434 w 144760"/>
                  <a:gd name="connsiteY203" fmla="*/ 153582 h 168890"/>
                  <a:gd name="connsiteX204" fmla="*/ 43560 w 144760"/>
                  <a:gd name="connsiteY204" fmla="*/ 143752 h 168890"/>
                  <a:gd name="connsiteX205" fmla="*/ 60327 w 144760"/>
                  <a:gd name="connsiteY205" fmla="*/ 144382 h 168890"/>
                  <a:gd name="connsiteX206" fmla="*/ 64110 w 144760"/>
                  <a:gd name="connsiteY206" fmla="*/ 126436 h 168890"/>
                  <a:gd name="connsiteX207" fmla="*/ 64520 w 144760"/>
                  <a:gd name="connsiteY207" fmla="*/ 112438 h 168890"/>
                  <a:gd name="connsiteX208" fmla="*/ 54059 w 144760"/>
                  <a:gd name="connsiteY208" fmla="*/ 99259 h 168890"/>
                  <a:gd name="connsiteX209" fmla="*/ 51732 w 144760"/>
                  <a:gd name="connsiteY209" fmla="*/ 115376 h 168890"/>
                  <a:gd name="connsiteX210" fmla="*/ 36062 w 144760"/>
                  <a:gd name="connsiteY210" fmla="*/ 127054 h 168890"/>
                  <a:gd name="connsiteX211" fmla="*/ 44436 w 144760"/>
                  <a:gd name="connsiteY211" fmla="*/ 122911 h 168890"/>
                  <a:gd name="connsiteX212" fmla="*/ 46719 w 144760"/>
                  <a:gd name="connsiteY212" fmla="*/ 129810 h 168890"/>
                  <a:gd name="connsiteX213" fmla="*/ 30576 w 144760"/>
                  <a:gd name="connsiteY213" fmla="*/ 126247 h 168890"/>
                  <a:gd name="connsiteX214" fmla="*/ 46511 w 144760"/>
                  <a:gd name="connsiteY214" fmla="*/ 111435 h 168890"/>
                  <a:gd name="connsiteX215" fmla="*/ 44619 w 144760"/>
                  <a:gd name="connsiteY215" fmla="*/ 99259 h 168890"/>
                  <a:gd name="connsiteX216" fmla="*/ 40205 w 144760"/>
                  <a:gd name="connsiteY216" fmla="*/ 101150 h 168890"/>
                  <a:gd name="connsiteX217" fmla="*/ 43144 w 144760"/>
                  <a:gd name="connsiteY217" fmla="*/ 106750 h 168890"/>
                  <a:gd name="connsiteX218" fmla="*/ 35381 w 144760"/>
                  <a:gd name="connsiteY218" fmla="*/ 110956 h 168890"/>
                  <a:gd name="connsiteX219" fmla="*/ 32664 w 144760"/>
                  <a:gd name="connsiteY219" fmla="*/ 107380 h 168890"/>
                  <a:gd name="connsiteX220" fmla="*/ 30772 w 144760"/>
                  <a:gd name="connsiteY220" fmla="*/ 109480 h 168890"/>
                  <a:gd name="connsiteX221" fmla="*/ 20506 w 144760"/>
                  <a:gd name="connsiteY221" fmla="*/ 125364 h 168890"/>
                  <a:gd name="connsiteX222" fmla="*/ 20929 w 144760"/>
                  <a:gd name="connsiteY222" fmla="*/ 121657 h 168890"/>
                  <a:gd name="connsiteX223" fmla="*/ 12132 w 144760"/>
                  <a:gd name="connsiteY223" fmla="*/ 122287 h 168890"/>
                  <a:gd name="connsiteX224" fmla="*/ 17372 w 144760"/>
                  <a:gd name="connsiteY224" fmla="*/ 111410 h 168890"/>
                  <a:gd name="connsiteX225" fmla="*/ 15764 w 144760"/>
                  <a:gd name="connsiteY225" fmla="*/ 109442 h 168890"/>
                  <a:gd name="connsiteX226" fmla="*/ 28130 w 144760"/>
                  <a:gd name="connsiteY226" fmla="*/ 107343 h 168890"/>
                  <a:gd name="connsiteX227" fmla="*/ 29353 w 144760"/>
                  <a:gd name="connsiteY227" fmla="*/ 104902 h 168890"/>
                  <a:gd name="connsiteX228" fmla="*/ 31875 w 144760"/>
                  <a:gd name="connsiteY228" fmla="*/ 101308 h 168890"/>
                  <a:gd name="connsiteX229" fmla="*/ 36289 w 144760"/>
                  <a:gd name="connsiteY229" fmla="*/ 94044 h 168890"/>
                  <a:gd name="connsiteX230" fmla="*/ 33767 w 144760"/>
                  <a:gd name="connsiteY230" fmla="*/ 91950 h 168890"/>
                  <a:gd name="connsiteX231" fmla="*/ 18696 w 144760"/>
                  <a:gd name="connsiteY231" fmla="*/ 87309 h 168890"/>
                  <a:gd name="connsiteX232" fmla="*/ 13425 w 144760"/>
                  <a:gd name="connsiteY232" fmla="*/ 85853 h 168890"/>
                  <a:gd name="connsiteX233" fmla="*/ 16376 w 144760"/>
                  <a:gd name="connsiteY233" fmla="*/ 82536 h 168890"/>
                  <a:gd name="connsiteX234" fmla="*/ 14074 w 144760"/>
                  <a:gd name="connsiteY234" fmla="*/ 76898 h 168890"/>
                  <a:gd name="connsiteX235" fmla="*/ 20380 w 144760"/>
                  <a:gd name="connsiteY235" fmla="*/ 76060 h 168890"/>
                  <a:gd name="connsiteX236" fmla="*/ 22064 w 144760"/>
                  <a:gd name="connsiteY236" fmla="*/ 72453 h 168890"/>
                  <a:gd name="connsiteX237" fmla="*/ 26478 w 144760"/>
                  <a:gd name="connsiteY237" fmla="*/ 77535 h 168890"/>
                  <a:gd name="connsiteX238" fmla="*/ 29990 w 144760"/>
                  <a:gd name="connsiteY238" fmla="*/ 78336 h 168890"/>
                  <a:gd name="connsiteX239" fmla="*/ 31453 w 144760"/>
                  <a:gd name="connsiteY239" fmla="*/ 75442 h 168890"/>
                  <a:gd name="connsiteX240" fmla="*/ 28161 w 144760"/>
                  <a:gd name="connsiteY240" fmla="*/ 72920 h 168890"/>
                  <a:gd name="connsiteX241" fmla="*/ 28981 w 144760"/>
                  <a:gd name="connsiteY241" fmla="*/ 71848 h 168890"/>
                  <a:gd name="connsiteX242" fmla="*/ 33786 w 144760"/>
                  <a:gd name="connsiteY242" fmla="*/ 73109 h 168890"/>
                  <a:gd name="connsiteX243" fmla="*/ 48636 w 144760"/>
                  <a:gd name="connsiteY243" fmla="*/ 73739 h 168890"/>
                  <a:gd name="connsiteX244" fmla="*/ 52419 w 144760"/>
                  <a:gd name="connsiteY244" fmla="*/ 80631 h 168890"/>
                  <a:gd name="connsiteX245" fmla="*/ 52010 w 144760"/>
                  <a:gd name="connsiteY245" fmla="*/ 75448 h 168890"/>
                  <a:gd name="connsiteX246" fmla="*/ 54948 w 144760"/>
                  <a:gd name="connsiteY246" fmla="*/ 75448 h 168890"/>
                  <a:gd name="connsiteX247" fmla="*/ 60169 w 144760"/>
                  <a:gd name="connsiteY247" fmla="*/ 83185 h 168890"/>
                  <a:gd name="connsiteX248" fmla="*/ 66027 w 144760"/>
                  <a:gd name="connsiteY248" fmla="*/ 70170 h 168890"/>
                  <a:gd name="connsiteX249" fmla="*/ 52338 w 144760"/>
                  <a:gd name="connsiteY249" fmla="*/ 49941 h 168890"/>
                  <a:gd name="connsiteX250" fmla="*/ 51284 w 144760"/>
                  <a:gd name="connsiteY250" fmla="*/ 62061 h 168890"/>
                  <a:gd name="connsiteX251" fmla="*/ 55698 w 144760"/>
                  <a:gd name="connsiteY251" fmla="*/ 57275 h 168890"/>
                  <a:gd name="connsiteX252" fmla="*/ 60466 w 144760"/>
                  <a:gd name="connsiteY252" fmla="*/ 64747 h 168890"/>
                  <a:gd name="connsiteX253" fmla="*/ 42482 w 144760"/>
                  <a:gd name="connsiteY253" fmla="*/ 60144 h 168890"/>
                  <a:gd name="connsiteX254" fmla="*/ 33893 w 144760"/>
                  <a:gd name="connsiteY254" fmla="*/ 61657 h 168890"/>
                  <a:gd name="connsiteX255" fmla="*/ 35337 w 144760"/>
                  <a:gd name="connsiteY255" fmla="*/ 52886 h 168890"/>
                  <a:gd name="connsiteX256" fmla="*/ 27392 w 144760"/>
                  <a:gd name="connsiteY256" fmla="*/ 57300 h 168890"/>
                  <a:gd name="connsiteX257" fmla="*/ 13772 w 144760"/>
                  <a:gd name="connsiteY257" fmla="*/ 70864 h 168890"/>
                  <a:gd name="connsiteX258" fmla="*/ 11880 w 144760"/>
                  <a:gd name="connsiteY258" fmla="*/ 67711 h 168890"/>
                  <a:gd name="connsiteX259" fmla="*/ 2693 w 144760"/>
                  <a:gd name="connsiteY259" fmla="*/ 68972 h 168890"/>
                  <a:gd name="connsiteX260" fmla="*/ 7567 w 144760"/>
                  <a:gd name="connsiteY260" fmla="*/ 59974 h 168890"/>
                  <a:gd name="connsiteX261" fmla="*/ 5675 w 144760"/>
                  <a:gd name="connsiteY261" fmla="*/ 55213 h 168890"/>
                  <a:gd name="connsiteX262" fmla="*/ 23483 w 144760"/>
                  <a:gd name="connsiteY262" fmla="*/ 53889 h 168890"/>
                  <a:gd name="connsiteX263" fmla="*/ 43150 w 144760"/>
                  <a:gd name="connsiteY263" fmla="*/ 45124 h 168890"/>
                  <a:gd name="connsiteX264" fmla="*/ 44184 w 144760"/>
                  <a:gd name="connsiteY264" fmla="*/ 42021 h 168890"/>
                  <a:gd name="connsiteX265" fmla="*/ 33294 w 144760"/>
                  <a:gd name="connsiteY265" fmla="*/ 39121 h 168890"/>
                  <a:gd name="connsiteX266" fmla="*/ 31838 w 144760"/>
                  <a:gd name="connsiteY266" fmla="*/ 33635 h 168890"/>
                  <a:gd name="connsiteX267" fmla="*/ 29315 w 144760"/>
                  <a:gd name="connsiteY267" fmla="*/ 34694 h 168890"/>
                  <a:gd name="connsiteX268" fmla="*/ 24473 w 144760"/>
                  <a:gd name="connsiteY268" fmla="*/ 35520 h 168890"/>
                  <a:gd name="connsiteX269" fmla="*/ 20519 w 144760"/>
                  <a:gd name="connsiteY269" fmla="*/ 37639 h 168890"/>
                  <a:gd name="connsiteX270" fmla="*/ 7762 w 144760"/>
                  <a:gd name="connsiteY270" fmla="*/ 43276 h 168890"/>
                  <a:gd name="connsiteX271" fmla="*/ 7762 w 144760"/>
                  <a:gd name="connsiteY271" fmla="*/ 40344 h 168890"/>
                  <a:gd name="connsiteX272" fmla="*/ 0 w 144760"/>
                  <a:gd name="connsiteY272" fmla="*/ 35722 h 168890"/>
                  <a:gd name="connsiteX273" fmla="*/ 7567 w 144760"/>
                  <a:gd name="connsiteY273" fmla="*/ 31308 h 168890"/>
                  <a:gd name="connsiteX274" fmla="*/ 6306 w 144760"/>
                  <a:gd name="connsiteY274" fmla="*/ 23602 h 168890"/>
                  <a:gd name="connsiteX275" fmla="*/ 13633 w 144760"/>
                  <a:gd name="connsiteY275" fmla="*/ 25954 h 168890"/>
                  <a:gd name="connsiteX276" fmla="*/ 21200 w 144760"/>
                  <a:gd name="connsiteY276" fmla="*/ 32418 h 168890"/>
                  <a:gd name="connsiteX277" fmla="*/ 30204 w 144760"/>
                  <a:gd name="connsiteY277" fmla="*/ 28887 h 168890"/>
                  <a:gd name="connsiteX278" fmla="*/ 21799 w 144760"/>
                  <a:gd name="connsiteY278" fmla="*/ 21521 h 168890"/>
                  <a:gd name="connsiteX279" fmla="*/ 4843 w 144760"/>
                  <a:gd name="connsiteY279" fmla="*/ 15247 h 168890"/>
                  <a:gd name="connsiteX280" fmla="*/ 391 w 144760"/>
                  <a:gd name="connsiteY280" fmla="*/ 13324 h 168890"/>
                  <a:gd name="connsiteX281" fmla="*/ 5215 w 144760"/>
                  <a:gd name="connsiteY281" fmla="*/ 10247 h 168890"/>
                  <a:gd name="connsiteX282" fmla="*/ 3771 w 144760"/>
                  <a:gd name="connsiteY282" fmla="*/ 4572 h 168890"/>
                  <a:gd name="connsiteX283" fmla="*/ 10884 w 144760"/>
                  <a:gd name="connsiteY283" fmla="*/ 5019 h 168890"/>
                  <a:gd name="connsiteX284" fmla="*/ 12353 w 144760"/>
                  <a:gd name="connsiteY284" fmla="*/ 820 h 168890"/>
                  <a:gd name="connsiteX285" fmla="*/ 15298 w 144760"/>
                  <a:gd name="connsiteY285" fmla="*/ 7125 h 168890"/>
                  <a:gd name="connsiteX286" fmla="*/ 22808 w 144760"/>
                  <a:gd name="connsiteY286" fmla="*/ 16748 h 168890"/>
                  <a:gd name="connsiteX287" fmla="*/ 26415 w 144760"/>
                  <a:gd name="connsiteY287" fmla="*/ 19024 h 168890"/>
                  <a:gd name="connsiteX288" fmla="*/ 26812 w 144760"/>
                  <a:gd name="connsiteY288" fmla="*/ 12548 h 168890"/>
                  <a:gd name="connsiteX289" fmla="*/ 22638 w 144760"/>
                  <a:gd name="connsiteY289" fmla="*/ 5839 h 168890"/>
                  <a:gd name="connsiteX290" fmla="*/ 27216 w 144760"/>
                  <a:gd name="connsiteY290" fmla="*/ 7516 h 168890"/>
                  <a:gd name="connsiteX291" fmla="*/ 29738 w 144760"/>
                  <a:gd name="connsiteY291" fmla="*/ 3954 h 168890"/>
                  <a:gd name="connsiteX292" fmla="*/ 35180 w 144760"/>
                  <a:gd name="connsiteY292" fmla="*/ 13784 h 168890"/>
                  <a:gd name="connsiteX293" fmla="*/ 29322 w 144760"/>
                  <a:gd name="connsiteY293" fmla="*/ 20664 h 168890"/>
                  <a:gd name="connsiteX294" fmla="*/ 30791 w 144760"/>
                  <a:gd name="connsiteY294" fmla="*/ 21925 h 168890"/>
                  <a:gd name="connsiteX295" fmla="*/ 51953 w 144760"/>
                  <a:gd name="connsiteY295" fmla="*/ 27953 h 168890"/>
                  <a:gd name="connsiteX296" fmla="*/ 52363 w 144760"/>
                  <a:gd name="connsiteY296" fmla="*/ 21465 h 168890"/>
                  <a:gd name="connsiteX297" fmla="*/ 48838 w 144760"/>
                  <a:gd name="connsiteY297" fmla="*/ 10373 h 168890"/>
                  <a:gd name="connsiteX298" fmla="*/ 48378 w 144760"/>
                  <a:gd name="connsiteY298" fmla="*/ 3922 h 168890"/>
                  <a:gd name="connsiteX299" fmla="*/ 56367 w 144760"/>
                  <a:gd name="connsiteY299" fmla="*/ 10001 h 168890"/>
                  <a:gd name="connsiteX300" fmla="*/ 59047 w 144760"/>
                  <a:gd name="connsiteY300" fmla="*/ 3922 h 168890"/>
                  <a:gd name="connsiteX301" fmla="*/ 63669 w 144760"/>
                  <a:gd name="connsiteY301" fmla="*/ 15853 h 168890"/>
                  <a:gd name="connsiteX302" fmla="*/ 57823 w 144760"/>
                  <a:gd name="connsiteY302" fmla="*/ 22316 h 168890"/>
                  <a:gd name="connsiteX303" fmla="*/ 60112 w 144760"/>
                  <a:gd name="connsiteY303" fmla="*/ 41763 h 168890"/>
                  <a:gd name="connsiteX304" fmla="*/ 65970 w 144760"/>
                  <a:gd name="connsiteY304" fmla="*/ 35287 h 168890"/>
                  <a:gd name="connsiteX305" fmla="*/ 64930 w 144760"/>
                  <a:gd name="connsiteY305" fmla="*/ 24416 h 168890"/>
                  <a:gd name="connsiteX306" fmla="*/ 72062 w 144760"/>
                  <a:gd name="connsiteY306" fmla="*/ 20002 h 168890"/>
                  <a:gd name="connsiteX307" fmla="*/ 76249 w 144760"/>
                  <a:gd name="connsiteY307" fmla="*/ 13892 h 168890"/>
                  <a:gd name="connsiteX308" fmla="*/ 77069 w 144760"/>
                  <a:gd name="connsiteY308" fmla="*/ 19169 h 168890"/>
                  <a:gd name="connsiteX309" fmla="*/ 83563 w 144760"/>
                  <a:gd name="connsiteY309" fmla="*/ 17707 h 168890"/>
                  <a:gd name="connsiteX310" fmla="*/ 82523 w 144760"/>
                  <a:gd name="connsiteY310" fmla="*/ 23527 h 168890"/>
                  <a:gd name="connsiteX311" fmla="*/ 87732 w 144760"/>
                  <a:gd name="connsiteY311" fmla="*/ 25456 h 168890"/>
                  <a:gd name="connsiteX312" fmla="*/ 83147 w 144760"/>
                  <a:gd name="connsiteY312" fmla="*/ 29410 h 168890"/>
                  <a:gd name="connsiteX313" fmla="*/ 68468 w 144760"/>
                  <a:gd name="connsiteY313" fmla="*/ 38402 h 168890"/>
                  <a:gd name="connsiteX314" fmla="*/ 63423 w 144760"/>
                  <a:gd name="connsiteY314" fmla="*/ 44708 h 168890"/>
                  <a:gd name="connsiteX315" fmla="*/ 68468 w 144760"/>
                  <a:gd name="connsiteY315" fmla="*/ 53044 h 168890"/>
                  <a:gd name="connsiteX316" fmla="*/ 76665 w 144760"/>
                  <a:gd name="connsiteY316" fmla="*/ 52211 h 168890"/>
                  <a:gd name="connsiteX317" fmla="*/ 88160 w 144760"/>
                  <a:gd name="connsiteY317" fmla="*/ 28218 h 168890"/>
                  <a:gd name="connsiteX318" fmla="*/ 91105 w 144760"/>
                  <a:gd name="connsiteY318" fmla="*/ 27588 h 168890"/>
                  <a:gd name="connsiteX319" fmla="*/ 91105 w 144760"/>
                  <a:gd name="connsiteY319" fmla="*/ 17751 h 168890"/>
                  <a:gd name="connsiteX320" fmla="*/ 87322 w 144760"/>
                  <a:gd name="connsiteY320" fmla="*/ 2094 h 168890"/>
                  <a:gd name="connsiteX321" fmla="*/ 91490 w 144760"/>
                  <a:gd name="connsiteY321" fmla="*/ 6659 h 168890"/>
                  <a:gd name="connsiteX322" fmla="*/ 96106 w 144760"/>
                  <a:gd name="connsiteY322" fmla="*/ 3109 h 168890"/>
                  <a:gd name="connsiteX323" fmla="*/ 99057 w 144760"/>
                  <a:gd name="connsiteY323" fmla="*/ 14768 h 168890"/>
                  <a:gd name="connsiteX324" fmla="*/ 95078 w 144760"/>
                  <a:gd name="connsiteY324" fmla="*/ 25633 h 168890"/>
                  <a:gd name="connsiteX325" fmla="*/ 108692 w 144760"/>
                  <a:gd name="connsiteY325" fmla="*/ 21313 h 168890"/>
                  <a:gd name="connsiteX326" fmla="*/ 112078 w 144760"/>
                  <a:gd name="connsiteY326" fmla="*/ 8563 h 168890"/>
                  <a:gd name="connsiteX327" fmla="*/ 114953 w 144760"/>
                  <a:gd name="connsiteY327" fmla="*/ 14175 h 168890"/>
                  <a:gd name="connsiteX328" fmla="*/ 116214 w 144760"/>
                  <a:gd name="connsiteY328" fmla="*/ 19850 h 168890"/>
                  <a:gd name="connsiteX329" fmla="*/ 118957 w 144760"/>
                  <a:gd name="connsiteY329" fmla="*/ 18816 h 168890"/>
                  <a:gd name="connsiteX330" fmla="*/ 123794 w 144760"/>
                  <a:gd name="connsiteY330" fmla="*/ 6659 h 168890"/>
                  <a:gd name="connsiteX331" fmla="*/ 126947 w 144760"/>
                  <a:gd name="connsiteY331" fmla="*/ 0 h 168890"/>
                  <a:gd name="connsiteX332" fmla="*/ 130100 w 144760"/>
                  <a:gd name="connsiteY332" fmla="*/ 3556 h 168890"/>
                  <a:gd name="connsiteX333" fmla="*/ 135340 w 144760"/>
                  <a:gd name="connsiteY333" fmla="*/ 202 h 168890"/>
                  <a:gd name="connsiteX334" fmla="*/ 136784 w 144760"/>
                  <a:gd name="connsiteY334" fmla="*/ 6659 h 168890"/>
                  <a:gd name="connsiteX335" fmla="*/ 141639 w 144760"/>
                  <a:gd name="connsiteY335" fmla="*/ 6463 h 168890"/>
                  <a:gd name="connsiteX336" fmla="*/ 136784 w 144760"/>
                  <a:gd name="connsiteY336" fmla="*/ 13583 h 168890"/>
                  <a:gd name="connsiteX337" fmla="*/ 122520 w 144760"/>
                  <a:gd name="connsiteY337" fmla="*/ 21950 h 168890"/>
                  <a:gd name="connsiteX338" fmla="*/ 117350 w 144760"/>
                  <a:gd name="connsiteY338" fmla="*/ 26516 h 168890"/>
                  <a:gd name="connsiteX339" fmla="*/ 119008 w 144760"/>
                  <a:gd name="connsiteY339" fmla="*/ 29820 h 168890"/>
                  <a:gd name="connsiteX340" fmla="*/ 130308 w 144760"/>
                  <a:gd name="connsiteY340" fmla="*/ 24826 h 168890"/>
                  <a:gd name="connsiteX341" fmla="*/ 129444 w 144760"/>
                  <a:gd name="connsiteY341" fmla="*/ 32393 h 168890"/>
                  <a:gd name="connsiteX342" fmla="*/ 137213 w 144760"/>
                  <a:gd name="connsiteY342" fmla="*/ 33401 h 168890"/>
                  <a:gd name="connsiteX343" fmla="*/ 129444 w 144760"/>
                  <a:gd name="connsiteY343" fmla="*/ 41170 h 168890"/>
                  <a:gd name="connsiteX344" fmla="*/ 127161 w 144760"/>
                  <a:gd name="connsiteY344" fmla="*/ 43491 h 168890"/>
                  <a:gd name="connsiteX345" fmla="*/ 122520 w 144760"/>
                  <a:gd name="connsiteY345" fmla="*/ 45944 h 168890"/>
                  <a:gd name="connsiteX346" fmla="*/ 118737 w 144760"/>
                  <a:gd name="connsiteY346" fmla="*/ 42160 h 168890"/>
                  <a:gd name="connsiteX347" fmla="*/ 111012 w 144760"/>
                  <a:gd name="connsiteY347" fmla="*/ 43238 h 168890"/>
                  <a:gd name="connsiteX348" fmla="*/ 111239 w 144760"/>
                  <a:gd name="connsiteY348" fmla="*/ 39083 h 168890"/>
                  <a:gd name="connsiteX349" fmla="*/ 110426 w 144760"/>
                  <a:gd name="connsiteY349" fmla="*/ 38206 h 168890"/>
                  <a:gd name="connsiteX350" fmla="*/ 111239 w 144760"/>
                  <a:gd name="connsiteY350" fmla="*/ 39083 h 168890"/>
                  <a:gd name="connsiteX351" fmla="*/ 103906 w 144760"/>
                  <a:gd name="connsiteY351" fmla="*/ 42810 h 168890"/>
                  <a:gd name="connsiteX352" fmla="*/ 104959 w 144760"/>
                  <a:gd name="connsiteY352" fmla="*/ 49702 h 168890"/>
                  <a:gd name="connsiteX353" fmla="*/ 111838 w 144760"/>
                  <a:gd name="connsiteY353" fmla="*/ 51594 h 168890"/>
                  <a:gd name="connsiteX354" fmla="*/ 112116 w 144760"/>
                  <a:gd name="connsiteY354" fmla="*/ 59532 h 168890"/>
                  <a:gd name="connsiteX355" fmla="*/ 105558 w 144760"/>
                  <a:gd name="connsiteY355" fmla="*/ 57426 h 168890"/>
                  <a:gd name="connsiteX356" fmla="*/ 96339 w 144760"/>
                  <a:gd name="connsiteY356" fmla="*/ 67068 h 168890"/>
                  <a:gd name="connsiteX357" fmla="*/ 93621 w 144760"/>
                  <a:gd name="connsiteY357" fmla="*/ 52659 h 168890"/>
                  <a:gd name="connsiteX358" fmla="*/ 81848 w 144760"/>
                  <a:gd name="connsiteY358" fmla="*/ 70189 h 168890"/>
                  <a:gd name="connsiteX359" fmla="*/ 84850 w 144760"/>
                  <a:gd name="connsiteY359" fmla="*/ 70820 h 168890"/>
                  <a:gd name="connsiteX360" fmla="*/ 83784 w 144760"/>
                  <a:gd name="connsiteY360" fmla="*/ 76444 h 168890"/>
                  <a:gd name="connsiteX361" fmla="*/ 95305 w 144760"/>
                  <a:gd name="connsiteY361" fmla="*/ 73922 h 168890"/>
                  <a:gd name="connsiteX362" fmla="*/ 105343 w 144760"/>
                  <a:gd name="connsiteY362" fmla="*/ 71204 h 168890"/>
                  <a:gd name="connsiteX363" fmla="*/ 108049 w 144760"/>
                  <a:gd name="connsiteY363" fmla="*/ 62811 h 168890"/>
                  <a:gd name="connsiteX364" fmla="*/ 111201 w 144760"/>
                  <a:gd name="connsiteY364" fmla="*/ 62610 h 168890"/>
                  <a:gd name="connsiteX365" fmla="*/ 111422 w 144760"/>
                  <a:gd name="connsiteY365" fmla="*/ 67263 h 168890"/>
                  <a:gd name="connsiteX366" fmla="*/ 117305 w 144760"/>
                  <a:gd name="connsiteY366" fmla="*/ 63480 h 168890"/>
                  <a:gd name="connsiteX367" fmla="*/ 122098 w 144760"/>
                  <a:gd name="connsiteY367" fmla="*/ 53201 h 168890"/>
                  <a:gd name="connsiteX368" fmla="*/ 125881 w 144760"/>
                  <a:gd name="connsiteY368" fmla="*/ 48825 h 168890"/>
                  <a:gd name="connsiteX369" fmla="*/ 127325 w 144760"/>
                  <a:gd name="connsiteY369" fmla="*/ 55762 h 168890"/>
                  <a:gd name="connsiteX370" fmla="*/ 135100 w 144760"/>
                  <a:gd name="connsiteY370" fmla="*/ 55131 h 168890"/>
                  <a:gd name="connsiteX371" fmla="*/ 133208 w 144760"/>
                  <a:gd name="connsiteY371" fmla="*/ 61399 h 168890"/>
                  <a:gd name="connsiteX372" fmla="*/ 137402 w 144760"/>
                  <a:gd name="connsiteY372" fmla="*/ 64312 h 168890"/>
                  <a:gd name="connsiteX373" fmla="*/ 120628 w 144760"/>
                  <a:gd name="connsiteY373" fmla="*/ 68266 h 168890"/>
                  <a:gd name="connsiteX374" fmla="*/ 112236 w 144760"/>
                  <a:gd name="connsiteY374" fmla="*/ 72049 h 168890"/>
                  <a:gd name="connsiteX375" fmla="*/ 120433 w 144760"/>
                  <a:gd name="connsiteY375" fmla="*/ 70788 h 168890"/>
                  <a:gd name="connsiteX376" fmla="*/ 120433 w 144760"/>
                  <a:gd name="connsiteY376" fmla="*/ 73941 h 168890"/>
                  <a:gd name="connsiteX377" fmla="*/ 122785 w 144760"/>
                  <a:gd name="connsiteY377" fmla="*/ 73941 h 168890"/>
                  <a:gd name="connsiteX378" fmla="*/ 139716 w 144760"/>
                  <a:gd name="connsiteY378" fmla="*/ 76463 h 168890"/>
                  <a:gd name="connsiteX379" fmla="*/ 144761 w 144760"/>
                  <a:gd name="connsiteY379" fmla="*/ 77094 h 168890"/>
                  <a:gd name="connsiteX380" fmla="*/ 142238 w 144760"/>
                  <a:gd name="connsiteY380" fmla="*/ 81268 h 168890"/>
                  <a:gd name="connsiteX381" fmla="*/ 144761 w 144760"/>
                  <a:gd name="connsiteY381" fmla="*/ 87353 h 168890"/>
                  <a:gd name="connsiteX382" fmla="*/ 139085 w 144760"/>
                  <a:gd name="connsiteY382" fmla="*/ 87561 h 168890"/>
                  <a:gd name="connsiteX383" fmla="*/ 138650 w 144760"/>
                  <a:gd name="connsiteY383" fmla="*/ 93237 h 168890"/>
                  <a:gd name="connsiteX384" fmla="*/ 133833 w 144760"/>
                  <a:gd name="connsiteY384" fmla="*/ 88413 h 168890"/>
                  <a:gd name="connsiteX385" fmla="*/ 122123 w 144760"/>
                  <a:gd name="connsiteY385" fmla="*/ 78834 h 168890"/>
                  <a:gd name="connsiteX386" fmla="*/ 119380 w 144760"/>
                  <a:gd name="connsiteY386" fmla="*/ 77914 h 168890"/>
                  <a:gd name="connsiteX387" fmla="*/ 114569 w 144760"/>
                  <a:gd name="connsiteY387" fmla="*/ 80852 h 168890"/>
                  <a:gd name="connsiteX388" fmla="*/ 119153 w 144760"/>
                  <a:gd name="connsiteY388" fmla="*/ 83955 h 168890"/>
                  <a:gd name="connsiteX389" fmla="*/ 115849 w 144760"/>
                  <a:gd name="connsiteY389" fmla="*/ 88999 h 168890"/>
                  <a:gd name="connsiteX390" fmla="*/ 99277 w 144760"/>
                  <a:gd name="connsiteY390" fmla="*/ 86893 h 168890"/>
                  <a:gd name="connsiteX391" fmla="*/ 107229 w 144760"/>
                  <a:gd name="connsiteY391" fmla="*/ 92335 h 168890"/>
                  <a:gd name="connsiteX392" fmla="*/ 118314 w 144760"/>
                  <a:gd name="connsiteY392" fmla="*/ 100703 h 168890"/>
                  <a:gd name="connsiteX393" fmla="*/ 119153 w 144760"/>
                  <a:gd name="connsiteY393" fmla="*/ 101964 h 168890"/>
                  <a:gd name="connsiteX394" fmla="*/ 128195 w 144760"/>
                  <a:gd name="connsiteY394" fmla="*/ 114531 h 168890"/>
                  <a:gd name="connsiteX395" fmla="*/ 117911 w 144760"/>
                  <a:gd name="connsiteY395" fmla="*/ 104927 h 168890"/>
                  <a:gd name="connsiteX396" fmla="*/ 116441 w 144760"/>
                  <a:gd name="connsiteY396" fmla="*/ 105936 h 168890"/>
                  <a:gd name="connsiteX397" fmla="*/ 116877 w 144760"/>
                  <a:gd name="connsiteY397" fmla="*/ 108831 h 168890"/>
                  <a:gd name="connsiteX398" fmla="*/ 113724 w 144760"/>
                  <a:gd name="connsiteY398" fmla="*/ 128088 h 168890"/>
                  <a:gd name="connsiteX399" fmla="*/ 109070 w 144760"/>
                  <a:gd name="connsiteY399" fmla="*/ 120522 h 168890"/>
                  <a:gd name="connsiteX400" fmla="*/ 100728 w 144760"/>
                  <a:gd name="connsiteY400" fmla="*/ 121783 h 168890"/>
                  <a:gd name="connsiteX401" fmla="*/ 112898 w 144760"/>
                  <a:gd name="connsiteY401" fmla="*/ 110287 h 168890"/>
                  <a:gd name="connsiteX402" fmla="*/ 113099 w 144760"/>
                  <a:gd name="connsiteY402" fmla="*/ 108017 h 168890"/>
                  <a:gd name="connsiteX403" fmla="*/ 106794 w 144760"/>
                  <a:gd name="connsiteY403" fmla="*/ 111170 h 168890"/>
                  <a:gd name="connsiteX404" fmla="*/ 99038 w 144760"/>
                  <a:gd name="connsiteY404" fmla="*/ 106126 h 168890"/>
                  <a:gd name="connsiteX405" fmla="*/ 110388 w 144760"/>
                  <a:gd name="connsiteY405" fmla="*/ 100513 h 168890"/>
                  <a:gd name="connsiteX406" fmla="*/ 85657 w 144760"/>
                  <a:gd name="connsiteY406" fmla="*/ 102594 h 168890"/>
                  <a:gd name="connsiteX407" fmla="*/ 83135 w 144760"/>
                  <a:gd name="connsiteY407" fmla="*/ 104656 h 168890"/>
                  <a:gd name="connsiteX408" fmla="*/ 81678 w 144760"/>
                  <a:gd name="connsiteY408" fmla="*/ 120345 h 168890"/>
                  <a:gd name="connsiteX409" fmla="*/ 84074 w 144760"/>
                  <a:gd name="connsiteY409" fmla="*/ 134331 h 168890"/>
                  <a:gd name="connsiteX410" fmla="*/ 86905 w 144760"/>
                  <a:gd name="connsiteY410" fmla="*/ 144893 h 16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</a:cxnLst>
                <a:rect l="l" t="t" r="r" b="b"/>
                <a:pathLst>
                  <a:path w="144760" h="168890">
                    <a:moveTo>
                      <a:pt x="133410" y="154131"/>
                    </a:moveTo>
                    <a:cubicBezTo>
                      <a:pt x="134278" y="154023"/>
                      <a:pt x="135127" y="153796"/>
                      <a:pt x="135932" y="153456"/>
                    </a:cubicBezTo>
                    <a:cubicBezTo>
                      <a:pt x="137824" y="149856"/>
                      <a:pt x="129148" y="144906"/>
                      <a:pt x="129148" y="144906"/>
                    </a:cubicBezTo>
                    <a:cubicBezTo>
                      <a:pt x="129148" y="144906"/>
                      <a:pt x="127306" y="145795"/>
                      <a:pt x="126625" y="146091"/>
                    </a:cubicBezTo>
                    <a:cubicBezTo>
                      <a:pt x="124254" y="146936"/>
                      <a:pt x="133341" y="154131"/>
                      <a:pt x="133442" y="154131"/>
                    </a:cubicBezTo>
                    <a:moveTo>
                      <a:pt x="98514" y="153702"/>
                    </a:moveTo>
                    <a:cubicBezTo>
                      <a:pt x="98514" y="153702"/>
                      <a:pt x="97581" y="158974"/>
                      <a:pt x="100715" y="161963"/>
                    </a:cubicBezTo>
                    <a:cubicBezTo>
                      <a:pt x="111971" y="167997"/>
                      <a:pt x="125049" y="168395"/>
                      <a:pt x="134634" y="162694"/>
                    </a:cubicBezTo>
                    <a:cubicBezTo>
                      <a:pt x="135233" y="160746"/>
                      <a:pt x="136216" y="157946"/>
                      <a:pt x="136361" y="155878"/>
                    </a:cubicBezTo>
                    <a:cubicBezTo>
                      <a:pt x="125843" y="160702"/>
                      <a:pt x="107866" y="157492"/>
                      <a:pt x="98527" y="153702"/>
                    </a:cubicBezTo>
                    <a:moveTo>
                      <a:pt x="12561" y="155682"/>
                    </a:moveTo>
                    <a:cubicBezTo>
                      <a:pt x="12731" y="158526"/>
                      <a:pt x="13305" y="161357"/>
                      <a:pt x="15676" y="163401"/>
                    </a:cubicBezTo>
                    <a:cubicBezTo>
                      <a:pt x="25526" y="167815"/>
                      <a:pt x="38421" y="166169"/>
                      <a:pt x="47728" y="162398"/>
                    </a:cubicBezTo>
                    <a:cubicBezTo>
                      <a:pt x="51171" y="161074"/>
                      <a:pt x="50509" y="158753"/>
                      <a:pt x="50433" y="153444"/>
                    </a:cubicBezTo>
                    <a:cubicBezTo>
                      <a:pt x="39316" y="158539"/>
                      <a:pt x="24170" y="160115"/>
                      <a:pt x="12561" y="155682"/>
                    </a:cubicBezTo>
                    <a:moveTo>
                      <a:pt x="99290" y="151432"/>
                    </a:moveTo>
                    <a:cubicBezTo>
                      <a:pt x="99504" y="151886"/>
                      <a:pt x="101276" y="152498"/>
                      <a:pt x="102663" y="152662"/>
                    </a:cubicBezTo>
                    <a:cubicBezTo>
                      <a:pt x="104038" y="152498"/>
                      <a:pt x="102897" y="147485"/>
                      <a:pt x="103092" y="146438"/>
                    </a:cubicBezTo>
                    <a:cubicBezTo>
                      <a:pt x="102916" y="146476"/>
                      <a:pt x="99309" y="147132"/>
                      <a:pt x="99309" y="151432"/>
                    </a:cubicBezTo>
                    <a:moveTo>
                      <a:pt x="45710" y="145883"/>
                    </a:moveTo>
                    <a:cubicBezTo>
                      <a:pt x="45710" y="145883"/>
                      <a:pt x="45710" y="152920"/>
                      <a:pt x="45635" y="152920"/>
                    </a:cubicBezTo>
                    <a:cubicBezTo>
                      <a:pt x="47211" y="152359"/>
                      <a:pt x="49847" y="151754"/>
                      <a:pt x="50049" y="150890"/>
                    </a:cubicBezTo>
                    <a:cubicBezTo>
                      <a:pt x="50332" y="149717"/>
                      <a:pt x="47526" y="146684"/>
                      <a:pt x="45685" y="145883"/>
                    </a:cubicBezTo>
                    <a:moveTo>
                      <a:pt x="18810" y="143689"/>
                    </a:moveTo>
                    <a:cubicBezTo>
                      <a:pt x="16527" y="146388"/>
                      <a:pt x="12775" y="148355"/>
                      <a:pt x="12416" y="152946"/>
                    </a:cubicBezTo>
                    <a:cubicBezTo>
                      <a:pt x="12340" y="154144"/>
                      <a:pt x="16830" y="154207"/>
                      <a:pt x="16925" y="154144"/>
                    </a:cubicBezTo>
                    <a:cubicBezTo>
                      <a:pt x="19649" y="152019"/>
                      <a:pt x="22202" y="151092"/>
                      <a:pt x="23319" y="146388"/>
                    </a:cubicBezTo>
                    <a:cubicBezTo>
                      <a:pt x="23092" y="144988"/>
                      <a:pt x="20254" y="143746"/>
                      <a:pt x="18810" y="143689"/>
                    </a:cubicBezTo>
                    <a:moveTo>
                      <a:pt x="46662" y="142774"/>
                    </a:moveTo>
                    <a:cubicBezTo>
                      <a:pt x="46700" y="144036"/>
                      <a:pt x="50055" y="146091"/>
                      <a:pt x="51511" y="148778"/>
                    </a:cubicBezTo>
                    <a:cubicBezTo>
                      <a:pt x="52394" y="150366"/>
                      <a:pt x="52830" y="152164"/>
                      <a:pt x="52773" y="153980"/>
                    </a:cubicBezTo>
                    <a:cubicBezTo>
                      <a:pt x="64634" y="159522"/>
                      <a:pt x="84232" y="161080"/>
                      <a:pt x="96282" y="154995"/>
                    </a:cubicBezTo>
                    <a:cubicBezTo>
                      <a:pt x="96433" y="149786"/>
                      <a:pt x="97802" y="146116"/>
                      <a:pt x="101875" y="144370"/>
                    </a:cubicBezTo>
                    <a:cubicBezTo>
                      <a:pt x="102462" y="143739"/>
                      <a:pt x="101503" y="142478"/>
                      <a:pt x="100513" y="142478"/>
                    </a:cubicBezTo>
                    <a:cubicBezTo>
                      <a:pt x="92177" y="145795"/>
                      <a:pt x="84270" y="149938"/>
                      <a:pt x="74376" y="149723"/>
                    </a:cubicBezTo>
                    <a:cubicBezTo>
                      <a:pt x="63612" y="150650"/>
                      <a:pt x="55907" y="143102"/>
                      <a:pt x="46662" y="142787"/>
                    </a:cubicBezTo>
                    <a:moveTo>
                      <a:pt x="127849" y="135756"/>
                    </a:moveTo>
                    <a:cubicBezTo>
                      <a:pt x="124109" y="136330"/>
                      <a:pt x="124696" y="142163"/>
                      <a:pt x="125131" y="144370"/>
                    </a:cubicBezTo>
                    <a:cubicBezTo>
                      <a:pt x="129545" y="141602"/>
                      <a:pt x="135516" y="140284"/>
                      <a:pt x="140265" y="141286"/>
                    </a:cubicBezTo>
                    <a:cubicBezTo>
                      <a:pt x="140510" y="141286"/>
                      <a:pt x="140555" y="137591"/>
                      <a:pt x="140555" y="135832"/>
                    </a:cubicBezTo>
                    <a:cubicBezTo>
                      <a:pt x="140555" y="135832"/>
                      <a:pt x="133574" y="133726"/>
                      <a:pt x="127849" y="135756"/>
                    </a:cubicBezTo>
                    <a:moveTo>
                      <a:pt x="7844" y="135340"/>
                    </a:moveTo>
                    <a:cubicBezTo>
                      <a:pt x="7794" y="137301"/>
                      <a:pt x="7586" y="139754"/>
                      <a:pt x="7939" y="141116"/>
                    </a:cubicBezTo>
                    <a:cubicBezTo>
                      <a:pt x="13267" y="140530"/>
                      <a:pt x="20765" y="141337"/>
                      <a:pt x="23602" y="143746"/>
                    </a:cubicBezTo>
                    <a:lnTo>
                      <a:pt x="23136" y="137888"/>
                    </a:lnTo>
                    <a:cubicBezTo>
                      <a:pt x="20166" y="132931"/>
                      <a:pt x="12958" y="134602"/>
                      <a:pt x="7844" y="135365"/>
                    </a:cubicBezTo>
                    <a:moveTo>
                      <a:pt x="62862" y="118214"/>
                    </a:moveTo>
                    <a:lnTo>
                      <a:pt x="62862" y="120736"/>
                    </a:lnTo>
                    <a:cubicBezTo>
                      <a:pt x="65472" y="127868"/>
                      <a:pt x="73991" y="125648"/>
                      <a:pt x="79887" y="127458"/>
                    </a:cubicBezTo>
                    <a:cubicBezTo>
                      <a:pt x="81501" y="128088"/>
                      <a:pt x="83166" y="130213"/>
                      <a:pt x="84427" y="131386"/>
                    </a:cubicBezTo>
                    <a:cubicBezTo>
                      <a:pt x="84780" y="117318"/>
                      <a:pt x="69413" y="123864"/>
                      <a:pt x="62843" y="118188"/>
                    </a:cubicBezTo>
                    <a:moveTo>
                      <a:pt x="64735" y="115143"/>
                    </a:moveTo>
                    <a:lnTo>
                      <a:pt x="63877" y="116051"/>
                    </a:lnTo>
                    <a:lnTo>
                      <a:pt x="64735" y="116732"/>
                    </a:lnTo>
                    <a:lnTo>
                      <a:pt x="64735" y="115117"/>
                    </a:lnTo>
                    <a:close/>
                    <a:moveTo>
                      <a:pt x="48630" y="98584"/>
                    </a:moveTo>
                    <a:cubicBezTo>
                      <a:pt x="47842" y="100167"/>
                      <a:pt x="49998" y="102153"/>
                      <a:pt x="50629" y="103950"/>
                    </a:cubicBezTo>
                    <a:cubicBezTo>
                      <a:pt x="53189" y="113781"/>
                      <a:pt x="39909" y="115414"/>
                      <a:pt x="34795" y="120534"/>
                    </a:cubicBezTo>
                    <a:cubicBezTo>
                      <a:pt x="32815" y="122665"/>
                      <a:pt x="31642" y="125263"/>
                      <a:pt x="32014" y="128196"/>
                    </a:cubicBezTo>
                    <a:cubicBezTo>
                      <a:pt x="32923" y="130323"/>
                      <a:pt x="34866" y="131830"/>
                      <a:pt x="37153" y="132181"/>
                    </a:cubicBezTo>
                    <a:cubicBezTo>
                      <a:pt x="39928" y="131733"/>
                      <a:pt x="42910" y="131140"/>
                      <a:pt x="44878" y="128795"/>
                    </a:cubicBezTo>
                    <a:cubicBezTo>
                      <a:pt x="45508" y="127603"/>
                      <a:pt x="44878" y="125825"/>
                      <a:pt x="43705" y="125459"/>
                    </a:cubicBezTo>
                    <a:cubicBezTo>
                      <a:pt x="41347" y="127250"/>
                      <a:pt x="39146" y="129242"/>
                      <a:pt x="35955" y="128795"/>
                    </a:cubicBezTo>
                    <a:cubicBezTo>
                      <a:pt x="35009" y="128650"/>
                      <a:pt x="33811" y="127855"/>
                      <a:pt x="33988" y="126651"/>
                    </a:cubicBezTo>
                    <a:cubicBezTo>
                      <a:pt x="37380" y="120345"/>
                      <a:pt x="45288" y="119532"/>
                      <a:pt x="50206" y="114209"/>
                    </a:cubicBezTo>
                    <a:cubicBezTo>
                      <a:pt x="52621" y="111288"/>
                      <a:pt x="53575" y="107426"/>
                      <a:pt x="52798" y="103717"/>
                    </a:cubicBezTo>
                    <a:cubicBezTo>
                      <a:pt x="51814" y="101964"/>
                      <a:pt x="51625" y="98218"/>
                      <a:pt x="48630" y="98584"/>
                    </a:cubicBezTo>
                    <a:moveTo>
                      <a:pt x="36378" y="96446"/>
                    </a:moveTo>
                    <a:cubicBezTo>
                      <a:pt x="34417" y="98584"/>
                      <a:pt x="33225" y="101560"/>
                      <a:pt x="33988" y="104707"/>
                    </a:cubicBezTo>
                    <a:cubicBezTo>
                      <a:pt x="34795" y="105861"/>
                      <a:pt x="35009" y="108099"/>
                      <a:pt x="36554" y="108257"/>
                    </a:cubicBezTo>
                    <a:cubicBezTo>
                      <a:pt x="43491" y="107040"/>
                      <a:pt x="36788" y="101756"/>
                      <a:pt x="37752" y="97979"/>
                    </a:cubicBezTo>
                    <a:cubicBezTo>
                      <a:pt x="37967" y="96642"/>
                      <a:pt x="39146" y="94990"/>
                      <a:pt x="40729" y="94674"/>
                    </a:cubicBezTo>
                    <a:cubicBezTo>
                      <a:pt x="38944" y="94870"/>
                      <a:pt x="37380" y="95267"/>
                      <a:pt x="36378" y="96446"/>
                    </a:cubicBezTo>
                    <a:moveTo>
                      <a:pt x="109808" y="94088"/>
                    </a:moveTo>
                    <a:cubicBezTo>
                      <a:pt x="101863" y="95853"/>
                      <a:pt x="93760" y="100570"/>
                      <a:pt x="85443" y="97619"/>
                    </a:cubicBezTo>
                    <a:cubicBezTo>
                      <a:pt x="84856" y="99006"/>
                      <a:pt x="85651" y="100394"/>
                      <a:pt x="86653" y="101169"/>
                    </a:cubicBezTo>
                    <a:cubicBezTo>
                      <a:pt x="95355" y="104707"/>
                      <a:pt x="103817" y="99795"/>
                      <a:pt x="112160" y="97979"/>
                    </a:cubicBezTo>
                    <a:cubicBezTo>
                      <a:pt x="113125" y="98259"/>
                      <a:pt x="113773" y="99163"/>
                      <a:pt x="113730" y="100167"/>
                    </a:cubicBezTo>
                    <a:cubicBezTo>
                      <a:pt x="111561" y="104146"/>
                      <a:pt x="106794" y="105123"/>
                      <a:pt x="102890" y="106472"/>
                    </a:cubicBezTo>
                    <a:cubicBezTo>
                      <a:pt x="102663" y="107317"/>
                      <a:pt x="103439" y="107481"/>
                      <a:pt x="103817" y="108099"/>
                    </a:cubicBezTo>
                    <a:cubicBezTo>
                      <a:pt x="107008" y="110445"/>
                      <a:pt x="109966" y="106725"/>
                      <a:pt x="112753" y="105123"/>
                    </a:cubicBezTo>
                    <a:cubicBezTo>
                      <a:pt x="115306" y="102777"/>
                      <a:pt x="117898" y="100167"/>
                      <a:pt x="117097" y="96774"/>
                    </a:cubicBezTo>
                    <a:cubicBezTo>
                      <a:pt x="115704" y="94088"/>
                      <a:pt x="112545" y="94252"/>
                      <a:pt x="109808" y="94088"/>
                    </a:cubicBezTo>
                    <a:moveTo>
                      <a:pt x="84856" y="93224"/>
                    </a:moveTo>
                    <a:cubicBezTo>
                      <a:pt x="84062" y="94870"/>
                      <a:pt x="86048" y="94990"/>
                      <a:pt x="87019" y="95431"/>
                    </a:cubicBezTo>
                    <a:cubicBezTo>
                      <a:pt x="91187" y="96642"/>
                      <a:pt x="96944" y="96446"/>
                      <a:pt x="100097" y="93810"/>
                    </a:cubicBezTo>
                    <a:cubicBezTo>
                      <a:pt x="95935" y="91099"/>
                      <a:pt x="89031" y="90746"/>
                      <a:pt x="84856" y="93224"/>
                    </a:cubicBezTo>
                    <a:moveTo>
                      <a:pt x="41498" y="84560"/>
                    </a:moveTo>
                    <a:cubicBezTo>
                      <a:pt x="42292" y="85190"/>
                      <a:pt x="42910" y="86162"/>
                      <a:pt x="43882" y="85771"/>
                    </a:cubicBezTo>
                    <a:cubicBezTo>
                      <a:pt x="44291" y="85190"/>
                      <a:pt x="45080" y="84989"/>
                      <a:pt x="44878" y="84396"/>
                    </a:cubicBezTo>
                    <a:cubicBezTo>
                      <a:pt x="44487" y="82378"/>
                      <a:pt x="41914" y="82637"/>
                      <a:pt x="41498" y="84560"/>
                    </a:cubicBezTo>
                    <a:moveTo>
                      <a:pt x="63467" y="80865"/>
                    </a:moveTo>
                    <a:cubicBezTo>
                      <a:pt x="62837" y="82965"/>
                      <a:pt x="63291" y="85575"/>
                      <a:pt x="63877" y="87543"/>
                    </a:cubicBezTo>
                    <a:cubicBezTo>
                      <a:pt x="67660" y="95595"/>
                      <a:pt x="76148" y="97001"/>
                      <a:pt x="82876" y="100154"/>
                    </a:cubicBezTo>
                    <a:cubicBezTo>
                      <a:pt x="83286" y="99782"/>
                      <a:pt x="83286" y="99170"/>
                      <a:pt x="83469" y="98571"/>
                    </a:cubicBezTo>
                    <a:cubicBezTo>
                      <a:pt x="81092" y="88709"/>
                      <a:pt x="69205" y="86937"/>
                      <a:pt x="63467" y="80852"/>
                    </a:cubicBezTo>
                    <a:moveTo>
                      <a:pt x="104807" y="80266"/>
                    </a:moveTo>
                    <a:cubicBezTo>
                      <a:pt x="103817" y="80581"/>
                      <a:pt x="102064" y="80423"/>
                      <a:pt x="102449" y="82038"/>
                    </a:cubicBezTo>
                    <a:cubicBezTo>
                      <a:pt x="105835" y="83210"/>
                      <a:pt x="109562" y="83961"/>
                      <a:pt x="112753" y="85563"/>
                    </a:cubicBezTo>
                    <a:cubicBezTo>
                      <a:pt x="114127" y="86149"/>
                      <a:pt x="116883" y="87334"/>
                      <a:pt x="116883" y="84547"/>
                    </a:cubicBezTo>
                    <a:cubicBezTo>
                      <a:pt x="113327" y="82038"/>
                      <a:pt x="109150" y="80557"/>
                      <a:pt x="104807" y="80266"/>
                    </a:cubicBezTo>
                    <a:moveTo>
                      <a:pt x="36378" y="80852"/>
                    </a:moveTo>
                    <a:cubicBezTo>
                      <a:pt x="35590" y="81603"/>
                      <a:pt x="35955" y="83210"/>
                      <a:pt x="36378" y="83961"/>
                    </a:cubicBezTo>
                    <a:cubicBezTo>
                      <a:pt x="34581" y="87530"/>
                      <a:pt x="37570" y="90267"/>
                      <a:pt x="39928" y="92032"/>
                    </a:cubicBezTo>
                    <a:cubicBezTo>
                      <a:pt x="43509" y="92896"/>
                      <a:pt x="47060" y="92896"/>
                      <a:pt x="49626" y="90525"/>
                    </a:cubicBezTo>
                    <a:cubicBezTo>
                      <a:pt x="48995" y="88980"/>
                      <a:pt x="48270" y="87215"/>
                      <a:pt x="46650" y="86193"/>
                    </a:cubicBezTo>
                    <a:cubicBezTo>
                      <a:pt x="43497" y="90159"/>
                      <a:pt x="39928" y="85222"/>
                      <a:pt x="37153" y="84005"/>
                    </a:cubicBezTo>
                    <a:cubicBezTo>
                      <a:pt x="37570" y="83841"/>
                      <a:pt x="37752" y="82996"/>
                      <a:pt x="38364" y="83425"/>
                    </a:cubicBezTo>
                    <a:cubicBezTo>
                      <a:pt x="39316" y="82996"/>
                      <a:pt x="41347" y="82410"/>
                      <a:pt x="41113" y="80903"/>
                    </a:cubicBezTo>
                    <a:cubicBezTo>
                      <a:pt x="39531" y="79307"/>
                      <a:pt x="37960" y="79307"/>
                      <a:pt x="36378" y="80903"/>
                    </a:cubicBezTo>
                    <a:moveTo>
                      <a:pt x="86193" y="79307"/>
                    </a:moveTo>
                    <a:cubicBezTo>
                      <a:pt x="85007" y="80316"/>
                      <a:pt x="82864" y="80903"/>
                      <a:pt x="83456" y="82838"/>
                    </a:cubicBezTo>
                    <a:cubicBezTo>
                      <a:pt x="85808" y="82252"/>
                      <a:pt x="88387" y="81224"/>
                      <a:pt x="89762" y="79307"/>
                    </a:cubicBezTo>
                    <a:cubicBezTo>
                      <a:pt x="88747" y="78860"/>
                      <a:pt x="87240" y="79143"/>
                      <a:pt x="86174" y="79307"/>
                    </a:cubicBezTo>
                    <a:moveTo>
                      <a:pt x="89548" y="76734"/>
                    </a:moveTo>
                    <a:cubicBezTo>
                      <a:pt x="93728" y="77365"/>
                      <a:pt x="96251" y="81085"/>
                      <a:pt x="97064" y="84818"/>
                    </a:cubicBezTo>
                    <a:cubicBezTo>
                      <a:pt x="98060" y="84188"/>
                      <a:pt x="99473" y="84434"/>
                      <a:pt x="100261" y="83261"/>
                    </a:cubicBezTo>
                    <a:cubicBezTo>
                      <a:pt x="100652" y="80903"/>
                      <a:pt x="99630" y="79143"/>
                      <a:pt x="98249" y="77535"/>
                    </a:cubicBezTo>
                    <a:cubicBezTo>
                      <a:pt x="96087" y="75763"/>
                      <a:pt x="91723" y="74559"/>
                      <a:pt x="89548" y="76734"/>
                    </a:cubicBezTo>
                    <a:moveTo>
                      <a:pt x="65636" y="74963"/>
                    </a:moveTo>
                    <a:cubicBezTo>
                      <a:pt x="64664" y="75492"/>
                      <a:pt x="64171" y="76612"/>
                      <a:pt x="64438" y="77687"/>
                    </a:cubicBezTo>
                    <a:cubicBezTo>
                      <a:pt x="64873" y="78544"/>
                      <a:pt x="65428" y="80316"/>
                      <a:pt x="66210" y="79736"/>
                    </a:cubicBezTo>
                    <a:cubicBezTo>
                      <a:pt x="66595" y="77939"/>
                      <a:pt x="66595" y="76123"/>
                      <a:pt x="65636" y="74963"/>
                    </a:cubicBezTo>
                    <a:moveTo>
                      <a:pt x="114714" y="74963"/>
                    </a:moveTo>
                    <a:cubicBezTo>
                      <a:pt x="108749" y="77687"/>
                      <a:pt x="104404" y="70624"/>
                      <a:pt x="99258" y="73771"/>
                    </a:cubicBezTo>
                    <a:cubicBezTo>
                      <a:pt x="104007" y="75915"/>
                      <a:pt x="108547" y="80316"/>
                      <a:pt x="114487" y="78122"/>
                    </a:cubicBezTo>
                    <a:cubicBezTo>
                      <a:pt x="115887" y="77334"/>
                      <a:pt x="118068" y="76331"/>
                      <a:pt x="117867" y="74155"/>
                    </a:cubicBezTo>
                    <a:lnTo>
                      <a:pt x="116851" y="74155"/>
                    </a:lnTo>
                    <a:lnTo>
                      <a:pt x="114764" y="74925"/>
                    </a:lnTo>
                    <a:close/>
                    <a:moveTo>
                      <a:pt x="39928" y="72756"/>
                    </a:moveTo>
                    <a:cubicBezTo>
                      <a:pt x="37406" y="73941"/>
                      <a:pt x="32992" y="75505"/>
                      <a:pt x="32992" y="78658"/>
                    </a:cubicBezTo>
                    <a:cubicBezTo>
                      <a:pt x="34391" y="81048"/>
                      <a:pt x="36352" y="78506"/>
                      <a:pt x="37727" y="77649"/>
                    </a:cubicBezTo>
                    <a:cubicBezTo>
                      <a:pt x="40880" y="74704"/>
                      <a:pt x="44462" y="77296"/>
                      <a:pt x="47816" y="78084"/>
                    </a:cubicBezTo>
                    <a:cubicBezTo>
                      <a:pt x="48245" y="76697"/>
                      <a:pt x="47034" y="75290"/>
                      <a:pt x="46252" y="74118"/>
                    </a:cubicBezTo>
                    <a:cubicBezTo>
                      <a:pt x="44657" y="72352"/>
                      <a:pt x="42267" y="72756"/>
                      <a:pt x="39903" y="72756"/>
                    </a:cubicBezTo>
                    <a:moveTo>
                      <a:pt x="91906" y="61519"/>
                    </a:moveTo>
                    <a:cubicBezTo>
                      <a:pt x="92360" y="62383"/>
                      <a:pt x="92360" y="64438"/>
                      <a:pt x="94018" y="64041"/>
                    </a:cubicBezTo>
                    <a:cubicBezTo>
                      <a:pt x="96541" y="61992"/>
                      <a:pt x="96541" y="58278"/>
                      <a:pt x="96118" y="55345"/>
                    </a:cubicBezTo>
                    <a:cubicBezTo>
                      <a:pt x="94018" y="56607"/>
                      <a:pt x="92146" y="59274"/>
                      <a:pt x="91906" y="61531"/>
                    </a:cubicBezTo>
                    <a:moveTo>
                      <a:pt x="106125" y="51196"/>
                    </a:moveTo>
                    <a:lnTo>
                      <a:pt x="105697" y="53416"/>
                    </a:lnTo>
                    <a:cubicBezTo>
                      <a:pt x="105488" y="57199"/>
                      <a:pt x="109373" y="56714"/>
                      <a:pt x="110741" y="57515"/>
                    </a:cubicBezTo>
                    <a:lnTo>
                      <a:pt x="110741" y="53416"/>
                    </a:lnTo>
                    <a:cubicBezTo>
                      <a:pt x="109518" y="51493"/>
                      <a:pt x="107904" y="51770"/>
                      <a:pt x="106106" y="51196"/>
                    </a:cubicBezTo>
                    <a:moveTo>
                      <a:pt x="93552" y="41775"/>
                    </a:moveTo>
                    <a:lnTo>
                      <a:pt x="93205" y="39152"/>
                    </a:lnTo>
                    <a:lnTo>
                      <a:pt x="92360" y="41775"/>
                    </a:lnTo>
                    <a:close/>
                    <a:moveTo>
                      <a:pt x="111025" y="33401"/>
                    </a:moveTo>
                    <a:lnTo>
                      <a:pt x="109808" y="35205"/>
                    </a:lnTo>
                    <a:cubicBezTo>
                      <a:pt x="110349" y="35482"/>
                      <a:pt x="110993" y="35470"/>
                      <a:pt x="111523" y="35173"/>
                    </a:cubicBezTo>
                    <a:lnTo>
                      <a:pt x="111025" y="33401"/>
                    </a:lnTo>
                    <a:close/>
                    <a:moveTo>
                      <a:pt x="115918" y="27644"/>
                    </a:moveTo>
                    <a:cubicBezTo>
                      <a:pt x="114525" y="28811"/>
                      <a:pt x="112538" y="31144"/>
                      <a:pt x="112444" y="32134"/>
                    </a:cubicBezTo>
                    <a:cubicBezTo>
                      <a:pt x="112538" y="33710"/>
                      <a:pt x="113755" y="38528"/>
                      <a:pt x="112967" y="41504"/>
                    </a:cubicBezTo>
                    <a:cubicBezTo>
                      <a:pt x="114373" y="42091"/>
                      <a:pt x="116196" y="41208"/>
                      <a:pt x="117381" y="40874"/>
                    </a:cubicBezTo>
                    <a:cubicBezTo>
                      <a:pt x="118831" y="36592"/>
                      <a:pt x="119361" y="30665"/>
                      <a:pt x="115899" y="27632"/>
                    </a:cubicBezTo>
                    <a:moveTo>
                      <a:pt x="38919" y="27108"/>
                    </a:moveTo>
                    <a:cubicBezTo>
                      <a:pt x="39903" y="29259"/>
                      <a:pt x="43125" y="29505"/>
                      <a:pt x="45521" y="30097"/>
                    </a:cubicBezTo>
                    <a:lnTo>
                      <a:pt x="44638" y="28578"/>
                    </a:lnTo>
                    <a:cubicBezTo>
                      <a:pt x="42992" y="26226"/>
                      <a:pt x="41422" y="25633"/>
                      <a:pt x="38919" y="27108"/>
                    </a:cubicBezTo>
                    <a:moveTo>
                      <a:pt x="102153" y="27348"/>
                    </a:moveTo>
                    <a:cubicBezTo>
                      <a:pt x="100966" y="29337"/>
                      <a:pt x="100942" y="31812"/>
                      <a:pt x="102090" y="33824"/>
                    </a:cubicBezTo>
                    <a:cubicBezTo>
                      <a:pt x="104188" y="32151"/>
                      <a:pt x="106091" y="30247"/>
                      <a:pt x="107765" y="28149"/>
                    </a:cubicBezTo>
                    <a:cubicBezTo>
                      <a:pt x="106794" y="26390"/>
                      <a:pt x="103893" y="24996"/>
                      <a:pt x="102128" y="27380"/>
                    </a:cubicBezTo>
                    <a:moveTo>
                      <a:pt x="102657" y="22448"/>
                    </a:moveTo>
                    <a:cubicBezTo>
                      <a:pt x="82063" y="31541"/>
                      <a:pt x="104795" y="50004"/>
                      <a:pt x="96238" y="65327"/>
                    </a:cubicBezTo>
                    <a:cubicBezTo>
                      <a:pt x="98290" y="65643"/>
                      <a:pt x="100338" y="64737"/>
                      <a:pt x="101484" y="63007"/>
                    </a:cubicBezTo>
                    <a:cubicBezTo>
                      <a:pt x="105652" y="53315"/>
                      <a:pt x="101976" y="42639"/>
                      <a:pt x="99712" y="33332"/>
                    </a:cubicBezTo>
                    <a:cubicBezTo>
                      <a:pt x="98886" y="30091"/>
                      <a:pt x="99208" y="28098"/>
                      <a:pt x="101705" y="25690"/>
                    </a:cubicBezTo>
                    <a:cubicBezTo>
                      <a:pt x="104227" y="23527"/>
                      <a:pt x="107721" y="25400"/>
                      <a:pt x="108925" y="27026"/>
                    </a:cubicBezTo>
                    <a:cubicBezTo>
                      <a:pt x="109556" y="26579"/>
                      <a:pt x="111681" y="24718"/>
                      <a:pt x="111681" y="23874"/>
                    </a:cubicBezTo>
                    <a:cubicBezTo>
                      <a:pt x="109392" y="22165"/>
                      <a:pt x="105804" y="21862"/>
                      <a:pt x="102657" y="22467"/>
                    </a:cubicBezTo>
                    <a:moveTo>
                      <a:pt x="32790" y="23218"/>
                    </a:moveTo>
                    <a:cubicBezTo>
                      <a:pt x="34555" y="29479"/>
                      <a:pt x="40785" y="23432"/>
                      <a:pt x="43251" y="25400"/>
                    </a:cubicBezTo>
                    <a:cubicBezTo>
                      <a:pt x="54935" y="35318"/>
                      <a:pt x="39650" y="46921"/>
                      <a:pt x="44014" y="59413"/>
                    </a:cubicBezTo>
                    <a:cubicBezTo>
                      <a:pt x="44901" y="61969"/>
                      <a:pt x="46762" y="64072"/>
                      <a:pt x="49191" y="65264"/>
                    </a:cubicBezTo>
                    <a:cubicBezTo>
                      <a:pt x="51997" y="66185"/>
                      <a:pt x="55843" y="65334"/>
                      <a:pt x="58196" y="63789"/>
                    </a:cubicBezTo>
                    <a:cubicBezTo>
                      <a:pt x="58599" y="62376"/>
                      <a:pt x="57111" y="61185"/>
                      <a:pt x="56096" y="59759"/>
                    </a:cubicBezTo>
                    <a:cubicBezTo>
                      <a:pt x="55131" y="60592"/>
                      <a:pt x="54135" y="61891"/>
                      <a:pt x="53372" y="62660"/>
                    </a:cubicBezTo>
                    <a:cubicBezTo>
                      <a:pt x="52369" y="64678"/>
                      <a:pt x="49809" y="64268"/>
                      <a:pt x="49393" y="62269"/>
                    </a:cubicBezTo>
                    <a:cubicBezTo>
                      <a:pt x="47842" y="49941"/>
                      <a:pt x="58013" y="34455"/>
                      <a:pt x="46732" y="24006"/>
                    </a:cubicBezTo>
                    <a:cubicBezTo>
                      <a:pt x="42671" y="20935"/>
                      <a:pt x="36952" y="21004"/>
                      <a:pt x="32790" y="23218"/>
                    </a:cubicBezTo>
                    <a:moveTo>
                      <a:pt x="86893" y="144918"/>
                    </a:moveTo>
                    <a:cubicBezTo>
                      <a:pt x="86994" y="145013"/>
                      <a:pt x="89415" y="144918"/>
                      <a:pt x="97764" y="140662"/>
                    </a:cubicBezTo>
                    <a:cubicBezTo>
                      <a:pt x="106497" y="136160"/>
                      <a:pt x="105331" y="153393"/>
                      <a:pt x="105331" y="153393"/>
                    </a:cubicBezTo>
                    <a:cubicBezTo>
                      <a:pt x="114556" y="157341"/>
                      <a:pt x="129381" y="156098"/>
                      <a:pt x="130554" y="155178"/>
                    </a:cubicBezTo>
                    <a:cubicBezTo>
                      <a:pt x="131727" y="154257"/>
                      <a:pt x="125692" y="150858"/>
                      <a:pt x="123756" y="147252"/>
                    </a:cubicBezTo>
                    <a:cubicBezTo>
                      <a:pt x="122073" y="144055"/>
                      <a:pt x="122337" y="137339"/>
                      <a:pt x="123756" y="135832"/>
                    </a:cubicBezTo>
                    <a:cubicBezTo>
                      <a:pt x="128996" y="130270"/>
                      <a:pt x="142352" y="134142"/>
                      <a:pt x="142352" y="134142"/>
                    </a:cubicBezTo>
                    <a:cubicBezTo>
                      <a:pt x="142787" y="135403"/>
                      <a:pt x="141973" y="143399"/>
                      <a:pt x="141973" y="143399"/>
                    </a:cubicBezTo>
                    <a:cubicBezTo>
                      <a:pt x="141128" y="142945"/>
                      <a:pt x="132010" y="142440"/>
                      <a:pt x="131165" y="144218"/>
                    </a:cubicBezTo>
                    <a:cubicBezTo>
                      <a:pt x="131165" y="144218"/>
                      <a:pt x="135579" y="145820"/>
                      <a:pt x="137370" y="149894"/>
                    </a:cubicBezTo>
                    <a:cubicBezTo>
                      <a:pt x="140025" y="155827"/>
                      <a:pt x="135478" y="164687"/>
                      <a:pt x="135478" y="164687"/>
                    </a:cubicBezTo>
                    <a:cubicBezTo>
                      <a:pt x="117658" y="174700"/>
                      <a:pt x="99309" y="163760"/>
                      <a:pt x="98590" y="163161"/>
                    </a:cubicBezTo>
                    <a:cubicBezTo>
                      <a:pt x="97695" y="162297"/>
                      <a:pt x="96383" y="157593"/>
                      <a:pt x="96383" y="157593"/>
                    </a:cubicBezTo>
                    <a:cubicBezTo>
                      <a:pt x="74836" y="166421"/>
                      <a:pt x="52640" y="156565"/>
                      <a:pt x="52640" y="156565"/>
                    </a:cubicBezTo>
                    <a:cubicBezTo>
                      <a:pt x="52845" y="158903"/>
                      <a:pt x="52225" y="161239"/>
                      <a:pt x="50887" y="163167"/>
                    </a:cubicBezTo>
                    <a:cubicBezTo>
                      <a:pt x="28250" y="173887"/>
                      <a:pt x="13381" y="164466"/>
                      <a:pt x="13381" y="164466"/>
                    </a:cubicBezTo>
                    <a:cubicBezTo>
                      <a:pt x="4843" y="150846"/>
                      <a:pt x="16811" y="143159"/>
                      <a:pt x="16811" y="143159"/>
                    </a:cubicBezTo>
                    <a:cubicBezTo>
                      <a:pt x="15090" y="142377"/>
                      <a:pt x="5864" y="142768"/>
                      <a:pt x="5864" y="142768"/>
                    </a:cubicBezTo>
                    <a:lnTo>
                      <a:pt x="5864" y="133940"/>
                    </a:lnTo>
                    <a:cubicBezTo>
                      <a:pt x="26175" y="129331"/>
                      <a:pt x="25154" y="137276"/>
                      <a:pt x="25355" y="144193"/>
                    </a:cubicBezTo>
                    <a:cubicBezTo>
                      <a:pt x="25557" y="151111"/>
                      <a:pt x="18419" y="155058"/>
                      <a:pt x="18419" y="155058"/>
                    </a:cubicBezTo>
                    <a:cubicBezTo>
                      <a:pt x="34120" y="158142"/>
                      <a:pt x="43434" y="153582"/>
                      <a:pt x="43434" y="153582"/>
                    </a:cubicBezTo>
                    <a:cubicBezTo>
                      <a:pt x="43434" y="153582"/>
                      <a:pt x="43333" y="151691"/>
                      <a:pt x="43560" y="143752"/>
                    </a:cubicBezTo>
                    <a:cubicBezTo>
                      <a:pt x="43787" y="135813"/>
                      <a:pt x="60327" y="144382"/>
                      <a:pt x="60327" y="144382"/>
                    </a:cubicBezTo>
                    <a:cubicBezTo>
                      <a:pt x="63902" y="141917"/>
                      <a:pt x="64110" y="126436"/>
                      <a:pt x="64110" y="126436"/>
                    </a:cubicBezTo>
                    <a:cubicBezTo>
                      <a:pt x="55762" y="117268"/>
                      <a:pt x="64520" y="112438"/>
                      <a:pt x="64520" y="112438"/>
                    </a:cubicBezTo>
                    <a:cubicBezTo>
                      <a:pt x="64943" y="99883"/>
                      <a:pt x="54059" y="99259"/>
                      <a:pt x="54059" y="99259"/>
                    </a:cubicBezTo>
                    <a:cubicBezTo>
                      <a:pt x="56379" y="110968"/>
                      <a:pt x="53428" y="112438"/>
                      <a:pt x="51732" y="115376"/>
                    </a:cubicBezTo>
                    <a:cubicBezTo>
                      <a:pt x="50036" y="118315"/>
                      <a:pt x="35180" y="125194"/>
                      <a:pt x="36062" y="127054"/>
                    </a:cubicBezTo>
                    <a:cubicBezTo>
                      <a:pt x="36945" y="128914"/>
                      <a:pt x="44436" y="122911"/>
                      <a:pt x="44436" y="122911"/>
                    </a:cubicBezTo>
                    <a:cubicBezTo>
                      <a:pt x="46959" y="125377"/>
                      <a:pt x="46719" y="129810"/>
                      <a:pt x="46719" y="129810"/>
                    </a:cubicBezTo>
                    <a:cubicBezTo>
                      <a:pt x="43781" y="135252"/>
                      <a:pt x="29738" y="136071"/>
                      <a:pt x="30576" y="126247"/>
                    </a:cubicBezTo>
                    <a:cubicBezTo>
                      <a:pt x="31497" y="115452"/>
                      <a:pt x="39594" y="117034"/>
                      <a:pt x="46511" y="111435"/>
                    </a:cubicBezTo>
                    <a:cubicBezTo>
                      <a:pt x="53428" y="105835"/>
                      <a:pt x="44619" y="99259"/>
                      <a:pt x="44619" y="99259"/>
                    </a:cubicBezTo>
                    <a:cubicBezTo>
                      <a:pt x="42961" y="99486"/>
                      <a:pt x="40205" y="101150"/>
                      <a:pt x="40205" y="101150"/>
                    </a:cubicBezTo>
                    <a:cubicBezTo>
                      <a:pt x="40432" y="103212"/>
                      <a:pt x="43144" y="106750"/>
                      <a:pt x="43144" y="106750"/>
                    </a:cubicBezTo>
                    <a:cubicBezTo>
                      <a:pt x="41883" y="108213"/>
                      <a:pt x="35381" y="110956"/>
                      <a:pt x="35381" y="110956"/>
                    </a:cubicBezTo>
                    <a:cubicBezTo>
                      <a:pt x="34335" y="110558"/>
                      <a:pt x="32664" y="107380"/>
                      <a:pt x="32664" y="107380"/>
                    </a:cubicBezTo>
                    <a:lnTo>
                      <a:pt x="30772" y="109480"/>
                    </a:lnTo>
                    <a:cubicBezTo>
                      <a:pt x="34990" y="125181"/>
                      <a:pt x="20506" y="125364"/>
                      <a:pt x="20506" y="125364"/>
                    </a:cubicBezTo>
                    <a:lnTo>
                      <a:pt x="20929" y="121657"/>
                    </a:lnTo>
                    <a:cubicBezTo>
                      <a:pt x="18406" y="122918"/>
                      <a:pt x="12132" y="122287"/>
                      <a:pt x="12132" y="122287"/>
                    </a:cubicBezTo>
                    <a:cubicBezTo>
                      <a:pt x="11710" y="116158"/>
                      <a:pt x="17372" y="111410"/>
                      <a:pt x="17372" y="111410"/>
                    </a:cubicBezTo>
                    <a:cubicBezTo>
                      <a:pt x="16767" y="111151"/>
                      <a:pt x="15764" y="109442"/>
                      <a:pt x="15764" y="109442"/>
                    </a:cubicBezTo>
                    <a:cubicBezTo>
                      <a:pt x="22020" y="103824"/>
                      <a:pt x="28130" y="107343"/>
                      <a:pt x="28130" y="107343"/>
                    </a:cubicBezTo>
                    <a:lnTo>
                      <a:pt x="29353" y="104902"/>
                    </a:lnTo>
                    <a:cubicBezTo>
                      <a:pt x="25778" y="98193"/>
                      <a:pt x="31875" y="101308"/>
                      <a:pt x="31875" y="101308"/>
                    </a:cubicBezTo>
                    <a:cubicBezTo>
                      <a:pt x="32304" y="95633"/>
                      <a:pt x="36289" y="94044"/>
                      <a:pt x="36289" y="94044"/>
                    </a:cubicBezTo>
                    <a:cubicBezTo>
                      <a:pt x="36100" y="92934"/>
                      <a:pt x="33767" y="91950"/>
                      <a:pt x="33767" y="91950"/>
                    </a:cubicBezTo>
                    <a:cubicBezTo>
                      <a:pt x="23911" y="100072"/>
                      <a:pt x="18696" y="87309"/>
                      <a:pt x="18696" y="87309"/>
                    </a:cubicBezTo>
                    <a:cubicBezTo>
                      <a:pt x="16603" y="87517"/>
                      <a:pt x="13425" y="85853"/>
                      <a:pt x="13425" y="85853"/>
                    </a:cubicBezTo>
                    <a:cubicBezTo>
                      <a:pt x="14055" y="84591"/>
                      <a:pt x="16376" y="82536"/>
                      <a:pt x="16376" y="82536"/>
                    </a:cubicBezTo>
                    <a:cubicBezTo>
                      <a:pt x="15531" y="82050"/>
                      <a:pt x="14074" y="76898"/>
                      <a:pt x="14074" y="76898"/>
                    </a:cubicBezTo>
                    <a:cubicBezTo>
                      <a:pt x="15134" y="76268"/>
                      <a:pt x="20380" y="76060"/>
                      <a:pt x="20380" y="76060"/>
                    </a:cubicBezTo>
                    <a:cubicBezTo>
                      <a:pt x="20380" y="74799"/>
                      <a:pt x="22064" y="72453"/>
                      <a:pt x="22064" y="72453"/>
                    </a:cubicBezTo>
                    <a:cubicBezTo>
                      <a:pt x="23325" y="73342"/>
                      <a:pt x="26478" y="77535"/>
                      <a:pt x="26478" y="77535"/>
                    </a:cubicBezTo>
                    <a:cubicBezTo>
                      <a:pt x="27739" y="77302"/>
                      <a:pt x="29990" y="78336"/>
                      <a:pt x="29990" y="78336"/>
                    </a:cubicBezTo>
                    <a:cubicBezTo>
                      <a:pt x="29990" y="77302"/>
                      <a:pt x="31453" y="75442"/>
                      <a:pt x="31453" y="75442"/>
                    </a:cubicBezTo>
                    <a:cubicBezTo>
                      <a:pt x="31699" y="74811"/>
                      <a:pt x="28161" y="72920"/>
                      <a:pt x="28161" y="72920"/>
                    </a:cubicBezTo>
                    <a:lnTo>
                      <a:pt x="28981" y="71848"/>
                    </a:lnTo>
                    <a:cubicBezTo>
                      <a:pt x="29788" y="71848"/>
                      <a:pt x="33786" y="73109"/>
                      <a:pt x="33786" y="73109"/>
                    </a:cubicBezTo>
                    <a:cubicBezTo>
                      <a:pt x="44506" y="66437"/>
                      <a:pt x="48636" y="73739"/>
                      <a:pt x="48636" y="73739"/>
                    </a:cubicBezTo>
                    <a:cubicBezTo>
                      <a:pt x="49897" y="83198"/>
                      <a:pt x="52419" y="80631"/>
                      <a:pt x="52419" y="80631"/>
                    </a:cubicBezTo>
                    <a:cubicBezTo>
                      <a:pt x="52855" y="79780"/>
                      <a:pt x="52010" y="75448"/>
                      <a:pt x="52010" y="75448"/>
                    </a:cubicBezTo>
                    <a:lnTo>
                      <a:pt x="54948" y="75448"/>
                    </a:lnTo>
                    <a:cubicBezTo>
                      <a:pt x="55352" y="77914"/>
                      <a:pt x="60169" y="83185"/>
                      <a:pt x="60169" y="83185"/>
                    </a:cubicBezTo>
                    <a:cubicBezTo>
                      <a:pt x="59955" y="73096"/>
                      <a:pt x="66027" y="70170"/>
                      <a:pt x="66027" y="70170"/>
                    </a:cubicBezTo>
                    <a:cubicBezTo>
                      <a:pt x="65353" y="54519"/>
                      <a:pt x="52338" y="49941"/>
                      <a:pt x="52338" y="49941"/>
                    </a:cubicBezTo>
                    <a:cubicBezTo>
                      <a:pt x="51486" y="53094"/>
                      <a:pt x="50200" y="61657"/>
                      <a:pt x="51284" y="62061"/>
                    </a:cubicBezTo>
                    <a:cubicBezTo>
                      <a:pt x="52369" y="62465"/>
                      <a:pt x="55698" y="57275"/>
                      <a:pt x="55698" y="57275"/>
                    </a:cubicBezTo>
                    <a:cubicBezTo>
                      <a:pt x="59646" y="59734"/>
                      <a:pt x="60466" y="64747"/>
                      <a:pt x="60466" y="64747"/>
                    </a:cubicBezTo>
                    <a:cubicBezTo>
                      <a:pt x="46864" y="73140"/>
                      <a:pt x="42482" y="60144"/>
                      <a:pt x="42482" y="60144"/>
                    </a:cubicBezTo>
                    <a:cubicBezTo>
                      <a:pt x="41611" y="60384"/>
                      <a:pt x="33893" y="61657"/>
                      <a:pt x="33893" y="61657"/>
                    </a:cubicBezTo>
                    <a:cubicBezTo>
                      <a:pt x="32632" y="60144"/>
                      <a:pt x="35337" y="52886"/>
                      <a:pt x="35337" y="52886"/>
                    </a:cubicBezTo>
                    <a:cubicBezTo>
                      <a:pt x="30293" y="52659"/>
                      <a:pt x="27392" y="57300"/>
                      <a:pt x="27392" y="57300"/>
                    </a:cubicBezTo>
                    <a:cubicBezTo>
                      <a:pt x="29511" y="68562"/>
                      <a:pt x="13772" y="70864"/>
                      <a:pt x="13772" y="70864"/>
                    </a:cubicBezTo>
                    <a:cubicBezTo>
                      <a:pt x="14402" y="70025"/>
                      <a:pt x="11880" y="67711"/>
                      <a:pt x="11880" y="67711"/>
                    </a:cubicBezTo>
                    <a:cubicBezTo>
                      <a:pt x="10240" y="68342"/>
                      <a:pt x="2693" y="68972"/>
                      <a:pt x="2693" y="68972"/>
                    </a:cubicBezTo>
                    <a:cubicBezTo>
                      <a:pt x="2522" y="63537"/>
                      <a:pt x="7567" y="59974"/>
                      <a:pt x="7567" y="59974"/>
                    </a:cubicBezTo>
                    <a:cubicBezTo>
                      <a:pt x="6936" y="59362"/>
                      <a:pt x="5675" y="55213"/>
                      <a:pt x="5675" y="55213"/>
                    </a:cubicBezTo>
                    <a:cubicBezTo>
                      <a:pt x="16590" y="49752"/>
                      <a:pt x="23483" y="53889"/>
                      <a:pt x="23483" y="53889"/>
                    </a:cubicBezTo>
                    <a:cubicBezTo>
                      <a:pt x="30179" y="47419"/>
                      <a:pt x="43150" y="45124"/>
                      <a:pt x="43150" y="45124"/>
                    </a:cubicBezTo>
                    <a:cubicBezTo>
                      <a:pt x="43331" y="44042"/>
                      <a:pt x="43680" y="42995"/>
                      <a:pt x="44184" y="42021"/>
                    </a:cubicBezTo>
                    <a:cubicBezTo>
                      <a:pt x="44815" y="39121"/>
                      <a:pt x="33294" y="39121"/>
                      <a:pt x="33294" y="39121"/>
                    </a:cubicBezTo>
                    <a:cubicBezTo>
                      <a:pt x="33723" y="38244"/>
                      <a:pt x="31838" y="33635"/>
                      <a:pt x="31838" y="33635"/>
                    </a:cubicBezTo>
                    <a:cubicBezTo>
                      <a:pt x="31005" y="33635"/>
                      <a:pt x="29315" y="34694"/>
                      <a:pt x="29315" y="34694"/>
                    </a:cubicBezTo>
                    <a:cubicBezTo>
                      <a:pt x="25147" y="40722"/>
                      <a:pt x="24473" y="35520"/>
                      <a:pt x="24473" y="35520"/>
                    </a:cubicBezTo>
                    <a:cubicBezTo>
                      <a:pt x="23445" y="35331"/>
                      <a:pt x="20519" y="37639"/>
                      <a:pt x="20519" y="37639"/>
                    </a:cubicBezTo>
                    <a:cubicBezTo>
                      <a:pt x="18224" y="43276"/>
                      <a:pt x="7762" y="43276"/>
                      <a:pt x="7762" y="43276"/>
                    </a:cubicBezTo>
                    <a:cubicBezTo>
                      <a:pt x="8803" y="42015"/>
                      <a:pt x="7762" y="40344"/>
                      <a:pt x="7762" y="40344"/>
                    </a:cubicBezTo>
                    <a:cubicBezTo>
                      <a:pt x="5442" y="40079"/>
                      <a:pt x="0" y="35722"/>
                      <a:pt x="0" y="35722"/>
                    </a:cubicBezTo>
                    <a:cubicBezTo>
                      <a:pt x="1677" y="34265"/>
                      <a:pt x="7567" y="31308"/>
                      <a:pt x="7567" y="31308"/>
                    </a:cubicBezTo>
                    <a:cubicBezTo>
                      <a:pt x="5883" y="29851"/>
                      <a:pt x="6306" y="23602"/>
                      <a:pt x="6306" y="23602"/>
                    </a:cubicBezTo>
                    <a:cubicBezTo>
                      <a:pt x="7315" y="24706"/>
                      <a:pt x="13633" y="25954"/>
                      <a:pt x="13633" y="25954"/>
                    </a:cubicBezTo>
                    <a:cubicBezTo>
                      <a:pt x="19453" y="26137"/>
                      <a:pt x="21200" y="32418"/>
                      <a:pt x="21200" y="32418"/>
                    </a:cubicBezTo>
                    <a:cubicBezTo>
                      <a:pt x="23287" y="32821"/>
                      <a:pt x="30204" y="28887"/>
                      <a:pt x="30204" y="28887"/>
                    </a:cubicBezTo>
                    <a:cubicBezTo>
                      <a:pt x="28716" y="22581"/>
                      <a:pt x="21799" y="21521"/>
                      <a:pt x="21799" y="21521"/>
                    </a:cubicBezTo>
                    <a:cubicBezTo>
                      <a:pt x="7151" y="28243"/>
                      <a:pt x="4843" y="15247"/>
                      <a:pt x="4843" y="15247"/>
                    </a:cubicBezTo>
                    <a:cubicBezTo>
                      <a:pt x="3783" y="14774"/>
                      <a:pt x="391" y="13324"/>
                      <a:pt x="391" y="13324"/>
                    </a:cubicBezTo>
                    <a:cubicBezTo>
                      <a:pt x="1261" y="12101"/>
                      <a:pt x="5215" y="10247"/>
                      <a:pt x="5215" y="10247"/>
                    </a:cubicBezTo>
                    <a:cubicBezTo>
                      <a:pt x="4181" y="9616"/>
                      <a:pt x="3771" y="4572"/>
                      <a:pt x="3771" y="4572"/>
                    </a:cubicBezTo>
                    <a:cubicBezTo>
                      <a:pt x="5215" y="4193"/>
                      <a:pt x="10884" y="5019"/>
                      <a:pt x="10884" y="5019"/>
                    </a:cubicBezTo>
                    <a:cubicBezTo>
                      <a:pt x="10505" y="3758"/>
                      <a:pt x="12353" y="820"/>
                      <a:pt x="12353" y="820"/>
                    </a:cubicBezTo>
                    <a:lnTo>
                      <a:pt x="15298" y="7125"/>
                    </a:lnTo>
                    <a:cubicBezTo>
                      <a:pt x="15298" y="7125"/>
                      <a:pt x="24126" y="4603"/>
                      <a:pt x="22808" y="16748"/>
                    </a:cubicBezTo>
                    <a:cubicBezTo>
                      <a:pt x="23825" y="17767"/>
                      <a:pt x="25057" y="18545"/>
                      <a:pt x="26415" y="19024"/>
                    </a:cubicBezTo>
                    <a:cubicBezTo>
                      <a:pt x="26415" y="19024"/>
                      <a:pt x="27878" y="14465"/>
                      <a:pt x="26812" y="12548"/>
                    </a:cubicBezTo>
                    <a:cubicBezTo>
                      <a:pt x="25746" y="10631"/>
                      <a:pt x="23262" y="6028"/>
                      <a:pt x="22638" y="5839"/>
                    </a:cubicBezTo>
                    <a:cubicBezTo>
                      <a:pt x="22638" y="5839"/>
                      <a:pt x="26421" y="6854"/>
                      <a:pt x="27216" y="7516"/>
                    </a:cubicBezTo>
                    <a:cubicBezTo>
                      <a:pt x="27216" y="7516"/>
                      <a:pt x="29738" y="4994"/>
                      <a:pt x="29738" y="3954"/>
                    </a:cubicBezTo>
                    <a:cubicBezTo>
                      <a:pt x="29738" y="3954"/>
                      <a:pt x="35627" y="10259"/>
                      <a:pt x="35180" y="13784"/>
                    </a:cubicBezTo>
                    <a:cubicBezTo>
                      <a:pt x="34732" y="17309"/>
                      <a:pt x="30331" y="20248"/>
                      <a:pt x="29322" y="20664"/>
                    </a:cubicBezTo>
                    <a:lnTo>
                      <a:pt x="30791" y="21925"/>
                    </a:lnTo>
                    <a:cubicBezTo>
                      <a:pt x="30791" y="21925"/>
                      <a:pt x="45887" y="15619"/>
                      <a:pt x="51953" y="27953"/>
                    </a:cubicBezTo>
                    <a:cubicBezTo>
                      <a:pt x="51953" y="27953"/>
                      <a:pt x="52798" y="22707"/>
                      <a:pt x="52363" y="21465"/>
                    </a:cubicBezTo>
                    <a:cubicBezTo>
                      <a:pt x="52363" y="21465"/>
                      <a:pt x="44165" y="20525"/>
                      <a:pt x="48838" y="10373"/>
                    </a:cubicBezTo>
                    <a:cubicBezTo>
                      <a:pt x="50887" y="5808"/>
                      <a:pt x="48378" y="3922"/>
                      <a:pt x="48378" y="3922"/>
                    </a:cubicBezTo>
                    <a:cubicBezTo>
                      <a:pt x="48378" y="3922"/>
                      <a:pt x="55068" y="4982"/>
                      <a:pt x="56367" y="10001"/>
                    </a:cubicBezTo>
                    <a:cubicBezTo>
                      <a:pt x="56367" y="10001"/>
                      <a:pt x="59898" y="7062"/>
                      <a:pt x="59047" y="3922"/>
                    </a:cubicBezTo>
                    <a:cubicBezTo>
                      <a:pt x="59047" y="3922"/>
                      <a:pt x="65353" y="6634"/>
                      <a:pt x="63669" y="15853"/>
                    </a:cubicBezTo>
                    <a:cubicBezTo>
                      <a:pt x="62641" y="21465"/>
                      <a:pt x="57823" y="22316"/>
                      <a:pt x="57823" y="22316"/>
                    </a:cubicBezTo>
                    <a:cubicBezTo>
                      <a:pt x="57823" y="22316"/>
                      <a:pt x="54456" y="32954"/>
                      <a:pt x="60112" y="41763"/>
                    </a:cubicBezTo>
                    <a:cubicBezTo>
                      <a:pt x="60112" y="41763"/>
                      <a:pt x="65353" y="37166"/>
                      <a:pt x="65970" y="35287"/>
                    </a:cubicBezTo>
                    <a:cubicBezTo>
                      <a:pt x="65970" y="35287"/>
                      <a:pt x="61815" y="28981"/>
                      <a:pt x="64930" y="24416"/>
                    </a:cubicBezTo>
                    <a:cubicBezTo>
                      <a:pt x="68045" y="19850"/>
                      <a:pt x="70807" y="21067"/>
                      <a:pt x="72062" y="20002"/>
                    </a:cubicBezTo>
                    <a:cubicBezTo>
                      <a:pt x="72062" y="20002"/>
                      <a:pt x="76034" y="15197"/>
                      <a:pt x="76249" y="13892"/>
                    </a:cubicBezTo>
                    <a:cubicBezTo>
                      <a:pt x="76249" y="13892"/>
                      <a:pt x="77718" y="18110"/>
                      <a:pt x="77069" y="19169"/>
                    </a:cubicBezTo>
                    <a:cubicBezTo>
                      <a:pt x="77069" y="19169"/>
                      <a:pt x="82523" y="17707"/>
                      <a:pt x="83563" y="17707"/>
                    </a:cubicBezTo>
                    <a:cubicBezTo>
                      <a:pt x="83563" y="17707"/>
                      <a:pt x="83147" y="22940"/>
                      <a:pt x="82523" y="23527"/>
                    </a:cubicBezTo>
                    <a:cubicBezTo>
                      <a:pt x="82523" y="23527"/>
                      <a:pt x="85449" y="26251"/>
                      <a:pt x="87732" y="25456"/>
                    </a:cubicBezTo>
                    <a:cubicBezTo>
                      <a:pt x="87732" y="25456"/>
                      <a:pt x="84850" y="28994"/>
                      <a:pt x="83147" y="29410"/>
                    </a:cubicBezTo>
                    <a:cubicBezTo>
                      <a:pt x="83147" y="29410"/>
                      <a:pt x="80625" y="41120"/>
                      <a:pt x="68468" y="38402"/>
                    </a:cubicBezTo>
                    <a:cubicBezTo>
                      <a:pt x="68468" y="38402"/>
                      <a:pt x="63902" y="43213"/>
                      <a:pt x="63423" y="44708"/>
                    </a:cubicBezTo>
                    <a:cubicBezTo>
                      <a:pt x="63423" y="44708"/>
                      <a:pt x="68468" y="51404"/>
                      <a:pt x="68468" y="53044"/>
                    </a:cubicBezTo>
                    <a:cubicBezTo>
                      <a:pt x="68468" y="53044"/>
                      <a:pt x="74969" y="50944"/>
                      <a:pt x="76665" y="52211"/>
                    </a:cubicBezTo>
                    <a:cubicBezTo>
                      <a:pt x="76665" y="52211"/>
                      <a:pt x="87725" y="47797"/>
                      <a:pt x="88160" y="28218"/>
                    </a:cubicBezTo>
                    <a:lnTo>
                      <a:pt x="91105" y="27588"/>
                    </a:lnTo>
                    <a:cubicBezTo>
                      <a:pt x="91105" y="27588"/>
                      <a:pt x="89844" y="21490"/>
                      <a:pt x="91105" y="17751"/>
                    </a:cubicBezTo>
                    <a:cubicBezTo>
                      <a:pt x="91105" y="17751"/>
                      <a:pt x="80020" y="5833"/>
                      <a:pt x="87322" y="2094"/>
                    </a:cubicBezTo>
                    <a:cubicBezTo>
                      <a:pt x="87322" y="2094"/>
                      <a:pt x="89213" y="5637"/>
                      <a:pt x="91490" y="6659"/>
                    </a:cubicBezTo>
                    <a:cubicBezTo>
                      <a:pt x="91490" y="6659"/>
                      <a:pt x="95273" y="5637"/>
                      <a:pt x="96106" y="3109"/>
                    </a:cubicBezTo>
                    <a:cubicBezTo>
                      <a:pt x="96106" y="3109"/>
                      <a:pt x="100721" y="9414"/>
                      <a:pt x="99057" y="14768"/>
                    </a:cubicBezTo>
                    <a:cubicBezTo>
                      <a:pt x="99057" y="14768"/>
                      <a:pt x="94012" y="21950"/>
                      <a:pt x="95078" y="25633"/>
                    </a:cubicBezTo>
                    <a:cubicBezTo>
                      <a:pt x="95078" y="25633"/>
                      <a:pt x="99895" y="19838"/>
                      <a:pt x="108692" y="21313"/>
                    </a:cubicBezTo>
                    <a:cubicBezTo>
                      <a:pt x="108692" y="21313"/>
                      <a:pt x="107639" y="14175"/>
                      <a:pt x="112078" y="8563"/>
                    </a:cubicBezTo>
                    <a:cubicBezTo>
                      <a:pt x="112078" y="8563"/>
                      <a:pt x="112709" y="12347"/>
                      <a:pt x="114953" y="14175"/>
                    </a:cubicBezTo>
                    <a:cubicBezTo>
                      <a:pt x="117198" y="16004"/>
                      <a:pt x="116845" y="18987"/>
                      <a:pt x="116214" y="19850"/>
                    </a:cubicBezTo>
                    <a:lnTo>
                      <a:pt x="118957" y="18816"/>
                    </a:lnTo>
                    <a:cubicBezTo>
                      <a:pt x="118957" y="18816"/>
                      <a:pt x="115597" y="8967"/>
                      <a:pt x="123794" y="6659"/>
                    </a:cubicBezTo>
                    <a:cubicBezTo>
                      <a:pt x="123794" y="6659"/>
                      <a:pt x="125686" y="1419"/>
                      <a:pt x="126947" y="0"/>
                    </a:cubicBezTo>
                    <a:lnTo>
                      <a:pt x="130100" y="3556"/>
                    </a:lnTo>
                    <a:cubicBezTo>
                      <a:pt x="130100" y="3556"/>
                      <a:pt x="133656" y="202"/>
                      <a:pt x="135340" y="202"/>
                    </a:cubicBezTo>
                    <a:cubicBezTo>
                      <a:pt x="135340" y="202"/>
                      <a:pt x="137231" y="5637"/>
                      <a:pt x="136784" y="6659"/>
                    </a:cubicBezTo>
                    <a:cubicBezTo>
                      <a:pt x="136784" y="6659"/>
                      <a:pt x="140567" y="7088"/>
                      <a:pt x="141639" y="6463"/>
                    </a:cubicBezTo>
                    <a:cubicBezTo>
                      <a:pt x="141639" y="6463"/>
                      <a:pt x="137654" y="13141"/>
                      <a:pt x="136784" y="13583"/>
                    </a:cubicBezTo>
                    <a:cubicBezTo>
                      <a:pt x="136784" y="13583"/>
                      <a:pt x="139104" y="24826"/>
                      <a:pt x="122520" y="21950"/>
                    </a:cubicBezTo>
                    <a:lnTo>
                      <a:pt x="117350" y="26516"/>
                    </a:lnTo>
                    <a:cubicBezTo>
                      <a:pt x="117350" y="26516"/>
                      <a:pt x="119008" y="29038"/>
                      <a:pt x="119008" y="29820"/>
                    </a:cubicBezTo>
                    <a:cubicBezTo>
                      <a:pt x="119008" y="29820"/>
                      <a:pt x="128624" y="26516"/>
                      <a:pt x="130308" y="24826"/>
                    </a:cubicBezTo>
                    <a:cubicBezTo>
                      <a:pt x="130308" y="24826"/>
                      <a:pt x="130308" y="30677"/>
                      <a:pt x="129444" y="32393"/>
                    </a:cubicBezTo>
                    <a:cubicBezTo>
                      <a:pt x="129444" y="32393"/>
                      <a:pt x="135340" y="34045"/>
                      <a:pt x="137213" y="33401"/>
                    </a:cubicBezTo>
                    <a:cubicBezTo>
                      <a:pt x="137213" y="33401"/>
                      <a:pt x="134905" y="40338"/>
                      <a:pt x="129444" y="41170"/>
                    </a:cubicBezTo>
                    <a:cubicBezTo>
                      <a:pt x="129444" y="41170"/>
                      <a:pt x="131367" y="44109"/>
                      <a:pt x="127161" y="43491"/>
                    </a:cubicBezTo>
                    <a:cubicBezTo>
                      <a:pt x="127161" y="43491"/>
                      <a:pt x="123378" y="44752"/>
                      <a:pt x="122520" y="45944"/>
                    </a:cubicBezTo>
                    <a:cubicBezTo>
                      <a:pt x="122520" y="45944"/>
                      <a:pt x="120061" y="42393"/>
                      <a:pt x="118737" y="42160"/>
                    </a:cubicBezTo>
                    <a:cubicBezTo>
                      <a:pt x="118737" y="42160"/>
                      <a:pt x="113131" y="44247"/>
                      <a:pt x="111012" y="43238"/>
                    </a:cubicBezTo>
                    <a:cubicBezTo>
                      <a:pt x="111012" y="43238"/>
                      <a:pt x="112116" y="39884"/>
                      <a:pt x="111239" y="39083"/>
                    </a:cubicBezTo>
                    <a:lnTo>
                      <a:pt x="110426" y="38206"/>
                    </a:lnTo>
                    <a:lnTo>
                      <a:pt x="111239" y="39083"/>
                    </a:lnTo>
                    <a:cubicBezTo>
                      <a:pt x="111239" y="39083"/>
                      <a:pt x="103483" y="39423"/>
                      <a:pt x="103906" y="42810"/>
                    </a:cubicBezTo>
                    <a:cubicBezTo>
                      <a:pt x="103906" y="42810"/>
                      <a:pt x="104959" y="48857"/>
                      <a:pt x="104959" y="49702"/>
                    </a:cubicBezTo>
                    <a:cubicBezTo>
                      <a:pt x="104959" y="49702"/>
                      <a:pt x="110798" y="50749"/>
                      <a:pt x="111838" y="51594"/>
                    </a:cubicBezTo>
                    <a:lnTo>
                      <a:pt x="112116" y="59532"/>
                    </a:lnTo>
                    <a:lnTo>
                      <a:pt x="105558" y="57426"/>
                    </a:lnTo>
                    <a:cubicBezTo>
                      <a:pt x="105558" y="57426"/>
                      <a:pt x="103458" y="68323"/>
                      <a:pt x="96339" y="67068"/>
                    </a:cubicBezTo>
                    <a:cubicBezTo>
                      <a:pt x="89220" y="65813"/>
                      <a:pt x="87732" y="62477"/>
                      <a:pt x="93621" y="52659"/>
                    </a:cubicBezTo>
                    <a:cubicBezTo>
                      <a:pt x="93621" y="52659"/>
                      <a:pt x="81691" y="53864"/>
                      <a:pt x="81848" y="70189"/>
                    </a:cubicBezTo>
                    <a:cubicBezTo>
                      <a:pt x="81848" y="70189"/>
                      <a:pt x="82523" y="71652"/>
                      <a:pt x="84850" y="70820"/>
                    </a:cubicBezTo>
                    <a:cubicBezTo>
                      <a:pt x="84850" y="70820"/>
                      <a:pt x="84402" y="74981"/>
                      <a:pt x="83784" y="76444"/>
                    </a:cubicBezTo>
                    <a:cubicBezTo>
                      <a:pt x="83784" y="76444"/>
                      <a:pt x="90241" y="72030"/>
                      <a:pt x="95305" y="73922"/>
                    </a:cubicBezTo>
                    <a:cubicBezTo>
                      <a:pt x="97670" y="70878"/>
                      <a:pt x="101766" y="69769"/>
                      <a:pt x="105343" y="71204"/>
                    </a:cubicBezTo>
                    <a:cubicBezTo>
                      <a:pt x="105343" y="71204"/>
                      <a:pt x="108704" y="71204"/>
                      <a:pt x="108049" y="62811"/>
                    </a:cubicBezTo>
                    <a:lnTo>
                      <a:pt x="111201" y="62610"/>
                    </a:lnTo>
                    <a:lnTo>
                      <a:pt x="111422" y="67263"/>
                    </a:lnTo>
                    <a:cubicBezTo>
                      <a:pt x="111422" y="67263"/>
                      <a:pt x="116650" y="64697"/>
                      <a:pt x="117305" y="63480"/>
                    </a:cubicBezTo>
                    <a:cubicBezTo>
                      <a:pt x="117305" y="63480"/>
                      <a:pt x="114556" y="55913"/>
                      <a:pt x="122098" y="53201"/>
                    </a:cubicBezTo>
                    <a:cubicBezTo>
                      <a:pt x="122098" y="53201"/>
                      <a:pt x="124620" y="49273"/>
                      <a:pt x="125881" y="48825"/>
                    </a:cubicBezTo>
                    <a:cubicBezTo>
                      <a:pt x="125881" y="48825"/>
                      <a:pt x="127527" y="54463"/>
                      <a:pt x="127325" y="55762"/>
                    </a:cubicBezTo>
                    <a:cubicBezTo>
                      <a:pt x="127325" y="55762"/>
                      <a:pt x="133631" y="54696"/>
                      <a:pt x="135100" y="55131"/>
                    </a:cubicBezTo>
                    <a:cubicBezTo>
                      <a:pt x="135100" y="55131"/>
                      <a:pt x="134243" y="60087"/>
                      <a:pt x="133208" y="61399"/>
                    </a:cubicBezTo>
                    <a:cubicBezTo>
                      <a:pt x="133208" y="61399"/>
                      <a:pt x="136361" y="62805"/>
                      <a:pt x="137402" y="64312"/>
                    </a:cubicBezTo>
                    <a:cubicBezTo>
                      <a:pt x="137402" y="64312"/>
                      <a:pt x="126051" y="70574"/>
                      <a:pt x="120628" y="68266"/>
                    </a:cubicBezTo>
                    <a:cubicBezTo>
                      <a:pt x="120628" y="68266"/>
                      <a:pt x="113509" y="70366"/>
                      <a:pt x="112236" y="72049"/>
                    </a:cubicBezTo>
                    <a:cubicBezTo>
                      <a:pt x="112236" y="72049"/>
                      <a:pt x="115388" y="73941"/>
                      <a:pt x="120433" y="70788"/>
                    </a:cubicBezTo>
                    <a:lnTo>
                      <a:pt x="120433" y="73941"/>
                    </a:lnTo>
                    <a:lnTo>
                      <a:pt x="122785" y="73941"/>
                    </a:lnTo>
                    <a:cubicBezTo>
                      <a:pt x="122785" y="73941"/>
                      <a:pt x="134892" y="65561"/>
                      <a:pt x="139716" y="76463"/>
                    </a:cubicBezTo>
                    <a:cubicBezTo>
                      <a:pt x="139716" y="76463"/>
                      <a:pt x="142869" y="77933"/>
                      <a:pt x="144761" y="77094"/>
                    </a:cubicBezTo>
                    <a:cubicBezTo>
                      <a:pt x="144761" y="77094"/>
                      <a:pt x="143922" y="80877"/>
                      <a:pt x="142238" y="81268"/>
                    </a:cubicBezTo>
                    <a:cubicBezTo>
                      <a:pt x="142238" y="81268"/>
                      <a:pt x="144761" y="85272"/>
                      <a:pt x="144761" y="87353"/>
                    </a:cubicBezTo>
                    <a:cubicBezTo>
                      <a:pt x="144761" y="87353"/>
                      <a:pt x="141204" y="88400"/>
                      <a:pt x="139085" y="87561"/>
                    </a:cubicBezTo>
                    <a:cubicBezTo>
                      <a:pt x="139085" y="87561"/>
                      <a:pt x="139085" y="91975"/>
                      <a:pt x="138650" y="93237"/>
                    </a:cubicBezTo>
                    <a:cubicBezTo>
                      <a:pt x="138650" y="93237"/>
                      <a:pt x="134470" y="90084"/>
                      <a:pt x="133833" y="88413"/>
                    </a:cubicBezTo>
                    <a:cubicBezTo>
                      <a:pt x="133833" y="88413"/>
                      <a:pt x="122482" y="90090"/>
                      <a:pt x="122123" y="78834"/>
                    </a:cubicBezTo>
                    <a:lnTo>
                      <a:pt x="119380" y="77914"/>
                    </a:lnTo>
                    <a:cubicBezTo>
                      <a:pt x="119380" y="77914"/>
                      <a:pt x="116006" y="80436"/>
                      <a:pt x="114569" y="80852"/>
                    </a:cubicBezTo>
                    <a:cubicBezTo>
                      <a:pt x="114569" y="80852"/>
                      <a:pt x="118314" y="82933"/>
                      <a:pt x="119153" y="83955"/>
                    </a:cubicBezTo>
                    <a:cubicBezTo>
                      <a:pt x="119153" y="83955"/>
                      <a:pt x="117318" y="88785"/>
                      <a:pt x="115849" y="88999"/>
                    </a:cubicBezTo>
                    <a:cubicBezTo>
                      <a:pt x="115849" y="88999"/>
                      <a:pt x="102821" y="82347"/>
                      <a:pt x="99277" y="86893"/>
                    </a:cubicBezTo>
                    <a:cubicBezTo>
                      <a:pt x="99277" y="86893"/>
                      <a:pt x="105766" y="90676"/>
                      <a:pt x="107229" y="92335"/>
                    </a:cubicBezTo>
                    <a:cubicBezTo>
                      <a:pt x="107229" y="92335"/>
                      <a:pt x="120837" y="89239"/>
                      <a:pt x="118314" y="100703"/>
                    </a:cubicBezTo>
                    <a:lnTo>
                      <a:pt x="119153" y="101964"/>
                    </a:lnTo>
                    <a:cubicBezTo>
                      <a:pt x="119153" y="101964"/>
                      <a:pt x="125887" y="102594"/>
                      <a:pt x="128195" y="114531"/>
                    </a:cubicBezTo>
                    <a:cubicBezTo>
                      <a:pt x="128195" y="114531"/>
                      <a:pt x="119998" y="116637"/>
                      <a:pt x="117911" y="104927"/>
                    </a:cubicBezTo>
                    <a:cubicBezTo>
                      <a:pt x="117367" y="105177"/>
                      <a:pt x="116870" y="105518"/>
                      <a:pt x="116441" y="105936"/>
                    </a:cubicBezTo>
                    <a:cubicBezTo>
                      <a:pt x="116441" y="105936"/>
                      <a:pt x="117318" y="108030"/>
                      <a:pt x="116877" y="108831"/>
                    </a:cubicBezTo>
                    <a:cubicBezTo>
                      <a:pt x="116877" y="108831"/>
                      <a:pt x="126335" y="118088"/>
                      <a:pt x="113724" y="128088"/>
                    </a:cubicBezTo>
                    <a:cubicBezTo>
                      <a:pt x="113724" y="128088"/>
                      <a:pt x="109070" y="122886"/>
                      <a:pt x="109070" y="120522"/>
                    </a:cubicBezTo>
                    <a:cubicBezTo>
                      <a:pt x="109070" y="120522"/>
                      <a:pt x="103452" y="118724"/>
                      <a:pt x="100728" y="121783"/>
                    </a:cubicBezTo>
                    <a:cubicBezTo>
                      <a:pt x="100728" y="121783"/>
                      <a:pt x="100097" y="111397"/>
                      <a:pt x="112898" y="110287"/>
                    </a:cubicBezTo>
                    <a:lnTo>
                      <a:pt x="113099" y="108017"/>
                    </a:lnTo>
                    <a:cubicBezTo>
                      <a:pt x="113099" y="108017"/>
                      <a:pt x="108685" y="110735"/>
                      <a:pt x="106794" y="111170"/>
                    </a:cubicBezTo>
                    <a:cubicBezTo>
                      <a:pt x="106794" y="111170"/>
                      <a:pt x="102569" y="111170"/>
                      <a:pt x="99038" y="106126"/>
                    </a:cubicBezTo>
                    <a:cubicBezTo>
                      <a:pt x="99038" y="106126"/>
                      <a:pt x="111599" y="101951"/>
                      <a:pt x="110388" y="100513"/>
                    </a:cubicBezTo>
                    <a:cubicBezTo>
                      <a:pt x="109064" y="99044"/>
                      <a:pt x="95519" y="107595"/>
                      <a:pt x="85657" y="102594"/>
                    </a:cubicBezTo>
                    <a:cubicBezTo>
                      <a:pt x="85657" y="102594"/>
                      <a:pt x="84585" y="104486"/>
                      <a:pt x="83135" y="104656"/>
                    </a:cubicBezTo>
                    <a:cubicBezTo>
                      <a:pt x="83135" y="104656"/>
                      <a:pt x="78721" y="112595"/>
                      <a:pt x="81678" y="120345"/>
                    </a:cubicBezTo>
                    <a:cubicBezTo>
                      <a:pt x="81678" y="120345"/>
                      <a:pt x="91408" y="127130"/>
                      <a:pt x="84074" y="134331"/>
                    </a:cubicBezTo>
                    <a:cubicBezTo>
                      <a:pt x="84074" y="134331"/>
                      <a:pt x="85222" y="144029"/>
                      <a:pt x="86905" y="144893"/>
                    </a:cubicBezTo>
                  </a:path>
                </a:pathLst>
              </a:custGeom>
              <a:solidFill>
                <a:srgbClr val="BCBCB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0AA15B56-15BA-97BF-B90A-39587391C6F0}"/>
                </a:ext>
              </a:extLst>
            </p:cNvPr>
            <p:cNvGrpSpPr/>
            <p:nvPr userDrawn="1"/>
          </p:nvGrpSpPr>
          <p:grpSpPr>
            <a:xfrm>
              <a:off x="8577648" y="4745624"/>
              <a:ext cx="1324195" cy="358167"/>
              <a:chOff x="9370748" y="3767388"/>
              <a:chExt cx="893755" cy="241742"/>
            </a:xfrm>
          </p:grpSpPr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4F0CA284-432B-10BC-EAB6-F40A1FC789A3}"/>
                  </a:ext>
                </a:extLst>
              </p:cNvPr>
              <p:cNvSpPr/>
              <p:nvPr/>
            </p:nvSpPr>
            <p:spPr>
              <a:xfrm>
                <a:off x="9370748" y="3767388"/>
                <a:ext cx="263013" cy="241742"/>
              </a:xfrm>
              <a:custGeom>
                <a:avLst/>
                <a:gdLst>
                  <a:gd name="connsiteX0" fmla="*/ 33108 w 263013"/>
                  <a:gd name="connsiteY0" fmla="*/ 108963 h 241742"/>
                  <a:gd name="connsiteX1" fmla="*/ 33108 w 263013"/>
                  <a:gd name="connsiteY1" fmla="*/ 138776 h 241742"/>
                  <a:gd name="connsiteX2" fmla="*/ 35050 w 263013"/>
                  <a:gd name="connsiteY2" fmla="*/ 134993 h 241742"/>
                  <a:gd name="connsiteX3" fmla="*/ 52706 w 263013"/>
                  <a:gd name="connsiteY3" fmla="*/ 81054 h 241742"/>
                  <a:gd name="connsiteX4" fmla="*/ 56704 w 263013"/>
                  <a:gd name="connsiteY4" fmla="*/ 71368 h 241742"/>
                  <a:gd name="connsiteX5" fmla="*/ 61231 w 263013"/>
                  <a:gd name="connsiteY5" fmla="*/ 68625 h 241742"/>
                  <a:gd name="connsiteX6" fmla="*/ 64031 w 263013"/>
                  <a:gd name="connsiteY6" fmla="*/ 72308 h 241742"/>
                  <a:gd name="connsiteX7" fmla="*/ 66724 w 263013"/>
                  <a:gd name="connsiteY7" fmla="*/ 89964 h 241742"/>
                  <a:gd name="connsiteX8" fmla="*/ 64460 w 263013"/>
                  <a:gd name="connsiteY8" fmla="*/ 149143 h 241742"/>
                  <a:gd name="connsiteX9" fmla="*/ 61673 w 263013"/>
                  <a:gd name="connsiteY9" fmla="*/ 171074 h 241742"/>
                  <a:gd name="connsiteX10" fmla="*/ 65456 w 263013"/>
                  <a:gd name="connsiteY10" fmla="*/ 179814 h 241742"/>
                  <a:gd name="connsiteX11" fmla="*/ 75974 w 263013"/>
                  <a:gd name="connsiteY11" fmla="*/ 178786 h 241742"/>
                  <a:gd name="connsiteX12" fmla="*/ 81536 w 263013"/>
                  <a:gd name="connsiteY12" fmla="*/ 171629 h 241742"/>
                  <a:gd name="connsiteX13" fmla="*/ 102603 w 263013"/>
                  <a:gd name="connsiteY13" fmla="*/ 131638 h 241742"/>
                  <a:gd name="connsiteX14" fmla="*/ 108133 w 263013"/>
                  <a:gd name="connsiteY14" fmla="*/ 123100 h 241742"/>
                  <a:gd name="connsiteX15" fmla="*/ 114950 w 263013"/>
                  <a:gd name="connsiteY15" fmla="*/ 119052 h 241742"/>
                  <a:gd name="connsiteX16" fmla="*/ 119534 w 263013"/>
                  <a:gd name="connsiteY16" fmla="*/ 125112 h 241742"/>
                  <a:gd name="connsiteX17" fmla="*/ 121848 w 263013"/>
                  <a:gd name="connsiteY17" fmla="*/ 154427 h 241742"/>
                  <a:gd name="connsiteX18" fmla="*/ 115618 w 263013"/>
                  <a:gd name="connsiteY18" fmla="*/ 187759 h 241742"/>
                  <a:gd name="connsiteX19" fmla="*/ 113953 w 263013"/>
                  <a:gd name="connsiteY19" fmla="*/ 193838 h 241742"/>
                  <a:gd name="connsiteX20" fmla="*/ 115845 w 263013"/>
                  <a:gd name="connsiteY20" fmla="*/ 199765 h 241742"/>
                  <a:gd name="connsiteX21" fmla="*/ 122889 w 263013"/>
                  <a:gd name="connsiteY21" fmla="*/ 199608 h 241742"/>
                  <a:gd name="connsiteX22" fmla="*/ 128381 w 263013"/>
                  <a:gd name="connsiteY22" fmla="*/ 191019 h 241742"/>
                  <a:gd name="connsiteX23" fmla="*/ 133823 w 263013"/>
                  <a:gd name="connsiteY23" fmla="*/ 135529 h 241742"/>
                  <a:gd name="connsiteX24" fmla="*/ 131420 w 263013"/>
                  <a:gd name="connsiteY24" fmla="*/ 118560 h 241742"/>
                  <a:gd name="connsiteX25" fmla="*/ 127637 w 263013"/>
                  <a:gd name="connsiteY25" fmla="*/ 110697 h 241742"/>
                  <a:gd name="connsiteX26" fmla="*/ 109300 w 263013"/>
                  <a:gd name="connsiteY26" fmla="*/ 107658 h 241742"/>
                  <a:gd name="connsiteX27" fmla="*/ 99078 w 263013"/>
                  <a:gd name="connsiteY27" fmla="*/ 119115 h 241742"/>
                  <a:gd name="connsiteX28" fmla="*/ 80161 w 263013"/>
                  <a:gd name="connsiteY28" fmla="*/ 151545 h 241742"/>
                  <a:gd name="connsiteX29" fmla="*/ 74341 w 263013"/>
                  <a:gd name="connsiteY29" fmla="*/ 159875 h 241742"/>
                  <a:gd name="connsiteX30" fmla="*/ 74908 w 263013"/>
                  <a:gd name="connsiteY30" fmla="*/ 151438 h 241742"/>
                  <a:gd name="connsiteX31" fmla="*/ 80798 w 263013"/>
                  <a:gd name="connsiteY31" fmla="*/ 95002 h 241742"/>
                  <a:gd name="connsiteX32" fmla="*/ 75835 w 263013"/>
                  <a:gd name="connsiteY32" fmla="*/ 65012 h 241742"/>
                  <a:gd name="connsiteX33" fmla="*/ 67291 w 263013"/>
                  <a:gd name="connsiteY33" fmla="*/ 53309 h 241742"/>
                  <a:gd name="connsiteX34" fmla="*/ 54049 w 263013"/>
                  <a:gd name="connsiteY34" fmla="*/ 54885 h 241742"/>
                  <a:gd name="connsiteX35" fmla="*/ 48614 w 263013"/>
                  <a:gd name="connsiteY35" fmla="*/ 64224 h 241742"/>
                  <a:gd name="connsiteX36" fmla="*/ 34955 w 263013"/>
                  <a:gd name="connsiteY36" fmla="*/ 102512 h 241742"/>
                  <a:gd name="connsiteX37" fmla="*/ 33064 w 263013"/>
                  <a:gd name="connsiteY37" fmla="*/ 105577 h 241742"/>
                  <a:gd name="connsiteX38" fmla="*/ 33064 w 263013"/>
                  <a:gd name="connsiteY38" fmla="*/ 103414 h 241742"/>
                  <a:gd name="connsiteX39" fmla="*/ 32994 w 263013"/>
                  <a:gd name="connsiteY39" fmla="*/ 3619 h 241742"/>
                  <a:gd name="connsiteX40" fmla="*/ 36683 w 263013"/>
                  <a:gd name="connsiteY40" fmla="*/ 0 h 241742"/>
                  <a:gd name="connsiteX41" fmla="*/ 244677 w 263013"/>
                  <a:gd name="connsiteY41" fmla="*/ 114 h 241742"/>
                  <a:gd name="connsiteX42" fmla="*/ 248146 w 263013"/>
                  <a:gd name="connsiteY42" fmla="*/ 3607 h 241742"/>
                  <a:gd name="connsiteX43" fmla="*/ 248146 w 263013"/>
                  <a:gd name="connsiteY43" fmla="*/ 147314 h 241742"/>
                  <a:gd name="connsiteX44" fmla="*/ 244942 w 263013"/>
                  <a:gd name="connsiteY44" fmla="*/ 150467 h 241742"/>
                  <a:gd name="connsiteX45" fmla="*/ 224398 w 263013"/>
                  <a:gd name="connsiteY45" fmla="*/ 147945 h 241742"/>
                  <a:gd name="connsiteX46" fmla="*/ 221636 w 263013"/>
                  <a:gd name="connsiteY46" fmla="*/ 144161 h 241742"/>
                  <a:gd name="connsiteX47" fmla="*/ 233699 w 263013"/>
                  <a:gd name="connsiteY47" fmla="*/ 71488 h 241742"/>
                  <a:gd name="connsiteX48" fmla="*/ 235326 w 263013"/>
                  <a:gd name="connsiteY48" fmla="*/ 44916 h 241742"/>
                  <a:gd name="connsiteX49" fmla="*/ 231271 w 263013"/>
                  <a:gd name="connsiteY49" fmla="*/ 37979 h 241742"/>
                  <a:gd name="connsiteX50" fmla="*/ 225539 w 263013"/>
                  <a:gd name="connsiteY50" fmla="*/ 44153 h 241742"/>
                  <a:gd name="connsiteX51" fmla="*/ 223774 w 263013"/>
                  <a:gd name="connsiteY51" fmla="*/ 63007 h 241742"/>
                  <a:gd name="connsiteX52" fmla="*/ 217285 w 263013"/>
                  <a:gd name="connsiteY52" fmla="*/ 102102 h 241742"/>
                  <a:gd name="connsiteX53" fmla="*/ 210109 w 263013"/>
                  <a:gd name="connsiteY53" fmla="*/ 139987 h 241742"/>
                  <a:gd name="connsiteX54" fmla="*/ 203400 w 263013"/>
                  <a:gd name="connsiteY54" fmla="*/ 144678 h 241742"/>
                  <a:gd name="connsiteX55" fmla="*/ 171909 w 263013"/>
                  <a:gd name="connsiteY55" fmla="*/ 147119 h 241742"/>
                  <a:gd name="connsiteX56" fmla="*/ 169696 w 263013"/>
                  <a:gd name="connsiteY56" fmla="*/ 144861 h 241742"/>
                  <a:gd name="connsiteX57" fmla="*/ 171487 w 263013"/>
                  <a:gd name="connsiteY57" fmla="*/ 134860 h 241742"/>
                  <a:gd name="connsiteX58" fmla="*/ 178253 w 263013"/>
                  <a:gd name="connsiteY58" fmla="*/ 67818 h 241742"/>
                  <a:gd name="connsiteX59" fmla="*/ 182490 w 263013"/>
                  <a:gd name="connsiteY59" fmla="*/ 28388 h 241742"/>
                  <a:gd name="connsiteX60" fmla="*/ 182490 w 263013"/>
                  <a:gd name="connsiteY60" fmla="*/ 22083 h 241742"/>
                  <a:gd name="connsiteX61" fmla="*/ 179300 w 263013"/>
                  <a:gd name="connsiteY61" fmla="*/ 17467 h 241742"/>
                  <a:gd name="connsiteX62" fmla="*/ 173095 w 263013"/>
                  <a:gd name="connsiteY62" fmla="*/ 18564 h 241742"/>
                  <a:gd name="connsiteX63" fmla="*/ 168681 w 263013"/>
                  <a:gd name="connsiteY63" fmla="*/ 28218 h 241742"/>
                  <a:gd name="connsiteX64" fmla="*/ 165339 w 263013"/>
                  <a:gd name="connsiteY64" fmla="*/ 70927 h 241742"/>
                  <a:gd name="connsiteX65" fmla="*/ 147323 w 263013"/>
                  <a:gd name="connsiteY65" fmla="*/ 185867 h 241742"/>
                  <a:gd name="connsiteX66" fmla="*/ 140576 w 263013"/>
                  <a:gd name="connsiteY66" fmla="*/ 214779 h 241742"/>
                  <a:gd name="connsiteX67" fmla="*/ 154871 w 263013"/>
                  <a:gd name="connsiteY67" fmla="*/ 214779 h 241742"/>
                  <a:gd name="connsiteX68" fmla="*/ 156864 w 263013"/>
                  <a:gd name="connsiteY68" fmla="*/ 212339 h 241742"/>
                  <a:gd name="connsiteX69" fmla="*/ 163075 w 263013"/>
                  <a:gd name="connsiteY69" fmla="*/ 185369 h 241742"/>
                  <a:gd name="connsiteX70" fmla="*/ 166537 w 263013"/>
                  <a:gd name="connsiteY70" fmla="*/ 170702 h 241742"/>
                  <a:gd name="connsiteX71" fmla="*/ 176191 w 263013"/>
                  <a:gd name="connsiteY71" fmla="*/ 160941 h 241742"/>
                  <a:gd name="connsiteX72" fmla="*/ 201061 w 263013"/>
                  <a:gd name="connsiteY72" fmla="*/ 156823 h 241742"/>
                  <a:gd name="connsiteX73" fmla="*/ 205765 w 263013"/>
                  <a:gd name="connsiteY73" fmla="*/ 162498 h 241742"/>
                  <a:gd name="connsiteX74" fmla="*/ 197220 w 263013"/>
                  <a:gd name="connsiteY74" fmla="*/ 195042 h 241742"/>
                  <a:gd name="connsiteX75" fmla="*/ 196754 w 263013"/>
                  <a:gd name="connsiteY75" fmla="*/ 202723 h 241742"/>
                  <a:gd name="connsiteX76" fmla="*/ 201326 w 263013"/>
                  <a:gd name="connsiteY76" fmla="*/ 209028 h 241742"/>
                  <a:gd name="connsiteX77" fmla="*/ 209050 w 263013"/>
                  <a:gd name="connsiteY77" fmla="*/ 205547 h 241742"/>
                  <a:gd name="connsiteX78" fmla="*/ 213691 w 263013"/>
                  <a:gd name="connsiteY78" fmla="*/ 189153 h 241742"/>
                  <a:gd name="connsiteX79" fmla="*/ 217210 w 263013"/>
                  <a:gd name="connsiteY79" fmla="*/ 164510 h 241742"/>
                  <a:gd name="connsiteX80" fmla="*/ 224959 w 263013"/>
                  <a:gd name="connsiteY80" fmla="*/ 159232 h 241742"/>
                  <a:gd name="connsiteX81" fmla="*/ 245062 w 263013"/>
                  <a:gd name="connsiteY81" fmla="*/ 162385 h 241742"/>
                  <a:gd name="connsiteX82" fmla="*/ 247988 w 263013"/>
                  <a:gd name="connsiteY82" fmla="*/ 159705 h 241742"/>
                  <a:gd name="connsiteX83" fmla="*/ 247988 w 263013"/>
                  <a:gd name="connsiteY83" fmla="*/ 156552 h 241742"/>
                  <a:gd name="connsiteX84" fmla="*/ 254149 w 263013"/>
                  <a:gd name="connsiteY84" fmla="*/ 151426 h 241742"/>
                  <a:gd name="connsiteX85" fmla="*/ 259231 w 263013"/>
                  <a:gd name="connsiteY85" fmla="*/ 152731 h 241742"/>
                  <a:gd name="connsiteX86" fmla="*/ 262920 w 263013"/>
                  <a:gd name="connsiteY86" fmla="*/ 159837 h 241742"/>
                  <a:gd name="connsiteX87" fmla="*/ 257661 w 263013"/>
                  <a:gd name="connsiteY87" fmla="*/ 164409 h 241742"/>
                  <a:gd name="connsiteX88" fmla="*/ 250725 w 263013"/>
                  <a:gd name="connsiteY88" fmla="*/ 163621 h 241742"/>
                  <a:gd name="connsiteX89" fmla="*/ 248089 w 263013"/>
                  <a:gd name="connsiteY89" fmla="*/ 165878 h 241742"/>
                  <a:gd name="connsiteX90" fmla="*/ 248190 w 263013"/>
                  <a:gd name="connsiteY90" fmla="*/ 211557 h 241742"/>
                  <a:gd name="connsiteX91" fmla="*/ 244690 w 263013"/>
                  <a:gd name="connsiteY91" fmla="*/ 215031 h 241742"/>
                  <a:gd name="connsiteX92" fmla="*/ 159664 w 263013"/>
                  <a:gd name="connsiteY92" fmla="*/ 214899 h 241742"/>
                  <a:gd name="connsiteX93" fmla="*/ 154953 w 263013"/>
                  <a:gd name="connsiteY93" fmla="*/ 218159 h 241742"/>
                  <a:gd name="connsiteX94" fmla="*/ 147563 w 263013"/>
                  <a:gd name="connsiteY94" fmla="*/ 237076 h 241742"/>
                  <a:gd name="connsiteX95" fmla="*/ 142808 w 263013"/>
                  <a:gd name="connsiteY95" fmla="*/ 241667 h 241742"/>
                  <a:gd name="connsiteX96" fmla="*/ 136339 w 263013"/>
                  <a:gd name="connsiteY96" fmla="*/ 234302 h 241742"/>
                  <a:gd name="connsiteX97" fmla="*/ 138792 w 263013"/>
                  <a:gd name="connsiteY97" fmla="*/ 220549 h 241742"/>
                  <a:gd name="connsiteX98" fmla="*/ 140437 w 263013"/>
                  <a:gd name="connsiteY98" fmla="*/ 215504 h 241742"/>
                  <a:gd name="connsiteX99" fmla="*/ 136654 w 263013"/>
                  <a:gd name="connsiteY99" fmla="*/ 215075 h 241742"/>
                  <a:gd name="connsiteX100" fmla="*/ 36866 w 263013"/>
                  <a:gd name="connsiteY100" fmla="*/ 215132 h 241742"/>
                  <a:gd name="connsiteX101" fmla="*/ 33032 w 263013"/>
                  <a:gd name="connsiteY101" fmla="*/ 211273 h 241742"/>
                  <a:gd name="connsiteX102" fmla="*/ 33108 w 263013"/>
                  <a:gd name="connsiteY102" fmla="*/ 141469 h 241742"/>
                  <a:gd name="connsiteX103" fmla="*/ 31002 w 263013"/>
                  <a:gd name="connsiteY103" fmla="*/ 144527 h 241742"/>
                  <a:gd name="connsiteX104" fmla="*/ 20490 w 263013"/>
                  <a:gd name="connsiteY104" fmla="*/ 176838 h 241742"/>
                  <a:gd name="connsiteX105" fmla="*/ 13018 w 263013"/>
                  <a:gd name="connsiteY105" fmla="*/ 200200 h 241742"/>
                  <a:gd name="connsiteX106" fmla="*/ 12387 w 263013"/>
                  <a:gd name="connsiteY106" fmla="*/ 201827 h 241742"/>
                  <a:gd name="connsiteX107" fmla="*/ 7071 w 263013"/>
                  <a:gd name="connsiteY107" fmla="*/ 207086 h 241742"/>
                  <a:gd name="connsiteX108" fmla="*/ 15 w 263013"/>
                  <a:gd name="connsiteY108" fmla="*/ 199191 h 241742"/>
                  <a:gd name="connsiteX109" fmla="*/ 1314 w 263013"/>
                  <a:gd name="connsiteY109" fmla="*/ 193441 h 241742"/>
                  <a:gd name="connsiteX110" fmla="*/ 16971 w 263013"/>
                  <a:gd name="connsiteY110" fmla="*/ 152207 h 241742"/>
                  <a:gd name="connsiteX111" fmla="*/ 31601 w 263013"/>
                  <a:gd name="connsiteY111" fmla="*/ 110905 h 241742"/>
                  <a:gd name="connsiteX112" fmla="*/ 32502 w 263013"/>
                  <a:gd name="connsiteY112" fmla="*/ 108761 h 2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263013" h="241742">
                    <a:moveTo>
                      <a:pt x="33108" y="108963"/>
                    </a:moveTo>
                    <a:lnTo>
                      <a:pt x="33108" y="138776"/>
                    </a:lnTo>
                    <a:cubicBezTo>
                      <a:pt x="34445" y="137654"/>
                      <a:pt x="34558" y="136204"/>
                      <a:pt x="35050" y="134993"/>
                    </a:cubicBezTo>
                    <a:cubicBezTo>
                      <a:pt x="42238" y="117444"/>
                      <a:pt x="47308" y="99202"/>
                      <a:pt x="52706" y="81054"/>
                    </a:cubicBezTo>
                    <a:cubicBezTo>
                      <a:pt x="53702" y="77686"/>
                      <a:pt x="54730" y="74332"/>
                      <a:pt x="56704" y="71368"/>
                    </a:cubicBezTo>
                    <a:cubicBezTo>
                      <a:pt x="57782" y="69748"/>
                      <a:pt x="59119" y="68304"/>
                      <a:pt x="61231" y="68625"/>
                    </a:cubicBezTo>
                    <a:cubicBezTo>
                      <a:pt x="63123" y="68909"/>
                      <a:pt x="63545" y="70769"/>
                      <a:pt x="64031" y="72308"/>
                    </a:cubicBezTo>
                    <a:cubicBezTo>
                      <a:pt x="65847" y="78046"/>
                      <a:pt x="66257" y="84017"/>
                      <a:pt x="66724" y="89964"/>
                    </a:cubicBezTo>
                    <a:cubicBezTo>
                      <a:pt x="68287" y="109776"/>
                      <a:pt x="67222" y="129482"/>
                      <a:pt x="64460" y="149143"/>
                    </a:cubicBezTo>
                    <a:cubicBezTo>
                      <a:pt x="63438" y="156432"/>
                      <a:pt x="62820" y="163785"/>
                      <a:pt x="61673" y="171074"/>
                    </a:cubicBezTo>
                    <a:cubicBezTo>
                      <a:pt x="61105" y="174668"/>
                      <a:pt x="61994" y="177859"/>
                      <a:pt x="65456" y="179814"/>
                    </a:cubicBezTo>
                    <a:cubicBezTo>
                      <a:pt x="69637" y="182197"/>
                      <a:pt x="72115" y="181870"/>
                      <a:pt x="75974" y="178786"/>
                    </a:cubicBezTo>
                    <a:cubicBezTo>
                      <a:pt x="78308" y="176815"/>
                      <a:pt x="80203" y="174378"/>
                      <a:pt x="81536" y="171629"/>
                    </a:cubicBezTo>
                    <a:cubicBezTo>
                      <a:pt x="88522" y="158274"/>
                      <a:pt x="94538" y="144401"/>
                      <a:pt x="102603" y="131638"/>
                    </a:cubicBezTo>
                    <a:cubicBezTo>
                      <a:pt x="104413" y="128769"/>
                      <a:pt x="106229" y="125900"/>
                      <a:pt x="108133" y="123100"/>
                    </a:cubicBezTo>
                    <a:cubicBezTo>
                      <a:pt x="109760" y="120710"/>
                      <a:pt x="111734" y="118466"/>
                      <a:pt x="114950" y="119052"/>
                    </a:cubicBezTo>
                    <a:cubicBezTo>
                      <a:pt x="118166" y="119638"/>
                      <a:pt x="118878" y="122470"/>
                      <a:pt x="119534" y="125112"/>
                    </a:cubicBezTo>
                    <a:cubicBezTo>
                      <a:pt x="121918" y="134747"/>
                      <a:pt x="121930" y="144603"/>
                      <a:pt x="121848" y="154427"/>
                    </a:cubicBezTo>
                    <a:cubicBezTo>
                      <a:pt x="121747" y="165891"/>
                      <a:pt x="118966" y="176888"/>
                      <a:pt x="115618" y="187759"/>
                    </a:cubicBezTo>
                    <a:cubicBezTo>
                      <a:pt x="114926" y="189745"/>
                      <a:pt x="114369" y="191776"/>
                      <a:pt x="113953" y="193838"/>
                    </a:cubicBezTo>
                    <a:cubicBezTo>
                      <a:pt x="113594" y="196038"/>
                      <a:pt x="113462" y="198435"/>
                      <a:pt x="115845" y="199765"/>
                    </a:cubicBezTo>
                    <a:cubicBezTo>
                      <a:pt x="118040" y="201026"/>
                      <a:pt x="120752" y="200964"/>
                      <a:pt x="122889" y="199608"/>
                    </a:cubicBezTo>
                    <a:cubicBezTo>
                      <a:pt x="126018" y="197820"/>
                      <a:pt x="128071" y="194610"/>
                      <a:pt x="128381" y="191019"/>
                    </a:cubicBezTo>
                    <a:cubicBezTo>
                      <a:pt x="130304" y="172550"/>
                      <a:pt x="134617" y="154314"/>
                      <a:pt x="133823" y="135529"/>
                    </a:cubicBezTo>
                    <a:cubicBezTo>
                      <a:pt x="133660" y="129801"/>
                      <a:pt x="132854" y="124109"/>
                      <a:pt x="131420" y="118560"/>
                    </a:cubicBezTo>
                    <a:cubicBezTo>
                      <a:pt x="130678" y="115719"/>
                      <a:pt x="129394" y="113050"/>
                      <a:pt x="127637" y="110697"/>
                    </a:cubicBezTo>
                    <a:cubicBezTo>
                      <a:pt x="122996" y="104599"/>
                      <a:pt x="115656" y="103363"/>
                      <a:pt x="109300" y="107658"/>
                    </a:cubicBezTo>
                    <a:cubicBezTo>
                      <a:pt x="104943" y="110615"/>
                      <a:pt x="101909" y="114802"/>
                      <a:pt x="99078" y="119115"/>
                    </a:cubicBezTo>
                    <a:cubicBezTo>
                      <a:pt x="92211" y="129595"/>
                      <a:pt x="86208" y="140554"/>
                      <a:pt x="80161" y="151545"/>
                    </a:cubicBezTo>
                    <a:cubicBezTo>
                      <a:pt x="78604" y="154383"/>
                      <a:pt x="77128" y="157302"/>
                      <a:pt x="74341" y="159875"/>
                    </a:cubicBezTo>
                    <a:cubicBezTo>
                      <a:pt x="73338" y="156672"/>
                      <a:pt x="74417" y="154030"/>
                      <a:pt x="74908" y="151438"/>
                    </a:cubicBezTo>
                    <a:cubicBezTo>
                      <a:pt x="78465" y="132792"/>
                      <a:pt x="81498" y="114096"/>
                      <a:pt x="80798" y="95002"/>
                    </a:cubicBezTo>
                    <a:cubicBezTo>
                      <a:pt x="80420" y="84793"/>
                      <a:pt x="79360" y="74691"/>
                      <a:pt x="75835" y="65012"/>
                    </a:cubicBezTo>
                    <a:cubicBezTo>
                      <a:pt x="74114" y="60295"/>
                      <a:pt x="71585" y="56134"/>
                      <a:pt x="67291" y="53309"/>
                    </a:cubicBezTo>
                    <a:cubicBezTo>
                      <a:pt x="62480" y="50156"/>
                      <a:pt x="57990" y="50698"/>
                      <a:pt x="54049" y="54885"/>
                    </a:cubicBezTo>
                    <a:cubicBezTo>
                      <a:pt x="51600" y="57580"/>
                      <a:pt x="49747" y="60763"/>
                      <a:pt x="48614" y="64224"/>
                    </a:cubicBezTo>
                    <a:cubicBezTo>
                      <a:pt x="44200" y="77024"/>
                      <a:pt x="38644" y="89447"/>
                      <a:pt x="34955" y="102512"/>
                    </a:cubicBezTo>
                    <a:cubicBezTo>
                      <a:pt x="34629" y="103692"/>
                      <a:pt x="33973" y="104756"/>
                      <a:pt x="33064" y="105577"/>
                    </a:cubicBezTo>
                    <a:lnTo>
                      <a:pt x="33064" y="103414"/>
                    </a:lnTo>
                    <a:cubicBezTo>
                      <a:pt x="33064" y="70145"/>
                      <a:pt x="33108" y="36882"/>
                      <a:pt x="32994" y="3619"/>
                    </a:cubicBezTo>
                    <a:cubicBezTo>
                      <a:pt x="33032" y="713"/>
                      <a:pt x="33757" y="0"/>
                      <a:pt x="36683" y="0"/>
                    </a:cubicBezTo>
                    <a:cubicBezTo>
                      <a:pt x="106021" y="126"/>
                      <a:pt x="175352" y="164"/>
                      <a:pt x="244677" y="114"/>
                    </a:cubicBezTo>
                    <a:cubicBezTo>
                      <a:pt x="247465" y="114"/>
                      <a:pt x="248152" y="851"/>
                      <a:pt x="248146" y="3607"/>
                    </a:cubicBezTo>
                    <a:cubicBezTo>
                      <a:pt x="248065" y="51505"/>
                      <a:pt x="248065" y="99408"/>
                      <a:pt x="248146" y="147314"/>
                    </a:cubicBezTo>
                    <a:cubicBezTo>
                      <a:pt x="248146" y="149836"/>
                      <a:pt x="247786" y="150890"/>
                      <a:pt x="244942" y="150467"/>
                    </a:cubicBezTo>
                    <a:cubicBezTo>
                      <a:pt x="238113" y="149490"/>
                      <a:pt x="231208" y="149137"/>
                      <a:pt x="224398" y="147945"/>
                    </a:cubicBezTo>
                    <a:cubicBezTo>
                      <a:pt x="222034" y="147522"/>
                      <a:pt x="221201" y="146589"/>
                      <a:pt x="221636" y="144161"/>
                    </a:cubicBezTo>
                    <a:cubicBezTo>
                      <a:pt x="225994" y="119992"/>
                      <a:pt x="228882" y="95607"/>
                      <a:pt x="233699" y="71488"/>
                    </a:cubicBezTo>
                    <a:cubicBezTo>
                      <a:pt x="235361" y="62735"/>
                      <a:pt x="235908" y="53806"/>
                      <a:pt x="235326" y="44916"/>
                    </a:cubicBezTo>
                    <a:cubicBezTo>
                      <a:pt x="235168" y="42122"/>
                      <a:pt x="234967" y="38736"/>
                      <a:pt x="231271" y="37979"/>
                    </a:cubicBezTo>
                    <a:cubicBezTo>
                      <a:pt x="228421" y="37393"/>
                      <a:pt x="226473" y="39739"/>
                      <a:pt x="225539" y="44153"/>
                    </a:cubicBezTo>
                    <a:cubicBezTo>
                      <a:pt x="224215" y="50370"/>
                      <a:pt x="224127" y="56707"/>
                      <a:pt x="223774" y="63007"/>
                    </a:cubicBezTo>
                    <a:cubicBezTo>
                      <a:pt x="223030" y="76280"/>
                      <a:pt x="219732" y="89106"/>
                      <a:pt x="217285" y="102102"/>
                    </a:cubicBezTo>
                    <a:cubicBezTo>
                      <a:pt x="214908" y="114764"/>
                      <a:pt x="212518" y="127376"/>
                      <a:pt x="210109" y="139987"/>
                    </a:cubicBezTo>
                    <a:cubicBezTo>
                      <a:pt x="209075" y="145366"/>
                      <a:pt x="208892" y="145189"/>
                      <a:pt x="203400" y="144678"/>
                    </a:cubicBezTo>
                    <a:cubicBezTo>
                      <a:pt x="192788" y="143682"/>
                      <a:pt x="182131" y="142875"/>
                      <a:pt x="171909" y="147119"/>
                    </a:cubicBezTo>
                    <a:cubicBezTo>
                      <a:pt x="169192" y="148247"/>
                      <a:pt x="169463" y="146349"/>
                      <a:pt x="169696" y="144861"/>
                    </a:cubicBezTo>
                    <a:cubicBezTo>
                      <a:pt x="170207" y="141513"/>
                      <a:pt x="171203" y="138221"/>
                      <a:pt x="171487" y="134860"/>
                    </a:cubicBezTo>
                    <a:cubicBezTo>
                      <a:pt x="173379" y="112475"/>
                      <a:pt x="176960" y="90260"/>
                      <a:pt x="178253" y="67818"/>
                    </a:cubicBezTo>
                    <a:cubicBezTo>
                      <a:pt x="179016" y="54576"/>
                      <a:pt x="180542" y="41479"/>
                      <a:pt x="182490" y="28388"/>
                    </a:cubicBezTo>
                    <a:cubicBezTo>
                      <a:pt x="182730" y="26293"/>
                      <a:pt x="182730" y="24178"/>
                      <a:pt x="182490" y="22083"/>
                    </a:cubicBezTo>
                    <a:cubicBezTo>
                      <a:pt x="182320" y="20014"/>
                      <a:pt x="181488" y="18299"/>
                      <a:pt x="179300" y="17467"/>
                    </a:cubicBezTo>
                    <a:cubicBezTo>
                      <a:pt x="177200" y="16545"/>
                      <a:pt x="174751" y="16978"/>
                      <a:pt x="173095" y="18564"/>
                    </a:cubicBezTo>
                    <a:cubicBezTo>
                      <a:pt x="170245" y="21118"/>
                      <a:pt x="168990" y="24479"/>
                      <a:pt x="168681" y="28218"/>
                    </a:cubicBezTo>
                    <a:cubicBezTo>
                      <a:pt x="167546" y="42450"/>
                      <a:pt x="166304" y="56682"/>
                      <a:pt x="165339" y="70927"/>
                    </a:cubicBezTo>
                    <a:cubicBezTo>
                      <a:pt x="162703" y="109789"/>
                      <a:pt x="157179" y="148184"/>
                      <a:pt x="147323" y="185867"/>
                    </a:cubicBezTo>
                    <a:cubicBezTo>
                      <a:pt x="144877" y="195244"/>
                      <a:pt x="142909" y="204740"/>
                      <a:pt x="140576" y="214779"/>
                    </a:cubicBezTo>
                    <a:cubicBezTo>
                      <a:pt x="145558" y="214779"/>
                      <a:pt x="150211" y="214779"/>
                      <a:pt x="154871" y="214779"/>
                    </a:cubicBezTo>
                    <a:cubicBezTo>
                      <a:pt x="156492" y="214779"/>
                      <a:pt x="156479" y="213411"/>
                      <a:pt x="156864" y="212339"/>
                    </a:cubicBezTo>
                    <a:cubicBezTo>
                      <a:pt x="160017" y="203593"/>
                      <a:pt x="161164" y="194393"/>
                      <a:pt x="163075" y="185369"/>
                    </a:cubicBezTo>
                    <a:cubicBezTo>
                      <a:pt x="164109" y="180451"/>
                      <a:pt x="164967" y="175488"/>
                      <a:pt x="166537" y="170702"/>
                    </a:cubicBezTo>
                    <a:cubicBezTo>
                      <a:pt x="168107" y="165916"/>
                      <a:pt x="171020" y="162189"/>
                      <a:pt x="176191" y="160941"/>
                    </a:cubicBezTo>
                    <a:cubicBezTo>
                      <a:pt x="184388" y="158955"/>
                      <a:pt x="192586" y="157120"/>
                      <a:pt x="201061" y="156823"/>
                    </a:cubicBezTo>
                    <a:cubicBezTo>
                      <a:pt x="206528" y="156628"/>
                      <a:pt x="206950" y="157359"/>
                      <a:pt x="205765" y="162498"/>
                    </a:cubicBezTo>
                    <a:cubicBezTo>
                      <a:pt x="203242" y="173439"/>
                      <a:pt x="199459" y="184032"/>
                      <a:pt x="197220" y="195042"/>
                    </a:cubicBezTo>
                    <a:cubicBezTo>
                      <a:pt x="196682" y="197564"/>
                      <a:pt x="196524" y="200154"/>
                      <a:pt x="196754" y="202723"/>
                    </a:cubicBezTo>
                    <a:cubicBezTo>
                      <a:pt x="197038" y="205705"/>
                      <a:pt x="198047" y="208328"/>
                      <a:pt x="201326" y="209028"/>
                    </a:cubicBezTo>
                    <a:cubicBezTo>
                      <a:pt x="204605" y="209728"/>
                      <a:pt x="207291" y="208480"/>
                      <a:pt x="209050" y="205547"/>
                    </a:cubicBezTo>
                    <a:cubicBezTo>
                      <a:pt x="212077" y="200503"/>
                      <a:pt x="213016" y="194828"/>
                      <a:pt x="213691" y="189153"/>
                    </a:cubicBezTo>
                    <a:cubicBezTo>
                      <a:pt x="214675" y="180911"/>
                      <a:pt x="215110" y="172600"/>
                      <a:pt x="217210" y="164510"/>
                    </a:cubicBezTo>
                    <a:cubicBezTo>
                      <a:pt x="218635" y="159030"/>
                      <a:pt x="219467" y="158595"/>
                      <a:pt x="224959" y="159232"/>
                    </a:cubicBezTo>
                    <a:cubicBezTo>
                      <a:pt x="231686" y="160022"/>
                      <a:pt x="238386" y="161073"/>
                      <a:pt x="245062" y="162385"/>
                    </a:cubicBezTo>
                    <a:cubicBezTo>
                      <a:pt x="247477" y="162858"/>
                      <a:pt x="248259" y="162025"/>
                      <a:pt x="247988" y="159705"/>
                    </a:cubicBezTo>
                    <a:cubicBezTo>
                      <a:pt x="247928" y="158655"/>
                      <a:pt x="247928" y="157602"/>
                      <a:pt x="247988" y="156552"/>
                    </a:cubicBezTo>
                    <a:cubicBezTo>
                      <a:pt x="247988" y="150461"/>
                      <a:pt x="247988" y="150423"/>
                      <a:pt x="254149" y="151426"/>
                    </a:cubicBezTo>
                    <a:cubicBezTo>
                      <a:pt x="255878" y="151708"/>
                      <a:pt x="257580" y="152145"/>
                      <a:pt x="259231" y="152731"/>
                    </a:cubicBezTo>
                    <a:cubicBezTo>
                      <a:pt x="262579" y="153935"/>
                      <a:pt x="263304" y="156653"/>
                      <a:pt x="262920" y="159837"/>
                    </a:cubicBezTo>
                    <a:cubicBezTo>
                      <a:pt x="262554" y="162908"/>
                      <a:pt x="260574" y="164396"/>
                      <a:pt x="257661" y="164409"/>
                    </a:cubicBezTo>
                    <a:cubicBezTo>
                      <a:pt x="255323" y="164478"/>
                      <a:pt x="252988" y="164212"/>
                      <a:pt x="250725" y="163621"/>
                    </a:cubicBezTo>
                    <a:cubicBezTo>
                      <a:pt x="248202" y="162883"/>
                      <a:pt x="248082" y="163829"/>
                      <a:pt x="248089" y="165878"/>
                    </a:cubicBezTo>
                    <a:cubicBezTo>
                      <a:pt x="248152" y="181100"/>
                      <a:pt x="248051" y="196329"/>
                      <a:pt x="248190" y="211557"/>
                    </a:cubicBezTo>
                    <a:cubicBezTo>
                      <a:pt x="248190" y="214344"/>
                      <a:pt x="247446" y="215044"/>
                      <a:pt x="244690" y="215031"/>
                    </a:cubicBezTo>
                    <a:cubicBezTo>
                      <a:pt x="216352" y="214930"/>
                      <a:pt x="188008" y="215031"/>
                      <a:pt x="159664" y="214899"/>
                    </a:cubicBezTo>
                    <a:cubicBezTo>
                      <a:pt x="157015" y="214899"/>
                      <a:pt x="155792" y="215574"/>
                      <a:pt x="154953" y="218159"/>
                    </a:cubicBezTo>
                    <a:cubicBezTo>
                      <a:pt x="152860" y="224603"/>
                      <a:pt x="150596" y="231016"/>
                      <a:pt x="147563" y="237076"/>
                    </a:cubicBezTo>
                    <a:cubicBezTo>
                      <a:pt x="146586" y="239037"/>
                      <a:pt x="146302" y="242278"/>
                      <a:pt x="142808" y="241667"/>
                    </a:cubicBezTo>
                    <a:cubicBezTo>
                      <a:pt x="139273" y="240891"/>
                      <a:pt x="136652" y="237908"/>
                      <a:pt x="136339" y="234302"/>
                    </a:cubicBezTo>
                    <a:cubicBezTo>
                      <a:pt x="136087" y="229528"/>
                      <a:pt x="137524" y="225051"/>
                      <a:pt x="138792" y="220549"/>
                    </a:cubicBezTo>
                    <a:cubicBezTo>
                      <a:pt x="139265" y="218878"/>
                      <a:pt x="139876" y="217238"/>
                      <a:pt x="140437" y="215504"/>
                    </a:cubicBezTo>
                    <a:cubicBezTo>
                      <a:pt x="139176" y="214691"/>
                      <a:pt x="137884" y="215075"/>
                      <a:pt x="136654" y="215075"/>
                    </a:cubicBezTo>
                    <a:cubicBezTo>
                      <a:pt x="103391" y="215075"/>
                      <a:pt x="70129" y="215006"/>
                      <a:pt x="36866" y="215132"/>
                    </a:cubicBezTo>
                    <a:cubicBezTo>
                      <a:pt x="33713" y="215132"/>
                      <a:pt x="33019" y="214338"/>
                      <a:pt x="33032" y="211273"/>
                    </a:cubicBezTo>
                    <a:cubicBezTo>
                      <a:pt x="33171" y="188081"/>
                      <a:pt x="33108" y="164895"/>
                      <a:pt x="33108" y="141469"/>
                    </a:cubicBezTo>
                    <a:cubicBezTo>
                      <a:pt x="31557" y="142062"/>
                      <a:pt x="31449" y="143487"/>
                      <a:pt x="31002" y="144527"/>
                    </a:cubicBezTo>
                    <a:cubicBezTo>
                      <a:pt x="26506" y="154976"/>
                      <a:pt x="23655" y="165967"/>
                      <a:pt x="20490" y="176838"/>
                    </a:cubicBezTo>
                    <a:cubicBezTo>
                      <a:pt x="18207" y="184688"/>
                      <a:pt x="15527" y="192419"/>
                      <a:pt x="13018" y="200200"/>
                    </a:cubicBezTo>
                    <a:cubicBezTo>
                      <a:pt x="12867" y="200763"/>
                      <a:pt x="12655" y="201309"/>
                      <a:pt x="12387" y="201827"/>
                    </a:cubicBezTo>
                    <a:cubicBezTo>
                      <a:pt x="11082" y="204066"/>
                      <a:pt x="10495" y="207288"/>
                      <a:pt x="7071" y="207086"/>
                    </a:cubicBezTo>
                    <a:cubicBezTo>
                      <a:pt x="3837" y="206897"/>
                      <a:pt x="299" y="202628"/>
                      <a:pt x="15" y="199191"/>
                    </a:cubicBezTo>
                    <a:cubicBezTo>
                      <a:pt x="-91" y="197191"/>
                      <a:pt x="359" y="195200"/>
                      <a:pt x="1314" y="193441"/>
                    </a:cubicBezTo>
                    <a:cubicBezTo>
                      <a:pt x="8017" y="180255"/>
                      <a:pt x="12469" y="166225"/>
                      <a:pt x="16971" y="152207"/>
                    </a:cubicBezTo>
                    <a:cubicBezTo>
                      <a:pt x="21442" y="138297"/>
                      <a:pt x="26127" y="124462"/>
                      <a:pt x="31601" y="110905"/>
                    </a:cubicBezTo>
                    <a:cubicBezTo>
                      <a:pt x="31891" y="110186"/>
                      <a:pt x="32200" y="109480"/>
                      <a:pt x="32502" y="108761"/>
                    </a:cubicBezTo>
                    <a:close/>
                  </a:path>
                </a:pathLst>
              </a:custGeom>
              <a:solidFill>
                <a:srgbClr val="B9393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AAF7DF5B-52F6-8E42-411C-0B7F328B9E8E}"/>
                  </a:ext>
                </a:extLst>
              </p:cNvPr>
              <p:cNvSpPr/>
              <p:nvPr/>
            </p:nvSpPr>
            <p:spPr>
              <a:xfrm>
                <a:off x="9737214" y="3794342"/>
                <a:ext cx="55345" cy="75491"/>
              </a:xfrm>
              <a:custGeom>
                <a:avLst/>
                <a:gdLst>
                  <a:gd name="connsiteX0" fmla="*/ 15210 w 55345"/>
                  <a:gd name="connsiteY0" fmla="*/ 25717 h 75491"/>
                  <a:gd name="connsiteX1" fmla="*/ 15273 w 55345"/>
                  <a:gd name="connsiteY1" fmla="*/ 71831 h 75491"/>
                  <a:gd name="connsiteX2" fmla="*/ 12082 w 55345"/>
                  <a:gd name="connsiteY2" fmla="*/ 75097 h 75491"/>
                  <a:gd name="connsiteX3" fmla="*/ 1016 w 55345"/>
                  <a:gd name="connsiteY3" fmla="*/ 74309 h 75491"/>
                  <a:gd name="connsiteX4" fmla="*/ 455 w 55345"/>
                  <a:gd name="connsiteY4" fmla="*/ 63469 h 75491"/>
                  <a:gd name="connsiteX5" fmla="*/ 391 w 55345"/>
                  <a:gd name="connsiteY5" fmla="*/ 3382 h 75491"/>
                  <a:gd name="connsiteX6" fmla="*/ 3588 w 55345"/>
                  <a:gd name="connsiteY6" fmla="*/ 15 h 75491"/>
                  <a:gd name="connsiteX7" fmla="*/ 17991 w 55345"/>
                  <a:gd name="connsiteY7" fmla="*/ 15 h 75491"/>
                  <a:gd name="connsiteX8" fmla="*/ 22039 w 55345"/>
                  <a:gd name="connsiteY8" fmla="*/ 2802 h 75491"/>
                  <a:gd name="connsiteX9" fmla="*/ 39733 w 55345"/>
                  <a:gd name="connsiteY9" fmla="*/ 47755 h 75491"/>
                  <a:gd name="connsiteX10" fmla="*/ 41089 w 55345"/>
                  <a:gd name="connsiteY10" fmla="*/ 49855 h 75491"/>
                  <a:gd name="connsiteX11" fmla="*/ 41089 w 55345"/>
                  <a:gd name="connsiteY11" fmla="*/ 22432 h 75491"/>
                  <a:gd name="connsiteX12" fmla="*/ 40918 w 55345"/>
                  <a:gd name="connsiteY12" fmla="*/ 2758 h 75491"/>
                  <a:gd name="connsiteX13" fmla="*/ 43687 w 55345"/>
                  <a:gd name="connsiteY13" fmla="*/ 27 h 75491"/>
                  <a:gd name="connsiteX14" fmla="*/ 52824 w 55345"/>
                  <a:gd name="connsiteY14" fmla="*/ 27 h 75491"/>
                  <a:gd name="connsiteX15" fmla="*/ 55346 w 55345"/>
                  <a:gd name="connsiteY15" fmla="*/ 2253 h 75491"/>
                  <a:gd name="connsiteX16" fmla="*/ 55346 w 55345"/>
                  <a:gd name="connsiteY16" fmla="*/ 72877 h 75491"/>
                  <a:gd name="connsiteX17" fmla="*/ 52824 w 55345"/>
                  <a:gd name="connsiteY17" fmla="*/ 75034 h 75491"/>
                  <a:gd name="connsiteX18" fmla="*/ 38421 w 55345"/>
                  <a:gd name="connsiteY18" fmla="*/ 75078 h 75491"/>
                  <a:gd name="connsiteX19" fmla="*/ 34354 w 55345"/>
                  <a:gd name="connsiteY19" fmla="*/ 72335 h 75491"/>
                  <a:gd name="connsiteX20" fmla="*/ 16578 w 55345"/>
                  <a:gd name="connsiteY20" fmla="*/ 28914 h 75491"/>
                  <a:gd name="connsiteX21" fmla="*/ 15210 w 55345"/>
                  <a:gd name="connsiteY21" fmla="*/ 25717 h 75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5345" h="75491">
                    <a:moveTo>
                      <a:pt x="15210" y="25717"/>
                    </a:moveTo>
                    <a:cubicBezTo>
                      <a:pt x="15210" y="41204"/>
                      <a:pt x="15147" y="56520"/>
                      <a:pt x="15273" y="71831"/>
                    </a:cubicBezTo>
                    <a:cubicBezTo>
                      <a:pt x="15273" y="74353"/>
                      <a:pt x="14819" y="75406"/>
                      <a:pt x="12082" y="75097"/>
                    </a:cubicBezTo>
                    <a:cubicBezTo>
                      <a:pt x="8299" y="74662"/>
                      <a:pt x="3166" y="76692"/>
                      <a:pt x="1016" y="74309"/>
                    </a:cubicBezTo>
                    <a:cubicBezTo>
                      <a:pt x="-876" y="72228"/>
                      <a:pt x="455" y="67196"/>
                      <a:pt x="455" y="63469"/>
                    </a:cubicBezTo>
                    <a:cubicBezTo>
                      <a:pt x="455" y="43442"/>
                      <a:pt x="492" y="23409"/>
                      <a:pt x="391" y="3382"/>
                    </a:cubicBezTo>
                    <a:cubicBezTo>
                      <a:pt x="391" y="860"/>
                      <a:pt x="795" y="-136"/>
                      <a:pt x="3588" y="15"/>
                    </a:cubicBezTo>
                    <a:cubicBezTo>
                      <a:pt x="8375" y="273"/>
                      <a:pt x="13192" y="223"/>
                      <a:pt x="17991" y="15"/>
                    </a:cubicBezTo>
                    <a:cubicBezTo>
                      <a:pt x="20267" y="-80"/>
                      <a:pt x="21245" y="759"/>
                      <a:pt x="22039" y="2802"/>
                    </a:cubicBezTo>
                    <a:cubicBezTo>
                      <a:pt x="27872" y="17810"/>
                      <a:pt x="33818" y="32779"/>
                      <a:pt x="39733" y="47755"/>
                    </a:cubicBezTo>
                    <a:cubicBezTo>
                      <a:pt x="39991" y="48563"/>
                      <a:pt x="40459" y="49287"/>
                      <a:pt x="41089" y="49855"/>
                    </a:cubicBezTo>
                    <a:cubicBezTo>
                      <a:pt x="41089" y="40712"/>
                      <a:pt x="41089" y="31569"/>
                      <a:pt x="41089" y="22432"/>
                    </a:cubicBezTo>
                    <a:cubicBezTo>
                      <a:pt x="41089" y="15874"/>
                      <a:pt x="41089" y="9309"/>
                      <a:pt x="40918" y="2758"/>
                    </a:cubicBezTo>
                    <a:cubicBezTo>
                      <a:pt x="40855" y="545"/>
                      <a:pt x="41549" y="-92"/>
                      <a:pt x="43687" y="27"/>
                    </a:cubicBezTo>
                    <a:cubicBezTo>
                      <a:pt x="46726" y="198"/>
                      <a:pt x="49778" y="141"/>
                      <a:pt x="52824" y="27"/>
                    </a:cubicBezTo>
                    <a:cubicBezTo>
                      <a:pt x="54482" y="-29"/>
                      <a:pt x="55346" y="217"/>
                      <a:pt x="55346" y="2253"/>
                    </a:cubicBezTo>
                    <a:cubicBezTo>
                      <a:pt x="55275" y="25795"/>
                      <a:pt x="55275" y="49336"/>
                      <a:pt x="55346" y="72877"/>
                    </a:cubicBezTo>
                    <a:cubicBezTo>
                      <a:pt x="55346" y="75015"/>
                      <a:pt x="54400" y="75053"/>
                      <a:pt x="52824" y="75034"/>
                    </a:cubicBezTo>
                    <a:cubicBezTo>
                      <a:pt x="48025" y="74984"/>
                      <a:pt x="43214" y="74883"/>
                      <a:pt x="38421" y="75078"/>
                    </a:cubicBezTo>
                    <a:cubicBezTo>
                      <a:pt x="36164" y="75166"/>
                      <a:pt x="35174" y="74378"/>
                      <a:pt x="34354" y="72335"/>
                    </a:cubicBezTo>
                    <a:cubicBezTo>
                      <a:pt x="28502" y="57832"/>
                      <a:pt x="22518" y="43386"/>
                      <a:pt x="16578" y="28914"/>
                    </a:cubicBezTo>
                    <a:cubicBezTo>
                      <a:pt x="16168" y="27905"/>
                      <a:pt x="15677" y="26833"/>
                      <a:pt x="15210" y="25717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D8B8ACED-09DE-8D91-34FA-4009A25DAB45}"/>
                  </a:ext>
                </a:extLst>
              </p:cNvPr>
              <p:cNvSpPr/>
              <p:nvPr/>
            </p:nvSpPr>
            <p:spPr>
              <a:xfrm>
                <a:off x="9959043" y="3794337"/>
                <a:ext cx="50679" cy="75134"/>
              </a:xfrm>
              <a:custGeom>
                <a:avLst/>
                <a:gdLst>
                  <a:gd name="connsiteX0" fmla="*/ 36737 w 50679"/>
                  <a:gd name="connsiteY0" fmla="*/ 38132 h 75134"/>
                  <a:gd name="connsiteX1" fmla="*/ 41549 w 50679"/>
                  <a:gd name="connsiteY1" fmla="*/ 44204 h 75134"/>
                  <a:gd name="connsiteX2" fmla="*/ 50679 w 50679"/>
                  <a:gd name="connsiteY2" fmla="*/ 75052 h 75134"/>
                  <a:gd name="connsiteX3" fmla="*/ 35382 w 50679"/>
                  <a:gd name="connsiteY3" fmla="*/ 75083 h 75134"/>
                  <a:gd name="connsiteX4" fmla="*/ 33421 w 50679"/>
                  <a:gd name="connsiteY4" fmla="*/ 72807 h 75134"/>
                  <a:gd name="connsiteX5" fmla="*/ 28136 w 50679"/>
                  <a:gd name="connsiteY5" fmla="*/ 53574 h 75134"/>
                  <a:gd name="connsiteX6" fmla="*/ 18621 w 50679"/>
                  <a:gd name="connsiteY6" fmla="*/ 45509 h 75134"/>
                  <a:gd name="connsiteX7" fmla="*/ 16099 w 50679"/>
                  <a:gd name="connsiteY7" fmla="*/ 48076 h 75134"/>
                  <a:gd name="connsiteX8" fmla="*/ 16219 w 50679"/>
                  <a:gd name="connsiteY8" fmla="*/ 71955 h 75134"/>
                  <a:gd name="connsiteX9" fmla="*/ 12895 w 50679"/>
                  <a:gd name="connsiteY9" fmla="*/ 75108 h 75134"/>
                  <a:gd name="connsiteX10" fmla="*/ 3071 w 50679"/>
                  <a:gd name="connsiteY10" fmla="*/ 75108 h 75134"/>
                  <a:gd name="connsiteX11" fmla="*/ 0 w 50679"/>
                  <a:gd name="connsiteY11" fmla="*/ 72012 h 75134"/>
                  <a:gd name="connsiteX12" fmla="*/ 57 w 50679"/>
                  <a:gd name="connsiteY12" fmla="*/ 20040 h 75134"/>
                  <a:gd name="connsiteX13" fmla="*/ 57 w 50679"/>
                  <a:gd name="connsiteY13" fmla="*/ 2479 h 75134"/>
                  <a:gd name="connsiteX14" fmla="*/ 2050 w 50679"/>
                  <a:gd name="connsiteY14" fmla="*/ 64 h 75134"/>
                  <a:gd name="connsiteX15" fmla="*/ 30135 w 50679"/>
                  <a:gd name="connsiteY15" fmla="*/ 304 h 75134"/>
                  <a:gd name="connsiteX16" fmla="*/ 47545 w 50679"/>
                  <a:gd name="connsiteY16" fmla="*/ 23433 h 75134"/>
                  <a:gd name="connsiteX17" fmla="*/ 36737 w 50679"/>
                  <a:gd name="connsiteY17" fmla="*/ 38132 h 75134"/>
                  <a:gd name="connsiteX18" fmla="*/ 16174 w 50679"/>
                  <a:gd name="connsiteY18" fmla="*/ 22645 h 75134"/>
                  <a:gd name="connsiteX19" fmla="*/ 24208 w 50679"/>
                  <a:gd name="connsiteY19" fmla="*/ 30930 h 75134"/>
                  <a:gd name="connsiteX20" fmla="*/ 31535 w 50679"/>
                  <a:gd name="connsiteY20" fmla="*/ 20286 h 75134"/>
                  <a:gd name="connsiteX21" fmla="*/ 17745 w 50679"/>
                  <a:gd name="connsiteY21" fmla="*/ 14447 h 75134"/>
                  <a:gd name="connsiteX22" fmla="*/ 16206 w 50679"/>
                  <a:gd name="connsiteY22" fmla="*/ 20558 h 75134"/>
                  <a:gd name="connsiteX23" fmla="*/ 16174 w 50679"/>
                  <a:gd name="connsiteY23" fmla="*/ 22645 h 7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679" h="75134">
                    <a:moveTo>
                      <a:pt x="36737" y="38132"/>
                    </a:moveTo>
                    <a:cubicBezTo>
                      <a:pt x="39109" y="39407"/>
                      <a:pt x="40850" y="41603"/>
                      <a:pt x="41549" y="44204"/>
                    </a:cubicBezTo>
                    <a:cubicBezTo>
                      <a:pt x="44569" y="54369"/>
                      <a:pt x="47571" y="64540"/>
                      <a:pt x="50679" y="75052"/>
                    </a:cubicBezTo>
                    <a:cubicBezTo>
                      <a:pt x="45383" y="75052"/>
                      <a:pt x="40376" y="74982"/>
                      <a:pt x="35382" y="75083"/>
                    </a:cubicBezTo>
                    <a:cubicBezTo>
                      <a:pt x="33572" y="75121"/>
                      <a:pt x="33704" y="73853"/>
                      <a:pt x="33421" y="72807"/>
                    </a:cubicBezTo>
                    <a:cubicBezTo>
                      <a:pt x="31668" y="66394"/>
                      <a:pt x="30110" y="59918"/>
                      <a:pt x="28136" y="53574"/>
                    </a:cubicBezTo>
                    <a:cubicBezTo>
                      <a:pt x="26207" y="47344"/>
                      <a:pt x="23760" y="45623"/>
                      <a:pt x="18621" y="45509"/>
                    </a:cubicBezTo>
                    <a:cubicBezTo>
                      <a:pt x="16559" y="45465"/>
                      <a:pt x="16099" y="46140"/>
                      <a:pt x="16099" y="48076"/>
                    </a:cubicBezTo>
                    <a:cubicBezTo>
                      <a:pt x="16200" y="56033"/>
                      <a:pt x="15998" y="63998"/>
                      <a:pt x="16219" y="71955"/>
                    </a:cubicBezTo>
                    <a:cubicBezTo>
                      <a:pt x="16301" y="74736"/>
                      <a:pt x="15392" y="75272"/>
                      <a:pt x="12895" y="75108"/>
                    </a:cubicBezTo>
                    <a:cubicBezTo>
                      <a:pt x="9625" y="74888"/>
                      <a:pt x="6342" y="74888"/>
                      <a:pt x="3071" y="75108"/>
                    </a:cubicBezTo>
                    <a:cubicBezTo>
                      <a:pt x="549" y="75279"/>
                      <a:pt x="-12" y="74478"/>
                      <a:pt x="0" y="72012"/>
                    </a:cubicBezTo>
                    <a:cubicBezTo>
                      <a:pt x="114" y="54690"/>
                      <a:pt x="57" y="37362"/>
                      <a:pt x="57" y="20040"/>
                    </a:cubicBezTo>
                    <a:cubicBezTo>
                      <a:pt x="57" y="14189"/>
                      <a:pt x="57" y="8337"/>
                      <a:pt x="57" y="2479"/>
                    </a:cubicBezTo>
                    <a:cubicBezTo>
                      <a:pt x="57" y="1029"/>
                      <a:pt x="158" y="39"/>
                      <a:pt x="2050" y="64"/>
                    </a:cubicBezTo>
                    <a:cubicBezTo>
                      <a:pt x="11414" y="165"/>
                      <a:pt x="20803" y="-270"/>
                      <a:pt x="30135" y="304"/>
                    </a:cubicBezTo>
                    <a:cubicBezTo>
                      <a:pt x="42980" y="1085"/>
                      <a:pt x="49626" y="10298"/>
                      <a:pt x="47545" y="23433"/>
                    </a:cubicBezTo>
                    <a:cubicBezTo>
                      <a:pt x="46379" y="30924"/>
                      <a:pt x="43938" y="34272"/>
                      <a:pt x="36737" y="38132"/>
                    </a:cubicBezTo>
                    <a:close/>
                    <a:moveTo>
                      <a:pt x="16174" y="22645"/>
                    </a:moveTo>
                    <a:cubicBezTo>
                      <a:pt x="16174" y="31857"/>
                      <a:pt x="16174" y="31857"/>
                      <a:pt x="24208" y="30930"/>
                    </a:cubicBezTo>
                    <a:cubicBezTo>
                      <a:pt x="30167" y="30243"/>
                      <a:pt x="32903" y="26271"/>
                      <a:pt x="31535" y="20286"/>
                    </a:cubicBezTo>
                    <a:cubicBezTo>
                      <a:pt x="30501" y="15784"/>
                      <a:pt x="24719" y="13035"/>
                      <a:pt x="17745" y="14447"/>
                    </a:cubicBezTo>
                    <a:cubicBezTo>
                      <a:pt x="14327" y="15141"/>
                      <a:pt x="16950" y="18527"/>
                      <a:pt x="16206" y="20558"/>
                    </a:cubicBezTo>
                    <a:cubicBezTo>
                      <a:pt x="15979" y="21175"/>
                      <a:pt x="16174" y="21945"/>
                      <a:pt x="16174" y="2264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56574698-E690-959E-AA0A-C0D452B85D79}"/>
                  </a:ext>
                </a:extLst>
              </p:cNvPr>
              <p:cNvSpPr/>
              <p:nvPr/>
            </p:nvSpPr>
            <p:spPr>
              <a:xfrm>
                <a:off x="9670826" y="3794340"/>
                <a:ext cx="55136" cy="76310"/>
              </a:xfrm>
              <a:custGeom>
                <a:avLst/>
                <a:gdLst>
                  <a:gd name="connsiteX0" fmla="*/ 46 w 55136"/>
                  <a:gd name="connsiteY0" fmla="*/ 26350 h 76310"/>
                  <a:gd name="connsiteX1" fmla="*/ 2 w 55136"/>
                  <a:gd name="connsiteY1" fmla="*/ 2817 h 76310"/>
                  <a:gd name="connsiteX2" fmla="*/ 2675 w 55136"/>
                  <a:gd name="connsiteY2" fmla="*/ 36 h 76310"/>
                  <a:gd name="connsiteX3" fmla="*/ 13559 w 55136"/>
                  <a:gd name="connsiteY3" fmla="*/ 36 h 76310"/>
                  <a:gd name="connsiteX4" fmla="*/ 16485 w 55136"/>
                  <a:gd name="connsiteY4" fmla="*/ 3000 h 76310"/>
                  <a:gd name="connsiteX5" fmla="*/ 16441 w 55136"/>
                  <a:gd name="connsiteY5" fmla="*/ 41635 h 76310"/>
                  <a:gd name="connsiteX6" fmla="*/ 17702 w 55136"/>
                  <a:gd name="connsiteY6" fmla="*/ 53464 h 76310"/>
                  <a:gd name="connsiteX7" fmla="*/ 27387 w 55136"/>
                  <a:gd name="connsiteY7" fmla="*/ 61567 h 76310"/>
                  <a:gd name="connsiteX8" fmla="*/ 36789 w 55136"/>
                  <a:gd name="connsiteY8" fmla="*/ 53603 h 76310"/>
                  <a:gd name="connsiteX9" fmla="*/ 38050 w 55136"/>
                  <a:gd name="connsiteY9" fmla="*/ 45311 h 76310"/>
                  <a:gd name="connsiteX10" fmla="*/ 38050 w 55136"/>
                  <a:gd name="connsiteY10" fmla="*/ 3164 h 76310"/>
                  <a:gd name="connsiteX11" fmla="*/ 41127 w 55136"/>
                  <a:gd name="connsiteY11" fmla="*/ 11 h 76310"/>
                  <a:gd name="connsiteX12" fmla="*/ 52717 w 55136"/>
                  <a:gd name="connsiteY12" fmla="*/ 55 h 76310"/>
                  <a:gd name="connsiteX13" fmla="*/ 54937 w 55136"/>
                  <a:gd name="connsiteY13" fmla="*/ 1846 h 76310"/>
                  <a:gd name="connsiteX14" fmla="*/ 54306 w 55136"/>
                  <a:gd name="connsiteY14" fmla="*/ 53080 h 76310"/>
                  <a:gd name="connsiteX15" fmla="*/ 23541 w 55136"/>
                  <a:gd name="connsiteY15" fmla="*/ 76064 h 76310"/>
                  <a:gd name="connsiteX16" fmla="*/ 210 w 55136"/>
                  <a:gd name="connsiteY16" fmla="*/ 49511 h 76310"/>
                  <a:gd name="connsiteX17" fmla="*/ 172 w 55136"/>
                  <a:gd name="connsiteY17" fmla="*/ 26331 h 76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36" h="76310">
                    <a:moveTo>
                      <a:pt x="46" y="26350"/>
                    </a:moveTo>
                    <a:cubicBezTo>
                      <a:pt x="46" y="18506"/>
                      <a:pt x="115" y="10661"/>
                      <a:pt x="2" y="2817"/>
                    </a:cubicBezTo>
                    <a:cubicBezTo>
                      <a:pt x="-30" y="730"/>
                      <a:pt x="418" y="-90"/>
                      <a:pt x="2675" y="36"/>
                    </a:cubicBezTo>
                    <a:cubicBezTo>
                      <a:pt x="6300" y="232"/>
                      <a:pt x="9934" y="232"/>
                      <a:pt x="13559" y="36"/>
                    </a:cubicBezTo>
                    <a:cubicBezTo>
                      <a:pt x="15923" y="-90"/>
                      <a:pt x="16504" y="711"/>
                      <a:pt x="16485" y="3000"/>
                    </a:cubicBezTo>
                    <a:cubicBezTo>
                      <a:pt x="16377" y="15876"/>
                      <a:pt x="16422" y="28759"/>
                      <a:pt x="16441" y="41635"/>
                    </a:cubicBezTo>
                    <a:cubicBezTo>
                      <a:pt x="16441" y="45614"/>
                      <a:pt x="16573" y="49599"/>
                      <a:pt x="17702" y="53464"/>
                    </a:cubicBezTo>
                    <a:cubicBezTo>
                      <a:pt x="19228" y="58755"/>
                      <a:pt x="22696" y="61618"/>
                      <a:pt x="27387" y="61567"/>
                    </a:cubicBezTo>
                    <a:cubicBezTo>
                      <a:pt x="32079" y="61517"/>
                      <a:pt x="35131" y="58881"/>
                      <a:pt x="36789" y="53603"/>
                    </a:cubicBezTo>
                    <a:cubicBezTo>
                      <a:pt x="37633" y="50921"/>
                      <a:pt x="38059" y="48124"/>
                      <a:pt x="38050" y="45311"/>
                    </a:cubicBezTo>
                    <a:cubicBezTo>
                      <a:pt x="38050" y="31262"/>
                      <a:pt x="38139" y="17213"/>
                      <a:pt x="38050" y="3164"/>
                    </a:cubicBezTo>
                    <a:cubicBezTo>
                      <a:pt x="38050" y="749"/>
                      <a:pt x="38618" y="-109"/>
                      <a:pt x="41127" y="11"/>
                    </a:cubicBezTo>
                    <a:cubicBezTo>
                      <a:pt x="44980" y="225"/>
                      <a:pt x="48852" y="87"/>
                      <a:pt x="52717" y="55"/>
                    </a:cubicBezTo>
                    <a:cubicBezTo>
                      <a:pt x="53979" y="55"/>
                      <a:pt x="54975" y="55"/>
                      <a:pt x="54937" y="1846"/>
                    </a:cubicBezTo>
                    <a:cubicBezTo>
                      <a:pt x="54609" y="18928"/>
                      <a:pt x="55933" y="36061"/>
                      <a:pt x="54306" y="53080"/>
                    </a:cubicBezTo>
                    <a:cubicBezTo>
                      <a:pt x="52610" y="70887"/>
                      <a:pt x="39356" y="77748"/>
                      <a:pt x="23541" y="76064"/>
                    </a:cubicBezTo>
                    <a:cubicBezTo>
                      <a:pt x="8653" y="74475"/>
                      <a:pt x="613" y="65111"/>
                      <a:pt x="210" y="49511"/>
                    </a:cubicBezTo>
                    <a:cubicBezTo>
                      <a:pt x="-5" y="41793"/>
                      <a:pt x="172" y="34062"/>
                      <a:pt x="172" y="2633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DCAB9691-FFA8-9130-C106-0D10A8693147}"/>
                  </a:ext>
                </a:extLst>
              </p:cNvPr>
              <p:cNvSpPr/>
              <p:nvPr/>
            </p:nvSpPr>
            <p:spPr>
              <a:xfrm>
                <a:off x="10146544" y="3794350"/>
                <a:ext cx="65497" cy="75102"/>
              </a:xfrm>
              <a:custGeom>
                <a:avLst/>
                <a:gdLst>
                  <a:gd name="connsiteX0" fmla="*/ 65498 w 65497"/>
                  <a:gd name="connsiteY0" fmla="*/ 75039 h 75102"/>
                  <a:gd name="connsiteX1" fmla="*/ 49922 w 65497"/>
                  <a:gd name="connsiteY1" fmla="*/ 75089 h 75102"/>
                  <a:gd name="connsiteX2" fmla="*/ 47306 w 65497"/>
                  <a:gd name="connsiteY2" fmla="*/ 73034 h 75102"/>
                  <a:gd name="connsiteX3" fmla="*/ 44153 w 65497"/>
                  <a:gd name="connsiteY3" fmla="*/ 61191 h 75102"/>
                  <a:gd name="connsiteX4" fmla="*/ 41296 w 65497"/>
                  <a:gd name="connsiteY4" fmla="*/ 58972 h 75102"/>
                  <a:gd name="connsiteX5" fmla="*/ 23388 w 65497"/>
                  <a:gd name="connsiteY5" fmla="*/ 58972 h 75102"/>
                  <a:gd name="connsiteX6" fmla="*/ 20311 w 65497"/>
                  <a:gd name="connsiteY6" fmla="*/ 61412 h 75102"/>
                  <a:gd name="connsiteX7" fmla="*/ 17101 w 65497"/>
                  <a:gd name="connsiteY7" fmla="*/ 72498 h 75102"/>
                  <a:gd name="connsiteX8" fmla="*/ 13816 w 65497"/>
                  <a:gd name="connsiteY8" fmla="*/ 75096 h 75102"/>
                  <a:gd name="connsiteX9" fmla="*/ 0 w 65497"/>
                  <a:gd name="connsiteY9" fmla="*/ 75039 h 75102"/>
                  <a:gd name="connsiteX10" fmla="*/ 5713 w 65497"/>
                  <a:gd name="connsiteY10" fmla="*/ 56286 h 75102"/>
                  <a:gd name="connsiteX11" fmla="*/ 21868 w 65497"/>
                  <a:gd name="connsiteY11" fmla="*/ 3034 h 75102"/>
                  <a:gd name="connsiteX12" fmla="*/ 25961 w 65497"/>
                  <a:gd name="connsiteY12" fmla="*/ 13 h 75102"/>
                  <a:gd name="connsiteX13" fmla="*/ 40003 w 65497"/>
                  <a:gd name="connsiteY13" fmla="*/ 51 h 75102"/>
                  <a:gd name="connsiteX14" fmla="*/ 42910 w 65497"/>
                  <a:gd name="connsiteY14" fmla="*/ 1804 h 75102"/>
                  <a:gd name="connsiteX15" fmla="*/ 65498 w 65497"/>
                  <a:gd name="connsiteY15" fmla="*/ 75039 h 75102"/>
                  <a:gd name="connsiteX16" fmla="*/ 24813 w 65497"/>
                  <a:gd name="connsiteY16" fmla="*/ 44866 h 75102"/>
                  <a:gd name="connsiteX17" fmla="*/ 37822 w 65497"/>
                  <a:gd name="connsiteY17" fmla="*/ 44866 h 75102"/>
                  <a:gd name="connsiteX18" fmla="*/ 39266 w 65497"/>
                  <a:gd name="connsiteY18" fmla="*/ 42709 h 75102"/>
                  <a:gd name="connsiteX19" fmla="*/ 32859 w 65497"/>
                  <a:gd name="connsiteY19" fmla="*/ 16824 h 75102"/>
                  <a:gd name="connsiteX20" fmla="*/ 32298 w 65497"/>
                  <a:gd name="connsiteY20" fmla="*/ 16768 h 75102"/>
                  <a:gd name="connsiteX21" fmla="*/ 24813 w 65497"/>
                  <a:gd name="connsiteY21" fmla="*/ 44866 h 7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5497" h="75102">
                    <a:moveTo>
                      <a:pt x="65498" y="75039"/>
                    </a:moveTo>
                    <a:cubicBezTo>
                      <a:pt x="59980" y="75039"/>
                      <a:pt x="54948" y="74957"/>
                      <a:pt x="49922" y="75089"/>
                    </a:cubicBezTo>
                    <a:cubicBezTo>
                      <a:pt x="48264" y="75133"/>
                      <a:pt x="47671" y="74459"/>
                      <a:pt x="47306" y="73034"/>
                    </a:cubicBezTo>
                    <a:cubicBezTo>
                      <a:pt x="46290" y="69074"/>
                      <a:pt x="45143" y="65151"/>
                      <a:pt x="44153" y="61191"/>
                    </a:cubicBezTo>
                    <a:cubicBezTo>
                      <a:pt x="43755" y="59590"/>
                      <a:pt x="43062" y="58934"/>
                      <a:pt x="41296" y="58972"/>
                    </a:cubicBezTo>
                    <a:cubicBezTo>
                      <a:pt x="35331" y="59090"/>
                      <a:pt x="29359" y="59090"/>
                      <a:pt x="23388" y="58972"/>
                    </a:cubicBezTo>
                    <a:cubicBezTo>
                      <a:pt x="21496" y="58934"/>
                      <a:pt x="20765" y="59602"/>
                      <a:pt x="20311" y="61412"/>
                    </a:cubicBezTo>
                    <a:cubicBezTo>
                      <a:pt x="19384" y="65139"/>
                      <a:pt x="18041" y="68771"/>
                      <a:pt x="17101" y="72498"/>
                    </a:cubicBezTo>
                    <a:cubicBezTo>
                      <a:pt x="16622" y="74389"/>
                      <a:pt x="15903" y="75184"/>
                      <a:pt x="13816" y="75096"/>
                    </a:cubicBezTo>
                    <a:cubicBezTo>
                      <a:pt x="9402" y="74913"/>
                      <a:pt x="4937" y="75039"/>
                      <a:pt x="0" y="75039"/>
                    </a:cubicBezTo>
                    <a:lnTo>
                      <a:pt x="5713" y="56286"/>
                    </a:lnTo>
                    <a:cubicBezTo>
                      <a:pt x="11117" y="38541"/>
                      <a:pt x="16565" y="20810"/>
                      <a:pt x="21868" y="3034"/>
                    </a:cubicBezTo>
                    <a:cubicBezTo>
                      <a:pt x="22562" y="726"/>
                      <a:pt x="23514" y="-119"/>
                      <a:pt x="25961" y="13"/>
                    </a:cubicBezTo>
                    <a:cubicBezTo>
                      <a:pt x="30633" y="234"/>
                      <a:pt x="35318" y="114"/>
                      <a:pt x="40003" y="51"/>
                    </a:cubicBezTo>
                    <a:cubicBezTo>
                      <a:pt x="41416" y="51"/>
                      <a:pt x="42419" y="209"/>
                      <a:pt x="42910" y="1804"/>
                    </a:cubicBezTo>
                    <a:cubicBezTo>
                      <a:pt x="50383" y="26106"/>
                      <a:pt x="57893" y="50396"/>
                      <a:pt x="65498" y="75039"/>
                    </a:cubicBezTo>
                    <a:close/>
                    <a:moveTo>
                      <a:pt x="24813" y="44866"/>
                    </a:moveTo>
                    <a:cubicBezTo>
                      <a:pt x="29422" y="44866"/>
                      <a:pt x="33641" y="44797"/>
                      <a:pt x="37822" y="44866"/>
                    </a:cubicBezTo>
                    <a:cubicBezTo>
                      <a:pt x="39713" y="44916"/>
                      <a:pt x="39600" y="44034"/>
                      <a:pt x="39266" y="42709"/>
                    </a:cubicBezTo>
                    <a:cubicBezTo>
                      <a:pt x="37115" y="34087"/>
                      <a:pt x="34984" y="25459"/>
                      <a:pt x="32859" y="16824"/>
                    </a:cubicBezTo>
                    <a:lnTo>
                      <a:pt x="32298" y="16768"/>
                    </a:lnTo>
                    <a:cubicBezTo>
                      <a:pt x="29845" y="26005"/>
                      <a:pt x="27398" y="35187"/>
                      <a:pt x="24813" y="4486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DC47C725-B16B-3041-B696-8639355AFCFA}"/>
                  </a:ext>
                </a:extLst>
              </p:cNvPr>
              <p:cNvSpPr/>
              <p:nvPr/>
            </p:nvSpPr>
            <p:spPr>
              <a:xfrm>
                <a:off x="9903402" y="3794363"/>
                <a:ext cx="43459" cy="75063"/>
              </a:xfrm>
              <a:custGeom>
                <a:avLst/>
                <a:gdLst>
                  <a:gd name="connsiteX0" fmla="*/ 44 w 43459"/>
                  <a:gd name="connsiteY0" fmla="*/ 37412 h 75063"/>
                  <a:gd name="connsiteX1" fmla="*/ 0 w 43459"/>
                  <a:gd name="connsiteY1" fmla="*/ 3002 h 75063"/>
                  <a:gd name="connsiteX2" fmla="*/ 2831 w 43459"/>
                  <a:gd name="connsiteY2" fmla="*/ 1 h 75063"/>
                  <a:gd name="connsiteX3" fmla="*/ 39701 w 43459"/>
                  <a:gd name="connsiteY3" fmla="*/ 1 h 75063"/>
                  <a:gd name="connsiteX4" fmla="*/ 42368 w 43459"/>
                  <a:gd name="connsiteY4" fmla="*/ 2813 h 75063"/>
                  <a:gd name="connsiteX5" fmla="*/ 42368 w 43459"/>
                  <a:gd name="connsiteY5" fmla="*/ 11590 h 75063"/>
                  <a:gd name="connsiteX6" fmla="*/ 39644 w 43459"/>
                  <a:gd name="connsiteY6" fmla="*/ 14340 h 75063"/>
                  <a:gd name="connsiteX7" fmla="*/ 18930 w 43459"/>
                  <a:gd name="connsiteY7" fmla="*/ 14233 h 75063"/>
                  <a:gd name="connsiteX8" fmla="*/ 16067 w 43459"/>
                  <a:gd name="connsiteY8" fmla="*/ 17165 h 75063"/>
                  <a:gd name="connsiteX9" fmla="*/ 16067 w 43459"/>
                  <a:gd name="connsiteY9" fmla="*/ 26989 h 75063"/>
                  <a:gd name="connsiteX10" fmla="*/ 19258 w 43459"/>
                  <a:gd name="connsiteY10" fmla="*/ 29978 h 75063"/>
                  <a:gd name="connsiteX11" fmla="*/ 38219 w 43459"/>
                  <a:gd name="connsiteY11" fmla="*/ 29871 h 75063"/>
                  <a:gd name="connsiteX12" fmla="*/ 40880 w 43459"/>
                  <a:gd name="connsiteY12" fmla="*/ 32645 h 75063"/>
                  <a:gd name="connsiteX13" fmla="*/ 40880 w 43459"/>
                  <a:gd name="connsiteY13" fmla="*/ 41770 h 75063"/>
                  <a:gd name="connsiteX14" fmla="*/ 38490 w 43459"/>
                  <a:gd name="connsiteY14" fmla="*/ 44090 h 75063"/>
                  <a:gd name="connsiteX15" fmla="*/ 18476 w 43459"/>
                  <a:gd name="connsiteY15" fmla="*/ 44014 h 75063"/>
                  <a:gd name="connsiteX16" fmla="*/ 16086 w 43459"/>
                  <a:gd name="connsiteY16" fmla="*/ 46303 h 75063"/>
                  <a:gd name="connsiteX17" fmla="*/ 16086 w 43459"/>
                  <a:gd name="connsiteY17" fmla="*/ 58240 h 75063"/>
                  <a:gd name="connsiteX18" fmla="*/ 18785 w 43459"/>
                  <a:gd name="connsiteY18" fmla="*/ 60964 h 75063"/>
                  <a:gd name="connsiteX19" fmla="*/ 40224 w 43459"/>
                  <a:gd name="connsiteY19" fmla="*/ 60832 h 75063"/>
                  <a:gd name="connsiteX20" fmla="*/ 43428 w 43459"/>
                  <a:gd name="connsiteY20" fmla="*/ 64168 h 75063"/>
                  <a:gd name="connsiteX21" fmla="*/ 43428 w 43459"/>
                  <a:gd name="connsiteY21" fmla="*/ 72592 h 75063"/>
                  <a:gd name="connsiteX22" fmla="*/ 41170 w 43459"/>
                  <a:gd name="connsiteY22" fmla="*/ 75064 h 75063"/>
                  <a:gd name="connsiteX23" fmla="*/ 2194 w 43459"/>
                  <a:gd name="connsiteY23" fmla="*/ 75064 h 75063"/>
                  <a:gd name="connsiteX24" fmla="*/ 88 w 43459"/>
                  <a:gd name="connsiteY24" fmla="*/ 72542 h 75063"/>
                  <a:gd name="connsiteX25" fmla="*/ 44 w 43459"/>
                  <a:gd name="connsiteY25" fmla="*/ 37412 h 75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459" h="75063">
                    <a:moveTo>
                      <a:pt x="44" y="37412"/>
                    </a:moveTo>
                    <a:cubicBezTo>
                      <a:pt x="44" y="25942"/>
                      <a:pt x="101" y="14472"/>
                      <a:pt x="0" y="3002"/>
                    </a:cubicBezTo>
                    <a:cubicBezTo>
                      <a:pt x="0" y="820"/>
                      <a:pt x="391" y="-25"/>
                      <a:pt x="2831" y="1"/>
                    </a:cubicBezTo>
                    <a:cubicBezTo>
                      <a:pt x="15123" y="131"/>
                      <a:pt x="27413" y="131"/>
                      <a:pt x="39701" y="1"/>
                    </a:cubicBezTo>
                    <a:cubicBezTo>
                      <a:pt x="41971" y="1"/>
                      <a:pt x="42482" y="738"/>
                      <a:pt x="42368" y="2813"/>
                    </a:cubicBezTo>
                    <a:cubicBezTo>
                      <a:pt x="42195" y="5736"/>
                      <a:pt x="42195" y="8667"/>
                      <a:pt x="42368" y="11590"/>
                    </a:cubicBezTo>
                    <a:cubicBezTo>
                      <a:pt x="42507" y="13747"/>
                      <a:pt x="41832" y="14384"/>
                      <a:pt x="39644" y="14340"/>
                    </a:cubicBezTo>
                    <a:cubicBezTo>
                      <a:pt x="32746" y="14201"/>
                      <a:pt x="25835" y="14390"/>
                      <a:pt x="18930" y="14233"/>
                    </a:cubicBezTo>
                    <a:cubicBezTo>
                      <a:pt x="16590" y="14182"/>
                      <a:pt x="15960" y="14914"/>
                      <a:pt x="16067" y="17165"/>
                    </a:cubicBezTo>
                    <a:cubicBezTo>
                      <a:pt x="16278" y="20436"/>
                      <a:pt x="16278" y="23718"/>
                      <a:pt x="16067" y="26989"/>
                    </a:cubicBezTo>
                    <a:cubicBezTo>
                      <a:pt x="15871" y="29612"/>
                      <a:pt x="16925" y="30041"/>
                      <a:pt x="19258" y="29978"/>
                    </a:cubicBezTo>
                    <a:cubicBezTo>
                      <a:pt x="25563" y="29827"/>
                      <a:pt x="31869" y="30035"/>
                      <a:pt x="38219" y="29871"/>
                    </a:cubicBezTo>
                    <a:cubicBezTo>
                      <a:pt x="40470" y="29814"/>
                      <a:pt x="41006" y="30501"/>
                      <a:pt x="40880" y="32645"/>
                    </a:cubicBezTo>
                    <a:cubicBezTo>
                      <a:pt x="40710" y="35684"/>
                      <a:pt x="40710" y="38730"/>
                      <a:pt x="40880" y="41770"/>
                    </a:cubicBezTo>
                    <a:cubicBezTo>
                      <a:pt x="40981" y="43661"/>
                      <a:pt x="40287" y="44115"/>
                      <a:pt x="38490" y="44090"/>
                    </a:cubicBezTo>
                    <a:cubicBezTo>
                      <a:pt x="31825" y="43996"/>
                      <a:pt x="25147" y="44090"/>
                      <a:pt x="18476" y="44014"/>
                    </a:cubicBezTo>
                    <a:cubicBezTo>
                      <a:pt x="16716" y="44014"/>
                      <a:pt x="16017" y="44380"/>
                      <a:pt x="16086" y="46303"/>
                    </a:cubicBezTo>
                    <a:cubicBezTo>
                      <a:pt x="16237" y="50276"/>
                      <a:pt x="16256" y="54268"/>
                      <a:pt x="16086" y="58240"/>
                    </a:cubicBezTo>
                    <a:cubicBezTo>
                      <a:pt x="15991" y="60390"/>
                      <a:pt x="16584" y="61015"/>
                      <a:pt x="18785" y="60964"/>
                    </a:cubicBezTo>
                    <a:cubicBezTo>
                      <a:pt x="25917" y="60813"/>
                      <a:pt x="33067" y="61071"/>
                      <a:pt x="40224" y="60832"/>
                    </a:cubicBezTo>
                    <a:cubicBezTo>
                      <a:pt x="43011" y="60737"/>
                      <a:pt x="43617" y="61645"/>
                      <a:pt x="43428" y="64168"/>
                    </a:cubicBezTo>
                    <a:cubicBezTo>
                      <a:pt x="43270" y="66974"/>
                      <a:pt x="43270" y="69786"/>
                      <a:pt x="43428" y="72592"/>
                    </a:cubicBezTo>
                    <a:cubicBezTo>
                      <a:pt x="43491" y="74295"/>
                      <a:pt x="43156" y="75076"/>
                      <a:pt x="41170" y="75064"/>
                    </a:cubicBezTo>
                    <a:cubicBezTo>
                      <a:pt x="28180" y="74980"/>
                      <a:pt x="15189" y="74980"/>
                      <a:pt x="2194" y="75064"/>
                    </a:cubicBezTo>
                    <a:cubicBezTo>
                      <a:pt x="44" y="75064"/>
                      <a:pt x="82" y="74055"/>
                      <a:pt x="88" y="72542"/>
                    </a:cubicBezTo>
                    <a:cubicBezTo>
                      <a:pt x="63" y="60826"/>
                      <a:pt x="44" y="49122"/>
                      <a:pt x="44" y="37412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80CCA349-F0BB-879F-2762-287E985AA890}"/>
                  </a:ext>
                </a:extLst>
              </p:cNvPr>
              <p:cNvSpPr/>
              <p:nvPr/>
            </p:nvSpPr>
            <p:spPr>
              <a:xfrm>
                <a:off x="9834571" y="3794382"/>
                <a:ext cx="59463" cy="75058"/>
              </a:xfrm>
              <a:custGeom>
                <a:avLst/>
                <a:gdLst>
                  <a:gd name="connsiteX0" fmla="*/ 30284 w 59463"/>
                  <a:gd name="connsiteY0" fmla="*/ 57634 h 75058"/>
                  <a:gd name="connsiteX1" fmla="*/ 37264 w 59463"/>
                  <a:gd name="connsiteY1" fmla="*/ 27297 h 75058"/>
                  <a:gd name="connsiteX2" fmla="*/ 42832 w 59463"/>
                  <a:gd name="connsiteY2" fmla="*/ 2705 h 75058"/>
                  <a:gd name="connsiteX3" fmla="*/ 45985 w 59463"/>
                  <a:gd name="connsiteY3" fmla="*/ 6 h 75058"/>
                  <a:gd name="connsiteX4" fmla="*/ 57569 w 59463"/>
                  <a:gd name="connsiteY4" fmla="*/ 38 h 75058"/>
                  <a:gd name="connsiteX5" fmla="*/ 59271 w 59463"/>
                  <a:gd name="connsiteY5" fmla="*/ 2144 h 75058"/>
                  <a:gd name="connsiteX6" fmla="*/ 40033 w 59463"/>
                  <a:gd name="connsiteY6" fmla="*/ 73121 h 75058"/>
                  <a:gd name="connsiteX7" fmla="*/ 37309 w 59463"/>
                  <a:gd name="connsiteY7" fmla="*/ 75057 h 75058"/>
                  <a:gd name="connsiteX8" fmla="*/ 21860 w 59463"/>
                  <a:gd name="connsiteY8" fmla="*/ 75057 h 75058"/>
                  <a:gd name="connsiteX9" fmla="*/ 19003 w 59463"/>
                  <a:gd name="connsiteY9" fmla="*/ 72850 h 75058"/>
                  <a:gd name="connsiteX10" fmla="*/ 243 w 59463"/>
                  <a:gd name="connsiteY10" fmla="*/ 2857 h 75058"/>
                  <a:gd name="connsiteX11" fmla="*/ 2413 w 59463"/>
                  <a:gd name="connsiteY11" fmla="*/ 38 h 75058"/>
                  <a:gd name="connsiteX12" fmla="*/ 13996 w 59463"/>
                  <a:gd name="connsiteY12" fmla="*/ 38 h 75058"/>
                  <a:gd name="connsiteX13" fmla="*/ 17149 w 59463"/>
                  <a:gd name="connsiteY13" fmla="*/ 2686 h 75058"/>
                  <a:gd name="connsiteX14" fmla="*/ 29761 w 59463"/>
                  <a:gd name="connsiteY14" fmla="*/ 57666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9463" h="75058">
                    <a:moveTo>
                      <a:pt x="30284" y="57634"/>
                    </a:moveTo>
                    <a:cubicBezTo>
                      <a:pt x="32613" y="47545"/>
                      <a:pt x="34939" y="37433"/>
                      <a:pt x="37264" y="27297"/>
                    </a:cubicBezTo>
                    <a:cubicBezTo>
                      <a:pt x="39156" y="19100"/>
                      <a:pt x="41086" y="10903"/>
                      <a:pt x="42832" y="2705"/>
                    </a:cubicBezTo>
                    <a:cubicBezTo>
                      <a:pt x="43249" y="750"/>
                      <a:pt x="43885" y="-82"/>
                      <a:pt x="45985" y="6"/>
                    </a:cubicBezTo>
                    <a:cubicBezTo>
                      <a:pt x="49838" y="177"/>
                      <a:pt x="53710" y="107"/>
                      <a:pt x="57569" y="38"/>
                    </a:cubicBezTo>
                    <a:cubicBezTo>
                      <a:pt x="59196" y="6"/>
                      <a:pt x="59814" y="170"/>
                      <a:pt x="59271" y="2144"/>
                    </a:cubicBezTo>
                    <a:cubicBezTo>
                      <a:pt x="52789" y="25786"/>
                      <a:pt x="46376" y="49445"/>
                      <a:pt x="40033" y="73121"/>
                    </a:cubicBezTo>
                    <a:cubicBezTo>
                      <a:pt x="39616" y="74653"/>
                      <a:pt x="38841" y="75082"/>
                      <a:pt x="37309" y="75057"/>
                    </a:cubicBezTo>
                    <a:cubicBezTo>
                      <a:pt x="32163" y="74962"/>
                      <a:pt x="27005" y="74950"/>
                      <a:pt x="21860" y="75057"/>
                    </a:cubicBezTo>
                    <a:cubicBezTo>
                      <a:pt x="20125" y="75095"/>
                      <a:pt x="19438" y="74508"/>
                      <a:pt x="19003" y="72850"/>
                    </a:cubicBezTo>
                    <a:cubicBezTo>
                      <a:pt x="12798" y="49494"/>
                      <a:pt x="6545" y="26162"/>
                      <a:pt x="243" y="2857"/>
                    </a:cubicBezTo>
                    <a:cubicBezTo>
                      <a:pt x="-349" y="668"/>
                      <a:pt x="54" y="-63"/>
                      <a:pt x="2413" y="38"/>
                    </a:cubicBezTo>
                    <a:cubicBezTo>
                      <a:pt x="6265" y="202"/>
                      <a:pt x="10143" y="202"/>
                      <a:pt x="13996" y="38"/>
                    </a:cubicBezTo>
                    <a:cubicBezTo>
                      <a:pt x="16083" y="-50"/>
                      <a:pt x="16727" y="719"/>
                      <a:pt x="17149" y="2686"/>
                    </a:cubicBezTo>
                    <a:cubicBezTo>
                      <a:pt x="21267" y="21030"/>
                      <a:pt x="25523" y="39348"/>
                      <a:pt x="29761" y="5766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E92370D9-81D1-9335-3CF4-58EF3C33E9E8}"/>
                  </a:ext>
                </a:extLst>
              </p:cNvPr>
              <p:cNvSpPr/>
              <p:nvPr/>
            </p:nvSpPr>
            <p:spPr>
              <a:xfrm>
                <a:off x="10018062" y="3793233"/>
                <a:ext cx="44842" cy="77524"/>
              </a:xfrm>
              <a:custGeom>
                <a:avLst/>
                <a:gdLst>
                  <a:gd name="connsiteX0" fmla="*/ 1933 w 44842"/>
                  <a:gd name="connsiteY0" fmla="*/ 57749 h 77524"/>
                  <a:gd name="connsiteX1" fmla="*/ 20301 w 44842"/>
                  <a:gd name="connsiteY1" fmla="*/ 62592 h 77524"/>
                  <a:gd name="connsiteX2" fmla="*/ 28083 w 44842"/>
                  <a:gd name="connsiteY2" fmla="*/ 54124 h 77524"/>
                  <a:gd name="connsiteX3" fmla="*/ 23296 w 44842"/>
                  <a:gd name="connsiteY3" fmla="*/ 48051 h 77524"/>
                  <a:gd name="connsiteX4" fmla="*/ 14292 w 44842"/>
                  <a:gd name="connsiteY4" fmla="*/ 44211 h 77524"/>
                  <a:gd name="connsiteX5" fmla="*/ 306 w 44842"/>
                  <a:gd name="connsiteY5" fmla="*/ 18988 h 77524"/>
                  <a:gd name="connsiteX6" fmla="*/ 21115 w 44842"/>
                  <a:gd name="connsiteY6" fmla="*/ 279 h 77524"/>
                  <a:gd name="connsiteX7" fmla="*/ 38846 w 44842"/>
                  <a:gd name="connsiteY7" fmla="*/ 1736 h 77524"/>
                  <a:gd name="connsiteX8" fmla="*/ 41369 w 44842"/>
                  <a:gd name="connsiteY8" fmla="*/ 5519 h 77524"/>
                  <a:gd name="connsiteX9" fmla="*/ 40738 w 44842"/>
                  <a:gd name="connsiteY9" fmla="*/ 15325 h 77524"/>
                  <a:gd name="connsiteX10" fmla="*/ 37989 w 44842"/>
                  <a:gd name="connsiteY10" fmla="*/ 17134 h 77524"/>
                  <a:gd name="connsiteX11" fmla="*/ 23605 w 44842"/>
                  <a:gd name="connsiteY11" fmla="*/ 15047 h 77524"/>
                  <a:gd name="connsiteX12" fmla="*/ 16417 w 44842"/>
                  <a:gd name="connsiteY12" fmla="*/ 20615 h 77524"/>
                  <a:gd name="connsiteX13" fmla="*/ 21462 w 44842"/>
                  <a:gd name="connsiteY13" fmla="*/ 28119 h 77524"/>
                  <a:gd name="connsiteX14" fmla="*/ 32515 w 44842"/>
                  <a:gd name="connsiteY14" fmla="*/ 32533 h 77524"/>
                  <a:gd name="connsiteX15" fmla="*/ 44496 w 44842"/>
                  <a:gd name="connsiteY15" fmla="*/ 48114 h 77524"/>
                  <a:gd name="connsiteX16" fmla="*/ 22010 w 44842"/>
                  <a:gd name="connsiteY16" fmla="*/ 77379 h 77524"/>
                  <a:gd name="connsiteX17" fmla="*/ 2961 w 44842"/>
                  <a:gd name="connsiteY17" fmla="*/ 75178 h 77524"/>
                  <a:gd name="connsiteX18" fmla="*/ 697 w 44842"/>
                  <a:gd name="connsiteY18" fmla="*/ 73091 h 77524"/>
                  <a:gd name="connsiteX19" fmla="*/ 1933 w 44842"/>
                  <a:gd name="connsiteY19" fmla="*/ 57749 h 7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4842" h="77524">
                    <a:moveTo>
                      <a:pt x="1933" y="57749"/>
                    </a:moveTo>
                    <a:cubicBezTo>
                      <a:pt x="7860" y="61255"/>
                      <a:pt x="13838" y="63059"/>
                      <a:pt x="20301" y="62592"/>
                    </a:cubicBezTo>
                    <a:cubicBezTo>
                      <a:pt x="26178" y="62163"/>
                      <a:pt x="28814" y="59168"/>
                      <a:pt x="28083" y="54124"/>
                    </a:cubicBezTo>
                    <a:cubicBezTo>
                      <a:pt x="27660" y="51185"/>
                      <a:pt x="25819" y="49262"/>
                      <a:pt x="23296" y="48051"/>
                    </a:cubicBezTo>
                    <a:cubicBezTo>
                      <a:pt x="20358" y="46639"/>
                      <a:pt x="17325" y="45422"/>
                      <a:pt x="14292" y="44211"/>
                    </a:cubicBezTo>
                    <a:cubicBezTo>
                      <a:pt x="3528" y="39929"/>
                      <a:pt x="-1315" y="32381"/>
                      <a:pt x="306" y="18988"/>
                    </a:cubicBezTo>
                    <a:cubicBezTo>
                      <a:pt x="1624" y="8117"/>
                      <a:pt x="9437" y="1383"/>
                      <a:pt x="21115" y="279"/>
                    </a:cubicBezTo>
                    <a:cubicBezTo>
                      <a:pt x="27061" y="-374"/>
                      <a:pt x="33083" y="121"/>
                      <a:pt x="38846" y="1736"/>
                    </a:cubicBezTo>
                    <a:cubicBezTo>
                      <a:pt x="40883" y="2366"/>
                      <a:pt x="41608" y="3337"/>
                      <a:pt x="41369" y="5519"/>
                    </a:cubicBezTo>
                    <a:cubicBezTo>
                      <a:pt x="40978" y="8773"/>
                      <a:pt x="40763" y="12047"/>
                      <a:pt x="40738" y="15325"/>
                    </a:cubicBezTo>
                    <a:cubicBezTo>
                      <a:pt x="40738" y="17595"/>
                      <a:pt x="40259" y="18231"/>
                      <a:pt x="37989" y="17134"/>
                    </a:cubicBezTo>
                    <a:cubicBezTo>
                      <a:pt x="33449" y="14940"/>
                      <a:pt x="28574" y="14486"/>
                      <a:pt x="23605" y="15047"/>
                    </a:cubicBezTo>
                    <a:cubicBezTo>
                      <a:pt x="19450" y="15514"/>
                      <a:pt x="16966" y="17487"/>
                      <a:pt x="16417" y="20615"/>
                    </a:cubicBezTo>
                    <a:cubicBezTo>
                      <a:pt x="15868" y="23743"/>
                      <a:pt x="17502" y="26378"/>
                      <a:pt x="21462" y="28119"/>
                    </a:cubicBezTo>
                    <a:cubicBezTo>
                      <a:pt x="25087" y="29702"/>
                      <a:pt x="28871" y="30944"/>
                      <a:pt x="32515" y="32533"/>
                    </a:cubicBezTo>
                    <a:cubicBezTo>
                      <a:pt x="39401" y="35465"/>
                      <a:pt x="43525" y="40585"/>
                      <a:pt x="44496" y="48114"/>
                    </a:cubicBezTo>
                    <a:cubicBezTo>
                      <a:pt x="46319" y="62378"/>
                      <a:pt x="41255" y="75796"/>
                      <a:pt x="22010" y="77379"/>
                    </a:cubicBezTo>
                    <a:cubicBezTo>
                      <a:pt x="15578" y="77868"/>
                      <a:pt x="9109" y="77122"/>
                      <a:pt x="2961" y="75178"/>
                    </a:cubicBezTo>
                    <a:cubicBezTo>
                      <a:pt x="1958" y="74869"/>
                      <a:pt x="545" y="74857"/>
                      <a:pt x="697" y="73091"/>
                    </a:cubicBezTo>
                    <a:cubicBezTo>
                      <a:pt x="1144" y="68040"/>
                      <a:pt x="1510" y="63065"/>
                      <a:pt x="1933" y="5774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043CC5A7-CBBE-5C9B-45D9-03ADB0C9BD53}"/>
                  </a:ext>
                </a:extLst>
              </p:cNvPr>
              <p:cNvSpPr/>
              <p:nvPr/>
            </p:nvSpPr>
            <p:spPr>
              <a:xfrm>
                <a:off x="10219394" y="3793238"/>
                <a:ext cx="45109" cy="77458"/>
              </a:xfrm>
              <a:custGeom>
                <a:avLst/>
                <a:gdLst>
                  <a:gd name="connsiteX0" fmla="*/ 40294 w 45109"/>
                  <a:gd name="connsiteY0" fmla="*/ 18069 h 77458"/>
                  <a:gd name="connsiteX1" fmla="*/ 24183 w 45109"/>
                  <a:gd name="connsiteY1" fmla="*/ 14953 h 77458"/>
                  <a:gd name="connsiteX2" fmla="*/ 17814 w 45109"/>
                  <a:gd name="connsiteY2" fmla="*/ 18106 h 77458"/>
                  <a:gd name="connsiteX3" fmla="*/ 20450 w 45109"/>
                  <a:gd name="connsiteY3" fmla="*/ 27325 h 77458"/>
                  <a:gd name="connsiteX4" fmla="*/ 29479 w 45109"/>
                  <a:gd name="connsiteY4" fmla="*/ 31109 h 77458"/>
                  <a:gd name="connsiteX5" fmla="*/ 43472 w 45109"/>
                  <a:gd name="connsiteY5" fmla="*/ 62635 h 77458"/>
                  <a:gd name="connsiteX6" fmla="*/ 40256 w 45109"/>
                  <a:gd name="connsiteY6" fmla="*/ 68464 h 77458"/>
                  <a:gd name="connsiteX7" fmla="*/ 21913 w 45109"/>
                  <a:gd name="connsiteY7" fmla="*/ 77292 h 77458"/>
                  <a:gd name="connsiteX8" fmla="*/ 3191 w 45109"/>
                  <a:gd name="connsiteY8" fmla="*/ 75167 h 77458"/>
                  <a:gd name="connsiteX9" fmla="*/ 902 w 45109"/>
                  <a:gd name="connsiteY9" fmla="*/ 72354 h 77458"/>
                  <a:gd name="connsiteX10" fmla="*/ 1980 w 45109"/>
                  <a:gd name="connsiteY10" fmla="*/ 57782 h 77458"/>
                  <a:gd name="connsiteX11" fmla="*/ 15310 w 45109"/>
                  <a:gd name="connsiteY11" fmla="*/ 62429 h 77458"/>
                  <a:gd name="connsiteX12" fmla="*/ 21616 w 45109"/>
                  <a:gd name="connsiteY12" fmla="*/ 62429 h 77458"/>
                  <a:gd name="connsiteX13" fmla="*/ 27752 w 45109"/>
                  <a:gd name="connsiteY13" fmla="*/ 57568 h 77458"/>
                  <a:gd name="connsiteX14" fmla="*/ 24599 w 45109"/>
                  <a:gd name="connsiteY14" fmla="*/ 48897 h 77458"/>
                  <a:gd name="connsiteX15" fmla="*/ 14743 w 45109"/>
                  <a:gd name="connsiteY15" fmla="*/ 44420 h 77458"/>
                  <a:gd name="connsiteX16" fmla="*/ 624 w 45109"/>
                  <a:gd name="connsiteY16" fmla="*/ 28820 h 77458"/>
                  <a:gd name="connsiteX17" fmla="*/ 22606 w 45109"/>
                  <a:gd name="connsiteY17" fmla="*/ 148 h 77458"/>
                  <a:gd name="connsiteX18" fmla="*/ 38938 w 45109"/>
                  <a:gd name="connsiteY18" fmla="*/ 1724 h 77458"/>
                  <a:gd name="connsiteX19" fmla="*/ 41385 w 45109"/>
                  <a:gd name="connsiteY19" fmla="*/ 5117 h 77458"/>
                  <a:gd name="connsiteX20" fmla="*/ 40294 w 45109"/>
                  <a:gd name="connsiteY20" fmla="*/ 18069 h 77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109" h="77458">
                    <a:moveTo>
                      <a:pt x="40294" y="18069"/>
                    </a:moveTo>
                    <a:cubicBezTo>
                      <a:pt x="35047" y="15641"/>
                      <a:pt x="29782" y="14323"/>
                      <a:pt x="24183" y="14953"/>
                    </a:cubicBezTo>
                    <a:cubicBezTo>
                      <a:pt x="21660" y="15237"/>
                      <a:pt x="19327" y="15868"/>
                      <a:pt x="17814" y="18106"/>
                    </a:cubicBezTo>
                    <a:cubicBezTo>
                      <a:pt x="15714" y="21221"/>
                      <a:pt x="16748" y="25352"/>
                      <a:pt x="20450" y="27325"/>
                    </a:cubicBezTo>
                    <a:cubicBezTo>
                      <a:pt x="23312" y="28851"/>
                      <a:pt x="26440" y="29904"/>
                      <a:pt x="29479" y="31109"/>
                    </a:cubicBezTo>
                    <a:cubicBezTo>
                      <a:pt x="42053" y="35950"/>
                      <a:pt x="48315" y="50065"/>
                      <a:pt x="43472" y="62635"/>
                    </a:cubicBezTo>
                    <a:cubicBezTo>
                      <a:pt x="42671" y="64716"/>
                      <a:pt x="41593" y="66677"/>
                      <a:pt x="40256" y="68464"/>
                    </a:cubicBezTo>
                    <a:cubicBezTo>
                      <a:pt x="35735" y="74650"/>
                      <a:pt x="29101" y="76661"/>
                      <a:pt x="21913" y="77292"/>
                    </a:cubicBezTo>
                    <a:cubicBezTo>
                      <a:pt x="15550" y="77859"/>
                      <a:pt x="9301" y="76939"/>
                      <a:pt x="3191" y="75167"/>
                    </a:cubicBezTo>
                    <a:cubicBezTo>
                      <a:pt x="1791" y="74763"/>
                      <a:pt x="668" y="74322"/>
                      <a:pt x="902" y="72354"/>
                    </a:cubicBezTo>
                    <a:cubicBezTo>
                      <a:pt x="1387" y="67619"/>
                      <a:pt x="1621" y="62858"/>
                      <a:pt x="1980" y="57782"/>
                    </a:cubicBezTo>
                    <a:cubicBezTo>
                      <a:pt x="6394" y="60039"/>
                      <a:pt x="10606" y="61944"/>
                      <a:pt x="15310" y="62429"/>
                    </a:cubicBezTo>
                    <a:cubicBezTo>
                      <a:pt x="17404" y="62714"/>
                      <a:pt x="19523" y="62714"/>
                      <a:pt x="21616" y="62429"/>
                    </a:cubicBezTo>
                    <a:cubicBezTo>
                      <a:pt x="24574" y="61937"/>
                      <a:pt x="27102" y="60821"/>
                      <a:pt x="27752" y="57568"/>
                    </a:cubicBezTo>
                    <a:cubicBezTo>
                      <a:pt x="28433" y="54106"/>
                      <a:pt x="27689" y="51029"/>
                      <a:pt x="24599" y="48897"/>
                    </a:cubicBezTo>
                    <a:cubicBezTo>
                      <a:pt x="21509" y="46766"/>
                      <a:pt x="18098" y="45744"/>
                      <a:pt x="14743" y="44420"/>
                    </a:cubicBezTo>
                    <a:cubicBezTo>
                      <a:pt x="7466" y="41532"/>
                      <a:pt x="2251" y="36904"/>
                      <a:pt x="624" y="28820"/>
                    </a:cubicBezTo>
                    <a:cubicBezTo>
                      <a:pt x="-2528" y="12986"/>
                      <a:pt x="6482" y="1106"/>
                      <a:pt x="22606" y="148"/>
                    </a:cubicBezTo>
                    <a:cubicBezTo>
                      <a:pt x="28098" y="-289"/>
                      <a:pt x="33629" y="245"/>
                      <a:pt x="38938" y="1724"/>
                    </a:cubicBezTo>
                    <a:cubicBezTo>
                      <a:pt x="40678" y="2241"/>
                      <a:pt x="41681" y="2903"/>
                      <a:pt x="41385" y="5117"/>
                    </a:cubicBezTo>
                    <a:cubicBezTo>
                      <a:pt x="40804" y="9285"/>
                      <a:pt x="40647" y="13503"/>
                      <a:pt x="40294" y="1806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AC071B96-EE68-425E-1C05-822B5613957D}"/>
                  </a:ext>
                </a:extLst>
              </p:cNvPr>
              <p:cNvSpPr/>
              <p:nvPr/>
            </p:nvSpPr>
            <p:spPr>
              <a:xfrm>
                <a:off x="10102550" y="3794395"/>
                <a:ext cx="45621" cy="75058"/>
              </a:xfrm>
              <a:custGeom>
                <a:avLst/>
                <a:gdLst>
                  <a:gd name="connsiteX0" fmla="*/ 30822 w 45621"/>
                  <a:gd name="connsiteY0" fmla="*/ 45004 h 75058"/>
                  <a:gd name="connsiteX1" fmla="*/ 30885 w 45621"/>
                  <a:gd name="connsiteY1" fmla="*/ 72390 h 75058"/>
                  <a:gd name="connsiteX2" fmla="*/ 28142 w 45621"/>
                  <a:gd name="connsiteY2" fmla="*/ 75044 h 75058"/>
                  <a:gd name="connsiteX3" fmla="*/ 17611 w 45621"/>
                  <a:gd name="connsiteY3" fmla="*/ 75044 h 75058"/>
                  <a:gd name="connsiteX4" fmla="*/ 14704 w 45621"/>
                  <a:gd name="connsiteY4" fmla="*/ 72131 h 75058"/>
                  <a:gd name="connsiteX5" fmla="*/ 14824 w 45621"/>
                  <a:gd name="connsiteY5" fmla="*/ 18413 h 75058"/>
                  <a:gd name="connsiteX6" fmla="*/ 11223 w 45621"/>
                  <a:gd name="connsiteY6" fmla="*/ 14743 h 75058"/>
                  <a:gd name="connsiteX7" fmla="*/ 2458 w 45621"/>
                  <a:gd name="connsiteY7" fmla="*/ 14837 h 75058"/>
                  <a:gd name="connsiteX8" fmla="*/ 6 w 45621"/>
                  <a:gd name="connsiteY8" fmla="*/ 12504 h 75058"/>
                  <a:gd name="connsiteX9" fmla="*/ 6 w 45621"/>
                  <a:gd name="connsiteY9" fmla="*/ 2327 h 75058"/>
                  <a:gd name="connsiteX10" fmla="*/ 2490 w 45621"/>
                  <a:gd name="connsiteY10" fmla="*/ 0 h 75058"/>
                  <a:gd name="connsiteX11" fmla="*/ 43219 w 45621"/>
                  <a:gd name="connsiteY11" fmla="*/ 0 h 75058"/>
                  <a:gd name="connsiteX12" fmla="*/ 45615 w 45621"/>
                  <a:gd name="connsiteY12" fmla="*/ 2352 h 75058"/>
                  <a:gd name="connsiteX13" fmla="*/ 45615 w 45621"/>
                  <a:gd name="connsiteY13" fmla="*/ 12530 h 75058"/>
                  <a:gd name="connsiteX14" fmla="*/ 43212 w 45621"/>
                  <a:gd name="connsiteY14" fmla="*/ 14850 h 75058"/>
                  <a:gd name="connsiteX15" fmla="*/ 34088 w 45621"/>
                  <a:gd name="connsiteY15" fmla="*/ 14768 h 75058"/>
                  <a:gd name="connsiteX16" fmla="*/ 30740 w 45621"/>
                  <a:gd name="connsiteY16" fmla="*/ 17978 h 75058"/>
                  <a:gd name="connsiteX17" fmla="*/ 30822 w 45621"/>
                  <a:gd name="connsiteY17" fmla="*/ 45004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621" h="75058">
                    <a:moveTo>
                      <a:pt x="30822" y="45004"/>
                    </a:moveTo>
                    <a:cubicBezTo>
                      <a:pt x="30822" y="54128"/>
                      <a:pt x="30740" y="63291"/>
                      <a:pt x="30885" y="72390"/>
                    </a:cubicBezTo>
                    <a:cubicBezTo>
                      <a:pt x="30922" y="74635"/>
                      <a:pt x="30254" y="75152"/>
                      <a:pt x="28142" y="75044"/>
                    </a:cubicBezTo>
                    <a:cubicBezTo>
                      <a:pt x="24636" y="74855"/>
                      <a:pt x="21117" y="74855"/>
                      <a:pt x="17611" y="75044"/>
                    </a:cubicBezTo>
                    <a:cubicBezTo>
                      <a:pt x="15284" y="75177"/>
                      <a:pt x="14692" y="74414"/>
                      <a:pt x="14704" y="72131"/>
                    </a:cubicBezTo>
                    <a:cubicBezTo>
                      <a:pt x="14799" y="54229"/>
                      <a:pt x="14704" y="36321"/>
                      <a:pt x="14824" y="18413"/>
                    </a:cubicBezTo>
                    <a:cubicBezTo>
                      <a:pt x="14824" y="15550"/>
                      <a:pt x="14237" y="14453"/>
                      <a:pt x="11223" y="14743"/>
                    </a:cubicBezTo>
                    <a:cubicBezTo>
                      <a:pt x="8329" y="15027"/>
                      <a:pt x="5378" y="14743"/>
                      <a:pt x="2458" y="14837"/>
                    </a:cubicBezTo>
                    <a:cubicBezTo>
                      <a:pt x="693" y="14900"/>
                      <a:pt x="-64" y="14434"/>
                      <a:pt x="6" y="12504"/>
                    </a:cubicBezTo>
                    <a:cubicBezTo>
                      <a:pt x="151" y="9118"/>
                      <a:pt x="151" y="5713"/>
                      <a:pt x="6" y="2327"/>
                    </a:cubicBezTo>
                    <a:cubicBezTo>
                      <a:pt x="-76" y="366"/>
                      <a:pt x="756" y="-6"/>
                      <a:pt x="2490" y="0"/>
                    </a:cubicBezTo>
                    <a:cubicBezTo>
                      <a:pt x="16066" y="51"/>
                      <a:pt x="29642" y="51"/>
                      <a:pt x="43219" y="0"/>
                    </a:cubicBezTo>
                    <a:cubicBezTo>
                      <a:pt x="45022" y="0"/>
                      <a:pt x="45690" y="473"/>
                      <a:pt x="45615" y="2352"/>
                    </a:cubicBezTo>
                    <a:cubicBezTo>
                      <a:pt x="45476" y="5738"/>
                      <a:pt x="45470" y="9143"/>
                      <a:pt x="45615" y="12530"/>
                    </a:cubicBezTo>
                    <a:cubicBezTo>
                      <a:pt x="45697" y="14421"/>
                      <a:pt x="44984" y="14926"/>
                      <a:pt x="43212" y="14850"/>
                    </a:cubicBezTo>
                    <a:cubicBezTo>
                      <a:pt x="40173" y="14724"/>
                      <a:pt x="37115" y="14982"/>
                      <a:pt x="34088" y="14768"/>
                    </a:cubicBezTo>
                    <a:cubicBezTo>
                      <a:pt x="31566" y="14585"/>
                      <a:pt x="30677" y="15222"/>
                      <a:pt x="30740" y="17978"/>
                    </a:cubicBezTo>
                    <a:cubicBezTo>
                      <a:pt x="30948" y="26976"/>
                      <a:pt x="30822" y="35993"/>
                      <a:pt x="30822" y="4500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518A48E9-FA79-F095-7804-F51EBAAAEAA5}"/>
                  </a:ext>
                </a:extLst>
              </p:cNvPr>
              <p:cNvSpPr/>
              <p:nvPr/>
            </p:nvSpPr>
            <p:spPr>
              <a:xfrm>
                <a:off x="9670129" y="3896982"/>
                <a:ext cx="75651" cy="58589"/>
              </a:xfrm>
              <a:custGeom>
                <a:avLst/>
                <a:gdLst>
                  <a:gd name="connsiteX0" fmla="*/ 57450 w 75651"/>
                  <a:gd name="connsiteY0" fmla="*/ 11540 h 58589"/>
                  <a:gd name="connsiteX1" fmla="*/ 33640 w 75651"/>
                  <a:gd name="connsiteY1" fmla="*/ 54747 h 58589"/>
                  <a:gd name="connsiteX2" fmla="*/ 30638 w 75651"/>
                  <a:gd name="connsiteY2" fmla="*/ 58575 h 58589"/>
                  <a:gd name="connsiteX3" fmla="*/ 28595 w 75651"/>
                  <a:gd name="connsiteY3" fmla="*/ 53997 h 58589"/>
                  <a:gd name="connsiteX4" fmla="*/ 19704 w 75651"/>
                  <a:gd name="connsiteY4" fmla="*/ 15418 h 58589"/>
                  <a:gd name="connsiteX5" fmla="*/ 18569 w 75651"/>
                  <a:gd name="connsiteY5" fmla="*/ 13754 h 58589"/>
                  <a:gd name="connsiteX6" fmla="*/ 14969 w 75651"/>
                  <a:gd name="connsiteY6" fmla="*/ 29688 h 58589"/>
                  <a:gd name="connsiteX7" fmla="*/ 10876 w 75651"/>
                  <a:gd name="connsiteY7" fmla="*/ 48517 h 58589"/>
                  <a:gd name="connsiteX8" fmla="*/ 14981 w 75651"/>
                  <a:gd name="connsiteY8" fmla="*/ 54583 h 58589"/>
                  <a:gd name="connsiteX9" fmla="*/ 16451 w 75651"/>
                  <a:gd name="connsiteY9" fmla="*/ 55907 h 58589"/>
                  <a:gd name="connsiteX10" fmla="*/ 14761 w 75651"/>
                  <a:gd name="connsiteY10" fmla="*/ 57534 h 58589"/>
                  <a:gd name="connsiteX11" fmla="*/ 1424 w 75651"/>
                  <a:gd name="connsiteY11" fmla="*/ 57496 h 58589"/>
                  <a:gd name="connsiteX12" fmla="*/ 12 w 75651"/>
                  <a:gd name="connsiteY12" fmla="*/ 56519 h 58589"/>
                  <a:gd name="connsiteX13" fmla="*/ 957 w 75651"/>
                  <a:gd name="connsiteY13" fmla="*/ 54627 h 58589"/>
                  <a:gd name="connsiteX14" fmla="*/ 6664 w 75651"/>
                  <a:gd name="connsiteY14" fmla="*/ 47842 h 58589"/>
                  <a:gd name="connsiteX15" fmla="*/ 15864 w 75651"/>
                  <a:gd name="connsiteY15" fmla="*/ 9346 h 58589"/>
                  <a:gd name="connsiteX16" fmla="*/ 11545 w 75651"/>
                  <a:gd name="connsiteY16" fmla="*/ 3248 h 58589"/>
                  <a:gd name="connsiteX17" fmla="*/ 9155 w 75651"/>
                  <a:gd name="connsiteY17" fmla="*/ 1306 h 58589"/>
                  <a:gd name="connsiteX18" fmla="*/ 11816 w 75651"/>
                  <a:gd name="connsiteY18" fmla="*/ 228 h 58589"/>
                  <a:gd name="connsiteX19" fmla="*/ 22327 w 75651"/>
                  <a:gd name="connsiteY19" fmla="*/ 190 h 58589"/>
                  <a:gd name="connsiteX20" fmla="*/ 26823 w 75651"/>
                  <a:gd name="connsiteY20" fmla="*/ 3513 h 58589"/>
                  <a:gd name="connsiteX21" fmla="*/ 35330 w 75651"/>
                  <a:gd name="connsiteY21" fmla="*/ 41385 h 58589"/>
                  <a:gd name="connsiteX22" fmla="*/ 37392 w 75651"/>
                  <a:gd name="connsiteY22" fmla="*/ 39115 h 58589"/>
                  <a:gd name="connsiteX23" fmla="*/ 57286 w 75651"/>
                  <a:gd name="connsiteY23" fmla="*/ 2498 h 58589"/>
                  <a:gd name="connsiteX24" fmla="*/ 61568 w 75651"/>
                  <a:gd name="connsiteY24" fmla="*/ 158 h 58589"/>
                  <a:gd name="connsiteX25" fmla="*/ 73833 w 75651"/>
                  <a:gd name="connsiteY25" fmla="*/ 158 h 58589"/>
                  <a:gd name="connsiteX26" fmla="*/ 75649 w 75651"/>
                  <a:gd name="connsiteY26" fmla="*/ 1010 h 58589"/>
                  <a:gd name="connsiteX27" fmla="*/ 74186 w 75651"/>
                  <a:gd name="connsiteY27" fmla="*/ 3236 h 58589"/>
                  <a:gd name="connsiteX28" fmla="*/ 68214 w 75651"/>
                  <a:gd name="connsiteY28" fmla="*/ 9579 h 58589"/>
                  <a:gd name="connsiteX29" fmla="*/ 62167 w 75651"/>
                  <a:gd name="connsiteY29" fmla="*/ 48738 h 58589"/>
                  <a:gd name="connsiteX30" fmla="*/ 66625 w 75651"/>
                  <a:gd name="connsiteY30" fmla="*/ 54633 h 58589"/>
                  <a:gd name="connsiteX31" fmla="*/ 68366 w 75651"/>
                  <a:gd name="connsiteY31" fmla="*/ 56122 h 58589"/>
                  <a:gd name="connsiteX32" fmla="*/ 66562 w 75651"/>
                  <a:gd name="connsiteY32" fmla="*/ 57547 h 58589"/>
                  <a:gd name="connsiteX33" fmla="*/ 47248 w 75651"/>
                  <a:gd name="connsiteY33" fmla="*/ 57515 h 58589"/>
                  <a:gd name="connsiteX34" fmla="*/ 45413 w 75651"/>
                  <a:gd name="connsiteY34" fmla="*/ 56254 h 58589"/>
                  <a:gd name="connsiteX35" fmla="*/ 47128 w 75651"/>
                  <a:gd name="connsiteY35" fmla="*/ 54640 h 58589"/>
                  <a:gd name="connsiteX36" fmla="*/ 52576 w 75651"/>
                  <a:gd name="connsiteY36" fmla="*/ 48839 h 58589"/>
                  <a:gd name="connsiteX37" fmla="*/ 58094 w 75651"/>
                  <a:gd name="connsiteY37" fmla="*/ 12089 h 58589"/>
                  <a:gd name="connsiteX38" fmla="*/ 57993 w 75651"/>
                  <a:gd name="connsiteY38" fmla="*/ 10449 h 58589"/>
                  <a:gd name="connsiteX39" fmla="*/ 57450 w 75651"/>
                  <a:gd name="connsiteY39" fmla="*/ 11540 h 5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5651" h="58589">
                    <a:moveTo>
                      <a:pt x="57450" y="11540"/>
                    </a:moveTo>
                    <a:cubicBezTo>
                      <a:pt x="49522" y="25947"/>
                      <a:pt x="41585" y="40349"/>
                      <a:pt x="33640" y="54747"/>
                    </a:cubicBezTo>
                    <a:cubicBezTo>
                      <a:pt x="32845" y="56178"/>
                      <a:pt x="32606" y="58808"/>
                      <a:pt x="30638" y="58575"/>
                    </a:cubicBezTo>
                    <a:cubicBezTo>
                      <a:pt x="28431" y="58316"/>
                      <a:pt x="28980" y="55642"/>
                      <a:pt x="28595" y="53997"/>
                    </a:cubicBezTo>
                    <a:cubicBezTo>
                      <a:pt x="25575" y="41152"/>
                      <a:pt x="22655" y="28282"/>
                      <a:pt x="19704" y="15418"/>
                    </a:cubicBezTo>
                    <a:cubicBezTo>
                      <a:pt x="19569" y="14732"/>
                      <a:pt x="19159" y="14131"/>
                      <a:pt x="18569" y="13754"/>
                    </a:cubicBezTo>
                    <a:cubicBezTo>
                      <a:pt x="17365" y="19063"/>
                      <a:pt x="16142" y="24366"/>
                      <a:pt x="14969" y="29688"/>
                    </a:cubicBezTo>
                    <a:cubicBezTo>
                      <a:pt x="13581" y="35956"/>
                      <a:pt x="12238" y="42236"/>
                      <a:pt x="10876" y="48517"/>
                    </a:cubicBezTo>
                    <a:cubicBezTo>
                      <a:pt x="9842" y="53271"/>
                      <a:pt x="10202" y="53826"/>
                      <a:pt x="14981" y="54583"/>
                    </a:cubicBezTo>
                    <a:cubicBezTo>
                      <a:pt x="15807" y="54715"/>
                      <a:pt x="16652" y="54583"/>
                      <a:pt x="16451" y="55907"/>
                    </a:cubicBezTo>
                    <a:cubicBezTo>
                      <a:pt x="16299" y="56935"/>
                      <a:pt x="16072" y="57559"/>
                      <a:pt x="14761" y="57534"/>
                    </a:cubicBezTo>
                    <a:cubicBezTo>
                      <a:pt x="10347" y="57440"/>
                      <a:pt x="5870" y="57496"/>
                      <a:pt x="1424" y="57496"/>
                    </a:cubicBezTo>
                    <a:cubicBezTo>
                      <a:pt x="718" y="57496"/>
                      <a:pt x="-89" y="57578"/>
                      <a:pt x="12" y="56519"/>
                    </a:cubicBezTo>
                    <a:cubicBezTo>
                      <a:pt x="81" y="55800"/>
                      <a:pt x="-335" y="54709"/>
                      <a:pt x="957" y="54627"/>
                    </a:cubicBezTo>
                    <a:cubicBezTo>
                      <a:pt x="5302" y="54400"/>
                      <a:pt x="5895" y="51115"/>
                      <a:pt x="6664" y="47842"/>
                    </a:cubicBezTo>
                    <a:cubicBezTo>
                      <a:pt x="9697" y="34997"/>
                      <a:pt x="12831" y="22184"/>
                      <a:pt x="15864" y="9346"/>
                    </a:cubicBezTo>
                    <a:cubicBezTo>
                      <a:pt x="16987" y="4623"/>
                      <a:pt x="16324" y="3772"/>
                      <a:pt x="11545" y="3248"/>
                    </a:cubicBezTo>
                    <a:cubicBezTo>
                      <a:pt x="10334" y="3116"/>
                      <a:pt x="8833" y="3475"/>
                      <a:pt x="9155" y="1306"/>
                    </a:cubicBezTo>
                    <a:cubicBezTo>
                      <a:pt x="9464" y="-731"/>
                      <a:pt x="10794" y="221"/>
                      <a:pt x="11816" y="228"/>
                    </a:cubicBezTo>
                    <a:cubicBezTo>
                      <a:pt x="15328" y="228"/>
                      <a:pt x="18897" y="707"/>
                      <a:pt x="22327" y="190"/>
                    </a:cubicBezTo>
                    <a:cubicBezTo>
                      <a:pt x="25430" y="-277"/>
                      <a:pt x="26237" y="776"/>
                      <a:pt x="26823" y="3513"/>
                    </a:cubicBezTo>
                    <a:cubicBezTo>
                      <a:pt x="29548" y="16124"/>
                      <a:pt x="32499" y="28736"/>
                      <a:pt x="35330" y="41385"/>
                    </a:cubicBezTo>
                    <a:cubicBezTo>
                      <a:pt x="36875" y="41209"/>
                      <a:pt x="36932" y="39947"/>
                      <a:pt x="37392" y="39115"/>
                    </a:cubicBezTo>
                    <a:cubicBezTo>
                      <a:pt x="44057" y="26926"/>
                      <a:pt x="50735" y="14750"/>
                      <a:pt x="57286" y="2498"/>
                    </a:cubicBezTo>
                    <a:cubicBezTo>
                      <a:pt x="58308" y="606"/>
                      <a:pt x="59266" y="-119"/>
                      <a:pt x="61568" y="158"/>
                    </a:cubicBezTo>
                    <a:cubicBezTo>
                      <a:pt x="65643" y="612"/>
                      <a:pt x="69757" y="612"/>
                      <a:pt x="73833" y="158"/>
                    </a:cubicBezTo>
                    <a:cubicBezTo>
                      <a:pt x="74615" y="83"/>
                      <a:pt x="75636" y="-289"/>
                      <a:pt x="75649" y="1010"/>
                    </a:cubicBezTo>
                    <a:cubicBezTo>
                      <a:pt x="75649" y="1981"/>
                      <a:pt x="75781" y="3437"/>
                      <a:pt x="74186" y="3236"/>
                    </a:cubicBezTo>
                    <a:cubicBezTo>
                      <a:pt x="69204" y="2605"/>
                      <a:pt x="68744" y="6149"/>
                      <a:pt x="68214" y="9579"/>
                    </a:cubicBezTo>
                    <a:cubicBezTo>
                      <a:pt x="66171" y="22611"/>
                      <a:pt x="64155" y="35664"/>
                      <a:pt x="62167" y="48738"/>
                    </a:cubicBezTo>
                    <a:cubicBezTo>
                      <a:pt x="61385" y="53782"/>
                      <a:pt x="61480" y="53965"/>
                      <a:pt x="66625" y="54633"/>
                    </a:cubicBezTo>
                    <a:cubicBezTo>
                      <a:pt x="67634" y="54766"/>
                      <a:pt x="68422" y="54722"/>
                      <a:pt x="68366" y="56122"/>
                    </a:cubicBezTo>
                    <a:cubicBezTo>
                      <a:pt x="68309" y="57522"/>
                      <a:pt x="67640" y="57559"/>
                      <a:pt x="66562" y="57547"/>
                    </a:cubicBezTo>
                    <a:cubicBezTo>
                      <a:pt x="60124" y="57509"/>
                      <a:pt x="53686" y="57547"/>
                      <a:pt x="47248" y="57515"/>
                    </a:cubicBezTo>
                    <a:cubicBezTo>
                      <a:pt x="46384" y="57515"/>
                      <a:pt x="45268" y="57868"/>
                      <a:pt x="45413" y="56254"/>
                    </a:cubicBezTo>
                    <a:cubicBezTo>
                      <a:pt x="45507" y="55125"/>
                      <a:pt x="45911" y="54583"/>
                      <a:pt x="47128" y="54640"/>
                    </a:cubicBezTo>
                    <a:cubicBezTo>
                      <a:pt x="51182" y="54835"/>
                      <a:pt x="52090" y="52118"/>
                      <a:pt x="52576" y="48839"/>
                    </a:cubicBezTo>
                    <a:cubicBezTo>
                      <a:pt x="54379" y="36580"/>
                      <a:pt x="56252" y="24341"/>
                      <a:pt x="58094" y="12089"/>
                    </a:cubicBezTo>
                    <a:cubicBezTo>
                      <a:pt x="58289" y="11528"/>
                      <a:pt x="58648" y="10960"/>
                      <a:pt x="57993" y="10449"/>
                    </a:cubicBezTo>
                    <a:cubicBezTo>
                      <a:pt x="57816" y="10802"/>
                      <a:pt x="57633" y="11174"/>
                      <a:pt x="57450" y="1154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86B3D988-2260-949A-60AD-E9A1C1707931}"/>
                  </a:ext>
                </a:extLst>
              </p:cNvPr>
              <p:cNvSpPr/>
              <p:nvPr/>
            </p:nvSpPr>
            <p:spPr>
              <a:xfrm>
                <a:off x="9916013" y="3897207"/>
                <a:ext cx="62050" cy="57357"/>
              </a:xfrm>
              <a:custGeom>
                <a:avLst/>
                <a:gdLst>
                  <a:gd name="connsiteX0" fmla="*/ 19743 w 62050"/>
                  <a:gd name="connsiteY0" fmla="*/ 79 h 57357"/>
                  <a:gd name="connsiteX1" fmla="*/ 29202 w 62050"/>
                  <a:gd name="connsiteY1" fmla="*/ 79 h 57357"/>
                  <a:gd name="connsiteX2" fmla="*/ 30961 w 62050"/>
                  <a:gd name="connsiteY2" fmla="*/ 1006 h 57357"/>
                  <a:gd name="connsiteX3" fmla="*/ 29422 w 62050"/>
                  <a:gd name="connsiteY3" fmla="*/ 2897 h 57357"/>
                  <a:gd name="connsiteX4" fmla="*/ 23381 w 62050"/>
                  <a:gd name="connsiteY4" fmla="*/ 9436 h 57357"/>
                  <a:gd name="connsiteX5" fmla="*/ 21067 w 62050"/>
                  <a:gd name="connsiteY5" fmla="*/ 22559 h 57357"/>
                  <a:gd name="connsiteX6" fmla="*/ 22871 w 62050"/>
                  <a:gd name="connsiteY6" fmla="*/ 24791 h 57357"/>
                  <a:gd name="connsiteX7" fmla="*/ 40438 w 62050"/>
                  <a:gd name="connsiteY7" fmla="*/ 24791 h 57357"/>
                  <a:gd name="connsiteX8" fmla="*/ 42885 w 62050"/>
                  <a:gd name="connsiteY8" fmla="*/ 22615 h 57357"/>
                  <a:gd name="connsiteX9" fmla="*/ 45092 w 62050"/>
                  <a:gd name="connsiteY9" fmla="*/ 7690 h 57357"/>
                  <a:gd name="connsiteX10" fmla="*/ 41220 w 62050"/>
                  <a:gd name="connsiteY10" fmla="*/ 3017 h 57357"/>
                  <a:gd name="connsiteX11" fmla="*/ 38654 w 62050"/>
                  <a:gd name="connsiteY11" fmla="*/ 1756 h 57357"/>
                  <a:gd name="connsiteX12" fmla="*/ 41327 w 62050"/>
                  <a:gd name="connsiteY12" fmla="*/ 79 h 57357"/>
                  <a:gd name="connsiteX13" fmla="*/ 59942 w 62050"/>
                  <a:gd name="connsiteY13" fmla="*/ 79 h 57357"/>
                  <a:gd name="connsiteX14" fmla="*/ 62048 w 62050"/>
                  <a:gd name="connsiteY14" fmla="*/ 1453 h 57357"/>
                  <a:gd name="connsiteX15" fmla="*/ 59929 w 62050"/>
                  <a:gd name="connsiteY15" fmla="*/ 2967 h 57357"/>
                  <a:gd name="connsiteX16" fmla="*/ 55099 w 62050"/>
                  <a:gd name="connsiteY16" fmla="*/ 6971 h 57357"/>
                  <a:gd name="connsiteX17" fmla="*/ 48163 w 62050"/>
                  <a:gd name="connsiteY17" fmla="*/ 50266 h 57357"/>
                  <a:gd name="connsiteX18" fmla="*/ 52287 w 62050"/>
                  <a:gd name="connsiteY18" fmla="*/ 54333 h 57357"/>
                  <a:gd name="connsiteX19" fmla="*/ 54841 w 62050"/>
                  <a:gd name="connsiteY19" fmla="*/ 55645 h 57357"/>
                  <a:gd name="connsiteX20" fmla="*/ 52060 w 62050"/>
                  <a:gd name="connsiteY20" fmla="*/ 57259 h 57357"/>
                  <a:gd name="connsiteX21" fmla="*/ 33092 w 62050"/>
                  <a:gd name="connsiteY21" fmla="*/ 57259 h 57357"/>
                  <a:gd name="connsiteX22" fmla="*/ 30955 w 62050"/>
                  <a:gd name="connsiteY22" fmla="*/ 55966 h 57357"/>
                  <a:gd name="connsiteX23" fmla="*/ 33048 w 62050"/>
                  <a:gd name="connsiteY23" fmla="*/ 54384 h 57357"/>
                  <a:gd name="connsiteX24" fmla="*/ 38313 w 62050"/>
                  <a:gd name="connsiteY24" fmla="*/ 49730 h 57357"/>
                  <a:gd name="connsiteX25" fmla="*/ 41510 w 62050"/>
                  <a:gd name="connsiteY25" fmla="*/ 31443 h 57357"/>
                  <a:gd name="connsiteX26" fmla="*/ 39543 w 62050"/>
                  <a:gd name="connsiteY26" fmla="*/ 28921 h 57357"/>
                  <a:gd name="connsiteX27" fmla="*/ 21975 w 62050"/>
                  <a:gd name="connsiteY27" fmla="*/ 28921 h 57357"/>
                  <a:gd name="connsiteX28" fmla="*/ 19718 w 62050"/>
                  <a:gd name="connsiteY28" fmla="*/ 30813 h 57357"/>
                  <a:gd name="connsiteX29" fmla="*/ 17063 w 62050"/>
                  <a:gd name="connsiteY29" fmla="*/ 49213 h 57357"/>
                  <a:gd name="connsiteX30" fmla="*/ 21414 w 62050"/>
                  <a:gd name="connsiteY30" fmla="*/ 54333 h 57357"/>
                  <a:gd name="connsiteX31" fmla="*/ 23388 w 62050"/>
                  <a:gd name="connsiteY31" fmla="*/ 55563 h 57357"/>
                  <a:gd name="connsiteX32" fmla="*/ 21496 w 62050"/>
                  <a:gd name="connsiteY32" fmla="*/ 57303 h 57357"/>
                  <a:gd name="connsiteX33" fmla="*/ 1822 w 62050"/>
                  <a:gd name="connsiteY33" fmla="*/ 57265 h 57357"/>
                  <a:gd name="connsiteX34" fmla="*/ 12 w 62050"/>
                  <a:gd name="connsiteY34" fmla="*/ 56004 h 57357"/>
                  <a:gd name="connsiteX35" fmla="*/ 1696 w 62050"/>
                  <a:gd name="connsiteY35" fmla="*/ 54377 h 57357"/>
                  <a:gd name="connsiteX36" fmla="*/ 7333 w 62050"/>
                  <a:gd name="connsiteY36" fmla="*/ 48910 h 57357"/>
                  <a:gd name="connsiteX37" fmla="*/ 13753 w 62050"/>
                  <a:gd name="connsiteY37" fmla="*/ 8364 h 57357"/>
                  <a:gd name="connsiteX38" fmla="*/ 9717 w 62050"/>
                  <a:gd name="connsiteY38" fmla="*/ 3093 h 57357"/>
                  <a:gd name="connsiteX39" fmla="*/ 7346 w 62050"/>
                  <a:gd name="connsiteY39" fmla="*/ 1567 h 57357"/>
                  <a:gd name="connsiteX40" fmla="*/ 9919 w 62050"/>
                  <a:gd name="connsiteY40" fmla="*/ 79 h 57357"/>
                  <a:gd name="connsiteX41" fmla="*/ 19756 w 62050"/>
                  <a:gd name="connsiteY41" fmla="*/ 79 h 5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2050" h="57357">
                    <a:moveTo>
                      <a:pt x="19743" y="79"/>
                    </a:moveTo>
                    <a:cubicBezTo>
                      <a:pt x="22896" y="79"/>
                      <a:pt x="26049" y="79"/>
                      <a:pt x="29202" y="79"/>
                    </a:cubicBezTo>
                    <a:cubicBezTo>
                      <a:pt x="29920" y="79"/>
                      <a:pt x="31018" y="-400"/>
                      <a:pt x="30961" y="1006"/>
                    </a:cubicBezTo>
                    <a:cubicBezTo>
                      <a:pt x="30923" y="1970"/>
                      <a:pt x="30646" y="3118"/>
                      <a:pt x="29422" y="2897"/>
                    </a:cubicBezTo>
                    <a:cubicBezTo>
                      <a:pt x="24037" y="2021"/>
                      <a:pt x="24025" y="6050"/>
                      <a:pt x="23381" y="9436"/>
                    </a:cubicBezTo>
                    <a:cubicBezTo>
                      <a:pt x="22555" y="13800"/>
                      <a:pt x="21918" y="18201"/>
                      <a:pt x="21067" y="22559"/>
                    </a:cubicBezTo>
                    <a:cubicBezTo>
                      <a:pt x="20739" y="24230"/>
                      <a:pt x="21067" y="24822"/>
                      <a:pt x="22871" y="24791"/>
                    </a:cubicBezTo>
                    <a:cubicBezTo>
                      <a:pt x="28722" y="24690"/>
                      <a:pt x="34578" y="24690"/>
                      <a:pt x="40438" y="24791"/>
                    </a:cubicBezTo>
                    <a:cubicBezTo>
                      <a:pt x="42116" y="24791"/>
                      <a:pt x="42677" y="24160"/>
                      <a:pt x="42885" y="22615"/>
                    </a:cubicBezTo>
                    <a:cubicBezTo>
                      <a:pt x="43560" y="17634"/>
                      <a:pt x="44279" y="12652"/>
                      <a:pt x="45092" y="7690"/>
                    </a:cubicBezTo>
                    <a:cubicBezTo>
                      <a:pt x="45603" y="4537"/>
                      <a:pt x="44461" y="3087"/>
                      <a:pt x="41220" y="3017"/>
                    </a:cubicBezTo>
                    <a:cubicBezTo>
                      <a:pt x="40337" y="3017"/>
                      <a:pt x="38698" y="3862"/>
                      <a:pt x="38654" y="1756"/>
                    </a:cubicBezTo>
                    <a:cubicBezTo>
                      <a:pt x="38610" y="-350"/>
                      <a:pt x="40022" y="72"/>
                      <a:pt x="41327" y="79"/>
                    </a:cubicBezTo>
                    <a:cubicBezTo>
                      <a:pt x="47532" y="79"/>
                      <a:pt x="53737" y="79"/>
                      <a:pt x="59942" y="79"/>
                    </a:cubicBezTo>
                    <a:cubicBezTo>
                      <a:pt x="60951" y="79"/>
                      <a:pt x="62111" y="-344"/>
                      <a:pt x="62048" y="1453"/>
                    </a:cubicBezTo>
                    <a:cubicBezTo>
                      <a:pt x="61998" y="3042"/>
                      <a:pt x="61014" y="3150"/>
                      <a:pt x="59929" y="2967"/>
                    </a:cubicBezTo>
                    <a:cubicBezTo>
                      <a:pt x="56713" y="2424"/>
                      <a:pt x="55591" y="4190"/>
                      <a:pt x="55099" y="6971"/>
                    </a:cubicBezTo>
                    <a:cubicBezTo>
                      <a:pt x="52577" y="21367"/>
                      <a:pt x="49979" y="35756"/>
                      <a:pt x="48163" y="50266"/>
                    </a:cubicBezTo>
                    <a:cubicBezTo>
                      <a:pt x="47728" y="53728"/>
                      <a:pt x="49708" y="54119"/>
                      <a:pt x="52287" y="54333"/>
                    </a:cubicBezTo>
                    <a:cubicBezTo>
                      <a:pt x="53214" y="54409"/>
                      <a:pt x="54872" y="53545"/>
                      <a:pt x="54841" y="55645"/>
                    </a:cubicBezTo>
                    <a:cubicBezTo>
                      <a:pt x="54809" y="57745"/>
                      <a:pt x="53302" y="57259"/>
                      <a:pt x="52060" y="57259"/>
                    </a:cubicBezTo>
                    <a:cubicBezTo>
                      <a:pt x="45754" y="57259"/>
                      <a:pt x="39448" y="57259"/>
                      <a:pt x="33092" y="57259"/>
                    </a:cubicBezTo>
                    <a:cubicBezTo>
                      <a:pt x="32190" y="57259"/>
                      <a:pt x="30866" y="57890"/>
                      <a:pt x="30955" y="55966"/>
                    </a:cubicBezTo>
                    <a:cubicBezTo>
                      <a:pt x="31018" y="54440"/>
                      <a:pt x="31907" y="54289"/>
                      <a:pt x="33048" y="54384"/>
                    </a:cubicBezTo>
                    <a:cubicBezTo>
                      <a:pt x="36434" y="54661"/>
                      <a:pt x="37828" y="52946"/>
                      <a:pt x="38313" y="49730"/>
                    </a:cubicBezTo>
                    <a:cubicBezTo>
                      <a:pt x="39228" y="43607"/>
                      <a:pt x="40407" y="37522"/>
                      <a:pt x="41510" y="31443"/>
                    </a:cubicBezTo>
                    <a:cubicBezTo>
                      <a:pt x="41807" y="29810"/>
                      <a:pt x="41718" y="28883"/>
                      <a:pt x="39543" y="28921"/>
                    </a:cubicBezTo>
                    <a:cubicBezTo>
                      <a:pt x="33691" y="29079"/>
                      <a:pt x="27833" y="28997"/>
                      <a:pt x="21975" y="28921"/>
                    </a:cubicBezTo>
                    <a:cubicBezTo>
                      <a:pt x="20601" y="28921"/>
                      <a:pt x="19920" y="29224"/>
                      <a:pt x="19718" y="30813"/>
                    </a:cubicBezTo>
                    <a:cubicBezTo>
                      <a:pt x="18911" y="36955"/>
                      <a:pt x="17826" y="43065"/>
                      <a:pt x="17063" y="49213"/>
                    </a:cubicBezTo>
                    <a:cubicBezTo>
                      <a:pt x="16527" y="53501"/>
                      <a:pt x="16994" y="53860"/>
                      <a:pt x="21414" y="54333"/>
                    </a:cubicBezTo>
                    <a:cubicBezTo>
                      <a:pt x="22221" y="54421"/>
                      <a:pt x="23413" y="53936"/>
                      <a:pt x="23388" y="55563"/>
                    </a:cubicBezTo>
                    <a:cubicBezTo>
                      <a:pt x="23388" y="56918"/>
                      <a:pt x="22814" y="57322"/>
                      <a:pt x="21496" y="57303"/>
                    </a:cubicBezTo>
                    <a:cubicBezTo>
                      <a:pt x="14938" y="57240"/>
                      <a:pt x="8380" y="57303"/>
                      <a:pt x="1822" y="57265"/>
                    </a:cubicBezTo>
                    <a:cubicBezTo>
                      <a:pt x="927" y="57265"/>
                      <a:pt x="-126" y="57568"/>
                      <a:pt x="12" y="56004"/>
                    </a:cubicBezTo>
                    <a:cubicBezTo>
                      <a:pt x="107" y="54875"/>
                      <a:pt x="473" y="54283"/>
                      <a:pt x="1696" y="54377"/>
                    </a:cubicBezTo>
                    <a:cubicBezTo>
                      <a:pt x="5643" y="54686"/>
                      <a:pt x="6804" y="52486"/>
                      <a:pt x="7333" y="48910"/>
                    </a:cubicBezTo>
                    <a:cubicBezTo>
                      <a:pt x="9332" y="35378"/>
                      <a:pt x="11590" y="21878"/>
                      <a:pt x="13753" y="8364"/>
                    </a:cubicBezTo>
                    <a:cubicBezTo>
                      <a:pt x="14465" y="3950"/>
                      <a:pt x="14181" y="3604"/>
                      <a:pt x="9717" y="3093"/>
                    </a:cubicBezTo>
                    <a:cubicBezTo>
                      <a:pt x="8758" y="2979"/>
                      <a:pt x="7125" y="3679"/>
                      <a:pt x="7346" y="1567"/>
                    </a:cubicBezTo>
                    <a:cubicBezTo>
                      <a:pt x="7529" y="-180"/>
                      <a:pt x="8714" y="66"/>
                      <a:pt x="9919" y="79"/>
                    </a:cubicBezTo>
                    <a:cubicBezTo>
                      <a:pt x="13198" y="129"/>
                      <a:pt x="16477" y="79"/>
                      <a:pt x="19756" y="7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3471C827-2DC9-294C-DA33-E34054126E75}"/>
                  </a:ext>
                </a:extLst>
              </p:cNvPr>
              <p:cNvSpPr/>
              <p:nvPr/>
            </p:nvSpPr>
            <p:spPr>
              <a:xfrm>
                <a:off x="10075970" y="3794354"/>
                <a:ext cx="16092" cy="75101"/>
              </a:xfrm>
              <a:custGeom>
                <a:avLst/>
                <a:gdLst>
                  <a:gd name="connsiteX0" fmla="*/ 57 w 16092"/>
                  <a:gd name="connsiteY0" fmla="*/ 37774 h 75101"/>
                  <a:gd name="connsiteX1" fmla="*/ 13 w 16092"/>
                  <a:gd name="connsiteY1" fmla="*/ 3017 h 75101"/>
                  <a:gd name="connsiteX2" fmla="*/ 2907 w 16092"/>
                  <a:gd name="connsiteY2" fmla="*/ 16 h 75101"/>
                  <a:gd name="connsiteX3" fmla="*/ 13432 w 16092"/>
                  <a:gd name="connsiteY3" fmla="*/ 16 h 75101"/>
                  <a:gd name="connsiteX4" fmla="*/ 16093 w 16092"/>
                  <a:gd name="connsiteY4" fmla="*/ 2822 h 75101"/>
                  <a:gd name="connsiteX5" fmla="*/ 16093 w 16092"/>
                  <a:gd name="connsiteY5" fmla="*/ 72336 h 75101"/>
                  <a:gd name="connsiteX6" fmla="*/ 13438 w 16092"/>
                  <a:gd name="connsiteY6" fmla="*/ 75085 h 75101"/>
                  <a:gd name="connsiteX7" fmla="*/ 2907 w 16092"/>
                  <a:gd name="connsiteY7" fmla="*/ 75085 h 75101"/>
                  <a:gd name="connsiteX8" fmla="*/ 0 w 16092"/>
                  <a:gd name="connsiteY8" fmla="*/ 72178 h 75101"/>
                  <a:gd name="connsiteX9" fmla="*/ 57 w 16092"/>
                  <a:gd name="connsiteY9" fmla="*/ 37774 h 75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92" h="75101">
                    <a:moveTo>
                      <a:pt x="57" y="37774"/>
                    </a:moveTo>
                    <a:cubicBezTo>
                      <a:pt x="57" y="26191"/>
                      <a:pt x="114" y="14607"/>
                      <a:pt x="13" y="3017"/>
                    </a:cubicBezTo>
                    <a:cubicBezTo>
                      <a:pt x="13" y="791"/>
                      <a:pt x="480" y="-135"/>
                      <a:pt x="2907" y="16"/>
                    </a:cubicBezTo>
                    <a:cubicBezTo>
                      <a:pt x="6413" y="224"/>
                      <a:pt x="9926" y="224"/>
                      <a:pt x="13432" y="16"/>
                    </a:cubicBezTo>
                    <a:cubicBezTo>
                      <a:pt x="15727" y="-123"/>
                      <a:pt x="16099" y="773"/>
                      <a:pt x="16093" y="2822"/>
                    </a:cubicBezTo>
                    <a:cubicBezTo>
                      <a:pt x="16030" y="25997"/>
                      <a:pt x="16030" y="49169"/>
                      <a:pt x="16093" y="72336"/>
                    </a:cubicBezTo>
                    <a:cubicBezTo>
                      <a:pt x="16093" y="74417"/>
                      <a:pt x="15708" y="75224"/>
                      <a:pt x="13438" y="75085"/>
                    </a:cubicBezTo>
                    <a:cubicBezTo>
                      <a:pt x="9932" y="74874"/>
                      <a:pt x="6413" y="74874"/>
                      <a:pt x="2907" y="75085"/>
                    </a:cubicBezTo>
                    <a:cubicBezTo>
                      <a:pt x="568" y="75224"/>
                      <a:pt x="-18" y="74455"/>
                      <a:pt x="0" y="72178"/>
                    </a:cubicBezTo>
                    <a:cubicBezTo>
                      <a:pt x="120" y="60715"/>
                      <a:pt x="57" y="49245"/>
                      <a:pt x="57" y="3777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00503C46-7C72-0D32-F538-805C672A8975}"/>
                  </a:ext>
                </a:extLst>
              </p:cNvPr>
              <p:cNvSpPr/>
              <p:nvPr/>
            </p:nvSpPr>
            <p:spPr>
              <a:xfrm>
                <a:off x="9807832" y="3794371"/>
                <a:ext cx="16181" cy="75058"/>
              </a:xfrm>
              <a:custGeom>
                <a:avLst/>
                <a:gdLst>
                  <a:gd name="connsiteX0" fmla="*/ 64 w 16181"/>
                  <a:gd name="connsiteY0" fmla="*/ 37619 h 75058"/>
                  <a:gd name="connsiteX1" fmla="*/ 1 w 16181"/>
                  <a:gd name="connsiteY1" fmla="*/ 2887 h 75058"/>
                  <a:gd name="connsiteX2" fmla="*/ 2945 w 16181"/>
                  <a:gd name="connsiteY2" fmla="*/ 12 h 75058"/>
                  <a:gd name="connsiteX3" fmla="*/ 13823 w 16181"/>
                  <a:gd name="connsiteY3" fmla="*/ 12 h 75058"/>
                  <a:gd name="connsiteX4" fmla="*/ 16181 w 16181"/>
                  <a:gd name="connsiteY4" fmla="*/ 2439 h 75058"/>
                  <a:gd name="connsiteX5" fmla="*/ 16181 w 16181"/>
                  <a:gd name="connsiteY5" fmla="*/ 72610 h 75058"/>
                  <a:gd name="connsiteX6" fmla="*/ 13539 w 16181"/>
                  <a:gd name="connsiteY6" fmla="*/ 75044 h 75058"/>
                  <a:gd name="connsiteX7" fmla="*/ 2668 w 16181"/>
                  <a:gd name="connsiteY7" fmla="*/ 75044 h 75058"/>
                  <a:gd name="connsiteX8" fmla="*/ 1 w 16181"/>
                  <a:gd name="connsiteY8" fmla="*/ 72319 h 75058"/>
                  <a:gd name="connsiteX9" fmla="*/ 64 w 16181"/>
                  <a:gd name="connsiteY9" fmla="*/ 37619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81" h="75058">
                    <a:moveTo>
                      <a:pt x="64" y="37619"/>
                    </a:moveTo>
                    <a:cubicBezTo>
                      <a:pt x="64" y="26042"/>
                      <a:pt x="139" y="14464"/>
                      <a:pt x="1" y="2887"/>
                    </a:cubicBezTo>
                    <a:cubicBezTo>
                      <a:pt x="1" y="504"/>
                      <a:pt x="700" y="-95"/>
                      <a:pt x="2945" y="12"/>
                    </a:cubicBezTo>
                    <a:cubicBezTo>
                      <a:pt x="6565" y="182"/>
                      <a:pt x="10197" y="144"/>
                      <a:pt x="13823" y="12"/>
                    </a:cubicBezTo>
                    <a:cubicBezTo>
                      <a:pt x="15714" y="-51"/>
                      <a:pt x="16181" y="642"/>
                      <a:pt x="16181" y="2439"/>
                    </a:cubicBezTo>
                    <a:cubicBezTo>
                      <a:pt x="16131" y="25829"/>
                      <a:pt x="16131" y="49220"/>
                      <a:pt x="16181" y="72610"/>
                    </a:cubicBezTo>
                    <a:cubicBezTo>
                      <a:pt x="16181" y="74753"/>
                      <a:pt x="15399" y="75132"/>
                      <a:pt x="13539" y="75044"/>
                    </a:cubicBezTo>
                    <a:cubicBezTo>
                      <a:pt x="9919" y="74917"/>
                      <a:pt x="6281" y="74854"/>
                      <a:pt x="2668" y="75044"/>
                    </a:cubicBezTo>
                    <a:cubicBezTo>
                      <a:pt x="436" y="75176"/>
                      <a:pt x="-18" y="74444"/>
                      <a:pt x="1" y="72319"/>
                    </a:cubicBezTo>
                    <a:cubicBezTo>
                      <a:pt x="120" y="60774"/>
                      <a:pt x="64" y="49196"/>
                      <a:pt x="64" y="3761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1A088579-80A6-D4AF-DD46-1162E1C4D23A}"/>
                  </a:ext>
                </a:extLst>
              </p:cNvPr>
              <p:cNvSpPr/>
              <p:nvPr/>
            </p:nvSpPr>
            <p:spPr>
              <a:xfrm>
                <a:off x="9761890" y="3915022"/>
                <a:ext cx="43309" cy="61797"/>
              </a:xfrm>
              <a:custGeom>
                <a:avLst/>
                <a:gdLst>
                  <a:gd name="connsiteX0" fmla="*/ 18928 w 43309"/>
                  <a:gd name="connsiteY0" fmla="*/ 27797 h 61797"/>
                  <a:gd name="connsiteX1" fmla="*/ 8026 w 43309"/>
                  <a:gd name="connsiteY1" fmla="*/ 20413 h 61797"/>
                  <a:gd name="connsiteX2" fmla="*/ 14331 w 43309"/>
                  <a:gd name="connsiteY2" fmla="*/ 4094 h 61797"/>
                  <a:gd name="connsiteX3" fmla="*/ 31899 w 43309"/>
                  <a:gd name="connsiteY3" fmla="*/ 1187 h 61797"/>
                  <a:gd name="connsiteX4" fmla="*/ 40948 w 43309"/>
                  <a:gd name="connsiteY4" fmla="*/ 1552 h 61797"/>
                  <a:gd name="connsiteX5" fmla="*/ 43268 w 43309"/>
                  <a:gd name="connsiteY5" fmla="*/ 3085 h 61797"/>
                  <a:gd name="connsiteX6" fmla="*/ 40866 w 43309"/>
                  <a:gd name="connsiteY6" fmla="*/ 6420 h 61797"/>
                  <a:gd name="connsiteX7" fmla="*/ 36332 w 43309"/>
                  <a:gd name="connsiteY7" fmla="*/ 6420 h 61797"/>
                  <a:gd name="connsiteX8" fmla="*/ 36874 w 43309"/>
                  <a:gd name="connsiteY8" fmla="*/ 10349 h 61797"/>
                  <a:gd name="connsiteX9" fmla="*/ 27063 w 43309"/>
                  <a:gd name="connsiteY9" fmla="*/ 25804 h 61797"/>
                  <a:gd name="connsiteX10" fmla="*/ 26022 w 43309"/>
                  <a:gd name="connsiteY10" fmla="*/ 36171 h 61797"/>
                  <a:gd name="connsiteX11" fmla="*/ 31168 w 43309"/>
                  <a:gd name="connsiteY11" fmla="*/ 40408 h 61797"/>
                  <a:gd name="connsiteX12" fmla="*/ 30796 w 43309"/>
                  <a:gd name="connsiteY12" fmla="*/ 56728 h 61797"/>
                  <a:gd name="connsiteX13" fmla="*/ 4942 w 43309"/>
                  <a:gd name="connsiteY13" fmla="*/ 59502 h 61797"/>
                  <a:gd name="connsiteX14" fmla="*/ 1072 w 43309"/>
                  <a:gd name="connsiteY14" fmla="*/ 46986 h 61797"/>
                  <a:gd name="connsiteX15" fmla="*/ 1499 w 43309"/>
                  <a:gd name="connsiteY15" fmla="*/ 46260 h 61797"/>
                  <a:gd name="connsiteX16" fmla="*/ 9325 w 43309"/>
                  <a:gd name="connsiteY16" fmla="*/ 40055 h 61797"/>
                  <a:gd name="connsiteX17" fmla="*/ 12477 w 43309"/>
                  <a:gd name="connsiteY17" fmla="*/ 34702 h 61797"/>
                  <a:gd name="connsiteX18" fmla="*/ 13871 w 43309"/>
                  <a:gd name="connsiteY18" fmla="*/ 31492 h 61797"/>
                  <a:gd name="connsiteX19" fmla="*/ 18928 w 43309"/>
                  <a:gd name="connsiteY19" fmla="*/ 27797 h 61797"/>
                  <a:gd name="connsiteX20" fmla="*/ 17793 w 43309"/>
                  <a:gd name="connsiteY20" fmla="*/ 58758 h 61797"/>
                  <a:gd name="connsiteX21" fmla="*/ 21778 w 43309"/>
                  <a:gd name="connsiteY21" fmla="*/ 57730 h 61797"/>
                  <a:gd name="connsiteX22" fmla="*/ 23771 w 43309"/>
                  <a:gd name="connsiteY22" fmla="*/ 45623 h 61797"/>
                  <a:gd name="connsiteX23" fmla="*/ 17377 w 43309"/>
                  <a:gd name="connsiteY23" fmla="*/ 40698 h 61797"/>
                  <a:gd name="connsiteX24" fmla="*/ 14855 w 43309"/>
                  <a:gd name="connsiteY24" fmla="*/ 40068 h 61797"/>
                  <a:gd name="connsiteX25" fmla="*/ 6657 w 43309"/>
                  <a:gd name="connsiteY25" fmla="*/ 51677 h 61797"/>
                  <a:gd name="connsiteX26" fmla="*/ 17793 w 43309"/>
                  <a:gd name="connsiteY26" fmla="*/ 58758 h 61797"/>
                  <a:gd name="connsiteX27" fmla="*/ 28633 w 43309"/>
                  <a:gd name="connsiteY27" fmla="*/ 11402 h 61797"/>
                  <a:gd name="connsiteX28" fmla="*/ 24364 w 43309"/>
                  <a:gd name="connsiteY28" fmla="*/ 3715 h 61797"/>
                  <a:gd name="connsiteX29" fmla="*/ 16759 w 43309"/>
                  <a:gd name="connsiteY29" fmla="*/ 9498 h 61797"/>
                  <a:gd name="connsiteX30" fmla="*/ 15498 w 43309"/>
                  <a:gd name="connsiteY30" fmla="*/ 19114 h 61797"/>
                  <a:gd name="connsiteX31" fmla="*/ 19660 w 43309"/>
                  <a:gd name="connsiteY31" fmla="*/ 24512 h 61797"/>
                  <a:gd name="connsiteX32" fmla="*/ 26306 w 43309"/>
                  <a:gd name="connsiteY32" fmla="*/ 21138 h 61797"/>
                  <a:gd name="connsiteX33" fmla="*/ 28633 w 43309"/>
                  <a:gd name="connsiteY33" fmla="*/ 11402 h 6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309" h="61797">
                    <a:moveTo>
                      <a:pt x="18928" y="27797"/>
                    </a:moveTo>
                    <a:cubicBezTo>
                      <a:pt x="11809" y="26965"/>
                      <a:pt x="8946" y="24921"/>
                      <a:pt x="8026" y="20413"/>
                    </a:cubicBezTo>
                    <a:cubicBezTo>
                      <a:pt x="6720" y="14151"/>
                      <a:pt x="9350" y="6805"/>
                      <a:pt x="14331" y="4094"/>
                    </a:cubicBezTo>
                    <a:cubicBezTo>
                      <a:pt x="19767" y="1130"/>
                      <a:pt x="25196" y="-1657"/>
                      <a:pt x="31899" y="1187"/>
                    </a:cubicBezTo>
                    <a:cubicBezTo>
                      <a:pt x="34497" y="2290"/>
                      <a:pt x="37908" y="1483"/>
                      <a:pt x="40948" y="1552"/>
                    </a:cubicBezTo>
                    <a:cubicBezTo>
                      <a:pt x="42039" y="1552"/>
                      <a:pt x="43584" y="1111"/>
                      <a:pt x="43268" y="3085"/>
                    </a:cubicBezTo>
                    <a:cubicBezTo>
                      <a:pt x="43041" y="4510"/>
                      <a:pt x="43590" y="6648"/>
                      <a:pt x="40866" y="6420"/>
                    </a:cubicBezTo>
                    <a:cubicBezTo>
                      <a:pt x="39479" y="6307"/>
                      <a:pt x="38079" y="6420"/>
                      <a:pt x="36332" y="6420"/>
                    </a:cubicBezTo>
                    <a:cubicBezTo>
                      <a:pt x="36521" y="7738"/>
                      <a:pt x="36780" y="9037"/>
                      <a:pt x="36874" y="10349"/>
                    </a:cubicBezTo>
                    <a:cubicBezTo>
                      <a:pt x="37354" y="17184"/>
                      <a:pt x="33948" y="22513"/>
                      <a:pt x="27063" y="25804"/>
                    </a:cubicBezTo>
                    <a:cubicBezTo>
                      <a:pt x="18808" y="29752"/>
                      <a:pt x="18739" y="30534"/>
                      <a:pt x="26022" y="36171"/>
                    </a:cubicBezTo>
                    <a:cubicBezTo>
                      <a:pt x="27813" y="37489"/>
                      <a:pt x="29531" y="38904"/>
                      <a:pt x="31168" y="40408"/>
                    </a:cubicBezTo>
                    <a:cubicBezTo>
                      <a:pt x="36174" y="45232"/>
                      <a:pt x="35979" y="52036"/>
                      <a:pt x="30796" y="56728"/>
                    </a:cubicBezTo>
                    <a:cubicBezTo>
                      <a:pt x="24849" y="62106"/>
                      <a:pt x="11954" y="63487"/>
                      <a:pt x="4942" y="59502"/>
                    </a:cubicBezTo>
                    <a:cubicBezTo>
                      <a:pt x="418" y="57115"/>
                      <a:pt x="-1315" y="51511"/>
                      <a:pt x="1072" y="46986"/>
                    </a:cubicBezTo>
                    <a:cubicBezTo>
                      <a:pt x="1203" y="46738"/>
                      <a:pt x="1346" y="46496"/>
                      <a:pt x="1499" y="46260"/>
                    </a:cubicBezTo>
                    <a:cubicBezTo>
                      <a:pt x="3353" y="43214"/>
                      <a:pt x="6121" y="41373"/>
                      <a:pt x="9325" y="40055"/>
                    </a:cubicBezTo>
                    <a:cubicBezTo>
                      <a:pt x="11689" y="39078"/>
                      <a:pt x="15069" y="38794"/>
                      <a:pt x="12477" y="34702"/>
                    </a:cubicBezTo>
                    <a:cubicBezTo>
                      <a:pt x="11778" y="33598"/>
                      <a:pt x="12591" y="32299"/>
                      <a:pt x="13871" y="31492"/>
                    </a:cubicBezTo>
                    <a:cubicBezTo>
                      <a:pt x="15372" y="30483"/>
                      <a:pt x="16854" y="29317"/>
                      <a:pt x="18928" y="27797"/>
                    </a:cubicBezTo>
                    <a:close/>
                    <a:moveTo>
                      <a:pt x="17793" y="58758"/>
                    </a:moveTo>
                    <a:cubicBezTo>
                      <a:pt x="19148" y="58525"/>
                      <a:pt x="20480" y="58181"/>
                      <a:pt x="21778" y="57730"/>
                    </a:cubicBezTo>
                    <a:cubicBezTo>
                      <a:pt x="27699" y="55321"/>
                      <a:pt x="28614" y="49772"/>
                      <a:pt x="23771" y="45623"/>
                    </a:cubicBezTo>
                    <a:cubicBezTo>
                      <a:pt x="21728" y="43876"/>
                      <a:pt x="19496" y="42357"/>
                      <a:pt x="17377" y="40698"/>
                    </a:cubicBezTo>
                    <a:cubicBezTo>
                      <a:pt x="16608" y="40068"/>
                      <a:pt x="15933" y="39727"/>
                      <a:pt x="14855" y="40068"/>
                    </a:cubicBezTo>
                    <a:cubicBezTo>
                      <a:pt x="9533" y="41619"/>
                      <a:pt x="5894" y="46708"/>
                      <a:pt x="6657" y="51677"/>
                    </a:cubicBezTo>
                    <a:cubicBezTo>
                      <a:pt x="7319" y="55857"/>
                      <a:pt x="11620" y="58808"/>
                      <a:pt x="17793" y="58758"/>
                    </a:cubicBezTo>
                    <a:close/>
                    <a:moveTo>
                      <a:pt x="28633" y="11402"/>
                    </a:moveTo>
                    <a:cubicBezTo>
                      <a:pt x="28771" y="6603"/>
                      <a:pt x="27498" y="4314"/>
                      <a:pt x="24364" y="3715"/>
                    </a:cubicBezTo>
                    <a:cubicBezTo>
                      <a:pt x="21230" y="3116"/>
                      <a:pt x="17932" y="5449"/>
                      <a:pt x="16759" y="9498"/>
                    </a:cubicBezTo>
                    <a:cubicBezTo>
                      <a:pt x="15851" y="12619"/>
                      <a:pt x="15056" y="15803"/>
                      <a:pt x="15498" y="19114"/>
                    </a:cubicBezTo>
                    <a:cubicBezTo>
                      <a:pt x="15857" y="21706"/>
                      <a:pt x="16866" y="23913"/>
                      <a:pt x="19660" y="24512"/>
                    </a:cubicBezTo>
                    <a:cubicBezTo>
                      <a:pt x="22686" y="25142"/>
                      <a:pt x="24849" y="23679"/>
                      <a:pt x="26306" y="21138"/>
                    </a:cubicBezTo>
                    <a:cubicBezTo>
                      <a:pt x="28053" y="18137"/>
                      <a:pt x="28570" y="14813"/>
                      <a:pt x="28633" y="11402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F7F52543-C9A3-263C-49FE-0A25F9B8FB6A}"/>
                  </a:ext>
                </a:extLst>
              </p:cNvPr>
              <p:cNvSpPr/>
              <p:nvPr/>
            </p:nvSpPr>
            <p:spPr>
              <a:xfrm>
                <a:off x="10160590" y="3893799"/>
                <a:ext cx="38316" cy="61898"/>
              </a:xfrm>
              <a:custGeom>
                <a:avLst/>
                <a:gdLst>
                  <a:gd name="connsiteX0" fmla="*/ 22244 w 38316"/>
                  <a:gd name="connsiteY0" fmla="*/ 44725 h 61898"/>
                  <a:gd name="connsiteX1" fmla="*/ 18505 w 38316"/>
                  <a:gd name="connsiteY1" fmla="*/ 50400 h 61898"/>
                  <a:gd name="connsiteX2" fmla="*/ 7785 w 38316"/>
                  <a:gd name="connsiteY2" fmla="*/ 60868 h 61898"/>
                  <a:gd name="connsiteX3" fmla="*/ 218 w 38316"/>
                  <a:gd name="connsiteY3" fmla="*/ 57482 h 61898"/>
                  <a:gd name="connsiteX4" fmla="*/ 17042 w 38316"/>
                  <a:gd name="connsiteY4" fmla="*/ 22170 h 61898"/>
                  <a:gd name="connsiteX5" fmla="*/ 24943 w 38316"/>
                  <a:gd name="connsiteY5" fmla="*/ 21539 h 61898"/>
                  <a:gd name="connsiteX6" fmla="*/ 27011 w 38316"/>
                  <a:gd name="connsiteY6" fmla="*/ 20007 h 61898"/>
                  <a:gd name="connsiteX7" fmla="*/ 28209 w 38316"/>
                  <a:gd name="connsiteY7" fmla="*/ 10265 h 61898"/>
                  <a:gd name="connsiteX8" fmla="*/ 24690 w 38316"/>
                  <a:gd name="connsiteY8" fmla="*/ 6103 h 61898"/>
                  <a:gd name="connsiteX9" fmla="*/ 22168 w 38316"/>
                  <a:gd name="connsiteY9" fmla="*/ 5094 h 61898"/>
                  <a:gd name="connsiteX10" fmla="*/ 24886 w 38316"/>
                  <a:gd name="connsiteY10" fmla="*/ 3202 h 61898"/>
                  <a:gd name="connsiteX11" fmla="*/ 35366 w 38316"/>
                  <a:gd name="connsiteY11" fmla="*/ 541 h 61898"/>
                  <a:gd name="connsiteX12" fmla="*/ 38141 w 38316"/>
                  <a:gd name="connsiteY12" fmla="*/ 2792 h 61898"/>
                  <a:gd name="connsiteX13" fmla="*/ 32182 w 38316"/>
                  <a:gd name="connsiteY13" fmla="*/ 34132 h 61898"/>
                  <a:gd name="connsiteX14" fmla="*/ 29142 w 38316"/>
                  <a:gd name="connsiteY14" fmla="*/ 51403 h 61898"/>
                  <a:gd name="connsiteX15" fmla="*/ 29476 w 38316"/>
                  <a:gd name="connsiteY15" fmla="*/ 54695 h 61898"/>
                  <a:gd name="connsiteX16" fmla="*/ 32440 w 38316"/>
                  <a:gd name="connsiteY16" fmla="*/ 53465 h 61898"/>
                  <a:gd name="connsiteX17" fmla="*/ 33840 w 38316"/>
                  <a:gd name="connsiteY17" fmla="*/ 52418 h 61898"/>
                  <a:gd name="connsiteX18" fmla="*/ 35631 w 38316"/>
                  <a:gd name="connsiteY18" fmla="*/ 51971 h 61898"/>
                  <a:gd name="connsiteX19" fmla="*/ 35681 w 38316"/>
                  <a:gd name="connsiteY19" fmla="*/ 54190 h 61898"/>
                  <a:gd name="connsiteX20" fmla="*/ 24785 w 38316"/>
                  <a:gd name="connsiteY20" fmla="*/ 61700 h 61898"/>
                  <a:gd name="connsiteX21" fmla="*/ 20648 w 38316"/>
                  <a:gd name="connsiteY21" fmla="*/ 57091 h 61898"/>
                  <a:gd name="connsiteX22" fmla="*/ 22748 w 38316"/>
                  <a:gd name="connsiteY22" fmla="*/ 46794 h 61898"/>
                  <a:gd name="connsiteX23" fmla="*/ 23007 w 38316"/>
                  <a:gd name="connsiteY23" fmla="*/ 45160 h 61898"/>
                  <a:gd name="connsiteX24" fmla="*/ 8529 w 38316"/>
                  <a:gd name="connsiteY24" fmla="*/ 49354 h 61898"/>
                  <a:gd name="connsiteX25" fmla="*/ 8529 w 38316"/>
                  <a:gd name="connsiteY25" fmla="*/ 52059 h 61898"/>
                  <a:gd name="connsiteX26" fmla="*/ 9544 w 38316"/>
                  <a:gd name="connsiteY26" fmla="*/ 54821 h 61898"/>
                  <a:gd name="connsiteX27" fmla="*/ 12363 w 38316"/>
                  <a:gd name="connsiteY27" fmla="*/ 53831 h 61898"/>
                  <a:gd name="connsiteX28" fmla="*/ 13700 w 38316"/>
                  <a:gd name="connsiteY28" fmla="*/ 52708 h 61898"/>
                  <a:gd name="connsiteX29" fmla="*/ 25397 w 38316"/>
                  <a:gd name="connsiteY29" fmla="*/ 28494 h 61898"/>
                  <a:gd name="connsiteX30" fmla="*/ 24899 w 38316"/>
                  <a:gd name="connsiteY30" fmla="*/ 26641 h 61898"/>
                  <a:gd name="connsiteX31" fmla="*/ 13674 w 38316"/>
                  <a:gd name="connsiteY31" fmla="*/ 28974 h 61898"/>
                  <a:gd name="connsiteX32" fmla="*/ 8529 w 38316"/>
                  <a:gd name="connsiteY32" fmla="*/ 49354 h 61898"/>
                  <a:gd name="connsiteX33" fmla="*/ 22547 w 38316"/>
                  <a:gd name="connsiteY33" fmla="*/ 43988 h 61898"/>
                  <a:gd name="connsiteX34" fmla="*/ 22919 w 38316"/>
                  <a:gd name="connsiteY34" fmla="*/ 44473 h 61898"/>
                  <a:gd name="connsiteX35" fmla="*/ 23297 w 38316"/>
                  <a:gd name="connsiteY35" fmla="*/ 43937 h 61898"/>
                  <a:gd name="connsiteX36" fmla="*/ 22862 w 38316"/>
                  <a:gd name="connsiteY36" fmla="*/ 43382 h 61898"/>
                  <a:gd name="connsiteX37" fmla="*/ 22547 w 38316"/>
                  <a:gd name="connsiteY37" fmla="*/ 43988 h 6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8316" h="61898">
                    <a:moveTo>
                      <a:pt x="22244" y="44725"/>
                    </a:moveTo>
                    <a:cubicBezTo>
                      <a:pt x="20983" y="46617"/>
                      <a:pt x="19785" y="48509"/>
                      <a:pt x="18505" y="50400"/>
                    </a:cubicBezTo>
                    <a:cubicBezTo>
                      <a:pt x="15623" y="54588"/>
                      <a:pt x="12281" y="58327"/>
                      <a:pt x="7785" y="60868"/>
                    </a:cubicBezTo>
                    <a:cubicBezTo>
                      <a:pt x="4159" y="62924"/>
                      <a:pt x="552" y="61606"/>
                      <a:pt x="218" y="57482"/>
                    </a:cubicBezTo>
                    <a:cubicBezTo>
                      <a:pt x="-936" y="43805"/>
                      <a:pt x="2185" y="28595"/>
                      <a:pt x="17042" y="22170"/>
                    </a:cubicBezTo>
                    <a:cubicBezTo>
                      <a:pt x="19532" y="21087"/>
                      <a:pt x="22313" y="20865"/>
                      <a:pt x="24943" y="21539"/>
                    </a:cubicBezTo>
                    <a:cubicBezTo>
                      <a:pt x="26626" y="21955"/>
                      <a:pt x="26866" y="21413"/>
                      <a:pt x="27011" y="20007"/>
                    </a:cubicBezTo>
                    <a:cubicBezTo>
                      <a:pt x="27339" y="16753"/>
                      <a:pt x="27736" y="13499"/>
                      <a:pt x="28209" y="10265"/>
                    </a:cubicBezTo>
                    <a:cubicBezTo>
                      <a:pt x="28625" y="7465"/>
                      <a:pt x="27686" y="6052"/>
                      <a:pt x="24690" y="6103"/>
                    </a:cubicBezTo>
                    <a:cubicBezTo>
                      <a:pt x="23827" y="6103"/>
                      <a:pt x="22275" y="6588"/>
                      <a:pt x="22168" y="5094"/>
                    </a:cubicBezTo>
                    <a:cubicBezTo>
                      <a:pt x="22017" y="3259"/>
                      <a:pt x="23587" y="3290"/>
                      <a:pt x="24886" y="3202"/>
                    </a:cubicBezTo>
                    <a:cubicBezTo>
                      <a:pt x="28505" y="2927"/>
                      <a:pt x="32056" y="2026"/>
                      <a:pt x="35366" y="541"/>
                    </a:cubicBezTo>
                    <a:cubicBezTo>
                      <a:pt x="38027" y="-600"/>
                      <a:pt x="38683" y="24"/>
                      <a:pt x="38141" y="2792"/>
                    </a:cubicBezTo>
                    <a:cubicBezTo>
                      <a:pt x="36097" y="13226"/>
                      <a:pt x="34111" y="23672"/>
                      <a:pt x="32182" y="34132"/>
                    </a:cubicBezTo>
                    <a:cubicBezTo>
                      <a:pt x="31110" y="39878"/>
                      <a:pt x="30094" y="45635"/>
                      <a:pt x="29142" y="51403"/>
                    </a:cubicBezTo>
                    <a:cubicBezTo>
                      <a:pt x="28959" y="52507"/>
                      <a:pt x="28373" y="53925"/>
                      <a:pt x="29476" y="54695"/>
                    </a:cubicBezTo>
                    <a:cubicBezTo>
                      <a:pt x="30738" y="55546"/>
                      <a:pt x="31494" y="54020"/>
                      <a:pt x="32440" y="53465"/>
                    </a:cubicBezTo>
                    <a:cubicBezTo>
                      <a:pt x="32938" y="53169"/>
                      <a:pt x="33336" y="52696"/>
                      <a:pt x="33840" y="52418"/>
                    </a:cubicBezTo>
                    <a:cubicBezTo>
                      <a:pt x="34344" y="52141"/>
                      <a:pt x="34956" y="51245"/>
                      <a:pt x="35631" y="51971"/>
                    </a:cubicBezTo>
                    <a:cubicBezTo>
                      <a:pt x="36205" y="52601"/>
                      <a:pt x="36432" y="53585"/>
                      <a:pt x="35681" y="54190"/>
                    </a:cubicBezTo>
                    <a:cubicBezTo>
                      <a:pt x="32245" y="56977"/>
                      <a:pt x="29193" y="60376"/>
                      <a:pt x="24785" y="61700"/>
                    </a:cubicBezTo>
                    <a:cubicBezTo>
                      <a:pt x="21941" y="62552"/>
                      <a:pt x="20112" y="60591"/>
                      <a:pt x="20648" y="57091"/>
                    </a:cubicBezTo>
                    <a:cubicBezTo>
                      <a:pt x="21184" y="53591"/>
                      <a:pt x="22042" y="50224"/>
                      <a:pt x="22748" y="46794"/>
                    </a:cubicBezTo>
                    <a:cubicBezTo>
                      <a:pt x="22862" y="46251"/>
                      <a:pt x="22919" y="45703"/>
                      <a:pt x="23007" y="45160"/>
                    </a:cubicBezTo>
                    <a:close/>
                    <a:moveTo>
                      <a:pt x="8529" y="49354"/>
                    </a:moveTo>
                    <a:cubicBezTo>
                      <a:pt x="8529" y="50886"/>
                      <a:pt x="8529" y="51472"/>
                      <a:pt x="8529" y="52059"/>
                    </a:cubicBezTo>
                    <a:cubicBezTo>
                      <a:pt x="8529" y="53099"/>
                      <a:pt x="8371" y="54310"/>
                      <a:pt x="9544" y="54821"/>
                    </a:cubicBezTo>
                    <a:cubicBezTo>
                      <a:pt x="10717" y="55332"/>
                      <a:pt x="11530" y="54474"/>
                      <a:pt x="12363" y="53831"/>
                    </a:cubicBezTo>
                    <a:cubicBezTo>
                      <a:pt x="12836" y="53491"/>
                      <a:pt x="13283" y="53116"/>
                      <a:pt x="13700" y="52708"/>
                    </a:cubicBezTo>
                    <a:cubicBezTo>
                      <a:pt x="20201" y="45892"/>
                      <a:pt x="23707" y="37631"/>
                      <a:pt x="25397" y="28494"/>
                    </a:cubicBezTo>
                    <a:cubicBezTo>
                      <a:pt x="25643" y="27834"/>
                      <a:pt x="25447" y="27088"/>
                      <a:pt x="24899" y="26641"/>
                    </a:cubicBezTo>
                    <a:cubicBezTo>
                      <a:pt x="21872" y="24150"/>
                      <a:pt x="15162" y="25411"/>
                      <a:pt x="13674" y="28974"/>
                    </a:cubicBezTo>
                    <a:cubicBezTo>
                      <a:pt x="10950" y="35472"/>
                      <a:pt x="9216" y="42341"/>
                      <a:pt x="8529" y="49354"/>
                    </a:cubicBezTo>
                    <a:close/>
                    <a:moveTo>
                      <a:pt x="22547" y="43988"/>
                    </a:moveTo>
                    <a:cubicBezTo>
                      <a:pt x="22673" y="44145"/>
                      <a:pt x="22799" y="44309"/>
                      <a:pt x="22919" y="44473"/>
                    </a:cubicBezTo>
                    <a:cubicBezTo>
                      <a:pt x="23076" y="44319"/>
                      <a:pt x="23202" y="44137"/>
                      <a:pt x="23297" y="43937"/>
                    </a:cubicBezTo>
                    <a:cubicBezTo>
                      <a:pt x="23373" y="43622"/>
                      <a:pt x="23297" y="43269"/>
                      <a:pt x="22862" y="43382"/>
                    </a:cubicBezTo>
                    <a:cubicBezTo>
                      <a:pt x="22717" y="43426"/>
                      <a:pt x="22654" y="43767"/>
                      <a:pt x="22547" y="43988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9E1AD2F2-9B43-8021-26BE-AD2B25AD5005}"/>
                  </a:ext>
                </a:extLst>
              </p:cNvPr>
              <p:cNvSpPr/>
              <p:nvPr/>
            </p:nvSpPr>
            <p:spPr>
              <a:xfrm>
                <a:off x="10118408" y="3914980"/>
                <a:ext cx="38091" cy="40586"/>
              </a:xfrm>
              <a:custGeom>
                <a:avLst/>
                <a:gdLst>
                  <a:gd name="connsiteX0" fmla="*/ 14490 w 38091"/>
                  <a:gd name="connsiteY0" fmla="*/ 15776 h 40586"/>
                  <a:gd name="connsiteX1" fmla="*/ 26774 w 38091"/>
                  <a:gd name="connsiteY1" fmla="*/ 2906 h 40586"/>
                  <a:gd name="connsiteX2" fmla="*/ 30400 w 38091"/>
                  <a:gd name="connsiteY2" fmla="*/ 793 h 40586"/>
                  <a:gd name="connsiteX3" fmla="*/ 36113 w 38091"/>
                  <a:gd name="connsiteY3" fmla="*/ 4577 h 40586"/>
                  <a:gd name="connsiteX4" fmla="*/ 32228 w 38091"/>
                  <a:gd name="connsiteY4" fmla="*/ 23424 h 40586"/>
                  <a:gd name="connsiteX5" fmla="*/ 30671 w 38091"/>
                  <a:gd name="connsiteY5" fmla="*/ 30991 h 40586"/>
                  <a:gd name="connsiteX6" fmla="*/ 31037 w 38091"/>
                  <a:gd name="connsiteY6" fmla="*/ 33274 h 40586"/>
                  <a:gd name="connsiteX7" fmla="*/ 33597 w 38091"/>
                  <a:gd name="connsiteY7" fmla="*/ 32845 h 40586"/>
                  <a:gd name="connsiteX8" fmla="*/ 36163 w 38091"/>
                  <a:gd name="connsiteY8" fmla="*/ 31023 h 40586"/>
                  <a:gd name="connsiteX9" fmla="*/ 37841 w 38091"/>
                  <a:gd name="connsiteY9" fmla="*/ 30853 h 40586"/>
                  <a:gd name="connsiteX10" fmla="*/ 37588 w 38091"/>
                  <a:gd name="connsiteY10" fmla="*/ 32618 h 40586"/>
                  <a:gd name="connsiteX11" fmla="*/ 37494 w 38091"/>
                  <a:gd name="connsiteY11" fmla="*/ 32681 h 40586"/>
                  <a:gd name="connsiteX12" fmla="*/ 26225 w 38091"/>
                  <a:gd name="connsiteY12" fmla="*/ 40248 h 40586"/>
                  <a:gd name="connsiteX13" fmla="*/ 21811 w 38091"/>
                  <a:gd name="connsiteY13" fmla="*/ 37278 h 40586"/>
                  <a:gd name="connsiteX14" fmla="*/ 23703 w 38091"/>
                  <a:gd name="connsiteY14" fmla="*/ 25928 h 40586"/>
                  <a:gd name="connsiteX15" fmla="*/ 27045 w 38091"/>
                  <a:gd name="connsiteY15" fmla="*/ 11614 h 40586"/>
                  <a:gd name="connsiteX16" fmla="*/ 26484 w 38091"/>
                  <a:gd name="connsiteY16" fmla="*/ 8694 h 40586"/>
                  <a:gd name="connsiteX17" fmla="*/ 23281 w 38091"/>
                  <a:gd name="connsiteY17" fmla="*/ 9407 h 40586"/>
                  <a:gd name="connsiteX18" fmla="*/ 14125 w 38091"/>
                  <a:gd name="connsiteY18" fmla="*/ 22031 h 40586"/>
                  <a:gd name="connsiteX19" fmla="*/ 9988 w 38091"/>
                  <a:gd name="connsiteY19" fmla="*/ 35702 h 40586"/>
                  <a:gd name="connsiteX20" fmla="*/ 6835 w 38091"/>
                  <a:gd name="connsiteY20" fmla="*/ 38602 h 40586"/>
                  <a:gd name="connsiteX21" fmla="*/ 2270 w 38091"/>
                  <a:gd name="connsiteY21" fmla="*/ 33394 h 40586"/>
                  <a:gd name="connsiteX22" fmla="*/ 6797 w 38091"/>
                  <a:gd name="connsiteY22" fmla="*/ 11841 h 40586"/>
                  <a:gd name="connsiteX23" fmla="*/ 6400 w 38091"/>
                  <a:gd name="connsiteY23" fmla="*/ 8612 h 40586"/>
                  <a:gd name="connsiteX24" fmla="*/ 3285 w 38091"/>
                  <a:gd name="connsiteY24" fmla="*/ 9659 h 40586"/>
                  <a:gd name="connsiteX25" fmla="*/ 1866 w 38091"/>
                  <a:gd name="connsiteY25" fmla="*/ 10693 h 40586"/>
                  <a:gd name="connsiteX26" fmla="*/ 410 w 38091"/>
                  <a:gd name="connsiteY26" fmla="*/ 10996 h 40586"/>
                  <a:gd name="connsiteX27" fmla="*/ 353 w 38091"/>
                  <a:gd name="connsiteY27" fmla="*/ 9160 h 40586"/>
                  <a:gd name="connsiteX28" fmla="*/ 410 w 38091"/>
                  <a:gd name="connsiteY28" fmla="*/ 9104 h 40586"/>
                  <a:gd name="connsiteX29" fmla="*/ 12491 w 38091"/>
                  <a:gd name="connsiteY29" fmla="*/ 276 h 40586"/>
                  <a:gd name="connsiteX30" fmla="*/ 15878 w 38091"/>
                  <a:gd name="connsiteY30" fmla="*/ 3133 h 40586"/>
                  <a:gd name="connsiteX31" fmla="*/ 13740 w 38091"/>
                  <a:gd name="connsiteY31" fmla="*/ 15189 h 40586"/>
                  <a:gd name="connsiteX32" fmla="*/ 13816 w 38091"/>
                  <a:gd name="connsiteY32" fmla="*/ 16803 h 40586"/>
                  <a:gd name="connsiteX33" fmla="*/ 14490 w 38091"/>
                  <a:gd name="connsiteY33" fmla="*/ 15776 h 40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8091" h="40586">
                    <a:moveTo>
                      <a:pt x="14490" y="15776"/>
                    </a:moveTo>
                    <a:cubicBezTo>
                      <a:pt x="18015" y="10939"/>
                      <a:pt x="21874" y="6418"/>
                      <a:pt x="26774" y="2906"/>
                    </a:cubicBezTo>
                    <a:cubicBezTo>
                      <a:pt x="27915" y="2091"/>
                      <a:pt x="29126" y="1383"/>
                      <a:pt x="30400" y="793"/>
                    </a:cubicBezTo>
                    <a:cubicBezTo>
                      <a:pt x="34240" y="-979"/>
                      <a:pt x="36478" y="396"/>
                      <a:pt x="36113" y="4577"/>
                    </a:cubicBezTo>
                    <a:cubicBezTo>
                      <a:pt x="35552" y="10990"/>
                      <a:pt x="33590" y="17150"/>
                      <a:pt x="32228" y="23424"/>
                    </a:cubicBezTo>
                    <a:cubicBezTo>
                      <a:pt x="31686" y="25947"/>
                      <a:pt x="31175" y="28469"/>
                      <a:pt x="30671" y="30991"/>
                    </a:cubicBezTo>
                    <a:cubicBezTo>
                      <a:pt x="30513" y="31786"/>
                      <a:pt x="30280" y="32669"/>
                      <a:pt x="31037" y="33274"/>
                    </a:cubicBezTo>
                    <a:cubicBezTo>
                      <a:pt x="31982" y="34018"/>
                      <a:pt x="32834" y="33274"/>
                      <a:pt x="33597" y="32845"/>
                    </a:cubicBezTo>
                    <a:cubicBezTo>
                      <a:pt x="34492" y="32300"/>
                      <a:pt x="35350" y="31691"/>
                      <a:pt x="36163" y="31023"/>
                    </a:cubicBezTo>
                    <a:cubicBezTo>
                      <a:pt x="36705" y="30619"/>
                      <a:pt x="37229" y="29919"/>
                      <a:pt x="37841" y="30853"/>
                    </a:cubicBezTo>
                    <a:cubicBezTo>
                      <a:pt x="38257" y="31410"/>
                      <a:pt x="38143" y="32201"/>
                      <a:pt x="37588" y="32618"/>
                    </a:cubicBezTo>
                    <a:cubicBezTo>
                      <a:pt x="37557" y="32640"/>
                      <a:pt x="37525" y="32662"/>
                      <a:pt x="37494" y="32681"/>
                    </a:cubicBezTo>
                    <a:cubicBezTo>
                      <a:pt x="33956" y="35531"/>
                      <a:pt x="30683" y="38785"/>
                      <a:pt x="26225" y="40248"/>
                    </a:cubicBezTo>
                    <a:cubicBezTo>
                      <a:pt x="23413" y="41175"/>
                      <a:pt x="21925" y="40204"/>
                      <a:pt x="21811" y="37278"/>
                    </a:cubicBezTo>
                    <a:cubicBezTo>
                      <a:pt x="21647" y="33369"/>
                      <a:pt x="22808" y="29654"/>
                      <a:pt x="23703" y="25928"/>
                    </a:cubicBezTo>
                    <a:cubicBezTo>
                      <a:pt x="24819" y="21161"/>
                      <a:pt x="25948" y="16387"/>
                      <a:pt x="27045" y="11614"/>
                    </a:cubicBezTo>
                    <a:cubicBezTo>
                      <a:pt x="27285" y="10567"/>
                      <a:pt x="27423" y="9319"/>
                      <a:pt x="26484" y="8694"/>
                    </a:cubicBezTo>
                    <a:cubicBezTo>
                      <a:pt x="25387" y="7975"/>
                      <a:pt x="24195" y="8631"/>
                      <a:pt x="23281" y="9407"/>
                    </a:cubicBezTo>
                    <a:cubicBezTo>
                      <a:pt x="19283" y="12842"/>
                      <a:pt x="16149" y="17165"/>
                      <a:pt x="14125" y="22031"/>
                    </a:cubicBezTo>
                    <a:cubicBezTo>
                      <a:pt x="12233" y="26445"/>
                      <a:pt x="10543" y="30928"/>
                      <a:pt x="9988" y="35702"/>
                    </a:cubicBezTo>
                    <a:cubicBezTo>
                      <a:pt x="9736" y="37865"/>
                      <a:pt x="8664" y="38319"/>
                      <a:pt x="6835" y="38602"/>
                    </a:cubicBezTo>
                    <a:cubicBezTo>
                      <a:pt x="530" y="39592"/>
                      <a:pt x="397" y="39599"/>
                      <a:pt x="2270" y="33394"/>
                    </a:cubicBezTo>
                    <a:cubicBezTo>
                      <a:pt x="4427" y="26360"/>
                      <a:pt x="5940" y="19147"/>
                      <a:pt x="6797" y="11841"/>
                    </a:cubicBezTo>
                    <a:cubicBezTo>
                      <a:pt x="6924" y="10769"/>
                      <a:pt x="7693" y="9356"/>
                      <a:pt x="6400" y="8612"/>
                    </a:cubicBezTo>
                    <a:cubicBezTo>
                      <a:pt x="5208" y="7925"/>
                      <a:pt x="4256" y="9085"/>
                      <a:pt x="3285" y="9659"/>
                    </a:cubicBezTo>
                    <a:cubicBezTo>
                      <a:pt x="2787" y="9972"/>
                      <a:pt x="2314" y="10318"/>
                      <a:pt x="1866" y="10693"/>
                    </a:cubicBezTo>
                    <a:cubicBezTo>
                      <a:pt x="1419" y="11040"/>
                      <a:pt x="933" y="11601"/>
                      <a:pt x="410" y="10996"/>
                    </a:cubicBezTo>
                    <a:cubicBezTo>
                      <a:pt x="-114" y="10504"/>
                      <a:pt x="-139" y="9682"/>
                      <a:pt x="353" y="9160"/>
                    </a:cubicBezTo>
                    <a:cubicBezTo>
                      <a:pt x="372" y="9141"/>
                      <a:pt x="391" y="9122"/>
                      <a:pt x="410" y="9104"/>
                    </a:cubicBezTo>
                    <a:cubicBezTo>
                      <a:pt x="4149" y="5762"/>
                      <a:pt x="7712" y="2092"/>
                      <a:pt x="12491" y="276"/>
                    </a:cubicBezTo>
                    <a:cubicBezTo>
                      <a:pt x="14724" y="-581"/>
                      <a:pt x="16275" y="610"/>
                      <a:pt x="15878" y="3133"/>
                    </a:cubicBezTo>
                    <a:cubicBezTo>
                      <a:pt x="15285" y="7168"/>
                      <a:pt x="14465" y="11172"/>
                      <a:pt x="13740" y="15189"/>
                    </a:cubicBezTo>
                    <a:cubicBezTo>
                      <a:pt x="13557" y="15738"/>
                      <a:pt x="13109" y="16299"/>
                      <a:pt x="13816" y="16803"/>
                    </a:cubicBezTo>
                    <a:cubicBezTo>
                      <a:pt x="14087" y="16463"/>
                      <a:pt x="14276" y="16122"/>
                      <a:pt x="14490" y="1577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023013D2-F7E2-896A-6EA0-99E69F42D4CE}"/>
                  </a:ext>
                </a:extLst>
              </p:cNvPr>
              <p:cNvSpPr/>
              <p:nvPr/>
            </p:nvSpPr>
            <p:spPr>
              <a:xfrm>
                <a:off x="10037222" y="3914905"/>
                <a:ext cx="38064" cy="40625"/>
              </a:xfrm>
              <a:custGeom>
                <a:avLst/>
                <a:gdLst>
                  <a:gd name="connsiteX0" fmla="*/ 13746 w 38064"/>
                  <a:gd name="connsiteY0" fmla="*/ 16305 h 40625"/>
                  <a:gd name="connsiteX1" fmla="*/ 22410 w 38064"/>
                  <a:gd name="connsiteY1" fmla="*/ 6626 h 40625"/>
                  <a:gd name="connsiteX2" fmla="*/ 29977 w 38064"/>
                  <a:gd name="connsiteY2" fmla="*/ 1020 h 40625"/>
                  <a:gd name="connsiteX3" fmla="*/ 34895 w 38064"/>
                  <a:gd name="connsiteY3" fmla="*/ 799 h 40625"/>
                  <a:gd name="connsiteX4" fmla="*/ 36106 w 38064"/>
                  <a:gd name="connsiteY4" fmla="*/ 5945 h 40625"/>
                  <a:gd name="connsiteX5" fmla="*/ 32455 w 38064"/>
                  <a:gd name="connsiteY5" fmla="*/ 22340 h 40625"/>
                  <a:gd name="connsiteX6" fmla="*/ 30816 w 38064"/>
                  <a:gd name="connsiteY6" fmla="*/ 30228 h 40625"/>
                  <a:gd name="connsiteX7" fmla="*/ 31251 w 38064"/>
                  <a:gd name="connsiteY7" fmla="*/ 33432 h 40625"/>
                  <a:gd name="connsiteX8" fmla="*/ 34404 w 38064"/>
                  <a:gd name="connsiteY8" fmla="*/ 32423 h 40625"/>
                  <a:gd name="connsiteX9" fmla="*/ 37601 w 38064"/>
                  <a:gd name="connsiteY9" fmla="*/ 30859 h 40625"/>
                  <a:gd name="connsiteX10" fmla="*/ 35387 w 38064"/>
                  <a:gd name="connsiteY10" fmla="*/ 34384 h 40625"/>
                  <a:gd name="connsiteX11" fmla="*/ 27335 w 38064"/>
                  <a:gd name="connsiteY11" fmla="*/ 39926 h 40625"/>
                  <a:gd name="connsiteX12" fmla="*/ 21717 w 38064"/>
                  <a:gd name="connsiteY12" fmla="*/ 35727 h 40625"/>
                  <a:gd name="connsiteX13" fmla="*/ 24724 w 38064"/>
                  <a:gd name="connsiteY13" fmla="*/ 21684 h 40625"/>
                  <a:gd name="connsiteX14" fmla="*/ 27001 w 38064"/>
                  <a:gd name="connsiteY14" fmla="*/ 12143 h 40625"/>
                  <a:gd name="connsiteX15" fmla="*/ 26269 w 38064"/>
                  <a:gd name="connsiteY15" fmla="*/ 8663 h 40625"/>
                  <a:gd name="connsiteX16" fmla="*/ 22820 w 38064"/>
                  <a:gd name="connsiteY16" fmla="*/ 9766 h 40625"/>
                  <a:gd name="connsiteX17" fmla="*/ 13759 w 38064"/>
                  <a:gd name="connsiteY17" fmla="*/ 22932 h 40625"/>
                  <a:gd name="connsiteX18" fmla="*/ 9937 w 38064"/>
                  <a:gd name="connsiteY18" fmla="*/ 35639 h 40625"/>
                  <a:gd name="connsiteX19" fmla="*/ 6715 w 38064"/>
                  <a:gd name="connsiteY19" fmla="*/ 38709 h 40625"/>
                  <a:gd name="connsiteX20" fmla="*/ 2200 w 38064"/>
                  <a:gd name="connsiteY20" fmla="*/ 33665 h 40625"/>
                  <a:gd name="connsiteX21" fmla="*/ 6791 w 38064"/>
                  <a:gd name="connsiteY21" fmla="*/ 11752 h 40625"/>
                  <a:gd name="connsiteX22" fmla="*/ 6255 w 38064"/>
                  <a:gd name="connsiteY22" fmla="*/ 8600 h 40625"/>
                  <a:gd name="connsiteX23" fmla="*/ 3134 w 38064"/>
                  <a:gd name="connsiteY23" fmla="*/ 9804 h 40625"/>
                  <a:gd name="connsiteX24" fmla="*/ 2017 w 38064"/>
                  <a:gd name="connsiteY24" fmla="*/ 10649 h 40625"/>
                  <a:gd name="connsiteX25" fmla="*/ 378 w 38064"/>
                  <a:gd name="connsiteY25" fmla="*/ 10889 h 40625"/>
                  <a:gd name="connsiteX26" fmla="*/ 460 w 38064"/>
                  <a:gd name="connsiteY26" fmla="*/ 9035 h 40625"/>
                  <a:gd name="connsiteX27" fmla="*/ 12277 w 38064"/>
                  <a:gd name="connsiteY27" fmla="*/ 345 h 40625"/>
                  <a:gd name="connsiteX28" fmla="*/ 15909 w 38064"/>
                  <a:gd name="connsiteY28" fmla="*/ 3233 h 40625"/>
                  <a:gd name="connsiteX29" fmla="*/ 13746 w 38064"/>
                  <a:gd name="connsiteY29" fmla="*/ 16305 h 4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8064" h="40625">
                    <a:moveTo>
                      <a:pt x="13746" y="16305"/>
                    </a:moveTo>
                    <a:cubicBezTo>
                      <a:pt x="16596" y="12919"/>
                      <a:pt x="19264" y="9564"/>
                      <a:pt x="22410" y="6626"/>
                    </a:cubicBezTo>
                    <a:cubicBezTo>
                      <a:pt x="24642" y="4395"/>
                      <a:pt x="27190" y="2506"/>
                      <a:pt x="29977" y="1020"/>
                    </a:cubicBezTo>
                    <a:cubicBezTo>
                      <a:pt x="31553" y="245"/>
                      <a:pt x="33174" y="-531"/>
                      <a:pt x="34895" y="799"/>
                    </a:cubicBezTo>
                    <a:cubicBezTo>
                      <a:pt x="36718" y="2199"/>
                      <a:pt x="36472" y="4154"/>
                      <a:pt x="36106" y="5945"/>
                    </a:cubicBezTo>
                    <a:cubicBezTo>
                      <a:pt x="34990" y="11437"/>
                      <a:pt x="33672" y="16892"/>
                      <a:pt x="32455" y="22340"/>
                    </a:cubicBezTo>
                    <a:cubicBezTo>
                      <a:pt x="31875" y="24963"/>
                      <a:pt x="31251" y="27580"/>
                      <a:pt x="30816" y="30228"/>
                    </a:cubicBezTo>
                    <a:cubicBezTo>
                      <a:pt x="30639" y="31288"/>
                      <a:pt x="29983" y="32750"/>
                      <a:pt x="31251" y="33432"/>
                    </a:cubicBezTo>
                    <a:cubicBezTo>
                      <a:pt x="32405" y="34062"/>
                      <a:pt x="33344" y="32801"/>
                      <a:pt x="34404" y="32423"/>
                    </a:cubicBezTo>
                    <a:cubicBezTo>
                      <a:pt x="35602" y="32006"/>
                      <a:pt x="36573" y="29572"/>
                      <a:pt x="37601" y="30859"/>
                    </a:cubicBezTo>
                    <a:cubicBezTo>
                      <a:pt x="39152" y="32801"/>
                      <a:pt x="36403" y="33425"/>
                      <a:pt x="35387" y="34384"/>
                    </a:cubicBezTo>
                    <a:cubicBezTo>
                      <a:pt x="33048" y="36685"/>
                      <a:pt x="30324" y="38561"/>
                      <a:pt x="27335" y="39926"/>
                    </a:cubicBezTo>
                    <a:cubicBezTo>
                      <a:pt x="23337" y="41660"/>
                      <a:pt x="21269" y="40134"/>
                      <a:pt x="21717" y="35727"/>
                    </a:cubicBezTo>
                    <a:cubicBezTo>
                      <a:pt x="22208" y="30947"/>
                      <a:pt x="23608" y="26344"/>
                      <a:pt x="24724" y="21684"/>
                    </a:cubicBezTo>
                    <a:cubicBezTo>
                      <a:pt x="25481" y="18531"/>
                      <a:pt x="26313" y="15340"/>
                      <a:pt x="27001" y="12143"/>
                    </a:cubicBezTo>
                    <a:cubicBezTo>
                      <a:pt x="27266" y="10933"/>
                      <a:pt x="27713" y="9407"/>
                      <a:pt x="26269" y="8663"/>
                    </a:cubicBezTo>
                    <a:cubicBezTo>
                      <a:pt x="24951" y="7988"/>
                      <a:pt x="23778" y="8890"/>
                      <a:pt x="22820" y="9766"/>
                    </a:cubicBezTo>
                    <a:cubicBezTo>
                      <a:pt x="18841" y="13410"/>
                      <a:pt x="15739" y="17913"/>
                      <a:pt x="13759" y="22932"/>
                    </a:cubicBezTo>
                    <a:cubicBezTo>
                      <a:pt x="12107" y="27056"/>
                      <a:pt x="10442" y="31225"/>
                      <a:pt x="9937" y="35639"/>
                    </a:cubicBezTo>
                    <a:cubicBezTo>
                      <a:pt x="9679" y="37946"/>
                      <a:pt x="8676" y="38426"/>
                      <a:pt x="6715" y="38709"/>
                    </a:cubicBezTo>
                    <a:cubicBezTo>
                      <a:pt x="410" y="39617"/>
                      <a:pt x="353" y="39649"/>
                      <a:pt x="2200" y="33665"/>
                    </a:cubicBezTo>
                    <a:cubicBezTo>
                      <a:pt x="4464" y="26534"/>
                      <a:pt x="6003" y="19193"/>
                      <a:pt x="6791" y="11752"/>
                    </a:cubicBezTo>
                    <a:cubicBezTo>
                      <a:pt x="6892" y="10725"/>
                      <a:pt x="7630" y="9230"/>
                      <a:pt x="6255" y="8600"/>
                    </a:cubicBezTo>
                    <a:cubicBezTo>
                      <a:pt x="5082" y="8083"/>
                      <a:pt x="4098" y="9180"/>
                      <a:pt x="3134" y="9804"/>
                    </a:cubicBezTo>
                    <a:cubicBezTo>
                      <a:pt x="2743" y="10056"/>
                      <a:pt x="2415" y="10435"/>
                      <a:pt x="2017" y="10649"/>
                    </a:cubicBezTo>
                    <a:cubicBezTo>
                      <a:pt x="1519" y="10933"/>
                      <a:pt x="1084" y="11910"/>
                      <a:pt x="378" y="10889"/>
                    </a:cubicBezTo>
                    <a:cubicBezTo>
                      <a:pt x="-63" y="10258"/>
                      <a:pt x="-215" y="9627"/>
                      <a:pt x="460" y="9035"/>
                    </a:cubicBezTo>
                    <a:cubicBezTo>
                      <a:pt x="4168" y="5825"/>
                      <a:pt x="7661" y="2269"/>
                      <a:pt x="12277" y="345"/>
                    </a:cubicBezTo>
                    <a:cubicBezTo>
                      <a:pt x="14648" y="-645"/>
                      <a:pt x="16111" y="547"/>
                      <a:pt x="15909" y="3233"/>
                    </a:cubicBezTo>
                    <a:cubicBezTo>
                      <a:pt x="15613" y="7673"/>
                      <a:pt x="14560" y="11929"/>
                      <a:pt x="13746" y="1630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81B0C8FC-A587-643E-31A6-D032BF39ED13}"/>
                  </a:ext>
                </a:extLst>
              </p:cNvPr>
              <p:cNvSpPr/>
              <p:nvPr/>
            </p:nvSpPr>
            <p:spPr>
              <a:xfrm>
                <a:off x="9805196" y="3915061"/>
                <a:ext cx="37141" cy="40600"/>
              </a:xfrm>
              <a:custGeom>
                <a:avLst/>
                <a:gdLst>
                  <a:gd name="connsiteX0" fmla="*/ 23597 w 37141"/>
                  <a:gd name="connsiteY0" fmla="*/ 24391 h 40600"/>
                  <a:gd name="connsiteX1" fmla="*/ 18230 w 37141"/>
                  <a:gd name="connsiteY1" fmla="*/ 31459 h 40600"/>
                  <a:gd name="connsiteX2" fmla="*/ 8450 w 37141"/>
                  <a:gd name="connsiteY2" fmla="*/ 39846 h 40600"/>
                  <a:gd name="connsiteX3" fmla="*/ 2145 w 37141"/>
                  <a:gd name="connsiteY3" fmla="*/ 35628 h 40600"/>
                  <a:gd name="connsiteX4" fmla="*/ 4440 w 37141"/>
                  <a:gd name="connsiteY4" fmla="*/ 23949 h 40600"/>
                  <a:gd name="connsiteX5" fmla="*/ 6962 w 37141"/>
                  <a:gd name="connsiteY5" fmla="*/ 10884 h 40600"/>
                  <a:gd name="connsiteX6" fmla="*/ 6508 w 37141"/>
                  <a:gd name="connsiteY6" fmla="*/ 7958 h 40600"/>
                  <a:gd name="connsiteX7" fmla="*/ 3677 w 37141"/>
                  <a:gd name="connsiteY7" fmla="*/ 8847 h 40600"/>
                  <a:gd name="connsiteX8" fmla="*/ 2214 w 37141"/>
                  <a:gd name="connsiteY8" fmla="*/ 9812 h 40600"/>
                  <a:gd name="connsiteX9" fmla="*/ 505 w 37141"/>
                  <a:gd name="connsiteY9" fmla="*/ 10108 h 40600"/>
                  <a:gd name="connsiteX10" fmla="*/ 568 w 37141"/>
                  <a:gd name="connsiteY10" fmla="*/ 7983 h 40600"/>
                  <a:gd name="connsiteX11" fmla="*/ 12990 w 37141"/>
                  <a:gd name="connsiteY11" fmla="*/ 215 h 40600"/>
                  <a:gd name="connsiteX12" fmla="*/ 16585 w 37141"/>
                  <a:gd name="connsiteY12" fmla="*/ 2806 h 40600"/>
                  <a:gd name="connsiteX13" fmla="*/ 15759 w 37141"/>
                  <a:gd name="connsiteY13" fmla="*/ 9024 h 40600"/>
                  <a:gd name="connsiteX14" fmla="*/ 11345 w 37141"/>
                  <a:gd name="connsiteY14" fmla="*/ 28143 h 40600"/>
                  <a:gd name="connsiteX15" fmla="*/ 11717 w 37141"/>
                  <a:gd name="connsiteY15" fmla="*/ 32714 h 40600"/>
                  <a:gd name="connsiteX16" fmla="*/ 15998 w 37141"/>
                  <a:gd name="connsiteY16" fmla="*/ 30526 h 40600"/>
                  <a:gd name="connsiteX17" fmla="*/ 27721 w 37141"/>
                  <a:gd name="connsiteY17" fmla="*/ 5127 h 40600"/>
                  <a:gd name="connsiteX18" fmla="*/ 31233 w 37141"/>
                  <a:gd name="connsiteY18" fmla="*/ 1570 h 40600"/>
                  <a:gd name="connsiteX19" fmla="*/ 35521 w 37141"/>
                  <a:gd name="connsiteY19" fmla="*/ 6438 h 40600"/>
                  <a:gd name="connsiteX20" fmla="*/ 30337 w 37141"/>
                  <a:gd name="connsiteY20" fmla="*/ 28609 h 40600"/>
                  <a:gd name="connsiteX21" fmla="*/ 30684 w 37141"/>
                  <a:gd name="connsiteY21" fmla="*/ 32796 h 40600"/>
                  <a:gd name="connsiteX22" fmla="*/ 34342 w 37141"/>
                  <a:gd name="connsiteY22" fmla="*/ 31333 h 40600"/>
                  <a:gd name="connsiteX23" fmla="*/ 36788 w 37141"/>
                  <a:gd name="connsiteY23" fmla="*/ 30621 h 40600"/>
                  <a:gd name="connsiteX24" fmla="*/ 35849 w 37141"/>
                  <a:gd name="connsiteY24" fmla="*/ 33194 h 40600"/>
                  <a:gd name="connsiteX25" fmla="*/ 26434 w 37141"/>
                  <a:gd name="connsiteY25" fmla="*/ 39859 h 40600"/>
                  <a:gd name="connsiteX26" fmla="*/ 21749 w 37141"/>
                  <a:gd name="connsiteY26" fmla="*/ 36794 h 40600"/>
                  <a:gd name="connsiteX27" fmla="*/ 23313 w 37141"/>
                  <a:gd name="connsiteY27" fmla="*/ 27834 h 40600"/>
                  <a:gd name="connsiteX28" fmla="*/ 23597 w 37141"/>
                  <a:gd name="connsiteY28" fmla="*/ 24391 h 4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7141" h="40600">
                    <a:moveTo>
                      <a:pt x="23597" y="24391"/>
                    </a:moveTo>
                    <a:cubicBezTo>
                      <a:pt x="21705" y="26913"/>
                      <a:pt x="20021" y="29215"/>
                      <a:pt x="18230" y="31459"/>
                    </a:cubicBezTo>
                    <a:cubicBezTo>
                      <a:pt x="15513" y="34877"/>
                      <a:pt x="12423" y="37923"/>
                      <a:pt x="8450" y="39846"/>
                    </a:cubicBezTo>
                    <a:cubicBezTo>
                      <a:pt x="4585" y="41738"/>
                      <a:pt x="1987" y="39978"/>
                      <a:pt x="2145" y="35628"/>
                    </a:cubicBezTo>
                    <a:cubicBezTo>
                      <a:pt x="2302" y="31636"/>
                      <a:pt x="3671" y="27840"/>
                      <a:pt x="4440" y="23949"/>
                    </a:cubicBezTo>
                    <a:cubicBezTo>
                      <a:pt x="5297" y="19592"/>
                      <a:pt x="6199" y="15247"/>
                      <a:pt x="6962" y="10884"/>
                    </a:cubicBezTo>
                    <a:cubicBezTo>
                      <a:pt x="7139" y="9906"/>
                      <a:pt x="7467" y="8576"/>
                      <a:pt x="6508" y="7958"/>
                    </a:cubicBezTo>
                    <a:cubicBezTo>
                      <a:pt x="5550" y="7340"/>
                      <a:pt x="4566" y="8336"/>
                      <a:pt x="3677" y="8847"/>
                    </a:cubicBezTo>
                    <a:cubicBezTo>
                      <a:pt x="3166" y="9137"/>
                      <a:pt x="2737" y="9560"/>
                      <a:pt x="2214" y="9812"/>
                    </a:cubicBezTo>
                    <a:cubicBezTo>
                      <a:pt x="1691" y="10064"/>
                      <a:pt x="1199" y="11073"/>
                      <a:pt x="505" y="10108"/>
                    </a:cubicBezTo>
                    <a:cubicBezTo>
                      <a:pt x="26" y="9434"/>
                      <a:pt x="-365" y="8683"/>
                      <a:pt x="568" y="7983"/>
                    </a:cubicBezTo>
                    <a:cubicBezTo>
                      <a:pt x="4497" y="5045"/>
                      <a:pt x="8211" y="1778"/>
                      <a:pt x="12990" y="215"/>
                    </a:cubicBezTo>
                    <a:cubicBezTo>
                      <a:pt x="15342" y="-555"/>
                      <a:pt x="16225" y="845"/>
                      <a:pt x="16585" y="2806"/>
                    </a:cubicBezTo>
                    <a:cubicBezTo>
                      <a:pt x="16969" y="4944"/>
                      <a:pt x="16219" y="6981"/>
                      <a:pt x="15759" y="9024"/>
                    </a:cubicBezTo>
                    <a:cubicBezTo>
                      <a:pt x="14308" y="15399"/>
                      <a:pt x="12732" y="21749"/>
                      <a:pt x="11345" y="28143"/>
                    </a:cubicBezTo>
                    <a:cubicBezTo>
                      <a:pt x="11017" y="29662"/>
                      <a:pt x="10228" y="31844"/>
                      <a:pt x="11717" y="32714"/>
                    </a:cubicBezTo>
                    <a:cubicBezTo>
                      <a:pt x="13558" y="33799"/>
                      <a:pt x="14870" y="31768"/>
                      <a:pt x="15998" y="30526"/>
                    </a:cubicBezTo>
                    <a:cubicBezTo>
                      <a:pt x="22531" y="23287"/>
                      <a:pt x="26295" y="14686"/>
                      <a:pt x="27721" y="5127"/>
                    </a:cubicBezTo>
                    <a:cubicBezTo>
                      <a:pt x="28086" y="2649"/>
                      <a:pt x="28925" y="1974"/>
                      <a:pt x="31233" y="1570"/>
                    </a:cubicBezTo>
                    <a:cubicBezTo>
                      <a:pt x="37085" y="631"/>
                      <a:pt x="36990" y="479"/>
                      <a:pt x="35521" y="6438"/>
                    </a:cubicBezTo>
                    <a:cubicBezTo>
                      <a:pt x="33705" y="13808"/>
                      <a:pt x="31977" y="21198"/>
                      <a:pt x="30337" y="28609"/>
                    </a:cubicBezTo>
                    <a:cubicBezTo>
                      <a:pt x="30028" y="29990"/>
                      <a:pt x="29146" y="31857"/>
                      <a:pt x="30684" y="32796"/>
                    </a:cubicBezTo>
                    <a:cubicBezTo>
                      <a:pt x="32053" y="33635"/>
                      <a:pt x="33162" y="32021"/>
                      <a:pt x="34342" y="31333"/>
                    </a:cubicBezTo>
                    <a:cubicBezTo>
                      <a:pt x="35060" y="30911"/>
                      <a:pt x="35603" y="29126"/>
                      <a:pt x="36788" y="30621"/>
                    </a:cubicBezTo>
                    <a:cubicBezTo>
                      <a:pt x="37703" y="31781"/>
                      <a:pt x="36643" y="32513"/>
                      <a:pt x="35849" y="33194"/>
                    </a:cubicBezTo>
                    <a:cubicBezTo>
                      <a:pt x="32942" y="35716"/>
                      <a:pt x="29965" y="38238"/>
                      <a:pt x="26434" y="39859"/>
                    </a:cubicBezTo>
                    <a:cubicBezTo>
                      <a:pt x="23420" y="41271"/>
                      <a:pt x="21705" y="40142"/>
                      <a:pt x="21749" y="36794"/>
                    </a:cubicBezTo>
                    <a:cubicBezTo>
                      <a:pt x="21793" y="33736"/>
                      <a:pt x="22600" y="30785"/>
                      <a:pt x="23313" y="27834"/>
                    </a:cubicBezTo>
                    <a:cubicBezTo>
                      <a:pt x="23590" y="26812"/>
                      <a:pt x="24032" y="25841"/>
                      <a:pt x="23597" y="2439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3854C642-59FC-22DB-65F0-51AF89BC0231}"/>
                  </a:ext>
                </a:extLst>
              </p:cNvPr>
              <p:cNvSpPr/>
              <p:nvPr/>
            </p:nvSpPr>
            <p:spPr>
              <a:xfrm>
                <a:off x="10079967" y="3914716"/>
                <a:ext cx="35314" cy="40923"/>
              </a:xfrm>
              <a:custGeom>
                <a:avLst/>
                <a:gdLst>
                  <a:gd name="connsiteX0" fmla="*/ 34645 w 35314"/>
                  <a:gd name="connsiteY0" fmla="*/ 30341 h 40923"/>
                  <a:gd name="connsiteX1" fmla="*/ 34764 w 35314"/>
                  <a:gd name="connsiteY1" fmla="*/ 33544 h 40923"/>
                  <a:gd name="connsiteX2" fmla="*/ 24770 w 35314"/>
                  <a:gd name="connsiteY2" fmla="*/ 40481 h 40923"/>
                  <a:gd name="connsiteX3" fmla="*/ 20274 w 35314"/>
                  <a:gd name="connsiteY3" fmla="*/ 37328 h 40923"/>
                  <a:gd name="connsiteX4" fmla="*/ 21535 w 35314"/>
                  <a:gd name="connsiteY4" fmla="*/ 28323 h 40923"/>
                  <a:gd name="connsiteX5" fmla="*/ 21838 w 35314"/>
                  <a:gd name="connsiteY5" fmla="*/ 24489 h 40923"/>
                  <a:gd name="connsiteX6" fmla="*/ 19461 w 35314"/>
                  <a:gd name="connsiteY6" fmla="*/ 27352 h 40923"/>
                  <a:gd name="connsiteX7" fmla="*/ 8741 w 35314"/>
                  <a:gd name="connsiteY7" fmla="*/ 39283 h 40923"/>
                  <a:gd name="connsiteX8" fmla="*/ 1 w 35314"/>
                  <a:gd name="connsiteY8" fmla="*/ 34667 h 40923"/>
                  <a:gd name="connsiteX9" fmla="*/ 4831 w 35314"/>
                  <a:gd name="connsiteY9" fmla="*/ 12597 h 40923"/>
                  <a:gd name="connsiteX10" fmla="*/ 19334 w 35314"/>
                  <a:gd name="connsiteY10" fmla="*/ 540 h 40923"/>
                  <a:gd name="connsiteX11" fmla="*/ 27860 w 35314"/>
                  <a:gd name="connsiteY11" fmla="*/ 1442 h 40923"/>
                  <a:gd name="connsiteX12" fmla="*/ 31643 w 35314"/>
                  <a:gd name="connsiteY12" fmla="*/ 1341 h 40923"/>
                  <a:gd name="connsiteX13" fmla="*/ 33730 w 35314"/>
                  <a:gd name="connsiteY13" fmla="*/ 578 h 40923"/>
                  <a:gd name="connsiteX14" fmla="*/ 34033 w 35314"/>
                  <a:gd name="connsiteY14" fmla="*/ 3100 h 40923"/>
                  <a:gd name="connsiteX15" fmla="*/ 28604 w 35314"/>
                  <a:gd name="connsiteY15" fmla="*/ 29168 h 40923"/>
                  <a:gd name="connsiteX16" fmla="*/ 28938 w 35314"/>
                  <a:gd name="connsiteY16" fmla="*/ 33689 h 40923"/>
                  <a:gd name="connsiteX17" fmla="*/ 33012 w 35314"/>
                  <a:gd name="connsiteY17" fmla="*/ 31665 h 40923"/>
                  <a:gd name="connsiteX18" fmla="*/ 34645 w 35314"/>
                  <a:gd name="connsiteY18" fmla="*/ 30341 h 40923"/>
                  <a:gd name="connsiteX19" fmla="*/ 8274 w 35314"/>
                  <a:gd name="connsiteY19" fmla="*/ 29616 h 40923"/>
                  <a:gd name="connsiteX20" fmla="*/ 9535 w 35314"/>
                  <a:gd name="connsiteY20" fmla="*/ 33847 h 40923"/>
                  <a:gd name="connsiteX21" fmla="*/ 12644 w 35314"/>
                  <a:gd name="connsiteY21" fmla="*/ 31993 h 40923"/>
                  <a:gd name="connsiteX22" fmla="*/ 24480 w 35314"/>
                  <a:gd name="connsiteY22" fmla="*/ 8933 h 40923"/>
                  <a:gd name="connsiteX23" fmla="*/ 23805 w 35314"/>
                  <a:gd name="connsiteY23" fmla="*/ 5869 h 40923"/>
                  <a:gd name="connsiteX24" fmla="*/ 13760 w 35314"/>
                  <a:gd name="connsiteY24" fmla="*/ 8454 h 40923"/>
                  <a:gd name="connsiteX25" fmla="*/ 8274 w 35314"/>
                  <a:gd name="connsiteY25" fmla="*/ 29616 h 40923"/>
                  <a:gd name="connsiteX26" fmla="*/ 21642 w 35314"/>
                  <a:gd name="connsiteY26" fmla="*/ 23796 h 40923"/>
                  <a:gd name="connsiteX27" fmla="*/ 22021 w 35314"/>
                  <a:gd name="connsiteY27" fmla="*/ 24275 h 40923"/>
                  <a:gd name="connsiteX28" fmla="*/ 22399 w 35314"/>
                  <a:gd name="connsiteY28" fmla="*/ 23745 h 40923"/>
                  <a:gd name="connsiteX29" fmla="*/ 21964 w 35314"/>
                  <a:gd name="connsiteY29" fmla="*/ 23197 h 40923"/>
                  <a:gd name="connsiteX30" fmla="*/ 21630 w 35314"/>
                  <a:gd name="connsiteY30" fmla="*/ 23796 h 40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5314" h="40923">
                    <a:moveTo>
                      <a:pt x="34645" y="30341"/>
                    </a:moveTo>
                    <a:cubicBezTo>
                      <a:pt x="35168" y="31659"/>
                      <a:pt x="35786" y="32605"/>
                      <a:pt x="34764" y="33544"/>
                    </a:cubicBezTo>
                    <a:cubicBezTo>
                      <a:pt x="31750" y="36325"/>
                      <a:pt x="28686" y="39068"/>
                      <a:pt x="24770" y="40481"/>
                    </a:cubicBezTo>
                    <a:cubicBezTo>
                      <a:pt x="21724" y="41597"/>
                      <a:pt x="20444" y="40626"/>
                      <a:pt x="20274" y="37328"/>
                    </a:cubicBezTo>
                    <a:cubicBezTo>
                      <a:pt x="20116" y="34251"/>
                      <a:pt x="20841" y="31300"/>
                      <a:pt x="21535" y="28323"/>
                    </a:cubicBezTo>
                    <a:cubicBezTo>
                      <a:pt x="21794" y="27157"/>
                      <a:pt x="22412" y="25933"/>
                      <a:pt x="21838" y="24489"/>
                    </a:cubicBezTo>
                    <a:cubicBezTo>
                      <a:pt x="20350" y="24975"/>
                      <a:pt x="20116" y="26381"/>
                      <a:pt x="19461" y="27352"/>
                    </a:cubicBezTo>
                    <a:cubicBezTo>
                      <a:pt x="16440" y="31829"/>
                      <a:pt x="13420" y="36313"/>
                      <a:pt x="8741" y="39283"/>
                    </a:cubicBezTo>
                    <a:cubicBezTo>
                      <a:pt x="3545" y="42593"/>
                      <a:pt x="33" y="40783"/>
                      <a:pt x="1" y="34667"/>
                    </a:cubicBezTo>
                    <a:cubicBezTo>
                      <a:pt x="-43" y="26980"/>
                      <a:pt x="1319" y="19394"/>
                      <a:pt x="4831" y="12597"/>
                    </a:cubicBezTo>
                    <a:cubicBezTo>
                      <a:pt x="7839" y="6777"/>
                      <a:pt x="13212" y="2880"/>
                      <a:pt x="19334" y="540"/>
                    </a:cubicBezTo>
                    <a:cubicBezTo>
                      <a:pt x="22071" y="-506"/>
                      <a:pt x="25142" y="61"/>
                      <a:pt x="27860" y="1442"/>
                    </a:cubicBezTo>
                    <a:cubicBezTo>
                      <a:pt x="29178" y="2117"/>
                      <a:pt x="30350" y="2489"/>
                      <a:pt x="31643" y="1341"/>
                    </a:cubicBezTo>
                    <a:cubicBezTo>
                      <a:pt x="32167" y="881"/>
                      <a:pt x="32816" y="-15"/>
                      <a:pt x="33730" y="578"/>
                    </a:cubicBezTo>
                    <a:cubicBezTo>
                      <a:pt x="34764" y="1247"/>
                      <a:pt x="34222" y="2211"/>
                      <a:pt x="34033" y="3100"/>
                    </a:cubicBezTo>
                    <a:cubicBezTo>
                      <a:pt x="32211" y="11785"/>
                      <a:pt x="30401" y="20475"/>
                      <a:pt x="28604" y="29168"/>
                    </a:cubicBezTo>
                    <a:cubicBezTo>
                      <a:pt x="28276" y="30738"/>
                      <a:pt x="27292" y="32800"/>
                      <a:pt x="28938" y="33689"/>
                    </a:cubicBezTo>
                    <a:cubicBezTo>
                      <a:pt x="30439" y="34497"/>
                      <a:pt x="31750" y="32611"/>
                      <a:pt x="33012" y="31665"/>
                    </a:cubicBezTo>
                    <a:cubicBezTo>
                      <a:pt x="33491" y="31363"/>
                      <a:pt x="33913" y="30965"/>
                      <a:pt x="34645" y="30341"/>
                    </a:cubicBezTo>
                    <a:close/>
                    <a:moveTo>
                      <a:pt x="8274" y="29616"/>
                    </a:moveTo>
                    <a:cubicBezTo>
                      <a:pt x="8451" y="31476"/>
                      <a:pt x="7946" y="33248"/>
                      <a:pt x="9535" y="33847"/>
                    </a:cubicBezTo>
                    <a:cubicBezTo>
                      <a:pt x="10923" y="34364"/>
                      <a:pt x="11805" y="32863"/>
                      <a:pt x="12644" y="31993"/>
                    </a:cubicBezTo>
                    <a:cubicBezTo>
                      <a:pt x="18950" y="25524"/>
                      <a:pt x="22670" y="17704"/>
                      <a:pt x="24480" y="8933"/>
                    </a:cubicBezTo>
                    <a:cubicBezTo>
                      <a:pt x="24688" y="7943"/>
                      <a:pt x="25281" y="6802"/>
                      <a:pt x="23805" y="5869"/>
                    </a:cubicBezTo>
                    <a:cubicBezTo>
                      <a:pt x="19933" y="3416"/>
                      <a:pt x="15721" y="4305"/>
                      <a:pt x="13760" y="8454"/>
                    </a:cubicBezTo>
                    <a:cubicBezTo>
                      <a:pt x="10532" y="15302"/>
                      <a:pt x="9497" y="22736"/>
                      <a:pt x="8274" y="29616"/>
                    </a:cubicBezTo>
                    <a:close/>
                    <a:moveTo>
                      <a:pt x="21642" y="23796"/>
                    </a:moveTo>
                    <a:lnTo>
                      <a:pt x="22021" y="24275"/>
                    </a:lnTo>
                    <a:cubicBezTo>
                      <a:pt x="22153" y="24098"/>
                      <a:pt x="22355" y="23941"/>
                      <a:pt x="22399" y="23745"/>
                    </a:cubicBezTo>
                    <a:cubicBezTo>
                      <a:pt x="22481" y="23430"/>
                      <a:pt x="22399" y="23077"/>
                      <a:pt x="21964" y="23197"/>
                    </a:cubicBezTo>
                    <a:cubicBezTo>
                      <a:pt x="21819" y="23241"/>
                      <a:pt x="21749" y="23556"/>
                      <a:pt x="21630" y="2379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07E9C9A4-FDFA-18BE-C519-FF5C2012BBEA}"/>
                  </a:ext>
                </a:extLst>
              </p:cNvPr>
              <p:cNvSpPr/>
              <p:nvPr/>
            </p:nvSpPr>
            <p:spPr>
              <a:xfrm>
                <a:off x="9879577" y="3893628"/>
                <a:ext cx="18842" cy="62067"/>
              </a:xfrm>
              <a:custGeom>
                <a:avLst/>
                <a:gdLst>
                  <a:gd name="connsiteX0" fmla="*/ 17582 w 18842"/>
                  <a:gd name="connsiteY0" fmla="*/ 0 h 62067"/>
                  <a:gd name="connsiteX1" fmla="*/ 18584 w 18842"/>
                  <a:gd name="connsiteY1" fmla="*/ 2421 h 62067"/>
                  <a:gd name="connsiteX2" fmla="*/ 12361 w 18842"/>
                  <a:gd name="connsiteY2" fmla="*/ 32992 h 62067"/>
                  <a:gd name="connsiteX3" fmla="*/ 9038 w 18842"/>
                  <a:gd name="connsiteY3" fmla="*/ 51278 h 62067"/>
                  <a:gd name="connsiteX4" fmla="*/ 9536 w 18842"/>
                  <a:gd name="connsiteY4" fmla="*/ 54551 h 62067"/>
                  <a:gd name="connsiteX5" fmla="*/ 12607 w 18842"/>
                  <a:gd name="connsiteY5" fmla="*/ 53498 h 62067"/>
                  <a:gd name="connsiteX6" fmla="*/ 16390 w 18842"/>
                  <a:gd name="connsiteY6" fmla="*/ 52237 h 62067"/>
                  <a:gd name="connsiteX7" fmla="*/ 14063 w 18842"/>
                  <a:gd name="connsiteY7" fmla="*/ 55598 h 62067"/>
                  <a:gd name="connsiteX8" fmla="*/ 6244 w 18842"/>
                  <a:gd name="connsiteY8" fmla="*/ 60894 h 62067"/>
                  <a:gd name="connsiteX9" fmla="*/ 8 w 18842"/>
                  <a:gd name="connsiteY9" fmla="*/ 57338 h 62067"/>
                  <a:gd name="connsiteX10" fmla="*/ 2435 w 18842"/>
                  <a:gd name="connsiteY10" fmla="*/ 41416 h 62067"/>
                  <a:gd name="connsiteX11" fmla="*/ 8211 w 18842"/>
                  <a:gd name="connsiteY11" fmla="*/ 11476 h 62067"/>
                  <a:gd name="connsiteX12" fmla="*/ 4428 w 18842"/>
                  <a:gd name="connsiteY12" fmla="*/ 6186 h 62067"/>
                  <a:gd name="connsiteX13" fmla="*/ 2536 w 18842"/>
                  <a:gd name="connsiteY13" fmla="*/ 5209 h 62067"/>
                  <a:gd name="connsiteX14" fmla="*/ 3730 w 18842"/>
                  <a:gd name="connsiteY14" fmla="*/ 3519 h 62067"/>
                  <a:gd name="connsiteX15" fmla="*/ 3898 w 18842"/>
                  <a:gd name="connsiteY15" fmla="*/ 3500 h 62067"/>
                  <a:gd name="connsiteX16" fmla="*/ 17582 w 18842"/>
                  <a:gd name="connsiteY16" fmla="*/ 0 h 6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42" h="62067">
                    <a:moveTo>
                      <a:pt x="17582" y="0"/>
                    </a:moveTo>
                    <a:cubicBezTo>
                      <a:pt x="19310" y="151"/>
                      <a:pt x="18843" y="1261"/>
                      <a:pt x="18584" y="2421"/>
                    </a:cubicBezTo>
                    <a:cubicBezTo>
                      <a:pt x="16478" y="12605"/>
                      <a:pt x="14360" y="22789"/>
                      <a:pt x="12361" y="32992"/>
                    </a:cubicBezTo>
                    <a:cubicBezTo>
                      <a:pt x="11175" y="39070"/>
                      <a:pt x="9592" y="45073"/>
                      <a:pt x="9038" y="51278"/>
                    </a:cubicBezTo>
                    <a:cubicBezTo>
                      <a:pt x="8930" y="52401"/>
                      <a:pt x="8407" y="53800"/>
                      <a:pt x="9536" y="54551"/>
                    </a:cubicBezTo>
                    <a:cubicBezTo>
                      <a:pt x="10740" y="55345"/>
                      <a:pt x="11553" y="53763"/>
                      <a:pt x="12607" y="53498"/>
                    </a:cubicBezTo>
                    <a:cubicBezTo>
                      <a:pt x="13937" y="53157"/>
                      <a:pt x="14902" y="50301"/>
                      <a:pt x="16390" y="52237"/>
                    </a:cubicBezTo>
                    <a:cubicBezTo>
                      <a:pt x="17948" y="54317"/>
                      <a:pt x="15097" y="54759"/>
                      <a:pt x="14063" y="55598"/>
                    </a:cubicBezTo>
                    <a:cubicBezTo>
                      <a:pt x="11598" y="57563"/>
                      <a:pt x="8984" y="59334"/>
                      <a:pt x="6244" y="60894"/>
                    </a:cubicBezTo>
                    <a:cubicBezTo>
                      <a:pt x="2120" y="63259"/>
                      <a:pt x="128" y="62036"/>
                      <a:pt x="8" y="57338"/>
                    </a:cubicBezTo>
                    <a:cubicBezTo>
                      <a:pt x="-125" y="51890"/>
                      <a:pt x="1477" y="46688"/>
                      <a:pt x="2435" y="41416"/>
                    </a:cubicBezTo>
                    <a:cubicBezTo>
                      <a:pt x="4258" y="31421"/>
                      <a:pt x="6591" y="21515"/>
                      <a:pt x="8211" y="11476"/>
                    </a:cubicBezTo>
                    <a:cubicBezTo>
                      <a:pt x="8943" y="6962"/>
                      <a:pt x="8956" y="6810"/>
                      <a:pt x="4428" y="6186"/>
                    </a:cubicBezTo>
                    <a:cubicBezTo>
                      <a:pt x="3690" y="6085"/>
                      <a:pt x="2656" y="6482"/>
                      <a:pt x="2536" y="5209"/>
                    </a:cubicBezTo>
                    <a:cubicBezTo>
                      <a:pt x="2399" y="4412"/>
                      <a:pt x="2934" y="3655"/>
                      <a:pt x="3730" y="3519"/>
                    </a:cubicBezTo>
                    <a:cubicBezTo>
                      <a:pt x="3785" y="3509"/>
                      <a:pt x="3842" y="3503"/>
                      <a:pt x="3898" y="3500"/>
                    </a:cubicBezTo>
                    <a:cubicBezTo>
                      <a:pt x="8572" y="2827"/>
                      <a:pt x="13160" y="1655"/>
                      <a:pt x="17582" y="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8FB6953-A55E-097B-6FED-4BD298D07224}"/>
                  </a:ext>
                </a:extLst>
              </p:cNvPr>
              <p:cNvSpPr/>
              <p:nvPr/>
            </p:nvSpPr>
            <p:spPr>
              <a:xfrm>
                <a:off x="9846371" y="3914907"/>
                <a:ext cx="29356" cy="40821"/>
              </a:xfrm>
              <a:custGeom>
                <a:avLst/>
                <a:gdLst>
                  <a:gd name="connsiteX0" fmla="*/ 8 w 29356"/>
                  <a:gd name="connsiteY0" fmla="*/ 29041 h 40821"/>
                  <a:gd name="connsiteX1" fmla="*/ 3224 w 29356"/>
                  <a:gd name="connsiteY1" fmla="*/ 13951 h 40821"/>
                  <a:gd name="connsiteX2" fmla="*/ 20009 w 29356"/>
                  <a:gd name="connsiteY2" fmla="*/ 350 h 40821"/>
                  <a:gd name="connsiteX3" fmla="*/ 28762 w 29356"/>
                  <a:gd name="connsiteY3" fmla="*/ 11114 h 40821"/>
                  <a:gd name="connsiteX4" fmla="*/ 21346 w 29356"/>
                  <a:gd name="connsiteY4" fmla="*/ 19097 h 40821"/>
                  <a:gd name="connsiteX5" fmla="*/ 11131 w 29356"/>
                  <a:gd name="connsiteY5" fmla="*/ 22672 h 40821"/>
                  <a:gd name="connsiteX6" fmla="*/ 8609 w 29356"/>
                  <a:gd name="connsiteY6" fmla="*/ 25674 h 40821"/>
                  <a:gd name="connsiteX7" fmla="*/ 8571 w 29356"/>
                  <a:gd name="connsiteY7" fmla="*/ 29180 h 40821"/>
                  <a:gd name="connsiteX8" fmla="*/ 16667 w 29356"/>
                  <a:gd name="connsiteY8" fmla="*/ 34937 h 40821"/>
                  <a:gd name="connsiteX9" fmla="*/ 24726 w 29356"/>
                  <a:gd name="connsiteY9" fmla="*/ 30775 h 40821"/>
                  <a:gd name="connsiteX10" fmla="*/ 26410 w 29356"/>
                  <a:gd name="connsiteY10" fmla="*/ 30567 h 40821"/>
                  <a:gd name="connsiteX11" fmla="*/ 26227 w 29356"/>
                  <a:gd name="connsiteY11" fmla="*/ 32654 h 40821"/>
                  <a:gd name="connsiteX12" fmla="*/ 13269 w 29356"/>
                  <a:gd name="connsiteY12" fmla="*/ 40189 h 40821"/>
                  <a:gd name="connsiteX13" fmla="*/ 8 w 29356"/>
                  <a:gd name="connsiteY13" fmla="*/ 29041 h 40821"/>
                  <a:gd name="connsiteX14" fmla="*/ 9391 w 29356"/>
                  <a:gd name="connsiteY14" fmla="*/ 20585 h 40821"/>
                  <a:gd name="connsiteX15" fmla="*/ 22109 w 29356"/>
                  <a:gd name="connsiteY15" fmla="*/ 9090 h 40821"/>
                  <a:gd name="connsiteX16" fmla="*/ 19978 w 29356"/>
                  <a:gd name="connsiteY16" fmla="*/ 4367 h 40821"/>
                  <a:gd name="connsiteX17" fmla="*/ 14933 w 29356"/>
                  <a:gd name="connsiteY17" fmla="*/ 5741 h 40821"/>
                  <a:gd name="connsiteX18" fmla="*/ 12171 w 29356"/>
                  <a:gd name="connsiteY18" fmla="*/ 10155 h 40821"/>
                  <a:gd name="connsiteX19" fmla="*/ 9391 w 29356"/>
                  <a:gd name="connsiteY19" fmla="*/ 20560 h 40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56" h="40821">
                    <a:moveTo>
                      <a:pt x="8" y="29041"/>
                    </a:moveTo>
                    <a:cubicBezTo>
                      <a:pt x="280" y="23873"/>
                      <a:pt x="1365" y="18781"/>
                      <a:pt x="3224" y="13951"/>
                    </a:cubicBezTo>
                    <a:cubicBezTo>
                      <a:pt x="6200" y="6340"/>
                      <a:pt x="12575" y="2298"/>
                      <a:pt x="20009" y="350"/>
                    </a:cubicBezTo>
                    <a:cubicBezTo>
                      <a:pt x="26864" y="-1447"/>
                      <a:pt x="30956" y="3913"/>
                      <a:pt x="28762" y="11114"/>
                    </a:cubicBezTo>
                    <a:cubicBezTo>
                      <a:pt x="27589" y="14960"/>
                      <a:pt x="24833" y="17419"/>
                      <a:pt x="21346" y="19097"/>
                    </a:cubicBezTo>
                    <a:cubicBezTo>
                      <a:pt x="18080" y="20648"/>
                      <a:pt x="14719" y="22067"/>
                      <a:pt x="11131" y="22672"/>
                    </a:cubicBezTo>
                    <a:cubicBezTo>
                      <a:pt x="9277" y="22981"/>
                      <a:pt x="8483" y="23801"/>
                      <a:pt x="8609" y="25674"/>
                    </a:cubicBezTo>
                    <a:cubicBezTo>
                      <a:pt x="8691" y="26834"/>
                      <a:pt x="8520" y="28013"/>
                      <a:pt x="8571" y="29180"/>
                    </a:cubicBezTo>
                    <a:cubicBezTo>
                      <a:pt x="8773" y="34041"/>
                      <a:pt x="11970" y="36311"/>
                      <a:pt x="16667" y="34937"/>
                    </a:cubicBezTo>
                    <a:cubicBezTo>
                      <a:pt x="19619" y="34073"/>
                      <a:pt x="22185" y="32414"/>
                      <a:pt x="24726" y="30775"/>
                    </a:cubicBezTo>
                    <a:cubicBezTo>
                      <a:pt x="25218" y="30453"/>
                      <a:pt x="25741" y="29602"/>
                      <a:pt x="26410" y="30567"/>
                    </a:cubicBezTo>
                    <a:cubicBezTo>
                      <a:pt x="26921" y="31305"/>
                      <a:pt x="27173" y="32004"/>
                      <a:pt x="26227" y="32654"/>
                    </a:cubicBezTo>
                    <a:cubicBezTo>
                      <a:pt x="22097" y="35492"/>
                      <a:pt x="18231" y="38827"/>
                      <a:pt x="13269" y="40189"/>
                    </a:cubicBezTo>
                    <a:cubicBezTo>
                      <a:pt x="4825" y="42491"/>
                      <a:pt x="-226" y="38449"/>
                      <a:pt x="8" y="29041"/>
                    </a:cubicBezTo>
                    <a:close/>
                    <a:moveTo>
                      <a:pt x="9391" y="20585"/>
                    </a:moveTo>
                    <a:cubicBezTo>
                      <a:pt x="17342" y="18737"/>
                      <a:pt x="21762" y="14657"/>
                      <a:pt x="22109" y="9090"/>
                    </a:cubicBezTo>
                    <a:cubicBezTo>
                      <a:pt x="22229" y="7147"/>
                      <a:pt x="22071" y="5230"/>
                      <a:pt x="19978" y="4367"/>
                    </a:cubicBezTo>
                    <a:cubicBezTo>
                      <a:pt x="18023" y="3559"/>
                      <a:pt x="16333" y="4367"/>
                      <a:pt x="14933" y="5741"/>
                    </a:cubicBezTo>
                    <a:cubicBezTo>
                      <a:pt x="13711" y="7001"/>
                      <a:pt x="12770" y="8505"/>
                      <a:pt x="12171" y="10155"/>
                    </a:cubicBezTo>
                    <a:cubicBezTo>
                      <a:pt x="10809" y="13365"/>
                      <a:pt x="10154" y="16770"/>
                      <a:pt x="9391" y="2056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EFED86A-C540-450D-E88F-3948273880E5}"/>
                  </a:ext>
                </a:extLst>
              </p:cNvPr>
              <p:cNvSpPr/>
              <p:nvPr/>
            </p:nvSpPr>
            <p:spPr>
              <a:xfrm>
                <a:off x="9974948" y="3914899"/>
                <a:ext cx="29383" cy="40770"/>
              </a:xfrm>
              <a:custGeom>
                <a:avLst/>
                <a:gdLst>
                  <a:gd name="connsiteX0" fmla="*/ 4 w 29383"/>
                  <a:gd name="connsiteY0" fmla="*/ 29257 h 40770"/>
                  <a:gd name="connsiteX1" fmla="*/ 3636 w 29383"/>
                  <a:gd name="connsiteY1" fmla="*/ 13259 h 40770"/>
                  <a:gd name="connsiteX2" fmla="*/ 20164 w 29383"/>
                  <a:gd name="connsiteY2" fmla="*/ 326 h 40770"/>
                  <a:gd name="connsiteX3" fmla="*/ 28853 w 29383"/>
                  <a:gd name="connsiteY3" fmla="*/ 10876 h 40770"/>
                  <a:gd name="connsiteX4" fmla="*/ 22547 w 29383"/>
                  <a:gd name="connsiteY4" fmla="*/ 18506 h 40770"/>
                  <a:gd name="connsiteX5" fmla="*/ 11474 w 29383"/>
                  <a:gd name="connsiteY5" fmla="*/ 22686 h 40770"/>
                  <a:gd name="connsiteX6" fmla="*/ 8788 w 29383"/>
                  <a:gd name="connsiteY6" fmla="*/ 25612 h 40770"/>
                  <a:gd name="connsiteX7" fmla="*/ 8719 w 29383"/>
                  <a:gd name="connsiteY7" fmla="*/ 29124 h 40770"/>
                  <a:gd name="connsiteX8" fmla="*/ 16752 w 29383"/>
                  <a:gd name="connsiteY8" fmla="*/ 34900 h 40770"/>
                  <a:gd name="connsiteX9" fmla="*/ 24798 w 29383"/>
                  <a:gd name="connsiteY9" fmla="*/ 30713 h 40770"/>
                  <a:gd name="connsiteX10" fmla="*/ 26469 w 29383"/>
                  <a:gd name="connsiteY10" fmla="*/ 30594 h 40770"/>
                  <a:gd name="connsiteX11" fmla="*/ 26217 w 29383"/>
                  <a:gd name="connsiteY11" fmla="*/ 32668 h 40770"/>
                  <a:gd name="connsiteX12" fmla="*/ 12906 w 29383"/>
                  <a:gd name="connsiteY12" fmla="*/ 40235 h 40770"/>
                  <a:gd name="connsiteX13" fmla="*/ 4 w 29383"/>
                  <a:gd name="connsiteY13" fmla="*/ 29257 h 40770"/>
                  <a:gd name="connsiteX14" fmla="*/ 9255 w 29383"/>
                  <a:gd name="connsiteY14" fmla="*/ 20511 h 40770"/>
                  <a:gd name="connsiteX15" fmla="*/ 21866 w 29383"/>
                  <a:gd name="connsiteY15" fmla="*/ 10705 h 40770"/>
                  <a:gd name="connsiteX16" fmla="*/ 20113 w 29383"/>
                  <a:gd name="connsiteY16" fmla="*/ 4589 h 40770"/>
                  <a:gd name="connsiteX17" fmla="*/ 14085 w 29383"/>
                  <a:gd name="connsiteY17" fmla="*/ 6853 h 40770"/>
                  <a:gd name="connsiteX18" fmla="*/ 11563 w 29383"/>
                  <a:gd name="connsiteY18" fmla="*/ 11784 h 40770"/>
                  <a:gd name="connsiteX19" fmla="*/ 9255 w 29383"/>
                  <a:gd name="connsiteY19" fmla="*/ 20511 h 4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83" h="40770">
                    <a:moveTo>
                      <a:pt x="4" y="29257"/>
                    </a:moveTo>
                    <a:cubicBezTo>
                      <a:pt x="528" y="24250"/>
                      <a:pt x="1265" y="18537"/>
                      <a:pt x="3636" y="13259"/>
                    </a:cubicBezTo>
                    <a:cubicBezTo>
                      <a:pt x="6846" y="6115"/>
                      <a:pt x="12937" y="2149"/>
                      <a:pt x="20164" y="326"/>
                    </a:cubicBezTo>
                    <a:cubicBezTo>
                      <a:pt x="26892" y="-1370"/>
                      <a:pt x="30883" y="3757"/>
                      <a:pt x="28853" y="10876"/>
                    </a:cubicBezTo>
                    <a:cubicBezTo>
                      <a:pt x="27895" y="14180"/>
                      <a:pt x="25612" y="16941"/>
                      <a:pt x="22547" y="18506"/>
                    </a:cubicBezTo>
                    <a:cubicBezTo>
                      <a:pt x="19119" y="20515"/>
                      <a:pt x="15375" y="21928"/>
                      <a:pt x="11474" y="22686"/>
                    </a:cubicBezTo>
                    <a:cubicBezTo>
                      <a:pt x="9671" y="22995"/>
                      <a:pt x="8731" y="23720"/>
                      <a:pt x="8788" y="25612"/>
                    </a:cubicBezTo>
                    <a:cubicBezTo>
                      <a:pt x="8826" y="26785"/>
                      <a:pt x="8675" y="27958"/>
                      <a:pt x="8719" y="29124"/>
                    </a:cubicBezTo>
                    <a:cubicBezTo>
                      <a:pt x="8902" y="34081"/>
                      <a:pt x="12010" y="36313"/>
                      <a:pt x="16752" y="34900"/>
                    </a:cubicBezTo>
                    <a:cubicBezTo>
                      <a:pt x="19697" y="34024"/>
                      <a:pt x="22264" y="32378"/>
                      <a:pt x="24798" y="30713"/>
                    </a:cubicBezTo>
                    <a:cubicBezTo>
                      <a:pt x="25290" y="30386"/>
                      <a:pt x="25833" y="29591"/>
                      <a:pt x="26469" y="30594"/>
                    </a:cubicBezTo>
                    <a:cubicBezTo>
                      <a:pt x="26955" y="31363"/>
                      <a:pt x="27163" y="32031"/>
                      <a:pt x="26217" y="32668"/>
                    </a:cubicBezTo>
                    <a:cubicBezTo>
                      <a:pt x="21967" y="35531"/>
                      <a:pt x="18020" y="38974"/>
                      <a:pt x="12906" y="40235"/>
                    </a:cubicBezTo>
                    <a:cubicBezTo>
                      <a:pt x="4708" y="42291"/>
                      <a:pt x="-166" y="38381"/>
                      <a:pt x="4" y="29257"/>
                    </a:cubicBezTo>
                    <a:close/>
                    <a:moveTo>
                      <a:pt x="9255" y="20511"/>
                    </a:moveTo>
                    <a:cubicBezTo>
                      <a:pt x="16065" y="19660"/>
                      <a:pt x="20668" y="16097"/>
                      <a:pt x="21866" y="10705"/>
                    </a:cubicBezTo>
                    <a:cubicBezTo>
                      <a:pt x="22383" y="8448"/>
                      <a:pt x="22825" y="5787"/>
                      <a:pt x="20113" y="4589"/>
                    </a:cubicBezTo>
                    <a:cubicBezTo>
                      <a:pt x="17635" y="3492"/>
                      <a:pt x="15655" y="4892"/>
                      <a:pt x="14085" y="6853"/>
                    </a:cubicBezTo>
                    <a:cubicBezTo>
                      <a:pt x="12938" y="8321"/>
                      <a:pt x="12082" y="9994"/>
                      <a:pt x="11563" y="11784"/>
                    </a:cubicBezTo>
                    <a:cubicBezTo>
                      <a:pt x="10749" y="14546"/>
                      <a:pt x="10087" y="17358"/>
                      <a:pt x="9255" y="2051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35C2463-1ACE-EA55-3342-FC8043DB7517}"/>
                  </a:ext>
                </a:extLst>
              </p:cNvPr>
              <p:cNvSpPr/>
              <p:nvPr/>
            </p:nvSpPr>
            <p:spPr>
              <a:xfrm>
                <a:off x="10200505" y="3914860"/>
                <a:ext cx="29392" cy="40814"/>
              </a:xfrm>
              <a:custGeom>
                <a:avLst/>
                <a:gdLst>
                  <a:gd name="connsiteX0" fmla="*/ 3 w 29392"/>
                  <a:gd name="connsiteY0" fmla="*/ 29491 h 40814"/>
                  <a:gd name="connsiteX1" fmla="*/ 3408 w 29392"/>
                  <a:gd name="connsiteY1" fmla="*/ 13588 h 40814"/>
                  <a:gd name="connsiteX2" fmla="*/ 20062 w 29392"/>
                  <a:gd name="connsiteY2" fmla="*/ 346 h 40814"/>
                  <a:gd name="connsiteX3" fmla="*/ 28890 w 29392"/>
                  <a:gd name="connsiteY3" fmla="*/ 10763 h 40814"/>
                  <a:gd name="connsiteX4" fmla="*/ 22886 w 29392"/>
                  <a:gd name="connsiteY4" fmla="*/ 18229 h 40814"/>
                  <a:gd name="connsiteX5" fmla="*/ 11221 w 29392"/>
                  <a:gd name="connsiteY5" fmla="*/ 22732 h 40814"/>
                  <a:gd name="connsiteX6" fmla="*/ 8654 w 29392"/>
                  <a:gd name="connsiteY6" fmla="*/ 25632 h 40814"/>
                  <a:gd name="connsiteX7" fmla="*/ 10861 w 29392"/>
                  <a:gd name="connsiteY7" fmla="*/ 34347 h 40814"/>
                  <a:gd name="connsiteX8" fmla="*/ 20402 w 29392"/>
                  <a:gd name="connsiteY8" fmla="*/ 33287 h 40814"/>
                  <a:gd name="connsiteX9" fmla="*/ 24911 w 29392"/>
                  <a:gd name="connsiteY9" fmla="*/ 30626 h 40814"/>
                  <a:gd name="connsiteX10" fmla="*/ 26537 w 29392"/>
                  <a:gd name="connsiteY10" fmla="*/ 30702 h 40814"/>
                  <a:gd name="connsiteX11" fmla="*/ 26418 w 29392"/>
                  <a:gd name="connsiteY11" fmla="*/ 32531 h 40814"/>
                  <a:gd name="connsiteX12" fmla="*/ 9733 w 29392"/>
                  <a:gd name="connsiteY12" fmla="*/ 40791 h 40814"/>
                  <a:gd name="connsiteX13" fmla="*/ 3 w 29392"/>
                  <a:gd name="connsiteY13" fmla="*/ 29491 h 40814"/>
                  <a:gd name="connsiteX14" fmla="*/ 9254 w 29392"/>
                  <a:gd name="connsiteY14" fmla="*/ 20764 h 40814"/>
                  <a:gd name="connsiteX15" fmla="*/ 21726 w 29392"/>
                  <a:gd name="connsiteY15" fmla="*/ 11186 h 40814"/>
                  <a:gd name="connsiteX16" fmla="*/ 20238 w 29392"/>
                  <a:gd name="connsiteY16" fmla="*/ 4691 h 40814"/>
                  <a:gd name="connsiteX17" fmla="*/ 13932 w 29392"/>
                  <a:gd name="connsiteY17" fmla="*/ 6986 h 40814"/>
                  <a:gd name="connsiteX18" fmla="*/ 11587 w 29392"/>
                  <a:gd name="connsiteY18" fmla="*/ 11608 h 40814"/>
                  <a:gd name="connsiteX19" fmla="*/ 9254 w 29392"/>
                  <a:gd name="connsiteY19" fmla="*/ 20764 h 4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92" h="40814">
                    <a:moveTo>
                      <a:pt x="3" y="29491"/>
                    </a:moveTo>
                    <a:cubicBezTo>
                      <a:pt x="243" y="24037"/>
                      <a:pt x="1397" y="18662"/>
                      <a:pt x="3408" y="13588"/>
                    </a:cubicBezTo>
                    <a:cubicBezTo>
                      <a:pt x="6460" y="6204"/>
                      <a:pt x="12778" y="2282"/>
                      <a:pt x="20062" y="346"/>
                    </a:cubicBezTo>
                    <a:cubicBezTo>
                      <a:pt x="26790" y="-1413"/>
                      <a:pt x="30876" y="3758"/>
                      <a:pt x="28890" y="10763"/>
                    </a:cubicBezTo>
                    <a:cubicBezTo>
                      <a:pt x="27956" y="13947"/>
                      <a:pt x="25793" y="16631"/>
                      <a:pt x="22886" y="18229"/>
                    </a:cubicBezTo>
                    <a:cubicBezTo>
                      <a:pt x="19261" y="20367"/>
                      <a:pt x="15433" y="22120"/>
                      <a:pt x="11221" y="22732"/>
                    </a:cubicBezTo>
                    <a:cubicBezTo>
                      <a:pt x="9399" y="22990"/>
                      <a:pt x="8598" y="23709"/>
                      <a:pt x="8654" y="25632"/>
                    </a:cubicBezTo>
                    <a:cubicBezTo>
                      <a:pt x="8749" y="28735"/>
                      <a:pt x="7721" y="32222"/>
                      <a:pt x="10861" y="34347"/>
                    </a:cubicBezTo>
                    <a:cubicBezTo>
                      <a:pt x="14166" y="36585"/>
                      <a:pt x="17363" y="34851"/>
                      <a:pt x="20402" y="33287"/>
                    </a:cubicBezTo>
                    <a:cubicBezTo>
                      <a:pt x="21953" y="32493"/>
                      <a:pt x="23404" y="31509"/>
                      <a:pt x="24911" y="30626"/>
                    </a:cubicBezTo>
                    <a:cubicBezTo>
                      <a:pt x="25453" y="30305"/>
                      <a:pt x="26020" y="29643"/>
                      <a:pt x="26537" y="30702"/>
                    </a:cubicBezTo>
                    <a:cubicBezTo>
                      <a:pt x="26853" y="31332"/>
                      <a:pt x="27206" y="31963"/>
                      <a:pt x="26418" y="32531"/>
                    </a:cubicBezTo>
                    <a:cubicBezTo>
                      <a:pt x="21241" y="36062"/>
                      <a:pt x="16448" y="40432"/>
                      <a:pt x="9733" y="40791"/>
                    </a:cubicBezTo>
                    <a:cubicBezTo>
                      <a:pt x="3364" y="41157"/>
                      <a:pt x="-117" y="37203"/>
                      <a:pt x="3" y="29491"/>
                    </a:cubicBezTo>
                    <a:close/>
                    <a:moveTo>
                      <a:pt x="9254" y="20764"/>
                    </a:moveTo>
                    <a:cubicBezTo>
                      <a:pt x="15559" y="19698"/>
                      <a:pt x="19797" y="16760"/>
                      <a:pt x="21726" y="11186"/>
                    </a:cubicBezTo>
                    <a:cubicBezTo>
                      <a:pt x="22527" y="8872"/>
                      <a:pt x="22987" y="6065"/>
                      <a:pt x="20238" y="4691"/>
                    </a:cubicBezTo>
                    <a:cubicBezTo>
                      <a:pt x="17678" y="3430"/>
                      <a:pt x="15446" y="4842"/>
                      <a:pt x="13932" y="6986"/>
                    </a:cubicBezTo>
                    <a:cubicBezTo>
                      <a:pt x="12917" y="8396"/>
                      <a:pt x="12123" y="9955"/>
                      <a:pt x="11587" y="11608"/>
                    </a:cubicBezTo>
                    <a:cubicBezTo>
                      <a:pt x="10691" y="14452"/>
                      <a:pt x="10092" y="17391"/>
                      <a:pt x="9254" y="2076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DADBA558-FBC7-1F34-6E4A-8F64DE0570DF}"/>
                  </a:ext>
                </a:extLst>
              </p:cNvPr>
              <p:cNvSpPr/>
              <p:nvPr/>
            </p:nvSpPr>
            <p:spPr>
              <a:xfrm>
                <a:off x="10231612" y="3914845"/>
                <a:ext cx="32309" cy="40880"/>
              </a:xfrm>
              <a:custGeom>
                <a:avLst/>
                <a:gdLst>
                  <a:gd name="connsiteX0" fmla="*/ 10281 w 32309"/>
                  <a:gd name="connsiteY0" fmla="*/ 31518 h 40880"/>
                  <a:gd name="connsiteX1" fmla="*/ 23523 w 32309"/>
                  <a:gd name="connsiteY1" fmla="*/ 32205 h 40880"/>
                  <a:gd name="connsiteX2" fmla="*/ 28271 w 32309"/>
                  <a:gd name="connsiteY2" fmla="*/ 29444 h 40880"/>
                  <a:gd name="connsiteX3" fmla="*/ 30289 w 32309"/>
                  <a:gd name="connsiteY3" fmla="*/ 27735 h 40880"/>
                  <a:gd name="connsiteX4" fmla="*/ 30326 w 32309"/>
                  <a:gd name="connsiteY4" fmla="*/ 30125 h 40880"/>
                  <a:gd name="connsiteX5" fmla="*/ 28763 w 32309"/>
                  <a:gd name="connsiteY5" fmla="*/ 37307 h 40880"/>
                  <a:gd name="connsiteX6" fmla="*/ 23876 w 32309"/>
                  <a:gd name="connsiteY6" fmla="*/ 40832 h 40880"/>
                  <a:gd name="connsiteX7" fmla="*/ 9833 w 32309"/>
                  <a:gd name="connsiteY7" fmla="*/ 37817 h 40880"/>
                  <a:gd name="connsiteX8" fmla="*/ 2361 w 32309"/>
                  <a:gd name="connsiteY8" fmla="*/ 38694 h 40880"/>
                  <a:gd name="connsiteX9" fmla="*/ 633 w 32309"/>
                  <a:gd name="connsiteY9" fmla="*/ 39079 h 40880"/>
                  <a:gd name="connsiteX10" fmla="*/ 437 w 32309"/>
                  <a:gd name="connsiteY10" fmla="*/ 36556 h 40880"/>
                  <a:gd name="connsiteX11" fmla="*/ 2960 w 32309"/>
                  <a:gd name="connsiteY11" fmla="*/ 33618 h 40880"/>
                  <a:gd name="connsiteX12" fmla="*/ 24311 w 32309"/>
                  <a:gd name="connsiteY12" fmla="*/ 8925 h 40880"/>
                  <a:gd name="connsiteX13" fmla="*/ 9379 w 32309"/>
                  <a:gd name="connsiteY13" fmla="*/ 8458 h 40880"/>
                  <a:gd name="connsiteX14" fmla="*/ 5766 w 32309"/>
                  <a:gd name="connsiteY14" fmla="*/ 11308 h 40880"/>
                  <a:gd name="connsiteX15" fmla="*/ 3874 w 32309"/>
                  <a:gd name="connsiteY15" fmla="*/ 12828 h 40880"/>
                  <a:gd name="connsiteX16" fmla="*/ 3540 w 32309"/>
                  <a:gd name="connsiteY16" fmla="*/ 10665 h 40880"/>
                  <a:gd name="connsiteX17" fmla="*/ 5249 w 32309"/>
                  <a:gd name="connsiteY17" fmla="*/ 4599 h 40880"/>
                  <a:gd name="connsiteX18" fmla="*/ 12355 w 32309"/>
                  <a:gd name="connsiteY18" fmla="*/ 305 h 40880"/>
                  <a:gd name="connsiteX19" fmla="*/ 21555 w 32309"/>
                  <a:gd name="connsiteY19" fmla="*/ 2480 h 40880"/>
                  <a:gd name="connsiteX20" fmla="*/ 30415 w 32309"/>
                  <a:gd name="connsiteY20" fmla="*/ 752 h 40880"/>
                  <a:gd name="connsiteX21" fmla="*/ 31562 w 32309"/>
                  <a:gd name="connsiteY21" fmla="*/ 415 h 40880"/>
                  <a:gd name="connsiteX22" fmla="*/ 31619 w 32309"/>
                  <a:gd name="connsiteY22" fmla="*/ 450 h 40880"/>
                  <a:gd name="connsiteX23" fmla="*/ 32250 w 32309"/>
                  <a:gd name="connsiteY23" fmla="*/ 1906 h 40880"/>
                  <a:gd name="connsiteX24" fmla="*/ 29904 w 32309"/>
                  <a:gd name="connsiteY24" fmla="*/ 6882 h 40880"/>
                  <a:gd name="connsiteX25" fmla="*/ 9234 w 32309"/>
                  <a:gd name="connsiteY25" fmla="*/ 30742 h 40880"/>
                  <a:gd name="connsiteX26" fmla="*/ 8515 w 32309"/>
                  <a:gd name="connsiteY26" fmla="*/ 31695 h 40880"/>
                  <a:gd name="connsiteX27" fmla="*/ 10281 w 32309"/>
                  <a:gd name="connsiteY27" fmla="*/ 31518 h 40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09" h="40880">
                    <a:moveTo>
                      <a:pt x="10281" y="31518"/>
                    </a:moveTo>
                    <a:cubicBezTo>
                      <a:pt x="14751" y="30377"/>
                      <a:pt x="19153" y="31518"/>
                      <a:pt x="23523" y="32205"/>
                    </a:cubicBezTo>
                    <a:cubicBezTo>
                      <a:pt x="26209" y="32628"/>
                      <a:pt x="27754" y="32306"/>
                      <a:pt x="28271" y="29444"/>
                    </a:cubicBezTo>
                    <a:cubicBezTo>
                      <a:pt x="28454" y="28422"/>
                      <a:pt x="28851" y="27142"/>
                      <a:pt x="30289" y="27735"/>
                    </a:cubicBezTo>
                    <a:cubicBezTo>
                      <a:pt x="31726" y="28327"/>
                      <a:pt x="30459" y="29368"/>
                      <a:pt x="30326" y="30125"/>
                    </a:cubicBezTo>
                    <a:cubicBezTo>
                      <a:pt x="29898" y="32533"/>
                      <a:pt x="29065" y="34885"/>
                      <a:pt x="28763" y="37307"/>
                    </a:cubicBezTo>
                    <a:cubicBezTo>
                      <a:pt x="28353" y="40378"/>
                      <a:pt x="26606" y="41090"/>
                      <a:pt x="23876" y="40832"/>
                    </a:cubicBezTo>
                    <a:cubicBezTo>
                      <a:pt x="19064" y="40384"/>
                      <a:pt x="14537" y="38719"/>
                      <a:pt x="9833" y="37817"/>
                    </a:cubicBezTo>
                    <a:cubicBezTo>
                      <a:pt x="7241" y="37319"/>
                      <a:pt x="4744" y="37275"/>
                      <a:pt x="2361" y="38694"/>
                    </a:cubicBezTo>
                    <a:cubicBezTo>
                      <a:pt x="1881" y="38978"/>
                      <a:pt x="1352" y="39955"/>
                      <a:pt x="633" y="39079"/>
                    </a:cubicBezTo>
                    <a:cubicBezTo>
                      <a:pt x="2" y="38322"/>
                      <a:pt x="-313" y="37433"/>
                      <a:pt x="437" y="36556"/>
                    </a:cubicBezTo>
                    <a:cubicBezTo>
                      <a:pt x="1276" y="35568"/>
                      <a:pt x="2121" y="34589"/>
                      <a:pt x="2960" y="33618"/>
                    </a:cubicBezTo>
                    <a:lnTo>
                      <a:pt x="24311" y="8925"/>
                    </a:lnTo>
                    <a:cubicBezTo>
                      <a:pt x="18636" y="9946"/>
                      <a:pt x="14032" y="8925"/>
                      <a:pt x="9379" y="8458"/>
                    </a:cubicBezTo>
                    <a:cubicBezTo>
                      <a:pt x="7159" y="8231"/>
                      <a:pt x="6226" y="9404"/>
                      <a:pt x="5766" y="11308"/>
                    </a:cubicBezTo>
                    <a:cubicBezTo>
                      <a:pt x="5532" y="12349"/>
                      <a:pt x="5078" y="13118"/>
                      <a:pt x="3874" y="12828"/>
                    </a:cubicBezTo>
                    <a:cubicBezTo>
                      <a:pt x="2159" y="12424"/>
                      <a:pt x="3369" y="11359"/>
                      <a:pt x="3540" y="10665"/>
                    </a:cubicBezTo>
                    <a:cubicBezTo>
                      <a:pt x="4032" y="8622"/>
                      <a:pt x="4650" y="6610"/>
                      <a:pt x="5249" y="4599"/>
                    </a:cubicBezTo>
                    <a:cubicBezTo>
                      <a:pt x="6548" y="254"/>
                      <a:pt x="7771" y="-553"/>
                      <a:pt x="12355" y="305"/>
                    </a:cubicBezTo>
                    <a:cubicBezTo>
                      <a:pt x="15445" y="879"/>
                      <a:pt x="18484" y="1755"/>
                      <a:pt x="21555" y="2480"/>
                    </a:cubicBezTo>
                    <a:cubicBezTo>
                      <a:pt x="24758" y="3237"/>
                      <a:pt x="28012" y="4214"/>
                      <a:pt x="30415" y="752"/>
                    </a:cubicBezTo>
                    <a:cubicBezTo>
                      <a:pt x="30635" y="343"/>
                      <a:pt x="31152" y="192"/>
                      <a:pt x="31562" y="415"/>
                    </a:cubicBezTo>
                    <a:cubicBezTo>
                      <a:pt x="31581" y="426"/>
                      <a:pt x="31600" y="437"/>
                      <a:pt x="31619" y="450"/>
                    </a:cubicBezTo>
                    <a:cubicBezTo>
                      <a:pt x="32168" y="706"/>
                      <a:pt x="32439" y="1331"/>
                      <a:pt x="32250" y="1906"/>
                    </a:cubicBezTo>
                    <a:cubicBezTo>
                      <a:pt x="31745" y="3691"/>
                      <a:pt x="31228" y="5381"/>
                      <a:pt x="29904" y="6882"/>
                    </a:cubicBezTo>
                    <a:cubicBezTo>
                      <a:pt x="22968" y="14770"/>
                      <a:pt x="16107" y="22778"/>
                      <a:pt x="9234" y="30742"/>
                    </a:cubicBezTo>
                    <a:cubicBezTo>
                      <a:pt x="8975" y="31047"/>
                      <a:pt x="8736" y="31365"/>
                      <a:pt x="8515" y="31695"/>
                    </a:cubicBezTo>
                    <a:cubicBezTo>
                      <a:pt x="9139" y="32218"/>
                      <a:pt x="9707" y="31764"/>
                      <a:pt x="10281" y="31518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5A73EBBC-FFCB-B75B-340F-8BFC2A2C6851}"/>
                  </a:ext>
                </a:extLst>
              </p:cNvPr>
              <p:cNvSpPr/>
              <p:nvPr/>
            </p:nvSpPr>
            <p:spPr>
              <a:xfrm>
                <a:off x="10008191" y="3914944"/>
                <a:ext cx="29217" cy="40380"/>
              </a:xfrm>
              <a:custGeom>
                <a:avLst/>
                <a:gdLst>
                  <a:gd name="connsiteX0" fmla="*/ 13437 w 29217"/>
                  <a:gd name="connsiteY0" fmla="*/ 16329 h 40380"/>
                  <a:gd name="connsiteX1" fmla="*/ 17630 w 29217"/>
                  <a:gd name="connsiteY1" fmla="*/ 9185 h 40380"/>
                  <a:gd name="connsiteX2" fmla="*/ 24087 w 29217"/>
                  <a:gd name="connsiteY2" fmla="*/ 1082 h 40380"/>
                  <a:gd name="connsiteX3" fmla="*/ 28394 w 29217"/>
                  <a:gd name="connsiteY3" fmla="*/ 338 h 40380"/>
                  <a:gd name="connsiteX4" fmla="*/ 28627 w 29217"/>
                  <a:gd name="connsiteY4" fmla="*/ 4121 h 40380"/>
                  <a:gd name="connsiteX5" fmla="*/ 28123 w 29217"/>
                  <a:gd name="connsiteY5" fmla="*/ 7217 h 40380"/>
                  <a:gd name="connsiteX6" fmla="*/ 23501 w 29217"/>
                  <a:gd name="connsiteY6" fmla="*/ 11203 h 40380"/>
                  <a:gd name="connsiteX7" fmla="*/ 17271 w 29217"/>
                  <a:gd name="connsiteY7" fmla="*/ 15276 h 40380"/>
                  <a:gd name="connsiteX8" fmla="*/ 11274 w 29217"/>
                  <a:gd name="connsiteY8" fmla="*/ 34193 h 40380"/>
                  <a:gd name="connsiteX9" fmla="*/ 9931 w 29217"/>
                  <a:gd name="connsiteY9" fmla="*/ 38998 h 40380"/>
                  <a:gd name="connsiteX10" fmla="*/ 2786 w 29217"/>
                  <a:gd name="connsiteY10" fmla="*/ 40379 h 40380"/>
                  <a:gd name="connsiteX11" fmla="*/ 2156 w 29217"/>
                  <a:gd name="connsiteY11" fmla="*/ 37964 h 40380"/>
                  <a:gd name="connsiteX12" fmla="*/ 6570 w 29217"/>
                  <a:gd name="connsiteY12" fmla="*/ 16014 h 40380"/>
                  <a:gd name="connsiteX13" fmla="*/ 6967 w 29217"/>
                  <a:gd name="connsiteY13" fmla="*/ 13952 h 40380"/>
                  <a:gd name="connsiteX14" fmla="*/ 6532 w 29217"/>
                  <a:gd name="connsiteY14" fmla="*/ 8743 h 40380"/>
                  <a:gd name="connsiteX15" fmla="*/ 2118 w 29217"/>
                  <a:gd name="connsiteY15" fmla="*/ 10881 h 40380"/>
                  <a:gd name="connsiteX16" fmla="*/ 447 w 29217"/>
                  <a:gd name="connsiteY16" fmla="*/ 11222 h 40380"/>
                  <a:gd name="connsiteX17" fmla="*/ 321 w 29217"/>
                  <a:gd name="connsiteY17" fmla="*/ 9380 h 40380"/>
                  <a:gd name="connsiteX18" fmla="*/ 617 w 29217"/>
                  <a:gd name="connsiteY18" fmla="*/ 9128 h 40380"/>
                  <a:gd name="connsiteX19" fmla="*/ 11438 w 29217"/>
                  <a:gd name="connsiteY19" fmla="*/ 823 h 40380"/>
                  <a:gd name="connsiteX20" fmla="*/ 15688 w 29217"/>
                  <a:gd name="connsiteY20" fmla="*/ 3384 h 40380"/>
                  <a:gd name="connsiteX21" fmla="*/ 13437 w 29217"/>
                  <a:gd name="connsiteY21" fmla="*/ 16329 h 4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217" h="40380">
                    <a:moveTo>
                      <a:pt x="13437" y="16329"/>
                    </a:moveTo>
                    <a:cubicBezTo>
                      <a:pt x="15959" y="13876"/>
                      <a:pt x="16514" y="11367"/>
                      <a:pt x="17630" y="9185"/>
                    </a:cubicBezTo>
                    <a:cubicBezTo>
                      <a:pt x="19232" y="6032"/>
                      <a:pt x="20972" y="2999"/>
                      <a:pt x="24087" y="1082"/>
                    </a:cubicBezTo>
                    <a:cubicBezTo>
                      <a:pt x="25399" y="269"/>
                      <a:pt x="26956" y="-444"/>
                      <a:pt x="28394" y="338"/>
                    </a:cubicBezTo>
                    <a:cubicBezTo>
                      <a:pt x="30128" y="1277"/>
                      <a:pt x="28577" y="2860"/>
                      <a:pt x="28627" y="4121"/>
                    </a:cubicBezTo>
                    <a:cubicBezTo>
                      <a:pt x="28671" y="5143"/>
                      <a:pt x="28261" y="6177"/>
                      <a:pt x="28123" y="7217"/>
                    </a:cubicBezTo>
                    <a:cubicBezTo>
                      <a:pt x="27763" y="9885"/>
                      <a:pt x="28690" y="13391"/>
                      <a:pt x="23501" y="11203"/>
                    </a:cubicBezTo>
                    <a:cubicBezTo>
                      <a:pt x="20789" y="10061"/>
                      <a:pt x="18677" y="12874"/>
                      <a:pt x="17271" y="15276"/>
                    </a:cubicBezTo>
                    <a:cubicBezTo>
                      <a:pt x="13853" y="21122"/>
                      <a:pt x="12459" y="27616"/>
                      <a:pt x="11274" y="34193"/>
                    </a:cubicBezTo>
                    <a:cubicBezTo>
                      <a:pt x="10971" y="35864"/>
                      <a:pt x="11444" y="38279"/>
                      <a:pt x="9931" y="38998"/>
                    </a:cubicBezTo>
                    <a:cubicBezTo>
                      <a:pt x="7793" y="40007"/>
                      <a:pt x="5201" y="40316"/>
                      <a:pt x="2786" y="40379"/>
                    </a:cubicBezTo>
                    <a:cubicBezTo>
                      <a:pt x="1046" y="40430"/>
                      <a:pt x="1910" y="38834"/>
                      <a:pt x="2156" y="37964"/>
                    </a:cubicBezTo>
                    <a:cubicBezTo>
                      <a:pt x="4142" y="30744"/>
                      <a:pt x="5397" y="23385"/>
                      <a:pt x="6570" y="16014"/>
                    </a:cubicBezTo>
                    <a:cubicBezTo>
                      <a:pt x="6759" y="15338"/>
                      <a:pt x="6891" y="14649"/>
                      <a:pt x="6967" y="13952"/>
                    </a:cubicBezTo>
                    <a:cubicBezTo>
                      <a:pt x="6967" y="12167"/>
                      <a:pt x="8272" y="9803"/>
                      <a:pt x="6532" y="8743"/>
                    </a:cubicBezTo>
                    <a:cubicBezTo>
                      <a:pt x="4791" y="7684"/>
                      <a:pt x="3562" y="10005"/>
                      <a:pt x="2118" y="10881"/>
                    </a:cubicBezTo>
                    <a:cubicBezTo>
                      <a:pt x="1620" y="11190"/>
                      <a:pt x="1210" y="12142"/>
                      <a:pt x="447" y="11222"/>
                    </a:cubicBezTo>
                    <a:cubicBezTo>
                      <a:pt x="-95" y="10748"/>
                      <a:pt x="-152" y="9923"/>
                      <a:pt x="321" y="9380"/>
                    </a:cubicBezTo>
                    <a:cubicBezTo>
                      <a:pt x="409" y="9282"/>
                      <a:pt x="504" y="9197"/>
                      <a:pt x="617" y="9128"/>
                    </a:cubicBezTo>
                    <a:cubicBezTo>
                      <a:pt x="4029" y="6095"/>
                      <a:pt x="7415" y="3024"/>
                      <a:pt x="11438" y="823"/>
                    </a:cubicBezTo>
                    <a:cubicBezTo>
                      <a:pt x="14181" y="-684"/>
                      <a:pt x="15644" y="193"/>
                      <a:pt x="15688" y="3384"/>
                    </a:cubicBezTo>
                    <a:cubicBezTo>
                      <a:pt x="15776" y="7501"/>
                      <a:pt x="14414" y="11455"/>
                      <a:pt x="13437" y="1632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67281C87-798C-1DED-4CF1-2EB703487A82}"/>
                  </a:ext>
                </a:extLst>
              </p:cNvPr>
              <p:cNvSpPr/>
              <p:nvPr/>
            </p:nvSpPr>
            <p:spPr>
              <a:xfrm>
                <a:off x="9744056" y="3914882"/>
                <a:ext cx="19794" cy="40811"/>
              </a:xfrm>
              <a:custGeom>
                <a:avLst/>
                <a:gdLst>
                  <a:gd name="connsiteX0" fmla="*/ 3108 w 19794"/>
                  <a:gd name="connsiteY0" fmla="*/ 35744 h 40811"/>
                  <a:gd name="connsiteX1" fmla="*/ 6658 w 19794"/>
                  <a:gd name="connsiteY1" fmla="*/ 18233 h 40811"/>
                  <a:gd name="connsiteX2" fmla="*/ 7819 w 19794"/>
                  <a:gd name="connsiteY2" fmla="*/ 12387 h 40811"/>
                  <a:gd name="connsiteX3" fmla="*/ 7655 w 19794"/>
                  <a:gd name="connsiteY3" fmla="*/ 8541 h 40811"/>
                  <a:gd name="connsiteX4" fmla="*/ 3979 w 19794"/>
                  <a:gd name="connsiteY4" fmla="*/ 9978 h 40811"/>
                  <a:gd name="connsiteX5" fmla="*/ 485 w 19794"/>
                  <a:gd name="connsiteY5" fmla="*/ 11240 h 40811"/>
                  <a:gd name="connsiteX6" fmla="*/ 2541 w 19794"/>
                  <a:gd name="connsiteY6" fmla="*/ 8087 h 40811"/>
                  <a:gd name="connsiteX7" fmla="*/ 11564 w 19794"/>
                  <a:gd name="connsiteY7" fmla="*/ 1440 h 40811"/>
                  <a:gd name="connsiteX8" fmla="*/ 16760 w 19794"/>
                  <a:gd name="connsiteY8" fmla="*/ 532 h 40811"/>
                  <a:gd name="connsiteX9" fmla="*/ 17738 w 19794"/>
                  <a:gd name="connsiteY9" fmla="*/ 5716 h 40811"/>
                  <a:gd name="connsiteX10" fmla="*/ 12384 w 19794"/>
                  <a:gd name="connsiteY10" fmla="*/ 29640 h 40811"/>
                  <a:gd name="connsiteX11" fmla="*/ 12018 w 19794"/>
                  <a:gd name="connsiteY11" fmla="*/ 32067 h 40811"/>
                  <a:gd name="connsiteX12" fmla="*/ 14150 w 19794"/>
                  <a:gd name="connsiteY12" fmla="*/ 33328 h 40811"/>
                  <a:gd name="connsiteX13" fmla="*/ 17353 w 19794"/>
                  <a:gd name="connsiteY13" fmla="*/ 31197 h 40811"/>
                  <a:gd name="connsiteX14" fmla="*/ 19383 w 19794"/>
                  <a:gd name="connsiteY14" fmla="*/ 30806 h 40811"/>
                  <a:gd name="connsiteX15" fmla="*/ 18948 w 19794"/>
                  <a:gd name="connsiteY15" fmla="*/ 33171 h 40811"/>
                  <a:gd name="connsiteX16" fmla="*/ 9408 w 19794"/>
                  <a:gd name="connsiteY16" fmla="*/ 39697 h 40811"/>
                  <a:gd name="connsiteX17" fmla="*/ 3108 w 19794"/>
                  <a:gd name="connsiteY17" fmla="*/ 35744 h 4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794" h="40811">
                    <a:moveTo>
                      <a:pt x="3108" y="35744"/>
                    </a:moveTo>
                    <a:cubicBezTo>
                      <a:pt x="3651" y="29772"/>
                      <a:pt x="5366" y="24046"/>
                      <a:pt x="6658" y="18233"/>
                    </a:cubicBezTo>
                    <a:cubicBezTo>
                      <a:pt x="7094" y="16297"/>
                      <a:pt x="7484" y="14348"/>
                      <a:pt x="7819" y="12387"/>
                    </a:cubicBezTo>
                    <a:cubicBezTo>
                      <a:pt x="8046" y="11076"/>
                      <a:pt x="9080" y="9379"/>
                      <a:pt x="7655" y="8541"/>
                    </a:cubicBezTo>
                    <a:cubicBezTo>
                      <a:pt x="6356" y="7790"/>
                      <a:pt x="5252" y="9581"/>
                      <a:pt x="3979" y="9978"/>
                    </a:cubicBezTo>
                    <a:cubicBezTo>
                      <a:pt x="2705" y="10376"/>
                      <a:pt x="1898" y="13005"/>
                      <a:pt x="485" y="11240"/>
                    </a:cubicBezTo>
                    <a:cubicBezTo>
                      <a:pt x="-1098" y="9285"/>
                      <a:pt x="1620" y="8856"/>
                      <a:pt x="2541" y="8087"/>
                    </a:cubicBezTo>
                    <a:cubicBezTo>
                      <a:pt x="5378" y="5665"/>
                      <a:pt x="8248" y="3231"/>
                      <a:pt x="11564" y="1440"/>
                    </a:cubicBezTo>
                    <a:cubicBezTo>
                      <a:pt x="13204" y="558"/>
                      <a:pt x="14976" y="-741"/>
                      <a:pt x="16760" y="532"/>
                    </a:cubicBezTo>
                    <a:cubicBezTo>
                      <a:pt x="18545" y="1806"/>
                      <a:pt x="18166" y="3824"/>
                      <a:pt x="17738" y="5716"/>
                    </a:cubicBezTo>
                    <a:cubicBezTo>
                      <a:pt x="15942" y="13703"/>
                      <a:pt x="14158" y="21677"/>
                      <a:pt x="12384" y="29640"/>
                    </a:cubicBezTo>
                    <a:cubicBezTo>
                      <a:pt x="12184" y="30435"/>
                      <a:pt x="12061" y="31248"/>
                      <a:pt x="12018" y="32067"/>
                    </a:cubicBezTo>
                    <a:cubicBezTo>
                      <a:pt x="11980" y="33650"/>
                      <a:pt x="12649" y="34325"/>
                      <a:pt x="14150" y="33328"/>
                    </a:cubicBezTo>
                    <a:cubicBezTo>
                      <a:pt x="15228" y="32635"/>
                      <a:pt x="16249" y="31847"/>
                      <a:pt x="17353" y="31197"/>
                    </a:cubicBezTo>
                    <a:cubicBezTo>
                      <a:pt x="17984" y="30844"/>
                      <a:pt x="18576" y="29741"/>
                      <a:pt x="19383" y="30806"/>
                    </a:cubicBezTo>
                    <a:cubicBezTo>
                      <a:pt x="20014" y="31645"/>
                      <a:pt x="19957" y="32484"/>
                      <a:pt x="18948" y="33171"/>
                    </a:cubicBezTo>
                    <a:cubicBezTo>
                      <a:pt x="15758" y="35334"/>
                      <a:pt x="12737" y="37787"/>
                      <a:pt x="9408" y="39697"/>
                    </a:cubicBezTo>
                    <a:cubicBezTo>
                      <a:pt x="5227" y="42106"/>
                      <a:pt x="2932" y="40530"/>
                      <a:pt x="3108" y="3574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B0FA167-214E-A0F1-8C29-CE7CE89B7B96}"/>
                  </a:ext>
                </a:extLst>
              </p:cNvPr>
              <p:cNvSpPr/>
              <p:nvPr/>
            </p:nvSpPr>
            <p:spPr>
              <a:xfrm>
                <a:off x="10097246" y="3894708"/>
                <a:ext cx="17854" cy="15071"/>
              </a:xfrm>
              <a:custGeom>
                <a:avLst/>
                <a:gdLst>
                  <a:gd name="connsiteX0" fmla="*/ 0 w 17854"/>
                  <a:gd name="connsiteY0" fmla="*/ 14905 h 15071"/>
                  <a:gd name="connsiteX1" fmla="*/ 11104 w 17854"/>
                  <a:gd name="connsiteY1" fmla="*/ 1789 h 15071"/>
                  <a:gd name="connsiteX2" fmla="*/ 16780 w 17854"/>
                  <a:gd name="connsiteY2" fmla="*/ 1310 h 15071"/>
                  <a:gd name="connsiteX3" fmla="*/ 15777 w 17854"/>
                  <a:gd name="connsiteY3" fmla="*/ 7231 h 15071"/>
                  <a:gd name="connsiteX4" fmla="*/ 4641 w 17854"/>
                  <a:gd name="connsiteY4" fmla="*/ 14419 h 15071"/>
                  <a:gd name="connsiteX5" fmla="*/ 0 w 17854"/>
                  <a:gd name="connsiteY5" fmla="*/ 14905 h 1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54" h="15071">
                    <a:moveTo>
                      <a:pt x="0" y="14905"/>
                    </a:moveTo>
                    <a:cubicBezTo>
                      <a:pt x="3910" y="10264"/>
                      <a:pt x="7422" y="5951"/>
                      <a:pt x="11104" y="1789"/>
                    </a:cubicBezTo>
                    <a:cubicBezTo>
                      <a:pt x="12712" y="-34"/>
                      <a:pt x="14749" y="-891"/>
                      <a:pt x="16780" y="1310"/>
                    </a:cubicBezTo>
                    <a:cubicBezTo>
                      <a:pt x="18495" y="3151"/>
                      <a:pt x="18154" y="5610"/>
                      <a:pt x="15777" y="7231"/>
                    </a:cubicBezTo>
                    <a:cubicBezTo>
                      <a:pt x="12132" y="9753"/>
                      <a:pt x="8349" y="12017"/>
                      <a:pt x="4641" y="14419"/>
                    </a:cubicBezTo>
                    <a:cubicBezTo>
                      <a:pt x="3386" y="15251"/>
                      <a:pt x="2018" y="15132"/>
                      <a:pt x="0" y="1490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7A7D5284-D393-5D72-DB81-12D61D546DE0}"/>
                  </a:ext>
                </a:extLst>
              </p:cNvPr>
              <p:cNvSpPr/>
              <p:nvPr/>
            </p:nvSpPr>
            <p:spPr>
              <a:xfrm>
                <a:off x="9756253" y="3896120"/>
                <a:ext cx="9364" cy="11006"/>
              </a:xfrm>
              <a:custGeom>
                <a:avLst/>
                <a:gdLst>
                  <a:gd name="connsiteX0" fmla="*/ 9362 w 9364"/>
                  <a:gd name="connsiteY0" fmla="*/ 4350 h 11006"/>
                  <a:gd name="connsiteX1" fmla="*/ 4172 w 9364"/>
                  <a:gd name="connsiteY1" fmla="*/ 11003 h 11006"/>
                  <a:gd name="connsiteX2" fmla="*/ 4 w 9364"/>
                  <a:gd name="connsiteY2" fmla="*/ 6368 h 11006"/>
                  <a:gd name="connsiteX3" fmla="*/ 5112 w 9364"/>
                  <a:gd name="connsiteY3" fmla="*/ 5 h 11006"/>
                  <a:gd name="connsiteX4" fmla="*/ 9362 w 9364"/>
                  <a:gd name="connsiteY4" fmla="*/ 4350 h 1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4" h="11006">
                    <a:moveTo>
                      <a:pt x="9362" y="4350"/>
                    </a:moveTo>
                    <a:cubicBezTo>
                      <a:pt x="9457" y="8077"/>
                      <a:pt x="7035" y="11122"/>
                      <a:pt x="4172" y="11003"/>
                    </a:cubicBezTo>
                    <a:cubicBezTo>
                      <a:pt x="1310" y="10883"/>
                      <a:pt x="99" y="9048"/>
                      <a:pt x="4" y="6368"/>
                    </a:cubicBezTo>
                    <a:cubicBezTo>
                      <a:pt x="-115" y="2881"/>
                      <a:pt x="2262" y="-146"/>
                      <a:pt x="5112" y="5"/>
                    </a:cubicBezTo>
                    <a:cubicBezTo>
                      <a:pt x="7962" y="157"/>
                      <a:pt x="9040" y="2112"/>
                      <a:pt x="9362" y="435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BB8A4341-1CCE-745B-C8B0-56D288F71D38}"/>
                </a:ext>
              </a:extLst>
            </p:cNvPr>
            <p:cNvGrpSpPr/>
            <p:nvPr userDrawn="1"/>
          </p:nvGrpSpPr>
          <p:grpSpPr>
            <a:xfrm>
              <a:off x="8765472" y="3624594"/>
              <a:ext cx="1177870" cy="856177"/>
              <a:chOff x="10429555" y="4488509"/>
              <a:chExt cx="691777" cy="502843"/>
            </a:xfrm>
          </p:grpSpPr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3135A227-7219-0EF0-3DB4-E9BD3FCC1CDF}"/>
                  </a:ext>
                </a:extLst>
              </p:cNvPr>
              <p:cNvSpPr/>
              <p:nvPr/>
            </p:nvSpPr>
            <p:spPr>
              <a:xfrm>
                <a:off x="10633634" y="4488509"/>
                <a:ext cx="286394" cy="286562"/>
              </a:xfrm>
              <a:custGeom>
                <a:avLst/>
                <a:gdLst>
                  <a:gd name="connsiteX0" fmla="*/ 47 w 286394"/>
                  <a:gd name="connsiteY0" fmla="*/ 41 h 286562"/>
                  <a:gd name="connsiteX1" fmla="*/ 286394 w 286394"/>
                  <a:gd name="connsiteY1" fmla="*/ 0 h 286562"/>
                  <a:gd name="connsiteX2" fmla="*/ 286317 w 286394"/>
                  <a:gd name="connsiteY2" fmla="*/ 286562 h 286562"/>
                  <a:gd name="connsiteX3" fmla="*/ 0 w 286394"/>
                  <a:gd name="connsiteY3" fmla="*/ 286562 h 286562"/>
                  <a:gd name="connsiteX4" fmla="*/ 47 w 286394"/>
                  <a:gd name="connsiteY4" fmla="*/ 41 h 286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394" h="286562">
                    <a:moveTo>
                      <a:pt x="47" y="41"/>
                    </a:moveTo>
                    <a:lnTo>
                      <a:pt x="286394" y="0"/>
                    </a:lnTo>
                    <a:lnTo>
                      <a:pt x="286317" y="286562"/>
                    </a:lnTo>
                    <a:lnTo>
                      <a:pt x="0" y="286562"/>
                    </a:lnTo>
                    <a:lnTo>
                      <a:pt x="47" y="41"/>
                    </a:lnTo>
                    <a:close/>
                  </a:path>
                </a:pathLst>
              </a:custGeom>
              <a:solidFill>
                <a:srgbClr val="E0E5E1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4E33E9B6-8889-289E-F6DE-694EDDED8826}"/>
                  </a:ext>
                </a:extLst>
              </p:cNvPr>
              <p:cNvSpPr/>
              <p:nvPr/>
            </p:nvSpPr>
            <p:spPr>
              <a:xfrm>
                <a:off x="10633634" y="4537681"/>
                <a:ext cx="286325" cy="237389"/>
              </a:xfrm>
              <a:custGeom>
                <a:avLst/>
                <a:gdLst>
                  <a:gd name="connsiteX0" fmla="*/ 80685 w 286325"/>
                  <a:gd name="connsiteY0" fmla="*/ 0 h 237389"/>
                  <a:gd name="connsiteX1" fmla="*/ 286312 w 286325"/>
                  <a:gd name="connsiteY1" fmla="*/ 181039 h 237389"/>
                  <a:gd name="connsiteX2" fmla="*/ 286312 w 286325"/>
                  <a:gd name="connsiteY2" fmla="*/ 237390 h 237389"/>
                  <a:gd name="connsiteX3" fmla="*/ 0 w 286325"/>
                  <a:gd name="connsiteY3" fmla="*/ 237390 h 237389"/>
                  <a:gd name="connsiteX4" fmla="*/ 59 w 286325"/>
                  <a:gd name="connsiteY4" fmla="*/ 196643 h 23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325" h="237389">
                    <a:moveTo>
                      <a:pt x="80685" y="0"/>
                    </a:moveTo>
                    <a:lnTo>
                      <a:pt x="286312" y="181039"/>
                    </a:lnTo>
                    <a:cubicBezTo>
                      <a:pt x="286365" y="195330"/>
                      <a:pt x="286241" y="214152"/>
                      <a:pt x="286312" y="237390"/>
                    </a:cubicBezTo>
                    <a:lnTo>
                      <a:pt x="0" y="237390"/>
                    </a:lnTo>
                    <a:lnTo>
                      <a:pt x="59" y="196643"/>
                    </a:lnTo>
                    <a:close/>
                  </a:path>
                </a:pathLst>
              </a:custGeom>
              <a:solidFill>
                <a:srgbClr val="FFFFFF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FB74CB36-9D9A-4F03-C564-8615D6169D9E}"/>
                  </a:ext>
                </a:extLst>
              </p:cNvPr>
              <p:cNvSpPr/>
              <p:nvPr/>
            </p:nvSpPr>
            <p:spPr>
              <a:xfrm>
                <a:off x="10715920" y="4637664"/>
                <a:ext cx="78688" cy="28961"/>
              </a:xfrm>
              <a:custGeom>
                <a:avLst/>
                <a:gdLst>
                  <a:gd name="connsiteX0" fmla="*/ 49875 w 78688"/>
                  <a:gd name="connsiteY0" fmla="*/ 0 h 28961"/>
                  <a:gd name="connsiteX1" fmla="*/ 50549 w 78688"/>
                  <a:gd name="connsiteY1" fmla="*/ 1774 h 28961"/>
                  <a:gd name="connsiteX2" fmla="*/ 54206 w 78688"/>
                  <a:gd name="connsiteY2" fmla="*/ 2182 h 28961"/>
                  <a:gd name="connsiteX3" fmla="*/ 54206 w 78688"/>
                  <a:gd name="connsiteY3" fmla="*/ 3134 h 28961"/>
                  <a:gd name="connsiteX4" fmla="*/ 56226 w 78688"/>
                  <a:gd name="connsiteY4" fmla="*/ 2862 h 28961"/>
                  <a:gd name="connsiteX5" fmla="*/ 57035 w 78688"/>
                  <a:gd name="connsiteY5" fmla="*/ 5310 h 28961"/>
                  <a:gd name="connsiteX6" fmla="*/ 58123 w 78688"/>
                  <a:gd name="connsiteY6" fmla="*/ 6126 h 28961"/>
                  <a:gd name="connsiteX7" fmla="*/ 59204 w 78688"/>
                  <a:gd name="connsiteY7" fmla="*/ 5038 h 28961"/>
                  <a:gd name="connsiteX8" fmla="*/ 60285 w 78688"/>
                  <a:gd name="connsiteY8" fmla="*/ 8160 h 28961"/>
                  <a:gd name="connsiteX9" fmla="*/ 65419 w 78688"/>
                  <a:gd name="connsiteY9" fmla="*/ 12512 h 28961"/>
                  <a:gd name="connsiteX10" fmla="*/ 66500 w 78688"/>
                  <a:gd name="connsiteY10" fmla="*/ 12648 h 28961"/>
                  <a:gd name="connsiteX11" fmla="*/ 67581 w 78688"/>
                  <a:gd name="connsiteY11" fmla="*/ 14422 h 28961"/>
                  <a:gd name="connsiteX12" fmla="*/ 69743 w 78688"/>
                  <a:gd name="connsiteY12" fmla="*/ 14552 h 28961"/>
                  <a:gd name="connsiteX13" fmla="*/ 78015 w 78688"/>
                  <a:gd name="connsiteY13" fmla="*/ 23794 h 28961"/>
                  <a:gd name="connsiteX14" fmla="*/ 78688 w 78688"/>
                  <a:gd name="connsiteY14" fmla="*/ 23930 h 28961"/>
                  <a:gd name="connsiteX15" fmla="*/ 78688 w 78688"/>
                  <a:gd name="connsiteY15" fmla="*/ 27738 h 28961"/>
                  <a:gd name="connsiteX16" fmla="*/ 34898 w 78688"/>
                  <a:gd name="connsiteY16" fmla="*/ 28140 h 28961"/>
                  <a:gd name="connsiteX17" fmla="*/ 34762 w 78688"/>
                  <a:gd name="connsiteY17" fmla="*/ 27738 h 28961"/>
                  <a:gd name="connsiteX18" fmla="*/ 32736 w 78688"/>
                  <a:gd name="connsiteY18" fmla="*/ 28140 h 28961"/>
                  <a:gd name="connsiteX19" fmla="*/ 32600 w 78688"/>
                  <a:gd name="connsiteY19" fmla="*/ 27738 h 28961"/>
                  <a:gd name="connsiteX20" fmla="*/ 32192 w 78688"/>
                  <a:gd name="connsiteY20" fmla="*/ 28826 h 28961"/>
                  <a:gd name="connsiteX21" fmla="*/ 25162 w 78688"/>
                  <a:gd name="connsiteY21" fmla="*/ 28826 h 28961"/>
                  <a:gd name="connsiteX22" fmla="*/ 23945 w 78688"/>
                  <a:gd name="connsiteY22" fmla="*/ 28826 h 28961"/>
                  <a:gd name="connsiteX23" fmla="*/ 18675 w 78688"/>
                  <a:gd name="connsiteY23" fmla="*/ 28826 h 28961"/>
                  <a:gd name="connsiteX24" fmla="*/ 18539 w 78688"/>
                  <a:gd name="connsiteY24" fmla="*/ 27738 h 28961"/>
                  <a:gd name="connsiteX25" fmla="*/ 16513 w 78688"/>
                  <a:gd name="connsiteY25" fmla="*/ 28554 h 28961"/>
                  <a:gd name="connsiteX26" fmla="*/ 16247 w 78688"/>
                  <a:gd name="connsiteY26" fmla="*/ 27738 h 28961"/>
                  <a:gd name="connsiteX27" fmla="*/ 15302 w 78688"/>
                  <a:gd name="connsiteY27" fmla="*/ 28826 h 28961"/>
                  <a:gd name="connsiteX28" fmla="*/ 10428 w 78688"/>
                  <a:gd name="connsiteY28" fmla="*/ 28826 h 28961"/>
                  <a:gd name="connsiteX29" fmla="*/ 9754 w 78688"/>
                  <a:gd name="connsiteY29" fmla="*/ 27738 h 28961"/>
                  <a:gd name="connsiteX30" fmla="*/ 8271 w 78688"/>
                  <a:gd name="connsiteY30" fmla="*/ 27874 h 28961"/>
                  <a:gd name="connsiteX31" fmla="*/ 0 w 78688"/>
                  <a:gd name="connsiteY31" fmla="*/ 28140 h 28961"/>
                  <a:gd name="connsiteX32" fmla="*/ 0 w 78688"/>
                  <a:gd name="connsiteY32" fmla="*/ 23504 h 28961"/>
                  <a:gd name="connsiteX33" fmla="*/ 951 w 78688"/>
                  <a:gd name="connsiteY33" fmla="*/ 23912 h 28961"/>
                  <a:gd name="connsiteX34" fmla="*/ 2162 w 78688"/>
                  <a:gd name="connsiteY34" fmla="*/ 17798 h 28961"/>
                  <a:gd name="connsiteX35" fmla="*/ 3125 w 78688"/>
                  <a:gd name="connsiteY35" fmla="*/ 17798 h 28961"/>
                  <a:gd name="connsiteX36" fmla="*/ 5424 w 78688"/>
                  <a:gd name="connsiteY36" fmla="*/ 8012 h 28961"/>
                  <a:gd name="connsiteX37" fmla="*/ 6375 w 78688"/>
                  <a:gd name="connsiteY37" fmla="*/ 8284 h 28961"/>
                  <a:gd name="connsiteX38" fmla="*/ 7592 w 78688"/>
                  <a:gd name="connsiteY38" fmla="*/ 5026 h 28961"/>
                  <a:gd name="connsiteX39" fmla="*/ 8537 w 78688"/>
                  <a:gd name="connsiteY39" fmla="*/ 5026 h 28961"/>
                  <a:gd name="connsiteX40" fmla="*/ 8673 w 78688"/>
                  <a:gd name="connsiteY40" fmla="*/ 3252 h 28961"/>
                  <a:gd name="connsiteX41" fmla="*/ 13943 w 78688"/>
                  <a:gd name="connsiteY41" fmla="*/ 2164 h 28961"/>
                  <a:gd name="connsiteX42" fmla="*/ 14215 w 78688"/>
                  <a:gd name="connsiteY42" fmla="*/ 3252 h 28961"/>
                  <a:gd name="connsiteX43" fmla="*/ 14752 w 78688"/>
                  <a:gd name="connsiteY43" fmla="*/ 1756 h 28961"/>
                  <a:gd name="connsiteX44" fmla="*/ 19349 w 78688"/>
                  <a:gd name="connsiteY44" fmla="*/ 3252 h 28961"/>
                  <a:gd name="connsiteX45" fmla="*/ 26781 w 78688"/>
                  <a:gd name="connsiteY45" fmla="*/ 1756 h 28961"/>
                  <a:gd name="connsiteX46" fmla="*/ 26917 w 78688"/>
                  <a:gd name="connsiteY46" fmla="*/ 2164 h 28961"/>
                  <a:gd name="connsiteX47" fmla="*/ 28400 w 78688"/>
                  <a:gd name="connsiteY47" fmla="*/ 1076 h 28961"/>
                  <a:gd name="connsiteX48" fmla="*/ 29345 w 78688"/>
                  <a:gd name="connsiteY48" fmla="*/ 2028 h 28961"/>
                  <a:gd name="connsiteX49" fmla="*/ 31779 w 78688"/>
                  <a:gd name="connsiteY49" fmla="*/ 3252 h 28961"/>
                  <a:gd name="connsiteX50" fmla="*/ 32322 w 78688"/>
                  <a:gd name="connsiteY50" fmla="*/ 2164 h 28961"/>
                  <a:gd name="connsiteX51" fmla="*/ 40340 w 78688"/>
                  <a:gd name="connsiteY51" fmla="*/ 1147 h 28961"/>
                  <a:gd name="connsiteX52" fmla="*/ 40529 w 78688"/>
                  <a:gd name="connsiteY52" fmla="*/ 2850 h 28961"/>
                  <a:gd name="connsiteX53" fmla="*/ 44487 w 78688"/>
                  <a:gd name="connsiteY53" fmla="*/ 3252 h 28961"/>
                  <a:gd name="connsiteX54" fmla="*/ 45025 w 78688"/>
                  <a:gd name="connsiteY54" fmla="*/ 2164 h 28961"/>
                  <a:gd name="connsiteX55" fmla="*/ 46242 w 78688"/>
                  <a:gd name="connsiteY55" fmla="*/ 3252 h 28961"/>
                  <a:gd name="connsiteX56" fmla="*/ 47866 w 78688"/>
                  <a:gd name="connsiteY56" fmla="*/ 2028 h 28961"/>
                  <a:gd name="connsiteX57" fmla="*/ 47459 w 78688"/>
                  <a:gd name="connsiteY57" fmla="*/ 1484 h 28961"/>
                  <a:gd name="connsiteX58" fmla="*/ 48404 w 78688"/>
                  <a:gd name="connsiteY58" fmla="*/ 674 h 28961"/>
                  <a:gd name="connsiteX59" fmla="*/ 48812 w 78688"/>
                  <a:gd name="connsiteY59" fmla="*/ 1076 h 2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78688" h="28961">
                    <a:moveTo>
                      <a:pt x="49875" y="0"/>
                    </a:moveTo>
                    <a:lnTo>
                      <a:pt x="50549" y="1774"/>
                    </a:lnTo>
                    <a:cubicBezTo>
                      <a:pt x="51748" y="2052"/>
                      <a:pt x="52975" y="2188"/>
                      <a:pt x="54206" y="2182"/>
                    </a:cubicBezTo>
                    <a:lnTo>
                      <a:pt x="54206" y="3134"/>
                    </a:lnTo>
                    <a:lnTo>
                      <a:pt x="56226" y="2862"/>
                    </a:lnTo>
                    <a:lnTo>
                      <a:pt x="57035" y="5310"/>
                    </a:lnTo>
                    <a:lnTo>
                      <a:pt x="58123" y="6126"/>
                    </a:lnTo>
                    <a:cubicBezTo>
                      <a:pt x="58317" y="6090"/>
                      <a:pt x="58625" y="4458"/>
                      <a:pt x="59204" y="5038"/>
                    </a:cubicBezTo>
                    <a:lnTo>
                      <a:pt x="60285" y="8160"/>
                    </a:lnTo>
                    <a:cubicBezTo>
                      <a:pt x="61295" y="7711"/>
                      <a:pt x="65602" y="11974"/>
                      <a:pt x="65419" y="12512"/>
                    </a:cubicBezTo>
                    <a:lnTo>
                      <a:pt x="66500" y="12648"/>
                    </a:lnTo>
                    <a:lnTo>
                      <a:pt x="67581" y="14422"/>
                    </a:lnTo>
                    <a:lnTo>
                      <a:pt x="69743" y="14552"/>
                    </a:lnTo>
                    <a:cubicBezTo>
                      <a:pt x="69873" y="17733"/>
                      <a:pt x="75823" y="21334"/>
                      <a:pt x="78015" y="23794"/>
                    </a:cubicBezTo>
                    <a:lnTo>
                      <a:pt x="78688" y="23930"/>
                    </a:lnTo>
                    <a:lnTo>
                      <a:pt x="78688" y="27738"/>
                    </a:lnTo>
                    <a:cubicBezTo>
                      <a:pt x="72414" y="27046"/>
                      <a:pt x="41007" y="26857"/>
                      <a:pt x="34898" y="28140"/>
                    </a:cubicBezTo>
                    <a:lnTo>
                      <a:pt x="34762" y="27738"/>
                    </a:lnTo>
                    <a:lnTo>
                      <a:pt x="32736" y="28140"/>
                    </a:lnTo>
                    <a:lnTo>
                      <a:pt x="32600" y="27738"/>
                    </a:lnTo>
                    <a:lnTo>
                      <a:pt x="32192" y="28826"/>
                    </a:lnTo>
                    <a:lnTo>
                      <a:pt x="25162" y="28826"/>
                    </a:lnTo>
                    <a:cubicBezTo>
                      <a:pt x="25753" y="27679"/>
                      <a:pt x="23301" y="27951"/>
                      <a:pt x="23945" y="28826"/>
                    </a:cubicBezTo>
                    <a:cubicBezTo>
                      <a:pt x="22468" y="28016"/>
                      <a:pt x="20241" y="28471"/>
                      <a:pt x="18675" y="28826"/>
                    </a:cubicBezTo>
                    <a:lnTo>
                      <a:pt x="18539" y="27738"/>
                    </a:lnTo>
                    <a:lnTo>
                      <a:pt x="16513" y="28554"/>
                    </a:lnTo>
                    <a:lnTo>
                      <a:pt x="16247" y="27738"/>
                    </a:lnTo>
                    <a:lnTo>
                      <a:pt x="15302" y="28826"/>
                    </a:lnTo>
                    <a:lnTo>
                      <a:pt x="10428" y="28826"/>
                    </a:lnTo>
                    <a:lnTo>
                      <a:pt x="9754" y="27738"/>
                    </a:lnTo>
                    <a:cubicBezTo>
                      <a:pt x="9459" y="27738"/>
                      <a:pt x="8041" y="30399"/>
                      <a:pt x="8271" y="27874"/>
                    </a:cubicBezTo>
                    <a:cubicBezTo>
                      <a:pt x="5548" y="28359"/>
                      <a:pt x="2771" y="28241"/>
                      <a:pt x="0" y="28140"/>
                    </a:cubicBezTo>
                    <a:lnTo>
                      <a:pt x="0" y="23504"/>
                    </a:lnTo>
                    <a:lnTo>
                      <a:pt x="951" y="23912"/>
                    </a:lnTo>
                    <a:cubicBezTo>
                      <a:pt x="2066" y="22082"/>
                      <a:pt x="2496" y="19916"/>
                      <a:pt x="2162" y="17798"/>
                    </a:cubicBezTo>
                    <a:lnTo>
                      <a:pt x="3125" y="17798"/>
                    </a:lnTo>
                    <a:cubicBezTo>
                      <a:pt x="4307" y="14729"/>
                      <a:pt x="5713" y="11371"/>
                      <a:pt x="5424" y="8012"/>
                    </a:cubicBezTo>
                    <a:lnTo>
                      <a:pt x="6375" y="8284"/>
                    </a:lnTo>
                    <a:cubicBezTo>
                      <a:pt x="7273" y="7533"/>
                      <a:pt x="8058" y="6215"/>
                      <a:pt x="7592" y="5026"/>
                    </a:cubicBezTo>
                    <a:lnTo>
                      <a:pt x="8537" y="5026"/>
                    </a:lnTo>
                    <a:lnTo>
                      <a:pt x="8673" y="3252"/>
                    </a:lnTo>
                    <a:cubicBezTo>
                      <a:pt x="10114" y="2413"/>
                      <a:pt x="12265" y="1821"/>
                      <a:pt x="13943" y="2164"/>
                    </a:cubicBezTo>
                    <a:lnTo>
                      <a:pt x="14215" y="3252"/>
                    </a:lnTo>
                    <a:lnTo>
                      <a:pt x="14752" y="1756"/>
                    </a:lnTo>
                    <a:cubicBezTo>
                      <a:pt x="16619" y="1892"/>
                      <a:pt x="18197" y="3784"/>
                      <a:pt x="19349" y="3252"/>
                    </a:cubicBezTo>
                    <a:cubicBezTo>
                      <a:pt x="19260" y="1478"/>
                      <a:pt x="25564" y="1685"/>
                      <a:pt x="26781" y="1756"/>
                    </a:cubicBezTo>
                    <a:lnTo>
                      <a:pt x="26917" y="2164"/>
                    </a:lnTo>
                    <a:lnTo>
                      <a:pt x="28400" y="1076"/>
                    </a:lnTo>
                    <a:cubicBezTo>
                      <a:pt x="28937" y="544"/>
                      <a:pt x="30763" y="2064"/>
                      <a:pt x="29345" y="2028"/>
                    </a:cubicBezTo>
                    <a:lnTo>
                      <a:pt x="31779" y="3252"/>
                    </a:lnTo>
                    <a:lnTo>
                      <a:pt x="32322" y="2164"/>
                    </a:lnTo>
                    <a:cubicBezTo>
                      <a:pt x="34999" y="337"/>
                      <a:pt x="37214" y="1863"/>
                      <a:pt x="40340" y="1147"/>
                    </a:cubicBezTo>
                    <a:lnTo>
                      <a:pt x="40529" y="2850"/>
                    </a:lnTo>
                    <a:lnTo>
                      <a:pt x="44487" y="3252"/>
                    </a:lnTo>
                    <a:lnTo>
                      <a:pt x="45025" y="2164"/>
                    </a:lnTo>
                    <a:lnTo>
                      <a:pt x="46242" y="3252"/>
                    </a:lnTo>
                    <a:lnTo>
                      <a:pt x="47866" y="2028"/>
                    </a:lnTo>
                    <a:lnTo>
                      <a:pt x="47459" y="1484"/>
                    </a:lnTo>
                    <a:lnTo>
                      <a:pt x="48404" y="674"/>
                    </a:lnTo>
                    <a:lnTo>
                      <a:pt x="48812" y="1076"/>
                    </a:lnTo>
                    <a:close/>
                  </a:path>
                </a:pathLst>
              </a:custGeom>
              <a:solidFill>
                <a:srgbClr val="FFD239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5FFF1033-F978-ACE7-34A1-DAF35B89BF83}"/>
                  </a:ext>
                </a:extLst>
              </p:cNvPr>
              <p:cNvSpPr/>
              <p:nvPr/>
            </p:nvSpPr>
            <p:spPr>
              <a:xfrm>
                <a:off x="10694327" y="4686952"/>
                <a:ext cx="157009" cy="31555"/>
              </a:xfrm>
              <a:custGeom>
                <a:avLst/>
                <a:gdLst>
                  <a:gd name="connsiteX0" fmla="*/ 138459 w 157009"/>
                  <a:gd name="connsiteY0" fmla="*/ 7223 h 31555"/>
                  <a:gd name="connsiteX1" fmla="*/ 139050 w 157009"/>
                  <a:gd name="connsiteY1" fmla="*/ 8477 h 31555"/>
                  <a:gd name="connsiteX2" fmla="*/ 140308 w 157009"/>
                  <a:gd name="connsiteY2" fmla="*/ 9068 h 31555"/>
                  <a:gd name="connsiteX3" fmla="*/ 140982 w 157009"/>
                  <a:gd name="connsiteY3" fmla="*/ 9559 h 31555"/>
                  <a:gd name="connsiteX4" fmla="*/ 141431 w 157009"/>
                  <a:gd name="connsiteY4" fmla="*/ 10292 h 31555"/>
                  <a:gd name="connsiteX5" fmla="*/ 142228 w 157009"/>
                  <a:gd name="connsiteY5" fmla="*/ 11173 h 31555"/>
                  <a:gd name="connsiteX6" fmla="*/ 143847 w 157009"/>
                  <a:gd name="connsiteY6" fmla="*/ 11132 h 31555"/>
                  <a:gd name="connsiteX7" fmla="*/ 144060 w 157009"/>
                  <a:gd name="connsiteY7" fmla="*/ 12060 h 31555"/>
                  <a:gd name="connsiteX8" fmla="*/ 145472 w 157009"/>
                  <a:gd name="connsiteY8" fmla="*/ 13958 h 31555"/>
                  <a:gd name="connsiteX9" fmla="*/ 147244 w 157009"/>
                  <a:gd name="connsiteY9" fmla="*/ 16010 h 31555"/>
                  <a:gd name="connsiteX10" fmla="*/ 147953 w 157009"/>
                  <a:gd name="connsiteY10" fmla="*/ 15732 h 31555"/>
                  <a:gd name="connsiteX11" fmla="*/ 148544 w 157009"/>
                  <a:gd name="connsiteY11" fmla="*/ 15300 h 31555"/>
                  <a:gd name="connsiteX12" fmla="*/ 150694 w 157009"/>
                  <a:gd name="connsiteY12" fmla="*/ 17163 h 31555"/>
                  <a:gd name="connsiteX13" fmla="*/ 151959 w 157009"/>
                  <a:gd name="connsiteY13" fmla="*/ 18795 h 31555"/>
                  <a:gd name="connsiteX14" fmla="*/ 153772 w 157009"/>
                  <a:gd name="connsiteY14" fmla="*/ 19835 h 31555"/>
                  <a:gd name="connsiteX15" fmla="*/ 152998 w 157009"/>
                  <a:gd name="connsiteY15" fmla="*/ 20687 h 31555"/>
                  <a:gd name="connsiteX16" fmla="*/ 154570 w 157009"/>
                  <a:gd name="connsiteY16" fmla="*/ 21663 h 31555"/>
                  <a:gd name="connsiteX17" fmla="*/ 156809 w 157009"/>
                  <a:gd name="connsiteY17" fmla="*/ 23218 h 31555"/>
                  <a:gd name="connsiteX18" fmla="*/ 156673 w 157009"/>
                  <a:gd name="connsiteY18" fmla="*/ 24814 h 31555"/>
                  <a:gd name="connsiteX19" fmla="*/ 156537 w 157009"/>
                  <a:gd name="connsiteY19" fmla="*/ 26316 h 31555"/>
                  <a:gd name="connsiteX20" fmla="*/ 156053 w 157009"/>
                  <a:gd name="connsiteY20" fmla="*/ 29273 h 31555"/>
                  <a:gd name="connsiteX21" fmla="*/ 156809 w 157009"/>
                  <a:gd name="connsiteY21" fmla="*/ 31555 h 31555"/>
                  <a:gd name="connsiteX22" fmla="*/ 152975 w 157009"/>
                  <a:gd name="connsiteY22" fmla="*/ 30331 h 31555"/>
                  <a:gd name="connsiteX23" fmla="*/ 150812 w 157009"/>
                  <a:gd name="connsiteY23" fmla="*/ 28936 h 31555"/>
                  <a:gd name="connsiteX24" fmla="*/ 149300 w 157009"/>
                  <a:gd name="connsiteY24" fmla="*/ 28486 h 31555"/>
                  <a:gd name="connsiteX25" fmla="*/ 148118 w 157009"/>
                  <a:gd name="connsiteY25" fmla="*/ 29486 h 31555"/>
                  <a:gd name="connsiteX26" fmla="*/ 143770 w 157009"/>
                  <a:gd name="connsiteY26" fmla="*/ 29361 h 31555"/>
                  <a:gd name="connsiteX27" fmla="*/ 140042 w 157009"/>
                  <a:gd name="connsiteY27" fmla="*/ 29953 h 31555"/>
                  <a:gd name="connsiteX28" fmla="*/ 137047 w 157009"/>
                  <a:gd name="connsiteY28" fmla="*/ 29562 h 31555"/>
                  <a:gd name="connsiteX29" fmla="*/ 134961 w 157009"/>
                  <a:gd name="connsiteY29" fmla="*/ 28492 h 31555"/>
                  <a:gd name="connsiteX30" fmla="*/ 133065 w 157009"/>
                  <a:gd name="connsiteY30" fmla="*/ 29491 h 31555"/>
                  <a:gd name="connsiteX31" fmla="*/ 130808 w 157009"/>
                  <a:gd name="connsiteY31" fmla="*/ 30183 h 31555"/>
                  <a:gd name="connsiteX32" fmla="*/ 130808 w 157009"/>
                  <a:gd name="connsiteY32" fmla="*/ 30597 h 31555"/>
                  <a:gd name="connsiteX33" fmla="*/ 127966 w 157009"/>
                  <a:gd name="connsiteY33" fmla="*/ 29663 h 31555"/>
                  <a:gd name="connsiteX34" fmla="*/ 125940 w 157009"/>
                  <a:gd name="connsiteY34" fmla="*/ 30142 h 31555"/>
                  <a:gd name="connsiteX35" fmla="*/ 125060 w 157009"/>
                  <a:gd name="connsiteY35" fmla="*/ 29302 h 31555"/>
                  <a:gd name="connsiteX36" fmla="*/ 123234 w 157009"/>
                  <a:gd name="connsiteY36" fmla="*/ 29101 h 31555"/>
                  <a:gd name="connsiteX37" fmla="*/ 121243 w 157009"/>
                  <a:gd name="connsiteY37" fmla="*/ 29491 h 31555"/>
                  <a:gd name="connsiteX38" fmla="*/ 120617 w 157009"/>
                  <a:gd name="connsiteY38" fmla="*/ 28664 h 31555"/>
                  <a:gd name="connsiteX39" fmla="*/ 117161 w 157009"/>
                  <a:gd name="connsiteY39" fmla="*/ 29491 h 31555"/>
                  <a:gd name="connsiteX40" fmla="*/ 115896 w 157009"/>
                  <a:gd name="connsiteY40" fmla="*/ 29491 h 31555"/>
                  <a:gd name="connsiteX41" fmla="*/ 115010 w 157009"/>
                  <a:gd name="connsiteY41" fmla="*/ 29302 h 31555"/>
                  <a:gd name="connsiteX42" fmla="*/ 114171 w 157009"/>
                  <a:gd name="connsiteY42" fmla="*/ 28545 h 31555"/>
                  <a:gd name="connsiteX43" fmla="*/ 113693 w 157009"/>
                  <a:gd name="connsiteY43" fmla="*/ 29663 h 31555"/>
                  <a:gd name="connsiteX44" fmla="*/ 108411 w 157009"/>
                  <a:gd name="connsiteY44" fmla="*/ 30100 h 31555"/>
                  <a:gd name="connsiteX45" fmla="*/ 106261 w 157009"/>
                  <a:gd name="connsiteY45" fmla="*/ 29704 h 31555"/>
                  <a:gd name="connsiteX46" fmla="*/ 104547 w 157009"/>
                  <a:gd name="connsiteY46" fmla="*/ 29184 h 31555"/>
                  <a:gd name="connsiteX47" fmla="*/ 103311 w 157009"/>
                  <a:gd name="connsiteY47" fmla="*/ 29037 h 31555"/>
                  <a:gd name="connsiteX48" fmla="*/ 103277 w 157009"/>
                  <a:gd name="connsiteY48" fmla="*/ 29066 h 31555"/>
                  <a:gd name="connsiteX49" fmla="*/ 100855 w 157009"/>
                  <a:gd name="connsiteY49" fmla="*/ 29385 h 31555"/>
                  <a:gd name="connsiteX50" fmla="*/ 98663 w 157009"/>
                  <a:gd name="connsiteY50" fmla="*/ 30024 h 31555"/>
                  <a:gd name="connsiteX51" fmla="*/ 96300 w 157009"/>
                  <a:gd name="connsiteY51" fmla="*/ 28900 h 31555"/>
                  <a:gd name="connsiteX52" fmla="*/ 94321 w 157009"/>
                  <a:gd name="connsiteY52" fmla="*/ 29143 h 31555"/>
                  <a:gd name="connsiteX53" fmla="*/ 92548 w 157009"/>
                  <a:gd name="connsiteY53" fmla="*/ 28451 h 31555"/>
                  <a:gd name="connsiteX54" fmla="*/ 89003 w 157009"/>
                  <a:gd name="connsiteY54" fmla="*/ 29491 h 31555"/>
                  <a:gd name="connsiteX55" fmla="*/ 74275 w 157009"/>
                  <a:gd name="connsiteY55" fmla="*/ 29521 h 31555"/>
                  <a:gd name="connsiteX56" fmla="*/ 74015 w 157009"/>
                  <a:gd name="connsiteY56" fmla="*/ 29491 h 31555"/>
                  <a:gd name="connsiteX57" fmla="*/ 73601 w 157009"/>
                  <a:gd name="connsiteY57" fmla="*/ 29491 h 31555"/>
                  <a:gd name="connsiteX58" fmla="*/ 73601 w 157009"/>
                  <a:gd name="connsiteY58" fmla="*/ 29001 h 31555"/>
                  <a:gd name="connsiteX59" fmla="*/ 72768 w 157009"/>
                  <a:gd name="connsiteY59" fmla="*/ 29491 h 31555"/>
                  <a:gd name="connsiteX60" fmla="*/ 59948 w 157009"/>
                  <a:gd name="connsiteY60" fmla="*/ 28687 h 31555"/>
                  <a:gd name="connsiteX61" fmla="*/ 57331 w 157009"/>
                  <a:gd name="connsiteY61" fmla="*/ 29480 h 31555"/>
                  <a:gd name="connsiteX62" fmla="*/ 55688 w 157009"/>
                  <a:gd name="connsiteY62" fmla="*/ 28705 h 31555"/>
                  <a:gd name="connsiteX63" fmla="*/ 55316 w 157009"/>
                  <a:gd name="connsiteY63" fmla="*/ 29491 h 31555"/>
                  <a:gd name="connsiteX64" fmla="*/ 51488 w 157009"/>
                  <a:gd name="connsiteY64" fmla="*/ 29202 h 31555"/>
                  <a:gd name="connsiteX65" fmla="*/ 50779 w 157009"/>
                  <a:gd name="connsiteY65" fmla="*/ 28297 h 31555"/>
                  <a:gd name="connsiteX66" fmla="*/ 50253 w 157009"/>
                  <a:gd name="connsiteY66" fmla="*/ 29083 h 31555"/>
                  <a:gd name="connsiteX67" fmla="*/ 47660 w 157009"/>
                  <a:gd name="connsiteY67" fmla="*/ 29438 h 31555"/>
                  <a:gd name="connsiteX68" fmla="*/ 44676 w 157009"/>
                  <a:gd name="connsiteY68" fmla="*/ 30030 h 31555"/>
                  <a:gd name="connsiteX69" fmla="*/ 44451 w 157009"/>
                  <a:gd name="connsiteY69" fmla="*/ 29657 h 31555"/>
                  <a:gd name="connsiteX70" fmla="*/ 44156 w 157009"/>
                  <a:gd name="connsiteY70" fmla="*/ 29148 h 31555"/>
                  <a:gd name="connsiteX71" fmla="*/ 43943 w 157009"/>
                  <a:gd name="connsiteY71" fmla="*/ 28823 h 31555"/>
                  <a:gd name="connsiteX72" fmla="*/ 42443 w 157009"/>
                  <a:gd name="connsiteY72" fmla="*/ 29456 h 31555"/>
                  <a:gd name="connsiteX73" fmla="*/ 42124 w 157009"/>
                  <a:gd name="connsiteY73" fmla="*/ 28941 h 31555"/>
                  <a:gd name="connsiteX74" fmla="*/ 41710 w 157009"/>
                  <a:gd name="connsiteY74" fmla="*/ 28498 h 31555"/>
                  <a:gd name="connsiteX75" fmla="*/ 41173 w 157009"/>
                  <a:gd name="connsiteY75" fmla="*/ 29456 h 31555"/>
                  <a:gd name="connsiteX76" fmla="*/ 34674 w 157009"/>
                  <a:gd name="connsiteY76" fmla="*/ 29456 h 31555"/>
                  <a:gd name="connsiteX77" fmla="*/ 31897 w 157009"/>
                  <a:gd name="connsiteY77" fmla="*/ 29787 h 31555"/>
                  <a:gd name="connsiteX78" fmla="*/ 31141 w 157009"/>
                  <a:gd name="connsiteY78" fmla="*/ 28604 h 31555"/>
                  <a:gd name="connsiteX79" fmla="*/ 29717 w 157009"/>
                  <a:gd name="connsiteY79" fmla="*/ 29899 h 31555"/>
                  <a:gd name="connsiteX80" fmla="*/ 27543 w 157009"/>
                  <a:gd name="connsiteY80" fmla="*/ 29450 h 31555"/>
                  <a:gd name="connsiteX81" fmla="*/ 26273 w 157009"/>
                  <a:gd name="connsiteY81" fmla="*/ 28693 h 31555"/>
                  <a:gd name="connsiteX82" fmla="*/ 23082 w 157009"/>
                  <a:gd name="connsiteY82" fmla="*/ 29598 h 31555"/>
                  <a:gd name="connsiteX83" fmla="*/ 19538 w 157009"/>
                  <a:gd name="connsiteY83" fmla="*/ 29279 h 31555"/>
                  <a:gd name="connsiteX84" fmla="*/ 15544 w 157009"/>
                  <a:gd name="connsiteY84" fmla="*/ 30030 h 31555"/>
                  <a:gd name="connsiteX85" fmla="*/ 9323 w 157009"/>
                  <a:gd name="connsiteY85" fmla="*/ 28876 h 31555"/>
                  <a:gd name="connsiteX86" fmla="*/ 7940 w 157009"/>
                  <a:gd name="connsiteY86" fmla="*/ 29468 h 31555"/>
                  <a:gd name="connsiteX87" fmla="*/ 5743 w 157009"/>
                  <a:gd name="connsiteY87" fmla="*/ 28752 h 31555"/>
                  <a:gd name="connsiteX88" fmla="*/ 3722 w 157009"/>
                  <a:gd name="connsiteY88" fmla="*/ 28924 h 31555"/>
                  <a:gd name="connsiteX89" fmla="*/ 2735 w 157009"/>
                  <a:gd name="connsiteY89" fmla="*/ 28687 h 31555"/>
                  <a:gd name="connsiteX90" fmla="*/ 0 w 157009"/>
                  <a:gd name="connsiteY90" fmla="*/ 28652 h 31555"/>
                  <a:gd name="connsiteX91" fmla="*/ 1140 w 157009"/>
                  <a:gd name="connsiteY91" fmla="*/ 25890 h 31555"/>
                  <a:gd name="connsiteX92" fmla="*/ 1501 w 157009"/>
                  <a:gd name="connsiteY92" fmla="*/ 23277 h 31555"/>
                  <a:gd name="connsiteX93" fmla="*/ 1938 w 157009"/>
                  <a:gd name="connsiteY93" fmla="*/ 21503 h 31555"/>
                  <a:gd name="connsiteX94" fmla="*/ 2694 w 157009"/>
                  <a:gd name="connsiteY94" fmla="*/ 20705 h 31555"/>
                  <a:gd name="connsiteX95" fmla="*/ 2765 w 157009"/>
                  <a:gd name="connsiteY95" fmla="*/ 18594 h 31555"/>
                  <a:gd name="connsiteX96" fmla="*/ 3474 w 157009"/>
                  <a:gd name="connsiteY96" fmla="*/ 14880 h 31555"/>
                  <a:gd name="connsiteX97" fmla="*/ 6239 w 157009"/>
                  <a:gd name="connsiteY97" fmla="*/ 13390 h 31555"/>
                  <a:gd name="connsiteX98" fmla="*/ 6138 w 157009"/>
                  <a:gd name="connsiteY98" fmla="*/ 13012 h 31555"/>
                  <a:gd name="connsiteX99" fmla="*/ 5973 w 157009"/>
                  <a:gd name="connsiteY99" fmla="*/ 12308 h 31555"/>
                  <a:gd name="connsiteX100" fmla="*/ 5914 w 157009"/>
                  <a:gd name="connsiteY100" fmla="*/ 11717 h 31555"/>
                  <a:gd name="connsiteX101" fmla="*/ 5914 w 157009"/>
                  <a:gd name="connsiteY101" fmla="*/ 11238 h 31555"/>
                  <a:gd name="connsiteX102" fmla="*/ 6286 w 157009"/>
                  <a:gd name="connsiteY102" fmla="*/ 10865 h 31555"/>
                  <a:gd name="connsiteX103" fmla="*/ 10930 w 157009"/>
                  <a:gd name="connsiteY103" fmla="*/ 2339 h 31555"/>
                  <a:gd name="connsiteX104" fmla="*/ 13293 w 157009"/>
                  <a:gd name="connsiteY104" fmla="*/ 1748 h 31555"/>
                  <a:gd name="connsiteX105" fmla="*/ 17109 w 157009"/>
                  <a:gd name="connsiteY105" fmla="*/ 1748 h 31555"/>
                  <a:gd name="connsiteX106" fmla="*/ 19916 w 157009"/>
                  <a:gd name="connsiteY106" fmla="*/ 2635 h 31555"/>
                  <a:gd name="connsiteX107" fmla="*/ 21883 w 157009"/>
                  <a:gd name="connsiteY107" fmla="*/ 1671 h 31555"/>
                  <a:gd name="connsiteX108" fmla="*/ 23147 w 157009"/>
                  <a:gd name="connsiteY108" fmla="*/ 2221 h 31555"/>
                  <a:gd name="connsiteX109" fmla="*/ 28075 w 157009"/>
                  <a:gd name="connsiteY109" fmla="*/ 2357 h 31555"/>
                  <a:gd name="connsiteX110" fmla="*/ 28447 w 157009"/>
                  <a:gd name="connsiteY110" fmla="*/ 1700 h 31555"/>
                  <a:gd name="connsiteX111" fmla="*/ 33545 w 157009"/>
                  <a:gd name="connsiteY111" fmla="*/ 1949 h 31555"/>
                  <a:gd name="connsiteX112" fmla="*/ 36417 w 157009"/>
                  <a:gd name="connsiteY112" fmla="*/ 2540 h 31555"/>
                  <a:gd name="connsiteX113" fmla="*/ 39790 w 157009"/>
                  <a:gd name="connsiteY113" fmla="*/ 2676 h 31555"/>
                  <a:gd name="connsiteX114" fmla="*/ 42153 w 157009"/>
                  <a:gd name="connsiteY114" fmla="*/ 3267 h 31555"/>
                  <a:gd name="connsiteX115" fmla="*/ 45734 w 157009"/>
                  <a:gd name="connsiteY115" fmla="*/ 3066 h 31555"/>
                  <a:gd name="connsiteX116" fmla="*/ 50596 w 157009"/>
                  <a:gd name="connsiteY116" fmla="*/ 2232 h 31555"/>
                  <a:gd name="connsiteX117" fmla="*/ 51901 w 157009"/>
                  <a:gd name="connsiteY117" fmla="*/ 1736 h 31555"/>
                  <a:gd name="connsiteX118" fmla="*/ 53621 w 157009"/>
                  <a:gd name="connsiteY118" fmla="*/ 2191 h 31555"/>
                  <a:gd name="connsiteX119" fmla="*/ 60710 w 157009"/>
                  <a:gd name="connsiteY119" fmla="*/ 1706 h 31555"/>
                  <a:gd name="connsiteX120" fmla="*/ 67073 w 157009"/>
                  <a:gd name="connsiteY120" fmla="*/ 1753 h 31555"/>
                  <a:gd name="connsiteX121" fmla="*/ 69064 w 157009"/>
                  <a:gd name="connsiteY121" fmla="*/ 2451 h 31555"/>
                  <a:gd name="connsiteX122" fmla="*/ 71811 w 157009"/>
                  <a:gd name="connsiteY122" fmla="*/ 1931 h 31555"/>
                  <a:gd name="connsiteX123" fmla="*/ 74629 w 157009"/>
                  <a:gd name="connsiteY123" fmla="*/ 2351 h 31555"/>
                  <a:gd name="connsiteX124" fmla="*/ 76018 w 157009"/>
                  <a:gd name="connsiteY124" fmla="*/ 1552 h 31555"/>
                  <a:gd name="connsiteX125" fmla="*/ 80313 w 157009"/>
                  <a:gd name="connsiteY125" fmla="*/ 2315 h 31555"/>
                  <a:gd name="connsiteX126" fmla="*/ 81689 w 157009"/>
                  <a:gd name="connsiteY126" fmla="*/ 1552 h 31555"/>
                  <a:gd name="connsiteX127" fmla="*/ 83692 w 157009"/>
                  <a:gd name="connsiteY127" fmla="*/ 2315 h 31555"/>
                  <a:gd name="connsiteX128" fmla="*/ 87450 w 157009"/>
                  <a:gd name="connsiteY128" fmla="*/ 1351 h 31555"/>
                  <a:gd name="connsiteX129" fmla="*/ 88897 w 157009"/>
                  <a:gd name="connsiteY129" fmla="*/ 2179 h 31555"/>
                  <a:gd name="connsiteX130" fmla="*/ 94214 w 157009"/>
                  <a:gd name="connsiteY130" fmla="*/ 1405 h 31555"/>
                  <a:gd name="connsiteX131" fmla="*/ 95987 w 157009"/>
                  <a:gd name="connsiteY131" fmla="*/ 1677 h 31555"/>
                  <a:gd name="connsiteX132" fmla="*/ 97889 w 157009"/>
                  <a:gd name="connsiteY132" fmla="*/ 1937 h 31555"/>
                  <a:gd name="connsiteX133" fmla="*/ 103797 w 157009"/>
                  <a:gd name="connsiteY133" fmla="*/ 1215 h 31555"/>
                  <a:gd name="connsiteX134" fmla="*/ 104175 w 157009"/>
                  <a:gd name="connsiteY134" fmla="*/ 1807 h 31555"/>
                  <a:gd name="connsiteX135" fmla="*/ 105067 w 157009"/>
                  <a:gd name="connsiteY135" fmla="*/ 1215 h 31555"/>
                  <a:gd name="connsiteX136" fmla="*/ 109144 w 157009"/>
                  <a:gd name="connsiteY136" fmla="*/ 1215 h 31555"/>
                  <a:gd name="connsiteX137" fmla="*/ 111920 w 157009"/>
                  <a:gd name="connsiteY137" fmla="*/ 955 h 31555"/>
                  <a:gd name="connsiteX138" fmla="*/ 113356 w 157009"/>
                  <a:gd name="connsiteY138" fmla="*/ 441 h 31555"/>
                  <a:gd name="connsiteX139" fmla="*/ 114774 w 157009"/>
                  <a:gd name="connsiteY139" fmla="*/ 801 h 31555"/>
                  <a:gd name="connsiteX140" fmla="*/ 118171 w 157009"/>
                  <a:gd name="connsiteY140" fmla="*/ 583 h 31555"/>
                  <a:gd name="connsiteX141" fmla="*/ 128215 w 157009"/>
                  <a:gd name="connsiteY141" fmla="*/ 56 h 31555"/>
                  <a:gd name="connsiteX142" fmla="*/ 128994 w 157009"/>
                  <a:gd name="connsiteY142" fmla="*/ 1718 h 31555"/>
                  <a:gd name="connsiteX143" fmla="*/ 130938 w 157009"/>
                  <a:gd name="connsiteY143" fmla="*/ 2221 h 31555"/>
                  <a:gd name="connsiteX144" fmla="*/ 131919 w 157009"/>
                  <a:gd name="connsiteY144" fmla="*/ 3066 h 31555"/>
                  <a:gd name="connsiteX145" fmla="*/ 133035 w 157009"/>
                  <a:gd name="connsiteY145" fmla="*/ 3817 h 31555"/>
                  <a:gd name="connsiteX146" fmla="*/ 134282 w 157009"/>
                  <a:gd name="connsiteY146" fmla="*/ 4846 h 31555"/>
                  <a:gd name="connsiteX147" fmla="*/ 136828 w 157009"/>
                  <a:gd name="connsiteY147" fmla="*/ 5768 h 31555"/>
                  <a:gd name="connsiteX148" fmla="*/ 138010 w 157009"/>
                  <a:gd name="connsiteY148" fmla="*/ 6537 h 31555"/>
                  <a:gd name="connsiteX149" fmla="*/ 138459 w 157009"/>
                  <a:gd name="connsiteY149" fmla="*/ 7223 h 3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157009" h="31555">
                    <a:moveTo>
                      <a:pt x="138459" y="7223"/>
                    </a:moveTo>
                    <a:cubicBezTo>
                      <a:pt x="138459" y="7223"/>
                      <a:pt x="138146" y="8506"/>
                      <a:pt x="139050" y="8477"/>
                    </a:cubicBezTo>
                    <a:cubicBezTo>
                      <a:pt x="139511" y="8477"/>
                      <a:pt x="139688" y="9239"/>
                      <a:pt x="140308" y="9068"/>
                    </a:cubicBezTo>
                    <a:cubicBezTo>
                      <a:pt x="141236" y="8814"/>
                      <a:pt x="140982" y="9559"/>
                      <a:pt x="140982" y="9559"/>
                    </a:cubicBezTo>
                    <a:cubicBezTo>
                      <a:pt x="140982" y="9559"/>
                      <a:pt x="141880" y="9712"/>
                      <a:pt x="141431" y="10292"/>
                    </a:cubicBezTo>
                    <a:cubicBezTo>
                      <a:pt x="141123" y="10682"/>
                      <a:pt x="142228" y="11173"/>
                      <a:pt x="142228" y="11173"/>
                    </a:cubicBezTo>
                    <a:lnTo>
                      <a:pt x="143847" y="11132"/>
                    </a:lnTo>
                    <a:lnTo>
                      <a:pt x="144060" y="12060"/>
                    </a:lnTo>
                    <a:cubicBezTo>
                      <a:pt x="144669" y="12576"/>
                      <a:pt x="145152" y="13225"/>
                      <a:pt x="145472" y="13958"/>
                    </a:cubicBezTo>
                    <a:cubicBezTo>
                      <a:pt x="145889" y="14775"/>
                      <a:pt x="146497" y="15479"/>
                      <a:pt x="147244" y="16010"/>
                    </a:cubicBezTo>
                    <a:cubicBezTo>
                      <a:pt x="147244" y="16010"/>
                      <a:pt x="147528" y="16276"/>
                      <a:pt x="147953" y="15732"/>
                    </a:cubicBezTo>
                    <a:cubicBezTo>
                      <a:pt x="148378" y="15188"/>
                      <a:pt x="148544" y="15300"/>
                      <a:pt x="148544" y="15300"/>
                    </a:cubicBezTo>
                    <a:cubicBezTo>
                      <a:pt x="149151" y="16038"/>
                      <a:pt x="149878" y="16667"/>
                      <a:pt x="150694" y="17163"/>
                    </a:cubicBezTo>
                    <a:cubicBezTo>
                      <a:pt x="151155" y="17470"/>
                      <a:pt x="150694" y="18428"/>
                      <a:pt x="151959" y="18795"/>
                    </a:cubicBezTo>
                    <a:cubicBezTo>
                      <a:pt x="152605" y="19063"/>
                      <a:pt x="153214" y="19413"/>
                      <a:pt x="153772" y="19835"/>
                    </a:cubicBezTo>
                    <a:lnTo>
                      <a:pt x="152998" y="20687"/>
                    </a:lnTo>
                    <a:cubicBezTo>
                      <a:pt x="153258" y="21077"/>
                      <a:pt x="154511" y="21190"/>
                      <a:pt x="154570" y="21663"/>
                    </a:cubicBezTo>
                    <a:cubicBezTo>
                      <a:pt x="154919" y="24365"/>
                      <a:pt x="156809" y="23218"/>
                      <a:pt x="156809" y="23218"/>
                    </a:cubicBezTo>
                    <a:cubicBezTo>
                      <a:pt x="156809" y="23218"/>
                      <a:pt x="157341" y="23762"/>
                      <a:pt x="156673" y="24814"/>
                    </a:cubicBezTo>
                    <a:cubicBezTo>
                      <a:pt x="156006" y="25867"/>
                      <a:pt x="156537" y="26316"/>
                      <a:pt x="156537" y="26316"/>
                    </a:cubicBezTo>
                    <a:cubicBezTo>
                      <a:pt x="156150" y="27251"/>
                      <a:pt x="155984" y="28263"/>
                      <a:pt x="156053" y="29273"/>
                    </a:cubicBezTo>
                    <a:cubicBezTo>
                      <a:pt x="156205" y="30063"/>
                      <a:pt x="156459" y="30830"/>
                      <a:pt x="156809" y="31555"/>
                    </a:cubicBezTo>
                    <a:cubicBezTo>
                      <a:pt x="156809" y="31555"/>
                      <a:pt x="154493" y="31555"/>
                      <a:pt x="152975" y="30331"/>
                    </a:cubicBezTo>
                    <a:cubicBezTo>
                      <a:pt x="152289" y="29781"/>
                      <a:pt x="151415" y="29704"/>
                      <a:pt x="150812" y="28936"/>
                    </a:cubicBezTo>
                    <a:cubicBezTo>
                      <a:pt x="149885" y="27753"/>
                      <a:pt x="149300" y="28486"/>
                      <a:pt x="149300" y="28486"/>
                    </a:cubicBezTo>
                    <a:lnTo>
                      <a:pt x="148118" y="29486"/>
                    </a:lnTo>
                    <a:cubicBezTo>
                      <a:pt x="147740" y="28924"/>
                      <a:pt x="147268" y="28232"/>
                      <a:pt x="143770" y="29361"/>
                    </a:cubicBezTo>
                    <a:cubicBezTo>
                      <a:pt x="140273" y="30491"/>
                      <a:pt x="141637" y="29799"/>
                      <a:pt x="140042" y="29953"/>
                    </a:cubicBezTo>
                    <a:cubicBezTo>
                      <a:pt x="139027" y="30108"/>
                      <a:pt x="137989" y="29972"/>
                      <a:pt x="137047" y="29562"/>
                    </a:cubicBezTo>
                    <a:cubicBezTo>
                      <a:pt x="136314" y="29284"/>
                      <a:pt x="135615" y="28925"/>
                      <a:pt x="134961" y="28492"/>
                    </a:cubicBezTo>
                    <a:lnTo>
                      <a:pt x="133065" y="29491"/>
                    </a:lnTo>
                    <a:lnTo>
                      <a:pt x="130808" y="30183"/>
                    </a:lnTo>
                    <a:lnTo>
                      <a:pt x="130808" y="30597"/>
                    </a:lnTo>
                    <a:lnTo>
                      <a:pt x="127966" y="29663"/>
                    </a:lnTo>
                    <a:lnTo>
                      <a:pt x="125940" y="30142"/>
                    </a:lnTo>
                    <a:lnTo>
                      <a:pt x="125060" y="29302"/>
                    </a:lnTo>
                    <a:lnTo>
                      <a:pt x="123234" y="29101"/>
                    </a:lnTo>
                    <a:lnTo>
                      <a:pt x="121243" y="29491"/>
                    </a:lnTo>
                    <a:lnTo>
                      <a:pt x="120617" y="28664"/>
                    </a:lnTo>
                    <a:cubicBezTo>
                      <a:pt x="118254" y="29450"/>
                      <a:pt x="119282" y="30106"/>
                      <a:pt x="117161" y="29491"/>
                    </a:cubicBezTo>
                    <a:cubicBezTo>
                      <a:pt x="117161" y="29491"/>
                      <a:pt x="116180" y="28930"/>
                      <a:pt x="115896" y="29491"/>
                    </a:cubicBezTo>
                    <a:lnTo>
                      <a:pt x="115010" y="29302"/>
                    </a:lnTo>
                    <a:lnTo>
                      <a:pt x="114171" y="28545"/>
                    </a:lnTo>
                    <a:lnTo>
                      <a:pt x="113693" y="29663"/>
                    </a:lnTo>
                    <a:cubicBezTo>
                      <a:pt x="113462" y="28740"/>
                      <a:pt x="110473" y="29344"/>
                      <a:pt x="108411" y="30100"/>
                    </a:cubicBezTo>
                    <a:lnTo>
                      <a:pt x="106261" y="29704"/>
                    </a:lnTo>
                    <a:lnTo>
                      <a:pt x="104547" y="29184"/>
                    </a:lnTo>
                    <a:cubicBezTo>
                      <a:pt x="104247" y="28802"/>
                      <a:pt x="103693" y="28736"/>
                      <a:pt x="103311" y="29037"/>
                    </a:cubicBezTo>
                    <a:cubicBezTo>
                      <a:pt x="103299" y="29047"/>
                      <a:pt x="103288" y="29056"/>
                      <a:pt x="103277" y="29066"/>
                    </a:cubicBezTo>
                    <a:cubicBezTo>
                      <a:pt x="102361" y="29769"/>
                      <a:pt x="100855" y="29385"/>
                      <a:pt x="100855" y="29385"/>
                    </a:cubicBezTo>
                    <a:lnTo>
                      <a:pt x="98663" y="30024"/>
                    </a:lnTo>
                    <a:lnTo>
                      <a:pt x="96300" y="28900"/>
                    </a:lnTo>
                    <a:cubicBezTo>
                      <a:pt x="95603" y="29326"/>
                      <a:pt x="97558" y="30402"/>
                      <a:pt x="94321" y="29143"/>
                    </a:cubicBezTo>
                    <a:lnTo>
                      <a:pt x="92548" y="28451"/>
                    </a:lnTo>
                    <a:cubicBezTo>
                      <a:pt x="91308" y="30455"/>
                      <a:pt x="89003" y="29491"/>
                      <a:pt x="89003" y="29491"/>
                    </a:cubicBezTo>
                    <a:cubicBezTo>
                      <a:pt x="89003" y="29491"/>
                      <a:pt x="74511" y="29491"/>
                      <a:pt x="74275" y="29521"/>
                    </a:cubicBezTo>
                    <a:cubicBezTo>
                      <a:pt x="74039" y="29551"/>
                      <a:pt x="74021" y="29521"/>
                      <a:pt x="74015" y="29491"/>
                    </a:cubicBezTo>
                    <a:cubicBezTo>
                      <a:pt x="73938" y="29355"/>
                      <a:pt x="73601" y="29491"/>
                      <a:pt x="73601" y="29491"/>
                    </a:cubicBezTo>
                    <a:cubicBezTo>
                      <a:pt x="73601" y="29255"/>
                      <a:pt x="73725" y="29184"/>
                      <a:pt x="73601" y="29001"/>
                    </a:cubicBezTo>
                    <a:lnTo>
                      <a:pt x="72768" y="29491"/>
                    </a:lnTo>
                    <a:cubicBezTo>
                      <a:pt x="68946" y="30455"/>
                      <a:pt x="68089" y="29953"/>
                      <a:pt x="59948" y="28687"/>
                    </a:cubicBezTo>
                    <a:cubicBezTo>
                      <a:pt x="58837" y="29728"/>
                      <a:pt x="58489" y="30225"/>
                      <a:pt x="57331" y="29480"/>
                    </a:cubicBezTo>
                    <a:cubicBezTo>
                      <a:pt x="56976" y="29249"/>
                      <a:pt x="55688" y="28705"/>
                      <a:pt x="55688" y="28705"/>
                    </a:cubicBezTo>
                    <a:cubicBezTo>
                      <a:pt x="56031" y="29527"/>
                      <a:pt x="55860" y="29054"/>
                      <a:pt x="55316" y="29491"/>
                    </a:cubicBezTo>
                    <a:cubicBezTo>
                      <a:pt x="55145" y="29633"/>
                      <a:pt x="49408" y="28941"/>
                      <a:pt x="51488" y="29202"/>
                    </a:cubicBezTo>
                    <a:cubicBezTo>
                      <a:pt x="51836" y="29249"/>
                      <a:pt x="50779" y="28297"/>
                      <a:pt x="50779" y="28297"/>
                    </a:cubicBezTo>
                    <a:lnTo>
                      <a:pt x="50253" y="29083"/>
                    </a:lnTo>
                    <a:lnTo>
                      <a:pt x="47660" y="29438"/>
                    </a:lnTo>
                    <a:cubicBezTo>
                      <a:pt x="46679" y="29261"/>
                      <a:pt x="45940" y="29616"/>
                      <a:pt x="44676" y="30030"/>
                    </a:cubicBezTo>
                    <a:cubicBezTo>
                      <a:pt x="44586" y="29915"/>
                      <a:pt x="44511" y="29790"/>
                      <a:pt x="44451" y="29657"/>
                    </a:cubicBezTo>
                    <a:cubicBezTo>
                      <a:pt x="44404" y="29545"/>
                      <a:pt x="44156" y="29332"/>
                      <a:pt x="44156" y="29148"/>
                    </a:cubicBezTo>
                    <a:cubicBezTo>
                      <a:pt x="44137" y="29014"/>
                      <a:pt x="44059" y="28895"/>
                      <a:pt x="43943" y="28823"/>
                    </a:cubicBezTo>
                    <a:lnTo>
                      <a:pt x="42443" y="29456"/>
                    </a:lnTo>
                    <a:cubicBezTo>
                      <a:pt x="42443" y="29456"/>
                      <a:pt x="42614" y="28865"/>
                      <a:pt x="42124" y="28941"/>
                    </a:cubicBezTo>
                    <a:cubicBezTo>
                      <a:pt x="41633" y="29018"/>
                      <a:pt x="41710" y="28498"/>
                      <a:pt x="41710" y="28498"/>
                    </a:cubicBezTo>
                    <a:lnTo>
                      <a:pt x="41173" y="29456"/>
                    </a:lnTo>
                    <a:cubicBezTo>
                      <a:pt x="41173" y="29456"/>
                      <a:pt x="36446" y="29787"/>
                      <a:pt x="34674" y="29456"/>
                    </a:cubicBezTo>
                    <a:cubicBezTo>
                      <a:pt x="33739" y="29225"/>
                      <a:pt x="32752" y="29344"/>
                      <a:pt x="31897" y="29787"/>
                    </a:cubicBezTo>
                    <a:lnTo>
                      <a:pt x="31141" y="28604"/>
                    </a:lnTo>
                    <a:lnTo>
                      <a:pt x="29717" y="29899"/>
                    </a:lnTo>
                    <a:lnTo>
                      <a:pt x="27543" y="29450"/>
                    </a:lnTo>
                    <a:lnTo>
                      <a:pt x="26273" y="28693"/>
                    </a:lnTo>
                    <a:cubicBezTo>
                      <a:pt x="25428" y="28693"/>
                      <a:pt x="23602" y="30343"/>
                      <a:pt x="23082" y="29598"/>
                    </a:cubicBezTo>
                    <a:cubicBezTo>
                      <a:pt x="23017" y="29503"/>
                      <a:pt x="20861" y="28480"/>
                      <a:pt x="19538" y="29279"/>
                    </a:cubicBezTo>
                    <a:cubicBezTo>
                      <a:pt x="17452" y="30538"/>
                      <a:pt x="16306" y="28965"/>
                      <a:pt x="15544" y="30030"/>
                    </a:cubicBezTo>
                    <a:cubicBezTo>
                      <a:pt x="14622" y="30390"/>
                      <a:pt x="9854" y="28876"/>
                      <a:pt x="9323" y="28876"/>
                    </a:cubicBezTo>
                    <a:cubicBezTo>
                      <a:pt x="8998" y="28876"/>
                      <a:pt x="8413" y="29710"/>
                      <a:pt x="7940" y="29468"/>
                    </a:cubicBezTo>
                    <a:lnTo>
                      <a:pt x="5743" y="28752"/>
                    </a:lnTo>
                    <a:cubicBezTo>
                      <a:pt x="5010" y="29432"/>
                      <a:pt x="3734" y="28941"/>
                      <a:pt x="3722" y="28924"/>
                    </a:cubicBezTo>
                    <a:cubicBezTo>
                      <a:pt x="3444" y="28504"/>
                      <a:pt x="2735" y="28687"/>
                      <a:pt x="2735" y="28687"/>
                    </a:cubicBezTo>
                    <a:lnTo>
                      <a:pt x="0" y="28652"/>
                    </a:lnTo>
                    <a:cubicBezTo>
                      <a:pt x="594" y="27835"/>
                      <a:pt x="985" y="26889"/>
                      <a:pt x="1140" y="25890"/>
                    </a:cubicBezTo>
                    <a:cubicBezTo>
                      <a:pt x="1223" y="25063"/>
                      <a:pt x="1501" y="23277"/>
                      <a:pt x="1501" y="23277"/>
                    </a:cubicBezTo>
                    <a:cubicBezTo>
                      <a:pt x="1979" y="22544"/>
                      <a:pt x="1790" y="22041"/>
                      <a:pt x="1938" y="21503"/>
                    </a:cubicBezTo>
                    <a:lnTo>
                      <a:pt x="2694" y="20705"/>
                    </a:lnTo>
                    <a:cubicBezTo>
                      <a:pt x="2771" y="20113"/>
                      <a:pt x="2765" y="18594"/>
                      <a:pt x="2765" y="18594"/>
                    </a:cubicBezTo>
                    <a:lnTo>
                      <a:pt x="3474" y="14880"/>
                    </a:lnTo>
                    <a:lnTo>
                      <a:pt x="6239" y="13390"/>
                    </a:lnTo>
                    <a:cubicBezTo>
                      <a:pt x="6177" y="13273"/>
                      <a:pt x="6143" y="13144"/>
                      <a:pt x="6138" y="13012"/>
                    </a:cubicBezTo>
                    <a:cubicBezTo>
                      <a:pt x="6122" y="12770"/>
                      <a:pt x="6066" y="12532"/>
                      <a:pt x="5973" y="12308"/>
                    </a:cubicBezTo>
                    <a:cubicBezTo>
                      <a:pt x="5910" y="12118"/>
                      <a:pt x="5890" y="11916"/>
                      <a:pt x="5914" y="11717"/>
                    </a:cubicBezTo>
                    <a:cubicBezTo>
                      <a:pt x="5930" y="11558"/>
                      <a:pt x="5930" y="11397"/>
                      <a:pt x="5914" y="11238"/>
                    </a:cubicBezTo>
                    <a:lnTo>
                      <a:pt x="6286" y="10865"/>
                    </a:lnTo>
                    <a:cubicBezTo>
                      <a:pt x="8058" y="8293"/>
                      <a:pt x="10008" y="5372"/>
                      <a:pt x="10930" y="2339"/>
                    </a:cubicBezTo>
                    <a:lnTo>
                      <a:pt x="13293" y="1748"/>
                    </a:lnTo>
                    <a:cubicBezTo>
                      <a:pt x="16773" y="2558"/>
                      <a:pt x="16590" y="2788"/>
                      <a:pt x="17109" y="1748"/>
                    </a:cubicBezTo>
                    <a:lnTo>
                      <a:pt x="19916" y="2635"/>
                    </a:lnTo>
                    <a:cubicBezTo>
                      <a:pt x="19526" y="2445"/>
                      <a:pt x="21765" y="1736"/>
                      <a:pt x="21883" y="1671"/>
                    </a:cubicBezTo>
                    <a:cubicBezTo>
                      <a:pt x="22184" y="1505"/>
                      <a:pt x="22633" y="1848"/>
                      <a:pt x="23147" y="2221"/>
                    </a:cubicBezTo>
                    <a:lnTo>
                      <a:pt x="28075" y="2357"/>
                    </a:lnTo>
                    <a:lnTo>
                      <a:pt x="28447" y="1700"/>
                    </a:lnTo>
                    <a:cubicBezTo>
                      <a:pt x="30219" y="1742"/>
                      <a:pt x="31596" y="1109"/>
                      <a:pt x="33545" y="1949"/>
                    </a:cubicBezTo>
                    <a:cubicBezTo>
                      <a:pt x="34178" y="2227"/>
                      <a:pt x="35093" y="2907"/>
                      <a:pt x="36417" y="2540"/>
                    </a:cubicBezTo>
                    <a:cubicBezTo>
                      <a:pt x="37007" y="2386"/>
                      <a:pt x="38609" y="1949"/>
                      <a:pt x="39790" y="2676"/>
                    </a:cubicBezTo>
                    <a:cubicBezTo>
                      <a:pt x="40322" y="2995"/>
                      <a:pt x="41651" y="3409"/>
                      <a:pt x="42153" y="3267"/>
                    </a:cubicBezTo>
                    <a:cubicBezTo>
                      <a:pt x="43331" y="3028"/>
                      <a:pt x="44537" y="2960"/>
                      <a:pt x="45734" y="3066"/>
                    </a:cubicBezTo>
                    <a:cubicBezTo>
                      <a:pt x="46490" y="2960"/>
                      <a:pt x="49107" y="3427"/>
                      <a:pt x="50596" y="2232"/>
                    </a:cubicBezTo>
                    <a:cubicBezTo>
                      <a:pt x="51594" y="2067"/>
                      <a:pt x="51724" y="1641"/>
                      <a:pt x="51901" y="1736"/>
                    </a:cubicBezTo>
                    <a:lnTo>
                      <a:pt x="53621" y="2191"/>
                    </a:lnTo>
                    <a:cubicBezTo>
                      <a:pt x="53621" y="2191"/>
                      <a:pt x="58536" y="2363"/>
                      <a:pt x="60710" y="1706"/>
                    </a:cubicBezTo>
                    <a:cubicBezTo>
                      <a:pt x="62181" y="1269"/>
                      <a:pt x="63499" y="1653"/>
                      <a:pt x="67073" y="1753"/>
                    </a:cubicBezTo>
                    <a:lnTo>
                      <a:pt x="69064" y="2451"/>
                    </a:lnTo>
                    <a:cubicBezTo>
                      <a:pt x="69182" y="2451"/>
                      <a:pt x="71215" y="3078"/>
                      <a:pt x="71811" y="1931"/>
                    </a:cubicBezTo>
                    <a:cubicBezTo>
                      <a:pt x="72768" y="1895"/>
                      <a:pt x="73724" y="2037"/>
                      <a:pt x="74629" y="2351"/>
                    </a:cubicBezTo>
                    <a:cubicBezTo>
                      <a:pt x="75191" y="2321"/>
                      <a:pt x="75462" y="1576"/>
                      <a:pt x="76018" y="1552"/>
                    </a:cubicBezTo>
                    <a:cubicBezTo>
                      <a:pt x="77731" y="1481"/>
                      <a:pt x="79332" y="2179"/>
                      <a:pt x="80313" y="2315"/>
                    </a:cubicBezTo>
                    <a:lnTo>
                      <a:pt x="81689" y="1552"/>
                    </a:lnTo>
                    <a:lnTo>
                      <a:pt x="83692" y="2315"/>
                    </a:lnTo>
                    <a:lnTo>
                      <a:pt x="87450" y="1351"/>
                    </a:lnTo>
                    <a:lnTo>
                      <a:pt x="88897" y="2179"/>
                    </a:lnTo>
                    <a:cubicBezTo>
                      <a:pt x="90669" y="2741"/>
                      <a:pt x="92820" y="2593"/>
                      <a:pt x="94214" y="1405"/>
                    </a:cubicBezTo>
                    <a:cubicBezTo>
                      <a:pt x="93990" y="2759"/>
                      <a:pt x="95987" y="589"/>
                      <a:pt x="95987" y="1677"/>
                    </a:cubicBezTo>
                    <a:cubicBezTo>
                      <a:pt x="95987" y="2765"/>
                      <a:pt x="97759" y="2451"/>
                      <a:pt x="97889" y="1937"/>
                    </a:cubicBezTo>
                    <a:lnTo>
                      <a:pt x="103797" y="1215"/>
                    </a:lnTo>
                    <a:lnTo>
                      <a:pt x="104175" y="1807"/>
                    </a:lnTo>
                    <a:lnTo>
                      <a:pt x="105067" y="1215"/>
                    </a:lnTo>
                    <a:lnTo>
                      <a:pt x="109144" y="1215"/>
                    </a:lnTo>
                    <a:lnTo>
                      <a:pt x="111920" y="955"/>
                    </a:lnTo>
                    <a:lnTo>
                      <a:pt x="113356" y="441"/>
                    </a:lnTo>
                    <a:lnTo>
                      <a:pt x="114774" y="801"/>
                    </a:lnTo>
                    <a:lnTo>
                      <a:pt x="118171" y="583"/>
                    </a:lnTo>
                    <a:cubicBezTo>
                      <a:pt x="118602" y="1020"/>
                      <a:pt x="127766" y="-281"/>
                      <a:pt x="128215" y="56"/>
                    </a:cubicBezTo>
                    <a:cubicBezTo>
                      <a:pt x="128900" y="600"/>
                      <a:pt x="126519" y="2232"/>
                      <a:pt x="128994" y="1718"/>
                    </a:cubicBezTo>
                    <a:cubicBezTo>
                      <a:pt x="130406" y="1422"/>
                      <a:pt x="129697" y="2771"/>
                      <a:pt x="130938" y="2221"/>
                    </a:cubicBezTo>
                    <a:cubicBezTo>
                      <a:pt x="131287" y="2061"/>
                      <a:pt x="131452" y="2481"/>
                      <a:pt x="131919" y="3066"/>
                    </a:cubicBezTo>
                    <a:lnTo>
                      <a:pt x="133035" y="3817"/>
                    </a:lnTo>
                    <a:lnTo>
                      <a:pt x="134282" y="4846"/>
                    </a:lnTo>
                    <a:cubicBezTo>
                      <a:pt x="134282" y="4846"/>
                      <a:pt x="135310" y="5165"/>
                      <a:pt x="136828" y="5768"/>
                    </a:cubicBezTo>
                    <a:cubicBezTo>
                      <a:pt x="137348" y="5969"/>
                      <a:pt x="138512" y="6117"/>
                      <a:pt x="138010" y="6537"/>
                    </a:cubicBezTo>
                    <a:cubicBezTo>
                      <a:pt x="137508" y="6957"/>
                      <a:pt x="138459" y="7223"/>
                      <a:pt x="138459" y="7223"/>
                    </a:cubicBezTo>
                    <a:close/>
                  </a:path>
                </a:pathLst>
              </a:custGeom>
              <a:solidFill>
                <a:srgbClr val="EE7203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1AA66B70-275C-A45D-762B-4956188B91A1}"/>
                  </a:ext>
                </a:extLst>
              </p:cNvPr>
              <p:cNvSpPr/>
              <p:nvPr/>
            </p:nvSpPr>
            <p:spPr>
              <a:xfrm>
                <a:off x="10668361" y="4745630"/>
                <a:ext cx="251419" cy="29570"/>
              </a:xfrm>
              <a:custGeom>
                <a:avLst/>
                <a:gdLst>
                  <a:gd name="connsiteX0" fmla="*/ 118 w 251419"/>
                  <a:gd name="connsiteY0" fmla="*/ 24994 h 29570"/>
                  <a:gd name="connsiteX1" fmla="*/ 2481 w 251419"/>
                  <a:gd name="connsiteY1" fmla="*/ 23404 h 29570"/>
                  <a:gd name="connsiteX2" fmla="*/ 2440 w 251419"/>
                  <a:gd name="connsiteY2" fmla="*/ 22126 h 29570"/>
                  <a:gd name="connsiteX3" fmla="*/ 5264 w 251419"/>
                  <a:gd name="connsiteY3" fmla="*/ 17083 h 29570"/>
                  <a:gd name="connsiteX4" fmla="*/ 8956 w 251419"/>
                  <a:gd name="connsiteY4" fmla="*/ 9668 h 29570"/>
                  <a:gd name="connsiteX5" fmla="*/ 8956 w 251419"/>
                  <a:gd name="connsiteY5" fmla="*/ 4825 h 29570"/>
                  <a:gd name="connsiteX6" fmla="*/ 11515 w 251419"/>
                  <a:gd name="connsiteY6" fmla="*/ 2229 h 29570"/>
                  <a:gd name="connsiteX7" fmla="*/ 11532 w 251419"/>
                  <a:gd name="connsiteY7" fmla="*/ 2229 h 29570"/>
                  <a:gd name="connsiteX8" fmla="*/ 20394 w 251419"/>
                  <a:gd name="connsiteY8" fmla="*/ 2229 h 29570"/>
                  <a:gd name="connsiteX9" fmla="*/ 21682 w 251419"/>
                  <a:gd name="connsiteY9" fmla="*/ 2968 h 29570"/>
                  <a:gd name="connsiteX10" fmla="*/ 31643 w 251419"/>
                  <a:gd name="connsiteY10" fmla="*/ 1112 h 29570"/>
                  <a:gd name="connsiteX11" fmla="*/ 32937 w 251419"/>
                  <a:gd name="connsiteY11" fmla="*/ 1857 h 29570"/>
                  <a:gd name="connsiteX12" fmla="*/ 51754 w 251419"/>
                  <a:gd name="connsiteY12" fmla="*/ 2229 h 29570"/>
                  <a:gd name="connsiteX13" fmla="*/ 52864 w 251419"/>
                  <a:gd name="connsiteY13" fmla="*/ 2968 h 29570"/>
                  <a:gd name="connsiteX14" fmla="*/ 58394 w 251419"/>
                  <a:gd name="connsiteY14" fmla="*/ 1112 h 29570"/>
                  <a:gd name="connsiteX15" fmla="*/ 60793 w 251419"/>
                  <a:gd name="connsiteY15" fmla="*/ 1857 h 29570"/>
                  <a:gd name="connsiteX16" fmla="*/ 64296 w 251419"/>
                  <a:gd name="connsiteY16" fmla="*/ 1112 h 29570"/>
                  <a:gd name="connsiteX17" fmla="*/ 68172 w 251419"/>
                  <a:gd name="connsiteY17" fmla="*/ 1857 h 29570"/>
                  <a:gd name="connsiteX18" fmla="*/ 71126 w 251419"/>
                  <a:gd name="connsiteY18" fmla="*/ 1484 h 29570"/>
                  <a:gd name="connsiteX19" fmla="*/ 72048 w 251419"/>
                  <a:gd name="connsiteY19" fmla="*/ 745 h 29570"/>
                  <a:gd name="connsiteX20" fmla="*/ 73519 w 251419"/>
                  <a:gd name="connsiteY20" fmla="*/ 1857 h 29570"/>
                  <a:gd name="connsiteX21" fmla="*/ 76473 w 251419"/>
                  <a:gd name="connsiteY21" fmla="*/ 0 h 29570"/>
                  <a:gd name="connsiteX22" fmla="*/ 79793 w 251419"/>
                  <a:gd name="connsiteY22" fmla="*/ 1857 h 29570"/>
                  <a:gd name="connsiteX23" fmla="*/ 84596 w 251419"/>
                  <a:gd name="connsiteY23" fmla="*/ 0 h 29570"/>
                  <a:gd name="connsiteX24" fmla="*/ 85701 w 251419"/>
                  <a:gd name="connsiteY24" fmla="*/ 1112 h 29570"/>
                  <a:gd name="connsiteX25" fmla="*/ 89387 w 251419"/>
                  <a:gd name="connsiteY25" fmla="*/ 1112 h 29570"/>
                  <a:gd name="connsiteX26" fmla="*/ 91048 w 251419"/>
                  <a:gd name="connsiteY26" fmla="*/ 0 h 29570"/>
                  <a:gd name="connsiteX27" fmla="*/ 92158 w 251419"/>
                  <a:gd name="connsiteY27" fmla="*/ 745 h 29570"/>
                  <a:gd name="connsiteX28" fmla="*/ 93446 w 251419"/>
                  <a:gd name="connsiteY28" fmla="*/ 0 h 29570"/>
                  <a:gd name="connsiteX29" fmla="*/ 93446 w 251419"/>
                  <a:gd name="connsiteY29" fmla="*/ 1112 h 29570"/>
                  <a:gd name="connsiteX30" fmla="*/ 106361 w 251419"/>
                  <a:gd name="connsiteY30" fmla="*/ 1112 h 29570"/>
                  <a:gd name="connsiteX31" fmla="*/ 108204 w 251419"/>
                  <a:gd name="connsiteY31" fmla="*/ 1857 h 29570"/>
                  <a:gd name="connsiteX32" fmla="*/ 109681 w 251419"/>
                  <a:gd name="connsiteY32" fmla="*/ 1112 h 29570"/>
                  <a:gd name="connsiteX33" fmla="*/ 110786 w 251419"/>
                  <a:gd name="connsiteY33" fmla="*/ 1857 h 29570"/>
                  <a:gd name="connsiteX34" fmla="*/ 112263 w 251419"/>
                  <a:gd name="connsiteY34" fmla="*/ 1112 h 29570"/>
                  <a:gd name="connsiteX35" fmla="*/ 121125 w 251419"/>
                  <a:gd name="connsiteY35" fmla="*/ 1112 h 29570"/>
                  <a:gd name="connsiteX36" fmla="*/ 123896 w 251419"/>
                  <a:gd name="connsiteY36" fmla="*/ 1857 h 29570"/>
                  <a:gd name="connsiteX37" fmla="*/ 126259 w 251419"/>
                  <a:gd name="connsiteY37" fmla="*/ 1112 h 29570"/>
                  <a:gd name="connsiteX38" fmla="*/ 127925 w 251419"/>
                  <a:gd name="connsiteY38" fmla="*/ 1857 h 29570"/>
                  <a:gd name="connsiteX39" fmla="*/ 129402 w 251419"/>
                  <a:gd name="connsiteY39" fmla="*/ 1112 h 29570"/>
                  <a:gd name="connsiteX40" fmla="*/ 131978 w 251419"/>
                  <a:gd name="connsiteY40" fmla="*/ 2229 h 29570"/>
                  <a:gd name="connsiteX41" fmla="*/ 135676 w 251419"/>
                  <a:gd name="connsiteY41" fmla="*/ 745 h 29570"/>
                  <a:gd name="connsiteX42" fmla="*/ 139363 w 251419"/>
                  <a:gd name="connsiteY42" fmla="*/ 1857 h 29570"/>
                  <a:gd name="connsiteX43" fmla="*/ 141206 w 251419"/>
                  <a:gd name="connsiteY43" fmla="*/ 1112 h 29570"/>
                  <a:gd name="connsiteX44" fmla="*/ 142317 w 251419"/>
                  <a:gd name="connsiteY44" fmla="*/ 1857 h 29570"/>
                  <a:gd name="connsiteX45" fmla="*/ 144715 w 251419"/>
                  <a:gd name="connsiteY45" fmla="*/ 1112 h 29570"/>
                  <a:gd name="connsiteX46" fmla="*/ 149141 w 251419"/>
                  <a:gd name="connsiteY46" fmla="*/ 1857 h 29570"/>
                  <a:gd name="connsiteX47" fmla="*/ 152095 w 251419"/>
                  <a:gd name="connsiteY47" fmla="*/ 745 h 29570"/>
                  <a:gd name="connsiteX48" fmla="*/ 169440 w 251419"/>
                  <a:gd name="connsiteY48" fmla="*/ 1112 h 29570"/>
                  <a:gd name="connsiteX49" fmla="*/ 170911 w 251419"/>
                  <a:gd name="connsiteY49" fmla="*/ 1857 h 29570"/>
                  <a:gd name="connsiteX50" fmla="*/ 172571 w 251419"/>
                  <a:gd name="connsiteY50" fmla="*/ 1112 h 29570"/>
                  <a:gd name="connsiteX51" fmla="*/ 174054 w 251419"/>
                  <a:gd name="connsiteY51" fmla="*/ 1857 h 29570"/>
                  <a:gd name="connsiteX52" fmla="*/ 174970 w 251419"/>
                  <a:gd name="connsiteY52" fmla="*/ 745 h 29570"/>
                  <a:gd name="connsiteX53" fmla="*/ 177186 w 251419"/>
                  <a:gd name="connsiteY53" fmla="*/ 1857 h 29570"/>
                  <a:gd name="connsiteX54" fmla="*/ 178113 w 251419"/>
                  <a:gd name="connsiteY54" fmla="*/ 1112 h 29570"/>
                  <a:gd name="connsiteX55" fmla="*/ 180878 w 251419"/>
                  <a:gd name="connsiteY55" fmla="*/ 1857 h 29570"/>
                  <a:gd name="connsiteX56" fmla="*/ 184015 w 251419"/>
                  <a:gd name="connsiteY56" fmla="*/ 1112 h 29570"/>
                  <a:gd name="connsiteX57" fmla="*/ 185303 w 251419"/>
                  <a:gd name="connsiteY57" fmla="*/ 1857 h 29570"/>
                  <a:gd name="connsiteX58" fmla="*/ 186414 w 251419"/>
                  <a:gd name="connsiteY58" fmla="*/ 1112 h 29570"/>
                  <a:gd name="connsiteX59" fmla="*/ 187891 w 251419"/>
                  <a:gd name="connsiteY59" fmla="*/ 1857 h 29570"/>
                  <a:gd name="connsiteX60" fmla="*/ 190845 w 251419"/>
                  <a:gd name="connsiteY60" fmla="*/ 1857 h 29570"/>
                  <a:gd name="connsiteX61" fmla="*/ 192877 w 251419"/>
                  <a:gd name="connsiteY61" fmla="*/ 1112 h 29570"/>
                  <a:gd name="connsiteX62" fmla="*/ 193793 w 251419"/>
                  <a:gd name="connsiteY62" fmla="*/ 1857 h 29570"/>
                  <a:gd name="connsiteX63" fmla="*/ 196381 w 251419"/>
                  <a:gd name="connsiteY63" fmla="*/ 1112 h 29570"/>
                  <a:gd name="connsiteX64" fmla="*/ 197485 w 251419"/>
                  <a:gd name="connsiteY64" fmla="*/ 1857 h 29570"/>
                  <a:gd name="connsiteX65" fmla="*/ 198962 w 251419"/>
                  <a:gd name="connsiteY65" fmla="*/ 1112 h 29570"/>
                  <a:gd name="connsiteX66" fmla="*/ 222210 w 251419"/>
                  <a:gd name="connsiteY66" fmla="*/ 1112 h 29570"/>
                  <a:gd name="connsiteX67" fmla="*/ 229956 w 251419"/>
                  <a:gd name="connsiteY67" fmla="*/ 6309 h 29570"/>
                  <a:gd name="connsiteX68" fmla="*/ 233276 w 251419"/>
                  <a:gd name="connsiteY68" fmla="*/ 9650 h 29570"/>
                  <a:gd name="connsiteX69" fmla="*/ 237335 w 251419"/>
                  <a:gd name="connsiteY69" fmla="*/ 12985 h 29570"/>
                  <a:gd name="connsiteX70" fmla="*/ 240472 w 251419"/>
                  <a:gd name="connsiteY70" fmla="*/ 18307 h 29570"/>
                  <a:gd name="connsiteX71" fmla="*/ 245115 w 251419"/>
                  <a:gd name="connsiteY71" fmla="*/ 24013 h 29570"/>
                  <a:gd name="connsiteX72" fmla="*/ 248335 w 251419"/>
                  <a:gd name="connsiteY72" fmla="*/ 27377 h 29570"/>
                  <a:gd name="connsiteX73" fmla="*/ 251419 w 251419"/>
                  <a:gd name="connsiteY73" fmla="*/ 29524 h 29570"/>
                  <a:gd name="connsiteX74" fmla="*/ 0 w 251419"/>
                  <a:gd name="connsiteY74" fmla="*/ 29571 h 2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51419" h="29570">
                    <a:moveTo>
                      <a:pt x="118" y="24994"/>
                    </a:moveTo>
                    <a:lnTo>
                      <a:pt x="2481" y="23404"/>
                    </a:lnTo>
                    <a:cubicBezTo>
                      <a:pt x="2747" y="22623"/>
                      <a:pt x="2304" y="22753"/>
                      <a:pt x="2440" y="22126"/>
                    </a:cubicBezTo>
                    <a:cubicBezTo>
                      <a:pt x="3090" y="20885"/>
                      <a:pt x="4774" y="18851"/>
                      <a:pt x="5264" y="17083"/>
                    </a:cubicBezTo>
                    <a:cubicBezTo>
                      <a:pt x="6097" y="14020"/>
                      <a:pt x="6233" y="11288"/>
                      <a:pt x="8956" y="9668"/>
                    </a:cubicBezTo>
                    <a:lnTo>
                      <a:pt x="8956" y="4825"/>
                    </a:lnTo>
                    <a:cubicBezTo>
                      <a:pt x="8946" y="3401"/>
                      <a:pt x="10092" y="2239"/>
                      <a:pt x="11515" y="2229"/>
                    </a:cubicBezTo>
                    <a:cubicBezTo>
                      <a:pt x="11521" y="2229"/>
                      <a:pt x="11526" y="2229"/>
                      <a:pt x="11532" y="2229"/>
                    </a:cubicBezTo>
                    <a:lnTo>
                      <a:pt x="20394" y="2229"/>
                    </a:lnTo>
                    <a:cubicBezTo>
                      <a:pt x="20944" y="2229"/>
                      <a:pt x="21127" y="2968"/>
                      <a:pt x="21682" y="2968"/>
                    </a:cubicBezTo>
                    <a:cubicBezTo>
                      <a:pt x="25599" y="2968"/>
                      <a:pt x="27726" y="1112"/>
                      <a:pt x="31643" y="1112"/>
                    </a:cubicBezTo>
                    <a:cubicBezTo>
                      <a:pt x="32198" y="1112"/>
                      <a:pt x="32429" y="1809"/>
                      <a:pt x="32937" y="1857"/>
                    </a:cubicBezTo>
                    <a:cubicBezTo>
                      <a:pt x="40221" y="2507"/>
                      <a:pt x="44469" y="1620"/>
                      <a:pt x="51754" y="2229"/>
                    </a:cubicBezTo>
                    <a:cubicBezTo>
                      <a:pt x="52215" y="2229"/>
                      <a:pt x="52345" y="2968"/>
                      <a:pt x="52864" y="2968"/>
                    </a:cubicBezTo>
                    <a:cubicBezTo>
                      <a:pt x="55121" y="2968"/>
                      <a:pt x="56137" y="1112"/>
                      <a:pt x="58394" y="1112"/>
                    </a:cubicBezTo>
                    <a:cubicBezTo>
                      <a:pt x="59363" y="1112"/>
                      <a:pt x="59824" y="1857"/>
                      <a:pt x="60793" y="1857"/>
                    </a:cubicBezTo>
                    <a:cubicBezTo>
                      <a:pt x="62181" y="1857"/>
                      <a:pt x="62914" y="1112"/>
                      <a:pt x="64296" y="1112"/>
                    </a:cubicBezTo>
                    <a:cubicBezTo>
                      <a:pt x="65821" y="1112"/>
                      <a:pt x="66659" y="1857"/>
                      <a:pt x="68172" y="1857"/>
                    </a:cubicBezTo>
                    <a:cubicBezTo>
                      <a:pt x="69354" y="1857"/>
                      <a:pt x="69944" y="1484"/>
                      <a:pt x="71126" y="1484"/>
                    </a:cubicBezTo>
                    <a:cubicBezTo>
                      <a:pt x="71587" y="1484"/>
                      <a:pt x="71587" y="745"/>
                      <a:pt x="72048" y="745"/>
                    </a:cubicBezTo>
                    <a:cubicBezTo>
                      <a:pt x="72786" y="745"/>
                      <a:pt x="72786" y="1857"/>
                      <a:pt x="73519" y="1857"/>
                    </a:cubicBezTo>
                    <a:cubicBezTo>
                      <a:pt x="74860" y="1857"/>
                      <a:pt x="75646" y="1023"/>
                      <a:pt x="76473" y="0"/>
                    </a:cubicBezTo>
                    <a:cubicBezTo>
                      <a:pt x="77654" y="881"/>
                      <a:pt x="78322" y="1857"/>
                      <a:pt x="79793" y="1857"/>
                    </a:cubicBezTo>
                    <a:cubicBezTo>
                      <a:pt x="81778" y="1857"/>
                      <a:pt x="83716" y="1762"/>
                      <a:pt x="84596" y="0"/>
                    </a:cubicBezTo>
                    <a:cubicBezTo>
                      <a:pt x="85029" y="300"/>
                      <a:pt x="85404" y="676"/>
                      <a:pt x="85701" y="1112"/>
                    </a:cubicBezTo>
                    <a:lnTo>
                      <a:pt x="89387" y="1112"/>
                    </a:lnTo>
                    <a:cubicBezTo>
                      <a:pt x="90173" y="1112"/>
                      <a:pt x="90268" y="0"/>
                      <a:pt x="91048" y="0"/>
                    </a:cubicBezTo>
                    <a:cubicBezTo>
                      <a:pt x="91556" y="0"/>
                      <a:pt x="91638" y="745"/>
                      <a:pt x="92158" y="745"/>
                    </a:cubicBezTo>
                    <a:cubicBezTo>
                      <a:pt x="92678" y="745"/>
                      <a:pt x="92944" y="189"/>
                      <a:pt x="93446" y="0"/>
                    </a:cubicBezTo>
                    <a:lnTo>
                      <a:pt x="93446" y="1112"/>
                    </a:lnTo>
                    <a:lnTo>
                      <a:pt x="106361" y="1112"/>
                    </a:lnTo>
                    <a:cubicBezTo>
                      <a:pt x="107147" y="1112"/>
                      <a:pt x="107424" y="1857"/>
                      <a:pt x="108204" y="1857"/>
                    </a:cubicBezTo>
                    <a:cubicBezTo>
                      <a:pt x="108854" y="1857"/>
                      <a:pt x="109037" y="1112"/>
                      <a:pt x="109681" y="1112"/>
                    </a:cubicBezTo>
                    <a:cubicBezTo>
                      <a:pt x="110189" y="1112"/>
                      <a:pt x="110272" y="1857"/>
                      <a:pt x="110786" y="1857"/>
                    </a:cubicBezTo>
                    <a:cubicBezTo>
                      <a:pt x="111436" y="1857"/>
                      <a:pt x="111619" y="1112"/>
                      <a:pt x="112263" y="1112"/>
                    </a:cubicBezTo>
                    <a:lnTo>
                      <a:pt x="121125" y="1112"/>
                    </a:lnTo>
                    <a:cubicBezTo>
                      <a:pt x="122236" y="1112"/>
                      <a:pt x="122785" y="1857"/>
                      <a:pt x="123896" y="1857"/>
                    </a:cubicBezTo>
                    <a:cubicBezTo>
                      <a:pt x="124859" y="1857"/>
                      <a:pt x="125326" y="1112"/>
                      <a:pt x="126259" y="1112"/>
                    </a:cubicBezTo>
                    <a:cubicBezTo>
                      <a:pt x="126956" y="1112"/>
                      <a:pt x="127228" y="1857"/>
                      <a:pt x="127925" y="1857"/>
                    </a:cubicBezTo>
                    <a:cubicBezTo>
                      <a:pt x="128622" y="1857"/>
                      <a:pt x="128758" y="1112"/>
                      <a:pt x="129402" y="1112"/>
                    </a:cubicBezTo>
                    <a:cubicBezTo>
                      <a:pt x="130460" y="1112"/>
                      <a:pt x="130920" y="2229"/>
                      <a:pt x="131978" y="2229"/>
                    </a:cubicBezTo>
                    <a:cubicBezTo>
                      <a:pt x="133549" y="2229"/>
                      <a:pt x="134105" y="745"/>
                      <a:pt x="135676" y="745"/>
                    </a:cubicBezTo>
                    <a:cubicBezTo>
                      <a:pt x="137147" y="745"/>
                      <a:pt x="137886" y="1857"/>
                      <a:pt x="139363" y="1857"/>
                    </a:cubicBezTo>
                    <a:cubicBezTo>
                      <a:pt x="140143" y="1857"/>
                      <a:pt x="140426" y="1112"/>
                      <a:pt x="141206" y="1112"/>
                    </a:cubicBezTo>
                    <a:cubicBezTo>
                      <a:pt x="141714" y="1112"/>
                      <a:pt x="141797" y="1857"/>
                      <a:pt x="142317" y="1857"/>
                    </a:cubicBezTo>
                    <a:cubicBezTo>
                      <a:pt x="143286" y="1857"/>
                      <a:pt x="143747" y="1112"/>
                      <a:pt x="144715" y="1112"/>
                    </a:cubicBezTo>
                    <a:cubicBezTo>
                      <a:pt x="146488" y="1112"/>
                      <a:pt x="147386" y="1857"/>
                      <a:pt x="149141" y="1857"/>
                    </a:cubicBezTo>
                    <a:cubicBezTo>
                      <a:pt x="150387" y="1857"/>
                      <a:pt x="150984" y="1265"/>
                      <a:pt x="152095" y="745"/>
                    </a:cubicBezTo>
                    <a:cubicBezTo>
                      <a:pt x="158877" y="881"/>
                      <a:pt x="162729" y="278"/>
                      <a:pt x="169440" y="1112"/>
                    </a:cubicBezTo>
                    <a:cubicBezTo>
                      <a:pt x="170031" y="1159"/>
                      <a:pt x="170267" y="1857"/>
                      <a:pt x="170911" y="1857"/>
                    </a:cubicBezTo>
                    <a:cubicBezTo>
                      <a:pt x="171555" y="1857"/>
                      <a:pt x="171886" y="1112"/>
                      <a:pt x="172571" y="1112"/>
                    </a:cubicBezTo>
                    <a:cubicBezTo>
                      <a:pt x="173257" y="1112"/>
                      <a:pt x="173405" y="1857"/>
                      <a:pt x="174054" y="1857"/>
                    </a:cubicBezTo>
                    <a:cubicBezTo>
                      <a:pt x="174604" y="1857"/>
                      <a:pt x="174645" y="1112"/>
                      <a:pt x="174970" y="745"/>
                    </a:cubicBezTo>
                    <a:cubicBezTo>
                      <a:pt x="175803" y="1159"/>
                      <a:pt x="176217" y="1857"/>
                      <a:pt x="177186" y="1857"/>
                    </a:cubicBezTo>
                    <a:cubicBezTo>
                      <a:pt x="177646" y="1857"/>
                      <a:pt x="177646" y="1112"/>
                      <a:pt x="178113" y="1112"/>
                    </a:cubicBezTo>
                    <a:cubicBezTo>
                      <a:pt x="179218" y="1112"/>
                      <a:pt x="179773" y="1857"/>
                      <a:pt x="180878" y="1857"/>
                    </a:cubicBezTo>
                    <a:cubicBezTo>
                      <a:pt x="182119" y="1857"/>
                      <a:pt x="182769" y="1112"/>
                      <a:pt x="184015" y="1112"/>
                    </a:cubicBezTo>
                    <a:cubicBezTo>
                      <a:pt x="184565" y="1112"/>
                      <a:pt x="184748" y="1857"/>
                      <a:pt x="185303" y="1857"/>
                    </a:cubicBezTo>
                    <a:cubicBezTo>
                      <a:pt x="185858" y="1857"/>
                      <a:pt x="185894" y="1112"/>
                      <a:pt x="186414" y="1112"/>
                    </a:cubicBezTo>
                    <a:cubicBezTo>
                      <a:pt x="187064" y="1112"/>
                      <a:pt x="187241" y="1857"/>
                      <a:pt x="187891" y="1857"/>
                    </a:cubicBezTo>
                    <a:lnTo>
                      <a:pt x="190845" y="1857"/>
                    </a:lnTo>
                    <a:cubicBezTo>
                      <a:pt x="191678" y="1857"/>
                      <a:pt x="192026" y="1112"/>
                      <a:pt x="192877" y="1112"/>
                    </a:cubicBezTo>
                    <a:cubicBezTo>
                      <a:pt x="193332" y="1112"/>
                      <a:pt x="193332" y="1857"/>
                      <a:pt x="193793" y="1857"/>
                    </a:cubicBezTo>
                    <a:cubicBezTo>
                      <a:pt x="194862" y="1857"/>
                      <a:pt x="195317" y="1112"/>
                      <a:pt x="196381" y="1112"/>
                    </a:cubicBezTo>
                    <a:cubicBezTo>
                      <a:pt x="196889" y="1112"/>
                      <a:pt x="196971" y="1857"/>
                      <a:pt x="197485" y="1857"/>
                    </a:cubicBezTo>
                    <a:cubicBezTo>
                      <a:pt x="198135" y="1857"/>
                      <a:pt x="198318" y="1112"/>
                      <a:pt x="198962" y="1112"/>
                    </a:cubicBezTo>
                    <a:lnTo>
                      <a:pt x="222210" y="1112"/>
                    </a:lnTo>
                    <a:cubicBezTo>
                      <a:pt x="224325" y="3944"/>
                      <a:pt x="226452" y="7025"/>
                      <a:pt x="229956" y="6309"/>
                    </a:cubicBezTo>
                    <a:cubicBezTo>
                      <a:pt x="230097" y="8119"/>
                      <a:pt x="232130" y="8349"/>
                      <a:pt x="233276" y="9650"/>
                    </a:cubicBezTo>
                    <a:cubicBezTo>
                      <a:pt x="234617" y="11128"/>
                      <a:pt x="235308" y="12896"/>
                      <a:pt x="237335" y="12985"/>
                    </a:cubicBezTo>
                    <a:cubicBezTo>
                      <a:pt x="237429" y="15533"/>
                      <a:pt x="238670" y="16533"/>
                      <a:pt x="240472" y="18307"/>
                    </a:cubicBezTo>
                    <a:cubicBezTo>
                      <a:pt x="242593" y="20441"/>
                      <a:pt x="241960" y="21127"/>
                      <a:pt x="245115" y="24013"/>
                    </a:cubicBezTo>
                    <a:cubicBezTo>
                      <a:pt x="245115" y="24013"/>
                      <a:pt x="248607" y="27442"/>
                      <a:pt x="248335" y="27377"/>
                    </a:cubicBezTo>
                    <a:lnTo>
                      <a:pt x="251419" y="29524"/>
                    </a:lnTo>
                    <a:lnTo>
                      <a:pt x="0" y="29571"/>
                    </a:lnTo>
                    <a:close/>
                  </a:path>
                </a:pathLst>
              </a:custGeom>
              <a:solidFill>
                <a:srgbClr val="E0E5E1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317DCA0C-C8E1-86C4-1022-EA72AFA649EC}"/>
                  </a:ext>
                </a:extLst>
              </p:cNvPr>
              <p:cNvSpPr/>
              <p:nvPr/>
            </p:nvSpPr>
            <p:spPr>
              <a:xfrm>
                <a:off x="10633705" y="4532324"/>
                <a:ext cx="286258" cy="218261"/>
              </a:xfrm>
              <a:custGeom>
                <a:avLst/>
                <a:gdLst>
                  <a:gd name="connsiteX0" fmla="*/ 283080 w 286258"/>
                  <a:gd name="connsiteY0" fmla="*/ 182215 h 218261"/>
                  <a:gd name="connsiteX1" fmla="*/ 59133 w 286258"/>
                  <a:gd name="connsiteY1" fmla="*/ 43756 h 218261"/>
                  <a:gd name="connsiteX2" fmla="*/ 66157 w 286258"/>
                  <a:gd name="connsiteY2" fmla="*/ 30156 h 218261"/>
                  <a:gd name="connsiteX3" fmla="*/ 65767 w 286258"/>
                  <a:gd name="connsiteY3" fmla="*/ 30399 h 218261"/>
                  <a:gd name="connsiteX4" fmla="*/ 266484 w 286258"/>
                  <a:gd name="connsiteY4" fmla="*/ 178514 h 218261"/>
                  <a:gd name="connsiteX5" fmla="*/ 265090 w 286258"/>
                  <a:gd name="connsiteY5" fmla="*/ 178691 h 218261"/>
                  <a:gd name="connsiteX6" fmla="*/ 265090 w 286258"/>
                  <a:gd name="connsiteY6" fmla="*/ 177509 h 218261"/>
                  <a:gd name="connsiteX7" fmla="*/ 264499 w 286258"/>
                  <a:gd name="connsiteY7" fmla="*/ 177024 h 218261"/>
                  <a:gd name="connsiteX8" fmla="*/ 262869 w 286258"/>
                  <a:gd name="connsiteY8" fmla="*/ 177414 h 218261"/>
                  <a:gd name="connsiteX9" fmla="*/ 262869 w 286258"/>
                  <a:gd name="connsiteY9" fmla="*/ 175640 h 218261"/>
                  <a:gd name="connsiteX10" fmla="*/ 262514 w 286258"/>
                  <a:gd name="connsiteY10" fmla="*/ 175333 h 218261"/>
                  <a:gd name="connsiteX11" fmla="*/ 261232 w 286258"/>
                  <a:gd name="connsiteY11" fmla="*/ 175611 h 218261"/>
                  <a:gd name="connsiteX12" fmla="*/ 261197 w 286258"/>
                  <a:gd name="connsiteY12" fmla="*/ 175587 h 218261"/>
                  <a:gd name="connsiteX13" fmla="*/ 261197 w 286258"/>
                  <a:gd name="connsiteY13" fmla="*/ 174221 h 218261"/>
                  <a:gd name="connsiteX14" fmla="*/ 259005 w 286258"/>
                  <a:gd name="connsiteY14" fmla="*/ 172548 h 218261"/>
                  <a:gd name="connsiteX15" fmla="*/ 258733 w 286258"/>
                  <a:gd name="connsiteY15" fmla="*/ 172548 h 218261"/>
                  <a:gd name="connsiteX16" fmla="*/ 256801 w 286258"/>
                  <a:gd name="connsiteY16" fmla="*/ 170774 h 218261"/>
                  <a:gd name="connsiteX17" fmla="*/ 256441 w 286258"/>
                  <a:gd name="connsiteY17" fmla="*/ 168864 h 218261"/>
                  <a:gd name="connsiteX18" fmla="*/ 254497 w 286258"/>
                  <a:gd name="connsiteY18" fmla="*/ 168414 h 218261"/>
                  <a:gd name="connsiteX19" fmla="*/ 254001 w 286258"/>
                  <a:gd name="connsiteY19" fmla="*/ 168882 h 218261"/>
                  <a:gd name="connsiteX20" fmla="*/ 253570 w 286258"/>
                  <a:gd name="connsiteY20" fmla="*/ 168261 h 218261"/>
                  <a:gd name="connsiteX21" fmla="*/ 253156 w 286258"/>
                  <a:gd name="connsiteY21" fmla="*/ 168190 h 218261"/>
                  <a:gd name="connsiteX22" fmla="*/ 252849 w 286258"/>
                  <a:gd name="connsiteY22" fmla="*/ 167598 h 218261"/>
                  <a:gd name="connsiteX23" fmla="*/ 252039 w 286258"/>
                  <a:gd name="connsiteY23" fmla="*/ 167598 h 218261"/>
                  <a:gd name="connsiteX24" fmla="*/ 248111 w 286258"/>
                  <a:gd name="connsiteY24" fmla="*/ 164299 h 218261"/>
                  <a:gd name="connsiteX25" fmla="*/ 248258 w 286258"/>
                  <a:gd name="connsiteY25" fmla="*/ 162797 h 218261"/>
                  <a:gd name="connsiteX26" fmla="*/ 247591 w 286258"/>
                  <a:gd name="connsiteY26" fmla="*/ 162933 h 218261"/>
                  <a:gd name="connsiteX27" fmla="*/ 245358 w 286258"/>
                  <a:gd name="connsiteY27" fmla="*/ 159894 h 218261"/>
                  <a:gd name="connsiteX28" fmla="*/ 239385 w 286258"/>
                  <a:gd name="connsiteY28" fmla="*/ 155252 h 218261"/>
                  <a:gd name="connsiteX29" fmla="*/ 238900 w 286258"/>
                  <a:gd name="connsiteY29" fmla="*/ 155388 h 218261"/>
                  <a:gd name="connsiteX30" fmla="*/ 238900 w 286258"/>
                  <a:gd name="connsiteY30" fmla="*/ 154797 h 218261"/>
                  <a:gd name="connsiteX31" fmla="*/ 238522 w 286258"/>
                  <a:gd name="connsiteY31" fmla="*/ 154424 h 218261"/>
                  <a:gd name="connsiteX32" fmla="*/ 237559 w 286258"/>
                  <a:gd name="connsiteY32" fmla="*/ 154608 h 218261"/>
                  <a:gd name="connsiteX33" fmla="*/ 236649 w 286258"/>
                  <a:gd name="connsiteY33" fmla="*/ 153318 h 218261"/>
                  <a:gd name="connsiteX34" fmla="*/ 237092 w 286258"/>
                  <a:gd name="connsiteY34" fmla="*/ 153064 h 218261"/>
                  <a:gd name="connsiteX35" fmla="*/ 235172 w 286258"/>
                  <a:gd name="connsiteY35" fmla="*/ 152804 h 218261"/>
                  <a:gd name="connsiteX36" fmla="*/ 233051 w 286258"/>
                  <a:gd name="connsiteY36" fmla="*/ 149156 h 218261"/>
                  <a:gd name="connsiteX37" fmla="*/ 231521 w 286258"/>
                  <a:gd name="connsiteY37" fmla="*/ 148943 h 218261"/>
                  <a:gd name="connsiteX38" fmla="*/ 231557 w 286258"/>
                  <a:gd name="connsiteY38" fmla="*/ 148216 h 218261"/>
                  <a:gd name="connsiteX39" fmla="*/ 228945 w 286258"/>
                  <a:gd name="connsiteY39" fmla="*/ 147825 h 218261"/>
                  <a:gd name="connsiteX40" fmla="*/ 229140 w 286258"/>
                  <a:gd name="connsiteY40" fmla="*/ 147033 h 218261"/>
                  <a:gd name="connsiteX41" fmla="*/ 228880 w 286258"/>
                  <a:gd name="connsiteY41" fmla="*/ 145703 h 218261"/>
                  <a:gd name="connsiteX42" fmla="*/ 227882 w 286258"/>
                  <a:gd name="connsiteY42" fmla="*/ 146968 h 218261"/>
                  <a:gd name="connsiteX43" fmla="*/ 225300 w 286258"/>
                  <a:gd name="connsiteY43" fmla="*/ 143184 h 218261"/>
                  <a:gd name="connsiteX44" fmla="*/ 224928 w 286258"/>
                  <a:gd name="connsiteY44" fmla="*/ 142906 h 218261"/>
                  <a:gd name="connsiteX45" fmla="*/ 221383 w 286258"/>
                  <a:gd name="connsiteY45" fmla="*/ 139825 h 218261"/>
                  <a:gd name="connsiteX46" fmla="*/ 219510 w 286258"/>
                  <a:gd name="connsiteY46" fmla="*/ 138051 h 218261"/>
                  <a:gd name="connsiteX47" fmla="*/ 217791 w 286258"/>
                  <a:gd name="connsiteY47" fmla="*/ 137649 h 218261"/>
                  <a:gd name="connsiteX48" fmla="*/ 215268 w 286258"/>
                  <a:gd name="connsiteY48" fmla="*/ 133398 h 218261"/>
                  <a:gd name="connsiteX49" fmla="*/ 214678 w 286258"/>
                  <a:gd name="connsiteY49" fmla="*/ 133013 h 218261"/>
                  <a:gd name="connsiteX50" fmla="*/ 214034 w 286258"/>
                  <a:gd name="connsiteY50" fmla="*/ 133705 h 218261"/>
                  <a:gd name="connsiteX51" fmla="*/ 207263 w 286258"/>
                  <a:gd name="connsiteY51" fmla="*/ 128040 h 218261"/>
                  <a:gd name="connsiteX52" fmla="*/ 205987 w 286258"/>
                  <a:gd name="connsiteY52" fmla="*/ 128371 h 218261"/>
                  <a:gd name="connsiteX53" fmla="*/ 205325 w 286258"/>
                  <a:gd name="connsiteY53" fmla="*/ 126438 h 218261"/>
                  <a:gd name="connsiteX54" fmla="*/ 204439 w 286258"/>
                  <a:gd name="connsiteY54" fmla="*/ 126994 h 218261"/>
                  <a:gd name="connsiteX55" fmla="*/ 204557 w 286258"/>
                  <a:gd name="connsiteY55" fmla="*/ 125220 h 218261"/>
                  <a:gd name="connsiteX56" fmla="*/ 203169 w 286258"/>
                  <a:gd name="connsiteY56" fmla="*/ 123493 h 218261"/>
                  <a:gd name="connsiteX57" fmla="*/ 198838 w 286258"/>
                  <a:gd name="connsiteY57" fmla="*/ 120608 h 218261"/>
                  <a:gd name="connsiteX58" fmla="*/ 198490 w 286258"/>
                  <a:gd name="connsiteY58" fmla="*/ 118775 h 218261"/>
                  <a:gd name="connsiteX59" fmla="*/ 197101 w 286258"/>
                  <a:gd name="connsiteY59" fmla="*/ 117592 h 218261"/>
                  <a:gd name="connsiteX60" fmla="*/ 196404 w 286258"/>
                  <a:gd name="connsiteY60" fmla="*/ 116806 h 218261"/>
                  <a:gd name="connsiteX61" fmla="*/ 195908 w 286258"/>
                  <a:gd name="connsiteY61" fmla="*/ 116333 h 218261"/>
                  <a:gd name="connsiteX62" fmla="*/ 195583 w 286258"/>
                  <a:gd name="connsiteY62" fmla="*/ 116001 h 218261"/>
                  <a:gd name="connsiteX63" fmla="*/ 195447 w 286258"/>
                  <a:gd name="connsiteY63" fmla="*/ 117592 h 218261"/>
                  <a:gd name="connsiteX64" fmla="*/ 194986 w 286258"/>
                  <a:gd name="connsiteY64" fmla="*/ 117592 h 218261"/>
                  <a:gd name="connsiteX65" fmla="*/ 192859 w 286258"/>
                  <a:gd name="connsiteY65" fmla="*/ 115274 h 218261"/>
                  <a:gd name="connsiteX66" fmla="*/ 191802 w 286258"/>
                  <a:gd name="connsiteY66" fmla="*/ 113548 h 218261"/>
                  <a:gd name="connsiteX67" fmla="*/ 191270 w 286258"/>
                  <a:gd name="connsiteY67" fmla="*/ 114080 h 218261"/>
                  <a:gd name="connsiteX68" fmla="*/ 190744 w 286258"/>
                  <a:gd name="connsiteY68" fmla="*/ 112353 h 218261"/>
                  <a:gd name="connsiteX69" fmla="*/ 191140 w 286258"/>
                  <a:gd name="connsiteY69" fmla="*/ 112554 h 218261"/>
                  <a:gd name="connsiteX70" fmla="*/ 190213 w 286258"/>
                  <a:gd name="connsiteY70" fmla="*/ 110893 h 218261"/>
                  <a:gd name="connsiteX71" fmla="*/ 185333 w 286258"/>
                  <a:gd name="connsiteY71" fmla="*/ 107936 h 218261"/>
                  <a:gd name="connsiteX72" fmla="*/ 184594 w 286258"/>
                  <a:gd name="connsiteY72" fmla="*/ 108545 h 218261"/>
                  <a:gd name="connsiteX73" fmla="*/ 184399 w 286258"/>
                  <a:gd name="connsiteY73" fmla="*/ 106972 h 218261"/>
                  <a:gd name="connsiteX74" fmla="*/ 176843 w 286258"/>
                  <a:gd name="connsiteY74" fmla="*/ 101118 h 218261"/>
                  <a:gd name="connsiteX75" fmla="*/ 176737 w 286258"/>
                  <a:gd name="connsiteY75" fmla="*/ 100770 h 218261"/>
                  <a:gd name="connsiteX76" fmla="*/ 176341 w 286258"/>
                  <a:gd name="connsiteY76" fmla="*/ 100078 h 218261"/>
                  <a:gd name="connsiteX77" fmla="*/ 173659 w 286258"/>
                  <a:gd name="connsiteY77" fmla="*/ 99179 h 218261"/>
                  <a:gd name="connsiteX78" fmla="*/ 173003 w 286258"/>
                  <a:gd name="connsiteY78" fmla="*/ 96902 h 218261"/>
                  <a:gd name="connsiteX79" fmla="*/ 171585 w 286258"/>
                  <a:gd name="connsiteY79" fmla="*/ 96973 h 218261"/>
                  <a:gd name="connsiteX80" fmla="*/ 171585 w 286258"/>
                  <a:gd name="connsiteY80" fmla="*/ 96264 h 218261"/>
                  <a:gd name="connsiteX81" fmla="*/ 170616 w 286258"/>
                  <a:gd name="connsiteY81" fmla="*/ 94401 h 218261"/>
                  <a:gd name="connsiteX82" fmla="*/ 170120 w 286258"/>
                  <a:gd name="connsiteY82" fmla="*/ 94070 h 218261"/>
                  <a:gd name="connsiteX83" fmla="*/ 164212 w 286258"/>
                  <a:gd name="connsiteY83" fmla="*/ 89482 h 218261"/>
                  <a:gd name="connsiteX84" fmla="*/ 164289 w 286258"/>
                  <a:gd name="connsiteY84" fmla="*/ 90256 h 218261"/>
                  <a:gd name="connsiteX85" fmla="*/ 159332 w 286258"/>
                  <a:gd name="connsiteY85" fmla="*/ 85585 h 218261"/>
                  <a:gd name="connsiteX86" fmla="*/ 158948 w 286258"/>
                  <a:gd name="connsiteY86" fmla="*/ 84775 h 218261"/>
                  <a:gd name="connsiteX87" fmla="*/ 157766 w 286258"/>
                  <a:gd name="connsiteY87" fmla="*/ 84668 h 218261"/>
                  <a:gd name="connsiteX88" fmla="*/ 157406 w 286258"/>
                  <a:gd name="connsiteY88" fmla="*/ 83232 h 218261"/>
                  <a:gd name="connsiteX89" fmla="*/ 157034 w 286258"/>
                  <a:gd name="connsiteY89" fmla="*/ 82906 h 218261"/>
                  <a:gd name="connsiteX90" fmla="*/ 156218 w 286258"/>
                  <a:gd name="connsiteY90" fmla="*/ 81866 h 218261"/>
                  <a:gd name="connsiteX91" fmla="*/ 155887 w 286258"/>
                  <a:gd name="connsiteY91" fmla="*/ 81038 h 218261"/>
                  <a:gd name="connsiteX92" fmla="*/ 155645 w 286258"/>
                  <a:gd name="connsiteY92" fmla="*/ 81038 h 218261"/>
                  <a:gd name="connsiteX93" fmla="*/ 155645 w 286258"/>
                  <a:gd name="connsiteY93" fmla="*/ 81759 h 218261"/>
                  <a:gd name="connsiteX94" fmla="*/ 154653 w 286258"/>
                  <a:gd name="connsiteY94" fmla="*/ 81759 h 218261"/>
                  <a:gd name="connsiteX95" fmla="*/ 154653 w 286258"/>
                  <a:gd name="connsiteY95" fmla="*/ 81298 h 218261"/>
                  <a:gd name="connsiteX96" fmla="*/ 154653 w 286258"/>
                  <a:gd name="connsiteY96" fmla="*/ 80311 h 218261"/>
                  <a:gd name="connsiteX97" fmla="*/ 151699 w 286258"/>
                  <a:gd name="connsiteY97" fmla="*/ 80772 h 218261"/>
                  <a:gd name="connsiteX98" fmla="*/ 149595 w 286258"/>
                  <a:gd name="connsiteY98" fmla="*/ 76325 h 218261"/>
                  <a:gd name="connsiteX99" fmla="*/ 146399 w 286258"/>
                  <a:gd name="connsiteY99" fmla="*/ 74108 h 218261"/>
                  <a:gd name="connsiteX100" fmla="*/ 145808 w 286258"/>
                  <a:gd name="connsiteY100" fmla="*/ 73126 h 218261"/>
                  <a:gd name="connsiteX101" fmla="*/ 145578 w 286258"/>
                  <a:gd name="connsiteY101" fmla="*/ 72730 h 218261"/>
                  <a:gd name="connsiteX102" fmla="*/ 144237 w 286258"/>
                  <a:gd name="connsiteY102" fmla="*/ 72476 h 218261"/>
                  <a:gd name="connsiteX103" fmla="*/ 143888 w 286258"/>
                  <a:gd name="connsiteY103" fmla="*/ 70619 h 218261"/>
                  <a:gd name="connsiteX104" fmla="*/ 142648 w 286258"/>
                  <a:gd name="connsiteY104" fmla="*/ 69484 h 218261"/>
                  <a:gd name="connsiteX105" fmla="*/ 141318 w 286258"/>
                  <a:gd name="connsiteY105" fmla="*/ 69957 h 218261"/>
                  <a:gd name="connsiteX106" fmla="*/ 141856 w 286258"/>
                  <a:gd name="connsiteY106" fmla="*/ 68615 h 218261"/>
                  <a:gd name="connsiteX107" fmla="*/ 140970 w 286258"/>
                  <a:gd name="connsiteY107" fmla="*/ 68023 h 218261"/>
                  <a:gd name="connsiteX108" fmla="*/ 140852 w 286258"/>
                  <a:gd name="connsiteY108" fmla="*/ 69442 h 218261"/>
                  <a:gd name="connsiteX109" fmla="*/ 140379 w 286258"/>
                  <a:gd name="connsiteY109" fmla="*/ 69442 h 218261"/>
                  <a:gd name="connsiteX110" fmla="*/ 139304 w 286258"/>
                  <a:gd name="connsiteY110" fmla="*/ 67154 h 218261"/>
                  <a:gd name="connsiteX111" fmla="*/ 139499 w 286258"/>
                  <a:gd name="connsiteY111" fmla="*/ 66864 h 218261"/>
                  <a:gd name="connsiteX112" fmla="*/ 138234 w 286258"/>
                  <a:gd name="connsiteY112" fmla="*/ 67089 h 218261"/>
                  <a:gd name="connsiteX113" fmla="*/ 137289 w 286258"/>
                  <a:gd name="connsiteY113" fmla="*/ 65575 h 218261"/>
                  <a:gd name="connsiteX114" fmla="*/ 136604 w 286258"/>
                  <a:gd name="connsiteY114" fmla="*/ 65883 h 218261"/>
                  <a:gd name="connsiteX115" fmla="*/ 136072 w 286258"/>
                  <a:gd name="connsiteY115" fmla="*/ 64109 h 218261"/>
                  <a:gd name="connsiteX116" fmla="*/ 136474 w 286258"/>
                  <a:gd name="connsiteY116" fmla="*/ 64316 h 218261"/>
                  <a:gd name="connsiteX117" fmla="*/ 136539 w 286258"/>
                  <a:gd name="connsiteY117" fmla="*/ 63831 h 218261"/>
                  <a:gd name="connsiteX118" fmla="*/ 133408 w 286258"/>
                  <a:gd name="connsiteY118" fmla="*/ 61566 h 218261"/>
                  <a:gd name="connsiteX119" fmla="*/ 129827 w 286258"/>
                  <a:gd name="connsiteY119" fmla="*/ 60283 h 218261"/>
                  <a:gd name="connsiteX120" fmla="*/ 129567 w 286258"/>
                  <a:gd name="connsiteY120" fmla="*/ 58509 h 218261"/>
                  <a:gd name="connsiteX121" fmla="*/ 126271 w 286258"/>
                  <a:gd name="connsiteY121" fmla="*/ 56268 h 218261"/>
                  <a:gd name="connsiteX122" fmla="*/ 125089 w 286258"/>
                  <a:gd name="connsiteY122" fmla="*/ 54837 h 218261"/>
                  <a:gd name="connsiteX123" fmla="*/ 124292 w 286258"/>
                  <a:gd name="connsiteY123" fmla="*/ 54837 h 218261"/>
                  <a:gd name="connsiteX124" fmla="*/ 123216 w 286258"/>
                  <a:gd name="connsiteY124" fmla="*/ 53566 h 218261"/>
                  <a:gd name="connsiteX125" fmla="*/ 122561 w 286258"/>
                  <a:gd name="connsiteY125" fmla="*/ 51975 h 218261"/>
                  <a:gd name="connsiteX126" fmla="*/ 121970 w 286258"/>
                  <a:gd name="connsiteY126" fmla="*/ 52750 h 218261"/>
                  <a:gd name="connsiteX127" fmla="*/ 121704 w 286258"/>
                  <a:gd name="connsiteY127" fmla="*/ 51875 h 218261"/>
                  <a:gd name="connsiteX128" fmla="*/ 120700 w 286258"/>
                  <a:gd name="connsiteY128" fmla="*/ 52413 h 218261"/>
                  <a:gd name="connsiteX129" fmla="*/ 118242 w 286258"/>
                  <a:gd name="connsiteY129" fmla="*/ 49935 h 218261"/>
                  <a:gd name="connsiteX130" fmla="*/ 113740 w 286258"/>
                  <a:gd name="connsiteY130" fmla="*/ 45507 h 218261"/>
                  <a:gd name="connsiteX131" fmla="*/ 109575 w 286258"/>
                  <a:gd name="connsiteY131" fmla="*/ 40859 h 218261"/>
                  <a:gd name="connsiteX132" fmla="*/ 103667 w 286258"/>
                  <a:gd name="connsiteY132" fmla="*/ 36087 h 218261"/>
                  <a:gd name="connsiteX133" fmla="*/ 102663 w 286258"/>
                  <a:gd name="connsiteY133" fmla="*/ 36087 h 218261"/>
                  <a:gd name="connsiteX134" fmla="*/ 102137 w 286258"/>
                  <a:gd name="connsiteY134" fmla="*/ 33994 h 218261"/>
                  <a:gd name="connsiteX135" fmla="*/ 101463 w 286258"/>
                  <a:gd name="connsiteY135" fmla="*/ 34230 h 218261"/>
                  <a:gd name="connsiteX136" fmla="*/ 101398 w 286258"/>
                  <a:gd name="connsiteY136" fmla="*/ 33698 h 218261"/>
                  <a:gd name="connsiteX137" fmla="*/ 100920 w 286258"/>
                  <a:gd name="connsiteY137" fmla="*/ 33899 h 218261"/>
                  <a:gd name="connsiteX138" fmla="*/ 100855 w 286258"/>
                  <a:gd name="connsiteY138" fmla="*/ 31747 h 218261"/>
                  <a:gd name="connsiteX139" fmla="*/ 99975 w 286258"/>
                  <a:gd name="connsiteY139" fmla="*/ 32971 h 218261"/>
                  <a:gd name="connsiteX140" fmla="*/ 99384 w 286258"/>
                  <a:gd name="connsiteY140" fmla="*/ 30133 h 218261"/>
                  <a:gd name="connsiteX141" fmla="*/ 94344 w 286258"/>
                  <a:gd name="connsiteY141" fmla="*/ 28051 h 218261"/>
                  <a:gd name="connsiteX142" fmla="*/ 95301 w 286258"/>
                  <a:gd name="connsiteY142" fmla="*/ 27756 h 218261"/>
                  <a:gd name="connsiteX143" fmla="*/ 94067 w 286258"/>
                  <a:gd name="connsiteY143" fmla="*/ 27892 h 218261"/>
                  <a:gd name="connsiteX144" fmla="*/ 92720 w 286258"/>
                  <a:gd name="connsiteY144" fmla="*/ 27419 h 218261"/>
                  <a:gd name="connsiteX145" fmla="*/ 92389 w 286258"/>
                  <a:gd name="connsiteY145" fmla="*/ 25875 h 218261"/>
                  <a:gd name="connsiteX146" fmla="*/ 92117 w 286258"/>
                  <a:gd name="connsiteY146" fmla="*/ 25875 h 218261"/>
                  <a:gd name="connsiteX147" fmla="*/ 91898 w 286258"/>
                  <a:gd name="connsiteY147" fmla="*/ 27141 h 218261"/>
                  <a:gd name="connsiteX148" fmla="*/ 90829 w 286258"/>
                  <a:gd name="connsiteY148" fmla="*/ 24249 h 218261"/>
                  <a:gd name="connsiteX149" fmla="*/ 90977 w 286258"/>
                  <a:gd name="connsiteY149" fmla="*/ 23735 h 218261"/>
                  <a:gd name="connsiteX150" fmla="*/ 90557 w 286258"/>
                  <a:gd name="connsiteY150" fmla="*/ 23280 h 218261"/>
                  <a:gd name="connsiteX151" fmla="*/ 90492 w 286258"/>
                  <a:gd name="connsiteY151" fmla="*/ 23918 h 218261"/>
                  <a:gd name="connsiteX152" fmla="*/ 89754 w 286258"/>
                  <a:gd name="connsiteY152" fmla="*/ 23581 h 218261"/>
                  <a:gd name="connsiteX153" fmla="*/ 88879 w 286258"/>
                  <a:gd name="connsiteY153" fmla="*/ 20489 h 218261"/>
                  <a:gd name="connsiteX154" fmla="*/ 84153 w 286258"/>
                  <a:gd name="connsiteY154" fmla="*/ 17999 h 218261"/>
                  <a:gd name="connsiteX155" fmla="*/ 82871 w 286258"/>
                  <a:gd name="connsiteY155" fmla="*/ 16456 h 218261"/>
                  <a:gd name="connsiteX156" fmla="*/ 75226 w 286258"/>
                  <a:gd name="connsiteY156" fmla="*/ 34083 h 218261"/>
                  <a:gd name="connsiteX157" fmla="*/ 75391 w 286258"/>
                  <a:gd name="connsiteY157" fmla="*/ 36590 h 218261"/>
                  <a:gd name="connsiteX158" fmla="*/ 73324 w 286258"/>
                  <a:gd name="connsiteY158" fmla="*/ 41545 h 218261"/>
                  <a:gd name="connsiteX159" fmla="*/ 72898 w 286258"/>
                  <a:gd name="connsiteY159" fmla="*/ 40877 h 218261"/>
                  <a:gd name="connsiteX160" fmla="*/ 72012 w 286258"/>
                  <a:gd name="connsiteY160" fmla="*/ 42254 h 218261"/>
                  <a:gd name="connsiteX161" fmla="*/ 69371 w 286258"/>
                  <a:gd name="connsiteY161" fmla="*/ 48049 h 218261"/>
                  <a:gd name="connsiteX162" fmla="*/ 68101 w 286258"/>
                  <a:gd name="connsiteY162" fmla="*/ 49823 h 218261"/>
                  <a:gd name="connsiteX163" fmla="*/ 69631 w 286258"/>
                  <a:gd name="connsiteY163" fmla="*/ 49315 h 218261"/>
                  <a:gd name="connsiteX164" fmla="*/ 63505 w 286258"/>
                  <a:gd name="connsiteY164" fmla="*/ 64269 h 218261"/>
                  <a:gd name="connsiteX165" fmla="*/ 62104 w 286258"/>
                  <a:gd name="connsiteY165" fmla="*/ 69537 h 218261"/>
                  <a:gd name="connsiteX166" fmla="*/ 57733 w 286258"/>
                  <a:gd name="connsiteY166" fmla="*/ 77981 h 218261"/>
                  <a:gd name="connsiteX167" fmla="*/ 54696 w 286258"/>
                  <a:gd name="connsiteY167" fmla="*/ 85230 h 218261"/>
                  <a:gd name="connsiteX168" fmla="*/ 53881 w 286258"/>
                  <a:gd name="connsiteY168" fmla="*/ 86383 h 218261"/>
                  <a:gd name="connsiteX169" fmla="*/ 54442 w 286258"/>
                  <a:gd name="connsiteY169" fmla="*/ 86868 h 218261"/>
                  <a:gd name="connsiteX170" fmla="*/ 52581 w 286258"/>
                  <a:gd name="connsiteY170" fmla="*/ 91462 h 218261"/>
                  <a:gd name="connsiteX171" fmla="*/ 51122 w 286258"/>
                  <a:gd name="connsiteY171" fmla="*/ 92822 h 218261"/>
                  <a:gd name="connsiteX172" fmla="*/ 51901 w 286258"/>
                  <a:gd name="connsiteY172" fmla="*/ 95661 h 218261"/>
                  <a:gd name="connsiteX173" fmla="*/ 49213 w 286258"/>
                  <a:gd name="connsiteY173" fmla="*/ 100314 h 218261"/>
                  <a:gd name="connsiteX174" fmla="*/ 48871 w 286258"/>
                  <a:gd name="connsiteY174" fmla="*/ 99782 h 218261"/>
                  <a:gd name="connsiteX175" fmla="*/ 48103 w 286258"/>
                  <a:gd name="connsiteY175" fmla="*/ 100498 h 218261"/>
                  <a:gd name="connsiteX176" fmla="*/ 47092 w 286258"/>
                  <a:gd name="connsiteY176" fmla="*/ 104991 h 218261"/>
                  <a:gd name="connsiteX177" fmla="*/ 46183 w 286258"/>
                  <a:gd name="connsiteY177" fmla="*/ 107303 h 218261"/>
                  <a:gd name="connsiteX178" fmla="*/ 37397 w 286258"/>
                  <a:gd name="connsiteY178" fmla="*/ 128643 h 218261"/>
                  <a:gd name="connsiteX179" fmla="*/ 37031 w 286258"/>
                  <a:gd name="connsiteY179" fmla="*/ 131860 h 218261"/>
                  <a:gd name="connsiteX180" fmla="*/ 35956 w 286258"/>
                  <a:gd name="connsiteY180" fmla="*/ 133634 h 218261"/>
                  <a:gd name="connsiteX181" fmla="*/ 36346 w 286258"/>
                  <a:gd name="connsiteY181" fmla="*/ 135059 h 218261"/>
                  <a:gd name="connsiteX182" fmla="*/ 36937 w 286258"/>
                  <a:gd name="connsiteY182" fmla="*/ 134840 h 218261"/>
                  <a:gd name="connsiteX183" fmla="*/ 34987 w 286258"/>
                  <a:gd name="connsiteY183" fmla="*/ 137146 h 218261"/>
                  <a:gd name="connsiteX184" fmla="*/ 35962 w 286258"/>
                  <a:gd name="connsiteY184" fmla="*/ 137306 h 218261"/>
                  <a:gd name="connsiteX185" fmla="*/ 34816 w 286258"/>
                  <a:gd name="connsiteY185" fmla="*/ 138075 h 218261"/>
                  <a:gd name="connsiteX186" fmla="*/ 33173 w 286258"/>
                  <a:gd name="connsiteY186" fmla="*/ 142444 h 218261"/>
                  <a:gd name="connsiteX187" fmla="*/ 30946 w 286258"/>
                  <a:gd name="connsiteY187" fmla="*/ 146921 h 218261"/>
                  <a:gd name="connsiteX188" fmla="*/ 29067 w 286258"/>
                  <a:gd name="connsiteY188" fmla="*/ 150823 h 218261"/>
                  <a:gd name="connsiteX189" fmla="*/ 27372 w 286258"/>
                  <a:gd name="connsiteY189" fmla="*/ 157186 h 218261"/>
                  <a:gd name="connsiteX190" fmla="*/ 24601 w 286258"/>
                  <a:gd name="connsiteY190" fmla="*/ 162691 h 218261"/>
                  <a:gd name="connsiteX191" fmla="*/ 22905 w 286258"/>
                  <a:gd name="connsiteY191" fmla="*/ 163873 h 218261"/>
                  <a:gd name="connsiteX192" fmla="*/ 22840 w 286258"/>
                  <a:gd name="connsiteY192" fmla="*/ 164258 h 218261"/>
                  <a:gd name="connsiteX193" fmla="*/ 23372 w 286258"/>
                  <a:gd name="connsiteY193" fmla="*/ 164470 h 218261"/>
                  <a:gd name="connsiteX194" fmla="*/ 22876 w 286258"/>
                  <a:gd name="connsiteY194" fmla="*/ 164648 h 218261"/>
                  <a:gd name="connsiteX195" fmla="*/ 19425 w 286258"/>
                  <a:gd name="connsiteY195" fmla="*/ 174073 h 218261"/>
                  <a:gd name="connsiteX196" fmla="*/ 19035 w 286258"/>
                  <a:gd name="connsiteY196" fmla="*/ 175723 h 218261"/>
                  <a:gd name="connsiteX197" fmla="*/ 19171 w 286258"/>
                  <a:gd name="connsiteY197" fmla="*/ 175871 h 218261"/>
                  <a:gd name="connsiteX198" fmla="*/ 18114 w 286258"/>
                  <a:gd name="connsiteY198" fmla="*/ 177053 h 218261"/>
                  <a:gd name="connsiteX199" fmla="*/ 18232 w 286258"/>
                  <a:gd name="connsiteY199" fmla="*/ 177739 h 218261"/>
                  <a:gd name="connsiteX200" fmla="*/ 17104 w 286258"/>
                  <a:gd name="connsiteY200" fmla="*/ 179513 h 218261"/>
                  <a:gd name="connsiteX201" fmla="*/ 17618 w 286258"/>
                  <a:gd name="connsiteY201" fmla="*/ 179974 h 218261"/>
                  <a:gd name="connsiteX202" fmla="*/ 16696 w 286258"/>
                  <a:gd name="connsiteY202" fmla="*/ 179974 h 218261"/>
                  <a:gd name="connsiteX203" fmla="*/ 16353 w 286258"/>
                  <a:gd name="connsiteY203" fmla="*/ 180808 h 218261"/>
                  <a:gd name="connsiteX204" fmla="*/ 15733 w 286258"/>
                  <a:gd name="connsiteY204" fmla="*/ 182345 h 218261"/>
                  <a:gd name="connsiteX205" fmla="*/ 16223 w 286258"/>
                  <a:gd name="connsiteY205" fmla="*/ 182393 h 218261"/>
                  <a:gd name="connsiteX206" fmla="*/ 15798 w 286258"/>
                  <a:gd name="connsiteY206" fmla="*/ 183498 h 218261"/>
                  <a:gd name="connsiteX207" fmla="*/ 14368 w 286258"/>
                  <a:gd name="connsiteY207" fmla="*/ 185397 h 218261"/>
                  <a:gd name="connsiteX208" fmla="*/ 13328 w 286258"/>
                  <a:gd name="connsiteY208" fmla="*/ 188530 h 218261"/>
                  <a:gd name="connsiteX209" fmla="*/ 12933 w 286258"/>
                  <a:gd name="connsiteY209" fmla="*/ 188761 h 218261"/>
                  <a:gd name="connsiteX210" fmla="*/ 12454 w 286258"/>
                  <a:gd name="connsiteY210" fmla="*/ 188862 h 218261"/>
                  <a:gd name="connsiteX211" fmla="*/ 12383 w 286258"/>
                  <a:gd name="connsiteY211" fmla="*/ 190446 h 218261"/>
                  <a:gd name="connsiteX212" fmla="*/ 12797 w 286258"/>
                  <a:gd name="connsiteY212" fmla="*/ 189825 h 218261"/>
                  <a:gd name="connsiteX213" fmla="*/ 12980 w 286258"/>
                  <a:gd name="connsiteY213" fmla="*/ 190174 h 218261"/>
                  <a:gd name="connsiteX214" fmla="*/ 12117 w 286258"/>
                  <a:gd name="connsiteY214" fmla="*/ 192729 h 218261"/>
                  <a:gd name="connsiteX215" fmla="*/ 11414 w 286258"/>
                  <a:gd name="connsiteY215" fmla="*/ 192469 h 218261"/>
                  <a:gd name="connsiteX216" fmla="*/ 11414 w 286258"/>
                  <a:gd name="connsiteY216" fmla="*/ 193592 h 218261"/>
                  <a:gd name="connsiteX217" fmla="*/ 8655 w 286258"/>
                  <a:gd name="connsiteY217" fmla="*/ 198571 h 218261"/>
                  <a:gd name="connsiteX218" fmla="*/ 8383 w 286258"/>
                  <a:gd name="connsiteY218" fmla="*/ 201226 h 218261"/>
                  <a:gd name="connsiteX219" fmla="*/ 0 w 286258"/>
                  <a:gd name="connsiteY219" fmla="*/ 218261 h 218261"/>
                  <a:gd name="connsiteX220" fmla="*/ 0 w 286258"/>
                  <a:gd name="connsiteY220" fmla="*/ 192705 h 218261"/>
                  <a:gd name="connsiteX221" fmla="*/ 3078 w 286258"/>
                  <a:gd name="connsiteY221" fmla="*/ 187094 h 218261"/>
                  <a:gd name="connsiteX222" fmla="*/ 1607 w 286258"/>
                  <a:gd name="connsiteY222" fmla="*/ 187377 h 218261"/>
                  <a:gd name="connsiteX223" fmla="*/ 3096 w 286258"/>
                  <a:gd name="connsiteY223" fmla="*/ 184841 h 218261"/>
                  <a:gd name="connsiteX224" fmla="*/ 2777 w 286258"/>
                  <a:gd name="connsiteY224" fmla="*/ 184545 h 218261"/>
                  <a:gd name="connsiteX225" fmla="*/ 2972 w 286258"/>
                  <a:gd name="connsiteY225" fmla="*/ 183729 h 218261"/>
                  <a:gd name="connsiteX226" fmla="*/ 4153 w 286258"/>
                  <a:gd name="connsiteY226" fmla="*/ 181098 h 218261"/>
                  <a:gd name="connsiteX227" fmla="*/ 5288 w 286258"/>
                  <a:gd name="connsiteY227" fmla="*/ 177952 h 218261"/>
                  <a:gd name="connsiteX228" fmla="*/ 6097 w 286258"/>
                  <a:gd name="connsiteY228" fmla="*/ 178319 h 218261"/>
                  <a:gd name="connsiteX229" fmla="*/ 9671 w 286258"/>
                  <a:gd name="connsiteY229" fmla="*/ 166363 h 218261"/>
                  <a:gd name="connsiteX230" fmla="*/ 10262 w 286258"/>
                  <a:gd name="connsiteY230" fmla="*/ 166457 h 218261"/>
                  <a:gd name="connsiteX231" fmla="*/ 10109 w 286258"/>
                  <a:gd name="connsiteY231" fmla="*/ 165428 h 218261"/>
                  <a:gd name="connsiteX232" fmla="*/ 10634 w 286258"/>
                  <a:gd name="connsiteY232" fmla="*/ 165493 h 218261"/>
                  <a:gd name="connsiteX233" fmla="*/ 10977 w 286258"/>
                  <a:gd name="connsiteY233" fmla="*/ 164618 h 218261"/>
                  <a:gd name="connsiteX234" fmla="*/ 11320 w 286258"/>
                  <a:gd name="connsiteY234" fmla="*/ 163790 h 218261"/>
                  <a:gd name="connsiteX235" fmla="*/ 11822 w 286258"/>
                  <a:gd name="connsiteY235" fmla="*/ 162608 h 218261"/>
                  <a:gd name="connsiteX236" fmla="*/ 11993 w 286258"/>
                  <a:gd name="connsiteY236" fmla="*/ 162082 h 218261"/>
                  <a:gd name="connsiteX237" fmla="*/ 12371 w 286258"/>
                  <a:gd name="connsiteY237" fmla="*/ 160509 h 218261"/>
                  <a:gd name="connsiteX238" fmla="*/ 12998 w 286258"/>
                  <a:gd name="connsiteY238" fmla="*/ 160237 h 218261"/>
                  <a:gd name="connsiteX239" fmla="*/ 13139 w 286258"/>
                  <a:gd name="connsiteY239" fmla="*/ 159982 h 218261"/>
                  <a:gd name="connsiteX240" fmla="*/ 12743 w 286258"/>
                  <a:gd name="connsiteY240" fmla="*/ 159161 h 218261"/>
                  <a:gd name="connsiteX241" fmla="*/ 13127 w 286258"/>
                  <a:gd name="connsiteY241" fmla="*/ 159693 h 218261"/>
                  <a:gd name="connsiteX242" fmla="*/ 13447 w 286258"/>
                  <a:gd name="connsiteY242" fmla="*/ 159468 h 218261"/>
                  <a:gd name="connsiteX243" fmla="*/ 13872 w 286258"/>
                  <a:gd name="connsiteY243" fmla="*/ 158806 h 218261"/>
                  <a:gd name="connsiteX244" fmla="*/ 13506 w 286258"/>
                  <a:gd name="connsiteY244" fmla="*/ 158776 h 218261"/>
                  <a:gd name="connsiteX245" fmla="*/ 13783 w 286258"/>
                  <a:gd name="connsiteY245" fmla="*/ 158138 h 218261"/>
                  <a:gd name="connsiteX246" fmla="*/ 13340 w 286258"/>
                  <a:gd name="connsiteY246" fmla="*/ 157546 h 218261"/>
                  <a:gd name="connsiteX247" fmla="*/ 14043 w 286258"/>
                  <a:gd name="connsiteY247" fmla="*/ 155477 h 218261"/>
                  <a:gd name="connsiteX248" fmla="*/ 14681 w 286258"/>
                  <a:gd name="connsiteY248" fmla="*/ 156068 h 218261"/>
                  <a:gd name="connsiteX249" fmla="*/ 14983 w 286258"/>
                  <a:gd name="connsiteY249" fmla="*/ 155382 h 218261"/>
                  <a:gd name="connsiteX250" fmla="*/ 14799 w 286258"/>
                  <a:gd name="connsiteY250" fmla="*/ 154093 h 218261"/>
                  <a:gd name="connsiteX251" fmla="*/ 15721 w 286258"/>
                  <a:gd name="connsiteY251" fmla="*/ 153726 h 218261"/>
                  <a:gd name="connsiteX252" fmla="*/ 16188 w 286258"/>
                  <a:gd name="connsiteY252" fmla="*/ 152698 h 218261"/>
                  <a:gd name="connsiteX253" fmla="*/ 15904 w 286258"/>
                  <a:gd name="connsiteY253" fmla="*/ 151089 h 218261"/>
                  <a:gd name="connsiteX254" fmla="*/ 16950 w 286258"/>
                  <a:gd name="connsiteY254" fmla="*/ 151018 h 218261"/>
                  <a:gd name="connsiteX255" fmla="*/ 18197 w 286258"/>
                  <a:gd name="connsiteY255" fmla="*/ 148322 h 218261"/>
                  <a:gd name="connsiteX256" fmla="*/ 18067 w 286258"/>
                  <a:gd name="connsiteY256" fmla="*/ 147376 h 218261"/>
                  <a:gd name="connsiteX257" fmla="*/ 18019 w 286258"/>
                  <a:gd name="connsiteY257" fmla="*/ 145259 h 218261"/>
                  <a:gd name="connsiteX258" fmla="*/ 19089 w 286258"/>
                  <a:gd name="connsiteY258" fmla="*/ 144011 h 218261"/>
                  <a:gd name="connsiteX259" fmla="*/ 19945 w 286258"/>
                  <a:gd name="connsiteY259" fmla="*/ 144549 h 218261"/>
                  <a:gd name="connsiteX260" fmla="*/ 20052 w 286258"/>
                  <a:gd name="connsiteY260" fmla="*/ 141351 h 218261"/>
                  <a:gd name="connsiteX261" fmla="*/ 20749 w 286258"/>
                  <a:gd name="connsiteY261" fmla="*/ 141014 h 218261"/>
                  <a:gd name="connsiteX262" fmla="*/ 20749 w 286258"/>
                  <a:gd name="connsiteY262" fmla="*/ 140665 h 218261"/>
                  <a:gd name="connsiteX263" fmla="*/ 20678 w 286258"/>
                  <a:gd name="connsiteY263" fmla="*/ 142066 h 218261"/>
                  <a:gd name="connsiteX264" fmla="*/ 21003 w 286258"/>
                  <a:gd name="connsiteY264" fmla="*/ 142261 h 218261"/>
                  <a:gd name="connsiteX265" fmla="*/ 21564 w 286258"/>
                  <a:gd name="connsiteY265" fmla="*/ 141079 h 218261"/>
                  <a:gd name="connsiteX266" fmla="*/ 21729 w 286258"/>
                  <a:gd name="connsiteY266" fmla="*/ 139701 h 218261"/>
                  <a:gd name="connsiteX267" fmla="*/ 21960 w 286258"/>
                  <a:gd name="connsiteY267" fmla="*/ 136591 h 218261"/>
                  <a:gd name="connsiteX268" fmla="*/ 22102 w 286258"/>
                  <a:gd name="connsiteY268" fmla="*/ 135999 h 218261"/>
                  <a:gd name="connsiteX269" fmla="*/ 22740 w 286258"/>
                  <a:gd name="connsiteY269" fmla="*/ 136715 h 218261"/>
                  <a:gd name="connsiteX270" fmla="*/ 23803 w 286258"/>
                  <a:gd name="connsiteY270" fmla="*/ 136165 h 218261"/>
                  <a:gd name="connsiteX271" fmla="*/ 23650 w 286258"/>
                  <a:gd name="connsiteY271" fmla="*/ 134888 h 218261"/>
                  <a:gd name="connsiteX272" fmla="*/ 23396 w 286258"/>
                  <a:gd name="connsiteY272" fmla="*/ 134444 h 218261"/>
                  <a:gd name="connsiteX273" fmla="*/ 23396 w 286258"/>
                  <a:gd name="connsiteY273" fmla="*/ 135497 h 218261"/>
                  <a:gd name="connsiteX274" fmla="*/ 23094 w 286258"/>
                  <a:gd name="connsiteY274" fmla="*/ 135402 h 218261"/>
                  <a:gd name="connsiteX275" fmla="*/ 23189 w 286258"/>
                  <a:gd name="connsiteY275" fmla="*/ 134811 h 218261"/>
                  <a:gd name="connsiteX276" fmla="*/ 22840 w 286258"/>
                  <a:gd name="connsiteY276" fmla="*/ 134763 h 218261"/>
                  <a:gd name="connsiteX277" fmla="*/ 22840 w 286258"/>
                  <a:gd name="connsiteY277" fmla="*/ 134326 h 218261"/>
                  <a:gd name="connsiteX278" fmla="*/ 23502 w 286258"/>
                  <a:gd name="connsiteY278" fmla="*/ 134119 h 218261"/>
                  <a:gd name="connsiteX279" fmla="*/ 24282 w 286258"/>
                  <a:gd name="connsiteY279" fmla="*/ 131943 h 218261"/>
                  <a:gd name="connsiteX280" fmla="*/ 24660 w 286258"/>
                  <a:gd name="connsiteY280" fmla="*/ 130329 h 218261"/>
                  <a:gd name="connsiteX281" fmla="*/ 25316 w 286258"/>
                  <a:gd name="connsiteY281" fmla="*/ 130423 h 218261"/>
                  <a:gd name="connsiteX282" fmla="*/ 25026 w 286258"/>
                  <a:gd name="connsiteY282" fmla="*/ 129501 h 218261"/>
                  <a:gd name="connsiteX283" fmla="*/ 25617 w 286258"/>
                  <a:gd name="connsiteY283" fmla="*/ 129584 h 218261"/>
                  <a:gd name="connsiteX284" fmla="*/ 25416 w 286258"/>
                  <a:gd name="connsiteY284" fmla="*/ 127887 h 218261"/>
                  <a:gd name="connsiteX285" fmla="*/ 26409 w 286258"/>
                  <a:gd name="connsiteY285" fmla="*/ 126237 h 218261"/>
                  <a:gd name="connsiteX286" fmla="*/ 26781 w 286258"/>
                  <a:gd name="connsiteY286" fmla="*/ 126538 h 218261"/>
                  <a:gd name="connsiteX287" fmla="*/ 26609 w 286258"/>
                  <a:gd name="connsiteY287" fmla="*/ 126243 h 218261"/>
                  <a:gd name="connsiteX288" fmla="*/ 27407 w 286258"/>
                  <a:gd name="connsiteY288" fmla="*/ 124865 h 218261"/>
                  <a:gd name="connsiteX289" fmla="*/ 28240 w 286258"/>
                  <a:gd name="connsiteY289" fmla="*/ 119206 h 218261"/>
                  <a:gd name="connsiteX290" fmla="*/ 28671 w 286258"/>
                  <a:gd name="connsiteY290" fmla="*/ 118792 h 218261"/>
                  <a:gd name="connsiteX291" fmla="*/ 29510 w 286258"/>
                  <a:gd name="connsiteY291" fmla="*/ 119662 h 218261"/>
                  <a:gd name="connsiteX292" fmla="*/ 30024 w 286258"/>
                  <a:gd name="connsiteY292" fmla="*/ 118278 h 218261"/>
                  <a:gd name="connsiteX293" fmla="*/ 29752 w 286258"/>
                  <a:gd name="connsiteY293" fmla="*/ 117391 h 218261"/>
                  <a:gd name="connsiteX294" fmla="*/ 29676 w 286258"/>
                  <a:gd name="connsiteY294" fmla="*/ 116829 h 218261"/>
                  <a:gd name="connsiteX295" fmla="*/ 30001 w 286258"/>
                  <a:gd name="connsiteY295" fmla="*/ 116658 h 218261"/>
                  <a:gd name="connsiteX296" fmla="*/ 29847 w 286258"/>
                  <a:gd name="connsiteY296" fmla="*/ 117113 h 218261"/>
                  <a:gd name="connsiteX297" fmla="*/ 30887 w 286258"/>
                  <a:gd name="connsiteY297" fmla="*/ 117220 h 218261"/>
                  <a:gd name="connsiteX298" fmla="*/ 30237 w 286258"/>
                  <a:gd name="connsiteY298" fmla="*/ 116350 h 218261"/>
                  <a:gd name="connsiteX299" fmla="*/ 29747 w 286258"/>
                  <a:gd name="connsiteY299" fmla="*/ 116143 h 218261"/>
                  <a:gd name="connsiteX300" fmla="*/ 30538 w 286258"/>
                  <a:gd name="connsiteY300" fmla="*/ 116007 h 218261"/>
                  <a:gd name="connsiteX301" fmla="*/ 30822 w 286258"/>
                  <a:gd name="connsiteY301" fmla="*/ 115487 h 218261"/>
                  <a:gd name="connsiteX302" fmla="*/ 31005 w 286258"/>
                  <a:gd name="connsiteY302" fmla="*/ 116463 h 218261"/>
                  <a:gd name="connsiteX303" fmla="*/ 31070 w 286258"/>
                  <a:gd name="connsiteY303" fmla="*/ 112986 h 218261"/>
                  <a:gd name="connsiteX304" fmla="*/ 31572 w 286258"/>
                  <a:gd name="connsiteY304" fmla="*/ 113577 h 218261"/>
                  <a:gd name="connsiteX305" fmla="*/ 33114 w 286258"/>
                  <a:gd name="connsiteY305" fmla="*/ 113063 h 218261"/>
                  <a:gd name="connsiteX306" fmla="*/ 36411 w 286258"/>
                  <a:gd name="connsiteY306" fmla="*/ 106156 h 218261"/>
                  <a:gd name="connsiteX307" fmla="*/ 36576 w 286258"/>
                  <a:gd name="connsiteY307" fmla="*/ 105654 h 218261"/>
                  <a:gd name="connsiteX308" fmla="*/ 35560 w 286258"/>
                  <a:gd name="connsiteY308" fmla="*/ 104648 h 218261"/>
                  <a:gd name="connsiteX309" fmla="*/ 35968 w 286258"/>
                  <a:gd name="connsiteY309" fmla="*/ 102999 h 218261"/>
                  <a:gd name="connsiteX310" fmla="*/ 35838 w 286258"/>
                  <a:gd name="connsiteY310" fmla="*/ 102721 h 218261"/>
                  <a:gd name="connsiteX311" fmla="*/ 39973 w 286258"/>
                  <a:gd name="connsiteY311" fmla="*/ 94673 h 218261"/>
                  <a:gd name="connsiteX312" fmla="*/ 41155 w 286258"/>
                  <a:gd name="connsiteY312" fmla="*/ 88896 h 218261"/>
                  <a:gd name="connsiteX313" fmla="*/ 43099 w 286258"/>
                  <a:gd name="connsiteY313" fmla="*/ 86484 h 218261"/>
                  <a:gd name="connsiteX314" fmla="*/ 43583 w 286258"/>
                  <a:gd name="connsiteY314" fmla="*/ 84355 h 218261"/>
                  <a:gd name="connsiteX315" fmla="*/ 43861 w 286258"/>
                  <a:gd name="connsiteY315" fmla="*/ 84704 h 218261"/>
                  <a:gd name="connsiteX316" fmla="*/ 44387 w 286258"/>
                  <a:gd name="connsiteY316" fmla="*/ 83273 h 218261"/>
                  <a:gd name="connsiteX317" fmla="*/ 44345 w 286258"/>
                  <a:gd name="connsiteY317" fmla="*/ 82989 h 218261"/>
                  <a:gd name="connsiteX318" fmla="*/ 44995 w 286258"/>
                  <a:gd name="connsiteY318" fmla="*/ 81469 h 218261"/>
                  <a:gd name="connsiteX319" fmla="*/ 44717 w 286258"/>
                  <a:gd name="connsiteY319" fmla="*/ 79908 h 218261"/>
                  <a:gd name="connsiteX320" fmla="*/ 45627 w 286258"/>
                  <a:gd name="connsiteY320" fmla="*/ 77579 h 218261"/>
                  <a:gd name="connsiteX321" fmla="*/ 47086 w 286258"/>
                  <a:gd name="connsiteY321" fmla="*/ 75805 h 218261"/>
                  <a:gd name="connsiteX322" fmla="*/ 49243 w 286258"/>
                  <a:gd name="connsiteY322" fmla="*/ 69401 h 218261"/>
                  <a:gd name="connsiteX323" fmla="*/ 50377 w 286258"/>
                  <a:gd name="connsiteY323" fmla="*/ 66255 h 218261"/>
                  <a:gd name="connsiteX324" fmla="*/ 50909 w 286258"/>
                  <a:gd name="connsiteY324" fmla="*/ 65629 h 218261"/>
                  <a:gd name="connsiteX325" fmla="*/ 50791 w 286258"/>
                  <a:gd name="connsiteY325" fmla="*/ 65321 h 218261"/>
                  <a:gd name="connsiteX326" fmla="*/ 51435 w 286258"/>
                  <a:gd name="connsiteY326" fmla="*/ 64937 h 218261"/>
                  <a:gd name="connsiteX327" fmla="*/ 51600 w 286258"/>
                  <a:gd name="connsiteY327" fmla="*/ 64682 h 218261"/>
                  <a:gd name="connsiteX328" fmla="*/ 51057 w 286258"/>
                  <a:gd name="connsiteY328" fmla="*/ 64091 h 218261"/>
                  <a:gd name="connsiteX329" fmla="*/ 51464 w 286258"/>
                  <a:gd name="connsiteY329" fmla="*/ 62447 h 218261"/>
                  <a:gd name="connsiteX330" fmla="*/ 51328 w 286258"/>
                  <a:gd name="connsiteY330" fmla="*/ 62163 h 218261"/>
                  <a:gd name="connsiteX331" fmla="*/ 57455 w 286258"/>
                  <a:gd name="connsiteY331" fmla="*/ 49013 h 218261"/>
                  <a:gd name="connsiteX332" fmla="*/ 58087 w 286258"/>
                  <a:gd name="connsiteY332" fmla="*/ 48771 h 218261"/>
                  <a:gd name="connsiteX333" fmla="*/ 58855 w 286258"/>
                  <a:gd name="connsiteY333" fmla="*/ 46642 h 218261"/>
                  <a:gd name="connsiteX334" fmla="*/ 58755 w 286258"/>
                  <a:gd name="connsiteY334" fmla="*/ 45920 h 218261"/>
                  <a:gd name="connsiteX335" fmla="*/ 58406 w 286258"/>
                  <a:gd name="connsiteY335" fmla="*/ 45867 h 218261"/>
                  <a:gd name="connsiteX336" fmla="*/ 59127 w 286258"/>
                  <a:gd name="connsiteY336" fmla="*/ 43739 h 218261"/>
                  <a:gd name="connsiteX337" fmla="*/ 60438 w 286258"/>
                  <a:gd name="connsiteY337" fmla="*/ 42319 h 218261"/>
                  <a:gd name="connsiteX338" fmla="*/ 61147 w 286258"/>
                  <a:gd name="connsiteY338" fmla="*/ 40463 h 218261"/>
                  <a:gd name="connsiteX339" fmla="*/ 60964 w 286258"/>
                  <a:gd name="connsiteY339" fmla="*/ 39428 h 218261"/>
                  <a:gd name="connsiteX340" fmla="*/ 61520 w 286258"/>
                  <a:gd name="connsiteY340" fmla="*/ 39523 h 218261"/>
                  <a:gd name="connsiteX341" fmla="*/ 62873 w 286258"/>
                  <a:gd name="connsiteY341" fmla="*/ 36353 h 218261"/>
                  <a:gd name="connsiteX342" fmla="*/ 63127 w 286258"/>
                  <a:gd name="connsiteY342" fmla="*/ 35715 h 218261"/>
                  <a:gd name="connsiteX343" fmla="*/ 63079 w 286258"/>
                  <a:gd name="connsiteY343" fmla="*/ 33598 h 218261"/>
                  <a:gd name="connsiteX344" fmla="*/ 64155 w 286258"/>
                  <a:gd name="connsiteY344" fmla="*/ 32344 h 218261"/>
                  <a:gd name="connsiteX345" fmla="*/ 65017 w 286258"/>
                  <a:gd name="connsiteY345" fmla="*/ 32935 h 218261"/>
                  <a:gd name="connsiteX346" fmla="*/ 65053 w 286258"/>
                  <a:gd name="connsiteY346" fmla="*/ 31877 h 218261"/>
                  <a:gd name="connsiteX347" fmla="*/ 65053 w 286258"/>
                  <a:gd name="connsiteY347" fmla="*/ 31617 h 218261"/>
                  <a:gd name="connsiteX348" fmla="*/ 65106 w 286258"/>
                  <a:gd name="connsiteY348" fmla="*/ 29731 h 218261"/>
                  <a:gd name="connsiteX349" fmla="*/ 65821 w 286258"/>
                  <a:gd name="connsiteY349" fmla="*/ 29009 h 218261"/>
                  <a:gd name="connsiteX350" fmla="*/ 66222 w 286258"/>
                  <a:gd name="connsiteY350" fmla="*/ 30074 h 218261"/>
                  <a:gd name="connsiteX351" fmla="*/ 66506 w 286258"/>
                  <a:gd name="connsiteY351" fmla="*/ 29677 h 218261"/>
                  <a:gd name="connsiteX352" fmla="*/ 66801 w 286258"/>
                  <a:gd name="connsiteY352" fmla="*/ 28016 h 218261"/>
                  <a:gd name="connsiteX353" fmla="*/ 67168 w 286258"/>
                  <a:gd name="connsiteY353" fmla="*/ 24344 h 218261"/>
                  <a:gd name="connsiteX354" fmla="*/ 67812 w 286258"/>
                  <a:gd name="connsiteY354" fmla="*/ 25059 h 218261"/>
                  <a:gd name="connsiteX355" fmla="*/ 68875 w 286258"/>
                  <a:gd name="connsiteY355" fmla="*/ 24504 h 218261"/>
                  <a:gd name="connsiteX356" fmla="*/ 68721 w 286258"/>
                  <a:gd name="connsiteY356" fmla="*/ 23232 h 218261"/>
                  <a:gd name="connsiteX357" fmla="*/ 68467 w 286258"/>
                  <a:gd name="connsiteY357" fmla="*/ 22789 h 218261"/>
                  <a:gd name="connsiteX358" fmla="*/ 68467 w 286258"/>
                  <a:gd name="connsiteY358" fmla="*/ 23841 h 218261"/>
                  <a:gd name="connsiteX359" fmla="*/ 68160 w 286258"/>
                  <a:gd name="connsiteY359" fmla="*/ 23753 h 218261"/>
                  <a:gd name="connsiteX360" fmla="*/ 68261 w 286258"/>
                  <a:gd name="connsiteY360" fmla="*/ 23161 h 218261"/>
                  <a:gd name="connsiteX361" fmla="*/ 67912 w 286258"/>
                  <a:gd name="connsiteY361" fmla="*/ 23108 h 218261"/>
                  <a:gd name="connsiteX362" fmla="*/ 67912 w 286258"/>
                  <a:gd name="connsiteY362" fmla="*/ 22670 h 218261"/>
                  <a:gd name="connsiteX363" fmla="*/ 68574 w 286258"/>
                  <a:gd name="connsiteY363" fmla="*/ 22464 h 218261"/>
                  <a:gd name="connsiteX364" fmla="*/ 69354 w 286258"/>
                  <a:gd name="connsiteY364" fmla="*/ 20288 h 218261"/>
                  <a:gd name="connsiteX365" fmla="*/ 69732 w 286258"/>
                  <a:gd name="connsiteY365" fmla="*/ 18673 h 218261"/>
                  <a:gd name="connsiteX366" fmla="*/ 70387 w 286258"/>
                  <a:gd name="connsiteY366" fmla="*/ 18768 h 218261"/>
                  <a:gd name="connsiteX367" fmla="*/ 70098 w 286258"/>
                  <a:gd name="connsiteY367" fmla="*/ 17845 h 218261"/>
                  <a:gd name="connsiteX368" fmla="*/ 70689 w 286258"/>
                  <a:gd name="connsiteY368" fmla="*/ 17928 h 218261"/>
                  <a:gd name="connsiteX369" fmla="*/ 70488 w 286258"/>
                  <a:gd name="connsiteY369" fmla="*/ 16231 h 218261"/>
                  <a:gd name="connsiteX370" fmla="*/ 71480 w 286258"/>
                  <a:gd name="connsiteY370" fmla="*/ 14587 h 218261"/>
                  <a:gd name="connsiteX371" fmla="*/ 71853 w 286258"/>
                  <a:gd name="connsiteY371" fmla="*/ 14889 h 218261"/>
                  <a:gd name="connsiteX372" fmla="*/ 71687 w 286258"/>
                  <a:gd name="connsiteY372" fmla="*/ 14587 h 218261"/>
                  <a:gd name="connsiteX373" fmla="*/ 72827 w 286258"/>
                  <a:gd name="connsiteY373" fmla="*/ 13050 h 218261"/>
                  <a:gd name="connsiteX374" fmla="*/ 72331 w 286258"/>
                  <a:gd name="connsiteY374" fmla="*/ 13363 h 218261"/>
                  <a:gd name="connsiteX375" fmla="*/ 71740 w 286258"/>
                  <a:gd name="connsiteY375" fmla="*/ 11938 h 218261"/>
                  <a:gd name="connsiteX376" fmla="*/ 73347 w 286258"/>
                  <a:gd name="connsiteY376" fmla="*/ 11383 h 218261"/>
                  <a:gd name="connsiteX377" fmla="*/ 73223 w 286258"/>
                  <a:gd name="connsiteY377" fmla="*/ 11063 h 218261"/>
                  <a:gd name="connsiteX378" fmla="*/ 73070 w 286258"/>
                  <a:gd name="connsiteY378" fmla="*/ 10525 h 218261"/>
                  <a:gd name="connsiteX379" fmla="*/ 72940 w 286258"/>
                  <a:gd name="connsiteY379" fmla="*/ 8331 h 218261"/>
                  <a:gd name="connsiteX380" fmla="*/ 76112 w 286258"/>
                  <a:gd name="connsiteY380" fmla="*/ 1330 h 218261"/>
                  <a:gd name="connsiteX381" fmla="*/ 76614 w 286258"/>
                  <a:gd name="connsiteY381" fmla="*/ 1922 h 218261"/>
                  <a:gd name="connsiteX382" fmla="*/ 77276 w 286258"/>
                  <a:gd name="connsiteY382" fmla="*/ 0 h 218261"/>
                  <a:gd name="connsiteX383" fmla="*/ 78871 w 286258"/>
                  <a:gd name="connsiteY383" fmla="*/ 1478 h 218261"/>
                  <a:gd name="connsiteX384" fmla="*/ 78842 w 286258"/>
                  <a:gd name="connsiteY384" fmla="*/ 656 h 218261"/>
                  <a:gd name="connsiteX385" fmla="*/ 79379 w 286258"/>
                  <a:gd name="connsiteY385" fmla="*/ 1502 h 218261"/>
                  <a:gd name="connsiteX386" fmla="*/ 79574 w 286258"/>
                  <a:gd name="connsiteY386" fmla="*/ 1230 h 218261"/>
                  <a:gd name="connsiteX387" fmla="*/ 79923 w 286258"/>
                  <a:gd name="connsiteY387" fmla="*/ 1626 h 218261"/>
                  <a:gd name="connsiteX388" fmla="*/ 84472 w 286258"/>
                  <a:gd name="connsiteY388" fmla="*/ 3489 h 218261"/>
                  <a:gd name="connsiteX389" fmla="*/ 85364 w 286258"/>
                  <a:gd name="connsiteY389" fmla="*/ 4754 h 218261"/>
                  <a:gd name="connsiteX390" fmla="*/ 86038 w 286258"/>
                  <a:gd name="connsiteY390" fmla="*/ 5505 h 218261"/>
                  <a:gd name="connsiteX391" fmla="*/ 87373 w 286258"/>
                  <a:gd name="connsiteY391" fmla="*/ 5688 h 218261"/>
                  <a:gd name="connsiteX392" fmla="*/ 87840 w 286258"/>
                  <a:gd name="connsiteY392" fmla="*/ 6942 h 218261"/>
                  <a:gd name="connsiteX393" fmla="*/ 88915 w 286258"/>
                  <a:gd name="connsiteY393" fmla="*/ 6906 h 218261"/>
                  <a:gd name="connsiteX394" fmla="*/ 89015 w 286258"/>
                  <a:gd name="connsiteY394" fmla="*/ 8089 h 218261"/>
                  <a:gd name="connsiteX395" fmla="*/ 90356 w 286258"/>
                  <a:gd name="connsiteY395" fmla="*/ 10135 h 218261"/>
                  <a:gd name="connsiteX396" fmla="*/ 91822 w 286258"/>
                  <a:gd name="connsiteY396" fmla="*/ 10407 h 218261"/>
                  <a:gd name="connsiteX397" fmla="*/ 91768 w 286258"/>
                  <a:gd name="connsiteY397" fmla="*/ 11341 h 218261"/>
                  <a:gd name="connsiteX398" fmla="*/ 92773 w 286258"/>
                  <a:gd name="connsiteY398" fmla="*/ 10714 h 218261"/>
                  <a:gd name="connsiteX399" fmla="*/ 94959 w 286258"/>
                  <a:gd name="connsiteY399" fmla="*/ 11767 h 218261"/>
                  <a:gd name="connsiteX400" fmla="*/ 94710 w 286258"/>
                  <a:gd name="connsiteY400" fmla="*/ 12737 h 218261"/>
                  <a:gd name="connsiteX401" fmla="*/ 94799 w 286258"/>
                  <a:gd name="connsiteY401" fmla="*/ 13156 h 218261"/>
                  <a:gd name="connsiteX402" fmla="*/ 95467 w 286258"/>
                  <a:gd name="connsiteY402" fmla="*/ 13801 h 218261"/>
                  <a:gd name="connsiteX403" fmla="*/ 96247 w 286258"/>
                  <a:gd name="connsiteY403" fmla="*/ 12819 h 218261"/>
                  <a:gd name="connsiteX404" fmla="*/ 99898 w 286258"/>
                  <a:gd name="connsiteY404" fmla="*/ 18555 h 218261"/>
                  <a:gd name="connsiteX405" fmla="*/ 101404 w 286258"/>
                  <a:gd name="connsiteY405" fmla="*/ 17964 h 218261"/>
                  <a:gd name="connsiteX406" fmla="*/ 101965 w 286258"/>
                  <a:gd name="connsiteY406" fmla="*/ 19832 h 218261"/>
                  <a:gd name="connsiteX407" fmla="*/ 102556 w 286258"/>
                  <a:gd name="connsiteY407" fmla="*/ 19590 h 218261"/>
                  <a:gd name="connsiteX408" fmla="*/ 102633 w 286258"/>
                  <a:gd name="connsiteY408" fmla="*/ 22168 h 218261"/>
                  <a:gd name="connsiteX409" fmla="*/ 104216 w 286258"/>
                  <a:gd name="connsiteY409" fmla="*/ 21281 h 218261"/>
                  <a:gd name="connsiteX410" fmla="*/ 104388 w 286258"/>
                  <a:gd name="connsiteY410" fmla="*/ 23770 h 218261"/>
                  <a:gd name="connsiteX411" fmla="*/ 106580 w 286258"/>
                  <a:gd name="connsiteY411" fmla="*/ 22818 h 218261"/>
                  <a:gd name="connsiteX412" fmla="*/ 107472 w 286258"/>
                  <a:gd name="connsiteY412" fmla="*/ 24107 h 218261"/>
                  <a:gd name="connsiteX413" fmla="*/ 108517 w 286258"/>
                  <a:gd name="connsiteY413" fmla="*/ 24107 h 218261"/>
                  <a:gd name="connsiteX414" fmla="*/ 109256 w 286258"/>
                  <a:gd name="connsiteY414" fmla="*/ 26851 h 218261"/>
                  <a:gd name="connsiteX415" fmla="*/ 110798 w 286258"/>
                  <a:gd name="connsiteY415" fmla="*/ 27277 h 218261"/>
                  <a:gd name="connsiteX416" fmla="*/ 111743 w 286258"/>
                  <a:gd name="connsiteY416" fmla="*/ 28944 h 218261"/>
                  <a:gd name="connsiteX417" fmla="*/ 114106 w 286258"/>
                  <a:gd name="connsiteY417" fmla="*/ 30227 h 218261"/>
                  <a:gd name="connsiteX418" fmla="*/ 114106 w 286258"/>
                  <a:gd name="connsiteY418" fmla="*/ 31410 h 218261"/>
                  <a:gd name="connsiteX419" fmla="*/ 115158 w 286258"/>
                  <a:gd name="connsiteY419" fmla="*/ 31410 h 218261"/>
                  <a:gd name="connsiteX420" fmla="*/ 115075 w 286258"/>
                  <a:gd name="connsiteY420" fmla="*/ 33267 h 218261"/>
                  <a:gd name="connsiteX421" fmla="*/ 116930 w 286258"/>
                  <a:gd name="connsiteY421" fmla="*/ 33509 h 218261"/>
                  <a:gd name="connsiteX422" fmla="*/ 119506 w 286258"/>
                  <a:gd name="connsiteY422" fmla="*/ 35443 h 218261"/>
                  <a:gd name="connsiteX423" fmla="*/ 120316 w 286258"/>
                  <a:gd name="connsiteY423" fmla="*/ 37542 h 218261"/>
                  <a:gd name="connsiteX424" fmla="*/ 123535 w 286258"/>
                  <a:gd name="connsiteY424" fmla="*/ 37784 h 218261"/>
                  <a:gd name="connsiteX425" fmla="*/ 124126 w 286258"/>
                  <a:gd name="connsiteY425" fmla="*/ 39883 h 218261"/>
                  <a:gd name="connsiteX426" fmla="*/ 126377 w 286258"/>
                  <a:gd name="connsiteY426" fmla="*/ 42722 h 218261"/>
                  <a:gd name="connsiteX427" fmla="*/ 125704 w 286258"/>
                  <a:gd name="connsiteY427" fmla="*/ 39517 h 218261"/>
                  <a:gd name="connsiteX428" fmla="*/ 127104 w 286258"/>
                  <a:gd name="connsiteY428" fmla="*/ 40528 h 218261"/>
                  <a:gd name="connsiteX429" fmla="*/ 129999 w 286258"/>
                  <a:gd name="connsiteY429" fmla="*/ 44519 h 218261"/>
                  <a:gd name="connsiteX430" fmla="*/ 131606 w 286258"/>
                  <a:gd name="connsiteY430" fmla="*/ 44832 h 218261"/>
                  <a:gd name="connsiteX431" fmla="*/ 132031 w 286258"/>
                  <a:gd name="connsiteY431" fmla="*/ 47056 h 218261"/>
                  <a:gd name="connsiteX432" fmla="*/ 133673 w 286258"/>
                  <a:gd name="connsiteY432" fmla="*/ 48475 h 218261"/>
                  <a:gd name="connsiteX433" fmla="*/ 135168 w 286258"/>
                  <a:gd name="connsiteY433" fmla="*/ 47884 h 218261"/>
                  <a:gd name="connsiteX434" fmla="*/ 135440 w 286258"/>
                  <a:gd name="connsiteY434" fmla="*/ 48445 h 218261"/>
                  <a:gd name="connsiteX435" fmla="*/ 135718 w 286258"/>
                  <a:gd name="connsiteY435" fmla="*/ 48682 h 218261"/>
                  <a:gd name="connsiteX436" fmla="*/ 136308 w 286258"/>
                  <a:gd name="connsiteY436" fmla="*/ 48528 h 218261"/>
                  <a:gd name="connsiteX437" fmla="*/ 136663 w 286258"/>
                  <a:gd name="connsiteY437" fmla="*/ 49456 h 218261"/>
                  <a:gd name="connsiteX438" fmla="*/ 138636 w 286258"/>
                  <a:gd name="connsiteY438" fmla="*/ 51425 h 218261"/>
                  <a:gd name="connsiteX439" fmla="*/ 138884 w 286258"/>
                  <a:gd name="connsiteY439" fmla="*/ 51355 h 218261"/>
                  <a:gd name="connsiteX440" fmla="*/ 141159 w 286258"/>
                  <a:gd name="connsiteY440" fmla="*/ 53347 h 218261"/>
                  <a:gd name="connsiteX441" fmla="*/ 141295 w 286258"/>
                  <a:gd name="connsiteY441" fmla="*/ 54358 h 218261"/>
                  <a:gd name="connsiteX442" fmla="*/ 145005 w 286258"/>
                  <a:gd name="connsiteY442" fmla="*/ 56658 h 218261"/>
                  <a:gd name="connsiteX443" fmla="*/ 145489 w 286258"/>
                  <a:gd name="connsiteY443" fmla="*/ 57415 h 218261"/>
                  <a:gd name="connsiteX444" fmla="*/ 148957 w 286258"/>
                  <a:gd name="connsiteY444" fmla="*/ 59497 h 218261"/>
                  <a:gd name="connsiteX445" fmla="*/ 149206 w 286258"/>
                  <a:gd name="connsiteY445" fmla="*/ 61413 h 218261"/>
                  <a:gd name="connsiteX446" fmla="*/ 150340 w 286258"/>
                  <a:gd name="connsiteY446" fmla="*/ 61466 h 218261"/>
                  <a:gd name="connsiteX447" fmla="*/ 150647 w 286258"/>
                  <a:gd name="connsiteY447" fmla="*/ 61897 h 218261"/>
                  <a:gd name="connsiteX448" fmla="*/ 153164 w 286258"/>
                  <a:gd name="connsiteY448" fmla="*/ 64611 h 218261"/>
                  <a:gd name="connsiteX449" fmla="*/ 155486 w 286258"/>
                  <a:gd name="connsiteY449" fmla="*/ 65794 h 218261"/>
                  <a:gd name="connsiteX450" fmla="*/ 157737 w 286258"/>
                  <a:gd name="connsiteY450" fmla="*/ 69371 h 218261"/>
                  <a:gd name="connsiteX451" fmla="*/ 158268 w 286258"/>
                  <a:gd name="connsiteY451" fmla="*/ 69105 h 218261"/>
                  <a:gd name="connsiteX452" fmla="*/ 158386 w 286258"/>
                  <a:gd name="connsiteY452" fmla="*/ 68514 h 218261"/>
                  <a:gd name="connsiteX453" fmla="*/ 158522 w 286258"/>
                  <a:gd name="connsiteY453" fmla="*/ 68934 h 218261"/>
                  <a:gd name="connsiteX454" fmla="*/ 158995 w 286258"/>
                  <a:gd name="connsiteY454" fmla="*/ 69779 h 218261"/>
                  <a:gd name="connsiteX455" fmla="*/ 162262 w 286258"/>
                  <a:gd name="connsiteY455" fmla="*/ 70867 h 218261"/>
                  <a:gd name="connsiteX456" fmla="*/ 162983 w 286258"/>
                  <a:gd name="connsiteY456" fmla="*/ 73540 h 218261"/>
                  <a:gd name="connsiteX457" fmla="*/ 164755 w 286258"/>
                  <a:gd name="connsiteY457" fmla="*/ 73540 h 218261"/>
                  <a:gd name="connsiteX458" fmla="*/ 167461 w 286258"/>
                  <a:gd name="connsiteY458" fmla="*/ 76083 h 218261"/>
                  <a:gd name="connsiteX459" fmla="*/ 167768 w 286258"/>
                  <a:gd name="connsiteY459" fmla="*/ 76816 h 218261"/>
                  <a:gd name="connsiteX460" fmla="*/ 168359 w 286258"/>
                  <a:gd name="connsiteY460" fmla="*/ 77821 h 218261"/>
                  <a:gd name="connsiteX461" fmla="*/ 168619 w 286258"/>
                  <a:gd name="connsiteY461" fmla="*/ 78241 h 218261"/>
                  <a:gd name="connsiteX462" fmla="*/ 169068 w 286258"/>
                  <a:gd name="connsiteY462" fmla="*/ 78974 h 218261"/>
                  <a:gd name="connsiteX463" fmla="*/ 169068 w 286258"/>
                  <a:gd name="connsiteY463" fmla="*/ 78625 h 218261"/>
                  <a:gd name="connsiteX464" fmla="*/ 170291 w 286258"/>
                  <a:gd name="connsiteY464" fmla="*/ 79217 h 218261"/>
                  <a:gd name="connsiteX465" fmla="*/ 169877 w 286258"/>
                  <a:gd name="connsiteY465" fmla="*/ 79299 h 218261"/>
                  <a:gd name="connsiteX466" fmla="*/ 170267 w 286258"/>
                  <a:gd name="connsiteY466" fmla="*/ 80695 h 218261"/>
                  <a:gd name="connsiteX467" fmla="*/ 170817 w 286258"/>
                  <a:gd name="connsiteY467" fmla="*/ 79684 h 218261"/>
                  <a:gd name="connsiteX468" fmla="*/ 179312 w 286258"/>
                  <a:gd name="connsiteY468" fmla="*/ 87962 h 218261"/>
                  <a:gd name="connsiteX469" fmla="*/ 180335 w 286258"/>
                  <a:gd name="connsiteY469" fmla="*/ 88524 h 218261"/>
                  <a:gd name="connsiteX470" fmla="*/ 181516 w 286258"/>
                  <a:gd name="connsiteY470" fmla="*/ 88524 h 218261"/>
                  <a:gd name="connsiteX471" fmla="*/ 182001 w 286258"/>
                  <a:gd name="connsiteY471" fmla="*/ 90469 h 218261"/>
                  <a:gd name="connsiteX472" fmla="*/ 182485 w 286258"/>
                  <a:gd name="connsiteY472" fmla="*/ 90918 h 218261"/>
                  <a:gd name="connsiteX473" fmla="*/ 182958 w 286258"/>
                  <a:gd name="connsiteY473" fmla="*/ 90753 h 218261"/>
                  <a:gd name="connsiteX474" fmla="*/ 183034 w 286258"/>
                  <a:gd name="connsiteY474" fmla="*/ 91397 h 218261"/>
                  <a:gd name="connsiteX475" fmla="*/ 183596 w 286258"/>
                  <a:gd name="connsiteY475" fmla="*/ 91155 h 218261"/>
                  <a:gd name="connsiteX476" fmla="*/ 183596 w 286258"/>
                  <a:gd name="connsiteY476" fmla="*/ 91930 h 218261"/>
                  <a:gd name="connsiteX477" fmla="*/ 184092 w 286258"/>
                  <a:gd name="connsiteY477" fmla="*/ 92379 h 218261"/>
                  <a:gd name="connsiteX478" fmla="*/ 184092 w 286258"/>
                  <a:gd name="connsiteY478" fmla="*/ 92042 h 218261"/>
                  <a:gd name="connsiteX479" fmla="*/ 185108 w 286258"/>
                  <a:gd name="connsiteY479" fmla="*/ 92361 h 218261"/>
                  <a:gd name="connsiteX480" fmla="*/ 187265 w 286258"/>
                  <a:gd name="connsiteY480" fmla="*/ 94307 h 218261"/>
                  <a:gd name="connsiteX481" fmla="*/ 188960 w 286258"/>
                  <a:gd name="connsiteY481" fmla="*/ 94596 h 218261"/>
                  <a:gd name="connsiteX482" fmla="*/ 191418 w 286258"/>
                  <a:gd name="connsiteY482" fmla="*/ 98144 h 218261"/>
                  <a:gd name="connsiteX483" fmla="*/ 191418 w 286258"/>
                  <a:gd name="connsiteY483" fmla="*/ 98670 h 218261"/>
                  <a:gd name="connsiteX484" fmla="*/ 192877 w 286258"/>
                  <a:gd name="connsiteY484" fmla="*/ 97931 h 218261"/>
                  <a:gd name="connsiteX485" fmla="*/ 193740 w 286258"/>
                  <a:gd name="connsiteY485" fmla="*/ 99983 h 218261"/>
                  <a:gd name="connsiteX486" fmla="*/ 193781 w 286258"/>
                  <a:gd name="connsiteY486" fmla="*/ 99646 h 218261"/>
                  <a:gd name="connsiteX487" fmla="*/ 194413 w 286258"/>
                  <a:gd name="connsiteY487" fmla="*/ 99268 h 218261"/>
                  <a:gd name="connsiteX488" fmla="*/ 195299 w 286258"/>
                  <a:gd name="connsiteY488" fmla="*/ 101367 h 218261"/>
                  <a:gd name="connsiteX489" fmla="*/ 196298 w 286258"/>
                  <a:gd name="connsiteY489" fmla="*/ 103040 h 218261"/>
                  <a:gd name="connsiteX490" fmla="*/ 197184 w 286258"/>
                  <a:gd name="connsiteY490" fmla="*/ 103200 h 218261"/>
                  <a:gd name="connsiteX491" fmla="*/ 197928 w 286258"/>
                  <a:gd name="connsiteY491" fmla="*/ 103354 h 218261"/>
                  <a:gd name="connsiteX492" fmla="*/ 198336 w 286258"/>
                  <a:gd name="connsiteY492" fmla="*/ 105518 h 218261"/>
                  <a:gd name="connsiteX493" fmla="*/ 199955 w 286258"/>
                  <a:gd name="connsiteY493" fmla="*/ 106375 h 218261"/>
                  <a:gd name="connsiteX494" fmla="*/ 201544 w 286258"/>
                  <a:gd name="connsiteY494" fmla="*/ 106428 h 218261"/>
                  <a:gd name="connsiteX495" fmla="*/ 201391 w 286258"/>
                  <a:gd name="connsiteY495" fmla="*/ 107469 h 218261"/>
                  <a:gd name="connsiteX496" fmla="*/ 202035 w 286258"/>
                  <a:gd name="connsiteY496" fmla="*/ 108060 h 218261"/>
                  <a:gd name="connsiteX497" fmla="*/ 202117 w 286258"/>
                  <a:gd name="connsiteY497" fmla="*/ 107079 h 218261"/>
                  <a:gd name="connsiteX498" fmla="*/ 202708 w 286258"/>
                  <a:gd name="connsiteY498" fmla="*/ 107079 h 218261"/>
                  <a:gd name="connsiteX499" fmla="*/ 204008 w 286258"/>
                  <a:gd name="connsiteY499" fmla="*/ 109858 h 218261"/>
                  <a:gd name="connsiteX500" fmla="*/ 203813 w 286258"/>
                  <a:gd name="connsiteY500" fmla="*/ 110159 h 218261"/>
                  <a:gd name="connsiteX501" fmla="*/ 205272 w 286258"/>
                  <a:gd name="connsiteY501" fmla="*/ 109923 h 218261"/>
                  <a:gd name="connsiteX502" fmla="*/ 206400 w 286258"/>
                  <a:gd name="connsiteY502" fmla="*/ 111762 h 218261"/>
                  <a:gd name="connsiteX503" fmla="*/ 207228 w 286258"/>
                  <a:gd name="connsiteY503" fmla="*/ 111389 h 218261"/>
                  <a:gd name="connsiteX504" fmla="*/ 207883 w 286258"/>
                  <a:gd name="connsiteY504" fmla="*/ 113512 h 218261"/>
                  <a:gd name="connsiteX505" fmla="*/ 207393 w 286258"/>
                  <a:gd name="connsiteY505" fmla="*/ 113270 h 218261"/>
                  <a:gd name="connsiteX506" fmla="*/ 207298 w 286258"/>
                  <a:gd name="connsiteY506" fmla="*/ 113932 h 218261"/>
                  <a:gd name="connsiteX507" fmla="*/ 207771 w 286258"/>
                  <a:gd name="connsiteY507" fmla="*/ 114789 h 218261"/>
                  <a:gd name="connsiteX508" fmla="*/ 208533 w 286258"/>
                  <a:gd name="connsiteY508" fmla="*/ 115310 h 218261"/>
                  <a:gd name="connsiteX509" fmla="*/ 209839 w 286258"/>
                  <a:gd name="connsiteY509" fmla="*/ 114819 h 218261"/>
                  <a:gd name="connsiteX510" fmla="*/ 214169 w 286258"/>
                  <a:gd name="connsiteY510" fmla="*/ 117521 h 218261"/>
                  <a:gd name="connsiteX511" fmla="*/ 214169 w 286258"/>
                  <a:gd name="connsiteY511" fmla="*/ 118497 h 218261"/>
                  <a:gd name="connsiteX512" fmla="*/ 215316 w 286258"/>
                  <a:gd name="connsiteY512" fmla="*/ 119325 h 218261"/>
                  <a:gd name="connsiteX513" fmla="*/ 216273 w 286258"/>
                  <a:gd name="connsiteY513" fmla="*/ 122003 h 218261"/>
                  <a:gd name="connsiteX514" fmla="*/ 219817 w 286258"/>
                  <a:gd name="connsiteY514" fmla="*/ 123079 h 218261"/>
                  <a:gd name="connsiteX515" fmla="*/ 222216 w 286258"/>
                  <a:gd name="connsiteY515" fmla="*/ 124853 h 218261"/>
                  <a:gd name="connsiteX516" fmla="*/ 222216 w 286258"/>
                  <a:gd name="connsiteY516" fmla="*/ 125113 h 218261"/>
                  <a:gd name="connsiteX517" fmla="*/ 222972 w 286258"/>
                  <a:gd name="connsiteY517" fmla="*/ 124983 h 218261"/>
                  <a:gd name="connsiteX518" fmla="*/ 223079 w 286258"/>
                  <a:gd name="connsiteY518" fmla="*/ 125445 h 218261"/>
                  <a:gd name="connsiteX519" fmla="*/ 223350 w 286258"/>
                  <a:gd name="connsiteY519" fmla="*/ 126533 h 218261"/>
                  <a:gd name="connsiteX520" fmla="*/ 223581 w 286258"/>
                  <a:gd name="connsiteY520" fmla="*/ 127490 h 218261"/>
                  <a:gd name="connsiteX521" fmla="*/ 229377 w 286258"/>
                  <a:gd name="connsiteY521" fmla="*/ 132422 h 218261"/>
                  <a:gd name="connsiteX522" fmla="*/ 231521 w 286258"/>
                  <a:gd name="connsiteY522" fmla="*/ 132451 h 218261"/>
                  <a:gd name="connsiteX523" fmla="*/ 231521 w 286258"/>
                  <a:gd name="connsiteY523" fmla="*/ 134137 h 218261"/>
                  <a:gd name="connsiteX524" fmla="*/ 232449 w 286258"/>
                  <a:gd name="connsiteY524" fmla="*/ 134137 h 218261"/>
                  <a:gd name="connsiteX525" fmla="*/ 231551 w 286258"/>
                  <a:gd name="connsiteY525" fmla="*/ 136011 h 218261"/>
                  <a:gd name="connsiteX526" fmla="*/ 232047 w 286258"/>
                  <a:gd name="connsiteY526" fmla="*/ 136041 h 218261"/>
                  <a:gd name="connsiteX527" fmla="*/ 233743 w 286258"/>
                  <a:gd name="connsiteY527" fmla="*/ 134947 h 218261"/>
                  <a:gd name="connsiteX528" fmla="*/ 234841 w 286258"/>
                  <a:gd name="connsiteY528" fmla="*/ 138051 h 218261"/>
                  <a:gd name="connsiteX529" fmla="*/ 235958 w 286258"/>
                  <a:gd name="connsiteY529" fmla="*/ 138223 h 218261"/>
                  <a:gd name="connsiteX530" fmla="*/ 236259 w 286258"/>
                  <a:gd name="connsiteY530" fmla="*/ 139222 h 218261"/>
                  <a:gd name="connsiteX531" fmla="*/ 238138 w 286258"/>
                  <a:gd name="connsiteY531" fmla="*/ 138305 h 218261"/>
                  <a:gd name="connsiteX532" fmla="*/ 238250 w 286258"/>
                  <a:gd name="connsiteY532" fmla="*/ 140079 h 218261"/>
                  <a:gd name="connsiteX533" fmla="*/ 238735 w 286258"/>
                  <a:gd name="connsiteY533" fmla="*/ 140186 h 218261"/>
                  <a:gd name="connsiteX534" fmla="*/ 239196 w 286258"/>
                  <a:gd name="connsiteY534" fmla="*/ 140854 h 218261"/>
                  <a:gd name="connsiteX535" fmla="*/ 239964 w 286258"/>
                  <a:gd name="connsiteY535" fmla="*/ 141445 h 218261"/>
                  <a:gd name="connsiteX536" fmla="*/ 240123 w 286258"/>
                  <a:gd name="connsiteY536" fmla="*/ 140812 h 218261"/>
                  <a:gd name="connsiteX537" fmla="*/ 240289 w 286258"/>
                  <a:gd name="connsiteY537" fmla="*/ 141309 h 218261"/>
                  <a:gd name="connsiteX538" fmla="*/ 241588 w 286258"/>
                  <a:gd name="connsiteY538" fmla="*/ 142202 h 218261"/>
                  <a:gd name="connsiteX539" fmla="*/ 241240 w 286258"/>
                  <a:gd name="connsiteY539" fmla="*/ 142533 h 218261"/>
                  <a:gd name="connsiteX540" fmla="*/ 241494 w 286258"/>
                  <a:gd name="connsiteY540" fmla="*/ 142764 h 218261"/>
                  <a:gd name="connsiteX541" fmla="*/ 242604 w 286258"/>
                  <a:gd name="connsiteY541" fmla="*/ 142764 h 218261"/>
                  <a:gd name="connsiteX542" fmla="*/ 242327 w 286258"/>
                  <a:gd name="connsiteY542" fmla="*/ 142113 h 218261"/>
                  <a:gd name="connsiteX543" fmla="*/ 242604 w 286258"/>
                  <a:gd name="connsiteY543" fmla="*/ 142764 h 218261"/>
                  <a:gd name="connsiteX544" fmla="*/ 243307 w 286258"/>
                  <a:gd name="connsiteY544" fmla="*/ 144402 h 218261"/>
                  <a:gd name="connsiteX545" fmla="*/ 243603 w 286258"/>
                  <a:gd name="connsiteY545" fmla="*/ 144887 h 218261"/>
                  <a:gd name="connsiteX546" fmla="*/ 245511 w 286258"/>
                  <a:gd name="connsiteY546" fmla="*/ 146365 h 218261"/>
                  <a:gd name="connsiteX547" fmla="*/ 247201 w 286258"/>
                  <a:gd name="connsiteY547" fmla="*/ 147547 h 218261"/>
                  <a:gd name="connsiteX548" fmla="*/ 248530 w 286258"/>
                  <a:gd name="connsiteY548" fmla="*/ 147612 h 218261"/>
                  <a:gd name="connsiteX549" fmla="*/ 248778 w 286258"/>
                  <a:gd name="connsiteY549" fmla="*/ 148606 h 218261"/>
                  <a:gd name="connsiteX550" fmla="*/ 249499 w 286258"/>
                  <a:gd name="connsiteY550" fmla="*/ 150043 h 218261"/>
                  <a:gd name="connsiteX551" fmla="*/ 249983 w 286258"/>
                  <a:gd name="connsiteY551" fmla="*/ 149871 h 218261"/>
                  <a:gd name="connsiteX552" fmla="*/ 250066 w 286258"/>
                  <a:gd name="connsiteY552" fmla="*/ 150522 h 218261"/>
                  <a:gd name="connsiteX553" fmla="*/ 250657 w 286258"/>
                  <a:gd name="connsiteY553" fmla="*/ 150279 h 218261"/>
                  <a:gd name="connsiteX554" fmla="*/ 250740 w 286258"/>
                  <a:gd name="connsiteY554" fmla="*/ 152893 h 218261"/>
                  <a:gd name="connsiteX555" fmla="*/ 251147 w 286258"/>
                  <a:gd name="connsiteY555" fmla="*/ 151178 h 218261"/>
                  <a:gd name="connsiteX556" fmla="*/ 252370 w 286258"/>
                  <a:gd name="connsiteY556" fmla="*/ 151769 h 218261"/>
                  <a:gd name="connsiteX557" fmla="*/ 251963 w 286258"/>
                  <a:gd name="connsiteY557" fmla="*/ 151852 h 218261"/>
                  <a:gd name="connsiteX558" fmla="*/ 252453 w 286258"/>
                  <a:gd name="connsiteY558" fmla="*/ 154454 h 218261"/>
                  <a:gd name="connsiteX559" fmla="*/ 254739 w 286258"/>
                  <a:gd name="connsiteY559" fmla="*/ 153567 h 218261"/>
                  <a:gd name="connsiteX560" fmla="*/ 255637 w 286258"/>
                  <a:gd name="connsiteY560" fmla="*/ 154874 h 218261"/>
                  <a:gd name="connsiteX561" fmla="*/ 256671 w 286258"/>
                  <a:gd name="connsiteY561" fmla="*/ 154874 h 218261"/>
                  <a:gd name="connsiteX562" fmla="*/ 260606 w 286258"/>
                  <a:gd name="connsiteY562" fmla="*/ 158173 h 218261"/>
                  <a:gd name="connsiteX563" fmla="*/ 261014 w 286258"/>
                  <a:gd name="connsiteY563" fmla="*/ 160053 h 218261"/>
                  <a:gd name="connsiteX564" fmla="*/ 262485 w 286258"/>
                  <a:gd name="connsiteY564" fmla="*/ 159722 h 218261"/>
                  <a:gd name="connsiteX565" fmla="*/ 265167 w 286258"/>
                  <a:gd name="connsiteY565" fmla="*/ 165558 h 218261"/>
                  <a:gd name="connsiteX566" fmla="*/ 265451 w 286258"/>
                  <a:gd name="connsiteY566" fmla="*/ 165434 h 218261"/>
                  <a:gd name="connsiteX567" fmla="*/ 266242 w 286258"/>
                  <a:gd name="connsiteY567" fmla="*/ 164204 h 218261"/>
                  <a:gd name="connsiteX568" fmla="*/ 267075 w 286258"/>
                  <a:gd name="connsiteY568" fmla="*/ 166398 h 218261"/>
                  <a:gd name="connsiteX569" fmla="*/ 268026 w 286258"/>
                  <a:gd name="connsiteY569" fmla="*/ 166351 h 218261"/>
                  <a:gd name="connsiteX570" fmla="*/ 267885 w 286258"/>
                  <a:gd name="connsiteY570" fmla="*/ 166073 h 218261"/>
                  <a:gd name="connsiteX571" fmla="*/ 268109 w 286258"/>
                  <a:gd name="connsiteY571" fmla="*/ 166345 h 218261"/>
                  <a:gd name="connsiteX572" fmla="*/ 268924 w 286258"/>
                  <a:gd name="connsiteY572" fmla="*/ 168119 h 218261"/>
                  <a:gd name="connsiteX573" fmla="*/ 269432 w 286258"/>
                  <a:gd name="connsiteY573" fmla="*/ 168397 h 218261"/>
                  <a:gd name="connsiteX574" fmla="*/ 269356 w 286258"/>
                  <a:gd name="connsiteY574" fmla="*/ 168030 h 218261"/>
                  <a:gd name="connsiteX575" fmla="*/ 269486 w 286258"/>
                  <a:gd name="connsiteY575" fmla="*/ 168278 h 218261"/>
                  <a:gd name="connsiteX576" fmla="*/ 270756 w 286258"/>
                  <a:gd name="connsiteY576" fmla="*/ 169739 h 218261"/>
                  <a:gd name="connsiteX577" fmla="*/ 270638 w 286258"/>
                  <a:gd name="connsiteY577" fmla="*/ 170165 h 218261"/>
                  <a:gd name="connsiteX578" fmla="*/ 272162 w 286258"/>
                  <a:gd name="connsiteY578" fmla="*/ 171134 h 218261"/>
                  <a:gd name="connsiteX579" fmla="*/ 273586 w 286258"/>
                  <a:gd name="connsiteY579" fmla="*/ 171696 h 218261"/>
                  <a:gd name="connsiteX580" fmla="*/ 273509 w 286258"/>
                  <a:gd name="connsiteY580" fmla="*/ 172719 h 218261"/>
                  <a:gd name="connsiteX581" fmla="*/ 273798 w 286258"/>
                  <a:gd name="connsiteY581" fmla="*/ 172488 h 218261"/>
                  <a:gd name="connsiteX582" fmla="*/ 275199 w 286258"/>
                  <a:gd name="connsiteY582" fmla="*/ 172772 h 218261"/>
                  <a:gd name="connsiteX583" fmla="*/ 274720 w 286258"/>
                  <a:gd name="connsiteY583" fmla="*/ 173364 h 218261"/>
                  <a:gd name="connsiteX584" fmla="*/ 274974 w 286258"/>
                  <a:gd name="connsiteY584" fmla="*/ 173955 h 218261"/>
                  <a:gd name="connsiteX585" fmla="*/ 275104 w 286258"/>
                  <a:gd name="connsiteY585" fmla="*/ 174251 h 218261"/>
                  <a:gd name="connsiteX586" fmla="*/ 275996 w 286258"/>
                  <a:gd name="connsiteY586" fmla="*/ 174203 h 218261"/>
                  <a:gd name="connsiteX587" fmla="*/ 275459 w 286258"/>
                  <a:gd name="connsiteY587" fmla="*/ 174966 h 218261"/>
                  <a:gd name="connsiteX588" fmla="*/ 275671 w 286258"/>
                  <a:gd name="connsiteY588" fmla="*/ 175439 h 218261"/>
                  <a:gd name="connsiteX589" fmla="*/ 277057 w 286258"/>
                  <a:gd name="connsiteY589" fmla="*/ 175660 h 218261"/>
                  <a:gd name="connsiteX590" fmla="*/ 277326 w 286258"/>
                  <a:gd name="connsiteY590" fmla="*/ 175368 h 218261"/>
                  <a:gd name="connsiteX591" fmla="*/ 277916 w 286258"/>
                  <a:gd name="connsiteY591" fmla="*/ 176444 h 218261"/>
                  <a:gd name="connsiteX592" fmla="*/ 278135 w 286258"/>
                  <a:gd name="connsiteY592" fmla="*/ 176764 h 218261"/>
                  <a:gd name="connsiteX593" fmla="*/ 279151 w 286258"/>
                  <a:gd name="connsiteY593" fmla="*/ 176870 h 218261"/>
                  <a:gd name="connsiteX594" fmla="*/ 279689 w 286258"/>
                  <a:gd name="connsiteY594" fmla="*/ 179886 h 218261"/>
                  <a:gd name="connsiteX595" fmla="*/ 279972 w 286258"/>
                  <a:gd name="connsiteY595" fmla="*/ 180430 h 218261"/>
                  <a:gd name="connsiteX596" fmla="*/ 280563 w 286258"/>
                  <a:gd name="connsiteY596" fmla="*/ 180820 h 218261"/>
                  <a:gd name="connsiteX597" fmla="*/ 281774 w 286258"/>
                  <a:gd name="connsiteY597" fmla="*/ 180329 h 218261"/>
                  <a:gd name="connsiteX598" fmla="*/ 282005 w 286258"/>
                  <a:gd name="connsiteY598" fmla="*/ 180660 h 218261"/>
                  <a:gd name="connsiteX599" fmla="*/ 282720 w 286258"/>
                  <a:gd name="connsiteY599" fmla="*/ 180566 h 218261"/>
                  <a:gd name="connsiteX600" fmla="*/ 283115 w 286258"/>
                  <a:gd name="connsiteY600" fmla="*/ 182227 h 218261"/>
                  <a:gd name="connsiteX601" fmla="*/ 284539 w 286258"/>
                  <a:gd name="connsiteY601" fmla="*/ 181991 h 218261"/>
                  <a:gd name="connsiteX602" fmla="*/ 283848 w 286258"/>
                  <a:gd name="connsiteY602" fmla="*/ 183297 h 218261"/>
                  <a:gd name="connsiteX603" fmla="*/ 284805 w 286258"/>
                  <a:gd name="connsiteY603" fmla="*/ 184675 h 218261"/>
                  <a:gd name="connsiteX604" fmla="*/ 285106 w 286258"/>
                  <a:gd name="connsiteY604" fmla="*/ 184817 h 218261"/>
                  <a:gd name="connsiteX605" fmla="*/ 286258 w 286258"/>
                  <a:gd name="connsiteY605" fmla="*/ 186177 h 218261"/>
                  <a:gd name="connsiteX606" fmla="*/ 286258 w 286258"/>
                  <a:gd name="connsiteY606" fmla="*/ 198163 h 218261"/>
                  <a:gd name="connsiteX607" fmla="*/ 273302 w 286258"/>
                  <a:gd name="connsiteY607" fmla="*/ 186928 h 218261"/>
                  <a:gd name="connsiteX608" fmla="*/ 272812 w 286258"/>
                  <a:gd name="connsiteY608" fmla="*/ 184835 h 218261"/>
                  <a:gd name="connsiteX609" fmla="*/ 271039 w 286258"/>
                  <a:gd name="connsiteY609" fmla="*/ 185089 h 218261"/>
                  <a:gd name="connsiteX610" fmla="*/ 267802 w 286258"/>
                  <a:gd name="connsiteY610" fmla="*/ 179371 h 218261"/>
                  <a:gd name="connsiteX611" fmla="*/ 266484 w 286258"/>
                  <a:gd name="connsiteY611" fmla="*/ 178514 h 21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</a:cxnLst>
                <a:rect l="l" t="t" r="r" b="b"/>
                <a:pathLst>
                  <a:path w="286258" h="218261">
                    <a:moveTo>
                      <a:pt x="283080" y="182215"/>
                    </a:moveTo>
                    <a:lnTo>
                      <a:pt x="59133" y="43756"/>
                    </a:lnTo>
                    <a:moveTo>
                      <a:pt x="66157" y="30156"/>
                    </a:moveTo>
                    <a:lnTo>
                      <a:pt x="65767" y="30399"/>
                    </a:lnTo>
                    <a:close/>
                    <a:moveTo>
                      <a:pt x="266484" y="178514"/>
                    </a:moveTo>
                    <a:cubicBezTo>
                      <a:pt x="266121" y="178897"/>
                      <a:pt x="265538" y="178971"/>
                      <a:pt x="265090" y="178691"/>
                    </a:cubicBezTo>
                    <a:lnTo>
                      <a:pt x="265090" y="177509"/>
                    </a:lnTo>
                    <a:lnTo>
                      <a:pt x="264499" y="177024"/>
                    </a:lnTo>
                    <a:cubicBezTo>
                      <a:pt x="263965" y="177190"/>
                      <a:pt x="263421" y="177321"/>
                      <a:pt x="262869" y="177414"/>
                    </a:cubicBezTo>
                    <a:lnTo>
                      <a:pt x="262869" y="175640"/>
                    </a:lnTo>
                    <a:lnTo>
                      <a:pt x="262514" y="175333"/>
                    </a:lnTo>
                    <a:cubicBezTo>
                      <a:pt x="262237" y="175764"/>
                      <a:pt x="261663" y="175888"/>
                      <a:pt x="261232" y="175611"/>
                    </a:cubicBezTo>
                    <a:cubicBezTo>
                      <a:pt x="261220" y="175603"/>
                      <a:pt x="261209" y="175595"/>
                      <a:pt x="261197" y="175587"/>
                    </a:cubicBezTo>
                    <a:lnTo>
                      <a:pt x="261197" y="174221"/>
                    </a:lnTo>
                    <a:cubicBezTo>
                      <a:pt x="260523" y="173671"/>
                      <a:pt x="259808" y="173109"/>
                      <a:pt x="259005" y="172548"/>
                    </a:cubicBezTo>
                    <a:lnTo>
                      <a:pt x="258733" y="172548"/>
                    </a:lnTo>
                    <a:cubicBezTo>
                      <a:pt x="258024" y="172033"/>
                      <a:pt x="257552" y="170348"/>
                      <a:pt x="256801" y="170774"/>
                    </a:cubicBezTo>
                    <a:lnTo>
                      <a:pt x="256441" y="168864"/>
                    </a:lnTo>
                    <a:cubicBezTo>
                      <a:pt x="255810" y="168648"/>
                      <a:pt x="255159" y="168498"/>
                      <a:pt x="254497" y="168414"/>
                    </a:cubicBezTo>
                    <a:cubicBezTo>
                      <a:pt x="254250" y="168449"/>
                      <a:pt x="254051" y="168636"/>
                      <a:pt x="254001" y="168882"/>
                    </a:cubicBezTo>
                    <a:lnTo>
                      <a:pt x="253570" y="168261"/>
                    </a:lnTo>
                    <a:lnTo>
                      <a:pt x="253156" y="168190"/>
                    </a:lnTo>
                    <a:lnTo>
                      <a:pt x="252849" y="167598"/>
                    </a:lnTo>
                    <a:lnTo>
                      <a:pt x="252039" y="167598"/>
                    </a:lnTo>
                    <a:cubicBezTo>
                      <a:pt x="249304" y="163063"/>
                      <a:pt x="249204" y="166031"/>
                      <a:pt x="248111" y="164299"/>
                    </a:cubicBezTo>
                    <a:lnTo>
                      <a:pt x="248258" y="162797"/>
                    </a:lnTo>
                    <a:cubicBezTo>
                      <a:pt x="247975" y="162531"/>
                      <a:pt x="247620" y="162501"/>
                      <a:pt x="247591" y="162933"/>
                    </a:cubicBezTo>
                    <a:cubicBezTo>
                      <a:pt x="246570" y="162155"/>
                      <a:pt x="245795" y="161101"/>
                      <a:pt x="245358" y="159894"/>
                    </a:cubicBezTo>
                    <a:cubicBezTo>
                      <a:pt x="244418" y="160148"/>
                      <a:pt x="241275" y="157126"/>
                      <a:pt x="239385" y="155252"/>
                    </a:cubicBezTo>
                    <a:cubicBezTo>
                      <a:pt x="239148" y="155157"/>
                      <a:pt x="238965" y="155175"/>
                      <a:pt x="238900" y="155388"/>
                    </a:cubicBezTo>
                    <a:lnTo>
                      <a:pt x="238900" y="154797"/>
                    </a:lnTo>
                    <a:lnTo>
                      <a:pt x="238522" y="154424"/>
                    </a:lnTo>
                    <a:cubicBezTo>
                      <a:pt x="238238" y="154767"/>
                      <a:pt x="237860" y="154962"/>
                      <a:pt x="237559" y="154608"/>
                    </a:cubicBezTo>
                    <a:lnTo>
                      <a:pt x="236649" y="153318"/>
                    </a:lnTo>
                    <a:cubicBezTo>
                      <a:pt x="236815" y="153425"/>
                      <a:pt x="237151" y="153318"/>
                      <a:pt x="237092" y="153064"/>
                    </a:cubicBezTo>
                    <a:lnTo>
                      <a:pt x="235172" y="152804"/>
                    </a:lnTo>
                    <a:cubicBezTo>
                      <a:pt x="235846" y="151734"/>
                      <a:pt x="230688" y="149079"/>
                      <a:pt x="233051" y="149156"/>
                    </a:cubicBezTo>
                    <a:lnTo>
                      <a:pt x="231521" y="148943"/>
                    </a:lnTo>
                    <a:lnTo>
                      <a:pt x="231557" y="148216"/>
                    </a:lnTo>
                    <a:cubicBezTo>
                      <a:pt x="231155" y="148216"/>
                      <a:pt x="229932" y="148547"/>
                      <a:pt x="228945" y="147825"/>
                    </a:cubicBezTo>
                    <a:cubicBezTo>
                      <a:pt x="228715" y="147660"/>
                      <a:pt x="229152" y="147169"/>
                      <a:pt x="229140" y="147033"/>
                    </a:cubicBezTo>
                    <a:lnTo>
                      <a:pt x="228880" y="145703"/>
                    </a:lnTo>
                    <a:lnTo>
                      <a:pt x="227882" y="146968"/>
                    </a:lnTo>
                    <a:cubicBezTo>
                      <a:pt x="227387" y="145491"/>
                      <a:pt x="226494" y="144182"/>
                      <a:pt x="225300" y="143184"/>
                    </a:cubicBezTo>
                    <a:lnTo>
                      <a:pt x="224928" y="142906"/>
                    </a:lnTo>
                    <a:cubicBezTo>
                      <a:pt x="223746" y="142048"/>
                      <a:pt x="222500" y="141605"/>
                      <a:pt x="221383" y="139825"/>
                    </a:cubicBezTo>
                    <a:cubicBezTo>
                      <a:pt x="220632" y="139384"/>
                      <a:pt x="219992" y="138777"/>
                      <a:pt x="219510" y="138051"/>
                    </a:cubicBezTo>
                    <a:cubicBezTo>
                      <a:pt x="218919" y="138010"/>
                      <a:pt x="218205" y="138051"/>
                      <a:pt x="217791" y="137649"/>
                    </a:cubicBezTo>
                    <a:cubicBezTo>
                      <a:pt x="217377" y="137247"/>
                      <a:pt x="214837" y="134066"/>
                      <a:pt x="215268" y="133398"/>
                    </a:cubicBezTo>
                    <a:cubicBezTo>
                      <a:pt x="215080" y="133257"/>
                      <a:pt x="214883" y="133129"/>
                      <a:pt x="214678" y="133013"/>
                    </a:cubicBezTo>
                    <a:lnTo>
                      <a:pt x="214034" y="133705"/>
                    </a:lnTo>
                    <a:cubicBezTo>
                      <a:pt x="211883" y="130749"/>
                      <a:pt x="209632" y="129820"/>
                      <a:pt x="207263" y="128040"/>
                    </a:cubicBezTo>
                    <a:lnTo>
                      <a:pt x="205987" y="128371"/>
                    </a:lnTo>
                    <a:cubicBezTo>
                      <a:pt x="205615" y="128129"/>
                      <a:pt x="205449" y="127289"/>
                      <a:pt x="205325" y="126438"/>
                    </a:cubicBezTo>
                    <a:lnTo>
                      <a:pt x="204439" y="126994"/>
                    </a:lnTo>
                    <a:lnTo>
                      <a:pt x="204557" y="125220"/>
                    </a:lnTo>
                    <a:cubicBezTo>
                      <a:pt x="204049" y="124682"/>
                      <a:pt x="203585" y="124105"/>
                      <a:pt x="203169" y="123493"/>
                    </a:cubicBezTo>
                    <a:cubicBezTo>
                      <a:pt x="203252" y="127514"/>
                      <a:pt x="201692" y="120028"/>
                      <a:pt x="198838" y="120608"/>
                    </a:cubicBezTo>
                    <a:lnTo>
                      <a:pt x="198490" y="118775"/>
                    </a:lnTo>
                    <a:lnTo>
                      <a:pt x="197101" y="117592"/>
                    </a:lnTo>
                    <a:cubicBezTo>
                      <a:pt x="197503" y="117835"/>
                      <a:pt x="196971" y="117338"/>
                      <a:pt x="196404" y="116806"/>
                    </a:cubicBezTo>
                    <a:cubicBezTo>
                      <a:pt x="196177" y="116730"/>
                      <a:pt x="195995" y="116557"/>
                      <a:pt x="195908" y="116333"/>
                    </a:cubicBezTo>
                    <a:lnTo>
                      <a:pt x="195583" y="116001"/>
                    </a:lnTo>
                    <a:lnTo>
                      <a:pt x="195447" y="117592"/>
                    </a:lnTo>
                    <a:lnTo>
                      <a:pt x="194986" y="117592"/>
                    </a:lnTo>
                    <a:cubicBezTo>
                      <a:pt x="194396" y="116350"/>
                      <a:pt x="194396" y="114742"/>
                      <a:pt x="192859" y="115274"/>
                    </a:cubicBezTo>
                    <a:lnTo>
                      <a:pt x="191802" y="113548"/>
                    </a:lnTo>
                    <a:lnTo>
                      <a:pt x="191270" y="114080"/>
                    </a:lnTo>
                    <a:lnTo>
                      <a:pt x="190744" y="112353"/>
                    </a:lnTo>
                    <a:lnTo>
                      <a:pt x="191140" y="112554"/>
                    </a:lnTo>
                    <a:cubicBezTo>
                      <a:pt x="191613" y="111904"/>
                      <a:pt x="190874" y="110999"/>
                      <a:pt x="190213" y="110893"/>
                    </a:cubicBezTo>
                    <a:cubicBezTo>
                      <a:pt x="187808" y="110520"/>
                      <a:pt x="187347" y="108918"/>
                      <a:pt x="185333" y="107936"/>
                    </a:cubicBezTo>
                    <a:lnTo>
                      <a:pt x="184594" y="108545"/>
                    </a:lnTo>
                    <a:lnTo>
                      <a:pt x="184399" y="106972"/>
                    </a:lnTo>
                    <a:cubicBezTo>
                      <a:pt x="182893" y="106895"/>
                      <a:pt x="177469" y="100669"/>
                      <a:pt x="176843" y="101118"/>
                    </a:cubicBezTo>
                    <a:lnTo>
                      <a:pt x="176737" y="100770"/>
                    </a:lnTo>
                    <a:cubicBezTo>
                      <a:pt x="176701" y="100663"/>
                      <a:pt x="176542" y="100030"/>
                      <a:pt x="176341" y="100078"/>
                    </a:cubicBezTo>
                    <a:cubicBezTo>
                      <a:pt x="175346" y="100434"/>
                      <a:pt x="174238" y="100062"/>
                      <a:pt x="173659" y="99179"/>
                    </a:cubicBezTo>
                    <a:cubicBezTo>
                      <a:pt x="173452" y="98913"/>
                      <a:pt x="172365" y="97115"/>
                      <a:pt x="173003" y="96902"/>
                    </a:cubicBezTo>
                    <a:lnTo>
                      <a:pt x="171585" y="96973"/>
                    </a:lnTo>
                    <a:lnTo>
                      <a:pt x="171585" y="96264"/>
                    </a:lnTo>
                    <a:lnTo>
                      <a:pt x="170616" y="94401"/>
                    </a:lnTo>
                    <a:lnTo>
                      <a:pt x="170120" y="94070"/>
                    </a:lnTo>
                    <a:cubicBezTo>
                      <a:pt x="169021" y="94490"/>
                      <a:pt x="166681" y="92030"/>
                      <a:pt x="164212" y="89482"/>
                    </a:cubicBezTo>
                    <a:lnTo>
                      <a:pt x="164289" y="90256"/>
                    </a:lnTo>
                    <a:cubicBezTo>
                      <a:pt x="162853" y="89168"/>
                      <a:pt x="161027" y="85337"/>
                      <a:pt x="159332" y="85585"/>
                    </a:cubicBezTo>
                    <a:cubicBezTo>
                      <a:pt x="159237" y="85301"/>
                      <a:pt x="159108" y="85028"/>
                      <a:pt x="158948" y="84775"/>
                    </a:cubicBezTo>
                    <a:lnTo>
                      <a:pt x="157766" y="84668"/>
                    </a:lnTo>
                    <a:lnTo>
                      <a:pt x="157406" y="83232"/>
                    </a:lnTo>
                    <a:lnTo>
                      <a:pt x="157034" y="82906"/>
                    </a:lnTo>
                    <a:cubicBezTo>
                      <a:pt x="156620" y="83320"/>
                      <a:pt x="156366" y="82546"/>
                      <a:pt x="156218" y="81866"/>
                    </a:cubicBezTo>
                    <a:cubicBezTo>
                      <a:pt x="156081" y="81601"/>
                      <a:pt x="155970" y="81324"/>
                      <a:pt x="155887" y="81038"/>
                    </a:cubicBezTo>
                    <a:lnTo>
                      <a:pt x="155645" y="81038"/>
                    </a:lnTo>
                    <a:lnTo>
                      <a:pt x="155645" y="81759"/>
                    </a:lnTo>
                    <a:lnTo>
                      <a:pt x="154653" y="81759"/>
                    </a:lnTo>
                    <a:lnTo>
                      <a:pt x="154653" y="81298"/>
                    </a:lnTo>
                    <a:cubicBezTo>
                      <a:pt x="154741" y="81156"/>
                      <a:pt x="155314" y="81268"/>
                      <a:pt x="154653" y="80311"/>
                    </a:cubicBezTo>
                    <a:cubicBezTo>
                      <a:pt x="153831" y="79128"/>
                      <a:pt x="152555" y="79429"/>
                      <a:pt x="151699" y="80772"/>
                    </a:cubicBezTo>
                    <a:cubicBezTo>
                      <a:pt x="150931" y="79950"/>
                      <a:pt x="151309" y="76846"/>
                      <a:pt x="149595" y="76325"/>
                    </a:cubicBezTo>
                    <a:cubicBezTo>
                      <a:pt x="149595" y="76325"/>
                      <a:pt x="145631" y="75935"/>
                      <a:pt x="146399" y="74108"/>
                    </a:cubicBezTo>
                    <a:lnTo>
                      <a:pt x="145808" y="73126"/>
                    </a:lnTo>
                    <a:lnTo>
                      <a:pt x="145578" y="72730"/>
                    </a:lnTo>
                    <a:lnTo>
                      <a:pt x="144237" y="72476"/>
                    </a:lnTo>
                    <a:lnTo>
                      <a:pt x="143888" y="70619"/>
                    </a:lnTo>
                    <a:lnTo>
                      <a:pt x="142648" y="69484"/>
                    </a:lnTo>
                    <a:cubicBezTo>
                      <a:pt x="142955" y="69750"/>
                      <a:pt x="142193" y="71139"/>
                      <a:pt x="141318" y="69957"/>
                    </a:cubicBezTo>
                    <a:cubicBezTo>
                      <a:pt x="140793" y="69241"/>
                      <a:pt x="141785" y="68833"/>
                      <a:pt x="141856" y="68615"/>
                    </a:cubicBezTo>
                    <a:lnTo>
                      <a:pt x="140970" y="68023"/>
                    </a:lnTo>
                    <a:lnTo>
                      <a:pt x="140852" y="69442"/>
                    </a:lnTo>
                    <a:lnTo>
                      <a:pt x="140379" y="69442"/>
                    </a:lnTo>
                    <a:lnTo>
                      <a:pt x="139304" y="67154"/>
                    </a:lnTo>
                    <a:lnTo>
                      <a:pt x="139499" y="66864"/>
                    </a:lnTo>
                    <a:lnTo>
                      <a:pt x="138234" y="67089"/>
                    </a:lnTo>
                    <a:lnTo>
                      <a:pt x="137289" y="65575"/>
                    </a:lnTo>
                    <a:lnTo>
                      <a:pt x="136604" y="65883"/>
                    </a:lnTo>
                    <a:lnTo>
                      <a:pt x="136072" y="64109"/>
                    </a:lnTo>
                    <a:lnTo>
                      <a:pt x="136474" y="64316"/>
                    </a:lnTo>
                    <a:lnTo>
                      <a:pt x="136539" y="63831"/>
                    </a:lnTo>
                    <a:cubicBezTo>
                      <a:pt x="135455" y="63133"/>
                      <a:pt x="134410" y="62377"/>
                      <a:pt x="133408" y="61566"/>
                    </a:cubicBezTo>
                    <a:lnTo>
                      <a:pt x="129827" y="60283"/>
                    </a:lnTo>
                    <a:cubicBezTo>
                      <a:pt x="129696" y="59700"/>
                      <a:pt x="129609" y="59106"/>
                      <a:pt x="129567" y="58509"/>
                    </a:cubicBezTo>
                    <a:cubicBezTo>
                      <a:pt x="128538" y="57665"/>
                      <a:pt x="127435" y="56915"/>
                      <a:pt x="126271" y="56268"/>
                    </a:cubicBezTo>
                    <a:cubicBezTo>
                      <a:pt x="126009" y="55696"/>
                      <a:pt x="125602" y="55202"/>
                      <a:pt x="125089" y="54837"/>
                    </a:cubicBezTo>
                    <a:cubicBezTo>
                      <a:pt x="124830" y="54922"/>
                      <a:pt x="124551" y="54922"/>
                      <a:pt x="124292" y="54837"/>
                    </a:cubicBezTo>
                    <a:cubicBezTo>
                      <a:pt x="123801" y="54542"/>
                      <a:pt x="123252" y="53489"/>
                      <a:pt x="123216" y="53566"/>
                    </a:cubicBezTo>
                    <a:cubicBezTo>
                      <a:pt x="122879" y="53093"/>
                      <a:pt x="122655" y="52549"/>
                      <a:pt x="122561" y="51975"/>
                    </a:cubicBezTo>
                    <a:cubicBezTo>
                      <a:pt x="122372" y="52283"/>
                      <a:pt x="122277" y="52774"/>
                      <a:pt x="121970" y="52750"/>
                    </a:cubicBezTo>
                    <a:lnTo>
                      <a:pt x="121704" y="51875"/>
                    </a:lnTo>
                    <a:cubicBezTo>
                      <a:pt x="121273" y="51609"/>
                      <a:pt x="120806" y="52537"/>
                      <a:pt x="120700" y="52413"/>
                    </a:cubicBezTo>
                    <a:cubicBezTo>
                      <a:pt x="119949" y="51550"/>
                      <a:pt x="118927" y="50852"/>
                      <a:pt x="118242" y="49935"/>
                    </a:cubicBezTo>
                    <a:cubicBezTo>
                      <a:pt x="115985" y="49492"/>
                      <a:pt x="115826" y="45205"/>
                      <a:pt x="113740" y="45507"/>
                    </a:cubicBezTo>
                    <a:cubicBezTo>
                      <a:pt x="112990" y="43342"/>
                      <a:pt x="109811" y="43076"/>
                      <a:pt x="109575" y="40859"/>
                    </a:cubicBezTo>
                    <a:cubicBezTo>
                      <a:pt x="107743" y="39105"/>
                      <a:pt x="105767" y="37509"/>
                      <a:pt x="103667" y="36087"/>
                    </a:cubicBezTo>
                    <a:lnTo>
                      <a:pt x="102663" y="36087"/>
                    </a:lnTo>
                    <a:lnTo>
                      <a:pt x="102137" y="33994"/>
                    </a:lnTo>
                    <a:lnTo>
                      <a:pt x="101463" y="34230"/>
                    </a:lnTo>
                    <a:lnTo>
                      <a:pt x="101398" y="33698"/>
                    </a:lnTo>
                    <a:lnTo>
                      <a:pt x="100920" y="33899"/>
                    </a:lnTo>
                    <a:lnTo>
                      <a:pt x="100855" y="31747"/>
                    </a:lnTo>
                    <a:lnTo>
                      <a:pt x="99975" y="32971"/>
                    </a:lnTo>
                    <a:lnTo>
                      <a:pt x="99384" y="30133"/>
                    </a:lnTo>
                    <a:cubicBezTo>
                      <a:pt x="99898" y="33255"/>
                      <a:pt x="94344" y="28737"/>
                      <a:pt x="94344" y="28051"/>
                    </a:cubicBezTo>
                    <a:lnTo>
                      <a:pt x="95301" y="27756"/>
                    </a:lnTo>
                    <a:cubicBezTo>
                      <a:pt x="94885" y="27671"/>
                      <a:pt x="94454" y="27719"/>
                      <a:pt x="94067" y="27892"/>
                    </a:cubicBezTo>
                    <a:cubicBezTo>
                      <a:pt x="93612" y="28134"/>
                      <a:pt x="93056" y="27768"/>
                      <a:pt x="92720" y="27419"/>
                    </a:cubicBezTo>
                    <a:lnTo>
                      <a:pt x="92389" y="25875"/>
                    </a:lnTo>
                    <a:lnTo>
                      <a:pt x="92117" y="25875"/>
                    </a:lnTo>
                    <a:lnTo>
                      <a:pt x="91898" y="27141"/>
                    </a:lnTo>
                    <a:cubicBezTo>
                      <a:pt x="90912" y="27425"/>
                      <a:pt x="90912" y="25278"/>
                      <a:pt x="90829" y="24249"/>
                    </a:cubicBezTo>
                    <a:cubicBezTo>
                      <a:pt x="90838" y="24069"/>
                      <a:pt x="90889" y="23893"/>
                      <a:pt x="90977" y="23735"/>
                    </a:cubicBezTo>
                    <a:cubicBezTo>
                      <a:pt x="90828" y="23592"/>
                      <a:pt x="90688" y="23440"/>
                      <a:pt x="90557" y="23280"/>
                    </a:cubicBezTo>
                    <a:lnTo>
                      <a:pt x="90492" y="23918"/>
                    </a:lnTo>
                    <a:lnTo>
                      <a:pt x="89754" y="23581"/>
                    </a:lnTo>
                    <a:cubicBezTo>
                      <a:pt x="88980" y="22931"/>
                      <a:pt x="88885" y="21435"/>
                      <a:pt x="88879" y="20489"/>
                    </a:cubicBezTo>
                    <a:cubicBezTo>
                      <a:pt x="87875" y="22197"/>
                      <a:pt x="85849" y="17130"/>
                      <a:pt x="84153" y="17999"/>
                    </a:cubicBezTo>
                    <a:cubicBezTo>
                      <a:pt x="84029" y="17863"/>
                      <a:pt x="83355" y="17112"/>
                      <a:pt x="82871" y="16456"/>
                    </a:cubicBezTo>
                    <a:cubicBezTo>
                      <a:pt x="79988" y="20772"/>
                      <a:pt x="77678" y="29127"/>
                      <a:pt x="75226" y="34083"/>
                    </a:cubicBezTo>
                    <a:lnTo>
                      <a:pt x="75391" y="36590"/>
                    </a:lnTo>
                    <a:cubicBezTo>
                      <a:pt x="72833" y="37973"/>
                      <a:pt x="74653" y="39741"/>
                      <a:pt x="73324" y="41545"/>
                    </a:cubicBezTo>
                    <a:lnTo>
                      <a:pt x="72898" y="40877"/>
                    </a:lnTo>
                    <a:lnTo>
                      <a:pt x="72012" y="42254"/>
                    </a:lnTo>
                    <a:cubicBezTo>
                      <a:pt x="72692" y="42846"/>
                      <a:pt x="68981" y="47736"/>
                      <a:pt x="69371" y="48049"/>
                    </a:cubicBezTo>
                    <a:lnTo>
                      <a:pt x="68101" y="49823"/>
                    </a:lnTo>
                    <a:lnTo>
                      <a:pt x="69631" y="49315"/>
                    </a:lnTo>
                    <a:cubicBezTo>
                      <a:pt x="67859" y="54406"/>
                      <a:pt x="65354" y="59284"/>
                      <a:pt x="63505" y="64269"/>
                    </a:cubicBezTo>
                    <a:cubicBezTo>
                      <a:pt x="64190" y="66415"/>
                      <a:pt x="61910" y="67497"/>
                      <a:pt x="62104" y="69537"/>
                    </a:cubicBezTo>
                    <a:cubicBezTo>
                      <a:pt x="60633" y="72452"/>
                      <a:pt x="59298" y="75409"/>
                      <a:pt x="57733" y="77981"/>
                    </a:cubicBezTo>
                    <a:lnTo>
                      <a:pt x="54696" y="85230"/>
                    </a:lnTo>
                    <a:lnTo>
                      <a:pt x="53881" y="86383"/>
                    </a:lnTo>
                    <a:lnTo>
                      <a:pt x="54442" y="86868"/>
                    </a:lnTo>
                    <a:cubicBezTo>
                      <a:pt x="51836" y="88819"/>
                      <a:pt x="52516" y="88689"/>
                      <a:pt x="52581" y="91462"/>
                    </a:cubicBezTo>
                    <a:lnTo>
                      <a:pt x="51122" y="92822"/>
                    </a:lnTo>
                    <a:lnTo>
                      <a:pt x="51901" y="95661"/>
                    </a:lnTo>
                    <a:cubicBezTo>
                      <a:pt x="48989" y="95856"/>
                      <a:pt x="51464" y="99451"/>
                      <a:pt x="49213" y="100314"/>
                    </a:cubicBezTo>
                    <a:lnTo>
                      <a:pt x="48871" y="99782"/>
                    </a:lnTo>
                    <a:lnTo>
                      <a:pt x="48103" y="100498"/>
                    </a:lnTo>
                    <a:cubicBezTo>
                      <a:pt x="47676" y="101974"/>
                      <a:pt x="47339" y="103475"/>
                      <a:pt x="47092" y="104991"/>
                    </a:cubicBezTo>
                    <a:lnTo>
                      <a:pt x="46183" y="107303"/>
                    </a:lnTo>
                    <a:cubicBezTo>
                      <a:pt x="42502" y="114529"/>
                      <a:pt x="39028" y="127408"/>
                      <a:pt x="37397" y="128643"/>
                    </a:cubicBezTo>
                    <a:cubicBezTo>
                      <a:pt x="36535" y="129294"/>
                      <a:pt x="37468" y="130873"/>
                      <a:pt x="37031" y="131860"/>
                    </a:cubicBezTo>
                    <a:lnTo>
                      <a:pt x="35956" y="133634"/>
                    </a:lnTo>
                    <a:cubicBezTo>
                      <a:pt x="35974" y="134133"/>
                      <a:pt x="36108" y="134620"/>
                      <a:pt x="36346" y="135059"/>
                    </a:cubicBezTo>
                    <a:cubicBezTo>
                      <a:pt x="36476" y="135225"/>
                      <a:pt x="37002" y="134639"/>
                      <a:pt x="36937" y="134840"/>
                    </a:cubicBezTo>
                    <a:cubicBezTo>
                      <a:pt x="36635" y="135798"/>
                      <a:pt x="35117" y="136147"/>
                      <a:pt x="34987" y="137146"/>
                    </a:cubicBezTo>
                    <a:lnTo>
                      <a:pt x="35962" y="137306"/>
                    </a:lnTo>
                    <a:cubicBezTo>
                      <a:pt x="36062" y="137543"/>
                      <a:pt x="35093" y="138128"/>
                      <a:pt x="34816" y="138075"/>
                    </a:cubicBezTo>
                    <a:cubicBezTo>
                      <a:pt x="34391" y="139575"/>
                      <a:pt x="33842" y="141037"/>
                      <a:pt x="33173" y="142444"/>
                    </a:cubicBezTo>
                    <a:cubicBezTo>
                      <a:pt x="34585" y="143627"/>
                      <a:pt x="29109" y="146483"/>
                      <a:pt x="30946" y="146921"/>
                    </a:cubicBezTo>
                    <a:cubicBezTo>
                      <a:pt x="30621" y="147612"/>
                      <a:pt x="29321" y="150829"/>
                      <a:pt x="29067" y="150823"/>
                    </a:cubicBezTo>
                    <a:cubicBezTo>
                      <a:pt x="28004" y="152804"/>
                      <a:pt x="27035" y="154868"/>
                      <a:pt x="27372" y="157186"/>
                    </a:cubicBezTo>
                    <a:cubicBezTo>
                      <a:pt x="25711" y="157322"/>
                      <a:pt x="25209" y="161591"/>
                      <a:pt x="24601" y="162691"/>
                    </a:cubicBezTo>
                    <a:cubicBezTo>
                      <a:pt x="24713" y="162436"/>
                      <a:pt x="23809" y="163649"/>
                      <a:pt x="22905" y="163873"/>
                    </a:cubicBezTo>
                    <a:lnTo>
                      <a:pt x="22840" y="164258"/>
                    </a:lnTo>
                    <a:lnTo>
                      <a:pt x="23372" y="164470"/>
                    </a:lnTo>
                    <a:lnTo>
                      <a:pt x="22876" y="164648"/>
                    </a:lnTo>
                    <a:cubicBezTo>
                      <a:pt x="22787" y="166191"/>
                      <a:pt x="20306" y="174038"/>
                      <a:pt x="19425" y="174073"/>
                    </a:cubicBezTo>
                    <a:lnTo>
                      <a:pt x="19035" y="175723"/>
                    </a:lnTo>
                    <a:cubicBezTo>
                      <a:pt x="18445" y="174865"/>
                      <a:pt x="17818" y="176356"/>
                      <a:pt x="19171" y="175871"/>
                    </a:cubicBezTo>
                    <a:lnTo>
                      <a:pt x="18114" y="177053"/>
                    </a:lnTo>
                    <a:lnTo>
                      <a:pt x="18232" y="177739"/>
                    </a:lnTo>
                    <a:lnTo>
                      <a:pt x="17104" y="179513"/>
                    </a:lnTo>
                    <a:lnTo>
                      <a:pt x="17618" y="179974"/>
                    </a:lnTo>
                    <a:cubicBezTo>
                      <a:pt x="17488" y="180122"/>
                      <a:pt x="16820" y="179832"/>
                      <a:pt x="16696" y="179974"/>
                    </a:cubicBezTo>
                    <a:lnTo>
                      <a:pt x="16353" y="180808"/>
                    </a:lnTo>
                    <a:lnTo>
                      <a:pt x="15733" y="182345"/>
                    </a:lnTo>
                    <a:lnTo>
                      <a:pt x="16223" y="182393"/>
                    </a:lnTo>
                    <a:lnTo>
                      <a:pt x="15798" y="183498"/>
                    </a:lnTo>
                    <a:cubicBezTo>
                      <a:pt x="15656" y="183652"/>
                      <a:pt x="14250" y="187389"/>
                      <a:pt x="14368" y="185397"/>
                    </a:cubicBezTo>
                    <a:cubicBezTo>
                      <a:pt x="14143" y="186478"/>
                      <a:pt x="13794" y="187529"/>
                      <a:pt x="13328" y="188530"/>
                    </a:cubicBezTo>
                    <a:lnTo>
                      <a:pt x="12933" y="188761"/>
                    </a:lnTo>
                    <a:lnTo>
                      <a:pt x="12454" y="188862"/>
                    </a:lnTo>
                    <a:lnTo>
                      <a:pt x="12383" y="190446"/>
                    </a:lnTo>
                    <a:lnTo>
                      <a:pt x="12797" y="189825"/>
                    </a:lnTo>
                    <a:lnTo>
                      <a:pt x="12980" y="190174"/>
                    </a:lnTo>
                    <a:lnTo>
                      <a:pt x="12117" y="192729"/>
                    </a:lnTo>
                    <a:lnTo>
                      <a:pt x="11414" y="192469"/>
                    </a:lnTo>
                    <a:cubicBezTo>
                      <a:pt x="11249" y="192670"/>
                      <a:pt x="11497" y="193338"/>
                      <a:pt x="11414" y="193592"/>
                    </a:cubicBezTo>
                    <a:cubicBezTo>
                      <a:pt x="10741" y="195366"/>
                      <a:pt x="8732" y="196673"/>
                      <a:pt x="8655" y="198571"/>
                    </a:cubicBezTo>
                    <a:cubicBezTo>
                      <a:pt x="8614" y="199546"/>
                      <a:pt x="9163" y="200345"/>
                      <a:pt x="8383" y="201226"/>
                    </a:cubicBezTo>
                    <a:cubicBezTo>
                      <a:pt x="6115" y="203833"/>
                      <a:pt x="1696" y="214483"/>
                      <a:pt x="0" y="218261"/>
                    </a:cubicBezTo>
                    <a:lnTo>
                      <a:pt x="0" y="192705"/>
                    </a:lnTo>
                    <a:cubicBezTo>
                      <a:pt x="1040" y="191522"/>
                      <a:pt x="2062" y="189553"/>
                      <a:pt x="3078" y="187094"/>
                    </a:cubicBezTo>
                    <a:cubicBezTo>
                      <a:pt x="2546" y="187933"/>
                      <a:pt x="2032" y="188590"/>
                      <a:pt x="1607" y="187377"/>
                    </a:cubicBezTo>
                    <a:cubicBezTo>
                      <a:pt x="1016" y="185745"/>
                      <a:pt x="2712" y="185012"/>
                      <a:pt x="3096" y="184841"/>
                    </a:cubicBezTo>
                    <a:lnTo>
                      <a:pt x="2777" y="184545"/>
                    </a:lnTo>
                    <a:lnTo>
                      <a:pt x="2972" y="183729"/>
                    </a:lnTo>
                    <a:cubicBezTo>
                      <a:pt x="3131" y="183067"/>
                      <a:pt x="3562" y="181488"/>
                      <a:pt x="4153" y="181098"/>
                    </a:cubicBezTo>
                    <a:cubicBezTo>
                      <a:pt x="6192" y="179785"/>
                      <a:pt x="4348" y="179324"/>
                      <a:pt x="5288" y="177952"/>
                    </a:cubicBezTo>
                    <a:cubicBezTo>
                      <a:pt x="5672" y="177402"/>
                      <a:pt x="6186" y="178597"/>
                      <a:pt x="6097" y="178319"/>
                    </a:cubicBezTo>
                    <a:cubicBezTo>
                      <a:pt x="5819" y="177396"/>
                      <a:pt x="8183" y="168491"/>
                      <a:pt x="9671" y="166363"/>
                    </a:cubicBezTo>
                    <a:cubicBezTo>
                      <a:pt x="9890" y="166055"/>
                      <a:pt x="10091" y="166227"/>
                      <a:pt x="10262" y="166457"/>
                    </a:cubicBezTo>
                    <a:cubicBezTo>
                      <a:pt x="10162" y="166123"/>
                      <a:pt x="10111" y="165777"/>
                      <a:pt x="10109" y="165428"/>
                    </a:cubicBezTo>
                    <a:lnTo>
                      <a:pt x="10634" y="165493"/>
                    </a:lnTo>
                    <a:lnTo>
                      <a:pt x="10977" y="164618"/>
                    </a:lnTo>
                    <a:cubicBezTo>
                      <a:pt x="10965" y="164305"/>
                      <a:pt x="11090" y="164003"/>
                      <a:pt x="11320" y="163790"/>
                    </a:cubicBezTo>
                    <a:lnTo>
                      <a:pt x="11822" y="162608"/>
                    </a:lnTo>
                    <a:lnTo>
                      <a:pt x="11993" y="162082"/>
                    </a:lnTo>
                    <a:lnTo>
                      <a:pt x="12371" y="160509"/>
                    </a:lnTo>
                    <a:cubicBezTo>
                      <a:pt x="12466" y="160858"/>
                      <a:pt x="12962" y="160231"/>
                      <a:pt x="12998" y="160237"/>
                    </a:cubicBezTo>
                    <a:lnTo>
                      <a:pt x="13139" y="159982"/>
                    </a:lnTo>
                    <a:cubicBezTo>
                      <a:pt x="12602" y="159681"/>
                      <a:pt x="11780" y="159657"/>
                      <a:pt x="12743" y="159161"/>
                    </a:cubicBezTo>
                    <a:lnTo>
                      <a:pt x="13127" y="159693"/>
                    </a:lnTo>
                    <a:lnTo>
                      <a:pt x="13447" y="159468"/>
                    </a:lnTo>
                    <a:lnTo>
                      <a:pt x="13872" y="158806"/>
                    </a:lnTo>
                    <a:lnTo>
                      <a:pt x="13506" y="158776"/>
                    </a:lnTo>
                    <a:lnTo>
                      <a:pt x="13783" y="158138"/>
                    </a:lnTo>
                    <a:cubicBezTo>
                      <a:pt x="13730" y="157836"/>
                      <a:pt x="13482" y="157375"/>
                      <a:pt x="13340" y="157546"/>
                    </a:cubicBezTo>
                    <a:lnTo>
                      <a:pt x="14043" y="155477"/>
                    </a:lnTo>
                    <a:cubicBezTo>
                      <a:pt x="14043" y="155660"/>
                      <a:pt x="14386" y="155897"/>
                      <a:pt x="14681" y="156068"/>
                    </a:cubicBezTo>
                    <a:lnTo>
                      <a:pt x="14983" y="155382"/>
                    </a:lnTo>
                    <a:lnTo>
                      <a:pt x="14799" y="154093"/>
                    </a:lnTo>
                    <a:cubicBezTo>
                      <a:pt x="15095" y="154093"/>
                      <a:pt x="15438" y="153780"/>
                      <a:pt x="15721" y="153726"/>
                    </a:cubicBezTo>
                    <a:lnTo>
                      <a:pt x="16188" y="152698"/>
                    </a:lnTo>
                    <a:lnTo>
                      <a:pt x="15904" y="151089"/>
                    </a:lnTo>
                    <a:cubicBezTo>
                      <a:pt x="16243" y="151243"/>
                      <a:pt x="16636" y="151216"/>
                      <a:pt x="16950" y="151018"/>
                    </a:cubicBezTo>
                    <a:lnTo>
                      <a:pt x="18197" y="148322"/>
                    </a:lnTo>
                    <a:cubicBezTo>
                      <a:pt x="17606" y="147808"/>
                      <a:pt x="16785" y="147417"/>
                      <a:pt x="18067" y="147376"/>
                    </a:cubicBezTo>
                    <a:lnTo>
                      <a:pt x="18019" y="145259"/>
                    </a:lnTo>
                    <a:lnTo>
                      <a:pt x="19089" y="144011"/>
                    </a:lnTo>
                    <a:cubicBezTo>
                      <a:pt x="19360" y="144011"/>
                      <a:pt x="19874" y="144230"/>
                      <a:pt x="19945" y="144549"/>
                    </a:cubicBezTo>
                    <a:lnTo>
                      <a:pt x="20052" y="141351"/>
                    </a:lnTo>
                    <a:cubicBezTo>
                      <a:pt x="20684" y="141889"/>
                      <a:pt x="20701" y="141782"/>
                      <a:pt x="20749" y="141014"/>
                    </a:cubicBezTo>
                    <a:lnTo>
                      <a:pt x="20749" y="140665"/>
                    </a:lnTo>
                    <a:cubicBezTo>
                      <a:pt x="22492" y="140854"/>
                      <a:pt x="20388" y="141416"/>
                      <a:pt x="20678" y="142066"/>
                    </a:cubicBezTo>
                    <a:cubicBezTo>
                      <a:pt x="20772" y="142152"/>
                      <a:pt x="20883" y="142218"/>
                      <a:pt x="21003" y="142261"/>
                    </a:cubicBezTo>
                    <a:lnTo>
                      <a:pt x="21564" y="141079"/>
                    </a:lnTo>
                    <a:cubicBezTo>
                      <a:pt x="21556" y="140614"/>
                      <a:pt x="21612" y="140150"/>
                      <a:pt x="21729" y="139701"/>
                    </a:cubicBezTo>
                    <a:cubicBezTo>
                      <a:pt x="20814" y="141906"/>
                      <a:pt x="21363" y="137891"/>
                      <a:pt x="21960" y="136591"/>
                    </a:cubicBezTo>
                    <a:lnTo>
                      <a:pt x="22102" y="135999"/>
                    </a:lnTo>
                    <a:cubicBezTo>
                      <a:pt x="22344" y="135786"/>
                      <a:pt x="22692" y="136667"/>
                      <a:pt x="22740" y="136715"/>
                    </a:cubicBezTo>
                    <a:cubicBezTo>
                      <a:pt x="23100" y="137022"/>
                      <a:pt x="23732" y="136265"/>
                      <a:pt x="23803" y="136165"/>
                    </a:cubicBezTo>
                    <a:cubicBezTo>
                      <a:pt x="24008" y="135746"/>
                      <a:pt x="23948" y="135246"/>
                      <a:pt x="23650" y="134888"/>
                    </a:cubicBezTo>
                    <a:lnTo>
                      <a:pt x="23396" y="134444"/>
                    </a:lnTo>
                    <a:lnTo>
                      <a:pt x="23396" y="135497"/>
                    </a:lnTo>
                    <a:lnTo>
                      <a:pt x="23094" y="135402"/>
                    </a:lnTo>
                    <a:lnTo>
                      <a:pt x="23189" y="134811"/>
                    </a:lnTo>
                    <a:lnTo>
                      <a:pt x="22840" y="134763"/>
                    </a:lnTo>
                    <a:lnTo>
                      <a:pt x="22840" y="134326"/>
                    </a:lnTo>
                    <a:cubicBezTo>
                      <a:pt x="22840" y="134107"/>
                      <a:pt x="23313" y="133924"/>
                      <a:pt x="23502" y="134119"/>
                    </a:cubicBezTo>
                    <a:cubicBezTo>
                      <a:pt x="23502" y="133474"/>
                      <a:pt x="23094" y="131470"/>
                      <a:pt x="24282" y="131943"/>
                    </a:cubicBezTo>
                    <a:lnTo>
                      <a:pt x="24660" y="130329"/>
                    </a:lnTo>
                    <a:lnTo>
                      <a:pt x="25316" y="130423"/>
                    </a:lnTo>
                    <a:lnTo>
                      <a:pt x="25026" y="129501"/>
                    </a:lnTo>
                    <a:cubicBezTo>
                      <a:pt x="25026" y="129306"/>
                      <a:pt x="25516" y="129755"/>
                      <a:pt x="25617" y="129584"/>
                    </a:cubicBezTo>
                    <a:cubicBezTo>
                      <a:pt x="25965" y="128933"/>
                      <a:pt x="25192" y="128519"/>
                      <a:pt x="25416" y="127887"/>
                    </a:cubicBezTo>
                    <a:lnTo>
                      <a:pt x="26409" y="126237"/>
                    </a:lnTo>
                    <a:lnTo>
                      <a:pt x="26781" y="126538"/>
                    </a:lnTo>
                    <a:lnTo>
                      <a:pt x="26609" y="126243"/>
                    </a:lnTo>
                    <a:cubicBezTo>
                      <a:pt x="27377" y="126716"/>
                      <a:pt x="27407" y="125959"/>
                      <a:pt x="27407" y="124865"/>
                    </a:cubicBezTo>
                    <a:lnTo>
                      <a:pt x="28240" y="119206"/>
                    </a:lnTo>
                    <a:lnTo>
                      <a:pt x="28671" y="118792"/>
                    </a:lnTo>
                    <a:cubicBezTo>
                      <a:pt x="29581" y="119124"/>
                      <a:pt x="29138" y="120430"/>
                      <a:pt x="29510" y="119662"/>
                    </a:cubicBezTo>
                    <a:cubicBezTo>
                      <a:pt x="30101" y="118479"/>
                      <a:pt x="29374" y="119401"/>
                      <a:pt x="30024" y="118278"/>
                    </a:cubicBezTo>
                    <a:cubicBezTo>
                      <a:pt x="30278" y="117835"/>
                      <a:pt x="29752" y="117391"/>
                      <a:pt x="29752" y="117391"/>
                    </a:cubicBezTo>
                    <a:lnTo>
                      <a:pt x="29676" y="116829"/>
                    </a:lnTo>
                    <a:lnTo>
                      <a:pt x="30001" y="116658"/>
                    </a:lnTo>
                    <a:lnTo>
                      <a:pt x="29847" y="117113"/>
                    </a:lnTo>
                    <a:cubicBezTo>
                      <a:pt x="29983" y="117432"/>
                      <a:pt x="30798" y="117557"/>
                      <a:pt x="30887" y="117220"/>
                    </a:cubicBezTo>
                    <a:cubicBezTo>
                      <a:pt x="31111" y="116333"/>
                      <a:pt x="30627" y="116817"/>
                      <a:pt x="30237" y="116350"/>
                    </a:cubicBezTo>
                    <a:lnTo>
                      <a:pt x="29747" y="116143"/>
                    </a:lnTo>
                    <a:lnTo>
                      <a:pt x="30538" y="116007"/>
                    </a:lnTo>
                    <a:lnTo>
                      <a:pt x="30822" y="115487"/>
                    </a:lnTo>
                    <a:cubicBezTo>
                      <a:pt x="30958" y="115830"/>
                      <a:pt x="30775" y="116143"/>
                      <a:pt x="31005" y="116463"/>
                    </a:cubicBezTo>
                    <a:cubicBezTo>
                      <a:pt x="31200" y="116386"/>
                      <a:pt x="30343" y="113506"/>
                      <a:pt x="31070" y="112986"/>
                    </a:cubicBezTo>
                    <a:lnTo>
                      <a:pt x="31572" y="113577"/>
                    </a:lnTo>
                    <a:cubicBezTo>
                      <a:pt x="31673" y="113619"/>
                      <a:pt x="32417" y="113234"/>
                      <a:pt x="33114" y="113063"/>
                    </a:cubicBezTo>
                    <a:cubicBezTo>
                      <a:pt x="34946" y="110041"/>
                      <a:pt x="33758" y="106351"/>
                      <a:pt x="36411" y="106156"/>
                    </a:cubicBezTo>
                    <a:lnTo>
                      <a:pt x="36576" y="105654"/>
                    </a:lnTo>
                    <a:cubicBezTo>
                      <a:pt x="36322" y="105240"/>
                      <a:pt x="35708" y="105009"/>
                      <a:pt x="35560" y="104648"/>
                    </a:cubicBezTo>
                    <a:cubicBezTo>
                      <a:pt x="35412" y="104288"/>
                      <a:pt x="35773" y="103342"/>
                      <a:pt x="35968" y="102999"/>
                    </a:cubicBezTo>
                    <a:lnTo>
                      <a:pt x="35838" y="102721"/>
                    </a:lnTo>
                    <a:cubicBezTo>
                      <a:pt x="36553" y="102490"/>
                      <a:pt x="38479" y="98316"/>
                      <a:pt x="39973" y="94673"/>
                    </a:cubicBezTo>
                    <a:cubicBezTo>
                      <a:pt x="40818" y="91681"/>
                      <a:pt x="41368" y="89352"/>
                      <a:pt x="41155" y="88896"/>
                    </a:cubicBezTo>
                    <a:cubicBezTo>
                      <a:pt x="41811" y="88784"/>
                      <a:pt x="42484" y="87755"/>
                      <a:pt x="43099" y="86484"/>
                    </a:cubicBezTo>
                    <a:lnTo>
                      <a:pt x="43583" y="84355"/>
                    </a:lnTo>
                    <a:cubicBezTo>
                      <a:pt x="43583" y="84456"/>
                      <a:pt x="43707" y="84580"/>
                      <a:pt x="43861" y="84704"/>
                    </a:cubicBezTo>
                    <a:cubicBezTo>
                      <a:pt x="44050" y="84213"/>
                      <a:pt x="44221" y="83728"/>
                      <a:pt x="44387" y="83273"/>
                    </a:cubicBezTo>
                    <a:lnTo>
                      <a:pt x="44345" y="82989"/>
                    </a:lnTo>
                    <a:lnTo>
                      <a:pt x="44995" y="81469"/>
                    </a:lnTo>
                    <a:lnTo>
                      <a:pt x="44717" y="79908"/>
                    </a:lnTo>
                    <a:cubicBezTo>
                      <a:pt x="45970" y="80021"/>
                      <a:pt x="46395" y="78377"/>
                      <a:pt x="45627" y="77579"/>
                    </a:cubicBezTo>
                    <a:cubicBezTo>
                      <a:pt x="46242" y="77106"/>
                      <a:pt x="46741" y="76500"/>
                      <a:pt x="47086" y="75805"/>
                    </a:cubicBezTo>
                    <a:cubicBezTo>
                      <a:pt x="47411" y="73948"/>
                      <a:pt x="47949" y="70235"/>
                      <a:pt x="49243" y="69401"/>
                    </a:cubicBezTo>
                    <a:cubicBezTo>
                      <a:pt x="51074" y="68218"/>
                      <a:pt x="49373" y="67391"/>
                      <a:pt x="50377" y="66255"/>
                    </a:cubicBezTo>
                    <a:cubicBezTo>
                      <a:pt x="50534" y="66029"/>
                      <a:pt x="50712" y="65820"/>
                      <a:pt x="50909" y="65629"/>
                    </a:cubicBezTo>
                    <a:lnTo>
                      <a:pt x="50791" y="65321"/>
                    </a:lnTo>
                    <a:cubicBezTo>
                      <a:pt x="50879" y="65085"/>
                      <a:pt x="51163" y="64996"/>
                      <a:pt x="51435" y="64937"/>
                    </a:cubicBezTo>
                    <a:lnTo>
                      <a:pt x="51600" y="64682"/>
                    </a:lnTo>
                    <a:lnTo>
                      <a:pt x="51057" y="64091"/>
                    </a:lnTo>
                    <a:cubicBezTo>
                      <a:pt x="51029" y="63515"/>
                      <a:pt x="51171" y="62944"/>
                      <a:pt x="51464" y="62447"/>
                    </a:cubicBezTo>
                    <a:lnTo>
                      <a:pt x="51328" y="62163"/>
                    </a:lnTo>
                    <a:cubicBezTo>
                      <a:pt x="52398" y="61815"/>
                      <a:pt x="56988" y="50811"/>
                      <a:pt x="57455" y="49013"/>
                    </a:cubicBezTo>
                    <a:cubicBezTo>
                      <a:pt x="57687" y="49006"/>
                      <a:pt x="57910" y="48921"/>
                      <a:pt x="58087" y="48771"/>
                    </a:cubicBezTo>
                    <a:lnTo>
                      <a:pt x="58855" y="46642"/>
                    </a:lnTo>
                    <a:lnTo>
                      <a:pt x="58755" y="45920"/>
                    </a:lnTo>
                    <a:lnTo>
                      <a:pt x="58406" y="45867"/>
                    </a:lnTo>
                    <a:lnTo>
                      <a:pt x="59127" y="43739"/>
                    </a:lnTo>
                    <a:cubicBezTo>
                      <a:pt x="59298" y="43579"/>
                      <a:pt x="59901" y="42923"/>
                      <a:pt x="60438" y="42319"/>
                    </a:cubicBezTo>
                    <a:lnTo>
                      <a:pt x="61147" y="40463"/>
                    </a:lnTo>
                    <a:lnTo>
                      <a:pt x="60964" y="39428"/>
                    </a:lnTo>
                    <a:cubicBezTo>
                      <a:pt x="61135" y="39516"/>
                      <a:pt x="61329" y="39549"/>
                      <a:pt x="61520" y="39523"/>
                    </a:cubicBezTo>
                    <a:cubicBezTo>
                      <a:pt x="61986" y="38340"/>
                      <a:pt x="62441" y="37276"/>
                      <a:pt x="62873" y="36353"/>
                    </a:cubicBezTo>
                    <a:cubicBezTo>
                      <a:pt x="62406" y="35998"/>
                      <a:pt x="62122" y="35762"/>
                      <a:pt x="63127" y="35715"/>
                    </a:cubicBezTo>
                    <a:lnTo>
                      <a:pt x="63079" y="33598"/>
                    </a:lnTo>
                    <a:lnTo>
                      <a:pt x="64155" y="32344"/>
                    </a:lnTo>
                    <a:cubicBezTo>
                      <a:pt x="64444" y="32344"/>
                      <a:pt x="64982" y="32587"/>
                      <a:pt x="65017" y="32935"/>
                    </a:cubicBezTo>
                    <a:lnTo>
                      <a:pt x="65053" y="31877"/>
                    </a:lnTo>
                    <a:lnTo>
                      <a:pt x="65053" y="31617"/>
                    </a:lnTo>
                    <a:lnTo>
                      <a:pt x="65106" y="29731"/>
                    </a:lnTo>
                    <a:cubicBezTo>
                      <a:pt x="65194" y="29601"/>
                      <a:pt x="65561" y="28986"/>
                      <a:pt x="65821" y="29009"/>
                    </a:cubicBezTo>
                    <a:lnTo>
                      <a:pt x="66222" y="30074"/>
                    </a:lnTo>
                    <a:cubicBezTo>
                      <a:pt x="66329" y="29949"/>
                      <a:pt x="66411" y="29807"/>
                      <a:pt x="66506" y="29677"/>
                    </a:cubicBezTo>
                    <a:lnTo>
                      <a:pt x="66801" y="28016"/>
                    </a:lnTo>
                    <a:cubicBezTo>
                      <a:pt x="65673" y="30748"/>
                      <a:pt x="66335" y="24841"/>
                      <a:pt x="67168" y="24344"/>
                    </a:cubicBezTo>
                    <a:cubicBezTo>
                      <a:pt x="67481" y="24166"/>
                      <a:pt x="67723" y="24977"/>
                      <a:pt x="67812" y="25059"/>
                    </a:cubicBezTo>
                    <a:cubicBezTo>
                      <a:pt x="68166" y="25367"/>
                      <a:pt x="68804" y="24610"/>
                      <a:pt x="68875" y="24504"/>
                    </a:cubicBezTo>
                    <a:cubicBezTo>
                      <a:pt x="69077" y="24086"/>
                      <a:pt x="69017" y="23589"/>
                      <a:pt x="68721" y="23232"/>
                    </a:cubicBezTo>
                    <a:lnTo>
                      <a:pt x="68467" y="22789"/>
                    </a:lnTo>
                    <a:lnTo>
                      <a:pt x="68467" y="23841"/>
                    </a:lnTo>
                    <a:lnTo>
                      <a:pt x="68160" y="23753"/>
                    </a:lnTo>
                    <a:lnTo>
                      <a:pt x="68261" y="23161"/>
                    </a:lnTo>
                    <a:lnTo>
                      <a:pt x="67912" y="23108"/>
                    </a:lnTo>
                    <a:lnTo>
                      <a:pt x="67912" y="22670"/>
                    </a:lnTo>
                    <a:cubicBezTo>
                      <a:pt x="67912" y="22452"/>
                      <a:pt x="68385" y="22268"/>
                      <a:pt x="68574" y="22464"/>
                    </a:cubicBezTo>
                    <a:cubicBezTo>
                      <a:pt x="68574" y="21819"/>
                      <a:pt x="68166" y="19815"/>
                      <a:pt x="69354" y="20288"/>
                    </a:cubicBezTo>
                    <a:lnTo>
                      <a:pt x="69732" y="18673"/>
                    </a:lnTo>
                    <a:lnTo>
                      <a:pt x="70387" y="18768"/>
                    </a:lnTo>
                    <a:lnTo>
                      <a:pt x="70098" y="17845"/>
                    </a:lnTo>
                    <a:cubicBezTo>
                      <a:pt x="70098" y="17650"/>
                      <a:pt x="70588" y="18100"/>
                      <a:pt x="70689" y="17928"/>
                    </a:cubicBezTo>
                    <a:cubicBezTo>
                      <a:pt x="70878" y="17579"/>
                      <a:pt x="70506" y="16592"/>
                      <a:pt x="70488" y="16231"/>
                    </a:cubicBezTo>
                    <a:lnTo>
                      <a:pt x="71480" y="14587"/>
                    </a:lnTo>
                    <a:lnTo>
                      <a:pt x="71853" y="14889"/>
                    </a:lnTo>
                    <a:lnTo>
                      <a:pt x="71687" y="14587"/>
                    </a:lnTo>
                    <a:cubicBezTo>
                      <a:pt x="72124" y="14670"/>
                      <a:pt x="73099" y="13777"/>
                      <a:pt x="72827" y="13050"/>
                    </a:cubicBezTo>
                    <a:cubicBezTo>
                      <a:pt x="72762" y="12873"/>
                      <a:pt x="72479" y="13493"/>
                      <a:pt x="72331" y="13363"/>
                    </a:cubicBezTo>
                    <a:cubicBezTo>
                      <a:pt x="71923" y="13007"/>
                      <a:pt x="71704" y="12480"/>
                      <a:pt x="71740" y="11938"/>
                    </a:cubicBezTo>
                    <a:cubicBezTo>
                      <a:pt x="73235" y="11477"/>
                      <a:pt x="71333" y="9756"/>
                      <a:pt x="73347" y="11383"/>
                    </a:cubicBezTo>
                    <a:lnTo>
                      <a:pt x="73223" y="11063"/>
                    </a:lnTo>
                    <a:lnTo>
                      <a:pt x="73070" y="10525"/>
                    </a:lnTo>
                    <a:cubicBezTo>
                      <a:pt x="72898" y="9816"/>
                      <a:pt x="72361" y="8751"/>
                      <a:pt x="72940" y="8331"/>
                    </a:cubicBezTo>
                    <a:cubicBezTo>
                      <a:pt x="76484" y="5682"/>
                      <a:pt x="75504" y="1786"/>
                      <a:pt x="76112" y="1330"/>
                    </a:cubicBezTo>
                    <a:lnTo>
                      <a:pt x="76614" y="1922"/>
                    </a:lnTo>
                    <a:lnTo>
                      <a:pt x="77276" y="0"/>
                    </a:lnTo>
                    <a:cubicBezTo>
                      <a:pt x="77759" y="543"/>
                      <a:pt x="78293" y="1038"/>
                      <a:pt x="78871" y="1478"/>
                    </a:cubicBezTo>
                    <a:lnTo>
                      <a:pt x="78842" y="656"/>
                    </a:lnTo>
                    <a:lnTo>
                      <a:pt x="79379" y="1502"/>
                    </a:lnTo>
                    <a:lnTo>
                      <a:pt x="79574" y="1230"/>
                    </a:lnTo>
                    <a:cubicBezTo>
                      <a:pt x="79722" y="1135"/>
                      <a:pt x="79941" y="1455"/>
                      <a:pt x="79923" y="1626"/>
                    </a:cubicBezTo>
                    <a:cubicBezTo>
                      <a:pt x="80957" y="999"/>
                      <a:pt x="83202" y="4074"/>
                      <a:pt x="84472" y="3489"/>
                    </a:cubicBezTo>
                    <a:lnTo>
                      <a:pt x="85364" y="4754"/>
                    </a:lnTo>
                    <a:lnTo>
                      <a:pt x="86038" y="5505"/>
                    </a:lnTo>
                    <a:lnTo>
                      <a:pt x="87373" y="5688"/>
                    </a:lnTo>
                    <a:cubicBezTo>
                      <a:pt x="87172" y="6014"/>
                      <a:pt x="87414" y="6457"/>
                      <a:pt x="87840" y="6942"/>
                    </a:cubicBezTo>
                    <a:lnTo>
                      <a:pt x="88915" y="6906"/>
                    </a:lnTo>
                    <a:lnTo>
                      <a:pt x="89015" y="8089"/>
                    </a:lnTo>
                    <a:cubicBezTo>
                      <a:pt x="90167" y="9088"/>
                      <a:pt x="91308" y="9999"/>
                      <a:pt x="90356" y="10135"/>
                    </a:cubicBezTo>
                    <a:lnTo>
                      <a:pt x="91822" y="10407"/>
                    </a:lnTo>
                    <a:lnTo>
                      <a:pt x="91768" y="11341"/>
                    </a:lnTo>
                    <a:lnTo>
                      <a:pt x="92773" y="10714"/>
                    </a:lnTo>
                    <a:lnTo>
                      <a:pt x="94959" y="11767"/>
                    </a:lnTo>
                    <a:cubicBezTo>
                      <a:pt x="95037" y="12111"/>
                      <a:pt x="94945" y="12472"/>
                      <a:pt x="94710" y="12737"/>
                    </a:cubicBezTo>
                    <a:lnTo>
                      <a:pt x="94799" y="13156"/>
                    </a:lnTo>
                    <a:cubicBezTo>
                      <a:pt x="95100" y="13271"/>
                      <a:pt x="95341" y="13504"/>
                      <a:pt x="95467" y="13801"/>
                    </a:cubicBezTo>
                    <a:lnTo>
                      <a:pt x="96247" y="12819"/>
                    </a:lnTo>
                    <a:cubicBezTo>
                      <a:pt x="95939" y="18188"/>
                      <a:pt x="100701" y="15356"/>
                      <a:pt x="99898" y="18555"/>
                    </a:cubicBezTo>
                    <a:lnTo>
                      <a:pt x="101404" y="17964"/>
                    </a:lnTo>
                    <a:cubicBezTo>
                      <a:pt x="101446" y="18289"/>
                      <a:pt x="101593" y="19655"/>
                      <a:pt x="101965" y="19832"/>
                    </a:cubicBezTo>
                    <a:lnTo>
                      <a:pt x="102556" y="19590"/>
                    </a:lnTo>
                    <a:lnTo>
                      <a:pt x="102633" y="22168"/>
                    </a:lnTo>
                    <a:lnTo>
                      <a:pt x="104216" y="21281"/>
                    </a:lnTo>
                    <a:lnTo>
                      <a:pt x="104388" y="23770"/>
                    </a:lnTo>
                    <a:cubicBezTo>
                      <a:pt x="104388" y="22404"/>
                      <a:pt x="106237" y="24084"/>
                      <a:pt x="106580" y="22818"/>
                    </a:cubicBezTo>
                    <a:lnTo>
                      <a:pt x="107472" y="24107"/>
                    </a:lnTo>
                    <a:lnTo>
                      <a:pt x="108517" y="24107"/>
                    </a:lnTo>
                    <a:cubicBezTo>
                      <a:pt x="109008" y="24938"/>
                      <a:pt x="109263" y="25887"/>
                      <a:pt x="109256" y="26851"/>
                    </a:cubicBezTo>
                    <a:lnTo>
                      <a:pt x="110798" y="27277"/>
                    </a:lnTo>
                    <a:lnTo>
                      <a:pt x="111743" y="28944"/>
                    </a:lnTo>
                    <a:lnTo>
                      <a:pt x="114106" y="30227"/>
                    </a:lnTo>
                    <a:lnTo>
                      <a:pt x="114106" y="31410"/>
                    </a:lnTo>
                    <a:lnTo>
                      <a:pt x="115158" y="31410"/>
                    </a:lnTo>
                    <a:cubicBezTo>
                      <a:pt x="115377" y="31847"/>
                      <a:pt x="114278" y="32841"/>
                      <a:pt x="115075" y="33267"/>
                    </a:cubicBezTo>
                    <a:lnTo>
                      <a:pt x="116930" y="33509"/>
                    </a:lnTo>
                    <a:cubicBezTo>
                      <a:pt x="115122" y="34863"/>
                      <a:pt x="118703" y="35508"/>
                      <a:pt x="119506" y="35443"/>
                    </a:cubicBezTo>
                    <a:lnTo>
                      <a:pt x="120316" y="37542"/>
                    </a:lnTo>
                    <a:cubicBezTo>
                      <a:pt x="121107" y="38086"/>
                      <a:pt x="122779" y="38843"/>
                      <a:pt x="123535" y="37784"/>
                    </a:cubicBezTo>
                    <a:lnTo>
                      <a:pt x="124126" y="39883"/>
                    </a:lnTo>
                    <a:cubicBezTo>
                      <a:pt x="125095" y="40475"/>
                      <a:pt x="125804" y="41805"/>
                      <a:pt x="126377" y="42722"/>
                    </a:cubicBezTo>
                    <a:cubicBezTo>
                      <a:pt x="126552" y="41607"/>
                      <a:pt x="126312" y="40466"/>
                      <a:pt x="125704" y="39517"/>
                    </a:cubicBezTo>
                    <a:lnTo>
                      <a:pt x="127104" y="40528"/>
                    </a:lnTo>
                    <a:cubicBezTo>
                      <a:pt x="127234" y="41350"/>
                      <a:pt x="128599" y="42550"/>
                      <a:pt x="129999" y="44519"/>
                    </a:cubicBezTo>
                    <a:lnTo>
                      <a:pt x="131606" y="44832"/>
                    </a:lnTo>
                    <a:lnTo>
                      <a:pt x="132031" y="47056"/>
                    </a:lnTo>
                    <a:lnTo>
                      <a:pt x="133673" y="48475"/>
                    </a:lnTo>
                    <a:cubicBezTo>
                      <a:pt x="133378" y="48126"/>
                      <a:pt x="134058" y="46370"/>
                      <a:pt x="135168" y="47884"/>
                    </a:cubicBezTo>
                    <a:cubicBezTo>
                      <a:pt x="135308" y="48043"/>
                      <a:pt x="135402" y="48237"/>
                      <a:pt x="135440" y="48445"/>
                    </a:cubicBezTo>
                    <a:lnTo>
                      <a:pt x="135718" y="48682"/>
                    </a:lnTo>
                    <a:lnTo>
                      <a:pt x="136308" y="48528"/>
                    </a:lnTo>
                    <a:cubicBezTo>
                      <a:pt x="136447" y="48830"/>
                      <a:pt x="136565" y="49139"/>
                      <a:pt x="136663" y="49456"/>
                    </a:cubicBezTo>
                    <a:cubicBezTo>
                      <a:pt x="137508" y="50172"/>
                      <a:pt x="138488" y="51041"/>
                      <a:pt x="138636" y="51425"/>
                    </a:cubicBezTo>
                    <a:lnTo>
                      <a:pt x="138884" y="51355"/>
                    </a:lnTo>
                    <a:cubicBezTo>
                      <a:pt x="139995" y="50911"/>
                      <a:pt x="140869" y="52484"/>
                      <a:pt x="141159" y="53347"/>
                    </a:cubicBezTo>
                    <a:lnTo>
                      <a:pt x="141295" y="54358"/>
                    </a:lnTo>
                    <a:cubicBezTo>
                      <a:pt x="142372" y="55357"/>
                      <a:pt x="143632" y="56138"/>
                      <a:pt x="145005" y="56658"/>
                    </a:cubicBezTo>
                    <a:lnTo>
                      <a:pt x="145489" y="57415"/>
                    </a:lnTo>
                    <a:cubicBezTo>
                      <a:pt x="146712" y="58048"/>
                      <a:pt x="148148" y="58415"/>
                      <a:pt x="148957" y="59497"/>
                    </a:cubicBezTo>
                    <a:lnTo>
                      <a:pt x="149206" y="61413"/>
                    </a:lnTo>
                    <a:lnTo>
                      <a:pt x="150340" y="61466"/>
                    </a:lnTo>
                    <a:lnTo>
                      <a:pt x="150647" y="61897"/>
                    </a:lnTo>
                    <a:cubicBezTo>
                      <a:pt x="151504" y="62778"/>
                      <a:pt x="152337" y="63671"/>
                      <a:pt x="153164" y="64611"/>
                    </a:cubicBezTo>
                    <a:cubicBezTo>
                      <a:pt x="153992" y="64888"/>
                      <a:pt x="154775" y="65286"/>
                      <a:pt x="155486" y="65794"/>
                    </a:cubicBezTo>
                    <a:cubicBezTo>
                      <a:pt x="156549" y="66563"/>
                      <a:pt x="156738" y="67982"/>
                      <a:pt x="157737" y="69371"/>
                    </a:cubicBezTo>
                    <a:lnTo>
                      <a:pt x="158268" y="69105"/>
                    </a:lnTo>
                    <a:lnTo>
                      <a:pt x="158386" y="68514"/>
                    </a:lnTo>
                    <a:lnTo>
                      <a:pt x="158522" y="68934"/>
                    </a:lnTo>
                    <a:cubicBezTo>
                      <a:pt x="158558" y="69064"/>
                      <a:pt x="158759" y="69833"/>
                      <a:pt x="158995" y="69779"/>
                    </a:cubicBezTo>
                    <a:cubicBezTo>
                      <a:pt x="159982" y="69555"/>
                      <a:pt x="161163" y="69407"/>
                      <a:pt x="162262" y="70867"/>
                    </a:cubicBezTo>
                    <a:cubicBezTo>
                      <a:pt x="162817" y="71607"/>
                      <a:pt x="162103" y="73268"/>
                      <a:pt x="162983" y="73540"/>
                    </a:cubicBezTo>
                    <a:lnTo>
                      <a:pt x="164755" y="73540"/>
                    </a:lnTo>
                    <a:cubicBezTo>
                      <a:pt x="164164" y="74516"/>
                      <a:pt x="165742" y="75728"/>
                      <a:pt x="167461" y="76083"/>
                    </a:cubicBezTo>
                    <a:cubicBezTo>
                      <a:pt x="167745" y="76142"/>
                      <a:pt x="167774" y="76455"/>
                      <a:pt x="167768" y="76816"/>
                    </a:cubicBezTo>
                    <a:lnTo>
                      <a:pt x="168359" y="77821"/>
                    </a:lnTo>
                    <a:cubicBezTo>
                      <a:pt x="168649" y="77868"/>
                      <a:pt x="168643" y="78052"/>
                      <a:pt x="168619" y="78241"/>
                    </a:cubicBezTo>
                    <a:lnTo>
                      <a:pt x="169068" y="78974"/>
                    </a:lnTo>
                    <a:lnTo>
                      <a:pt x="169068" y="78625"/>
                    </a:lnTo>
                    <a:lnTo>
                      <a:pt x="170291" y="79217"/>
                    </a:lnTo>
                    <a:lnTo>
                      <a:pt x="169877" y="79299"/>
                    </a:lnTo>
                    <a:lnTo>
                      <a:pt x="170267" y="80695"/>
                    </a:lnTo>
                    <a:lnTo>
                      <a:pt x="170817" y="79684"/>
                    </a:lnTo>
                    <a:cubicBezTo>
                      <a:pt x="170982" y="80133"/>
                      <a:pt x="175017" y="83983"/>
                      <a:pt x="179312" y="87962"/>
                    </a:cubicBezTo>
                    <a:cubicBezTo>
                      <a:pt x="179631" y="88151"/>
                      <a:pt x="179968" y="88340"/>
                      <a:pt x="180335" y="88524"/>
                    </a:cubicBezTo>
                    <a:lnTo>
                      <a:pt x="181516" y="88524"/>
                    </a:lnTo>
                    <a:lnTo>
                      <a:pt x="182001" y="90469"/>
                    </a:lnTo>
                    <a:lnTo>
                      <a:pt x="182485" y="90918"/>
                    </a:lnTo>
                    <a:lnTo>
                      <a:pt x="182958" y="90753"/>
                    </a:lnTo>
                    <a:lnTo>
                      <a:pt x="183034" y="91397"/>
                    </a:lnTo>
                    <a:lnTo>
                      <a:pt x="183596" y="91155"/>
                    </a:lnTo>
                    <a:lnTo>
                      <a:pt x="183596" y="91930"/>
                    </a:lnTo>
                    <a:lnTo>
                      <a:pt x="184092" y="92379"/>
                    </a:lnTo>
                    <a:lnTo>
                      <a:pt x="184092" y="92042"/>
                    </a:lnTo>
                    <a:lnTo>
                      <a:pt x="185108" y="92361"/>
                    </a:lnTo>
                    <a:cubicBezTo>
                      <a:pt x="185864" y="92953"/>
                      <a:pt x="187655" y="95188"/>
                      <a:pt x="187265" y="94307"/>
                    </a:cubicBezTo>
                    <a:lnTo>
                      <a:pt x="188960" y="94596"/>
                    </a:lnTo>
                    <a:cubicBezTo>
                      <a:pt x="188807" y="95288"/>
                      <a:pt x="190532" y="97606"/>
                      <a:pt x="191418" y="98144"/>
                    </a:cubicBezTo>
                    <a:cubicBezTo>
                      <a:pt x="191258" y="98197"/>
                      <a:pt x="191004" y="98546"/>
                      <a:pt x="191418" y="98670"/>
                    </a:cubicBezTo>
                    <a:cubicBezTo>
                      <a:pt x="192009" y="98848"/>
                      <a:pt x="192369" y="97653"/>
                      <a:pt x="192877" y="97931"/>
                    </a:cubicBezTo>
                    <a:cubicBezTo>
                      <a:pt x="193385" y="98209"/>
                      <a:pt x="193433" y="99504"/>
                      <a:pt x="193740" y="99983"/>
                    </a:cubicBezTo>
                    <a:lnTo>
                      <a:pt x="193781" y="99646"/>
                    </a:lnTo>
                    <a:cubicBezTo>
                      <a:pt x="194006" y="99546"/>
                      <a:pt x="194212" y="99132"/>
                      <a:pt x="194413" y="99268"/>
                    </a:cubicBezTo>
                    <a:cubicBezTo>
                      <a:pt x="194915" y="99611"/>
                      <a:pt x="195595" y="100722"/>
                      <a:pt x="195299" y="101367"/>
                    </a:cubicBezTo>
                    <a:lnTo>
                      <a:pt x="196298" y="103040"/>
                    </a:lnTo>
                    <a:lnTo>
                      <a:pt x="197184" y="103200"/>
                    </a:lnTo>
                    <a:lnTo>
                      <a:pt x="197928" y="103354"/>
                    </a:lnTo>
                    <a:lnTo>
                      <a:pt x="198336" y="105518"/>
                    </a:lnTo>
                    <a:cubicBezTo>
                      <a:pt x="198903" y="105748"/>
                      <a:pt x="199446" y="106036"/>
                      <a:pt x="199955" y="106375"/>
                    </a:cubicBezTo>
                    <a:cubicBezTo>
                      <a:pt x="200203" y="105896"/>
                      <a:pt x="200841" y="105482"/>
                      <a:pt x="201544" y="106428"/>
                    </a:cubicBezTo>
                    <a:cubicBezTo>
                      <a:pt x="201698" y="106635"/>
                      <a:pt x="201544" y="107049"/>
                      <a:pt x="201391" y="107469"/>
                    </a:cubicBezTo>
                    <a:cubicBezTo>
                      <a:pt x="201609" y="107664"/>
                      <a:pt x="201828" y="107859"/>
                      <a:pt x="202035" y="108060"/>
                    </a:cubicBezTo>
                    <a:lnTo>
                      <a:pt x="202117" y="107079"/>
                    </a:lnTo>
                    <a:lnTo>
                      <a:pt x="202708" y="107079"/>
                    </a:lnTo>
                    <a:lnTo>
                      <a:pt x="204008" y="109858"/>
                    </a:lnTo>
                    <a:lnTo>
                      <a:pt x="203813" y="110159"/>
                    </a:lnTo>
                    <a:lnTo>
                      <a:pt x="205272" y="109923"/>
                    </a:lnTo>
                    <a:lnTo>
                      <a:pt x="206400" y="111762"/>
                    </a:lnTo>
                    <a:lnTo>
                      <a:pt x="207228" y="111389"/>
                    </a:lnTo>
                    <a:lnTo>
                      <a:pt x="207883" y="113512"/>
                    </a:lnTo>
                    <a:lnTo>
                      <a:pt x="207393" y="113270"/>
                    </a:lnTo>
                    <a:lnTo>
                      <a:pt x="207298" y="113932"/>
                    </a:lnTo>
                    <a:cubicBezTo>
                      <a:pt x="207470" y="114210"/>
                      <a:pt x="207623" y="114523"/>
                      <a:pt x="207771" y="114789"/>
                    </a:cubicBezTo>
                    <a:lnTo>
                      <a:pt x="208533" y="115310"/>
                    </a:lnTo>
                    <a:lnTo>
                      <a:pt x="209839" y="114819"/>
                    </a:lnTo>
                    <a:cubicBezTo>
                      <a:pt x="211428" y="115795"/>
                      <a:pt x="211611" y="116741"/>
                      <a:pt x="214169" y="117521"/>
                    </a:cubicBezTo>
                    <a:lnTo>
                      <a:pt x="214169" y="118497"/>
                    </a:lnTo>
                    <a:lnTo>
                      <a:pt x="215316" y="119325"/>
                    </a:lnTo>
                    <a:cubicBezTo>
                      <a:pt x="215475" y="120141"/>
                      <a:pt x="215664" y="121370"/>
                      <a:pt x="216273" y="122003"/>
                    </a:cubicBezTo>
                    <a:lnTo>
                      <a:pt x="219817" y="123079"/>
                    </a:lnTo>
                    <a:cubicBezTo>
                      <a:pt x="219646" y="124954"/>
                      <a:pt x="222015" y="125119"/>
                      <a:pt x="222216" y="124853"/>
                    </a:cubicBezTo>
                    <a:lnTo>
                      <a:pt x="222216" y="125113"/>
                    </a:lnTo>
                    <a:lnTo>
                      <a:pt x="222972" y="124983"/>
                    </a:lnTo>
                    <a:lnTo>
                      <a:pt x="223079" y="125445"/>
                    </a:lnTo>
                    <a:cubicBezTo>
                      <a:pt x="223669" y="125309"/>
                      <a:pt x="223888" y="126787"/>
                      <a:pt x="223350" y="126533"/>
                    </a:cubicBezTo>
                    <a:lnTo>
                      <a:pt x="223581" y="127490"/>
                    </a:lnTo>
                    <a:cubicBezTo>
                      <a:pt x="224922" y="130128"/>
                      <a:pt x="227214" y="125356"/>
                      <a:pt x="229377" y="132422"/>
                    </a:cubicBezTo>
                    <a:lnTo>
                      <a:pt x="231521" y="132451"/>
                    </a:lnTo>
                    <a:lnTo>
                      <a:pt x="231521" y="134137"/>
                    </a:lnTo>
                    <a:lnTo>
                      <a:pt x="232449" y="134137"/>
                    </a:lnTo>
                    <a:lnTo>
                      <a:pt x="231551" y="136011"/>
                    </a:lnTo>
                    <a:lnTo>
                      <a:pt x="232047" y="136041"/>
                    </a:lnTo>
                    <a:lnTo>
                      <a:pt x="233743" y="134947"/>
                    </a:lnTo>
                    <a:cubicBezTo>
                      <a:pt x="234333" y="135828"/>
                      <a:pt x="234522" y="137117"/>
                      <a:pt x="234841" y="138051"/>
                    </a:cubicBezTo>
                    <a:lnTo>
                      <a:pt x="235958" y="138223"/>
                    </a:lnTo>
                    <a:lnTo>
                      <a:pt x="236259" y="139222"/>
                    </a:lnTo>
                    <a:cubicBezTo>
                      <a:pt x="236945" y="139059"/>
                      <a:pt x="237587" y="138746"/>
                      <a:pt x="238138" y="138305"/>
                    </a:cubicBezTo>
                    <a:lnTo>
                      <a:pt x="238250" y="140079"/>
                    </a:lnTo>
                    <a:lnTo>
                      <a:pt x="238735" y="140186"/>
                    </a:lnTo>
                    <a:cubicBezTo>
                      <a:pt x="238979" y="140330"/>
                      <a:pt x="239147" y="140574"/>
                      <a:pt x="239196" y="140854"/>
                    </a:cubicBezTo>
                    <a:lnTo>
                      <a:pt x="239964" y="141445"/>
                    </a:lnTo>
                    <a:lnTo>
                      <a:pt x="240123" y="140812"/>
                    </a:lnTo>
                    <a:lnTo>
                      <a:pt x="240289" y="141309"/>
                    </a:lnTo>
                    <a:lnTo>
                      <a:pt x="241588" y="142202"/>
                    </a:lnTo>
                    <a:cubicBezTo>
                      <a:pt x="241328" y="142320"/>
                      <a:pt x="241228" y="142433"/>
                      <a:pt x="241240" y="142533"/>
                    </a:cubicBezTo>
                    <a:lnTo>
                      <a:pt x="241494" y="142764"/>
                    </a:lnTo>
                    <a:cubicBezTo>
                      <a:pt x="241847" y="142922"/>
                      <a:pt x="242251" y="142922"/>
                      <a:pt x="242604" y="142764"/>
                    </a:cubicBezTo>
                    <a:lnTo>
                      <a:pt x="242327" y="142113"/>
                    </a:lnTo>
                    <a:cubicBezTo>
                      <a:pt x="242705" y="142444"/>
                      <a:pt x="242734" y="142651"/>
                      <a:pt x="242604" y="142764"/>
                    </a:cubicBezTo>
                    <a:lnTo>
                      <a:pt x="243307" y="144402"/>
                    </a:lnTo>
                    <a:lnTo>
                      <a:pt x="243603" y="144887"/>
                    </a:lnTo>
                    <a:cubicBezTo>
                      <a:pt x="244460" y="145188"/>
                      <a:pt x="245245" y="145507"/>
                      <a:pt x="245511" y="146365"/>
                    </a:cubicBezTo>
                    <a:cubicBezTo>
                      <a:pt x="246846" y="146181"/>
                      <a:pt x="247018" y="146856"/>
                      <a:pt x="247201" y="147547"/>
                    </a:cubicBezTo>
                    <a:lnTo>
                      <a:pt x="248530" y="147612"/>
                    </a:lnTo>
                    <a:lnTo>
                      <a:pt x="248778" y="148606"/>
                    </a:lnTo>
                    <a:lnTo>
                      <a:pt x="249499" y="150043"/>
                    </a:lnTo>
                    <a:lnTo>
                      <a:pt x="249983" y="149871"/>
                    </a:lnTo>
                    <a:lnTo>
                      <a:pt x="250066" y="150522"/>
                    </a:lnTo>
                    <a:lnTo>
                      <a:pt x="250657" y="150279"/>
                    </a:lnTo>
                    <a:lnTo>
                      <a:pt x="250740" y="152893"/>
                    </a:lnTo>
                    <a:lnTo>
                      <a:pt x="251147" y="151178"/>
                    </a:lnTo>
                    <a:lnTo>
                      <a:pt x="252370" y="151769"/>
                    </a:lnTo>
                    <a:lnTo>
                      <a:pt x="251963" y="151852"/>
                    </a:lnTo>
                    <a:lnTo>
                      <a:pt x="252453" y="154454"/>
                    </a:lnTo>
                    <a:cubicBezTo>
                      <a:pt x="252666" y="153425"/>
                      <a:pt x="254438" y="154667"/>
                      <a:pt x="254739" y="153567"/>
                    </a:cubicBezTo>
                    <a:lnTo>
                      <a:pt x="255637" y="154874"/>
                    </a:lnTo>
                    <a:lnTo>
                      <a:pt x="256671" y="154874"/>
                    </a:lnTo>
                    <a:cubicBezTo>
                      <a:pt x="259413" y="159415"/>
                      <a:pt x="259507" y="156441"/>
                      <a:pt x="260606" y="158173"/>
                    </a:cubicBezTo>
                    <a:lnTo>
                      <a:pt x="261014" y="160053"/>
                    </a:lnTo>
                    <a:cubicBezTo>
                      <a:pt x="260872" y="159338"/>
                      <a:pt x="262018" y="158871"/>
                      <a:pt x="262485" y="159722"/>
                    </a:cubicBezTo>
                    <a:cubicBezTo>
                      <a:pt x="263549" y="161585"/>
                      <a:pt x="264447" y="163538"/>
                      <a:pt x="265167" y="165558"/>
                    </a:cubicBezTo>
                    <a:lnTo>
                      <a:pt x="265451" y="165434"/>
                    </a:lnTo>
                    <a:lnTo>
                      <a:pt x="266242" y="164204"/>
                    </a:lnTo>
                    <a:lnTo>
                      <a:pt x="267075" y="166398"/>
                    </a:lnTo>
                    <a:lnTo>
                      <a:pt x="268026" y="166351"/>
                    </a:lnTo>
                    <a:lnTo>
                      <a:pt x="267885" y="166073"/>
                    </a:lnTo>
                    <a:lnTo>
                      <a:pt x="268109" y="166345"/>
                    </a:lnTo>
                    <a:lnTo>
                      <a:pt x="268924" y="168119"/>
                    </a:lnTo>
                    <a:cubicBezTo>
                      <a:pt x="269102" y="168207"/>
                      <a:pt x="269267" y="168302"/>
                      <a:pt x="269432" y="168397"/>
                    </a:cubicBezTo>
                    <a:lnTo>
                      <a:pt x="269356" y="168030"/>
                    </a:lnTo>
                    <a:cubicBezTo>
                      <a:pt x="269462" y="168000"/>
                      <a:pt x="269515" y="168142"/>
                      <a:pt x="269486" y="168278"/>
                    </a:cubicBezTo>
                    <a:cubicBezTo>
                      <a:pt x="269998" y="168680"/>
                      <a:pt x="270429" y="169175"/>
                      <a:pt x="270756" y="169739"/>
                    </a:cubicBezTo>
                    <a:cubicBezTo>
                      <a:pt x="270797" y="169828"/>
                      <a:pt x="270756" y="169993"/>
                      <a:pt x="270638" y="170165"/>
                    </a:cubicBezTo>
                    <a:cubicBezTo>
                      <a:pt x="271229" y="170910"/>
                      <a:pt x="271743" y="171312"/>
                      <a:pt x="272162" y="171134"/>
                    </a:cubicBezTo>
                    <a:cubicBezTo>
                      <a:pt x="273048" y="170780"/>
                      <a:pt x="273296" y="172601"/>
                      <a:pt x="273586" y="171696"/>
                    </a:cubicBezTo>
                    <a:lnTo>
                      <a:pt x="273509" y="172719"/>
                    </a:lnTo>
                    <a:lnTo>
                      <a:pt x="273798" y="172488"/>
                    </a:lnTo>
                    <a:lnTo>
                      <a:pt x="275199" y="172772"/>
                    </a:lnTo>
                    <a:lnTo>
                      <a:pt x="274720" y="173364"/>
                    </a:lnTo>
                    <a:lnTo>
                      <a:pt x="274974" y="173955"/>
                    </a:lnTo>
                    <a:lnTo>
                      <a:pt x="275104" y="174251"/>
                    </a:lnTo>
                    <a:lnTo>
                      <a:pt x="275996" y="174203"/>
                    </a:lnTo>
                    <a:lnTo>
                      <a:pt x="275459" y="174966"/>
                    </a:lnTo>
                    <a:lnTo>
                      <a:pt x="275671" y="175439"/>
                    </a:lnTo>
                    <a:cubicBezTo>
                      <a:pt x="275993" y="175883"/>
                      <a:pt x="276614" y="175982"/>
                      <a:pt x="277057" y="175660"/>
                    </a:cubicBezTo>
                    <a:cubicBezTo>
                      <a:pt x="277165" y="175582"/>
                      <a:pt x="277257" y="175483"/>
                      <a:pt x="277326" y="175368"/>
                    </a:cubicBezTo>
                    <a:lnTo>
                      <a:pt x="277916" y="176444"/>
                    </a:lnTo>
                    <a:lnTo>
                      <a:pt x="278135" y="176764"/>
                    </a:lnTo>
                    <a:lnTo>
                      <a:pt x="279151" y="176870"/>
                    </a:lnTo>
                    <a:cubicBezTo>
                      <a:pt x="279529" y="177674"/>
                      <a:pt x="279376" y="178987"/>
                      <a:pt x="279689" y="179886"/>
                    </a:cubicBezTo>
                    <a:cubicBezTo>
                      <a:pt x="279748" y="180083"/>
                      <a:pt x="279845" y="180268"/>
                      <a:pt x="279972" y="180430"/>
                    </a:cubicBezTo>
                    <a:cubicBezTo>
                      <a:pt x="280127" y="180614"/>
                      <a:pt x="280333" y="180750"/>
                      <a:pt x="280563" y="180820"/>
                    </a:cubicBezTo>
                    <a:lnTo>
                      <a:pt x="281774" y="180329"/>
                    </a:lnTo>
                    <a:lnTo>
                      <a:pt x="282005" y="180660"/>
                    </a:lnTo>
                    <a:lnTo>
                      <a:pt x="282720" y="180566"/>
                    </a:lnTo>
                    <a:cubicBezTo>
                      <a:pt x="282796" y="180861"/>
                      <a:pt x="282932" y="181488"/>
                      <a:pt x="283115" y="182227"/>
                    </a:cubicBezTo>
                    <a:cubicBezTo>
                      <a:pt x="283598" y="182207"/>
                      <a:pt x="284076" y="182127"/>
                      <a:pt x="284539" y="181991"/>
                    </a:cubicBezTo>
                    <a:lnTo>
                      <a:pt x="283848" y="183297"/>
                    </a:lnTo>
                    <a:lnTo>
                      <a:pt x="284805" y="184675"/>
                    </a:lnTo>
                    <a:lnTo>
                      <a:pt x="285106" y="184817"/>
                    </a:lnTo>
                    <a:lnTo>
                      <a:pt x="286258" y="186177"/>
                    </a:lnTo>
                    <a:lnTo>
                      <a:pt x="286258" y="198163"/>
                    </a:lnTo>
                    <a:cubicBezTo>
                      <a:pt x="282256" y="194068"/>
                      <a:pt x="277922" y="190310"/>
                      <a:pt x="273302" y="186928"/>
                    </a:cubicBezTo>
                    <a:lnTo>
                      <a:pt x="272812" y="184835"/>
                    </a:lnTo>
                    <a:cubicBezTo>
                      <a:pt x="272930" y="186289"/>
                      <a:pt x="271754" y="185645"/>
                      <a:pt x="271039" y="185089"/>
                    </a:cubicBezTo>
                    <a:cubicBezTo>
                      <a:pt x="270325" y="184533"/>
                      <a:pt x="268298" y="180282"/>
                      <a:pt x="267802" y="179371"/>
                    </a:cubicBezTo>
                    <a:cubicBezTo>
                      <a:pt x="267341" y="179105"/>
                      <a:pt x="266898" y="178821"/>
                      <a:pt x="266484" y="17851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DD136540-4138-D3E4-9B26-AD2F5C5B565B}"/>
                  </a:ext>
                </a:extLst>
              </p:cNvPr>
              <p:cNvSpPr/>
              <p:nvPr/>
            </p:nvSpPr>
            <p:spPr>
              <a:xfrm>
                <a:off x="10716781" y="4591042"/>
                <a:ext cx="8066" cy="16950"/>
              </a:xfrm>
              <a:custGeom>
                <a:avLst/>
                <a:gdLst>
                  <a:gd name="connsiteX0" fmla="*/ 8066 w 8066"/>
                  <a:gd name="connsiteY0" fmla="*/ 1843 h 16950"/>
                  <a:gd name="connsiteX1" fmla="*/ 85 w 8066"/>
                  <a:gd name="connsiteY1" fmla="*/ 16951 h 16950"/>
                  <a:gd name="connsiteX2" fmla="*/ 1585 w 8066"/>
                  <a:gd name="connsiteY2" fmla="*/ 11191 h 16950"/>
                  <a:gd name="connsiteX3" fmla="*/ 5337 w 8066"/>
                  <a:gd name="connsiteY3" fmla="*/ 4788 h 16950"/>
                  <a:gd name="connsiteX4" fmla="*/ 6312 w 8066"/>
                  <a:gd name="connsiteY4" fmla="*/ 193 h 16950"/>
                  <a:gd name="connsiteX5" fmla="*/ 8066 w 8066"/>
                  <a:gd name="connsiteY5" fmla="*/ 1843 h 16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6" h="16950">
                    <a:moveTo>
                      <a:pt x="8066" y="1843"/>
                    </a:moveTo>
                    <a:cubicBezTo>
                      <a:pt x="4521" y="6526"/>
                      <a:pt x="5815" y="14609"/>
                      <a:pt x="85" y="16951"/>
                    </a:cubicBezTo>
                    <a:cubicBezTo>
                      <a:pt x="-565" y="14550"/>
                      <a:pt x="2784" y="13007"/>
                      <a:pt x="1585" y="11191"/>
                    </a:cubicBezTo>
                    <a:cubicBezTo>
                      <a:pt x="3505" y="9276"/>
                      <a:pt x="1957" y="5621"/>
                      <a:pt x="5337" y="4788"/>
                    </a:cubicBezTo>
                    <a:cubicBezTo>
                      <a:pt x="4557" y="2819"/>
                      <a:pt x="6518" y="1896"/>
                      <a:pt x="6312" y="193"/>
                    </a:cubicBezTo>
                    <a:cubicBezTo>
                      <a:pt x="7842" y="-575"/>
                      <a:pt x="7475" y="1151"/>
                      <a:pt x="8066" y="1843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037B6BEA-4DAF-C5D0-69E3-0E94DFB399B0}"/>
                  </a:ext>
                </a:extLst>
              </p:cNvPr>
              <p:cNvSpPr/>
              <p:nvPr/>
            </p:nvSpPr>
            <p:spPr>
              <a:xfrm>
                <a:off x="10715155" y="4609169"/>
                <a:ext cx="1769" cy="3979"/>
              </a:xfrm>
              <a:custGeom>
                <a:avLst/>
                <a:gdLst>
                  <a:gd name="connsiteX0" fmla="*/ 1686 w 1769"/>
                  <a:gd name="connsiteY0" fmla="*/ 1673 h 3979"/>
                  <a:gd name="connsiteX1" fmla="*/ 1769 w 1769"/>
                  <a:gd name="connsiteY1" fmla="*/ 3956 h 3979"/>
                  <a:gd name="connsiteX2" fmla="*/ 50 w 1769"/>
                  <a:gd name="connsiteY2" fmla="*/ 3441 h 3979"/>
                  <a:gd name="connsiteX3" fmla="*/ 1686 w 1769"/>
                  <a:gd name="connsiteY3" fmla="*/ 1673 h 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9" h="3979">
                    <a:moveTo>
                      <a:pt x="1686" y="1673"/>
                    </a:moveTo>
                    <a:lnTo>
                      <a:pt x="1769" y="3956"/>
                    </a:lnTo>
                    <a:cubicBezTo>
                      <a:pt x="1178" y="3956"/>
                      <a:pt x="357" y="4145"/>
                      <a:pt x="50" y="3441"/>
                    </a:cubicBezTo>
                    <a:cubicBezTo>
                      <a:pt x="-281" y="2170"/>
                      <a:pt x="1119" y="-2442"/>
                      <a:pt x="1686" y="1673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8ABB13F0-7B0E-91C8-7FAC-8D0CB8424F15}"/>
                  </a:ext>
                </a:extLst>
              </p:cNvPr>
              <p:cNvSpPr/>
              <p:nvPr/>
            </p:nvSpPr>
            <p:spPr>
              <a:xfrm>
                <a:off x="10712399" y="4614496"/>
                <a:ext cx="2826" cy="4092"/>
              </a:xfrm>
              <a:custGeom>
                <a:avLst/>
                <a:gdLst>
                  <a:gd name="connsiteX0" fmla="*/ 2706 w 2826"/>
                  <a:gd name="connsiteY0" fmla="*/ 1 h 4092"/>
                  <a:gd name="connsiteX1" fmla="*/ 1654 w 2826"/>
                  <a:gd name="connsiteY1" fmla="*/ 2319 h 4092"/>
                  <a:gd name="connsiteX2" fmla="*/ 2245 w 2826"/>
                  <a:gd name="connsiteY2" fmla="*/ 3442 h 4092"/>
                  <a:gd name="connsiteX3" fmla="*/ 0 w 2826"/>
                  <a:gd name="connsiteY3" fmla="*/ 4092 h 4092"/>
                  <a:gd name="connsiteX4" fmla="*/ 2706 w 2826"/>
                  <a:gd name="connsiteY4" fmla="*/ 1 h 4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6" h="4092">
                    <a:moveTo>
                      <a:pt x="2706" y="1"/>
                    </a:moveTo>
                    <a:cubicBezTo>
                      <a:pt x="3167" y="982"/>
                      <a:pt x="2198" y="1591"/>
                      <a:pt x="1654" y="2319"/>
                    </a:cubicBezTo>
                    <a:cubicBezTo>
                      <a:pt x="2020" y="2576"/>
                      <a:pt x="2240" y="2994"/>
                      <a:pt x="2245" y="3442"/>
                    </a:cubicBezTo>
                    <a:cubicBezTo>
                      <a:pt x="1855" y="4453"/>
                      <a:pt x="1004" y="3773"/>
                      <a:pt x="0" y="4092"/>
                    </a:cubicBezTo>
                    <a:cubicBezTo>
                      <a:pt x="278" y="1928"/>
                      <a:pt x="738" y="-41"/>
                      <a:pt x="2706" y="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FFBC9111-6198-790D-74A8-5D3A03EF57B7}"/>
                  </a:ext>
                </a:extLst>
              </p:cNvPr>
              <p:cNvSpPr/>
              <p:nvPr/>
            </p:nvSpPr>
            <p:spPr>
              <a:xfrm>
                <a:off x="10690965" y="4663060"/>
                <a:ext cx="3857" cy="7545"/>
              </a:xfrm>
              <a:custGeom>
                <a:avLst/>
                <a:gdLst>
                  <a:gd name="connsiteX0" fmla="*/ 3858 w 3857"/>
                  <a:gd name="connsiteY0" fmla="*/ 2892 h 7545"/>
                  <a:gd name="connsiteX1" fmla="*/ 1182 w 3857"/>
                  <a:gd name="connsiteY1" fmla="*/ 7546 h 7545"/>
                  <a:gd name="connsiteX2" fmla="*/ 0 w 3857"/>
                  <a:gd name="connsiteY2" fmla="*/ 5719 h 7545"/>
                  <a:gd name="connsiteX3" fmla="*/ 3196 w 3857"/>
                  <a:gd name="connsiteY3" fmla="*/ 60 h 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7" h="7545">
                    <a:moveTo>
                      <a:pt x="3858" y="2892"/>
                    </a:moveTo>
                    <a:cubicBezTo>
                      <a:pt x="744" y="3141"/>
                      <a:pt x="3562" y="6606"/>
                      <a:pt x="1182" y="7546"/>
                    </a:cubicBezTo>
                    <a:lnTo>
                      <a:pt x="0" y="5719"/>
                    </a:lnTo>
                    <a:cubicBezTo>
                      <a:pt x="3243" y="5175"/>
                      <a:pt x="-939" y="-650"/>
                      <a:pt x="3196" y="6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84F71E8-C302-3705-02D0-3149D5C7D6DC}"/>
                  </a:ext>
                </a:extLst>
              </p:cNvPr>
              <p:cNvSpPr/>
              <p:nvPr/>
            </p:nvSpPr>
            <p:spPr>
              <a:xfrm>
                <a:off x="10682673" y="4678565"/>
                <a:ext cx="5893" cy="12712"/>
              </a:xfrm>
              <a:custGeom>
                <a:avLst/>
                <a:gdLst>
                  <a:gd name="connsiteX0" fmla="*/ 5893 w 5893"/>
                  <a:gd name="connsiteY0" fmla="*/ 0 h 12712"/>
                  <a:gd name="connsiteX1" fmla="*/ 4351 w 5893"/>
                  <a:gd name="connsiteY1" fmla="*/ 4618 h 12712"/>
                  <a:gd name="connsiteX2" fmla="*/ 1226 w 5893"/>
                  <a:gd name="connsiteY2" fmla="*/ 12713 h 12712"/>
                  <a:gd name="connsiteX3" fmla="*/ 1574 w 5893"/>
                  <a:gd name="connsiteY3" fmla="*/ 6427 h 12712"/>
                  <a:gd name="connsiteX4" fmla="*/ 4192 w 5893"/>
                  <a:gd name="connsiteY4" fmla="*/ 59 h 1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93" h="12712">
                    <a:moveTo>
                      <a:pt x="5893" y="0"/>
                    </a:moveTo>
                    <a:cubicBezTo>
                      <a:pt x="3796" y="1727"/>
                      <a:pt x="5728" y="3430"/>
                      <a:pt x="4351" y="4618"/>
                    </a:cubicBezTo>
                    <a:cubicBezTo>
                      <a:pt x="3311" y="7362"/>
                      <a:pt x="978" y="9585"/>
                      <a:pt x="1226" y="12713"/>
                    </a:cubicBezTo>
                    <a:cubicBezTo>
                      <a:pt x="-1941" y="11258"/>
                      <a:pt x="2088" y="8834"/>
                      <a:pt x="1574" y="6427"/>
                    </a:cubicBezTo>
                    <a:cubicBezTo>
                      <a:pt x="2354" y="4263"/>
                      <a:pt x="3997" y="1821"/>
                      <a:pt x="4192" y="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E9751D46-BDEE-45B1-FDC4-7FECB7424A70}"/>
                  </a:ext>
                </a:extLst>
              </p:cNvPr>
              <p:cNvSpPr/>
              <p:nvPr/>
            </p:nvSpPr>
            <p:spPr>
              <a:xfrm>
                <a:off x="10659959" y="4739959"/>
                <a:ext cx="3743" cy="5191"/>
              </a:xfrm>
              <a:custGeom>
                <a:avLst/>
                <a:gdLst>
                  <a:gd name="connsiteX0" fmla="*/ 3664 w 3743"/>
                  <a:gd name="connsiteY0" fmla="*/ 4500 h 5191"/>
                  <a:gd name="connsiteX1" fmla="*/ 285 w 3743"/>
                  <a:gd name="connsiteY1" fmla="*/ 5192 h 5191"/>
                  <a:gd name="connsiteX2" fmla="*/ 1809 w 3743"/>
                  <a:gd name="connsiteY2" fmla="*/ 0 h 5191"/>
                  <a:gd name="connsiteX3" fmla="*/ 3664 w 3743"/>
                  <a:gd name="connsiteY3" fmla="*/ 4500 h 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3" h="5191">
                    <a:moveTo>
                      <a:pt x="3664" y="4500"/>
                    </a:moveTo>
                    <a:cubicBezTo>
                      <a:pt x="2855" y="5529"/>
                      <a:pt x="1413" y="5008"/>
                      <a:pt x="285" y="5192"/>
                    </a:cubicBezTo>
                    <a:cubicBezTo>
                      <a:pt x="-932" y="2826"/>
                      <a:pt x="2164" y="1987"/>
                      <a:pt x="1809" y="0"/>
                    </a:cubicBezTo>
                    <a:cubicBezTo>
                      <a:pt x="3109" y="668"/>
                      <a:pt x="4025" y="2637"/>
                      <a:pt x="3664" y="450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8F697131-2276-EED3-E0A3-5D6F032BE0B4}"/>
                  </a:ext>
                </a:extLst>
              </p:cNvPr>
              <p:cNvSpPr/>
              <p:nvPr/>
            </p:nvSpPr>
            <p:spPr>
              <a:xfrm>
                <a:off x="10652438" y="4749140"/>
                <a:ext cx="6882" cy="16849"/>
              </a:xfrm>
              <a:custGeom>
                <a:avLst/>
                <a:gdLst>
                  <a:gd name="connsiteX0" fmla="*/ 6813 w 6882"/>
                  <a:gd name="connsiteY0" fmla="*/ 37 h 16849"/>
                  <a:gd name="connsiteX1" fmla="*/ 2814 w 6882"/>
                  <a:gd name="connsiteY1" fmla="*/ 15577 h 16849"/>
                  <a:gd name="connsiteX2" fmla="*/ 25 w 6882"/>
                  <a:gd name="connsiteY2" fmla="*/ 16813 h 16849"/>
                  <a:gd name="connsiteX3" fmla="*/ 4019 w 6882"/>
                  <a:gd name="connsiteY3" fmla="*/ 1273 h 16849"/>
                  <a:gd name="connsiteX4" fmla="*/ 6813 w 6882"/>
                  <a:gd name="connsiteY4" fmla="*/ 37 h 1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2" h="16849">
                    <a:moveTo>
                      <a:pt x="6813" y="37"/>
                    </a:moveTo>
                    <a:cubicBezTo>
                      <a:pt x="7587" y="5998"/>
                      <a:pt x="1608" y="9344"/>
                      <a:pt x="2814" y="15577"/>
                    </a:cubicBezTo>
                    <a:cubicBezTo>
                      <a:pt x="2213" y="16508"/>
                      <a:pt x="1117" y="16992"/>
                      <a:pt x="25" y="16813"/>
                    </a:cubicBezTo>
                    <a:cubicBezTo>
                      <a:pt x="-324" y="10976"/>
                      <a:pt x="3074" y="6583"/>
                      <a:pt x="4019" y="1273"/>
                    </a:cubicBezTo>
                    <a:cubicBezTo>
                      <a:pt x="4622" y="342"/>
                      <a:pt x="5719" y="-144"/>
                      <a:pt x="6813" y="3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52B273FC-1148-28AC-96C5-3271B412502E}"/>
                  </a:ext>
                </a:extLst>
              </p:cNvPr>
              <p:cNvSpPr/>
              <p:nvPr/>
            </p:nvSpPr>
            <p:spPr>
              <a:xfrm>
                <a:off x="10647969" y="4769311"/>
                <a:ext cx="4139" cy="2974"/>
              </a:xfrm>
              <a:custGeom>
                <a:avLst/>
                <a:gdLst>
                  <a:gd name="connsiteX0" fmla="*/ 4104 w 4139"/>
                  <a:gd name="connsiteY0" fmla="*/ 1792 h 2974"/>
                  <a:gd name="connsiteX1" fmla="*/ 3578 w 4139"/>
                  <a:gd name="connsiteY1" fmla="*/ 2975 h 2974"/>
                  <a:gd name="connsiteX2" fmla="*/ 158 w 4139"/>
                  <a:gd name="connsiteY2" fmla="*/ 2525 h 2974"/>
                  <a:gd name="connsiteX3" fmla="*/ 4104 w 4139"/>
                  <a:gd name="connsiteY3" fmla="*/ 1792 h 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9" h="2974">
                    <a:moveTo>
                      <a:pt x="4104" y="1792"/>
                    </a:moveTo>
                    <a:cubicBezTo>
                      <a:pt x="4264" y="2354"/>
                      <a:pt x="3850" y="2655"/>
                      <a:pt x="3578" y="2975"/>
                    </a:cubicBezTo>
                    <a:lnTo>
                      <a:pt x="158" y="2525"/>
                    </a:lnTo>
                    <a:cubicBezTo>
                      <a:pt x="-935" y="-461"/>
                      <a:pt x="4010" y="-916"/>
                      <a:pt x="4104" y="179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A61287D5-BE08-1308-497D-5CE3E5B3DFB7}"/>
                  </a:ext>
                </a:extLst>
              </p:cNvPr>
              <p:cNvSpPr/>
              <p:nvPr/>
            </p:nvSpPr>
            <p:spPr>
              <a:xfrm>
                <a:off x="10661816" y="4735278"/>
                <a:ext cx="4347" cy="3591"/>
              </a:xfrm>
              <a:custGeom>
                <a:avLst/>
                <a:gdLst>
                  <a:gd name="connsiteX0" fmla="*/ 4348 w 4347"/>
                  <a:gd name="connsiteY0" fmla="*/ 537 h 3591"/>
                  <a:gd name="connsiteX1" fmla="*/ 478 w 4347"/>
                  <a:gd name="connsiteY1" fmla="*/ 3523 h 3591"/>
                  <a:gd name="connsiteX2" fmla="*/ 968 w 4347"/>
                  <a:gd name="connsiteY2" fmla="*/ 1228 h 3591"/>
                  <a:gd name="connsiteX3" fmla="*/ 2150 w 4347"/>
                  <a:gd name="connsiteY3" fmla="*/ 1755 h 3591"/>
                  <a:gd name="connsiteX4" fmla="*/ 4348 w 4347"/>
                  <a:gd name="connsiteY4" fmla="*/ 537 h 3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7" h="3591">
                    <a:moveTo>
                      <a:pt x="4348" y="537"/>
                    </a:moveTo>
                    <a:cubicBezTo>
                      <a:pt x="4147" y="2967"/>
                      <a:pt x="3166" y="3860"/>
                      <a:pt x="478" y="3523"/>
                    </a:cubicBezTo>
                    <a:cubicBezTo>
                      <a:pt x="-674" y="2996"/>
                      <a:pt x="567" y="1956"/>
                      <a:pt x="968" y="1228"/>
                    </a:cubicBezTo>
                    <a:cubicBezTo>
                      <a:pt x="1559" y="1063"/>
                      <a:pt x="1825" y="1483"/>
                      <a:pt x="2150" y="1755"/>
                    </a:cubicBezTo>
                    <a:cubicBezTo>
                      <a:pt x="2794" y="738"/>
                      <a:pt x="2877" y="-835"/>
                      <a:pt x="4348" y="53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820B3116-970C-F331-F65C-5EDA1A3A2F4A}"/>
                  </a:ext>
                </a:extLst>
              </p:cNvPr>
              <p:cNvSpPr/>
              <p:nvPr/>
            </p:nvSpPr>
            <p:spPr>
              <a:xfrm>
                <a:off x="10723476" y="4586342"/>
                <a:ext cx="2743" cy="3734"/>
              </a:xfrm>
              <a:custGeom>
                <a:avLst/>
                <a:gdLst>
                  <a:gd name="connsiteX0" fmla="*/ 2735 w 2743"/>
                  <a:gd name="connsiteY0" fmla="*/ 222 h 3734"/>
                  <a:gd name="connsiteX1" fmla="*/ 1152 w 2743"/>
                  <a:gd name="connsiteY1" fmla="*/ 3699 h 3734"/>
                  <a:gd name="connsiteX2" fmla="*/ 0 w 2743"/>
                  <a:gd name="connsiteY2" fmla="*/ 3167 h 3734"/>
                  <a:gd name="connsiteX3" fmla="*/ 2735 w 2743"/>
                  <a:gd name="connsiteY3" fmla="*/ 222 h 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3" h="3734">
                    <a:moveTo>
                      <a:pt x="2735" y="222"/>
                    </a:moveTo>
                    <a:cubicBezTo>
                      <a:pt x="2818" y="1573"/>
                      <a:pt x="2224" y="2876"/>
                      <a:pt x="1152" y="3699"/>
                    </a:cubicBezTo>
                    <a:cubicBezTo>
                      <a:pt x="591" y="3859"/>
                      <a:pt x="295" y="3445"/>
                      <a:pt x="0" y="3167"/>
                    </a:cubicBezTo>
                    <a:cubicBezTo>
                      <a:pt x="815" y="2144"/>
                      <a:pt x="142" y="-830"/>
                      <a:pt x="2735" y="22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2D5B55EE-10CF-2127-FC0E-473797ACB4E2}"/>
                  </a:ext>
                </a:extLst>
              </p:cNvPr>
              <p:cNvSpPr/>
              <p:nvPr/>
            </p:nvSpPr>
            <p:spPr>
              <a:xfrm>
                <a:off x="10695762" y="4657186"/>
                <a:ext cx="1756" cy="1758"/>
              </a:xfrm>
              <a:custGeom>
                <a:avLst/>
                <a:gdLst>
                  <a:gd name="connsiteX0" fmla="*/ 1719 w 1756"/>
                  <a:gd name="connsiteY0" fmla="*/ 535 h 1758"/>
                  <a:gd name="connsiteX1" fmla="*/ 1193 w 1756"/>
                  <a:gd name="connsiteY1" fmla="*/ 1717 h 1758"/>
                  <a:gd name="connsiteX2" fmla="*/ 59 w 1756"/>
                  <a:gd name="connsiteY2" fmla="*/ 1759 h 1758"/>
                  <a:gd name="connsiteX3" fmla="*/ 0 w 1756"/>
                  <a:gd name="connsiteY3" fmla="*/ 50 h 1758"/>
                  <a:gd name="connsiteX4" fmla="*/ 1719 w 1756"/>
                  <a:gd name="connsiteY4" fmla="*/ 535 h 1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6" h="1758">
                    <a:moveTo>
                      <a:pt x="1719" y="535"/>
                    </a:moveTo>
                    <a:cubicBezTo>
                      <a:pt x="1885" y="1126"/>
                      <a:pt x="1465" y="1398"/>
                      <a:pt x="1193" y="1717"/>
                    </a:cubicBezTo>
                    <a:lnTo>
                      <a:pt x="59" y="1759"/>
                    </a:lnTo>
                    <a:lnTo>
                      <a:pt x="0" y="50"/>
                    </a:lnTo>
                    <a:cubicBezTo>
                      <a:pt x="567" y="3"/>
                      <a:pt x="1424" y="-157"/>
                      <a:pt x="1719" y="535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03C7AD4-1DA8-0853-BDA5-4B5D0979B6B3}"/>
                  </a:ext>
                </a:extLst>
              </p:cNvPr>
              <p:cNvSpPr/>
              <p:nvPr/>
            </p:nvSpPr>
            <p:spPr>
              <a:xfrm>
                <a:off x="10694728" y="4660067"/>
                <a:ext cx="1744" cy="2287"/>
              </a:xfrm>
              <a:custGeom>
                <a:avLst/>
                <a:gdLst>
                  <a:gd name="connsiteX0" fmla="*/ 1719 w 1744"/>
                  <a:gd name="connsiteY0" fmla="*/ 540 h 2287"/>
                  <a:gd name="connsiteX1" fmla="*/ 1211 w 1744"/>
                  <a:gd name="connsiteY1" fmla="*/ 2272 h 2287"/>
                  <a:gd name="connsiteX2" fmla="*/ 0 w 1744"/>
                  <a:gd name="connsiteY2" fmla="*/ 31 h 2287"/>
                  <a:gd name="connsiteX3" fmla="*/ 1719 w 1744"/>
                  <a:gd name="connsiteY3" fmla="*/ 540 h 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4" h="2287">
                    <a:moveTo>
                      <a:pt x="1719" y="540"/>
                    </a:moveTo>
                    <a:cubicBezTo>
                      <a:pt x="1719" y="1131"/>
                      <a:pt x="1914" y="1959"/>
                      <a:pt x="1211" y="2272"/>
                    </a:cubicBezTo>
                    <a:cubicBezTo>
                      <a:pt x="-59" y="2462"/>
                      <a:pt x="30" y="889"/>
                      <a:pt x="0" y="31"/>
                    </a:cubicBezTo>
                    <a:cubicBezTo>
                      <a:pt x="567" y="14"/>
                      <a:pt x="1412" y="-158"/>
                      <a:pt x="1719" y="54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9B0B38E1-6B4E-DE28-F11E-6E1BE7BE0421}"/>
                  </a:ext>
                </a:extLst>
              </p:cNvPr>
              <p:cNvSpPr/>
              <p:nvPr/>
            </p:nvSpPr>
            <p:spPr>
              <a:xfrm>
                <a:off x="10657410" y="4742731"/>
                <a:ext cx="1704" cy="2511"/>
              </a:xfrm>
              <a:custGeom>
                <a:avLst/>
                <a:gdLst>
                  <a:gd name="connsiteX0" fmla="*/ 1705 w 1704"/>
                  <a:gd name="connsiteY0" fmla="*/ 2461 h 2511"/>
                  <a:gd name="connsiteX1" fmla="*/ 92 w 1704"/>
                  <a:gd name="connsiteY1" fmla="*/ 1716 h 2511"/>
                  <a:gd name="connsiteX2" fmla="*/ 1616 w 1704"/>
                  <a:gd name="connsiteY2" fmla="*/ 66 h 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04" h="2511">
                    <a:moveTo>
                      <a:pt x="1705" y="2461"/>
                    </a:moveTo>
                    <a:cubicBezTo>
                      <a:pt x="919" y="2686"/>
                      <a:pt x="523" y="2100"/>
                      <a:pt x="92" y="1716"/>
                    </a:cubicBezTo>
                    <a:cubicBezTo>
                      <a:pt x="-334" y="936"/>
                      <a:pt x="813" y="-300"/>
                      <a:pt x="1616" y="6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74B66DAC-B912-2746-2BB0-8CA9DECDAE86}"/>
                  </a:ext>
                </a:extLst>
              </p:cNvPr>
              <p:cNvSpPr/>
              <p:nvPr/>
            </p:nvSpPr>
            <p:spPr>
              <a:xfrm>
                <a:off x="10681772" y="4690185"/>
                <a:ext cx="1742" cy="1731"/>
              </a:xfrm>
              <a:custGeom>
                <a:avLst/>
                <a:gdLst>
                  <a:gd name="connsiteX0" fmla="*/ 1707 w 1742"/>
                  <a:gd name="connsiteY0" fmla="*/ 549 h 1731"/>
                  <a:gd name="connsiteX1" fmla="*/ 1176 w 1742"/>
                  <a:gd name="connsiteY1" fmla="*/ 1731 h 1731"/>
                  <a:gd name="connsiteX2" fmla="*/ 53 w 1742"/>
                  <a:gd name="connsiteY2" fmla="*/ 1731 h 1731"/>
                  <a:gd name="connsiteX3" fmla="*/ 0 w 1742"/>
                  <a:gd name="connsiteY3" fmla="*/ 23 h 1731"/>
                  <a:gd name="connsiteX4" fmla="*/ 1707 w 1742"/>
                  <a:gd name="connsiteY4" fmla="*/ 549 h 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2" h="1731">
                    <a:moveTo>
                      <a:pt x="1707" y="549"/>
                    </a:moveTo>
                    <a:cubicBezTo>
                      <a:pt x="1867" y="1140"/>
                      <a:pt x="1453" y="1418"/>
                      <a:pt x="1176" y="1731"/>
                    </a:cubicBezTo>
                    <a:lnTo>
                      <a:pt x="53" y="1731"/>
                    </a:lnTo>
                    <a:lnTo>
                      <a:pt x="0" y="23"/>
                    </a:lnTo>
                    <a:cubicBezTo>
                      <a:pt x="549" y="17"/>
                      <a:pt x="1394" y="-155"/>
                      <a:pt x="1707" y="54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5DC66AA4-1BAB-762E-17AC-2C3C37E2C535}"/>
                  </a:ext>
                </a:extLst>
              </p:cNvPr>
              <p:cNvSpPr/>
              <p:nvPr/>
            </p:nvSpPr>
            <p:spPr>
              <a:xfrm>
                <a:off x="10680726" y="4693080"/>
                <a:ext cx="1742" cy="2280"/>
              </a:xfrm>
              <a:custGeom>
                <a:avLst/>
                <a:gdLst>
                  <a:gd name="connsiteX0" fmla="*/ 1719 w 1742"/>
                  <a:gd name="connsiteY0" fmla="*/ 539 h 2280"/>
                  <a:gd name="connsiteX1" fmla="*/ 1211 w 1742"/>
                  <a:gd name="connsiteY1" fmla="*/ 2265 h 2280"/>
                  <a:gd name="connsiteX2" fmla="*/ 0 w 1742"/>
                  <a:gd name="connsiteY2" fmla="*/ 30 h 2280"/>
                  <a:gd name="connsiteX3" fmla="*/ 1719 w 1742"/>
                  <a:gd name="connsiteY3" fmla="*/ 539 h 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2" h="2280">
                    <a:moveTo>
                      <a:pt x="1719" y="539"/>
                    </a:moveTo>
                    <a:cubicBezTo>
                      <a:pt x="1719" y="1130"/>
                      <a:pt x="1908" y="1958"/>
                      <a:pt x="1211" y="2265"/>
                    </a:cubicBezTo>
                    <a:cubicBezTo>
                      <a:pt x="-59" y="2454"/>
                      <a:pt x="30" y="882"/>
                      <a:pt x="0" y="30"/>
                    </a:cubicBezTo>
                    <a:cubicBezTo>
                      <a:pt x="561" y="18"/>
                      <a:pt x="1406" y="-165"/>
                      <a:pt x="1719" y="53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352F5D46-EAA7-BACB-255F-6AAC62EFD39B}"/>
                  </a:ext>
                </a:extLst>
              </p:cNvPr>
              <p:cNvSpPr/>
              <p:nvPr/>
            </p:nvSpPr>
            <p:spPr>
              <a:xfrm>
                <a:off x="10682228" y="4671032"/>
                <a:ext cx="10125" cy="19825"/>
              </a:xfrm>
              <a:custGeom>
                <a:avLst/>
                <a:gdLst>
                  <a:gd name="connsiteX0" fmla="*/ 8796 w 10125"/>
                  <a:gd name="connsiteY0" fmla="*/ 1797 h 19825"/>
                  <a:gd name="connsiteX1" fmla="*/ 8748 w 10125"/>
                  <a:gd name="connsiteY1" fmla="*/ 4606 h 19825"/>
                  <a:gd name="connsiteX2" fmla="*/ 7862 w 10125"/>
                  <a:gd name="connsiteY2" fmla="*/ 4606 h 19825"/>
                  <a:gd name="connsiteX3" fmla="*/ 6681 w 10125"/>
                  <a:gd name="connsiteY3" fmla="*/ 7905 h 19825"/>
                  <a:gd name="connsiteX4" fmla="*/ 5759 w 10125"/>
                  <a:gd name="connsiteY4" fmla="*/ 9679 h 19825"/>
                  <a:gd name="connsiteX5" fmla="*/ 5570 w 10125"/>
                  <a:gd name="connsiteY5" fmla="*/ 13375 h 19825"/>
                  <a:gd name="connsiteX6" fmla="*/ 3662 w 10125"/>
                  <a:gd name="connsiteY6" fmla="*/ 13375 h 19825"/>
                  <a:gd name="connsiteX7" fmla="*/ 3473 w 10125"/>
                  <a:gd name="connsiteY7" fmla="*/ 17076 h 19825"/>
                  <a:gd name="connsiteX8" fmla="*/ 1399 w 10125"/>
                  <a:gd name="connsiteY8" fmla="*/ 19442 h 19825"/>
                  <a:gd name="connsiteX9" fmla="*/ 1399 w 10125"/>
                  <a:gd name="connsiteY9" fmla="*/ 19826 h 19825"/>
                  <a:gd name="connsiteX10" fmla="*/ 135 w 10125"/>
                  <a:gd name="connsiteY10" fmla="*/ 19826 h 19825"/>
                  <a:gd name="connsiteX11" fmla="*/ 1186 w 10125"/>
                  <a:gd name="connsiteY11" fmla="*/ 17544 h 19825"/>
                  <a:gd name="connsiteX12" fmla="*/ 2220 w 10125"/>
                  <a:gd name="connsiteY12" fmla="*/ 16544 h 19825"/>
                  <a:gd name="connsiteX13" fmla="*/ 1228 w 10125"/>
                  <a:gd name="connsiteY13" fmla="*/ 15249 h 19825"/>
                  <a:gd name="connsiteX14" fmla="*/ 1623 w 10125"/>
                  <a:gd name="connsiteY14" fmla="*/ 14232 h 19825"/>
                  <a:gd name="connsiteX15" fmla="*/ 3165 w 10125"/>
                  <a:gd name="connsiteY15" fmla="*/ 13239 h 19825"/>
                  <a:gd name="connsiteX16" fmla="*/ 3307 w 10125"/>
                  <a:gd name="connsiteY16" fmla="*/ 12476 h 19825"/>
                  <a:gd name="connsiteX17" fmla="*/ 2309 w 10125"/>
                  <a:gd name="connsiteY17" fmla="*/ 11435 h 19825"/>
                  <a:gd name="connsiteX18" fmla="*/ 3095 w 10125"/>
                  <a:gd name="connsiteY18" fmla="*/ 10170 h 19825"/>
                  <a:gd name="connsiteX19" fmla="*/ 4436 w 10125"/>
                  <a:gd name="connsiteY19" fmla="*/ 6108 h 19825"/>
                  <a:gd name="connsiteX20" fmla="*/ 4436 w 10125"/>
                  <a:gd name="connsiteY20" fmla="*/ 5085 h 19825"/>
                  <a:gd name="connsiteX21" fmla="*/ 5470 w 10125"/>
                  <a:gd name="connsiteY21" fmla="*/ 3955 h 19825"/>
                  <a:gd name="connsiteX22" fmla="*/ 5470 w 10125"/>
                  <a:gd name="connsiteY22" fmla="*/ 3317 h 19825"/>
                  <a:gd name="connsiteX23" fmla="*/ 6503 w 10125"/>
                  <a:gd name="connsiteY23" fmla="*/ 2312 h 19825"/>
                  <a:gd name="connsiteX24" fmla="*/ 6545 w 10125"/>
                  <a:gd name="connsiteY24" fmla="*/ 11 h 19825"/>
                  <a:gd name="connsiteX25" fmla="*/ 8796 w 10125"/>
                  <a:gd name="connsiteY25" fmla="*/ 1797 h 19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25" h="19825">
                    <a:moveTo>
                      <a:pt x="8796" y="1797"/>
                    </a:moveTo>
                    <a:lnTo>
                      <a:pt x="8748" y="4606"/>
                    </a:lnTo>
                    <a:lnTo>
                      <a:pt x="7862" y="4606"/>
                    </a:lnTo>
                    <a:cubicBezTo>
                      <a:pt x="7437" y="5593"/>
                      <a:pt x="8229" y="7781"/>
                      <a:pt x="6681" y="7905"/>
                    </a:cubicBezTo>
                    <a:cubicBezTo>
                      <a:pt x="6917" y="8816"/>
                      <a:pt x="6308" y="9129"/>
                      <a:pt x="5759" y="9679"/>
                    </a:cubicBezTo>
                    <a:cubicBezTo>
                      <a:pt x="5566" y="10901"/>
                      <a:pt x="5503" y="12140"/>
                      <a:pt x="5570" y="13375"/>
                    </a:cubicBezTo>
                    <a:lnTo>
                      <a:pt x="3662" y="13375"/>
                    </a:lnTo>
                    <a:cubicBezTo>
                      <a:pt x="4542" y="15693"/>
                      <a:pt x="867" y="14498"/>
                      <a:pt x="3473" y="17076"/>
                    </a:cubicBezTo>
                    <a:cubicBezTo>
                      <a:pt x="1476" y="16651"/>
                      <a:pt x="3177" y="19560"/>
                      <a:pt x="1399" y="19442"/>
                    </a:cubicBezTo>
                    <a:lnTo>
                      <a:pt x="1399" y="19826"/>
                    </a:lnTo>
                    <a:lnTo>
                      <a:pt x="135" y="19826"/>
                    </a:lnTo>
                    <a:cubicBezTo>
                      <a:pt x="-427" y="18312"/>
                      <a:pt x="932" y="18720"/>
                      <a:pt x="1186" y="17544"/>
                    </a:cubicBezTo>
                    <a:cubicBezTo>
                      <a:pt x="1316" y="16952"/>
                      <a:pt x="2722" y="17544"/>
                      <a:pt x="2220" y="16544"/>
                    </a:cubicBezTo>
                    <a:cubicBezTo>
                      <a:pt x="1169" y="16728"/>
                      <a:pt x="1629" y="15533"/>
                      <a:pt x="1228" y="15249"/>
                    </a:cubicBezTo>
                    <a:cubicBezTo>
                      <a:pt x="1694" y="15356"/>
                      <a:pt x="1623" y="14504"/>
                      <a:pt x="1623" y="14232"/>
                    </a:cubicBezTo>
                    <a:cubicBezTo>
                      <a:pt x="2433" y="14232"/>
                      <a:pt x="2492" y="13186"/>
                      <a:pt x="3165" y="13239"/>
                    </a:cubicBezTo>
                    <a:cubicBezTo>
                      <a:pt x="3308" y="13012"/>
                      <a:pt x="3359" y="12739"/>
                      <a:pt x="3307" y="12476"/>
                    </a:cubicBezTo>
                    <a:cubicBezTo>
                      <a:pt x="2787" y="12287"/>
                      <a:pt x="1954" y="12228"/>
                      <a:pt x="2309" y="11435"/>
                    </a:cubicBezTo>
                    <a:cubicBezTo>
                      <a:pt x="3100" y="11435"/>
                      <a:pt x="2273" y="10034"/>
                      <a:pt x="3095" y="10170"/>
                    </a:cubicBezTo>
                    <a:cubicBezTo>
                      <a:pt x="3827" y="9112"/>
                      <a:pt x="2533" y="6066"/>
                      <a:pt x="4436" y="6108"/>
                    </a:cubicBezTo>
                    <a:lnTo>
                      <a:pt x="4436" y="5085"/>
                    </a:lnTo>
                    <a:cubicBezTo>
                      <a:pt x="4849" y="4771"/>
                      <a:pt x="5026" y="4216"/>
                      <a:pt x="5470" y="3955"/>
                    </a:cubicBezTo>
                    <a:lnTo>
                      <a:pt x="5470" y="3317"/>
                    </a:lnTo>
                    <a:lnTo>
                      <a:pt x="6503" y="2312"/>
                    </a:lnTo>
                    <a:lnTo>
                      <a:pt x="6545" y="11"/>
                    </a:lnTo>
                    <a:cubicBezTo>
                      <a:pt x="7396" y="29"/>
                      <a:pt x="12494" y="-320"/>
                      <a:pt x="8796" y="179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1CE89BD-1204-AD6D-D2FB-FC4FAAA5825C}"/>
                  </a:ext>
                </a:extLst>
              </p:cNvPr>
              <p:cNvSpPr/>
              <p:nvPr/>
            </p:nvSpPr>
            <p:spPr>
              <a:xfrm>
                <a:off x="10693880" y="4658672"/>
                <a:ext cx="3305" cy="3938"/>
              </a:xfrm>
              <a:custGeom>
                <a:avLst/>
                <a:gdLst>
                  <a:gd name="connsiteX0" fmla="*/ 3306 w 3305"/>
                  <a:gd name="connsiteY0" fmla="*/ 871 h 3938"/>
                  <a:gd name="connsiteX1" fmla="*/ 3188 w 3305"/>
                  <a:gd name="connsiteY1" fmla="*/ 1752 h 3938"/>
                  <a:gd name="connsiteX2" fmla="*/ 1368 w 3305"/>
                  <a:gd name="connsiteY2" fmla="*/ 2881 h 3938"/>
                  <a:gd name="connsiteX3" fmla="*/ 842 w 3305"/>
                  <a:gd name="connsiteY3" fmla="*/ 3892 h 3938"/>
                  <a:gd name="connsiteX4" fmla="*/ 68 w 3305"/>
                  <a:gd name="connsiteY4" fmla="*/ 3212 h 3938"/>
                  <a:gd name="connsiteX5" fmla="*/ 1019 w 3305"/>
                  <a:gd name="connsiteY5" fmla="*/ 959 h 3938"/>
                  <a:gd name="connsiteX6" fmla="*/ 2555 w 3305"/>
                  <a:gd name="connsiteY6" fmla="*/ 43 h 3938"/>
                  <a:gd name="connsiteX7" fmla="*/ 2933 w 3305"/>
                  <a:gd name="connsiteY7" fmla="*/ 226 h 3938"/>
                  <a:gd name="connsiteX8" fmla="*/ 3306 w 3305"/>
                  <a:gd name="connsiteY8" fmla="*/ 871 h 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5" h="3938">
                    <a:moveTo>
                      <a:pt x="3306" y="871"/>
                    </a:moveTo>
                    <a:lnTo>
                      <a:pt x="3188" y="1752"/>
                    </a:lnTo>
                    <a:cubicBezTo>
                      <a:pt x="2242" y="1432"/>
                      <a:pt x="2366" y="2875"/>
                      <a:pt x="1368" y="2881"/>
                    </a:cubicBezTo>
                    <a:cubicBezTo>
                      <a:pt x="1315" y="3384"/>
                      <a:pt x="889" y="3301"/>
                      <a:pt x="842" y="3892"/>
                    </a:cubicBezTo>
                    <a:cubicBezTo>
                      <a:pt x="80" y="4188"/>
                      <a:pt x="641" y="2970"/>
                      <a:pt x="68" y="3212"/>
                    </a:cubicBezTo>
                    <a:cubicBezTo>
                      <a:pt x="-405" y="1379"/>
                      <a:pt x="1764" y="2769"/>
                      <a:pt x="1019" y="959"/>
                    </a:cubicBezTo>
                    <a:cubicBezTo>
                      <a:pt x="2479" y="1746"/>
                      <a:pt x="1516" y="-318"/>
                      <a:pt x="2555" y="43"/>
                    </a:cubicBezTo>
                    <a:cubicBezTo>
                      <a:pt x="2689" y="87"/>
                      <a:pt x="2816" y="149"/>
                      <a:pt x="2933" y="226"/>
                    </a:cubicBezTo>
                    <a:cubicBezTo>
                      <a:pt x="3071" y="433"/>
                      <a:pt x="3195" y="648"/>
                      <a:pt x="3306" y="87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422FF14-1B50-EF20-3C11-86ACC267B919}"/>
                  </a:ext>
                </a:extLst>
              </p:cNvPr>
              <p:cNvSpPr/>
              <p:nvPr/>
            </p:nvSpPr>
            <p:spPr>
              <a:xfrm>
                <a:off x="10666377" y="4701300"/>
                <a:ext cx="13398" cy="33012"/>
              </a:xfrm>
              <a:custGeom>
                <a:avLst/>
                <a:gdLst>
                  <a:gd name="connsiteX0" fmla="*/ 12282 w 13398"/>
                  <a:gd name="connsiteY0" fmla="*/ 0 h 33012"/>
                  <a:gd name="connsiteX1" fmla="*/ 13245 w 13398"/>
                  <a:gd name="connsiteY1" fmla="*/ 2957 h 33012"/>
                  <a:gd name="connsiteX2" fmla="*/ 12217 w 13398"/>
                  <a:gd name="connsiteY2" fmla="*/ 3577 h 33012"/>
                  <a:gd name="connsiteX3" fmla="*/ 12430 w 13398"/>
                  <a:gd name="connsiteY3" fmla="*/ 6138 h 33012"/>
                  <a:gd name="connsiteX4" fmla="*/ 12530 w 13398"/>
                  <a:gd name="connsiteY4" fmla="*/ 7669 h 33012"/>
                  <a:gd name="connsiteX5" fmla="*/ 11496 w 13398"/>
                  <a:gd name="connsiteY5" fmla="*/ 8420 h 33012"/>
                  <a:gd name="connsiteX6" fmla="*/ 10392 w 13398"/>
                  <a:gd name="connsiteY6" fmla="*/ 13742 h 33012"/>
                  <a:gd name="connsiteX7" fmla="*/ 9499 w 13398"/>
                  <a:gd name="connsiteY7" fmla="*/ 13742 h 33012"/>
                  <a:gd name="connsiteX8" fmla="*/ 9340 w 13398"/>
                  <a:gd name="connsiteY8" fmla="*/ 15782 h 33012"/>
                  <a:gd name="connsiteX9" fmla="*/ 7414 w 13398"/>
                  <a:gd name="connsiteY9" fmla="*/ 16769 h 33012"/>
                  <a:gd name="connsiteX10" fmla="*/ 7278 w 13398"/>
                  <a:gd name="connsiteY10" fmla="*/ 17532 h 33012"/>
                  <a:gd name="connsiteX11" fmla="*/ 8288 w 13398"/>
                  <a:gd name="connsiteY11" fmla="*/ 17680 h 33012"/>
                  <a:gd name="connsiteX12" fmla="*/ 7378 w 13398"/>
                  <a:gd name="connsiteY12" fmla="*/ 18815 h 33012"/>
                  <a:gd name="connsiteX13" fmla="*/ 7219 w 13398"/>
                  <a:gd name="connsiteY13" fmla="*/ 20589 h 33012"/>
                  <a:gd name="connsiteX14" fmla="*/ 6333 w 13398"/>
                  <a:gd name="connsiteY14" fmla="*/ 20589 h 33012"/>
                  <a:gd name="connsiteX15" fmla="*/ 6155 w 13398"/>
                  <a:gd name="connsiteY15" fmla="*/ 23268 h 33012"/>
                  <a:gd name="connsiteX16" fmla="*/ 5128 w 13398"/>
                  <a:gd name="connsiteY16" fmla="*/ 24019 h 33012"/>
                  <a:gd name="connsiteX17" fmla="*/ 5128 w 13398"/>
                  <a:gd name="connsiteY17" fmla="*/ 25290 h 33012"/>
                  <a:gd name="connsiteX18" fmla="*/ 4489 w 13398"/>
                  <a:gd name="connsiteY18" fmla="*/ 25290 h 33012"/>
                  <a:gd name="connsiteX19" fmla="*/ 4318 w 13398"/>
                  <a:gd name="connsiteY19" fmla="*/ 27969 h 33012"/>
                  <a:gd name="connsiteX20" fmla="*/ 1364 w 13398"/>
                  <a:gd name="connsiteY20" fmla="*/ 29961 h 33012"/>
                  <a:gd name="connsiteX21" fmla="*/ 679 w 13398"/>
                  <a:gd name="connsiteY21" fmla="*/ 33012 h 33012"/>
                  <a:gd name="connsiteX22" fmla="*/ 88 w 13398"/>
                  <a:gd name="connsiteY22" fmla="*/ 30056 h 33012"/>
                  <a:gd name="connsiteX23" fmla="*/ 395 w 13398"/>
                  <a:gd name="connsiteY23" fmla="*/ 26999 h 33012"/>
                  <a:gd name="connsiteX24" fmla="*/ 2061 w 13398"/>
                  <a:gd name="connsiteY24" fmla="*/ 26005 h 33012"/>
                  <a:gd name="connsiteX25" fmla="*/ 2221 w 13398"/>
                  <a:gd name="connsiteY25" fmla="*/ 24350 h 33012"/>
                  <a:gd name="connsiteX26" fmla="*/ 3249 w 13398"/>
                  <a:gd name="connsiteY26" fmla="*/ 23729 h 33012"/>
                  <a:gd name="connsiteX27" fmla="*/ 3302 w 13398"/>
                  <a:gd name="connsiteY27" fmla="*/ 20666 h 33012"/>
                  <a:gd name="connsiteX28" fmla="*/ 4915 w 13398"/>
                  <a:gd name="connsiteY28" fmla="*/ 15581 h 33012"/>
                  <a:gd name="connsiteX29" fmla="*/ 5293 w 13398"/>
                  <a:gd name="connsiteY29" fmla="*/ 15581 h 33012"/>
                  <a:gd name="connsiteX30" fmla="*/ 5913 w 13398"/>
                  <a:gd name="connsiteY30" fmla="*/ 16616 h 33012"/>
                  <a:gd name="connsiteX31" fmla="*/ 6439 w 13398"/>
                  <a:gd name="connsiteY31" fmla="*/ 15604 h 33012"/>
                  <a:gd name="connsiteX32" fmla="*/ 7325 w 13398"/>
                  <a:gd name="connsiteY32" fmla="*/ 15604 h 33012"/>
                  <a:gd name="connsiteX33" fmla="*/ 8542 w 13398"/>
                  <a:gd name="connsiteY33" fmla="*/ 11412 h 33012"/>
                  <a:gd name="connsiteX34" fmla="*/ 7538 w 13398"/>
                  <a:gd name="connsiteY34" fmla="*/ 10632 h 33012"/>
                  <a:gd name="connsiteX35" fmla="*/ 8442 w 13398"/>
                  <a:gd name="connsiteY35" fmla="*/ 9751 h 33012"/>
                  <a:gd name="connsiteX36" fmla="*/ 9777 w 13398"/>
                  <a:gd name="connsiteY36" fmla="*/ 6073 h 33012"/>
                  <a:gd name="connsiteX37" fmla="*/ 10132 w 13398"/>
                  <a:gd name="connsiteY37" fmla="*/ 6073 h 33012"/>
                  <a:gd name="connsiteX38" fmla="*/ 10291 w 13398"/>
                  <a:gd name="connsiteY38" fmla="*/ 4033 h 33012"/>
                  <a:gd name="connsiteX39" fmla="*/ 11313 w 13398"/>
                  <a:gd name="connsiteY39" fmla="*/ 3796 h 33012"/>
                  <a:gd name="connsiteX40" fmla="*/ 10321 w 13398"/>
                  <a:gd name="connsiteY40" fmla="*/ 2371 h 33012"/>
                  <a:gd name="connsiteX41" fmla="*/ 11709 w 13398"/>
                  <a:gd name="connsiteY41" fmla="*/ 3033 h 33012"/>
                  <a:gd name="connsiteX42" fmla="*/ 12371 w 13398"/>
                  <a:gd name="connsiteY42" fmla="*/ 1384 h 33012"/>
                  <a:gd name="connsiteX43" fmla="*/ 11355 w 13398"/>
                  <a:gd name="connsiteY43" fmla="*/ 1242 h 33012"/>
                  <a:gd name="connsiteX44" fmla="*/ 12282 w 13398"/>
                  <a:gd name="connsiteY44" fmla="*/ 0 h 33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398" h="33012">
                    <a:moveTo>
                      <a:pt x="12282" y="0"/>
                    </a:moveTo>
                    <a:cubicBezTo>
                      <a:pt x="12022" y="1401"/>
                      <a:pt x="13942" y="1047"/>
                      <a:pt x="13245" y="2957"/>
                    </a:cubicBezTo>
                    <a:cubicBezTo>
                      <a:pt x="12465" y="2507"/>
                      <a:pt x="12749" y="3477"/>
                      <a:pt x="12217" y="3577"/>
                    </a:cubicBezTo>
                    <a:cubicBezTo>
                      <a:pt x="12282" y="4387"/>
                      <a:pt x="11910" y="5416"/>
                      <a:pt x="12430" y="6138"/>
                    </a:cubicBezTo>
                    <a:lnTo>
                      <a:pt x="12530" y="7669"/>
                    </a:lnTo>
                    <a:cubicBezTo>
                      <a:pt x="11768" y="7261"/>
                      <a:pt x="11857" y="8048"/>
                      <a:pt x="11496" y="8420"/>
                    </a:cubicBezTo>
                    <a:cubicBezTo>
                      <a:pt x="12554" y="11306"/>
                      <a:pt x="9304" y="10732"/>
                      <a:pt x="10392" y="13742"/>
                    </a:cubicBezTo>
                    <a:lnTo>
                      <a:pt x="9499" y="13742"/>
                    </a:lnTo>
                    <a:cubicBezTo>
                      <a:pt x="9216" y="14333"/>
                      <a:pt x="9364" y="15125"/>
                      <a:pt x="9340" y="15782"/>
                    </a:cubicBezTo>
                    <a:cubicBezTo>
                      <a:pt x="7751" y="14960"/>
                      <a:pt x="8749" y="17095"/>
                      <a:pt x="7414" y="16769"/>
                    </a:cubicBezTo>
                    <a:lnTo>
                      <a:pt x="7278" y="17532"/>
                    </a:lnTo>
                    <a:lnTo>
                      <a:pt x="8288" y="17680"/>
                    </a:lnTo>
                    <a:cubicBezTo>
                      <a:pt x="8578" y="18591"/>
                      <a:pt x="7768" y="18330"/>
                      <a:pt x="7378" y="18815"/>
                    </a:cubicBezTo>
                    <a:lnTo>
                      <a:pt x="7219" y="20589"/>
                    </a:lnTo>
                    <a:lnTo>
                      <a:pt x="6333" y="20589"/>
                    </a:lnTo>
                    <a:lnTo>
                      <a:pt x="6155" y="23268"/>
                    </a:lnTo>
                    <a:cubicBezTo>
                      <a:pt x="5399" y="22854"/>
                      <a:pt x="5482" y="23646"/>
                      <a:pt x="5128" y="24019"/>
                    </a:cubicBezTo>
                    <a:lnTo>
                      <a:pt x="5128" y="25290"/>
                    </a:lnTo>
                    <a:lnTo>
                      <a:pt x="4489" y="25290"/>
                    </a:lnTo>
                    <a:lnTo>
                      <a:pt x="4318" y="27969"/>
                    </a:lnTo>
                    <a:cubicBezTo>
                      <a:pt x="3001" y="27253"/>
                      <a:pt x="2168" y="30334"/>
                      <a:pt x="1364" y="29961"/>
                    </a:cubicBezTo>
                    <a:cubicBezTo>
                      <a:pt x="956" y="30783"/>
                      <a:pt x="1660" y="32563"/>
                      <a:pt x="679" y="33012"/>
                    </a:cubicBezTo>
                    <a:cubicBezTo>
                      <a:pt x="-503" y="32794"/>
                      <a:pt x="253" y="30854"/>
                      <a:pt x="88" y="30056"/>
                    </a:cubicBezTo>
                    <a:cubicBezTo>
                      <a:pt x="2859" y="29465"/>
                      <a:pt x="-326" y="27637"/>
                      <a:pt x="395" y="26999"/>
                    </a:cubicBezTo>
                    <a:cubicBezTo>
                      <a:pt x="1577" y="27342"/>
                      <a:pt x="1021" y="25568"/>
                      <a:pt x="2061" y="26005"/>
                    </a:cubicBezTo>
                    <a:cubicBezTo>
                      <a:pt x="2191" y="25464"/>
                      <a:pt x="2245" y="24906"/>
                      <a:pt x="2221" y="24350"/>
                    </a:cubicBezTo>
                    <a:cubicBezTo>
                      <a:pt x="2965" y="24640"/>
                      <a:pt x="2711" y="23658"/>
                      <a:pt x="3249" y="23729"/>
                    </a:cubicBezTo>
                    <a:lnTo>
                      <a:pt x="3302" y="20666"/>
                    </a:lnTo>
                    <a:cubicBezTo>
                      <a:pt x="5411" y="20228"/>
                      <a:pt x="3521" y="16610"/>
                      <a:pt x="4915" y="15581"/>
                    </a:cubicBezTo>
                    <a:lnTo>
                      <a:pt x="5293" y="15581"/>
                    </a:lnTo>
                    <a:cubicBezTo>
                      <a:pt x="5216" y="16007"/>
                      <a:pt x="5293" y="16840"/>
                      <a:pt x="5913" y="16616"/>
                    </a:cubicBezTo>
                    <a:cubicBezTo>
                      <a:pt x="6427" y="16793"/>
                      <a:pt x="6439" y="15906"/>
                      <a:pt x="6439" y="15604"/>
                    </a:cubicBezTo>
                    <a:lnTo>
                      <a:pt x="7325" y="15604"/>
                    </a:lnTo>
                    <a:cubicBezTo>
                      <a:pt x="7804" y="14422"/>
                      <a:pt x="6693" y="11394"/>
                      <a:pt x="8542" y="11412"/>
                    </a:cubicBezTo>
                    <a:cubicBezTo>
                      <a:pt x="8223" y="11028"/>
                      <a:pt x="8253" y="10312"/>
                      <a:pt x="7538" y="10632"/>
                    </a:cubicBezTo>
                    <a:cubicBezTo>
                      <a:pt x="7538" y="10040"/>
                      <a:pt x="7721" y="9384"/>
                      <a:pt x="8442" y="9751"/>
                    </a:cubicBezTo>
                    <a:cubicBezTo>
                      <a:pt x="8105" y="7746"/>
                      <a:pt x="9470" y="7527"/>
                      <a:pt x="9777" y="6073"/>
                    </a:cubicBezTo>
                    <a:lnTo>
                      <a:pt x="10132" y="6073"/>
                    </a:lnTo>
                    <a:cubicBezTo>
                      <a:pt x="10262" y="5401"/>
                      <a:pt x="10315" y="4717"/>
                      <a:pt x="10291" y="4033"/>
                    </a:cubicBezTo>
                    <a:lnTo>
                      <a:pt x="11313" y="3796"/>
                    </a:lnTo>
                    <a:cubicBezTo>
                      <a:pt x="11177" y="3175"/>
                      <a:pt x="10327" y="2945"/>
                      <a:pt x="10321" y="2371"/>
                    </a:cubicBezTo>
                    <a:cubicBezTo>
                      <a:pt x="10885" y="2202"/>
                      <a:pt x="11485" y="2488"/>
                      <a:pt x="11709" y="3033"/>
                    </a:cubicBezTo>
                    <a:cubicBezTo>
                      <a:pt x="12216" y="2647"/>
                      <a:pt x="12471" y="2013"/>
                      <a:pt x="12371" y="1384"/>
                    </a:cubicBezTo>
                    <a:lnTo>
                      <a:pt x="11355" y="1242"/>
                    </a:lnTo>
                    <a:cubicBezTo>
                      <a:pt x="11142" y="509"/>
                      <a:pt x="11549" y="77"/>
                      <a:pt x="12282" y="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804FB02B-316F-F2EC-1C02-75E40C49EA52}"/>
                  </a:ext>
                </a:extLst>
              </p:cNvPr>
              <p:cNvSpPr/>
              <p:nvPr/>
            </p:nvSpPr>
            <p:spPr>
              <a:xfrm>
                <a:off x="10697351" y="4619819"/>
                <a:ext cx="15283" cy="34912"/>
              </a:xfrm>
              <a:custGeom>
                <a:avLst/>
                <a:gdLst>
                  <a:gd name="connsiteX0" fmla="*/ 14303 w 15283"/>
                  <a:gd name="connsiteY0" fmla="*/ 41 h 34912"/>
                  <a:gd name="connsiteX1" fmla="*/ 15284 w 15283"/>
                  <a:gd name="connsiteY1" fmla="*/ 2229 h 34912"/>
                  <a:gd name="connsiteX2" fmla="*/ 14380 w 15283"/>
                  <a:gd name="connsiteY2" fmla="*/ 2980 h 34912"/>
                  <a:gd name="connsiteX3" fmla="*/ 14197 w 15283"/>
                  <a:gd name="connsiteY3" fmla="*/ 2229 h 34912"/>
                  <a:gd name="connsiteX4" fmla="*/ 13376 w 15283"/>
                  <a:gd name="connsiteY4" fmla="*/ 2868 h 34912"/>
                  <a:gd name="connsiteX5" fmla="*/ 13612 w 15283"/>
                  <a:gd name="connsiteY5" fmla="*/ 3607 h 34912"/>
                  <a:gd name="connsiteX6" fmla="*/ 13352 w 15283"/>
                  <a:gd name="connsiteY6" fmla="*/ 3607 h 34912"/>
                  <a:gd name="connsiteX7" fmla="*/ 12259 w 15283"/>
                  <a:gd name="connsiteY7" fmla="*/ 8184 h 34912"/>
                  <a:gd name="connsiteX8" fmla="*/ 12513 w 15283"/>
                  <a:gd name="connsiteY8" fmla="*/ 8184 h 34912"/>
                  <a:gd name="connsiteX9" fmla="*/ 11225 w 15283"/>
                  <a:gd name="connsiteY9" fmla="*/ 9059 h 34912"/>
                  <a:gd name="connsiteX10" fmla="*/ 10404 w 15283"/>
                  <a:gd name="connsiteY10" fmla="*/ 12488 h 34912"/>
                  <a:gd name="connsiteX11" fmla="*/ 10404 w 15283"/>
                  <a:gd name="connsiteY11" fmla="*/ 13387 h 34912"/>
                  <a:gd name="connsiteX12" fmla="*/ 10020 w 15283"/>
                  <a:gd name="connsiteY12" fmla="*/ 13505 h 34912"/>
                  <a:gd name="connsiteX13" fmla="*/ 10357 w 15283"/>
                  <a:gd name="connsiteY13" fmla="*/ 15427 h 34912"/>
                  <a:gd name="connsiteX14" fmla="*/ 9961 w 15283"/>
                  <a:gd name="connsiteY14" fmla="*/ 15752 h 34912"/>
                  <a:gd name="connsiteX15" fmla="*/ 8921 w 15283"/>
                  <a:gd name="connsiteY15" fmla="*/ 18082 h 34912"/>
                  <a:gd name="connsiteX16" fmla="*/ 9027 w 15283"/>
                  <a:gd name="connsiteY16" fmla="*/ 20270 h 34912"/>
                  <a:gd name="connsiteX17" fmla="*/ 8673 w 15283"/>
                  <a:gd name="connsiteY17" fmla="*/ 20270 h 34912"/>
                  <a:gd name="connsiteX18" fmla="*/ 8206 w 15283"/>
                  <a:gd name="connsiteY18" fmla="*/ 22925 h 34912"/>
                  <a:gd name="connsiteX19" fmla="*/ 5518 w 15283"/>
                  <a:gd name="connsiteY19" fmla="*/ 23900 h 34912"/>
                  <a:gd name="connsiteX20" fmla="*/ 5104 w 15283"/>
                  <a:gd name="connsiteY20" fmla="*/ 25934 h 34912"/>
                  <a:gd name="connsiteX21" fmla="*/ 3255 w 15283"/>
                  <a:gd name="connsiteY21" fmla="*/ 29737 h 34912"/>
                  <a:gd name="connsiteX22" fmla="*/ 2812 w 15283"/>
                  <a:gd name="connsiteY22" fmla="*/ 33432 h 34912"/>
                  <a:gd name="connsiteX23" fmla="*/ 1843 w 15283"/>
                  <a:gd name="connsiteY23" fmla="*/ 34100 h 34912"/>
                  <a:gd name="connsiteX24" fmla="*/ 857 w 15283"/>
                  <a:gd name="connsiteY24" fmla="*/ 34420 h 34912"/>
                  <a:gd name="connsiteX25" fmla="*/ 0 w 15283"/>
                  <a:gd name="connsiteY25" fmla="*/ 34420 h 34912"/>
                  <a:gd name="connsiteX26" fmla="*/ 53 w 15283"/>
                  <a:gd name="connsiteY26" fmla="*/ 31463 h 34912"/>
                  <a:gd name="connsiteX27" fmla="*/ 1081 w 15283"/>
                  <a:gd name="connsiteY27" fmla="*/ 30842 h 34912"/>
                  <a:gd name="connsiteX28" fmla="*/ 2139 w 15283"/>
                  <a:gd name="connsiteY28" fmla="*/ 28306 h 34912"/>
                  <a:gd name="connsiteX29" fmla="*/ 3113 w 15283"/>
                  <a:gd name="connsiteY29" fmla="*/ 23575 h 34912"/>
                  <a:gd name="connsiteX30" fmla="*/ 4189 w 15283"/>
                  <a:gd name="connsiteY30" fmla="*/ 19891 h 34912"/>
                  <a:gd name="connsiteX31" fmla="*/ 4336 w 15283"/>
                  <a:gd name="connsiteY31" fmla="*/ 18874 h 34912"/>
                  <a:gd name="connsiteX32" fmla="*/ 5861 w 15283"/>
                  <a:gd name="connsiteY32" fmla="*/ 18874 h 34912"/>
                  <a:gd name="connsiteX33" fmla="*/ 6912 w 15283"/>
                  <a:gd name="connsiteY33" fmla="*/ 16852 h 34912"/>
                  <a:gd name="connsiteX34" fmla="*/ 6800 w 15283"/>
                  <a:gd name="connsiteY34" fmla="*/ 14398 h 34912"/>
                  <a:gd name="connsiteX35" fmla="*/ 7090 w 15283"/>
                  <a:gd name="connsiteY35" fmla="*/ 13807 h 34912"/>
                  <a:gd name="connsiteX36" fmla="*/ 7898 w 15283"/>
                  <a:gd name="connsiteY36" fmla="*/ 13159 h 34912"/>
                  <a:gd name="connsiteX37" fmla="*/ 7988 w 15283"/>
                  <a:gd name="connsiteY37" fmla="*/ 13174 h 34912"/>
                  <a:gd name="connsiteX38" fmla="*/ 8165 w 15283"/>
                  <a:gd name="connsiteY38" fmla="*/ 10366 h 34912"/>
                  <a:gd name="connsiteX39" fmla="*/ 9057 w 15283"/>
                  <a:gd name="connsiteY39" fmla="*/ 10366 h 34912"/>
                  <a:gd name="connsiteX40" fmla="*/ 9246 w 15283"/>
                  <a:gd name="connsiteY40" fmla="*/ 6664 h 34912"/>
                  <a:gd name="connsiteX41" fmla="*/ 10788 w 15283"/>
                  <a:gd name="connsiteY41" fmla="*/ 5671 h 34912"/>
                  <a:gd name="connsiteX42" fmla="*/ 10942 w 15283"/>
                  <a:gd name="connsiteY42" fmla="*/ 4009 h 34912"/>
                  <a:gd name="connsiteX43" fmla="*/ 10693 w 15283"/>
                  <a:gd name="connsiteY43" fmla="*/ 3223 h 34912"/>
                  <a:gd name="connsiteX44" fmla="*/ 12206 w 15283"/>
                  <a:gd name="connsiteY44" fmla="*/ 3518 h 34912"/>
                  <a:gd name="connsiteX45" fmla="*/ 12519 w 15283"/>
                  <a:gd name="connsiteY45" fmla="*/ 2093 h 34912"/>
                  <a:gd name="connsiteX46" fmla="*/ 13299 w 15283"/>
                  <a:gd name="connsiteY46" fmla="*/ 1183 h 34912"/>
                  <a:gd name="connsiteX47" fmla="*/ 13429 w 15283"/>
                  <a:gd name="connsiteY47" fmla="*/ 0 h 34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5283" h="34912">
                    <a:moveTo>
                      <a:pt x="14303" y="41"/>
                    </a:moveTo>
                    <a:cubicBezTo>
                      <a:pt x="14055" y="912"/>
                      <a:pt x="14469" y="1835"/>
                      <a:pt x="15284" y="2229"/>
                    </a:cubicBezTo>
                    <a:cubicBezTo>
                      <a:pt x="15189" y="2637"/>
                      <a:pt x="15024" y="3211"/>
                      <a:pt x="14380" y="2980"/>
                    </a:cubicBezTo>
                    <a:lnTo>
                      <a:pt x="14197" y="2229"/>
                    </a:lnTo>
                    <a:cubicBezTo>
                      <a:pt x="13447" y="1780"/>
                      <a:pt x="13919" y="2755"/>
                      <a:pt x="13376" y="2868"/>
                    </a:cubicBezTo>
                    <a:lnTo>
                      <a:pt x="13612" y="3607"/>
                    </a:lnTo>
                    <a:lnTo>
                      <a:pt x="13352" y="3607"/>
                    </a:lnTo>
                    <a:cubicBezTo>
                      <a:pt x="14232" y="6108"/>
                      <a:pt x="10959" y="5570"/>
                      <a:pt x="12259" y="8184"/>
                    </a:cubicBezTo>
                    <a:lnTo>
                      <a:pt x="12513" y="8184"/>
                    </a:lnTo>
                    <a:cubicBezTo>
                      <a:pt x="12253" y="8734"/>
                      <a:pt x="11497" y="8414"/>
                      <a:pt x="11225" y="9059"/>
                    </a:cubicBezTo>
                    <a:cubicBezTo>
                      <a:pt x="10853" y="9958"/>
                      <a:pt x="11515" y="12169"/>
                      <a:pt x="10404" y="12488"/>
                    </a:cubicBezTo>
                    <a:lnTo>
                      <a:pt x="10404" y="13387"/>
                    </a:lnTo>
                    <a:lnTo>
                      <a:pt x="10020" y="13505"/>
                    </a:lnTo>
                    <a:cubicBezTo>
                      <a:pt x="10658" y="13641"/>
                      <a:pt x="10120" y="14930"/>
                      <a:pt x="10357" y="15427"/>
                    </a:cubicBezTo>
                    <a:lnTo>
                      <a:pt x="9961" y="15752"/>
                    </a:lnTo>
                    <a:cubicBezTo>
                      <a:pt x="8437" y="15823"/>
                      <a:pt x="9642" y="17467"/>
                      <a:pt x="8921" y="18082"/>
                    </a:cubicBezTo>
                    <a:cubicBezTo>
                      <a:pt x="8608" y="18999"/>
                      <a:pt x="9405" y="19265"/>
                      <a:pt x="9027" y="20270"/>
                    </a:cubicBezTo>
                    <a:lnTo>
                      <a:pt x="8673" y="20270"/>
                    </a:lnTo>
                    <a:lnTo>
                      <a:pt x="8206" y="22925"/>
                    </a:lnTo>
                    <a:cubicBezTo>
                      <a:pt x="6960" y="22818"/>
                      <a:pt x="7119" y="24456"/>
                      <a:pt x="5518" y="23900"/>
                    </a:cubicBezTo>
                    <a:cubicBezTo>
                      <a:pt x="4803" y="24143"/>
                      <a:pt x="5187" y="25373"/>
                      <a:pt x="5104" y="25934"/>
                    </a:cubicBezTo>
                    <a:cubicBezTo>
                      <a:pt x="3196" y="24982"/>
                      <a:pt x="4963" y="29157"/>
                      <a:pt x="3255" y="29737"/>
                    </a:cubicBezTo>
                    <a:cubicBezTo>
                      <a:pt x="3108" y="30813"/>
                      <a:pt x="3557" y="32551"/>
                      <a:pt x="2812" y="33432"/>
                    </a:cubicBezTo>
                    <a:cubicBezTo>
                      <a:pt x="1276" y="32522"/>
                      <a:pt x="1826" y="34071"/>
                      <a:pt x="1843" y="34100"/>
                    </a:cubicBezTo>
                    <a:cubicBezTo>
                      <a:pt x="1861" y="34130"/>
                      <a:pt x="1453" y="35679"/>
                      <a:pt x="857" y="34420"/>
                    </a:cubicBezTo>
                    <a:cubicBezTo>
                      <a:pt x="414" y="33474"/>
                      <a:pt x="0" y="34420"/>
                      <a:pt x="0" y="34420"/>
                    </a:cubicBezTo>
                    <a:lnTo>
                      <a:pt x="53" y="31463"/>
                    </a:lnTo>
                    <a:cubicBezTo>
                      <a:pt x="792" y="31782"/>
                      <a:pt x="532" y="30801"/>
                      <a:pt x="1081" y="30842"/>
                    </a:cubicBezTo>
                    <a:cubicBezTo>
                      <a:pt x="1199" y="29949"/>
                      <a:pt x="609" y="28087"/>
                      <a:pt x="2139" y="28306"/>
                    </a:cubicBezTo>
                    <a:cubicBezTo>
                      <a:pt x="2345" y="27153"/>
                      <a:pt x="1507" y="23853"/>
                      <a:pt x="3113" y="23575"/>
                    </a:cubicBezTo>
                    <a:cubicBezTo>
                      <a:pt x="3557" y="22576"/>
                      <a:pt x="2552" y="19803"/>
                      <a:pt x="4189" y="19891"/>
                    </a:cubicBezTo>
                    <a:lnTo>
                      <a:pt x="4336" y="18874"/>
                    </a:lnTo>
                    <a:lnTo>
                      <a:pt x="5861" y="18874"/>
                    </a:lnTo>
                    <a:cubicBezTo>
                      <a:pt x="5997" y="18123"/>
                      <a:pt x="5890" y="16935"/>
                      <a:pt x="6912" y="16852"/>
                    </a:cubicBezTo>
                    <a:cubicBezTo>
                      <a:pt x="6977" y="16261"/>
                      <a:pt x="7503" y="14729"/>
                      <a:pt x="6800" y="14398"/>
                    </a:cubicBezTo>
                    <a:lnTo>
                      <a:pt x="7090" y="13807"/>
                    </a:lnTo>
                    <a:cubicBezTo>
                      <a:pt x="7134" y="13404"/>
                      <a:pt x="7496" y="13114"/>
                      <a:pt x="7898" y="13159"/>
                    </a:cubicBezTo>
                    <a:cubicBezTo>
                      <a:pt x="7928" y="13162"/>
                      <a:pt x="7958" y="13167"/>
                      <a:pt x="7988" y="13174"/>
                    </a:cubicBezTo>
                    <a:lnTo>
                      <a:pt x="8165" y="10366"/>
                    </a:lnTo>
                    <a:lnTo>
                      <a:pt x="9057" y="10366"/>
                    </a:lnTo>
                    <a:cubicBezTo>
                      <a:pt x="9191" y="9136"/>
                      <a:pt x="9254" y="7900"/>
                      <a:pt x="9246" y="6664"/>
                    </a:cubicBezTo>
                    <a:cubicBezTo>
                      <a:pt x="10038" y="6664"/>
                      <a:pt x="10091" y="5641"/>
                      <a:pt x="10788" y="5671"/>
                    </a:cubicBezTo>
                    <a:cubicBezTo>
                      <a:pt x="10711" y="5079"/>
                      <a:pt x="11840" y="4346"/>
                      <a:pt x="10942" y="4009"/>
                    </a:cubicBezTo>
                    <a:cubicBezTo>
                      <a:pt x="10693" y="3489"/>
                      <a:pt x="10983" y="4151"/>
                      <a:pt x="10693" y="3223"/>
                    </a:cubicBezTo>
                    <a:cubicBezTo>
                      <a:pt x="11710" y="3098"/>
                      <a:pt x="11355" y="3489"/>
                      <a:pt x="12206" y="3518"/>
                    </a:cubicBezTo>
                    <a:cubicBezTo>
                      <a:pt x="12376" y="3060"/>
                      <a:pt x="12481" y="2580"/>
                      <a:pt x="12519" y="2093"/>
                    </a:cubicBezTo>
                    <a:cubicBezTo>
                      <a:pt x="13701" y="2501"/>
                      <a:pt x="12466" y="1070"/>
                      <a:pt x="13299" y="1183"/>
                    </a:cubicBezTo>
                    <a:lnTo>
                      <a:pt x="13429" y="0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C0F97B77-C6C5-1AC7-B5F7-3BA0DB43BA01}"/>
                  </a:ext>
                </a:extLst>
              </p:cNvPr>
              <p:cNvSpPr/>
              <p:nvPr/>
            </p:nvSpPr>
            <p:spPr>
              <a:xfrm>
                <a:off x="10659805" y="4746555"/>
                <a:ext cx="1696" cy="2497"/>
              </a:xfrm>
              <a:custGeom>
                <a:avLst/>
                <a:gdLst>
                  <a:gd name="connsiteX0" fmla="*/ 1697 w 1696"/>
                  <a:gd name="connsiteY0" fmla="*/ 2445 h 2497"/>
                  <a:gd name="connsiteX1" fmla="*/ 90 w 1696"/>
                  <a:gd name="connsiteY1" fmla="*/ 1706 h 2497"/>
                  <a:gd name="connsiteX2" fmla="*/ 1614 w 1696"/>
                  <a:gd name="connsiteY2" fmla="*/ 68 h 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6" h="2497">
                    <a:moveTo>
                      <a:pt x="1697" y="2445"/>
                    </a:moveTo>
                    <a:cubicBezTo>
                      <a:pt x="917" y="2676"/>
                      <a:pt x="515" y="2091"/>
                      <a:pt x="90" y="1706"/>
                    </a:cubicBezTo>
                    <a:cubicBezTo>
                      <a:pt x="-330" y="932"/>
                      <a:pt x="816" y="-304"/>
                      <a:pt x="1614" y="6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13A711A3-1E11-6EA6-9112-2D99E513546A}"/>
                  </a:ext>
                </a:extLst>
              </p:cNvPr>
              <p:cNvSpPr/>
              <p:nvPr/>
            </p:nvSpPr>
            <p:spPr>
              <a:xfrm>
                <a:off x="10677985" y="4696128"/>
                <a:ext cx="3993" cy="5447"/>
              </a:xfrm>
              <a:custGeom>
                <a:avLst/>
                <a:gdLst>
                  <a:gd name="connsiteX0" fmla="*/ 3988 w 3993"/>
                  <a:gd name="connsiteY0" fmla="*/ 1388 h 5447"/>
                  <a:gd name="connsiteX1" fmla="*/ 2960 w 3993"/>
                  <a:gd name="connsiteY1" fmla="*/ 1979 h 5447"/>
                  <a:gd name="connsiteX2" fmla="*/ 2901 w 3993"/>
                  <a:gd name="connsiteY2" fmla="*/ 5426 h 5447"/>
                  <a:gd name="connsiteX3" fmla="*/ 1660 w 3993"/>
                  <a:gd name="connsiteY3" fmla="*/ 3487 h 5447"/>
                  <a:gd name="connsiteX4" fmla="*/ 1028 w 3993"/>
                  <a:gd name="connsiteY4" fmla="*/ 3351 h 5447"/>
                  <a:gd name="connsiteX5" fmla="*/ 886 w 3993"/>
                  <a:gd name="connsiteY5" fmla="*/ 4114 h 5447"/>
                  <a:gd name="connsiteX6" fmla="*/ 0 w 3993"/>
                  <a:gd name="connsiteY6" fmla="*/ 4114 h 5447"/>
                  <a:gd name="connsiteX7" fmla="*/ 0 w 3993"/>
                  <a:gd name="connsiteY7" fmla="*/ 3221 h 5447"/>
                  <a:gd name="connsiteX8" fmla="*/ 1022 w 3993"/>
                  <a:gd name="connsiteY8" fmla="*/ 3114 h 5447"/>
                  <a:gd name="connsiteX9" fmla="*/ 662 w 3993"/>
                  <a:gd name="connsiteY9" fmla="*/ 1831 h 5447"/>
                  <a:gd name="connsiteX10" fmla="*/ 3994 w 3993"/>
                  <a:gd name="connsiteY10" fmla="*/ 229 h 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3" h="5447">
                    <a:moveTo>
                      <a:pt x="3988" y="1388"/>
                    </a:moveTo>
                    <a:cubicBezTo>
                      <a:pt x="3173" y="968"/>
                      <a:pt x="3486" y="1938"/>
                      <a:pt x="2960" y="1979"/>
                    </a:cubicBezTo>
                    <a:lnTo>
                      <a:pt x="2901" y="5426"/>
                    </a:lnTo>
                    <a:cubicBezTo>
                      <a:pt x="1601" y="5621"/>
                      <a:pt x="1501" y="4462"/>
                      <a:pt x="1660" y="3487"/>
                    </a:cubicBezTo>
                    <a:cubicBezTo>
                      <a:pt x="1503" y="3305"/>
                      <a:pt x="1245" y="3250"/>
                      <a:pt x="1028" y="3351"/>
                    </a:cubicBezTo>
                    <a:cubicBezTo>
                      <a:pt x="780" y="3463"/>
                      <a:pt x="886" y="3907"/>
                      <a:pt x="886" y="4114"/>
                    </a:cubicBezTo>
                    <a:lnTo>
                      <a:pt x="0" y="4114"/>
                    </a:lnTo>
                    <a:lnTo>
                      <a:pt x="0" y="3221"/>
                    </a:lnTo>
                    <a:cubicBezTo>
                      <a:pt x="331" y="3156"/>
                      <a:pt x="715" y="3292"/>
                      <a:pt x="1022" y="3114"/>
                    </a:cubicBezTo>
                    <a:cubicBezTo>
                      <a:pt x="780" y="2623"/>
                      <a:pt x="502" y="2422"/>
                      <a:pt x="662" y="1831"/>
                    </a:cubicBezTo>
                    <a:cubicBezTo>
                      <a:pt x="2221" y="1618"/>
                      <a:pt x="1560" y="-729"/>
                      <a:pt x="3994" y="22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AD537993-8439-B67F-9722-75E5431B7721}"/>
                  </a:ext>
                </a:extLst>
              </p:cNvPr>
              <p:cNvSpPr/>
              <p:nvPr/>
            </p:nvSpPr>
            <p:spPr>
              <a:xfrm>
                <a:off x="10471337" y="4841297"/>
                <a:ext cx="46472" cy="55038"/>
              </a:xfrm>
              <a:custGeom>
                <a:avLst/>
                <a:gdLst>
                  <a:gd name="connsiteX0" fmla="*/ 40150 w 46472"/>
                  <a:gd name="connsiteY0" fmla="*/ 8308 h 55038"/>
                  <a:gd name="connsiteX1" fmla="*/ 40150 w 46472"/>
                  <a:gd name="connsiteY1" fmla="*/ 35472 h 55038"/>
                  <a:gd name="connsiteX2" fmla="*/ 37456 w 46472"/>
                  <a:gd name="connsiteY2" fmla="*/ 49527 h 55038"/>
                  <a:gd name="connsiteX3" fmla="*/ 23614 w 46472"/>
                  <a:gd name="connsiteY3" fmla="*/ 55038 h 55038"/>
                  <a:gd name="connsiteX4" fmla="*/ 7580 w 46472"/>
                  <a:gd name="connsiteY4" fmla="*/ 46104 h 55038"/>
                  <a:gd name="connsiteX5" fmla="*/ 6268 w 46472"/>
                  <a:gd name="connsiteY5" fmla="*/ 35460 h 55038"/>
                  <a:gd name="connsiteX6" fmla="*/ 6268 w 46472"/>
                  <a:gd name="connsiteY6" fmla="*/ 8308 h 55038"/>
                  <a:gd name="connsiteX7" fmla="*/ 3545 w 46472"/>
                  <a:gd name="connsiteY7" fmla="*/ 2123 h 55038"/>
                  <a:gd name="connsiteX8" fmla="*/ 0 w 46472"/>
                  <a:gd name="connsiteY8" fmla="*/ 1691 h 55038"/>
                  <a:gd name="connsiteX9" fmla="*/ 0 w 46472"/>
                  <a:gd name="connsiteY9" fmla="*/ 0 h 55038"/>
                  <a:gd name="connsiteX10" fmla="*/ 19071 w 46472"/>
                  <a:gd name="connsiteY10" fmla="*/ 0 h 55038"/>
                  <a:gd name="connsiteX11" fmla="*/ 19071 w 46472"/>
                  <a:gd name="connsiteY11" fmla="*/ 1691 h 55038"/>
                  <a:gd name="connsiteX12" fmla="*/ 14185 w 46472"/>
                  <a:gd name="connsiteY12" fmla="*/ 2992 h 55038"/>
                  <a:gd name="connsiteX13" fmla="*/ 12767 w 46472"/>
                  <a:gd name="connsiteY13" fmla="*/ 8314 h 55038"/>
                  <a:gd name="connsiteX14" fmla="*/ 12767 w 46472"/>
                  <a:gd name="connsiteY14" fmla="*/ 35478 h 55038"/>
                  <a:gd name="connsiteX15" fmla="*/ 18326 w 46472"/>
                  <a:gd name="connsiteY15" fmla="*/ 50556 h 55038"/>
                  <a:gd name="connsiteX16" fmla="*/ 23921 w 46472"/>
                  <a:gd name="connsiteY16" fmla="*/ 51934 h 55038"/>
                  <a:gd name="connsiteX17" fmla="*/ 33870 w 46472"/>
                  <a:gd name="connsiteY17" fmla="*/ 47405 h 55038"/>
                  <a:gd name="connsiteX18" fmla="*/ 36027 w 46472"/>
                  <a:gd name="connsiteY18" fmla="*/ 35478 h 55038"/>
                  <a:gd name="connsiteX19" fmla="*/ 36027 w 46472"/>
                  <a:gd name="connsiteY19" fmla="*/ 8308 h 55038"/>
                  <a:gd name="connsiteX20" fmla="*/ 34650 w 46472"/>
                  <a:gd name="connsiteY20" fmla="*/ 3027 h 55038"/>
                  <a:gd name="connsiteX21" fmla="*/ 29729 w 46472"/>
                  <a:gd name="connsiteY21" fmla="*/ 1691 h 55038"/>
                  <a:gd name="connsiteX22" fmla="*/ 29729 w 46472"/>
                  <a:gd name="connsiteY22" fmla="*/ 0 h 55038"/>
                  <a:gd name="connsiteX23" fmla="*/ 46472 w 46472"/>
                  <a:gd name="connsiteY23" fmla="*/ 0 h 55038"/>
                  <a:gd name="connsiteX24" fmla="*/ 46472 w 46472"/>
                  <a:gd name="connsiteY24" fmla="*/ 1691 h 55038"/>
                  <a:gd name="connsiteX25" fmla="*/ 40877 w 46472"/>
                  <a:gd name="connsiteY25" fmla="*/ 3938 h 55038"/>
                  <a:gd name="connsiteX26" fmla="*/ 40150 w 46472"/>
                  <a:gd name="connsiteY26" fmla="*/ 8308 h 5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472" h="55038">
                    <a:moveTo>
                      <a:pt x="40150" y="8308"/>
                    </a:moveTo>
                    <a:lnTo>
                      <a:pt x="40150" y="35472"/>
                    </a:lnTo>
                    <a:cubicBezTo>
                      <a:pt x="40150" y="42036"/>
                      <a:pt x="39252" y="46720"/>
                      <a:pt x="37456" y="49527"/>
                    </a:cubicBezTo>
                    <a:cubicBezTo>
                      <a:pt x="35093" y="53205"/>
                      <a:pt x="30479" y="55042"/>
                      <a:pt x="23614" y="55038"/>
                    </a:cubicBezTo>
                    <a:cubicBezTo>
                      <a:pt x="14764" y="55038"/>
                      <a:pt x="9419" y="52060"/>
                      <a:pt x="7580" y="46104"/>
                    </a:cubicBezTo>
                    <a:cubicBezTo>
                      <a:pt x="6706" y="43317"/>
                      <a:pt x="6268" y="39769"/>
                      <a:pt x="6268" y="35460"/>
                    </a:cubicBezTo>
                    <a:lnTo>
                      <a:pt x="6268" y="8308"/>
                    </a:lnTo>
                    <a:cubicBezTo>
                      <a:pt x="6268" y="4760"/>
                      <a:pt x="5360" y="2698"/>
                      <a:pt x="3545" y="2123"/>
                    </a:cubicBezTo>
                    <a:cubicBezTo>
                      <a:pt x="2391" y="1806"/>
                      <a:pt x="1196" y="1660"/>
                      <a:pt x="0" y="1691"/>
                    </a:cubicBezTo>
                    <a:lnTo>
                      <a:pt x="0" y="0"/>
                    </a:lnTo>
                    <a:lnTo>
                      <a:pt x="19071" y="0"/>
                    </a:lnTo>
                    <a:lnTo>
                      <a:pt x="19071" y="1691"/>
                    </a:lnTo>
                    <a:cubicBezTo>
                      <a:pt x="16708" y="1691"/>
                      <a:pt x="15079" y="2125"/>
                      <a:pt x="14185" y="2992"/>
                    </a:cubicBezTo>
                    <a:cubicBezTo>
                      <a:pt x="13240" y="3907"/>
                      <a:pt x="12767" y="5681"/>
                      <a:pt x="12767" y="8314"/>
                    </a:cubicBezTo>
                    <a:lnTo>
                      <a:pt x="12767" y="35478"/>
                    </a:lnTo>
                    <a:cubicBezTo>
                      <a:pt x="12767" y="43303"/>
                      <a:pt x="14620" y="48329"/>
                      <a:pt x="18326" y="50556"/>
                    </a:cubicBezTo>
                    <a:cubicBezTo>
                      <a:pt x="20027" y="51528"/>
                      <a:pt x="21965" y="52006"/>
                      <a:pt x="23921" y="51934"/>
                    </a:cubicBezTo>
                    <a:cubicBezTo>
                      <a:pt x="28785" y="51934"/>
                      <a:pt x="32102" y="50424"/>
                      <a:pt x="33870" y="47405"/>
                    </a:cubicBezTo>
                    <a:cubicBezTo>
                      <a:pt x="35312" y="44941"/>
                      <a:pt x="36031" y="40965"/>
                      <a:pt x="36027" y="35478"/>
                    </a:cubicBezTo>
                    <a:lnTo>
                      <a:pt x="36027" y="8308"/>
                    </a:lnTo>
                    <a:cubicBezTo>
                      <a:pt x="36027" y="5682"/>
                      <a:pt x="35568" y="3922"/>
                      <a:pt x="34650" y="3027"/>
                    </a:cubicBezTo>
                    <a:cubicBezTo>
                      <a:pt x="33752" y="2141"/>
                      <a:pt x="32110" y="1691"/>
                      <a:pt x="29729" y="1691"/>
                    </a:cubicBezTo>
                    <a:lnTo>
                      <a:pt x="29729" y="0"/>
                    </a:lnTo>
                    <a:lnTo>
                      <a:pt x="46472" y="0"/>
                    </a:lnTo>
                    <a:lnTo>
                      <a:pt x="46472" y="1691"/>
                    </a:lnTo>
                    <a:cubicBezTo>
                      <a:pt x="43478" y="1691"/>
                      <a:pt x="41614" y="2440"/>
                      <a:pt x="40877" y="3938"/>
                    </a:cubicBezTo>
                    <a:cubicBezTo>
                      <a:pt x="40397" y="4884"/>
                      <a:pt x="40155" y="6341"/>
                      <a:pt x="40150" y="830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4F82B09C-7043-7EE2-1975-CEC994BA73B9}"/>
                  </a:ext>
                </a:extLst>
              </p:cNvPr>
              <p:cNvSpPr/>
              <p:nvPr/>
            </p:nvSpPr>
            <p:spPr>
              <a:xfrm>
                <a:off x="10516267" y="4857250"/>
                <a:ext cx="36652" cy="38328"/>
              </a:xfrm>
              <a:custGeom>
                <a:avLst/>
                <a:gdLst>
                  <a:gd name="connsiteX0" fmla="*/ 0 w 36652"/>
                  <a:gd name="connsiteY0" fmla="*/ 38299 h 38328"/>
                  <a:gd name="connsiteX1" fmla="*/ 0 w 36652"/>
                  <a:gd name="connsiteY1" fmla="*/ 36921 h 38328"/>
                  <a:gd name="connsiteX2" fmla="*/ 4212 w 36652"/>
                  <a:gd name="connsiteY2" fmla="*/ 35579 h 38328"/>
                  <a:gd name="connsiteX3" fmla="*/ 5488 w 36652"/>
                  <a:gd name="connsiteY3" fmla="*/ 30895 h 38328"/>
                  <a:gd name="connsiteX4" fmla="*/ 5488 w 36652"/>
                  <a:gd name="connsiteY4" fmla="*/ 8609 h 38328"/>
                  <a:gd name="connsiteX5" fmla="*/ 4006 w 36652"/>
                  <a:gd name="connsiteY5" fmla="*/ 4518 h 38328"/>
                  <a:gd name="connsiteX6" fmla="*/ 0 w 36652"/>
                  <a:gd name="connsiteY6" fmla="*/ 3376 h 38328"/>
                  <a:gd name="connsiteX7" fmla="*/ 0 w 36652"/>
                  <a:gd name="connsiteY7" fmla="*/ 2005 h 38328"/>
                  <a:gd name="connsiteX8" fmla="*/ 11154 w 36652"/>
                  <a:gd name="connsiteY8" fmla="*/ 0 h 38328"/>
                  <a:gd name="connsiteX9" fmla="*/ 11154 w 36652"/>
                  <a:gd name="connsiteY9" fmla="*/ 10821 h 38328"/>
                  <a:gd name="connsiteX10" fmla="*/ 11296 w 36652"/>
                  <a:gd name="connsiteY10" fmla="*/ 10821 h 38328"/>
                  <a:gd name="connsiteX11" fmla="*/ 22769 w 36652"/>
                  <a:gd name="connsiteY11" fmla="*/ 0 h 38328"/>
                  <a:gd name="connsiteX12" fmla="*/ 29859 w 36652"/>
                  <a:gd name="connsiteY12" fmla="*/ 3382 h 38328"/>
                  <a:gd name="connsiteX13" fmla="*/ 31129 w 36652"/>
                  <a:gd name="connsiteY13" fmla="*/ 12358 h 38328"/>
                  <a:gd name="connsiteX14" fmla="*/ 31129 w 36652"/>
                  <a:gd name="connsiteY14" fmla="*/ 30901 h 38328"/>
                  <a:gd name="connsiteX15" fmla="*/ 33752 w 36652"/>
                  <a:gd name="connsiteY15" fmla="*/ 36495 h 38328"/>
                  <a:gd name="connsiteX16" fmla="*/ 36653 w 36652"/>
                  <a:gd name="connsiteY16" fmla="*/ 36927 h 38328"/>
                  <a:gd name="connsiteX17" fmla="*/ 36653 w 36652"/>
                  <a:gd name="connsiteY17" fmla="*/ 38305 h 38328"/>
                  <a:gd name="connsiteX18" fmla="*/ 20004 w 36652"/>
                  <a:gd name="connsiteY18" fmla="*/ 38305 h 38328"/>
                  <a:gd name="connsiteX19" fmla="*/ 20004 w 36652"/>
                  <a:gd name="connsiteY19" fmla="*/ 36927 h 38328"/>
                  <a:gd name="connsiteX20" fmla="*/ 24252 w 36652"/>
                  <a:gd name="connsiteY20" fmla="*/ 35585 h 38328"/>
                  <a:gd name="connsiteX21" fmla="*/ 25528 w 36652"/>
                  <a:gd name="connsiteY21" fmla="*/ 30901 h 38328"/>
                  <a:gd name="connsiteX22" fmla="*/ 25528 w 36652"/>
                  <a:gd name="connsiteY22" fmla="*/ 14126 h 38328"/>
                  <a:gd name="connsiteX23" fmla="*/ 25174 w 36652"/>
                  <a:gd name="connsiteY23" fmla="*/ 7232 h 38328"/>
                  <a:gd name="connsiteX24" fmla="*/ 20642 w 36652"/>
                  <a:gd name="connsiteY24" fmla="*/ 3968 h 38328"/>
                  <a:gd name="connsiteX25" fmla="*/ 15721 w 36652"/>
                  <a:gd name="connsiteY25" fmla="*/ 7356 h 38328"/>
                  <a:gd name="connsiteX26" fmla="*/ 12637 w 36652"/>
                  <a:gd name="connsiteY26" fmla="*/ 13103 h 38328"/>
                  <a:gd name="connsiteX27" fmla="*/ 11154 w 36652"/>
                  <a:gd name="connsiteY27" fmla="*/ 20926 h 38328"/>
                  <a:gd name="connsiteX28" fmla="*/ 11154 w 36652"/>
                  <a:gd name="connsiteY28" fmla="*/ 30925 h 38328"/>
                  <a:gd name="connsiteX29" fmla="*/ 13771 w 36652"/>
                  <a:gd name="connsiteY29" fmla="*/ 36519 h 38328"/>
                  <a:gd name="connsiteX30" fmla="*/ 16678 w 36652"/>
                  <a:gd name="connsiteY30" fmla="*/ 36950 h 38328"/>
                  <a:gd name="connsiteX31" fmla="*/ 16678 w 36652"/>
                  <a:gd name="connsiteY31" fmla="*/ 38328 h 3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52" h="38328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1969" y="36921"/>
                      <a:pt x="3373" y="36473"/>
                      <a:pt x="4212" y="35579"/>
                    </a:cubicBezTo>
                    <a:cubicBezTo>
                      <a:pt x="5051" y="34684"/>
                      <a:pt x="5477" y="33123"/>
                      <a:pt x="5488" y="30895"/>
                    </a:cubicBezTo>
                    <a:lnTo>
                      <a:pt x="5488" y="8609"/>
                    </a:lnTo>
                    <a:cubicBezTo>
                      <a:pt x="5488" y="6670"/>
                      <a:pt x="4992" y="5310"/>
                      <a:pt x="4006" y="4518"/>
                    </a:cubicBezTo>
                    <a:cubicBezTo>
                      <a:pt x="3218" y="3914"/>
                      <a:pt x="1883" y="3534"/>
                      <a:pt x="0" y="3376"/>
                    </a:cubicBezTo>
                    <a:lnTo>
                      <a:pt x="0" y="2005"/>
                    </a:lnTo>
                    <a:lnTo>
                      <a:pt x="11154" y="0"/>
                    </a:lnTo>
                    <a:lnTo>
                      <a:pt x="11154" y="10821"/>
                    </a:lnTo>
                    <a:lnTo>
                      <a:pt x="11296" y="10821"/>
                    </a:lnTo>
                    <a:cubicBezTo>
                      <a:pt x="13797" y="3607"/>
                      <a:pt x="17622" y="0"/>
                      <a:pt x="22769" y="0"/>
                    </a:cubicBezTo>
                    <a:cubicBezTo>
                      <a:pt x="26314" y="0"/>
                      <a:pt x="28677" y="1128"/>
                      <a:pt x="29859" y="3382"/>
                    </a:cubicBezTo>
                    <a:cubicBezTo>
                      <a:pt x="30710" y="5010"/>
                      <a:pt x="31133" y="8002"/>
                      <a:pt x="31129" y="12358"/>
                    </a:cubicBezTo>
                    <a:lnTo>
                      <a:pt x="31129" y="30901"/>
                    </a:lnTo>
                    <a:cubicBezTo>
                      <a:pt x="31129" y="34000"/>
                      <a:pt x="32003" y="35864"/>
                      <a:pt x="33752" y="36495"/>
                    </a:cubicBezTo>
                    <a:cubicBezTo>
                      <a:pt x="34687" y="36806"/>
                      <a:pt x="35668" y="36952"/>
                      <a:pt x="36653" y="36927"/>
                    </a:cubicBezTo>
                    <a:lnTo>
                      <a:pt x="36653" y="38305"/>
                    </a:lnTo>
                    <a:lnTo>
                      <a:pt x="20004" y="38305"/>
                    </a:lnTo>
                    <a:lnTo>
                      <a:pt x="20004" y="36927"/>
                    </a:lnTo>
                    <a:cubicBezTo>
                      <a:pt x="22013" y="36927"/>
                      <a:pt x="23425" y="36477"/>
                      <a:pt x="24252" y="35585"/>
                    </a:cubicBezTo>
                    <a:cubicBezTo>
                      <a:pt x="25079" y="34692"/>
                      <a:pt x="25528" y="33131"/>
                      <a:pt x="25528" y="30901"/>
                    </a:cubicBezTo>
                    <a:lnTo>
                      <a:pt x="25528" y="14126"/>
                    </a:lnTo>
                    <a:cubicBezTo>
                      <a:pt x="25528" y="10397"/>
                      <a:pt x="25410" y="8099"/>
                      <a:pt x="25174" y="7232"/>
                    </a:cubicBezTo>
                    <a:cubicBezTo>
                      <a:pt x="24583" y="5056"/>
                      <a:pt x="23072" y="3968"/>
                      <a:pt x="20642" y="3968"/>
                    </a:cubicBezTo>
                    <a:cubicBezTo>
                      <a:pt x="19035" y="3968"/>
                      <a:pt x="17395" y="5097"/>
                      <a:pt x="15721" y="7356"/>
                    </a:cubicBezTo>
                    <a:cubicBezTo>
                      <a:pt x="14426" y="9116"/>
                      <a:pt x="13388" y="11051"/>
                      <a:pt x="12637" y="13103"/>
                    </a:cubicBezTo>
                    <a:cubicBezTo>
                      <a:pt x="11671" y="15599"/>
                      <a:pt x="11169" y="18250"/>
                      <a:pt x="11154" y="20926"/>
                    </a:cubicBezTo>
                    <a:lnTo>
                      <a:pt x="11154" y="30925"/>
                    </a:lnTo>
                    <a:cubicBezTo>
                      <a:pt x="11154" y="34023"/>
                      <a:pt x="12027" y="35888"/>
                      <a:pt x="13771" y="36519"/>
                    </a:cubicBezTo>
                    <a:cubicBezTo>
                      <a:pt x="14708" y="36829"/>
                      <a:pt x="15692" y="36975"/>
                      <a:pt x="16678" y="36950"/>
                    </a:cubicBezTo>
                    <a:lnTo>
                      <a:pt x="16678" y="38328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54D2414D-4A57-250E-B565-880914882E07}"/>
                  </a:ext>
                </a:extLst>
              </p:cNvPr>
              <p:cNvSpPr/>
              <p:nvPr/>
            </p:nvSpPr>
            <p:spPr>
              <a:xfrm>
                <a:off x="10556447" y="4840468"/>
                <a:ext cx="16678" cy="55086"/>
              </a:xfrm>
              <a:custGeom>
                <a:avLst/>
                <a:gdLst>
                  <a:gd name="connsiteX0" fmla="*/ 0 w 16678"/>
                  <a:gd name="connsiteY0" fmla="*/ 55080 h 55086"/>
                  <a:gd name="connsiteX1" fmla="*/ 0 w 16678"/>
                  <a:gd name="connsiteY1" fmla="*/ 53703 h 55086"/>
                  <a:gd name="connsiteX2" fmla="*/ 4212 w 16678"/>
                  <a:gd name="connsiteY2" fmla="*/ 52360 h 55086"/>
                  <a:gd name="connsiteX3" fmla="*/ 5488 w 16678"/>
                  <a:gd name="connsiteY3" fmla="*/ 47677 h 55086"/>
                  <a:gd name="connsiteX4" fmla="*/ 5488 w 16678"/>
                  <a:gd name="connsiteY4" fmla="*/ 25391 h 55086"/>
                  <a:gd name="connsiteX5" fmla="*/ 4006 w 16678"/>
                  <a:gd name="connsiteY5" fmla="*/ 21299 h 55086"/>
                  <a:gd name="connsiteX6" fmla="*/ 0 w 16678"/>
                  <a:gd name="connsiteY6" fmla="*/ 20158 h 55086"/>
                  <a:gd name="connsiteX7" fmla="*/ 0 w 16678"/>
                  <a:gd name="connsiteY7" fmla="*/ 18786 h 55086"/>
                  <a:gd name="connsiteX8" fmla="*/ 11154 w 16678"/>
                  <a:gd name="connsiteY8" fmla="*/ 16782 h 55086"/>
                  <a:gd name="connsiteX9" fmla="*/ 11154 w 16678"/>
                  <a:gd name="connsiteY9" fmla="*/ 47683 h 55086"/>
                  <a:gd name="connsiteX10" fmla="*/ 13771 w 16678"/>
                  <a:gd name="connsiteY10" fmla="*/ 53277 h 55086"/>
                  <a:gd name="connsiteX11" fmla="*/ 16678 w 16678"/>
                  <a:gd name="connsiteY11" fmla="*/ 53709 h 55086"/>
                  <a:gd name="connsiteX12" fmla="*/ 16678 w 16678"/>
                  <a:gd name="connsiteY12" fmla="*/ 55086 h 55086"/>
                  <a:gd name="connsiteX13" fmla="*/ 8112 w 16678"/>
                  <a:gd name="connsiteY13" fmla="*/ 9290 h 55086"/>
                  <a:gd name="connsiteX14" fmla="*/ 5158 w 16678"/>
                  <a:gd name="connsiteY14" fmla="*/ 7954 h 55086"/>
                  <a:gd name="connsiteX15" fmla="*/ 3976 w 16678"/>
                  <a:gd name="connsiteY15" fmla="*/ 4684 h 55086"/>
                  <a:gd name="connsiteX16" fmla="*/ 5158 w 16678"/>
                  <a:gd name="connsiteY16" fmla="*/ 1378 h 55086"/>
                  <a:gd name="connsiteX17" fmla="*/ 8112 w 16678"/>
                  <a:gd name="connsiteY17" fmla="*/ 1 h 55086"/>
                  <a:gd name="connsiteX18" fmla="*/ 11066 w 16678"/>
                  <a:gd name="connsiteY18" fmla="*/ 1378 h 55086"/>
                  <a:gd name="connsiteX19" fmla="*/ 12247 w 16678"/>
                  <a:gd name="connsiteY19" fmla="*/ 4684 h 55086"/>
                  <a:gd name="connsiteX20" fmla="*/ 11066 w 16678"/>
                  <a:gd name="connsiteY20" fmla="*/ 7954 h 55086"/>
                  <a:gd name="connsiteX21" fmla="*/ 8112 w 16678"/>
                  <a:gd name="connsiteY21" fmla="*/ 9290 h 5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8" h="55086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5"/>
                      <a:pt x="4212" y="52360"/>
                    </a:cubicBezTo>
                    <a:cubicBezTo>
                      <a:pt x="5051" y="51466"/>
                      <a:pt x="5477" y="49905"/>
                      <a:pt x="5488" y="47677"/>
                    </a:cubicBezTo>
                    <a:lnTo>
                      <a:pt x="5488" y="25391"/>
                    </a:lnTo>
                    <a:cubicBezTo>
                      <a:pt x="5488" y="23420"/>
                      <a:pt x="4994" y="22056"/>
                      <a:pt x="4006" y="21299"/>
                    </a:cubicBezTo>
                    <a:cubicBezTo>
                      <a:pt x="3249" y="20696"/>
                      <a:pt x="1914" y="20316"/>
                      <a:pt x="0" y="20158"/>
                    </a:cubicBezTo>
                    <a:lnTo>
                      <a:pt x="0" y="18786"/>
                    </a:lnTo>
                    <a:lnTo>
                      <a:pt x="11154" y="16782"/>
                    </a:lnTo>
                    <a:lnTo>
                      <a:pt x="11154" y="47683"/>
                    </a:lnTo>
                    <a:cubicBezTo>
                      <a:pt x="11154" y="50782"/>
                      <a:pt x="12027" y="52646"/>
                      <a:pt x="13771" y="53277"/>
                    </a:cubicBezTo>
                    <a:cubicBezTo>
                      <a:pt x="14708" y="53587"/>
                      <a:pt x="15692" y="53733"/>
                      <a:pt x="16678" y="53709"/>
                    </a:cubicBezTo>
                    <a:lnTo>
                      <a:pt x="16678" y="55086"/>
                    </a:lnTo>
                    <a:close/>
                    <a:moveTo>
                      <a:pt x="8112" y="9290"/>
                    </a:moveTo>
                    <a:cubicBezTo>
                      <a:pt x="6977" y="9307"/>
                      <a:pt x="5894" y="8817"/>
                      <a:pt x="5158" y="7954"/>
                    </a:cubicBezTo>
                    <a:cubicBezTo>
                      <a:pt x="4363" y="7053"/>
                      <a:pt x="3941" y="5884"/>
                      <a:pt x="3976" y="4684"/>
                    </a:cubicBezTo>
                    <a:cubicBezTo>
                      <a:pt x="3943" y="3473"/>
                      <a:pt x="4365" y="2294"/>
                      <a:pt x="5158" y="1378"/>
                    </a:cubicBezTo>
                    <a:cubicBezTo>
                      <a:pt x="5887" y="500"/>
                      <a:pt x="6971" y="-6"/>
                      <a:pt x="8112" y="1"/>
                    </a:cubicBezTo>
                    <a:cubicBezTo>
                      <a:pt x="9256" y="-22"/>
                      <a:pt x="10347" y="487"/>
                      <a:pt x="11066" y="1378"/>
                    </a:cubicBezTo>
                    <a:cubicBezTo>
                      <a:pt x="11869" y="2288"/>
                      <a:pt x="12292" y="3471"/>
                      <a:pt x="12247" y="4684"/>
                    </a:cubicBezTo>
                    <a:cubicBezTo>
                      <a:pt x="12283" y="5884"/>
                      <a:pt x="11860" y="7053"/>
                      <a:pt x="11066" y="7954"/>
                    </a:cubicBezTo>
                    <a:cubicBezTo>
                      <a:pt x="10329" y="8818"/>
                      <a:pt x="9246" y="9308"/>
                      <a:pt x="8112" y="929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C46B3A37-50C1-9AA5-3C05-DDA7C89A6DF2}"/>
                  </a:ext>
                </a:extLst>
              </p:cNvPr>
              <p:cNvSpPr/>
              <p:nvPr/>
            </p:nvSpPr>
            <p:spPr>
              <a:xfrm>
                <a:off x="10571193" y="4858072"/>
                <a:ext cx="39287" cy="38263"/>
              </a:xfrm>
              <a:custGeom>
                <a:avLst/>
                <a:gdLst>
                  <a:gd name="connsiteX0" fmla="*/ 18592 w 39287"/>
                  <a:gd name="connsiteY0" fmla="*/ 38263 h 38263"/>
                  <a:gd name="connsiteX1" fmla="*/ 7474 w 39287"/>
                  <a:gd name="connsiteY1" fmla="*/ 8870 h 38263"/>
                  <a:gd name="connsiteX2" fmla="*/ 3474 w 39287"/>
                  <a:gd name="connsiteY2" fmla="*/ 2413 h 38263"/>
                  <a:gd name="connsiteX3" fmla="*/ 0 w 39287"/>
                  <a:gd name="connsiteY3" fmla="*/ 1472 h 38263"/>
                  <a:gd name="connsiteX4" fmla="*/ 0 w 39287"/>
                  <a:gd name="connsiteY4" fmla="*/ 0 h 38263"/>
                  <a:gd name="connsiteX5" fmla="*/ 15331 w 39287"/>
                  <a:gd name="connsiteY5" fmla="*/ 0 h 38263"/>
                  <a:gd name="connsiteX6" fmla="*/ 15331 w 39287"/>
                  <a:gd name="connsiteY6" fmla="*/ 1460 h 38263"/>
                  <a:gd name="connsiteX7" fmla="*/ 12111 w 39287"/>
                  <a:gd name="connsiteY7" fmla="*/ 3388 h 38263"/>
                  <a:gd name="connsiteX8" fmla="*/ 13068 w 39287"/>
                  <a:gd name="connsiteY8" fmla="*/ 7403 h 38263"/>
                  <a:gd name="connsiteX9" fmla="*/ 21340 w 39287"/>
                  <a:gd name="connsiteY9" fmla="*/ 29648 h 38263"/>
                  <a:gd name="connsiteX10" fmla="*/ 28630 w 39287"/>
                  <a:gd name="connsiteY10" fmla="*/ 7640 h 38263"/>
                  <a:gd name="connsiteX11" fmla="*/ 29445 w 39287"/>
                  <a:gd name="connsiteY11" fmla="*/ 4175 h 38263"/>
                  <a:gd name="connsiteX12" fmla="*/ 26190 w 39287"/>
                  <a:gd name="connsiteY12" fmla="*/ 1460 h 38263"/>
                  <a:gd name="connsiteX13" fmla="*/ 26190 w 39287"/>
                  <a:gd name="connsiteY13" fmla="*/ 0 h 38263"/>
                  <a:gd name="connsiteX14" fmla="*/ 39288 w 39287"/>
                  <a:gd name="connsiteY14" fmla="*/ 0 h 38263"/>
                  <a:gd name="connsiteX15" fmla="*/ 39288 w 39287"/>
                  <a:gd name="connsiteY15" fmla="*/ 1460 h 38263"/>
                  <a:gd name="connsiteX16" fmla="*/ 34562 w 39287"/>
                  <a:gd name="connsiteY16" fmla="*/ 3424 h 38263"/>
                  <a:gd name="connsiteX17" fmla="*/ 32198 w 39287"/>
                  <a:gd name="connsiteY17" fmla="*/ 8621 h 38263"/>
                  <a:gd name="connsiteX18" fmla="*/ 22013 w 39287"/>
                  <a:gd name="connsiteY18" fmla="*/ 38263 h 3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287" h="38263">
                    <a:moveTo>
                      <a:pt x="18592" y="38263"/>
                    </a:moveTo>
                    <a:lnTo>
                      <a:pt x="7474" y="8870"/>
                    </a:lnTo>
                    <a:cubicBezTo>
                      <a:pt x="6197" y="5511"/>
                      <a:pt x="4864" y="3359"/>
                      <a:pt x="3474" y="2413"/>
                    </a:cubicBezTo>
                    <a:cubicBezTo>
                      <a:pt x="2429" y="1774"/>
                      <a:pt x="1224" y="1448"/>
                      <a:pt x="0" y="1472"/>
                    </a:cubicBezTo>
                    <a:lnTo>
                      <a:pt x="0" y="0"/>
                    </a:lnTo>
                    <a:lnTo>
                      <a:pt x="15331" y="0"/>
                    </a:lnTo>
                    <a:lnTo>
                      <a:pt x="15331" y="1460"/>
                    </a:lnTo>
                    <a:cubicBezTo>
                      <a:pt x="13181" y="1460"/>
                      <a:pt x="12111" y="2099"/>
                      <a:pt x="12111" y="3388"/>
                    </a:cubicBezTo>
                    <a:cubicBezTo>
                      <a:pt x="12203" y="4771"/>
                      <a:pt x="12527" y="6128"/>
                      <a:pt x="13068" y="7403"/>
                    </a:cubicBezTo>
                    <a:lnTo>
                      <a:pt x="21340" y="29648"/>
                    </a:lnTo>
                    <a:lnTo>
                      <a:pt x="28630" y="7640"/>
                    </a:lnTo>
                    <a:cubicBezTo>
                      <a:pt x="29060" y="6528"/>
                      <a:pt x="29335" y="5362"/>
                      <a:pt x="29445" y="4175"/>
                    </a:cubicBezTo>
                    <a:cubicBezTo>
                      <a:pt x="29445" y="2519"/>
                      <a:pt x="28360" y="1614"/>
                      <a:pt x="26190" y="1460"/>
                    </a:cubicBezTo>
                    <a:lnTo>
                      <a:pt x="26190" y="0"/>
                    </a:lnTo>
                    <a:lnTo>
                      <a:pt x="39288" y="0"/>
                    </a:lnTo>
                    <a:lnTo>
                      <a:pt x="39288" y="1460"/>
                    </a:lnTo>
                    <a:cubicBezTo>
                      <a:pt x="37098" y="1614"/>
                      <a:pt x="35523" y="2269"/>
                      <a:pt x="34562" y="3424"/>
                    </a:cubicBezTo>
                    <a:cubicBezTo>
                      <a:pt x="33924" y="4188"/>
                      <a:pt x="33136" y="5921"/>
                      <a:pt x="32198" y="8621"/>
                    </a:cubicBezTo>
                    <a:lnTo>
                      <a:pt x="22013" y="38263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31F8C48E-2B76-A323-4379-61B1734E3383}"/>
                  </a:ext>
                </a:extLst>
              </p:cNvPr>
              <p:cNvSpPr/>
              <p:nvPr/>
            </p:nvSpPr>
            <p:spPr>
              <a:xfrm>
                <a:off x="10607899" y="4857244"/>
                <a:ext cx="27120" cy="39099"/>
              </a:xfrm>
              <a:custGeom>
                <a:avLst/>
                <a:gdLst>
                  <a:gd name="connsiteX0" fmla="*/ 26196 w 27120"/>
                  <a:gd name="connsiteY0" fmla="*/ 35076 h 39099"/>
                  <a:gd name="connsiteX1" fmla="*/ 26196 w 27120"/>
                  <a:gd name="connsiteY1" fmla="*/ 37672 h 39099"/>
                  <a:gd name="connsiteX2" fmla="*/ 17558 w 27120"/>
                  <a:gd name="connsiteY2" fmla="*/ 39091 h 39099"/>
                  <a:gd name="connsiteX3" fmla="*/ 2050 w 27120"/>
                  <a:gd name="connsiteY3" fmla="*/ 29837 h 39099"/>
                  <a:gd name="connsiteX4" fmla="*/ 0 w 27120"/>
                  <a:gd name="connsiteY4" fmla="*/ 18537 h 39099"/>
                  <a:gd name="connsiteX5" fmla="*/ 14723 w 27120"/>
                  <a:gd name="connsiteY5" fmla="*/ 0 h 39099"/>
                  <a:gd name="connsiteX6" fmla="*/ 25452 w 27120"/>
                  <a:gd name="connsiteY6" fmla="*/ 5978 h 39099"/>
                  <a:gd name="connsiteX7" fmla="*/ 27112 w 27120"/>
                  <a:gd name="connsiteY7" fmla="*/ 13541 h 39099"/>
                  <a:gd name="connsiteX8" fmla="*/ 27112 w 27120"/>
                  <a:gd name="connsiteY8" fmla="*/ 15315 h 39099"/>
                  <a:gd name="connsiteX9" fmla="*/ 6014 w 27120"/>
                  <a:gd name="connsiteY9" fmla="*/ 15315 h 39099"/>
                  <a:gd name="connsiteX10" fmla="*/ 9730 w 27120"/>
                  <a:gd name="connsiteY10" fmla="*/ 29606 h 39099"/>
                  <a:gd name="connsiteX11" fmla="*/ 21097 w 27120"/>
                  <a:gd name="connsiteY11" fmla="*/ 36146 h 39099"/>
                  <a:gd name="connsiteX12" fmla="*/ 26196 w 27120"/>
                  <a:gd name="connsiteY12" fmla="*/ 35076 h 39099"/>
                  <a:gd name="connsiteX13" fmla="*/ 6014 w 27120"/>
                  <a:gd name="connsiteY13" fmla="*/ 12654 h 39099"/>
                  <a:gd name="connsiteX14" fmla="*/ 20672 w 27120"/>
                  <a:gd name="connsiteY14" fmla="*/ 12654 h 39099"/>
                  <a:gd name="connsiteX15" fmla="*/ 17913 w 27120"/>
                  <a:gd name="connsiteY15" fmla="*/ 4192 h 39099"/>
                  <a:gd name="connsiteX16" fmla="*/ 13777 w 27120"/>
                  <a:gd name="connsiteY16" fmla="*/ 2738 h 39099"/>
                  <a:gd name="connsiteX17" fmla="*/ 6906 w 27120"/>
                  <a:gd name="connsiteY17" fmla="*/ 8521 h 39099"/>
                  <a:gd name="connsiteX18" fmla="*/ 6014 w 27120"/>
                  <a:gd name="connsiteY18" fmla="*/ 12654 h 3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0" h="39099">
                    <a:moveTo>
                      <a:pt x="26196" y="35076"/>
                    </a:moveTo>
                    <a:lnTo>
                      <a:pt x="26196" y="37672"/>
                    </a:lnTo>
                    <a:cubicBezTo>
                      <a:pt x="23432" y="38687"/>
                      <a:pt x="20501" y="39168"/>
                      <a:pt x="17558" y="39091"/>
                    </a:cubicBezTo>
                    <a:cubicBezTo>
                      <a:pt x="9906" y="39091"/>
                      <a:pt x="4736" y="36006"/>
                      <a:pt x="2050" y="29837"/>
                    </a:cubicBezTo>
                    <a:cubicBezTo>
                      <a:pt x="679" y="26739"/>
                      <a:pt x="-4" y="22972"/>
                      <a:pt x="0" y="18537"/>
                    </a:cubicBezTo>
                    <a:cubicBezTo>
                      <a:pt x="0" y="6179"/>
                      <a:pt x="4908" y="0"/>
                      <a:pt x="14723" y="0"/>
                    </a:cubicBezTo>
                    <a:cubicBezTo>
                      <a:pt x="19678" y="0"/>
                      <a:pt x="23254" y="1993"/>
                      <a:pt x="25452" y="5978"/>
                    </a:cubicBezTo>
                    <a:cubicBezTo>
                      <a:pt x="26627" y="8321"/>
                      <a:pt x="27198" y="10921"/>
                      <a:pt x="27112" y="13541"/>
                    </a:cubicBezTo>
                    <a:lnTo>
                      <a:pt x="27112" y="15315"/>
                    </a:lnTo>
                    <a:lnTo>
                      <a:pt x="6014" y="15315"/>
                    </a:lnTo>
                    <a:cubicBezTo>
                      <a:pt x="6014" y="20960"/>
                      <a:pt x="7253" y="25723"/>
                      <a:pt x="9730" y="29606"/>
                    </a:cubicBezTo>
                    <a:cubicBezTo>
                      <a:pt x="12488" y="33963"/>
                      <a:pt x="16276" y="36142"/>
                      <a:pt x="21097" y="36146"/>
                    </a:cubicBezTo>
                    <a:cubicBezTo>
                      <a:pt x="22860" y="36229"/>
                      <a:pt x="24615" y="35861"/>
                      <a:pt x="26196" y="35076"/>
                    </a:cubicBezTo>
                    <a:close/>
                    <a:moveTo>
                      <a:pt x="6014" y="12654"/>
                    </a:moveTo>
                    <a:lnTo>
                      <a:pt x="20672" y="12654"/>
                    </a:lnTo>
                    <a:cubicBezTo>
                      <a:pt x="20672" y="8775"/>
                      <a:pt x="19752" y="5954"/>
                      <a:pt x="17913" y="4192"/>
                    </a:cubicBezTo>
                    <a:cubicBezTo>
                      <a:pt x="16776" y="3188"/>
                      <a:pt x="15292" y="2666"/>
                      <a:pt x="13777" y="2738"/>
                    </a:cubicBezTo>
                    <a:cubicBezTo>
                      <a:pt x="10587" y="2738"/>
                      <a:pt x="8297" y="4665"/>
                      <a:pt x="6906" y="8521"/>
                    </a:cubicBezTo>
                    <a:cubicBezTo>
                      <a:pt x="6372" y="9836"/>
                      <a:pt x="6070" y="11235"/>
                      <a:pt x="6014" y="1265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F2384EBE-4F28-3FB7-7539-F6FB2E3E1930}"/>
                  </a:ext>
                </a:extLst>
              </p:cNvPr>
              <p:cNvSpPr/>
              <p:nvPr/>
            </p:nvSpPr>
            <p:spPr>
              <a:xfrm>
                <a:off x="10638325" y="4857250"/>
                <a:ext cx="24395" cy="38310"/>
              </a:xfrm>
              <a:custGeom>
                <a:avLst/>
                <a:gdLst>
                  <a:gd name="connsiteX0" fmla="*/ 0 w 24395"/>
                  <a:gd name="connsiteY0" fmla="*/ 38299 h 38310"/>
                  <a:gd name="connsiteX1" fmla="*/ 0 w 24395"/>
                  <a:gd name="connsiteY1" fmla="*/ 36921 h 38310"/>
                  <a:gd name="connsiteX2" fmla="*/ 4248 w 24395"/>
                  <a:gd name="connsiteY2" fmla="*/ 35579 h 38310"/>
                  <a:gd name="connsiteX3" fmla="*/ 5524 w 24395"/>
                  <a:gd name="connsiteY3" fmla="*/ 30896 h 38310"/>
                  <a:gd name="connsiteX4" fmla="*/ 5524 w 24395"/>
                  <a:gd name="connsiteY4" fmla="*/ 8610 h 38310"/>
                  <a:gd name="connsiteX5" fmla="*/ 4035 w 24395"/>
                  <a:gd name="connsiteY5" fmla="*/ 4471 h 38310"/>
                  <a:gd name="connsiteX6" fmla="*/ 0 w 24395"/>
                  <a:gd name="connsiteY6" fmla="*/ 3371 h 38310"/>
                  <a:gd name="connsiteX7" fmla="*/ 0 w 24395"/>
                  <a:gd name="connsiteY7" fmla="*/ 2005 h 38310"/>
                  <a:gd name="connsiteX8" fmla="*/ 11184 w 24395"/>
                  <a:gd name="connsiteY8" fmla="*/ 0 h 38310"/>
                  <a:gd name="connsiteX9" fmla="*/ 11184 w 24395"/>
                  <a:gd name="connsiteY9" fmla="*/ 8698 h 38310"/>
                  <a:gd name="connsiteX10" fmla="*/ 11326 w 24395"/>
                  <a:gd name="connsiteY10" fmla="*/ 8698 h 38310"/>
                  <a:gd name="connsiteX11" fmla="*/ 20743 w 24395"/>
                  <a:gd name="connsiteY11" fmla="*/ 0 h 38310"/>
                  <a:gd name="connsiteX12" fmla="*/ 23295 w 24395"/>
                  <a:gd name="connsiteY12" fmla="*/ 1059 h 38310"/>
                  <a:gd name="connsiteX13" fmla="*/ 24394 w 24395"/>
                  <a:gd name="connsiteY13" fmla="*/ 3779 h 38310"/>
                  <a:gd name="connsiteX14" fmla="*/ 20885 w 24395"/>
                  <a:gd name="connsiteY14" fmla="*/ 7593 h 38310"/>
                  <a:gd name="connsiteX15" fmla="*/ 18409 w 24395"/>
                  <a:gd name="connsiteY15" fmla="*/ 6652 h 38310"/>
                  <a:gd name="connsiteX16" fmla="*/ 16779 w 24395"/>
                  <a:gd name="connsiteY16" fmla="*/ 5665 h 38310"/>
                  <a:gd name="connsiteX17" fmla="*/ 13417 w 24395"/>
                  <a:gd name="connsiteY17" fmla="*/ 8621 h 38310"/>
                  <a:gd name="connsiteX18" fmla="*/ 11184 w 24395"/>
                  <a:gd name="connsiteY18" fmla="*/ 18626 h 38310"/>
                  <a:gd name="connsiteX19" fmla="*/ 11184 w 24395"/>
                  <a:gd name="connsiteY19" fmla="*/ 30908 h 38310"/>
                  <a:gd name="connsiteX20" fmla="*/ 13807 w 24395"/>
                  <a:gd name="connsiteY20" fmla="*/ 36501 h 38310"/>
                  <a:gd name="connsiteX21" fmla="*/ 16708 w 24395"/>
                  <a:gd name="connsiteY21" fmla="*/ 36933 h 38310"/>
                  <a:gd name="connsiteX22" fmla="*/ 16708 w 24395"/>
                  <a:gd name="connsiteY22" fmla="*/ 38311 h 3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395" h="38310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2001" y="36921"/>
                      <a:pt x="3417" y="36474"/>
                      <a:pt x="4248" y="35579"/>
                    </a:cubicBezTo>
                    <a:cubicBezTo>
                      <a:pt x="5079" y="34684"/>
                      <a:pt x="5504" y="33123"/>
                      <a:pt x="5524" y="30896"/>
                    </a:cubicBezTo>
                    <a:lnTo>
                      <a:pt x="5524" y="8610"/>
                    </a:lnTo>
                    <a:cubicBezTo>
                      <a:pt x="5524" y="6639"/>
                      <a:pt x="5028" y="5259"/>
                      <a:pt x="4035" y="4471"/>
                    </a:cubicBezTo>
                    <a:cubicBezTo>
                      <a:pt x="3255" y="3879"/>
                      <a:pt x="1914" y="3530"/>
                      <a:pt x="0" y="3371"/>
                    </a:cubicBezTo>
                    <a:lnTo>
                      <a:pt x="0" y="2005"/>
                    </a:lnTo>
                    <a:lnTo>
                      <a:pt x="11184" y="0"/>
                    </a:lnTo>
                    <a:lnTo>
                      <a:pt x="11184" y="8698"/>
                    </a:lnTo>
                    <a:lnTo>
                      <a:pt x="11326" y="8698"/>
                    </a:lnTo>
                    <a:cubicBezTo>
                      <a:pt x="13295" y="2899"/>
                      <a:pt x="16434" y="0"/>
                      <a:pt x="20743" y="0"/>
                    </a:cubicBezTo>
                    <a:cubicBezTo>
                      <a:pt x="21703" y="-12"/>
                      <a:pt x="22626" y="370"/>
                      <a:pt x="23295" y="1059"/>
                    </a:cubicBezTo>
                    <a:cubicBezTo>
                      <a:pt x="24026" y="1771"/>
                      <a:pt x="24425" y="2758"/>
                      <a:pt x="24394" y="3779"/>
                    </a:cubicBezTo>
                    <a:cubicBezTo>
                      <a:pt x="24394" y="6321"/>
                      <a:pt x="23224" y="7593"/>
                      <a:pt x="20885" y="7593"/>
                    </a:cubicBezTo>
                    <a:cubicBezTo>
                      <a:pt x="19984" y="7533"/>
                      <a:pt x="19122" y="7205"/>
                      <a:pt x="18409" y="6652"/>
                    </a:cubicBezTo>
                    <a:cubicBezTo>
                      <a:pt x="17928" y="6230"/>
                      <a:pt x="17376" y="5895"/>
                      <a:pt x="16779" y="5665"/>
                    </a:cubicBezTo>
                    <a:cubicBezTo>
                      <a:pt x="15762" y="5665"/>
                      <a:pt x="14640" y="6652"/>
                      <a:pt x="13417" y="8621"/>
                    </a:cubicBezTo>
                    <a:cubicBezTo>
                      <a:pt x="11928" y="10987"/>
                      <a:pt x="11184" y="14322"/>
                      <a:pt x="11184" y="18626"/>
                    </a:cubicBezTo>
                    <a:lnTo>
                      <a:pt x="11184" y="30908"/>
                    </a:lnTo>
                    <a:cubicBezTo>
                      <a:pt x="11184" y="34006"/>
                      <a:pt x="12058" y="35870"/>
                      <a:pt x="13807" y="36501"/>
                    </a:cubicBezTo>
                    <a:cubicBezTo>
                      <a:pt x="14742" y="36812"/>
                      <a:pt x="15723" y="36958"/>
                      <a:pt x="16708" y="36933"/>
                    </a:cubicBezTo>
                    <a:lnTo>
                      <a:pt x="16708" y="38311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52A7224-D40F-5EB6-C2BB-A7F734E3D120}"/>
                  </a:ext>
                </a:extLst>
              </p:cNvPr>
              <p:cNvSpPr/>
              <p:nvPr/>
            </p:nvSpPr>
            <p:spPr>
              <a:xfrm>
                <a:off x="10665035" y="4857231"/>
                <a:ext cx="23188" cy="39123"/>
              </a:xfrm>
              <a:custGeom>
                <a:avLst/>
                <a:gdLst>
                  <a:gd name="connsiteX0" fmla="*/ 21381 w 23188"/>
                  <a:gd name="connsiteY0" fmla="*/ 10012 h 39123"/>
                  <a:gd name="connsiteX1" fmla="*/ 19573 w 23188"/>
                  <a:gd name="connsiteY1" fmla="*/ 10012 h 39123"/>
                  <a:gd name="connsiteX2" fmla="*/ 12176 w 23188"/>
                  <a:gd name="connsiteY2" fmla="*/ 2769 h 39123"/>
                  <a:gd name="connsiteX3" fmla="*/ 7042 w 23188"/>
                  <a:gd name="connsiteY3" fmla="*/ 4892 h 39123"/>
                  <a:gd name="connsiteX4" fmla="*/ 6156 w 23188"/>
                  <a:gd name="connsiteY4" fmla="*/ 7848 h 39123"/>
                  <a:gd name="connsiteX5" fmla="*/ 9417 w 23188"/>
                  <a:gd name="connsiteY5" fmla="*/ 13170 h 39123"/>
                  <a:gd name="connsiteX6" fmla="*/ 16460 w 23188"/>
                  <a:gd name="connsiteY6" fmla="*/ 17463 h 39123"/>
                  <a:gd name="connsiteX7" fmla="*/ 21416 w 23188"/>
                  <a:gd name="connsiteY7" fmla="*/ 21637 h 39123"/>
                  <a:gd name="connsiteX8" fmla="*/ 23189 w 23188"/>
                  <a:gd name="connsiteY8" fmla="*/ 28171 h 39123"/>
                  <a:gd name="connsiteX9" fmla="*/ 18870 w 23188"/>
                  <a:gd name="connsiteY9" fmla="*/ 36751 h 39123"/>
                  <a:gd name="connsiteX10" fmla="*/ 9843 w 23188"/>
                  <a:gd name="connsiteY10" fmla="*/ 39116 h 39123"/>
                  <a:gd name="connsiteX11" fmla="*/ 496 w 23188"/>
                  <a:gd name="connsiteY11" fmla="*/ 37697 h 39123"/>
                  <a:gd name="connsiteX12" fmla="*/ 0 w 23188"/>
                  <a:gd name="connsiteY12" fmla="*/ 28632 h 39123"/>
                  <a:gd name="connsiteX13" fmla="*/ 1808 w 23188"/>
                  <a:gd name="connsiteY13" fmla="*/ 28632 h 39123"/>
                  <a:gd name="connsiteX14" fmla="*/ 10374 w 23188"/>
                  <a:gd name="connsiteY14" fmla="*/ 36467 h 39123"/>
                  <a:gd name="connsiteX15" fmla="*/ 15183 w 23188"/>
                  <a:gd name="connsiteY15" fmla="*/ 34693 h 39123"/>
                  <a:gd name="connsiteX16" fmla="*/ 17547 w 23188"/>
                  <a:gd name="connsiteY16" fmla="*/ 29850 h 39123"/>
                  <a:gd name="connsiteX17" fmla="*/ 14593 w 23188"/>
                  <a:gd name="connsiteY17" fmla="*/ 24529 h 39123"/>
                  <a:gd name="connsiteX18" fmla="*/ 9459 w 23188"/>
                  <a:gd name="connsiteY18" fmla="*/ 21188 h 39123"/>
                  <a:gd name="connsiteX19" fmla="*/ 4325 w 23188"/>
                  <a:gd name="connsiteY19" fmla="*/ 17841 h 39123"/>
                  <a:gd name="connsiteX20" fmla="*/ 538 w 23188"/>
                  <a:gd name="connsiteY20" fmla="*/ 10154 h 39123"/>
                  <a:gd name="connsiteX21" fmla="*/ 4325 w 23188"/>
                  <a:gd name="connsiteY21" fmla="*/ 2201 h 39123"/>
                  <a:gd name="connsiteX22" fmla="*/ 12596 w 23188"/>
                  <a:gd name="connsiteY22" fmla="*/ 1 h 39123"/>
                  <a:gd name="connsiteX23" fmla="*/ 20950 w 23188"/>
                  <a:gd name="connsiteY23" fmla="*/ 1379 h 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188" h="39123">
                    <a:moveTo>
                      <a:pt x="21381" y="10012"/>
                    </a:moveTo>
                    <a:lnTo>
                      <a:pt x="19573" y="10012"/>
                    </a:lnTo>
                    <a:cubicBezTo>
                      <a:pt x="18517" y="5183"/>
                      <a:pt x="16052" y="2769"/>
                      <a:pt x="12176" y="2769"/>
                    </a:cubicBezTo>
                    <a:cubicBezTo>
                      <a:pt x="9888" y="2769"/>
                      <a:pt x="8177" y="3477"/>
                      <a:pt x="7042" y="4892"/>
                    </a:cubicBezTo>
                    <a:cubicBezTo>
                      <a:pt x="6421" y="5748"/>
                      <a:pt x="6108" y="6790"/>
                      <a:pt x="6156" y="7848"/>
                    </a:cubicBezTo>
                    <a:cubicBezTo>
                      <a:pt x="6156" y="9847"/>
                      <a:pt x="7243" y="11621"/>
                      <a:pt x="9417" y="13170"/>
                    </a:cubicBezTo>
                    <a:lnTo>
                      <a:pt x="16460" y="17463"/>
                    </a:lnTo>
                    <a:cubicBezTo>
                      <a:pt x="18870" y="18988"/>
                      <a:pt x="20522" y="20380"/>
                      <a:pt x="21416" y="21637"/>
                    </a:cubicBezTo>
                    <a:cubicBezTo>
                      <a:pt x="22598" y="23287"/>
                      <a:pt x="23189" y="25469"/>
                      <a:pt x="23189" y="28171"/>
                    </a:cubicBezTo>
                    <a:cubicBezTo>
                      <a:pt x="23189" y="31979"/>
                      <a:pt x="21749" y="34839"/>
                      <a:pt x="18870" y="36751"/>
                    </a:cubicBezTo>
                    <a:cubicBezTo>
                      <a:pt x="16507" y="38328"/>
                      <a:pt x="13498" y="39116"/>
                      <a:pt x="9843" y="39116"/>
                    </a:cubicBezTo>
                    <a:cubicBezTo>
                      <a:pt x="6668" y="39189"/>
                      <a:pt x="3506" y="38709"/>
                      <a:pt x="496" y="37697"/>
                    </a:cubicBezTo>
                    <a:lnTo>
                      <a:pt x="0" y="28632"/>
                    </a:lnTo>
                    <a:lnTo>
                      <a:pt x="1808" y="28632"/>
                    </a:lnTo>
                    <a:cubicBezTo>
                      <a:pt x="3100" y="33855"/>
                      <a:pt x="5955" y="36467"/>
                      <a:pt x="10374" y="36467"/>
                    </a:cubicBezTo>
                    <a:cubicBezTo>
                      <a:pt x="12139" y="36477"/>
                      <a:pt x="13848" y="35847"/>
                      <a:pt x="15183" y="34693"/>
                    </a:cubicBezTo>
                    <a:cubicBezTo>
                      <a:pt x="16691" y="33542"/>
                      <a:pt x="17566" y="31747"/>
                      <a:pt x="17547" y="29850"/>
                    </a:cubicBezTo>
                    <a:cubicBezTo>
                      <a:pt x="17547" y="27990"/>
                      <a:pt x="16562" y="26216"/>
                      <a:pt x="14593" y="24529"/>
                    </a:cubicBezTo>
                    <a:cubicBezTo>
                      <a:pt x="12988" y="23259"/>
                      <a:pt x="11269" y="22140"/>
                      <a:pt x="9459" y="21188"/>
                    </a:cubicBezTo>
                    <a:cubicBezTo>
                      <a:pt x="7659" y="20213"/>
                      <a:pt x="5942" y="19095"/>
                      <a:pt x="4325" y="17841"/>
                    </a:cubicBezTo>
                    <a:cubicBezTo>
                      <a:pt x="1796" y="15736"/>
                      <a:pt x="533" y="13174"/>
                      <a:pt x="538" y="10154"/>
                    </a:cubicBezTo>
                    <a:cubicBezTo>
                      <a:pt x="538" y="6606"/>
                      <a:pt x="1800" y="3956"/>
                      <a:pt x="4325" y="2201"/>
                    </a:cubicBezTo>
                    <a:cubicBezTo>
                      <a:pt x="6420" y="735"/>
                      <a:pt x="9177" y="1"/>
                      <a:pt x="12596" y="1"/>
                    </a:cubicBezTo>
                    <a:cubicBezTo>
                      <a:pt x="15439" y="-30"/>
                      <a:pt x="18266" y="437"/>
                      <a:pt x="20950" y="137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5C7EB02E-D9B3-2709-81CD-FEE5E0D5834D}"/>
                  </a:ext>
                </a:extLst>
              </p:cNvPr>
              <p:cNvSpPr/>
              <p:nvPr/>
            </p:nvSpPr>
            <p:spPr>
              <a:xfrm>
                <a:off x="10691514" y="4840468"/>
                <a:ext cx="16672" cy="55086"/>
              </a:xfrm>
              <a:custGeom>
                <a:avLst/>
                <a:gdLst>
                  <a:gd name="connsiteX0" fmla="*/ 0 w 16672"/>
                  <a:gd name="connsiteY0" fmla="*/ 55080 h 55086"/>
                  <a:gd name="connsiteX1" fmla="*/ 0 w 16672"/>
                  <a:gd name="connsiteY1" fmla="*/ 53703 h 55086"/>
                  <a:gd name="connsiteX2" fmla="*/ 4212 w 16672"/>
                  <a:gd name="connsiteY2" fmla="*/ 52360 h 55086"/>
                  <a:gd name="connsiteX3" fmla="*/ 5488 w 16672"/>
                  <a:gd name="connsiteY3" fmla="*/ 47677 h 55086"/>
                  <a:gd name="connsiteX4" fmla="*/ 5488 w 16672"/>
                  <a:gd name="connsiteY4" fmla="*/ 25391 h 55086"/>
                  <a:gd name="connsiteX5" fmla="*/ 4000 w 16672"/>
                  <a:gd name="connsiteY5" fmla="*/ 21299 h 55086"/>
                  <a:gd name="connsiteX6" fmla="*/ 0 w 16672"/>
                  <a:gd name="connsiteY6" fmla="*/ 20158 h 55086"/>
                  <a:gd name="connsiteX7" fmla="*/ 0 w 16672"/>
                  <a:gd name="connsiteY7" fmla="*/ 18786 h 55086"/>
                  <a:gd name="connsiteX8" fmla="*/ 11154 w 16672"/>
                  <a:gd name="connsiteY8" fmla="*/ 16782 h 55086"/>
                  <a:gd name="connsiteX9" fmla="*/ 11154 w 16672"/>
                  <a:gd name="connsiteY9" fmla="*/ 47683 h 55086"/>
                  <a:gd name="connsiteX10" fmla="*/ 13771 w 16672"/>
                  <a:gd name="connsiteY10" fmla="*/ 53277 h 55086"/>
                  <a:gd name="connsiteX11" fmla="*/ 16672 w 16672"/>
                  <a:gd name="connsiteY11" fmla="*/ 53709 h 55086"/>
                  <a:gd name="connsiteX12" fmla="*/ 16672 w 16672"/>
                  <a:gd name="connsiteY12" fmla="*/ 55086 h 55086"/>
                  <a:gd name="connsiteX13" fmla="*/ 8106 w 16672"/>
                  <a:gd name="connsiteY13" fmla="*/ 9290 h 55086"/>
                  <a:gd name="connsiteX14" fmla="*/ 5152 w 16672"/>
                  <a:gd name="connsiteY14" fmla="*/ 7954 h 55086"/>
                  <a:gd name="connsiteX15" fmla="*/ 3970 w 16672"/>
                  <a:gd name="connsiteY15" fmla="*/ 4684 h 55086"/>
                  <a:gd name="connsiteX16" fmla="*/ 5152 w 16672"/>
                  <a:gd name="connsiteY16" fmla="*/ 1378 h 55086"/>
                  <a:gd name="connsiteX17" fmla="*/ 8106 w 16672"/>
                  <a:gd name="connsiteY17" fmla="*/ 1 h 55086"/>
                  <a:gd name="connsiteX18" fmla="*/ 11060 w 16672"/>
                  <a:gd name="connsiteY18" fmla="*/ 1378 h 55086"/>
                  <a:gd name="connsiteX19" fmla="*/ 12241 w 16672"/>
                  <a:gd name="connsiteY19" fmla="*/ 4684 h 55086"/>
                  <a:gd name="connsiteX20" fmla="*/ 11060 w 16672"/>
                  <a:gd name="connsiteY20" fmla="*/ 7954 h 55086"/>
                  <a:gd name="connsiteX21" fmla="*/ 8106 w 16672"/>
                  <a:gd name="connsiteY21" fmla="*/ 9290 h 5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6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85" y="53703"/>
                      <a:pt x="3385" y="53253"/>
                      <a:pt x="4212" y="52360"/>
                    </a:cubicBezTo>
                    <a:cubicBezTo>
                      <a:pt x="5039" y="51468"/>
                      <a:pt x="5488" y="49883"/>
                      <a:pt x="5488" y="47677"/>
                    </a:cubicBezTo>
                    <a:lnTo>
                      <a:pt x="5488" y="25391"/>
                    </a:lnTo>
                    <a:cubicBezTo>
                      <a:pt x="5488" y="23420"/>
                      <a:pt x="4992" y="22056"/>
                      <a:pt x="4000" y="21299"/>
                    </a:cubicBezTo>
                    <a:cubicBezTo>
                      <a:pt x="3248" y="20696"/>
                      <a:pt x="1914" y="20316"/>
                      <a:pt x="0" y="20158"/>
                    </a:cubicBezTo>
                    <a:lnTo>
                      <a:pt x="0" y="18786"/>
                    </a:lnTo>
                    <a:lnTo>
                      <a:pt x="11154" y="16782"/>
                    </a:lnTo>
                    <a:lnTo>
                      <a:pt x="11154" y="47683"/>
                    </a:lnTo>
                    <a:cubicBezTo>
                      <a:pt x="11154" y="50782"/>
                      <a:pt x="12027" y="52646"/>
                      <a:pt x="13771" y="53277"/>
                    </a:cubicBezTo>
                    <a:cubicBezTo>
                      <a:pt x="14706" y="53587"/>
                      <a:pt x="15687" y="53733"/>
                      <a:pt x="16672" y="53709"/>
                    </a:cubicBezTo>
                    <a:lnTo>
                      <a:pt x="16672" y="55086"/>
                    </a:lnTo>
                    <a:close/>
                    <a:moveTo>
                      <a:pt x="8106" y="9290"/>
                    </a:moveTo>
                    <a:cubicBezTo>
                      <a:pt x="6971" y="9308"/>
                      <a:pt x="5887" y="8818"/>
                      <a:pt x="5152" y="7954"/>
                    </a:cubicBezTo>
                    <a:cubicBezTo>
                      <a:pt x="4357" y="7053"/>
                      <a:pt x="3935" y="5884"/>
                      <a:pt x="3970" y="4684"/>
                    </a:cubicBezTo>
                    <a:cubicBezTo>
                      <a:pt x="3937" y="3473"/>
                      <a:pt x="4359" y="2294"/>
                      <a:pt x="5152" y="1378"/>
                    </a:cubicBezTo>
                    <a:cubicBezTo>
                      <a:pt x="5880" y="499"/>
                      <a:pt x="6964" y="-7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63" y="2288"/>
                      <a:pt x="12286" y="3471"/>
                      <a:pt x="12241" y="4684"/>
                    </a:cubicBezTo>
                    <a:cubicBezTo>
                      <a:pt x="12277" y="5884"/>
                      <a:pt x="11854" y="7053"/>
                      <a:pt x="11060" y="7954"/>
                    </a:cubicBezTo>
                    <a:cubicBezTo>
                      <a:pt x="10323" y="8817"/>
                      <a:pt x="9240" y="9307"/>
                      <a:pt x="8106" y="929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592E7506-8747-62B9-8D8C-E9A80CBF06A8}"/>
                  </a:ext>
                </a:extLst>
              </p:cNvPr>
              <p:cNvSpPr/>
              <p:nvPr/>
            </p:nvSpPr>
            <p:spPr>
              <a:xfrm>
                <a:off x="10709037" y="4845867"/>
                <a:ext cx="20890" cy="50467"/>
              </a:xfrm>
              <a:custGeom>
                <a:avLst/>
                <a:gdLst>
                  <a:gd name="connsiteX0" fmla="*/ 20891 w 20890"/>
                  <a:gd name="connsiteY0" fmla="*/ 47434 h 50467"/>
                  <a:gd name="connsiteX1" fmla="*/ 20891 w 20890"/>
                  <a:gd name="connsiteY1" fmla="*/ 50154 h 50467"/>
                  <a:gd name="connsiteX2" fmla="*/ 17387 w 20890"/>
                  <a:gd name="connsiteY2" fmla="*/ 50468 h 50467"/>
                  <a:gd name="connsiteX3" fmla="*/ 7615 w 20890"/>
                  <a:gd name="connsiteY3" fmla="*/ 47907 h 50467"/>
                  <a:gd name="connsiteX4" fmla="*/ 5873 w 20890"/>
                  <a:gd name="connsiteY4" fmla="*/ 38381 h 50467"/>
                  <a:gd name="connsiteX5" fmla="*/ 5873 w 20890"/>
                  <a:gd name="connsiteY5" fmla="*/ 14913 h 50467"/>
                  <a:gd name="connsiteX6" fmla="*/ 0 w 20890"/>
                  <a:gd name="connsiteY6" fmla="*/ 14913 h 50467"/>
                  <a:gd name="connsiteX7" fmla="*/ 0 w 20890"/>
                  <a:gd name="connsiteY7" fmla="*/ 12204 h 50467"/>
                  <a:gd name="connsiteX8" fmla="*/ 8496 w 20890"/>
                  <a:gd name="connsiteY8" fmla="*/ 7007 h 50467"/>
                  <a:gd name="connsiteX9" fmla="*/ 9630 w 20890"/>
                  <a:gd name="connsiteY9" fmla="*/ 0 h 50467"/>
                  <a:gd name="connsiteX10" fmla="*/ 11503 w 20890"/>
                  <a:gd name="connsiteY10" fmla="*/ 0 h 50467"/>
                  <a:gd name="connsiteX11" fmla="*/ 11503 w 20890"/>
                  <a:gd name="connsiteY11" fmla="*/ 12204 h 50467"/>
                  <a:gd name="connsiteX12" fmla="*/ 20885 w 20890"/>
                  <a:gd name="connsiteY12" fmla="*/ 12204 h 50467"/>
                  <a:gd name="connsiteX13" fmla="*/ 20885 w 20890"/>
                  <a:gd name="connsiteY13" fmla="*/ 14919 h 50467"/>
                  <a:gd name="connsiteX14" fmla="*/ 11509 w 20890"/>
                  <a:gd name="connsiteY14" fmla="*/ 14919 h 50467"/>
                  <a:gd name="connsiteX15" fmla="*/ 11509 w 20890"/>
                  <a:gd name="connsiteY15" fmla="*/ 40670 h 50467"/>
                  <a:gd name="connsiteX16" fmla="*/ 12927 w 20890"/>
                  <a:gd name="connsiteY16" fmla="*/ 46263 h 50467"/>
                  <a:gd name="connsiteX17" fmla="*/ 17990 w 20890"/>
                  <a:gd name="connsiteY17" fmla="*/ 47836 h 50467"/>
                  <a:gd name="connsiteX18" fmla="*/ 20891 w 20890"/>
                  <a:gd name="connsiteY18" fmla="*/ 47434 h 5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90" h="50467">
                    <a:moveTo>
                      <a:pt x="20891" y="47434"/>
                    </a:moveTo>
                    <a:lnTo>
                      <a:pt x="20891" y="50154"/>
                    </a:lnTo>
                    <a:cubicBezTo>
                      <a:pt x="19730" y="50329"/>
                      <a:pt x="18560" y="50433"/>
                      <a:pt x="17387" y="50468"/>
                    </a:cubicBezTo>
                    <a:cubicBezTo>
                      <a:pt x="12240" y="50468"/>
                      <a:pt x="8982" y="49614"/>
                      <a:pt x="7615" y="47907"/>
                    </a:cubicBezTo>
                    <a:cubicBezTo>
                      <a:pt x="6453" y="46496"/>
                      <a:pt x="5873" y="43321"/>
                      <a:pt x="5873" y="38381"/>
                    </a:cubicBezTo>
                    <a:lnTo>
                      <a:pt x="5873" y="14913"/>
                    </a:lnTo>
                    <a:lnTo>
                      <a:pt x="0" y="14913"/>
                    </a:lnTo>
                    <a:lnTo>
                      <a:pt x="0" y="12204"/>
                    </a:lnTo>
                    <a:cubicBezTo>
                      <a:pt x="4202" y="12204"/>
                      <a:pt x="7035" y="10472"/>
                      <a:pt x="8496" y="7007"/>
                    </a:cubicBezTo>
                    <a:cubicBezTo>
                      <a:pt x="9322" y="4766"/>
                      <a:pt x="9707" y="2387"/>
                      <a:pt x="9630" y="0"/>
                    </a:cubicBezTo>
                    <a:lnTo>
                      <a:pt x="11503" y="0"/>
                    </a:lnTo>
                    <a:lnTo>
                      <a:pt x="11503" y="12204"/>
                    </a:lnTo>
                    <a:lnTo>
                      <a:pt x="20885" y="12204"/>
                    </a:lnTo>
                    <a:lnTo>
                      <a:pt x="20885" y="14919"/>
                    </a:lnTo>
                    <a:lnTo>
                      <a:pt x="11509" y="14919"/>
                    </a:lnTo>
                    <a:lnTo>
                      <a:pt x="11509" y="40670"/>
                    </a:lnTo>
                    <a:cubicBezTo>
                      <a:pt x="11509" y="43347"/>
                      <a:pt x="11981" y="45211"/>
                      <a:pt x="12927" y="46263"/>
                    </a:cubicBezTo>
                    <a:cubicBezTo>
                      <a:pt x="13896" y="47310"/>
                      <a:pt x="15579" y="47836"/>
                      <a:pt x="17990" y="47836"/>
                    </a:cubicBezTo>
                    <a:cubicBezTo>
                      <a:pt x="18202" y="47830"/>
                      <a:pt x="19165" y="47683"/>
                      <a:pt x="20891" y="4743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0159C4F5-20B6-14DF-F7F6-181CA365A160}"/>
                  </a:ext>
                </a:extLst>
              </p:cNvPr>
              <p:cNvSpPr/>
              <p:nvPr/>
            </p:nvSpPr>
            <p:spPr>
              <a:xfrm>
                <a:off x="10733040" y="4857250"/>
                <a:ext cx="29848" cy="39085"/>
              </a:xfrm>
              <a:custGeom>
                <a:avLst/>
                <a:gdLst>
                  <a:gd name="connsiteX0" fmla="*/ 29848 w 29848"/>
                  <a:gd name="connsiteY0" fmla="*/ 36684 h 39085"/>
                  <a:gd name="connsiteX1" fmla="*/ 29848 w 29848"/>
                  <a:gd name="connsiteY1" fmla="*/ 38375 h 39085"/>
                  <a:gd name="connsiteX2" fmla="*/ 24572 w 29848"/>
                  <a:gd name="connsiteY2" fmla="*/ 39085 h 39085"/>
                  <a:gd name="connsiteX3" fmla="*/ 19119 w 29848"/>
                  <a:gd name="connsiteY3" fmla="*/ 33142 h 39085"/>
                  <a:gd name="connsiteX4" fmla="*/ 18978 w 29848"/>
                  <a:gd name="connsiteY4" fmla="*/ 33142 h 39085"/>
                  <a:gd name="connsiteX5" fmla="*/ 8674 w 29848"/>
                  <a:gd name="connsiteY5" fmla="*/ 39085 h 39085"/>
                  <a:gd name="connsiteX6" fmla="*/ 1135 w 29848"/>
                  <a:gd name="connsiteY6" fmla="*/ 34674 h 39085"/>
                  <a:gd name="connsiteX7" fmla="*/ 1 w 29848"/>
                  <a:gd name="connsiteY7" fmla="*/ 29944 h 39085"/>
                  <a:gd name="connsiteX8" fmla="*/ 6978 w 29848"/>
                  <a:gd name="connsiteY8" fmla="*/ 19744 h 39085"/>
                  <a:gd name="connsiteX9" fmla="*/ 13666 w 29848"/>
                  <a:gd name="connsiteY9" fmla="*/ 18171 h 39085"/>
                  <a:gd name="connsiteX10" fmla="*/ 19119 w 29848"/>
                  <a:gd name="connsiteY10" fmla="*/ 17538 h 39085"/>
                  <a:gd name="connsiteX11" fmla="*/ 19119 w 29848"/>
                  <a:gd name="connsiteY11" fmla="*/ 14422 h 39085"/>
                  <a:gd name="connsiteX12" fmla="*/ 17140 w 29848"/>
                  <a:gd name="connsiteY12" fmla="*/ 4370 h 39085"/>
                  <a:gd name="connsiteX13" fmla="*/ 12963 w 29848"/>
                  <a:gd name="connsiteY13" fmla="*/ 2755 h 39085"/>
                  <a:gd name="connsiteX14" fmla="*/ 9241 w 29848"/>
                  <a:gd name="connsiteY14" fmla="*/ 3619 h 39085"/>
                  <a:gd name="connsiteX15" fmla="*/ 7900 w 29848"/>
                  <a:gd name="connsiteY15" fmla="*/ 7439 h 39085"/>
                  <a:gd name="connsiteX16" fmla="*/ 4497 w 29848"/>
                  <a:gd name="connsiteY16" fmla="*/ 11690 h 39085"/>
                  <a:gd name="connsiteX17" fmla="*/ 994 w 29848"/>
                  <a:gd name="connsiteY17" fmla="*/ 7988 h 39085"/>
                  <a:gd name="connsiteX18" fmla="*/ 7617 w 29848"/>
                  <a:gd name="connsiteY18" fmla="*/ 940 h 39085"/>
                  <a:gd name="connsiteX19" fmla="*/ 13034 w 29848"/>
                  <a:gd name="connsiteY19" fmla="*/ 0 h 39085"/>
                  <a:gd name="connsiteX20" fmla="*/ 23863 w 29848"/>
                  <a:gd name="connsiteY20" fmla="*/ 6019 h 39085"/>
                  <a:gd name="connsiteX21" fmla="*/ 24785 w 29848"/>
                  <a:gd name="connsiteY21" fmla="*/ 12991 h 39085"/>
                  <a:gd name="connsiteX22" fmla="*/ 24785 w 29848"/>
                  <a:gd name="connsiteY22" fmla="*/ 33148 h 39085"/>
                  <a:gd name="connsiteX23" fmla="*/ 27899 w 29848"/>
                  <a:gd name="connsiteY23" fmla="*/ 37004 h 39085"/>
                  <a:gd name="connsiteX24" fmla="*/ 29848 w 29848"/>
                  <a:gd name="connsiteY24" fmla="*/ 36684 h 39085"/>
                  <a:gd name="connsiteX25" fmla="*/ 19119 w 29848"/>
                  <a:gd name="connsiteY25" fmla="*/ 24988 h 39085"/>
                  <a:gd name="connsiteX26" fmla="*/ 19119 w 29848"/>
                  <a:gd name="connsiteY26" fmla="*/ 20258 h 39085"/>
                  <a:gd name="connsiteX27" fmla="*/ 6447 w 29848"/>
                  <a:gd name="connsiteY27" fmla="*/ 28643 h 39085"/>
                  <a:gd name="connsiteX28" fmla="*/ 7687 w 29848"/>
                  <a:gd name="connsiteY28" fmla="*/ 33373 h 39085"/>
                  <a:gd name="connsiteX29" fmla="*/ 11368 w 29848"/>
                  <a:gd name="connsiteY29" fmla="*/ 35738 h 39085"/>
                  <a:gd name="connsiteX30" fmla="*/ 17176 w 29848"/>
                  <a:gd name="connsiteY30" fmla="*/ 32273 h 39085"/>
                  <a:gd name="connsiteX31" fmla="*/ 19119 w 29848"/>
                  <a:gd name="connsiteY31" fmla="*/ 24988 h 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8" h="39085">
                    <a:moveTo>
                      <a:pt x="29848" y="36684"/>
                    </a:moveTo>
                    <a:lnTo>
                      <a:pt x="29848" y="38375"/>
                    </a:lnTo>
                    <a:cubicBezTo>
                      <a:pt x="28130" y="38851"/>
                      <a:pt x="26355" y="39089"/>
                      <a:pt x="24572" y="39085"/>
                    </a:cubicBezTo>
                    <a:cubicBezTo>
                      <a:pt x="20941" y="39085"/>
                      <a:pt x="19123" y="37104"/>
                      <a:pt x="19119" y="33142"/>
                    </a:cubicBezTo>
                    <a:lnTo>
                      <a:pt x="18978" y="33142"/>
                    </a:lnTo>
                    <a:cubicBezTo>
                      <a:pt x="16614" y="37104"/>
                      <a:pt x="13180" y="39085"/>
                      <a:pt x="8674" y="39085"/>
                    </a:cubicBezTo>
                    <a:cubicBezTo>
                      <a:pt x="5255" y="39085"/>
                      <a:pt x="2742" y="37614"/>
                      <a:pt x="1135" y="34674"/>
                    </a:cubicBezTo>
                    <a:cubicBezTo>
                      <a:pt x="366" y="33218"/>
                      <a:pt x="-24" y="31591"/>
                      <a:pt x="1" y="29944"/>
                    </a:cubicBezTo>
                    <a:cubicBezTo>
                      <a:pt x="1" y="24929"/>
                      <a:pt x="2327" y="21529"/>
                      <a:pt x="6978" y="19744"/>
                    </a:cubicBezTo>
                    <a:cubicBezTo>
                      <a:pt x="9134" y="18945"/>
                      <a:pt x="11380" y="18417"/>
                      <a:pt x="13666" y="18171"/>
                    </a:cubicBezTo>
                    <a:lnTo>
                      <a:pt x="19119" y="17538"/>
                    </a:lnTo>
                    <a:lnTo>
                      <a:pt x="19119" y="14422"/>
                    </a:lnTo>
                    <a:cubicBezTo>
                      <a:pt x="19119" y="9297"/>
                      <a:pt x="18459" y="5947"/>
                      <a:pt x="17140" y="4370"/>
                    </a:cubicBezTo>
                    <a:cubicBezTo>
                      <a:pt x="16219" y="3294"/>
                      <a:pt x="14826" y="2755"/>
                      <a:pt x="12963" y="2755"/>
                    </a:cubicBezTo>
                    <a:cubicBezTo>
                      <a:pt x="11191" y="2755"/>
                      <a:pt x="9974" y="3039"/>
                      <a:pt x="9241" y="3619"/>
                    </a:cubicBezTo>
                    <a:cubicBezTo>
                      <a:pt x="8351" y="4328"/>
                      <a:pt x="7904" y="5601"/>
                      <a:pt x="7900" y="7439"/>
                    </a:cubicBezTo>
                    <a:cubicBezTo>
                      <a:pt x="7900" y="10273"/>
                      <a:pt x="6766" y="11690"/>
                      <a:pt x="4497" y="11690"/>
                    </a:cubicBezTo>
                    <a:cubicBezTo>
                      <a:pt x="2165" y="11690"/>
                      <a:pt x="998" y="10456"/>
                      <a:pt x="994" y="7988"/>
                    </a:cubicBezTo>
                    <a:cubicBezTo>
                      <a:pt x="994" y="4760"/>
                      <a:pt x="3202" y="2411"/>
                      <a:pt x="7617" y="940"/>
                    </a:cubicBezTo>
                    <a:cubicBezTo>
                      <a:pt x="9360" y="338"/>
                      <a:pt x="11190" y="20"/>
                      <a:pt x="13034" y="0"/>
                    </a:cubicBezTo>
                    <a:cubicBezTo>
                      <a:pt x="18942" y="0"/>
                      <a:pt x="22552" y="2006"/>
                      <a:pt x="23863" y="6019"/>
                    </a:cubicBezTo>
                    <a:cubicBezTo>
                      <a:pt x="24530" y="8281"/>
                      <a:pt x="24841" y="10633"/>
                      <a:pt x="24785" y="12991"/>
                    </a:cubicBezTo>
                    <a:lnTo>
                      <a:pt x="24785" y="33148"/>
                    </a:lnTo>
                    <a:cubicBezTo>
                      <a:pt x="24785" y="35719"/>
                      <a:pt x="25823" y="37004"/>
                      <a:pt x="27899" y="37004"/>
                    </a:cubicBezTo>
                    <a:cubicBezTo>
                      <a:pt x="28558" y="36972"/>
                      <a:pt x="29212" y="36865"/>
                      <a:pt x="29848" y="36684"/>
                    </a:cubicBezTo>
                    <a:close/>
                    <a:moveTo>
                      <a:pt x="19119" y="24988"/>
                    </a:moveTo>
                    <a:lnTo>
                      <a:pt x="19119" y="20258"/>
                    </a:lnTo>
                    <a:cubicBezTo>
                      <a:pt x="10671" y="20463"/>
                      <a:pt x="6447" y="23258"/>
                      <a:pt x="6447" y="28643"/>
                    </a:cubicBezTo>
                    <a:cubicBezTo>
                      <a:pt x="6420" y="30304"/>
                      <a:pt x="6849" y="31940"/>
                      <a:pt x="7687" y="33373"/>
                    </a:cubicBezTo>
                    <a:cubicBezTo>
                      <a:pt x="8633" y="34946"/>
                      <a:pt x="9856" y="35738"/>
                      <a:pt x="11368" y="35738"/>
                    </a:cubicBezTo>
                    <a:cubicBezTo>
                      <a:pt x="13731" y="35738"/>
                      <a:pt x="15667" y="34583"/>
                      <a:pt x="17176" y="32273"/>
                    </a:cubicBezTo>
                    <a:cubicBezTo>
                      <a:pt x="18515" y="30085"/>
                      <a:pt x="19190" y="27554"/>
                      <a:pt x="19119" y="2498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8E05738F-DF0D-1B20-B893-BEBDB76AD359}"/>
                  </a:ext>
                </a:extLst>
              </p:cNvPr>
              <p:cNvSpPr/>
              <p:nvPr/>
            </p:nvSpPr>
            <p:spPr>
              <a:xfrm>
                <a:off x="10763196" y="4845861"/>
                <a:ext cx="20884" cy="50473"/>
              </a:xfrm>
              <a:custGeom>
                <a:avLst/>
                <a:gdLst>
                  <a:gd name="connsiteX0" fmla="*/ 20885 w 20884"/>
                  <a:gd name="connsiteY0" fmla="*/ 47440 h 50473"/>
                  <a:gd name="connsiteX1" fmla="*/ 20885 w 20884"/>
                  <a:gd name="connsiteY1" fmla="*/ 50160 h 50473"/>
                  <a:gd name="connsiteX2" fmla="*/ 17381 w 20884"/>
                  <a:gd name="connsiteY2" fmla="*/ 50473 h 50473"/>
                  <a:gd name="connsiteX3" fmla="*/ 7604 w 20884"/>
                  <a:gd name="connsiteY3" fmla="*/ 47913 h 50473"/>
                  <a:gd name="connsiteX4" fmla="*/ 5873 w 20884"/>
                  <a:gd name="connsiteY4" fmla="*/ 38387 h 50473"/>
                  <a:gd name="connsiteX5" fmla="*/ 5873 w 20884"/>
                  <a:gd name="connsiteY5" fmla="*/ 14919 h 50473"/>
                  <a:gd name="connsiteX6" fmla="*/ 0 w 20884"/>
                  <a:gd name="connsiteY6" fmla="*/ 14919 h 50473"/>
                  <a:gd name="connsiteX7" fmla="*/ 0 w 20884"/>
                  <a:gd name="connsiteY7" fmla="*/ 12210 h 50473"/>
                  <a:gd name="connsiteX8" fmla="*/ 8490 w 20884"/>
                  <a:gd name="connsiteY8" fmla="*/ 7013 h 50473"/>
                  <a:gd name="connsiteX9" fmla="*/ 9612 w 20884"/>
                  <a:gd name="connsiteY9" fmla="*/ 0 h 50473"/>
                  <a:gd name="connsiteX10" fmla="*/ 11491 w 20884"/>
                  <a:gd name="connsiteY10" fmla="*/ 0 h 50473"/>
                  <a:gd name="connsiteX11" fmla="*/ 11491 w 20884"/>
                  <a:gd name="connsiteY11" fmla="*/ 12210 h 50473"/>
                  <a:gd name="connsiteX12" fmla="*/ 20873 w 20884"/>
                  <a:gd name="connsiteY12" fmla="*/ 12210 h 50473"/>
                  <a:gd name="connsiteX13" fmla="*/ 20873 w 20884"/>
                  <a:gd name="connsiteY13" fmla="*/ 14924 h 50473"/>
                  <a:gd name="connsiteX14" fmla="*/ 11503 w 20884"/>
                  <a:gd name="connsiteY14" fmla="*/ 14924 h 50473"/>
                  <a:gd name="connsiteX15" fmla="*/ 11503 w 20884"/>
                  <a:gd name="connsiteY15" fmla="*/ 40676 h 50473"/>
                  <a:gd name="connsiteX16" fmla="*/ 12915 w 20884"/>
                  <a:gd name="connsiteY16" fmla="*/ 46269 h 50473"/>
                  <a:gd name="connsiteX17" fmla="*/ 17978 w 20884"/>
                  <a:gd name="connsiteY17" fmla="*/ 47842 h 50473"/>
                  <a:gd name="connsiteX18" fmla="*/ 20885 w 20884"/>
                  <a:gd name="connsiteY18" fmla="*/ 47440 h 5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73">
                    <a:moveTo>
                      <a:pt x="20885" y="47440"/>
                    </a:moveTo>
                    <a:lnTo>
                      <a:pt x="20885" y="50160"/>
                    </a:lnTo>
                    <a:cubicBezTo>
                      <a:pt x="19724" y="50335"/>
                      <a:pt x="18554" y="50439"/>
                      <a:pt x="17381" y="50473"/>
                    </a:cubicBezTo>
                    <a:cubicBezTo>
                      <a:pt x="12237" y="50473"/>
                      <a:pt x="8978" y="49620"/>
                      <a:pt x="7604" y="47913"/>
                    </a:cubicBezTo>
                    <a:cubicBezTo>
                      <a:pt x="6450" y="46502"/>
                      <a:pt x="5873" y="43326"/>
                      <a:pt x="5873" y="38387"/>
                    </a:cubicBezTo>
                    <a:lnTo>
                      <a:pt x="5873" y="14919"/>
                    </a:lnTo>
                    <a:lnTo>
                      <a:pt x="0" y="14919"/>
                    </a:lnTo>
                    <a:lnTo>
                      <a:pt x="0" y="12210"/>
                    </a:lnTo>
                    <a:cubicBezTo>
                      <a:pt x="4195" y="12210"/>
                      <a:pt x="7025" y="10478"/>
                      <a:pt x="8490" y="7013"/>
                    </a:cubicBezTo>
                    <a:cubicBezTo>
                      <a:pt x="9313" y="4769"/>
                      <a:pt x="9694" y="2388"/>
                      <a:pt x="9612" y="0"/>
                    </a:cubicBezTo>
                    <a:lnTo>
                      <a:pt x="11491" y="0"/>
                    </a:lnTo>
                    <a:lnTo>
                      <a:pt x="11491" y="12210"/>
                    </a:lnTo>
                    <a:lnTo>
                      <a:pt x="20873" y="12210"/>
                    </a:lnTo>
                    <a:lnTo>
                      <a:pt x="20873" y="14924"/>
                    </a:lnTo>
                    <a:lnTo>
                      <a:pt x="11503" y="14924"/>
                    </a:lnTo>
                    <a:lnTo>
                      <a:pt x="11503" y="40676"/>
                    </a:lnTo>
                    <a:cubicBezTo>
                      <a:pt x="11503" y="43354"/>
                      <a:pt x="11970" y="45217"/>
                      <a:pt x="12915" y="46269"/>
                    </a:cubicBezTo>
                    <a:cubicBezTo>
                      <a:pt x="13860" y="47322"/>
                      <a:pt x="15573" y="47842"/>
                      <a:pt x="17978" y="47842"/>
                    </a:cubicBezTo>
                    <a:cubicBezTo>
                      <a:pt x="18191" y="47836"/>
                      <a:pt x="19160" y="47688"/>
                      <a:pt x="20885" y="4744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D6301827-9A95-653D-D66B-9CEAF542C8D2}"/>
                  </a:ext>
                </a:extLst>
              </p:cNvPr>
              <p:cNvSpPr/>
              <p:nvPr/>
            </p:nvSpPr>
            <p:spPr>
              <a:xfrm>
                <a:off x="10805568" y="4838931"/>
                <a:ext cx="32990" cy="57427"/>
              </a:xfrm>
              <a:custGeom>
                <a:avLst/>
                <a:gdLst>
                  <a:gd name="connsiteX0" fmla="*/ 6481 w 32990"/>
                  <a:gd name="connsiteY0" fmla="*/ 37914 h 57427"/>
                  <a:gd name="connsiteX1" fmla="*/ 9435 w 32990"/>
                  <a:gd name="connsiteY1" fmla="*/ 51969 h 57427"/>
                  <a:gd name="connsiteX2" fmla="*/ 14285 w 32990"/>
                  <a:gd name="connsiteY2" fmla="*/ 54453 h 57427"/>
                  <a:gd name="connsiteX3" fmla="*/ 20477 w 32990"/>
                  <a:gd name="connsiteY3" fmla="*/ 48150 h 57427"/>
                  <a:gd name="connsiteX4" fmla="*/ 20477 w 32990"/>
                  <a:gd name="connsiteY4" fmla="*/ 27679 h 57427"/>
                  <a:gd name="connsiteX5" fmla="*/ 14285 w 32990"/>
                  <a:gd name="connsiteY5" fmla="*/ 21381 h 57427"/>
                  <a:gd name="connsiteX6" fmla="*/ 7875 w 32990"/>
                  <a:gd name="connsiteY6" fmla="*/ 27602 h 57427"/>
                  <a:gd name="connsiteX7" fmla="*/ 6481 w 32990"/>
                  <a:gd name="connsiteY7" fmla="*/ 37914 h 57427"/>
                  <a:gd name="connsiteX8" fmla="*/ 21842 w 32990"/>
                  <a:gd name="connsiteY8" fmla="*/ 57427 h 57427"/>
                  <a:gd name="connsiteX9" fmla="*/ 21842 w 32990"/>
                  <a:gd name="connsiteY9" fmla="*/ 51378 h 57427"/>
                  <a:gd name="connsiteX10" fmla="*/ 21700 w 32990"/>
                  <a:gd name="connsiteY10" fmla="*/ 51378 h 57427"/>
                  <a:gd name="connsiteX11" fmla="*/ 18338 w 32990"/>
                  <a:gd name="connsiteY11" fmla="*/ 55594 h 57427"/>
                  <a:gd name="connsiteX12" fmla="*/ 13346 w 32990"/>
                  <a:gd name="connsiteY12" fmla="*/ 57404 h 57427"/>
                  <a:gd name="connsiteX13" fmla="*/ 2830 w 32990"/>
                  <a:gd name="connsiteY13" fmla="*/ 51337 h 57427"/>
                  <a:gd name="connsiteX14" fmla="*/ 0 w 32990"/>
                  <a:gd name="connsiteY14" fmla="*/ 37914 h 57427"/>
                  <a:gd name="connsiteX15" fmla="*/ 2836 w 32990"/>
                  <a:gd name="connsiteY15" fmla="*/ 24462 h 57427"/>
                  <a:gd name="connsiteX16" fmla="*/ 13352 w 32990"/>
                  <a:gd name="connsiteY16" fmla="*/ 18324 h 57427"/>
                  <a:gd name="connsiteX17" fmla="*/ 21706 w 32990"/>
                  <a:gd name="connsiteY17" fmla="*/ 24622 h 57427"/>
                  <a:gd name="connsiteX18" fmla="*/ 21848 w 32990"/>
                  <a:gd name="connsiteY18" fmla="*/ 24622 h 57427"/>
                  <a:gd name="connsiteX19" fmla="*/ 21848 w 32990"/>
                  <a:gd name="connsiteY19" fmla="*/ 8657 h 57427"/>
                  <a:gd name="connsiteX20" fmla="*/ 20294 w 32990"/>
                  <a:gd name="connsiteY20" fmla="*/ 4600 h 57427"/>
                  <a:gd name="connsiteX21" fmla="*/ 16324 w 32990"/>
                  <a:gd name="connsiteY21" fmla="*/ 3341 h 57427"/>
                  <a:gd name="connsiteX22" fmla="*/ 16324 w 32990"/>
                  <a:gd name="connsiteY22" fmla="*/ 1934 h 57427"/>
                  <a:gd name="connsiteX23" fmla="*/ 27502 w 32990"/>
                  <a:gd name="connsiteY23" fmla="*/ 0 h 57427"/>
                  <a:gd name="connsiteX24" fmla="*/ 27502 w 32990"/>
                  <a:gd name="connsiteY24" fmla="*/ 48782 h 57427"/>
                  <a:gd name="connsiteX25" fmla="*/ 28990 w 32990"/>
                  <a:gd name="connsiteY25" fmla="*/ 52921 h 57427"/>
                  <a:gd name="connsiteX26" fmla="*/ 32990 w 32990"/>
                  <a:gd name="connsiteY26" fmla="*/ 54145 h 57427"/>
                  <a:gd name="connsiteX27" fmla="*/ 32990 w 32990"/>
                  <a:gd name="connsiteY27" fmla="*/ 55482 h 57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0" h="57427">
                    <a:moveTo>
                      <a:pt x="6481" y="37914"/>
                    </a:moveTo>
                    <a:cubicBezTo>
                      <a:pt x="6481" y="44478"/>
                      <a:pt x="7466" y="49163"/>
                      <a:pt x="9435" y="51969"/>
                    </a:cubicBezTo>
                    <a:cubicBezTo>
                      <a:pt x="10511" y="53584"/>
                      <a:pt x="12348" y="54524"/>
                      <a:pt x="14285" y="54453"/>
                    </a:cubicBezTo>
                    <a:cubicBezTo>
                      <a:pt x="17117" y="54453"/>
                      <a:pt x="19181" y="52352"/>
                      <a:pt x="20477" y="48150"/>
                    </a:cubicBezTo>
                    <a:cubicBezTo>
                      <a:pt x="22273" y="41444"/>
                      <a:pt x="22273" y="34384"/>
                      <a:pt x="20477" y="27679"/>
                    </a:cubicBezTo>
                    <a:cubicBezTo>
                      <a:pt x="19177" y="23481"/>
                      <a:pt x="17114" y="21381"/>
                      <a:pt x="14285" y="21381"/>
                    </a:cubicBezTo>
                    <a:cubicBezTo>
                      <a:pt x="11355" y="21381"/>
                      <a:pt x="9218" y="23455"/>
                      <a:pt x="7875" y="27602"/>
                    </a:cubicBezTo>
                    <a:cubicBezTo>
                      <a:pt x="6869" y="30944"/>
                      <a:pt x="6398" y="34425"/>
                      <a:pt x="6481" y="37914"/>
                    </a:cubicBezTo>
                    <a:close/>
                    <a:moveTo>
                      <a:pt x="21842" y="57427"/>
                    </a:moveTo>
                    <a:lnTo>
                      <a:pt x="21842" y="51378"/>
                    </a:lnTo>
                    <a:lnTo>
                      <a:pt x="21700" y="51378"/>
                    </a:lnTo>
                    <a:cubicBezTo>
                      <a:pt x="21107" y="53134"/>
                      <a:pt x="19917" y="54626"/>
                      <a:pt x="18338" y="55594"/>
                    </a:cubicBezTo>
                    <a:cubicBezTo>
                      <a:pt x="16898" y="56694"/>
                      <a:pt x="15156" y="57325"/>
                      <a:pt x="13346" y="57404"/>
                    </a:cubicBezTo>
                    <a:cubicBezTo>
                      <a:pt x="8620" y="57404"/>
                      <a:pt x="5115" y="55381"/>
                      <a:pt x="2830" y="51337"/>
                    </a:cubicBezTo>
                    <a:cubicBezTo>
                      <a:pt x="939" y="47982"/>
                      <a:pt x="-4" y="43508"/>
                      <a:pt x="0" y="37914"/>
                    </a:cubicBezTo>
                    <a:cubicBezTo>
                      <a:pt x="4" y="32321"/>
                      <a:pt x="949" y="27837"/>
                      <a:pt x="2836" y="24462"/>
                    </a:cubicBezTo>
                    <a:cubicBezTo>
                      <a:pt x="5124" y="20370"/>
                      <a:pt x="8630" y="18324"/>
                      <a:pt x="13352" y="18324"/>
                    </a:cubicBezTo>
                    <a:cubicBezTo>
                      <a:pt x="17129" y="18324"/>
                      <a:pt x="19914" y="20424"/>
                      <a:pt x="21706" y="24622"/>
                    </a:cubicBezTo>
                    <a:lnTo>
                      <a:pt x="21848" y="24622"/>
                    </a:lnTo>
                    <a:lnTo>
                      <a:pt x="21848" y="8657"/>
                    </a:lnTo>
                    <a:cubicBezTo>
                      <a:pt x="21848" y="6764"/>
                      <a:pt x="21329" y="5412"/>
                      <a:pt x="20294" y="4600"/>
                    </a:cubicBezTo>
                    <a:cubicBezTo>
                      <a:pt x="19506" y="3966"/>
                      <a:pt x="18183" y="3546"/>
                      <a:pt x="16324" y="3341"/>
                    </a:cubicBezTo>
                    <a:lnTo>
                      <a:pt x="16324" y="1934"/>
                    </a:lnTo>
                    <a:lnTo>
                      <a:pt x="27502" y="0"/>
                    </a:lnTo>
                    <a:lnTo>
                      <a:pt x="27502" y="48782"/>
                    </a:lnTo>
                    <a:cubicBezTo>
                      <a:pt x="27502" y="50753"/>
                      <a:pt x="27998" y="52133"/>
                      <a:pt x="28990" y="52921"/>
                    </a:cubicBezTo>
                    <a:cubicBezTo>
                      <a:pt x="29719" y="53525"/>
                      <a:pt x="31052" y="53933"/>
                      <a:pt x="32990" y="54145"/>
                    </a:cubicBezTo>
                    <a:lnTo>
                      <a:pt x="32990" y="55482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617B4B7E-859B-5570-1096-BA206D93470F}"/>
                  </a:ext>
                </a:extLst>
              </p:cNvPr>
              <p:cNvSpPr/>
              <p:nvPr/>
            </p:nvSpPr>
            <p:spPr>
              <a:xfrm>
                <a:off x="10843208" y="4840472"/>
                <a:ext cx="8849" cy="17599"/>
              </a:xfrm>
              <a:custGeom>
                <a:avLst/>
                <a:gdLst>
                  <a:gd name="connsiteX0" fmla="*/ 3716 w 8849"/>
                  <a:gd name="connsiteY0" fmla="*/ 17599 h 17599"/>
                  <a:gd name="connsiteX1" fmla="*/ 1305 w 8849"/>
                  <a:gd name="connsiteY1" fmla="*/ 17599 h 17599"/>
                  <a:gd name="connsiteX2" fmla="*/ 4708 w 8849"/>
                  <a:gd name="connsiteY2" fmla="*/ 10084 h 17599"/>
                  <a:gd name="connsiteX3" fmla="*/ 3361 w 8849"/>
                  <a:gd name="connsiteY3" fmla="*/ 8700 h 17599"/>
                  <a:gd name="connsiteX4" fmla="*/ 921 w 8849"/>
                  <a:gd name="connsiteY4" fmla="*/ 7482 h 17599"/>
                  <a:gd name="connsiteX5" fmla="*/ 1199 w 8849"/>
                  <a:gd name="connsiteY5" fmla="*/ 1262 h 17599"/>
                  <a:gd name="connsiteX6" fmla="*/ 4283 w 8849"/>
                  <a:gd name="connsiteY6" fmla="*/ 2 h 17599"/>
                  <a:gd name="connsiteX7" fmla="*/ 8850 w 8849"/>
                  <a:gd name="connsiteY7" fmla="*/ 5673 h 17599"/>
                  <a:gd name="connsiteX8" fmla="*/ 5813 w 8849"/>
                  <a:gd name="connsiteY8" fmla="*/ 14956 h 17599"/>
                  <a:gd name="connsiteX9" fmla="*/ 3716 w 8849"/>
                  <a:gd name="connsiteY9" fmla="*/ 17599 h 1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9" h="17599">
                    <a:moveTo>
                      <a:pt x="3716" y="17599"/>
                    </a:moveTo>
                    <a:lnTo>
                      <a:pt x="1305" y="17599"/>
                    </a:lnTo>
                    <a:cubicBezTo>
                      <a:pt x="3574" y="14950"/>
                      <a:pt x="4708" y="12445"/>
                      <a:pt x="4708" y="10084"/>
                    </a:cubicBezTo>
                    <a:cubicBezTo>
                      <a:pt x="4708" y="9374"/>
                      <a:pt x="4259" y="8913"/>
                      <a:pt x="3361" y="8700"/>
                    </a:cubicBezTo>
                    <a:cubicBezTo>
                      <a:pt x="2435" y="8577"/>
                      <a:pt x="1576" y="8149"/>
                      <a:pt x="921" y="7482"/>
                    </a:cubicBezTo>
                    <a:cubicBezTo>
                      <a:pt x="-403" y="5585"/>
                      <a:pt x="-289" y="3033"/>
                      <a:pt x="1199" y="1262"/>
                    </a:cubicBezTo>
                    <a:cubicBezTo>
                      <a:pt x="2001" y="422"/>
                      <a:pt x="3122" y="-36"/>
                      <a:pt x="4283" y="2"/>
                    </a:cubicBezTo>
                    <a:cubicBezTo>
                      <a:pt x="7327" y="2"/>
                      <a:pt x="8850" y="1893"/>
                      <a:pt x="8850" y="5673"/>
                    </a:cubicBezTo>
                    <a:cubicBezTo>
                      <a:pt x="8783" y="9001"/>
                      <a:pt x="7726" y="12233"/>
                      <a:pt x="5813" y="14956"/>
                    </a:cubicBezTo>
                    <a:cubicBezTo>
                      <a:pt x="5200" y="15902"/>
                      <a:pt x="4498" y="16787"/>
                      <a:pt x="3716" y="1759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6FE3F602-9437-371F-DE63-E34D41EAE564}"/>
                  </a:ext>
                </a:extLst>
              </p:cNvPr>
              <p:cNvSpPr/>
              <p:nvPr/>
            </p:nvSpPr>
            <p:spPr>
              <a:xfrm>
                <a:off x="10853475" y="4840469"/>
                <a:ext cx="51157" cy="55079"/>
              </a:xfrm>
              <a:custGeom>
                <a:avLst/>
                <a:gdLst>
                  <a:gd name="connsiteX0" fmla="*/ 0 w 51157"/>
                  <a:gd name="connsiteY0" fmla="*/ 55080 h 55079"/>
                  <a:gd name="connsiteX1" fmla="*/ 0 w 51157"/>
                  <a:gd name="connsiteY1" fmla="*/ 53465 h 55079"/>
                  <a:gd name="connsiteX2" fmla="*/ 6546 w 51157"/>
                  <a:gd name="connsiteY2" fmla="*/ 49959 h 55079"/>
                  <a:gd name="connsiteX3" fmla="*/ 8673 w 51157"/>
                  <a:gd name="connsiteY3" fmla="*/ 44448 h 55079"/>
                  <a:gd name="connsiteX4" fmla="*/ 23679 w 51157"/>
                  <a:gd name="connsiteY4" fmla="*/ 0 h 55079"/>
                  <a:gd name="connsiteX5" fmla="*/ 27756 w 51157"/>
                  <a:gd name="connsiteY5" fmla="*/ 0 h 55079"/>
                  <a:gd name="connsiteX6" fmla="*/ 42839 w 51157"/>
                  <a:gd name="connsiteY6" fmla="*/ 45075 h 55079"/>
                  <a:gd name="connsiteX7" fmla="*/ 47335 w 51157"/>
                  <a:gd name="connsiteY7" fmla="*/ 52443 h 55079"/>
                  <a:gd name="connsiteX8" fmla="*/ 51157 w 51157"/>
                  <a:gd name="connsiteY8" fmla="*/ 53465 h 55079"/>
                  <a:gd name="connsiteX9" fmla="*/ 51157 w 51157"/>
                  <a:gd name="connsiteY9" fmla="*/ 55080 h 55079"/>
                  <a:gd name="connsiteX10" fmla="*/ 32322 w 51157"/>
                  <a:gd name="connsiteY10" fmla="*/ 55080 h 55079"/>
                  <a:gd name="connsiteX11" fmla="*/ 32322 w 51157"/>
                  <a:gd name="connsiteY11" fmla="*/ 53465 h 55079"/>
                  <a:gd name="connsiteX12" fmla="*/ 37451 w 51157"/>
                  <a:gd name="connsiteY12" fmla="*/ 50710 h 55079"/>
                  <a:gd name="connsiteX13" fmla="*/ 36818 w 51157"/>
                  <a:gd name="connsiteY13" fmla="*/ 47322 h 55079"/>
                  <a:gd name="connsiteX14" fmla="*/ 33415 w 51157"/>
                  <a:gd name="connsiteY14" fmla="*/ 37116 h 55079"/>
                  <a:gd name="connsiteX15" fmla="*/ 15219 w 51157"/>
                  <a:gd name="connsiteY15" fmla="*/ 37116 h 55079"/>
                  <a:gd name="connsiteX16" fmla="*/ 12088 w 51157"/>
                  <a:gd name="connsiteY16" fmla="*/ 46772 h 55079"/>
                  <a:gd name="connsiteX17" fmla="*/ 11207 w 51157"/>
                  <a:gd name="connsiteY17" fmla="*/ 50550 h 55079"/>
                  <a:gd name="connsiteX18" fmla="*/ 13647 w 51157"/>
                  <a:gd name="connsiteY18" fmla="*/ 53229 h 55079"/>
                  <a:gd name="connsiteX19" fmla="*/ 16336 w 51157"/>
                  <a:gd name="connsiteY19" fmla="*/ 53465 h 55079"/>
                  <a:gd name="connsiteX20" fmla="*/ 16336 w 51157"/>
                  <a:gd name="connsiteY20" fmla="*/ 55080 h 55079"/>
                  <a:gd name="connsiteX21" fmla="*/ 24353 w 51157"/>
                  <a:gd name="connsiteY21" fmla="*/ 9053 h 55079"/>
                  <a:gd name="connsiteX22" fmla="*/ 16211 w 51157"/>
                  <a:gd name="connsiteY22" fmla="*/ 33887 h 55079"/>
                  <a:gd name="connsiteX23" fmla="*/ 32393 w 51157"/>
                  <a:gd name="connsiteY23" fmla="*/ 33887 h 5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157" h="55079">
                    <a:moveTo>
                      <a:pt x="0" y="55080"/>
                    </a:moveTo>
                    <a:lnTo>
                      <a:pt x="0" y="53465"/>
                    </a:lnTo>
                    <a:cubicBezTo>
                      <a:pt x="3233" y="53465"/>
                      <a:pt x="5416" y="52296"/>
                      <a:pt x="6546" y="49959"/>
                    </a:cubicBezTo>
                    <a:cubicBezTo>
                      <a:pt x="7366" y="48167"/>
                      <a:pt x="8076" y="46327"/>
                      <a:pt x="8673" y="44448"/>
                    </a:cubicBezTo>
                    <a:lnTo>
                      <a:pt x="23679" y="0"/>
                    </a:lnTo>
                    <a:lnTo>
                      <a:pt x="27756" y="0"/>
                    </a:lnTo>
                    <a:lnTo>
                      <a:pt x="42839" y="45075"/>
                    </a:lnTo>
                    <a:cubicBezTo>
                      <a:pt x="44111" y="48859"/>
                      <a:pt x="45609" y="51315"/>
                      <a:pt x="47335" y="52443"/>
                    </a:cubicBezTo>
                    <a:cubicBezTo>
                      <a:pt x="48477" y="53160"/>
                      <a:pt x="49809" y="53517"/>
                      <a:pt x="51157" y="53465"/>
                    </a:cubicBezTo>
                    <a:lnTo>
                      <a:pt x="51157" y="55080"/>
                    </a:lnTo>
                    <a:lnTo>
                      <a:pt x="32322" y="55080"/>
                    </a:lnTo>
                    <a:lnTo>
                      <a:pt x="32322" y="53465"/>
                    </a:lnTo>
                    <a:cubicBezTo>
                      <a:pt x="35741" y="53465"/>
                      <a:pt x="37451" y="52547"/>
                      <a:pt x="37451" y="50710"/>
                    </a:cubicBezTo>
                    <a:cubicBezTo>
                      <a:pt x="37419" y="49555"/>
                      <a:pt x="37206" y="48411"/>
                      <a:pt x="36818" y="47322"/>
                    </a:cubicBezTo>
                    <a:lnTo>
                      <a:pt x="33415" y="37116"/>
                    </a:lnTo>
                    <a:lnTo>
                      <a:pt x="15219" y="37116"/>
                    </a:lnTo>
                    <a:lnTo>
                      <a:pt x="12088" y="46772"/>
                    </a:lnTo>
                    <a:cubicBezTo>
                      <a:pt x="11634" y="47988"/>
                      <a:pt x="11338" y="49258"/>
                      <a:pt x="11207" y="50550"/>
                    </a:cubicBezTo>
                    <a:cubicBezTo>
                      <a:pt x="11207" y="52023"/>
                      <a:pt x="12017" y="52916"/>
                      <a:pt x="13647" y="53229"/>
                    </a:cubicBezTo>
                    <a:cubicBezTo>
                      <a:pt x="14533" y="53402"/>
                      <a:pt x="15434" y="53481"/>
                      <a:pt x="16336" y="53465"/>
                    </a:cubicBezTo>
                    <a:lnTo>
                      <a:pt x="16336" y="55080"/>
                    </a:lnTo>
                    <a:close/>
                    <a:moveTo>
                      <a:pt x="24353" y="9053"/>
                    </a:moveTo>
                    <a:lnTo>
                      <a:pt x="16211" y="33887"/>
                    </a:lnTo>
                    <a:lnTo>
                      <a:pt x="32393" y="33887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DA2A9722-81F1-C399-400A-EEE65C4C50E7}"/>
                  </a:ext>
                </a:extLst>
              </p:cNvPr>
              <p:cNvSpPr/>
              <p:nvPr/>
            </p:nvSpPr>
            <p:spPr>
              <a:xfrm>
                <a:off x="10909211" y="4838931"/>
                <a:ext cx="16672" cy="56617"/>
              </a:xfrm>
              <a:custGeom>
                <a:avLst/>
                <a:gdLst>
                  <a:gd name="connsiteX0" fmla="*/ 0 w 16672"/>
                  <a:gd name="connsiteY0" fmla="*/ 56617 h 56617"/>
                  <a:gd name="connsiteX1" fmla="*/ 0 w 16672"/>
                  <a:gd name="connsiteY1" fmla="*/ 55239 h 56617"/>
                  <a:gd name="connsiteX2" fmla="*/ 4248 w 16672"/>
                  <a:gd name="connsiteY2" fmla="*/ 53897 h 56617"/>
                  <a:gd name="connsiteX3" fmla="*/ 5524 w 16672"/>
                  <a:gd name="connsiteY3" fmla="*/ 49214 h 56617"/>
                  <a:gd name="connsiteX4" fmla="*/ 5524 w 16672"/>
                  <a:gd name="connsiteY4" fmla="*/ 8627 h 56617"/>
                  <a:gd name="connsiteX5" fmla="*/ 4000 w 16672"/>
                  <a:gd name="connsiteY5" fmla="*/ 4529 h 56617"/>
                  <a:gd name="connsiteX6" fmla="*/ 0 w 16672"/>
                  <a:gd name="connsiteY6" fmla="*/ 3311 h 56617"/>
                  <a:gd name="connsiteX7" fmla="*/ 0 w 16672"/>
                  <a:gd name="connsiteY7" fmla="*/ 1934 h 56617"/>
                  <a:gd name="connsiteX8" fmla="*/ 11148 w 16672"/>
                  <a:gd name="connsiteY8" fmla="*/ 0 h 56617"/>
                  <a:gd name="connsiteX9" fmla="*/ 11148 w 16672"/>
                  <a:gd name="connsiteY9" fmla="*/ 49214 h 56617"/>
                  <a:gd name="connsiteX10" fmla="*/ 13771 w 16672"/>
                  <a:gd name="connsiteY10" fmla="*/ 54808 h 56617"/>
                  <a:gd name="connsiteX11" fmla="*/ 16672 w 16672"/>
                  <a:gd name="connsiteY11" fmla="*/ 55239 h 56617"/>
                  <a:gd name="connsiteX12" fmla="*/ 16672 w 16672"/>
                  <a:gd name="connsiteY12" fmla="*/ 56617 h 56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672" h="56617">
                    <a:moveTo>
                      <a:pt x="0" y="56617"/>
                    </a:moveTo>
                    <a:lnTo>
                      <a:pt x="0" y="55239"/>
                    </a:lnTo>
                    <a:cubicBezTo>
                      <a:pt x="2009" y="55239"/>
                      <a:pt x="3421" y="54790"/>
                      <a:pt x="4248" y="53897"/>
                    </a:cubicBezTo>
                    <a:cubicBezTo>
                      <a:pt x="5075" y="53004"/>
                      <a:pt x="5524" y="51443"/>
                      <a:pt x="5524" y="49214"/>
                    </a:cubicBezTo>
                    <a:lnTo>
                      <a:pt x="5524" y="8627"/>
                    </a:lnTo>
                    <a:cubicBezTo>
                      <a:pt x="5524" y="6711"/>
                      <a:pt x="5016" y="5345"/>
                      <a:pt x="4000" y="4529"/>
                    </a:cubicBezTo>
                    <a:cubicBezTo>
                      <a:pt x="3212" y="3926"/>
                      <a:pt x="1879" y="3520"/>
                      <a:pt x="0" y="3311"/>
                    </a:cubicBezTo>
                    <a:lnTo>
                      <a:pt x="0" y="1934"/>
                    </a:lnTo>
                    <a:lnTo>
                      <a:pt x="11148" y="0"/>
                    </a:lnTo>
                    <a:lnTo>
                      <a:pt x="11148" y="49214"/>
                    </a:lnTo>
                    <a:cubicBezTo>
                      <a:pt x="11148" y="52312"/>
                      <a:pt x="12023" y="54177"/>
                      <a:pt x="13771" y="54808"/>
                    </a:cubicBezTo>
                    <a:cubicBezTo>
                      <a:pt x="14706" y="55118"/>
                      <a:pt x="15687" y="55264"/>
                      <a:pt x="16672" y="55239"/>
                    </a:cubicBezTo>
                    <a:lnTo>
                      <a:pt x="16672" y="56617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C8479529-90FC-1243-4FE1-EE737CBDB224}"/>
                  </a:ext>
                </a:extLst>
              </p:cNvPr>
              <p:cNvSpPr/>
              <p:nvPr/>
            </p:nvSpPr>
            <p:spPr>
              <a:xfrm>
                <a:off x="10927920" y="4857250"/>
                <a:ext cx="29848" cy="39085"/>
              </a:xfrm>
              <a:custGeom>
                <a:avLst/>
                <a:gdLst>
                  <a:gd name="connsiteX0" fmla="*/ 29848 w 29848"/>
                  <a:gd name="connsiteY0" fmla="*/ 36684 h 39085"/>
                  <a:gd name="connsiteX1" fmla="*/ 29848 w 29848"/>
                  <a:gd name="connsiteY1" fmla="*/ 38375 h 39085"/>
                  <a:gd name="connsiteX2" fmla="*/ 24572 w 29848"/>
                  <a:gd name="connsiteY2" fmla="*/ 39085 h 39085"/>
                  <a:gd name="connsiteX3" fmla="*/ 19119 w 29848"/>
                  <a:gd name="connsiteY3" fmla="*/ 33142 h 39085"/>
                  <a:gd name="connsiteX4" fmla="*/ 18978 w 29848"/>
                  <a:gd name="connsiteY4" fmla="*/ 33142 h 39085"/>
                  <a:gd name="connsiteX5" fmla="*/ 8680 w 29848"/>
                  <a:gd name="connsiteY5" fmla="*/ 39085 h 39085"/>
                  <a:gd name="connsiteX6" fmla="*/ 1135 w 29848"/>
                  <a:gd name="connsiteY6" fmla="*/ 34674 h 39085"/>
                  <a:gd name="connsiteX7" fmla="*/ 1 w 29848"/>
                  <a:gd name="connsiteY7" fmla="*/ 29944 h 39085"/>
                  <a:gd name="connsiteX8" fmla="*/ 6978 w 29848"/>
                  <a:gd name="connsiteY8" fmla="*/ 19744 h 39085"/>
                  <a:gd name="connsiteX9" fmla="*/ 13666 w 29848"/>
                  <a:gd name="connsiteY9" fmla="*/ 18171 h 39085"/>
                  <a:gd name="connsiteX10" fmla="*/ 19119 w 29848"/>
                  <a:gd name="connsiteY10" fmla="*/ 17538 h 39085"/>
                  <a:gd name="connsiteX11" fmla="*/ 19119 w 29848"/>
                  <a:gd name="connsiteY11" fmla="*/ 14422 h 39085"/>
                  <a:gd name="connsiteX12" fmla="*/ 17140 w 29848"/>
                  <a:gd name="connsiteY12" fmla="*/ 4370 h 39085"/>
                  <a:gd name="connsiteX13" fmla="*/ 12957 w 29848"/>
                  <a:gd name="connsiteY13" fmla="*/ 2755 h 39085"/>
                  <a:gd name="connsiteX14" fmla="*/ 9241 w 29848"/>
                  <a:gd name="connsiteY14" fmla="*/ 3619 h 39085"/>
                  <a:gd name="connsiteX15" fmla="*/ 7900 w 29848"/>
                  <a:gd name="connsiteY15" fmla="*/ 7439 h 39085"/>
                  <a:gd name="connsiteX16" fmla="*/ 4497 w 29848"/>
                  <a:gd name="connsiteY16" fmla="*/ 11690 h 39085"/>
                  <a:gd name="connsiteX17" fmla="*/ 994 w 29848"/>
                  <a:gd name="connsiteY17" fmla="*/ 7988 h 39085"/>
                  <a:gd name="connsiteX18" fmla="*/ 7611 w 29848"/>
                  <a:gd name="connsiteY18" fmla="*/ 940 h 39085"/>
                  <a:gd name="connsiteX19" fmla="*/ 13028 w 29848"/>
                  <a:gd name="connsiteY19" fmla="*/ 0 h 39085"/>
                  <a:gd name="connsiteX20" fmla="*/ 23863 w 29848"/>
                  <a:gd name="connsiteY20" fmla="*/ 6019 h 39085"/>
                  <a:gd name="connsiteX21" fmla="*/ 24785 w 29848"/>
                  <a:gd name="connsiteY21" fmla="*/ 12991 h 39085"/>
                  <a:gd name="connsiteX22" fmla="*/ 24785 w 29848"/>
                  <a:gd name="connsiteY22" fmla="*/ 33148 h 39085"/>
                  <a:gd name="connsiteX23" fmla="*/ 27899 w 29848"/>
                  <a:gd name="connsiteY23" fmla="*/ 37004 h 39085"/>
                  <a:gd name="connsiteX24" fmla="*/ 29848 w 29848"/>
                  <a:gd name="connsiteY24" fmla="*/ 36684 h 39085"/>
                  <a:gd name="connsiteX25" fmla="*/ 19119 w 29848"/>
                  <a:gd name="connsiteY25" fmla="*/ 24988 h 39085"/>
                  <a:gd name="connsiteX26" fmla="*/ 19119 w 29848"/>
                  <a:gd name="connsiteY26" fmla="*/ 20258 h 39085"/>
                  <a:gd name="connsiteX27" fmla="*/ 6447 w 29848"/>
                  <a:gd name="connsiteY27" fmla="*/ 28643 h 39085"/>
                  <a:gd name="connsiteX28" fmla="*/ 7687 w 29848"/>
                  <a:gd name="connsiteY28" fmla="*/ 33373 h 39085"/>
                  <a:gd name="connsiteX29" fmla="*/ 11368 w 29848"/>
                  <a:gd name="connsiteY29" fmla="*/ 35738 h 39085"/>
                  <a:gd name="connsiteX30" fmla="*/ 17176 w 29848"/>
                  <a:gd name="connsiteY30" fmla="*/ 32273 h 39085"/>
                  <a:gd name="connsiteX31" fmla="*/ 19119 w 29848"/>
                  <a:gd name="connsiteY31" fmla="*/ 24988 h 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8" h="39085">
                    <a:moveTo>
                      <a:pt x="29848" y="36684"/>
                    </a:moveTo>
                    <a:lnTo>
                      <a:pt x="29848" y="38375"/>
                    </a:lnTo>
                    <a:cubicBezTo>
                      <a:pt x="28130" y="38851"/>
                      <a:pt x="26355" y="39090"/>
                      <a:pt x="24572" y="39085"/>
                    </a:cubicBezTo>
                    <a:cubicBezTo>
                      <a:pt x="20937" y="39085"/>
                      <a:pt x="19119" y="37104"/>
                      <a:pt x="19119" y="33142"/>
                    </a:cubicBezTo>
                    <a:lnTo>
                      <a:pt x="18978" y="33142"/>
                    </a:lnTo>
                    <a:cubicBezTo>
                      <a:pt x="16614" y="37104"/>
                      <a:pt x="13182" y="39085"/>
                      <a:pt x="8680" y="39085"/>
                    </a:cubicBezTo>
                    <a:cubicBezTo>
                      <a:pt x="5253" y="39085"/>
                      <a:pt x="2738" y="37614"/>
                      <a:pt x="1135" y="34674"/>
                    </a:cubicBezTo>
                    <a:cubicBezTo>
                      <a:pt x="366" y="33218"/>
                      <a:pt x="-24" y="31591"/>
                      <a:pt x="1" y="29944"/>
                    </a:cubicBezTo>
                    <a:cubicBezTo>
                      <a:pt x="1" y="24929"/>
                      <a:pt x="2327" y="21529"/>
                      <a:pt x="6978" y="19744"/>
                    </a:cubicBezTo>
                    <a:cubicBezTo>
                      <a:pt x="9134" y="18944"/>
                      <a:pt x="11380" y="18416"/>
                      <a:pt x="13666" y="18171"/>
                    </a:cubicBezTo>
                    <a:lnTo>
                      <a:pt x="19119" y="17538"/>
                    </a:lnTo>
                    <a:lnTo>
                      <a:pt x="19119" y="14422"/>
                    </a:lnTo>
                    <a:cubicBezTo>
                      <a:pt x="19119" y="9297"/>
                      <a:pt x="18459" y="5947"/>
                      <a:pt x="17140" y="4370"/>
                    </a:cubicBezTo>
                    <a:cubicBezTo>
                      <a:pt x="16219" y="3294"/>
                      <a:pt x="14824" y="2755"/>
                      <a:pt x="12957" y="2755"/>
                    </a:cubicBezTo>
                    <a:cubicBezTo>
                      <a:pt x="11185" y="2755"/>
                      <a:pt x="9974" y="3039"/>
                      <a:pt x="9241" y="3619"/>
                    </a:cubicBezTo>
                    <a:cubicBezTo>
                      <a:pt x="8343" y="4328"/>
                      <a:pt x="7900" y="5600"/>
                      <a:pt x="7900" y="7439"/>
                    </a:cubicBezTo>
                    <a:cubicBezTo>
                      <a:pt x="7900" y="10273"/>
                      <a:pt x="6766" y="11690"/>
                      <a:pt x="4497" y="11690"/>
                    </a:cubicBezTo>
                    <a:cubicBezTo>
                      <a:pt x="2165" y="11690"/>
                      <a:pt x="998" y="10456"/>
                      <a:pt x="994" y="7988"/>
                    </a:cubicBezTo>
                    <a:cubicBezTo>
                      <a:pt x="994" y="4760"/>
                      <a:pt x="3199" y="2411"/>
                      <a:pt x="7611" y="940"/>
                    </a:cubicBezTo>
                    <a:cubicBezTo>
                      <a:pt x="9355" y="339"/>
                      <a:pt x="11184" y="21"/>
                      <a:pt x="13028" y="0"/>
                    </a:cubicBezTo>
                    <a:cubicBezTo>
                      <a:pt x="18936" y="0"/>
                      <a:pt x="22548" y="2006"/>
                      <a:pt x="23863" y="6019"/>
                    </a:cubicBezTo>
                    <a:cubicBezTo>
                      <a:pt x="24530" y="8281"/>
                      <a:pt x="24841" y="10633"/>
                      <a:pt x="24785" y="12991"/>
                    </a:cubicBezTo>
                    <a:lnTo>
                      <a:pt x="24785" y="33148"/>
                    </a:lnTo>
                    <a:cubicBezTo>
                      <a:pt x="24785" y="35719"/>
                      <a:pt x="25823" y="37004"/>
                      <a:pt x="27899" y="37004"/>
                    </a:cubicBezTo>
                    <a:cubicBezTo>
                      <a:pt x="28558" y="36972"/>
                      <a:pt x="29212" y="36865"/>
                      <a:pt x="29848" y="36684"/>
                    </a:cubicBezTo>
                    <a:close/>
                    <a:moveTo>
                      <a:pt x="19119" y="24988"/>
                    </a:moveTo>
                    <a:lnTo>
                      <a:pt x="19119" y="20258"/>
                    </a:lnTo>
                    <a:cubicBezTo>
                      <a:pt x="10671" y="20463"/>
                      <a:pt x="6447" y="23258"/>
                      <a:pt x="6447" y="28643"/>
                    </a:cubicBezTo>
                    <a:cubicBezTo>
                      <a:pt x="6420" y="30304"/>
                      <a:pt x="6849" y="31940"/>
                      <a:pt x="7687" y="33373"/>
                    </a:cubicBezTo>
                    <a:cubicBezTo>
                      <a:pt x="8633" y="34946"/>
                      <a:pt x="9856" y="35738"/>
                      <a:pt x="11368" y="35738"/>
                    </a:cubicBezTo>
                    <a:cubicBezTo>
                      <a:pt x="13731" y="35738"/>
                      <a:pt x="15667" y="34583"/>
                      <a:pt x="17176" y="32273"/>
                    </a:cubicBezTo>
                    <a:cubicBezTo>
                      <a:pt x="18515" y="30085"/>
                      <a:pt x="19190" y="27554"/>
                      <a:pt x="19119" y="2498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20199263-C2B4-0AB4-B544-3F3893C6F854}"/>
                  </a:ext>
                </a:extLst>
              </p:cNvPr>
              <p:cNvSpPr/>
              <p:nvPr/>
            </p:nvSpPr>
            <p:spPr>
              <a:xfrm>
                <a:off x="10959499" y="4857234"/>
                <a:ext cx="27076" cy="39113"/>
              </a:xfrm>
              <a:custGeom>
                <a:avLst/>
                <a:gdLst>
                  <a:gd name="connsiteX0" fmla="*/ 26202 w 27076"/>
                  <a:gd name="connsiteY0" fmla="*/ 35482 h 39113"/>
                  <a:gd name="connsiteX1" fmla="*/ 26202 w 27076"/>
                  <a:gd name="connsiteY1" fmla="*/ 37847 h 39113"/>
                  <a:gd name="connsiteX2" fmla="*/ 18415 w 27076"/>
                  <a:gd name="connsiteY2" fmla="*/ 39107 h 39113"/>
                  <a:gd name="connsiteX3" fmla="*/ 4466 w 27076"/>
                  <a:gd name="connsiteY3" fmla="*/ 33519 h 39113"/>
                  <a:gd name="connsiteX4" fmla="*/ 0 w 27076"/>
                  <a:gd name="connsiteY4" fmla="*/ 18470 h 39113"/>
                  <a:gd name="connsiteX5" fmla="*/ 6759 w 27076"/>
                  <a:gd name="connsiteY5" fmla="*/ 2292 h 39113"/>
                  <a:gd name="connsiteX6" fmla="*/ 15686 w 27076"/>
                  <a:gd name="connsiteY6" fmla="*/ 10 h 39113"/>
                  <a:gd name="connsiteX7" fmla="*/ 23041 w 27076"/>
                  <a:gd name="connsiteY7" fmla="*/ 1429 h 39113"/>
                  <a:gd name="connsiteX8" fmla="*/ 27076 w 27076"/>
                  <a:gd name="connsiteY8" fmla="*/ 7608 h 39113"/>
                  <a:gd name="connsiteX9" fmla="*/ 23679 w 27076"/>
                  <a:gd name="connsiteY9" fmla="*/ 11469 h 39113"/>
                  <a:gd name="connsiteX10" fmla="*/ 20879 w 27076"/>
                  <a:gd name="connsiteY10" fmla="*/ 9814 h 39113"/>
                  <a:gd name="connsiteX11" fmla="*/ 19750 w 27076"/>
                  <a:gd name="connsiteY11" fmla="*/ 6230 h 39113"/>
                  <a:gd name="connsiteX12" fmla="*/ 14758 w 27076"/>
                  <a:gd name="connsiteY12" fmla="*/ 2771 h 39113"/>
                  <a:gd name="connsiteX13" fmla="*/ 7184 w 27076"/>
                  <a:gd name="connsiteY13" fmla="*/ 8513 h 39113"/>
                  <a:gd name="connsiteX14" fmla="*/ 6050 w 27076"/>
                  <a:gd name="connsiteY14" fmla="*/ 15839 h 39113"/>
                  <a:gd name="connsiteX15" fmla="*/ 13659 w 27076"/>
                  <a:gd name="connsiteY15" fmla="*/ 33276 h 39113"/>
                  <a:gd name="connsiteX16" fmla="*/ 22155 w 27076"/>
                  <a:gd name="connsiteY16" fmla="*/ 36156 h 39113"/>
                  <a:gd name="connsiteX17" fmla="*/ 26202 w 27076"/>
                  <a:gd name="connsiteY17" fmla="*/ 35482 h 3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076" h="39113">
                    <a:moveTo>
                      <a:pt x="26202" y="35482"/>
                    </a:moveTo>
                    <a:lnTo>
                      <a:pt x="26202" y="37847"/>
                    </a:lnTo>
                    <a:cubicBezTo>
                      <a:pt x="23707" y="38750"/>
                      <a:pt x="21067" y="39176"/>
                      <a:pt x="18415" y="39107"/>
                    </a:cubicBezTo>
                    <a:cubicBezTo>
                      <a:pt x="12231" y="39107"/>
                      <a:pt x="7582" y="37244"/>
                      <a:pt x="4466" y="33519"/>
                    </a:cubicBezTo>
                    <a:cubicBezTo>
                      <a:pt x="1489" y="29943"/>
                      <a:pt x="0" y="24927"/>
                      <a:pt x="0" y="18470"/>
                    </a:cubicBezTo>
                    <a:cubicBezTo>
                      <a:pt x="0" y="10646"/>
                      <a:pt x="2253" y="5253"/>
                      <a:pt x="6759" y="2292"/>
                    </a:cubicBezTo>
                    <a:cubicBezTo>
                      <a:pt x="9098" y="767"/>
                      <a:pt x="12074" y="6"/>
                      <a:pt x="15686" y="10"/>
                    </a:cubicBezTo>
                    <a:cubicBezTo>
                      <a:pt x="18213" y="-77"/>
                      <a:pt x="20727" y="408"/>
                      <a:pt x="23041" y="1429"/>
                    </a:cubicBezTo>
                    <a:cubicBezTo>
                      <a:pt x="25727" y="2710"/>
                      <a:pt x="27072" y="4770"/>
                      <a:pt x="27076" y="7608"/>
                    </a:cubicBezTo>
                    <a:cubicBezTo>
                      <a:pt x="27076" y="10186"/>
                      <a:pt x="25944" y="11473"/>
                      <a:pt x="23679" y="11469"/>
                    </a:cubicBezTo>
                    <a:cubicBezTo>
                      <a:pt x="22506" y="11501"/>
                      <a:pt x="21418" y="10857"/>
                      <a:pt x="20879" y="9814"/>
                    </a:cubicBezTo>
                    <a:cubicBezTo>
                      <a:pt x="20339" y="8677"/>
                      <a:pt x="19959" y="7471"/>
                      <a:pt x="19750" y="6230"/>
                    </a:cubicBezTo>
                    <a:cubicBezTo>
                      <a:pt x="19230" y="3924"/>
                      <a:pt x="17566" y="2771"/>
                      <a:pt x="14758" y="2771"/>
                    </a:cubicBezTo>
                    <a:cubicBezTo>
                      <a:pt x="11213" y="2771"/>
                      <a:pt x="8689" y="4685"/>
                      <a:pt x="7184" y="8513"/>
                    </a:cubicBezTo>
                    <a:cubicBezTo>
                      <a:pt x="6365" y="10866"/>
                      <a:pt x="5981" y="13348"/>
                      <a:pt x="6050" y="15839"/>
                    </a:cubicBezTo>
                    <a:cubicBezTo>
                      <a:pt x="6050" y="23530"/>
                      <a:pt x="8586" y="29342"/>
                      <a:pt x="13659" y="33276"/>
                    </a:cubicBezTo>
                    <a:cubicBezTo>
                      <a:pt x="16073" y="35192"/>
                      <a:pt x="19075" y="36209"/>
                      <a:pt x="22155" y="36156"/>
                    </a:cubicBezTo>
                    <a:cubicBezTo>
                      <a:pt x="23527" y="36102"/>
                      <a:pt x="24886" y="35875"/>
                      <a:pt x="26202" y="3548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ED192A48-E6C3-3FB2-795D-E56FB45FB003}"/>
                  </a:ext>
                </a:extLst>
              </p:cNvPr>
              <p:cNvSpPr/>
              <p:nvPr/>
            </p:nvSpPr>
            <p:spPr>
              <a:xfrm>
                <a:off x="10990740" y="4857244"/>
                <a:ext cx="29871" cy="39091"/>
              </a:xfrm>
              <a:custGeom>
                <a:avLst/>
                <a:gdLst>
                  <a:gd name="connsiteX0" fmla="*/ 29872 w 29871"/>
                  <a:gd name="connsiteY0" fmla="*/ 36690 h 39091"/>
                  <a:gd name="connsiteX1" fmla="*/ 29872 w 29871"/>
                  <a:gd name="connsiteY1" fmla="*/ 38381 h 39091"/>
                  <a:gd name="connsiteX2" fmla="*/ 24596 w 29871"/>
                  <a:gd name="connsiteY2" fmla="*/ 39091 h 39091"/>
                  <a:gd name="connsiteX3" fmla="*/ 19143 w 29871"/>
                  <a:gd name="connsiteY3" fmla="*/ 33148 h 39091"/>
                  <a:gd name="connsiteX4" fmla="*/ 18978 w 29871"/>
                  <a:gd name="connsiteY4" fmla="*/ 33148 h 39091"/>
                  <a:gd name="connsiteX5" fmla="*/ 8674 w 29871"/>
                  <a:gd name="connsiteY5" fmla="*/ 39091 h 39091"/>
                  <a:gd name="connsiteX6" fmla="*/ 1135 w 29871"/>
                  <a:gd name="connsiteY6" fmla="*/ 34680 h 39091"/>
                  <a:gd name="connsiteX7" fmla="*/ 1 w 29871"/>
                  <a:gd name="connsiteY7" fmla="*/ 29949 h 39091"/>
                  <a:gd name="connsiteX8" fmla="*/ 6978 w 29871"/>
                  <a:gd name="connsiteY8" fmla="*/ 19749 h 39091"/>
                  <a:gd name="connsiteX9" fmla="*/ 13666 w 29871"/>
                  <a:gd name="connsiteY9" fmla="*/ 18177 h 39091"/>
                  <a:gd name="connsiteX10" fmla="*/ 19119 w 29871"/>
                  <a:gd name="connsiteY10" fmla="*/ 17544 h 39091"/>
                  <a:gd name="connsiteX11" fmla="*/ 19119 w 29871"/>
                  <a:gd name="connsiteY11" fmla="*/ 14428 h 39091"/>
                  <a:gd name="connsiteX12" fmla="*/ 17140 w 29871"/>
                  <a:gd name="connsiteY12" fmla="*/ 4376 h 39091"/>
                  <a:gd name="connsiteX13" fmla="*/ 12957 w 29871"/>
                  <a:gd name="connsiteY13" fmla="*/ 2761 h 39091"/>
                  <a:gd name="connsiteX14" fmla="*/ 9241 w 29871"/>
                  <a:gd name="connsiteY14" fmla="*/ 3625 h 39091"/>
                  <a:gd name="connsiteX15" fmla="*/ 7900 w 29871"/>
                  <a:gd name="connsiteY15" fmla="*/ 7444 h 39091"/>
                  <a:gd name="connsiteX16" fmla="*/ 4497 w 29871"/>
                  <a:gd name="connsiteY16" fmla="*/ 11696 h 39091"/>
                  <a:gd name="connsiteX17" fmla="*/ 994 w 29871"/>
                  <a:gd name="connsiteY17" fmla="*/ 7994 h 39091"/>
                  <a:gd name="connsiteX18" fmla="*/ 7617 w 29871"/>
                  <a:gd name="connsiteY18" fmla="*/ 946 h 39091"/>
                  <a:gd name="connsiteX19" fmla="*/ 13070 w 29871"/>
                  <a:gd name="connsiteY19" fmla="*/ 0 h 39091"/>
                  <a:gd name="connsiteX20" fmla="*/ 23899 w 29871"/>
                  <a:gd name="connsiteY20" fmla="*/ 6019 h 39091"/>
                  <a:gd name="connsiteX21" fmla="*/ 24821 w 29871"/>
                  <a:gd name="connsiteY21" fmla="*/ 12991 h 39091"/>
                  <a:gd name="connsiteX22" fmla="*/ 24821 w 29871"/>
                  <a:gd name="connsiteY22" fmla="*/ 33148 h 39091"/>
                  <a:gd name="connsiteX23" fmla="*/ 27934 w 29871"/>
                  <a:gd name="connsiteY23" fmla="*/ 37004 h 39091"/>
                  <a:gd name="connsiteX24" fmla="*/ 29872 w 29871"/>
                  <a:gd name="connsiteY24" fmla="*/ 36690 h 39091"/>
                  <a:gd name="connsiteX25" fmla="*/ 19143 w 29871"/>
                  <a:gd name="connsiteY25" fmla="*/ 24994 h 39091"/>
                  <a:gd name="connsiteX26" fmla="*/ 19143 w 29871"/>
                  <a:gd name="connsiteY26" fmla="*/ 20264 h 39091"/>
                  <a:gd name="connsiteX27" fmla="*/ 6470 w 29871"/>
                  <a:gd name="connsiteY27" fmla="*/ 28649 h 39091"/>
                  <a:gd name="connsiteX28" fmla="*/ 7711 w 29871"/>
                  <a:gd name="connsiteY28" fmla="*/ 33379 h 39091"/>
                  <a:gd name="connsiteX29" fmla="*/ 11392 w 29871"/>
                  <a:gd name="connsiteY29" fmla="*/ 35744 h 39091"/>
                  <a:gd name="connsiteX30" fmla="*/ 17199 w 29871"/>
                  <a:gd name="connsiteY30" fmla="*/ 32279 h 39091"/>
                  <a:gd name="connsiteX31" fmla="*/ 19143 w 29871"/>
                  <a:gd name="connsiteY31" fmla="*/ 24994 h 39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71" h="39091">
                    <a:moveTo>
                      <a:pt x="29872" y="36690"/>
                    </a:moveTo>
                    <a:lnTo>
                      <a:pt x="29872" y="38381"/>
                    </a:lnTo>
                    <a:cubicBezTo>
                      <a:pt x="28154" y="38857"/>
                      <a:pt x="26378" y="39095"/>
                      <a:pt x="24596" y="39091"/>
                    </a:cubicBezTo>
                    <a:cubicBezTo>
                      <a:pt x="20957" y="39091"/>
                      <a:pt x="19139" y="37110"/>
                      <a:pt x="19143" y="33148"/>
                    </a:cubicBezTo>
                    <a:lnTo>
                      <a:pt x="18978" y="33148"/>
                    </a:lnTo>
                    <a:cubicBezTo>
                      <a:pt x="16614" y="37110"/>
                      <a:pt x="13180" y="39091"/>
                      <a:pt x="8674" y="39091"/>
                    </a:cubicBezTo>
                    <a:cubicBezTo>
                      <a:pt x="5252" y="39091"/>
                      <a:pt x="2738" y="37620"/>
                      <a:pt x="1135" y="34680"/>
                    </a:cubicBezTo>
                    <a:cubicBezTo>
                      <a:pt x="366" y="33223"/>
                      <a:pt x="-24" y="31597"/>
                      <a:pt x="1" y="29949"/>
                    </a:cubicBezTo>
                    <a:cubicBezTo>
                      <a:pt x="1" y="24935"/>
                      <a:pt x="2327" y="21535"/>
                      <a:pt x="6978" y="19749"/>
                    </a:cubicBezTo>
                    <a:cubicBezTo>
                      <a:pt x="9134" y="18951"/>
                      <a:pt x="11380" y="18423"/>
                      <a:pt x="13666" y="18177"/>
                    </a:cubicBezTo>
                    <a:lnTo>
                      <a:pt x="19119" y="17544"/>
                    </a:lnTo>
                    <a:lnTo>
                      <a:pt x="19119" y="14428"/>
                    </a:lnTo>
                    <a:cubicBezTo>
                      <a:pt x="19119" y="9303"/>
                      <a:pt x="18459" y="5953"/>
                      <a:pt x="17140" y="4376"/>
                    </a:cubicBezTo>
                    <a:cubicBezTo>
                      <a:pt x="16219" y="3299"/>
                      <a:pt x="14824" y="2761"/>
                      <a:pt x="12957" y="2761"/>
                    </a:cubicBezTo>
                    <a:cubicBezTo>
                      <a:pt x="11185" y="2761"/>
                      <a:pt x="9974" y="3045"/>
                      <a:pt x="9241" y="3625"/>
                    </a:cubicBezTo>
                    <a:cubicBezTo>
                      <a:pt x="8351" y="4334"/>
                      <a:pt x="7904" y="5607"/>
                      <a:pt x="7900" y="7444"/>
                    </a:cubicBezTo>
                    <a:cubicBezTo>
                      <a:pt x="7900" y="10279"/>
                      <a:pt x="6766" y="11696"/>
                      <a:pt x="4497" y="11696"/>
                    </a:cubicBezTo>
                    <a:cubicBezTo>
                      <a:pt x="2165" y="11696"/>
                      <a:pt x="998" y="10462"/>
                      <a:pt x="994" y="7994"/>
                    </a:cubicBezTo>
                    <a:cubicBezTo>
                      <a:pt x="994" y="4766"/>
                      <a:pt x="3202" y="2417"/>
                      <a:pt x="7617" y="946"/>
                    </a:cubicBezTo>
                    <a:cubicBezTo>
                      <a:pt x="9371" y="338"/>
                      <a:pt x="11213" y="18"/>
                      <a:pt x="13070" y="0"/>
                    </a:cubicBezTo>
                    <a:cubicBezTo>
                      <a:pt x="18978" y="0"/>
                      <a:pt x="22587" y="2006"/>
                      <a:pt x="23899" y="6019"/>
                    </a:cubicBezTo>
                    <a:cubicBezTo>
                      <a:pt x="24565" y="8281"/>
                      <a:pt x="24877" y="10633"/>
                      <a:pt x="24821" y="12991"/>
                    </a:cubicBezTo>
                    <a:lnTo>
                      <a:pt x="24821" y="33148"/>
                    </a:lnTo>
                    <a:cubicBezTo>
                      <a:pt x="24821" y="35719"/>
                      <a:pt x="25859" y="37004"/>
                      <a:pt x="27934" y="37004"/>
                    </a:cubicBezTo>
                    <a:cubicBezTo>
                      <a:pt x="28590" y="36973"/>
                      <a:pt x="29240" y="36868"/>
                      <a:pt x="29872" y="36690"/>
                    </a:cubicBezTo>
                    <a:close/>
                    <a:moveTo>
                      <a:pt x="19143" y="24994"/>
                    </a:moveTo>
                    <a:lnTo>
                      <a:pt x="19143" y="20264"/>
                    </a:lnTo>
                    <a:cubicBezTo>
                      <a:pt x="10695" y="20469"/>
                      <a:pt x="6470" y="23264"/>
                      <a:pt x="6470" y="28649"/>
                    </a:cubicBezTo>
                    <a:cubicBezTo>
                      <a:pt x="6443" y="30310"/>
                      <a:pt x="6872" y="31946"/>
                      <a:pt x="7711" y="33379"/>
                    </a:cubicBezTo>
                    <a:cubicBezTo>
                      <a:pt x="8652" y="34956"/>
                      <a:pt x="9879" y="35744"/>
                      <a:pt x="11392" y="35744"/>
                    </a:cubicBezTo>
                    <a:cubicBezTo>
                      <a:pt x="13755" y="35744"/>
                      <a:pt x="15691" y="34589"/>
                      <a:pt x="17199" y="32279"/>
                    </a:cubicBezTo>
                    <a:cubicBezTo>
                      <a:pt x="18539" y="30091"/>
                      <a:pt x="19213" y="27560"/>
                      <a:pt x="19143" y="2499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8662FD21-D21C-51B5-6E01-B8BDAD15D75A}"/>
                  </a:ext>
                </a:extLst>
              </p:cNvPr>
              <p:cNvSpPr/>
              <p:nvPr/>
            </p:nvSpPr>
            <p:spPr>
              <a:xfrm>
                <a:off x="11024398" y="4857250"/>
                <a:ext cx="36647" cy="38304"/>
              </a:xfrm>
              <a:custGeom>
                <a:avLst/>
                <a:gdLst>
                  <a:gd name="connsiteX0" fmla="*/ 0 w 36647"/>
                  <a:gd name="connsiteY0" fmla="*/ 38299 h 38304"/>
                  <a:gd name="connsiteX1" fmla="*/ 0 w 36647"/>
                  <a:gd name="connsiteY1" fmla="*/ 36921 h 38304"/>
                  <a:gd name="connsiteX2" fmla="*/ 4212 w 36647"/>
                  <a:gd name="connsiteY2" fmla="*/ 35579 h 38304"/>
                  <a:gd name="connsiteX3" fmla="*/ 5489 w 36647"/>
                  <a:gd name="connsiteY3" fmla="*/ 30895 h 38304"/>
                  <a:gd name="connsiteX4" fmla="*/ 5489 w 36647"/>
                  <a:gd name="connsiteY4" fmla="*/ 8609 h 38304"/>
                  <a:gd name="connsiteX5" fmla="*/ 4000 w 36647"/>
                  <a:gd name="connsiteY5" fmla="*/ 4518 h 38304"/>
                  <a:gd name="connsiteX6" fmla="*/ 0 w 36647"/>
                  <a:gd name="connsiteY6" fmla="*/ 3376 h 38304"/>
                  <a:gd name="connsiteX7" fmla="*/ 0 w 36647"/>
                  <a:gd name="connsiteY7" fmla="*/ 2005 h 38304"/>
                  <a:gd name="connsiteX8" fmla="*/ 11148 w 36647"/>
                  <a:gd name="connsiteY8" fmla="*/ 0 h 38304"/>
                  <a:gd name="connsiteX9" fmla="*/ 11148 w 36647"/>
                  <a:gd name="connsiteY9" fmla="*/ 10821 h 38304"/>
                  <a:gd name="connsiteX10" fmla="*/ 11290 w 36647"/>
                  <a:gd name="connsiteY10" fmla="*/ 10821 h 38304"/>
                  <a:gd name="connsiteX11" fmla="*/ 22763 w 36647"/>
                  <a:gd name="connsiteY11" fmla="*/ 0 h 38304"/>
                  <a:gd name="connsiteX12" fmla="*/ 29853 w 36647"/>
                  <a:gd name="connsiteY12" fmla="*/ 3382 h 38304"/>
                  <a:gd name="connsiteX13" fmla="*/ 31123 w 36647"/>
                  <a:gd name="connsiteY13" fmla="*/ 12358 h 38304"/>
                  <a:gd name="connsiteX14" fmla="*/ 31123 w 36647"/>
                  <a:gd name="connsiteY14" fmla="*/ 30901 h 38304"/>
                  <a:gd name="connsiteX15" fmla="*/ 33740 w 36647"/>
                  <a:gd name="connsiteY15" fmla="*/ 36495 h 38304"/>
                  <a:gd name="connsiteX16" fmla="*/ 36647 w 36647"/>
                  <a:gd name="connsiteY16" fmla="*/ 36927 h 38304"/>
                  <a:gd name="connsiteX17" fmla="*/ 36647 w 36647"/>
                  <a:gd name="connsiteY17" fmla="*/ 38305 h 38304"/>
                  <a:gd name="connsiteX18" fmla="*/ 19998 w 36647"/>
                  <a:gd name="connsiteY18" fmla="*/ 38305 h 38304"/>
                  <a:gd name="connsiteX19" fmla="*/ 19998 w 36647"/>
                  <a:gd name="connsiteY19" fmla="*/ 36927 h 38304"/>
                  <a:gd name="connsiteX20" fmla="*/ 24246 w 36647"/>
                  <a:gd name="connsiteY20" fmla="*/ 35585 h 38304"/>
                  <a:gd name="connsiteX21" fmla="*/ 25522 w 36647"/>
                  <a:gd name="connsiteY21" fmla="*/ 30901 h 38304"/>
                  <a:gd name="connsiteX22" fmla="*/ 25522 w 36647"/>
                  <a:gd name="connsiteY22" fmla="*/ 14126 h 38304"/>
                  <a:gd name="connsiteX23" fmla="*/ 25168 w 36647"/>
                  <a:gd name="connsiteY23" fmla="*/ 7232 h 38304"/>
                  <a:gd name="connsiteX24" fmla="*/ 20637 w 36647"/>
                  <a:gd name="connsiteY24" fmla="*/ 3968 h 38304"/>
                  <a:gd name="connsiteX25" fmla="*/ 15715 w 36647"/>
                  <a:gd name="connsiteY25" fmla="*/ 7356 h 38304"/>
                  <a:gd name="connsiteX26" fmla="*/ 12637 w 36647"/>
                  <a:gd name="connsiteY26" fmla="*/ 13103 h 38304"/>
                  <a:gd name="connsiteX27" fmla="*/ 11148 w 36647"/>
                  <a:gd name="connsiteY27" fmla="*/ 20897 h 38304"/>
                  <a:gd name="connsiteX28" fmla="*/ 11148 w 36647"/>
                  <a:gd name="connsiteY28" fmla="*/ 30895 h 38304"/>
                  <a:gd name="connsiteX29" fmla="*/ 13771 w 36647"/>
                  <a:gd name="connsiteY29" fmla="*/ 36489 h 38304"/>
                  <a:gd name="connsiteX30" fmla="*/ 16672 w 36647"/>
                  <a:gd name="connsiteY30" fmla="*/ 36921 h 38304"/>
                  <a:gd name="connsiteX31" fmla="*/ 16672 w 36647"/>
                  <a:gd name="connsiteY31" fmla="*/ 38299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47" h="38304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1985" y="36921"/>
                      <a:pt x="3385" y="36471"/>
                      <a:pt x="4212" y="35579"/>
                    </a:cubicBezTo>
                    <a:cubicBezTo>
                      <a:pt x="5040" y="34686"/>
                      <a:pt x="5489" y="33101"/>
                      <a:pt x="5489" y="30895"/>
                    </a:cubicBezTo>
                    <a:lnTo>
                      <a:pt x="5489" y="8609"/>
                    </a:lnTo>
                    <a:cubicBezTo>
                      <a:pt x="5489" y="6670"/>
                      <a:pt x="4992" y="5310"/>
                      <a:pt x="4000" y="4518"/>
                    </a:cubicBezTo>
                    <a:cubicBezTo>
                      <a:pt x="3214" y="3914"/>
                      <a:pt x="1879" y="3534"/>
                      <a:pt x="0" y="3376"/>
                    </a:cubicBezTo>
                    <a:lnTo>
                      <a:pt x="0" y="2005"/>
                    </a:lnTo>
                    <a:lnTo>
                      <a:pt x="11148" y="0"/>
                    </a:lnTo>
                    <a:lnTo>
                      <a:pt x="11148" y="10821"/>
                    </a:lnTo>
                    <a:lnTo>
                      <a:pt x="11290" y="10821"/>
                    </a:lnTo>
                    <a:cubicBezTo>
                      <a:pt x="13795" y="3607"/>
                      <a:pt x="17618" y="0"/>
                      <a:pt x="22763" y="0"/>
                    </a:cubicBezTo>
                    <a:cubicBezTo>
                      <a:pt x="26308" y="0"/>
                      <a:pt x="28671" y="1128"/>
                      <a:pt x="29853" y="3382"/>
                    </a:cubicBezTo>
                    <a:cubicBezTo>
                      <a:pt x="30698" y="5010"/>
                      <a:pt x="31117" y="8002"/>
                      <a:pt x="31123" y="12358"/>
                    </a:cubicBezTo>
                    <a:lnTo>
                      <a:pt x="31123" y="30901"/>
                    </a:lnTo>
                    <a:cubicBezTo>
                      <a:pt x="31123" y="34000"/>
                      <a:pt x="31998" y="35864"/>
                      <a:pt x="33740" y="36495"/>
                    </a:cubicBezTo>
                    <a:cubicBezTo>
                      <a:pt x="34680" y="36806"/>
                      <a:pt x="35660" y="36952"/>
                      <a:pt x="36647" y="36927"/>
                    </a:cubicBezTo>
                    <a:lnTo>
                      <a:pt x="36647" y="38305"/>
                    </a:lnTo>
                    <a:lnTo>
                      <a:pt x="19998" y="38305"/>
                    </a:lnTo>
                    <a:lnTo>
                      <a:pt x="19998" y="36927"/>
                    </a:lnTo>
                    <a:cubicBezTo>
                      <a:pt x="22007" y="36927"/>
                      <a:pt x="23425" y="36479"/>
                      <a:pt x="24246" y="35585"/>
                    </a:cubicBezTo>
                    <a:cubicBezTo>
                      <a:pt x="25068" y="34690"/>
                      <a:pt x="25493" y="33129"/>
                      <a:pt x="25522" y="30901"/>
                    </a:cubicBezTo>
                    <a:lnTo>
                      <a:pt x="25522" y="14126"/>
                    </a:lnTo>
                    <a:cubicBezTo>
                      <a:pt x="25522" y="10395"/>
                      <a:pt x="25410" y="8101"/>
                      <a:pt x="25168" y="7232"/>
                    </a:cubicBezTo>
                    <a:cubicBezTo>
                      <a:pt x="24577" y="5056"/>
                      <a:pt x="23065" y="3968"/>
                      <a:pt x="20637" y="3968"/>
                    </a:cubicBezTo>
                    <a:cubicBezTo>
                      <a:pt x="19035" y="3968"/>
                      <a:pt x="17393" y="5097"/>
                      <a:pt x="15715" y="7356"/>
                    </a:cubicBezTo>
                    <a:cubicBezTo>
                      <a:pt x="14421" y="9116"/>
                      <a:pt x="13387" y="11051"/>
                      <a:pt x="12637" y="13103"/>
                    </a:cubicBezTo>
                    <a:cubicBezTo>
                      <a:pt x="11668" y="15588"/>
                      <a:pt x="11166" y="18230"/>
                      <a:pt x="11148" y="20897"/>
                    </a:cubicBezTo>
                    <a:lnTo>
                      <a:pt x="11148" y="30895"/>
                    </a:lnTo>
                    <a:cubicBezTo>
                      <a:pt x="11148" y="33994"/>
                      <a:pt x="12023" y="35858"/>
                      <a:pt x="13771" y="36489"/>
                    </a:cubicBezTo>
                    <a:cubicBezTo>
                      <a:pt x="14705" y="36800"/>
                      <a:pt x="15686" y="36946"/>
                      <a:pt x="16672" y="36921"/>
                    </a:cubicBezTo>
                    <a:lnTo>
                      <a:pt x="16672" y="38299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1375FE7-A6A7-0848-45F7-723E06A44200}"/>
                  </a:ext>
                </a:extLst>
              </p:cNvPr>
              <p:cNvSpPr/>
              <p:nvPr/>
            </p:nvSpPr>
            <p:spPr>
              <a:xfrm>
                <a:off x="11059787" y="4845867"/>
                <a:ext cx="20884" cy="50467"/>
              </a:xfrm>
              <a:custGeom>
                <a:avLst/>
                <a:gdLst>
                  <a:gd name="connsiteX0" fmla="*/ 20885 w 20884"/>
                  <a:gd name="connsiteY0" fmla="*/ 47434 h 50467"/>
                  <a:gd name="connsiteX1" fmla="*/ 20885 w 20884"/>
                  <a:gd name="connsiteY1" fmla="*/ 50154 h 50467"/>
                  <a:gd name="connsiteX2" fmla="*/ 17381 w 20884"/>
                  <a:gd name="connsiteY2" fmla="*/ 50468 h 50467"/>
                  <a:gd name="connsiteX3" fmla="*/ 7609 w 20884"/>
                  <a:gd name="connsiteY3" fmla="*/ 47907 h 50467"/>
                  <a:gd name="connsiteX4" fmla="*/ 5872 w 20884"/>
                  <a:gd name="connsiteY4" fmla="*/ 38381 h 50467"/>
                  <a:gd name="connsiteX5" fmla="*/ 5872 w 20884"/>
                  <a:gd name="connsiteY5" fmla="*/ 14913 h 50467"/>
                  <a:gd name="connsiteX6" fmla="*/ 0 w 20884"/>
                  <a:gd name="connsiteY6" fmla="*/ 14913 h 50467"/>
                  <a:gd name="connsiteX7" fmla="*/ 0 w 20884"/>
                  <a:gd name="connsiteY7" fmla="*/ 12204 h 50467"/>
                  <a:gd name="connsiteX8" fmla="*/ 8496 w 20884"/>
                  <a:gd name="connsiteY8" fmla="*/ 7007 h 50467"/>
                  <a:gd name="connsiteX9" fmla="*/ 9630 w 20884"/>
                  <a:gd name="connsiteY9" fmla="*/ 0 h 50467"/>
                  <a:gd name="connsiteX10" fmla="*/ 11503 w 20884"/>
                  <a:gd name="connsiteY10" fmla="*/ 0 h 50467"/>
                  <a:gd name="connsiteX11" fmla="*/ 11503 w 20884"/>
                  <a:gd name="connsiteY11" fmla="*/ 12204 h 50467"/>
                  <a:gd name="connsiteX12" fmla="*/ 20885 w 20884"/>
                  <a:gd name="connsiteY12" fmla="*/ 12204 h 50467"/>
                  <a:gd name="connsiteX13" fmla="*/ 20885 w 20884"/>
                  <a:gd name="connsiteY13" fmla="*/ 14919 h 50467"/>
                  <a:gd name="connsiteX14" fmla="*/ 11503 w 20884"/>
                  <a:gd name="connsiteY14" fmla="*/ 14919 h 50467"/>
                  <a:gd name="connsiteX15" fmla="*/ 11503 w 20884"/>
                  <a:gd name="connsiteY15" fmla="*/ 40670 h 50467"/>
                  <a:gd name="connsiteX16" fmla="*/ 12921 w 20884"/>
                  <a:gd name="connsiteY16" fmla="*/ 46263 h 50467"/>
                  <a:gd name="connsiteX17" fmla="*/ 17984 w 20884"/>
                  <a:gd name="connsiteY17" fmla="*/ 47836 h 50467"/>
                  <a:gd name="connsiteX18" fmla="*/ 20885 w 20884"/>
                  <a:gd name="connsiteY18" fmla="*/ 47434 h 5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67">
                    <a:moveTo>
                      <a:pt x="20885" y="47434"/>
                    </a:moveTo>
                    <a:lnTo>
                      <a:pt x="20885" y="50154"/>
                    </a:lnTo>
                    <a:cubicBezTo>
                      <a:pt x="19727" y="50329"/>
                      <a:pt x="18557" y="50433"/>
                      <a:pt x="17381" y="50468"/>
                    </a:cubicBezTo>
                    <a:cubicBezTo>
                      <a:pt x="12235" y="50468"/>
                      <a:pt x="8974" y="49614"/>
                      <a:pt x="7609" y="47907"/>
                    </a:cubicBezTo>
                    <a:cubicBezTo>
                      <a:pt x="6452" y="46496"/>
                      <a:pt x="5872" y="43321"/>
                      <a:pt x="5872" y="38381"/>
                    </a:cubicBezTo>
                    <a:lnTo>
                      <a:pt x="5872" y="14913"/>
                    </a:lnTo>
                    <a:lnTo>
                      <a:pt x="0" y="14913"/>
                    </a:lnTo>
                    <a:lnTo>
                      <a:pt x="0" y="12204"/>
                    </a:lnTo>
                    <a:cubicBezTo>
                      <a:pt x="4195" y="12204"/>
                      <a:pt x="7025" y="10472"/>
                      <a:pt x="8496" y="7007"/>
                    </a:cubicBezTo>
                    <a:cubicBezTo>
                      <a:pt x="9317" y="4766"/>
                      <a:pt x="9707" y="2387"/>
                      <a:pt x="9630" y="0"/>
                    </a:cubicBezTo>
                    <a:lnTo>
                      <a:pt x="11503" y="0"/>
                    </a:lnTo>
                    <a:lnTo>
                      <a:pt x="11503" y="12204"/>
                    </a:lnTo>
                    <a:lnTo>
                      <a:pt x="20885" y="12204"/>
                    </a:lnTo>
                    <a:lnTo>
                      <a:pt x="20885" y="14919"/>
                    </a:lnTo>
                    <a:lnTo>
                      <a:pt x="11503" y="14919"/>
                    </a:lnTo>
                    <a:lnTo>
                      <a:pt x="11503" y="40670"/>
                    </a:lnTo>
                    <a:cubicBezTo>
                      <a:pt x="11503" y="43347"/>
                      <a:pt x="11975" y="45211"/>
                      <a:pt x="12921" y="46263"/>
                    </a:cubicBezTo>
                    <a:cubicBezTo>
                      <a:pt x="13890" y="47310"/>
                      <a:pt x="15573" y="47836"/>
                      <a:pt x="17984" y="47836"/>
                    </a:cubicBezTo>
                    <a:cubicBezTo>
                      <a:pt x="18197" y="47830"/>
                      <a:pt x="19160" y="47683"/>
                      <a:pt x="20885" y="4743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15F14557-3CD9-580E-D0A0-B397BC42D2D9}"/>
                  </a:ext>
                </a:extLst>
              </p:cNvPr>
              <p:cNvSpPr/>
              <p:nvPr/>
            </p:nvSpPr>
            <p:spPr>
              <a:xfrm>
                <a:off x="10429555" y="4936307"/>
                <a:ext cx="46483" cy="55038"/>
              </a:xfrm>
              <a:custGeom>
                <a:avLst/>
                <a:gdLst>
                  <a:gd name="connsiteX0" fmla="*/ 40174 w 46483"/>
                  <a:gd name="connsiteY0" fmla="*/ 8308 h 55038"/>
                  <a:gd name="connsiteX1" fmla="*/ 40174 w 46483"/>
                  <a:gd name="connsiteY1" fmla="*/ 35472 h 55038"/>
                  <a:gd name="connsiteX2" fmla="*/ 37480 w 46483"/>
                  <a:gd name="connsiteY2" fmla="*/ 49527 h 55038"/>
                  <a:gd name="connsiteX3" fmla="*/ 23638 w 46483"/>
                  <a:gd name="connsiteY3" fmla="*/ 55038 h 55038"/>
                  <a:gd name="connsiteX4" fmla="*/ 7604 w 46483"/>
                  <a:gd name="connsiteY4" fmla="*/ 46104 h 55038"/>
                  <a:gd name="connsiteX5" fmla="*/ 6292 w 46483"/>
                  <a:gd name="connsiteY5" fmla="*/ 35460 h 55038"/>
                  <a:gd name="connsiteX6" fmla="*/ 6292 w 46483"/>
                  <a:gd name="connsiteY6" fmla="*/ 8308 h 55038"/>
                  <a:gd name="connsiteX7" fmla="*/ 3568 w 46483"/>
                  <a:gd name="connsiteY7" fmla="*/ 2129 h 55038"/>
                  <a:gd name="connsiteX8" fmla="*/ 0 w 46483"/>
                  <a:gd name="connsiteY8" fmla="*/ 1691 h 55038"/>
                  <a:gd name="connsiteX9" fmla="*/ 0 w 46483"/>
                  <a:gd name="connsiteY9" fmla="*/ 0 h 55038"/>
                  <a:gd name="connsiteX10" fmla="*/ 19083 w 46483"/>
                  <a:gd name="connsiteY10" fmla="*/ 0 h 55038"/>
                  <a:gd name="connsiteX11" fmla="*/ 19083 w 46483"/>
                  <a:gd name="connsiteY11" fmla="*/ 1691 h 55038"/>
                  <a:gd name="connsiteX12" fmla="*/ 14197 w 46483"/>
                  <a:gd name="connsiteY12" fmla="*/ 2992 h 55038"/>
                  <a:gd name="connsiteX13" fmla="*/ 12779 w 46483"/>
                  <a:gd name="connsiteY13" fmla="*/ 8314 h 55038"/>
                  <a:gd name="connsiteX14" fmla="*/ 12779 w 46483"/>
                  <a:gd name="connsiteY14" fmla="*/ 35472 h 55038"/>
                  <a:gd name="connsiteX15" fmla="*/ 18338 w 46483"/>
                  <a:gd name="connsiteY15" fmla="*/ 50550 h 55038"/>
                  <a:gd name="connsiteX16" fmla="*/ 23933 w 46483"/>
                  <a:gd name="connsiteY16" fmla="*/ 51928 h 55038"/>
                  <a:gd name="connsiteX17" fmla="*/ 33882 w 46483"/>
                  <a:gd name="connsiteY17" fmla="*/ 47399 h 55038"/>
                  <a:gd name="connsiteX18" fmla="*/ 36039 w 46483"/>
                  <a:gd name="connsiteY18" fmla="*/ 35472 h 55038"/>
                  <a:gd name="connsiteX19" fmla="*/ 36039 w 46483"/>
                  <a:gd name="connsiteY19" fmla="*/ 8308 h 55038"/>
                  <a:gd name="connsiteX20" fmla="*/ 34662 w 46483"/>
                  <a:gd name="connsiteY20" fmla="*/ 3033 h 55038"/>
                  <a:gd name="connsiteX21" fmla="*/ 29741 w 46483"/>
                  <a:gd name="connsiteY21" fmla="*/ 1691 h 55038"/>
                  <a:gd name="connsiteX22" fmla="*/ 29741 w 46483"/>
                  <a:gd name="connsiteY22" fmla="*/ 0 h 55038"/>
                  <a:gd name="connsiteX23" fmla="*/ 46484 w 46483"/>
                  <a:gd name="connsiteY23" fmla="*/ 0 h 55038"/>
                  <a:gd name="connsiteX24" fmla="*/ 46484 w 46483"/>
                  <a:gd name="connsiteY24" fmla="*/ 1691 h 55038"/>
                  <a:gd name="connsiteX25" fmla="*/ 40889 w 46483"/>
                  <a:gd name="connsiteY25" fmla="*/ 3938 h 55038"/>
                  <a:gd name="connsiteX26" fmla="*/ 40174 w 46483"/>
                  <a:gd name="connsiteY26" fmla="*/ 8308 h 5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483" h="55038">
                    <a:moveTo>
                      <a:pt x="40174" y="8308"/>
                    </a:moveTo>
                    <a:lnTo>
                      <a:pt x="40174" y="35472"/>
                    </a:lnTo>
                    <a:cubicBezTo>
                      <a:pt x="40174" y="42036"/>
                      <a:pt x="39276" y="46720"/>
                      <a:pt x="37480" y="49527"/>
                    </a:cubicBezTo>
                    <a:cubicBezTo>
                      <a:pt x="35117" y="53198"/>
                      <a:pt x="30503" y="55034"/>
                      <a:pt x="23638" y="55038"/>
                    </a:cubicBezTo>
                    <a:cubicBezTo>
                      <a:pt x="14788" y="55038"/>
                      <a:pt x="9443" y="52060"/>
                      <a:pt x="7604" y="46104"/>
                    </a:cubicBezTo>
                    <a:cubicBezTo>
                      <a:pt x="6729" y="43344"/>
                      <a:pt x="6292" y="39796"/>
                      <a:pt x="6292" y="35460"/>
                    </a:cubicBezTo>
                    <a:lnTo>
                      <a:pt x="6292" y="8308"/>
                    </a:lnTo>
                    <a:cubicBezTo>
                      <a:pt x="6292" y="4760"/>
                      <a:pt x="5384" y="2700"/>
                      <a:pt x="3568" y="2129"/>
                    </a:cubicBezTo>
                    <a:cubicBezTo>
                      <a:pt x="2407" y="1807"/>
                      <a:pt x="1205" y="1660"/>
                      <a:pt x="0" y="1691"/>
                    </a:cubicBezTo>
                    <a:lnTo>
                      <a:pt x="0" y="0"/>
                    </a:lnTo>
                    <a:lnTo>
                      <a:pt x="19083" y="0"/>
                    </a:lnTo>
                    <a:lnTo>
                      <a:pt x="19083" y="1691"/>
                    </a:lnTo>
                    <a:cubicBezTo>
                      <a:pt x="16720" y="1691"/>
                      <a:pt x="15071" y="2129"/>
                      <a:pt x="14197" y="2992"/>
                    </a:cubicBezTo>
                    <a:cubicBezTo>
                      <a:pt x="13322" y="3855"/>
                      <a:pt x="12779" y="5682"/>
                      <a:pt x="12779" y="8314"/>
                    </a:cubicBezTo>
                    <a:lnTo>
                      <a:pt x="12779" y="35472"/>
                    </a:lnTo>
                    <a:cubicBezTo>
                      <a:pt x="12779" y="43297"/>
                      <a:pt x="14632" y="48323"/>
                      <a:pt x="18338" y="50550"/>
                    </a:cubicBezTo>
                    <a:cubicBezTo>
                      <a:pt x="20038" y="51525"/>
                      <a:pt x="21976" y="52002"/>
                      <a:pt x="23933" y="51928"/>
                    </a:cubicBezTo>
                    <a:cubicBezTo>
                      <a:pt x="28797" y="51928"/>
                      <a:pt x="32114" y="50418"/>
                      <a:pt x="33882" y="47399"/>
                    </a:cubicBezTo>
                    <a:cubicBezTo>
                      <a:pt x="35320" y="44931"/>
                      <a:pt x="36039" y="40955"/>
                      <a:pt x="36039" y="35472"/>
                    </a:cubicBezTo>
                    <a:lnTo>
                      <a:pt x="36039" y="8308"/>
                    </a:lnTo>
                    <a:cubicBezTo>
                      <a:pt x="36039" y="5682"/>
                      <a:pt x="35580" y="3924"/>
                      <a:pt x="34662" y="3033"/>
                    </a:cubicBezTo>
                    <a:cubicBezTo>
                      <a:pt x="33764" y="2141"/>
                      <a:pt x="32122" y="1697"/>
                      <a:pt x="29741" y="1691"/>
                    </a:cubicBezTo>
                    <a:lnTo>
                      <a:pt x="29741" y="0"/>
                    </a:lnTo>
                    <a:lnTo>
                      <a:pt x="46484" y="0"/>
                    </a:lnTo>
                    <a:lnTo>
                      <a:pt x="46484" y="1691"/>
                    </a:lnTo>
                    <a:cubicBezTo>
                      <a:pt x="43487" y="1691"/>
                      <a:pt x="41622" y="2440"/>
                      <a:pt x="40889" y="3938"/>
                    </a:cubicBezTo>
                    <a:cubicBezTo>
                      <a:pt x="40416" y="4884"/>
                      <a:pt x="40174" y="6321"/>
                      <a:pt x="40174" y="830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EACDE538-49EE-B752-C146-7006B80AF8B2}"/>
                  </a:ext>
                </a:extLst>
              </p:cNvPr>
              <p:cNvSpPr/>
              <p:nvPr/>
            </p:nvSpPr>
            <p:spPr>
              <a:xfrm>
                <a:off x="10474592" y="4952254"/>
                <a:ext cx="36658" cy="38304"/>
              </a:xfrm>
              <a:custGeom>
                <a:avLst/>
                <a:gdLst>
                  <a:gd name="connsiteX0" fmla="*/ 0 w 36658"/>
                  <a:gd name="connsiteY0" fmla="*/ 38304 h 38304"/>
                  <a:gd name="connsiteX1" fmla="*/ 0 w 36658"/>
                  <a:gd name="connsiteY1" fmla="*/ 36927 h 38304"/>
                  <a:gd name="connsiteX2" fmla="*/ 4218 w 36658"/>
                  <a:gd name="connsiteY2" fmla="*/ 35590 h 38304"/>
                  <a:gd name="connsiteX3" fmla="*/ 5488 w 36658"/>
                  <a:gd name="connsiteY3" fmla="*/ 30901 h 38304"/>
                  <a:gd name="connsiteX4" fmla="*/ 5488 w 36658"/>
                  <a:gd name="connsiteY4" fmla="*/ 8621 h 38304"/>
                  <a:gd name="connsiteX5" fmla="*/ 4006 w 36658"/>
                  <a:gd name="connsiteY5" fmla="*/ 4529 h 38304"/>
                  <a:gd name="connsiteX6" fmla="*/ 0 w 36658"/>
                  <a:gd name="connsiteY6" fmla="*/ 3382 h 38304"/>
                  <a:gd name="connsiteX7" fmla="*/ 0 w 36658"/>
                  <a:gd name="connsiteY7" fmla="*/ 2004 h 38304"/>
                  <a:gd name="connsiteX8" fmla="*/ 11154 w 36658"/>
                  <a:gd name="connsiteY8" fmla="*/ 0 h 38304"/>
                  <a:gd name="connsiteX9" fmla="*/ 11154 w 36658"/>
                  <a:gd name="connsiteY9" fmla="*/ 10827 h 38304"/>
                  <a:gd name="connsiteX10" fmla="*/ 11296 w 36658"/>
                  <a:gd name="connsiteY10" fmla="*/ 10827 h 38304"/>
                  <a:gd name="connsiteX11" fmla="*/ 22769 w 36658"/>
                  <a:gd name="connsiteY11" fmla="*/ 0 h 38304"/>
                  <a:gd name="connsiteX12" fmla="*/ 29859 w 36658"/>
                  <a:gd name="connsiteY12" fmla="*/ 3382 h 38304"/>
                  <a:gd name="connsiteX13" fmla="*/ 31135 w 36658"/>
                  <a:gd name="connsiteY13" fmla="*/ 12358 h 38304"/>
                  <a:gd name="connsiteX14" fmla="*/ 31135 w 36658"/>
                  <a:gd name="connsiteY14" fmla="*/ 30901 h 38304"/>
                  <a:gd name="connsiteX15" fmla="*/ 33752 w 36658"/>
                  <a:gd name="connsiteY15" fmla="*/ 36495 h 38304"/>
                  <a:gd name="connsiteX16" fmla="*/ 36659 w 36658"/>
                  <a:gd name="connsiteY16" fmla="*/ 36927 h 38304"/>
                  <a:gd name="connsiteX17" fmla="*/ 36659 w 36658"/>
                  <a:gd name="connsiteY17" fmla="*/ 38304 h 38304"/>
                  <a:gd name="connsiteX18" fmla="*/ 20004 w 36658"/>
                  <a:gd name="connsiteY18" fmla="*/ 38304 h 38304"/>
                  <a:gd name="connsiteX19" fmla="*/ 20004 w 36658"/>
                  <a:gd name="connsiteY19" fmla="*/ 36927 h 38304"/>
                  <a:gd name="connsiteX20" fmla="*/ 24252 w 36658"/>
                  <a:gd name="connsiteY20" fmla="*/ 35590 h 38304"/>
                  <a:gd name="connsiteX21" fmla="*/ 25528 w 36658"/>
                  <a:gd name="connsiteY21" fmla="*/ 30901 h 38304"/>
                  <a:gd name="connsiteX22" fmla="*/ 25528 w 36658"/>
                  <a:gd name="connsiteY22" fmla="*/ 14132 h 38304"/>
                  <a:gd name="connsiteX23" fmla="*/ 25174 w 36658"/>
                  <a:gd name="connsiteY23" fmla="*/ 7243 h 38304"/>
                  <a:gd name="connsiteX24" fmla="*/ 20642 w 36658"/>
                  <a:gd name="connsiteY24" fmla="*/ 3974 h 38304"/>
                  <a:gd name="connsiteX25" fmla="*/ 15721 w 36658"/>
                  <a:gd name="connsiteY25" fmla="*/ 7362 h 38304"/>
                  <a:gd name="connsiteX26" fmla="*/ 12643 w 36658"/>
                  <a:gd name="connsiteY26" fmla="*/ 13109 h 38304"/>
                  <a:gd name="connsiteX27" fmla="*/ 11154 w 36658"/>
                  <a:gd name="connsiteY27" fmla="*/ 20902 h 38304"/>
                  <a:gd name="connsiteX28" fmla="*/ 11154 w 36658"/>
                  <a:gd name="connsiteY28" fmla="*/ 30901 h 38304"/>
                  <a:gd name="connsiteX29" fmla="*/ 13771 w 36658"/>
                  <a:gd name="connsiteY29" fmla="*/ 36495 h 38304"/>
                  <a:gd name="connsiteX30" fmla="*/ 16678 w 36658"/>
                  <a:gd name="connsiteY30" fmla="*/ 36927 h 38304"/>
                  <a:gd name="connsiteX31" fmla="*/ 16678 w 36658"/>
                  <a:gd name="connsiteY31" fmla="*/ 38304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58" h="38304">
                    <a:moveTo>
                      <a:pt x="0" y="38304"/>
                    </a:moveTo>
                    <a:lnTo>
                      <a:pt x="0" y="36927"/>
                    </a:lnTo>
                    <a:cubicBezTo>
                      <a:pt x="1969" y="36927"/>
                      <a:pt x="3375" y="36481"/>
                      <a:pt x="4218" y="35590"/>
                    </a:cubicBezTo>
                    <a:cubicBezTo>
                      <a:pt x="5069" y="34668"/>
                      <a:pt x="5488" y="33107"/>
                      <a:pt x="5488" y="30901"/>
                    </a:cubicBezTo>
                    <a:lnTo>
                      <a:pt x="5488" y="8621"/>
                    </a:lnTo>
                    <a:cubicBezTo>
                      <a:pt x="5488" y="6682"/>
                      <a:pt x="4992" y="5310"/>
                      <a:pt x="4006" y="4529"/>
                    </a:cubicBezTo>
                    <a:cubicBezTo>
                      <a:pt x="3226" y="3938"/>
                      <a:pt x="1891" y="3542"/>
                      <a:pt x="0" y="3382"/>
                    </a:cubicBezTo>
                    <a:lnTo>
                      <a:pt x="0" y="2004"/>
                    </a:lnTo>
                    <a:lnTo>
                      <a:pt x="11154" y="0"/>
                    </a:lnTo>
                    <a:lnTo>
                      <a:pt x="11154" y="10827"/>
                    </a:lnTo>
                    <a:lnTo>
                      <a:pt x="11296" y="10827"/>
                    </a:lnTo>
                    <a:cubicBezTo>
                      <a:pt x="13801" y="3605"/>
                      <a:pt x="17625" y="-4"/>
                      <a:pt x="22769" y="0"/>
                    </a:cubicBezTo>
                    <a:cubicBezTo>
                      <a:pt x="26314" y="0"/>
                      <a:pt x="28677" y="1128"/>
                      <a:pt x="29859" y="3382"/>
                    </a:cubicBezTo>
                    <a:cubicBezTo>
                      <a:pt x="30710" y="5014"/>
                      <a:pt x="31135" y="8006"/>
                      <a:pt x="31135" y="12358"/>
                    </a:cubicBezTo>
                    <a:lnTo>
                      <a:pt x="31135" y="30901"/>
                    </a:lnTo>
                    <a:cubicBezTo>
                      <a:pt x="31135" y="34000"/>
                      <a:pt x="32008" y="35864"/>
                      <a:pt x="33752" y="36495"/>
                    </a:cubicBezTo>
                    <a:cubicBezTo>
                      <a:pt x="34689" y="36809"/>
                      <a:pt x="35672" y="36955"/>
                      <a:pt x="36659" y="36927"/>
                    </a:cubicBezTo>
                    <a:lnTo>
                      <a:pt x="36659" y="38304"/>
                    </a:lnTo>
                    <a:lnTo>
                      <a:pt x="20004" y="38304"/>
                    </a:lnTo>
                    <a:lnTo>
                      <a:pt x="20004" y="36927"/>
                    </a:lnTo>
                    <a:cubicBezTo>
                      <a:pt x="22013" y="36927"/>
                      <a:pt x="23425" y="36483"/>
                      <a:pt x="24252" y="35590"/>
                    </a:cubicBezTo>
                    <a:cubicBezTo>
                      <a:pt x="25079" y="34698"/>
                      <a:pt x="25528" y="33137"/>
                      <a:pt x="25528" y="30901"/>
                    </a:cubicBezTo>
                    <a:lnTo>
                      <a:pt x="25528" y="14132"/>
                    </a:lnTo>
                    <a:cubicBezTo>
                      <a:pt x="25528" y="10407"/>
                      <a:pt x="25410" y="8111"/>
                      <a:pt x="25174" y="7243"/>
                    </a:cubicBezTo>
                    <a:cubicBezTo>
                      <a:pt x="24583" y="5067"/>
                      <a:pt x="23072" y="3978"/>
                      <a:pt x="20642" y="3974"/>
                    </a:cubicBezTo>
                    <a:cubicBezTo>
                      <a:pt x="19035" y="3974"/>
                      <a:pt x="17395" y="5103"/>
                      <a:pt x="15721" y="7362"/>
                    </a:cubicBezTo>
                    <a:cubicBezTo>
                      <a:pt x="14430" y="9123"/>
                      <a:pt x="13393" y="11058"/>
                      <a:pt x="12643" y="13109"/>
                    </a:cubicBezTo>
                    <a:cubicBezTo>
                      <a:pt x="11676" y="15594"/>
                      <a:pt x="11172" y="18236"/>
                      <a:pt x="11154" y="20902"/>
                    </a:cubicBezTo>
                    <a:lnTo>
                      <a:pt x="11154" y="30901"/>
                    </a:lnTo>
                    <a:cubicBezTo>
                      <a:pt x="11154" y="34000"/>
                      <a:pt x="12027" y="35864"/>
                      <a:pt x="13771" y="36495"/>
                    </a:cubicBezTo>
                    <a:cubicBezTo>
                      <a:pt x="14708" y="36808"/>
                      <a:pt x="15692" y="36954"/>
                      <a:pt x="16678" y="36927"/>
                    </a:cubicBezTo>
                    <a:lnTo>
                      <a:pt x="16678" y="38304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83B9BA16-EE9E-4151-5794-BD50C9098E30}"/>
                  </a:ext>
                </a:extLst>
              </p:cNvPr>
              <p:cNvSpPr/>
              <p:nvPr/>
            </p:nvSpPr>
            <p:spPr>
              <a:xfrm>
                <a:off x="10514849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8 w 16672"/>
                  <a:gd name="connsiteY3" fmla="*/ 47677 h 55080"/>
                  <a:gd name="connsiteX4" fmla="*/ 5488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54 w 16672"/>
                  <a:gd name="connsiteY8" fmla="*/ 16776 h 55080"/>
                  <a:gd name="connsiteX9" fmla="*/ 11154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7"/>
                      <a:pt x="4212" y="52366"/>
                    </a:cubicBezTo>
                    <a:cubicBezTo>
                      <a:pt x="5051" y="51475"/>
                      <a:pt x="5477" y="49912"/>
                      <a:pt x="5488" y="47677"/>
                    </a:cubicBezTo>
                    <a:lnTo>
                      <a:pt x="5488" y="25397"/>
                    </a:lnTo>
                    <a:cubicBezTo>
                      <a:pt x="5488" y="23426"/>
                      <a:pt x="4992" y="22062"/>
                      <a:pt x="4000" y="21305"/>
                    </a:cubicBezTo>
                    <a:cubicBezTo>
                      <a:pt x="3243" y="20714"/>
                      <a:pt x="1914" y="20318"/>
                      <a:pt x="0" y="20158"/>
                    </a:cubicBezTo>
                    <a:lnTo>
                      <a:pt x="0" y="18780"/>
                    </a:lnTo>
                    <a:lnTo>
                      <a:pt x="11154" y="16776"/>
                    </a:lnTo>
                    <a:lnTo>
                      <a:pt x="11154" y="47677"/>
                    </a:lnTo>
                    <a:cubicBezTo>
                      <a:pt x="11154" y="50776"/>
                      <a:pt x="12027" y="52640"/>
                      <a:pt x="13771" y="53271"/>
                    </a:cubicBezTo>
                    <a:cubicBezTo>
                      <a:pt x="14706" y="53584"/>
                      <a:pt x="15687" y="53730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0" y="9314"/>
                      <a:pt x="5886" y="8821"/>
                      <a:pt x="5152" y="7954"/>
                    </a:cubicBezTo>
                    <a:cubicBezTo>
                      <a:pt x="4356" y="7057"/>
                      <a:pt x="3933" y="5889"/>
                      <a:pt x="3970" y="4690"/>
                    </a:cubicBezTo>
                    <a:cubicBezTo>
                      <a:pt x="3936" y="3477"/>
                      <a:pt x="4358" y="2296"/>
                      <a:pt x="5152" y="1378"/>
                    </a:cubicBezTo>
                    <a:cubicBezTo>
                      <a:pt x="5880" y="499"/>
                      <a:pt x="6964" y="-8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59" y="2293"/>
                      <a:pt x="12281" y="3476"/>
                      <a:pt x="12241" y="4690"/>
                    </a:cubicBezTo>
                    <a:cubicBezTo>
                      <a:pt x="12275" y="5888"/>
                      <a:pt x="11853" y="7055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8DF083FB-D47C-BBF0-14B6-575491019F01}"/>
                  </a:ext>
                </a:extLst>
              </p:cNvPr>
              <p:cNvSpPr/>
              <p:nvPr/>
            </p:nvSpPr>
            <p:spPr>
              <a:xfrm>
                <a:off x="10529672" y="4953082"/>
                <a:ext cx="39311" cy="38263"/>
              </a:xfrm>
              <a:custGeom>
                <a:avLst/>
                <a:gdLst>
                  <a:gd name="connsiteX0" fmla="*/ 18581 w 39311"/>
                  <a:gd name="connsiteY0" fmla="*/ 38263 h 38263"/>
                  <a:gd name="connsiteX1" fmla="*/ 7468 w 39311"/>
                  <a:gd name="connsiteY1" fmla="*/ 8858 h 38263"/>
                  <a:gd name="connsiteX2" fmla="*/ 3468 w 39311"/>
                  <a:gd name="connsiteY2" fmla="*/ 2401 h 38263"/>
                  <a:gd name="connsiteX3" fmla="*/ 0 w 39311"/>
                  <a:gd name="connsiteY3" fmla="*/ 1455 h 38263"/>
                  <a:gd name="connsiteX4" fmla="*/ 0 w 39311"/>
                  <a:gd name="connsiteY4" fmla="*/ 0 h 38263"/>
                  <a:gd name="connsiteX5" fmla="*/ 15325 w 39311"/>
                  <a:gd name="connsiteY5" fmla="*/ 0 h 38263"/>
                  <a:gd name="connsiteX6" fmla="*/ 15325 w 39311"/>
                  <a:gd name="connsiteY6" fmla="*/ 1455 h 38263"/>
                  <a:gd name="connsiteX7" fmla="*/ 12105 w 39311"/>
                  <a:gd name="connsiteY7" fmla="*/ 3382 h 38263"/>
                  <a:gd name="connsiteX8" fmla="*/ 13057 w 39311"/>
                  <a:gd name="connsiteY8" fmla="*/ 7397 h 38263"/>
                  <a:gd name="connsiteX9" fmla="*/ 21328 w 39311"/>
                  <a:gd name="connsiteY9" fmla="*/ 29642 h 38263"/>
                  <a:gd name="connsiteX10" fmla="*/ 28618 w 39311"/>
                  <a:gd name="connsiteY10" fmla="*/ 7634 h 38263"/>
                  <a:gd name="connsiteX11" fmla="*/ 29433 w 39311"/>
                  <a:gd name="connsiteY11" fmla="*/ 4169 h 38263"/>
                  <a:gd name="connsiteX12" fmla="*/ 26178 w 39311"/>
                  <a:gd name="connsiteY12" fmla="*/ 1455 h 38263"/>
                  <a:gd name="connsiteX13" fmla="*/ 26178 w 39311"/>
                  <a:gd name="connsiteY13" fmla="*/ 0 h 38263"/>
                  <a:gd name="connsiteX14" fmla="*/ 39312 w 39311"/>
                  <a:gd name="connsiteY14" fmla="*/ 0 h 38263"/>
                  <a:gd name="connsiteX15" fmla="*/ 39312 w 39311"/>
                  <a:gd name="connsiteY15" fmla="*/ 1455 h 38263"/>
                  <a:gd name="connsiteX16" fmla="*/ 34585 w 39311"/>
                  <a:gd name="connsiteY16" fmla="*/ 3424 h 38263"/>
                  <a:gd name="connsiteX17" fmla="*/ 32222 w 39311"/>
                  <a:gd name="connsiteY17" fmla="*/ 8621 h 38263"/>
                  <a:gd name="connsiteX18" fmla="*/ 21989 w 39311"/>
                  <a:gd name="connsiteY18" fmla="*/ 38263 h 3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311" h="38263">
                    <a:moveTo>
                      <a:pt x="18581" y="38263"/>
                    </a:moveTo>
                    <a:lnTo>
                      <a:pt x="7468" y="8858"/>
                    </a:lnTo>
                    <a:cubicBezTo>
                      <a:pt x="6192" y="5499"/>
                      <a:pt x="4858" y="3347"/>
                      <a:pt x="3468" y="2401"/>
                    </a:cubicBezTo>
                    <a:cubicBezTo>
                      <a:pt x="2425" y="1761"/>
                      <a:pt x="1222" y="1433"/>
                      <a:pt x="0" y="1455"/>
                    </a:cubicBezTo>
                    <a:lnTo>
                      <a:pt x="0" y="0"/>
                    </a:lnTo>
                    <a:lnTo>
                      <a:pt x="15325" y="0"/>
                    </a:lnTo>
                    <a:lnTo>
                      <a:pt x="15325" y="1455"/>
                    </a:lnTo>
                    <a:cubicBezTo>
                      <a:pt x="13175" y="1455"/>
                      <a:pt x="12105" y="2099"/>
                      <a:pt x="12105" y="3382"/>
                    </a:cubicBezTo>
                    <a:cubicBezTo>
                      <a:pt x="12198" y="4764"/>
                      <a:pt x="12520" y="6121"/>
                      <a:pt x="13057" y="7397"/>
                    </a:cubicBezTo>
                    <a:lnTo>
                      <a:pt x="21328" y="29642"/>
                    </a:lnTo>
                    <a:lnTo>
                      <a:pt x="28618" y="7634"/>
                    </a:lnTo>
                    <a:cubicBezTo>
                      <a:pt x="29049" y="6522"/>
                      <a:pt x="29324" y="5356"/>
                      <a:pt x="29433" y="4169"/>
                    </a:cubicBezTo>
                    <a:cubicBezTo>
                      <a:pt x="29433" y="2513"/>
                      <a:pt x="28348" y="1608"/>
                      <a:pt x="26178" y="1455"/>
                    </a:cubicBezTo>
                    <a:lnTo>
                      <a:pt x="26178" y="0"/>
                    </a:lnTo>
                    <a:lnTo>
                      <a:pt x="39312" y="0"/>
                    </a:lnTo>
                    <a:lnTo>
                      <a:pt x="39312" y="1455"/>
                    </a:lnTo>
                    <a:cubicBezTo>
                      <a:pt x="37114" y="1608"/>
                      <a:pt x="35548" y="2271"/>
                      <a:pt x="34585" y="3424"/>
                    </a:cubicBezTo>
                    <a:cubicBezTo>
                      <a:pt x="33947" y="4186"/>
                      <a:pt x="33155" y="5913"/>
                      <a:pt x="32222" y="8621"/>
                    </a:cubicBezTo>
                    <a:lnTo>
                      <a:pt x="21989" y="38263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46D0AE2E-17B8-674E-694C-5B439DA47B03}"/>
                  </a:ext>
                </a:extLst>
              </p:cNvPr>
              <p:cNvSpPr/>
              <p:nvPr/>
            </p:nvSpPr>
            <p:spPr>
              <a:xfrm>
                <a:off x="10566419" y="4952254"/>
                <a:ext cx="27125" cy="39098"/>
              </a:xfrm>
              <a:custGeom>
                <a:avLst/>
                <a:gdLst>
                  <a:gd name="connsiteX0" fmla="*/ 26196 w 27125"/>
                  <a:gd name="connsiteY0" fmla="*/ 35076 h 39098"/>
                  <a:gd name="connsiteX1" fmla="*/ 26196 w 27125"/>
                  <a:gd name="connsiteY1" fmla="*/ 37678 h 39098"/>
                  <a:gd name="connsiteX2" fmla="*/ 17558 w 27125"/>
                  <a:gd name="connsiteY2" fmla="*/ 39091 h 39098"/>
                  <a:gd name="connsiteX3" fmla="*/ 2050 w 27125"/>
                  <a:gd name="connsiteY3" fmla="*/ 29837 h 39098"/>
                  <a:gd name="connsiteX4" fmla="*/ 0 w 27125"/>
                  <a:gd name="connsiteY4" fmla="*/ 18543 h 39098"/>
                  <a:gd name="connsiteX5" fmla="*/ 14723 w 27125"/>
                  <a:gd name="connsiteY5" fmla="*/ 0 h 39098"/>
                  <a:gd name="connsiteX6" fmla="*/ 25451 w 27125"/>
                  <a:gd name="connsiteY6" fmla="*/ 5984 h 39098"/>
                  <a:gd name="connsiteX7" fmla="*/ 27118 w 27125"/>
                  <a:gd name="connsiteY7" fmla="*/ 13541 h 39098"/>
                  <a:gd name="connsiteX8" fmla="*/ 27118 w 27125"/>
                  <a:gd name="connsiteY8" fmla="*/ 15315 h 39098"/>
                  <a:gd name="connsiteX9" fmla="*/ 6038 w 27125"/>
                  <a:gd name="connsiteY9" fmla="*/ 15315 h 39098"/>
                  <a:gd name="connsiteX10" fmla="*/ 9754 w 27125"/>
                  <a:gd name="connsiteY10" fmla="*/ 29606 h 39098"/>
                  <a:gd name="connsiteX11" fmla="*/ 21121 w 27125"/>
                  <a:gd name="connsiteY11" fmla="*/ 36111 h 39098"/>
                  <a:gd name="connsiteX12" fmla="*/ 26196 w 27125"/>
                  <a:gd name="connsiteY12" fmla="*/ 35076 h 39098"/>
                  <a:gd name="connsiteX13" fmla="*/ 6014 w 27125"/>
                  <a:gd name="connsiteY13" fmla="*/ 12677 h 39098"/>
                  <a:gd name="connsiteX14" fmla="*/ 20672 w 27125"/>
                  <a:gd name="connsiteY14" fmla="*/ 12677 h 39098"/>
                  <a:gd name="connsiteX15" fmla="*/ 17913 w 27125"/>
                  <a:gd name="connsiteY15" fmla="*/ 4210 h 39098"/>
                  <a:gd name="connsiteX16" fmla="*/ 13777 w 27125"/>
                  <a:gd name="connsiteY16" fmla="*/ 2755 h 39098"/>
                  <a:gd name="connsiteX17" fmla="*/ 6906 w 27125"/>
                  <a:gd name="connsiteY17" fmla="*/ 8544 h 39098"/>
                  <a:gd name="connsiteX18" fmla="*/ 6038 w 27125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5" h="39098">
                    <a:moveTo>
                      <a:pt x="26196" y="35076"/>
                    </a:moveTo>
                    <a:lnTo>
                      <a:pt x="26196" y="37678"/>
                    </a:lnTo>
                    <a:cubicBezTo>
                      <a:pt x="23431" y="38688"/>
                      <a:pt x="20501" y="39167"/>
                      <a:pt x="17558" y="39091"/>
                    </a:cubicBezTo>
                    <a:cubicBezTo>
                      <a:pt x="9914" y="39091"/>
                      <a:pt x="4744" y="36006"/>
                      <a:pt x="2050" y="29837"/>
                    </a:cubicBezTo>
                    <a:cubicBezTo>
                      <a:pt x="679" y="26743"/>
                      <a:pt x="-4" y="22978"/>
                      <a:pt x="0" y="18543"/>
                    </a:cubicBezTo>
                    <a:cubicBezTo>
                      <a:pt x="0" y="6181"/>
                      <a:pt x="4908" y="0"/>
                      <a:pt x="14723" y="0"/>
                    </a:cubicBezTo>
                    <a:cubicBezTo>
                      <a:pt x="19678" y="0"/>
                      <a:pt x="23254" y="1994"/>
                      <a:pt x="25451" y="5984"/>
                    </a:cubicBezTo>
                    <a:cubicBezTo>
                      <a:pt x="26630" y="8324"/>
                      <a:pt x="27203" y="10922"/>
                      <a:pt x="27118" y="13541"/>
                    </a:cubicBezTo>
                    <a:lnTo>
                      <a:pt x="27118" y="15315"/>
                    </a:lnTo>
                    <a:lnTo>
                      <a:pt x="6038" y="15315"/>
                    </a:lnTo>
                    <a:cubicBezTo>
                      <a:pt x="6038" y="20956"/>
                      <a:pt x="7277" y="25720"/>
                      <a:pt x="9754" y="29606"/>
                    </a:cubicBezTo>
                    <a:cubicBezTo>
                      <a:pt x="12511" y="33942"/>
                      <a:pt x="16300" y="36111"/>
                      <a:pt x="21121" y="36111"/>
                    </a:cubicBezTo>
                    <a:cubicBezTo>
                      <a:pt x="22873" y="36202"/>
                      <a:pt x="24619" y="35845"/>
                      <a:pt x="26196" y="35076"/>
                    </a:cubicBezTo>
                    <a:close/>
                    <a:moveTo>
                      <a:pt x="6014" y="12677"/>
                    </a:moveTo>
                    <a:lnTo>
                      <a:pt x="20672" y="12677"/>
                    </a:lnTo>
                    <a:cubicBezTo>
                      <a:pt x="20672" y="8791"/>
                      <a:pt x="19752" y="5968"/>
                      <a:pt x="17913" y="4210"/>
                    </a:cubicBezTo>
                    <a:cubicBezTo>
                      <a:pt x="16776" y="3206"/>
                      <a:pt x="15292" y="2684"/>
                      <a:pt x="13777" y="2755"/>
                    </a:cubicBezTo>
                    <a:cubicBezTo>
                      <a:pt x="10587" y="2755"/>
                      <a:pt x="8297" y="4685"/>
                      <a:pt x="6906" y="8544"/>
                    </a:cubicBezTo>
                    <a:cubicBezTo>
                      <a:pt x="6379" y="9861"/>
                      <a:pt x="6086" y="11260"/>
                      <a:pt x="6038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B3BEC2E1-0BF9-6498-F51C-2A8C7967B97A}"/>
                  </a:ext>
                </a:extLst>
              </p:cNvPr>
              <p:cNvSpPr/>
              <p:nvPr/>
            </p:nvSpPr>
            <p:spPr>
              <a:xfrm>
                <a:off x="10596946" y="4952248"/>
                <a:ext cx="24389" cy="38316"/>
              </a:xfrm>
              <a:custGeom>
                <a:avLst/>
                <a:gdLst>
                  <a:gd name="connsiteX0" fmla="*/ 0 w 24389"/>
                  <a:gd name="connsiteY0" fmla="*/ 38310 h 38316"/>
                  <a:gd name="connsiteX1" fmla="*/ 0 w 24389"/>
                  <a:gd name="connsiteY1" fmla="*/ 36933 h 38316"/>
                  <a:gd name="connsiteX2" fmla="*/ 4242 w 24389"/>
                  <a:gd name="connsiteY2" fmla="*/ 35596 h 38316"/>
                  <a:gd name="connsiteX3" fmla="*/ 5518 w 24389"/>
                  <a:gd name="connsiteY3" fmla="*/ 30907 h 38316"/>
                  <a:gd name="connsiteX4" fmla="*/ 5518 w 24389"/>
                  <a:gd name="connsiteY4" fmla="*/ 8627 h 38316"/>
                  <a:gd name="connsiteX5" fmla="*/ 4035 w 24389"/>
                  <a:gd name="connsiteY5" fmla="*/ 4488 h 38316"/>
                  <a:gd name="connsiteX6" fmla="*/ 0 w 24389"/>
                  <a:gd name="connsiteY6" fmla="*/ 3382 h 38316"/>
                  <a:gd name="connsiteX7" fmla="*/ 0 w 24389"/>
                  <a:gd name="connsiteY7" fmla="*/ 2004 h 38316"/>
                  <a:gd name="connsiteX8" fmla="*/ 11184 w 24389"/>
                  <a:gd name="connsiteY8" fmla="*/ 0 h 38316"/>
                  <a:gd name="connsiteX9" fmla="*/ 11184 w 24389"/>
                  <a:gd name="connsiteY9" fmla="*/ 8710 h 38316"/>
                  <a:gd name="connsiteX10" fmla="*/ 11326 w 24389"/>
                  <a:gd name="connsiteY10" fmla="*/ 8710 h 38316"/>
                  <a:gd name="connsiteX11" fmla="*/ 20743 w 24389"/>
                  <a:gd name="connsiteY11" fmla="*/ 12 h 38316"/>
                  <a:gd name="connsiteX12" fmla="*/ 23295 w 24389"/>
                  <a:gd name="connsiteY12" fmla="*/ 1070 h 38316"/>
                  <a:gd name="connsiteX13" fmla="*/ 24388 w 24389"/>
                  <a:gd name="connsiteY13" fmla="*/ 3790 h 38316"/>
                  <a:gd name="connsiteX14" fmla="*/ 20885 w 24389"/>
                  <a:gd name="connsiteY14" fmla="*/ 7610 h 38316"/>
                  <a:gd name="connsiteX15" fmla="*/ 18409 w 24389"/>
                  <a:gd name="connsiteY15" fmla="*/ 6664 h 38316"/>
                  <a:gd name="connsiteX16" fmla="*/ 16779 w 24389"/>
                  <a:gd name="connsiteY16" fmla="*/ 5676 h 38316"/>
                  <a:gd name="connsiteX17" fmla="*/ 13417 w 24389"/>
                  <a:gd name="connsiteY17" fmla="*/ 8633 h 38316"/>
                  <a:gd name="connsiteX18" fmla="*/ 11184 w 24389"/>
                  <a:gd name="connsiteY18" fmla="*/ 18632 h 38316"/>
                  <a:gd name="connsiteX19" fmla="*/ 11184 w 24389"/>
                  <a:gd name="connsiteY19" fmla="*/ 30913 h 38316"/>
                  <a:gd name="connsiteX20" fmla="*/ 13807 w 24389"/>
                  <a:gd name="connsiteY20" fmla="*/ 36507 h 38316"/>
                  <a:gd name="connsiteX21" fmla="*/ 16708 w 24389"/>
                  <a:gd name="connsiteY21" fmla="*/ 36939 h 38316"/>
                  <a:gd name="connsiteX22" fmla="*/ 16708 w 24389"/>
                  <a:gd name="connsiteY22" fmla="*/ 38316 h 38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389" h="38316">
                    <a:moveTo>
                      <a:pt x="0" y="38310"/>
                    </a:moveTo>
                    <a:lnTo>
                      <a:pt x="0" y="36933"/>
                    </a:lnTo>
                    <a:cubicBezTo>
                      <a:pt x="2003" y="36933"/>
                      <a:pt x="3421" y="36489"/>
                      <a:pt x="4242" y="35596"/>
                    </a:cubicBezTo>
                    <a:cubicBezTo>
                      <a:pt x="5063" y="34703"/>
                      <a:pt x="5518" y="33142"/>
                      <a:pt x="5518" y="30907"/>
                    </a:cubicBezTo>
                    <a:lnTo>
                      <a:pt x="5518" y="8627"/>
                    </a:lnTo>
                    <a:cubicBezTo>
                      <a:pt x="5518" y="6656"/>
                      <a:pt x="5024" y="5276"/>
                      <a:pt x="4035" y="4488"/>
                    </a:cubicBezTo>
                    <a:cubicBezTo>
                      <a:pt x="3248" y="3908"/>
                      <a:pt x="1902" y="3540"/>
                      <a:pt x="0" y="3382"/>
                    </a:cubicBezTo>
                    <a:lnTo>
                      <a:pt x="0" y="2004"/>
                    </a:lnTo>
                    <a:lnTo>
                      <a:pt x="11184" y="0"/>
                    </a:lnTo>
                    <a:lnTo>
                      <a:pt x="11184" y="8710"/>
                    </a:lnTo>
                    <a:lnTo>
                      <a:pt x="11326" y="8710"/>
                    </a:lnTo>
                    <a:cubicBezTo>
                      <a:pt x="13295" y="2907"/>
                      <a:pt x="16434" y="8"/>
                      <a:pt x="20743" y="12"/>
                    </a:cubicBezTo>
                    <a:cubicBezTo>
                      <a:pt x="21703" y="-4"/>
                      <a:pt x="22627" y="380"/>
                      <a:pt x="23295" y="1070"/>
                    </a:cubicBezTo>
                    <a:cubicBezTo>
                      <a:pt x="24025" y="1783"/>
                      <a:pt x="24421" y="2770"/>
                      <a:pt x="24388" y="3790"/>
                    </a:cubicBezTo>
                    <a:cubicBezTo>
                      <a:pt x="24388" y="6340"/>
                      <a:pt x="23220" y="7614"/>
                      <a:pt x="20885" y="7610"/>
                    </a:cubicBezTo>
                    <a:cubicBezTo>
                      <a:pt x="19983" y="7550"/>
                      <a:pt x="19121" y="7221"/>
                      <a:pt x="18409" y="6664"/>
                    </a:cubicBezTo>
                    <a:cubicBezTo>
                      <a:pt x="17928" y="6241"/>
                      <a:pt x="17376" y="5906"/>
                      <a:pt x="16779" y="5676"/>
                    </a:cubicBezTo>
                    <a:cubicBezTo>
                      <a:pt x="15762" y="5676"/>
                      <a:pt x="14642" y="6662"/>
                      <a:pt x="13417" y="8633"/>
                    </a:cubicBezTo>
                    <a:cubicBezTo>
                      <a:pt x="11928" y="10998"/>
                      <a:pt x="11184" y="14331"/>
                      <a:pt x="11184" y="18632"/>
                    </a:cubicBezTo>
                    <a:lnTo>
                      <a:pt x="11184" y="30913"/>
                    </a:lnTo>
                    <a:cubicBezTo>
                      <a:pt x="11184" y="34012"/>
                      <a:pt x="12058" y="35876"/>
                      <a:pt x="13807" y="36507"/>
                    </a:cubicBezTo>
                    <a:cubicBezTo>
                      <a:pt x="14741" y="36821"/>
                      <a:pt x="15723" y="36967"/>
                      <a:pt x="16708" y="36939"/>
                    </a:cubicBezTo>
                    <a:lnTo>
                      <a:pt x="16708" y="3831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D893997D-5695-780E-C8BF-1D58A5DEAAF8}"/>
                  </a:ext>
                </a:extLst>
              </p:cNvPr>
              <p:cNvSpPr/>
              <p:nvPr/>
            </p:nvSpPr>
            <p:spPr>
              <a:xfrm>
                <a:off x="10623726" y="4952230"/>
                <a:ext cx="23188" cy="39116"/>
              </a:xfrm>
              <a:custGeom>
                <a:avLst/>
                <a:gdLst>
                  <a:gd name="connsiteX0" fmla="*/ 21381 w 23188"/>
                  <a:gd name="connsiteY0" fmla="*/ 10023 h 39116"/>
                  <a:gd name="connsiteX1" fmla="*/ 19579 w 23188"/>
                  <a:gd name="connsiteY1" fmla="*/ 10023 h 39116"/>
                  <a:gd name="connsiteX2" fmla="*/ 12176 w 23188"/>
                  <a:gd name="connsiteY2" fmla="*/ 2780 h 39116"/>
                  <a:gd name="connsiteX3" fmla="*/ 7042 w 23188"/>
                  <a:gd name="connsiteY3" fmla="*/ 4908 h 39116"/>
                  <a:gd name="connsiteX4" fmla="*/ 6162 w 23188"/>
                  <a:gd name="connsiteY4" fmla="*/ 7865 h 39116"/>
                  <a:gd name="connsiteX5" fmla="*/ 9417 w 23188"/>
                  <a:gd name="connsiteY5" fmla="*/ 13187 h 39116"/>
                  <a:gd name="connsiteX6" fmla="*/ 16460 w 23188"/>
                  <a:gd name="connsiteY6" fmla="*/ 17480 h 39116"/>
                  <a:gd name="connsiteX7" fmla="*/ 21416 w 23188"/>
                  <a:gd name="connsiteY7" fmla="*/ 21654 h 39116"/>
                  <a:gd name="connsiteX8" fmla="*/ 23189 w 23188"/>
                  <a:gd name="connsiteY8" fmla="*/ 28158 h 39116"/>
                  <a:gd name="connsiteX9" fmla="*/ 18870 w 23188"/>
                  <a:gd name="connsiteY9" fmla="*/ 36744 h 39116"/>
                  <a:gd name="connsiteX10" fmla="*/ 9843 w 23188"/>
                  <a:gd name="connsiteY10" fmla="*/ 39109 h 39116"/>
                  <a:gd name="connsiteX11" fmla="*/ 496 w 23188"/>
                  <a:gd name="connsiteY11" fmla="*/ 37702 h 39116"/>
                  <a:gd name="connsiteX12" fmla="*/ 0 w 23188"/>
                  <a:gd name="connsiteY12" fmla="*/ 28643 h 39116"/>
                  <a:gd name="connsiteX13" fmla="*/ 1772 w 23188"/>
                  <a:gd name="connsiteY13" fmla="*/ 28643 h 39116"/>
                  <a:gd name="connsiteX14" fmla="*/ 10339 w 23188"/>
                  <a:gd name="connsiteY14" fmla="*/ 36478 h 39116"/>
                  <a:gd name="connsiteX15" fmla="*/ 15160 w 23188"/>
                  <a:gd name="connsiteY15" fmla="*/ 34704 h 39116"/>
                  <a:gd name="connsiteX16" fmla="*/ 17493 w 23188"/>
                  <a:gd name="connsiteY16" fmla="*/ 29855 h 39116"/>
                  <a:gd name="connsiteX17" fmla="*/ 14539 w 23188"/>
                  <a:gd name="connsiteY17" fmla="*/ 24534 h 39116"/>
                  <a:gd name="connsiteX18" fmla="*/ 9405 w 23188"/>
                  <a:gd name="connsiteY18" fmla="*/ 21187 h 39116"/>
                  <a:gd name="connsiteX19" fmla="*/ 4271 w 23188"/>
                  <a:gd name="connsiteY19" fmla="*/ 17840 h 39116"/>
                  <a:gd name="connsiteX20" fmla="*/ 484 w 23188"/>
                  <a:gd name="connsiteY20" fmla="*/ 10153 h 39116"/>
                  <a:gd name="connsiteX21" fmla="*/ 4271 w 23188"/>
                  <a:gd name="connsiteY21" fmla="*/ 2206 h 39116"/>
                  <a:gd name="connsiteX22" fmla="*/ 12543 w 23188"/>
                  <a:gd name="connsiteY22" fmla="*/ 1 h 39116"/>
                  <a:gd name="connsiteX23" fmla="*/ 20879 w 23188"/>
                  <a:gd name="connsiteY23" fmla="*/ 1396 h 39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188" h="39116">
                    <a:moveTo>
                      <a:pt x="21381" y="10023"/>
                    </a:moveTo>
                    <a:lnTo>
                      <a:pt x="19579" y="10023"/>
                    </a:lnTo>
                    <a:cubicBezTo>
                      <a:pt x="18516" y="5191"/>
                      <a:pt x="16048" y="2776"/>
                      <a:pt x="12176" y="2780"/>
                    </a:cubicBezTo>
                    <a:cubicBezTo>
                      <a:pt x="9884" y="2780"/>
                      <a:pt x="8172" y="3489"/>
                      <a:pt x="7042" y="4908"/>
                    </a:cubicBezTo>
                    <a:cubicBezTo>
                      <a:pt x="6422" y="5765"/>
                      <a:pt x="6111" y="6808"/>
                      <a:pt x="6162" y="7865"/>
                    </a:cubicBezTo>
                    <a:cubicBezTo>
                      <a:pt x="6162" y="9859"/>
                      <a:pt x="7247" y="11633"/>
                      <a:pt x="9417" y="13187"/>
                    </a:cubicBezTo>
                    <a:lnTo>
                      <a:pt x="16460" y="17480"/>
                    </a:lnTo>
                    <a:cubicBezTo>
                      <a:pt x="18870" y="19005"/>
                      <a:pt x="20522" y="20396"/>
                      <a:pt x="21416" y="21654"/>
                    </a:cubicBezTo>
                    <a:cubicBezTo>
                      <a:pt x="22598" y="23310"/>
                      <a:pt x="23189" y="25478"/>
                      <a:pt x="23189" y="28158"/>
                    </a:cubicBezTo>
                    <a:cubicBezTo>
                      <a:pt x="23189" y="31966"/>
                      <a:pt x="21749" y="34828"/>
                      <a:pt x="18870" y="36744"/>
                    </a:cubicBezTo>
                    <a:cubicBezTo>
                      <a:pt x="16507" y="38321"/>
                      <a:pt x="13498" y="39109"/>
                      <a:pt x="9843" y="39109"/>
                    </a:cubicBezTo>
                    <a:cubicBezTo>
                      <a:pt x="6669" y="39183"/>
                      <a:pt x="3508" y="38707"/>
                      <a:pt x="496" y="37702"/>
                    </a:cubicBezTo>
                    <a:lnTo>
                      <a:pt x="0" y="28643"/>
                    </a:lnTo>
                    <a:lnTo>
                      <a:pt x="1772" y="28643"/>
                    </a:lnTo>
                    <a:cubicBezTo>
                      <a:pt x="3072" y="33870"/>
                      <a:pt x="5927" y="36482"/>
                      <a:pt x="10339" y="36478"/>
                    </a:cubicBezTo>
                    <a:cubicBezTo>
                      <a:pt x="12107" y="36485"/>
                      <a:pt x="13818" y="35855"/>
                      <a:pt x="15160" y="34704"/>
                    </a:cubicBezTo>
                    <a:cubicBezTo>
                      <a:pt x="16653" y="33543"/>
                      <a:pt x="17517" y="31748"/>
                      <a:pt x="17493" y="29855"/>
                    </a:cubicBezTo>
                    <a:cubicBezTo>
                      <a:pt x="17493" y="27995"/>
                      <a:pt x="16509" y="26221"/>
                      <a:pt x="14539" y="24534"/>
                    </a:cubicBezTo>
                    <a:cubicBezTo>
                      <a:pt x="12935" y="23261"/>
                      <a:pt x="11217" y="22141"/>
                      <a:pt x="9405" y="21187"/>
                    </a:cubicBezTo>
                    <a:cubicBezTo>
                      <a:pt x="7605" y="20215"/>
                      <a:pt x="5888" y="19096"/>
                      <a:pt x="4271" y="17840"/>
                    </a:cubicBezTo>
                    <a:cubicBezTo>
                      <a:pt x="1743" y="15739"/>
                      <a:pt x="480" y="13177"/>
                      <a:pt x="484" y="10153"/>
                    </a:cubicBezTo>
                    <a:cubicBezTo>
                      <a:pt x="484" y="6605"/>
                      <a:pt x="1747" y="3956"/>
                      <a:pt x="4271" y="2206"/>
                    </a:cubicBezTo>
                    <a:cubicBezTo>
                      <a:pt x="6367" y="732"/>
                      <a:pt x="9124" y="-3"/>
                      <a:pt x="12543" y="1"/>
                    </a:cubicBezTo>
                    <a:cubicBezTo>
                      <a:pt x="15381" y="-20"/>
                      <a:pt x="18202" y="452"/>
                      <a:pt x="20879" y="13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2BFA661A-909D-D844-B765-2D8CE782D48B}"/>
                  </a:ext>
                </a:extLst>
              </p:cNvPr>
              <p:cNvSpPr/>
              <p:nvPr/>
            </p:nvSpPr>
            <p:spPr>
              <a:xfrm>
                <a:off x="10650283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3 w 16672"/>
                  <a:gd name="connsiteY3" fmla="*/ 47677 h 55080"/>
                  <a:gd name="connsiteX4" fmla="*/ 5483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48 w 16672"/>
                  <a:gd name="connsiteY8" fmla="*/ 16776 h 55080"/>
                  <a:gd name="connsiteX9" fmla="*/ 11148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7"/>
                      <a:pt x="4212" y="52366"/>
                    </a:cubicBezTo>
                    <a:cubicBezTo>
                      <a:pt x="5051" y="51475"/>
                      <a:pt x="5475" y="49912"/>
                      <a:pt x="5483" y="47677"/>
                    </a:cubicBezTo>
                    <a:lnTo>
                      <a:pt x="5483" y="25397"/>
                    </a:lnTo>
                    <a:cubicBezTo>
                      <a:pt x="5483" y="23428"/>
                      <a:pt x="4992" y="22062"/>
                      <a:pt x="4000" y="21305"/>
                    </a:cubicBezTo>
                    <a:cubicBezTo>
                      <a:pt x="3243" y="20714"/>
                      <a:pt x="1908" y="20318"/>
                      <a:pt x="0" y="20158"/>
                    </a:cubicBezTo>
                    <a:lnTo>
                      <a:pt x="0" y="18780"/>
                    </a:lnTo>
                    <a:lnTo>
                      <a:pt x="11148" y="16776"/>
                    </a:lnTo>
                    <a:lnTo>
                      <a:pt x="11148" y="47677"/>
                    </a:lnTo>
                    <a:cubicBezTo>
                      <a:pt x="11148" y="50776"/>
                      <a:pt x="12023" y="52640"/>
                      <a:pt x="13771" y="53271"/>
                    </a:cubicBezTo>
                    <a:cubicBezTo>
                      <a:pt x="14706" y="53585"/>
                      <a:pt x="15687" y="53731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1" y="9311"/>
                      <a:pt x="5888" y="8819"/>
                      <a:pt x="5152" y="7954"/>
                    </a:cubicBezTo>
                    <a:cubicBezTo>
                      <a:pt x="4359" y="7055"/>
                      <a:pt x="3936" y="5888"/>
                      <a:pt x="3970" y="4690"/>
                    </a:cubicBezTo>
                    <a:cubicBezTo>
                      <a:pt x="3936" y="3477"/>
                      <a:pt x="4358" y="2296"/>
                      <a:pt x="5152" y="1378"/>
                    </a:cubicBezTo>
                    <a:cubicBezTo>
                      <a:pt x="5878" y="497"/>
                      <a:pt x="6964" y="-9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60" y="2291"/>
                      <a:pt x="12283" y="3476"/>
                      <a:pt x="12241" y="4690"/>
                    </a:cubicBezTo>
                    <a:cubicBezTo>
                      <a:pt x="12279" y="5889"/>
                      <a:pt x="11856" y="7057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ADE68161-7C50-9D39-36B2-7471459B6E50}"/>
                  </a:ext>
                </a:extLst>
              </p:cNvPr>
              <p:cNvSpPr/>
              <p:nvPr/>
            </p:nvSpPr>
            <p:spPr>
              <a:xfrm>
                <a:off x="10670252" y="4933948"/>
                <a:ext cx="33013" cy="57397"/>
              </a:xfrm>
              <a:custGeom>
                <a:avLst/>
                <a:gdLst>
                  <a:gd name="connsiteX0" fmla="*/ 6481 w 33013"/>
                  <a:gd name="connsiteY0" fmla="*/ 37914 h 57397"/>
                  <a:gd name="connsiteX1" fmla="*/ 9435 w 33013"/>
                  <a:gd name="connsiteY1" fmla="*/ 51969 h 57397"/>
                  <a:gd name="connsiteX2" fmla="*/ 14285 w 33013"/>
                  <a:gd name="connsiteY2" fmla="*/ 54447 h 57397"/>
                  <a:gd name="connsiteX3" fmla="*/ 20477 w 33013"/>
                  <a:gd name="connsiteY3" fmla="*/ 48144 h 57397"/>
                  <a:gd name="connsiteX4" fmla="*/ 20477 w 33013"/>
                  <a:gd name="connsiteY4" fmla="*/ 27673 h 57397"/>
                  <a:gd name="connsiteX5" fmla="*/ 14285 w 33013"/>
                  <a:gd name="connsiteY5" fmla="*/ 21376 h 57397"/>
                  <a:gd name="connsiteX6" fmla="*/ 7875 w 33013"/>
                  <a:gd name="connsiteY6" fmla="*/ 27596 h 57397"/>
                  <a:gd name="connsiteX7" fmla="*/ 6481 w 33013"/>
                  <a:gd name="connsiteY7" fmla="*/ 37914 h 57397"/>
                  <a:gd name="connsiteX8" fmla="*/ 21842 w 33013"/>
                  <a:gd name="connsiteY8" fmla="*/ 57398 h 57397"/>
                  <a:gd name="connsiteX9" fmla="*/ 21842 w 33013"/>
                  <a:gd name="connsiteY9" fmla="*/ 51378 h 57397"/>
                  <a:gd name="connsiteX10" fmla="*/ 21700 w 33013"/>
                  <a:gd name="connsiteY10" fmla="*/ 51378 h 57397"/>
                  <a:gd name="connsiteX11" fmla="*/ 18338 w 33013"/>
                  <a:gd name="connsiteY11" fmla="*/ 55588 h 57397"/>
                  <a:gd name="connsiteX12" fmla="*/ 13346 w 33013"/>
                  <a:gd name="connsiteY12" fmla="*/ 57398 h 57397"/>
                  <a:gd name="connsiteX13" fmla="*/ 2830 w 33013"/>
                  <a:gd name="connsiteY13" fmla="*/ 51337 h 57397"/>
                  <a:gd name="connsiteX14" fmla="*/ 0 w 33013"/>
                  <a:gd name="connsiteY14" fmla="*/ 37914 h 57397"/>
                  <a:gd name="connsiteX15" fmla="*/ 2830 w 33013"/>
                  <a:gd name="connsiteY15" fmla="*/ 24444 h 57397"/>
                  <a:gd name="connsiteX16" fmla="*/ 13346 w 33013"/>
                  <a:gd name="connsiteY16" fmla="*/ 18307 h 57397"/>
                  <a:gd name="connsiteX17" fmla="*/ 21700 w 33013"/>
                  <a:gd name="connsiteY17" fmla="*/ 24604 h 57397"/>
                  <a:gd name="connsiteX18" fmla="*/ 21842 w 33013"/>
                  <a:gd name="connsiteY18" fmla="*/ 24604 h 57397"/>
                  <a:gd name="connsiteX19" fmla="*/ 21842 w 33013"/>
                  <a:gd name="connsiteY19" fmla="*/ 8639 h 57397"/>
                  <a:gd name="connsiteX20" fmla="*/ 20282 w 33013"/>
                  <a:gd name="connsiteY20" fmla="*/ 4583 h 57397"/>
                  <a:gd name="connsiteX21" fmla="*/ 16324 w 33013"/>
                  <a:gd name="connsiteY21" fmla="*/ 3323 h 57397"/>
                  <a:gd name="connsiteX22" fmla="*/ 16324 w 33013"/>
                  <a:gd name="connsiteY22" fmla="*/ 1945 h 57397"/>
                  <a:gd name="connsiteX23" fmla="*/ 27525 w 33013"/>
                  <a:gd name="connsiteY23" fmla="*/ 0 h 57397"/>
                  <a:gd name="connsiteX24" fmla="*/ 27525 w 33013"/>
                  <a:gd name="connsiteY24" fmla="*/ 48776 h 57397"/>
                  <a:gd name="connsiteX25" fmla="*/ 29008 w 33013"/>
                  <a:gd name="connsiteY25" fmla="*/ 52916 h 57397"/>
                  <a:gd name="connsiteX26" fmla="*/ 33014 w 33013"/>
                  <a:gd name="connsiteY26" fmla="*/ 54134 h 57397"/>
                  <a:gd name="connsiteX27" fmla="*/ 33014 w 33013"/>
                  <a:gd name="connsiteY27" fmla="*/ 55476 h 5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3013" h="57397">
                    <a:moveTo>
                      <a:pt x="6481" y="37914"/>
                    </a:moveTo>
                    <a:cubicBezTo>
                      <a:pt x="6481" y="44470"/>
                      <a:pt x="7466" y="49155"/>
                      <a:pt x="9435" y="51969"/>
                    </a:cubicBezTo>
                    <a:cubicBezTo>
                      <a:pt x="10513" y="53582"/>
                      <a:pt x="12349" y="54520"/>
                      <a:pt x="14285" y="54447"/>
                    </a:cubicBezTo>
                    <a:cubicBezTo>
                      <a:pt x="17117" y="54447"/>
                      <a:pt x="19181" y="52346"/>
                      <a:pt x="20477" y="48144"/>
                    </a:cubicBezTo>
                    <a:cubicBezTo>
                      <a:pt x="22273" y="41438"/>
                      <a:pt x="22273" y="34378"/>
                      <a:pt x="20477" y="27673"/>
                    </a:cubicBezTo>
                    <a:cubicBezTo>
                      <a:pt x="19185" y="23475"/>
                      <a:pt x="17121" y="21376"/>
                      <a:pt x="14285" y="21376"/>
                    </a:cubicBezTo>
                    <a:cubicBezTo>
                      <a:pt x="11355" y="21376"/>
                      <a:pt x="9218" y="23449"/>
                      <a:pt x="7875" y="27596"/>
                    </a:cubicBezTo>
                    <a:cubicBezTo>
                      <a:pt x="6870" y="30940"/>
                      <a:pt x="6400" y="34423"/>
                      <a:pt x="6481" y="37914"/>
                    </a:cubicBezTo>
                    <a:close/>
                    <a:moveTo>
                      <a:pt x="21842" y="57398"/>
                    </a:moveTo>
                    <a:lnTo>
                      <a:pt x="21842" y="51378"/>
                    </a:lnTo>
                    <a:lnTo>
                      <a:pt x="21700" y="51378"/>
                    </a:lnTo>
                    <a:cubicBezTo>
                      <a:pt x="21109" y="53133"/>
                      <a:pt x="19918" y="54624"/>
                      <a:pt x="18338" y="55588"/>
                    </a:cubicBezTo>
                    <a:cubicBezTo>
                      <a:pt x="16898" y="56688"/>
                      <a:pt x="15156" y="57320"/>
                      <a:pt x="13346" y="57398"/>
                    </a:cubicBezTo>
                    <a:cubicBezTo>
                      <a:pt x="8620" y="57398"/>
                      <a:pt x="5115" y="55377"/>
                      <a:pt x="2830" y="51337"/>
                    </a:cubicBezTo>
                    <a:cubicBezTo>
                      <a:pt x="943" y="47978"/>
                      <a:pt x="0" y="43504"/>
                      <a:pt x="0" y="37914"/>
                    </a:cubicBezTo>
                    <a:cubicBezTo>
                      <a:pt x="0" y="32325"/>
                      <a:pt x="943" y="27834"/>
                      <a:pt x="2830" y="24444"/>
                    </a:cubicBezTo>
                    <a:cubicBezTo>
                      <a:pt x="5115" y="20353"/>
                      <a:pt x="8620" y="18307"/>
                      <a:pt x="13346" y="18307"/>
                    </a:cubicBezTo>
                    <a:cubicBezTo>
                      <a:pt x="17119" y="18307"/>
                      <a:pt x="19904" y="20406"/>
                      <a:pt x="21700" y="24604"/>
                    </a:cubicBezTo>
                    <a:lnTo>
                      <a:pt x="21842" y="24604"/>
                    </a:lnTo>
                    <a:lnTo>
                      <a:pt x="21842" y="8639"/>
                    </a:lnTo>
                    <a:cubicBezTo>
                      <a:pt x="21842" y="6747"/>
                      <a:pt x="21322" y="5399"/>
                      <a:pt x="20282" y="4583"/>
                    </a:cubicBezTo>
                    <a:cubicBezTo>
                      <a:pt x="19502" y="3950"/>
                      <a:pt x="18185" y="3536"/>
                      <a:pt x="16324" y="3323"/>
                    </a:cubicBezTo>
                    <a:lnTo>
                      <a:pt x="16324" y="1945"/>
                    </a:lnTo>
                    <a:lnTo>
                      <a:pt x="27525" y="0"/>
                    </a:lnTo>
                    <a:lnTo>
                      <a:pt x="27525" y="48776"/>
                    </a:lnTo>
                    <a:cubicBezTo>
                      <a:pt x="27525" y="50747"/>
                      <a:pt x="28020" y="52127"/>
                      <a:pt x="29008" y="52916"/>
                    </a:cubicBezTo>
                    <a:cubicBezTo>
                      <a:pt x="29741" y="53519"/>
                      <a:pt x="31076" y="53925"/>
                      <a:pt x="33014" y="54134"/>
                    </a:cubicBezTo>
                    <a:lnTo>
                      <a:pt x="33014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477E7489-CE80-CDE9-26C7-C218034E0099}"/>
                  </a:ext>
                </a:extLst>
              </p:cNvPr>
              <p:cNvSpPr/>
              <p:nvPr/>
            </p:nvSpPr>
            <p:spPr>
              <a:xfrm>
                <a:off x="10706755" y="4952296"/>
                <a:ext cx="29842" cy="39049"/>
              </a:xfrm>
              <a:custGeom>
                <a:avLst/>
                <a:gdLst>
                  <a:gd name="connsiteX0" fmla="*/ 29843 w 29842"/>
                  <a:gd name="connsiteY0" fmla="*/ 36649 h 39049"/>
                  <a:gd name="connsiteX1" fmla="*/ 29843 w 29842"/>
                  <a:gd name="connsiteY1" fmla="*/ 38346 h 39049"/>
                  <a:gd name="connsiteX2" fmla="*/ 24567 w 29842"/>
                  <a:gd name="connsiteY2" fmla="*/ 39050 h 39049"/>
                  <a:gd name="connsiteX3" fmla="*/ 19114 w 29842"/>
                  <a:gd name="connsiteY3" fmla="*/ 33137 h 39049"/>
                  <a:gd name="connsiteX4" fmla="*/ 18978 w 29842"/>
                  <a:gd name="connsiteY4" fmla="*/ 33137 h 39049"/>
                  <a:gd name="connsiteX5" fmla="*/ 8675 w 29842"/>
                  <a:gd name="connsiteY5" fmla="*/ 39050 h 39049"/>
                  <a:gd name="connsiteX6" fmla="*/ 1130 w 29842"/>
                  <a:gd name="connsiteY6" fmla="*/ 34644 h 39049"/>
                  <a:gd name="connsiteX7" fmla="*/ 2 w 29842"/>
                  <a:gd name="connsiteY7" fmla="*/ 29878 h 39049"/>
                  <a:gd name="connsiteX8" fmla="*/ 6973 w 29842"/>
                  <a:gd name="connsiteY8" fmla="*/ 19679 h 39049"/>
                  <a:gd name="connsiteX9" fmla="*/ 13667 w 29842"/>
                  <a:gd name="connsiteY9" fmla="*/ 18123 h 39049"/>
                  <a:gd name="connsiteX10" fmla="*/ 19114 w 29842"/>
                  <a:gd name="connsiteY10" fmla="*/ 17497 h 39049"/>
                  <a:gd name="connsiteX11" fmla="*/ 19114 w 29842"/>
                  <a:gd name="connsiteY11" fmla="*/ 14422 h 39049"/>
                  <a:gd name="connsiteX12" fmla="*/ 17135 w 29842"/>
                  <a:gd name="connsiteY12" fmla="*/ 4370 h 39049"/>
                  <a:gd name="connsiteX13" fmla="*/ 12958 w 29842"/>
                  <a:gd name="connsiteY13" fmla="*/ 2755 h 39049"/>
                  <a:gd name="connsiteX14" fmla="*/ 9236 w 29842"/>
                  <a:gd name="connsiteY14" fmla="*/ 3619 h 39049"/>
                  <a:gd name="connsiteX15" fmla="*/ 7895 w 29842"/>
                  <a:gd name="connsiteY15" fmla="*/ 7439 h 39049"/>
                  <a:gd name="connsiteX16" fmla="*/ 4498 w 29842"/>
                  <a:gd name="connsiteY16" fmla="*/ 11690 h 39049"/>
                  <a:gd name="connsiteX17" fmla="*/ 988 w 29842"/>
                  <a:gd name="connsiteY17" fmla="*/ 7988 h 39049"/>
                  <a:gd name="connsiteX18" fmla="*/ 7611 w 29842"/>
                  <a:gd name="connsiteY18" fmla="*/ 940 h 39049"/>
                  <a:gd name="connsiteX19" fmla="*/ 13029 w 29842"/>
                  <a:gd name="connsiteY19" fmla="*/ 0 h 39049"/>
                  <a:gd name="connsiteX20" fmla="*/ 23858 w 29842"/>
                  <a:gd name="connsiteY20" fmla="*/ 6019 h 39049"/>
                  <a:gd name="connsiteX21" fmla="*/ 24780 w 29842"/>
                  <a:gd name="connsiteY21" fmla="*/ 12991 h 39049"/>
                  <a:gd name="connsiteX22" fmla="*/ 24780 w 29842"/>
                  <a:gd name="connsiteY22" fmla="*/ 33148 h 39049"/>
                  <a:gd name="connsiteX23" fmla="*/ 27899 w 29842"/>
                  <a:gd name="connsiteY23" fmla="*/ 37010 h 39049"/>
                  <a:gd name="connsiteX24" fmla="*/ 29843 w 29842"/>
                  <a:gd name="connsiteY24" fmla="*/ 36649 h 39049"/>
                  <a:gd name="connsiteX25" fmla="*/ 19114 w 29842"/>
                  <a:gd name="connsiteY25" fmla="*/ 24959 h 39049"/>
                  <a:gd name="connsiteX26" fmla="*/ 19114 w 29842"/>
                  <a:gd name="connsiteY26" fmla="*/ 20193 h 39049"/>
                  <a:gd name="connsiteX27" fmla="*/ 6441 w 29842"/>
                  <a:gd name="connsiteY27" fmla="*/ 28578 h 39049"/>
                  <a:gd name="connsiteX28" fmla="*/ 7682 w 29842"/>
                  <a:gd name="connsiteY28" fmla="*/ 33308 h 39049"/>
                  <a:gd name="connsiteX29" fmla="*/ 11363 w 29842"/>
                  <a:gd name="connsiteY29" fmla="*/ 35673 h 39049"/>
                  <a:gd name="connsiteX30" fmla="*/ 17170 w 29842"/>
                  <a:gd name="connsiteY30" fmla="*/ 32208 h 39049"/>
                  <a:gd name="connsiteX31" fmla="*/ 19114 w 29842"/>
                  <a:gd name="connsiteY31" fmla="*/ 24959 h 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2" h="39049">
                    <a:moveTo>
                      <a:pt x="29843" y="36649"/>
                    </a:moveTo>
                    <a:lnTo>
                      <a:pt x="29843" y="38346"/>
                    </a:lnTo>
                    <a:cubicBezTo>
                      <a:pt x="28124" y="38817"/>
                      <a:pt x="26350" y="39053"/>
                      <a:pt x="24567" y="39050"/>
                    </a:cubicBezTo>
                    <a:cubicBezTo>
                      <a:pt x="20935" y="39050"/>
                      <a:pt x="19118" y="37079"/>
                      <a:pt x="19114" y="33137"/>
                    </a:cubicBezTo>
                    <a:lnTo>
                      <a:pt x="18978" y="33137"/>
                    </a:lnTo>
                    <a:cubicBezTo>
                      <a:pt x="16591" y="37079"/>
                      <a:pt x="13157" y="39050"/>
                      <a:pt x="8675" y="39050"/>
                    </a:cubicBezTo>
                    <a:cubicBezTo>
                      <a:pt x="5248" y="39050"/>
                      <a:pt x="2733" y="37581"/>
                      <a:pt x="1130" y="34644"/>
                    </a:cubicBezTo>
                    <a:cubicBezTo>
                      <a:pt x="358" y="33177"/>
                      <a:pt x="-30" y="31537"/>
                      <a:pt x="2" y="29878"/>
                    </a:cubicBezTo>
                    <a:cubicBezTo>
                      <a:pt x="2" y="24864"/>
                      <a:pt x="2325" y="21464"/>
                      <a:pt x="6973" y="19679"/>
                    </a:cubicBezTo>
                    <a:cubicBezTo>
                      <a:pt x="9131" y="18885"/>
                      <a:pt x="11380" y="18362"/>
                      <a:pt x="13667" y="18123"/>
                    </a:cubicBezTo>
                    <a:lnTo>
                      <a:pt x="19114" y="17497"/>
                    </a:lnTo>
                    <a:lnTo>
                      <a:pt x="19114" y="14422"/>
                    </a:lnTo>
                    <a:cubicBezTo>
                      <a:pt x="19114" y="9278"/>
                      <a:pt x="18454" y="5927"/>
                      <a:pt x="17135" y="4370"/>
                    </a:cubicBezTo>
                    <a:cubicBezTo>
                      <a:pt x="16213" y="3294"/>
                      <a:pt x="14821" y="2755"/>
                      <a:pt x="12958" y="2755"/>
                    </a:cubicBezTo>
                    <a:cubicBezTo>
                      <a:pt x="11209" y="2755"/>
                      <a:pt x="9969" y="3043"/>
                      <a:pt x="9236" y="3619"/>
                    </a:cubicBezTo>
                    <a:cubicBezTo>
                      <a:pt x="8344" y="4328"/>
                      <a:pt x="7895" y="5606"/>
                      <a:pt x="7895" y="7439"/>
                    </a:cubicBezTo>
                    <a:cubicBezTo>
                      <a:pt x="7895" y="10277"/>
                      <a:pt x="6762" y="11694"/>
                      <a:pt x="4498" y="11690"/>
                    </a:cubicBezTo>
                    <a:cubicBezTo>
                      <a:pt x="2158" y="11690"/>
                      <a:pt x="988" y="10456"/>
                      <a:pt x="988" y="7988"/>
                    </a:cubicBezTo>
                    <a:cubicBezTo>
                      <a:pt x="988" y="4760"/>
                      <a:pt x="3196" y="2411"/>
                      <a:pt x="7611" y="940"/>
                    </a:cubicBezTo>
                    <a:cubicBezTo>
                      <a:pt x="9355" y="338"/>
                      <a:pt x="11184" y="20"/>
                      <a:pt x="13029" y="0"/>
                    </a:cubicBezTo>
                    <a:cubicBezTo>
                      <a:pt x="18937" y="0"/>
                      <a:pt x="22547" y="2006"/>
                      <a:pt x="23858" y="6019"/>
                    </a:cubicBezTo>
                    <a:cubicBezTo>
                      <a:pt x="24524" y="8282"/>
                      <a:pt x="24835" y="10633"/>
                      <a:pt x="24780" y="12991"/>
                    </a:cubicBezTo>
                    <a:lnTo>
                      <a:pt x="24780" y="33148"/>
                    </a:lnTo>
                    <a:cubicBezTo>
                      <a:pt x="24780" y="35719"/>
                      <a:pt x="25820" y="37005"/>
                      <a:pt x="27899" y="37010"/>
                    </a:cubicBezTo>
                    <a:cubicBezTo>
                      <a:pt x="28559" y="36963"/>
                      <a:pt x="29211" y="36842"/>
                      <a:pt x="29843" y="36649"/>
                    </a:cubicBezTo>
                    <a:close/>
                    <a:moveTo>
                      <a:pt x="19114" y="24959"/>
                    </a:moveTo>
                    <a:lnTo>
                      <a:pt x="19114" y="20193"/>
                    </a:lnTo>
                    <a:cubicBezTo>
                      <a:pt x="10666" y="20406"/>
                      <a:pt x="6441" y="23201"/>
                      <a:pt x="6441" y="28578"/>
                    </a:cubicBezTo>
                    <a:cubicBezTo>
                      <a:pt x="6413" y="30239"/>
                      <a:pt x="6843" y="31875"/>
                      <a:pt x="7682" y="33308"/>
                    </a:cubicBezTo>
                    <a:cubicBezTo>
                      <a:pt x="8627" y="34881"/>
                      <a:pt x="9850" y="35673"/>
                      <a:pt x="11363" y="35673"/>
                    </a:cubicBezTo>
                    <a:cubicBezTo>
                      <a:pt x="13750" y="35673"/>
                      <a:pt x="15686" y="34518"/>
                      <a:pt x="17170" y="32208"/>
                    </a:cubicBezTo>
                    <a:cubicBezTo>
                      <a:pt x="18501" y="30029"/>
                      <a:pt x="19176" y="27512"/>
                      <a:pt x="19114" y="249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1943D781-79C0-9BE4-80BE-07B76E545396}"/>
                  </a:ext>
                </a:extLst>
              </p:cNvPr>
              <p:cNvSpPr/>
              <p:nvPr/>
            </p:nvSpPr>
            <p:spPr>
              <a:xfrm>
                <a:off x="10740066" y="4933965"/>
                <a:ext cx="32990" cy="57379"/>
              </a:xfrm>
              <a:custGeom>
                <a:avLst/>
                <a:gdLst>
                  <a:gd name="connsiteX0" fmla="*/ 6481 w 32990"/>
                  <a:gd name="connsiteY0" fmla="*/ 37897 h 57379"/>
                  <a:gd name="connsiteX1" fmla="*/ 9435 w 32990"/>
                  <a:gd name="connsiteY1" fmla="*/ 51952 h 57379"/>
                  <a:gd name="connsiteX2" fmla="*/ 14285 w 32990"/>
                  <a:gd name="connsiteY2" fmla="*/ 54429 h 57379"/>
                  <a:gd name="connsiteX3" fmla="*/ 20477 w 32990"/>
                  <a:gd name="connsiteY3" fmla="*/ 48126 h 57379"/>
                  <a:gd name="connsiteX4" fmla="*/ 20477 w 32990"/>
                  <a:gd name="connsiteY4" fmla="*/ 27655 h 57379"/>
                  <a:gd name="connsiteX5" fmla="*/ 14285 w 32990"/>
                  <a:gd name="connsiteY5" fmla="*/ 21358 h 57379"/>
                  <a:gd name="connsiteX6" fmla="*/ 7875 w 32990"/>
                  <a:gd name="connsiteY6" fmla="*/ 27578 h 57379"/>
                  <a:gd name="connsiteX7" fmla="*/ 6481 w 32990"/>
                  <a:gd name="connsiteY7" fmla="*/ 37897 h 57379"/>
                  <a:gd name="connsiteX8" fmla="*/ 21842 w 32990"/>
                  <a:gd name="connsiteY8" fmla="*/ 57380 h 57379"/>
                  <a:gd name="connsiteX9" fmla="*/ 21842 w 32990"/>
                  <a:gd name="connsiteY9" fmla="*/ 51360 h 57379"/>
                  <a:gd name="connsiteX10" fmla="*/ 21700 w 32990"/>
                  <a:gd name="connsiteY10" fmla="*/ 51360 h 57379"/>
                  <a:gd name="connsiteX11" fmla="*/ 18338 w 32990"/>
                  <a:gd name="connsiteY11" fmla="*/ 55571 h 57379"/>
                  <a:gd name="connsiteX12" fmla="*/ 13346 w 32990"/>
                  <a:gd name="connsiteY12" fmla="*/ 57380 h 57379"/>
                  <a:gd name="connsiteX13" fmla="*/ 2830 w 32990"/>
                  <a:gd name="connsiteY13" fmla="*/ 51319 h 57379"/>
                  <a:gd name="connsiteX14" fmla="*/ 0 w 32990"/>
                  <a:gd name="connsiteY14" fmla="*/ 37897 h 57379"/>
                  <a:gd name="connsiteX15" fmla="*/ 2830 w 32990"/>
                  <a:gd name="connsiteY15" fmla="*/ 24427 h 57379"/>
                  <a:gd name="connsiteX16" fmla="*/ 13346 w 32990"/>
                  <a:gd name="connsiteY16" fmla="*/ 18289 h 57379"/>
                  <a:gd name="connsiteX17" fmla="*/ 21700 w 32990"/>
                  <a:gd name="connsiteY17" fmla="*/ 24586 h 57379"/>
                  <a:gd name="connsiteX18" fmla="*/ 21842 w 32990"/>
                  <a:gd name="connsiteY18" fmla="*/ 24586 h 57379"/>
                  <a:gd name="connsiteX19" fmla="*/ 21842 w 32990"/>
                  <a:gd name="connsiteY19" fmla="*/ 8621 h 57379"/>
                  <a:gd name="connsiteX20" fmla="*/ 20282 w 32990"/>
                  <a:gd name="connsiteY20" fmla="*/ 4565 h 57379"/>
                  <a:gd name="connsiteX21" fmla="*/ 16318 w 32990"/>
                  <a:gd name="connsiteY21" fmla="*/ 3305 h 57379"/>
                  <a:gd name="connsiteX22" fmla="*/ 16318 w 32990"/>
                  <a:gd name="connsiteY22" fmla="*/ 1928 h 57379"/>
                  <a:gd name="connsiteX23" fmla="*/ 27507 w 32990"/>
                  <a:gd name="connsiteY23" fmla="*/ 0 h 57379"/>
                  <a:gd name="connsiteX24" fmla="*/ 27507 w 32990"/>
                  <a:gd name="connsiteY24" fmla="*/ 48776 h 57379"/>
                  <a:gd name="connsiteX25" fmla="*/ 28996 w 32990"/>
                  <a:gd name="connsiteY25" fmla="*/ 52916 h 57379"/>
                  <a:gd name="connsiteX26" fmla="*/ 32990 w 32990"/>
                  <a:gd name="connsiteY26" fmla="*/ 54134 h 57379"/>
                  <a:gd name="connsiteX27" fmla="*/ 32990 w 32990"/>
                  <a:gd name="connsiteY27" fmla="*/ 55476 h 5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0" h="57379">
                    <a:moveTo>
                      <a:pt x="6481" y="37897"/>
                    </a:moveTo>
                    <a:cubicBezTo>
                      <a:pt x="6481" y="44452"/>
                      <a:pt x="7466" y="49137"/>
                      <a:pt x="9435" y="51952"/>
                    </a:cubicBezTo>
                    <a:cubicBezTo>
                      <a:pt x="10513" y="53564"/>
                      <a:pt x="12349" y="54502"/>
                      <a:pt x="14285" y="54429"/>
                    </a:cubicBezTo>
                    <a:cubicBezTo>
                      <a:pt x="17117" y="54429"/>
                      <a:pt x="19181" y="52328"/>
                      <a:pt x="20477" y="48126"/>
                    </a:cubicBezTo>
                    <a:cubicBezTo>
                      <a:pt x="22273" y="41421"/>
                      <a:pt x="22273" y="34361"/>
                      <a:pt x="20477" y="27655"/>
                    </a:cubicBezTo>
                    <a:cubicBezTo>
                      <a:pt x="19177" y="23457"/>
                      <a:pt x="17114" y="21358"/>
                      <a:pt x="14285" y="21358"/>
                    </a:cubicBezTo>
                    <a:cubicBezTo>
                      <a:pt x="11355" y="21358"/>
                      <a:pt x="9218" y="23432"/>
                      <a:pt x="7875" y="27578"/>
                    </a:cubicBezTo>
                    <a:cubicBezTo>
                      <a:pt x="6869" y="30923"/>
                      <a:pt x="6398" y="34405"/>
                      <a:pt x="6481" y="37897"/>
                    </a:cubicBezTo>
                    <a:close/>
                    <a:moveTo>
                      <a:pt x="21842" y="57380"/>
                    </a:moveTo>
                    <a:lnTo>
                      <a:pt x="21842" y="51360"/>
                    </a:lnTo>
                    <a:lnTo>
                      <a:pt x="21700" y="51360"/>
                    </a:lnTo>
                    <a:cubicBezTo>
                      <a:pt x="21106" y="53114"/>
                      <a:pt x="19916" y="54604"/>
                      <a:pt x="18338" y="55571"/>
                    </a:cubicBezTo>
                    <a:cubicBezTo>
                      <a:pt x="16898" y="56670"/>
                      <a:pt x="15156" y="57302"/>
                      <a:pt x="13346" y="57380"/>
                    </a:cubicBezTo>
                    <a:cubicBezTo>
                      <a:pt x="8620" y="57380"/>
                      <a:pt x="5115" y="55359"/>
                      <a:pt x="2830" y="51319"/>
                    </a:cubicBezTo>
                    <a:cubicBezTo>
                      <a:pt x="947" y="47960"/>
                      <a:pt x="4" y="43486"/>
                      <a:pt x="0" y="37897"/>
                    </a:cubicBezTo>
                    <a:cubicBezTo>
                      <a:pt x="-4" y="32307"/>
                      <a:pt x="939" y="27817"/>
                      <a:pt x="2830" y="24427"/>
                    </a:cubicBezTo>
                    <a:cubicBezTo>
                      <a:pt x="5122" y="20335"/>
                      <a:pt x="8627" y="18289"/>
                      <a:pt x="13346" y="18289"/>
                    </a:cubicBezTo>
                    <a:cubicBezTo>
                      <a:pt x="17123" y="18289"/>
                      <a:pt x="19908" y="20388"/>
                      <a:pt x="21700" y="24586"/>
                    </a:cubicBezTo>
                    <a:lnTo>
                      <a:pt x="21842" y="24586"/>
                    </a:lnTo>
                    <a:lnTo>
                      <a:pt x="21842" y="8621"/>
                    </a:lnTo>
                    <a:cubicBezTo>
                      <a:pt x="21842" y="6729"/>
                      <a:pt x="21322" y="5381"/>
                      <a:pt x="20282" y="4565"/>
                    </a:cubicBezTo>
                    <a:cubicBezTo>
                      <a:pt x="19508" y="3932"/>
                      <a:pt x="18185" y="3518"/>
                      <a:pt x="16318" y="3305"/>
                    </a:cubicBezTo>
                    <a:lnTo>
                      <a:pt x="16318" y="1928"/>
                    </a:lnTo>
                    <a:lnTo>
                      <a:pt x="27507" y="0"/>
                    </a:lnTo>
                    <a:lnTo>
                      <a:pt x="27507" y="48776"/>
                    </a:lnTo>
                    <a:cubicBezTo>
                      <a:pt x="27507" y="50747"/>
                      <a:pt x="28004" y="52127"/>
                      <a:pt x="28996" y="52916"/>
                    </a:cubicBezTo>
                    <a:cubicBezTo>
                      <a:pt x="29723" y="53507"/>
                      <a:pt x="31058" y="53927"/>
                      <a:pt x="32990" y="54134"/>
                    </a:cubicBezTo>
                    <a:lnTo>
                      <a:pt x="32990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C4D3D2EC-A59A-4703-9A69-C8009ABE8275}"/>
                  </a:ext>
                </a:extLst>
              </p:cNvPr>
              <p:cNvSpPr/>
              <p:nvPr/>
            </p:nvSpPr>
            <p:spPr>
              <a:xfrm>
                <a:off x="10796457" y="4933965"/>
                <a:ext cx="32995" cy="57379"/>
              </a:xfrm>
              <a:custGeom>
                <a:avLst/>
                <a:gdLst>
                  <a:gd name="connsiteX0" fmla="*/ 6481 w 32995"/>
                  <a:gd name="connsiteY0" fmla="*/ 37897 h 57379"/>
                  <a:gd name="connsiteX1" fmla="*/ 9435 w 32995"/>
                  <a:gd name="connsiteY1" fmla="*/ 51952 h 57379"/>
                  <a:gd name="connsiteX2" fmla="*/ 14280 w 32995"/>
                  <a:gd name="connsiteY2" fmla="*/ 54429 h 57379"/>
                  <a:gd name="connsiteX3" fmla="*/ 20477 w 32995"/>
                  <a:gd name="connsiteY3" fmla="*/ 48126 h 57379"/>
                  <a:gd name="connsiteX4" fmla="*/ 20477 w 32995"/>
                  <a:gd name="connsiteY4" fmla="*/ 27655 h 57379"/>
                  <a:gd name="connsiteX5" fmla="*/ 14280 w 32995"/>
                  <a:gd name="connsiteY5" fmla="*/ 21358 h 57379"/>
                  <a:gd name="connsiteX6" fmla="*/ 7875 w 32995"/>
                  <a:gd name="connsiteY6" fmla="*/ 27578 h 57379"/>
                  <a:gd name="connsiteX7" fmla="*/ 6481 w 32995"/>
                  <a:gd name="connsiteY7" fmla="*/ 37897 h 57379"/>
                  <a:gd name="connsiteX8" fmla="*/ 21842 w 32995"/>
                  <a:gd name="connsiteY8" fmla="*/ 57380 h 57379"/>
                  <a:gd name="connsiteX9" fmla="*/ 21842 w 32995"/>
                  <a:gd name="connsiteY9" fmla="*/ 51360 h 57379"/>
                  <a:gd name="connsiteX10" fmla="*/ 21700 w 32995"/>
                  <a:gd name="connsiteY10" fmla="*/ 51360 h 57379"/>
                  <a:gd name="connsiteX11" fmla="*/ 18338 w 32995"/>
                  <a:gd name="connsiteY11" fmla="*/ 55571 h 57379"/>
                  <a:gd name="connsiteX12" fmla="*/ 13346 w 32995"/>
                  <a:gd name="connsiteY12" fmla="*/ 57380 h 57379"/>
                  <a:gd name="connsiteX13" fmla="*/ 2830 w 32995"/>
                  <a:gd name="connsiteY13" fmla="*/ 51319 h 57379"/>
                  <a:gd name="connsiteX14" fmla="*/ 0 w 32995"/>
                  <a:gd name="connsiteY14" fmla="*/ 37897 h 57379"/>
                  <a:gd name="connsiteX15" fmla="*/ 2830 w 32995"/>
                  <a:gd name="connsiteY15" fmla="*/ 24427 h 57379"/>
                  <a:gd name="connsiteX16" fmla="*/ 13346 w 32995"/>
                  <a:gd name="connsiteY16" fmla="*/ 18289 h 57379"/>
                  <a:gd name="connsiteX17" fmla="*/ 21700 w 32995"/>
                  <a:gd name="connsiteY17" fmla="*/ 24586 h 57379"/>
                  <a:gd name="connsiteX18" fmla="*/ 21842 w 32995"/>
                  <a:gd name="connsiteY18" fmla="*/ 24586 h 57379"/>
                  <a:gd name="connsiteX19" fmla="*/ 21842 w 32995"/>
                  <a:gd name="connsiteY19" fmla="*/ 8621 h 57379"/>
                  <a:gd name="connsiteX20" fmla="*/ 20282 w 32995"/>
                  <a:gd name="connsiteY20" fmla="*/ 4565 h 57379"/>
                  <a:gd name="connsiteX21" fmla="*/ 16318 w 32995"/>
                  <a:gd name="connsiteY21" fmla="*/ 3305 h 57379"/>
                  <a:gd name="connsiteX22" fmla="*/ 16318 w 32995"/>
                  <a:gd name="connsiteY22" fmla="*/ 1928 h 57379"/>
                  <a:gd name="connsiteX23" fmla="*/ 27507 w 32995"/>
                  <a:gd name="connsiteY23" fmla="*/ 0 h 57379"/>
                  <a:gd name="connsiteX24" fmla="*/ 27507 w 32995"/>
                  <a:gd name="connsiteY24" fmla="*/ 48776 h 57379"/>
                  <a:gd name="connsiteX25" fmla="*/ 28990 w 32995"/>
                  <a:gd name="connsiteY25" fmla="*/ 52916 h 57379"/>
                  <a:gd name="connsiteX26" fmla="*/ 32996 w 32995"/>
                  <a:gd name="connsiteY26" fmla="*/ 54134 h 57379"/>
                  <a:gd name="connsiteX27" fmla="*/ 32996 w 32995"/>
                  <a:gd name="connsiteY27" fmla="*/ 55476 h 5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5" h="57379">
                    <a:moveTo>
                      <a:pt x="6481" y="37897"/>
                    </a:moveTo>
                    <a:cubicBezTo>
                      <a:pt x="6481" y="44452"/>
                      <a:pt x="7466" y="49137"/>
                      <a:pt x="9435" y="51952"/>
                    </a:cubicBezTo>
                    <a:cubicBezTo>
                      <a:pt x="10511" y="53562"/>
                      <a:pt x="12345" y="54500"/>
                      <a:pt x="14280" y="54429"/>
                    </a:cubicBezTo>
                    <a:cubicBezTo>
                      <a:pt x="17115" y="54429"/>
                      <a:pt x="19181" y="52328"/>
                      <a:pt x="20477" y="48126"/>
                    </a:cubicBezTo>
                    <a:cubicBezTo>
                      <a:pt x="22273" y="41421"/>
                      <a:pt x="22273" y="34361"/>
                      <a:pt x="20477" y="27655"/>
                    </a:cubicBezTo>
                    <a:cubicBezTo>
                      <a:pt x="19177" y="23457"/>
                      <a:pt x="17111" y="21358"/>
                      <a:pt x="14280" y="21358"/>
                    </a:cubicBezTo>
                    <a:cubicBezTo>
                      <a:pt x="11353" y="21358"/>
                      <a:pt x="9218" y="23432"/>
                      <a:pt x="7875" y="27578"/>
                    </a:cubicBezTo>
                    <a:cubicBezTo>
                      <a:pt x="6869" y="30923"/>
                      <a:pt x="6398" y="34405"/>
                      <a:pt x="6481" y="37897"/>
                    </a:cubicBezTo>
                    <a:close/>
                    <a:moveTo>
                      <a:pt x="21842" y="57380"/>
                    </a:moveTo>
                    <a:lnTo>
                      <a:pt x="21842" y="51360"/>
                    </a:lnTo>
                    <a:lnTo>
                      <a:pt x="21700" y="51360"/>
                    </a:lnTo>
                    <a:cubicBezTo>
                      <a:pt x="21106" y="53114"/>
                      <a:pt x="19916" y="54604"/>
                      <a:pt x="18338" y="55571"/>
                    </a:cubicBezTo>
                    <a:cubicBezTo>
                      <a:pt x="16898" y="56670"/>
                      <a:pt x="15156" y="57302"/>
                      <a:pt x="13346" y="57380"/>
                    </a:cubicBezTo>
                    <a:cubicBezTo>
                      <a:pt x="8620" y="57380"/>
                      <a:pt x="5115" y="55359"/>
                      <a:pt x="2830" y="51319"/>
                    </a:cubicBezTo>
                    <a:cubicBezTo>
                      <a:pt x="939" y="47960"/>
                      <a:pt x="-4" y="43486"/>
                      <a:pt x="0" y="37897"/>
                    </a:cubicBezTo>
                    <a:cubicBezTo>
                      <a:pt x="4" y="32307"/>
                      <a:pt x="947" y="27817"/>
                      <a:pt x="2830" y="24427"/>
                    </a:cubicBezTo>
                    <a:cubicBezTo>
                      <a:pt x="5115" y="20335"/>
                      <a:pt x="8620" y="18289"/>
                      <a:pt x="13346" y="18289"/>
                    </a:cubicBezTo>
                    <a:cubicBezTo>
                      <a:pt x="17120" y="18289"/>
                      <a:pt x="19904" y="20388"/>
                      <a:pt x="21700" y="24586"/>
                    </a:cubicBezTo>
                    <a:lnTo>
                      <a:pt x="21842" y="24586"/>
                    </a:lnTo>
                    <a:lnTo>
                      <a:pt x="21842" y="8621"/>
                    </a:lnTo>
                    <a:cubicBezTo>
                      <a:pt x="21842" y="6729"/>
                      <a:pt x="21322" y="5381"/>
                      <a:pt x="20282" y="4565"/>
                    </a:cubicBezTo>
                    <a:cubicBezTo>
                      <a:pt x="19502" y="3932"/>
                      <a:pt x="18185" y="3518"/>
                      <a:pt x="16318" y="3305"/>
                    </a:cubicBezTo>
                    <a:lnTo>
                      <a:pt x="16318" y="1928"/>
                    </a:lnTo>
                    <a:lnTo>
                      <a:pt x="27507" y="0"/>
                    </a:lnTo>
                    <a:lnTo>
                      <a:pt x="27507" y="48776"/>
                    </a:lnTo>
                    <a:cubicBezTo>
                      <a:pt x="27507" y="50747"/>
                      <a:pt x="28002" y="52127"/>
                      <a:pt x="28990" y="52916"/>
                    </a:cubicBezTo>
                    <a:cubicBezTo>
                      <a:pt x="29723" y="53519"/>
                      <a:pt x="31058" y="53925"/>
                      <a:pt x="32996" y="54134"/>
                    </a:cubicBezTo>
                    <a:lnTo>
                      <a:pt x="32996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84ED7AA5-6758-0C64-49BA-065EDE8954A6}"/>
                  </a:ext>
                </a:extLst>
              </p:cNvPr>
              <p:cNvSpPr/>
              <p:nvPr/>
            </p:nvSpPr>
            <p:spPr>
              <a:xfrm>
                <a:off x="10832443" y="4952254"/>
                <a:ext cx="27126" cy="39098"/>
              </a:xfrm>
              <a:custGeom>
                <a:avLst/>
                <a:gdLst>
                  <a:gd name="connsiteX0" fmla="*/ 26202 w 27126"/>
                  <a:gd name="connsiteY0" fmla="*/ 35076 h 39098"/>
                  <a:gd name="connsiteX1" fmla="*/ 26202 w 27126"/>
                  <a:gd name="connsiteY1" fmla="*/ 37678 h 39098"/>
                  <a:gd name="connsiteX2" fmla="*/ 17564 w 27126"/>
                  <a:gd name="connsiteY2" fmla="*/ 39091 h 39098"/>
                  <a:gd name="connsiteX3" fmla="*/ 2056 w 27126"/>
                  <a:gd name="connsiteY3" fmla="*/ 29837 h 39098"/>
                  <a:gd name="connsiteX4" fmla="*/ 0 w 27126"/>
                  <a:gd name="connsiteY4" fmla="*/ 18543 h 39098"/>
                  <a:gd name="connsiteX5" fmla="*/ 14729 w 27126"/>
                  <a:gd name="connsiteY5" fmla="*/ 0 h 39098"/>
                  <a:gd name="connsiteX6" fmla="*/ 25457 w 27126"/>
                  <a:gd name="connsiteY6" fmla="*/ 5984 h 39098"/>
                  <a:gd name="connsiteX7" fmla="*/ 27118 w 27126"/>
                  <a:gd name="connsiteY7" fmla="*/ 13541 h 39098"/>
                  <a:gd name="connsiteX8" fmla="*/ 27118 w 27126"/>
                  <a:gd name="connsiteY8" fmla="*/ 15315 h 39098"/>
                  <a:gd name="connsiteX9" fmla="*/ 6020 w 27126"/>
                  <a:gd name="connsiteY9" fmla="*/ 15315 h 39098"/>
                  <a:gd name="connsiteX10" fmla="*/ 9736 w 27126"/>
                  <a:gd name="connsiteY10" fmla="*/ 29606 h 39098"/>
                  <a:gd name="connsiteX11" fmla="*/ 21103 w 27126"/>
                  <a:gd name="connsiteY11" fmla="*/ 36111 h 39098"/>
                  <a:gd name="connsiteX12" fmla="*/ 26202 w 27126"/>
                  <a:gd name="connsiteY12" fmla="*/ 35076 h 39098"/>
                  <a:gd name="connsiteX13" fmla="*/ 6020 w 27126"/>
                  <a:gd name="connsiteY13" fmla="*/ 12677 h 39098"/>
                  <a:gd name="connsiteX14" fmla="*/ 20678 w 27126"/>
                  <a:gd name="connsiteY14" fmla="*/ 12677 h 39098"/>
                  <a:gd name="connsiteX15" fmla="*/ 17919 w 27126"/>
                  <a:gd name="connsiteY15" fmla="*/ 4210 h 39098"/>
                  <a:gd name="connsiteX16" fmla="*/ 13783 w 27126"/>
                  <a:gd name="connsiteY16" fmla="*/ 2755 h 39098"/>
                  <a:gd name="connsiteX17" fmla="*/ 6918 w 27126"/>
                  <a:gd name="connsiteY17" fmla="*/ 8544 h 39098"/>
                  <a:gd name="connsiteX18" fmla="*/ 6020 w 27126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6" h="39098">
                    <a:moveTo>
                      <a:pt x="26202" y="35076"/>
                    </a:moveTo>
                    <a:lnTo>
                      <a:pt x="26202" y="37678"/>
                    </a:lnTo>
                    <a:cubicBezTo>
                      <a:pt x="23437" y="38688"/>
                      <a:pt x="20507" y="39167"/>
                      <a:pt x="17564" y="39091"/>
                    </a:cubicBezTo>
                    <a:cubicBezTo>
                      <a:pt x="9915" y="39091"/>
                      <a:pt x="4746" y="36006"/>
                      <a:pt x="2056" y="29837"/>
                    </a:cubicBezTo>
                    <a:cubicBezTo>
                      <a:pt x="685" y="26743"/>
                      <a:pt x="0" y="22978"/>
                      <a:pt x="0" y="18543"/>
                    </a:cubicBezTo>
                    <a:cubicBezTo>
                      <a:pt x="0" y="6181"/>
                      <a:pt x="4910" y="0"/>
                      <a:pt x="14729" y="0"/>
                    </a:cubicBezTo>
                    <a:cubicBezTo>
                      <a:pt x="19684" y="0"/>
                      <a:pt x="23260" y="1994"/>
                      <a:pt x="25457" y="5984"/>
                    </a:cubicBezTo>
                    <a:cubicBezTo>
                      <a:pt x="26634" y="8324"/>
                      <a:pt x="27204" y="10923"/>
                      <a:pt x="27118" y="13541"/>
                    </a:cubicBezTo>
                    <a:lnTo>
                      <a:pt x="27118" y="15315"/>
                    </a:lnTo>
                    <a:lnTo>
                      <a:pt x="6020" y="15315"/>
                    </a:lnTo>
                    <a:cubicBezTo>
                      <a:pt x="6020" y="20956"/>
                      <a:pt x="7259" y="25720"/>
                      <a:pt x="9736" y="29606"/>
                    </a:cubicBezTo>
                    <a:cubicBezTo>
                      <a:pt x="12494" y="33942"/>
                      <a:pt x="16282" y="36111"/>
                      <a:pt x="21103" y="36111"/>
                    </a:cubicBezTo>
                    <a:cubicBezTo>
                      <a:pt x="22863" y="36205"/>
                      <a:pt x="24618" y="35849"/>
                      <a:pt x="26202" y="35076"/>
                    </a:cubicBezTo>
                    <a:close/>
                    <a:moveTo>
                      <a:pt x="6020" y="12677"/>
                    </a:moveTo>
                    <a:lnTo>
                      <a:pt x="20678" y="12677"/>
                    </a:lnTo>
                    <a:cubicBezTo>
                      <a:pt x="20678" y="8791"/>
                      <a:pt x="19758" y="5968"/>
                      <a:pt x="17919" y="4210"/>
                    </a:cubicBezTo>
                    <a:cubicBezTo>
                      <a:pt x="16782" y="3206"/>
                      <a:pt x="15298" y="2684"/>
                      <a:pt x="13783" y="2755"/>
                    </a:cubicBezTo>
                    <a:cubicBezTo>
                      <a:pt x="10597" y="2755"/>
                      <a:pt x="8308" y="4685"/>
                      <a:pt x="6918" y="8544"/>
                    </a:cubicBezTo>
                    <a:cubicBezTo>
                      <a:pt x="6381" y="9859"/>
                      <a:pt x="6078" y="11258"/>
                      <a:pt x="6020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1243A1F9-7126-DCC6-6A99-50661A02570A}"/>
                  </a:ext>
                </a:extLst>
              </p:cNvPr>
              <p:cNvSpPr/>
              <p:nvPr/>
            </p:nvSpPr>
            <p:spPr>
              <a:xfrm>
                <a:off x="10879429" y="4935479"/>
                <a:ext cx="51168" cy="55079"/>
              </a:xfrm>
              <a:custGeom>
                <a:avLst/>
                <a:gdLst>
                  <a:gd name="connsiteX0" fmla="*/ 0 w 51168"/>
                  <a:gd name="connsiteY0" fmla="*/ 55080 h 55079"/>
                  <a:gd name="connsiteX1" fmla="*/ 0 w 51168"/>
                  <a:gd name="connsiteY1" fmla="*/ 53465 h 55079"/>
                  <a:gd name="connsiteX2" fmla="*/ 6552 w 51168"/>
                  <a:gd name="connsiteY2" fmla="*/ 49959 h 55079"/>
                  <a:gd name="connsiteX3" fmla="*/ 8673 w 51168"/>
                  <a:gd name="connsiteY3" fmla="*/ 44448 h 55079"/>
                  <a:gd name="connsiteX4" fmla="*/ 23685 w 51168"/>
                  <a:gd name="connsiteY4" fmla="*/ 0 h 55079"/>
                  <a:gd name="connsiteX5" fmla="*/ 27756 w 51168"/>
                  <a:gd name="connsiteY5" fmla="*/ 0 h 55079"/>
                  <a:gd name="connsiteX6" fmla="*/ 42850 w 51168"/>
                  <a:gd name="connsiteY6" fmla="*/ 45081 h 55079"/>
                  <a:gd name="connsiteX7" fmla="*/ 47346 w 51168"/>
                  <a:gd name="connsiteY7" fmla="*/ 52443 h 55079"/>
                  <a:gd name="connsiteX8" fmla="*/ 51169 w 51168"/>
                  <a:gd name="connsiteY8" fmla="*/ 53465 h 55079"/>
                  <a:gd name="connsiteX9" fmla="*/ 51169 w 51168"/>
                  <a:gd name="connsiteY9" fmla="*/ 55080 h 55079"/>
                  <a:gd name="connsiteX10" fmla="*/ 32322 w 51168"/>
                  <a:gd name="connsiteY10" fmla="*/ 55080 h 55079"/>
                  <a:gd name="connsiteX11" fmla="*/ 32322 w 51168"/>
                  <a:gd name="connsiteY11" fmla="*/ 53465 h 55079"/>
                  <a:gd name="connsiteX12" fmla="*/ 37456 w 51168"/>
                  <a:gd name="connsiteY12" fmla="*/ 50710 h 55079"/>
                  <a:gd name="connsiteX13" fmla="*/ 36818 w 51168"/>
                  <a:gd name="connsiteY13" fmla="*/ 47322 h 55079"/>
                  <a:gd name="connsiteX14" fmla="*/ 33398 w 51168"/>
                  <a:gd name="connsiteY14" fmla="*/ 37086 h 55079"/>
                  <a:gd name="connsiteX15" fmla="*/ 15201 w 51168"/>
                  <a:gd name="connsiteY15" fmla="*/ 37086 h 55079"/>
                  <a:gd name="connsiteX16" fmla="*/ 12129 w 51168"/>
                  <a:gd name="connsiteY16" fmla="*/ 46766 h 55079"/>
                  <a:gd name="connsiteX17" fmla="*/ 11243 w 51168"/>
                  <a:gd name="connsiteY17" fmla="*/ 50544 h 55079"/>
                  <a:gd name="connsiteX18" fmla="*/ 13683 w 51168"/>
                  <a:gd name="connsiteY18" fmla="*/ 53223 h 55079"/>
                  <a:gd name="connsiteX19" fmla="*/ 16377 w 51168"/>
                  <a:gd name="connsiteY19" fmla="*/ 53460 h 55079"/>
                  <a:gd name="connsiteX20" fmla="*/ 16377 w 51168"/>
                  <a:gd name="connsiteY20" fmla="*/ 55074 h 55079"/>
                  <a:gd name="connsiteX21" fmla="*/ 24359 w 51168"/>
                  <a:gd name="connsiteY21" fmla="*/ 9059 h 55079"/>
                  <a:gd name="connsiteX22" fmla="*/ 16217 w 51168"/>
                  <a:gd name="connsiteY22" fmla="*/ 33858 h 55079"/>
                  <a:gd name="connsiteX23" fmla="*/ 32393 w 51168"/>
                  <a:gd name="connsiteY23" fmla="*/ 33858 h 5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168" h="55079">
                    <a:moveTo>
                      <a:pt x="0" y="55080"/>
                    </a:moveTo>
                    <a:lnTo>
                      <a:pt x="0" y="53465"/>
                    </a:lnTo>
                    <a:cubicBezTo>
                      <a:pt x="3233" y="53465"/>
                      <a:pt x="5418" y="52296"/>
                      <a:pt x="6552" y="49959"/>
                    </a:cubicBezTo>
                    <a:cubicBezTo>
                      <a:pt x="7373" y="48168"/>
                      <a:pt x="8082" y="46327"/>
                      <a:pt x="8673" y="44448"/>
                    </a:cubicBezTo>
                    <a:lnTo>
                      <a:pt x="23685" y="0"/>
                    </a:lnTo>
                    <a:lnTo>
                      <a:pt x="27756" y="0"/>
                    </a:lnTo>
                    <a:lnTo>
                      <a:pt x="42850" y="45081"/>
                    </a:lnTo>
                    <a:cubicBezTo>
                      <a:pt x="44127" y="48857"/>
                      <a:pt x="45625" y="51311"/>
                      <a:pt x="47346" y="52443"/>
                    </a:cubicBezTo>
                    <a:cubicBezTo>
                      <a:pt x="48490" y="53159"/>
                      <a:pt x="49821" y="53515"/>
                      <a:pt x="51169" y="53465"/>
                    </a:cubicBezTo>
                    <a:lnTo>
                      <a:pt x="51169" y="55080"/>
                    </a:lnTo>
                    <a:lnTo>
                      <a:pt x="32322" y="55080"/>
                    </a:lnTo>
                    <a:lnTo>
                      <a:pt x="32322" y="53465"/>
                    </a:lnTo>
                    <a:cubicBezTo>
                      <a:pt x="35749" y="53465"/>
                      <a:pt x="37461" y="52547"/>
                      <a:pt x="37456" y="50710"/>
                    </a:cubicBezTo>
                    <a:cubicBezTo>
                      <a:pt x="37423" y="49554"/>
                      <a:pt x="37207" y="48410"/>
                      <a:pt x="36818" y="47322"/>
                    </a:cubicBezTo>
                    <a:lnTo>
                      <a:pt x="33398" y="37086"/>
                    </a:lnTo>
                    <a:lnTo>
                      <a:pt x="15201" y="37086"/>
                    </a:lnTo>
                    <a:lnTo>
                      <a:pt x="12129" y="46766"/>
                    </a:lnTo>
                    <a:cubicBezTo>
                      <a:pt x="11674" y="47982"/>
                      <a:pt x="11376" y="49252"/>
                      <a:pt x="11243" y="50544"/>
                    </a:cubicBezTo>
                    <a:cubicBezTo>
                      <a:pt x="11243" y="52019"/>
                      <a:pt x="12056" y="52911"/>
                      <a:pt x="13683" y="53223"/>
                    </a:cubicBezTo>
                    <a:cubicBezTo>
                      <a:pt x="14570" y="53398"/>
                      <a:pt x="15473" y="53478"/>
                      <a:pt x="16377" y="53460"/>
                    </a:cubicBezTo>
                    <a:lnTo>
                      <a:pt x="16377" y="55074"/>
                    </a:lnTo>
                    <a:close/>
                    <a:moveTo>
                      <a:pt x="24359" y="9059"/>
                    </a:moveTo>
                    <a:lnTo>
                      <a:pt x="16217" y="33858"/>
                    </a:lnTo>
                    <a:lnTo>
                      <a:pt x="32393" y="33858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08A336F3-78EA-2A30-3DD9-73CA8125F5CF}"/>
                  </a:ext>
                </a:extLst>
              </p:cNvPr>
              <p:cNvSpPr/>
              <p:nvPr/>
            </p:nvSpPr>
            <p:spPr>
              <a:xfrm>
                <a:off x="10930166" y="4933948"/>
                <a:ext cx="16672" cy="56611"/>
              </a:xfrm>
              <a:custGeom>
                <a:avLst/>
                <a:gdLst>
                  <a:gd name="connsiteX0" fmla="*/ 0 w 16672"/>
                  <a:gd name="connsiteY0" fmla="*/ 56611 h 56611"/>
                  <a:gd name="connsiteX1" fmla="*/ 0 w 16672"/>
                  <a:gd name="connsiteY1" fmla="*/ 55233 h 56611"/>
                  <a:gd name="connsiteX2" fmla="*/ 4248 w 16672"/>
                  <a:gd name="connsiteY2" fmla="*/ 53897 h 56611"/>
                  <a:gd name="connsiteX3" fmla="*/ 5524 w 16672"/>
                  <a:gd name="connsiteY3" fmla="*/ 49208 h 56611"/>
                  <a:gd name="connsiteX4" fmla="*/ 5524 w 16672"/>
                  <a:gd name="connsiteY4" fmla="*/ 8621 h 56611"/>
                  <a:gd name="connsiteX5" fmla="*/ 4000 w 16672"/>
                  <a:gd name="connsiteY5" fmla="*/ 4523 h 56611"/>
                  <a:gd name="connsiteX6" fmla="*/ 0 w 16672"/>
                  <a:gd name="connsiteY6" fmla="*/ 3305 h 56611"/>
                  <a:gd name="connsiteX7" fmla="*/ 0 w 16672"/>
                  <a:gd name="connsiteY7" fmla="*/ 1928 h 56611"/>
                  <a:gd name="connsiteX8" fmla="*/ 11148 w 16672"/>
                  <a:gd name="connsiteY8" fmla="*/ 0 h 56611"/>
                  <a:gd name="connsiteX9" fmla="*/ 11148 w 16672"/>
                  <a:gd name="connsiteY9" fmla="*/ 49208 h 56611"/>
                  <a:gd name="connsiteX10" fmla="*/ 13771 w 16672"/>
                  <a:gd name="connsiteY10" fmla="*/ 54802 h 56611"/>
                  <a:gd name="connsiteX11" fmla="*/ 16672 w 16672"/>
                  <a:gd name="connsiteY11" fmla="*/ 55233 h 56611"/>
                  <a:gd name="connsiteX12" fmla="*/ 16672 w 16672"/>
                  <a:gd name="connsiteY12" fmla="*/ 56611 h 5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672" h="56611">
                    <a:moveTo>
                      <a:pt x="0" y="56611"/>
                    </a:moveTo>
                    <a:lnTo>
                      <a:pt x="0" y="55233"/>
                    </a:lnTo>
                    <a:cubicBezTo>
                      <a:pt x="2001" y="55233"/>
                      <a:pt x="3417" y="54788"/>
                      <a:pt x="4248" y="53897"/>
                    </a:cubicBezTo>
                    <a:cubicBezTo>
                      <a:pt x="5093" y="53004"/>
                      <a:pt x="5524" y="51443"/>
                      <a:pt x="5524" y="49208"/>
                    </a:cubicBezTo>
                    <a:lnTo>
                      <a:pt x="5524" y="8621"/>
                    </a:lnTo>
                    <a:cubicBezTo>
                      <a:pt x="5524" y="6705"/>
                      <a:pt x="5010" y="5339"/>
                      <a:pt x="4000" y="4523"/>
                    </a:cubicBezTo>
                    <a:cubicBezTo>
                      <a:pt x="3220" y="3932"/>
                      <a:pt x="1885" y="3518"/>
                      <a:pt x="0" y="3305"/>
                    </a:cubicBezTo>
                    <a:lnTo>
                      <a:pt x="0" y="1928"/>
                    </a:lnTo>
                    <a:lnTo>
                      <a:pt x="11148" y="0"/>
                    </a:lnTo>
                    <a:lnTo>
                      <a:pt x="11148" y="49208"/>
                    </a:lnTo>
                    <a:cubicBezTo>
                      <a:pt x="11148" y="52307"/>
                      <a:pt x="12023" y="54171"/>
                      <a:pt x="13771" y="54802"/>
                    </a:cubicBezTo>
                    <a:cubicBezTo>
                      <a:pt x="14706" y="55115"/>
                      <a:pt x="15687" y="55261"/>
                      <a:pt x="16672" y="55233"/>
                    </a:cubicBezTo>
                    <a:lnTo>
                      <a:pt x="16672" y="56611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C6D03DB9-63DE-550D-5DFC-0B7BF4FF180D}"/>
                  </a:ext>
                </a:extLst>
              </p:cNvPr>
              <p:cNvSpPr/>
              <p:nvPr/>
            </p:nvSpPr>
            <p:spPr>
              <a:xfrm>
                <a:off x="10949674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8 w 16672"/>
                  <a:gd name="connsiteY3" fmla="*/ 47677 h 55080"/>
                  <a:gd name="connsiteX4" fmla="*/ 5488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54 w 16672"/>
                  <a:gd name="connsiteY8" fmla="*/ 16776 h 55080"/>
                  <a:gd name="connsiteX9" fmla="*/ 11154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85" y="53703"/>
                      <a:pt x="3385" y="53259"/>
                      <a:pt x="4212" y="52366"/>
                    </a:cubicBezTo>
                    <a:cubicBezTo>
                      <a:pt x="5040" y="51474"/>
                      <a:pt x="5488" y="49883"/>
                      <a:pt x="5488" y="47677"/>
                    </a:cubicBezTo>
                    <a:lnTo>
                      <a:pt x="5488" y="25397"/>
                    </a:lnTo>
                    <a:cubicBezTo>
                      <a:pt x="5488" y="23426"/>
                      <a:pt x="4992" y="22062"/>
                      <a:pt x="4000" y="21305"/>
                    </a:cubicBezTo>
                    <a:cubicBezTo>
                      <a:pt x="3243" y="20714"/>
                      <a:pt x="1914" y="20318"/>
                      <a:pt x="0" y="20158"/>
                    </a:cubicBezTo>
                    <a:lnTo>
                      <a:pt x="0" y="18780"/>
                    </a:lnTo>
                    <a:lnTo>
                      <a:pt x="11154" y="16776"/>
                    </a:lnTo>
                    <a:lnTo>
                      <a:pt x="11154" y="47677"/>
                    </a:lnTo>
                    <a:cubicBezTo>
                      <a:pt x="11154" y="50776"/>
                      <a:pt x="12027" y="52640"/>
                      <a:pt x="13771" y="53271"/>
                    </a:cubicBezTo>
                    <a:cubicBezTo>
                      <a:pt x="14705" y="53584"/>
                      <a:pt x="15687" y="53730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0" y="9311"/>
                      <a:pt x="5887" y="8819"/>
                      <a:pt x="5152" y="7954"/>
                    </a:cubicBezTo>
                    <a:cubicBezTo>
                      <a:pt x="4356" y="7057"/>
                      <a:pt x="3933" y="5889"/>
                      <a:pt x="3970" y="4690"/>
                    </a:cubicBezTo>
                    <a:cubicBezTo>
                      <a:pt x="3937" y="3477"/>
                      <a:pt x="4358" y="2296"/>
                      <a:pt x="5152" y="1378"/>
                    </a:cubicBezTo>
                    <a:cubicBezTo>
                      <a:pt x="5880" y="499"/>
                      <a:pt x="6964" y="-7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59" y="2293"/>
                      <a:pt x="12281" y="3476"/>
                      <a:pt x="12241" y="4690"/>
                    </a:cubicBezTo>
                    <a:cubicBezTo>
                      <a:pt x="12275" y="5888"/>
                      <a:pt x="11853" y="7055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CF9BC784-0566-9B7F-699E-1D2D12035FC5}"/>
                  </a:ext>
                </a:extLst>
              </p:cNvPr>
              <p:cNvSpPr/>
              <p:nvPr/>
            </p:nvSpPr>
            <p:spPr>
              <a:xfrm>
                <a:off x="10969454" y="4952245"/>
                <a:ext cx="27040" cy="39107"/>
              </a:xfrm>
              <a:custGeom>
                <a:avLst/>
                <a:gdLst>
                  <a:gd name="connsiteX0" fmla="*/ 26178 w 27040"/>
                  <a:gd name="connsiteY0" fmla="*/ 35481 h 39107"/>
                  <a:gd name="connsiteX1" fmla="*/ 26178 w 27040"/>
                  <a:gd name="connsiteY1" fmla="*/ 37846 h 39107"/>
                  <a:gd name="connsiteX2" fmla="*/ 18403 w 27040"/>
                  <a:gd name="connsiteY2" fmla="*/ 39100 h 39107"/>
                  <a:gd name="connsiteX3" fmla="*/ 4455 w 27040"/>
                  <a:gd name="connsiteY3" fmla="*/ 33512 h 39107"/>
                  <a:gd name="connsiteX4" fmla="*/ 0 w 27040"/>
                  <a:gd name="connsiteY4" fmla="*/ 18469 h 39107"/>
                  <a:gd name="connsiteX5" fmla="*/ 6759 w 27040"/>
                  <a:gd name="connsiteY5" fmla="*/ 2291 h 39107"/>
                  <a:gd name="connsiteX6" fmla="*/ 15680 w 27040"/>
                  <a:gd name="connsiteY6" fmla="*/ 9 h 39107"/>
                  <a:gd name="connsiteX7" fmla="*/ 23006 w 27040"/>
                  <a:gd name="connsiteY7" fmla="*/ 1422 h 39107"/>
                  <a:gd name="connsiteX8" fmla="*/ 27041 w 27040"/>
                  <a:gd name="connsiteY8" fmla="*/ 7607 h 39107"/>
                  <a:gd name="connsiteX9" fmla="*/ 23644 w 27040"/>
                  <a:gd name="connsiteY9" fmla="*/ 11462 h 39107"/>
                  <a:gd name="connsiteX10" fmla="*/ 20849 w 27040"/>
                  <a:gd name="connsiteY10" fmla="*/ 9807 h 39107"/>
                  <a:gd name="connsiteX11" fmla="*/ 19715 w 27040"/>
                  <a:gd name="connsiteY11" fmla="*/ 6229 h 39107"/>
                  <a:gd name="connsiteX12" fmla="*/ 14723 w 27040"/>
                  <a:gd name="connsiteY12" fmla="*/ 2764 h 39107"/>
                  <a:gd name="connsiteX13" fmla="*/ 7149 w 27040"/>
                  <a:gd name="connsiteY13" fmla="*/ 8512 h 39107"/>
                  <a:gd name="connsiteX14" fmla="*/ 5997 w 27040"/>
                  <a:gd name="connsiteY14" fmla="*/ 15808 h 39107"/>
                  <a:gd name="connsiteX15" fmla="*/ 13606 w 27040"/>
                  <a:gd name="connsiteY15" fmla="*/ 33252 h 39107"/>
                  <a:gd name="connsiteX16" fmla="*/ 22108 w 27040"/>
                  <a:gd name="connsiteY16" fmla="*/ 36126 h 39107"/>
                  <a:gd name="connsiteX17" fmla="*/ 26178 w 27040"/>
                  <a:gd name="connsiteY17" fmla="*/ 35481 h 39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040" h="39107">
                    <a:moveTo>
                      <a:pt x="26178" y="35481"/>
                    </a:moveTo>
                    <a:lnTo>
                      <a:pt x="26178" y="37846"/>
                    </a:lnTo>
                    <a:cubicBezTo>
                      <a:pt x="23687" y="38745"/>
                      <a:pt x="21050" y="39170"/>
                      <a:pt x="18403" y="39100"/>
                    </a:cubicBezTo>
                    <a:cubicBezTo>
                      <a:pt x="12224" y="39100"/>
                      <a:pt x="7574" y="37237"/>
                      <a:pt x="4455" y="33512"/>
                    </a:cubicBezTo>
                    <a:cubicBezTo>
                      <a:pt x="1485" y="29941"/>
                      <a:pt x="0" y="24926"/>
                      <a:pt x="0" y="18469"/>
                    </a:cubicBezTo>
                    <a:cubicBezTo>
                      <a:pt x="0" y="10652"/>
                      <a:pt x="2253" y="5260"/>
                      <a:pt x="6759" y="2291"/>
                    </a:cubicBezTo>
                    <a:cubicBezTo>
                      <a:pt x="9094" y="766"/>
                      <a:pt x="12068" y="5"/>
                      <a:pt x="15680" y="9"/>
                    </a:cubicBezTo>
                    <a:cubicBezTo>
                      <a:pt x="18197" y="-73"/>
                      <a:pt x="20700" y="410"/>
                      <a:pt x="23006" y="1422"/>
                    </a:cubicBezTo>
                    <a:cubicBezTo>
                      <a:pt x="25700" y="2711"/>
                      <a:pt x="27045" y="4773"/>
                      <a:pt x="27041" y="7607"/>
                    </a:cubicBezTo>
                    <a:cubicBezTo>
                      <a:pt x="27041" y="10177"/>
                      <a:pt x="25908" y="11462"/>
                      <a:pt x="23644" y="11462"/>
                    </a:cubicBezTo>
                    <a:cubicBezTo>
                      <a:pt x="22472" y="11494"/>
                      <a:pt x="21385" y="10850"/>
                      <a:pt x="20849" y="9807"/>
                    </a:cubicBezTo>
                    <a:cubicBezTo>
                      <a:pt x="20311" y="8671"/>
                      <a:pt x="19929" y="7468"/>
                      <a:pt x="19715" y="6229"/>
                    </a:cubicBezTo>
                    <a:cubicBezTo>
                      <a:pt x="19195" y="3916"/>
                      <a:pt x="17531" y="2760"/>
                      <a:pt x="14723" y="2764"/>
                    </a:cubicBezTo>
                    <a:cubicBezTo>
                      <a:pt x="11178" y="2764"/>
                      <a:pt x="8653" y="4680"/>
                      <a:pt x="7149" y="8512"/>
                    </a:cubicBezTo>
                    <a:cubicBezTo>
                      <a:pt x="6327" y="10854"/>
                      <a:pt x="5937" y="13327"/>
                      <a:pt x="5997" y="15808"/>
                    </a:cubicBezTo>
                    <a:cubicBezTo>
                      <a:pt x="5997" y="23499"/>
                      <a:pt x="8533" y="29314"/>
                      <a:pt x="13606" y="33252"/>
                    </a:cubicBezTo>
                    <a:cubicBezTo>
                      <a:pt x="16024" y="35163"/>
                      <a:pt x="19027" y="36178"/>
                      <a:pt x="22108" y="36126"/>
                    </a:cubicBezTo>
                    <a:cubicBezTo>
                      <a:pt x="23486" y="36082"/>
                      <a:pt x="24854" y="35865"/>
                      <a:pt x="26178" y="3548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E02D5304-5B88-E8C6-2DC1-5E90C93EBAE8}"/>
                  </a:ext>
                </a:extLst>
              </p:cNvPr>
              <p:cNvSpPr/>
              <p:nvPr/>
            </p:nvSpPr>
            <p:spPr>
              <a:xfrm>
                <a:off x="11000783" y="4952296"/>
                <a:ext cx="29830" cy="39049"/>
              </a:xfrm>
              <a:custGeom>
                <a:avLst/>
                <a:gdLst>
                  <a:gd name="connsiteX0" fmla="*/ 29831 w 29830"/>
                  <a:gd name="connsiteY0" fmla="*/ 36649 h 39049"/>
                  <a:gd name="connsiteX1" fmla="*/ 29831 w 29830"/>
                  <a:gd name="connsiteY1" fmla="*/ 38346 h 39049"/>
                  <a:gd name="connsiteX2" fmla="*/ 24549 w 29830"/>
                  <a:gd name="connsiteY2" fmla="*/ 39050 h 39049"/>
                  <a:gd name="connsiteX3" fmla="*/ 19102 w 29830"/>
                  <a:gd name="connsiteY3" fmla="*/ 33137 h 39049"/>
                  <a:gd name="connsiteX4" fmla="*/ 18978 w 29830"/>
                  <a:gd name="connsiteY4" fmla="*/ 33137 h 39049"/>
                  <a:gd name="connsiteX5" fmla="*/ 8675 w 29830"/>
                  <a:gd name="connsiteY5" fmla="*/ 39050 h 39049"/>
                  <a:gd name="connsiteX6" fmla="*/ 1136 w 29830"/>
                  <a:gd name="connsiteY6" fmla="*/ 34644 h 39049"/>
                  <a:gd name="connsiteX7" fmla="*/ 2 w 29830"/>
                  <a:gd name="connsiteY7" fmla="*/ 29878 h 39049"/>
                  <a:gd name="connsiteX8" fmla="*/ 6973 w 29830"/>
                  <a:gd name="connsiteY8" fmla="*/ 19679 h 39049"/>
                  <a:gd name="connsiteX9" fmla="*/ 13661 w 29830"/>
                  <a:gd name="connsiteY9" fmla="*/ 18123 h 39049"/>
                  <a:gd name="connsiteX10" fmla="*/ 19114 w 29830"/>
                  <a:gd name="connsiteY10" fmla="*/ 17497 h 39049"/>
                  <a:gd name="connsiteX11" fmla="*/ 19114 w 29830"/>
                  <a:gd name="connsiteY11" fmla="*/ 14422 h 39049"/>
                  <a:gd name="connsiteX12" fmla="*/ 17129 w 29830"/>
                  <a:gd name="connsiteY12" fmla="*/ 4370 h 39049"/>
                  <a:gd name="connsiteX13" fmla="*/ 12952 w 29830"/>
                  <a:gd name="connsiteY13" fmla="*/ 2755 h 39049"/>
                  <a:gd name="connsiteX14" fmla="*/ 9236 w 29830"/>
                  <a:gd name="connsiteY14" fmla="*/ 3619 h 39049"/>
                  <a:gd name="connsiteX15" fmla="*/ 7889 w 29830"/>
                  <a:gd name="connsiteY15" fmla="*/ 7439 h 39049"/>
                  <a:gd name="connsiteX16" fmla="*/ 4492 w 29830"/>
                  <a:gd name="connsiteY16" fmla="*/ 11690 h 39049"/>
                  <a:gd name="connsiteX17" fmla="*/ 988 w 29830"/>
                  <a:gd name="connsiteY17" fmla="*/ 7988 h 39049"/>
                  <a:gd name="connsiteX18" fmla="*/ 7611 w 29830"/>
                  <a:gd name="connsiteY18" fmla="*/ 940 h 39049"/>
                  <a:gd name="connsiteX19" fmla="*/ 13023 w 29830"/>
                  <a:gd name="connsiteY19" fmla="*/ 0 h 39049"/>
                  <a:gd name="connsiteX20" fmla="*/ 23858 w 29830"/>
                  <a:gd name="connsiteY20" fmla="*/ 6019 h 39049"/>
                  <a:gd name="connsiteX21" fmla="*/ 24780 w 29830"/>
                  <a:gd name="connsiteY21" fmla="*/ 12991 h 39049"/>
                  <a:gd name="connsiteX22" fmla="*/ 24780 w 29830"/>
                  <a:gd name="connsiteY22" fmla="*/ 33148 h 39049"/>
                  <a:gd name="connsiteX23" fmla="*/ 27893 w 29830"/>
                  <a:gd name="connsiteY23" fmla="*/ 37010 h 39049"/>
                  <a:gd name="connsiteX24" fmla="*/ 29831 w 29830"/>
                  <a:gd name="connsiteY24" fmla="*/ 36649 h 39049"/>
                  <a:gd name="connsiteX25" fmla="*/ 19102 w 29830"/>
                  <a:gd name="connsiteY25" fmla="*/ 24959 h 39049"/>
                  <a:gd name="connsiteX26" fmla="*/ 19102 w 29830"/>
                  <a:gd name="connsiteY26" fmla="*/ 20193 h 39049"/>
                  <a:gd name="connsiteX27" fmla="*/ 6429 w 29830"/>
                  <a:gd name="connsiteY27" fmla="*/ 28578 h 39049"/>
                  <a:gd name="connsiteX28" fmla="*/ 7664 w 29830"/>
                  <a:gd name="connsiteY28" fmla="*/ 33308 h 39049"/>
                  <a:gd name="connsiteX29" fmla="*/ 11345 w 29830"/>
                  <a:gd name="connsiteY29" fmla="*/ 35673 h 39049"/>
                  <a:gd name="connsiteX30" fmla="*/ 17152 w 29830"/>
                  <a:gd name="connsiteY30" fmla="*/ 32208 h 39049"/>
                  <a:gd name="connsiteX31" fmla="*/ 19102 w 29830"/>
                  <a:gd name="connsiteY31" fmla="*/ 24959 h 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30" h="39049">
                    <a:moveTo>
                      <a:pt x="29831" y="36649"/>
                    </a:moveTo>
                    <a:lnTo>
                      <a:pt x="29831" y="38346"/>
                    </a:lnTo>
                    <a:cubicBezTo>
                      <a:pt x="28112" y="38817"/>
                      <a:pt x="26333" y="39053"/>
                      <a:pt x="24549" y="39050"/>
                    </a:cubicBezTo>
                    <a:cubicBezTo>
                      <a:pt x="20916" y="39050"/>
                      <a:pt x="19098" y="37079"/>
                      <a:pt x="19102" y="33137"/>
                    </a:cubicBezTo>
                    <a:lnTo>
                      <a:pt x="18978" y="33137"/>
                    </a:lnTo>
                    <a:cubicBezTo>
                      <a:pt x="16591" y="37079"/>
                      <a:pt x="13157" y="39050"/>
                      <a:pt x="8675" y="39050"/>
                    </a:cubicBezTo>
                    <a:cubicBezTo>
                      <a:pt x="5256" y="39050"/>
                      <a:pt x="2743" y="37581"/>
                      <a:pt x="1136" y="34644"/>
                    </a:cubicBezTo>
                    <a:cubicBezTo>
                      <a:pt x="361" y="33177"/>
                      <a:pt x="-29" y="31538"/>
                      <a:pt x="2" y="29878"/>
                    </a:cubicBezTo>
                    <a:cubicBezTo>
                      <a:pt x="2" y="24864"/>
                      <a:pt x="2325" y="21464"/>
                      <a:pt x="6973" y="19679"/>
                    </a:cubicBezTo>
                    <a:cubicBezTo>
                      <a:pt x="9130" y="18886"/>
                      <a:pt x="11376" y="18364"/>
                      <a:pt x="13661" y="18123"/>
                    </a:cubicBezTo>
                    <a:lnTo>
                      <a:pt x="19114" y="17497"/>
                    </a:lnTo>
                    <a:lnTo>
                      <a:pt x="19114" y="14422"/>
                    </a:lnTo>
                    <a:cubicBezTo>
                      <a:pt x="19114" y="9278"/>
                      <a:pt x="18452" y="5927"/>
                      <a:pt x="17129" y="4370"/>
                    </a:cubicBezTo>
                    <a:cubicBezTo>
                      <a:pt x="16207" y="3294"/>
                      <a:pt x="14819" y="2755"/>
                      <a:pt x="12952" y="2755"/>
                    </a:cubicBezTo>
                    <a:cubicBezTo>
                      <a:pt x="11179" y="2755"/>
                      <a:pt x="9998" y="3045"/>
                      <a:pt x="9236" y="3619"/>
                    </a:cubicBezTo>
                    <a:cubicBezTo>
                      <a:pt x="8338" y="4328"/>
                      <a:pt x="7889" y="5606"/>
                      <a:pt x="7889" y="7439"/>
                    </a:cubicBezTo>
                    <a:cubicBezTo>
                      <a:pt x="7889" y="10277"/>
                      <a:pt x="6756" y="11694"/>
                      <a:pt x="4492" y="11690"/>
                    </a:cubicBezTo>
                    <a:cubicBezTo>
                      <a:pt x="2156" y="11690"/>
                      <a:pt x="988" y="10456"/>
                      <a:pt x="988" y="7988"/>
                    </a:cubicBezTo>
                    <a:cubicBezTo>
                      <a:pt x="988" y="4760"/>
                      <a:pt x="3196" y="2411"/>
                      <a:pt x="7611" y="940"/>
                    </a:cubicBezTo>
                    <a:cubicBezTo>
                      <a:pt x="9353" y="338"/>
                      <a:pt x="11180" y="21"/>
                      <a:pt x="13023" y="0"/>
                    </a:cubicBezTo>
                    <a:cubicBezTo>
                      <a:pt x="18931" y="0"/>
                      <a:pt x="22541" y="2006"/>
                      <a:pt x="23858" y="6019"/>
                    </a:cubicBezTo>
                    <a:cubicBezTo>
                      <a:pt x="24526" y="8282"/>
                      <a:pt x="24833" y="10633"/>
                      <a:pt x="24780" y="12991"/>
                    </a:cubicBezTo>
                    <a:lnTo>
                      <a:pt x="24780" y="33148"/>
                    </a:lnTo>
                    <a:cubicBezTo>
                      <a:pt x="24780" y="35721"/>
                      <a:pt x="25813" y="37010"/>
                      <a:pt x="27893" y="37010"/>
                    </a:cubicBezTo>
                    <a:cubicBezTo>
                      <a:pt x="28549" y="36962"/>
                      <a:pt x="29199" y="36841"/>
                      <a:pt x="29831" y="36649"/>
                    </a:cubicBezTo>
                    <a:close/>
                    <a:moveTo>
                      <a:pt x="19102" y="24959"/>
                    </a:moveTo>
                    <a:lnTo>
                      <a:pt x="19102" y="20193"/>
                    </a:lnTo>
                    <a:cubicBezTo>
                      <a:pt x="10646" y="20406"/>
                      <a:pt x="6422" y="23201"/>
                      <a:pt x="6429" y="28578"/>
                    </a:cubicBezTo>
                    <a:cubicBezTo>
                      <a:pt x="6402" y="30237"/>
                      <a:pt x="6829" y="31874"/>
                      <a:pt x="7664" y="33308"/>
                    </a:cubicBezTo>
                    <a:cubicBezTo>
                      <a:pt x="8610" y="34881"/>
                      <a:pt x="9838" y="35673"/>
                      <a:pt x="11345" y="35673"/>
                    </a:cubicBezTo>
                    <a:cubicBezTo>
                      <a:pt x="13732" y="35673"/>
                      <a:pt x="15668" y="34518"/>
                      <a:pt x="17152" y="32208"/>
                    </a:cubicBezTo>
                    <a:cubicBezTo>
                      <a:pt x="18488" y="30031"/>
                      <a:pt x="19165" y="27513"/>
                      <a:pt x="19102" y="249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BF416288-275A-955E-17E5-3737BECF133B}"/>
                  </a:ext>
                </a:extLst>
              </p:cNvPr>
              <p:cNvSpPr/>
              <p:nvPr/>
            </p:nvSpPr>
            <p:spPr>
              <a:xfrm>
                <a:off x="11033024" y="4952254"/>
                <a:ext cx="36647" cy="38304"/>
              </a:xfrm>
              <a:custGeom>
                <a:avLst/>
                <a:gdLst>
                  <a:gd name="connsiteX0" fmla="*/ 0 w 36647"/>
                  <a:gd name="connsiteY0" fmla="*/ 38304 h 38304"/>
                  <a:gd name="connsiteX1" fmla="*/ 0 w 36647"/>
                  <a:gd name="connsiteY1" fmla="*/ 36927 h 38304"/>
                  <a:gd name="connsiteX2" fmla="*/ 4212 w 36647"/>
                  <a:gd name="connsiteY2" fmla="*/ 35590 h 38304"/>
                  <a:gd name="connsiteX3" fmla="*/ 5488 w 36647"/>
                  <a:gd name="connsiteY3" fmla="*/ 30901 h 38304"/>
                  <a:gd name="connsiteX4" fmla="*/ 5488 w 36647"/>
                  <a:gd name="connsiteY4" fmla="*/ 8621 h 38304"/>
                  <a:gd name="connsiteX5" fmla="*/ 4000 w 36647"/>
                  <a:gd name="connsiteY5" fmla="*/ 4529 h 38304"/>
                  <a:gd name="connsiteX6" fmla="*/ 0 w 36647"/>
                  <a:gd name="connsiteY6" fmla="*/ 3382 h 38304"/>
                  <a:gd name="connsiteX7" fmla="*/ 0 w 36647"/>
                  <a:gd name="connsiteY7" fmla="*/ 2004 h 38304"/>
                  <a:gd name="connsiteX8" fmla="*/ 11148 w 36647"/>
                  <a:gd name="connsiteY8" fmla="*/ 0 h 38304"/>
                  <a:gd name="connsiteX9" fmla="*/ 11148 w 36647"/>
                  <a:gd name="connsiteY9" fmla="*/ 10827 h 38304"/>
                  <a:gd name="connsiteX10" fmla="*/ 11290 w 36647"/>
                  <a:gd name="connsiteY10" fmla="*/ 10827 h 38304"/>
                  <a:gd name="connsiteX11" fmla="*/ 22763 w 36647"/>
                  <a:gd name="connsiteY11" fmla="*/ 0 h 38304"/>
                  <a:gd name="connsiteX12" fmla="*/ 29853 w 36647"/>
                  <a:gd name="connsiteY12" fmla="*/ 3382 h 38304"/>
                  <a:gd name="connsiteX13" fmla="*/ 31129 w 36647"/>
                  <a:gd name="connsiteY13" fmla="*/ 12358 h 38304"/>
                  <a:gd name="connsiteX14" fmla="*/ 31129 w 36647"/>
                  <a:gd name="connsiteY14" fmla="*/ 30901 h 38304"/>
                  <a:gd name="connsiteX15" fmla="*/ 33746 w 36647"/>
                  <a:gd name="connsiteY15" fmla="*/ 36495 h 38304"/>
                  <a:gd name="connsiteX16" fmla="*/ 36647 w 36647"/>
                  <a:gd name="connsiteY16" fmla="*/ 36927 h 38304"/>
                  <a:gd name="connsiteX17" fmla="*/ 36647 w 36647"/>
                  <a:gd name="connsiteY17" fmla="*/ 38304 h 38304"/>
                  <a:gd name="connsiteX18" fmla="*/ 19998 w 36647"/>
                  <a:gd name="connsiteY18" fmla="*/ 38304 h 38304"/>
                  <a:gd name="connsiteX19" fmla="*/ 19998 w 36647"/>
                  <a:gd name="connsiteY19" fmla="*/ 36927 h 38304"/>
                  <a:gd name="connsiteX20" fmla="*/ 24246 w 36647"/>
                  <a:gd name="connsiteY20" fmla="*/ 35590 h 38304"/>
                  <a:gd name="connsiteX21" fmla="*/ 25522 w 36647"/>
                  <a:gd name="connsiteY21" fmla="*/ 30901 h 38304"/>
                  <a:gd name="connsiteX22" fmla="*/ 25522 w 36647"/>
                  <a:gd name="connsiteY22" fmla="*/ 14132 h 38304"/>
                  <a:gd name="connsiteX23" fmla="*/ 25168 w 36647"/>
                  <a:gd name="connsiteY23" fmla="*/ 7243 h 38304"/>
                  <a:gd name="connsiteX24" fmla="*/ 20636 w 36647"/>
                  <a:gd name="connsiteY24" fmla="*/ 3974 h 38304"/>
                  <a:gd name="connsiteX25" fmla="*/ 15715 w 36647"/>
                  <a:gd name="connsiteY25" fmla="*/ 7362 h 38304"/>
                  <a:gd name="connsiteX26" fmla="*/ 12637 w 36647"/>
                  <a:gd name="connsiteY26" fmla="*/ 13109 h 38304"/>
                  <a:gd name="connsiteX27" fmla="*/ 11148 w 36647"/>
                  <a:gd name="connsiteY27" fmla="*/ 20902 h 38304"/>
                  <a:gd name="connsiteX28" fmla="*/ 11148 w 36647"/>
                  <a:gd name="connsiteY28" fmla="*/ 30901 h 38304"/>
                  <a:gd name="connsiteX29" fmla="*/ 13766 w 36647"/>
                  <a:gd name="connsiteY29" fmla="*/ 36495 h 38304"/>
                  <a:gd name="connsiteX30" fmla="*/ 16672 w 36647"/>
                  <a:gd name="connsiteY30" fmla="*/ 36927 h 38304"/>
                  <a:gd name="connsiteX31" fmla="*/ 16672 w 36647"/>
                  <a:gd name="connsiteY31" fmla="*/ 38304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47" h="38304">
                    <a:moveTo>
                      <a:pt x="0" y="38304"/>
                    </a:moveTo>
                    <a:lnTo>
                      <a:pt x="0" y="36927"/>
                    </a:lnTo>
                    <a:cubicBezTo>
                      <a:pt x="1967" y="36927"/>
                      <a:pt x="3373" y="36481"/>
                      <a:pt x="4212" y="35590"/>
                    </a:cubicBezTo>
                    <a:cubicBezTo>
                      <a:pt x="5057" y="34668"/>
                      <a:pt x="5488" y="33107"/>
                      <a:pt x="5488" y="30901"/>
                    </a:cubicBezTo>
                    <a:lnTo>
                      <a:pt x="5488" y="8621"/>
                    </a:lnTo>
                    <a:cubicBezTo>
                      <a:pt x="5488" y="6682"/>
                      <a:pt x="4986" y="5310"/>
                      <a:pt x="4000" y="4529"/>
                    </a:cubicBezTo>
                    <a:cubicBezTo>
                      <a:pt x="3220" y="3938"/>
                      <a:pt x="1885" y="3542"/>
                      <a:pt x="0" y="3382"/>
                    </a:cubicBezTo>
                    <a:lnTo>
                      <a:pt x="0" y="2004"/>
                    </a:lnTo>
                    <a:lnTo>
                      <a:pt x="11148" y="0"/>
                    </a:lnTo>
                    <a:lnTo>
                      <a:pt x="11148" y="10827"/>
                    </a:lnTo>
                    <a:lnTo>
                      <a:pt x="11290" y="10827"/>
                    </a:lnTo>
                    <a:cubicBezTo>
                      <a:pt x="13789" y="3605"/>
                      <a:pt x="17618" y="-4"/>
                      <a:pt x="22763" y="0"/>
                    </a:cubicBezTo>
                    <a:cubicBezTo>
                      <a:pt x="26308" y="0"/>
                      <a:pt x="28671" y="1128"/>
                      <a:pt x="29853" y="3382"/>
                    </a:cubicBezTo>
                    <a:cubicBezTo>
                      <a:pt x="30704" y="5014"/>
                      <a:pt x="31129" y="8006"/>
                      <a:pt x="31129" y="12358"/>
                    </a:cubicBezTo>
                    <a:lnTo>
                      <a:pt x="31129" y="30901"/>
                    </a:lnTo>
                    <a:cubicBezTo>
                      <a:pt x="31129" y="34000"/>
                      <a:pt x="32003" y="35864"/>
                      <a:pt x="33746" y="36495"/>
                    </a:cubicBezTo>
                    <a:cubicBezTo>
                      <a:pt x="34680" y="36808"/>
                      <a:pt x="35660" y="36954"/>
                      <a:pt x="36647" y="36927"/>
                    </a:cubicBezTo>
                    <a:lnTo>
                      <a:pt x="36647" y="38304"/>
                    </a:lnTo>
                    <a:lnTo>
                      <a:pt x="19998" y="38304"/>
                    </a:lnTo>
                    <a:lnTo>
                      <a:pt x="19998" y="36927"/>
                    </a:lnTo>
                    <a:cubicBezTo>
                      <a:pt x="22007" y="36927"/>
                      <a:pt x="23419" y="36483"/>
                      <a:pt x="24246" y="35590"/>
                    </a:cubicBezTo>
                    <a:cubicBezTo>
                      <a:pt x="25073" y="34698"/>
                      <a:pt x="25522" y="33137"/>
                      <a:pt x="25522" y="30901"/>
                    </a:cubicBezTo>
                    <a:lnTo>
                      <a:pt x="25522" y="14132"/>
                    </a:lnTo>
                    <a:cubicBezTo>
                      <a:pt x="25522" y="10407"/>
                      <a:pt x="25404" y="8111"/>
                      <a:pt x="25168" y="7243"/>
                    </a:cubicBezTo>
                    <a:cubicBezTo>
                      <a:pt x="24577" y="5067"/>
                      <a:pt x="23065" y="3978"/>
                      <a:pt x="20636" y="3974"/>
                    </a:cubicBezTo>
                    <a:cubicBezTo>
                      <a:pt x="19030" y="3974"/>
                      <a:pt x="17387" y="5103"/>
                      <a:pt x="15715" y="7362"/>
                    </a:cubicBezTo>
                    <a:cubicBezTo>
                      <a:pt x="14421" y="9121"/>
                      <a:pt x="13387" y="11057"/>
                      <a:pt x="12637" y="13109"/>
                    </a:cubicBezTo>
                    <a:cubicBezTo>
                      <a:pt x="11668" y="15594"/>
                      <a:pt x="11166" y="18236"/>
                      <a:pt x="11148" y="20902"/>
                    </a:cubicBezTo>
                    <a:lnTo>
                      <a:pt x="11148" y="30901"/>
                    </a:lnTo>
                    <a:cubicBezTo>
                      <a:pt x="11148" y="34000"/>
                      <a:pt x="12023" y="35864"/>
                      <a:pt x="13766" y="36495"/>
                    </a:cubicBezTo>
                    <a:cubicBezTo>
                      <a:pt x="14699" y="36809"/>
                      <a:pt x="15686" y="36955"/>
                      <a:pt x="16672" y="36927"/>
                    </a:cubicBezTo>
                    <a:lnTo>
                      <a:pt x="16672" y="38304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87D54860-AE0C-C4D4-CFEE-425E4585651F}"/>
                  </a:ext>
                </a:extLst>
              </p:cNvPr>
              <p:cNvSpPr/>
              <p:nvPr/>
            </p:nvSpPr>
            <p:spPr>
              <a:xfrm>
                <a:off x="11070658" y="4940872"/>
                <a:ext cx="20884" cy="50473"/>
              </a:xfrm>
              <a:custGeom>
                <a:avLst/>
                <a:gdLst>
                  <a:gd name="connsiteX0" fmla="*/ 20885 w 20884"/>
                  <a:gd name="connsiteY0" fmla="*/ 47446 h 50473"/>
                  <a:gd name="connsiteX1" fmla="*/ 20885 w 20884"/>
                  <a:gd name="connsiteY1" fmla="*/ 50160 h 50473"/>
                  <a:gd name="connsiteX2" fmla="*/ 17381 w 20884"/>
                  <a:gd name="connsiteY2" fmla="*/ 50473 h 50473"/>
                  <a:gd name="connsiteX3" fmla="*/ 7609 w 20884"/>
                  <a:gd name="connsiteY3" fmla="*/ 47913 h 50473"/>
                  <a:gd name="connsiteX4" fmla="*/ 5878 w 20884"/>
                  <a:gd name="connsiteY4" fmla="*/ 38387 h 50473"/>
                  <a:gd name="connsiteX5" fmla="*/ 5878 w 20884"/>
                  <a:gd name="connsiteY5" fmla="*/ 14924 h 50473"/>
                  <a:gd name="connsiteX6" fmla="*/ 0 w 20884"/>
                  <a:gd name="connsiteY6" fmla="*/ 14924 h 50473"/>
                  <a:gd name="connsiteX7" fmla="*/ 0 w 20884"/>
                  <a:gd name="connsiteY7" fmla="*/ 12210 h 50473"/>
                  <a:gd name="connsiteX8" fmla="*/ 8496 w 20884"/>
                  <a:gd name="connsiteY8" fmla="*/ 7013 h 50473"/>
                  <a:gd name="connsiteX9" fmla="*/ 9630 w 20884"/>
                  <a:gd name="connsiteY9" fmla="*/ 0 h 50473"/>
                  <a:gd name="connsiteX10" fmla="*/ 11503 w 20884"/>
                  <a:gd name="connsiteY10" fmla="*/ 0 h 50473"/>
                  <a:gd name="connsiteX11" fmla="*/ 11503 w 20884"/>
                  <a:gd name="connsiteY11" fmla="*/ 12210 h 50473"/>
                  <a:gd name="connsiteX12" fmla="*/ 20885 w 20884"/>
                  <a:gd name="connsiteY12" fmla="*/ 12210 h 50473"/>
                  <a:gd name="connsiteX13" fmla="*/ 20885 w 20884"/>
                  <a:gd name="connsiteY13" fmla="*/ 14924 h 50473"/>
                  <a:gd name="connsiteX14" fmla="*/ 11503 w 20884"/>
                  <a:gd name="connsiteY14" fmla="*/ 14924 h 50473"/>
                  <a:gd name="connsiteX15" fmla="*/ 11503 w 20884"/>
                  <a:gd name="connsiteY15" fmla="*/ 40676 h 50473"/>
                  <a:gd name="connsiteX16" fmla="*/ 12921 w 20884"/>
                  <a:gd name="connsiteY16" fmla="*/ 46263 h 50473"/>
                  <a:gd name="connsiteX17" fmla="*/ 17984 w 20884"/>
                  <a:gd name="connsiteY17" fmla="*/ 47836 h 50473"/>
                  <a:gd name="connsiteX18" fmla="*/ 20885 w 20884"/>
                  <a:gd name="connsiteY18" fmla="*/ 47446 h 5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73">
                    <a:moveTo>
                      <a:pt x="20885" y="47446"/>
                    </a:moveTo>
                    <a:lnTo>
                      <a:pt x="20885" y="50160"/>
                    </a:lnTo>
                    <a:cubicBezTo>
                      <a:pt x="19727" y="50335"/>
                      <a:pt x="18557" y="50439"/>
                      <a:pt x="17381" y="50473"/>
                    </a:cubicBezTo>
                    <a:cubicBezTo>
                      <a:pt x="12235" y="50473"/>
                      <a:pt x="8974" y="49620"/>
                      <a:pt x="7609" y="47913"/>
                    </a:cubicBezTo>
                    <a:cubicBezTo>
                      <a:pt x="6451" y="46498"/>
                      <a:pt x="5872" y="43323"/>
                      <a:pt x="5878" y="38387"/>
                    </a:cubicBezTo>
                    <a:lnTo>
                      <a:pt x="5878" y="14924"/>
                    </a:lnTo>
                    <a:lnTo>
                      <a:pt x="0" y="14924"/>
                    </a:lnTo>
                    <a:lnTo>
                      <a:pt x="0" y="12210"/>
                    </a:lnTo>
                    <a:cubicBezTo>
                      <a:pt x="4201" y="12210"/>
                      <a:pt x="7030" y="10478"/>
                      <a:pt x="8496" y="7013"/>
                    </a:cubicBezTo>
                    <a:cubicBezTo>
                      <a:pt x="9323" y="4770"/>
                      <a:pt x="9707" y="2389"/>
                      <a:pt x="9630" y="0"/>
                    </a:cubicBezTo>
                    <a:lnTo>
                      <a:pt x="11503" y="0"/>
                    </a:lnTo>
                    <a:lnTo>
                      <a:pt x="11503" y="12210"/>
                    </a:lnTo>
                    <a:lnTo>
                      <a:pt x="20885" y="12210"/>
                    </a:lnTo>
                    <a:lnTo>
                      <a:pt x="20885" y="14924"/>
                    </a:lnTo>
                    <a:lnTo>
                      <a:pt x="11503" y="14924"/>
                    </a:lnTo>
                    <a:lnTo>
                      <a:pt x="11503" y="40676"/>
                    </a:lnTo>
                    <a:cubicBezTo>
                      <a:pt x="11503" y="43348"/>
                      <a:pt x="11975" y="45211"/>
                      <a:pt x="12921" y="46263"/>
                    </a:cubicBezTo>
                    <a:cubicBezTo>
                      <a:pt x="13890" y="47310"/>
                      <a:pt x="15573" y="47836"/>
                      <a:pt x="17984" y="47836"/>
                    </a:cubicBezTo>
                    <a:cubicBezTo>
                      <a:pt x="18226" y="47836"/>
                      <a:pt x="19165" y="47706"/>
                      <a:pt x="20885" y="4744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C5072332-295E-A334-1A1B-D349DC6A5AE3}"/>
                  </a:ext>
                </a:extLst>
              </p:cNvPr>
              <p:cNvSpPr/>
              <p:nvPr/>
            </p:nvSpPr>
            <p:spPr>
              <a:xfrm>
                <a:off x="11094201" y="4952254"/>
                <a:ext cx="27131" cy="39098"/>
              </a:xfrm>
              <a:custGeom>
                <a:avLst/>
                <a:gdLst>
                  <a:gd name="connsiteX0" fmla="*/ 26202 w 27131"/>
                  <a:gd name="connsiteY0" fmla="*/ 35076 h 39098"/>
                  <a:gd name="connsiteX1" fmla="*/ 26202 w 27131"/>
                  <a:gd name="connsiteY1" fmla="*/ 37678 h 39098"/>
                  <a:gd name="connsiteX2" fmla="*/ 17564 w 27131"/>
                  <a:gd name="connsiteY2" fmla="*/ 39091 h 39098"/>
                  <a:gd name="connsiteX3" fmla="*/ 2056 w 27131"/>
                  <a:gd name="connsiteY3" fmla="*/ 29837 h 39098"/>
                  <a:gd name="connsiteX4" fmla="*/ 0 w 27131"/>
                  <a:gd name="connsiteY4" fmla="*/ 18543 h 39098"/>
                  <a:gd name="connsiteX5" fmla="*/ 14729 w 27131"/>
                  <a:gd name="connsiteY5" fmla="*/ 0 h 39098"/>
                  <a:gd name="connsiteX6" fmla="*/ 25457 w 27131"/>
                  <a:gd name="connsiteY6" fmla="*/ 5984 h 39098"/>
                  <a:gd name="connsiteX7" fmla="*/ 27123 w 27131"/>
                  <a:gd name="connsiteY7" fmla="*/ 13541 h 39098"/>
                  <a:gd name="connsiteX8" fmla="*/ 27123 w 27131"/>
                  <a:gd name="connsiteY8" fmla="*/ 15315 h 39098"/>
                  <a:gd name="connsiteX9" fmla="*/ 6020 w 27131"/>
                  <a:gd name="connsiteY9" fmla="*/ 15315 h 39098"/>
                  <a:gd name="connsiteX10" fmla="*/ 9736 w 27131"/>
                  <a:gd name="connsiteY10" fmla="*/ 29606 h 39098"/>
                  <a:gd name="connsiteX11" fmla="*/ 21103 w 27131"/>
                  <a:gd name="connsiteY11" fmla="*/ 36111 h 39098"/>
                  <a:gd name="connsiteX12" fmla="*/ 26202 w 27131"/>
                  <a:gd name="connsiteY12" fmla="*/ 35076 h 39098"/>
                  <a:gd name="connsiteX13" fmla="*/ 6020 w 27131"/>
                  <a:gd name="connsiteY13" fmla="*/ 12677 h 39098"/>
                  <a:gd name="connsiteX14" fmla="*/ 20678 w 27131"/>
                  <a:gd name="connsiteY14" fmla="*/ 12677 h 39098"/>
                  <a:gd name="connsiteX15" fmla="*/ 17919 w 27131"/>
                  <a:gd name="connsiteY15" fmla="*/ 4210 h 39098"/>
                  <a:gd name="connsiteX16" fmla="*/ 13783 w 27131"/>
                  <a:gd name="connsiteY16" fmla="*/ 2755 h 39098"/>
                  <a:gd name="connsiteX17" fmla="*/ 6918 w 27131"/>
                  <a:gd name="connsiteY17" fmla="*/ 8544 h 39098"/>
                  <a:gd name="connsiteX18" fmla="*/ 6020 w 27131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31" h="39098">
                    <a:moveTo>
                      <a:pt x="26202" y="35076"/>
                    </a:moveTo>
                    <a:lnTo>
                      <a:pt x="26202" y="37678"/>
                    </a:lnTo>
                    <a:cubicBezTo>
                      <a:pt x="23437" y="38688"/>
                      <a:pt x="20507" y="39167"/>
                      <a:pt x="17564" y="39091"/>
                    </a:cubicBezTo>
                    <a:cubicBezTo>
                      <a:pt x="9914" y="39091"/>
                      <a:pt x="4744" y="36006"/>
                      <a:pt x="2056" y="29837"/>
                    </a:cubicBezTo>
                    <a:cubicBezTo>
                      <a:pt x="685" y="26743"/>
                      <a:pt x="0" y="22978"/>
                      <a:pt x="0" y="18543"/>
                    </a:cubicBezTo>
                    <a:cubicBezTo>
                      <a:pt x="0" y="6181"/>
                      <a:pt x="4910" y="0"/>
                      <a:pt x="14729" y="0"/>
                    </a:cubicBezTo>
                    <a:cubicBezTo>
                      <a:pt x="19685" y="0"/>
                      <a:pt x="23260" y="1994"/>
                      <a:pt x="25457" y="5984"/>
                    </a:cubicBezTo>
                    <a:cubicBezTo>
                      <a:pt x="26633" y="8325"/>
                      <a:pt x="27206" y="10923"/>
                      <a:pt x="27123" y="13541"/>
                    </a:cubicBezTo>
                    <a:lnTo>
                      <a:pt x="27123" y="15315"/>
                    </a:lnTo>
                    <a:lnTo>
                      <a:pt x="6020" y="15315"/>
                    </a:lnTo>
                    <a:cubicBezTo>
                      <a:pt x="6020" y="20956"/>
                      <a:pt x="7261" y="25720"/>
                      <a:pt x="9736" y="29606"/>
                    </a:cubicBezTo>
                    <a:cubicBezTo>
                      <a:pt x="12495" y="33942"/>
                      <a:pt x="16282" y="36111"/>
                      <a:pt x="21103" y="36111"/>
                    </a:cubicBezTo>
                    <a:cubicBezTo>
                      <a:pt x="22864" y="36205"/>
                      <a:pt x="24618" y="35849"/>
                      <a:pt x="26202" y="35076"/>
                    </a:cubicBezTo>
                    <a:close/>
                    <a:moveTo>
                      <a:pt x="6020" y="12677"/>
                    </a:moveTo>
                    <a:lnTo>
                      <a:pt x="20678" y="12677"/>
                    </a:lnTo>
                    <a:cubicBezTo>
                      <a:pt x="20678" y="8791"/>
                      <a:pt x="19756" y="5968"/>
                      <a:pt x="17919" y="4210"/>
                    </a:cubicBezTo>
                    <a:cubicBezTo>
                      <a:pt x="16779" y="3206"/>
                      <a:pt x="15296" y="2684"/>
                      <a:pt x="13783" y="2755"/>
                    </a:cubicBezTo>
                    <a:cubicBezTo>
                      <a:pt x="10599" y="2755"/>
                      <a:pt x="8312" y="4685"/>
                      <a:pt x="6918" y="8544"/>
                    </a:cubicBezTo>
                    <a:cubicBezTo>
                      <a:pt x="6381" y="9859"/>
                      <a:pt x="6079" y="11258"/>
                      <a:pt x="6020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117B22C1-3618-125F-6A32-E10072941F08}"/>
                </a:ext>
              </a:extLst>
            </p:cNvPr>
            <p:cNvGrpSpPr/>
            <p:nvPr userDrawn="1"/>
          </p:nvGrpSpPr>
          <p:grpSpPr>
            <a:xfrm>
              <a:off x="10198045" y="4628256"/>
              <a:ext cx="1324223" cy="467926"/>
              <a:chOff x="8477241" y="4639428"/>
              <a:chExt cx="893774" cy="315823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861F7336-7787-B23D-1C42-6C446611441A}"/>
                  </a:ext>
                </a:extLst>
              </p:cNvPr>
              <p:cNvSpPr/>
              <p:nvPr/>
            </p:nvSpPr>
            <p:spPr>
              <a:xfrm>
                <a:off x="8857749" y="4644718"/>
                <a:ext cx="62489" cy="65074"/>
              </a:xfrm>
              <a:custGeom>
                <a:avLst/>
                <a:gdLst>
                  <a:gd name="connsiteX0" fmla="*/ 55755 w 62489"/>
                  <a:gd name="connsiteY0" fmla="*/ 5328 h 65074"/>
                  <a:gd name="connsiteX1" fmla="*/ 55755 w 62489"/>
                  <a:gd name="connsiteY1" fmla="*/ 39852 h 65074"/>
                  <a:gd name="connsiteX2" fmla="*/ 30532 w 62489"/>
                  <a:gd name="connsiteY2" fmla="*/ 65075 h 65074"/>
                  <a:gd name="connsiteX3" fmla="*/ 6753 w 62489"/>
                  <a:gd name="connsiteY3" fmla="*/ 42910 h 65074"/>
                  <a:gd name="connsiteX4" fmla="*/ 6753 w 62489"/>
                  <a:gd name="connsiteY4" fmla="*/ 5328 h 65074"/>
                  <a:gd name="connsiteX5" fmla="*/ 0 w 62489"/>
                  <a:gd name="connsiteY5" fmla="*/ 4067 h 65074"/>
                  <a:gd name="connsiteX6" fmla="*/ 0 w 62489"/>
                  <a:gd name="connsiteY6" fmla="*/ 0 h 65074"/>
                  <a:gd name="connsiteX7" fmla="*/ 21875 w 62489"/>
                  <a:gd name="connsiteY7" fmla="*/ 0 h 65074"/>
                  <a:gd name="connsiteX8" fmla="*/ 21875 w 62489"/>
                  <a:gd name="connsiteY8" fmla="*/ 4092 h 65074"/>
                  <a:gd name="connsiteX9" fmla="*/ 14074 w 62489"/>
                  <a:gd name="connsiteY9" fmla="*/ 5354 h 65074"/>
                  <a:gd name="connsiteX10" fmla="*/ 14074 w 62489"/>
                  <a:gd name="connsiteY10" fmla="*/ 42236 h 65074"/>
                  <a:gd name="connsiteX11" fmla="*/ 31005 w 62489"/>
                  <a:gd name="connsiteY11" fmla="*/ 59066 h 65074"/>
                  <a:gd name="connsiteX12" fmla="*/ 48604 w 62489"/>
                  <a:gd name="connsiteY12" fmla="*/ 40426 h 65074"/>
                  <a:gd name="connsiteX13" fmla="*/ 48604 w 62489"/>
                  <a:gd name="connsiteY13" fmla="*/ 5328 h 65074"/>
                  <a:gd name="connsiteX14" fmla="*/ 40710 w 62489"/>
                  <a:gd name="connsiteY14" fmla="*/ 4067 h 65074"/>
                  <a:gd name="connsiteX15" fmla="*/ 40710 w 62489"/>
                  <a:gd name="connsiteY15" fmla="*/ 0 h 65074"/>
                  <a:gd name="connsiteX16" fmla="*/ 62490 w 62489"/>
                  <a:gd name="connsiteY16" fmla="*/ 0 h 65074"/>
                  <a:gd name="connsiteX17" fmla="*/ 62490 w 62489"/>
                  <a:gd name="connsiteY17" fmla="*/ 4092 h 65074"/>
                  <a:gd name="connsiteX18" fmla="*/ 55755 w 62489"/>
                  <a:gd name="connsiteY18" fmla="*/ 5328 h 6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489" h="65074">
                    <a:moveTo>
                      <a:pt x="55755" y="5328"/>
                    </a:moveTo>
                    <a:lnTo>
                      <a:pt x="55755" y="39852"/>
                    </a:lnTo>
                    <a:cubicBezTo>
                      <a:pt x="55755" y="56405"/>
                      <a:pt x="47192" y="65075"/>
                      <a:pt x="30532" y="65075"/>
                    </a:cubicBezTo>
                    <a:cubicBezTo>
                      <a:pt x="10556" y="65075"/>
                      <a:pt x="6753" y="53945"/>
                      <a:pt x="6753" y="42910"/>
                    </a:cubicBezTo>
                    <a:lnTo>
                      <a:pt x="6753" y="5328"/>
                    </a:lnTo>
                    <a:cubicBezTo>
                      <a:pt x="4469" y="5109"/>
                      <a:pt x="2210" y="4687"/>
                      <a:pt x="0" y="4067"/>
                    </a:cubicBezTo>
                    <a:lnTo>
                      <a:pt x="0" y="0"/>
                    </a:lnTo>
                    <a:lnTo>
                      <a:pt x="21875" y="0"/>
                    </a:lnTo>
                    <a:lnTo>
                      <a:pt x="21875" y="4092"/>
                    </a:lnTo>
                    <a:cubicBezTo>
                      <a:pt x="19321" y="4765"/>
                      <a:pt x="16709" y="5187"/>
                      <a:pt x="14074" y="5354"/>
                    </a:cubicBezTo>
                    <a:lnTo>
                      <a:pt x="14074" y="42236"/>
                    </a:lnTo>
                    <a:cubicBezTo>
                      <a:pt x="14074" y="51461"/>
                      <a:pt x="17227" y="59066"/>
                      <a:pt x="31005" y="59066"/>
                    </a:cubicBezTo>
                    <a:cubicBezTo>
                      <a:pt x="42898" y="59066"/>
                      <a:pt x="48604" y="54122"/>
                      <a:pt x="48604" y="40426"/>
                    </a:cubicBezTo>
                    <a:lnTo>
                      <a:pt x="48604" y="5328"/>
                    </a:lnTo>
                    <a:cubicBezTo>
                      <a:pt x="45938" y="5162"/>
                      <a:pt x="43295" y="4739"/>
                      <a:pt x="40710" y="4067"/>
                    </a:cubicBezTo>
                    <a:lnTo>
                      <a:pt x="40710" y="0"/>
                    </a:lnTo>
                    <a:lnTo>
                      <a:pt x="62490" y="0"/>
                    </a:lnTo>
                    <a:lnTo>
                      <a:pt x="62490" y="4092"/>
                    </a:lnTo>
                    <a:cubicBezTo>
                      <a:pt x="60288" y="4712"/>
                      <a:pt x="58033" y="5125"/>
                      <a:pt x="55755" y="532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DC634118-7D96-6D12-F5FC-7CD487075C96}"/>
                  </a:ext>
                </a:extLst>
              </p:cNvPr>
              <p:cNvSpPr/>
              <p:nvPr/>
            </p:nvSpPr>
            <p:spPr>
              <a:xfrm>
                <a:off x="8926040" y="4660709"/>
                <a:ext cx="53951" cy="48251"/>
              </a:xfrm>
              <a:custGeom>
                <a:avLst/>
                <a:gdLst>
                  <a:gd name="connsiteX0" fmla="*/ 38723 w 53951"/>
                  <a:gd name="connsiteY0" fmla="*/ 17587 h 48251"/>
                  <a:gd name="connsiteX1" fmla="*/ 29895 w 53951"/>
                  <a:gd name="connsiteY1" fmla="*/ 5883 h 48251"/>
                  <a:gd name="connsiteX2" fmla="*/ 15436 w 53951"/>
                  <a:gd name="connsiteY2" fmla="*/ 25481 h 48251"/>
                  <a:gd name="connsiteX3" fmla="*/ 15436 w 53951"/>
                  <a:gd name="connsiteY3" fmla="*/ 42885 h 48251"/>
                  <a:gd name="connsiteX4" fmla="*/ 23331 w 53951"/>
                  <a:gd name="connsiteY4" fmla="*/ 44146 h 48251"/>
                  <a:gd name="connsiteX5" fmla="*/ 23331 w 53951"/>
                  <a:gd name="connsiteY5" fmla="*/ 48239 h 48251"/>
                  <a:gd name="connsiteX6" fmla="*/ 0 w 53951"/>
                  <a:gd name="connsiteY6" fmla="*/ 48239 h 48251"/>
                  <a:gd name="connsiteX7" fmla="*/ 0 w 53951"/>
                  <a:gd name="connsiteY7" fmla="*/ 44146 h 48251"/>
                  <a:gd name="connsiteX8" fmla="*/ 8273 w 53951"/>
                  <a:gd name="connsiteY8" fmla="*/ 42885 h 48251"/>
                  <a:gd name="connsiteX9" fmla="*/ 8273 w 53951"/>
                  <a:gd name="connsiteY9" fmla="*/ 6646 h 48251"/>
                  <a:gd name="connsiteX10" fmla="*/ 0 w 53951"/>
                  <a:gd name="connsiteY10" fmla="*/ 5694 h 48251"/>
                  <a:gd name="connsiteX11" fmla="*/ 0 w 53951"/>
                  <a:gd name="connsiteY11" fmla="*/ 1608 h 48251"/>
                  <a:gd name="connsiteX12" fmla="*/ 15304 w 53951"/>
                  <a:gd name="connsiteY12" fmla="*/ 940 h 48251"/>
                  <a:gd name="connsiteX13" fmla="*/ 14541 w 53951"/>
                  <a:gd name="connsiteY13" fmla="*/ 11401 h 48251"/>
                  <a:gd name="connsiteX14" fmla="*/ 14673 w 53951"/>
                  <a:gd name="connsiteY14" fmla="*/ 11508 h 48251"/>
                  <a:gd name="connsiteX15" fmla="*/ 31699 w 53951"/>
                  <a:gd name="connsiteY15" fmla="*/ 0 h 48251"/>
                  <a:gd name="connsiteX16" fmla="*/ 45868 w 53951"/>
                  <a:gd name="connsiteY16" fmla="*/ 15222 h 48251"/>
                  <a:gd name="connsiteX17" fmla="*/ 45868 w 53951"/>
                  <a:gd name="connsiteY17" fmla="*/ 42898 h 48251"/>
                  <a:gd name="connsiteX18" fmla="*/ 53952 w 53951"/>
                  <a:gd name="connsiteY18" fmla="*/ 44159 h 48251"/>
                  <a:gd name="connsiteX19" fmla="*/ 53952 w 53951"/>
                  <a:gd name="connsiteY19" fmla="*/ 48251 h 48251"/>
                  <a:gd name="connsiteX20" fmla="*/ 38723 w 53951"/>
                  <a:gd name="connsiteY20" fmla="*/ 48251 h 48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951" h="48251">
                    <a:moveTo>
                      <a:pt x="38723" y="17587"/>
                    </a:moveTo>
                    <a:cubicBezTo>
                      <a:pt x="38723" y="10165"/>
                      <a:pt x="36724" y="5883"/>
                      <a:pt x="29895" y="5883"/>
                    </a:cubicBezTo>
                    <a:cubicBezTo>
                      <a:pt x="21427" y="5883"/>
                      <a:pt x="15436" y="14257"/>
                      <a:pt x="15436" y="25481"/>
                    </a:cubicBezTo>
                    <a:lnTo>
                      <a:pt x="15436" y="42885"/>
                    </a:lnTo>
                    <a:cubicBezTo>
                      <a:pt x="18102" y="43052"/>
                      <a:pt x="20746" y="43474"/>
                      <a:pt x="23331" y="44146"/>
                    </a:cubicBezTo>
                    <a:lnTo>
                      <a:pt x="23331" y="48239"/>
                    </a:lnTo>
                    <a:lnTo>
                      <a:pt x="0" y="48239"/>
                    </a:lnTo>
                    <a:lnTo>
                      <a:pt x="0" y="44146"/>
                    </a:lnTo>
                    <a:cubicBezTo>
                      <a:pt x="2721" y="43514"/>
                      <a:pt x="5487" y="43093"/>
                      <a:pt x="8273" y="42885"/>
                    </a:cubicBezTo>
                    <a:lnTo>
                      <a:pt x="8273" y="6646"/>
                    </a:lnTo>
                    <a:cubicBezTo>
                      <a:pt x="5990" y="6268"/>
                      <a:pt x="2762" y="5883"/>
                      <a:pt x="0" y="5694"/>
                    </a:cubicBezTo>
                    <a:lnTo>
                      <a:pt x="0" y="1608"/>
                    </a:lnTo>
                    <a:cubicBezTo>
                      <a:pt x="5077" y="993"/>
                      <a:pt x="10193" y="769"/>
                      <a:pt x="15304" y="940"/>
                    </a:cubicBezTo>
                    <a:cubicBezTo>
                      <a:pt x="15292" y="4440"/>
                      <a:pt x="15037" y="7936"/>
                      <a:pt x="14541" y="11401"/>
                    </a:cubicBezTo>
                    <a:lnTo>
                      <a:pt x="14673" y="11508"/>
                    </a:lnTo>
                    <a:cubicBezTo>
                      <a:pt x="17435" y="4660"/>
                      <a:pt x="23426" y="0"/>
                      <a:pt x="31699" y="0"/>
                    </a:cubicBezTo>
                    <a:cubicBezTo>
                      <a:pt x="42538" y="0"/>
                      <a:pt x="45868" y="6848"/>
                      <a:pt x="45868" y="15222"/>
                    </a:cubicBezTo>
                    <a:lnTo>
                      <a:pt x="45868" y="42898"/>
                    </a:lnTo>
                    <a:cubicBezTo>
                      <a:pt x="48593" y="43097"/>
                      <a:pt x="51296" y="43519"/>
                      <a:pt x="53952" y="44159"/>
                    </a:cubicBezTo>
                    <a:lnTo>
                      <a:pt x="53952" y="48251"/>
                    </a:lnTo>
                    <a:lnTo>
                      <a:pt x="38723" y="4825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C013DEF0-6BC5-D8DF-DBE9-A117072B5B42}"/>
                  </a:ext>
                </a:extLst>
              </p:cNvPr>
              <p:cNvSpPr/>
              <p:nvPr/>
            </p:nvSpPr>
            <p:spPr>
              <a:xfrm>
                <a:off x="8984854" y="4643356"/>
                <a:ext cx="23495" cy="65591"/>
              </a:xfrm>
              <a:custGeom>
                <a:avLst/>
                <a:gdLst>
                  <a:gd name="connsiteX0" fmla="*/ 0 w 23495"/>
                  <a:gd name="connsiteY0" fmla="*/ 65567 h 65591"/>
                  <a:gd name="connsiteX1" fmla="*/ 0 w 23495"/>
                  <a:gd name="connsiteY1" fmla="*/ 61474 h 65591"/>
                  <a:gd name="connsiteX2" fmla="*/ 8273 w 23495"/>
                  <a:gd name="connsiteY2" fmla="*/ 60213 h 65591"/>
                  <a:gd name="connsiteX3" fmla="*/ 8273 w 23495"/>
                  <a:gd name="connsiteY3" fmla="*/ 24000 h 65591"/>
                  <a:gd name="connsiteX4" fmla="*/ 0 w 23495"/>
                  <a:gd name="connsiteY4" fmla="*/ 23047 h 65591"/>
                  <a:gd name="connsiteX5" fmla="*/ 0 w 23495"/>
                  <a:gd name="connsiteY5" fmla="*/ 18961 h 65591"/>
                  <a:gd name="connsiteX6" fmla="*/ 15411 w 23495"/>
                  <a:gd name="connsiteY6" fmla="*/ 18293 h 65591"/>
                  <a:gd name="connsiteX7" fmla="*/ 15411 w 23495"/>
                  <a:gd name="connsiteY7" fmla="*/ 60238 h 65591"/>
                  <a:gd name="connsiteX8" fmla="*/ 23495 w 23495"/>
                  <a:gd name="connsiteY8" fmla="*/ 61500 h 65591"/>
                  <a:gd name="connsiteX9" fmla="*/ 23495 w 23495"/>
                  <a:gd name="connsiteY9" fmla="*/ 65592 h 65591"/>
                  <a:gd name="connsiteX10" fmla="*/ 11893 w 23495"/>
                  <a:gd name="connsiteY10" fmla="*/ 9730 h 65591"/>
                  <a:gd name="connsiteX11" fmla="*/ 6938 w 23495"/>
                  <a:gd name="connsiteY11" fmla="*/ 5027 h 65591"/>
                  <a:gd name="connsiteX12" fmla="*/ 6936 w 23495"/>
                  <a:gd name="connsiteY12" fmla="*/ 4900 h 65591"/>
                  <a:gd name="connsiteX13" fmla="*/ 11836 w 23495"/>
                  <a:gd name="connsiteY13" fmla="*/ 0 h 65591"/>
                  <a:gd name="connsiteX14" fmla="*/ 16735 w 23495"/>
                  <a:gd name="connsiteY14" fmla="*/ 4900 h 65591"/>
                  <a:gd name="connsiteX15" fmla="*/ 11956 w 23495"/>
                  <a:gd name="connsiteY15" fmla="*/ 9730 h 65591"/>
                  <a:gd name="connsiteX16" fmla="*/ 11861 w 23495"/>
                  <a:gd name="connsiteY16" fmla="*/ 9730 h 6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495" h="65591">
                    <a:moveTo>
                      <a:pt x="0" y="65567"/>
                    </a:moveTo>
                    <a:lnTo>
                      <a:pt x="0" y="61474"/>
                    </a:lnTo>
                    <a:cubicBezTo>
                      <a:pt x="2721" y="60842"/>
                      <a:pt x="5487" y="60420"/>
                      <a:pt x="8273" y="60213"/>
                    </a:cubicBezTo>
                    <a:lnTo>
                      <a:pt x="8273" y="24000"/>
                    </a:lnTo>
                    <a:cubicBezTo>
                      <a:pt x="5990" y="23621"/>
                      <a:pt x="2756" y="23237"/>
                      <a:pt x="0" y="23047"/>
                    </a:cubicBezTo>
                    <a:lnTo>
                      <a:pt x="0" y="18961"/>
                    </a:lnTo>
                    <a:cubicBezTo>
                      <a:pt x="5112" y="18343"/>
                      <a:pt x="10264" y="18120"/>
                      <a:pt x="15411" y="18293"/>
                    </a:cubicBezTo>
                    <a:lnTo>
                      <a:pt x="15411" y="60238"/>
                    </a:lnTo>
                    <a:cubicBezTo>
                      <a:pt x="18135" y="60445"/>
                      <a:pt x="20838" y="60866"/>
                      <a:pt x="23495" y="61500"/>
                    </a:cubicBezTo>
                    <a:lnTo>
                      <a:pt x="23495" y="65592"/>
                    </a:lnTo>
                    <a:close/>
                    <a:moveTo>
                      <a:pt x="11893" y="9730"/>
                    </a:moveTo>
                    <a:cubicBezTo>
                      <a:pt x="9226" y="9799"/>
                      <a:pt x="7008" y="7694"/>
                      <a:pt x="6938" y="5027"/>
                    </a:cubicBezTo>
                    <a:cubicBezTo>
                      <a:pt x="6937" y="4985"/>
                      <a:pt x="6936" y="4942"/>
                      <a:pt x="6936" y="4900"/>
                    </a:cubicBezTo>
                    <a:cubicBezTo>
                      <a:pt x="6936" y="2194"/>
                      <a:pt x="9130" y="0"/>
                      <a:pt x="11836" y="0"/>
                    </a:cubicBezTo>
                    <a:cubicBezTo>
                      <a:pt x="14542" y="0"/>
                      <a:pt x="16735" y="2194"/>
                      <a:pt x="16735" y="4900"/>
                    </a:cubicBezTo>
                    <a:cubicBezTo>
                      <a:pt x="16750" y="7553"/>
                      <a:pt x="14610" y="9716"/>
                      <a:pt x="11956" y="9730"/>
                    </a:cubicBezTo>
                    <a:cubicBezTo>
                      <a:pt x="11925" y="9730"/>
                      <a:pt x="11893" y="9730"/>
                      <a:pt x="11861" y="973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0E568C07-4939-B882-F007-BE164D39B214}"/>
                  </a:ext>
                </a:extLst>
              </p:cNvPr>
              <p:cNvSpPr/>
              <p:nvPr/>
            </p:nvSpPr>
            <p:spPr>
              <a:xfrm>
                <a:off x="9006980" y="4661649"/>
                <a:ext cx="51839" cy="47273"/>
              </a:xfrm>
              <a:custGeom>
                <a:avLst/>
                <a:gdLst>
                  <a:gd name="connsiteX0" fmla="*/ 45464 w 51839"/>
                  <a:gd name="connsiteY0" fmla="*/ 5328 h 47273"/>
                  <a:gd name="connsiteX1" fmla="*/ 29870 w 51839"/>
                  <a:gd name="connsiteY1" fmla="*/ 47274 h 47273"/>
                  <a:gd name="connsiteX2" fmla="*/ 21591 w 51839"/>
                  <a:gd name="connsiteY2" fmla="*/ 47274 h 47273"/>
                  <a:gd name="connsiteX3" fmla="*/ 6375 w 51839"/>
                  <a:gd name="connsiteY3" fmla="*/ 5328 h 47273"/>
                  <a:gd name="connsiteX4" fmla="*/ 0 w 51839"/>
                  <a:gd name="connsiteY4" fmla="*/ 4067 h 47273"/>
                  <a:gd name="connsiteX5" fmla="*/ 0 w 51839"/>
                  <a:gd name="connsiteY5" fmla="*/ 0 h 47273"/>
                  <a:gd name="connsiteX6" fmla="*/ 21591 w 51839"/>
                  <a:gd name="connsiteY6" fmla="*/ 0 h 47273"/>
                  <a:gd name="connsiteX7" fmla="*/ 21591 w 51839"/>
                  <a:gd name="connsiteY7" fmla="*/ 4092 h 47273"/>
                  <a:gd name="connsiteX8" fmla="*/ 14270 w 51839"/>
                  <a:gd name="connsiteY8" fmla="*/ 5354 h 47273"/>
                  <a:gd name="connsiteX9" fmla="*/ 23211 w 51839"/>
                  <a:gd name="connsiteY9" fmla="*/ 31579 h 47273"/>
                  <a:gd name="connsiteX10" fmla="*/ 25872 w 51839"/>
                  <a:gd name="connsiteY10" fmla="*/ 40142 h 47273"/>
                  <a:gd name="connsiteX11" fmla="*/ 26061 w 51839"/>
                  <a:gd name="connsiteY11" fmla="*/ 40142 h 47273"/>
                  <a:gd name="connsiteX12" fmla="*/ 28634 w 51839"/>
                  <a:gd name="connsiteY12" fmla="*/ 31768 h 47273"/>
                  <a:gd name="connsiteX13" fmla="*/ 37954 w 51839"/>
                  <a:gd name="connsiteY13" fmla="*/ 5328 h 47273"/>
                  <a:gd name="connsiteX14" fmla="*/ 30633 w 51839"/>
                  <a:gd name="connsiteY14" fmla="*/ 4067 h 47273"/>
                  <a:gd name="connsiteX15" fmla="*/ 30633 w 51839"/>
                  <a:gd name="connsiteY15" fmla="*/ 0 h 47273"/>
                  <a:gd name="connsiteX16" fmla="*/ 51839 w 51839"/>
                  <a:gd name="connsiteY16" fmla="*/ 0 h 47273"/>
                  <a:gd name="connsiteX17" fmla="*/ 51839 w 51839"/>
                  <a:gd name="connsiteY17" fmla="*/ 4092 h 47273"/>
                  <a:gd name="connsiteX18" fmla="*/ 45464 w 51839"/>
                  <a:gd name="connsiteY18" fmla="*/ 5328 h 4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839" h="47273">
                    <a:moveTo>
                      <a:pt x="45464" y="5328"/>
                    </a:moveTo>
                    <a:lnTo>
                      <a:pt x="29870" y="47274"/>
                    </a:lnTo>
                    <a:lnTo>
                      <a:pt x="21591" y="47274"/>
                    </a:lnTo>
                    <a:lnTo>
                      <a:pt x="6375" y="5328"/>
                    </a:lnTo>
                    <a:cubicBezTo>
                      <a:pt x="4221" y="5069"/>
                      <a:pt x="2090" y="4647"/>
                      <a:pt x="0" y="4067"/>
                    </a:cubicBezTo>
                    <a:lnTo>
                      <a:pt x="0" y="0"/>
                    </a:lnTo>
                    <a:lnTo>
                      <a:pt x="21591" y="0"/>
                    </a:lnTo>
                    <a:lnTo>
                      <a:pt x="21591" y="4092"/>
                    </a:lnTo>
                    <a:cubicBezTo>
                      <a:pt x="19189" y="4712"/>
                      <a:pt x="16740" y="5133"/>
                      <a:pt x="14270" y="5354"/>
                    </a:cubicBezTo>
                    <a:lnTo>
                      <a:pt x="23211" y="31579"/>
                    </a:lnTo>
                    <a:cubicBezTo>
                      <a:pt x="24258" y="34530"/>
                      <a:pt x="25103" y="37286"/>
                      <a:pt x="25872" y="40142"/>
                    </a:cubicBezTo>
                    <a:lnTo>
                      <a:pt x="26061" y="40142"/>
                    </a:lnTo>
                    <a:cubicBezTo>
                      <a:pt x="26825" y="37380"/>
                      <a:pt x="27682" y="34435"/>
                      <a:pt x="28634" y="31768"/>
                    </a:cubicBezTo>
                    <a:lnTo>
                      <a:pt x="37954" y="5328"/>
                    </a:lnTo>
                    <a:cubicBezTo>
                      <a:pt x="35482" y="5124"/>
                      <a:pt x="33032" y="4702"/>
                      <a:pt x="30633" y="4067"/>
                    </a:cubicBezTo>
                    <a:lnTo>
                      <a:pt x="30633" y="0"/>
                    </a:lnTo>
                    <a:lnTo>
                      <a:pt x="51839" y="0"/>
                    </a:lnTo>
                    <a:lnTo>
                      <a:pt x="51839" y="4092"/>
                    </a:lnTo>
                    <a:cubicBezTo>
                      <a:pt x="49748" y="4664"/>
                      <a:pt x="47617" y="5077"/>
                      <a:pt x="45464" y="532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76872164-09D5-6E66-0B75-A9259EA48F7B}"/>
                  </a:ext>
                </a:extLst>
              </p:cNvPr>
              <p:cNvSpPr/>
              <p:nvPr/>
            </p:nvSpPr>
            <p:spPr>
              <a:xfrm>
                <a:off x="9061569" y="4660791"/>
                <a:ext cx="39192" cy="48992"/>
              </a:xfrm>
              <a:custGeom>
                <a:avLst/>
                <a:gdLst>
                  <a:gd name="connsiteX0" fmla="*/ 39001 w 39192"/>
                  <a:gd name="connsiteY0" fmla="*/ 23022 h 48992"/>
                  <a:gd name="connsiteX1" fmla="*/ 7422 w 39192"/>
                  <a:gd name="connsiteY1" fmla="*/ 23022 h 48992"/>
                  <a:gd name="connsiteX2" fmla="*/ 23117 w 39192"/>
                  <a:gd name="connsiteY2" fmla="*/ 43093 h 48992"/>
                  <a:gd name="connsiteX3" fmla="*/ 36813 w 39192"/>
                  <a:gd name="connsiteY3" fmla="*/ 40048 h 48992"/>
                  <a:gd name="connsiteX4" fmla="*/ 37475 w 39192"/>
                  <a:gd name="connsiteY4" fmla="*/ 46133 h 48992"/>
                  <a:gd name="connsiteX5" fmla="*/ 21881 w 39192"/>
                  <a:gd name="connsiteY5" fmla="*/ 48989 h 48992"/>
                  <a:gd name="connsiteX6" fmla="*/ 0 w 39192"/>
                  <a:gd name="connsiteY6" fmla="*/ 24731 h 48992"/>
                  <a:gd name="connsiteX7" fmla="*/ 20740 w 39192"/>
                  <a:gd name="connsiteY7" fmla="*/ 0 h 48992"/>
                  <a:gd name="connsiteX8" fmla="*/ 39190 w 39192"/>
                  <a:gd name="connsiteY8" fmla="*/ 19504 h 48992"/>
                  <a:gd name="connsiteX9" fmla="*/ 39001 w 39192"/>
                  <a:gd name="connsiteY9" fmla="*/ 23022 h 48992"/>
                  <a:gd name="connsiteX10" fmla="*/ 20355 w 39192"/>
                  <a:gd name="connsiteY10" fmla="*/ 5423 h 48992"/>
                  <a:gd name="connsiteX11" fmla="*/ 7800 w 39192"/>
                  <a:gd name="connsiteY11" fmla="*/ 17694 h 48992"/>
                  <a:gd name="connsiteX12" fmla="*/ 31762 w 39192"/>
                  <a:gd name="connsiteY12" fmla="*/ 17694 h 48992"/>
                  <a:gd name="connsiteX13" fmla="*/ 20355 w 39192"/>
                  <a:gd name="connsiteY13" fmla="*/ 5423 h 4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192" h="48992">
                    <a:moveTo>
                      <a:pt x="39001" y="23022"/>
                    </a:moveTo>
                    <a:lnTo>
                      <a:pt x="7422" y="23022"/>
                    </a:lnTo>
                    <a:cubicBezTo>
                      <a:pt x="6943" y="37191"/>
                      <a:pt x="12555" y="43093"/>
                      <a:pt x="23117" y="43093"/>
                    </a:cubicBezTo>
                    <a:cubicBezTo>
                      <a:pt x="28060" y="43093"/>
                      <a:pt x="33294" y="41832"/>
                      <a:pt x="36813" y="40048"/>
                    </a:cubicBezTo>
                    <a:lnTo>
                      <a:pt x="37475" y="46133"/>
                    </a:lnTo>
                    <a:cubicBezTo>
                      <a:pt x="32512" y="48089"/>
                      <a:pt x="27215" y="49059"/>
                      <a:pt x="21881" y="48989"/>
                    </a:cubicBezTo>
                    <a:cubicBezTo>
                      <a:pt x="7611" y="48989"/>
                      <a:pt x="0" y="41283"/>
                      <a:pt x="0" y="24731"/>
                    </a:cubicBezTo>
                    <a:cubicBezTo>
                      <a:pt x="0" y="10562"/>
                      <a:pt x="7611" y="0"/>
                      <a:pt x="20740" y="0"/>
                    </a:cubicBezTo>
                    <a:cubicBezTo>
                      <a:pt x="33767" y="0"/>
                      <a:pt x="39190" y="9036"/>
                      <a:pt x="39190" y="19504"/>
                    </a:cubicBezTo>
                    <a:cubicBezTo>
                      <a:pt x="39207" y="20679"/>
                      <a:pt x="39144" y="21855"/>
                      <a:pt x="39001" y="23022"/>
                    </a:cubicBezTo>
                    <a:close/>
                    <a:moveTo>
                      <a:pt x="20355" y="5423"/>
                    </a:moveTo>
                    <a:cubicBezTo>
                      <a:pt x="13696" y="5423"/>
                      <a:pt x="8942" y="10272"/>
                      <a:pt x="7800" y="17694"/>
                    </a:cubicBezTo>
                    <a:lnTo>
                      <a:pt x="31762" y="17694"/>
                    </a:lnTo>
                    <a:cubicBezTo>
                      <a:pt x="31957" y="10373"/>
                      <a:pt x="27588" y="5423"/>
                      <a:pt x="20355" y="542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EA713C7F-6F41-1F79-A56A-1E65C616C1CD}"/>
                  </a:ext>
                </a:extLst>
              </p:cNvPr>
              <p:cNvSpPr/>
              <p:nvPr/>
            </p:nvSpPr>
            <p:spPr>
              <a:xfrm>
                <a:off x="9108326" y="4660669"/>
                <a:ext cx="32058" cy="48253"/>
              </a:xfrm>
              <a:custGeom>
                <a:avLst/>
                <a:gdLst>
                  <a:gd name="connsiteX0" fmla="*/ 31806 w 32058"/>
                  <a:gd name="connsiteY0" fmla="*/ 7134 h 48253"/>
                  <a:gd name="connsiteX1" fmla="*/ 15411 w 32058"/>
                  <a:gd name="connsiteY1" fmla="*/ 29299 h 48253"/>
                  <a:gd name="connsiteX2" fmla="*/ 15411 w 32058"/>
                  <a:gd name="connsiteY2" fmla="*/ 42900 h 48253"/>
                  <a:gd name="connsiteX3" fmla="*/ 23684 w 32058"/>
                  <a:gd name="connsiteY3" fmla="*/ 44161 h 48253"/>
                  <a:gd name="connsiteX4" fmla="*/ 23684 w 32058"/>
                  <a:gd name="connsiteY4" fmla="*/ 48254 h 48253"/>
                  <a:gd name="connsiteX5" fmla="*/ 0 w 32058"/>
                  <a:gd name="connsiteY5" fmla="*/ 48254 h 48253"/>
                  <a:gd name="connsiteX6" fmla="*/ 0 w 32058"/>
                  <a:gd name="connsiteY6" fmla="*/ 44161 h 48253"/>
                  <a:gd name="connsiteX7" fmla="*/ 8279 w 32058"/>
                  <a:gd name="connsiteY7" fmla="*/ 42900 h 48253"/>
                  <a:gd name="connsiteX8" fmla="*/ 8279 w 32058"/>
                  <a:gd name="connsiteY8" fmla="*/ 6686 h 48253"/>
                  <a:gd name="connsiteX9" fmla="*/ 0 w 32058"/>
                  <a:gd name="connsiteY9" fmla="*/ 5734 h 48253"/>
                  <a:gd name="connsiteX10" fmla="*/ 0 w 32058"/>
                  <a:gd name="connsiteY10" fmla="*/ 1648 h 48253"/>
                  <a:gd name="connsiteX11" fmla="*/ 15317 w 32058"/>
                  <a:gd name="connsiteY11" fmla="*/ 980 h 48253"/>
                  <a:gd name="connsiteX12" fmla="*/ 14175 w 32058"/>
                  <a:gd name="connsiteY12" fmla="*/ 12872 h 48253"/>
                  <a:gd name="connsiteX13" fmla="*/ 14364 w 32058"/>
                  <a:gd name="connsiteY13" fmla="*/ 12967 h 48253"/>
                  <a:gd name="connsiteX14" fmla="*/ 32058 w 32058"/>
                  <a:gd name="connsiteY14" fmla="*/ 122 h 4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58" h="48253">
                    <a:moveTo>
                      <a:pt x="31806" y="7134"/>
                    </a:moveTo>
                    <a:cubicBezTo>
                      <a:pt x="20393" y="5425"/>
                      <a:pt x="15411" y="13440"/>
                      <a:pt x="15411" y="29299"/>
                    </a:cubicBezTo>
                    <a:lnTo>
                      <a:pt x="15411" y="42900"/>
                    </a:lnTo>
                    <a:cubicBezTo>
                      <a:pt x="18198" y="43106"/>
                      <a:pt x="20960" y="43528"/>
                      <a:pt x="23684" y="44161"/>
                    </a:cubicBezTo>
                    <a:lnTo>
                      <a:pt x="23684" y="48254"/>
                    </a:lnTo>
                    <a:lnTo>
                      <a:pt x="0" y="48254"/>
                    </a:lnTo>
                    <a:lnTo>
                      <a:pt x="0" y="44161"/>
                    </a:lnTo>
                    <a:cubicBezTo>
                      <a:pt x="2724" y="43529"/>
                      <a:pt x="5492" y="43107"/>
                      <a:pt x="8279" y="42900"/>
                    </a:cubicBezTo>
                    <a:lnTo>
                      <a:pt x="8279" y="6686"/>
                    </a:lnTo>
                    <a:cubicBezTo>
                      <a:pt x="5997" y="6308"/>
                      <a:pt x="2762" y="5923"/>
                      <a:pt x="0" y="5734"/>
                    </a:cubicBezTo>
                    <a:lnTo>
                      <a:pt x="0" y="1648"/>
                    </a:lnTo>
                    <a:cubicBezTo>
                      <a:pt x="5082" y="1032"/>
                      <a:pt x="10203" y="809"/>
                      <a:pt x="15317" y="980"/>
                    </a:cubicBezTo>
                    <a:cubicBezTo>
                      <a:pt x="15272" y="4969"/>
                      <a:pt x="14888" y="8947"/>
                      <a:pt x="14175" y="12872"/>
                    </a:cubicBezTo>
                    <a:lnTo>
                      <a:pt x="14364" y="12967"/>
                    </a:lnTo>
                    <a:cubicBezTo>
                      <a:pt x="16256" y="6031"/>
                      <a:pt x="21219" y="-1019"/>
                      <a:pt x="32058" y="1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40639FA5-B5CD-BE35-7E95-A249DB08A458}"/>
                  </a:ext>
                </a:extLst>
              </p:cNvPr>
              <p:cNvSpPr/>
              <p:nvPr/>
            </p:nvSpPr>
            <p:spPr>
              <a:xfrm>
                <a:off x="9146999" y="4660772"/>
                <a:ext cx="31270" cy="49007"/>
              </a:xfrm>
              <a:custGeom>
                <a:avLst/>
                <a:gdLst>
                  <a:gd name="connsiteX0" fmla="*/ 11483 w 31270"/>
                  <a:gd name="connsiteY0" fmla="*/ 49008 h 49007"/>
                  <a:gd name="connsiteX1" fmla="*/ 826 w 31270"/>
                  <a:gd name="connsiteY1" fmla="*/ 47867 h 49007"/>
                  <a:gd name="connsiteX2" fmla="*/ 826 w 31270"/>
                  <a:gd name="connsiteY2" fmla="*/ 34625 h 49007"/>
                  <a:gd name="connsiteX3" fmla="*/ 5108 w 31270"/>
                  <a:gd name="connsiteY3" fmla="*/ 34625 h 49007"/>
                  <a:gd name="connsiteX4" fmla="*/ 6369 w 31270"/>
                  <a:gd name="connsiteY4" fmla="*/ 42614 h 49007"/>
                  <a:gd name="connsiteX5" fmla="*/ 12366 w 31270"/>
                  <a:gd name="connsiteY5" fmla="*/ 43188 h 49007"/>
                  <a:gd name="connsiteX6" fmla="*/ 24063 w 31270"/>
                  <a:gd name="connsiteY6" fmla="*/ 34990 h 49007"/>
                  <a:gd name="connsiteX7" fmla="*/ 0 w 31270"/>
                  <a:gd name="connsiteY7" fmla="*/ 13873 h 49007"/>
                  <a:gd name="connsiteX8" fmla="*/ 18545 w 31270"/>
                  <a:gd name="connsiteY8" fmla="*/ 0 h 49007"/>
                  <a:gd name="connsiteX9" fmla="*/ 28792 w 31270"/>
                  <a:gd name="connsiteY9" fmla="*/ 1356 h 49007"/>
                  <a:gd name="connsiteX10" fmla="*/ 28792 w 31270"/>
                  <a:gd name="connsiteY10" fmla="*/ 14005 h 49007"/>
                  <a:gd name="connsiteX11" fmla="*/ 24611 w 31270"/>
                  <a:gd name="connsiteY11" fmla="*/ 14005 h 49007"/>
                  <a:gd name="connsiteX12" fmla="*/ 23350 w 31270"/>
                  <a:gd name="connsiteY12" fmla="*/ 6016 h 49007"/>
                  <a:gd name="connsiteX13" fmla="*/ 17675 w 31270"/>
                  <a:gd name="connsiteY13" fmla="*/ 5442 h 49007"/>
                  <a:gd name="connsiteX14" fmla="*/ 7207 w 31270"/>
                  <a:gd name="connsiteY14" fmla="*/ 13053 h 49007"/>
                  <a:gd name="connsiteX15" fmla="*/ 31270 w 31270"/>
                  <a:gd name="connsiteY15" fmla="*/ 33981 h 49007"/>
                  <a:gd name="connsiteX16" fmla="*/ 11483 w 31270"/>
                  <a:gd name="connsiteY16" fmla="*/ 49008 h 4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270" h="49007">
                    <a:moveTo>
                      <a:pt x="11483" y="49008"/>
                    </a:moveTo>
                    <a:cubicBezTo>
                      <a:pt x="7901" y="48992"/>
                      <a:pt x="4332" y="48609"/>
                      <a:pt x="826" y="47867"/>
                    </a:cubicBezTo>
                    <a:lnTo>
                      <a:pt x="826" y="34625"/>
                    </a:lnTo>
                    <a:lnTo>
                      <a:pt x="5108" y="34625"/>
                    </a:lnTo>
                    <a:cubicBezTo>
                      <a:pt x="5669" y="37264"/>
                      <a:pt x="6091" y="39930"/>
                      <a:pt x="6369" y="42614"/>
                    </a:cubicBezTo>
                    <a:cubicBezTo>
                      <a:pt x="8342" y="43006"/>
                      <a:pt x="10354" y="43198"/>
                      <a:pt x="12366" y="43188"/>
                    </a:cubicBezTo>
                    <a:cubicBezTo>
                      <a:pt x="19302" y="43188"/>
                      <a:pt x="24063" y="40035"/>
                      <a:pt x="24063" y="34990"/>
                    </a:cubicBezTo>
                    <a:cubicBezTo>
                      <a:pt x="24063" y="23640"/>
                      <a:pt x="0" y="30614"/>
                      <a:pt x="0" y="13873"/>
                    </a:cubicBezTo>
                    <a:cubicBezTo>
                      <a:pt x="0" y="5877"/>
                      <a:pt x="6564" y="0"/>
                      <a:pt x="18545" y="0"/>
                    </a:cubicBezTo>
                    <a:cubicBezTo>
                      <a:pt x="22001" y="45"/>
                      <a:pt x="25444" y="500"/>
                      <a:pt x="28792" y="1356"/>
                    </a:cubicBezTo>
                    <a:lnTo>
                      <a:pt x="28792" y="14005"/>
                    </a:lnTo>
                    <a:lnTo>
                      <a:pt x="24611" y="14005"/>
                    </a:lnTo>
                    <a:cubicBezTo>
                      <a:pt x="24006" y="11375"/>
                      <a:pt x="23583" y="8705"/>
                      <a:pt x="23350" y="6016"/>
                    </a:cubicBezTo>
                    <a:cubicBezTo>
                      <a:pt x="21477" y="5669"/>
                      <a:pt x="19579" y="5477"/>
                      <a:pt x="17675" y="5442"/>
                    </a:cubicBezTo>
                    <a:cubicBezTo>
                      <a:pt x="10739" y="5442"/>
                      <a:pt x="7207" y="8393"/>
                      <a:pt x="7207" y="13053"/>
                    </a:cubicBezTo>
                    <a:cubicBezTo>
                      <a:pt x="7207" y="24561"/>
                      <a:pt x="31270" y="17996"/>
                      <a:pt x="31270" y="33981"/>
                    </a:cubicBezTo>
                    <a:cubicBezTo>
                      <a:pt x="31264" y="42255"/>
                      <a:pt x="23873" y="49008"/>
                      <a:pt x="11483" y="4900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B3872330-5623-7B10-BA03-AF9EF59BCF69}"/>
                  </a:ext>
                </a:extLst>
              </p:cNvPr>
              <p:cNvSpPr/>
              <p:nvPr/>
            </p:nvSpPr>
            <p:spPr>
              <a:xfrm>
                <a:off x="9186347" y="4643337"/>
                <a:ext cx="23507" cy="65610"/>
              </a:xfrm>
              <a:custGeom>
                <a:avLst/>
                <a:gdLst>
                  <a:gd name="connsiteX0" fmla="*/ 0 w 23507"/>
                  <a:gd name="connsiteY0" fmla="*/ 65586 h 65610"/>
                  <a:gd name="connsiteX1" fmla="*/ 0 w 23507"/>
                  <a:gd name="connsiteY1" fmla="*/ 61493 h 65610"/>
                  <a:gd name="connsiteX2" fmla="*/ 8273 w 23507"/>
                  <a:gd name="connsiteY2" fmla="*/ 60232 h 65610"/>
                  <a:gd name="connsiteX3" fmla="*/ 8273 w 23507"/>
                  <a:gd name="connsiteY3" fmla="*/ 24018 h 65610"/>
                  <a:gd name="connsiteX4" fmla="*/ 0 w 23507"/>
                  <a:gd name="connsiteY4" fmla="*/ 23066 h 65610"/>
                  <a:gd name="connsiteX5" fmla="*/ 0 w 23507"/>
                  <a:gd name="connsiteY5" fmla="*/ 18980 h 65610"/>
                  <a:gd name="connsiteX6" fmla="*/ 15424 w 23507"/>
                  <a:gd name="connsiteY6" fmla="*/ 18312 h 65610"/>
                  <a:gd name="connsiteX7" fmla="*/ 15424 w 23507"/>
                  <a:gd name="connsiteY7" fmla="*/ 60257 h 65610"/>
                  <a:gd name="connsiteX8" fmla="*/ 23508 w 23507"/>
                  <a:gd name="connsiteY8" fmla="*/ 61518 h 65610"/>
                  <a:gd name="connsiteX9" fmla="*/ 23508 w 23507"/>
                  <a:gd name="connsiteY9" fmla="*/ 65611 h 65610"/>
                  <a:gd name="connsiteX10" fmla="*/ 11893 w 23507"/>
                  <a:gd name="connsiteY10" fmla="*/ 9749 h 65610"/>
                  <a:gd name="connsiteX11" fmla="*/ 6943 w 23507"/>
                  <a:gd name="connsiteY11" fmla="*/ 5040 h 65610"/>
                  <a:gd name="connsiteX12" fmla="*/ 6943 w 23507"/>
                  <a:gd name="connsiteY12" fmla="*/ 4900 h 65610"/>
                  <a:gd name="connsiteX13" fmla="*/ 11842 w 23507"/>
                  <a:gd name="connsiteY13" fmla="*/ 0 h 65610"/>
                  <a:gd name="connsiteX14" fmla="*/ 16742 w 23507"/>
                  <a:gd name="connsiteY14" fmla="*/ 4900 h 65610"/>
                  <a:gd name="connsiteX15" fmla="*/ 11981 w 23507"/>
                  <a:gd name="connsiteY15" fmla="*/ 9749 h 65610"/>
                  <a:gd name="connsiteX16" fmla="*/ 11893 w 23507"/>
                  <a:gd name="connsiteY16" fmla="*/ 9749 h 65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507" h="65610">
                    <a:moveTo>
                      <a:pt x="0" y="65586"/>
                    </a:moveTo>
                    <a:lnTo>
                      <a:pt x="0" y="61493"/>
                    </a:lnTo>
                    <a:cubicBezTo>
                      <a:pt x="2724" y="60861"/>
                      <a:pt x="5486" y="60439"/>
                      <a:pt x="8273" y="60232"/>
                    </a:cubicBezTo>
                    <a:lnTo>
                      <a:pt x="8273" y="24018"/>
                    </a:lnTo>
                    <a:cubicBezTo>
                      <a:pt x="5990" y="23640"/>
                      <a:pt x="2756" y="23255"/>
                      <a:pt x="0" y="23066"/>
                    </a:cubicBezTo>
                    <a:lnTo>
                      <a:pt x="0" y="18980"/>
                    </a:lnTo>
                    <a:cubicBezTo>
                      <a:pt x="5114" y="18361"/>
                      <a:pt x="10272" y="18138"/>
                      <a:pt x="15424" y="18312"/>
                    </a:cubicBezTo>
                    <a:lnTo>
                      <a:pt x="15424" y="60257"/>
                    </a:lnTo>
                    <a:cubicBezTo>
                      <a:pt x="18148" y="60464"/>
                      <a:pt x="20853" y="60885"/>
                      <a:pt x="23508" y="61518"/>
                    </a:cubicBezTo>
                    <a:lnTo>
                      <a:pt x="23508" y="65611"/>
                    </a:lnTo>
                    <a:close/>
                    <a:moveTo>
                      <a:pt x="11893" y="9749"/>
                    </a:moveTo>
                    <a:cubicBezTo>
                      <a:pt x="9225" y="9815"/>
                      <a:pt x="7012" y="7707"/>
                      <a:pt x="6943" y="5040"/>
                    </a:cubicBezTo>
                    <a:cubicBezTo>
                      <a:pt x="6943" y="4993"/>
                      <a:pt x="6943" y="4946"/>
                      <a:pt x="6943" y="4900"/>
                    </a:cubicBezTo>
                    <a:cubicBezTo>
                      <a:pt x="6943" y="2194"/>
                      <a:pt x="9137" y="0"/>
                      <a:pt x="11842" y="0"/>
                    </a:cubicBezTo>
                    <a:cubicBezTo>
                      <a:pt x="14547" y="0"/>
                      <a:pt x="16742" y="2194"/>
                      <a:pt x="16742" y="4900"/>
                    </a:cubicBezTo>
                    <a:cubicBezTo>
                      <a:pt x="16767" y="7553"/>
                      <a:pt x="14636" y="9724"/>
                      <a:pt x="11981" y="9749"/>
                    </a:cubicBezTo>
                    <a:cubicBezTo>
                      <a:pt x="11949" y="9749"/>
                      <a:pt x="11924" y="9749"/>
                      <a:pt x="11893" y="974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C8151428-7AB4-2D3A-B0A4-D605DFFB7AA9}"/>
                  </a:ext>
                </a:extLst>
              </p:cNvPr>
              <p:cNvSpPr/>
              <p:nvPr/>
            </p:nvSpPr>
            <p:spPr>
              <a:xfrm>
                <a:off x="9216116" y="4639428"/>
                <a:ext cx="48238" cy="70352"/>
              </a:xfrm>
              <a:custGeom>
                <a:avLst/>
                <a:gdLst>
                  <a:gd name="connsiteX0" fmla="*/ 33004 w 48238"/>
                  <a:gd name="connsiteY0" fmla="*/ 69495 h 70352"/>
                  <a:gd name="connsiteX1" fmla="*/ 33862 w 48238"/>
                  <a:gd name="connsiteY1" fmla="*/ 59223 h 70352"/>
                  <a:gd name="connsiteX2" fmla="*/ 33673 w 48238"/>
                  <a:gd name="connsiteY2" fmla="*/ 59129 h 70352"/>
                  <a:gd name="connsiteX3" fmla="*/ 17404 w 48238"/>
                  <a:gd name="connsiteY3" fmla="*/ 70353 h 70352"/>
                  <a:gd name="connsiteX4" fmla="*/ 0 w 48238"/>
                  <a:gd name="connsiteY4" fmla="*/ 47999 h 70352"/>
                  <a:gd name="connsiteX5" fmla="*/ 24252 w 48238"/>
                  <a:gd name="connsiteY5" fmla="*/ 21654 h 70352"/>
                  <a:gd name="connsiteX6" fmla="*/ 33004 w 48238"/>
                  <a:gd name="connsiteY6" fmla="*/ 22127 h 70352"/>
                  <a:gd name="connsiteX7" fmla="*/ 33004 w 48238"/>
                  <a:gd name="connsiteY7" fmla="*/ 5763 h 70352"/>
                  <a:gd name="connsiteX8" fmla="*/ 24731 w 48238"/>
                  <a:gd name="connsiteY8" fmla="*/ 4818 h 70352"/>
                  <a:gd name="connsiteX9" fmla="*/ 24731 w 48238"/>
                  <a:gd name="connsiteY9" fmla="*/ 725 h 70352"/>
                  <a:gd name="connsiteX10" fmla="*/ 40041 w 48238"/>
                  <a:gd name="connsiteY10" fmla="*/ 57 h 70352"/>
                  <a:gd name="connsiteX11" fmla="*/ 40041 w 48238"/>
                  <a:gd name="connsiteY11" fmla="*/ 63789 h 70352"/>
                  <a:gd name="connsiteX12" fmla="*/ 48239 w 48238"/>
                  <a:gd name="connsiteY12" fmla="*/ 64741 h 70352"/>
                  <a:gd name="connsiteX13" fmla="*/ 48239 w 48238"/>
                  <a:gd name="connsiteY13" fmla="*/ 68833 h 70352"/>
                  <a:gd name="connsiteX14" fmla="*/ 33004 w 48238"/>
                  <a:gd name="connsiteY14" fmla="*/ 69495 h 70352"/>
                  <a:gd name="connsiteX15" fmla="*/ 33004 w 48238"/>
                  <a:gd name="connsiteY15" fmla="*/ 28401 h 70352"/>
                  <a:gd name="connsiteX16" fmla="*/ 23684 w 48238"/>
                  <a:gd name="connsiteY16" fmla="*/ 27260 h 70352"/>
                  <a:gd name="connsiteX17" fmla="*/ 7510 w 48238"/>
                  <a:gd name="connsiteY17" fmla="*/ 47438 h 70352"/>
                  <a:gd name="connsiteX18" fmla="*/ 18930 w 48238"/>
                  <a:gd name="connsiteY18" fmla="*/ 64463 h 70352"/>
                  <a:gd name="connsiteX19" fmla="*/ 33004 w 48238"/>
                  <a:gd name="connsiteY19" fmla="*/ 45054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238" h="70352">
                    <a:moveTo>
                      <a:pt x="33004" y="69495"/>
                    </a:moveTo>
                    <a:cubicBezTo>
                      <a:pt x="33010" y="66054"/>
                      <a:pt x="33294" y="62618"/>
                      <a:pt x="33862" y="59223"/>
                    </a:cubicBezTo>
                    <a:lnTo>
                      <a:pt x="33673" y="59129"/>
                    </a:lnTo>
                    <a:cubicBezTo>
                      <a:pt x="31012" y="65882"/>
                      <a:pt x="25015" y="70353"/>
                      <a:pt x="17404" y="70353"/>
                    </a:cubicBezTo>
                    <a:cubicBezTo>
                      <a:pt x="5707" y="70353"/>
                      <a:pt x="0" y="61790"/>
                      <a:pt x="0" y="47999"/>
                    </a:cubicBezTo>
                    <a:cubicBezTo>
                      <a:pt x="0" y="31163"/>
                      <a:pt x="9509" y="21654"/>
                      <a:pt x="24252" y="21654"/>
                    </a:cubicBezTo>
                    <a:cubicBezTo>
                      <a:pt x="27014" y="21654"/>
                      <a:pt x="29769" y="21843"/>
                      <a:pt x="33004" y="22127"/>
                    </a:cubicBezTo>
                    <a:lnTo>
                      <a:pt x="33004" y="5763"/>
                    </a:lnTo>
                    <a:cubicBezTo>
                      <a:pt x="30721" y="5385"/>
                      <a:pt x="27487" y="5007"/>
                      <a:pt x="24731" y="4818"/>
                    </a:cubicBezTo>
                    <a:lnTo>
                      <a:pt x="24731" y="725"/>
                    </a:lnTo>
                    <a:cubicBezTo>
                      <a:pt x="29807" y="107"/>
                      <a:pt x="34927" y="-116"/>
                      <a:pt x="40041" y="57"/>
                    </a:cubicBezTo>
                    <a:lnTo>
                      <a:pt x="40041" y="63789"/>
                    </a:lnTo>
                    <a:cubicBezTo>
                      <a:pt x="42324" y="64167"/>
                      <a:pt x="45559" y="64551"/>
                      <a:pt x="48239" y="64741"/>
                    </a:cubicBezTo>
                    <a:lnTo>
                      <a:pt x="48239" y="68833"/>
                    </a:lnTo>
                    <a:cubicBezTo>
                      <a:pt x="43188" y="69449"/>
                      <a:pt x="38093" y="69670"/>
                      <a:pt x="33004" y="69495"/>
                    </a:cubicBezTo>
                    <a:close/>
                    <a:moveTo>
                      <a:pt x="33004" y="28401"/>
                    </a:moveTo>
                    <a:cubicBezTo>
                      <a:pt x="29952" y="27660"/>
                      <a:pt x="26825" y="27277"/>
                      <a:pt x="23684" y="27260"/>
                    </a:cubicBezTo>
                    <a:cubicBezTo>
                      <a:pt x="13980" y="27260"/>
                      <a:pt x="7510" y="33162"/>
                      <a:pt x="7510" y="47438"/>
                    </a:cubicBezTo>
                    <a:cubicBezTo>
                      <a:pt x="7510" y="58094"/>
                      <a:pt x="11130" y="64463"/>
                      <a:pt x="18930" y="64463"/>
                    </a:cubicBezTo>
                    <a:cubicBezTo>
                      <a:pt x="28344" y="64463"/>
                      <a:pt x="33004" y="53428"/>
                      <a:pt x="33004" y="4505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FADC4BC2-3736-CE77-BC72-E8A1DC9A8EB1}"/>
                  </a:ext>
                </a:extLst>
              </p:cNvPr>
              <p:cNvSpPr/>
              <p:nvPr/>
            </p:nvSpPr>
            <p:spPr>
              <a:xfrm>
                <a:off x="9271083" y="4660823"/>
                <a:ext cx="44013" cy="48957"/>
              </a:xfrm>
              <a:custGeom>
                <a:avLst/>
                <a:gdLst>
                  <a:gd name="connsiteX0" fmla="*/ 29107 w 44013"/>
                  <a:gd name="connsiteY0" fmla="*/ 48100 h 48957"/>
                  <a:gd name="connsiteX1" fmla="*/ 29580 w 44013"/>
                  <a:gd name="connsiteY1" fmla="*/ 38112 h 48957"/>
                  <a:gd name="connsiteX2" fmla="*/ 29391 w 44013"/>
                  <a:gd name="connsiteY2" fmla="*/ 38112 h 48957"/>
                  <a:gd name="connsiteX3" fmla="*/ 12939 w 44013"/>
                  <a:gd name="connsiteY3" fmla="*/ 48958 h 48957"/>
                  <a:gd name="connsiteX4" fmla="*/ 0 w 44013"/>
                  <a:gd name="connsiteY4" fmla="*/ 37443 h 48957"/>
                  <a:gd name="connsiteX5" fmla="*/ 28722 w 44013"/>
                  <a:gd name="connsiteY5" fmla="*/ 20803 h 48957"/>
                  <a:gd name="connsiteX6" fmla="*/ 28722 w 44013"/>
                  <a:gd name="connsiteY6" fmla="*/ 16805 h 48957"/>
                  <a:gd name="connsiteX7" fmla="*/ 18072 w 44013"/>
                  <a:gd name="connsiteY7" fmla="*/ 5675 h 48957"/>
                  <a:gd name="connsiteX8" fmla="*/ 8658 w 44013"/>
                  <a:gd name="connsiteY8" fmla="*/ 6936 h 48957"/>
                  <a:gd name="connsiteX9" fmla="*/ 7397 w 44013"/>
                  <a:gd name="connsiteY9" fmla="*/ 15216 h 48957"/>
                  <a:gd name="connsiteX10" fmla="*/ 3020 w 44013"/>
                  <a:gd name="connsiteY10" fmla="*/ 15216 h 48957"/>
                  <a:gd name="connsiteX11" fmla="*/ 3020 w 44013"/>
                  <a:gd name="connsiteY11" fmla="*/ 2566 h 48957"/>
                  <a:gd name="connsiteX12" fmla="*/ 19188 w 44013"/>
                  <a:gd name="connsiteY12" fmla="*/ 0 h 48957"/>
                  <a:gd name="connsiteX13" fmla="*/ 35930 w 44013"/>
                  <a:gd name="connsiteY13" fmla="*/ 15411 h 48957"/>
                  <a:gd name="connsiteX14" fmla="*/ 35930 w 44013"/>
                  <a:gd name="connsiteY14" fmla="*/ 42425 h 48957"/>
                  <a:gd name="connsiteX15" fmla="*/ 44014 w 44013"/>
                  <a:gd name="connsiteY15" fmla="*/ 43377 h 48957"/>
                  <a:gd name="connsiteX16" fmla="*/ 44014 w 44013"/>
                  <a:gd name="connsiteY16" fmla="*/ 47469 h 48957"/>
                  <a:gd name="connsiteX17" fmla="*/ 29107 w 44013"/>
                  <a:gd name="connsiteY17" fmla="*/ 48100 h 48957"/>
                  <a:gd name="connsiteX18" fmla="*/ 28722 w 44013"/>
                  <a:gd name="connsiteY18" fmla="*/ 26030 h 48957"/>
                  <a:gd name="connsiteX19" fmla="*/ 7132 w 44013"/>
                  <a:gd name="connsiteY19" fmla="*/ 36119 h 48957"/>
                  <a:gd name="connsiteX20" fmla="*/ 14837 w 44013"/>
                  <a:gd name="connsiteY20" fmla="*/ 43156 h 48957"/>
                  <a:gd name="connsiteX21" fmla="*/ 28710 w 44013"/>
                  <a:gd name="connsiteY21" fmla="*/ 26698 h 4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013" h="48957">
                    <a:moveTo>
                      <a:pt x="29107" y="48100"/>
                    </a:moveTo>
                    <a:cubicBezTo>
                      <a:pt x="29107" y="44487"/>
                      <a:pt x="29107" y="40874"/>
                      <a:pt x="29580" y="38112"/>
                    </a:cubicBezTo>
                    <a:lnTo>
                      <a:pt x="29391" y="38112"/>
                    </a:lnTo>
                    <a:cubicBezTo>
                      <a:pt x="27108" y="44108"/>
                      <a:pt x="21023" y="48958"/>
                      <a:pt x="12939" y="48958"/>
                    </a:cubicBezTo>
                    <a:cubicBezTo>
                      <a:pt x="5423" y="48958"/>
                      <a:pt x="0" y="44960"/>
                      <a:pt x="0" y="37443"/>
                    </a:cubicBezTo>
                    <a:cubicBezTo>
                      <a:pt x="0" y="27556"/>
                      <a:pt x="10272" y="20897"/>
                      <a:pt x="28722" y="20803"/>
                    </a:cubicBezTo>
                    <a:lnTo>
                      <a:pt x="28722" y="16805"/>
                    </a:lnTo>
                    <a:cubicBezTo>
                      <a:pt x="28722" y="9578"/>
                      <a:pt x="26251" y="5675"/>
                      <a:pt x="18072" y="5675"/>
                    </a:cubicBezTo>
                    <a:cubicBezTo>
                      <a:pt x="14894" y="5675"/>
                      <a:pt x="11729" y="6100"/>
                      <a:pt x="8658" y="6936"/>
                    </a:cubicBezTo>
                    <a:cubicBezTo>
                      <a:pt x="8374" y="9509"/>
                      <a:pt x="7895" y="12359"/>
                      <a:pt x="7397" y="15216"/>
                    </a:cubicBezTo>
                    <a:lnTo>
                      <a:pt x="3020" y="15216"/>
                    </a:lnTo>
                    <a:lnTo>
                      <a:pt x="3020" y="2566"/>
                    </a:lnTo>
                    <a:cubicBezTo>
                      <a:pt x="7397" y="952"/>
                      <a:pt x="12819" y="0"/>
                      <a:pt x="19188" y="0"/>
                    </a:cubicBezTo>
                    <a:cubicBezTo>
                      <a:pt x="32222" y="0"/>
                      <a:pt x="35930" y="6470"/>
                      <a:pt x="35930" y="15411"/>
                    </a:cubicBezTo>
                    <a:lnTo>
                      <a:pt x="35930" y="42425"/>
                    </a:lnTo>
                    <a:cubicBezTo>
                      <a:pt x="38213" y="42803"/>
                      <a:pt x="41353" y="43188"/>
                      <a:pt x="44014" y="43377"/>
                    </a:cubicBezTo>
                    <a:lnTo>
                      <a:pt x="44014" y="47469"/>
                    </a:lnTo>
                    <a:cubicBezTo>
                      <a:pt x="39070" y="48067"/>
                      <a:pt x="34082" y="48277"/>
                      <a:pt x="29107" y="48100"/>
                    </a:cubicBezTo>
                    <a:close/>
                    <a:moveTo>
                      <a:pt x="28722" y="26030"/>
                    </a:moveTo>
                    <a:cubicBezTo>
                      <a:pt x="11413" y="26030"/>
                      <a:pt x="7132" y="31358"/>
                      <a:pt x="7132" y="36119"/>
                    </a:cubicBezTo>
                    <a:cubicBezTo>
                      <a:pt x="7132" y="40394"/>
                      <a:pt x="10177" y="43156"/>
                      <a:pt x="14837" y="43156"/>
                    </a:cubicBezTo>
                    <a:cubicBezTo>
                      <a:pt x="23211" y="43156"/>
                      <a:pt x="28710" y="34877"/>
                      <a:pt x="28710" y="2669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F10861F8-F408-13B3-0A8F-3E845DD4D996}"/>
                  </a:ext>
                </a:extLst>
              </p:cNvPr>
              <p:cNvSpPr/>
              <p:nvPr/>
            </p:nvSpPr>
            <p:spPr>
              <a:xfrm>
                <a:off x="9321396" y="4639428"/>
                <a:ext cx="48238" cy="70352"/>
              </a:xfrm>
              <a:custGeom>
                <a:avLst/>
                <a:gdLst>
                  <a:gd name="connsiteX0" fmla="*/ 33004 w 48238"/>
                  <a:gd name="connsiteY0" fmla="*/ 69495 h 70352"/>
                  <a:gd name="connsiteX1" fmla="*/ 33862 w 48238"/>
                  <a:gd name="connsiteY1" fmla="*/ 59223 h 70352"/>
                  <a:gd name="connsiteX2" fmla="*/ 33666 w 48238"/>
                  <a:gd name="connsiteY2" fmla="*/ 59129 h 70352"/>
                  <a:gd name="connsiteX3" fmla="*/ 17404 w 48238"/>
                  <a:gd name="connsiteY3" fmla="*/ 70353 h 70352"/>
                  <a:gd name="connsiteX4" fmla="*/ 0 w 48238"/>
                  <a:gd name="connsiteY4" fmla="*/ 47999 h 70352"/>
                  <a:gd name="connsiteX5" fmla="*/ 24252 w 48238"/>
                  <a:gd name="connsiteY5" fmla="*/ 21654 h 70352"/>
                  <a:gd name="connsiteX6" fmla="*/ 33004 w 48238"/>
                  <a:gd name="connsiteY6" fmla="*/ 22127 h 70352"/>
                  <a:gd name="connsiteX7" fmla="*/ 33004 w 48238"/>
                  <a:gd name="connsiteY7" fmla="*/ 5763 h 70352"/>
                  <a:gd name="connsiteX8" fmla="*/ 24725 w 48238"/>
                  <a:gd name="connsiteY8" fmla="*/ 4817 h 70352"/>
                  <a:gd name="connsiteX9" fmla="*/ 24725 w 48238"/>
                  <a:gd name="connsiteY9" fmla="*/ 725 h 70352"/>
                  <a:gd name="connsiteX10" fmla="*/ 40041 w 48238"/>
                  <a:gd name="connsiteY10" fmla="*/ 57 h 70352"/>
                  <a:gd name="connsiteX11" fmla="*/ 40041 w 48238"/>
                  <a:gd name="connsiteY11" fmla="*/ 63788 h 70352"/>
                  <a:gd name="connsiteX12" fmla="*/ 48239 w 48238"/>
                  <a:gd name="connsiteY12" fmla="*/ 64741 h 70352"/>
                  <a:gd name="connsiteX13" fmla="*/ 48239 w 48238"/>
                  <a:gd name="connsiteY13" fmla="*/ 68833 h 70352"/>
                  <a:gd name="connsiteX14" fmla="*/ 33004 w 48238"/>
                  <a:gd name="connsiteY14" fmla="*/ 69495 h 70352"/>
                  <a:gd name="connsiteX15" fmla="*/ 33004 w 48238"/>
                  <a:gd name="connsiteY15" fmla="*/ 28401 h 70352"/>
                  <a:gd name="connsiteX16" fmla="*/ 23678 w 48238"/>
                  <a:gd name="connsiteY16" fmla="*/ 27260 h 70352"/>
                  <a:gd name="connsiteX17" fmla="*/ 7510 w 48238"/>
                  <a:gd name="connsiteY17" fmla="*/ 47438 h 70352"/>
                  <a:gd name="connsiteX18" fmla="*/ 18923 w 48238"/>
                  <a:gd name="connsiteY18" fmla="*/ 64463 h 70352"/>
                  <a:gd name="connsiteX19" fmla="*/ 33004 w 48238"/>
                  <a:gd name="connsiteY19" fmla="*/ 45054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238" h="70352">
                    <a:moveTo>
                      <a:pt x="33004" y="69495"/>
                    </a:moveTo>
                    <a:cubicBezTo>
                      <a:pt x="33004" y="66053"/>
                      <a:pt x="33294" y="62617"/>
                      <a:pt x="33862" y="59223"/>
                    </a:cubicBezTo>
                    <a:lnTo>
                      <a:pt x="33666" y="59129"/>
                    </a:lnTo>
                    <a:cubicBezTo>
                      <a:pt x="31005" y="65882"/>
                      <a:pt x="25015" y="70353"/>
                      <a:pt x="17404" y="70353"/>
                    </a:cubicBezTo>
                    <a:cubicBezTo>
                      <a:pt x="5707" y="70353"/>
                      <a:pt x="0" y="61790"/>
                      <a:pt x="0" y="47999"/>
                    </a:cubicBezTo>
                    <a:cubicBezTo>
                      <a:pt x="0" y="31163"/>
                      <a:pt x="9509" y="21654"/>
                      <a:pt x="24252" y="21654"/>
                    </a:cubicBezTo>
                    <a:cubicBezTo>
                      <a:pt x="27007" y="21654"/>
                      <a:pt x="29769" y="21843"/>
                      <a:pt x="33004" y="22127"/>
                    </a:cubicBezTo>
                    <a:lnTo>
                      <a:pt x="33004" y="5763"/>
                    </a:lnTo>
                    <a:cubicBezTo>
                      <a:pt x="30722" y="5385"/>
                      <a:pt x="27487" y="5007"/>
                      <a:pt x="24725" y="4817"/>
                    </a:cubicBezTo>
                    <a:lnTo>
                      <a:pt x="24725" y="725"/>
                    </a:lnTo>
                    <a:cubicBezTo>
                      <a:pt x="29807" y="107"/>
                      <a:pt x="34927" y="-116"/>
                      <a:pt x="40041" y="57"/>
                    </a:cubicBezTo>
                    <a:lnTo>
                      <a:pt x="40041" y="63788"/>
                    </a:lnTo>
                    <a:cubicBezTo>
                      <a:pt x="42324" y="64167"/>
                      <a:pt x="45559" y="64551"/>
                      <a:pt x="48239" y="64741"/>
                    </a:cubicBezTo>
                    <a:lnTo>
                      <a:pt x="48239" y="68833"/>
                    </a:lnTo>
                    <a:cubicBezTo>
                      <a:pt x="43188" y="69448"/>
                      <a:pt x="38093" y="69670"/>
                      <a:pt x="33004" y="69495"/>
                    </a:cubicBezTo>
                    <a:close/>
                    <a:moveTo>
                      <a:pt x="33004" y="28401"/>
                    </a:moveTo>
                    <a:cubicBezTo>
                      <a:pt x="29952" y="27660"/>
                      <a:pt x="26818" y="27277"/>
                      <a:pt x="23678" y="27260"/>
                    </a:cubicBezTo>
                    <a:cubicBezTo>
                      <a:pt x="13980" y="27260"/>
                      <a:pt x="7510" y="33162"/>
                      <a:pt x="7510" y="47438"/>
                    </a:cubicBezTo>
                    <a:cubicBezTo>
                      <a:pt x="7510" y="58094"/>
                      <a:pt x="11130" y="64463"/>
                      <a:pt x="18923" y="64463"/>
                    </a:cubicBezTo>
                    <a:cubicBezTo>
                      <a:pt x="28344" y="64463"/>
                      <a:pt x="33004" y="53428"/>
                      <a:pt x="33004" y="4505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15074A47-16C2-197D-C42D-EBAF92E2BB7C}"/>
                  </a:ext>
                </a:extLst>
              </p:cNvPr>
              <p:cNvSpPr/>
              <p:nvPr/>
            </p:nvSpPr>
            <p:spPr>
              <a:xfrm>
                <a:off x="8858506" y="4734246"/>
                <a:ext cx="47841" cy="65819"/>
              </a:xfrm>
              <a:custGeom>
                <a:avLst/>
                <a:gdLst>
                  <a:gd name="connsiteX0" fmla="*/ 38068 w 47841"/>
                  <a:gd name="connsiteY0" fmla="*/ 20128 h 65819"/>
                  <a:gd name="connsiteX1" fmla="*/ 36806 w 47841"/>
                  <a:gd name="connsiteY1" fmla="*/ 12044 h 65819"/>
                  <a:gd name="connsiteX2" fmla="*/ 30343 w 47841"/>
                  <a:gd name="connsiteY2" fmla="*/ 11281 h 65819"/>
                  <a:gd name="connsiteX3" fmla="*/ 13696 w 47841"/>
                  <a:gd name="connsiteY3" fmla="*/ 32720 h 65819"/>
                  <a:gd name="connsiteX4" fmla="*/ 33477 w 47841"/>
                  <a:gd name="connsiteY4" fmla="*/ 54311 h 65819"/>
                  <a:gd name="connsiteX5" fmla="*/ 47078 w 47841"/>
                  <a:gd name="connsiteY5" fmla="*/ 51644 h 65819"/>
                  <a:gd name="connsiteX6" fmla="*/ 47841 w 47841"/>
                  <a:gd name="connsiteY6" fmla="*/ 63063 h 65819"/>
                  <a:gd name="connsiteX7" fmla="*/ 30721 w 47841"/>
                  <a:gd name="connsiteY7" fmla="*/ 65819 h 65819"/>
                  <a:gd name="connsiteX8" fmla="*/ 0 w 47841"/>
                  <a:gd name="connsiteY8" fmla="*/ 34808 h 65819"/>
                  <a:gd name="connsiteX9" fmla="*/ 32626 w 47841"/>
                  <a:gd name="connsiteY9" fmla="*/ 0 h 65819"/>
                  <a:gd name="connsiteX10" fmla="*/ 47387 w 47841"/>
                  <a:gd name="connsiteY10" fmla="*/ 1658 h 65819"/>
                  <a:gd name="connsiteX11" fmla="*/ 47387 w 47841"/>
                  <a:gd name="connsiteY11" fmla="*/ 20109 h 6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841" h="65819">
                    <a:moveTo>
                      <a:pt x="38068" y="20128"/>
                    </a:moveTo>
                    <a:cubicBezTo>
                      <a:pt x="37494" y="17183"/>
                      <a:pt x="37115" y="14516"/>
                      <a:pt x="36806" y="12044"/>
                    </a:cubicBezTo>
                    <a:cubicBezTo>
                      <a:pt x="34685" y="11563"/>
                      <a:pt x="32519" y="11307"/>
                      <a:pt x="30343" y="11281"/>
                    </a:cubicBezTo>
                    <a:cubicBezTo>
                      <a:pt x="19623" y="11281"/>
                      <a:pt x="13696" y="19844"/>
                      <a:pt x="13696" y="32720"/>
                    </a:cubicBezTo>
                    <a:cubicBezTo>
                      <a:pt x="13696" y="46322"/>
                      <a:pt x="19119" y="54311"/>
                      <a:pt x="33477" y="54311"/>
                    </a:cubicBezTo>
                    <a:cubicBezTo>
                      <a:pt x="38137" y="54274"/>
                      <a:pt x="42750" y="53370"/>
                      <a:pt x="47078" y="51644"/>
                    </a:cubicBezTo>
                    <a:lnTo>
                      <a:pt x="47841" y="63063"/>
                    </a:lnTo>
                    <a:cubicBezTo>
                      <a:pt x="42313" y="64869"/>
                      <a:pt x="36537" y="65800"/>
                      <a:pt x="30721" y="65819"/>
                    </a:cubicBezTo>
                    <a:cubicBezTo>
                      <a:pt x="10083" y="65819"/>
                      <a:pt x="0" y="54027"/>
                      <a:pt x="0" y="34808"/>
                    </a:cubicBezTo>
                    <a:cubicBezTo>
                      <a:pt x="0" y="13999"/>
                      <a:pt x="10720" y="0"/>
                      <a:pt x="32626" y="0"/>
                    </a:cubicBezTo>
                    <a:cubicBezTo>
                      <a:pt x="37593" y="-8"/>
                      <a:pt x="42545" y="549"/>
                      <a:pt x="47387" y="1658"/>
                    </a:cubicBezTo>
                    <a:lnTo>
                      <a:pt x="47387" y="20109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649DDF03-1679-6058-F87B-E674D5068ED2}"/>
                  </a:ext>
                </a:extLst>
              </p:cNvPr>
              <p:cNvSpPr/>
              <p:nvPr/>
            </p:nvSpPr>
            <p:spPr>
              <a:xfrm>
                <a:off x="8913958" y="4750685"/>
                <a:ext cx="47286" cy="49348"/>
              </a:xfrm>
              <a:custGeom>
                <a:avLst/>
                <a:gdLst>
                  <a:gd name="connsiteX0" fmla="*/ 28262 w 47286"/>
                  <a:gd name="connsiteY0" fmla="*/ 48491 h 49348"/>
                  <a:gd name="connsiteX1" fmla="*/ 28735 w 47286"/>
                  <a:gd name="connsiteY1" fmla="*/ 40407 h 49348"/>
                  <a:gd name="connsiteX2" fmla="*/ 28641 w 47286"/>
                  <a:gd name="connsiteY2" fmla="*/ 40312 h 49348"/>
                  <a:gd name="connsiteX3" fmla="*/ 13507 w 47286"/>
                  <a:gd name="connsiteY3" fmla="*/ 49348 h 49348"/>
                  <a:gd name="connsiteX4" fmla="*/ 0 w 47286"/>
                  <a:gd name="connsiteY4" fmla="*/ 36888 h 49348"/>
                  <a:gd name="connsiteX5" fmla="*/ 27297 w 47286"/>
                  <a:gd name="connsiteY5" fmla="*/ 19768 h 49348"/>
                  <a:gd name="connsiteX6" fmla="*/ 27297 w 47286"/>
                  <a:gd name="connsiteY6" fmla="*/ 16912 h 49348"/>
                  <a:gd name="connsiteX7" fmla="*/ 18640 w 47286"/>
                  <a:gd name="connsiteY7" fmla="*/ 9307 h 49348"/>
                  <a:gd name="connsiteX8" fmla="*/ 11981 w 47286"/>
                  <a:gd name="connsiteY8" fmla="*/ 10158 h 49348"/>
                  <a:gd name="connsiteX9" fmla="*/ 11035 w 47286"/>
                  <a:gd name="connsiteY9" fmla="*/ 16344 h 49348"/>
                  <a:gd name="connsiteX10" fmla="*/ 3342 w 47286"/>
                  <a:gd name="connsiteY10" fmla="*/ 16344 h 49348"/>
                  <a:gd name="connsiteX11" fmla="*/ 3342 w 47286"/>
                  <a:gd name="connsiteY11" fmla="*/ 2472 h 49348"/>
                  <a:gd name="connsiteX12" fmla="*/ 19888 w 47286"/>
                  <a:gd name="connsiteY12" fmla="*/ 0 h 49348"/>
                  <a:gd name="connsiteX13" fmla="*/ 39486 w 47286"/>
                  <a:gd name="connsiteY13" fmla="*/ 16552 h 49348"/>
                  <a:gd name="connsiteX14" fmla="*/ 39486 w 47286"/>
                  <a:gd name="connsiteY14" fmla="*/ 39095 h 49348"/>
                  <a:gd name="connsiteX15" fmla="*/ 47287 w 47286"/>
                  <a:gd name="connsiteY15" fmla="*/ 40048 h 49348"/>
                  <a:gd name="connsiteX16" fmla="*/ 47287 w 47286"/>
                  <a:gd name="connsiteY16" fmla="*/ 47753 h 49348"/>
                  <a:gd name="connsiteX17" fmla="*/ 28262 w 47286"/>
                  <a:gd name="connsiteY17" fmla="*/ 48491 h 49348"/>
                  <a:gd name="connsiteX18" fmla="*/ 27310 w 47286"/>
                  <a:gd name="connsiteY18" fmla="*/ 27682 h 49348"/>
                  <a:gd name="connsiteX19" fmla="*/ 11615 w 47286"/>
                  <a:gd name="connsiteY19" fmla="*/ 35098 h 49348"/>
                  <a:gd name="connsiteX20" fmla="*/ 17227 w 47286"/>
                  <a:gd name="connsiteY20" fmla="*/ 40142 h 49348"/>
                  <a:gd name="connsiteX21" fmla="*/ 27316 w 47286"/>
                  <a:gd name="connsiteY21" fmla="*/ 28729 h 4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86" h="49348">
                    <a:moveTo>
                      <a:pt x="28262" y="48491"/>
                    </a:moveTo>
                    <a:cubicBezTo>
                      <a:pt x="28223" y="45788"/>
                      <a:pt x="28381" y="43086"/>
                      <a:pt x="28735" y="40407"/>
                    </a:cubicBezTo>
                    <a:lnTo>
                      <a:pt x="28641" y="40312"/>
                    </a:lnTo>
                    <a:cubicBezTo>
                      <a:pt x="26358" y="45641"/>
                      <a:pt x="20557" y="49348"/>
                      <a:pt x="13507" y="49348"/>
                    </a:cubicBezTo>
                    <a:cubicBezTo>
                      <a:pt x="4944" y="49348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2"/>
                    </a:lnTo>
                    <a:cubicBezTo>
                      <a:pt x="27297" y="11867"/>
                      <a:pt x="25299" y="9307"/>
                      <a:pt x="18640" y="9307"/>
                    </a:cubicBezTo>
                    <a:cubicBezTo>
                      <a:pt x="16392" y="9293"/>
                      <a:pt x="14153" y="9579"/>
                      <a:pt x="11981" y="10158"/>
                    </a:cubicBezTo>
                    <a:cubicBezTo>
                      <a:pt x="11792" y="12050"/>
                      <a:pt x="11413" y="14251"/>
                      <a:pt x="11035" y="16344"/>
                    </a:cubicBezTo>
                    <a:lnTo>
                      <a:pt x="3342" y="16344"/>
                    </a:lnTo>
                    <a:lnTo>
                      <a:pt x="3342" y="2472"/>
                    </a:lnTo>
                    <a:cubicBezTo>
                      <a:pt x="8715" y="877"/>
                      <a:pt x="14284" y="45"/>
                      <a:pt x="19888" y="0"/>
                    </a:cubicBezTo>
                    <a:cubicBezTo>
                      <a:pt x="35205" y="0"/>
                      <a:pt x="39486" y="6186"/>
                      <a:pt x="39486" y="16552"/>
                    </a:cubicBezTo>
                    <a:lnTo>
                      <a:pt x="39486" y="39095"/>
                    </a:lnTo>
                    <a:cubicBezTo>
                      <a:pt x="41769" y="39474"/>
                      <a:pt x="44815" y="39858"/>
                      <a:pt x="47287" y="40048"/>
                    </a:cubicBezTo>
                    <a:lnTo>
                      <a:pt x="47287" y="47753"/>
                    </a:lnTo>
                    <a:cubicBezTo>
                      <a:pt x="40970" y="48440"/>
                      <a:pt x="34613" y="48687"/>
                      <a:pt x="28262" y="48491"/>
                    </a:cubicBezTo>
                    <a:close/>
                    <a:moveTo>
                      <a:pt x="27310" y="27682"/>
                    </a:moveTo>
                    <a:cubicBezTo>
                      <a:pt x="15897" y="27682"/>
                      <a:pt x="11615" y="30532"/>
                      <a:pt x="11615" y="35098"/>
                    </a:cubicBezTo>
                    <a:cubicBezTo>
                      <a:pt x="11615" y="38143"/>
                      <a:pt x="13709" y="40142"/>
                      <a:pt x="17227" y="40142"/>
                    </a:cubicBezTo>
                    <a:cubicBezTo>
                      <a:pt x="23218" y="40142"/>
                      <a:pt x="27316" y="34530"/>
                      <a:pt x="27316" y="2872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BE544024-DE19-5531-0230-D7ECEB93D581}"/>
                  </a:ext>
                </a:extLst>
              </p:cNvPr>
              <p:cNvSpPr/>
              <p:nvPr/>
            </p:nvSpPr>
            <p:spPr>
              <a:xfrm>
                <a:off x="8962361" y="4734013"/>
                <a:ext cx="31787" cy="66020"/>
              </a:xfrm>
              <a:custGeom>
                <a:avLst/>
                <a:gdLst>
                  <a:gd name="connsiteX0" fmla="*/ 21893 w 31787"/>
                  <a:gd name="connsiteY0" fmla="*/ 66021 h 66020"/>
                  <a:gd name="connsiteX1" fmla="*/ 8197 w 31787"/>
                  <a:gd name="connsiteY1" fmla="*/ 51183 h 66020"/>
                  <a:gd name="connsiteX2" fmla="*/ 8197 w 31787"/>
                  <a:gd name="connsiteY2" fmla="*/ 27222 h 66020"/>
                  <a:gd name="connsiteX3" fmla="*/ 0 w 31787"/>
                  <a:gd name="connsiteY3" fmla="*/ 27222 h 66020"/>
                  <a:gd name="connsiteX4" fmla="*/ 0 w 31787"/>
                  <a:gd name="connsiteY4" fmla="*/ 17795 h 66020"/>
                  <a:gd name="connsiteX5" fmla="*/ 8084 w 31787"/>
                  <a:gd name="connsiteY5" fmla="*/ 17795 h 66020"/>
                  <a:gd name="connsiteX6" fmla="*/ 8084 w 31787"/>
                  <a:gd name="connsiteY6" fmla="*/ 3241 h 66020"/>
                  <a:gd name="connsiteX7" fmla="*/ 20279 w 31787"/>
                  <a:gd name="connsiteY7" fmla="*/ 0 h 66020"/>
                  <a:gd name="connsiteX8" fmla="*/ 20279 w 31787"/>
                  <a:gd name="connsiteY8" fmla="*/ 17788 h 66020"/>
                  <a:gd name="connsiteX9" fmla="*/ 31787 w 31787"/>
                  <a:gd name="connsiteY9" fmla="*/ 17788 h 66020"/>
                  <a:gd name="connsiteX10" fmla="*/ 31787 w 31787"/>
                  <a:gd name="connsiteY10" fmla="*/ 27209 h 66020"/>
                  <a:gd name="connsiteX11" fmla="*/ 20279 w 31787"/>
                  <a:gd name="connsiteY11" fmla="*/ 27209 h 66020"/>
                  <a:gd name="connsiteX12" fmla="*/ 20279 w 31787"/>
                  <a:gd name="connsiteY12" fmla="*/ 47923 h 66020"/>
                  <a:gd name="connsiteX13" fmla="*/ 25891 w 31787"/>
                  <a:gd name="connsiteY13" fmla="*/ 55724 h 66020"/>
                  <a:gd name="connsiteX14" fmla="*/ 31787 w 31787"/>
                  <a:gd name="connsiteY14" fmla="*/ 54961 h 66020"/>
                  <a:gd name="connsiteX15" fmla="*/ 31787 w 31787"/>
                  <a:gd name="connsiteY15" fmla="*/ 64760 h 66020"/>
                  <a:gd name="connsiteX16" fmla="*/ 21893 w 31787"/>
                  <a:gd name="connsiteY16" fmla="*/ 66021 h 6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787" h="66020">
                    <a:moveTo>
                      <a:pt x="21893" y="66021"/>
                    </a:moveTo>
                    <a:cubicBezTo>
                      <a:pt x="11432" y="66021"/>
                      <a:pt x="8197" y="62237"/>
                      <a:pt x="8197" y="51183"/>
                    </a:cubicBezTo>
                    <a:lnTo>
                      <a:pt x="8197" y="27222"/>
                    </a:lnTo>
                    <a:lnTo>
                      <a:pt x="0" y="27222"/>
                    </a:lnTo>
                    <a:lnTo>
                      <a:pt x="0" y="17795"/>
                    </a:lnTo>
                    <a:lnTo>
                      <a:pt x="8084" y="17795"/>
                    </a:lnTo>
                    <a:lnTo>
                      <a:pt x="8084" y="3241"/>
                    </a:lnTo>
                    <a:lnTo>
                      <a:pt x="20279" y="0"/>
                    </a:lnTo>
                    <a:lnTo>
                      <a:pt x="20279" y="17788"/>
                    </a:lnTo>
                    <a:lnTo>
                      <a:pt x="31787" y="17788"/>
                    </a:lnTo>
                    <a:lnTo>
                      <a:pt x="31787" y="27209"/>
                    </a:lnTo>
                    <a:lnTo>
                      <a:pt x="20279" y="27209"/>
                    </a:lnTo>
                    <a:lnTo>
                      <a:pt x="20279" y="47923"/>
                    </a:lnTo>
                    <a:cubicBezTo>
                      <a:pt x="20279" y="54008"/>
                      <a:pt x="21704" y="55724"/>
                      <a:pt x="25891" y="55724"/>
                    </a:cubicBezTo>
                    <a:cubicBezTo>
                      <a:pt x="27881" y="55724"/>
                      <a:pt x="29863" y="55468"/>
                      <a:pt x="31787" y="54961"/>
                    </a:cubicBezTo>
                    <a:lnTo>
                      <a:pt x="31787" y="64760"/>
                    </a:lnTo>
                    <a:cubicBezTo>
                      <a:pt x="28551" y="65572"/>
                      <a:pt x="25230" y="65995"/>
                      <a:pt x="21893" y="6602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AEED5C90-BDBF-81A1-8438-5DA54912B3D7}"/>
                  </a:ext>
                </a:extLst>
              </p:cNvPr>
              <p:cNvSpPr/>
              <p:nvPr/>
            </p:nvSpPr>
            <p:spPr>
              <a:xfrm>
                <a:off x="9000618" y="4728130"/>
                <a:ext cx="46227" cy="71903"/>
              </a:xfrm>
              <a:custGeom>
                <a:avLst/>
                <a:gdLst>
                  <a:gd name="connsiteX0" fmla="*/ 22070 w 46227"/>
                  <a:gd name="connsiteY0" fmla="*/ 71904 h 71903"/>
                  <a:gd name="connsiteX1" fmla="*/ 0 w 46227"/>
                  <a:gd name="connsiteY1" fmla="*/ 48125 h 71903"/>
                  <a:gd name="connsiteX2" fmla="*/ 24157 w 46227"/>
                  <a:gd name="connsiteY2" fmla="*/ 22726 h 71903"/>
                  <a:gd name="connsiteX3" fmla="*/ 46227 w 46227"/>
                  <a:gd name="connsiteY3" fmla="*/ 46410 h 71903"/>
                  <a:gd name="connsiteX4" fmla="*/ 22070 w 46227"/>
                  <a:gd name="connsiteY4" fmla="*/ 71904 h 71903"/>
                  <a:gd name="connsiteX5" fmla="*/ 23331 w 46227"/>
                  <a:gd name="connsiteY5" fmla="*/ 33004 h 71903"/>
                  <a:gd name="connsiteX6" fmla="*/ 12580 w 46227"/>
                  <a:gd name="connsiteY6" fmla="*/ 46877 h 71903"/>
                  <a:gd name="connsiteX7" fmla="*/ 23142 w 46227"/>
                  <a:gd name="connsiteY7" fmla="*/ 61525 h 71903"/>
                  <a:gd name="connsiteX8" fmla="*/ 33704 w 46227"/>
                  <a:gd name="connsiteY8" fmla="*/ 47066 h 71903"/>
                  <a:gd name="connsiteX9" fmla="*/ 23293 w 46227"/>
                  <a:gd name="connsiteY9" fmla="*/ 32998 h 71903"/>
                  <a:gd name="connsiteX10" fmla="*/ 19813 w 46227"/>
                  <a:gd name="connsiteY10" fmla="*/ 17397 h 71903"/>
                  <a:gd name="connsiteX11" fmla="*/ 15626 w 46227"/>
                  <a:gd name="connsiteY11" fmla="*/ 10461 h 71903"/>
                  <a:gd name="connsiteX12" fmla="*/ 32273 w 46227"/>
                  <a:gd name="connsiteY12" fmla="*/ 0 h 71903"/>
                  <a:gd name="connsiteX13" fmla="*/ 37317 w 46227"/>
                  <a:gd name="connsiteY13" fmla="*/ 8374 h 7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227" h="71903">
                    <a:moveTo>
                      <a:pt x="22070" y="71904"/>
                    </a:moveTo>
                    <a:cubicBezTo>
                      <a:pt x="8658" y="71904"/>
                      <a:pt x="0" y="64968"/>
                      <a:pt x="0" y="48125"/>
                    </a:cubicBezTo>
                    <a:cubicBezTo>
                      <a:pt x="0" y="33382"/>
                      <a:pt x="9793" y="22726"/>
                      <a:pt x="24157" y="22726"/>
                    </a:cubicBezTo>
                    <a:cubicBezTo>
                      <a:pt x="37569" y="22726"/>
                      <a:pt x="46227" y="30148"/>
                      <a:pt x="46227" y="46410"/>
                    </a:cubicBezTo>
                    <a:cubicBezTo>
                      <a:pt x="46215" y="61254"/>
                      <a:pt x="36233" y="71904"/>
                      <a:pt x="22070" y="71904"/>
                    </a:cubicBezTo>
                    <a:close/>
                    <a:moveTo>
                      <a:pt x="23331" y="33004"/>
                    </a:moveTo>
                    <a:cubicBezTo>
                      <a:pt x="17908" y="33004"/>
                      <a:pt x="12580" y="37185"/>
                      <a:pt x="12580" y="46877"/>
                    </a:cubicBezTo>
                    <a:cubicBezTo>
                      <a:pt x="12580" y="56569"/>
                      <a:pt x="16105" y="61525"/>
                      <a:pt x="23142" y="61525"/>
                    </a:cubicBezTo>
                    <a:cubicBezTo>
                      <a:pt x="29132" y="61525"/>
                      <a:pt x="33704" y="56669"/>
                      <a:pt x="33704" y="47066"/>
                    </a:cubicBezTo>
                    <a:cubicBezTo>
                      <a:pt x="33666" y="37948"/>
                      <a:pt x="30431" y="32998"/>
                      <a:pt x="23293" y="32998"/>
                    </a:cubicBezTo>
                    <a:close/>
                    <a:moveTo>
                      <a:pt x="19813" y="17397"/>
                    </a:moveTo>
                    <a:lnTo>
                      <a:pt x="15626" y="10461"/>
                    </a:lnTo>
                    <a:lnTo>
                      <a:pt x="32273" y="0"/>
                    </a:lnTo>
                    <a:lnTo>
                      <a:pt x="37317" y="8374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2A8C4ADB-3DE8-3961-8205-3C7B2157F4BA}"/>
                  </a:ext>
                </a:extLst>
              </p:cNvPr>
              <p:cNvSpPr/>
              <p:nvPr/>
            </p:nvSpPr>
            <p:spPr>
              <a:xfrm>
                <a:off x="9050729" y="4729482"/>
                <a:ext cx="28155" cy="69618"/>
              </a:xfrm>
              <a:custGeom>
                <a:avLst/>
                <a:gdLst>
                  <a:gd name="connsiteX0" fmla="*/ 28155 w 28155"/>
                  <a:gd name="connsiteY0" fmla="*/ 61913 h 69618"/>
                  <a:gd name="connsiteX1" fmla="*/ 28155 w 28155"/>
                  <a:gd name="connsiteY1" fmla="*/ 69619 h 69618"/>
                  <a:gd name="connsiteX2" fmla="*/ 0 w 28155"/>
                  <a:gd name="connsiteY2" fmla="*/ 69619 h 69618"/>
                  <a:gd name="connsiteX3" fmla="*/ 0 w 28155"/>
                  <a:gd name="connsiteY3" fmla="*/ 61913 h 69618"/>
                  <a:gd name="connsiteX4" fmla="*/ 8273 w 28155"/>
                  <a:gd name="connsiteY4" fmla="*/ 60772 h 69618"/>
                  <a:gd name="connsiteX5" fmla="*/ 8273 w 28155"/>
                  <a:gd name="connsiteY5" fmla="*/ 9506 h 69618"/>
                  <a:gd name="connsiteX6" fmla="*/ 0 w 28155"/>
                  <a:gd name="connsiteY6" fmla="*/ 8554 h 69618"/>
                  <a:gd name="connsiteX7" fmla="*/ 0 w 28155"/>
                  <a:gd name="connsiteY7" fmla="*/ 924 h 69618"/>
                  <a:gd name="connsiteX8" fmla="*/ 20449 w 28155"/>
                  <a:gd name="connsiteY8" fmla="*/ 67 h 69618"/>
                  <a:gd name="connsiteX9" fmla="*/ 20449 w 28155"/>
                  <a:gd name="connsiteY9" fmla="*/ 60753 h 69618"/>
                  <a:gd name="connsiteX10" fmla="*/ 28155 w 28155"/>
                  <a:gd name="connsiteY10" fmla="*/ 61913 h 69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55" h="69618">
                    <a:moveTo>
                      <a:pt x="28155" y="61913"/>
                    </a:moveTo>
                    <a:lnTo>
                      <a:pt x="28155" y="69619"/>
                    </a:lnTo>
                    <a:lnTo>
                      <a:pt x="0" y="69619"/>
                    </a:lnTo>
                    <a:lnTo>
                      <a:pt x="0" y="61913"/>
                    </a:lnTo>
                    <a:cubicBezTo>
                      <a:pt x="2733" y="61371"/>
                      <a:pt x="5495" y="60990"/>
                      <a:pt x="8273" y="60772"/>
                    </a:cubicBezTo>
                    <a:lnTo>
                      <a:pt x="8273" y="9506"/>
                    </a:lnTo>
                    <a:cubicBezTo>
                      <a:pt x="5990" y="9122"/>
                      <a:pt x="2756" y="8743"/>
                      <a:pt x="0" y="8554"/>
                    </a:cubicBezTo>
                    <a:lnTo>
                      <a:pt x="0" y="924"/>
                    </a:lnTo>
                    <a:cubicBezTo>
                      <a:pt x="6787" y="143"/>
                      <a:pt x="13621" y="-143"/>
                      <a:pt x="20449" y="67"/>
                    </a:cubicBezTo>
                    <a:lnTo>
                      <a:pt x="20449" y="60753"/>
                    </a:lnTo>
                    <a:cubicBezTo>
                      <a:pt x="23041" y="60968"/>
                      <a:pt x="25615" y="61356"/>
                      <a:pt x="28155" y="6191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B1139D00-811C-F171-3707-EFEC27AB5E0B}"/>
                  </a:ext>
                </a:extLst>
              </p:cNvPr>
              <p:cNvSpPr/>
              <p:nvPr/>
            </p:nvSpPr>
            <p:spPr>
              <a:xfrm>
                <a:off x="9083065" y="4730971"/>
                <a:ext cx="28041" cy="68110"/>
              </a:xfrm>
              <a:custGeom>
                <a:avLst/>
                <a:gdLst>
                  <a:gd name="connsiteX0" fmla="*/ 0 w 28041"/>
                  <a:gd name="connsiteY0" fmla="*/ 68110 h 68110"/>
                  <a:gd name="connsiteX1" fmla="*/ 0 w 28041"/>
                  <a:gd name="connsiteY1" fmla="*/ 60424 h 68110"/>
                  <a:gd name="connsiteX2" fmla="*/ 8273 w 28041"/>
                  <a:gd name="connsiteY2" fmla="*/ 59282 h 68110"/>
                  <a:gd name="connsiteX3" fmla="*/ 8273 w 28041"/>
                  <a:gd name="connsiteY3" fmla="*/ 30156 h 68110"/>
                  <a:gd name="connsiteX4" fmla="*/ 0 w 28041"/>
                  <a:gd name="connsiteY4" fmla="*/ 29204 h 68110"/>
                  <a:gd name="connsiteX5" fmla="*/ 0 w 28041"/>
                  <a:gd name="connsiteY5" fmla="*/ 21600 h 68110"/>
                  <a:gd name="connsiteX6" fmla="*/ 20336 w 28041"/>
                  <a:gd name="connsiteY6" fmla="*/ 20742 h 68110"/>
                  <a:gd name="connsiteX7" fmla="*/ 20336 w 28041"/>
                  <a:gd name="connsiteY7" fmla="*/ 59264 h 68110"/>
                  <a:gd name="connsiteX8" fmla="*/ 28042 w 28041"/>
                  <a:gd name="connsiteY8" fmla="*/ 60405 h 68110"/>
                  <a:gd name="connsiteX9" fmla="*/ 28042 w 28041"/>
                  <a:gd name="connsiteY9" fmla="*/ 68110 h 68110"/>
                  <a:gd name="connsiteX10" fmla="*/ 14264 w 28041"/>
                  <a:gd name="connsiteY10" fmla="*/ 14752 h 68110"/>
                  <a:gd name="connsiteX11" fmla="*/ 7123 w 28041"/>
                  <a:gd name="connsiteY11" fmla="*/ 7144 h 68110"/>
                  <a:gd name="connsiteX12" fmla="*/ 14730 w 28041"/>
                  <a:gd name="connsiteY12" fmla="*/ 4 h 68110"/>
                  <a:gd name="connsiteX13" fmla="*/ 21875 w 28041"/>
                  <a:gd name="connsiteY13" fmla="*/ 7330 h 68110"/>
                  <a:gd name="connsiteX14" fmla="*/ 14264 w 28041"/>
                  <a:gd name="connsiteY14" fmla="*/ 14752 h 6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41" h="68110">
                    <a:moveTo>
                      <a:pt x="0" y="68110"/>
                    </a:moveTo>
                    <a:lnTo>
                      <a:pt x="0" y="60424"/>
                    </a:lnTo>
                    <a:cubicBezTo>
                      <a:pt x="2733" y="59882"/>
                      <a:pt x="5495" y="59501"/>
                      <a:pt x="8273" y="59282"/>
                    </a:cubicBezTo>
                    <a:lnTo>
                      <a:pt x="8273" y="30156"/>
                    </a:lnTo>
                    <a:cubicBezTo>
                      <a:pt x="5990" y="29772"/>
                      <a:pt x="2756" y="29393"/>
                      <a:pt x="0" y="29204"/>
                    </a:cubicBezTo>
                    <a:lnTo>
                      <a:pt x="0" y="21600"/>
                    </a:lnTo>
                    <a:cubicBezTo>
                      <a:pt x="6748" y="20817"/>
                      <a:pt x="13545" y="20531"/>
                      <a:pt x="20336" y="20742"/>
                    </a:cubicBezTo>
                    <a:lnTo>
                      <a:pt x="20336" y="59264"/>
                    </a:lnTo>
                    <a:cubicBezTo>
                      <a:pt x="22926" y="59480"/>
                      <a:pt x="25500" y="59861"/>
                      <a:pt x="28042" y="60405"/>
                    </a:cubicBezTo>
                    <a:lnTo>
                      <a:pt x="28042" y="68110"/>
                    </a:lnTo>
                    <a:close/>
                    <a:moveTo>
                      <a:pt x="14264" y="14752"/>
                    </a:moveTo>
                    <a:cubicBezTo>
                      <a:pt x="10191" y="14623"/>
                      <a:pt x="6994" y="11217"/>
                      <a:pt x="7123" y="7144"/>
                    </a:cubicBezTo>
                    <a:cubicBezTo>
                      <a:pt x="7252" y="3072"/>
                      <a:pt x="10658" y="-125"/>
                      <a:pt x="14730" y="4"/>
                    </a:cubicBezTo>
                    <a:cubicBezTo>
                      <a:pt x="18694" y="129"/>
                      <a:pt x="21849" y="3365"/>
                      <a:pt x="21875" y="7330"/>
                    </a:cubicBezTo>
                    <a:cubicBezTo>
                      <a:pt x="21795" y="11469"/>
                      <a:pt x="18404" y="14777"/>
                      <a:pt x="14264" y="14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9717B6FD-780B-3820-A4E1-D08E12B48C8B}"/>
                  </a:ext>
                </a:extLst>
              </p:cNvPr>
              <p:cNvSpPr/>
              <p:nvPr/>
            </p:nvSpPr>
            <p:spPr>
              <a:xfrm>
                <a:off x="9116158" y="4750950"/>
                <a:ext cx="36238" cy="48989"/>
              </a:xfrm>
              <a:custGeom>
                <a:avLst/>
                <a:gdLst>
                  <a:gd name="connsiteX0" fmla="*/ 22638 w 36238"/>
                  <a:gd name="connsiteY0" fmla="*/ 48989 h 48989"/>
                  <a:gd name="connsiteX1" fmla="*/ 0 w 36238"/>
                  <a:gd name="connsiteY1" fmla="*/ 26068 h 48989"/>
                  <a:gd name="connsiteX2" fmla="*/ 24920 w 36238"/>
                  <a:gd name="connsiteY2" fmla="*/ 0 h 48989"/>
                  <a:gd name="connsiteX3" fmla="*/ 35955 w 36238"/>
                  <a:gd name="connsiteY3" fmla="*/ 1621 h 48989"/>
                  <a:gd name="connsiteX4" fmla="*/ 35955 w 36238"/>
                  <a:gd name="connsiteY4" fmla="*/ 16836 h 48989"/>
                  <a:gd name="connsiteX5" fmla="*/ 28155 w 36238"/>
                  <a:gd name="connsiteY5" fmla="*/ 16836 h 48989"/>
                  <a:gd name="connsiteX6" fmla="*/ 27203 w 36238"/>
                  <a:gd name="connsiteY6" fmla="*/ 10562 h 48989"/>
                  <a:gd name="connsiteX7" fmla="*/ 23306 w 36238"/>
                  <a:gd name="connsiteY7" fmla="*/ 10083 h 48989"/>
                  <a:gd name="connsiteX8" fmla="*/ 12656 w 36238"/>
                  <a:gd name="connsiteY8" fmla="*/ 24447 h 48989"/>
                  <a:gd name="connsiteX9" fmla="*/ 25399 w 36238"/>
                  <a:gd name="connsiteY9" fmla="*/ 38433 h 48989"/>
                  <a:gd name="connsiteX10" fmla="*/ 35388 w 36238"/>
                  <a:gd name="connsiteY10" fmla="*/ 36340 h 48989"/>
                  <a:gd name="connsiteX11" fmla="*/ 36239 w 36238"/>
                  <a:gd name="connsiteY11" fmla="*/ 46801 h 48989"/>
                  <a:gd name="connsiteX12" fmla="*/ 22638 w 36238"/>
                  <a:gd name="connsiteY12" fmla="*/ 48989 h 4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38" h="48989">
                    <a:moveTo>
                      <a:pt x="22638" y="48989"/>
                    </a:moveTo>
                    <a:cubicBezTo>
                      <a:pt x="8847" y="48989"/>
                      <a:pt x="0" y="42141"/>
                      <a:pt x="0" y="26068"/>
                    </a:cubicBezTo>
                    <a:cubicBezTo>
                      <a:pt x="0" y="11325"/>
                      <a:pt x="7611" y="0"/>
                      <a:pt x="24920" y="0"/>
                    </a:cubicBezTo>
                    <a:cubicBezTo>
                      <a:pt x="28660" y="11"/>
                      <a:pt x="32374" y="557"/>
                      <a:pt x="35955" y="1621"/>
                    </a:cubicBezTo>
                    <a:lnTo>
                      <a:pt x="35955" y="16836"/>
                    </a:lnTo>
                    <a:lnTo>
                      <a:pt x="28155" y="16836"/>
                    </a:lnTo>
                    <a:cubicBezTo>
                      <a:pt x="27777" y="14554"/>
                      <a:pt x="27392" y="12460"/>
                      <a:pt x="27203" y="10562"/>
                    </a:cubicBezTo>
                    <a:cubicBezTo>
                      <a:pt x="25935" y="10205"/>
                      <a:pt x="24624" y="10044"/>
                      <a:pt x="23306" y="10083"/>
                    </a:cubicBezTo>
                    <a:cubicBezTo>
                      <a:pt x="16742" y="10083"/>
                      <a:pt x="12656" y="15506"/>
                      <a:pt x="12656" y="24447"/>
                    </a:cubicBezTo>
                    <a:cubicBezTo>
                      <a:pt x="12656" y="33105"/>
                      <a:pt x="15884" y="38433"/>
                      <a:pt x="25399" y="38433"/>
                    </a:cubicBezTo>
                    <a:cubicBezTo>
                      <a:pt x="28836" y="38428"/>
                      <a:pt x="32235" y="37715"/>
                      <a:pt x="35388" y="36340"/>
                    </a:cubicBezTo>
                    <a:lnTo>
                      <a:pt x="36239" y="46801"/>
                    </a:lnTo>
                    <a:cubicBezTo>
                      <a:pt x="31850" y="48251"/>
                      <a:pt x="27260" y="48990"/>
                      <a:pt x="22638" y="4898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54D6D3F9-FC83-86E2-C859-CCDD2ED2E474}"/>
                  </a:ext>
                </a:extLst>
              </p:cNvPr>
              <p:cNvSpPr/>
              <p:nvPr/>
            </p:nvSpPr>
            <p:spPr>
              <a:xfrm>
                <a:off x="9159043" y="4750685"/>
                <a:ext cx="47273" cy="49348"/>
              </a:xfrm>
              <a:custGeom>
                <a:avLst/>
                <a:gdLst>
                  <a:gd name="connsiteX0" fmla="*/ 28262 w 47273"/>
                  <a:gd name="connsiteY0" fmla="*/ 48491 h 49348"/>
                  <a:gd name="connsiteX1" fmla="*/ 28735 w 47273"/>
                  <a:gd name="connsiteY1" fmla="*/ 40407 h 49348"/>
                  <a:gd name="connsiteX2" fmla="*/ 28641 w 47273"/>
                  <a:gd name="connsiteY2" fmla="*/ 40312 h 49348"/>
                  <a:gd name="connsiteX3" fmla="*/ 13507 w 47273"/>
                  <a:gd name="connsiteY3" fmla="*/ 49348 h 49348"/>
                  <a:gd name="connsiteX4" fmla="*/ 0 w 47273"/>
                  <a:gd name="connsiteY4" fmla="*/ 36888 h 49348"/>
                  <a:gd name="connsiteX5" fmla="*/ 27297 w 47273"/>
                  <a:gd name="connsiteY5" fmla="*/ 19768 h 49348"/>
                  <a:gd name="connsiteX6" fmla="*/ 27297 w 47273"/>
                  <a:gd name="connsiteY6" fmla="*/ 16912 h 49348"/>
                  <a:gd name="connsiteX7" fmla="*/ 18640 w 47273"/>
                  <a:gd name="connsiteY7" fmla="*/ 9307 h 49348"/>
                  <a:gd name="connsiteX8" fmla="*/ 11981 w 47273"/>
                  <a:gd name="connsiteY8" fmla="*/ 10158 h 49348"/>
                  <a:gd name="connsiteX9" fmla="*/ 11029 w 47273"/>
                  <a:gd name="connsiteY9" fmla="*/ 16344 h 49348"/>
                  <a:gd name="connsiteX10" fmla="*/ 3329 w 47273"/>
                  <a:gd name="connsiteY10" fmla="*/ 16344 h 49348"/>
                  <a:gd name="connsiteX11" fmla="*/ 3329 w 47273"/>
                  <a:gd name="connsiteY11" fmla="*/ 2472 h 49348"/>
                  <a:gd name="connsiteX12" fmla="*/ 19876 w 47273"/>
                  <a:gd name="connsiteY12" fmla="*/ 0 h 49348"/>
                  <a:gd name="connsiteX13" fmla="*/ 39474 w 47273"/>
                  <a:gd name="connsiteY13" fmla="*/ 16552 h 49348"/>
                  <a:gd name="connsiteX14" fmla="*/ 39474 w 47273"/>
                  <a:gd name="connsiteY14" fmla="*/ 39095 h 49348"/>
                  <a:gd name="connsiteX15" fmla="*/ 47274 w 47273"/>
                  <a:gd name="connsiteY15" fmla="*/ 40048 h 49348"/>
                  <a:gd name="connsiteX16" fmla="*/ 47274 w 47273"/>
                  <a:gd name="connsiteY16" fmla="*/ 47753 h 49348"/>
                  <a:gd name="connsiteX17" fmla="*/ 28262 w 47273"/>
                  <a:gd name="connsiteY17" fmla="*/ 48491 h 49348"/>
                  <a:gd name="connsiteX18" fmla="*/ 27310 w 47273"/>
                  <a:gd name="connsiteY18" fmla="*/ 27682 h 49348"/>
                  <a:gd name="connsiteX19" fmla="*/ 11615 w 47273"/>
                  <a:gd name="connsiteY19" fmla="*/ 35098 h 49348"/>
                  <a:gd name="connsiteX20" fmla="*/ 17227 w 47273"/>
                  <a:gd name="connsiteY20" fmla="*/ 40142 h 49348"/>
                  <a:gd name="connsiteX21" fmla="*/ 27316 w 47273"/>
                  <a:gd name="connsiteY21" fmla="*/ 28729 h 4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73" h="49348">
                    <a:moveTo>
                      <a:pt x="28262" y="48491"/>
                    </a:moveTo>
                    <a:cubicBezTo>
                      <a:pt x="28224" y="45788"/>
                      <a:pt x="28382" y="43086"/>
                      <a:pt x="28735" y="40407"/>
                    </a:cubicBezTo>
                    <a:lnTo>
                      <a:pt x="28641" y="40312"/>
                    </a:lnTo>
                    <a:cubicBezTo>
                      <a:pt x="26358" y="45641"/>
                      <a:pt x="20557" y="49348"/>
                      <a:pt x="13507" y="49348"/>
                    </a:cubicBezTo>
                    <a:cubicBezTo>
                      <a:pt x="4944" y="49348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2"/>
                    </a:lnTo>
                    <a:cubicBezTo>
                      <a:pt x="27297" y="11867"/>
                      <a:pt x="25299" y="9307"/>
                      <a:pt x="18640" y="9307"/>
                    </a:cubicBezTo>
                    <a:cubicBezTo>
                      <a:pt x="16395" y="9293"/>
                      <a:pt x="14150" y="9579"/>
                      <a:pt x="11981" y="10158"/>
                    </a:cubicBezTo>
                    <a:cubicBezTo>
                      <a:pt x="11792" y="12050"/>
                      <a:pt x="11413" y="14251"/>
                      <a:pt x="11029" y="16344"/>
                    </a:cubicBezTo>
                    <a:lnTo>
                      <a:pt x="3329" y="16344"/>
                    </a:lnTo>
                    <a:lnTo>
                      <a:pt x="3329" y="2472"/>
                    </a:lnTo>
                    <a:cubicBezTo>
                      <a:pt x="8702" y="877"/>
                      <a:pt x="14270" y="45"/>
                      <a:pt x="19876" y="0"/>
                    </a:cubicBezTo>
                    <a:cubicBezTo>
                      <a:pt x="35192" y="0"/>
                      <a:pt x="39474" y="6186"/>
                      <a:pt x="39474" y="16552"/>
                    </a:cubicBezTo>
                    <a:lnTo>
                      <a:pt x="39474" y="39095"/>
                    </a:lnTo>
                    <a:cubicBezTo>
                      <a:pt x="41756" y="39474"/>
                      <a:pt x="44796" y="39858"/>
                      <a:pt x="47274" y="40048"/>
                    </a:cubicBezTo>
                    <a:lnTo>
                      <a:pt x="47274" y="47753"/>
                    </a:lnTo>
                    <a:cubicBezTo>
                      <a:pt x="40962" y="48440"/>
                      <a:pt x="34606" y="48686"/>
                      <a:pt x="28262" y="48491"/>
                    </a:cubicBezTo>
                    <a:close/>
                    <a:moveTo>
                      <a:pt x="27310" y="27682"/>
                    </a:moveTo>
                    <a:cubicBezTo>
                      <a:pt x="15897" y="27682"/>
                      <a:pt x="11615" y="30532"/>
                      <a:pt x="11615" y="35098"/>
                    </a:cubicBezTo>
                    <a:cubicBezTo>
                      <a:pt x="11615" y="38143"/>
                      <a:pt x="13709" y="40142"/>
                      <a:pt x="17227" y="40142"/>
                    </a:cubicBezTo>
                    <a:cubicBezTo>
                      <a:pt x="23218" y="40142"/>
                      <a:pt x="27316" y="34530"/>
                      <a:pt x="27316" y="2872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762A030C-D3C2-0EEA-9C45-730CE49E031B}"/>
                  </a:ext>
                </a:extLst>
              </p:cNvPr>
              <p:cNvSpPr/>
              <p:nvPr/>
            </p:nvSpPr>
            <p:spPr>
              <a:xfrm>
                <a:off x="9232088" y="4729482"/>
                <a:ext cx="50893" cy="70646"/>
              </a:xfrm>
              <a:custGeom>
                <a:avLst/>
                <a:gdLst>
                  <a:gd name="connsiteX0" fmla="*/ 31768 w 50893"/>
                  <a:gd name="connsiteY0" fmla="*/ 69695 h 70646"/>
                  <a:gd name="connsiteX1" fmla="*/ 32342 w 50893"/>
                  <a:gd name="connsiteY1" fmla="*/ 61705 h 70646"/>
                  <a:gd name="connsiteX2" fmla="*/ 32153 w 50893"/>
                  <a:gd name="connsiteY2" fmla="*/ 61705 h 70646"/>
                  <a:gd name="connsiteX3" fmla="*/ 17221 w 50893"/>
                  <a:gd name="connsiteY3" fmla="*/ 70647 h 70646"/>
                  <a:gd name="connsiteX4" fmla="*/ 0 w 50893"/>
                  <a:gd name="connsiteY4" fmla="*/ 48488 h 70646"/>
                  <a:gd name="connsiteX5" fmla="*/ 25015 w 50893"/>
                  <a:gd name="connsiteY5" fmla="*/ 21468 h 70646"/>
                  <a:gd name="connsiteX6" fmla="*/ 31012 w 50893"/>
                  <a:gd name="connsiteY6" fmla="*/ 21853 h 70646"/>
                  <a:gd name="connsiteX7" fmla="*/ 31012 w 50893"/>
                  <a:gd name="connsiteY7" fmla="*/ 9488 h 70646"/>
                  <a:gd name="connsiteX8" fmla="*/ 22738 w 50893"/>
                  <a:gd name="connsiteY8" fmla="*/ 8535 h 70646"/>
                  <a:gd name="connsiteX9" fmla="*/ 22738 w 50893"/>
                  <a:gd name="connsiteY9" fmla="*/ 924 h 70646"/>
                  <a:gd name="connsiteX10" fmla="*/ 43093 w 50893"/>
                  <a:gd name="connsiteY10" fmla="*/ 67 h 70646"/>
                  <a:gd name="connsiteX11" fmla="*/ 43093 w 50893"/>
                  <a:gd name="connsiteY11" fmla="*/ 60280 h 70646"/>
                  <a:gd name="connsiteX12" fmla="*/ 50893 w 50893"/>
                  <a:gd name="connsiteY12" fmla="*/ 61232 h 70646"/>
                  <a:gd name="connsiteX13" fmla="*/ 50893 w 50893"/>
                  <a:gd name="connsiteY13" fmla="*/ 68850 h 70646"/>
                  <a:gd name="connsiteX14" fmla="*/ 31768 w 50893"/>
                  <a:gd name="connsiteY14" fmla="*/ 69695 h 70646"/>
                  <a:gd name="connsiteX15" fmla="*/ 31012 w 50893"/>
                  <a:gd name="connsiteY15" fmla="*/ 31860 h 70646"/>
                  <a:gd name="connsiteX16" fmla="*/ 24636 w 50893"/>
                  <a:gd name="connsiteY16" fmla="*/ 31097 h 70646"/>
                  <a:gd name="connsiteX17" fmla="*/ 12750 w 50893"/>
                  <a:gd name="connsiteY17" fmla="*/ 47171 h 70646"/>
                  <a:gd name="connsiteX18" fmla="*/ 20834 w 50893"/>
                  <a:gd name="connsiteY18" fmla="*/ 60583 h 70646"/>
                  <a:gd name="connsiteX19" fmla="*/ 31012 w 50893"/>
                  <a:gd name="connsiteY19" fmla="*/ 45077 h 7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893" h="70646">
                    <a:moveTo>
                      <a:pt x="31768" y="69695"/>
                    </a:moveTo>
                    <a:cubicBezTo>
                      <a:pt x="31781" y="67022"/>
                      <a:pt x="31970" y="64352"/>
                      <a:pt x="32342" y="61705"/>
                    </a:cubicBezTo>
                    <a:lnTo>
                      <a:pt x="32153" y="61705"/>
                    </a:lnTo>
                    <a:cubicBezTo>
                      <a:pt x="29681" y="66939"/>
                      <a:pt x="24447" y="70647"/>
                      <a:pt x="17221" y="70647"/>
                    </a:cubicBezTo>
                    <a:cubicBezTo>
                      <a:pt x="5707" y="70647"/>
                      <a:pt x="0" y="61989"/>
                      <a:pt x="0" y="48488"/>
                    </a:cubicBezTo>
                    <a:cubicBezTo>
                      <a:pt x="0" y="32503"/>
                      <a:pt x="9326" y="21468"/>
                      <a:pt x="25015" y="21468"/>
                    </a:cubicBezTo>
                    <a:cubicBezTo>
                      <a:pt x="27020" y="21455"/>
                      <a:pt x="29025" y="21584"/>
                      <a:pt x="31012" y="21853"/>
                    </a:cubicBezTo>
                    <a:lnTo>
                      <a:pt x="31012" y="9488"/>
                    </a:lnTo>
                    <a:cubicBezTo>
                      <a:pt x="28729" y="9103"/>
                      <a:pt x="25494" y="8725"/>
                      <a:pt x="22738" y="8535"/>
                    </a:cubicBezTo>
                    <a:lnTo>
                      <a:pt x="22738" y="924"/>
                    </a:lnTo>
                    <a:cubicBezTo>
                      <a:pt x="29492" y="143"/>
                      <a:pt x="36296" y="-144"/>
                      <a:pt x="43093" y="67"/>
                    </a:cubicBezTo>
                    <a:lnTo>
                      <a:pt x="43093" y="60280"/>
                    </a:lnTo>
                    <a:cubicBezTo>
                      <a:pt x="45376" y="60658"/>
                      <a:pt x="48516" y="61043"/>
                      <a:pt x="50893" y="61232"/>
                    </a:cubicBezTo>
                    <a:lnTo>
                      <a:pt x="50893" y="68850"/>
                    </a:lnTo>
                    <a:cubicBezTo>
                      <a:pt x="44550" y="69623"/>
                      <a:pt x="38156" y="69906"/>
                      <a:pt x="31768" y="69695"/>
                    </a:cubicBezTo>
                    <a:close/>
                    <a:moveTo>
                      <a:pt x="31012" y="31860"/>
                    </a:moveTo>
                    <a:cubicBezTo>
                      <a:pt x="28918" y="31376"/>
                      <a:pt x="26780" y="31120"/>
                      <a:pt x="24636" y="31097"/>
                    </a:cubicBezTo>
                    <a:cubicBezTo>
                      <a:pt x="17700" y="31097"/>
                      <a:pt x="12750" y="35473"/>
                      <a:pt x="12750" y="47171"/>
                    </a:cubicBezTo>
                    <a:cubicBezTo>
                      <a:pt x="12750" y="55999"/>
                      <a:pt x="15317" y="60583"/>
                      <a:pt x="20834" y="60583"/>
                    </a:cubicBezTo>
                    <a:cubicBezTo>
                      <a:pt x="27203" y="60583"/>
                      <a:pt x="31012" y="53167"/>
                      <a:pt x="31012" y="45077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0F820195-7702-2B70-177F-83E3125F53E7}"/>
                  </a:ext>
                </a:extLst>
              </p:cNvPr>
              <p:cNvSpPr/>
              <p:nvPr/>
            </p:nvSpPr>
            <p:spPr>
              <a:xfrm>
                <a:off x="9287919" y="4750761"/>
                <a:ext cx="42040" cy="49273"/>
              </a:xfrm>
              <a:custGeom>
                <a:avLst/>
                <a:gdLst>
                  <a:gd name="connsiteX0" fmla="*/ 41662 w 42040"/>
                  <a:gd name="connsiteY0" fmla="*/ 26635 h 49273"/>
                  <a:gd name="connsiteX1" fmla="*/ 12366 w 42040"/>
                  <a:gd name="connsiteY1" fmla="*/ 26635 h 49273"/>
                  <a:gd name="connsiteX2" fmla="*/ 25399 w 42040"/>
                  <a:gd name="connsiteY2" fmla="*/ 39764 h 49273"/>
                  <a:gd name="connsiteX3" fmla="*/ 39190 w 42040"/>
                  <a:gd name="connsiteY3" fmla="*/ 36813 h 49273"/>
                  <a:gd name="connsiteX4" fmla="*/ 40331 w 42040"/>
                  <a:gd name="connsiteY4" fmla="*/ 46227 h 49273"/>
                  <a:gd name="connsiteX5" fmla="*/ 23401 w 42040"/>
                  <a:gd name="connsiteY5" fmla="*/ 49273 h 49273"/>
                  <a:gd name="connsiteX6" fmla="*/ 0 w 42040"/>
                  <a:gd name="connsiteY6" fmla="*/ 25116 h 49273"/>
                  <a:gd name="connsiteX7" fmla="*/ 22165 w 42040"/>
                  <a:gd name="connsiteY7" fmla="*/ 0 h 49273"/>
                  <a:gd name="connsiteX8" fmla="*/ 42040 w 42040"/>
                  <a:gd name="connsiteY8" fmla="*/ 21118 h 49273"/>
                  <a:gd name="connsiteX9" fmla="*/ 41662 w 42040"/>
                  <a:gd name="connsiteY9" fmla="*/ 26635 h 49273"/>
                  <a:gd name="connsiteX10" fmla="*/ 21780 w 42040"/>
                  <a:gd name="connsiteY10" fmla="*/ 8942 h 49273"/>
                  <a:gd name="connsiteX11" fmla="*/ 12555 w 42040"/>
                  <a:gd name="connsiteY11" fmla="*/ 18362 h 49273"/>
                  <a:gd name="connsiteX12" fmla="*/ 29965 w 42040"/>
                  <a:gd name="connsiteY12" fmla="*/ 18362 h 49273"/>
                  <a:gd name="connsiteX13" fmla="*/ 21780 w 42040"/>
                  <a:gd name="connsiteY13" fmla="*/ 8942 h 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40" h="49273">
                    <a:moveTo>
                      <a:pt x="41662" y="26635"/>
                    </a:moveTo>
                    <a:lnTo>
                      <a:pt x="12366" y="26635"/>
                    </a:lnTo>
                    <a:cubicBezTo>
                      <a:pt x="12271" y="35463"/>
                      <a:pt x="16647" y="39764"/>
                      <a:pt x="25399" y="39764"/>
                    </a:cubicBezTo>
                    <a:cubicBezTo>
                      <a:pt x="30154" y="39759"/>
                      <a:pt x="34852" y="38754"/>
                      <a:pt x="39190" y="36813"/>
                    </a:cubicBezTo>
                    <a:lnTo>
                      <a:pt x="40331" y="46227"/>
                    </a:lnTo>
                    <a:cubicBezTo>
                      <a:pt x="34921" y="48277"/>
                      <a:pt x="29183" y="49309"/>
                      <a:pt x="23401" y="49273"/>
                    </a:cubicBezTo>
                    <a:cubicBezTo>
                      <a:pt x="8374" y="49273"/>
                      <a:pt x="0" y="41756"/>
                      <a:pt x="0" y="25116"/>
                    </a:cubicBezTo>
                    <a:cubicBezTo>
                      <a:pt x="0" y="10657"/>
                      <a:pt x="7989" y="0"/>
                      <a:pt x="22165" y="0"/>
                    </a:cubicBezTo>
                    <a:cubicBezTo>
                      <a:pt x="35955" y="0"/>
                      <a:pt x="42040" y="9421"/>
                      <a:pt x="42040" y="21118"/>
                    </a:cubicBezTo>
                    <a:cubicBezTo>
                      <a:pt x="42040" y="22964"/>
                      <a:pt x="41914" y="24807"/>
                      <a:pt x="41662" y="26635"/>
                    </a:cubicBezTo>
                    <a:close/>
                    <a:moveTo>
                      <a:pt x="21780" y="8942"/>
                    </a:moveTo>
                    <a:cubicBezTo>
                      <a:pt x="16735" y="8942"/>
                      <a:pt x="13223" y="12649"/>
                      <a:pt x="12555" y="18362"/>
                    </a:cubicBezTo>
                    <a:lnTo>
                      <a:pt x="29965" y="18362"/>
                    </a:lnTo>
                    <a:cubicBezTo>
                      <a:pt x="30154" y="12460"/>
                      <a:pt x="26919" y="8942"/>
                      <a:pt x="21780" y="894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FD70621-1D09-4CF1-91BA-05624EAD2453}"/>
                  </a:ext>
                </a:extLst>
              </p:cNvPr>
              <p:cNvSpPr/>
              <p:nvPr/>
            </p:nvSpPr>
            <p:spPr>
              <a:xfrm>
                <a:off x="8855681" y="4825036"/>
                <a:ext cx="62842" cy="64211"/>
              </a:xfrm>
              <a:custGeom>
                <a:avLst/>
                <a:gdLst>
                  <a:gd name="connsiteX0" fmla="*/ 27859 w 62842"/>
                  <a:gd name="connsiteY0" fmla="*/ 37576 h 64211"/>
                  <a:gd name="connsiteX1" fmla="*/ 31642 w 62842"/>
                  <a:gd name="connsiteY1" fmla="*/ 50130 h 64211"/>
                  <a:gd name="connsiteX2" fmla="*/ 31737 w 62842"/>
                  <a:gd name="connsiteY2" fmla="*/ 50130 h 64211"/>
                  <a:gd name="connsiteX3" fmla="*/ 35640 w 62842"/>
                  <a:gd name="connsiteY3" fmla="*/ 36813 h 64211"/>
                  <a:gd name="connsiteX4" fmla="*/ 45244 w 62842"/>
                  <a:gd name="connsiteY4" fmla="*/ 8752 h 64211"/>
                  <a:gd name="connsiteX5" fmla="*/ 38585 w 62842"/>
                  <a:gd name="connsiteY5" fmla="*/ 7706 h 64211"/>
                  <a:gd name="connsiteX6" fmla="*/ 38585 w 62842"/>
                  <a:gd name="connsiteY6" fmla="*/ 0 h 64211"/>
                  <a:gd name="connsiteX7" fmla="*/ 62843 w 62842"/>
                  <a:gd name="connsiteY7" fmla="*/ 0 h 64211"/>
                  <a:gd name="connsiteX8" fmla="*/ 62843 w 62842"/>
                  <a:gd name="connsiteY8" fmla="*/ 7800 h 64211"/>
                  <a:gd name="connsiteX9" fmla="*/ 57899 w 62842"/>
                  <a:gd name="connsiteY9" fmla="*/ 8658 h 64211"/>
                  <a:gd name="connsiteX10" fmla="*/ 38490 w 62842"/>
                  <a:gd name="connsiteY10" fmla="*/ 64211 h 64211"/>
                  <a:gd name="connsiteX11" fmla="*/ 24151 w 62842"/>
                  <a:gd name="connsiteY11" fmla="*/ 64211 h 64211"/>
                  <a:gd name="connsiteX12" fmla="*/ 4950 w 62842"/>
                  <a:gd name="connsiteY12" fmla="*/ 8658 h 64211"/>
                  <a:gd name="connsiteX13" fmla="*/ 0 w 62842"/>
                  <a:gd name="connsiteY13" fmla="*/ 7800 h 64211"/>
                  <a:gd name="connsiteX14" fmla="*/ 0 w 62842"/>
                  <a:gd name="connsiteY14" fmla="*/ 0 h 64211"/>
                  <a:gd name="connsiteX15" fmla="*/ 25223 w 62842"/>
                  <a:gd name="connsiteY15" fmla="*/ 0 h 64211"/>
                  <a:gd name="connsiteX16" fmla="*/ 25223 w 62842"/>
                  <a:gd name="connsiteY16" fmla="*/ 7706 h 64211"/>
                  <a:gd name="connsiteX17" fmla="*/ 18369 w 62842"/>
                  <a:gd name="connsiteY17" fmla="*/ 8752 h 6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842" h="64211">
                    <a:moveTo>
                      <a:pt x="27859" y="37576"/>
                    </a:moveTo>
                    <a:cubicBezTo>
                      <a:pt x="29120" y="41189"/>
                      <a:pt x="30520" y="45470"/>
                      <a:pt x="31642" y="50130"/>
                    </a:cubicBezTo>
                    <a:lnTo>
                      <a:pt x="31737" y="50130"/>
                    </a:lnTo>
                    <a:cubicBezTo>
                      <a:pt x="32769" y="45617"/>
                      <a:pt x="34072" y="41169"/>
                      <a:pt x="35640" y="36813"/>
                    </a:cubicBezTo>
                    <a:lnTo>
                      <a:pt x="45244" y="8752"/>
                    </a:lnTo>
                    <a:cubicBezTo>
                      <a:pt x="43055" y="8563"/>
                      <a:pt x="40584" y="8090"/>
                      <a:pt x="38585" y="7706"/>
                    </a:cubicBezTo>
                    <a:lnTo>
                      <a:pt x="38585" y="0"/>
                    </a:lnTo>
                    <a:lnTo>
                      <a:pt x="62843" y="0"/>
                    </a:lnTo>
                    <a:lnTo>
                      <a:pt x="62843" y="7800"/>
                    </a:lnTo>
                    <a:cubicBezTo>
                      <a:pt x="61226" y="8242"/>
                      <a:pt x="59571" y="8529"/>
                      <a:pt x="57899" y="8658"/>
                    </a:cubicBezTo>
                    <a:lnTo>
                      <a:pt x="38490" y="64211"/>
                    </a:lnTo>
                    <a:lnTo>
                      <a:pt x="24151" y="64211"/>
                    </a:lnTo>
                    <a:lnTo>
                      <a:pt x="4950" y="8658"/>
                    </a:lnTo>
                    <a:cubicBezTo>
                      <a:pt x="3276" y="8530"/>
                      <a:pt x="1619" y="8243"/>
                      <a:pt x="0" y="7800"/>
                    </a:cubicBezTo>
                    <a:lnTo>
                      <a:pt x="0" y="0"/>
                    </a:lnTo>
                    <a:lnTo>
                      <a:pt x="25223" y="0"/>
                    </a:lnTo>
                    <a:lnTo>
                      <a:pt x="25223" y="7706"/>
                    </a:lnTo>
                    <a:cubicBezTo>
                      <a:pt x="23129" y="8090"/>
                      <a:pt x="20557" y="8563"/>
                      <a:pt x="18369" y="8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A490968-72FB-8F60-1BA3-762A05C6FDAD}"/>
                  </a:ext>
                </a:extLst>
              </p:cNvPr>
              <p:cNvSpPr/>
              <p:nvPr/>
            </p:nvSpPr>
            <p:spPr>
              <a:xfrm>
                <a:off x="8917004" y="4840844"/>
                <a:ext cx="47280" cy="49354"/>
              </a:xfrm>
              <a:custGeom>
                <a:avLst/>
                <a:gdLst>
                  <a:gd name="connsiteX0" fmla="*/ 28256 w 47280"/>
                  <a:gd name="connsiteY0" fmla="*/ 48497 h 49354"/>
                  <a:gd name="connsiteX1" fmla="*/ 28735 w 47280"/>
                  <a:gd name="connsiteY1" fmla="*/ 40413 h 49354"/>
                  <a:gd name="connsiteX2" fmla="*/ 28641 w 47280"/>
                  <a:gd name="connsiteY2" fmla="*/ 40312 h 49354"/>
                  <a:gd name="connsiteX3" fmla="*/ 13507 w 47280"/>
                  <a:gd name="connsiteY3" fmla="*/ 49355 h 49354"/>
                  <a:gd name="connsiteX4" fmla="*/ 0 w 47280"/>
                  <a:gd name="connsiteY4" fmla="*/ 36888 h 49354"/>
                  <a:gd name="connsiteX5" fmla="*/ 27297 w 47280"/>
                  <a:gd name="connsiteY5" fmla="*/ 19768 h 49354"/>
                  <a:gd name="connsiteX6" fmla="*/ 27297 w 47280"/>
                  <a:gd name="connsiteY6" fmla="*/ 16918 h 49354"/>
                  <a:gd name="connsiteX7" fmla="*/ 18646 w 47280"/>
                  <a:gd name="connsiteY7" fmla="*/ 9307 h 49354"/>
                  <a:gd name="connsiteX8" fmla="*/ 11987 w 47280"/>
                  <a:gd name="connsiteY8" fmla="*/ 10165 h 49354"/>
                  <a:gd name="connsiteX9" fmla="*/ 11035 w 47280"/>
                  <a:gd name="connsiteY9" fmla="*/ 16344 h 49354"/>
                  <a:gd name="connsiteX10" fmla="*/ 3336 w 47280"/>
                  <a:gd name="connsiteY10" fmla="*/ 16344 h 49354"/>
                  <a:gd name="connsiteX11" fmla="*/ 3336 w 47280"/>
                  <a:gd name="connsiteY11" fmla="*/ 2472 h 49354"/>
                  <a:gd name="connsiteX12" fmla="*/ 19888 w 47280"/>
                  <a:gd name="connsiteY12" fmla="*/ 0 h 49354"/>
                  <a:gd name="connsiteX13" fmla="*/ 39480 w 47280"/>
                  <a:gd name="connsiteY13" fmla="*/ 16546 h 49354"/>
                  <a:gd name="connsiteX14" fmla="*/ 39480 w 47280"/>
                  <a:gd name="connsiteY14" fmla="*/ 39089 h 49354"/>
                  <a:gd name="connsiteX15" fmla="*/ 47280 w 47280"/>
                  <a:gd name="connsiteY15" fmla="*/ 40041 h 49354"/>
                  <a:gd name="connsiteX16" fmla="*/ 47280 w 47280"/>
                  <a:gd name="connsiteY16" fmla="*/ 47747 h 49354"/>
                  <a:gd name="connsiteX17" fmla="*/ 28256 w 47280"/>
                  <a:gd name="connsiteY17" fmla="*/ 48497 h 49354"/>
                  <a:gd name="connsiteX18" fmla="*/ 27304 w 47280"/>
                  <a:gd name="connsiteY18" fmla="*/ 27688 h 49354"/>
                  <a:gd name="connsiteX19" fmla="*/ 11615 w 47280"/>
                  <a:gd name="connsiteY19" fmla="*/ 35110 h 49354"/>
                  <a:gd name="connsiteX20" fmla="*/ 17221 w 47280"/>
                  <a:gd name="connsiteY20" fmla="*/ 40155 h 49354"/>
                  <a:gd name="connsiteX21" fmla="*/ 27310 w 47280"/>
                  <a:gd name="connsiteY21" fmla="*/ 28741 h 4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80" h="49354">
                    <a:moveTo>
                      <a:pt x="28256" y="48497"/>
                    </a:moveTo>
                    <a:cubicBezTo>
                      <a:pt x="28215" y="45795"/>
                      <a:pt x="28375" y="43093"/>
                      <a:pt x="28735" y="40413"/>
                    </a:cubicBezTo>
                    <a:lnTo>
                      <a:pt x="28641" y="40312"/>
                    </a:lnTo>
                    <a:cubicBezTo>
                      <a:pt x="26358" y="45641"/>
                      <a:pt x="20550" y="49355"/>
                      <a:pt x="13507" y="49355"/>
                    </a:cubicBezTo>
                    <a:cubicBezTo>
                      <a:pt x="4950" y="49355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8"/>
                    </a:lnTo>
                    <a:cubicBezTo>
                      <a:pt x="27297" y="11874"/>
                      <a:pt x="25305" y="9307"/>
                      <a:pt x="18646" y="9307"/>
                    </a:cubicBezTo>
                    <a:cubicBezTo>
                      <a:pt x="16398" y="9291"/>
                      <a:pt x="14158" y="9580"/>
                      <a:pt x="11987" y="10165"/>
                    </a:cubicBezTo>
                    <a:cubicBezTo>
                      <a:pt x="11798" y="12057"/>
                      <a:pt x="11413" y="14251"/>
                      <a:pt x="11035" y="16344"/>
                    </a:cubicBezTo>
                    <a:lnTo>
                      <a:pt x="3336" y="16344"/>
                    </a:lnTo>
                    <a:lnTo>
                      <a:pt x="3336" y="2472"/>
                    </a:lnTo>
                    <a:cubicBezTo>
                      <a:pt x="8709" y="875"/>
                      <a:pt x="14282" y="42"/>
                      <a:pt x="19888" y="0"/>
                    </a:cubicBezTo>
                    <a:cubicBezTo>
                      <a:pt x="35205" y="0"/>
                      <a:pt x="39480" y="6180"/>
                      <a:pt x="39480" y="16546"/>
                    </a:cubicBezTo>
                    <a:lnTo>
                      <a:pt x="39480" y="39089"/>
                    </a:lnTo>
                    <a:cubicBezTo>
                      <a:pt x="41763" y="39474"/>
                      <a:pt x="44808" y="39852"/>
                      <a:pt x="47280" y="40041"/>
                    </a:cubicBezTo>
                    <a:lnTo>
                      <a:pt x="47280" y="47747"/>
                    </a:lnTo>
                    <a:cubicBezTo>
                      <a:pt x="40964" y="48439"/>
                      <a:pt x="34607" y="48689"/>
                      <a:pt x="28256" y="48497"/>
                    </a:cubicBezTo>
                    <a:close/>
                    <a:moveTo>
                      <a:pt x="27304" y="27688"/>
                    </a:moveTo>
                    <a:cubicBezTo>
                      <a:pt x="15890" y="27688"/>
                      <a:pt x="11615" y="30545"/>
                      <a:pt x="11615" y="35110"/>
                    </a:cubicBezTo>
                    <a:cubicBezTo>
                      <a:pt x="11615" y="38150"/>
                      <a:pt x="13702" y="40155"/>
                      <a:pt x="17221" y="40155"/>
                    </a:cubicBezTo>
                    <a:cubicBezTo>
                      <a:pt x="23218" y="40155"/>
                      <a:pt x="27310" y="34543"/>
                      <a:pt x="27310" y="2874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D453F34-DA86-F42B-B5FA-1C16B55A16AA}"/>
                  </a:ext>
                </a:extLst>
              </p:cNvPr>
              <p:cNvSpPr/>
              <p:nvPr/>
            </p:nvSpPr>
            <p:spPr>
              <a:xfrm>
                <a:off x="8967702" y="4819647"/>
                <a:ext cx="28155" cy="69624"/>
              </a:xfrm>
              <a:custGeom>
                <a:avLst/>
                <a:gdLst>
                  <a:gd name="connsiteX0" fmla="*/ 28155 w 28155"/>
                  <a:gd name="connsiteY0" fmla="*/ 61919 h 69624"/>
                  <a:gd name="connsiteX1" fmla="*/ 28155 w 28155"/>
                  <a:gd name="connsiteY1" fmla="*/ 69625 h 69624"/>
                  <a:gd name="connsiteX2" fmla="*/ 0 w 28155"/>
                  <a:gd name="connsiteY2" fmla="*/ 69625 h 69624"/>
                  <a:gd name="connsiteX3" fmla="*/ 0 w 28155"/>
                  <a:gd name="connsiteY3" fmla="*/ 61919 h 69624"/>
                  <a:gd name="connsiteX4" fmla="*/ 8273 w 28155"/>
                  <a:gd name="connsiteY4" fmla="*/ 60778 h 69624"/>
                  <a:gd name="connsiteX5" fmla="*/ 8273 w 28155"/>
                  <a:gd name="connsiteY5" fmla="*/ 9481 h 69624"/>
                  <a:gd name="connsiteX6" fmla="*/ 0 w 28155"/>
                  <a:gd name="connsiteY6" fmla="*/ 8529 h 69624"/>
                  <a:gd name="connsiteX7" fmla="*/ 0 w 28155"/>
                  <a:gd name="connsiteY7" fmla="*/ 924 h 69624"/>
                  <a:gd name="connsiteX8" fmla="*/ 20449 w 28155"/>
                  <a:gd name="connsiteY8" fmla="*/ 67 h 69624"/>
                  <a:gd name="connsiteX9" fmla="*/ 20449 w 28155"/>
                  <a:gd name="connsiteY9" fmla="*/ 60753 h 69624"/>
                  <a:gd name="connsiteX10" fmla="*/ 28155 w 28155"/>
                  <a:gd name="connsiteY10" fmla="*/ 61919 h 69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55" h="69624">
                    <a:moveTo>
                      <a:pt x="28155" y="61919"/>
                    </a:moveTo>
                    <a:lnTo>
                      <a:pt x="28155" y="69625"/>
                    </a:lnTo>
                    <a:lnTo>
                      <a:pt x="0" y="69625"/>
                    </a:lnTo>
                    <a:lnTo>
                      <a:pt x="0" y="61919"/>
                    </a:lnTo>
                    <a:cubicBezTo>
                      <a:pt x="2732" y="61371"/>
                      <a:pt x="5495" y="60991"/>
                      <a:pt x="8273" y="60778"/>
                    </a:cubicBezTo>
                    <a:lnTo>
                      <a:pt x="8273" y="9481"/>
                    </a:lnTo>
                    <a:cubicBezTo>
                      <a:pt x="5990" y="9103"/>
                      <a:pt x="2762" y="8718"/>
                      <a:pt x="0" y="8529"/>
                    </a:cubicBezTo>
                    <a:lnTo>
                      <a:pt x="0" y="924"/>
                    </a:lnTo>
                    <a:cubicBezTo>
                      <a:pt x="6787" y="143"/>
                      <a:pt x="13621" y="-143"/>
                      <a:pt x="20449" y="67"/>
                    </a:cubicBezTo>
                    <a:lnTo>
                      <a:pt x="20449" y="60753"/>
                    </a:lnTo>
                    <a:cubicBezTo>
                      <a:pt x="23042" y="60964"/>
                      <a:pt x="25616" y="61354"/>
                      <a:pt x="28155" y="6191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F81FC380-0011-B991-D124-CD03233B9ED4}"/>
                  </a:ext>
                </a:extLst>
              </p:cNvPr>
              <p:cNvSpPr/>
              <p:nvPr/>
            </p:nvSpPr>
            <p:spPr>
              <a:xfrm>
                <a:off x="9000013" y="4840926"/>
                <a:ext cx="42040" cy="49273"/>
              </a:xfrm>
              <a:custGeom>
                <a:avLst/>
                <a:gdLst>
                  <a:gd name="connsiteX0" fmla="*/ 41687 w 42040"/>
                  <a:gd name="connsiteY0" fmla="*/ 26629 h 49273"/>
                  <a:gd name="connsiteX1" fmla="*/ 12391 w 42040"/>
                  <a:gd name="connsiteY1" fmla="*/ 26629 h 49273"/>
                  <a:gd name="connsiteX2" fmla="*/ 25418 w 42040"/>
                  <a:gd name="connsiteY2" fmla="*/ 39758 h 49273"/>
                  <a:gd name="connsiteX3" fmla="*/ 39215 w 42040"/>
                  <a:gd name="connsiteY3" fmla="*/ 36806 h 49273"/>
                  <a:gd name="connsiteX4" fmla="*/ 40331 w 42040"/>
                  <a:gd name="connsiteY4" fmla="*/ 46227 h 49273"/>
                  <a:gd name="connsiteX5" fmla="*/ 23394 w 42040"/>
                  <a:gd name="connsiteY5" fmla="*/ 49273 h 49273"/>
                  <a:gd name="connsiteX6" fmla="*/ 0 w 42040"/>
                  <a:gd name="connsiteY6" fmla="*/ 25109 h 49273"/>
                  <a:gd name="connsiteX7" fmla="*/ 22158 w 42040"/>
                  <a:gd name="connsiteY7" fmla="*/ 0 h 49273"/>
                  <a:gd name="connsiteX8" fmla="*/ 42040 w 42040"/>
                  <a:gd name="connsiteY8" fmla="*/ 21112 h 49273"/>
                  <a:gd name="connsiteX9" fmla="*/ 41687 w 42040"/>
                  <a:gd name="connsiteY9" fmla="*/ 26629 h 49273"/>
                  <a:gd name="connsiteX10" fmla="*/ 21805 w 42040"/>
                  <a:gd name="connsiteY10" fmla="*/ 8973 h 49273"/>
                  <a:gd name="connsiteX11" fmla="*/ 12580 w 42040"/>
                  <a:gd name="connsiteY11" fmla="*/ 18387 h 49273"/>
                  <a:gd name="connsiteX12" fmla="*/ 29984 w 42040"/>
                  <a:gd name="connsiteY12" fmla="*/ 18387 h 49273"/>
                  <a:gd name="connsiteX13" fmla="*/ 21805 w 42040"/>
                  <a:gd name="connsiteY13" fmla="*/ 8942 h 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40" h="49273">
                    <a:moveTo>
                      <a:pt x="41687" y="26629"/>
                    </a:moveTo>
                    <a:lnTo>
                      <a:pt x="12391" y="26629"/>
                    </a:lnTo>
                    <a:cubicBezTo>
                      <a:pt x="12296" y="35457"/>
                      <a:pt x="16666" y="39758"/>
                      <a:pt x="25418" y="39758"/>
                    </a:cubicBezTo>
                    <a:cubicBezTo>
                      <a:pt x="30173" y="39753"/>
                      <a:pt x="34874" y="38748"/>
                      <a:pt x="39215" y="36806"/>
                    </a:cubicBezTo>
                    <a:lnTo>
                      <a:pt x="40331" y="46227"/>
                    </a:lnTo>
                    <a:cubicBezTo>
                      <a:pt x="34922" y="48277"/>
                      <a:pt x="29179" y="49309"/>
                      <a:pt x="23394" y="49273"/>
                    </a:cubicBezTo>
                    <a:cubicBezTo>
                      <a:pt x="8368" y="49273"/>
                      <a:pt x="0" y="41756"/>
                      <a:pt x="0" y="25109"/>
                    </a:cubicBezTo>
                    <a:cubicBezTo>
                      <a:pt x="0" y="10650"/>
                      <a:pt x="7989" y="0"/>
                      <a:pt x="22158" y="0"/>
                    </a:cubicBezTo>
                    <a:cubicBezTo>
                      <a:pt x="35955" y="0"/>
                      <a:pt x="42040" y="9414"/>
                      <a:pt x="42040" y="21112"/>
                    </a:cubicBezTo>
                    <a:cubicBezTo>
                      <a:pt x="42052" y="22957"/>
                      <a:pt x="41933" y="24800"/>
                      <a:pt x="41687" y="26629"/>
                    </a:cubicBezTo>
                    <a:close/>
                    <a:moveTo>
                      <a:pt x="21805" y="8973"/>
                    </a:moveTo>
                    <a:cubicBezTo>
                      <a:pt x="16761" y="8973"/>
                      <a:pt x="13248" y="12681"/>
                      <a:pt x="12580" y="18387"/>
                    </a:cubicBezTo>
                    <a:lnTo>
                      <a:pt x="29984" y="18387"/>
                    </a:lnTo>
                    <a:cubicBezTo>
                      <a:pt x="30173" y="12460"/>
                      <a:pt x="26938" y="8942"/>
                      <a:pt x="21805" y="894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A3FE128C-E257-7818-CF5A-D05295AD29D0}"/>
                  </a:ext>
                </a:extLst>
              </p:cNvPr>
              <p:cNvSpPr/>
              <p:nvPr/>
            </p:nvSpPr>
            <p:spPr>
              <a:xfrm>
                <a:off x="9048144" y="4840926"/>
                <a:ext cx="57085" cy="48345"/>
              </a:xfrm>
              <a:custGeom>
                <a:avLst/>
                <a:gdLst>
                  <a:gd name="connsiteX0" fmla="*/ 37210 w 57085"/>
                  <a:gd name="connsiteY0" fmla="*/ 18072 h 48345"/>
                  <a:gd name="connsiteX1" fmla="*/ 31402 w 57085"/>
                  <a:gd name="connsiteY1" fmla="*/ 10177 h 48345"/>
                  <a:gd name="connsiteX2" fmla="*/ 20367 w 57085"/>
                  <a:gd name="connsiteY2" fmla="*/ 25488 h 48345"/>
                  <a:gd name="connsiteX3" fmla="*/ 20367 w 57085"/>
                  <a:gd name="connsiteY3" fmla="*/ 39474 h 48345"/>
                  <a:gd name="connsiteX4" fmla="*/ 27304 w 57085"/>
                  <a:gd name="connsiteY4" fmla="*/ 40520 h 48345"/>
                  <a:gd name="connsiteX5" fmla="*/ 27304 w 57085"/>
                  <a:gd name="connsiteY5" fmla="*/ 48321 h 48345"/>
                  <a:gd name="connsiteX6" fmla="*/ 0 w 57085"/>
                  <a:gd name="connsiteY6" fmla="*/ 48321 h 48345"/>
                  <a:gd name="connsiteX7" fmla="*/ 0 w 57085"/>
                  <a:gd name="connsiteY7" fmla="*/ 40640 h 48345"/>
                  <a:gd name="connsiteX8" fmla="*/ 8279 w 57085"/>
                  <a:gd name="connsiteY8" fmla="*/ 39499 h 48345"/>
                  <a:gd name="connsiteX9" fmla="*/ 8279 w 57085"/>
                  <a:gd name="connsiteY9" fmla="*/ 10373 h 48345"/>
                  <a:gd name="connsiteX10" fmla="*/ 0 w 57085"/>
                  <a:gd name="connsiteY10" fmla="*/ 9421 h 48345"/>
                  <a:gd name="connsiteX11" fmla="*/ 0 w 57085"/>
                  <a:gd name="connsiteY11" fmla="*/ 1803 h 48345"/>
                  <a:gd name="connsiteX12" fmla="*/ 19693 w 57085"/>
                  <a:gd name="connsiteY12" fmla="*/ 946 h 48345"/>
                  <a:gd name="connsiteX13" fmla="*/ 19024 w 57085"/>
                  <a:gd name="connsiteY13" fmla="*/ 9414 h 48345"/>
                  <a:gd name="connsiteX14" fmla="*/ 19119 w 57085"/>
                  <a:gd name="connsiteY14" fmla="*/ 9509 h 48345"/>
                  <a:gd name="connsiteX15" fmla="*/ 35199 w 57085"/>
                  <a:gd name="connsiteY15" fmla="*/ 0 h 48345"/>
                  <a:gd name="connsiteX16" fmla="*/ 49273 w 57085"/>
                  <a:gd name="connsiteY16" fmla="*/ 15134 h 48345"/>
                  <a:gd name="connsiteX17" fmla="*/ 49273 w 57085"/>
                  <a:gd name="connsiteY17" fmla="*/ 39486 h 48345"/>
                  <a:gd name="connsiteX18" fmla="*/ 57086 w 57085"/>
                  <a:gd name="connsiteY18" fmla="*/ 40640 h 48345"/>
                  <a:gd name="connsiteX19" fmla="*/ 57086 w 57085"/>
                  <a:gd name="connsiteY19" fmla="*/ 48346 h 48345"/>
                  <a:gd name="connsiteX20" fmla="*/ 37210 w 57085"/>
                  <a:gd name="connsiteY20" fmla="*/ 48346 h 4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085" h="48345">
                    <a:moveTo>
                      <a:pt x="37210" y="18072"/>
                    </a:moveTo>
                    <a:cubicBezTo>
                      <a:pt x="37210" y="13122"/>
                      <a:pt x="35873" y="10177"/>
                      <a:pt x="31402" y="10177"/>
                    </a:cubicBezTo>
                    <a:cubicBezTo>
                      <a:pt x="25223" y="10177"/>
                      <a:pt x="20367" y="17215"/>
                      <a:pt x="20367" y="25488"/>
                    </a:cubicBezTo>
                    <a:lnTo>
                      <a:pt x="20367" y="39474"/>
                    </a:lnTo>
                    <a:cubicBezTo>
                      <a:pt x="22706" y="39621"/>
                      <a:pt x="25026" y="39971"/>
                      <a:pt x="27304" y="40520"/>
                    </a:cubicBezTo>
                    <a:lnTo>
                      <a:pt x="27304" y="48321"/>
                    </a:lnTo>
                    <a:lnTo>
                      <a:pt x="0" y="48321"/>
                    </a:lnTo>
                    <a:lnTo>
                      <a:pt x="0" y="40640"/>
                    </a:lnTo>
                    <a:cubicBezTo>
                      <a:pt x="2734" y="40092"/>
                      <a:pt x="5499" y="39711"/>
                      <a:pt x="8279" y="39499"/>
                    </a:cubicBezTo>
                    <a:lnTo>
                      <a:pt x="8279" y="10373"/>
                    </a:lnTo>
                    <a:cubicBezTo>
                      <a:pt x="5997" y="9995"/>
                      <a:pt x="2762" y="9610"/>
                      <a:pt x="0" y="9421"/>
                    </a:cubicBezTo>
                    <a:lnTo>
                      <a:pt x="0" y="1803"/>
                    </a:lnTo>
                    <a:cubicBezTo>
                      <a:pt x="6535" y="1038"/>
                      <a:pt x="13117" y="751"/>
                      <a:pt x="19693" y="946"/>
                    </a:cubicBezTo>
                    <a:cubicBezTo>
                      <a:pt x="19697" y="3782"/>
                      <a:pt x="19474" y="6614"/>
                      <a:pt x="19024" y="9414"/>
                    </a:cubicBezTo>
                    <a:lnTo>
                      <a:pt x="19119" y="9509"/>
                    </a:lnTo>
                    <a:cubicBezTo>
                      <a:pt x="21975" y="3897"/>
                      <a:pt x="27493" y="0"/>
                      <a:pt x="35199" y="0"/>
                    </a:cubicBezTo>
                    <a:cubicBezTo>
                      <a:pt x="45849" y="0"/>
                      <a:pt x="49273" y="6848"/>
                      <a:pt x="49273" y="15134"/>
                    </a:cubicBezTo>
                    <a:lnTo>
                      <a:pt x="49273" y="39486"/>
                    </a:lnTo>
                    <a:cubicBezTo>
                      <a:pt x="51900" y="39694"/>
                      <a:pt x="54510" y="40079"/>
                      <a:pt x="57086" y="40640"/>
                    </a:cubicBezTo>
                    <a:lnTo>
                      <a:pt x="57086" y="48346"/>
                    </a:lnTo>
                    <a:lnTo>
                      <a:pt x="37210" y="4834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4CA235D2-58E7-64AA-B80A-E7047ED0ABAB}"/>
                  </a:ext>
                </a:extLst>
              </p:cNvPr>
              <p:cNvSpPr/>
              <p:nvPr/>
            </p:nvSpPr>
            <p:spPr>
              <a:xfrm>
                <a:off x="9110073" y="4841116"/>
                <a:ext cx="36238" cy="48989"/>
              </a:xfrm>
              <a:custGeom>
                <a:avLst/>
                <a:gdLst>
                  <a:gd name="connsiteX0" fmla="*/ 22637 w 36238"/>
                  <a:gd name="connsiteY0" fmla="*/ 48989 h 48989"/>
                  <a:gd name="connsiteX1" fmla="*/ 0 w 36238"/>
                  <a:gd name="connsiteY1" fmla="*/ 26061 h 48989"/>
                  <a:gd name="connsiteX2" fmla="*/ 24920 w 36238"/>
                  <a:gd name="connsiteY2" fmla="*/ 0 h 48989"/>
                  <a:gd name="connsiteX3" fmla="*/ 35955 w 36238"/>
                  <a:gd name="connsiteY3" fmla="*/ 1614 h 48989"/>
                  <a:gd name="connsiteX4" fmla="*/ 35955 w 36238"/>
                  <a:gd name="connsiteY4" fmla="*/ 16836 h 48989"/>
                  <a:gd name="connsiteX5" fmla="*/ 28155 w 36238"/>
                  <a:gd name="connsiteY5" fmla="*/ 16836 h 48989"/>
                  <a:gd name="connsiteX6" fmla="*/ 27203 w 36238"/>
                  <a:gd name="connsiteY6" fmla="*/ 10531 h 48989"/>
                  <a:gd name="connsiteX7" fmla="*/ 23306 w 36238"/>
                  <a:gd name="connsiteY7" fmla="*/ 10058 h 48989"/>
                  <a:gd name="connsiteX8" fmla="*/ 12649 w 36238"/>
                  <a:gd name="connsiteY8" fmla="*/ 24416 h 48989"/>
                  <a:gd name="connsiteX9" fmla="*/ 25393 w 36238"/>
                  <a:gd name="connsiteY9" fmla="*/ 38402 h 48989"/>
                  <a:gd name="connsiteX10" fmla="*/ 35381 w 36238"/>
                  <a:gd name="connsiteY10" fmla="*/ 36308 h 48989"/>
                  <a:gd name="connsiteX11" fmla="*/ 36239 w 36238"/>
                  <a:gd name="connsiteY11" fmla="*/ 46776 h 48989"/>
                  <a:gd name="connsiteX12" fmla="*/ 22637 w 36238"/>
                  <a:gd name="connsiteY12" fmla="*/ 48989 h 4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38" h="48989">
                    <a:moveTo>
                      <a:pt x="22637" y="48989"/>
                    </a:moveTo>
                    <a:cubicBezTo>
                      <a:pt x="8847" y="48989"/>
                      <a:pt x="0" y="42135"/>
                      <a:pt x="0" y="26061"/>
                    </a:cubicBezTo>
                    <a:cubicBezTo>
                      <a:pt x="0" y="11319"/>
                      <a:pt x="7611" y="0"/>
                      <a:pt x="24920" y="0"/>
                    </a:cubicBezTo>
                    <a:cubicBezTo>
                      <a:pt x="28659" y="9"/>
                      <a:pt x="32374" y="553"/>
                      <a:pt x="35955" y="1614"/>
                    </a:cubicBezTo>
                    <a:lnTo>
                      <a:pt x="35955" y="16836"/>
                    </a:lnTo>
                    <a:lnTo>
                      <a:pt x="28155" y="16836"/>
                    </a:lnTo>
                    <a:cubicBezTo>
                      <a:pt x="27770" y="14554"/>
                      <a:pt x="27392" y="12460"/>
                      <a:pt x="27203" y="10531"/>
                    </a:cubicBezTo>
                    <a:cubicBezTo>
                      <a:pt x="25935" y="10176"/>
                      <a:pt x="24624" y="10017"/>
                      <a:pt x="23306" y="10058"/>
                    </a:cubicBezTo>
                    <a:cubicBezTo>
                      <a:pt x="16742" y="10058"/>
                      <a:pt x="12649" y="15481"/>
                      <a:pt x="12649" y="24416"/>
                    </a:cubicBezTo>
                    <a:cubicBezTo>
                      <a:pt x="12649" y="33073"/>
                      <a:pt x="15884" y="38402"/>
                      <a:pt x="25393" y="38402"/>
                    </a:cubicBezTo>
                    <a:cubicBezTo>
                      <a:pt x="28830" y="38397"/>
                      <a:pt x="32228" y="37684"/>
                      <a:pt x="35381" y="36308"/>
                    </a:cubicBezTo>
                    <a:lnTo>
                      <a:pt x="36239" y="46776"/>
                    </a:lnTo>
                    <a:cubicBezTo>
                      <a:pt x="31850" y="48234"/>
                      <a:pt x="27260" y="48981"/>
                      <a:pt x="22637" y="4898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D2587E71-FF02-FEFA-F4D5-B698E03A9C0E}"/>
                  </a:ext>
                </a:extLst>
              </p:cNvPr>
              <p:cNvSpPr/>
              <p:nvPr/>
            </p:nvSpPr>
            <p:spPr>
              <a:xfrm>
                <a:off x="9152964" y="4821130"/>
                <a:ext cx="28060" cy="68142"/>
              </a:xfrm>
              <a:custGeom>
                <a:avLst/>
                <a:gdLst>
                  <a:gd name="connsiteX0" fmla="*/ 0 w 28060"/>
                  <a:gd name="connsiteY0" fmla="*/ 68117 h 68142"/>
                  <a:gd name="connsiteX1" fmla="*/ 0 w 28060"/>
                  <a:gd name="connsiteY1" fmla="*/ 60437 h 68142"/>
                  <a:gd name="connsiteX2" fmla="*/ 8273 w 28060"/>
                  <a:gd name="connsiteY2" fmla="*/ 59296 h 68142"/>
                  <a:gd name="connsiteX3" fmla="*/ 8273 w 28060"/>
                  <a:gd name="connsiteY3" fmla="*/ 30169 h 68142"/>
                  <a:gd name="connsiteX4" fmla="*/ 0 w 28060"/>
                  <a:gd name="connsiteY4" fmla="*/ 29217 h 68142"/>
                  <a:gd name="connsiteX5" fmla="*/ 0 w 28060"/>
                  <a:gd name="connsiteY5" fmla="*/ 21600 h 68142"/>
                  <a:gd name="connsiteX6" fmla="*/ 20355 w 28060"/>
                  <a:gd name="connsiteY6" fmla="*/ 20742 h 68142"/>
                  <a:gd name="connsiteX7" fmla="*/ 20355 w 28060"/>
                  <a:gd name="connsiteY7" fmla="*/ 59270 h 68142"/>
                  <a:gd name="connsiteX8" fmla="*/ 28060 w 28060"/>
                  <a:gd name="connsiteY8" fmla="*/ 60437 h 68142"/>
                  <a:gd name="connsiteX9" fmla="*/ 28060 w 28060"/>
                  <a:gd name="connsiteY9" fmla="*/ 68142 h 68142"/>
                  <a:gd name="connsiteX10" fmla="*/ 14270 w 28060"/>
                  <a:gd name="connsiteY10" fmla="*/ 14752 h 68142"/>
                  <a:gd name="connsiteX11" fmla="*/ 7125 w 28060"/>
                  <a:gd name="connsiteY11" fmla="*/ 7150 h 68142"/>
                  <a:gd name="connsiteX12" fmla="*/ 14724 w 28060"/>
                  <a:gd name="connsiteY12" fmla="*/ 4 h 68142"/>
                  <a:gd name="connsiteX13" fmla="*/ 21875 w 28060"/>
                  <a:gd name="connsiteY13" fmla="*/ 7330 h 68142"/>
                  <a:gd name="connsiteX14" fmla="*/ 14270 w 28060"/>
                  <a:gd name="connsiteY14" fmla="*/ 14752 h 6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60" h="68142">
                    <a:moveTo>
                      <a:pt x="0" y="68117"/>
                    </a:moveTo>
                    <a:lnTo>
                      <a:pt x="0" y="60437"/>
                    </a:lnTo>
                    <a:cubicBezTo>
                      <a:pt x="2730" y="59889"/>
                      <a:pt x="5492" y="59507"/>
                      <a:pt x="8273" y="59296"/>
                    </a:cubicBezTo>
                    <a:lnTo>
                      <a:pt x="8273" y="30169"/>
                    </a:lnTo>
                    <a:cubicBezTo>
                      <a:pt x="5990" y="29791"/>
                      <a:pt x="2756" y="29406"/>
                      <a:pt x="0" y="29217"/>
                    </a:cubicBezTo>
                    <a:lnTo>
                      <a:pt x="0" y="21600"/>
                    </a:lnTo>
                    <a:cubicBezTo>
                      <a:pt x="6753" y="20820"/>
                      <a:pt x="13557" y="20533"/>
                      <a:pt x="20355" y="20742"/>
                    </a:cubicBezTo>
                    <a:lnTo>
                      <a:pt x="20355" y="59270"/>
                    </a:lnTo>
                    <a:cubicBezTo>
                      <a:pt x="22947" y="59489"/>
                      <a:pt x="25519" y="59879"/>
                      <a:pt x="28060" y="60437"/>
                    </a:cubicBezTo>
                    <a:lnTo>
                      <a:pt x="28060" y="68142"/>
                    </a:lnTo>
                    <a:close/>
                    <a:moveTo>
                      <a:pt x="14270" y="14752"/>
                    </a:moveTo>
                    <a:cubicBezTo>
                      <a:pt x="10196" y="14627"/>
                      <a:pt x="6999" y="11223"/>
                      <a:pt x="7125" y="7150"/>
                    </a:cubicBezTo>
                    <a:cubicBezTo>
                      <a:pt x="7245" y="3078"/>
                      <a:pt x="10650" y="-122"/>
                      <a:pt x="14724" y="4"/>
                    </a:cubicBezTo>
                    <a:cubicBezTo>
                      <a:pt x="18690" y="126"/>
                      <a:pt x="21849" y="3363"/>
                      <a:pt x="21875" y="7330"/>
                    </a:cubicBezTo>
                    <a:cubicBezTo>
                      <a:pt x="21818" y="11476"/>
                      <a:pt x="18419" y="14794"/>
                      <a:pt x="14270" y="14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914B8005-B8E6-79CC-BEAB-DCF9B40E2D8B}"/>
                  </a:ext>
                </a:extLst>
              </p:cNvPr>
              <p:cNvSpPr/>
              <p:nvPr/>
            </p:nvSpPr>
            <p:spPr>
              <a:xfrm>
                <a:off x="9186429" y="4840844"/>
                <a:ext cx="47305" cy="49354"/>
              </a:xfrm>
              <a:custGeom>
                <a:avLst/>
                <a:gdLst>
                  <a:gd name="connsiteX0" fmla="*/ 28262 w 47305"/>
                  <a:gd name="connsiteY0" fmla="*/ 48497 h 49354"/>
                  <a:gd name="connsiteX1" fmla="*/ 28735 w 47305"/>
                  <a:gd name="connsiteY1" fmla="*/ 40413 h 49354"/>
                  <a:gd name="connsiteX2" fmla="*/ 28641 w 47305"/>
                  <a:gd name="connsiteY2" fmla="*/ 40312 h 49354"/>
                  <a:gd name="connsiteX3" fmla="*/ 13507 w 47305"/>
                  <a:gd name="connsiteY3" fmla="*/ 49355 h 49354"/>
                  <a:gd name="connsiteX4" fmla="*/ 0 w 47305"/>
                  <a:gd name="connsiteY4" fmla="*/ 36888 h 49354"/>
                  <a:gd name="connsiteX5" fmla="*/ 27297 w 47305"/>
                  <a:gd name="connsiteY5" fmla="*/ 19768 h 49354"/>
                  <a:gd name="connsiteX6" fmla="*/ 27297 w 47305"/>
                  <a:gd name="connsiteY6" fmla="*/ 16918 h 49354"/>
                  <a:gd name="connsiteX7" fmla="*/ 18646 w 47305"/>
                  <a:gd name="connsiteY7" fmla="*/ 9307 h 49354"/>
                  <a:gd name="connsiteX8" fmla="*/ 11987 w 47305"/>
                  <a:gd name="connsiteY8" fmla="*/ 10165 h 49354"/>
                  <a:gd name="connsiteX9" fmla="*/ 11035 w 47305"/>
                  <a:gd name="connsiteY9" fmla="*/ 16344 h 49354"/>
                  <a:gd name="connsiteX10" fmla="*/ 3361 w 47305"/>
                  <a:gd name="connsiteY10" fmla="*/ 16344 h 49354"/>
                  <a:gd name="connsiteX11" fmla="*/ 3361 w 47305"/>
                  <a:gd name="connsiteY11" fmla="*/ 2472 h 49354"/>
                  <a:gd name="connsiteX12" fmla="*/ 19913 w 47305"/>
                  <a:gd name="connsiteY12" fmla="*/ 0 h 49354"/>
                  <a:gd name="connsiteX13" fmla="*/ 39505 w 47305"/>
                  <a:gd name="connsiteY13" fmla="*/ 16546 h 49354"/>
                  <a:gd name="connsiteX14" fmla="*/ 39505 w 47305"/>
                  <a:gd name="connsiteY14" fmla="*/ 39089 h 49354"/>
                  <a:gd name="connsiteX15" fmla="*/ 47305 w 47305"/>
                  <a:gd name="connsiteY15" fmla="*/ 40041 h 49354"/>
                  <a:gd name="connsiteX16" fmla="*/ 47305 w 47305"/>
                  <a:gd name="connsiteY16" fmla="*/ 47747 h 49354"/>
                  <a:gd name="connsiteX17" fmla="*/ 28262 w 47305"/>
                  <a:gd name="connsiteY17" fmla="*/ 48497 h 49354"/>
                  <a:gd name="connsiteX18" fmla="*/ 27310 w 47305"/>
                  <a:gd name="connsiteY18" fmla="*/ 27688 h 49354"/>
                  <a:gd name="connsiteX19" fmla="*/ 11621 w 47305"/>
                  <a:gd name="connsiteY19" fmla="*/ 35110 h 49354"/>
                  <a:gd name="connsiteX20" fmla="*/ 17233 w 47305"/>
                  <a:gd name="connsiteY20" fmla="*/ 40155 h 49354"/>
                  <a:gd name="connsiteX21" fmla="*/ 27323 w 47305"/>
                  <a:gd name="connsiteY21" fmla="*/ 28741 h 4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305" h="49354">
                    <a:moveTo>
                      <a:pt x="28262" y="48497"/>
                    </a:moveTo>
                    <a:cubicBezTo>
                      <a:pt x="28224" y="45795"/>
                      <a:pt x="28382" y="43093"/>
                      <a:pt x="28735" y="40413"/>
                    </a:cubicBezTo>
                    <a:lnTo>
                      <a:pt x="28641" y="40312"/>
                    </a:lnTo>
                    <a:cubicBezTo>
                      <a:pt x="26364" y="45641"/>
                      <a:pt x="20563" y="49355"/>
                      <a:pt x="13507" y="49355"/>
                    </a:cubicBezTo>
                    <a:cubicBezTo>
                      <a:pt x="4944" y="49355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8"/>
                    </a:lnTo>
                    <a:cubicBezTo>
                      <a:pt x="27297" y="11874"/>
                      <a:pt x="25305" y="9307"/>
                      <a:pt x="18646" y="9307"/>
                    </a:cubicBezTo>
                    <a:cubicBezTo>
                      <a:pt x="16395" y="9291"/>
                      <a:pt x="14156" y="9580"/>
                      <a:pt x="11987" y="10165"/>
                    </a:cubicBezTo>
                    <a:cubicBezTo>
                      <a:pt x="11798" y="12057"/>
                      <a:pt x="11413" y="14251"/>
                      <a:pt x="11035" y="16344"/>
                    </a:cubicBezTo>
                    <a:lnTo>
                      <a:pt x="3361" y="16344"/>
                    </a:lnTo>
                    <a:lnTo>
                      <a:pt x="3361" y="2472"/>
                    </a:lnTo>
                    <a:cubicBezTo>
                      <a:pt x="8733" y="875"/>
                      <a:pt x="14308" y="42"/>
                      <a:pt x="19913" y="0"/>
                    </a:cubicBezTo>
                    <a:cubicBezTo>
                      <a:pt x="35224" y="0"/>
                      <a:pt x="39505" y="6180"/>
                      <a:pt x="39505" y="16546"/>
                    </a:cubicBezTo>
                    <a:lnTo>
                      <a:pt x="39505" y="39089"/>
                    </a:lnTo>
                    <a:cubicBezTo>
                      <a:pt x="41788" y="39474"/>
                      <a:pt x="44834" y="39852"/>
                      <a:pt x="47305" y="40041"/>
                    </a:cubicBezTo>
                    <a:lnTo>
                      <a:pt x="47305" y="47747"/>
                    </a:lnTo>
                    <a:cubicBezTo>
                      <a:pt x="40981" y="48439"/>
                      <a:pt x="34618" y="48690"/>
                      <a:pt x="28262" y="48497"/>
                    </a:cubicBezTo>
                    <a:close/>
                    <a:moveTo>
                      <a:pt x="27310" y="27688"/>
                    </a:moveTo>
                    <a:cubicBezTo>
                      <a:pt x="15897" y="27688"/>
                      <a:pt x="11621" y="30545"/>
                      <a:pt x="11621" y="35110"/>
                    </a:cubicBezTo>
                    <a:cubicBezTo>
                      <a:pt x="11621" y="38150"/>
                      <a:pt x="13709" y="40155"/>
                      <a:pt x="17233" y="40155"/>
                    </a:cubicBezTo>
                    <a:cubicBezTo>
                      <a:pt x="23224" y="40155"/>
                      <a:pt x="27323" y="34543"/>
                      <a:pt x="27323" y="2874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407D921F-8FD4-E91E-9139-37C9B7602CD5}"/>
                  </a:ext>
                </a:extLst>
              </p:cNvPr>
              <p:cNvSpPr/>
              <p:nvPr/>
            </p:nvSpPr>
            <p:spPr>
              <a:xfrm>
                <a:off x="8864074" y="4915403"/>
                <a:ext cx="23236" cy="39846"/>
              </a:xfrm>
              <a:custGeom>
                <a:avLst/>
                <a:gdLst>
                  <a:gd name="connsiteX0" fmla="*/ 8866 w 23236"/>
                  <a:gd name="connsiteY0" fmla="*/ 39846 h 39846"/>
                  <a:gd name="connsiteX1" fmla="*/ 586 w 23236"/>
                  <a:gd name="connsiteY1" fmla="*/ 38868 h 39846"/>
                  <a:gd name="connsiteX2" fmla="*/ 586 w 23236"/>
                  <a:gd name="connsiteY2" fmla="*/ 29668 h 39846"/>
                  <a:gd name="connsiteX3" fmla="*/ 4370 w 23236"/>
                  <a:gd name="connsiteY3" fmla="*/ 29668 h 39846"/>
                  <a:gd name="connsiteX4" fmla="*/ 5114 w 23236"/>
                  <a:gd name="connsiteY4" fmla="*/ 34789 h 39846"/>
                  <a:gd name="connsiteX5" fmla="*/ 9137 w 23236"/>
                  <a:gd name="connsiteY5" fmla="*/ 35306 h 39846"/>
                  <a:gd name="connsiteX6" fmla="*/ 17706 w 23236"/>
                  <a:gd name="connsiteY6" fmla="*/ 28634 h 39846"/>
                  <a:gd name="connsiteX7" fmla="*/ 0 w 23236"/>
                  <a:gd name="connsiteY7" fmla="*/ 10978 h 39846"/>
                  <a:gd name="connsiteX8" fmla="*/ 13734 w 23236"/>
                  <a:gd name="connsiteY8" fmla="*/ 0 h 39846"/>
                  <a:gd name="connsiteX9" fmla="*/ 21212 w 23236"/>
                  <a:gd name="connsiteY9" fmla="*/ 744 h 39846"/>
                  <a:gd name="connsiteX10" fmla="*/ 21212 w 23236"/>
                  <a:gd name="connsiteY10" fmla="*/ 9673 h 39846"/>
                  <a:gd name="connsiteX11" fmla="*/ 17429 w 23236"/>
                  <a:gd name="connsiteY11" fmla="*/ 9673 h 39846"/>
                  <a:gd name="connsiteX12" fmla="*/ 16742 w 23236"/>
                  <a:gd name="connsiteY12" fmla="*/ 4673 h 39846"/>
                  <a:gd name="connsiteX13" fmla="*/ 13519 w 23236"/>
                  <a:gd name="connsiteY13" fmla="*/ 4389 h 39846"/>
                  <a:gd name="connsiteX14" fmla="*/ 5530 w 23236"/>
                  <a:gd name="connsiteY14" fmla="*/ 10417 h 39846"/>
                  <a:gd name="connsiteX15" fmla="*/ 23237 w 23236"/>
                  <a:gd name="connsiteY15" fmla="*/ 27896 h 39846"/>
                  <a:gd name="connsiteX16" fmla="*/ 8866 w 23236"/>
                  <a:gd name="connsiteY16" fmla="*/ 39846 h 3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236" h="39846">
                    <a:moveTo>
                      <a:pt x="8866" y="39846"/>
                    </a:moveTo>
                    <a:cubicBezTo>
                      <a:pt x="6076" y="39867"/>
                      <a:pt x="3295" y="39538"/>
                      <a:pt x="586" y="38868"/>
                    </a:cubicBezTo>
                    <a:lnTo>
                      <a:pt x="586" y="29668"/>
                    </a:lnTo>
                    <a:lnTo>
                      <a:pt x="4370" y="29668"/>
                    </a:lnTo>
                    <a:cubicBezTo>
                      <a:pt x="4710" y="31560"/>
                      <a:pt x="4944" y="33294"/>
                      <a:pt x="5114" y="34789"/>
                    </a:cubicBezTo>
                    <a:cubicBezTo>
                      <a:pt x="6432" y="35107"/>
                      <a:pt x="7781" y="35280"/>
                      <a:pt x="9137" y="35306"/>
                    </a:cubicBezTo>
                    <a:cubicBezTo>
                      <a:pt x="13854" y="35306"/>
                      <a:pt x="17706" y="33414"/>
                      <a:pt x="17706" y="28634"/>
                    </a:cubicBezTo>
                    <a:cubicBezTo>
                      <a:pt x="17706" y="19901"/>
                      <a:pt x="0" y="23464"/>
                      <a:pt x="0" y="10978"/>
                    </a:cubicBezTo>
                    <a:cubicBezTo>
                      <a:pt x="0" y="4597"/>
                      <a:pt x="5045" y="0"/>
                      <a:pt x="13734" y="0"/>
                    </a:cubicBezTo>
                    <a:cubicBezTo>
                      <a:pt x="16245" y="11"/>
                      <a:pt x="18749" y="260"/>
                      <a:pt x="21212" y="744"/>
                    </a:cubicBezTo>
                    <a:lnTo>
                      <a:pt x="21212" y="9673"/>
                    </a:lnTo>
                    <a:lnTo>
                      <a:pt x="17429" y="9673"/>
                    </a:lnTo>
                    <a:cubicBezTo>
                      <a:pt x="17112" y="8020"/>
                      <a:pt x="16883" y="6350"/>
                      <a:pt x="16742" y="4673"/>
                    </a:cubicBezTo>
                    <a:cubicBezTo>
                      <a:pt x="15679" y="4481"/>
                      <a:pt x="14600" y="4386"/>
                      <a:pt x="13519" y="4389"/>
                    </a:cubicBezTo>
                    <a:cubicBezTo>
                      <a:pt x="8229" y="4389"/>
                      <a:pt x="5530" y="6798"/>
                      <a:pt x="5530" y="10417"/>
                    </a:cubicBezTo>
                    <a:cubicBezTo>
                      <a:pt x="5530" y="18810"/>
                      <a:pt x="23237" y="15708"/>
                      <a:pt x="23237" y="27896"/>
                    </a:cubicBezTo>
                    <a:cubicBezTo>
                      <a:pt x="23237" y="34845"/>
                      <a:pt x="17776" y="39846"/>
                      <a:pt x="8866" y="3984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0D0B8814-2F5B-5CB0-E7D8-3E11223DA76B}"/>
                  </a:ext>
                </a:extLst>
              </p:cNvPr>
              <p:cNvSpPr/>
              <p:nvPr/>
            </p:nvSpPr>
            <p:spPr>
              <a:xfrm>
                <a:off x="8892834" y="4925584"/>
                <a:ext cx="27202" cy="29664"/>
              </a:xfrm>
              <a:custGeom>
                <a:avLst/>
                <a:gdLst>
                  <a:gd name="connsiteX0" fmla="*/ 17479 w 27202"/>
                  <a:gd name="connsiteY0" fmla="*/ 29129 h 29664"/>
                  <a:gd name="connsiteX1" fmla="*/ 17763 w 27202"/>
                  <a:gd name="connsiteY1" fmla="*/ 23454 h 29664"/>
                  <a:gd name="connsiteX2" fmla="*/ 17650 w 27202"/>
                  <a:gd name="connsiteY2" fmla="*/ 23454 h 29664"/>
                  <a:gd name="connsiteX3" fmla="*/ 7933 w 27202"/>
                  <a:gd name="connsiteY3" fmla="*/ 29665 h 29664"/>
                  <a:gd name="connsiteX4" fmla="*/ 0 w 27202"/>
                  <a:gd name="connsiteY4" fmla="*/ 22596 h 29664"/>
                  <a:gd name="connsiteX5" fmla="*/ 17189 w 27202"/>
                  <a:gd name="connsiteY5" fmla="*/ 12419 h 29664"/>
                  <a:gd name="connsiteX6" fmla="*/ 17189 w 27202"/>
                  <a:gd name="connsiteY6" fmla="*/ 10212 h 29664"/>
                  <a:gd name="connsiteX7" fmla="*/ 11098 w 27202"/>
                  <a:gd name="connsiteY7" fmla="*/ 4057 h 29664"/>
                  <a:gd name="connsiteX8" fmla="*/ 5808 w 27202"/>
                  <a:gd name="connsiteY8" fmla="*/ 4751 h 29664"/>
                  <a:gd name="connsiteX9" fmla="*/ 5120 w 27202"/>
                  <a:gd name="connsiteY9" fmla="*/ 9405 h 29664"/>
                  <a:gd name="connsiteX10" fmla="*/ 1967 w 27202"/>
                  <a:gd name="connsiteY10" fmla="*/ 9405 h 29664"/>
                  <a:gd name="connsiteX11" fmla="*/ 1967 w 27202"/>
                  <a:gd name="connsiteY11" fmla="*/ 1554 h 29664"/>
                  <a:gd name="connsiteX12" fmla="*/ 11741 w 27202"/>
                  <a:gd name="connsiteY12" fmla="*/ 3 h 29664"/>
                  <a:gd name="connsiteX13" fmla="*/ 22379 w 27202"/>
                  <a:gd name="connsiteY13" fmla="*/ 9543 h 29664"/>
                  <a:gd name="connsiteX14" fmla="*/ 22379 w 27202"/>
                  <a:gd name="connsiteY14" fmla="*/ 25125 h 29664"/>
                  <a:gd name="connsiteX15" fmla="*/ 27203 w 27202"/>
                  <a:gd name="connsiteY15" fmla="*/ 25699 h 29664"/>
                  <a:gd name="connsiteX16" fmla="*/ 27203 w 27202"/>
                  <a:gd name="connsiteY16" fmla="*/ 28744 h 29664"/>
                  <a:gd name="connsiteX17" fmla="*/ 17479 w 27202"/>
                  <a:gd name="connsiteY17" fmla="*/ 29129 h 29664"/>
                  <a:gd name="connsiteX18" fmla="*/ 17189 w 27202"/>
                  <a:gd name="connsiteY18" fmla="*/ 16019 h 29664"/>
                  <a:gd name="connsiteX19" fmla="*/ 5063 w 27202"/>
                  <a:gd name="connsiteY19" fmla="*/ 21657 h 29664"/>
                  <a:gd name="connsiteX20" fmla="*/ 9427 w 27202"/>
                  <a:gd name="connsiteY20" fmla="*/ 25623 h 29664"/>
                  <a:gd name="connsiteX21" fmla="*/ 17189 w 27202"/>
                  <a:gd name="connsiteY21" fmla="*/ 16543 h 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202" h="29664">
                    <a:moveTo>
                      <a:pt x="17479" y="29129"/>
                    </a:moveTo>
                    <a:cubicBezTo>
                      <a:pt x="17423" y="27233"/>
                      <a:pt x="17518" y="25335"/>
                      <a:pt x="17763" y="23454"/>
                    </a:cubicBezTo>
                    <a:lnTo>
                      <a:pt x="17650" y="23454"/>
                    </a:lnTo>
                    <a:cubicBezTo>
                      <a:pt x="16269" y="26960"/>
                      <a:pt x="12649" y="29665"/>
                      <a:pt x="7933" y="29665"/>
                    </a:cubicBezTo>
                    <a:cubicBezTo>
                      <a:pt x="3216" y="29665"/>
                      <a:pt x="0" y="27143"/>
                      <a:pt x="0" y="22596"/>
                    </a:cubicBezTo>
                    <a:cubicBezTo>
                      <a:pt x="0" y="16328"/>
                      <a:pt x="6381" y="12475"/>
                      <a:pt x="17189" y="12419"/>
                    </a:cubicBezTo>
                    <a:lnTo>
                      <a:pt x="17189" y="10212"/>
                    </a:lnTo>
                    <a:cubicBezTo>
                      <a:pt x="17189" y="6182"/>
                      <a:pt x="15752" y="4057"/>
                      <a:pt x="11098" y="4057"/>
                    </a:cubicBezTo>
                    <a:cubicBezTo>
                      <a:pt x="9312" y="4054"/>
                      <a:pt x="7533" y="4287"/>
                      <a:pt x="5808" y="4751"/>
                    </a:cubicBezTo>
                    <a:cubicBezTo>
                      <a:pt x="5694" y="6182"/>
                      <a:pt x="5404" y="7797"/>
                      <a:pt x="5120" y="9405"/>
                    </a:cubicBezTo>
                    <a:lnTo>
                      <a:pt x="1967" y="9405"/>
                    </a:lnTo>
                    <a:lnTo>
                      <a:pt x="1967" y="1554"/>
                    </a:lnTo>
                    <a:cubicBezTo>
                      <a:pt x="5113" y="481"/>
                      <a:pt x="8419" y="-43"/>
                      <a:pt x="11741" y="3"/>
                    </a:cubicBezTo>
                    <a:cubicBezTo>
                      <a:pt x="20021" y="3"/>
                      <a:pt x="22379" y="3856"/>
                      <a:pt x="22379" y="9543"/>
                    </a:cubicBezTo>
                    <a:lnTo>
                      <a:pt x="22379" y="25125"/>
                    </a:lnTo>
                    <a:cubicBezTo>
                      <a:pt x="23754" y="25352"/>
                      <a:pt x="25652" y="25585"/>
                      <a:pt x="27203" y="25699"/>
                    </a:cubicBezTo>
                    <a:lnTo>
                      <a:pt x="27203" y="28744"/>
                    </a:lnTo>
                    <a:cubicBezTo>
                      <a:pt x="23977" y="29138"/>
                      <a:pt x="20726" y="29267"/>
                      <a:pt x="17479" y="29129"/>
                    </a:cubicBezTo>
                    <a:close/>
                    <a:moveTo>
                      <a:pt x="17189" y="16019"/>
                    </a:moveTo>
                    <a:cubicBezTo>
                      <a:pt x="7731" y="16019"/>
                      <a:pt x="5063" y="18838"/>
                      <a:pt x="5063" y="21657"/>
                    </a:cubicBezTo>
                    <a:cubicBezTo>
                      <a:pt x="5063" y="24072"/>
                      <a:pt x="6785" y="25623"/>
                      <a:pt x="9427" y="25623"/>
                    </a:cubicBezTo>
                    <a:cubicBezTo>
                      <a:pt x="14087" y="25623"/>
                      <a:pt x="17189" y="21020"/>
                      <a:pt x="17189" y="1654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2FA006C1-30F2-B520-88E7-4B199285EB35}"/>
                  </a:ext>
                </a:extLst>
              </p:cNvPr>
              <p:cNvSpPr/>
              <p:nvPr/>
            </p:nvSpPr>
            <p:spPr>
              <a:xfrm>
                <a:off x="8922913" y="4925581"/>
                <a:ext cx="33142" cy="29132"/>
              </a:xfrm>
              <a:custGeom>
                <a:avLst/>
                <a:gdLst>
                  <a:gd name="connsiteX0" fmla="*/ 23161 w 33142"/>
                  <a:gd name="connsiteY0" fmla="*/ 10700 h 29132"/>
                  <a:gd name="connsiteX1" fmla="*/ 18337 w 33142"/>
                  <a:gd name="connsiteY1" fmla="*/ 4319 h 29132"/>
                  <a:gd name="connsiteX2" fmla="*/ 10140 w 33142"/>
                  <a:gd name="connsiteY2" fmla="*/ 15411 h 29132"/>
                  <a:gd name="connsiteX3" fmla="*/ 10140 w 33142"/>
                  <a:gd name="connsiteY3" fmla="*/ 25298 h 29132"/>
                  <a:gd name="connsiteX4" fmla="*/ 14736 w 33142"/>
                  <a:gd name="connsiteY4" fmla="*/ 26042 h 29132"/>
                  <a:gd name="connsiteX5" fmla="*/ 14736 w 33142"/>
                  <a:gd name="connsiteY5" fmla="*/ 29132 h 29132"/>
                  <a:gd name="connsiteX6" fmla="*/ 0 w 33142"/>
                  <a:gd name="connsiteY6" fmla="*/ 29132 h 29132"/>
                  <a:gd name="connsiteX7" fmla="*/ 0 w 33142"/>
                  <a:gd name="connsiteY7" fmla="*/ 26105 h 29132"/>
                  <a:gd name="connsiteX8" fmla="*/ 5000 w 33142"/>
                  <a:gd name="connsiteY8" fmla="*/ 25298 h 29132"/>
                  <a:gd name="connsiteX9" fmla="*/ 5000 w 33142"/>
                  <a:gd name="connsiteY9" fmla="*/ 4603 h 29132"/>
                  <a:gd name="connsiteX10" fmla="*/ 0 w 33142"/>
                  <a:gd name="connsiteY10" fmla="*/ 4029 h 29132"/>
                  <a:gd name="connsiteX11" fmla="*/ 0 w 33142"/>
                  <a:gd name="connsiteY11" fmla="*/ 983 h 29132"/>
                  <a:gd name="connsiteX12" fmla="*/ 10001 w 33142"/>
                  <a:gd name="connsiteY12" fmla="*/ 580 h 29132"/>
                  <a:gd name="connsiteX13" fmla="*/ 9597 w 33142"/>
                  <a:gd name="connsiteY13" fmla="*/ 6558 h 29132"/>
                  <a:gd name="connsiteX14" fmla="*/ 9654 w 33142"/>
                  <a:gd name="connsiteY14" fmla="*/ 6621 h 29132"/>
                  <a:gd name="connsiteX15" fmla="*/ 19743 w 33142"/>
                  <a:gd name="connsiteY15" fmla="*/ 6 h 29132"/>
                  <a:gd name="connsiteX16" fmla="*/ 28313 w 33142"/>
                  <a:gd name="connsiteY16" fmla="*/ 9149 h 29132"/>
                  <a:gd name="connsiteX17" fmla="*/ 28313 w 33142"/>
                  <a:gd name="connsiteY17" fmla="*/ 25298 h 29132"/>
                  <a:gd name="connsiteX18" fmla="*/ 33143 w 33142"/>
                  <a:gd name="connsiteY18" fmla="*/ 26105 h 29132"/>
                  <a:gd name="connsiteX19" fmla="*/ 33143 w 33142"/>
                  <a:gd name="connsiteY19" fmla="*/ 29132 h 29132"/>
                  <a:gd name="connsiteX20" fmla="*/ 23161 w 33142"/>
                  <a:gd name="connsiteY20" fmla="*/ 29132 h 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142" h="29132">
                    <a:moveTo>
                      <a:pt x="23161" y="10700"/>
                    </a:moveTo>
                    <a:cubicBezTo>
                      <a:pt x="23161" y="6677"/>
                      <a:pt x="22070" y="4319"/>
                      <a:pt x="18337" y="4319"/>
                    </a:cubicBezTo>
                    <a:cubicBezTo>
                      <a:pt x="13564" y="4319"/>
                      <a:pt x="10140" y="9093"/>
                      <a:pt x="10140" y="15411"/>
                    </a:cubicBezTo>
                    <a:lnTo>
                      <a:pt x="10140" y="25298"/>
                    </a:lnTo>
                    <a:cubicBezTo>
                      <a:pt x="11690" y="25421"/>
                      <a:pt x="13227" y="25670"/>
                      <a:pt x="14736" y="26042"/>
                    </a:cubicBezTo>
                    <a:lnTo>
                      <a:pt x="14736" y="29132"/>
                    </a:lnTo>
                    <a:lnTo>
                      <a:pt x="0" y="29132"/>
                    </a:lnTo>
                    <a:lnTo>
                      <a:pt x="0" y="26105"/>
                    </a:lnTo>
                    <a:cubicBezTo>
                      <a:pt x="1637" y="25677"/>
                      <a:pt x="3312" y="25407"/>
                      <a:pt x="5000" y="25298"/>
                    </a:cubicBezTo>
                    <a:lnTo>
                      <a:pt x="5000" y="4603"/>
                    </a:lnTo>
                    <a:cubicBezTo>
                      <a:pt x="3619" y="4376"/>
                      <a:pt x="1665" y="4149"/>
                      <a:pt x="0" y="4029"/>
                    </a:cubicBezTo>
                    <a:lnTo>
                      <a:pt x="0" y="983"/>
                    </a:lnTo>
                    <a:cubicBezTo>
                      <a:pt x="3317" y="585"/>
                      <a:pt x="6662" y="450"/>
                      <a:pt x="10001" y="580"/>
                    </a:cubicBezTo>
                    <a:cubicBezTo>
                      <a:pt x="10011" y="2579"/>
                      <a:pt x="9876" y="4578"/>
                      <a:pt x="9597" y="6558"/>
                    </a:cubicBezTo>
                    <a:lnTo>
                      <a:pt x="9654" y="6621"/>
                    </a:lnTo>
                    <a:cubicBezTo>
                      <a:pt x="11280" y="2504"/>
                      <a:pt x="15320" y="-143"/>
                      <a:pt x="19743" y="6"/>
                    </a:cubicBezTo>
                    <a:cubicBezTo>
                      <a:pt x="26244" y="6"/>
                      <a:pt x="28313" y="4086"/>
                      <a:pt x="28313" y="9149"/>
                    </a:cubicBezTo>
                    <a:lnTo>
                      <a:pt x="28313" y="25298"/>
                    </a:lnTo>
                    <a:cubicBezTo>
                      <a:pt x="29945" y="25407"/>
                      <a:pt x="31563" y="25677"/>
                      <a:pt x="33143" y="26105"/>
                    </a:cubicBezTo>
                    <a:lnTo>
                      <a:pt x="33143" y="29132"/>
                    </a:lnTo>
                    <a:lnTo>
                      <a:pt x="23161" y="29132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9000FDE3-293C-AF0C-5692-A010AB66094E}"/>
                  </a:ext>
                </a:extLst>
              </p:cNvPr>
              <p:cNvSpPr/>
              <p:nvPr/>
            </p:nvSpPr>
            <p:spPr>
              <a:xfrm>
                <a:off x="8981562" y="4915908"/>
                <a:ext cx="38200" cy="38805"/>
              </a:xfrm>
              <a:custGeom>
                <a:avLst/>
                <a:gdLst>
                  <a:gd name="connsiteX0" fmla="*/ 16534 w 38200"/>
                  <a:gd name="connsiteY0" fmla="*/ 24971 h 38805"/>
                  <a:gd name="connsiteX1" fmla="*/ 19119 w 38200"/>
                  <a:gd name="connsiteY1" fmla="*/ 33017 h 38805"/>
                  <a:gd name="connsiteX2" fmla="*/ 19176 w 38200"/>
                  <a:gd name="connsiteY2" fmla="*/ 33017 h 38805"/>
                  <a:gd name="connsiteX3" fmla="*/ 21818 w 38200"/>
                  <a:gd name="connsiteY3" fmla="*/ 24567 h 38805"/>
                  <a:gd name="connsiteX4" fmla="*/ 29290 w 38200"/>
                  <a:gd name="connsiteY4" fmla="*/ 3815 h 38805"/>
                  <a:gd name="connsiteX5" fmla="*/ 24750 w 38200"/>
                  <a:gd name="connsiteY5" fmla="*/ 3071 h 38805"/>
                  <a:gd name="connsiteX6" fmla="*/ 24750 w 38200"/>
                  <a:gd name="connsiteY6" fmla="*/ 19 h 38805"/>
                  <a:gd name="connsiteX7" fmla="*/ 38200 w 38200"/>
                  <a:gd name="connsiteY7" fmla="*/ 19 h 38805"/>
                  <a:gd name="connsiteX8" fmla="*/ 38200 w 38200"/>
                  <a:gd name="connsiteY8" fmla="*/ 3128 h 38805"/>
                  <a:gd name="connsiteX9" fmla="*/ 34757 w 38200"/>
                  <a:gd name="connsiteY9" fmla="*/ 3758 h 38805"/>
                  <a:gd name="connsiteX10" fmla="*/ 21906 w 38200"/>
                  <a:gd name="connsiteY10" fmla="*/ 38805 h 38805"/>
                  <a:gd name="connsiteX11" fmla="*/ 15985 w 38200"/>
                  <a:gd name="connsiteY11" fmla="*/ 38805 h 38805"/>
                  <a:gd name="connsiteX12" fmla="*/ 3506 w 38200"/>
                  <a:gd name="connsiteY12" fmla="*/ 3739 h 38805"/>
                  <a:gd name="connsiteX13" fmla="*/ 0 w 38200"/>
                  <a:gd name="connsiteY13" fmla="*/ 3109 h 38805"/>
                  <a:gd name="connsiteX14" fmla="*/ 0 w 38200"/>
                  <a:gd name="connsiteY14" fmla="*/ 0 h 38805"/>
                  <a:gd name="connsiteX15" fmla="*/ 13873 w 38200"/>
                  <a:gd name="connsiteY15" fmla="*/ 0 h 38805"/>
                  <a:gd name="connsiteX16" fmla="*/ 13873 w 38200"/>
                  <a:gd name="connsiteY16" fmla="*/ 3052 h 38805"/>
                  <a:gd name="connsiteX17" fmla="*/ 9326 w 38200"/>
                  <a:gd name="connsiteY17" fmla="*/ 379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200" h="38805">
                    <a:moveTo>
                      <a:pt x="16534" y="24971"/>
                    </a:moveTo>
                    <a:cubicBezTo>
                      <a:pt x="17334" y="27215"/>
                      <a:pt x="18312" y="30141"/>
                      <a:pt x="19119" y="33017"/>
                    </a:cubicBezTo>
                    <a:lnTo>
                      <a:pt x="19176" y="33017"/>
                    </a:lnTo>
                    <a:cubicBezTo>
                      <a:pt x="19863" y="30261"/>
                      <a:pt x="20727" y="27669"/>
                      <a:pt x="21818" y="24567"/>
                    </a:cubicBezTo>
                    <a:lnTo>
                      <a:pt x="29290" y="3815"/>
                    </a:lnTo>
                    <a:cubicBezTo>
                      <a:pt x="27759" y="3691"/>
                      <a:pt x="26241" y="3443"/>
                      <a:pt x="24750" y="3071"/>
                    </a:cubicBezTo>
                    <a:lnTo>
                      <a:pt x="24750" y="19"/>
                    </a:lnTo>
                    <a:lnTo>
                      <a:pt x="38200" y="19"/>
                    </a:lnTo>
                    <a:lnTo>
                      <a:pt x="38200" y="3128"/>
                    </a:lnTo>
                    <a:cubicBezTo>
                      <a:pt x="37078" y="3457"/>
                      <a:pt x="35924" y="3669"/>
                      <a:pt x="34757" y="3758"/>
                    </a:cubicBezTo>
                    <a:lnTo>
                      <a:pt x="21906" y="38805"/>
                    </a:lnTo>
                    <a:lnTo>
                      <a:pt x="15985" y="38805"/>
                    </a:lnTo>
                    <a:lnTo>
                      <a:pt x="3506" y="3739"/>
                    </a:lnTo>
                    <a:cubicBezTo>
                      <a:pt x="2319" y="3650"/>
                      <a:pt x="1144" y="3439"/>
                      <a:pt x="0" y="3109"/>
                    </a:cubicBezTo>
                    <a:lnTo>
                      <a:pt x="0" y="0"/>
                    </a:lnTo>
                    <a:lnTo>
                      <a:pt x="13873" y="0"/>
                    </a:lnTo>
                    <a:lnTo>
                      <a:pt x="13873" y="3052"/>
                    </a:lnTo>
                    <a:cubicBezTo>
                      <a:pt x="12381" y="3428"/>
                      <a:pt x="10860" y="3677"/>
                      <a:pt x="9326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2A185A6-43F8-A38F-8EFF-3F1F917B52E2}"/>
                  </a:ext>
                </a:extLst>
              </p:cNvPr>
              <p:cNvSpPr/>
              <p:nvPr/>
            </p:nvSpPr>
            <p:spPr>
              <a:xfrm>
                <a:off x="9021811" y="4914700"/>
                <a:ext cx="15007" cy="40013"/>
              </a:xfrm>
              <a:custGeom>
                <a:avLst/>
                <a:gdLst>
                  <a:gd name="connsiteX0" fmla="*/ 0 w 15007"/>
                  <a:gd name="connsiteY0" fmla="*/ 40013 h 40013"/>
                  <a:gd name="connsiteX1" fmla="*/ 0 w 15007"/>
                  <a:gd name="connsiteY1" fmla="*/ 36986 h 40013"/>
                  <a:gd name="connsiteX2" fmla="*/ 5000 w 15007"/>
                  <a:gd name="connsiteY2" fmla="*/ 36179 h 40013"/>
                  <a:gd name="connsiteX3" fmla="*/ 5000 w 15007"/>
                  <a:gd name="connsiteY3" fmla="*/ 15484 h 40013"/>
                  <a:gd name="connsiteX4" fmla="*/ 0 w 15007"/>
                  <a:gd name="connsiteY4" fmla="*/ 14910 h 40013"/>
                  <a:gd name="connsiteX5" fmla="*/ 0 w 15007"/>
                  <a:gd name="connsiteY5" fmla="*/ 11864 h 40013"/>
                  <a:gd name="connsiteX6" fmla="*/ 10177 w 15007"/>
                  <a:gd name="connsiteY6" fmla="*/ 11461 h 40013"/>
                  <a:gd name="connsiteX7" fmla="*/ 10177 w 15007"/>
                  <a:gd name="connsiteY7" fmla="*/ 36179 h 40013"/>
                  <a:gd name="connsiteX8" fmla="*/ 15008 w 15007"/>
                  <a:gd name="connsiteY8" fmla="*/ 36986 h 40013"/>
                  <a:gd name="connsiteX9" fmla="*/ 15008 w 15007"/>
                  <a:gd name="connsiteY9" fmla="*/ 40013 h 40013"/>
                  <a:gd name="connsiteX10" fmla="*/ 7649 w 15007"/>
                  <a:gd name="connsiteY10" fmla="*/ 6732 h 40013"/>
                  <a:gd name="connsiteX11" fmla="*/ 4139 w 15007"/>
                  <a:gd name="connsiteY11" fmla="*/ 3513 h 40013"/>
                  <a:gd name="connsiteX12" fmla="*/ 7358 w 15007"/>
                  <a:gd name="connsiteY12" fmla="*/ 3 h 40013"/>
                  <a:gd name="connsiteX13" fmla="*/ 7649 w 15007"/>
                  <a:gd name="connsiteY13" fmla="*/ 3 h 40013"/>
                  <a:gd name="connsiteX14" fmla="*/ 11041 w 15007"/>
                  <a:gd name="connsiteY14" fmla="*/ 3307 h 40013"/>
                  <a:gd name="connsiteX15" fmla="*/ 11041 w 15007"/>
                  <a:gd name="connsiteY15" fmla="*/ 3339 h 40013"/>
                  <a:gd name="connsiteX16" fmla="*/ 7649 w 15007"/>
                  <a:gd name="connsiteY16" fmla="*/ 6750 h 4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07" h="40013">
                    <a:moveTo>
                      <a:pt x="0" y="40013"/>
                    </a:moveTo>
                    <a:lnTo>
                      <a:pt x="0" y="36986"/>
                    </a:lnTo>
                    <a:cubicBezTo>
                      <a:pt x="1638" y="36559"/>
                      <a:pt x="3312" y="36289"/>
                      <a:pt x="5000" y="36179"/>
                    </a:cubicBezTo>
                    <a:lnTo>
                      <a:pt x="5000" y="15484"/>
                    </a:lnTo>
                    <a:cubicBezTo>
                      <a:pt x="3626" y="15257"/>
                      <a:pt x="1671" y="15030"/>
                      <a:pt x="0" y="14910"/>
                    </a:cubicBezTo>
                    <a:lnTo>
                      <a:pt x="0" y="11864"/>
                    </a:lnTo>
                    <a:cubicBezTo>
                      <a:pt x="3377" y="11463"/>
                      <a:pt x="6780" y="11328"/>
                      <a:pt x="10177" y="11461"/>
                    </a:cubicBezTo>
                    <a:lnTo>
                      <a:pt x="10177" y="36179"/>
                    </a:lnTo>
                    <a:cubicBezTo>
                      <a:pt x="11810" y="36288"/>
                      <a:pt x="13428" y="36558"/>
                      <a:pt x="15008" y="36986"/>
                    </a:cubicBezTo>
                    <a:lnTo>
                      <a:pt x="15008" y="40013"/>
                    </a:lnTo>
                    <a:close/>
                    <a:moveTo>
                      <a:pt x="7649" y="6732"/>
                    </a:moveTo>
                    <a:cubicBezTo>
                      <a:pt x="5791" y="6812"/>
                      <a:pt x="4220" y="5371"/>
                      <a:pt x="4139" y="3513"/>
                    </a:cubicBezTo>
                    <a:cubicBezTo>
                      <a:pt x="4058" y="1655"/>
                      <a:pt x="5499" y="84"/>
                      <a:pt x="7358" y="3"/>
                    </a:cubicBezTo>
                    <a:cubicBezTo>
                      <a:pt x="7455" y="-1"/>
                      <a:pt x="7552" y="-1"/>
                      <a:pt x="7649" y="3"/>
                    </a:cubicBezTo>
                    <a:cubicBezTo>
                      <a:pt x="9498" y="-21"/>
                      <a:pt x="11017" y="1458"/>
                      <a:pt x="11041" y="3307"/>
                    </a:cubicBezTo>
                    <a:cubicBezTo>
                      <a:pt x="11041" y="3318"/>
                      <a:pt x="11041" y="3328"/>
                      <a:pt x="11041" y="3339"/>
                    </a:cubicBezTo>
                    <a:cubicBezTo>
                      <a:pt x="11027" y="5210"/>
                      <a:pt x="9520" y="6726"/>
                      <a:pt x="7649" y="675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3AAAA19B-9D2B-63F9-9268-88137CDBEF4E}"/>
                  </a:ext>
                </a:extLst>
              </p:cNvPr>
              <p:cNvSpPr/>
              <p:nvPr/>
            </p:nvSpPr>
            <p:spPr>
              <a:xfrm>
                <a:off x="9040388" y="4925757"/>
                <a:ext cx="21382" cy="29378"/>
              </a:xfrm>
              <a:custGeom>
                <a:avLst/>
                <a:gdLst>
                  <a:gd name="connsiteX0" fmla="*/ 12933 w 21382"/>
                  <a:gd name="connsiteY0" fmla="*/ 29378 h 29378"/>
                  <a:gd name="connsiteX1" fmla="*/ 0 w 21382"/>
                  <a:gd name="connsiteY1" fmla="*/ 15638 h 29378"/>
                  <a:gd name="connsiteX2" fmla="*/ 14371 w 21382"/>
                  <a:gd name="connsiteY2" fmla="*/ 0 h 29378"/>
                  <a:gd name="connsiteX3" fmla="*/ 21212 w 21382"/>
                  <a:gd name="connsiteY3" fmla="*/ 977 h 29378"/>
                  <a:gd name="connsiteX4" fmla="*/ 21212 w 21382"/>
                  <a:gd name="connsiteY4" fmla="*/ 9314 h 29378"/>
                  <a:gd name="connsiteX5" fmla="*/ 17997 w 21382"/>
                  <a:gd name="connsiteY5" fmla="*/ 9314 h 29378"/>
                  <a:gd name="connsiteX6" fmla="*/ 17246 w 21382"/>
                  <a:gd name="connsiteY6" fmla="*/ 4660 h 29378"/>
                  <a:gd name="connsiteX7" fmla="*/ 13683 w 21382"/>
                  <a:gd name="connsiteY7" fmla="*/ 4143 h 29378"/>
                  <a:gd name="connsiteX8" fmla="*/ 5404 w 21382"/>
                  <a:gd name="connsiteY8" fmla="*/ 14774 h 29378"/>
                  <a:gd name="connsiteX9" fmla="*/ 14024 w 21382"/>
                  <a:gd name="connsiteY9" fmla="*/ 24952 h 29378"/>
                  <a:gd name="connsiteX10" fmla="*/ 21042 w 21382"/>
                  <a:gd name="connsiteY10" fmla="*/ 23394 h 29378"/>
                  <a:gd name="connsiteX11" fmla="*/ 21383 w 21382"/>
                  <a:gd name="connsiteY11" fmla="*/ 27884 h 29378"/>
                  <a:gd name="connsiteX12" fmla="*/ 12933 w 21382"/>
                  <a:gd name="connsiteY12" fmla="*/ 29378 h 2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82" h="29378">
                    <a:moveTo>
                      <a:pt x="12933" y="29378"/>
                    </a:moveTo>
                    <a:cubicBezTo>
                      <a:pt x="5864" y="29378"/>
                      <a:pt x="0" y="26156"/>
                      <a:pt x="0" y="15638"/>
                    </a:cubicBezTo>
                    <a:cubicBezTo>
                      <a:pt x="0" y="6444"/>
                      <a:pt x="4660" y="0"/>
                      <a:pt x="14371" y="0"/>
                    </a:cubicBezTo>
                    <a:cubicBezTo>
                      <a:pt x="16686" y="-1"/>
                      <a:pt x="18990" y="328"/>
                      <a:pt x="21212" y="977"/>
                    </a:cubicBezTo>
                    <a:lnTo>
                      <a:pt x="21212" y="9314"/>
                    </a:lnTo>
                    <a:lnTo>
                      <a:pt x="17997" y="9314"/>
                    </a:lnTo>
                    <a:cubicBezTo>
                      <a:pt x="17650" y="7649"/>
                      <a:pt x="17416" y="6035"/>
                      <a:pt x="17246" y="4660"/>
                    </a:cubicBezTo>
                    <a:cubicBezTo>
                      <a:pt x="16094" y="4298"/>
                      <a:pt x="14891" y="4124"/>
                      <a:pt x="13683" y="4143"/>
                    </a:cubicBezTo>
                    <a:cubicBezTo>
                      <a:pt x="8336" y="4143"/>
                      <a:pt x="5404" y="8336"/>
                      <a:pt x="5404" y="14774"/>
                    </a:cubicBezTo>
                    <a:cubicBezTo>
                      <a:pt x="5404" y="20582"/>
                      <a:pt x="7296" y="24952"/>
                      <a:pt x="14024" y="24952"/>
                    </a:cubicBezTo>
                    <a:cubicBezTo>
                      <a:pt x="16450" y="24963"/>
                      <a:pt x="18848" y="24431"/>
                      <a:pt x="21042" y="23394"/>
                    </a:cubicBezTo>
                    <a:lnTo>
                      <a:pt x="21383" y="27884"/>
                    </a:lnTo>
                    <a:cubicBezTo>
                      <a:pt x="18672" y="28863"/>
                      <a:pt x="15815" y="29369"/>
                      <a:pt x="12933" y="2937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FE63C75B-61E1-D339-5F81-B9D027D70E5F}"/>
                  </a:ext>
                </a:extLst>
              </p:cNvPr>
              <p:cNvSpPr/>
              <p:nvPr/>
            </p:nvSpPr>
            <p:spPr>
              <a:xfrm>
                <a:off x="9066033" y="4925644"/>
                <a:ext cx="24201" cy="29607"/>
              </a:xfrm>
              <a:custGeom>
                <a:avLst/>
                <a:gdLst>
                  <a:gd name="connsiteX0" fmla="*/ 24031 w 24201"/>
                  <a:gd name="connsiteY0" fmla="*/ 14484 h 29607"/>
                  <a:gd name="connsiteX1" fmla="*/ 5347 w 24201"/>
                  <a:gd name="connsiteY1" fmla="*/ 14484 h 29607"/>
                  <a:gd name="connsiteX2" fmla="*/ 14377 w 24201"/>
                  <a:gd name="connsiteY2" fmla="*/ 25406 h 29607"/>
                  <a:gd name="connsiteX3" fmla="*/ 22707 w 24201"/>
                  <a:gd name="connsiteY3" fmla="*/ 23627 h 29607"/>
                  <a:gd name="connsiteX4" fmla="*/ 23167 w 24201"/>
                  <a:gd name="connsiteY4" fmla="*/ 27821 h 29607"/>
                  <a:gd name="connsiteX5" fmla="*/ 13513 w 24201"/>
                  <a:gd name="connsiteY5" fmla="*/ 29605 h 29607"/>
                  <a:gd name="connsiteX6" fmla="*/ 0 w 24201"/>
                  <a:gd name="connsiteY6" fmla="*/ 14945 h 29607"/>
                  <a:gd name="connsiteX7" fmla="*/ 12763 w 24201"/>
                  <a:gd name="connsiteY7" fmla="*/ 0 h 29607"/>
                  <a:gd name="connsiteX8" fmla="*/ 24201 w 24201"/>
                  <a:gd name="connsiteY8" fmla="*/ 12012 h 29607"/>
                  <a:gd name="connsiteX9" fmla="*/ 24031 w 24201"/>
                  <a:gd name="connsiteY9" fmla="*/ 14484 h 29607"/>
                  <a:gd name="connsiteX10" fmla="*/ 12536 w 24201"/>
                  <a:gd name="connsiteY10" fmla="*/ 3796 h 29607"/>
                  <a:gd name="connsiteX11" fmla="*/ 5599 w 24201"/>
                  <a:gd name="connsiteY11" fmla="*/ 10808 h 29607"/>
                  <a:gd name="connsiteX12" fmla="*/ 18936 w 24201"/>
                  <a:gd name="connsiteY12" fmla="*/ 10808 h 29607"/>
                  <a:gd name="connsiteX13" fmla="*/ 12536 w 24201"/>
                  <a:gd name="connsiteY13" fmla="*/ 3796 h 2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01" h="29607">
                    <a:moveTo>
                      <a:pt x="24031" y="14484"/>
                    </a:moveTo>
                    <a:lnTo>
                      <a:pt x="5347" y="14484"/>
                    </a:lnTo>
                    <a:cubicBezTo>
                      <a:pt x="5120" y="22133"/>
                      <a:pt x="8279" y="25406"/>
                      <a:pt x="14377" y="25406"/>
                    </a:cubicBezTo>
                    <a:cubicBezTo>
                      <a:pt x="17248" y="25406"/>
                      <a:pt x="20086" y="24800"/>
                      <a:pt x="22707" y="23627"/>
                    </a:cubicBezTo>
                    <a:lnTo>
                      <a:pt x="23167" y="27821"/>
                    </a:lnTo>
                    <a:cubicBezTo>
                      <a:pt x="20097" y="29042"/>
                      <a:pt x="16817" y="29648"/>
                      <a:pt x="13513" y="29605"/>
                    </a:cubicBezTo>
                    <a:cubicBezTo>
                      <a:pt x="4717" y="29605"/>
                      <a:pt x="0" y="25008"/>
                      <a:pt x="0" y="14945"/>
                    </a:cubicBezTo>
                    <a:cubicBezTo>
                      <a:pt x="0" y="6381"/>
                      <a:pt x="4660" y="0"/>
                      <a:pt x="12763" y="0"/>
                    </a:cubicBezTo>
                    <a:cubicBezTo>
                      <a:pt x="20866" y="0"/>
                      <a:pt x="24201" y="5461"/>
                      <a:pt x="24201" y="12012"/>
                    </a:cubicBezTo>
                    <a:cubicBezTo>
                      <a:pt x="24192" y="12839"/>
                      <a:pt x="24135" y="13664"/>
                      <a:pt x="24031" y="14484"/>
                    </a:cubicBezTo>
                    <a:close/>
                    <a:moveTo>
                      <a:pt x="12536" y="3796"/>
                    </a:moveTo>
                    <a:cubicBezTo>
                      <a:pt x="8796" y="3796"/>
                      <a:pt x="6154" y="6615"/>
                      <a:pt x="5599" y="10808"/>
                    </a:cubicBezTo>
                    <a:lnTo>
                      <a:pt x="18936" y="10808"/>
                    </a:lnTo>
                    <a:cubicBezTo>
                      <a:pt x="19031" y="6615"/>
                      <a:pt x="16559" y="3796"/>
                      <a:pt x="12536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0F4522BE-6B5C-9BFD-73C7-514D72C94D5C}"/>
                  </a:ext>
                </a:extLst>
              </p:cNvPr>
              <p:cNvSpPr/>
              <p:nvPr/>
            </p:nvSpPr>
            <p:spPr>
              <a:xfrm>
                <a:off x="9094573" y="4925587"/>
                <a:ext cx="33142" cy="29126"/>
              </a:xfrm>
              <a:custGeom>
                <a:avLst/>
                <a:gdLst>
                  <a:gd name="connsiteX0" fmla="*/ 23148 w 33142"/>
                  <a:gd name="connsiteY0" fmla="*/ 10694 h 29126"/>
                  <a:gd name="connsiteX1" fmla="*/ 18318 w 33142"/>
                  <a:gd name="connsiteY1" fmla="*/ 4313 h 29126"/>
                  <a:gd name="connsiteX2" fmla="*/ 10159 w 33142"/>
                  <a:gd name="connsiteY2" fmla="*/ 15405 h 29126"/>
                  <a:gd name="connsiteX3" fmla="*/ 10159 w 33142"/>
                  <a:gd name="connsiteY3" fmla="*/ 25292 h 29126"/>
                  <a:gd name="connsiteX4" fmla="*/ 14755 w 33142"/>
                  <a:gd name="connsiteY4" fmla="*/ 26036 h 29126"/>
                  <a:gd name="connsiteX5" fmla="*/ 14755 w 33142"/>
                  <a:gd name="connsiteY5" fmla="*/ 29126 h 29126"/>
                  <a:gd name="connsiteX6" fmla="*/ 0 w 33142"/>
                  <a:gd name="connsiteY6" fmla="*/ 29126 h 29126"/>
                  <a:gd name="connsiteX7" fmla="*/ 0 w 33142"/>
                  <a:gd name="connsiteY7" fmla="*/ 26099 h 29126"/>
                  <a:gd name="connsiteX8" fmla="*/ 5000 w 33142"/>
                  <a:gd name="connsiteY8" fmla="*/ 25292 h 29126"/>
                  <a:gd name="connsiteX9" fmla="*/ 5000 w 33142"/>
                  <a:gd name="connsiteY9" fmla="*/ 4597 h 29126"/>
                  <a:gd name="connsiteX10" fmla="*/ 0 w 33142"/>
                  <a:gd name="connsiteY10" fmla="*/ 4023 h 29126"/>
                  <a:gd name="connsiteX11" fmla="*/ 0 w 33142"/>
                  <a:gd name="connsiteY11" fmla="*/ 977 h 29126"/>
                  <a:gd name="connsiteX12" fmla="*/ 10007 w 33142"/>
                  <a:gd name="connsiteY12" fmla="*/ 574 h 29126"/>
                  <a:gd name="connsiteX13" fmla="*/ 9604 w 33142"/>
                  <a:gd name="connsiteY13" fmla="*/ 6552 h 29126"/>
                  <a:gd name="connsiteX14" fmla="*/ 9660 w 33142"/>
                  <a:gd name="connsiteY14" fmla="*/ 6615 h 29126"/>
                  <a:gd name="connsiteX15" fmla="*/ 19750 w 33142"/>
                  <a:gd name="connsiteY15" fmla="*/ 0 h 29126"/>
                  <a:gd name="connsiteX16" fmla="*/ 28313 w 33142"/>
                  <a:gd name="connsiteY16" fmla="*/ 9143 h 29126"/>
                  <a:gd name="connsiteX17" fmla="*/ 28313 w 33142"/>
                  <a:gd name="connsiteY17" fmla="*/ 25292 h 29126"/>
                  <a:gd name="connsiteX18" fmla="*/ 33143 w 33142"/>
                  <a:gd name="connsiteY18" fmla="*/ 26099 h 29126"/>
                  <a:gd name="connsiteX19" fmla="*/ 33143 w 33142"/>
                  <a:gd name="connsiteY19" fmla="*/ 29126 h 29126"/>
                  <a:gd name="connsiteX20" fmla="*/ 23142 w 33142"/>
                  <a:gd name="connsiteY20" fmla="*/ 29126 h 29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142" h="29126">
                    <a:moveTo>
                      <a:pt x="23148" y="10694"/>
                    </a:moveTo>
                    <a:cubicBezTo>
                      <a:pt x="23148" y="6671"/>
                      <a:pt x="22057" y="4313"/>
                      <a:pt x="18318" y="4313"/>
                    </a:cubicBezTo>
                    <a:cubicBezTo>
                      <a:pt x="13551" y="4313"/>
                      <a:pt x="10159" y="9087"/>
                      <a:pt x="10159" y="15405"/>
                    </a:cubicBezTo>
                    <a:lnTo>
                      <a:pt x="10159" y="25292"/>
                    </a:lnTo>
                    <a:cubicBezTo>
                      <a:pt x="11708" y="25416"/>
                      <a:pt x="13248" y="25665"/>
                      <a:pt x="14755" y="26036"/>
                    </a:cubicBezTo>
                    <a:lnTo>
                      <a:pt x="14755" y="29126"/>
                    </a:lnTo>
                    <a:lnTo>
                      <a:pt x="0" y="29126"/>
                    </a:lnTo>
                    <a:lnTo>
                      <a:pt x="0" y="26099"/>
                    </a:lnTo>
                    <a:cubicBezTo>
                      <a:pt x="1638" y="25672"/>
                      <a:pt x="3312" y="25402"/>
                      <a:pt x="5000" y="25292"/>
                    </a:cubicBezTo>
                    <a:lnTo>
                      <a:pt x="5000" y="4597"/>
                    </a:lnTo>
                    <a:cubicBezTo>
                      <a:pt x="3626" y="4370"/>
                      <a:pt x="1671" y="4143"/>
                      <a:pt x="0" y="4023"/>
                    </a:cubicBezTo>
                    <a:lnTo>
                      <a:pt x="0" y="977"/>
                    </a:lnTo>
                    <a:cubicBezTo>
                      <a:pt x="3320" y="579"/>
                      <a:pt x="6666" y="444"/>
                      <a:pt x="10007" y="574"/>
                    </a:cubicBezTo>
                    <a:cubicBezTo>
                      <a:pt x="10014" y="2573"/>
                      <a:pt x="9879" y="4571"/>
                      <a:pt x="9604" y="6552"/>
                    </a:cubicBezTo>
                    <a:lnTo>
                      <a:pt x="9660" y="6615"/>
                    </a:lnTo>
                    <a:cubicBezTo>
                      <a:pt x="11325" y="2642"/>
                      <a:pt x="14831" y="0"/>
                      <a:pt x="19750" y="0"/>
                    </a:cubicBezTo>
                    <a:cubicBezTo>
                      <a:pt x="26251" y="0"/>
                      <a:pt x="28313" y="4080"/>
                      <a:pt x="28313" y="9143"/>
                    </a:cubicBezTo>
                    <a:lnTo>
                      <a:pt x="28313" y="25292"/>
                    </a:lnTo>
                    <a:cubicBezTo>
                      <a:pt x="29946" y="25401"/>
                      <a:pt x="31566" y="25671"/>
                      <a:pt x="33143" y="26099"/>
                    </a:cubicBezTo>
                    <a:lnTo>
                      <a:pt x="33143" y="29126"/>
                    </a:lnTo>
                    <a:lnTo>
                      <a:pt x="23142" y="2912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6A43A59E-3384-C37E-9DB4-49A7565E6C18}"/>
                  </a:ext>
                </a:extLst>
              </p:cNvPr>
              <p:cNvSpPr/>
              <p:nvPr/>
            </p:nvSpPr>
            <p:spPr>
              <a:xfrm>
                <a:off x="9128485" y="4915447"/>
                <a:ext cx="19055" cy="39744"/>
              </a:xfrm>
              <a:custGeom>
                <a:avLst/>
                <a:gdLst>
                  <a:gd name="connsiteX0" fmla="*/ 13507 w 19055"/>
                  <a:gd name="connsiteY0" fmla="*/ 39745 h 39744"/>
                  <a:gd name="connsiteX1" fmla="*/ 5864 w 19055"/>
                  <a:gd name="connsiteY1" fmla="*/ 31175 h 39744"/>
                  <a:gd name="connsiteX2" fmla="*/ 5864 w 19055"/>
                  <a:gd name="connsiteY2" fmla="*/ 14736 h 39744"/>
                  <a:gd name="connsiteX3" fmla="*/ 0 w 19055"/>
                  <a:gd name="connsiteY3" fmla="*/ 14736 h 39744"/>
                  <a:gd name="connsiteX4" fmla="*/ 0 w 19055"/>
                  <a:gd name="connsiteY4" fmla="*/ 10713 h 39744"/>
                  <a:gd name="connsiteX5" fmla="*/ 5864 w 19055"/>
                  <a:gd name="connsiteY5" fmla="*/ 10713 h 39744"/>
                  <a:gd name="connsiteX6" fmla="*/ 5864 w 19055"/>
                  <a:gd name="connsiteY6" fmla="*/ 1431 h 39744"/>
                  <a:gd name="connsiteX7" fmla="*/ 11035 w 19055"/>
                  <a:gd name="connsiteY7" fmla="*/ 0 h 39744"/>
                  <a:gd name="connsiteX8" fmla="*/ 11035 w 19055"/>
                  <a:gd name="connsiteY8" fmla="*/ 10720 h 39744"/>
                  <a:gd name="connsiteX9" fmla="*/ 19056 w 19055"/>
                  <a:gd name="connsiteY9" fmla="*/ 10720 h 39744"/>
                  <a:gd name="connsiteX10" fmla="*/ 19056 w 19055"/>
                  <a:gd name="connsiteY10" fmla="*/ 14743 h 39744"/>
                  <a:gd name="connsiteX11" fmla="*/ 11066 w 19055"/>
                  <a:gd name="connsiteY11" fmla="*/ 14743 h 39744"/>
                  <a:gd name="connsiteX12" fmla="*/ 11066 w 19055"/>
                  <a:gd name="connsiteY12" fmla="*/ 29347 h 39744"/>
                  <a:gd name="connsiteX13" fmla="*/ 15146 w 19055"/>
                  <a:gd name="connsiteY13" fmla="*/ 35325 h 39744"/>
                  <a:gd name="connsiteX14" fmla="*/ 19056 w 19055"/>
                  <a:gd name="connsiteY14" fmla="*/ 34808 h 39744"/>
                  <a:gd name="connsiteX15" fmla="*/ 19056 w 19055"/>
                  <a:gd name="connsiteY15" fmla="*/ 39177 h 39744"/>
                  <a:gd name="connsiteX16" fmla="*/ 13507 w 19055"/>
                  <a:gd name="connsiteY16" fmla="*/ 39745 h 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55" h="39744">
                    <a:moveTo>
                      <a:pt x="13507" y="39745"/>
                    </a:moveTo>
                    <a:cubicBezTo>
                      <a:pt x="7643" y="39745"/>
                      <a:pt x="5864" y="37330"/>
                      <a:pt x="5864" y="31175"/>
                    </a:cubicBezTo>
                    <a:lnTo>
                      <a:pt x="5864" y="14736"/>
                    </a:lnTo>
                    <a:lnTo>
                      <a:pt x="0" y="14736"/>
                    </a:lnTo>
                    <a:lnTo>
                      <a:pt x="0" y="10713"/>
                    </a:lnTo>
                    <a:lnTo>
                      <a:pt x="5864" y="10713"/>
                    </a:lnTo>
                    <a:lnTo>
                      <a:pt x="5864" y="1431"/>
                    </a:lnTo>
                    <a:lnTo>
                      <a:pt x="11035" y="0"/>
                    </a:lnTo>
                    <a:lnTo>
                      <a:pt x="11035" y="10720"/>
                    </a:lnTo>
                    <a:lnTo>
                      <a:pt x="19056" y="10720"/>
                    </a:lnTo>
                    <a:lnTo>
                      <a:pt x="19056" y="14743"/>
                    </a:lnTo>
                    <a:lnTo>
                      <a:pt x="11066" y="14743"/>
                    </a:lnTo>
                    <a:lnTo>
                      <a:pt x="11066" y="29347"/>
                    </a:lnTo>
                    <a:cubicBezTo>
                      <a:pt x="11066" y="34057"/>
                      <a:pt x="11930" y="35325"/>
                      <a:pt x="15146" y="35325"/>
                    </a:cubicBezTo>
                    <a:cubicBezTo>
                      <a:pt x="16464" y="35307"/>
                      <a:pt x="17776" y="35134"/>
                      <a:pt x="19056" y="34808"/>
                    </a:cubicBezTo>
                    <a:lnTo>
                      <a:pt x="19056" y="39177"/>
                    </a:lnTo>
                    <a:cubicBezTo>
                      <a:pt x="17227" y="39549"/>
                      <a:pt x="15373" y="39739"/>
                      <a:pt x="13507" y="3974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9844BC16-C83F-9206-98B9-A749B0CD0112}"/>
                  </a:ext>
                </a:extLst>
              </p:cNvPr>
              <p:cNvSpPr/>
              <p:nvPr/>
            </p:nvSpPr>
            <p:spPr>
              <a:xfrm>
                <a:off x="9151999" y="4925644"/>
                <a:ext cx="24201" cy="29607"/>
              </a:xfrm>
              <a:custGeom>
                <a:avLst/>
                <a:gdLst>
                  <a:gd name="connsiteX0" fmla="*/ 24031 w 24201"/>
                  <a:gd name="connsiteY0" fmla="*/ 14484 h 29607"/>
                  <a:gd name="connsiteX1" fmla="*/ 5347 w 24201"/>
                  <a:gd name="connsiteY1" fmla="*/ 14484 h 29607"/>
                  <a:gd name="connsiteX2" fmla="*/ 14377 w 24201"/>
                  <a:gd name="connsiteY2" fmla="*/ 25406 h 29607"/>
                  <a:gd name="connsiteX3" fmla="*/ 22707 w 24201"/>
                  <a:gd name="connsiteY3" fmla="*/ 23627 h 29607"/>
                  <a:gd name="connsiteX4" fmla="*/ 23167 w 24201"/>
                  <a:gd name="connsiteY4" fmla="*/ 27821 h 29607"/>
                  <a:gd name="connsiteX5" fmla="*/ 13513 w 24201"/>
                  <a:gd name="connsiteY5" fmla="*/ 29605 h 29607"/>
                  <a:gd name="connsiteX6" fmla="*/ 0 w 24201"/>
                  <a:gd name="connsiteY6" fmla="*/ 14945 h 29607"/>
                  <a:gd name="connsiteX7" fmla="*/ 12763 w 24201"/>
                  <a:gd name="connsiteY7" fmla="*/ 0 h 29607"/>
                  <a:gd name="connsiteX8" fmla="*/ 24201 w 24201"/>
                  <a:gd name="connsiteY8" fmla="*/ 12012 h 29607"/>
                  <a:gd name="connsiteX9" fmla="*/ 24031 w 24201"/>
                  <a:gd name="connsiteY9" fmla="*/ 14484 h 29607"/>
                  <a:gd name="connsiteX10" fmla="*/ 12567 w 24201"/>
                  <a:gd name="connsiteY10" fmla="*/ 3796 h 29607"/>
                  <a:gd name="connsiteX11" fmla="*/ 5631 w 24201"/>
                  <a:gd name="connsiteY11" fmla="*/ 10808 h 29607"/>
                  <a:gd name="connsiteX12" fmla="*/ 18968 w 24201"/>
                  <a:gd name="connsiteY12" fmla="*/ 10808 h 29607"/>
                  <a:gd name="connsiteX13" fmla="*/ 12567 w 24201"/>
                  <a:gd name="connsiteY13" fmla="*/ 3796 h 2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01" h="29607">
                    <a:moveTo>
                      <a:pt x="24031" y="14484"/>
                    </a:moveTo>
                    <a:lnTo>
                      <a:pt x="5347" y="14484"/>
                    </a:lnTo>
                    <a:cubicBezTo>
                      <a:pt x="5120" y="22133"/>
                      <a:pt x="8279" y="25406"/>
                      <a:pt x="14377" y="25406"/>
                    </a:cubicBezTo>
                    <a:cubicBezTo>
                      <a:pt x="17246" y="25406"/>
                      <a:pt x="20084" y="24800"/>
                      <a:pt x="22707" y="23627"/>
                    </a:cubicBezTo>
                    <a:lnTo>
                      <a:pt x="23167" y="27821"/>
                    </a:lnTo>
                    <a:cubicBezTo>
                      <a:pt x="20096" y="29042"/>
                      <a:pt x="16817" y="29648"/>
                      <a:pt x="13513" y="29605"/>
                    </a:cubicBezTo>
                    <a:cubicBezTo>
                      <a:pt x="4685" y="29605"/>
                      <a:pt x="0" y="25008"/>
                      <a:pt x="0" y="14945"/>
                    </a:cubicBezTo>
                    <a:cubicBezTo>
                      <a:pt x="0" y="6381"/>
                      <a:pt x="4660" y="0"/>
                      <a:pt x="12763" y="0"/>
                    </a:cubicBezTo>
                    <a:cubicBezTo>
                      <a:pt x="20866" y="0"/>
                      <a:pt x="24201" y="5461"/>
                      <a:pt x="24201" y="12012"/>
                    </a:cubicBezTo>
                    <a:cubicBezTo>
                      <a:pt x="24189" y="12839"/>
                      <a:pt x="24132" y="13664"/>
                      <a:pt x="24031" y="14484"/>
                    </a:cubicBezTo>
                    <a:close/>
                    <a:moveTo>
                      <a:pt x="12567" y="3796"/>
                    </a:moveTo>
                    <a:cubicBezTo>
                      <a:pt x="8828" y="3796"/>
                      <a:pt x="6186" y="6615"/>
                      <a:pt x="5631" y="10808"/>
                    </a:cubicBezTo>
                    <a:lnTo>
                      <a:pt x="18968" y="10808"/>
                    </a:lnTo>
                    <a:cubicBezTo>
                      <a:pt x="19031" y="6615"/>
                      <a:pt x="16559" y="3796"/>
                      <a:pt x="12567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D7035B2C-F211-0C0B-63A9-9B39A803539E}"/>
                  </a:ext>
                </a:extLst>
              </p:cNvPr>
              <p:cNvSpPr/>
              <p:nvPr/>
            </p:nvSpPr>
            <p:spPr>
              <a:xfrm>
                <a:off x="9203719" y="4915927"/>
                <a:ext cx="51769" cy="38786"/>
              </a:xfrm>
              <a:custGeom>
                <a:avLst/>
                <a:gdLst>
                  <a:gd name="connsiteX0" fmla="*/ 48497 w 51769"/>
                  <a:gd name="connsiteY0" fmla="*/ 0 h 38786"/>
                  <a:gd name="connsiteX1" fmla="*/ 48497 w 51769"/>
                  <a:gd name="connsiteY1" fmla="*/ 3052 h 38786"/>
                  <a:gd name="connsiteX2" fmla="*/ 43497 w 51769"/>
                  <a:gd name="connsiteY2" fmla="*/ 3859 h 38786"/>
                  <a:gd name="connsiteX3" fmla="*/ 48321 w 51769"/>
                  <a:gd name="connsiteY3" fmla="*/ 35066 h 38786"/>
                  <a:gd name="connsiteX4" fmla="*/ 51770 w 51769"/>
                  <a:gd name="connsiteY4" fmla="*/ 35697 h 38786"/>
                  <a:gd name="connsiteX5" fmla="*/ 51770 w 51769"/>
                  <a:gd name="connsiteY5" fmla="*/ 38786 h 38786"/>
                  <a:gd name="connsiteX6" fmla="*/ 38206 w 51769"/>
                  <a:gd name="connsiteY6" fmla="*/ 38786 h 38786"/>
                  <a:gd name="connsiteX7" fmla="*/ 38206 w 51769"/>
                  <a:gd name="connsiteY7" fmla="*/ 35760 h 38786"/>
                  <a:gd name="connsiteX8" fmla="*/ 42690 w 51769"/>
                  <a:gd name="connsiteY8" fmla="*/ 35009 h 38786"/>
                  <a:gd name="connsiteX9" fmla="*/ 39871 w 51769"/>
                  <a:gd name="connsiteY9" fmla="*/ 15752 h 38786"/>
                  <a:gd name="connsiteX10" fmla="*/ 38723 w 51769"/>
                  <a:gd name="connsiteY10" fmla="*/ 6728 h 38786"/>
                  <a:gd name="connsiteX11" fmla="*/ 38610 w 51769"/>
                  <a:gd name="connsiteY11" fmla="*/ 6728 h 38786"/>
                  <a:gd name="connsiteX12" fmla="*/ 36598 w 51769"/>
                  <a:gd name="connsiteY12" fmla="*/ 13860 h 38786"/>
                  <a:gd name="connsiteX13" fmla="*/ 28319 w 51769"/>
                  <a:gd name="connsiteY13" fmla="*/ 38786 h 38786"/>
                  <a:gd name="connsiteX14" fmla="*/ 22644 w 51769"/>
                  <a:gd name="connsiteY14" fmla="*/ 38786 h 38786"/>
                  <a:gd name="connsiteX15" fmla="*/ 14774 w 51769"/>
                  <a:gd name="connsiteY15" fmla="*/ 15506 h 38786"/>
                  <a:gd name="connsiteX16" fmla="*/ 12359 w 51769"/>
                  <a:gd name="connsiteY16" fmla="*/ 6709 h 38786"/>
                  <a:gd name="connsiteX17" fmla="*/ 12246 w 51769"/>
                  <a:gd name="connsiteY17" fmla="*/ 6709 h 38786"/>
                  <a:gd name="connsiteX18" fmla="*/ 11212 w 51769"/>
                  <a:gd name="connsiteY18" fmla="*/ 16080 h 38786"/>
                  <a:gd name="connsiteX19" fmla="*/ 8853 w 51769"/>
                  <a:gd name="connsiteY19" fmla="*/ 34997 h 38786"/>
                  <a:gd name="connsiteX20" fmla="*/ 13393 w 51769"/>
                  <a:gd name="connsiteY20" fmla="*/ 35747 h 38786"/>
                  <a:gd name="connsiteX21" fmla="*/ 13393 w 51769"/>
                  <a:gd name="connsiteY21" fmla="*/ 38786 h 38786"/>
                  <a:gd name="connsiteX22" fmla="*/ 0 w 51769"/>
                  <a:gd name="connsiteY22" fmla="*/ 38786 h 38786"/>
                  <a:gd name="connsiteX23" fmla="*/ 0 w 51769"/>
                  <a:gd name="connsiteY23" fmla="*/ 35697 h 38786"/>
                  <a:gd name="connsiteX24" fmla="*/ 3506 w 51769"/>
                  <a:gd name="connsiteY24" fmla="*/ 35066 h 38786"/>
                  <a:gd name="connsiteX25" fmla="*/ 8216 w 51769"/>
                  <a:gd name="connsiteY25" fmla="*/ 3859 h 38786"/>
                  <a:gd name="connsiteX26" fmla="*/ 3216 w 51769"/>
                  <a:gd name="connsiteY26" fmla="*/ 3052 h 38786"/>
                  <a:gd name="connsiteX27" fmla="*/ 3216 w 51769"/>
                  <a:gd name="connsiteY27" fmla="*/ 0 h 38786"/>
                  <a:gd name="connsiteX28" fmla="*/ 15291 w 51769"/>
                  <a:gd name="connsiteY28" fmla="*/ 0 h 38786"/>
                  <a:gd name="connsiteX29" fmla="*/ 23489 w 51769"/>
                  <a:gd name="connsiteY29" fmla="*/ 24435 h 38786"/>
                  <a:gd name="connsiteX30" fmla="*/ 25620 w 51769"/>
                  <a:gd name="connsiteY30" fmla="*/ 32140 h 38786"/>
                  <a:gd name="connsiteX31" fmla="*/ 25734 w 51769"/>
                  <a:gd name="connsiteY31" fmla="*/ 32140 h 38786"/>
                  <a:gd name="connsiteX32" fmla="*/ 27859 w 51769"/>
                  <a:gd name="connsiteY32" fmla="*/ 24781 h 38786"/>
                  <a:gd name="connsiteX33" fmla="*/ 36308 w 51769"/>
                  <a:gd name="connsiteY33" fmla="*/ 0 h 38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1769" h="38786">
                    <a:moveTo>
                      <a:pt x="48497" y="0"/>
                    </a:moveTo>
                    <a:lnTo>
                      <a:pt x="48497" y="3052"/>
                    </a:lnTo>
                    <a:cubicBezTo>
                      <a:pt x="46858" y="3474"/>
                      <a:pt x="45187" y="3744"/>
                      <a:pt x="43497" y="3859"/>
                    </a:cubicBezTo>
                    <a:lnTo>
                      <a:pt x="48321" y="35066"/>
                    </a:lnTo>
                    <a:cubicBezTo>
                      <a:pt x="49487" y="35160"/>
                      <a:pt x="50641" y="35372"/>
                      <a:pt x="51770" y="35697"/>
                    </a:cubicBezTo>
                    <a:lnTo>
                      <a:pt x="51770" y="38786"/>
                    </a:lnTo>
                    <a:lnTo>
                      <a:pt x="38206" y="38786"/>
                    </a:lnTo>
                    <a:lnTo>
                      <a:pt x="38206" y="35760"/>
                    </a:lnTo>
                    <a:cubicBezTo>
                      <a:pt x="39676" y="35383"/>
                      <a:pt x="41176" y="35132"/>
                      <a:pt x="42690" y="35009"/>
                    </a:cubicBezTo>
                    <a:lnTo>
                      <a:pt x="39871" y="15752"/>
                    </a:lnTo>
                    <a:cubicBezTo>
                      <a:pt x="39240" y="11445"/>
                      <a:pt x="38894" y="8683"/>
                      <a:pt x="38723" y="6728"/>
                    </a:cubicBezTo>
                    <a:lnTo>
                      <a:pt x="38610" y="6728"/>
                    </a:lnTo>
                    <a:cubicBezTo>
                      <a:pt x="38150" y="8683"/>
                      <a:pt x="37519" y="11098"/>
                      <a:pt x="36598" y="13860"/>
                    </a:cubicBezTo>
                    <a:lnTo>
                      <a:pt x="28319" y="38786"/>
                    </a:lnTo>
                    <a:lnTo>
                      <a:pt x="22644" y="38786"/>
                    </a:lnTo>
                    <a:lnTo>
                      <a:pt x="14774" y="15506"/>
                    </a:lnTo>
                    <a:cubicBezTo>
                      <a:pt x="13740" y="12641"/>
                      <a:pt x="12933" y="9700"/>
                      <a:pt x="12359" y="6709"/>
                    </a:cubicBezTo>
                    <a:lnTo>
                      <a:pt x="12246" y="6709"/>
                    </a:lnTo>
                    <a:cubicBezTo>
                      <a:pt x="12012" y="9641"/>
                      <a:pt x="11615" y="12630"/>
                      <a:pt x="11212" y="16080"/>
                    </a:cubicBezTo>
                    <a:lnTo>
                      <a:pt x="8853" y="34997"/>
                    </a:lnTo>
                    <a:cubicBezTo>
                      <a:pt x="10386" y="35115"/>
                      <a:pt x="11905" y="35366"/>
                      <a:pt x="13393" y="35747"/>
                    </a:cubicBezTo>
                    <a:lnTo>
                      <a:pt x="13393" y="38786"/>
                    </a:lnTo>
                    <a:lnTo>
                      <a:pt x="0" y="38786"/>
                    </a:lnTo>
                    <a:lnTo>
                      <a:pt x="0" y="35697"/>
                    </a:lnTo>
                    <a:cubicBezTo>
                      <a:pt x="1141" y="35367"/>
                      <a:pt x="2321" y="35156"/>
                      <a:pt x="3506" y="35066"/>
                    </a:cubicBezTo>
                    <a:lnTo>
                      <a:pt x="8216" y="3859"/>
                    </a:lnTo>
                    <a:cubicBezTo>
                      <a:pt x="6526" y="3744"/>
                      <a:pt x="4855" y="3474"/>
                      <a:pt x="3216" y="3052"/>
                    </a:cubicBezTo>
                    <a:lnTo>
                      <a:pt x="3216" y="0"/>
                    </a:lnTo>
                    <a:lnTo>
                      <a:pt x="15291" y="0"/>
                    </a:lnTo>
                    <a:lnTo>
                      <a:pt x="23489" y="24435"/>
                    </a:lnTo>
                    <a:cubicBezTo>
                      <a:pt x="24372" y="26952"/>
                      <a:pt x="25084" y="29526"/>
                      <a:pt x="25620" y="32140"/>
                    </a:cubicBezTo>
                    <a:lnTo>
                      <a:pt x="25734" y="32140"/>
                    </a:lnTo>
                    <a:cubicBezTo>
                      <a:pt x="26289" y="29646"/>
                      <a:pt x="26995" y="27188"/>
                      <a:pt x="27859" y="24781"/>
                    </a:cubicBezTo>
                    <a:lnTo>
                      <a:pt x="36308" y="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874EEC25-A9AA-89A6-C713-31CD05264760}"/>
                  </a:ext>
                </a:extLst>
              </p:cNvPr>
              <p:cNvSpPr/>
              <p:nvPr/>
            </p:nvSpPr>
            <p:spPr>
              <a:xfrm>
                <a:off x="9258957" y="4912408"/>
                <a:ext cx="27196" cy="42840"/>
              </a:xfrm>
              <a:custGeom>
                <a:avLst/>
                <a:gdLst>
                  <a:gd name="connsiteX0" fmla="*/ 17473 w 27196"/>
                  <a:gd name="connsiteY0" fmla="*/ 42305 h 42840"/>
                  <a:gd name="connsiteX1" fmla="*/ 17763 w 27196"/>
                  <a:gd name="connsiteY1" fmla="*/ 36630 h 42840"/>
                  <a:gd name="connsiteX2" fmla="*/ 17650 w 27196"/>
                  <a:gd name="connsiteY2" fmla="*/ 36630 h 42840"/>
                  <a:gd name="connsiteX3" fmla="*/ 7933 w 27196"/>
                  <a:gd name="connsiteY3" fmla="*/ 42841 h 42840"/>
                  <a:gd name="connsiteX4" fmla="*/ 0 w 27196"/>
                  <a:gd name="connsiteY4" fmla="*/ 35772 h 42840"/>
                  <a:gd name="connsiteX5" fmla="*/ 17183 w 27196"/>
                  <a:gd name="connsiteY5" fmla="*/ 25595 h 42840"/>
                  <a:gd name="connsiteX6" fmla="*/ 17183 w 27196"/>
                  <a:gd name="connsiteY6" fmla="*/ 23388 h 42840"/>
                  <a:gd name="connsiteX7" fmla="*/ 11092 w 27196"/>
                  <a:gd name="connsiteY7" fmla="*/ 17233 h 42840"/>
                  <a:gd name="connsiteX8" fmla="*/ 5808 w 27196"/>
                  <a:gd name="connsiteY8" fmla="*/ 17927 h 42840"/>
                  <a:gd name="connsiteX9" fmla="*/ 5114 w 27196"/>
                  <a:gd name="connsiteY9" fmla="*/ 22581 h 42840"/>
                  <a:gd name="connsiteX10" fmla="*/ 1961 w 27196"/>
                  <a:gd name="connsiteY10" fmla="*/ 22581 h 42840"/>
                  <a:gd name="connsiteX11" fmla="*/ 1961 w 27196"/>
                  <a:gd name="connsiteY11" fmla="*/ 14730 h 42840"/>
                  <a:gd name="connsiteX12" fmla="*/ 11735 w 27196"/>
                  <a:gd name="connsiteY12" fmla="*/ 13179 h 42840"/>
                  <a:gd name="connsiteX13" fmla="*/ 22366 w 27196"/>
                  <a:gd name="connsiteY13" fmla="*/ 22719 h 42840"/>
                  <a:gd name="connsiteX14" fmla="*/ 22366 w 27196"/>
                  <a:gd name="connsiteY14" fmla="*/ 38301 h 42840"/>
                  <a:gd name="connsiteX15" fmla="*/ 27197 w 27196"/>
                  <a:gd name="connsiteY15" fmla="*/ 38875 h 42840"/>
                  <a:gd name="connsiteX16" fmla="*/ 27197 w 27196"/>
                  <a:gd name="connsiteY16" fmla="*/ 41920 h 42840"/>
                  <a:gd name="connsiteX17" fmla="*/ 17473 w 27196"/>
                  <a:gd name="connsiteY17" fmla="*/ 42305 h 42840"/>
                  <a:gd name="connsiteX18" fmla="*/ 17183 w 27196"/>
                  <a:gd name="connsiteY18" fmla="*/ 29195 h 42840"/>
                  <a:gd name="connsiteX19" fmla="*/ 5057 w 27196"/>
                  <a:gd name="connsiteY19" fmla="*/ 34833 h 42840"/>
                  <a:gd name="connsiteX20" fmla="*/ 9427 w 27196"/>
                  <a:gd name="connsiteY20" fmla="*/ 38799 h 42840"/>
                  <a:gd name="connsiteX21" fmla="*/ 17183 w 27196"/>
                  <a:gd name="connsiteY21" fmla="*/ 29719 h 42840"/>
                  <a:gd name="connsiteX22" fmla="*/ 10575 w 27196"/>
                  <a:gd name="connsiteY22" fmla="*/ 9250 h 42840"/>
                  <a:gd name="connsiteX23" fmla="*/ 8506 w 27196"/>
                  <a:gd name="connsiteY23" fmla="*/ 6375 h 42840"/>
                  <a:gd name="connsiteX24" fmla="*/ 16704 w 27196"/>
                  <a:gd name="connsiteY24" fmla="*/ 0 h 42840"/>
                  <a:gd name="connsiteX25" fmla="*/ 19289 w 27196"/>
                  <a:gd name="connsiteY25" fmla="*/ 3556 h 42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196" h="42840">
                    <a:moveTo>
                      <a:pt x="17473" y="42305"/>
                    </a:moveTo>
                    <a:cubicBezTo>
                      <a:pt x="17416" y="40408"/>
                      <a:pt x="17511" y="38511"/>
                      <a:pt x="17763" y="36630"/>
                    </a:cubicBezTo>
                    <a:lnTo>
                      <a:pt x="17650" y="36630"/>
                    </a:lnTo>
                    <a:cubicBezTo>
                      <a:pt x="16269" y="40136"/>
                      <a:pt x="12643" y="42841"/>
                      <a:pt x="7933" y="42841"/>
                    </a:cubicBezTo>
                    <a:cubicBezTo>
                      <a:pt x="3222" y="42841"/>
                      <a:pt x="0" y="40319"/>
                      <a:pt x="0" y="35772"/>
                    </a:cubicBezTo>
                    <a:cubicBezTo>
                      <a:pt x="0" y="29504"/>
                      <a:pt x="6381" y="25652"/>
                      <a:pt x="17183" y="25595"/>
                    </a:cubicBezTo>
                    <a:lnTo>
                      <a:pt x="17183" y="23388"/>
                    </a:lnTo>
                    <a:cubicBezTo>
                      <a:pt x="17183" y="19359"/>
                      <a:pt x="15752" y="17233"/>
                      <a:pt x="11092" y="17233"/>
                    </a:cubicBezTo>
                    <a:cubicBezTo>
                      <a:pt x="9307" y="17230"/>
                      <a:pt x="7529" y="17463"/>
                      <a:pt x="5808" y="17927"/>
                    </a:cubicBezTo>
                    <a:cubicBezTo>
                      <a:pt x="5688" y="19359"/>
                      <a:pt x="5404" y="20973"/>
                      <a:pt x="5114" y="22581"/>
                    </a:cubicBezTo>
                    <a:lnTo>
                      <a:pt x="1961" y="22581"/>
                    </a:lnTo>
                    <a:lnTo>
                      <a:pt x="1961" y="14730"/>
                    </a:lnTo>
                    <a:cubicBezTo>
                      <a:pt x="5108" y="13657"/>
                      <a:pt x="8412" y="13132"/>
                      <a:pt x="11735" y="13179"/>
                    </a:cubicBezTo>
                    <a:cubicBezTo>
                      <a:pt x="20008" y="13179"/>
                      <a:pt x="22366" y="17032"/>
                      <a:pt x="22366" y="22719"/>
                    </a:cubicBezTo>
                    <a:lnTo>
                      <a:pt x="22366" y="38301"/>
                    </a:lnTo>
                    <a:cubicBezTo>
                      <a:pt x="23747" y="38528"/>
                      <a:pt x="25645" y="38761"/>
                      <a:pt x="27197" y="38875"/>
                    </a:cubicBezTo>
                    <a:lnTo>
                      <a:pt x="27197" y="41920"/>
                    </a:lnTo>
                    <a:cubicBezTo>
                      <a:pt x="23974" y="42314"/>
                      <a:pt x="20721" y="42442"/>
                      <a:pt x="17473" y="42305"/>
                    </a:cubicBezTo>
                    <a:close/>
                    <a:moveTo>
                      <a:pt x="17183" y="29195"/>
                    </a:moveTo>
                    <a:cubicBezTo>
                      <a:pt x="7725" y="29195"/>
                      <a:pt x="5057" y="32014"/>
                      <a:pt x="5057" y="34833"/>
                    </a:cubicBezTo>
                    <a:cubicBezTo>
                      <a:pt x="5057" y="37248"/>
                      <a:pt x="6785" y="38799"/>
                      <a:pt x="9427" y="38799"/>
                    </a:cubicBezTo>
                    <a:cubicBezTo>
                      <a:pt x="14081" y="38799"/>
                      <a:pt x="17183" y="34196"/>
                      <a:pt x="17183" y="29719"/>
                    </a:cubicBezTo>
                    <a:close/>
                    <a:moveTo>
                      <a:pt x="10575" y="9250"/>
                    </a:moveTo>
                    <a:lnTo>
                      <a:pt x="8506" y="6375"/>
                    </a:lnTo>
                    <a:lnTo>
                      <a:pt x="16704" y="0"/>
                    </a:lnTo>
                    <a:lnTo>
                      <a:pt x="19289" y="355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AB9DCD39-B516-DD50-E05C-C21ADE89F20B}"/>
                  </a:ext>
                </a:extLst>
              </p:cNvPr>
              <p:cNvSpPr/>
              <p:nvPr/>
            </p:nvSpPr>
            <p:spPr>
              <a:xfrm>
                <a:off x="9289054" y="4925577"/>
                <a:ext cx="19894" cy="29135"/>
              </a:xfrm>
              <a:custGeom>
                <a:avLst/>
                <a:gdLst>
                  <a:gd name="connsiteX0" fmla="*/ 19636 w 19894"/>
                  <a:gd name="connsiteY0" fmla="*/ 5124 h 29135"/>
                  <a:gd name="connsiteX1" fmla="*/ 10177 w 19894"/>
                  <a:gd name="connsiteY1" fmla="*/ 17659 h 29135"/>
                  <a:gd name="connsiteX2" fmla="*/ 10177 w 19894"/>
                  <a:gd name="connsiteY2" fmla="*/ 25302 h 29135"/>
                  <a:gd name="connsiteX3" fmla="*/ 15178 w 19894"/>
                  <a:gd name="connsiteY3" fmla="*/ 26109 h 29135"/>
                  <a:gd name="connsiteX4" fmla="*/ 15178 w 19894"/>
                  <a:gd name="connsiteY4" fmla="*/ 29136 h 29135"/>
                  <a:gd name="connsiteX5" fmla="*/ 0 w 19894"/>
                  <a:gd name="connsiteY5" fmla="*/ 29136 h 29135"/>
                  <a:gd name="connsiteX6" fmla="*/ 0 w 19894"/>
                  <a:gd name="connsiteY6" fmla="*/ 26109 h 29135"/>
                  <a:gd name="connsiteX7" fmla="*/ 5000 w 19894"/>
                  <a:gd name="connsiteY7" fmla="*/ 25302 h 29135"/>
                  <a:gd name="connsiteX8" fmla="*/ 5000 w 19894"/>
                  <a:gd name="connsiteY8" fmla="*/ 4607 h 29135"/>
                  <a:gd name="connsiteX9" fmla="*/ 0 w 19894"/>
                  <a:gd name="connsiteY9" fmla="*/ 4033 h 29135"/>
                  <a:gd name="connsiteX10" fmla="*/ 0 w 19894"/>
                  <a:gd name="connsiteY10" fmla="*/ 987 h 29135"/>
                  <a:gd name="connsiteX11" fmla="*/ 10007 w 19894"/>
                  <a:gd name="connsiteY11" fmla="*/ 584 h 29135"/>
                  <a:gd name="connsiteX12" fmla="*/ 9427 w 19894"/>
                  <a:gd name="connsiteY12" fmla="*/ 7368 h 29135"/>
                  <a:gd name="connsiteX13" fmla="*/ 9484 w 19894"/>
                  <a:gd name="connsiteY13" fmla="*/ 7368 h 29135"/>
                  <a:gd name="connsiteX14" fmla="*/ 19894 w 19894"/>
                  <a:gd name="connsiteY14" fmla="*/ 66 h 2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94" h="29135">
                    <a:moveTo>
                      <a:pt x="19636" y="5124"/>
                    </a:moveTo>
                    <a:cubicBezTo>
                      <a:pt x="13084" y="4089"/>
                      <a:pt x="10177" y="8516"/>
                      <a:pt x="10177" y="17659"/>
                    </a:cubicBezTo>
                    <a:lnTo>
                      <a:pt x="10177" y="25302"/>
                    </a:lnTo>
                    <a:cubicBezTo>
                      <a:pt x="11867" y="25411"/>
                      <a:pt x="13538" y="25681"/>
                      <a:pt x="15178" y="26109"/>
                    </a:cubicBezTo>
                    <a:lnTo>
                      <a:pt x="15178" y="29136"/>
                    </a:lnTo>
                    <a:lnTo>
                      <a:pt x="0" y="29136"/>
                    </a:lnTo>
                    <a:lnTo>
                      <a:pt x="0" y="26109"/>
                    </a:lnTo>
                    <a:cubicBezTo>
                      <a:pt x="1639" y="25681"/>
                      <a:pt x="3311" y="25411"/>
                      <a:pt x="5000" y="25302"/>
                    </a:cubicBezTo>
                    <a:lnTo>
                      <a:pt x="5000" y="4607"/>
                    </a:lnTo>
                    <a:cubicBezTo>
                      <a:pt x="3619" y="4380"/>
                      <a:pt x="1671" y="4153"/>
                      <a:pt x="0" y="4033"/>
                    </a:cubicBezTo>
                    <a:lnTo>
                      <a:pt x="0" y="987"/>
                    </a:lnTo>
                    <a:cubicBezTo>
                      <a:pt x="3317" y="589"/>
                      <a:pt x="6665" y="454"/>
                      <a:pt x="10007" y="584"/>
                    </a:cubicBezTo>
                    <a:cubicBezTo>
                      <a:pt x="9988" y="2857"/>
                      <a:pt x="9799" y="5126"/>
                      <a:pt x="9427" y="7368"/>
                    </a:cubicBezTo>
                    <a:lnTo>
                      <a:pt x="9484" y="7368"/>
                    </a:lnTo>
                    <a:cubicBezTo>
                      <a:pt x="10745" y="3402"/>
                      <a:pt x="13627" y="-564"/>
                      <a:pt x="19894" y="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92A1E75E-F9F6-5C3B-A37F-50EF0EE6A866}"/>
                  </a:ext>
                </a:extLst>
              </p:cNvPr>
              <p:cNvSpPr/>
              <p:nvPr/>
            </p:nvSpPr>
            <p:spPr>
              <a:xfrm>
                <a:off x="9310367" y="4915447"/>
                <a:ext cx="19024" cy="39744"/>
              </a:xfrm>
              <a:custGeom>
                <a:avLst/>
                <a:gdLst>
                  <a:gd name="connsiteX0" fmla="*/ 13507 w 19024"/>
                  <a:gd name="connsiteY0" fmla="*/ 39745 h 39744"/>
                  <a:gd name="connsiteX1" fmla="*/ 5864 w 19024"/>
                  <a:gd name="connsiteY1" fmla="*/ 31175 h 39744"/>
                  <a:gd name="connsiteX2" fmla="*/ 5864 w 19024"/>
                  <a:gd name="connsiteY2" fmla="*/ 14736 h 39744"/>
                  <a:gd name="connsiteX3" fmla="*/ 0 w 19024"/>
                  <a:gd name="connsiteY3" fmla="*/ 14736 h 39744"/>
                  <a:gd name="connsiteX4" fmla="*/ 0 w 19024"/>
                  <a:gd name="connsiteY4" fmla="*/ 10713 h 39744"/>
                  <a:gd name="connsiteX5" fmla="*/ 5864 w 19024"/>
                  <a:gd name="connsiteY5" fmla="*/ 10713 h 39744"/>
                  <a:gd name="connsiteX6" fmla="*/ 5864 w 19024"/>
                  <a:gd name="connsiteY6" fmla="*/ 1431 h 39744"/>
                  <a:gd name="connsiteX7" fmla="*/ 11035 w 19024"/>
                  <a:gd name="connsiteY7" fmla="*/ 0 h 39744"/>
                  <a:gd name="connsiteX8" fmla="*/ 11035 w 19024"/>
                  <a:gd name="connsiteY8" fmla="*/ 10720 h 39744"/>
                  <a:gd name="connsiteX9" fmla="*/ 19024 w 19024"/>
                  <a:gd name="connsiteY9" fmla="*/ 10720 h 39744"/>
                  <a:gd name="connsiteX10" fmla="*/ 19024 w 19024"/>
                  <a:gd name="connsiteY10" fmla="*/ 14743 h 39744"/>
                  <a:gd name="connsiteX11" fmla="*/ 11035 w 19024"/>
                  <a:gd name="connsiteY11" fmla="*/ 14743 h 39744"/>
                  <a:gd name="connsiteX12" fmla="*/ 11035 w 19024"/>
                  <a:gd name="connsiteY12" fmla="*/ 29347 h 39744"/>
                  <a:gd name="connsiteX13" fmla="*/ 15115 w 19024"/>
                  <a:gd name="connsiteY13" fmla="*/ 35325 h 39744"/>
                  <a:gd name="connsiteX14" fmla="*/ 19024 w 19024"/>
                  <a:gd name="connsiteY14" fmla="*/ 34808 h 39744"/>
                  <a:gd name="connsiteX15" fmla="*/ 19024 w 19024"/>
                  <a:gd name="connsiteY15" fmla="*/ 39177 h 39744"/>
                  <a:gd name="connsiteX16" fmla="*/ 13507 w 19024"/>
                  <a:gd name="connsiteY16" fmla="*/ 39745 h 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24" h="39744">
                    <a:moveTo>
                      <a:pt x="13507" y="39745"/>
                    </a:moveTo>
                    <a:cubicBezTo>
                      <a:pt x="7643" y="39745"/>
                      <a:pt x="5864" y="37330"/>
                      <a:pt x="5864" y="31175"/>
                    </a:cubicBezTo>
                    <a:lnTo>
                      <a:pt x="5864" y="14736"/>
                    </a:lnTo>
                    <a:lnTo>
                      <a:pt x="0" y="14736"/>
                    </a:lnTo>
                    <a:lnTo>
                      <a:pt x="0" y="10713"/>
                    </a:lnTo>
                    <a:lnTo>
                      <a:pt x="5864" y="10713"/>
                    </a:lnTo>
                    <a:lnTo>
                      <a:pt x="5864" y="1431"/>
                    </a:lnTo>
                    <a:lnTo>
                      <a:pt x="11035" y="0"/>
                    </a:lnTo>
                    <a:lnTo>
                      <a:pt x="11035" y="10720"/>
                    </a:lnTo>
                    <a:lnTo>
                      <a:pt x="19024" y="10720"/>
                    </a:lnTo>
                    <a:lnTo>
                      <a:pt x="19024" y="14743"/>
                    </a:lnTo>
                    <a:lnTo>
                      <a:pt x="11035" y="14743"/>
                    </a:lnTo>
                    <a:lnTo>
                      <a:pt x="11035" y="29347"/>
                    </a:lnTo>
                    <a:cubicBezTo>
                      <a:pt x="11035" y="34057"/>
                      <a:pt x="11899" y="35325"/>
                      <a:pt x="15115" y="35325"/>
                    </a:cubicBezTo>
                    <a:cubicBezTo>
                      <a:pt x="16433" y="35307"/>
                      <a:pt x="17744" y="35134"/>
                      <a:pt x="19024" y="34808"/>
                    </a:cubicBezTo>
                    <a:lnTo>
                      <a:pt x="19024" y="39177"/>
                    </a:lnTo>
                    <a:cubicBezTo>
                      <a:pt x="17208" y="39547"/>
                      <a:pt x="15361" y="39737"/>
                      <a:pt x="13507" y="3974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3C378DAB-6781-CEA5-847A-6F2AB00BF9F3}"/>
                  </a:ext>
                </a:extLst>
              </p:cNvPr>
              <p:cNvSpPr/>
              <p:nvPr/>
            </p:nvSpPr>
            <p:spPr>
              <a:xfrm>
                <a:off x="9333194" y="4914700"/>
                <a:ext cx="15001" cy="40013"/>
              </a:xfrm>
              <a:custGeom>
                <a:avLst/>
                <a:gdLst>
                  <a:gd name="connsiteX0" fmla="*/ 0 w 15001"/>
                  <a:gd name="connsiteY0" fmla="*/ 40013 h 40013"/>
                  <a:gd name="connsiteX1" fmla="*/ 0 w 15001"/>
                  <a:gd name="connsiteY1" fmla="*/ 36986 h 40013"/>
                  <a:gd name="connsiteX2" fmla="*/ 5000 w 15001"/>
                  <a:gd name="connsiteY2" fmla="*/ 36179 h 40013"/>
                  <a:gd name="connsiteX3" fmla="*/ 5000 w 15001"/>
                  <a:gd name="connsiteY3" fmla="*/ 15484 h 40013"/>
                  <a:gd name="connsiteX4" fmla="*/ 0 w 15001"/>
                  <a:gd name="connsiteY4" fmla="*/ 14910 h 40013"/>
                  <a:gd name="connsiteX5" fmla="*/ 0 w 15001"/>
                  <a:gd name="connsiteY5" fmla="*/ 11864 h 40013"/>
                  <a:gd name="connsiteX6" fmla="*/ 10171 w 15001"/>
                  <a:gd name="connsiteY6" fmla="*/ 11461 h 40013"/>
                  <a:gd name="connsiteX7" fmla="*/ 10171 w 15001"/>
                  <a:gd name="connsiteY7" fmla="*/ 36179 h 40013"/>
                  <a:gd name="connsiteX8" fmla="*/ 15001 w 15001"/>
                  <a:gd name="connsiteY8" fmla="*/ 36986 h 40013"/>
                  <a:gd name="connsiteX9" fmla="*/ 15001 w 15001"/>
                  <a:gd name="connsiteY9" fmla="*/ 40013 h 40013"/>
                  <a:gd name="connsiteX10" fmla="*/ 7643 w 15001"/>
                  <a:gd name="connsiteY10" fmla="*/ 6732 h 40013"/>
                  <a:gd name="connsiteX11" fmla="*/ 4130 w 15001"/>
                  <a:gd name="connsiteY11" fmla="*/ 3513 h 40013"/>
                  <a:gd name="connsiteX12" fmla="*/ 7352 w 15001"/>
                  <a:gd name="connsiteY12" fmla="*/ 3 h 40013"/>
                  <a:gd name="connsiteX13" fmla="*/ 7643 w 15001"/>
                  <a:gd name="connsiteY13" fmla="*/ 3 h 40013"/>
                  <a:gd name="connsiteX14" fmla="*/ 11035 w 15001"/>
                  <a:gd name="connsiteY14" fmla="*/ 3307 h 40013"/>
                  <a:gd name="connsiteX15" fmla="*/ 11035 w 15001"/>
                  <a:gd name="connsiteY15" fmla="*/ 3339 h 40013"/>
                  <a:gd name="connsiteX16" fmla="*/ 7643 w 15001"/>
                  <a:gd name="connsiteY16" fmla="*/ 6750 h 4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01" h="40013">
                    <a:moveTo>
                      <a:pt x="0" y="40013"/>
                    </a:moveTo>
                    <a:lnTo>
                      <a:pt x="0" y="36986"/>
                    </a:lnTo>
                    <a:cubicBezTo>
                      <a:pt x="1639" y="36558"/>
                      <a:pt x="3311" y="36288"/>
                      <a:pt x="5000" y="36179"/>
                    </a:cubicBezTo>
                    <a:lnTo>
                      <a:pt x="5000" y="15484"/>
                    </a:lnTo>
                    <a:cubicBezTo>
                      <a:pt x="3619" y="15257"/>
                      <a:pt x="1665" y="15030"/>
                      <a:pt x="0" y="14910"/>
                    </a:cubicBezTo>
                    <a:lnTo>
                      <a:pt x="0" y="11864"/>
                    </a:lnTo>
                    <a:cubicBezTo>
                      <a:pt x="3374" y="11463"/>
                      <a:pt x="6772" y="11328"/>
                      <a:pt x="10171" y="11461"/>
                    </a:cubicBezTo>
                    <a:lnTo>
                      <a:pt x="10171" y="36179"/>
                    </a:lnTo>
                    <a:cubicBezTo>
                      <a:pt x="11804" y="36288"/>
                      <a:pt x="13425" y="36558"/>
                      <a:pt x="15001" y="36986"/>
                    </a:cubicBezTo>
                    <a:lnTo>
                      <a:pt x="15001" y="40013"/>
                    </a:lnTo>
                    <a:close/>
                    <a:moveTo>
                      <a:pt x="7643" y="6732"/>
                    </a:moveTo>
                    <a:cubicBezTo>
                      <a:pt x="5782" y="6812"/>
                      <a:pt x="4212" y="5371"/>
                      <a:pt x="4130" y="3513"/>
                    </a:cubicBezTo>
                    <a:cubicBezTo>
                      <a:pt x="4055" y="1655"/>
                      <a:pt x="5492" y="84"/>
                      <a:pt x="7352" y="3"/>
                    </a:cubicBezTo>
                    <a:cubicBezTo>
                      <a:pt x="7447" y="-1"/>
                      <a:pt x="7548" y="-1"/>
                      <a:pt x="7643" y="3"/>
                    </a:cubicBezTo>
                    <a:cubicBezTo>
                      <a:pt x="9490" y="-21"/>
                      <a:pt x="11010" y="1458"/>
                      <a:pt x="11035" y="3307"/>
                    </a:cubicBezTo>
                    <a:cubicBezTo>
                      <a:pt x="11035" y="3318"/>
                      <a:pt x="11035" y="3328"/>
                      <a:pt x="11035" y="3339"/>
                    </a:cubicBezTo>
                    <a:cubicBezTo>
                      <a:pt x="11022" y="5210"/>
                      <a:pt x="9515" y="6726"/>
                      <a:pt x="7643" y="675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EF6C5C10-5B1A-26CA-2CF9-D50B27DF2BD8}"/>
                  </a:ext>
                </a:extLst>
              </p:cNvPr>
              <p:cNvSpPr/>
              <p:nvPr/>
            </p:nvSpPr>
            <p:spPr>
              <a:xfrm>
                <a:off x="9351127" y="4925577"/>
                <a:ext cx="19888" cy="29135"/>
              </a:xfrm>
              <a:custGeom>
                <a:avLst/>
                <a:gdLst>
                  <a:gd name="connsiteX0" fmla="*/ 19636 w 19888"/>
                  <a:gd name="connsiteY0" fmla="*/ 5124 h 29135"/>
                  <a:gd name="connsiteX1" fmla="*/ 10177 w 19888"/>
                  <a:gd name="connsiteY1" fmla="*/ 17659 h 29135"/>
                  <a:gd name="connsiteX2" fmla="*/ 10177 w 19888"/>
                  <a:gd name="connsiteY2" fmla="*/ 25302 h 29135"/>
                  <a:gd name="connsiteX3" fmla="*/ 15178 w 19888"/>
                  <a:gd name="connsiteY3" fmla="*/ 26109 h 29135"/>
                  <a:gd name="connsiteX4" fmla="*/ 15178 w 19888"/>
                  <a:gd name="connsiteY4" fmla="*/ 29136 h 29135"/>
                  <a:gd name="connsiteX5" fmla="*/ 0 w 19888"/>
                  <a:gd name="connsiteY5" fmla="*/ 29136 h 29135"/>
                  <a:gd name="connsiteX6" fmla="*/ 0 w 19888"/>
                  <a:gd name="connsiteY6" fmla="*/ 26109 h 29135"/>
                  <a:gd name="connsiteX7" fmla="*/ 5000 w 19888"/>
                  <a:gd name="connsiteY7" fmla="*/ 25302 h 29135"/>
                  <a:gd name="connsiteX8" fmla="*/ 5000 w 19888"/>
                  <a:gd name="connsiteY8" fmla="*/ 4607 h 29135"/>
                  <a:gd name="connsiteX9" fmla="*/ 0 w 19888"/>
                  <a:gd name="connsiteY9" fmla="*/ 4033 h 29135"/>
                  <a:gd name="connsiteX10" fmla="*/ 0 w 19888"/>
                  <a:gd name="connsiteY10" fmla="*/ 987 h 29135"/>
                  <a:gd name="connsiteX11" fmla="*/ 10001 w 19888"/>
                  <a:gd name="connsiteY11" fmla="*/ 584 h 29135"/>
                  <a:gd name="connsiteX12" fmla="*/ 9427 w 19888"/>
                  <a:gd name="connsiteY12" fmla="*/ 7368 h 29135"/>
                  <a:gd name="connsiteX13" fmla="*/ 9484 w 19888"/>
                  <a:gd name="connsiteY13" fmla="*/ 7368 h 29135"/>
                  <a:gd name="connsiteX14" fmla="*/ 19888 w 19888"/>
                  <a:gd name="connsiteY14" fmla="*/ 66 h 2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88" h="29135">
                    <a:moveTo>
                      <a:pt x="19636" y="5124"/>
                    </a:moveTo>
                    <a:cubicBezTo>
                      <a:pt x="13084" y="4089"/>
                      <a:pt x="10177" y="8516"/>
                      <a:pt x="10177" y="17659"/>
                    </a:cubicBezTo>
                    <a:lnTo>
                      <a:pt x="10177" y="25302"/>
                    </a:lnTo>
                    <a:cubicBezTo>
                      <a:pt x="11867" y="25411"/>
                      <a:pt x="13538" y="25681"/>
                      <a:pt x="15178" y="26109"/>
                    </a:cubicBezTo>
                    <a:lnTo>
                      <a:pt x="15178" y="29136"/>
                    </a:lnTo>
                    <a:lnTo>
                      <a:pt x="0" y="29136"/>
                    </a:lnTo>
                    <a:lnTo>
                      <a:pt x="0" y="26109"/>
                    </a:lnTo>
                    <a:cubicBezTo>
                      <a:pt x="1639" y="25681"/>
                      <a:pt x="3311" y="25411"/>
                      <a:pt x="5000" y="25302"/>
                    </a:cubicBezTo>
                    <a:lnTo>
                      <a:pt x="5000" y="4607"/>
                    </a:lnTo>
                    <a:cubicBezTo>
                      <a:pt x="3619" y="4380"/>
                      <a:pt x="1665" y="4153"/>
                      <a:pt x="0" y="4033"/>
                    </a:cubicBezTo>
                    <a:lnTo>
                      <a:pt x="0" y="987"/>
                    </a:lnTo>
                    <a:cubicBezTo>
                      <a:pt x="3317" y="589"/>
                      <a:pt x="6659" y="454"/>
                      <a:pt x="10001" y="584"/>
                    </a:cubicBezTo>
                    <a:cubicBezTo>
                      <a:pt x="9988" y="2857"/>
                      <a:pt x="9793" y="5126"/>
                      <a:pt x="9427" y="7368"/>
                    </a:cubicBezTo>
                    <a:lnTo>
                      <a:pt x="9484" y="7368"/>
                    </a:lnTo>
                    <a:cubicBezTo>
                      <a:pt x="10745" y="3402"/>
                      <a:pt x="13620" y="-564"/>
                      <a:pt x="19888" y="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DC43F1B7-B4EE-AEA2-727A-62791CE1D2B8}"/>
                  </a:ext>
                </a:extLst>
              </p:cNvPr>
              <p:cNvSpPr/>
              <p:nvPr/>
            </p:nvSpPr>
            <p:spPr>
              <a:xfrm>
                <a:off x="8753825" y="4779124"/>
                <a:ext cx="7270" cy="14124"/>
              </a:xfrm>
              <a:custGeom>
                <a:avLst/>
                <a:gdLst>
                  <a:gd name="connsiteX0" fmla="*/ 5190 w 7270"/>
                  <a:gd name="connsiteY0" fmla="*/ 14125 h 14124"/>
                  <a:gd name="connsiteX1" fmla="*/ 0 w 7270"/>
                  <a:gd name="connsiteY1" fmla="*/ 5240 h 14124"/>
                  <a:gd name="connsiteX2" fmla="*/ 1639 w 7270"/>
                  <a:gd name="connsiteY2" fmla="*/ 0 h 14124"/>
                  <a:gd name="connsiteX3" fmla="*/ 7270 w 7270"/>
                  <a:gd name="connsiteY3" fmla="*/ 5309 h 1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70" h="14124">
                    <a:moveTo>
                      <a:pt x="5190" y="14125"/>
                    </a:moveTo>
                    <a:cubicBezTo>
                      <a:pt x="3859" y="9023"/>
                      <a:pt x="2339" y="5240"/>
                      <a:pt x="0" y="5240"/>
                    </a:cubicBezTo>
                    <a:lnTo>
                      <a:pt x="1639" y="0"/>
                    </a:lnTo>
                    <a:cubicBezTo>
                      <a:pt x="4048" y="0"/>
                      <a:pt x="5839" y="2119"/>
                      <a:pt x="7270" y="530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9FFC8CBA-2138-4C05-84D0-7CC1F9D79EE7}"/>
                  </a:ext>
                </a:extLst>
              </p:cNvPr>
              <p:cNvSpPr/>
              <p:nvPr/>
            </p:nvSpPr>
            <p:spPr>
              <a:xfrm>
                <a:off x="8764784" y="4806068"/>
                <a:ext cx="7194" cy="13973"/>
              </a:xfrm>
              <a:custGeom>
                <a:avLst/>
                <a:gdLst>
                  <a:gd name="connsiteX0" fmla="*/ 7195 w 7194"/>
                  <a:gd name="connsiteY0" fmla="*/ 8740 h 13973"/>
                  <a:gd name="connsiteX1" fmla="*/ 5555 w 7194"/>
                  <a:gd name="connsiteY1" fmla="*/ 13973 h 13973"/>
                  <a:gd name="connsiteX2" fmla="*/ 0 w 7194"/>
                  <a:gd name="connsiteY2" fmla="*/ 8828 h 13973"/>
                  <a:gd name="connsiteX3" fmla="*/ 2081 w 7194"/>
                  <a:gd name="connsiteY3" fmla="*/ 0 h 13973"/>
                  <a:gd name="connsiteX4" fmla="*/ 7195 w 7194"/>
                  <a:gd name="connsiteY4" fmla="*/ 8714 h 1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4" h="13973">
                    <a:moveTo>
                      <a:pt x="7195" y="8740"/>
                    </a:moveTo>
                    <a:lnTo>
                      <a:pt x="5555" y="13973"/>
                    </a:lnTo>
                    <a:cubicBezTo>
                      <a:pt x="3191" y="13973"/>
                      <a:pt x="1419" y="11943"/>
                      <a:pt x="0" y="8828"/>
                    </a:cubicBezTo>
                    <a:lnTo>
                      <a:pt x="2081" y="0"/>
                    </a:lnTo>
                    <a:cubicBezTo>
                      <a:pt x="3399" y="5013"/>
                      <a:pt x="4906" y="8714"/>
                      <a:pt x="7195" y="8714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51D4D747-E666-8D7B-2521-F710C2754816}"/>
                  </a:ext>
                </a:extLst>
              </p:cNvPr>
              <p:cNvSpPr/>
              <p:nvPr/>
            </p:nvSpPr>
            <p:spPr>
              <a:xfrm>
                <a:off x="8753497" y="4779118"/>
                <a:ext cx="18809" cy="40917"/>
              </a:xfrm>
              <a:custGeom>
                <a:avLst/>
                <a:gdLst>
                  <a:gd name="connsiteX0" fmla="*/ 18810 w 18809"/>
                  <a:gd name="connsiteY0" fmla="*/ 5240 h 40917"/>
                  <a:gd name="connsiteX1" fmla="*/ 2289 w 18809"/>
                  <a:gd name="connsiteY1" fmla="*/ 40918 h 40917"/>
                  <a:gd name="connsiteX2" fmla="*/ 0 w 18809"/>
                  <a:gd name="connsiteY2" fmla="*/ 35684 h 40917"/>
                  <a:gd name="connsiteX3" fmla="*/ 16521 w 18809"/>
                  <a:gd name="connsiteY3" fmla="*/ 0 h 40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9" h="40917">
                    <a:moveTo>
                      <a:pt x="18810" y="5240"/>
                    </a:moveTo>
                    <a:cubicBezTo>
                      <a:pt x="11678" y="5240"/>
                      <a:pt x="12189" y="40918"/>
                      <a:pt x="2289" y="40918"/>
                    </a:cubicBezTo>
                    <a:lnTo>
                      <a:pt x="0" y="35684"/>
                    </a:lnTo>
                    <a:cubicBezTo>
                      <a:pt x="7207" y="35684"/>
                      <a:pt x="6621" y="0"/>
                      <a:pt x="16521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1530E55C-8848-47E6-0F60-46B823093BCE}"/>
                  </a:ext>
                </a:extLst>
              </p:cNvPr>
              <p:cNvSpPr/>
              <p:nvPr/>
            </p:nvSpPr>
            <p:spPr>
              <a:xfrm>
                <a:off x="8503198" y="4806567"/>
                <a:ext cx="7270" cy="14118"/>
              </a:xfrm>
              <a:custGeom>
                <a:avLst/>
                <a:gdLst>
                  <a:gd name="connsiteX0" fmla="*/ 2081 w 7270"/>
                  <a:gd name="connsiteY0" fmla="*/ 0 h 14118"/>
                  <a:gd name="connsiteX1" fmla="*/ 7270 w 7270"/>
                  <a:gd name="connsiteY1" fmla="*/ 8878 h 14118"/>
                  <a:gd name="connsiteX2" fmla="*/ 5631 w 7270"/>
                  <a:gd name="connsiteY2" fmla="*/ 14118 h 14118"/>
                  <a:gd name="connsiteX3" fmla="*/ 0 w 7270"/>
                  <a:gd name="connsiteY3" fmla="*/ 8822 h 1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70" h="14118">
                    <a:moveTo>
                      <a:pt x="2081" y="0"/>
                    </a:moveTo>
                    <a:cubicBezTo>
                      <a:pt x="3411" y="5101"/>
                      <a:pt x="4931" y="8878"/>
                      <a:pt x="7270" y="8878"/>
                    </a:cubicBezTo>
                    <a:lnTo>
                      <a:pt x="5631" y="14118"/>
                    </a:lnTo>
                    <a:cubicBezTo>
                      <a:pt x="3229" y="14118"/>
                      <a:pt x="1431" y="12012"/>
                      <a:pt x="0" y="88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96825D24-D6AD-E2D1-D8F9-2EC5685FF4AE}"/>
                  </a:ext>
                </a:extLst>
              </p:cNvPr>
              <p:cNvSpPr/>
              <p:nvPr/>
            </p:nvSpPr>
            <p:spPr>
              <a:xfrm>
                <a:off x="8492314" y="4779767"/>
                <a:ext cx="7194" cy="13973"/>
              </a:xfrm>
              <a:custGeom>
                <a:avLst/>
                <a:gdLst>
                  <a:gd name="connsiteX0" fmla="*/ 0 w 7194"/>
                  <a:gd name="connsiteY0" fmla="*/ 5240 h 13973"/>
                  <a:gd name="connsiteX1" fmla="*/ 1639 w 7194"/>
                  <a:gd name="connsiteY1" fmla="*/ 0 h 13973"/>
                  <a:gd name="connsiteX2" fmla="*/ 7195 w 7194"/>
                  <a:gd name="connsiteY2" fmla="*/ 5145 h 13973"/>
                  <a:gd name="connsiteX3" fmla="*/ 5114 w 7194"/>
                  <a:gd name="connsiteY3" fmla="*/ 13973 h 13973"/>
                  <a:gd name="connsiteX4" fmla="*/ 0 w 7194"/>
                  <a:gd name="connsiteY4" fmla="*/ 5265 h 1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4" h="13973">
                    <a:moveTo>
                      <a:pt x="0" y="5240"/>
                    </a:moveTo>
                    <a:lnTo>
                      <a:pt x="1639" y="0"/>
                    </a:lnTo>
                    <a:cubicBezTo>
                      <a:pt x="4010" y="0"/>
                      <a:pt x="5776" y="2043"/>
                      <a:pt x="7195" y="5145"/>
                    </a:cubicBezTo>
                    <a:lnTo>
                      <a:pt x="5114" y="13973"/>
                    </a:lnTo>
                    <a:cubicBezTo>
                      <a:pt x="3802" y="8929"/>
                      <a:pt x="2295" y="5265"/>
                      <a:pt x="0" y="5265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DC0BB5FE-23DE-0599-63DE-C452D9F11A26}"/>
                  </a:ext>
                </a:extLst>
              </p:cNvPr>
              <p:cNvSpPr/>
              <p:nvPr/>
            </p:nvSpPr>
            <p:spPr>
              <a:xfrm>
                <a:off x="8491986" y="4779774"/>
                <a:ext cx="18809" cy="40924"/>
              </a:xfrm>
              <a:custGeom>
                <a:avLst/>
                <a:gdLst>
                  <a:gd name="connsiteX0" fmla="*/ 0 w 18809"/>
                  <a:gd name="connsiteY0" fmla="*/ 35690 h 40924"/>
                  <a:gd name="connsiteX1" fmla="*/ 16521 w 18809"/>
                  <a:gd name="connsiteY1" fmla="*/ 0 h 40924"/>
                  <a:gd name="connsiteX2" fmla="*/ 18810 w 18809"/>
                  <a:gd name="connsiteY2" fmla="*/ 5240 h 40924"/>
                  <a:gd name="connsiteX3" fmla="*/ 2295 w 18809"/>
                  <a:gd name="connsiteY3" fmla="*/ 40924 h 4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9" h="40924">
                    <a:moveTo>
                      <a:pt x="0" y="35690"/>
                    </a:moveTo>
                    <a:cubicBezTo>
                      <a:pt x="7132" y="35690"/>
                      <a:pt x="6621" y="0"/>
                      <a:pt x="16521" y="0"/>
                    </a:cubicBezTo>
                    <a:lnTo>
                      <a:pt x="18810" y="5240"/>
                    </a:lnTo>
                    <a:cubicBezTo>
                      <a:pt x="11609" y="5240"/>
                      <a:pt x="12195" y="40924"/>
                      <a:pt x="2295" y="4092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8967342C-EAC8-8181-45C3-608B317EE5F4}"/>
                  </a:ext>
                </a:extLst>
              </p:cNvPr>
              <p:cNvSpPr/>
              <p:nvPr/>
            </p:nvSpPr>
            <p:spPr>
              <a:xfrm rot="18898199">
                <a:off x="8711359" y="4699562"/>
                <a:ext cx="17681" cy="5240"/>
              </a:xfrm>
              <a:custGeom>
                <a:avLst/>
                <a:gdLst>
                  <a:gd name="connsiteX0" fmla="*/ 0 w 17681"/>
                  <a:gd name="connsiteY0" fmla="*/ 0 h 5240"/>
                  <a:gd name="connsiteX1" fmla="*/ 17681 w 17681"/>
                  <a:gd name="connsiteY1" fmla="*/ 0 h 5240"/>
                  <a:gd name="connsiteX2" fmla="*/ 17681 w 17681"/>
                  <a:gd name="connsiteY2" fmla="*/ 5240 h 5240"/>
                  <a:gd name="connsiteX3" fmla="*/ 0 w 17681"/>
                  <a:gd name="connsiteY3" fmla="*/ 5240 h 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81" h="5240">
                    <a:moveTo>
                      <a:pt x="0" y="0"/>
                    </a:moveTo>
                    <a:lnTo>
                      <a:pt x="17681" y="0"/>
                    </a:lnTo>
                    <a:lnTo>
                      <a:pt x="17681" y="5240"/>
                    </a:lnTo>
                    <a:lnTo>
                      <a:pt x="0" y="524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46414997-EF0D-291D-604E-A876B037A2E5}"/>
                  </a:ext>
                </a:extLst>
              </p:cNvPr>
              <p:cNvSpPr/>
              <p:nvPr/>
            </p:nvSpPr>
            <p:spPr>
              <a:xfrm>
                <a:off x="8721445" y="4703752"/>
                <a:ext cx="16212" cy="16211"/>
              </a:xfrm>
              <a:custGeom>
                <a:avLst/>
                <a:gdLst>
                  <a:gd name="connsiteX0" fmla="*/ 16212 w 16212"/>
                  <a:gd name="connsiteY0" fmla="*/ 3708 h 16211"/>
                  <a:gd name="connsiteX1" fmla="*/ 12504 w 16212"/>
                  <a:gd name="connsiteY1" fmla="*/ 0 h 16211"/>
                  <a:gd name="connsiteX2" fmla="*/ 0 w 16212"/>
                  <a:gd name="connsiteY2" fmla="*/ 12504 h 16211"/>
                  <a:gd name="connsiteX3" fmla="*/ 3701 w 16212"/>
                  <a:gd name="connsiteY3" fmla="*/ 16212 h 16211"/>
                  <a:gd name="connsiteX4" fmla="*/ 16212 w 16212"/>
                  <a:gd name="connsiteY4" fmla="*/ 370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16212" y="3708"/>
                    </a:moveTo>
                    <a:lnTo>
                      <a:pt x="12504" y="0"/>
                    </a:lnTo>
                    <a:lnTo>
                      <a:pt x="0" y="12504"/>
                    </a:lnTo>
                    <a:lnTo>
                      <a:pt x="3701" y="16212"/>
                    </a:lnTo>
                    <a:lnTo>
                      <a:pt x="16212" y="370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0FB06E62-EE7E-15D6-CD60-444EBC5A002B}"/>
                  </a:ext>
                </a:extLst>
              </p:cNvPr>
              <p:cNvSpPr/>
              <p:nvPr/>
            </p:nvSpPr>
            <p:spPr>
              <a:xfrm>
                <a:off x="8611366" y="4670994"/>
                <a:ext cx="14118" cy="7238"/>
              </a:xfrm>
              <a:custGeom>
                <a:avLst/>
                <a:gdLst>
                  <a:gd name="connsiteX0" fmla="*/ 14118 w 14118"/>
                  <a:gd name="connsiteY0" fmla="*/ 2049 h 7238"/>
                  <a:gd name="connsiteX1" fmla="*/ 5234 w 14118"/>
                  <a:gd name="connsiteY1" fmla="*/ 7239 h 7238"/>
                  <a:gd name="connsiteX2" fmla="*/ 0 w 14118"/>
                  <a:gd name="connsiteY2" fmla="*/ 5637 h 7238"/>
                  <a:gd name="connsiteX3" fmla="*/ 5309 w 14118"/>
                  <a:gd name="connsiteY3" fmla="*/ 0 h 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18" h="7238">
                    <a:moveTo>
                      <a:pt x="14118" y="2049"/>
                    </a:moveTo>
                    <a:cubicBezTo>
                      <a:pt x="9017" y="3374"/>
                      <a:pt x="5234" y="4893"/>
                      <a:pt x="5234" y="7239"/>
                    </a:cubicBezTo>
                    <a:lnTo>
                      <a:pt x="0" y="5637"/>
                    </a:lnTo>
                    <a:cubicBezTo>
                      <a:pt x="0" y="3229"/>
                      <a:pt x="2112" y="1431"/>
                      <a:pt x="5309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30D991E6-52BA-BC72-2942-8582145150DC}"/>
                  </a:ext>
                </a:extLst>
              </p:cNvPr>
              <p:cNvSpPr/>
              <p:nvPr/>
            </p:nvSpPr>
            <p:spPr>
              <a:xfrm>
                <a:off x="8638310" y="4660079"/>
                <a:ext cx="13973" cy="7188"/>
              </a:xfrm>
              <a:custGeom>
                <a:avLst/>
                <a:gdLst>
                  <a:gd name="connsiteX0" fmla="*/ 8740 w 13973"/>
                  <a:gd name="connsiteY0" fmla="*/ 0 h 7188"/>
                  <a:gd name="connsiteX1" fmla="*/ 13973 w 13973"/>
                  <a:gd name="connsiteY1" fmla="*/ 1633 h 7188"/>
                  <a:gd name="connsiteX2" fmla="*/ 8828 w 13973"/>
                  <a:gd name="connsiteY2" fmla="*/ 7189 h 7188"/>
                  <a:gd name="connsiteX3" fmla="*/ 0 w 13973"/>
                  <a:gd name="connsiteY3" fmla="*/ 5108 h 7188"/>
                  <a:gd name="connsiteX4" fmla="*/ 8715 w 13973"/>
                  <a:gd name="connsiteY4" fmla="*/ 0 h 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3" h="7188">
                    <a:moveTo>
                      <a:pt x="8740" y="0"/>
                    </a:moveTo>
                    <a:lnTo>
                      <a:pt x="13973" y="1633"/>
                    </a:lnTo>
                    <a:cubicBezTo>
                      <a:pt x="13973" y="4004"/>
                      <a:pt x="11943" y="5770"/>
                      <a:pt x="8828" y="7189"/>
                    </a:cubicBezTo>
                    <a:lnTo>
                      <a:pt x="0" y="5108"/>
                    </a:lnTo>
                    <a:cubicBezTo>
                      <a:pt x="5045" y="3796"/>
                      <a:pt x="8715" y="2295"/>
                      <a:pt x="8715" y="0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D60D7FF3-5E87-219A-5147-CCF87765BE84}"/>
                  </a:ext>
                </a:extLst>
              </p:cNvPr>
              <p:cNvSpPr/>
              <p:nvPr/>
            </p:nvSpPr>
            <p:spPr>
              <a:xfrm>
                <a:off x="8611360" y="4659751"/>
                <a:ext cx="40917" cy="18803"/>
              </a:xfrm>
              <a:custGeom>
                <a:avLst/>
                <a:gdLst>
                  <a:gd name="connsiteX0" fmla="*/ 5240 w 40917"/>
                  <a:gd name="connsiteY0" fmla="*/ 0 h 18803"/>
                  <a:gd name="connsiteX1" fmla="*/ 40918 w 40917"/>
                  <a:gd name="connsiteY1" fmla="*/ 16515 h 18803"/>
                  <a:gd name="connsiteX2" fmla="*/ 35678 w 40917"/>
                  <a:gd name="connsiteY2" fmla="*/ 18804 h 18803"/>
                  <a:gd name="connsiteX3" fmla="*/ 0 w 40917"/>
                  <a:gd name="connsiteY3" fmla="*/ 2295 h 1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17" h="18803">
                    <a:moveTo>
                      <a:pt x="5240" y="0"/>
                    </a:moveTo>
                    <a:cubicBezTo>
                      <a:pt x="5240" y="7125"/>
                      <a:pt x="40918" y="6615"/>
                      <a:pt x="40918" y="16515"/>
                    </a:cubicBezTo>
                    <a:lnTo>
                      <a:pt x="35678" y="18804"/>
                    </a:lnTo>
                    <a:cubicBezTo>
                      <a:pt x="35678" y="11609"/>
                      <a:pt x="0" y="12183"/>
                      <a:pt x="0" y="229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E38E479F-9862-D0AF-A040-5C2290E029E4}"/>
                  </a:ext>
                </a:extLst>
              </p:cNvPr>
              <p:cNvSpPr/>
              <p:nvPr/>
            </p:nvSpPr>
            <p:spPr>
              <a:xfrm rot="18900601">
                <a:off x="8541480" y="4693328"/>
                <a:ext cx="5240" cy="17681"/>
              </a:xfrm>
              <a:custGeom>
                <a:avLst/>
                <a:gdLst>
                  <a:gd name="connsiteX0" fmla="*/ 0 w 5240"/>
                  <a:gd name="connsiteY0" fmla="*/ 0 h 17681"/>
                  <a:gd name="connsiteX1" fmla="*/ 5240 w 5240"/>
                  <a:gd name="connsiteY1" fmla="*/ 0 h 17681"/>
                  <a:gd name="connsiteX2" fmla="*/ 5240 w 5240"/>
                  <a:gd name="connsiteY2" fmla="*/ 17681 h 17681"/>
                  <a:gd name="connsiteX3" fmla="*/ 0 w 5240"/>
                  <a:gd name="connsiteY3" fmla="*/ 17681 h 1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0" h="17681">
                    <a:moveTo>
                      <a:pt x="0" y="0"/>
                    </a:moveTo>
                    <a:lnTo>
                      <a:pt x="5240" y="0"/>
                    </a:lnTo>
                    <a:lnTo>
                      <a:pt x="5240" y="17681"/>
                    </a:lnTo>
                    <a:lnTo>
                      <a:pt x="0" y="1768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3BA9828A-D547-2044-EF31-8F4802113E9F}"/>
                  </a:ext>
                </a:extLst>
              </p:cNvPr>
              <p:cNvSpPr/>
              <p:nvPr/>
            </p:nvSpPr>
            <p:spPr>
              <a:xfrm>
                <a:off x="8526642" y="4703752"/>
                <a:ext cx="16212" cy="16211"/>
              </a:xfrm>
              <a:custGeom>
                <a:avLst/>
                <a:gdLst>
                  <a:gd name="connsiteX0" fmla="*/ 0 w 16212"/>
                  <a:gd name="connsiteY0" fmla="*/ 3708 h 16211"/>
                  <a:gd name="connsiteX1" fmla="*/ 3708 w 16212"/>
                  <a:gd name="connsiteY1" fmla="*/ 0 h 16211"/>
                  <a:gd name="connsiteX2" fmla="*/ 16212 w 16212"/>
                  <a:gd name="connsiteY2" fmla="*/ 12504 h 16211"/>
                  <a:gd name="connsiteX3" fmla="*/ 12504 w 16212"/>
                  <a:gd name="connsiteY3" fmla="*/ 16212 h 16211"/>
                  <a:gd name="connsiteX4" fmla="*/ 0 w 16212"/>
                  <a:gd name="connsiteY4" fmla="*/ 370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0" y="3708"/>
                    </a:moveTo>
                    <a:lnTo>
                      <a:pt x="3708" y="0"/>
                    </a:lnTo>
                    <a:lnTo>
                      <a:pt x="16212" y="12504"/>
                    </a:lnTo>
                    <a:lnTo>
                      <a:pt x="12504" y="16212"/>
                    </a:lnTo>
                    <a:lnTo>
                      <a:pt x="0" y="370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43D43FD7-720A-A0D4-2AE3-3CE9E6F87F55}"/>
                  </a:ext>
                </a:extLst>
              </p:cNvPr>
              <p:cNvSpPr/>
              <p:nvPr/>
            </p:nvSpPr>
            <p:spPr>
              <a:xfrm>
                <a:off x="8568676" y="4670281"/>
                <a:ext cx="12365" cy="10221"/>
              </a:xfrm>
              <a:custGeom>
                <a:avLst/>
                <a:gdLst>
                  <a:gd name="connsiteX0" fmla="*/ 12366 w 12365"/>
                  <a:gd name="connsiteY0" fmla="*/ 0 h 10221"/>
                  <a:gd name="connsiteX1" fmla="*/ 8475 w 12365"/>
                  <a:gd name="connsiteY1" fmla="*/ 8109 h 10221"/>
                  <a:gd name="connsiteX2" fmla="*/ 0 w 12365"/>
                  <a:gd name="connsiteY2" fmla="*/ 10222 h 10221"/>
                  <a:gd name="connsiteX3" fmla="*/ 6098 w 12365"/>
                  <a:gd name="connsiteY3" fmla="*/ 1356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5" h="10221">
                    <a:moveTo>
                      <a:pt x="12366" y="0"/>
                    </a:moveTo>
                    <a:cubicBezTo>
                      <a:pt x="11924" y="3670"/>
                      <a:pt x="10575" y="5171"/>
                      <a:pt x="8475" y="8109"/>
                    </a:cubicBezTo>
                    <a:lnTo>
                      <a:pt x="0" y="10222"/>
                    </a:lnTo>
                    <a:cubicBezTo>
                      <a:pt x="2648" y="7346"/>
                      <a:pt x="5726" y="4446"/>
                      <a:pt x="6098" y="135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CD7CE914-F401-A156-AEFD-A151247580E8}"/>
                  </a:ext>
                </a:extLst>
              </p:cNvPr>
              <p:cNvSpPr/>
              <p:nvPr/>
            </p:nvSpPr>
            <p:spPr>
              <a:xfrm>
                <a:off x="8565877" y="4680950"/>
                <a:ext cx="21912" cy="8809"/>
              </a:xfrm>
              <a:custGeom>
                <a:avLst/>
                <a:gdLst>
                  <a:gd name="connsiteX0" fmla="*/ 21912 w 21912"/>
                  <a:gd name="connsiteY0" fmla="*/ 2763 h 8809"/>
                  <a:gd name="connsiteX1" fmla="*/ 18028 w 21912"/>
                  <a:gd name="connsiteY1" fmla="*/ 6023 h 8809"/>
                  <a:gd name="connsiteX2" fmla="*/ 1097 w 21912"/>
                  <a:gd name="connsiteY2" fmla="*/ 8810 h 8809"/>
                  <a:gd name="connsiteX3" fmla="*/ 0 w 21912"/>
                  <a:gd name="connsiteY3" fmla="*/ 3393 h 8809"/>
                  <a:gd name="connsiteX4" fmla="*/ 21912 w 21912"/>
                  <a:gd name="connsiteY4" fmla="*/ 2763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12" h="8809">
                    <a:moveTo>
                      <a:pt x="21912" y="2763"/>
                    </a:moveTo>
                    <a:lnTo>
                      <a:pt x="18028" y="6023"/>
                    </a:lnTo>
                    <a:cubicBezTo>
                      <a:pt x="16716" y="4358"/>
                      <a:pt x="8569" y="6723"/>
                      <a:pt x="1097" y="8810"/>
                    </a:cubicBezTo>
                    <a:lnTo>
                      <a:pt x="0" y="3393"/>
                    </a:lnTo>
                    <a:cubicBezTo>
                      <a:pt x="11691" y="45"/>
                      <a:pt x="18249" y="-1897"/>
                      <a:pt x="21912" y="2763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58804B8B-45FC-B408-B09D-4C68366B6D43}"/>
                  </a:ext>
                </a:extLst>
              </p:cNvPr>
              <p:cNvSpPr/>
              <p:nvPr/>
            </p:nvSpPr>
            <p:spPr>
              <a:xfrm rot="18899400">
                <a:off x="8535252" y="4895032"/>
                <a:ext cx="17674" cy="5240"/>
              </a:xfrm>
              <a:custGeom>
                <a:avLst/>
                <a:gdLst>
                  <a:gd name="connsiteX0" fmla="*/ 0 w 17674"/>
                  <a:gd name="connsiteY0" fmla="*/ 0 h 5240"/>
                  <a:gd name="connsiteX1" fmla="*/ 17675 w 17674"/>
                  <a:gd name="connsiteY1" fmla="*/ 0 h 5240"/>
                  <a:gd name="connsiteX2" fmla="*/ 17675 w 17674"/>
                  <a:gd name="connsiteY2" fmla="*/ 5240 h 5240"/>
                  <a:gd name="connsiteX3" fmla="*/ 0 w 17674"/>
                  <a:gd name="connsiteY3" fmla="*/ 5240 h 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74" h="5240">
                    <a:moveTo>
                      <a:pt x="0" y="0"/>
                    </a:moveTo>
                    <a:lnTo>
                      <a:pt x="17675" y="0"/>
                    </a:lnTo>
                    <a:lnTo>
                      <a:pt x="17675" y="5240"/>
                    </a:lnTo>
                    <a:lnTo>
                      <a:pt x="0" y="524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5D7F7BF7-4595-BE69-724A-2620DF28B086}"/>
                  </a:ext>
                </a:extLst>
              </p:cNvPr>
              <p:cNvSpPr/>
              <p:nvPr/>
            </p:nvSpPr>
            <p:spPr>
              <a:xfrm>
                <a:off x="8526642" y="4879858"/>
                <a:ext cx="16212" cy="16211"/>
              </a:xfrm>
              <a:custGeom>
                <a:avLst/>
                <a:gdLst>
                  <a:gd name="connsiteX0" fmla="*/ 0 w 16212"/>
                  <a:gd name="connsiteY0" fmla="*/ 12498 h 16211"/>
                  <a:gd name="connsiteX1" fmla="*/ 3708 w 16212"/>
                  <a:gd name="connsiteY1" fmla="*/ 16212 h 16211"/>
                  <a:gd name="connsiteX2" fmla="*/ 16212 w 16212"/>
                  <a:gd name="connsiteY2" fmla="*/ 3701 h 16211"/>
                  <a:gd name="connsiteX3" fmla="*/ 12504 w 16212"/>
                  <a:gd name="connsiteY3" fmla="*/ 0 h 16211"/>
                  <a:gd name="connsiteX4" fmla="*/ 0 w 16212"/>
                  <a:gd name="connsiteY4" fmla="*/ 1249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0" y="12498"/>
                    </a:moveTo>
                    <a:lnTo>
                      <a:pt x="3708" y="16212"/>
                    </a:lnTo>
                    <a:lnTo>
                      <a:pt x="16212" y="3701"/>
                    </a:lnTo>
                    <a:lnTo>
                      <a:pt x="12504" y="0"/>
                    </a:lnTo>
                    <a:lnTo>
                      <a:pt x="0" y="1249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BB6EC97F-4966-F6D6-3E6C-C06AC33CF4CD}"/>
                  </a:ext>
                </a:extLst>
              </p:cNvPr>
              <p:cNvSpPr/>
              <p:nvPr/>
            </p:nvSpPr>
            <p:spPr>
              <a:xfrm>
                <a:off x="8638809" y="4921589"/>
                <a:ext cx="14124" cy="7264"/>
              </a:xfrm>
              <a:custGeom>
                <a:avLst/>
                <a:gdLst>
                  <a:gd name="connsiteX0" fmla="*/ 0 w 14124"/>
                  <a:gd name="connsiteY0" fmla="*/ 5183 h 7264"/>
                  <a:gd name="connsiteX1" fmla="*/ 8878 w 14124"/>
                  <a:gd name="connsiteY1" fmla="*/ 0 h 7264"/>
                  <a:gd name="connsiteX2" fmla="*/ 14125 w 14124"/>
                  <a:gd name="connsiteY2" fmla="*/ 1633 h 7264"/>
                  <a:gd name="connsiteX3" fmla="*/ 8809 w 14124"/>
                  <a:gd name="connsiteY3" fmla="*/ 7264 h 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4" h="7264">
                    <a:moveTo>
                      <a:pt x="0" y="5183"/>
                    </a:moveTo>
                    <a:cubicBezTo>
                      <a:pt x="5095" y="3865"/>
                      <a:pt x="8878" y="2346"/>
                      <a:pt x="8878" y="0"/>
                    </a:cubicBezTo>
                    <a:lnTo>
                      <a:pt x="14125" y="1633"/>
                    </a:lnTo>
                    <a:cubicBezTo>
                      <a:pt x="14125" y="4042"/>
                      <a:pt x="12006" y="5833"/>
                      <a:pt x="8809" y="726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9FA58CEC-6C99-309B-861D-9212123FEAA6}"/>
                  </a:ext>
                </a:extLst>
              </p:cNvPr>
              <p:cNvSpPr/>
              <p:nvPr/>
            </p:nvSpPr>
            <p:spPr>
              <a:xfrm>
                <a:off x="8611990" y="4932555"/>
                <a:ext cx="13973" cy="7182"/>
              </a:xfrm>
              <a:custGeom>
                <a:avLst/>
                <a:gdLst>
                  <a:gd name="connsiteX0" fmla="*/ 5240 w 13973"/>
                  <a:gd name="connsiteY0" fmla="*/ 7182 h 7182"/>
                  <a:gd name="connsiteX1" fmla="*/ 0 w 13973"/>
                  <a:gd name="connsiteY1" fmla="*/ 5543 h 7182"/>
                  <a:gd name="connsiteX2" fmla="*/ 5145 w 13973"/>
                  <a:gd name="connsiteY2" fmla="*/ 0 h 7182"/>
                  <a:gd name="connsiteX3" fmla="*/ 13973 w 13973"/>
                  <a:gd name="connsiteY3" fmla="*/ 2075 h 7182"/>
                  <a:gd name="connsiteX4" fmla="*/ 5265 w 13973"/>
                  <a:gd name="connsiteY4" fmla="*/ 7182 h 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3" h="7182">
                    <a:moveTo>
                      <a:pt x="5240" y="7182"/>
                    </a:moveTo>
                    <a:lnTo>
                      <a:pt x="0" y="5543"/>
                    </a:lnTo>
                    <a:cubicBezTo>
                      <a:pt x="0" y="3184"/>
                      <a:pt x="2037" y="1406"/>
                      <a:pt x="5145" y="0"/>
                    </a:cubicBezTo>
                    <a:lnTo>
                      <a:pt x="13973" y="2075"/>
                    </a:lnTo>
                    <a:cubicBezTo>
                      <a:pt x="8929" y="3386"/>
                      <a:pt x="5265" y="4887"/>
                      <a:pt x="5265" y="7182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3923624-49F1-9410-4609-420920653E70}"/>
                  </a:ext>
                </a:extLst>
              </p:cNvPr>
              <p:cNvSpPr/>
              <p:nvPr/>
            </p:nvSpPr>
            <p:spPr>
              <a:xfrm>
                <a:off x="8612016" y="4921255"/>
                <a:ext cx="40917" cy="18809"/>
              </a:xfrm>
              <a:custGeom>
                <a:avLst/>
                <a:gdLst>
                  <a:gd name="connsiteX0" fmla="*/ 35678 w 40917"/>
                  <a:gd name="connsiteY0" fmla="*/ 18810 h 18809"/>
                  <a:gd name="connsiteX1" fmla="*/ 0 w 40917"/>
                  <a:gd name="connsiteY1" fmla="*/ 2295 h 18809"/>
                  <a:gd name="connsiteX2" fmla="*/ 5240 w 40917"/>
                  <a:gd name="connsiteY2" fmla="*/ 0 h 18809"/>
                  <a:gd name="connsiteX3" fmla="*/ 40918 w 40917"/>
                  <a:gd name="connsiteY3" fmla="*/ 16521 h 1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17" h="18809">
                    <a:moveTo>
                      <a:pt x="35678" y="18810"/>
                    </a:moveTo>
                    <a:cubicBezTo>
                      <a:pt x="35678" y="11691"/>
                      <a:pt x="0" y="12189"/>
                      <a:pt x="0" y="2295"/>
                    </a:cubicBezTo>
                    <a:lnTo>
                      <a:pt x="5240" y="0"/>
                    </a:lnTo>
                    <a:cubicBezTo>
                      <a:pt x="5240" y="7207"/>
                      <a:pt x="40918" y="6621"/>
                      <a:pt x="40918" y="1652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603859E7-A00E-DE88-FF33-DAB42B5AA34F}"/>
                  </a:ext>
                </a:extLst>
              </p:cNvPr>
              <p:cNvSpPr/>
              <p:nvPr/>
            </p:nvSpPr>
            <p:spPr>
              <a:xfrm rot="18901801">
                <a:off x="8717580" y="4888793"/>
                <a:ext cx="5240" cy="17681"/>
              </a:xfrm>
              <a:custGeom>
                <a:avLst/>
                <a:gdLst>
                  <a:gd name="connsiteX0" fmla="*/ 0 w 5240"/>
                  <a:gd name="connsiteY0" fmla="*/ 0 h 17681"/>
                  <a:gd name="connsiteX1" fmla="*/ 5240 w 5240"/>
                  <a:gd name="connsiteY1" fmla="*/ 0 h 17681"/>
                  <a:gd name="connsiteX2" fmla="*/ 5240 w 5240"/>
                  <a:gd name="connsiteY2" fmla="*/ 17681 h 17681"/>
                  <a:gd name="connsiteX3" fmla="*/ 0 w 5240"/>
                  <a:gd name="connsiteY3" fmla="*/ 17681 h 1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0" h="17681">
                    <a:moveTo>
                      <a:pt x="0" y="0"/>
                    </a:moveTo>
                    <a:lnTo>
                      <a:pt x="5240" y="0"/>
                    </a:lnTo>
                    <a:lnTo>
                      <a:pt x="5240" y="17681"/>
                    </a:lnTo>
                    <a:lnTo>
                      <a:pt x="0" y="1768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C5AEB24A-D8B3-84FB-B12B-2C480D198C5F}"/>
                  </a:ext>
                </a:extLst>
              </p:cNvPr>
              <p:cNvSpPr/>
              <p:nvPr/>
            </p:nvSpPr>
            <p:spPr>
              <a:xfrm>
                <a:off x="8721445" y="4879858"/>
                <a:ext cx="16212" cy="16211"/>
              </a:xfrm>
              <a:custGeom>
                <a:avLst/>
                <a:gdLst>
                  <a:gd name="connsiteX0" fmla="*/ 16212 w 16212"/>
                  <a:gd name="connsiteY0" fmla="*/ 12498 h 16211"/>
                  <a:gd name="connsiteX1" fmla="*/ 12504 w 16212"/>
                  <a:gd name="connsiteY1" fmla="*/ 16212 h 16211"/>
                  <a:gd name="connsiteX2" fmla="*/ 0 w 16212"/>
                  <a:gd name="connsiteY2" fmla="*/ 3701 h 16211"/>
                  <a:gd name="connsiteX3" fmla="*/ 3701 w 16212"/>
                  <a:gd name="connsiteY3" fmla="*/ 0 h 16211"/>
                  <a:gd name="connsiteX4" fmla="*/ 16212 w 16212"/>
                  <a:gd name="connsiteY4" fmla="*/ 1249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16212" y="12498"/>
                    </a:moveTo>
                    <a:lnTo>
                      <a:pt x="12504" y="16212"/>
                    </a:lnTo>
                    <a:lnTo>
                      <a:pt x="0" y="3701"/>
                    </a:lnTo>
                    <a:lnTo>
                      <a:pt x="3701" y="0"/>
                    </a:lnTo>
                    <a:lnTo>
                      <a:pt x="16212" y="1249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8F998150-2C75-FCF1-9D2C-2D477F9E77A3}"/>
                  </a:ext>
                </a:extLst>
              </p:cNvPr>
              <p:cNvSpPr/>
              <p:nvPr/>
            </p:nvSpPr>
            <p:spPr>
              <a:xfrm>
                <a:off x="8578475" y="4843026"/>
                <a:ext cx="35425" cy="49941"/>
              </a:xfrm>
              <a:custGeom>
                <a:avLst/>
                <a:gdLst>
                  <a:gd name="connsiteX0" fmla="*/ 4704 w 35425"/>
                  <a:gd name="connsiteY0" fmla="*/ 38213 h 49941"/>
                  <a:gd name="connsiteX1" fmla="*/ 29965 w 35425"/>
                  <a:gd name="connsiteY1" fmla="*/ 12920 h 49941"/>
                  <a:gd name="connsiteX2" fmla="*/ 29965 w 35425"/>
                  <a:gd name="connsiteY2" fmla="*/ 48680 h 49941"/>
                  <a:gd name="connsiteX3" fmla="*/ 35426 w 35425"/>
                  <a:gd name="connsiteY3" fmla="*/ 49941 h 49941"/>
                  <a:gd name="connsiteX4" fmla="*/ 35426 w 35425"/>
                  <a:gd name="connsiteY4" fmla="*/ 0 h 49941"/>
                  <a:gd name="connsiteX5" fmla="*/ 0 w 35425"/>
                  <a:gd name="connsiteY5" fmla="*/ 35312 h 49941"/>
                  <a:gd name="connsiteX6" fmla="*/ 4704 w 35425"/>
                  <a:gd name="connsiteY6" fmla="*/ 38187 h 4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25" h="49941">
                    <a:moveTo>
                      <a:pt x="4704" y="38213"/>
                    </a:moveTo>
                    <a:lnTo>
                      <a:pt x="29965" y="12920"/>
                    </a:lnTo>
                    <a:lnTo>
                      <a:pt x="29965" y="48680"/>
                    </a:lnTo>
                    <a:cubicBezTo>
                      <a:pt x="31775" y="49134"/>
                      <a:pt x="33578" y="49594"/>
                      <a:pt x="35426" y="49941"/>
                    </a:cubicBezTo>
                    <a:lnTo>
                      <a:pt x="35426" y="0"/>
                    </a:lnTo>
                    <a:lnTo>
                      <a:pt x="0" y="35312"/>
                    </a:lnTo>
                    <a:cubicBezTo>
                      <a:pt x="1520" y="36346"/>
                      <a:pt x="3153" y="37248"/>
                      <a:pt x="4704" y="38187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E2ADFF3-4013-6101-A635-6E3373FC443F}"/>
                  </a:ext>
                </a:extLst>
              </p:cNvPr>
              <p:cNvSpPr/>
              <p:nvPr/>
            </p:nvSpPr>
            <p:spPr>
              <a:xfrm>
                <a:off x="8649768" y="4843039"/>
                <a:ext cx="35400" cy="49928"/>
              </a:xfrm>
              <a:custGeom>
                <a:avLst/>
                <a:gdLst>
                  <a:gd name="connsiteX0" fmla="*/ 0 w 35400"/>
                  <a:gd name="connsiteY0" fmla="*/ 49929 h 49928"/>
                  <a:gd name="connsiteX1" fmla="*/ 5379 w 35400"/>
                  <a:gd name="connsiteY1" fmla="*/ 48667 h 49928"/>
                  <a:gd name="connsiteX2" fmla="*/ 5379 w 35400"/>
                  <a:gd name="connsiteY2" fmla="*/ 12908 h 49928"/>
                  <a:gd name="connsiteX3" fmla="*/ 30879 w 35400"/>
                  <a:gd name="connsiteY3" fmla="*/ 38080 h 49928"/>
                  <a:gd name="connsiteX4" fmla="*/ 35400 w 35400"/>
                  <a:gd name="connsiteY4" fmla="*/ 35312 h 49928"/>
                  <a:gd name="connsiteX5" fmla="*/ 0 w 35400"/>
                  <a:gd name="connsiteY5" fmla="*/ 0 h 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00" h="49928">
                    <a:moveTo>
                      <a:pt x="0" y="49929"/>
                    </a:moveTo>
                    <a:cubicBezTo>
                      <a:pt x="1816" y="49575"/>
                      <a:pt x="3601" y="49121"/>
                      <a:pt x="5379" y="48667"/>
                    </a:cubicBezTo>
                    <a:lnTo>
                      <a:pt x="5379" y="12908"/>
                    </a:lnTo>
                    <a:lnTo>
                      <a:pt x="30879" y="38080"/>
                    </a:lnTo>
                    <a:cubicBezTo>
                      <a:pt x="32392" y="37172"/>
                      <a:pt x="33937" y="36302"/>
                      <a:pt x="35400" y="353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4C2D17F5-3753-1150-9753-B318E6BD1D28}"/>
                  </a:ext>
                </a:extLst>
              </p:cNvPr>
              <p:cNvSpPr/>
              <p:nvPr/>
            </p:nvSpPr>
            <p:spPr>
              <a:xfrm>
                <a:off x="8549929" y="4746625"/>
                <a:ext cx="56032" cy="106181"/>
              </a:xfrm>
              <a:custGeom>
                <a:avLst/>
                <a:gdLst>
                  <a:gd name="connsiteX0" fmla="*/ 2863 w 56032"/>
                  <a:gd name="connsiteY0" fmla="*/ 0 h 106181"/>
                  <a:gd name="connsiteX1" fmla="*/ 0 w 56032"/>
                  <a:gd name="connsiteY1" fmla="*/ 4717 h 106181"/>
                  <a:gd name="connsiteX2" fmla="*/ 48472 w 56032"/>
                  <a:gd name="connsiteY2" fmla="*/ 53182 h 106181"/>
                  <a:gd name="connsiteX3" fmla="*/ 277 w 56032"/>
                  <a:gd name="connsiteY3" fmla="*/ 101673 h 106181"/>
                  <a:gd name="connsiteX4" fmla="*/ 3027 w 56032"/>
                  <a:gd name="connsiteY4" fmla="*/ 106182 h 106181"/>
                  <a:gd name="connsiteX5" fmla="*/ 56033 w 56032"/>
                  <a:gd name="connsiteY5" fmla="*/ 52867 h 10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32" h="106181">
                    <a:moveTo>
                      <a:pt x="2863" y="0"/>
                    </a:moveTo>
                    <a:cubicBezTo>
                      <a:pt x="1841" y="1526"/>
                      <a:pt x="933" y="3153"/>
                      <a:pt x="0" y="4717"/>
                    </a:cubicBezTo>
                    <a:lnTo>
                      <a:pt x="48472" y="53182"/>
                    </a:lnTo>
                    <a:lnTo>
                      <a:pt x="277" y="101673"/>
                    </a:lnTo>
                    <a:cubicBezTo>
                      <a:pt x="1185" y="103187"/>
                      <a:pt x="2043" y="104732"/>
                      <a:pt x="3027" y="106182"/>
                    </a:cubicBezTo>
                    <a:lnTo>
                      <a:pt x="56033" y="52867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A4793232-3DFB-1C0E-8C76-A87D1688EB81}"/>
                  </a:ext>
                </a:extLst>
              </p:cNvPr>
              <p:cNvSpPr/>
              <p:nvPr/>
            </p:nvSpPr>
            <p:spPr>
              <a:xfrm>
                <a:off x="8657619" y="4746404"/>
                <a:ext cx="55912" cy="106446"/>
              </a:xfrm>
              <a:custGeom>
                <a:avLst/>
                <a:gdLst>
                  <a:gd name="connsiteX0" fmla="*/ 7567 w 55912"/>
                  <a:gd name="connsiteY0" fmla="*/ 53075 h 106446"/>
                  <a:gd name="connsiteX1" fmla="*/ 55837 w 55912"/>
                  <a:gd name="connsiteY1" fmla="*/ 4521 h 106446"/>
                  <a:gd name="connsiteX2" fmla="*/ 53088 w 55912"/>
                  <a:gd name="connsiteY2" fmla="*/ 0 h 106446"/>
                  <a:gd name="connsiteX3" fmla="*/ 0 w 55912"/>
                  <a:gd name="connsiteY3" fmla="*/ 53403 h 106446"/>
                  <a:gd name="connsiteX4" fmla="*/ 53037 w 55912"/>
                  <a:gd name="connsiteY4" fmla="*/ 106447 h 106446"/>
                  <a:gd name="connsiteX5" fmla="*/ 55913 w 55912"/>
                  <a:gd name="connsiteY5" fmla="*/ 101730 h 10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912" h="106446">
                    <a:moveTo>
                      <a:pt x="7567" y="53075"/>
                    </a:moveTo>
                    <a:lnTo>
                      <a:pt x="55837" y="4521"/>
                    </a:lnTo>
                    <a:cubicBezTo>
                      <a:pt x="54929" y="3008"/>
                      <a:pt x="54072" y="1457"/>
                      <a:pt x="53088" y="0"/>
                    </a:cubicBezTo>
                    <a:lnTo>
                      <a:pt x="0" y="53403"/>
                    </a:lnTo>
                    <a:lnTo>
                      <a:pt x="53037" y="106447"/>
                    </a:lnTo>
                    <a:cubicBezTo>
                      <a:pt x="54065" y="104921"/>
                      <a:pt x="54973" y="103294"/>
                      <a:pt x="55913" y="10173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561DC58D-20C9-E820-52A1-E961518C5DAC}"/>
                  </a:ext>
                </a:extLst>
              </p:cNvPr>
              <p:cNvSpPr/>
              <p:nvPr/>
            </p:nvSpPr>
            <p:spPr>
              <a:xfrm>
                <a:off x="8578911" y="4706268"/>
                <a:ext cx="34681" cy="48850"/>
              </a:xfrm>
              <a:custGeom>
                <a:avLst/>
                <a:gdLst>
                  <a:gd name="connsiteX0" fmla="*/ 34663 w 34681"/>
                  <a:gd name="connsiteY0" fmla="*/ 0 h 48850"/>
                  <a:gd name="connsiteX1" fmla="*/ 29404 w 34681"/>
                  <a:gd name="connsiteY1" fmla="*/ 1261 h 48850"/>
                  <a:gd name="connsiteX2" fmla="*/ 29404 w 34681"/>
                  <a:gd name="connsiteY2" fmla="*/ 35943 h 48850"/>
                  <a:gd name="connsiteX3" fmla="*/ 4729 w 34681"/>
                  <a:gd name="connsiteY3" fmla="*/ 11420 h 48850"/>
                  <a:gd name="connsiteX4" fmla="*/ 0 w 34681"/>
                  <a:gd name="connsiteY4" fmla="*/ 14289 h 48850"/>
                  <a:gd name="connsiteX5" fmla="*/ 34681 w 34681"/>
                  <a:gd name="connsiteY5" fmla="*/ 48850 h 4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81" h="48850">
                    <a:moveTo>
                      <a:pt x="34663" y="0"/>
                    </a:moveTo>
                    <a:cubicBezTo>
                      <a:pt x="32884" y="347"/>
                      <a:pt x="31150" y="807"/>
                      <a:pt x="29404" y="1261"/>
                    </a:cubicBezTo>
                    <a:lnTo>
                      <a:pt x="29404" y="35943"/>
                    </a:lnTo>
                    <a:lnTo>
                      <a:pt x="4729" y="11420"/>
                    </a:lnTo>
                    <a:cubicBezTo>
                      <a:pt x="3140" y="12353"/>
                      <a:pt x="1526" y="13261"/>
                      <a:pt x="0" y="14289"/>
                    </a:cubicBezTo>
                    <a:lnTo>
                      <a:pt x="34681" y="4885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99DF3C6A-ECB9-7CE0-31E5-8224768DADCA}"/>
                  </a:ext>
                </a:extLst>
              </p:cNvPr>
              <p:cNvSpPr/>
              <p:nvPr/>
            </p:nvSpPr>
            <p:spPr>
              <a:xfrm>
                <a:off x="8558442" y="4704446"/>
                <a:ext cx="146765" cy="190268"/>
              </a:xfrm>
              <a:custGeom>
                <a:avLst/>
                <a:gdLst>
                  <a:gd name="connsiteX0" fmla="*/ 146766 w 146765"/>
                  <a:gd name="connsiteY0" fmla="*/ 34612 h 190268"/>
                  <a:gd name="connsiteX1" fmla="*/ 134324 w 146765"/>
                  <a:gd name="connsiteY1" fmla="*/ 22133 h 190268"/>
                  <a:gd name="connsiteX2" fmla="*/ 82403 w 146765"/>
                  <a:gd name="connsiteY2" fmla="*/ 74092 h 190268"/>
                  <a:gd name="connsiteX3" fmla="*/ 82403 w 146765"/>
                  <a:gd name="connsiteY3" fmla="*/ 70492 h 190268"/>
                  <a:gd name="connsiteX4" fmla="*/ 82403 w 146765"/>
                  <a:gd name="connsiteY4" fmla="*/ 70492 h 190268"/>
                  <a:gd name="connsiteX5" fmla="*/ 82403 w 146765"/>
                  <a:gd name="connsiteY5" fmla="*/ 63051 h 190268"/>
                  <a:gd name="connsiteX6" fmla="*/ 127880 w 146765"/>
                  <a:gd name="connsiteY6" fmla="*/ 17297 h 190268"/>
                  <a:gd name="connsiteX7" fmla="*/ 73386 w 146765"/>
                  <a:gd name="connsiteY7" fmla="*/ 0 h 190268"/>
                  <a:gd name="connsiteX8" fmla="*/ 64161 w 146765"/>
                  <a:gd name="connsiteY8" fmla="*/ 467 h 190268"/>
                  <a:gd name="connsiteX9" fmla="*/ 64161 w 146765"/>
                  <a:gd name="connsiteY9" fmla="*/ 73121 h 190268"/>
                  <a:gd name="connsiteX10" fmla="*/ 12756 w 146765"/>
                  <a:gd name="connsiteY10" fmla="*/ 21805 h 190268"/>
                  <a:gd name="connsiteX11" fmla="*/ 0 w 146765"/>
                  <a:gd name="connsiteY11" fmla="*/ 34612 h 190268"/>
                  <a:gd name="connsiteX12" fmla="*/ 60774 w 146765"/>
                  <a:gd name="connsiteY12" fmla="*/ 95695 h 190268"/>
                  <a:gd name="connsiteX13" fmla="*/ 359 w 146765"/>
                  <a:gd name="connsiteY13" fmla="*/ 156110 h 190268"/>
                  <a:gd name="connsiteX14" fmla="*/ 13185 w 146765"/>
                  <a:gd name="connsiteY14" fmla="*/ 168816 h 190268"/>
                  <a:gd name="connsiteX15" fmla="*/ 64394 w 146765"/>
                  <a:gd name="connsiteY15" fmla="*/ 117292 h 190268"/>
                  <a:gd name="connsiteX16" fmla="*/ 64394 w 146765"/>
                  <a:gd name="connsiteY16" fmla="*/ 189814 h 190268"/>
                  <a:gd name="connsiteX17" fmla="*/ 73380 w 146765"/>
                  <a:gd name="connsiteY17" fmla="*/ 190268 h 190268"/>
                  <a:gd name="connsiteX18" fmla="*/ 82309 w 146765"/>
                  <a:gd name="connsiteY18" fmla="*/ 189814 h 190268"/>
                  <a:gd name="connsiteX19" fmla="*/ 82309 w 146765"/>
                  <a:gd name="connsiteY19" fmla="*/ 116946 h 190268"/>
                  <a:gd name="connsiteX20" fmla="*/ 133933 w 146765"/>
                  <a:gd name="connsiteY20" fmla="*/ 168501 h 190268"/>
                  <a:gd name="connsiteX21" fmla="*/ 146709 w 146765"/>
                  <a:gd name="connsiteY21" fmla="*/ 155732 h 190268"/>
                  <a:gd name="connsiteX22" fmla="*/ 86325 w 146765"/>
                  <a:gd name="connsiteY22" fmla="*/ 95349 h 190268"/>
                  <a:gd name="connsiteX23" fmla="*/ 82491 w 146765"/>
                  <a:gd name="connsiteY23" fmla="*/ 17486 h 190268"/>
                  <a:gd name="connsiteX24" fmla="*/ 100778 w 146765"/>
                  <a:gd name="connsiteY24" fmla="*/ 21477 h 190268"/>
                  <a:gd name="connsiteX25" fmla="*/ 82491 w 146765"/>
                  <a:gd name="connsiteY25" fmla="*/ 39663 h 19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6765" h="190268">
                    <a:moveTo>
                      <a:pt x="146766" y="34612"/>
                    </a:moveTo>
                    <a:cubicBezTo>
                      <a:pt x="143009" y="30080"/>
                      <a:pt x="138845" y="25903"/>
                      <a:pt x="134324" y="22133"/>
                    </a:cubicBezTo>
                    <a:lnTo>
                      <a:pt x="82403" y="74092"/>
                    </a:lnTo>
                    <a:lnTo>
                      <a:pt x="82403" y="70492"/>
                    </a:lnTo>
                    <a:lnTo>
                      <a:pt x="82403" y="70492"/>
                    </a:lnTo>
                    <a:lnTo>
                      <a:pt x="82403" y="63051"/>
                    </a:lnTo>
                    <a:lnTo>
                      <a:pt x="127880" y="17297"/>
                    </a:lnTo>
                    <a:cubicBezTo>
                      <a:pt x="111937" y="6043"/>
                      <a:pt x="92901" y="2"/>
                      <a:pt x="73386" y="0"/>
                    </a:cubicBezTo>
                    <a:cubicBezTo>
                      <a:pt x="70271" y="0"/>
                      <a:pt x="67200" y="177"/>
                      <a:pt x="64161" y="467"/>
                    </a:cubicBezTo>
                    <a:lnTo>
                      <a:pt x="64161" y="73121"/>
                    </a:lnTo>
                    <a:lnTo>
                      <a:pt x="12756" y="21805"/>
                    </a:lnTo>
                    <a:cubicBezTo>
                      <a:pt x="8110" y="25663"/>
                      <a:pt x="3840" y="29951"/>
                      <a:pt x="0" y="34612"/>
                    </a:cubicBezTo>
                    <a:lnTo>
                      <a:pt x="60774" y="95695"/>
                    </a:lnTo>
                    <a:lnTo>
                      <a:pt x="359" y="156110"/>
                    </a:lnTo>
                    <a:cubicBezTo>
                      <a:pt x="4225" y="160740"/>
                      <a:pt x="8520" y="164995"/>
                      <a:pt x="13185" y="168816"/>
                    </a:cubicBezTo>
                    <a:lnTo>
                      <a:pt x="64394" y="117292"/>
                    </a:lnTo>
                    <a:lnTo>
                      <a:pt x="64394" y="189814"/>
                    </a:lnTo>
                    <a:cubicBezTo>
                      <a:pt x="67358" y="190092"/>
                      <a:pt x="70347" y="190268"/>
                      <a:pt x="73380" y="190268"/>
                    </a:cubicBezTo>
                    <a:cubicBezTo>
                      <a:pt x="76413" y="190268"/>
                      <a:pt x="79364" y="190092"/>
                      <a:pt x="82309" y="189814"/>
                    </a:cubicBezTo>
                    <a:lnTo>
                      <a:pt x="82309" y="116946"/>
                    </a:lnTo>
                    <a:lnTo>
                      <a:pt x="133933" y="168501"/>
                    </a:lnTo>
                    <a:cubicBezTo>
                      <a:pt x="138586" y="164658"/>
                      <a:pt x="142864" y="160383"/>
                      <a:pt x="146709" y="155732"/>
                    </a:cubicBezTo>
                    <a:lnTo>
                      <a:pt x="86325" y="95349"/>
                    </a:lnTo>
                    <a:close/>
                    <a:moveTo>
                      <a:pt x="82491" y="17486"/>
                    </a:moveTo>
                    <a:cubicBezTo>
                      <a:pt x="95380" y="19037"/>
                      <a:pt x="100778" y="21477"/>
                      <a:pt x="100778" y="21477"/>
                    </a:cubicBezTo>
                    <a:lnTo>
                      <a:pt x="82491" y="39663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539D86BB-6A5D-7F69-728F-BC9B98CE21BD}"/>
                  </a:ext>
                </a:extLst>
              </p:cNvPr>
              <p:cNvSpPr/>
              <p:nvPr/>
            </p:nvSpPr>
            <p:spPr>
              <a:xfrm>
                <a:off x="8477241" y="4645007"/>
                <a:ext cx="309809" cy="309800"/>
              </a:xfrm>
              <a:custGeom>
                <a:avLst/>
                <a:gdLst>
                  <a:gd name="connsiteX0" fmla="*/ 173441 w 309809"/>
                  <a:gd name="connsiteY0" fmla="*/ 1124 h 309800"/>
                  <a:gd name="connsiteX1" fmla="*/ 1125 w 309809"/>
                  <a:gd name="connsiteY1" fmla="*/ 136362 h 309800"/>
                  <a:gd name="connsiteX2" fmla="*/ 136370 w 309809"/>
                  <a:gd name="connsiteY2" fmla="*/ 308678 h 309800"/>
                  <a:gd name="connsiteX3" fmla="*/ 308686 w 309809"/>
                  <a:gd name="connsiteY3" fmla="*/ 173440 h 309800"/>
                  <a:gd name="connsiteX4" fmla="*/ 173441 w 309809"/>
                  <a:gd name="connsiteY4" fmla="*/ 1124 h 309800"/>
                  <a:gd name="connsiteX5" fmla="*/ 300999 w 309809"/>
                  <a:gd name="connsiteY5" fmla="*/ 172513 h 309800"/>
                  <a:gd name="connsiteX6" fmla="*/ 137297 w 309809"/>
                  <a:gd name="connsiteY6" fmla="*/ 300992 h 309800"/>
                  <a:gd name="connsiteX7" fmla="*/ 8830 w 309809"/>
                  <a:gd name="connsiteY7" fmla="*/ 137289 h 309800"/>
                  <a:gd name="connsiteX8" fmla="*/ 172514 w 309809"/>
                  <a:gd name="connsiteY8" fmla="*/ 8817 h 309800"/>
                  <a:gd name="connsiteX9" fmla="*/ 300999 w 309809"/>
                  <a:gd name="connsiteY9" fmla="*/ 172513 h 30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809" h="309800">
                    <a:moveTo>
                      <a:pt x="173441" y="1124"/>
                    </a:moveTo>
                    <a:cubicBezTo>
                      <a:pt x="88648" y="-9098"/>
                      <a:pt x="11353" y="51569"/>
                      <a:pt x="1125" y="136362"/>
                    </a:cubicBezTo>
                    <a:cubicBezTo>
                      <a:pt x="-9103" y="221155"/>
                      <a:pt x="51571" y="298463"/>
                      <a:pt x="136370" y="308678"/>
                    </a:cubicBezTo>
                    <a:cubicBezTo>
                      <a:pt x="221169" y="318893"/>
                      <a:pt x="298465" y="258233"/>
                      <a:pt x="308686" y="173440"/>
                    </a:cubicBezTo>
                    <a:cubicBezTo>
                      <a:pt x="318908" y="88647"/>
                      <a:pt x="258240" y="11345"/>
                      <a:pt x="173441" y="1124"/>
                    </a:cubicBezTo>
                    <a:moveTo>
                      <a:pt x="300999" y="172513"/>
                    </a:moveTo>
                    <a:cubicBezTo>
                      <a:pt x="291282" y="253068"/>
                      <a:pt x="217852" y="310702"/>
                      <a:pt x="137297" y="300992"/>
                    </a:cubicBezTo>
                    <a:cubicBezTo>
                      <a:pt x="56741" y="291281"/>
                      <a:pt x="-893" y="217844"/>
                      <a:pt x="8830" y="137289"/>
                    </a:cubicBezTo>
                    <a:cubicBezTo>
                      <a:pt x="18554" y="56734"/>
                      <a:pt x="91965" y="-894"/>
                      <a:pt x="172514" y="8817"/>
                    </a:cubicBezTo>
                    <a:cubicBezTo>
                      <a:pt x="253063" y="18527"/>
                      <a:pt x="310710" y="91964"/>
                      <a:pt x="300999" y="172513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6B5ED5D-6479-5E4B-9CC2-747DB11FE097}"/>
                  </a:ext>
                </a:extLst>
              </p:cNvPr>
              <p:cNvSpPr/>
              <p:nvPr/>
            </p:nvSpPr>
            <p:spPr>
              <a:xfrm>
                <a:off x="8502227" y="4737942"/>
                <a:ext cx="10063" cy="12466"/>
              </a:xfrm>
              <a:custGeom>
                <a:avLst/>
                <a:gdLst>
                  <a:gd name="connsiteX0" fmla="*/ 0 w 10063"/>
                  <a:gd name="connsiteY0" fmla="*/ 12466 h 12466"/>
                  <a:gd name="connsiteX1" fmla="*/ 8059 w 10063"/>
                  <a:gd name="connsiteY1" fmla="*/ 8481 h 12466"/>
                  <a:gd name="connsiteX2" fmla="*/ 10064 w 10063"/>
                  <a:gd name="connsiteY2" fmla="*/ 0 h 12466"/>
                  <a:gd name="connsiteX3" fmla="*/ 1274 w 10063"/>
                  <a:gd name="connsiteY3" fmla="*/ 6205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3" h="12466">
                    <a:moveTo>
                      <a:pt x="0" y="12466"/>
                    </a:moveTo>
                    <a:cubicBezTo>
                      <a:pt x="3664" y="11975"/>
                      <a:pt x="5133" y="10613"/>
                      <a:pt x="8059" y="8481"/>
                    </a:cubicBezTo>
                    <a:lnTo>
                      <a:pt x="10064" y="0"/>
                    </a:lnTo>
                    <a:cubicBezTo>
                      <a:pt x="7220" y="2686"/>
                      <a:pt x="4389" y="5795"/>
                      <a:pt x="1274" y="620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6BBD221-96E7-C70B-1BDA-AB50D2EC93A5}"/>
                  </a:ext>
                </a:extLst>
              </p:cNvPr>
              <p:cNvSpPr/>
              <p:nvPr/>
            </p:nvSpPr>
            <p:spPr>
              <a:xfrm>
                <a:off x="8512879" y="4735085"/>
                <a:ext cx="8624" cy="21912"/>
              </a:xfrm>
              <a:custGeom>
                <a:avLst/>
                <a:gdLst>
                  <a:gd name="connsiteX0" fmla="*/ 2829 w 8624"/>
                  <a:gd name="connsiteY0" fmla="*/ 21912 h 21912"/>
                  <a:gd name="connsiteX1" fmla="*/ 6051 w 8624"/>
                  <a:gd name="connsiteY1" fmla="*/ 17996 h 21912"/>
                  <a:gd name="connsiteX2" fmla="*/ 8624 w 8624"/>
                  <a:gd name="connsiteY2" fmla="*/ 1034 h 21912"/>
                  <a:gd name="connsiteX3" fmla="*/ 3195 w 8624"/>
                  <a:gd name="connsiteY3" fmla="*/ 0 h 21912"/>
                  <a:gd name="connsiteX4" fmla="*/ 2829 w 8624"/>
                  <a:gd name="connsiteY4" fmla="*/ 21912 h 2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4" h="21912">
                    <a:moveTo>
                      <a:pt x="2829" y="21912"/>
                    </a:moveTo>
                    <a:lnTo>
                      <a:pt x="6051" y="17996"/>
                    </a:lnTo>
                    <a:cubicBezTo>
                      <a:pt x="4368" y="16735"/>
                      <a:pt x="6625" y="8538"/>
                      <a:pt x="8624" y="1034"/>
                    </a:cubicBezTo>
                    <a:lnTo>
                      <a:pt x="3195" y="0"/>
                    </a:lnTo>
                    <a:cubicBezTo>
                      <a:pt x="-8" y="11729"/>
                      <a:pt x="-1850" y="18318"/>
                      <a:pt x="2829" y="21912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F1ABD98A-FAE9-F02D-C9BD-66F299D7D44F}"/>
                  </a:ext>
                </a:extLst>
              </p:cNvPr>
              <p:cNvSpPr/>
              <p:nvPr/>
            </p:nvSpPr>
            <p:spPr>
              <a:xfrm>
                <a:off x="8567844" y="4919319"/>
                <a:ext cx="12340" cy="10221"/>
              </a:xfrm>
              <a:custGeom>
                <a:avLst/>
                <a:gdLst>
                  <a:gd name="connsiteX0" fmla="*/ 6098 w 12340"/>
                  <a:gd name="connsiteY0" fmla="*/ 8866 h 10221"/>
                  <a:gd name="connsiteX1" fmla="*/ 0 w 12340"/>
                  <a:gd name="connsiteY1" fmla="*/ 0 h 10221"/>
                  <a:gd name="connsiteX2" fmla="*/ 8450 w 12340"/>
                  <a:gd name="connsiteY2" fmla="*/ 2106 h 10221"/>
                  <a:gd name="connsiteX3" fmla="*/ 12340 w 12340"/>
                  <a:gd name="connsiteY3" fmla="*/ 10222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0" h="10221">
                    <a:moveTo>
                      <a:pt x="6098" y="8866"/>
                    </a:moveTo>
                    <a:cubicBezTo>
                      <a:pt x="5726" y="5776"/>
                      <a:pt x="2648" y="2875"/>
                      <a:pt x="0" y="0"/>
                    </a:cubicBezTo>
                    <a:lnTo>
                      <a:pt x="8450" y="2106"/>
                    </a:lnTo>
                    <a:cubicBezTo>
                      <a:pt x="10549" y="5045"/>
                      <a:pt x="11899" y="6520"/>
                      <a:pt x="12340" y="102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FD76D661-5D6E-BCB8-2A2B-348405FCD7BD}"/>
                  </a:ext>
                </a:extLst>
              </p:cNvPr>
              <p:cNvSpPr/>
              <p:nvPr/>
            </p:nvSpPr>
            <p:spPr>
              <a:xfrm>
                <a:off x="8565019" y="4910062"/>
                <a:ext cx="21906" cy="8809"/>
              </a:xfrm>
              <a:custGeom>
                <a:avLst/>
                <a:gdLst>
                  <a:gd name="connsiteX0" fmla="*/ 21906 w 21906"/>
                  <a:gd name="connsiteY0" fmla="*/ 6047 h 8809"/>
                  <a:gd name="connsiteX1" fmla="*/ 0 w 21906"/>
                  <a:gd name="connsiteY1" fmla="*/ 5417 h 8809"/>
                  <a:gd name="connsiteX2" fmla="*/ 1097 w 21906"/>
                  <a:gd name="connsiteY2" fmla="*/ 0 h 8809"/>
                  <a:gd name="connsiteX3" fmla="*/ 18028 w 21906"/>
                  <a:gd name="connsiteY3" fmla="*/ 2787 h 8809"/>
                  <a:gd name="connsiteX4" fmla="*/ 21906 w 21906"/>
                  <a:gd name="connsiteY4" fmla="*/ 6047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6" h="8809">
                    <a:moveTo>
                      <a:pt x="21906" y="6047"/>
                    </a:moveTo>
                    <a:cubicBezTo>
                      <a:pt x="18249" y="10707"/>
                      <a:pt x="11691" y="8765"/>
                      <a:pt x="0" y="5417"/>
                    </a:cubicBezTo>
                    <a:lnTo>
                      <a:pt x="1097" y="0"/>
                    </a:lnTo>
                    <a:cubicBezTo>
                      <a:pt x="8557" y="2087"/>
                      <a:pt x="16716" y="4452"/>
                      <a:pt x="18028" y="2787"/>
                    </a:cubicBezTo>
                    <a:lnTo>
                      <a:pt x="21906" y="6047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726D9AE0-1CEF-DD82-4CCF-75A344958B3C}"/>
                  </a:ext>
                </a:extLst>
              </p:cNvPr>
              <p:cNvSpPr/>
              <p:nvPr/>
            </p:nvSpPr>
            <p:spPr>
              <a:xfrm>
                <a:off x="8501338" y="4849395"/>
                <a:ext cx="10089" cy="12466"/>
              </a:xfrm>
              <a:custGeom>
                <a:avLst/>
                <a:gdLst>
                  <a:gd name="connsiteX0" fmla="*/ 1305 w 10089"/>
                  <a:gd name="connsiteY0" fmla="*/ 6262 h 12466"/>
                  <a:gd name="connsiteX1" fmla="*/ 10089 w 10089"/>
                  <a:gd name="connsiteY1" fmla="*/ 12466 h 12466"/>
                  <a:gd name="connsiteX2" fmla="*/ 8065 w 10089"/>
                  <a:gd name="connsiteY2" fmla="*/ 3985 h 12466"/>
                  <a:gd name="connsiteX3" fmla="*/ 0 w 10089"/>
                  <a:gd name="connsiteY3" fmla="*/ 0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9" h="12466">
                    <a:moveTo>
                      <a:pt x="1305" y="6262"/>
                    </a:moveTo>
                    <a:cubicBezTo>
                      <a:pt x="4389" y="6671"/>
                      <a:pt x="7245" y="9774"/>
                      <a:pt x="10089" y="12466"/>
                    </a:cubicBezTo>
                    <a:lnTo>
                      <a:pt x="8065" y="3985"/>
                    </a:lnTo>
                    <a:cubicBezTo>
                      <a:pt x="5139" y="1854"/>
                      <a:pt x="3651" y="486"/>
                      <a:pt x="0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6AFDFF14-4F1F-DE94-D2E6-3032699EF079}"/>
                  </a:ext>
                </a:extLst>
              </p:cNvPr>
              <p:cNvSpPr/>
              <p:nvPr/>
            </p:nvSpPr>
            <p:spPr>
              <a:xfrm>
                <a:off x="8512027" y="4842818"/>
                <a:ext cx="8637" cy="21918"/>
              </a:xfrm>
              <a:custGeom>
                <a:avLst/>
                <a:gdLst>
                  <a:gd name="connsiteX0" fmla="*/ 2843 w 8637"/>
                  <a:gd name="connsiteY0" fmla="*/ 0 h 21918"/>
                  <a:gd name="connsiteX1" fmla="*/ 3202 w 8637"/>
                  <a:gd name="connsiteY1" fmla="*/ 21919 h 21918"/>
                  <a:gd name="connsiteX2" fmla="*/ 8638 w 8637"/>
                  <a:gd name="connsiteY2" fmla="*/ 20878 h 21918"/>
                  <a:gd name="connsiteX3" fmla="*/ 6065 w 8637"/>
                  <a:gd name="connsiteY3" fmla="*/ 3922 h 21918"/>
                  <a:gd name="connsiteX4" fmla="*/ 2843 w 8637"/>
                  <a:gd name="connsiteY4" fmla="*/ 0 h 21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7" h="21918">
                    <a:moveTo>
                      <a:pt x="2843" y="0"/>
                    </a:moveTo>
                    <a:cubicBezTo>
                      <a:pt x="-1867" y="3601"/>
                      <a:pt x="5" y="10190"/>
                      <a:pt x="3202" y="21919"/>
                    </a:cubicBezTo>
                    <a:lnTo>
                      <a:pt x="8638" y="20878"/>
                    </a:lnTo>
                    <a:cubicBezTo>
                      <a:pt x="6639" y="13400"/>
                      <a:pt x="4375" y="5202"/>
                      <a:pt x="6065" y="3922"/>
                    </a:cubicBezTo>
                    <a:lnTo>
                      <a:pt x="2843" y="0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42FE0F6A-4E66-A723-499C-7FF44BBF0ED8}"/>
                  </a:ext>
                </a:extLst>
              </p:cNvPr>
              <p:cNvSpPr/>
              <p:nvPr/>
            </p:nvSpPr>
            <p:spPr>
              <a:xfrm>
                <a:off x="8752084" y="4851552"/>
                <a:ext cx="10221" cy="12333"/>
              </a:xfrm>
              <a:custGeom>
                <a:avLst/>
                <a:gdLst>
                  <a:gd name="connsiteX0" fmla="*/ 8866 w 10221"/>
                  <a:gd name="connsiteY0" fmla="*/ 6236 h 12333"/>
                  <a:gd name="connsiteX1" fmla="*/ 0 w 10221"/>
                  <a:gd name="connsiteY1" fmla="*/ 12334 h 12333"/>
                  <a:gd name="connsiteX2" fmla="*/ 2112 w 10221"/>
                  <a:gd name="connsiteY2" fmla="*/ 3891 h 12333"/>
                  <a:gd name="connsiteX3" fmla="*/ 10222 w 10221"/>
                  <a:gd name="connsiteY3" fmla="*/ 0 h 1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21" h="12333">
                    <a:moveTo>
                      <a:pt x="8866" y="6236"/>
                    </a:moveTo>
                    <a:cubicBezTo>
                      <a:pt x="5782" y="6608"/>
                      <a:pt x="2882" y="9686"/>
                      <a:pt x="0" y="12334"/>
                    </a:cubicBezTo>
                    <a:lnTo>
                      <a:pt x="2112" y="3891"/>
                    </a:lnTo>
                    <a:cubicBezTo>
                      <a:pt x="5051" y="1785"/>
                      <a:pt x="6526" y="441"/>
                      <a:pt x="10222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7D9C8C41-F9A4-4CDB-6173-0C514F243AA7}"/>
                  </a:ext>
                </a:extLst>
              </p:cNvPr>
              <p:cNvSpPr/>
              <p:nvPr/>
            </p:nvSpPr>
            <p:spPr>
              <a:xfrm>
                <a:off x="8742834" y="4844804"/>
                <a:ext cx="8808" cy="21906"/>
              </a:xfrm>
              <a:custGeom>
                <a:avLst/>
                <a:gdLst>
                  <a:gd name="connsiteX0" fmla="*/ 6047 w 8808"/>
                  <a:gd name="connsiteY0" fmla="*/ 0 h 21906"/>
                  <a:gd name="connsiteX1" fmla="*/ 5417 w 8808"/>
                  <a:gd name="connsiteY1" fmla="*/ 21906 h 21906"/>
                  <a:gd name="connsiteX2" fmla="*/ 0 w 8808"/>
                  <a:gd name="connsiteY2" fmla="*/ 20815 h 21906"/>
                  <a:gd name="connsiteX3" fmla="*/ 2787 w 8808"/>
                  <a:gd name="connsiteY3" fmla="*/ 3884 h 21906"/>
                  <a:gd name="connsiteX4" fmla="*/ 6047 w 8808"/>
                  <a:gd name="connsiteY4" fmla="*/ 0 h 2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8" h="21906">
                    <a:moveTo>
                      <a:pt x="6047" y="0"/>
                    </a:moveTo>
                    <a:cubicBezTo>
                      <a:pt x="10707" y="3657"/>
                      <a:pt x="8759" y="10215"/>
                      <a:pt x="5417" y="21906"/>
                    </a:cubicBezTo>
                    <a:lnTo>
                      <a:pt x="0" y="20815"/>
                    </a:lnTo>
                    <a:cubicBezTo>
                      <a:pt x="2081" y="13349"/>
                      <a:pt x="4446" y="5190"/>
                      <a:pt x="2787" y="3884"/>
                    </a:cubicBezTo>
                    <a:lnTo>
                      <a:pt x="6047" y="0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F9AB9AFD-8D57-7E28-00E1-4F9E60445E17}"/>
                  </a:ext>
                </a:extLst>
              </p:cNvPr>
              <p:cNvSpPr/>
              <p:nvPr/>
            </p:nvSpPr>
            <p:spPr>
              <a:xfrm>
                <a:off x="8682167" y="4920303"/>
                <a:ext cx="12460" cy="10063"/>
              </a:xfrm>
              <a:custGeom>
                <a:avLst/>
                <a:gdLst>
                  <a:gd name="connsiteX0" fmla="*/ 6262 w 12460"/>
                  <a:gd name="connsiteY0" fmla="*/ 8790 h 10063"/>
                  <a:gd name="connsiteX1" fmla="*/ 12460 w 12460"/>
                  <a:gd name="connsiteY1" fmla="*/ 0 h 10063"/>
                  <a:gd name="connsiteX2" fmla="*/ 3985 w 12460"/>
                  <a:gd name="connsiteY2" fmla="*/ 1999 h 10063"/>
                  <a:gd name="connsiteX3" fmla="*/ 0 w 12460"/>
                  <a:gd name="connsiteY3" fmla="*/ 10064 h 10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60" h="10063">
                    <a:moveTo>
                      <a:pt x="6262" y="8790"/>
                    </a:moveTo>
                    <a:cubicBezTo>
                      <a:pt x="6671" y="5707"/>
                      <a:pt x="9774" y="2844"/>
                      <a:pt x="12460" y="0"/>
                    </a:cubicBezTo>
                    <a:lnTo>
                      <a:pt x="3985" y="1999"/>
                    </a:lnTo>
                    <a:cubicBezTo>
                      <a:pt x="1854" y="4925"/>
                      <a:pt x="492" y="6413"/>
                      <a:pt x="0" y="1006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3F9320-CB9B-A9F1-6CBE-24943C7EA3B2}"/>
                  </a:ext>
                </a:extLst>
              </p:cNvPr>
              <p:cNvSpPr/>
              <p:nvPr/>
            </p:nvSpPr>
            <p:spPr>
              <a:xfrm>
                <a:off x="8675590" y="4911077"/>
                <a:ext cx="21912" cy="8638"/>
              </a:xfrm>
              <a:custGeom>
                <a:avLst/>
                <a:gdLst>
                  <a:gd name="connsiteX0" fmla="*/ 0 w 21912"/>
                  <a:gd name="connsiteY0" fmla="*/ 5801 h 8638"/>
                  <a:gd name="connsiteX1" fmla="*/ 21912 w 21912"/>
                  <a:gd name="connsiteY1" fmla="*/ 5436 h 8638"/>
                  <a:gd name="connsiteX2" fmla="*/ 20878 w 21912"/>
                  <a:gd name="connsiteY2" fmla="*/ 0 h 8638"/>
                  <a:gd name="connsiteX3" fmla="*/ 3916 w 21912"/>
                  <a:gd name="connsiteY3" fmla="*/ 2573 h 8638"/>
                  <a:gd name="connsiteX4" fmla="*/ 0 w 21912"/>
                  <a:gd name="connsiteY4" fmla="*/ 5801 h 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12" h="8638">
                    <a:moveTo>
                      <a:pt x="0" y="5801"/>
                    </a:moveTo>
                    <a:cubicBezTo>
                      <a:pt x="3601" y="10505"/>
                      <a:pt x="10184" y="8633"/>
                      <a:pt x="21912" y="5436"/>
                    </a:cubicBezTo>
                    <a:lnTo>
                      <a:pt x="20878" y="0"/>
                    </a:lnTo>
                    <a:cubicBezTo>
                      <a:pt x="13393" y="2005"/>
                      <a:pt x="5202" y="4256"/>
                      <a:pt x="3916" y="2573"/>
                    </a:cubicBezTo>
                    <a:lnTo>
                      <a:pt x="0" y="5801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0E4117D6-C97C-BECC-583B-878DF10CDC4F}"/>
                  </a:ext>
                </a:extLst>
              </p:cNvPr>
              <p:cNvSpPr/>
              <p:nvPr/>
            </p:nvSpPr>
            <p:spPr>
              <a:xfrm>
                <a:off x="8684317" y="4670281"/>
                <a:ext cx="12340" cy="10221"/>
              </a:xfrm>
              <a:custGeom>
                <a:avLst/>
                <a:gdLst>
                  <a:gd name="connsiteX0" fmla="*/ 6243 w 12340"/>
                  <a:gd name="connsiteY0" fmla="*/ 1356 h 10221"/>
                  <a:gd name="connsiteX1" fmla="*/ 12340 w 12340"/>
                  <a:gd name="connsiteY1" fmla="*/ 10222 h 10221"/>
                  <a:gd name="connsiteX2" fmla="*/ 3891 w 12340"/>
                  <a:gd name="connsiteY2" fmla="*/ 8109 h 10221"/>
                  <a:gd name="connsiteX3" fmla="*/ 0 w 12340"/>
                  <a:gd name="connsiteY3" fmla="*/ 0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0" h="10221">
                    <a:moveTo>
                      <a:pt x="6243" y="1356"/>
                    </a:moveTo>
                    <a:cubicBezTo>
                      <a:pt x="6615" y="4446"/>
                      <a:pt x="9692" y="7346"/>
                      <a:pt x="12340" y="10222"/>
                    </a:cubicBezTo>
                    <a:lnTo>
                      <a:pt x="3891" y="8109"/>
                    </a:lnTo>
                    <a:cubicBezTo>
                      <a:pt x="1791" y="5171"/>
                      <a:pt x="441" y="3695"/>
                      <a:pt x="0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B241845C-0B08-7B58-E879-0A448122812E}"/>
                  </a:ext>
                </a:extLst>
              </p:cNvPr>
              <p:cNvSpPr/>
              <p:nvPr/>
            </p:nvSpPr>
            <p:spPr>
              <a:xfrm>
                <a:off x="8677576" y="4680950"/>
                <a:ext cx="21906" cy="8809"/>
              </a:xfrm>
              <a:custGeom>
                <a:avLst/>
                <a:gdLst>
                  <a:gd name="connsiteX0" fmla="*/ 0 w 21906"/>
                  <a:gd name="connsiteY0" fmla="*/ 2763 h 8809"/>
                  <a:gd name="connsiteX1" fmla="*/ 21906 w 21906"/>
                  <a:gd name="connsiteY1" fmla="*/ 3393 h 8809"/>
                  <a:gd name="connsiteX2" fmla="*/ 20809 w 21906"/>
                  <a:gd name="connsiteY2" fmla="*/ 8810 h 8809"/>
                  <a:gd name="connsiteX3" fmla="*/ 3878 w 21906"/>
                  <a:gd name="connsiteY3" fmla="*/ 6023 h 8809"/>
                  <a:gd name="connsiteX4" fmla="*/ 0 w 21906"/>
                  <a:gd name="connsiteY4" fmla="*/ 2763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6" h="8809">
                    <a:moveTo>
                      <a:pt x="0" y="2763"/>
                    </a:moveTo>
                    <a:cubicBezTo>
                      <a:pt x="3657" y="-1897"/>
                      <a:pt x="10215" y="45"/>
                      <a:pt x="21906" y="3393"/>
                    </a:cubicBezTo>
                    <a:lnTo>
                      <a:pt x="20809" y="8810"/>
                    </a:lnTo>
                    <a:cubicBezTo>
                      <a:pt x="13349" y="6723"/>
                      <a:pt x="5190" y="4358"/>
                      <a:pt x="3878" y="6023"/>
                    </a:cubicBezTo>
                    <a:lnTo>
                      <a:pt x="0" y="2763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254F116C-3F2C-4F9D-3AC1-4A306D4B78A6}"/>
                  </a:ext>
                </a:extLst>
              </p:cNvPr>
              <p:cNvSpPr/>
              <p:nvPr/>
            </p:nvSpPr>
            <p:spPr>
              <a:xfrm>
                <a:off x="8753074" y="4737960"/>
                <a:ext cx="10063" cy="12466"/>
              </a:xfrm>
              <a:custGeom>
                <a:avLst/>
                <a:gdLst>
                  <a:gd name="connsiteX0" fmla="*/ 8784 w 10063"/>
                  <a:gd name="connsiteY0" fmla="*/ 6205 h 12466"/>
                  <a:gd name="connsiteX1" fmla="*/ 0 w 10063"/>
                  <a:gd name="connsiteY1" fmla="*/ 0 h 12466"/>
                  <a:gd name="connsiteX2" fmla="*/ 1999 w 10063"/>
                  <a:gd name="connsiteY2" fmla="*/ 8481 h 12466"/>
                  <a:gd name="connsiteX3" fmla="*/ 10064 w 10063"/>
                  <a:gd name="connsiteY3" fmla="*/ 12466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3" h="12466">
                    <a:moveTo>
                      <a:pt x="8784" y="6205"/>
                    </a:moveTo>
                    <a:cubicBezTo>
                      <a:pt x="5707" y="5795"/>
                      <a:pt x="2844" y="2686"/>
                      <a:pt x="0" y="0"/>
                    </a:cubicBezTo>
                    <a:lnTo>
                      <a:pt x="1999" y="8481"/>
                    </a:lnTo>
                    <a:cubicBezTo>
                      <a:pt x="4925" y="10613"/>
                      <a:pt x="6413" y="11975"/>
                      <a:pt x="10064" y="124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8FBE959F-45DD-91DE-5018-D2B3755E8F05}"/>
                  </a:ext>
                </a:extLst>
              </p:cNvPr>
              <p:cNvSpPr/>
              <p:nvPr/>
            </p:nvSpPr>
            <p:spPr>
              <a:xfrm>
                <a:off x="8743855" y="4735085"/>
                <a:ext cx="8637" cy="21912"/>
              </a:xfrm>
              <a:custGeom>
                <a:avLst/>
                <a:gdLst>
                  <a:gd name="connsiteX0" fmla="*/ 5795 w 8637"/>
                  <a:gd name="connsiteY0" fmla="*/ 21912 h 21912"/>
                  <a:gd name="connsiteX1" fmla="*/ 5429 w 8637"/>
                  <a:gd name="connsiteY1" fmla="*/ 0 h 21912"/>
                  <a:gd name="connsiteX2" fmla="*/ 0 w 8637"/>
                  <a:gd name="connsiteY2" fmla="*/ 1034 h 21912"/>
                  <a:gd name="connsiteX3" fmla="*/ 2573 w 8637"/>
                  <a:gd name="connsiteY3" fmla="*/ 17996 h 21912"/>
                  <a:gd name="connsiteX4" fmla="*/ 5795 w 8637"/>
                  <a:gd name="connsiteY4" fmla="*/ 21912 h 2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7" h="21912">
                    <a:moveTo>
                      <a:pt x="5795" y="21912"/>
                    </a:moveTo>
                    <a:cubicBezTo>
                      <a:pt x="10505" y="18318"/>
                      <a:pt x="8633" y="11729"/>
                      <a:pt x="5429" y="0"/>
                    </a:cubicBezTo>
                    <a:lnTo>
                      <a:pt x="0" y="1034"/>
                    </a:lnTo>
                    <a:cubicBezTo>
                      <a:pt x="1999" y="8519"/>
                      <a:pt x="4256" y="16710"/>
                      <a:pt x="2573" y="17996"/>
                    </a:cubicBezTo>
                    <a:lnTo>
                      <a:pt x="5795" y="21912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93E1C714-230B-63D4-9948-CD0BA53E16B9}"/>
                  </a:ext>
                </a:extLst>
              </p:cNvPr>
              <p:cNvSpPr/>
              <p:nvPr/>
            </p:nvSpPr>
            <p:spPr>
              <a:xfrm>
                <a:off x="8516018" y="4683779"/>
                <a:ext cx="232254" cy="232258"/>
              </a:xfrm>
              <a:custGeom>
                <a:avLst/>
                <a:gdLst>
                  <a:gd name="connsiteX0" fmla="*/ 130023 w 232254"/>
                  <a:gd name="connsiteY0" fmla="*/ 842 h 232258"/>
                  <a:gd name="connsiteX1" fmla="*/ 844 w 232254"/>
                  <a:gd name="connsiteY1" fmla="*/ 102231 h 232258"/>
                  <a:gd name="connsiteX2" fmla="*/ 102228 w 232254"/>
                  <a:gd name="connsiteY2" fmla="*/ 231417 h 232258"/>
                  <a:gd name="connsiteX3" fmla="*/ 231413 w 232254"/>
                  <a:gd name="connsiteY3" fmla="*/ 130033 h 232258"/>
                  <a:gd name="connsiteX4" fmla="*/ 130023 w 232254"/>
                  <a:gd name="connsiteY4" fmla="*/ 842 h 232258"/>
                  <a:gd name="connsiteX5" fmla="*/ 224174 w 232254"/>
                  <a:gd name="connsiteY5" fmla="*/ 129151 h 232258"/>
                  <a:gd name="connsiteX6" fmla="*/ 103136 w 232254"/>
                  <a:gd name="connsiteY6" fmla="*/ 224152 h 232258"/>
                  <a:gd name="connsiteX7" fmla="*/ 8153 w 232254"/>
                  <a:gd name="connsiteY7" fmla="*/ 103083 h 232258"/>
                  <a:gd name="connsiteX8" fmla="*/ 129178 w 232254"/>
                  <a:gd name="connsiteY8" fmla="*/ 8094 h 232258"/>
                  <a:gd name="connsiteX9" fmla="*/ 224174 w 232254"/>
                  <a:gd name="connsiteY9" fmla="*/ 129151 h 23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254" h="232258">
                    <a:moveTo>
                      <a:pt x="130023" y="842"/>
                    </a:moveTo>
                    <a:cubicBezTo>
                      <a:pt x="66455" y="-6819"/>
                      <a:pt x="8518" y="38664"/>
                      <a:pt x="844" y="102231"/>
                    </a:cubicBezTo>
                    <a:cubicBezTo>
                      <a:pt x="-6830" y="165799"/>
                      <a:pt x="38679" y="223755"/>
                      <a:pt x="102228" y="231417"/>
                    </a:cubicBezTo>
                    <a:cubicBezTo>
                      <a:pt x="165777" y="239078"/>
                      <a:pt x="223751" y="193582"/>
                      <a:pt x="231413" y="130033"/>
                    </a:cubicBezTo>
                    <a:cubicBezTo>
                      <a:pt x="239074" y="66484"/>
                      <a:pt x="193578" y="8510"/>
                      <a:pt x="130023" y="842"/>
                    </a:cubicBezTo>
                    <a:moveTo>
                      <a:pt x="224174" y="129151"/>
                    </a:moveTo>
                    <a:cubicBezTo>
                      <a:pt x="216992" y="188714"/>
                      <a:pt x="162699" y="231303"/>
                      <a:pt x="103136" y="224152"/>
                    </a:cubicBezTo>
                    <a:cubicBezTo>
                      <a:pt x="43572" y="217002"/>
                      <a:pt x="983" y="162672"/>
                      <a:pt x="8153" y="103083"/>
                    </a:cubicBezTo>
                    <a:cubicBezTo>
                      <a:pt x="15322" y="43494"/>
                      <a:pt x="69627" y="930"/>
                      <a:pt x="129178" y="8094"/>
                    </a:cubicBezTo>
                    <a:cubicBezTo>
                      <a:pt x="188729" y="15257"/>
                      <a:pt x="231318" y="69593"/>
                      <a:pt x="224174" y="129151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40" name="Group 439">
              <a:extLst>
                <a:ext uri="{FF2B5EF4-FFF2-40B4-BE49-F238E27FC236}">
                  <a16:creationId xmlns:a16="http://schemas.microsoft.com/office/drawing/2014/main" id="{C38886CA-245C-E2CA-2F97-B5D98EDBEC4C}"/>
                </a:ext>
              </a:extLst>
            </p:cNvPr>
            <p:cNvGrpSpPr/>
            <p:nvPr userDrawn="1"/>
          </p:nvGrpSpPr>
          <p:grpSpPr>
            <a:xfrm>
              <a:off x="10236582" y="3924329"/>
              <a:ext cx="1322957" cy="216746"/>
              <a:chOff x="10429965" y="3783604"/>
              <a:chExt cx="892919" cy="146291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77D2365F-CDCD-48DB-631E-07C49792FD6E}"/>
                  </a:ext>
                </a:extLst>
              </p:cNvPr>
              <p:cNvSpPr/>
              <p:nvPr/>
            </p:nvSpPr>
            <p:spPr>
              <a:xfrm>
                <a:off x="10429965" y="3784408"/>
                <a:ext cx="128523" cy="145480"/>
              </a:xfrm>
              <a:custGeom>
                <a:avLst/>
                <a:gdLst>
                  <a:gd name="connsiteX0" fmla="*/ 128441 w 128523"/>
                  <a:gd name="connsiteY0" fmla="*/ 72801 h 145480"/>
                  <a:gd name="connsiteX1" fmla="*/ 128517 w 128523"/>
                  <a:gd name="connsiteY1" fmla="*/ 141306 h 145480"/>
                  <a:gd name="connsiteX2" fmla="*/ 124374 w 128523"/>
                  <a:gd name="connsiteY2" fmla="*/ 145480 h 145480"/>
                  <a:gd name="connsiteX3" fmla="*/ 3783 w 128523"/>
                  <a:gd name="connsiteY3" fmla="*/ 145480 h 145480"/>
                  <a:gd name="connsiteX4" fmla="*/ 0 w 128523"/>
                  <a:gd name="connsiteY4" fmla="*/ 141842 h 145480"/>
                  <a:gd name="connsiteX5" fmla="*/ 44 w 128523"/>
                  <a:gd name="connsiteY5" fmla="*/ 32154 h 145480"/>
                  <a:gd name="connsiteX6" fmla="*/ 1570 w 128523"/>
                  <a:gd name="connsiteY6" fmla="*/ 27109 h 145480"/>
                  <a:gd name="connsiteX7" fmla="*/ 19062 w 128523"/>
                  <a:gd name="connsiteY7" fmla="*/ 2416 h 145480"/>
                  <a:gd name="connsiteX8" fmla="*/ 23476 w 128523"/>
                  <a:gd name="connsiteY8" fmla="*/ 39 h 145480"/>
                  <a:gd name="connsiteX9" fmla="*/ 39070 w 128523"/>
                  <a:gd name="connsiteY9" fmla="*/ 39 h 145480"/>
                  <a:gd name="connsiteX10" fmla="*/ 43037 w 128523"/>
                  <a:gd name="connsiteY10" fmla="*/ 3936 h 145480"/>
                  <a:gd name="connsiteX11" fmla="*/ 42955 w 128523"/>
                  <a:gd name="connsiteY11" fmla="*/ 76218 h 145480"/>
                  <a:gd name="connsiteX12" fmla="*/ 42885 w 128523"/>
                  <a:gd name="connsiteY12" fmla="*/ 99335 h 145480"/>
                  <a:gd name="connsiteX13" fmla="*/ 46410 w 128523"/>
                  <a:gd name="connsiteY13" fmla="*/ 102753 h 145480"/>
                  <a:gd name="connsiteX14" fmla="*/ 81829 w 128523"/>
                  <a:gd name="connsiteY14" fmla="*/ 102753 h 145480"/>
                  <a:gd name="connsiteX15" fmla="*/ 85487 w 128523"/>
                  <a:gd name="connsiteY15" fmla="*/ 99039 h 145480"/>
                  <a:gd name="connsiteX16" fmla="*/ 85304 w 128523"/>
                  <a:gd name="connsiteY16" fmla="*/ 4907 h 145480"/>
                  <a:gd name="connsiteX17" fmla="*/ 90430 w 128523"/>
                  <a:gd name="connsiteY17" fmla="*/ 7 h 145480"/>
                  <a:gd name="connsiteX18" fmla="*/ 124576 w 128523"/>
                  <a:gd name="connsiteY18" fmla="*/ 7 h 145480"/>
                  <a:gd name="connsiteX19" fmla="*/ 128523 w 128523"/>
                  <a:gd name="connsiteY19" fmla="*/ 3873 h 145480"/>
                  <a:gd name="connsiteX20" fmla="*/ 128441 w 128523"/>
                  <a:gd name="connsiteY20" fmla="*/ 72801 h 14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8523" h="145480">
                    <a:moveTo>
                      <a:pt x="128441" y="72801"/>
                    </a:moveTo>
                    <a:cubicBezTo>
                      <a:pt x="128441" y="95634"/>
                      <a:pt x="128372" y="118473"/>
                      <a:pt x="128517" y="141306"/>
                    </a:cubicBezTo>
                    <a:cubicBezTo>
                      <a:pt x="128517" y="144560"/>
                      <a:pt x="127741" y="145493"/>
                      <a:pt x="124374" y="145480"/>
                    </a:cubicBezTo>
                    <a:cubicBezTo>
                      <a:pt x="84177" y="145363"/>
                      <a:pt x="43980" y="145363"/>
                      <a:pt x="3783" y="145480"/>
                    </a:cubicBezTo>
                    <a:cubicBezTo>
                      <a:pt x="908" y="145480"/>
                      <a:pt x="0" y="144850"/>
                      <a:pt x="0" y="141842"/>
                    </a:cubicBezTo>
                    <a:cubicBezTo>
                      <a:pt x="114" y="105269"/>
                      <a:pt x="128" y="68706"/>
                      <a:pt x="44" y="32154"/>
                    </a:cubicBezTo>
                    <a:cubicBezTo>
                      <a:pt x="-28" y="30349"/>
                      <a:pt x="510" y="28572"/>
                      <a:pt x="1570" y="27109"/>
                    </a:cubicBezTo>
                    <a:cubicBezTo>
                      <a:pt x="7477" y="18925"/>
                      <a:pt x="13307" y="10694"/>
                      <a:pt x="19062" y="2416"/>
                    </a:cubicBezTo>
                    <a:cubicBezTo>
                      <a:pt x="20216" y="745"/>
                      <a:pt x="21383" y="-24"/>
                      <a:pt x="23476" y="39"/>
                    </a:cubicBezTo>
                    <a:cubicBezTo>
                      <a:pt x="28672" y="197"/>
                      <a:pt x="33887" y="291"/>
                      <a:pt x="39070" y="39"/>
                    </a:cubicBezTo>
                    <a:cubicBezTo>
                      <a:pt x="42223" y="-125"/>
                      <a:pt x="43056" y="739"/>
                      <a:pt x="43037" y="3936"/>
                    </a:cubicBezTo>
                    <a:cubicBezTo>
                      <a:pt x="42892" y="28030"/>
                      <a:pt x="42955" y="52124"/>
                      <a:pt x="42955" y="76218"/>
                    </a:cubicBezTo>
                    <a:cubicBezTo>
                      <a:pt x="42955" y="83924"/>
                      <a:pt x="43093" y="91636"/>
                      <a:pt x="42885" y="99335"/>
                    </a:cubicBezTo>
                    <a:cubicBezTo>
                      <a:pt x="42810" y="102160"/>
                      <a:pt x="43730" y="102784"/>
                      <a:pt x="46410" y="102753"/>
                    </a:cubicBezTo>
                    <a:cubicBezTo>
                      <a:pt x="58215" y="102614"/>
                      <a:pt x="70025" y="102583"/>
                      <a:pt x="81829" y="102753"/>
                    </a:cubicBezTo>
                    <a:cubicBezTo>
                      <a:pt x="84825" y="102797"/>
                      <a:pt x="85499" y="101939"/>
                      <a:pt x="85487" y="99039"/>
                    </a:cubicBezTo>
                    <a:cubicBezTo>
                      <a:pt x="85380" y="67662"/>
                      <a:pt x="85518" y="36284"/>
                      <a:pt x="85304" y="4907"/>
                    </a:cubicBezTo>
                    <a:cubicBezTo>
                      <a:pt x="85304" y="682"/>
                      <a:pt x="86521" y="-87"/>
                      <a:pt x="90430" y="7"/>
                    </a:cubicBezTo>
                    <a:cubicBezTo>
                      <a:pt x="101781" y="279"/>
                      <a:pt x="113200" y="222"/>
                      <a:pt x="124576" y="7"/>
                    </a:cubicBezTo>
                    <a:cubicBezTo>
                      <a:pt x="127685" y="-49"/>
                      <a:pt x="128542" y="676"/>
                      <a:pt x="128523" y="3873"/>
                    </a:cubicBezTo>
                    <a:cubicBezTo>
                      <a:pt x="128366" y="26857"/>
                      <a:pt x="128441" y="49829"/>
                      <a:pt x="128441" y="72801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8596134F-925E-5755-1562-D52A84D24602}"/>
                  </a:ext>
                </a:extLst>
              </p:cNvPr>
              <p:cNvSpPr/>
              <p:nvPr/>
            </p:nvSpPr>
            <p:spPr>
              <a:xfrm>
                <a:off x="10578846" y="3784405"/>
                <a:ext cx="103072" cy="145490"/>
              </a:xfrm>
              <a:custGeom>
                <a:avLst/>
                <a:gdLst>
                  <a:gd name="connsiteX0" fmla="*/ 102990 w 103072"/>
                  <a:gd name="connsiteY0" fmla="*/ 58509 h 145490"/>
                  <a:gd name="connsiteX1" fmla="*/ 103040 w 103072"/>
                  <a:gd name="connsiteY1" fmla="*/ 111868 h 145490"/>
                  <a:gd name="connsiteX2" fmla="*/ 100757 w 103072"/>
                  <a:gd name="connsiteY2" fmla="*/ 119246 h 145490"/>
                  <a:gd name="connsiteX3" fmla="*/ 84249 w 103072"/>
                  <a:gd name="connsiteY3" fmla="*/ 142577 h 145490"/>
                  <a:gd name="connsiteX4" fmla="*/ 78813 w 103072"/>
                  <a:gd name="connsiteY4" fmla="*/ 145490 h 145490"/>
                  <a:gd name="connsiteX5" fmla="*/ 4198 w 103072"/>
                  <a:gd name="connsiteY5" fmla="*/ 145490 h 145490"/>
                  <a:gd name="connsiteX6" fmla="*/ 36 w 103072"/>
                  <a:gd name="connsiteY6" fmla="*/ 141259 h 145490"/>
                  <a:gd name="connsiteX7" fmla="*/ 4 w 103072"/>
                  <a:gd name="connsiteY7" fmla="*/ 106811 h 145490"/>
                  <a:gd name="connsiteX8" fmla="*/ 4488 w 103072"/>
                  <a:gd name="connsiteY8" fmla="*/ 102593 h 145490"/>
                  <a:gd name="connsiteX9" fmla="*/ 55917 w 103072"/>
                  <a:gd name="connsiteY9" fmla="*/ 102750 h 145490"/>
                  <a:gd name="connsiteX10" fmla="*/ 60079 w 103072"/>
                  <a:gd name="connsiteY10" fmla="*/ 98620 h 145490"/>
                  <a:gd name="connsiteX11" fmla="*/ 59902 w 103072"/>
                  <a:gd name="connsiteY11" fmla="*/ 4507 h 145490"/>
                  <a:gd name="connsiteX12" fmla="*/ 64537 w 103072"/>
                  <a:gd name="connsiteY12" fmla="*/ 5 h 145490"/>
                  <a:gd name="connsiteX13" fmla="*/ 99099 w 103072"/>
                  <a:gd name="connsiteY13" fmla="*/ 5 h 145490"/>
                  <a:gd name="connsiteX14" fmla="*/ 103071 w 103072"/>
                  <a:gd name="connsiteY14" fmla="*/ 3870 h 145490"/>
                  <a:gd name="connsiteX15" fmla="*/ 102990 w 103072"/>
                  <a:gd name="connsiteY15" fmla="*/ 58509 h 14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072" h="145490">
                    <a:moveTo>
                      <a:pt x="102990" y="58509"/>
                    </a:moveTo>
                    <a:cubicBezTo>
                      <a:pt x="102990" y="76291"/>
                      <a:pt x="102939" y="94080"/>
                      <a:pt x="103040" y="111868"/>
                    </a:cubicBezTo>
                    <a:cubicBezTo>
                      <a:pt x="103135" y="114515"/>
                      <a:pt x="102330" y="117115"/>
                      <a:pt x="100757" y="119246"/>
                    </a:cubicBezTo>
                    <a:cubicBezTo>
                      <a:pt x="95150" y="126943"/>
                      <a:pt x="89647" y="134720"/>
                      <a:pt x="84249" y="142577"/>
                    </a:cubicBezTo>
                    <a:cubicBezTo>
                      <a:pt x="82843" y="144620"/>
                      <a:pt x="81392" y="145503"/>
                      <a:pt x="78813" y="145490"/>
                    </a:cubicBezTo>
                    <a:cubicBezTo>
                      <a:pt x="53944" y="145385"/>
                      <a:pt x="29072" y="145385"/>
                      <a:pt x="4198" y="145490"/>
                    </a:cubicBezTo>
                    <a:cubicBezTo>
                      <a:pt x="805" y="145490"/>
                      <a:pt x="-15" y="144507"/>
                      <a:pt x="36" y="141259"/>
                    </a:cubicBezTo>
                    <a:cubicBezTo>
                      <a:pt x="219" y="129783"/>
                      <a:pt x="282" y="118288"/>
                      <a:pt x="4" y="106811"/>
                    </a:cubicBezTo>
                    <a:cubicBezTo>
                      <a:pt x="-84" y="103103"/>
                      <a:pt x="1171" y="102561"/>
                      <a:pt x="4488" y="102593"/>
                    </a:cubicBezTo>
                    <a:cubicBezTo>
                      <a:pt x="21633" y="102757"/>
                      <a:pt x="38778" y="102593"/>
                      <a:pt x="55917" y="102750"/>
                    </a:cubicBezTo>
                    <a:cubicBezTo>
                      <a:pt x="59228" y="102782"/>
                      <a:pt x="60092" y="101924"/>
                      <a:pt x="60079" y="98620"/>
                    </a:cubicBezTo>
                    <a:cubicBezTo>
                      <a:pt x="59947" y="67249"/>
                      <a:pt x="60079" y="35878"/>
                      <a:pt x="59902" y="4507"/>
                    </a:cubicBezTo>
                    <a:cubicBezTo>
                      <a:pt x="59902" y="724"/>
                      <a:pt x="60930" y="-71"/>
                      <a:pt x="64537" y="5"/>
                    </a:cubicBezTo>
                    <a:cubicBezTo>
                      <a:pt x="76051" y="244"/>
                      <a:pt x="87578" y="207"/>
                      <a:pt x="99099" y="5"/>
                    </a:cubicBezTo>
                    <a:cubicBezTo>
                      <a:pt x="102176" y="-46"/>
                      <a:pt x="103103" y="635"/>
                      <a:pt x="103071" y="3870"/>
                    </a:cubicBezTo>
                    <a:cubicBezTo>
                      <a:pt x="102895" y="22094"/>
                      <a:pt x="102990" y="40298"/>
                      <a:pt x="102990" y="58509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FE97B6F2-8C96-CA61-FAA8-A87085F3894E}"/>
                  </a:ext>
                </a:extLst>
              </p:cNvPr>
              <p:cNvSpPr/>
              <p:nvPr/>
            </p:nvSpPr>
            <p:spPr>
              <a:xfrm>
                <a:off x="10709656" y="3783604"/>
                <a:ext cx="43105" cy="145468"/>
              </a:xfrm>
              <a:custGeom>
                <a:avLst/>
                <a:gdLst>
                  <a:gd name="connsiteX0" fmla="*/ 43037 w 43105"/>
                  <a:gd name="connsiteY0" fmla="*/ 72836 h 145468"/>
                  <a:gd name="connsiteX1" fmla="*/ 43106 w 43105"/>
                  <a:gd name="connsiteY1" fmla="*/ 140937 h 145468"/>
                  <a:gd name="connsiteX2" fmla="*/ 38805 w 43105"/>
                  <a:gd name="connsiteY2" fmla="*/ 145465 h 145468"/>
                  <a:gd name="connsiteX3" fmla="*/ 3386 w 43105"/>
                  <a:gd name="connsiteY3" fmla="*/ 145427 h 145468"/>
                  <a:gd name="connsiteX4" fmla="*/ 0 w 43105"/>
                  <a:gd name="connsiteY4" fmla="*/ 142148 h 145468"/>
                  <a:gd name="connsiteX5" fmla="*/ 38 w 43105"/>
                  <a:gd name="connsiteY5" fmla="*/ 31596 h 145468"/>
                  <a:gd name="connsiteX6" fmla="*/ 1356 w 43105"/>
                  <a:gd name="connsiteY6" fmla="*/ 27296 h 145468"/>
                  <a:gd name="connsiteX7" fmla="*/ 19056 w 43105"/>
                  <a:gd name="connsiteY7" fmla="*/ 2237 h 145468"/>
                  <a:gd name="connsiteX8" fmla="*/ 23596 w 43105"/>
                  <a:gd name="connsiteY8" fmla="*/ 11 h 145468"/>
                  <a:gd name="connsiteX9" fmla="*/ 39619 w 43105"/>
                  <a:gd name="connsiteY9" fmla="*/ 11 h 145468"/>
                  <a:gd name="connsiteX10" fmla="*/ 43100 w 43105"/>
                  <a:gd name="connsiteY10" fmla="*/ 3498 h 145468"/>
                  <a:gd name="connsiteX11" fmla="*/ 43037 w 43105"/>
                  <a:gd name="connsiteY11" fmla="*/ 72836 h 14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105" h="145468">
                    <a:moveTo>
                      <a:pt x="43037" y="72836"/>
                    </a:moveTo>
                    <a:cubicBezTo>
                      <a:pt x="43037" y="95536"/>
                      <a:pt x="42974" y="118237"/>
                      <a:pt x="43106" y="140937"/>
                    </a:cubicBezTo>
                    <a:cubicBezTo>
                      <a:pt x="43106" y="144260"/>
                      <a:pt x="42475" y="145547"/>
                      <a:pt x="38805" y="145465"/>
                    </a:cubicBezTo>
                    <a:cubicBezTo>
                      <a:pt x="27007" y="145219"/>
                      <a:pt x="15191" y="145307"/>
                      <a:pt x="3386" y="145427"/>
                    </a:cubicBezTo>
                    <a:cubicBezTo>
                      <a:pt x="864" y="145427"/>
                      <a:pt x="-6" y="144796"/>
                      <a:pt x="0" y="142148"/>
                    </a:cubicBezTo>
                    <a:cubicBezTo>
                      <a:pt x="76" y="105297"/>
                      <a:pt x="88" y="68447"/>
                      <a:pt x="38" y="31596"/>
                    </a:cubicBezTo>
                    <a:cubicBezTo>
                      <a:pt x="-6" y="30057"/>
                      <a:pt x="457" y="28546"/>
                      <a:pt x="1356" y="27296"/>
                    </a:cubicBezTo>
                    <a:cubicBezTo>
                      <a:pt x="7300" y="18980"/>
                      <a:pt x="13200" y="10627"/>
                      <a:pt x="19056" y="2237"/>
                    </a:cubicBezTo>
                    <a:cubicBezTo>
                      <a:pt x="20222" y="553"/>
                      <a:pt x="21578" y="-40"/>
                      <a:pt x="23596" y="11"/>
                    </a:cubicBezTo>
                    <a:cubicBezTo>
                      <a:pt x="28937" y="149"/>
                      <a:pt x="34284" y="219"/>
                      <a:pt x="39619" y="11"/>
                    </a:cubicBezTo>
                    <a:cubicBezTo>
                      <a:pt x="42406" y="-109"/>
                      <a:pt x="43112" y="761"/>
                      <a:pt x="43100" y="3498"/>
                    </a:cubicBezTo>
                    <a:cubicBezTo>
                      <a:pt x="42993" y="26596"/>
                      <a:pt x="43037" y="49719"/>
                      <a:pt x="43037" y="72836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5230F954-438E-BE2E-8B51-E7CD79C5FAC4}"/>
                  </a:ext>
                </a:extLst>
              </p:cNvPr>
              <p:cNvSpPr/>
              <p:nvPr/>
            </p:nvSpPr>
            <p:spPr>
              <a:xfrm>
                <a:off x="10963537" y="3863878"/>
                <a:ext cx="61142" cy="64486"/>
              </a:xfrm>
              <a:custGeom>
                <a:avLst/>
                <a:gdLst>
                  <a:gd name="connsiteX0" fmla="*/ 30463 w 61142"/>
                  <a:gd name="connsiteY0" fmla="*/ 32975 h 64486"/>
                  <a:gd name="connsiteX1" fmla="*/ 48050 w 61142"/>
                  <a:gd name="connsiteY1" fmla="*/ 3092 h 64486"/>
                  <a:gd name="connsiteX2" fmla="*/ 60522 w 61142"/>
                  <a:gd name="connsiteY2" fmla="*/ 570 h 64486"/>
                  <a:gd name="connsiteX3" fmla="*/ 61077 w 61142"/>
                  <a:gd name="connsiteY3" fmla="*/ 3332 h 64486"/>
                  <a:gd name="connsiteX4" fmla="*/ 61134 w 61142"/>
                  <a:gd name="connsiteY4" fmla="*/ 61301 h 64486"/>
                  <a:gd name="connsiteX5" fmla="*/ 58151 w 61142"/>
                  <a:gd name="connsiteY5" fmla="*/ 64453 h 64486"/>
                  <a:gd name="connsiteX6" fmla="*/ 49853 w 61142"/>
                  <a:gd name="connsiteY6" fmla="*/ 56590 h 64486"/>
                  <a:gd name="connsiteX7" fmla="*/ 49853 w 61142"/>
                  <a:gd name="connsiteY7" fmla="*/ 22691 h 64486"/>
                  <a:gd name="connsiteX8" fmla="*/ 48977 w 61142"/>
                  <a:gd name="connsiteY8" fmla="*/ 22356 h 64486"/>
                  <a:gd name="connsiteX9" fmla="*/ 44304 w 61142"/>
                  <a:gd name="connsiteY9" fmla="*/ 30289 h 64486"/>
                  <a:gd name="connsiteX10" fmla="*/ 35344 w 61142"/>
                  <a:gd name="connsiteY10" fmla="*/ 45461 h 64486"/>
                  <a:gd name="connsiteX11" fmla="*/ 25513 w 61142"/>
                  <a:gd name="connsiteY11" fmla="*/ 45335 h 64486"/>
                  <a:gd name="connsiteX12" fmla="*/ 11830 w 61142"/>
                  <a:gd name="connsiteY12" fmla="*/ 22161 h 64486"/>
                  <a:gd name="connsiteX13" fmla="*/ 11054 w 61142"/>
                  <a:gd name="connsiteY13" fmla="*/ 26398 h 64486"/>
                  <a:gd name="connsiteX14" fmla="*/ 11054 w 61142"/>
                  <a:gd name="connsiteY14" fmla="*/ 60847 h 64486"/>
                  <a:gd name="connsiteX15" fmla="*/ 7725 w 61142"/>
                  <a:gd name="connsiteY15" fmla="*/ 64485 h 64486"/>
                  <a:gd name="connsiteX16" fmla="*/ 69 w 61142"/>
                  <a:gd name="connsiteY16" fmla="*/ 56798 h 64486"/>
                  <a:gd name="connsiteX17" fmla="*/ 0 w 61142"/>
                  <a:gd name="connsiteY17" fmla="*/ 4291 h 64486"/>
                  <a:gd name="connsiteX18" fmla="*/ 3840 w 61142"/>
                  <a:gd name="connsiteY18" fmla="*/ 192 h 64486"/>
                  <a:gd name="connsiteX19" fmla="*/ 14989 w 61142"/>
                  <a:gd name="connsiteY19" fmla="*/ 6397 h 64486"/>
                  <a:gd name="connsiteX20" fmla="*/ 30463 w 61142"/>
                  <a:gd name="connsiteY20" fmla="*/ 32975 h 6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142" h="64486">
                    <a:moveTo>
                      <a:pt x="30463" y="32975"/>
                    </a:moveTo>
                    <a:cubicBezTo>
                      <a:pt x="36567" y="22602"/>
                      <a:pt x="42299" y="12841"/>
                      <a:pt x="48050" y="3092"/>
                    </a:cubicBezTo>
                    <a:cubicBezTo>
                      <a:pt x="49355" y="873"/>
                      <a:pt x="58561" y="-975"/>
                      <a:pt x="60522" y="570"/>
                    </a:cubicBezTo>
                    <a:cubicBezTo>
                      <a:pt x="61424" y="1289"/>
                      <a:pt x="61077" y="2386"/>
                      <a:pt x="61077" y="3332"/>
                    </a:cubicBezTo>
                    <a:cubicBezTo>
                      <a:pt x="61077" y="22653"/>
                      <a:pt x="61077" y="41980"/>
                      <a:pt x="61134" y="61301"/>
                    </a:cubicBezTo>
                    <a:cubicBezTo>
                      <a:pt x="61134" y="63590"/>
                      <a:pt x="60642" y="64409"/>
                      <a:pt x="58151" y="64453"/>
                    </a:cubicBezTo>
                    <a:cubicBezTo>
                      <a:pt x="49853" y="64573"/>
                      <a:pt x="49853" y="64693"/>
                      <a:pt x="49853" y="56590"/>
                    </a:cubicBezTo>
                    <a:lnTo>
                      <a:pt x="49853" y="22691"/>
                    </a:lnTo>
                    <a:lnTo>
                      <a:pt x="48977" y="22356"/>
                    </a:lnTo>
                    <a:cubicBezTo>
                      <a:pt x="47417" y="24997"/>
                      <a:pt x="45860" y="27641"/>
                      <a:pt x="44304" y="30289"/>
                    </a:cubicBezTo>
                    <a:cubicBezTo>
                      <a:pt x="41320" y="35334"/>
                      <a:pt x="38333" y="40391"/>
                      <a:pt x="35344" y="45461"/>
                    </a:cubicBezTo>
                    <a:cubicBezTo>
                      <a:pt x="32601" y="50083"/>
                      <a:pt x="28287" y="50020"/>
                      <a:pt x="25513" y="45335"/>
                    </a:cubicBezTo>
                    <a:cubicBezTo>
                      <a:pt x="20973" y="37654"/>
                      <a:pt x="16439" y="29974"/>
                      <a:pt x="11830" y="22161"/>
                    </a:cubicBezTo>
                    <a:cubicBezTo>
                      <a:pt x="10505" y="23630"/>
                      <a:pt x="11060" y="25087"/>
                      <a:pt x="11054" y="26398"/>
                    </a:cubicBezTo>
                    <a:cubicBezTo>
                      <a:pt x="11004" y="37881"/>
                      <a:pt x="10966" y="49364"/>
                      <a:pt x="11054" y="60847"/>
                    </a:cubicBezTo>
                    <a:cubicBezTo>
                      <a:pt x="11054" y="63369"/>
                      <a:pt x="10745" y="64529"/>
                      <a:pt x="7725" y="64485"/>
                    </a:cubicBezTo>
                    <a:cubicBezTo>
                      <a:pt x="69" y="64372"/>
                      <a:pt x="69" y="64548"/>
                      <a:pt x="69" y="56798"/>
                    </a:cubicBezTo>
                    <a:cubicBezTo>
                      <a:pt x="69" y="39294"/>
                      <a:pt x="139" y="21789"/>
                      <a:pt x="0" y="4291"/>
                    </a:cubicBezTo>
                    <a:cubicBezTo>
                      <a:pt x="0" y="1289"/>
                      <a:pt x="593" y="413"/>
                      <a:pt x="3840" y="192"/>
                    </a:cubicBezTo>
                    <a:cubicBezTo>
                      <a:pt x="9219" y="-174"/>
                      <a:pt x="12416" y="1358"/>
                      <a:pt x="14989" y="6397"/>
                    </a:cubicBezTo>
                    <a:cubicBezTo>
                      <a:pt x="19573" y="15338"/>
                      <a:pt x="25059" y="23807"/>
                      <a:pt x="30463" y="32975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247DAEA0-4E06-EBEF-1F86-A74D9F049978}"/>
                  </a:ext>
                </a:extLst>
              </p:cNvPr>
              <p:cNvSpPr/>
              <p:nvPr/>
            </p:nvSpPr>
            <p:spPr>
              <a:xfrm>
                <a:off x="10865761" y="3784543"/>
                <a:ext cx="52343" cy="64990"/>
              </a:xfrm>
              <a:custGeom>
                <a:avLst/>
                <a:gdLst>
                  <a:gd name="connsiteX0" fmla="*/ 11243 w 52343"/>
                  <a:gd name="connsiteY0" fmla="*/ 20613 h 64990"/>
                  <a:gd name="connsiteX1" fmla="*/ 11350 w 52343"/>
                  <a:gd name="connsiteY1" fmla="*/ 59948 h 64990"/>
                  <a:gd name="connsiteX2" fmla="*/ 6306 w 52343"/>
                  <a:gd name="connsiteY2" fmla="*/ 64935 h 64990"/>
                  <a:gd name="connsiteX3" fmla="*/ 0 w 52343"/>
                  <a:gd name="connsiteY3" fmla="*/ 58768 h 64990"/>
                  <a:gd name="connsiteX4" fmla="*/ 0 w 52343"/>
                  <a:gd name="connsiteY4" fmla="*/ 8361 h 64990"/>
                  <a:gd name="connsiteX5" fmla="*/ 8380 w 52343"/>
                  <a:gd name="connsiteY5" fmla="*/ 18 h 64990"/>
                  <a:gd name="connsiteX6" fmla="*/ 13356 w 52343"/>
                  <a:gd name="connsiteY6" fmla="*/ 2969 h 64990"/>
                  <a:gd name="connsiteX7" fmla="*/ 38131 w 52343"/>
                  <a:gd name="connsiteY7" fmla="*/ 40444 h 64990"/>
                  <a:gd name="connsiteX8" fmla="*/ 40552 w 52343"/>
                  <a:gd name="connsiteY8" fmla="*/ 43862 h 64990"/>
                  <a:gd name="connsiteX9" fmla="*/ 41309 w 52343"/>
                  <a:gd name="connsiteY9" fmla="*/ 40192 h 64990"/>
                  <a:gd name="connsiteX10" fmla="*/ 41271 w 52343"/>
                  <a:gd name="connsiteY10" fmla="*/ 4066 h 64990"/>
                  <a:gd name="connsiteX11" fmla="*/ 45181 w 52343"/>
                  <a:gd name="connsiteY11" fmla="*/ 5 h 64990"/>
                  <a:gd name="connsiteX12" fmla="*/ 52281 w 52343"/>
                  <a:gd name="connsiteY12" fmla="*/ 7118 h 64990"/>
                  <a:gd name="connsiteX13" fmla="*/ 52344 w 52343"/>
                  <a:gd name="connsiteY13" fmla="*/ 60887 h 64990"/>
                  <a:gd name="connsiteX14" fmla="*/ 48504 w 52343"/>
                  <a:gd name="connsiteY14" fmla="*/ 64841 h 64990"/>
                  <a:gd name="connsiteX15" fmla="*/ 47665 w 52343"/>
                  <a:gd name="connsiteY15" fmla="*/ 64841 h 64990"/>
                  <a:gd name="connsiteX16" fmla="*/ 37765 w 52343"/>
                  <a:gd name="connsiteY16" fmla="*/ 59796 h 64990"/>
                  <a:gd name="connsiteX17" fmla="*/ 12050 w 52343"/>
                  <a:gd name="connsiteY17" fmla="*/ 20461 h 6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43" h="64990">
                    <a:moveTo>
                      <a:pt x="11243" y="20613"/>
                    </a:moveTo>
                    <a:cubicBezTo>
                      <a:pt x="11243" y="33728"/>
                      <a:pt x="11054" y="46838"/>
                      <a:pt x="11350" y="59948"/>
                    </a:cubicBezTo>
                    <a:cubicBezTo>
                      <a:pt x="11445" y="64065"/>
                      <a:pt x="10322" y="65169"/>
                      <a:pt x="6306" y="64935"/>
                    </a:cubicBezTo>
                    <a:cubicBezTo>
                      <a:pt x="44" y="64570"/>
                      <a:pt x="0" y="64841"/>
                      <a:pt x="0" y="58768"/>
                    </a:cubicBezTo>
                    <a:cubicBezTo>
                      <a:pt x="0" y="41953"/>
                      <a:pt x="0" y="25151"/>
                      <a:pt x="0" y="8361"/>
                    </a:cubicBezTo>
                    <a:cubicBezTo>
                      <a:pt x="0" y="-45"/>
                      <a:pt x="0" y="75"/>
                      <a:pt x="8380" y="18"/>
                    </a:cubicBezTo>
                    <a:cubicBezTo>
                      <a:pt x="10903" y="18"/>
                      <a:pt x="12113" y="1071"/>
                      <a:pt x="13356" y="2969"/>
                    </a:cubicBezTo>
                    <a:cubicBezTo>
                      <a:pt x="21591" y="15499"/>
                      <a:pt x="29858" y="27940"/>
                      <a:pt x="38131" y="40444"/>
                    </a:cubicBezTo>
                    <a:cubicBezTo>
                      <a:pt x="38887" y="41585"/>
                      <a:pt x="39713" y="42689"/>
                      <a:pt x="40552" y="43862"/>
                    </a:cubicBezTo>
                    <a:cubicBezTo>
                      <a:pt x="41851" y="42683"/>
                      <a:pt x="41303" y="41339"/>
                      <a:pt x="41309" y="40192"/>
                    </a:cubicBezTo>
                    <a:cubicBezTo>
                      <a:pt x="41359" y="28154"/>
                      <a:pt x="41435" y="16110"/>
                      <a:pt x="41271" y="4066"/>
                    </a:cubicBezTo>
                    <a:cubicBezTo>
                      <a:pt x="41233" y="1046"/>
                      <a:pt x="41902" y="-89"/>
                      <a:pt x="45181" y="5"/>
                    </a:cubicBezTo>
                    <a:cubicBezTo>
                      <a:pt x="52274" y="214"/>
                      <a:pt x="52281" y="5"/>
                      <a:pt x="52281" y="7118"/>
                    </a:cubicBezTo>
                    <a:cubicBezTo>
                      <a:pt x="52281" y="25039"/>
                      <a:pt x="52211" y="42966"/>
                      <a:pt x="52344" y="60887"/>
                    </a:cubicBezTo>
                    <a:cubicBezTo>
                      <a:pt x="52344" y="63870"/>
                      <a:pt x="51839" y="65484"/>
                      <a:pt x="48504" y="64841"/>
                    </a:cubicBezTo>
                    <a:cubicBezTo>
                      <a:pt x="48226" y="64797"/>
                      <a:pt x="47943" y="64797"/>
                      <a:pt x="47665" y="64841"/>
                    </a:cubicBezTo>
                    <a:cubicBezTo>
                      <a:pt x="43175" y="65471"/>
                      <a:pt x="40420" y="64172"/>
                      <a:pt x="37765" y="59796"/>
                    </a:cubicBezTo>
                    <a:cubicBezTo>
                      <a:pt x="29675" y="46397"/>
                      <a:pt x="20689" y="33533"/>
                      <a:pt x="12050" y="2046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AC23AFA5-2D07-0E36-DB9A-471B6917D3B2}"/>
                  </a:ext>
                </a:extLst>
              </p:cNvPr>
              <p:cNvSpPr/>
              <p:nvPr/>
            </p:nvSpPr>
            <p:spPr>
              <a:xfrm>
                <a:off x="11066011" y="3784522"/>
                <a:ext cx="47823" cy="64932"/>
              </a:xfrm>
              <a:custGeom>
                <a:avLst/>
                <a:gdLst>
                  <a:gd name="connsiteX0" fmla="*/ 36089 w 47823"/>
                  <a:gd name="connsiteY0" fmla="*/ 39311 h 64932"/>
                  <a:gd name="connsiteX1" fmla="*/ 47824 w 47823"/>
                  <a:gd name="connsiteY1" fmla="*/ 64874 h 64932"/>
                  <a:gd name="connsiteX2" fmla="*/ 36473 w 47823"/>
                  <a:gd name="connsiteY2" fmla="*/ 64874 h 64932"/>
                  <a:gd name="connsiteX3" fmla="*/ 34115 w 47823"/>
                  <a:gd name="connsiteY3" fmla="*/ 62503 h 64932"/>
                  <a:gd name="connsiteX4" fmla="*/ 30331 w 47823"/>
                  <a:gd name="connsiteY4" fmla="*/ 50522 h 64932"/>
                  <a:gd name="connsiteX5" fmla="*/ 19416 w 47823"/>
                  <a:gd name="connsiteY5" fmla="*/ 42703 h 64932"/>
                  <a:gd name="connsiteX6" fmla="*/ 11055 w 47823"/>
                  <a:gd name="connsiteY6" fmla="*/ 50831 h 64932"/>
                  <a:gd name="connsiteX7" fmla="*/ 11124 w 47823"/>
                  <a:gd name="connsiteY7" fmla="*/ 60920 h 64932"/>
                  <a:gd name="connsiteX8" fmla="*/ 6906 w 47823"/>
                  <a:gd name="connsiteY8" fmla="*/ 64924 h 64932"/>
                  <a:gd name="connsiteX9" fmla="*/ 83 w 47823"/>
                  <a:gd name="connsiteY9" fmla="*/ 58146 h 64932"/>
                  <a:gd name="connsiteX10" fmla="*/ 1 w 47823"/>
                  <a:gd name="connsiteY10" fmla="*/ 3916 h 64932"/>
                  <a:gd name="connsiteX11" fmla="*/ 3961 w 47823"/>
                  <a:gd name="connsiteY11" fmla="*/ 20 h 64932"/>
                  <a:gd name="connsiteX12" fmla="*/ 26693 w 47823"/>
                  <a:gd name="connsiteY12" fmla="*/ 499 h 64932"/>
                  <a:gd name="connsiteX13" fmla="*/ 45730 w 47823"/>
                  <a:gd name="connsiteY13" fmla="*/ 15002 h 64932"/>
                  <a:gd name="connsiteX14" fmla="*/ 36089 w 47823"/>
                  <a:gd name="connsiteY14" fmla="*/ 39311 h 64932"/>
                  <a:gd name="connsiteX15" fmla="*/ 18823 w 47823"/>
                  <a:gd name="connsiteY15" fmla="*/ 9863 h 64932"/>
                  <a:gd name="connsiteX16" fmla="*/ 18823 w 47823"/>
                  <a:gd name="connsiteY16" fmla="*/ 9951 h 64932"/>
                  <a:gd name="connsiteX17" fmla="*/ 13350 w 47823"/>
                  <a:gd name="connsiteY17" fmla="*/ 9951 h 64932"/>
                  <a:gd name="connsiteX18" fmla="*/ 11023 w 47823"/>
                  <a:gd name="connsiteY18" fmla="*/ 12398 h 64932"/>
                  <a:gd name="connsiteX19" fmla="*/ 11023 w 47823"/>
                  <a:gd name="connsiteY19" fmla="*/ 30445 h 64932"/>
                  <a:gd name="connsiteX20" fmla="*/ 12915 w 47823"/>
                  <a:gd name="connsiteY20" fmla="*/ 32841 h 64932"/>
                  <a:gd name="connsiteX21" fmla="*/ 26340 w 47823"/>
                  <a:gd name="connsiteY21" fmla="*/ 32311 h 64932"/>
                  <a:gd name="connsiteX22" fmla="*/ 35407 w 47823"/>
                  <a:gd name="connsiteY22" fmla="*/ 20242 h 64932"/>
                  <a:gd name="connsiteX23" fmla="*/ 25520 w 47823"/>
                  <a:gd name="connsiteY23" fmla="*/ 10247 h 64932"/>
                  <a:gd name="connsiteX24" fmla="*/ 18823 w 47823"/>
                  <a:gd name="connsiteY24" fmla="*/ 9838 h 6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823" h="64932">
                    <a:moveTo>
                      <a:pt x="36089" y="39311"/>
                    </a:moveTo>
                    <a:cubicBezTo>
                      <a:pt x="42508" y="46442"/>
                      <a:pt x="43794" y="55838"/>
                      <a:pt x="47824" y="64874"/>
                    </a:cubicBezTo>
                    <a:cubicBezTo>
                      <a:pt x="43637" y="64874"/>
                      <a:pt x="40067" y="64805"/>
                      <a:pt x="36473" y="64874"/>
                    </a:cubicBezTo>
                    <a:cubicBezTo>
                      <a:pt x="34676" y="64924"/>
                      <a:pt x="34487" y="63682"/>
                      <a:pt x="34115" y="62503"/>
                    </a:cubicBezTo>
                    <a:cubicBezTo>
                      <a:pt x="32854" y="58511"/>
                      <a:pt x="31637" y="54501"/>
                      <a:pt x="30331" y="50522"/>
                    </a:cubicBezTo>
                    <a:cubicBezTo>
                      <a:pt x="28389" y="44752"/>
                      <a:pt x="25514" y="42741"/>
                      <a:pt x="19416" y="42703"/>
                    </a:cubicBezTo>
                    <a:cubicBezTo>
                      <a:pt x="11055" y="42653"/>
                      <a:pt x="11055" y="42653"/>
                      <a:pt x="11055" y="50831"/>
                    </a:cubicBezTo>
                    <a:cubicBezTo>
                      <a:pt x="11055" y="54192"/>
                      <a:pt x="10777" y="57585"/>
                      <a:pt x="11124" y="60920"/>
                    </a:cubicBezTo>
                    <a:cubicBezTo>
                      <a:pt x="11496" y="64439"/>
                      <a:pt x="10008" y="65013"/>
                      <a:pt x="6906" y="64924"/>
                    </a:cubicBezTo>
                    <a:cubicBezTo>
                      <a:pt x="89" y="64729"/>
                      <a:pt x="83" y="64880"/>
                      <a:pt x="83" y="58146"/>
                    </a:cubicBezTo>
                    <a:cubicBezTo>
                      <a:pt x="83" y="40074"/>
                      <a:pt x="171" y="22008"/>
                      <a:pt x="1" y="3916"/>
                    </a:cubicBezTo>
                    <a:cubicBezTo>
                      <a:pt x="-31" y="732"/>
                      <a:pt x="814" y="-144"/>
                      <a:pt x="3961" y="20"/>
                    </a:cubicBezTo>
                    <a:cubicBezTo>
                      <a:pt x="11528" y="417"/>
                      <a:pt x="19158" y="-529"/>
                      <a:pt x="26693" y="499"/>
                    </a:cubicBezTo>
                    <a:cubicBezTo>
                      <a:pt x="35685" y="1722"/>
                      <a:pt x="43233" y="5228"/>
                      <a:pt x="45730" y="15002"/>
                    </a:cubicBezTo>
                    <a:cubicBezTo>
                      <a:pt x="48265" y="24908"/>
                      <a:pt x="45106" y="32727"/>
                      <a:pt x="36089" y="39311"/>
                    </a:cubicBezTo>
                    <a:close/>
                    <a:moveTo>
                      <a:pt x="18823" y="9863"/>
                    </a:moveTo>
                    <a:lnTo>
                      <a:pt x="18823" y="9951"/>
                    </a:lnTo>
                    <a:cubicBezTo>
                      <a:pt x="16995" y="9951"/>
                      <a:pt x="15160" y="10065"/>
                      <a:pt x="13350" y="9951"/>
                    </a:cubicBezTo>
                    <a:cubicBezTo>
                      <a:pt x="11420" y="9800"/>
                      <a:pt x="11004" y="10645"/>
                      <a:pt x="11023" y="12398"/>
                    </a:cubicBezTo>
                    <a:cubicBezTo>
                      <a:pt x="11111" y="18413"/>
                      <a:pt x="11074" y="24429"/>
                      <a:pt x="11023" y="30445"/>
                    </a:cubicBezTo>
                    <a:cubicBezTo>
                      <a:pt x="11023" y="31788"/>
                      <a:pt x="10960" y="32967"/>
                      <a:pt x="12915" y="32841"/>
                    </a:cubicBezTo>
                    <a:cubicBezTo>
                      <a:pt x="17386" y="32570"/>
                      <a:pt x="21901" y="33333"/>
                      <a:pt x="26340" y="32311"/>
                    </a:cubicBezTo>
                    <a:cubicBezTo>
                      <a:pt x="32942" y="30804"/>
                      <a:pt x="35742" y="27052"/>
                      <a:pt x="35407" y="20242"/>
                    </a:cubicBezTo>
                    <a:cubicBezTo>
                      <a:pt x="35124" y="14447"/>
                      <a:pt x="31933" y="11137"/>
                      <a:pt x="25520" y="10247"/>
                    </a:cubicBezTo>
                    <a:cubicBezTo>
                      <a:pt x="23332" y="9882"/>
                      <a:pt x="21068" y="9945"/>
                      <a:pt x="18823" y="9838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415CF3D6-A3D7-3611-B510-0AFE3946821D}"/>
                  </a:ext>
                </a:extLst>
              </p:cNvPr>
              <p:cNvSpPr/>
              <p:nvPr/>
            </p:nvSpPr>
            <p:spPr>
              <a:xfrm>
                <a:off x="11221789" y="3784543"/>
                <a:ext cx="64568" cy="64891"/>
              </a:xfrm>
              <a:custGeom>
                <a:avLst/>
                <a:gdLst>
                  <a:gd name="connsiteX0" fmla="*/ 0 w 64568"/>
                  <a:gd name="connsiteY0" fmla="*/ 64835 h 64891"/>
                  <a:gd name="connsiteX1" fmla="*/ 14503 w 64568"/>
                  <a:gd name="connsiteY1" fmla="*/ 29749 h 64891"/>
                  <a:gd name="connsiteX2" fmla="*/ 25173 w 64568"/>
                  <a:gd name="connsiteY2" fmla="*/ 3757 h 64891"/>
                  <a:gd name="connsiteX3" fmla="*/ 30589 w 64568"/>
                  <a:gd name="connsiteY3" fmla="*/ 5 h 64891"/>
                  <a:gd name="connsiteX4" fmla="*/ 41807 w 64568"/>
                  <a:gd name="connsiteY4" fmla="*/ 7572 h 64891"/>
                  <a:gd name="connsiteX5" fmla="*/ 63146 w 64568"/>
                  <a:gd name="connsiteY5" fmla="*/ 59090 h 64891"/>
                  <a:gd name="connsiteX6" fmla="*/ 64224 w 64568"/>
                  <a:gd name="connsiteY6" fmla="*/ 61820 h 64891"/>
                  <a:gd name="connsiteX7" fmla="*/ 61821 w 64568"/>
                  <a:gd name="connsiteY7" fmla="*/ 64879 h 64891"/>
                  <a:gd name="connsiteX8" fmla="*/ 50585 w 64568"/>
                  <a:gd name="connsiteY8" fmla="*/ 57633 h 64891"/>
                  <a:gd name="connsiteX9" fmla="*/ 37261 w 64568"/>
                  <a:gd name="connsiteY9" fmla="*/ 48837 h 64891"/>
                  <a:gd name="connsiteX10" fmla="*/ 21654 w 64568"/>
                  <a:gd name="connsiteY10" fmla="*/ 48780 h 64891"/>
                  <a:gd name="connsiteX11" fmla="*/ 17297 w 64568"/>
                  <a:gd name="connsiteY11" fmla="*/ 51624 h 64891"/>
                  <a:gd name="connsiteX12" fmla="*/ 13135 w 64568"/>
                  <a:gd name="connsiteY12" fmla="*/ 62571 h 64891"/>
                  <a:gd name="connsiteX13" fmla="*/ 10177 w 64568"/>
                  <a:gd name="connsiteY13" fmla="*/ 64835 h 64891"/>
                  <a:gd name="connsiteX14" fmla="*/ 0 w 64568"/>
                  <a:gd name="connsiteY14" fmla="*/ 64835 h 64891"/>
                  <a:gd name="connsiteX15" fmla="*/ 32739 w 64568"/>
                  <a:gd name="connsiteY15" fmla="*/ 14660 h 64891"/>
                  <a:gd name="connsiteX16" fmla="*/ 23621 w 64568"/>
                  <a:gd name="connsiteY16" fmla="*/ 36597 h 64891"/>
                  <a:gd name="connsiteX17" fmla="*/ 25683 w 64568"/>
                  <a:gd name="connsiteY17" fmla="*/ 39353 h 64891"/>
                  <a:gd name="connsiteX18" fmla="*/ 39953 w 64568"/>
                  <a:gd name="connsiteY18" fmla="*/ 39353 h 64891"/>
                  <a:gd name="connsiteX19" fmla="*/ 41845 w 64568"/>
                  <a:gd name="connsiteY19" fmla="*/ 36566 h 64891"/>
                  <a:gd name="connsiteX20" fmla="*/ 32739 w 64568"/>
                  <a:gd name="connsiteY20" fmla="*/ 14660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568" h="64891">
                    <a:moveTo>
                      <a:pt x="0" y="64835"/>
                    </a:moveTo>
                    <a:cubicBezTo>
                      <a:pt x="5045" y="52690"/>
                      <a:pt x="9761" y="41220"/>
                      <a:pt x="14503" y="29749"/>
                    </a:cubicBezTo>
                    <a:cubicBezTo>
                      <a:pt x="18085" y="21092"/>
                      <a:pt x="21761" y="12478"/>
                      <a:pt x="25173" y="3757"/>
                    </a:cubicBezTo>
                    <a:cubicBezTo>
                      <a:pt x="26226" y="1065"/>
                      <a:pt x="27493" y="-89"/>
                      <a:pt x="30589" y="5"/>
                    </a:cubicBezTo>
                    <a:cubicBezTo>
                      <a:pt x="38679" y="239"/>
                      <a:pt x="38686" y="62"/>
                      <a:pt x="41807" y="7572"/>
                    </a:cubicBezTo>
                    <a:lnTo>
                      <a:pt x="63146" y="59090"/>
                    </a:lnTo>
                    <a:cubicBezTo>
                      <a:pt x="63518" y="59998"/>
                      <a:pt x="63890" y="60900"/>
                      <a:pt x="64224" y="61820"/>
                    </a:cubicBezTo>
                    <a:cubicBezTo>
                      <a:pt x="65069" y="64122"/>
                      <a:pt x="64394" y="64860"/>
                      <a:pt x="61821" y="64879"/>
                    </a:cubicBezTo>
                    <a:cubicBezTo>
                      <a:pt x="53687" y="64942"/>
                      <a:pt x="53687" y="65055"/>
                      <a:pt x="50585" y="57633"/>
                    </a:cubicBezTo>
                    <a:cubicBezTo>
                      <a:pt x="46896" y="48837"/>
                      <a:pt x="46896" y="48837"/>
                      <a:pt x="37261" y="48837"/>
                    </a:cubicBezTo>
                    <a:cubicBezTo>
                      <a:pt x="32058" y="48837"/>
                      <a:pt x="26850" y="48963"/>
                      <a:pt x="21654" y="48780"/>
                    </a:cubicBezTo>
                    <a:cubicBezTo>
                      <a:pt x="19314" y="48698"/>
                      <a:pt x="18060" y="49411"/>
                      <a:pt x="17297" y="51624"/>
                    </a:cubicBezTo>
                    <a:cubicBezTo>
                      <a:pt x="16036" y="55313"/>
                      <a:pt x="14409" y="58882"/>
                      <a:pt x="13135" y="62571"/>
                    </a:cubicBezTo>
                    <a:cubicBezTo>
                      <a:pt x="12599" y="64141"/>
                      <a:pt x="11874" y="64885"/>
                      <a:pt x="10177" y="64835"/>
                    </a:cubicBezTo>
                    <a:cubicBezTo>
                      <a:pt x="7094" y="64771"/>
                      <a:pt x="4004" y="64835"/>
                      <a:pt x="0" y="64835"/>
                    </a:cubicBezTo>
                    <a:close/>
                    <a:moveTo>
                      <a:pt x="32739" y="14660"/>
                    </a:moveTo>
                    <a:cubicBezTo>
                      <a:pt x="29498" y="22498"/>
                      <a:pt x="26661" y="29592"/>
                      <a:pt x="23621" y="36597"/>
                    </a:cubicBezTo>
                    <a:cubicBezTo>
                      <a:pt x="22524" y="39120"/>
                      <a:pt x="23527" y="39397"/>
                      <a:pt x="25683" y="39353"/>
                    </a:cubicBezTo>
                    <a:cubicBezTo>
                      <a:pt x="30438" y="39271"/>
                      <a:pt x="35205" y="39233"/>
                      <a:pt x="39953" y="39353"/>
                    </a:cubicBezTo>
                    <a:cubicBezTo>
                      <a:pt x="42368" y="39422"/>
                      <a:pt x="42841" y="38868"/>
                      <a:pt x="41845" y="36566"/>
                    </a:cubicBezTo>
                    <a:cubicBezTo>
                      <a:pt x="38805" y="29567"/>
                      <a:pt x="35962" y="22466"/>
                      <a:pt x="32739" y="14660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F6C7A853-F1D6-FB89-D967-A3BA3C4531E3}"/>
                  </a:ext>
                </a:extLst>
              </p:cNvPr>
              <p:cNvSpPr/>
              <p:nvPr/>
            </p:nvSpPr>
            <p:spPr>
              <a:xfrm>
                <a:off x="10841603" y="3864295"/>
                <a:ext cx="63285" cy="64429"/>
              </a:xfrm>
              <a:custGeom>
                <a:avLst/>
                <a:gdLst>
                  <a:gd name="connsiteX0" fmla="*/ 57099 w 63285"/>
                  <a:gd name="connsiteY0" fmla="*/ 64118 h 64429"/>
                  <a:gd name="connsiteX1" fmla="*/ 50163 w 63285"/>
                  <a:gd name="connsiteY1" fmla="*/ 59244 h 64429"/>
                  <a:gd name="connsiteX2" fmla="*/ 34979 w 63285"/>
                  <a:gd name="connsiteY2" fmla="*/ 48984 h 64429"/>
                  <a:gd name="connsiteX3" fmla="*/ 20236 w 63285"/>
                  <a:gd name="connsiteY3" fmla="*/ 48940 h 64429"/>
                  <a:gd name="connsiteX4" fmla="*/ 16509 w 63285"/>
                  <a:gd name="connsiteY4" fmla="*/ 51400 h 64429"/>
                  <a:gd name="connsiteX5" fmla="*/ 14466 w 63285"/>
                  <a:gd name="connsiteY5" fmla="*/ 56444 h 64429"/>
                  <a:gd name="connsiteX6" fmla="*/ 2485 w 63285"/>
                  <a:gd name="connsiteY6" fmla="*/ 64181 h 64429"/>
                  <a:gd name="connsiteX7" fmla="*/ 594 w 63285"/>
                  <a:gd name="connsiteY7" fmla="*/ 60984 h 64429"/>
                  <a:gd name="connsiteX8" fmla="*/ 16661 w 63285"/>
                  <a:gd name="connsiteY8" fmla="*/ 22292 h 64429"/>
                  <a:gd name="connsiteX9" fmla="*/ 24448 w 63285"/>
                  <a:gd name="connsiteY9" fmla="*/ 3312 h 64429"/>
                  <a:gd name="connsiteX10" fmla="*/ 29272 w 63285"/>
                  <a:gd name="connsiteY10" fmla="*/ 2 h 64429"/>
                  <a:gd name="connsiteX11" fmla="*/ 40818 w 63285"/>
                  <a:gd name="connsiteY11" fmla="*/ 7568 h 64429"/>
                  <a:gd name="connsiteX12" fmla="*/ 61835 w 63285"/>
                  <a:gd name="connsiteY12" fmla="*/ 58248 h 64429"/>
                  <a:gd name="connsiteX13" fmla="*/ 57099 w 63285"/>
                  <a:gd name="connsiteY13" fmla="*/ 64118 h 64429"/>
                  <a:gd name="connsiteX14" fmla="*/ 31763 w 63285"/>
                  <a:gd name="connsiteY14" fmla="*/ 14776 h 64429"/>
                  <a:gd name="connsiteX15" fmla="*/ 22531 w 63285"/>
                  <a:gd name="connsiteY15" fmla="*/ 37004 h 64429"/>
                  <a:gd name="connsiteX16" fmla="*/ 24032 w 63285"/>
                  <a:gd name="connsiteY16" fmla="*/ 39198 h 64429"/>
                  <a:gd name="connsiteX17" fmla="*/ 39601 w 63285"/>
                  <a:gd name="connsiteY17" fmla="*/ 39198 h 64429"/>
                  <a:gd name="connsiteX18" fmla="*/ 41007 w 63285"/>
                  <a:gd name="connsiteY18" fmla="*/ 36865 h 64429"/>
                  <a:gd name="connsiteX19" fmla="*/ 31763 w 63285"/>
                  <a:gd name="connsiteY19" fmla="*/ 14776 h 6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285" h="64429">
                    <a:moveTo>
                      <a:pt x="57099" y="64118"/>
                    </a:moveTo>
                    <a:cubicBezTo>
                      <a:pt x="53423" y="65304"/>
                      <a:pt x="51632" y="62983"/>
                      <a:pt x="50163" y="59244"/>
                    </a:cubicBezTo>
                    <a:cubicBezTo>
                      <a:pt x="46102" y="48934"/>
                      <a:pt x="45970" y="48984"/>
                      <a:pt x="34979" y="48984"/>
                    </a:cubicBezTo>
                    <a:cubicBezTo>
                      <a:pt x="30067" y="48984"/>
                      <a:pt x="25148" y="49073"/>
                      <a:pt x="20236" y="48940"/>
                    </a:cubicBezTo>
                    <a:cubicBezTo>
                      <a:pt x="18250" y="48890"/>
                      <a:pt x="17083" y="49445"/>
                      <a:pt x="16509" y="51400"/>
                    </a:cubicBezTo>
                    <a:cubicBezTo>
                      <a:pt x="15986" y="53127"/>
                      <a:pt x="15153" y="54767"/>
                      <a:pt x="14466" y="56444"/>
                    </a:cubicBezTo>
                    <a:cubicBezTo>
                      <a:pt x="11156" y="64478"/>
                      <a:pt x="11162" y="64370"/>
                      <a:pt x="2485" y="64181"/>
                    </a:cubicBezTo>
                    <a:cubicBezTo>
                      <a:pt x="-428" y="64118"/>
                      <a:pt x="-371" y="63216"/>
                      <a:pt x="594" y="60984"/>
                    </a:cubicBezTo>
                    <a:cubicBezTo>
                      <a:pt x="6010" y="48114"/>
                      <a:pt x="11313" y="35194"/>
                      <a:pt x="16661" y="22292"/>
                    </a:cubicBezTo>
                    <a:cubicBezTo>
                      <a:pt x="19277" y="15987"/>
                      <a:pt x="22020" y="9681"/>
                      <a:pt x="24448" y="3312"/>
                    </a:cubicBezTo>
                    <a:cubicBezTo>
                      <a:pt x="25381" y="853"/>
                      <a:pt x="26567" y="-43"/>
                      <a:pt x="29272" y="2"/>
                    </a:cubicBezTo>
                    <a:cubicBezTo>
                      <a:pt x="37671" y="134"/>
                      <a:pt x="37671" y="2"/>
                      <a:pt x="40818" y="7568"/>
                    </a:cubicBezTo>
                    <a:cubicBezTo>
                      <a:pt x="47825" y="24460"/>
                      <a:pt x="54831" y="41353"/>
                      <a:pt x="61835" y="58248"/>
                    </a:cubicBezTo>
                    <a:cubicBezTo>
                      <a:pt x="64250" y="64124"/>
                      <a:pt x="64256" y="64118"/>
                      <a:pt x="57099" y="64118"/>
                    </a:cubicBezTo>
                    <a:close/>
                    <a:moveTo>
                      <a:pt x="31763" y="14776"/>
                    </a:moveTo>
                    <a:cubicBezTo>
                      <a:pt x="28528" y="22601"/>
                      <a:pt x="25583" y="29828"/>
                      <a:pt x="22531" y="37004"/>
                    </a:cubicBezTo>
                    <a:cubicBezTo>
                      <a:pt x="21775" y="38782"/>
                      <a:pt x="22304" y="39217"/>
                      <a:pt x="24032" y="39198"/>
                    </a:cubicBezTo>
                    <a:cubicBezTo>
                      <a:pt x="29224" y="39152"/>
                      <a:pt x="34413" y="39152"/>
                      <a:pt x="39601" y="39198"/>
                    </a:cubicBezTo>
                    <a:cubicBezTo>
                      <a:pt x="41530" y="39198"/>
                      <a:pt x="41663" y="38416"/>
                      <a:pt x="41007" y="36865"/>
                    </a:cubicBezTo>
                    <a:cubicBezTo>
                      <a:pt x="37974" y="29708"/>
                      <a:pt x="35029" y="22519"/>
                      <a:pt x="31763" y="1477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3FB35CEC-C2BA-4428-3A9B-40FBFAA23798}"/>
                  </a:ext>
                </a:extLst>
              </p:cNvPr>
              <p:cNvSpPr/>
              <p:nvPr/>
            </p:nvSpPr>
            <p:spPr>
              <a:xfrm>
                <a:off x="10805247" y="3783975"/>
                <a:ext cx="50954" cy="65521"/>
              </a:xfrm>
              <a:custGeom>
                <a:avLst/>
                <a:gdLst>
                  <a:gd name="connsiteX0" fmla="*/ 48 w 50954"/>
                  <a:gd name="connsiteY0" fmla="*/ 21136 h 65521"/>
                  <a:gd name="connsiteX1" fmla="*/ 4 w 50954"/>
                  <a:gd name="connsiteY1" fmla="*/ 3480 h 65521"/>
                  <a:gd name="connsiteX2" fmla="*/ 3157 w 50954"/>
                  <a:gd name="connsiteY2" fmla="*/ 31 h 65521"/>
                  <a:gd name="connsiteX3" fmla="*/ 11172 w 50954"/>
                  <a:gd name="connsiteY3" fmla="*/ 7774 h 65521"/>
                  <a:gd name="connsiteX4" fmla="*/ 11172 w 50954"/>
                  <a:gd name="connsiteY4" fmla="*/ 35929 h 65521"/>
                  <a:gd name="connsiteX5" fmla="*/ 12061 w 50954"/>
                  <a:gd name="connsiteY5" fmla="*/ 43408 h 65521"/>
                  <a:gd name="connsiteX6" fmla="*/ 24092 w 50954"/>
                  <a:gd name="connsiteY6" fmla="*/ 53630 h 65521"/>
                  <a:gd name="connsiteX7" fmla="*/ 38438 w 50954"/>
                  <a:gd name="connsiteY7" fmla="*/ 44171 h 65521"/>
                  <a:gd name="connsiteX8" fmla="*/ 39699 w 50954"/>
                  <a:gd name="connsiteY8" fmla="*/ 35488 h 65521"/>
                  <a:gd name="connsiteX9" fmla="*/ 39617 w 50954"/>
                  <a:gd name="connsiteY9" fmla="*/ 3959 h 65521"/>
                  <a:gd name="connsiteX10" fmla="*/ 43545 w 50954"/>
                  <a:gd name="connsiteY10" fmla="*/ 6 h 65521"/>
                  <a:gd name="connsiteX11" fmla="*/ 50765 w 50954"/>
                  <a:gd name="connsiteY11" fmla="*/ 7245 h 65521"/>
                  <a:gd name="connsiteX12" fmla="*/ 50053 w 50954"/>
                  <a:gd name="connsiteY12" fmla="*/ 42916 h 65521"/>
                  <a:gd name="connsiteX13" fmla="*/ 17478 w 50954"/>
                  <a:gd name="connsiteY13" fmla="*/ 64318 h 65521"/>
                  <a:gd name="connsiteX14" fmla="*/ 2028 w 50954"/>
                  <a:gd name="connsiteY14" fmla="*/ 48617 h 65521"/>
                  <a:gd name="connsiteX15" fmla="*/ 42 w 50954"/>
                  <a:gd name="connsiteY15" fmla="*/ 35375 h 65521"/>
                  <a:gd name="connsiteX16" fmla="*/ 48 w 50954"/>
                  <a:gd name="connsiteY16" fmla="*/ 21136 h 6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954" h="65521">
                    <a:moveTo>
                      <a:pt x="48" y="21136"/>
                    </a:moveTo>
                    <a:cubicBezTo>
                      <a:pt x="48" y="15253"/>
                      <a:pt x="137" y="9370"/>
                      <a:pt x="4" y="3480"/>
                    </a:cubicBezTo>
                    <a:cubicBezTo>
                      <a:pt x="-46" y="1128"/>
                      <a:pt x="307" y="31"/>
                      <a:pt x="3157" y="31"/>
                    </a:cubicBezTo>
                    <a:cubicBezTo>
                      <a:pt x="11172" y="31"/>
                      <a:pt x="11172" y="-127"/>
                      <a:pt x="11172" y="7774"/>
                    </a:cubicBezTo>
                    <a:cubicBezTo>
                      <a:pt x="11172" y="17157"/>
                      <a:pt x="11210" y="26540"/>
                      <a:pt x="11172" y="35929"/>
                    </a:cubicBezTo>
                    <a:cubicBezTo>
                      <a:pt x="11157" y="38450"/>
                      <a:pt x="11455" y="40962"/>
                      <a:pt x="12061" y="43408"/>
                    </a:cubicBezTo>
                    <a:cubicBezTo>
                      <a:pt x="13625" y="49947"/>
                      <a:pt x="17786" y="53440"/>
                      <a:pt x="24092" y="53630"/>
                    </a:cubicBezTo>
                    <a:cubicBezTo>
                      <a:pt x="32290" y="53876"/>
                      <a:pt x="36231" y="51278"/>
                      <a:pt x="38438" y="44171"/>
                    </a:cubicBezTo>
                    <a:cubicBezTo>
                      <a:pt x="39298" y="41358"/>
                      <a:pt x="39723" y="38430"/>
                      <a:pt x="39699" y="35488"/>
                    </a:cubicBezTo>
                    <a:cubicBezTo>
                      <a:pt x="39699" y="24983"/>
                      <a:pt x="39819" y="14471"/>
                      <a:pt x="39617" y="3959"/>
                    </a:cubicBezTo>
                    <a:cubicBezTo>
                      <a:pt x="39554" y="838"/>
                      <a:pt x="40348" y="-83"/>
                      <a:pt x="43545" y="6"/>
                    </a:cubicBezTo>
                    <a:cubicBezTo>
                      <a:pt x="50791" y="207"/>
                      <a:pt x="50917" y="6"/>
                      <a:pt x="50765" y="7245"/>
                    </a:cubicBezTo>
                    <a:cubicBezTo>
                      <a:pt x="50526" y="19137"/>
                      <a:pt x="51711" y="31074"/>
                      <a:pt x="50053" y="42916"/>
                    </a:cubicBezTo>
                    <a:cubicBezTo>
                      <a:pt x="47751" y="59349"/>
                      <a:pt x="34131" y="69060"/>
                      <a:pt x="17478" y="64318"/>
                    </a:cubicBezTo>
                    <a:cubicBezTo>
                      <a:pt x="9734" y="62117"/>
                      <a:pt x="4633" y="56316"/>
                      <a:pt x="2028" y="48617"/>
                    </a:cubicBezTo>
                    <a:cubicBezTo>
                      <a:pt x="634" y="44344"/>
                      <a:pt x="-38" y="39868"/>
                      <a:pt x="42" y="35375"/>
                    </a:cubicBezTo>
                    <a:cubicBezTo>
                      <a:pt x="67" y="30664"/>
                      <a:pt x="48" y="25897"/>
                      <a:pt x="48" y="21136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1803FEA4-F54C-5A06-43FA-F5E064A273CA}"/>
                  </a:ext>
                </a:extLst>
              </p:cNvPr>
              <p:cNvSpPr/>
              <p:nvPr/>
            </p:nvSpPr>
            <p:spPr>
              <a:xfrm>
                <a:off x="11018389" y="3784560"/>
                <a:ext cx="39362" cy="64926"/>
              </a:xfrm>
              <a:custGeom>
                <a:avLst/>
                <a:gdLst>
                  <a:gd name="connsiteX0" fmla="*/ 65 w 39362"/>
                  <a:gd name="connsiteY0" fmla="*/ 32387 h 64926"/>
                  <a:gd name="connsiteX1" fmla="*/ 15 w 39362"/>
                  <a:gd name="connsiteY1" fmla="*/ 3381 h 64926"/>
                  <a:gd name="connsiteX2" fmla="*/ 3300 w 39362"/>
                  <a:gd name="connsiteY2" fmla="*/ 1 h 64926"/>
                  <a:gd name="connsiteX3" fmla="*/ 36185 w 39362"/>
                  <a:gd name="connsiteY3" fmla="*/ 1 h 64926"/>
                  <a:gd name="connsiteX4" fmla="*/ 39306 w 39362"/>
                  <a:gd name="connsiteY4" fmla="*/ 2977 h 64926"/>
                  <a:gd name="connsiteX5" fmla="*/ 39306 w 39362"/>
                  <a:gd name="connsiteY5" fmla="*/ 7170 h 64926"/>
                  <a:gd name="connsiteX6" fmla="*/ 36367 w 39362"/>
                  <a:gd name="connsiteY6" fmla="*/ 9901 h 64926"/>
                  <a:gd name="connsiteX7" fmla="*/ 14026 w 39362"/>
                  <a:gd name="connsiteY7" fmla="*/ 9813 h 64926"/>
                  <a:gd name="connsiteX8" fmla="*/ 10962 w 39362"/>
                  <a:gd name="connsiteY8" fmla="*/ 12915 h 64926"/>
                  <a:gd name="connsiteX9" fmla="*/ 10962 w 39362"/>
                  <a:gd name="connsiteY9" fmla="*/ 25526 h 64926"/>
                  <a:gd name="connsiteX10" fmla="*/ 14064 w 39362"/>
                  <a:gd name="connsiteY10" fmla="*/ 28553 h 64926"/>
                  <a:gd name="connsiteX11" fmla="*/ 33877 w 39362"/>
                  <a:gd name="connsiteY11" fmla="*/ 28446 h 64926"/>
                  <a:gd name="connsiteX12" fmla="*/ 37225 w 39362"/>
                  <a:gd name="connsiteY12" fmla="*/ 31637 h 64926"/>
                  <a:gd name="connsiteX13" fmla="*/ 30686 w 39362"/>
                  <a:gd name="connsiteY13" fmla="*/ 38453 h 64926"/>
                  <a:gd name="connsiteX14" fmla="*/ 13824 w 39362"/>
                  <a:gd name="connsiteY14" fmla="*/ 38453 h 64926"/>
                  <a:gd name="connsiteX15" fmla="*/ 10980 w 39362"/>
                  <a:gd name="connsiteY15" fmla="*/ 41335 h 64926"/>
                  <a:gd name="connsiteX16" fmla="*/ 11699 w 39362"/>
                  <a:gd name="connsiteY16" fmla="*/ 53574 h 64926"/>
                  <a:gd name="connsiteX17" fmla="*/ 23333 w 39362"/>
                  <a:gd name="connsiteY17" fmla="*/ 54432 h 64926"/>
                  <a:gd name="connsiteX18" fmla="*/ 35976 w 39362"/>
                  <a:gd name="connsiteY18" fmla="*/ 54432 h 64926"/>
                  <a:gd name="connsiteX19" fmla="*/ 39363 w 39362"/>
                  <a:gd name="connsiteY19" fmla="*/ 57585 h 64926"/>
                  <a:gd name="connsiteX20" fmla="*/ 32174 w 39362"/>
                  <a:gd name="connsiteY20" fmla="*/ 64861 h 64926"/>
                  <a:gd name="connsiteX21" fmla="*/ 3508 w 39362"/>
                  <a:gd name="connsiteY21" fmla="*/ 64925 h 64926"/>
                  <a:gd name="connsiteX22" fmla="*/ 2 w 39362"/>
                  <a:gd name="connsiteY22" fmla="*/ 61425 h 64926"/>
                  <a:gd name="connsiteX23" fmla="*/ 65 w 39362"/>
                  <a:gd name="connsiteY23" fmla="*/ 32387 h 6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9362" h="64926">
                    <a:moveTo>
                      <a:pt x="65" y="32387"/>
                    </a:moveTo>
                    <a:cubicBezTo>
                      <a:pt x="65" y="22727"/>
                      <a:pt x="135" y="13060"/>
                      <a:pt x="15" y="3381"/>
                    </a:cubicBezTo>
                    <a:cubicBezTo>
                      <a:pt x="-17" y="858"/>
                      <a:pt x="645" y="-31"/>
                      <a:pt x="3300" y="1"/>
                    </a:cubicBezTo>
                    <a:cubicBezTo>
                      <a:pt x="14259" y="146"/>
                      <a:pt x="25225" y="121"/>
                      <a:pt x="36185" y="1"/>
                    </a:cubicBezTo>
                    <a:cubicBezTo>
                      <a:pt x="38474" y="1"/>
                      <a:pt x="39621" y="467"/>
                      <a:pt x="39306" y="2977"/>
                    </a:cubicBezTo>
                    <a:cubicBezTo>
                      <a:pt x="39142" y="4370"/>
                      <a:pt x="39142" y="5777"/>
                      <a:pt x="39306" y="7170"/>
                    </a:cubicBezTo>
                    <a:cubicBezTo>
                      <a:pt x="39583" y="9535"/>
                      <a:pt x="38448" y="9932"/>
                      <a:pt x="36367" y="9901"/>
                    </a:cubicBezTo>
                    <a:cubicBezTo>
                      <a:pt x="28920" y="9800"/>
                      <a:pt x="21473" y="9951"/>
                      <a:pt x="14026" y="9813"/>
                    </a:cubicBezTo>
                    <a:cubicBezTo>
                      <a:pt x="11598" y="9768"/>
                      <a:pt x="10873" y="10563"/>
                      <a:pt x="10962" y="12915"/>
                    </a:cubicBezTo>
                    <a:cubicBezTo>
                      <a:pt x="11119" y="17115"/>
                      <a:pt x="11138" y="21327"/>
                      <a:pt x="10962" y="25526"/>
                    </a:cubicBezTo>
                    <a:cubicBezTo>
                      <a:pt x="10854" y="27954"/>
                      <a:pt x="11699" y="28610"/>
                      <a:pt x="14064" y="28553"/>
                    </a:cubicBezTo>
                    <a:cubicBezTo>
                      <a:pt x="20666" y="28408"/>
                      <a:pt x="27275" y="28610"/>
                      <a:pt x="33877" y="28446"/>
                    </a:cubicBezTo>
                    <a:cubicBezTo>
                      <a:pt x="36399" y="28383"/>
                      <a:pt x="37307" y="28931"/>
                      <a:pt x="37225" y="31637"/>
                    </a:cubicBezTo>
                    <a:cubicBezTo>
                      <a:pt x="36948" y="40099"/>
                      <a:pt x="37956" y="38321"/>
                      <a:pt x="30686" y="38453"/>
                    </a:cubicBezTo>
                    <a:cubicBezTo>
                      <a:pt x="25068" y="38554"/>
                      <a:pt x="19443" y="38567"/>
                      <a:pt x="13824" y="38453"/>
                    </a:cubicBezTo>
                    <a:cubicBezTo>
                      <a:pt x="11592" y="38403"/>
                      <a:pt x="10829" y="39153"/>
                      <a:pt x="10980" y="41335"/>
                    </a:cubicBezTo>
                    <a:cubicBezTo>
                      <a:pt x="11264" y="45509"/>
                      <a:pt x="9341" y="50756"/>
                      <a:pt x="11699" y="53574"/>
                    </a:cubicBezTo>
                    <a:cubicBezTo>
                      <a:pt x="13976" y="56298"/>
                      <a:pt x="19336" y="54268"/>
                      <a:pt x="23333" y="54432"/>
                    </a:cubicBezTo>
                    <a:cubicBezTo>
                      <a:pt x="27539" y="54608"/>
                      <a:pt x="31771" y="54602"/>
                      <a:pt x="35976" y="54432"/>
                    </a:cubicBezTo>
                    <a:cubicBezTo>
                      <a:pt x="38410" y="54331"/>
                      <a:pt x="39382" y="54816"/>
                      <a:pt x="39363" y="57585"/>
                    </a:cubicBezTo>
                    <a:cubicBezTo>
                      <a:pt x="39300" y="64861"/>
                      <a:pt x="39457" y="64861"/>
                      <a:pt x="32174" y="64861"/>
                    </a:cubicBezTo>
                    <a:cubicBezTo>
                      <a:pt x="22621" y="64861"/>
                      <a:pt x="13061" y="64767"/>
                      <a:pt x="3508" y="64925"/>
                    </a:cubicBezTo>
                    <a:cubicBezTo>
                      <a:pt x="746" y="64975"/>
                      <a:pt x="-48" y="64174"/>
                      <a:pt x="2" y="61425"/>
                    </a:cubicBezTo>
                    <a:cubicBezTo>
                      <a:pt x="160" y="51720"/>
                      <a:pt x="65" y="42054"/>
                      <a:pt x="65" y="3238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E3B5C4B1-3D85-B0EF-2B05-F84BE99FF506}"/>
                  </a:ext>
                </a:extLst>
              </p:cNvPr>
              <p:cNvSpPr/>
              <p:nvPr/>
            </p:nvSpPr>
            <p:spPr>
              <a:xfrm>
                <a:off x="10947221" y="3784523"/>
                <a:ext cx="63955" cy="65319"/>
              </a:xfrm>
              <a:custGeom>
                <a:avLst/>
                <a:gdLst>
                  <a:gd name="connsiteX0" fmla="*/ 31639 w 63955"/>
                  <a:gd name="connsiteY0" fmla="*/ 51593 h 65319"/>
                  <a:gd name="connsiteX1" fmla="*/ 48337 w 63955"/>
                  <a:gd name="connsiteY1" fmla="*/ 9628 h 65319"/>
                  <a:gd name="connsiteX2" fmla="*/ 63956 w 63955"/>
                  <a:gd name="connsiteY2" fmla="*/ 346 h 65319"/>
                  <a:gd name="connsiteX3" fmla="*/ 55374 w 63955"/>
                  <a:gd name="connsiteY3" fmla="*/ 22177 h 65319"/>
                  <a:gd name="connsiteX4" fmla="*/ 39609 w 63955"/>
                  <a:gd name="connsiteY4" fmla="*/ 62741 h 65319"/>
                  <a:gd name="connsiteX5" fmla="*/ 35277 w 63955"/>
                  <a:gd name="connsiteY5" fmla="*/ 64791 h 65319"/>
                  <a:gd name="connsiteX6" fmla="*/ 23927 w 63955"/>
                  <a:gd name="connsiteY6" fmla="*/ 62735 h 65319"/>
                  <a:gd name="connsiteX7" fmla="*/ 665 w 63955"/>
                  <a:gd name="connsiteY7" fmla="*/ 3959 h 65319"/>
                  <a:gd name="connsiteX8" fmla="*/ 3295 w 63955"/>
                  <a:gd name="connsiteY8" fmla="*/ 31 h 65319"/>
                  <a:gd name="connsiteX9" fmla="*/ 14122 w 63955"/>
                  <a:gd name="connsiteY9" fmla="*/ 7503 h 6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955" h="65319">
                    <a:moveTo>
                      <a:pt x="31639" y="51593"/>
                    </a:moveTo>
                    <a:lnTo>
                      <a:pt x="48337" y="9628"/>
                    </a:lnTo>
                    <a:cubicBezTo>
                      <a:pt x="52372" y="-518"/>
                      <a:pt x="52372" y="-518"/>
                      <a:pt x="63956" y="346"/>
                    </a:cubicBezTo>
                    <a:cubicBezTo>
                      <a:pt x="61068" y="7692"/>
                      <a:pt x="58192" y="14925"/>
                      <a:pt x="55374" y="22177"/>
                    </a:cubicBezTo>
                    <a:cubicBezTo>
                      <a:pt x="50115" y="35702"/>
                      <a:pt x="44232" y="48982"/>
                      <a:pt x="39609" y="62741"/>
                    </a:cubicBezTo>
                    <a:cubicBezTo>
                      <a:pt x="38783" y="65207"/>
                      <a:pt x="36980" y="65182"/>
                      <a:pt x="35277" y="64791"/>
                    </a:cubicBezTo>
                    <a:cubicBezTo>
                      <a:pt x="31494" y="63921"/>
                      <a:pt x="25819" y="67616"/>
                      <a:pt x="23927" y="62735"/>
                    </a:cubicBezTo>
                    <a:cubicBezTo>
                      <a:pt x="16430" y="43055"/>
                      <a:pt x="8339" y="23589"/>
                      <a:pt x="665" y="3959"/>
                    </a:cubicBezTo>
                    <a:cubicBezTo>
                      <a:pt x="-564" y="807"/>
                      <a:pt x="-306" y="-51"/>
                      <a:pt x="3295" y="31"/>
                    </a:cubicBezTo>
                    <a:cubicBezTo>
                      <a:pt x="11158" y="220"/>
                      <a:pt x="11164" y="31"/>
                      <a:pt x="14122" y="7503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31E2096B-F5C2-EDBD-32A5-FAA1ED113ED0}"/>
                  </a:ext>
                </a:extLst>
              </p:cNvPr>
              <p:cNvSpPr/>
              <p:nvPr/>
            </p:nvSpPr>
            <p:spPr>
              <a:xfrm>
                <a:off x="10905254" y="3862962"/>
                <a:ext cx="50807" cy="64856"/>
              </a:xfrm>
              <a:custGeom>
                <a:avLst/>
                <a:gdLst>
                  <a:gd name="connsiteX0" fmla="*/ 50742 w 50807"/>
                  <a:gd name="connsiteY0" fmla="*/ 22497 h 64856"/>
                  <a:gd name="connsiteX1" fmla="*/ 49809 w 50807"/>
                  <a:gd name="connsiteY1" fmla="*/ 45040 h 64856"/>
                  <a:gd name="connsiteX2" fmla="*/ 24586 w 50807"/>
                  <a:gd name="connsiteY2" fmla="*/ 64821 h 64856"/>
                  <a:gd name="connsiteX3" fmla="*/ 687 w 50807"/>
                  <a:gd name="connsiteY3" fmla="*/ 42536 h 64856"/>
                  <a:gd name="connsiteX4" fmla="*/ 151 w 50807"/>
                  <a:gd name="connsiteY4" fmla="*/ 2646 h 64856"/>
                  <a:gd name="connsiteX5" fmla="*/ 2295 w 50807"/>
                  <a:gd name="connsiteY5" fmla="*/ 383 h 64856"/>
                  <a:gd name="connsiteX6" fmla="*/ 11123 w 50807"/>
                  <a:gd name="connsiteY6" fmla="*/ 8208 h 64856"/>
                  <a:gd name="connsiteX7" fmla="*/ 11558 w 50807"/>
                  <a:gd name="connsiteY7" fmla="*/ 40531 h 64856"/>
                  <a:gd name="connsiteX8" fmla="*/ 29025 w 50807"/>
                  <a:gd name="connsiteY8" fmla="*/ 53609 h 64856"/>
                  <a:gd name="connsiteX9" fmla="*/ 39360 w 50807"/>
                  <a:gd name="connsiteY9" fmla="*/ 40506 h 64856"/>
                  <a:gd name="connsiteX10" fmla="*/ 39802 w 50807"/>
                  <a:gd name="connsiteY10" fmla="*/ 6070 h 64856"/>
                  <a:gd name="connsiteX11" fmla="*/ 45691 w 50807"/>
                  <a:gd name="connsiteY11" fmla="*/ 433 h 64856"/>
                  <a:gd name="connsiteX12" fmla="*/ 48214 w 50807"/>
                  <a:gd name="connsiteY12" fmla="*/ 433 h 64856"/>
                  <a:gd name="connsiteX13" fmla="*/ 50774 w 50807"/>
                  <a:gd name="connsiteY13" fmla="*/ 3119 h 64856"/>
                  <a:gd name="connsiteX14" fmla="*/ 50742 w 50807"/>
                  <a:gd name="connsiteY14" fmla="*/ 22497 h 6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807" h="64856">
                    <a:moveTo>
                      <a:pt x="50742" y="22497"/>
                    </a:moveTo>
                    <a:cubicBezTo>
                      <a:pt x="50370" y="29124"/>
                      <a:pt x="51587" y="37158"/>
                      <a:pt x="49809" y="45040"/>
                    </a:cubicBezTo>
                    <a:cubicBezTo>
                      <a:pt x="46782" y="58458"/>
                      <a:pt x="37828" y="65420"/>
                      <a:pt x="24586" y="64821"/>
                    </a:cubicBezTo>
                    <a:cubicBezTo>
                      <a:pt x="10789" y="64190"/>
                      <a:pt x="2087" y="56396"/>
                      <a:pt x="687" y="42536"/>
                    </a:cubicBezTo>
                    <a:cubicBezTo>
                      <a:pt x="-643" y="29294"/>
                      <a:pt x="416" y="15945"/>
                      <a:pt x="151" y="2646"/>
                    </a:cubicBezTo>
                    <a:cubicBezTo>
                      <a:pt x="151" y="1070"/>
                      <a:pt x="656" y="553"/>
                      <a:pt x="2295" y="383"/>
                    </a:cubicBezTo>
                    <a:cubicBezTo>
                      <a:pt x="11123" y="-500"/>
                      <a:pt x="11016" y="-557"/>
                      <a:pt x="11123" y="8208"/>
                    </a:cubicBezTo>
                    <a:cubicBezTo>
                      <a:pt x="11243" y="18984"/>
                      <a:pt x="10524" y="29780"/>
                      <a:pt x="11558" y="40531"/>
                    </a:cubicBezTo>
                    <a:cubicBezTo>
                      <a:pt x="12529" y="50620"/>
                      <a:pt x="19195" y="55501"/>
                      <a:pt x="29025" y="53609"/>
                    </a:cubicBezTo>
                    <a:cubicBezTo>
                      <a:pt x="34997" y="52455"/>
                      <a:pt x="38686" y="47978"/>
                      <a:pt x="39360" y="40506"/>
                    </a:cubicBezTo>
                    <a:cubicBezTo>
                      <a:pt x="40395" y="29048"/>
                      <a:pt x="39625" y="17553"/>
                      <a:pt x="39802" y="6070"/>
                    </a:cubicBezTo>
                    <a:cubicBezTo>
                      <a:pt x="39890" y="395"/>
                      <a:pt x="39802" y="395"/>
                      <a:pt x="45691" y="433"/>
                    </a:cubicBezTo>
                    <a:cubicBezTo>
                      <a:pt x="46531" y="483"/>
                      <a:pt x="47374" y="483"/>
                      <a:pt x="48214" y="433"/>
                    </a:cubicBezTo>
                    <a:cubicBezTo>
                      <a:pt x="50339" y="174"/>
                      <a:pt x="50805" y="1202"/>
                      <a:pt x="50774" y="3119"/>
                    </a:cubicBezTo>
                    <a:cubicBezTo>
                      <a:pt x="50679" y="9122"/>
                      <a:pt x="50742" y="15144"/>
                      <a:pt x="50742" y="22497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53621007-3B63-B8A5-E02B-E4543463FB22}"/>
                  </a:ext>
                </a:extLst>
              </p:cNvPr>
              <p:cNvSpPr/>
              <p:nvPr/>
            </p:nvSpPr>
            <p:spPr>
              <a:xfrm>
                <a:off x="11034416" y="3864135"/>
                <a:ext cx="39391" cy="64203"/>
              </a:xfrm>
              <a:custGeom>
                <a:avLst/>
                <a:gdLst>
                  <a:gd name="connsiteX0" fmla="*/ 67 w 39391"/>
                  <a:gd name="connsiteY0" fmla="*/ 32213 h 64203"/>
                  <a:gd name="connsiteX1" fmla="*/ 4 w 39391"/>
                  <a:gd name="connsiteY1" fmla="*/ 4084 h 64203"/>
                  <a:gd name="connsiteX2" fmla="*/ 3787 w 39391"/>
                  <a:gd name="connsiteY2" fmla="*/ 4 h 64203"/>
                  <a:gd name="connsiteX3" fmla="*/ 35795 w 39391"/>
                  <a:gd name="connsiteY3" fmla="*/ 35 h 64203"/>
                  <a:gd name="connsiteX4" fmla="*/ 39301 w 39391"/>
                  <a:gd name="connsiteY4" fmla="*/ 3428 h 64203"/>
                  <a:gd name="connsiteX5" fmla="*/ 39301 w 39391"/>
                  <a:gd name="connsiteY5" fmla="*/ 7211 h 64203"/>
                  <a:gd name="connsiteX6" fmla="*/ 36388 w 39391"/>
                  <a:gd name="connsiteY6" fmla="*/ 9935 h 64203"/>
                  <a:gd name="connsiteX7" fmla="*/ 14910 w 39391"/>
                  <a:gd name="connsiteY7" fmla="*/ 9834 h 64203"/>
                  <a:gd name="connsiteX8" fmla="*/ 11240 w 39391"/>
                  <a:gd name="connsiteY8" fmla="*/ 13618 h 64203"/>
                  <a:gd name="connsiteX9" fmla="*/ 11240 w 39391"/>
                  <a:gd name="connsiteY9" fmla="*/ 24527 h 64203"/>
                  <a:gd name="connsiteX10" fmla="*/ 15308 w 39391"/>
                  <a:gd name="connsiteY10" fmla="*/ 28777 h 64203"/>
                  <a:gd name="connsiteX11" fmla="*/ 33834 w 39391"/>
                  <a:gd name="connsiteY11" fmla="*/ 28638 h 64203"/>
                  <a:gd name="connsiteX12" fmla="*/ 37182 w 39391"/>
                  <a:gd name="connsiteY12" fmla="*/ 31829 h 64203"/>
                  <a:gd name="connsiteX13" fmla="*/ 37182 w 39391"/>
                  <a:gd name="connsiteY13" fmla="*/ 35177 h 64203"/>
                  <a:gd name="connsiteX14" fmla="*/ 33910 w 39391"/>
                  <a:gd name="connsiteY14" fmla="*/ 38538 h 64203"/>
                  <a:gd name="connsiteX15" fmla="*/ 14538 w 39391"/>
                  <a:gd name="connsiteY15" fmla="*/ 38431 h 64203"/>
                  <a:gd name="connsiteX16" fmla="*/ 11253 w 39391"/>
                  <a:gd name="connsiteY16" fmla="*/ 41748 h 64203"/>
                  <a:gd name="connsiteX17" fmla="*/ 11253 w 39391"/>
                  <a:gd name="connsiteY17" fmla="*/ 51402 h 64203"/>
                  <a:gd name="connsiteX18" fmla="*/ 14078 w 39391"/>
                  <a:gd name="connsiteY18" fmla="*/ 54239 h 64203"/>
                  <a:gd name="connsiteX19" fmla="*/ 35555 w 39391"/>
                  <a:gd name="connsiteY19" fmla="*/ 54126 h 64203"/>
                  <a:gd name="connsiteX20" fmla="*/ 39301 w 39391"/>
                  <a:gd name="connsiteY20" fmla="*/ 57758 h 64203"/>
                  <a:gd name="connsiteX21" fmla="*/ 39301 w 39391"/>
                  <a:gd name="connsiteY21" fmla="*/ 61541 h 64203"/>
                  <a:gd name="connsiteX22" fmla="*/ 36779 w 39391"/>
                  <a:gd name="connsiteY22" fmla="*/ 64202 h 64203"/>
                  <a:gd name="connsiteX23" fmla="*/ 2665 w 39391"/>
                  <a:gd name="connsiteY23" fmla="*/ 64202 h 64203"/>
                  <a:gd name="connsiteX24" fmla="*/ 29 w 39391"/>
                  <a:gd name="connsiteY24" fmla="*/ 61182 h 64203"/>
                  <a:gd name="connsiteX25" fmla="*/ 67 w 39391"/>
                  <a:gd name="connsiteY25" fmla="*/ 32213 h 6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9391" h="64203">
                    <a:moveTo>
                      <a:pt x="67" y="32213"/>
                    </a:moveTo>
                    <a:cubicBezTo>
                      <a:pt x="67" y="22837"/>
                      <a:pt x="168" y="13460"/>
                      <a:pt x="4" y="4084"/>
                    </a:cubicBezTo>
                    <a:cubicBezTo>
                      <a:pt x="-47" y="1177"/>
                      <a:pt x="382" y="-78"/>
                      <a:pt x="3787" y="4"/>
                    </a:cubicBezTo>
                    <a:cubicBezTo>
                      <a:pt x="14450" y="256"/>
                      <a:pt x="25126" y="174"/>
                      <a:pt x="35795" y="35"/>
                    </a:cubicBezTo>
                    <a:cubicBezTo>
                      <a:pt x="38437" y="4"/>
                      <a:pt x="39736" y="552"/>
                      <a:pt x="39301" y="3428"/>
                    </a:cubicBezTo>
                    <a:cubicBezTo>
                      <a:pt x="39124" y="4683"/>
                      <a:pt x="39124" y="5956"/>
                      <a:pt x="39301" y="7211"/>
                    </a:cubicBezTo>
                    <a:cubicBezTo>
                      <a:pt x="39629" y="9607"/>
                      <a:pt x="38418" y="9961"/>
                      <a:pt x="36388" y="9935"/>
                    </a:cubicBezTo>
                    <a:cubicBezTo>
                      <a:pt x="29231" y="9853"/>
                      <a:pt x="22067" y="10055"/>
                      <a:pt x="14910" y="9834"/>
                    </a:cubicBezTo>
                    <a:cubicBezTo>
                      <a:pt x="11871" y="9740"/>
                      <a:pt x="11051" y="10755"/>
                      <a:pt x="11240" y="13618"/>
                    </a:cubicBezTo>
                    <a:cubicBezTo>
                      <a:pt x="11483" y="17250"/>
                      <a:pt x="11483" y="20895"/>
                      <a:pt x="11240" y="24527"/>
                    </a:cubicBezTo>
                    <a:cubicBezTo>
                      <a:pt x="11020" y="27680"/>
                      <a:pt x="11808" y="28941"/>
                      <a:pt x="15308" y="28777"/>
                    </a:cubicBezTo>
                    <a:cubicBezTo>
                      <a:pt x="21468" y="28462"/>
                      <a:pt x="27661" y="28777"/>
                      <a:pt x="33834" y="28638"/>
                    </a:cubicBezTo>
                    <a:cubicBezTo>
                      <a:pt x="36299" y="28575"/>
                      <a:pt x="37617" y="29098"/>
                      <a:pt x="37182" y="31829"/>
                    </a:cubicBezTo>
                    <a:cubicBezTo>
                      <a:pt x="37031" y="32940"/>
                      <a:pt x="37031" y="34066"/>
                      <a:pt x="37182" y="35177"/>
                    </a:cubicBezTo>
                    <a:cubicBezTo>
                      <a:pt x="37485" y="37699"/>
                      <a:pt x="36552" y="38607"/>
                      <a:pt x="33910" y="38538"/>
                    </a:cubicBezTo>
                    <a:cubicBezTo>
                      <a:pt x="27459" y="38374"/>
                      <a:pt x="20989" y="38607"/>
                      <a:pt x="14538" y="38431"/>
                    </a:cubicBezTo>
                    <a:cubicBezTo>
                      <a:pt x="11909" y="38355"/>
                      <a:pt x="11083" y="39169"/>
                      <a:pt x="11253" y="41748"/>
                    </a:cubicBezTo>
                    <a:cubicBezTo>
                      <a:pt x="11445" y="44963"/>
                      <a:pt x="11445" y="48186"/>
                      <a:pt x="11253" y="51402"/>
                    </a:cubicBezTo>
                    <a:cubicBezTo>
                      <a:pt x="11133" y="53609"/>
                      <a:pt x="11846" y="54283"/>
                      <a:pt x="14078" y="54239"/>
                    </a:cubicBezTo>
                    <a:cubicBezTo>
                      <a:pt x="21235" y="54107"/>
                      <a:pt x="28405" y="54328"/>
                      <a:pt x="35555" y="54126"/>
                    </a:cubicBezTo>
                    <a:cubicBezTo>
                      <a:pt x="38424" y="54044"/>
                      <a:pt x="39768" y="54700"/>
                      <a:pt x="39301" y="57758"/>
                    </a:cubicBezTo>
                    <a:cubicBezTo>
                      <a:pt x="39143" y="59014"/>
                      <a:pt x="39143" y="60285"/>
                      <a:pt x="39301" y="61541"/>
                    </a:cubicBezTo>
                    <a:cubicBezTo>
                      <a:pt x="39496" y="63471"/>
                      <a:pt x="38910" y="64221"/>
                      <a:pt x="36779" y="64202"/>
                    </a:cubicBezTo>
                    <a:cubicBezTo>
                      <a:pt x="25428" y="64108"/>
                      <a:pt x="14034" y="64070"/>
                      <a:pt x="2665" y="64202"/>
                    </a:cubicBezTo>
                    <a:cubicBezTo>
                      <a:pt x="142" y="64240"/>
                      <a:pt x="16" y="63074"/>
                      <a:pt x="29" y="61182"/>
                    </a:cubicBezTo>
                    <a:cubicBezTo>
                      <a:pt x="92" y="51522"/>
                      <a:pt x="67" y="41867"/>
                      <a:pt x="67" y="32213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C7FE446E-3F88-23C6-485A-DD9FB5363201}"/>
                  </a:ext>
                </a:extLst>
              </p:cNvPr>
              <p:cNvSpPr/>
              <p:nvPr/>
            </p:nvSpPr>
            <p:spPr>
              <a:xfrm>
                <a:off x="11117444" y="3783635"/>
                <a:ext cx="44084" cy="65918"/>
              </a:xfrm>
              <a:custGeom>
                <a:avLst/>
                <a:gdLst>
                  <a:gd name="connsiteX0" fmla="*/ 22572 w 44084"/>
                  <a:gd name="connsiteY0" fmla="*/ 31 h 65918"/>
                  <a:gd name="connsiteX1" fmla="*/ 40410 w 44084"/>
                  <a:gd name="connsiteY1" fmla="*/ 5277 h 65918"/>
                  <a:gd name="connsiteX2" fmla="*/ 41192 w 44084"/>
                  <a:gd name="connsiteY2" fmla="*/ 9514 h 65918"/>
                  <a:gd name="connsiteX3" fmla="*/ 40051 w 44084"/>
                  <a:gd name="connsiteY3" fmla="*/ 11267 h 65918"/>
                  <a:gd name="connsiteX4" fmla="*/ 33682 w 44084"/>
                  <a:gd name="connsiteY4" fmla="*/ 12894 h 65918"/>
                  <a:gd name="connsiteX5" fmla="*/ 20056 w 44084"/>
                  <a:gd name="connsiteY5" fmla="*/ 9899 h 65918"/>
                  <a:gd name="connsiteX6" fmla="*/ 12754 w 44084"/>
                  <a:gd name="connsiteY6" fmla="*/ 15814 h 65918"/>
                  <a:gd name="connsiteX7" fmla="*/ 17319 w 44084"/>
                  <a:gd name="connsiteY7" fmla="*/ 23450 h 65918"/>
                  <a:gd name="connsiteX8" fmla="*/ 34672 w 44084"/>
                  <a:gd name="connsiteY8" fmla="*/ 31893 h 65918"/>
                  <a:gd name="connsiteX9" fmla="*/ 41142 w 44084"/>
                  <a:gd name="connsiteY9" fmla="*/ 55855 h 65918"/>
                  <a:gd name="connsiteX10" fmla="*/ 26241 w 44084"/>
                  <a:gd name="connsiteY10" fmla="*/ 65547 h 65918"/>
                  <a:gd name="connsiteX11" fmla="*/ 1176 w 44084"/>
                  <a:gd name="connsiteY11" fmla="*/ 58611 h 65918"/>
                  <a:gd name="connsiteX12" fmla="*/ 615 w 44084"/>
                  <a:gd name="connsiteY12" fmla="*/ 55534 h 65918"/>
                  <a:gd name="connsiteX13" fmla="*/ 5092 w 44084"/>
                  <a:gd name="connsiteY13" fmla="*/ 49575 h 65918"/>
                  <a:gd name="connsiteX14" fmla="*/ 11082 w 44084"/>
                  <a:gd name="connsiteY14" fmla="*/ 52210 h 65918"/>
                  <a:gd name="connsiteX15" fmla="*/ 25699 w 44084"/>
                  <a:gd name="connsiteY15" fmla="*/ 54733 h 65918"/>
                  <a:gd name="connsiteX16" fmla="*/ 32680 w 44084"/>
                  <a:gd name="connsiteY16" fmla="*/ 47878 h 65918"/>
                  <a:gd name="connsiteX17" fmla="*/ 28543 w 44084"/>
                  <a:gd name="connsiteY17" fmla="*/ 40312 h 65918"/>
                  <a:gd name="connsiteX18" fmla="*/ 12735 w 44084"/>
                  <a:gd name="connsiteY18" fmla="*/ 32555 h 65918"/>
                  <a:gd name="connsiteX19" fmla="*/ 1510 w 44084"/>
                  <a:gd name="connsiteY19" fmla="*/ 16369 h 65918"/>
                  <a:gd name="connsiteX20" fmla="*/ 19204 w 44084"/>
                  <a:gd name="connsiteY20" fmla="*/ 24 h 65918"/>
                  <a:gd name="connsiteX21" fmla="*/ 22572 w 44084"/>
                  <a:gd name="connsiteY21" fmla="*/ 31 h 6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084" h="65918">
                    <a:moveTo>
                      <a:pt x="22572" y="31"/>
                    </a:moveTo>
                    <a:cubicBezTo>
                      <a:pt x="29129" y="-278"/>
                      <a:pt x="34943" y="1777"/>
                      <a:pt x="40410" y="5277"/>
                    </a:cubicBezTo>
                    <a:cubicBezTo>
                      <a:pt x="42466" y="6595"/>
                      <a:pt x="42725" y="7749"/>
                      <a:pt x="41192" y="9514"/>
                    </a:cubicBezTo>
                    <a:cubicBezTo>
                      <a:pt x="40726" y="10039"/>
                      <a:pt x="40341" y="10630"/>
                      <a:pt x="40051" y="11267"/>
                    </a:cubicBezTo>
                    <a:cubicBezTo>
                      <a:pt x="38607" y="14527"/>
                      <a:pt x="37024" y="15505"/>
                      <a:pt x="33682" y="12894"/>
                    </a:cubicBezTo>
                    <a:cubicBezTo>
                      <a:pt x="29792" y="9855"/>
                      <a:pt x="24936" y="9193"/>
                      <a:pt x="20056" y="9899"/>
                    </a:cubicBezTo>
                    <a:cubicBezTo>
                      <a:pt x="16524" y="10403"/>
                      <a:pt x="13561" y="11961"/>
                      <a:pt x="12754" y="15814"/>
                    </a:cubicBezTo>
                    <a:cubicBezTo>
                      <a:pt x="11946" y="19667"/>
                      <a:pt x="14286" y="21918"/>
                      <a:pt x="17319" y="23450"/>
                    </a:cubicBezTo>
                    <a:cubicBezTo>
                      <a:pt x="23063" y="26344"/>
                      <a:pt x="29123" y="28677"/>
                      <a:pt x="34672" y="31893"/>
                    </a:cubicBezTo>
                    <a:cubicBezTo>
                      <a:pt x="44080" y="37335"/>
                      <a:pt x="46817" y="47387"/>
                      <a:pt x="41142" y="55855"/>
                    </a:cubicBezTo>
                    <a:cubicBezTo>
                      <a:pt x="37787" y="61065"/>
                      <a:pt x="32364" y="64592"/>
                      <a:pt x="26241" y="65547"/>
                    </a:cubicBezTo>
                    <a:cubicBezTo>
                      <a:pt x="16783" y="67111"/>
                      <a:pt x="8812" y="63529"/>
                      <a:pt x="1176" y="58611"/>
                    </a:cubicBezTo>
                    <a:cubicBezTo>
                      <a:pt x="-217" y="57709"/>
                      <a:pt x="-331" y="56820"/>
                      <a:pt x="615" y="55534"/>
                    </a:cubicBezTo>
                    <a:cubicBezTo>
                      <a:pt x="2109" y="53509"/>
                      <a:pt x="3137" y="50703"/>
                      <a:pt x="5092" y="49575"/>
                    </a:cubicBezTo>
                    <a:cubicBezTo>
                      <a:pt x="7173" y="48395"/>
                      <a:pt x="9058" y="51258"/>
                      <a:pt x="11082" y="52210"/>
                    </a:cubicBezTo>
                    <a:cubicBezTo>
                      <a:pt x="15768" y="54417"/>
                      <a:pt x="20484" y="55811"/>
                      <a:pt x="25699" y="54733"/>
                    </a:cubicBezTo>
                    <a:cubicBezTo>
                      <a:pt x="29483" y="53926"/>
                      <a:pt x="32005" y="51801"/>
                      <a:pt x="32680" y="47878"/>
                    </a:cubicBezTo>
                    <a:cubicBezTo>
                      <a:pt x="33310" y="44278"/>
                      <a:pt x="31418" y="41856"/>
                      <a:pt x="28543" y="40312"/>
                    </a:cubicBezTo>
                    <a:cubicBezTo>
                      <a:pt x="23360" y="37569"/>
                      <a:pt x="17937" y="35267"/>
                      <a:pt x="12735" y="32555"/>
                    </a:cubicBezTo>
                    <a:cubicBezTo>
                      <a:pt x="6189" y="29157"/>
                      <a:pt x="1107" y="24598"/>
                      <a:pt x="1510" y="16369"/>
                    </a:cubicBezTo>
                    <a:cubicBezTo>
                      <a:pt x="1952" y="7408"/>
                      <a:pt x="9329" y="604"/>
                      <a:pt x="19204" y="24"/>
                    </a:cubicBezTo>
                    <a:cubicBezTo>
                      <a:pt x="20327" y="-20"/>
                      <a:pt x="21449" y="37"/>
                      <a:pt x="22572" y="3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106AF0BC-89AB-6E3D-3DBB-BB04623B127C}"/>
                  </a:ext>
                </a:extLst>
              </p:cNvPr>
              <p:cNvSpPr/>
              <p:nvPr/>
            </p:nvSpPr>
            <p:spPr>
              <a:xfrm>
                <a:off x="11276938" y="3784230"/>
                <a:ext cx="45946" cy="65103"/>
              </a:xfrm>
              <a:custGeom>
                <a:avLst/>
                <a:gdLst>
                  <a:gd name="connsiteX0" fmla="*/ 28604 w 45946"/>
                  <a:gd name="connsiteY0" fmla="*/ 37597 h 65103"/>
                  <a:gd name="connsiteX1" fmla="*/ 28654 w 45946"/>
                  <a:gd name="connsiteY1" fmla="*/ 61963 h 65103"/>
                  <a:gd name="connsiteX2" fmla="*/ 25627 w 45946"/>
                  <a:gd name="connsiteY2" fmla="*/ 65078 h 65103"/>
                  <a:gd name="connsiteX3" fmla="*/ 17335 w 45946"/>
                  <a:gd name="connsiteY3" fmla="*/ 57176 h 65103"/>
                  <a:gd name="connsiteX4" fmla="*/ 17405 w 45946"/>
                  <a:gd name="connsiteY4" fmla="*/ 13907 h 65103"/>
                  <a:gd name="connsiteX5" fmla="*/ 13464 w 45946"/>
                  <a:gd name="connsiteY5" fmla="*/ 9890 h 65103"/>
                  <a:gd name="connsiteX6" fmla="*/ 3374 w 45946"/>
                  <a:gd name="connsiteY6" fmla="*/ 9997 h 65103"/>
                  <a:gd name="connsiteX7" fmla="*/ 1 w 45946"/>
                  <a:gd name="connsiteY7" fmla="*/ 6800 h 65103"/>
                  <a:gd name="connsiteX8" fmla="*/ 6515 w 45946"/>
                  <a:gd name="connsiteY8" fmla="*/ 122 h 65103"/>
                  <a:gd name="connsiteX9" fmla="*/ 40654 w 45946"/>
                  <a:gd name="connsiteY9" fmla="*/ 9 h 65103"/>
                  <a:gd name="connsiteX10" fmla="*/ 45938 w 45946"/>
                  <a:gd name="connsiteY10" fmla="*/ 5217 h 65103"/>
                  <a:gd name="connsiteX11" fmla="*/ 41064 w 45946"/>
                  <a:gd name="connsiteY11" fmla="*/ 10016 h 65103"/>
                  <a:gd name="connsiteX12" fmla="*/ 31801 w 45946"/>
                  <a:gd name="connsiteY12" fmla="*/ 9896 h 65103"/>
                  <a:gd name="connsiteX13" fmla="*/ 28566 w 45946"/>
                  <a:gd name="connsiteY13" fmla="*/ 13232 h 65103"/>
                  <a:gd name="connsiteX14" fmla="*/ 28604 w 45946"/>
                  <a:gd name="connsiteY14" fmla="*/ 37597 h 6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946" h="65103">
                    <a:moveTo>
                      <a:pt x="28604" y="37597"/>
                    </a:moveTo>
                    <a:cubicBezTo>
                      <a:pt x="28604" y="45719"/>
                      <a:pt x="28522" y="53847"/>
                      <a:pt x="28654" y="61963"/>
                    </a:cubicBezTo>
                    <a:cubicBezTo>
                      <a:pt x="28692" y="64308"/>
                      <a:pt x="28068" y="65040"/>
                      <a:pt x="25627" y="65078"/>
                    </a:cubicBezTo>
                    <a:cubicBezTo>
                      <a:pt x="17335" y="65191"/>
                      <a:pt x="17335" y="65298"/>
                      <a:pt x="17335" y="57176"/>
                    </a:cubicBezTo>
                    <a:cubicBezTo>
                      <a:pt x="17335" y="42749"/>
                      <a:pt x="17253" y="28328"/>
                      <a:pt x="17405" y="13907"/>
                    </a:cubicBezTo>
                    <a:cubicBezTo>
                      <a:pt x="17405" y="10836"/>
                      <a:pt x="16717" y="9612"/>
                      <a:pt x="13464" y="9890"/>
                    </a:cubicBezTo>
                    <a:cubicBezTo>
                      <a:pt x="10115" y="10174"/>
                      <a:pt x="6716" y="9808"/>
                      <a:pt x="3374" y="9997"/>
                    </a:cubicBezTo>
                    <a:cubicBezTo>
                      <a:pt x="890" y="10136"/>
                      <a:pt x="-31" y="9511"/>
                      <a:pt x="1" y="6800"/>
                    </a:cubicBezTo>
                    <a:cubicBezTo>
                      <a:pt x="64" y="129"/>
                      <a:pt x="-94" y="122"/>
                      <a:pt x="6515" y="122"/>
                    </a:cubicBezTo>
                    <a:cubicBezTo>
                      <a:pt x="17865" y="122"/>
                      <a:pt x="29285" y="343"/>
                      <a:pt x="40654" y="9"/>
                    </a:cubicBezTo>
                    <a:cubicBezTo>
                      <a:pt x="44898" y="-111"/>
                      <a:pt x="46058" y="967"/>
                      <a:pt x="45938" y="5217"/>
                    </a:cubicBezTo>
                    <a:cubicBezTo>
                      <a:pt x="45831" y="9001"/>
                      <a:pt x="44998" y="10464"/>
                      <a:pt x="41064" y="10016"/>
                    </a:cubicBezTo>
                    <a:cubicBezTo>
                      <a:pt x="38012" y="9675"/>
                      <a:pt x="34878" y="10129"/>
                      <a:pt x="31801" y="9896"/>
                    </a:cubicBezTo>
                    <a:cubicBezTo>
                      <a:pt x="29108" y="9694"/>
                      <a:pt x="28522" y="10728"/>
                      <a:pt x="28566" y="13232"/>
                    </a:cubicBezTo>
                    <a:cubicBezTo>
                      <a:pt x="28692" y="21354"/>
                      <a:pt x="28604" y="29475"/>
                      <a:pt x="28604" y="3759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1E0CCD56-0F8A-70DA-846E-654594435638}"/>
                  </a:ext>
                </a:extLst>
              </p:cNvPr>
              <p:cNvSpPr/>
              <p:nvPr/>
            </p:nvSpPr>
            <p:spPr>
              <a:xfrm>
                <a:off x="11185373" y="3784579"/>
                <a:ext cx="46041" cy="64874"/>
              </a:xfrm>
              <a:custGeom>
                <a:avLst/>
                <a:gdLst>
                  <a:gd name="connsiteX0" fmla="*/ 28357 w 46041"/>
                  <a:gd name="connsiteY0" fmla="*/ 37716 h 64874"/>
                  <a:gd name="connsiteX1" fmla="*/ 28426 w 46041"/>
                  <a:gd name="connsiteY1" fmla="*/ 61677 h 64874"/>
                  <a:gd name="connsiteX2" fmla="*/ 25103 w 46041"/>
                  <a:gd name="connsiteY2" fmla="*/ 64874 h 64874"/>
                  <a:gd name="connsiteX3" fmla="*/ 17385 w 46041"/>
                  <a:gd name="connsiteY3" fmla="*/ 57307 h 64874"/>
                  <a:gd name="connsiteX4" fmla="*/ 17499 w 46041"/>
                  <a:gd name="connsiteY4" fmla="*/ 14428 h 64874"/>
                  <a:gd name="connsiteX5" fmla="*/ 12605 w 46041"/>
                  <a:gd name="connsiteY5" fmla="*/ 9813 h 64874"/>
                  <a:gd name="connsiteX6" fmla="*/ 3336 w 46041"/>
                  <a:gd name="connsiteY6" fmla="*/ 9920 h 64874"/>
                  <a:gd name="connsiteX7" fmla="*/ 57 w 46041"/>
                  <a:gd name="connsiteY7" fmla="*/ 6597 h 64874"/>
                  <a:gd name="connsiteX8" fmla="*/ 57 w 46041"/>
                  <a:gd name="connsiteY8" fmla="*/ 3236 h 64874"/>
                  <a:gd name="connsiteX9" fmla="*/ 3431 w 46041"/>
                  <a:gd name="connsiteY9" fmla="*/ 1 h 64874"/>
                  <a:gd name="connsiteX10" fmla="*/ 42217 w 46041"/>
                  <a:gd name="connsiteY10" fmla="*/ 1 h 64874"/>
                  <a:gd name="connsiteX11" fmla="*/ 45956 w 46041"/>
                  <a:gd name="connsiteY11" fmla="*/ 3709 h 64874"/>
                  <a:gd name="connsiteX12" fmla="*/ 45956 w 46041"/>
                  <a:gd name="connsiteY12" fmla="*/ 7063 h 64874"/>
                  <a:gd name="connsiteX13" fmla="*/ 43081 w 46041"/>
                  <a:gd name="connsiteY13" fmla="*/ 9920 h 64874"/>
                  <a:gd name="connsiteX14" fmla="*/ 31731 w 46041"/>
                  <a:gd name="connsiteY14" fmla="*/ 9819 h 64874"/>
                  <a:gd name="connsiteX15" fmla="*/ 28332 w 46041"/>
                  <a:gd name="connsiteY15" fmla="*/ 13356 h 64874"/>
                  <a:gd name="connsiteX16" fmla="*/ 28357 w 46041"/>
                  <a:gd name="connsiteY16" fmla="*/ 37716 h 6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041" h="64874">
                    <a:moveTo>
                      <a:pt x="28357" y="37716"/>
                    </a:moveTo>
                    <a:cubicBezTo>
                      <a:pt x="28357" y="45699"/>
                      <a:pt x="28231" y="53688"/>
                      <a:pt x="28426" y="61677"/>
                    </a:cubicBezTo>
                    <a:cubicBezTo>
                      <a:pt x="28490" y="64370"/>
                      <a:pt x="27607" y="64887"/>
                      <a:pt x="25103" y="64874"/>
                    </a:cubicBezTo>
                    <a:cubicBezTo>
                      <a:pt x="17385" y="64874"/>
                      <a:pt x="17385" y="64963"/>
                      <a:pt x="17385" y="57307"/>
                    </a:cubicBezTo>
                    <a:cubicBezTo>
                      <a:pt x="17385" y="43025"/>
                      <a:pt x="17209" y="28730"/>
                      <a:pt x="17499" y="14428"/>
                    </a:cubicBezTo>
                    <a:cubicBezTo>
                      <a:pt x="17581" y="10380"/>
                      <a:pt x="16238" y="9478"/>
                      <a:pt x="12605" y="9813"/>
                    </a:cubicBezTo>
                    <a:cubicBezTo>
                      <a:pt x="9541" y="10096"/>
                      <a:pt x="6413" y="9693"/>
                      <a:pt x="3336" y="9920"/>
                    </a:cubicBezTo>
                    <a:cubicBezTo>
                      <a:pt x="675" y="10122"/>
                      <a:pt x="-239" y="9125"/>
                      <a:pt x="57" y="6597"/>
                    </a:cubicBezTo>
                    <a:cubicBezTo>
                      <a:pt x="196" y="5481"/>
                      <a:pt x="196" y="4352"/>
                      <a:pt x="57" y="3236"/>
                    </a:cubicBezTo>
                    <a:cubicBezTo>
                      <a:pt x="-283" y="575"/>
                      <a:pt x="908" y="-24"/>
                      <a:pt x="3431" y="1"/>
                    </a:cubicBezTo>
                    <a:cubicBezTo>
                      <a:pt x="16357" y="121"/>
                      <a:pt x="29284" y="140"/>
                      <a:pt x="42217" y="1"/>
                    </a:cubicBezTo>
                    <a:cubicBezTo>
                      <a:pt x="45124" y="-31"/>
                      <a:pt x="46398" y="701"/>
                      <a:pt x="45956" y="3709"/>
                    </a:cubicBezTo>
                    <a:cubicBezTo>
                      <a:pt x="45818" y="4823"/>
                      <a:pt x="45818" y="5949"/>
                      <a:pt x="45956" y="7063"/>
                    </a:cubicBezTo>
                    <a:cubicBezTo>
                      <a:pt x="46209" y="9289"/>
                      <a:pt x="45282" y="10008"/>
                      <a:pt x="43081" y="9920"/>
                    </a:cubicBezTo>
                    <a:cubicBezTo>
                      <a:pt x="39298" y="9775"/>
                      <a:pt x="35514" y="10084"/>
                      <a:pt x="31731" y="9819"/>
                    </a:cubicBezTo>
                    <a:cubicBezTo>
                      <a:pt x="28824" y="9611"/>
                      <a:pt x="28281" y="10733"/>
                      <a:pt x="28332" y="13356"/>
                    </a:cubicBezTo>
                    <a:cubicBezTo>
                      <a:pt x="28452" y="21466"/>
                      <a:pt x="28357" y="29587"/>
                      <a:pt x="28357" y="3771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20D0435F-70E4-1BD9-3A81-A2F2D676F3DF}"/>
                  </a:ext>
                </a:extLst>
              </p:cNvPr>
              <p:cNvSpPr/>
              <p:nvPr/>
            </p:nvSpPr>
            <p:spPr>
              <a:xfrm>
                <a:off x="10801808" y="3864290"/>
                <a:ext cx="39076" cy="64719"/>
              </a:xfrm>
              <a:custGeom>
                <a:avLst/>
                <a:gdLst>
                  <a:gd name="connsiteX0" fmla="*/ 0 w 39076"/>
                  <a:gd name="connsiteY0" fmla="*/ 55472 h 64719"/>
                  <a:gd name="connsiteX1" fmla="*/ 2957 w 39076"/>
                  <a:gd name="connsiteY1" fmla="*/ 53164 h 64719"/>
                  <a:gd name="connsiteX2" fmla="*/ 12479 w 39076"/>
                  <a:gd name="connsiteY2" fmla="*/ 51903 h 64719"/>
                  <a:gd name="connsiteX3" fmla="*/ 27379 w 39076"/>
                  <a:gd name="connsiteY3" fmla="*/ 45824 h 64719"/>
                  <a:gd name="connsiteX4" fmla="*/ 27928 w 39076"/>
                  <a:gd name="connsiteY4" fmla="*/ 39991 h 64719"/>
                  <a:gd name="connsiteX5" fmla="*/ 27928 w 39076"/>
                  <a:gd name="connsiteY5" fmla="*/ 3418 h 64719"/>
                  <a:gd name="connsiteX6" fmla="*/ 31024 w 39076"/>
                  <a:gd name="connsiteY6" fmla="*/ 0 h 64719"/>
                  <a:gd name="connsiteX7" fmla="*/ 39077 w 39076"/>
                  <a:gd name="connsiteY7" fmla="*/ 8078 h 64719"/>
                  <a:gd name="connsiteX8" fmla="*/ 39077 w 39076"/>
                  <a:gd name="connsiteY8" fmla="*/ 38345 h 64719"/>
                  <a:gd name="connsiteX9" fmla="*/ 38925 w 39076"/>
                  <a:gd name="connsiteY9" fmla="*/ 43390 h 64719"/>
                  <a:gd name="connsiteX10" fmla="*/ 25828 w 39076"/>
                  <a:gd name="connsiteY10" fmla="*/ 63492 h 64719"/>
                  <a:gd name="connsiteX11" fmla="*/ 0 w 39076"/>
                  <a:gd name="connsiteY11" fmla="*/ 55472 h 6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076" h="64719">
                    <a:moveTo>
                      <a:pt x="0" y="55472"/>
                    </a:moveTo>
                    <a:cubicBezTo>
                      <a:pt x="1054" y="54794"/>
                      <a:pt x="2044" y="54022"/>
                      <a:pt x="2957" y="53164"/>
                    </a:cubicBezTo>
                    <a:cubicBezTo>
                      <a:pt x="5795" y="50011"/>
                      <a:pt x="7863" y="47955"/>
                      <a:pt x="12479" y="51903"/>
                    </a:cubicBezTo>
                    <a:cubicBezTo>
                      <a:pt x="18274" y="56840"/>
                      <a:pt x="25891" y="53283"/>
                      <a:pt x="27379" y="45824"/>
                    </a:cubicBezTo>
                    <a:cubicBezTo>
                      <a:pt x="27748" y="43901"/>
                      <a:pt x="27932" y="41948"/>
                      <a:pt x="27928" y="39991"/>
                    </a:cubicBezTo>
                    <a:cubicBezTo>
                      <a:pt x="27979" y="27808"/>
                      <a:pt x="28004" y="15619"/>
                      <a:pt x="27928" y="3418"/>
                    </a:cubicBezTo>
                    <a:cubicBezTo>
                      <a:pt x="27928" y="1078"/>
                      <a:pt x="28180" y="-13"/>
                      <a:pt x="31024" y="0"/>
                    </a:cubicBezTo>
                    <a:cubicBezTo>
                      <a:pt x="39077" y="32"/>
                      <a:pt x="39077" y="-132"/>
                      <a:pt x="39077" y="8078"/>
                    </a:cubicBezTo>
                    <a:cubicBezTo>
                      <a:pt x="39077" y="18167"/>
                      <a:pt x="39077" y="28256"/>
                      <a:pt x="39077" y="38345"/>
                    </a:cubicBezTo>
                    <a:cubicBezTo>
                      <a:pt x="39077" y="40029"/>
                      <a:pt x="39077" y="41712"/>
                      <a:pt x="38925" y="43390"/>
                    </a:cubicBezTo>
                    <a:cubicBezTo>
                      <a:pt x="38093" y="52369"/>
                      <a:pt x="35356" y="60195"/>
                      <a:pt x="25828" y="63492"/>
                    </a:cubicBezTo>
                    <a:cubicBezTo>
                      <a:pt x="16723" y="66607"/>
                      <a:pt x="7277" y="63738"/>
                      <a:pt x="0" y="55472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9800A1E5-6F2F-ED35-203D-9C6F91697838}"/>
                  </a:ext>
                </a:extLst>
              </p:cNvPr>
              <p:cNvSpPr/>
              <p:nvPr/>
            </p:nvSpPr>
            <p:spPr>
              <a:xfrm>
                <a:off x="11167402" y="3784511"/>
                <a:ext cx="11396" cy="64932"/>
              </a:xfrm>
              <a:custGeom>
                <a:avLst/>
                <a:gdLst>
                  <a:gd name="connsiteX0" fmla="*/ 11331 w 11396"/>
                  <a:gd name="connsiteY0" fmla="*/ 32587 h 64932"/>
                  <a:gd name="connsiteX1" fmla="*/ 11394 w 11396"/>
                  <a:gd name="connsiteY1" fmla="*/ 61146 h 64932"/>
                  <a:gd name="connsiteX2" fmla="*/ 7718 w 11396"/>
                  <a:gd name="connsiteY2" fmla="*/ 64930 h 64932"/>
                  <a:gd name="connsiteX3" fmla="*/ 69 w 11396"/>
                  <a:gd name="connsiteY3" fmla="*/ 57192 h 64932"/>
                  <a:gd name="connsiteX4" fmla="*/ 0 w 11396"/>
                  <a:gd name="connsiteY4" fmla="*/ 4275 h 64932"/>
                  <a:gd name="connsiteX5" fmla="*/ 4092 w 11396"/>
                  <a:gd name="connsiteY5" fmla="*/ 12 h 64932"/>
                  <a:gd name="connsiteX6" fmla="*/ 11331 w 11396"/>
                  <a:gd name="connsiteY6" fmla="*/ 7371 h 6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96" h="64932">
                    <a:moveTo>
                      <a:pt x="11331" y="32587"/>
                    </a:moveTo>
                    <a:cubicBezTo>
                      <a:pt x="11331" y="42109"/>
                      <a:pt x="11231" y="51631"/>
                      <a:pt x="11394" y="61146"/>
                    </a:cubicBezTo>
                    <a:cubicBezTo>
                      <a:pt x="11445" y="63990"/>
                      <a:pt x="10764" y="64999"/>
                      <a:pt x="7718" y="64930"/>
                    </a:cubicBezTo>
                    <a:cubicBezTo>
                      <a:pt x="69" y="64797"/>
                      <a:pt x="69" y="64930"/>
                      <a:pt x="69" y="57192"/>
                    </a:cubicBezTo>
                    <a:cubicBezTo>
                      <a:pt x="69" y="39536"/>
                      <a:pt x="139" y="21912"/>
                      <a:pt x="0" y="4275"/>
                    </a:cubicBezTo>
                    <a:cubicBezTo>
                      <a:pt x="0" y="1122"/>
                      <a:pt x="593" y="-139"/>
                      <a:pt x="4092" y="12"/>
                    </a:cubicBezTo>
                    <a:cubicBezTo>
                      <a:pt x="11325" y="271"/>
                      <a:pt x="11331" y="56"/>
                      <a:pt x="11331" y="737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8B48BF7-C9EF-968F-90E0-346567ACB4D6}"/>
                  </a:ext>
                </a:extLst>
              </p:cNvPr>
              <p:cNvSpPr/>
              <p:nvPr/>
            </p:nvSpPr>
            <p:spPr>
              <a:xfrm>
                <a:off x="11102457" y="3864990"/>
                <a:ext cx="11402" cy="64084"/>
              </a:xfrm>
              <a:custGeom>
                <a:avLst/>
                <a:gdLst>
                  <a:gd name="connsiteX0" fmla="*/ 59 w 11402"/>
                  <a:gd name="connsiteY0" fmla="*/ 31750 h 64084"/>
                  <a:gd name="connsiteX1" fmla="*/ 2 w 11402"/>
                  <a:gd name="connsiteY1" fmla="*/ 3614 h 64084"/>
                  <a:gd name="connsiteX2" fmla="*/ 3426 w 11402"/>
                  <a:gd name="connsiteY2" fmla="*/ 0 h 64084"/>
                  <a:gd name="connsiteX3" fmla="*/ 11321 w 11402"/>
                  <a:gd name="connsiteY3" fmla="*/ 7933 h 64084"/>
                  <a:gd name="connsiteX4" fmla="*/ 11403 w 11402"/>
                  <a:gd name="connsiteY4" fmla="*/ 59590 h 64084"/>
                  <a:gd name="connsiteX5" fmla="*/ 7096 w 11402"/>
                  <a:gd name="connsiteY5" fmla="*/ 64073 h 64084"/>
                  <a:gd name="connsiteX6" fmla="*/ 59 w 11402"/>
                  <a:gd name="connsiteY6" fmla="*/ 56947 h 6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02" h="64084">
                    <a:moveTo>
                      <a:pt x="59" y="31750"/>
                    </a:moveTo>
                    <a:cubicBezTo>
                      <a:pt x="59" y="22367"/>
                      <a:pt x="140" y="12990"/>
                      <a:pt x="2" y="3614"/>
                    </a:cubicBezTo>
                    <a:cubicBezTo>
                      <a:pt x="-36" y="997"/>
                      <a:pt x="513" y="-25"/>
                      <a:pt x="3426" y="0"/>
                    </a:cubicBezTo>
                    <a:cubicBezTo>
                      <a:pt x="11321" y="64"/>
                      <a:pt x="11321" y="-88"/>
                      <a:pt x="11321" y="7933"/>
                    </a:cubicBezTo>
                    <a:cubicBezTo>
                      <a:pt x="11321" y="25154"/>
                      <a:pt x="11226" y="42375"/>
                      <a:pt x="11403" y="59590"/>
                    </a:cubicBezTo>
                    <a:cubicBezTo>
                      <a:pt x="11403" y="62963"/>
                      <a:pt x="10772" y="64218"/>
                      <a:pt x="7096" y="64073"/>
                    </a:cubicBezTo>
                    <a:cubicBezTo>
                      <a:pt x="65" y="63795"/>
                      <a:pt x="59" y="64010"/>
                      <a:pt x="59" y="5694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75FA82B5-EF35-D1EC-B6D4-43278B157427}"/>
                  </a:ext>
                </a:extLst>
              </p:cNvPr>
              <p:cNvSpPr/>
              <p:nvPr/>
            </p:nvSpPr>
            <p:spPr>
              <a:xfrm>
                <a:off x="10930363" y="3784525"/>
                <a:ext cx="11079" cy="64941"/>
              </a:xfrm>
              <a:custGeom>
                <a:avLst/>
                <a:gdLst>
                  <a:gd name="connsiteX0" fmla="*/ 11029 w 11079"/>
                  <a:gd name="connsiteY0" fmla="*/ 32328 h 64941"/>
                  <a:gd name="connsiteX1" fmla="*/ 11079 w 11079"/>
                  <a:gd name="connsiteY1" fmla="*/ 61296 h 64941"/>
                  <a:gd name="connsiteX2" fmla="*/ 7756 w 11079"/>
                  <a:gd name="connsiteY2" fmla="*/ 64941 h 64941"/>
                  <a:gd name="connsiteX3" fmla="*/ 63 w 11079"/>
                  <a:gd name="connsiteY3" fmla="*/ 57248 h 64941"/>
                  <a:gd name="connsiteX4" fmla="*/ 0 w 11079"/>
                  <a:gd name="connsiteY4" fmla="*/ 4343 h 64941"/>
                  <a:gd name="connsiteX5" fmla="*/ 4017 w 11079"/>
                  <a:gd name="connsiteY5" fmla="*/ 11 h 64941"/>
                  <a:gd name="connsiteX6" fmla="*/ 11029 w 11079"/>
                  <a:gd name="connsiteY6" fmla="*/ 7136 h 6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79" h="64941">
                    <a:moveTo>
                      <a:pt x="11029" y="32328"/>
                    </a:moveTo>
                    <a:cubicBezTo>
                      <a:pt x="11029" y="41982"/>
                      <a:pt x="10966" y="51642"/>
                      <a:pt x="11079" y="61296"/>
                    </a:cubicBezTo>
                    <a:cubicBezTo>
                      <a:pt x="11079" y="63818"/>
                      <a:pt x="10776" y="64985"/>
                      <a:pt x="7756" y="64941"/>
                    </a:cubicBezTo>
                    <a:cubicBezTo>
                      <a:pt x="63" y="64834"/>
                      <a:pt x="63" y="65010"/>
                      <a:pt x="63" y="57248"/>
                    </a:cubicBezTo>
                    <a:cubicBezTo>
                      <a:pt x="63" y="39592"/>
                      <a:pt x="120" y="21980"/>
                      <a:pt x="0" y="4343"/>
                    </a:cubicBezTo>
                    <a:cubicBezTo>
                      <a:pt x="0" y="1310"/>
                      <a:pt x="385" y="-141"/>
                      <a:pt x="4017" y="11"/>
                    </a:cubicBezTo>
                    <a:cubicBezTo>
                      <a:pt x="11022" y="294"/>
                      <a:pt x="11029" y="55"/>
                      <a:pt x="11029" y="713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id="{48D87869-9051-0660-57C7-6E628C7BCF84}"/>
                </a:ext>
              </a:extLst>
            </p:cNvPr>
            <p:cNvGrpSpPr/>
            <p:nvPr userDrawn="1"/>
          </p:nvGrpSpPr>
          <p:grpSpPr>
            <a:xfrm>
              <a:off x="10169217" y="3027234"/>
              <a:ext cx="1324164" cy="418119"/>
              <a:chOff x="8314769" y="3747142"/>
              <a:chExt cx="893734" cy="282206"/>
            </a:xfrm>
          </p:grpSpPr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BE322059-341B-93BA-C97A-36B739F81CA0}"/>
                  </a:ext>
                </a:extLst>
              </p:cNvPr>
              <p:cNvSpPr/>
              <p:nvPr/>
            </p:nvSpPr>
            <p:spPr>
              <a:xfrm>
                <a:off x="8406146" y="3835923"/>
                <a:ext cx="5988" cy="7078"/>
              </a:xfrm>
              <a:custGeom>
                <a:avLst/>
                <a:gdLst>
                  <a:gd name="connsiteX0" fmla="*/ 276 w 5988"/>
                  <a:gd name="connsiteY0" fmla="*/ 4814 h 7078"/>
                  <a:gd name="connsiteX1" fmla="*/ 686 w 5988"/>
                  <a:gd name="connsiteY1" fmla="*/ 189 h 7078"/>
                  <a:gd name="connsiteX2" fmla="*/ 5655 w 5988"/>
                  <a:gd name="connsiteY2" fmla="*/ 1894 h 7078"/>
                  <a:gd name="connsiteX3" fmla="*/ 3316 w 5988"/>
                  <a:gd name="connsiteY3" fmla="*/ 7079 h 7078"/>
                  <a:gd name="connsiteX4" fmla="*/ 276 w 5988"/>
                  <a:gd name="connsiteY4" fmla="*/ 4814 h 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" h="7078">
                    <a:moveTo>
                      <a:pt x="276" y="4814"/>
                    </a:moveTo>
                    <a:cubicBezTo>
                      <a:pt x="-531" y="2838"/>
                      <a:pt x="686" y="189"/>
                      <a:pt x="686" y="189"/>
                    </a:cubicBezTo>
                    <a:cubicBezTo>
                      <a:pt x="2137" y="-264"/>
                      <a:pt x="4842" y="19"/>
                      <a:pt x="5655" y="1894"/>
                    </a:cubicBezTo>
                    <a:cubicBezTo>
                      <a:pt x="6532" y="3933"/>
                      <a:pt x="5655" y="5669"/>
                      <a:pt x="3316" y="7079"/>
                    </a:cubicBezTo>
                    <a:cubicBezTo>
                      <a:pt x="2139" y="6571"/>
                      <a:pt x="1098" y="5795"/>
                      <a:pt x="276" y="48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4493D51F-2231-9E5E-8C66-681D00934B78}"/>
                  </a:ext>
                </a:extLst>
              </p:cNvPr>
              <p:cNvSpPr/>
              <p:nvPr/>
            </p:nvSpPr>
            <p:spPr>
              <a:xfrm>
                <a:off x="8461357" y="3852691"/>
                <a:ext cx="14389" cy="117484"/>
              </a:xfrm>
              <a:custGeom>
                <a:avLst/>
                <a:gdLst>
                  <a:gd name="connsiteX0" fmla="*/ 14390 w 14389"/>
                  <a:gd name="connsiteY0" fmla="*/ 106103 h 117484"/>
                  <a:gd name="connsiteX1" fmla="*/ 76 w 14389"/>
                  <a:gd name="connsiteY1" fmla="*/ 117484 h 117484"/>
                  <a:gd name="connsiteX2" fmla="*/ 0 w 14389"/>
                  <a:gd name="connsiteY2" fmla="*/ 0 h 117484"/>
                  <a:gd name="connsiteX3" fmla="*/ 14390 w 14389"/>
                  <a:gd name="connsiteY3" fmla="*/ 0 h 117484"/>
                  <a:gd name="connsiteX4" fmla="*/ 14390 w 14389"/>
                  <a:gd name="connsiteY4" fmla="*/ 106103 h 117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9" h="117484">
                    <a:moveTo>
                      <a:pt x="14390" y="106103"/>
                    </a:moveTo>
                    <a:lnTo>
                      <a:pt x="76" y="117484"/>
                    </a:lnTo>
                    <a:lnTo>
                      <a:pt x="0" y="0"/>
                    </a:lnTo>
                    <a:lnTo>
                      <a:pt x="14390" y="0"/>
                    </a:lnTo>
                    <a:lnTo>
                      <a:pt x="14390" y="106103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9ED20112-52AC-E024-645B-B62E0EA54415}"/>
                  </a:ext>
                </a:extLst>
              </p:cNvPr>
              <p:cNvSpPr/>
              <p:nvPr/>
            </p:nvSpPr>
            <p:spPr>
              <a:xfrm>
                <a:off x="8484979" y="3852691"/>
                <a:ext cx="11823" cy="95859"/>
              </a:xfrm>
              <a:custGeom>
                <a:avLst/>
                <a:gdLst>
                  <a:gd name="connsiteX0" fmla="*/ 0 w 11823"/>
                  <a:gd name="connsiteY0" fmla="*/ 95860 h 95859"/>
                  <a:gd name="connsiteX1" fmla="*/ 44 w 11823"/>
                  <a:gd name="connsiteY1" fmla="*/ 0 h 95859"/>
                  <a:gd name="connsiteX2" fmla="*/ 11710 w 11823"/>
                  <a:gd name="connsiteY2" fmla="*/ 0 h 95859"/>
                  <a:gd name="connsiteX3" fmla="*/ 11823 w 11823"/>
                  <a:gd name="connsiteY3" fmla="*/ 73134 h 95859"/>
                  <a:gd name="connsiteX4" fmla="*/ 0 w 11823"/>
                  <a:gd name="connsiteY4" fmla="*/ 95860 h 9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23" h="95859">
                    <a:moveTo>
                      <a:pt x="0" y="95860"/>
                    </a:moveTo>
                    <a:lnTo>
                      <a:pt x="44" y="0"/>
                    </a:lnTo>
                    <a:lnTo>
                      <a:pt x="11710" y="0"/>
                    </a:lnTo>
                    <a:lnTo>
                      <a:pt x="11823" y="73134"/>
                    </a:lnTo>
                    <a:cubicBezTo>
                      <a:pt x="9572" y="80055"/>
                      <a:pt x="5896" y="87605"/>
                      <a:pt x="0" y="9586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5369BC6-57C3-2F67-2559-267FE420A5F1}"/>
                  </a:ext>
                </a:extLst>
              </p:cNvPr>
              <p:cNvSpPr/>
              <p:nvPr/>
            </p:nvSpPr>
            <p:spPr>
              <a:xfrm>
                <a:off x="8437894" y="3852691"/>
                <a:ext cx="14515" cy="118572"/>
              </a:xfrm>
              <a:custGeom>
                <a:avLst/>
                <a:gdLst>
                  <a:gd name="connsiteX0" fmla="*/ 0 w 14515"/>
                  <a:gd name="connsiteY0" fmla="*/ 107185 h 118572"/>
                  <a:gd name="connsiteX1" fmla="*/ 14516 w 14515"/>
                  <a:gd name="connsiteY1" fmla="*/ 118573 h 118572"/>
                  <a:gd name="connsiteX2" fmla="*/ 14516 w 14515"/>
                  <a:gd name="connsiteY2" fmla="*/ 0 h 118572"/>
                  <a:gd name="connsiteX3" fmla="*/ 0 w 14515"/>
                  <a:gd name="connsiteY3" fmla="*/ 0 h 118572"/>
                  <a:gd name="connsiteX4" fmla="*/ 0 w 14515"/>
                  <a:gd name="connsiteY4" fmla="*/ 107185 h 11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15" h="118572">
                    <a:moveTo>
                      <a:pt x="0" y="107185"/>
                    </a:moveTo>
                    <a:lnTo>
                      <a:pt x="14516" y="118573"/>
                    </a:lnTo>
                    <a:lnTo>
                      <a:pt x="14516" y="0"/>
                    </a:lnTo>
                    <a:lnTo>
                      <a:pt x="0" y="0"/>
                    </a:lnTo>
                    <a:lnTo>
                      <a:pt x="0" y="107185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86776EC2-5C45-8FFE-FCBF-3613DD13E3EA}"/>
                  </a:ext>
                </a:extLst>
              </p:cNvPr>
              <p:cNvSpPr/>
              <p:nvPr/>
            </p:nvSpPr>
            <p:spPr>
              <a:xfrm>
                <a:off x="8416808" y="3852691"/>
                <a:ext cx="12964" cy="99175"/>
              </a:xfrm>
              <a:custGeom>
                <a:avLst/>
                <a:gdLst>
                  <a:gd name="connsiteX0" fmla="*/ 12965 w 12964"/>
                  <a:gd name="connsiteY0" fmla="*/ 99176 h 99175"/>
                  <a:gd name="connsiteX1" fmla="*/ 12883 w 12964"/>
                  <a:gd name="connsiteY1" fmla="*/ 0 h 99175"/>
                  <a:gd name="connsiteX2" fmla="*/ 0 w 12964"/>
                  <a:gd name="connsiteY2" fmla="*/ 0 h 99175"/>
                  <a:gd name="connsiteX3" fmla="*/ 0 w 12964"/>
                  <a:gd name="connsiteY3" fmla="*/ 78067 h 99175"/>
                  <a:gd name="connsiteX4" fmla="*/ 12965 w 12964"/>
                  <a:gd name="connsiteY4" fmla="*/ 99176 h 9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64" h="99175">
                    <a:moveTo>
                      <a:pt x="12965" y="99176"/>
                    </a:moveTo>
                    <a:lnTo>
                      <a:pt x="12883" y="0"/>
                    </a:lnTo>
                    <a:lnTo>
                      <a:pt x="0" y="0"/>
                    </a:lnTo>
                    <a:lnTo>
                      <a:pt x="0" y="78067"/>
                    </a:lnTo>
                    <a:cubicBezTo>
                      <a:pt x="492" y="83333"/>
                      <a:pt x="9932" y="96684"/>
                      <a:pt x="12965" y="991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C6BC8D36-D02C-4255-ED3A-1AA10F8E30EF}"/>
                  </a:ext>
                </a:extLst>
              </p:cNvPr>
              <p:cNvSpPr/>
              <p:nvPr/>
            </p:nvSpPr>
            <p:spPr>
              <a:xfrm>
                <a:off x="8354406" y="3786685"/>
                <a:ext cx="203580" cy="203120"/>
              </a:xfrm>
              <a:custGeom>
                <a:avLst/>
                <a:gdLst>
                  <a:gd name="connsiteX0" fmla="*/ 101793 w 203580"/>
                  <a:gd name="connsiteY0" fmla="*/ 199647 h 203120"/>
                  <a:gd name="connsiteX1" fmla="*/ 3481 w 203580"/>
                  <a:gd name="connsiteY1" fmla="*/ 101554 h 203120"/>
                  <a:gd name="connsiteX2" fmla="*/ 101793 w 203580"/>
                  <a:gd name="connsiteY2" fmla="*/ 3473 h 203120"/>
                  <a:gd name="connsiteX3" fmla="*/ 200099 w 203580"/>
                  <a:gd name="connsiteY3" fmla="*/ 101554 h 203120"/>
                  <a:gd name="connsiteX4" fmla="*/ 101793 w 203580"/>
                  <a:gd name="connsiteY4" fmla="*/ 199647 h 203120"/>
                  <a:gd name="connsiteX5" fmla="*/ 101793 w 203580"/>
                  <a:gd name="connsiteY5" fmla="*/ 203120 h 203120"/>
                  <a:gd name="connsiteX6" fmla="*/ 203580 w 203580"/>
                  <a:gd name="connsiteY6" fmla="*/ 101554 h 203120"/>
                  <a:gd name="connsiteX7" fmla="*/ 101793 w 203580"/>
                  <a:gd name="connsiteY7" fmla="*/ 0 h 203120"/>
                  <a:gd name="connsiteX8" fmla="*/ 0 w 203580"/>
                  <a:gd name="connsiteY8" fmla="*/ 101554 h 203120"/>
                  <a:gd name="connsiteX9" fmla="*/ 101793 w 203580"/>
                  <a:gd name="connsiteY9" fmla="*/ 203120 h 20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580" h="203120">
                    <a:moveTo>
                      <a:pt x="101793" y="199647"/>
                    </a:moveTo>
                    <a:cubicBezTo>
                      <a:pt x="47564" y="199647"/>
                      <a:pt x="3481" y="155643"/>
                      <a:pt x="3481" y="101554"/>
                    </a:cubicBezTo>
                    <a:cubicBezTo>
                      <a:pt x="3481" y="47464"/>
                      <a:pt x="47577" y="3473"/>
                      <a:pt x="101793" y="3473"/>
                    </a:cubicBezTo>
                    <a:cubicBezTo>
                      <a:pt x="156010" y="3473"/>
                      <a:pt x="200099" y="47471"/>
                      <a:pt x="200099" y="101554"/>
                    </a:cubicBezTo>
                    <a:cubicBezTo>
                      <a:pt x="200099" y="155637"/>
                      <a:pt x="155997" y="199647"/>
                      <a:pt x="101793" y="199647"/>
                    </a:cubicBezTo>
                    <a:lnTo>
                      <a:pt x="101793" y="203120"/>
                    </a:lnTo>
                    <a:cubicBezTo>
                      <a:pt x="157914" y="203120"/>
                      <a:pt x="203580" y="157556"/>
                      <a:pt x="203580" y="101554"/>
                    </a:cubicBezTo>
                    <a:cubicBezTo>
                      <a:pt x="203580" y="45552"/>
                      <a:pt x="157920" y="0"/>
                      <a:pt x="101793" y="0"/>
                    </a:cubicBezTo>
                    <a:cubicBezTo>
                      <a:pt x="45666" y="0"/>
                      <a:pt x="0" y="45558"/>
                      <a:pt x="0" y="101554"/>
                    </a:cubicBezTo>
                    <a:cubicBezTo>
                      <a:pt x="0" y="157550"/>
                      <a:pt x="45660" y="203120"/>
                      <a:pt x="101793" y="20312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CA5DC5FB-778A-5A39-1600-41D49465F2B5}"/>
                  </a:ext>
                </a:extLst>
              </p:cNvPr>
              <p:cNvSpPr/>
              <p:nvPr/>
            </p:nvSpPr>
            <p:spPr>
              <a:xfrm>
                <a:off x="8314769" y="3747142"/>
                <a:ext cx="282855" cy="282206"/>
              </a:xfrm>
              <a:custGeom>
                <a:avLst/>
                <a:gdLst>
                  <a:gd name="connsiteX0" fmla="*/ 141431 w 282855"/>
                  <a:gd name="connsiteY0" fmla="*/ 277708 h 282206"/>
                  <a:gd name="connsiteX1" fmla="*/ 4502 w 282855"/>
                  <a:gd name="connsiteY1" fmla="*/ 141097 h 282206"/>
                  <a:gd name="connsiteX2" fmla="*/ 141431 w 282855"/>
                  <a:gd name="connsiteY2" fmla="*/ 4492 h 282206"/>
                  <a:gd name="connsiteX3" fmla="*/ 278347 w 282855"/>
                  <a:gd name="connsiteY3" fmla="*/ 141097 h 282206"/>
                  <a:gd name="connsiteX4" fmla="*/ 141431 w 282855"/>
                  <a:gd name="connsiteY4" fmla="*/ 277708 h 282206"/>
                  <a:gd name="connsiteX5" fmla="*/ 141431 w 282855"/>
                  <a:gd name="connsiteY5" fmla="*/ 282207 h 282206"/>
                  <a:gd name="connsiteX6" fmla="*/ 282856 w 282855"/>
                  <a:gd name="connsiteY6" fmla="*/ 141097 h 282206"/>
                  <a:gd name="connsiteX7" fmla="*/ 141431 w 282855"/>
                  <a:gd name="connsiteY7" fmla="*/ 0 h 282206"/>
                  <a:gd name="connsiteX8" fmla="*/ 0 w 282855"/>
                  <a:gd name="connsiteY8" fmla="*/ 141097 h 282206"/>
                  <a:gd name="connsiteX9" fmla="*/ 141431 w 282855"/>
                  <a:gd name="connsiteY9" fmla="*/ 282207 h 2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2855" h="282206">
                    <a:moveTo>
                      <a:pt x="141431" y="277708"/>
                    </a:moveTo>
                    <a:cubicBezTo>
                      <a:pt x="65926" y="277708"/>
                      <a:pt x="4502" y="216433"/>
                      <a:pt x="4502" y="141097"/>
                    </a:cubicBezTo>
                    <a:cubicBezTo>
                      <a:pt x="4502" y="65761"/>
                      <a:pt x="65926" y="4492"/>
                      <a:pt x="141431" y="4492"/>
                    </a:cubicBezTo>
                    <a:cubicBezTo>
                      <a:pt x="216936" y="4492"/>
                      <a:pt x="278347" y="65773"/>
                      <a:pt x="278347" y="141097"/>
                    </a:cubicBezTo>
                    <a:cubicBezTo>
                      <a:pt x="278347" y="216421"/>
                      <a:pt x="216917" y="277708"/>
                      <a:pt x="141431" y="277708"/>
                    </a:cubicBezTo>
                    <a:lnTo>
                      <a:pt x="141431" y="282207"/>
                    </a:lnTo>
                    <a:cubicBezTo>
                      <a:pt x="219414" y="282207"/>
                      <a:pt x="282856" y="218906"/>
                      <a:pt x="282856" y="141097"/>
                    </a:cubicBezTo>
                    <a:cubicBezTo>
                      <a:pt x="282856" y="63288"/>
                      <a:pt x="219439" y="0"/>
                      <a:pt x="141431" y="0"/>
                    </a:cubicBezTo>
                    <a:cubicBezTo>
                      <a:pt x="63423" y="0"/>
                      <a:pt x="0" y="63294"/>
                      <a:pt x="0" y="141097"/>
                    </a:cubicBezTo>
                    <a:cubicBezTo>
                      <a:pt x="0" y="218900"/>
                      <a:pt x="63442" y="282207"/>
                      <a:pt x="141431" y="2822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4714ADE-5E45-496A-C2BC-5511ABF88880}"/>
                  </a:ext>
                </a:extLst>
              </p:cNvPr>
              <p:cNvSpPr/>
              <p:nvPr/>
            </p:nvSpPr>
            <p:spPr>
              <a:xfrm>
                <a:off x="8339613" y="3925007"/>
                <a:ext cx="15379" cy="21907"/>
              </a:xfrm>
              <a:custGeom>
                <a:avLst/>
                <a:gdLst>
                  <a:gd name="connsiteX0" fmla="*/ 0 w 15379"/>
                  <a:gd name="connsiteY0" fmla="*/ 3234 h 21907"/>
                  <a:gd name="connsiteX1" fmla="*/ 6344 w 15379"/>
                  <a:gd name="connsiteY1" fmla="*/ 12275 h 21907"/>
                  <a:gd name="connsiteX2" fmla="*/ 8380 w 15379"/>
                  <a:gd name="connsiteY2" fmla="*/ 21908 h 21907"/>
                  <a:gd name="connsiteX3" fmla="*/ 15380 w 15379"/>
                  <a:gd name="connsiteY3" fmla="*/ 18812 h 21907"/>
                  <a:gd name="connsiteX4" fmla="*/ 9780 w 15379"/>
                  <a:gd name="connsiteY4" fmla="*/ 10633 h 21907"/>
                  <a:gd name="connsiteX5" fmla="*/ 7144 w 15379"/>
                  <a:gd name="connsiteY5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79" h="21907">
                    <a:moveTo>
                      <a:pt x="0" y="3234"/>
                    </a:moveTo>
                    <a:cubicBezTo>
                      <a:pt x="3083" y="6241"/>
                      <a:pt x="4647" y="8318"/>
                      <a:pt x="6344" y="12275"/>
                    </a:cubicBezTo>
                    <a:cubicBezTo>
                      <a:pt x="7851" y="15805"/>
                      <a:pt x="8172" y="18076"/>
                      <a:pt x="8380" y="21908"/>
                    </a:cubicBezTo>
                    <a:lnTo>
                      <a:pt x="15380" y="18812"/>
                    </a:lnTo>
                    <a:cubicBezTo>
                      <a:pt x="12794" y="15949"/>
                      <a:pt x="11344" y="14188"/>
                      <a:pt x="9780" y="10633"/>
                    </a:cubicBezTo>
                    <a:cubicBezTo>
                      <a:pt x="8181" y="7306"/>
                      <a:pt x="7284" y="3687"/>
                      <a:pt x="7144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C9B79653-1236-FFD3-5B5F-E99ACEC90D6D}"/>
                  </a:ext>
                </a:extLst>
              </p:cNvPr>
              <p:cNvSpPr/>
              <p:nvPr/>
            </p:nvSpPr>
            <p:spPr>
              <a:xfrm>
                <a:off x="8335918" y="3928342"/>
                <a:ext cx="21956" cy="15351"/>
              </a:xfrm>
              <a:custGeom>
                <a:avLst/>
                <a:gdLst>
                  <a:gd name="connsiteX0" fmla="*/ 3241 w 21956"/>
                  <a:gd name="connsiteY0" fmla="*/ 15352 h 15351"/>
                  <a:gd name="connsiteX1" fmla="*/ 12302 w 21956"/>
                  <a:gd name="connsiteY1" fmla="*/ 9022 h 15351"/>
                  <a:gd name="connsiteX2" fmla="*/ 21957 w 21956"/>
                  <a:gd name="connsiteY2" fmla="*/ 6990 h 15351"/>
                  <a:gd name="connsiteX3" fmla="*/ 18860 w 21956"/>
                  <a:gd name="connsiteY3" fmla="*/ 0 h 15351"/>
                  <a:gd name="connsiteX4" fmla="*/ 10663 w 21956"/>
                  <a:gd name="connsiteY4" fmla="*/ 5587 h 15351"/>
                  <a:gd name="connsiteX5" fmla="*/ 0 w 21956"/>
                  <a:gd name="connsiteY5" fmla="*/ 8217 h 15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56" h="15351">
                    <a:moveTo>
                      <a:pt x="3241" y="15352"/>
                    </a:moveTo>
                    <a:cubicBezTo>
                      <a:pt x="6224" y="12250"/>
                      <a:pt x="8324" y="10671"/>
                      <a:pt x="12302" y="9022"/>
                    </a:cubicBezTo>
                    <a:cubicBezTo>
                      <a:pt x="15853" y="7550"/>
                      <a:pt x="18116" y="7229"/>
                      <a:pt x="21957" y="6990"/>
                    </a:cubicBezTo>
                    <a:lnTo>
                      <a:pt x="18860" y="0"/>
                    </a:lnTo>
                    <a:cubicBezTo>
                      <a:pt x="16004" y="2598"/>
                      <a:pt x="14207" y="4001"/>
                      <a:pt x="10663" y="5587"/>
                    </a:cubicBezTo>
                    <a:cubicBezTo>
                      <a:pt x="7326" y="7180"/>
                      <a:pt x="3697" y="8075"/>
                      <a:pt x="0" y="821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74A1DA0E-7BF2-7DC9-D1B9-4CFE41B450D2}"/>
                  </a:ext>
                </a:extLst>
              </p:cNvPr>
              <p:cNvSpPr/>
              <p:nvPr/>
            </p:nvSpPr>
            <p:spPr>
              <a:xfrm>
                <a:off x="8557141" y="3925007"/>
                <a:ext cx="15348" cy="21907"/>
              </a:xfrm>
              <a:custGeom>
                <a:avLst/>
                <a:gdLst>
                  <a:gd name="connsiteX0" fmla="*/ 15348 w 15348"/>
                  <a:gd name="connsiteY0" fmla="*/ 3234 h 21907"/>
                  <a:gd name="connsiteX1" fmla="*/ 9042 w 15348"/>
                  <a:gd name="connsiteY1" fmla="*/ 12275 h 21907"/>
                  <a:gd name="connsiteX2" fmla="*/ 6999 w 15348"/>
                  <a:gd name="connsiteY2" fmla="*/ 21908 h 21907"/>
                  <a:gd name="connsiteX3" fmla="*/ 0 w 15348"/>
                  <a:gd name="connsiteY3" fmla="*/ 18812 h 21907"/>
                  <a:gd name="connsiteX4" fmla="*/ 5593 w 15348"/>
                  <a:gd name="connsiteY4" fmla="*/ 10633 h 21907"/>
                  <a:gd name="connsiteX5" fmla="*/ 8235 w 15348"/>
                  <a:gd name="connsiteY5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48" h="21907">
                    <a:moveTo>
                      <a:pt x="15348" y="3234"/>
                    </a:moveTo>
                    <a:cubicBezTo>
                      <a:pt x="12271" y="6248"/>
                      <a:pt x="10688" y="8318"/>
                      <a:pt x="9042" y="12275"/>
                    </a:cubicBezTo>
                    <a:cubicBezTo>
                      <a:pt x="7523" y="15811"/>
                      <a:pt x="7201" y="18076"/>
                      <a:pt x="6999" y="21908"/>
                    </a:cubicBezTo>
                    <a:lnTo>
                      <a:pt x="0" y="18812"/>
                    </a:lnTo>
                    <a:cubicBezTo>
                      <a:pt x="2554" y="15930"/>
                      <a:pt x="4061" y="14194"/>
                      <a:pt x="5593" y="10633"/>
                    </a:cubicBezTo>
                    <a:cubicBezTo>
                      <a:pt x="7185" y="7303"/>
                      <a:pt x="8084" y="3686"/>
                      <a:pt x="8235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89A7E61-612A-1C52-4AF3-215DEEEB5CE0}"/>
                  </a:ext>
                </a:extLst>
              </p:cNvPr>
              <p:cNvSpPr/>
              <p:nvPr/>
            </p:nvSpPr>
            <p:spPr>
              <a:xfrm>
                <a:off x="8554228" y="3928348"/>
                <a:ext cx="21943" cy="15345"/>
              </a:xfrm>
              <a:custGeom>
                <a:avLst/>
                <a:gdLst>
                  <a:gd name="connsiteX0" fmla="*/ 18715 w 21943"/>
                  <a:gd name="connsiteY0" fmla="*/ 15345 h 15345"/>
                  <a:gd name="connsiteX1" fmla="*/ 9654 w 21943"/>
                  <a:gd name="connsiteY1" fmla="*/ 9016 h 15345"/>
                  <a:gd name="connsiteX2" fmla="*/ 0 w 21943"/>
                  <a:gd name="connsiteY2" fmla="*/ 6984 h 15345"/>
                  <a:gd name="connsiteX3" fmla="*/ 3090 w 21943"/>
                  <a:gd name="connsiteY3" fmla="*/ 0 h 15345"/>
                  <a:gd name="connsiteX4" fmla="*/ 11287 w 21943"/>
                  <a:gd name="connsiteY4" fmla="*/ 5587 h 15345"/>
                  <a:gd name="connsiteX5" fmla="*/ 21944 w 21943"/>
                  <a:gd name="connsiteY5" fmla="*/ 8217 h 1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43" h="15345">
                    <a:moveTo>
                      <a:pt x="18715" y="15345"/>
                    </a:moveTo>
                    <a:cubicBezTo>
                      <a:pt x="15714" y="12250"/>
                      <a:pt x="13639" y="10658"/>
                      <a:pt x="9654" y="9016"/>
                    </a:cubicBezTo>
                    <a:cubicBezTo>
                      <a:pt x="6091" y="7556"/>
                      <a:pt x="3840" y="7210"/>
                      <a:pt x="0" y="6984"/>
                    </a:cubicBezTo>
                    <a:lnTo>
                      <a:pt x="3090" y="0"/>
                    </a:lnTo>
                    <a:cubicBezTo>
                      <a:pt x="5940" y="2605"/>
                      <a:pt x="7750" y="3989"/>
                      <a:pt x="11287" y="5587"/>
                    </a:cubicBezTo>
                    <a:cubicBezTo>
                      <a:pt x="14622" y="7183"/>
                      <a:pt x="18249" y="8078"/>
                      <a:pt x="21944" y="821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0D4A9FBD-1129-9A16-3D2A-82CE28E9935F}"/>
                  </a:ext>
                </a:extLst>
              </p:cNvPr>
              <p:cNvSpPr/>
              <p:nvPr/>
            </p:nvSpPr>
            <p:spPr>
              <a:xfrm>
                <a:off x="8380870" y="3971105"/>
                <a:ext cx="23466" cy="25537"/>
              </a:xfrm>
              <a:custGeom>
                <a:avLst/>
                <a:gdLst>
                  <a:gd name="connsiteX0" fmla="*/ 20142 w 23466"/>
                  <a:gd name="connsiteY0" fmla="*/ 14931 h 25537"/>
                  <a:gd name="connsiteX1" fmla="*/ 23339 w 23466"/>
                  <a:gd name="connsiteY1" fmla="*/ 14252 h 25537"/>
                  <a:gd name="connsiteX2" fmla="*/ 22771 w 23466"/>
                  <a:gd name="connsiteY2" fmla="*/ 13233 h 25537"/>
                  <a:gd name="connsiteX3" fmla="*/ 20640 w 23466"/>
                  <a:gd name="connsiteY3" fmla="*/ 11735 h 25537"/>
                  <a:gd name="connsiteX4" fmla="*/ 18629 w 23466"/>
                  <a:gd name="connsiteY4" fmla="*/ 10005 h 25537"/>
                  <a:gd name="connsiteX5" fmla="*/ 17317 w 23466"/>
                  <a:gd name="connsiteY5" fmla="*/ 9628 h 25537"/>
                  <a:gd name="connsiteX6" fmla="*/ 17948 w 23466"/>
                  <a:gd name="connsiteY6" fmla="*/ 13906 h 25537"/>
                  <a:gd name="connsiteX7" fmla="*/ 14795 w 23466"/>
                  <a:gd name="connsiteY7" fmla="*/ 16309 h 25537"/>
                  <a:gd name="connsiteX8" fmla="*/ 5387 w 23466"/>
                  <a:gd name="connsiteY8" fmla="*/ 21481 h 25537"/>
                  <a:gd name="connsiteX9" fmla="*/ 4642 w 23466"/>
                  <a:gd name="connsiteY9" fmla="*/ 21777 h 25537"/>
                  <a:gd name="connsiteX10" fmla="*/ 4718 w 23466"/>
                  <a:gd name="connsiteY10" fmla="*/ 20971 h 25537"/>
                  <a:gd name="connsiteX11" fmla="*/ 8003 w 23466"/>
                  <a:gd name="connsiteY11" fmla="*/ 10276 h 25537"/>
                  <a:gd name="connsiteX12" fmla="*/ 9838 w 23466"/>
                  <a:gd name="connsiteY12" fmla="*/ 6022 h 25537"/>
                  <a:gd name="connsiteX13" fmla="*/ 12361 w 23466"/>
                  <a:gd name="connsiteY13" fmla="*/ 5783 h 25537"/>
                  <a:gd name="connsiteX14" fmla="*/ 11787 w 23466"/>
                  <a:gd name="connsiteY14" fmla="*/ 4670 h 25537"/>
                  <a:gd name="connsiteX15" fmla="*/ 9050 w 23466"/>
                  <a:gd name="connsiteY15" fmla="*/ 2713 h 25537"/>
                  <a:gd name="connsiteX16" fmla="*/ 6673 w 23466"/>
                  <a:gd name="connsiteY16" fmla="*/ 687 h 25537"/>
                  <a:gd name="connsiteX17" fmla="*/ 5229 w 23466"/>
                  <a:gd name="connsiteY17" fmla="*/ 222 h 25537"/>
                  <a:gd name="connsiteX18" fmla="*/ 5342 w 23466"/>
                  <a:gd name="connsiteY18" fmla="*/ 895 h 25537"/>
                  <a:gd name="connsiteX19" fmla="*/ 5897 w 23466"/>
                  <a:gd name="connsiteY19" fmla="*/ 3783 h 25537"/>
                  <a:gd name="connsiteX20" fmla="*/ 298 w 23466"/>
                  <a:gd name="connsiteY20" fmla="*/ 23381 h 25537"/>
                  <a:gd name="connsiteX21" fmla="*/ 191 w 23466"/>
                  <a:gd name="connsiteY21" fmla="*/ 25439 h 25537"/>
                  <a:gd name="connsiteX22" fmla="*/ 1452 w 23466"/>
                  <a:gd name="connsiteY22" fmla="*/ 25137 h 2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466" h="25537">
                    <a:moveTo>
                      <a:pt x="20142" y="14931"/>
                    </a:moveTo>
                    <a:cubicBezTo>
                      <a:pt x="21983" y="13931"/>
                      <a:pt x="22879" y="14843"/>
                      <a:pt x="23339" y="14252"/>
                    </a:cubicBezTo>
                    <a:cubicBezTo>
                      <a:pt x="23679" y="13818"/>
                      <a:pt x="23288" y="13623"/>
                      <a:pt x="22771" y="13233"/>
                    </a:cubicBezTo>
                    <a:cubicBezTo>
                      <a:pt x="22084" y="12692"/>
                      <a:pt x="21327" y="12264"/>
                      <a:pt x="20640" y="11735"/>
                    </a:cubicBezTo>
                    <a:cubicBezTo>
                      <a:pt x="19953" y="11207"/>
                      <a:pt x="19341" y="10559"/>
                      <a:pt x="18629" y="10005"/>
                    </a:cubicBezTo>
                    <a:cubicBezTo>
                      <a:pt x="18345" y="9779"/>
                      <a:pt x="17695" y="9149"/>
                      <a:pt x="17317" y="9628"/>
                    </a:cubicBezTo>
                    <a:cubicBezTo>
                      <a:pt x="16611" y="10534"/>
                      <a:pt x="19839" y="11515"/>
                      <a:pt x="17948" y="13906"/>
                    </a:cubicBezTo>
                    <a:cubicBezTo>
                      <a:pt x="17632" y="14315"/>
                      <a:pt x="16882" y="15164"/>
                      <a:pt x="14795" y="16309"/>
                    </a:cubicBezTo>
                    <a:lnTo>
                      <a:pt x="5387" y="21481"/>
                    </a:lnTo>
                    <a:cubicBezTo>
                      <a:pt x="5166" y="21607"/>
                      <a:pt x="4794" y="21884"/>
                      <a:pt x="4642" y="21777"/>
                    </a:cubicBezTo>
                    <a:cubicBezTo>
                      <a:pt x="4491" y="21670"/>
                      <a:pt x="4642" y="21204"/>
                      <a:pt x="4718" y="20971"/>
                    </a:cubicBezTo>
                    <a:lnTo>
                      <a:pt x="8003" y="10276"/>
                    </a:lnTo>
                    <a:cubicBezTo>
                      <a:pt x="8377" y="8767"/>
                      <a:pt x="8997" y="7330"/>
                      <a:pt x="9838" y="6022"/>
                    </a:cubicBezTo>
                    <a:cubicBezTo>
                      <a:pt x="10683" y="4947"/>
                      <a:pt x="11844" y="6475"/>
                      <a:pt x="12361" y="5783"/>
                    </a:cubicBezTo>
                    <a:cubicBezTo>
                      <a:pt x="12701" y="5356"/>
                      <a:pt x="12562" y="5280"/>
                      <a:pt x="11787" y="4670"/>
                    </a:cubicBezTo>
                    <a:cubicBezTo>
                      <a:pt x="11396" y="4374"/>
                      <a:pt x="10608" y="3921"/>
                      <a:pt x="9050" y="2713"/>
                    </a:cubicBezTo>
                    <a:cubicBezTo>
                      <a:pt x="8224" y="2084"/>
                      <a:pt x="7480" y="1310"/>
                      <a:pt x="6673" y="687"/>
                    </a:cubicBezTo>
                    <a:cubicBezTo>
                      <a:pt x="6307" y="410"/>
                      <a:pt x="5714" y="-382"/>
                      <a:pt x="5229" y="222"/>
                    </a:cubicBezTo>
                    <a:cubicBezTo>
                      <a:pt x="5090" y="410"/>
                      <a:pt x="5286" y="807"/>
                      <a:pt x="5342" y="895"/>
                    </a:cubicBezTo>
                    <a:cubicBezTo>
                      <a:pt x="6097" y="1656"/>
                      <a:pt x="6316" y="2797"/>
                      <a:pt x="5897" y="3783"/>
                    </a:cubicBezTo>
                    <a:lnTo>
                      <a:pt x="298" y="23381"/>
                    </a:lnTo>
                    <a:cubicBezTo>
                      <a:pt x="-99" y="24803"/>
                      <a:pt x="-62" y="25269"/>
                      <a:pt x="191" y="25439"/>
                    </a:cubicBezTo>
                    <a:cubicBezTo>
                      <a:pt x="443" y="25608"/>
                      <a:pt x="695" y="25590"/>
                      <a:pt x="1452" y="2513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CC27958-4797-B890-69CE-3196393E544F}"/>
                  </a:ext>
                </a:extLst>
              </p:cNvPr>
              <p:cNvSpPr/>
              <p:nvPr/>
            </p:nvSpPr>
            <p:spPr>
              <a:xfrm>
                <a:off x="8414769" y="3991718"/>
                <a:ext cx="17720" cy="25571"/>
              </a:xfrm>
              <a:custGeom>
                <a:avLst/>
                <a:gdLst>
                  <a:gd name="connsiteX0" fmla="*/ 10721 w 17720"/>
                  <a:gd name="connsiteY0" fmla="*/ 4428 h 25571"/>
                  <a:gd name="connsiteX1" fmla="*/ 13458 w 17720"/>
                  <a:gd name="connsiteY1" fmla="*/ 2541 h 25571"/>
                  <a:gd name="connsiteX2" fmla="*/ 12777 w 17720"/>
                  <a:gd name="connsiteY2" fmla="*/ 1912 h 25571"/>
                  <a:gd name="connsiteX3" fmla="*/ 9366 w 17720"/>
                  <a:gd name="connsiteY3" fmla="*/ 1195 h 25571"/>
                  <a:gd name="connsiteX4" fmla="*/ 5317 w 17720"/>
                  <a:gd name="connsiteY4" fmla="*/ 62 h 25571"/>
                  <a:gd name="connsiteX5" fmla="*/ 4220 w 17720"/>
                  <a:gd name="connsiteY5" fmla="*/ 358 h 25571"/>
                  <a:gd name="connsiteX6" fmla="*/ 6881 w 17720"/>
                  <a:gd name="connsiteY6" fmla="*/ 4133 h 25571"/>
                  <a:gd name="connsiteX7" fmla="*/ 3161 w 17720"/>
                  <a:gd name="connsiteY7" fmla="*/ 19044 h 25571"/>
                  <a:gd name="connsiteX8" fmla="*/ 8 w 17720"/>
                  <a:gd name="connsiteY8" fmla="*/ 22064 h 25571"/>
                  <a:gd name="connsiteX9" fmla="*/ 493 w 17720"/>
                  <a:gd name="connsiteY9" fmla="*/ 22555 h 25571"/>
                  <a:gd name="connsiteX10" fmla="*/ 4365 w 17720"/>
                  <a:gd name="connsiteY10" fmla="*/ 23379 h 25571"/>
                  <a:gd name="connsiteX11" fmla="*/ 12178 w 17720"/>
                  <a:gd name="connsiteY11" fmla="*/ 25462 h 25571"/>
                  <a:gd name="connsiteX12" fmla="*/ 17664 w 17720"/>
                  <a:gd name="connsiteY12" fmla="*/ 21473 h 25571"/>
                  <a:gd name="connsiteX13" fmla="*/ 17506 w 17720"/>
                  <a:gd name="connsiteY13" fmla="*/ 20699 h 25571"/>
                  <a:gd name="connsiteX14" fmla="*/ 8331 w 17720"/>
                  <a:gd name="connsiteY14" fmla="*/ 22794 h 25571"/>
                  <a:gd name="connsiteX15" fmla="*/ 7070 w 17720"/>
                  <a:gd name="connsiteY15" fmla="*/ 19201 h 2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20" h="25571">
                    <a:moveTo>
                      <a:pt x="10721" y="4428"/>
                    </a:moveTo>
                    <a:cubicBezTo>
                      <a:pt x="11320" y="2031"/>
                      <a:pt x="13162" y="3730"/>
                      <a:pt x="13458" y="2541"/>
                    </a:cubicBezTo>
                    <a:cubicBezTo>
                      <a:pt x="13553" y="2170"/>
                      <a:pt x="13408" y="2094"/>
                      <a:pt x="12777" y="1912"/>
                    </a:cubicBezTo>
                    <a:cubicBezTo>
                      <a:pt x="12304" y="1799"/>
                      <a:pt x="11907" y="1830"/>
                      <a:pt x="9366" y="1195"/>
                    </a:cubicBezTo>
                    <a:cubicBezTo>
                      <a:pt x="8218" y="918"/>
                      <a:pt x="6515" y="358"/>
                      <a:pt x="5317" y="62"/>
                    </a:cubicBezTo>
                    <a:cubicBezTo>
                      <a:pt x="4687" y="-95"/>
                      <a:pt x="4302" y="62"/>
                      <a:pt x="4220" y="358"/>
                    </a:cubicBezTo>
                    <a:cubicBezTo>
                      <a:pt x="3949" y="1459"/>
                      <a:pt x="7550" y="1446"/>
                      <a:pt x="6881" y="4133"/>
                    </a:cubicBezTo>
                    <a:lnTo>
                      <a:pt x="3161" y="19044"/>
                    </a:lnTo>
                    <a:cubicBezTo>
                      <a:pt x="2202" y="22882"/>
                      <a:pt x="348" y="20611"/>
                      <a:pt x="8" y="22064"/>
                    </a:cubicBezTo>
                    <a:cubicBezTo>
                      <a:pt x="-36" y="22253"/>
                      <a:pt x="102" y="22454"/>
                      <a:pt x="493" y="22555"/>
                    </a:cubicBezTo>
                    <a:cubicBezTo>
                      <a:pt x="2146" y="22957"/>
                      <a:pt x="3426" y="23146"/>
                      <a:pt x="4365" y="23379"/>
                    </a:cubicBezTo>
                    <a:cubicBezTo>
                      <a:pt x="5860" y="23750"/>
                      <a:pt x="7625" y="24329"/>
                      <a:pt x="12178" y="25462"/>
                    </a:cubicBezTo>
                    <a:cubicBezTo>
                      <a:pt x="14637" y="26091"/>
                      <a:pt x="17046" y="23933"/>
                      <a:pt x="17664" y="21473"/>
                    </a:cubicBezTo>
                    <a:cubicBezTo>
                      <a:pt x="17815" y="20875"/>
                      <a:pt x="17626" y="20724"/>
                      <a:pt x="17506" y="20699"/>
                    </a:cubicBezTo>
                    <a:cubicBezTo>
                      <a:pt x="16371" y="20416"/>
                      <a:pt x="15753" y="24637"/>
                      <a:pt x="8331" y="22794"/>
                    </a:cubicBezTo>
                    <a:cubicBezTo>
                      <a:pt x="6169" y="22259"/>
                      <a:pt x="6572" y="21152"/>
                      <a:pt x="7070" y="192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C0B64A7F-957D-94A0-33EF-7F52A6CA6B8D}"/>
                  </a:ext>
                </a:extLst>
              </p:cNvPr>
              <p:cNvSpPr/>
              <p:nvPr/>
            </p:nvSpPr>
            <p:spPr>
              <a:xfrm>
                <a:off x="8435945" y="3995713"/>
                <a:ext cx="17289" cy="23829"/>
              </a:xfrm>
              <a:custGeom>
                <a:avLst/>
                <a:gdLst>
                  <a:gd name="connsiteX0" fmla="*/ 7460 w 17289"/>
                  <a:gd name="connsiteY0" fmla="*/ 4222 h 23829"/>
                  <a:gd name="connsiteX1" fmla="*/ 11470 w 17289"/>
                  <a:gd name="connsiteY1" fmla="*/ 2221 h 23829"/>
                  <a:gd name="connsiteX2" fmla="*/ 16193 w 17289"/>
                  <a:gd name="connsiteY2" fmla="*/ 6355 h 23829"/>
                  <a:gd name="connsiteX3" fmla="*/ 16824 w 17289"/>
                  <a:gd name="connsiteY3" fmla="*/ 4901 h 23829"/>
                  <a:gd name="connsiteX4" fmla="*/ 16925 w 17289"/>
                  <a:gd name="connsiteY4" fmla="*/ 1692 h 23829"/>
                  <a:gd name="connsiteX5" fmla="*/ 16357 w 17289"/>
                  <a:gd name="connsiteY5" fmla="*/ 1063 h 23829"/>
                  <a:gd name="connsiteX6" fmla="*/ 9320 w 17289"/>
                  <a:gd name="connsiteY6" fmla="*/ 705 h 23829"/>
                  <a:gd name="connsiteX7" fmla="*/ 1122 w 17289"/>
                  <a:gd name="connsiteY7" fmla="*/ 0 h 23829"/>
                  <a:gd name="connsiteX8" fmla="*/ 410 w 17289"/>
                  <a:gd name="connsiteY8" fmla="*/ 503 h 23829"/>
                  <a:gd name="connsiteX9" fmla="*/ 3664 w 17289"/>
                  <a:gd name="connsiteY9" fmla="*/ 3920 h 23829"/>
                  <a:gd name="connsiteX10" fmla="*/ 2604 w 17289"/>
                  <a:gd name="connsiteY10" fmla="*/ 19064 h 23829"/>
                  <a:gd name="connsiteX11" fmla="*/ 0 w 17289"/>
                  <a:gd name="connsiteY11" fmla="*/ 22587 h 23829"/>
                  <a:gd name="connsiteX12" fmla="*/ 561 w 17289"/>
                  <a:gd name="connsiteY12" fmla="*/ 22977 h 23829"/>
                  <a:gd name="connsiteX13" fmla="*/ 4515 w 17289"/>
                  <a:gd name="connsiteY13" fmla="*/ 23128 h 23829"/>
                  <a:gd name="connsiteX14" fmla="*/ 12580 w 17289"/>
                  <a:gd name="connsiteY14" fmla="*/ 23820 h 23829"/>
                  <a:gd name="connsiteX15" fmla="*/ 17284 w 17289"/>
                  <a:gd name="connsiteY15" fmla="*/ 18944 h 23829"/>
                  <a:gd name="connsiteX16" fmla="*/ 17000 w 17289"/>
                  <a:gd name="connsiteY16" fmla="*/ 18214 h 23829"/>
                  <a:gd name="connsiteX17" fmla="*/ 8317 w 17289"/>
                  <a:gd name="connsiteY17" fmla="*/ 21870 h 23829"/>
                  <a:gd name="connsiteX18" fmla="*/ 6426 w 17289"/>
                  <a:gd name="connsiteY18" fmla="*/ 18548 h 23829"/>
                  <a:gd name="connsiteX19" fmla="*/ 6716 w 17289"/>
                  <a:gd name="connsiteY19" fmla="*/ 14408 h 23829"/>
                  <a:gd name="connsiteX20" fmla="*/ 8172 w 17289"/>
                  <a:gd name="connsiteY20" fmla="*/ 12231 h 23829"/>
                  <a:gd name="connsiteX21" fmla="*/ 10449 w 17289"/>
                  <a:gd name="connsiteY21" fmla="*/ 12395 h 23829"/>
                  <a:gd name="connsiteX22" fmla="*/ 13532 w 17289"/>
                  <a:gd name="connsiteY22" fmla="*/ 16050 h 23829"/>
                  <a:gd name="connsiteX23" fmla="*/ 14163 w 17289"/>
                  <a:gd name="connsiteY23" fmla="*/ 14509 h 23829"/>
                  <a:gd name="connsiteX24" fmla="*/ 14346 w 17289"/>
                  <a:gd name="connsiteY24" fmla="*/ 8727 h 23829"/>
                  <a:gd name="connsiteX25" fmla="*/ 13816 w 17289"/>
                  <a:gd name="connsiteY25" fmla="*/ 7883 h 23829"/>
                  <a:gd name="connsiteX26" fmla="*/ 10247 w 17289"/>
                  <a:gd name="connsiteY26" fmla="*/ 10627 h 23829"/>
                  <a:gd name="connsiteX27" fmla="*/ 8311 w 17289"/>
                  <a:gd name="connsiteY27" fmla="*/ 10488 h 23829"/>
                  <a:gd name="connsiteX28" fmla="*/ 7100 w 17289"/>
                  <a:gd name="connsiteY28" fmla="*/ 8777 h 2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289" h="23829">
                    <a:moveTo>
                      <a:pt x="7460" y="4222"/>
                    </a:moveTo>
                    <a:cubicBezTo>
                      <a:pt x="7617" y="1982"/>
                      <a:pt x="7743" y="1963"/>
                      <a:pt x="11470" y="2221"/>
                    </a:cubicBezTo>
                    <a:cubicBezTo>
                      <a:pt x="17416" y="2636"/>
                      <a:pt x="14749" y="6260"/>
                      <a:pt x="16193" y="6355"/>
                    </a:cubicBezTo>
                    <a:cubicBezTo>
                      <a:pt x="16899" y="6405"/>
                      <a:pt x="16824" y="5323"/>
                      <a:pt x="16824" y="4901"/>
                    </a:cubicBezTo>
                    <a:lnTo>
                      <a:pt x="16925" y="1692"/>
                    </a:lnTo>
                    <a:cubicBezTo>
                      <a:pt x="16926" y="1368"/>
                      <a:pt x="16681" y="1096"/>
                      <a:pt x="16357" y="1063"/>
                    </a:cubicBezTo>
                    <a:cubicBezTo>
                      <a:pt x="13639" y="875"/>
                      <a:pt x="11508" y="856"/>
                      <a:pt x="9320" y="705"/>
                    </a:cubicBezTo>
                    <a:cubicBezTo>
                      <a:pt x="4603" y="371"/>
                      <a:pt x="2384" y="76"/>
                      <a:pt x="1122" y="0"/>
                    </a:cubicBezTo>
                    <a:cubicBezTo>
                      <a:pt x="687" y="0"/>
                      <a:pt x="422" y="214"/>
                      <a:pt x="410" y="503"/>
                    </a:cubicBezTo>
                    <a:cubicBezTo>
                      <a:pt x="309" y="1806"/>
                      <a:pt x="3865" y="1013"/>
                      <a:pt x="3664" y="3920"/>
                    </a:cubicBezTo>
                    <a:lnTo>
                      <a:pt x="2604" y="19064"/>
                    </a:lnTo>
                    <a:cubicBezTo>
                      <a:pt x="2327" y="23002"/>
                      <a:pt x="82" y="21102"/>
                      <a:pt x="0" y="22587"/>
                    </a:cubicBezTo>
                    <a:cubicBezTo>
                      <a:pt x="0" y="22782"/>
                      <a:pt x="164" y="22958"/>
                      <a:pt x="561" y="22977"/>
                    </a:cubicBezTo>
                    <a:cubicBezTo>
                      <a:pt x="2257" y="23097"/>
                      <a:pt x="3563" y="23065"/>
                      <a:pt x="4515" y="23128"/>
                    </a:cubicBezTo>
                    <a:cubicBezTo>
                      <a:pt x="6053" y="23241"/>
                      <a:pt x="7895" y="23493"/>
                      <a:pt x="12580" y="23820"/>
                    </a:cubicBezTo>
                    <a:cubicBezTo>
                      <a:pt x="15102" y="24003"/>
                      <a:pt x="17107" y="21473"/>
                      <a:pt x="17284" y="18944"/>
                    </a:cubicBezTo>
                    <a:cubicBezTo>
                      <a:pt x="17328" y="18315"/>
                      <a:pt x="17114" y="18227"/>
                      <a:pt x="17000" y="18214"/>
                    </a:cubicBezTo>
                    <a:cubicBezTo>
                      <a:pt x="15821" y="18133"/>
                      <a:pt x="15960" y="22398"/>
                      <a:pt x="8317" y="21870"/>
                    </a:cubicBezTo>
                    <a:cubicBezTo>
                      <a:pt x="6104" y="21713"/>
                      <a:pt x="6306" y="20555"/>
                      <a:pt x="6426" y="18548"/>
                    </a:cubicBezTo>
                    <a:lnTo>
                      <a:pt x="6716" y="14408"/>
                    </a:lnTo>
                    <a:cubicBezTo>
                      <a:pt x="6848" y="12520"/>
                      <a:pt x="6753" y="12137"/>
                      <a:pt x="8172" y="12231"/>
                    </a:cubicBezTo>
                    <a:lnTo>
                      <a:pt x="10449" y="12395"/>
                    </a:lnTo>
                    <a:cubicBezTo>
                      <a:pt x="13652" y="12615"/>
                      <a:pt x="12548" y="15981"/>
                      <a:pt x="13532" y="16050"/>
                    </a:cubicBezTo>
                    <a:cubicBezTo>
                      <a:pt x="14276" y="16107"/>
                      <a:pt x="14163" y="14924"/>
                      <a:pt x="14163" y="14509"/>
                    </a:cubicBezTo>
                    <a:lnTo>
                      <a:pt x="14346" y="8727"/>
                    </a:lnTo>
                    <a:cubicBezTo>
                      <a:pt x="14377" y="7858"/>
                      <a:pt x="14037" y="7896"/>
                      <a:pt x="13816" y="7883"/>
                    </a:cubicBezTo>
                    <a:cubicBezTo>
                      <a:pt x="13185" y="7833"/>
                      <a:pt x="12895" y="10815"/>
                      <a:pt x="10247" y="10627"/>
                    </a:cubicBezTo>
                    <a:lnTo>
                      <a:pt x="8311" y="10488"/>
                    </a:lnTo>
                    <a:cubicBezTo>
                      <a:pt x="6980" y="10394"/>
                      <a:pt x="6999" y="10167"/>
                      <a:pt x="7100" y="87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87E1C477-7D5A-88C9-FBEA-5EE02ACBD9FD}"/>
                  </a:ext>
                </a:extLst>
              </p:cNvPr>
              <p:cNvSpPr/>
              <p:nvPr/>
            </p:nvSpPr>
            <p:spPr>
              <a:xfrm>
                <a:off x="8454821" y="3995243"/>
                <a:ext cx="24352" cy="24894"/>
              </a:xfrm>
              <a:custGeom>
                <a:avLst/>
                <a:gdLst>
                  <a:gd name="connsiteX0" fmla="*/ 5048 w 24352"/>
                  <a:gd name="connsiteY0" fmla="*/ 20263 h 24894"/>
                  <a:gd name="connsiteX1" fmla="*/ 2444 w 24352"/>
                  <a:gd name="connsiteY1" fmla="*/ 24523 h 24894"/>
                  <a:gd name="connsiteX2" fmla="*/ 3434 w 24352"/>
                  <a:gd name="connsiteY2" fmla="*/ 24825 h 24894"/>
                  <a:gd name="connsiteX3" fmla="*/ 6070 w 24352"/>
                  <a:gd name="connsiteY3" fmla="*/ 24466 h 24894"/>
                  <a:gd name="connsiteX4" fmla="*/ 9708 w 24352"/>
                  <a:gd name="connsiteY4" fmla="*/ 24284 h 24894"/>
                  <a:gd name="connsiteX5" fmla="*/ 10837 w 24352"/>
                  <a:gd name="connsiteY5" fmla="*/ 23761 h 24894"/>
                  <a:gd name="connsiteX6" fmla="*/ 6423 w 24352"/>
                  <a:gd name="connsiteY6" fmla="*/ 18577 h 24894"/>
                  <a:gd name="connsiteX7" fmla="*/ 5452 w 24352"/>
                  <a:gd name="connsiteY7" fmla="*/ 7592 h 24894"/>
                  <a:gd name="connsiteX8" fmla="*/ 5654 w 24352"/>
                  <a:gd name="connsiteY8" fmla="*/ 7051 h 24894"/>
                  <a:gd name="connsiteX9" fmla="*/ 6240 w 24352"/>
                  <a:gd name="connsiteY9" fmla="*/ 7422 h 24894"/>
                  <a:gd name="connsiteX10" fmla="*/ 22522 w 24352"/>
                  <a:gd name="connsiteY10" fmla="*/ 22937 h 24894"/>
                  <a:gd name="connsiteX11" fmla="*/ 23354 w 24352"/>
                  <a:gd name="connsiteY11" fmla="*/ 23321 h 24894"/>
                  <a:gd name="connsiteX12" fmla="*/ 23638 w 24352"/>
                  <a:gd name="connsiteY12" fmla="*/ 22314 h 24894"/>
                  <a:gd name="connsiteX13" fmla="*/ 22049 w 24352"/>
                  <a:gd name="connsiteY13" fmla="*/ 4194 h 24894"/>
                  <a:gd name="connsiteX14" fmla="*/ 24350 w 24352"/>
                  <a:gd name="connsiteY14" fmla="*/ 382 h 24894"/>
                  <a:gd name="connsiteX15" fmla="*/ 23720 w 24352"/>
                  <a:gd name="connsiteY15" fmla="*/ 4 h 24894"/>
                  <a:gd name="connsiteX16" fmla="*/ 20441 w 24352"/>
                  <a:gd name="connsiteY16" fmla="*/ 426 h 24894"/>
                  <a:gd name="connsiteX17" fmla="*/ 16922 w 24352"/>
                  <a:gd name="connsiteY17" fmla="*/ 608 h 24894"/>
                  <a:gd name="connsiteX18" fmla="*/ 16467 w 24352"/>
                  <a:gd name="connsiteY18" fmla="*/ 1109 h 24894"/>
                  <a:gd name="connsiteX19" fmla="*/ 16481 w 24352"/>
                  <a:gd name="connsiteY19" fmla="*/ 1199 h 24894"/>
                  <a:gd name="connsiteX20" fmla="*/ 20535 w 24352"/>
                  <a:gd name="connsiteY20" fmla="*/ 4289 h 24894"/>
                  <a:gd name="connsiteX21" fmla="*/ 21475 w 24352"/>
                  <a:gd name="connsiteY21" fmla="*/ 15054 h 24894"/>
                  <a:gd name="connsiteX22" fmla="*/ 21336 w 24352"/>
                  <a:gd name="connsiteY22" fmla="*/ 16274 h 24894"/>
                  <a:gd name="connsiteX23" fmla="*/ 20308 w 24352"/>
                  <a:gd name="connsiteY23" fmla="*/ 15519 h 24894"/>
                  <a:gd name="connsiteX24" fmla="*/ 6694 w 24352"/>
                  <a:gd name="connsiteY24" fmla="*/ 2345 h 24894"/>
                  <a:gd name="connsiteX25" fmla="*/ 5433 w 24352"/>
                  <a:gd name="connsiteY25" fmla="*/ 1608 h 24894"/>
                  <a:gd name="connsiteX26" fmla="*/ 2217 w 24352"/>
                  <a:gd name="connsiteY26" fmla="*/ 2024 h 24894"/>
                  <a:gd name="connsiteX27" fmla="*/ 483 w 24352"/>
                  <a:gd name="connsiteY27" fmla="*/ 2024 h 24894"/>
                  <a:gd name="connsiteX28" fmla="*/ 0 w 24352"/>
                  <a:gd name="connsiteY28" fmla="*/ 2523 h 24894"/>
                  <a:gd name="connsiteX29" fmla="*/ 10 w 24352"/>
                  <a:gd name="connsiteY29" fmla="*/ 2615 h 24894"/>
                  <a:gd name="connsiteX30" fmla="*/ 3945 w 24352"/>
                  <a:gd name="connsiteY30" fmla="*/ 7976 h 24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352" h="24894">
                    <a:moveTo>
                      <a:pt x="5048" y="20263"/>
                    </a:moveTo>
                    <a:cubicBezTo>
                      <a:pt x="5339" y="23554"/>
                      <a:pt x="2331" y="23233"/>
                      <a:pt x="2444" y="24523"/>
                    </a:cubicBezTo>
                    <a:cubicBezTo>
                      <a:pt x="2495" y="25076"/>
                      <a:pt x="3075" y="24856"/>
                      <a:pt x="3434" y="24825"/>
                    </a:cubicBezTo>
                    <a:cubicBezTo>
                      <a:pt x="4260" y="24755"/>
                      <a:pt x="5080" y="24554"/>
                      <a:pt x="6070" y="24466"/>
                    </a:cubicBezTo>
                    <a:cubicBezTo>
                      <a:pt x="7060" y="24378"/>
                      <a:pt x="8195" y="24416"/>
                      <a:pt x="9708" y="24284"/>
                    </a:cubicBezTo>
                    <a:cubicBezTo>
                      <a:pt x="10106" y="24252"/>
                      <a:pt x="10875" y="24214"/>
                      <a:pt x="10837" y="23761"/>
                    </a:cubicBezTo>
                    <a:cubicBezTo>
                      <a:pt x="10705" y="22245"/>
                      <a:pt x="6959" y="24781"/>
                      <a:pt x="6423" y="18577"/>
                    </a:cubicBezTo>
                    <a:lnTo>
                      <a:pt x="5452" y="7592"/>
                    </a:lnTo>
                    <a:cubicBezTo>
                      <a:pt x="5452" y="7302"/>
                      <a:pt x="5452" y="7070"/>
                      <a:pt x="5654" y="7051"/>
                    </a:cubicBezTo>
                    <a:cubicBezTo>
                      <a:pt x="5856" y="7032"/>
                      <a:pt x="6007" y="7183"/>
                      <a:pt x="6240" y="7422"/>
                    </a:cubicBezTo>
                    <a:lnTo>
                      <a:pt x="22522" y="22937"/>
                    </a:lnTo>
                    <a:cubicBezTo>
                      <a:pt x="22708" y="23207"/>
                      <a:pt x="23027" y="23354"/>
                      <a:pt x="23354" y="23321"/>
                    </a:cubicBezTo>
                    <a:cubicBezTo>
                      <a:pt x="23726" y="23321"/>
                      <a:pt x="23701" y="23025"/>
                      <a:pt x="23638" y="22314"/>
                    </a:cubicBezTo>
                    <a:lnTo>
                      <a:pt x="22049" y="4194"/>
                    </a:lnTo>
                    <a:cubicBezTo>
                      <a:pt x="21752" y="803"/>
                      <a:pt x="24439" y="1350"/>
                      <a:pt x="24350" y="382"/>
                    </a:cubicBezTo>
                    <a:cubicBezTo>
                      <a:pt x="24350" y="287"/>
                      <a:pt x="24312" y="-40"/>
                      <a:pt x="23720" y="4"/>
                    </a:cubicBezTo>
                    <a:cubicBezTo>
                      <a:pt x="23449" y="42"/>
                      <a:pt x="22377" y="256"/>
                      <a:pt x="20441" y="426"/>
                    </a:cubicBezTo>
                    <a:cubicBezTo>
                      <a:pt x="18322" y="614"/>
                      <a:pt x="17414" y="570"/>
                      <a:pt x="16922" y="608"/>
                    </a:cubicBezTo>
                    <a:cubicBezTo>
                      <a:pt x="16658" y="621"/>
                      <a:pt x="16454" y="846"/>
                      <a:pt x="16467" y="1109"/>
                    </a:cubicBezTo>
                    <a:cubicBezTo>
                      <a:pt x="16469" y="1140"/>
                      <a:pt x="16474" y="1170"/>
                      <a:pt x="16481" y="1199"/>
                    </a:cubicBezTo>
                    <a:cubicBezTo>
                      <a:pt x="16575" y="2263"/>
                      <a:pt x="20264" y="1350"/>
                      <a:pt x="20535" y="4289"/>
                    </a:cubicBezTo>
                    <a:lnTo>
                      <a:pt x="21475" y="15054"/>
                    </a:lnTo>
                    <a:cubicBezTo>
                      <a:pt x="21544" y="15859"/>
                      <a:pt x="21525" y="16255"/>
                      <a:pt x="21336" y="16274"/>
                    </a:cubicBezTo>
                    <a:cubicBezTo>
                      <a:pt x="21147" y="16293"/>
                      <a:pt x="20743" y="15928"/>
                      <a:pt x="20308" y="15519"/>
                    </a:cubicBezTo>
                    <a:lnTo>
                      <a:pt x="6694" y="2345"/>
                    </a:lnTo>
                    <a:cubicBezTo>
                      <a:pt x="6064" y="1778"/>
                      <a:pt x="6436" y="1527"/>
                      <a:pt x="5433" y="1608"/>
                    </a:cubicBezTo>
                    <a:cubicBezTo>
                      <a:pt x="3806" y="1747"/>
                      <a:pt x="3018" y="1948"/>
                      <a:pt x="2217" y="2024"/>
                    </a:cubicBezTo>
                    <a:cubicBezTo>
                      <a:pt x="1631" y="2068"/>
                      <a:pt x="1070" y="1992"/>
                      <a:pt x="483" y="2024"/>
                    </a:cubicBezTo>
                    <a:cubicBezTo>
                      <a:pt x="211" y="2028"/>
                      <a:pt x="-5" y="2252"/>
                      <a:pt x="0" y="2523"/>
                    </a:cubicBezTo>
                    <a:cubicBezTo>
                      <a:pt x="0" y="2554"/>
                      <a:pt x="4" y="2585"/>
                      <a:pt x="10" y="2615"/>
                    </a:cubicBezTo>
                    <a:cubicBezTo>
                      <a:pt x="143" y="4163"/>
                      <a:pt x="3409" y="1759"/>
                      <a:pt x="3945" y="79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417BBF16-A79A-1C21-A6F2-1A82A79BD204}"/>
                  </a:ext>
                </a:extLst>
              </p:cNvPr>
              <p:cNvSpPr/>
              <p:nvPr/>
            </p:nvSpPr>
            <p:spPr>
              <a:xfrm>
                <a:off x="8482203" y="3990517"/>
                <a:ext cx="21479" cy="24687"/>
              </a:xfrm>
              <a:custGeom>
                <a:avLst/>
                <a:gdLst>
                  <a:gd name="connsiteX0" fmla="*/ 15866 w 21479"/>
                  <a:gd name="connsiteY0" fmla="*/ 112 h 24687"/>
                  <a:gd name="connsiteX1" fmla="*/ 15450 w 21479"/>
                  <a:gd name="connsiteY1" fmla="*/ 36 h 24687"/>
                  <a:gd name="connsiteX2" fmla="*/ 14757 w 21479"/>
                  <a:gd name="connsiteY2" fmla="*/ 1364 h 24687"/>
                  <a:gd name="connsiteX3" fmla="*/ 7448 w 21479"/>
                  <a:gd name="connsiteY3" fmla="*/ 1534 h 24687"/>
                  <a:gd name="connsiteX4" fmla="*/ 663 w 21479"/>
                  <a:gd name="connsiteY4" fmla="*/ 16791 h 24687"/>
                  <a:gd name="connsiteX5" fmla="*/ 13823 w 21479"/>
                  <a:gd name="connsiteY5" fmla="*/ 24133 h 24687"/>
                  <a:gd name="connsiteX6" fmla="*/ 21428 w 21479"/>
                  <a:gd name="connsiteY6" fmla="*/ 15325 h 24687"/>
                  <a:gd name="connsiteX7" fmla="*/ 20911 w 21479"/>
                  <a:gd name="connsiteY7" fmla="*/ 15105 h 24687"/>
                  <a:gd name="connsiteX8" fmla="*/ 14801 w 21479"/>
                  <a:gd name="connsiteY8" fmla="*/ 21397 h 24687"/>
                  <a:gd name="connsiteX9" fmla="*/ 3570 w 21479"/>
                  <a:gd name="connsiteY9" fmla="*/ 13324 h 24687"/>
                  <a:gd name="connsiteX10" fmla="*/ 7707 w 21479"/>
                  <a:gd name="connsiteY10" fmla="*/ 2773 h 24687"/>
                  <a:gd name="connsiteX11" fmla="*/ 16945 w 21479"/>
                  <a:gd name="connsiteY11" fmla="*/ 6164 h 24687"/>
                  <a:gd name="connsiteX12" fmla="*/ 18155 w 21479"/>
                  <a:gd name="connsiteY12" fmla="*/ 6951 h 24687"/>
                  <a:gd name="connsiteX13" fmla="*/ 18200 w 21479"/>
                  <a:gd name="connsiteY13" fmla="*/ 5812 h 2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479" h="24687">
                    <a:moveTo>
                      <a:pt x="15866" y="112"/>
                    </a:moveTo>
                    <a:cubicBezTo>
                      <a:pt x="15810" y="-39"/>
                      <a:pt x="15602" y="-8"/>
                      <a:pt x="15450" y="36"/>
                    </a:cubicBezTo>
                    <a:cubicBezTo>
                      <a:pt x="15040" y="162"/>
                      <a:pt x="15318" y="1194"/>
                      <a:pt x="14757" y="1364"/>
                    </a:cubicBezTo>
                    <a:cubicBezTo>
                      <a:pt x="13880" y="1641"/>
                      <a:pt x="11017" y="433"/>
                      <a:pt x="7448" y="1534"/>
                    </a:cubicBezTo>
                    <a:cubicBezTo>
                      <a:pt x="8" y="3799"/>
                      <a:pt x="-938" y="11600"/>
                      <a:pt x="663" y="16791"/>
                    </a:cubicBezTo>
                    <a:cubicBezTo>
                      <a:pt x="1407" y="19239"/>
                      <a:pt x="5172" y="26776"/>
                      <a:pt x="13823" y="24133"/>
                    </a:cubicBezTo>
                    <a:cubicBezTo>
                      <a:pt x="20129" y="22246"/>
                      <a:pt x="21813" y="16583"/>
                      <a:pt x="21428" y="15325"/>
                    </a:cubicBezTo>
                    <a:cubicBezTo>
                      <a:pt x="21371" y="15136"/>
                      <a:pt x="21062" y="15067"/>
                      <a:pt x="20911" y="15105"/>
                    </a:cubicBezTo>
                    <a:cubicBezTo>
                      <a:pt x="20142" y="15344"/>
                      <a:pt x="19379" y="20025"/>
                      <a:pt x="14801" y="21397"/>
                    </a:cubicBezTo>
                    <a:cubicBezTo>
                      <a:pt x="9163" y="23120"/>
                      <a:pt x="4920" y="17697"/>
                      <a:pt x="3570" y="13324"/>
                    </a:cubicBezTo>
                    <a:cubicBezTo>
                      <a:pt x="2309" y="9172"/>
                      <a:pt x="3362" y="4094"/>
                      <a:pt x="7707" y="2773"/>
                    </a:cubicBezTo>
                    <a:cubicBezTo>
                      <a:pt x="11137" y="1735"/>
                      <a:pt x="14561" y="3629"/>
                      <a:pt x="16945" y="6164"/>
                    </a:cubicBezTo>
                    <a:cubicBezTo>
                      <a:pt x="17285" y="6498"/>
                      <a:pt x="17689" y="7089"/>
                      <a:pt x="18155" y="6951"/>
                    </a:cubicBezTo>
                    <a:cubicBezTo>
                      <a:pt x="18622" y="6812"/>
                      <a:pt x="18326" y="6120"/>
                      <a:pt x="18200" y="581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D1BA411D-6022-2045-B5CF-1AD0D0287A46}"/>
                  </a:ext>
                </a:extLst>
              </p:cNvPr>
              <p:cNvSpPr/>
              <p:nvPr/>
            </p:nvSpPr>
            <p:spPr>
              <a:xfrm>
                <a:off x="8499053" y="3984731"/>
                <a:ext cx="19962" cy="23903"/>
              </a:xfrm>
              <a:custGeom>
                <a:avLst/>
                <a:gdLst>
                  <a:gd name="connsiteX0" fmla="*/ 7914 w 19962"/>
                  <a:gd name="connsiteY0" fmla="*/ 4011 h 23903"/>
                  <a:gd name="connsiteX1" fmla="*/ 8544 w 19962"/>
                  <a:gd name="connsiteY1" fmla="*/ 236 h 23903"/>
                  <a:gd name="connsiteX2" fmla="*/ 7372 w 19962"/>
                  <a:gd name="connsiteY2" fmla="*/ 349 h 23903"/>
                  <a:gd name="connsiteX3" fmla="*/ 3922 w 19962"/>
                  <a:gd name="connsiteY3" fmla="*/ 2331 h 23903"/>
                  <a:gd name="connsiteX4" fmla="*/ 769 w 19962"/>
                  <a:gd name="connsiteY4" fmla="*/ 3847 h 23903"/>
                  <a:gd name="connsiteX5" fmla="*/ 57 w 19962"/>
                  <a:gd name="connsiteY5" fmla="*/ 4741 h 23903"/>
                  <a:gd name="connsiteX6" fmla="*/ 4629 w 19962"/>
                  <a:gd name="connsiteY6" fmla="*/ 5911 h 23903"/>
                  <a:gd name="connsiteX7" fmla="*/ 11956 w 19962"/>
                  <a:gd name="connsiteY7" fmla="*/ 19664 h 23903"/>
                  <a:gd name="connsiteX8" fmla="*/ 11584 w 19962"/>
                  <a:gd name="connsiteY8" fmla="*/ 23678 h 23903"/>
                  <a:gd name="connsiteX9" fmla="*/ 12020 w 19962"/>
                  <a:gd name="connsiteY9" fmla="*/ 23884 h 23903"/>
                  <a:gd name="connsiteX10" fmla="*/ 12069 w 19962"/>
                  <a:gd name="connsiteY10" fmla="*/ 23861 h 23903"/>
                  <a:gd name="connsiteX11" fmla="*/ 15058 w 19962"/>
                  <a:gd name="connsiteY11" fmla="*/ 22124 h 23903"/>
                  <a:gd name="connsiteX12" fmla="*/ 19264 w 19962"/>
                  <a:gd name="connsiteY12" fmla="*/ 20042 h 23903"/>
                  <a:gd name="connsiteX13" fmla="*/ 19895 w 19962"/>
                  <a:gd name="connsiteY13" fmla="*/ 19148 h 23903"/>
                  <a:gd name="connsiteX14" fmla="*/ 15178 w 19962"/>
                  <a:gd name="connsiteY14" fmla="*/ 17657 h 23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962" h="23903">
                    <a:moveTo>
                      <a:pt x="7914" y="4011"/>
                    </a:moveTo>
                    <a:cubicBezTo>
                      <a:pt x="6464" y="1286"/>
                      <a:pt x="9055" y="1223"/>
                      <a:pt x="8544" y="236"/>
                    </a:cubicBezTo>
                    <a:cubicBezTo>
                      <a:pt x="8355" y="-104"/>
                      <a:pt x="8191" y="-85"/>
                      <a:pt x="7372" y="349"/>
                    </a:cubicBezTo>
                    <a:cubicBezTo>
                      <a:pt x="5820" y="1173"/>
                      <a:pt x="4900" y="1802"/>
                      <a:pt x="3922" y="2331"/>
                    </a:cubicBezTo>
                    <a:cubicBezTo>
                      <a:pt x="2945" y="2859"/>
                      <a:pt x="1841" y="3281"/>
                      <a:pt x="769" y="3847"/>
                    </a:cubicBezTo>
                    <a:cubicBezTo>
                      <a:pt x="524" y="3979"/>
                      <a:pt x="-208" y="4250"/>
                      <a:pt x="57" y="4741"/>
                    </a:cubicBezTo>
                    <a:cubicBezTo>
                      <a:pt x="587" y="5741"/>
                      <a:pt x="3248" y="3312"/>
                      <a:pt x="4629" y="5911"/>
                    </a:cubicBezTo>
                    <a:lnTo>
                      <a:pt x="11956" y="19664"/>
                    </a:lnTo>
                    <a:cubicBezTo>
                      <a:pt x="13406" y="22382"/>
                      <a:pt x="11048" y="22678"/>
                      <a:pt x="11584" y="23678"/>
                    </a:cubicBezTo>
                    <a:cubicBezTo>
                      <a:pt x="11647" y="23855"/>
                      <a:pt x="11842" y="23947"/>
                      <a:pt x="12020" y="23884"/>
                    </a:cubicBezTo>
                    <a:cubicBezTo>
                      <a:pt x="12037" y="23877"/>
                      <a:pt x="12054" y="23870"/>
                      <a:pt x="12069" y="23861"/>
                    </a:cubicBezTo>
                    <a:cubicBezTo>
                      <a:pt x="12776" y="23490"/>
                      <a:pt x="13879" y="22747"/>
                      <a:pt x="15058" y="22124"/>
                    </a:cubicBezTo>
                    <a:cubicBezTo>
                      <a:pt x="17190" y="20998"/>
                      <a:pt x="18249" y="20577"/>
                      <a:pt x="19264" y="20042"/>
                    </a:cubicBezTo>
                    <a:cubicBezTo>
                      <a:pt x="19895" y="19708"/>
                      <a:pt x="20078" y="19469"/>
                      <a:pt x="19895" y="19148"/>
                    </a:cubicBezTo>
                    <a:cubicBezTo>
                      <a:pt x="19409" y="18230"/>
                      <a:pt x="17057" y="21168"/>
                      <a:pt x="15178" y="176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0166232E-9678-E4F7-27BE-5512DBFC6B44}"/>
                  </a:ext>
                </a:extLst>
              </p:cNvPr>
              <p:cNvSpPr/>
              <p:nvPr/>
            </p:nvSpPr>
            <p:spPr>
              <a:xfrm>
                <a:off x="8325485" y="3873051"/>
                <a:ext cx="24476" cy="19270"/>
              </a:xfrm>
              <a:custGeom>
                <a:avLst/>
                <a:gdLst>
                  <a:gd name="connsiteX0" fmla="*/ 4713 w 24476"/>
                  <a:gd name="connsiteY0" fmla="*/ 2019 h 19270"/>
                  <a:gd name="connsiteX1" fmla="*/ 2393 w 24476"/>
                  <a:gd name="connsiteY1" fmla="*/ 6 h 19270"/>
                  <a:gd name="connsiteX2" fmla="*/ 1844 w 24476"/>
                  <a:gd name="connsiteY2" fmla="*/ 868 h 19270"/>
                  <a:gd name="connsiteX3" fmla="*/ 1756 w 24476"/>
                  <a:gd name="connsiteY3" fmla="*/ 3057 h 19270"/>
                  <a:gd name="connsiteX4" fmla="*/ 1403 w 24476"/>
                  <a:gd name="connsiteY4" fmla="*/ 5272 h 19270"/>
                  <a:gd name="connsiteX5" fmla="*/ 1813 w 24476"/>
                  <a:gd name="connsiteY5" fmla="*/ 6392 h 19270"/>
                  <a:gd name="connsiteX6" fmla="*/ 5066 w 24476"/>
                  <a:gd name="connsiteY6" fmla="*/ 4070 h 19270"/>
                  <a:gd name="connsiteX7" fmla="*/ 8831 w 24476"/>
                  <a:gd name="connsiteY7" fmla="*/ 5278 h 19270"/>
                  <a:gd name="connsiteX8" fmla="*/ 18346 w 24476"/>
                  <a:gd name="connsiteY8" fmla="*/ 9821 h 19270"/>
                  <a:gd name="connsiteX9" fmla="*/ 18977 w 24476"/>
                  <a:gd name="connsiteY9" fmla="*/ 10223 h 19270"/>
                  <a:gd name="connsiteX10" fmla="*/ 18258 w 24476"/>
                  <a:gd name="connsiteY10" fmla="*/ 10519 h 19270"/>
                  <a:gd name="connsiteX11" fmla="*/ 7463 w 24476"/>
                  <a:gd name="connsiteY11" fmla="*/ 12847 h 19270"/>
                  <a:gd name="connsiteX12" fmla="*/ 2872 w 24476"/>
                  <a:gd name="connsiteY12" fmla="*/ 13388 h 19270"/>
                  <a:gd name="connsiteX13" fmla="*/ 1283 w 24476"/>
                  <a:gd name="connsiteY13" fmla="*/ 11658 h 19270"/>
                  <a:gd name="connsiteX14" fmla="*/ 652 w 24476"/>
                  <a:gd name="connsiteY14" fmla="*/ 12564 h 19270"/>
                  <a:gd name="connsiteX15" fmla="*/ 501 w 24476"/>
                  <a:gd name="connsiteY15" fmla="*/ 15401 h 19270"/>
                  <a:gd name="connsiteX16" fmla="*/ 104 w 24476"/>
                  <a:gd name="connsiteY16" fmla="*/ 18012 h 19270"/>
                  <a:gd name="connsiteX17" fmla="*/ 507 w 24476"/>
                  <a:gd name="connsiteY17" fmla="*/ 19271 h 19270"/>
                  <a:gd name="connsiteX18" fmla="*/ 999 w 24476"/>
                  <a:gd name="connsiteY18" fmla="*/ 18900 h 19270"/>
                  <a:gd name="connsiteX19" fmla="*/ 3143 w 24476"/>
                  <a:gd name="connsiteY19" fmla="*/ 17226 h 19270"/>
                  <a:gd name="connsiteX20" fmla="*/ 22691 w 24476"/>
                  <a:gd name="connsiteY20" fmla="*/ 12658 h 19270"/>
                  <a:gd name="connsiteX21" fmla="*/ 24475 w 24476"/>
                  <a:gd name="connsiteY21" fmla="*/ 11840 h 19270"/>
                  <a:gd name="connsiteX22" fmla="*/ 23511 w 24476"/>
                  <a:gd name="connsiteY22" fmla="*/ 11035 h 19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476" h="19270">
                    <a:moveTo>
                      <a:pt x="4713" y="2019"/>
                    </a:moveTo>
                    <a:cubicBezTo>
                      <a:pt x="2866" y="1132"/>
                      <a:pt x="3137" y="81"/>
                      <a:pt x="2393" y="6"/>
                    </a:cubicBezTo>
                    <a:cubicBezTo>
                      <a:pt x="1838" y="-51"/>
                      <a:pt x="1901" y="320"/>
                      <a:pt x="1844" y="868"/>
                    </a:cubicBezTo>
                    <a:cubicBezTo>
                      <a:pt x="1775" y="1597"/>
                      <a:pt x="1844" y="2334"/>
                      <a:pt x="1756" y="3057"/>
                    </a:cubicBezTo>
                    <a:cubicBezTo>
                      <a:pt x="1668" y="3781"/>
                      <a:pt x="1478" y="4523"/>
                      <a:pt x="1403" y="5272"/>
                    </a:cubicBezTo>
                    <a:cubicBezTo>
                      <a:pt x="1403" y="5586"/>
                      <a:pt x="1195" y="6335"/>
                      <a:pt x="1813" y="6392"/>
                    </a:cubicBezTo>
                    <a:cubicBezTo>
                      <a:pt x="2954" y="6505"/>
                      <a:pt x="2008" y="3768"/>
                      <a:pt x="5066" y="4070"/>
                    </a:cubicBezTo>
                    <a:cubicBezTo>
                      <a:pt x="6382" y="4250"/>
                      <a:pt x="7657" y="4659"/>
                      <a:pt x="8831" y="5278"/>
                    </a:cubicBezTo>
                    <a:lnTo>
                      <a:pt x="18346" y="9821"/>
                    </a:lnTo>
                    <a:cubicBezTo>
                      <a:pt x="18573" y="9921"/>
                      <a:pt x="19015" y="10072"/>
                      <a:pt x="18977" y="10223"/>
                    </a:cubicBezTo>
                    <a:cubicBezTo>
                      <a:pt x="18939" y="10374"/>
                      <a:pt x="18498" y="10469"/>
                      <a:pt x="18258" y="10519"/>
                    </a:cubicBezTo>
                    <a:lnTo>
                      <a:pt x="7463" y="12847"/>
                    </a:lnTo>
                    <a:cubicBezTo>
                      <a:pt x="5965" y="13238"/>
                      <a:pt x="4420" y="13420"/>
                      <a:pt x="2872" y="13388"/>
                    </a:cubicBezTo>
                    <a:cubicBezTo>
                      <a:pt x="1516" y="13250"/>
                      <a:pt x="2159" y="11740"/>
                      <a:pt x="1283" y="11658"/>
                    </a:cubicBezTo>
                    <a:cubicBezTo>
                      <a:pt x="734" y="11601"/>
                      <a:pt x="747" y="11733"/>
                      <a:pt x="652" y="12564"/>
                    </a:cubicBezTo>
                    <a:cubicBezTo>
                      <a:pt x="608" y="12979"/>
                      <a:pt x="652" y="13740"/>
                      <a:pt x="501" y="15401"/>
                    </a:cubicBezTo>
                    <a:cubicBezTo>
                      <a:pt x="406" y="16282"/>
                      <a:pt x="192" y="17151"/>
                      <a:pt x="104" y="18012"/>
                    </a:cubicBezTo>
                    <a:cubicBezTo>
                      <a:pt x="66" y="18396"/>
                      <a:pt x="-268" y="19176"/>
                      <a:pt x="507" y="19271"/>
                    </a:cubicBezTo>
                    <a:cubicBezTo>
                      <a:pt x="734" y="19271"/>
                      <a:pt x="961" y="18975"/>
                      <a:pt x="999" y="18900"/>
                    </a:cubicBezTo>
                    <a:cubicBezTo>
                      <a:pt x="1434" y="17874"/>
                      <a:pt x="1825" y="17547"/>
                      <a:pt x="3143" y="17226"/>
                    </a:cubicBezTo>
                    <a:lnTo>
                      <a:pt x="22691" y="12658"/>
                    </a:lnTo>
                    <a:cubicBezTo>
                      <a:pt x="24103" y="12325"/>
                      <a:pt x="24457" y="12105"/>
                      <a:pt x="24475" y="11840"/>
                    </a:cubicBezTo>
                    <a:cubicBezTo>
                      <a:pt x="24494" y="11576"/>
                      <a:pt x="24330" y="11412"/>
                      <a:pt x="23511" y="1103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B1D9E9FE-960D-8965-3066-DC83BFED0584}"/>
                  </a:ext>
                </a:extLst>
              </p:cNvPr>
              <p:cNvSpPr/>
              <p:nvPr/>
            </p:nvSpPr>
            <p:spPr>
              <a:xfrm>
                <a:off x="8326970" y="3851758"/>
                <a:ext cx="26671" cy="24561"/>
              </a:xfrm>
              <a:custGeom>
                <a:avLst/>
                <a:gdLst>
                  <a:gd name="connsiteX0" fmla="*/ 18696 w 26671"/>
                  <a:gd name="connsiteY0" fmla="*/ 21217 h 24561"/>
                  <a:gd name="connsiteX1" fmla="*/ 22064 w 26671"/>
                  <a:gd name="connsiteY1" fmla="*/ 24545 h 24561"/>
                  <a:gd name="connsiteX2" fmla="*/ 22619 w 26671"/>
                  <a:gd name="connsiteY2" fmla="*/ 23847 h 24561"/>
                  <a:gd name="connsiteX3" fmla="*/ 22997 w 26671"/>
                  <a:gd name="connsiteY3" fmla="*/ 21638 h 24561"/>
                  <a:gd name="connsiteX4" fmla="*/ 23804 w 26671"/>
                  <a:gd name="connsiteY4" fmla="*/ 18700 h 24561"/>
                  <a:gd name="connsiteX5" fmla="*/ 23621 w 26671"/>
                  <a:gd name="connsiteY5" fmla="*/ 17643 h 24561"/>
                  <a:gd name="connsiteX6" fmla="*/ 17448 w 26671"/>
                  <a:gd name="connsiteY6" fmla="*/ 19631 h 24561"/>
                  <a:gd name="connsiteX7" fmla="*/ 6678 w 26671"/>
                  <a:gd name="connsiteY7" fmla="*/ 17146 h 24561"/>
                  <a:gd name="connsiteX8" fmla="*/ 6217 w 26671"/>
                  <a:gd name="connsiteY8" fmla="*/ 16825 h 24561"/>
                  <a:gd name="connsiteX9" fmla="*/ 6741 w 26671"/>
                  <a:gd name="connsiteY9" fmla="*/ 16473 h 24561"/>
                  <a:gd name="connsiteX10" fmla="*/ 26017 w 26671"/>
                  <a:gd name="connsiteY10" fmla="*/ 8105 h 24561"/>
                  <a:gd name="connsiteX11" fmla="*/ 26648 w 26671"/>
                  <a:gd name="connsiteY11" fmla="*/ 7551 h 24561"/>
                  <a:gd name="connsiteX12" fmla="*/ 25765 w 26671"/>
                  <a:gd name="connsiteY12" fmla="*/ 7023 h 24561"/>
                  <a:gd name="connsiteX13" fmla="*/ 7977 w 26671"/>
                  <a:gd name="connsiteY13" fmla="*/ 2971 h 24561"/>
                  <a:gd name="connsiteX14" fmla="*/ 4956 w 26671"/>
                  <a:gd name="connsiteY14" fmla="*/ 7 h 24561"/>
                  <a:gd name="connsiteX15" fmla="*/ 4433 w 26671"/>
                  <a:gd name="connsiteY15" fmla="*/ 398 h 24561"/>
                  <a:gd name="connsiteX16" fmla="*/ 3935 w 26671"/>
                  <a:gd name="connsiteY16" fmla="*/ 3128 h 24561"/>
                  <a:gd name="connsiteX17" fmla="*/ 3140 w 26671"/>
                  <a:gd name="connsiteY17" fmla="*/ 5985 h 24561"/>
                  <a:gd name="connsiteX18" fmla="*/ 3588 w 26671"/>
                  <a:gd name="connsiteY18" fmla="*/ 6513 h 24561"/>
                  <a:gd name="connsiteX19" fmla="*/ 7661 w 26671"/>
                  <a:gd name="connsiteY19" fmla="*/ 4198 h 24561"/>
                  <a:gd name="connsiteX20" fmla="*/ 18205 w 26671"/>
                  <a:gd name="connsiteY20" fmla="*/ 6633 h 24561"/>
                  <a:gd name="connsiteX21" fmla="*/ 19333 w 26671"/>
                  <a:gd name="connsiteY21" fmla="*/ 7104 h 24561"/>
                  <a:gd name="connsiteX22" fmla="*/ 18324 w 26671"/>
                  <a:gd name="connsiteY22" fmla="*/ 7696 h 24561"/>
                  <a:gd name="connsiteX23" fmla="*/ 2005 w 26671"/>
                  <a:gd name="connsiteY23" fmla="*/ 14617 h 24561"/>
                  <a:gd name="connsiteX24" fmla="*/ 958 w 26671"/>
                  <a:gd name="connsiteY24" fmla="*/ 15391 h 24561"/>
                  <a:gd name="connsiteX25" fmla="*/ 473 w 26671"/>
                  <a:gd name="connsiteY25" fmla="*/ 18071 h 24561"/>
                  <a:gd name="connsiteX26" fmla="*/ 13 w 26671"/>
                  <a:gd name="connsiteY26" fmla="*/ 19461 h 24561"/>
                  <a:gd name="connsiteX27" fmla="*/ 460 w 26671"/>
                  <a:gd name="connsiteY27" fmla="*/ 20009 h 24561"/>
                  <a:gd name="connsiteX28" fmla="*/ 6652 w 26671"/>
                  <a:gd name="connsiteY28" fmla="*/ 18455 h 2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6671" h="24561">
                    <a:moveTo>
                      <a:pt x="18696" y="21217"/>
                    </a:moveTo>
                    <a:cubicBezTo>
                      <a:pt x="21919" y="21953"/>
                      <a:pt x="20790" y="24256"/>
                      <a:pt x="22064" y="24545"/>
                    </a:cubicBezTo>
                    <a:cubicBezTo>
                      <a:pt x="22600" y="24664"/>
                      <a:pt x="22549" y="24123"/>
                      <a:pt x="22619" y="23847"/>
                    </a:cubicBezTo>
                    <a:cubicBezTo>
                      <a:pt x="22776" y="23167"/>
                      <a:pt x="22808" y="22456"/>
                      <a:pt x="22997" y="21638"/>
                    </a:cubicBezTo>
                    <a:cubicBezTo>
                      <a:pt x="23186" y="20820"/>
                      <a:pt x="23520" y="19958"/>
                      <a:pt x="23804" y="18700"/>
                    </a:cubicBezTo>
                    <a:cubicBezTo>
                      <a:pt x="23886" y="18367"/>
                      <a:pt x="24056" y="17744"/>
                      <a:pt x="23621" y="17643"/>
                    </a:cubicBezTo>
                    <a:cubicBezTo>
                      <a:pt x="22127" y="17297"/>
                      <a:pt x="23533" y="21028"/>
                      <a:pt x="17448" y="19631"/>
                    </a:cubicBezTo>
                    <a:lnTo>
                      <a:pt x="6678" y="17146"/>
                    </a:lnTo>
                    <a:cubicBezTo>
                      <a:pt x="6400" y="17083"/>
                      <a:pt x="6186" y="16982"/>
                      <a:pt x="6217" y="16825"/>
                    </a:cubicBezTo>
                    <a:cubicBezTo>
                      <a:pt x="6249" y="16668"/>
                      <a:pt x="6444" y="16586"/>
                      <a:pt x="6741" y="16473"/>
                    </a:cubicBezTo>
                    <a:lnTo>
                      <a:pt x="26017" y="8105"/>
                    </a:lnTo>
                    <a:cubicBezTo>
                      <a:pt x="26320" y="7985"/>
                      <a:pt x="26534" y="7903"/>
                      <a:pt x="26648" y="7551"/>
                    </a:cubicBezTo>
                    <a:cubicBezTo>
                      <a:pt x="26761" y="7199"/>
                      <a:pt x="26459" y="7186"/>
                      <a:pt x="25765" y="7023"/>
                    </a:cubicBezTo>
                    <a:lnTo>
                      <a:pt x="7977" y="2971"/>
                    </a:lnTo>
                    <a:cubicBezTo>
                      <a:pt x="4647" y="2203"/>
                      <a:pt x="5908" y="234"/>
                      <a:pt x="4956" y="7"/>
                    </a:cubicBezTo>
                    <a:cubicBezTo>
                      <a:pt x="4862" y="7"/>
                      <a:pt x="4546" y="-87"/>
                      <a:pt x="4433" y="398"/>
                    </a:cubicBezTo>
                    <a:cubicBezTo>
                      <a:pt x="4376" y="624"/>
                      <a:pt x="4300" y="1543"/>
                      <a:pt x="3935" y="3128"/>
                    </a:cubicBezTo>
                    <a:cubicBezTo>
                      <a:pt x="3531" y="4877"/>
                      <a:pt x="3235" y="5576"/>
                      <a:pt x="3140" y="5985"/>
                    </a:cubicBezTo>
                    <a:cubicBezTo>
                      <a:pt x="3046" y="6393"/>
                      <a:pt x="3367" y="6463"/>
                      <a:pt x="3588" y="6513"/>
                    </a:cubicBezTo>
                    <a:cubicBezTo>
                      <a:pt x="4628" y="6752"/>
                      <a:pt x="4773" y="3537"/>
                      <a:pt x="7661" y="4198"/>
                    </a:cubicBezTo>
                    <a:lnTo>
                      <a:pt x="18205" y="6633"/>
                    </a:lnTo>
                    <a:cubicBezTo>
                      <a:pt x="18999" y="6815"/>
                      <a:pt x="19365" y="6953"/>
                      <a:pt x="19333" y="7104"/>
                    </a:cubicBezTo>
                    <a:cubicBezTo>
                      <a:pt x="19302" y="7255"/>
                      <a:pt x="18841" y="7469"/>
                      <a:pt x="18324" y="7696"/>
                    </a:cubicBezTo>
                    <a:lnTo>
                      <a:pt x="2005" y="14617"/>
                    </a:lnTo>
                    <a:cubicBezTo>
                      <a:pt x="1299" y="14938"/>
                      <a:pt x="1141" y="14617"/>
                      <a:pt x="958" y="15391"/>
                    </a:cubicBezTo>
                    <a:cubicBezTo>
                      <a:pt x="656" y="16731"/>
                      <a:pt x="624" y="17416"/>
                      <a:pt x="473" y="18071"/>
                    </a:cubicBezTo>
                    <a:cubicBezTo>
                      <a:pt x="359" y="18549"/>
                      <a:pt x="132" y="18977"/>
                      <a:pt x="13" y="19461"/>
                    </a:cubicBezTo>
                    <a:cubicBezTo>
                      <a:pt x="-57" y="19763"/>
                      <a:pt x="170" y="19952"/>
                      <a:pt x="460" y="20009"/>
                    </a:cubicBezTo>
                    <a:cubicBezTo>
                      <a:pt x="1980" y="20361"/>
                      <a:pt x="574" y="17058"/>
                      <a:pt x="6652" y="1845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A014B2FB-E1FA-5822-3FF9-14006A4684A3}"/>
                  </a:ext>
                </a:extLst>
              </p:cNvPr>
              <p:cNvSpPr/>
              <p:nvPr/>
            </p:nvSpPr>
            <p:spPr>
              <a:xfrm>
                <a:off x="8332207" y="3842917"/>
                <a:ext cx="24408" cy="13568"/>
              </a:xfrm>
              <a:custGeom>
                <a:avLst/>
                <a:gdLst>
                  <a:gd name="connsiteX0" fmla="*/ 5073 w 24408"/>
                  <a:gd name="connsiteY0" fmla="*/ 2821 h 13568"/>
                  <a:gd name="connsiteX1" fmla="*/ 2809 w 24408"/>
                  <a:gd name="connsiteY1" fmla="*/ 40 h 13568"/>
                  <a:gd name="connsiteX2" fmla="*/ 2091 w 24408"/>
                  <a:gd name="connsiteY2" fmla="*/ 764 h 13568"/>
                  <a:gd name="connsiteX3" fmla="*/ 1176 w 24408"/>
                  <a:gd name="connsiteY3" fmla="*/ 3985 h 13568"/>
                  <a:gd name="connsiteX4" fmla="*/ 148 w 24408"/>
                  <a:gd name="connsiteY4" fmla="*/ 6735 h 13568"/>
                  <a:gd name="connsiteX5" fmla="*/ 306 w 24408"/>
                  <a:gd name="connsiteY5" fmla="*/ 7716 h 13568"/>
                  <a:gd name="connsiteX6" fmla="*/ 4247 w 24408"/>
                  <a:gd name="connsiteY6" fmla="*/ 5910 h 13568"/>
                  <a:gd name="connsiteX7" fmla="*/ 19084 w 24408"/>
                  <a:gd name="connsiteY7" fmla="*/ 10717 h 13568"/>
                  <a:gd name="connsiteX8" fmla="*/ 21720 w 24408"/>
                  <a:gd name="connsiteY8" fmla="*/ 13536 h 13568"/>
                  <a:gd name="connsiteX9" fmla="*/ 22181 w 24408"/>
                  <a:gd name="connsiteY9" fmla="*/ 13385 h 13568"/>
                  <a:gd name="connsiteX10" fmla="*/ 22956 w 24408"/>
                  <a:gd name="connsiteY10" fmla="*/ 10579 h 13568"/>
                  <a:gd name="connsiteX11" fmla="*/ 24306 w 24408"/>
                  <a:gd name="connsiteY11" fmla="*/ 6873 h 13568"/>
                  <a:gd name="connsiteX12" fmla="*/ 24098 w 24408"/>
                  <a:gd name="connsiteY12" fmla="*/ 5929 h 13568"/>
                  <a:gd name="connsiteX13" fmla="*/ 19829 w 24408"/>
                  <a:gd name="connsiteY13" fmla="*/ 7603 h 13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08" h="13568">
                    <a:moveTo>
                      <a:pt x="5073" y="2821"/>
                    </a:moveTo>
                    <a:cubicBezTo>
                      <a:pt x="2141" y="1871"/>
                      <a:pt x="3856" y="380"/>
                      <a:pt x="2809" y="40"/>
                    </a:cubicBezTo>
                    <a:cubicBezTo>
                      <a:pt x="2431" y="-79"/>
                      <a:pt x="2330" y="40"/>
                      <a:pt x="2091" y="764"/>
                    </a:cubicBezTo>
                    <a:cubicBezTo>
                      <a:pt x="1630" y="2167"/>
                      <a:pt x="1460" y="3098"/>
                      <a:pt x="1176" y="3985"/>
                    </a:cubicBezTo>
                    <a:cubicBezTo>
                      <a:pt x="892" y="4872"/>
                      <a:pt x="464" y="5772"/>
                      <a:pt x="148" y="6735"/>
                    </a:cubicBezTo>
                    <a:cubicBezTo>
                      <a:pt x="73" y="6955"/>
                      <a:pt x="-217" y="7540"/>
                      <a:pt x="306" y="7716"/>
                    </a:cubicBezTo>
                    <a:cubicBezTo>
                      <a:pt x="1391" y="8062"/>
                      <a:pt x="1428" y="4992"/>
                      <a:pt x="4247" y="5910"/>
                    </a:cubicBezTo>
                    <a:lnTo>
                      <a:pt x="19084" y="10717"/>
                    </a:lnTo>
                    <a:cubicBezTo>
                      <a:pt x="22023" y="11674"/>
                      <a:pt x="20636" y="13190"/>
                      <a:pt x="21720" y="13536"/>
                    </a:cubicBezTo>
                    <a:cubicBezTo>
                      <a:pt x="21872" y="13586"/>
                      <a:pt x="22111" y="13605"/>
                      <a:pt x="22181" y="13385"/>
                    </a:cubicBezTo>
                    <a:cubicBezTo>
                      <a:pt x="22389" y="12756"/>
                      <a:pt x="22609" y="11642"/>
                      <a:pt x="22956" y="10579"/>
                    </a:cubicBezTo>
                    <a:cubicBezTo>
                      <a:pt x="23587" y="8691"/>
                      <a:pt x="24003" y="7785"/>
                      <a:pt x="24306" y="6873"/>
                    </a:cubicBezTo>
                    <a:cubicBezTo>
                      <a:pt x="24488" y="6307"/>
                      <a:pt x="24432" y="6043"/>
                      <a:pt x="24098" y="5929"/>
                    </a:cubicBezTo>
                    <a:cubicBezTo>
                      <a:pt x="23108" y="5608"/>
                      <a:pt x="23631" y="8830"/>
                      <a:pt x="19829" y="760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2B6634F2-C489-2D47-5013-1D6D9EC58CAF}"/>
                  </a:ext>
                </a:extLst>
              </p:cNvPr>
              <p:cNvSpPr/>
              <p:nvPr/>
            </p:nvSpPr>
            <p:spPr>
              <a:xfrm>
                <a:off x="8334894" y="3824600"/>
                <a:ext cx="25368" cy="18403"/>
              </a:xfrm>
              <a:custGeom>
                <a:avLst/>
                <a:gdLst>
                  <a:gd name="connsiteX0" fmla="*/ 9701 w 25368"/>
                  <a:gd name="connsiteY0" fmla="*/ 2697 h 18403"/>
                  <a:gd name="connsiteX1" fmla="*/ 8137 w 25368"/>
                  <a:gd name="connsiteY1" fmla="*/ 67 h 18403"/>
                  <a:gd name="connsiteX2" fmla="*/ 7349 w 25368"/>
                  <a:gd name="connsiteY2" fmla="*/ 697 h 18403"/>
                  <a:gd name="connsiteX3" fmla="*/ 6579 w 25368"/>
                  <a:gd name="connsiteY3" fmla="*/ 2741 h 18403"/>
                  <a:gd name="connsiteX4" fmla="*/ 5552 w 25368"/>
                  <a:gd name="connsiteY4" fmla="*/ 4730 h 18403"/>
                  <a:gd name="connsiteX5" fmla="*/ 5596 w 25368"/>
                  <a:gd name="connsiteY5" fmla="*/ 5906 h 18403"/>
                  <a:gd name="connsiteX6" fmla="*/ 9379 w 25368"/>
                  <a:gd name="connsiteY6" fmla="*/ 4730 h 18403"/>
                  <a:gd name="connsiteX7" fmla="*/ 12532 w 25368"/>
                  <a:gd name="connsiteY7" fmla="*/ 7045 h 18403"/>
                  <a:gd name="connsiteX8" fmla="*/ 20099 w 25368"/>
                  <a:gd name="connsiteY8" fmla="*/ 14299 h 18403"/>
                  <a:gd name="connsiteX9" fmla="*/ 20584 w 25368"/>
                  <a:gd name="connsiteY9" fmla="*/ 14884 h 18403"/>
                  <a:gd name="connsiteX10" fmla="*/ 19821 w 25368"/>
                  <a:gd name="connsiteY10" fmla="*/ 14941 h 18403"/>
                  <a:gd name="connsiteX11" fmla="*/ 8919 w 25368"/>
                  <a:gd name="connsiteY11" fmla="*/ 13771 h 18403"/>
                  <a:gd name="connsiteX12" fmla="*/ 4410 w 25368"/>
                  <a:gd name="connsiteY12" fmla="*/ 12858 h 18403"/>
                  <a:gd name="connsiteX13" fmla="*/ 3445 w 25368"/>
                  <a:gd name="connsiteY13" fmla="*/ 10726 h 18403"/>
                  <a:gd name="connsiteX14" fmla="*/ 2582 w 25368"/>
                  <a:gd name="connsiteY14" fmla="*/ 11386 h 18403"/>
                  <a:gd name="connsiteX15" fmla="*/ 1547 w 25368"/>
                  <a:gd name="connsiteY15" fmla="*/ 14022 h 18403"/>
                  <a:gd name="connsiteX16" fmla="*/ 362 w 25368"/>
                  <a:gd name="connsiteY16" fmla="*/ 16363 h 18403"/>
                  <a:gd name="connsiteX17" fmla="*/ 362 w 25368"/>
                  <a:gd name="connsiteY17" fmla="*/ 17672 h 18403"/>
                  <a:gd name="connsiteX18" fmla="*/ 948 w 25368"/>
                  <a:gd name="connsiteY18" fmla="*/ 17477 h 18403"/>
                  <a:gd name="connsiteX19" fmla="*/ 3471 w 25368"/>
                  <a:gd name="connsiteY19" fmla="*/ 16558 h 18403"/>
                  <a:gd name="connsiteX20" fmla="*/ 23384 w 25368"/>
                  <a:gd name="connsiteY20" fmla="*/ 18351 h 18403"/>
                  <a:gd name="connsiteX21" fmla="*/ 25333 w 25368"/>
                  <a:gd name="connsiteY21" fmla="*/ 18137 h 18403"/>
                  <a:gd name="connsiteX22" fmla="*/ 24664 w 25368"/>
                  <a:gd name="connsiteY22" fmla="*/ 17074 h 1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368" h="18403">
                    <a:moveTo>
                      <a:pt x="9701" y="2697"/>
                    </a:moveTo>
                    <a:cubicBezTo>
                      <a:pt x="8238" y="1282"/>
                      <a:pt x="8824" y="369"/>
                      <a:pt x="8137" y="67"/>
                    </a:cubicBezTo>
                    <a:cubicBezTo>
                      <a:pt x="7632" y="-159"/>
                      <a:pt x="7576" y="218"/>
                      <a:pt x="7349" y="697"/>
                    </a:cubicBezTo>
                    <a:cubicBezTo>
                      <a:pt x="7052" y="1326"/>
                      <a:pt x="6876" y="2075"/>
                      <a:pt x="6579" y="2741"/>
                    </a:cubicBezTo>
                    <a:cubicBezTo>
                      <a:pt x="6283" y="3408"/>
                      <a:pt x="5860" y="4038"/>
                      <a:pt x="5552" y="4730"/>
                    </a:cubicBezTo>
                    <a:cubicBezTo>
                      <a:pt x="5425" y="5013"/>
                      <a:pt x="5028" y="5654"/>
                      <a:pt x="5596" y="5906"/>
                    </a:cubicBezTo>
                    <a:cubicBezTo>
                      <a:pt x="6636" y="6372"/>
                      <a:pt x="6605" y="3484"/>
                      <a:pt x="9379" y="4730"/>
                    </a:cubicBezTo>
                    <a:cubicBezTo>
                      <a:pt x="10558" y="5311"/>
                      <a:pt x="11625" y="6095"/>
                      <a:pt x="12532" y="7045"/>
                    </a:cubicBezTo>
                    <a:lnTo>
                      <a:pt x="20099" y="14299"/>
                    </a:lnTo>
                    <a:cubicBezTo>
                      <a:pt x="20275" y="14463"/>
                      <a:pt x="20654" y="14746"/>
                      <a:pt x="20584" y="14884"/>
                    </a:cubicBezTo>
                    <a:cubicBezTo>
                      <a:pt x="20515" y="15023"/>
                      <a:pt x="20055" y="14966"/>
                      <a:pt x="19821" y="14941"/>
                    </a:cubicBezTo>
                    <a:lnTo>
                      <a:pt x="8919" y="13771"/>
                    </a:lnTo>
                    <a:cubicBezTo>
                      <a:pt x="7380" y="13680"/>
                      <a:pt x="5863" y="13372"/>
                      <a:pt x="4410" y="12858"/>
                    </a:cubicBezTo>
                    <a:cubicBezTo>
                      <a:pt x="3149" y="12305"/>
                      <a:pt x="4246" y="11078"/>
                      <a:pt x="3445" y="10726"/>
                    </a:cubicBezTo>
                    <a:cubicBezTo>
                      <a:pt x="2941" y="10493"/>
                      <a:pt x="2916" y="10625"/>
                      <a:pt x="2582" y="11386"/>
                    </a:cubicBezTo>
                    <a:cubicBezTo>
                      <a:pt x="2411" y="11770"/>
                      <a:pt x="2222" y="12506"/>
                      <a:pt x="1547" y="14022"/>
                    </a:cubicBezTo>
                    <a:cubicBezTo>
                      <a:pt x="1188" y="14828"/>
                      <a:pt x="702" y="15589"/>
                      <a:pt x="362" y="16363"/>
                    </a:cubicBezTo>
                    <a:cubicBezTo>
                      <a:pt x="198" y="16722"/>
                      <a:pt x="-363" y="17351"/>
                      <a:pt x="362" y="17672"/>
                    </a:cubicBezTo>
                    <a:cubicBezTo>
                      <a:pt x="576" y="17760"/>
                      <a:pt x="892" y="17527"/>
                      <a:pt x="948" y="17477"/>
                    </a:cubicBezTo>
                    <a:cubicBezTo>
                      <a:pt x="1680" y="16633"/>
                      <a:pt x="2159" y="16451"/>
                      <a:pt x="3471" y="16558"/>
                    </a:cubicBezTo>
                    <a:lnTo>
                      <a:pt x="23384" y="18351"/>
                    </a:lnTo>
                    <a:cubicBezTo>
                      <a:pt x="24822" y="18483"/>
                      <a:pt x="25225" y="18351"/>
                      <a:pt x="25333" y="18137"/>
                    </a:cubicBezTo>
                    <a:cubicBezTo>
                      <a:pt x="25440" y="17923"/>
                      <a:pt x="25333" y="17678"/>
                      <a:pt x="24664" y="1707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2A9FBAA4-B4BA-6BA1-424A-B5653A58463E}"/>
                  </a:ext>
                </a:extLst>
              </p:cNvPr>
              <p:cNvSpPr/>
              <p:nvPr/>
            </p:nvSpPr>
            <p:spPr>
              <a:xfrm>
                <a:off x="8343752" y="3812188"/>
                <a:ext cx="25785" cy="22983"/>
              </a:xfrm>
              <a:custGeom>
                <a:avLst/>
                <a:gdLst>
                  <a:gd name="connsiteX0" fmla="*/ 6329 w 25785"/>
                  <a:gd name="connsiteY0" fmla="*/ 8384 h 22983"/>
                  <a:gd name="connsiteX1" fmla="*/ 6190 w 25785"/>
                  <a:gd name="connsiteY1" fmla="*/ 4426 h 22983"/>
                  <a:gd name="connsiteX2" fmla="*/ 11676 w 25785"/>
                  <a:gd name="connsiteY2" fmla="*/ 2967 h 22983"/>
                  <a:gd name="connsiteX3" fmla="*/ 10661 w 25785"/>
                  <a:gd name="connsiteY3" fmla="*/ 1784 h 22983"/>
                  <a:gd name="connsiteX4" fmla="*/ 7905 w 25785"/>
                  <a:gd name="connsiteY4" fmla="*/ 117 h 22983"/>
                  <a:gd name="connsiteX5" fmla="*/ 7098 w 25785"/>
                  <a:gd name="connsiteY5" fmla="*/ 217 h 22983"/>
                  <a:gd name="connsiteX6" fmla="*/ 3983 w 25785"/>
                  <a:gd name="connsiteY6" fmla="*/ 5251 h 22983"/>
                  <a:gd name="connsiteX7" fmla="*/ 105 w 25785"/>
                  <a:gd name="connsiteY7" fmla="*/ 10970 h 22983"/>
                  <a:gd name="connsiteX8" fmla="*/ 221 w 25785"/>
                  <a:gd name="connsiteY8" fmla="*/ 11726 h 22983"/>
                  <a:gd name="connsiteX9" fmla="*/ 257 w 25785"/>
                  <a:gd name="connsiteY9" fmla="*/ 11750 h 22983"/>
                  <a:gd name="connsiteX10" fmla="*/ 4526 w 25785"/>
                  <a:gd name="connsiteY10" fmla="*/ 11020 h 22983"/>
                  <a:gd name="connsiteX11" fmla="*/ 17282 w 25785"/>
                  <a:gd name="connsiteY11" fmla="*/ 19262 h 22983"/>
                  <a:gd name="connsiteX12" fmla="*/ 19306 w 25785"/>
                  <a:gd name="connsiteY12" fmla="*/ 22930 h 22983"/>
                  <a:gd name="connsiteX13" fmla="*/ 19874 w 25785"/>
                  <a:gd name="connsiteY13" fmla="*/ 22710 h 22983"/>
                  <a:gd name="connsiteX14" fmla="*/ 21583 w 25785"/>
                  <a:gd name="connsiteY14" fmla="*/ 19860 h 22983"/>
                  <a:gd name="connsiteX15" fmla="*/ 25366 w 25785"/>
                  <a:gd name="connsiteY15" fmla="*/ 14197 h 22983"/>
                  <a:gd name="connsiteX16" fmla="*/ 23001 w 25785"/>
                  <a:gd name="connsiteY16" fmla="*/ 8302 h 22983"/>
                  <a:gd name="connsiteX17" fmla="*/ 22251 w 25785"/>
                  <a:gd name="connsiteY17" fmla="*/ 8157 h 22983"/>
                  <a:gd name="connsiteX18" fmla="*/ 21973 w 25785"/>
                  <a:gd name="connsiteY18" fmla="*/ 16387 h 22983"/>
                  <a:gd name="connsiteX19" fmla="*/ 18329 w 25785"/>
                  <a:gd name="connsiteY19" fmla="*/ 16141 h 22983"/>
                  <a:gd name="connsiteX20" fmla="*/ 14842 w 25785"/>
                  <a:gd name="connsiteY20" fmla="*/ 13876 h 22983"/>
                  <a:gd name="connsiteX21" fmla="*/ 13530 w 25785"/>
                  <a:gd name="connsiteY21" fmla="*/ 11725 h 22983"/>
                  <a:gd name="connsiteX22" fmla="*/ 14577 w 25785"/>
                  <a:gd name="connsiteY22" fmla="*/ 10114 h 22983"/>
                  <a:gd name="connsiteX23" fmla="*/ 18991 w 25785"/>
                  <a:gd name="connsiteY23" fmla="*/ 9642 h 22983"/>
                  <a:gd name="connsiteX24" fmla="*/ 17900 w 25785"/>
                  <a:gd name="connsiteY24" fmla="*/ 8384 h 22983"/>
                  <a:gd name="connsiteX25" fmla="*/ 12937 w 25785"/>
                  <a:gd name="connsiteY25" fmla="*/ 5389 h 22983"/>
                  <a:gd name="connsiteX26" fmla="*/ 11992 w 25785"/>
                  <a:gd name="connsiteY26" fmla="*/ 5389 h 22983"/>
                  <a:gd name="connsiteX27" fmla="*/ 12956 w 25785"/>
                  <a:gd name="connsiteY27" fmla="*/ 9384 h 22983"/>
                  <a:gd name="connsiteX28" fmla="*/ 12067 w 25785"/>
                  <a:gd name="connsiteY28" fmla="*/ 10762 h 22983"/>
                  <a:gd name="connsiteX29" fmla="*/ 10087 w 25785"/>
                  <a:gd name="connsiteY29" fmla="*/ 10806 h 2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785" h="22983">
                    <a:moveTo>
                      <a:pt x="6329" y="8384"/>
                    </a:moveTo>
                    <a:cubicBezTo>
                      <a:pt x="4437" y="7163"/>
                      <a:pt x="4475" y="7056"/>
                      <a:pt x="6190" y="4426"/>
                    </a:cubicBezTo>
                    <a:cubicBezTo>
                      <a:pt x="8921" y="223"/>
                      <a:pt x="11008" y="3986"/>
                      <a:pt x="11676" y="2967"/>
                    </a:cubicBezTo>
                    <a:cubicBezTo>
                      <a:pt x="11998" y="2463"/>
                      <a:pt x="11046" y="1991"/>
                      <a:pt x="10661" y="1784"/>
                    </a:cubicBezTo>
                    <a:lnTo>
                      <a:pt x="7905" y="117"/>
                    </a:lnTo>
                    <a:cubicBezTo>
                      <a:pt x="7653" y="-72"/>
                      <a:pt x="7296" y="-28"/>
                      <a:pt x="7098" y="217"/>
                    </a:cubicBezTo>
                    <a:cubicBezTo>
                      <a:pt x="5837" y="2105"/>
                      <a:pt x="4986" y="3709"/>
                      <a:pt x="3983" y="5251"/>
                    </a:cubicBezTo>
                    <a:cubicBezTo>
                      <a:pt x="1814" y="8579"/>
                      <a:pt x="685" y="10076"/>
                      <a:pt x="105" y="10970"/>
                    </a:cubicBezTo>
                    <a:cubicBezTo>
                      <a:pt x="-72" y="11211"/>
                      <a:pt x="-20" y="11549"/>
                      <a:pt x="221" y="11726"/>
                    </a:cubicBezTo>
                    <a:cubicBezTo>
                      <a:pt x="233" y="11735"/>
                      <a:pt x="245" y="11742"/>
                      <a:pt x="257" y="11750"/>
                    </a:cubicBezTo>
                    <a:cubicBezTo>
                      <a:pt x="1347" y="12461"/>
                      <a:pt x="2073" y="9434"/>
                      <a:pt x="4526" y="11020"/>
                    </a:cubicBezTo>
                    <a:lnTo>
                      <a:pt x="17282" y="19262"/>
                    </a:lnTo>
                    <a:cubicBezTo>
                      <a:pt x="20599" y="21420"/>
                      <a:pt x="18051" y="22125"/>
                      <a:pt x="19306" y="22930"/>
                    </a:cubicBezTo>
                    <a:cubicBezTo>
                      <a:pt x="19470" y="23037"/>
                      <a:pt x="19697" y="22993"/>
                      <a:pt x="19874" y="22710"/>
                    </a:cubicBezTo>
                    <a:cubicBezTo>
                      <a:pt x="20656" y="21514"/>
                      <a:pt x="21135" y="20533"/>
                      <a:pt x="21583" y="19860"/>
                    </a:cubicBezTo>
                    <a:cubicBezTo>
                      <a:pt x="22289" y="18771"/>
                      <a:pt x="23247" y="17532"/>
                      <a:pt x="25366" y="14197"/>
                    </a:cubicBezTo>
                    <a:cubicBezTo>
                      <a:pt x="26526" y="12417"/>
                      <a:pt x="25133" y="9680"/>
                      <a:pt x="23001" y="8302"/>
                    </a:cubicBezTo>
                    <a:cubicBezTo>
                      <a:pt x="22484" y="7969"/>
                      <a:pt x="22308" y="8069"/>
                      <a:pt x="22251" y="8157"/>
                    </a:cubicBezTo>
                    <a:cubicBezTo>
                      <a:pt x="21709" y="8981"/>
                      <a:pt x="25479" y="10995"/>
                      <a:pt x="21973" y="16387"/>
                    </a:cubicBezTo>
                    <a:cubicBezTo>
                      <a:pt x="20952" y="17953"/>
                      <a:pt x="20025" y="17230"/>
                      <a:pt x="18329" y="16141"/>
                    </a:cubicBezTo>
                    <a:lnTo>
                      <a:pt x="14842" y="13876"/>
                    </a:lnTo>
                    <a:cubicBezTo>
                      <a:pt x="13259" y="12851"/>
                      <a:pt x="12874" y="12725"/>
                      <a:pt x="13530" y="11725"/>
                    </a:cubicBezTo>
                    <a:lnTo>
                      <a:pt x="14577" y="10114"/>
                    </a:lnTo>
                    <a:cubicBezTo>
                      <a:pt x="16046" y="7855"/>
                      <a:pt x="18543" y="10334"/>
                      <a:pt x="18991" y="9642"/>
                    </a:cubicBezTo>
                    <a:cubicBezTo>
                      <a:pt x="19331" y="9114"/>
                      <a:pt x="18266" y="8610"/>
                      <a:pt x="17900" y="8384"/>
                    </a:cubicBezTo>
                    <a:lnTo>
                      <a:pt x="12937" y="5389"/>
                    </a:lnTo>
                    <a:cubicBezTo>
                      <a:pt x="12193" y="4936"/>
                      <a:pt x="12092" y="5213"/>
                      <a:pt x="11992" y="5389"/>
                    </a:cubicBezTo>
                    <a:cubicBezTo>
                      <a:pt x="11708" y="5823"/>
                      <a:pt x="14173" y="7516"/>
                      <a:pt x="12956" y="9384"/>
                    </a:cubicBezTo>
                    <a:lnTo>
                      <a:pt x="12067" y="10762"/>
                    </a:lnTo>
                    <a:cubicBezTo>
                      <a:pt x="11437" y="11693"/>
                      <a:pt x="11266" y="11567"/>
                      <a:pt x="10087" y="108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C023DB42-543D-4D23-7E68-64ED35CFCC46}"/>
                  </a:ext>
                </a:extLst>
              </p:cNvPr>
              <p:cNvSpPr/>
              <p:nvPr/>
            </p:nvSpPr>
            <p:spPr>
              <a:xfrm>
                <a:off x="8370688" y="3786113"/>
                <a:ext cx="19235" cy="22555"/>
              </a:xfrm>
              <a:custGeom>
                <a:avLst/>
                <a:gdLst>
                  <a:gd name="connsiteX0" fmla="*/ 11773 w 19235"/>
                  <a:gd name="connsiteY0" fmla="*/ 21982 h 22555"/>
                  <a:gd name="connsiteX1" fmla="*/ 13141 w 19235"/>
                  <a:gd name="connsiteY1" fmla="*/ 22442 h 22555"/>
                  <a:gd name="connsiteX2" fmla="*/ 17303 w 19235"/>
                  <a:gd name="connsiteY2" fmla="*/ 20554 h 22555"/>
                  <a:gd name="connsiteX3" fmla="*/ 17151 w 19235"/>
                  <a:gd name="connsiteY3" fmla="*/ 11368 h 22555"/>
                  <a:gd name="connsiteX4" fmla="*/ 9168 w 19235"/>
                  <a:gd name="connsiteY4" fmla="*/ 8852 h 22555"/>
                  <a:gd name="connsiteX5" fmla="*/ 2497 w 19235"/>
                  <a:gd name="connsiteY5" fmla="*/ 8531 h 22555"/>
                  <a:gd name="connsiteX6" fmla="*/ 2497 w 19235"/>
                  <a:gd name="connsiteY6" fmla="*/ 4070 h 22555"/>
                  <a:gd name="connsiteX7" fmla="*/ 10568 w 19235"/>
                  <a:gd name="connsiteY7" fmla="*/ 5190 h 22555"/>
                  <a:gd name="connsiteX8" fmla="*/ 10322 w 19235"/>
                  <a:gd name="connsiteY8" fmla="*/ 3931 h 22555"/>
                  <a:gd name="connsiteX9" fmla="*/ 7296 w 19235"/>
                  <a:gd name="connsiteY9" fmla="*/ 786 h 22555"/>
                  <a:gd name="connsiteX10" fmla="*/ 6224 w 19235"/>
                  <a:gd name="connsiteY10" fmla="*/ 75 h 22555"/>
                  <a:gd name="connsiteX11" fmla="*/ 5543 w 19235"/>
                  <a:gd name="connsiteY11" fmla="*/ 1333 h 22555"/>
                  <a:gd name="connsiteX12" fmla="*/ 1665 w 19235"/>
                  <a:gd name="connsiteY12" fmla="*/ 2931 h 22555"/>
                  <a:gd name="connsiteX13" fmla="*/ 1898 w 19235"/>
                  <a:gd name="connsiteY13" fmla="*/ 11161 h 22555"/>
                  <a:gd name="connsiteX14" fmla="*/ 8588 w 19235"/>
                  <a:gd name="connsiteY14" fmla="*/ 13268 h 22555"/>
                  <a:gd name="connsiteX15" fmla="*/ 16578 w 19235"/>
                  <a:gd name="connsiteY15" fmla="*/ 13728 h 22555"/>
                  <a:gd name="connsiteX16" fmla="*/ 16508 w 19235"/>
                  <a:gd name="connsiteY16" fmla="*/ 19214 h 22555"/>
                  <a:gd name="connsiteX17" fmla="*/ 8513 w 19235"/>
                  <a:gd name="connsiteY17" fmla="*/ 17956 h 22555"/>
                  <a:gd name="connsiteX18" fmla="*/ 7617 w 19235"/>
                  <a:gd name="connsiteY18" fmla="*/ 17773 h 22555"/>
                  <a:gd name="connsiteX19" fmla="*/ 8248 w 19235"/>
                  <a:gd name="connsiteY19" fmla="*/ 19031 h 2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35" h="22555">
                    <a:moveTo>
                      <a:pt x="11773" y="21982"/>
                    </a:moveTo>
                    <a:cubicBezTo>
                      <a:pt x="12403" y="22492"/>
                      <a:pt x="12517" y="22706"/>
                      <a:pt x="13141" y="22442"/>
                    </a:cubicBezTo>
                    <a:cubicBezTo>
                      <a:pt x="14572" y="21812"/>
                      <a:pt x="16092" y="21542"/>
                      <a:pt x="17303" y="20554"/>
                    </a:cubicBezTo>
                    <a:cubicBezTo>
                      <a:pt x="19913" y="18371"/>
                      <a:pt x="19894" y="14627"/>
                      <a:pt x="17151" y="11368"/>
                    </a:cubicBezTo>
                    <a:cubicBezTo>
                      <a:pt x="14503" y="8222"/>
                      <a:pt x="12290" y="8222"/>
                      <a:pt x="9168" y="8852"/>
                    </a:cubicBezTo>
                    <a:cubicBezTo>
                      <a:pt x="5246" y="9600"/>
                      <a:pt x="3903" y="10192"/>
                      <a:pt x="2497" y="8531"/>
                    </a:cubicBezTo>
                    <a:cubicBezTo>
                      <a:pt x="1091" y="6870"/>
                      <a:pt x="1236" y="5171"/>
                      <a:pt x="2497" y="4070"/>
                    </a:cubicBezTo>
                    <a:cubicBezTo>
                      <a:pt x="5927" y="1201"/>
                      <a:pt x="10108" y="5574"/>
                      <a:pt x="10568" y="5190"/>
                    </a:cubicBezTo>
                    <a:cubicBezTo>
                      <a:pt x="11029" y="4806"/>
                      <a:pt x="10820" y="4473"/>
                      <a:pt x="10322" y="3931"/>
                    </a:cubicBezTo>
                    <a:lnTo>
                      <a:pt x="7296" y="786"/>
                    </a:lnTo>
                    <a:cubicBezTo>
                      <a:pt x="6779" y="245"/>
                      <a:pt x="6526" y="-177"/>
                      <a:pt x="6224" y="75"/>
                    </a:cubicBezTo>
                    <a:cubicBezTo>
                      <a:pt x="5921" y="326"/>
                      <a:pt x="5801" y="1107"/>
                      <a:pt x="5543" y="1333"/>
                    </a:cubicBezTo>
                    <a:cubicBezTo>
                      <a:pt x="4912" y="1836"/>
                      <a:pt x="3291" y="1566"/>
                      <a:pt x="1665" y="2931"/>
                    </a:cubicBezTo>
                    <a:cubicBezTo>
                      <a:pt x="-669" y="4882"/>
                      <a:pt x="-511" y="8310"/>
                      <a:pt x="1898" y="11161"/>
                    </a:cubicBezTo>
                    <a:cubicBezTo>
                      <a:pt x="4086" y="13778"/>
                      <a:pt x="6079" y="13759"/>
                      <a:pt x="8588" y="13268"/>
                    </a:cubicBezTo>
                    <a:cubicBezTo>
                      <a:pt x="13280" y="12343"/>
                      <a:pt x="14799" y="11620"/>
                      <a:pt x="16578" y="13728"/>
                    </a:cubicBezTo>
                    <a:cubicBezTo>
                      <a:pt x="18255" y="15716"/>
                      <a:pt x="18059" y="17912"/>
                      <a:pt x="16508" y="19214"/>
                    </a:cubicBezTo>
                    <a:cubicBezTo>
                      <a:pt x="14295" y="21064"/>
                      <a:pt x="11161" y="19843"/>
                      <a:pt x="8513" y="17956"/>
                    </a:cubicBezTo>
                    <a:cubicBezTo>
                      <a:pt x="8159" y="17698"/>
                      <a:pt x="7932" y="17509"/>
                      <a:pt x="7617" y="17773"/>
                    </a:cubicBezTo>
                    <a:cubicBezTo>
                      <a:pt x="7119" y="18188"/>
                      <a:pt x="7920" y="18742"/>
                      <a:pt x="8248" y="1903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5CB618DE-410B-6837-61FC-85C97D501690}"/>
                  </a:ext>
                </a:extLst>
              </p:cNvPr>
              <p:cNvSpPr/>
              <p:nvPr/>
            </p:nvSpPr>
            <p:spPr>
              <a:xfrm>
                <a:off x="8378977" y="3779734"/>
                <a:ext cx="20272" cy="22560"/>
              </a:xfrm>
              <a:custGeom>
                <a:avLst/>
                <a:gdLst>
                  <a:gd name="connsiteX0" fmla="*/ 6882 w 20272"/>
                  <a:gd name="connsiteY0" fmla="*/ 3804 h 22560"/>
                  <a:gd name="connsiteX1" fmla="*/ 6750 w 20272"/>
                  <a:gd name="connsiteY1" fmla="*/ 218 h 22560"/>
                  <a:gd name="connsiteX2" fmla="*/ 5741 w 20272"/>
                  <a:gd name="connsiteY2" fmla="*/ 369 h 22560"/>
                  <a:gd name="connsiteX3" fmla="*/ 3073 w 20272"/>
                  <a:gd name="connsiteY3" fmla="*/ 2389 h 22560"/>
                  <a:gd name="connsiteX4" fmla="*/ 551 w 20272"/>
                  <a:gd name="connsiteY4" fmla="*/ 3968 h 22560"/>
                  <a:gd name="connsiteX5" fmla="*/ 91 w 20272"/>
                  <a:gd name="connsiteY5" fmla="*/ 4849 h 22560"/>
                  <a:gd name="connsiteX6" fmla="*/ 4322 w 20272"/>
                  <a:gd name="connsiteY6" fmla="*/ 5767 h 22560"/>
                  <a:gd name="connsiteX7" fmla="*/ 13276 w 20272"/>
                  <a:gd name="connsiteY7" fmla="*/ 18521 h 22560"/>
                  <a:gd name="connsiteX8" fmla="*/ 13680 w 20272"/>
                  <a:gd name="connsiteY8" fmla="*/ 22359 h 22560"/>
                  <a:gd name="connsiteX9" fmla="*/ 14140 w 20272"/>
                  <a:gd name="connsiteY9" fmla="*/ 22510 h 22560"/>
                  <a:gd name="connsiteX10" fmla="*/ 16448 w 20272"/>
                  <a:gd name="connsiteY10" fmla="*/ 20742 h 22560"/>
                  <a:gd name="connsiteX11" fmla="*/ 19765 w 20272"/>
                  <a:gd name="connsiteY11" fmla="*/ 18584 h 22560"/>
                  <a:gd name="connsiteX12" fmla="*/ 20168 w 20272"/>
                  <a:gd name="connsiteY12" fmla="*/ 17709 h 22560"/>
                  <a:gd name="connsiteX13" fmla="*/ 15754 w 20272"/>
                  <a:gd name="connsiteY13" fmla="*/ 16451 h 22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272" h="22560">
                    <a:moveTo>
                      <a:pt x="6882" y="3804"/>
                    </a:moveTo>
                    <a:cubicBezTo>
                      <a:pt x="5116" y="1288"/>
                      <a:pt x="7380" y="1124"/>
                      <a:pt x="6750" y="218"/>
                    </a:cubicBezTo>
                    <a:cubicBezTo>
                      <a:pt x="6523" y="-103"/>
                      <a:pt x="6384" y="-84"/>
                      <a:pt x="5741" y="369"/>
                    </a:cubicBezTo>
                    <a:cubicBezTo>
                      <a:pt x="4530" y="1212"/>
                      <a:pt x="3849" y="1860"/>
                      <a:pt x="3073" y="2389"/>
                    </a:cubicBezTo>
                    <a:cubicBezTo>
                      <a:pt x="2298" y="2917"/>
                      <a:pt x="1415" y="3389"/>
                      <a:pt x="551" y="3968"/>
                    </a:cubicBezTo>
                    <a:cubicBezTo>
                      <a:pt x="368" y="4100"/>
                      <a:pt x="-225" y="4396"/>
                      <a:pt x="91" y="4849"/>
                    </a:cubicBezTo>
                    <a:cubicBezTo>
                      <a:pt x="721" y="5774"/>
                      <a:pt x="2613" y="3351"/>
                      <a:pt x="4322" y="5767"/>
                    </a:cubicBezTo>
                    <a:lnTo>
                      <a:pt x="13276" y="18521"/>
                    </a:lnTo>
                    <a:cubicBezTo>
                      <a:pt x="15048" y="21037"/>
                      <a:pt x="13030" y="21421"/>
                      <a:pt x="13680" y="22359"/>
                    </a:cubicBezTo>
                    <a:cubicBezTo>
                      <a:pt x="13780" y="22491"/>
                      <a:pt x="13951" y="22642"/>
                      <a:pt x="14140" y="22510"/>
                    </a:cubicBezTo>
                    <a:cubicBezTo>
                      <a:pt x="14695" y="22120"/>
                      <a:pt x="15540" y="21377"/>
                      <a:pt x="16448" y="20742"/>
                    </a:cubicBezTo>
                    <a:cubicBezTo>
                      <a:pt x="18106" y="19578"/>
                      <a:pt x="18970" y="19131"/>
                      <a:pt x="19765" y="18584"/>
                    </a:cubicBezTo>
                    <a:cubicBezTo>
                      <a:pt x="20250" y="18238"/>
                      <a:pt x="20395" y="17998"/>
                      <a:pt x="20168" y="17709"/>
                    </a:cubicBezTo>
                    <a:cubicBezTo>
                      <a:pt x="19538" y="16860"/>
                      <a:pt x="18037" y="19748"/>
                      <a:pt x="15754" y="1645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74AF2E38-D951-2B35-1EB3-0B2550B5FFF8}"/>
                  </a:ext>
                </a:extLst>
              </p:cNvPr>
              <p:cNvSpPr/>
              <p:nvPr/>
            </p:nvSpPr>
            <p:spPr>
              <a:xfrm>
                <a:off x="8467765" y="3759568"/>
                <a:ext cx="17066" cy="23928"/>
              </a:xfrm>
              <a:custGeom>
                <a:avLst/>
                <a:gdLst>
                  <a:gd name="connsiteX0" fmla="*/ 8519 w 17066"/>
                  <a:gd name="connsiteY0" fmla="*/ 4334 h 23928"/>
                  <a:gd name="connsiteX1" fmla="*/ 10454 w 17066"/>
                  <a:gd name="connsiteY1" fmla="*/ 2528 h 23928"/>
                  <a:gd name="connsiteX2" fmla="*/ 13658 w 17066"/>
                  <a:gd name="connsiteY2" fmla="*/ 8757 h 23928"/>
                  <a:gd name="connsiteX3" fmla="*/ 9521 w 17066"/>
                  <a:gd name="connsiteY3" fmla="*/ 12601 h 23928"/>
                  <a:gd name="connsiteX4" fmla="*/ 8348 w 17066"/>
                  <a:gd name="connsiteY4" fmla="*/ 12205 h 23928"/>
                  <a:gd name="connsiteX5" fmla="*/ 7882 w 17066"/>
                  <a:gd name="connsiteY5" fmla="*/ 12746 h 23928"/>
                  <a:gd name="connsiteX6" fmla="*/ 10353 w 17066"/>
                  <a:gd name="connsiteY6" fmla="*/ 14137 h 23928"/>
                  <a:gd name="connsiteX7" fmla="*/ 16924 w 17066"/>
                  <a:gd name="connsiteY7" fmla="*/ 8669 h 23928"/>
                  <a:gd name="connsiteX8" fmla="*/ 11564 w 17066"/>
                  <a:gd name="connsiteY8" fmla="*/ 1339 h 23928"/>
                  <a:gd name="connsiteX9" fmla="*/ 7541 w 17066"/>
                  <a:gd name="connsiteY9" fmla="*/ 760 h 23928"/>
                  <a:gd name="connsiteX10" fmla="*/ 4035 w 17066"/>
                  <a:gd name="connsiteY10" fmla="*/ 18 h 23928"/>
                  <a:gd name="connsiteX11" fmla="*/ 3209 w 17066"/>
                  <a:gd name="connsiteY11" fmla="*/ 496 h 23928"/>
                  <a:gd name="connsiteX12" fmla="*/ 5296 w 17066"/>
                  <a:gd name="connsiteY12" fmla="*/ 4221 h 23928"/>
                  <a:gd name="connsiteX13" fmla="*/ 2812 w 17066"/>
                  <a:gd name="connsiteY13" fmla="*/ 18276 h 23928"/>
                  <a:gd name="connsiteX14" fmla="*/ 18 w 17066"/>
                  <a:gd name="connsiteY14" fmla="*/ 22133 h 23928"/>
                  <a:gd name="connsiteX15" fmla="*/ 321 w 17066"/>
                  <a:gd name="connsiteY15" fmla="*/ 22688 h 23928"/>
                  <a:gd name="connsiteX16" fmla="*/ 472 w 17066"/>
                  <a:gd name="connsiteY16" fmla="*/ 22706 h 23928"/>
                  <a:gd name="connsiteX17" fmla="*/ 3625 w 17066"/>
                  <a:gd name="connsiteY17" fmla="*/ 23134 h 23928"/>
                  <a:gd name="connsiteX18" fmla="*/ 7087 w 17066"/>
                  <a:gd name="connsiteY18" fmla="*/ 23876 h 23928"/>
                  <a:gd name="connsiteX19" fmla="*/ 7787 w 17066"/>
                  <a:gd name="connsiteY19" fmla="*/ 23505 h 23928"/>
                  <a:gd name="connsiteX20" fmla="*/ 5895 w 17066"/>
                  <a:gd name="connsiteY20" fmla="*/ 19151 h 2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066" h="23928">
                    <a:moveTo>
                      <a:pt x="8519" y="4334"/>
                    </a:moveTo>
                    <a:cubicBezTo>
                      <a:pt x="8777" y="2893"/>
                      <a:pt x="9300" y="2327"/>
                      <a:pt x="10454" y="2528"/>
                    </a:cubicBezTo>
                    <a:cubicBezTo>
                      <a:pt x="14421" y="3227"/>
                      <a:pt x="13828" y="7933"/>
                      <a:pt x="13658" y="8757"/>
                    </a:cubicBezTo>
                    <a:cubicBezTo>
                      <a:pt x="13487" y="9581"/>
                      <a:pt x="12624" y="13161"/>
                      <a:pt x="9521" y="12601"/>
                    </a:cubicBezTo>
                    <a:cubicBezTo>
                      <a:pt x="9121" y="12499"/>
                      <a:pt x="8729" y="12366"/>
                      <a:pt x="8348" y="12205"/>
                    </a:cubicBezTo>
                    <a:cubicBezTo>
                      <a:pt x="8039" y="12148"/>
                      <a:pt x="7919" y="12526"/>
                      <a:pt x="7882" y="12746"/>
                    </a:cubicBezTo>
                    <a:cubicBezTo>
                      <a:pt x="7844" y="12966"/>
                      <a:pt x="7844" y="13696"/>
                      <a:pt x="10353" y="14137"/>
                    </a:cubicBezTo>
                    <a:cubicBezTo>
                      <a:pt x="13399" y="14671"/>
                      <a:pt x="16212" y="12671"/>
                      <a:pt x="16924" y="8669"/>
                    </a:cubicBezTo>
                    <a:cubicBezTo>
                      <a:pt x="17750" y="4007"/>
                      <a:pt x="14849" y="1855"/>
                      <a:pt x="11564" y="1339"/>
                    </a:cubicBezTo>
                    <a:cubicBezTo>
                      <a:pt x="9742" y="1050"/>
                      <a:pt x="7901" y="830"/>
                      <a:pt x="7541" y="760"/>
                    </a:cubicBezTo>
                    <a:cubicBezTo>
                      <a:pt x="5599" y="421"/>
                      <a:pt x="4212" y="49"/>
                      <a:pt x="4035" y="18"/>
                    </a:cubicBezTo>
                    <a:cubicBezTo>
                      <a:pt x="3405" y="-89"/>
                      <a:pt x="3241" y="307"/>
                      <a:pt x="3209" y="496"/>
                    </a:cubicBezTo>
                    <a:cubicBezTo>
                      <a:pt x="2995" y="1679"/>
                      <a:pt x="5895" y="836"/>
                      <a:pt x="5296" y="4221"/>
                    </a:cubicBezTo>
                    <a:lnTo>
                      <a:pt x="2812" y="18276"/>
                    </a:lnTo>
                    <a:cubicBezTo>
                      <a:pt x="2106" y="22265"/>
                      <a:pt x="182" y="21208"/>
                      <a:pt x="18" y="22133"/>
                    </a:cubicBezTo>
                    <a:cubicBezTo>
                      <a:pt x="-52" y="22370"/>
                      <a:pt x="84" y="22618"/>
                      <a:pt x="321" y="22688"/>
                    </a:cubicBezTo>
                    <a:cubicBezTo>
                      <a:pt x="370" y="22703"/>
                      <a:pt x="421" y="22709"/>
                      <a:pt x="472" y="22706"/>
                    </a:cubicBezTo>
                    <a:cubicBezTo>
                      <a:pt x="617" y="22706"/>
                      <a:pt x="2616" y="22951"/>
                      <a:pt x="3625" y="23134"/>
                    </a:cubicBezTo>
                    <a:cubicBezTo>
                      <a:pt x="4187" y="23234"/>
                      <a:pt x="5290" y="23555"/>
                      <a:pt x="7087" y="23876"/>
                    </a:cubicBezTo>
                    <a:cubicBezTo>
                      <a:pt x="7447" y="23939"/>
                      <a:pt x="7686" y="24046"/>
                      <a:pt x="7787" y="23505"/>
                    </a:cubicBezTo>
                    <a:cubicBezTo>
                      <a:pt x="7983" y="22385"/>
                      <a:pt x="5183" y="23146"/>
                      <a:pt x="5895" y="1915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B40A7CDD-C0AF-F37E-C62E-30273DCD2DAC}"/>
                  </a:ext>
                </a:extLst>
              </p:cNvPr>
              <p:cNvSpPr/>
              <p:nvPr/>
            </p:nvSpPr>
            <p:spPr>
              <a:xfrm>
                <a:off x="8483768" y="3764813"/>
                <a:ext cx="19842" cy="23010"/>
              </a:xfrm>
              <a:custGeom>
                <a:avLst/>
                <a:gdLst>
                  <a:gd name="connsiteX0" fmla="*/ 14112 w 19842"/>
                  <a:gd name="connsiteY0" fmla="*/ 505 h 23010"/>
                  <a:gd name="connsiteX1" fmla="*/ 870 w 19842"/>
                  <a:gd name="connsiteY1" fmla="*/ 9200 h 23010"/>
                  <a:gd name="connsiteX2" fmla="*/ 5561 w 19842"/>
                  <a:gd name="connsiteY2" fmla="*/ 22406 h 23010"/>
                  <a:gd name="connsiteX3" fmla="*/ 18980 w 19842"/>
                  <a:gd name="connsiteY3" fmla="*/ 13787 h 23010"/>
                  <a:gd name="connsiteX4" fmla="*/ 14112 w 19842"/>
                  <a:gd name="connsiteY4" fmla="*/ 505 h 23010"/>
                  <a:gd name="connsiteX5" fmla="*/ 15543 w 19842"/>
                  <a:gd name="connsiteY5" fmla="*/ 13963 h 23010"/>
                  <a:gd name="connsiteX6" fmla="*/ 6715 w 19842"/>
                  <a:gd name="connsiteY6" fmla="*/ 21331 h 23010"/>
                  <a:gd name="connsiteX7" fmla="*/ 4489 w 19842"/>
                  <a:gd name="connsiteY7" fmla="*/ 8489 h 23010"/>
                  <a:gd name="connsiteX8" fmla="*/ 12901 w 19842"/>
                  <a:gd name="connsiteY8" fmla="*/ 1568 h 23010"/>
                  <a:gd name="connsiteX9" fmla="*/ 15543 w 19842"/>
                  <a:gd name="connsiteY9" fmla="*/ 13963 h 2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42" h="23010">
                    <a:moveTo>
                      <a:pt x="14112" y="505"/>
                    </a:moveTo>
                    <a:cubicBezTo>
                      <a:pt x="8210" y="-1458"/>
                      <a:pt x="3203" y="2481"/>
                      <a:pt x="870" y="9200"/>
                    </a:cubicBezTo>
                    <a:cubicBezTo>
                      <a:pt x="-1268" y="15423"/>
                      <a:pt x="624" y="20708"/>
                      <a:pt x="5561" y="22406"/>
                    </a:cubicBezTo>
                    <a:cubicBezTo>
                      <a:pt x="13412" y="25112"/>
                      <a:pt x="17504" y="18097"/>
                      <a:pt x="18980" y="13787"/>
                    </a:cubicBezTo>
                    <a:cubicBezTo>
                      <a:pt x="21225" y="7306"/>
                      <a:pt x="18911" y="2084"/>
                      <a:pt x="14112" y="505"/>
                    </a:cubicBezTo>
                    <a:close/>
                    <a:moveTo>
                      <a:pt x="15543" y="13963"/>
                    </a:moveTo>
                    <a:cubicBezTo>
                      <a:pt x="13790" y="19053"/>
                      <a:pt x="10991" y="22696"/>
                      <a:pt x="6715" y="21331"/>
                    </a:cubicBezTo>
                    <a:cubicBezTo>
                      <a:pt x="2301" y="19909"/>
                      <a:pt x="2932" y="12963"/>
                      <a:pt x="4489" y="8489"/>
                    </a:cubicBezTo>
                    <a:cubicBezTo>
                      <a:pt x="6047" y="4016"/>
                      <a:pt x="8714" y="228"/>
                      <a:pt x="12901" y="1568"/>
                    </a:cubicBezTo>
                    <a:cubicBezTo>
                      <a:pt x="16111" y="2594"/>
                      <a:pt x="17889" y="7187"/>
                      <a:pt x="15543" y="1396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9C4448BF-58EF-98B5-F711-C661B8AAC506}"/>
                  </a:ext>
                </a:extLst>
              </p:cNvPr>
              <p:cNvSpPr/>
              <p:nvPr/>
            </p:nvSpPr>
            <p:spPr>
              <a:xfrm>
                <a:off x="8498651" y="3769569"/>
                <a:ext cx="16462" cy="25763"/>
              </a:xfrm>
              <a:custGeom>
                <a:avLst/>
                <a:gdLst>
                  <a:gd name="connsiteX0" fmla="*/ 13606 w 16462"/>
                  <a:gd name="connsiteY0" fmla="*/ 5142 h 25763"/>
                  <a:gd name="connsiteX1" fmla="*/ 16381 w 16462"/>
                  <a:gd name="connsiteY1" fmla="*/ 3758 h 25763"/>
                  <a:gd name="connsiteX2" fmla="*/ 15977 w 16462"/>
                  <a:gd name="connsiteY2" fmla="*/ 3079 h 25763"/>
                  <a:gd name="connsiteX3" fmla="*/ 13297 w 16462"/>
                  <a:gd name="connsiteY3" fmla="*/ 1858 h 25763"/>
                  <a:gd name="connsiteX4" fmla="*/ 10201 w 16462"/>
                  <a:gd name="connsiteY4" fmla="*/ 140 h 25763"/>
                  <a:gd name="connsiteX5" fmla="*/ 9211 w 16462"/>
                  <a:gd name="connsiteY5" fmla="*/ 254 h 25763"/>
                  <a:gd name="connsiteX6" fmla="*/ 10472 w 16462"/>
                  <a:gd name="connsiteY6" fmla="*/ 4274 h 25763"/>
                  <a:gd name="connsiteX7" fmla="*/ 3473 w 16462"/>
                  <a:gd name="connsiteY7" fmla="*/ 17946 h 25763"/>
                  <a:gd name="connsiteX8" fmla="*/ 30 w 16462"/>
                  <a:gd name="connsiteY8" fmla="*/ 20343 h 25763"/>
                  <a:gd name="connsiteX9" fmla="*/ 314 w 16462"/>
                  <a:gd name="connsiteY9" fmla="*/ 20890 h 25763"/>
                  <a:gd name="connsiteX10" fmla="*/ 3334 w 16462"/>
                  <a:gd name="connsiteY10" fmla="*/ 22281 h 25763"/>
                  <a:gd name="connsiteX11" fmla="*/ 9350 w 16462"/>
                  <a:gd name="connsiteY11" fmla="*/ 25483 h 25763"/>
                  <a:gd name="connsiteX12" fmla="*/ 14975 w 16462"/>
                  <a:gd name="connsiteY12" fmla="*/ 22520 h 25763"/>
                  <a:gd name="connsiteX13" fmla="*/ 15044 w 16462"/>
                  <a:gd name="connsiteY13" fmla="*/ 21752 h 25763"/>
                  <a:gd name="connsiteX14" fmla="*/ 6809 w 16462"/>
                  <a:gd name="connsiteY14" fmla="*/ 22337 h 25763"/>
                  <a:gd name="connsiteX15" fmla="*/ 6676 w 16462"/>
                  <a:gd name="connsiteY15" fmla="*/ 18701 h 2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462" h="25763">
                    <a:moveTo>
                      <a:pt x="13606" y="5142"/>
                    </a:moveTo>
                    <a:cubicBezTo>
                      <a:pt x="14722" y="2953"/>
                      <a:pt x="15820" y="4859"/>
                      <a:pt x="16381" y="3758"/>
                    </a:cubicBezTo>
                    <a:cubicBezTo>
                      <a:pt x="16557" y="3412"/>
                      <a:pt x="16457" y="3324"/>
                      <a:pt x="15977" y="3079"/>
                    </a:cubicBezTo>
                    <a:cubicBezTo>
                      <a:pt x="15062" y="2721"/>
                      <a:pt x="14168" y="2314"/>
                      <a:pt x="13297" y="1858"/>
                    </a:cubicBezTo>
                    <a:cubicBezTo>
                      <a:pt x="12415" y="1411"/>
                      <a:pt x="11128" y="600"/>
                      <a:pt x="10201" y="140"/>
                    </a:cubicBezTo>
                    <a:cubicBezTo>
                      <a:pt x="9716" y="-105"/>
                      <a:pt x="9344" y="-4"/>
                      <a:pt x="9211" y="254"/>
                    </a:cubicBezTo>
                    <a:cubicBezTo>
                      <a:pt x="8701" y="1273"/>
                      <a:pt x="11734" y="1820"/>
                      <a:pt x="10472" y="4274"/>
                    </a:cubicBezTo>
                    <a:lnTo>
                      <a:pt x="3473" y="17946"/>
                    </a:lnTo>
                    <a:cubicBezTo>
                      <a:pt x="1676" y="21469"/>
                      <a:pt x="711" y="19015"/>
                      <a:pt x="30" y="20343"/>
                    </a:cubicBezTo>
                    <a:cubicBezTo>
                      <a:pt x="-52" y="20513"/>
                      <a:pt x="30" y="20733"/>
                      <a:pt x="314" y="20890"/>
                    </a:cubicBezTo>
                    <a:cubicBezTo>
                      <a:pt x="1575" y="21520"/>
                      <a:pt x="2622" y="21916"/>
                      <a:pt x="3334" y="22281"/>
                    </a:cubicBezTo>
                    <a:cubicBezTo>
                      <a:pt x="4495" y="22866"/>
                      <a:pt x="5857" y="23690"/>
                      <a:pt x="9350" y="25483"/>
                    </a:cubicBezTo>
                    <a:cubicBezTo>
                      <a:pt x="11242" y="26452"/>
                      <a:pt x="13827" y="24772"/>
                      <a:pt x="14975" y="22520"/>
                    </a:cubicBezTo>
                    <a:cubicBezTo>
                      <a:pt x="15258" y="21973"/>
                      <a:pt x="15132" y="21803"/>
                      <a:pt x="15044" y="21752"/>
                    </a:cubicBezTo>
                    <a:cubicBezTo>
                      <a:pt x="14168" y="21306"/>
                      <a:pt x="12522" y="25257"/>
                      <a:pt x="6809" y="22337"/>
                    </a:cubicBezTo>
                    <a:cubicBezTo>
                      <a:pt x="5144" y="21488"/>
                      <a:pt x="5768" y="20494"/>
                      <a:pt x="6676" y="187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E666C7C-9249-7DDE-E677-E192D3B1F2BC}"/>
                  </a:ext>
                </a:extLst>
              </p:cNvPr>
              <p:cNvSpPr/>
              <p:nvPr/>
            </p:nvSpPr>
            <p:spPr>
              <a:xfrm>
                <a:off x="8511287" y="3777351"/>
                <a:ext cx="18432" cy="23717"/>
              </a:xfrm>
              <a:custGeom>
                <a:avLst/>
                <a:gdLst>
                  <a:gd name="connsiteX0" fmla="*/ 15013 w 18432"/>
                  <a:gd name="connsiteY0" fmla="*/ 6125 h 23717"/>
                  <a:gd name="connsiteX1" fmla="*/ 18324 w 18432"/>
                  <a:gd name="connsiteY1" fmla="*/ 4715 h 23717"/>
                  <a:gd name="connsiteX2" fmla="*/ 17819 w 18432"/>
                  <a:gd name="connsiteY2" fmla="*/ 3828 h 23717"/>
                  <a:gd name="connsiteX3" fmla="*/ 14963 w 18432"/>
                  <a:gd name="connsiteY3" fmla="*/ 2067 h 23717"/>
                  <a:gd name="connsiteX4" fmla="*/ 12604 w 18432"/>
                  <a:gd name="connsiteY4" fmla="*/ 317 h 23717"/>
                  <a:gd name="connsiteX5" fmla="*/ 11614 w 18432"/>
                  <a:gd name="connsiteY5" fmla="*/ 204 h 23717"/>
                  <a:gd name="connsiteX6" fmla="*/ 12245 w 18432"/>
                  <a:gd name="connsiteY6" fmla="*/ 4476 h 23717"/>
                  <a:gd name="connsiteX7" fmla="*/ 3549 w 18432"/>
                  <a:gd name="connsiteY7" fmla="*/ 17380 h 23717"/>
                  <a:gd name="connsiteX8" fmla="*/ 107 w 18432"/>
                  <a:gd name="connsiteY8" fmla="*/ 19136 h 23717"/>
                  <a:gd name="connsiteX9" fmla="*/ 107 w 18432"/>
                  <a:gd name="connsiteY9" fmla="*/ 19614 h 23717"/>
                  <a:gd name="connsiteX10" fmla="*/ 2629 w 18432"/>
                  <a:gd name="connsiteY10" fmla="*/ 21130 h 23717"/>
                  <a:gd name="connsiteX11" fmla="*/ 5838 w 18432"/>
                  <a:gd name="connsiteY11" fmla="*/ 23446 h 23717"/>
                  <a:gd name="connsiteX12" fmla="*/ 6797 w 18432"/>
                  <a:gd name="connsiteY12" fmla="*/ 23515 h 23717"/>
                  <a:gd name="connsiteX13" fmla="*/ 6368 w 18432"/>
                  <a:gd name="connsiteY13" fmla="*/ 18953 h 2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432" h="23717">
                    <a:moveTo>
                      <a:pt x="15013" y="6125"/>
                    </a:moveTo>
                    <a:cubicBezTo>
                      <a:pt x="16741" y="3570"/>
                      <a:pt x="17700" y="5628"/>
                      <a:pt x="18324" y="4715"/>
                    </a:cubicBezTo>
                    <a:cubicBezTo>
                      <a:pt x="18538" y="4394"/>
                      <a:pt x="18469" y="4262"/>
                      <a:pt x="17819" y="3828"/>
                    </a:cubicBezTo>
                    <a:cubicBezTo>
                      <a:pt x="16596" y="2998"/>
                      <a:pt x="15745" y="2570"/>
                      <a:pt x="14963" y="2067"/>
                    </a:cubicBezTo>
                    <a:cubicBezTo>
                      <a:pt x="14181" y="1563"/>
                      <a:pt x="13443" y="884"/>
                      <a:pt x="12604" y="317"/>
                    </a:cubicBezTo>
                    <a:cubicBezTo>
                      <a:pt x="12409" y="185"/>
                      <a:pt x="11930" y="-255"/>
                      <a:pt x="11614" y="204"/>
                    </a:cubicBezTo>
                    <a:cubicBezTo>
                      <a:pt x="10984" y="1142"/>
                      <a:pt x="13929" y="2029"/>
                      <a:pt x="12245" y="4476"/>
                    </a:cubicBezTo>
                    <a:lnTo>
                      <a:pt x="3549" y="17380"/>
                    </a:lnTo>
                    <a:cubicBezTo>
                      <a:pt x="1822" y="19935"/>
                      <a:pt x="737" y="18192"/>
                      <a:pt x="107" y="19136"/>
                    </a:cubicBezTo>
                    <a:cubicBezTo>
                      <a:pt x="12" y="19268"/>
                      <a:pt x="-76" y="19488"/>
                      <a:pt x="107" y="19614"/>
                    </a:cubicBezTo>
                    <a:cubicBezTo>
                      <a:pt x="668" y="19991"/>
                      <a:pt x="1677" y="20507"/>
                      <a:pt x="2629" y="21130"/>
                    </a:cubicBezTo>
                    <a:cubicBezTo>
                      <a:pt x="4306" y="22269"/>
                      <a:pt x="5031" y="22911"/>
                      <a:pt x="5838" y="23446"/>
                    </a:cubicBezTo>
                    <a:cubicBezTo>
                      <a:pt x="6324" y="23785"/>
                      <a:pt x="6601" y="23804"/>
                      <a:pt x="6797" y="23515"/>
                    </a:cubicBezTo>
                    <a:cubicBezTo>
                      <a:pt x="7377" y="22647"/>
                      <a:pt x="4130" y="22256"/>
                      <a:pt x="6368" y="1895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758E559-BC66-2A99-F25D-AED1223A62E5}"/>
                  </a:ext>
                </a:extLst>
              </p:cNvPr>
              <p:cNvSpPr/>
              <p:nvPr/>
            </p:nvSpPr>
            <p:spPr>
              <a:xfrm>
                <a:off x="8520607" y="3782879"/>
                <a:ext cx="23942" cy="25853"/>
              </a:xfrm>
              <a:custGeom>
                <a:avLst/>
                <a:gdLst>
                  <a:gd name="connsiteX0" fmla="*/ 4716 w 23942"/>
                  <a:gd name="connsiteY0" fmla="*/ 18743 h 25853"/>
                  <a:gd name="connsiteX1" fmla="*/ 201 w 23942"/>
                  <a:gd name="connsiteY1" fmla="*/ 19749 h 25853"/>
                  <a:gd name="connsiteX2" fmla="*/ 491 w 23942"/>
                  <a:gd name="connsiteY2" fmla="*/ 20844 h 25853"/>
                  <a:gd name="connsiteX3" fmla="*/ 3448 w 23942"/>
                  <a:gd name="connsiteY3" fmla="*/ 22977 h 25853"/>
                  <a:gd name="connsiteX4" fmla="*/ 6236 w 23942"/>
                  <a:gd name="connsiteY4" fmla="*/ 25292 h 25853"/>
                  <a:gd name="connsiteX5" fmla="*/ 7654 w 23942"/>
                  <a:gd name="connsiteY5" fmla="*/ 25538 h 25853"/>
                  <a:gd name="connsiteX6" fmla="*/ 7478 w 23942"/>
                  <a:gd name="connsiteY6" fmla="*/ 20378 h 25853"/>
                  <a:gd name="connsiteX7" fmla="*/ 16526 w 23942"/>
                  <a:gd name="connsiteY7" fmla="*/ 8827 h 25853"/>
                  <a:gd name="connsiteX8" fmla="*/ 18626 w 23942"/>
                  <a:gd name="connsiteY8" fmla="*/ 8279 h 25853"/>
                  <a:gd name="connsiteX9" fmla="*/ 20373 w 23942"/>
                  <a:gd name="connsiteY9" fmla="*/ 9638 h 25853"/>
                  <a:gd name="connsiteX10" fmla="*/ 20745 w 23942"/>
                  <a:gd name="connsiteY10" fmla="*/ 14345 h 25853"/>
                  <a:gd name="connsiteX11" fmla="*/ 22044 w 23942"/>
                  <a:gd name="connsiteY11" fmla="*/ 13244 h 25853"/>
                  <a:gd name="connsiteX12" fmla="*/ 23652 w 23942"/>
                  <a:gd name="connsiteY12" fmla="*/ 10727 h 25853"/>
                  <a:gd name="connsiteX13" fmla="*/ 23810 w 23942"/>
                  <a:gd name="connsiteY13" fmla="*/ 9859 h 25853"/>
                  <a:gd name="connsiteX14" fmla="*/ 17460 w 23942"/>
                  <a:gd name="connsiteY14" fmla="*/ 5071 h 25853"/>
                  <a:gd name="connsiteX15" fmla="*/ 11261 w 23942"/>
                  <a:gd name="connsiteY15" fmla="*/ 81 h 25853"/>
                  <a:gd name="connsiteX16" fmla="*/ 10460 w 23942"/>
                  <a:gd name="connsiteY16" fmla="*/ 440 h 25853"/>
                  <a:gd name="connsiteX17" fmla="*/ 7484 w 23942"/>
                  <a:gd name="connsiteY17" fmla="*/ 3554 h 25853"/>
                  <a:gd name="connsiteX18" fmla="*/ 7055 w 23942"/>
                  <a:gd name="connsiteY18" fmla="*/ 4655 h 25853"/>
                  <a:gd name="connsiteX19" fmla="*/ 12302 w 23942"/>
                  <a:gd name="connsiteY19" fmla="*/ 3353 h 25853"/>
                  <a:gd name="connsiteX20" fmla="*/ 14017 w 23942"/>
                  <a:gd name="connsiteY20" fmla="*/ 4693 h 25853"/>
                  <a:gd name="connsiteX21" fmla="*/ 14017 w 23942"/>
                  <a:gd name="connsiteY21" fmla="*/ 6864 h 2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42" h="25853">
                    <a:moveTo>
                      <a:pt x="4716" y="18743"/>
                    </a:moveTo>
                    <a:cubicBezTo>
                      <a:pt x="2332" y="21788"/>
                      <a:pt x="983" y="18743"/>
                      <a:pt x="201" y="19749"/>
                    </a:cubicBezTo>
                    <a:cubicBezTo>
                      <a:pt x="-240" y="20309"/>
                      <a:pt x="132" y="20555"/>
                      <a:pt x="491" y="20844"/>
                    </a:cubicBezTo>
                    <a:cubicBezTo>
                      <a:pt x="1317" y="21473"/>
                      <a:pt x="2074" y="21914"/>
                      <a:pt x="3448" y="22977"/>
                    </a:cubicBezTo>
                    <a:cubicBezTo>
                      <a:pt x="4823" y="24040"/>
                      <a:pt x="5403" y="24663"/>
                      <a:pt x="6236" y="25292"/>
                    </a:cubicBezTo>
                    <a:cubicBezTo>
                      <a:pt x="6828" y="25758"/>
                      <a:pt x="7181" y="26154"/>
                      <a:pt x="7654" y="25538"/>
                    </a:cubicBezTo>
                    <a:cubicBezTo>
                      <a:pt x="8216" y="24827"/>
                      <a:pt x="5012" y="23518"/>
                      <a:pt x="7478" y="20378"/>
                    </a:cubicBezTo>
                    <a:lnTo>
                      <a:pt x="16526" y="8827"/>
                    </a:lnTo>
                    <a:cubicBezTo>
                      <a:pt x="17479" y="7569"/>
                      <a:pt x="17788" y="7625"/>
                      <a:pt x="18626" y="8279"/>
                    </a:cubicBezTo>
                    <a:lnTo>
                      <a:pt x="20373" y="9638"/>
                    </a:lnTo>
                    <a:cubicBezTo>
                      <a:pt x="22807" y="11375"/>
                      <a:pt x="19932" y="13703"/>
                      <a:pt x="20745" y="14345"/>
                    </a:cubicBezTo>
                    <a:cubicBezTo>
                      <a:pt x="21281" y="14754"/>
                      <a:pt x="21836" y="13583"/>
                      <a:pt x="22044" y="13244"/>
                    </a:cubicBezTo>
                    <a:lnTo>
                      <a:pt x="23652" y="10727"/>
                    </a:lnTo>
                    <a:cubicBezTo>
                      <a:pt x="23828" y="10456"/>
                      <a:pt x="24112" y="10098"/>
                      <a:pt x="23810" y="9859"/>
                    </a:cubicBezTo>
                    <a:cubicBezTo>
                      <a:pt x="21918" y="8374"/>
                      <a:pt x="20449" y="7399"/>
                      <a:pt x="17460" y="5071"/>
                    </a:cubicBezTo>
                    <a:cubicBezTo>
                      <a:pt x="14471" y="2743"/>
                      <a:pt x="13172" y="1566"/>
                      <a:pt x="11261" y="81"/>
                    </a:cubicBezTo>
                    <a:cubicBezTo>
                      <a:pt x="10959" y="-164"/>
                      <a:pt x="10681" y="201"/>
                      <a:pt x="10460" y="440"/>
                    </a:cubicBezTo>
                    <a:lnTo>
                      <a:pt x="7484" y="3554"/>
                    </a:lnTo>
                    <a:cubicBezTo>
                      <a:pt x="7188" y="3850"/>
                      <a:pt x="6626" y="4322"/>
                      <a:pt x="7055" y="4655"/>
                    </a:cubicBezTo>
                    <a:cubicBezTo>
                      <a:pt x="7976" y="5379"/>
                      <a:pt x="9981" y="1547"/>
                      <a:pt x="12302" y="3353"/>
                    </a:cubicBezTo>
                    <a:lnTo>
                      <a:pt x="14017" y="4693"/>
                    </a:lnTo>
                    <a:cubicBezTo>
                      <a:pt x="14855" y="5322"/>
                      <a:pt x="14963" y="5637"/>
                      <a:pt x="14017" y="686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44902D8D-81E7-F876-896A-BB5ACA5C4EDC}"/>
                  </a:ext>
                </a:extLst>
              </p:cNvPr>
              <p:cNvSpPr/>
              <p:nvPr/>
            </p:nvSpPr>
            <p:spPr>
              <a:xfrm>
                <a:off x="8530294" y="3795067"/>
                <a:ext cx="25290" cy="24764"/>
              </a:xfrm>
              <a:custGeom>
                <a:avLst/>
                <a:gdLst>
                  <a:gd name="connsiteX0" fmla="*/ 17421 w 25290"/>
                  <a:gd name="connsiteY0" fmla="*/ 6843 h 24764"/>
                  <a:gd name="connsiteX1" fmla="*/ 21299 w 25290"/>
                  <a:gd name="connsiteY1" fmla="*/ 7667 h 24764"/>
                  <a:gd name="connsiteX2" fmla="*/ 21393 w 25290"/>
                  <a:gd name="connsiteY2" fmla="*/ 13330 h 24764"/>
                  <a:gd name="connsiteX3" fmla="*/ 22787 w 25290"/>
                  <a:gd name="connsiteY3" fmla="*/ 12638 h 24764"/>
                  <a:gd name="connsiteX4" fmla="*/ 25069 w 25290"/>
                  <a:gd name="connsiteY4" fmla="*/ 10373 h 24764"/>
                  <a:gd name="connsiteX5" fmla="*/ 25173 w 25290"/>
                  <a:gd name="connsiteY5" fmla="*/ 9579 h 24764"/>
                  <a:gd name="connsiteX6" fmla="*/ 25164 w 25290"/>
                  <a:gd name="connsiteY6" fmla="*/ 9567 h 24764"/>
                  <a:gd name="connsiteX7" fmla="*/ 21027 w 25290"/>
                  <a:gd name="connsiteY7" fmla="*/ 5333 h 24764"/>
                  <a:gd name="connsiteX8" fmla="*/ 16405 w 25290"/>
                  <a:gd name="connsiteY8" fmla="*/ 199 h 24764"/>
                  <a:gd name="connsiteX9" fmla="*/ 15652 w 25290"/>
                  <a:gd name="connsiteY9" fmla="*/ 119 h 24764"/>
                  <a:gd name="connsiteX10" fmla="*/ 15611 w 25290"/>
                  <a:gd name="connsiteY10" fmla="*/ 155 h 24764"/>
                  <a:gd name="connsiteX11" fmla="*/ 15283 w 25290"/>
                  <a:gd name="connsiteY11" fmla="*/ 4465 h 24764"/>
                  <a:gd name="connsiteX12" fmla="*/ 4153 w 25290"/>
                  <a:gd name="connsiteY12" fmla="*/ 14821 h 24764"/>
                  <a:gd name="connsiteX13" fmla="*/ 105 w 25290"/>
                  <a:gd name="connsiteY13" fmla="*/ 15897 h 24764"/>
                  <a:gd name="connsiteX14" fmla="*/ 181 w 25290"/>
                  <a:gd name="connsiteY14" fmla="*/ 16526 h 24764"/>
                  <a:gd name="connsiteX15" fmla="*/ 2539 w 25290"/>
                  <a:gd name="connsiteY15" fmla="*/ 18866 h 24764"/>
                  <a:gd name="connsiteX16" fmla="*/ 7092 w 25290"/>
                  <a:gd name="connsiteY16" fmla="*/ 23900 h 24764"/>
                  <a:gd name="connsiteX17" fmla="*/ 13397 w 25290"/>
                  <a:gd name="connsiteY17" fmla="*/ 23032 h 24764"/>
                  <a:gd name="connsiteX18" fmla="*/ 13725 w 25290"/>
                  <a:gd name="connsiteY18" fmla="*/ 22339 h 24764"/>
                  <a:gd name="connsiteX19" fmla="*/ 5793 w 25290"/>
                  <a:gd name="connsiteY19" fmla="*/ 20068 h 24764"/>
                  <a:gd name="connsiteX20" fmla="*/ 6915 w 25290"/>
                  <a:gd name="connsiteY20" fmla="*/ 16614 h 24764"/>
                  <a:gd name="connsiteX21" fmla="*/ 9955 w 25290"/>
                  <a:gd name="connsiteY21" fmla="*/ 13783 h 24764"/>
                  <a:gd name="connsiteX22" fmla="*/ 12363 w 25290"/>
                  <a:gd name="connsiteY22" fmla="*/ 13034 h 24764"/>
                  <a:gd name="connsiteX23" fmla="*/ 13681 w 25290"/>
                  <a:gd name="connsiteY23" fmla="*/ 14437 h 24764"/>
                  <a:gd name="connsiteX24" fmla="*/ 13051 w 25290"/>
                  <a:gd name="connsiteY24" fmla="*/ 18841 h 24764"/>
                  <a:gd name="connsiteX25" fmla="*/ 14514 w 25290"/>
                  <a:gd name="connsiteY25" fmla="*/ 18080 h 24764"/>
                  <a:gd name="connsiteX26" fmla="*/ 18631 w 25290"/>
                  <a:gd name="connsiteY26" fmla="*/ 14003 h 24764"/>
                  <a:gd name="connsiteX27" fmla="*/ 18890 w 25290"/>
                  <a:gd name="connsiteY27" fmla="*/ 13091 h 24764"/>
                  <a:gd name="connsiteX28" fmla="*/ 14766 w 25290"/>
                  <a:gd name="connsiteY28" fmla="*/ 13091 h 24764"/>
                  <a:gd name="connsiteX29" fmla="*/ 13662 w 25290"/>
                  <a:gd name="connsiteY29" fmla="*/ 11845 h 24764"/>
                  <a:gd name="connsiteX30" fmla="*/ 14091 w 25290"/>
                  <a:gd name="connsiteY30" fmla="*/ 9957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290" h="24764">
                    <a:moveTo>
                      <a:pt x="17421" y="6843"/>
                    </a:moveTo>
                    <a:cubicBezTo>
                      <a:pt x="19060" y="5320"/>
                      <a:pt x="19155" y="5377"/>
                      <a:pt x="21299" y="7667"/>
                    </a:cubicBezTo>
                    <a:cubicBezTo>
                      <a:pt x="24729" y="11329"/>
                      <a:pt x="20554" y="12436"/>
                      <a:pt x="21393" y="13330"/>
                    </a:cubicBezTo>
                    <a:cubicBezTo>
                      <a:pt x="21797" y="13770"/>
                      <a:pt x="22497" y="12940"/>
                      <a:pt x="22787" y="12638"/>
                    </a:cubicBezTo>
                    <a:lnTo>
                      <a:pt x="25069" y="10373"/>
                    </a:lnTo>
                    <a:cubicBezTo>
                      <a:pt x="25318" y="10182"/>
                      <a:pt x="25364" y="9826"/>
                      <a:pt x="25173" y="9579"/>
                    </a:cubicBezTo>
                    <a:cubicBezTo>
                      <a:pt x="25170" y="9575"/>
                      <a:pt x="25167" y="9571"/>
                      <a:pt x="25164" y="9567"/>
                    </a:cubicBezTo>
                    <a:cubicBezTo>
                      <a:pt x="23606" y="7900"/>
                      <a:pt x="22289" y="6686"/>
                      <a:pt x="21027" y="5333"/>
                    </a:cubicBezTo>
                    <a:cubicBezTo>
                      <a:pt x="18316" y="2426"/>
                      <a:pt x="17137" y="973"/>
                      <a:pt x="16405" y="199"/>
                    </a:cubicBezTo>
                    <a:cubicBezTo>
                      <a:pt x="16219" y="-31"/>
                      <a:pt x="15882" y="-67"/>
                      <a:pt x="15652" y="119"/>
                    </a:cubicBezTo>
                    <a:cubicBezTo>
                      <a:pt x="15637" y="130"/>
                      <a:pt x="15624" y="142"/>
                      <a:pt x="15611" y="155"/>
                    </a:cubicBezTo>
                    <a:cubicBezTo>
                      <a:pt x="14659" y="1042"/>
                      <a:pt x="17427" y="2477"/>
                      <a:pt x="15283" y="4465"/>
                    </a:cubicBezTo>
                    <a:lnTo>
                      <a:pt x="4153" y="14821"/>
                    </a:lnTo>
                    <a:cubicBezTo>
                      <a:pt x="1253" y="17520"/>
                      <a:pt x="1196" y="14884"/>
                      <a:pt x="105" y="15897"/>
                    </a:cubicBezTo>
                    <a:cubicBezTo>
                      <a:pt x="-40" y="16029"/>
                      <a:pt x="-53" y="16255"/>
                      <a:pt x="181" y="16526"/>
                    </a:cubicBezTo>
                    <a:cubicBezTo>
                      <a:pt x="1158" y="17570"/>
                      <a:pt x="1990" y="18281"/>
                      <a:pt x="2539" y="18866"/>
                    </a:cubicBezTo>
                    <a:cubicBezTo>
                      <a:pt x="3428" y="19816"/>
                      <a:pt x="4399" y="21043"/>
                      <a:pt x="7092" y="23900"/>
                    </a:cubicBezTo>
                    <a:cubicBezTo>
                      <a:pt x="8548" y="25454"/>
                      <a:pt x="11544" y="24762"/>
                      <a:pt x="13397" y="23032"/>
                    </a:cubicBezTo>
                    <a:cubicBezTo>
                      <a:pt x="13852" y="22616"/>
                      <a:pt x="13795" y="22402"/>
                      <a:pt x="13725" y="22339"/>
                    </a:cubicBezTo>
                    <a:cubicBezTo>
                      <a:pt x="13051" y="21616"/>
                      <a:pt x="10188" y="24781"/>
                      <a:pt x="5793" y="20068"/>
                    </a:cubicBezTo>
                    <a:cubicBezTo>
                      <a:pt x="4532" y="18709"/>
                      <a:pt x="5433" y="17986"/>
                      <a:pt x="6915" y="16614"/>
                    </a:cubicBezTo>
                    <a:lnTo>
                      <a:pt x="9955" y="13783"/>
                    </a:lnTo>
                    <a:cubicBezTo>
                      <a:pt x="11329" y="12524"/>
                      <a:pt x="11550" y="12160"/>
                      <a:pt x="12363" y="13034"/>
                    </a:cubicBezTo>
                    <a:lnTo>
                      <a:pt x="13681" y="14437"/>
                    </a:lnTo>
                    <a:cubicBezTo>
                      <a:pt x="15516" y="16413"/>
                      <a:pt x="12502" y="18212"/>
                      <a:pt x="13051" y="18841"/>
                    </a:cubicBezTo>
                    <a:cubicBezTo>
                      <a:pt x="13479" y="19294"/>
                      <a:pt x="14230" y="18382"/>
                      <a:pt x="14514" y="18080"/>
                    </a:cubicBezTo>
                    <a:lnTo>
                      <a:pt x="18631" y="14003"/>
                    </a:lnTo>
                    <a:cubicBezTo>
                      <a:pt x="19262" y="13374"/>
                      <a:pt x="19003" y="13229"/>
                      <a:pt x="18890" y="13091"/>
                    </a:cubicBezTo>
                    <a:cubicBezTo>
                      <a:pt x="18530" y="12713"/>
                      <a:pt x="16292" y="14689"/>
                      <a:pt x="14766" y="13091"/>
                    </a:cubicBezTo>
                    <a:lnTo>
                      <a:pt x="13662" y="11845"/>
                    </a:lnTo>
                    <a:cubicBezTo>
                      <a:pt x="12899" y="11033"/>
                      <a:pt x="13070" y="10876"/>
                      <a:pt x="14091" y="99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A6950760-040F-B8C7-B101-223BED182909}"/>
                  </a:ext>
                </a:extLst>
              </p:cNvPr>
              <p:cNvSpPr/>
              <p:nvPr/>
            </p:nvSpPr>
            <p:spPr>
              <a:xfrm>
                <a:off x="8542686" y="3812019"/>
                <a:ext cx="24384" cy="20141"/>
              </a:xfrm>
              <a:custGeom>
                <a:avLst/>
                <a:gdLst>
                  <a:gd name="connsiteX0" fmla="*/ 24311 w 24384"/>
                  <a:gd name="connsiteY0" fmla="*/ 9994 h 20141"/>
                  <a:gd name="connsiteX1" fmla="*/ 24311 w 24384"/>
                  <a:gd name="connsiteY1" fmla="*/ 9622 h 20141"/>
                  <a:gd name="connsiteX2" fmla="*/ 22924 w 24384"/>
                  <a:gd name="connsiteY2" fmla="*/ 9490 h 20141"/>
                  <a:gd name="connsiteX3" fmla="*/ 21253 w 24384"/>
                  <a:gd name="connsiteY3" fmla="*/ 3482 h 20141"/>
                  <a:gd name="connsiteX4" fmla="*/ 5608 w 24384"/>
                  <a:gd name="connsiteY4" fmla="*/ 2897 h 20141"/>
                  <a:gd name="connsiteX5" fmla="*/ 1453 w 24384"/>
                  <a:gd name="connsiteY5" fmla="*/ 16285 h 20141"/>
                  <a:gd name="connsiteX6" fmla="*/ 11239 w 24384"/>
                  <a:gd name="connsiteY6" fmla="*/ 19683 h 20141"/>
                  <a:gd name="connsiteX7" fmla="*/ 11328 w 24384"/>
                  <a:gd name="connsiteY7" fmla="*/ 19186 h 20141"/>
                  <a:gd name="connsiteX8" fmla="*/ 4177 w 24384"/>
                  <a:gd name="connsiteY8" fmla="*/ 16197 h 20141"/>
                  <a:gd name="connsiteX9" fmla="*/ 9373 w 24384"/>
                  <a:gd name="connsiteY9" fmla="*/ 4243 h 20141"/>
                  <a:gd name="connsiteX10" fmla="*/ 20093 w 24384"/>
                  <a:gd name="connsiteY10" fmla="*/ 4174 h 20141"/>
                  <a:gd name="connsiteX11" fmla="*/ 18832 w 24384"/>
                  <a:gd name="connsiteY11" fmla="*/ 12982 h 20141"/>
                  <a:gd name="connsiteX12" fmla="*/ 18359 w 24384"/>
                  <a:gd name="connsiteY12" fmla="*/ 14240 h 20141"/>
                  <a:gd name="connsiteX13" fmla="*/ 19418 w 24384"/>
                  <a:gd name="connsiteY13" fmla="*/ 13901 h 2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4" h="20141">
                    <a:moveTo>
                      <a:pt x="24311" y="9994"/>
                    </a:moveTo>
                    <a:cubicBezTo>
                      <a:pt x="24444" y="9905"/>
                      <a:pt x="24368" y="9736"/>
                      <a:pt x="24311" y="9622"/>
                    </a:cubicBezTo>
                    <a:cubicBezTo>
                      <a:pt x="24109" y="9320"/>
                      <a:pt x="23201" y="9899"/>
                      <a:pt x="22924" y="9490"/>
                    </a:cubicBezTo>
                    <a:cubicBezTo>
                      <a:pt x="22483" y="8861"/>
                      <a:pt x="23012" y="6086"/>
                      <a:pt x="21253" y="3482"/>
                    </a:cubicBezTo>
                    <a:cubicBezTo>
                      <a:pt x="17596" y="-1935"/>
                      <a:pt x="10136" y="-149"/>
                      <a:pt x="5608" y="2897"/>
                    </a:cubicBezTo>
                    <a:cubicBezTo>
                      <a:pt x="3433" y="4363"/>
                      <a:pt x="-2803" y="9994"/>
                      <a:pt x="1453" y="16285"/>
                    </a:cubicBezTo>
                    <a:cubicBezTo>
                      <a:pt x="4549" y="20866"/>
                      <a:pt x="10161" y="20406"/>
                      <a:pt x="11239" y="19683"/>
                    </a:cubicBezTo>
                    <a:cubicBezTo>
                      <a:pt x="11376" y="19555"/>
                      <a:pt x="11412" y="19352"/>
                      <a:pt x="11328" y="19186"/>
                    </a:cubicBezTo>
                    <a:cubicBezTo>
                      <a:pt x="10949" y="18619"/>
                      <a:pt x="6428" y="19538"/>
                      <a:pt x="4177" y="16197"/>
                    </a:cubicBezTo>
                    <a:cubicBezTo>
                      <a:pt x="1403" y="12095"/>
                      <a:pt x="5571" y="6760"/>
                      <a:pt x="9373" y="4243"/>
                    </a:cubicBezTo>
                    <a:cubicBezTo>
                      <a:pt x="12980" y="1814"/>
                      <a:pt x="17936" y="1015"/>
                      <a:pt x="20093" y="4174"/>
                    </a:cubicBezTo>
                    <a:cubicBezTo>
                      <a:pt x="21783" y="6690"/>
                      <a:pt x="20723" y="10145"/>
                      <a:pt x="18832" y="12982"/>
                    </a:cubicBezTo>
                    <a:cubicBezTo>
                      <a:pt x="18586" y="13366"/>
                      <a:pt x="18125" y="13901"/>
                      <a:pt x="18359" y="14240"/>
                    </a:cubicBezTo>
                    <a:cubicBezTo>
                      <a:pt x="18592" y="14580"/>
                      <a:pt x="19159" y="14102"/>
                      <a:pt x="19418" y="139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48F21A-CE08-123C-420E-ABBA6B388FBE}"/>
                  </a:ext>
                </a:extLst>
              </p:cNvPr>
              <p:cNvSpPr/>
              <p:nvPr/>
            </p:nvSpPr>
            <p:spPr>
              <a:xfrm>
                <a:off x="8548986" y="3824511"/>
                <a:ext cx="29162" cy="26176"/>
              </a:xfrm>
              <a:custGeom>
                <a:avLst/>
                <a:gdLst>
                  <a:gd name="connsiteX0" fmla="*/ 4958 w 29162"/>
                  <a:gd name="connsiteY0" fmla="*/ 10330 h 26176"/>
                  <a:gd name="connsiteX1" fmla="*/ 254 w 29162"/>
                  <a:gd name="connsiteY1" fmla="*/ 9770 h 26176"/>
                  <a:gd name="connsiteX2" fmla="*/ 254 w 29162"/>
                  <a:gd name="connsiteY2" fmla="*/ 10670 h 26176"/>
                  <a:gd name="connsiteX3" fmla="*/ 1313 w 29162"/>
                  <a:gd name="connsiteY3" fmla="*/ 12633 h 26176"/>
                  <a:gd name="connsiteX4" fmla="*/ 2499 w 29162"/>
                  <a:gd name="connsiteY4" fmla="*/ 15464 h 26176"/>
                  <a:gd name="connsiteX5" fmla="*/ 3300 w 29162"/>
                  <a:gd name="connsiteY5" fmla="*/ 16182 h 26176"/>
                  <a:gd name="connsiteX6" fmla="*/ 6925 w 29162"/>
                  <a:gd name="connsiteY6" fmla="*/ 10827 h 26176"/>
                  <a:gd name="connsiteX7" fmla="*/ 16945 w 29162"/>
                  <a:gd name="connsiteY7" fmla="*/ 6165 h 26176"/>
                  <a:gd name="connsiteX8" fmla="*/ 17506 w 29162"/>
                  <a:gd name="connsiteY8" fmla="*/ 6134 h 26176"/>
                  <a:gd name="connsiteX9" fmla="*/ 17323 w 29162"/>
                  <a:gd name="connsiteY9" fmla="*/ 6763 h 26176"/>
                  <a:gd name="connsiteX10" fmla="*/ 7291 w 29162"/>
                  <a:gd name="connsiteY10" fmla="*/ 25185 h 26176"/>
                  <a:gd name="connsiteX11" fmla="*/ 7165 w 29162"/>
                  <a:gd name="connsiteY11" fmla="*/ 25990 h 26176"/>
                  <a:gd name="connsiteX12" fmla="*/ 8180 w 29162"/>
                  <a:gd name="connsiteY12" fmla="*/ 25858 h 26176"/>
                  <a:gd name="connsiteX13" fmla="*/ 24714 w 29162"/>
                  <a:gd name="connsiteY13" fmla="*/ 18170 h 26176"/>
                  <a:gd name="connsiteX14" fmla="*/ 28913 w 29162"/>
                  <a:gd name="connsiteY14" fmla="*/ 18648 h 26176"/>
                  <a:gd name="connsiteX15" fmla="*/ 29090 w 29162"/>
                  <a:gd name="connsiteY15" fmla="*/ 18019 h 26176"/>
                  <a:gd name="connsiteX16" fmla="*/ 27829 w 29162"/>
                  <a:gd name="connsiteY16" fmla="*/ 15559 h 26176"/>
                  <a:gd name="connsiteX17" fmla="*/ 26694 w 29162"/>
                  <a:gd name="connsiteY17" fmla="*/ 12822 h 26176"/>
                  <a:gd name="connsiteX18" fmla="*/ 26013 w 29162"/>
                  <a:gd name="connsiteY18" fmla="*/ 12677 h 26176"/>
                  <a:gd name="connsiteX19" fmla="*/ 24235 w 29162"/>
                  <a:gd name="connsiteY19" fmla="*/ 16999 h 26176"/>
                  <a:gd name="connsiteX20" fmla="*/ 14423 w 29162"/>
                  <a:gd name="connsiteY20" fmla="*/ 21561 h 26176"/>
                  <a:gd name="connsiteX21" fmla="*/ 13244 w 29162"/>
                  <a:gd name="connsiteY21" fmla="*/ 21882 h 26176"/>
                  <a:gd name="connsiteX22" fmla="*/ 13672 w 29162"/>
                  <a:gd name="connsiteY22" fmla="*/ 20793 h 26176"/>
                  <a:gd name="connsiteX23" fmla="*/ 22248 w 29162"/>
                  <a:gd name="connsiteY23" fmla="*/ 5297 h 26176"/>
                  <a:gd name="connsiteX24" fmla="*/ 22595 w 29162"/>
                  <a:gd name="connsiteY24" fmla="*/ 4039 h 26176"/>
                  <a:gd name="connsiteX25" fmla="*/ 21334 w 29162"/>
                  <a:gd name="connsiteY25" fmla="*/ 1623 h 26176"/>
                  <a:gd name="connsiteX26" fmla="*/ 20848 w 29162"/>
                  <a:gd name="connsiteY26" fmla="*/ 251 h 26176"/>
                  <a:gd name="connsiteX27" fmla="*/ 20179 w 29162"/>
                  <a:gd name="connsiteY27" fmla="*/ 63 h 26176"/>
                  <a:gd name="connsiteX28" fmla="*/ 20148 w 29162"/>
                  <a:gd name="connsiteY28" fmla="*/ 81 h 26176"/>
                  <a:gd name="connsiteX29" fmla="*/ 16233 w 29162"/>
                  <a:gd name="connsiteY29" fmla="*/ 5114 h 2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162" h="26176">
                    <a:moveTo>
                      <a:pt x="4958" y="10330"/>
                    </a:moveTo>
                    <a:cubicBezTo>
                      <a:pt x="1950" y="11727"/>
                      <a:pt x="1427" y="9223"/>
                      <a:pt x="254" y="9770"/>
                    </a:cubicBezTo>
                    <a:cubicBezTo>
                      <a:pt x="-244" y="10003"/>
                      <a:pt x="121" y="10399"/>
                      <a:pt x="254" y="10670"/>
                    </a:cubicBezTo>
                    <a:cubicBezTo>
                      <a:pt x="550" y="11299"/>
                      <a:pt x="960" y="11884"/>
                      <a:pt x="1313" y="12633"/>
                    </a:cubicBezTo>
                    <a:cubicBezTo>
                      <a:pt x="1666" y="13382"/>
                      <a:pt x="1944" y="14307"/>
                      <a:pt x="2499" y="15464"/>
                    </a:cubicBezTo>
                    <a:cubicBezTo>
                      <a:pt x="2644" y="15773"/>
                      <a:pt x="2890" y="16370"/>
                      <a:pt x="3300" y="16182"/>
                    </a:cubicBezTo>
                    <a:cubicBezTo>
                      <a:pt x="4680" y="15552"/>
                      <a:pt x="1275" y="13451"/>
                      <a:pt x="6925" y="10827"/>
                    </a:cubicBezTo>
                    <a:lnTo>
                      <a:pt x="16945" y="6165"/>
                    </a:lnTo>
                    <a:cubicBezTo>
                      <a:pt x="17210" y="6039"/>
                      <a:pt x="17437" y="5989"/>
                      <a:pt x="17506" y="6134"/>
                    </a:cubicBezTo>
                    <a:cubicBezTo>
                      <a:pt x="17576" y="6278"/>
                      <a:pt x="17475" y="6461"/>
                      <a:pt x="17323" y="6763"/>
                    </a:cubicBezTo>
                    <a:lnTo>
                      <a:pt x="7291" y="25185"/>
                    </a:lnTo>
                    <a:cubicBezTo>
                      <a:pt x="7133" y="25462"/>
                      <a:pt x="7007" y="25657"/>
                      <a:pt x="7165" y="25990"/>
                    </a:cubicBezTo>
                    <a:cubicBezTo>
                      <a:pt x="7323" y="26324"/>
                      <a:pt x="7531" y="26166"/>
                      <a:pt x="8180" y="25858"/>
                    </a:cubicBezTo>
                    <a:lnTo>
                      <a:pt x="24714" y="18170"/>
                    </a:lnTo>
                    <a:cubicBezTo>
                      <a:pt x="27797" y="16729"/>
                      <a:pt x="28031" y="19057"/>
                      <a:pt x="28913" y="18648"/>
                    </a:cubicBezTo>
                    <a:cubicBezTo>
                      <a:pt x="29002" y="18604"/>
                      <a:pt x="29298" y="18472"/>
                      <a:pt x="29090" y="18019"/>
                    </a:cubicBezTo>
                    <a:cubicBezTo>
                      <a:pt x="28989" y="17805"/>
                      <a:pt x="28459" y="17037"/>
                      <a:pt x="27829" y="15559"/>
                    </a:cubicBezTo>
                    <a:cubicBezTo>
                      <a:pt x="27066" y="13935"/>
                      <a:pt x="26864" y="13193"/>
                      <a:pt x="26694" y="12822"/>
                    </a:cubicBezTo>
                    <a:cubicBezTo>
                      <a:pt x="26523" y="12451"/>
                      <a:pt x="26221" y="12583"/>
                      <a:pt x="26013" y="12677"/>
                    </a:cubicBezTo>
                    <a:cubicBezTo>
                      <a:pt x="25042" y="13130"/>
                      <a:pt x="26908" y="15754"/>
                      <a:pt x="24235" y="16999"/>
                    </a:cubicBezTo>
                    <a:lnTo>
                      <a:pt x="14423" y="21561"/>
                    </a:lnTo>
                    <a:cubicBezTo>
                      <a:pt x="13685" y="21901"/>
                      <a:pt x="13307" y="22026"/>
                      <a:pt x="13244" y="21882"/>
                    </a:cubicBezTo>
                    <a:cubicBezTo>
                      <a:pt x="13181" y="21737"/>
                      <a:pt x="13401" y="21290"/>
                      <a:pt x="13672" y="20793"/>
                    </a:cubicBezTo>
                    <a:lnTo>
                      <a:pt x="22248" y="5297"/>
                    </a:lnTo>
                    <a:cubicBezTo>
                      <a:pt x="22601" y="4611"/>
                      <a:pt x="22942" y="4800"/>
                      <a:pt x="22595" y="4039"/>
                    </a:cubicBezTo>
                    <a:cubicBezTo>
                      <a:pt x="22009" y="2780"/>
                      <a:pt x="21605" y="2233"/>
                      <a:pt x="21334" y="1623"/>
                    </a:cubicBezTo>
                    <a:cubicBezTo>
                      <a:pt x="21132" y="1176"/>
                      <a:pt x="21050" y="698"/>
                      <a:pt x="20848" y="251"/>
                    </a:cubicBezTo>
                    <a:cubicBezTo>
                      <a:pt x="20716" y="14"/>
                      <a:pt x="20416" y="-70"/>
                      <a:pt x="20179" y="63"/>
                    </a:cubicBezTo>
                    <a:cubicBezTo>
                      <a:pt x="20169" y="69"/>
                      <a:pt x="20158" y="75"/>
                      <a:pt x="20148" y="81"/>
                    </a:cubicBezTo>
                    <a:cubicBezTo>
                      <a:pt x="18742" y="710"/>
                      <a:pt x="21889" y="2485"/>
                      <a:pt x="16233" y="51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602E368-8522-7A46-D2F4-B773F5486673}"/>
                  </a:ext>
                </a:extLst>
              </p:cNvPr>
              <p:cNvSpPr/>
              <p:nvPr/>
            </p:nvSpPr>
            <p:spPr>
              <a:xfrm>
                <a:off x="8557095" y="3845163"/>
                <a:ext cx="23850" cy="15433"/>
              </a:xfrm>
              <a:custGeom>
                <a:avLst/>
                <a:gdLst>
                  <a:gd name="connsiteX0" fmla="*/ 20067 w 23850"/>
                  <a:gd name="connsiteY0" fmla="*/ 6792 h 15433"/>
                  <a:gd name="connsiteX1" fmla="*/ 23541 w 23850"/>
                  <a:gd name="connsiteY1" fmla="*/ 7710 h 15433"/>
                  <a:gd name="connsiteX2" fmla="*/ 23692 w 23850"/>
                  <a:gd name="connsiteY2" fmla="*/ 6704 h 15433"/>
                  <a:gd name="connsiteX3" fmla="*/ 22532 w 23850"/>
                  <a:gd name="connsiteY3" fmla="*/ 3558 h 15433"/>
                  <a:gd name="connsiteX4" fmla="*/ 21744 w 23850"/>
                  <a:gd name="connsiteY4" fmla="*/ 727 h 15433"/>
                  <a:gd name="connsiteX5" fmla="*/ 21044 w 23850"/>
                  <a:gd name="connsiteY5" fmla="*/ 28 h 15433"/>
                  <a:gd name="connsiteX6" fmla="*/ 18919 w 23850"/>
                  <a:gd name="connsiteY6" fmla="*/ 3803 h 15433"/>
                  <a:gd name="connsiteX7" fmla="*/ 4082 w 23850"/>
                  <a:gd name="connsiteY7" fmla="*/ 8616 h 15433"/>
                  <a:gd name="connsiteX8" fmla="*/ 298 w 23850"/>
                  <a:gd name="connsiteY8" fmla="*/ 7880 h 15433"/>
                  <a:gd name="connsiteX9" fmla="*/ 14 w 23850"/>
                  <a:gd name="connsiteY9" fmla="*/ 8277 h 15433"/>
                  <a:gd name="connsiteX10" fmla="*/ 1036 w 23850"/>
                  <a:gd name="connsiteY10" fmla="*/ 10995 h 15433"/>
                  <a:gd name="connsiteX11" fmla="*/ 2139 w 23850"/>
                  <a:gd name="connsiteY11" fmla="*/ 14770 h 15433"/>
                  <a:gd name="connsiteX12" fmla="*/ 2865 w 23850"/>
                  <a:gd name="connsiteY12" fmla="*/ 15399 h 15433"/>
                  <a:gd name="connsiteX13" fmla="*/ 5324 w 23850"/>
                  <a:gd name="connsiteY13" fmla="*/ 11542 h 1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50" h="15433">
                    <a:moveTo>
                      <a:pt x="20067" y="6792"/>
                    </a:moveTo>
                    <a:cubicBezTo>
                      <a:pt x="22999" y="5835"/>
                      <a:pt x="22488" y="8050"/>
                      <a:pt x="23541" y="7710"/>
                    </a:cubicBezTo>
                    <a:cubicBezTo>
                      <a:pt x="23913" y="7585"/>
                      <a:pt x="23932" y="7446"/>
                      <a:pt x="23692" y="6704"/>
                    </a:cubicBezTo>
                    <a:cubicBezTo>
                      <a:pt x="23232" y="5294"/>
                      <a:pt x="22822" y="4451"/>
                      <a:pt x="22532" y="3558"/>
                    </a:cubicBezTo>
                    <a:cubicBezTo>
                      <a:pt x="22242" y="2664"/>
                      <a:pt x="22065" y="1670"/>
                      <a:pt x="21744" y="727"/>
                    </a:cubicBezTo>
                    <a:cubicBezTo>
                      <a:pt x="21675" y="500"/>
                      <a:pt x="21567" y="-142"/>
                      <a:pt x="21044" y="28"/>
                    </a:cubicBezTo>
                    <a:cubicBezTo>
                      <a:pt x="19966" y="374"/>
                      <a:pt x="21731" y="2885"/>
                      <a:pt x="18919" y="3803"/>
                    </a:cubicBezTo>
                    <a:lnTo>
                      <a:pt x="4082" y="8616"/>
                    </a:lnTo>
                    <a:cubicBezTo>
                      <a:pt x="1143" y="9566"/>
                      <a:pt x="1370" y="7528"/>
                      <a:pt x="298" y="7880"/>
                    </a:cubicBezTo>
                    <a:cubicBezTo>
                      <a:pt x="141" y="7931"/>
                      <a:pt x="-55" y="8050"/>
                      <a:pt x="14" y="8277"/>
                    </a:cubicBezTo>
                    <a:cubicBezTo>
                      <a:pt x="229" y="8906"/>
                      <a:pt x="695" y="9938"/>
                      <a:pt x="1036" y="10995"/>
                    </a:cubicBezTo>
                    <a:cubicBezTo>
                      <a:pt x="1666" y="12920"/>
                      <a:pt x="1843" y="13870"/>
                      <a:pt x="2139" y="14770"/>
                    </a:cubicBezTo>
                    <a:cubicBezTo>
                      <a:pt x="2322" y="15336"/>
                      <a:pt x="2518" y="15518"/>
                      <a:pt x="2865" y="15399"/>
                    </a:cubicBezTo>
                    <a:cubicBezTo>
                      <a:pt x="3842" y="15072"/>
                      <a:pt x="1528" y="12769"/>
                      <a:pt x="5324" y="115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6905276B-AFA9-09AE-8696-5B850622CB79}"/>
                  </a:ext>
                </a:extLst>
              </p:cNvPr>
              <p:cNvSpPr/>
              <p:nvPr/>
            </p:nvSpPr>
            <p:spPr>
              <a:xfrm>
                <a:off x="8560552" y="3856890"/>
                <a:ext cx="23699" cy="17883"/>
              </a:xfrm>
              <a:custGeom>
                <a:avLst/>
                <a:gdLst>
                  <a:gd name="connsiteX0" fmla="*/ 23552 w 23699"/>
                  <a:gd name="connsiteY0" fmla="*/ 14342 h 17883"/>
                  <a:gd name="connsiteX1" fmla="*/ 23691 w 23699"/>
                  <a:gd name="connsiteY1" fmla="*/ 14002 h 17883"/>
                  <a:gd name="connsiteX2" fmla="*/ 22474 w 23699"/>
                  <a:gd name="connsiteY2" fmla="*/ 13316 h 17883"/>
                  <a:gd name="connsiteX3" fmla="*/ 23401 w 23699"/>
                  <a:gd name="connsiteY3" fmla="*/ 7144 h 17883"/>
                  <a:gd name="connsiteX4" fmla="*/ 9346 w 23699"/>
                  <a:gd name="connsiteY4" fmla="*/ 268 h 17883"/>
                  <a:gd name="connsiteX5" fmla="*/ 146 w 23699"/>
                  <a:gd name="connsiteY5" fmla="*/ 10794 h 17883"/>
                  <a:gd name="connsiteX6" fmla="*/ 7712 w 23699"/>
                  <a:gd name="connsiteY6" fmla="*/ 17865 h 17883"/>
                  <a:gd name="connsiteX7" fmla="*/ 8003 w 23699"/>
                  <a:gd name="connsiteY7" fmla="*/ 17444 h 17883"/>
                  <a:gd name="connsiteX8" fmla="*/ 2687 w 23699"/>
                  <a:gd name="connsiteY8" fmla="*/ 11819 h 17883"/>
                  <a:gd name="connsiteX9" fmla="*/ 12309 w 23699"/>
                  <a:gd name="connsiteY9" fmla="*/ 3011 h 17883"/>
                  <a:gd name="connsiteX10" fmla="*/ 22115 w 23699"/>
                  <a:gd name="connsiteY10" fmla="*/ 7295 h 17883"/>
                  <a:gd name="connsiteX11" fmla="*/ 17404 w 23699"/>
                  <a:gd name="connsiteY11" fmla="*/ 14814 h 17883"/>
                  <a:gd name="connsiteX12" fmla="*/ 16452 w 23699"/>
                  <a:gd name="connsiteY12" fmla="*/ 15777 h 17883"/>
                  <a:gd name="connsiteX13" fmla="*/ 17562 w 23699"/>
                  <a:gd name="connsiteY13" fmla="*/ 15890 h 1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699" h="17883">
                    <a:moveTo>
                      <a:pt x="23552" y="14342"/>
                    </a:moveTo>
                    <a:cubicBezTo>
                      <a:pt x="23710" y="14342"/>
                      <a:pt x="23710" y="14128"/>
                      <a:pt x="23691" y="14002"/>
                    </a:cubicBezTo>
                    <a:cubicBezTo>
                      <a:pt x="23628" y="13644"/>
                      <a:pt x="22569" y="13801"/>
                      <a:pt x="22474" y="13316"/>
                    </a:cubicBezTo>
                    <a:cubicBezTo>
                      <a:pt x="22342" y="12549"/>
                      <a:pt x="23950" y="10240"/>
                      <a:pt x="23401" y="7144"/>
                    </a:cubicBezTo>
                    <a:cubicBezTo>
                      <a:pt x="22266" y="708"/>
                      <a:pt x="14718" y="-676"/>
                      <a:pt x="9346" y="268"/>
                    </a:cubicBezTo>
                    <a:cubicBezTo>
                      <a:pt x="6823" y="708"/>
                      <a:pt x="-1172" y="3300"/>
                      <a:pt x="146" y="10794"/>
                    </a:cubicBezTo>
                    <a:cubicBezTo>
                      <a:pt x="1104" y="16236"/>
                      <a:pt x="6420" y="18092"/>
                      <a:pt x="7712" y="17865"/>
                    </a:cubicBezTo>
                    <a:cubicBezTo>
                      <a:pt x="7893" y="17806"/>
                      <a:pt x="8012" y="17633"/>
                      <a:pt x="8003" y="17444"/>
                    </a:cubicBezTo>
                    <a:cubicBezTo>
                      <a:pt x="7883" y="16815"/>
                      <a:pt x="3387" y="15783"/>
                      <a:pt x="2687" y="11819"/>
                    </a:cubicBezTo>
                    <a:cubicBezTo>
                      <a:pt x="1823" y="6943"/>
                      <a:pt x="7801" y="3778"/>
                      <a:pt x="12309" y="3011"/>
                    </a:cubicBezTo>
                    <a:cubicBezTo>
                      <a:pt x="16604" y="2256"/>
                      <a:pt x="21446" y="3539"/>
                      <a:pt x="22115" y="7295"/>
                    </a:cubicBezTo>
                    <a:cubicBezTo>
                      <a:pt x="22644" y="10259"/>
                      <a:pt x="20223" y="12996"/>
                      <a:pt x="17404" y="14814"/>
                    </a:cubicBezTo>
                    <a:cubicBezTo>
                      <a:pt x="17020" y="15066"/>
                      <a:pt x="16383" y="15361"/>
                      <a:pt x="16452" y="15777"/>
                    </a:cubicBezTo>
                    <a:cubicBezTo>
                      <a:pt x="16522" y="16192"/>
                      <a:pt x="17247" y="15978"/>
                      <a:pt x="17562" y="1589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25C15002-4792-3F9E-64DF-DDB270F887FB}"/>
                  </a:ext>
                </a:extLst>
              </p:cNvPr>
              <p:cNvSpPr/>
              <p:nvPr/>
            </p:nvSpPr>
            <p:spPr>
              <a:xfrm>
                <a:off x="8394219" y="3944647"/>
                <a:ext cx="12457" cy="11832"/>
              </a:xfrm>
              <a:custGeom>
                <a:avLst/>
                <a:gdLst>
                  <a:gd name="connsiteX0" fmla="*/ 3785 w 12457"/>
                  <a:gd name="connsiteY0" fmla="*/ 8307 h 11832"/>
                  <a:gd name="connsiteX1" fmla="*/ 1893 w 12457"/>
                  <a:gd name="connsiteY1" fmla="*/ 7584 h 11832"/>
                  <a:gd name="connsiteX2" fmla="*/ 1982 w 12457"/>
                  <a:gd name="connsiteY2" fmla="*/ 4753 h 11832"/>
                  <a:gd name="connsiteX3" fmla="*/ 1282 w 12457"/>
                  <a:gd name="connsiteY3" fmla="*/ 4992 h 11832"/>
                  <a:gd name="connsiteX4" fmla="*/ 121 w 12457"/>
                  <a:gd name="connsiteY4" fmla="*/ 5935 h 11832"/>
                  <a:gd name="connsiteX5" fmla="*/ 48 w 12457"/>
                  <a:gd name="connsiteY5" fmla="*/ 6320 h 11832"/>
                  <a:gd name="connsiteX6" fmla="*/ 52 w 12457"/>
                  <a:gd name="connsiteY6" fmla="*/ 6326 h 11832"/>
                  <a:gd name="connsiteX7" fmla="*/ 1944 w 12457"/>
                  <a:gd name="connsiteY7" fmla="*/ 8767 h 11832"/>
                  <a:gd name="connsiteX8" fmla="*/ 4075 w 12457"/>
                  <a:gd name="connsiteY8" fmla="*/ 11699 h 11832"/>
                  <a:gd name="connsiteX9" fmla="*/ 4456 w 12457"/>
                  <a:gd name="connsiteY9" fmla="*/ 11793 h 11832"/>
                  <a:gd name="connsiteX10" fmla="*/ 4466 w 12457"/>
                  <a:gd name="connsiteY10" fmla="*/ 11787 h 11832"/>
                  <a:gd name="connsiteX11" fmla="*/ 4725 w 12457"/>
                  <a:gd name="connsiteY11" fmla="*/ 9660 h 11832"/>
                  <a:gd name="connsiteX12" fmla="*/ 10400 w 12457"/>
                  <a:gd name="connsiteY12" fmla="*/ 5401 h 11832"/>
                  <a:gd name="connsiteX13" fmla="*/ 12399 w 12457"/>
                  <a:gd name="connsiteY13" fmla="*/ 5193 h 11832"/>
                  <a:gd name="connsiteX14" fmla="*/ 12399 w 12457"/>
                  <a:gd name="connsiteY14" fmla="*/ 4878 h 11832"/>
                  <a:gd name="connsiteX15" fmla="*/ 11301 w 12457"/>
                  <a:gd name="connsiteY15" fmla="*/ 3526 h 11832"/>
                  <a:gd name="connsiteX16" fmla="*/ 9195 w 12457"/>
                  <a:gd name="connsiteY16" fmla="*/ 638 h 11832"/>
                  <a:gd name="connsiteX17" fmla="*/ 6093 w 12457"/>
                  <a:gd name="connsiteY17" fmla="*/ 556 h 11832"/>
                  <a:gd name="connsiteX18" fmla="*/ 5916 w 12457"/>
                  <a:gd name="connsiteY18" fmla="*/ 883 h 11832"/>
                  <a:gd name="connsiteX19" fmla="*/ 9738 w 12457"/>
                  <a:gd name="connsiteY19" fmla="*/ 2651 h 11832"/>
                  <a:gd name="connsiteX20" fmla="*/ 9107 w 12457"/>
                  <a:gd name="connsiteY20" fmla="*/ 4281 h 11832"/>
                  <a:gd name="connsiteX21" fmla="*/ 7556 w 12457"/>
                  <a:gd name="connsiteY21" fmla="*/ 5445 h 11832"/>
                  <a:gd name="connsiteX22" fmla="*/ 6364 w 12457"/>
                  <a:gd name="connsiteY22" fmla="*/ 5627 h 11832"/>
                  <a:gd name="connsiteX23" fmla="*/ 5733 w 12457"/>
                  <a:gd name="connsiteY23" fmla="*/ 4822 h 11832"/>
                  <a:gd name="connsiteX24" fmla="*/ 6124 w 12457"/>
                  <a:gd name="connsiteY24" fmla="*/ 2683 h 11832"/>
                  <a:gd name="connsiteX25" fmla="*/ 5387 w 12457"/>
                  <a:gd name="connsiteY25" fmla="*/ 2947 h 11832"/>
                  <a:gd name="connsiteX26" fmla="*/ 3293 w 12457"/>
                  <a:gd name="connsiteY26" fmla="*/ 4639 h 11832"/>
                  <a:gd name="connsiteX27" fmla="*/ 3148 w 12457"/>
                  <a:gd name="connsiteY27" fmla="*/ 5073 h 11832"/>
                  <a:gd name="connsiteX28" fmla="*/ 5160 w 12457"/>
                  <a:gd name="connsiteY28" fmla="*/ 5426 h 11832"/>
                  <a:gd name="connsiteX29" fmla="*/ 5670 w 12457"/>
                  <a:gd name="connsiteY29" fmla="*/ 6112 h 11832"/>
                  <a:gd name="connsiteX30" fmla="*/ 5425 w 12457"/>
                  <a:gd name="connsiteY30" fmla="*/ 7036 h 11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457" h="11832">
                    <a:moveTo>
                      <a:pt x="3785" y="8307"/>
                    </a:moveTo>
                    <a:cubicBezTo>
                      <a:pt x="2953" y="8937"/>
                      <a:pt x="2902" y="8899"/>
                      <a:pt x="1893" y="7584"/>
                    </a:cubicBezTo>
                    <a:cubicBezTo>
                      <a:pt x="304" y="5489"/>
                      <a:pt x="2366" y="5269"/>
                      <a:pt x="1982" y="4753"/>
                    </a:cubicBezTo>
                    <a:cubicBezTo>
                      <a:pt x="1792" y="4507"/>
                      <a:pt x="1433" y="4866"/>
                      <a:pt x="1282" y="4992"/>
                    </a:cubicBezTo>
                    <a:lnTo>
                      <a:pt x="121" y="5935"/>
                    </a:lnTo>
                    <a:cubicBezTo>
                      <a:pt x="-5" y="6022"/>
                      <a:pt x="-38" y="6193"/>
                      <a:pt x="48" y="6320"/>
                    </a:cubicBezTo>
                    <a:cubicBezTo>
                      <a:pt x="50" y="6322"/>
                      <a:pt x="51" y="6324"/>
                      <a:pt x="52" y="6326"/>
                    </a:cubicBezTo>
                    <a:cubicBezTo>
                      <a:pt x="777" y="7282"/>
                      <a:pt x="1389" y="7999"/>
                      <a:pt x="1944" y="8767"/>
                    </a:cubicBezTo>
                    <a:cubicBezTo>
                      <a:pt x="3205" y="10434"/>
                      <a:pt x="3741" y="11283"/>
                      <a:pt x="4075" y="11699"/>
                    </a:cubicBezTo>
                    <a:cubicBezTo>
                      <a:pt x="4154" y="11829"/>
                      <a:pt x="4325" y="11872"/>
                      <a:pt x="4456" y="11793"/>
                    </a:cubicBezTo>
                    <a:cubicBezTo>
                      <a:pt x="4459" y="11791"/>
                      <a:pt x="4463" y="11789"/>
                      <a:pt x="4466" y="11787"/>
                    </a:cubicBezTo>
                    <a:cubicBezTo>
                      <a:pt x="4952" y="11415"/>
                      <a:pt x="3634" y="10478"/>
                      <a:pt x="4725" y="9660"/>
                    </a:cubicBezTo>
                    <a:lnTo>
                      <a:pt x="10400" y="5401"/>
                    </a:lnTo>
                    <a:cubicBezTo>
                      <a:pt x="11869" y="4293"/>
                      <a:pt x="11837" y="5608"/>
                      <a:pt x="12399" y="5193"/>
                    </a:cubicBezTo>
                    <a:cubicBezTo>
                      <a:pt x="12468" y="5130"/>
                      <a:pt x="12487" y="5017"/>
                      <a:pt x="12399" y="4878"/>
                    </a:cubicBezTo>
                    <a:cubicBezTo>
                      <a:pt x="11945" y="4281"/>
                      <a:pt x="11554" y="3859"/>
                      <a:pt x="11301" y="3526"/>
                    </a:cubicBezTo>
                    <a:cubicBezTo>
                      <a:pt x="10885" y="2985"/>
                      <a:pt x="10438" y="2267"/>
                      <a:pt x="9195" y="638"/>
                    </a:cubicBezTo>
                    <a:cubicBezTo>
                      <a:pt x="8514" y="-249"/>
                      <a:pt x="7045" y="-149"/>
                      <a:pt x="6093" y="556"/>
                    </a:cubicBezTo>
                    <a:cubicBezTo>
                      <a:pt x="5866" y="739"/>
                      <a:pt x="5885" y="839"/>
                      <a:pt x="5916" y="883"/>
                    </a:cubicBezTo>
                    <a:cubicBezTo>
                      <a:pt x="6232" y="1298"/>
                      <a:pt x="7707" y="-48"/>
                      <a:pt x="9738" y="2651"/>
                    </a:cubicBezTo>
                    <a:cubicBezTo>
                      <a:pt x="10330" y="3431"/>
                      <a:pt x="9864" y="3714"/>
                      <a:pt x="9107" y="4281"/>
                    </a:cubicBezTo>
                    <a:lnTo>
                      <a:pt x="7556" y="5445"/>
                    </a:lnTo>
                    <a:cubicBezTo>
                      <a:pt x="6850" y="5973"/>
                      <a:pt x="6742" y="6124"/>
                      <a:pt x="6364" y="5627"/>
                    </a:cubicBezTo>
                    <a:lnTo>
                      <a:pt x="5733" y="4822"/>
                    </a:lnTo>
                    <a:cubicBezTo>
                      <a:pt x="4876" y="3689"/>
                      <a:pt x="6364" y="3029"/>
                      <a:pt x="6124" y="2683"/>
                    </a:cubicBezTo>
                    <a:cubicBezTo>
                      <a:pt x="5885" y="2337"/>
                      <a:pt x="5544" y="2808"/>
                      <a:pt x="5387" y="2947"/>
                    </a:cubicBezTo>
                    <a:lnTo>
                      <a:pt x="3293" y="4639"/>
                    </a:lnTo>
                    <a:cubicBezTo>
                      <a:pt x="2978" y="4897"/>
                      <a:pt x="3091" y="4998"/>
                      <a:pt x="3148" y="5073"/>
                    </a:cubicBezTo>
                    <a:cubicBezTo>
                      <a:pt x="3306" y="5294"/>
                      <a:pt x="4447" y="4488"/>
                      <a:pt x="5160" y="5426"/>
                    </a:cubicBezTo>
                    <a:lnTo>
                      <a:pt x="5670" y="6112"/>
                    </a:lnTo>
                    <a:cubicBezTo>
                      <a:pt x="6030" y="6571"/>
                      <a:pt x="5942" y="6640"/>
                      <a:pt x="5425" y="703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FB92E33-6CC9-CA1A-F4F8-71FC49E9AA65}"/>
                  </a:ext>
                </a:extLst>
              </p:cNvPr>
              <p:cNvSpPr/>
              <p:nvPr/>
            </p:nvSpPr>
            <p:spPr>
              <a:xfrm>
                <a:off x="8388227" y="3936419"/>
                <a:ext cx="14173" cy="13926"/>
              </a:xfrm>
              <a:custGeom>
                <a:avLst/>
                <a:gdLst>
                  <a:gd name="connsiteX0" fmla="*/ 12407 w 14173"/>
                  <a:gd name="connsiteY0" fmla="*/ 7231 h 13926"/>
                  <a:gd name="connsiteX1" fmla="*/ 14103 w 14173"/>
                  <a:gd name="connsiteY1" fmla="*/ 7646 h 13926"/>
                  <a:gd name="connsiteX2" fmla="*/ 13939 w 14173"/>
                  <a:gd name="connsiteY2" fmla="*/ 7155 h 13926"/>
                  <a:gd name="connsiteX3" fmla="*/ 13100 w 14173"/>
                  <a:gd name="connsiteY3" fmla="*/ 6123 h 13926"/>
                  <a:gd name="connsiteX4" fmla="*/ 12280 w 14173"/>
                  <a:gd name="connsiteY4" fmla="*/ 4953 h 13926"/>
                  <a:gd name="connsiteX5" fmla="*/ 11921 w 14173"/>
                  <a:gd name="connsiteY5" fmla="*/ 4777 h 13926"/>
                  <a:gd name="connsiteX6" fmla="*/ 11921 w 14173"/>
                  <a:gd name="connsiteY6" fmla="*/ 6312 h 13926"/>
                  <a:gd name="connsiteX7" fmla="*/ 10799 w 14173"/>
                  <a:gd name="connsiteY7" fmla="*/ 6576 h 13926"/>
                  <a:gd name="connsiteX8" fmla="*/ 8812 w 14173"/>
                  <a:gd name="connsiteY8" fmla="*/ 6671 h 13926"/>
                  <a:gd name="connsiteX9" fmla="*/ 8068 w 14173"/>
                  <a:gd name="connsiteY9" fmla="*/ 6671 h 13926"/>
                  <a:gd name="connsiteX10" fmla="*/ 8276 w 14173"/>
                  <a:gd name="connsiteY10" fmla="*/ 6041 h 13926"/>
                  <a:gd name="connsiteX11" fmla="*/ 9096 w 14173"/>
                  <a:gd name="connsiteY11" fmla="*/ 3877 h 13926"/>
                  <a:gd name="connsiteX12" fmla="*/ 9588 w 14173"/>
                  <a:gd name="connsiteY12" fmla="*/ 3103 h 13926"/>
                  <a:gd name="connsiteX13" fmla="*/ 10691 w 14173"/>
                  <a:gd name="connsiteY13" fmla="*/ 3204 h 13926"/>
                  <a:gd name="connsiteX14" fmla="*/ 10622 w 14173"/>
                  <a:gd name="connsiteY14" fmla="*/ 2757 h 13926"/>
                  <a:gd name="connsiteX15" fmla="*/ 9632 w 14173"/>
                  <a:gd name="connsiteY15" fmla="*/ 1549 h 13926"/>
                  <a:gd name="connsiteX16" fmla="*/ 8901 w 14173"/>
                  <a:gd name="connsiteY16" fmla="*/ 473 h 13926"/>
                  <a:gd name="connsiteX17" fmla="*/ 8270 w 14173"/>
                  <a:gd name="connsiteY17" fmla="*/ 46 h 13926"/>
                  <a:gd name="connsiteX18" fmla="*/ 7929 w 14173"/>
                  <a:gd name="connsiteY18" fmla="*/ 2260 h 13926"/>
                  <a:gd name="connsiteX19" fmla="*/ 6523 w 14173"/>
                  <a:gd name="connsiteY19" fmla="*/ 5916 h 13926"/>
                  <a:gd name="connsiteX20" fmla="*/ 6139 w 14173"/>
                  <a:gd name="connsiteY20" fmla="*/ 6677 h 13926"/>
                  <a:gd name="connsiteX21" fmla="*/ 5268 w 14173"/>
                  <a:gd name="connsiteY21" fmla="*/ 6771 h 13926"/>
                  <a:gd name="connsiteX22" fmla="*/ 2450 w 14173"/>
                  <a:gd name="connsiteY22" fmla="*/ 6853 h 13926"/>
                  <a:gd name="connsiteX23" fmla="*/ 104 w 14173"/>
                  <a:gd name="connsiteY23" fmla="*/ 6268 h 13926"/>
                  <a:gd name="connsiteX24" fmla="*/ 104 w 14173"/>
                  <a:gd name="connsiteY24" fmla="*/ 6652 h 13926"/>
                  <a:gd name="connsiteX25" fmla="*/ 1044 w 14173"/>
                  <a:gd name="connsiteY25" fmla="*/ 7803 h 13926"/>
                  <a:gd name="connsiteX26" fmla="*/ 1851 w 14173"/>
                  <a:gd name="connsiteY26" fmla="*/ 8973 h 13926"/>
                  <a:gd name="connsiteX27" fmla="*/ 2153 w 14173"/>
                  <a:gd name="connsiteY27" fmla="*/ 9081 h 13926"/>
                  <a:gd name="connsiteX28" fmla="*/ 2210 w 14173"/>
                  <a:gd name="connsiteY28" fmla="*/ 9043 h 13926"/>
                  <a:gd name="connsiteX29" fmla="*/ 2261 w 14173"/>
                  <a:gd name="connsiteY29" fmla="*/ 7702 h 13926"/>
                  <a:gd name="connsiteX30" fmla="*/ 3478 w 14173"/>
                  <a:gd name="connsiteY30" fmla="*/ 7457 h 13926"/>
                  <a:gd name="connsiteX31" fmla="*/ 5426 w 14173"/>
                  <a:gd name="connsiteY31" fmla="*/ 7394 h 13926"/>
                  <a:gd name="connsiteX32" fmla="*/ 5912 w 14173"/>
                  <a:gd name="connsiteY32" fmla="*/ 7426 h 13926"/>
                  <a:gd name="connsiteX33" fmla="*/ 5842 w 14173"/>
                  <a:gd name="connsiteY33" fmla="*/ 7778 h 13926"/>
                  <a:gd name="connsiteX34" fmla="*/ 4732 w 14173"/>
                  <a:gd name="connsiteY34" fmla="*/ 10219 h 13926"/>
                  <a:gd name="connsiteX35" fmla="*/ 4430 w 14173"/>
                  <a:gd name="connsiteY35" fmla="*/ 10666 h 13926"/>
                  <a:gd name="connsiteX36" fmla="*/ 3282 w 14173"/>
                  <a:gd name="connsiteY36" fmla="*/ 10559 h 13926"/>
                  <a:gd name="connsiteX37" fmla="*/ 3282 w 14173"/>
                  <a:gd name="connsiteY37" fmla="*/ 10899 h 13926"/>
                  <a:gd name="connsiteX38" fmla="*/ 4373 w 14173"/>
                  <a:gd name="connsiteY38" fmla="*/ 12245 h 13926"/>
                  <a:gd name="connsiteX39" fmla="*/ 5420 w 14173"/>
                  <a:gd name="connsiteY39" fmla="*/ 13730 h 13926"/>
                  <a:gd name="connsiteX40" fmla="*/ 5773 w 14173"/>
                  <a:gd name="connsiteY40" fmla="*/ 13856 h 13926"/>
                  <a:gd name="connsiteX41" fmla="*/ 6290 w 14173"/>
                  <a:gd name="connsiteY41" fmla="*/ 10836 h 13926"/>
                  <a:gd name="connsiteX42" fmla="*/ 7387 w 14173"/>
                  <a:gd name="connsiteY42" fmla="*/ 8187 h 13926"/>
                  <a:gd name="connsiteX43" fmla="*/ 7784 w 14173"/>
                  <a:gd name="connsiteY43" fmla="*/ 7356 h 13926"/>
                  <a:gd name="connsiteX44" fmla="*/ 8510 w 14173"/>
                  <a:gd name="connsiteY44" fmla="*/ 7294 h 1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173" h="13926">
                    <a:moveTo>
                      <a:pt x="12407" y="7231"/>
                    </a:moveTo>
                    <a:cubicBezTo>
                      <a:pt x="13403" y="7231"/>
                      <a:pt x="13825" y="7860"/>
                      <a:pt x="14103" y="7646"/>
                    </a:cubicBezTo>
                    <a:cubicBezTo>
                      <a:pt x="14273" y="7507"/>
                      <a:pt x="14103" y="7382"/>
                      <a:pt x="13939" y="7155"/>
                    </a:cubicBezTo>
                    <a:cubicBezTo>
                      <a:pt x="13680" y="6803"/>
                      <a:pt x="13371" y="6482"/>
                      <a:pt x="13100" y="6123"/>
                    </a:cubicBezTo>
                    <a:cubicBezTo>
                      <a:pt x="12829" y="5765"/>
                      <a:pt x="12684" y="5494"/>
                      <a:pt x="12280" y="4953"/>
                    </a:cubicBezTo>
                    <a:cubicBezTo>
                      <a:pt x="12123" y="4745"/>
                      <a:pt x="12022" y="4708"/>
                      <a:pt x="11921" y="4777"/>
                    </a:cubicBezTo>
                    <a:cubicBezTo>
                      <a:pt x="11505" y="5104"/>
                      <a:pt x="12552" y="5834"/>
                      <a:pt x="11921" y="6312"/>
                    </a:cubicBezTo>
                    <a:cubicBezTo>
                      <a:pt x="11574" y="6490"/>
                      <a:pt x="11189" y="6581"/>
                      <a:pt x="10799" y="6576"/>
                    </a:cubicBezTo>
                    <a:lnTo>
                      <a:pt x="8812" y="6671"/>
                    </a:lnTo>
                    <a:cubicBezTo>
                      <a:pt x="8565" y="6699"/>
                      <a:pt x="8315" y="6699"/>
                      <a:pt x="8068" y="6671"/>
                    </a:cubicBezTo>
                    <a:cubicBezTo>
                      <a:pt x="8105" y="6452"/>
                      <a:pt x="8175" y="6239"/>
                      <a:pt x="8276" y="6041"/>
                    </a:cubicBezTo>
                    <a:lnTo>
                      <a:pt x="9096" y="3877"/>
                    </a:lnTo>
                    <a:cubicBezTo>
                      <a:pt x="9173" y="3573"/>
                      <a:pt x="9345" y="3302"/>
                      <a:pt x="9588" y="3103"/>
                    </a:cubicBezTo>
                    <a:cubicBezTo>
                      <a:pt x="10042" y="2751"/>
                      <a:pt x="10332" y="3474"/>
                      <a:pt x="10691" y="3204"/>
                    </a:cubicBezTo>
                    <a:cubicBezTo>
                      <a:pt x="10887" y="3053"/>
                      <a:pt x="10736" y="2915"/>
                      <a:pt x="10622" y="2757"/>
                    </a:cubicBezTo>
                    <a:cubicBezTo>
                      <a:pt x="10370" y="2424"/>
                      <a:pt x="10073" y="2084"/>
                      <a:pt x="9632" y="1549"/>
                    </a:cubicBezTo>
                    <a:cubicBezTo>
                      <a:pt x="9191" y="1014"/>
                      <a:pt x="9083" y="725"/>
                      <a:pt x="8901" y="473"/>
                    </a:cubicBezTo>
                    <a:cubicBezTo>
                      <a:pt x="8566" y="33"/>
                      <a:pt x="8447" y="-74"/>
                      <a:pt x="8270" y="46"/>
                    </a:cubicBezTo>
                    <a:cubicBezTo>
                      <a:pt x="8005" y="247"/>
                      <a:pt x="8529" y="725"/>
                      <a:pt x="7929" y="2260"/>
                    </a:cubicBezTo>
                    <a:lnTo>
                      <a:pt x="6523" y="5916"/>
                    </a:lnTo>
                    <a:cubicBezTo>
                      <a:pt x="6372" y="6318"/>
                      <a:pt x="6322" y="6545"/>
                      <a:pt x="6139" y="6677"/>
                    </a:cubicBezTo>
                    <a:cubicBezTo>
                      <a:pt x="5857" y="6764"/>
                      <a:pt x="5562" y="6796"/>
                      <a:pt x="5268" y="6771"/>
                    </a:cubicBezTo>
                    <a:lnTo>
                      <a:pt x="2450" y="6853"/>
                    </a:lnTo>
                    <a:cubicBezTo>
                      <a:pt x="697" y="6916"/>
                      <a:pt x="388" y="6054"/>
                      <a:pt x="104" y="6268"/>
                    </a:cubicBezTo>
                    <a:cubicBezTo>
                      <a:pt x="-28" y="6369"/>
                      <a:pt x="-41" y="6469"/>
                      <a:pt x="104" y="6652"/>
                    </a:cubicBezTo>
                    <a:cubicBezTo>
                      <a:pt x="501" y="7193"/>
                      <a:pt x="798" y="7476"/>
                      <a:pt x="1044" y="7803"/>
                    </a:cubicBezTo>
                    <a:cubicBezTo>
                      <a:pt x="1290" y="8130"/>
                      <a:pt x="1466" y="8432"/>
                      <a:pt x="1851" y="8973"/>
                    </a:cubicBezTo>
                    <a:cubicBezTo>
                      <a:pt x="1904" y="9087"/>
                      <a:pt x="2040" y="9134"/>
                      <a:pt x="2153" y="9081"/>
                    </a:cubicBezTo>
                    <a:cubicBezTo>
                      <a:pt x="2174" y="9072"/>
                      <a:pt x="2193" y="9058"/>
                      <a:pt x="2210" y="9043"/>
                    </a:cubicBezTo>
                    <a:cubicBezTo>
                      <a:pt x="2507" y="8822"/>
                      <a:pt x="1737" y="8111"/>
                      <a:pt x="2261" y="7702"/>
                    </a:cubicBezTo>
                    <a:cubicBezTo>
                      <a:pt x="2481" y="7539"/>
                      <a:pt x="2721" y="7476"/>
                      <a:pt x="3478" y="7457"/>
                    </a:cubicBezTo>
                    <a:lnTo>
                      <a:pt x="5426" y="7394"/>
                    </a:lnTo>
                    <a:cubicBezTo>
                      <a:pt x="5615" y="7394"/>
                      <a:pt x="5849" y="7344"/>
                      <a:pt x="5912" y="7426"/>
                    </a:cubicBezTo>
                    <a:cubicBezTo>
                      <a:pt x="5975" y="7507"/>
                      <a:pt x="5912" y="7658"/>
                      <a:pt x="5842" y="7778"/>
                    </a:cubicBezTo>
                    <a:lnTo>
                      <a:pt x="4732" y="10219"/>
                    </a:lnTo>
                    <a:cubicBezTo>
                      <a:pt x="4665" y="10388"/>
                      <a:pt x="4562" y="10541"/>
                      <a:pt x="4430" y="10666"/>
                    </a:cubicBezTo>
                    <a:cubicBezTo>
                      <a:pt x="3995" y="10993"/>
                      <a:pt x="3572" y="10332"/>
                      <a:pt x="3282" y="10559"/>
                    </a:cubicBezTo>
                    <a:cubicBezTo>
                      <a:pt x="3213" y="10603"/>
                      <a:pt x="3125" y="10660"/>
                      <a:pt x="3282" y="10899"/>
                    </a:cubicBezTo>
                    <a:cubicBezTo>
                      <a:pt x="3440" y="11138"/>
                      <a:pt x="3749" y="11415"/>
                      <a:pt x="4373" y="12245"/>
                    </a:cubicBezTo>
                    <a:cubicBezTo>
                      <a:pt x="4997" y="13076"/>
                      <a:pt x="5218" y="13459"/>
                      <a:pt x="5420" y="13730"/>
                    </a:cubicBezTo>
                    <a:cubicBezTo>
                      <a:pt x="5622" y="14000"/>
                      <a:pt x="5659" y="13938"/>
                      <a:pt x="5773" y="13856"/>
                    </a:cubicBezTo>
                    <a:cubicBezTo>
                      <a:pt x="6227" y="13516"/>
                      <a:pt x="5256" y="13340"/>
                      <a:pt x="6290" y="10836"/>
                    </a:cubicBezTo>
                    <a:lnTo>
                      <a:pt x="7387" y="8187"/>
                    </a:lnTo>
                    <a:cubicBezTo>
                      <a:pt x="7482" y="7894"/>
                      <a:pt x="7615" y="7614"/>
                      <a:pt x="7784" y="7356"/>
                    </a:cubicBezTo>
                    <a:cubicBezTo>
                      <a:pt x="8021" y="7296"/>
                      <a:pt x="8266" y="7275"/>
                      <a:pt x="8510" y="729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9AF003C7-29E6-F045-D84D-BCC13294A69B}"/>
                  </a:ext>
                </a:extLst>
              </p:cNvPr>
              <p:cNvSpPr/>
              <p:nvPr/>
            </p:nvSpPr>
            <p:spPr>
              <a:xfrm>
                <a:off x="8438707" y="3804849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3058 w 6141"/>
                  <a:gd name="connsiteY4" fmla="*/ 0 h 6128"/>
                  <a:gd name="connsiteX5" fmla="*/ 3071 w 6141"/>
                  <a:gd name="connsiteY5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6"/>
                      <a:pt x="4767" y="6128"/>
                      <a:pt x="3071" y="6128"/>
                    </a:cubicBezTo>
                    <a:cubicBezTo>
                      <a:pt x="1375" y="6128"/>
                      <a:pt x="0" y="4756"/>
                      <a:pt x="0" y="3064"/>
                    </a:cubicBezTo>
                    <a:cubicBezTo>
                      <a:pt x="-4" y="1375"/>
                      <a:pt x="1366" y="3"/>
                      <a:pt x="3058" y="0"/>
                    </a:cubicBezTo>
                    <a:cubicBezTo>
                      <a:pt x="3063" y="0"/>
                      <a:pt x="3066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27E0498-B246-71C7-7B93-FB99A22FEB12}"/>
                  </a:ext>
                </a:extLst>
              </p:cNvPr>
              <p:cNvSpPr/>
              <p:nvPr/>
            </p:nvSpPr>
            <p:spPr>
              <a:xfrm>
                <a:off x="8411082" y="3810977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0 w 6141"/>
                  <a:gd name="connsiteY4" fmla="*/ 3058 h 6128"/>
                  <a:gd name="connsiteX5" fmla="*/ 3071 w 6141"/>
                  <a:gd name="connsiteY5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7"/>
                      <a:pt x="4767" y="6128"/>
                      <a:pt x="3071" y="6128"/>
                    </a:cubicBezTo>
                    <a:cubicBezTo>
                      <a:pt x="1375" y="6128"/>
                      <a:pt x="0" y="4757"/>
                      <a:pt x="0" y="3064"/>
                    </a:cubicBezTo>
                    <a:cubicBezTo>
                      <a:pt x="0" y="3062"/>
                      <a:pt x="0" y="3060"/>
                      <a:pt x="0" y="3058"/>
                    </a:cubicBezTo>
                    <a:cubicBezTo>
                      <a:pt x="4" y="1368"/>
                      <a:pt x="1377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9759F5B5-2B61-1739-D2AC-39C87F44537D}"/>
                  </a:ext>
                </a:extLst>
              </p:cNvPr>
              <p:cNvSpPr/>
              <p:nvPr/>
            </p:nvSpPr>
            <p:spPr>
              <a:xfrm>
                <a:off x="8403143" y="3808492"/>
                <a:ext cx="105992" cy="20603"/>
              </a:xfrm>
              <a:custGeom>
                <a:avLst/>
                <a:gdLst>
                  <a:gd name="connsiteX0" fmla="*/ 102020 w 105992"/>
                  <a:gd name="connsiteY0" fmla="*/ 14074 h 20603"/>
                  <a:gd name="connsiteX1" fmla="*/ 97575 w 105992"/>
                  <a:gd name="connsiteY1" fmla="*/ 15591 h 20603"/>
                  <a:gd name="connsiteX2" fmla="*/ 95342 w 105992"/>
                  <a:gd name="connsiteY2" fmla="*/ 10627 h 20603"/>
                  <a:gd name="connsiteX3" fmla="*/ 91250 w 105992"/>
                  <a:gd name="connsiteY3" fmla="*/ 9444 h 20603"/>
                  <a:gd name="connsiteX4" fmla="*/ 85802 w 105992"/>
                  <a:gd name="connsiteY4" fmla="*/ 12904 h 20603"/>
                  <a:gd name="connsiteX5" fmla="*/ 82882 w 105992"/>
                  <a:gd name="connsiteY5" fmla="*/ 4775 h 20603"/>
                  <a:gd name="connsiteX6" fmla="*/ 78676 w 105992"/>
                  <a:gd name="connsiteY6" fmla="*/ 3926 h 20603"/>
                  <a:gd name="connsiteX7" fmla="*/ 73153 w 105992"/>
                  <a:gd name="connsiteY7" fmla="*/ 11036 h 20603"/>
                  <a:gd name="connsiteX8" fmla="*/ 70107 w 105992"/>
                  <a:gd name="connsiteY8" fmla="*/ 9815 h 20603"/>
                  <a:gd name="connsiteX9" fmla="*/ 68600 w 105992"/>
                  <a:gd name="connsiteY9" fmla="*/ 6267 h 20603"/>
                  <a:gd name="connsiteX10" fmla="*/ 68802 w 105992"/>
                  <a:gd name="connsiteY10" fmla="*/ 4379 h 20603"/>
                  <a:gd name="connsiteX11" fmla="*/ 64552 w 105992"/>
                  <a:gd name="connsiteY11" fmla="*/ 3750 h 20603"/>
                  <a:gd name="connsiteX12" fmla="*/ 64249 w 105992"/>
                  <a:gd name="connsiteY12" fmla="*/ 5977 h 20603"/>
                  <a:gd name="connsiteX13" fmla="*/ 62092 w 105992"/>
                  <a:gd name="connsiteY13" fmla="*/ 9846 h 20603"/>
                  <a:gd name="connsiteX14" fmla="*/ 59829 w 105992"/>
                  <a:gd name="connsiteY14" fmla="*/ 10268 h 20603"/>
                  <a:gd name="connsiteX15" fmla="*/ 55074 w 105992"/>
                  <a:gd name="connsiteY15" fmla="*/ 0 h 20603"/>
                  <a:gd name="connsiteX16" fmla="*/ 50736 w 105992"/>
                  <a:gd name="connsiteY16" fmla="*/ 0 h 20603"/>
                  <a:gd name="connsiteX17" fmla="*/ 50736 w 105992"/>
                  <a:gd name="connsiteY17" fmla="*/ 724 h 20603"/>
                  <a:gd name="connsiteX18" fmla="*/ 50736 w 105992"/>
                  <a:gd name="connsiteY18" fmla="*/ 724 h 20603"/>
                  <a:gd name="connsiteX19" fmla="*/ 45988 w 105992"/>
                  <a:gd name="connsiteY19" fmla="*/ 10268 h 20603"/>
                  <a:gd name="connsiteX20" fmla="*/ 43598 w 105992"/>
                  <a:gd name="connsiteY20" fmla="*/ 9702 h 20603"/>
                  <a:gd name="connsiteX21" fmla="*/ 41460 w 105992"/>
                  <a:gd name="connsiteY21" fmla="*/ 5814 h 20603"/>
                  <a:gd name="connsiteX22" fmla="*/ 41309 w 105992"/>
                  <a:gd name="connsiteY22" fmla="*/ 3926 h 20603"/>
                  <a:gd name="connsiteX23" fmla="*/ 37015 w 105992"/>
                  <a:gd name="connsiteY23" fmla="*/ 4241 h 20603"/>
                  <a:gd name="connsiteX24" fmla="*/ 37115 w 105992"/>
                  <a:gd name="connsiteY24" fmla="*/ 6053 h 20603"/>
                  <a:gd name="connsiteX25" fmla="*/ 35369 w 105992"/>
                  <a:gd name="connsiteY25" fmla="*/ 10104 h 20603"/>
                  <a:gd name="connsiteX26" fmla="*/ 32670 w 105992"/>
                  <a:gd name="connsiteY26" fmla="*/ 11067 h 20603"/>
                  <a:gd name="connsiteX27" fmla="*/ 26768 w 105992"/>
                  <a:gd name="connsiteY27" fmla="*/ 3769 h 20603"/>
                  <a:gd name="connsiteX28" fmla="*/ 22568 w 105992"/>
                  <a:gd name="connsiteY28" fmla="*/ 4624 h 20603"/>
                  <a:gd name="connsiteX29" fmla="*/ 19920 w 105992"/>
                  <a:gd name="connsiteY29" fmla="*/ 13055 h 20603"/>
                  <a:gd name="connsiteX30" fmla="*/ 14566 w 105992"/>
                  <a:gd name="connsiteY30" fmla="*/ 8928 h 20603"/>
                  <a:gd name="connsiteX31" fmla="*/ 10474 w 105992"/>
                  <a:gd name="connsiteY31" fmla="*/ 10117 h 20603"/>
                  <a:gd name="connsiteX32" fmla="*/ 8134 w 105992"/>
                  <a:gd name="connsiteY32" fmla="*/ 15893 h 20603"/>
                  <a:gd name="connsiteX33" fmla="*/ 4105 w 105992"/>
                  <a:gd name="connsiteY33" fmla="*/ 14383 h 20603"/>
                  <a:gd name="connsiteX34" fmla="*/ 3733 w 105992"/>
                  <a:gd name="connsiteY34" fmla="*/ 13754 h 20603"/>
                  <a:gd name="connsiteX35" fmla="*/ 0 w 105992"/>
                  <a:gd name="connsiteY35" fmla="*/ 15943 h 20603"/>
                  <a:gd name="connsiteX36" fmla="*/ 353 w 105992"/>
                  <a:gd name="connsiteY36" fmla="*/ 16572 h 20603"/>
                  <a:gd name="connsiteX37" fmla="*/ 9181 w 105992"/>
                  <a:gd name="connsiteY37" fmla="*/ 20114 h 20603"/>
                  <a:gd name="connsiteX38" fmla="*/ 14055 w 105992"/>
                  <a:gd name="connsiteY38" fmla="*/ 15440 h 20603"/>
                  <a:gd name="connsiteX39" fmla="*/ 20512 w 105992"/>
                  <a:gd name="connsiteY39" fmla="*/ 17296 h 20603"/>
                  <a:gd name="connsiteX40" fmla="*/ 26188 w 105992"/>
                  <a:gd name="connsiteY40" fmla="*/ 12086 h 20603"/>
                  <a:gd name="connsiteX41" fmla="*/ 31863 w 105992"/>
                  <a:gd name="connsiteY41" fmla="*/ 15276 h 20603"/>
                  <a:gd name="connsiteX42" fmla="*/ 38414 w 105992"/>
                  <a:gd name="connsiteY42" fmla="*/ 13118 h 20603"/>
                  <a:gd name="connsiteX43" fmla="*/ 39562 w 105992"/>
                  <a:gd name="connsiteY43" fmla="*/ 11721 h 20603"/>
                  <a:gd name="connsiteX44" fmla="*/ 40880 w 105992"/>
                  <a:gd name="connsiteY44" fmla="*/ 13024 h 20603"/>
                  <a:gd name="connsiteX45" fmla="*/ 47078 w 105992"/>
                  <a:gd name="connsiteY45" fmla="*/ 14389 h 20603"/>
                  <a:gd name="connsiteX46" fmla="*/ 52968 w 105992"/>
                  <a:gd name="connsiteY46" fmla="*/ 10104 h 20603"/>
                  <a:gd name="connsiteX47" fmla="*/ 58700 w 105992"/>
                  <a:gd name="connsiteY47" fmla="*/ 14389 h 20603"/>
                  <a:gd name="connsiteX48" fmla="*/ 64653 w 105992"/>
                  <a:gd name="connsiteY48" fmla="*/ 13269 h 20603"/>
                  <a:gd name="connsiteX49" fmla="*/ 66160 w 105992"/>
                  <a:gd name="connsiteY49" fmla="*/ 11809 h 20603"/>
                  <a:gd name="connsiteX50" fmla="*/ 66897 w 105992"/>
                  <a:gd name="connsiteY50" fmla="*/ 12722 h 20603"/>
                  <a:gd name="connsiteX51" fmla="*/ 73916 w 105992"/>
                  <a:gd name="connsiteY51" fmla="*/ 15276 h 20603"/>
                  <a:gd name="connsiteX52" fmla="*/ 79389 w 105992"/>
                  <a:gd name="connsiteY52" fmla="*/ 12244 h 20603"/>
                  <a:gd name="connsiteX53" fmla="*/ 85190 w 105992"/>
                  <a:gd name="connsiteY53" fmla="*/ 17176 h 20603"/>
                  <a:gd name="connsiteX54" fmla="*/ 91679 w 105992"/>
                  <a:gd name="connsiteY54" fmla="*/ 15629 h 20603"/>
                  <a:gd name="connsiteX55" fmla="*/ 96805 w 105992"/>
                  <a:gd name="connsiteY55" fmla="*/ 19831 h 20603"/>
                  <a:gd name="connsiteX56" fmla="*/ 105993 w 105992"/>
                  <a:gd name="connsiteY56" fmla="*/ 15742 h 2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5992" h="20603">
                    <a:moveTo>
                      <a:pt x="102020" y="14074"/>
                    </a:moveTo>
                    <a:cubicBezTo>
                      <a:pt x="101282" y="15836"/>
                      <a:pt x="100488" y="16100"/>
                      <a:pt x="97575" y="15591"/>
                    </a:cubicBezTo>
                    <a:cubicBezTo>
                      <a:pt x="95147" y="15163"/>
                      <a:pt x="95204" y="11973"/>
                      <a:pt x="95342" y="10627"/>
                    </a:cubicBezTo>
                    <a:lnTo>
                      <a:pt x="91250" y="9444"/>
                    </a:lnTo>
                    <a:cubicBezTo>
                      <a:pt x="89491" y="12936"/>
                      <a:pt x="87416" y="13124"/>
                      <a:pt x="85802" y="12904"/>
                    </a:cubicBezTo>
                    <a:cubicBezTo>
                      <a:pt x="82857" y="12502"/>
                      <a:pt x="82706" y="7638"/>
                      <a:pt x="82882" y="4775"/>
                    </a:cubicBezTo>
                    <a:lnTo>
                      <a:pt x="78676" y="3926"/>
                    </a:lnTo>
                    <a:cubicBezTo>
                      <a:pt x="76633" y="9677"/>
                      <a:pt x="75719" y="10564"/>
                      <a:pt x="73153" y="11036"/>
                    </a:cubicBezTo>
                    <a:cubicBezTo>
                      <a:pt x="71995" y="11177"/>
                      <a:pt x="70845" y="10717"/>
                      <a:pt x="70107" y="9815"/>
                    </a:cubicBezTo>
                    <a:cubicBezTo>
                      <a:pt x="69222" y="8833"/>
                      <a:pt x="68692" y="7584"/>
                      <a:pt x="68600" y="6267"/>
                    </a:cubicBezTo>
                    <a:cubicBezTo>
                      <a:pt x="68708" y="5642"/>
                      <a:pt x="68775" y="5012"/>
                      <a:pt x="68802" y="4379"/>
                    </a:cubicBezTo>
                    <a:lnTo>
                      <a:pt x="64552" y="3750"/>
                    </a:lnTo>
                    <a:cubicBezTo>
                      <a:pt x="64352" y="4476"/>
                      <a:pt x="64250" y="5225"/>
                      <a:pt x="64249" y="5977"/>
                    </a:cubicBezTo>
                    <a:cubicBezTo>
                      <a:pt x="63999" y="7476"/>
                      <a:pt x="63237" y="8844"/>
                      <a:pt x="62092" y="9846"/>
                    </a:cubicBezTo>
                    <a:cubicBezTo>
                      <a:pt x="61450" y="10342"/>
                      <a:pt x="60607" y="10500"/>
                      <a:pt x="59829" y="10268"/>
                    </a:cubicBezTo>
                    <a:cubicBezTo>
                      <a:pt x="57786" y="9727"/>
                      <a:pt x="55074" y="8079"/>
                      <a:pt x="55074" y="0"/>
                    </a:cubicBezTo>
                    <a:lnTo>
                      <a:pt x="50736" y="0"/>
                    </a:lnTo>
                    <a:cubicBezTo>
                      <a:pt x="50736" y="252"/>
                      <a:pt x="50736" y="484"/>
                      <a:pt x="50736" y="724"/>
                    </a:cubicBezTo>
                    <a:lnTo>
                      <a:pt x="50736" y="724"/>
                    </a:lnTo>
                    <a:cubicBezTo>
                      <a:pt x="50736" y="6531"/>
                      <a:pt x="49317" y="9387"/>
                      <a:pt x="45988" y="10268"/>
                    </a:cubicBezTo>
                    <a:cubicBezTo>
                      <a:pt x="45146" y="10492"/>
                      <a:pt x="44248" y="10279"/>
                      <a:pt x="43598" y="9702"/>
                    </a:cubicBezTo>
                    <a:cubicBezTo>
                      <a:pt x="42462" y="8687"/>
                      <a:pt x="41708" y="7315"/>
                      <a:pt x="41460" y="5814"/>
                    </a:cubicBezTo>
                    <a:cubicBezTo>
                      <a:pt x="41475" y="5181"/>
                      <a:pt x="41424" y="4548"/>
                      <a:pt x="41309" y="3926"/>
                    </a:cubicBezTo>
                    <a:lnTo>
                      <a:pt x="37015" y="4241"/>
                    </a:lnTo>
                    <a:cubicBezTo>
                      <a:pt x="36991" y="4846"/>
                      <a:pt x="37025" y="5453"/>
                      <a:pt x="37115" y="6053"/>
                    </a:cubicBezTo>
                    <a:cubicBezTo>
                      <a:pt x="37019" y="7564"/>
                      <a:pt x="36402" y="8995"/>
                      <a:pt x="35369" y="10104"/>
                    </a:cubicBezTo>
                    <a:cubicBezTo>
                      <a:pt x="34697" y="10870"/>
                      <a:pt x="33676" y="11234"/>
                      <a:pt x="32670" y="11067"/>
                    </a:cubicBezTo>
                    <a:cubicBezTo>
                      <a:pt x="30066" y="10589"/>
                      <a:pt x="28779" y="9419"/>
                      <a:pt x="26768" y="3769"/>
                    </a:cubicBezTo>
                    <a:lnTo>
                      <a:pt x="22568" y="4624"/>
                    </a:lnTo>
                    <a:cubicBezTo>
                      <a:pt x="22751" y="7613"/>
                      <a:pt x="22644" y="12684"/>
                      <a:pt x="19920" y="13055"/>
                    </a:cubicBezTo>
                    <a:cubicBezTo>
                      <a:pt x="18400" y="13269"/>
                      <a:pt x="16584" y="12942"/>
                      <a:pt x="14566" y="8928"/>
                    </a:cubicBezTo>
                    <a:lnTo>
                      <a:pt x="10474" y="10117"/>
                    </a:lnTo>
                    <a:cubicBezTo>
                      <a:pt x="10751" y="12866"/>
                      <a:pt x="9679" y="15509"/>
                      <a:pt x="8134" y="15893"/>
                    </a:cubicBezTo>
                    <a:cubicBezTo>
                      <a:pt x="5379" y="16585"/>
                      <a:pt x="5379" y="16585"/>
                      <a:pt x="4105" y="14383"/>
                    </a:cubicBezTo>
                    <a:lnTo>
                      <a:pt x="3733" y="13754"/>
                    </a:lnTo>
                    <a:lnTo>
                      <a:pt x="0" y="15943"/>
                    </a:lnTo>
                    <a:lnTo>
                      <a:pt x="353" y="16572"/>
                    </a:lnTo>
                    <a:cubicBezTo>
                      <a:pt x="2333" y="19982"/>
                      <a:pt x="3853" y="21448"/>
                      <a:pt x="9181" y="20114"/>
                    </a:cubicBezTo>
                    <a:cubicBezTo>
                      <a:pt x="11571" y="19523"/>
                      <a:pt x="13179" y="17698"/>
                      <a:pt x="14055" y="15440"/>
                    </a:cubicBezTo>
                    <a:cubicBezTo>
                      <a:pt x="15818" y="16998"/>
                      <a:pt x="18190" y="17680"/>
                      <a:pt x="20512" y="17296"/>
                    </a:cubicBezTo>
                    <a:cubicBezTo>
                      <a:pt x="22650" y="17000"/>
                      <a:pt x="25015" y="15761"/>
                      <a:pt x="26188" y="12086"/>
                    </a:cubicBezTo>
                    <a:cubicBezTo>
                      <a:pt x="27625" y="13806"/>
                      <a:pt x="29644" y="14941"/>
                      <a:pt x="31863" y="15276"/>
                    </a:cubicBezTo>
                    <a:cubicBezTo>
                      <a:pt x="34272" y="15705"/>
                      <a:pt x="36735" y="14894"/>
                      <a:pt x="38414" y="13118"/>
                    </a:cubicBezTo>
                    <a:cubicBezTo>
                      <a:pt x="38841" y="12690"/>
                      <a:pt x="39225" y="12222"/>
                      <a:pt x="39562" y="11721"/>
                    </a:cubicBezTo>
                    <a:cubicBezTo>
                      <a:pt x="39955" y="12200"/>
                      <a:pt x="40396" y="12637"/>
                      <a:pt x="40880" y="13024"/>
                    </a:cubicBezTo>
                    <a:cubicBezTo>
                      <a:pt x="42604" y="14451"/>
                      <a:pt x="44912" y="14959"/>
                      <a:pt x="47078" y="14389"/>
                    </a:cubicBezTo>
                    <a:cubicBezTo>
                      <a:pt x="49534" y="13798"/>
                      <a:pt x="51653" y="12256"/>
                      <a:pt x="52968" y="10104"/>
                    </a:cubicBezTo>
                    <a:cubicBezTo>
                      <a:pt x="54224" y="12243"/>
                      <a:pt x="56290" y="13788"/>
                      <a:pt x="58700" y="14389"/>
                    </a:cubicBezTo>
                    <a:cubicBezTo>
                      <a:pt x="60751" y="14965"/>
                      <a:pt x="62953" y="14551"/>
                      <a:pt x="64653" y="13269"/>
                    </a:cubicBezTo>
                    <a:cubicBezTo>
                      <a:pt x="65211" y="12844"/>
                      <a:pt x="65717" y="12354"/>
                      <a:pt x="66160" y="11809"/>
                    </a:cubicBezTo>
                    <a:cubicBezTo>
                      <a:pt x="66388" y="12127"/>
                      <a:pt x="66634" y="12432"/>
                      <a:pt x="66897" y="12722"/>
                    </a:cubicBezTo>
                    <a:cubicBezTo>
                      <a:pt x="68623" y="14746"/>
                      <a:pt x="71289" y="15717"/>
                      <a:pt x="73916" y="15276"/>
                    </a:cubicBezTo>
                    <a:cubicBezTo>
                      <a:pt x="76055" y="14980"/>
                      <a:pt x="78007" y="13900"/>
                      <a:pt x="79389" y="12244"/>
                    </a:cubicBezTo>
                    <a:cubicBezTo>
                      <a:pt x="80757" y="15886"/>
                      <a:pt x="83362" y="16925"/>
                      <a:pt x="85190" y="17176"/>
                    </a:cubicBezTo>
                    <a:cubicBezTo>
                      <a:pt x="87474" y="17544"/>
                      <a:pt x="89809" y="16987"/>
                      <a:pt x="91679" y="15629"/>
                    </a:cubicBezTo>
                    <a:cubicBezTo>
                      <a:pt x="92519" y="17838"/>
                      <a:pt x="94470" y="19437"/>
                      <a:pt x="96805" y="19831"/>
                    </a:cubicBezTo>
                    <a:cubicBezTo>
                      <a:pt x="99063" y="20228"/>
                      <a:pt x="103742" y="21058"/>
                      <a:pt x="105993" y="157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E2150D22-B8E0-0445-E3BC-37932181F79C}"/>
                  </a:ext>
                </a:extLst>
              </p:cNvPr>
              <p:cNvSpPr/>
              <p:nvPr/>
            </p:nvSpPr>
            <p:spPr>
              <a:xfrm>
                <a:off x="8466894" y="3805025"/>
                <a:ext cx="6141" cy="6128"/>
              </a:xfrm>
              <a:custGeom>
                <a:avLst/>
                <a:gdLst>
                  <a:gd name="connsiteX0" fmla="*/ 3065 w 6141"/>
                  <a:gd name="connsiteY0" fmla="*/ 0 h 6128"/>
                  <a:gd name="connsiteX1" fmla="*/ 6142 w 6141"/>
                  <a:gd name="connsiteY1" fmla="*/ 3058 h 6128"/>
                  <a:gd name="connsiteX2" fmla="*/ 3077 w 6141"/>
                  <a:gd name="connsiteY2" fmla="*/ 6128 h 6128"/>
                  <a:gd name="connsiteX3" fmla="*/ 0 w 6141"/>
                  <a:gd name="connsiteY3" fmla="*/ 3070 h 6128"/>
                  <a:gd name="connsiteX4" fmla="*/ 0 w 6141"/>
                  <a:gd name="connsiteY4" fmla="*/ 3064 h 6128"/>
                  <a:gd name="connsiteX5" fmla="*/ 3058 w 6141"/>
                  <a:gd name="connsiteY5" fmla="*/ 0 h 6128"/>
                  <a:gd name="connsiteX6" fmla="*/ 3065 w 6141"/>
                  <a:gd name="connsiteY6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41" h="6128">
                    <a:moveTo>
                      <a:pt x="3065" y="0"/>
                    </a:moveTo>
                    <a:cubicBezTo>
                      <a:pt x="4761" y="-3"/>
                      <a:pt x="6138" y="1366"/>
                      <a:pt x="6142" y="3058"/>
                    </a:cubicBezTo>
                    <a:cubicBezTo>
                      <a:pt x="6146" y="4750"/>
                      <a:pt x="4773" y="6124"/>
                      <a:pt x="3077" y="6128"/>
                    </a:cubicBezTo>
                    <a:cubicBezTo>
                      <a:pt x="1381" y="6132"/>
                      <a:pt x="4" y="4763"/>
                      <a:pt x="0" y="3070"/>
                    </a:cubicBezTo>
                    <a:cubicBezTo>
                      <a:pt x="0" y="3068"/>
                      <a:pt x="0" y="3066"/>
                      <a:pt x="0" y="3064"/>
                    </a:cubicBezTo>
                    <a:cubicBezTo>
                      <a:pt x="-4" y="1375"/>
                      <a:pt x="1366" y="3"/>
                      <a:pt x="3058" y="0"/>
                    </a:cubicBezTo>
                    <a:cubicBezTo>
                      <a:pt x="3060" y="0"/>
                      <a:pt x="3063" y="0"/>
                      <a:pt x="3065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70FFD41-28BF-0D51-32C4-FD53BF939211}"/>
                  </a:ext>
                </a:extLst>
              </p:cNvPr>
              <p:cNvSpPr/>
              <p:nvPr/>
            </p:nvSpPr>
            <p:spPr>
              <a:xfrm>
                <a:off x="8494879" y="3810612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3071 w 6141"/>
                  <a:gd name="connsiteY4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7"/>
                      <a:pt x="4767" y="6128"/>
                      <a:pt x="3071" y="6128"/>
                    </a:cubicBezTo>
                    <a:cubicBezTo>
                      <a:pt x="1375" y="6128"/>
                      <a:pt x="0" y="4757"/>
                      <a:pt x="0" y="3064"/>
                    </a:cubicBezTo>
                    <a:cubicBezTo>
                      <a:pt x="0" y="1372"/>
                      <a:pt x="1375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F19797CF-809E-2505-8759-341F07B0840C}"/>
                  </a:ext>
                </a:extLst>
              </p:cNvPr>
              <p:cNvSpPr/>
              <p:nvPr/>
            </p:nvSpPr>
            <p:spPr>
              <a:xfrm>
                <a:off x="8414216" y="3834589"/>
                <a:ext cx="7264" cy="4611"/>
              </a:xfrm>
              <a:custGeom>
                <a:avLst/>
                <a:gdLst>
                  <a:gd name="connsiteX0" fmla="*/ 0 w 7264"/>
                  <a:gd name="connsiteY0" fmla="*/ 3127 h 4611"/>
                  <a:gd name="connsiteX1" fmla="*/ 3254 w 7264"/>
                  <a:gd name="connsiteY1" fmla="*/ 0 h 4611"/>
                  <a:gd name="connsiteX2" fmla="*/ 7264 w 7264"/>
                  <a:gd name="connsiteY2" fmla="*/ 1510 h 4611"/>
                  <a:gd name="connsiteX3" fmla="*/ 4181 w 7264"/>
                  <a:gd name="connsiteY3" fmla="*/ 4612 h 4611"/>
                  <a:gd name="connsiteX4" fmla="*/ 0 w 7264"/>
                  <a:gd name="connsiteY4" fmla="*/ 3127 h 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" h="4611">
                    <a:moveTo>
                      <a:pt x="0" y="3127"/>
                    </a:moveTo>
                    <a:lnTo>
                      <a:pt x="3254" y="0"/>
                    </a:lnTo>
                    <a:lnTo>
                      <a:pt x="7264" y="1510"/>
                    </a:lnTo>
                    <a:lnTo>
                      <a:pt x="4181" y="4612"/>
                    </a:lnTo>
                    <a:lnTo>
                      <a:pt x="0" y="3127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0944B3FB-570A-B5B9-EE98-A279438A373E}"/>
                  </a:ext>
                </a:extLst>
              </p:cNvPr>
              <p:cNvSpPr/>
              <p:nvPr/>
            </p:nvSpPr>
            <p:spPr>
              <a:xfrm>
                <a:off x="8404699" y="3823585"/>
                <a:ext cx="103213" cy="11715"/>
              </a:xfrm>
              <a:custGeom>
                <a:avLst/>
                <a:gdLst>
                  <a:gd name="connsiteX0" fmla="*/ 2310 w 103213"/>
                  <a:gd name="connsiteY0" fmla="*/ 11677 h 11715"/>
                  <a:gd name="connsiteX1" fmla="*/ 51551 w 103213"/>
                  <a:gd name="connsiteY1" fmla="*/ 4083 h 11715"/>
                  <a:gd name="connsiteX2" fmla="*/ 100938 w 103213"/>
                  <a:gd name="connsiteY2" fmla="*/ 11677 h 11715"/>
                  <a:gd name="connsiteX3" fmla="*/ 103050 w 103213"/>
                  <a:gd name="connsiteY3" fmla="*/ 10262 h 11715"/>
                  <a:gd name="connsiteX4" fmla="*/ 102180 w 103213"/>
                  <a:gd name="connsiteY4" fmla="*/ 7783 h 11715"/>
                  <a:gd name="connsiteX5" fmla="*/ 51558 w 103213"/>
                  <a:gd name="connsiteY5" fmla="*/ 0 h 11715"/>
                  <a:gd name="connsiteX6" fmla="*/ 1061 w 103213"/>
                  <a:gd name="connsiteY6" fmla="*/ 7783 h 11715"/>
                  <a:gd name="connsiteX7" fmla="*/ 160 w 103213"/>
                  <a:gd name="connsiteY7" fmla="*/ 10237 h 11715"/>
                  <a:gd name="connsiteX8" fmla="*/ 2310 w 103213"/>
                  <a:gd name="connsiteY8" fmla="*/ 11677 h 11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213" h="11715">
                    <a:moveTo>
                      <a:pt x="2310" y="11677"/>
                    </a:moveTo>
                    <a:cubicBezTo>
                      <a:pt x="20849" y="5769"/>
                      <a:pt x="31896" y="4064"/>
                      <a:pt x="51551" y="4083"/>
                    </a:cubicBezTo>
                    <a:cubicBezTo>
                      <a:pt x="71395" y="4083"/>
                      <a:pt x="82449" y="5801"/>
                      <a:pt x="100938" y="11677"/>
                    </a:cubicBezTo>
                    <a:cubicBezTo>
                      <a:pt x="100938" y="11677"/>
                      <a:pt x="102470" y="12080"/>
                      <a:pt x="103050" y="10262"/>
                    </a:cubicBezTo>
                    <a:cubicBezTo>
                      <a:pt x="103457" y="9336"/>
                      <a:pt x="103078" y="8253"/>
                      <a:pt x="102180" y="7783"/>
                    </a:cubicBezTo>
                    <a:cubicBezTo>
                      <a:pt x="83471" y="1831"/>
                      <a:pt x="71641" y="13"/>
                      <a:pt x="51558" y="0"/>
                    </a:cubicBezTo>
                    <a:cubicBezTo>
                      <a:pt x="31644" y="0"/>
                      <a:pt x="19846" y="1799"/>
                      <a:pt x="1061" y="7783"/>
                    </a:cubicBezTo>
                    <a:cubicBezTo>
                      <a:pt x="150" y="8227"/>
                      <a:pt x="-248" y="9310"/>
                      <a:pt x="160" y="10237"/>
                    </a:cubicBezTo>
                    <a:cubicBezTo>
                      <a:pt x="360" y="11224"/>
                      <a:pt x="1319" y="11866"/>
                      <a:pt x="2310" y="116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67942DFA-4E7C-0341-84A8-5980C6802689}"/>
                  </a:ext>
                </a:extLst>
              </p:cNvPr>
              <p:cNvSpPr/>
              <p:nvPr/>
            </p:nvSpPr>
            <p:spPr>
              <a:xfrm>
                <a:off x="8408912" y="3837219"/>
                <a:ext cx="94603" cy="10005"/>
              </a:xfrm>
              <a:custGeom>
                <a:avLst/>
                <a:gdLst>
                  <a:gd name="connsiteX0" fmla="*/ 2044 w 94603"/>
                  <a:gd name="connsiteY0" fmla="*/ 9991 h 10005"/>
                  <a:gd name="connsiteX1" fmla="*/ 7271 w 94603"/>
                  <a:gd name="connsiteY1" fmla="*/ 8827 h 10005"/>
                  <a:gd name="connsiteX2" fmla="*/ 47142 w 94603"/>
                  <a:gd name="connsiteY2" fmla="*/ 4083 h 10005"/>
                  <a:gd name="connsiteX3" fmla="*/ 87556 w 94603"/>
                  <a:gd name="connsiteY3" fmla="*/ 8985 h 10005"/>
                  <a:gd name="connsiteX4" fmla="*/ 92600 w 94603"/>
                  <a:gd name="connsiteY4" fmla="*/ 9998 h 10005"/>
                  <a:gd name="connsiteX5" fmla="*/ 94520 w 94603"/>
                  <a:gd name="connsiteY5" fmla="*/ 8419 h 10005"/>
                  <a:gd name="connsiteX6" fmla="*/ 94523 w 94603"/>
                  <a:gd name="connsiteY6" fmla="*/ 8381 h 10005"/>
                  <a:gd name="connsiteX7" fmla="*/ 93395 w 94603"/>
                  <a:gd name="connsiteY7" fmla="*/ 5990 h 10005"/>
                  <a:gd name="connsiteX8" fmla="*/ 88350 w 94603"/>
                  <a:gd name="connsiteY8" fmla="*/ 4983 h 10005"/>
                  <a:gd name="connsiteX9" fmla="*/ 47123 w 94603"/>
                  <a:gd name="connsiteY9" fmla="*/ 0 h 10005"/>
                  <a:gd name="connsiteX10" fmla="*/ 6344 w 94603"/>
                  <a:gd name="connsiteY10" fmla="*/ 4845 h 10005"/>
                  <a:gd name="connsiteX11" fmla="*/ 1192 w 94603"/>
                  <a:gd name="connsiteY11" fmla="*/ 5990 h 10005"/>
                  <a:gd name="connsiteX12" fmla="*/ 83 w 94603"/>
                  <a:gd name="connsiteY12" fmla="*/ 8381 h 10005"/>
                  <a:gd name="connsiteX13" fmla="*/ 2044 w 94603"/>
                  <a:gd name="connsiteY13" fmla="*/ 9991 h 1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603" h="10005">
                    <a:moveTo>
                      <a:pt x="2044" y="9991"/>
                    </a:moveTo>
                    <a:cubicBezTo>
                      <a:pt x="3727" y="9639"/>
                      <a:pt x="5449" y="9243"/>
                      <a:pt x="7271" y="8827"/>
                    </a:cubicBezTo>
                    <a:cubicBezTo>
                      <a:pt x="16465" y="6720"/>
                      <a:pt x="27897" y="4102"/>
                      <a:pt x="47142" y="4083"/>
                    </a:cubicBezTo>
                    <a:cubicBezTo>
                      <a:pt x="63070" y="4083"/>
                      <a:pt x="73872" y="6241"/>
                      <a:pt x="87556" y="8985"/>
                    </a:cubicBezTo>
                    <a:lnTo>
                      <a:pt x="92600" y="9998"/>
                    </a:lnTo>
                    <a:cubicBezTo>
                      <a:pt x="93567" y="10091"/>
                      <a:pt x="94427" y="9383"/>
                      <a:pt x="94520" y="8419"/>
                    </a:cubicBezTo>
                    <a:cubicBezTo>
                      <a:pt x="94521" y="8406"/>
                      <a:pt x="94522" y="8393"/>
                      <a:pt x="94523" y="8381"/>
                    </a:cubicBezTo>
                    <a:cubicBezTo>
                      <a:pt x="94806" y="7414"/>
                      <a:pt x="94322" y="6388"/>
                      <a:pt x="93395" y="5990"/>
                    </a:cubicBezTo>
                    <a:lnTo>
                      <a:pt x="88350" y="4983"/>
                    </a:lnTo>
                    <a:cubicBezTo>
                      <a:pt x="74440" y="2190"/>
                      <a:pt x="63461" y="-13"/>
                      <a:pt x="47123" y="0"/>
                    </a:cubicBezTo>
                    <a:cubicBezTo>
                      <a:pt x="27418" y="0"/>
                      <a:pt x="15733" y="2693"/>
                      <a:pt x="6344" y="4845"/>
                    </a:cubicBezTo>
                    <a:cubicBezTo>
                      <a:pt x="4541" y="5260"/>
                      <a:pt x="2838" y="5650"/>
                      <a:pt x="1192" y="5990"/>
                    </a:cubicBezTo>
                    <a:cubicBezTo>
                      <a:pt x="272" y="6395"/>
                      <a:pt x="-203" y="7419"/>
                      <a:pt x="83" y="8381"/>
                    </a:cubicBezTo>
                    <a:cubicBezTo>
                      <a:pt x="179" y="9365"/>
                      <a:pt x="1057" y="10086"/>
                      <a:pt x="2044" y="999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8C237558-3A92-D874-86A6-C701201C2EC2}"/>
                  </a:ext>
                </a:extLst>
              </p:cNvPr>
              <p:cNvSpPr/>
              <p:nvPr/>
            </p:nvSpPr>
            <p:spPr>
              <a:xfrm>
                <a:off x="8439218" y="3830349"/>
                <a:ext cx="7692" cy="4725"/>
              </a:xfrm>
              <a:custGeom>
                <a:avLst/>
                <a:gdLst>
                  <a:gd name="connsiteX0" fmla="*/ 0 w 7692"/>
                  <a:gd name="connsiteY0" fmla="*/ 2636 h 4725"/>
                  <a:gd name="connsiteX1" fmla="*/ 3638 w 7692"/>
                  <a:gd name="connsiteY1" fmla="*/ 0 h 4725"/>
                  <a:gd name="connsiteX2" fmla="*/ 7693 w 7692"/>
                  <a:gd name="connsiteY2" fmla="*/ 2127 h 4725"/>
                  <a:gd name="connsiteX3" fmla="*/ 3966 w 7692"/>
                  <a:gd name="connsiteY3" fmla="*/ 4725 h 4725"/>
                  <a:gd name="connsiteX4" fmla="*/ 0 w 7692"/>
                  <a:gd name="connsiteY4" fmla="*/ 2636 h 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2" h="4725">
                    <a:moveTo>
                      <a:pt x="0" y="2636"/>
                    </a:moveTo>
                    <a:lnTo>
                      <a:pt x="3638" y="0"/>
                    </a:lnTo>
                    <a:lnTo>
                      <a:pt x="7693" y="2127"/>
                    </a:lnTo>
                    <a:lnTo>
                      <a:pt x="3966" y="4725"/>
                    </a:lnTo>
                    <a:lnTo>
                      <a:pt x="0" y="2636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A0310C04-EC0C-E04C-066E-5C196BC26793}"/>
                  </a:ext>
                </a:extLst>
              </p:cNvPr>
              <p:cNvSpPr/>
              <p:nvPr/>
            </p:nvSpPr>
            <p:spPr>
              <a:xfrm>
                <a:off x="8500013" y="3835734"/>
                <a:ext cx="5940" cy="7085"/>
              </a:xfrm>
              <a:custGeom>
                <a:avLst/>
                <a:gdLst>
                  <a:gd name="connsiteX0" fmla="*/ 5668 w 5940"/>
                  <a:gd name="connsiteY0" fmla="*/ 4814 h 7085"/>
                  <a:gd name="connsiteX1" fmla="*/ 5251 w 5940"/>
                  <a:gd name="connsiteY1" fmla="*/ 196 h 7085"/>
                  <a:gd name="connsiteX2" fmla="*/ 283 w 5940"/>
                  <a:gd name="connsiteY2" fmla="*/ 1907 h 7085"/>
                  <a:gd name="connsiteX3" fmla="*/ 2628 w 5940"/>
                  <a:gd name="connsiteY3" fmla="*/ 7085 h 7085"/>
                  <a:gd name="connsiteX4" fmla="*/ 5668 w 5940"/>
                  <a:gd name="connsiteY4" fmla="*/ 4814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0" h="7085">
                    <a:moveTo>
                      <a:pt x="5668" y="4814"/>
                    </a:moveTo>
                    <a:cubicBezTo>
                      <a:pt x="6468" y="2845"/>
                      <a:pt x="5251" y="196"/>
                      <a:pt x="5251" y="196"/>
                    </a:cubicBezTo>
                    <a:cubicBezTo>
                      <a:pt x="3801" y="-257"/>
                      <a:pt x="983" y="-18"/>
                      <a:pt x="283" y="1907"/>
                    </a:cubicBezTo>
                    <a:cubicBezTo>
                      <a:pt x="-474" y="3996"/>
                      <a:pt x="283" y="5682"/>
                      <a:pt x="2628" y="7085"/>
                    </a:cubicBezTo>
                    <a:cubicBezTo>
                      <a:pt x="3806" y="6576"/>
                      <a:pt x="4847" y="5798"/>
                      <a:pt x="5668" y="48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5F244B07-8445-A635-4729-E0C25C852034}"/>
                  </a:ext>
                </a:extLst>
              </p:cNvPr>
              <p:cNvSpPr/>
              <p:nvPr/>
            </p:nvSpPr>
            <p:spPr>
              <a:xfrm>
                <a:off x="8490805" y="3834589"/>
                <a:ext cx="7264" cy="4611"/>
              </a:xfrm>
              <a:custGeom>
                <a:avLst/>
                <a:gdLst>
                  <a:gd name="connsiteX0" fmla="*/ 7264 w 7264"/>
                  <a:gd name="connsiteY0" fmla="*/ 3127 h 4611"/>
                  <a:gd name="connsiteX1" fmla="*/ 4004 w 7264"/>
                  <a:gd name="connsiteY1" fmla="*/ 0 h 4611"/>
                  <a:gd name="connsiteX2" fmla="*/ 0 w 7264"/>
                  <a:gd name="connsiteY2" fmla="*/ 1510 h 4611"/>
                  <a:gd name="connsiteX3" fmla="*/ 3077 w 7264"/>
                  <a:gd name="connsiteY3" fmla="*/ 4612 h 4611"/>
                  <a:gd name="connsiteX4" fmla="*/ 7264 w 7264"/>
                  <a:gd name="connsiteY4" fmla="*/ 3127 h 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" h="4611">
                    <a:moveTo>
                      <a:pt x="7264" y="3127"/>
                    </a:moveTo>
                    <a:lnTo>
                      <a:pt x="4004" y="0"/>
                    </a:lnTo>
                    <a:lnTo>
                      <a:pt x="0" y="1510"/>
                    </a:lnTo>
                    <a:lnTo>
                      <a:pt x="3077" y="4612"/>
                    </a:lnTo>
                    <a:lnTo>
                      <a:pt x="7264" y="3127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B2BFABF5-167A-C45D-FA1A-95D475EFBD27}"/>
                  </a:ext>
                </a:extLst>
              </p:cNvPr>
              <p:cNvSpPr/>
              <p:nvPr/>
            </p:nvSpPr>
            <p:spPr>
              <a:xfrm>
                <a:off x="8465185" y="3830349"/>
                <a:ext cx="7699" cy="4725"/>
              </a:xfrm>
              <a:custGeom>
                <a:avLst/>
                <a:gdLst>
                  <a:gd name="connsiteX0" fmla="*/ 7699 w 7699"/>
                  <a:gd name="connsiteY0" fmla="*/ 2636 h 4725"/>
                  <a:gd name="connsiteX1" fmla="*/ 4055 w 7699"/>
                  <a:gd name="connsiteY1" fmla="*/ 0 h 4725"/>
                  <a:gd name="connsiteX2" fmla="*/ 0 w 7699"/>
                  <a:gd name="connsiteY2" fmla="*/ 2127 h 4725"/>
                  <a:gd name="connsiteX3" fmla="*/ 3733 w 7699"/>
                  <a:gd name="connsiteY3" fmla="*/ 4725 h 4725"/>
                  <a:gd name="connsiteX4" fmla="*/ 7699 w 7699"/>
                  <a:gd name="connsiteY4" fmla="*/ 2636 h 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9" h="4725">
                    <a:moveTo>
                      <a:pt x="7699" y="2636"/>
                    </a:moveTo>
                    <a:lnTo>
                      <a:pt x="4055" y="0"/>
                    </a:lnTo>
                    <a:lnTo>
                      <a:pt x="0" y="2127"/>
                    </a:lnTo>
                    <a:lnTo>
                      <a:pt x="3733" y="4725"/>
                    </a:lnTo>
                    <a:lnTo>
                      <a:pt x="7699" y="2636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25571F9-78F2-5D3D-12FE-80A109B8FDFB}"/>
                  </a:ext>
                </a:extLst>
              </p:cNvPr>
              <p:cNvSpPr/>
              <p:nvPr/>
            </p:nvSpPr>
            <p:spPr>
              <a:xfrm>
                <a:off x="8476274" y="3830805"/>
                <a:ext cx="11840" cy="6970"/>
              </a:xfrm>
              <a:custGeom>
                <a:avLst/>
                <a:gdLst>
                  <a:gd name="connsiteX0" fmla="*/ 11807 w 11840"/>
                  <a:gd name="connsiteY0" fmla="*/ 4419 h 6970"/>
                  <a:gd name="connsiteX1" fmla="*/ 6504 w 11840"/>
                  <a:gd name="connsiteY1" fmla="*/ 147 h 6970"/>
                  <a:gd name="connsiteX2" fmla="*/ 35 w 11840"/>
                  <a:gd name="connsiteY2" fmla="*/ 2563 h 6970"/>
                  <a:gd name="connsiteX3" fmla="*/ 5243 w 11840"/>
                  <a:gd name="connsiteY3" fmla="*/ 6810 h 6970"/>
                  <a:gd name="connsiteX4" fmla="*/ 11807 w 11840"/>
                  <a:gd name="connsiteY4" fmla="*/ 4419 h 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0" h="6970">
                    <a:moveTo>
                      <a:pt x="11807" y="4419"/>
                    </a:moveTo>
                    <a:cubicBezTo>
                      <a:pt x="12154" y="2261"/>
                      <a:pt x="9752" y="644"/>
                      <a:pt x="6504" y="147"/>
                    </a:cubicBezTo>
                    <a:cubicBezTo>
                      <a:pt x="3257" y="-350"/>
                      <a:pt x="381" y="399"/>
                      <a:pt x="35" y="2563"/>
                    </a:cubicBezTo>
                    <a:cubicBezTo>
                      <a:pt x="-312" y="4728"/>
                      <a:pt x="1989" y="6294"/>
                      <a:pt x="5243" y="6810"/>
                    </a:cubicBezTo>
                    <a:cubicBezTo>
                      <a:pt x="8497" y="7326"/>
                      <a:pt x="11467" y="6609"/>
                      <a:pt x="11807" y="441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984B5F98-EE41-3973-A804-8958C9F2732F}"/>
                  </a:ext>
                </a:extLst>
              </p:cNvPr>
              <p:cNvSpPr/>
              <p:nvPr/>
            </p:nvSpPr>
            <p:spPr>
              <a:xfrm>
                <a:off x="8518943" y="3842603"/>
                <a:ext cx="12378" cy="9446"/>
              </a:xfrm>
              <a:custGeom>
                <a:avLst/>
                <a:gdLst>
                  <a:gd name="connsiteX0" fmla="*/ 9589 w 12378"/>
                  <a:gd name="connsiteY0" fmla="*/ 3387 h 9446"/>
                  <a:gd name="connsiteX1" fmla="*/ 10900 w 12378"/>
                  <a:gd name="connsiteY1" fmla="*/ 3556 h 9446"/>
                  <a:gd name="connsiteX2" fmla="*/ 9677 w 12378"/>
                  <a:gd name="connsiteY2" fmla="*/ 6866 h 9446"/>
                  <a:gd name="connsiteX3" fmla="*/ 6859 w 12378"/>
                  <a:gd name="connsiteY3" fmla="*/ 6488 h 9446"/>
                  <a:gd name="connsiteX4" fmla="*/ 6613 w 12378"/>
                  <a:gd name="connsiteY4" fmla="*/ 5897 h 9446"/>
                  <a:gd name="connsiteX5" fmla="*/ 6253 w 12378"/>
                  <a:gd name="connsiteY5" fmla="*/ 5897 h 9446"/>
                  <a:gd name="connsiteX6" fmla="*/ 6575 w 12378"/>
                  <a:gd name="connsiteY6" fmla="*/ 7325 h 9446"/>
                  <a:gd name="connsiteX7" fmla="*/ 10819 w 12378"/>
                  <a:gd name="connsiteY7" fmla="*/ 8137 h 9446"/>
                  <a:gd name="connsiteX8" fmla="*/ 11714 w 12378"/>
                  <a:gd name="connsiteY8" fmla="*/ 3613 h 9446"/>
                  <a:gd name="connsiteX9" fmla="*/ 10579 w 12378"/>
                  <a:gd name="connsiteY9" fmla="*/ 1839 h 9446"/>
                  <a:gd name="connsiteX10" fmla="*/ 9665 w 12378"/>
                  <a:gd name="connsiteY10" fmla="*/ 203 h 9446"/>
                  <a:gd name="connsiteX11" fmla="*/ 9217 w 12378"/>
                  <a:gd name="connsiteY11" fmla="*/ 39 h 9446"/>
                  <a:gd name="connsiteX12" fmla="*/ 8536 w 12378"/>
                  <a:gd name="connsiteY12" fmla="*/ 2084 h 9446"/>
                  <a:gd name="connsiteX13" fmla="*/ 2495 w 12378"/>
                  <a:gd name="connsiteY13" fmla="*/ 5702 h 9446"/>
                  <a:gd name="connsiteX14" fmla="*/ 130 w 12378"/>
                  <a:gd name="connsiteY14" fmla="*/ 5865 h 9446"/>
                  <a:gd name="connsiteX15" fmla="*/ 19 w 12378"/>
                  <a:gd name="connsiteY15" fmla="*/ 6157 h 9446"/>
                  <a:gd name="connsiteX16" fmla="*/ 74 w 12378"/>
                  <a:gd name="connsiteY16" fmla="*/ 6230 h 9446"/>
                  <a:gd name="connsiteX17" fmla="*/ 982 w 12378"/>
                  <a:gd name="connsiteY17" fmla="*/ 7621 h 9446"/>
                  <a:gd name="connsiteX18" fmla="*/ 1871 w 12378"/>
                  <a:gd name="connsiteY18" fmla="*/ 9232 h 9446"/>
                  <a:gd name="connsiteX19" fmla="*/ 2249 w 12378"/>
                  <a:gd name="connsiteY19" fmla="*/ 9389 h 9446"/>
                  <a:gd name="connsiteX20" fmla="*/ 3220 w 12378"/>
                  <a:gd name="connsiteY20" fmla="*/ 7212 h 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78" h="9446">
                    <a:moveTo>
                      <a:pt x="9589" y="3387"/>
                    </a:moveTo>
                    <a:cubicBezTo>
                      <a:pt x="10219" y="3022"/>
                      <a:pt x="10591" y="3041"/>
                      <a:pt x="10900" y="3556"/>
                    </a:cubicBezTo>
                    <a:cubicBezTo>
                      <a:pt x="11985" y="5362"/>
                      <a:pt x="10049" y="6665"/>
                      <a:pt x="9677" y="6866"/>
                    </a:cubicBezTo>
                    <a:cubicBezTo>
                      <a:pt x="9305" y="7067"/>
                      <a:pt x="7703" y="7891"/>
                      <a:pt x="6859" y="6488"/>
                    </a:cubicBezTo>
                    <a:cubicBezTo>
                      <a:pt x="6761" y="6298"/>
                      <a:pt x="6679" y="6100"/>
                      <a:pt x="6613" y="5897"/>
                    </a:cubicBezTo>
                    <a:cubicBezTo>
                      <a:pt x="6531" y="5759"/>
                      <a:pt x="6354" y="5834"/>
                      <a:pt x="6253" y="5897"/>
                    </a:cubicBezTo>
                    <a:cubicBezTo>
                      <a:pt x="6152" y="5960"/>
                      <a:pt x="5894" y="6193"/>
                      <a:pt x="6575" y="7325"/>
                    </a:cubicBezTo>
                    <a:cubicBezTo>
                      <a:pt x="7407" y="8709"/>
                      <a:pt x="9097" y="9162"/>
                      <a:pt x="10819" y="8137"/>
                    </a:cubicBezTo>
                    <a:cubicBezTo>
                      <a:pt x="12811" y="6929"/>
                      <a:pt x="12641" y="5085"/>
                      <a:pt x="11714" y="3613"/>
                    </a:cubicBezTo>
                    <a:cubicBezTo>
                      <a:pt x="11209" y="2801"/>
                      <a:pt x="10667" y="2002"/>
                      <a:pt x="10579" y="1839"/>
                    </a:cubicBezTo>
                    <a:cubicBezTo>
                      <a:pt x="10037" y="958"/>
                      <a:pt x="9715" y="291"/>
                      <a:pt x="9665" y="203"/>
                    </a:cubicBezTo>
                    <a:cubicBezTo>
                      <a:pt x="9501" y="-68"/>
                      <a:pt x="9286" y="-5"/>
                      <a:pt x="9217" y="39"/>
                    </a:cubicBezTo>
                    <a:cubicBezTo>
                      <a:pt x="8700" y="348"/>
                      <a:pt x="9992" y="1216"/>
                      <a:pt x="8536" y="2084"/>
                    </a:cubicBezTo>
                    <a:lnTo>
                      <a:pt x="2495" y="5702"/>
                    </a:lnTo>
                    <a:cubicBezTo>
                      <a:pt x="780" y="6734"/>
                      <a:pt x="521" y="5620"/>
                      <a:pt x="130" y="5865"/>
                    </a:cubicBezTo>
                    <a:cubicBezTo>
                      <a:pt x="19" y="5915"/>
                      <a:pt x="-30" y="6045"/>
                      <a:pt x="19" y="6157"/>
                    </a:cubicBezTo>
                    <a:cubicBezTo>
                      <a:pt x="32" y="6184"/>
                      <a:pt x="51" y="6210"/>
                      <a:pt x="74" y="6230"/>
                    </a:cubicBezTo>
                    <a:cubicBezTo>
                      <a:pt x="111" y="6300"/>
                      <a:pt x="704" y="7155"/>
                      <a:pt x="982" y="7621"/>
                    </a:cubicBezTo>
                    <a:cubicBezTo>
                      <a:pt x="1139" y="7879"/>
                      <a:pt x="1391" y="8420"/>
                      <a:pt x="1871" y="9232"/>
                    </a:cubicBezTo>
                    <a:cubicBezTo>
                      <a:pt x="1972" y="9395"/>
                      <a:pt x="2009" y="9527"/>
                      <a:pt x="2249" y="9389"/>
                    </a:cubicBezTo>
                    <a:cubicBezTo>
                      <a:pt x="2728" y="9099"/>
                      <a:pt x="1505" y="8244"/>
                      <a:pt x="3220" y="721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E12C903D-F0E4-8D02-219B-7F04BCD629DB}"/>
                  </a:ext>
                </a:extLst>
              </p:cNvPr>
              <p:cNvSpPr/>
              <p:nvPr/>
            </p:nvSpPr>
            <p:spPr>
              <a:xfrm>
                <a:off x="8530424" y="3871613"/>
                <a:ext cx="11609" cy="9842"/>
              </a:xfrm>
              <a:custGeom>
                <a:avLst/>
                <a:gdLst>
                  <a:gd name="connsiteX0" fmla="*/ 10947 w 11609"/>
                  <a:gd name="connsiteY0" fmla="*/ 8220 h 9842"/>
                  <a:gd name="connsiteX1" fmla="*/ 11521 w 11609"/>
                  <a:gd name="connsiteY1" fmla="*/ 7931 h 9842"/>
                  <a:gd name="connsiteX2" fmla="*/ 11004 w 11609"/>
                  <a:gd name="connsiteY2" fmla="*/ 7459 h 9842"/>
                  <a:gd name="connsiteX3" fmla="*/ 11559 w 11609"/>
                  <a:gd name="connsiteY3" fmla="*/ 3967 h 9842"/>
                  <a:gd name="connsiteX4" fmla="*/ 4730 w 11609"/>
                  <a:gd name="connsiteY4" fmla="*/ 79 h 9842"/>
                  <a:gd name="connsiteX5" fmla="*/ 51 w 11609"/>
                  <a:gd name="connsiteY5" fmla="*/ 5351 h 9842"/>
                  <a:gd name="connsiteX6" fmla="*/ 2201 w 11609"/>
                  <a:gd name="connsiteY6" fmla="*/ 9346 h 9842"/>
                  <a:gd name="connsiteX7" fmla="*/ 2630 w 11609"/>
                  <a:gd name="connsiteY7" fmla="*/ 9428 h 9842"/>
                  <a:gd name="connsiteX8" fmla="*/ 3941 w 11609"/>
                  <a:gd name="connsiteY8" fmla="*/ 9201 h 9842"/>
                  <a:gd name="connsiteX9" fmla="*/ 5928 w 11609"/>
                  <a:gd name="connsiteY9" fmla="*/ 9831 h 9842"/>
                  <a:gd name="connsiteX10" fmla="*/ 6129 w 11609"/>
                  <a:gd name="connsiteY10" fmla="*/ 9654 h 9842"/>
                  <a:gd name="connsiteX11" fmla="*/ 5865 w 11609"/>
                  <a:gd name="connsiteY11" fmla="*/ 8220 h 9842"/>
                  <a:gd name="connsiteX12" fmla="*/ 5663 w 11609"/>
                  <a:gd name="connsiteY12" fmla="*/ 6332 h 9842"/>
                  <a:gd name="connsiteX13" fmla="*/ 5234 w 11609"/>
                  <a:gd name="connsiteY13" fmla="*/ 5703 h 9842"/>
                  <a:gd name="connsiteX14" fmla="*/ 3462 w 11609"/>
                  <a:gd name="connsiteY14" fmla="*/ 7591 h 9842"/>
                  <a:gd name="connsiteX15" fmla="*/ 870 w 11609"/>
                  <a:gd name="connsiteY15" fmla="*/ 5458 h 9842"/>
                  <a:gd name="connsiteX16" fmla="*/ 5480 w 11609"/>
                  <a:gd name="connsiteY16" fmla="*/ 1645 h 9842"/>
                  <a:gd name="connsiteX17" fmla="*/ 10890 w 11609"/>
                  <a:gd name="connsiteY17" fmla="*/ 3954 h 9842"/>
                  <a:gd name="connsiteX18" fmla="*/ 7964 w 11609"/>
                  <a:gd name="connsiteY18" fmla="*/ 8258 h 9842"/>
                  <a:gd name="connsiteX19" fmla="*/ 8305 w 11609"/>
                  <a:gd name="connsiteY19" fmla="*/ 8553 h 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609" h="9842">
                    <a:moveTo>
                      <a:pt x="10947" y="8220"/>
                    </a:moveTo>
                    <a:cubicBezTo>
                      <a:pt x="11199" y="8182"/>
                      <a:pt x="11578" y="8138"/>
                      <a:pt x="11521" y="7931"/>
                    </a:cubicBezTo>
                    <a:cubicBezTo>
                      <a:pt x="11464" y="7723"/>
                      <a:pt x="11048" y="7754"/>
                      <a:pt x="11004" y="7459"/>
                    </a:cubicBezTo>
                    <a:cubicBezTo>
                      <a:pt x="10960" y="7163"/>
                      <a:pt x="11823" y="5829"/>
                      <a:pt x="11559" y="3967"/>
                    </a:cubicBezTo>
                    <a:cubicBezTo>
                      <a:pt x="11086" y="594"/>
                      <a:pt x="7391" y="-293"/>
                      <a:pt x="4730" y="79"/>
                    </a:cubicBezTo>
                    <a:cubicBezTo>
                      <a:pt x="3468" y="255"/>
                      <a:pt x="-492" y="1425"/>
                      <a:pt x="51" y="5351"/>
                    </a:cubicBezTo>
                    <a:cubicBezTo>
                      <a:pt x="380" y="6857"/>
                      <a:pt x="1125" y="8240"/>
                      <a:pt x="2201" y="9346"/>
                    </a:cubicBezTo>
                    <a:cubicBezTo>
                      <a:pt x="2296" y="9453"/>
                      <a:pt x="2384" y="9459"/>
                      <a:pt x="2630" y="9428"/>
                    </a:cubicBezTo>
                    <a:cubicBezTo>
                      <a:pt x="2876" y="9397"/>
                      <a:pt x="3292" y="9290"/>
                      <a:pt x="3941" y="9201"/>
                    </a:cubicBezTo>
                    <a:cubicBezTo>
                      <a:pt x="5972" y="8918"/>
                      <a:pt x="5247" y="9963"/>
                      <a:pt x="5928" y="9831"/>
                    </a:cubicBezTo>
                    <a:cubicBezTo>
                      <a:pt x="6079" y="9831"/>
                      <a:pt x="6136" y="9717"/>
                      <a:pt x="6129" y="9654"/>
                    </a:cubicBezTo>
                    <a:cubicBezTo>
                      <a:pt x="6060" y="9170"/>
                      <a:pt x="5934" y="8711"/>
                      <a:pt x="5865" y="8220"/>
                    </a:cubicBezTo>
                    <a:cubicBezTo>
                      <a:pt x="5770" y="7591"/>
                      <a:pt x="5745" y="6962"/>
                      <a:pt x="5663" y="6332"/>
                    </a:cubicBezTo>
                    <a:cubicBezTo>
                      <a:pt x="5631" y="6106"/>
                      <a:pt x="5663" y="5659"/>
                      <a:pt x="5234" y="5703"/>
                    </a:cubicBezTo>
                    <a:cubicBezTo>
                      <a:pt x="4603" y="5791"/>
                      <a:pt x="5934" y="7232"/>
                      <a:pt x="3462" y="7591"/>
                    </a:cubicBezTo>
                    <a:cubicBezTo>
                      <a:pt x="2541" y="7717"/>
                      <a:pt x="1205" y="7868"/>
                      <a:pt x="870" y="5458"/>
                    </a:cubicBezTo>
                    <a:cubicBezTo>
                      <a:pt x="555" y="3287"/>
                      <a:pt x="3317" y="1947"/>
                      <a:pt x="5480" y="1645"/>
                    </a:cubicBezTo>
                    <a:cubicBezTo>
                      <a:pt x="9497" y="1079"/>
                      <a:pt x="10714" y="2708"/>
                      <a:pt x="10890" y="3954"/>
                    </a:cubicBezTo>
                    <a:cubicBezTo>
                      <a:pt x="11382" y="7471"/>
                      <a:pt x="7927" y="7962"/>
                      <a:pt x="7964" y="8258"/>
                    </a:cubicBezTo>
                    <a:cubicBezTo>
                      <a:pt x="8002" y="8553"/>
                      <a:pt x="8090" y="8579"/>
                      <a:pt x="8305" y="855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B6334F5F-A962-A3B5-A6DB-B1ABB50B7CF4}"/>
                  </a:ext>
                </a:extLst>
              </p:cNvPr>
              <p:cNvSpPr/>
              <p:nvPr/>
            </p:nvSpPr>
            <p:spPr>
              <a:xfrm>
                <a:off x="8530373" y="3891265"/>
                <a:ext cx="11890" cy="7855"/>
              </a:xfrm>
              <a:custGeom>
                <a:avLst/>
                <a:gdLst>
                  <a:gd name="connsiteX0" fmla="*/ 9717 w 11890"/>
                  <a:gd name="connsiteY0" fmla="*/ 3655 h 7855"/>
                  <a:gd name="connsiteX1" fmla="*/ 10651 w 11890"/>
                  <a:gd name="connsiteY1" fmla="*/ 5449 h 7855"/>
                  <a:gd name="connsiteX2" fmla="*/ 8563 w 11890"/>
                  <a:gd name="connsiteY2" fmla="*/ 7430 h 7855"/>
                  <a:gd name="connsiteX3" fmla="*/ 9276 w 11890"/>
                  <a:gd name="connsiteY3" fmla="*/ 7732 h 7855"/>
                  <a:gd name="connsiteX4" fmla="*/ 10859 w 11890"/>
                  <a:gd name="connsiteY4" fmla="*/ 7852 h 7855"/>
                  <a:gd name="connsiteX5" fmla="*/ 11178 w 11890"/>
                  <a:gd name="connsiteY5" fmla="*/ 7625 h 7855"/>
                  <a:gd name="connsiteX6" fmla="*/ 11180 w 11890"/>
                  <a:gd name="connsiteY6" fmla="*/ 7613 h 7855"/>
                  <a:gd name="connsiteX7" fmla="*/ 11445 w 11890"/>
                  <a:gd name="connsiteY7" fmla="*/ 4536 h 7855"/>
                  <a:gd name="connsiteX8" fmla="*/ 11887 w 11890"/>
                  <a:gd name="connsiteY8" fmla="*/ 969 h 7855"/>
                  <a:gd name="connsiteX9" fmla="*/ 11653 w 11890"/>
                  <a:gd name="connsiteY9" fmla="*/ 644 h 7855"/>
                  <a:gd name="connsiteX10" fmla="*/ 11641 w 11890"/>
                  <a:gd name="connsiteY10" fmla="*/ 642 h 7855"/>
                  <a:gd name="connsiteX11" fmla="*/ 9919 w 11890"/>
                  <a:gd name="connsiteY11" fmla="*/ 2001 h 7855"/>
                  <a:gd name="connsiteX12" fmla="*/ 2472 w 11890"/>
                  <a:gd name="connsiteY12" fmla="*/ 1214 h 7855"/>
                  <a:gd name="connsiteX13" fmla="*/ 763 w 11890"/>
                  <a:gd name="connsiteY13" fmla="*/ 0 h 7855"/>
                  <a:gd name="connsiteX14" fmla="*/ 562 w 11890"/>
                  <a:gd name="connsiteY14" fmla="*/ 233 h 7855"/>
                  <a:gd name="connsiteX15" fmla="*/ 442 w 11890"/>
                  <a:gd name="connsiteY15" fmla="*/ 1969 h 7855"/>
                  <a:gd name="connsiteX16" fmla="*/ 7 w 11890"/>
                  <a:gd name="connsiteY16" fmla="*/ 5480 h 7855"/>
                  <a:gd name="connsiteX17" fmla="*/ 2359 w 11890"/>
                  <a:gd name="connsiteY17" fmla="*/ 7638 h 7855"/>
                  <a:gd name="connsiteX18" fmla="*/ 2731 w 11890"/>
                  <a:gd name="connsiteY18" fmla="*/ 7537 h 7855"/>
                  <a:gd name="connsiteX19" fmla="*/ 1022 w 11890"/>
                  <a:gd name="connsiteY19" fmla="*/ 3655 h 7855"/>
                  <a:gd name="connsiteX20" fmla="*/ 2680 w 11890"/>
                  <a:gd name="connsiteY20" fmla="*/ 2907 h 7855"/>
                  <a:gd name="connsiteX21" fmla="*/ 4711 w 11890"/>
                  <a:gd name="connsiteY21" fmla="*/ 3114 h 7855"/>
                  <a:gd name="connsiteX22" fmla="*/ 5776 w 11890"/>
                  <a:gd name="connsiteY22" fmla="*/ 3800 h 7855"/>
                  <a:gd name="connsiteX23" fmla="*/ 5669 w 11890"/>
                  <a:gd name="connsiteY23" fmla="*/ 4794 h 7855"/>
                  <a:gd name="connsiteX24" fmla="*/ 3828 w 11890"/>
                  <a:gd name="connsiteY24" fmla="*/ 6053 h 7855"/>
                  <a:gd name="connsiteX25" fmla="*/ 4585 w 11890"/>
                  <a:gd name="connsiteY25" fmla="*/ 6361 h 7855"/>
                  <a:gd name="connsiteX26" fmla="*/ 7428 w 11890"/>
                  <a:gd name="connsiteY26" fmla="*/ 6562 h 7855"/>
                  <a:gd name="connsiteX27" fmla="*/ 7857 w 11890"/>
                  <a:gd name="connsiteY27" fmla="*/ 6348 h 7855"/>
                  <a:gd name="connsiteX28" fmla="*/ 6539 w 11890"/>
                  <a:gd name="connsiteY28" fmla="*/ 4731 h 7855"/>
                  <a:gd name="connsiteX29" fmla="*/ 6634 w 11890"/>
                  <a:gd name="connsiteY29" fmla="*/ 3882 h 7855"/>
                  <a:gd name="connsiteX30" fmla="*/ 7491 w 11890"/>
                  <a:gd name="connsiteY30" fmla="*/ 3391 h 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890" h="7855">
                    <a:moveTo>
                      <a:pt x="9717" y="3655"/>
                    </a:moveTo>
                    <a:cubicBezTo>
                      <a:pt x="10815" y="3762"/>
                      <a:pt x="10821" y="3825"/>
                      <a:pt x="10651" y="5449"/>
                    </a:cubicBezTo>
                    <a:cubicBezTo>
                      <a:pt x="10380" y="8047"/>
                      <a:pt x="8627" y="6801"/>
                      <a:pt x="8563" y="7430"/>
                    </a:cubicBezTo>
                    <a:cubicBezTo>
                      <a:pt x="8563" y="7739"/>
                      <a:pt x="9062" y="7726"/>
                      <a:pt x="9276" y="7732"/>
                    </a:cubicBezTo>
                    <a:lnTo>
                      <a:pt x="10859" y="7852"/>
                    </a:lnTo>
                    <a:cubicBezTo>
                      <a:pt x="11010" y="7877"/>
                      <a:pt x="11153" y="7776"/>
                      <a:pt x="11178" y="7625"/>
                    </a:cubicBezTo>
                    <a:cubicBezTo>
                      <a:pt x="11179" y="7621"/>
                      <a:pt x="11180" y="7617"/>
                      <a:pt x="11180" y="7613"/>
                    </a:cubicBezTo>
                    <a:cubicBezTo>
                      <a:pt x="11306" y="6424"/>
                      <a:pt x="11338" y="5493"/>
                      <a:pt x="11445" y="4536"/>
                    </a:cubicBezTo>
                    <a:cubicBezTo>
                      <a:pt x="11660" y="2479"/>
                      <a:pt x="11824" y="1523"/>
                      <a:pt x="11887" y="969"/>
                    </a:cubicBezTo>
                    <a:cubicBezTo>
                      <a:pt x="11912" y="815"/>
                      <a:pt x="11807" y="669"/>
                      <a:pt x="11653" y="644"/>
                    </a:cubicBezTo>
                    <a:cubicBezTo>
                      <a:pt x="11649" y="643"/>
                      <a:pt x="11644" y="642"/>
                      <a:pt x="11641" y="642"/>
                    </a:cubicBezTo>
                    <a:cubicBezTo>
                      <a:pt x="11010" y="579"/>
                      <a:pt x="11357" y="2152"/>
                      <a:pt x="9919" y="2001"/>
                    </a:cubicBezTo>
                    <a:lnTo>
                      <a:pt x="2472" y="1214"/>
                    </a:lnTo>
                    <a:cubicBezTo>
                      <a:pt x="530" y="1013"/>
                      <a:pt x="1495" y="75"/>
                      <a:pt x="763" y="0"/>
                    </a:cubicBezTo>
                    <a:cubicBezTo>
                      <a:pt x="675" y="0"/>
                      <a:pt x="587" y="63"/>
                      <a:pt x="562" y="233"/>
                    </a:cubicBezTo>
                    <a:cubicBezTo>
                      <a:pt x="480" y="975"/>
                      <a:pt x="492" y="1548"/>
                      <a:pt x="442" y="1969"/>
                    </a:cubicBezTo>
                    <a:cubicBezTo>
                      <a:pt x="372" y="2636"/>
                      <a:pt x="227" y="3435"/>
                      <a:pt x="7" y="5480"/>
                    </a:cubicBezTo>
                    <a:cubicBezTo>
                      <a:pt x="-101" y="6581"/>
                      <a:pt x="1116" y="7519"/>
                      <a:pt x="2359" y="7638"/>
                    </a:cubicBezTo>
                    <a:cubicBezTo>
                      <a:pt x="2655" y="7676"/>
                      <a:pt x="2718" y="7588"/>
                      <a:pt x="2731" y="7537"/>
                    </a:cubicBezTo>
                    <a:cubicBezTo>
                      <a:pt x="2781" y="7021"/>
                      <a:pt x="675" y="6990"/>
                      <a:pt x="1022" y="3655"/>
                    </a:cubicBezTo>
                    <a:cubicBezTo>
                      <a:pt x="1129" y="2693"/>
                      <a:pt x="1690" y="2800"/>
                      <a:pt x="2680" y="2907"/>
                    </a:cubicBezTo>
                    <a:lnTo>
                      <a:pt x="4711" y="3114"/>
                    </a:lnTo>
                    <a:cubicBezTo>
                      <a:pt x="5644" y="3221"/>
                      <a:pt x="5839" y="3184"/>
                      <a:pt x="5776" y="3800"/>
                    </a:cubicBezTo>
                    <a:lnTo>
                      <a:pt x="5669" y="4794"/>
                    </a:lnTo>
                    <a:cubicBezTo>
                      <a:pt x="5524" y="6197"/>
                      <a:pt x="3872" y="5644"/>
                      <a:pt x="3828" y="6053"/>
                    </a:cubicBezTo>
                    <a:cubicBezTo>
                      <a:pt x="3796" y="6380"/>
                      <a:pt x="4370" y="6355"/>
                      <a:pt x="4585" y="6361"/>
                    </a:cubicBezTo>
                    <a:lnTo>
                      <a:pt x="7428" y="6562"/>
                    </a:lnTo>
                    <a:cubicBezTo>
                      <a:pt x="7864" y="6594"/>
                      <a:pt x="7845" y="6443"/>
                      <a:pt x="7857" y="6348"/>
                    </a:cubicBezTo>
                    <a:cubicBezTo>
                      <a:pt x="7857" y="6084"/>
                      <a:pt x="6420" y="5889"/>
                      <a:pt x="6539" y="4731"/>
                    </a:cubicBezTo>
                    <a:lnTo>
                      <a:pt x="6634" y="3882"/>
                    </a:lnTo>
                    <a:cubicBezTo>
                      <a:pt x="6697" y="3309"/>
                      <a:pt x="6804" y="3316"/>
                      <a:pt x="7491" y="339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A67DF5C5-5164-78C4-8546-5E89F7471990}"/>
                  </a:ext>
                </a:extLst>
              </p:cNvPr>
              <p:cNvSpPr/>
              <p:nvPr/>
            </p:nvSpPr>
            <p:spPr>
              <a:xfrm>
                <a:off x="8529304" y="3899573"/>
                <a:ext cx="11535" cy="7063"/>
              </a:xfrm>
              <a:custGeom>
                <a:avLst/>
                <a:gdLst>
                  <a:gd name="connsiteX0" fmla="*/ 1751 w 11535"/>
                  <a:gd name="connsiteY0" fmla="*/ 3 h 7063"/>
                  <a:gd name="connsiteX1" fmla="*/ 1076 w 11535"/>
                  <a:gd name="connsiteY1" fmla="*/ 273 h 7063"/>
                  <a:gd name="connsiteX2" fmla="*/ 61 w 11535"/>
                  <a:gd name="connsiteY2" fmla="*/ 2413 h 7063"/>
                  <a:gd name="connsiteX3" fmla="*/ 2942 w 11535"/>
                  <a:gd name="connsiteY3" fmla="*/ 6043 h 7063"/>
                  <a:gd name="connsiteX4" fmla="*/ 6789 w 11535"/>
                  <a:gd name="connsiteY4" fmla="*/ 4407 h 7063"/>
                  <a:gd name="connsiteX5" fmla="*/ 9475 w 11535"/>
                  <a:gd name="connsiteY5" fmla="*/ 2324 h 7063"/>
                  <a:gd name="connsiteX6" fmla="*/ 10861 w 11535"/>
                  <a:gd name="connsiteY6" fmla="*/ 3893 h 7063"/>
                  <a:gd name="connsiteX7" fmla="*/ 10831 w 11535"/>
                  <a:gd name="connsiteY7" fmla="*/ 4111 h 7063"/>
                  <a:gd name="connsiteX8" fmla="*/ 7369 w 11535"/>
                  <a:gd name="connsiteY8" fmla="*/ 6339 h 7063"/>
                  <a:gd name="connsiteX9" fmla="*/ 7842 w 11535"/>
                  <a:gd name="connsiteY9" fmla="*/ 6741 h 7063"/>
                  <a:gd name="connsiteX10" fmla="*/ 9967 w 11535"/>
                  <a:gd name="connsiteY10" fmla="*/ 7006 h 7063"/>
                  <a:gd name="connsiteX11" fmla="*/ 10597 w 11535"/>
                  <a:gd name="connsiteY11" fmla="*/ 6936 h 7063"/>
                  <a:gd name="connsiteX12" fmla="*/ 10471 w 11535"/>
                  <a:gd name="connsiteY12" fmla="*/ 6213 h 7063"/>
                  <a:gd name="connsiteX13" fmla="*/ 11487 w 11535"/>
                  <a:gd name="connsiteY13" fmla="*/ 4287 h 7063"/>
                  <a:gd name="connsiteX14" fmla="*/ 8870 w 11535"/>
                  <a:gd name="connsiteY14" fmla="*/ 1066 h 7063"/>
                  <a:gd name="connsiteX15" fmla="*/ 5635 w 11535"/>
                  <a:gd name="connsiteY15" fmla="*/ 2431 h 7063"/>
                  <a:gd name="connsiteX16" fmla="*/ 2400 w 11535"/>
                  <a:gd name="connsiteY16" fmla="*/ 4892 h 7063"/>
                  <a:gd name="connsiteX17" fmla="*/ 726 w 11535"/>
                  <a:gd name="connsiteY17" fmla="*/ 2809 h 7063"/>
                  <a:gd name="connsiteX18" fmla="*/ 748 w 11535"/>
                  <a:gd name="connsiteY18" fmla="*/ 2664 h 7063"/>
                  <a:gd name="connsiteX19" fmla="*/ 4216 w 11535"/>
                  <a:gd name="connsiteY19" fmla="*/ 519 h 7063"/>
                  <a:gd name="connsiteX20" fmla="*/ 4613 w 11535"/>
                  <a:gd name="connsiteY20" fmla="*/ 292 h 7063"/>
                  <a:gd name="connsiteX21" fmla="*/ 3983 w 11535"/>
                  <a:gd name="connsiteY21" fmla="*/ 9 h 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535" h="7063">
                    <a:moveTo>
                      <a:pt x="1751" y="3"/>
                    </a:moveTo>
                    <a:cubicBezTo>
                      <a:pt x="1360" y="3"/>
                      <a:pt x="1233" y="-47"/>
                      <a:pt x="1076" y="273"/>
                    </a:cubicBezTo>
                    <a:cubicBezTo>
                      <a:pt x="639" y="936"/>
                      <a:pt x="298" y="1656"/>
                      <a:pt x="61" y="2413"/>
                    </a:cubicBezTo>
                    <a:cubicBezTo>
                      <a:pt x="-286" y="4149"/>
                      <a:pt x="880" y="5634"/>
                      <a:pt x="2942" y="6043"/>
                    </a:cubicBezTo>
                    <a:cubicBezTo>
                      <a:pt x="5004" y="6452"/>
                      <a:pt x="5774" y="5684"/>
                      <a:pt x="6789" y="4407"/>
                    </a:cubicBezTo>
                    <a:cubicBezTo>
                      <a:pt x="8050" y="2809"/>
                      <a:pt x="8409" y="2117"/>
                      <a:pt x="9475" y="2324"/>
                    </a:cubicBezTo>
                    <a:cubicBezTo>
                      <a:pt x="10292" y="2375"/>
                      <a:pt x="10912" y="3078"/>
                      <a:pt x="10861" y="3893"/>
                    </a:cubicBezTo>
                    <a:cubicBezTo>
                      <a:pt x="10857" y="3967"/>
                      <a:pt x="10846" y="4040"/>
                      <a:pt x="10831" y="4111"/>
                    </a:cubicBezTo>
                    <a:cubicBezTo>
                      <a:pt x="10383" y="6401"/>
                      <a:pt x="7419" y="5999"/>
                      <a:pt x="7369" y="6339"/>
                    </a:cubicBezTo>
                    <a:cubicBezTo>
                      <a:pt x="7318" y="6678"/>
                      <a:pt x="7495" y="6703"/>
                      <a:pt x="7842" y="6741"/>
                    </a:cubicBezTo>
                    <a:lnTo>
                      <a:pt x="9967" y="7006"/>
                    </a:lnTo>
                    <a:cubicBezTo>
                      <a:pt x="10339" y="7050"/>
                      <a:pt x="10597" y="7138"/>
                      <a:pt x="10597" y="6936"/>
                    </a:cubicBezTo>
                    <a:cubicBezTo>
                      <a:pt x="10597" y="6735"/>
                      <a:pt x="10440" y="6383"/>
                      <a:pt x="10471" y="6213"/>
                    </a:cubicBezTo>
                    <a:cubicBezTo>
                      <a:pt x="10547" y="5810"/>
                      <a:pt x="11272" y="5370"/>
                      <a:pt x="11487" y="4287"/>
                    </a:cubicBezTo>
                    <a:cubicBezTo>
                      <a:pt x="11789" y="2733"/>
                      <a:pt x="10673" y="1418"/>
                      <a:pt x="8870" y="1066"/>
                    </a:cubicBezTo>
                    <a:cubicBezTo>
                      <a:pt x="7211" y="745"/>
                      <a:pt x="6448" y="1406"/>
                      <a:pt x="5635" y="2431"/>
                    </a:cubicBezTo>
                    <a:cubicBezTo>
                      <a:pt x="4096" y="4357"/>
                      <a:pt x="3743" y="5156"/>
                      <a:pt x="2400" y="4892"/>
                    </a:cubicBezTo>
                    <a:cubicBezTo>
                      <a:pt x="1361" y="4778"/>
                      <a:pt x="612" y="3845"/>
                      <a:pt x="726" y="2809"/>
                    </a:cubicBezTo>
                    <a:cubicBezTo>
                      <a:pt x="732" y="2761"/>
                      <a:pt x="739" y="2712"/>
                      <a:pt x="748" y="2664"/>
                    </a:cubicBezTo>
                    <a:cubicBezTo>
                      <a:pt x="1025" y="1198"/>
                      <a:pt x="2640" y="651"/>
                      <a:pt x="4216" y="519"/>
                    </a:cubicBezTo>
                    <a:cubicBezTo>
                      <a:pt x="4424" y="519"/>
                      <a:pt x="4569" y="519"/>
                      <a:pt x="4613" y="292"/>
                    </a:cubicBezTo>
                    <a:cubicBezTo>
                      <a:pt x="4683" y="-41"/>
                      <a:pt x="4197" y="9"/>
                      <a:pt x="3983" y="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A42F5DA8-94DC-547D-1CE4-27AA4AD94C13}"/>
                  </a:ext>
                </a:extLst>
              </p:cNvPr>
              <p:cNvSpPr/>
              <p:nvPr/>
            </p:nvSpPr>
            <p:spPr>
              <a:xfrm>
                <a:off x="8527437" y="3906362"/>
                <a:ext cx="11421" cy="8107"/>
              </a:xfrm>
              <a:custGeom>
                <a:avLst/>
                <a:gdLst>
                  <a:gd name="connsiteX0" fmla="*/ 2110 w 11421"/>
                  <a:gd name="connsiteY0" fmla="*/ 47 h 8107"/>
                  <a:gd name="connsiteX1" fmla="*/ 1410 w 11421"/>
                  <a:gd name="connsiteY1" fmla="*/ 223 h 8107"/>
                  <a:gd name="connsiteX2" fmla="*/ 149 w 11421"/>
                  <a:gd name="connsiteY2" fmla="*/ 2230 h 8107"/>
                  <a:gd name="connsiteX3" fmla="*/ 2564 w 11421"/>
                  <a:gd name="connsiteY3" fmla="*/ 6187 h 8107"/>
                  <a:gd name="connsiteX4" fmla="*/ 6594 w 11421"/>
                  <a:gd name="connsiteY4" fmla="*/ 5030 h 8107"/>
                  <a:gd name="connsiteX5" fmla="*/ 9501 w 11421"/>
                  <a:gd name="connsiteY5" fmla="*/ 3287 h 8107"/>
                  <a:gd name="connsiteX6" fmla="*/ 10699 w 11421"/>
                  <a:gd name="connsiteY6" fmla="*/ 5013 h 8107"/>
                  <a:gd name="connsiteX7" fmla="*/ 10642 w 11421"/>
                  <a:gd name="connsiteY7" fmla="*/ 5231 h 8107"/>
                  <a:gd name="connsiteX8" fmla="*/ 6922 w 11421"/>
                  <a:gd name="connsiteY8" fmla="*/ 7012 h 8107"/>
                  <a:gd name="connsiteX9" fmla="*/ 7344 w 11421"/>
                  <a:gd name="connsiteY9" fmla="*/ 7477 h 8107"/>
                  <a:gd name="connsiteX10" fmla="*/ 9431 w 11421"/>
                  <a:gd name="connsiteY10" fmla="*/ 7999 h 8107"/>
                  <a:gd name="connsiteX11" fmla="*/ 10062 w 11421"/>
                  <a:gd name="connsiteY11" fmla="*/ 7999 h 8107"/>
                  <a:gd name="connsiteX12" fmla="*/ 10030 w 11421"/>
                  <a:gd name="connsiteY12" fmla="*/ 7263 h 8107"/>
                  <a:gd name="connsiteX13" fmla="*/ 11291 w 11421"/>
                  <a:gd name="connsiteY13" fmla="*/ 5476 h 8107"/>
                  <a:gd name="connsiteX14" fmla="*/ 9084 w 11421"/>
                  <a:gd name="connsiteY14" fmla="*/ 1959 h 8107"/>
                  <a:gd name="connsiteX15" fmla="*/ 5711 w 11421"/>
                  <a:gd name="connsiteY15" fmla="*/ 2935 h 8107"/>
                  <a:gd name="connsiteX16" fmla="*/ 2192 w 11421"/>
                  <a:gd name="connsiteY16" fmla="*/ 4967 h 8107"/>
                  <a:gd name="connsiteX17" fmla="*/ 787 w 11421"/>
                  <a:gd name="connsiteY17" fmla="*/ 2695 h 8107"/>
                  <a:gd name="connsiteX18" fmla="*/ 824 w 11421"/>
                  <a:gd name="connsiteY18" fmla="*/ 2563 h 8107"/>
                  <a:gd name="connsiteX19" fmla="*/ 4532 w 11421"/>
                  <a:gd name="connsiteY19" fmla="*/ 858 h 8107"/>
                  <a:gd name="connsiteX20" fmla="*/ 4954 w 11421"/>
                  <a:gd name="connsiteY20" fmla="*/ 676 h 8107"/>
                  <a:gd name="connsiteX21" fmla="*/ 4355 w 11421"/>
                  <a:gd name="connsiteY21" fmla="*/ 311 h 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21" h="8107">
                    <a:moveTo>
                      <a:pt x="2110" y="47"/>
                    </a:moveTo>
                    <a:cubicBezTo>
                      <a:pt x="1719" y="-16"/>
                      <a:pt x="1606" y="-60"/>
                      <a:pt x="1410" y="223"/>
                    </a:cubicBezTo>
                    <a:cubicBezTo>
                      <a:pt x="902" y="833"/>
                      <a:pt x="478" y="1508"/>
                      <a:pt x="149" y="2230"/>
                    </a:cubicBezTo>
                    <a:cubicBezTo>
                      <a:pt x="-393" y="3916"/>
                      <a:pt x="572" y="5533"/>
                      <a:pt x="2564" y="6187"/>
                    </a:cubicBezTo>
                    <a:cubicBezTo>
                      <a:pt x="4557" y="6842"/>
                      <a:pt x="5433" y="6187"/>
                      <a:pt x="6594" y="5030"/>
                    </a:cubicBezTo>
                    <a:cubicBezTo>
                      <a:pt x="8050" y="3595"/>
                      <a:pt x="8485" y="2953"/>
                      <a:pt x="9501" y="3287"/>
                    </a:cubicBezTo>
                    <a:cubicBezTo>
                      <a:pt x="10309" y="3434"/>
                      <a:pt x="10846" y="4206"/>
                      <a:pt x="10699" y="5013"/>
                    </a:cubicBezTo>
                    <a:cubicBezTo>
                      <a:pt x="10685" y="5087"/>
                      <a:pt x="10667" y="5160"/>
                      <a:pt x="10642" y="5231"/>
                    </a:cubicBezTo>
                    <a:cubicBezTo>
                      <a:pt x="9917" y="7446"/>
                      <a:pt x="7022" y="6716"/>
                      <a:pt x="6922" y="7012"/>
                    </a:cubicBezTo>
                    <a:cubicBezTo>
                      <a:pt x="6821" y="7307"/>
                      <a:pt x="6997" y="7395"/>
                      <a:pt x="7344" y="7477"/>
                    </a:cubicBezTo>
                    <a:lnTo>
                      <a:pt x="9431" y="7999"/>
                    </a:lnTo>
                    <a:cubicBezTo>
                      <a:pt x="9791" y="8081"/>
                      <a:pt x="10005" y="8194"/>
                      <a:pt x="10062" y="7999"/>
                    </a:cubicBezTo>
                    <a:cubicBezTo>
                      <a:pt x="10119" y="7804"/>
                      <a:pt x="9980" y="7433"/>
                      <a:pt x="10030" y="7263"/>
                    </a:cubicBezTo>
                    <a:cubicBezTo>
                      <a:pt x="10156" y="6879"/>
                      <a:pt x="10926" y="6533"/>
                      <a:pt x="11291" y="5476"/>
                    </a:cubicBezTo>
                    <a:cubicBezTo>
                      <a:pt x="11783" y="3973"/>
                      <a:pt x="10837" y="2526"/>
                      <a:pt x="9084" y="1959"/>
                    </a:cubicBezTo>
                    <a:cubicBezTo>
                      <a:pt x="7489" y="1437"/>
                      <a:pt x="6644" y="2003"/>
                      <a:pt x="5711" y="2935"/>
                    </a:cubicBezTo>
                    <a:cubicBezTo>
                      <a:pt x="3952" y="4646"/>
                      <a:pt x="3491" y="5388"/>
                      <a:pt x="2192" y="4967"/>
                    </a:cubicBezTo>
                    <a:cubicBezTo>
                      <a:pt x="1176" y="4726"/>
                      <a:pt x="547" y="3709"/>
                      <a:pt x="787" y="2695"/>
                    </a:cubicBezTo>
                    <a:cubicBezTo>
                      <a:pt x="798" y="2651"/>
                      <a:pt x="810" y="2607"/>
                      <a:pt x="824" y="2563"/>
                    </a:cubicBezTo>
                    <a:cubicBezTo>
                      <a:pt x="1291" y="1141"/>
                      <a:pt x="2936" y="795"/>
                      <a:pt x="4532" y="858"/>
                    </a:cubicBezTo>
                    <a:cubicBezTo>
                      <a:pt x="4746" y="858"/>
                      <a:pt x="4891" y="858"/>
                      <a:pt x="4954" y="676"/>
                    </a:cubicBezTo>
                    <a:cubicBezTo>
                      <a:pt x="5061" y="355"/>
                      <a:pt x="4582" y="342"/>
                      <a:pt x="4355" y="31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AB70FB-7681-635F-37C1-DA6D1FF29073}"/>
                  </a:ext>
                </a:extLst>
              </p:cNvPr>
              <p:cNvSpPr/>
              <p:nvPr/>
            </p:nvSpPr>
            <p:spPr>
              <a:xfrm>
                <a:off x="8525039" y="3912196"/>
                <a:ext cx="12138" cy="7185"/>
              </a:xfrm>
              <a:custGeom>
                <a:avLst/>
                <a:gdLst>
                  <a:gd name="connsiteX0" fmla="*/ 9503 w 12138"/>
                  <a:gd name="connsiteY0" fmla="*/ 5702 h 7185"/>
                  <a:gd name="connsiteX1" fmla="*/ 10556 w 12138"/>
                  <a:gd name="connsiteY1" fmla="*/ 7162 h 7185"/>
                  <a:gd name="connsiteX2" fmla="*/ 10934 w 12138"/>
                  <a:gd name="connsiteY2" fmla="*/ 6790 h 7185"/>
                  <a:gd name="connsiteX3" fmla="*/ 11464 w 12138"/>
                  <a:gd name="connsiteY3" fmla="*/ 5136 h 7185"/>
                  <a:gd name="connsiteX4" fmla="*/ 12051 w 12138"/>
                  <a:gd name="connsiteY4" fmla="*/ 3720 h 7185"/>
                  <a:gd name="connsiteX5" fmla="*/ 11994 w 12138"/>
                  <a:gd name="connsiteY5" fmla="*/ 3217 h 7185"/>
                  <a:gd name="connsiteX6" fmla="*/ 9995 w 12138"/>
                  <a:gd name="connsiteY6" fmla="*/ 4110 h 7185"/>
                  <a:gd name="connsiteX7" fmla="*/ 2781 w 12138"/>
                  <a:gd name="connsiteY7" fmla="*/ 1493 h 7185"/>
                  <a:gd name="connsiteX8" fmla="*/ 1520 w 12138"/>
                  <a:gd name="connsiteY8" fmla="*/ 8 h 7185"/>
                  <a:gd name="connsiteX9" fmla="*/ 1287 w 12138"/>
                  <a:gd name="connsiteY9" fmla="*/ 83 h 7185"/>
                  <a:gd name="connsiteX10" fmla="*/ 826 w 12138"/>
                  <a:gd name="connsiteY10" fmla="*/ 1524 h 7185"/>
                  <a:gd name="connsiteX11" fmla="*/ 70 w 12138"/>
                  <a:gd name="connsiteY11" fmla="*/ 3412 h 7185"/>
                  <a:gd name="connsiteX12" fmla="*/ 145 w 12138"/>
                  <a:gd name="connsiteY12" fmla="*/ 3896 h 7185"/>
                  <a:gd name="connsiteX13" fmla="*/ 2302 w 12138"/>
                  <a:gd name="connsiteY13" fmla="*/ 3072 h 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38" h="7185">
                    <a:moveTo>
                      <a:pt x="9503" y="5702"/>
                    </a:moveTo>
                    <a:cubicBezTo>
                      <a:pt x="10934" y="6218"/>
                      <a:pt x="10045" y="6960"/>
                      <a:pt x="10556" y="7162"/>
                    </a:cubicBezTo>
                    <a:cubicBezTo>
                      <a:pt x="10739" y="7231"/>
                      <a:pt x="10789" y="7162"/>
                      <a:pt x="10934" y="6790"/>
                    </a:cubicBezTo>
                    <a:cubicBezTo>
                      <a:pt x="11187" y="6067"/>
                      <a:pt x="11294" y="5595"/>
                      <a:pt x="11464" y="5136"/>
                    </a:cubicBezTo>
                    <a:cubicBezTo>
                      <a:pt x="11634" y="4676"/>
                      <a:pt x="11868" y="4217"/>
                      <a:pt x="12051" y="3720"/>
                    </a:cubicBezTo>
                    <a:cubicBezTo>
                      <a:pt x="12095" y="3607"/>
                      <a:pt x="12252" y="3311"/>
                      <a:pt x="11994" y="3217"/>
                    </a:cubicBezTo>
                    <a:cubicBezTo>
                      <a:pt x="11464" y="3022"/>
                      <a:pt x="11363" y="4607"/>
                      <a:pt x="9995" y="4110"/>
                    </a:cubicBezTo>
                    <a:lnTo>
                      <a:pt x="2781" y="1493"/>
                    </a:lnTo>
                    <a:cubicBezTo>
                      <a:pt x="1343" y="971"/>
                      <a:pt x="2069" y="234"/>
                      <a:pt x="1520" y="8"/>
                    </a:cubicBezTo>
                    <a:cubicBezTo>
                      <a:pt x="1444" y="8"/>
                      <a:pt x="1324" y="-36"/>
                      <a:pt x="1287" y="83"/>
                    </a:cubicBezTo>
                    <a:cubicBezTo>
                      <a:pt x="1173" y="411"/>
                      <a:pt x="1028" y="977"/>
                      <a:pt x="826" y="1524"/>
                    </a:cubicBezTo>
                    <a:cubicBezTo>
                      <a:pt x="473" y="2518"/>
                      <a:pt x="240" y="2965"/>
                      <a:pt x="70" y="3412"/>
                    </a:cubicBezTo>
                    <a:cubicBezTo>
                      <a:pt x="-44" y="3701"/>
                      <a:pt x="-19" y="3846"/>
                      <a:pt x="145" y="3896"/>
                    </a:cubicBezTo>
                    <a:cubicBezTo>
                      <a:pt x="625" y="4079"/>
                      <a:pt x="454" y="2399"/>
                      <a:pt x="2302" y="307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E01CDC66-D381-296A-0345-84A3248B6DA1}"/>
                  </a:ext>
                </a:extLst>
              </p:cNvPr>
              <p:cNvSpPr/>
              <p:nvPr/>
            </p:nvSpPr>
            <p:spPr>
              <a:xfrm>
                <a:off x="8522954" y="3917294"/>
                <a:ext cx="11395" cy="10246"/>
              </a:xfrm>
              <a:custGeom>
                <a:avLst/>
                <a:gdLst>
                  <a:gd name="connsiteX0" fmla="*/ 7010 w 11395"/>
                  <a:gd name="connsiteY0" fmla="*/ 453 h 10246"/>
                  <a:gd name="connsiteX1" fmla="*/ 358 w 11395"/>
                  <a:gd name="connsiteY1" fmla="*/ 2875 h 10246"/>
                  <a:gd name="connsiteX2" fmla="*/ 4393 w 11395"/>
                  <a:gd name="connsiteY2" fmla="*/ 9796 h 10246"/>
                  <a:gd name="connsiteX3" fmla="*/ 11090 w 11395"/>
                  <a:gd name="connsiteY3" fmla="*/ 7279 h 10246"/>
                  <a:gd name="connsiteX4" fmla="*/ 7010 w 11395"/>
                  <a:gd name="connsiteY4" fmla="*/ 453 h 10246"/>
                  <a:gd name="connsiteX5" fmla="*/ 10573 w 11395"/>
                  <a:gd name="connsiteY5" fmla="*/ 6669 h 10246"/>
                  <a:gd name="connsiteX6" fmla="*/ 4374 w 11395"/>
                  <a:gd name="connsiteY6" fmla="*/ 8028 h 10246"/>
                  <a:gd name="connsiteX7" fmla="*/ 875 w 11395"/>
                  <a:gd name="connsiteY7" fmla="*/ 3473 h 10246"/>
                  <a:gd name="connsiteX8" fmla="*/ 7288 w 11395"/>
                  <a:gd name="connsiteY8" fmla="*/ 2328 h 10246"/>
                  <a:gd name="connsiteX9" fmla="*/ 10573 w 11395"/>
                  <a:gd name="connsiteY9" fmla="*/ 6644 h 1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95" h="10246">
                    <a:moveTo>
                      <a:pt x="7010" y="453"/>
                    </a:moveTo>
                    <a:cubicBezTo>
                      <a:pt x="3952" y="-655"/>
                      <a:pt x="1291" y="314"/>
                      <a:pt x="358" y="2875"/>
                    </a:cubicBezTo>
                    <a:cubicBezTo>
                      <a:pt x="-1112" y="6927"/>
                      <a:pt x="2287" y="9041"/>
                      <a:pt x="4393" y="9796"/>
                    </a:cubicBezTo>
                    <a:cubicBezTo>
                      <a:pt x="7584" y="10953"/>
                      <a:pt x="10213" y="9796"/>
                      <a:pt x="11090" y="7279"/>
                    </a:cubicBezTo>
                    <a:cubicBezTo>
                      <a:pt x="12168" y="4240"/>
                      <a:pt x="10295" y="1648"/>
                      <a:pt x="7010" y="453"/>
                    </a:cubicBezTo>
                    <a:close/>
                    <a:moveTo>
                      <a:pt x="10573" y="6669"/>
                    </a:moveTo>
                    <a:cubicBezTo>
                      <a:pt x="10012" y="8317"/>
                      <a:pt x="7704" y="9236"/>
                      <a:pt x="4374" y="8028"/>
                    </a:cubicBezTo>
                    <a:cubicBezTo>
                      <a:pt x="1852" y="7122"/>
                      <a:pt x="118" y="5675"/>
                      <a:pt x="875" y="3473"/>
                    </a:cubicBezTo>
                    <a:cubicBezTo>
                      <a:pt x="1631" y="1270"/>
                      <a:pt x="5099" y="1522"/>
                      <a:pt x="7288" y="2328"/>
                    </a:cubicBezTo>
                    <a:cubicBezTo>
                      <a:pt x="9476" y="3133"/>
                      <a:pt x="11317" y="4504"/>
                      <a:pt x="10573" y="664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013C47C2-9ACC-63A9-3A24-27550A7699BB}"/>
                  </a:ext>
                </a:extLst>
              </p:cNvPr>
              <p:cNvSpPr/>
              <p:nvPr/>
            </p:nvSpPr>
            <p:spPr>
              <a:xfrm>
                <a:off x="8364332" y="3836043"/>
                <a:ext cx="183434" cy="124746"/>
              </a:xfrm>
              <a:custGeom>
                <a:avLst/>
                <a:gdLst>
                  <a:gd name="connsiteX0" fmla="*/ 48516 w 183434"/>
                  <a:gd name="connsiteY0" fmla="*/ 116742 h 124746"/>
                  <a:gd name="connsiteX1" fmla="*/ 46895 w 183434"/>
                  <a:gd name="connsiteY1" fmla="*/ 113137 h 124746"/>
                  <a:gd name="connsiteX2" fmla="*/ 42134 w 183434"/>
                  <a:gd name="connsiteY2" fmla="*/ 106549 h 124746"/>
                  <a:gd name="connsiteX3" fmla="*/ 41642 w 183434"/>
                  <a:gd name="connsiteY3" fmla="*/ 105920 h 124746"/>
                  <a:gd name="connsiteX4" fmla="*/ 44266 w 183434"/>
                  <a:gd name="connsiteY4" fmla="*/ 102995 h 124746"/>
                  <a:gd name="connsiteX5" fmla="*/ 44530 w 183434"/>
                  <a:gd name="connsiteY5" fmla="*/ 102693 h 124746"/>
                  <a:gd name="connsiteX6" fmla="*/ 45161 w 183434"/>
                  <a:gd name="connsiteY6" fmla="*/ 102303 h 124746"/>
                  <a:gd name="connsiteX7" fmla="*/ 45048 w 183434"/>
                  <a:gd name="connsiteY7" fmla="*/ 102139 h 124746"/>
                  <a:gd name="connsiteX8" fmla="*/ 45048 w 183434"/>
                  <a:gd name="connsiteY8" fmla="*/ 102139 h 124746"/>
                  <a:gd name="connsiteX9" fmla="*/ 45048 w 183434"/>
                  <a:gd name="connsiteY9" fmla="*/ 102139 h 124746"/>
                  <a:gd name="connsiteX10" fmla="*/ 43717 w 183434"/>
                  <a:gd name="connsiteY10" fmla="*/ 100126 h 124746"/>
                  <a:gd name="connsiteX11" fmla="*/ 39347 w 183434"/>
                  <a:gd name="connsiteY11" fmla="*/ 92701 h 124746"/>
                  <a:gd name="connsiteX12" fmla="*/ 34984 w 183434"/>
                  <a:gd name="connsiteY12" fmla="*/ 80433 h 124746"/>
                  <a:gd name="connsiteX13" fmla="*/ 34933 w 183434"/>
                  <a:gd name="connsiteY13" fmla="*/ 80433 h 124746"/>
                  <a:gd name="connsiteX14" fmla="*/ 34933 w 183434"/>
                  <a:gd name="connsiteY14" fmla="*/ 80357 h 124746"/>
                  <a:gd name="connsiteX15" fmla="*/ 33268 w 183434"/>
                  <a:gd name="connsiteY15" fmla="*/ 80779 h 124746"/>
                  <a:gd name="connsiteX16" fmla="*/ 29233 w 183434"/>
                  <a:gd name="connsiteY16" fmla="*/ 81785 h 124746"/>
                  <a:gd name="connsiteX17" fmla="*/ 23785 w 183434"/>
                  <a:gd name="connsiteY17" fmla="*/ 37115 h 124746"/>
                  <a:gd name="connsiteX18" fmla="*/ 33117 w 183434"/>
                  <a:gd name="connsiteY18" fmla="*/ 41103 h 124746"/>
                  <a:gd name="connsiteX19" fmla="*/ 34208 w 183434"/>
                  <a:gd name="connsiteY19" fmla="*/ 41569 h 124746"/>
                  <a:gd name="connsiteX20" fmla="*/ 34511 w 183434"/>
                  <a:gd name="connsiteY20" fmla="*/ 40424 h 124746"/>
                  <a:gd name="connsiteX21" fmla="*/ 38862 w 183434"/>
                  <a:gd name="connsiteY21" fmla="*/ 23927 h 124746"/>
                  <a:gd name="connsiteX22" fmla="*/ 39253 w 183434"/>
                  <a:gd name="connsiteY22" fmla="*/ 23436 h 124746"/>
                  <a:gd name="connsiteX23" fmla="*/ 39019 w 183434"/>
                  <a:gd name="connsiteY23" fmla="*/ 23311 h 124746"/>
                  <a:gd name="connsiteX24" fmla="*/ 39019 w 183434"/>
                  <a:gd name="connsiteY24" fmla="*/ 23311 h 124746"/>
                  <a:gd name="connsiteX25" fmla="*/ 38981 w 183434"/>
                  <a:gd name="connsiteY25" fmla="*/ 23311 h 124746"/>
                  <a:gd name="connsiteX26" fmla="*/ 38149 w 183434"/>
                  <a:gd name="connsiteY26" fmla="*/ 22883 h 124746"/>
                  <a:gd name="connsiteX27" fmla="*/ 34044 w 183434"/>
                  <a:gd name="connsiteY27" fmla="*/ 20756 h 124746"/>
                  <a:gd name="connsiteX28" fmla="*/ 35791 w 183434"/>
                  <a:gd name="connsiteY28" fmla="*/ 12892 h 124746"/>
                  <a:gd name="connsiteX29" fmla="*/ 36365 w 183434"/>
                  <a:gd name="connsiteY29" fmla="*/ 12193 h 124746"/>
                  <a:gd name="connsiteX30" fmla="*/ 35394 w 183434"/>
                  <a:gd name="connsiteY30" fmla="*/ 11564 h 124746"/>
                  <a:gd name="connsiteX31" fmla="*/ 17334 w 183434"/>
                  <a:gd name="connsiteY31" fmla="*/ 31 h 124746"/>
                  <a:gd name="connsiteX32" fmla="*/ 16785 w 183434"/>
                  <a:gd name="connsiteY32" fmla="*/ 893 h 124746"/>
                  <a:gd name="connsiteX33" fmla="*/ 15947 w 183434"/>
                  <a:gd name="connsiteY33" fmla="*/ 302 h 124746"/>
                  <a:gd name="connsiteX34" fmla="*/ 44 w 183434"/>
                  <a:gd name="connsiteY34" fmla="*/ 48886 h 124746"/>
                  <a:gd name="connsiteX35" fmla="*/ 14427 w 183434"/>
                  <a:gd name="connsiteY35" fmla="*/ 99402 h 124746"/>
                  <a:gd name="connsiteX36" fmla="*/ 14969 w 183434"/>
                  <a:gd name="connsiteY36" fmla="*/ 100214 h 124746"/>
                  <a:gd name="connsiteX37" fmla="*/ 15808 w 183434"/>
                  <a:gd name="connsiteY37" fmla="*/ 99710 h 124746"/>
                  <a:gd name="connsiteX38" fmla="*/ 21483 w 183434"/>
                  <a:gd name="connsiteY38" fmla="*/ 96250 h 124746"/>
                  <a:gd name="connsiteX39" fmla="*/ 23261 w 183434"/>
                  <a:gd name="connsiteY39" fmla="*/ 99761 h 124746"/>
                  <a:gd name="connsiteX40" fmla="*/ 24302 w 183434"/>
                  <a:gd name="connsiteY40" fmla="*/ 101296 h 124746"/>
                  <a:gd name="connsiteX41" fmla="*/ 19068 w 183434"/>
                  <a:gd name="connsiteY41" fmla="*/ 104693 h 124746"/>
                  <a:gd name="connsiteX42" fmla="*/ 19623 w 183434"/>
                  <a:gd name="connsiteY42" fmla="*/ 105549 h 124746"/>
                  <a:gd name="connsiteX43" fmla="*/ 18746 w 183434"/>
                  <a:gd name="connsiteY43" fmla="*/ 106078 h 124746"/>
                  <a:gd name="connsiteX44" fmla="*/ 19327 w 183434"/>
                  <a:gd name="connsiteY44" fmla="*/ 107053 h 124746"/>
                  <a:gd name="connsiteX45" fmla="*/ 39662 w 183434"/>
                  <a:gd name="connsiteY45" fmla="*/ 124386 h 124746"/>
                  <a:gd name="connsiteX46" fmla="*/ 45180 w 183434"/>
                  <a:gd name="connsiteY46" fmla="*/ 121033 h 124746"/>
                  <a:gd name="connsiteX47" fmla="*/ 48333 w 183434"/>
                  <a:gd name="connsiteY47" fmla="*/ 118711 h 124746"/>
                  <a:gd name="connsiteX48" fmla="*/ 49045 w 183434"/>
                  <a:gd name="connsiteY48" fmla="*/ 118290 h 124746"/>
                  <a:gd name="connsiteX49" fmla="*/ 48774 w 183434"/>
                  <a:gd name="connsiteY49" fmla="*/ 117503 h 124746"/>
                  <a:gd name="connsiteX50" fmla="*/ 40394 w 183434"/>
                  <a:gd name="connsiteY50" fmla="*/ 104253 h 124746"/>
                  <a:gd name="connsiteX51" fmla="*/ 36907 w 183434"/>
                  <a:gd name="connsiteY51" fmla="*/ 99006 h 124746"/>
                  <a:gd name="connsiteX52" fmla="*/ 41951 w 183434"/>
                  <a:gd name="connsiteY52" fmla="*/ 102498 h 124746"/>
                  <a:gd name="connsiteX53" fmla="*/ 32152 w 183434"/>
                  <a:gd name="connsiteY53" fmla="*/ 83176 h 124746"/>
                  <a:gd name="connsiteX54" fmla="*/ 31276 w 183434"/>
                  <a:gd name="connsiteY54" fmla="*/ 86636 h 124746"/>
                  <a:gd name="connsiteX55" fmla="*/ 30015 w 183434"/>
                  <a:gd name="connsiteY55" fmla="*/ 83704 h 124746"/>
                  <a:gd name="connsiteX56" fmla="*/ 32878 w 183434"/>
                  <a:gd name="connsiteY56" fmla="*/ 38750 h 124746"/>
                  <a:gd name="connsiteX57" fmla="*/ 24308 w 183434"/>
                  <a:gd name="connsiteY57" fmla="*/ 35082 h 124746"/>
                  <a:gd name="connsiteX58" fmla="*/ 24794 w 183434"/>
                  <a:gd name="connsiteY58" fmla="*/ 33321 h 124746"/>
                  <a:gd name="connsiteX59" fmla="*/ 30191 w 183434"/>
                  <a:gd name="connsiteY59" fmla="*/ 33950 h 124746"/>
                  <a:gd name="connsiteX60" fmla="*/ 30759 w 183434"/>
                  <a:gd name="connsiteY60" fmla="*/ 34013 h 124746"/>
                  <a:gd name="connsiteX61" fmla="*/ 31112 w 183434"/>
                  <a:gd name="connsiteY61" fmla="*/ 33572 h 124746"/>
                  <a:gd name="connsiteX62" fmla="*/ 35753 w 183434"/>
                  <a:gd name="connsiteY62" fmla="*/ 27803 h 124746"/>
                  <a:gd name="connsiteX63" fmla="*/ 25424 w 183434"/>
                  <a:gd name="connsiteY63" fmla="*/ 31339 h 124746"/>
                  <a:gd name="connsiteX64" fmla="*/ 32871 w 183434"/>
                  <a:gd name="connsiteY64" fmla="*/ 16799 h 124746"/>
                  <a:gd name="connsiteX65" fmla="*/ 29517 w 183434"/>
                  <a:gd name="connsiteY65" fmla="*/ 31861 h 124746"/>
                  <a:gd name="connsiteX66" fmla="*/ 36144 w 183434"/>
                  <a:gd name="connsiteY66" fmla="*/ 24091 h 124746"/>
                  <a:gd name="connsiteX67" fmla="*/ 32272 w 183434"/>
                  <a:gd name="connsiteY67" fmla="*/ 28898 h 124746"/>
                  <a:gd name="connsiteX68" fmla="*/ 33634 w 183434"/>
                  <a:gd name="connsiteY68" fmla="*/ 22788 h 124746"/>
                  <a:gd name="connsiteX69" fmla="*/ 15600 w 183434"/>
                  <a:gd name="connsiteY69" fmla="*/ 97464 h 124746"/>
                  <a:gd name="connsiteX70" fmla="*/ 2087 w 183434"/>
                  <a:gd name="connsiteY70" fmla="*/ 48962 h 124746"/>
                  <a:gd name="connsiteX71" fmla="*/ 17113 w 183434"/>
                  <a:gd name="connsiteY71" fmla="*/ 2271 h 124746"/>
                  <a:gd name="connsiteX72" fmla="*/ 33388 w 183434"/>
                  <a:gd name="connsiteY72" fmla="*/ 12665 h 124746"/>
                  <a:gd name="connsiteX73" fmla="*/ 29977 w 183434"/>
                  <a:gd name="connsiteY73" fmla="*/ 88757 h 124746"/>
                  <a:gd name="connsiteX74" fmla="*/ 23274 w 183434"/>
                  <a:gd name="connsiteY74" fmla="*/ 95206 h 124746"/>
                  <a:gd name="connsiteX75" fmla="*/ 31780 w 183434"/>
                  <a:gd name="connsiteY75" fmla="*/ 90040 h 124746"/>
                  <a:gd name="connsiteX76" fmla="*/ 32556 w 183434"/>
                  <a:gd name="connsiteY76" fmla="*/ 89568 h 124746"/>
                  <a:gd name="connsiteX77" fmla="*/ 32512 w 183434"/>
                  <a:gd name="connsiteY77" fmla="*/ 89474 h 124746"/>
                  <a:gd name="connsiteX78" fmla="*/ 32638 w 183434"/>
                  <a:gd name="connsiteY78" fmla="*/ 89505 h 124746"/>
                  <a:gd name="connsiteX79" fmla="*/ 33950 w 183434"/>
                  <a:gd name="connsiteY79" fmla="*/ 84340 h 124746"/>
                  <a:gd name="connsiteX80" fmla="*/ 37512 w 183434"/>
                  <a:gd name="connsiteY80" fmla="*/ 93557 h 124746"/>
                  <a:gd name="connsiteX81" fmla="*/ 40520 w 183434"/>
                  <a:gd name="connsiteY81" fmla="*/ 99018 h 124746"/>
                  <a:gd name="connsiteX82" fmla="*/ 34687 w 183434"/>
                  <a:gd name="connsiteY82" fmla="*/ 94998 h 124746"/>
                  <a:gd name="connsiteX83" fmla="*/ 34649 w 183434"/>
                  <a:gd name="connsiteY83" fmla="*/ 95048 h 124746"/>
                  <a:gd name="connsiteX84" fmla="*/ 34479 w 183434"/>
                  <a:gd name="connsiteY84" fmla="*/ 94734 h 124746"/>
                  <a:gd name="connsiteX85" fmla="*/ 33546 w 183434"/>
                  <a:gd name="connsiteY85" fmla="*/ 95363 h 124746"/>
                  <a:gd name="connsiteX86" fmla="*/ 26055 w 183434"/>
                  <a:gd name="connsiteY86" fmla="*/ 100226 h 124746"/>
                  <a:gd name="connsiteX87" fmla="*/ 25058 w 183434"/>
                  <a:gd name="connsiteY87" fmla="*/ 98767 h 124746"/>
                  <a:gd name="connsiteX88" fmla="*/ 23274 w 183434"/>
                  <a:gd name="connsiteY88" fmla="*/ 95206 h 124746"/>
                  <a:gd name="connsiteX89" fmla="*/ 43875 w 183434"/>
                  <a:gd name="connsiteY89" fmla="*/ 119447 h 124746"/>
                  <a:gd name="connsiteX90" fmla="*/ 39013 w 183434"/>
                  <a:gd name="connsiteY90" fmla="*/ 122436 h 124746"/>
                  <a:gd name="connsiteX91" fmla="*/ 21124 w 183434"/>
                  <a:gd name="connsiteY91" fmla="*/ 106034 h 124746"/>
                  <a:gd name="connsiteX92" fmla="*/ 21035 w 183434"/>
                  <a:gd name="connsiteY92" fmla="*/ 105889 h 124746"/>
                  <a:gd name="connsiteX93" fmla="*/ 33735 w 183434"/>
                  <a:gd name="connsiteY93" fmla="*/ 97647 h 124746"/>
                  <a:gd name="connsiteX94" fmla="*/ 40539 w 183434"/>
                  <a:gd name="connsiteY94" fmla="*/ 107827 h 124746"/>
                  <a:gd name="connsiteX95" fmla="*/ 45155 w 183434"/>
                  <a:gd name="connsiteY95" fmla="*/ 114206 h 124746"/>
                  <a:gd name="connsiteX96" fmla="*/ 46574 w 183434"/>
                  <a:gd name="connsiteY96" fmla="*/ 117390 h 124746"/>
                  <a:gd name="connsiteX97" fmla="*/ 46574 w 183434"/>
                  <a:gd name="connsiteY97" fmla="*/ 117390 h 124746"/>
                  <a:gd name="connsiteX98" fmla="*/ 43875 w 183434"/>
                  <a:gd name="connsiteY98" fmla="*/ 119447 h 124746"/>
                  <a:gd name="connsiteX99" fmla="*/ 183395 w 183434"/>
                  <a:gd name="connsiteY99" fmla="*/ 48886 h 124746"/>
                  <a:gd name="connsiteX100" fmla="*/ 167448 w 183434"/>
                  <a:gd name="connsiteY100" fmla="*/ 271 h 124746"/>
                  <a:gd name="connsiteX101" fmla="*/ 166609 w 183434"/>
                  <a:gd name="connsiteY101" fmla="*/ 862 h 124746"/>
                  <a:gd name="connsiteX102" fmla="*/ 166061 w 183434"/>
                  <a:gd name="connsiteY102" fmla="*/ 0 h 124746"/>
                  <a:gd name="connsiteX103" fmla="*/ 147995 w 183434"/>
                  <a:gd name="connsiteY103" fmla="*/ 11545 h 124746"/>
                  <a:gd name="connsiteX104" fmla="*/ 147030 w 183434"/>
                  <a:gd name="connsiteY104" fmla="*/ 12174 h 124746"/>
                  <a:gd name="connsiteX105" fmla="*/ 147604 w 183434"/>
                  <a:gd name="connsiteY105" fmla="*/ 12873 h 124746"/>
                  <a:gd name="connsiteX106" fmla="*/ 149350 w 183434"/>
                  <a:gd name="connsiteY106" fmla="*/ 20731 h 124746"/>
                  <a:gd name="connsiteX107" fmla="*/ 145245 w 183434"/>
                  <a:gd name="connsiteY107" fmla="*/ 22864 h 124746"/>
                  <a:gd name="connsiteX108" fmla="*/ 144419 w 183434"/>
                  <a:gd name="connsiteY108" fmla="*/ 23292 h 124746"/>
                  <a:gd name="connsiteX109" fmla="*/ 144363 w 183434"/>
                  <a:gd name="connsiteY109" fmla="*/ 23292 h 124746"/>
                  <a:gd name="connsiteX110" fmla="*/ 144363 w 183434"/>
                  <a:gd name="connsiteY110" fmla="*/ 23292 h 124746"/>
                  <a:gd name="connsiteX111" fmla="*/ 144142 w 183434"/>
                  <a:gd name="connsiteY111" fmla="*/ 23411 h 124746"/>
                  <a:gd name="connsiteX112" fmla="*/ 144520 w 183434"/>
                  <a:gd name="connsiteY112" fmla="*/ 23889 h 124746"/>
                  <a:gd name="connsiteX113" fmla="*/ 148884 w 183434"/>
                  <a:gd name="connsiteY113" fmla="*/ 40399 h 124746"/>
                  <a:gd name="connsiteX114" fmla="*/ 149186 w 183434"/>
                  <a:gd name="connsiteY114" fmla="*/ 41544 h 124746"/>
                  <a:gd name="connsiteX115" fmla="*/ 150277 w 183434"/>
                  <a:gd name="connsiteY115" fmla="*/ 41078 h 124746"/>
                  <a:gd name="connsiteX116" fmla="*/ 159610 w 183434"/>
                  <a:gd name="connsiteY116" fmla="*/ 37089 h 124746"/>
                  <a:gd name="connsiteX117" fmla="*/ 154162 w 183434"/>
                  <a:gd name="connsiteY117" fmla="*/ 81760 h 124746"/>
                  <a:gd name="connsiteX118" fmla="*/ 150120 w 183434"/>
                  <a:gd name="connsiteY118" fmla="*/ 80754 h 124746"/>
                  <a:gd name="connsiteX119" fmla="*/ 148436 w 183434"/>
                  <a:gd name="connsiteY119" fmla="*/ 80345 h 124746"/>
                  <a:gd name="connsiteX120" fmla="*/ 148436 w 183434"/>
                  <a:gd name="connsiteY120" fmla="*/ 80420 h 124746"/>
                  <a:gd name="connsiteX121" fmla="*/ 148386 w 183434"/>
                  <a:gd name="connsiteY121" fmla="*/ 80420 h 124746"/>
                  <a:gd name="connsiteX122" fmla="*/ 144022 w 183434"/>
                  <a:gd name="connsiteY122" fmla="*/ 92689 h 124746"/>
                  <a:gd name="connsiteX123" fmla="*/ 139646 w 183434"/>
                  <a:gd name="connsiteY123" fmla="*/ 100195 h 124746"/>
                  <a:gd name="connsiteX124" fmla="*/ 138259 w 183434"/>
                  <a:gd name="connsiteY124" fmla="*/ 102296 h 124746"/>
                  <a:gd name="connsiteX125" fmla="*/ 138353 w 183434"/>
                  <a:gd name="connsiteY125" fmla="*/ 102353 h 124746"/>
                  <a:gd name="connsiteX126" fmla="*/ 138278 w 183434"/>
                  <a:gd name="connsiteY126" fmla="*/ 102397 h 124746"/>
                  <a:gd name="connsiteX127" fmla="*/ 139129 w 183434"/>
                  <a:gd name="connsiteY127" fmla="*/ 103353 h 124746"/>
                  <a:gd name="connsiteX128" fmla="*/ 141613 w 183434"/>
                  <a:gd name="connsiteY128" fmla="*/ 106122 h 124746"/>
                  <a:gd name="connsiteX129" fmla="*/ 141203 w 183434"/>
                  <a:gd name="connsiteY129" fmla="*/ 106631 h 124746"/>
                  <a:gd name="connsiteX130" fmla="*/ 137086 w 183434"/>
                  <a:gd name="connsiteY130" fmla="*/ 111174 h 124746"/>
                  <a:gd name="connsiteX131" fmla="*/ 135825 w 183434"/>
                  <a:gd name="connsiteY131" fmla="*/ 112369 h 124746"/>
                  <a:gd name="connsiteX132" fmla="*/ 133157 w 183434"/>
                  <a:gd name="connsiteY132" fmla="*/ 117031 h 124746"/>
                  <a:gd name="connsiteX133" fmla="*/ 134690 w 183434"/>
                  <a:gd name="connsiteY133" fmla="*/ 118919 h 124746"/>
                  <a:gd name="connsiteX134" fmla="*/ 137843 w 183434"/>
                  <a:gd name="connsiteY134" fmla="*/ 120039 h 124746"/>
                  <a:gd name="connsiteX135" fmla="*/ 138851 w 183434"/>
                  <a:gd name="connsiteY135" fmla="*/ 120366 h 124746"/>
                  <a:gd name="connsiteX136" fmla="*/ 138959 w 183434"/>
                  <a:gd name="connsiteY136" fmla="*/ 120404 h 124746"/>
                  <a:gd name="connsiteX137" fmla="*/ 139072 w 183434"/>
                  <a:gd name="connsiteY137" fmla="*/ 120404 h 124746"/>
                  <a:gd name="connsiteX138" fmla="*/ 141172 w 183434"/>
                  <a:gd name="connsiteY138" fmla="*/ 120712 h 124746"/>
                  <a:gd name="connsiteX139" fmla="*/ 149161 w 183434"/>
                  <a:gd name="connsiteY139" fmla="*/ 120007 h 124746"/>
                  <a:gd name="connsiteX140" fmla="*/ 161621 w 183434"/>
                  <a:gd name="connsiteY140" fmla="*/ 106952 h 124746"/>
                  <a:gd name="connsiteX141" fmla="*/ 160612 w 183434"/>
                  <a:gd name="connsiteY141" fmla="*/ 106782 h 124746"/>
                  <a:gd name="connsiteX142" fmla="*/ 161148 w 183434"/>
                  <a:gd name="connsiteY142" fmla="*/ 105908 h 124746"/>
                  <a:gd name="connsiteX143" fmla="*/ 157472 w 183434"/>
                  <a:gd name="connsiteY143" fmla="*/ 103668 h 124746"/>
                  <a:gd name="connsiteX144" fmla="*/ 160102 w 183434"/>
                  <a:gd name="connsiteY144" fmla="*/ 99736 h 124746"/>
                  <a:gd name="connsiteX145" fmla="*/ 161892 w 183434"/>
                  <a:gd name="connsiteY145" fmla="*/ 96225 h 124746"/>
                  <a:gd name="connsiteX146" fmla="*/ 167568 w 183434"/>
                  <a:gd name="connsiteY146" fmla="*/ 99679 h 124746"/>
                  <a:gd name="connsiteX147" fmla="*/ 168406 w 183434"/>
                  <a:gd name="connsiteY147" fmla="*/ 100182 h 124746"/>
                  <a:gd name="connsiteX148" fmla="*/ 168949 w 183434"/>
                  <a:gd name="connsiteY148" fmla="*/ 99371 h 124746"/>
                  <a:gd name="connsiteX149" fmla="*/ 183395 w 183434"/>
                  <a:gd name="connsiteY149" fmla="*/ 48886 h 124746"/>
                  <a:gd name="connsiteX150" fmla="*/ 149811 w 183434"/>
                  <a:gd name="connsiteY150" fmla="*/ 22770 h 124746"/>
                  <a:gd name="connsiteX151" fmla="*/ 151173 w 183434"/>
                  <a:gd name="connsiteY151" fmla="*/ 28885 h 124746"/>
                  <a:gd name="connsiteX152" fmla="*/ 147301 w 183434"/>
                  <a:gd name="connsiteY152" fmla="*/ 24078 h 124746"/>
                  <a:gd name="connsiteX153" fmla="*/ 150567 w 183434"/>
                  <a:gd name="connsiteY153" fmla="*/ 16748 h 124746"/>
                  <a:gd name="connsiteX154" fmla="*/ 158014 w 183434"/>
                  <a:gd name="connsiteY154" fmla="*/ 31326 h 124746"/>
                  <a:gd name="connsiteX155" fmla="*/ 153922 w 183434"/>
                  <a:gd name="connsiteY155" fmla="*/ 31811 h 124746"/>
                  <a:gd name="connsiteX156" fmla="*/ 150567 w 183434"/>
                  <a:gd name="connsiteY156" fmla="*/ 38769 h 124746"/>
                  <a:gd name="connsiteX157" fmla="*/ 147679 w 183434"/>
                  <a:gd name="connsiteY157" fmla="*/ 27828 h 124746"/>
                  <a:gd name="connsiteX158" fmla="*/ 152333 w 183434"/>
                  <a:gd name="connsiteY158" fmla="*/ 33604 h 124746"/>
                  <a:gd name="connsiteX159" fmla="*/ 152686 w 183434"/>
                  <a:gd name="connsiteY159" fmla="*/ 34044 h 124746"/>
                  <a:gd name="connsiteX160" fmla="*/ 153247 w 183434"/>
                  <a:gd name="connsiteY160" fmla="*/ 33981 h 124746"/>
                  <a:gd name="connsiteX161" fmla="*/ 158651 w 183434"/>
                  <a:gd name="connsiteY161" fmla="*/ 33352 h 124746"/>
                  <a:gd name="connsiteX162" fmla="*/ 159137 w 183434"/>
                  <a:gd name="connsiteY162" fmla="*/ 35114 h 124746"/>
                  <a:gd name="connsiteX163" fmla="*/ 153405 w 183434"/>
                  <a:gd name="connsiteY163" fmla="*/ 83723 h 124746"/>
                  <a:gd name="connsiteX164" fmla="*/ 152144 w 183434"/>
                  <a:gd name="connsiteY164" fmla="*/ 86655 h 124746"/>
                  <a:gd name="connsiteX165" fmla="*/ 151274 w 183434"/>
                  <a:gd name="connsiteY165" fmla="*/ 83201 h 124746"/>
                  <a:gd name="connsiteX166" fmla="*/ 141563 w 183434"/>
                  <a:gd name="connsiteY166" fmla="*/ 102969 h 124746"/>
                  <a:gd name="connsiteX167" fmla="*/ 145378 w 183434"/>
                  <a:gd name="connsiteY167" fmla="*/ 100874 h 124746"/>
                  <a:gd name="connsiteX168" fmla="*/ 142938 w 183434"/>
                  <a:gd name="connsiteY168" fmla="*/ 104505 h 124746"/>
                  <a:gd name="connsiteX169" fmla="*/ 159364 w 183434"/>
                  <a:gd name="connsiteY169" fmla="*/ 107254 h 124746"/>
                  <a:gd name="connsiteX170" fmla="*/ 148644 w 183434"/>
                  <a:gd name="connsiteY170" fmla="*/ 118120 h 124746"/>
                  <a:gd name="connsiteX171" fmla="*/ 141550 w 183434"/>
                  <a:gd name="connsiteY171" fmla="*/ 118749 h 124746"/>
                  <a:gd name="connsiteX172" fmla="*/ 139532 w 183434"/>
                  <a:gd name="connsiteY172" fmla="*/ 118453 h 124746"/>
                  <a:gd name="connsiteX173" fmla="*/ 138448 w 183434"/>
                  <a:gd name="connsiteY173" fmla="*/ 118107 h 124746"/>
                  <a:gd name="connsiteX174" fmla="*/ 135509 w 183434"/>
                  <a:gd name="connsiteY174" fmla="*/ 117057 h 124746"/>
                  <a:gd name="connsiteX175" fmla="*/ 135245 w 183434"/>
                  <a:gd name="connsiteY175" fmla="*/ 116786 h 124746"/>
                  <a:gd name="connsiteX176" fmla="*/ 137187 w 183434"/>
                  <a:gd name="connsiteY176" fmla="*/ 113955 h 124746"/>
                  <a:gd name="connsiteX177" fmla="*/ 137237 w 183434"/>
                  <a:gd name="connsiteY177" fmla="*/ 113923 h 124746"/>
                  <a:gd name="connsiteX178" fmla="*/ 137281 w 183434"/>
                  <a:gd name="connsiteY178" fmla="*/ 113879 h 124746"/>
                  <a:gd name="connsiteX179" fmla="*/ 138542 w 183434"/>
                  <a:gd name="connsiteY179" fmla="*/ 112671 h 124746"/>
                  <a:gd name="connsiteX180" fmla="*/ 142868 w 183434"/>
                  <a:gd name="connsiteY180" fmla="*/ 107927 h 124746"/>
                  <a:gd name="connsiteX181" fmla="*/ 148051 w 183434"/>
                  <a:gd name="connsiteY181" fmla="*/ 100340 h 124746"/>
                  <a:gd name="connsiteX182" fmla="*/ 158393 w 183434"/>
                  <a:gd name="connsiteY182" fmla="*/ 98741 h 124746"/>
                  <a:gd name="connsiteX183" fmla="*/ 155763 w 183434"/>
                  <a:gd name="connsiteY183" fmla="*/ 102661 h 124746"/>
                  <a:gd name="connsiteX184" fmla="*/ 148196 w 183434"/>
                  <a:gd name="connsiteY184" fmla="*/ 98043 h 124746"/>
                  <a:gd name="connsiteX185" fmla="*/ 147339 w 183434"/>
                  <a:gd name="connsiteY185" fmla="*/ 97521 h 124746"/>
                  <a:gd name="connsiteX186" fmla="*/ 147339 w 183434"/>
                  <a:gd name="connsiteY186" fmla="*/ 97477 h 124746"/>
                  <a:gd name="connsiteX187" fmla="*/ 147307 w 183434"/>
                  <a:gd name="connsiteY187" fmla="*/ 97477 h 124746"/>
                  <a:gd name="connsiteX188" fmla="*/ 147307 w 183434"/>
                  <a:gd name="connsiteY188" fmla="*/ 97477 h 124746"/>
                  <a:gd name="connsiteX189" fmla="*/ 147307 w 183434"/>
                  <a:gd name="connsiteY189" fmla="*/ 97508 h 124746"/>
                  <a:gd name="connsiteX190" fmla="*/ 142130 w 183434"/>
                  <a:gd name="connsiteY190" fmla="*/ 100365 h 124746"/>
                  <a:gd name="connsiteX191" fmla="*/ 145914 w 183434"/>
                  <a:gd name="connsiteY191" fmla="*/ 93557 h 124746"/>
                  <a:gd name="connsiteX192" fmla="*/ 149458 w 183434"/>
                  <a:gd name="connsiteY192" fmla="*/ 84340 h 124746"/>
                  <a:gd name="connsiteX193" fmla="*/ 150769 w 183434"/>
                  <a:gd name="connsiteY193" fmla="*/ 89505 h 124746"/>
                  <a:gd name="connsiteX194" fmla="*/ 150895 w 183434"/>
                  <a:gd name="connsiteY194" fmla="*/ 89474 h 124746"/>
                  <a:gd name="connsiteX195" fmla="*/ 150851 w 183434"/>
                  <a:gd name="connsiteY195" fmla="*/ 89568 h 124746"/>
                  <a:gd name="connsiteX196" fmla="*/ 151627 w 183434"/>
                  <a:gd name="connsiteY196" fmla="*/ 90040 h 124746"/>
                  <a:gd name="connsiteX197" fmla="*/ 160158 w 183434"/>
                  <a:gd name="connsiteY197" fmla="*/ 95206 h 124746"/>
                  <a:gd name="connsiteX198" fmla="*/ 158387 w 183434"/>
                  <a:gd name="connsiteY198" fmla="*/ 98729 h 124746"/>
                  <a:gd name="connsiteX199" fmla="*/ 167851 w 183434"/>
                  <a:gd name="connsiteY199" fmla="*/ 97483 h 124746"/>
                  <a:gd name="connsiteX200" fmla="*/ 153481 w 183434"/>
                  <a:gd name="connsiteY200" fmla="*/ 88757 h 124746"/>
                  <a:gd name="connsiteX201" fmla="*/ 150069 w 183434"/>
                  <a:gd name="connsiteY201" fmla="*/ 12665 h 124746"/>
                  <a:gd name="connsiteX202" fmla="*/ 166344 w 183434"/>
                  <a:gd name="connsiteY202" fmla="*/ 2271 h 124746"/>
                  <a:gd name="connsiteX203" fmla="*/ 181365 w 183434"/>
                  <a:gd name="connsiteY203" fmla="*/ 48962 h 124746"/>
                  <a:gd name="connsiteX204" fmla="*/ 167839 w 183434"/>
                  <a:gd name="connsiteY204" fmla="*/ 97464 h 12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</a:cxnLst>
                <a:rect l="l" t="t" r="r" b="b"/>
                <a:pathLst>
                  <a:path w="183434" h="124746">
                    <a:moveTo>
                      <a:pt x="48516" y="116742"/>
                    </a:moveTo>
                    <a:cubicBezTo>
                      <a:pt x="48141" y="115473"/>
                      <a:pt x="47596" y="114260"/>
                      <a:pt x="46895" y="113137"/>
                    </a:cubicBezTo>
                    <a:cubicBezTo>
                      <a:pt x="45495" y="110813"/>
                      <a:pt x="43902" y="108609"/>
                      <a:pt x="42134" y="106549"/>
                    </a:cubicBezTo>
                    <a:lnTo>
                      <a:pt x="41642" y="105920"/>
                    </a:lnTo>
                    <a:lnTo>
                      <a:pt x="44266" y="102995"/>
                    </a:lnTo>
                    <a:lnTo>
                      <a:pt x="44530" y="102693"/>
                    </a:lnTo>
                    <a:lnTo>
                      <a:pt x="45161" y="102303"/>
                    </a:lnTo>
                    <a:lnTo>
                      <a:pt x="45048" y="102139"/>
                    </a:lnTo>
                    <a:lnTo>
                      <a:pt x="45048" y="102139"/>
                    </a:lnTo>
                    <a:lnTo>
                      <a:pt x="45048" y="102139"/>
                    </a:lnTo>
                    <a:lnTo>
                      <a:pt x="43717" y="100126"/>
                    </a:lnTo>
                    <a:cubicBezTo>
                      <a:pt x="42043" y="97785"/>
                      <a:pt x="40581" y="95301"/>
                      <a:pt x="39347" y="92701"/>
                    </a:cubicBezTo>
                    <a:cubicBezTo>
                      <a:pt x="37479" y="88770"/>
                      <a:pt x="36017" y="84659"/>
                      <a:pt x="34984" y="80433"/>
                    </a:cubicBezTo>
                    <a:lnTo>
                      <a:pt x="34933" y="80433"/>
                    </a:lnTo>
                    <a:lnTo>
                      <a:pt x="34933" y="80357"/>
                    </a:lnTo>
                    <a:lnTo>
                      <a:pt x="33268" y="80779"/>
                    </a:lnTo>
                    <a:lnTo>
                      <a:pt x="29233" y="81785"/>
                    </a:lnTo>
                    <a:cubicBezTo>
                      <a:pt x="22713" y="65112"/>
                      <a:pt x="20890" y="50296"/>
                      <a:pt x="23785" y="37115"/>
                    </a:cubicBezTo>
                    <a:lnTo>
                      <a:pt x="33117" y="41103"/>
                    </a:lnTo>
                    <a:lnTo>
                      <a:pt x="34208" y="41569"/>
                    </a:lnTo>
                    <a:lnTo>
                      <a:pt x="34511" y="40424"/>
                    </a:lnTo>
                    <a:lnTo>
                      <a:pt x="38862" y="23927"/>
                    </a:lnTo>
                    <a:lnTo>
                      <a:pt x="39253" y="23436"/>
                    </a:lnTo>
                    <a:lnTo>
                      <a:pt x="39019" y="23311"/>
                    </a:lnTo>
                    <a:lnTo>
                      <a:pt x="39019" y="23311"/>
                    </a:lnTo>
                    <a:lnTo>
                      <a:pt x="38981" y="23311"/>
                    </a:lnTo>
                    <a:lnTo>
                      <a:pt x="38149" y="22883"/>
                    </a:lnTo>
                    <a:lnTo>
                      <a:pt x="34044" y="20756"/>
                    </a:lnTo>
                    <a:lnTo>
                      <a:pt x="35791" y="12892"/>
                    </a:lnTo>
                    <a:lnTo>
                      <a:pt x="36365" y="12193"/>
                    </a:lnTo>
                    <a:lnTo>
                      <a:pt x="35394" y="11564"/>
                    </a:lnTo>
                    <a:lnTo>
                      <a:pt x="17334" y="31"/>
                    </a:lnTo>
                    <a:lnTo>
                      <a:pt x="16785" y="893"/>
                    </a:lnTo>
                    <a:lnTo>
                      <a:pt x="15947" y="302"/>
                    </a:lnTo>
                    <a:cubicBezTo>
                      <a:pt x="6167" y="14131"/>
                      <a:pt x="504" y="31395"/>
                      <a:pt x="44" y="48886"/>
                    </a:cubicBezTo>
                    <a:cubicBezTo>
                      <a:pt x="-527" y="66806"/>
                      <a:pt x="4500" y="84459"/>
                      <a:pt x="14427" y="99402"/>
                    </a:cubicBezTo>
                    <a:lnTo>
                      <a:pt x="14969" y="100214"/>
                    </a:lnTo>
                    <a:lnTo>
                      <a:pt x="15808" y="99710"/>
                    </a:lnTo>
                    <a:lnTo>
                      <a:pt x="21483" y="96250"/>
                    </a:lnTo>
                    <a:cubicBezTo>
                      <a:pt x="21868" y="97087"/>
                      <a:pt x="22618" y="98660"/>
                      <a:pt x="23261" y="99761"/>
                    </a:cubicBezTo>
                    <a:cubicBezTo>
                      <a:pt x="23582" y="100290"/>
                      <a:pt x="23929" y="100802"/>
                      <a:pt x="24302" y="101296"/>
                    </a:cubicBezTo>
                    <a:lnTo>
                      <a:pt x="19068" y="104693"/>
                    </a:lnTo>
                    <a:lnTo>
                      <a:pt x="19623" y="105549"/>
                    </a:lnTo>
                    <a:lnTo>
                      <a:pt x="18746" y="106078"/>
                    </a:lnTo>
                    <a:lnTo>
                      <a:pt x="19327" y="107053"/>
                    </a:lnTo>
                    <a:cubicBezTo>
                      <a:pt x="22952" y="113061"/>
                      <a:pt x="31270" y="127174"/>
                      <a:pt x="39662" y="124386"/>
                    </a:cubicBezTo>
                    <a:cubicBezTo>
                      <a:pt x="41709" y="123650"/>
                      <a:pt x="43585" y="122510"/>
                      <a:pt x="45180" y="121033"/>
                    </a:cubicBezTo>
                    <a:cubicBezTo>
                      <a:pt x="46169" y="120178"/>
                      <a:pt x="47222" y="119401"/>
                      <a:pt x="48333" y="118711"/>
                    </a:cubicBezTo>
                    <a:lnTo>
                      <a:pt x="49045" y="118290"/>
                    </a:lnTo>
                    <a:cubicBezTo>
                      <a:pt x="49045" y="118290"/>
                      <a:pt x="48774" y="117503"/>
                      <a:pt x="48774" y="117503"/>
                    </a:cubicBezTo>
                    <a:close/>
                    <a:moveTo>
                      <a:pt x="40394" y="104253"/>
                    </a:moveTo>
                    <a:cubicBezTo>
                      <a:pt x="39227" y="102642"/>
                      <a:pt x="38010" y="100805"/>
                      <a:pt x="36907" y="99006"/>
                    </a:cubicBezTo>
                    <a:lnTo>
                      <a:pt x="41951" y="102498"/>
                    </a:lnTo>
                    <a:close/>
                    <a:moveTo>
                      <a:pt x="32152" y="83176"/>
                    </a:moveTo>
                    <a:lnTo>
                      <a:pt x="31276" y="86636"/>
                    </a:lnTo>
                    <a:cubicBezTo>
                      <a:pt x="30847" y="85655"/>
                      <a:pt x="30437" y="84673"/>
                      <a:pt x="30015" y="83704"/>
                    </a:cubicBezTo>
                    <a:close/>
                    <a:moveTo>
                      <a:pt x="32878" y="38750"/>
                    </a:moveTo>
                    <a:lnTo>
                      <a:pt x="24308" y="35082"/>
                    </a:lnTo>
                    <a:cubicBezTo>
                      <a:pt x="24466" y="34497"/>
                      <a:pt x="24617" y="33906"/>
                      <a:pt x="24794" y="33321"/>
                    </a:cubicBezTo>
                    <a:lnTo>
                      <a:pt x="30191" y="33950"/>
                    </a:lnTo>
                    <a:lnTo>
                      <a:pt x="30759" y="34013"/>
                    </a:lnTo>
                    <a:lnTo>
                      <a:pt x="31112" y="33572"/>
                    </a:lnTo>
                    <a:lnTo>
                      <a:pt x="35753" y="27803"/>
                    </a:lnTo>
                    <a:close/>
                    <a:moveTo>
                      <a:pt x="25424" y="31339"/>
                    </a:moveTo>
                    <a:cubicBezTo>
                      <a:pt x="27192" y="26160"/>
                      <a:pt x="29700" y="21262"/>
                      <a:pt x="32871" y="16799"/>
                    </a:cubicBezTo>
                    <a:lnTo>
                      <a:pt x="29517" y="31861"/>
                    </a:lnTo>
                    <a:close/>
                    <a:moveTo>
                      <a:pt x="36144" y="24091"/>
                    </a:moveTo>
                    <a:lnTo>
                      <a:pt x="32272" y="28898"/>
                    </a:lnTo>
                    <a:lnTo>
                      <a:pt x="33634" y="22788"/>
                    </a:lnTo>
                    <a:close/>
                    <a:moveTo>
                      <a:pt x="15600" y="97464"/>
                    </a:moveTo>
                    <a:cubicBezTo>
                      <a:pt x="6261" y="83042"/>
                      <a:pt x="1548" y="66124"/>
                      <a:pt x="2087" y="48962"/>
                    </a:cubicBezTo>
                    <a:cubicBezTo>
                      <a:pt x="2503" y="32283"/>
                      <a:pt x="7719" y="16075"/>
                      <a:pt x="17113" y="2271"/>
                    </a:cubicBezTo>
                    <a:lnTo>
                      <a:pt x="33388" y="12665"/>
                    </a:lnTo>
                    <a:cubicBezTo>
                      <a:pt x="17321" y="33050"/>
                      <a:pt x="16199" y="57965"/>
                      <a:pt x="29977" y="88757"/>
                    </a:cubicBezTo>
                    <a:close/>
                    <a:moveTo>
                      <a:pt x="23274" y="95206"/>
                    </a:moveTo>
                    <a:lnTo>
                      <a:pt x="31780" y="90040"/>
                    </a:lnTo>
                    <a:lnTo>
                      <a:pt x="32556" y="89568"/>
                    </a:lnTo>
                    <a:lnTo>
                      <a:pt x="32512" y="89474"/>
                    </a:lnTo>
                    <a:lnTo>
                      <a:pt x="32638" y="89505"/>
                    </a:lnTo>
                    <a:lnTo>
                      <a:pt x="33950" y="84340"/>
                    </a:lnTo>
                    <a:cubicBezTo>
                      <a:pt x="34888" y="87503"/>
                      <a:pt x="36079" y="90585"/>
                      <a:pt x="37512" y="93557"/>
                    </a:cubicBezTo>
                    <a:cubicBezTo>
                      <a:pt x="38380" y="95448"/>
                      <a:pt x="39386" y="97274"/>
                      <a:pt x="40520" y="99018"/>
                    </a:cubicBezTo>
                    <a:lnTo>
                      <a:pt x="34687" y="94998"/>
                    </a:lnTo>
                    <a:lnTo>
                      <a:pt x="34649" y="95048"/>
                    </a:lnTo>
                    <a:lnTo>
                      <a:pt x="34479" y="94734"/>
                    </a:lnTo>
                    <a:lnTo>
                      <a:pt x="33546" y="95363"/>
                    </a:lnTo>
                    <a:lnTo>
                      <a:pt x="26055" y="100226"/>
                    </a:lnTo>
                    <a:cubicBezTo>
                      <a:pt x="25714" y="99761"/>
                      <a:pt x="25323" y="99220"/>
                      <a:pt x="25058" y="98767"/>
                    </a:cubicBezTo>
                    <a:cubicBezTo>
                      <a:pt x="24403" y="97628"/>
                      <a:pt x="23583" y="95917"/>
                      <a:pt x="23274" y="95206"/>
                    </a:cubicBezTo>
                    <a:close/>
                    <a:moveTo>
                      <a:pt x="43875" y="119447"/>
                    </a:moveTo>
                    <a:cubicBezTo>
                      <a:pt x="42474" y="120762"/>
                      <a:pt x="40820" y="121778"/>
                      <a:pt x="39013" y="122436"/>
                    </a:cubicBezTo>
                    <a:cubicBezTo>
                      <a:pt x="32190" y="124713"/>
                      <a:pt x="24150" y="111142"/>
                      <a:pt x="21124" y="106034"/>
                    </a:cubicBezTo>
                    <a:lnTo>
                      <a:pt x="21035" y="105889"/>
                    </a:lnTo>
                    <a:lnTo>
                      <a:pt x="33735" y="97647"/>
                    </a:lnTo>
                    <a:cubicBezTo>
                      <a:pt x="35737" y="101210"/>
                      <a:pt x="38012" y="104613"/>
                      <a:pt x="40539" y="107827"/>
                    </a:cubicBezTo>
                    <a:cubicBezTo>
                      <a:pt x="42255" y="109819"/>
                      <a:pt x="43800" y="111954"/>
                      <a:pt x="45155" y="114206"/>
                    </a:cubicBezTo>
                    <a:cubicBezTo>
                      <a:pt x="45768" y="115200"/>
                      <a:pt x="46245" y="116270"/>
                      <a:pt x="46574" y="117390"/>
                    </a:cubicBezTo>
                    <a:lnTo>
                      <a:pt x="46574" y="117390"/>
                    </a:lnTo>
                    <a:cubicBezTo>
                      <a:pt x="45637" y="118025"/>
                      <a:pt x="44735" y="118712"/>
                      <a:pt x="43875" y="119447"/>
                    </a:cubicBezTo>
                    <a:close/>
                    <a:moveTo>
                      <a:pt x="183395" y="48886"/>
                    </a:moveTo>
                    <a:cubicBezTo>
                      <a:pt x="182941" y="31377"/>
                      <a:pt x="177272" y="14112"/>
                      <a:pt x="167448" y="271"/>
                    </a:cubicBezTo>
                    <a:lnTo>
                      <a:pt x="166609" y="862"/>
                    </a:lnTo>
                    <a:lnTo>
                      <a:pt x="166061" y="0"/>
                    </a:lnTo>
                    <a:lnTo>
                      <a:pt x="147995" y="11545"/>
                    </a:lnTo>
                    <a:lnTo>
                      <a:pt x="147030" y="12174"/>
                    </a:lnTo>
                    <a:lnTo>
                      <a:pt x="147604" y="12873"/>
                    </a:lnTo>
                    <a:lnTo>
                      <a:pt x="149350" y="20731"/>
                    </a:lnTo>
                    <a:lnTo>
                      <a:pt x="145245" y="22864"/>
                    </a:lnTo>
                    <a:lnTo>
                      <a:pt x="144419" y="23292"/>
                    </a:lnTo>
                    <a:lnTo>
                      <a:pt x="144363" y="23292"/>
                    </a:lnTo>
                    <a:lnTo>
                      <a:pt x="144363" y="23292"/>
                    </a:lnTo>
                    <a:lnTo>
                      <a:pt x="144142" y="23411"/>
                    </a:lnTo>
                    <a:lnTo>
                      <a:pt x="144520" y="23889"/>
                    </a:lnTo>
                    <a:lnTo>
                      <a:pt x="148884" y="40399"/>
                    </a:lnTo>
                    <a:lnTo>
                      <a:pt x="149186" y="41544"/>
                    </a:lnTo>
                    <a:lnTo>
                      <a:pt x="150277" y="41078"/>
                    </a:lnTo>
                    <a:lnTo>
                      <a:pt x="159610" y="37089"/>
                    </a:lnTo>
                    <a:cubicBezTo>
                      <a:pt x="162504" y="50302"/>
                      <a:pt x="160688" y="65106"/>
                      <a:pt x="154162" y="81760"/>
                    </a:cubicBezTo>
                    <a:lnTo>
                      <a:pt x="150120" y="80754"/>
                    </a:lnTo>
                    <a:lnTo>
                      <a:pt x="148436" y="80345"/>
                    </a:lnTo>
                    <a:lnTo>
                      <a:pt x="148436" y="80420"/>
                    </a:lnTo>
                    <a:lnTo>
                      <a:pt x="148386" y="80420"/>
                    </a:lnTo>
                    <a:cubicBezTo>
                      <a:pt x="147350" y="84646"/>
                      <a:pt x="145888" y="88757"/>
                      <a:pt x="144022" y="92689"/>
                    </a:cubicBezTo>
                    <a:cubicBezTo>
                      <a:pt x="142786" y="95314"/>
                      <a:pt x="141321" y="97825"/>
                      <a:pt x="139646" y="100195"/>
                    </a:cubicBezTo>
                    <a:lnTo>
                      <a:pt x="138259" y="102296"/>
                    </a:lnTo>
                    <a:lnTo>
                      <a:pt x="138353" y="102353"/>
                    </a:lnTo>
                    <a:lnTo>
                      <a:pt x="138278" y="102397"/>
                    </a:lnTo>
                    <a:lnTo>
                      <a:pt x="139129" y="103353"/>
                    </a:lnTo>
                    <a:lnTo>
                      <a:pt x="141613" y="106122"/>
                    </a:lnTo>
                    <a:lnTo>
                      <a:pt x="141203" y="106631"/>
                    </a:lnTo>
                    <a:cubicBezTo>
                      <a:pt x="139968" y="108263"/>
                      <a:pt x="138590" y="109784"/>
                      <a:pt x="137086" y="111174"/>
                    </a:cubicBezTo>
                    <a:lnTo>
                      <a:pt x="135825" y="112369"/>
                    </a:lnTo>
                    <a:cubicBezTo>
                      <a:pt x="134015" y="113753"/>
                      <a:pt x="132968" y="115578"/>
                      <a:pt x="133157" y="117031"/>
                    </a:cubicBezTo>
                    <a:cubicBezTo>
                      <a:pt x="133275" y="117896"/>
                      <a:pt x="133866" y="118624"/>
                      <a:pt x="134690" y="118919"/>
                    </a:cubicBezTo>
                    <a:cubicBezTo>
                      <a:pt x="135715" y="119361"/>
                      <a:pt x="136768" y="119736"/>
                      <a:pt x="137843" y="120039"/>
                    </a:cubicBezTo>
                    <a:cubicBezTo>
                      <a:pt x="138185" y="120127"/>
                      <a:pt x="138522" y="120236"/>
                      <a:pt x="138851" y="120366"/>
                    </a:cubicBezTo>
                    <a:lnTo>
                      <a:pt x="138959" y="120404"/>
                    </a:lnTo>
                    <a:lnTo>
                      <a:pt x="139072" y="120404"/>
                    </a:lnTo>
                    <a:lnTo>
                      <a:pt x="141172" y="120712"/>
                    </a:lnTo>
                    <a:cubicBezTo>
                      <a:pt x="144470" y="121222"/>
                      <a:pt x="145050" y="121240"/>
                      <a:pt x="149161" y="120007"/>
                    </a:cubicBezTo>
                    <a:cubicBezTo>
                      <a:pt x="156911" y="117692"/>
                      <a:pt x="161502" y="107625"/>
                      <a:pt x="161621" y="106952"/>
                    </a:cubicBezTo>
                    <a:lnTo>
                      <a:pt x="160612" y="106782"/>
                    </a:lnTo>
                    <a:lnTo>
                      <a:pt x="161148" y="105908"/>
                    </a:lnTo>
                    <a:lnTo>
                      <a:pt x="157472" y="103668"/>
                    </a:lnTo>
                    <a:cubicBezTo>
                      <a:pt x="158229" y="102598"/>
                      <a:pt x="159332" y="101000"/>
                      <a:pt x="160102" y="99736"/>
                    </a:cubicBezTo>
                    <a:cubicBezTo>
                      <a:pt x="160764" y="98641"/>
                      <a:pt x="161508" y="97062"/>
                      <a:pt x="161892" y="96225"/>
                    </a:cubicBezTo>
                    <a:lnTo>
                      <a:pt x="167568" y="99679"/>
                    </a:lnTo>
                    <a:lnTo>
                      <a:pt x="168406" y="100182"/>
                    </a:lnTo>
                    <a:lnTo>
                      <a:pt x="168949" y="99371"/>
                    </a:lnTo>
                    <a:cubicBezTo>
                      <a:pt x="178892" y="84443"/>
                      <a:pt x="183940" y="66802"/>
                      <a:pt x="183395" y="48886"/>
                    </a:cubicBezTo>
                    <a:close/>
                    <a:moveTo>
                      <a:pt x="149811" y="22770"/>
                    </a:moveTo>
                    <a:lnTo>
                      <a:pt x="151173" y="28885"/>
                    </a:lnTo>
                    <a:lnTo>
                      <a:pt x="147301" y="24078"/>
                    </a:lnTo>
                    <a:close/>
                    <a:moveTo>
                      <a:pt x="150567" y="16748"/>
                    </a:moveTo>
                    <a:cubicBezTo>
                      <a:pt x="153740" y="21225"/>
                      <a:pt x="156248" y="26135"/>
                      <a:pt x="158014" y="31326"/>
                    </a:cubicBezTo>
                    <a:lnTo>
                      <a:pt x="153922" y="31811"/>
                    </a:lnTo>
                    <a:close/>
                    <a:moveTo>
                      <a:pt x="150567" y="38769"/>
                    </a:moveTo>
                    <a:lnTo>
                      <a:pt x="147679" y="27828"/>
                    </a:lnTo>
                    <a:lnTo>
                      <a:pt x="152333" y="33604"/>
                    </a:lnTo>
                    <a:lnTo>
                      <a:pt x="152686" y="34044"/>
                    </a:lnTo>
                    <a:lnTo>
                      <a:pt x="153247" y="33981"/>
                    </a:lnTo>
                    <a:lnTo>
                      <a:pt x="158651" y="33352"/>
                    </a:lnTo>
                    <a:cubicBezTo>
                      <a:pt x="158822" y="33937"/>
                      <a:pt x="158979" y="34529"/>
                      <a:pt x="159137" y="35114"/>
                    </a:cubicBezTo>
                    <a:close/>
                    <a:moveTo>
                      <a:pt x="153405" y="83723"/>
                    </a:moveTo>
                    <a:cubicBezTo>
                      <a:pt x="153010" y="84697"/>
                      <a:pt x="152590" y="85674"/>
                      <a:pt x="152144" y="86655"/>
                    </a:cubicBezTo>
                    <a:lnTo>
                      <a:pt x="151274" y="83201"/>
                    </a:lnTo>
                    <a:close/>
                    <a:moveTo>
                      <a:pt x="141563" y="102969"/>
                    </a:moveTo>
                    <a:lnTo>
                      <a:pt x="145378" y="100874"/>
                    </a:lnTo>
                    <a:cubicBezTo>
                      <a:pt x="144633" y="102129"/>
                      <a:pt x="143818" y="103341"/>
                      <a:pt x="142938" y="104505"/>
                    </a:cubicBezTo>
                    <a:close/>
                    <a:moveTo>
                      <a:pt x="159364" y="107254"/>
                    </a:moveTo>
                    <a:cubicBezTo>
                      <a:pt x="158160" y="109771"/>
                      <a:pt x="154206" y="116446"/>
                      <a:pt x="148644" y="118120"/>
                    </a:cubicBezTo>
                    <a:cubicBezTo>
                      <a:pt x="144817" y="119259"/>
                      <a:pt x="144571" y="119221"/>
                      <a:pt x="141550" y="118749"/>
                    </a:cubicBezTo>
                    <a:lnTo>
                      <a:pt x="139532" y="118453"/>
                    </a:lnTo>
                    <a:cubicBezTo>
                      <a:pt x="139177" y="118318"/>
                      <a:pt x="138815" y="118202"/>
                      <a:pt x="138448" y="118107"/>
                    </a:cubicBezTo>
                    <a:cubicBezTo>
                      <a:pt x="137446" y="117822"/>
                      <a:pt x="136465" y="117471"/>
                      <a:pt x="135509" y="117057"/>
                    </a:cubicBezTo>
                    <a:cubicBezTo>
                      <a:pt x="135270" y="116962"/>
                      <a:pt x="135257" y="116861"/>
                      <a:pt x="135245" y="116786"/>
                    </a:cubicBezTo>
                    <a:cubicBezTo>
                      <a:pt x="135169" y="116157"/>
                      <a:pt x="135875" y="114936"/>
                      <a:pt x="137187" y="113955"/>
                    </a:cubicBezTo>
                    <a:lnTo>
                      <a:pt x="137237" y="113923"/>
                    </a:lnTo>
                    <a:lnTo>
                      <a:pt x="137281" y="113879"/>
                    </a:lnTo>
                    <a:lnTo>
                      <a:pt x="138542" y="112671"/>
                    </a:lnTo>
                    <a:cubicBezTo>
                      <a:pt x="140121" y="111220"/>
                      <a:pt x="141569" y="109632"/>
                      <a:pt x="142868" y="107927"/>
                    </a:cubicBezTo>
                    <a:cubicBezTo>
                      <a:pt x="144845" y="105577"/>
                      <a:pt x="146581" y="103035"/>
                      <a:pt x="148051" y="100340"/>
                    </a:cubicBezTo>
                    <a:close/>
                    <a:moveTo>
                      <a:pt x="158393" y="98741"/>
                    </a:moveTo>
                    <a:cubicBezTo>
                      <a:pt x="157636" y="100000"/>
                      <a:pt x="156501" y="101610"/>
                      <a:pt x="155763" y="102661"/>
                    </a:cubicBezTo>
                    <a:lnTo>
                      <a:pt x="148196" y="98043"/>
                    </a:lnTo>
                    <a:lnTo>
                      <a:pt x="147339" y="97521"/>
                    </a:lnTo>
                    <a:lnTo>
                      <a:pt x="147339" y="97477"/>
                    </a:lnTo>
                    <a:lnTo>
                      <a:pt x="147307" y="97477"/>
                    </a:lnTo>
                    <a:lnTo>
                      <a:pt x="147307" y="97477"/>
                    </a:lnTo>
                    <a:lnTo>
                      <a:pt x="147307" y="97508"/>
                    </a:lnTo>
                    <a:lnTo>
                      <a:pt x="142130" y="100365"/>
                    </a:lnTo>
                    <a:cubicBezTo>
                      <a:pt x="143578" y="98204"/>
                      <a:pt x="144844" y="95927"/>
                      <a:pt x="145914" y="93557"/>
                    </a:cubicBezTo>
                    <a:cubicBezTo>
                      <a:pt x="147340" y="90584"/>
                      <a:pt x="148525" y="87502"/>
                      <a:pt x="149458" y="84340"/>
                    </a:cubicBezTo>
                    <a:lnTo>
                      <a:pt x="150769" y="89505"/>
                    </a:lnTo>
                    <a:lnTo>
                      <a:pt x="150895" y="89474"/>
                    </a:lnTo>
                    <a:lnTo>
                      <a:pt x="150851" y="89568"/>
                    </a:lnTo>
                    <a:lnTo>
                      <a:pt x="151627" y="90040"/>
                    </a:lnTo>
                    <a:lnTo>
                      <a:pt x="160158" y="95206"/>
                    </a:lnTo>
                    <a:cubicBezTo>
                      <a:pt x="159629" y="96409"/>
                      <a:pt x="159037" y="97586"/>
                      <a:pt x="158387" y="98729"/>
                    </a:cubicBezTo>
                    <a:close/>
                    <a:moveTo>
                      <a:pt x="167851" y="97483"/>
                    </a:moveTo>
                    <a:lnTo>
                      <a:pt x="153481" y="88757"/>
                    </a:lnTo>
                    <a:cubicBezTo>
                      <a:pt x="167252" y="57965"/>
                      <a:pt x="166136" y="33050"/>
                      <a:pt x="150069" y="12665"/>
                    </a:cubicBezTo>
                    <a:lnTo>
                      <a:pt x="166344" y="2271"/>
                    </a:lnTo>
                    <a:cubicBezTo>
                      <a:pt x="175739" y="16073"/>
                      <a:pt x="180953" y="32283"/>
                      <a:pt x="181365" y="48962"/>
                    </a:cubicBezTo>
                    <a:cubicBezTo>
                      <a:pt x="181903" y="66125"/>
                      <a:pt x="177184" y="83045"/>
                      <a:pt x="167839" y="9746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B88C3A7F-A8C7-EE45-9938-053EDA4E3394}"/>
                  </a:ext>
                </a:extLst>
              </p:cNvPr>
              <p:cNvSpPr/>
              <p:nvPr/>
            </p:nvSpPr>
            <p:spPr>
              <a:xfrm>
                <a:off x="8450354" y="3828855"/>
                <a:ext cx="11924" cy="6786"/>
              </a:xfrm>
              <a:custGeom>
                <a:avLst/>
                <a:gdLst>
                  <a:gd name="connsiteX0" fmla="*/ 11925 w 11924"/>
                  <a:gd name="connsiteY0" fmla="*/ 3507 h 6786"/>
                  <a:gd name="connsiteX1" fmla="*/ 6079 w 11924"/>
                  <a:gd name="connsiteY1" fmla="*/ 2 h 6786"/>
                  <a:gd name="connsiteX2" fmla="*/ 0 w 11924"/>
                  <a:gd name="connsiteY2" fmla="*/ 3299 h 6786"/>
                  <a:gd name="connsiteX3" fmla="*/ 5758 w 11924"/>
                  <a:gd name="connsiteY3" fmla="*/ 6785 h 6786"/>
                  <a:gd name="connsiteX4" fmla="*/ 11925 w 11924"/>
                  <a:gd name="connsiteY4" fmla="*/ 3507 h 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24" h="6786">
                    <a:moveTo>
                      <a:pt x="11925" y="3507"/>
                    </a:moveTo>
                    <a:cubicBezTo>
                      <a:pt x="11962" y="1317"/>
                      <a:pt x="9371" y="65"/>
                      <a:pt x="6079" y="2"/>
                    </a:cubicBezTo>
                    <a:cubicBezTo>
                      <a:pt x="2788" y="-61"/>
                      <a:pt x="38" y="1110"/>
                      <a:pt x="0" y="3299"/>
                    </a:cubicBezTo>
                    <a:cubicBezTo>
                      <a:pt x="-37" y="5489"/>
                      <a:pt x="2460" y="6728"/>
                      <a:pt x="5758" y="6785"/>
                    </a:cubicBezTo>
                    <a:cubicBezTo>
                      <a:pt x="9055" y="6841"/>
                      <a:pt x="11893" y="5696"/>
                      <a:pt x="11925" y="35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8C32273A-81D2-EF2B-D2E6-89C8D7966E1B}"/>
                  </a:ext>
                </a:extLst>
              </p:cNvPr>
              <p:cNvSpPr/>
              <p:nvPr/>
            </p:nvSpPr>
            <p:spPr>
              <a:xfrm>
                <a:off x="8423825" y="3830805"/>
                <a:ext cx="11838" cy="6970"/>
              </a:xfrm>
              <a:custGeom>
                <a:avLst/>
                <a:gdLst>
                  <a:gd name="connsiteX0" fmla="*/ 32 w 11838"/>
                  <a:gd name="connsiteY0" fmla="*/ 4419 h 6970"/>
                  <a:gd name="connsiteX1" fmla="*/ 5329 w 11838"/>
                  <a:gd name="connsiteY1" fmla="*/ 147 h 6970"/>
                  <a:gd name="connsiteX2" fmla="*/ 11805 w 11838"/>
                  <a:gd name="connsiteY2" fmla="*/ 2563 h 6970"/>
                  <a:gd name="connsiteX3" fmla="*/ 6590 w 11838"/>
                  <a:gd name="connsiteY3" fmla="*/ 6810 h 6970"/>
                  <a:gd name="connsiteX4" fmla="*/ 32 w 11838"/>
                  <a:gd name="connsiteY4" fmla="*/ 4419 h 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38" h="6970">
                    <a:moveTo>
                      <a:pt x="32" y="4419"/>
                    </a:moveTo>
                    <a:cubicBezTo>
                      <a:pt x="-308" y="2261"/>
                      <a:pt x="2082" y="644"/>
                      <a:pt x="5329" y="147"/>
                    </a:cubicBezTo>
                    <a:cubicBezTo>
                      <a:pt x="8577" y="-350"/>
                      <a:pt x="11465" y="399"/>
                      <a:pt x="11805" y="2563"/>
                    </a:cubicBezTo>
                    <a:cubicBezTo>
                      <a:pt x="12146" y="4728"/>
                      <a:pt x="9850" y="6294"/>
                      <a:pt x="6590" y="6810"/>
                    </a:cubicBezTo>
                    <a:cubicBezTo>
                      <a:pt x="3330" y="7326"/>
                      <a:pt x="354" y="6609"/>
                      <a:pt x="32" y="441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6E93B87E-C716-16D4-7D39-B3153988C2BA}"/>
                  </a:ext>
                </a:extLst>
              </p:cNvPr>
              <p:cNvSpPr/>
              <p:nvPr/>
            </p:nvSpPr>
            <p:spPr>
              <a:xfrm>
                <a:off x="8375747" y="3914961"/>
                <a:ext cx="12457" cy="10769"/>
              </a:xfrm>
              <a:custGeom>
                <a:avLst/>
                <a:gdLst>
                  <a:gd name="connsiteX0" fmla="*/ 10087 w 12457"/>
                  <a:gd name="connsiteY0" fmla="*/ 3881 h 10769"/>
                  <a:gd name="connsiteX1" fmla="*/ 12268 w 12457"/>
                  <a:gd name="connsiteY1" fmla="*/ 4510 h 10769"/>
                  <a:gd name="connsiteX2" fmla="*/ 12338 w 12457"/>
                  <a:gd name="connsiteY2" fmla="*/ 3937 h 10769"/>
                  <a:gd name="connsiteX3" fmla="*/ 11449 w 12457"/>
                  <a:gd name="connsiteY3" fmla="*/ 2251 h 10769"/>
                  <a:gd name="connsiteX4" fmla="*/ 10673 w 12457"/>
                  <a:gd name="connsiteY4" fmla="*/ 508 h 10769"/>
                  <a:gd name="connsiteX5" fmla="*/ 10087 w 12457"/>
                  <a:gd name="connsiteY5" fmla="*/ 55 h 10769"/>
                  <a:gd name="connsiteX6" fmla="*/ 9191 w 12457"/>
                  <a:gd name="connsiteY6" fmla="*/ 2421 h 10769"/>
                  <a:gd name="connsiteX7" fmla="*/ 3031 w 12457"/>
                  <a:gd name="connsiteY7" fmla="*/ 5422 h 10769"/>
                  <a:gd name="connsiteX8" fmla="*/ 1996 w 12457"/>
                  <a:gd name="connsiteY8" fmla="*/ 5152 h 10769"/>
                  <a:gd name="connsiteX9" fmla="*/ 1492 w 12457"/>
                  <a:gd name="connsiteY9" fmla="*/ 4107 h 10769"/>
                  <a:gd name="connsiteX10" fmla="*/ 2217 w 12457"/>
                  <a:gd name="connsiteY10" fmla="*/ 1899 h 10769"/>
                  <a:gd name="connsiteX11" fmla="*/ 1441 w 12457"/>
                  <a:gd name="connsiteY11" fmla="*/ 2075 h 10769"/>
                  <a:gd name="connsiteX12" fmla="*/ 250 w 12457"/>
                  <a:gd name="connsiteY12" fmla="*/ 2817 h 10769"/>
                  <a:gd name="connsiteX13" fmla="*/ 23 w 12457"/>
                  <a:gd name="connsiteY13" fmla="*/ 3176 h 10769"/>
                  <a:gd name="connsiteX14" fmla="*/ 1914 w 12457"/>
                  <a:gd name="connsiteY14" fmla="*/ 6894 h 10769"/>
                  <a:gd name="connsiteX15" fmla="*/ 3693 w 12457"/>
                  <a:gd name="connsiteY15" fmla="*/ 10669 h 10769"/>
                  <a:gd name="connsiteX16" fmla="*/ 4121 w 12457"/>
                  <a:gd name="connsiteY16" fmla="*/ 10669 h 10769"/>
                  <a:gd name="connsiteX17" fmla="*/ 6013 w 12457"/>
                  <a:gd name="connsiteY17" fmla="*/ 9996 h 10769"/>
                  <a:gd name="connsiteX18" fmla="*/ 6404 w 12457"/>
                  <a:gd name="connsiteY18" fmla="*/ 9600 h 10769"/>
                  <a:gd name="connsiteX19" fmla="*/ 3882 w 12457"/>
                  <a:gd name="connsiteY19" fmla="*/ 8901 h 10769"/>
                  <a:gd name="connsiteX20" fmla="*/ 3384 w 12457"/>
                  <a:gd name="connsiteY20" fmla="*/ 7876 h 10769"/>
                  <a:gd name="connsiteX21" fmla="*/ 3806 w 12457"/>
                  <a:gd name="connsiteY21" fmla="*/ 6901 h 1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457" h="10769">
                    <a:moveTo>
                      <a:pt x="10087" y="3881"/>
                    </a:moveTo>
                    <a:cubicBezTo>
                      <a:pt x="11713" y="3088"/>
                      <a:pt x="11732" y="4787"/>
                      <a:pt x="12268" y="4510"/>
                    </a:cubicBezTo>
                    <a:cubicBezTo>
                      <a:pt x="12565" y="4359"/>
                      <a:pt x="12451" y="4157"/>
                      <a:pt x="12338" y="3937"/>
                    </a:cubicBezTo>
                    <a:cubicBezTo>
                      <a:pt x="12104" y="3453"/>
                      <a:pt x="11859" y="3069"/>
                      <a:pt x="11449" y="2251"/>
                    </a:cubicBezTo>
                    <a:cubicBezTo>
                      <a:pt x="11039" y="1433"/>
                      <a:pt x="10906" y="993"/>
                      <a:pt x="10673" y="508"/>
                    </a:cubicBezTo>
                    <a:cubicBezTo>
                      <a:pt x="10490" y="150"/>
                      <a:pt x="10415" y="-121"/>
                      <a:pt x="10087" y="55"/>
                    </a:cubicBezTo>
                    <a:cubicBezTo>
                      <a:pt x="9759" y="231"/>
                      <a:pt x="10869" y="1609"/>
                      <a:pt x="9191" y="2421"/>
                    </a:cubicBezTo>
                    <a:lnTo>
                      <a:pt x="3031" y="5422"/>
                    </a:lnTo>
                    <a:cubicBezTo>
                      <a:pt x="2400" y="5743"/>
                      <a:pt x="2249" y="5649"/>
                      <a:pt x="1996" y="5152"/>
                    </a:cubicBezTo>
                    <a:lnTo>
                      <a:pt x="1492" y="4107"/>
                    </a:lnTo>
                    <a:cubicBezTo>
                      <a:pt x="748" y="2729"/>
                      <a:pt x="2450" y="2383"/>
                      <a:pt x="2217" y="1899"/>
                    </a:cubicBezTo>
                    <a:cubicBezTo>
                      <a:pt x="2059" y="1578"/>
                      <a:pt x="1587" y="1974"/>
                      <a:pt x="1441" y="2075"/>
                    </a:cubicBezTo>
                    <a:lnTo>
                      <a:pt x="250" y="2817"/>
                    </a:lnTo>
                    <a:cubicBezTo>
                      <a:pt x="124" y="2899"/>
                      <a:pt x="-66" y="2993"/>
                      <a:pt x="23" y="3176"/>
                    </a:cubicBezTo>
                    <a:cubicBezTo>
                      <a:pt x="578" y="4315"/>
                      <a:pt x="1032" y="5107"/>
                      <a:pt x="1914" y="6894"/>
                    </a:cubicBezTo>
                    <a:cubicBezTo>
                      <a:pt x="2797" y="8681"/>
                      <a:pt x="3138" y="9530"/>
                      <a:pt x="3693" y="10669"/>
                    </a:cubicBezTo>
                    <a:cubicBezTo>
                      <a:pt x="3787" y="10845"/>
                      <a:pt x="3976" y="10751"/>
                      <a:pt x="4121" y="10669"/>
                    </a:cubicBezTo>
                    <a:lnTo>
                      <a:pt x="6013" y="9996"/>
                    </a:lnTo>
                    <a:cubicBezTo>
                      <a:pt x="6196" y="9933"/>
                      <a:pt x="6530" y="9864"/>
                      <a:pt x="6404" y="9600"/>
                    </a:cubicBezTo>
                    <a:cubicBezTo>
                      <a:pt x="6139" y="9052"/>
                      <a:pt x="4512" y="10285"/>
                      <a:pt x="3882" y="8901"/>
                    </a:cubicBezTo>
                    <a:lnTo>
                      <a:pt x="3384" y="7876"/>
                    </a:lnTo>
                    <a:cubicBezTo>
                      <a:pt x="3138" y="7379"/>
                      <a:pt x="3150" y="7247"/>
                      <a:pt x="3806" y="69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B2E1E757-B832-F8B4-0300-353E5900CDC5}"/>
                  </a:ext>
                </a:extLst>
              </p:cNvPr>
              <p:cNvSpPr/>
              <p:nvPr/>
            </p:nvSpPr>
            <p:spPr>
              <a:xfrm>
                <a:off x="8372369" y="3905066"/>
                <a:ext cx="12078" cy="10019"/>
              </a:xfrm>
              <a:custGeom>
                <a:avLst/>
                <a:gdLst>
                  <a:gd name="connsiteX0" fmla="*/ 2764 w 12078"/>
                  <a:gd name="connsiteY0" fmla="*/ 6502 h 10019"/>
                  <a:gd name="connsiteX1" fmla="*/ 1269 w 12078"/>
                  <a:gd name="connsiteY1" fmla="*/ 5156 h 10019"/>
                  <a:gd name="connsiteX2" fmla="*/ 2366 w 12078"/>
                  <a:gd name="connsiteY2" fmla="*/ 2545 h 10019"/>
                  <a:gd name="connsiteX3" fmla="*/ 1635 w 12078"/>
                  <a:gd name="connsiteY3" fmla="*/ 2513 h 10019"/>
                  <a:gd name="connsiteX4" fmla="*/ 210 w 12078"/>
                  <a:gd name="connsiteY4" fmla="*/ 2979 h 10019"/>
                  <a:gd name="connsiteX5" fmla="*/ 8 w 12078"/>
                  <a:gd name="connsiteY5" fmla="*/ 3325 h 10019"/>
                  <a:gd name="connsiteX6" fmla="*/ 922 w 12078"/>
                  <a:gd name="connsiteY6" fmla="*/ 6288 h 10019"/>
                  <a:gd name="connsiteX7" fmla="*/ 1862 w 12078"/>
                  <a:gd name="connsiteY7" fmla="*/ 9793 h 10019"/>
                  <a:gd name="connsiteX8" fmla="*/ 2185 w 12078"/>
                  <a:gd name="connsiteY8" fmla="*/ 10015 h 10019"/>
                  <a:gd name="connsiteX9" fmla="*/ 2196 w 12078"/>
                  <a:gd name="connsiteY9" fmla="*/ 10013 h 10019"/>
                  <a:gd name="connsiteX10" fmla="*/ 3205 w 12078"/>
                  <a:gd name="connsiteY10" fmla="*/ 8125 h 10019"/>
                  <a:gd name="connsiteX11" fmla="*/ 10022 w 12078"/>
                  <a:gd name="connsiteY11" fmla="*/ 6169 h 10019"/>
                  <a:gd name="connsiteX12" fmla="*/ 11976 w 12078"/>
                  <a:gd name="connsiteY12" fmla="*/ 6691 h 10019"/>
                  <a:gd name="connsiteX13" fmla="*/ 12058 w 12078"/>
                  <a:gd name="connsiteY13" fmla="*/ 6395 h 10019"/>
                  <a:gd name="connsiteX14" fmla="*/ 11529 w 12078"/>
                  <a:gd name="connsiteY14" fmla="*/ 4734 h 10019"/>
                  <a:gd name="connsiteX15" fmla="*/ 10589 w 12078"/>
                  <a:gd name="connsiteY15" fmla="*/ 1286 h 10019"/>
                  <a:gd name="connsiteX16" fmla="*/ 7733 w 12078"/>
                  <a:gd name="connsiteY16" fmla="*/ 103 h 10019"/>
                  <a:gd name="connsiteX17" fmla="*/ 7449 w 12078"/>
                  <a:gd name="connsiteY17" fmla="*/ 349 h 10019"/>
                  <a:gd name="connsiteX18" fmla="*/ 10387 w 12078"/>
                  <a:gd name="connsiteY18" fmla="*/ 3356 h 10019"/>
                  <a:gd name="connsiteX19" fmla="*/ 9208 w 12078"/>
                  <a:gd name="connsiteY19" fmla="*/ 4652 h 10019"/>
                  <a:gd name="connsiteX20" fmla="*/ 7316 w 12078"/>
                  <a:gd name="connsiteY20" fmla="*/ 5193 h 10019"/>
                  <a:gd name="connsiteX21" fmla="*/ 6131 w 12078"/>
                  <a:gd name="connsiteY21" fmla="*/ 4935 h 10019"/>
                  <a:gd name="connsiteX22" fmla="*/ 5854 w 12078"/>
                  <a:gd name="connsiteY22" fmla="*/ 3960 h 10019"/>
                  <a:gd name="connsiteX23" fmla="*/ 7001 w 12078"/>
                  <a:gd name="connsiteY23" fmla="*/ 2073 h 10019"/>
                  <a:gd name="connsiteX24" fmla="*/ 6219 w 12078"/>
                  <a:gd name="connsiteY24" fmla="*/ 2073 h 10019"/>
                  <a:gd name="connsiteX25" fmla="*/ 3647 w 12078"/>
                  <a:gd name="connsiteY25" fmla="*/ 2916 h 10019"/>
                  <a:gd name="connsiteX26" fmla="*/ 3356 w 12078"/>
                  <a:gd name="connsiteY26" fmla="*/ 3268 h 10019"/>
                  <a:gd name="connsiteX27" fmla="*/ 5103 w 12078"/>
                  <a:gd name="connsiteY27" fmla="*/ 4306 h 10019"/>
                  <a:gd name="connsiteX28" fmla="*/ 5343 w 12078"/>
                  <a:gd name="connsiteY28" fmla="*/ 5131 h 10019"/>
                  <a:gd name="connsiteX29" fmla="*/ 4775 w 12078"/>
                  <a:gd name="connsiteY29" fmla="*/ 5904 h 1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078" h="10019">
                    <a:moveTo>
                      <a:pt x="2764" y="6502"/>
                    </a:moveTo>
                    <a:cubicBezTo>
                      <a:pt x="1761" y="6785"/>
                      <a:pt x="1730" y="6735"/>
                      <a:pt x="1269" y="5156"/>
                    </a:cubicBezTo>
                    <a:cubicBezTo>
                      <a:pt x="544" y="2639"/>
                      <a:pt x="2530" y="3161"/>
                      <a:pt x="2366" y="2545"/>
                    </a:cubicBezTo>
                    <a:cubicBezTo>
                      <a:pt x="2285" y="2243"/>
                      <a:pt x="1824" y="2444"/>
                      <a:pt x="1635" y="2513"/>
                    </a:cubicBezTo>
                    <a:lnTo>
                      <a:pt x="210" y="2979"/>
                    </a:lnTo>
                    <a:cubicBezTo>
                      <a:pt x="61" y="3022"/>
                      <a:pt x="-28" y="3174"/>
                      <a:pt x="8" y="3325"/>
                    </a:cubicBezTo>
                    <a:cubicBezTo>
                      <a:pt x="336" y="4476"/>
                      <a:pt x="639" y="5363"/>
                      <a:pt x="922" y="6288"/>
                    </a:cubicBezTo>
                    <a:cubicBezTo>
                      <a:pt x="1496" y="8295"/>
                      <a:pt x="1704" y="9258"/>
                      <a:pt x="1862" y="9793"/>
                    </a:cubicBezTo>
                    <a:cubicBezTo>
                      <a:pt x="1890" y="9943"/>
                      <a:pt x="2034" y="10042"/>
                      <a:pt x="2185" y="10015"/>
                    </a:cubicBezTo>
                    <a:cubicBezTo>
                      <a:pt x="2189" y="10015"/>
                      <a:pt x="2192" y="10013"/>
                      <a:pt x="2196" y="10013"/>
                    </a:cubicBezTo>
                    <a:cubicBezTo>
                      <a:pt x="2783" y="9843"/>
                      <a:pt x="1887" y="8497"/>
                      <a:pt x="3205" y="8125"/>
                    </a:cubicBezTo>
                    <a:lnTo>
                      <a:pt x="10022" y="6169"/>
                    </a:lnTo>
                    <a:cubicBezTo>
                      <a:pt x="11806" y="5659"/>
                      <a:pt x="11283" y="6880"/>
                      <a:pt x="11976" y="6691"/>
                    </a:cubicBezTo>
                    <a:cubicBezTo>
                      <a:pt x="12058" y="6659"/>
                      <a:pt x="12109" y="6565"/>
                      <a:pt x="12058" y="6395"/>
                    </a:cubicBezTo>
                    <a:cubicBezTo>
                      <a:pt x="11850" y="5672"/>
                      <a:pt x="11636" y="5137"/>
                      <a:pt x="11529" y="4734"/>
                    </a:cubicBezTo>
                    <a:cubicBezTo>
                      <a:pt x="11333" y="4105"/>
                      <a:pt x="11169" y="3281"/>
                      <a:pt x="10589" y="1286"/>
                    </a:cubicBezTo>
                    <a:cubicBezTo>
                      <a:pt x="10286" y="217"/>
                      <a:pt x="8868" y="-217"/>
                      <a:pt x="7733" y="103"/>
                    </a:cubicBezTo>
                    <a:cubicBezTo>
                      <a:pt x="7449" y="185"/>
                      <a:pt x="7436" y="292"/>
                      <a:pt x="7449" y="349"/>
                    </a:cubicBezTo>
                    <a:cubicBezTo>
                      <a:pt x="7594" y="846"/>
                      <a:pt x="9454" y="116"/>
                      <a:pt x="10387" y="3356"/>
                    </a:cubicBezTo>
                    <a:cubicBezTo>
                      <a:pt x="10652" y="4294"/>
                      <a:pt x="10110" y="4394"/>
                      <a:pt x="9208" y="4652"/>
                    </a:cubicBezTo>
                    <a:lnTo>
                      <a:pt x="7316" y="5193"/>
                    </a:lnTo>
                    <a:cubicBezTo>
                      <a:pt x="6465" y="5433"/>
                      <a:pt x="6301" y="5533"/>
                      <a:pt x="6131" y="4935"/>
                    </a:cubicBezTo>
                    <a:lnTo>
                      <a:pt x="5854" y="3960"/>
                    </a:lnTo>
                    <a:cubicBezTo>
                      <a:pt x="5463" y="2601"/>
                      <a:pt x="7115" y="2526"/>
                      <a:pt x="7001" y="2073"/>
                    </a:cubicBezTo>
                    <a:cubicBezTo>
                      <a:pt x="6900" y="1764"/>
                      <a:pt x="6371" y="1997"/>
                      <a:pt x="6219" y="2073"/>
                    </a:cubicBezTo>
                    <a:lnTo>
                      <a:pt x="3647" y="2916"/>
                    </a:lnTo>
                    <a:cubicBezTo>
                      <a:pt x="3256" y="3042"/>
                      <a:pt x="3325" y="3174"/>
                      <a:pt x="3356" y="3268"/>
                    </a:cubicBezTo>
                    <a:cubicBezTo>
                      <a:pt x="3426" y="3520"/>
                      <a:pt x="4788" y="3180"/>
                      <a:pt x="5103" y="4306"/>
                    </a:cubicBezTo>
                    <a:lnTo>
                      <a:pt x="5343" y="5131"/>
                    </a:lnTo>
                    <a:cubicBezTo>
                      <a:pt x="5513" y="5697"/>
                      <a:pt x="5400" y="5722"/>
                      <a:pt x="4775" y="590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9731E76-8751-4D5C-84F9-955A1F0F6E27}"/>
                  </a:ext>
                </a:extLst>
              </p:cNvPr>
              <p:cNvSpPr/>
              <p:nvPr/>
            </p:nvSpPr>
            <p:spPr>
              <a:xfrm>
                <a:off x="8370735" y="3898951"/>
                <a:ext cx="6738" cy="5408"/>
              </a:xfrm>
              <a:custGeom>
                <a:avLst/>
                <a:gdLst>
                  <a:gd name="connsiteX0" fmla="*/ 4127 w 6738"/>
                  <a:gd name="connsiteY0" fmla="*/ 5357 h 5408"/>
                  <a:gd name="connsiteX1" fmla="*/ 6706 w 6738"/>
                  <a:gd name="connsiteY1" fmla="*/ 2274 h 5408"/>
                  <a:gd name="connsiteX2" fmla="*/ 4751 w 6738"/>
                  <a:gd name="connsiteY2" fmla="*/ 2 h 5408"/>
                  <a:gd name="connsiteX3" fmla="*/ 4587 w 6738"/>
                  <a:gd name="connsiteY3" fmla="*/ 166 h 5408"/>
                  <a:gd name="connsiteX4" fmla="*/ 5646 w 6738"/>
                  <a:gd name="connsiteY4" fmla="*/ 1701 h 5408"/>
                  <a:gd name="connsiteX5" fmla="*/ 2903 w 6738"/>
                  <a:gd name="connsiteY5" fmla="*/ 4168 h 5408"/>
                  <a:gd name="connsiteX6" fmla="*/ 696 w 6738"/>
                  <a:gd name="connsiteY6" fmla="*/ 3217 h 5408"/>
                  <a:gd name="connsiteX7" fmla="*/ 1749 w 6738"/>
                  <a:gd name="connsiteY7" fmla="*/ 1903 h 5408"/>
                  <a:gd name="connsiteX8" fmla="*/ 1945 w 6738"/>
                  <a:gd name="connsiteY8" fmla="*/ 1701 h 5408"/>
                  <a:gd name="connsiteX9" fmla="*/ 879 w 6738"/>
                  <a:gd name="connsiteY9" fmla="*/ 846 h 5408"/>
                  <a:gd name="connsiteX10" fmla="*/ 22 w 6738"/>
                  <a:gd name="connsiteY10" fmla="*/ 2733 h 5408"/>
                  <a:gd name="connsiteX11" fmla="*/ 4127 w 6738"/>
                  <a:gd name="connsiteY11" fmla="*/ 5357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38" h="5408">
                    <a:moveTo>
                      <a:pt x="4127" y="5357"/>
                    </a:moveTo>
                    <a:cubicBezTo>
                      <a:pt x="5836" y="5086"/>
                      <a:pt x="6945" y="3803"/>
                      <a:pt x="6706" y="2274"/>
                    </a:cubicBezTo>
                    <a:cubicBezTo>
                      <a:pt x="6491" y="890"/>
                      <a:pt x="5123" y="-54"/>
                      <a:pt x="4751" y="2"/>
                    </a:cubicBezTo>
                    <a:cubicBezTo>
                      <a:pt x="4587" y="2"/>
                      <a:pt x="4581" y="109"/>
                      <a:pt x="4587" y="166"/>
                    </a:cubicBezTo>
                    <a:cubicBezTo>
                      <a:pt x="4625" y="380"/>
                      <a:pt x="5520" y="908"/>
                      <a:pt x="5646" y="1701"/>
                    </a:cubicBezTo>
                    <a:cubicBezTo>
                      <a:pt x="5848" y="2960"/>
                      <a:pt x="4341" y="3941"/>
                      <a:pt x="2903" y="4168"/>
                    </a:cubicBezTo>
                    <a:cubicBezTo>
                      <a:pt x="1976" y="4319"/>
                      <a:pt x="860" y="4256"/>
                      <a:pt x="696" y="3217"/>
                    </a:cubicBezTo>
                    <a:cubicBezTo>
                      <a:pt x="583" y="2494"/>
                      <a:pt x="1056" y="2186"/>
                      <a:pt x="1749" y="1903"/>
                    </a:cubicBezTo>
                    <a:cubicBezTo>
                      <a:pt x="1850" y="1865"/>
                      <a:pt x="1970" y="1821"/>
                      <a:pt x="1945" y="1701"/>
                    </a:cubicBezTo>
                    <a:cubicBezTo>
                      <a:pt x="1907" y="1468"/>
                      <a:pt x="1144" y="801"/>
                      <a:pt x="879" y="846"/>
                    </a:cubicBezTo>
                    <a:cubicBezTo>
                      <a:pt x="3" y="984"/>
                      <a:pt x="-48" y="2261"/>
                      <a:pt x="22" y="2733"/>
                    </a:cubicBezTo>
                    <a:cubicBezTo>
                      <a:pt x="312" y="4532"/>
                      <a:pt x="2115" y="5671"/>
                      <a:pt x="4127" y="53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86ACC9EE-A66F-1937-3D92-8DC01B3A14DA}"/>
                  </a:ext>
                </a:extLst>
              </p:cNvPr>
              <p:cNvSpPr/>
              <p:nvPr/>
            </p:nvSpPr>
            <p:spPr>
              <a:xfrm>
                <a:off x="8370000" y="3885577"/>
                <a:ext cx="10770" cy="11174"/>
              </a:xfrm>
              <a:custGeom>
                <a:avLst/>
                <a:gdLst>
                  <a:gd name="connsiteX0" fmla="*/ 1595 w 10770"/>
                  <a:gd name="connsiteY0" fmla="*/ 1435 h 11174"/>
                  <a:gd name="connsiteX1" fmla="*/ 177 w 10770"/>
                  <a:gd name="connsiteY1" fmla="*/ 453 h 11174"/>
                  <a:gd name="connsiteX2" fmla="*/ 0 w 10770"/>
                  <a:gd name="connsiteY2" fmla="*/ 736 h 11174"/>
                  <a:gd name="connsiteX3" fmla="*/ 63 w 10770"/>
                  <a:gd name="connsiteY3" fmla="*/ 2542 h 11174"/>
                  <a:gd name="connsiteX4" fmla="*/ 0 w 10770"/>
                  <a:gd name="connsiteY4" fmla="*/ 4297 h 11174"/>
                  <a:gd name="connsiteX5" fmla="*/ 246 w 10770"/>
                  <a:gd name="connsiteY5" fmla="*/ 4612 h 11174"/>
                  <a:gd name="connsiteX6" fmla="*/ 1810 w 10770"/>
                  <a:gd name="connsiteY6" fmla="*/ 3114 h 11174"/>
                  <a:gd name="connsiteX7" fmla="*/ 3941 w 10770"/>
                  <a:gd name="connsiteY7" fmla="*/ 3114 h 11174"/>
                  <a:gd name="connsiteX8" fmla="*/ 4628 w 10770"/>
                  <a:gd name="connsiteY8" fmla="*/ 3586 h 11174"/>
                  <a:gd name="connsiteX9" fmla="*/ 4628 w 10770"/>
                  <a:gd name="connsiteY9" fmla="*/ 7638 h 11174"/>
                  <a:gd name="connsiteX10" fmla="*/ 3998 w 10770"/>
                  <a:gd name="connsiteY10" fmla="*/ 7978 h 11174"/>
                  <a:gd name="connsiteX11" fmla="*/ 1614 w 10770"/>
                  <a:gd name="connsiteY11" fmla="*/ 7978 h 11174"/>
                  <a:gd name="connsiteX12" fmla="*/ 259 w 10770"/>
                  <a:gd name="connsiteY12" fmla="*/ 6902 h 11174"/>
                  <a:gd name="connsiteX13" fmla="*/ 32 w 10770"/>
                  <a:gd name="connsiteY13" fmla="*/ 7223 h 11174"/>
                  <a:gd name="connsiteX14" fmla="*/ 95 w 10770"/>
                  <a:gd name="connsiteY14" fmla="*/ 8978 h 11174"/>
                  <a:gd name="connsiteX15" fmla="*/ 32 w 10770"/>
                  <a:gd name="connsiteY15" fmla="*/ 10501 h 11174"/>
                  <a:gd name="connsiteX16" fmla="*/ 277 w 10770"/>
                  <a:gd name="connsiteY16" fmla="*/ 11174 h 11174"/>
                  <a:gd name="connsiteX17" fmla="*/ 1841 w 10770"/>
                  <a:gd name="connsiteY17" fmla="*/ 9633 h 11174"/>
                  <a:gd name="connsiteX18" fmla="*/ 8601 w 10770"/>
                  <a:gd name="connsiteY18" fmla="*/ 9633 h 11174"/>
                  <a:gd name="connsiteX19" fmla="*/ 10543 w 10770"/>
                  <a:gd name="connsiteY19" fmla="*/ 10790 h 11174"/>
                  <a:gd name="connsiteX20" fmla="*/ 10770 w 10770"/>
                  <a:gd name="connsiteY20" fmla="*/ 10488 h 11174"/>
                  <a:gd name="connsiteX21" fmla="*/ 10713 w 10770"/>
                  <a:gd name="connsiteY21" fmla="*/ 8664 h 11174"/>
                  <a:gd name="connsiteX22" fmla="*/ 10770 w 10770"/>
                  <a:gd name="connsiteY22" fmla="*/ 6675 h 11174"/>
                  <a:gd name="connsiteX23" fmla="*/ 10562 w 10770"/>
                  <a:gd name="connsiteY23" fmla="*/ 6267 h 11174"/>
                  <a:gd name="connsiteX24" fmla="*/ 8670 w 10770"/>
                  <a:gd name="connsiteY24" fmla="*/ 7959 h 11174"/>
                  <a:gd name="connsiteX25" fmla="*/ 6262 w 10770"/>
                  <a:gd name="connsiteY25" fmla="*/ 7959 h 11174"/>
                  <a:gd name="connsiteX26" fmla="*/ 5448 w 10770"/>
                  <a:gd name="connsiteY26" fmla="*/ 7286 h 11174"/>
                  <a:gd name="connsiteX27" fmla="*/ 5448 w 10770"/>
                  <a:gd name="connsiteY27" fmla="*/ 3649 h 11174"/>
                  <a:gd name="connsiteX28" fmla="*/ 6249 w 10770"/>
                  <a:gd name="connsiteY28" fmla="*/ 3096 h 11174"/>
                  <a:gd name="connsiteX29" fmla="*/ 8986 w 10770"/>
                  <a:gd name="connsiteY29" fmla="*/ 3096 h 11174"/>
                  <a:gd name="connsiteX30" fmla="*/ 10575 w 10770"/>
                  <a:gd name="connsiteY30" fmla="*/ 4090 h 11174"/>
                  <a:gd name="connsiteX31" fmla="*/ 10739 w 10770"/>
                  <a:gd name="connsiteY31" fmla="*/ 3813 h 11174"/>
                  <a:gd name="connsiteX32" fmla="*/ 10682 w 10770"/>
                  <a:gd name="connsiteY32" fmla="*/ 2095 h 11174"/>
                  <a:gd name="connsiteX33" fmla="*/ 10739 w 10770"/>
                  <a:gd name="connsiteY33" fmla="*/ 283 h 11174"/>
                  <a:gd name="connsiteX34" fmla="*/ 10562 w 10770"/>
                  <a:gd name="connsiteY34" fmla="*/ 0 h 11174"/>
                  <a:gd name="connsiteX35" fmla="*/ 8601 w 10770"/>
                  <a:gd name="connsiteY35" fmla="*/ 1416 h 1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770" h="11174">
                    <a:moveTo>
                      <a:pt x="1595" y="1435"/>
                    </a:moveTo>
                    <a:cubicBezTo>
                      <a:pt x="107" y="1435"/>
                      <a:pt x="757" y="453"/>
                      <a:pt x="177" y="453"/>
                    </a:cubicBezTo>
                    <a:cubicBezTo>
                      <a:pt x="50" y="453"/>
                      <a:pt x="0" y="503"/>
                      <a:pt x="0" y="736"/>
                    </a:cubicBezTo>
                    <a:cubicBezTo>
                      <a:pt x="0" y="1328"/>
                      <a:pt x="63" y="1831"/>
                      <a:pt x="63" y="2542"/>
                    </a:cubicBezTo>
                    <a:cubicBezTo>
                      <a:pt x="63" y="3385"/>
                      <a:pt x="0" y="3737"/>
                      <a:pt x="0" y="4297"/>
                    </a:cubicBezTo>
                    <a:cubicBezTo>
                      <a:pt x="0" y="4486"/>
                      <a:pt x="0" y="4612"/>
                      <a:pt x="246" y="4612"/>
                    </a:cubicBezTo>
                    <a:cubicBezTo>
                      <a:pt x="687" y="4612"/>
                      <a:pt x="139" y="3114"/>
                      <a:pt x="1810" y="3114"/>
                    </a:cubicBezTo>
                    <a:lnTo>
                      <a:pt x="3941" y="3114"/>
                    </a:lnTo>
                    <a:cubicBezTo>
                      <a:pt x="4282" y="3114"/>
                      <a:pt x="4628" y="3190"/>
                      <a:pt x="4628" y="3586"/>
                    </a:cubicBezTo>
                    <a:lnTo>
                      <a:pt x="4628" y="7638"/>
                    </a:lnTo>
                    <a:cubicBezTo>
                      <a:pt x="4628" y="7921"/>
                      <a:pt x="4433" y="7978"/>
                      <a:pt x="3998" y="7978"/>
                    </a:cubicBezTo>
                    <a:lnTo>
                      <a:pt x="1614" y="7978"/>
                    </a:lnTo>
                    <a:cubicBezTo>
                      <a:pt x="259" y="7978"/>
                      <a:pt x="700" y="6902"/>
                      <a:pt x="259" y="6902"/>
                    </a:cubicBezTo>
                    <a:cubicBezTo>
                      <a:pt x="114" y="6902"/>
                      <a:pt x="32" y="7028"/>
                      <a:pt x="32" y="7223"/>
                    </a:cubicBezTo>
                    <a:cubicBezTo>
                      <a:pt x="32" y="7619"/>
                      <a:pt x="95" y="8160"/>
                      <a:pt x="95" y="8978"/>
                    </a:cubicBezTo>
                    <a:cubicBezTo>
                      <a:pt x="95" y="9689"/>
                      <a:pt x="32" y="10092"/>
                      <a:pt x="32" y="10501"/>
                    </a:cubicBezTo>
                    <a:cubicBezTo>
                      <a:pt x="32" y="10759"/>
                      <a:pt x="32" y="11174"/>
                      <a:pt x="277" y="11174"/>
                    </a:cubicBezTo>
                    <a:cubicBezTo>
                      <a:pt x="851" y="11174"/>
                      <a:pt x="189" y="9633"/>
                      <a:pt x="1841" y="9633"/>
                    </a:cubicBezTo>
                    <a:lnTo>
                      <a:pt x="8601" y="9633"/>
                    </a:lnTo>
                    <a:cubicBezTo>
                      <a:pt x="10493" y="9633"/>
                      <a:pt x="9938" y="10790"/>
                      <a:pt x="10543" y="10790"/>
                    </a:cubicBezTo>
                    <a:cubicBezTo>
                      <a:pt x="10745" y="10790"/>
                      <a:pt x="10770" y="10652"/>
                      <a:pt x="10770" y="10488"/>
                    </a:cubicBezTo>
                    <a:cubicBezTo>
                      <a:pt x="10770" y="9809"/>
                      <a:pt x="10713" y="9230"/>
                      <a:pt x="10713" y="8664"/>
                    </a:cubicBezTo>
                    <a:cubicBezTo>
                      <a:pt x="10713" y="7682"/>
                      <a:pt x="10770" y="7235"/>
                      <a:pt x="10770" y="6675"/>
                    </a:cubicBezTo>
                    <a:cubicBezTo>
                      <a:pt x="10770" y="6241"/>
                      <a:pt x="10650" y="6267"/>
                      <a:pt x="10562" y="6267"/>
                    </a:cubicBezTo>
                    <a:cubicBezTo>
                      <a:pt x="10013" y="6267"/>
                      <a:pt x="10562" y="7959"/>
                      <a:pt x="8670" y="7959"/>
                    </a:cubicBezTo>
                    <a:lnTo>
                      <a:pt x="6262" y="7959"/>
                    </a:lnTo>
                    <a:cubicBezTo>
                      <a:pt x="5631" y="7959"/>
                      <a:pt x="5448" y="7915"/>
                      <a:pt x="5448" y="7286"/>
                    </a:cubicBezTo>
                    <a:lnTo>
                      <a:pt x="5448" y="3649"/>
                    </a:lnTo>
                    <a:cubicBezTo>
                      <a:pt x="5448" y="3020"/>
                      <a:pt x="5612" y="3096"/>
                      <a:pt x="6249" y="3096"/>
                    </a:cubicBezTo>
                    <a:lnTo>
                      <a:pt x="8986" y="3096"/>
                    </a:lnTo>
                    <a:cubicBezTo>
                      <a:pt x="10449" y="3096"/>
                      <a:pt x="10045" y="4090"/>
                      <a:pt x="10575" y="4090"/>
                    </a:cubicBezTo>
                    <a:cubicBezTo>
                      <a:pt x="10682" y="4090"/>
                      <a:pt x="10739" y="4002"/>
                      <a:pt x="10739" y="3813"/>
                    </a:cubicBezTo>
                    <a:cubicBezTo>
                      <a:pt x="10739" y="3121"/>
                      <a:pt x="10682" y="2554"/>
                      <a:pt x="10682" y="2095"/>
                    </a:cubicBezTo>
                    <a:cubicBezTo>
                      <a:pt x="10682" y="1636"/>
                      <a:pt x="10739" y="736"/>
                      <a:pt x="10739" y="283"/>
                    </a:cubicBezTo>
                    <a:cubicBezTo>
                      <a:pt x="10739" y="107"/>
                      <a:pt x="10739" y="0"/>
                      <a:pt x="10562" y="0"/>
                    </a:cubicBezTo>
                    <a:cubicBezTo>
                      <a:pt x="9932" y="0"/>
                      <a:pt x="10562" y="1416"/>
                      <a:pt x="8601" y="141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CE3DA927-2744-1228-41D0-F5B067DF44A1}"/>
                  </a:ext>
                </a:extLst>
              </p:cNvPr>
              <p:cNvSpPr/>
              <p:nvPr/>
            </p:nvSpPr>
            <p:spPr>
              <a:xfrm>
                <a:off x="8370056" y="3872912"/>
                <a:ext cx="11743" cy="11582"/>
              </a:xfrm>
              <a:custGeom>
                <a:avLst/>
                <a:gdLst>
                  <a:gd name="connsiteX0" fmla="*/ 8791 w 11743"/>
                  <a:gd name="connsiteY0" fmla="*/ 10092 h 11582"/>
                  <a:gd name="connsiteX1" fmla="*/ 10531 w 11743"/>
                  <a:gd name="connsiteY1" fmla="*/ 11583 h 11582"/>
                  <a:gd name="connsiteX2" fmla="*/ 10752 w 11743"/>
                  <a:gd name="connsiteY2" fmla="*/ 11180 h 11582"/>
                  <a:gd name="connsiteX3" fmla="*/ 10815 w 11743"/>
                  <a:gd name="connsiteY3" fmla="*/ 10004 h 11582"/>
                  <a:gd name="connsiteX4" fmla="*/ 11036 w 11743"/>
                  <a:gd name="connsiteY4" fmla="*/ 8406 h 11582"/>
                  <a:gd name="connsiteX5" fmla="*/ 10891 w 11743"/>
                  <a:gd name="connsiteY5" fmla="*/ 7871 h 11582"/>
                  <a:gd name="connsiteX6" fmla="*/ 8129 w 11743"/>
                  <a:gd name="connsiteY6" fmla="*/ 9349 h 11582"/>
                  <a:gd name="connsiteX7" fmla="*/ 2983 w 11743"/>
                  <a:gd name="connsiteY7" fmla="*/ 8871 h 11582"/>
                  <a:gd name="connsiteX8" fmla="*/ 2750 w 11743"/>
                  <a:gd name="connsiteY8" fmla="*/ 8733 h 11582"/>
                  <a:gd name="connsiteX9" fmla="*/ 2964 w 11743"/>
                  <a:gd name="connsiteY9" fmla="*/ 8513 h 11582"/>
                  <a:gd name="connsiteX10" fmla="*/ 11502 w 11743"/>
                  <a:gd name="connsiteY10" fmla="*/ 2762 h 11582"/>
                  <a:gd name="connsiteX11" fmla="*/ 11742 w 11743"/>
                  <a:gd name="connsiteY11" fmla="*/ 2429 h 11582"/>
                  <a:gd name="connsiteX12" fmla="*/ 11307 w 11743"/>
                  <a:gd name="connsiteY12" fmla="*/ 2221 h 11582"/>
                  <a:gd name="connsiteX13" fmla="*/ 2819 w 11743"/>
                  <a:gd name="connsiteY13" fmla="*/ 1321 h 11582"/>
                  <a:gd name="connsiteX14" fmla="*/ 1256 w 11743"/>
                  <a:gd name="connsiteY14" fmla="*/ 0 h 11582"/>
                  <a:gd name="connsiteX15" fmla="*/ 1029 w 11743"/>
                  <a:gd name="connsiteY15" fmla="*/ 239 h 11582"/>
                  <a:gd name="connsiteX16" fmla="*/ 940 w 11743"/>
                  <a:gd name="connsiteY16" fmla="*/ 1699 h 11582"/>
                  <a:gd name="connsiteX17" fmla="*/ 732 w 11743"/>
                  <a:gd name="connsiteY17" fmla="*/ 3240 h 11582"/>
                  <a:gd name="connsiteX18" fmla="*/ 966 w 11743"/>
                  <a:gd name="connsiteY18" fmla="*/ 3479 h 11582"/>
                  <a:gd name="connsiteX19" fmla="*/ 2737 w 11743"/>
                  <a:gd name="connsiteY19" fmla="*/ 1988 h 11582"/>
                  <a:gd name="connsiteX20" fmla="*/ 7782 w 11743"/>
                  <a:gd name="connsiteY20" fmla="*/ 2492 h 11582"/>
                  <a:gd name="connsiteX21" fmla="*/ 8324 w 11743"/>
                  <a:gd name="connsiteY21" fmla="*/ 2655 h 11582"/>
                  <a:gd name="connsiteX22" fmla="*/ 7896 w 11743"/>
                  <a:gd name="connsiteY22" fmla="*/ 3039 h 11582"/>
                  <a:gd name="connsiteX23" fmla="*/ 675 w 11743"/>
                  <a:gd name="connsiteY23" fmla="*/ 7833 h 11582"/>
                  <a:gd name="connsiteX24" fmla="*/ 221 w 11743"/>
                  <a:gd name="connsiteY24" fmla="*/ 8311 h 11582"/>
                  <a:gd name="connsiteX25" fmla="*/ 146 w 11743"/>
                  <a:gd name="connsiteY25" fmla="*/ 9740 h 11582"/>
                  <a:gd name="connsiteX26" fmla="*/ 1 w 11743"/>
                  <a:gd name="connsiteY26" fmla="*/ 10495 h 11582"/>
                  <a:gd name="connsiteX27" fmla="*/ 221 w 11743"/>
                  <a:gd name="connsiteY27" fmla="*/ 10752 h 11582"/>
                  <a:gd name="connsiteX28" fmla="*/ 240 w 11743"/>
                  <a:gd name="connsiteY28" fmla="*/ 10752 h 11582"/>
                  <a:gd name="connsiteX29" fmla="*/ 3046 w 11743"/>
                  <a:gd name="connsiteY29" fmla="*/ 9494 h 1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743" h="11582">
                    <a:moveTo>
                      <a:pt x="8791" y="10092"/>
                    </a:moveTo>
                    <a:cubicBezTo>
                      <a:pt x="10336" y="10243"/>
                      <a:pt x="9926" y="11526"/>
                      <a:pt x="10531" y="11583"/>
                    </a:cubicBezTo>
                    <a:cubicBezTo>
                      <a:pt x="10790" y="11583"/>
                      <a:pt x="10739" y="11331"/>
                      <a:pt x="10752" y="11180"/>
                    </a:cubicBezTo>
                    <a:cubicBezTo>
                      <a:pt x="10790" y="10815"/>
                      <a:pt x="10752" y="10438"/>
                      <a:pt x="10815" y="10004"/>
                    </a:cubicBezTo>
                    <a:cubicBezTo>
                      <a:pt x="10878" y="9570"/>
                      <a:pt x="10973" y="9073"/>
                      <a:pt x="11036" y="8406"/>
                    </a:cubicBezTo>
                    <a:cubicBezTo>
                      <a:pt x="11036" y="8230"/>
                      <a:pt x="11105" y="7890"/>
                      <a:pt x="10891" y="7871"/>
                    </a:cubicBezTo>
                    <a:cubicBezTo>
                      <a:pt x="10178" y="7802"/>
                      <a:pt x="11036" y="9639"/>
                      <a:pt x="8129" y="9349"/>
                    </a:cubicBezTo>
                    <a:lnTo>
                      <a:pt x="2983" y="8871"/>
                    </a:lnTo>
                    <a:cubicBezTo>
                      <a:pt x="2845" y="8871"/>
                      <a:pt x="2744" y="8821"/>
                      <a:pt x="2750" y="8733"/>
                    </a:cubicBezTo>
                    <a:cubicBezTo>
                      <a:pt x="2756" y="8645"/>
                      <a:pt x="2845" y="8594"/>
                      <a:pt x="2964" y="8513"/>
                    </a:cubicBezTo>
                    <a:lnTo>
                      <a:pt x="11502" y="2762"/>
                    </a:lnTo>
                    <a:cubicBezTo>
                      <a:pt x="11622" y="2674"/>
                      <a:pt x="11723" y="2624"/>
                      <a:pt x="11742" y="2429"/>
                    </a:cubicBezTo>
                    <a:cubicBezTo>
                      <a:pt x="11761" y="2234"/>
                      <a:pt x="11641" y="2259"/>
                      <a:pt x="11307" y="2221"/>
                    </a:cubicBezTo>
                    <a:lnTo>
                      <a:pt x="2819" y="1321"/>
                    </a:lnTo>
                    <a:cubicBezTo>
                      <a:pt x="1230" y="1164"/>
                      <a:pt x="1703" y="63"/>
                      <a:pt x="1256" y="0"/>
                    </a:cubicBezTo>
                    <a:cubicBezTo>
                      <a:pt x="1205" y="0"/>
                      <a:pt x="1060" y="0"/>
                      <a:pt x="1029" y="239"/>
                    </a:cubicBezTo>
                    <a:cubicBezTo>
                      <a:pt x="1029" y="359"/>
                      <a:pt x="1029" y="868"/>
                      <a:pt x="940" y="1699"/>
                    </a:cubicBezTo>
                    <a:cubicBezTo>
                      <a:pt x="852" y="2529"/>
                      <a:pt x="745" y="3026"/>
                      <a:pt x="732" y="3240"/>
                    </a:cubicBezTo>
                    <a:cubicBezTo>
                      <a:pt x="720" y="3454"/>
                      <a:pt x="858" y="3473"/>
                      <a:pt x="966" y="3479"/>
                    </a:cubicBezTo>
                    <a:cubicBezTo>
                      <a:pt x="1464" y="3536"/>
                      <a:pt x="1356" y="1850"/>
                      <a:pt x="2737" y="1988"/>
                    </a:cubicBezTo>
                    <a:lnTo>
                      <a:pt x="7782" y="2492"/>
                    </a:lnTo>
                    <a:cubicBezTo>
                      <a:pt x="8154" y="2523"/>
                      <a:pt x="8337" y="2573"/>
                      <a:pt x="8324" y="2655"/>
                    </a:cubicBezTo>
                    <a:cubicBezTo>
                      <a:pt x="8312" y="2737"/>
                      <a:pt x="8129" y="2882"/>
                      <a:pt x="7896" y="3039"/>
                    </a:cubicBezTo>
                    <a:lnTo>
                      <a:pt x="675" y="7833"/>
                    </a:lnTo>
                    <a:cubicBezTo>
                      <a:pt x="360" y="8047"/>
                      <a:pt x="272" y="7871"/>
                      <a:pt x="221" y="8311"/>
                    </a:cubicBezTo>
                    <a:cubicBezTo>
                      <a:pt x="152" y="9029"/>
                      <a:pt x="177" y="9387"/>
                      <a:pt x="146" y="9740"/>
                    </a:cubicBezTo>
                    <a:cubicBezTo>
                      <a:pt x="114" y="10092"/>
                      <a:pt x="32" y="10237"/>
                      <a:pt x="1" y="10495"/>
                    </a:cubicBezTo>
                    <a:cubicBezTo>
                      <a:pt x="-10" y="10626"/>
                      <a:pt x="89" y="10741"/>
                      <a:pt x="221" y="10752"/>
                    </a:cubicBezTo>
                    <a:cubicBezTo>
                      <a:pt x="227" y="10752"/>
                      <a:pt x="234" y="10752"/>
                      <a:pt x="240" y="10752"/>
                    </a:cubicBezTo>
                    <a:cubicBezTo>
                      <a:pt x="966" y="10828"/>
                      <a:pt x="139" y="9205"/>
                      <a:pt x="3046" y="949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498C508E-2681-13D5-E626-981B50059537}"/>
                  </a:ext>
                </a:extLst>
              </p:cNvPr>
              <p:cNvSpPr/>
              <p:nvPr/>
            </p:nvSpPr>
            <p:spPr>
              <a:xfrm>
                <a:off x="8371700" y="3866199"/>
                <a:ext cx="11374" cy="5719"/>
              </a:xfrm>
              <a:custGeom>
                <a:avLst/>
                <a:gdLst>
                  <a:gd name="connsiteX0" fmla="*/ 2203 w 11374"/>
                  <a:gd name="connsiteY0" fmla="*/ 1296 h 5719"/>
                  <a:gd name="connsiteX1" fmla="*/ 1037 w 11374"/>
                  <a:gd name="connsiteY1" fmla="*/ 0 h 5719"/>
                  <a:gd name="connsiteX2" fmla="*/ 722 w 11374"/>
                  <a:gd name="connsiteY2" fmla="*/ 428 h 5719"/>
                  <a:gd name="connsiteX3" fmla="*/ 419 w 11374"/>
                  <a:gd name="connsiteY3" fmla="*/ 2158 h 5719"/>
                  <a:gd name="connsiteX4" fmla="*/ 41 w 11374"/>
                  <a:gd name="connsiteY4" fmla="*/ 3649 h 5719"/>
                  <a:gd name="connsiteX5" fmla="*/ 154 w 11374"/>
                  <a:gd name="connsiteY5" fmla="*/ 4146 h 5719"/>
                  <a:gd name="connsiteX6" fmla="*/ 1926 w 11374"/>
                  <a:gd name="connsiteY6" fmla="*/ 2951 h 5719"/>
                  <a:gd name="connsiteX7" fmla="*/ 9045 w 11374"/>
                  <a:gd name="connsiteY7" fmla="*/ 4461 h 5719"/>
                  <a:gd name="connsiteX8" fmla="*/ 10388 w 11374"/>
                  <a:gd name="connsiteY8" fmla="*/ 5719 h 5719"/>
                  <a:gd name="connsiteX9" fmla="*/ 10596 w 11374"/>
                  <a:gd name="connsiteY9" fmla="*/ 5612 h 5719"/>
                  <a:gd name="connsiteX10" fmla="*/ 10855 w 11374"/>
                  <a:gd name="connsiteY10" fmla="*/ 4108 h 5719"/>
                  <a:gd name="connsiteX11" fmla="*/ 11347 w 11374"/>
                  <a:gd name="connsiteY11" fmla="*/ 2095 h 5719"/>
                  <a:gd name="connsiteX12" fmla="*/ 11214 w 11374"/>
                  <a:gd name="connsiteY12" fmla="*/ 1617 h 5719"/>
                  <a:gd name="connsiteX13" fmla="*/ 9278 w 11374"/>
                  <a:gd name="connsiteY13" fmla="*/ 2768 h 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" h="5719">
                    <a:moveTo>
                      <a:pt x="2203" y="1296"/>
                    </a:moveTo>
                    <a:cubicBezTo>
                      <a:pt x="791" y="988"/>
                      <a:pt x="1573" y="107"/>
                      <a:pt x="1037" y="0"/>
                    </a:cubicBezTo>
                    <a:cubicBezTo>
                      <a:pt x="860" y="0"/>
                      <a:pt x="810" y="0"/>
                      <a:pt x="722" y="428"/>
                    </a:cubicBezTo>
                    <a:cubicBezTo>
                      <a:pt x="570" y="1183"/>
                      <a:pt x="520" y="1686"/>
                      <a:pt x="419" y="2158"/>
                    </a:cubicBezTo>
                    <a:cubicBezTo>
                      <a:pt x="318" y="2630"/>
                      <a:pt x="148" y="3133"/>
                      <a:pt x="41" y="3649"/>
                    </a:cubicBezTo>
                    <a:cubicBezTo>
                      <a:pt x="41" y="3769"/>
                      <a:pt x="-104" y="4096"/>
                      <a:pt x="154" y="4146"/>
                    </a:cubicBezTo>
                    <a:cubicBezTo>
                      <a:pt x="671" y="4259"/>
                      <a:pt x="577" y="2661"/>
                      <a:pt x="1926" y="2951"/>
                    </a:cubicBezTo>
                    <a:lnTo>
                      <a:pt x="9045" y="4461"/>
                    </a:lnTo>
                    <a:cubicBezTo>
                      <a:pt x="10458" y="4757"/>
                      <a:pt x="9871" y="5637"/>
                      <a:pt x="10388" y="5719"/>
                    </a:cubicBezTo>
                    <a:cubicBezTo>
                      <a:pt x="10464" y="5719"/>
                      <a:pt x="10571" y="5719"/>
                      <a:pt x="10596" y="5612"/>
                    </a:cubicBezTo>
                    <a:cubicBezTo>
                      <a:pt x="10666" y="5266"/>
                      <a:pt x="10729" y="4681"/>
                      <a:pt x="10855" y="4108"/>
                    </a:cubicBezTo>
                    <a:cubicBezTo>
                      <a:pt x="11082" y="3064"/>
                      <a:pt x="11239" y="2586"/>
                      <a:pt x="11347" y="2095"/>
                    </a:cubicBezTo>
                    <a:cubicBezTo>
                      <a:pt x="11416" y="1787"/>
                      <a:pt x="11347" y="1655"/>
                      <a:pt x="11214" y="1617"/>
                    </a:cubicBezTo>
                    <a:cubicBezTo>
                      <a:pt x="10735" y="1516"/>
                      <a:pt x="11101" y="3158"/>
                      <a:pt x="9278" y="276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88ADD9DC-294B-6935-6E59-BE7DFB08AED4}"/>
                  </a:ext>
                </a:extLst>
              </p:cNvPr>
              <p:cNvSpPr/>
              <p:nvPr/>
            </p:nvSpPr>
            <p:spPr>
              <a:xfrm>
                <a:off x="8374910" y="3854956"/>
                <a:ext cx="10837" cy="10336"/>
              </a:xfrm>
              <a:custGeom>
                <a:avLst/>
                <a:gdLst>
                  <a:gd name="connsiteX0" fmla="*/ 2153 w 10837"/>
                  <a:gd name="connsiteY0" fmla="*/ 0 h 10336"/>
                  <a:gd name="connsiteX1" fmla="*/ 2008 w 10837"/>
                  <a:gd name="connsiteY1" fmla="*/ 120 h 10336"/>
                  <a:gd name="connsiteX2" fmla="*/ 2304 w 10837"/>
                  <a:gd name="connsiteY2" fmla="*/ 749 h 10336"/>
                  <a:gd name="connsiteX3" fmla="*/ 324 w 10837"/>
                  <a:gd name="connsiteY3" fmla="*/ 3322 h 10336"/>
                  <a:gd name="connsiteX4" fmla="*/ 4108 w 10837"/>
                  <a:gd name="connsiteY4" fmla="*/ 9947 h 10336"/>
                  <a:gd name="connsiteX5" fmla="*/ 10495 w 10837"/>
                  <a:gd name="connsiteY5" fmla="*/ 7462 h 10336"/>
                  <a:gd name="connsiteX6" fmla="*/ 9360 w 10837"/>
                  <a:gd name="connsiteY6" fmla="*/ 2372 h 10336"/>
                  <a:gd name="connsiteX7" fmla="*/ 9133 w 10837"/>
                  <a:gd name="connsiteY7" fmla="*/ 2492 h 10336"/>
                  <a:gd name="connsiteX8" fmla="*/ 9764 w 10837"/>
                  <a:gd name="connsiteY8" fmla="*/ 6367 h 10336"/>
                  <a:gd name="connsiteX9" fmla="*/ 3635 w 10837"/>
                  <a:gd name="connsiteY9" fmla="*/ 7978 h 10336"/>
                  <a:gd name="connsiteX10" fmla="*/ 873 w 10837"/>
                  <a:gd name="connsiteY10" fmla="*/ 3574 h 10336"/>
                  <a:gd name="connsiteX11" fmla="*/ 4707 w 10837"/>
                  <a:gd name="connsiteY11" fmla="*/ 1328 h 10336"/>
                  <a:gd name="connsiteX12" fmla="*/ 5337 w 10837"/>
                  <a:gd name="connsiteY12" fmla="*/ 1133 h 10336"/>
                  <a:gd name="connsiteX13" fmla="*/ 4934 w 10837"/>
                  <a:gd name="connsiteY13" fmla="*/ 799 h 10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37" h="10336">
                    <a:moveTo>
                      <a:pt x="2153" y="0"/>
                    </a:moveTo>
                    <a:cubicBezTo>
                      <a:pt x="2084" y="0"/>
                      <a:pt x="2033" y="57"/>
                      <a:pt x="2008" y="120"/>
                    </a:cubicBezTo>
                    <a:cubicBezTo>
                      <a:pt x="1939" y="302"/>
                      <a:pt x="2399" y="491"/>
                      <a:pt x="2304" y="749"/>
                    </a:cubicBezTo>
                    <a:cubicBezTo>
                      <a:pt x="2159" y="1139"/>
                      <a:pt x="917" y="1781"/>
                      <a:pt x="324" y="3322"/>
                    </a:cubicBezTo>
                    <a:cubicBezTo>
                      <a:pt x="-937" y="6524"/>
                      <a:pt x="1724" y="9035"/>
                      <a:pt x="4108" y="9947"/>
                    </a:cubicBezTo>
                    <a:cubicBezTo>
                      <a:pt x="5218" y="10375"/>
                      <a:pt x="9064" y="11205"/>
                      <a:pt x="10495" y="7462"/>
                    </a:cubicBezTo>
                    <a:cubicBezTo>
                      <a:pt x="11536" y="4757"/>
                      <a:pt x="9922" y="2592"/>
                      <a:pt x="9360" y="2372"/>
                    </a:cubicBezTo>
                    <a:cubicBezTo>
                      <a:pt x="9266" y="2357"/>
                      <a:pt x="9174" y="2406"/>
                      <a:pt x="9133" y="2492"/>
                    </a:cubicBezTo>
                    <a:cubicBezTo>
                      <a:pt x="9001" y="2819"/>
                      <a:pt x="10527" y="4379"/>
                      <a:pt x="9764" y="6367"/>
                    </a:cubicBezTo>
                    <a:cubicBezTo>
                      <a:pt x="8831" y="8796"/>
                      <a:pt x="5634" y="8739"/>
                      <a:pt x="3635" y="7978"/>
                    </a:cubicBezTo>
                    <a:cubicBezTo>
                      <a:pt x="1743" y="7248"/>
                      <a:pt x="148" y="5461"/>
                      <a:pt x="873" y="3574"/>
                    </a:cubicBezTo>
                    <a:cubicBezTo>
                      <a:pt x="1434" y="2095"/>
                      <a:pt x="3105" y="1447"/>
                      <a:pt x="4707" y="1328"/>
                    </a:cubicBezTo>
                    <a:cubicBezTo>
                      <a:pt x="4928" y="1328"/>
                      <a:pt x="5255" y="1328"/>
                      <a:pt x="5337" y="1133"/>
                    </a:cubicBezTo>
                    <a:cubicBezTo>
                      <a:pt x="5419" y="937"/>
                      <a:pt x="5079" y="843"/>
                      <a:pt x="4934" y="79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B633D578-8D78-12A2-5601-BDC61182015F}"/>
                  </a:ext>
                </a:extLst>
              </p:cNvPr>
              <p:cNvSpPr/>
              <p:nvPr/>
            </p:nvSpPr>
            <p:spPr>
              <a:xfrm>
                <a:off x="8389584" y="3986734"/>
                <a:ext cx="21034" cy="26146"/>
              </a:xfrm>
              <a:custGeom>
                <a:avLst/>
                <a:gdLst>
                  <a:gd name="connsiteX0" fmla="*/ 20987 w 21034"/>
                  <a:gd name="connsiteY0" fmla="*/ 1296 h 26146"/>
                  <a:gd name="connsiteX1" fmla="*/ 20804 w 21034"/>
                  <a:gd name="connsiteY1" fmla="*/ 38 h 26146"/>
                  <a:gd name="connsiteX2" fmla="*/ 19593 w 21034"/>
                  <a:gd name="connsiteY2" fmla="*/ 705 h 26146"/>
                  <a:gd name="connsiteX3" fmla="*/ 3199 w 21034"/>
                  <a:gd name="connsiteY3" fmla="*/ 14402 h 26146"/>
                  <a:gd name="connsiteX4" fmla="*/ 46 w 21034"/>
                  <a:gd name="connsiteY4" fmla="*/ 15446 h 26146"/>
                  <a:gd name="connsiteX5" fmla="*/ 676 w 21034"/>
                  <a:gd name="connsiteY5" fmla="*/ 16182 h 26146"/>
                  <a:gd name="connsiteX6" fmla="*/ 3161 w 21034"/>
                  <a:gd name="connsiteY6" fmla="*/ 17296 h 26146"/>
                  <a:gd name="connsiteX7" fmla="*/ 5683 w 21034"/>
                  <a:gd name="connsiteY7" fmla="*/ 18724 h 26146"/>
                  <a:gd name="connsiteX8" fmla="*/ 7316 w 21034"/>
                  <a:gd name="connsiteY8" fmla="*/ 19051 h 26146"/>
                  <a:gd name="connsiteX9" fmla="*/ 5570 w 21034"/>
                  <a:gd name="connsiteY9" fmla="*/ 15144 h 26146"/>
                  <a:gd name="connsiteX10" fmla="*/ 7316 w 21034"/>
                  <a:gd name="connsiteY10" fmla="*/ 13150 h 26146"/>
                  <a:gd name="connsiteX11" fmla="*/ 10028 w 21034"/>
                  <a:gd name="connsiteY11" fmla="*/ 11986 h 26146"/>
                  <a:gd name="connsiteX12" fmla="*/ 15444 w 21034"/>
                  <a:gd name="connsiteY12" fmla="*/ 14735 h 26146"/>
                  <a:gd name="connsiteX13" fmla="*/ 15905 w 21034"/>
                  <a:gd name="connsiteY13" fmla="*/ 18183 h 26146"/>
                  <a:gd name="connsiteX14" fmla="*/ 15413 w 21034"/>
                  <a:gd name="connsiteY14" fmla="*/ 20366 h 26146"/>
                  <a:gd name="connsiteX15" fmla="*/ 12298 w 21034"/>
                  <a:gd name="connsiteY15" fmla="*/ 21656 h 26146"/>
                  <a:gd name="connsiteX16" fmla="*/ 12972 w 21034"/>
                  <a:gd name="connsiteY16" fmla="*/ 22430 h 26146"/>
                  <a:gd name="connsiteX17" fmla="*/ 16062 w 21034"/>
                  <a:gd name="connsiteY17" fmla="*/ 23852 h 26146"/>
                  <a:gd name="connsiteX18" fmla="*/ 19543 w 21034"/>
                  <a:gd name="connsiteY18" fmla="*/ 25777 h 26146"/>
                  <a:gd name="connsiteX19" fmla="*/ 20760 w 21034"/>
                  <a:gd name="connsiteY19" fmla="*/ 25847 h 26146"/>
                  <a:gd name="connsiteX20" fmla="*/ 19348 w 21034"/>
                  <a:gd name="connsiteY20" fmla="*/ 22770 h 26146"/>
                  <a:gd name="connsiteX21" fmla="*/ 16680 w 21034"/>
                  <a:gd name="connsiteY21" fmla="*/ 11709 h 26146"/>
                  <a:gd name="connsiteX22" fmla="*/ 16441 w 21034"/>
                  <a:gd name="connsiteY22" fmla="*/ 12930 h 26146"/>
                  <a:gd name="connsiteX23" fmla="*/ 15425 w 21034"/>
                  <a:gd name="connsiteY23" fmla="*/ 12741 h 26146"/>
                  <a:gd name="connsiteX24" fmla="*/ 11686 w 21034"/>
                  <a:gd name="connsiteY24" fmla="*/ 10853 h 26146"/>
                  <a:gd name="connsiteX25" fmla="*/ 10936 w 21034"/>
                  <a:gd name="connsiteY25" fmla="*/ 10149 h 26146"/>
                  <a:gd name="connsiteX26" fmla="*/ 11787 w 21034"/>
                  <a:gd name="connsiteY26" fmla="*/ 9230 h 26146"/>
                  <a:gd name="connsiteX27" fmla="*/ 16516 w 21034"/>
                  <a:gd name="connsiteY27" fmla="*/ 5191 h 26146"/>
                  <a:gd name="connsiteX28" fmla="*/ 16995 w 21034"/>
                  <a:gd name="connsiteY28" fmla="*/ 4996 h 26146"/>
                  <a:gd name="connsiteX29" fmla="*/ 17096 w 21034"/>
                  <a:gd name="connsiteY29" fmla="*/ 5342 h 2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034" h="26146">
                    <a:moveTo>
                      <a:pt x="20987" y="1296"/>
                    </a:moveTo>
                    <a:cubicBezTo>
                      <a:pt x="21075" y="252"/>
                      <a:pt x="21056" y="158"/>
                      <a:pt x="20804" y="38"/>
                    </a:cubicBezTo>
                    <a:cubicBezTo>
                      <a:pt x="20445" y="-138"/>
                      <a:pt x="20029" y="334"/>
                      <a:pt x="19593" y="705"/>
                    </a:cubicBezTo>
                    <a:lnTo>
                      <a:pt x="3199" y="14402"/>
                    </a:lnTo>
                    <a:cubicBezTo>
                      <a:pt x="1679" y="15660"/>
                      <a:pt x="374" y="14773"/>
                      <a:pt x="46" y="15446"/>
                    </a:cubicBezTo>
                    <a:cubicBezTo>
                      <a:pt x="-150" y="15818"/>
                      <a:pt x="323" y="15987"/>
                      <a:pt x="676" y="16182"/>
                    </a:cubicBezTo>
                    <a:cubicBezTo>
                      <a:pt x="1477" y="16591"/>
                      <a:pt x="2335" y="16875"/>
                      <a:pt x="3161" y="17296"/>
                    </a:cubicBezTo>
                    <a:cubicBezTo>
                      <a:pt x="3987" y="17718"/>
                      <a:pt x="4807" y="18284"/>
                      <a:pt x="5683" y="18724"/>
                    </a:cubicBezTo>
                    <a:cubicBezTo>
                      <a:pt x="6257" y="19020"/>
                      <a:pt x="7007" y="19655"/>
                      <a:pt x="7316" y="19051"/>
                    </a:cubicBezTo>
                    <a:cubicBezTo>
                      <a:pt x="7713" y="18271"/>
                      <a:pt x="4504" y="17227"/>
                      <a:pt x="5570" y="15144"/>
                    </a:cubicBezTo>
                    <a:cubicBezTo>
                      <a:pt x="6056" y="14402"/>
                      <a:pt x="6644" y="13731"/>
                      <a:pt x="7316" y="13150"/>
                    </a:cubicBezTo>
                    <a:cubicBezTo>
                      <a:pt x="8924" y="11571"/>
                      <a:pt x="9561" y="11741"/>
                      <a:pt x="10028" y="11986"/>
                    </a:cubicBezTo>
                    <a:lnTo>
                      <a:pt x="15444" y="14735"/>
                    </a:lnTo>
                    <a:cubicBezTo>
                      <a:pt x="16163" y="15100"/>
                      <a:pt x="16151" y="15459"/>
                      <a:pt x="15905" y="18183"/>
                    </a:cubicBezTo>
                    <a:cubicBezTo>
                      <a:pt x="15885" y="18936"/>
                      <a:pt x="15718" y="19678"/>
                      <a:pt x="15413" y="20366"/>
                    </a:cubicBezTo>
                    <a:cubicBezTo>
                      <a:pt x="14517" y="22128"/>
                      <a:pt x="12727" y="20813"/>
                      <a:pt x="12298" y="21656"/>
                    </a:cubicBezTo>
                    <a:cubicBezTo>
                      <a:pt x="12083" y="22059"/>
                      <a:pt x="12474" y="22185"/>
                      <a:pt x="12972" y="22430"/>
                    </a:cubicBezTo>
                    <a:cubicBezTo>
                      <a:pt x="13767" y="22845"/>
                      <a:pt x="14864" y="23242"/>
                      <a:pt x="16062" y="23852"/>
                    </a:cubicBezTo>
                    <a:cubicBezTo>
                      <a:pt x="17866" y="24783"/>
                      <a:pt x="18553" y="25268"/>
                      <a:pt x="19543" y="25777"/>
                    </a:cubicBezTo>
                    <a:cubicBezTo>
                      <a:pt x="20293" y="26155"/>
                      <a:pt x="20508" y="26344"/>
                      <a:pt x="20760" y="25847"/>
                    </a:cubicBezTo>
                    <a:cubicBezTo>
                      <a:pt x="21239" y="24896"/>
                      <a:pt x="19184" y="25268"/>
                      <a:pt x="19348" y="22770"/>
                    </a:cubicBezTo>
                    <a:close/>
                    <a:moveTo>
                      <a:pt x="16680" y="11709"/>
                    </a:moveTo>
                    <a:cubicBezTo>
                      <a:pt x="16680" y="12128"/>
                      <a:pt x="16599" y="12542"/>
                      <a:pt x="16441" y="12930"/>
                    </a:cubicBezTo>
                    <a:cubicBezTo>
                      <a:pt x="16296" y="13213"/>
                      <a:pt x="15924" y="12986"/>
                      <a:pt x="15425" y="12741"/>
                    </a:cubicBezTo>
                    <a:lnTo>
                      <a:pt x="11686" y="10853"/>
                    </a:lnTo>
                    <a:cubicBezTo>
                      <a:pt x="11188" y="10602"/>
                      <a:pt x="10791" y="10432"/>
                      <a:pt x="10936" y="10149"/>
                    </a:cubicBezTo>
                    <a:cubicBezTo>
                      <a:pt x="11151" y="9786"/>
                      <a:pt x="11441" y="9473"/>
                      <a:pt x="11787" y="9230"/>
                    </a:cubicBezTo>
                    <a:lnTo>
                      <a:pt x="16516" y="5191"/>
                    </a:lnTo>
                    <a:cubicBezTo>
                      <a:pt x="16813" y="4946"/>
                      <a:pt x="16939" y="4971"/>
                      <a:pt x="16995" y="4996"/>
                    </a:cubicBezTo>
                    <a:cubicBezTo>
                      <a:pt x="17052" y="5021"/>
                      <a:pt x="17046" y="4996"/>
                      <a:pt x="17096" y="53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97C2B2BE-8F0C-3042-C410-0FF1162BBBFD}"/>
                  </a:ext>
                </a:extLst>
              </p:cNvPr>
              <p:cNvSpPr/>
              <p:nvPr/>
            </p:nvSpPr>
            <p:spPr>
              <a:xfrm>
                <a:off x="8517290" y="3976940"/>
                <a:ext cx="23698" cy="25511"/>
              </a:xfrm>
              <a:custGeom>
                <a:avLst/>
                <a:gdLst>
                  <a:gd name="connsiteX0" fmla="*/ 23551 w 23698"/>
                  <a:gd name="connsiteY0" fmla="*/ 10977 h 25511"/>
                  <a:gd name="connsiteX1" fmla="*/ 20152 w 23698"/>
                  <a:gd name="connsiteY1" fmla="*/ 10977 h 25511"/>
                  <a:gd name="connsiteX2" fmla="*/ 1329 w 23698"/>
                  <a:gd name="connsiteY2" fmla="*/ 464 h 25511"/>
                  <a:gd name="connsiteX3" fmla="*/ 106 w 23698"/>
                  <a:gd name="connsiteY3" fmla="*/ 99 h 25511"/>
                  <a:gd name="connsiteX4" fmla="*/ 200 w 23698"/>
                  <a:gd name="connsiteY4" fmla="*/ 1464 h 25511"/>
                  <a:gd name="connsiteX5" fmla="*/ 5718 w 23698"/>
                  <a:gd name="connsiteY5" fmla="*/ 22069 h 25511"/>
                  <a:gd name="connsiteX6" fmla="*/ 5327 w 23698"/>
                  <a:gd name="connsiteY6" fmla="*/ 25372 h 25511"/>
                  <a:gd name="connsiteX7" fmla="*/ 6279 w 23698"/>
                  <a:gd name="connsiteY7" fmla="*/ 25083 h 25511"/>
                  <a:gd name="connsiteX8" fmla="*/ 8335 w 23698"/>
                  <a:gd name="connsiteY8" fmla="*/ 23309 h 25511"/>
                  <a:gd name="connsiteX9" fmla="*/ 10706 w 23698"/>
                  <a:gd name="connsiteY9" fmla="*/ 21635 h 25511"/>
                  <a:gd name="connsiteX10" fmla="*/ 11690 w 23698"/>
                  <a:gd name="connsiteY10" fmla="*/ 20289 h 25511"/>
                  <a:gd name="connsiteX11" fmla="*/ 7402 w 23698"/>
                  <a:gd name="connsiteY11" fmla="*/ 20220 h 25511"/>
                  <a:gd name="connsiteX12" fmla="*/ 6336 w 23698"/>
                  <a:gd name="connsiteY12" fmla="*/ 17797 h 25511"/>
                  <a:gd name="connsiteX13" fmla="*/ 6412 w 23698"/>
                  <a:gd name="connsiteY13" fmla="*/ 14853 h 25511"/>
                  <a:gd name="connsiteX14" fmla="*/ 11210 w 23698"/>
                  <a:gd name="connsiteY14" fmla="*/ 11116 h 25511"/>
                  <a:gd name="connsiteX15" fmla="*/ 14527 w 23698"/>
                  <a:gd name="connsiteY15" fmla="*/ 12154 h 25511"/>
                  <a:gd name="connsiteX16" fmla="*/ 16286 w 23698"/>
                  <a:gd name="connsiteY16" fmla="*/ 13500 h 25511"/>
                  <a:gd name="connsiteX17" fmla="*/ 16141 w 23698"/>
                  <a:gd name="connsiteY17" fmla="*/ 16866 h 25511"/>
                  <a:gd name="connsiteX18" fmla="*/ 17138 w 23698"/>
                  <a:gd name="connsiteY18" fmla="*/ 16577 h 25511"/>
                  <a:gd name="connsiteX19" fmla="*/ 19736 w 23698"/>
                  <a:gd name="connsiteY19" fmla="*/ 14394 h 25511"/>
                  <a:gd name="connsiteX20" fmla="*/ 22952 w 23698"/>
                  <a:gd name="connsiteY20" fmla="*/ 12053 h 25511"/>
                  <a:gd name="connsiteX21" fmla="*/ 23551 w 23698"/>
                  <a:gd name="connsiteY21" fmla="*/ 10977 h 25511"/>
                  <a:gd name="connsiteX22" fmla="*/ 9350 w 23698"/>
                  <a:gd name="connsiteY22" fmla="*/ 10298 h 25511"/>
                  <a:gd name="connsiteX23" fmla="*/ 6040 w 23698"/>
                  <a:gd name="connsiteY23" fmla="*/ 12877 h 25511"/>
                  <a:gd name="connsiteX24" fmla="*/ 5081 w 23698"/>
                  <a:gd name="connsiteY24" fmla="*/ 13255 h 25511"/>
                  <a:gd name="connsiteX25" fmla="*/ 4608 w 23698"/>
                  <a:gd name="connsiteY25" fmla="*/ 12097 h 25511"/>
                  <a:gd name="connsiteX26" fmla="*/ 2962 w 23698"/>
                  <a:gd name="connsiteY26" fmla="*/ 6139 h 25511"/>
                  <a:gd name="connsiteX27" fmla="*/ 2962 w 23698"/>
                  <a:gd name="connsiteY27" fmla="*/ 5623 h 25511"/>
                  <a:gd name="connsiteX28" fmla="*/ 3328 w 23698"/>
                  <a:gd name="connsiteY28" fmla="*/ 5680 h 25511"/>
                  <a:gd name="connsiteX29" fmla="*/ 8934 w 23698"/>
                  <a:gd name="connsiteY29" fmla="*/ 8750 h 25511"/>
                  <a:gd name="connsiteX30" fmla="*/ 9949 w 23698"/>
                  <a:gd name="connsiteY30" fmla="*/ 9492 h 25511"/>
                  <a:gd name="connsiteX31" fmla="*/ 9350 w 23698"/>
                  <a:gd name="connsiteY31" fmla="*/ 10298 h 2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698" h="25511">
                    <a:moveTo>
                      <a:pt x="23551" y="10977"/>
                    </a:moveTo>
                    <a:cubicBezTo>
                      <a:pt x="22920" y="10140"/>
                      <a:pt x="22359" y="12160"/>
                      <a:pt x="20152" y="10977"/>
                    </a:cubicBezTo>
                    <a:lnTo>
                      <a:pt x="1329" y="464"/>
                    </a:lnTo>
                    <a:cubicBezTo>
                      <a:pt x="421" y="-65"/>
                      <a:pt x="327" y="-71"/>
                      <a:pt x="106" y="99"/>
                    </a:cubicBezTo>
                    <a:cubicBezTo>
                      <a:pt x="-115" y="269"/>
                      <a:pt x="55" y="923"/>
                      <a:pt x="200" y="1464"/>
                    </a:cubicBezTo>
                    <a:lnTo>
                      <a:pt x="5718" y="22069"/>
                    </a:lnTo>
                    <a:cubicBezTo>
                      <a:pt x="6222" y="23957"/>
                      <a:pt x="4867" y="24794"/>
                      <a:pt x="5327" y="25372"/>
                    </a:cubicBezTo>
                    <a:cubicBezTo>
                      <a:pt x="5586" y="25706"/>
                      <a:pt x="5958" y="25372"/>
                      <a:pt x="6279" y="25083"/>
                    </a:cubicBezTo>
                    <a:cubicBezTo>
                      <a:pt x="6985" y="24542"/>
                      <a:pt x="7603" y="23888"/>
                      <a:pt x="8335" y="23309"/>
                    </a:cubicBezTo>
                    <a:cubicBezTo>
                      <a:pt x="9066" y="22730"/>
                      <a:pt x="9930" y="22239"/>
                      <a:pt x="10706" y="21635"/>
                    </a:cubicBezTo>
                    <a:cubicBezTo>
                      <a:pt x="11223" y="21239"/>
                      <a:pt x="12112" y="20824"/>
                      <a:pt x="11690" y="20289"/>
                    </a:cubicBezTo>
                    <a:cubicBezTo>
                      <a:pt x="11154" y="19603"/>
                      <a:pt x="8846" y="22057"/>
                      <a:pt x="7402" y="20220"/>
                    </a:cubicBezTo>
                    <a:cubicBezTo>
                      <a:pt x="6936" y="19465"/>
                      <a:pt x="6578" y="18650"/>
                      <a:pt x="6336" y="17797"/>
                    </a:cubicBezTo>
                    <a:cubicBezTo>
                      <a:pt x="5573" y="15677"/>
                      <a:pt x="5995" y="15174"/>
                      <a:pt x="6412" y="14853"/>
                    </a:cubicBezTo>
                    <a:lnTo>
                      <a:pt x="11210" y="11116"/>
                    </a:lnTo>
                    <a:cubicBezTo>
                      <a:pt x="11841" y="10625"/>
                      <a:pt x="12162" y="10788"/>
                      <a:pt x="14527" y="12154"/>
                    </a:cubicBezTo>
                    <a:cubicBezTo>
                      <a:pt x="15193" y="12488"/>
                      <a:pt x="15789" y="12945"/>
                      <a:pt x="16286" y="13500"/>
                    </a:cubicBezTo>
                    <a:cubicBezTo>
                      <a:pt x="17510" y="15054"/>
                      <a:pt x="15568" y="16130"/>
                      <a:pt x="16141" y="16866"/>
                    </a:cubicBezTo>
                    <a:cubicBezTo>
                      <a:pt x="16425" y="17225"/>
                      <a:pt x="16696" y="16923"/>
                      <a:pt x="17138" y="16577"/>
                    </a:cubicBezTo>
                    <a:cubicBezTo>
                      <a:pt x="17844" y="16036"/>
                      <a:pt x="18664" y="15224"/>
                      <a:pt x="19736" y="14394"/>
                    </a:cubicBezTo>
                    <a:cubicBezTo>
                      <a:pt x="21337" y="13135"/>
                      <a:pt x="22081" y="12726"/>
                      <a:pt x="22952" y="12053"/>
                    </a:cubicBezTo>
                    <a:cubicBezTo>
                      <a:pt x="23626" y="11537"/>
                      <a:pt x="23891" y="11418"/>
                      <a:pt x="23551" y="10977"/>
                    </a:cubicBezTo>
                    <a:close/>
                    <a:moveTo>
                      <a:pt x="9350" y="10298"/>
                    </a:moveTo>
                    <a:lnTo>
                      <a:pt x="6040" y="12877"/>
                    </a:lnTo>
                    <a:cubicBezTo>
                      <a:pt x="5598" y="13217"/>
                      <a:pt x="5283" y="13506"/>
                      <a:pt x="5081" y="13255"/>
                    </a:cubicBezTo>
                    <a:cubicBezTo>
                      <a:pt x="4848" y="12904"/>
                      <a:pt x="4688" y="12510"/>
                      <a:pt x="4608" y="12097"/>
                    </a:cubicBezTo>
                    <a:lnTo>
                      <a:pt x="2962" y="6139"/>
                    </a:lnTo>
                    <a:cubicBezTo>
                      <a:pt x="2868" y="5761"/>
                      <a:pt x="2962" y="5661"/>
                      <a:pt x="2962" y="5623"/>
                    </a:cubicBezTo>
                    <a:cubicBezTo>
                      <a:pt x="2962" y="5585"/>
                      <a:pt x="3013" y="5591"/>
                      <a:pt x="3328" y="5680"/>
                    </a:cubicBezTo>
                    <a:lnTo>
                      <a:pt x="8934" y="8750"/>
                    </a:lnTo>
                    <a:cubicBezTo>
                      <a:pt x="9319" y="8927"/>
                      <a:pt x="9664" y="9179"/>
                      <a:pt x="9949" y="9492"/>
                    </a:cubicBezTo>
                    <a:cubicBezTo>
                      <a:pt x="10176" y="9719"/>
                      <a:pt x="9810" y="9952"/>
                      <a:pt x="9350" y="1029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5C27F358-4F42-2B94-35C5-5F9D850FC290}"/>
                  </a:ext>
                </a:extLst>
              </p:cNvPr>
              <p:cNvSpPr/>
              <p:nvPr/>
            </p:nvSpPr>
            <p:spPr>
              <a:xfrm>
                <a:off x="8418047" y="3798414"/>
                <a:ext cx="17838" cy="14161"/>
              </a:xfrm>
              <a:custGeom>
                <a:avLst/>
                <a:gdLst>
                  <a:gd name="connsiteX0" fmla="*/ 17791 w 17838"/>
                  <a:gd name="connsiteY0" fmla="*/ 8737 h 14161"/>
                  <a:gd name="connsiteX1" fmla="*/ 17160 w 17838"/>
                  <a:gd name="connsiteY1" fmla="*/ 5730 h 14161"/>
                  <a:gd name="connsiteX2" fmla="*/ 14472 w 17838"/>
                  <a:gd name="connsiteY2" fmla="*/ 3979 h 14161"/>
                  <a:gd name="connsiteX3" fmla="*/ 14461 w 17838"/>
                  <a:gd name="connsiteY3" fmla="*/ 3981 h 14161"/>
                  <a:gd name="connsiteX4" fmla="*/ 11845 w 17838"/>
                  <a:gd name="connsiteY4" fmla="*/ 4547 h 14161"/>
                  <a:gd name="connsiteX5" fmla="*/ 11264 w 17838"/>
                  <a:gd name="connsiteY5" fmla="*/ 1804 h 14161"/>
                  <a:gd name="connsiteX6" fmla="*/ 8559 w 17838"/>
                  <a:gd name="connsiteY6" fmla="*/ 49 h 14161"/>
                  <a:gd name="connsiteX7" fmla="*/ 5583 w 17838"/>
                  <a:gd name="connsiteY7" fmla="*/ 678 h 14161"/>
                  <a:gd name="connsiteX8" fmla="*/ 3817 w 17838"/>
                  <a:gd name="connsiteY8" fmla="*/ 3374 h 14161"/>
                  <a:gd name="connsiteX9" fmla="*/ 3817 w 17838"/>
                  <a:gd name="connsiteY9" fmla="*/ 3377 h 14161"/>
                  <a:gd name="connsiteX10" fmla="*/ 4379 w 17838"/>
                  <a:gd name="connsiteY10" fmla="*/ 6107 h 14161"/>
                  <a:gd name="connsiteX11" fmla="*/ 1800 w 17838"/>
                  <a:gd name="connsiteY11" fmla="*/ 6655 h 14161"/>
                  <a:gd name="connsiteX12" fmla="*/ 50 w 17838"/>
                  <a:gd name="connsiteY12" fmla="*/ 9341 h 14161"/>
                  <a:gd name="connsiteX13" fmla="*/ 53 w 17838"/>
                  <a:gd name="connsiteY13" fmla="*/ 9354 h 14161"/>
                  <a:gd name="connsiteX14" fmla="*/ 683 w 17838"/>
                  <a:gd name="connsiteY14" fmla="*/ 12361 h 14161"/>
                  <a:gd name="connsiteX15" fmla="*/ 3372 w 17838"/>
                  <a:gd name="connsiteY15" fmla="*/ 14113 h 14161"/>
                  <a:gd name="connsiteX16" fmla="*/ 3382 w 17838"/>
                  <a:gd name="connsiteY16" fmla="*/ 14110 h 14161"/>
                  <a:gd name="connsiteX17" fmla="*/ 16038 w 17838"/>
                  <a:gd name="connsiteY17" fmla="*/ 11430 h 14161"/>
                  <a:gd name="connsiteX18" fmla="*/ 17791 w 17838"/>
                  <a:gd name="connsiteY18" fmla="*/ 8737 h 14161"/>
                  <a:gd name="connsiteX19" fmla="*/ 9650 w 17838"/>
                  <a:gd name="connsiteY19" fmla="*/ 12569 h 14161"/>
                  <a:gd name="connsiteX20" fmla="*/ 5748 w 17838"/>
                  <a:gd name="connsiteY20" fmla="*/ 10054 h 14161"/>
                  <a:gd name="connsiteX21" fmla="*/ 8269 w 17838"/>
                  <a:gd name="connsiteY21" fmla="*/ 6160 h 14161"/>
                  <a:gd name="connsiteX22" fmla="*/ 12171 w 17838"/>
                  <a:gd name="connsiteY22" fmla="*/ 8675 h 14161"/>
                  <a:gd name="connsiteX23" fmla="*/ 12172 w 17838"/>
                  <a:gd name="connsiteY23" fmla="*/ 8681 h 14161"/>
                  <a:gd name="connsiteX24" fmla="*/ 9638 w 17838"/>
                  <a:gd name="connsiteY24" fmla="*/ 12569 h 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838" h="14161">
                    <a:moveTo>
                      <a:pt x="17791" y="8737"/>
                    </a:moveTo>
                    <a:lnTo>
                      <a:pt x="17160" y="5730"/>
                    </a:lnTo>
                    <a:cubicBezTo>
                      <a:pt x="16903" y="4506"/>
                      <a:pt x="15699" y="3722"/>
                      <a:pt x="14472" y="3979"/>
                    </a:cubicBezTo>
                    <a:cubicBezTo>
                      <a:pt x="14468" y="3979"/>
                      <a:pt x="14465" y="3980"/>
                      <a:pt x="14461" y="3981"/>
                    </a:cubicBezTo>
                    <a:lnTo>
                      <a:pt x="11845" y="4547"/>
                    </a:lnTo>
                    <a:lnTo>
                      <a:pt x="11264" y="1804"/>
                    </a:lnTo>
                    <a:cubicBezTo>
                      <a:pt x="11000" y="576"/>
                      <a:pt x="9791" y="-208"/>
                      <a:pt x="8559" y="49"/>
                    </a:cubicBezTo>
                    <a:lnTo>
                      <a:pt x="5583" y="678"/>
                    </a:lnTo>
                    <a:cubicBezTo>
                      <a:pt x="4349" y="936"/>
                      <a:pt x="3558" y="2143"/>
                      <a:pt x="3817" y="3374"/>
                    </a:cubicBezTo>
                    <a:cubicBezTo>
                      <a:pt x="3817" y="3375"/>
                      <a:pt x="3817" y="3376"/>
                      <a:pt x="3817" y="3377"/>
                    </a:cubicBezTo>
                    <a:lnTo>
                      <a:pt x="4379" y="6107"/>
                    </a:lnTo>
                    <a:lnTo>
                      <a:pt x="1800" y="6655"/>
                    </a:lnTo>
                    <a:cubicBezTo>
                      <a:pt x="573" y="6914"/>
                      <a:pt x="-210" y="8117"/>
                      <a:pt x="50" y="9341"/>
                    </a:cubicBezTo>
                    <a:cubicBezTo>
                      <a:pt x="51" y="9345"/>
                      <a:pt x="52" y="9349"/>
                      <a:pt x="53" y="9354"/>
                    </a:cubicBezTo>
                    <a:lnTo>
                      <a:pt x="683" y="12361"/>
                    </a:lnTo>
                    <a:cubicBezTo>
                      <a:pt x="941" y="13586"/>
                      <a:pt x="2145" y="14370"/>
                      <a:pt x="3372" y="14113"/>
                    </a:cubicBezTo>
                    <a:cubicBezTo>
                      <a:pt x="3375" y="14112"/>
                      <a:pt x="3379" y="14111"/>
                      <a:pt x="3382" y="14110"/>
                    </a:cubicBezTo>
                    <a:lnTo>
                      <a:pt x="16038" y="11430"/>
                    </a:lnTo>
                    <a:cubicBezTo>
                      <a:pt x="17262" y="11163"/>
                      <a:pt x="18044" y="9963"/>
                      <a:pt x="17791" y="8737"/>
                    </a:cubicBezTo>
                    <a:close/>
                    <a:moveTo>
                      <a:pt x="9650" y="12569"/>
                    </a:moveTo>
                    <a:cubicBezTo>
                      <a:pt x="7876" y="12950"/>
                      <a:pt x="6129" y="11823"/>
                      <a:pt x="5748" y="10054"/>
                    </a:cubicBezTo>
                    <a:cubicBezTo>
                      <a:pt x="5366" y="8284"/>
                      <a:pt x="6495" y="6540"/>
                      <a:pt x="8269" y="6160"/>
                    </a:cubicBezTo>
                    <a:cubicBezTo>
                      <a:pt x="10042" y="5779"/>
                      <a:pt x="11790" y="6905"/>
                      <a:pt x="12171" y="8675"/>
                    </a:cubicBezTo>
                    <a:cubicBezTo>
                      <a:pt x="12172" y="8677"/>
                      <a:pt x="12172" y="8679"/>
                      <a:pt x="12172" y="8681"/>
                    </a:cubicBezTo>
                    <a:cubicBezTo>
                      <a:pt x="12546" y="10452"/>
                      <a:pt x="11412" y="12191"/>
                      <a:pt x="9638" y="1256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21BB24D4-FC21-DDC4-BB84-F6382AB41DE1}"/>
                  </a:ext>
                </a:extLst>
              </p:cNvPr>
              <p:cNvSpPr/>
              <p:nvPr/>
            </p:nvSpPr>
            <p:spPr>
              <a:xfrm>
                <a:off x="8447189" y="3794134"/>
                <a:ext cx="17504" cy="12690"/>
              </a:xfrm>
              <a:custGeom>
                <a:avLst/>
                <a:gdLst>
                  <a:gd name="connsiteX0" fmla="*/ 15235 w 17504"/>
                  <a:gd name="connsiteY0" fmla="*/ 5065 h 12690"/>
                  <a:gd name="connsiteX1" fmla="*/ 12611 w 17504"/>
                  <a:gd name="connsiteY1" fmla="*/ 5065 h 12690"/>
                  <a:gd name="connsiteX2" fmla="*/ 12611 w 17504"/>
                  <a:gd name="connsiteY2" fmla="*/ 2278 h 12690"/>
                  <a:gd name="connsiteX3" fmla="*/ 10335 w 17504"/>
                  <a:gd name="connsiteY3" fmla="*/ 0 h 12690"/>
                  <a:gd name="connsiteX4" fmla="*/ 7277 w 17504"/>
                  <a:gd name="connsiteY4" fmla="*/ 0 h 12690"/>
                  <a:gd name="connsiteX5" fmla="*/ 5000 w 17504"/>
                  <a:gd name="connsiteY5" fmla="*/ 2278 h 12690"/>
                  <a:gd name="connsiteX6" fmla="*/ 5000 w 17504"/>
                  <a:gd name="connsiteY6" fmla="*/ 5077 h 12690"/>
                  <a:gd name="connsiteX7" fmla="*/ 2327 w 17504"/>
                  <a:gd name="connsiteY7" fmla="*/ 5077 h 12690"/>
                  <a:gd name="connsiteX8" fmla="*/ 1 w 17504"/>
                  <a:gd name="connsiteY8" fmla="*/ 7298 h 12690"/>
                  <a:gd name="connsiteX9" fmla="*/ 0 w 17504"/>
                  <a:gd name="connsiteY9" fmla="*/ 7342 h 12690"/>
                  <a:gd name="connsiteX10" fmla="*/ 0 w 17504"/>
                  <a:gd name="connsiteY10" fmla="*/ 10419 h 12690"/>
                  <a:gd name="connsiteX11" fmla="*/ 2283 w 17504"/>
                  <a:gd name="connsiteY11" fmla="*/ 12690 h 12690"/>
                  <a:gd name="connsiteX12" fmla="*/ 15222 w 17504"/>
                  <a:gd name="connsiteY12" fmla="*/ 12690 h 12690"/>
                  <a:gd name="connsiteX13" fmla="*/ 17505 w 17504"/>
                  <a:gd name="connsiteY13" fmla="*/ 10425 h 12690"/>
                  <a:gd name="connsiteX14" fmla="*/ 17505 w 17504"/>
                  <a:gd name="connsiteY14" fmla="*/ 10419 h 12690"/>
                  <a:gd name="connsiteX15" fmla="*/ 17505 w 17504"/>
                  <a:gd name="connsiteY15" fmla="*/ 7342 h 12690"/>
                  <a:gd name="connsiteX16" fmla="*/ 15235 w 17504"/>
                  <a:gd name="connsiteY16" fmla="*/ 5065 h 12690"/>
                  <a:gd name="connsiteX17" fmla="*/ 8778 w 17504"/>
                  <a:gd name="connsiteY17" fmla="*/ 12476 h 12690"/>
                  <a:gd name="connsiteX18" fmla="*/ 5486 w 17504"/>
                  <a:gd name="connsiteY18" fmla="*/ 9205 h 12690"/>
                  <a:gd name="connsiteX19" fmla="*/ 8765 w 17504"/>
                  <a:gd name="connsiteY19" fmla="*/ 5920 h 12690"/>
                  <a:gd name="connsiteX20" fmla="*/ 12057 w 17504"/>
                  <a:gd name="connsiteY20" fmla="*/ 9192 h 12690"/>
                  <a:gd name="connsiteX21" fmla="*/ 12057 w 17504"/>
                  <a:gd name="connsiteY21" fmla="*/ 9198 h 12690"/>
                  <a:gd name="connsiteX22" fmla="*/ 8778 w 17504"/>
                  <a:gd name="connsiteY22" fmla="*/ 12476 h 1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504" h="12690">
                    <a:moveTo>
                      <a:pt x="15235" y="5065"/>
                    </a:moveTo>
                    <a:lnTo>
                      <a:pt x="12611" y="5065"/>
                    </a:lnTo>
                    <a:lnTo>
                      <a:pt x="12611" y="2278"/>
                    </a:lnTo>
                    <a:cubicBezTo>
                      <a:pt x="12611" y="1022"/>
                      <a:pt x="11593" y="3"/>
                      <a:pt x="10335" y="0"/>
                    </a:cubicBezTo>
                    <a:lnTo>
                      <a:pt x="7277" y="0"/>
                    </a:lnTo>
                    <a:cubicBezTo>
                      <a:pt x="6019" y="3"/>
                      <a:pt x="5000" y="1022"/>
                      <a:pt x="5000" y="2278"/>
                    </a:cubicBezTo>
                    <a:lnTo>
                      <a:pt x="5000" y="5077"/>
                    </a:lnTo>
                    <a:lnTo>
                      <a:pt x="2327" y="5077"/>
                    </a:lnTo>
                    <a:cubicBezTo>
                      <a:pt x="1070" y="5050"/>
                      <a:pt x="28" y="6044"/>
                      <a:pt x="1" y="7298"/>
                    </a:cubicBezTo>
                    <a:cubicBezTo>
                      <a:pt x="0" y="7313"/>
                      <a:pt x="0" y="7328"/>
                      <a:pt x="0" y="7342"/>
                    </a:cubicBezTo>
                    <a:lnTo>
                      <a:pt x="0" y="10419"/>
                    </a:lnTo>
                    <a:cubicBezTo>
                      <a:pt x="4" y="11674"/>
                      <a:pt x="1025" y="12690"/>
                      <a:pt x="2283" y="12690"/>
                    </a:cubicBezTo>
                    <a:lnTo>
                      <a:pt x="15222" y="12690"/>
                    </a:lnTo>
                    <a:cubicBezTo>
                      <a:pt x="16479" y="12694"/>
                      <a:pt x="17501" y="11680"/>
                      <a:pt x="17505" y="10425"/>
                    </a:cubicBezTo>
                    <a:cubicBezTo>
                      <a:pt x="17505" y="10423"/>
                      <a:pt x="17505" y="10421"/>
                      <a:pt x="17505" y="10419"/>
                    </a:cubicBezTo>
                    <a:lnTo>
                      <a:pt x="17505" y="7342"/>
                    </a:lnTo>
                    <a:cubicBezTo>
                      <a:pt x="17508" y="6088"/>
                      <a:pt x="16492" y="5068"/>
                      <a:pt x="15235" y="5065"/>
                    </a:cubicBezTo>
                    <a:close/>
                    <a:moveTo>
                      <a:pt x="8778" y="12476"/>
                    </a:moveTo>
                    <a:cubicBezTo>
                      <a:pt x="6963" y="12480"/>
                      <a:pt x="5490" y="11015"/>
                      <a:pt x="5486" y="9205"/>
                    </a:cubicBezTo>
                    <a:cubicBezTo>
                      <a:pt x="5482" y="7394"/>
                      <a:pt x="6951" y="5924"/>
                      <a:pt x="8765" y="5920"/>
                    </a:cubicBezTo>
                    <a:cubicBezTo>
                      <a:pt x="10579" y="5917"/>
                      <a:pt x="12053" y="7382"/>
                      <a:pt x="12057" y="9192"/>
                    </a:cubicBezTo>
                    <a:cubicBezTo>
                      <a:pt x="12057" y="9194"/>
                      <a:pt x="12057" y="9196"/>
                      <a:pt x="12057" y="9198"/>
                    </a:cubicBezTo>
                    <a:cubicBezTo>
                      <a:pt x="12053" y="11005"/>
                      <a:pt x="10588" y="12469"/>
                      <a:pt x="8778" y="124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34D2DD51-7BD7-1DEF-CFE8-1EC2418AC961}"/>
                  </a:ext>
                </a:extLst>
              </p:cNvPr>
              <p:cNvSpPr/>
              <p:nvPr/>
            </p:nvSpPr>
            <p:spPr>
              <a:xfrm>
                <a:off x="8476241" y="3798420"/>
                <a:ext cx="17843" cy="14162"/>
              </a:xfrm>
              <a:custGeom>
                <a:avLst/>
                <a:gdLst>
                  <a:gd name="connsiteX0" fmla="*/ 16033 w 17843"/>
                  <a:gd name="connsiteY0" fmla="*/ 6655 h 14162"/>
                  <a:gd name="connsiteX1" fmla="*/ 13454 w 17843"/>
                  <a:gd name="connsiteY1" fmla="*/ 6107 h 14162"/>
                  <a:gd name="connsiteX2" fmla="*/ 14016 w 17843"/>
                  <a:gd name="connsiteY2" fmla="*/ 3377 h 14162"/>
                  <a:gd name="connsiteX3" fmla="*/ 12281 w 17843"/>
                  <a:gd name="connsiteY3" fmla="*/ 682 h 14162"/>
                  <a:gd name="connsiteX4" fmla="*/ 12263 w 17843"/>
                  <a:gd name="connsiteY4" fmla="*/ 678 h 14162"/>
                  <a:gd name="connsiteX5" fmla="*/ 9280 w 17843"/>
                  <a:gd name="connsiteY5" fmla="*/ 49 h 14162"/>
                  <a:gd name="connsiteX6" fmla="*/ 6575 w 17843"/>
                  <a:gd name="connsiteY6" fmla="*/ 1804 h 14162"/>
                  <a:gd name="connsiteX7" fmla="*/ 5995 w 17843"/>
                  <a:gd name="connsiteY7" fmla="*/ 4547 h 14162"/>
                  <a:gd name="connsiteX8" fmla="*/ 3384 w 17843"/>
                  <a:gd name="connsiteY8" fmla="*/ 3981 h 14162"/>
                  <a:gd name="connsiteX9" fmla="*/ 683 w 17843"/>
                  <a:gd name="connsiteY9" fmla="*/ 5712 h 14162"/>
                  <a:gd name="connsiteX10" fmla="*/ 679 w 17843"/>
                  <a:gd name="connsiteY10" fmla="*/ 5730 h 14162"/>
                  <a:gd name="connsiteX11" fmla="*/ 48 w 17843"/>
                  <a:gd name="connsiteY11" fmla="*/ 8737 h 14162"/>
                  <a:gd name="connsiteX12" fmla="*/ 1814 w 17843"/>
                  <a:gd name="connsiteY12" fmla="*/ 11436 h 14162"/>
                  <a:gd name="connsiteX13" fmla="*/ 14457 w 17843"/>
                  <a:gd name="connsiteY13" fmla="*/ 14110 h 14162"/>
                  <a:gd name="connsiteX14" fmla="*/ 17158 w 17843"/>
                  <a:gd name="connsiteY14" fmla="*/ 12380 h 14162"/>
                  <a:gd name="connsiteX15" fmla="*/ 17162 w 17843"/>
                  <a:gd name="connsiteY15" fmla="*/ 12361 h 14162"/>
                  <a:gd name="connsiteX16" fmla="*/ 17793 w 17843"/>
                  <a:gd name="connsiteY16" fmla="*/ 9354 h 14162"/>
                  <a:gd name="connsiteX17" fmla="*/ 16044 w 17843"/>
                  <a:gd name="connsiteY17" fmla="*/ 6657 h 14162"/>
                  <a:gd name="connsiteX18" fmla="*/ 16033 w 17843"/>
                  <a:gd name="connsiteY18" fmla="*/ 6655 h 14162"/>
                  <a:gd name="connsiteX19" fmla="*/ 12067 w 17843"/>
                  <a:gd name="connsiteY19" fmla="*/ 10040 h 14162"/>
                  <a:gd name="connsiteX20" fmla="*/ 8169 w 17843"/>
                  <a:gd name="connsiteY20" fmla="*/ 12562 h 14162"/>
                  <a:gd name="connsiteX21" fmla="*/ 5641 w 17843"/>
                  <a:gd name="connsiteY21" fmla="*/ 8673 h 14162"/>
                  <a:gd name="connsiteX22" fmla="*/ 9539 w 17843"/>
                  <a:gd name="connsiteY22" fmla="*/ 6150 h 14162"/>
                  <a:gd name="connsiteX23" fmla="*/ 9545 w 17843"/>
                  <a:gd name="connsiteY23" fmla="*/ 6151 h 14162"/>
                  <a:gd name="connsiteX24" fmla="*/ 12067 w 17843"/>
                  <a:gd name="connsiteY24" fmla="*/ 10040 h 1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843" h="14162">
                    <a:moveTo>
                      <a:pt x="16033" y="6655"/>
                    </a:moveTo>
                    <a:lnTo>
                      <a:pt x="13454" y="6107"/>
                    </a:lnTo>
                    <a:lnTo>
                      <a:pt x="14016" y="3377"/>
                    </a:lnTo>
                    <a:cubicBezTo>
                      <a:pt x="14282" y="2155"/>
                      <a:pt x="13506" y="948"/>
                      <a:pt x="12281" y="682"/>
                    </a:cubicBezTo>
                    <a:cubicBezTo>
                      <a:pt x="12275" y="680"/>
                      <a:pt x="12269" y="679"/>
                      <a:pt x="12263" y="678"/>
                    </a:cubicBezTo>
                    <a:lnTo>
                      <a:pt x="9280" y="49"/>
                    </a:lnTo>
                    <a:cubicBezTo>
                      <a:pt x="8048" y="-208"/>
                      <a:pt x="6840" y="576"/>
                      <a:pt x="6575" y="1804"/>
                    </a:cubicBezTo>
                    <a:lnTo>
                      <a:pt x="5995" y="4547"/>
                    </a:lnTo>
                    <a:lnTo>
                      <a:pt x="3384" y="3981"/>
                    </a:lnTo>
                    <a:cubicBezTo>
                      <a:pt x="2159" y="3715"/>
                      <a:pt x="949" y="4490"/>
                      <a:pt x="683" y="5712"/>
                    </a:cubicBezTo>
                    <a:cubicBezTo>
                      <a:pt x="681" y="5718"/>
                      <a:pt x="680" y="5724"/>
                      <a:pt x="679" y="5730"/>
                    </a:cubicBezTo>
                    <a:lnTo>
                      <a:pt x="48" y="8737"/>
                    </a:lnTo>
                    <a:cubicBezTo>
                      <a:pt x="-208" y="9969"/>
                      <a:pt x="581" y="11175"/>
                      <a:pt x="1814" y="11436"/>
                    </a:cubicBezTo>
                    <a:lnTo>
                      <a:pt x="14457" y="14110"/>
                    </a:lnTo>
                    <a:cubicBezTo>
                      <a:pt x="15682" y="14377"/>
                      <a:pt x="16892" y="13602"/>
                      <a:pt x="17158" y="12380"/>
                    </a:cubicBezTo>
                    <a:cubicBezTo>
                      <a:pt x="17160" y="12373"/>
                      <a:pt x="17161" y="12368"/>
                      <a:pt x="17162" y="12361"/>
                    </a:cubicBezTo>
                    <a:lnTo>
                      <a:pt x="17793" y="9354"/>
                    </a:lnTo>
                    <a:cubicBezTo>
                      <a:pt x="18056" y="8127"/>
                      <a:pt x="17273" y="6920"/>
                      <a:pt x="16044" y="6657"/>
                    </a:cubicBezTo>
                    <a:cubicBezTo>
                      <a:pt x="16040" y="6656"/>
                      <a:pt x="16037" y="6656"/>
                      <a:pt x="16033" y="6655"/>
                    </a:cubicBezTo>
                    <a:close/>
                    <a:moveTo>
                      <a:pt x="12067" y="10040"/>
                    </a:moveTo>
                    <a:cubicBezTo>
                      <a:pt x="11689" y="11810"/>
                      <a:pt x="9943" y="12940"/>
                      <a:pt x="8169" y="12562"/>
                    </a:cubicBezTo>
                    <a:cubicBezTo>
                      <a:pt x="6394" y="12185"/>
                      <a:pt x="5263" y="10443"/>
                      <a:pt x="5641" y="8673"/>
                    </a:cubicBezTo>
                    <a:cubicBezTo>
                      <a:pt x="6019" y="6902"/>
                      <a:pt x="7765" y="5773"/>
                      <a:pt x="9539" y="6150"/>
                    </a:cubicBezTo>
                    <a:cubicBezTo>
                      <a:pt x="9541" y="6151"/>
                      <a:pt x="9543" y="6151"/>
                      <a:pt x="9545" y="6151"/>
                    </a:cubicBezTo>
                    <a:cubicBezTo>
                      <a:pt x="11317" y="6532"/>
                      <a:pt x="12445" y="8271"/>
                      <a:pt x="12067" y="1004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6E75DB8F-8828-C252-38FF-18061CF0108F}"/>
                  </a:ext>
                </a:extLst>
              </p:cNvPr>
              <p:cNvSpPr/>
              <p:nvPr/>
            </p:nvSpPr>
            <p:spPr>
              <a:xfrm>
                <a:off x="8502140" y="3810384"/>
                <a:ext cx="14543" cy="12170"/>
              </a:xfrm>
              <a:custGeom>
                <a:avLst/>
                <a:gdLst>
                  <a:gd name="connsiteX0" fmla="*/ 11933 w 14543"/>
                  <a:gd name="connsiteY0" fmla="*/ 335 h 12170"/>
                  <a:gd name="connsiteX1" fmla="*/ 8795 w 14543"/>
                  <a:gd name="connsiteY1" fmla="*/ 1090 h 12170"/>
                  <a:gd name="connsiteX2" fmla="*/ 8780 w 14543"/>
                  <a:gd name="connsiteY2" fmla="*/ 1115 h 12170"/>
                  <a:gd name="connsiteX3" fmla="*/ 7336 w 14543"/>
                  <a:gd name="connsiteY3" fmla="*/ 3518 h 12170"/>
                  <a:gd name="connsiteX4" fmla="*/ 5047 w 14543"/>
                  <a:gd name="connsiteY4" fmla="*/ 2134 h 12170"/>
                  <a:gd name="connsiteX5" fmla="*/ 1930 w 14543"/>
                  <a:gd name="connsiteY5" fmla="*/ 2901 h 12170"/>
                  <a:gd name="connsiteX6" fmla="*/ 1926 w 14543"/>
                  <a:gd name="connsiteY6" fmla="*/ 2908 h 12170"/>
                  <a:gd name="connsiteX7" fmla="*/ 337 w 14543"/>
                  <a:gd name="connsiteY7" fmla="*/ 5544 h 12170"/>
                  <a:gd name="connsiteX8" fmla="*/ 1090 w 14543"/>
                  <a:gd name="connsiteY8" fmla="*/ 8676 h 12170"/>
                  <a:gd name="connsiteX9" fmla="*/ 1113 w 14543"/>
                  <a:gd name="connsiteY9" fmla="*/ 8690 h 12170"/>
                  <a:gd name="connsiteX10" fmla="*/ 6075 w 14543"/>
                  <a:gd name="connsiteY10" fmla="*/ 11836 h 12170"/>
                  <a:gd name="connsiteX11" fmla="*/ 9213 w 14543"/>
                  <a:gd name="connsiteY11" fmla="*/ 11080 h 12170"/>
                  <a:gd name="connsiteX12" fmla="*/ 9228 w 14543"/>
                  <a:gd name="connsiteY12" fmla="*/ 11056 h 12170"/>
                  <a:gd name="connsiteX13" fmla="*/ 10817 w 14543"/>
                  <a:gd name="connsiteY13" fmla="*/ 8426 h 12170"/>
                  <a:gd name="connsiteX14" fmla="*/ 11958 w 14543"/>
                  <a:gd name="connsiteY14" fmla="*/ 6368 h 12170"/>
                  <a:gd name="connsiteX15" fmla="*/ 14544 w 14543"/>
                  <a:gd name="connsiteY15" fmla="*/ 1908 h 12170"/>
                  <a:gd name="connsiteX16" fmla="*/ 6655 w 14543"/>
                  <a:gd name="connsiteY16" fmla="*/ 11395 h 12170"/>
                  <a:gd name="connsiteX17" fmla="*/ 5533 w 14543"/>
                  <a:gd name="connsiteY17" fmla="*/ 6897 h 12170"/>
                  <a:gd name="connsiteX18" fmla="*/ 10041 w 14543"/>
                  <a:gd name="connsiteY18" fmla="*/ 5777 h 12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43" h="12170">
                    <a:moveTo>
                      <a:pt x="11933" y="335"/>
                    </a:moveTo>
                    <a:cubicBezTo>
                      <a:pt x="10857" y="-322"/>
                      <a:pt x="9452" y="17"/>
                      <a:pt x="8795" y="1090"/>
                    </a:cubicBezTo>
                    <a:cubicBezTo>
                      <a:pt x="8790" y="1098"/>
                      <a:pt x="8785" y="1107"/>
                      <a:pt x="8780" y="1115"/>
                    </a:cubicBezTo>
                    <a:lnTo>
                      <a:pt x="7336" y="3518"/>
                    </a:lnTo>
                    <a:lnTo>
                      <a:pt x="5047" y="2134"/>
                    </a:lnTo>
                    <a:cubicBezTo>
                      <a:pt x="3974" y="1487"/>
                      <a:pt x="2579" y="1830"/>
                      <a:pt x="1930" y="2901"/>
                    </a:cubicBezTo>
                    <a:cubicBezTo>
                      <a:pt x="1929" y="2903"/>
                      <a:pt x="1927" y="2905"/>
                      <a:pt x="1926" y="2908"/>
                    </a:cubicBezTo>
                    <a:lnTo>
                      <a:pt x="337" y="5544"/>
                    </a:lnTo>
                    <a:cubicBezTo>
                      <a:pt x="-322" y="6616"/>
                      <a:pt x="15" y="8019"/>
                      <a:pt x="1090" y="8676"/>
                    </a:cubicBezTo>
                    <a:cubicBezTo>
                      <a:pt x="1097" y="8681"/>
                      <a:pt x="1105" y="8686"/>
                      <a:pt x="1113" y="8690"/>
                    </a:cubicBezTo>
                    <a:lnTo>
                      <a:pt x="6075" y="11836"/>
                    </a:lnTo>
                    <a:cubicBezTo>
                      <a:pt x="7151" y="12492"/>
                      <a:pt x="8556" y="12154"/>
                      <a:pt x="9213" y="11080"/>
                    </a:cubicBezTo>
                    <a:cubicBezTo>
                      <a:pt x="9218" y="11072"/>
                      <a:pt x="9223" y="11064"/>
                      <a:pt x="9228" y="11056"/>
                    </a:cubicBezTo>
                    <a:lnTo>
                      <a:pt x="10817" y="8426"/>
                    </a:lnTo>
                    <a:cubicBezTo>
                      <a:pt x="11448" y="7344"/>
                      <a:pt x="11958" y="6368"/>
                      <a:pt x="11958" y="6368"/>
                    </a:cubicBezTo>
                    <a:lnTo>
                      <a:pt x="14544" y="1908"/>
                    </a:lnTo>
                    <a:close/>
                    <a:moveTo>
                      <a:pt x="6655" y="11395"/>
                    </a:moveTo>
                    <a:cubicBezTo>
                      <a:pt x="5100" y="10462"/>
                      <a:pt x="4598" y="8448"/>
                      <a:pt x="5533" y="6897"/>
                    </a:cubicBezTo>
                    <a:cubicBezTo>
                      <a:pt x="6468" y="5345"/>
                      <a:pt x="8486" y="4844"/>
                      <a:pt x="10041" y="57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74252DE7-4FB5-1814-3C4F-7D0BC159EA09}"/>
                  </a:ext>
                </a:extLst>
              </p:cNvPr>
              <p:cNvSpPr/>
              <p:nvPr/>
            </p:nvSpPr>
            <p:spPr>
              <a:xfrm>
                <a:off x="8395374" y="3810387"/>
                <a:ext cx="14565" cy="12166"/>
              </a:xfrm>
              <a:custGeom>
                <a:avLst/>
                <a:gdLst>
                  <a:gd name="connsiteX0" fmla="*/ 14238 w 14565"/>
                  <a:gd name="connsiteY0" fmla="*/ 5542 h 12166"/>
                  <a:gd name="connsiteX1" fmla="*/ 12649 w 14565"/>
                  <a:gd name="connsiteY1" fmla="*/ 2906 h 12166"/>
                  <a:gd name="connsiteX2" fmla="*/ 9530 w 14565"/>
                  <a:gd name="connsiteY2" fmla="*/ 2112 h 12166"/>
                  <a:gd name="connsiteX3" fmla="*/ 9496 w 14565"/>
                  <a:gd name="connsiteY3" fmla="*/ 2132 h 12166"/>
                  <a:gd name="connsiteX4" fmla="*/ 7214 w 14565"/>
                  <a:gd name="connsiteY4" fmla="*/ 3516 h 12166"/>
                  <a:gd name="connsiteX5" fmla="*/ 5763 w 14565"/>
                  <a:gd name="connsiteY5" fmla="*/ 1112 h 12166"/>
                  <a:gd name="connsiteX6" fmla="*/ 2624 w 14565"/>
                  <a:gd name="connsiteY6" fmla="*/ 324 h 12166"/>
                  <a:gd name="connsiteX7" fmla="*/ 2611 w 14565"/>
                  <a:gd name="connsiteY7" fmla="*/ 332 h 12166"/>
                  <a:gd name="connsiteX8" fmla="*/ 0 w 14565"/>
                  <a:gd name="connsiteY8" fmla="*/ 1899 h 12166"/>
                  <a:gd name="connsiteX9" fmla="*/ 2598 w 14565"/>
                  <a:gd name="connsiteY9" fmla="*/ 6360 h 12166"/>
                  <a:gd name="connsiteX10" fmla="*/ 3733 w 14565"/>
                  <a:gd name="connsiteY10" fmla="*/ 8417 h 12166"/>
                  <a:gd name="connsiteX11" fmla="*/ 5322 w 14565"/>
                  <a:gd name="connsiteY11" fmla="*/ 11047 h 12166"/>
                  <a:gd name="connsiteX12" fmla="*/ 8429 w 14565"/>
                  <a:gd name="connsiteY12" fmla="*/ 11855 h 12166"/>
                  <a:gd name="connsiteX13" fmla="*/ 8475 w 14565"/>
                  <a:gd name="connsiteY13" fmla="*/ 11827 h 12166"/>
                  <a:gd name="connsiteX14" fmla="*/ 13437 w 14565"/>
                  <a:gd name="connsiteY14" fmla="*/ 8681 h 12166"/>
                  <a:gd name="connsiteX15" fmla="*/ 14252 w 14565"/>
                  <a:gd name="connsiteY15" fmla="*/ 5564 h 12166"/>
                  <a:gd name="connsiteX16" fmla="*/ 14238 w 14565"/>
                  <a:gd name="connsiteY16" fmla="*/ 5542 h 12166"/>
                  <a:gd name="connsiteX17" fmla="*/ 7933 w 14565"/>
                  <a:gd name="connsiteY17" fmla="*/ 11393 h 12166"/>
                  <a:gd name="connsiteX18" fmla="*/ 4521 w 14565"/>
                  <a:gd name="connsiteY18" fmla="*/ 5775 h 12166"/>
                  <a:gd name="connsiteX19" fmla="*/ 9030 w 14565"/>
                  <a:gd name="connsiteY19" fmla="*/ 6894 h 12166"/>
                  <a:gd name="connsiteX20" fmla="*/ 7907 w 14565"/>
                  <a:gd name="connsiteY20" fmla="*/ 11393 h 1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565" h="12166">
                    <a:moveTo>
                      <a:pt x="14238" y="5542"/>
                    </a:moveTo>
                    <a:lnTo>
                      <a:pt x="12649" y="2906"/>
                    </a:lnTo>
                    <a:cubicBezTo>
                      <a:pt x="12008" y="1827"/>
                      <a:pt x="10611" y="1471"/>
                      <a:pt x="9530" y="2112"/>
                    </a:cubicBezTo>
                    <a:cubicBezTo>
                      <a:pt x="9518" y="2118"/>
                      <a:pt x="9508" y="2125"/>
                      <a:pt x="9496" y="2132"/>
                    </a:cubicBezTo>
                    <a:lnTo>
                      <a:pt x="7214" y="3516"/>
                    </a:lnTo>
                    <a:lnTo>
                      <a:pt x="5763" y="1112"/>
                    </a:lnTo>
                    <a:cubicBezTo>
                      <a:pt x="5115" y="30"/>
                      <a:pt x="3709" y="-323"/>
                      <a:pt x="2624" y="324"/>
                    </a:cubicBezTo>
                    <a:cubicBezTo>
                      <a:pt x="2619" y="327"/>
                      <a:pt x="2615" y="330"/>
                      <a:pt x="2611" y="332"/>
                    </a:cubicBezTo>
                    <a:lnTo>
                      <a:pt x="0" y="1899"/>
                    </a:lnTo>
                    <a:lnTo>
                      <a:pt x="2598" y="6360"/>
                    </a:lnTo>
                    <a:cubicBezTo>
                      <a:pt x="2598" y="6360"/>
                      <a:pt x="3077" y="7335"/>
                      <a:pt x="3733" y="8417"/>
                    </a:cubicBezTo>
                    <a:lnTo>
                      <a:pt x="5322" y="11047"/>
                    </a:lnTo>
                    <a:cubicBezTo>
                      <a:pt x="5956" y="12126"/>
                      <a:pt x="7347" y="12488"/>
                      <a:pt x="8429" y="11855"/>
                    </a:cubicBezTo>
                    <a:cubicBezTo>
                      <a:pt x="8444" y="11846"/>
                      <a:pt x="8460" y="11837"/>
                      <a:pt x="8475" y="11827"/>
                    </a:cubicBezTo>
                    <a:lnTo>
                      <a:pt x="13437" y="8681"/>
                    </a:lnTo>
                    <a:cubicBezTo>
                      <a:pt x="14525" y="8045"/>
                      <a:pt x="14890" y="6650"/>
                      <a:pt x="14252" y="5564"/>
                    </a:cubicBezTo>
                    <a:cubicBezTo>
                      <a:pt x="14247" y="5557"/>
                      <a:pt x="14243" y="5549"/>
                      <a:pt x="14238" y="5542"/>
                    </a:cubicBezTo>
                    <a:close/>
                    <a:moveTo>
                      <a:pt x="7933" y="11393"/>
                    </a:moveTo>
                    <a:lnTo>
                      <a:pt x="4521" y="5775"/>
                    </a:lnTo>
                    <a:cubicBezTo>
                      <a:pt x="6076" y="4841"/>
                      <a:pt x="8095" y="5343"/>
                      <a:pt x="9030" y="6894"/>
                    </a:cubicBezTo>
                    <a:cubicBezTo>
                      <a:pt x="9965" y="8446"/>
                      <a:pt x="9462" y="10460"/>
                      <a:pt x="7907" y="1139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399CD7AA-0F22-0021-F1BD-C9F15C7D8980}"/>
                  </a:ext>
                </a:extLst>
              </p:cNvPr>
              <p:cNvSpPr/>
              <p:nvPr/>
            </p:nvSpPr>
            <p:spPr>
              <a:xfrm>
                <a:off x="8353611" y="3799817"/>
                <a:ext cx="28211" cy="23389"/>
              </a:xfrm>
              <a:custGeom>
                <a:avLst/>
                <a:gdLst>
                  <a:gd name="connsiteX0" fmla="*/ 27853 w 28211"/>
                  <a:gd name="connsiteY0" fmla="*/ 9240 h 23389"/>
                  <a:gd name="connsiteX1" fmla="*/ 27286 w 28211"/>
                  <a:gd name="connsiteY1" fmla="*/ 9177 h 23389"/>
                  <a:gd name="connsiteX2" fmla="*/ 27222 w 28211"/>
                  <a:gd name="connsiteY2" fmla="*/ 9240 h 23389"/>
                  <a:gd name="connsiteX3" fmla="*/ 26857 w 28211"/>
                  <a:gd name="connsiteY3" fmla="*/ 9958 h 23389"/>
                  <a:gd name="connsiteX4" fmla="*/ 25848 w 28211"/>
                  <a:gd name="connsiteY4" fmla="*/ 10316 h 23389"/>
                  <a:gd name="connsiteX5" fmla="*/ 16389 w 28211"/>
                  <a:gd name="connsiteY5" fmla="*/ 7498 h 23389"/>
                  <a:gd name="connsiteX6" fmla="*/ 16351 w 28211"/>
                  <a:gd name="connsiteY6" fmla="*/ 5465 h 23389"/>
                  <a:gd name="connsiteX7" fmla="*/ 14283 w 28211"/>
                  <a:gd name="connsiteY7" fmla="*/ 1690 h 23389"/>
                  <a:gd name="connsiteX8" fmla="*/ 5619 w 28211"/>
                  <a:gd name="connsiteY8" fmla="*/ 2389 h 23389"/>
                  <a:gd name="connsiteX9" fmla="*/ 2264 w 28211"/>
                  <a:gd name="connsiteY9" fmla="*/ 6428 h 23389"/>
                  <a:gd name="connsiteX10" fmla="*/ 165 w 28211"/>
                  <a:gd name="connsiteY10" fmla="*/ 8630 h 23389"/>
                  <a:gd name="connsiteX11" fmla="*/ 139 w 28211"/>
                  <a:gd name="connsiteY11" fmla="*/ 9359 h 23389"/>
                  <a:gd name="connsiteX12" fmla="*/ 165 w 28211"/>
                  <a:gd name="connsiteY12" fmla="*/ 9385 h 23389"/>
                  <a:gd name="connsiteX13" fmla="*/ 4743 w 28211"/>
                  <a:gd name="connsiteY13" fmla="*/ 9612 h 23389"/>
                  <a:gd name="connsiteX14" fmla="*/ 15544 w 28211"/>
                  <a:gd name="connsiteY14" fmla="*/ 18974 h 23389"/>
                  <a:gd name="connsiteX15" fmla="*/ 17228 w 28211"/>
                  <a:gd name="connsiteY15" fmla="*/ 23221 h 23389"/>
                  <a:gd name="connsiteX16" fmla="*/ 18186 w 28211"/>
                  <a:gd name="connsiteY16" fmla="*/ 22950 h 23389"/>
                  <a:gd name="connsiteX17" fmla="*/ 20709 w 28211"/>
                  <a:gd name="connsiteY17" fmla="*/ 19854 h 23389"/>
                  <a:gd name="connsiteX18" fmla="*/ 22279 w 28211"/>
                  <a:gd name="connsiteY18" fmla="*/ 18256 h 23389"/>
                  <a:gd name="connsiteX19" fmla="*/ 22443 w 28211"/>
                  <a:gd name="connsiteY19" fmla="*/ 17332 h 23389"/>
                  <a:gd name="connsiteX20" fmla="*/ 18249 w 28211"/>
                  <a:gd name="connsiteY20" fmla="*/ 17099 h 23389"/>
                  <a:gd name="connsiteX21" fmla="*/ 14018 w 28211"/>
                  <a:gd name="connsiteY21" fmla="*/ 13387 h 23389"/>
                  <a:gd name="connsiteX22" fmla="*/ 13798 w 28211"/>
                  <a:gd name="connsiteY22" fmla="*/ 11575 h 23389"/>
                  <a:gd name="connsiteX23" fmla="*/ 16648 w 28211"/>
                  <a:gd name="connsiteY23" fmla="*/ 10945 h 23389"/>
                  <a:gd name="connsiteX24" fmla="*/ 21951 w 28211"/>
                  <a:gd name="connsiteY24" fmla="*/ 12669 h 23389"/>
                  <a:gd name="connsiteX25" fmla="*/ 27349 w 28211"/>
                  <a:gd name="connsiteY25" fmla="*/ 12455 h 23389"/>
                  <a:gd name="connsiteX26" fmla="*/ 27853 w 28211"/>
                  <a:gd name="connsiteY26" fmla="*/ 9240 h 23389"/>
                  <a:gd name="connsiteX27" fmla="*/ 13009 w 28211"/>
                  <a:gd name="connsiteY27" fmla="*/ 10241 h 23389"/>
                  <a:gd name="connsiteX28" fmla="*/ 11244 w 28211"/>
                  <a:gd name="connsiteY28" fmla="*/ 11015 h 23389"/>
                  <a:gd name="connsiteX29" fmla="*/ 6287 w 28211"/>
                  <a:gd name="connsiteY29" fmla="*/ 6717 h 23389"/>
                  <a:gd name="connsiteX30" fmla="*/ 5979 w 28211"/>
                  <a:gd name="connsiteY30" fmla="*/ 4113 h 23389"/>
                  <a:gd name="connsiteX31" fmla="*/ 12877 w 28211"/>
                  <a:gd name="connsiteY31" fmla="*/ 4692 h 23389"/>
                  <a:gd name="connsiteX32" fmla="*/ 13009 w 28211"/>
                  <a:gd name="connsiteY32" fmla="*/ 10241 h 2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211" h="23389">
                    <a:moveTo>
                      <a:pt x="27853" y="9240"/>
                    </a:moveTo>
                    <a:cubicBezTo>
                      <a:pt x="27714" y="9067"/>
                      <a:pt x="27460" y="9038"/>
                      <a:pt x="27286" y="9177"/>
                    </a:cubicBezTo>
                    <a:cubicBezTo>
                      <a:pt x="27262" y="9196"/>
                      <a:pt x="27241" y="9217"/>
                      <a:pt x="27222" y="9240"/>
                    </a:cubicBezTo>
                    <a:cubicBezTo>
                      <a:pt x="27052" y="9435"/>
                      <a:pt x="27027" y="9756"/>
                      <a:pt x="26857" y="9958"/>
                    </a:cubicBezTo>
                    <a:cubicBezTo>
                      <a:pt x="26632" y="10280"/>
                      <a:pt x="26226" y="10425"/>
                      <a:pt x="25848" y="10316"/>
                    </a:cubicBezTo>
                    <a:cubicBezTo>
                      <a:pt x="21535" y="9058"/>
                      <a:pt x="16522" y="7623"/>
                      <a:pt x="16389" y="7498"/>
                    </a:cubicBezTo>
                    <a:cubicBezTo>
                      <a:pt x="16257" y="7372"/>
                      <a:pt x="16427" y="6529"/>
                      <a:pt x="16351" y="5465"/>
                    </a:cubicBezTo>
                    <a:cubicBezTo>
                      <a:pt x="16208" y="3978"/>
                      <a:pt x="15461" y="2614"/>
                      <a:pt x="14283" y="1690"/>
                    </a:cubicBezTo>
                    <a:cubicBezTo>
                      <a:pt x="13148" y="709"/>
                      <a:pt x="9346" y="-1908"/>
                      <a:pt x="5619" y="2389"/>
                    </a:cubicBezTo>
                    <a:cubicBezTo>
                      <a:pt x="4471" y="3697"/>
                      <a:pt x="3412" y="5119"/>
                      <a:pt x="2264" y="6428"/>
                    </a:cubicBezTo>
                    <a:cubicBezTo>
                      <a:pt x="1117" y="7737"/>
                      <a:pt x="953" y="7730"/>
                      <a:pt x="165" y="8630"/>
                    </a:cubicBezTo>
                    <a:cubicBezTo>
                      <a:pt x="-44" y="8824"/>
                      <a:pt x="-56" y="9151"/>
                      <a:pt x="139" y="9359"/>
                    </a:cubicBezTo>
                    <a:cubicBezTo>
                      <a:pt x="147" y="9368"/>
                      <a:pt x="156" y="9377"/>
                      <a:pt x="165" y="9385"/>
                    </a:cubicBezTo>
                    <a:cubicBezTo>
                      <a:pt x="1047" y="10146"/>
                      <a:pt x="2000" y="7227"/>
                      <a:pt x="4743" y="9612"/>
                    </a:cubicBezTo>
                    <a:lnTo>
                      <a:pt x="15544" y="18974"/>
                    </a:lnTo>
                    <a:cubicBezTo>
                      <a:pt x="18628" y="21654"/>
                      <a:pt x="16440" y="22541"/>
                      <a:pt x="17228" y="23221"/>
                    </a:cubicBezTo>
                    <a:cubicBezTo>
                      <a:pt x="17713" y="23642"/>
                      <a:pt x="17997" y="23170"/>
                      <a:pt x="18186" y="22950"/>
                    </a:cubicBezTo>
                    <a:cubicBezTo>
                      <a:pt x="19044" y="21975"/>
                      <a:pt x="19794" y="20911"/>
                      <a:pt x="20709" y="19854"/>
                    </a:cubicBezTo>
                    <a:cubicBezTo>
                      <a:pt x="21428" y="19037"/>
                      <a:pt x="21970" y="18596"/>
                      <a:pt x="22279" y="18256"/>
                    </a:cubicBezTo>
                    <a:cubicBezTo>
                      <a:pt x="22670" y="17803"/>
                      <a:pt x="22657" y="17514"/>
                      <a:pt x="22443" y="17332"/>
                    </a:cubicBezTo>
                    <a:cubicBezTo>
                      <a:pt x="21554" y="16558"/>
                      <a:pt x="20866" y="19376"/>
                      <a:pt x="18249" y="17099"/>
                    </a:cubicBezTo>
                    <a:lnTo>
                      <a:pt x="14018" y="13387"/>
                    </a:lnTo>
                    <a:cubicBezTo>
                      <a:pt x="13161" y="12651"/>
                      <a:pt x="12890" y="12613"/>
                      <a:pt x="13798" y="11575"/>
                    </a:cubicBezTo>
                    <a:cubicBezTo>
                      <a:pt x="14706" y="10537"/>
                      <a:pt x="15172" y="10436"/>
                      <a:pt x="16648" y="10945"/>
                    </a:cubicBezTo>
                    <a:lnTo>
                      <a:pt x="21951" y="12669"/>
                    </a:lnTo>
                    <a:cubicBezTo>
                      <a:pt x="23912" y="13299"/>
                      <a:pt x="25999" y="14003"/>
                      <a:pt x="27349" y="12455"/>
                    </a:cubicBezTo>
                    <a:cubicBezTo>
                      <a:pt x="27998" y="11663"/>
                      <a:pt x="28629" y="9901"/>
                      <a:pt x="27853" y="9240"/>
                    </a:cubicBezTo>
                    <a:close/>
                    <a:moveTo>
                      <a:pt x="13009" y="10241"/>
                    </a:moveTo>
                    <a:cubicBezTo>
                      <a:pt x="12492" y="10826"/>
                      <a:pt x="11862" y="11549"/>
                      <a:pt x="11244" y="11015"/>
                    </a:cubicBezTo>
                    <a:lnTo>
                      <a:pt x="6287" y="6717"/>
                    </a:lnTo>
                    <a:cubicBezTo>
                      <a:pt x="4818" y="5459"/>
                      <a:pt x="5348" y="4830"/>
                      <a:pt x="5979" y="4113"/>
                    </a:cubicBezTo>
                    <a:cubicBezTo>
                      <a:pt x="7700" y="2131"/>
                      <a:pt x="10474" y="2609"/>
                      <a:pt x="12877" y="4692"/>
                    </a:cubicBezTo>
                    <a:cubicBezTo>
                      <a:pt x="14327" y="5931"/>
                      <a:pt x="15595" y="7240"/>
                      <a:pt x="13009" y="1024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850E95EF-26D8-8C40-A7E7-163174266A8E}"/>
                  </a:ext>
                </a:extLst>
              </p:cNvPr>
              <p:cNvSpPr/>
              <p:nvPr/>
            </p:nvSpPr>
            <p:spPr>
              <a:xfrm>
                <a:off x="8414732" y="3764314"/>
                <a:ext cx="18640" cy="25218"/>
              </a:xfrm>
              <a:custGeom>
                <a:avLst/>
                <a:gdLst>
                  <a:gd name="connsiteX0" fmla="*/ 18584 w 18640"/>
                  <a:gd name="connsiteY0" fmla="*/ 18847 h 25218"/>
                  <a:gd name="connsiteX1" fmla="*/ 15803 w 18640"/>
                  <a:gd name="connsiteY1" fmla="*/ 17532 h 25218"/>
                  <a:gd name="connsiteX2" fmla="*/ 2984 w 18640"/>
                  <a:gd name="connsiteY2" fmla="*/ 815 h 25218"/>
                  <a:gd name="connsiteX3" fmla="*/ 2069 w 18640"/>
                  <a:gd name="connsiteY3" fmla="*/ 23 h 25218"/>
                  <a:gd name="connsiteX4" fmla="*/ 1804 w 18640"/>
                  <a:gd name="connsiteY4" fmla="*/ 1281 h 25218"/>
                  <a:gd name="connsiteX5" fmla="*/ 1174 w 18640"/>
                  <a:gd name="connsiteY5" fmla="*/ 22119 h 25218"/>
                  <a:gd name="connsiteX6" fmla="*/ 26 w 18640"/>
                  <a:gd name="connsiteY6" fmla="*/ 24975 h 25218"/>
                  <a:gd name="connsiteX7" fmla="*/ 884 w 18640"/>
                  <a:gd name="connsiteY7" fmla="*/ 25076 h 25218"/>
                  <a:gd name="connsiteX8" fmla="*/ 3021 w 18640"/>
                  <a:gd name="connsiteY8" fmla="*/ 24246 h 25218"/>
                  <a:gd name="connsiteX9" fmla="*/ 5380 w 18640"/>
                  <a:gd name="connsiteY9" fmla="*/ 23616 h 25218"/>
                  <a:gd name="connsiteX10" fmla="*/ 6534 w 18640"/>
                  <a:gd name="connsiteY10" fmla="*/ 22767 h 25218"/>
                  <a:gd name="connsiteX11" fmla="*/ 3028 w 18640"/>
                  <a:gd name="connsiteY11" fmla="*/ 21075 h 25218"/>
                  <a:gd name="connsiteX12" fmla="*/ 2750 w 18640"/>
                  <a:gd name="connsiteY12" fmla="*/ 18464 h 25218"/>
                  <a:gd name="connsiteX13" fmla="*/ 3557 w 18640"/>
                  <a:gd name="connsiteY13" fmla="*/ 15815 h 25218"/>
                  <a:gd name="connsiteX14" fmla="*/ 8425 w 18640"/>
                  <a:gd name="connsiteY14" fmla="*/ 14242 h 25218"/>
                  <a:gd name="connsiteX15" fmla="*/ 10897 w 18640"/>
                  <a:gd name="connsiteY15" fmla="*/ 16438 h 25218"/>
                  <a:gd name="connsiteX16" fmla="*/ 12013 w 18640"/>
                  <a:gd name="connsiteY16" fmla="*/ 18363 h 25218"/>
                  <a:gd name="connsiteX17" fmla="*/ 11055 w 18640"/>
                  <a:gd name="connsiteY17" fmla="*/ 21370 h 25218"/>
                  <a:gd name="connsiteX18" fmla="*/ 11944 w 18640"/>
                  <a:gd name="connsiteY18" fmla="*/ 21490 h 25218"/>
                  <a:gd name="connsiteX19" fmla="*/ 14624 w 18640"/>
                  <a:gd name="connsiteY19" fmla="*/ 20483 h 25218"/>
                  <a:gd name="connsiteX20" fmla="*/ 17853 w 18640"/>
                  <a:gd name="connsiteY20" fmla="*/ 19577 h 25218"/>
                  <a:gd name="connsiteX21" fmla="*/ 18584 w 18640"/>
                  <a:gd name="connsiteY21" fmla="*/ 18847 h 25218"/>
                  <a:gd name="connsiteX22" fmla="*/ 7114 w 18640"/>
                  <a:gd name="connsiteY22" fmla="*/ 12845 h 25218"/>
                  <a:gd name="connsiteX23" fmla="*/ 3753 w 18640"/>
                  <a:gd name="connsiteY23" fmla="*/ 13940 h 25218"/>
                  <a:gd name="connsiteX24" fmla="*/ 2864 w 18640"/>
                  <a:gd name="connsiteY24" fmla="*/ 13940 h 25218"/>
                  <a:gd name="connsiteX25" fmla="*/ 2776 w 18640"/>
                  <a:gd name="connsiteY25" fmla="*/ 12713 h 25218"/>
                  <a:gd name="connsiteX26" fmla="*/ 2895 w 18640"/>
                  <a:gd name="connsiteY26" fmla="*/ 6635 h 25218"/>
                  <a:gd name="connsiteX27" fmla="*/ 3047 w 18640"/>
                  <a:gd name="connsiteY27" fmla="*/ 6176 h 25218"/>
                  <a:gd name="connsiteX28" fmla="*/ 3324 w 18640"/>
                  <a:gd name="connsiteY28" fmla="*/ 6358 h 25218"/>
                  <a:gd name="connsiteX29" fmla="*/ 7171 w 18640"/>
                  <a:gd name="connsiteY29" fmla="*/ 11285 h 25218"/>
                  <a:gd name="connsiteX30" fmla="*/ 7801 w 18640"/>
                  <a:gd name="connsiteY30" fmla="*/ 12342 h 25218"/>
                  <a:gd name="connsiteX31" fmla="*/ 7120 w 18640"/>
                  <a:gd name="connsiteY31" fmla="*/ 12845 h 2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640" h="25218">
                    <a:moveTo>
                      <a:pt x="18584" y="18847"/>
                    </a:moveTo>
                    <a:cubicBezTo>
                      <a:pt x="18250" y="17828"/>
                      <a:pt x="17323" y="19477"/>
                      <a:pt x="15803" y="17532"/>
                    </a:cubicBezTo>
                    <a:lnTo>
                      <a:pt x="2984" y="815"/>
                    </a:lnTo>
                    <a:cubicBezTo>
                      <a:pt x="2353" y="-2"/>
                      <a:pt x="2296" y="-47"/>
                      <a:pt x="2069" y="23"/>
                    </a:cubicBezTo>
                    <a:cubicBezTo>
                      <a:pt x="1748" y="130"/>
                      <a:pt x="1811" y="753"/>
                      <a:pt x="1804" y="1281"/>
                    </a:cubicBezTo>
                    <a:lnTo>
                      <a:pt x="1174" y="22119"/>
                    </a:lnTo>
                    <a:cubicBezTo>
                      <a:pt x="1117" y="24044"/>
                      <a:pt x="-201" y="24264"/>
                      <a:pt x="26" y="24975"/>
                    </a:cubicBezTo>
                    <a:cubicBezTo>
                      <a:pt x="159" y="25372"/>
                      <a:pt x="531" y="25189"/>
                      <a:pt x="884" y="25076"/>
                    </a:cubicBezTo>
                    <a:cubicBezTo>
                      <a:pt x="1603" y="24843"/>
                      <a:pt x="2284" y="24491"/>
                      <a:pt x="3021" y="24246"/>
                    </a:cubicBezTo>
                    <a:cubicBezTo>
                      <a:pt x="3759" y="24000"/>
                      <a:pt x="4592" y="23874"/>
                      <a:pt x="5380" y="23616"/>
                    </a:cubicBezTo>
                    <a:cubicBezTo>
                      <a:pt x="5903" y="23447"/>
                      <a:pt x="6736" y="23415"/>
                      <a:pt x="6534" y="22767"/>
                    </a:cubicBezTo>
                    <a:cubicBezTo>
                      <a:pt x="6263" y="21930"/>
                      <a:pt x="3747" y="23289"/>
                      <a:pt x="3028" y="21075"/>
                    </a:cubicBezTo>
                    <a:cubicBezTo>
                      <a:pt x="2836" y="20218"/>
                      <a:pt x="2743" y="19342"/>
                      <a:pt x="2750" y="18464"/>
                    </a:cubicBezTo>
                    <a:cubicBezTo>
                      <a:pt x="2656" y="16249"/>
                      <a:pt x="3135" y="15947"/>
                      <a:pt x="3557" y="15815"/>
                    </a:cubicBezTo>
                    <a:lnTo>
                      <a:pt x="8425" y="14242"/>
                    </a:lnTo>
                    <a:cubicBezTo>
                      <a:pt x="9056" y="14028"/>
                      <a:pt x="9296" y="14298"/>
                      <a:pt x="10897" y="16438"/>
                    </a:cubicBezTo>
                    <a:cubicBezTo>
                      <a:pt x="11371" y="17015"/>
                      <a:pt x="11748" y="17665"/>
                      <a:pt x="12013" y="18363"/>
                    </a:cubicBezTo>
                    <a:cubicBezTo>
                      <a:pt x="12644" y="20250"/>
                      <a:pt x="10752" y="20477"/>
                      <a:pt x="11055" y="21370"/>
                    </a:cubicBezTo>
                    <a:cubicBezTo>
                      <a:pt x="11194" y="21798"/>
                      <a:pt x="11490" y="21635"/>
                      <a:pt x="11944" y="21490"/>
                    </a:cubicBezTo>
                    <a:cubicBezTo>
                      <a:pt x="12657" y="21257"/>
                      <a:pt x="13533" y="20861"/>
                      <a:pt x="14624" y="20483"/>
                    </a:cubicBezTo>
                    <a:cubicBezTo>
                      <a:pt x="16251" y="19955"/>
                      <a:pt x="16957" y="19854"/>
                      <a:pt x="17853" y="19577"/>
                    </a:cubicBezTo>
                    <a:cubicBezTo>
                      <a:pt x="18521" y="19382"/>
                      <a:pt x="18761" y="19376"/>
                      <a:pt x="18584" y="18847"/>
                    </a:cubicBezTo>
                    <a:close/>
                    <a:moveTo>
                      <a:pt x="7114" y="12845"/>
                    </a:moveTo>
                    <a:lnTo>
                      <a:pt x="3753" y="13940"/>
                    </a:lnTo>
                    <a:cubicBezTo>
                      <a:pt x="3305" y="14078"/>
                      <a:pt x="2965" y="14229"/>
                      <a:pt x="2864" y="13940"/>
                    </a:cubicBezTo>
                    <a:cubicBezTo>
                      <a:pt x="2760" y="13540"/>
                      <a:pt x="2730" y="13124"/>
                      <a:pt x="2776" y="12713"/>
                    </a:cubicBezTo>
                    <a:lnTo>
                      <a:pt x="2895" y="6635"/>
                    </a:lnTo>
                    <a:cubicBezTo>
                      <a:pt x="2895" y="6251"/>
                      <a:pt x="2996" y="6195"/>
                      <a:pt x="3047" y="6176"/>
                    </a:cubicBezTo>
                    <a:cubicBezTo>
                      <a:pt x="3097" y="6157"/>
                      <a:pt x="3097" y="6176"/>
                      <a:pt x="3324" y="6358"/>
                    </a:cubicBezTo>
                    <a:lnTo>
                      <a:pt x="7171" y="11285"/>
                    </a:lnTo>
                    <a:cubicBezTo>
                      <a:pt x="7441" y="11598"/>
                      <a:pt x="7654" y="11956"/>
                      <a:pt x="7801" y="12342"/>
                    </a:cubicBezTo>
                    <a:cubicBezTo>
                      <a:pt x="7921" y="12625"/>
                      <a:pt x="7562" y="12700"/>
                      <a:pt x="7120" y="1284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D4D94F37-9B98-BB89-8BB5-EBD377565880}"/>
                  </a:ext>
                </a:extLst>
              </p:cNvPr>
              <p:cNvSpPr/>
              <p:nvPr/>
            </p:nvSpPr>
            <p:spPr>
              <a:xfrm>
                <a:off x="8561977" y="3875011"/>
                <a:ext cx="24453" cy="19506"/>
              </a:xfrm>
              <a:custGeom>
                <a:avLst/>
                <a:gdLst>
                  <a:gd name="connsiteX0" fmla="*/ 24448 w 24453"/>
                  <a:gd name="connsiteY0" fmla="*/ 7320 h 19506"/>
                  <a:gd name="connsiteX1" fmla="*/ 23250 w 24453"/>
                  <a:gd name="connsiteY1" fmla="*/ 6791 h 19506"/>
                  <a:gd name="connsiteX2" fmla="*/ 2895 w 24453"/>
                  <a:gd name="connsiteY2" fmla="*/ 1739 h 19506"/>
                  <a:gd name="connsiteX3" fmla="*/ 322 w 24453"/>
                  <a:gd name="connsiteY3" fmla="*/ 3 h 19506"/>
                  <a:gd name="connsiteX4" fmla="*/ 38 w 24453"/>
                  <a:gd name="connsiteY4" fmla="*/ 820 h 19506"/>
                  <a:gd name="connsiteX5" fmla="*/ 398 w 24453"/>
                  <a:gd name="connsiteY5" fmla="*/ 3092 h 19506"/>
                  <a:gd name="connsiteX6" fmla="*/ 517 w 24453"/>
                  <a:gd name="connsiteY6" fmla="*/ 5539 h 19506"/>
                  <a:gd name="connsiteX7" fmla="*/ 1098 w 24453"/>
                  <a:gd name="connsiteY7" fmla="*/ 6842 h 19506"/>
                  <a:gd name="connsiteX8" fmla="*/ 3519 w 24453"/>
                  <a:gd name="connsiteY8" fmla="*/ 3778 h 19506"/>
                  <a:gd name="connsiteX9" fmla="*/ 6142 w 24453"/>
                  <a:gd name="connsiteY9" fmla="*/ 4061 h 19506"/>
                  <a:gd name="connsiteX10" fmla="*/ 8570 w 24453"/>
                  <a:gd name="connsiteY10" fmla="*/ 5413 h 19506"/>
                  <a:gd name="connsiteX11" fmla="*/ 9087 w 24453"/>
                  <a:gd name="connsiteY11" fmla="*/ 10522 h 19506"/>
                  <a:gd name="connsiteX12" fmla="*/ 6388 w 24453"/>
                  <a:gd name="connsiteY12" fmla="*/ 12466 h 19506"/>
                  <a:gd name="connsiteX13" fmla="*/ 4263 w 24453"/>
                  <a:gd name="connsiteY13" fmla="*/ 13152 h 19506"/>
                  <a:gd name="connsiteX14" fmla="*/ 1514 w 24453"/>
                  <a:gd name="connsiteY14" fmla="*/ 11567 h 19506"/>
                  <a:gd name="connsiteX15" fmla="*/ 1199 w 24453"/>
                  <a:gd name="connsiteY15" fmla="*/ 12416 h 19506"/>
                  <a:gd name="connsiteX16" fmla="*/ 1615 w 24453"/>
                  <a:gd name="connsiteY16" fmla="*/ 15254 h 19506"/>
                  <a:gd name="connsiteX17" fmla="*/ 1823 w 24453"/>
                  <a:gd name="connsiteY17" fmla="*/ 18607 h 19506"/>
                  <a:gd name="connsiteX18" fmla="*/ 2403 w 24453"/>
                  <a:gd name="connsiteY18" fmla="*/ 19500 h 19506"/>
                  <a:gd name="connsiteX19" fmla="*/ 4295 w 24453"/>
                  <a:gd name="connsiteY19" fmla="*/ 17053 h 19506"/>
                  <a:gd name="connsiteX20" fmla="*/ 23477 w 24453"/>
                  <a:gd name="connsiteY20" fmla="*/ 8031 h 19506"/>
                  <a:gd name="connsiteX21" fmla="*/ 24448 w 24453"/>
                  <a:gd name="connsiteY21" fmla="*/ 7320 h 19506"/>
                  <a:gd name="connsiteX22" fmla="*/ 17978 w 24453"/>
                  <a:gd name="connsiteY22" fmla="*/ 7207 h 19506"/>
                  <a:gd name="connsiteX23" fmla="*/ 12303 w 24453"/>
                  <a:gd name="connsiteY23" fmla="*/ 9925 h 19506"/>
                  <a:gd name="connsiteX24" fmla="*/ 11136 w 24453"/>
                  <a:gd name="connsiteY24" fmla="*/ 10327 h 19506"/>
                  <a:gd name="connsiteX25" fmla="*/ 10764 w 24453"/>
                  <a:gd name="connsiteY25" fmla="*/ 9528 h 19506"/>
                  <a:gd name="connsiteX26" fmla="*/ 10405 w 24453"/>
                  <a:gd name="connsiteY26" fmla="*/ 5999 h 19506"/>
                  <a:gd name="connsiteX27" fmla="*/ 10613 w 24453"/>
                  <a:gd name="connsiteY27" fmla="*/ 5143 h 19506"/>
                  <a:gd name="connsiteX28" fmla="*/ 11843 w 24453"/>
                  <a:gd name="connsiteY28" fmla="*/ 5306 h 19506"/>
                  <a:gd name="connsiteX29" fmla="*/ 17795 w 24453"/>
                  <a:gd name="connsiteY29" fmla="*/ 6728 h 19506"/>
                  <a:gd name="connsiteX30" fmla="*/ 18211 w 24453"/>
                  <a:gd name="connsiteY30" fmla="*/ 6974 h 19506"/>
                  <a:gd name="connsiteX31" fmla="*/ 17978 w 24453"/>
                  <a:gd name="connsiteY31" fmla="*/ 7207 h 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453" h="19506">
                    <a:moveTo>
                      <a:pt x="24448" y="7320"/>
                    </a:moveTo>
                    <a:cubicBezTo>
                      <a:pt x="24416" y="6986"/>
                      <a:pt x="23786" y="6917"/>
                      <a:pt x="23250" y="6791"/>
                    </a:cubicBezTo>
                    <a:lnTo>
                      <a:pt x="2895" y="1739"/>
                    </a:lnTo>
                    <a:cubicBezTo>
                      <a:pt x="1003" y="1273"/>
                      <a:pt x="1072" y="-67"/>
                      <a:pt x="322" y="3"/>
                    </a:cubicBezTo>
                    <a:cubicBezTo>
                      <a:pt x="-100" y="53"/>
                      <a:pt x="0" y="456"/>
                      <a:pt x="38" y="820"/>
                    </a:cubicBezTo>
                    <a:cubicBezTo>
                      <a:pt x="120" y="1569"/>
                      <a:pt x="322" y="2312"/>
                      <a:pt x="398" y="3092"/>
                    </a:cubicBezTo>
                    <a:cubicBezTo>
                      <a:pt x="473" y="3872"/>
                      <a:pt x="429" y="4709"/>
                      <a:pt x="517" y="5539"/>
                    </a:cubicBezTo>
                    <a:cubicBezTo>
                      <a:pt x="568" y="6087"/>
                      <a:pt x="423" y="6911"/>
                      <a:pt x="1098" y="6842"/>
                    </a:cubicBezTo>
                    <a:cubicBezTo>
                      <a:pt x="1980" y="6754"/>
                      <a:pt x="1180" y="4010"/>
                      <a:pt x="3519" y="3778"/>
                    </a:cubicBezTo>
                    <a:cubicBezTo>
                      <a:pt x="4401" y="3769"/>
                      <a:pt x="5282" y="3864"/>
                      <a:pt x="6142" y="4061"/>
                    </a:cubicBezTo>
                    <a:cubicBezTo>
                      <a:pt x="8349" y="4445"/>
                      <a:pt x="8526" y="4973"/>
                      <a:pt x="8570" y="5413"/>
                    </a:cubicBezTo>
                    <a:lnTo>
                      <a:pt x="9087" y="10522"/>
                    </a:lnTo>
                    <a:cubicBezTo>
                      <a:pt x="9150" y="11202"/>
                      <a:pt x="8841" y="11359"/>
                      <a:pt x="6388" y="12466"/>
                    </a:cubicBezTo>
                    <a:cubicBezTo>
                      <a:pt x="5724" y="12812"/>
                      <a:pt x="5005" y="13044"/>
                      <a:pt x="4263" y="13152"/>
                    </a:cubicBezTo>
                    <a:cubicBezTo>
                      <a:pt x="2283" y="13354"/>
                      <a:pt x="2453" y="11472"/>
                      <a:pt x="1514" y="11567"/>
                    </a:cubicBezTo>
                    <a:cubicBezTo>
                      <a:pt x="1053" y="11611"/>
                      <a:pt x="1154" y="11944"/>
                      <a:pt x="1199" y="12416"/>
                    </a:cubicBezTo>
                    <a:cubicBezTo>
                      <a:pt x="1281" y="13165"/>
                      <a:pt x="1507" y="14109"/>
                      <a:pt x="1615" y="15254"/>
                    </a:cubicBezTo>
                    <a:cubicBezTo>
                      <a:pt x="1785" y="16965"/>
                      <a:pt x="1728" y="17676"/>
                      <a:pt x="1823" y="18607"/>
                    </a:cubicBezTo>
                    <a:cubicBezTo>
                      <a:pt x="1892" y="19312"/>
                      <a:pt x="1823" y="19551"/>
                      <a:pt x="2403" y="19500"/>
                    </a:cubicBezTo>
                    <a:cubicBezTo>
                      <a:pt x="3475" y="19387"/>
                      <a:pt x="2069" y="18110"/>
                      <a:pt x="4295" y="17053"/>
                    </a:cubicBezTo>
                    <a:lnTo>
                      <a:pt x="23477" y="8031"/>
                    </a:lnTo>
                    <a:cubicBezTo>
                      <a:pt x="24416" y="7609"/>
                      <a:pt x="24479" y="7553"/>
                      <a:pt x="24448" y="7320"/>
                    </a:cubicBezTo>
                    <a:close/>
                    <a:moveTo>
                      <a:pt x="17978" y="7207"/>
                    </a:moveTo>
                    <a:lnTo>
                      <a:pt x="12303" y="9925"/>
                    </a:lnTo>
                    <a:cubicBezTo>
                      <a:pt x="11940" y="10124"/>
                      <a:pt x="11546" y="10260"/>
                      <a:pt x="11136" y="10327"/>
                    </a:cubicBezTo>
                    <a:cubicBezTo>
                      <a:pt x="10808" y="10327"/>
                      <a:pt x="10808" y="9994"/>
                      <a:pt x="10764" y="9528"/>
                    </a:cubicBezTo>
                    <a:lnTo>
                      <a:pt x="10405" y="5999"/>
                    </a:lnTo>
                    <a:cubicBezTo>
                      <a:pt x="10354" y="5533"/>
                      <a:pt x="10285" y="5168"/>
                      <a:pt x="10613" y="5143"/>
                    </a:cubicBezTo>
                    <a:cubicBezTo>
                      <a:pt x="11029" y="5126"/>
                      <a:pt x="11445" y="5181"/>
                      <a:pt x="11843" y="5306"/>
                    </a:cubicBezTo>
                    <a:lnTo>
                      <a:pt x="17795" y="6728"/>
                    </a:lnTo>
                    <a:cubicBezTo>
                      <a:pt x="18167" y="6823"/>
                      <a:pt x="18211" y="6917"/>
                      <a:pt x="18211" y="6974"/>
                    </a:cubicBezTo>
                    <a:cubicBezTo>
                      <a:pt x="18211" y="7030"/>
                      <a:pt x="18218" y="7030"/>
                      <a:pt x="17978" y="72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2272ADBC-A633-0025-BE3E-8A3290CDD2F9}"/>
                  </a:ext>
                </a:extLst>
              </p:cNvPr>
              <p:cNvSpPr/>
              <p:nvPr/>
            </p:nvSpPr>
            <p:spPr>
              <a:xfrm>
                <a:off x="8528036" y="3860983"/>
                <a:ext cx="11654" cy="9860"/>
              </a:xfrm>
              <a:custGeom>
                <a:avLst/>
                <a:gdLst>
                  <a:gd name="connsiteX0" fmla="*/ 11405 w 11654"/>
                  <a:gd name="connsiteY0" fmla="*/ 3316 h 9860"/>
                  <a:gd name="connsiteX1" fmla="*/ 3970 w 11654"/>
                  <a:gd name="connsiteY1" fmla="*/ 441 h 9860"/>
                  <a:gd name="connsiteX2" fmla="*/ 231 w 11654"/>
                  <a:gd name="connsiteY2" fmla="*/ 6424 h 9860"/>
                  <a:gd name="connsiteX3" fmla="*/ 7691 w 11654"/>
                  <a:gd name="connsiteY3" fmla="*/ 9419 h 9860"/>
                  <a:gd name="connsiteX4" fmla="*/ 11405 w 11654"/>
                  <a:gd name="connsiteY4" fmla="*/ 3316 h 9860"/>
                  <a:gd name="connsiteX5" fmla="*/ 6575 w 11654"/>
                  <a:gd name="connsiteY5" fmla="*/ 8028 h 9860"/>
                  <a:gd name="connsiteX6" fmla="*/ 1013 w 11654"/>
                  <a:gd name="connsiteY6" fmla="*/ 6588 h 9860"/>
                  <a:gd name="connsiteX7" fmla="*/ 5351 w 11654"/>
                  <a:gd name="connsiteY7" fmla="*/ 1737 h 9860"/>
                  <a:gd name="connsiteX8" fmla="*/ 10629 w 11654"/>
                  <a:gd name="connsiteY8" fmla="*/ 3146 h 9860"/>
                  <a:gd name="connsiteX9" fmla="*/ 6575 w 11654"/>
                  <a:gd name="connsiteY9" fmla="*/ 8028 h 9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4" h="9860">
                    <a:moveTo>
                      <a:pt x="11405" y="3316"/>
                    </a:moveTo>
                    <a:cubicBezTo>
                      <a:pt x="10377" y="252"/>
                      <a:pt x="7306" y="-642"/>
                      <a:pt x="3970" y="441"/>
                    </a:cubicBezTo>
                    <a:cubicBezTo>
                      <a:pt x="881" y="1441"/>
                      <a:pt x="-608" y="3844"/>
                      <a:pt x="231" y="6424"/>
                    </a:cubicBezTo>
                    <a:cubicBezTo>
                      <a:pt x="1574" y="10532"/>
                      <a:pt x="5559" y="10105"/>
                      <a:pt x="7691" y="9419"/>
                    </a:cubicBezTo>
                    <a:cubicBezTo>
                      <a:pt x="10913" y="8368"/>
                      <a:pt x="12256" y="5814"/>
                      <a:pt x="11405" y="3316"/>
                    </a:cubicBezTo>
                    <a:close/>
                    <a:moveTo>
                      <a:pt x="6575" y="8028"/>
                    </a:moveTo>
                    <a:cubicBezTo>
                      <a:pt x="4052" y="8840"/>
                      <a:pt x="1776" y="8790"/>
                      <a:pt x="1013" y="6588"/>
                    </a:cubicBezTo>
                    <a:cubicBezTo>
                      <a:pt x="250" y="4386"/>
                      <a:pt x="3132" y="2460"/>
                      <a:pt x="5351" y="1737"/>
                    </a:cubicBezTo>
                    <a:cubicBezTo>
                      <a:pt x="7571" y="1013"/>
                      <a:pt x="9873" y="982"/>
                      <a:pt x="10629" y="3146"/>
                    </a:cubicBezTo>
                    <a:cubicBezTo>
                      <a:pt x="11216" y="4794"/>
                      <a:pt x="9955" y="6959"/>
                      <a:pt x="6575" y="802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00C2CE1-63FB-5869-45B7-7D2D58001830}"/>
                  </a:ext>
                </a:extLst>
              </p:cNvPr>
              <p:cNvSpPr/>
              <p:nvPr/>
            </p:nvSpPr>
            <p:spPr>
              <a:xfrm>
                <a:off x="8522999" y="3849958"/>
                <a:ext cx="12416" cy="13010"/>
              </a:xfrm>
              <a:custGeom>
                <a:avLst/>
                <a:gdLst>
                  <a:gd name="connsiteX0" fmla="*/ 12003 w 12416"/>
                  <a:gd name="connsiteY0" fmla="*/ 4105 h 13010"/>
                  <a:gd name="connsiteX1" fmla="*/ 10786 w 12416"/>
                  <a:gd name="connsiteY1" fmla="*/ 1651 h 13010"/>
                  <a:gd name="connsiteX2" fmla="*/ 10155 w 12416"/>
                  <a:gd name="connsiteY2" fmla="*/ 191 h 13010"/>
                  <a:gd name="connsiteX3" fmla="*/ 9850 w 12416"/>
                  <a:gd name="connsiteY3" fmla="*/ 7 h 13010"/>
                  <a:gd name="connsiteX4" fmla="*/ 9808 w 12416"/>
                  <a:gd name="connsiteY4" fmla="*/ 21 h 13010"/>
                  <a:gd name="connsiteX5" fmla="*/ 8825 w 12416"/>
                  <a:gd name="connsiteY5" fmla="*/ 2104 h 13010"/>
                  <a:gd name="connsiteX6" fmla="*/ 2437 w 12416"/>
                  <a:gd name="connsiteY6" fmla="*/ 5073 h 13010"/>
                  <a:gd name="connsiteX7" fmla="*/ 167 w 12416"/>
                  <a:gd name="connsiteY7" fmla="*/ 4929 h 13010"/>
                  <a:gd name="connsiteX8" fmla="*/ 98 w 12416"/>
                  <a:gd name="connsiteY8" fmla="*/ 5432 h 13010"/>
                  <a:gd name="connsiteX9" fmla="*/ 1043 w 12416"/>
                  <a:gd name="connsiteY9" fmla="*/ 7320 h 13010"/>
                  <a:gd name="connsiteX10" fmla="*/ 1472 w 12416"/>
                  <a:gd name="connsiteY10" fmla="*/ 8395 h 13010"/>
                  <a:gd name="connsiteX11" fmla="*/ 1870 w 12416"/>
                  <a:gd name="connsiteY11" fmla="*/ 8672 h 13010"/>
                  <a:gd name="connsiteX12" fmla="*/ 2784 w 12416"/>
                  <a:gd name="connsiteY12" fmla="*/ 6785 h 13010"/>
                  <a:gd name="connsiteX13" fmla="*/ 5306 w 12416"/>
                  <a:gd name="connsiteY13" fmla="*/ 5615 h 13010"/>
                  <a:gd name="connsiteX14" fmla="*/ 6183 w 12416"/>
                  <a:gd name="connsiteY14" fmla="*/ 5910 h 13010"/>
                  <a:gd name="connsiteX15" fmla="*/ 5930 w 12416"/>
                  <a:gd name="connsiteY15" fmla="*/ 7383 h 13010"/>
                  <a:gd name="connsiteX16" fmla="*/ 4127 w 12416"/>
                  <a:gd name="connsiteY16" fmla="*/ 9478 h 13010"/>
                  <a:gd name="connsiteX17" fmla="*/ 3187 w 12416"/>
                  <a:gd name="connsiteY17" fmla="*/ 12032 h 13010"/>
                  <a:gd name="connsiteX18" fmla="*/ 4556 w 12416"/>
                  <a:gd name="connsiteY18" fmla="*/ 12970 h 13010"/>
                  <a:gd name="connsiteX19" fmla="*/ 4686 w 12416"/>
                  <a:gd name="connsiteY19" fmla="*/ 12726 h 13010"/>
                  <a:gd name="connsiteX20" fmla="*/ 4676 w 12416"/>
                  <a:gd name="connsiteY20" fmla="*/ 12699 h 13010"/>
                  <a:gd name="connsiteX21" fmla="*/ 4417 w 12416"/>
                  <a:gd name="connsiteY21" fmla="*/ 12372 h 13010"/>
                  <a:gd name="connsiteX22" fmla="*/ 4449 w 12416"/>
                  <a:gd name="connsiteY22" fmla="*/ 11818 h 13010"/>
                  <a:gd name="connsiteX23" fmla="*/ 7564 w 12416"/>
                  <a:gd name="connsiteY23" fmla="*/ 8043 h 13010"/>
                  <a:gd name="connsiteX24" fmla="*/ 8503 w 12416"/>
                  <a:gd name="connsiteY24" fmla="*/ 8471 h 13010"/>
                  <a:gd name="connsiteX25" fmla="*/ 10647 w 12416"/>
                  <a:gd name="connsiteY25" fmla="*/ 8333 h 13010"/>
                  <a:gd name="connsiteX26" fmla="*/ 12003 w 12416"/>
                  <a:gd name="connsiteY26" fmla="*/ 4105 h 13010"/>
                  <a:gd name="connsiteX27" fmla="*/ 9550 w 12416"/>
                  <a:gd name="connsiteY27" fmla="*/ 6967 h 13010"/>
                  <a:gd name="connsiteX28" fmla="*/ 6971 w 12416"/>
                  <a:gd name="connsiteY28" fmla="*/ 5810 h 13010"/>
                  <a:gd name="connsiteX29" fmla="*/ 6971 w 12416"/>
                  <a:gd name="connsiteY29" fmla="*/ 4828 h 13010"/>
                  <a:gd name="connsiteX30" fmla="*/ 9903 w 12416"/>
                  <a:gd name="connsiteY30" fmla="*/ 3457 h 13010"/>
                  <a:gd name="connsiteX31" fmla="*/ 11164 w 12416"/>
                  <a:gd name="connsiteY31" fmla="*/ 3891 h 13010"/>
                  <a:gd name="connsiteX32" fmla="*/ 9550 w 12416"/>
                  <a:gd name="connsiteY32" fmla="*/ 6967 h 1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416" h="13010">
                    <a:moveTo>
                      <a:pt x="12003" y="4105"/>
                    </a:moveTo>
                    <a:cubicBezTo>
                      <a:pt x="11624" y="3274"/>
                      <a:pt x="11170" y="2475"/>
                      <a:pt x="10786" y="1651"/>
                    </a:cubicBezTo>
                    <a:cubicBezTo>
                      <a:pt x="10401" y="827"/>
                      <a:pt x="10439" y="757"/>
                      <a:pt x="10155" y="191"/>
                    </a:cubicBezTo>
                    <a:cubicBezTo>
                      <a:pt x="10122" y="56"/>
                      <a:pt x="9985" y="-26"/>
                      <a:pt x="9850" y="7"/>
                    </a:cubicBezTo>
                    <a:cubicBezTo>
                      <a:pt x="9836" y="11"/>
                      <a:pt x="9822" y="16"/>
                      <a:pt x="9808" y="21"/>
                    </a:cubicBezTo>
                    <a:cubicBezTo>
                      <a:pt x="9285" y="267"/>
                      <a:pt x="10439" y="1349"/>
                      <a:pt x="8825" y="2104"/>
                    </a:cubicBezTo>
                    <a:lnTo>
                      <a:pt x="2437" y="5073"/>
                    </a:lnTo>
                    <a:cubicBezTo>
                      <a:pt x="615" y="5929"/>
                      <a:pt x="627" y="4715"/>
                      <a:pt x="167" y="4929"/>
                    </a:cubicBezTo>
                    <a:cubicBezTo>
                      <a:pt x="-123" y="5067"/>
                      <a:pt x="41" y="5300"/>
                      <a:pt x="98" y="5432"/>
                    </a:cubicBezTo>
                    <a:cubicBezTo>
                      <a:pt x="388" y="6061"/>
                      <a:pt x="728" y="6634"/>
                      <a:pt x="1043" y="7320"/>
                    </a:cubicBezTo>
                    <a:cubicBezTo>
                      <a:pt x="1283" y="7829"/>
                      <a:pt x="1378" y="8188"/>
                      <a:pt x="1472" y="8395"/>
                    </a:cubicBezTo>
                    <a:cubicBezTo>
                      <a:pt x="1567" y="8603"/>
                      <a:pt x="1737" y="8735"/>
                      <a:pt x="1870" y="8672"/>
                    </a:cubicBezTo>
                    <a:cubicBezTo>
                      <a:pt x="2393" y="8427"/>
                      <a:pt x="1239" y="7496"/>
                      <a:pt x="2784" y="6785"/>
                    </a:cubicBezTo>
                    <a:lnTo>
                      <a:pt x="5306" y="5615"/>
                    </a:lnTo>
                    <a:cubicBezTo>
                      <a:pt x="5817" y="5382"/>
                      <a:pt x="5880" y="5262"/>
                      <a:pt x="6183" y="5910"/>
                    </a:cubicBezTo>
                    <a:cubicBezTo>
                      <a:pt x="6485" y="6558"/>
                      <a:pt x="6441" y="6804"/>
                      <a:pt x="5930" y="7383"/>
                    </a:cubicBezTo>
                    <a:lnTo>
                      <a:pt x="4127" y="9478"/>
                    </a:lnTo>
                    <a:cubicBezTo>
                      <a:pt x="3496" y="10245"/>
                      <a:pt x="2733" y="11069"/>
                      <a:pt x="3187" y="12032"/>
                    </a:cubicBezTo>
                    <a:cubicBezTo>
                      <a:pt x="3408" y="12523"/>
                      <a:pt x="4108" y="13183"/>
                      <a:pt x="4556" y="12970"/>
                    </a:cubicBezTo>
                    <a:cubicBezTo>
                      <a:pt x="4659" y="12938"/>
                      <a:pt x="4717" y="12829"/>
                      <a:pt x="4686" y="12726"/>
                    </a:cubicBezTo>
                    <a:cubicBezTo>
                      <a:pt x="4683" y="12717"/>
                      <a:pt x="4680" y="12708"/>
                      <a:pt x="4676" y="12699"/>
                    </a:cubicBezTo>
                    <a:cubicBezTo>
                      <a:pt x="4619" y="12579"/>
                      <a:pt x="4480" y="12491"/>
                      <a:pt x="4417" y="12372"/>
                    </a:cubicBezTo>
                    <a:cubicBezTo>
                      <a:pt x="4306" y="12200"/>
                      <a:pt x="4319" y="11977"/>
                      <a:pt x="4449" y="11818"/>
                    </a:cubicBezTo>
                    <a:cubicBezTo>
                      <a:pt x="5855" y="10088"/>
                      <a:pt x="7475" y="8043"/>
                      <a:pt x="7564" y="8043"/>
                    </a:cubicBezTo>
                    <a:cubicBezTo>
                      <a:pt x="7652" y="8043"/>
                      <a:pt x="8005" y="8263"/>
                      <a:pt x="8503" y="8471"/>
                    </a:cubicBezTo>
                    <a:cubicBezTo>
                      <a:pt x="9206" y="8728"/>
                      <a:pt x="9984" y="8677"/>
                      <a:pt x="10647" y="8333"/>
                    </a:cubicBezTo>
                    <a:cubicBezTo>
                      <a:pt x="11322" y="7980"/>
                      <a:pt x="13258" y="6785"/>
                      <a:pt x="12003" y="4105"/>
                    </a:cubicBezTo>
                    <a:close/>
                    <a:moveTo>
                      <a:pt x="9550" y="6967"/>
                    </a:moveTo>
                    <a:cubicBezTo>
                      <a:pt x="8692" y="7370"/>
                      <a:pt x="7841" y="7672"/>
                      <a:pt x="6971" y="5810"/>
                    </a:cubicBezTo>
                    <a:cubicBezTo>
                      <a:pt x="6801" y="5445"/>
                      <a:pt x="6586" y="4992"/>
                      <a:pt x="6971" y="4828"/>
                    </a:cubicBezTo>
                    <a:lnTo>
                      <a:pt x="9903" y="3457"/>
                    </a:lnTo>
                    <a:cubicBezTo>
                      <a:pt x="10767" y="3054"/>
                      <a:pt x="10950" y="3457"/>
                      <a:pt x="11164" y="3891"/>
                    </a:cubicBezTo>
                    <a:cubicBezTo>
                      <a:pt x="11719" y="5124"/>
                      <a:pt x="10969" y="6313"/>
                      <a:pt x="9550" y="696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FA385BF0-FE38-C59B-748E-A150784E72A4}"/>
                  </a:ext>
                </a:extLst>
              </p:cNvPr>
              <p:cNvSpPr/>
              <p:nvPr/>
            </p:nvSpPr>
            <p:spPr>
              <a:xfrm>
                <a:off x="8530833" y="3882261"/>
                <a:ext cx="12114" cy="9171"/>
              </a:xfrm>
              <a:custGeom>
                <a:avLst/>
                <a:gdLst>
                  <a:gd name="connsiteX0" fmla="*/ 11875 w 12114"/>
                  <a:gd name="connsiteY0" fmla="*/ 698 h 9171"/>
                  <a:gd name="connsiteX1" fmla="*/ 9952 w 12114"/>
                  <a:gd name="connsiteY1" fmla="*/ 1994 h 9171"/>
                  <a:gd name="connsiteX2" fmla="*/ 2908 w 12114"/>
                  <a:gd name="connsiteY2" fmla="*/ 1290 h 9171"/>
                  <a:gd name="connsiteX3" fmla="*/ 1016 w 12114"/>
                  <a:gd name="connsiteY3" fmla="*/ 0 h 9171"/>
                  <a:gd name="connsiteX4" fmla="*/ 708 w 12114"/>
                  <a:gd name="connsiteY4" fmla="*/ 403 h 9171"/>
                  <a:gd name="connsiteX5" fmla="*/ 562 w 12114"/>
                  <a:gd name="connsiteY5" fmla="*/ 2492 h 9171"/>
                  <a:gd name="connsiteX6" fmla="*/ 380 w 12114"/>
                  <a:gd name="connsiteY6" fmla="*/ 3643 h 9171"/>
                  <a:gd name="connsiteX7" fmla="*/ 581 w 12114"/>
                  <a:gd name="connsiteY7" fmla="*/ 4083 h 9171"/>
                  <a:gd name="connsiteX8" fmla="*/ 2347 w 12114"/>
                  <a:gd name="connsiteY8" fmla="*/ 2913 h 9171"/>
                  <a:gd name="connsiteX9" fmla="*/ 5122 w 12114"/>
                  <a:gd name="connsiteY9" fmla="*/ 3190 h 9171"/>
                  <a:gd name="connsiteX10" fmla="*/ 5752 w 12114"/>
                  <a:gd name="connsiteY10" fmla="*/ 3888 h 9171"/>
                  <a:gd name="connsiteX11" fmla="*/ 4781 w 12114"/>
                  <a:gd name="connsiteY11" fmla="*/ 5040 h 9171"/>
                  <a:gd name="connsiteX12" fmla="*/ 2139 w 12114"/>
                  <a:gd name="connsiteY12" fmla="*/ 5920 h 9171"/>
                  <a:gd name="connsiteX13" fmla="*/ 8 w 12114"/>
                  <a:gd name="connsiteY13" fmla="*/ 7651 h 9171"/>
                  <a:gd name="connsiteX14" fmla="*/ 708 w 12114"/>
                  <a:gd name="connsiteY14" fmla="*/ 9167 h 9171"/>
                  <a:gd name="connsiteX15" fmla="*/ 949 w 12114"/>
                  <a:gd name="connsiteY15" fmla="*/ 9015 h 9171"/>
                  <a:gd name="connsiteX16" fmla="*/ 953 w 12114"/>
                  <a:gd name="connsiteY16" fmla="*/ 8985 h 9171"/>
                  <a:gd name="connsiteX17" fmla="*/ 897 w 12114"/>
                  <a:gd name="connsiteY17" fmla="*/ 8569 h 9171"/>
                  <a:gd name="connsiteX18" fmla="*/ 1199 w 12114"/>
                  <a:gd name="connsiteY18" fmla="*/ 8104 h 9171"/>
                  <a:gd name="connsiteX19" fmla="*/ 5853 w 12114"/>
                  <a:gd name="connsiteY19" fmla="*/ 6430 h 9171"/>
                  <a:gd name="connsiteX20" fmla="*/ 6446 w 12114"/>
                  <a:gd name="connsiteY20" fmla="*/ 7286 h 9171"/>
                  <a:gd name="connsiteX21" fmla="*/ 8369 w 12114"/>
                  <a:gd name="connsiteY21" fmla="*/ 8261 h 9171"/>
                  <a:gd name="connsiteX22" fmla="*/ 11679 w 12114"/>
                  <a:gd name="connsiteY22" fmla="*/ 5329 h 9171"/>
                  <a:gd name="connsiteX23" fmla="*/ 11894 w 12114"/>
                  <a:gd name="connsiteY23" fmla="*/ 2592 h 9171"/>
                  <a:gd name="connsiteX24" fmla="*/ 12115 w 12114"/>
                  <a:gd name="connsiteY24" fmla="*/ 1019 h 9171"/>
                  <a:gd name="connsiteX25" fmla="*/ 11875 w 12114"/>
                  <a:gd name="connsiteY25" fmla="*/ 698 h 9171"/>
                  <a:gd name="connsiteX26" fmla="*/ 11017 w 12114"/>
                  <a:gd name="connsiteY26" fmla="*/ 4706 h 9171"/>
                  <a:gd name="connsiteX27" fmla="*/ 8060 w 12114"/>
                  <a:gd name="connsiteY27" fmla="*/ 6556 h 9171"/>
                  <a:gd name="connsiteX28" fmla="*/ 6433 w 12114"/>
                  <a:gd name="connsiteY28" fmla="*/ 4234 h 9171"/>
                  <a:gd name="connsiteX29" fmla="*/ 6919 w 12114"/>
                  <a:gd name="connsiteY29" fmla="*/ 3372 h 9171"/>
                  <a:gd name="connsiteX30" fmla="*/ 10153 w 12114"/>
                  <a:gd name="connsiteY30" fmla="*/ 3693 h 9171"/>
                  <a:gd name="connsiteX31" fmla="*/ 11017 w 12114"/>
                  <a:gd name="connsiteY31" fmla="*/ 4706 h 9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114" h="9171">
                    <a:moveTo>
                      <a:pt x="11875" y="698"/>
                    </a:moveTo>
                    <a:cubicBezTo>
                      <a:pt x="11301" y="642"/>
                      <a:pt x="11743" y="2177"/>
                      <a:pt x="9952" y="1994"/>
                    </a:cubicBezTo>
                    <a:lnTo>
                      <a:pt x="2908" y="1290"/>
                    </a:lnTo>
                    <a:cubicBezTo>
                      <a:pt x="890" y="1088"/>
                      <a:pt x="1527" y="31"/>
                      <a:pt x="1016" y="0"/>
                    </a:cubicBezTo>
                    <a:cubicBezTo>
                      <a:pt x="701" y="0"/>
                      <a:pt x="720" y="252"/>
                      <a:pt x="708" y="403"/>
                    </a:cubicBezTo>
                    <a:cubicBezTo>
                      <a:pt x="638" y="1082"/>
                      <a:pt x="638" y="1762"/>
                      <a:pt x="562" y="2492"/>
                    </a:cubicBezTo>
                    <a:cubicBezTo>
                      <a:pt x="506" y="3058"/>
                      <a:pt x="405" y="3416"/>
                      <a:pt x="380" y="3643"/>
                    </a:cubicBezTo>
                    <a:cubicBezTo>
                      <a:pt x="354" y="3869"/>
                      <a:pt x="436" y="4077"/>
                      <a:pt x="581" y="4083"/>
                    </a:cubicBezTo>
                    <a:cubicBezTo>
                      <a:pt x="1162" y="4146"/>
                      <a:pt x="638" y="2743"/>
                      <a:pt x="2347" y="2913"/>
                    </a:cubicBezTo>
                    <a:lnTo>
                      <a:pt x="5122" y="3190"/>
                    </a:lnTo>
                    <a:cubicBezTo>
                      <a:pt x="5676" y="3247"/>
                      <a:pt x="5796" y="3190"/>
                      <a:pt x="5752" y="3888"/>
                    </a:cubicBezTo>
                    <a:cubicBezTo>
                      <a:pt x="5708" y="4587"/>
                      <a:pt x="5519" y="4801"/>
                      <a:pt x="4781" y="5040"/>
                    </a:cubicBezTo>
                    <a:lnTo>
                      <a:pt x="2139" y="5920"/>
                    </a:lnTo>
                    <a:cubicBezTo>
                      <a:pt x="1168" y="6248"/>
                      <a:pt x="108" y="6581"/>
                      <a:pt x="8" y="7651"/>
                    </a:cubicBezTo>
                    <a:cubicBezTo>
                      <a:pt x="-49" y="8185"/>
                      <a:pt x="216" y="9117"/>
                      <a:pt x="708" y="9167"/>
                    </a:cubicBezTo>
                    <a:cubicBezTo>
                      <a:pt x="816" y="9192"/>
                      <a:pt x="924" y="9124"/>
                      <a:pt x="949" y="9015"/>
                    </a:cubicBezTo>
                    <a:cubicBezTo>
                      <a:pt x="951" y="9005"/>
                      <a:pt x="953" y="8995"/>
                      <a:pt x="953" y="8985"/>
                    </a:cubicBezTo>
                    <a:cubicBezTo>
                      <a:pt x="953" y="8846"/>
                      <a:pt x="890" y="8708"/>
                      <a:pt x="897" y="8569"/>
                    </a:cubicBezTo>
                    <a:cubicBezTo>
                      <a:pt x="898" y="8369"/>
                      <a:pt x="1016" y="8187"/>
                      <a:pt x="1199" y="8104"/>
                    </a:cubicBezTo>
                    <a:cubicBezTo>
                      <a:pt x="3318" y="7336"/>
                      <a:pt x="5752" y="6418"/>
                      <a:pt x="5853" y="6430"/>
                    </a:cubicBezTo>
                    <a:cubicBezTo>
                      <a:pt x="5954" y="6443"/>
                      <a:pt x="6118" y="6852"/>
                      <a:pt x="6446" y="7286"/>
                    </a:cubicBezTo>
                    <a:cubicBezTo>
                      <a:pt x="6919" y="7869"/>
                      <a:pt x="7618" y="8224"/>
                      <a:pt x="8369" y="8261"/>
                    </a:cubicBezTo>
                    <a:cubicBezTo>
                      <a:pt x="9100" y="8343"/>
                      <a:pt x="11383" y="8292"/>
                      <a:pt x="11679" y="5329"/>
                    </a:cubicBezTo>
                    <a:cubicBezTo>
                      <a:pt x="11774" y="4423"/>
                      <a:pt x="11806" y="3498"/>
                      <a:pt x="11894" y="2592"/>
                    </a:cubicBezTo>
                    <a:cubicBezTo>
                      <a:pt x="11982" y="1686"/>
                      <a:pt x="12058" y="1642"/>
                      <a:pt x="12115" y="1019"/>
                    </a:cubicBezTo>
                    <a:cubicBezTo>
                      <a:pt x="12102" y="856"/>
                      <a:pt x="12033" y="711"/>
                      <a:pt x="11875" y="698"/>
                    </a:cubicBezTo>
                    <a:close/>
                    <a:moveTo>
                      <a:pt x="11017" y="4706"/>
                    </a:moveTo>
                    <a:cubicBezTo>
                      <a:pt x="10885" y="6071"/>
                      <a:pt x="9624" y="6713"/>
                      <a:pt x="8060" y="6556"/>
                    </a:cubicBezTo>
                    <a:cubicBezTo>
                      <a:pt x="7108" y="6462"/>
                      <a:pt x="6219" y="6292"/>
                      <a:pt x="6433" y="4234"/>
                    </a:cubicBezTo>
                    <a:cubicBezTo>
                      <a:pt x="6433" y="3832"/>
                      <a:pt x="6515" y="3335"/>
                      <a:pt x="6919" y="3372"/>
                    </a:cubicBezTo>
                    <a:lnTo>
                      <a:pt x="10153" y="3693"/>
                    </a:lnTo>
                    <a:cubicBezTo>
                      <a:pt x="11112" y="3794"/>
                      <a:pt x="11074" y="4209"/>
                      <a:pt x="11017" y="47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5C067611-E085-9620-E13B-635F0505E69D}"/>
                  </a:ext>
                </a:extLst>
              </p:cNvPr>
              <p:cNvSpPr/>
              <p:nvPr/>
            </p:nvSpPr>
            <p:spPr>
              <a:xfrm>
                <a:off x="8380620" y="3847315"/>
                <a:ext cx="12065" cy="9778"/>
              </a:xfrm>
              <a:custGeom>
                <a:avLst/>
                <a:gdLst>
                  <a:gd name="connsiteX0" fmla="*/ 11930 w 12065"/>
                  <a:gd name="connsiteY0" fmla="*/ 751 h 9778"/>
                  <a:gd name="connsiteX1" fmla="*/ 10499 w 12065"/>
                  <a:gd name="connsiteY1" fmla="*/ 1299 h 9778"/>
                  <a:gd name="connsiteX2" fmla="*/ 592 w 12065"/>
                  <a:gd name="connsiteY2" fmla="*/ 40 h 9778"/>
                  <a:gd name="connsiteX3" fmla="*/ 12 w 12065"/>
                  <a:gd name="connsiteY3" fmla="*/ 91 h 9778"/>
                  <a:gd name="connsiteX4" fmla="*/ 302 w 12065"/>
                  <a:gd name="connsiteY4" fmla="*/ 651 h 9778"/>
                  <a:gd name="connsiteX5" fmla="*/ 6539 w 12065"/>
                  <a:gd name="connsiteY5" fmla="*/ 8320 h 9778"/>
                  <a:gd name="connsiteX6" fmla="*/ 7005 w 12065"/>
                  <a:gd name="connsiteY6" fmla="*/ 9755 h 9778"/>
                  <a:gd name="connsiteX7" fmla="*/ 7352 w 12065"/>
                  <a:gd name="connsiteY7" fmla="*/ 9478 h 9778"/>
                  <a:gd name="connsiteX8" fmla="*/ 7882 w 12065"/>
                  <a:gd name="connsiteY8" fmla="*/ 8402 h 9778"/>
                  <a:gd name="connsiteX9" fmla="*/ 8556 w 12065"/>
                  <a:gd name="connsiteY9" fmla="*/ 7313 h 9778"/>
                  <a:gd name="connsiteX10" fmla="*/ 8714 w 12065"/>
                  <a:gd name="connsiteY10" fmla="*/ 6590 h 9778"/>
                  <a:gd name="connsiteX11" fmla="*/ 6898 w 12065"/>
                  <a:gd name="connsiteY11" fmla="*/ 7269 h 9778"/>
                  <a:gd name="connsiteX12" fmla="*/ 5990 w 12065"/>
                  <a:gd name="connsiteY12" fmla="*/ 6439 h 9778"/>
                  <a:gd name="connsiteX13" fmla="*/ 5467 w 12065"/>
                  <a:gd name="connsiteY13" fmla="*/ 5181 h 9778"/>
                  <a:gd name="connsiteX14" fmla="*/ 6766 w 12065"/>
                  <a:gd name="connsiteY14" fmla="*/ 2840 h 9778"/>
                  <a:gd name="connsiteX15" fmla="*/ 8355 w 12065"/>
                  <a:gd name="connsiteY15" fmla="*/ 2721 h 9778"/>
                  <a:gd name="connsiteX16" fmla="*/ 9370 w 12065"/>
                  <a:gd name="connsiteY16" fmla="*/ 2997 h 9778"/>
                  <a:gd name="connsiteX17" fmla="*/ 9944 w 12065"/>
                  <a:gd name="connsiteY17" fmla="*/ 4426 h 9778"/>
                  <a:gd name="connsiteX18" fmla="*/ 10309 w 12065"/>
                  <a:gd name="connsiteY18" fmla="*/ 4142 h 9778"/>
                  <a:gd name="connsiteX19" fmla="*/ 10990 w 12065"/>
                  <a:gd name="connsiteY19" fmla="*/ 2802 h 9778"/>
                  <a:gd name="connsiteX20" fmla="*/ 11892 w 12065"/>
                  <a:gd name="connsiteY20" fmla="*/ 1292 h 9778"/>
                  <a:gd name="connsiteX21" fmla="*/ 11930 w 12065"/>
                  <a:gd name="connsiteY21" fmla="*/ 751 h 9778"/>
                  <a:gd name="connsiteX22" fmla="*/ 5845 w 12065"/>
                  <a:gd name="connsiteY22" fmla="*/ 2802 h 9778"/>
                  <a:gd name="connsiteX23" fmla="*/ 4943 w 12065"/>
                  <a:gd name="connsiteY23" fmla="*/ 4426 h 9778"/>
                  <a:gd name="connsiteX24" fmla="*/ 4615 w 12065"/>
                  <a:gd name="connsiteY24" fmla="*/ 4740 h 9778"/>
                  <a:gd name="connsiteX25" fmla="*/ 4193 w 12065"/>
                  <a:gd name="connsiteY25" fmla="*/ 4338 h 9778"/>
                  <a:gd name="connsiteX26" fmla="*/ 2358 w 12065"/>
                  <a:gd name="connsiteY26" fmla="*/ 2123 h 9778"/>
                  <a:gd name="connsiteX27" fmla="*/ 2270 w 12065"/>
                  <a:gd name="connsiteY27" fmla="*/ 1903 h 9778"/>
                  <a:gd name="connsiteX28" fmla="*/ 2434 w 12065"/>
                  <a:gd name="connsiteY28" fmla="*/ 1865 h 9778"/>
                  <a:gd name="connsiteX29" fmla="*/ 5378 w 12065"/>
                  <a:gd name="connsiteY29" fmla="*/ 2217 h 9778"/>
                  <a:gd name="connsiteX30" fmla="*/ 5940 w 12065"/>
                  <a:gd name="connsiteY30" fmla="*/ 2362 h 9778"/>
                  <a:gd name="connsiteX31" fmla="*/ 5845 w 12065"/>
                  <a:gd name="connsiteY31" fmla="*/ 2802 h 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065" h="9778">
                    <a:moveTo>
                      <a:pt x="11930" y="751"/>
                    </a:moveTo>
                    <a:cubicBezTo>
                      <a:pt x="11495" y="506"/>
                      <a:pt x="11652" y="1437"/>
                      <a:pt x="10499" y="1299"/>
                    </a:cubicBezTo>
                    <a:lnTo>
                      <a:pt x="592" y="40"/>
                    </a:lnTo>
                    <a:cubicBezTo>
                      <a:pt x="113" y="-23"/>
                      <a:pt x="75" y="-16"/>
                      <a:pt x="12" y="91"/>
                    </a:cubicBezTo>
                    <a:cubicBezTo>
                      <a:pt x="-51" y="198"/>
                      <a:pt x="145" y="449"/>
                      <a:pt x="302" y="651"/>
                    </a:cubicBezTo>
                    <a:lnTo>
                      <a:pt x="6539" y="8320"/>
                    </a:lnTo>
                    <a:cubicBezTo>
                      <a:pt x="7119" y="9025"/>
                      <a:pt x="6703" y="9579"/>
                      <a:pt x="7005" y="9755"/>
                    </a:cubicBezTo>
                    <a:cubicBezTo>
                      <a:pt x="7175" y="9849"/>
                      <a:pt x="7257" y="9648"/>
                      <a:pt x="7352" y="9478"/>
                    </a:cubicBezTo>
                    <a:cubicBezTo>
                      <a:pt x="7547" y="9132"/>
                      <a:pt x="7686" y="8761"/>
                      <a:pt x="7882" y="8402"/>
                    </a:cubicBezTo>
                    <a:cubicBezTo>
                      <a:pt x="8077" y="8043"/>
                      <a:pt x="8348" y="7697"/>
                      <a:pt x="8556" y="7313"/>
                    </a:cubicBezTo>
                    <a:cubicBezTo>
                      <a:pt x="8695" y="7062"/>
                      <a:pt x="8991" y="6741"/>
                      <a:pt x="8714" y="6590"/>
                    </a:cubicBezTo>
                    <a:cubicBezTo>
                      <a:pt x="8437" y="6439"/>
                      <a:pt x="7856" y="7798"/>
                      <a:pt x="6898" y="7269"/>
                    </a:cubicBezTo>
                    <a:cubicBezTo>
                      <a:pt x="6559" y="7034"/>
                      <a:pt x="6254" y="6755"/>
                      <a:pt x="5990" y="6439"/>
                    </a:cubicBezTo>
                    <a:cubicBezTo>
                      <a:pt x="5271" y="5678"/>
                      <a:pt x="5359" y="5401"/>
                      <a:pt x="5467" y="5181"/>
                    </a:cubicBezTo>
                    <a:lnTo>
                      <a:pt x="6766" y="2840"/>
                    </a:lnTo>
                    <a:cubicBezTo>
                      <a:pt x="6936" y="2526"/>
                      <a:pt x="7106" y="2544"/>
                      <a:pt x="8355" y="2721"/>
                    </a:cubicBezTo>
                    <a:cubicBezTo>
                      <a:pt x="8708" y="2747"/>
                      <a:pt x="9052" y="2841"/>
                      <a:pt x="9370" y="2997"/>
                    </a:cubicBezTo>
                    <a:cubicBezTo>
                      <a:pt x="10177" y="3444"/>
                      <a:pt x="9565" y="4205"/>
                      <a:pt x="9944" y="4426"/>
                    </a:cubicBezTo>
                    <a:cubicBezTo>
                      <a:pt x="10133" y="4526"/>
                      <a:pt x="10196" y="4356"/>
                      <a:pt x="10309" y="4142"/>
                    </a:cubicBezTo>
                    <a:cubicBezTo>
                      <a:pt x="10505" y="3796"/>
                      <a:pt x="10694" y="3325"/>
                      <a:pt x="10990" y="2802"/>
                    </a:cubicBezTo>
                    <a:cubicBezTo>
                      <a:pt x="11425" y="2016"/>
                      <a:pt x="11621" y="1726"/>
                      <a:pt x="11892" y="1292"/>
                    </a:cubicBezTo>
                    <a:cubicBezTo>
                      <a:pt x="12069" y="965"/>
                      <a:pt x="12157" y="877"/>
                      <a:pt x="11930" y="751"/>
                    </a:cubicBezTo>
                    <a:close/>
                    <a:moveTo>
                      <a:pt x="5845" y="2802"/>
                    </a:moveTo>
                    <a:lnTo>
                      <a:pt x="4943" y="4426"/>
                    </a:lnTo>
                    <a:cubicBezTo>
                      <a:pt x="4823" y="4640"/>
                      <a:pt x="4748" y="4816"/>
                      <a:pt x="4615" y="4740"/>
                    </a:cubicBezTo>
                    <a:cubicBezTo>
                      <a:pt x="4451" y="4633"/>
                      <a:pt x="4308" y="4496"/>
                      <a:pt x="4193" y="4338"/>
                    </a:cubicBezTo>
                    <a:lnTo>
                      <a:pt x="2358" y="2123"/>
                    </a:lnTo>
                    <a:cubicBezTo>
                      <a:pt x="2244" y="1978"/>
                      <a:pt x="2263" y="1922"/>
                      <a:pt x="2270" y="1903"/>
                    </a:cubicBezTo>
                    <a:cubicBezTo>
                      <a:pt x="2276" y="1884"/>
                      <a:pt x="2270" y="1903"/>
                      <a:pt x="2434" y="1865"/>
                    </a:cubicBezTo>
                    <a:lnTo>
                      <a:pt x="5378" y="2217"/>
                    </a:lnTo>
                    <a:cubicBezTo>
                      <a:pt x="5573" y="2226"/>
                      <a:pt x="5765" y="2275"/>
                      <a:pt x="5940" y="2362"/>
                    </a:cubicBezTo>
                    <a:cubicBezTo>
                      <a:pt x="6072" y="2431"/>
                      <a:pt x="5965" y="2588"/>
                      <a:pt x="5845" y="280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14D185A7-E4AF-B56F-ACC1-53D93EE87082}"/>
                  </a:ext>
                </a:extLst>
              </p:cNvPr>
              <p:cNvSpPr/>
              <p:nvPr/>
            </p:nvSpPr>
            <p:spPr>
              <a:xfrm>
                <a:off x="8407639" y="3847179"/>
                <a:ext cx="97719" cy="134050"/>
              </a:xfrm>
              <a:custGeom>
                <a:avLst/>
                <a:gdLst>
                  <a:gd name="connsiteX0" fmla="*/ 93659 w 97719"/>
                  <a:gd name="connsiteY0" fmla="*/ 0 h 134050"/>
                  <a:gd name="connsiteX1" fmla="*/ 92644 w 97719"/>
                  <a:gd name="connsiteY1" fmla="*/ 0 h 134050"/>
                  <a:gd name="connsiteX2" fmla="*/ 0 w 97719"/>
                  <a:gd name="connsiteY2" fmla="*/ 0 h 134050"/>
                  <a:gd name="connsiteX3" fmla="*/ 0 w 97719"/>
                  <a:gd name="connsiteY3" fmla="*/ 51038 h 134050"/>
                  <a:gd name="connsiteX4" fmla="*/ 18684 w 97719"/>
                  <a:gd name="connsiteY4" fmla="*/ 109777 h 134050"/>
                  <a:gd name="connsiteX5" fmla="*/ 47299 w 97719"/>
                  <a:gd name="connsiteY5" fmla="*/ 132710 h 134050"/>
                  <a:gd name="connsiteX6" fmla="*/ 48005 w 97719"/>
                  <a:gd name="connsiteY6" fmla="*/ 133188 h 134050"/>
                  <a:gd name="connsiteX7" fmla="*/ 49267 w 97719"/>
                  <a:gd name="connsiteY7" fmla="*/ 134050 h 134050"/>
                  <a:gd name="connsiteX8" fmla="*/ 50446 w 97719"/>
                  <a:gd name="connsiteY8" fmla="*/ 133081 h 134050"/>
                  <a:gd name="connsiteX9" fmla="*/ 60081 w 97719"/>
                  <a:gd name="connsiteY9" fmla="*/ 125777 h 134050"/>
                  <a:gd name="connsiteX10" fmla="*/ 78323 w 97719"/>
                  <a:gd name="connsiteY10" fmla="*/ 109469 h 134050"/>
                  <a:gd name="connsiteX11" fmla="*/ 97720 w 97719"/>
                  <a:gd name="connsiteY11" fmla="*/ 51038 h 134050"/>
                  <a:gd name="connsiteX12" fmla="*/ 97720 w 97719"/>
                  <a:gd name="connsiteY12" fmla="*/ 0 h 134050"/>
                  <a:gd name="connsiteX13" fmla="*/ 75215 w 97719"/>
                  <a:gd name="connsiteY13" fmla="*/ 106826 h 134050"/>
                  <a:gd name="connsiteX14" fmla="*/ 57704 w 97719"/>
                  <a:gd name="connsiteY14" fmla="*/ 122448 h 134050"/>
                  <a:gd name="connsiteX15" fmla="*/ 49046 w 97719"/>
                  <a:gd name="connsiteY15" fmla="*/ 128941 h 134050"/>
                  <a:gd name="connsiteX16" fmla="*/ 21584 w 97719"/>
                  <a:gd name="connsiteY16" fmla="*/ 106889 h 134050"/>
                  <a:gd name="connsiteX17" fmla="*/ 4061 w 97719"/>
                  <a:gd name="connsiteY17" fmla="*/ 50994 h 134050"/>
                  <a:gd name="connsiteX18" fmla="*/ 4061 w 97719"/>
                  <a:gd name="connsiteY18" fmla="*/ 4008 h 134050"/>
                  <a:gd name="connsiteX19" fmla="*/ 93659 w 97719"/>
                  <a:gd name="connsiteY19" fmla="*/ 4008 h 134050"/>
                  <a:gd name="connsiteX20" fmla="*/ 93659 w 97719"/>
                  <a:gd name="connsiteY20" fmla="*/ 50988 h 134050"/>
                  <a:gd name="connsiteX21" fmla="*/ 75215 w 97719"/>
                  <a:gd name="connsiteY21" fmla="*/ 106826 h 13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7719" h="134050">
                    <a:moveTo>
                      <a:pt x="93659" y="0"/>
                    </a:moveTo>
                    <a:lnTo>
                      <a:pt x="92644" y="0"/>
                    </a:lnTo>
                    <a:lnTo>
                      <a:pt x="0" y="0"/>
                    </a:lnTo>
                    <a:lnTo>
                      <a:pt x="0" y="51038"/>
                    </a:lnTo>
                    <a:cubicBezTo>
                      <a:pt x="0" y="73569"/>
                      <a:pt x="1375" y="92198"/>
                      <a:pt x="18684" y="109777"/>
                    </a:cubicBezTo>
                    <a:cubicBezTo>
                      <a:pt x="28880" y="120127"/>
                      <a:pt x="35810" y="124877"/>
                      <a:pt x="47299" y="132710"/>
                    </a:cubicBezTo>
                    <a:lnTo>
                      <a:pt x="48005" y="133188"/>
                    </a:lnTo>
                    <a:lnTo>
                      <a:pt x="49267" y="134050"/>
                    </a:lnTo>
                    <a:lnTo>
                      <a:pt x="50446" y="133081"/>
                    </a:lnTo>
                    <a:cubicBezTo>
                      <a:pt x="53990" y="130156"/>
                      <a:pt x="57086" y="127929"/>
                      <a:pt x="60081" y="125777"/>
                    </a:cubicBezTo>
                    <a:cubicBezTo>
                      <a:pt x="66235" y="121373"/>
                      <a:pt x="71557" y="117528"/>
                      <a:pt x="78323" y="109469"/>
                    </a:cubicBezTo>
                    <a:cubicBezTo>
                      <a:pt x="94819" y="89832"/>
                      <a:pt x="97720" y="74984"/>
                      <a:pt x="97720" y="51038"/>
                    </a:cubicBezTo>
                    <a:lnTo>
                      <a:pt x="97720" y="0"/>
                    </a:lnTo>
                    <a:close/>
                    <a:moveTo>
                      <a:pt x="75215" y="106826"/>
                    </a:moveTo>
                    <a:cubicBezTo>
                      <a:pt x="68770" y="114490"/>
                      <a:pt x="63644" y="118151"/>
                      <a:pt x="57704" y="122448"/>
                    </a:cubicBezTo>
                    <a:cubicBezTo>
                      <a:pt x="54658" y="124638"/>
                      <a:pt x="52691" y="125934"/>
                      <a:pt x="49046" y="128941"/>
                    </a:cubicBezTo>
                    <a:cubicBezTo>
                      <a:pt x="38093" y="121467"/>
                      <a:pt x="31333" y="116792"/>
                      <a:pt x="21584" y="106889"/>
                    </a:cubicBezTo>
                    <a:cubicBezTo>
                      <a:pt x="5322" y="90380"/>
                      <a:pt x="4061" y="73311"/>
                      <a:pt x="4061" y="50994"/>
                    </a:cubicBezTo>
                    <a:lnTo>
                      <a:pt x="4061" y="4008"/>
                    </a:lnTo>
                    <a:lnTo>
                      <a:pt x="93659" y="4008"/>
                    </a:lnTo>
                    <a:lnTo>
                      <a:pt x="93659" y="50988"/>
                    </a:lnTo>
                    <a:cubicBezTo>
                      <a:pt x="93659" y="74412"/>
                      <a:pt x="90998" y="88033"/>
                      <a:pt x="75215" y="10682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DA02F0E2-9637-B6B4-FAC1-4AA431F014C6}"/>
                  </a:ext>
                </a:extLst>
              </p:cNvPr>
              <p:cNvSpPr/>
              <p:nvPr/>
            </p:nvSpPr>
            <p:spPr>
              <a:xfrm>
                <a:off x="8551718" y="3794272"/>
                <a:ext cx="3133" cy="6436"/>
              </a:xfrm>
              <a:custGeom>
                <a:avLst/>
                <a:gdLst>
                  <a:gd name="connsiteX0" fmla="*/ 3134 w 3133"/>
                  <a:gd name="connsiteY0" fmla="*/ 2932 h 6436"/>
                  <a:gd name="connsiteX1" fmla="*/ 1501 w 3133"/>
                  <a:gd name="connsiteY1" fmla="*/ 0 h 6436"/>
                  <a:gd name="connsiteX2" fmla="*/ 0 w 3133"/>
                  <a:gd name="connsiteY2" fmla="*/ 4662 h 6436"/>
                  <a:gd name="connsiteX3" fmla="*/ 990 w 3133"/>
                  <a:gd name="connsiteY3" fmla="*/ 6436 h 6436"/>
                  <a:gd name="connsiteX4" fmla="*/ 3134 w 3133"/>
                  <a:gd name="connsiteY4" fmla="*/ 293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3" h="6436">
                    <a:moveTo>
                      <a:pt x="3134" y="2932"/>
                    </a:moveTo>
                    <a:lnTo>
                      <a:pt x="1501" y="0"/>
                    </a:lnTo>
                    <a:lnTo>
                      <a:pt x="0" y="4662"/>
                    </a:lnTo>
                    <a:lnTo>
                      <a:pt x="990" y="6436"/>
                    </a:lnTo>
                    <a:lnTo>
                      <a:pt x="3134" y="2932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17B39267-C6B9-649B-136B-0059C59C2CD4}"/>
                  </a:ext>
                </a:extLst>
              </p:cNvPr>
              <p:cNvSpPr/>
              <p:nvPr/>
            </p:nvSpPr>
            <p:spPr>
              <a:xfrm>
                <a:off x="8427987" y="3758092"/>
                <a:ext cx="17730" cy="25045"/>
              </a:xfrm>
              <a:custGeom>
                <a:avLst/>
                <a:gdLst>
                  <a:gd name="connsiteX0" fmla="*/ 10449 w 17730"/>
                  <a:gd name="connsiteY0" fmla="*/ 20376 h 25045"/>
                  <a:gd name="connsiteX1" fmla="*/ 8306 w 17730"/>
                  <a:gd name="connsiteY1" fmla="*/ 24484 h 25045"/>
                  <a:gd name="connsiteX2" fmla="*/ 9346 w 17730"/>
                  <a:gd name="connsiteY2" fmla="*/ 24969 h 25045"/>
                  <a:gd name="connsiteX3" fmla="*/ 12890 w 17730"/>
                  <a:gd name="connsiteY3" fmla="*/ 24082 h 25045"/>
                  <a:gd name="connsiteX4" fmla="*/ 16503 w 17730"/>
                  <a:gd name="connsiteY4" fmla="*/ 23453 h 25045"/>
                  <a:gd name="connsiteX5" fmla="*/ 17606 w 17730"/>
                  <a:gd name="connsiteY5" fmla="*/ 22515 h 25045"/>
                  <a:gd name="connsiteX6" fmla="*/ 13508 w 17730"/>
                  <a:gd name="connsiteY6" fmla="*/ 19325 h 25045"/>
                  <a:gd name="connsiteX7" fmla="*/ 10443 w 17730"/>
                  <a:gd name="connsiteY7" fmla="*/ 4936 h 25045"/>
                  <a:gd name="connsiteX8" fmla="*/ 11383 w 17730"/>
                  <a:gd name="connsiteY8" fmla="*/ 2967 h 25045"/>
                  <a:gd name="connsiteX9" fmla="*/ 13552 w 17730"/>
                  <a:gd name="connsiteY9" fmla="*/ 2508 h 25045"/>
                  <a:gd name="connsiteX10" fmla="*/ 17424 w 17730"/>
                  <a:gd name="connsiteY10" fmla="*/ 5251 h 25045"/>
                  <a:gd name="connsiteX11" fmla="*/ 17424 w 17730"/>
                  <a:gd name="connsiteY11" fmla="*/ 3552 h 25045"/>
                  <a:gd name="connsiteX12" fmla="*/ 16522 w 17730"/>
                  <a:gd name="connsiteY12" fmla="*/ 689 h 25045"/>
                  <a:gd name="connsiteX13" fmla="*/ 15954 w 17730"/>
                  <a:gd name="connsiteY13" fmla="*/ 10 h 25045"/>
                  <a:gd name="connsiteX14" fmla="*/ 8167 w 17730"/>
                  <a:gd name="connsiteY14" fmla="*/ 1790 h 25045"/>
                  <a:gd name="connsiteX15" fmla="*/ 285 w 17730"/>
                  <a:gd name="connsiteY15" fmla="*/ 3319 h 25045"/>
                  <a:gd name="connsiteX16" fmla="*/ 39 w 17730"/>
                  <a:gd name="connsiteY16" fmla="*/ 4175 h 25045"/>
                  <a:gd name="connsiteX17" fmla="*/ 524 w 17730"/>
                  <a:gd name="connsiteY17" fmla="*/ 8460 h 25045"/>
                  <a:gd name="connsiteX18" fmla="*/ 1098 w 17730"/>
                  <a:gd name="connsiteY18" fmla="*/ 9510 h 25045"/>
                  <a:gd name="connsiteX19" fmla="*/ 3475 w 17730"/>
                  <a:gd name="connsiteY19" fmla="*/ 4647 h 25045"/>
                  <a:gd name="connsiteX20" fmla="*/ 5619 w 17730"/>
                  <a:gd name="connsiteY20" fmla="*/ 4187 h 25045"/>
                  <a:gd name="connsiteX21" fmla="*/ 7284 w 17730"/>
                  <a:gd name="connsiteY21" fmla="*/ 5597 h 2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730" h="25045">
                    <a:moveTo>
                      <a:pt x="10449" y="20376"/>
                    </a:moveTo>
                    <a:cubicBezTo>
                      <a:pt x="11257" y="24151"/>
                      <a:pt x="8047" y="23245"/>
                      <a:pt x="8306" y="24484"/>
                    </a:cubicBezTo>
                    <a:cubicBezTo>
                      <a:pt x="8463" y="25189"/>
                      <a:pt x="8886" y="25070"/>
                      <a:pt x="9346" y="24969"/>
                    </a:cubicBezTo>
                    <a:cubicBezTo>
                      <a:pt x="10368" y="24749"/>
                      <a:pt x="11181" y="24447"/>
                      <a:pt x="12890" y="24082"/>
                    </a:cubicBezTo>
                    <a:cubicBezTo>
                      <a:pt x="14599" y="23717"/>
                      <a:pt x="15475" y="23667"/>
                      <a:pt x="16503" y="23453"/>
                    </a:cubicBezTo>
                    <a:cubicBezTo>
                      <a:pt x="17241" y="23295"/>
                      <a:pt x="17764" y="23283"/>
                      <a:pt x="17606" y="22515"/>
                    </a:cubicBezTo>
                    <a:cubicBezTo>
                      <a:pt x="17417" y="21628"/>
                      <a:pt x="14346" y="23245"/>
                      <a:pt x="13508" y="19325"/>
                    </a:cubicBezTo>
                    <a:lnTo>
                      <a:pt x="10443" y="4936"/>
                    </a:lnTo>
                    <a:cubicBezTo>
                      <a:pt x="10115" y="3401"/>
                      <a:pt x="10336" y="3187"/>
                      <a:pt x="11383" y="2967"/>
                    </a:cubicBezTo>
                    <a:lnTo>
                      <a:pt x="13552" y="2508"/>
                    </a:lnTo>
                    <a:cubicBezTo>
                      <a:pt x="16465" y="1759"/>
                      <a:pt x="16402" y="5471"/>
                      <a:pt x="17424" y="5251"/>
                    </a:cubicBezTo>
                    <a:cubicBezTo>
                      <a:pt x="18054" y="5112"/>
                      <a:pt x="17537" y="3930"/>
                      <a:pt x="17424" y="3552"/>
                    </a:cubicBezTo>
                    <a:lnTo>
                      <a:pt x="16522" y="689"/>
                    </a:lnTo>
                    <a:cubicBezTo>
                      <a:pt x="16434" y="375"/>
                      <a:pt x="16333" y="-72"/>
                      <a:pt x="15954" y="10"/>
                    </a:cubicBezTo>
                    <a:cubicBezTo>
                      <a:pt x="13577" y="513"/>
                      <a:pt x="11900" y="1004"/>
                      <a:pt x="8167" y="1790"/>
                    </a:cubicBezTo>
                    <a:cubicBezTo>
                      <a:pt x="4434" y="2577"/>
                      <a:pt x="2681" y="2816"/>
                      <a:pt x="285" y="3319"/>
                    </a:cubicBezTo>
                    <a:cubicBezTo>
                      <a:pt x="-94" y="3401"/>
                      <a:pt x="1" y="3848"/>
                      <a:pt x="39" y="4175"/>
                    </a:cubicBezTo>
                    <a:lnTo>
                      <a:pt x="524" y="8460"/>
                    </a:lnTo>
                    <a:cubicBezTo>
                      <a:pt x="562" y="8887"/>
                      <a:pt x="562" y="9623"/>
                      <a:pt x="1098" y="9510"/>
                    </a:cubicBezTo>
                    <a:cubicBezTo>
                      <a:pt x="2246" y="9265"/>
                      <a:pt x="594" y="5257"/>
                      <a:pt x="3475" y="4647"/>
                    </a:cubicBezTo>
                    <a:lnTo>
                      <a:pt x="5619" y="4187"/>
                    </a:lnTo>
                    <a:cubicBezTo>
                      <a:pt x="6672" y="3967"/>
                      <a:pt x="6962" y="4074"/>
                      <a:pt x="7284" y="559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EE21B8A9-8F0E-8618-5B30-78B0968171EE}"/>
                  </a:ext>
                </a:extLst>
              </p:cNvPr>
              <p:cNvSpPr/>
              <p:nvPr/>
            </p:nvSpPr>
            <p:spPr>
              <a:xfrm>
                <a:off x="8389682" y="3769346"/>
                <a:ext cx="22112" cy="26072"/>
              </a:xfrm>
              <a:custGeom>
                <a:avLst/>
                <a:gdLst>
                  <a:gd name="connsiteX0" fmla="*/ 14546 w 22112"/>
                  <a:gd name="connsiteY0" fmla="*/ 21127 h 26072"/>
                  <a:gd name="connsiteX1" fmla="*/ 13588 w 22112"/>
                  <a:gd name="connsiteY1" fmla="*/ 25663 h 26072"/>
                  <a:gd name="connsiteX2" fmla="*/ 14716 w 22112"/>
                  <a:gd name="connsiteY2" fmla="*/ 25845 h 26072"/>
                  <a:gd name="connsiteX3" fmla="*/ 17869 w 22112"/>
                  <a:gd name="connsiteY3" fmla="*/ 24046 h 26072"/>
                  <a:gd name="connsiteX4" fmla="*/ 21173 w 22112"/>
                  <a:gd name="connsiteY4" fmla="*/ 22473 h 26072"/>
                  <a:gd name="connsiteX5" fmla="*/ 21987 w 22112"/>
                  <a:gd name="connsiteY5" fmla="*/ 21278 h 26072"/>
                  <a:gd name="connsiteX6" fmla="*/ 17207 w 22112"/>
                  <a:gd name="connsiteY6" fmla="*/ 19321 h 26072"/>
                  <a:gd name="connsiteX7" fmla="*/ 10384 w 22112"/>
                  <a:gd name="connsiteY7" fmla="*/ 6247 h 26072"/>
                  <a:gd name="connsiteX8" fmla="*/ 10763 w 22112"/>
                  <a:gd name="connsiteY8" fmla="*/ 4114 h 26072"/>
                  <a:gd name="connsiteX9" fmla="*/ 12736 w 22112"/>
                  <a:gd name="connsiteY9" fmla="*/ 3082 h 26072"/>
                  <a:gd name="connsiteX10" fmla="*/ 17201 w 22112"/>
                  <a:gd name="connsiteY10" fmla="*/ 4686 h 26072"/>
                  <a:gd name="connsiteX11" fmla="*/ 16728 w 22112"/>
                  <a:gd name="connsiteY11" fmla="*/ 3063 h 26072"/>
                  <a:gd name="connsiteX12" fmla="*/ 15088 w 22112"/>
                  <a:gd name="connsiteY12" fmla="*/ 546 h 26072"/>
                  <a:gd name="connsiteX13" fmla="*/ 14351 w 22112"/>
                  <a:gd name="connsiteY13" fmla="*/ 43 h 26072"/>
                  <a:gd name="connsiteX14" fmla="*/ 7332 w 22112"/>
                  <a:gd name="connsiteY14" fmla="*/ 3818 h 26072"/>
                  <a:gd name="connsiteX15" fmla="*/ 188 w 22112"/>
                  <a:gd name="connsiteY15" fmla="*/ 7386 h 26072"/>
                  <a:gd name="connsiteX16" fmla="*/ 188 w 22112"/>
                  <a:gd name="connsiteY16" fmla="*/ 8273 h 26072"/>
                  <a:gd name="connsiteX17" fmla="*/ 1809 w 22112"/>
                  <a:gd name="connsiteY17" fmla="*/ 12274 h 26072"/>
                  <a:gd name="connsiteX18" fmla="*/ 2641 w 22112"/>
                  <a:gd name="connsiteY18" fmla="*/ 13130 h 26072"/>
                  <a:gd name="connsiteX19" fmla="*/ 3625 w 22112"/>
                  <a:gd name="connsiteY19" fmla="*/ 7807 h 26072"/>
                  <a:gd name="connsiteX20" fmla="*/ 5567 w 22112"/>
                  <a:gd name="connsiteY20" fmla="*/ 6794 h 26072"/>
                  <a:gd name="connsiteX21" fmla="*/ 7547 w 22112"/>
                  <a:gd name="connsiteY21" fmla="*/ 7706 h 2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112" h="26072">
                    <a:moveTo>
                      <a:pt x="14546" y="21127"/>
                    </a:moveTo>
                    <a:cubicBezTo>
                      <a:pt x="16337" y="24562"/>
                      <a:pt x="12995" y="24537"/>
                      <a:pt x="13588" y="25663"/>
                    </a:cubicBezTo>
                    <a:cubicBezTo>
                      <a:pt x="13916" y="26292"/>
                      <a:pt x="14294" y="26065"/>
                      <a:pt x="14716" y="25845"/>
                    </a:cubicBezTo>
                    <a:cubicBezTo>
                      <a:pt x="15637" y="25367"/>
                      <a:pt x="16343" y="24851"/>
                      <a:pt x="17869" y="24046"/>
                    </a:cubicBezTo>
                    <a:cubicBezTo>
                      <a:pt x="19395" y="23241"/>
                      <a:pt x="20253" y="22957"/>
                      <a:pt x="21173" y="22473"/>
                    </a:cubicBezTo>
                    <a:cubicBezTo>
                      <a:pt x="21848" y="22121"/>
                      <a:pt x="22359" y="21970"/>
                      <a:pt x="21987" y="21278"/>
                    </a:cubicBezTo>
                    <a:cubicBezTo>
                      <a:pt x="21564" y="20472"/>
                      <a:pt x="19042" y="22844"/>
                      <a:pt x="17207" y="19321"/>
                    </a:cubicBezTo>
                    <a:lnTo>
                      <a:pt x="10384" y="6247"/>
                    </a:lnTo>
                    <a:cubicBezTo>
                      <a:pt x="9659" y="4869"/>
                      <a:pt x="9810" y="4598"/>
                      <a:pt x="10763" y="4114"/>
                    </a:cubicBezTo>
                    <a:lnTo>
                      <a:pt x="12736" y="3082"/>
                    </a:lnTo>
                    <a:cubicBezTo>
                      <a:pt x="15334" y="1585"/>
                      <a:pt x="16274" y="5171"/>
                      <a:pt x="17201" y="4686"/>
                    </a:cubicBezTo>
                    <a:cubicBezTo>
                      <a:pt x="17831" y="4378"/>
                      <a:pt x="16955" y="3384"/>
                      <a:pt x="16728" y="3063"/>
                    </a:cubicBezTo>
                    <a:lnTo>
                      <a:pt x="15088" y="546"/>
                    </a:lnTo>
                    <a:cubicBezTo>
                      <a:pt x="14912" y="270"/>
                      <a:pt x="14697" y="-133"/>
                      <a:pt x="14351" y="43"/>
                    </a:cubicBezTo>
                    <a:cubicBezTo>
                      <a:pt x="12200" y="1163"/>
                      <a:pt x="10706" y="2088"/>
                      <a:pt x="7332" y="3818"/>
                    </a:cubicBezTo>
                    <a:cubicBezTo>
                      <a:pt x="3959" y="5548"/>
                      <a:pt x="2338" y="6266"/>
                      <a:pt x="188" y="7386"/>
                    </a:cubicBezTo>
                    <a:cubicBezTo>
                      <a:pt x="-159" y="7568"/>
                      <a:pt x="56" y="7977"/>
                      <a:pt x="188" y="8273"/>
                    </a:cubicBezTo>
                    <a:lnTo>
                      <a:pt x="1809" y="12274"/>
                    </a:lnTo>
                    <a:cubicBezTo>
                      <a:pt x="1960" y="12677"/>
                      <a:pt x="2155" y="13381"/>
                      <a:pt x="2641" y="13130"/>
                    </a:cubicBezTo>
                    <a:cubicBezTo>
                      <a:pt x="3681" y="12589"/>
                      <a:pt x="1014" y="9166"/>
                      <a:pt x="3625" y="7807"/>
                    </a:cubicBezTo>
                    <a:lnTo>
                      <a:pt x="5567" y="6794"/>
                    </a:lnTo>
                    <a:cubicBezTo>
                      <a:pt x="6519" y="6297"/>
                      <a:pt x="6828" y="6328"/>
                      <a:pt x="7547" y="77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2347D2A2-B9E3-E79D-8246-5422EF05F973}"/>
                  </a:ext>
                </a:extLst>
              </p:cNvPr>
              <p:cNvSpPr/>
              <p:nvPr/>
            </p:nvSpPr>
            <p:spPr>
              <a:xfrm>
                <a:off x="8439748" y="3992479"/>
                <a:ext cx="5593" cy="3535"/>
              </a:xfrm>
              <a:custGeom>
                <a:avLst/>
                <a:gdLst>
                  <a:gd name="connsiteX0" fmla="*/ 3329 w 5593"/>
                  <a:gd name="connsiteY0" fmla="*/ 0 h 3535"/>
                  <a:gd name="connsiteX1" fmla="*/ 0 w 5593"/>
                  <a:gd name="connsiteY1" fmla="*/ 233 h 3535"/>
                  <a:gd name="connsiteX2" fmla="*/ 3582 w 5593"/>
                  <a:gd name="connsiteY2" fmla="*/ 3536 h 3535"/>
                  <a:gd name="connsiteX3" fmla="*/ 5593 w 5593"/>
                  <a:gd name="connsiteY3" fmla="*/ 3391 h 3535"/>
                  <a:gd name="connsiteX4" fmla="*/ 3329 w 5593"/>
                  <a:gd name="connsiteY4" fmla="*/ 0 h 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93" h="3535">
                    <a:moveTo>
                      <a:pt x="3329" y="0"/>
                    </a:moveTo>
                    <a:lnTo>
                      <a:pt x="0" y="233"/>
                    </a:lnTo>
                    <a:lnTo>
                      <a:pt x="3582" y="3536"/>
                    </a:lnTo>
                    <a:lnTo>
                      <a:pt x="5593" y="3391"/>
                    </a:lnTo>
                    <a:lnTo>
                      <a:pt x="3329" y="0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45E8239D-1880-E33F-3FB6-0B090AC96868}"/>
                  </a:ext>
                </a:extLst>
              </p:cNvPr>
              <p:cNvSpPr/>
              <p:nvPr/>
            </p:nvSpPr>
            <p:spPr>
              <a:xfrm>
                <a:off x="8646399" y="3772038"/>
                <a:ext cx="50414" cy="59934"/>
              </a:xfrm>
              <a:custGeom>
                <a:avLst/>
                <a:gdLst>
                  <a:gd name="connsiteX0" fmla="*/ 44342 w 50414"/>
                  <a:gd name="connsiteY0" fmla="*/ 13 h 59934"/>
                  <a:gd name="connsiteX1" fmla="*/ 47848 w 50414"/>
                  <a:gd name="connsiteY1" fmla="*/ 440 h 59934"/>
                  <a:gd name="connsiteX2" fmla="*/ 50414 w 50414"/>
                  <a:gd name="connsiteY2" fmla="*/ 13 h 59934"/>
                  <a:gd name="connsiteX3" fmla="*/ 48869 w 50414"/>
                  <a:gd name="connsiteY3" fmla="*/ 35397 h 59934"/>
                  <a:gd name="connsiteX4" fmla="*/ 24523 w 50414"/>
                  <a:gd name="connsiteY4" fmla="*/ 59934 h 59934"/>
                  <a:gd name="connsiteX5" fmla="*/ 82 w 50414"/>
                  <a:gd name="connsiteY5" fmla="*/ 35548 h 59934"/>
                  <a:gd name="connsiteX6" fmla="*/ 511 w 50414"/>
                  <a:gd name="connsiteY6" fmla="*/ 22084 h 59934"/>
                  <a:gd name="connsiteX7" fmla="*/ 0 w 50414"/>
                  <a:gd name="connsiteY7" fmla="*/ 0 h 59934"/>
                  <a:gd name="connsiteX8" fmla="*/ 4414 w 50414"/>
                  <a:gd name="connsiteY8" fmla="*/ 428 h 59934"/>
                  <a:gd name="connsiteX9" fmla="*/ 8090 w 50414"/>
                  <a:gd name="connsiteY9" fmla="*/ 0 h 59934"/>
                  <a:gd name="connsiteX10" fmla="*/ 7062 w 50414"/>
                  <a:gd name="connsiteY10" fmla="*/ 29244 h 59934"/>
                  <a:gd name="connsiteX11" fmla="*/ 26118 w 50414"/>
                  <a:gd name="connsiteY11" fmla="*/ 55927 h 59934"/>
                  <a:gd name="connsiteX12" fmla="*/ 44834 w 50414"/>
                  <a:gd name="connsiteY12" fmla="*/ 27709 h 59934"/>
                  <a:gd name="connsiteX13" fmla="*/ 44342 w 50414"/>
                  <a:gd name="connsiteY13" fmla="*/ 1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14" h="59934">
                    <a:moveTo>
                      <a:pt x="44342" y="13"/>
                    </a:moveTo>
                    <a:cubicBezTo>
                      <a:pt x="45491" y="287"/>
                      <a:pt x="46667" y="430"/>
                      <a:pt x="47848" y="440"/>
                    </a:cubicBezTo>
                    <a:cubicBezTo>
                      <a:pt x="48721" y="431"/>
                      <a:pt x="49586" y="286"/>
                      <a:pt x="50414" y="13"/>
                    </a:cubicBezTo>
                    <a:cubicBezTo>
                      <a:pt x="49727" y="7940"/>
                      <a:pt x="49046" y="22946"/>
                      <a:pt x="48869" y="35397"/>
                    </a:cubicBezTo>
                    <a:cubicBezTo>
                      <a:pt x="48699" y="50497"/>
                      <a:pt x="39903" y="59934"/>
                      <a:pt x="24523" y="59934"/>
                    </a:cubicBezTo>
                    <a:cubicBezTo>
                      <a:pt x="7605" y="59934"/>
                      <a:pt x="82" y="52089"/>
                      <a:pt x="82" y="35548"/>
                    </a:cubicBezTo>
                    <a:cubicBezTo>
                      <a:pt x="82" y="30263"/>
                      <a:pt x="511" y="26343"/>
                      <a:pt x="511" y="22084"/>
                    </a:cubicBezTo>
                    <a:cubicBezTo>
                      <a:pt x="511" y="12703"/>
                      <a:pt x="170" y="4945"/>
                      <a:pt x="0" y="0"/>
                    </a:cubicBezTo>
                    <a:cubicBezTo>
                      <a:pt x="1456" y="269"/>
                      <a:pt x="2933" y="412"/>
                      <a:pt x="4414" y="428"/>
                    </a:cubicBezTo>
                    <a:cubicBezTo>
                      <a:pt x="5651" y="418"/>
                      <a:pt x="6884" y="275"/>
                      <a:pt x="8090" y="0"/>
                    </a:cubicBezTo>
                    <a:cubicBezTo>
                      <a:pt x="7579" y="5033"/>
                      <a:pt x="7062" y="16623"/>
                      <a:pt x="7062" y="29244"/>
                    </a:cubicBezTo>
                    <a:cubicBezTo>
                      <a:pt x="7062" y="40839"/>
                      <a:pt x="7062" y="55927"/>
                      <a:pt x="26118" y="55927"/>
                    </a:cubicBezTo>
                    <a:cubicBezTo>
                      <a:pt x="44834" y="55927"/>
                      <a:pt x="44834" y="38448"/>
                      <a:pt x="44834" y="27709"/>
                    </a:cubicBezTo>
                    <a:cubicBezTo>
                      <a:pt x="44859" y="11526"/>
                      <a:pt x="44859" y="3341"/>
                      <a:pt x="44342" y="1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739EEE57-C433-067B-6524-EF220B8D73A0}"/>
                  </a:ext>
                </a:extLst>
              </p:cNvPr>
              <p:cNvSpPr/>
              <p:nvPr/>
            </p:nvSpPr>
            <p:spPr>
              <a:xfrm>
                <a:off x="8718025" y="3770943"/>
                <a:ext cx="51095" cy="61041"/>
              </a:xfrm>
              <a:custGeom>
                <a:avLst/>
                <a:gdLst>
                  <a:gd name="connsiteX0" fmla="*/ 48781 w 51095"/>
                  <a:gd name="connsiteY0" fmla="*/ 61042 h 61041"/>
                  <a:gd name="connsiteX1" fmla="*/ 5631 w 51095"/>
                  <a:gd name="connsiteY1" fmla="*/ 13892 h 61041"/>
                  <a:gd name="connsiteX2" fmla="*/ 5372 w 51095"/>
                  <a:gd name="connsiteY2" fmla="*/ 31207 h 61041"/>
                  <a:gd name="connsiteX3" fmla="*/ 6142 w 51095"/>
                  <a:gd name="connsiteY3" fmla="*/ 59934 h 61041"/>
                  <a:gd name="connsiteX4" fmla="*/ 3153 w 51095"/>
                  <a:gd name="connsiteY4" fmla="*/ 59507 h 61041"/>
                  <a:gd name="connsiteX5" fmla="*/ 0 w 51095"/>
                  <a:gd name="connsiteY5" fmla="*/ 59934 h 61041"/>
                  <a:gd name="connsiteX6" fmla="*/ 1797 w 51095"/>
                  <a:gd name="connsiteY6" fmla="*/ 22851 h 61041"/>
                  <a:gd name="connsiteX7" fmla="*/ 1539 w 51095"/>
                  <a:gd name="connsiteY7" fmla="*/ 0 h 61041"/>
                  <a:gd name="connsiteX8" fmla="*/ 2907 w 51095"/>
                  <a:gd name="connsiteY8" fmla="*/ 0 h 61041"/>
                  <a:gd name="connsiteX9" fmla="*/ 46145 w 51095"/>
                  <a:gd name="connsiteY9" fmla="*/ 46124 h 61041"/>
                  <a:gd name="connsiteX10" fmla="*/ 45458 w 51095"/>
                  <a:gd name="connsiteY10" fmla="*/ 1107 h 61041"/>
                  <a:gd name="connsiteX11" fmla="*/ 48365 w 51095"/>
                  <a:gd name="connsiteY11" fmla="*/ 1535 h 61041"/>
                  <a:gd name="connsiteX12" fmla="*/ 51095 w 51095"/>
                  <a:gd name="connsiteY12" fmla="*/ 1107 h 61041"/>
                  <a:gd name="connsiteX13" fmla="*/ 49733 w 51095"/>
                  <a:gd name="connsiteY13" fmla="*/ 29672 h 61041"/>
                  <a:gd name="connsiteX14" fmla="*/ 49985 w 51095"/>
                  <a:gd name="connsiteY14" fmla="*/ 61042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1">
                    <a:moveTo>
                      <a:pt x="48781" y="61042"/>
                    </a:moveTo>
                    <a:cubicBezTo>
                      <a:pt x="35791" y="45784"/>
                      <a:pt x="20241" y="29407"/>
                      <a:pt x="5631" y="13892"/>
                    </a:cubicBezTo>
                    <a:cubicBezTo>
                      <a:pt x="5543" y="17038"/>
                      <a:pt x="5372" y="22166"/>
                      <a:pt x="5372" y="31207"/>
                    </a:cubicBezTo>
                    <a:cubicBezTo>
                      <a:pt x="5372" y="38536"/>
                      <a:pt x="5713" y="56524"/>
                      <a:pt x="6142" y="59934"/>
                    </a:cubicBezTo>
                    <a:cubicBezTo>
                      <a:pt x="5169" y="59660"/>
                      <a:pt x="4164" y="59517"/>
                      <a:pt x="3153" y="59507"/>
                    </a:cubicBezTo>
                    <a:cubicBezTo>
                      <a:pt x="2089" y="59529"/>
                      <a:pt x="1031" y="59672"/>
                      <a:pt x="0" y="59934"/>
                    </a:cubicBezTo>
                    <a:cubicBezTo>
                      <a:pt x="687" y="55927"/>
                      <a:pt x="1797" y="34101"/>
                      <a:pt x="1797" y="22851"/>
                    </a:cubicBezTo>
                    <a:cubicBezTo>
                      <a:pt x="1797" y="12105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36"/>
                      <a:pt x="46145" y="46124"/>
                    </a:cubicBezTo>
                    <a:cubicBezTo>
                      <a:pt x="46145" y="30861"/>
                      <a:pt x="46145" y="14238"/>
                      <a:pt x="45458" y="1107"/>
                    </a:cubicBezTo>
                    <a:cubicBezTo>
                      <a:pt x="46404" y="1375"/>
                      <a:pt x="47381" y="1519"/>
                      <a:pt x="48365" y="1535"/>
                    </a:cubicBezTo>
                    <a:cubicBezTo>
                      <a:pt x="49291" y="1519"/>
                      <a:pt x="50209" y="1375"/>
                      <a:pt x="51095" y="1107"/>
                    </a:cubicBezTo>
                    <a:cubicBezTo>
                      <a:pt x="50584" y="6141"/>
                      <a:pt x="49733" y="23015"/>
                      <a:pt x="49733" y="29672"/>
                    </a:cubicBezTo>
                    <a:cubicBezTo>
                      <a:pt x="49733" y="38367"/>
                      <a:pt x="49903" y="57210"/>
                      <a:pt x="49985" y="610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DC9707F0-2BAE-B0D8-3CF3-EC14E4D19787}"/>
                  </a:ext>
                </a:extLst>
              </p:cNvPr>
              <p:cNvSpPr/>
              <p:nvPr/>
            </p:nvSpPr>
            <p:spPr>
              <a:xfrm>
                <a:off x="8791001" y="3772050"/>
                <a:ext cx="8380" cy="58833"/>
              </a:xfrm>
              <a:custGeom>
                <a:avLst/>
                <a:gdLst>
                  <a:gd name="connsiteX0" fmla="*/ 687 w 8380"/>
                  <a:gd name="connsiteY0" fmla="*/ 22084 h 58833"/>
                  <a:gd name="connsiteX1" fmla="*/ 0 w 8380"/>
                  <a:gd name="connsiteY1" fmla="*/ 0 h 58833"/>
                  <a:gd name="connsiteX2" fmla="*/ 4187 w 8380"/>
                  <a:gd name="connsiteY2" fmla="*/ 428 h 58833"/>
                  <a:gd name="connsiteX3" fmla="*/ 8380 w 8380"/>
                  <a:gd name="connsiteY3" fmla="*/ 0 h 58833"/>
                  <a:gd name="connsiteX4" fmla="*/ 7693 w 8380"/>
                  <a:gd name="connsiteY4" fmla="*/ 22084 h 58833"/>
                  <a:gd name="connsiteX5" fmla="*/ 7693 w 8380"/>
                  <a:gd name="connsiteY5" fmla="*/ 36750 h 58833"/>
                  <a:gd name="connsiteX6" fmla="*/ 8380 w 8380"/>
                  <a:gd name="connsiteY6" fmla="*/ 58833 h 58833"/>
                  <a:gd name="connsiteX7" fmla="*/ 0 w 8380"/>
                  <a:gd name="connsiteY7" fmla="*/ 58833 h 58833"/>
                  <a:gd name="connsiteX8" fmla="*/ 687 w 8380"/>
                  <a:gd name="connsiteY8" fmla="*/ 36750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80" h="58833">
                    <a:moveTo>
                      <a:pt x="687" y="22084"/>
                    </a:moveTo>
                    <a:cubicBezTo>
                      <a:pt x="687" y="14748"/>
                      <a:pt x="341" y="7336"/>
                      <a:pt x="0" y="0"/>
                    </a:cubicBezTo>
                    <a:cubicBezTo>
                      <a:pt x="1380" y="266"/>
                      <a:pt x="2781" y="409"/>
                      <a:pt x="4187" y="428"/>
                    </a:cubicBezTo>
                    <a:cubicBezTo>
                      <a:pt x="5594" y="409"/>
                      <a:pt x="6998" y="266"/>
                      <a:pt x="8380" y="0"/>
                    </a:cubicBezTo>
                    <a:cubicBezTo>
                      <a:pt x="8033" y="7336"/>
                      <a:pt x="7693" y="14748"/>
                      <a:pt x="7693" y="22084"/>
                    </a:cubicBezTo>
                    <a:lnTo>
                      <a:pt x="7693" y="36750"/>
                    </a:lnTo>
                    <a:cubicBezTo>
                      <a:pt x="7693" y="44086"/>
                      <a:pt x="8033" y="51504"/>
                      <a:pt x="8380" y="58833"/>
                    </a:cubicBezTo>
                    <a:cubicBezTo>
                      <a:pt x="5616" y="58263"/>
                      <a:pt x="2764" y="58263"/>
                      <a:pt x="0" y="58833"/>
                    </a:cubicBezTo>
                    <a:cubicBezTo>
                      <a:pt x="341" y="51504"/>
                      <a:pt x="687" y="44086"/>
                      <a:pt x="687" y="3675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ED7F1BAF-D382-DB71-B08C-1245ED861571}"/>
                  </a:ext>
                </a:extLst>
              </p:cNvPr>
              <p:cNvSpPr/>
              <p:nvPr/>
            </p:nvSpPr>
            <p:spPr>
              <a:xfrm>
                <a:off x="8813847" y="3772050"/>
                <a:ext cx="54008" cy="58827"/>
              </a:xfrm>
              <a:custGeom>
                <a:avLst/>
                <a:gdLst>
                  <a:gd name="connsiteX0" fmla="*/ 0 w 54008"/>
                  <a:gd name="connsiteY0" fmla="*/ 0 h 58827"/>
                  <a:gd name="connsiteX1" fmla="*/ 4414 w 54008"/>
                  <a:gd name="connsiteY1" fmla="*/ 428 h 58827"/>
                  <a:gd name="connsiteX2" fmla="*/ 8828 w 54008"/>
                  <a:gd name="connsiteY2" fmla="*/ 0 h 58827"/>
                  <a:gd name="connsiteX3" fmla="*/ 28306 w 54008"/>
                  <a:gd name="connsiteY3" fmla="*/ 50384 h 58827"/>
                  <a:gd name="connsiteX4" fmla="*/ 47703 w 54008"/>
                  <a:gd name="connsiteY4" fmla="*/ 0 h 58827"/>
                  <a:gd name="connsiteX5" fmla="*/ 54008 w 54008"/>
                  <a:gd name="connsiteY5" fmla="*/ 0 h 58827"/>
                  <a:gd name="connsiteX6" fmla="*/ 29416 w 54008"/>
                  <a:gd name="connsiteY6" fmla="*/ 58827 h 58827"/>
                  <a:gd name="connsiteX7" fmla="*/ 26598 w 54008"/>
                  <a:gd name="connsiteY7" fmla="*/ 58399 h 58827"/>
                  <a:gd name="connsiteX8" fmla="*/ 23773 w 54008"/>
                  <a:gd name="connsiteY8" fmla="*/ 58827 h 58827"/>
                  <a:gd name="connsiteX9" fmla="*/ 0 w 54008"/>
                  <a:gd name="connsiteY9" fmla="*/ 0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08" h="58827">
                    <a:moveTo>
                      <a:pt x="0" y="0"/>
                    </a:moveTo>
                    <a:cubicBezTo>
                      <a:pt x="1457" y="268"/>
                      <a:pt x="2933" y="412"/>
                      <a:pt x="4414" y="428"/>
                    </a:cubicBezTo>
                    <a:cubicBezTo>
                      <a:pt x="5895" y="412"/>
                      <a:pt x="7371" y="269"/>
                      <a:pt x="8828" y="0"/>
                    </a:cubicBezTo>
                    <a:cubicBezTo>
                      <a:pt x="13873" y="15100"/>
                      <a:pt x="21130" y="33163"/>
                      <a:pt x="28306" y="50384"/>
                    </a:cubicBezTo>
                    <a:cubicBezTo>
                      <a:pt x="34543" y="36542"/>
                      <a:pt x="44115" y="11168"/>
                      <a:pt x="47703" y="0"/>
                    </a:cubicBezTo>
                    <a:cubicBezTo>
                      <a:pt x="49766" y="567"/>
                      <a:pt x="51945" y="567"/>
                      <a:pt x="54008" y="0"/>
                    </a:cubicBezTo>
                    <a:cubicBezTo>
                      <a:pt x="45126" y="19613"/>
                      <a:pt x="36928" y="39222"/>
                      <a:pt x="29416" y="58827"/>
                    </a:cubicBezTo>
                    <a:cubicBezTo>
                      <a:pt x="28500" y="58560"/>
                      <a:pt x="27552" y="58416"/>
                      <a:pt x="26598" y="58399"/>
                    </a:cubicBezTo>
                    <a:cubicBezTo>
                      <a:pt x="25640" y="58402"/>
                      <a:pt x="24688" y="58546"/>
                      <a:pt x="23773" y="58827"/>
                    </a:cubicBezTo>
                    <a:cubicBezTo>
                      <a:pt x="18709" y="44759"/>
                      <a:pt x="8286" y="19611"/>
                      <a:pt x="0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4C33CA18-4028-DA06-CCB9-3BFB414EE27C}"/>
                  </a:ext>
                </a:extLst>
              </p:cNvPr>
              <p:cNvSpPr/>
              <p:nvPr/>
            </p:nvSpPr>
            <p:spPr>
              <a:xfrm>
                <a:off x="8882163" y="3772025"/>
                <a:ext cx="30929" cy="58852"/>
              </a:xfrm>
              <a:custGeom>
                <a:avLst/>
                <a:gdLst>
                  <a:gd name="connsiteX0" fmla="*/ 700 w 30929"/>
                  <a:gd name="connsiteY0" fmla="*/ 22021 h 58852"/>
                  <a:gd name="connsiteX1" fmla="*/ 19 w 30929"/>
                  <a:gd name="connsiteY1" fmla="*/ 0 h 58852"/>
                  <a:gd name="connsiteX2" fmla="*/ 15310 w 30929"/>
                  <a:gd name="connsiteY2" fmla="*/ 428 h 58852"/>
                  <a:gd name="connsiteX3" fmla="*/ 30520 w 30929"/>
                  <a:gd name="connsiteY3" fmla="*/ 0 h 58852"/>
                  <a:gd name="connsiteX4" fmla="*/ 30520 w 30929"/>
                  <a:gd name="connsiteY4" fmla="*/ 5115 h 58852"/>
                  <a:gd name="connsiteX5" fmla="*/ 8046 w 30929"/>
                  <a:gd name="connsiteY5" fmla="*/ 4008 h 58852"/>
                  <a:gd name="connsiteX6" fmla="*/ 7706 w 30929"/>
                  <a:gd name="connsiteY6" fmla="*/ 14836 h 58852"/>
                  <a:gd name="connsiteX7" fmla="*/ 7794 w 30929"/>
                  <a:gd name="connsiteY7" fmla="*/ 26092 h 58852"/>
                  <a:gd name="connsiteX8" fmla="*/ 28552 w 30929"/>
                  <a:gd name="connsiteY8" fmla="*/ 25236 h 58852"/>
                  <a:gd name="connsiteX9" fmla="*/ 28300 w 30929"/>
                  <a:gd name="connsiteY9" fmla="*/ 27878 h 58852"/>
                  <a:gd name="connsiteX10" fmla="*/ 28552 w 30929"/>
                  <a:gd name="connsiteY10" fmla="*/ 30439 h 58852"/>
                  <a:gd name="connsiteX11" fmla="*/ 7794 w 30929"/>
                  <a:gd name="connsiteY11" fmla="*/ 29672 h 58852"/>
                  <a:gd name="connsiteX12" fmla="*/ 7687 w 30929"/>
                  <a:gd name="connsiteY12" fmla="*/ 42060 h 58852"/>
                  <a:gd name="connsiteX13" fmla="*/ 7857 w 30929"/>
                  <a:gd name="connsiteY13" fmla="*/ 54844 h 58852"/>
                  <a:gd name="connsiteX14" fmla="*/ 30930 w 30929"/>
                  <a:gd name="connsiteY14" fmla="*/ 53737 h 58852"/>
                  <a:gd name="connsiteX15" fmla="*/ 30671 w 30929"/>
                  <a:gd name="connsiteY15" fmla="*/ 56380 h 58852"/>
                  <a:gd name="connsiteX16" fmla="*/ 30930 w 30929"/>
                  <a:gd name="connsiteY16" fmla="*/ 58852 h 58852"/>
                  <a:gd name="connsiteX17" fmla="*/ 15544 w 30929"/>
                  <a:gd name="connsiteY17" fmla="*/ 58424 h 58852"/>
                  <a:gd name="connsiteX18" fmla="*/ 0 w 30929"/>
                  <a:gd name="connsiteY18" fmla="*/ 58852 h 58852"/>
                  <a:gd name="connsiteX19" fmla="*/ 681 w 30929"/>
                  <a:gd name="connsiteY19" fmla="*/ 36687 h 5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29" h="58852">
                    <a:moveTo>
                      <a:pt x="700" y="22021"/>
                    </a:moveTo>
                    <a:cubicBezTo>
                      <a:pt x="700" y="14691"/>
                      <a:pt x="359" y="7273"/>
                      <a:pt x="19" y="0"/>
                    </a:cubicBezTo>
                    <a:cubicBezTo>
                      <a:pt x="5139" y="258"/>
                      <a:pt x="10184" y="428"/>
                      <a:pt x="15310" y="428"/>
                    </a:cubicBezTo>
                    <a:cubicBezTo>
                      <a:pt x="20437" y="428"/>
                      <a:pt x="25475" y="258"/>
                      <a:pt x="30520" y="0"/>
                    </a:cubicBezTo>
                    <a:cubicBezTo>
                      <a:pt x="30184" y="1689"/>
                      <a:pt x="30184" y="3427"/>
                      <a:pt x="30520" y="5115"/>
                    </a:cubicBezTo>
                    <a:cubicBezTo>
                      <a:pt x="23344" y="4606"/>
                      <a:pt x="19169" y="4008"/>
                      <a:pt x="8046" y="4008"/>
                    </a:cubicBezTo>
                    <a:cubicBezTo>
                      <a:pt x="7964" y="7676"/>
                      <a:pt x="7706" y="10658"/>
                      <a:pt x="7706" y="14836"/>
                    </a:cubicBezTo>
                    <a:cubicBezTo>
                      <a:pt x="7706" y="19240"/>
                      <a:pt x="7794" y="23959"/>
                      <a:pt x="7794" y="26092"/>
                    </a:cubicBezTo>
                    <a:cubicBezTo>
                      <a:pt x="17883" y="26092"/>
                      <a:pt x="23514" y="25664"/>
                      <a:pt x="28552" y="25236"/>
                    </a:cubicBezTo>
                    <a:cubicBezTo>
                      <a:pt x="28385" y="26107"/>
                      <a:pt x="28300" y="26992"/>
                      <a:pt x="28300" y="27878"/>
                    </a:cubicBezTo>
                    <a:cubicBezTo>
                      <a:pt x="28300" y="28738"/>
                      <a:pt x="28385" y="29596"/>
                      <a:pt x="28552" y="30439"/>
                    </a:cubicBezTo>
                    <a:cubicBezTo>
                      <a:pt x="22656" y="29810"/>
                      <a:pt x="11893" y="29672"/>
                      <a:pt x="7794" y="29672"/>
                    </a:cubicBezTo>
                    <a:cubicBezTo>
                      <a:pt x="7687" y="31741"/>
                      <a:pt x="7687" y="33874"/>
                      <a:pt x="7687" y="42060"/>
                    </a:cubicBezTo>
                    <a:cubicBezTo>
                      <a:pt x="7687" y="48534"/>
                      <a:pt x="7775" y="52718"/>
                      <a:pt x="7857" y="54844"/>
                    </a:cubicBezTo>
                    <a:cubicBezTo>
                      <a:pt x="15462" y="54844"/>
                      <a:pt x="25544" y="54756"/>
                      <a:pt x="30930" y="53737"/>
                    </a:cubicBezTo>
                    <a:cubicBezTo>
                      <a:pt x="30759" y="54608"/>
                      <a:pt x="30673" y="55493"/>
                      <a:pt x="30671" y="56380"/>
                    </a:cubicBezTo>
                    <a:cubicBezTo>
                      <a:pt x="30673" y="57211"/>
                      <a:pt x="30759" y="58039"/>
                      <a:pt x="30930" y="58852"/>
                    </a:cubicBezTo>
                    <a:cubicBezTo>
                      <a:pt x="25885" y="58594"/>
                      <a:pt x="20758" y="58424"/>
                      <a:pt x="15544" y="58424"/>
                    </a:cubicBezTo>
                    <a:cubicBezTo>
                      <a:pt x="10329" y="58424"/>
                      <a:pt x="5209" y="58594"/>
                      <a:pt x="0" y="58852"/>
                    </a:cubicBezTo>
                    <a:cubicBezTo>
                      <a:pt x="340" y="51434"/>
                      <a:pt x="681" y="44017"/>
                      <a:pt x="681" y="3668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59323FB6-E4E3-C043-84A4-0AA5364B378D}"/>
                  </a:ext>
                </a:extLst>
              </p:cNvPr>
              <p:cNvSpPr/>
              <p:nvPr/>
            </p:nvSpPr>
            <p:spPr>
              <a:xfrm>
                <a:off x="8930200" y="3772050"/>
                <a:ext cx="43162" cy="58833"/>
              </a:xfrm>
              <a:custGeom>
                <a:avLst/>
                <a:gdLst>
                  <a:gd name="connsiteX0" fmla="*/ 687 w 43162"/>
                  <a:gd name="connsiteY0" fmla="*/ 22084 h 58833"/>
                  <a:gd name="connsiteX1" fmla="*/ 0 w 43162"/>
                  <a:gd name="connsiteY1" fmla="*/ 0 h 58833"/>
                  <a:gd name="connsiteX2" fmla="*/ 9742 w 43162"/>
                  <a:gd name="connsiteY2" fmla="*/ 428 h 58833"/>
                  <a:gd name="connsiteX3" fmla="*/ 19491 w 43162"/>
                  <a:gd name="connsiteY3" fmla="*/ 0 h 58833"/>
                  <a:gd name="connsiteX4" fmla="*/ 37260 w 43162"/>
                  <a:gd name="connsiteY4" fmla="*/ 13470 h 58833"/>
                  <a:gd name="connsiteX5" fmla="*/ 19750 w 43162"/>
                  <a:gd name="connsiteY5" fmla="*/ 29753 h 58833"/>
                  <a:gd name="connsiteX6" fmla="*/ 43163 w 43162"/>
                  <a:gd name="connsiteY6" fmla="*/ 58827 h 58833"/>
                  <a:gd name="connsiteX7" fmla="*/ 38036 w 43162"/>
                  <a:gd name="connsiteY7" fmla="*/ 58399 h 58833"/>
                  <a:gd name="connsiteX8" fmla="*/ 33080 w 43162"/>
                  <a:gd name="connsiteY8" fmla="*/ 58827 h 58833"/>
                  <a:gd name="connsiteX9" fmla="*/ 10940 w 43162"/>
                  <a:gd name="connsiteY9" fmla="*/ 30515 h 58833"/>
                  <a:gd name="connsiteX10" fmla="*/ 7693 w 43162"/>
                  <a:gd name="connsiteY10" fmla="*/ 30515 h 58833"/>
                  <a:gd name="connsiteX11" fmla="*/ 7693 w 43162"/>
                  <a:gd name="connsiteY11" fmla="*/ 36750 h 58833"/>
                  <a:gd name="connsiteX12" fmla="*/ 8374 w 43162"/>
                  <a:gd name="connsiteY12" fmla="*/ 58833 h 58833"/>
                  <a:gd name="connsiteX13" fmla="*/ 0 w 43162"/>
                  <a:gd name="connsiteY13" fmla="*/ 58833 h 58833"/>
                  <a:gd name="connsiteX14" fmla="*/ 687 w 43162"/>
                  <a:gd name="connsiteY14" fmla="*/ 36750 h 58833"/>
                  <a:gd name="connsiteX15" fmla="*/ 7693 w 43162"/>
                  <a:gd name="connsiteY15" fmla="*/ 26941 h 58833"/>
                  <a:gd name="connsiteX16" fmla="*/ 13419 w 43162"/>
                  <a:gd name="connsiteY16" fmla="*/ 27369 h 58833"/>
                  <a:gd name="connsiteX17" fmla="*/ 29744 w 43162"/>
                  <a:gd name="connsiteY17" fmla="*/ 14326 h 58833"/>
                  <a:gd name="connsiteX18" fmla="*/ 16502 w 43162"/>
                  <a:gd name="connsiteY18" fmla="*/ 3152 h 58833"/>
                  <a:gd name="connsiteX19" fmla="*/ 8204 w 43162"/>
                  <a:gd name="connsiteY19" fmla="*/ 3580 h 58833"/>
                  <a:gd name="connsiteX20" fmla="*/ 7693 w 43162"/>
                  <a:gd name="connsiteY20" fmla="*/ 22084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162" h="58833">
                    <a:moveTo>
                      <a:pt x="687" y="22084"/>
                    </a:moveTo>
                    <a:cubicBezTo>
                      <a:pt x="687" y="14748"/>
                      <a:pt x="341" y="7336"/>
                      <a:pt x="0" y="0"/>
                    </a:cubicBezTo>
                    <a:cubicBezTo>
                      <a:pt x="3247" y="258"/>
                      <a:pt x="6495" y="428"/>
                      <a:pt x="9742" y="428"/>
                    </a:cubicBezTo>
                    <a:cubicBezTo>
                      <a:pt x="12990" y="428"/>
                      <a:pt x="16237" y="0"/>
                      <a:pt x="19491" y="0"/>
                    </a:cubicBezTo>
                    <a:cubicBezTo>
                      <a:pt x="29145" y="0"/>
                      <a:pt x="37260" y="3328"/>
                      <a:pt x="37260" y="13470"/>
                    </a:cubicBezTo>
                    <a:cubicBezTo>
                      <a:pt x="37260" y="24468"/>
                      <a:pt x="26244" y="28904"/>
                      <a:pt x="19750" y="29753"/>
                    </a:cubicBezTo>
                    <a:cubicBezTo>
                      <a:pt x="23937" y="34957"/>
                      <a:pt x="38200" y="53284"/>
                      <a:pt x="43163" y="58827"/>
                    </a:cubicBezTo>
                    <a:cubicBezTo>
                      <a:pt x="41466" y="58557"/>
                      <a:pt x="39751" y="58414"/>
                      <a:pt x="38036" y="58399"/>
                    </a:cubicBezTo>
                    <a:cubicBezTo>
                      <a:pt x="36378" y="58413"/>
                      <a:pt x="34719" y="58557"/>
                      <a:pt x="33080" y="58827"/>
                    </a:cubicBezTo>
                    <a:cubicBezTo>
                      <a:pt x="29662" y="53630"/>
                      <a:pt x="18293" y="37939"/>
                      <a:pt x="10940" y="30515"/>
                    </a:cubicBezTo>
                    <a:lnTo>
                      <a:pt x="7693" y="30515"/>
                    </a:lnTo>
                    <a:lnTo>
                      <a:pt x="7693" y="36750"/>
                    </a:lnTo>
                    <a:cubicBezTo>
                      <a:pt x="7693" y="44086"/>
                      <a:pt x="8033" y="51504"/>
                      <a:pt x="8374" y="58833"/>
                    </a:cubicBezTo>
                    <a:cubicBezTo>
                      <a:pt x="5612" y="58263"/>
                      <a:pt x="2762" y="58263"/>
                      <a:pt x="0" y="58833"/>
                    </a:cubicBezTo>
                    <a:cubicBezTo>
                      <a:pt x="341" y="51504"/>
                      <a:pt x="687" y="44086"/>
                      <a:pt x="687" y="36750"/>
                    </a:cubicBezTo>
                    <a:close/>
                    <a:moveTo>
                      <a:pt x="7693" y="26941"/>
                    </a:moveTo>
                    <a:cubicBezTo>
                      <a:pt x="9582" y="27279"/>
                      <a:pt x="11500" y="27422"/>
                      <a:pt x="13419" y="27369"/>
                    </a:cubicBezTo>
                    <a:cubicBezTo>
                      <a:pt x="20431" y="27369"/>
                      <a:pt x="29744" y="24468"/>
                      <a:pt x="29744" y="14326"/>
                    </a:cubicBezTo>
                    <a:cubicBezTo>
                      <a:pt x="29744" y="5373"/>
                      <a:pt x="22310" y="3152"/>
                      <a:pt x="16502" y="3152"/>
                    </a:cubicBezTo>
                    <a:cubicBezTo>
                      <a:pt x="13730" y="3149"/>
                      <a:pt x="10961" y="3292"/>
                      <a:pt x="8204" y="3580"/>
                    </a:cubicBezTo>
                    <a:cubicBezTo>
                      <a:pt x="7951" y="9802"/>
                      <a:pt x="7693" y="15943"/>
                      <a:pt x="7693" y="2208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87BD31E0-6DE0-E498-4CA1-D766E3B77BBF}"/>
                  </a:ext>
                </a:extLst>
              </p:cNvPr>
              <p:cNvSpPr/>
              <p:nvPr/>
            </p:nvSpPr>
            <p:spPr>
              <a:xfrm>
                <a:off x="8984518" y="3770943"/>
                <a:ext cx="35034" cy="61041"/>
              </a:xfrm>
              <a:custGeom>
                <a:avLst/>
                <a:gdLst>
                  <a:gd name="connsiteX0" fmla="*/ 2617 w 35034"/>
                  <a:gd name="connsiteY0" fmla="*/ 48597 h 61041"/>
                  <a:gd name="connsiteX1" fmla="*/ 16117 w 35034"/>
                  <a:gd name="connsiteY1" fmla="*/ 57462 h 61041"/>
                  <a:gd name="connsiteX2" fmla="*/ 28338 w 35034"/>
                  <a:gd name="connsiteY2" fmla="*/ 45099 h 61041"/>
                  <a:gd name="connsiteX3" fmla="*/ 1419 w 35034"/>
                  <a:gd name="connsiteY3" fmla="*/ 16113 h 61041"/>
                  <a:gd name="connsiteX4" fmla="*/ 19964 w 35034"/>
                  <a:gd name="connsiteY4" fmla="*/ 0 h 61041"/>
                  <a:gd name="connsiteX5" fmla="*/ 32575 w 35034"/>
                  <a:gd name="connsiteY5" fmla="*/ 4008 h 61041"/>
                  <a:gd name="connsiteX6" fmla="*/ 30274 w 35034"/>
                  <a:gd name="connsiteY6" fmla="*/ 11168 h 61041"/>
                  <a:gd name="connsiteX7" fmla="*/ 29246 w 35034"/>
                  <a:gd name="connsiteY7" fmla="*/ 11168 h 61041"/>
                  <a:gd name="connsiteX8" fmla="*/ 19075 w 35034"/>
                  <a:gd name="connsiteY8" fmla="*/ 3152 h 61041"/>
                  <a:gd name="connsiteX9" fmla="*/ 8115 w 35034"/>
                  <a:gd name="connsiteY9" fmla="*/ 13722 h 61041"/>
                  <a:gd name="connsiteX10" fmla="*/ 35035 w 35034"/>
                  <a:gd name="connsiteY10" fmla="*/ 41858 h 61041"/>
                  <a:gd name="connsiteX11" fmla="*/ 14100 w 35034"/>
                  <a:gd name="connsiteY11" fmla="*/ 61042 h 61041"/>
                  <a:gd name="connsiteX12" fmla="*/ 0 w 35034"/>
                  <a:gd name="connsiteY12" fmla="*/ 56185 h 61041"/>
                  <a:gd name="connsiteX13" fmla="*/ 1621 w 35034"/>
                  <a:gd name="connsiteY13" fmla="*/ 48597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34" h="61041">
                    <a:moveTo>
                      <a:pt x="2617" y="48597"/>
                    </a:moveTo>
                    <a:cubicBezTo>
                      <a:pt x="4509" y="52605"/>
                      <a:pt x="8771" y="57462"/>
                      <a:pt x="16117" y="57462"/>
                    </a:cubicBezTo>
                    <a:cubicBezTo>
                      <a:pt x="23722" y="57462"/>
                      <a:pt x="28338" y="51919"/>
                      <a:pt x="28338" y="45099"/>
                    </a:cubicBezTo>
                    <a:cubicBezTo>
                      <a:pt x="28338" y="29407"/>
                      <a:pt x="1419" y="36146"/>
                      <a:pt x="1419" y="16113"/>
                    </a:cubicBezTo>
                    <a:cubicBezTo>
                      <a:pt x="1419" y="6675"/>
                      <a:pt x="8595" y="0"/>
                      <a:pt x="19964" y="0"/>
                    </a:cubicBezTo>
                    <a:cubicBezTo>
                      <a:pt x="25349" y="0"/>
                      <a:pt x="29189" y="1258"/>
                      <a:pt x="32575" y="4008"/>
                    </a:cubicBezTo>
                    <a:cubicBezTo>
                      <a:pt x="31554" y="5971"/>
                      <a:pt x="30955" y="7928"/>
                      <a:pt x="30274" y="11168"/>
                    </a:cubicBezTo>
                    <a:lnTo>
                      <a:pt x="29246" y="11168"/>
                    </a:lnTo>
                    <a:cubicBezTo>
                      <a:pt x="28048" y="8022"/>
                      <a:pt x="25462" y="3152"/>
                      <a:pt x="19075" y="3152"/>
                    </a:cubicBezTo>
                    <a:cubicBezTo>
                      <a:pt x="12687" y="3152"/>
                      <a:pt x="8115" y="7500"/>
                      <a:pt x="8115" y="13722"/>
                    </a:cubicBezTo>
                    <a:cubicBezTo>
                      <a:pt x="8115" y="29672"/>
                      <a:pt x="35035" y="23015"/>
                      <a:pt x="35035" y="41858"/>
                    </a:cubicBezTo>
                    <a:cubicBezTo>
                      <a:pt x="35035" y="52259"/>
                      <a:pt x="27253" y="61042"/>
                      <a:pt x="14100" y="61042"/>
                    </a:cubicBezTo>
                    <a:cubicBezTo>
                      <a:pt x="7006" y="61042"/>
                      <a:pt x="2989" y="58569"/>
                      <a:pt x="0" y="56185"/>
                    </a:cubicBezTo>
                    <a:cubicBezTo>
                      <a:pt x="1028" y="53542"/>
                      <a:pt x="1261" y="51837"/>
                      <a:pt x="1621" y="4859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09F190E5-039D-E77D-E2EB-F93421E8947D}"/>
                  </a:ext>
                </a:extLst>
              </p:cNvPr>
              <p:cNvSpPr/>
              <p:nvPr/>
            </p:nvSpPr>
            <p:spPr>
              <a:xfrm>
                <a:off x="9037977" y="3772050"/>
                <a:ext cx="8373" cy="58833"/>
              </a:xfrm>
              <a:custGeom>
                <a:avLst/>
                <a:gdLst>
                  <a:gd name="connsiteX0" fmla="*/ 687 w 8373"/>
                  <a:gd name="connsiteY0" fmla="*/ 22084 h 58833"/>
                  <a:gd name="connsiteX1" fmla="*/ 0 w 8373"/>
                  <a:gd name="connsiteY1" fmla="*/ 0 h 58833"/>
                  <a:gd name="connsiteX2" fmla="*/ 4193 w 8373"/>
                  <a:gd name="connsiteY2" fmla="*/ 428 h 58833"/>
                  <a:gd name="connsiteX3" fmla="*/ 8374 w 8373"/>
                  <a:gd name="connsiteY3" fmla="*/ 0 h 58833"/>
                  <a:gd name="connsiteX4" fmla="*/ 7693 w 8373"/>
                  <a:gd name="connsiteY4" fmla="*/ 22084 h 58833"/>
                  <a:gd name="connsiteX5" fmla="*/ 7693 w 8373"/>
                  <a:gd name="connsiteY5" fmla="*/ 36750 h 58833"/>
                  <a:gd name="connsiteX6" fmla="*/ 8374 w 8373"/>
                  <a:gd name="connsiteY6" fmla="*/ 58833 h 58833"/>
                  <a:gd name="connsiteX7" fmla="*/ 0 w 8373"/>
                  <a:gd name="connsiteY7" fmla="*/ 58833 h 58833"/>
                  <a:gd name="connsiteX8" fmla="*/ 687 w 8373"/>
                  <a:gd name="connsiteY8" fmla="*/ 36750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3" h="58833">
                    <a:moveTo>
                      <a:pt x="687" y="22084"/>
                    </a:moveTo>
                    <a:cubicBezTo>
                      <a:pt x="687" y="14748"/>
                      <a:pt x="347" y="7336"/>
                      <a:pt x="0" y="0"/>
                    </a:cubicBezTo>
                    <a:cubicBezTo>
                      <a:pt x="1381" y="266"/>
                      <a:pt x="2787" y="409"/>
                      <a:pt x="4193" y="428"/>
                    </a:cubicBezTo>
                    <a:cubicBezTo>
                      <a:pt x="5599" y="409"/>
                      <a:pt x="6993" y="266"/>
                      <a:pt x="8374" y="0"/>
                    </a:cubicBezTo>
                    <a:cubicBezTo>
                      <a:pt x="8033" y="7336"/>
                      <a:pt x="7693" y="14748"/>
                      <a:pt x="7693" y="22084"/>
                    </a:cubicBezTo>
                    <a:lnTo>
                      <a:pt x="7693" y="36750"/>
                    </a:lnTo>
                    <a:cubicBezTo>
                      <a:pt x="7693" y="44086"/>
                      <a:pt x="8033" y="51504"/>
                      <a:pt x="8374" y="58833"/>
                    </a:cubicBezTo>
                    <a:cubicBezTo>
                      <a:pt x="5612" y="58263"/>
                      <a:pt x="2762" y="58263"/>
                      <a:pt x="0" y="58833"/>
                    </a:cubicBezTo>
                    <a:cubicBezTo>
                      <a:pt x="347" y="51504"/>
                      <a:pt x="687" y="44086"/>
                      <a:pt x="687" y="3675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12016A8B-E3BA-76E5-7D5F-A3FA71E9F771}"/>
                  </a:ext>
                </a:extLst>
              </p:cNvPr>
              <p:cNvSpPr/>
              <p:nvPr/>
            </p:nvSpPr>
            <p:spPr>
              <a:xfrm>
                <a:off x="8645806" y="3859007"/>
                <a:ext cx="37607" cy="58827"/>
              </a:xfrm>
              <a:custGeom>
                <a:avLst/>
                <a:gdLst>
                  <a:gd name="connsiteX0" fmla="*/ 694 w 37607"/>
                  <a:gd name="connsiteY0" fmla="*/ 22084 h 58827"/>
                  <a:gd name="connsiteX1" fmla="*/ 13 w 37607"/>
                  <a:gd name="connsiteY1" fmla="*/ 0 h 58827"/>
                  <a:gd name="connsiteX2" fmla="*/ 8298 w 37607"/>
                  <a:gd name="connsiteY2" fmla="*/ 428 h 58827"/>
                  <a:gd name="connsiteX3" fmla="*/ 18892 w 37607"/>
                  <a:gd name="connsiteY3" fmla="*/ 0 h 58827"/>
                  <a:gd name="connsiteX4" fmla="*/ 37607 w 37607"/>
                  <a:gd name="connsiteY4" fmla="*/ 14408 h 58827"/>
                  <a:gd name="connsiteX5" fmla="*/ 14623 w 37607"/>
                  <a:gd name="connsiteY5" fmla="*/ 32314 h 58827"/>
                  <a:gd name="connsiteX6" fmla="*/ 7687 w 37607"/>
                  <a:gd name="connsiteY6" fmla="*/ 32056 h 58827"/>
                  <a:gd name="connsiteX7" fmla="*/ 7687 w 37607"/>
                  <a:gd name="connsiteY7" fmla="*/ 36743 h 58827"/>
                  <a:gd name="connsiteX8" fmla="*/ 8374 w 37607"/>
                  <a:gd name="connsiteY8" fmla="*/ 58827 h 58827"/>
                  <a:gd name="connsiteX9" fmla="*/ 0 w 37607"/>
                  <a:gd name="connsiteY9" fmla="*/ 58827 h 58827"/>
                  <a:gd name="connsiteX10" fmla="*/ 681 w 37607"/>
                  <a:gd name="connsiteY10" fmla="*/ 36743 h 58827"/>
                  <a:gd name="connsiteX11" fmla="*/ 7699 w 37607"/>
                  <a:gd name="connsiteY11" fmla="*/ 28476 h 58827"/>
                  <a:gd name="connsiteX12" fmla="*/ 13765 w 37607"/>
                  <a:gd name="connsiteY12" fmla="*/ 29162 h 58827"/>
                  <a:gd name="connsiteX13" fmla="*/ 29744 w 37607"/>
                  <a:gd name="connsiteY13" fmla="*/ 14924 h 58827"/>
                  <a:gd name="connsiteX14" fmla="*/ 15392 w 37607"/>
                  <a:gd name="connsiteY14" fmla="*/ 3158 h 58827"/>
                  <a:gd name="connsiteX15" fmla="*/ 7699 w 37607"/>
                  <a:gd name="connsiteY15" fmla="*/ 3158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607" h="58827">
                    <a:moveTo>
                      <a:pt x="694" y="22084"/>
                    </a:moveTo>
                    <a:cubicBezTo>
                      <a:pt x="694" y="14754"/>
                      <a:pt x="353" y="7336"/>
                      <a:pt x="13" y="0"/>
                    </a:cubicBezTo>
                    <a:cubicBezTo>
                      <a:pt x="2743" y="258"/>
                      <a:pt x="5568" y="428"/>
                      <a:pt x="8298" y="428"/>
                    </a:cubicBezTo>
                    <a:cubicBezTo>
                      <a:pt x="11029" y="428"/>
                      <a:pt x="16496" y="0"/>
                      <a:pt x="18892" y="0"/>
                    </a:cubicBezTo>
                    <a:cubicBezTo>
                      <a:pt x="24025" y="0"/>
                      <a:pt x="37607" y="170"/>
                      <a:pt x="37607" y="14408"/>
                    </a:cubicBezTo>
                    <a:cubicBezTo>
                      <a:pt x="37607" y="29414"/>
                      <a:pt x="22827" y="32314"/>
                      <a:pt x="14623" y="32314"/>
                    </a:cubicBezTo>
                    <a:cubicBezTo>
                      <a:pt x="12057" y="32314"/>
                      <a:pt x="9925" y="32232"/>
                      <a:pt x="7687" y="32056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1" y="58265"/>
                      <a:pt x="2763" y="58265"/>
                      <a:pt x="0" y="58827"/>
                    </a:cubicBezTo>
                    <a:cubicBezTo>
                      <a:pt x="341" y="51497"/>
                      <a:pt x="681" y="44079"/>
                      <a:pt x="681" y="36743"/>
                    </a:cubicBezTo>
                    <a:close/>
                    <a:moveTo>
                      <a:pt x="7699" y="28476"/>
                    </a:moveTo>
                    <a:cubicBezTo>
                      <a:pt x="9691" y="28920"/>
                      <a:pt x="11725" y="29150"/>
                      <a:pt x="13765" y="29162"/>
                    </a:cubicBezTo>
                    <a:cubicBezTo>
                      <a:pt x="20771" y="29162"/>
                      <a:pt x="29744" y="26519"/>
                      <a:pt x="29744" y="14924"/>
                    </a:cubicBezTo>
                    <a:cubicBezTo>
                      <a:pt x="29744" y="5203"/>
                      <a:pt x="24195" y="3158"/>
                      <a:pt x="15392" y="3158"/>
                    </a:cubicBezTo>
                    <a:lnTo>
                      <a:pt x="7699" y="3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C9902FD8-15BF-B0D7-CE12-84BCCEE9D1B7}"/>
                  </a:ext>
                </a:extLst>
              </p:cNvPr>
              <p:cNvSpPr/>
              <p:nvPr/>
            </p:nvSpPr>
            <p:spPr>
              <a:xfrm>
                <a:off x="8692948" y="3857875"/>
                <a:ext cx="63996" cy="61048"/>
              </a:xfrm>
              <a:custGeom>
                <a:avLst/>
                <a:gdLst>
                  <a:gd name="connsiteX0" fmla="*/ 31957 w 63996"/>
                  <a:gd name="connsiteY0" fmla="*/ 0 h 61048"/>
                  <a:gd name="connsiteX1" fmla="*/ 63997 w 63996"/>
                  <a:gd name="connsiteY1" fmla="*/ 30521 h 61048"/>
                  <a:gd name="connsiteX2" fmla="*/ 31957 w 63996"/>
                  <a:gd name="connsiteY2" fmla="*/ 61048 h 61048"/>
                  <a:gd name="connsiteX3" fmla="*/ 0 w 63996"/>
                  <a:gd name="connsiteY3" fmla="*/ 30521 h 61048"/>
                  <a:gd name="connsiteX4" fmla="*/ 31957 w 63996"/>
                  <a:gd name="connsiteY4" fmla="*/ 0 h 61048"/>
                  <a:gd name="connsiteX5" fmla="*/ 31957 w 63996"/>
                  <a:gd name="connsiteY5" fmla="*/ 3146 h 61048"/>
                  <a:gd name="connsiteX6" fmla="*/ 8374 w 63996"/>
                  <a:gd name="connsiteY6" fmla="*/ 30508 h 61048"/>
                  <a:gd name="connsiteX7" fmla="*/ 31957 w 63996"/>
                  <a:gd name="connsiteY7" fmla="*/ 57877 h 61048"/>
                  <a:gd name="connsiteX8" fmla="*/ 55654 w 63996"/>
                  <a:gd name="connsiteY8" fmla="*/ 30546 h 61048"/>
                  <a:gd name="connsiteX9" fmla="*/ 31957 w 63996"/>
                  <a:gd name="connsiteY9" fmla="*/ 3184 h 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996" h="61048">
                    <a:moveTo>
                      <a:pt x="31957" y="0"/>
                    </a:moveTo>
                    <a:cubicBezTo>
                      <a:pt x="50875" y="0"/>
                      <a:pt x="63997" y="11168"/>
                      <a:pt x="63997" y="30521"/>
                    </a:cubicBezTo>
                    <a:cubicBezTo>
                      <a:pt x="63997" y="49874"/>
                      <a:pt x="50843" y="61048"/>
                      <a:pt x="31957" y="61048"/>
                    </a:cubicBezTo>
                    <a:cubicBezTo>
                      <a:pt x="13072" y="61048"/>
                      <a:pt x="0" y="49874"/>
                      <a:pt x="0" y="30521"/>
                    </a:cubicBezTo>
                    <a:cubicBezTo>
                      <a:pt x="0" y="11168"/>
                      <a:pt x="13160" y="0"/>
                      <a:pt x="31957" y="0"/>
                    </a:cubicBezTo>
                    <a:close/>
                    <a:moveTo>
                      <a:pt x="31957" y="3146"/>
                    </a:moveTo>
                    <a:cubicBezTo>
                      <a:pt x="18627" y="3146"/>
                      <a:pt x="8374" y="11583"/>
                      <a:pt x="8374" y="30508"/>
                    </a:cubicBezTo>
                    <a:cubicBezTo>
                      <a:pt x="8374" y="49434"/>
                      <a:pt x="18627" y="57877"/>
                      <a:pt x="31957" y="57877"/>
                    </a:cubicBezTo>
                    <a:cubicBezTo>
                      <a:pt x="45288" y="57877"/>
                      <a:pt x="55654" y="49471"/>
                      <a:pt x="55654" y="30546"/>
                    </a:cubicBezTo>
                    <a:cubicBezTo>
                      <a:pt x="55654" y="11621"/>
                      <a:pt x="45376" y="3184"/>
                      <a:pt x="31957" y="318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0628C3A-838D-7B61-8B53-F1D48FB436F5}"/>
                  </a:ext>
                </a:extLst>
              </p:cNvPr>
              <p:cNvSpPr/>
              <p:nvPr/>
            </p:nvSpPr>
            <p:spPr>
              <a:xfrm>
                <a:off x="8770438" y="3859007"/>
                <a:ext cx="31528" cy="58808"/>
              </a:xfrm>
              <a:custGeom>
                <a:avLst/>
                <a:gdLst>
                  <a:gd name="connsiteX0" fmla="*/ 687 w 31528"/>
                  <a:gd name="connsiteY0" fmla="*/ 22084 h 58808"/>
                  <a:gd name="connsiteX1" fmla="*/ 0 w 31528"/>
                  <a:gd name="connsiteY1" fmla="*/ 0 h 58808"/>
                  <a:gd name="connsiteX2" fmla="*/ 8380 w 31528"/>
                  <a:gd name="connsiteY2" fmla="*/ 0 h 58808"/>
                  <a:gd name="connsiteX3" fmla="*/ 7693 w 31528"/>
                  <a:gd name="connsiteY3" fmla="*/ 22084 h 58808"/>
                  <a:gd name="connsiteX4" fmla="*/ 7951 w 31528"/>
                  <a:gd name="connsiteY4" fmla="*/ 54800 h 58808"/>
                  <a:gd name="connsiteX5" fmla="*/ 31529 w 31528"/>
                  <a:gd name="connsiteY5" fmla="*/ 53693 h 58808"/>
                  <a:gd name="connsiteX6" fmla="*/ 31529 w 31528"/>
                  <a:gd name="connsiteY6" fmla="*/ 58808 h 58808"/>
                  <a:gd name="connsiteX7" fmla="*/ 15808 w 31528"/>
                  <a:gd name="connsiteY7" fmla="*/ 58387 h 58808"/>
                  <a:gd name="connsiteX8" fmla="*/ 0 w 31528"/>
                  <a:gd name="connsiteY8" fmla="*/ 58808 h 58808"/>
                  <a:gd name="connsiteX9" fmla="*/ 687 w 31528"/>
                  <a:gd name="connsiteY9" fmla="*/ 36724 h 58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528" h="58808">
                    <a:moveTo>
                      <a:pt x="687" y="22084"/>
                    </a:moveTo>
                    <a:cubicBezTo>
                      <a:pt x="687" y="14754"/>
                      <a:pt x="347" y="7336"/>
                      <a:pt x="0" y="0"/>
                    </a:cubicBezTo>
                    <a:cubicBezTo>
                      <a:pt x="2764" y="571"/>
                      <a:pt x="5616" y="571"/>
                      <a:pt x="8380" y="0"/>
                    </a:cubicBezTo>
                    <a:cubicBezTo>
                      <a:pt x="8033" y="7336"/>
                      <a:pt x="7693" y="14754"/>
                      <a:pt x="7693" y="22084"/>
                    </a:cubicBezTo>
                    <a:cubicBezTo>
                      <a:pt x="7693" y="36404"/>
                      <a:pt x="7863" y="46464"/>
                      <a:pt x="7951" y="54800"/>
                    </a:cubicBezTo>
                    <a:cubicBezTo>
                      <a:pt x="15979" y="54800"/>
                      <a:pt x="22991" y="54800"/>
                      <a:pt x="31529" y="53693"/>
                    </a:cubicBezTo>
                    <a:cubicBezTo>
                      <a:pt x="30957" y="55350"/>
                      <a:pt x="30957" y="57151"/>
                      <a:pt x="31529" y="58808"/>
                    </a:cubicBezTo>
                    <a:cubicBezTo>
                      <a:pt x="26320" y="58550"/>
                      <a:pt x="21023" y="58387"/>
                      <a:pt x="15808" y="58387"/>
                    </a:cubicBezTo>
                    <a:cubicBezTo>
                      <a:pt x="10594" y="58387"/>
                      <a:pt x="5303" y="58550"/>
                      <a:pt x="0" y="58808"/>
                    </a:cubicBezTo>
                    <a:cubicBezTo>
                      <a:pt x="347" y="51478"/>
                      <a:pt x="687" y="44061"/>
                      <a:pt x="687" y="3672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3D88BCD9-B3CB-46E1-06A4-1B95DFBA1476}"/>
                  </a:ext>
                </a:extLst>
              </p:cNvPr>
              <p:cNvSpPr/>
              <p:nvPr/>
            </p:nvSpPr>
            <p:spPr>
              <a:xfrm>
                <a:off x="8816918" y="3859007"/>
                <a:ext cx="8373" cy="58827"/>
              </a:xfrm>
              <a:custGeom>
                <a:avLst/>
                <a:gdLst>
                  <a:gd name="connsiteX0" fmla="*/ 687 w 8373"/>
                  <a:gd name="connsiteY0" fmla="*/ 22084 h 58827"/>
                  <a:gd name="connsiteX1" fmla="*/ 0 w 8373"/>
                  <a:gd name="connsiteY1" fmla="*/ 0 h 58827"/>
                  <a:gd name="connsiteX2" fmla="*/ 8374 w 8373"/>
                  <a:gd name="connsiteY2" fmla="*/ 0 h 58827"/>
                  <a:gd name="connsiteX3" fmla="*/ 7687 w 8373"/>
                  <a:gd name="connsiteY3" fmla="*/ 22084 h 58827"/>
                  <a:gd name="connsiteX4" fmla="*/ 7687 w 8373"/>
                  <a:gd name="connsiteY4" fmla="*/ 36743 h 58827"/>
                  <a:gd name="connsiteX5" fmla="*/ 8374 w 8373"/>
                  <a:gd name="connsiteY5" fmla="*/ 58827 h 58827"/>
                  <a:gd name="connsiteX6" fmla="*/ 0 w 8373"/>
                  <a:gd name="connsiteY6" fmla="*/ 58827 h 58827"/>
                  <a:gd name="connsiteX7" fmla="*/ 687 w 8373"/>
                  <a:gd name="connsiteY7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7">
                    <a:moveTo>
                      <a:pt x="687" y="22084"/>
                    </a:moveTo>
                    <a:cubicBezTo>
                      <a:pt x="687" y="14754"/>
                      <a:pt x="347" y="7336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33" y="7336"/>
                      <a:pt x="7687" y="14754"/>
                      <a:pt x="7687" y="22084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1" y="58265"/>
                      <a:pt x="2763" y="58265"/>
                      <a:pt x="0" y="58827"/>
                    </a:cubicBezTo>
                    <a:cubicBezTo>
                      <a:pt x="347" y="51497"/>
                      <a:pt x="687" y="44079"/>
                      <a:pt x="687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996E94DD-30CA-FD6E-B942-58302F64D62C}"/>
                  </a:ext>
                </a:extLst>
              </p:cNvPr>
              <p:cNvSpPr/>
              <p:nvPr/>
            </p:nvSpPr>
            <p:spPr>
              <a:xfrm>
                <a:off x="8839045" y="3859007"/>
                <a:ext cx="44140" cy="58827"/>
              </a:xfrm>
              <a:custGeom>
                <a:avLst/>
                <a:gdLst>
                  <a:gd name="connsiteX0" fmla="*/ 18539 w 44140"/>
                  <a:gd name="connsiteY0" fmla="*/ 22084 h 58827"/>
                  <a:gd name="connsiteX1" fmla="*/ 18287 w 44140"/>
                  <a:gd name="connsiteY1" fmla="*/ 4436 h 58827"/>
                  <a:gd name="connsiteX2" fmla="*/ 0 w 44140"/>
                  <a:gd name="connsiteY2" fmla="*/ 5373 h 58827"/>
                  <a:gd name="connsiteX3" fmla="*/ 429 w 44140"/>
                  <a:gd name="connsiteY3" fmla="*/ 2649 h 58827"/>
                  <a:gd name="connsiteX4" fmla="*/ 0 w 44140"/>
                  <a:gd name="connsiteY4" fmla="*/ 0 h 58827"/>
                  <a:gd name="connsiteX5" fmla="*/ 22070 w 44140"/>
                  <a:gd name="connsiteY5" fmla="*/ 428 h 58827"/>
                  <a:gd name="connsiteX6" fmla="*/ 44140 w 44140"/>
                  <a:gd name="connsiteY6" fmla="*/ 0 h 58827"/>
                  <a:gd name="connsiteX7" fmla="*/ 43711 w 44140"/>
                  <a:gd name="connsiteY7" fmla="*/ 2731 h 58827"/>
                  <a:gd name="connsiteX8" fmla="*/ 44140 w 44140"/>
                  <a:gd name="connsiteY8" fmla="*/ 5373 h 58827"/>
                  <a:gd name="connsiteX9" fmla="*/ 25853 w 44140"/>
                  <a:gd name="connsiteY9" fmla="*/ 4436 h 58827"/>
                  <a:gd name="connsiteX10" fmla="*/ 25601 w 44140"/>
                  <a:gd name="connsiteY10" fmla="*/ 22084 h 58827"/>
                  <a:gd name="connsiteX11" fmla="*/ 25601 w 44140"/>
                  <a:gd name="connsiteY11" fmla="*/ 36743 h 58827"/>
                  <a:gd name="connsiteX12" fmla="*/ 26282 w 44140"/>
                  <a:gd name="connsiteY12" fmla="*/ 58827 h 58827"/>
                  <a:gd name="connsiteX13" fmla="*/ 17908 w 44140"/>
                  <a:gd name="connsiteY13" fmla="*/ 58827 h 58827"/>
                  <a:gd name="connsiteX14" fmla="*/ 18589 w 44140"/>
                  <a:gd name="connsiteY14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40" h="58827">
                    <a:moveTo>
                      <a:pt x="18539" y="22084"/>
                    </a:moveTo>
                    <a:cubicBezTo>
                      <a:pt x="18539" y="16212"/>
                      <a:pt x="18455" y="10329"/>
                      <a:pt x="18287" y="4436"/>
                    </a:cubicBezTo>
                    <a:cubicBezTo>
                      <a:pt x="12179" y="4421"/>
                      <a:pt x="6074" y="4734"/>
                      <a:pt x="0" y="5373"/>
                    </a:cubicBezTo>
                    <a:cubicBezTo>
                      <a:pt x="275" y="4491"/>
                      <a:pt x="419" y="3573"/>
                      <a:pt x="429" y="2649"/>
                    </a:cubicBezTo>
                    <a:cubicBezTo>
                      <a:pt x="406" y="1750"/>
                      <a:pt x="262" y="859"/>
                      <a:pt x="0" y="0"/>
                    </a:cubicBezTo>
                    <a:cubicBezTo>
                      <a:pt x="7346" y="258"/>
                      <a:pt x="14699" y="428"/>
                      <a:pt x="22070" y="428"/>
                    </a:cubicBezTo>
                    <a:cubicBezTo>
                      <a:pt x="29441" y="428"/>
                      <a:pt x="36769" y="258"/>
                      <a:pt x="44140" y="0"/>
                    </a:cubicBezTo>
                    <a:cubicBezTo>
                      <a:pt x="43875" y="886"/>
                      <a:pt x="43730" y="1805"/>
                      <a:pt x="43711" y="2731"/>
                    </a:cubicBezTo>
                    <a:cubicBezTo>
                      <a:pt x="43730" y="3627"/>
                      <a:pt x="43875" y="4517"/>
                      <a:pt x="44140" y="5373"/>
                    </a:cubicBezTo>
                    <a:cubicBezTo>
                      <a:pt x="38066" y="4734"/>
                      <a:pt x="31961" y="4421"/>
                      <a:pt x="25853" y="4436"/>
                    </a:cubicBezTo>
                    <a:cubicBezTo>
                      <a:pt x="25689" y="10308"/>
                      <a:pt x="25606" y="16190"/>
                      <a:pt x="25601" y="22084"/>
                    </a:cubicBezTo>
                    <a:lnTo>
                      <a:pt x="25601" y="36743"/>
                    </a:lnTo>
                    <a:cubicBezTo>
                      <a:pt x="25601" y="44079"/>
                      <a:pt x="25942" y="51497"/>
                      <a:pt x="26282" y="58827"/>
                    </a:cubicBezTo>
                    <a:cubicBezTo>
                      <a:pt x="23519" y="58265"/>
                      <a:pt x="20671" y="58265"/>
                      <a:pt x="17908" y="58827"/>
                    </a:cubicBezTo>
                    <a:cubicBezTo>
                      <a:pt x="18255" y="51497"/>
                      <a:pt x="18589" y="44079"/>
                      <a:pt x="18589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EB68DDA1-D2AD-0849-19AF-56077E8E8E38}"/>
                  </a:ext>
                </a:extLst>
              </p:cNvPr>
              <p:cNvSpPr/>
              <p:nvPr/>
            </p:nvSpPr>
            <p:spPr>
              <a:xfrm>
                <a:off x="8938454" y="3857875"/>
                <a:ext cx="50590" cy="61073"/>
              </a:xfrm>
              <a:custGeom>
                <a:avLst/>
                <a:gdLst>
                  <a:gd name="connsiteX0" fmla="*/ 48964 w 50590"/>
                  <a:gd name="connsiteY0" fmla="*/ 56210 h 61073"/>
                  <a:gd name="connsiteX1" fmla="*/ 31188 w 50590"/>
                  <a:gd name="connsiteY1" fmla="*/ 61073 h 61073"/>
                  <a:gd name="connsiteX2" fmla="*/ 0 w 50590"/>
                  <a:gd name="connsiteY2" fmla="*/ 30546 h 61073"/>
                  <a:gd name="connsiteX3" fmla="*/ 32046 w 50590"/>
                  <a:gd name="connsiteY3" fmla="*/ 0 h 61073"/>
                  <a:gd name="connsiteX4" fmla="*/ 50591 w 50590"/>
                  <a:gd name="connsiteY4" fmla="*/ 3920 h 61073"/>
                  <a:gd name="connsiteX5" fmla="*/ 48794 w 50590"/>
                  <a:gd name="connsiteY5" fmla="*/ 10576 h 61073"/>
                  <a:gd name="connsiteX6" fmla="*/ 48283 w 50590"/>
                  <a:gd name="connsiteY6" fmla="*/ 10740 h 61073"/>
                  <a:gd name="connsiteX7" fmla="*/ 32046 w 50590"/>
                  <a:gd name="connsiteY7" fmla="*/ 3159 h 61073"/>
                  <a:gd name="connsiteX8" fmla="*/ 8374 w 50590"/>
                  <a:gd name="connsiteY8" fmla="*/ 30521 h 61073"/>
                  <a:gd name="connsiteX9" fmla="*/ 32046 w 50590"/>
                  <a:gd name="connsiteY9" fmla="*/ 57890 h 61073"/>
                  <a:gd name="connsiteX10" fmla="*/ 49393 w 50590"/>
                  <a:gd name="connsiteY10" fmla="*/ 50812 h 61073"/>
                  <a:gd name="connsiteX11" fmla="*/ 49733 w 50590"/>
                  <a:gd name="connsiteY11" fmla="*/ 51158 h 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90" h="61073">
                    <a:moveTo>
                      <a:pt x="48964" y="56210"/>
                    </a:moveTo>
                    <a:cubicBezTo>
                      <a:pt x="46826" y="57915"/>
                      <a:pt x="39739" y="61073"/>
                      <a:pt x="31188" y="61073"/>
                    </a:cubicBezTo>
                    <a:cubicBezTo>
                      <a:pt x="13166" y="61073"/>
                      <a:pt x="0" y="49899"/>
                      <a:pt x="0" y="30546"/>
                    </a:cubicBezTo>
                    <a:cubicBezTo>
                      <a:pt x="0" y="11193"/>
                      <a:pt x="13192" y="0"/>
                      <a:pt x="32046" y="0"/>
                    </a:cubicBezTo>
                    <a:cubicBezTo>
                      <a:pt x="38433" y="-12"/>
                      <a:pt x="44758" y="1324"/>
                      <a:pt x="50591" y="3920"/>
                    </a:cubicBezTo>
                    <a:cubicBezTo>
                      <a:pt x="49733" y="5455"/>
                      <a:pt x="49134" y="8783"/>
                      <a:pt x="48794" y="10576"/>
                    </a:cubicBezTo>
                    <a:lnTo>
                      <a:pt x="48283" y="10740"/>
                    </a:lnTo>
                    <a:cubicBezTo>
                      <a:pt x="45887" y="8104"/>
                      <a:pt x="40085" y="3159"/>
                      <a:pt x="32046" y="3159"/>
                    </a:cubicBezTo>
                    <a:cubicBezTo>
                      <a:pt x="18633" y="3159"/>
                      <a:pt x="8374" y="11596"/>
                      <a:pt x="8374" y="30521"/>
                    </a:cubicBezTo>
                    <a:cubicBezTo>
                      <a:pt x="8374" y="49446"/>
                      <a:pt x="18633" y="57890"/>
                      <a:pt x="32046" y="57890"/>
                    </a:cubicBezTo>
                    <a:cubicBezTo>
                      <a:pt x="40161" y="57890"/>
                      <a:pt x="46145" y="53284"/>
                      <a:pt x="49393" y="50812"/>
                    </a:cubicBezTo>
                    <a:lnTo>
                      <a:pt x="49733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DE339F43-0A8B-230B-2593-166BF5075393}"/>
                  </a:ext>
                </a:extLst>
              </p:cNvPr>
              <p:cNvSpPr/>
              <p:nvPr/>
            </p:nvSpPr>
            <p:spPr>
              <a:xfrm>
                <a:off x="9003126" y="3857900"/>
                <a:ext cx="51095" cy="61048"/>
              </a:xfrm>
              <a:custGeom>
                <a:avLst/>
                <a:gdLst>
                  <a:gd name="connsiteX0" fmla="*/ 48781 w 51095"/>
                  <a:gd name="connsiteY0" fmla="*/ 61048 h 61048"/>
                  <a:gd name="connsiteX1" fmla="*/ 5631 w 51095"/>
                  <a:gd name="connsiteY1" fmla="*/ 13898 h 61048"/>
                  <a:gd name="connsiteX2" fmla="*/ 5372 w 51095"/>
                  <a:gd name="connsiteY2" fmla="*/ 31207 h 61048"/>
                  <a:gd name="connsiteX3" fmla="*/ 6142 w 51095"/>
                  <a:gd name="connsiteY3" fmla="*/ 59934 h 61048"/>
                  <a:gd name="connsiteX4" fmla="*/ 3153 w 51095"/>
                  <a:gd name="connsiteY4" fmla="*/ 59513 h 61048"/>
                  <a:gd name="connsiteX5" fmla="*/ 0 w 51095"/>
                  <a:gd name="connsiteY5" fmla="*/ 59934 h 61048"/>
                  <a:gd name="connsiteX6" fmla="*/ 1797 w 51095"/>
                  <a:gd name="connsiteY6" fmla="*/ 22851 h 61048"/>
                  <a:gd name="connsiteX7" fmla="*/ 1539 w 51095"/>
                  <a:gd name="connsiteY7" fmla="*/ 0 h 61048"/>
                  <a:gd name="connsiteX8" fmla="*/ 2907 w 51095"/>
                  <a:gd name="connsiteY8" fmla="*/ 0 h 61048"/>
                  <a:gd name="connsiteX9" fmla="*/ 46139 w 51095"/>
                  <a:gd name="connsiteY9" fmla="*/ 46124 h 61048"/>
                  <a:gd name="connsiteX10" fmla="*/ 45464 w 51095"/>
                  <a:gd name="connsiteY10" fmla="*/ 1107 h 61048"/>
                  <a:gd name="connsiteX11" fmla="*/ 48365 w 51095"/>
                  <a:gd name="connsiteY11" fmla="*/ 1535 h 61048"/>
                  <a:gd name="connsiteX12" fmla="*/ 51095 w 51095"/>
                  <a:gd name="connsiteY12" fmla="*/ 1107 h 61048"/>
                  <a:gd name="connsiteX13" fmla="*/ 49733 w 51095"/>
                  <a:gd name="connsiteY13" fmla="*/ 29672 h 61048"/>
                  <a:gd name="connsiteX14" fmla="*/ 49985 w 51095"/>
                  <a:gd name="connsiteY14" fmla="*/ 61048 h 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8">
                    <a:moveTo>
                      <a:pt x="48781" y="61048"/>
                    </a:moveTo>
                    <a:cubicBezTo>
                      <a:pt x="35791" y="45784"/>
                      <a:pt x="20241" y="29414"/>
                      <a:pt x="5631" y="13898"/>
                    </a:cubicBezTo>
                    <a:cubicBezTo>
                      <a:pt x="5543" y="17044"/>
                      <a:pt x="5372" y="22166"/>
                      <a:pt x="5372" y="31207"/>
                    </a:cubicBezTo>
                    <a:cubicBezTo>
                      <a:pt x="5372" y="38536"/>
                      <a:pt x="5713" y="56524"/>
                      <a:pt x="6142" y="59934"/>
                    </a:cubicBezTo>
                    <a:cubicBezTo>
                      <a:pt x="5171" y="59662"/>
                      <a:pt x="4162" y="59520"/>
                      <a:pt x="3153" y="59513"/>
                    </a:cubicBezTo>
                    <a:cubicBezTo>
                      <a:pt x="2087" y="59533"/>
                      <a:pt x="1034" y="59675"/>
                      <a:pt x="0" y="59934"/>
                    </a:cubicBezTo>
                    <a:cubicBezTo>
                      <a:pt x="687" y="55927"/>
                      <a:pt x="1797" y="34101"/>
                      <a:pt x="1797" y="22851"/>
                    </a:cubicBezTo>
                    <a:cubicBezTo>
                      <a:pt x="1797" y="12111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42"/>
                      <a:pt x="46139" y="46124"/>
                    </a:cubicBezTo>
                    <a:cubicBezTo>
                      <a:pt x="46139" y="30867"/>
                      <a:pt x="46139" y="14238"/>
                      <a:pt x="45464" y="1107"/>
                    </a:cubicBezTo>
                    <a:cubicBezTo>
                      <a:pt x="46410" y="1376"/>
                      <a:pt x="47381" y="1520"/>
                      <a:pt x="48365" y="1535"/>
                    </a:cubicBezTo>
                    <a:cubicBezTo>
                      <a:pt x="49292" y="1519"/>
                      <a:pt x="50212" y="1375"/>
                      <a:pt x="51095" y="1107"/>
                    </a:cubicBezTo>
                    <a:cubicBezTo>
                      <a:pt x="50584" y="6141"/>
                      <a:pt x="49733" y="23021"/>
                      <a:pt x="49733" y="29672"/>
                    </a:cubicBezTo>
                    <a:cubicBezTo>
                      <a:pt x="49733" y="38367"/>
                      <a:pt x="49903" y="57210"/>
                      <a:pt x="49985" y="6104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A2356E92-B476-C087-0C91-3B8298C1A8F4}"/>
                  </a:ext>
                </a:extLst>
              </p:cNvPr>
              <p:cNvSpPr/>
              <p:nvPr/>
            </p:nvSpPr>
            <p:spPr>
              <a:xfrm>
                <a:off x="9072117" y="3859007"/>
                <a:ext cx="8373" cy="58827"/>
              </a:xfrm>
              <a:custGeom>
                <a:avLst/>
                <a:gdLst>
                  <a:gd name="connsiteX0" fmla="*/ 681 w 8373"/>
                  <a:gd name="connsiteY0" fmla="*/ 22084 h 58827"/>
                  <a:gd name="connsiteX1" fmla="*/ 0 w 8373"/>
                  <a:gd name="connsiteY1" fmla="*/ 0 h 58827"/>
                  <a:gd name="connsiteX2" fmla="*/ 8374 w 8373"/>
                  <a:gd name="connsiteY2" fmla="*/ 0 h 58827"/>
                  <a:gd name="connsiteX3" fmla="*/ 7687 w 8373"/>
                  <a:gd name="connsiteY3" fmla="*/ 22084 h 58827"/>
                  <a:gd name="connsiteX4" fmla="*/ 7687 w 8373"/>
                  <a:gd name="connsiteY4" fmla="*/ 36743 h 58827"/>
                  <a:gd name="connsiteX5" fmla="*/ 8374 w 8373"/>
                  <a:gd name="connsiteY5" fmla="*/ 58827 h 58827"/>
                  <a:gd name="connsiteX6" fmla="*/ 0 w 8373"/>
                  <a:gd name="connsiteY6" fmla="*/ 58827 h 58827"/>
                  <a:gd name="connsiteX7" fmla="*/ 681 w 8373"/>
                  <a:gd name="connsiteY7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7">
                    <a:moveTo>
                      <a:pt x="681" y="22084"/>
                    </a:moveTo>
                    <a:cubicBezTo>
                      <a:pt x="681" y="14754"/>
                      <a:pt x="340" y="7336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33" y="7336"/>
                      <a:pt x="7687" y="14754"/>
                      <a:pt x="7687" y="22084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2" y="58265"/>
                      <a:pt x="2762" y="58265"/>
                      <a:pt x="0" y="58827"/>
                    </a:cubicBezTo>
                    <a:cubicBezTo>
                      <a:pt x="340" y="51497"/>
                      <a:pt x="681" y="44079"/>
                      <a:pt x="681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4153AABF-D673-D00E-73D6-42CD821FEF48}"/>
                  </a:ext>
                </a:extLst>
              </p:cNvPr>
              <p:cNvSpPr/>
              <p:nvPr/>
            </p:nvSpPr>
            <p:spPr>
              <a:xfrm>
                <a:off x="9095813" y="3857875"/>
                <a:ext cx="50584" cy="61073"/>
              </a:xfrm>
              <a:custGeom>
                <a:avLst/>
                <a:gdLst>
                  <a:gd name="connsiteX0" fmla="*/ 48964 w 50584"/>
                  <a:gd name="connsiteY0" fmla="*/ 56210 h 61073"/>
                  <a:gd name="connsiteX1" fmla="*/ 31194 w 50584"/>
                  <a:gd name="connsiteY1" fmla="*/ 61073 h 61073"/>
                  <a:gd name="connsiteX2" fmla="*/ 0 w 50584"/>
                  <a:gd name="connsiteY2" fmla="*/ 30546 h 61073"/>
                  <a:gd name="connsiteX3" fmla="*/ 32046 w 50584"/>
                  <a:gd name="connsiteY3" fmla="*/ 0 h 61073"/>
                  <a:gd name="connsiteX4" fmla="*/ 50584 w 50584"/>
                  <a:gd name="connsiteY4" fmla="*/ 3920 h 61073"/>
                  <a:gd name="connsiteX5" fmla="*/ 48794 w 50584"/>
                  <a:gd name="connsiteY5" fmla="*/ 10576 h 61073"/>
                  <a:gd name="connsiteX6" fmla="*/ 48277 w 50584"/>
                  <a:gd name="connsiteY6" fmla="*/ 10740 h 61073"/>
                  <a:gd name="connsiteX7" fmla="*/ 32046 w 50584"/>
                  <a:gd name="connsiteY7" fmla="*/ 3159 h 61073"/>
                  <a:gd name="connsiteX8" fmla="*/ 8380 w 50584"/>
                  <a:gd name="connsiteY8" fmla="*/ 30521 h 61073"/>
                  <a:gd name="connsiteX9" fmla="*/ 32046 w 50584"/>
                  <a:gd name="connsiteY9" fmla="*/ 57890 h 61073"/>
                  <a:gd name="connsiteX10" fmla="*/ 49393 w 50584"/>
                  <a:gd name="connsiteY10" fmla="*/ 50812 h 61073"/>
                  <a:gd name="connsiteX11" fmla="*/ 49733 w 50584"/>
                  <a:gd name="connsiteY11" fmla="*/ 51158 h 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84" h="61073">
                    <a:moveTo>
                      <a:pt x="48964" y="56210"/>
                    </a:moveTo>
                    <a:cubicBezTo>
                      <a:pt x="46826" y="57915"/>
                      <a:pt x="39732" y="61073"/>
                      <a:pt x="31194" y="61073"/>
                    </a:cubicBezTo>
                    <a:cubicBezTo>
                      <a:pt x="13160" y="61073"/>
                      <a:pt x="0" y="49899"/>
                      <a:pt x="0" y="30546"/>
                    </a:cubicBezTo>
                    <a:cubicBezTo>
                      <a:pt x="0" y="11193"/>
                      <a:pt x="13160" y="0"/>
                      <a:pt x="32046" y="0"/>
                    </a:cubicBezTo>
                    <a:cubicBezTo>
                      <a:pt x="38433" y="-12"/>
                      <a:pt x="44752" y="1323"/>
                      <a:pt x="50584" y="3920"/>
                    </a:cubicBezTo>
                    <a:cubicBezTo>
                      <a:pt x="49733" y="5455"/>
                      <a:pt x="49134" y="8783"/>
                      <a:pt x="48794" y="10576"/>
                    </a:cubicBezTo>
                    <a:lnTo>
                      <a:pt x="48277" y="10740"/>
                    </a:lnTo>
                    <a:cubicBezTo>
                      <a:pt x="45887" y="8104"/>
                      <a:pt x="40079" y="3159"/>
                      <a:pt x="32046" y="3159"/>
                    </a:cubicBezTo>
                    <a:cubicBezTo>
                      <a:pt x="18627" y="3159"/>
                      <a:pt x="8380" y="11596"/>
                      <a:pt x="8380" y="30521"/>
                    </a:cubicBezTo>
                    <a:cubicBezTo>
                      <a:pt x="8380" y="49446"/>
                      <a:pt x="18627" y="57890"/>
                      <a:pt x="32046" y="57890"/>
                    </a:cubicBezTo>
                    <a:cubicBezTo>
                      <a:pt x="40161" y="57890"/>
                      <a:pt x="46145" y="53284"/>
                      <a:pt x="49393" y="50812"/>
                    </a:cubicBezTo>
                    <a:lnTo>
                      <a:pt x="49733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9DC220A2-D1A6-12F7-0A81-251492AF3ED5}"/>
                  </a:ext>
                </a:extLst>
              </p:cNvPr>
              <p:cNvSpPr/>
              <p:nvPr/>
            </p:nvSpPr>
            <p:spPr>
              <a:xfrm>
                <a:off x="8646481" y="3945958"/>
                <a:ext cx="54014" cy="58820"/>
              </a:xfrm>
              <a:custGeom>
                <a:avLst/>
                <a:gdLst>
                  <a:gd name="connsiteX0" fmla="*/ 681 w 54014"/>
                  <a:gd name="connsiteY0" fmla="*/ 22090 h 58820"/>
                  <a:gd name="connsiteX1" fmla="*/ 0 w 54014"/>
                  <a:gd name="connsiteY1" fmla="*/ 13 h 58820"/>
                  <a:gd name="connsiteX2" fmla="*/ 12902 w 54014"/>
                  <a:gd name="connsiteY2" fmla="*/ 440 h 58820"/>
                  <a:gd name="connsiteX3" fmla="*/ 25822 w 54014"/>
                  <a:gd name="connsiteY3" fmla="*/ 0 h 58820"/>
                  <a:gd name="connsiteX4" fmla="*/ 54015 w 54014"/>
                  <a:gd name="connsiteY4" fmla="*/ 28218 h 58820"/>
                  <a:gd name="connsiteX5" fmla="*/ 22915 w 54014"/>
                  <a:gd name="connsiteY5" fmla="*/ 58821 h 58820"/>
                  <a:gd name="connsiteX6" fmla="*/ 11470 w 54014"/>
                  <a:gd name="connsiteY6" fmla="*/ 58399 h 58820"/>
                  <a:gd name="connsiteX7" fmla="*/ 19 w 54014"/>
                  <a:gd name="connsiteY7" fmla="*/ 58821 h 58820"/>
                  <a:gd name="connsiteX8" fmla="*/ 700 w 54014"/>
                  <a:gd name="connsiteY8" fmla="*/ 36743 h 58820"/>
                  <a:gd name="connsiteX9" fmla="*/ 7687 w 54014"/>
                  <a:gd name="connsiteY9" fmla="*/ 36756 h 58820"/>
                  <a:gd name="connsiteX10" fmla="*/ 8204 w 54014"/>
                  <a:gd name="connsiteY10" fmla="*/ 54832 h 58820"/>
                  <a:gd name="connsiteX11" fmla="*/ 19396 w 54014"/>
                  <a:gd name="connsiteY11" fmla="*/ 55681 h 58820"/>
                  <a:gd name="connsiteX12" fmla="*/ 45628 w 54014"/>
                  <a:gd name="connsiteY12" fmla="*/ 28231 h 58820"/>
                  <a:gd name="connsiteX13" fmla="*/ 21357 w 54014"/>
                  <a:gd name="connsiteY13" fmla="*/ 3593 h 58820"/>
                  <a:gd name="connsiteX14" fmla="*/ 8204 w 54014"/>
                  <a:gd name="connsiteY14" fmla="*/ 4442 h 58820"/>
                  <a:gd name="connsiteX15" fmla="*/ 7687 w 54014"/>
                  <a:gd name="connsiteY15" fmla="*/ 22090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014" h="58820">
                    <a:moveTo>
                      <a:pt x="681" y="22090"/>
                    </a:moveTo>
                    <a:cubicBezTo>
                      <a:pt x="681" y="14760"/>
                      <a:pt x="341" y="7342"/>
                      <a:pt x="0" y="13"/>
                    </a:cubicBezTo>
                    <a:cubicBezTo>
                      <a:pt x="4269" y="264"/>
                      <a:pt x="8626" y="440"/>
                      <a:pt x="12902" y="440"/>
                    </a:cubicBezTo>
                    <a:cubicBezTo>
                      <a:pt x="17177" y="440"/>
                      <a:pt x="21534" y="0"/>
                      <a:pt x="25822" y="0"/>
                    </a:cubicBezTo>
                    <a:cubicBezTo>
                      <a:pt x="45817" y="0"/>
                      <a:pt x="54015" y="10658"/>
                      <a:pt x="54015" y="28218"/>
                    </a:cubicBezTo>
                    <a:cubicBezTo>
                      <a:pt x="54015" y="50981"/>
                      <a:pt x="36416" y="58821"/>
                      <a:pt x="22915" y="58821"/>
                    </a:cubicBezTo>
                    <a:cubicBezTo>
                      <a:pt x="19068" y="58821"/>
                      <a:pt x="15317" y="58399"/>
                      <a:pt x="11470" y="58399"/>
                    </a:cubicBezTo>
                    <a:cubicBezTo>
                      <a:pt x="7624" y="58399"/>
                      <a:pt x="3859" y="58569"/>
                      <a:pt x="19" y="58821"/>
                    </a:cubicBezTo>
                    <a:cubicBezTo>
                      <a:pt x="359" y="51491"/>
                      <a:pt x="700" y="44073"/>
                      <a:pt x="700" y="36743"/>
                    </a:cubicBezTo>
                    <a:close/>
                    <a:moveTo>
                      <a:pt x="7687" y="36756"/>
                    </a:moveTo>
                    <a:cubicBezTo>
                      <a:pt x="7687" y="42809"/>
                      <a:pt x="7857" y="48949"/>
                      <a:pt x="8204" y="54832"/>
                    </a:cubicBezTo>
                    <a:cubicBezTo>
                      <a:pt x="11902" y="55447"/>
                      <a:pt x="15648" y="55732"/>
                      <a:pt x="19396" y="55681"/>
                    </a:cubicBezTo>
                    <a:cubicBezTo>
                      <a:pt x="31957" y="55681"/>
                      <a:pt x="45628" y="50736"/>
                      <a:pt x="45628" y="28231"/>
                    </a:cubicBezTo>
                    <a:cubicBezTo>
                      <a:pt x="45628" y="8450"/>
                      <a:pt x="35375" y="3593"/>
                      <a:pt x="21357" y="3593"/>
                    </a:cubicBezTo>
                    <a:cubicBezTo>
                      <a:pt x="16960" y="3611"/>
                      <a:pt x="12567" y="3895"/>
                      <a:pt x="8204" y="4442"/>
                    </a:cubicBezTo>
                    <a:cubicBezTo>
                      <a:pt x="7857" y="9897"/>
                      <a:pt x="7687" y="15956"/>
                      <a:pt x="7687" y="2209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A7C835F4-9A00-6ACD-DDFA-C53621D1C6F7}"/>
                  </a:ext>
                </a:extLst>
              </p:cNvPr>
              <p:cNvSpPr/>
              <p:nvPr/>
            </p:nvSpPr>
            <p:spPr>
              <a:xfrm>
                <a:off x="8710534" y="3945958"/>
                <a:ext cx="30929" cy="58820"/>
              </a:xfrm>
              <a:custGeom>
                <a:avLst/>
                <a:gdLst>
                  <a:gd name="connsiteX0" fmla="*/ 681 w 30929"/>
                  <a:gd name="connsiteY0" fmla="*/ 22021 h 58820"/>
                  <a:gd name="connsiteX1" fmla="*/ 0 w 30929"/>
                  <a:gd name="connsiteY1" fmla="*/ 0 h 58820"/>
                  <a:gd name="connsiteX2" fmla="*/ 15291 w 30929"/>
                  <a:gd name="connsiteY2" fmla="*/ 428 h 58820"/>
                  <a:gd name="connsiteX3" fmla="*/ 30501 w 30929"/>
                  <a:gd name="connsiteY3" fmla="*/ 0 h 58820"/>
                  <a:gd name="connsiteX4" fmla="*/ 30501 w 30929"/>
                  <a:gd name="connsiteY4" fmla="*/ 5115 h 58820"/>
                  <a:gd name="connsiteX5" fmla="*/ 8027 w 30929"/>
                  <a:gd name="connsiteY5" fmla="*/ 4001 h 58820"/>
                  <a:gd name="connsiteX6" fmla="*/ 7693 w 30929"/>
                  <a:gd name="connsiteY6" fmla="*/ 14829 h 58820"/>
                  <a:gd name="connsiteX7" fmla="*/ 7775 w 30929"/>
                  <a:gd name="connsiteY7" fmla="*/ 26085 h 58820"/>
                  <a:gd name="connsiteX8" fmla="*/ 28533 w 30929"/>
                  <a:gd name="connsiteY8" fmla="*/ 25236 h 58820"/>
                  <a:gd name="connsiteX9" fmla="*/ 28281 w 30929"/>
                  <a:gd name="connsiteY9" fmla="*/ 27878 h 58820"/>
                  <a:gd name="connsiteX10" fmla="*/ 28533 w 30929"/>
                  <a:gd name="connsiteY10" fmla="*/ 30433 h 58820"/>
                  <a:gd name="connsiteX11" fmla="*/ 7775 w 30929"/>
                  <a:gd name="connsiteY11" fmla="*/ 29665 h 58820"/>
                  <a:gd name="connsiteX12" fmla="*/ 7693 w 30929"/>
                  <a:gd name="connsiteY12" fmla="*/ 42028 h 58820"/>
                  <a:gd name="connsiteX13" fmla="*/ 7857 w 30929"/>
                  <a:gd name="connsiteY13" fmla="*/ 54819 h 58820"/>
                  <a:gd name="connsiteX14" fmla="*/ 30930 w 30929"/>
                  <a:gd name="connsiteY14" fmla="*/ 53706 h 58820"/>
                  <a:gd name="connsiteX15" fmla="*/ 30671 w 30929"/>
                  <a:gd name="connsiteY15" fmla="*/ 56348 h 58820"/>
                  <a:gd name="connsiteX16" fmla="*/ 30930 w 30929"/>
                  <a:gd name="connsiteY16" fmla="*/ 58821 h 58820"/>
                  <a:gd name="connsiteX17" fmla="*/ 15550 w 30929"/>
                  <a:gd name="connsiteY17" fmla="*/ 58399 h 58820"/>
                  <a:gd name="connsiteX18" fmla="*/ 0 w 30929"/>
                  <a:gd name="connsiteY18" fmla="*/ 58821 h 58820"/>
                  <a:gd name="connsiteX19" fmla="*/ 681 w 30929"/>
                  <a:gd name="connsiteY19" fmla="*/ 36655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29" h="58820">
                    <a:moveTo>
                      <a:pt x="681" y="22021"/>
                    </a:moveTo>
                    <a:cubicBezTo>
                      <a:pt x="681" y="14685"/>
                      <a:pt x="340" y="7273"/>
                      <a:pt x="0" y="0"/>
                    </a:cubicBezTo>
                    <a:cubicBezTo>
                      <a:pt x="5127" y="252"/>
                      <a:pt x="10171" y="428"/>
                      <a:pt x="15291" y="428"/>
                    </a:cubicBezTo>
                    <a:cubicBezTo>
                      <a:pt x="20412" y="428"/>
                      <a:pt x="25456" y="264"/>
                      <a:pt x="30501" y="0"/>
                    </a:cubicBezTo>
                    <a:cubicBezTo>
                      <a:pt x="30165" y="1689"/>
                      <a:pt x="30165" y="3426"/>
                      <a:pt x="30501" y="5115"/>
                    </a:cubicBezTo>
                    <a:cubicBezTo>
                      <a:pt x="23325" y="4599"/>
                      <a:pt x="19150" y="4001"/>
                      <a:pt x="8027" y="4001"/>
                    </a:cubicBezTo>
                    <a:cubicBezTo>
                      <a:pt x="7945" y="7670"/>
                      <a:pt x="7693" y="10658"/>
                      <a:pt x="7693" y="14829"/>
                    </a:cubicBezTo>
                    <a:cubicBezTo>
                      <a:pt x="7693" y="19265"/>
                      <a:pt x="7775" y="23952"/>
                      <a:pt x="7775" y="26085"/>
                    </a:cubicBezTo>
                    <a:cubicBezTo>
                      <a:pt x="17864" y="26085"/>
                      <a:pt x="23495" y="25657"/>
                      <a:pt x="28533" y="25236"/>
                    </a:cubicBezTo>
                    <a:cubicBezTo>
                      <a:pt x="28364" y="26107"/>
                      <a:pt x="28280" y="26991"/>
                      <a:pt x="28281" y="27878"/>
                    </a:cubicBezTo>
                    <a:cubicBezTo>
                      <a:pt x="28281" y="28736"/>
                      <a:pt x="28365" y="29592"/>
                      <a:pt x="28533" y="30433"/>
                    </a:cubicBezTo>
                    <a:cubicBezTo>
                      <a:pt x="22638" y="29835"/>
                      <a:pt x="11874" y="29665"/>
                      <a:pt x="7775" y="29665"/>
                    </a:cubicBezTo>
                    <a:cubicBezTo>
                      <a:pt x="7693" y="31710"/>
                      <a:pt x="7693" y="33843"/>
                      <a:pt x="7693" y="42028"/>
                    </a:cubicBezTo>
                    <a:cubicBezTo>
                      <a:pt x="7693" y="48509"/>
                      <a:pt x="7775" y="52686"/>
                      <a:pt x="7857" y="54819"/>
                    </a:cubicBezTo>
                    <a:cubicBezTo>
                      <a:pt x="15462" y="54819"/>
                      <a:pt x="25513" y="54731"/>
                      <a:pt x="30930" y="53706"/>
                    </a:cubicBezTo>
                    <a:cubicBezTo>
                      <a:pt x="30759" y="54576"/>
                      <a:pt x="30673" y="55461"/>
                      <a:pt x="30671" y="56348"/>
                    </a:cubicBezTo>
                    <a:cubicBezTo>
                      <a:pt x="30673" y="57179"/>
                      <a:pt x="30759" y="58007"/>
                      <a:pt x="30930" y="58821"/>
                    </a:cubicBezTo>
                    <a:cubicBezTo>
                      <a:pt x="25885" y="58569"/>
                      <a:pt x="20758" y="58399"/>
                      <a:pt x="15550" y="58399"/>
                    </a:cubicBezTo>
                    <a:cubicBezTo>
                      <a:pt x="10341" y="58399"/>
                      <a:pt x="5209" y="58569"/>
                      <a:pt x="0" y="58821"/>
                    </a:cubicBezTo>
                    <a:cubicBezTo>
                      <a:pt x="340" y="51409"/>
                      <a:pt x="681" y="43985"/>
                      <a:pt x="681" y="3665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644CE108-090E-D54C-2A0E-AF699A3F5A0A}"/>
                  </a:ext>
                </a:extLst>
              </p:cNvPr>
              <p:cNvSpPr/>
              <p:nvPr/>
            </p:nvSpPr>
            <p:spPr>
              <a:xfrm>
                <a:off x="8796847" y="3945958"/>
                <a:ext cx="54071" cy="58820"/>
              </a:xfrm>
              <a:custGeom>
                <a:avLst/>
                <a:gdLst>
                  <a:gd name="connsiteX0" fmla="*/ 0 w 54071"/>
                  <a:gd name="connsiteY0" fmla="*/ 0 h 58820"/>
                  <a:gd name="connsiteX1" fmla="*/ 8885 w 54071"/>
                  <a:gd name="connsiteY1" fmla="*/ 0 h 58820"/>
                  <a:gd name="connsiteX2" fmla="*/ 28369 w 54071"/>
                  <a:gd name="connsiteY2" fmla="*/ 50384 h 58820"/>
                  <a:gd name="connsiteX3" fmla="*/ 47766 w 54071"/>
                  <a:gd name="connsiteY3" fmla="*/ 0 h 58820"/>
                  <a:gd name="connsiteX4" fmla="*/ 54072 w 54071"/>
                  <a:gd name="connsiteY4" fmla="*/ 0 h 58820"/>
                  <a:gd name="connsiteX5" fmla="*/ 29479 w 54071"/>
                  <a:gd name="connsiteY5" fmla="*/ 58821 h 58820"/>
                  <a:gd name="connsiteX6" fmla="*/ 26654 w 54071"/>
                  <a:gd name="connsiteY6" fmla="*/ 58399 h 58820"/>
                  <a:gd name="connsiteX7" fmla="*/ 23842 w 54071"/>
                  <a:gd name="connsiteY7" fmla="*/ 58821 h 58820"/>
                  <a:gd name="connsiteX8" fmla="*/ 0 w 54071"/>
                  <a:gd name="connsiteY8" fmla="*/ 0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71" h="58820">
                    <a:moveTo>
                      <a:pt x="0" y="0"/>
                    </a:moveTo>
                    <a:cubicBezTo>
                      <a:pt x="2934" y="571"/>
                      <a:pt x="5951" y="571"/>
                      <a:pt x="8885" y="0"/>
                    </a:cubicBezTo>
                    <a:cubicBezTo>
                      <a:pt x="13929" y="15100"/>
                      <a:pt x="21187" y="33163"/>
                      <a:pt x="28369" y="50384"/>
                    </a:cubicBezTo>
                    <a:cubicBezTo>
                      <a:pt x="34599" y="36542"/>
                      <a:pt x="44172" y="11168"/>
                      <a:pt x="47766" y="0"/>
                    </a:cubicBezTo>
                    <a:cubicBezTo>
                      <a:pt x="49829" y="568"/>
                      <a:pt x="52008" y="568"/>
                      <a:pt x="54072" y="0"/>
                    </a:cubicBezTo>
                    <a:cubicBezTo>
                      <a:pt x="45189" y="19605"/>
                      <a:pt x="36991" y="39212"/>
                      <a:pt x="29479" y="58821"/>
                    </a:cubicBezTo>
                    <a:cubicBezTo>
                      <a:pt x="28560" y="58558"/>
                      <a:pt x="27610" y="58417"/>
                      <a:pt x="26654" y="58399"/>
                    </a:cubicBezTo>
                    <a:cubicBezTo>
                      <a:pt x="25701" y="58403"/>
                      <a:pt x="24754" y="58545"/>
                      <a:pt x="23842" y="58821"/>
                    </a:cubicBezTo>
                    <a:cubicBezTo>
                      <a:pt x="18709" y="44772"/>
                      <a:pt x="8292" y="19617"/>
                      <a:pt x="0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2FB77FC7-FA9E-CCDC-B469-5726DABD09CD}"/>
                  </a:ext>
                </a:extLst>
              </p:cNvPr>
              <p:cNvSpPr/>
              <p:nvPr/>
            </p:nvSpPr>
            <p:spPr>
              <a:xfrm>
                <a:off x="8915508" y="3945958"/>
                <a:ext cx="31547" cy="58795"/>
              </a:xfrm>
              <a:custGeom>
                <a:avLst/>
                <a:gdLst>
                  <a:gd name="connsiteX0" fmla="*/ 681 w 31547"/>
                  <a:gd name="connsiteY0" fmla="*/ 22090 h 58795"/>
                  <a:gd name="connsiteX1" fmla="*/ 0 w 31547"/>
                  <a:gd name="connsiteY1" fmla="*/ 13 h 58795"/>
                  <a:gd name="connsiteX2" fmla="*/ 4181 w 31547"/>
                  <a:gd name="connsiteY2" fmla="*/ 440 h 58795"/>
                  <a:gd name="connsiteX3" fmla="*/ 8393 w 31547"/>
                  <a:gd name="connsiteY3" fmla="*/ 0 h 58795"/>
                  <a:gd name="connsiteX4" fmla="*/ 7706 w 31547"/>
                  <a:gd name="connsiteY4" fmla="*/ 22077 h 58795"/>
                  <a:gd name="connsiteX5" fmla="*/ 7964 w 31547"/>
                  <a:gd name="connsiteY5" fmla="*/ 54794 h 58795"/>
                  <a:gd name="connsiteX6" fmla="*/ 31547 w 31547"/>
                  <a:gd name="connsiteY6" fmla="*/ 53681 h 58795"/>
                  <a:gd name="connsiteX7" fmla="*/ 31547 w 31547"/>
                  <a:gd name="connsiteY7" fmla="*/ 58796 h 58795"/>
                  <a:gd name="connsiteX8" fmla="*/ 15827 w 31547"/>
                  <a:gd name="connsiteY8" fmla="*/ 58374 h 58795"/>
                  <a:gd name="connsiteX9" fmla="*/ 13 w 31547"/>
                  <a:gd name="connsiteY9" fmla="*/ 58796 h 58795"/>
                  <a:gd name="connsiteX10" fmla="*/ 694 w 31547"/>
                  <a:gd name="connsiteY10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547" h="58795">
                    <a:moveTo>
                      <a:pt x="681" y="22090"/>
                    </a:moveTo>
                    <a:cubicBezTo>
                      <a:pt x="681" y="14760"/>
                      <a:pt x="340" y="7342"/>
                      <a:pt x="0" y="13"/>
                    </a:cubicBezTo>
                    <a:cubicBezTo>
                      <a:pt x="1378" y="275"/>
                      <a:pt x="2778" y="418"/>
                      <a:pt x="4181" y="440"/>
                    </a:cubicBezTo>
                    <a:cubicBezTo>
                      <a:pt x="5595" y="415"/>
                      <a:pt x="7004" y="267"/>
                      <a:pt x="8393" y="0"/>
                    </a:cubicBezTo>
                    <a:cubicBezTo>
                      <a:pt x="8046" y="7330"/>
                      <a:pt x="7706" y="14748"/>
                      <a:pt x="7706" y="22077"/>
                    </a:cubicBezTo>
                    <a:cubicBezTo>
                      <a:pt x="7706" y="36404"/>
                      <a:pt x="7876" y="46464"/>
                      <a:pt x="7964" y="54794"/>
                    </a:cubicBezTo>
                    <a:cubicBezTo>
                      <a:pt x="15998" y="54794"/>
                      <a:pt x="23003" y="54794"/>
                      <a:pt x="31547" y="53681"/>
                    </a:cubicBezTo>
                    <a:cubicBezTo>
                      <a:pt x="30974" y="55338"/>
                      <a:pt x="30974" y="57138"/>
                      <a:pt x="31547" y="58796"/>
                    </a:cubicBezTo>
                    <a:cubicBezTo>
                      <a:pt x="26339" y="58544"/>
                      <a:pt x="21036" y="58374"/>
                      <a:pt x="15827" y="58374"/>
                    </a:cubicBezTo>
                    <a:cubicBezTo>
                      <a:pt x="10619" y="58374"/>
                      <a:pt x="5309" y="58544"/>
                      <a:pt x="13" y="58796"/>
                    </a:cubicBezTo>
                    <a:cubicBezTo>
                      <a:pt x="353" y="51466"/>
                      <a:pt x="694" y="44048"/>
                      <a:pt x="694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CD849F32-F2ED-6F48-F10D-573F9EC02AC5}"/>
                  </a:ext>
                </a:extLst>
              </p:cNvPr>
              <p:cNvSpPr/>
              <p:nvPr/>
            </p:nvSpPr>
            <p:spPr>
              <a:xfrm>
                <a:off x="9006550" y="3944857"/>
                <a:ext cx="51095" cy="61041"/>
              </a:xfrm>
              <a:custGeom>
                <a:avLst/>
                <a:gdLst>
                  <a:gd name="connsiteX0" fmla="*/ 48800 w 51095"/>
                  <a:gd name="connsiteY0" fmla="*/ 61042 h 61041"/>
                  <a:gd name="connsiteX1" fmla="*/ 5631 w 51095"/>
                  <a:gd name="connsiteY1" fmla="*/ 13898 h 61041"/>
                  <a:gd name="connsiteX2" fmla="*/ 5379 w 51095"/>
                  <a:gd name="connsiteY2" fmla="*/ 31207 h 61041"/>
                  <a:gd name="connsiteX3" fmla="*/ 6148 w 51095"/>
                  <a:gd name="connsiteY3" fmla="*/ 59934 h 61041"/>
                  <a:gd name="connsiteX4" fmla="*/ 3153 w 51095"/>
                  <a:gd name="connsiteY4" fmla="*/ 59513 h 61041"/>
                  <a:gd name="connsiteX5" fmla="*/ 0 w 51095"/>
                  <a:gd name="connsiteY5" fmla="*/ 59934 h 61041"/>
                  <a:gd name="connsiteX6" fmla="*/ 1797 w 51095"/>
                  <a:gd name="connsiteY6" fmla="*/ 22851 h 61041"/>
                  <a:gd name="connsiteX7" fmla="*/ 1539 w 51095"/>
                  <a:gd name="connsiteY7" fmla="*/ 0 h 61041"/>
                  <a:gd name="connsiteX8" fmla="*/ 2907 w 51095"/>
                  <a:gd name="connsiteY8" fmla="*/ 0 h 61041"/>
                  <a:gd name="connsiteX9" fmla="*/ 46139 w 51095"/>
                  <a:gd name="connsiteY9" fmla="*/ 46124 h 61041"/>
                  <a:gd name="connsiteX10" fmla="*/ 45458 w 51095"/>
                  <a:gd name="connsiteY10" fmla="*/ 1114 h 61041"/>
                  <a:gd name="connsiteX11" fmla="*/ 48365 w 51095"/>
                  <a:gd name="connsiteY11" fmla="*/ 1541 h 61041"/>
                  <a:gd name="connsiteX12" fmla="*/ 51095 w 51095"/>
                  <a:gd name="connsiteY12" fmla="*/ 1114 h 61041"/>
                  <a:gd name="connsiteX13" fmla="*/ 49727 w 51095"/>
                  <a:gd name="connsiteY13" fmla="*/ 29672 h 61041"/>
                  <a:gd name="connsiteX14" fmla="*/ 49985 w 51095"/>
                  <a:gd name="connsiteY14" fmla="*/ 61042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1">
                    <a:moveTo>
                      <a:pt x="48800" y="61042"/>
                    </a:moveTo>
                    <a:cubicBezTo>
                      <a:pt x="35817" y="45772"/>
                      <a:pt x="20267" y="29414"/>
                      <a:pt x="5631" y="13898"/>
                    </a:cubicBezTo>
                    <a:cubicBezTo>
                      <a:pt x="5549" y="17044"/>
                      <a:pt x="5379" y="22172"/>
                      <a:pt x="5379" y="31207"/>
                    </a:cubicBezTo>
                    <a:cubicBezTo>
                      <a:pt x="5379" y="38536"/>
                      <a:pt x="5719" y="56524"/>
                      <a:pt x="6148" y="59934"/>
                    </a:cubicBezTo>
                    <a:cubicBezTo>
                      <a:pt x="5171" y="59665"/>
                      <a:pt x="4168" y="59524"/>
                      <a:pt x="3153" y="59513"/>
                    </a:cubicBezTo>
                    <a:cubicBezTo>
                      <a:pt x="2087" y="59536"/>
                      <a:pt x="1034" y="59677"/>
                      <a:pt x="0" y="59934"/>
                    </a:cubicBezTo>
                    <a:cubicBezTo>
                      <a:pt x="687" y="55933"/>
                      <a:pt x="1797" y="34107"/>
                      <a:pt x="1797" y="22851"/>
                    </a:cubicBezTo>
                    <a:cubicBezTo>
                      <a:pt x="1797" y="12105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42"/>
                      <a:pt x="46139" y="46124"/>
                    </a:cubicBezTo>
                    <a:cubicBezTo>
                      <a:pt x="46139" y="30867"/>
                      <a:pt x="46139" y="14244"/>
                      <a:pt x="45458" y="1114"/>
                    </a:cubicBezTo>
                    <a:cubicBezTo>
                      <a:pt x="46404" y="1379"/>
                      <a:pt x="47381" y="1523"/>
                      <a:pt x="48365" y="1541"/>
                    </a:cubicBezTo>
                    <a:cubicBezTo>
                      <a:pt x="49292" y="1523"/>
                      <a:pt x="50206" y="1379"/>
                      <a:pt x="51095" y="1114"/>
                    </a:cubicBezTo>
                    <a:cubicBezTo>
                      <a:pt x="50585" y="6147"/>
                      <a:pt x="49727" y="23021"/>
                      <a:pt x="49727" y="29672"/>
                    </a:cubicBezTo>
                    <a:cubicBezTo>
                      <a:pt x="49727" y="38367"/>
                      <a:pt x="49897" y="57210"/>
                      <a:pt x="49985" y="610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5B690E8C-44FB-996C-4456-06EF45F9A3B2}"/>
                  </a:ext>
                </a:extLst>
              </p:cNvPr>
              <p:cNvSpPr/>
              <p:nvPr/>
            </p:nvSpPr>
            <p:spPr>
              <a:xfrm>
                <a:off x="9070206" y="3944857"/>
                <a:ext cx="50578" cy="61041"/>
              </a:xfrm>
              <a:custGeom>
                <a:avLst/>
                <a:gdLst>
                  <a:gd name="connsiteX0" fmla="*/ 48958 w 50578"/>
                  <a:gd name="connsiteY0" fmla="*/ 56185 h 61041"/>
                  <a:gd name="connsiteX1" fmla="*/ 31188 w 50578"/>
                  <a:gd name="connsiteY1" fmla="*/ 61042 h 61041"/>
                  <a:gd name="connsiteX2" fmla="*/ 0 w 50578"/>
                  <a:gd name="connsiteY2" fmla="*/ 30521 h 61041"/>
                  <a:gd name="connsiteX3" fmla="*/ 32039 w 50578"/>
                  <a:gd name="connsiteY3" fmla="*/ 0 h 61041"/>
                  <a:gd name="connsiteX4" fmla="*/ 50578 w 50578"/>
                  <a:gd name="connsiteY4" fmla="*/ 3926 h 61041"/>
                  <a:gd name="connsiteX5" fmla="*/ 48787 w 50578"/>
                  <a:gd name="connsiteY5" fmla="*/ 10576 h 61041"/>
                  <a:gd name="connsiteX6" fmla="*/ 48270 w 50578"/>
                  <a:gd name="connsiteY6" fmla="*/ 10746 h 61041"/>
                  <a:gd name="connsiteX7" fmla="*/ 32039 w 50578"/>
                  <a:gd name="connsiteY7" fmla="*/ 3159 h 61041"/>
                  <a:gd name="connsiteX8" fmla="*/ 8374 w 50578"/>
                  <a:gd name="connsiteY8" fmla="*/ 30521 h 61041"/>
                  <a:gd name="connsiteX9" fmla="*/ 32039 w 50578"/>
                  <a:gd name="connsiteY9" fmla="*/ 57890 h 61041"/>
                  <a:gd name="connsiteX10" fmla="*/ 49386 w 50578"/>
                  <a:gd name="connsiteY10" fmla="*/ 50818 h 61041"/>
                  <a:gd name="connsiteX11" fmla="*/ 49727 w 50578"/>
                  <a:gd name="connsiteY11" fmla="*/ 51158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78" h="61041">
                    <a:moveTo>
                      <a:pt x="48958" y="56185"/>
                    </a:moveTo>
                    <a:cubicBezTo>
                      <a:pt x="46820" y="57890"/>
                      <a:pt x="39732" y="61042"/>
                      <a:pt x="31188" y="61042"/>
                    </a:cubicBezTo>
                    <a:cubicBezTo>
                      <a:pt x="13154" y="61042"/>
                      <a:pt x="0" y="49874"/>
                      <a:pt x="0" y="30521"/>
                    </a:cubicBezTo>
                    <a:cubicBezTo>
                      <a:pt x="0" y="11168"/>
                      <a:pt x="13154" y="0"/>
                      <a:pt x="32039" y="0"/>
                    </a:cubicBezTo>
                    <a:cubicBezTo>
                      <a:pt x="38427" y="-14"/>
                      <a:pt x="44745" y="1324"/>
                      <a:pt x="50578" y="3926"/>
                    </a:cubicBezTo>
                    <a:cubicBezTo>
                      <a:pt x="49727" y="5461"/>
                      <a:pt x="49128" y="8783"/>
                      <a:pt x="48787" y="10576"/>
                    </a:cubicBezTo>
                    <a:lnTo>
                      <a:pt x="48270" y="10746"/>
                    </a:lnTo>
                    <a:cubicBezTo>
                      <a:pt x="45880" y="8104"/>
                      <a:pt x="40073" y="3159"/>
                      <a:pt x="32039" y="3159"/>
                    </a:cubicBezTo>
                    <a:cubicBezTo>
                      <a:pt x="18627" y="3159"/>
                      <a:pt x="8374" y="11596"/>
                      <a:pt x="8374" y="30521"/>
                    </a:cubicBezTo>
                    <a:cubicBezTo>
                      <a:pt x="8374" y="49446"/>
                      <a:pt x="18627" y="57890"/>
                      <a:pt x="32039" y="57890"/>
                    </a:cubicBezTo>
                    <a:cubicBezTo>
                      <a:pt x="40155" y="57890"/>
                      <a:pt x="46139" y="53284"/>
                      <a:pt x="49386" y="50818"/>
                    </a:cubicBezTo>
                    <a:lnTo>
                      <a:pt x="49727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28A351A9-9327-2E27-7224-F7BB475308BB}"/>
                  </a:ext>
                </a:extLst>
              </p:cNvPr>
              <p:cNvSpPr/>
              <p:nvPr/>
            </p:nvSpPr>
            <p:spPr>
              <a:xfrm>
                <a:off x="9133446" y="3945971"/>
                <a:ext cx="8373" cy="58820"/>
              </a:xfrm>
              <a:custGeom>
                <a:avLst/>
                <a:gdLst>
                  <a:gd name="connsiteX0" fmla="*/ 687 w 8373"/>
                  <a:gd name="connsiteY0" fmla="*/ 22077 h 58820"/>
                  <a:gd name="connsiteX1" fmla="*/ 0 w 8373"/>
                  <a:gd name="connsiteY1" fmla="*/ 0 h 58820"/>
                  <a:gd name="connsiteX2" fmla="*/ 8374 w 8373"/>
                  <a:gd name="connsiteY2" fmla="*/ 0 h 58820"/>
                  <a:gd name="connsiteX3" fmla="*/ 7687 w 8373"/>
                  <a:gd name="connsiteY3" fmla="*/ 22077 h 58820"/>
                  <a:gd name="connsiteX4" fmla="*/ 7687 w 8373"/>
                  <a:gd name="connsiteY4" fmla="*/ 36743 h 58820"/>
                  <a:gd name="connsiteX5" fmla="*/ 8374 w 8373"/>
                  <a:gd name="connsiteY5" fmla="*/ 58821 h 58820"/>
                  <a:gd name="connsiteX6" fmla="*/ 0 w 8373"/>
                  <a:gd name="connsiteY6" fmla="*/ 58821 h 58820"/>
                  <a:gd name="connsiteX7" fmla="*/ 687 w 8373"/>
                  <a:gd name="connsiteY7" fmla="*/ 36743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0">
                    <a:moveTo>
                      <a:pt x="687" y="22077"/>
                    </a:moveTo>
                    <a:cubicBezTo>
                      <a:pt x="687" y="14748"/>
                      <a:pt x="340" y="7330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27" y="7330"/>
                      <a:pt x="7687" y="14748"/>
                      <a:pt x="7687" y="22077"/>
                    </a:cubicBezTo>
                    <a:lnTo>
                      <a:pt x="7687" y="36743"/>
                    </a:lnTo>
                    <a:cubicBezTo>
                      <a:pt x="7687" y="44073"/>
                      <a:pt x="8027" y="51491"/>
                      <a:pt x="8374" y="58821"/>
                    </a:cubicBezTo>
                    <a:cubicBezTo>
                      <a:pt x="5612" y="58259"/>
                      <a:pt x="2762" y="58259"/>
                      <a:pt x="0" y="58821"/>
                    </a:cubicBezTo>
                    <a:cubicBezTo>
                      <a:pt x="340" y="51491"/>
                      <a:pt x="687" y="44073"/>
                      <a:pt x="687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7725803-C3C5-89C4-950D-EDC52CA14DF8}"/>
                  </a:ext>
                </a:extLst>
              </p:cNvPr>
              <p:cNvSpPr/>
              <p:nvPr/>
            </p:nvSpPr>
            <p:spPr>
              <a:xfrm>
                <a:off x="9167182" y="3903810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16 w 13431"/>
                  <a:gd name="connsiteY4" fmla="*/ 13401 h 13401"/>
                  <a:gd name="connsiteX5" fmla="*/ 0 w 13431"/>
                  <a:gd name="connsiteY5" fmla="*/ 6713 h 13401"/>
                  <a:gd name="connsiteX6" fmla="*/ 0 w 13431"/>
                  <a:gd name="connsiteY6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6" y="3006"/>
                      <a:pt x="3001" y="4"/>
                      <a:pt x="6709" y="0"/>
                    </a:cubicBezTo>
                    <a:cubicBezTo>
                      <a:pt x="10417" y="-3"/>
                      <a:pt x="13425" y="2994"/>
                      <a:pt x="13431" y="6694"/>
                    </a:cubicBezTo>
                    <a:cubicBezTo>
                      <a:pt x="13437" y="10395"/>
                      <a:pt x="10430" y="13398"/>
                      <a:pt x="6722" y="13401"/>
                    </a:cubicBezTo>
                    <a:cubicBezTo>
                      <a:pt x="6722" y="13401"/>
                      <a:pt x="6716" y="13401"/>
                      <a:pt x="6716" y="13401"/>
                    </a:cubicBezTo>
                    <a:cubicBezTo>
                      <a:pt x="3008" y="13405"/>
                      <a:pt x="6" y="10410"/>
                      <a:pt x="0" y="6713"/>
                    </a:cubicBezTo>
                    <a:cubicBezTo>
                      <a:pt x="0" y="6711"/>
                      <a:pt x="0" y="6709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341B9CD1-3CFB-D249-AD0E-37AF950E944D}"/>
                  </a:ext>
                </a:extLst>
              </p:cNvPr>
              <p:cNvSpPr/>
              <p:nvPr/>
            </p:nvSpPr>
            <p:spPr>
              <a:xfrm>
                <a:off x="9154148" y="3857189"/>
                <a:ext cx="54084" cy="59934"/>
              </a:xfrm>
              <a:custGeom>
                <a:avLst/>
                <a:gdLst>
                  <a:gd name="connsiteX0" fmla="*/ 36207 w 54084"/>
                  <a:gd name="connsiteY0" fmla="*/ 37083 h 59934"/>
                  <a:gd name="connsiteX1" fmla="*/ 25532 w 54084"/>
                  <a:gd name="connsiteY1" fmla="*/ 11507 h 59934"/>
                  <a:gd name="connsiteX2" fmla="*/ 14591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3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29 w 54084"/>
                  <a:gd name="connsiteY8" fmla="*/ 59934 h 59934"/>
                  <a:gd name="connsiteX9" fmla="*/ 36207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207" y="37083"/>
                    </a:moveTo>
                    <a:lnTo>
                      <a:pt x="25532" y="11507"/>
                    </a:lnTo>
                    <a:lnTo>
                      <a:pt x="14591" y="37083"/>
                    </a:lnTo>
                    <a:cubicBezTo>
                      <a:pt x="11003" y="45891"/>
                      <a:pt x="7756" y="54561"/>
                      <a:pt x="6306" y="59934"/>
                    </a:cubicBezTo>
                    <a:cubicBezTo>
                      <a:pt x="4244" y="59368"/>
                      <a:pt x="2062" y="59368"/>
                      <a:pt x="0" y="59934"/>
                    </a:cubicBezTo>
                    <a:cubicBezTo>
                      <a:pt x="9143" y="39984"/>
                      <a:pt x="18028" y="20114"/>
                      <a:pt x="26743" y="0"/>
                    </a:cubicBezTo>
                    <a:lnTo>
                      <a:pt x="28369" y="0"/>
                    </a:lnTo>
                    <a:cubicBezTo>
                      <a:pt x="36737" y="19775"/>
                      <a:pt x="49557" y="50812"/>
                      <a:pt x="54084" y="59934"/>
                    </a:cubicBezTo>
                    <a:cubicBezTo>
                      <a:pt x="51095" y="59364"/>
                      <a:pt x="48018" y="59364"/>
                      <a:pt x="45029" y="59934"/>
                    </a:cubicBezTo>
                    <a:cubicBezTo>
                      <a:pt x="43421" y="54052"/>
                      <a:pt x="39285" y="44671"/>
                      <a:pt x="36207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7C798262-BB09-6C97-3691-26A0B2CB9C1F}"/>
                  </a:ext>
                </a:extLst>
              </p:cNvPr>
              <p:cNvSpPr/>
              <p:nvPr/>
            </p:nvSpPr>
            <p:spPr>
              <a:xfrm>
                <a:off x="9167465" y="3990843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09 w 13431"/>
                  <a:gd name="connsiteY4" fmla="*/ 13401 h 13401"/>
                  <a:gd name="connsiteX5" fmla="*/ 0 w 13431"/>
                  <a:gd name="connsiteY5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6" y="3006"/>
                      <a:pt x="3002" y="4"/>
                      <a:pt x="6709" y="0"/>
                    </a:cubicBezTo>
                    <a:cubicBezTo>
                      <a:pt x="10417" y="-4"/>
                      <a:pt x="13425" y="2994"/>
                      <a:pt x="13431" y="6694"/>
                    </a:cubicBezTo>
                    <a:cubicBezTo>
                      <a:pt x="13437" y="10395"/>
                      <a:pt x="10430" y="13397"/>
                      <a:pt x="6722" y="13401"/>
                    </a:cubicBezTo>
                    <a:cubicBezTo>
                      <a:pt x="6716" y="13401"/>
                      <a:pt x="6716" y="13401"/>
                      <a:pt x="6709" y="13401"/>
                    </a:cubicBezTo>
                    <a:cubicBezTo>
                      <a:pt x="3002" y="13401"/>
                      <a:pt x="0" y="10404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E0307F86-93C7-F452-2D19-7D652FC96B46}"/>
                  </a:ext>
                </a:extLst>
              </p:cNvPr>
              <p:cNvSpPr/>
              <p:nvPr/>
            </p:nvSpPr>
            <p:spPr>
              <a:xfrm>
                <a:off x="9154419" y="3944241"/>
                <a:ext cx="54084" cy="59934"/>
              </a:xfrm>
              <a:custGeom>
                <a:avLst/>
                <a:gdLst>
                  <a:gd name="connsiteX0" fmla="*/ 36214 w 54084"/>
                  <a:gd name="connsiteY0" fmla="*/ 37083 h 59934"/>
                  <a:gd name="connsiteX1" fmla="*/ 25532 w 54084"/>
                  <a:gd name="connsiteY1" fmla="*/ 11507 h 59934"/>
                  <a:gd name="connsiteX2" fmla="*/ 14598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9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35 w 54084"/>
                  <a:gd name="connsiteY8" fmla="*/ 59934 h 59934"/>
                  <a:gd name="connsiteX9" fmla="*/ 36214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214" y="37083"/>
                    </a:moveTo>
                    <a:lnTo>
                      <a:pt x="25532" y="11507"/>
                    </a:lnTo>
                    <a:lnTo>
                      <a:pt x="14598" y="37083"/>
                    </a:lnTo>
                    <a:cubicBezTo>
                      <a:pt x="11010" y="45891"/>
                      <a:pt x="7762" y="54561"/>
                      <a:pt x="6306" y="59934"/>
                    </a:cubicBezTo>
                    <a:cubicBezTo>
                      <a:pt x="4244" y="59368"/>
                      <a:pt x="2062" y="59368"/>
                      <a:pt x="0" y="59934"/>
                    </a:cubicBezTo>
                    <a:cubicBezTo>
                      <a:pt x="9143" y="39984"/>
                      <a:pt x="18034" y="20114"/>
                      <a:pt x="26749" y="0"/>
                    </a:cubicBezTo>
                    <a:lnTo>
                      <a:pt x="28369" y="0"/>
                    </a:lnTo>
                    <a:cubicBezTo>
                      <a:pt x="36743" y="19775"/>
                      <a:pt x="49563" y="50812"/>
                      <a:pt x="54084" y="59934"/>
                    </a:cubicBezTo>
                    <a:cubicBezTo>
                      <a:pt x="51095" y="59364"/>
                      <a:pt x="48024" y="59364"/>
                      <a:pt x="45035" y="59934"/>
                    </a:cubicBezTo>
                    <a:cubicBezTo>
                      <a:pt x="43396" y="54052"/>
                      <a:pt x="39291" y="44671"/>
                      <a:pt x="36214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D9BD6BBC-5F9C-ED01-2162-B833E9850785}"/>
                  </a:ext>
                </a:extLst>
              </p:cNvPr>
              <p:cNvSpPr/>
              <p:nvPr/>
            </p:nvSpPr>
            <p:spPr>
              <a:xfrm>
                <a:off x="8863675" y="3990843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09 w 13431"/>
                  <a:gd name="connsiteY4" fmla="*/ 13401 h 13401"/>
                  <a:gd name="connsiteX5" fmla="*/ 0 w 13431"/>
                  <a:gd name="connsiteY5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4" y="3006"/>
                      <a:pt x="3000" y="4"/>
                      <a:pt x="6709" y="0"/>
                    </a:cubicBezTo>
                    <a:cubicBezTo>
                      <a:pt x="10418" y="-4"/>
                      <a:pt x="13427" y="2994"/>
                      <a:pt x="13431" y="6694"/>
                    </a:cubicBezTo>
                    <a:cubicBezTo>
                      <a:pt x="13434" y="10395"/>
                      <a:pt x="10431" y="13397"/>
                      <a:pt x="6722" y="13401"/>
                    </a:cubicBezTo>
                    <a:cubicBezTo>
                      <a:pt x="6717" y="13401"/>
                      <a:pt x="6714" y="13401"/>
                      <a:pt x="6709" y="13401"/>
                    </a:cubicBezTo>
                    <a:cubicBezTo>
                      <a:pt x="3004" y="13401"/>
                      <a:pt x="0" y="10404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96044CF9-59D0-7A5E-BAB5-06BBAA065762}"/>
                  </a:ext>
                </a:extLst>
              </p:cNvPr>
              <p:cNvSpPr/>
              <p:nvPr/>
            </p:nvSpPr>
            <p:spPr>
              <a:xfrm>
                <a:off x="8850660" y="3944241"/>
                <a:ext cx="54084" cy="59934"/>
              </a:xfrm>
              <a:custGeom>
                <a:avLst/>
                <a:gdLst>
                  <a:gd name="connsiteX0" fmla="*/ 36189 w 54084"/>
                  <a:gd name="connsiteY0" fmla="*/ 37083 h 59934"/>
                  <a:gd name="connsiteX1" fmla="*/ 25507 w 54084"/>
                  <a:gd name="connsiteY1" fmla="*/ 11507 h 59934"/>
                  <a:gd name="connsiteX2" fmla="*/ 14598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3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29 w 54084"/>
                  <a:gd name="connsiteY8" fmla="*/ 59934 h 59934"/>
                  <a:gd name="connsiteX9" fmla="*/ 36189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189" y="37083"/>
                    </a:moveTo>
                    <a:lnTo>
                      <a:pt x="25507" y="11507"/>
                    </a:lnTo>
                    <a:lnTo>
                      <a:pt x="14598" y="37083"/>
                    </a:lnTo>
                    <a:cubicBezTo>
                      <a:pt x="11003" y="45891"/>
                      <a:pt x="7762" y="54561"/>
                      <a:pt x="6306" y="59934"/>
                    </a:cubicBezTo>
                    <a:cubicBezTo>
                      <a:pt x="4243" y="59368"/>
                      <a:pt x="2063" y="59368"/>
                      <a:pt x="0" y="59934"/>
                    </a:cubicBezTo>
                    <a:cubicBezTo>
                      <a:pt x="9143" y="39984"/>
                      <a:pt x="18028" y="20114"/>
                      <a:pt x="26743" y="0"/>
                    </a:cubicBezTo>
                    <a:lnTo>
                      <a:pt x="28369" y="0"/>
                    </a:lnTo>
                    <a:cubicBezTo>
                      <a:pt x="36743" y="19775"/>
                      <a:pt x="49563" y="50812"/>
                      <a:pt x="54084" y="59934"/>
                    </a:cubicBezTo>
                    <a:cubicBezTo>
                      <a:pt x="51093" y="59364"/>
                      <a:pt x="48021" y="59364"/>
                      <a:pt x="45029" y="59934"/>
                    </a:cubicBezTo>
                    <a:cubicBezTo>
                      <a:pt x="43364" y="54052"/>
                      <a:pt x="39259" y="44671"/>
                      <a:pt x="36189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1B511B26-6650-687B-126B-BFF1E31837ED}"/>
                  </a:ext>
                </a:extLst>
              </p:cNvPr>
              <p:cNvSpPr/>
              <p:nvPr/>
            </p:nvSpPr>
            <p:spPr>
              <a:xfrm>
                <a:off x="9060842" y="3772711"/>
                <a:ext cx="44108" cy="58795"/>
              </a:xfrm>
              <a:custGeom>
                <a:avLst/>
                <a:gdLst>
                  <a:gd name="connsiteX0" fmla="*/ 18545 w 44108"/>
                  <a:gd name="connsiteY0" fmla="*/ 22077 h 58795"/>
                  <a:gd name="connsiteX1" fmla="*/ 18287 w 44108"/>
                  <a:gd name="connsiteY1" fmla="*/ 4429 h 58795"/>
                  <a:gd name="connsiteX2" fmla="*/ 0 w 44108"/>
                  <a:gd name="connsiteY2" fmla="*/ 5367 h 58795"/>
                  <a:gd name="connsiteX3" fmla="*/ 429 w 44108"/>
                  <a:gd name="connsiteY3" fmla="*/ 2643 h 58795"/>
                  <a:gd name="connsiteX4" fmla="*/ 0 w 44108"/>
                  <a:gd name="connsiteY4" fmla="*/ 0 h 58795"/>
                  <a:gd name="connsiteX5" fmla="*/ 22070 w 44108"/>
                  <a:gd name="connsiteY5" fmla="*/ 428 h 58795"/>
                  <a:gd name="connsiteX6" fmla="*/ 44108 w 44108"/>
                  <a:gd name="connsiteY6" fmla="*/ 0 h 58795"/>
                  <a:gd name="connsiteX7" fmla="*/ 43680 w 44108"/>
                  <a:gd name="connsiteY7" fmla="*/ 2724 h 58795"/>
                  <a:gd name="connsiteX8" fmla="*/ 44108 w 44108"/>
                  <a:gd name="connsiteY8" fmla="*/ 5367 h 58795"/>
                  <a:gd name="connsiteX9" fmla="*/ 25822 w 44108"/>
                  <a:gd name="connsiteY9" fmla="*/ 4429 h 58795"/>
                  <a:gd name="connsiteX10" fmla="*/ 25570 w 44108"/>
                  <a:gd name="connsiteY10" fmla="*/ 22077 h 58795"/>
                  <a:gd name="connsiteX11" fmla="*/ 25570 w 44108"/>
                  <a:gd name="connsiteY11" fmla="*/ 36718 h 58795"/>
                  <a:gd name="connsiteX12" fmla="*/ 26251 w 44108"/>
                  <a:gd name="connsiteY12" fmla="*/ 58796 h 58795"/>
                  <a:gd name="connsiteX13" fmla="*/ 17877 w 44108"/>
                  <a:gd name="connsiteY13" fmla="*/ 58796 h 58795"/>
                  <a:gd name="connsiteX14" fmla="*/ 18564 w 44108"/>
                  <a:gd name="connsiteY14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08" h="58795">
                    <a:moveTo>
                      <a:pt x="18545" y="22077"/>
                    </a:moveTo>
                    <a:cubicBezTo>
                      <a:pt x="18545" y="16205"/>
                      <a:pt x="18457" y="10323"/>
                      <a:pt x="18287" y="4429"/>
                    </a:cubicBezTo>
                    <a:cubicBezTo>
                      <a:pt x="12176" y="4418"/>
                      <a:pt x="6072" y="4731"/>
                      <a:pt x="0" y="5367"/>
                    </a:cubicBezTo>
                    <a:cubicBezTo>
                      <a:pt x="277" y="4484"/>
                      <a:pt x="422" y="3567"/>
                      <a:pt x="429" y="2643"/>
                    </a:cubicBezTo>
                    <a:cubicBezTo>
                      <a:pt x="404" y="1746"/>
                      <a:pt x="265" y="857"/>
                      <a:pt x="0" y="0"/>
                    </a:cubicBezTo>
                    <a:cubicBezTo>
                      <a:pt x="7346" y="252"/>
                      <a:pt x="14699" y="428"/>
                      <a:pt x="22070" y="428"/>
                    </a:cubicBezTo>
                    <a:cubicBezTo>
                      <a:pt x="29441" y="428"/>
                      <a:pt x="36762" y="252"/>
                      <a:pt x="44108" y="0"/>
                    </a:cubicBezTo>
                    <a:cubicBezTo>
                      <a:pt x="43844" y="885"/>
                      <a:pt x="43699" y="1801"/>
                      <a:pt x="43680" y="2724"/>
                    </a:cubicBezTo>
                    <a:cubicBezTo>
                      <a:pt x="43699" y="3621"/>
                      <a:pt x="43844" y="4510"/>
                      <a:pt x="44108" y="5367"/>
                    </a:cubicBezTo>
                    <a:cubicBezTo>
                      <a:pt x="38036" y="4730"/>
                      <a:pt x="31932" y="4417"/>
                      <a:pt x="25822" y="4429"/>
                    </a:cubicBezTo>
                    <a:cubicBezTo>
                      <a:pt x="25658" y="10302"/>
                      <a:pt x="25576" y="16184"/>
                      <a:pt x="25570" y="22077"/>
                    </a:cubicBezTo>
                    <a:lnTo>
                      <a:pt x="25570" y="36718"/>
                    </a:lnTo>
                    <a:cubicBezTo>
                      <a:pt x="25570" y="44048"/>
                      <a:pt x="25910" y="51466"/>
                      <a:pt x="26251" y="58796"/>
                    </a:cubicBezTo>
                    <a:cubicBezTo>
                      <a:pt x="23489" y="58234"/>
                      <a:pt x="20639" y="58234"/>
                      <a:pt x="17877" y="58796"/>
                    </a:cubicBezTo>
                    <a:cubicBezTo>
                      <a:pt x="18223" y="51466"/>
                      <a:pt x="18564" y="44048"/>
                      <a:pt x="18564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0ABC6B26-BDFE-8314-5F56-96524152DDEA}"/>
                  </a:ext>
                </a:extLst>
              </p:cNvPr>
              <p:cNvSpPr/>
              <p:nvPr/>
            </p:nvSpPr>
            <p:spPr>
              <a:xfrm>
                <a:off x="9164123" y="3772711"/>
                <a:ext cx="44140" cy="58795"/>
              </a:xfrm>
              <a:custGeom>
                <a:avLst/>
                <a:gdLst>
                  <a:gd name="connsiteX0" fmla="*/ 18539 w 44140"/>
                  <a:gd name="connsiteY0" fmla="*/ 22077 h 58795"/>
                  <a:gd name="connsiteX1" fmla="*/ 18287 w 44140"/>
                  <a:gd name="connsiteY1" fmla="*/ 4429 h 58795"/>
                  <a:gd name="connsiteX2" fmla="*/ 0 w 44140"/>
                  <a:gd name="connsiteY2" fmla="*/ 5367 h 58795"/>
                  <a:gd name="connsiteX3" fmla="*/ 429 w 44140"/>
                  <a:gd name="connsiteY3" fmla="*/ 2643 h 58795"/>
                  <a:gd name="connsiteX4" fmla="*/ 0 w 44140"/>
                  <a:gd name="connsiteY4" fmla="*/ 0 h 58795"/>
                  <a:gd name="connsiteX5" fmla="*/ 22070 w 44140"/>
                  <a:gd name="connsiteY5" fmla="*/ 428 h 58795"/>
                  <a:gd name="connsiteX6" fmla="*/ 44140 w 44140"/>
                  <a:gd name="connsiteY6" fmla="*/ 0 h 58795"/>
                  <a:gd name="connsiteX7" fmla="*/ 43711 w 44140"/>
                  <a:gd name="connsiteY7" fmla="*/ 2724 h 58795"/>
                  <a:gd name="connsiteX8" fmla="*/ 44140 w 44140"/>
                  <a:gd name="connsiteY8" fmla="*/ 5367 h 58795"/>
                  <a:gd name="connsiteX9" fmla="*/ 25853 w 44140"/>
                  <a:gd name="connsiteY9" fmla="*/ 4429 h 58795"/>
                  <a:gd name="connsiteX10" fmla="*/ 25601 w 44140"/>
                  <a:gd name="connsiteY10" fmla="*/ 22077 h 58795"/>
                  <a:gd name="connsiteX11" fmla="*/ 25601 w 44140"/>
                  <a:gd name="connsiteY11" fmla="*/ 36718 h 58795"/>
                  <a:gd name="connsiteX12" fmla="*/ 26282 w 44140"/>
                  <a:gd name="connsiteY12" fmla="*/ 58796 h 58795"/>
                  <a:gd name="connsiteX13" fmla="*/ 17908 w 44140"/>
                  <a:gd name="connsiteY13" fmla="*/ 58796 h 58795"/>
                  <a:gd name="connsiteX14" fmla="*/ 18589 w 44140"/>
                  <a:gd name="connsiteY14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40" h="58795">
                    <a:moveTo>
                      <a:pt x="18539" y="22077"/>
                    </a:moveTo>
                    <a:cubicBezTo>
                      <a:pt x="18539" y="16205"/>
                      <a:pt x="18457" y="10323"/>
                      <a:pt x="18287" y="4429"/>
                    </a:cubicBezTo>
                    <a:cubicBezTo>
                      <a:pt x="12176" y="4418"/>
                      <a:pt x="6072" y="4731"/>
                      <a:pt x="0" y="5367"/>
                    </a:cubicBezTo>
                    <a:cubicBezTo>
                      <a:pt x="277" y="4484"/>
                      <a:pt x="423" y="3567"/>
                      <a:pt x="429" y="2643"/>
                    </a:cubicBezTo>
                    <a:cubicBezTo>
                      <a:pt x="404" y="1746"/>
                      <a:pt x="265" y="857"/>
                      <a:pt x="0" y="0"/>
                    </a:cubicBezTo>
                    <a:cubicBezTo>
                      <a:pt x="7346" y="252"/>
                      <a:pt x="14699" y="428"/>
                      <a:pt x="22070" y="428"/>
                    </a:cubicBezTo>
                    <a:cubicBezTo>
                      <a:pt x="29441" y="428"/>
                      <a:pt x="36769" y="252"/>
                      <a:pt x="44140" y="0"/>
                    </a:cubicBezTo>
                    <a:cubicBezTo>
                      <a:pt x="43875" y="885"/>
                      <a:pt x="43730" y="1801"/>
                      <a:pt x="43711" y="2724"/>
                    </a:cubicBezTo>
                    <a:cubicBezTo>
                      <a:pt x="43730" y="3621"/>
                      <a:pt x="43875" y="4510"/>
                      <a:pt x="44140" y="5367"/>
                    </a:cubicBezTo>
                    <a:cubicBezTo>
                      <a:pt x="38068" y="4731"/>
                      <a:pt x="31964" y="4418"/>
                      <a:pt x="25853" y="4429"/>
                    </a:cubicBezTo>
                    <a:cubicBezTo>
                      <a:pt x="25683" y="10302"/>
                      <a:pt x="25595" y="16184"/>
                      <a:pt x="25601" y="22077"/>
                    </a:cubicBezTo>
                    <a:lnTo>
                      <a:pt x="25601" y="36718"/>
                    </a:lnTo>
                    <a:cubicBezTo>
                      <a:pt x="25601" y="44048"/>
                      <a:pt x="25942" y="51466"/>
                      <a:pt x="26282" y="58796"/>
                    </a:cubicBezTo>
                    <a:cubicBezTo>
                      <a:pt x="23520" y="58234"/>
                      <a:pt x="20670" y="58234"/>
                      <a:pt x="17908" y="58796"/>
                    </a:cubicBezTo>
                    <a:cubicBezTo>
                      <a:pt x="18255" y="51466"/>
                      <a:pt x="18589" y="44048"/>
                      <a:pt x="18589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C159617D-6AB5-53D3-9CC1-432C88463C32}"/>
                  </a:ext>
                </a:extLst>
              </p:cNvPr>
              <p:cNvSpPr/>
              <p:nvPr/>
            </p:nvSpPr>
            <p:spPr>
              <a:xfrm>
                <a:off x="8960789" y="3926628"/>
                <a:ext cx="31263" cy="77968"/>
              </a:xfrm>
              <a:custGeom>
                <a:avLst/>
                <a:gdLst>
                  <a:gd name="connsiteX0" fmla="*/ 22083 w 31263"/>
                  <a:gd name="connsiteY0" fmla="*/ 14523 h 77968"/>
                  <a:gd name="connsiteX1" fmla="*/ 11167 w 31263"/>
                  <a:gd name="connsiteY1" fmla="*/ 3783 h 77968"/>
                  <a:gd name="connsiteX2" fmla="*/ 7876 w 31263"/>
                  <a:gd name="connsiteY2" fmla="*/ 688 h 77968"/>
                  <a:gd name="connsiteX3" fmla="*/ 6747 w 31263"/>
                  <a:gd name="connsiteY3" fmla="*/ 90 h 77968"/>
                  <a:gd name="connsiteX4" fmla="*/ 3203 w 31263"/>
                  <a:gd name="connsiteY4" fmla="*/ 1890 h 77968"/>
                  <a:gd name="connsiteX5" fmla="*/ 3285 w 31263"/>
                  <a:gd name="connsiteY5" fmla="*/ 4211 h 77968"/>
                  <a:gd name="connsiteX6" fmla="*/ 5448 w 31263"/>
                  <a:gd name="connsiteY6" fmla="*/ 6099 h 77968"/>
                  <a:gd name="connsiteX7" fmla="*/ 19050 w 31263"/>
                  <a:gd name="connsiteY7" fmla="*/ 14517 h 77968"/>
                  <a:gd name="connsiteX8" fmla="*/ 7617 w 31263"/>
                  <a:gd name="connsiteY8" fmla="*/ 23464 h 77968"/>
                  <a:gd name="connsiteX9" fmla="*/ 14282 w 31263"/>
                  <a:gd name="connsiteY9" fmla="*/ 23464 h 77968"/>
                  <a:gd name="connsiteX10" fmla="*/ 22953 w 31263"/>
                  <a:gd name="connsiteY10" fmla="*/ 23640 h 77968"/>
                  <a:gd name="connsiteX11" fmla="*/ 30747 w 31263"/>
                  <a:gd name="connsiteY11" fmla="*/ 24584 h 77968"/>
                  <a:gd name="connsiteX12" fmla="*/ 30476 w 31263"/>
                  <a:gd name="connsiteY12" fmla="*/ 22004 h 77968"/>
                  <a:gd name="connsiteX13" fmla="*/ 30747 w 31263"/>
                  <a:gd name="connsiteY13" fmla="*/ 19424 h 77968"/>
                  <a:gd name="connsiteX14" fmla="*/ 0 w 31263"/>
                  <a:gd name="connsiteY14" fmla="*/ 19424 h 77968"/>
                  <a:gd name="connsiteX15" fmla="*/ 0 w 31263"/>
                  <a:gd name="connsiteY15" fmla="*/ 77968 h 77968"/>
                  <a:gd name="connsiteX16" fmla="*/ 31264 w 31263"/>
                  <a:gd name="connsiteY16" fmla="*/ 77968 h 77968"/>
                  <a:gd name="connsiteX17" fmla="*/ 30999 w 31263"/>
                  <a:gd name="connsiteY17" fmla="*/ 75395 h 77968"/>
                  <a:gd name="connsiteX18" fmla="*/ 31264 w 31263"/>
                  <a:gd name="connsiteY18" fmla="*/ 72809 h 77968"/>
                  <a:gd name="connsiteX19" fmla="*/ 23293 w 31263"/>
                  <a:gd name="connsiteY19" fmla="*/ 73583 h 77968"/>
                  <a:gd name="connsiteX20" fmla="*/ 7617 w 31263"/>
                  <a:gd name="connsiteY20" fmla="*/ 73929 h 77968"/>
                  <a:gd name="connsiteX21" fmla="*/ 7617 w 31263"/>
                  <a:gd name="connsiteY21" fmla="*/ 48825 h 77968"/>
                  <a:gd name="connsiteX22" fmla="*/ 21036 w 31263"/>
                  <a:gd name="connsiteY22" fmla="*/ 48825 h 77968"/>
                  <a:gd name="connsiteX23" fmla="*/ 28754 w 31263"/>
                  <a:gd name="connsiteY23" fmla="*/ 49253 h 77968"/>
                  <a:gd name="connsiteX24" fmla="*/ 28489 w 31263"/>
                  <a:gd name="connsiteY24" fmla="*/ 46850 h 77968"/>
                  <a:gd name="connsiteX25" fmla="*/ 28754 w 31263"/>
                  <a:gd name="connsiteY25" fmla="*/ 44616 h 77968"/>
                  <a:gd name="connsiteX26" fmla="*/ 21036 w 31263"/>
                  <a:gd name="connsiteY26" fmla="*/ 45038 h 77968"/>
                  <a:gd name="connsiteX27" fmla="*/ 7617 w 31263"/>
                  <a:gd name="connsiteY27" fmla="*/ 45038 h 7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" h="77968">
                    <a:moveTo>
                      <a:pt x="22083" y="14523"/>
                    </a:moveTo>
                    <a:lnTo>
                      <a:pt x="11167" y="3783"/>
                    </a:lnTo>
                    <a:cubicBezTo>
                      <a:pt x="10152" y="2666"/>
                      <a:pt x="9055" y="1630"/>
                      <a:pt x="7876" y="688"/>
                    </a:cubicBezTo>
                    <a:cubicBezTo>
                      <a:pt x="7548" y="408"/>
                      <a:pt x="7163" y="204"/>
                      <a:pt x="6747" y="90"/>
                    </a:cubicBezTo>
                    <a:cubicBezTo>
                      <a:pt x="5284" y="-274"/>
                      <a:pt x="3771" y="493"/>
                      <a:pt x="3203" y="1890"/>
                    </a:cubicBezTo>
                    <a:cubicBezTo>
                      <a:pt x="2926" y="2644"/>
                      <a:pt x="2951" y="3478"/>
                      <a:pt x="3285" y="4211"/>
                    </a:cubicBezTo>
                    <a:cubicBezTo>
                      <a:pt x="3802" y="5073"/>
                      <a:pt x="4673" y="5507"/>
                      <a:pt x="5448" y="6099"/>
                    </a:cubicBezTo>
                    <a:lnTo>
                      <a:pt x="19050" y="14517"/>
                    </a:lnTo>
                    <a:close/>
                    <a:moveTo>
                      <a:pt x="7617" y="23464"/>
                    </a:moveTo>
                    <a:lnTo>
                      <a:pt x="14282" y="23464"/>
                    </a:lnTo>
                    <a:lnTo>
                      <a:pt x="22953" y="23640"/>
                    </a:lnTo>
                    <a:cubicBezTo>
                      <a:pt x="25570" y="23787"/>
                      <a:pt x="28174" y="24102"/>
                      <a:pt x="30747" y="24584"/>
                    </a:cubicBezTo>
                    <a:cubicBezTo>
                      <a:pt x="30614" y="23729"/>
                      <a:pt x="30520" y="22868"/>
                      <a:pt x="30476" y="22004"/>
                    </a:cubicBezTo>
                    <a:cubicBezTo>
                      <a:pt x="30476" y="21148"/>
                      <a:pt x="30658" y="20375"/>
                      <a:pt x="30747" y="19424"/>
                    </a:cubicBezTo>
                    <a:lnTo>
                      <a:pt x="0" y="19424"/>
                    </a:lnTo>
                    <a:lnTo>
                      <a:pt x="0" y="77968"/>
                    </a:lnTo>
                    <a:lnTo>
                      <a:pt x="31264" y="77968"/>
                    </a:lnTo>
                    <a:cubicBezTo>
                      <a:pt x="31131" y="77116"/>
                      <a:pt x="31043" y="76257"/>
                      <a:pt x="30999" y="75395"/>
                    </a:cubicBezTo>
                    <a:cubicBezTo>
                      <a:pt x="30999" y="74533"/>
                      <a:pt x="31169" y="73759"/>
                      <a:pt x="31264" y="72809"/>
                    </a:cubicBezTo>
                    <a:cubicBezTo>
                      <a:pt x="28628" y="73238"/>
                      <a:pt x="25967" y="73497"/>
                      <a:pt x="23293" y="73583"/>
                    </a:cubicBezTo>
                    <a:cubicBezTo>
                      <a:pt x="18097" y="73759"/>
                      <a:pt x="12901" y="74099"/>
                      <a:pt x="7617" y="73929"/>
                    </a:cubicBezTo>
                    <a:lnTo>
                      <a:pt x="7617" y="48825"/>
                    </a:lnTo>
                    <a:lnTo>
                      <a:pt x="21036" y="48825"/>
                    </a:lnTo>
                    <a:cubicBezTo>
                      <a:pt x="23640" y="48825"/>
                      <a:pt x="26150" y="49172"/>
                      <a:pt x="28754" y="49253"/>
                    </a:cubicBezTo>
                    <a:cubicBezTo>
                      <a:pt x="28666" y="48316"/>
                      <a:pt x="28489" y="47536"/>
                      <a:pt x="28489" y="46850"/>
                    </a:cubicBezTo>
                    <a:cubicBezTo>
                      <a:pt x="28527" y="46101"/>
                      <a:pt x="28615" y="45354"/>
                      <a:pt x="28754" y="44616"/>
                    </a:cubicBezTo>
                    <a:cubicBezTo>
                      <a:pt x="26150" y="44704"/>
                      <a:pt x="23640" y="45038"/>
                      <a:pt x="21036" y="45038"/>
                    </a:cubicBezTo>
                    <a:lnTo>
                      <a:pt x="7617" y="4503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CEB5FC36-7C77-7A1D-E471-F08BEEE1E210}"/>
                  </a:ext>
                </a:extLst>
              </p:cNvPr>
              <p:cNvSpPr/>
              <p:nvPr/>
            </p:nvSpPr>
            <p:spPr>
              <a:xfrm>
                <a:off x="8895613" y="3839910"/>
                <a:ext cx="31263" cy="78019"/>
              </a:xfrm>
              <a:custGeom>
                <a:avLst/>
                <a:gdLst>
                  <a:gd name="connsiteX0" fmla="*/ 22083 w 31263"/>
                  <a:gd name="connsiteY0" fmla="*/ 14574 h 78019"/>
                  <a:gd name="connsiteX1" fmla="*/ 11161 w 31263"/>
                  <a:gd name="connsiteY1" fmla="*/ 3828 h 78019"/>
                  <a:gd name="connsiteX2" fmla="*/ 7876 w 31263"/>
                  <a:gd name="connsiteY2" fmla="*/ 732 h 78019"/>
                  <a:gd name="connsiteX3" fmla="*/ 6747 w 31263"/>
                  <a:gd name="connsiteY3" fmla="*/ 103 h 78019"/>
                  <a:gd name="connsiteX4" fmla="*/ 3106 w 31263"/>
                  <a:gd name="connsiteY4" fmla="*/ 2192 h 78019"/>
                  <a:gd name="connsiteX5" fmla="*/ 3285 w 31263"/>
                  <a:gd name="connsiteY5" fmla="*/ 4224 h 78019"/>
                  <a:gd name="connsiteX6" fmla="*/ 5448 w 31263"/>
                  <a:gd name="connsiteY6" fmla="*/ 6112 h 78019"/>
                  <a:gd name="connsiteX7" fmla="*/ 19050 w 31263"/>
                  <a:gd name="connsiteY7" fmla="*/ 14536 h 78019"/>
                  <a:gd name="connsiteX8" fmla="*/ 7617 w 31263"/>
                  <a:gd name="connsiteY8" fmla="*/ 23514 h 78019"/>
                  <a:gd name="connsiteX9" fmla="*/ 14282 w 31263"/>
                  <a:gd name="connsiteY9" fmla="*/ 23514 h 78019"/>
                  <a:gd name="connsiteX10" fmla="*/ 22947 w 31263"/>
                  <a:gd name="connsiteY10" fmla="*/ 23684 h 78019"/>
                  <a:gd name="connsiteX11" fmla="*/ 30740 w 31263"/>
                  <a:gd name="connsiteY11" fmla="*/ 24628 h 78019"/>
                  <a:gd name="connsiteX12" fmla="*/ 30482 w 31263"/>
                  <a:gd name="connsiteY12" fmla="*/ 22048 h 78019"/>
                  <a:gd name="connsiteX13" fmla="*/ 30740 w 31263"/>
                  <a:gd name="connsiteY13" fmla="*/ 19469 h 78019"/>
                  <a:gd name="connsiteX14" fmla="*/ 0 w 31263"/>
                  <a:gd name="connsiteY14" fmla="*/ 19469 h 78019"/>
                  <a:gd name="connsiteX15" fmla="*/ 0 w 31263"/>
                  <a:gd name="connsiteY15" fmla="*/ 78019 h 78019"/>
                  <a:gd name="connsiteX16" fmla="*/ 31264 w 31263"/>
                  <a:gd name="connsiteY16" fmla="*/ 78019 h 78019"/>
                  <a:gd name="connsiteX17" fmla="*/ 31005 w 31263"/>
                  <a:gd name="connsiteY17" fmla="*/ 75440 h 78019"/>
                  <a:gd name="connsiteX18" fmla="*/ 31264 w 31263"/>
                  <a:gd name="connsiteY18" fmla="*/ 72854 h 78019"/>
                  <a:gd name="connsiteX19" fmla="*/ 23287 w 31263"/>
                  <a:gd name="connsiteY19" fmla="*/ 73628 h 78019"/>
                  <a:gd name="connsiteX20" fmla="*/ 7617 w 31263"/>
                  <a:gd name="connsiteY20" fmla="*/ 73980 h 78019"/>
                  <a:gd name="connsiteX21" fmla="*/ 7617 w 31263"/>
                  <a:gd name="connsiteY21" fmla="*/ 48876 h 78019"/>
                  <a:gd name="connsiteX22" fmla="*/ 21036 w 31263"/>
                  <a:gd name="connsiteY22" fmla="*/ 48876 h 78019"/>
                  <a:gd name="connsiteX23" fmla="*/ 28754 w 31263"/>
                  <a:gd name="connsiteY23" fmla="*/ 49298 h 78019"/>
                  <a:gd name="connsiteX24" fmla="*/ 28483 w 31263"/>
                  <a:gd name="connsiteY24" fmla="*/ 46901 h 78019"/>
                  <a:gd name="connsiteX25" fmla="*/ 28754 w 31263"/>
                  <a:gd name="connsiteY25" fmla="*/ 44661 h 78019"/>
                  <a:gd name="connsiteX26" fmla="*/ 21036 w 31263"/>
                  <a:gd name="connsiteY26" fmla="*/ 45089 h 78019"/>
                  <a:gd name="connsiteX27" fmla="*/ 7617 w 31263"/>
                  <a:gd name="connsiteY27" fmla="*/ 45089 h 78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" h="78019">
                    <a:moveTo>
                      <a:pt x="22083" y="14574"/>
                    </a:moveTo>
                    <a:lnTo>
                      <a:pt x="11161" y="3828"/>
                    </a:lnTo>
                    <a:cubicBezTo>
                      <a:pt x="10155" y="2706"/>
                      <a:pt x="9056" y="1670"/>
                      <a:pt x="7876" y="732"/>
                    </a:cubicBezTo>
                    <a:cubicBezTo>
                      <a:pt x="7553" y="438"/>
                      <a:pt x="7167" y="223"/>
                      <a:pt x="6747" y="103"/>
                    </a:cubicBezTo>
                    <a:cubicBezTo>
                      <a:pt x="5164" y="-323"/>
                      <a:pt x="3533" y="612"/>
                      <a:pt x="3106" y="2192"/>
                    </a:cubicBezTo>
                    <a:cubicBezTo>
                      <a:pt x="2923" y="2870"/>
                      <a:pt x="2986" y="3589"/>
                      <a:pt x="3285" y="4224"/>
                    </a:cubicBezTo>
                    <a:cubicBezTo>
                      <a:pt x="3802" y="5086"/>
                      <a:pt x="4673" y="5520"/>
                      <a:pt x="5448" y="6112"/>
                    </a:cubicBezTo>
                    <a:lnTo>
                      <a:pt x="19050" y="14536"/>
                    </a:lnTo>
                    <a:close/>
                    <a:moveTo>
                      <a:pt x="7617" y="23514"/>
                    </a:moveTo>
                    <a:lnTo>
                      <a:pt x="14282" y="23514"/>
                    </a:lnTo>
                    <a:lnTo>
                      <a:pt x="22947" y="23684"/>
                    </a:lnTo>
                    <a:cubicBezTo>
                      <a:pt x="25562" y="23832"/>
                      <a:pt x="28166" y="24147"/>
                      <a:pt x="30740" y="24628"/>
                    </a:cubicBezTo>
                    <a:cubicBezTo>
                      <a:pt x="30658" y="23772"/>
                      <a:pt x="30482" y="22910"/>
                      <a:pt x="30482" y="22048"/>
                    </a:cubicBezTo>
                    <a:cubicBezTo>
                      <a:pt x="30482" y="21187"/>
                      <a:pt x="30658" y="20419"/>
                      <a:pt x="30740" y="19469"/>
                    </a:cubicBezTo>
                    <a:lnTo>
                      <a:pt x="0" y="19469"/>
                    </a:lnTo>
                    <a:lnTo>
                      <a:pt x="0" y="78019"/>
                    </a:lnTo>
                    <a:lnTo>
                      <a:pt x="31264" y="78019"/>
                    </a:lnTo>
                    <a:cubicBezTo>
                      <a:pt x="31134" y="77164"/>
                      <a:pt x="31048" y="76303"/>
                      <a:pt x="31005" y="75440"/>
                    </a:cubicBezTo>
                    <a:cubicBezTo>
                      <a:pt x="31005" y="74571"/>
                      <a:pt x="31175" y="73797"/>
                      <a:pt x="31264" y="72854"/>
                    </a:cubicBezTo>
                    <a:cubicBezTo>
                      <a:pt x="28625" y="73286"/>
                      <a:pt x="25960" y="73545"/>
                      <a:pt x="23287" y="73628"/>
                    </a:cubicBezTo>
                    <a:cubicBezTo>
                      <a:pt x="18097" y="73797"/>
                      <a:pt x="12901" y="74150"/>
                      <a:pt x="7617" y="73980"/>
                    </a:cubicBezTo>
                    <a:lnTo>
                      <a:pt x="7617" y="48876"/>
                    </a:lnTo>
                    <a:lnTo>
                      <a:pt x="21036" y="48876"/>
                    </a:lnTo>
                    <a:cubicBezTo>
                      <a:pt x="23646" y="48876"/>
                      <a:pt x="26156" y="49210"/>
                      <a:pt x="28754" y="49298"/>
                    </a:cubicBezTo>
                    <a:cubicBezTo>
                      <a:pt x="28666" y="48354"/>
                      <a:pt x="28483" y="47586"/>
                      <a:pt x="28483" y="46901"/>
                    </a:cubicBezTo>
                    <a:cubicBezTo>
                      <a:pt x="28525" y="46149"/>
                      <a:pt x="28615" y="45401"/>
                      <a:pt x="28754" y="44661"/>
                    </a:cubicBezTo>
                    <a:cubicBezTo>
                      <a:pt x="26156" y="44749"/>
                      <a:pt x="23646" y="45089"/>
                      <a:pt x="21036" y="45089"/>
                    </a:cubicBezTo>
                    <a:lnTo>
                      <a:pt x="7617" y="45089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A91CEEB7-BBE0-4D93-5125-9534D82D1889}"/>
                  </a:ext>
                </a:extLst>
              </p:cNvPr>
              <p:cNvSpPr/>
              <p:nvPr/>
            </p:nvSpPr>
            <p:spPr>
              <a:xfrm>
                <a:off x="9106502" y="3770943"/>
                <a:ext cx="54708" cy="59789"/>
              </a:xfrm>
              <a:custGeom>
                <a:avLst/>
                <a:gdLst>
                  <a:gd name="connsiteX0" fmla="*/ 14522 w 54708"/>
                  <a:gd name="connsiteY0" fmla="*/ 52787 h 59789"/>
                  <a:gd name="connsiteX1" fmla="*/ 21225 w 54708"/>
                  <a:gd name="connsiteY1" fmla="*/ 46024 h 59789"/>
                  <a:gd name="connsiteX2" fmla="*/ 28004 w 54708"/>
                  <a:gd name="connsiteY2" fmla="*/ 52712 h 59789"/>
                  <a:gd name="connsiteX3" fmla="*/ 21301 w 54708"/>
                  <a:gd name="connsiteY3" fmla="*/ 59475 h 59789"/>
                  <a:gd name="connsiteX4" fmla="*/ 21257 w 54708"/>
                  <a:gd name="connsiteY4" fmla="*/ 59475 h 59789"/>
                  <a:gd name="connsiteX5" fmla="*/ 14522 w 54708"/>
                  <a:gd name="connsiteY5" fmla="*/ 52787 h 59789"/>
                  <a:gd name="connsiteX6" fmla="*/ 26976 w 54708"/>
                  <a:gd name="connsiteY6" fmla="*/ 0 h 59789"/>
                  <a:gd name="connsiteX7" fmla="*/ 28704 w 54708"/>
                  <a:gd name="connsiteY7" fmla="*/ 0 h 59789"/>
                  <a:gd name="connsiteX8" fmla="*/ 53233 w 54708"/>
                  <a:gd name="connsiteY8" fmla="*/ 56694 h 59789"/>
                  <a:gd name="connsiteX9" fmla="*/ 54708 w 54708"/>
                  <a:gd name="connsiteY9" fmla="*/ 59790 h 59789"/>
                  <a:gd name="connsiteX10" fmla="*/ 50294 w 54708"/>
                  <a:gd name="connsiteY10" fmla="*/ 59532 h 59789"/>
                  <a:gd name="connsiteX11" fmla="*/ 45540 w 54708"/>
                  <a:gd name="connsiteY11" fmla="*/ 59790 h 59789"/>
                  <a:gd name="connsiteX12" fmla="*/ 44764 w 54708"/>
                  <a:gd name="connsiteY12" fmla="*/ 57273 h 59789"/>
                  <a:gd name="connsiteX13" fmla="*/ 40874 w 54708"/>
                  <a:gd name="connsiteY13" fmla="*/ 46986 h 59789"/>
                  <a:gd name="connsiteX14" fmla="*/ 36649 w 54708"/>
                  <a:gd name="connsiteY14" fmla="*/ 36863 h 59789"/>
                  <a:gd name="connsiteX15" fmla="*/ 25771 w 54708"/>
                  <a:gd name="connsiteY15" fmla="*/ 10973 h 59789"/>
                  <a:gd name="connsiteX16" fmla="*/ 14686 w 54708"/>
                  <a:gd name="connsiteY16" fmla="*/ 36863 h 59789"/>
                  <a:gd name="connsiteX17" fmla="*/ 6217 w 54708"/>
                  <a:gd name="connsiteY17" fmla="*/ 59765 h 59789"/>
                  <a:gd name="connsiteX18" fmla="*/ 3191 w 54708"/>
                  <a:gd name="connsiteY18" fmla="*/ 59507 h 59789"/>
                  <a:gd name="connsiteX19" fmla="*/ 0 w 54708"/>
                  <a:gd name="connsiteY19" fmla="*/ 59765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4708" h="59789">
                    <a:moveTo>
                      <a:pt x="14522" y="52787"/>
                    </a:moveTo>
                    <a:cubicBezTo>
                      <a:pt x="14503" y="49073"/>
                      <a:pt x="17505" y="46044"/>
                      <a:pt x="21225" y="46024"/>
                    </a:cubicBezTo>
                    <a:cubicBezTo>
                      <a:pt x="24945" y="46003"/>
                      <a:pt x="27985" y="48997"/>
                      <a:pt x="28004" y="52712"/>
                    </a:cubicBezTo>
                    <a:cubicBezTo>
                      <a:pt x="28023" y="56426"/>
                      <a:pt x="25021" y="59454"/>
                      <a:pt x="21301" y="59475"/>
                    </a:cubicBezTo>
                    <a:cubicBezTo>
                      <a:pt x="21288" y="59475"/>
                      <a:pt x="21269" y="59475"/>
                      <a:pt x="21257" y="59475"/>
                    </a:cubicBezTo>
                    <a:cubicBezTo>
                      <a:pt x="17549" y="59482"/>
                      <a:pt x="14535" y="56489"/>
                      <a:pt x="14522" y="52787"/>
                    </a:cubicBezTo>
                    <a:close/>
                    <a:moveTo>
                      <a:pt x="26976" y="0"/>
                    </a:moveTo>
                    <a:lnTo>
                      <a:pt x="28704" y="0"/>
                    </a:lnTo>
                    <a:lnTo>
                      <a:pt x="53233" y="56694"/>
                    </a:lnTo>
                    <a:lnTo>
                      <a:pt x="54708" y="59790"/>
                    </a:lnTo>
                    <a:cubicBezTo>
                      <a:pt x="53246" y="59619"/>
                      <a:pt x="51770" y="59533"/>
                      <a:pt x="50294" y="59532"/>
                    </a:cubicBezTo>
                    <a:cubicBezTo>
                      <a:pt x="48705" y="59489"/>
                      <a:pt x="47116" y="59575"/>
                      <a:pt x="45540" y="59790"/>
                    </a:cubicBezTo>
                    <a:lnTo>
                      <a:pt x="44764" y="57273"/>
                    </a:lnTo>
                    <a:lnTo>
                      <a:pt x="40874" y="46986"/>
                    </a:lnTo>
                    <a:lnTo>
                      <a:pt x="36649" y="36863"/>
                    </a:lnTo>
                    <a:lnTo>
                      <a:pt x="25771" y="10973"/>
                    </a:lnTo>
                    <a:lnTo>
                      <a:pt x="14686" y="36863"/>
                    </a:lnTo>
                    <a:cubicBezTo>
                      <a:pt x="11672" y="44413"/>
                      <a:pt x="8557" y="51963"/>
                      <a:pt x="6217" y="59765"/>
                    </a:cubicBezTo>
                    <a:cubicBezTo>
                      <a:pt x="5221" y="59547"/>
                      <a:pt x="4206" y="59461"/>
                      <a:pt x="3191" y="59507"/>
                    </a:cubicBezTo>
                    <a:cubicBezTo>
                      <a:pt x="2125" y="59509"/>
                      <a:pt x="1053" y="59595"/>
                      <a:pt x="0" y="5976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D729E342-92DD-F6F7-2028-1FF59827E464}"/>
                </a:ext>
              </a:extLst>
            </p:cNvPr>
            <p:cNvGrpSpPr/>
            <p:nvPr userDrawn="1"/>
          </p:nvGrpSpPr>
          <p:grpSpPr>
            <a:xfrm>
              <a:off x="8547046" y="3035950"/>
              <a:ext cx="1521393" cy="400688"/>
              <a:chOff x="1562620" y="1241607"/>
              <a:chExt cx="1243428" cy="327481"/>
            </a:xfrm>
          </p:grpSpPr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EA4AE925-A8D9-DDD3-6241-0ECDAB5CCE2F}"/>
                  </a:ext>
                </a:extLst>
              </p:cNvPr>
              <p:cNvSpPr/>
              <p:nvPr/>
            </p:nvSpPr>
            <p:spPr>
              <a:xfrm>
                <a:off x="2127722" y="1416283"/>
                <a:ext cx="121715" cy="117763"/>
              </a:xfrm>
              <a:custGeom>
                <a:avLst/>
                <a:gdLst>
                  <a:gd name="connsiteX0" fmla="*/ 0 w 121715"/>
                  <a:gd name="connsiteY0" fmla="*/ 1426 h 117763"/>
                  <a:gd name="connsiteX1" fmla="*/ 2237 w 121715"/>
                  <a:gd name="connsiteY1" fmla="*/ 312 h 117763"/>
                  <a:gd name="connsiteX2" fmla="*/ 5527 w 121715"/>
                  <a:gd name="connsiteY2" fmla="*/ 66 h 117763"/>
                  <a:gd name="connsiteX3" fmla="*/ 22557 w 121715"/>
                  <a:gd name="connsiteY3" fmla="*/ 531 h 117763"/>
                  <a:gd name="connsiteX4" fmla="*/ 33471 w 121715"/>
                  <a:gd name="connsiteY4" fmla="*/ 110 h 117763"/>
                  <a:gd name="connsiteX5" fmla="*/ 38805 w 121715"/>
                  <a:gd name="connsiteY5" fmla="*/ 277 h 117763"/>
                  <a:gd name="connsiteX6" fmla="*/ 40235 w 121715"/>
                  <a:gd name="connsiteY6" fmla="*/ 1321 h 117763"/>
                  <a:gd name="connsiteX7" fmla="*/ 38753 w 121715"/>
                  <a:gd name="connsiteY7" fmla="*/ 2339 h 117763"/>
                  <a:gd name="connsiteX8" fmla="*/ 34024 w 121715"/>
                  <a:gd name="connsiteY8" fmla="*/ 3216 h 117763"/>
                  <a:gd name="connsiteX9" fmla="*/ 31593 w 121715"/>
                  <a:gd name="connsiteY9" fmla="*/ 7515 h 117763"/>
                  <a:gd name="connsiteX10" fmla="*/ 37366 w 121715"/>
                  <a:gd name="connsiteY10" fmla="*/ 24035 h 117763"/>
                  <a:gd name="connsiteX11" fmla="*/ 38814 w 121715"/>
                  <a:gd name="connsiteY11" fmla="*/ 28071 h 117763"/>
                  <a:gd name="connsiteX12" fmla="*/ 48623 w 121715"/>
                  <a:gd name="connsiteY12" fmla="*/ 54216 h 117763"/>
                  <a:gd name="connsiteX13" fmla="*/ 57054 w 121715"/>
                  <a:gd name="connsiteY13" fmla="*/ 76782 h 117763"/>
                  <a:gd name="connsiteX14" fmla="*/ 63950 w 121715"/>
                  <a:gd name="connsiteY14" fmla="*/ 94777 h 117763"/>
                  <a:gd name="connsiteX15" fmla="*/ 64556 w 121715"/>
                  <a:gd name="connsiteY15" fmla="*/ 96066 h 117763"/>
                  <a:gd name="connsiteX16" fmla="*/ 65714 w 121715"/>
                  <a:gd name="connsiteY16" fmla="*/ 93952 h 117763"/>
                  <a:gd name="connsiteX17" fmla="*/ 72215 w 121715"/>
                  <a:gd name="connsiteY17" fmla="*/ 77422 h 117763"/>
                  <a:gd name="connsiteX18" fmla="*/ 81866 w 121715"/>
                  <a:gd name="connsiteY18" fmla="*/ 53392 h 117763"/>
                  <a:gd name="connsiteX19" fmla="*/ 88999 w 121715"/>
                  <a:gd name="connsiteY19" fmla="*/ 34090 h 117763"/>
                  <a:gd name="connsiteX20" fmla="*/ 95640 w 121715"/>
                  <a:gd name="connsiteY20" fmla="*/ 16245 h 117763"/>
                  <a:gd name="connsiteX21" fmla="*/ 98176 w 121715"/>
                  <a:gd name="connsiteY21" fmla="*/ 7813 h 117763"/>
                  <a:gd name="connsiteX22" fmla="*/ 95166 w 121715"/>
                  <a:gd name="connsiteY22" fmla="*/ 3058 h 117763"/>
                  <a:gd name="connsiteX23" fmla="*/ 90420 w 121715"/>
                  <a:gd name="connsiteY23" fmla="*/ 2277 h 117763"/>
                  <a:gd name="connsiteX24" fmla="*/ 88876 w 121715"/>
                  <a:gd name="connsiteY24" fmla="*/ 1154 h 117763"/>
                  <a:gd name="connsiteX25" fmla="*/ 90736 w 121715"/>
                  <a:gd name="connsiteY25" fmla="*/ 277 h 117763"/>
                  <a:gd name="connsiteX26" fmla="*/ 95553 w 121715"/>
                  <a:gd name="connsiteY26" fmla="*/ 75 h 117763"/>
                  <a:gd name="connsiteX27" fmla="*/ 107739 w 121715"/>
                  <a:gd name="connsiteY27" fmla="*/ 514 h 117763"/>
                  <a:gd name="connsiteX28" fmla="*/ 116618 w 121715"/>
                  <a:gd name="connsiteY28" fmla="*/ 101 h 117763"/>
                  <a:gd name="connsiteX29" fmla="*/ 121715 w 121715"/>
                  <a:gd name="connsiteY29" fmla="*/ 794 h 117763"/>
                  <a:gd name="connsiteX30" fmla="*/ 120259 w 121715"/>
                  <a:gd name="connsiteY30" fmla="*/ 2312 h 117763"/>
                  <a:gd name="connsiteX31" fmla="*/ 114398 w 121715"/>
                  <a:gd name="connsiteY31" fmla="*/ 3821 h 117763"/>
                  <a:gd name="connsiteX32" fmla="*/ 109467 w 121715"/>
                  <a:gd name="connsiteY32" fmla="*/ 7962 h 117763"/>
                  <a:gd name="connsiteX33" fmla="*/ 100817 w 121715"/>
                  <a:gd name="connsiteY33" fmla="*/ 26861 h 117763"/>
                  <a:gd name="connsiteX34" fmla="*/ 94245 w 121715"/>
                  <a:gd name="connsiteY34" fmla="*/ 42539 h 117763"/>
                  <a:gd name="connsiteX35" fmla="*/ 89569 w 121715"/>
                  <a:gd name="connsiteY35" fmla="*/ 54331 h 117763"/>
                  <a:gd name="connsiteX36" fmla="*/ 84612 w 121715"/>
                  <a:gd name="connsiteY36" fmla="*/ 66306 h 117763"/>
                  <a:gd name="connsiteX37" fmla="*/ 76005 w 121715"/>
                  <a:gd name="connsiteY37" fmla="*/ 86643 h 117763"/>
                  <a:gd name="connsiteX38" fmla="*/ 69197 w 121715"/>
                  <a:gd name="connsiteY38" fmla="*/ 102208 h 117763"/>
                  <a:gd name="connsiteX39" fmla="*/ 64152 w 121715"/>
                  <a:gd name="connsiteY39" fmla="*/ 113569 h 117763"/>
                  <a:gd name="connsiteX40" fmla="*/ 62792 w 121715"/>
                  <a:gd name="connsiteY40" fmla="*/ 116307 h 117763"/>
                  <a:gd name="connsiteX41" fmla="*/ 59388 w 121715"/>
                  <a:gd name="connsiteY41" fmla="*/ 116491 h 117763"/>
                  <a:gd name="connsiteX42" fmla="*/ 56756 w 121715"/>
                  <a:gd name="connsiteY42" fmla="*/ 111306 h 117763"/>
                  <a:gd name="connsiteX43" fmla="*/ 49237 w 121715"/>
                  <a:gd name="connsiteY43" fmla="*/ 92162 h 117763"/>
                  <a:gd name="connsiteX44" fmla="*/ 43192 w 121715"/>
                  <a:gd name="connsiteY44" fmla="*/ 77379 h 117763"/>
                  <a:gd name="connsiteX45" fmla="*/ 37051 w 121715"/>
                  <a:gd name="connsiteY45" fmla="*/ 61525 h 117763"/>
                  <a:gd name="connsiteX46" fmla="*/ 30628 w 121715"/>
                  <a:gd name="connsiteY46" fmla="*/ 45803 h 117763"/>
                  <a:gd name="connsiteX47" fmla="*/ 25066 w 121715"/>
                  <a:gd name="connsiteY47" fmla="*/ 31335 h 117763"/>
                  <a:gd name="connsiteX48" fmla="*/ 19802 w 121715"/>
                  <a:gd name="connsiteY48" fmla="*/ 18719 h 117763"/>
                  <a:gd name="connsiteX49" fmla="*/ 17433 w 121715"/>
                  <a:gd name="connsiteY49" fmla="*/ 12577 h 117763"/>
                  <a:gd name="connsiteX50" fmla="*/ 6027 w 121715"/>
                  <a:gd name="connsiteY50" fmla="*/ 3049 h 117763"/>
                  <a:gd name="connsiteX51" fmla="*/ 1781 w 121715"/>
                  <a:gd name="connsiteY51" fmla="*/ 2295 h 117763"/>
                  <a:gd name="connsiteX52" fmla="*/ 0 w 121715"/>
                  <a:gd name="connsiteY52" fmla="*/ 1426 h 11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21715" h="117763">
                    <a:moveTo>
                      <a:pt x="0" y="1426"/>
                    </a:moveTo>
                    <a:cubicBezTo>
                      <a:pt x="699" y="967"/>
                      <a:pt x="1450" y="593"/>
                      <a:pt x="2237" y="312"/>
                    </a:cubicBezTo>
                    <a:cubicBezTo>
                      <a:pt x="3323" y="116"/>
                      <a:pt x="4425" y="34"/>
                      <a:pt x="5527" y="66"/>
                    </a:cubicBezTo>
                    <a:cubicBezTo>
                      <a:pt x="11204" y="207"/>
                      <a:pt x="16880" y="487"/>
                      <a:pt x="22557" y="531"/>
                    </a:cubicBezTo>
                    <a:cubicBezTo>
                      <a:pt x="26198" y="531"/>
                      <a:pt x="29830" y="207"/>
                      <a:pt x="33471" y="110"/>
                    </a:cubicBezTo>
                    <a:cubicBezTo>
                      <a:pt x="35226" y="66"/>
                      <a:pt x="37033" y="224"/>
                      <a:pt x="38805" y="277"/>
                    </a:cubicBezTo>
                    <a:cubicBezTo>
                      <a:pt x="39542" y="277"/>
                      <a:pt x="40253" y="461"/>
                      <a:pt x="40235" y="1321"/>
                    </a:cubicBezTo>
                    <a:cubicBezTo>
                      <a:pt x="40218" y="2181"/>
                      <a:pt x="39472" y="2198"/>
                      <a:pt x="38753" y="2339"/>
                    </a:cubicBezTo>
                    <a:cubicBezTo>
                      <a:pt x="37160" y="2539"/>
                      <a:pt x="35582" y="2832"/>
                      <a:pt x="34024" y="3216"/>
                    </a:cubicBezTo>
                    <a:cubicBezTo>
                      <a:pt x="31550" y="3874"/>
                      <a:pt x="30786" y="5111"/>
                      <a:pt x="31593" y="7515"/>
                    </a:cubicBezTo>
                    <a:cubicBezTo>
                      <a:pt x="33436" y="13051"/>
                      <a:pt x="35436" y="18534"/>
                      <a:pt x="37366" y="24035"/>
                    </a:cubicBezTo>
                    <a:cubicBezTo>
                      <a:pt x="37849" y="25378"/>
                      <a:pt x="38314" y="26729"/>
                      <a:pt x="38814" y="28071"/>
                    </a:cubicBezTo>
                    <a:cubicBezTo>
                      <a:pt x="42078" y="36786"/>
                      <a:pt x="45348" y="45502"/>
                      <a:pt x="48623" y="54216"/>
                    </a:cubicBezTo>
                    <a:cubicBezTo>
                      <a:pt x="51439" y="61735"/>
                      <a:pt x="54220" y="69272"/>
                      <a:pt x="57054" y="76782"/>
                    </a:cubicBezTo>
                    <a:cubicBezTo>
                      <a:pt x="59327" y="82792"/>
                      <a:pt x="61652" y="88784"/>
                      <a:pt x="63950" y="94777"/>
                    </a:cubicBezTo>
                    <a:cubicBezTo>
                      <a:pt x="64091" y="95154"/>
                      <a:pt x="64292" y="95513"/>
                      <a:pt x="64556" y="96066"/>
                    </a:cubicBezTo>
                    <a:cubicBezTo>
                      <a:pt x="64986" y="95386"/>
                      <a:pt x="65372" y="94680"/>
                      <a:pt x="65714" y="93952"/>
                    </a:cubicBezTo>
                    <a:cubicBezTo>
                      <a:pt x="67898" y="88451"/>
                      <a:pt x="70022" y="82923"/>
                      <a:pt x="72215" y="77422"/>
                    </a:cubicBezTo>
                    <a:cubicBezTo>
                      <a:pt x="75400" y="69403"/>
                      <a:pt x="78707" y="61428"/>
                      <a:pt x="81866" y="53392"/>
                    </a:cubicBezTo>
                    <a:cubicBezTo>
                      <a:pt x="84349" y="47005"/>
                      <a:pt x="86621" y="40539"/>
                      <a:pt x="88999" y="34090"/>
                    </a:cubicBezTo>
                    <a:cubicBezTo>
                      <a:pt x="91210" y="28141"/>
                      <a:pt x="93491" y="22211"/>
                      <a:pt x="95640" y="16245"/>
                    </a:cubicBezTo>
                    <a:cubicBezTo>
                      <a:pt x="96640" y="13483"/>
                      <a:pt x="97487" y="10668"/>
                      <a:pt x="98176" y="7813"/>
                    </a:cubicBezTo>
                    <a:cubicBezTo>
                      <a:pt x="98869" y="4935"/>
                      <a:pt x="98027" y="3734"/>
                      <a:pt x="95166" y="3058"/>
                    </a:cubicBezTo>
                    <a:cubicBezTo>
                      <a:pt x="93614" y="2689"/>
                      <a:pt x="91999" y="2575"/>
                      <a:pt x="90420" y="2277"/>
                    </a:cubicBezTo>
                    <a:cubicBezTo>
                      <a:pt x="89773" y="2129"/>
                      <a:pt x="89215" y="1723"/>
                      <a:pt x="88876" y="1154"/>
                    </a:cubicBezTo>
                    <a:cubicBezTo>
                      <a:pt x="89447" y="768"/>
                      <a:pt x="90074" y="472"/>
                      <a:pt x="90736" y="277"/>
                    </a:cubicBezTo>
                    <a:cubicBezTo>
                      <a:pt x="92334" y="95"/>
                      <a:pt x="93944" y="28"/>
                      <a:pt x="95553" y="75"/>
                    </a:cubicBezTo>
                    <a:cubicBezTo>
                      <a:pt x="99615" y="180"/>
                      <a:pt x="103677" y="479"/>
                      <a:pt x="107739" y="514"/>
                    </a:cubicBezTo>
                    <a:cubicBezTo>
                      <a:pt x="110696" y="514"/>
                      <a:pt x="113661" y="198"/>
                      <a:pt x="116618" y="101"/>
                    </a:cubicBezTo>
                    <a:cubicBezTo>
                      <a:pt x="118372" y="40"/>
                      <a:pt x="120127" y="-311"/>
                      <a:pt x="121715" y="794"/>
                    </a:cubicBezTo>
                    <a:cubicBezTo>
                      <a:pt x="121715" y="1874"/>
                      <a:pt x="121083" y="2119"/>
                      <a:pt x="120259" y="2312"/>
                    </a:cubicBezTo>
                    <a:cubicBezTo>
                      <a:pt x="118294" y="2751"/>
                      <a:pt x="116328" y="3242"/>
                      <a:pt x="114398" y="3821"/>
                    </a:cubicBezTo>
                    <a:cubicBezTo>
                      <a:pt x="112178" y="4479"/>
                      <a:pt x="110713" y="6050"/>
                      <a:pt x="109467" y="7962"/>
                    </a:cubicBezTo>
                    <a:cubicBezTo>
                      <a:pt x="105642" y="13841"/>
                      <a:pt x="103642" y="20535"/>
                      <a:pt x="100817" y="26861"/>
                    </a:cubicBezTo>
                    <a:cubicBezTo>
                      <a:pt x="98509" y="32037"/>
                      <a:pt x="96430" y="37292"/>
                      <a:pt x="94245" y="42539"/>
                    </a:cubicBezTo>
                    <a:cubicBezTo>
                      <a:pt x="92648" y="46452"/>
                      <a:pt x="91157" y="50435"/>
                      <a:pt x="89569" y="54331"/>
                    </a:cubicBezTo>
                    <a:cubicBezTo>
                      <a:pt x="87981" y="58226"/>
                      <a:pt x="86288" y="62323"/>
                      <a:pt x="84612" y="66306"/>
                    </a:cubicBezTo>
                    <a:cubicBezTo>
                      <a:pt x="81761" y="73088"/>
                      <a:pt x="78909" y="79879"/>
                      <a:pt x="76005" y="86643"/>
                    </a:cubicBezTo>
                    <a:cubicBezTo>
                      <a:pt x="73777" y="91846"/>
                      <a:pt x="71478" y="97023"/>
                      <a:pt x="69197" y="102208"/>
                    </a:cubicBezTo>
                    <a:cubicBezTo>
                      <a:pt x="67530" y="106009"/>
                      <a:pt x="65848" y="109797"/>
                      <a:pt x="64152" y="113569"/>
                    </a:cubicBezTo>
                    <a:cubicBezTo>
                      <a:pt x="63731" y="114499"/>
                      <a:pt x="63275" y="115421"/>
                      <a:pt x="62792" y="116307"/>
                    </a:cubicBezTo>
                    <a:cubicBezTo>
                      <a:pt x="61748" y="118158"/>
                      <a:pt x="60502" y="118272"/>
                      <a:pt x="59388" y="116491"/>
                    </a:cubicBezTo>
                    <a:cubicBezTo>
                      <a:pt x="58362" y="114842"/>
                      <a:pt x="57482" y="113107"/>
                      <a:pt x="56756" y="111306"/>
                    </a:cubicBezTo>
                    <a:cubicBezTo>
                      <a:pt x="54203" y="104945"/>
                      <a:pt x="51773" y="98532"/>
                      <a:pt x="49237" y="92162"/>
                    </a:cubicBezTo>
                    <a:cubicBezTo>
                      <a:pt x="47272" y="87214"/>
                      <a:pt x="45166" y="82318"/>
                      <a:pt x="43192" y="77379"/>
                    </a:cubicBezTo>
                    <a:cubicBezTo>
                      <a:pt x="41095" y="72114"/>
                      <a:pt x="39121" y="66798"/>
                      <a:pt x="37051" y="61525"/>
                    </a:cubicBezTo>
                    <a:cubicBezTo>
                      <a:pt x="34980" y="56252"/>
                      <a:pt x="32725" y="51067"/>
                      <a:pt x="30628" y="45803"/>
                    </a:cubicBezTo>
                    <a:cubicBezTo>
                      <a:pt x="28725" y="41004"/>
                      <a:pt x="26987" y="36152"/>
                      <a:pt x="25066" y="31335"/>
                    </a:cubicBezTo>
                    <a:cubicBezTo>
                      <a:pt x="23373" y="27106"/>
                      <a:pt x="21557" y="22930"/>
                      <a:pt x="19802" y="18719"/>
                    </a:cubicBezTo>
                    <a:cubicBezTo>
                      <a:pt x="18925" y="16683"/>
                      <a:pt x="18135" y="14630"/>
                      <a:pt x="17433" y="12577"/>
                    </a:cubicBezTo>
                    <a:cubicBezTo>
                      <a:pt x="15582" y="7050"/>
                      <a:pt x="11792" y="3909"/>
                      <a:pt x="6027" y="3049"/>
                    </a:cubicBezTo>
                    <a:cubicBezTo>
                      <a:pt x="4606" y="2839"/>
                      <a:pt x="3185" y="2593"/>
                      <a:pt x="1781" y="2295"/>
                    </a:cubicBezTo>
                    <a:cubicBezTo>
                      <a:pt x="1159" y="2067"/>
                      <a:pt x="562" y="1776"/>
                      <a:pt x="0" y="14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467E3A70-BC4F-E4F8-2F5F-F04D895025E9}"/>
                  </a:ext>
                </a:extLst>
              </p:cNvPr>
              <p:cNvSpPr/>
              <p:nvPr/>
            </p:nvSpPr>
            <p:spPr>
              <a:xfrm>
                <a:off x="1916938" y="1274617"/>
                <a:ext cx="121030" cy="117420"/>
              </a:xfrm>
              <a:custGeom>
                <a:avLst/>
                <a:gdLst>
                  <a:gd name="connsiteX0" fmla="*/ 39612 w 121030"/>
                  <a:gd name="connsiteY0" fmla="*/ 2084 h 117420"/>
                  <a:gd name="connsiteX1" fmla="*/ 37366 w 121030"/>
                  <a:gd name="connsiteY1" fmla="*/ 2610 h 117420"/>
                  <a:gd name="connsiteX2" fmla="*/ 33094 w 121030"/>
                  <a:gd name="connsiteY2" fmla="*/ 3119 h 117420"/>
                  <a:gd name="connsiteX3" fmla="*/ 30690 w 121030"/>
                  <a:gd name="connsiteY3" fmla="*/ 6909 h 117420"/>
                  <a:gd name="connsiteX4" fmla="*/ 31646 w 121030"/>
                  <a:gd name="connsiteY4" fmla="*/ 10594 h 117420"/>
                  <a:gd name="connsiteX5" fmla="*/ 40595 w 121030"/>
                  <a:gd name="connsiteY5" fmla="*/ 34090 h 117420"/>
                  <a:gd name="connsiteX6" fmla="*/ 42613 w 121030"/>
                  <a:gd name="connsiteY6" fmla="*/ 40091 h 117420"/>
                  <a:gd name="connsiteX7" fmla="*/ 47702 w 121030"/>
                  <a:gd name="connsiteY7" fmla="*/ 53374 h 117420"/>
                  <a:gd name="connsiteX8" fmla="*/ 50334 w 121030"/>
                  <a:gd name="connsiteY8" fmla="*/ 60507 h 117420"/>
                  <a:gd name="connsiteX9" fmla="*/ 56247 w 121030"/>
                  <a:gd name="connsiteY9" fmla="*/ 75931 h 117420"/>
                  <a:gd name="connsiteX10" fmla="*/ 58546 w 121030"/>
                  <a:gd name="connsiteY10" fmla="*/ 82371 h 117420"/>
                  <a:gd name="connsiteX11" fmla="*/ 63898 w 121030"/>
                  <a:gd name="connsiteY11" fmla="*/ 96198 h 117420"/>
                  <a:gd name="connsiteX12" fmla="*/ 64599 w 121030"/>
                  <a:gd name="connsiteY12" fmla="*/ 94820 h 117420"/>
                  <a:gd name="connsiteX13" fmla="*/ 76882 w 121030"/>
                  <a:gd name="connsiteY13" fmla="*/ 64209 h 117420"/>
                  <a:gd name="connsiteX14" fmla="*/ 86814 w 121030"/>
                  <a:gd name="connsiteY14" fmla="*/ 38055 h 117420"/>
                  <a:gd name="connsiteX15" fmla="*/ 95974 w 121030"/>
                  <a:gd name="connsiteY15" fmla="*/ 13016 h 117420"/>
                  <a:gd name="connsiteX16" fmla="*/ 97544 w 121030"/>
                  <a:gd name="connsiteY16" fmla="*/ 6874 h 117420"/>
                  <a:gd name="connsiteX17" fmla="*/ 95505 w 121030"/>
                  <a:gd name="connsiteY17" fmla="*/ 2998 h 117420"/>
                  <a:gd name="connsiteX18" fmla="*/ 94780 w 121030"/>
                  <a:gd name="connsiteY18" fmla="*/ 2865 h 117420"/>
                  <a:gd name="connsiteX19" fmla="*/ 90473 w 121030"/>
                  <a:gd name="connsiteY19" fmla="*/ 2558 h 117420"/>
                  <a:gd name="connsiteX20" fmla="*/ 88490 w 121030"/>
                  <a:gd name="connsiteY20" fmla="*/ 461 h 117420"/>
                  <a:gd name="connsiteX21" fmla="*/ 92412 w 121030"/>
                  <a:gd name="connsiteY21" fmla="*/ 40 h 117420"/>
                  <a:gd name="connsiteX22" fmla="*/ 102062 w 121030"/>
                  <a:gd name="connsiteY22" fmla="*/ 215 h 117420"/>
                  <a:gd name="connsiteX23" fmla="*/ 117583 w 121030"/>
                  <a:gd name="connsiteY23" fmla="*/ 31 h 117420"/>
                  <a:gd name="connsiteX24" fmla="*/ 121031 w 121030"/>
                  <a:gd name="connsiteY24" fmla="*/ 452 h 117420"/>
                  <a:gd name="connsiteX25" fmla="*/ 119101 w 121030"/>
                  <a:gd name="connsiteY25" fmla="*/ 2575 h 117420"/>
                  <a:gd name="connsiteX26" fmla="*/ 114609 w 121030"/>
                  <a:gd name="connsiteY26" fmla="*/ 3242 h 117420"/>
                  <a:gd name="connsiteX27" fmla="*/ 108467 w 121030"/>
                  <a:gd name="connsiteY27" fmla="*/ 8225 h 117420"/>
                  <a:gd name="connsiteX28" fmla="*/ 100246 w 121030"/>
                  <a:gd name="connsiteY28" fmla="*/ 26501 h 117420"/>
                  <a:gd name="connsiteX29" fmla="*/ 92631 w 121030"/>
                  <a:gd name="connsiteY29" fmla="*/ 44776 h 117420"/>
                  <a:gd name="connsiteX30" fmla="*/ 90622 w 121030"/>
                  <a:gd name="connsiteY30" fmla="*/ 50040 h 117420"/>
                  <a:gd name="connsiteX31" fmla="*/ 85068 w 121030"/>
                  <a:gd name="connsiteY31" fmla="*/ 63113 h 117420"/>
                  <a:gd name="connsiteX32" fmla="*/ 73759 w 121030"/>
                  <a:gd name="connsiteY32" fmla="*/ 90311 h 117420"/>
                  <a:gd name="connsiteX33" fmla="*/ 62450 w 121030"/>
                  <a:gd name="connsiteY33" fmla="*/ 115578 h 117420"/>
                  <a:gd name="connsiteX34" fmla="*/ 60309 w 121030"/>
                  <a:gd name="connsiteY34" fmla="*/ 117377 h 117420"/>
                  <a:gd name="connsiteX35" fmla="*/ 58142 w 121030"/>
                  <a:gd name="connsiteY35" fmla="*/ 115526 h 117420"/>
                  <a:gd name="connsiteX36" fmla="*/ 53115 w 121030"/>
                  <a:gd name="connsiteY36" fmla="*/ 104120 h 117420"/>
                  <a:gd name="connsiteX37" fmla="*/ 44964 w 121030"/>
                  <a:gd name="connsiteY37" fmla="*/ 83327 h 117420"/>
                  <a:gd name="connsiteX38" fmla="*/ 36919 w 121030"/>
                  <a:gd name="connsiteY38" fmla="*/ 62771 h 117420"/>
                  <a:gd name="connsiteX39" fmla="*/ 30778 w 121030"/>
                  <a:gd name="connsiteY39" fmla="*/ 47715 h 117420"/>
                  <a:gd name="connsiteX40" fmla="*/ 28189 w 121030"/>
                  <a:gd name="connsiteY40" fmla="*/ 41091 h 117420"/>
                  <a:gd name="connsiteX41" fmla="*/ 17486 w 121030"/>
                  <a:gd name="connsiteY41" fmla="*/ 14481 h 117420"/>
                  <a:gd name="connsiteX42" fmla="*/ 14968 w 121030"/>
                  <a:gd name="connsiteY42" fmla="*/ 8708 h 117420"/>
                  <a:gd name="connsiteX43" fmla="*/ 7589 w 121030"/>
                  <a:gd name="connsiteY43" fmla="*/ 3356 h 117420"/>
                  <a:gd name="connsiteX44" fmla="*/ 1298 w 121030"/>
                  <a:gd name="connsiteY44" fmla="*/ 2479 h 117420"/>
                  <a:gd name="connsiteX45" fmla="*/ 0 w 121030"/>
                  <a:gd name="connsiteY45" fmla="*/ 1505 h 117420"/>
                  <a:gd name="connsiteX46" fmla="*/ 1167 w 121030"/>
                  <a:gd name="connsiteY46" fmla="*/ 101 h 117420"/>
                  <a:gd name="connsiteX47" fmla="*/ 1913 w 121030"/>
                  <a:gd name="connsiteY47" fmla="*/ 13 h 117420"/>
                  <a:gd name="connsiteX48" fmla="*/ 12344 w 121030"/>
                  <a:gd name="connsiteY48" fmla="*/ 101 h 117420"/>
                  <a:gd name="connsiteX49" fmla="*/ 28882 w 121030"/>
                  <a:gd name="connsiteY49" fmla="*/ 101 h 117420"/>
                  <a:gd name="connsiteX50" fmla="*/ 37524 w 121030"/>
                  <a:gd name="connsiteY50" fmla="*/ 241 h 117420"/>
                  <a:gd name="connsiteX51" fmla="*/ 39656 w 121030"/>
                  <a:gd name="connsiteY51" fmla="*/ 1119 h 11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21030" h="117420">
                    <a:moveTo>
                      <a:pt x="39612" y="2084"/>
                    </a:moveTo>
                    <a:cubicBezTo>
                      <a:pt x="38867" y="2259"/>
                      <a:pt x="38130" y="2505"/>
                      <a:pt x="37366" y="2610"/>
                    </a:cubicBezTo>
                    <a:cubicBezTo>
                      <a:pt x="35945" y="2812"/>
                      <a:pt x="34480" y="2786"/>
                      <a:pt x="33094" y="3119"/>
                    </a:cubicBezTo>
                    <a:cubicBezTo>
                      <a:pt x="31102" y="3584"/>
                      <a:pt x="30313" y="4874"/>
                      <a:pt x="30690" y="6909"/>
                    </a:cubicBezTo>
                    <a:cubicBezTo>
                      <a:pt x="30902" y="8163"/>
                      <a:pt x="31221" y="9396"/>
                      <a:pt x="31646" y="10594"/>
                    </a:cubicBezTo>
                    <a:cubicBezTo>
                      <a:pt x="34603" y="18438"/>
                      <a:pt x="37630" y="26246"/>
                      <a:pt x="40595" y="34090"/>
                    </a:cubicBezTo>
                    <a:cubicBezTo>
                      <a:pt x="41341" y="36064"/>
                      <a:pt x="41867" y="38117"/>
                      <a:pt x="42613" y="40091"/>
                    </a:cubicBezTo>
                    <a:cubicBezTo>
                      <a:pt x="44280" y="44530"/>
                      <a:pt x="46017" y="48943"/>
                      <a:pt x="47702" y="53374"/>
                    </a:cubicBezTo>
                    <a:cubicBezTo>
                      <a:pt x="48579" y="55734"/>
                      <a:pt x="49456" y="58138"/>
                      <a:pt x="50334" y="60507"/>
                    </a:cubicBezTo>
                    <a:cubicBezTo>
                      <a:pt x="52290" y="65648"/>
                      <a:pt x="54291" y="70781"/>
                      <a:pt x="56247" y="75931"/>
                    </a:cubicBezTo>
                    <a:cubicBezTo>
                      <a:pt x="57054" y="78063"/>
                      <a:pt x="57730" y="80239"/>
                      <a:pt x="58546" y="82371"/>
                    </a:cubicBezTo>
                    <a:cubicBezTo>
                      <a:pt x="60257" y="86871"/>
                      <a:pt x="62055" y="91355"/>
                      <a:pt x="63898" y="96198"/>
                    </a:cubicBezTo>
                    <a:cubicBezTo>
                      <a:pt x="64213" y="95575"/>
                      <a:pt x="64442" y="95215"/>
                      <a:pt x="64599" y="94820"/>
                    </a:cubicBezTo>
                    <a:cubicBezTo>
                      <a:pt x="68714" y="84617"/>
                      <a:pt x="72873" y="74439"/>
                      <a:pt x="76882" y="64209"/>
                    </a:cubicBezTo>
                    <a:cubicBezTo>
                      <a:pt x="80269" y="55506"/>
                      <a:pt x="83550" y="46829"/>
                      <a:pt x="86814" y="38055"/>
                    </a:cubicBezTo>
                    <a:cubicBezTo>
                      <a:pt x="89926" y="29732"/>
                      <a:pt x="92979" y="21386"/>
                      <a:pt x="95974" y="13016"/>
                    </a:cubicBezTo>
                    <a:cubicBezTo>
                      <a:pt x="96645" y="11009"/>
                      <a:pt x="97169" y="8957"/>
                      <a:pt x="97544" y="6874"/>
                    </a:cubicBezTo>
                    <a:cubicBezTo>
                      <a:pt x="98051" y="5241"/>
                      <a:pt x="97139" y="3505"/>
                      <a:pt x="95505" y="2998"/>
                    </a:cubicBezTo>
                    <a:cubicBezTo>
                      <a:pt x="95270" y="2925"/>
                      <a:pt x="95026" y="2880"/>
                      <a:pt x="94780" y="2865"/>
                    </a:cubicBezTo>
                    <a:cubicBezTo>
                      <a:pt x="93352" y="2674"/>
                      <a:pt x="91913" y="2572"/>
                      <a:pt x="90473" y="2558"/>
                    </a:cubicBezTo>
                    <a:cubicBezTo>
                      <a:pt x="89323" y="2558"/>
                      <a:pt x="88534" y="2119"/>
                      <a:pt x="88490" y="461"/>
                    </a:cubicBezTo>
                    <a:cubicBezTo>
                      <a:pt x="89788" y="246"/>
                      <a:pt x="91097" y="105"/>
                      <a:pt x="92412" y="40"/>
                    </a:cubicBezTo>
                    <a:cubicBezTo>
                      <a:pt x="95631" y="40"/>
                      <a:pt x="98851" y="224"/>
                      <a:pt x="102062" y="215"/>
                    </a:cubicBezTo>
                    <a:cubicBezTo>
                      <a:pt x="107239" y="215"/>
                      <a:pt x="112406" y="57"/>
                      <a:pt x="117583" y="31"/>
                    </a:cubicBezTo>
                    <a:cubicBezTo>
                      <a:pt x="118740" y="96"/>
                      <a:pt x="119892" y="237"/>
                      <a:pt x="121031" y="452"/>
                    </a:cubicBezTo>
                    <a:cubicBezTo>
                      <a:pt x="121031" y="2084"/>
                      <a:pt x="120268" y="2470"/>
                      <a:pt x="119101" y="2575"/>
                    </a:cubicBezTo>
                    <a:cubicBezTo>
                      <a:pt x="117592" y="2714"/>
                      <a:pt x="116092" y="2937"/>
                      <a:pt x="114609" y="3242"/>
                    </a:cubicBezTo>
                    <a:cubicBezTo>
                      <a:pt x="111713" y="3821"/>
                      <a:pt x="109941" y="5874"/>
                      <a:pt x="108467" y="8225"/>
                    </a:cubicBezTo>
                    <a:cubicBezTo>
                      <a:pt x="104958" y="13972"/>
                      <a:pt x="102861" y="20350"/>
                      <a:pt x="100246" y="26501"/>
                    </a:cubicBezTo>
                    <a:cubicBezTo>
                      <a:pt x="97632" y="32651"/>
                      <a:pt x="95149" y="38678"/>
                      <a:pt x="92631" y="44776"/>
                    </a:cubicBezTo>
                    <a:cubicBezTo>
                      <a:pt x="91920" y="46531"/>
                      <a:pt x="91341" y="48285"/>
                      <a:pt x="90622" y="50040"/>
                    </a:cubicBezTo>
                    <a:cubicBezTo>
                      <a:pt x="88797" y="54427"/>
                      <a:pt x="86893" y="58743"/>
                      <a:pt x="85068" y="63113"/>
                    </a:cubicBezTo>
                    <a:cubicBezTo>
                      <a:pt x="81296" y="72176"/>
                      <a:pt x="77637" y="81291"/>
                      <a:pt x="73759" y="90311"/>
                    </a:cubicBezTo>
                    <a:cubicBezTo>
                      <a:pt x="70109" y="98786"/>
                      <a:pt x="66240" y="107156"/>
                      <a:pt x="62450" y="115578"/>
                    </a:cubicBezTo>
                    <a:cubicBezTo>
                      <a:pt x="62029" y="116517"/>
                      <a:pt x="61441" y="117658"/>
                      <a:pt x="60309" y="117377"/>
                    </a:cubicBezTo>
                    <a:cubicBezTo>
                      <a:pt x="59370" y="117072"/>
                      <a:pt x="58591" y="116406"/>
                      <a:pt x="58142" y="115526"/>
                    </a:cubicBezTo>
                    <a:cubicBezTo>
                      <a:pt x="56387" y="111779"/>
                      <a:pt x="54633" y="107981"/>
                      <a:pt x="53115" y="104120"/>
                    </a:cubicBezTo>
                    <a:cubicBezTo>
                      <a:pt x="50334" y="97215"/>
                      <a:pt x="47675" y="90258"/>
                      <a:pt x="44964" y="83327"/>
                    </a:cubicBezTo>
                    <a:cubicBezTo>
                      <a:pt x="42253" y="76396"/>
                      <a:pt x="39612" y="69640"/>
                      <a:pt x="36919" y="62771"/>
                    </a:cubicBezTo>
                    <a:cubicBezTo>
                      <a:pt x="34919" y="57734"/>
                      <a:pt x="32822" y="52742"/>
                      <a:pt x="30778" y="47715"/>
                    </a:cubicBezTo>
                    <a:cubicBezTo>
                      <a:pt x="29900" y="45522"/>
                      <a:pt x="29075" y="43328"/>
                      <a:pt x="28189" y="41091"/>
                    </a:cubicBezTo>
                    <a:cubicBezTo>
                      <a:pt x="24633" y="32218"/>
                      <a:pt x="21065" y="23348"/>
                      <a:pt x="17486" y="14481"/>
                    </a:cubicBezTo>
                    <a:cubicBezTo>
                      <a:pt x="16757" y="12510"/>
                      <a:pt x="15916" y="10583"/>
                      <a:pt x="14968" y="8708"/>
                    </a:cubicBezTo>
                    <a:cubicBezTo>
                      <a:pt x="13418" y="5923"/>
                      <a:pt x="10718" y="3964"/>
                      <a:pt x="7589" y="3356"/>
                    </a:cubicBezTo>
                    <a:cubicBezTo>
                      <a:pt x="5536" y="2891"/>
                      <a:pt x="3387" y="2865"/>
                      <a:pt x="1298" y="2479"/>
                    </a:cubicBezTo>
                    <a:cubicBezTo>
                      <a:pt x="825" y="2400"/>
                      <a:pt x="421" y="1838"/>
                      <a:pt x="0" y="1505"/>
                    </a:cubicBezTo>
                    <a:cubicBezTo>
                      <a:pt x="362" y="1016"/>
                      <a:pt x="752" y="547"/>
                      <a:pt x="1167" y="101"/>
                    </a:cubicBezTo>
                    <a:cubicBezTo>
                      <a:pt x="1307" y="-39"/>
                      <a:pt x="1658" y="5"/>
                      <a:pt x="1913" y="13"/>
                    </a:cubicBezTo>
                    <a:cubicBezTo>
                      <a:pt x="5422" y="13"/>
                      <a:pt x="8870" y="101"/>
                      <a:pt x="12344" y="101"/>
                    </a:cubicBezTo>
                    <a:cubicBezTo>
                      <a:pt x="17863" y="101"/>
                      <a:pt x="23373" y="101"/>
                      <a:pt x="28882" y="101"/>
                    </a:cubicBezTo>
                    <a:cubicBezTo>
                      <a:pt x="31769" y="101"/>
                      <a:pt x="34647" y="101"/>
                      <a:pt x="37524" y="241"/>
                    </a:cubicBezTo>
                    <a:cubicBezTo>
                      <a:pt x="38279" y="414"/>
                      <a:pt x="38999" y="710"/>
                      <a:pt x="39656" y="11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37505085-F2CC-5AFC-5424-6E86D9A4DEC9}"/>
                  </a:ext>
                </a:extLst>
              </p:cNvPr>
              <p:cNvSpPr/>
              <p:nvPr/>
            </p:nvSpPr>
            <p:spPr>
              <a:xfrm>
                <a:off x="1964228" y="1445393"/>
                <a:ext cx="109118" cy="89689"/>
              </a:xfrm>
              <a:custGeom>
                <a:avLst/>
                <a:gdLst>
                  <a:gd name="connsiteX0" fmla="*/ 1772 w 109118"/>
                  <a:gd name="connsiteY0" fmla="*/ 87582 h 89689"/>
                  <a:gd name="connsiteX1" fmla="*/ 3869 w 109118"/>
                  <a:gd name="connsiteY1" fmla="*/ 86705 h 89689"/>
                  <a:gd name="connsiteX2" fmla="*/ 7379 w 109118"/>
                  <a:gd name="connsiteY2" fmla="*/ 86275 h 89689"/>
                  <a:gd name="connsiteX3" fmla="*/ 10748 w 109118"/>
                  <a:gd name="connsiteY3" fmla="*/ 83310 h 89689"/>
                  <a:gd name="connsiteX4" fmla="*/ 12379 w 109118"/>
                  <a:gd name="connsiteY4" fmla="*/ 70632 h 89689"/>
                  <a:gd name="connsiteX5" fmla="*/ 12379 w 109118"/>
                  <a:gd name="connsiteY5" fmla="*/ 14095 h 89689"/>
                  <a:gd name="connsiteX6" fmla="*/ 11739 w 109118"/>
                  <a:gd name="connsiteY6" fmla="*/ 6918 h 89689"/>
                  <a:gd name="connsiteX7" fmla="*/ 7808 w 109118"/>
                  <a:gd name="connsiteY7" fmla="*/ 2812 h 89689"/>
                  <a:gd name="connsiteX8" fmla="*/ 2808 w 109118"/>
                  <a:gd name="connsiteY8" fmla="*/ 2119 h 89689"/>
                  <a:gd name="connsiteX9" fmla="*/ 0 w 109118"/>
                  <a:gd name="connsiteY9" fmla="*/ 408 h 89689"/>
                  <a:gd name="connsiteX10" fmla="*/ 2132 w 109118"/>
                  <a:gd name="connsiteY10" fmla="*/ 57 h 89689"/>
                  <a:gd name="connsiteX11" fmla="*/ 36744 w 109118"/>
                  <a:gd name="connsiteY11" fmla="*/ 136 h 89689"/>
                  <a:gd name="connsiteX12" fmla="*/ 65889 w 109118"/>
                  <a:gd name="connsiteY12" fmla="*/ 1356 h 89689"/>
                  <a:gd name="connsiteX13" fmla="*/ 80427 w 109118"/>
                  <a:gd name="connsiteY13" fmla="*/ 4918 h 89689"/>
                  <a:gd name="connsiteX14" fmla="*/ 99729 w 109118"/>
                  <a:gd name="connsiteY14" fmla="*/ 17894 h 89689"/>
                  <a:gd name="connsiteX15" fmla="*/ 105124 w 109118"/>
                  <a:gd name="connsiteY15" fmla="*/ 26132 h 89689"/>
                  <a:gd name="connsiteX16" fmla="*/ 108853 w 109118"/>
                  <a:gd name="connsiteY16" fmla="*/ 37626 h 89689"/>
                  <a:gd name="connsiteX17" fmla="*/ 107353 w 109118"/>
                  <a:gd name="connsiteY17" fmla="*/ 56164 h 89689"/>
                  <a:gd name="connsiteX18" fmla="*/ 97211 w 109118"/>
                  <a:gd name="connsiteY18" fmla="*/ 72930 h 89689"/>
                  <a:gd name="connsiteX19" fmla="*/ 88507 w 109118"/>
                  <a:gd name="connsiteY19" fmla="*/ 80230 h 89689"/>
                  <a:gd name="connsiteX20" fmla="*/ 71443 w 109118"/>
                  <a:gd name="connsiteY20" fmla="*/ 87249 h 89689"/>
                  <a:gd name="connsiteX21" fmla="*/ 45728 w 109118"/>
                  <a:gd name="connsiteY21" fmla="*/ 89626 h 89689"/>
                  <a:gd name="connsiteX22" fmla="*/ 23653 w 109118"/>
                  <a:gd name="connsiteY22" fmla="*/ 88679 h 89689"/>
                  <a:gd name="connsiteX23" fmla="*/ 5571 w 109118"/>
                  <a:gd name="connsiteY23" fmla="*/ 88626 h 89689"/>
                  <a:gd name="connsiteX24" fmla="*/ 3290 w 109118"/>
                  <a:gd name="connsiteY24" fmla="*/ 88547 h 89689"/>
                  <a:gd name="connsiteX25" fmla="*/ 1772 w 109118"/>
                  <a:gd name="connsiteY25" fmla="*/ 87582 h 89689"/>
                  <a:gd name="connsiteX26" fmla="*/ 24469 w 109118"/>
                  <a:gd name="connsiteY26" fmla="*/ 39670 h 89689"/>
                  <a:gd name="connsiteX27" fmla="*/ 24636 w 109118"/>
                  <a:gd name="connsiteY27" fmla="*/ 39670 h 89689"/>
                  <a:gd name="connsiteX28" fmla="*/ 24680 w 109118"/>
                  <a:gd name="connsiteY28" fmla="*/ 70193 h 89689"/>
                  <a:gd name="connsiteX29" fmla="*/ 25908 w 109118"/>
                  <a:gd name="connsiteY29" fmla="*/ 78967 h 89689"/>
                  <a:gd name="connsiteX30" fmla="*/ 28216 w 109118"/>
                  <a:gd name="connsiteY30" fmla="*/ 82134 h 89689"/>
                  <a:gd name="connsiteX31" fmla="*/ 33348 w 109118"/>
                  <a:gd name="connsiteY31" fmla="*/ 84248 h 89689"/>
                  <a:gd name="connsiteX32" fmla="*/ 57914 w 109118"/>
                  <a:gd name="connsiteY32" fmla="*/ 85196 h 89689"/>
                  <a:gd name="connsiteX33" fmla="*/ 78593 w 109118"/>
                  <a:gd name="connsiteY33" fmla="*/ 80370 h 89689"/>
                  <a:gd name="connsiteX34" fmla="*/ 86840 w 109118"/>
                  <a:gd name="connsiteY34" fmla="*/ 76528 h 89689"/>
                  <a:gd name="connsiteX35" fmla="*/ 100378 w 109118"/>
                  <a:gd name="connsiteY35" fmla="*/ 53988 h 89689"/>
                  <a:gd name="connsiteX36" fmla="*/ 100843 w 109118"/>
                  <a:gd name="connsiteY36" fmla="*/ 50216 h 89689"/>
                  <a:gd name="connsiteX37" fmla="*/ 100299 w 109118"/>
                  <a:gd name="connsiteY37" fmla="*/ 39951 h 89689"/>
                  <a:gd name="connsiteX38" fmla="*/ 97728 w 109118"/>
                  <a:gd name="connsiteY38" fmla="*/ 31335 h 89689"/>
                  <a:gd name="connsiteX39" fmla="*/ 89832 w 109118"/>
                  <a:gd name="connsiteY39" fmla="*/ 20263 h 89689"/>
                  <a:gd name="connsiteX40" fmla="*/ 74426 w 109118"/>
                  <a:gd name="connsiteY40" fmla="*/ 9919 h 89689"/>
                  <a:gd name="connsiteX41" fmla="*/ 57475 w 109118"/>
                  <a:gd name="connsiteY41" fmla="*/ 5646 h 89689"/>
                  <a:gd name="connsiteX42" fmla="*/ 46359 w 109118"/>
                  <a:gd name="connsiteY42" fmla="*/ 4707 h 89689"/>
                  <a:gd name="connsiteX43" fmla="*/ 28102 w 109118"/>
                  <a:gd name="connsiteY43" fmla="*/ 4760 h 89689"/>
                  <a:gd name="connsiteX44" fmla="*/ 24671 w 109118"/>
                  <a:gd name="connsiteY44" fmla="*/ 8410 h 89689"/>
                  <a:gd name="connsiteX45" fmla="*/ 24478 w 109118"/>
                  <a:gd name="connsiteY45" fmla="*/ 17043 h 89689"/>
                  <a:gd name="connsiteX46" fmla="*/ 24469 w 109118"/>
                  <a:gd name="connsiteY46" fmla="*/ 39670 h 8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9118" h="89689">
                    <a:moveTo>
                      <a:pt x="1772" y="87582"/>
                    </a:moveTo>
                    <a:cubicBezTo>
                      <a:pt x="2445" y="87231"/>
                      <a:pt x="3147" y="86937"/>
                      <a:pt x="3869" y="86705"/>
                    </a:cubicBezTo>
                    <a:cubicBezTo>
                      <a:pt x="5036" y="86494"/>
                      <a:pt x="6220" y="86424"/>
                      <a:pt x="7379" y="86275"/>
                    </a:cubicBezTo>
                    <a:cubicBezTo>
                      <a:pt x="9046" y="86170"/>
                      <a:pt x="10431" y="84950"/>
                      <a:pt x="10748" y="83310"/>
                    </a:cubicBezTo>
                    <a:cubicBezTo>
                      <a:pt x="11834" y="79171"/>
                      <a:pt x="12382" y="74910"/>
                      <a:pt x="12379" y="70632"/>
                    </a:cubicBezTo>
                    <a:cubicBezTo>
                      <a:pt x="12379" y="51786"/>
                      <a:pt x="12379" y="32906"/>
                      <a:pt x="12379" y="14095"/>
                    </a:cubicBezTo>
                    <a:cubicBezTo>
                      <a:pt x="12297" y="11693"/>
                      <a:pt x="12083" y="9297"/>
                      <a:pt x="11739" y="6918"/>
                    </a:cubicBezTo>
                    <a:cubicBezTo>
                      <a:pt x="11476" y="4585"/>
                      <a:pt x="9984" y="3304"/>
                      <a:pt x="7808" y="2812"/>
                    </a:cubicBezTo>
                    <a:cubicBezTo>
                      <a:pt x="6158" y="2475"/>
                      <a:pt x="4488" y="2244"/>
                      <a:pt x="2808" y="2119"/>
                    </a:cubicBezTo>
                    <a:cubicBezTo>
                      <a:pt x="1720" y="2014"/>
                      <a:pt x="579" y="2119"/>
                      <a:pt x="0" y="408"/>
                    </a:cubicBezTo>
                    <a:cubicBezTo>
                      <a:pt x="700" y="236"/>
                      <a:pt x="1413" y="119"/>
                      <a:pt x="2132" y="57"/>
                    </a:cubicBezTo>
                    <a:cubicBezTo>
                      <a:pt x="13669" y="57"/>
                      <a:pt x="25215" y="356"/>
                      <a:pt x="36744" y="136"/>
                    </a:cubicBezTo>
                    <a:cubicBezTo>
                      <a:pt x="46500" y="-48"/>
                      <a:pt x="56247" y="-311"/>
                      <a:pt x="65889" y="1356"/>
                    </a:cubicBezTo>
                    <a:cubicBezTo>
                      <a:pt x="70823" y="2152"/>
                      <a:pt x="75684" y="3343"/>
                      <a:pt x="80427" y="4918"/>
                    </a:cubicBezTo>
                    <a:cubicBezTo>
                      <a:pt x="87929" y="7392"/>
                      <a:pt x="94606" y="11881"/>
                      <a:pt x="99729" y="17894"/>
                    </a:cubicBezTo>
                    <a:cubicBezTo>
                      <a:pt x="101785" y="20462"/>
                      <a:pt x="103593" y="23220"/>
                      <a:pt x="105124" y="26132"/>
                    </a:cubicBezTo>
                    <a:cubicBezTo>
                      <a:pt x="107202" y="29641"/>
                      <a:pt x="108475" y="33566"/>
                      <a:pt x="108853" y="37626"/>
                    </a:cubicBezTo>
                    <a:cubicBezTo>
                      <a:pt x="109257" y="43881"/>
                      <a:pt x="109485" y="50172"/>
                      <a:pt x="107353" y="56164"/>
                    </a:cubicBezTo>
                    <a:cubicBezTo>
                      <a:pt x="105198" y="62408"/>
                      <a:pt x="101740" y="68123"/>
                      <a:pt x="97211" y="72930"/>
                    </a:cubicBezTo>
                    <a:cubicBezTo>
                      <a:pt x="94659" y="75753"/>
                      <a:pt x="91731" y="78209"/>
                      <a:pt x="88507" y="80230"/>
                    </a:cubicBezTo>
                    <a:cubicBezTo>
                      <a:pt x="83181" y="83367"/>
                      <a:pt x="77435" y="85730"/>
                      <a:pt x="71443" y="87249"/>
                    </a:cubicBezTo>
                    <a:cubicBezTo>
                      <a:pt x="62976" y="89425"/>
                      <a:pt x="54387" y="89881"/>
                      <a:pt x="45728" y="89626"/>
                    </a:cubicBezTo>
                    <a:cubicBezTo>
                      <a:pt x="38367" y="89390"/>
                      <a:pt x="31014" y="88872"/>
                      <a:pt x="23653" y="88679"/>
                    </a:cubicBezTo>
                    <a:cubicBezTo>
                      <a:pt x="17626" y="88512"/>
                      <a:pt x="11599" y="88679"/>
                      <a:pt x="5571" y="88626"/>
                    </a:cubicBezTo>
                    <a:cubicBezTo>
                      <a:pt x="4810" y="88662"/>
                      <a:pt x="4047" y="88636"/>
                      <a:pt x="3290" y="88547"/>
                    </a:cubicBezTo>
                    <a:cubicBezTo>
                      <a:pt x="2851" y="88503"/>
                      <a:pt x="2527" y="88091"/>
                      <a:pt x="1772" y="87582"/>
                    </a:cubicBezTo>
                    <a:close/>
                    <a:moveTo>
                      <a:pt x="24469" y="39670"/>
                    </a:moveTo>
                    <a:lnTo>
                      <a:pt x="24636" y="39670"/>
                    </a:lnTo>
                    <a:cubicBezTo>
                      <a:pt x="24636" y="49847"/>
                      <a:pt x="24575" y="60025"/>
                      <a:pt x="24680" y="70193"/>
                    </a:cubicBezTo>
                    <a:cubicBezTo>
                      <a:pt x="24654" y="73162"/>
                      <a:pt x="25068" y="76119"/>
                      <a:pt x="25908" y="78967"/>
                    </a:cubicBezTo>
                    <a:cubicBezTo>
                      <a:pt x="26215" y="80291"/>
                      <a:pt x="27049" y="81436"/>
                      <a:pt x="28216" y="82134"/>
                    </a:cubicBezTo>
                    <a:cubicBezTo>
                      <a:pt x="29819" y="83075"/>
                      <a:pt x="31547" y="83787"/>
                      <a:pt x="33348" y="84248"/>
                    </a:cubicBezTo>
                    <a:cubicBezTo>
                      <a:pt x="41472" y="85915"/>
                      <a:pt x="49737" y="85564"/>
                      <a:pt x="57914" y="85196"/>
                    </a:cubicBezTo>
                    <a:cubicBezTo>
                      <a:pt x="65032" y="84776"/>
                      <a:pt x="72025" y="83145"/>
                      <a:pt x="78593" y="80370"/>
                    </a:cubicBezTo>
                    <a:cubicBezTo>
                      <a:pt x="81453" y="79340"/>
                      <a:pt x="84213" y="78054"/>
                      <a:pt x="86840" y="76528"/>
                    </a:cubicBezTo>
                    <a:cubicBezTo>
                      <a:pt x="95044" y="71263"/>
                      <a:pt x="98702" y="63209"/>
                      <a:pt x="100378" y="53988"/>
                    </a:cubicBezTo>
                    <a:cubicBezTo>
                      <a:pt x="100650" y="52748"/>
                      <a:pt x="100805" y="51485"/>
                      <a:pt x="100843" y="50216"/>
                    </a:cubicBezTo>
                    <a:cubicBezTo>
                      <a:pt x="100955" y="46784"/>
                      <a:pt x="100773" y="43350"/>
                      <a:pt x="100299" y="39951"/>
                    </a:cubicBezTo>
                    <a:cubicBezTo>
                      <a:pt x="99755" y="36968"/>
                      <a:pt x="99334" y="33993"/>
                      <a:pt x="97728" y="31335"/>
                    </a:cubicBezTo>
                    <a:cubicBezTo>
                      <a:pt x="95466" y="27394"/>
                      <a:pt x="92820" y="23685"/>
                      <a:pt x="89832" y="20263"/>
                    </a:cubicBezTo>
                    <a:cubicBezTo>
                      <a:pt x="85574" y="15659"/>
                      <a:pt x="80299" y="12117"/>
                      <a:pt x="74426" y="9919"/>
                    </a:cubicBezTo>
                    <a:cubicBezTo>
                      <a:pt x="68978" y="7785"/>
                      <a:pt x="63283" y="6349"/>
                      <a:pt x="57475" y="5646"/>
                    </a:cubicBezTo>
                    <a:cubicBezTo>
                      <a:pt x="53791" y="5199"/>
                      <a:pt x="50071" y="4874"/>
                      <a:pt x="46359" y="4707"/>
                    </a:cubicBezTo>
                    <a:cubicBezTo>
                      <a:pt x="40279" y="4444"/>
                      <a:pt x="34190" y="3830"/>
                      <a:pt x="28102" y="4760"/>
                    </a:cubicBezTo>
                    <a:cubicBezTo>
                      <a:pt x="25022" y="5225"/>
                      <a:pt x="24847" y="5787"/>
                      <a:pt x="24671" y="8410"/>
                    </a:cubicBezTo>
                    <a:cubicBezTo>
                      <a:pt x="24478" y="11279"/>
                      <a:pt x="24487" y="14165"/>
                      <a:pt x="24478" y="17043"/>
                    </a:cubicBezTo>
                    <a:cubicBezTo>
                      <a:pt x="24452" y="24571"/>
                      <a:pt x="24469" y="32116"/>
                      <a:pt x="24469" y="39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B4DC4727-9B90-AB87-6056-D7F801E0B4AA}"/>
                  </a:ext>
                </a:extLst>
              </p:cNvPr>
              <p:cNvSpPr/>
              <p:nvPr/>
            </p:nvSpPr>
            <p:spPr>
              <a:xfrm>
                <a:off x="2364069" y="1303709"/>
                <a:ext cx="111709" cy="92603"/>
              </a:xfrm>
              <a:custGeom>
                <a:avLst/>
                <a:gdLst>
                  <a:gd name="connsiteX0" fmla="*/ 31220 w 111709"/>
                  <a:gd name="connsiteY0" fmla="*/ 88706 h 92603"/>
                  <a:gd name="connsiteX1" fmla="*/ 29193 w 111709"/>
                  <a:gd name="connsiteY1" fmla="*/ 89163 h 92603"/>
                  <a:gd name="connsiteX2" fmla="*/ 3750 w 111709"/>
                  <a:gd name="connsiteY2" fmla="*/ 89163 h 92603"/>
                  <a:gd name="connsiteX3" fmla="*/ 1267 w 111709"/>
                  <a:gd name="connsiteY3" fmla="*/ 88662 h 92603"/>
                  <a:gd name="connsiteX4" fmla="*/ 3022 w 111709"/>
                  <a:gd name="connsiteY4" fmla="*/ 87425 h 92603"/>
                  <a:gd name="connsiteX5" fmla="*/ 5786 w 111709"/>
                  <a:gd name="connsiteY5" fmla="*/ 87039 h 92603"/>
                  <a:gd name="connsiteX6" fmla="*/ 9058 w 111709"/>
                  <a:gd name="connsiteY6" fmla="*/ 83662 h 92603"/>
                  <a:gd name="connsiteX7" fmla="*/ 10058 w 111709"/>
                  <a:gd name="connsiteY7" fmla="*/ 70545 h 92603"/>
                  <a:gd name="connsiteX8" fmla="*/ 10058 w 111709"/>
                  <a:gd name="connsiteY8" fmla="*/ 13736 h 92603"/>
                  <a:gd name="connsiteX9" fmla="*/ 9330 w 111709"/>
                  <a:gd name="connsiteY9" fmla="*/ 5691 h 92603"/>
                  <a:gd name="connsiteX10" fmla="*/ 6593 w 111709"/>
                  <a:gd name="connsiteY10" fmla="*/ 2945 h 92603"/>
                  <a:gd name="connsiteX11" fmla="*/ 2636 w 111709"/>
                  <a:gd name="connsiteY11" fmla="*/ 2068 h 92603"/>
                  <a:gd name="connsiteX12" fmla="*/ 4 w 111709"/>
                  <a:gd name="connsiteY12" fmla="*/ 1559 h 92603"/>
                  <a:gd name="connsiteX13" fmla="*/ 1206 w 111709"/>
                  <a:gd name="connsiteY13" fmla="*/ 23 h 92603"/>
                  <a:gd name="connsiteX14" fmla="*/ 3241 w 111709"/>
                  <a:gd name="connsiteY14" fmla="*/ 23 h 92603"/>
                  <a:gd name="connsiteX15" fmla="*/ 26632 w 111709"/>
                  <a:gd name="connsiteY15" fmla="*/ 23 h 92603"/>
                  <a:gd name="connsiteX16" fmla="*/ 42564 w 111709"/>
                  <a:gd name="connsiteY16" fmla="*/ 1524 h 92603"/>
                  <a:gd name="connsiteX17" fmla="*/ 55339 w 111709"/>
                  <a:gd name="connsiteY17" fmla="*/ 10043 h 92603"/>
                  <a:gd name="connsiteX18" fmla="*/ 58699 w 111709"/>
                  <a:gd name="connsiteY18" fmla="*/ 25414 h 92603"/>
                  <a:gd name="connsiteX19" fmla="*/ 53645 w 111709"/>
                  <a:gd name="connsiteY19" fmla="*/ 38574 h 92603"/>
                  <a:gd name="connsiteX20" fmla="*/ 46697 w 111709"/>
                  <a:gd name="connsiteY20" fmla="*/ 46646 h 92603"/>
                  <a:gd name="connsiteX21" fmla="*/ 45214 w 111709"/>
                  <a:gd name="connsiteY21" fmla="*/ 48278 h 92603"/>
                  <a:gd name="connsiteX22" fmla="*/ 47653 w 111709"/>
                  <a:gd name="connsiteY22" fmla="*/ 49725 h 92603"/>
                  <a:gd name="connsiteX23" fmla="*/ 59366 w 111709"/>
                  <a:gd name="connsiteY23" fmla="*/ 58894 h 92603"/>
                  <a:gd name="connsiteX24" fmla="*/ 61410 w 111709"/>
                  <a:gd name="connsiteY24" fmla="*/ 61157 h 92603"/>
                  <a:gd name="connsiteX25" fmla="*/ 69999 w 111709"/>
                  <a:gd name="connsiteY25" fmla="*/ 73958 h 92603"/>
                  <a:gd name="connsiteX26" fmla="*/ 76395 w 111709"/>
                  <a:gd name="connsiteY26" fmla="*/ 82732 h 92603"/>
                  <a:gd name="connsiteX27" fmla="*/ 78036 w 111709"/>
                  <a:gd name="connsiteY27" fmla="*/ 83898 h 92603"/>
                  <a:gd name="connsiteX28" fmla="*/ 92301 w 111709"/>
                  <a:gd name="connsiteY28" fmla="*/ 86092 h 92603"/>
                  <a:gd name="connsiteX29" fmla="*/ 101347 w 111709"/>
                  <a:gd name="connsiteY29" fmla="*/ 84864 h 92603"/>
                  <a:gd name="connsiteX30" fmla="*/ 107945 w 111709"/>
                  <a:gd name="connsiteY30" fmla="*/ 82495 h 92603"/>
                  <a:gd name="connsiteX31" fmla="*/ 111709 w 111709"/>
                  <a:gd name="connsiteY31" fmla="*/ 81021 h 92603"/>
                  <a:gd name="connsiteX32" fmla="*/ 110550 w 111709"/>
                  <a:gd name="connsiteY32" fmla="*/ 84012 h 92603"/>
                  <a:gd name="connsiteX33" fmla="*/ 101180 w 111709"/>
                  <a:gd name="connsiteY33" fmla="*/ 89935 h 92603"/>
                  <a:gd name="connsiteX34" fmla="*/ 80905 w 111709"/>
                  <a:gd name="connsiteY34" fmla="*/ 92268 h 92603"/>
                  <a:gd name="connsiteX35" fmla="*/ 59111 w 111709"/>
                  <a:gd name="connsiteY35" fmla="*/ 79617 h 92603"/>
                  <a:gd name="connsiteX36" fmla="*/ 49846 w 111709"/>
                  <a:gd name="connsiteY36" fmla="*/ 66676 h 92603"/>
                  <a:gd name="connsiteX37" fmla="*/ 39476 w 111709"/>
                  <a:gd name="connsiteY37" fmla="*/ 55323 h 92603"/>
                  <a:gd name="connsiteX38" fmla="*/ 35967 w 111709"/>
                  <a:gd name="connsiteY38" fmla="*/ 52270 h 92603"/>
                  <a:gd name="connsiteX39" fmla="*/ 33335 w 111709"/>
                  <a:gd name="connsiteY39" fmla="*/ 51559 h 92603"/>
                  <a:gd name="connsiteX40" fmla="*/ 21876 w 111709"/>
                  <a:gd name="connsiteY40" fmla="*/ 51559 h 92603"/>
                  <a:gd name="connsiteX41" fmla="*/ 19823 w 111709"/>
                  <a:gd name="connsiteY41" fmla="*/ 53665 h 92603"/>
                  <a:gd name="connsiteX42" fmla="*/ 20122 w 111709"/>
                  <a:gd name="connsiteY42" fmla="*/ 71212 h 92603"/>
                  <a:gd name="connsiteX43" fmla="*/ 20332 w 111709"/>
                  <a:gd name="connsiteY43" fmla="*/ 77546 h 92603"/>
                  <a:gd name="connsiteX44" fmla="*/ 21210 w 111709"/>
                  <a:gd name="connsiteY44" fmla="*/ 84039 h 92603"/>
                  <a:gd name="connsiteX45" fmla="*/ 24114 w 111709"/>
                  <a:gd name="connsiteY45" fmla="*/ 86864 h 92603"/>
                  <a:gd name="connsiteX46" fmla="*/ 29150 w 111709"/>
                  <a:gd name="connsiteY46" fmla="*/ 87460 h 92603"/>
                  <a:gd name="connsiteX47" fmla="*/ 31255 w 111709"/>
                  <a:gd name="connsiteY47" fmla="*/ 87917 h 92603"/>
                  <a:gd name="connsiteX48" fmla="*/ 19753 w 111709"/>
                  <a:gd name="connsiteY48" fmla="*/ 25203 h 92603"/>
                  <a:gd name="connsiteX49" fmla="*/ 19753 w 111709"/>
                  <a:gd name="connsiteY49" fmla="*/ 42514 h 92603"/>
                  <a:gd name="connsiteX50" fmla="*/ 23184 w 111709"/>
                  <a:gd name="connsiteY50" fmla="*/ 46830 h 92603"/>
                  <a:gd name="connsiteX51" fmla="*/ 36590 w 111709"/>
                  <a:gd name="connsiteY51" fmla="*/ 47357 h 92603"/>
                  <a:gd name="connsiteX52" fmla="*/ 45626 w 111709"/>
                  <a:gd name="connsiteY52" fmla="*/ 41215 h 92603"/>
                  <a:gd name="connsiteX53" fmla="*/ 48750 w 111709"/>
                  <a:gd name="connsiteY53" fmla="*/ 28809 h 92603"/>
                  <a:gd name="connsiteX54" fmla="*/ 42985 w 111709"/>
                  <a:gd name="connsiteY54" fmla="*/ 9964 h 92603"/>
                  <a:gd name="connsiteX55" fmla="*/ 37721 w 111709"/>
                  <a:gd name="connsiteY55" fmla="*/ 6042 h 92603"/>
                  <a:gd name="connsiteX56" fmla="*/ 21789 w 111709"/>
                  <a:gd name="connsiteY56" fmla="*/ 4542 h 92603"/>
                  <a:gd name="connsiteX57" fmla="*/ 19779 w 111709"/>
                  <a:gd name="connsiteY57" fmla="*/ 6655 h 92603"/>
                  <a:gd name="connsiteX58" fmla="*/ 19779 w 111709"/>
                  <a:gd name="connsiteY58" fmla="*/ 6665 h 92603"/>
                  <a:gd name="connsiteX59" fmla="*/ 19718 w 111709"/>
                  <a:gd name="connsiteY59" fmla="*/ 8692 h 9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11709" h="92603">
                    <a:moveTo>
                      <a:pt x="31220" y="88706"/>
                    </a:moveTo>
                    <a:cubicBezTo>
                      <a:pt x="30562" y="88929"/>
                      <a:pt x="29883" y="89082"/>
                      <a:pt x="29193" y="89163"/>
                    </a:cubicBezTo>
                    <a:cubicBezTo>
                      <a:pt x="20712" y="89163"/>
                      <a:pt x="12232" y="89163"/>
                      <a:pt x="3750" y="89163"/>
                    </a:cubicBezTo>
                    <a:cubicBezTo>
                      <a:pt x="2911" y="89064"/>
                      <a:pt x="2080" y="88897"/>
                      <a:pt x="1267" y="88662"/>
                    </a:cubicBezTo>
                    <a:cubicBezTo>
                      <a:pt x="2206" y="87996"/>
                      <a:pt x="2592" y="87548"/>
                      <a:pt x="3022" y="87425"/>
                    </a:cubicBezTo>
                    <a:cubicBezTo>
                      <a:pt x="3899" y="87197"/>
                      <a:pt x="4856" y="87180"/>
                      <a:pt x="5786" y="87039"/>
                    </a:cubicBezTo>
                    <a:cubicBezTo>
                      <a:pt x="7725" y="86741"/>
                      <a:pt x="8620" y="85486"/>
                      <a:pt x="9058" y="83662"/>
                    </a:cubicBezTo>
                    <a:cubicBezTo>
                      <a:pt x="10120" y="79336"/>
                      <a:pt x="10050" y="74932"/>
                      <a:pt x="10058" y="70545"/>
                    </a:cubicBezTo>
                    <a:cubicBezTo>
                      <a:pt x="10093" y="51612"/>
                      <a:pt x="10093" y="32676"/>
                      <a:pt x="10058" y="13736"/>
                    </a:cubicBezTo>
                    <a:cubicBezTo>
                      <a:pt x="10058" y="11104"/>
                      <a:pt x="10304" y="8341"/>
                      <a:pt x="9330" y="5691"/>
                    </a:cubicBezTo>
                    <a:cubicBezTo>
                      <a:pt x="8959" y="4361"/>
                      <a:pt x="7922" y="3320"/>
                      <a:pt x="6593" y="2945"/>
                    </a:cubicBezTo>
                    <a:cubicBezTo>
                      <a:pt x="5303" y="2568"/>
                      <a:pt x="3961" y="2357"/>
                      <a:pt x="2636" y="2068"/>
                    </a:cubicBezTo>
                    <a:cubicBezTo>
                      <a:pt x="1759" y="1883"/>
                      <a:pt x="881" y="1725"/>
                      <a:pt x="4" y="1559"/>
                    </a:cubicBezTo>
                    <a:cubicBezTo>
                      <a:pt x="-49" y="453"/>
                      <a:pt x="434" y="76"/>
                      <a:pt x="1206" y="23"/>
                    </a:cubicBezTo>
                    <a:cubicBezTo>
                      <a:pt x="1978" y="-29"/>
                      <a:pt x="2566" y="23"/>
                      <a:pt x="3241" y="23"/>
                    </a:cubicBezTo>
                    <a:cubicBezTo>
                      <a:pt x="11041" y="23"/>
                      <a:pt x="18841" y="120"/>
                      <a:pt x="26632" y="23"/>
                    </a:cubicBezTo>
                    <a:cubicBezTo>
                      <a:pt x="31980" y="-35"/>
                      <a:pt x="37320" y="468"/>
                      <a:pt x="42564" y="1524"/>
                    </a:cubicBezTo>
                    <a:cubicBezTo>
                      <a:pt x="48039" y="2576"/>
                      <a:pt x="52075" y="5656"/>
                      <a:pt x="55339" y="10043"/>
                    </a:cubicBezTo>
                    <a:cubicBezTo>
                      <a:pt x="58638" y="14435"/>
                      <a:pt x="59865" y="20045"/>
                      <a:pt x="58699" y="25414"/>
                    </a:cubicBezTo>
                    <a:cubicBezTo>
                      <a:pt x="57821" y="29985"/>
                      <a:pt x="56532" y="34556"/>
                      <a:pt x="53645" y="38574"/>
                    </a:cubicBezTo>
                    <a:cubicBezTo>
                      <a:pt x="51531" y="41478"/>
                      <a:pt x="49013" y="43961"/>
                      <a:pt x="46697" y="46646"/>
                    </a:cubicBezTo>
                    <a:cubicBezTo>
                      <a:pt x="46258" y="47146"/>
                      <a:pt x="45819" y="47629"/>
                      <a:pt x="45214" y="48278"/>
                    </a:cubicBezTo>
                    <a:cubicBezTo>
                      <a:pt x="45992" y="48817"/>
                      <a:pt x="46807" y="49301"/>
                      <a:pt x="47653" y="49725"/>
                    </a:cubicBezTo>
                    <a:cubicBezTo>
                      <a:pt x="52399" y="51717"/>
                      <a:pt x="55953" y="55218"/>
                      <a:pt x="59366" y="58894"/>
                    </a:cubicBezTo>
                    <a:cubicBezTo>
                      <a:pt x="60093" y="59605"/>
                      <a:pt x="60776" y="60362"/>
                      <a:pt x="61410" y="61157"/>
                    </a:cubicBezTo>
                    <a:cubicBezTo>
                      <a:pt x="64481" y="65287"/>
                      <a:pt x="67343" y="69554"/>
                      <a:pt x="69999" y="73958"/>
                    </a:cubicBezTo>
                    <a:cubicBezTo>
                      <a:pt x="71868" y="77046"/>
                      <a:pt x="73509" y="80380"/>
                      <a:pt x="76395" y="82732"/>
                    </a:cubicBezTo>
                    <a:cubicBezTo>
                      <a:pt x="76904" y="83169"/>
                      <a:pt x="77457" y="83560"/>
                      <a:pt x="78036" y="83898"/>
                    </a:cubicBezTo>
                    <a:cubicBezTo>
                      <a:pt x="82414" y="86208"/>
                      <a:pt x="87432" y="86980"/>
                      <a:pt x="92301" y="86092"/>
                    </a:cubicBezTo>
                    <a:cubicBezTo>
                      <a:pt x="95293" y="85592"/>
                      <a:pt x="98329" y="85285"/>
                      <a:pt x="101347" y="84864"/>
                    </a:cubicBezTo>
                    <a:cubicBezTo>
                      <a:pt x="103716" y="84685"/>
                      <a:pt x="105997" y="83866"/>
                      <a:pt x="107945" y="82495"/>
                    </a:cubicBezTo>
                    <a:cubicBezTo>
                      <a:pt x="108962" y="81705"/>
                      <a:pt x="110077" y="80863"/>
                      <a:pt x="111709" y="81021"/>
                    </a:cubicBezTo>
                    <a:cubicBezTo>
                      <a:pt x="111735" y="82132"/>
                      <a:pt x="111322" y="83209"/>
                      <a:pt x="110550" y="84012"/>
                    </a:cubicBezTo>
                    <a:cubicBezTo>
                      <a:pt x="107892" y="86639"/>
                      <a:pt x="104698" y="88660"/>
                      <a:pt x="101180" y="89935"/>
                    </a:cubicBezTo>
                    <a:cubicBezTo>
                      <a:pt x="94705" y="92327"/>
                      <a:pt x="87757" y="93127"/>
                      <a:pt x="80905" y="92268"/>
                    </a:cubicBezTo>
                    <a:cubicBezTo>
                      <a:pt x="72258" y="91084"/>
                      <a:pt x="64428" y="86538"/>
                      <a:pt x="59111" y="79617"/>
                    </a:cubicBezTo>
                    <a:cubicBezTo>
                      <a:pt x="55847" y="75441"/>
                      <a:pt x="52882" y="71028"/>
                      <a:pt x="49846" y="66676"/>
                    </a:cubicBezTo>
                    <a:cubicBezTo>
                      <a:pt x="46919" y="62440"/>
                      <a:pt x="43430" y="58621"/>
                      <a:pt x="39476" y="55323"/>
                    </a:cubicBezTo>
                    <a:cubicBezTo>
                      <a:pt x="38283" y="54332"/>
                      <a:pt x="37511" y="52823"/>
                      <a:pt x="35967" y="52270"/>
                    </a:cubicBezTo>
                    <a:cubicBezTo>
                      <a:pt x="35130" y="51901"/>
                      <a:pt x="34243" y="51662"/>
                      <a:pt x="33335" y="51559"/>
                    </a:cubicBezTo>
                    <a:cubicBezTo>
                      <a:pt x="29518" y="51480"/>
                      <a:pt x="25693" y="51498"/>
                      <a:pt x="21876" y="51559"/>
                    </a:cubicBezTo>
                    <a:cubicBezTo>
                      <a:pt x="20122" y="51559"/>
                      <a:pt x="19806" y="51831"/>
                      <a:pt x="19823" y="53665"/>
                    </a:cubicBezTo>
                    <a:cubicBezTo>
                      <a:pt x="19876" y="59508"/>
                      <a:pt x="20008" y="65360"/>
                      <a:pt x="20122" y="71212"/>
                    </a:cubicBezTo>
                    <a:cubicBezTo>
                      <a:pt x="20122" y="73326"/>
                      <a:pt x="20122" y="75450"/>
                      <a:pt x="20332" y="77546"/>
                    </a:cubicBezTo>
                    <a:cubicBezTo>
                      <a:pt x="20543" y="79643"/>
                      <a:pt x="20832" y="81889"/>
                      <a:pt x="21210" y="84039"/>
                    </a:cubicBezTo>
                    <a:cubicBezTo>
                      <a:pt x="21417" y="85534"/>
                      <a:pt x="22613" y="86697"/>
                      <a:pt x="24114" y="86864"/>
                    </a:cubicBezTo>
                    <a:cubicBezTo>
                      <a:pt x="25781" y="87127"/>
                      <a:pt x="27474" y="87241"/>
                      <a:pt x="29150" y="87460"/>
                    </a:cubicBezTo>
                    <a:cubicBezTo>
                      <a:pt x="29860" y="87548"/>
                      <a:pt x="30553" y="87759"/>
                      <a:pt x="31255" y="87917"/>
                    </a:cubicBezTo>
                    <a:close/>
                    <a:moveTo>
                      <a:pt x="19753" y="25203"/>
                    </a:moveTo>
                    <a:cubicBezTo>
                      <a:pt x="19753" y="30976"/>
                      <a:pt x="19753" y="36747"/>
                      <a:pt x="19753" y="42514"/>
                    </a:cubicBezTo>
                    <a:cubicBezTo>
                      <a:pt x="19753" y="45611"/>
                      <a:pt x="20209" y="46260"/>
                      <a:pt x="23184" y="46830"/>
                    </a:cubicBezTo>
                    <a:cubicBezTo>
                      <a:pt x="27598" y="47702"/>
                      <a:pt x="32120" y="47880"/>
                      <a:pt x="36590" y="47357"/>
                    </a:cubicBezTo>
                    <a:cubicBezTo>
                      <a:pt x="40446" y="46970"/>
                      <a:pt x="43847" y="44659"/>
                      <a:pt x="45626" y="41215"/>
                    </a:cubicBezTo>
                    <a:cubicBezTo>
                      <a:pt x="47635" y="37386"/>
                      <a:pt x="48705" y="33134"/>
                      <a:pt x="48750" y="28809"/>
                    </a:cubicBezTo>
                    <a:cubicBezTo>
                      <a:pt x="48802" y="21870"/>
                      <a:pt x="47785" y="15395"/>
                      <a:pt x="42985" y="9964"/>
                    </a:cubicBezTo>
                    <a:cubicBezTo>
                      <a:pt x="41511" y="8317"/>
                      <a:pt x="39721" y="6983"/>
                      <a:pt x="37721" y="6042"/>
                    </a:cubicBezTo>
                    <a:cubicBezTo>
                      <a:pt x="32606" y="3550"/>
                      <a:pt x="27193" y="3822"/>
                      <a:pt x="21789" y="4542"/>
                    </a:cubicBezTo>
                    <a:cubicBezTo>
                      <a:pt x="20651" y="4570"/>
                      <a:pt x="19751" y="5516"/>
                      <a:pt x="19779" y="6655"/>
                    </a:cubicBezTo>
                    <a:cubicBezTo>
                      <a:pt x="19779" y="6658"/>
                      <a:pt x="19779" y="6662"/>
                      <a:pt x="19779" y="6665"/>
                    </a:cubicBezTo>
                    <a:cubicBezTo>
                      <a:pt x="19715" y="7339"/>
                      <a:pt x="19694" y="8015"/>
                      <a:pt x="19718" y="86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E80B2759-0ED4-1A7F-A58F-1D3500711CD6}"/>
                  </a:ext>
                </a:extLst>
              </p:cNvPr>
              <p:cNvSpPr/>
              <p:nvPr/>
            </p:nvSpPr>
            <p:spPr>
              <a:xfrm>
                <a:off x="2034126" y="1301450"/>
                <a:ext cx="95034" cy="91257"/>
              </a:xfrm>
              <a:custGeom>
                <a:avLst/>
                <a:gdLst>
                  <a:gd name="connsiteX0" fmla="*/ 85612 w 95034"/>
                  <a:gd name="connsiteY0" fmla="*/ 91211 h 91257"/>
                  <a:gd name="connsiteX1" fmla="*/ 82304 w 95034"/>
                  <a:gd name="connsiteY1" fmla="*/ 89772 h 91257"/>
                  <a:gd name="connsiteX2" fmla="*/ 68784 w 95034"/>
                  <a:gd name="connsiteY2" fmla="*/ 75989 h 91257"/>
                  <a:gd name="connsiteX3" fmla="*/ 60590 w 95034"/>
                  <a:gd name="connsiteY3" fmla="*/ 67663 h 91257"/>
                  <a:gd name="connsiteX4" fmla="*/ 54010 w 95034"/>
                  <a:gd name="connsiteY4" fmla="*/ 60644 h 91257"/>
                  <a:gd name="connsiteX5" fmla="*/ 49000 w 95034"/>
                  <a:gd name="connsiteY5" fmla="*/ 55283 h 91257"/>
                  <a:gd name="connsiteX6" fmla="*/ 22118 w 95034"/>
                  <a:gd name="connsiteY6" fmla="*/ 26138 h 91257"/>
                  <a:gd name="connsiteX7" fmla="*/ 16029 w 95034"/>
                  <a:gd name="connsiteY7" fmla="*/ 19329 h 91257"/>
                  <a:gd name="connsiteX8" fmla="*/ 14933 w 95034"/>
                  <a:gd name="connsiteY8" fmla="*/ 18540 h 91257"/>
                  <a:gd name="connsiteX9" fmla="*/ 14933 w 95034"/>
                  <a:gd name="connsiteY9" fmla="*/ 23207 h 91257"/>
                  <a:gd name="connsiteX10" fmla="*/ 15380 w 95034"/>
                  <a:gd name="connsiteY10" fmla="*/ 36648 h 91257"/>
                  <a:gd name="connsiteX11" fmla="*/ 15854 w 95034"/>
                  <a:gd name="connsiteY11" fmla="*/ 49265 h 91257"/>
                  <a:gd name="connsiteX12" fmla="*/ 15854 w 95034"/>
                  <a:gd name="connsiteY12" fmla="*/ 56634 h 91257"/>
                  <a:gd name="connsiteX13" fmla="*/ 16503 w 95034"/>
                  <a:gd name="connsiteY13" fmla="*/ 75594 h 91257"/>
                  <a:gd name="connsiteX14" fmla="*/ 17600 w 95034"/>
                  <a:gd name="connsiteY14" fmla="*/ 83806 h 91257"/>
                  <a:gd name="connsiteX15" fmla="*/ 22864 w 95034"/>
                  <a:gd name="connsiteY15" fmla="*/ 88596 h 91257"/>
                  <a:gd name="connsiteX16" fmla="*/ 27786 w 95034"/>
                  <a:gd name="connsiteY16" fmla="*/ 89202 h 91257"/>
                  <a:gd name="connsiteX17" fmla="*/ 26575 w 95034"/>
                  <a:gd name="connsiteY17" fmla="*/ 90649 h 91257"/>
                  <a:gd name="connsiteX18" fmla="*/ 23004 w 95034"/>
                  <a:gd name="connsiteY18" fmla="*/ 90649 h 91257"/>
                  <a:gd name="connsiteX19" fmla="*/ 2395 w 95034"/>
                  <a:gd name="connsiteY19" fmla="*/ 90649 h 91257"/>
                  <a:gd name="connsiteX20" fmla="*/ 0 w 95034"/>
                  <a:gd name="connsiteY20" fmla="*/ 89526 h 91257"/>
                  <a:gd name="connsiteX21" fmla="*/ 3509 w 95034"/>
                  <a:gd name="connsiteY21" fmla="*/ 88649 h 91257"/>
                  <a:gd name="connsiteX22" fmla="*/ 8537 w 95034"/>
                  <a:gd name="connsiteY22" fmla="*/ 83885 h 91257"/>
                  <a:gd name="connsiteX23" fmla="*/ 9212 w 95034"/>
                  <a:gd name="connsiteY23" fmla="*/ 72997 h 91257"/>
                  <a:gd name="connsiteX24" fmla="*/ 9212 w 95034"/>
                  <a:gd name="connsiteY24" fmla="*/ 6748 h 91257"/>
                  <a:gd name="connsiteX25" fmla="*/ 9563 w 95034"/>
                  <a:gd name="connsiteY25" fmla="*/ 1484 h 91257"/>
                  <a:gd name="connsiteX26" fmla="*/ 11704 w 95034"/>
                  <a:gd name="connsiteY26" fmla="*/ 607 h 91257"/>
                  <a:gd name="connsiteX27" fmla="*/ 17415 w 95034"/>
                  <a:gd name="connsiteY27" fmla="*/ 6037 h 91257"/>
                  <a:gd name="connsiteX28" fmla="*/ 33296 w 95034"/>
                  <a:gd name="connsiteY28" fmla="*/ 23198 h 91257"/>
                  <a:gd name="connsiteX29" fmla="*/ 44236 w 95034"/>
                  <a:gd name="connsiteY29" fmla="*/ 35236 h 91257"/>
                  <a:gd name="connsiteX30" fmla="*/ 50378 w 95034"/>
                  <a:gd name="connsiteY30" fmla="*/ 41597 h 91257"/>
                  <a:gd name="connsiteX31" fmla="*/ 55598 w 95034"/>
                  <a:gd name="connsiteY31" fmla="*/ 47115 h 91257"/>
                  <a:gd name="connsiteX32" fmla="*/ 78339 w 95034"/>
                  <a:gd name="connsiteY32" fmla="*/ 72085 h 91257"/>
                  <a:gd name="connsiteX33" fmla="*/ 79892 w 95034"/>
                  <a:gd name="connsiteY33" fmla="*/ 73953 h 91257"/>
                  <a:gd name="connsiteX34" fmla="*/ 80330 w 95034"/>
                  <a:gd name="connsiteY34" fmla="*/ 69874 h 91257"/>
                  <a:gd name="connsiteX35" fmla="*/ 80023 w 95034"/>
                  <a:gd name="connsiteY35" fmla="*/ 61837 h 91257"/>
                  <a:gd name="connsiteX36" fmla="*/ 79830 w 95034"/>
                  <a:gd name="connsiteY36" fmla="*/ 46308 h 91257"/>
                  <a:gd name="connsiteX37" fmla="*/ 79339 w 95034"/>
                  <a:gd name="connsiteY37" fmla="*/ 28857 h 91257"/>
                  <a:gd name="connsiteX38" fmla="*/ 78813 w 95034"/>
                  <a:gd name="connsiteY38" fmla="*/ 11091 h 91257"/>
                  <a:gd name="connsiteX39" fmla="*/ 78435 w 95034"/>
                  <a:gd name="connsiteY39" fmla="*/ 7582 h 91257"/>
                  <a:gd name="connsiteX40" fmla="*/ 75338 w 95034"/>
                  <a:gd name="connsiteY40" fmla="*/ 4291 h 91257"/>
                  <a:gd name="connsiteX41" fmla="*/ 69846 w 95034"/>
                  <a:gd name="connsiteY41" fmla="*/ 3414 h 91257"/>
                  <a:gd name="connsiteX42" fmla="*/ 67547 w 95034"/>
                  <a:gd name="connsiteY42" fmla="*/ 2897 h 91257"/>
                  <a:gd name="connsiteX43" fmla="*/ 70890 w 95034"/>
                  <a:gd name="connsiteY43" fmla="*/ 1387 h 91257"/>
                  <a:gd name="connsiteX44" fmla="*/ 78786 w 95034"/>
                  <a:gd name="connsiteY44" fmla="*/ 1572 h 91257"/>
                  <a:gd name="connsiteX45" fmla="*/ 90701 w 95034"/>
                  <a:gd name="connsiteY45" fmla="*/ 1387 h 91257"/>
                  <a:gd name="connsiteX46" fmla="*/ 95035 w 95034"/>
                  <a:gd name="connsiteY46" fmla="*/ 2554 h 91257"/>
                  <a:gd name="connsiteX47" fmla="*/ 93280 w 95034"/>
                  <a:gd name="connsiteY47" fmla="*/ 3432 h 91257"/>
                  <a:gd name="connsiteX48" fmla="*/ 89823 w 95034"/>
                  <a:gd name="connsiteY48" fmla="*/ 4204 h 91257"/>
                  <a:gd name="connsiteX49" fmla="*/ 87086 w 95034"/>
                  <a:gd name="connsiteY49" fmla="*/ 7231 h 91257"/>
                  <a:gd name="connsiteX50" fmla="*/ 86533 w 95034"/>
                  <a:gd name="connsiteY50" fmla="*/ 11731 h 91257"/>
                  <a:gd name="connsiteX51" fmla="*/ 86533 w 95034"/>
                  <a:gd name="connsiteY51" fmla="*/ 44606 h 91257"/>
                  <a:gd name="connsiteX52" fmla="*/ 86147 w 95034"/>
                  <a:gd name="connsiteY52" fmla="*/ 84964 h 91257"/>
                  <a:gd name="connsiteX53" fmla="*/ 85612 w 95034"/>
                  <a:gd name="connsiteY53" fmla="*/ 91211 h 9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95034" h="91257">
                    <a:moveTo>
                      <a:pt x="85612" y="91211"/>
                    </a:moveTo>
                    <a:cubicBezTo>
                      <a:pt x="84024" y="91474"/>
                      <a:pt x="83103" y="90579"/>
                      <a:pt x="82304" y="89772"/>
                    </a:cubicBezTo>
                    <a:cubicBezTo>
                      <a:pt x="77760" y="85219"/>
                      <a:pt x="73294" y="80586"/>
                      <a:pt x="68784" y="75989"/>
                    </a:cubicBezTo>
                    <a:cubicBezTo>
                      <a:pt x="66056" y="73208"/>
                      <a:pt x="63292" y="70470"/>
                      <a:pt x="60590" y="67663"/>
                    </a:cubicBezTo>
                    <a:cubicBezTo>
                      <a:pt x="58362" y="65355"/>
                      <a:pt x="56203" y="62978"/>
                      <a:pt x="54010" y="60644"/>
                    </a:cubicBezTo>
                    <a:cubicBezTo>
                      <a:pt x="52334" y="58889"/>
                      <a:pt x="50658" y="57082"/>
                      <a:pt x="49000" y="55283"/>
                    </a:cubicBezTo>
                    <a:cubicBezTo>
                      <a:pt x="40028" y="45556"/>
                      <a:pt x="31067" y="35841"/>
                      <a:pt x="22118" y="26138"/>
                    </a:cubicBezTo>
                    <a:cubicBezTo>
                      <a:pt x="20056" y="23892"/>
                      <a:pt x="18065" y="21584"/>
                      <a:pt x="16029" y="19329"/>
                    </a:cubicBezTo>
                    <a:cubicBezTo>
                      <a:pt x="15687" y="19036"/>
                      <a:pt x="15319" y="18771"/>
                      <a:pt x="14933" y="18540"/>
                    </a:cubicBezTo>
                    <a:cubicBezTo>
                      <a:pt x="14933" y="20294"/>
                      <a:pt x="14933" y="21760"/>
                      <a:pt x="14933" y="23207"/>
                    </a:cubicBezTo>
                    <a:cubicBezTo>
                      <a:pt x="15062" y="27682"/>
                      <a:pt x="15211" y="32162"/>
                      <a:pt x="15380" y="36648"/>
                    </a:cubicBezTo>
                    <a:cubicBezTo>
                      <a:pt x="15529" y="40851"/>
                      <a:pt x="15731" y="45053"/>
                      <a:pt x="15854" y="49265"/>
                    </a:cubicBezTo>
                    <a:cubicBezTo>
                      <a:pt x="15924" y="51721"/>
                      <a:pt x="15854" y="54178"/>
                      <a:pt x="15854" y="56634"/>
                    </a:cubicBezTo>
                    <a:cubicBezTo>
                      <a:pt x="16029" y="62960"/>
                      <a:pt x="16178" y="69277"/>
                      <a:pt x="16503" y="75594"/>
                    </a:cubicBezTo>
                    <a:cubicBezTo>
                      <a:pt x="16707" y="78351"/>
                      <a:pt x="17073" y="81092"/>
                      <a:pt x="17600" y="83806"/>
                    </a:cubicBezTo>
                    <a:cubicBezTo>
                      <a:pt x="18100" y="86675"/>
                      <a:pt x="20109" y="88114"/>
                      <a:pt x="22864" y="88596"/>
                    </a:cubicBezTo>
                    <a:cubicBezTo>
                      <a:pt x="24496" y="88886"/>
                      <a:pt x="26163" y="89009"/>
                      <a:pt x="27786" y="89202"/>
                    </a:cubicBezTo>
                    <a:cubicBezTo>
                      <a:pt x="27847" y="90290"/>
                      <a:pt x="27373" y="90641"/>
                      <a:pt x="26575" y="90649"/>
                    </a:cubicBezTo>
                    <a:cubicBezTo>
                      <a:pt x="25382" y="90649"/>
                      <a:pt x="24197" y="90649"/>
                      <a:pt x="23004" y="90649"/>
                    </a:cubicBezTo>
                    <a:cubicBezTo>
                      <a:pt x="16135" y="90649"/>
                      <a:pt x="9265" y="90649"/>
                      <a:pt x="2395" y="90649"/>
                    </a:cubicBezTo>
                    <a:cubicBezTo>
                      <a:pt x="1518" y="90649"/>
                      <a:pt x="483" y="90974"/>
                      <a:pt x="0" y="89526"/>
                    </a:cubicBezTo>
                    <a:cubicBezTo>
                      <a:pt x="1069" y="88921"/>
                      <a:pt x="2282" y="88617"/>
                      <a:pt x="3509" y="88649"/>
                    </a:cubicBezTo>
                    <a:cubicBezTo>
                      <a:pt x="7212" y="88263"/>
                      <a:pt x="8133" y="87561"/>
                      <a:pt x="8537" y="83885"/>
                    </a:cubicBezTo>
                    <a:cubicBezTo>
                      <a:pt x="8960" y="80270"/>
                      <a:pt x="9185" y="76636"/>
                      <a:pt x="9212" y="72997"/>
                    </a:cubicBezTo>
                    <a:cubicBezTo>
                      <a:pt x="9274" y="50914"/>
                      <a:pt x="9212" y="28831"/>
                      <a:pt x="9212" y="6748"/>
                    </a:cubicBezTo>
                    <a:cubicBezTo>
                      <a:pt x="9212" y="4993"/>
                      <a:pt x="9388" y="3239"/>
                      <a:pt x="9563" y="1484"/>
                    </a:cubicBezTo>
                    <a:cubicBezTo>
                      <a:pt x="9730" y="-113"/>
                      <a:pt x="10511" y="-446"/>
                      <a:pt x="11704" y="607"/>
                    </a:cubicBezTo>
                    <a:cubicBezTo>
                      <a:pt x="13660" y="2361"/>
                      <a:pt x="15617" y="4116"/>
                      <a:pt x="17415" y="6037"/>
                    </a:cubicBezTo>
                    <a:cubicBezTo>
                      <a:pt x="22750" y="11714"/>
                      <a:pt x="28023" y="17443"/>
                      <a:pt x="33296" y="23198"/>
                    </a:cubicBezTo>
                    <a:cubicBezTo>
                      <a:pt x="36963" y="27199"/>
                      <a:pt x="40560" y="31253"/>
                      <a:pt x="44236" y="35236"/>
                    </a:cubicBezTo>
                    <a:cubicBezTo>
                      <a:pt x="46245" y="37403"/>
                      <a:pt x="48351" y="39465"/>
                      <a:pt x="50378" y="41597"/>
                    </a:cubicBezTo>
                    <a:cubicBezTo>
                      <a:pt x="52132" y="43421"/>
                      <a:pt x="53887" y="45246"/>
                      <a:pt x="55598" y="47115"/>
                    </a:cubicBezTo>
                    <a:cubicBezTo>
                      <a:pt x="63202" y="55421"/>
                      <a:pt x="70782" y="63744"/>
                      <a:pt x="78339" y="72085"/>
                    </a:cubicBezTo>
                    <a:cubicBezTo>
                      <a:pt x="78795" y="72576"/>
                      <a:pt x="79216" y="73120"/>
                      <a:pt x="79892" y="73953"/>
                    </a:cubicBezTo>
                    <a:cubicBezTo>
                      <a:pt x="80359" y="72647"/>
                      <a:pt x="80509" y="71249"/>
                      <a:pt x="80330" y="69874"/>
                    </a:cubicBezTo>
                    <a:cubicBezTo>
                      <a:pt x="80278" y="67189"/>
                      <a:pt x="80076" y="64513"/>
                      <a:pt x="80023" y="61837"/>
                    </a:cubicBezTo>
                    <a:cubicBezTo>
                      <a:pt x="79927" y="56661"/>
                      <a:pt x="79936" y="51484"/>
                      <a:pt x="79830" y="46308"/>
                    </a:cubicBezTo>
                    <a:cubicBezTo>
                      <a:pt x="79708" y="40491"/>
                      <a:pt x="79506" y="34674"/>
                      <a:pt x="79339" y="28857"/>
                    </a:cubicBezTo>
                    <a:cubicBezTo>
                      <a:pt x="79172" y="23041"/>
                      <a:pt x="79006" y="17013"/>
                      <a:pt x="78813" y="11091"/>
                    </a:cubicBezTo>
                    <a:cubicBezTo>
                      <a:pt x="78806" y="9911"/>
                      <a:pt x="78679" y="8736"/>
                      <a:pt x="78435" y="7582"/>
                    </a:cubicBezTo>
                    <a:cubicBezTo>
                      <a:pt x="78023" y="5976"/>
                      <a:pt x="77198" y="4599"/>
                      <a:pt x="75338" y="4291"/>
                    </a:cubicBezTo>
                    <a:cubicBezTo>
                      <a:pt x="73478" y="3984"/>
                      <a:pt x="71671" y="3704"/>
                      <a:pt x="69846" y="3414"/>
                    </a:cubicBezTo>
                    <a:cubicBezTo>
                      <a:pt x="69162" y="3300"/>
                      <a:pt x="68486" y="3107"/>
                      <a:pt x="67547" y="2897"/>
                    </a:cubicBezTo>
                    <a:cubicBezTo>
                      <a:pt x="68513" y="1326"/>
                      <a:pt x="69767" y="1387"/>
                      <a:pt x="70890" y="1387"/>
                    </a:cubicBezTo>
                    <a:cubicBezTo>
                      <a:pt x="73522" y="1387"/>
                      <a:pt x="76154" y="1572"/>
                      <a:pt x="78786" y="1572"/>
                    </a:cubicBezTo>
                    <a:cubicBezTo>
                      <a:pt x="82761" y="1572"/>
                      <a:pt x="86726" y="1519"/>
                      <a:pt x="90701" y="1387"/>
                    </a:cubicBezTo>
                    <a:cubicBezTo>
                      <a:pt x="92789" y="1326"/>
                      <a:pt x="93228" y="1326"/>
                      <a:pt x="95035" y="2554"/>
                    </a:cubicBezTo>
                    <a:cubicBezTo>
                      <a:pt x="94477" y="2897"/>
                      <a:pt x="93890" y="3191"/>
                      <a:pt x="93280" y="3432"/>
                    </a:cubicBezTo>
                    <a:cubicBezTo>
                      <a:pt x="92140" y="3739"/>
                      <a:pt x="90955" y="3879"/>
                      <a:pt x="89823" y="4204"/>
                    </a:cubicBezTo>
                    <a:cubicBezTo>
                      <a:pt x="88369" y="4543"/>
                      <a:pt x="87277" y="5749"/>
                      <a:pt x="87086" y="7231"/>
                    </a:cubicBezTo>
                    <a:cubicBezTo>
                      <a:pt x="86790" y="8715"/>
                      <a:pt x="86604" y="10219"/>
                      <a:pt x="86533" y="11731"/>
                    </a:cubicBezTo>
                    <a:cubicBezTo>
                      <a:pt x="86489" y="22690"/>
                      <a:pt x="86533" y="33665"/>
                      <a:pt x="86533" y="44606"/>
                    </a:cubicBezTo>
                    <a:cubicBezTo>
                      <a:pt x="86463" y="58058"/>
                      <a:pt x="86334" y="71512"/>
                      <a:pt x="86147" y="84964"/>
                    </a:cubicBezTo>
                    <a:cubicBezTo>
                      <a:pt x="86130" y="86903"/>
                      <a:pt x="85796" y="88991"/>
                      <a:pt x="85612" y="912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16F32BFE-4335-3D99-4B74-BDB694059150}"/>
                  </a:ext>
                </a:extLst>
              </p:cNvPr>
              <p:cNvSpPr/>
              <p:nvPr/>
            </p:nvSpPr>
            <p:spPr>
              <a:xfrm>
                <a:off x="2464449" y="1443861"/>
                <a:ext cx="94581" cy="92009"/>
              </a:xfrm>
              <a:custGeom>
                <a:avLst/>
                <a:gdLst>
                  <a:gd name="connsiteX0" fmla="*/ 80253 w 94581"/>
                  <a:gd name="connsiteY0" fmla="*/ 73893 h 92009"/>
                  <a:gd name="connsiteX1" fmla="*/ 80253 w 94581"/>
                  <a:gd name="connsiteY1" fmla="*/ 65926 h 92009"/>
                  <a:gd name="connsiteX2" fmla="*/ 79955 w 94581"/>
                  <a:gd name="connsiteY2" fmla="*/ 57565 h 92009"/>
                  <a:gd name="connsiteX3" fmla="*/ 79902 w 94581"/>
                  <a:gd name="connsiteY3" fmla="*/ 45203 h 92009"/>
                  <a:gd name="connsiteX4" fmla="*/ 79323 w 94581"/>
                  <a:gd name="connsiteY4" fmla="*/ 33060 h 92009"/>
                  <a:gd name="connsiteX5" fmla="*/ 79253 w 94581"/>
                  <a:gd name="connsiteY5" fmla="*/ 21655 h 92009"/>
                  <a:gd name="connsiteX6" fmla="*/ 78481 w 94581"/>
                  <a:gd name="connsiteY6" fmla="*/ 8538 h 92009"/>
                  <a:gd name="connsiteX7" fmla="*/ 73559 w 94581"/>
                  <a:gd name="connsiteY7" fmla="*/ 3362 h 92009"/>
                  <a:gd name="connsiteX8" fmla="*/ 70532 w 94581"/>
                  <a:gd name="connsiteY8" fmla="*/ 3020 h 92009"/>
                  <a:gd name="connsiteX9" fmla="*/ 69014 w 94581"/>
                  <a:gd name="connsiteY9" fmla="*/ 2915 h 92009"/>
                  <a:gd name="connsiteX10" fmla="*/ 68137 w 94581"/>
                  <a:gd name="connsiteY10" fmla="*/ 2186 h 92009"/>
                  <a:gd name="connsiteX11" fmla="*/ 69093 w 94581"/>
                  <a:gd name="connsiteY11" fmla="*/ 1309 h 92009"/>
                  <a:gd name="connsiteX12" fmla="*/ 76217 w 94581"/>
                  <a:gd name="connsiteY12" fmla="*/ 1309 h 92009"/>
                  <a:gd name="connsiteX13" fmla="*/ 88149 w 94581"/>
                  <a:gd name="connsiteY13" fmla="*/ 1309 h 92009"/>
                  <a:gd name="connsiteX14" fmla="*/ 94422 w 94581"/>
                  <a:gd name="connsiteY14" fmla="*/ 1309 h 92009"/>
                  <a:gd name="connsiteX15" fmla="*/ 93220 w 94581"/>
                  <a:gd name="connsiteY15" fmla="*/ 3064 h 92009"/>
                  <a:gd name="connsiteX16" fmla="*/ 89351 w 94581"/>
                  <a:gd name="connsiteY16" fmla="*/ 4134 h 92009"/>
                  <a:gd name="connsiteX17" fmla="*/ 86596 w 94581"/>
                  <a:gd name="connsiteY17" fmla="*/ 7801 h 92009"/>
                  <a:gd name="connsiteX18" fmla="*/ 86395 w 94581"/>
                  <a:gd name="connsiteY18" fmla="*/ 10846 h 92009"/>
                  <a:gd name="connsiteX19" fmla="*/ 86395 w 94581"/>
                  <a:gd name="connsiteY19" fmla="*/ 31227 h 92009"/>
                  <a:gd name="connsiteX20" fmla="*/ 86052 w 94581"/>
                  <a:gd name="connsiteY20" fmla="*/ 84851 h 92009"/>
                  <a:gd name="connsiteX21" fmla="*/ 85631 w 94581"/>
                  <a:gd name="connsiteY21" fmla="*/ 92010 h 92009"/>
                  <a:gd name="connsiteX22" fmla="*/ 81517 w 94581"/>
                  <a:gd name="connsiteY22" fmla="*/ 88992 h 92009"/>
                  <a:gd name="connsiteX23" fmla="*/ 59811 w 94581"/>
                  <a:gd name="connsiteY23" fmla="*/ 66804 h 92009"/>
                  <a:gd name="connsiteX24" fmla="*/ 52915 w 94581"/>
                  <a:gd name="connsiteY24" fmla="*/ 59671 h 92009"/>
                  <a:gd name="connsiteX25" fmla="*/ 50230 w 94581"/>
                  <a:gd name="connsiteY25" fmla="*/ 57346 h 92009"/>
                  <a:gd name="connsiteX26" fmla="*/ 49467 w 94581"/>
                  <a:gd name="connsiteY26" fmla="*/ 56696 h 92009"/>
                  <a:gd name="connsiteX27" fmla="*/ 43246 w 94581"/>
                  <a:gd name="connsiteY27" fmla="*/ 49274 h 92009"/>
                  <a:gd name="connsiteX28" fmla="*/ 36710 w 94581"/>
                  <a:gd name="connsiteY28" fmla="*/ 42167 h 92009"/>
                  <a:gd name="connsiteX29" fmla="*/ 19593 w 94581"/>
                  <a:gd name="connsiteY29" fmla="*/ 23129 h 92009"/>
                  <a:gd name="connsiteX30" fmla="*/ 14864 w 94581"/>
                  <a:gd name="connsiteY30" fmla="*/ 17988 h 92009"/>
                  <a:gd name="connsiteX31" fmla="*/ 14864 w 94581"/>
                  <a:gd name="connsiteY31" fmla="*/ 22690 h 92009"/>
                  <a:gd name="connsiteX32" fmla="*/ 15127 w 94581"/>
                  <a:gd name="connsiteY32" fmla="*/ 24936 h 92009"/>
                  <a:gd name="connsiteX33" fmla="*/ 15426 w 94581"/>
                  <a:gd name="connsiteY33" fmla="*/ 34675 h 92009"/>
                  <a:gd name="connsiteX34" fmla="*/ 15636 w 94581"/>
                  <a:gd name="connsiteY34" fmla="*/ 46528 h 92009"/>
                  <a:gd name="connsiteX35" fmla="*/ 15935 w 94581"/>
                  <a:gd name="connsiteY35" fmla="*/ 53362 h 92009"/>
                  <a:gd name="connsiteX36" fmla="*/ 16066 w 94581"/>
                  <a:gd name="connsiteY36" fmla="*/ 59899 h 92009"/>
                  <a:gd name="connsiteX37" fmla="*/ 16294 w 94581"/>
                  <a:gd name="connsiteY37" fmla="*/ 73612 h 92009"/>
                  <a:gd name="connsiteX38" fmla="*/ 17645 w 94581"/>
                  <a:gd name="connsiteY38" fmla="*/ 83886 h 92009"/>
                  <a:gd name="connsiteX39" fmla="*/ 22304 w 94581"/>
                  <a:gd name="connsiteY39" fmla="*/ 88185 h 92009"/>
                  <a:gd name="connsiteX40" fmla="*/ 27875 w 94581"/>
                  <a:gd name="connsiteY40" fmla="*/ 89062 h 92009"/>
                  <a:gd name="connsiteX41" fmla="*/ 25348 w 94581"/>
                  <a:gd name="connsiteY41" fmla="*/ 90694 h 92009"/>
                  <a:gd name="connsiteX42" fmla="*/ 16461 w 94581"/>
                  <a:gd name="connsiteY42" fmla="*/ 90387 h 92009"/>
                  <a:gd name="connsiteX43" fmla="*/ 4792 w 94581"/>
                  <a:gd name="connsiteY43" fmla="*/ 90597 h 92009"/>
                  <a:gd name="connsiteX44" fmla="*/ 1502 w 94581"/>
                  <a:gd name="connsiteY44" fmla="*/ 90597 h 92009"/>
                  <a:gd name="connsiteX45" fmla="*/ 2 w 94581"/>
                  <a:gd name="connsiteY45" fmla="*/ 89150 h 92009"/>
                  <a:gd name="connsiteX46" fmla="*/ 5345 w 94581"/>
                  <a:gd name="connsiteY46" fmla="*/ 87939 h 92009"/>
                  <a:gd name="connsiteX47" fmla="*/ 8038 w 94581"/>
                  <a:gd name="connsiteY47" fmla="*/ 85307 h 92009"/>
                  <a:gd name="connsiteX48" fmla="*/ 8442 w 94581"/>
                  <a:gd name="connsiteY48" fmla="*/ 82043 h 92009"/>
                  <a:gd name="connsiteX49" fmla="*/ 8924 w 94581"/>
                  <a:gd name="connsiteY49" fmla="*/ 64794 h 92009"/>
                  <a:gd name="connsiteX50" fmla="*/ 9126 w 94581"/>
                  <a:gd name="connsiteY50" fmla="*/ 5205 h 92009"/>
                  <a:gd name="connsiteX51" fmla="*/ 9495 w 94581"/>
                  <a:gd name="connsiteY51" fmla="*/ 1177 h 92009"/>
                  <a:gd name="connsiteX52" fmla="*/ 11249 w 94581"/>
                  <a:gd name="connsiteY52" fmla="*/ 212 h 92009"/>
                  <a:gd name="connsiteX53" fmla="*/ 13530 w 94581"/>
                  <a:gd name="connsiteY53" fmla="*/ 1800 h 92009"/>
                  <a:gd name="connsiteX54" fmla="*/ 22383 w 94581"/>
                  <a:gd name="connsiteY54" fmla="*/ 11565 h 92009"/>
                  <a:gd name="connsiteX55" fmla="*/ 25840 w 94581"/>
                  <a:gd name="connsiteY55" fmla="*/ 15268 h 92009"/>
                  <a:gd name="connsiteX56" fmla="*/ 32367 w 94581"/>
                  <a:gd name="connsiteY56" fmla="*/ 21997 h 92009"/>
                  <a:gd name="connsiteX57" fmla="*/ 36149 w 94581"/>
                  <a:gd name="connsiteY57" fmla="*/ 26103 h 92009"/>
                  <a:gd name="connsiteX58" fmla="*/ 60715 w 94581"/>
                  <a:gd name="connsiteY58" fmla="*/ 52520 h 92009"/>
                  <a:gd name="connsiteX59" fmla="*/ 73875 w 94581"/>
                  <a:gd name="connsiteY59" fmla="*/ 66944 h 92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4581" h="92009">
                    <a:moveTo>
                      <a:pt x="80253" y="73893"/>
                    </a:moveTo>
                    <a:cubicBezTo>
                      <a:pt x="80253" y="70787"/>
                      <a:pt x="80297" y="68356"/>
                      <a:pt x="80253" y="65926"/>
                    </a:cubicBezTo>
                    <a:cubicBezTo>
                      <a:pt x="80201" y="63136"/>
                      <a:pt x="79999" y="60355"/>
                      <a:pt x="79955" y="57565"/>
                    </a:cubicBezTo>
                    <a:cubicBezTo>
                      <a:pt x="79893" y="53441"/>
                      <a:pt x="80008" y="49318"/>
                      <a:pt x="79902" y="45203"/>
                    </a:cubicBezTo>
                    <a:cubicBezTo>
                      <a:pt x="79797" y="41088"/>
                      <a:pt x="79429" y="37105"/>
                      <a:pt x="79323" y="33060"/>
                    </a:cubicBezTo>
                    <a:cubicBezTo>
                      <a:pt x="79209" y="29270"/>
                      <a:pt x="79385" y="25471"/>
                      <a:pt x="79253" y="21655"/>
                    </a:cubicBezTo>
                    <a:cubicBezTo>
                      <a:pt x="79104" y="17268"/>
                      <a:pt x="78753" y="12881"/>
                      <a:pt x="78481" y="8538"/>
                    </a:cubicBezTo>
                    <a:cubicBezTo>
                      <a:pt x="78288" y="5450"/>
                      <a:pt x="76551" y="3801"/>
                      <a:pt x="73559" y="3362"/>
                    </a:cubicBezTo>
                    <a:cubicBezTo>
                      <a:pt x="72559" y="3222"/>
                      <a:pt x="71541" y="3125"/>
                      <a:pt x="70532" y="3020"/>
                    </a:cubicBezTo>
                    <a:cubicBezTo>
                      <a:pt x="70023" y="3034"/>
                      <a:pt x="69514" y="2999"/>
                      <a:pt x="69014" y="2915"/>
                    </a:cubicBezTo>
                    <a:cubicBezTo>
                      <a:pt x="68681" y="2809"/>
                      <a:pt x="68418" y="2441"/>
                      <a:pt x="68137" y="2186"/>
                    </a:cubicBezTo>
                    <a:cubicBezTo>
                      <a:pt x="68453" y="1871"/>
                      <a:pt x="68760" y="1309"/>
                      <a:pt x="69093" y="1309"/>
                    </a:cubicBezTo>
                    <a:cubicBezTo>
                      <a:pt x="71462" y="1248"/>
                      <a:pt x="73840" y="1309"/>
                      <a:pt x="76217" y="1309"/>
                    </a:cubicBezTo>
                    <a:cubicBezTo>
                      <a:pt x="80192" y="1309"/>
                      <a:pt x="84175" y="1309"/>
                      <a:pt x="88149" y="1309"/>
                    </a:cubicBezTo>
                    <a:lnTo>
                      <a:pt x="94422" y="1309"/>
                    </a:lnTo>
                    <a:cubicBezTo>
                      <a:pt x="94923" y="2678"/>
                      <a:pt x="94168" y="2880"/>
                      <a:pt x="93220" y="3064"/>
                    </a:cubicBezTo>
                    <a:cubicBezTo>
                      <a:pt x="91904" y="3315"/>
                      <a:pt x="90606" y="3673"/>
                      <a:pt x="89351" y="4134"/>
                    </a:cubicBezTo>
                    <a:cubicBezTo>
                      <a:pt x="87807" y="4731"/>
                      <a:pt x="86737" y="6154"/>
                      <a:pt x="86596" y="7801"/>
                    </a:cubicBezTo>
                    <a:cubicBezTo>
                      <a:pt x="86456" y="8810"/>
                      <a:pt x="86395" y="9827"/>
                      <a:pt x="86395" y="10846"/>
                    </a:cubicBezTo>
                    <a:cubicBezTo>
                      <a:pt x="86395" y="17637"/>
                      <a:pt x="86395" y="24436"/>
                      <a:pt x="86395" y="31227"/>
                    </a:cubicBezTo>
                    <a:cubicBezTo>
                      <a:pt x="86307" y="49101"/>
                      <a:pt x="86193" y="66976"/>
                      <a:pt x="86052" y="84851"/>
                    </a:cubicBezTo>
                    <a:cubicBezTo>
                      <a:pt x="86052" y="87018"/>
                      <a:pt x="85807" y="89185"/>
                      <a:pt x="85631" y="92010"/>
                    </a:cubicBezTo>
                    <a:cubicBezTo>
                      <a:pt x="84193" y="91104"/>
                      <a:pt x="82815" y="90096"/>
                      <a:pt x="81517" y="88992"/>
                    </a:cubicBezTo>
                    <a:cubicBezTo>
                      <a:pt x="74243" y="81631"/>
                      <a:pt x="67040" y="74217"/>
                      <a:pt x="59811" y="66804"/>
                    </a:cubicBezTo>
                    <a:cubicBezTo>
                      <a:pt x="57503" y="64435"/>
                      <a:pt x="55240" y="62022"/>
                      <a:pt x="52915" y="59671"/>
                    </a:cubicBezTo>
                    <a:cubicBezTo>
                      <a:pt x="52037" y="58793"/>
                      <a:pt x="51160" y="58118"/>
                      <a:pt x="50230" y="57346"/>
                    </a:cubicBezTo>
                    <a:cubicBezTo>
                      <a:pt x="49976" y="57126"/>
                      <a:pt x="49572" y="56977"/>
                      <a:pt x="49467" y="56696"/>
                    </a:cubicBezTo>
                    <a:cubicBezTo>
                      <a:pt x="48239" y="53520"/>
                      <a:pt x="45317" y="51739"/>
                      <a:pt x="43246" y="49274"/>
                    </a:cubicBezTo>
                    <a:cubicBezTo>
                      <a:pt x="41176" y="46809"/>
                      <a:pt x="38860" y="44554"/>
                      <a:pt x="36710" y="42167"/>
                    </a:cubicBezTo>
                    <a:cubicBezTo>
                      <a:pt x="30990" y="35833"/>
                      <a:pt x="25287" y="29487"/>
                      <a:pt x="19593" y="23129"/>
                    </a:cubicBezTo>
                    <a:cubicBezTo>
                      <a:pt x="18180" y="21576"/>
                      <a:pt x="16750" y="20041"/>
                      <a:pt x="14864" y="17988"/>
                    </a:cubicBezTo>
                    <a:cubicBezTo>
                      <a:pt x="14864" y="19962"/>
                      <a:pt x="14864" y="21330"/>
                      <a:pt x="14864" y="22690"/>
                    </a:cubicBezTo>
                    <a:cubicBezTo>
                      <a:pt x="15013" y="23430"/>
                      <a:pt x="15101" y="24182"/>
                      <a:pt x="15127" y="24936"/>
                    </a:cubicBezTo>
                    <a:cubicBezTo>
                      <a:pt x="14697" y="28218"/>
                      <a:pt x="15584" y="31472"/>
                      <a:pt x="15426" y="34675"/>
                    </a:cubicBezTo>
                    <a:cubicBezTo>
                      <a:pt x="15233" y="38649"/>
                      <a:pt x="15952" y="42571"/>
                      <a:pt x="15636" y="46528"/>
                    </a:cubicBezTo>
                    <a:cubicBezTo>
                      <a:pt x="15610" y="48810"/>
                      <a:pt x="15706" y="51092"/>
                      <a:pt x="15935" y="53362"/>
                    </a:cubicBezTo>
                    <a:cubicBezTo>
                      <a:pt x="16013" y="55538"/>
                      <a:pt x="16040" y="57749"/>
                      <a:pt x="16066" y="59899"/>
                    </a:cubicBezTo>
                    <a:cubicBezTo>
                      <a:pt x="16128" y="64470"/>
                      <a:pt x="16022" y="69050"/>
                      <a:pt x="16294" y="73612"/>
                    </a:cubicBezTo>
                    <a:cubicBezTo>
                      <a:pt x="16487" y="77051"/>
                      <a:pt x="17110" y="80473"/>
                      <a:pt x="17645" y="83886"/>
                    </a:cubicBezTo>
                    <a:cubicBezTo>
                      <a:pt x="18049" y="86518"/>
                      <a:pt x="19760" y="87816"/>
                      <a:pt x="22304" y="88185"/>
                    </a:cubicBezTo>
                    <a:cubicBezTo>
                      <a:pt x="24129" y="88448"/>
                      <a:pt x="25954" y="88755"/>
                      <a:pt x="27875" y="89062"/>
                    </a:cubicBezTo>
                    <a:cubicBezTo>
                      <a:pt x="27533" y="90545"/>
                      <a:pt x="26471" y="90729"/>
                      <a:pt x="25348" y="90694"/>
                    </a:cubicBezTo>
                    <a:cubicBezTo>
                      <a:pt x="22383" y="90606"/>
                      <a:pt x="19426" y="90396"/>
                      <a:pt x="16461" y="90387"/>
                    </a:cubicBezTo>
                    <a:cubicBezTo>
                      <a:pt x="12574" y="90387"/>
                      <a:pt x="8679" y="90527"/>
                      <a:pt x="4792" y="90597"/>
                    </a:cubicBezTo>
                    <a:cubicBezTo>
                      <a:pt x="3695" y="90654"/>
                      <a:pt x="2599" y="90654"/>
                      <a:pt x="1502" y="90597"/>
                    </a:cubicBezTo>
                    <a:cubicBezTo>
                      <a:pt x="747" y="90527"/>
                      <a:pt x="-42" y="90282"/>
                      <a:pt x="2" y="89150"/>
                    </a:cubicBezTo>
                    <a:cubicBezTo>
                      <a:pt x="1756" y="88746"/>
                      <a:pt x="3511" y="88272"/>
                      <a:pt x="5345" y="87939"/>
                    </a:cubicBezTo>
                    <a:cubicBezTo>
                      <a:pt x="6731" y="87763"/>
                      <a:pt x="7828" y="86688"/>
                      <a:pt x="8038" y="85307"/>
                    </a:cubicBezTo>
                    <a:cubicBezTo>
                      <a:pt x="8266" y="84232"/>
                      <a:pt x="8398" y="83141"/>
                      <a:pt x="8442" y="82043"/>
                    </a:cubicBezTo>
                    <a:cubicBezTo>
                      <a:pt x="8635" y="76296"/>
                      <a:pt x="8889" y="70550"/>
                      <a:pt x="8924" y="64794"/>
                    </a:cubicBezTo>
                    <a:cubicBezTo>
                      <a:pt x="9030" y="44931"/>
                      <a:pt x="9047" y="25068"/>
                      <a:pt x="9126" y="5205"/>
                    </a:cubicBezTo>
                    <a:cubicBezTo>
                      <a:pt x="9152" y="3855"/>
                      <a:pt x="9275" y="2509"/>
                      <a:pt x="9495" y="1177"/>
                    </a:cubicBezTo>
                    <a:cubicBezTo>
                      <a:pt x="9644" y="98"/>
                      <a:pt x="10319" y="-279"/>
                      <a:pt x="11249" y="212"/>
                    </a:cubicBezTo>
                    <a:cubicBezTo>
                      <a:pt x="12092" y="608"/>
                      <a:pt x="12864" y="1145"/>
                      <a:pt x="13530" y="1800"/>
                    </a:cubicBezTo>
                    <a:cubicBezTo>
                      <a:pt x="16522" y="5020"/>
                      <a:pt x="19435" y="8310"/>
                      <a:pt x="22383" y="11565"/>
                    </a:cubicBezTo>
                    <a:cubicBezTo>
                      <a:pt x="23515" y="12820"/>
                      <a:pt x="24664" y="14048"/>
                      <a:pt x="25840" y="15268"/>
                    </a:cubicBezTo>
                    <a:cubicBezTo>
                      <a:pt x="28007" y="17523"/>
                      <a:pt x="30227" y="19742"/>
                      <a:pt x="32367" y="21997"/>
                    </a:cubicBezTo>
                    <a:cubicBezTo>
                      <a:pt x="33648" y="23339"/>
                      <a:pt x="34877" y="24743"/>
                      <a:pt x="36149" y="26103"/>
                    </a:cubicBezTo>
                    <a:cubicBezTo>
                      <a:pt x="44334" y="34912"/>
                      <a:pt x="52529" y="43718"/>
                      <a:pt x="60715" y="52520"/>
                    </a:cubicBezTo>
                    <a:cubicBezTo>
                      <a:pt x="65101" y="57302"/>
                      <a:pt x="69488" y="62171"/>
                      <a:pt x="73875" y="669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2B0EE3FA-A961-4B08-54A7-EE8C8798C7C6}"/>
                  </a:ext>
                </a:extLst>
              </p:cNvPr>
              <p:cNvSpPr/>
              <p:nvPr/>
            </p:nvSpPr>
            <p:spPr>
              <a:xfrm>
                <a:off x="2716023" y="1444169"/>
                <a:ext cx="90025" cy="90650"/>
              </a:xfrm>
              <a:custGeom>
                <a:avLst/>
                <a:gdLst>
                  <a:gd name="connsiteX0" fmla="*/ 26566 w 90025"/>
                  <a:gd name="connsiteY0" fmla="*/ 89798 h 90650"/>
                  <a:gd name="connsiteX1" fmla="*/ 25689 w 90025"/>
                  <a:gd name="connsiteY1" fmla="*/ 90517 h 90650"/>
                  <a:gd name="connsiteX2" fmla="*/ 24434 w 90025"/>
                  <a:gd name="connsiteY2" fmla="*/ 90614 h 90650"/>
                  <a:gd name="connsiteX3" fmla="*/ 2307 w 90025"/>
                  <a:gd name="connsiteY3" fmla="*/ 90614 h 90650"/>
                  <a:gd name="connsiteX4" fmla="*/ 0 w 90025"/>
                  <a:gd name="connsiteY4" fmla="*/ 89412 h 90650"/>
                  <a:gd name="connsiteX5" fmla="*/ 2843 w 90025"/>
                  <a:gd name="connsiteY5" fmla="*/ 88877 h 90650"/>
                  <a:gd name="connsiteX6" fmla="*/ 10081 w 90025"/>
                  <a:gd name="connsiteY6" fmla="*/ 84113 h 90650"/>
                  <a:gd name="connsiteX7" fmla="*/ 11248 w 90025"/>
                  <a:gd name="connsiteY7" fmla="*/ 79726 h 90650"/>
                  <a:gd name="connsiteX8" fmla="*/ 13608 w 90025"/>
                  <a:gd name="connsiteY8" fmla="*/ 66250 h 90650"/>
                  <a:gd name="connsiteX9" fmla="*/ 16336 w 90025"/>
                  <a:gd name="connsiteY9" fmla="*/ 48703 h 90650"/>
                  <a:gd name="connsiteX10" fmla="*/ 19328 w 90025"/>
                  <a:gd name="connsiteY10" fmla="*/ 28129 h 90650"/>
                  <a:gd name="connsiteX11" fmla="*/ 21881 w 90025"/>
                  <a:gd name="connsiteY11" fmla="*/ 12898 h 90650"/>
                  <a:gd name="connsiteX12" fmla="*/ 23329 w 90025"/>
                  <a:gd name="connsiteY12" fmla="*/ 2370 h 90650"/>
                  <a:gd name="connsiteX13" fmla="*/ 23329 w 90025"/>
                  <a:gd name="connsiteY13" fmla="*/ 1861 h 90650"/>
                  <a:gd name="connsiteX14" fmla="*/ 24706 w 90025"/>
                  <a:gd name="connsiteY14" fmla="*/ 1 h 90650"/>
                  <a:gd name="connsiteX15" fmla="*/ 26698 w 90025"/>
                  <a:gd name="connsiteY15" fmla="*/ 1229 h 90650"/>
                  <a:gd name="connsiteX16" fmla="*/ 29541 w 90025"/>
                  <a:gd name="connsiteY16" fmla="*/ 5695 h 90650"/>
                  <a:gd name="connsiteX17" fmla="*/ 38314 w 90025"/>
                  <a:gd name="connsiteY17" fmla="*/ 20233 h 90650"/>
                  <a:gd name="connsiteX18" fmla="*/ 44894 w 90025"/>
                  <a:gd name="connsiteY18" fmla="*/ 31901 h 90650"/>
                  <a:gd name="connsiteX19" fmla="*/ 47965 w 90025"/>
                  <a:gd name="connsiteY19" fmla="*/ 36841 h 90650"/>
                  <a:gd name="connsiteX20" fmla="*/ 55563 w 90025"/>
                  <a:gd name="connsiteY20" fmla="*/ 49370 h 90650"/>
                  <a:gd name="connsiteX21" fmla="*/ 65065 w 90025"/>
                  <a:gd name="connsiteY21" fmla="*/ 65460 h 90650"/>
                  <a:gd name="connsiteX22" fmla="*/ 75128 w 90025"/>
                  <a:gd name="connsiteY22" fmla="*/ 81253 h 90650"/>
                  <a:gd name="connsiteX23" fmla="*/ 82612 w 90025"/>
                  <a:gd name="connsiteY23" fmla="*/ 87534 h 90650"/>
                  <a:gd name="connsiteX24" fmla="*/ 87727 w 90025"/>
                  <a:gd name="connsiteY24" fmla="*/ 88868 h 90650"/>
                  <a:gd name="connsiteX25" fmla="*/ 90025 w 90025"/>
                  <a:gd name="connsiteY25" fmla="*/ 89307 h 90650"/>
                  <a:gd name="connsiteX26" fmla="*/ 88797 w 90025"/>
                  <a:gd name="connsiteY26" fmla="*/ 90535 h 90650"/>
                  <a:gd name="connsiteX27" fmla="*/ 87788 w 90025"/>
                  <a:gd name="connsiteY27" fmla="*/ 90623 h 90650"/>
                  <a:gd name="connsiteX28" fmla="*/ 67688 w 90025"/>
                  <a:gd name="connsiteY28" fmla="*/ 90386 h 90650"/>
                  <a:gd name="connsiteX29" fmla="*/ 65056 w 90025"/>
                  <a:gd name="connsiteY29" fmla="*/ 89763 h 90650"/>
                  <a:gd name="connsiteX30" fmla="*/ 66714 w 90025"/>
                  <a:gd name="connsiteY30" fmla="*/ 87403 h 90650"/>
                  <a:gd name="connsiteX31" fmla="*/ 63459 w 90025"/>
                  <a:gd name="connsiteY31" fmla="*/ 81586 h 90650"/>
                  <a:gd name="connsiteX32" fmla="*/ 53597 w 90025"/>
                  <a:gd name="connsiteY32" fmla="*/ 65057 h 90650"/>
                  <a:gd name="connsiteX33" fmla="*/ 52124 w 90025"/>
                  <a:gd name="connsiteY33" fmla="*/ 63021 h 90650"/>
                  <a:gd name="connsiteX34" fmla="*/ 50693 w 90025"/>
                  <a:gd name="connsiteY34" fmla="*/ 59959 h 90650"/>
                  <a:gd name="connsiteX35" fmla="*/ 45508 w 90025"/>
                  <a:gd name="connsiteY35" fmla="*/ 55757 h 90650"/>
                  <a:gd name="connsiteX36" fmla="*/ 24364 w 90025"/>
                  <a:gd name="connsiteY36" fmla="*/ 55757 h 90650"/>
                  <a:gd name="connsiteX37" fmla="*/ 21267 w 90025"/>
                  <a:gd name="connsiteY37" fmla="*/ 58564 h 90650"/>
                  <a:gd name="connsiteX38" fmla="*/ 18907 w 90025"/>
                  <a:gd name="connsiteY38" fmla="*/ 75883 h 90650"/>
                  <a:gd name="connsiteX39" fmla="*/ 18574 w 90025"/>
                  <a:gd name="connsiteY39" fmla="*/ 83929 h 90650"/>
                  <a:gd name="connsiteX40" fmla="*/ 22434 w 90025"/>
                  <a:gd name="connsiteY40" fmla="*/ 88561 h 90650"/>
                  <a:gd name="connsiteX41" fmla="*/ 26347 w 90025"/>
                  <a:gd name="connsiteY41" fmla="*/ 89184 h 90650"/>
                  <a:gd name="connsiteX42" fmla="*/ 26566 w 90025"/>
                  <a:gd name="connsiteY42" fmla="*/ 89798 h 90650"/>
                  <a:gd name="connsiteX43" fmla="*/ 26829 w 90025"/>
                  <a:gd name="connsiteY43" fmla="*/ 17767 h 90650"/>
                  <a:gd name="connsiteX44" fmla="*/ 22697 w 90025"/>
                  <a:gd name="connsiteY44" fmla="*/ 50923 h 90650"/>
                  <a:gd name="connsiteX45" fmla="*/ 45359 w 90025"/>
                  <a:gd name="connsiteY45" fmla="*/ 50651 h 90650"/>
                  <a:gd name="connsiteX46" fmla="*/ 36454 w 90025"/>
                  <a:gd name="connsiteY46" fmla="*/ 34226 h 90650"/>
                  <a:gd name="connsiteX47" fmla="*/ 26829 w 90025"/>
                  <a:gd name="connsiteY47" fmla="*/ 17767 h 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0025" h="90650">
                    <a:moveTo>
                      <a:pt x="26566" y="89798"/>
                    </a:moveTo>
                    <a:cubicBezTo>
                      <a:pt x="26321" y="90086"/>
                      <a:pt x="26022" y="90330"/>
                      <a:pt x="25689" y="90517"/>
                    </a:cubicBezTo>
                    <a:cubicBezTo>
                      <a:pt x="25276" y="90621"/>
                      <a:pt x="24855" y="90653"/>
                      <a:pt x="24434" y="90614"/>
                    </a:cubicBezTo>
                    <a:lnTo>
                      <a:pt x="2307" y="90614"/>
                    </a:lnTo>
                    <a:cubicBezTo>
                      <a:pt x="1018" y="90614"/>
                      <a:pt x="1027" y="90614"/>
                      <a:pt x="0" y="89412"/>
                    </a:cubicBezTo>
                    <a:cubicBezTo>
                      <a:pt x="877" y="88535"/>
                      <a:pt x="1895" y="88938"/>
                      <a:pt x="2843" y="88877"/>
                    </a:cubicBezTo>
                    <a:cubicBezTo>
                      <a:pt x="6115" y="88666"/>
                      <a:pt x="9265" y="86648"/>
                      <a:pt x="10081" y="84113"/>
                    </a:cubicBezTo>
                    <a:cubicBezTo>
                      <a:pt x="10563" y="82676"/>
                      <a:pt x="10949" y="81211"/>
                      <a:pt x="11248" y="79726"/>
                    </a:cubicBezTo>
                    <a:cubicBezTo>
                      <a:pt x="12081" y="75240"/>
                      <a:pt x="12862" y="70748"/>
                      <a:pt x="13608" y="66250"/>
                    </a:cubicBezTo>
                    <a:cubicBezTo>
                      <a:pt x="14555" y="60401"/>
                      <a:pt x="15468" y="54552"/>
                      <a:pt x="16336" y="48703"/>
                    </a:cubicBezTo>
                    <a:cubicBezTo>
                      <a:pt x="17363" y="41851"/>
                      <a:pt x="18275" y="34981"/>
                      <a:pt x="19328" y="28129"/>
                    </a:cubicBezTo>
                    <a:cubicBezTo>
                      <a:pt x="20109" y="23040"/>
                      <a:pt x="21083" y="17978"/>
                      <a:pt x="21881" y="12898"/>
                    </a:cubicBezTo>
                    <a:cubicBezTo>
                      <a:pt x="22434" y="9389"/>
                      <a:pt x="22846" y="5879"/>
                      <a:pt x="23329" y="2370"/>
                    </a:cubicBezTo>
                    <a:cubicBezTo>
                      <a:pt x="23320" y="2200"/>
                      <a:pt x="23320" y="2030"/>
                      <a:pt x="23329" y="1861"/>
                    </a:cubicBezTo>
                    <a:cubicBezTo>
                      <a:pt x="23469" y="984"/>
                      <a:pt x="23741" y="-34"/>
                      <a:pt x="24706" y="1"/>
                    </a:cubicBezTo>
                    <a:cubicBezTo>
                      <a:pt x="25505" y="128"/>
                      <a:pt x="26224" y="570"/>
                      <a:pt x="26698" y="1229"/>
                    </a:cubicBezTo>
                    <a:cubicBezTo>
                      <a:pt x="27751" y="2642"/>
                      <a:pt x="28619" y="4186"/>
                      <a:pt x="29541" y="5695"/>
                    </a:cubicBezTo>
                    <a:cubicBezTo>
                      <a:pt x="32480" y="10538"/>
                      <a:pt x="35454" y="15346"/>
                      <a:pt x="38314" y="20233"/>
                    </a:cubicBezTo>
                    <a:cubicBezTo>
                      <a:pt x="40578" y="24084"/>
                      <a:pt x="42701" y="28024"/>
                      <a:pt x="44894" y="31901"/>
                    </a:cubicBezTo>
                    <a:cubicBezTo>
                      <a:pt x="45850" y="33577"/>
                      <a:pt x="46947" y="35183"/>
                      <a:pt x="47965" y="36841"/>
                    </a:cubicBezTo>
                    <a:cubicBezTo>
                      <a:pt x="50509" y="41008"/>
                      <a:pt x="53062" y="45176"/>
                      <a:pt x="55563" y="49370"/>
                    </a:cubicBezTo>
                    <a:cubicBezTo>
                      <a:pt x="58756" y="54721"/>
                      <a:pt x="61862" y="60117"/>
                      <a:pt x="65065" y="65460"/>
                    </a:cubicBezTo>
                    <a:cubicBezTo>
                      <a:pt x="68267" y="70803"/>
                      <a:pt x="70987" y="76471"/>
                      <a:pt x="75128" y="81253"/>
                    </a:cubicBezTo>
                    <a:cubicBezTo>
                      <a:pt x="77304" y="83736"/>
                      <a:pt x="79330" y="86420"/>
                      <a:pt x="82612" y="87534"/>
                    </a:cubicBezTo>
                    <a:cubicBezTo>
                      <a:pt x="84278" y="88105"/>
                      <a:pt x="86016" y="88412"/>
                      <a:pt x="87727" y="88868"/>
                    </a:cubicBezTo>
                    <a:cubicBezTo>
                      <a:pt x="88349" y="89026"/>
                      <a:pt x="88972" y="89114"/>
                      <a:pt x="90025" y="89307"/>
                    </a:cubicBezTo>
                    <a:cubicBezTo>
                      <a:pt x="89665" y="89760"/>
                      <a:pt x="89253" y="90173"/>
                      <a:pt x="88797" y="90535"/>
                    </a:cubicBezTo>
                    <a:cubicBezTo>
                      <a:pt x="88472" y="90650"/>
                      <a:pt x="88130" y="90680"/>
                      <a:pt x="87788" y="90623"/>
                    </a:cubicBezTo>
                    <a:cubicBezTo>
                      <a:pt x="81094" y="90553"/>
                      <a:pt x="74391" y="90500"/>
                      <a:pt x="67688" y="90386"/>
                    </a:cubicBezTo>
                    <a:cubicBezTo>
                      <a:pt x="66793" y="90266"/>
                      <a:pt x="65907" y="90057"/>
                      <a:pt x="65056" y="89763"/>
                    </a:cubicBezTo>
                    <a:lnTo>
                      <a:pt x="66714" y="87403"/>
                    </a:lnTo>
                    <a:cubicBezTo>
                      <a:pt x="65661" y="85517"/>
                      <a:pt x="64599" y="83525"/>
                      <a:pt x="63459" y="81586"/>
                    </a:cubicBezTo>
                    <a:cubicBezTo>
                      <a:pt x="60195" y="76065"/>
                      <a:pt x="56905" y="70555"/>
                      <a:pt x="53597" y="65057"/>
                    </a:cubicBezTo>
                    <a:cubicBezTo>
                      <a:pt x="53168" y="64346"/>
                      <a:pt x="52588" y="63723"/>
                      <a:pt x="52124" y="63021"/>
                    </a:cubicBezTo>
                    <a:cubicBezTo>
                      <a:pt x="51509" y="62082"/>
                      <a:pt x="50711" y="61495"/>
                      <a:pt x="50693" y="59959"/>
                    </a:cubicBezTo>
                    <a:cubicBezTo>
                      <a:pt x="50693" y="57476"/>
                      <a:pt x="48061" y="55765"/>
                      <a:pt x="45508" y="55757"/>
                    </a:cubicBezTo>
                    <a:cubicBezTo>
                      <a:pt x="38489" y="55757"/>
                      <a:pt x="31444" y="55757"/>
                      <a:pt x="24364" y="55757"/>
                    </a:cubicBezTo>
                    <a:cubicBezTo>
                      <a:pt x="21618" y="55757"/>
                      <a:pt x="21636" y="55818"/>
                      <a:pt x="21267" y="58564"/>
                    </a:cubicBezTo>
                    <a:cubicBezTo>
                      <a:pt x="20486" y="64337"/>
                      <a:pt x="19600" y="70101"/>
                      <a:pt x="18907" y="75883"/>
                    </a:cubicBezTo>
                    <a:cubicBezTo>
                      <a:pt x="18626" y="78556"/>
                      <a:pt x="18521" y="81242"/>
                      <a:pt x="18574" y="83929"/>
                    </a:cubicBezTo>
                    <a:cubicBezTo>
                      <a:pt x="18574" y="86490"/>
                      <a:pt x="19863" y="87947"/>
                      <a:pt x="22434" y="88561"/>
                    </a:cubicBezTo>
                    <a:cubicBezTo>
                      <a:pt x="23715" y="88868"/>
                      <a:pt x="25066" y="88982"/>
                      <a:pt x="26347" y="89184"/>
                    </a:cubicBezTo>
                    <a:cubicBezTo>
                      <a:pt x="26478" y="89386"/>
                      <a:pt x="26522" y="89596"/>
                      <a:pt x="26566" y="89798"/>
                    </a:cubicBezTo>
                    <a:close/>
                    <a:moveTo>
                      <a:pt x="26829" y="17767"/>
                    </a:moveTo>
                    <a:cubicBezTo>
                      <a:pt x="25575" y="20935"/>
                      <a:pt x="22443" y="47159"/>
                      <a:pt x="22697" y="50923"/>
                    </a:cubicBezTo>
                    <a:cubicBezTo>
                      <a:pt x="26075" y="51502"/>
                      <a:pt x="43754" y="51309"/>
                      <a:pt x="45359" y="50651"/>
                    </a:cubicBezTo>
                    <a:cubicBezTo>
                      <a:pt x="42394" y="45167"/>
                      <a:pt x="39507" y="39649"/>
                      <a:pt x="36454" y="34226"/>
                    </a:cubicBezTo>
                    <a:cubicBezTo>
                      <a:pt x="33401" y="28804"/>
                      <a:pt x="30216" y="23540"/>
                      <a:pt x="26829" y="1776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AB5139B1-A943-6E66-AB72-C9A85BFDA98E}"/>
                  </a:ext>
                </a:extLst>
              </p:cNvPr>
              <p:cNvSpPr/>
              <p:nvPr/>
            </p:nvSpPr>
            <p:spPr>
              <a:xfrm>
                <a:off x="2623690" y="1301003"/>
                <a:ext cx="89840" cy="91086"/>
              </a:xfrm>
              <a:custGeom>
                <a:avLst/>
                <a:gdLst>
                  <a:gd name="connsiteX0" fmla="*/ 24583 w 89840"/>
                  <a:gd name="connsiteY0" fmla="*/ 0 h 91086"/>
                  <a:gd name="connsiteX1" fmla="*/ 26391 w 89840"/>
                  <a:gd name="connsiteY1" fmla="*/ 1535 h 91086"/>
                  <a:gd name="connsiteX2" fmla="*/ 30400 w 89840"/>
                  <a:gd name="connsiteY2" fmla="*/ 7966 h 91086"/>
                  <a:gd name="connsiteX3" fmla="*/ 35726 w 89840"/>
                  <a:gd name="connsiteY3" fmla="*/ 16582 h 91086"/>
                  <a:gd name="connsiteX4" fmla="*/ 42131 w 89840"/>
                  <a:gd name="connsiteY4" fmla="*/ 27452 h 91086"/>
                  <a:gd name="connsiteX5" fmla="*/ 45350 w 89840"/>
                  <a:gd name="connsiteY5" fmla="*/ 32892 h 91086"/>
                  <a:gd name="connsiteX6" fmla="*/ 52922 w 89840"/>
                  <a:gd name="connsiteY6" fmla="*/ 45438 h 91086"/>
                  <a:gd name="connsiteX7" fmla="*/ 59783 w 89840"/>
                  <a:gd name="connsiteY7" fmla="*/ 57484 h 91086"/>
                  <a:gd name="connsiteX8" fmla="*/ 62959 w 89840"/>
                  <a:gd name="connsiteY8" fmla="*/ 62669 h 91086"/>
                  <a:gd name="connsiteX9" fmla="*/ 67653 w 89840"/>
                  <a:gd name="connsiteY9" fmla="*/ 70206 h 91086"/>
                  <a:gd name="connsiteX10" fmla="*/ 70811 w 89840"/>
                  <a:gd name="connsiteY10" fmla="*/ 75584 h 91086"/>
                  <a:gd name="connsiteX11" fmla="*/ 78295 w 89840"/>
                  <a:gd name="connsiteY11" fmla="*/ 85419 h 91086"/>
                  <a:gd name="connsiteX12" fmla="*/ 87068 w 89840"/>
                  <a:gd name="connsiteY12" fmla="*/ 89367 h 91086"/>
                  <a:gd name="connsiteX13" fmla="*/ 89841 w 89840"/>
                  <a:gd name="connsiteY13" fmla="*/ 90552 h 91086"/>
                  <a:gd name="connsiteX14" fmla="*/ 88551 w 89840"/>
                  <a:gd name="connsiteY14" fmla="*/ 91061 h 91086"/>
                  <a:gd name="connsiteX15" fmla="*/ 67416 w 89840"/>
                  <a:gd name="connsiteY15" fmla="*/ 91061 h 91086"/>
                  <a:gd name="connsiteX16" fmla="*/ 64994 w 89840"/>
                  <a:gd name="connsiteY16" fmla="*/ 90473 h 91086"/>
                  <a:gd name="connsiteX17" fmla="*/ 64933 w 89840"/>
                  <a:gd name="connsiteY17" fmla="*/ 84331 h 91086"/>
                  <a:gd name="connsiteX18" fmla="*/ 60195 w 89840"/>
                  <a:gd name="connsiteY18" fmla="*/ 76067 h 91086"/>
                  <a:gd name="connsiteX19" fmla="*/ 53176 w 89840"/>
                  <a:gd name="connsiteY19" fmla="*/ 64328 h 91086"/>
                  <a:gd name="connsiteX20" fmla="*/ 49325 w 89840"/>
                  <a:gd name="connsiteY20" fmla="*/ 57800 h 91086"/>
                  <a:gd name="connsiteX21" fmla="*/ 46403 w 89840"/>
                  <a:gd name="connsiteY21" fmla="*/ 56186 h 91086"/>
                  <a:gd name="connsiteX22" fmla="*/ 23487 w 89840"/>
                  <a:gd name="connsiteY22" fmla="*/ 56186 h 91086"/>
                  <a:gd name="connsiteX23" fmla="*/ 22092 w 89840"/>
                  <a:gd name="connsiteY23" fmla="*/ 56379 h 91086"/>
                  <a:gd name="connsiteX24" fmla="*/ 21504 w 89840"/>
                  <a:gd name="connsiteY24" fmla="*/ 58537 h 91086"/>
                  <a:gd name="connsiteX25" fmla="*/ 19846 w 89840"/>
                  <a:gd name="connsiteY25" fmla="*/ 72127 h 91086"/>
                  <a:gd name="connsiteX26" fmla="*/ 18784 w 89840"/>
                  <a:gd name="connsiteY26" fmla="*/ 82147 h 91086"/>
                  <a:gd name="connsiteX27" fmla="*/ 18854 w 89840"/>
                  <a:gd name="connsiteY27" fmla="*/ 84630 h 91086"/>
                  <a:gd name="connsiteX28" fmla="*/ 22022 w 89840"/>
                  <a:gd name="connsiteY28" fmla="*/ 88858 h 91086"/>
                  <a:gd name="connsiteX29" fmla="*/ 25259 w 89840"/>
                  <a:gd name="connsiteY29" fmla="*/ 89455 h 91086"/>
                  <a:gd name="connsiteX30" fmla="*/ 26285 w 89840"/>
                  <a:gd name="connsiteY30" fmla="*/ 90894 h 91086"/>
                  <a:gd name="connsiteX31" fmla="*/ 24829 w 89840"/>
                  <a:gd name="connsiteY31" fmla="*/ 91034 h 91086"/>
                  <a:gd name="connsiteX32" fmla="*/ 2167 w 89840"/>
                  <a:gd name="connsiteY32" fmla="*/ 91034 h 91086"/>
                  <a:gd name="connsiteX33" fmla="*/ 0 w 89840"/>
                  <a:gd name="connsiteY33" fmla="*/ 89630 h 91086"/>
                  <a:gd name="connsiteX34" fmla="*/ 2185 w 89840"/>
                  <a:gd name="connsiteY34" fmla="*/ 89306 h 91086"/>
                  <a:gd name="connsiteX35" fmla="*/ 11151 w 89840"/>
                  <a:gd name="connsiteY35" fmla="*/ 81015 h 91086"/>
                  <a:gd name="connsiteX36" fmla="*/ 13011 w 89840"/>
                  <a:gd name="connsiteY36" fmla="*/ 70013 h 91086"/>
                  <a:gd name="connsiteX37" fmla="*/ 16521 w 89840"/>
                  <a:gd name="connsiteY37" fmla="*/ 46728 h 91086"/>
                  <a:gd name="connsiteX38" fmla="*/ 17907 w 89840"/>
                  <a:gd name="connsiteY38" fmla="*/ 38998 h 91086"/>
                  <a:gd name="connsiteX39" fmla="*/ 20416 w 89840"/>
                  <a:gd name="connsiteY39" fmla="*/ 22495 h 91086"/>
                  <a:gd name="connsiteX40" fmla="*/ 22539 w 89840"/>
                  <a:gd name="connsiteY40" fmla="*/ 10019 h 91086"/>
                  <a:gd name="connsiteX41" fmla="*/ 23653 w 89840"/>
                  <a:gd name="connsiteY41" fmla="*/ 2764 h 91086"/>
                  <a:gd name="connsiteX42" fmla="*/ 24583 w 89840"/>
                  <a:gd name="connsiteY42" fmla="*/ 0 h 91086"/>
                  <a:gd name="connsiteX43" fmla="*/ 26979 w 89840"/>
                  <a:gd name="connsiteY43" fmla="*/ 18328 h 91086"/>
                  <a:gd name="connsiteX44" fmla="*/ 26101 w 89840"/>
                  <a:gd name="connsiteY44" fmla="*/ 19653 h 91086"/>
                  <a:gd name="connsiteX45" fmla="*/ 22592 w 89840"/>
                  <a:gd name="connsiteY45" fmla="*/ 50606 h 91086"/>
                  <a:gd name="connsiteX46" fmla="*/ 22776 w 89840"/>
                  <a:gd name="connsiteY46" fmla="*/ 51720 h 91086"/>
                  <a:gd name="connsiteX47" fmla="*/ 45693 w 89840"/>
                  <a:gd name="connsiteY47" fmla="*/ 51720 h 91086"/>
                  <a:gd name="connsiteX48" fmla="*/ 26979 w 89840"/>
                  <a:gd name="connsiteY48" fmla="*/ 18328 h 9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89840" h="91086">
                    <a:moveTo>
                      <a:pt x="24583" y="0"/>
                    </a:moveTo>
                    <a:cubicBezTo>
                      <a:pt x="25250" y="436"/>
                      <a:pt x="25856" y="951"/>
                      <a:pt x="26391" y="1535"/>
                    </a:cubicBezTo>
                    <a:cubicBezTo>
                      <a:pt x="27777" y="3641"/>
                      <a:pt x="29075" y="5817"/>
                      <a:pt x="30400" y="7966"/>
                    </a:cubicBezTo>
                    <a:cubicBezTo>
                      <a:pt x="32155" y="10835"/>
                      <a:pt x="33989" y="13687"/>
                      <a:pt x="35726" y="16582"/>
                    </a:cubicBezTo>
                    <a:cubicBezTo>
                      <a:pt x="37893" y="20188"/>
                      <a:pt x="39998" y="23829"/>
                      <a:pt x="42131" y="27452"/>
                    </a:cubicBezTo>
                    <a:cubicBezTo>
                      <a:pt x="43201" y="29269"/>
                      <a:pt x="44262" y="31085"/>
                      <a:pt x="45350" y="32892"/>
                    </a:cubicBezTo>
                    <a:cubicBezTo>
                      <a:pt x="47868" y="37077"/>
                      <a:pt x="50448" y="41227"/>
                      <a:pt x="52922" y="45438"/>
                    </a:cubicBezTo>
                    <a:cubicBezTo>
                      <a:pt x="55256" y="49421"/>
                      <a:pt x="57475" y="53484"/>
                      <a:pt x="59783" y="57484"/>
                    </a:cubicBezTo>
                    <a:cubicBezTo>
                      <a:pt x="60792" y="59239"/>
                      <a:pt x="61888" y="60941"/>
                      <a:pt x="62959" y="62669"/>
                    </a:cubicBezTo>
                    <a:cubicBezTo>
                      <a:pt x="64520" y="65179"/>
                      <a:pt x="66109" y="67679"/>
                      <a:pt x="67653" y="70206"/>
                    </a:cubicBezTo>
                    <a:cubicBezTo>
                      <a:pt x="68741" y="71961"/>
                      <a:pt x="69855" y="73715"/>
                      <a:pt x="70811" y="75584"/>
                    </a:cubicBezTo>
                    <a:cubicBezTo>
                      <a:pt x="72750" y="79249"/>
                      <a:pt x="75277" y="82571"/>
                      <a:pt x="78295" y="85419"/>
                    </a:cubicBezTo>
                    <a:cubicBezTo>
                      <a:pt x="80585" y="87842"/>
                      <a:pt x="83735" y="89261"/>
                      <a:pt x="87068" y="89367"/>
                    </a:cubicBezTo>
                    <a:cubicBezTo>
                      <a:pt x="88034" y="89367"/>
                      <a:pt x="89148" y="89227"/>
                      <a:pt x="89841" y="90552"/>
                    </a:cubicBezTo>
                    <a:cubicBezTo>
                      <a:pt x="89446" y="90791"/>
                      <a:pt x="89007" y="90963"/>
                      <a:pt x="88551" y="91061"/>
                    </a:cubicBezTo>
                    <a:cubicBezTo>
                      <a:pt x="81532" y="91096"/>
                      <a:pt x="74487" y="91096"/>
                      <a:pt x="67416" y="91061"/>
                    </a:cubicBezTo>
                    <a:cubicBezTo>
                      <a:pt x="66591" y="90952"/>
                      <a:pt x="65775" y="90755"/>
                      <a:pt x="64994" y="90473"/>
                    </a:cubicBezTo>
                    <a:cubicBezTo>
                      <a:pt x="67205" y="88174"/>
                      <a:pt x="66126" y="86305"/>
                      <a:pt x="64933" y="84331"/>
                    </a:cubicBezTo>
                    <a:cubicBezTo>
                      <a:pt x="63283" y="81620"/>
                      <a:pt x="61801" y="78804"/>
                      <a:pt x="60195" y="76067"/>
                    </a:cubicBezTo>
                    <a:cubicBezTo>
                      <a:pt x="57879" y="72136"/>
                      <a:pt x="55519" y="68249"/>
                      <a:pt x="53176" y="64328"/>
                    </a:cubicBezTo>
                    <a:cubicBezTo>
                      <a:pt x="51887" y="62158"/>
                      <a:pt x="50597" y="59982"/>
                      <a:pt x="49325" y="57800"/>
                    </a:cubicBezTo>
                    <a:cubicBezTo>
                      <a:pt x="48754" y="56731"/>
                      <a:pt x="47614" y="56099"/>
                      <a:pt x="46403" y="56186"/>
                    </a:cubicBezTo>
                    <a:cubicBezTo>
                      <a:pt x="38761" y="56186"/>
                      <a:pt x="31120" y="56186"/>
                      <a:pt x="23487" y="56186"/>
                    </a:cubicBezTo>
                    <a:cubicBezTo>
                      <a:pt x="23022" y="56221"/>
                      <a:pt x="22548" y="56285"/>
                      <a:pt x="22092" y="56379"/>
                    </a:cubicBezTo>
                    <a:cubicBezTo>
                      <a:pt x="21837" y="57082"/>
                      <a:pt x="21644" y="57804"/>
                      <a:pt x="21504" y="58537"/>
                    </a:cubicBezTo>
                    <a:cubicBezTo>
                      <a:pt x="20916" y="63064"/>
                      <a:pt x="20363" y="67594"/>
                      <a:pt x="19846" y="72127"/>
                    </a:cubicBezTo>
                    <a:cubicBezTo>
                      <a:pt x="19460" y="75461"/>
                      <a:pt x="19109" y="78801"/>
                      <a:pt x="18784" y="82147"/>
                    </a:cubicBezTo>
                    <a:cubicBezTo>
                      <a:pt x="18758" y="82975"/>
                      <a:pt x="18775" y="83804"/>
                      <a:pt x="18854" y="84630"/>
                    </a:cubicBezTo>
                    <a:cubicBezTo>
                      <a:pt x="18960" y="87121"/>
                      <a:pt x="19732" y="88139"/>
                      <a:pt x="22022" y="88858"/>
                    </a:cubicBezTo>
                    <a:cubicBezTo>
                      <a:pt x="23083" y="89128"/>
                      <a:pt x="24171" y="89328"/>
                      <a:pt x="25259" y="89455"/>
                    </a:cubicBezTo>
                    <a:cubicBezTo>
                      <a:pt x="26040" y="89587"/>
                      <a:pt x="26549" y="89894"/>
                      <a:pt x="26285" y="90894"/>
                    </a:cubicBezTo>
                    <a:cubicBezTo>
                      <a:pt x="25820" y="90938"/>
                      <a:pt x="25329" y="91034"/>
                      <a:pt x="24829" y="91034"/>
                    </a:cubicBezTo>
                    <a:cubicBezTo>
                      <a:pt x="17275" y="91034"/>
                      <a:pt x="9721" y="91034"/>
                      <a:pt x="2167" y="91034"/>
                    </a:cubicBezTo>
                    <a:cubicBezTo>
                      <a:pt x="1290" y="91034"/>
                      <a:pt x="211" y="91297"/>
                      <a:pt x="0" y="89630"/>
                    </a:cubicBezTo>
                    <a:cubicBezTo>
                      <a:pt x="763" y="89516"/>
                      <a:pt x="1474" y="89359"/>
                      <a:pt x="2185" y="89306"/>
                    </a:cubicBezTo>
                    <a:cubicBezTo>
                      <a:pt x="7624" y="88902"/>
                      <a:pt x="9932" y="86674"/>
                      <a:pt x="11151" y="81015"/>
                    </a:cubicBezTo>
                    <a:cubicBezTo>
                      <a:pt x="11932" y="77383"/>
                      <a:pt x="12450" y="73689"/>
                      <a:pt x="13011" y="70013"/>
                    </a:cubicBezTo>
                    <a:cubicBezTo>
                      <a:pt x="14187" y="62257"/>
                      <a:pt x="15292" y="54484"/>
                      <a:pt x="16521" y="46728"/>
                    </a:cubicBezTo>
                    <a:cubicBezTo>
                      <a:pt x="16915" y="44096"/>
                      <a:pt x="17494" y="41587"/>
                      <a:pt x="17907" y="38998"/>
                    </a:cubicBezTo>
                    <a:cubicBezTo>
                      <a:pt x="18784" y="33497"/>
                      <a:pt x="19539" y="27988"/>
                      <a:pt x="20416" y="22495"/>
                    </a:cubicBezTo>
                    <a:cubicBezTo>
                      <a:pt x="21074" y="18328"/>
                      <a:pt x="21846" y="14178"/>
                      <a:pt x="22539" y="10019"/>
                    </a:cubicBezTo>
                    <a:cubicBezTo>
                      <a:pt x="22934" y="7607"/>
                      <a:pt x="23232" y="5176"/>
                      <a:pt x="23653" y="2764"/>
                    </a:cubicBezTo>
                    <a:cubicBezTo>
                      <a:pt x="23899" y="1822"/>
                      <a:pt x="24206" y="898"/>
                      <a:pt x="24583" y="0"/>
                    </a:cubicBezTo>
                    <a:close/>
                    <a:moveTo>
                      <a:pt x="26979" y="18328"/>
                    </a:moveTo>
                    <a:cubicBezTo>
                      <a:pt x="26470" y="19100"/>
                      <a:pt x="26154" y="19363"/>
                      <a:pt x="26101" y="19653"/>
                    </a:cubicBezTo>
                    <a:cubicBezTo>
                      <a:pt x="24934" y="29970"/>
                      <a:pt x="23759" y="40288"/>
                      <a:pt x="22592" y="50606"/>
                    </a:cubicBezTo>
                    <a:cubicBezTo>
                      <a:pt x="22618" y="50982"/>
                      <a:pt x="22680" y="51356"/>
                      <a:pt x="22776" y="51720"/>
                    </a:cubicBezTo>
                    <a:lnTo>
                      <a:pt x="45693" y="51720"/>
                    </a:lnTo>
                    <a:cubicBezTo>
                      <a:pt x="39762" y="40350"/>
                      <a:pt x="33059" y="29760"/>
                      <a:pt x="26979" y="183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12B54355-EBE3-E022-BB72-4370E3052BC3}"/>
                  </a:ext>
                </a:extLst>
              </p:cNvPr>
              <p:cNvSpPr/>
              <p:nvPr/>
            </p:nvSpPr>
            <p:spPr>
              <a:xfrm>
                <a:off x="2215642" y="1443696"/>
                <a:ext cx="89674" cy="90646"/>
              </a:xfrm>
              <a:custGeom>
                <a:avLst/>
                <a:gdLst>
                  <a:gd name="connsiteX0" fmla="*/ 89674 w 89674"/>
                  <a:gd name="connsiteY0" fmla="*/ 89069 h 90646"/>
                  <a:gd name="connsiteX1" fmla="*/ 87262 w 89674"/>
                  <a:gd name="connsiteY1" fmla="*/ 90578 h 90646"/>
                  <a:gd name="connsiteX2" fmla="*/ 72487 w 89674"/>
                  <a:gd name="connsiteY2" fmla="*/ 90578 h 90646"/>
                  <a:gd name="connsiteX3" fmla="*/ 67407 w 89674"/>
                  <a:gd name="connsiteY3" fmla="*/ 90350 h 90646"/>
                  <a:gd name="connsiteX4" fmla="*/ 65354 w 89674"/>
                  <a:gd name="connsiteY4" fmla="*/ 89823 h 90646"/>
                  <a:gd name="connsiteX5" fmla="*/ 65354 w 89674"/>
                  <a:gd name="connsiteY5" fmla="*/ 89087 h 90646"/>
                  <a:gd name="connsiteX6" fmla="*/ 66512 w 89674"/>
                  <a:gd name="connsiteY6" fmla="*/ 84910 h 90646"/>
                  <a:gd name="connsiteX7" fmla="*/ 62722 w 89674"/>
                  <a:gd name="connsiteY7" fmla="*/ 74698 h 90646"/>
                  <a:gd name="connsiteX8" fmla="*/ 57344 w 89674"/>
                  <a:gd name="connsiteY8" fmla="*/ 60213 h 90646"/>
                  <a:gd name="connsiteX9" fmla="*/ 51202 w 89674"/>
                  <a:gd name="connsiteY9" fmla="*/ 55721 h 90646"/>
                  <a:gd name="connsiteX10" fmla="*/ 31839 w 89674"/>
                  <a:gd name="connsiteY10" fmla="*/ 55721 h 90646"/>
                  <a:gd name="connsiteX11" fmla="*/ 27803 w 89674"/>
                  <a:gd name="connsiteY11" fmla="*/ 58256 h 90646"/>
                  <a:gd name="connsiteX12" fmla="*/ 23680 w 89674"/>
                  <a:gd name="connsiteY12" fmla="*/ 71417 h 90646"/>
                  <a:gd name="connsiteX13" fmla="*/ 21618 w 89674"/>
                  <a:gd name="connsiteY13" fmla="*/ 76865 h 90646"/>
                  <a:gd name="connsiteX14" fmla="*/ 19863 w 89674"/>
                  <a:gd name="connsiteY14" fmla="*/ 84761 h 90646"/>
                  <a:gd name="connsiteX15" fmla="*/ 22495 w 89674"/>
                  <a:gd name="connsiteY15" fmla="*/ 88350 h 90646"/>
                  <a:gd name="connsiteX16" fmla="*/ 24741 w 89674"/>
                  <a:gd name="connsiteY16" fmla="*/ 88709 h 90646"/>
                  <a:gd name="connsiteX17" fmla="*/ 26277 w 89674"/>
                  <a:gd name="connsiteY17" fmla="*/ 89587 h 90646"/>
                  <a:gd name="connsiteX18" fmla="*/ 24583 w 89674"/>
                  <a:gd name="connsiteY18" fmla="*/ 90596 h 90646"/>
                  <a:gd name="connsiteX19" fmla="*/ 20258 w 89674"/>
                  <a:gd name="connsiteY19" fmla="*/ 90596 h 90646"/>
                  <a:gd name="connsiteX20" fmla="*/ 8853 w 89674"/>
                  <a:gd name="connsiteY20" fmla="*/ 90596 h 90646"/>
                  <a:gd name="connsiteX21" fmla="*/ 1465 w 89674"/>
                  <a:gd name="connsiteY21" fmla="*/ 90639 h 90646"/>
                  <a:gd name="connsiteX22" fmla="*/ 483 w 89674"/>
                  <a:gd name="connsiteY22" fmla="*/ 90473 h 90646"/>
                  <a:gd name="connsiteX23" fmla="*/ 0 w 89674"/>
                  <a:gd name="connsiteY23" fmla="*/ 89683 h 90646"/>
                  <a:gd name="connsiteX24" fmla="*/ 500 w 89674"/>
                  <a:gd name="connsiteY24" fmla="*/ 88946 h 90646"/>
                  <a:gd name="connsiteX25" fmla="*/ 2764 w 89674"/>
                  <a:gd name="connsiteY25" fmla="*/ 88744 h 90646"/>
                  <a:gd name="connsiteX26" fmla="*/ 9844 w 89674"/>
                  <a:gd name="connsiteY26" fmla="*/ 85744 h 90646"/>
                  <a:gd name="connsiteX27" fmla="*/ 12906 w 89674"/>
                  <a:gd name="connsiteY27" fmla="*/ 80541 h 90646"/>
                  <a:gd name="connsiteX28" fmla="*/ 20469 w 89674"/>
                  <a:gd name="connsiteY28" fmla="*/ 60362 h 90646"/>
                  <a:gd name="connsiteX29" fmla="*/ 27110 w 89674"/>
                  <a:gd name="connsiteY29" fmla="*/ 42543 h 90646"/>
                  <a:gd name="connsiteX30" fmla="*/ 33497 w 89674"/>
                  <a:gd name="connsiteY30" fmla="*/ 24347 h 90646"/>
                  <a:gd name="connsiteX31" fmla="*/ 37252 w 89674"/>
                  <a:gd name="connsiteY31" fmla="*/ 13818 h 90646"/>
                  <a:gd name="connsiteX32" fmla="*/ 39007 w 89674"/>
                  <a:gd name="connsiteY32" fmla="*/ 9897 h 90646"/>
                  <a:gd name="connsiteX33" fmla="*/ 41639 w 89674"/>
                  <a:gd name="connsiteY33" fmla="*/ 2632 h 90646"/>
                  <a:gd name="connsiteX34" fmla="*/ 43631 w 89674"/>
                  <a:gd name="connsiteY34" fmla="*/ 0 h 90646"/>
                  <a:gd name="connsiteX35" fmla="*/ 45736 w 89674"/>
                  <a:gd name="connsiteY35" fmla="*/ 2799 h 90646"/>
                  <a:gd name="connsiteX36" fmla="*/ 52176 w 89674"/>
                  <a:gd name="connsiteY36" fmla="*/ 18810 h 90646"/>
                  <a:gd name="connsiteX37" fmla="*/ 55186 w 89674"/>
                  <a:gd name="connsiteY37" fmla="*/ 27409 h 90646"/>
                  <a:gd name="connsiteX38" fmla="*/ 60748 w 89674"/>
                  <a:gd name="connsiteY38" fmla="*/ 41560 h 90646"/>
                  <a:gd name="connsiteX39" fmla="*/ 69776 w 89674"/>
                  <a:gd name="connsiteY39" fmla="*/ 64959 h 90646"/>
                  <a:gd name="connsiteX40" fmla="*/ 74549 w 89674"/>
                  <a:gd name="connsiteY40" fmla="*/ 76944 h 90646"/>
                  <a:gd name="connsiteX41" fmla="*/ 78427 w 89674"/>
                  <a:gd name="connsiteY41" fmla="*/ 83454 h 90646"/>
                  <a:gd name="connsiteX42" fmla="*/ 83585 w 89674"/>
                  <a:gd name="connsiteY42" fmla="*/ 87841 h 90646"/>
                  <a:gd name="connsiteX43" fmla="*/ 87797 w 89674"/>
                  <a:gd name="connsiteY43" fmla="*/ 88674 h 90646"/>
                  <a:gd name="connsiteX44" fmla="*/ 89674 w 89674"/>
                  <a:gd name="connsiteY44" fmla="*/ 89069 h 90646"/>
                  <a:gd name="connsiteX45" fmla="*/ 30435 w 89674"/>
                  <a:gd name="connsiteY45" fmla="*/ 50895 h 90646"/>
                  <a:gd name="connsiteX46" fmla="*/ 53492 w 89674"/>
                  <a:gd name="connsiteY46" fmla="*/ 50544 h 90646"/>
                  <a:gd name="connsiteX47" fmla="*/ 52027 w 89674"/>
                  <a:gd name="connsiteY47" fmla="*/ 46245 h 90646"/>
                  <a:gd name="connsiteX48" fmla="*/ 46438 w 89674"/>
                  <a:gd name="connsiteY48" fmla="*/ 29988 h 90646"/>
                  <a:gd name="connsiteX49" fmla="*/ 43411 w 89674"/>
                  <a:gd name="connsiteY49" fmla="*/ 20960 h 90646"/>
                  <a:gd name="connsiteX50" fmla="*/ 41613 w 89674"/>
                  <a:gd name="connsiteY50" fmla="*/ 17968 h 90646"/>
                  <a:gd name="connsiteX51" fmla="*/ 40814 w 89674"/>
                  <a:gd name="connsiteY51" fmla="*/ 19039 h 90646"/>
                  <a:gd name="connsiteX52" fmla="*/ 30435 w 89674"/>
                  <a:gd name="connsiteY52" fmla="*/ 50895 h 9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89674" h="90646">
                    <a:moveTo>
                      <a:pt x="89674" y="89069"/>
                    </a:moveTo>
                    <a:cubicBezTo>
                      <a:pt x="89376" y="90824"/>
                      <a:pt x="88235" y="90578"/>
                      <a:pt x="87262" y="90578"/>
                    </a:cubicBezTo>
                    <a:cubicBezTo>
                      <a:pt x="82340" y="90578"/>
                      <a:pt x="77418" y="90578"/>
                      <a:pt x="72487" y="90578"/>
                    </a:cubicBezTo>
                    <a:cubicBezTo>
                      <a:pt x="70796" y="90578"/>
                      <a:pt x="69103" y="90502"/>
                      <a:pt x="67407" y="90350"/>
                    </a:cubicBezTo>
                    <a:cubicBezTo>
                      <a:pt x="66709" y="90232"/>
                      <a:pt x="66023" y="90057"/>
                      <a:pt x="65354" y="89823"/>
                    </a:cubicBezTo>
                    <a:cubicBezTo>
                      <a:pt x="65354" y="89402"/>
                      <a:pt x="65293" y="89148"/>
                      <a:pt x="65354" y="89087"/>
                    </a:cubicBezTo>
                    <a:cubicBezTo>
                      <a:pt x="66881" y="88007"/>
                      <a:pt x="67214" y="86683"/>
                      <a:pt x="66512" y="84910"/>
                    </a:cubicBezTo>
                    <a:cubicBezTo>
                      <a:pt x="65170" y="81532"/>
                      <a:pt x="63977" y="78102"/>
                      <a:pt x="62722" y="74698"/>
                    </a:cubicBezTo>
                    <a:cubicBezTo>
                      <a:pt x="60967" y="69872"/>
                      <a:pt x="59160" y="65047"/>
                      <a:pt x="57344" y="60213"/>
                    </a:cubicBezTo>
                    <a:cubicBezTo>
                      <a:pt x="55589" y="55572"/>
                      <a:pt x="56466" y="55703"/>
                      <a:pt x="51202" y="55721"/>
                    </a:cubicBezTo>
                    <a:cubicBezTo>
                      <a:pt x="44745" y="55721"/>
                      <a:pt x="38296" y="55773"/>
                      <a:pt x="31839" y="55721"/>
                    </a:cubicBezTo>
                    <a:cubicBezTo>
                      <a:pt x="29812" y="55721"/>
                      <a:pt x="28584" y="56159"/>
                      <a:pt x="27803" y="58256"/>
                    </a:cubicBezTo>
                    <a:cubicBezTo>
                      <a:pt x="26091" y="62530"/>
                      <a:pt x="24712" y="66930"/>
                      <a:pt x="23680" y="71417"/>
                    </a:cubicBezTo>
                    <a:cubicBezTo>
                      <a:pt x="23294" y="73294"/>
                      <a:pt x="22215" y="75014"/>
                      <a:pt x="21618" y="76865"/>
                    </a:cubicBezTo>
                    <a:cubicBezTo>
                      <a:pt x="20741" y="79427"/>
                      <a:pt x="19749" y="81936"/>
                      <a:pt x="19863" y="84761"/>
                    </a:cubicBezTo>
                    <a:cubicBezTo>
                      <a:pt x="19933" y="87305"/>
                      <a:pt x="20091" y="87692"/>
                      <a:pt x="22495" y="88350"/>
                    </a:cubicBezTo>
                    <a:cubicBezTo>
                      <a:pt x="23233" y="88531"/>
                      <a:pt x="23984" y="88651"/>
                      <a:pt x="24741" y="88709"/>
                    </a:cubicBezTo>
                    <a:cubicBezTo>
                      <a:pt x="25417" y="88771"/>
                      <a:pt x="26286" y="88709"/>
                      <a:pt x="26277" y="89587"/>
                    </a:cubicBezTo>
                    <a:cubicBezTo>
                      <a:pt x="26277" y="90639"/>
                      <a:pt x="25399" y="90596"/>
                      <a:pt x="24583" y="90596"/>
                    </a:cubicBezTo>
                    <a:cubicBezTo>
                      <a:pt x="23145" y="90596"/>
                      <a:pt x="21697" y="90596"/>
                      <a:pt x="20258" y="90596"/>
                    </a:cubicBezTo>
                    <a:lnTo>
                      <a:pt x="8853" y="90596"/>
                    </a:lnTo>
                    <a:lnTo>
                      <a:pt x="1465" y="90639"/>
                    </a:lnTo>
                    <a:cubicBezTo>
                      <a:pt x="1129" y="90668"/>
                      <a:pt x="790" y="90610"/>
                      <a:pt x="483" y="90473"/>
                    </a:cubicBezTo>
                    <a:cubicBezTo>
                      <a:pt x="216" y="90291"/>
                      <a:pt x="39" y="90003"/>
                      <a:pt x="0" y="89683"/>
                    </a:cubicBezTo>
                    <a:cubicBezTo>
                      <a:pt x="0" y="89429"/>
                      <a:pt x="281" y="88990"/>
                      <a:pt x="500" y="88946"/>
                    </a:cubicBezTo>
                    <a:cubicBezTo>
                      <a:pt x="1249" y="88830"/>
                      <a:pt x="2006" y="88763"/>
                      <a:pt x="2764" y="88744"/>
                    </a:cubicBezTo>
                    <a:cubicBezTo>
                      <a:pt x="5475" y="88560"/>
                      <a:pt x="8028" y="87797"/>
                      <a:pt x="9844" y="85744"/>
                    </a:cubicBezTo>
                    <a:cubicBezTo>
                      <a:pt x="11153" y="84196"/>
                      <a:pt x="12188" y="82437"/>
                      <a:pt x="12906" y="80541"/>
                    </a:cubicBezTo>
                    <a:cubicBezTo>
                      <a:pt x="15538" y="73847"/>
                      <a:pt x="17959" y="67091"/>
                      <a:pt x="20469" y="60362"/>
                    </a:cubicBezTo>
                    <a:cubicBezTo>
                      <a:pt x="22680" y="54422"/>
                      <a:pt x="24943" y="48500"/>
                      <a:pt x="27110" y="42543"/>
                    </a:cubicBezTo>
                    <a:cubicBezTo>
                      <a:pt x="29277" y="36586"/>
                      <a:pt x="31313" y="30409"/>
                      <a:pt x="33497" y="24347"/>
                    </a:cubicBezTo>
                    <a:cubicBezTo>
                      <a:pt x="34743" y="20837"/>
                      <a:pt x="35954" y="17328"/>
                      <a:pt x="37252" y="13818"/>
                    </a:cubicBezTo>
                    <a:cubicBezTo>
                      <a:pt x="37753" y="12476"/>
                      <a:pt x="38516" y="11239"/>
                      <a:pt x="39007" y="9897"/>
                    </a:cubicBezTo>
                    <a:cubicBezTo>
                      <a:pt x="39928" y="7493"/>
                      <a:pt x="40674" y="5018"/>
                      <a:pt x="41639" y="2632"/>
                    </a:cubicBezTo>
                    <a:cubicBezTo>
                      <a:pt x="42060" y="1606"/>
                      <a:pt x="42201" y="0"/>
                      <a:pt x="43631" y="0"/>
                    </a:cubicBezTo>
                    <a:cubicBezTo>
                      <a:pt x="45061" y="0"/>
                      <a:pt x="45280" y="1641"/>
                      <a:pt x="45736" y="2799"/>
                    </a:cubicBezTo>
                    <a:cubicBezTo>
                      <a:pt x="47868" y="8142"/>
                      <a:pt x="50123" y="13450"/>
                      <a:pt x="52176" y="18810"/>
                    </a:cubicBezTo>
                    <a:cubicBezTo>
                      <a:pt x="53282" y="21636"/>
                      <a:pt x="54106" y="24575"/>
                      <a:pt x="55186" y="27409"/>
                    </a:cubicBezTo>
                    <a:cubicBezTo>
                      <a:pt x="56993" y="32146"/>
                      <a:pt x="58914" y="36840"/>
                      <a:pt x="60748" y="41560"/>
                    </a:cubicBezTo>
                    <a:cubicBezTo>
                      <a:pt x="63775" y="49360"/>
                      <a:pt x="66758" y="57168"/>
                      <a:pt x="69776" y="64959"/>
                    </a:cubicBezTo>
                    <a:cubicBezTo>
                      <a:pt x="71338" y="68969"/>
                      <a:pt x="72776" y="73031"/>
                      <a:pt x="74549" y="76944"/>
                    </a:cubicBezTo>
                    <a:cubicBezTo>
                      <a:pt x="75593" y="79234"/>
                      <a:pt x="77532" y="81138"/>
                      <a:pt x="78427" y="83454"/>
                    </a:cubicBezTo>
                    <a:cubicBezTo>
                      <a:pt x="79418" y="86025"/>
                      <a:pt x="81480" y="86963"/>
                      <a:pt x="83585" y="87841"/>
                    </a:cubicBezTo>
                    <a:cubicBezTo>
                      <a:pt x="84956" y="88265"/>
                      <a:pt x="86367" y="88544"/>
                      <a:pt x="87797" y="88674"/>
                    </a:cubicBezTo>
                    <a:cubicBezTo>
                      <a:pt x="88437" y="88797"/>
                      <a:pt x="89051" y="88937"/>
                      <a:pt x="89674" y="89069"/>
                    </a:cubicBezTo>
                    <a:close/>
                    <a:moveTo>
                      <a:pt x="30435" y="50895"/>
                    </a:moveTo>
                    <a:cubicBezTo>
                      <a:pt x="35515" y="51501"/>
                      <a:pt x="51816" y="51246"/>
                      <a:pt x="53492" y="50544"/>
                    </a:cubicBezTo>
                    <a:cubicBezTo>
                      <a:pt x="53010" y="49114"/>
                      <a:pt x="52518" y="47675"/>
                      <a:pt x="52027" y="46245"/>
                    </a:cubicBezTo>
                    <a:cubicBezTo>
                      <a:pt x="50167" y="40823"/>
                      <a:pt x="48289" y="35410"/>
                      <a:pt x="46438" y="29988"/>
                    </a:cubicBezTo>
                    <a:cubicBezTo>
                      <a:pt x="45412" y="26987"/>
                      <a:pt x="44455" y="23952"/>
                      <a:pt x="43411" y="20960"/>
                    </a:cubicBezTo>
                    <a:cubicBezTo>
                      <a:pt x="43043" y="19898"/>
                      <a:pt x="42920" y="18644"/>
                      <a:pt x="41613" y="17968"/>
                    </a:cubicBezTo>
                    <a:cubicBezTo>
                      <a:pt x="41298" y="18286"/>
                      <a:pt x="41029" y="18646"/>
                      <a:pt x="40814" y="19039"/>
                    </a:cubicBezTo>
                    <a:cubicBezTo>
                      <a:pt x="37402" y="29584"/>
                      <a:pt x="33945" y="40130"/>
                      <a:pt x="30435" y="508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70C7DB5A-9BA6-A9F5-0417-FFBAC5D2AB07}"/>
                  </a:ext>
                </a:extLst>
              </p:cNvPr>
              <p:cNvSpPr/>
              <p:nvPr/>
            </p:nvSpPr>
            <p:spPr>
              <a:xfrm>
                <a:off x="2576468" y="1443584"/>
                <a:ext cx="80272" cy="92431"/>
              </a:xfrm>
              <a:custGeom>
                <a:avLst/>
                <a:gdLst>
                  <a:gd name="connsiteX0" fmla="*/ 77403 w 80272"/>
                  <a:gd name="connsiteY0" fmla="*/ 26064 h 92431"/>
                  <a:gd name="connsiteX1" fmla="*/ 76525 w 80272"/>
                  <a:gd name="connsiteY1" fmla="*/ 20967 h 92431"/>
                  <a:gd name="connsiteX2" fmla="*/ 65515 w 80272"/>
                  <a:gd name="connsiteY2" fmla="*/ 7640 h 92431"/>
                  <a:gd name="connsiteX3" fmla="*/ 49363 w 80272"/>
                  <a:gd name="connsiteY3" fmla="*/ 4630 h 92431"/>
                  <a:gd name="connsiteX4" fmla="*/ 30149 w 80272"/>
                  <a:gd name="connsiteY4" fmla="*/ 7666 h 92431"/>
                  <a:gd name="connsiteX5" fmla="*/ 15637 w 80272"/>
                  <a:gd name="connsiteY5" fmla="*/ 20896 h 92431"/>
                  <a:gd name="connsiteX6" fmla="*/ 11628 w 80272"/>
                  <a:gd name="connsiteY6" fmla="*/ 32592 h 92431"/>
                  <a:gd name="connsiteX7" fmla="*/ 11163 w 80272"/>
                  <a:gd name="connsiteY7" fmla="*/ 37119 h 92431"/>
                  <a:gd name="connsiteX8" fmla="*/ 12847 w 80272"/>
                  <a:gd name="connsiteY8" fmla="*/ 56421 h 92431"/>
                  <a:gd name="connsiteX9" fmla="*/ 20077 w 80272"/>
                  <a:gd name="connsiteY9" fmla="*/ 70300 h 92431"/>
                  <a:gd name="connsiteX10" fmla="*/ 31789 w 80272"/>
                  <a:gd name="connsiteY10" fmla="*/ 81118 h 92431"/>
                  <a:gd name="connsiteX11" fmla="*/ 36176 w 80272"/>
                  <a:gd name="connsiteY11" fmla="*/ 83145 h 92431"/>
                  <a:gd name="connsiteX12" fmla="*/ 54206 w 80272"/>
                  <a:gd name="connsiteY12" fmla="*/ 86821 h 92431"/>
                  <a:gd name="connsiteX13" fmla="*/ 67261 w 80272"/>
                  <a:gd name="connsiteY13" fmla="*/ 85233 h 92431"/>
                  <a:gd name="connsiteX14" fmla="*/ 76525 w 80272"/>
                  <a:gd name="connsiteY14" fmla="*/ 76222 h 92431"/>
                  <a:gd name="connsiteX15" fmla="*/ 78412 w 80272"/>
                  <a:gd name="connsiteY15" fmla="*/ 70958 h 92431"/>
                  <a:gd name="connsiteX16" fmla="*/ 79289 w 80272"/>
                  <a:gd name="connsiteY16" fmla="*/ 69335 h 92431"/>
                  <a:gd name="connsiteX17" fmla="*/ 79921 w 80272"/>
                  <a:gd name="connsiteY17" fmla="*/ 69414 h 92431"/>
                  <a:gd name="connsiteX18" fmla="*/ 80272 w 80272"/>
                  <a:gd name="connsiteY18" fmla="*/ 71871 h 92431"/>
                  <a:gd name="connsiteX19" fmla="*/ 78429 w 80272"/>
                  <a:gd name="connsiteY19" fmla="*/ 81829 h 92431"/>
                  <a:gd name="connsiteX20" fmla="*/ 77464 w 80272"/>
                  <a:gd name="connsiteY20" fmla="*/ 86549 h 92431"/>
                  <a:gd name="connsiteX21" fmla="*/ 73955 w 80272"/>
                  <a:gd name="connsiteY21" fmla="*/ 90102 h 92431"/>
                  <a:gd name="connsiteX22" fmla="*/ 66480 w 80272"/>
                  <a:gd name="connsiteY22" fmla="*/ 91506 h 92431"/>
                  <a:gd name="connsiteX23" fmla="*/ 53319 w 80272"/>
                  <a:gd name="connsiteY23" fmla="*/ 92427 h 92431"/>
                  <a:gd name="connsiteX24" fmla="*/ 33930 w 80272"/>
                  <a:gd name="connsiteY24" fmla="*/ 90260 h 92431"/>
                  <a:gd name="connsiteX25" fmla="*/ 20901 w 80272"/>
                  <a:gd name="connsiteY25" fmla="*/ 85391 h 92431"/>
                  <a:gd name="connsiteX26" fmla="*/ 18866 w 80272"/>
                  <a:gd name="connsiteY26" fmla="*/ 83373 h 92431"/>
                  <a:gd name="connsiteX27" fmla="*/ 17760 w 80272"/>
                  <a:gd name="connsiteY27" fmla="*/ 82390 h 92431"/>
                  <a:gd name="connsiteX28" fmla="*/ 3223 w 80272"/>
                  <a:gd name="connsiteY28" fmla="*/ 63176 h 92431"/>
                  <a:gd name="connsiteX29" fmla="*/ 591 w 80272"/>
                  <a:gd name="connsiteY29" fmla="*/ 51104 h 92431"/>
                  <a:gd name="connsiteX30" fmla="*/ 292 w 80272"/>
                  <a:gd name="connsiteY30" fmla="*/ 48331 h 92431"/>
                  <a:gd name="connsiteX31" fmla="*/ 1722 w 80272"/>
                  <a:gd name="connsiteY31" fmla="*/ 33294 h 92431"/>
                  <a:gd name="connsiteX32" fmla="*/ 11979 w 80272"/>
                  <a:gd name="connsiteY32" fmla="*/ 14044 h 92431"/>
                  <a:gd name="connsiteX33" fmla="*/ 25095 w 80272"/>
                  <a:gd name="connsiteY33" fmla="*/ 4674 h 92431"/>
                  <a:gd name="connsiteX34" fmla="*/ 33412 w 80272"/>
                  <a:gd name="connsiteY34" fmla="*/ 1621 h 92431"/>
                  <a:gd name="connsiteX35" fmla="*/ 40659 w 80272"/>
                  <a:gd name="connsiteY35" fmla="*/ 472 h 92431"/>
                  <a:gd name="connsiteX36" fmla="*/ 69752 w 80272"/>
                  <a:gd name="connsiteY36" fmla="*/ 1796 h 92431"/>
                  <a:gd name="connsiteX37" fmla="*/ 75806 w 80272"/>
                  <a:gd name="connsiteY37" fmla="*/ 2516 h 92431"/>
                  <a:gd name="connsiteX38" fmla="*/ 78306 w 80272"/>
                  <a:gd name="connsiteY38" fmla="*/ 2893 h 92431"/>
                  <a:gd name="connsiteX39" fmla="*/ 80096 w 80272"/>
                  <a:gd name="connsiteY39" fmla="*/ 4971 h 92431"/>
                  <a:gd name="connsiteX40" fmla="*/ 80061 w 80272"/>
                  <a:gd name="connsiteY40" fmla="*/ 5218 h 92431"/>
                  <a:gd name="connsiteX41" fmla="*/ 79544 w 80272"/>
                  <a:gd name="connsiteY41" fmla="*/ 14869 h 92431"/>
                  <a:gd name="connsiteX42" fmla="*/ 79386 w 80272"/>
                  <a:gd name="connsiteY42" fmla="*/ 21984 h 92431"/>
                  <a:gd name="connsiteX43" fmla="*/ 77403 w 80272"/>
                  <a:gd name="connsiteY43" fmla="*/ 26064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0272" h="92431">
                    <a:moveTo>
                      <a:pt x="77403" y="26064"/>
                    </a:moveTo>
                    <a:cubicBezTo>
                      <a:pt x="76990" y="24387"/>
                      <a:pt x="76701" y="22685"/>
                      <a:pt x="76525" y="20967"/>
                    </a:cubicBezTo>
                    <a:cubicBezTo>
                      <a:pt x="76341" y="13597"/>
                      <a:pt x="71682" y="9982"/>
                      <a:pt x="65515" y="7640"/>
                    </a:cubicBezTo>
                    <a:cubicBezTo>
                      <a:pt x="60356" y="5665"/>
                      <a:pt x="54881" y="4645"/>
                      <a:pt x="49363" y="4630"/>
                    </a:cubicBezTo>
                    <a:cubicBezTo>
                      <a:pt x="42818" y="4630"/>
                      <a:pt x="36202" y="5060"/>
                      <a:pt x="30149" y="7666"/>
                    </a:cubicBezTo>
                    <a:cubicBezTo>
                      <a:pt x="23928" y="10342"/>
                      <a:pt x="18743" y="14501"/>
                      <a:pt x="15637" y="20896"/>
                    </a:cubicBezTo>
                    <a:cubicBezTo>
                      <a:pt x="13768" y="24593"/>
                      <a:pt x="12417" y="28528"/>
                      <a:pt x="11628" y="32592"/>
                    </a:cubicBezTo>
                    <a:cubicBezTo>
                      <a:pt x="11356" y="34074"/>
                      <a:pt x="11356" y="35610"/>
                      <a:pt x="11163" y="37119"/>
                    </a:cubicBezTo>
                    <a:cubicBezTo>
                      <a:pt x="10329" y="43599"/>
                      <a:pt x="10908" y="50183"/>
                      <a:pt x="12847" y="56421"/>
                    </a:cubicBezTo>
                    <a:cubicBezTo>
                      <a:pt x="14330" y="61472"/>
                      <a:pt x="16786" y="66187"/>
                      <a:pt x="20077" y="70300"/>
                    </a:cubicBezTo>
                    <a:cubicBezTo>
                      <a:pt x="23489" y="74450"/>
                      <a:pt x="27192" y="78275"/>
                      <a:pt x="31789" y="81118"/>
                    </a:cubicBezTo>
                    <a:cubicBezTo>
                      <a:pt x="33140" y="81952"/>
                      <a:pt x="34711" y="82425"/>
                      <a:pt x="36176" y="83145"/>
                    </a:cubicBezTo>
                    <a:cubicBezTo>
                      <a:pt x="41852" y="86014"/>
                      <a:pt x="48012" y="86742"/>
                      <a:pt x="54206" y="86821"/>
                    </a:cubicBezTo>
                    <a:cubicBezTo>
                      <a:pt x="58592" y="86882"/>
                      <a:pt x="63032" y="86672"/>
                      <a:pt x="67261" y="85233"/>
                    </a:cubicBezTo>
                    <a:cubicBezTo>
                      <a:pt x="71595" y="83861"/>
                      <a:pt x="75034" y="80521"/>
                      <a:pt x="76525" y="76222"/>
                    </a:cubicBezTo>
                    <a:cubicBezTo>
                      <a:pt x="77175" y="74468"/>
                      <a:pt x="77754" y="72713"/>
                      <a:pt x="78412" y="70958"/>
                    </a:cubicBezTo>
                    <a:cubicBezTo>
                      <a:pt x="78666" y="70399"/>
                      <a:pt x="78964" y="69856"/>
                      <a:pt x="79289" y="69335"/>
                    </a:cubicBezTo>
                    <a:lnTo>
                      <a:pt x="79921" y="69414"/>
                    </a:lnTo>
                    <a:cubicBezTo>
                      <a:pt x="80166" y="70210"/>
                      <a:pt x="80280" y="71039"/>
                      <a:pt x="80272" y="71871"/>
                    </a:cubicBezTo>
                    <a:cubicBezTo>
                      <a:pt x="79745" y="75205"/>
                      <a:pt x="79070" y="78521"/>
                      <a:pt x="78429" y="81829"/>
                    </a:cubicBezTo>
                    <a:cubicBezTo>
                      <a:pt x="78131" y="83408"/>
                      <a:pt x="77745" y="84970"/>
                      <a:pt x="77464" y="86549"/>
                    </a:cubicBezTo>
                    <a:cubicBezTo>
                      <a:pt x="77175" y="88361"/>
                      <a:pt x="75762" y="89788"/>
                      <a:pt x="73955" y="90102"/>
                    </a:cubicBezTo>
                    <a:cubicBezTo>
                      <a:pt x="71498" y="90740"/>
                      <a:pt x="68998" y="91209"/>
                      <a:pt x="66480" y="91506"/>
                    </a:cubicBezTo>
                    <a:cubicBezTo>
                      <a:pt x="62111" y="92045"/>
                      <a:pt x="57715" y="92352"/>
                      <a:pt x="53319" y="92427"/>
                    </a:cubicBezTo>
                    <a:cubicBezTo>
                      <a:pt x="46792" y="92496"/>
                      <a:pt x="40282" y="91768"/>
                      <a:pt x="33930" y="90260"/>
                    </a:cubicBezTo>
                    <a:cubicBezTo>
                      <a:pt x="29394" y="89222"/>
                      <a:pt x="25007" y="87584"/>
                      <a:pt x="20901" y="85391"/>
                    </a:cubicBezTo>
                    <a:cubicBezTo>
                      <a:pt x="20024" y="84917"/>
                      <a:pt x="19050" y="84619"/>
                      <a:pt x="18866" y="83373"/>
                    </a:cubicBezTo>
                    <a:cubicBezTo>
                      <a:pt x="18813" y="82996"/>
                      <a:pt x="18164" y="82689"/>
                      <a:pt x="17760" y="82390"/>
                    </a:cubicBezTo>
                    <a:cubicBezTo>
                      <a:pt x="11215" y="77473"/>
                      <a:pt x="6171" y="70815"/>
                      <a:pt x="3223" y="63176"/>
                    </a:cubicBezTo>
                    <a:cubicBezTo>
                      <a:pt x="1705" y="59412"/>
                      <a:pt x="1415" y="55148"/>
                      <a:pt x="591" y="51104"/>
                    </a:cubicBezTo>
                    <a:cubicBezTo>
                      <a:pt x="406" y="50226"/>
                      <a:pt x="441" y="49253"/>
                      <a:pt x="292" y="48331"/>
                    </a:cubicBezTo>
                    <a:cubicBezTo>
                      <a:pt x="-585" y="43190"/>
                      <a:pt x="696" y="38233"/>
                      <a:pt x="1722" y="33294"/>
                    </a:cubicBezTo>
                    <a:cubicBezTo>
                      <a:pt x="3302" y="26054"/>
                      <a:pt x="6846" y="19391"/>
                      <a:pt x="11979" y="14044"/>
                    </a:cubicBezTo>
                    <a:cubicBezTo>
                      <a:pt x="15664" y="10079"/>
                      <a:pt x="19875" y="6596"/>
                      <a:pt x="25095" y="4674"/>
                    </a:cubicBezTo>
                    <a:cubicBezTo>
                      <a:pt x="27867" y="3665"/>
                      <a:pt x="30579" y="2419"/>
                      <a:pt x="33412" y="1621"/>
                    </a:cubicBezTo>
                    <a:cubicBezTo>
                      <a:pt x="35790" y="1035"/>
                      <a:pt x="38211" y="651"/>
                      <a:pt x="40659" y="472"/>
                    </a:cubicBezTo>
                    <a:cubicBezTo>
                      <a:pt x="50424" y="-572"/>
                      <a:pt x="60101" y="226"/>
                      <a:pt x="69752" y="1796"/>
                    </a:cubicBezTo>
                    <a:cubicBezTo>
                      <a:pt x="71753" y="2130"/>
                      <a:pt x="73788" y="2270"/>
                      <a:pt x="75806" y="2516"/>
                    </a:cubicBezTo>
                    <a:cubicBezTo>
                      <a:pt x="76640" y="2621"/>
                      <a:pt x="77482" y="2735"/>
                      <a:pt x="78306" y="2893"/>
                    </a:cubicBezTo>
                    <a:cubicBezTo>
                      <a:pt x="79377" y="2973"/>
                      <a:pt x="80175" y="3903"/>
                      <a:pt x="80096" y="4971"/>
                    </a:cubicBezTo>
                    <a:cubicBezTo>
                      <a:pt x="80087" y="5054"/>
                      <a:pt x="80079" y="5137"/>
                      <a:pt x="80061" y="5218"/>
                    </a:cubicBezTo>
                    <a:cubicBezTo>
                      <a:pt x="79842" y="8429"/>
                      <a:pt x="79675" y="11640"/>
                      <a:pt x="79544" y="14869"/>
                    </a:cubicBezTo>
                    <a:cubicBezTo>
                      <a:pt x="79447" y="17238"/>
                      <a:pt x="79438" y="19616"/>
                      <a:pt x="79386" y="21984"/>
                    </a:cubicBezTo>
                    <a:cubicBezTo>
                      <a:pt x="79280" y="23844"/>
                      <a:pt x="79158" y="24125"/>
                      <a:pt x="77403" y="260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B7224FF6-7443-284F-E78C-B6044338436E}"/>
                  </a:ext>
                </a:extLst>
              </p:cNvPr>
              <p:cNvSpPr/>
              <p:nvPr/>
            </p:nvSpPr>
            <p:spPr>
              <a:xfrm>
                <a:off x="2188172" y="1302710"/>
                <a:ext cx="93892" cy="91082"/>
              </a:xfrm>
              <a:custGeom>
                <a:avLst/>
                <a:gdLst>
                  <a:gd name="connsiteX0" fmla="*/ 47517 w 93892"/>
                  <a:gd name="connsiteY0" fmla="*/ 91082 h 91082"/>
                  <a:gd name="connsiteX1" fmla="*/ 44254 w 93892"/>
                  <a:gd name="connsiteY1" fmla="*/ 87898 h 91082"/>
                  <a:gd name="connsiteX2" fmla="*/ 38507 w 93892"/>
                  <a:gd name="connsiteY2" fmla="*/ 72983 h 91082"/>
                  <a:gd name="connsiteX3" fmla="*/ 32488 w 93892"/>
                  <a:gd name="connsiteY3" fmla="*/ 58436 h 91082"/>
                  <a:gd name="connsiteX4" fmla="*/ 26294 w 93892"/>
                  <a:gd name="connsiteY4" fmla="*/ 42310 h 91082"/>
                  <a:gd name="connsiteX5" fmla="*/ 18740 w 93892"/>
                  <a:gd name="connsiteY5" fmla="*/ 23737 h 91082"/>
                  <a:gd name="connsiteX6" fmla="*/ 12274 w 93892"/>
                  <a:gd name="connsiteY6" fmla="*/ 8295 h 91082"/>
                  <a:gd name="connsiteX7" fmla="*/ 2632 w 93892"/>
                  <a:gd name="connsiteY7" fmla="*/ 2066 h 91082"/>
                  <a:gd name="connsiteX8" fmla="*/ 0 w 93892"/>
                  <a:gd name="connsiteY8" fmla="*/ 1847 h 91082"/>
                  <a:gd name="connsiteX9" fmla="*/ 1588 w 93892"/>
                  <a:gd name="connsiteY9" fmla="*/ 206 h 91082"/>
                  <a:gd name="connsiteX10" fmla="*/ 5650 w 93892"/>
                  <a:gd name="connsiteY10" fmla="*/ 22 h 91082"/>
                  <a:gd name="connsiteX11" fmla="*/ 15029 w 93892"/>
                  <a:gd name="connsiteY11" fmla="*/ 460 h 91082"/>
                  <a:gd name="connsiteX12" fmla="*/ 25434 w 93892"/>
                  <a:gd name="connsiteY12" fmla="*/ 83 h 91082"/>
                  <a:gd name="connsiteX13" fmla="*/ 29488 w 93892"/>
                  <a:gd name="connsiteY13" fmla="*/ 232 h 91082"/>
                  <a:gd name="connsiteX14" fmla="*/ 31523 w 93892"/>
                  <a:gd name="connsiteY14" fmla="*/ 1276 h 91082"/>
                  <a:gd name="connsiteX15" fmla="*/ 29707 w 93892"/>
                  <a:gd name="connsiteY15" fmla="*/ 2022 h 91082"/>
                  <a:gd name="connsiteX16" fmla="*/ 27426 w 93892"/>
                  <a:gd name="connsiteY16" fmla="*/ 2180 h 91082"/>
                  <a:gd name="connsiteX17" fmla="*/ 24434 w 93892"/>
                  <a:gd name="connsiteY17" fmla="*/ 6567 h 91082"/>
                  <a:gd name="connsiteX18" fmla="*/ 26250 w 93892"/>
                  <a:gd name="connsiteY18" fmla="*/ 12085 h 91082"/>
                  <a:gd name="connsiteX19" fmla="*/ 32883 w 93892"/>
                  <a:gd name="connsiteY19" fmla="*/ 29632 h 91082"/>
                  <a:gd name="connsiteX20" fmla="*/ 42104 w 93892"/>
                  <a:gd name="connsiteY20" fmla="*/ 54067 h 91082"/>
                  <a:gd name="connsiteX21" fmla="*/ 49606 w 93892"/>
                  <a:gd name="connsiteY21" fmla="*/ 74299 h 91082"/>
                  <a:gd name="connsiteX22" fmla="*/ 50851 w 93892"/>
                  <a:gd name="connsiteY22" fmla="*/ 71833 h 91082"/>
                  <a:gd name="connsiteX23" fmla="*/ 58932 w 93892"/>
                  <a:gd name="connsiteY23" fmla="*/ 51838 h 91082"/>
                  <a:gd name="connsiteX24" fmla="*/ 64319 w 93892"/>
                  <a:gd name="connsiteY24" fmla="*/ 37344 h 91082"/>
                  <a:gd name="connsiteX25" fmla="*/ 68205 w 93892"/>
                  <a:gd name="connsiteY25" fmla="*/ 27413 h 91082"/>
                  <a:gd name="connsiteX26" fmla="*/ 73215 w 93892"/>
                  <a:gd name="connsiteY26" fmla="*/ 13314 h 91082"/>
                  <a:gd name="connsiteX27" fmla="*/ 75365 w 93892"/>
                  <a:gd name="connsiteY27" fmla="*/ 6049 h 91082"/>
                  <a:gd name="connsiteX28" fmla="*/ 72399 w 93892"/>
                  <a:gd name="connsiteY28" fmla="*/ 2057 h 91082"/>
                  <a:gd name="connsiteX29" fmla="*/ 68556 w 93892"/>
                  <a:gd name="connsiteY29" fmla="*/ 1180 h 91082"/>
                  <a:gd name="connsiteX30" fmla="*/ 69837 w 93892"/>
                  <a:gd name="connsiteY30" fmla="*/ 241 h 91082"/>
                  <a:gd name="connsiteX31" fmla="*/ 73636 w 93892"/>
                  <a:gd name="connsiteY31" fmla="*/ 22 h 91082"/>
                  <a:gd name="connsiteX32" fmla="*/ 90367 w 93892"/>
                  <a:gd name="connsiteY32" fmla="*/ 22 h 91082"/>
                  <a:gd name="connsiteX33" fmla="*/ 93877 w 93892"/>
                  <a:gd name="connsiteY33" fmla="*/ 224 h 91082"/>
                  <a:gd name="connsiteX34" fmla="*/ 92175 w 93892"/>
                  <a:gd name="connsiteY34" fmla="*/ 1978 h 91082"/>
                  <a:gd name="connsiteX35" fmla="*/ 85788 w 93892"/>
                  <a:gd name="connsiteY35" fmla="*/ 4610 h 91082"/>
                  <a:gd name="connsiteX36" fmla="*/ 81927 w 93892"/>
                  <a:gd name="connsiteY36" fmla="*/ 10489 h 91082"/>
                  <a:gd name="connsiteX37" fmla="*/ 74707 w 93892"/>
                  <a:gd name="connsiteY37" fmla="*/ 28106 h 91082"/>
                  <a:gd name="connsiteX38" fmla="*/ 68679 w 93892"/>
                  <a:gd name="connsiteY38" fmla="*/ 42635 h 91082"/>
                  <a:gd name="connsiteX39" fmla="*/ 62257 w 93892"/>
                  <a:gd name="connsiteY39" fmla="*/ 57822 h 91082"/>
                  <a:gd name="connsiteX40" fmla="*/ 55238 w 93892"/>
                  <a:gd name="connsiteY40" fmla="*/ 74965 h 91082"/>
                  <a:gd name="connsiteX41" fmla="*/ 50571 w 93892"/>
                  <a:gd name="connsiteY41" fmla="*/ 85090 h 91082"/>
                  <a:gd name="connsiteX42" fmla="*/ 49202 w 93892"/>
                  <a:gd name="connsiteY42" fmla="*/ 88091 h 91082"/>
                  <a:gd name="connsiteX43" fmla="*/ 47517 w 93892"/>
                  <a:gd name="connsiteY43" fmla="*/ 91082 h 9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3892" h="91082">
                    <a:moveTo>
                      <a:pt x="47517" y="91082"/>
                    </a:moveTo>
                    <a:cubicBezTo>
                      <a:pt x="45982" y="90605"/>
                      <a:pt x="44769" y="89421"/>
                      <a:pt x="44254" y="87898"/>
                    </a:cubicBezTo>
                    <a:cubicBezTo>
                      <a:pt x="42359" y="82914"/>
                      <a:pt x="40490" y="77922"/>
                      <a:pt x="38507" y="72983"/>
                    </a:cubicBezTo>
                    <a:cubicBezTo>
                      <a:pt x="36524" y="68043"/>
                      <a:pt x="34427" y="63332"/>
                      <a:pt x="32488" y="58436"/>
                    </a:cubicBezTo>
                    <a:cubicBezTo>
                      <a:pt x="30365" y="53084"/>
                      <a:pt x="28417" y="47662"/>
                      <a:pt x="26294" y="42310"/>
                    </a:cubicBezTo>
                    <a:cubicBezTo>
                      <a:pt x="23838" y="36099"/>
                      <a:pt x="21293" y="29913"/>
                      <a:pt x="18740" y="23737"/>
                    </a:cubicBezTo>
                    <a:cubicBezTo>
                      <a:pt x="16608" y="18578"/>
                      <a:pt x="14353" y="13472"/>
                      <a:pt x="12274" y="8295"/>
                    </a:cubicBezTo>
                    <a:cubicBezTo>
                      <a:pt x="10528" y="3821"/>
                      <a:pt x="6756" y="2680"/>
                      <a:pt x="2632" y="2066"/>
                    </a:cubicBezTo>
                    <a:cubicBezTo>
                      <a:pt x="1834" y="1952"/>
                      <a:pt x="1018" y="1926"/>
                      <a:pt x="0" y="1847"/>
                    </a:cubicBezTo>
                    <a:cubicBezTo>
                      <a:pt x="246" y="697"/>
                      <a:pt x="746" y="259"/>
                      <a:pt x="1588" y="206"/>
                    </a:cubicBezTo>
                    <a:cubicBezTo>
                      <a:pt x="2939" y="118"/>
                      <a:pt x="4299" y="-22"/>
                      <a:pt x="5650" y="22"/>
                    </a:cubicBezTo>
                    <a:cubicBezTo>
                      <a:pt x="8774" y="127"/>
                      <a:pt x="11897" y="460"/>
                      <a:pt x="15029" y="460"/>
                    </a:cubicBezTo>
                    <a:cubicBezTo>
                      <a:pt x="18538" y="460"/>
                      <a:pt x="21969" y="188"/>
                      <a:pt x="25434" y="83"/>
                    </a:cubicBezTo>
                    <a:cubicBezTo>
                      <a:pt x="26787" y="36"/>
                      <a:pt x="28142" y="86"/>
                      <a:pt x="29488" y="232"/>
                    </a:cubicBezTo>
                    <a:cubicBezTo>
                      <a:pt x="30213" y="480"/>
                      <a:pt x="30899" y="831"/>
                      <a:pt x="31523" y="1276"/>
                    </a:cubicBezTo>
                    <a:cubicBezTo>
                      <a:pt x="30942" y="1580"/>
                      <a:pt x="30334" y="1830"/>
                      <a:pt x="29707" y="2022"/>
                    </a:cubicBezTo>
                    <a:cubicBezTo>
                      <a:pt x="28953" y="2136"/>
                      <a:pt x="28172" y="2022"/>
                      <a:pt x="27426" y="2180"/>
                    </a:cubicBezTo>
                    <a:cubicBezTo>
                      <a:pt x="24610" y="2698"/>
                      <a:pt x="23811" y="3751"/>
                      <a:pt x="24434" y="6567"/>
                    </a:cubicBezTo>
                    <a:cubicBezTo>
                      <a:pt x="24915" y="8445"/>
                      <a:pt x="25522" y="10289"/>
                      <a:pt x="26250" y="12085"/>
                    </a:cubicBezTo>
                    <a:cubicBezTo>
                      <a:pt x="28435" y="17955"/>
                      <a:pt x="30637" y="23816"/>
                      <a:pt x="32883" y="29632"/>
                    </a:cubicBezTo>
                    <a:cubicBezTo>
                      <a:pt x="35960" y="37780"/>
                      <a:pt x="39033" y="45925"/>
                      <a:pt x="42104" y="54067"/>
                    </a:cubicBezTo>
                    <a:cubicBezTo>
                      <a:pt x="44570" y="60638"/>
                      <a:pt x="46991" y="67227"/>
                      <a:pt x="49606" y="74299"/>
                    </a:cubicBezTo>
                    <a:cubicBezTo>
                      <a:pt x="50158" y="73228"/>
                      <a:pt x="50562" y="72544"/>
                      <a:pt x="50851" y="71833"/>
                    </a:cubicBezTo>
                    <a:cubicBezTo>
                      <a:pt x="53562" y="65174"/>
                      <a:pt x="56309" y="58533"/>
                      <a:pt x="58932" y="51838"/>
                    </a:cubicBezTo>
                    <a:cubicBezTo>
                      <a:pt x="60809" y="47039"/>
                      <a:pt x="62494" y="42187"/>
                      <a:pt x="64319" y="37344"/>
                    </a:cubicBezTo>
                    <a:cubicBezTo>
                      <a:pt x="65573" y="34019"/>
                      <a:pt x="66951" y="30747"/>
                      <a:pt x="68205" y="27413"/>
                    </a:cubicBezTo>
                    <a:cubicBezTo>
                      <a:pt x="69960" y="22734"/>
                      <a:pt x="71630" y="18034"/>
                      <a:pt x="73215" y="13314"/>
                    </a:cubicBezTo>
                    <a:cubicBezTo>
                      <a:pt x="74031" y="10919"/>
                      <a:pt x="74786" y="8506"/>
                      <a:pt x="75365" y="6049"/>
                    </a:cubicBezTo>
                    <a:cubicBezTo>
                      <a:pt x="76005" y="3356"/>
                      <a:pt x="75145" y="2329"/>
                      <a:pt x="72399" y="2057"/>
                    </a:cubicBezTo>
                    <a:cubicBezTo>
                      <a:pt x="71180" y="1934"/>
                      <a:pt x="69829" y="2426"/>
                      <a:pt x="68556" y="1180"/>
                    </a:cubicBezTo>
                    <a:cubicBezTo>
                      <a:pt x="69013" y="829"/>
                      <a:pt x="69434" y="303"/>
                      <a:pt x="69837" y="241"/>
                    </a:cubicBezTo>
                    <a:cubicBezTo>
                      <a:pt x="71092" y="32"/>
                      <a:pt x="72366" y="-41"/>
                      <a:pt x="73636" y="22"/>
                    </a:cubicBezTo>
                    <a:cubicBezTo>
                      <a:pt x="79204" y="469"/>
                      <a:pt x="84800" y="469"/>
                      <a:pt x="90367" y="22"/>
                    </a:cubicBezTo>
                    <a:cubicBezTo>
                      <a:pt x="91540" y="-1"/>
                      <a:pt x="92714" y="66"/>
                      <a:pt x="93877" y="224"/>
                    </a:cubicBezTo>
                    <a:cubicBezTo>
                      <a:pt x="94017" y="1829"/>
                      <a:pt x="93175" y="1978"/>
                      <a:pt x="92175" y="1978"/>
                    </a:cubicBezTo>
                    <a:cubicBezTo>
                      <a:pt x="89786" y="1999"/>
                      <a:pt x="87498" y="2942"/>
                      <a:pt x="85788" y="4610"/>
                    </a:cubicBezTo>
                    <a:cubicBezTo>
                      <a:pt x="84075" y="6255"/>
                      <a:pt x="82755" y="8264"/>
                      <a:pt x="81927" y="10489"/>
                    </a:cubicBezTo>
                    <a:cubicBezTo>
                      <a:pt x="79479" y="16349"/>
                      <a:pt x="77119" y="22236"/>
                      <a:pt x="74707" y="28106"/>
                    </a:cubicBezTo>
                    <a:cubicBezTo>
                      <a:pt x="72706" y="32960"/>
                      <a:pt x="70697" y="37803"/>
                      <a:pt x="68679" y="42635"/>
                    </a:cubicBezTo>
                    <a:cubicBezTo>
                      <a:pt x="66556" y="47706"/>
                      <a:pt x="64363" y="52751"/>
                      <a:pt x="62257" y="57822"/>
                    </a:cubicBezTo>
                    <a:cubicBezTo>
                      <a:pt x="59897" y="63525"/>
                      <a:pt x="57651" y="69280"/>
                      <a:pt x="55238" y="74965"/>
                    </a:cubicBezTo>
                    <a:cubicBezTo>
                      <a:pt x="53791" y="78387"/>
                      <a:pt x="52132" y="81721"/>
                      <a:pt x="50571" y="85090"/>
                    </a:cubicBezTo>
                    <a:cubicBezTo>
                      <a:pt x="50114" y="86090"/>
                      <a:pt x="49693" y="87117"/>
                      <a:pt x="49202" y="88091"/>
                    </a:cubicBezTo>
                    <a:cubicBezTo>
                      <a:pt x="48711" y="89064"/>
                      <a:pt x="48132" y="90056"/>
                      <a:pt x="47517" y="910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4AC9EC60-6F53-2F42-E63C-D0D0BE20AF62}"/>
                  </a:ext>
                </a:extLst>
              </p:cNvPr>
              <p:cNvSpPr/>
              <p:nvPr/>
            </p:nvSpPr>
            <p:spPr>
              <a:xfrm>
                <a:off x="2390999" y="1444442"/>
                <a:ext cx="52258" cy="90372"/>
              </a:xfrm>
              <a:custGeom>
                <a:avLst/>
                <a:gdLst>
                  <a:gd name="connsiteX0" fmla="*/ 50641 w 52258"/>
                  <a:gd name="connsiteY0" fmla="*/ 74093 h 90372"/>
                  <a:gd name="connsiteX1" fmla="*/ 52255 w 52258"/>
                  <a:gd name="connsiteY1" fmla="*/ 75435 h 90372"/>
                  <a:gd name="connsiteX2" fmla="*/ 51887 w 52258"/>
                  <a:gd name="connsiteY2" fmla="*/ 79199 h 90372"/>
                  <a:gd name="connsiteX3" fmla="*/ 50378 w 52258"/>
                  <a:gd name="connsiteY3" fmla="*/ 87876 h 90372"/>
                  <a:gd name="connsiteX4" fmla="*/ 47746 w 52258"/>
                  <a:gd name="connsiteY4" fmla="*/ 90131 h 90372"/>
                  <a:gd name="connsiteX5" fmla="*/ 44192 w 52258"/>
                  <a:gd name="connsiteY5" fmla="*/ 90341 h 90372"/>
                  <a:gd name="connsiteX6" fmla="*/ 26364 w 52258"/>
                  <a:gd name="connsiteY6" fmla="*/ 90341 h 90372"/>
                  <a:gd name="connsiteX7" fmla="*/ 14178 w 52258"/>
                  <a:gd name="connsiteY7" fmla="*/ 89885 h 90372"/>
                  <a:gd name="connsiteX8" fmla="*/ 4010 w 52258"/>
                  <a:gd name="connsiteY8" fmla="*/ 90139 h 90372"/>
                  <a:gd name="connsiteX9" fmla="*/ 1509 w 52258"/>
                  <a:gd name="connsiteY9" fmla="*/ 88753 h 90372"/>
                  <a:gd name="connsiteX10" fmla="*/ 2808 w 52258"/>
                  <a:gd name="connsiteY10" fmla="*/ 88341 h 90372"/>
                  <a:gd name="connsiteX11" fmla="*/ 4562 w 52258"/>
                  <a:gd name="connsiteY11" fmla="*/ 88104 h 90372"/>
                  <a:gd name="connsiteX12" fmla="*/ 8949 w 52258"/>
                  <a:gd name="connsiteY12" fmla="*/ 83375 h 90372"/>
                  <a:gd name="connsiteX13" fmla="*/ 9642 w 52258"/>
                  <a:gd name="connsiteY13" fmla="*/ 72031 h 90372"/>
                  <a:gd name="connsiteX14" fmla="*/ 9642 w 52258"/>
                  <a:gd name="connsiteY14" fmla="*/ 10388 h 90372"/>
                  <a:gd name="connsiteX15" fmla="*/ 9642 w 52258"/>
                  <a:gd name="connsiteY15" fmla="*/ 8861 h 90372"/>
                  <a:gd name="connsiteX16" fmla="*/ 3141 w 52258"/>
                  <a:gd name="connsiteY16" fmla="*/ 2720 h 90372"/>
                  <a:gd name="connsiteX17" fmla="*/ 614 w 52258"/>
                  <a:gd name="connsiteY17" fmla="*/ 2544 h 90372"/>
                  <a:gd name="connsiteX18" fmla="*/ 0 w 52258"/>
                  <a:gd name="connsiteY18" fmla="*/ 1377 h 90372"/>
                  <a:gd name="connsiteX19" fmla="*/ 877 w 52258"/>
                  <a:gd name="connsiteY19" fmla="*/ 737 h 90372"/>
                  <a:gd name="connsiteX20" fmla="*/ 4387 w 52258"/>
                  <a:gd name="connsiteY20" fmla="*/ 956 h 90372"/>
                  <a:gd name="connsiteX21" fmla="*/ 41069 w 52258"/>
                  <a:gd name="connsiteY21" fmla="*/ 956 h 90372"/>
                  <a:gd name="connsiteX22" fmla="*/ 47123 w 52258"/>
                  <a:gd name="connsiteY22" fmla="*/ 298 h 90372"/>
                  <a:gd name="connsiteX23" fmla="*/ 49448 w 52258"/>
                  <a:gd name="connsiteY23" fmla="*/ 0 h 90372"/>
                  <a:gd name="connsiteX24" fmla="*/ 48956 w 52258"/>
                  <a:gd name="connsiteY24" fmla="*/ 4457 h 90372"/>
                  <a:gd name="connsiteX25" fmla="*/ 48149 w 52258"/>
                  <a:gd name="connsiteY25" fmla="*/ 11748 h 90372"/>
                  <a:gd name="connsiteX26" fmla="*/ 47640 w 52258"/>
                  <a:gd name="connsiteY26" fmla="*/ 14722 h 90372"/>
                  <a:gd name="connsiteX27" fmla="*/ 46763 w 52258"/>
                  <a:gd name="connsiteY27" fmla="*/ 15389 h 90372"/>
                  <a:gd name="connsiteX28" fmla="*/ 45886 w 52258"/>
                  <a:gd name="connsiteY28" fmla="*/ 14661 h 90372"/>
                  <a:gd name="connsiteX29" fmla="*/ 45307 w 52258"/>
                  <a:gd name="connsiteY29" fmla="*/ 12195 h 90372"/>
                  <a:gd name="connsiteX30" fmla="*/ 39569 w 52258"/>
                  <a:gd name="connsiteY30" fmla="*/ 6352 h 90372"/>
                  <a:gd name="connsiteX31" fmla="*/ 27391 w 52258"/>
                  <a:gd name="connsiteY31" fmla="*/ 5808 h 90372"/>
                  <a:gd name="connsiteX32" fmla="*/ 20232 w 52258"/>
                  <a:gd name="connsiteY32" fmla="*/ 5808 h 90372"/>
                  <a:gd name="connsiteX33" fmla="*/ 20162 w 52258"/>
                  <a:gd name="connsiteY33" fmla="*/ 40104 h 90372"/>
                  <a:gd name="connsiteX34" fmla="*/ 22794 w 52258"/>
                  <a:gd name="connsiteY34" fmla="*/ 40235 h 90372"/>
                  <a:gd name="connsiteX35" fmla="*/ 36831 w 52258"/>
                  <a:gd name="connsiteY35" fmla="*/ 40235 h 90372"/>
                  <a:gd name="connsiteX36" fmla="*/ 46237 w 52258"/>
                  <a:gd name="connsiteY36" fmla="*/ 37217 h 90372"/>
                  <a:gd name="connsiteX37" fmla="*/ 47272 w 52258"/>
                  <a:gd name="connsiteY37" fmla="*/ 36866 h 90372"/>
                  <a:gd name="connsiteX38" fmla="*/ 46394 w 52258"/>
                  <a:gd name="connsiteY38" fmla="*/ 45517 h 90372"/>
                  <a:gd name="connsiteX39" fmla="*/ 45771 w 52258"/>
                  <a:gd name="connsiteY39" fmla="*/ 54738 h 90372"/>
                  <a:gd name="connsiteX40" fmla="*/ 44271 w 52258"/>
                  <a:gd name="connsiteY40" fmla="*/ 53352 h 90372"/>
                  <a:gd name="connsiteX41" fmla="*/ 43973 w 52258"/>
                  <a:gd name="connsiteY41" fmla="*/ 50579 h 90372"/>
                  <a:gd name="connsiteX42" fmla="*/ 40165 w 52258"/>
                  <a:gd name="connsiteY42" fmla="*/ 45982 h 90372"/>
                  <a:gd name="connsiteX43" fmla="*/ 37682 w 52258"/>
                  <a:gd name="connsiteY43" fmla="*/ 45500 h 90372"/>
                  <a:gd name="connsiteX44" fmla="*/ 35928 w 52258"/>
                  <a:gd name="connsiteY44" fmla="*/ 45342 h 90372"/>
                  <a:gd name="connsiteX45" fmla="*/ 20381 w 52258"/>
                  <a:gd name="connsiteY45" fmla="*/ 45342 h 90372"/>
                  <a:gd name="connsiteX46" fmla="*/ 20188 w 52258"/>
                  <a:gd name="connsiteY46" fmla="*/ 47342 h 90372"/>
                  <a:gd name="connsiteX47" fmla="*/ 20188 w 52258"/>
                  <a:gd name="connsiteY47" fmla="*/ 74856 h 90372"/>
                  <a:gd name="connsiteX48" fmla="*/ 20749 w 52258"/>
                  <a:gd name="connsiteY48" fmla="*/ 80655 h 90372"/>
                  <a:gd name="connsiteX49" fmla="*/ 25136 w 52258"/>
                  <a:gd name="connsiteY49" fmla="*/ 84752 h 90372"/>
                  <a:gd name="connsiteX50" fmla="*/ 30900 w 52258"/>
                  <a:gd name="connsiteY50" fmla="*/ 85560 h 90372"/>
                  <a:gd name="connsiteX51" fmla="*/ 41323 w 52258"/>
                  <a:gd name="connsiteY51" fmla="*/ 85305 h 90372"/>
                  <a:gd name="connsiteX52" fmla="*/ 49781 w 52258"/>
                  <a:gd name="connsiteY52" fmla="*/ 77584 h 90372"/>
                  <a:gd name="connsiteX53" fmla="*/ 50641 w 52258"/>
                  <a:gd name="connsiteY53" fmla="*/ 74093 h 9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258" h="90372">
                    <a:moveTo>
                      <a:pt x="50641" y="74093"/>
                    </a:moveTo>
                    <a:cubicBezTo>
                      <a:pt x="51974" y="74093"/>
                      <a:pt x="52299" y="74672"/>
                      <a:pt x="52255" y="75435"/>
                    </a:cubicBezTo>
                    <a:cubicBezTo>
                      <a:pt x="52176" y="76698"/>
                      <a:pt x="52088" y="77953"/>
                      <a:pt x="51887" y="79199"/>
                    </a:cubicBezTo>
                    <a:cubicBezTo>
                      <a:pt x="51422" y="82094"/>
                      <a:pt x="50878" y="84980"/>
                      <a:pt x="50378" y="87876"/>
                    </a:cubicBezTo>
                    <a:cubicBezTo>
                      <a:pt x="50255" y="89216"/>
                      <a:pt x="49088" y="90217"/>
                      <a:pt x="47746" y="90131"/>
                    </a:cubicBezTo>
                    <a:cubicBezTo>
                      <a:pt x="46561" y="90174"/>
                      <a:pt x="45377" y="90332"/>
                      <a:pt x="44192" y="90341"/>
                    </a:cubicBezTo>
                    <a:cubicBezTo>
                      <a:pt x="38253" y="90341"/>
                      <a:pt x="32304" y="90411"/>
                      <a:pt x="26364" y="90341"/>
                    </a:cubicBezTo>
                    <a:cubicBezTo>
                      <a:pt x="22302" y="90288"/>
                      <a:pt x="18240" y="89938"/>
                      <a:pt x="14178" y="89885"/>
                    </a:cubicBezTo>
                    <a:cubicBezTo>
                      <a:pt x="10791" y="89841"/>
                      <a:pt x="7396" y="90052"/>
                      <a:pt x="4010" y="90139"/>
                    </a:cubicBezTo>
                    <a:cubicBezTo>
                      <a:pt x="3001" y="90139"/>
                      <a:pt x="1921" y="90271"/>
                      <a:pt x="1509" y="88753"/>
                    </a:cubicBezTo>
                    <a:cubicBezTo>
                      <a:pt x="1934" y="88591"/>
                      <a:pt x="2367" y="88453"/>
                      <a:pt x="2808" y="88341"/>
                    </a:cubicBezTo>
                    <a:cubicBezTo>
                      <a:pt x="3387" y="88227"/>
                      <a:pt x="3992" y="88227"/>
                      <a:pt x="4562" y="88104"/>
                    </a:cubicBezTo>
                    <a:cubicBezTo>
                      <a:pt x="7563" y="87455"/>
                      <a:pt x="8677" y="86349"/>
                      <a:pt x="8949" y="83375"/>
                    </a:cubicBezTo>
                    <a:cubicBezTo>
                      <a:pt x="9274" y="79602"/>
                      <a:pt x="9633" y="75812"/>
                      <a:pt x="9642" y="72031"/>
                    </a:cubicBezTo>
                    <a:cubicBezTo>
                      <a:pt x="9712" y="51483"/>
                      <a:pt x="9642" y="30936"/>
                      <a:pt x="9642" y="10388"/>
                    </a:cubicBezTo>
                    <a:cubicBezTo>
                      <a:pt x="9668" y="9879"/>
                      <a:pt x="9668" y="9370"/>
                      <a:pt x="9642" y="8861"/>
                    </a:cubicBezTo>
                    <a:cubicBezTo>
                      <a:pt x="9300" y="5089"/>
                      <a:pt x="6931" y="2860"/>
                      <a:pt x="3141" y="2720"/>
                    </a:cubicBezTo>
                    <a:cubicBezTo>
                      <a:pt x="2295" y="2746"/>
                      <a:pt x="1449" y="2687"/>
                      <a:pt x="614" y="2544"/>
                    </a:cubicBezTo>
                    <a:cubicBezTo>
                      <a:pt x="316" y="2474"/>
                      <a:pt x="44" y="1799"/>
                      <a:pt x="0" y="1377"/>
                    </a:cubicBezTo>
                    <a:cubicBezTo>
                      <a:pt x="0" y="1184"/>
                      <a:pt x="562" y="737"/>
                      <a:pt x="877" y="737"/>
                    </a:cubicBezTo>
                    <a:cubicBezTo>
                      <a:pt x="2053" y="737"/>
                      <a:pt x="3237" y="956"/>
                      <a:pt x="4387" y="956"/>
                    </a:cubicBezTo>
                    <a:cubicBezTo>
                      <a:pt x="16617" y="956"/>
                      <a:pt x="28847" y="1000"/>
                      <a:pt x="41069" y="956"/>
                    </a:cubicBezTo>
                    <a:cubicBezTo>
                      <a:pt x="43097" y="846"/>
                      <a:pt x="45118" y="626"/>
                      <a:pt x="47123" y="298"/>
                    </a:cubicBezTo>
                    <a:lnTo>
                      <a:pt x="49448" y="0"/>
                    </a:lnTo>
                    <a:cubicBezTo>
                      <a:pt x="49263" y="1667"/>
                      <a:pt x="49114" y="3062"/>
                      <a:pt x="48956" y="4457"/>
                    </a:cubicBezTo>
                    <a:cubicBezTo>
                      <a:pt x="48693" y="6887"/>
                      <a:pt x="48430" y="9317"/>
                      <a:pt x="48149" y="11748"/>
                    </a:cubicBezTo>
                    <a:cubicBezTo>
                      <a:pt x="48046" y="12750"/>
                      <a:pt x="47875" y="13743"/>
                      <a:pt x="47640" y="14722"/>
                    </a:cubicBezTo>
                    <a:cubicBezTo>
                      <a:pt x="47478" y="15077"/>
                      <a:pt x="47148" y="15327"/>
                      <a:pt x="46763" y="15389"/>
                    </a:cubicBezTo>
                    <a:cubicBezTo>
                      <a:pt x="46368" y="15306"/>
                      <a:pt x="46040" y="15033"/>
                      <a:pt x="45886" y="14661"/>
                    </a:cubicBezTo>
                    <a:cubicBezTo>
                      <a:pt x="45605" y="13862"/>
                      <a:pt x="45411" y="13036"/>
                      <a:pt x="45307" y="12195"/>
                    </a:cubicBezTo>
                    <a:cubicBezTo>
                      <a:pt x="44850" y="8607"/>
                      <a:pt x="43183" y="6677"/>
                      <a:pt x="39569" y="6352"/>
                    </a:cubicBezTo>
                    <a:cubicBezTo>
                      <a:pt x="35524" y="5984"/>
                      <a:pt x="31453" y="5940"/>
                      <a:pt x="27391" y="5808"/>
                    </a:cubicBezTo>
                    <a:cubicBezTo>
                      <a:pt x="25127" y="5738"/>
                      <a:pt x="22855" y="5808"/>
                      <a:pt x="20232" y="5808"/>
                    </a:cubicBezTo>
                    <a:cubicBezTo>
                      <a:pt x="20100" y="17319"/>
                      <a:pt x="20232" y="28575"/>
                      <a:pt x="20162" y="40104"/>
                    </a:cubicBezTo>
                    <a:cubicBezTo>
                      <a:pt x="21144" y="40148"/>
                      <a:pt x="21960" y="40235"/>
                      <a:pt x="22794" y="40235"/>
                    </a:cubicBezTo>
                    <a:cubicBezTo>
                      <a:pt x="27470" y="40235"/>
                      <a:pt x="32137" y="40235"/>
                      <a:pt x="36831" y="40235"/>
                    </a:cubicBezTo>
                    <a:cubicBezTo>
                      <a:pt x="40271" y="40235"/>
                      <a:pt x="43622" y="39867"/>
                      <a:pt x="46237" y="37217"/>
                    </a:cubicBezTo>
                    <a:cubicBezTo>
                      <a:pt x="46386" y="37068"/>
                      <a:pt x="46684" y="37059"/>
                      <a:pt x="47272" y="36866"/>
                    </a:cubicBezTo>
                    <a:cubicBezTo>
                      <a:pt x="47438" y="39902"/>
                      <a:pt x="46780" y="42683"/>
                      <a:pt x="46394" y="45517"/>
                    </a:cubicBezTo>
                    <a:cubicBezTo>
                      <a:pt x="46008" y="48351"/>
                      <a:pt x="45991" y="51211"/>
                      <a:pt x="45771" y="54738"/>
                    </a:cubicBezTo>
                    <a:cubicBezTo>
                      <a:pt x="44894" y="53992"/>
                      <a:pt x="44359" y="53729"/>
                      <a:pt x="44271" y="53352"/>
                    </a:cubicBezTo>
                    <a:cubicBezTo>
                      <a:pt x="44052" y="52475"/>
                      <a:pt x="44105" y="51501"/>
                      <a:pt x="43973" y="50579"/>
                    </a:cubicBezTo>
                    <a:cubicBezTo>
                      <a:pt x="43779" y="48406"/>
                      <a:pt x="42265" y="46577"/>
                      <a:pt x="40165" y="45982"/>
                    </a:cubicBezTo>
                    <a:cubicBezTo>
                      <a:pt x="39352" y="45755"/>
                      <a:pt x="38522" y="45593"/>
                      <a:pt x="37682" y="45500"/>
                    </a:cubicBezTo>
                    <a:cubicBezTo>
                      <a:pt x="37102" y="45400"/>
                      <a:pt x="36515" y="45347"/>
                      <a:pt x="35928" y="45342"/>
                    </a:cubicBezTo>
                    <a:lnTo>
                      <a:pt x="20381" y="45342"/>
                    </a:lnTo>
                    <a:cubicBezTo>
                      <a:pt x="20328" y="45894"/>
                      <a:pt x="20197" y="46614"/>
                      <a:pt x="20188" y="47342"/>
                    </a:cubicBezTo>
                    <a:cubicBezTo>
                      <a:pt x="20188" y="56510"/>
                      <a:pt x="20144" y="65687"/>
                      <a:pt x="20188" y="74856"/>
                    </a:cubicBezTo>
                    <a:cubicBezTo>
                      <a:pt x="20222" y="76801"/>
                      <a:pt x="20410" y="78740"/>
                      <a:pt x="20749" y="80655"/>
                    </a:cubicBezTo>
                    <a:cubicBezTo>
                      <a:pt x="21162" y="83042"/>
                      <a:pt x="23022" y="84165"/>
                      <a:pt x="25136" y="84752"/>
                    </a:cubicBezTo>
                    <a:cubicBezTo>
                      <a:pt x="27017" y="85258"/>
                      <a:pt x="28954" y="85529"/>
                      <a:pt x="30900" y="85560"/>
                    </a:cubicBezTo>
                    <a:cubicBezTo>
                      <a:pt x="34410" y="85612"/>
                      <a:pt x="37849" y="85454"/>
                      <a:pt x="41323" y="85305"/>
                    </a:cubicBezTo>
                    <a:cubicBezTo>
                      <a:pt x="45636" y="85109"/>
                      <a:pt x="49193" y="81862"/>
                      <a:pt x="49781" y="77584"/>
                    </a:cubicBezTo>
                    <a:cubicBezTo>
                      <a:pt x="49983" y="76401"/>
                      <a:pt x="50264" y="75233"/>
                      <a:pt x="50641" y="740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0343C717-D7EE-3A08-3AAA-5DF8CC56419D}"/>
                  </a:ext>
                </a:extLst>
              </p:cNvPr>
              <p:cNvSpPr/>
              <p:nvPr/>
            </p:nvSpPr>
            <p:spPr>
              <a:xfrm>
                <a:off x="2289831" y="1302363"/>
                <a:ext cx="52493" cy="89998"/>
              </a:xfrm>
              <a:custGeom>
                <a:avLst/>
                <a:gdLst>
                  <a:gd name="connsiteX0" fmla="*/ 20697 w 52493"/>
                  <a:gd name="connsiteY0" fmla="*/ 40007 h 89998"/>
                  <a:gd name="connsiteX1" fmla="*/ 29672 w 52493"/>
                  <a:gd name="connsiteY1" fmla="*/ 40060 h 89998"/>
                  <a:gd name="connsiteX2" fmla="*/ 38051 w 52493"/>
                  <a:gd name="connsiteY2" fmla="*/ 39806 h 89998"/>
                  <a:gd name="connsiteX3" fmla="*/ 46684 w 52493"/>
                  <a:gd name="connsiteY3" fmla="*/ 37016 h 89998"/>
                  <a:gd name="connsiteX4" fmla="*/ 47500 w 52493"/>
                  <a:gd name="connsiteY4" fmla="*/ 36673 h 89998"/>
                  <a:gd name="connsiteX5" fmla="*/ 47895 w 52493"/>
                  <a:gd name="connsiteY5" fmla="*/ 37823 h 89998"/>
                  <a:gd name="connsiteX6" fmla="*/ 46430 w 52493"/>
                  <a:gd name="connsiteY6" fmla="*/ 51931 h 89998"/>
                  <a:gd name="connsiteX7" fmla="*/ 45956 w 52493"/>
                  <a:gd name="connsiteY7" fmla="*/ 53878 h 89998"/>
                  <a:gd name="connsiteX8" fmla="*/ 44552 w 52493"/>
                  <a:gd name="connsiteY8" fmla="*/ 52527 h 89998"/>
                  <a:gd name="connsiteX9" fmla="*/ 43797 w 52493"/>
                  <a:gd name="connsiteY9" fmla="*/ 48588 h 89998"/>
                  <a:gd name="connsiteX10" fmla="*/ 39805 w 52493"/>
                  <a:gd name="connsiteY10" fmla="*/ 45464 h 89998"/>
                  <a:gd name="connsiteX11" fmla="*/ 33997 w 52493"/>
                  <a:gd name="connsiteY11" fmla="*/ 44894 h 89998"/>
                  <a:gd name="connsiteX12" fmla="*/ 22838 w 52493"/>
                  <a:gd name="connsiteY12" fmla="*/ 44377 h 89998"/>
                  <a:gd name="connsiteX13" fmla="*/ 20451 w 52493"/>
                  <a:gd name="connsiteY13" fmla="*/ 46640 h 89998"/>
                  <a:gd name="connsiteX14" fmla="*/ 20451 w 52493"/>
                  <a:gd name="connsiteY14" fmla="*/ 75163 h 89998"/>
                  <a:gd name="connsiteX15" fmla="*/ 22680 w 52493"/>
                  <a:gd name="connsiteY15" fmla="*/ 82796 h 89998"/>
                  <a:gd name="connsiteX16" fmla="*/ 25882 w 52493"/>
                  <a:gd name="connsiteY16" fmla="*/ 84638 h 89998"/>
                  <a:gd name="connsiteX17" fmla="*/ 44350 w 52493"/>
                  <a:gd name="connsiteY17" fmla="*/ 84358 h 89998"/>
                  <a:gd name="connsiteX18" fmla="*/ 49105 w 52493"/>
                  <a:gd name="connsiteY18" fmla="*/ 80208 h 89998"/>
                  <a:gd name="connsiteX19" fmla="*/ 50720 w 52493"/>
                  <a:gd name="connsiteY19" fmla="*/ 75145 h 89998"/>
                  <a:gd name="connsiteX20" fmla="*/ 52308 w 52493"/>
                  <a:gd name="connsiteY20" fmla="*/ 73961 h 89998"/>
                  <a:gd name="connsiteX21" fmla="*/ 52492 w 52493"/>
                  <a:gd name="connsiteY21" fmla="*/ 76014 h 89998"/>
                  <a:gd name="connsiteX22" fmla="*/ 51378 w 52493"/>
                  <a:gd name="connsiteY22" fmla="*/ 85586 h 89998"/>
                  <a:gd name="connsiteX23" fmla="*/ 51088 w 52493"/>
                  <a:gd name="connsiteY23" fmla="*/ 86814 h 89998"/>
                  <a:gd name="connsiteX24" fmla="*/ 47228 w 52493"/>
                  <a:gd name="connsiteY24" fmla="*/ 89955 h 89998"/>
                  <a:gd name="connsiteX25" fmla="*/ 29453 w 52493"/>
                  <a:gd name="connsiteY25" fmla="*/ 89815 h 89998"/>
                  <a:gd name="connsiteX26" fmla="*/ 26917 w 52493"/>
                  <a:gd name="connsiteY26" fmla="*/ 89736 h 89998"/>
                  <a:gd name="connsiteX27" fmla="*/ 2334 w 52493"/>
                  <a:gd name="connsiteY27" fmla="*/ 89736 h 89998"/>
                  <a:gd name="connsiteX28" fmla="*/ 2053 w 52493"/>
                  <a:gd name="connsiteY28" fmla="*/ 89165 h 89998"/>
                  <a:gd name="connsiteX29" fmla="*/ 2930 w 52493"/>
                  <a:gd name="connsiteY29" fmla="*/ 88139 h 89998"/>
                  <a:gd name="connsiteX30" fmla="*/ 5422 w 52493"/>
                  <a:gd name="connsiteY30" fmla="*/ 87727 h 89998"/>
                  <a:gd name="connsiteX31" fmla="*/ 8817 w 52493"/>
                  <a:gd name="connsiteY31" fmla="*/ 85165 h 89998"/>
                  <a:gd name="connsiteX32" fmla="*/ 9818 w 52493"/>
                  <a:gd name="connsiteY32" fmla="*/ 80997 h 89998"/>
                  <a:gd name="connsiteX33" fmla="*/ 10353 w 52493"/>
                  <a:gd name="connsiteY33" fmla="*/ 68320 h 89998"/>
                  <a:gd name="connsiteX34" fmla="*/ 10353 w 52493"/>
                  <a:gd name="connsiteY34" fmla="*/ 16872 h 89998"/>
                  <a:gd name="connsiteX35" fmla="*/ 10177 w 52493"/>
                  <a:gd name="connsiteY35" fmla="*/ 9247 h 89998"/>
                  <a:gd name="connsiteX36" fmla="*/ 4036 w 52493"/>
                  <a:gd name="connsiteY36" fmla="*/ 2676 h 89998"/>
                  <a:gd name="connsiteX37" fmla="*/ 0 w 52493"/>
                  <a:gd name="connsiteY37" fmla="*/ 1957 h 89998"/>
                  <a:gd name="connsiteX38" fmla="*/ 2860 w 52493"/>
                  <a:gd name="connsiteY38" fmla="*/ 377 h 89998"/>
                  <a:gd name="connsiteX39" fmla="*/ 12011 w 52493"/>
                  <a:gd name="connsiteY39" fmla="*/ 614 h 89998"/>
                  <a:gd name="connsiteX40" fmla="*/ 29558 w 52493"/>
                  <a:gd name="connsiteY40" fmla="*/ 614 h 89998"/>
                  <a:gd name="connsiteX41" fmla="*/ 38472 w 52493"/>
                  <a:gd name="connsiteY41" fmla="*/ 553 h 89998"/>
                  <a:gd name="connsiteX42" fmla="*/ 49518 w 52493"/>
                  <a:gd name="connsiteY42" fmla="*/ 0 h 89998"/>
                  <a:gd name="connsiteX43" fmla="*/ 49518 w 52493"/>
                  <a:gd name="connsiteY43" fmla="*/ 1474 h 89998"/>
                  <a:gd name="connsiteX44" fmla="*/ 47877 w 52493"/>
                  <a:gd name="connsiteY44" fmla="*/ 14792 h 89998"/>
                  <a:gd name="connsiteX45" fmla="*/ 47061 w 52493"/>
                  <a:gd name="connsiteY45" fmla="*/ 15573 h 89998"/>
                  <a:gd name="connsiteX46" fmla="*/ 45736 w 52493"/>
                  <a:gd name="connsiteY46" fmla="*/ 10897 h 89998"/>
                  <a:gd name="connsiteX47" fmla="*/ 41051 w 52493"/>
                  <a:gd name="connsiteY47" fmla="*/ 6238 h 89998"/>
                  <a:gd name="connsiteX48" fmla="*/ 37542 w 52493"/>
                  <a:gd name="connsiteY48" fmla="*/ 5676 h 89998"/>
                  <a:gd name="connsiteX49" fmla="*/ 23074 w 52493"/>
                  <a:gd name="connsiteY49" fmla="*/ 5141 h 89998"/>
                  <a:gd name="connsiteX50" fmla="*/ 20442 w 52493"/>
                  <a:gd name="connsiteY50" fmla="*/ 7677 h 89998"/>
                  <a:gd name="connsiteX51" fmla="*/ 20442 w 52493"/>
                  <a:gd name="connsiteY51" fmla="*/ 37507 h 89998"/>
                  <a:gd name="connsiteX52" fmla="*/ 20697 w 52493"/>
                  <a:gd name="connsiteY52" fmla="*/ 40007 h 8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52493" h="89998">
                    <a:moveTo>
                      <a:pt x="20697" y="40007"/>
                    </a:moveTo>
                    <a:cubicBezTo>
                      <a:pt x="23776" y="40007"/>
                      <a:pt x="26724" y="40095"/>
                      <a:pt x="29672" y="40060"/>
                    </a:cubicBezTo>
                    <a:cubicBezTo>
                      <a:pt x="32462" y="40060"/>
                      <a:pt x="35261" y="39814"/>
                      <a:pt x="38051" y="39806"/>
                    </a:cubicBezTo>
                    <a:cubicBezTo>
                      <a:pt x="41253" y="39806"/>
                      <a:pt x="44341" y="39613"/>
                      <a:pt x="46684" y="37016"/>
                    </a:cubicBezTo>
                    <a:cubicBezTo>
                      <a:pt x="46833" y="36849"/>
                      <a:pt x="47131" y="36823"/>
                      <a:pt x="47500" y="36673"/>
                    </a:cubicBezTo>
                    <a:cubicBezTo>
                      <a:pt x="47649" y="37077"/>
                      <a:pt x="47930" y="37463"/>
                      <a:pt x="47895" y="37823"/>
                    </a:cubicBezTo>
                    <a:cubicBezTo>
                      <a:pt x="47438" y="42502"/>
                      <a:pt x="46950" y="47204"/>
                      <a:pt x="46430" y="51931"/>
                    </a:cubicBezTo>
                    <a:cubicBezTo>
                      <a:pt x="46312" y="52589"/>
                      <a:pt x="46154" y="53240"/>
                      <a:pt x="45956" y="53878"/>
                    </a:cubicBezTo>
                    <a:cubicBezTo>
                      <a:pt x="44780" y="54010"/>
                      <a:pt x="44657" y="53343"/>
                      <a:pt x="44552" y="52527"/>
                    </a:cubicBezTo>
                    <a:cubicBezTo>
                      <a:pt x="44430" y="51193"/>
                      <a:pt x="44177" y="49873"/>
                      <a:pt x="43797" y="48588"/>
                    </a:cubicBezTo>
                    <a:cubicBezTo>
                      <a:pt x="43205" y="46846"/>
                      <a:pt x="41638" y="45621"/>
                      <a:pt x="39805" y="45464"/>
                    </a:cubicBezTo>
                    <a:cubicBezTo>
                      <a:pt x="37881" y="45201"/>
                      <a:pt x="35945" y="45011"/>
                      <a:pt x="33997" y="44894"/>
                    </a:cubicBezTo>
                    <a:cubicBezTo>
                      <a:pt x="30277" y="44684"/>
                      <a:pt x="26557" y="44543"/>
                      <a:pt x="22838" y="44377"/>
                    </a:cubicBezTo>
                    <a:cubicBezTo>
                      <a:pt x="20846" y="44289"/>
                      <a:pt x="20451" y="44622"/>
                      <a:pt x="20451" y="46640"/>
                    </a:cubicBezTo>
                    <a:cubicBezTo>
                      <a:pt x="20451" y="56151"/>
                      <a:pt x="20390" y="65652"/>
                      <a:pt x="20451" y="75163"/>
                    </a:cubicBezTo>
                    <a:cubicBezTo>
                      <a:pt x="20451" y="77856"/>
                      <a:pt x="20723" y="80567"/>
                      <a:pt x="22680" y="82796"/>
                    </a:cubicBezTo>
                    <a:cubicBezTo>
                      <a:pt x="23470" y="83800"/>
                      <a:pt x="24617" y="84459"/>
                      <a:pt x="25882" y="84638"/>
                    </a:cubicBezTo>
                    <a:cubicBezTo>
                      <a:pt x="32023" y="85384"/>
                      <a:pt x="38217" y="85621"/>
                      <a:pt x="44350" y="84358"/>
                    </a:cubicBezTo>
                    <a:cubicBezTo>
                      <a:pt x="46573" y="83944"/>
                      <a:pt x="48395" y="82355"/>
                      <a:pt x="49105" y="80208"/>
                    </a:cubicBezTo>
                    <a:cubicBezTo>
                      <a:pt x="49711" y="78549"/>
                      <a:pt x="50185" y="76839"/>
                      <a:pt x="50720" y="75145"/>
                    </a:cubicBezTo>
                    <a:cubicBezTo>
                      <a:pt x="50922" y="74505"/>
                      <a:pt x="51071" y="73803"/>
                      <a:pt x="52308" y="73961"/>
                    </a:cubicBezTo>
                    <a:cubicBezTo>
                      <a:pt x="52445" y="74637"/>
                      <a:pt x="52506" y="75325"/>
                      <a:pt x="52492" y="76014"/>
                    </a:cubicBezTo>
                    <a:cubicBezTo>
                      <a:pt x="52167" y="79208"/>
                      <a:pt x="51764" y="82401"/>
                      <a:pt x="51378" y="85586"/>
                    </a:cubicBezTo>
                    <a:cubicBezTo>
                      <a:pt x="51335" y="86006"/>
                      <a:pt x="51237" y="86418"/>
                      <a:pt x="51088" y="86814"/>
                    </a:cubicBezTo>
                    <a:cubicBezTo>
                      <a:pt x="49904" y="89753"/>
                      <a:pt x="50211" y="89885"/>
                      <a:pt x="47228" y="89955"/>
                    </a:cubicBezTo>
                    <a:cubicBezTo>
                      <a:pt x="41306" y="90087"/>
                      <a:pt x="35375" y="89885"/>
                      <a:pt x="29453" y="89815"/>
                    </a:cubicBezTo>
                    <a:cubicBezTo>
                      <a:pt x="28575" y="89815"/>
                      <a:pt x="27759" y="89736"/>
                      <a:pt x="26917" y="89736"/>
                    </a:cubicBezTo>
                    <a:lnTo>
                      <a:pt x="2334" y="89736"/>
                    </a:lnTo>
                    <a:cubicBezTo>
                      <a:pt x="2237" y="89552"/>
                      <a:pt x="2150" y="89359"/>
                      <a:pt x="2053" y="89165"/>
                    </a:cubicBezTo>
                    <a:cubicBezTo>
                      <a:pt x="2360" y="88815"/>
                      <a:pt x="2597" y="88288"/>
                      <a:pt x="2930" y="88139"/>
                    </a:cubicBezTo>
                    <a:cubicBezTo>
                      <a:pt x="3731" y="87859"/>
                      <a:pt x="4574" y="87720"/>
                      <a:pt x="5422" y="87727"/>
                    </a:cubicBezTo>
                    <a:cubicBezTo>
                      <a:pt x="7291" y="87779"/>
                      <a:pt x="8256" y="86630"/>
                      <a:pt x="8817" y="85165"/>
                    </a:cubicBezTo>
                    <a:cubicBezTo>
                      <a:pt x="9358" y="83834"/>
                      <a:pt x="9695" y="82429"/>
                      <a:pt x="9818" y="80997"/>
                    </a:cubicBezTo>
                    <a:cubicBezTo>
                      <a:pt x="10098" y="76777"/>
                      <a:pt x="10344" y="72548"/>
                      <a:pt x="10353" y="68320"/>
                    </a:cubicBezTo>
                    <a:cubicBezTo>
                      <a:pt x="10414" y="51167"/>
                      <a:pt x="10353" y="34015"/>
                      <a:pt x="10353" y="16872"/>
                    </a:cubicBezTo>
                    <a:cubicBezTo>
                      <a:pt x="10353" y="14327"/>
                      <a:pt x="10294" y="11786"/>
                      <a:pt x="10177" y="9247"/>
                    </a:cubicBezTo>
                    <a:cubicBezTo>
                      <a:pt x="9984" y="5001"/>
                      <a:pt x="8238" y="3202"/>
                      <a:pt x="4036" y="2676"/>
                    </a:cubicBezTo>
                    <a:cubicBezTo>
                      <a:pt x="2737" y="2509"/>
                      <a:pt x="1456" y="2220"/>
                      <a:pt x="0" y="1957"/>
                    </a:cubicBezTo>
                    <a:cubicBezTo>
                      <a:pt x="640" y="263"/>
                      <a:pt x="1869" y="368"/>
                      <a:pt x="2860" y="377"/>
                    </a:cubicBezTo>
                    <a:cubicBezTo>
                      <a:pt x="5913" y="377"/>
                      <a:pt x="8958" y="597"/>
                      <a:pt x="12011" y="614"/>
                    </a:cubicBezTo>
                    <a:cubicBezTo>
                      <a:pt x="17854" y="614"/>
                      <a:pt x="23697" y="614"/>
                      <a:pt x="29558" y="614"/>
                    </a:cubicBezTo>
                    <a:cubicBezTo>
                      <a:pt x="32532" y="614"/>
                      <a:pt x="35506" y="614"/>
                      <a:pt x="38472" y="553"/>
                    </a:cubicBezTo>
                    <a:cubicBezTo>
                      <a:pt x="42095" y="430"/>
                      <a:pt x="45719" y="193"/>
                      <a:pt x="49518" y="0"/>
                    </a:cubicBezTo>
                    <a:cubicBezTo>
                      <a:pt x="49553" y="491"/>
                      <a:pt x="49553" y="983"/>
                      <a:pt x="49518" y="1474"/>
                    </a:cubicBezTo>
                    <a:cubicBezTo>
                      <a:pt x="48991" y="5913"/>
                      <a:pt x="48445" y="10353"/>
                      <a:pt x="47877" y="14792"/>
                    </a:cubicBezTo>
                    <a:cubicBezTo>
                      <a:pt x="47877" y="14976"/>
                      <a:pt x="47544" y="15126"/>
                      <a:pt x="47061" y="15573"/>
                    </a:cubicBezTo>
                    <a:cubicBezTo>
                      <a:pt x="46503" y="14050"/>
                      <a:pt x="46060" y="12487"/>
                      <a:pt x="45736" y="10897"/>
                    </a:cubicBezTo>
                    <a:cubicBezTo>
                      <a:pt x="45368" y="8054"/>
                      <a:pt x="43429" y="6931"/>
                      <a:pt x="41051" y="6238"/>
                    </a:cubicBezTo>
                    <a:cubicBezTo>
                      <a:pt x="39907" y="5915"/>
                      <a:pt x="38730" y="5726"/>
                      <a:pt x="37542" y="5676"/>
                    </a:cubicBezTo>
                    <a:cubicBezTo>
                      <a:pt x="32723" y="5460"/>
                      <a:pt x="27900" y="5282"/>
                      <a:pt x="23074" y="5141"/>
                    </a:cubicBezTo>
                    <a:cubicBezTo>
                      <a:pt x="20583" y="5080"/>
                      <a:pt x="20442" y="5264"/>
                      <a:pt x="20442" y="7677"/>
                    </a:cubicBezTo>
                    <a:cubicBezTo>
                      <a:pt x="20442" y="17620"/>
                      <a:pt x="20442" y="27564"/>
                      <a:pt x="20442" y="37507"/>
                    </a:cubicBezTo>
                    <a:cubicBezTo>
                      <a:pt x="20451" y="38218"/>
                      <a:pt x="20592" y="38963"/>
                      <a:pt x="20697" y="400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9D3B3C9B-34D1-2862-9F06-1B45CBA9BB49}"/>
                  </a:ext>
                </a:extLst>
              </p:cNvPr>
              <p:cNvSpPr/>
              <p:nvPr/>
            </p:nvSpPr>
            <p:spPr>
              <a:xfrm>
                <a:off x="2698707" y="1301153"/>
                <a:ext cx="74892" cy="90955"/>
              </a:xfrm>
              <a:custGeom>
                <a:avLst/>
                <a:gdLst>
                  <a:gd name="connsiteX0" fmla="*/ 74818 w 74892"/>
                  <a:gd name="connsiteY0" fmla="*/ 1070 h 90955"/>
                  <a:gd name="connsiteX1" fmla="*/ 74440 w 74892"/>
                  <a:gd name="connsiteY1" fmla="*/ 16986 h 90955"/>
                  <a:gd name="connsiteX2" fmla="*/ 72466 w 74892"/>
                  <a:gd name="connsiteY2" fmla="*/ 14520 h 90955"/>
                  <a:gd name="connsiteX3" fmla="*/ 70606 w 74892"/>
                  <a:gd name="connsiteY3" fmla="*/ 10230 h 90955"/>
                  <a:gd name="connsiteX4" fmla="*/ 63140 w 74892"/>
                  <a:gd name="connsiteY4" fmla="*/ 7440 h 90955"/>
                  <a:gd name="connsiteX5" fmla="*/ 44847 w 74892"/>
                  <a:gd name="connsiteY5" fmla="*/ 6861 h 90955"/>
                  <a:gd name="connsiteX6" fmla="*/ 43505 w 74892"/>
                  <a:gd name="connsiteY6" fmla="*/ 7010 h 90955"/>
                  <a:gd name="connsiteX7" fmla="*/ 43391 w 74892"/>
                  <a:gd name="connsiteY7" fmla="*/ 9642 h 90955"/>
                  <a:gd name="connsiteX8" fmla="*/ 43435 w 74892"/>
                  <a:gd name="connsiteY8" fmla="*/ 71267 h 90955"/>
                  <a:gd name="connsiteX9" fmla="*/ 44461 w 74892"/>
                  <a:gd name="connsiteY9" fmla="*/ 84138 h 90955"/>
                  <a:gd name="connsiteX10" fmla="*/ 49936 w 74892"/>
                  <a:gd name="connsiteY10" fmla="*/ 88920 h 90955"/>
                  <a:gd name="connsiteX11" fmla="*/ 54779 w 74892"/>
                  <a:gd name="connsiteY11" fmla="*/ 89473 h 90955"/>
                  <a:gd name="connsiteX12" fmla="*/ 53024 w 74892"/>
                  <a:gd name="connsiteY12" fmla="*/ 90955 h 90955"/>
                  <a:gd name="connsiteX13" fmla="*/ 49708 w 74892"/>
                  <a:gd name="connsiteY13" fmla="*/ 90955 h 90955"/>
                  <a:gd name="connsiteX14" fmla="*/ 27590 w 74892"/>
                  <a:gd name="connsiteY14" fmla="*/ 90955 h 90955"/>
                  <a:gd name="connsiteX15" fmla="*/ 24791 w 74892"/>
                  <a:gd name="connsiteY15" fmla="*/ 89657 h 90955"/>
                  <a:gd name="connsiteX16" fmla="*/ 28300 w 74892"/>
                  <a:gd name="connsiteY16" fmla="*/ 88955 h 90955"/>
                  <a:gd name="connsiteX17" fmla="*/ 31669 w 74892"/>
                  <a:gd name="connsiteY17" fmla="*/ 86051 h 90955"/>
                  <a:gd name="connsiteX18" fmla="*/ 32547 w 74892"/>
                  <a:gd name="connsiteY18" fmla="*/ 81076 h 90955"/>
                  <a:gd name="connsiteX19" fmla="*/ 33135 w 74892"/>
                  <a:gd name="connsiteY19" fmla="*/ 68416 h 90955"/>
                  <a:gd name="connsiteX20" fmla="*/ 33135 w 74892"/>
                  <a:gd name="connsiteY20" fmla="*/ 10353 h 90955"/>
                  <a:gd name="connsiteX21" fmla="*/ 33135 w 74892"/>
                  <a:gd name="connsiteY21" fmla="*/ 6940 h 90955"/>
                  <a:gd name="connsiteX22" fmla="*/ 25800 w 74892"/>
                  <a:gd name="connsiteY22" fmla="*/ 6878 h 90955"/>
                  <a:gd name="connsiteX23" fmla="*/ 16912 w 74892"/>
                  <a:gd name="connsiteY23" fmla="*/ 7159 h 90955"/>
                  <a:gd name="connsiteX24" fmla="*/ 10087 w 74892"/>
                  <a:gd name="connsiteY24" fmla="*/ 7677 h 90955"/>
                  <a:gd name="connsiteX25" fmla="*/ 2954 w 74892"/>
                  <a:gd name="connsiteY25" fmla="*/ 12660 h 90955"/>
                  <a:gd name="connsiteX26" fmla="*/ 787 w 74892"/>
                  <a:gd name="connsiteY26" fmla="*/ 15906 h 90955"/>
                  <a:gd name="connsiteX27" fmla="*/ 225 w 74892"/>
                  <a:gd name="connsiteY27" fmla="*/ 15722 h 90955"/>
                  <a:gd name="connsiteX28" fmla="*/ 50 w 74892"/>
                  <a:gd name="connsiteY28" fmla="*/ 14204 h 90955"/>
                  <a:gd name="connsiteX29" fmla="*/ 3559 w 74892"/>
                  <a:gd name="connsiteY29" fmla="*/ 0 h 90955"/>
                  <a:gd name="connsiteX30" fmla="*/ 18860 w 74892"/>
                  <a:gd name="connsiteY30" fmla="*/ 2009 h 90955"/>
                  <a:gd name="connsiteX31" fmla="*/ 62403 w 74892"/>
                  <a:gd name="connsiteY31" fmla="*/ 2009 h 90955"/>
                  <a:gd name="connsiteX32" fmla="*/ 74818 w 74892"/>
                  <a:gd name="connsiteY32" fmla="*/ 1070 h 9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892" h="90955">
                    <a:moveTo>
                      <a:pt x="74818" y="1070"/>
                    </a:moveTo>
                    <a:cubicBezTo>
                      <a:pt x="75107" y="6334"/>
                      <a:pt x="74467" y="11599"/>
                      <a:pt x="74440" y="16986"/>
                    </a:cubicBezTo>
                    <a:cubicBezTo>
                      <a:pt x="72493" y="16775"/>
                      <a:pt x="72563" y="15512"/>
                      <a:pt x="72466" y="14520"/>
                    </a:cubicBezTo>
                    <a:cubicBezTo>
                      <a:pt x="72317" y="12853"/>
                      <a:pt x="71949" y="11318"/>
                      <a:pt x="70606" y="10230"/>
                    </a:cubicBezTo>
                    <a:cubicBezTo>
                      <a:pt x="68474" y="8536"/>
                      <a:pt x="65860" y="7559"/>
                      <a:pt x="63140" y="7440"/>
                    </a:cubicBezTo>
                    <a:cubicBezTo>
                      <a:pt x="57051" y="7071"/>
                      <a:pt x="50954" y="7028"/>
                      <a:pt x="44847" y="6861"/>
                    </a:cubicBezTo>
                    <a:cubicBezTo>
                      <a:pt x="44400" y="6883"/>
                      <a:pt x="43952" y="6933"/>
                      <a:pt x="43505" y="7010"/>
                    </a:cubicBezTo>
                    <a:cubicBezTo>
                      <a:pt x="43505" y="7958"/>
                      <a:pt x="43391" y="8765"/>
                      <a:pt x="43391" y="9642"/>
                    </a:cubicBezTo>
                    <a:cubicBezTo>
                      <a:pt x="43391" y="30181"/>
                      <a:pt x="43329" y="50720"/>
                      <a:pt x="43435" y="71267"/>
                    </a:cubicBezTo>
                    <a:cubicBezTo>
                      <a:pt x="43496" y="75575"/>
                      <a:pt x="43838" y="79875"/>
                      <a:pt x="44461" y="84138"/>
                    </a:cubicBezTo>
                    <a:cubicBezTo>
                      <a:pt x="44917" y="87542"/>
                      <a:pt x="46532" y="88683"/>
                      <a:pt x="49936" y="88920"/>
                    </a:cubicBezTo>
                    <a:cubicBezTo>
                      <a:pt x="51533" y="89034"/>
                      <a:pt x="53112" y="89280"/>
                      <a:pt x="54779" y="89473"/>
                    </a:cubicBezTo>
                    <a:cubicBezTo>
                      <a:pt x="54639" y="90736"/>
                      <a:pt x="53902" y="90938"/>
                      <a:pt x="53024" y="90955"/>
                    </a:cubicBezTo>
                    <a:cubicBezTo>
                      <a:pt x="51919" y="90955"/>
                      <a:pt x="50813" y="90955"/>
                      <a:pt x="49708" y="90955"/>
                    </a:cubicBezTo>
                    <a:lnTo>
                      <a:pt x="27590" y="90955"/>
                    </a:lnTo>
                    <a:cubicBezTo>
                      <a:pt x="26028" y="90955"/>
                      <a:pt x="26028" y="90955"/>
                      <a:pt x="24791" y="89657"/>
                    </a:cubicBezTo>
                    <a:cubicBezTo>
                      <a:pt x="25940" y="89326"/>
                      <a:pt x="27116" y="89092"/>
                      <a:pt x="28300" y="88955"/>
                    </a:cubicBezTo>
                    <a:cubicBezTo>
                      <a:pt x="30274" y="88885"/>
                      <a:pt x="31222" y="87692"/>
                      <a:pt x="31669" y="86051"/>
                    </a:cubicBezTo>
                    <a:cubicBezTo>
                      <a:pt x="32126" y="84426"/>
                      <a:pt x="32424" y="82760"/>
                      <a:pt x="32547" y="81076"/>
                    </a:cubicBezTo>
                    <a:cubicBezTo>
                      <a:pt x="32836" y="76856"/>
                      <a:pt x="33117" y="72636"/>
                      <a:pt x="33135" y="68416"/>
                    </a:cubicBezTo>
                    <a:cubicBezTo>
                      <a:pt x="33196" y="49053"/>
                      <a:pt x="33135" y="29707"/>
                      <a:pt x="33135" y="10353"/>
                    </a:cubicBezTo>
                    <a:lnTo>
                      <a:pt x="33135" y="6940"/>
                    </a:lnTo>
                    <a:cubicBezTo>
                      <a:pt x="30643" y="6773"/>
                      <a:pt x="28213" y="6835"/>
                      <a:pt x="25800" y="6878"/>
                    </a:cubicBezTo>
                    <a:cubicBezTo>
                      <a:pt x="22835" y="6914"/>
                      <a:pt x="19869" y="7007"/>
                      <a:pt x="16912" y="7159"/>
                    </a:cubicBezTo>
                    <a:cubicBezTo>
                      <a:pt x="14631" y="7264"/>
                      <a:pt x="12350" y="7414"/>
                      <a:pt x="10087" y="7677"/>
                    </a:cubicBezTo>
                    <a:cubicBezTo>
                      <a:pt x="6963" y="7861"/>
                      <a:pt x="4199" y="9787"/>
                      <a:pt x="2954" y="12660"/>
                    </a:cubicBezTo>
                    <a:cubicBezTo>
                      <a:pt x="2322" y="13801"/>
                      <a:pt x="1603" y="14887"/>
                      <a:pt x="787" y="15906"/>
                    </a:cubicBezTo>
                    <a:lnTo>
                      <a:pt x="225" y="15722"/>
                    </a:lnTo>
                    <a:cubicBezTo>
                      <a:pt x="155" y="15213"/>
                      <a:pt x="-108" y="14634"/>
                      <a:pt x="50" y="14204"/>
                    </a:cubicBezTo>
                    <a:cubicBezTo>
                      <a:pt x="1638" y="9633"/>
                      <a:pt x="1111" y="4501"/>
                      <a:pt x="3559" y="0"/>
                    </a:cubicBezTo>
                    <a:cubicBezTo>
                      <a:pt x="8692" y="2044"/>
                      <a:pt x="13815" y="1956"/>
                      <a:pt x="18860" y="2009"/>
                    </a:cubicBezTo>
                    <a:cubicBezTo>
                      <a:pt x="33371" y="2176"/>
                      <a:pt x="47892" y="2132"/>
                      <a:pt x="62403" y="2009"/>
                    </a:cubicBezTo>
                    <a:cubicBezTo>
                      <a:pt x="66430" y="1974"/>
                      <a:pt x="70457" y="1413"/>
                      <a:pt x="74818" y="10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950589D5-B696-84AB-AB31-C5086E56D304}"/>
                  </a:ext>
                </a:extLst>
              </p:cNvPr>
              <p:cNvSpPr/>
              <p:nvPr/>
            </p:nvSpPr>
            <p:spPr>
              <a:xfrm>
                <a:off x="2542934" y="1301240"/>
                <a:ext cx="74814" cy="90885"/>
              </a:xfrm>
              <a:custGeom>
                <a:avLst/>
                <a:gdLst>
                  <a:gd name="connsiteX0" fmla="*/ 566 w 74814"/>
                  <a:gd name="connsiteY0" fmla="*/ 15678 h 90885"/>
                  <a:gd name="connsiteX1" fmla="*/ 13 w 74814"/>
                  <a:gd name="connsiteY1" fmla="*/ 14187 h 90885"/>
                  <a:gd name="connsiteX2" fmla="*/ 3154 w 74814"/>
                  <a:gd name="connsiteY2" fmla="*/ 1123 h 90885"/>
                  <a:gd name="connsiteX3" fmla="*/ 3865 w 74814"/>
                  <a:gd name="connsiteY3" fmla="*/ 0 h 90885"/>
                  <a:gd name="connsiteX4" fmla="*/ 18955 w 74814"/>
                  <a:gd name="connsiteY4" fmla="*/ 1895 h 90885"/>
                  <a:gd name="connsiteX5" fmla="*/ 62262 w 74814"/>
                  <a:gd name="connsiteY5" fmla="*/ 1895 h 90885"/>
                  <a:gd name="connsiteX6" fmla="*/ 74676 w 74814"/>
                  <a:gd name="connsiteY6" fmla="*/ 1018 h 90885"/>
                  <a:gd name="connsiteX7" fmla="*/ 74299 w 74814"/>
                  <a:gd name="connsiteY7" fmla="*/ 16889 h 90885"/>
                  <a:gd name="connsiteX8" fmla="*/ 72816 w 74814"/>
                  <a:gd name="connsiteY8" fmla="*/ 14871 h 90885"/>
                  <a:gd name="connsiteX9" fmla="*/ 67113 w 74814"/>
                  <a:gd name="connsiteY9" fmla="*/ 8282 h 90885"/>
                  <a:gd name="connsiteX10" fmla="*/ 59656 w 74814"/>
                  <a:gd name="connsiteY10" fmla="*/ 7089 h 90885"/>
                  <a:gd name="connsiteX11" fmla="*/ 45162 w 74814"/>
                  <a:gd name="connsiteY11" fmla="*/ 6764 h 90885"/>
                  <a:gd name="connsiteX12" fmla="*/ 43758 w 74814"/>
                  <a:gd name="connsiteY12" fmla="*/ 6835 h 90885"/>
                  <a:gd name="connsiteX13" fmla="*/ 43539 w 74814"/>
                  <a:gd name="connsiteY13" fmla="*/ 8589 h 90885"/>
                  <a:gd name="connsiteX14" fmla="*/ 43539 w 74814"/>
                  <a:gd name="connsiteY14" fmla="*/ 72022 h 90885"/>
                  <a:gd name="connsiteX15" fmla="*/ 44574 w 74814"/>
                  <a:gd name="connsiteY15" fmla="*/ 84393 h 90885"/>
                  <a:gd name="connsiteX16" fmla="*/ 49838 w 74814"/>
                  <a:gd name="connsiteY16" fmla="*/ 88823 h 90885"/>
                  <a:gd name="connsiteX17" fmla="*/ 54637 w 74814"/>
                  <a:gd name="connsiteY17" fmla="*/ 89350 h 90885"/>
                  <a:gd name="connsiteX18" fmla="*/ 53181 w 74814"/>
                  <a:gd name="connsiteY18" fmla="*/ 90850 h 90885"/>
                  <a:gd name="connsiteX19" fmla="*/ 49610 w 74814"/>
                  <a:gd name="connsiteY19" fmla="*/ 90850 h 90885"/>
                  <a:gd name="connsiteX20" fmla="*/ 27992 w 74814"/>
                  <a:gd name="connsiteY20" fmla="*/ 90850 h 90885"/>
                  <a:gd name="connsiteX21" fmla="*/ 25966 w 74814"/>
                  <a:gd name="connsiteY21" fmla="*/ 90780 h 90885"/>
                  <a:gd name="connsiteX22" fmla="*/ 24527 w 74814"/>
                  <a:gd name="connsiteY22" fmla="*/ 89560 h 90885"/>
                  <a:gd name="connsiteX23" fmla="*/ 28159 w 74814"/>
                  <a:gd name="connsiteY23" fmla="*/ 88858 h 90885"/>
                  <a:gd name="connsiteX24" fmla="*/ 31932 w 74814"/>
                  <a:gd name="connsiteY24" fmla="*/ 85226 h 90885"/>
                  <a:gd name="connsiteX25" fmla="*/ 33028 w 74814"/>
                  <a:gd name="connsiteY25" fmla="*/ 74601 h 90885"/>
                  <a:gd name="connsiteX26" fmla="*/ 33423 w 74814"/>
                  <a:gd name="connsiteY26" fmla="*/ 9423 h 90885"/>
                  <a:gd name="connsiteX27" fmla="*/ 33423 w 74814"/>
                  <a:gd name="connsiteY27" fmla="*/ 6870 h 90885"/>
                  <a:gd name="connsiteX28" fmla="*/ 26308 w 74814"/>
                  <a:gd name="connsiteY28" fmla="*/ 6782 h 90885"/>
                  <a:gd name="connsiteX29" fmla="*/ 16148 w 74814"/>
                  <a:gd name="connsiteY29" fmla="*/ 7063 h 90885"/>
                  <a:gd name="connsiteX30" fmla="*/ 6936 w 74814"/>
                  <a:gd name="connsiteY30" fmla="*/ 8572 h 90885"/>
                  <a:gd name="connsiteX31" fmla="*/ 3672 w 74814"/>
                  <a:gd name="connsiteY31" fmla="*/ 11607 h 90885"/>
                  <a:gd name="connsiteX32" fmla="*/ 1321 w 74814"/>
                  <a:gd name="connsiteY32" fmla="*/ 15766 h 90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814" h="90885">
                    <a:moveTo>
                      <a:pt x="566" y="15678"/>
                    </a:moveTo>
                    <a:cubicBezTo>
                      <a:pt x="364" y="15178"/>
                      <a:pt x="-83" y="14617"/>
                      <a:pt x="13" y="14187"/>
                    </a:cubicBezTo>
                    <a:cubicBezTo>
                      <a:pt x="1005" y="9800"/>
                      <a:pt x="2066" y="5466"/>
                      <a:pt x="3154" y="1123"/>
                    </a:cubicBezTo>
                    <a:cubicBezTo>
                      <a:pt x="3339" y="716"/>
                      <a:pt x="3576" y="337"/>
                      <a:pt x="3865" y="0"/>
                    </a:cubicBezTo>
                    <a:cubicBezTo>
                      <a:pt x="8787" y="1939"/>
                      <a:pt x="13911" y="1842"/>
                      <a:pt x="18955" y="1895"/>
                    </a:cubicBezTo>
                    <a:cubicBezTo>
                      <a:pt x="33388" y="2062"/>
                      <a:pt x="47829" y="2018"/>
                      <a:pt x="62262" y="1895"/>
                    </a:cubicBezTo>
                    <a:cubicBezTo>
                      <a:pt x="66306" y="1895"/>
                      <a:pt x="70351" y="1334"/>
                      <a:pt x="74676" y="1018"/>
                    </a:cubicBezTo>
                    <a:cubicBezTo>
                      <a:pt x="74948" y="6310"/>
                      <a:pt x="74817" y="11615"/>
                      <a:pt x="74299" y="16889"/>
                    </a:cubicBezTo>
                    <a:cubicBezTo>
                      <a:pt x="72807" y="16652"/>
                      <a:pt x="72878" y="15538"/>
                      <a:pt x="72816" y="14871"/>
                    </a:cubicBezTo>
                    <a:cubicBezTo>
                      <a:pt x="72474" y="11265"/>
                      <a:pt x="70491" y="9405"/>
                      <a:pt x="67113" y="8282"/>
                    </a:cubicBezTo>
                    <a:cubicBezTo>
                      <a:pt x="64692" y="7538"/>
                      <a:pt x="62183" y="7136"/>
                      <a:pt x="59656" y="7089"/>
                    </a:cubicBezTo>
                    <a:cubicBezTo>
                      <a:pt x="54830" y="6861"/>
                      <a:pt x="50005" y="6852"/>
                      <a:pt x="45162" y="6764"/>
                    </a:cubicBezTo>
                    <a:cubicBezTo>
                      <a:pt x="44741" y="6764"/>
                      <a:pt x="44329" y="6764"/>
                      <a:pt x="43758" y="6835"/>
                    </a:cubicBezTo>
                    <a:cubicBezTo>
                      <a:pt x="43644" y="7414"/>
                      <a:pt x="43574" y="8000"/>
                      <a:pt x="43539" y="8589"/>
                    </a:cubicBezTo>
                    <a:cubicBezTo>
                      <a:pt x="43539" y="29734"/>
                      <a:pt x="43478" y="50878"/>
                      <a:pt x="43539" y="72022"/>
                    </a:cubicBezTo>
                    <a:cubicBezTo>
                      <a:pt x="43618" y="76163"/>
                      <a:pt x="43969" y="80295"/>
                      <a:pt x="44574" y="84393"/>
                    </a:cubicBezTo>
                    <a:cubicBezTo>
                      <a:pt x="44978" y="87402"/>
                      <a:pt x="46680" y="88595"/>
                      <a:pt x="49838" y="88823"/>
                    </a:cubicBezTo>
                    <a:cubicBezTo>
                      <a:pt x="51426" y="88937"/>
                      <a:pt x="53006" y="89165"/>
                      <a:pt x="54637" y="89350"/>
                    </a:cubicBezTo>
                    <a:cubicBezTo>
                      <a:pt x="54637" y="90543"/>
                      <a:pt x="53997" y="90824"/>
                      <a:pt x="53181" y="90850"/>
                    </a:cubicBezTo>
                    <a:cubicBezTo>
                      <a:pt x="51988" y="90850"/>
                      <a:pt x="50803" y="90850"/>
                      <a:pt x="49610" y="90850"/>
                    </a:cubicBezTo>
                    <a:lnTo>
                      <a:pt x="27992" y="90850"/>
                    </a:lnTo>
                    <a:cubicBezTo>
                      <a:pt x="27317" y="90915"/>
                      <a:pt x="26632" y="90892"/>
                      <a:pt x="25966" y="90780"/>
                    </a:cubicBezTo>
                    <a:cubicBezTo>
                      <a:pt x="25509" y="90657"/>
                      <a:pt x="25176" y="90131"/>
                      <a:pt x="24527" y="89560"/>
                    </a:cubicBezTo>
                    <a:cubicBezTo>
                      <a:pt x="26018" y="89271"/>
                      <a:pt x="27080" y="89043"/>
                      <a:pt x="28159" y="88858"/>
                    </a:cubicBezTo>
                    <a:cubicBezTo>
                      <a:pt x="30624" y="88446"/>
                      <a:pt x="31589" y="87700"/>
                      <a:pt x="31932" y="85226"/>
                    </a:cubicBezTo>
                    <a:cubicBezTo>
                      <a:pt x="32519" y="81711"/>
                      <a:pt x="32879" y="78163"/>
                      <a:pt x="33028" y="74601"/>
                    </a:cubicBezTo>
                    <a:cubicBezTo>
                      <a:pt x="33230" y="52878"/>
                      <a:pt x="33300" y="31155"/>
                      <a:pt x="33423" y="9423"/>
                    </a:cubicBezTo>
                    <a:lnTo>
                      <a:pt x="33423" y="6870"/>
                    </a:lnTo>
                    <a:cubicBezTo>
                      <a:pt x="31054" y="6718"/>
                      <a:pt x="28677" y="6689"/>
                      <a:pt x="26308" y="6782"/>
                    </a:cubicBezTo>
                    <a:cubicBezTo>
                      <a:pt x="22921" y="6782"/>
                      <a:pt x="19535" y="6905"/>
                      <a:pt x="16148" y="7063"/>
                    </a:cubicBezTo>
                    <a:cubicBezTo>
                      <a:pt x="13025" y="7212"/>
                      <a:pt x="9884" y="7177"/>
                      <a:pt x="6936" y="8572"/>
                    </a:cubicBezTo>
                    <a:cubicBezTo>
                      <a:pt x="5532" y="9174"/>
                      <a:pt x="4374" y="10247"/>
                      <a:pt x="3672" y="11607"/>
                    </a:cubicBezTo>
                    <a:cubicBezTo>
                      <a:pt x="2944" y="13020"/>
                      <a:pt x="2110" y="14380"/>
                      <a:pt x="1321" y="157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A12FC50E-E5D3-7C6E-44FA-D8192DF6FACE}"/>
                  </a:ext>
                </a:extLst>
              </p:cNvPr>
              <p:cNvSpPr/>
              <p:nvPr/>
            </p:nvSpPr>
            <p:spPr>
              <a:xfrm>
                <a:off x="2317266" y="1445161"/>
                <a:ext cx="56734" cy="89577"/>
              </a:xfrm>
              <a:custGeom>
                <a:avLst/>
                <a:gdLst>
                  <a:gd name="connsiteX0" fmla="*/ 0 w 56734"/>
                  <a:gd name="connsiteY0" fmla="*/ 728 h 89577"/>
                  <a:gd name="connsiteX1" fmla="*/ 1377 w 56734"/>
                  <a:gd name="connsiteY1" fmla="*/ 0 h 89577"/>
                  <a:gd name="connsiteX2" fmla="*/ 29997 w 56734"/>
                  <a:gd name="connsiteY2" fmla="*/ 0 h 89577"/>
                  <a:gd name="connsiteX3" fmla="*/ 29497 w 56734"/>
                  <a:gd name="connsiteY3" fmla="*/ 1685 h 89577"/>
                  <a:gd name="connsiteX4" fmla="*/ 26724 w 56734"/>
                  <a:gd name="connsiteY4" fmla="*/ 2009 h 89577"/>
                  <a:gd name="connsiteX5" fmla="*/ 21092 w 56734"/>
                  <a:gd name="connsiteY5" fmla="*/ 7642 h 89577"/>
                  <a:gd name="connsiteX6" fmla="*/ 21004 w 56734"/>
                  <a:gd name="connsiteY6" fmla="*/ 16485 h 89577"/>
                  <a:gd name="connsiteX7" fmla="*/ 20706 w 56734"/>
                  <a:gd name="connsiteY7" fmla="*/ 21030 h 89577"/>
                  <a:gd name="connsiteX8" fmla="*/ 20706 w 56734"/>
                  <a:gd name="connsiteY8" fmla="*/ 54642 h 89577"/>
                  <a:gd name="connsiteX9" fmla="*/ 21232 w 56734"/>
                  <a:gd name="connsiteY9" fmla="*/ 72671 h 89577"/>
                  <a:gd name="connsiteX10" fmla="*/ 22162 w 56734"/>
                  <a:gd name="connsiteY10" fmla="*/ 79181 h 89577"/>
                  <a:gd name="connsiteX11" fmla="*/ 27830 w 56734"/>
                  <a:gd name="connsiteY11" fmla="*/ 84226 h 89577"/>
                  <a:gd name="connsiteX12" fmla="*/ 44315 w 56734"/>
                  <a:gd name="connsiteY12" fmla="*/ 84594 h 89577"/>
                  <a:gd name="connsiteX13" fmla="*/ 53755 w 56734"/>
                  <a:gd name="connsiteY13" fmla="*/ 77058 h 89577"/>
                  <a:gd name="connsiteX14" fmla="*/ 54633 w 56734"/>
                  <a:gd name="connsiteY14" fmla="*/ 74426 h 89577"/>
                  <a:gd name="connsiteX15" fmla="*/ 55896 w 56734"/>
                  <a:gd name="connsiteY15" fmla="*/ 72583 h 89577"/>
                  <a:gd name="connsiteX16" fmla="*/ 56598 w 56734"/>
                  <a:gd name="connsiteY16" fmla="*/ 75417 h 89577"/>
                  <a:gd name="connsiteX17" fmla="*/ 55142 w 56734"/>
                  <a:gd name="connsiteY17" fmla="*/ 84656 h 89577"/>
                  <a:gd name="connsiteX18" fmla="*/ 54343 w 56734"/>
                  <a:gd name="connsiteY18" fmla="*/ 87288 h 89577"/>
                  <a:gd name="connsiteX19" fmla="*/ 51492 w 56734"/>
                  <a:gd name="connsiteY19" fmla="*/ 89385 h 89577"/>
                  <a:gd name="connsiteX20" fmla="*/ 37507 w 56734"/>
                  <a:gd name="connsiteY20" fmla="*/ 89578 h 89577"/>
                  <a:gd name="connsiteX21" fmla="*/ 33954 w 56734"/>
                  <a:gd name="connsiteY21" fmla="*/ 89420 h 89577"/>
                  <a:gd name="connsiteX22" fmla="*/ 17696 w 56734"/>
                  <a:gd name="connsiteY22" fmla="*/ 88946 h 89577"/>
                  <a:gd name="connsiteX23" fmla="*/ 7045 w 56734"/>
                  <a:gd name="connsiteY23" fmla="*/ 89341 h 89577"/>
                  <a:gd name="connsiteX24" fmla="*/ 4001 w 56734"/>
                  <a:gd name="connsiteY24" fmla="*/ 89341 h 89577"/>
                  <a:gd name="connsiteX25" fmla="*/ 2246 w 56734"/>
                  <a:gd name="connsiteY25" fmla="*/ 88420 h 89577"/>
                  <a:gd name="connsiteX26" fmla="*/ 2369 w 56734"/>
                  <a:gd name="connsiteY26" fmla="*/ 87867 h 89577"/>
                  <a:gd name="connsiteX27" fmla="*/ 6185 w 56734"/>
                  <a:gd name="connsiteY27" fmla="*/ 87060 h 89577"/>
                  <a:gd name="connsiteX28" fmla="*/ 9133 w 56734"/>
                  <a:gd name="connsiteY28" fmla="*/ 84287 h 89577"/>
                  <a:gd name="connsiteX29" fmla="*/ 10405 w 56734"/>
                  <a:gd name="connsiteY29" fmla="*/ 76330 h 89577"/>
                  <a:gd name="connsiteX30" fmla="*/ 10818 w 56734"/>
                  <a:gd name="connsiteY30" fmla="*/ 16029 h 89577"/>
                  <a:gd name="connsiteX31" fmla="*/ 10388 w 56734"/>
                  <a:gd name="connsiteY31" fmla="*/ 7677 h 89577"/>
                  <a:gd name="connsiteX32" fmla="*/ 4387 w 56734"/>
                  <a:gd name="connsiteY32" fmla="*/ 1992 h 89577"/>
                  <a:gd name="connsiteX33" fmla="*/ 1860 w 56734"/>
                  <a:gd name="connsiteY33" fmla="*/ 1720 h 89577"/>
                  <a:gd name="connsiteX34" fmla="*/ 0 w 56734"/>
                  <a:gd name="connsiteY34" fmla="*/ 728 h 8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734" h="89577">
                    <a:moveTo>
                      <a:pt x="0" y="728"/>
                    </a:moveTo>
                    <a:cubicBezTo>
                      <a:pt x="807" y="290"/>
                      <a:pt x="1097" y="0"/>
                      <a:pt x="1377" y="0"/>
                    </a:cubicBezTo>
                    <a:cubicBezTo>
                      <a:pt x="10941" y="0"/>
                      <a:pt x="20504" y="0"/>
                      <a:pt x="29997" y="0"/>
                    </a:cubicBezTo>
                    <a:cubicBezTo>
                      <a:pt x="30470" y="877"/>
                      <a:pt x="30392" y="1509"/>
                      <a:pt x="29497" y="1685"/>
                    </a:cubicBezTo>
                    <a:cubicBezTo>
                      <a:pt x="28602" y="1860"/>
                      <a:pt x="27645" y="1869"/>
                      <a:pt x="26724" y="2009"/>
                    </a:cubicBezTo>
                    <a:cubicBezTo>
                      <a:pt x="23785" y="2439"/>
                      <a:pt x="21030" y="3922"/>
                      <a:pt x="21092" y="7642"/>
                    </a:cubicBezTo>
                    <a:cubicBezTo>
                      <a:pt x="21144" y="10590"/>
                      <a:pt x="21092" y="13538"/>
                      <a:pt x="21004" y="16485"/>
                    </a:cubicBezTo>
                    <a:cubicBezTo>
                      <a:pt x="21004" y="17995"/>
                      <a:pt x="20706" y="19512"/>
                      <a:pt x="20706" y="21030"/>
                    </a:cubicBezTo>
                    <a:cubicBezTo>
                      <a:pt x="20706" y="32234"/>
                      <a:pt x="20635" y="43438"/>
                      <a:pt x="20706" y="54642"/>
                    </a:cubicBezTo>
                    <a:cubicBezTo>
                      <a:pt x="20706" y="60651"/>
                      <a:pt x="20960" y="66661"/>
                      <a:pt x="21232" y="72671"/>
                    </a:cubicBezTo>
                    <a:cubicBezTo>
                      <a:pt x="21385" y="74861"/>
                      <a:pt x="21695" y="77037"/>
                      <a:pt x="22162" y="79181"/>
                    </a:cubicBezTo>
                    <a:cubicBezTo>
                      <a:pt x="22686" y="81955"/>
                      <a:pt x="25013" y="84028"/>
                      <a:pt x="27830" y="84226"/>
                    </a:cubicBezTo>
                    <a:cubicBezTo>
                      <a:pt x="33304" y="84656"/>
                      <a:pt x="38788" y="85103"/>
                      <a:pt x="44315" y="84594"/>
                    </a:cubicBezTo>
                    <a:cubicBezTo>
                      <a:pt x="49193" y="84103"/>
                      <a:pt x="52264" y="81647"/>
                      <a:pt x="53755" y="77058"/>
                    </a:cubicBezTo>
                    <a:cubicBezTo>
                      <a:pt x="53998" y="76165"/>
                      <a:pt x="54291" y="75286"/>
                      <a:pt x="54633" y="74426"/>
                    </a:cubicBezTo>
                    <a:cubicBezTo>
                      <a:pt x="55001" y="73778"/>
                      <a:pt x="55424" y="73162"/>
                      <a:pt x="55896" y="72583"/>
                    </a:cubicBezTo>
                    <a:cubicBezTo>
                      <a:pt x="56652" y="73316"/>
                      <a:pt x="56925" y="74416"/>
                      <a:pt x="56598" y="75417"/>
                    </a:cubicBezTo>
                    <a:cubicBezTo>
                      <a:pt x="56177" y="78506"/>
                      <a:pt x="55677" y="81559"/>
                      <a:pt x="55142" y="84656"/>
                    </a:cubicBezTo>
                    <a:cubicBezTo>
                      <a:pt x="54929" y="85549"/>
                      <a:pt x="54663" y="86428"/>
                      <a:pt x="54343" y="87288"/>
                    </a:cubicBezTo>
                    <a:cubicBezTo>
                      <a:pt x="54012" y="88575"/>
                      <a:pt x="52820" y="89452"/>
                      <a:pt x="51492" y="89385"/>
                    </a:cubicBezTo>
                    <a:cubicBezTo>
                      <a:pt x="46833" y="89490"/>
                      <a:pt x="42166" y="89543"/>
                      <a:pt x="37507" y="89578"/>
                    </a:cubicBezTo>
                    <a:cubicBezTo>
                      <a:pt x="36322" y="89578"/>
                      <a:pt x="35138" y="89455"/>
                      <a:pt x="33954" y="89420"/>
                    </a:cubicBezTo>
                    <a:cubicBezTo>
                      <a:pt x="28540" y="89244"/>
                      <a:pt x="23118" y="88990"/>
                      <a:pt x="17696" y="88946"/>
                    </a:cubicBezTo>
                    <a:cubicBezTo>
                      <a:pt x="14187" y="88946"/>
                      <a:pt x="10598" y="89209"/>
                      <a:pt x="7045" y="89341"/>
                    </a:cubicBezTo>
                    <a:cubicBezTo>
                      <a:pt x="6033" y="89433"/>
                      <a:pt x="5013" y="89433"/>
                      <a:pt x="4001" y="89341"/>
                    </a:cubicBezTo>
                    <a:cubicBezTo>
                      <a:pt x="3371" y="89129"/>
                      <a:pt x="2779" y="88818"/>
                      <a:pt x="2246" y="88420"/>
                    </a:cubicBezTo>
                    <a:cubicBezTo>
                      <a:pt x="2246" y="88235"/>
                      <a:pt x="2325" y="88051"/>
                      <a:pt x="2369" y="87867"/>
                    </a:cubicBezTo>
                    <a:cubicBezTo>
                      <a:pt x="3641" y="87595"/>
                      <a:pt x="4904" y="87314"/>
                      <a:pt x="6185" y="87060"/>
                    </a:cubicBezTo>
                    <a:cubicBezTo>
                      <a:pt x="7672" y="86886"/>
                      <a:pt x="8869" y="85760"/>
                      <a:pt x="9133" y="84287"/>
                    </a:cubicBezTo>
                    <a:cubicBezTo>
                      <a:pt x="9633" y="81655"/>
                      <a:pt x="10379" y="79023"/>
                      <a:pt x="10405" y="76330"/>
                    </a:cubicBezTo>
                    <a:cubicBezTo>
                      <a:pt x="10634" y="56227"/>
                      <a:pt x="10771" y="36127"/>
                      <a:pt x="10818" y="16029"/>
                    </a:cubicBezTo>
                    <a:cubicBezTo>
                      <a:pt x="10828" y="13239"/>
                      <a:pt x="10684" y="10451"/>
                      <a:pt x="10388" y="7677"/>
                    </a:cubicBezTo>
                    <a:cubicBezTo>
                      <a:pt x="9993" y="4167"/>
                      <a:pt x="7905" y="2316"/>
                      <a:pt x="4387" y="1992"/>
                    </a:cubicBezTo>
                    <a:cubicBezTo>
                      <a:pt x="3539" y="1954"/>
                      <a:pt x="2696" y="1864"/>
                      <a:pt x="1860" y="1720"/>
                    </a:cubicBezTo>
                    <a:cubicBezTo>
                      <a:pt x="1205" y="1458"/>
                      <a:pt x="582" y="1126"/>
                      <a:pt x="0" y="7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A486C5FB-42E9-DEB9-5FAC-B7185A160A9C}"/>
                  </a:ext>
                </a:extLst>
              </p:cNvPr>
              <p:cNvSpPr/>
              <p:nvPr/>
            </p:nvSpPr>
            <p:spPr>
              <a:xfrm>
                <a:off x="2444227" y="1283658"/>
                <a:ext cx="41799" cy="83990"/>
              </a:xfrm>
              <a:custGeom>
                <a:avLst/>
                <a:gdLst>
                  <a:gd name="connsiteX0" fmla="*/ 39990 w 41799"/>
                  <a:gd name="connsiteY0" fmla="*/ 2018 h 83990"/>
                  <a:gd name="connsiteX1" fmla="*/ 39990 w 41799"/>
                  <a:gd name="connsiteY1" fmla="*/ 8423 h 83990"/>
                  <a:gd name="connsiteX2" fmla="*/ 39823 w 41799"/>
                  <a:gd name="connsiteY2" fmla="*/ 13757 h 83990"/>
                  <a:gd name="connsiteX3" fmla="*/ 39586 w 41799"/>
                  <a:gd name="connsiteY3" fmla="*/ 15240 h 83990"/>
                  <a:gd name="connsiteX4" fmla="*/ 38411 w 41799"/>
                  <a:gd name="connsiteY4" fmla="*/ 16608 h 83990"/>
                  <a:gd name="connsiteX5" fmla="*/ 36980 w 41799"/>
                  <a:gd name="connsiteY5" fmla="*/ 15213 h 83990"/>
                  <a:gd name="connsiteX6" fmla="*/ 36156 w 41799"/>
                  <a:gd name="connsiteY6" fmla="*/ 11248 h 83990"/>
                  <a:gd name="connsiteX7" fmla="*/ 32646 w 41799"/>
                  <a:gd name="connsiteY7" fmla="*/ 7159 h 83990"/>
                  <a:gd name="connsiteX8" fmla="*/ 21600 w 41799"/>
                  <a:gd name="connsiteY8" fmla="*/ 4878 h 83990"/>
                  <a:gd name="connsiteX9" fmla="*/ 13485 w 41799"/>
                  <a:gd name="connsiteY9" fmla="*/ 8528 h 83990"/>
                  <a:gd name="connsiteX10" fmla="*/ 10502 w 41799"/>
                  <a:gd name="connsiteY10" fmla="*/ 15082 h 83990"/>
                  <a:gd name="connsiteX11" fmla="*/ 11827 w 41799"/>
                  <a:gd name="connsiteY11" fmla="*/ 22215 h 83990"/>
                  <a:gd name="connsiteX12" fmla="*/ 19644 w 41799"/>
                  <a:gd name="connsiteY12" fmla="*/ 30707 h 83990"/>
                  <a:gd name="connsiteX13" fmla="*/ 29137 w 41799"/>
                  <a:gd name="connsiteY13" fmla="*/ 38683 h 83990"/>
                  <a:gd name="connsiteX14" fmla="*/ 37182 w 41799"/>
                  <a:gd name="connsiteY14" fmla="*/ 47070 h 83990"/>
                  <a:gd name="connsiteX15" fmla="*/ 41648 w 41799"/>
                  <a:gd name="connsiteY15" fmla="*/ 63459 h 83990"/>
                  <a:gd name="connsiteX16" fmla="*/ 38261 w 41799"/>
                  <a:gd name="connsiteY16" fmla="*/ 73408 h 83990"/>
                  <a:gd name="connsiteX17" fmla="*/ 27891 w 41799"/>
                  <a:gd name="connsiteY17" fmla="*/ 81971 h 83990"/>
                  <a:gd name="connsiteX18" fmla="*/ 11642 w 41799"/>
                  <a:gd name="connsiteY18" fmla="*/ 83673 h 83990"/>
                  <a:gd name="connsiteX19" fmla="*/ 3571 w 41799"/>
                  <a:gd name="connsiteY19" fmla="*/ 81629 h 83990"/>
                  <a:gd name="connsiteX20" fmla="*/ 0 w 41799"/>
                  <a:gd name="connsiteY20" fmla="*/ 79629 h 83990"/>
                  <a:gd name="connsiteX21" fmla="*/ 491 w 41799"/>
                  <a:gd name="connsiteY21" fmla="*/ 71110 h 83990"/>
                  <a:gd name="connsiteX22" fmla="*/ 597 w 41799"/>
                  <a:gd name="connsiteY22" fmla="*/ 65600 h 83990"/>
                  <a:gd name="connsiteX23" fmla="*/ 1009 w 41799"/>
                  <a:gd name="connsiteY23" fmla="*/ 64108 h 83990"/>
                  <a:gd name="connsiteX24" fmla="*/ 2009 w 41799"/>
                  <a:gd name="connsiteY24" fmla="*/ 63503 h 83990"/>
                  <a:gd name="connsiteX25" fmla="*/ 3150 w 41799"/>
                  <a:gd name="connsiteY25" fmla="*/ 64292 h 83990"/>
                  <a:gd name="connsiteX26" fmla="*/ 3641 w 41799"/>
                  <a:gd name="connsiteY26" fmla="*/ 67276 h 83990"/>
                  <a:gd name="connsiteX27" fmla="*/ 5975 w 41799"/>
                  <a:gd name="connsiteY27" fmla="*/ 73900 h 83990"/>
                  <a:gd name="connsiteX28" fmla="*/ 8010 w 41799"/>
                  <a:gd name="connsiteY28" fmla="*/ 75716 h 83990"/>
                  <a:gd name="connsiteX29" fmla="*/ 9546 w 41799"/>
                  <a:gd name="connsiteY29" fmla="*/ 76593 h 83990"/>
                  <a:gd name="connsiteX30" fmla="*/ 25628 w 41799"/>
                  <a:gd name="connsiteY30" fmla="*/ 77470 h 83990"/>
                  <a:gd name="connsiteX31" fmla="*/ 33243 w 41799"/>
                  <a:gd name="connsiteY31" fmla="*/ 65380 h 83990"/>
                  <a:gd name="connsiteX32" fmla="*/ 26031 w 41799"/>
                  <a:gd name="connsiteY32" fmla="*/ 50974 h 83990"/>
                  <a:gd name="connsiteX33" fmla="*/ 19539 w 41799"/>
                  <a:gd name="connsiteY33" fmla="*/ 45324 h 83990"/>
                  <a:gd name="connsiteX34" fmla="*/ 14643 w 41799"/>
                  <a:gd name="connsiteY34" fmla="*/ 41323 h 83990"/>
                  <a:gd name="connsiteX35" fmla="*/ 6054 w 41799"/>
                  <a:gd name="connsiteY35" fmla="*/ 31444 h 83990"/>
                  <a:gd name="connsiteX36" fmla="*/ 4097 w 41799"/>
                  <a:gd name="connsiteY36" fmla="*/ 12301 h 83990"/>
                  <a:gd name="connsiteX37" fmla="*/ 17091 w 41799"/>
                  <a:gd name="connsiteY37" fmla="*/ 1193 h 83990"/>
                  <a:gd name="connsiteX38" fmla="*/ 23022 w 41799"/>
                  <a:gd name="connsiteY38" fmla="*/ 0 h 83990"/>
                  <a:gd name="connsiteX39" fmla="*/ 31795 w 41799"/>
                  <a:gd name="connsiteY39" fmla="*/ 728 h 83990"/>
                  <a:gd name="connsiteX40" fmla="*/ 39990 w 41799"/>
                  <a:gd name="connsiteY40" fmla="*/ 2018 h 83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1799" h="83990">
                    <a:moveTo>
                      <a:pt x="39990" y="2018"/>
                    </a:moveTo>
                    <a:cubicBezTo>
                      <a:pt x="39990" y="4220"/>
                      <a:pt x="39990" y="6317"/>
                      <a:pt x="39990" y="8423"/>
                    </a:cubicBezTo>
                    <a:cubicBezTo>
                      <a:pt x="39990" y="10177"/>
                      <a:pt x="39893" y="11932"/>
                      <a:pt x="39823" y="13757"/>
                    </a:cubicBezTo>
                    <a:cubicBezTo>
                      <a:pt x="39849" y="14262"/>
                      <a:pt x="39762" y="14766"/>
                      <a:pt x="39586" y="15240"/>
                    </a:cubicBezTo>
                    <a:cubicBezTo>
                      <a:pt x="39314" y="15775"/>
                      <a:pt x="38893" y="16494"/>
                      <a:pt x="38411" y="16608"/>
                    </a:cubicBezTo>
                    <a:cubicBezTo>
                      <a:pt x="37533" y="16819"/>
                      <a:pt x="37138" y="16038"/>
                      <a:pt x="36980" y="15213"/>
                    </a:cubicBezTo>
                    <a:cubicBezTo>
                      <a:pt x="36726" y="13889"/>
                      <a:pt x="36472" y="12581"/>
                      <a:pt x="36156" y="11248"/>
                    </a:cubicBezTo>
                    <a:cubicBezTo>
                      <a:pt x="35708" y="9403"/>
                      <a:pt x="34401" y="7885"/>
                      <a:pt x="32646" y="7159"/>
                    </a:cubicBezTo>
                    <a:cubicBezTo>
                      <a:pt x="29137" y="5466"/>
                      <a:pt x="25434" y="4422"/>
                      <a:pt x="21600" y="4878"/>
                    </a:cubicBezTo>
                    <a:cubicBezTo>
                      <a:pt x="18626" y="5229"/>
                      <a:pt x="15459" y="5913"/>
                      <a:pt x="13485" y="8528"/>
                    </a:cubicBezTo>
                    <a:cubicBezTo>
                      <a:pt x="11958" y="10427"/>
                      <a:pt x="10932" y="12681"/>
                      <a:pt x="10502" y="15082"/>
                    </a:cubicBezTo>
                    <a:cubicBezTo>
                      <a:pt x="10125" y="17573"/>
                      <a:pt x="10879" y="19907"/>
                      <a:pt x="11827" y="22215"/>
                    </a:cubicBezTo>
                    <a:cubicBezTo>
                      <a:pt x="13397" y="26031"/>
                      <a:pt x="16810" y="28110"/>
                      <a:pt x="19644" y="30707"/>
                    </a:cubicBezTo>
                    <a:cubicBezTo>
                      <a:pt x="22688" y="33489"/>
                      <a:pt x="26092" y="35893"/>
                      <a:pt x="29137" y="38683"/>
                    </a:cubicBezTo>
                    <a:cubicBezTo>
                      <a:pt x="32085" y="41207"/>
                      <a:pt x="34787" y="44016"/>
                      <a:pt x="37182" y="47070"/>
                    </a:cubicBezTo>
                    <a:cubicBezTo>
                      <a:pt x="40727" y="51754"/>
                      <a:pt x="42323" y="57625"/>
                      <a:pt x="41648" y="63459"/>
                    </a:cubicBezTo>
                    <a:cubicBezTo>
                      <a:pt x="41367" y="67006"/>
                      <a:pt x="40209" y="70428"/>
                      <a:pt x="38261" y="73408"/>
                    </a:cubicBezTo>
                    <a:cubicBezTo>
                      <a:pt x="35726" y="77226"/>
                      <a:pt x="32120" y="80206"/>
                      <a:pt x="27891" y="81971"/>
                    </a:cubicBezTo>
                    <a:cubicBezTo>
                      <a:pt x="22627" y="84208"/>
                      <a:pt x="17179" y="84261"/>
                      <a:pt x="11642" y="83673"/>
                    </a:cubicBezTo>
                    <a:cubicBezTo>
                      <a:pt x="8844" y="83508"/>
                      <a:pt x="6106" y="82815"/>
                      <a:pt x="3571" y="81629"/>
                    </a:cubicBezTo>
                    <a:cubicBezTo>
                      <a:pt x="2448" y="81059"/>
                      <a:pt x="1369" y="80401"/>
                      <a:pt x="0" y="79629"/>
                    </a:cubicBezTo>
                    <a:cubicBezTo>
                      <a:pt x="167" y="76812"/>
                      <a:pt x="369" y="73961"/>
                      <a:pt x="491" y="71110"/>
                    </a:cubicBezTo>
                    <a:cubicBezTo>
                      <a:pt x="579" y="69276"/>
                      <a:pt x="535" y="67433"/>
                      <a:pt x="597" y="65600"/>
                    </a:cubicBezTo>
                    <a:cubicBezTo>
                      <a:pt x="605" y="65076"/>
                      <a:pt x="746" y="64562"/>
                      <a:pt x="1009" y="64108"/>
                    </a:cubicBezTo>
                    <a:cubicBezTo>
                      <a:pt x="1228" y="63760"/>
                      <a:pt x="1597" y="63536"/>
                      <a:pt x="2009" y="63503"/>
                    </a:cubicBezTo>
                    <a:cubicBezTo>
                      <a:pt x="2492" y="63577"/>
                      <a:pt x="2913" y="63869"/>
                      <a:pt x="3150" y="64292"/>
                    </a:cubicBezTo>
                    <a:cubicBezTo>
                      <a:pt x="3439" y="65263"/>
                      <a:pt x="3597" y="66265"/>
                      <a:pt x="3641" y="67276"/>
                    </a:cubicBezTo>
                    <a:cubicBezTo>
                      <a:pt x="3799" y="69656"/>
                      <a:pt x="4606" y="71947"/>
                      <a:pt x="5975" y="73900"/>
                    </a:cubicBezTo>
                    <a:cubicBezTo>
                      <a:pt x="6545" y="74613"/>
                      <a:pt x="7238" y="75227"/>
                      <a:pt x="8010" y="75716"/>
                    </a:cubicBezTo>
                    <a:cubicBezTo>
                      <a:pt x="8475" y="76075"/>
                      <a:pt x="9046" y="76286"/>
                      <a:pt x="9546" y="76593"/>
                    </a:cubicBezTo>
                    <a:cubicBezTo>
                      <a:pt x="14748" y="79892"/>
                      <a:pt x="20223" y="79550"/>
                      <a:pt x="25628" y="77470"/>
                    </a:cubicBezTo>
                    <a:cubicBezTo>
                      <a:pt x="30655" y="75496"/>
                      <a:pt x="33225" y="70759"/>
                      <a:pt x="33243" y="65380"/>
                    </a:cubicBezTo>
                    <a:cubicBezTo>
                      <a:pt x="33243" y="59239"/>
                      <a:pt x="30409" y="54782"/>
                      <a:pt x="26031" y="50974"/>
                    </a:cubicBezTo>
                    <a:cubicBezTo>
                      <a:pt x="23873" y="49088"/>
                      <a:pt x="21732" y="47184"/>
                      <a:pt x="19539" y="45324"/>
                    </a:cubicBezTo>
                    <a:cubicBezTo>
                      <a:pt x="17933" y="43964"/>
                      <a:pt x="16126" y="42806"/>
                      <a:pt x="14643" y="41323"/>
                    </a:cubicBezTo>
                    <a:cubicBezTo>
                      <a:pt x="11555" y="38244"/>
                      <a:pt x="8352" y="35182"/>
                      <a:pt x="6054" y="31444"/>
                    </a:cubicBezTo>
                    <a:cubicBezTo>
                      <a:pt x="2360" y="25391"/>
                      <a:pt x="1465" y="18881"/>
                      <a:pt x="4097" y="12301"/>
                    </a:cubicBezTo>
                    <a:cubicBezTo>
                      <a:pt x="6273" y="6641"/>
                      <a:pt x="11160" y="2463"/>
                      <a:pt x="17091" y="1193"/>
                    </a:cubicBezTo>
                    <a:cubicBezTo>
                      <a:pt x="19012" y="572"/>
                      <a:pt x="21004" y="171"/>
                      <a:pt x="23022" y="0"/>
                    </a:cubicBezTo>
                    <a:cubicBezTo>
                      <a:pt x="25961" y="52"/>
                      <a:pt x="28891" y="295"/>
                      <a:pt x="31795" y="728"/>
                    </a:cubicBezTo>
                    <a:cubicBezTo>
                      <a:pt x="34410" y="1044"/>
                      <a:pt x="36980" y="1535"/>
                      <a:pt x="39990" y="20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D5134FE3-AB85-417B-48F6-F0663DC31C99}"/>
                  </a:ext>
                </a:extLst>
              </p:cNvPr>
              <p:cNvSpPr/>
              <p:nvPr/>
            </p:nvSpPr>
            <p:spPr>
              <a:xfrm>
                <a:off x="2150850" y="1302667"/>
                <a:ext cx="30400" cy="89494"/>
              </a:xfrm>
              <a:custGeom>
                <a:avLst/>
                <a:gdLst>
                  <a:gd name="connsiteX0" fmla="*/ 0 w 30400"/>
                  <a:gd name="connsiteY0" fmla="*/ 960 h 89494"/>
                  <a:gd name="connsiteX1" fmla="*/ 4273 w 30400"/>
                  <a:gd name="connsiteY1" fmla="*/ 83 h 89494"/>
                  <a:gd name="connsiteX2" fmla="*/ 23574 w 30400"/>
                  <a:gd name="connsiteY2" fmla="*/ 83 h 89494"/>
                  <a:gd name="connsiteX3" fmla="*/ 26593 w 30400"/>
                  <a:gd name="connsiteY3" fmla="*/ 284 h 89494"/>
                  <a:gd name="connsiteX4" fmla="*/ 27470 w 30400"/>
                  <a:gd name="connsiteY4" fmla="*/ 1285 h 89494"/>
                  <a:gd name="connsiteX5" fmla="*/ 26663 w 30400"/>
                  <a:gd name="connsiteY5" fmla="*/ 2022 h 89494"/>
                  <a:gd name="connsiteX6" fmla="*/ 24162 w 30400"/>
                  <a:gd name="connsiteY6" fmla="*/ 2416 h 89494"/>
                  <a:gd name="connsiteX7" fmla="*/ 19776 w 30400"/>
                  <a:gd name="connsiteY7" fmla="*/ 6803 h 89494"/>
                  <a:gd name="connsiteX8" fmla="*/ 19302 w 30400"/>
                  <a:gd name="connsiteY8" fmla="*/ 11585 h 89494"/>
                  <a:gd name="connsiteX9" fmla="*/ 18968 w 30400"/>
                  <a:gd name="connsiteY9" fmla="*/ 54242 h 89494"/>
                  <a:gd name="connsiteX10" fmla="*/ 19486 w 30400"/>
                  <a:gd name="connsiteY10" fmla="*/ 77281 h 89494"/>
                  <a:gd name="connsiteX11" fmla="*/ 20363 w 30400"/>
                  <a:gd name="connsiteY11" fmla="*/ 83291 h 89494"/>
                  <a:gd name="connsiteX12" fmla="*/ 25127 w 30400"/>
                  <a:gd name="connsiteY12" fmla="*/ 87388 h 89494"/>
                  <a:gd name="connsiteX13" fmla="*/ 29918 w 30400"/>
                  <a:gd name="connsiteY13" fmla="*/ 87888 h 89494"/>
                  <a:gd name="connsiteX14" fmla="*/ 30400 w 30400"/>
                  <a:gd name="connsiteY14" fmla="*/ 88151 h 89494"/>
                  <a:gd name="connsiteX15" fmla="*/ 28918 w 30400"/>
                  <a:gd name="connsiteY15" fmla="*/ 89424 h 89494"/>
                  <a:gd name="connsiteX16" fmla="*/ 25101 w 30400"/>
                  <a:gd name="connsiteY16" fmla="*/ 89424 h 89494"/>
                  <a:gd name="connsiteX17" fmla="*/ 2983 w 30400"/>
                  <a:gd name="connsiteY17" fmla="*/ 89424 h 89494"/>
                  <a:gd name="connsiteX18" fmla="*/ 500 w 30400"/>
                  <a:gd name="connsiteY18" fmla="*/ 88634 h 89494"/>
                  <a:gd name="connsiteX19" fmla="*/ 3387 w 30400"/>
                  <a:gd name="connsiteY19" fmla="*/ 87555 h 89494"/>
                  <a:gd name="connsiteX20" fmla="*/ 7668 w 30400"/>
                  <a:gd name="connsiteY20" fmla="*/ 83440 h 89494"/>
                  <a:gd name="connsiteX21" fmla="*/ 8686 w 30400"/>
                  <a:gd name="connsiteY21" fmla="*/ 70280 h 89494"/>
                  <a:gd name="connsiteX22" fmla="*/ 8686 w 30400"/>
                  <a:gd name="connsiteY22" fmla="*/ 15533 h 89494"/>
                  <a:gd name="connsiteX23" fmla="*/ 8238 w 30400"/>
                  <a:gd name="connsiteY23" fmla="*/ 7189 h 89494"/>
                  <a:gd name="connsiteX24" fmla="*/ 2702 w 30400"/>
                  <a:gd name="connsiteY24" fmla="*/ 2109 h 89494"/>
                  <a:gd name="connsiteX25" fmla="*/ 0 w 30400"/>
                  <a:gd name="connsiteY25" fmla="*/ 960 h 89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400" h="89494">
                    <a:moveTo>
                      <a:pt x="0" y="960"/>
                    </a:moveTo>
                    <a:cubicBezTo>
                      <a:pt x="1395" y="-189"/>
                      <a:pt x="2869" y="-40"/>
                      <a:pt x="4273" y="83"/>
                    </a:cubicBezTo>
                    <a:cubicBezTo>
                      <a:pt x="10697" y="588"/>
                      <a:pt x="17150" y="588"/>
                      <a:pt x="23574" y="83"/>
                    </a:cubicBezTo>
                    <a:cubicBezTo>
                      <a:pt x="24585" y="14"/>
                      <a:pt x="25600" y="82"/>
                      <a:pt x="26593" y="284"/>
                    </a:cubicBezTo>
                    <a:cubicBezTo>
                      <a:pt x="26943" y="355"/>
                      <a:pt x="27303" y="890"/>
                      <a:pt x="27470" y="1285"/>
                    </a:cubicBezTo>
                    <a:cubicBezTo>
                      <a:pt x="27523" y="1425"/>
                      <a:pt x="26996" y="1943"/>
                      <a:pt x="26663" y="2022"/>
                    </a:cubicBezTo>
                    <a:cubicBezTo>
                      <a:pt x="25847" y="2232"/>
                      <a:pt x="24996" y="2276"/>
                      <a:pt x="24162" y="2416"/>
                    </a:cubicBezTo>
                    <a:cubicBezTo>
                      <a:pt x="21258" y="2899"/>
                      <a:pt x="20276" y="3855"/>
                      <a:pt x="19776" y="6803"/>
                    </a:cubicBezTo>
                    <a:cubicBezTo>
                      <a:pt x="19496" y="8382"/>
                      <a:pt x="19337" y="9981"/>
                      <a:pt x="19302" y="11585"/>
                    </a:cubicBezTo>
                    <a:cubicBezTo>
                      <a:pt x="19153" y="25807"/>
                      <a:pt x="18977" y="40020"/>
                      <a:pt x="18968" y="54242"/>
                    </a:cubicBezTo>
                    <a:cubicBezTo>
                      <a:pt x="18968" y="61927"/>
                      <a:pt x="19232" y="69604"/>
                      <a:pt x="19486" y="77281"/>
                    </a:cubicBezTo>
                    <a:cubicBezTo>
                      <a:pt x="19618" y="79304"/>
                      <a:pt x="19912" y="81314"/>
                      <a:pt x="20363" y="83291"/>
                    </a:cubicBezTo>
                    <a:cubicBezTo>
                      <a:pt x="20872" y="85844"/>
                      <a:pt x="22478" y="87151"/>
                      <a:pt x="25127" y="87388"/>
                    </a:cubicBezTo>
                    <a:cubicBezTo>
                      <a:pt x="26724" y="87537"/>
                      <a:pt x="28321" y="87713"/>
                      <a:pt x="29918" y="87888"/>
                    </a:cubicBezTo>
                    <a:cubicBezTo>
                      <a:pt x="30067" y="87888"/>
                      <a:pt x="30207" y="88046"/>
                      <a:pt x="30400" y="88151"/>
                    </a:cubicBezTo>
                    <a:cubicBezTo>
                      <a:pt x="30400" y="89143"/>
                      <a:pt x="29716" y="89397"/>
                      <a:pt x="28918" y="89424"/>
                    </a:cubicBezTo>
                    <a:cubicBezTo>
                      <a:pt x="27645" y="89467"/>
                      <a:pt x="26373" y="89424"/>
                      <a:pt x="25101" y="89424"/>
                    </a:cubicBezTo>
                    <a:cubicBezTo>
                      <a:pt x="17722" y="89424"/>
                      <a:pt x="10353" y="89424"/>
                      <a:pt x="2983" y="89424"/>
                    </a:cubicBezTo>
                    <a:cubicBezTo>
                      <a:pt x="2106" y="89424"/>
                      <a:pt x="1079" y="89845"/>
                      <a:pt x="500" y="88634"/>
                    </a:cubicBezTo>
                    <a:cubicBezTo>
                      <a:pt x="1123" y="87362"/>
                      <a:pt x="2413" y="87757"/>
                      <a:pt x="3387" y="87555"/>
                    </a:cubicBezTo>
                    <a:cubicBezTo>
                      <a:pt x="6405" y="86976"/>
                      <a:pt x="6896" y="86405"/>
                      <a:pt x="7668" y="83440"/>
                    </a:cubicBezTo>
                    <a:cubicBezTo>
                      <a:pt x="8738" y="79106"/>
                      <a:pt x="8668" y="74666"/>
                      <a:pt x="8686" y="70280"/>
                    </a:cubicBezTo>
                    <a:cubicBezTo>
                      <a:pt x="8774" y="52031"/>
                      <a:pt x="8738" y="33782"/>
                      <a:pt x="8686" y="15533"/>
                    </a:cubicBezTo>
                    <a:cubicBezTo>
                      <a:pt x="8686" y="12752"/>
                      <a:pt x="8458" y="9962"/>
                      <a:pt x="8238" y="7189"/>
                    </a:cubicBezTo>
                    <a:cubicBezTo>
                      <a:pt x="7975" y="3785"/>
                      <a:pt x="6720" y="2802"/>
                      <a:pt x="2702" y="2109"/>
                    </a:cubicBezTo>
                    <a:cubicBezTo>
                      <a:pt x="1132" y="1829"/>
                      <a:pt x="1114" y="1934"/>
                      <a:pt x="0" y="9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85EAF1B0-3CAE-B185-796F-991E0E763B88}"/>
                  </a:ext>
                </a:extLst>
              </p:cNvPr>
              <p:cNvSpPr/>
              <p:nvPr/>
            </p:nvSpPr>
            <p:spPr>
              <a:xfrm>
                <a:off x="2500238" y="1302630"/>
                <a:ext cx="30180" cy="89475"/>
              </a:xfrm>
              <a:custGeom>
                <a:avLst/>
                <a:gdLst>
                  <a:gd name="connsiteX0" fmla="*/ 30181 w 30180"/>
                  <a:gd name="connsiteY0" fmla="*/ 88284 h 89475"/>
                  <a:gd name="connsiteX1" fmla="*/ 27549 w 30180"/>
                  <a:gd name="connsiteY1" fmla="*/ 89451 h 89475"/>
                  <a:gd name="connsiteX2" fmla="*/ 11020 w 30180"/>
                  <a:gd name="connsiteY2" fmla="*/ 89258 h 89475"/>
                  <a:gd name="connsiteX3" fmla="*/ 2386 w 30180"/>
                  <a:gd name="connsiteY3" fmla="*/ 89451 h 89475"/>
                  <a:gd name="connsiteX4" fmla="*/ 272 w 30180"/>
                  <a:gd name="connsiteY4" fmla="*/ 88153 h 89475"/>
                  <a:gd name="connsiteX5" fmla="*/ 3527 w 30180"/>
                  <a:gd name="connsiteY5" fmla="*/ 87486 h 89475"/>
                  <a:gd name="connsiteX6" fmla="*/ 7186 w 30180"/>
                  <a:gd name="connsiteY6" fmla="*/ 84293 h 89475"/>
                  <a:gd name="connsiteX7" fmla="*/ 8273 w 30180"/>
                  <a:gd name="connsiteY7" fmla="*/ 77274 h 89475"/>
                  <a:gd name="connsiteX8" fmla="*/ 8475 w 30180"/>
                  <a:gd name="connsiteY8" fmla="*/ 14911 h 89475"/>
                  <a:gd name="connsiteX9" fmla="*/ 8054 w 30180"/>
                  <a:gd name="connsiteY9" fmla="*/ 7322 h 89475"/>
                  <a:gd name="connsiteX10" fmla="*/ 2378 w 30180"/>
                  <a:gd name="connsiteY10" fmla="*/ 2111 h 89475"/>
                  <a:gd name="connsiteX11" fmla="*/ 0 w 30180"/>
                  <a:gd name="connsiteY11" fmla="*/ 777 h 89475"/>
                  <a:gd name="connsiteX12" fmla="*/ 4317 w 30180"/>
                  <a:gd name="connsiteY12" fmla="*/ 93 h 89475"/>
                  <a:gd name="connsiteX13" fmla="*/ 12678 w 30180"/>
                  <a:gd name="connsiteY13" fmla="*/ 505 h 89475"/>
                  <a:gd name="connsiteX14" fmla="*/ 22820 w 30180"/>
                  <a:gd name="connsiteY14" fmla="*/ 102 h 89475"/>
                  <a:gd name="connsiteX15" fmla="*/ 26987 w 30180"/>
                  <a:gd name="connsiteY15" fmla="*/ 584 h 89475"/>
                  <a:gd name="connsiteX16" fmla="*/ 26014 w 30180"/>
                  <a:gd name="connsiteY16" fmla="*/ 2093 h 89475"/>
                  <a:gd name="connsiteX17" fmla="*/ 22785 w 30180"/>
                  <a:gd name="connsiteY17" fmla="*/ 2716 h 89475"/>
                  <a:gd name="connsiteX18" fmla="*/ 19214 w 30180"/>
                  <a:gd name="connsiteY18" fmla="*/ 6726 h 89475"/>
                  <a:gd name="connsiteX19" fmla="*/ 19056 w 30180"/>
                  <a:gd name="connsiteY19" fmla="*/ 8243 h 89475"/>
                  <a:gd name="connsiteX20" fmla="*/ 18705 w 30180"/>
                  <a:gd name="connsiteY20" fmla="*/ 18903 h 89475"/>
                  <a:gd name="connsiteX21" fmla="*/ 18705 w 30180"/>
                  <a:gd name="connsiteY21" fmla="*/ 69307 h 89475"/>
                  <a:gd name="connsiteX22" fmla="*/ 19723 w 30180"/>
                  <a:gd name="connsiteY22" fmla="*/ 82468 h 89475"/>
                  <a:gd name="connsiteX23" fmla="*/ 25628 w 30180"/>
                  <a:gd name="connsiteY23" fmla="*/ 87433 h 89475"/>
                  <a:gd name="connsiteX24" fmla="*/ 29655 w 30180"/>
                  <a:gd name="connsiteY24" fmla="*/ 87925 h 89475"/>
                  <a:gd name="connsiteX25" fmla="*/ 30181 w 30180"/>
                  <a:gd name="connsiteY25" fmla="*/ 88284 h 8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180" h="89475">
                    <a:moveTo>
                      <a:pt x="30181" y="88284"/>
                    </a:moveTo>
                    <a:cubicBezTo>
                      <a:pt x="29593" y="89723"/>
                      <a:pt x="28470" y="89460"/>
                      <a:pt x="27549" y="89451"/>
                    </a:cubicBezTo>
                    <a:cubicBezTo>
                      <a:pt x="22039" y="89399"/>
                      <a:pt x="16529" y="89276"/>
                      <a:pt x="11020" y="89258"/>
                    </a:cubicBezTo>
                    <a:cubicBezTo>
                      <a:pt x="8142" y="89258"/>
                      <a:pt x="5264" y="89399"/>
                      <a:pt x="2386" y="89451"/>
                    </a:cubicBezTo>
                    <a:cubicBezTo>
                      <a:pt x="1570" y="89451"/>
                      <a:pt x="632" y="89662"/>
                      <a:pt x="272" y="88153"/>
                    </a:cubicBezTo>
                    <a:cubicBezTo>
                      <a:pt x="1325" y="87803"/>
                      <a:pt x="2422" y="87579"/>
                      <a:pt x="3527" y="87486"/>
                    </a:cubicBezTo>
                    <a:cubicBezTo>
                      <a:pt x="5861" y="87574"/>
                      <a:pt x="6747" y="86021"/>
                      <a:pt x="7186" y="84293"/>
                    </a:cubicBezTo>
                    <a:cubicBezTo>
                      <a:pt x="7835" y="82007"/>
                      <a:pt x="8203" y="79650"/>
                      <a:pt x="8273" y="77274"/>
                    </a:cubicBezTo>
                    <a:cubicBezTo>
                      <a:pt x="8414" y="56492"/>
                      <a:pt x="8484" y="35705"/>
                      <a:pt x="8475" y="14911"/>
                    </a:cubicBezTo>
                    <a:cubicBezTo>
                      <a:pt x="8475" y="12385"/>
                      <a:pt x="8238" y="9849"/>
                      <a:pt x="8054" y="7322"/>
                    </a:cubicBezTo>
                    <a:cubicBezTo>
                      <a:pt x="7808" y="4041"/>
                      <a:pt x="6598" y="2716"/>
                      <a:pt x="2378" y="2111"/>
                    </a:cubicBezTo>
                    <a:cubicBezTo>
                      <a:pt x="1430" y="1979"/>
                      <a:pt x="228" y="2392"/>
                      <a:pt x="0" y="777"/>
                    </a:cubicBezTo>
                    <a:cubicBezTo>
                      <a:pt x="1290" y="-302"/>
                      <a:pt x="2851" y="40"/>
                      <a:pt x="4317" y="93"/>
                    </a:cubicBezTo>
                    <a:cubicBezTo>
                      <a:pt x="7107" y="189"/>
                      <a:pt x="9888" y="514"/>
                      <a:pt x="12678" y="505"/>
                    </a:cubicBezTo>
                    <a:cubicBezTo>
                      <a:pt x="16056" y="505"/>
                      <a:pt x="19442" y="224"/>
                      <a:pt x="22820" y="102"/>
                    </a:cubicBezTo>
                    <a:cubicBezTo>
                      <a:pt x="24233" y="49"/>
                      <a:pt x="25680" y="-258"/>
                      <a:pt x="26987" y="584"/>
                    </a:cubicBezTo>
                    <a:cubicBezTo>
                      <a:pt x="27154" y="1462"/>
                      <a:pt x="26838" y="1944"/>
                      <a:pt x="26014" y="2093"/>
                    </a:cubicBezTo>
                    <a:cubicBezTo>
                      <a:pt x="24934" y="2277"/>
                      <a:pt x="23864" y="2567"/>
                      <a:pt x="22785" y="2716"/>
                    </a:cubicBezTo>
                    <a:cubicBezTo>
                      <a:pt x="20416" y="3032"/>
                      <a:pt x="19600" y="4681"/>
                      <a:pt x="19214" y="6726"/>
                    </a:cubicBezTo>
                    <a:cubicBezTo>
                      <a:pt x="19126" y="7227"/>
                      <a:pt x="19074" y="7734"/>
                      <a:pt x="19056" y="8243"/>
                    </a:cubicBezTo>
                    <a:cubicBezTo>
                      <a:pt x="18925" y="11753"/>
                      <a:pt x="18714" y="15350"/>
                      <a:pt x="18705" y="18903"/>
                    </a:cubicBezTo>
                    <a:cubicBezTo>
                      <a:pt x="18705" y="35705"/>
                      <a:pt x="18618" y="52506"/>
                      <a:pt x="18705" y="69307"/>
                    </a:cubicBezTo>
                    <a:cubicBezTo>
                      <a:pt x="18793" y="73710"/>
                      <a:pt x="19135" y="78104"/>
                      <a:pt x="19723" y="82468"/>
                    </a:cubicBezTo>
                    <a:cubicBezTo>
                      <a:pt x="20118" y="85679"/>
                      <a:pt x="21697" y="87240"/>
                      <a:pt x="25628" y="87433"/>
                    </a:cubicBezTo>
                    <a:cubicBezTo>
                      <a:pt x="26979" y="87504"/>
                      <a:pt x="28312" y="87749"/>
                      <a:pt x="29655" y="87925"/>
                    </a:cubicBezTo>
                    <a:cubicBezTo>
                      <a:pt x="29777" y="87934"/>
                      <a:pt x="29900" y="88127"/>
                      <a:pt x="30181" y="8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4A56CAAA-9388-0782-B00A-58E2E6B41FFB}"/>
                  </a:ext>
                </a:extLst>
              </p:cNvPr>
              <p:cNvSpPr/>
              <p:nvPr/>
            </p:nvSpPr>
            <p:spPr>
              <a:xfrm>
                <a:off x="2676726" y="1445109"/>
                <a:ext cx="30108" cy="89432"/>
              </a:xfrm>
              <a:custGeom>
                <a:avLst/>
                <a:gdLst>
                  <a:gd name="connsiteX0" fmla="*/ 27531 w 30108"/>
                  <a:gd name="connsiteY0" fmla="*/ 535 h 89432"/>
                  <a:gd name="connsiteX1" fmla="*/ 25505 w 30108"/>
                  <a:gd name="connsiteY1" fmla="*/ 1904 h 89432"/>
                  <a:gd name="connsiteX2" fmla="*/ 23294 w 30108"/>
                  <a:gd name="connsiteY2" fmla="*/ 2360 h 89432"/>
                  <a:gd name="connsiteX3" fmla="*/ 19135 w 30108"/>
                  <a:gd name="connsiteY3" fmla="*/ 8861 h 89432"/>
                  <a:gd name="connsiteX4" fmla="*/ 18846 w 30108"/>
                  <a:gd name="connsiteY4" fmla="*/ 22530 h 89432"/>
                  <a:gd name="connsiteX5" fmla="*/ 18846 w 30108"/>
                  <a:gd name="connsiteY5" fmla="*/ 63547 h 89432"/>
                  <a:gd name="connsiteX6" fmla="*/ 19539 w 30108"/>
                  <a:gd name="connsiteY6" fmla="*/ 79980 h 89432"/>
                  <a:gd name="connsiteX7" fmla="*/ 21030 w 30108"/>
                  <a:gd name="connsiteY7" fmla="*/ 84796 h 89432"/>
                  <a:gd name="connsiteX8" fmla="*/ 24039 w 30108"/>
                  <a:gd name="connsiteY8" fmla="*/ 86876 h 89432"/>
                  <a:gd name="connsiteX9" fmla="*/ 29970 w 30108"/>
                  <a:gd name="connsiteY9" fmla="*/ 87753 h 89432"/>
                  <a:gd name="connsiteX10" fmla="*/ 29093 w 30108"/>
                  <a:gd name="connsiteY10" fmla="*/ 89297 h 89432"/>
                  <a:gd name="connsiteX11" fmla="*/ 25584 w 30108"/>
                  <a:gd name="connsiteY11" fmla="*/ 89402 h 89432"/>
                  <a:gd name="connsiteX12" fmla="*/ 4773 w 30108"/>
                  <a:gd name="connsiteY12" fmla="*/ 89402 h 89432"/>
                  <a:gd name="connsiteX13" fmla="*/ 1500 w 30108"/>
                  <a:gd name="connsiteY13" fmla="*/ 89148 h 89432"/>
                  <a:gd name="connsiteX14" fmla="*/ 105 w 30108"/>
                  <a:gd name="connsiteY14" fmla="*/ 87911 h 89432"/>
                  <a:gd name="connsiteX15" fmla="*/ 4255 w 30108"/>
                  <a:gd name="connsiteY15" fmla="*/ 87112 h 89432"/>
                  <a:gd name="connsiteX16" fmla="*/ 7431 w 30108"/>
                  <a:gd name="connsiteY16" fmla="*/ 84182 h 89432"/>
                  <a:gd name="connsiteX17" fmla="*/ 8238 w 30108"/>
                  <a:gd name="connsiteY17" fmla="*/ 80216 h 89432"/>
                  <a:gd name="connsiteX18" fmla="*/ 8765 w 30108"/>
                  <a:gd name="connsiteY18" fmla="*/ 64240 h 89432"/>
                  <a:gd name="connsiteX19" fmla="*/ 8765 w 30108"/>
                  <a:gd name="connsiteY19" fmla="*/ 15836 h 89432"/>
                  <a:gd name="connsiteX20" fmla="*/ 8431 w 30108"/>
                  <a:gd name="connsiteY20" fmla="*/ 7458 h 89432"/>
                  <a:gd name="connsiteX21" fmla="*/ 2290 w 30108"/>
                  <a:gd name="connsiteY21" fmla="*/ 1781 h 89432"/>
                  <a:gd name="connsiteX22" fmla="*/ 0 w 30108"/>
                  <a:gd name="connsiteY22" fmla="*/ 518 h 89432"/>
                  <a:gd name="connsiteX23" fmla="*/ 1369 w 30108"/>
                  <a:gd name="connsiteY23" fmla="*/ 0 h 89432"/>
                  <a:gd name="connsiteX24" fmla="*/ 7730 w 30108"/>
                  <a:gd name="connsiteY24" fmla="*/ 0 h 89432"/>
                  <a:gd name="connsiteX25" fmla="*/ 20425 w 30108"/>
                  <a:gd name="connsiteY25" fmla="*/ 0 h 89432"/>
                  <a:gd name="connsiteX26" fmla="*/ 26286 w 30108"/>
                  <a:gd name="connsiteY26" fmla="*/ 0 h 89432"/>
                  <a:gd name="connsiteX27" fmla="*/ 27531 w 30108"/>
                  <a:gd name="connsiteY27" fmla="*/ 535 h 89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108" h="89432">
                    <a:moveTo>
                      <a:pt x="27531" y="535"/>
                    </a:moveTo>
                    <a:cubicBezTo>
                      <a:pt x="27286" y="1860"/>
                      <a:pt x="26286" y="1720"/>
                      <a:pt x="25505" y="1904"/>
                    </a:cubicBezTo>
                    <a:cubicBezTo>
                      <a:pt x="24724" y="2088"/>
                      <a:pt x="24004" y="2132"/>
                      <a:pt x="23294" y="2360"/>
                    </a:cubicBezTo>
                    <a:cubicBezTo>
                      <a:pt x="20153" y="3387"/>
                      <a:pt x="19214" y="5869"/>
                      <a:pt x="19135" y="8861"/>
                    </a:cubicBezTo>
                    <a:cubicBezTo>
                      <a:pt x="19021" y="13415"/>
                      <a:pt x="18854" y="17977"/>
                      <a:pt x="18846" y="22530"/>
                    </a:cubicBezTo>
                    <a:cubicBezTo>
                      <a:pt x="18846" y="36200"/>
                      <a:pt x="18767" y="49878"/>
                      <a:pt x="18846" y="63547"/>
                    </a:cubicBezTo>
                    <a:cubicBezTo>
                      <a:pt x="18846" y="69021"/>
                      <a:pt x="19161" y="74505"/>
                      <a:pt x="19539" y="79980"/>
                    </a:cubicBezTo>
                    <a:cubicBezTo>
                      <a:pt x="19776" y="81655"/>
                      <a:pt x="20276" y="83282"/>
                      <a:pt x="21030" y="84796"/>
                    </a:cubicBezTo>
                    <a:cubicBezTo>
                      <a:pt x="21592" y="85975"/>
                      <a:pt x="22741" y="86766"/>
                      <a:pt x="24039" y="86876"/>
                    </a:cubicBezTo>
                    <a:lnTo>
                      <a:pt x="29970" y="87753"/>
                    </a:lnTo>
                    <a:cubicBezTo>
                      <a:pt x="30330" y="88718"/>
                      <a:pt x="29970" y="89227"/>
                      <a:pt x="29093" y="89297"/>
                    </a:cubicBezTo>
                    <a:cubicBezTo>
                      <a:pt x="27926" y="89430"/>
                      <a:pt x="26750" y="89466"/>
                      <a:pt x="25584" y="89402"/>
                    </a:cubicBezTo>
                    <a:cubicBezTo>
                      <a:pt x="18661" y="88836"/>
                      <a:pt x="11695" y="88836"/>
                      <a:pt x="4773" y="89402"/>
                    </a:cubicBezTo>
                    <a:cubicBezTo>
                      <a:pt x="3676" y="89471"/>
                      <a:pt x="2571" y="89385"/>
                      <a:pt x="1500" y="89148"/>
                    </a:cubicBezTo>
                    <a:cubicBezTo>
                      <a:pt x="1079" y="89069"/>
                      <a:pt x="755" y="88507"/>
                      <a:pt x="105" y="87911"/>
                    </a:cubicBezTo>
                    <a:cubicBezTo>
                      <a:pt x="1799" y="87577"/>
                      <a:pt x="3027" y="87332"/>
                      <a:pt x="4255" y="87112"/>
                    </a:cubicBezTo>
                    <a:cubicBezTo>
                      <a:pt x="5808" y="86857"/>
                      <a:pt x="7054" y="85705"/>
                      <a:pt x="7431" y="84182"/>
                    </a:cubicBezTo>
                    <a:cubicBezTo>
                      <a:pt x="7870" y="82900"/>
                      <a:pt x="8142" y="81568"/>
                      <a:pt x="8238" y="80216"/>
                    </a:cubicBezTo>
                    <a:cubicBezTo>
                      <a:pt x="8484" y="74891"/>
                      <a:pt x="8739" y="69565"/>
                      <a:pt x="8765" y="64240"/>
                    </a:cubicBezTo>
                    <a:cubicBezTo>
                      <a:pt x="8826" y="48105"/>
                      <a:pt x="8765" y="31971"/>
                      <a:pt x="8765" y="15836"/>
                    </a:cubicBezTo>
                    <a:cubicBezTo>
                      <a:pt x="8809" y="13039"/>
                      <a:pt x="8703" y="10242"/>
                      <a:pt x="8431" y="7458"/>
                    </a:cubicBezTo>
                    <a:cubicBezTo>
                      <a:pt x="7966" y="3527"/>
                      <a:pt x="6238" y="2071"/>
                      <a:pt x="2290" y="1781"/>
                    </a:cubicBezTo>
                    <a:cubicBezTo>
                      <a:pt x="965" y="1685"/>
                      <a:pt x="965" y="1685"/>
                      <a:pt x="0" y="518"/>
                    </a:cubicBezTo>
                    <a:cubicBezTo>
                      <a:pt x="421" y="271"/>
                      <a:pt x="886" y="97"/>
                      <a:pt x="1369" y="0"/>
                    </a:cubicBezTo>
                    <a:cubicBezTo>
                      <a:pt x="3492" y="0"/>
                      <a:pt x="5615" y="0"/>
                      <a:pt x="7730" y="0"/>
                    </a:cubicBezTo>
                    <a:lnTo>
                      <a:pt x="20425" y="0"/>
                    </a:lnTo>
                    <a:cubicBezTo>
                      <a:pt x="22381" y="0"/>
                      <a:pt x="24329" y="0"/>
                      <a:pt x="26286" y="0"/>
                    </a:cubicBezTo>
                    <a:cubicBezTo>
                      <a:pt x="26733" y="99"/>
                      <a:pt x="27154" y="281"/>
                      <a:pt x="27531" y="5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7A1FABE6-4EEB-0227-7142-83497E3BC713}"/>
                  </a:ext>
                </a:extLst>
              </p:cNvPr>
              <p:cNvSpPr/>
              <p:nvPr/>
            </p:nvSpPr>
            <p:spPr>
              <a:xfrm>
                <a:off x="2396886" y="1422409"/>
                <a:ext cx="28873" cy="13706"/>
              </a:xfrm>
              <a:custGeom>
                <a:avLst/>
                <a:gdLst>
                  <a:gd name="connsiteX0" fmla="*/ 44 w 28873"/>
                  <a:gd name="connsiteY0" fmla="*/ 3258 h 13706"/>
                  <a:gd name="connsiteX1" fmla="*/ 2255 w 28873"/>
                  <a:gd name="connsiteY1" fmla="*/ 2214 h 13706"/>
                  <a:gd name="connsiteX2" fmla="*/ 9046 w 28873"/>
                  <a:gd name="connsiteY2" fmla="*/ 169 h 13706"/>
                  <a:gd name="connsiteX3" fmla="*/ 11528 w 28873"/>
                  <a:gd name="connsiteY3" fmla="*/ 687 h 13706"/>
                  <a:gd name="connsiteX4" fmla="*/ 18758 w 28873"/>
                  <a:gd name="connsiteY4" fmla="*/ 6100 h 13706"/>
                  <a:gd name="connsiteX5" fmla="*/ 27479 w 28873"/>
                  <a:gd name="connsiteY5" fmla="*/ 12171 h 13706"/>
                  <a:gd name="connsiteX6" fmla="*/ 28874 w 28873"/>
                  <a:gd name="connsiteY6" fmla="*/ 13707 h 13706"/>
                  <a:gd name="connsiteX7" fmla="*/ 25733 w 28873"/>
                  <a:gd name="connsiteY7" fmla="*/ 13382 h 13706"/>
                  <a:gd name="connsiteX8" fmla="*/ 15047 w 28873"/>
                  <a:gd name="connsiteY8" fmla="*/ 10215 h 13706"/>
                  <a:gd name="connsiteX9" fmla="*/ 10019 w 28873"/>
                  <a:gd name="connsiteY9" fmla="*/ 7925 h 13706"/>
                  <a:gd name="connsiteX10" fmla="*/ 2834 w 28873"/>
                  <a:gd name="connsiteY10" fmla="*/ 5416 h 13706"/>
                  <a:gd name="connsiteX11" fmla="*/ 0 w 28873"/>
                  <a:gd name="connsiteY11" fmla="*/ 3933 h 13706"/>
                  <a:gd name="connsiteX12" fmla="*/ 44 w 28873"/>
                  <a:gd name="connsiteY12" fmla="*/ 3258 h 1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3" h="13706">
                    <a:moveTo>
                      <a:pt x="44" y="3258"/>
                    </a:moveTo>
                    <a:cubicBezTo>
                      <a:pt x="756" y="2860"/>
                      <a:pt x="1495" y="2511"/>
                      <a:pt x="2255" y="2214"/>
                    </a:cubicBezTo>
                    <a:cubicBezTo>
                      <a:pt x="4510" y="1503"/>
                      <a:pt x="6808" y="933"/>
                      <a:pt x="9046" y="169"/>
                    </a:cubicBezTo>
                    <a:cubicBezTo>
                      <a:pt x="9901" y="-182"/>
                      <a:pt x="10884" y="24"/>
                      <a:pt x="11528" y="687"/>
                    </a:cubicBezTo>
                    <a:cubicBezTo>
                      <a:pt x="13871" y="2573"/>
                      <a:pt x="16310" y="4354"/>
                      <a:pt x="18758" y="6100"/>
                    </a:cubicBezTo>
                    <a:cubicBezTo>
                      <a:pt x="21635" y="8153"/>
                      <a:pt x="24575" y="10136"/>
                      <a:pt x="27479" y="12171"/>
                    </a:cubicBezTo>
                    <a:cubicBezTo>
                      <a:pt x="27986" y="12643"/>
                      <a:pt x="28453" y="13157"/>
                      <a:pt x="28874" y="13707"/>
                    </a:cubicBezTo>
                    <a:cubicBezTo>
                      <a:pt x="27820" y="13675"/>
                      <a:pt x="26771" y="13566"/>
                      <a:pt x="25733" y="13382"/>
                    </a:cubicBezTo>
                    <a:cubicBezTo>
                      <a:pt x="22153" y="12382"/>
                      <a:pt x="18574" y="11382"/>
                      <a:pt x="15047" y="10215"/>
                    </a:cubicBezTo>
                    <a:cubicBezTo>
                      <a:pt x="13292" y="9636"/>
                      <a:pt x="11730" y="8592"/>
                      <a:pt x="10019" y="7925"/>
                    </a:cubicBezTo>
                    <a:cubicBezTo>
                      <a:pt x="7650" y="7048"/>
                      <a:pt x="5211" y="6302"/>
                      <a:pt x="2834" y="5416"/>
                    </a:cubicBezTo>
                    <a:cubicBezTo>
                      <a:pt x="1859" y="4981"/>
                      <a:pt x="912" y="4486"/>
                      <a:pt x="0" y="3933"/>
                    </a:cubicBezTo>
                    <a:cubicBezTo>
                      <a:pt x="18" y="3705"/>
                      <a:pt x="26" y="3442"/>
                      <a:pt x="44" y="32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ABCAFA36-495E-D546-AA1F-8DE978C05C1D}"/>
                  </a:ext>
                </a:extLst>
              </p:cNvPr>
              <p:cNvSpPr/>
              <p:nvPr/>
            </p:nvSpPr>
            <p:spPr>
              <a:xfrm>
                <a:off x="2005165" y="1462129"/>
                <a:ext cx="33591" cy="57667"/>
              </a:xfrm>
              <a:custGeom>
                <a:avLst/>
                <a:gdLst>
                  <a:gd name="connsiteX0" fmla="*/ 28909 w 33591"/>
                  <a:gd name="connsiteY0" fmla="*/ 33848 h 57667"/>
                  <a:gd name="connsiteX1" fmla="*/ 28181 w 33591"/>
                  <a:gd name="connsiteY1" fmla="*/ 31813 h 57667"/>
                  <a:gd name="connsiteX2" fmla="*/ 25417 w 33591"/>
                  <a:gd name="connsiteY2" fmla="*/ 28926 h 57667"/>
                  <a:gd name="connsiteX3" fmla="*/ 24926 w 33591"/>
                  <a:gd name="connsiteY3" fmla="*/ 28795 h 57667"/>
                  <a:gd name="connsiteX4" fmla="*/ 13239 w 33591"/>
                  <a:gd name="connsiteY4" fmla="*/ 28242 h 57667"/>
                  <a:gd name="connsiteX5" fmla="*/ 12941 w 33591"/>
                  <a:gd name="connsiteY5" fmla="*/ 29997 h 57667"/>
                  <a:gd name="connsiteX6" fmla="*/ 12941 w 33591"/>
                  <a:gd name="connsiteY6" fmla="*/ 47316 h 57667"/>
                  <a:gd name="connsiteX7" fmla="*/ 17547 w 33591"/>
                  <a:gd name="connsiteY7" fmla="*/ 54273 h 57667"/>
                  <a:gd name="connsiteX8" fmla="*/ 21837 w 33591"/>
                  <a:gd name="connsiteY8" fmla="*/ 54580 h 57667"/>
                  <a:gd name="connsiteX9" fmla="*/ 28119 w 33591"/>
                  <a:gd name="connsiteY9" fmla="*/ 53808 h 57667"/>
                  <a:gd name="connsiteX10" fmla="*/ 31488 w 33591"/>
                  <a:gd name="connsiteY10" fmla="*/ 50755 h 57667"/>
                  <a:gd name="connsiteX11" fmla="*/ 32997 w 33591"/>
                  <a:gd name="connsiteY11" fmla="*/ 46658 h 57667"/>
                  <a:gd name="connsiteX12" fmla="*/ 33585 w 33591"/>
                  <a:gd name="connsiteY12" fmla="*/ 48412 h 57667"/>
                  <a:gd name="connsiteX13" fmla="*/ 32506 w 33591"/>
                  <a:gd name="connsiteY13" fmla="*/ 55159 h 57667"/>
                  <a:gd name="connsiteX14" fmla="*/ 29505 w 33591"/>
                  <a:gd name="connsiteY14" fmla="*/ 57625 h 57667"/>
                  <a:gd name="connsiteX15" fmla="*/ 22627 w 33591"/>
                  <a:gd name="connsiteY15" fmla="*/ 57625 h 57667"/>
                  <a:gd name="connsiteX16" fmla="*/ 6133 w 33591"/>
                  <a:gd name="connsiteY16" fmla="*/ 57353 h 57667"/>
                  <a:gd name="connsiteX17" fmla="*/ 1009 w 33591"/>
                  <a:gd name="connsiteY17" fmla="*/ 56668 h 57667"/>
                  <a:gd name="connsiteX18" fmla="*/ 3220 w 33591"/>
                  <a:gd name="connsiteY18" fmla="*/ 56019 h 57667"/>
                  <a:gd name="connsiteX19" fmla="*/ 5571 w 33591"/>
                  <a:gd name="connsiteY19" fmla="*/ 53808 h 57667"/>
                  <a:gd name="connsiteX20" fmla="*/ 6291 w 33591"/>
                  <a:gd name="connsiteY20" fmla="*/ 48298 h 57667"/>
                  <a:gd name="connsiteX21" fmla="*/ 6466 w 33591"/>
                  <a:gd name="connsiteY21" fmla="*/ 6606 h 57667"/>
                  <a:gd name="connsiteX22" fmla="*/ 2553 w 33591"/>
                  <a:gd name="connsiteY22" fmla="*/ 1667 h 57667"/>
                  <a:gd name="connsiteX23" fmla="*/ 0 w 33591"/>
                  <a:gd name="connsiteY23" fmla="*/ 895 h 57667"/>
                  <a:gd name="connsiteX24" fmla="*/ 2772 w 33591"/>
                  <a:gd name="connsiteY24" fmla="*/ 114 h 57667"/>
                  <a:gd name="connsiteX25" fmla="*/ 21092 w 33591"/>
                  <a:gd name="connsiteY25" fmla="*/ 298 h 57667"/>
                  <a:gd name="connsiteX26" fmla="*/ 31532 w 33591"/>
                  <a:gd name="connsiteY26" fmla="*/ 0 h 57667"/>
                  <a:gd name="connsiteX27" fmla="*/ 30769 w 33591"/>
                  <a:gd name="connsiteY27" fmla="*/ 9493 h 57667"/>
                  <a:gd name="connsiteX28" fmla="*/ 29356 w 33591"/>
                  <a:gd name="connsiteY28" fmla="*/ 7071 h 57667"/>
                  <a:gd name="connsiteX29" fmla="*/ 26233 w 33591"/>
                  <a:gd name="connsiteY29" fmla="*/ 3966 h 57667"/>
                  <a:gd name="connsiteX30" fmla="*/ 13213 w 33591"/>
                  <a:gd name="connsiteY30" fmla="*/ 3264 h 57667"/>
                  <a:gd name="connsiteX31" fmla="*/ 12941 w 33591"/>
                  <a:gd name="connsiteY31" fmla="*/ 5238 h 57667"/>
                  <a:gd name="connsiteX32" fmla="*/ 12941 w 33591"/>
                  <a:gd name="connsiteY32" fmla="*/ 22557 h 57667"/>
                  <a:gd name="connsiteX33" fmla="*/ 15871 w 33591"/>
                  <a:gd name="connsiteY33" fmla="*/ 25382 h 57667"/>
                  <a:gd name="connsiteX34" fmla="*/ 25522 w 33591"/>
                  <a:gd name="connsiteY34" fmla="*/ 25031 h 57667"/>
                  <a:gd name="connsiteX35" fmla="*/ 30558 w 33591"/>
                  <a:gd name="connsiteY35" fmla="*/ 23697 h 57667"/>
                  <a:gd name="connsiteX36" fmla="*/ 29681 w 33591"/>
                  <a:gd name="connsiteY36" fmla="*/ 33857 h 5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3591" h="57667">
                    <a:moveTo>
                      <a:pt x="28909" y="33848"/>
                    </a:moveTo>
                    <a:cubicBezTo>
                      <a:pt x="28571" y="33208"/>
                      <a:pt x="28326" y="32523"/>
                      <a:pt x="28181" y="31813"/>
                    </a:cubicBezTo>
                    <a:cubicBezTo>
                      <a:pt x="28049" y="30058"/>
                      <a:pt x="26882" y="29365"/>
                      <a:pt x="25417" y="28926"/>
                    </a:cubicBezTo>
                    <a:cubicBezTo>
                      <a:pt x="25261" y="28857"/>
                      <a:pt x="25095" y="28812"/>
                      <a:pt x="24926" y="28795"/>
                    </a:cubicBezTo>
                    <a:cubicBezTo>
                      <a:pt x="21065" y="28602"/>
                      <a:pt x="17196" y="28426"/>
                      <a:pt x="13239" y="28242"/>
                    </a:cubicBezTo>
                    <a:cubicBezTo>
                      <a:pt x="13096" y="28818"/>
                      <a:pt x="12997" y="29405"/>
                      <a:pt x="12941" y="29997"/>
                    </a:cubicBezTo>
                    <a:cubicBezTo>
                      <a:pt x="12941" y="35770"/>
                      <a:pt x="12941" y="41543"/>
                      <a:pt x="12941" y="47316"/>
                    </a:cubicBezTo>
                    <a:cubicBezTo>
                      <a:pt x="12941" y="51150"/>
                      <a:pt x="14696" y="53799"/>
                      <a:pt x="17547" y="54273"/>
                    </a:cubicBezTo>
                    <a:cubicBezTo>
                      <a:pt x="18961" y="54537"/>
                      <a:pt x="20400" y="54640"/>
                      <a:pt x="21837" y="54580"/>
                    </a:cubicBezTo>
                    <a:cubicBezTo>
                      <a:pt x="23944" y="54442"/>
                      <a:pt x="26042" y="54184"/>
                      <a:pt x="28119" y="53808"/>
                    </a:cubicBezTo>
                    <a:cubicBezTo>
                      <a:pt x="29771" y="53597"/>
                      <a:pt x="31115" y="52378"/>
                      <a:pt x="31488" y="50755"/>
                    </a:cubicBezTo>
                    <a:cubicBezTo>
                      <a:pt x="31822" y="49553"/>
                      <a:pt x="32366" y="48412"/>
                      <a:pt x="32997" y="46658"/>
                    </a:cubicBezTo>
                    <a:cubicBezTo>
                      <a:pt x="33339" y="47632"/>
                      <a:pt x="33638" y="48044"/>
                      <a:pt x="33585" y="48412"/>
                    </a:cubicBezTo>
                    <a:cubicBezTo>
                      <a:pt x="33275" y="50670"/>
                      <a:pt x="32916" y="52919"/>
                      <a:pt x="32506" y="55159"/>
                    </a:cubicBezTo>
                    <a:cubicBezTo>
                      <a:pt x="32190" y="56914"/>
                      <a:pt x="31436" y="57546"/>
                      <a:pt x="29505" y="57625"/>
                    </a:cubicBezTo>
                    <a:cubicBezTo>
                      <a:pt x="27215" y="57721"/>
                      <a:pt x="24917" y="57625"/>
                      <a:pt x="22627" y="57625"/>
                    </a:cubicBezTo>
                    <a:cubicBezTo>
                      <a:pt x="17135" y="57554"/>
                      <a:pt x="11634" y="57484"/>
                      <a:pt x="6133" y="57353"/>
                    </a:cubicBezTo>
                    <a:cubicBezTo>
                      <a:pt x="4597" y="57353"/>
                      <a:pt x="2983" y="57774"/>
                      <a:pt x="1009" y="56668"/>
                    </a:cubicBezTo>
                    <a:cubicBezTo>
                      <a:pt x="1726" y="56388"/>
                      <a:pt x="2465" y="56171"/>
                      <a:pt x="3220" y="56019"/>
                    </a:cubicBezTo>
                    <a:cubicBezTo>
                      <a:pt x="4469" y="56030"/>
                      <a:pt x="5505" y="55056"/>
                      <a:pt x="5571" y="53808"/>
                    </a:cubicBezTo>
                    <a:cubicBezTo>
                      <a:pt x="5946" y="51992"/>
                      <a:pt x="6186" y="50150"/>
                      <a:pt x="6291" y="48298"/>
                    </a:cubicBezTo>
                    <a:cubicBezTo>
                      <a:pt x="6405" y="34401"/>
                      <a:pt x="6431" y="20504"/>
                      <a:pt x="6466" y="6606"/>
                    </a:cubicBezTo>
                    <a:cubicBezTo>
                      <a:pt x="6466" y="2974"/>
                      <a:pt x="5089" y="2167"/>
                      <a:pt x="2553" y="1667"/>
                    </a:cubicBezTo>
                    <a:cubicBezTo>
                      <a:pt x="1772" y="1509"/>
                      <a:pt x="1026" y="1211"/>
                      <a:pt x="0" y="895"/>
                    </a:cubicBezTo>
                    <a:cubicBezTo>
                      <a:pt x="956" y="-219"/>
                      <a:pt x="1939" y="105"/>
                      <a:pt x="2772" y="114"/>
                    </a:cubicBezTo>
                    <a:cubicBezTo>
                      <a:pt x="8914" y="114"/>
                      <a:pt x="14985" y="290"/>
                      <a:pt x="21092" y="298"/>
                    </a:cubicBezTo>
                    <a:cubicBezTo>
                      <a:pt x="24469" y="298"/>
                      <a:pt x="27847" y="114"/>
                      <a:pt x="31532" y="0"/>
                    </a:cubicBezTo>
                    <a:cubicBezTo>
                      <a:pt x="31295" y="2930"/>
                      <a:pt x="31041" y="6054"/>
                      <a:pt x="30769" y="9493"/>
                    </a:cubicBezTo>
                    <a:cubicBezTo>
                      <a:pt x="29852" y="9045"/>
                      <a:pt x="29295" y="8090"/>
                      <a:pt x="29356" y="7071"/>
                    </a:cubicBezTo>
                    <a:cubicBezTo>
                      <a:pt x="29310" y="5369"/>
                      <a:pt x="27936" y="4002"/>
                      <a:pt x="26233" y="3966"/>
                    </a:cubicBezTo>
                    <a:cubicBezTo>
                      <a:pt x="21943" y="3641"/>
                      <a:pt x="17644" y="3492"/>
                      <a:pt x="13213" y="3264"/>
                    </a:cubicBezTo>
                    <a:cubicBezTo>
                      <a:pt x="13082" y="3916"/>
                      <a:pt x="12991" y="4575"/>
                      <a:pt x="12941" y="5238"/>
                    </a:cubicBezTo>
                    <a:cubicBezTo>
                      <a:pt x="12941" y="11011"/>
                      <a:pt x="12941" y="16784"/>
                      <a:pt x="12941" y="22557"/>
                    </a:cubicBezTo>
                    <a:cubicBezTo>
                      <a:pt x="12941" y="25189"/>
                      <a:pt x="13116" y="25426"/>
                      <a:pt x="15871" y="25382"/>
                    </a:cubicBezTo>
                    <a:cubicBezTo>
                      <a:pt x="19091" y="25338"/>
                      <a:pt x="22320" y="25312"/>
                      <a:pt x="25522" y="25031"/>
                    </a:cubicBezTo>
                    <a:cubicBezTo>
                      <a:pt x="27236" y="24729"/>
                      <a:pt x="28920" y="24283"/>
                      <a:pt x="30558" y="23697"/>
                    </a:cubicBezTo>
                    <a:cubicBezTo>
                      <a:pt x="30277" y="26996"/>
                      <a:pt x="29997" y="30427"/>
                      <a:pt x="29681" y="338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467" name="Graphic 18">
                <a:extLst>
                  <a:ext uri="{FF2B5EF4-FFF2-40B4-BE49-F238E27FC236}">
                    <a16:creationId xmlns:a16="http://schemas.microsoft.com/office/drawing/2014/main" id="{EBDFC6BB-2E20-3D0A-4813-60CF510818A3}"/>
                  </a:ext>
                </a:extLst>
              </p:cNvPr>
              <p:cNvGrpSpPr/>
              <p:nvPr/>
            </p:nvGrpSpPr>
            <p:grpSpPr>
              <a:xfrm>
                <a:off x="1562620" y="1241607"/>
                <a:ext cx="326155" cy="327481"/>
                <a:chOff x="1562620" y="1241607"/>
                <a:chExt cx="326155" cy="327481"/>
              </a:xfrm>
              <a:solidFill>
                <a:srgbClr val="000000"/>
              </a:solidFill>
            </p:grpSpPr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786355E-3352-8DA3-4C39-6D086213F5A3}"/>
                    </a:ext>
                  </a:extLst>
                </p:cNvPr>
                <p:cNvSpPr/>
                <p:nvPr/>
              </p:nvSpPr>
              <p:spPr>
                <a:xfrm>
                  <a:off x="1782423" y="1482624"/>
                  <a:ext cx="17169" cy="16208"/>
                </a:xfrm>
                <a:custGeom>
                  <a:avLst/>
                  <a:gdLst>
                    <a:gd name="connsiteX0" fmla="*/ 15555 w 17169"/>
                    <a:gd name="connsiteY0" fmla="*/ 7010 h 16208"/>
                    <a:gd name="connsiteX1" fmla="*/ 12265 w 17169"/>
                    <a:gd name="connsiteY1" fmla="*/ 8370 h 16208"/>
                    <a:gd name="connsiteX2" fmla="*/ 10011 w 17169"/>
                    <a:gd name="connsiteY2" fmla="*/ 9326 h 16208"/>
                    <a:gd name="connsiteX3" fmla="*/ 10660 w 17169"/>
                    <a:gd name="connsiteY3" fmla="*/ 8247 h 16208"/>
                    <a:gd name="connsiteX4" fmla="*/ 13125 w 17169"/>
                    <a:gd name="connsiteY4" fmla="*/ 4606 h 16208"/>
                    <a:gd name="connsiteX5" fmla="*/ 10493 w 17169"/>
                    <a:gd name="connsiteY5" fmla="*/ 1369 h 16208"/>
                    <a:gd name="connsiteX6" fmla="*/ 10555 w 17169"/>
                    <a:gd name="connsiteY6" fmla="*/ 491 h 16208"/>
                    <a:gd name="connsiteX7" fmla="*/ 9677 w 17169"/>
                    <a:gd name="connsiteY7" fmla="*/ 833 h 16208"/>
                    <a:gd name="connsiteX8" fmla="*/ 8317 w 17169"/>
                    <a:gd name="connsiteY8" fmla="*/ 0 h 16208"/>
                    <a:gd name="connsiteX9" fmla="*/ 7800 w 17169"/>
                    <a:gd name="connsiteY9" fmla="*/ 833 h 16208"/>
                    <a:gd name="connsiteX10" fmla="*/ 6317 w 17169"/>
                    <a:gd name="connsiteY10" fmla="*/ 956 h 16208"/>
                    <a:gd name="connsiteX11" fmla="*/ 6501 w 17169"/>
                    <a:gd name="connsiteY11" fmla="*/ 2430 h 16208"/>
                    <a:gd name="connsiteX12" fmla="*/ 4746 w 17169"/>
                    <a:gd name="connsiteY12" fmla="*/ 4896 h 16208"/>
                    <a:gd name="connsiteX13" fmla="*/ 6878 w 17169"/>
                    <a:gd name="connsiteY13" fmla="*/ 9370 h 16208"/>
                    <a:gd name="connsiteX14" fmla="*/ 2869 w 17169"/>
                    <a:gd name="connsiteY14" fmla="*/ 8317 h 16208"/>
                    <a:gd name="connsiteX15" fmla="*/ 0 w 17169"/>
                    <a:gd name="connsiteY15" fmla="*/ 9151 h 16208"/>
                    <a:gd name="connsiteX16" fmla="*/ 1641 w 17169"/>
                    <a:gd name="connsiteY16" fmla="*/ 11371 h 16208"/>
                    <a:gd name="connsiteX17" fmla="*/ 4869 w 17169"/>
                    <a:gd name="connsiteY17" fmla="*/ 12415 h 16208"/>
                    <a:gd name="connsiteX18" fmla="*/ 9002 w 17169"/>
                    <a:gd name="connsiteY18" fmla="*/ 13555 h 16208"/>
                    <a:gd name="connsiteX19" fmla="*/ 8914 w 17169"/>
                    <a:gd name="connsiteY19" fmla="*/ 16143 h 16208"/>
                    <a:gd name="connsiteX20" fmla="*/ 11264 w 17169"/>
                    <a:gd name="connsiteY20" fmla="*/ 14780 h 16208"/>
                    <a:gd name="connsiteX21" fmla="*/ 11318 w 17169"/>
                    <a:gd name="connsiteY21" fmla="*/ 14082 h 16208"/>
                    <a:gd name="connsiteX22" fmla="*/ 11897 w 17169"/>
                    <a:gd name="connsiteY22" fmla="*/ 11713 h 16208"/>
                    <a:gd name="connsiteX23" fmla="*/ 14152 w 17169"/>
                    <a:gd name="connsiteY23" fmla="*/ 10195 h 16208"/>
                    <a:gd name="connsiteX24" fmla="*/ 16003 w 17169"/>
                    <a:gd name="connsiteY24" fmla="*/ 9054 h 16208"/>
                    <a:gd name="connsiteX25" fmla="*/ 17170 w 17169"/>
                    <a:gd name="connsiteY25" fmla="*/ 9309 h 16208"/>
                    <a:gd name="connsiteX26" fmla="*/ 15555 w 17169"/>
                    <a:gd name="connsiteY26" fmla="*/ 7010 h 16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7169" h="16208">
                      <a:moveTo>
                        <a:pt x="15555" y="7010"/>
                      </a:moveTo>
                      <a:cubicBezTo>
                        <a:pt x="14324" y="7019"/>
                        <a:pt x="13144" y="7507"/>
                        <a:pt x="12265" y="8370"/>
                      </a:cubicBezTo>
                      <a:cubicBezTo>
                        <a:pt x="11555" y="8949"/>
                        <a:pt x="10107" y="10028"/>
                        <a:pt x="10011" y="9326"/>
                      </a:cubicBezTo>
                      <a:cubicBezTo>
                        <a:pt x="9914" y="8624"/>
                        <a:pt x="9888" y="8738"/>
                        <a:pt x="10660" y="8247"/>
                      </a:cubicBezTo>
                      <a:cubicBezTo>
                        <a:pt x="11432" y="7756"/>
                        <a:pt x="14354" y="6150"/>
                        <a:pt x="13125" y="4606"/>
                      </a:cubicBezTo>
                      <a:cubicBezTo>
                        <a:pt x="11897" y="3062"/>
                        <a:pt x="10353" y="2667"/>
                        <a:pt x="10493" y="1369"/>
                      </a:cubicBezTo>
                      <a:cubicBezTo>
                        <a:pt x="10634" y="70"/>
                        <a:pt x="10555" y="491"/>
                        <a:pt x="10555" y="491"/>
                      </a:cubicBezTo>
                      <a:cubicBezTo>
                        <a:pt x="10555" y="491"/>
                        <a:pt x="10090" y="895"/>
                        <a:pt x="9677" y="833"/>
                      </a:cubicBezTo>
                      <a:cubicBezTo>
                        <a:pt x="9184" y="627"/>
                        <a:pt x="8725" y="346"/>
                        <a:pt x="8317" y="0"/>
                      </a:cubicBezTo>
                      <a:cubicBezTo>
                        <a:pt x="8308" y="351"/>
                        <a:pt x="8109" y="669"/>
                        <a:pt x="7800" y="833"/>
                      </a:cubicBezTo>
                      <a:cubicBezTo>
                        <a:pt x="7323" y="997"/>
                        <a:pt x="6814" y="1039"/>
                        <a:pt x="6317" y="956"/>
                      </a:cubicBezTo>
                      <a:cubicBezTo>
                        <a:pt x="6580" y="1401"/>
                        <a:pt x="6647" y="1935"/>
                        <a:pt x="6501" y="2430"/>
                      </a:cubicBezTo>
                      <a:cubicBezTo>
                        <a:pt x="6256" y="3176"/>
                        <a:pt x="5150" y="3483"/>
                        <a:pt x="4746" y="4896"/>
                      </a:cubicBezTo>
                      <a:cubicBezTo>
                        <a:pt x="4343" y="6308"/>
                        <a:pt x="4685" y="7361"/>
                        <a:pt x="6878" y="9370"/>
                      </a:cubicBezTo>
                      <a:cubicBezTo>
                        <a:pt x="3641" y="8194"/>
                        <a:pt x="3825" y="8317"/>
                        <a:pt x="2869" y="8317"/>
                      </a:cubicBezTo>
                      <a:cubicBezTo>
                        <a:pt x="1849" y="8284"/>
                        <a:pt x="844" y="8576"/>
                        <a:pt x="0" y="9151"/>
                      </a:cubicBezTo>
                      <a:cubicBezTo>
                        <a:pt x="711" y="10695"/>
                        <a:pt x="877" y="10783"/>
                        <a:pt x="1641" y="11371"/>
                      </a:cubicBezTo>
                      <a:cubicBezTo>
                        <a:pt x="2404" y="11958"/>
                        <a:pt x="2281" y="12415"/>
                        <a:pt x="4869" y="12415"/>
                      </a:cubicBezTo>
                      <a:cubicBezTo>
                        <a:pt x="7457" y="12415"/>
                        <a:pt x="8475" y="10379"/>
                        <a:pt x="9002" y="13555"/>
                      </a:cubicBezTo>
                      <a:cubicBezTo>
                        <a:pt x="9247" y="14915"/>
                        <a:pt x="8230" y="15898"/>
                        <a:pt x="8914" y="16143"/>
                      </a:cubicBezTo>
                      <a:cubicBezTo>
                        <a:pt x="9940" y="16416"/>
                        <a:pt x="10991" y="15806"/>
                        <a:pt x="11264" y="14780"/>
                      </a:cubicBezTo>
                      <a:cubicBezTo>
                        <a:pt x="11325" y="14553"/>
                        <a:pt x="11343" y="14316"/>
                        <a:pt x="11318" y="14082"/>
                      </a:cubicBezTo>
                      <a:cubicBezTo>
                        <a:pt x="11318" y="12143"/>
                        <a:pt x="10791" y="11713"/>
                        <a:pt x="11897" y="11713"/>
                      </a:cubicBezTo>
                      <a:cubicBezTo>
                        <a:pt x="13002" y="11713"/>
                        <a:pt x="13380" y="11028"/>
                        <a:pt x="14152" y="10195"/>
                      </a:cubicBezTo>
                      <a:cubicBezTo>
                        <a:pt x="14924" y="9361"/>
                        <a:pt x="15292" y="9116"/>
                        <a:pt x="16003" y="9054"/>
                      </a:cubicBezTo>
                      <a:cubicBezTo>
                        <a:pt x="16409" y="9013"/>
                        <a:pt x="16818" y="9103"/>
                        <a:pt x="17170" y="9309"/>
                      </a:cubicBezTo>
                      <a:cubicBezTo>
                        <a:pt x="17170" y="9309"/>
                        <a:pt x="17222" y="7010"/>
                        <a:pt x="15555" y="701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A4A39182-E525-0E9D-2EA8-341CABB50B96}"/>
                    </a:ext>
                  </a:extLst>
                </p:cNvPr>
                <p:cNvSpPr/>
                <p:nvPr/>
              </p:nvSpPr>
              <p:spPr>
                <a:xfrm>
                  <a:off x="1811700" y="1482116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30B214DB-E60A-4E54-5F91-A9A1F48A542C}"/>
                    </a:ext>
                  </a:extLst>
                </p:cNvPr>
                <p:cNvSpPr/>
                <p:nvPr/>
              </p:nvSpPr>
              <p:spPr>
                <a:xfrm>
                  <a:off x="1815490" y="1476325"/>
                  <a:ext cx="982" cy="4500"/>
                </a:xfrm>
                <a:custGeom>
                  <a:avLst/>
                  <a:gdLst>
                    <a:gd name="connsiteX0" fmla="*/ 0 w 982"/>
                    <a:gd name="connsiteY0" fmla="*/ 0 h 4500"/>
                    <a:gd name="connsiteX1" fmla="*/ 983 w 982"/>
                    <a:gd name="connsiteY1" fmla="*/ 0 h 4500"/>
                    <a:gd name="connsiteX2" fmla="*/ 983 w 982"/>
                    <a:gd name="connsiteY2" fmla="*/ 4501 h 4500"/>
                    <a:gd name="connsiteX3" fmla="*/ 0 w 982"/>
                    <a:gd name="connsiteY3" fmla="*/ 4501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00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01"/>
                      </a:lnTo>
                      <a:lnTo>
                        <a:pt x="0" y="45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1" name="Freeform 470">
                  <a:extLst>
                    <a:ext uri="{FF2B5EF4-FFF2-40B4-BE49-F238E27FC236}">
                      <a16:creationId xmlns:a16="http://schemas.microsoft.com/office/drawing/2014/main" id="{3124520A-B54B-F25C-478E-8A876D16512D}"/>
                    </a:ext>
                  </a:extLst>
                </p:cNvPr>
                <p:cNvSpPr/>
                <p:nvPr/>
              </p:nvSpPr>
              <p:spPr>
                <a:xfrm>
                  <a:off x="1785587" y="1464691"/>
                  <a:ext cx="3679" cy="15266"/>
                </a:xfrm>
                <a:custGeom>
                  <a:avLst/>
                  <a:gdLst>
                    <a:gd name="connsiteX0" fmla="*/ 2074 w 3679"/>
                    <a:gd name="connsiteY0" fmla="*/ 13205 h 15266"/>
                    <a:gd name="connsiteX1" fmla="*/ 2565 w 3679"/>
                    <a:gd name="connsiteY1" fmla="*/ 15266 h 15266"/>
                    <a:gd name="connsiteX2" fmla="*/ 2688 w 3679"/>
                    <a:gd name="connsiteY2" fmla="*/ 13634 h 15266"/>
                    <a:gd name="connsiteX3" fmla="*/ 2258 w 3679"/>
                    <a:gd name="connsiteY3" fmla="*/ 11169 h 15266"/>
                    <a:gd name="connsiteX4" fmla="*/ 2688 w 3679"/>
                    <a:gd name="connsiteY4" fmla="*/ 11073 h 15266"/>
                    <a:gd name="connsiteX5" fmla="*/ 2565 w 3679"/>
                    <a:gd name="connsiteY5" fmla="*/ 10116 h 15266"/>
                    <a:gd name="connsiteX6" fmla="*/ 2688 w 3679"/>
                    <a:gd name="connsiteY6" fmla="*/ 7651 h 15266"/>
                    <a:gd name="connsiteX7" fmla="*/ 3522 w 3679"/>
                    <a:gd name="connsiteY7" fmla="*/ 9072 h 15266"/>
                    <a:gd name="connsiteX8" fmla="*/ 3092 w 3679"/>
                    <a:gd name="connsiteY8" fmla="*/ 3712 h 15266"/>
                    <a:gd name="connsiteX9" fmla="*/ 3276 w 3679"/>
                    <a:gd name="connsiteY9" fmla="*/ 2018 h 15266"/>
                    <a:gd name="connsiteX10" fmla="*/ 3337 w 3679"/>
                    <a:gd name="connsiteY10" fmla="*/ 9 h 15266"/>
                    <a:gd name="connsiteX11" fmla="*/ 1390 w 3679"/>
                    <a:gd name="connsiteY11" fmla="*/ 1088 h 15266"/>
                    <a:gd name="connsiteX12" fmla="*/ 1635 w 3679"/>
                    <a:gd name="connsiteY12" fmla="*/ 2325 h 15266"/>
                    <a:gd name="connsiteX13" fmla="*/ 1890 w 3679"/>
                    <a:gd name="connsiteY13" fmla="*/ 3527 h 15266"/>
                    <a:gd name="connsiteX14" fmla="*/ 626 w 3679"/>
                    <a:gd name="connsiteY14" fmla="*/ 3650 h 15266"/>
                    <a:gd name="connsiteX15" fmla="*/ 3 w 3679"/>
                    <a:gd name="connsiteY15" fmla="*/ 8546 h 15266"/>
                    <a:gd name="connsiteX16" fmla="*/ 749 w 3679"/>
                    <a:gd name="connsiteY16" fmla="*/ 7502 h 15266"/>
                    <a:gd name="connsiteX17" fmla="*/ 811 w 3679"/>
                    <a:gd name="connsiteY17" fmla="*/ 9625 h 15266"/>
                    <a:gd name="connsiteX18" fmla="*/ 1425 w 3679"/>
                    <a:gd name="connsiteY18" fmla="*/ 11073 h 15266"/>
                    <a:gd name="connsiteX19" fmla="*/ 2074 w 3679"/>
                    <a:gd name="connsiteY19" fmla="*/ 13205 h 1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679" h="15266">
                      <a:moveTo>
                        <a:pt x="2074" y="13205"/>
                      </a:moveTo>
                      <a:cubicBezTo>
                        <a:pt x="2197" y="13915"/>
                        <a:pt x="2381" y="15266"/>
                        <a:pt x="2565" y="15266"/>
                      </a:cubicBezTo>
                      <a:cubicBezTo>
                        <a:pt x="2750" y="15266"/>
                        <a:pt x="2627" y="13977"/>
                        <a:pt x="2688" y="13634"/>
                      </a:cubicBezTo>
                      <a:cubicBezTo>
                        <a:pt x="2607" y="12803"/>
                        <a:pt x="2464" y="11979"/>
                        <a:pt x="2258" y="11169"/>
                      </a:cubicBezTo>
                      <a:lnTo>
                        <a:pt x="2688" y="11073"/>
                      </a:lnTo>
                      <a:cubicBezTo>
                        <a:pt x="2688" y="11073"/>
                        <a:pt x="2750" y="10950"/>
                        <a:pt x="2565" y="10116"/>
                      </a:cubicBezTo>
                      <a:cubicBezTo>
                        <a:pt x="1951" y="7379"/>
                        <a:pt x="2504" y="7747"/>
                        <a:pt x="2688" y="7651"/>
                      </a:cubicBezTo>
                      <a:cubicBezTo>
                        <a:pt x="2872" y="7554"/>
                        <a:pt x="2934" y="7344"/>
                        <a:pt x="3522" y="9072"/>
                      </a:cubicBezTo>
                      <a:cubicBezTo>
                        <a:pt x="3952" y="5036"/>
                        <a:pt x="3399" y="4019"/>
                        <a:pt x="3092" y="3712"/>
                      </a:cubicBezTo>
                      <a:cubicBezTo>
                        <a:pt x="2785" y="3404"/>
                        <a:pt x="2969" y="2448"/>
                        <a:pt x="3276" y="2018"/>
                      </a:cubicBezTo>
                      <a:cubicBezTo>
                        <a:pt x="3583" y="1588"/>
                        <a:pt x="3522" y="-140"/>
                        <a:pt x="3337" y="9"/>
                      </a:cubicBezTo>
                      <a:cubicBezTo>
                        <a:pt x="2731" y="442"/>
                        <a:pt x="2078" y="804"/>
                        <a:pt x="1390" y="1088"/>
                      </a:cubicBezTo>
                      <a:cubicBezTo>
                        <a:pt x="749" y="1395"/>
                        <a:pt x="1241" y="1773"/>
                        <a:pt x="1635" y="2325"/>
                      </a:cubicBezTo>
                      <a:cubicBezTo>
                        <a:pt x="1896" y="2667"/>
                        <a:pt x="1989" y="3109"/>
                        <a:pt x="1890" y="3527"/>
                      </a:cubicBezTo>
                      <a:cubicBezTo>
                        <a:pt x="1474" y="3609"/>
                        <a:pt x="1050" y="3650"/>
                        <a:pt x="626" y="3650"/>
                      </a:cubicBezTo>
                      <a:cubicBezTo>
                        <a:pt x="-84" y="3650"/>
                        <a:pt x="3" y="8546"/>
                        <a:pt x="3" y="8546"/>
                      </a:cubicBezTo>
                      <a:cubicBezTo>
                        <a:pt x="216" y="8174"/>
                        <a:pt x="466" y="7824"/>
                        <a:pt x="749" y="7502"/>
                      </a:cubicBezTo>
                      <a:cubicBezTo>
                        <a:pt x="1267" y="6852"/>
                        <a:pt x="872" y="8484"/>
                        <a:pt x="811" y="9625"/>
                      </a:cubicBezTo>
                      <a:cubicBezTo>
                        <a:pt x="749" y="10765"/>
                        <a:pt x="995" y="11073"/>
                        <a:pt x="1425" y="11073"/>
                      </a:cubicBezTo>
                      <a:cubicBezTo>
                        <a:pt x="1855" y="11073"/>
                        <a:pt x="1951" y="12459"/>
                        <a:pt x="2074" y="132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BA603498-30BF-5298-6BB6-553A653E0946}"/>
                    </a:ext>
                  </a:extLst>
                </p:cNvPr>
                <p:cNvSpPr/>
                <p:nvPr/>
              </p:nvSpPr>
              <p:spPr>
                <a:xfrm>
                  <a:off x="1776090" y="1464664"/>
                  <a:ext cx="3660" cy="15267"/>
                </a:xfrm>
                <a:custGeom>
                  <a:avLst/>
                  <a:gdLst>
                    <a:gd name="connsiteX0" fmla="*/ 3060 w 3660"/>
                    <a:gd name="connsiteY0" fmla="*/ 3677 h 15267"/>
                    <a:gd name="connsiteX1" fmla="*/ 1832 w 3660"/>
                    <a:gd name="connsiteY1" fmla="*/ 3555 h 15267"/>
                    <a:gd name="connsiteX2" fmla="*/ 2043 w 3660"/>
                    <a:gd name="connsiteY2" fmla="*/ 2318 h 15267"/>
                    <a:gd name="connsiteX3" fmla="*/ 2288 w 3660"/>
                    <a:gd name="connsiteY3" fmla="*/ 1089 h 15267"/>
                    <a:gd name="connsiteX4" fmla="*/ 349 w 3660"/>
                    <a:gd name="connsiteY4" fmla="*/ 10 h 15267"/>
                    <a:gd name="connsiteX5" fmla="*/ 411 w 3660"/>
                    <a:gd name="connsiteY5" fmla="*/ 2011 h 15267"/>
                    <a:gd name="connsiteX6" fmla="*/ 595 w 3660"/>
                    <a:gd name="connsiteY6" fmla="*/ 3704 h 15267"/>
                    <a:gd name="connsiteX7" fmla="*/ 165 w 3660"/>
                    <a:gd name="connsiteY7" fmla="*/ 9100 h 15267"/>
                    <a:gd name="connsiteX8" fmla="*/ 999 w 3660"/>
                    <a:gd name="connsiteY8" fmla="*/ 7652 h 15267"/>
                    <a:gd name="connsiteX9" fmla="*/ 1121 w 3660"/>
                    <a:gd name="connsiteY9" fmla="*/ 10117 h 15267"/>
                    <a:gd name="connsiteX10" fmla="*/ 999 w 3660"/>
                    <a:gd name="connsiteY10" fmla="*/ 11100 h 15267"/>
                    <a:gd name="connsiteX11" fmla="*/ 1429 w 3660"/>
                    <a:gd name="connsiteY11" fmla="*/ 11161 h 15267"/>
                    <a:gd name="connsiteX12" fmla="*/ 999 w 3660"/>
                    <a:gd name="connsiteY12" fmla="*/ 13627 h 15267"/>
                    <a:gd name="connsiteX13" fmla="*/ 1121 w 3660"/>
                    <a:gd name="connsiteY13" fmla="*/ 15267 h 15267"/>
                    <a:gd name="connsiteX14" fmla="*/ 1613 w 3660"/>
                    <a:gd name="connsiteY14" fmla="*/ 13197 h 15267"/>
                    <a:gd name="connsiteX15" fmla="*/ 2288 w 3660"/>
                    <a:gd name="connsiteY15" fmla="*/ 11100 h 15267"/>
                    <a:gd name="connsiteX16" fmla="*/ 2911 w 3660"/>
                    <a:gd name="connsiteY16" fmla="*/ 9626 h 15267"/>
                    <a:gd name="connsiteX17" fmla="*/ 2911 w 3660"/>
                    <a:gd name="connsiteY17" fmla="*/ 7529 h 15267"/>
                    <a:gd name="connsiteX18" fmla="*/ 3648 w 3660"/>
                    <a:gd name="connsiteY18" fmla="*/ 8547 h 15267"/>
                    <a:gd name="connsiteX19" fmla="*/ 3060 w 3660"/>
                    <a:gd name="connsiteY19" fmla="*/ 3677 h 15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660" h="15267">
                      <a:moveTo>
                        <a:pt x="3060" y="3677"/>
                      </a:moveTo>
                      <a:cubicBezTo>
                        <a:pt x="2648" y="3680"/>
                        <a:pt x="2236" y="3639"/>
                        <a:pt x="1832" y="3555"/>
                      </a:cubicBezTo>
                      <a:cubicBezTo>
                        <a:pt x="1711" y="3132"/>
                        <a:pt x="1788" y="2676"/>
                        <a:pt x="2043" y="2318"/>
                      </a:cubicBezTo>
                      <a:cubicBezTo>
                        <a:pt x="2446" y="1765"/>
                        <a:pt x="2973" y="1440"/>
                        <a:pt x="2288" y="1089"/>
                      </a:cubicBezTo>
                      <a:cubicBezTo>
                        <a:pt x="1605" y="801"/>
                        <a:pt x="955" y="439"/>
                        <a:pt x="349" y="10"/>
                      </a:cubicBezTo>
                      <a:cubicBezTo>
                        <a:pt x="165" y="-148"/>
                        <a:pt x="104" y="1581"/>
                        <a:pt x="411" y="2011"/>
                      </a:cubicBezTo>
                      <a:cubicBezTo>
                        <a:pt x="718" y="2440"/>
                        <a:pt x="902" y="3432"/>
                        <a:pt x="595" y="3704"/>
                      </a:cubicBezTo>
                      <a:cubicBezTo>
                        <a:pt x="288" y="3976"/>
                        <a:pt x="-282" y="5029"/>
                        <a:pt x="165" y="9100"/>
                      </a:cubicBezTo>
                      <a:cubicBezTo>
                        <a:pt x="779" y="7345"/>
                        <a:pt x="841" y="7529"/>
                        <a:pt x="999" y="7652"/>
                      </a:cubicBezTo>
                      <a:cubicBezTo>
                        <a:pt x="1157" y="7775"/>
                        <a:pt x="1736" y="7406"/>
                        <a:pt x="1121" y="10117"/>
                      </a:cubicBezTo>
                      <a:cubicBezTo>
                        <a:pt x="1036" y="10438"/>
                        <a:pt x="995" y="10768"/>
                        <a:pt x="999" y="11100"/>
                      </a:cubicBezTo>
                      <a:lnTo>
                        <a:pt x="1429" y="11161"/>
                      </a:lnTo>
                      <a:cubicBezTo>
                        <a:pt x="1223" y="11971"/>
                        <a:pt x="1080" y="12795"/>
                        <a:pt x="999" y="13627"/>
                      </a:cubicBezTo>
                      <a:cubicBezTo>
                        <a:pt x="1060" y="14004"/>
                        <a:pt x="937" y="15267"/>
                        <a:pt x="1121" y="15267"/>
                      </a:cubicBezTo>
                      <a:cubicBezTo>
                        <a:pt x="1306" y="15267"/>
                        <a:pt x="1516" y="13943"/>
                        <a:pt x="1613" y="13197"/>
                      </a:cubicBezTo>
                      <a:cubicBezTo>
                        <a:pt x="1709" y="12451"/>
                        <a:pt x="1858" y="11100"/>
                        <a:pt x="2288" y="11100"/>
                      </a:cubicBezTo>
                      <a:cubicBezTo>
                        <a:pt x="2718" y="11100"/>
                        <a:pt x="2938" y="10793"/>
                        <a:pt x="2911" y="9626"/>
                      </a:cubicBezTo>
                      <a:cubicBezTo>
                        <a:pt x="2885" y="8459"/>
                        <a:pt x="2411" y="6854"/>
                        <a:pt x="2911" y="7529"/>
                      </a:cubicBezTo>
                      <a:cubicBezTo>
                        <a:pt x="3193" y="7841"/>
                        <a:pt x="3439" y="8182"/>
                        <a:pt x="3648" y="8547"/>
                      </a:cubicBezTo>
                      <a:cubicBezTo>
                        <a:pt x="3648" y="8547"/>
                        <a:pt x="3797" y="3677"/>
                        <a:pt x="3060" y="36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7E053CEF-6197-E3AD-B320-C69933D79F59}"/>
                    </a:ext>
                  </a:extLst>
                </p:cNvPr>
                <p:cNvSpPr/>
                <p:nvPr/>
              </p:nvSpPr>
              <p:spPr>
                <a:xfrm>
                  <a:off x="1809788" y="1453022"/>
                  <a:ext cx="12510" cy="17672"/>
                </a:xfrm>
                <a:custGeom>
                  <a:avLst/>
                  <a:gdLst>
                    <a:gd name="connsiteX0" fmla="*/ 12387 w 12510"/>
                    <a:gd name="connsiteY0" fmla="*/ 2307 h 17672"/>
                    <a:gd name="connsiteX1" fmla="*/ 9922 w 12510"/>
                    <a:gd name="connsiteY1" fmla="*/ 6229 h 17672"/>
                    <a:gd name="connsiteX2" fmla="*/ 8378 w 12510"/>
                    <a:gd name="connsiteY2" fmla="*/ 6782 h 17672"/>
                    <a:gd name="connsiteX3" fmla="*/ 9431 w 12510"/>
                    <a:gd name="connsiteY3" fmla="*/ 368 h 17672"/>
                    <a:gd name="connsiteX4" fmla="*/ 6746 w 12510"/>
                    <a:gd name="connsiteY4" fmla="*/ 0 h 17672"/>
                    <a:gd name="connsiteX5" fmla="*/ 5825 w 12510"/>
                    <a:gd name="connsiteY5" fmla="*/ 1693 h 17672"/>
                    <a:gd name="connsiteX6" fmla="*/ 4377 w 12510"/>
                    <a:gd name="connsiteY6" fmla="*/ 2746 h 17672"/>
                    <a:gd name="connsiteX7" fmla="*/ 4684 w 12510"/>
                    <a:gd name="connsiteY7" fmla="*/ 3422 h 17672"/>
                    <a:gd name="connsiteX8" fmla="*/ 4158 w 12510"/>
                    <a:gd name="connsiteY8" fmla="*/ 4299 h 17672"/>
                    <a:gd name="connsiteX9" fmla="*/ 4772 w 12510"/>
                    <a:gd name="connsiteY9" fmla="*/ 5869 h 17672"/>
                    <a:gd name="connsiteX10" fmla="*/ 3324 w 12510"/>
                    <a:gd name="connsiteY10" fmla="*/ 5255 h 17672"/>
                    <a:gd name="connsiteX11" fmla="*/ 771 w 12510"/>
                    <a:gd name="connsiteY11" fmla="*/ 2421 h 17672"/>
                    <a:gd name="connsiteX12" fmla="*/ 1140 w 12510"/>
                    <a:gd name="connsiteY12" fmla="*/ 4238 h 17672"/>
                    <a:gd name="connsiteX13" fmla="*/ 648 w 12510"/>
                    <a:gd name="connsiteY13" fmla="*/ 7440 h 17672"/>
                    <a:gd name="connsiteX14" fmla="*/ 859 w 12510"/>
                    <a:gd name="connsiteY14" fmla="*/ 8861 h 17672"/>
                    <a:gd name="connsiteX15" fmla="*/ 4465 w 12510"/>
                    <a:gd name="connsiteY15" fmla="*/ 10090 h 17672"/>
                    <a:gd name="connsiteX16" fmla="*/ 4377 w 12510"/>
                    <a:gd name="connsiteY16" fmla="*/ 10967 h 17672"/>
                    <a:gd name="connsiteX17" fmla="*/ 2737 w 12510"/>
                    <a:gd name="connsiteY17" fmla="*/ 12072 h 17672"/>
                    <a:gd name="connsiteX18" fmla="*/ 2342 w 12510"/>
                    <a:gd name="connsiteY18" fmla="*/ 15371 h 17672"/>
                    <a:gd name="connsiteX19" fmla="*/ 1263 w 12510"/>
                    <a:gd name="connsiteY19" fmla="*/ 16907 h 17672"/>
                    <a:gd name="connsiteX20" fmla="*/ 2798 w 12510"/>
                    <a:gd name="connsiteY20" fmla="*/ 17652 h 17672"/>
                    <a:gd name="connsiteX21" fmla="*/ 5018 w 12510"/>
                    <a:gd name="connsiteY21" fmla="*/ 15020 h 17672"/>
                    <a:gd name="connsiteX22" fmla="*/ 5579 w 12510"/>
                    <a:gd name="connsiteY22" fmla="*/ 13906 h 17672"/>
                    <a:gd name="connsiteX23" fmla="*/ 6685 w 12510"/>
                    <a:gd name="connsiteY23" fmla="*/ 11993 h 17672"/>
                    <a:gd name="connsiteX24" fmla="*/ 8536 w 12510"/>
                    <a:gd name="connsiteY24" fmla="*/ 13845 h 17672"/>
                    <a:gd name="connsiteX25" fmla="*/ 9115 w 12510"/>
                    <a:gd name="connsiteY25" fmla="*/ 15169 h 17672"/>
                    <a:gd name="connsiteX26" fmla="*/ 7948 w 12510"/>
                    <a:gd name="connsiteY26" fmla="*/ 16924 h 17672"/>
                    <a:gd name="connsiteX27" fmla="*/ 10352 w 12510"/>
                    <a:gd name="connsiteY27" fmla="*/ 16705 h 17672"/>
                    <a:gd name="connsiteX28" fmla="*/ 10659 w 12510"/>
                    <a:gd name="connsiteY28" fmla="*/ 13134 h 17672"/>
                    <a:gd name="connsiteX29" fmla="*/ 11589 w 12510"/>
                    <a:gd name="connsiteY29" fmla="*/ 6413 h 17672"/>
                    <a:gd name="connsiteX30" fmla="*/ 12510 w 12510"/>
                    <a:gd name="connsiteY30" fmla="*/ 5431 h 17672"/>
                    <a:gd name="connsiteX31" fmla="*/ 12203 w 12510"/>
                    <a:gd name="connsiteY31" fmla="*/ 3457 h 17672"/>
                    <a:gd name="connsiteX32" fmla="*/ 12414 w 12510"/>
                    <a:gd name="connsiteY32" fmla="*/ 2343 h 17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510" h="17672">
                      <a:moveTo>
                        <a:pt x="12387" y="2307"/>
                      </a:moveTo>
                      <a:cubicBezTo>
                        <a:pt x="12387" y="2307"/>
                        <a:pt x="10449" y="2307"/>
                        <a:pt x="9922" y="6229"/>
                      </a:cubicBezTo>
                      <a:cubicBezTo>
                        <a:pt x="9396" y="10151"/>
                        <a:pt x="8106" y="8940"/>
                        <a:pt x="8378" y="6782"/>
                      </a:cubicBezTo>
                      <a:cubicBezTo>
                        <a:pt x="8650" y="4624"/>
                        <a:pt x="10133" y="1141"/>
                        <a:pt x="9431" y="368"/>
                      </a:cubicBezTo>
                      <a:cubicBezTo>
                        <a:pt x="8729" y="-404"/>
                        <a:pt x="7395" y="921"/>
                        <a:pt x="6746" y="0"/>
                      </a:cubicBezTo>
                      <a:cubicBezTo>
                        <a:pt x="6685" y="1421"/>
                        <a:pt x="6193" y="1483"/>
                        <a:pt x="5825" y="1693"/>
                      </a:cubicBezTo>
                      <a:cubicBezTo>
                        <a:pt x="5456" y="1904"/>
                        <a:pt x="4316" y="2158"/>
                        <a:pt x="4377" y="2746"/>
                      </a:cubicBezTo>
                      <a:cubicBezTo>
                        <a:pt x="4439" y="3334"/>
                        <a:pt x="4684" y="2930"/>
                        <a:pt x="4684" y="3422"/>
                      </a:cubicBezTo>
                      <a:cubicBezTo>
                        <a:pt x="4684" y="3913"/>
                        <a:pt x="4158" y="3852"/>
                        <a:pt x="4158" y="4299"/>
                      </a:cubicBezTo>
                      <a:cubicBezTo>
                        <a:pt x="4158" y="4746"/>
                        <a:pt x="4772" y="5317"/>
                        <a:pt x="4772" y="5869"/>
                      </a:cubicBezTo>
                      <a:cubicBezTo>
                        <a:pt x="4772" y="6422"/>
                        <a:pt x="4061" y="6457"/>
                        <a:pt x="3324" y="5255"/>
                      </a:cubicBezTo>
                      <a:cubicBezTo>
                        <a:pt x="2587" y="4053"/>
                        <a:pt x="1263" y="1895"/>
                        <a:pt x="771" y="2421"/>
                      </a:cubicBezTo>
                      <a:cubicBezTo>
                        <a:pt x="280" y="2948"/>
                        <a:pt x="982" y="3834"/>
                        <a:pt x="1140" y="4238"/>
                      </a:cubicBezTo>
                      <a:cubicBezTo>
                        <a:pt x="1298" y="4641"/>
                        <a:pt x="2245" y="6914"/>
                        <a:pt x="648" y="7440"/>
                      </a:cubicBezTo>
                      <a:cubicBezTo>
                        <a:pt x="-1" y="7598"/>
                        <a:pt x="-492" y="8677"/>
                        <a:pt x="859" y="8861"/>
                      </a:cubicBezTo>
                      <a:cubicBezTo>
                        <a:pt x="2210" y="9046"/>
                        <a:pt x="3693" y="9168"/>
                        <a:pt x="4465" y="10090"/>
                      </a:cubicBezTo>
                      <a:cubicBezTo>
                        <a:pt x="5237" y="11011"/>
                        <a:pt x="4895" y="10704"/>
                        <a:pt x="4377" y="10967"/>
                      </a:cubicBezTo>
                      <a:cubicBezTo>
                        <a:pt x="3860" y="11230"/>
                        <a:pt x="2737" y="11704"/>
                        <a:pt x="2737" y="12072"/>
                      </a:cubicBezTo>
                      <a:cubicBezTo>
                        <a:pt x="2737" y="12441"/>
                        <a:pt x="2956" y="14538"/>
                        <a:pt x="2342" y="15371"/>
                      </a:cubicBezTo>
                      <a:cubicBezTo>
                        <a:pt x="2023" y="15911"/>
                        <a:pt x="1663" y="16424"/>
                        <a:pt x="1263" y="16907"/>
                      </a:cubicBezTo>
                      <a:cubicBezTo>
                        <a:pt x="1564" y="17457"/>
                        <a:pt x="2179" y="17756"/>
                        <a:pt x="2798" y="17652"/>
                      </a:cubicBezTo>
                      <a:cubicBezTo>
                        <a:pt x="3114" y="16389"/>
                        <a:pt x="4342" y="14880"/>
                        <a:pt x="5018" y="15020"/>
                      </a:cubicBezTo>
                      <a:cubicBezTo>
                        <a:pt x="5390" y="14775"/>
                        <a:pt x="5603" y="14351"/>
                        <a:pt x="5579" y="13906"/>
                      </a:cubicBezTo>
                      <a:cubicBezTo>
                        <a:pt x="5579" y="13073"/>
                        <a:pt x="6035" y="11993"/>
                        <a:pt x="6685" y="11993"/>
                      </a:cubicBezTo>
                      <a:cubicBezTo>
                        <a:pt x="7334" y="11993"/>
                        <a:pt x="7948" y="13845"/>
                        <a:pt x="8536" y="13845"/>
                      </a:cubicBezTo>
                      <a:cubicBezTo>
                        <a:pt x="9124" y="13845"/>
                        <a:pt x="9676" y="14678"/>
                        <a:pt x="9115" y="15169"/>
                      </a:cubicBezTo>
                      <a:cubicBezTo>
                        <a:pt x="8553" y="15661"/>
                        <a:pt x="7272" y="16284"/>
                        <a:pt x="7948" y="16924"/>
                      </a:cubicBezTo>
                      <a:cubicBezTo>
                        <a:pt x="8624" y="17565"/>
                        <a:pt x="9150" y="17600"/>
                        <a:pt x="10352" y="16705"/>
                      </a:cubicBezTo>
                      <a:cubicBezTo>
                        <a:pt x="11554" y="15810"/>
                        <a:pt x="10659" y="15012"/>
                        <a:pt x="10659" y="13134"/>
                      </a:cubicBezTo>
                      <a:cubicBezTo>
                        <a:pt x="10746" y="10869"/>
                        <a:pt x="11057" y="8617"/>
                        <a:pt x="11589" y="6413"/>
                      </a:cubicBezTo>
                      <a:cubicBezTo>
                        <a:pt x="12142" y="6536"/>
                        <a:pt x="12510" y="5861"/>
                        <a:pt x="12510" y="5431"/>
                      </a:cubicBezTo>
                      <a:cubicBezTo>
                        <a:pt x="12359" y="4782"/>
                        <a:pt x="12256" y="4122"/>
                        <a:pt x="12203" y="3457"/>
                      </a:cubicBezTo>
                      <a:cubicBezTo>
                        <a:pt x="12203" y="2378"/>
                        <a:pt x="12414" y="2343"/>
                        <a:pt x="12414" y="23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4" name="Freeform 473">
                  <a:extLst>
                    <a:ext uri="{FF2B5EF4-FFF2-40B4-BE49-F238E27FC236}">
                      <a16:creationId xmlns:a16="http://schemas.microsoft.com/office/drawing/2014/main" id="{1BD65CF5-CB2C-C50F-6FDA-2C611ED087E7}"/>
                    </a:ext>
                  </a:extLst>
                </p:cNvPr>
                <p:cNvSpPr/>
                <p:nvPr/>
              </p:nvSpPr>
              <p:spPr>
                <a:xfrm>
                  <a:off x="1819360" y="1421850"/>
                  <a:ext cx="3865" cy="16038"/>
                </a:xfrm>
                <a:custGeom>
                  <a:avLst/>
                  <a:gdLst>
                    <a:gd name="connsiteX0" fmla="*/ 3429 w 3865"/>
                    <a:gd name="connsiteY0" fmla="*/ 2080 h 16038"/>
                    <a:gd name="connsiteX1" fmla="*/ 3491 w 3865"/>
                    <a:gd name="connsiteY1" fmla="*/ 18 h 16038"/>
                    <a:gd name="connsiteX2" fmla="*/ 1455 w 3865"/>
                    <a:gd name="connsiteY2" fmla="*/ 1123 h 16038"/>
                    <a:gd name="connsiteX3" fmla="*/ 1701 w 3865"/>
                    <a:gd name="connsiteY3" fmla="*/ 2422 h 16038"/>
                    <a:gd name="connsiteX4" fmla="*/ 1982 w 3865"/>
                    <a:gd name="connsiteY4" fmla="*/ 3685 h 16038"/>
                    <a:gd name="connsiteX5" fmla="*/ 622 w 3865"/>
                    <a:gd name="connsiteY5" fmla="*/ 3808 h 16038"/>
                    <a:gd name="connsiteX6" fmla="*/ 8 w 3865"/>
                    <a:gd name="connsiteY6" fmla="*/ 8985 h 16038"/>
                    <a:gd name="connsiteX7" fmla="*/ 780 w 3865"/>
                    <a:gd name="connsiteY7" fmla="*/ 7905 h 16038"/>
                    <a:gd name="connsiteX8" fmla="*/ 841 w 3865"/>
                    <a:gd name="connsiteY8" fmla="*/ 10125 h 16038"/>
                    <a:gd name="connsiteX9" fmla="*/ 1455 w 3865"/>
                    <a:gd name="connsiteY9" fmla="*/ 11669 h 16038"/>
                    <a:gd name="connsiteX10" fmla="*/ 2166 w 3865"/>
                    <a:gd name="connsiteY10" fmla="*/ 13880 h 16038"/>
                    <a:gd name="connsiteX11" fmla="*/ 2657 w 3865"/>
                    <a:gd name="connsiteY11" fmla="*/ 16038 h 16038"/>
                    <a:gd name="connsiteX12" fmla="*/ 2815 w 3865"/>
                    <a:gd name="connsiteY12" fmla="*/ 14284 h 16038"/>
                    <a:gd name="connsiteX13" fmla="*/ 2350 w 3865"/>
                    <a:gd name="connsiteY13" fmla="*/ 11696 h 16038"/>
                    <a:gd name="connsiteX14" fmla="*/ 2815 w 3865"/>
                    <a:gd name="connsiteY14" fmla="*/ 11634 h 16038"/>
                    <a:gd name="connsiteX15" fmla="*/ 2657 w 3865"/>
                    <a:gd name="connsiteY15" fmla="*/ 10581 h 16038"/>
                    <a:gd name="connsiteX16" fmla="*/ 2815 w 3865"/>
                    <a:gd name="connsiteY16" fmla="*/ 7993 h 16038"/>
                    <a:gd name="connsiteX17" fmla="*/ 3693 w 3865"/>
                    <a:gd name="connsiteY17" fmla="*/ 9537 h 16038"/>
                    <a:gd name="connsiteX18" fmla="*/ 3263 w 3865"/>
                    <a:gd name="connsiteY18" fmla="*/ 3834 h 16038"/>
                    <a:gd name="connsiteX19" fmla="*/ 3447 w 3865"/>
                    <a:gd name="connsiteY19" fmla="*/ 2080 h 16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65" h="16038">
                      <a:moveTo>
                        <a:pt x="3429" y="2080"/>
                      </a:moveTo>
                      <a:cubicBezTo>
                        <a:pt x="3736" y="1650"/>
                        <a:pt x="3675" y="-201"/>
                        <a:pt x="3491" y="18"/>
                      </a:cubicBezTo>
                      <a:cubicBezTo>
                        <a:pt x="2849" y="451"/>
                        <a:pt x="2168" y="821"/>
                        <a:pt x="1455" y="1123"/>
                      </a:cubicBezTo>
                      <a:cubicBezTo>
                        <a:pt x="780" y="1431"/>
                        <a:pt x="1271" y="1834"/>
                        <a:pt x="1701" y="2422"/>
                      </a:cubicBezTo>
                      <a:cubicBezTo>
                        <a:pt x="1977" y="2781"/>
                        <a:pt x="2080" y="3243"/>
                        <a:pt x="1982" y="3685"/>
                      </a:cubicBezTo>
                      <a:cubicBezTo>
                        <a:pt x="1533" y="3769"/>
                        <a:pt x="1078" y="3809"/>
                        <a:pt x="622" y="3808"/>
                      </a:cubicBezTo>
                      <a:cubicBezTo>
                        <a:pt x="-115" y="3808"/>
                        <a:pt x="8" y="8985"/>
                        <a:pt x="8" y="8985"/>
                      </a:cubicBezTo>
                      <a:cubicBezTo>
                        <a:pt x="229" y="8600"/>
                        <a:pt x="487" y="8239"/>
                        <a:pt x="780" y="7905"/>
                      </a:cubicBezTo>
                      <a:cubicBezTo>
                        <a:pt x="1332" y="7195"/>
                        <a:pt x="903" y="8923"/>
                        <a:pt x="841" y="10125"/>
                      </a:cubicBezTo>
                      <a:cubicBezTo>
                        <a:pt x="780" y="11327"/>
                        <a:pt x="1025" y="11669"/>
                        <a:pt x="1455" y="11669"/>
                      </a:cubicBezTo>
                      <a:cubicBezTo>
                        <a:pt x="1885" y="11669"/>
                        <a:pt x="2043" y="13117"/>
                        <a:pt x="2166" y="13880"/>
                      </a:cubicBezTo>
                      <a:cubicBezTo>
                        <a:pt x="2289" y="14643"/>
                        <a:pt x="2473" y="16038"/>
                        <a:pt x="2657" y="16038"/>
                      </a:cubicBezTo>
                      <a:cubicBezTo>
                        <a:pt x="2842" y="16038"/>
                        <a:pt x="2754" y="14714"/>
                        <a:pt x="2815" y="14284"/>
                      </a:cubicBezTo>
                      <a:cubicBezTo>
                        <a:pt x="2724" y="13411"/>
                        <a:pt x="2569" y="12546"/>
                        <a:pt x="2350" y="11696"/>
                      </a:cubicBezTo>
                      <a:lnTo>
                        <a:pt x="2815" y="11634"/>
                      </a:lnTo>
                      <a:cubicBezTo>
                        <a:pt x="2815" y="11634"/>
                        <a:pt x="2877" y="11503"/>
                        <a:pt x="2657" y="10581"/>
                      </a:cubicBezTo>
                      <a:cubicBezTo>
                        <a:pt x="2043" y="7712"/>
                        <a:pt x="2596" y="8116"/>
                        <a:pt x="2815" y="7993"/>
                      </a:cubicBezTo>
                      <a:cubicBezTo>
                        <a:pt x="3035" y="7870"/>
                        <a:pt x="3061" y="7686"/>
                        <a:pt x="3693" y="9537"/>
                      </a:cubicBezTo>
                      <a:cubicBezTo>
                        <a:pt x="4158" y="5221"/>
                        <a:pt x="3570" y="4168"/>
                        <a:pt x="3263" y="3834"/>
                      </a:cubicBezTo>
                      <a:cubicBezTo>
                        <a:pt x="2956" y="3501"/>
                        <a:pt x="3140" y="2510"/>
                        <a:pt x="3447" y="208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7C910E8A-4A90-7DBB-7F7C-CA1D96371366}"/>
                    </a:ext>
                  </a:extLst>
                </p:cNvPr>
                <p:cNvSpPr/>
                <p:nvPr/>
              </p:nvSpPr>
              <p:spPr>
                <a:xfrm>
                  <a:off x="1809524" y="1421850"/>
                  <a:ext cx="3850" cy="16099"/>
                </a:xfrm>
                <a:custGeom>
                  <a:avLst/>
                  <a:gdLst>
                    <a:gd name="connsiteX0" fmla="*/ 3220 w 3850"/>
                    <a:gd name="connsiteY0" fmla="*/ 3834 h 16099"/>
                    <a:gd name="connsiteX1" fmla="*/ 1895 w 3850"/>
                    <a:gd name="connsiteY1" fmla="*/ 3712 h 16099"/>
                    <a:gd name="connsiteX2" fmla="*/ 2141 w 3850"/>
                    <a:gd name="connsiteY2" fmla="*/ 2422 h 16099"/>
                    <a:gd name="connsiteX3" fmla="*/ 2386 w 3850"/>
                    <a:gd name="connsiteY3" fmla="*/ 1159 h 16099"/>
                    <a:gd name="connsiteX4" fmla="*/ 351 w 3850"/>
                    <a:gd name="connsiteY4" fmla="*/ 18 h 16099"/>
                    <a:gd name="connsiteX5" fmla="*/ 412 w 3850"/>
                    <a:gd name="connsiteY5" fmla="*/ 2115 h 16099"/>
                    <a:gd name="connsiteX6" fmla="*/ 596 w 3850"/>
                    <a:gd name="connsiteY6" fmla="*/ 3870 h 16099"/>
                    <a:gd name="connsiteX7" fmla="*/ 167 w 3850"/>
                    <a:gd name="connsiteY7" fmla="*/ 9546 h 16099"/>
                    <a:gd name="connsiteX8" fmla="*/ 1044 w 3850"/>
                    <a:gd name="connsiteY8" fmla="*/ 8002 h 16099"/>
                    <a:gd name="connsiteX9" fmla="*/ 1193 w 3850"/>
                    <a:gd name="connsiteY9" fmla="*/ 10634 h 16099"/>
                    <a:gd name="connsiteX10" fmla="*/ 1044 w 3850"/>
                    <a:gd name="connsiteY10" fmla="*/ 11643 h 16099"/>
                    <a:gd name="connsiteX11" fmla="*/ 1500 w 3850"/>
                    <a:gd name="connsiteY11" fmla="*/ 11713 h 16099"/>
                    <a:gd name="connsiteX12" fmla="*/ 1070 w 3850"/>
                    <a:gd name="connsiteY12" fmla="*/ 14345 h 16099"/>
                    <a:gd name="connsiteX13" fmla="*/ 1193 w 3850"/>
                    <a:gd name="connsiteY13" fmla="*/ 16100 h 16099"/>
                    <a:gd name="connsiteX14" fmla="*/ 1684 w 3850"/>
                    <a:gd name="connsiteY14" fmla="*/ 13942 h 16099"/>
                    <a:gd name="connsiteX15" fmla="*/ 2395 w 3850"/>
                    <a:gd name="connsiteY15" fmla="*/ 11687 h 16099"/>
                    <a:gd name="connsiteX16" fmla="*/ 3009 w 3850"/>
                    <a:gd name="connsiteY16" fmla="*/ 10151 h 16099"/>
                    <a:gd name="connsiteX17" fmla="*/ 3106 w 3850"/>
                    <a:gd name="connsiteY17" fmla="*/ 7958 h 16099"/>
                    <a:gd name="connsiteX18" fmla="*/ 3843 w 3850"/>
                    <a:gd name="connsiteY18" fmla="*/ 9011 h 16099"/>
                    <a:gd name="connsiteX19" fmla="*/ 3228 w 3850"/>
                    <a:gd name="connsiteY19" fmla="*/ 3861 h 1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50" h="16099">
                      <a:moveTo>
                        <a:pt x="3220" y="3834"/>
                      </a:moveTo>
                      <a:cubicBezTo>
                        <a:pt x="2775" y="3837"/>
                        <a:pt x="2331" y="3796"/>
                        <a:pt x="1895" y="3712"/>
                      </a:cubicBezTo>
                      <a:cubicBezTo>
                        <a:pt x="1775" y="3267"/>
                        <a:pt x="1865" y="2791"/>
                        <a:pt x="2141" y="2422"/>
                      </a:cubicBezTo>
                      <a:cubicBezTo>
                        <a:pt x="2570" y="1834"/>
                        <a:pt x="3062" y="1492"/>
                        <a:pt x="2386" y="1159"/>
                      </a:cubicBezTo>
                      <a:cubicBezTo>
                        <a:pt x="1672" y="847"/>
                        <a:pt x="989" y="465"/>
                        <a:pt x="351" y="18"/>
                      </a:cubicBezTo>
                      <a:cubicBezTo>
                        <a:pt x="167" y="-201"/>
                        <a:pt x="105" y="1650"/>
                        <a:pt x="412" y="2115"/>
                      </a:cubicBezTo>
                      <a:cubicBezTo>
                        <a:pt x="719" y="2580"/>
                        <a:pt x="912" y="3589"/>
                        <a:pt x="596" y="3870"/>
                      </a:cubicBezTo>
                      <a:cubicBezTo>
                        <a:pt x="281" y="4150"/>
                        <a:pt x="-281" y="5256"/>
                        <a:pt x="167" y="9546"/>
                      </a:cubicBezTo>
                      <a:cubicBezTo>
                        <a:pt x="781" y="7695"/>
                        <a:pt x="842" y="7879"/>
                        <a:pt x="1044" y="8002"/>
                      </a:cubicBezTo>
                      <a:cubicBezTo>
                        <a:pt x="1246" y="8125"/>
                        <a:pt x="1807" y="7756"/>
                        <a:pt x="1193" y="10634"/>
                      </a:cubicBezTo>
                      <a:cubicBezTo>
                        <a:pt x="982" y="11511"/>
                        <a:pt x="1044" y="11643"/>
                        <a:pt x="1044" y="11643"/>
                      </a:cubicBezTo>
                      <a:lnTo>
                        <a:pt x="1500" y="11713"/>
                      </a:lnTo>
                      <a:cubicBezTo>
                        <a:pt x="1297" y="12579"/>
                        <a:pt x="1153" y="13459"/>
                        <a:pt x="1070" y="14345"/>
                      </a:cubicBezTo>
                      <a:cubicBezTo>
                        <a:pt x="1132" y="14714"/>
                        <a:pt x="982" y="16100"/>
                        <a:pt x="1193" y="16100"/>
                      </a:cubicBezTo>
                      <a:cubicBezTo>
                        <a:pt x="1404" y="16100"/>
                        <a:pt x="1562" y="14679"/>
                        <a:pt x="1684" y="13942"/>
                      </a:cubicBezTo>
                      <a:cubicBezTo>
                        <a:pt x="1807" y="13205"/>
                        <a:pt x="1965" y="11687"/>
                        <a:pt x="2395" y="11687"/>
                      </a:cubicBezTo>
                      <a:cubicBezTo>
                        <a:pt x="2825" y="11687"/>
                        <a:pt x="3106" y="11380"/>
                        <a:pt x="3009" y="10151"/>
                      </a:cubicBezTo>
                      <a:cubicBezTo>
                        <a:pt x="2913" y="8923"/>
                        <a:pt x="2518" y="7256"/>
                        <a:pt x="3106" y="7958"/>
                      </a:cubicBezTo>
                      <a:cubicBezTo>
                        <a:pt x="3385" y="8284"/>
                        <a:pt x="3631" y="8637"/>
                        <a:pt x="3843" y="9011"/>
                      </a:cubicBezTo>
                      <a:cubicBezTo>
                        <a:pt x="3843" y="9011"/>
                        <a:pt x="3965" y="3861"/>
                        <a:pt x="3228" y="386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8C6EE573-D664-D658-483A-01B43F347EE9}"/>
                    </a:ext>
                  </a:extLst>
                </p:cNvPr>
                <p:cNvSpPr/>
                <p:nvPr/>
              </p:nvSpPr>
              <p:spPr>
                <a:xfrm>
                  <a:off x="1759827" y="1431440"/>
                  <a:ext cx="12470" cy="17767"/>
                </a:xfrm>
                <a:custGeom>
                  <a:avLst/>
                  <a:gdLst>
                    <a:gd name="connsiteX0" fmla="*/ 12418 w 12470"/>
                    <a:gd name="connsiteY0" fmla="*/ 2307 h 17767"/>
                    <a:gd name="connsiteX1" fmla="*/ 9953 w 12470"/>
                    <a:gd name="connsiteY1" fmla="*/ 6220 h 17767"/>
                    <a:gd name="connsiteX2" fmla="*/ 8417 w 12470"/>
                    <a:gd name="connsiteY2" fmla="*/ 6835 h 17767"/>
                    <a:gd name="connsiteX3" fmla="*/ 9461 w 12470"/>
                    <a:gd name="connsiteY3" fmla="*/ 395 h 17767"/>
                    <a:gd name="connsiteX4" fmla="*/ 6750 w 12470"/>
                    <a:gd name="connsiteY4" fmla="*/ 0 h 17767"/>
                    <a:gd name="connsiteX5" fmla="*/ 5829 w 12470"/>
                    <a:gd name="connsiteY5" fmla="*/ 1755 h 17767"/>
                    <a:gd name="connsiteX6" fmla="*/ 4408 w 12470"/>
                    <a:gd name="connsiteY6" fmla="*/ 2808 h 17767"/>
                    <a:gd name="connsiteX7" fmla="*/ 4654 w 12470"/>
                    <a:gd name="connsiteY7" fmla="*/ 3483 h 17767"/>
                    <a:gd name="connsiteX8" fmla="*/ 4162 w 12470"/>
                    <a:gd name="connsiteY8" fmla="*/ 4360 h 17767"/>
                    <a:gd name="connsiteX9" fmla="*/ 4776 w 12470"/>
                    <a:gd name="connsiteY9" fmla="*/ 5966 h 17767"/>
                    <a:gd name="connsiteX10" fmla="*/ 3329 w 12470"/>
                    <a:gd name="connsiteY10" fmla="*/ 5352 h 17767"/>
                    <a:gd name="connsiteX11" fmla="*/ 767 w 12470"/>
                    <a:gd name="connsiteY11" fmla="*/ 2518 h 17767"/>
                    <a:gd name="connsiteX12" fmla="*/ 1144 w 12470"/>
                    <a:gd name="connsiteY12" fmla="*/ 4334 h 17767"/>
                    <a:gd name="connsiteX13" fmla="*/ 644 w 12470"/>
                    <a:gd name="connsiteY13" fmla="*/ 7536 h 17767"/>
                    <a:gd name="connsiteX14" fmla="*/ 863 w 12470"/>
                    <a:gd name="connsiteY14" fmla="*/ 8984 h 17767"/>
                    <a:gd name="connsiteX15" fmla="*/ 4469 w 12470"/>
                    <a:gd name="connsiteY15" fmla="*/ 10186 h 17767"/>
                    <a:gd name="connsiteX16" fmla="*/ 4408 w 12470"/>
                    <a:gd name="connsiteY16" fmla="*/ 11063 h 17767"/>
                    <a:gd name="connsiteX17" fmla="*/ 2741 w 12470"/>
                    <a:gd name="connsiteY17" fmla="*/ 12169 h 17767"/>
                    <a:gd name="connsiteX18" fmla="*/ 2346 w 12470"/>
                    <a:gd name="connsiteY18" fmla="*/ 15494 h 17767"/>
                    <a:gd name="connsiteX19" fmla="*/ 1267 w 12470"/>
                    <a:gd name="connsiteY19" fmla="*/ 17038 h 17767"/>
                    <a:gd name="connsiteX20" fmla="*/ 2802 w 12470"/>
                    <a:gd name="connsiteY20" fmla="*/ 17749 h 17767"/>
                    <a:gd name="connsiteX21" fmla="*/ 5057 w 12470"/>
                    <a:gd name="connsiteY21" fmla="*/ 15117 h 17767"/>
                    <a:gd name="connsiteX22" fmla="*/ 5575 w 12470"/>
                    <a:gd name="connsiteY22" fmla="*/ 14003 h 17767"/>
                    <a:gd name="connsiteX23" fmla="*/ 6689 w 12470"/>
                    <a:gd name="connsiteY23" fmla="*/ 12064 h 17767"/>
                    <a:gd name="connsiteX24" fmla="*/ 8567 w 12470"/>
                    <a:gd name="connsiteY24" fmla="*/ 13941 h 17767"/>
                    <a:gd name="connsiteX25" fmla="*/ 9350 w 12470"/>
                    <a:gd name="connsiteY25" fmla="*/ 14754 h 17767"/>
                    <a:gd name="connsiteX26" fmla="*/ 9119 w 12470"/>
                    <a:gd name="connsiteY26" fmla="*/ 15301 h 17767"/>
                    <a:gd name="connsiteX27" fmla="*/ 7952 w 12470"/>
                    <a:gd name="connsiteY27" fmla="*/ 16994 h 17767"/>
                    <a:gd name="connsiteX28" fmla="*/ 10383 w 12470"/>
                    <a:gd name="connsiteY28" fmla="*/ 16784 h 17767"/>
                    <a:gd name="connsiteX29" fmla="*/ 10663 w 12470"/>
                    <a:gd name="connsiteY29" fmla="*/ 13204 h 17767"/>
                    <a:gd name="connsiteX30" fmla="*/ 11541 w 12470"/>
                    <a:gd name="connsiteY30" fmla="*/ 6519 h 17767"/>
                    <a:gd name="connsiteX31" fmla="*/ 12471 w 12470"/>
                    <a:gd name="connsiteY31" fmla="*/ 5501 h 17767"/>
                    <a:gd name="connsiteX32" fmla="*/ 12164 w 12470"/>
                    <a:gd name="connsiteY32" fmla="*/ 3527 h 17767"/>
                    <a:gd name="connsiteX33" fmla="*/ 12418 w 12470"/>
                    <a:gd name="connsiteY33" fmla="*/ 2307 h 17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2470" h="17767">
                      <a:moveTo>
                        <a:pt x="12418" y="2307"/>
                      </a:moveTo>
                      <a:cubicBezTo>
                        <a:pt x="12418" y="2307"/>
                        <a:pt x="10479" y="2307"/>
                        <a:pt x="9953" y="6220"/>
                      </a:cubicBezTo>
                      <a:cubicBezTo>
                        <a:pt x="9426" y="10133"/>
                        <a:pt x="8110" y="8993"/>
                        <a:pt x="8417" y="6835"/>
                      </a:cubicBezTo>
                      <a:cubicBezTo>
                        <a:pt x="8725" y="4676"/>
                        <a:pt x="10172" y="1167"/>
                        <a:pt x="9461" y="395"/>
                      </a:cubicBezTo>
                      <a:cubicBezTo>
                        <a:pt x="8751" y="-377"/>
                        <a:pt x="7400" y="956"/>
                        <a:pt x="6750" y="0"/>
                      </a:cubicBezTo>
                      <a:cubicBezTo>
                        <a:pt x="6689" y="1448"/>
                        <a:pt x="6198" y="1509"/>
                        <a:pt x="5829" y="1755"/>
                      </a:cubicBezTo>
                      <a:cubicBezTo>
                        <a:pt x="5461" y="2000"/>
                        <a:pt x="4347" y="2193"/>
                        <a:pt x="4408" y="2808"/>
                      </a:cubicBezTo>
                      <a:cubicBezTo>
                        <a:pt x="4469" y="3422"/>
                        <a:pt x="4654" y="2992"/>
                        <a:pt x="4654" y="3483"/>
                      </a:cubicBezTo>
                      <a:cubicBezTo>
                        <a:pt x="4654" y="3974"/>
                        <a:pt x="4162" y="3913"/>
                        <a:pt x="4162" y="4360"/>
                      </a:cubicBezTo>
                      <a:cubicBezTo>
                        <a:pt x="4162" y="4808"/>
                        <a:pt x="4776" y="5413"/>
                        <a:pt x="4776" y="5966"/>
                      </a:cubicBezTo>
                      <a:cubicBezTo>
                        <a:pt x="4776" y="6519"/>
                        <a:pt x="4066" y="6554"/>
                        <a:pt x="3329" y="5352"/>
                      </a:cubicBezTo>
                      <a:cubicBezTo>
                        <a:pt x="2592" y="4150"/>
                        <a:pt x="1267" y="1992"/>
                        <a:pt x="767" y="2518"/>
                      </a:cubicBezTo>
                      <a:cubicBezTo>
                        <a:pt x="267" y="3044"/>
                        <a:pt x="986" y="3931"/>
                        <a:pt x="1144" y="4334"/>
                      </a:cubicBezTo>
                      <a:cubicBezTo>
                        <a:pt x="1302" y="4738"/>
                        <a:pt x="2250" y="7045"/>
                        <a:pt x="644" y="7536"/>
                      </a:cubicBezTo>
                      <a:cubicBezTo>
                        <a:pt x="4" y="7694"/>
                        <a:pt x="-496" y="8774"/>
                        <a:pt x="863" y="8984"/>
                      </a:cubicBezTo>
                      <a:cubicBezTo>
                        <a:pt x="2223" y="9195"/>
                        <a:pt x="3697" y="9230"/>
                        <a:pt x="4469" y="10186"/>
                      </a:cubicBezTo>
                      <a:cubicBezTo>
                        <a:pt x="5241" y="11142"/>
                        <a:pt x="4899" y="10809"/>
                        <a:pt x="4408" y="11063"/>
                      </a:cubicBezTo>
                      <a:cubicBezTo>
                        <a:pt x="3917" y="11318"/>
                        <a:pt x="2741" y="11800"/>
                        <a:pt x="2741" y="12169"/>
                      </a:cubicBezTo>
                      <a:cubicBezTo>
                        <a:pt x="2741" y="12537"/>
                        <a:pt x="2960" y="14634"/>
                        <a:pt x="2346" y="15494"/>
                      </a:cubicBezTo>
                      <a:cubicBezTo>
                        <a:pt x="1732" y="16354"/>
                        <a:pt x="1662" y="16731"/>
                        <a:pt x="1267" y="17038"/>
                      </a:cubicBezTo>
                      <a:cubicBezTo>
                        <a:pt x="1587" y="17565"/>
                        <a:pt x="2193" y="17845"/>
                        <a:pt x="2802" y="17749"/>
                      </a:cubicBezTo>
                      <a:cubicBezTo>
                        <a:pt x="3109" y="16485"/>
                        <a:pt x="4347" y="14976"/>
                        <a:pt x="5057" y="15117"/>
                      </a:cubicBezTo>
                      <a:cubicBezTo>
                        <a:pt x="5408" y="14858"/>
                        <a:pt x="5603" y="14438"/>
                        <a:pt x="5575" y="14003"/>
                      </a:cubicBezTo>
                      <a:cubicBezTo>
                        <a:pt x="5575" y="13204"/>
                        <a:pt x="6040" y="12064"/>
                        <a:pt x="6689" y="12064"/>
                      </a:cubicBezTo>
                      <a:cubicBezTo>
                        <a:pt x="7338" y="12064"/>
                        <a:pt x="7952" y="13941"/>
                        <a:pt x="8567" y="13941"/>
                      </a:cubicBezTo>
                      <a:cubicBezTo>
                        <a:pt x="9007" y="13949"/>
                        <a:pt x="9358" y="14313"/>
                        <a:pt x="9350" y="14754"/>
                      </a:cubicBezTo>
                      <a:cubicBezTo>
                        <a:pt x="9347" y="14959"/>
                        <a:pt x="9264" y="15155"/>
                        <a:pt x="9119" y="15301"/>
                      </a:cubicBezTo>
                      <a:cubicBezTo>
                        <a:pt x="8567" y="15792"/>
                        <a:pt x="7277" y="16380"/>
                        <a:pt x="7952" y="16994"/>
                      </a:cubicBezTo>
                      <a:cubicBezTo>
                        <a:pt x="8628" y="17608"/>
                        <a:pt x="9181" y="17670"/>
                        <a:pt x="10383" y="16784"/>
                      </a:cubicBezTo>
                      <a:cubicBezTo>
                        <a:pt x="11585" y="15898"/>
                        <a:pt x="10663" y="15082"/>
                        <a:pt x="10663" y="13204"/>
                      </a:cubicBezTo>
                      <a:cubicBezTo>
                        <a:pt x="10756" y="10954"/>
                        <a:pt x="11049" y="8717"/>
                        <a:pt x="11541" y="6519"/>
                      </a:cubicBezTo>
                      <a:cubicBezTo>
                        <a:pt x="12102" y="6606"/>
                        <a:pt x="12471" y="5931"/>
                        <a:pt x="12471" y="5501"/>
                      </a:cubicBezTo>
                      <a:cubicBezTo>
                        <a:pt x="12319" y="4852"/>
                        <a:pt x="12216" y="4192"/>
                        <a:pt x="12164" y="3527"/>
                      </a:cubicBezTo>
                      <a:cubicBezTo>
                        <a:pt x="12208" y="2351"/>
                        <a:pt x="12418" y="2307"/>
                        <a:pt x="12418" y="23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9E29A39C-0B8A-AB47-EF72-3C9E37EF6530}"/>
                    </a:ext>
                  </a:extLst>
                </p:cNvPr>
                <p:cNvSpPr/>
                <p:nvPr/>
              </p:nvSpPr>
              <p:spPr>
                <a:xfrm>
                  <a:off x="1776562" y="1410559"/>
                  <a:ext cx="12466" cy="17768"/>
                </a:xfrm>
                <a:custGeom>
                  <a:avLst/>
                  <a:gdLst>
                    <a:gd name="connsiteX0" fmla="*/ 12414 w 12466"/>
                    <a:gd name="connsiteY0" fmla="*/ 2307 h 17768"/>
                    <a:gd name="connsiteX1" fmla="*/ 9949 w 12466"/>
                    <a:gd name="connsiteY1" fmla="*/ 6256 h 17768"/>
                    <a:gd name="connsiteX2" fmla="*/ 8413 w 12466"/>
                    <a:gd name="connsiteY2" fmla="*/ 6808 h 17768"/>
                    <a:gd name="connsiteX3" fmla="*/ 9458 w 12466"/>
                    <a:gd name="connsiteY3" fmla="*/ 395 h 17768"/>
                    <a:gd name="connsiteX4" fmla="*/ 6746 w 12466"/>
                    <a:gd name="connsiteY4" fmla="*/ 0 h 17768"/>
                    <a:gd name="connsiteX5" fmla="*/ 5816 w 12466"/>
                    <a:gd name="connsiteY5" fmla="*/ 1755 h 17768"/>
                    <a:gd name="connsiteX6" fmla="*/ 4404 w 12466"/>
                    <a:gd name="connsiteY6" fmla="*/ 2808 h 17768"/>
                    <a:gd name="connsiteX7" fmla="*/ 4676 w 12466"/>
                    <a:gd name="connsiteY7" fmla="*/ 3483 h 17768"/>
                    <a:gd name="connsiteX8" fmla="*/ 4158 w 12466"/>
                    <a:gd name="connsiteY8" fmla="*/ 4360 h 17768"/>
                    <a:gd name="connsiteX9" fmla="*/ 4772 w 12466"/>
                    <a:gd name="connsiteY9" fmla="*/ 5966 h 17768"/>
                    <a:gd name="connsiteX10" fmla="*/ 3351 w 12466"/>
                    <a:gd name="connsiteY10" fmla="*/ 5352 h 17768"/>
                    <a:gd name="connsiteX11" fmla="*/ 763 w 12466"/>
                    <a:gd name="connsiteY11" fmla="*/ 2483 h 17768"/>
                    <a:gd name="connsiteX12" fmla="*/ 1140 w 12466"/>
                    <a:gd name="connsiteY12" fmla="*/ 4334 h 17768"/>
                    <a:gd name="connsiteX13" fmla="*/ 640 w 12466"/>
                    <a:gd name="connsiteY13" fmla="*/ 7536 h 17768"/>
                    <a:gd name="connsiteX14" fmla="*/ 886 w 12466"/>
                    <a:gd name="connsiteY14" fmla="*/ 8958 h 17768"/>
                    <a:gd name="connsiteX15" fmla="*/ 4465 w 12466"/>
                    <a:gd name="connsiteY15" fmla="*/ 10186 h 17768"/>
                    <a:gd name="connsiteX16" fmla="*/ 4404 w 12466"/>
                    <a:gd name="connsiteY16" fmla="*/ 11063 h 17768"/>
                    <a:gd name="connsiteX17" fmla="*/ 2737 w 12466"/>
                    <a:gd name="connsiteY17" fmla="*/ 12169 h 17768"/>
                    <a:gd name="connsiteX18" fmla="*/ 2342 w 12466"/>
                    <a:gd name="connsiteY18" fmla="*/ 15468 h 17768"/>
                    <a:gd name="connsiteX19" fmla="*/ 1263 w 12466"/>
                    <a:gd name="connsiteY19" fmla="*/ 17012 h 17768"/>
                    <a:gd name="connsiteX20" fmla="*/ 2798 w 12466"/>
                    <a:gd name="connsiteY20" fmla="*/ 17749 h 17768"/>
                    <a:gd name="connsiteX21" fmla="*/ 5018 w 12466"/>
                    <a:gd name="connsiteY21" fmla="*/ 15117 h 17768"/>
                    <a:gd name="connsiteX22" fmla="*/ 5571 w 12466"/>
                    <a:gd name="connsiteY22" fmla="*/ 14003 h 17768"/>
                    <a:gd name="connsiteX23" fmla="*/ 6685 w 12466"/>
                    <a:gd name="connsiteY23" fmla="*/ 12064 h 17768"/>
                    <a:gd name="connsiteX24" fmla="*/ 8563 w 12466"/>
                    <a:gd name="connsiteY24" fmla="*/ 13941 h 17768"/>
                    <a:gd name="connsiteX25" fmla="*/ 9336 w 12466"/>
                    <a:gd name="connsiteY25" fmla="*/ 14729 h 17768"/>
                    <a:gd name="connsiteX26" fmla="*/ 9115 w 12466"/>
                    <a:gd name="connsiteY26" fmla="*/ 15266 h 17768"/>
                    <a:gd name="connsiteX27" fmla="*/ 7948 w 12466"/>
                    <a:gd name="connsiteY27" fmla="*/ 17021 h 17768"/>
                    <a:gd name="connsiteX28" fmla="*/ 10379 w 12466"/>
                    <a:gd name="connsiteY28" fmla="*/ 16801 h 17768"/>
                    <a:gd name="connsiteX29" fmla="*/ 10659 w 12466"/>
                    <a:gd name="connsiteY29" fmla="*/ 13230 h 17768"/>
                    <a:gd name="connsiteX30" fmla="*/ 11537 w 12466"/>
                    <a:gd name="connsiteY30" fmla="*/ 6545 h 17768"/>
                    <a:gd name="connsiteX31" fmla="*/ 12467 w 12466"/>
                    <a:gd name="connsiteY31" fmla="*/ 5527 h 17768"/>
                    <a:gd name="connsiteX32" fmla="*/ 12160 w 12466"/>
                    <a:gd name="connsiteY32" fmla="*/ 3553 h 17768"/>
                    <a:gd name="connsiteX33" fmla="*/ 12370 w 12466"/>
                    <a:gd name="connsiteY33" fmla="*/ 2413 h 17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2466" h="17768">
                      <a:moveTo>
                        <a:pt x="12414" y="2307"/>
                      </a:moveTo>
                      <a:cubicBezTo>
                        <a:pt x="12414" y="2307"/>
                        <a:pt x="10475" y="2307"/>
                        <a:pt x="9949" y="6256"/>
                      </a:cubicBezTo>
                      <a:cubicBezTo>
                        <a:pt x="9422" y="10204"/>
                        <a:pt x="8098" y="8967"/>
                        <a:pt x="8413" y="6808"/>
                      </a:cubicBezTo>
                      <a:cubicBezTo>
                        <a:pt x="8729" y="4650"/>
                        <a:pt x="10168" y="1167"/>
                        <a:pt x="9458" y="395"/>
                      </a:cubicBezTo>
                      <a:cubicBezTo>
                        <a:pt x="8747" y="-377"/>
                        <a:pt x="7396" y="948"/>
                        <a:pt x="6746" y="0"/>
                      </a:cubicBezTo>
                      <a:cubicBezTo>
                        <a:pt x="6685" y="1448"/>
                        <a:pt x="6194" y="1509"/>
                        <a:pt x="5816" y="1755"/>
                      </a:cubicBezTo>
                      <a:cubicBezTo>
                        <a:pt x="5439" y="2000"/>
                        <a:pt x="4343" y="2185"/>
                        <a:pt x="4404" y="2808"/>
                      </a:cubicBezTo>
                      <a:cubicBezTo>
                        <a:pt x="4465" y="3430"/>
                        <a:pt x="4676" y="2992"/>
                        <a:pt x="4676" y="3483"/>
                      </a:cubicBezTo>
                      <a:cubicBezTo>
                        <a:pt x="4676" y="3974"/>
                        <a:pt x="4158" y="3913"/>
                        <a:pt x="4158" y="4360"/>
                      </a:cubicBezTo>
                      <a:cubicBezTo>
                        <a:pt x="4158" y="4808"/>
                        <a:pt x="4772" y="5413"/>
                        <a:pt x="4772" y="5966"/>
                      </a:cubicBezTo>
                      <a:cubicBezTo>
                        <a:pt x="4772" y="6519"/>
                        <a:pt x="4062" y="6554"/>
                        <a:pt x="3351" y="5352"/>
                      </a:cubicBezTo>
                      <a:cubicBezTo>
                        <a:pt x="2640" y="4150"/>
                        <a:pt x="1263" y="1992"/>
                        <a:pt x="763" y="2483"/>
                      </a:cubicBezTo>
                      <a:cubicBezTo>
                        <a:pt x="263" y="2974"/>
                        <a:pt x="1009" y="3931"/>
                        <a:pt x="1140" y="4334"/>
                      </a:cubicBezTo>
                      <a:cubicBezTo>
                        <a:pt x="1272" y="4738"/>
                        <a:pt x="2246" y="7045"/>
                        <a:pt x="640" y="7536"/>
                      </a:cubicBezTo>
                      <a:cubicBezTo>
                        <a:pt x="0" y="7694"/>
                        <a:pt x="-500" y="8774"/>
                        <a:pt x="886" y="8958"/>
                      </a:cubicBezTo>
                      <a:cubicBezTo>
                        <a:pt x="2272" y="9142"/>
                        <a:pt x="3693" y="9230"/>
                        <a:pt x="4465" y="10186"/>
                      </a:cubicBezTo>
                      <a:cubicBezTo>
                        <a:pt x="5237" y="11142"/>
                        <a:pt x="4895" y="10800"/>
                        <a:pt x="4404" y="11063"/>
                      </a:cubicBezTo>
                      <a:cubicBezTo>
                        <a:pt x="3913" y="11327"/>
                        <a:pt x="2737" y="11800"/>
                        <a:pt x="2737" y="12169"/>
                      </a:cubicBezTo>
                      <a:cubicBezTo>
                        <a:pt x="2737" y="12537"/>
                        <a:pt x="2956" y="14634"/>
                        <a:pt x="2342" y="15468"/>
                      </a:cubicBezTo>
                      <a:cubicBezTo>
                        <a:pt x="1728" y="16301"/>
                        <a:pt x="1658" y="16696"/>
                        <a:pt x="1263" y="17012"/>
                      </a:cubicBezTo>
                      <a:cubicBezTo>
                        <a:pt x="1568" y="17557"/>
                        <a:pt x="2183" y="17851"/>
                        <a:pt x="2798" y="17749"/>
                      </a:cubicBezTo>
                      <a:cubicBezTo>
                        <a:pt x="3105" y="16485"/>
                        <a:pt x="4343" y="14976"/>
                        <a:pt x="5018" y="15117"/>
                      </a:cubicBezTo>
                      <a:cubicBezTo>
                        <a:pt x="5385" y="14869"/>
                        <a:pt x="5595" y="14446"/>
                        <a:pt x="5571" y="14003"/>
                      </a:cubicBezTo>
                      <a:cubicBezTo>
                        <a:pt x="5571" y="13169"/>
                        <a:pt x="6036" y="12064"/>
                        <a:pt x="6685" y="12064"/>
                      </a:cubicBezTo>
                      <a:cubicBezTo>
                        <a:pt x="7334" y="12064"/>
                        <a:pt x="7948" y="13941"/>
                        <a:pt x="8563" y="13941"/>
                      </a:cubicBezTo>
                      <a:cubicBezTo>
                        <a:pt x="8994" y="13946"/>
                        <a:pt x="9340" y="14298"/>
                        <a:pt x="9336" y="14729"/>
                      </a:cubicBezTo>
                      <a:cubicBezTo>
                        <a:pt x="9334" y="14930"/>
                        <a:pt x="9255" y="15122"/>
                        <a:pt x="9115" y="15266"/>
                      </a:cubicBezTo>
                      <a:cubicBezTo>
                        <a:pt x="8563" y="15792"/>
                        <a:pt x="7273" y="16380"/>
                        <a:pt x="7948" y="17021"/>
                      </a:cubicBezTo>
                      <a:cubicBezTo>
                        <a:pt x="8624" y="17661"/>
                        <a:pt x="9177" y="17696"/>
                        <a:pt x="10379" y="16801"/>
                      </a:cubicBezTo>
                      <a:cubicBezTo>
                        <a:pt x="11581" y="15906"/>
                        <a:pt x="10659" y="15108"/>
                        <a:pt x="10659" y="13230"/>
                      </a:cubicBezTo>
                      <a:cubicBezTo>
                        <a:pt x="10734" y="10979"/>
                        <a:pt x="11028" y="8739"/>
                        <a:pt x="11537" y="6545"/>
                      </a:cubicBezTo>
                      <a:cubicBezTo>
                        <a:pt x="12098" y="6633"/>
                        <a:pt x="12467" y="5922"/>
                        <a:pt x="12467" y="5527"/>
                      </a:cubicBezTo>
                      <a:cubicBezTo>
                        <a:pt x="12315" y="4878"/>
                        <a:pt x="12212" y="4218"/>
                        <a:pt x="12160" y="3553"/>
                      </a:cubicBezTo>
                      <a:cubicBezTo>
                        <a:pt x="12160" y="2474"/>
                        <a:pt x="12370" y="2413"/>
                        <a:pt x="12370" y="24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329F8425-D2E3-85D1-FACE-83F3709211DA}"/>
                    </a:ext>
                  </a:extLst>
                </p:cNvPr>
                <p:cNvSpPr/>
                <p:nvPr/>
              </p:nvSpPr>
              <p:spPr>
                <a:xfrm>
                  <a:off x="1723061" y="1254214"/>
                  <a:ext cx="5913" cy="5913"/>
                </a:xfrm>
                <a:custGeom>
                  <a:avLst/>
                  <a:gdLst>
                    <a:gd name="connsiteX0" fmla="*/ 5913 w 5913"/>
                    <a:gd name="connsiteY0" fmla="*/ 2957 h 5913"/>
                    <a:gd name="connsiteX1" fmla="*/ 2957 w 5913"/>
                    <a:gd name="connsiteY1" fmla="*/ 5913 h 5913"/>
                    <a:gd name="connsiteX2" fmla="*/ 0 w 5913"/>
                    <a:gd name="connsiteY2" fmla="*/ 2957 h 5913"/>
                    <a:gd name="connsiteX3" fmla="*/ 2957 w 5913"/>
                    <a:gd name="connsiteY3" fmla="*/ 0 h 5913"/>
                    <a:gd name="connsiteX4" fmla="*/ 5913 w 5913"/>
                    <a:gd name="connsiteY4" fmla="*/ 2957 h 5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13" h="5913">
                      <a:moveTo>
                        <a:pt x="5913" y="2957"/>
                      </a:moveTo>
                      <a:cubicBezTo>
                        <a:pt x="5913" y="4590"/>
                        <a:pt x="4590" y="5913"/>
                        <a:pt x="2957" y="5913"/>
                      </a:cubicBezTo>
                      <a:cubicBezTo>
                        <a:pt x="1324" y="5913"/>
                        <a:pt x="0" y="4590"/>
                        <a:pt x="0" y="2957"/>
                      </a:cubicBezTo>
                      <a:cubicBezTo>
                        <a:pt x="0" y="1324"/>
                        <a:pt x="1324" y="0"/>
                        <a:pt x="2957" y="0"/>
                      </a:cubicBezTo>
                      <a:cubicBezTo>
                        <a:pt x="4590" y="0"/>
                        <a:pt x="5913" y="1324"/>
                        <a:pt x="5913" y="29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CC288743-E41F-A908-0A92-C4BC4FD1C7CC}"/>
                    </a:ext>
                  </a:extLst>
                </p:cNvPr>
                <p:cNvSpPr/>
                <p:nvPr/>
              </p:nvSpPr>
              <p:spPr>
                <a:xfrm>
                  <a:off x="1684256" y="1250977"/>
                  <a:ext cx="20433" cy="19968"/>
                </a:xfrm>
                <a:custGeom>
                  <a:avLst/>
                  <a:gdLst>
                    <a:gd name="connsiteX0" fmla="*/ 2439 w 20433"/>
                    <a:gd name="connsiteY0" fmla="*/ 19583 h 19968"/>
                    <a:gd name="connsiteX1" fmla="*/ 3553 w 20433"/>
                    <a:gd name="connsiteY1" fmla="*/ 19425 h 19968"/>
                    <a:gd name="connsiteX2" fmla="*/ 2071 w 20433"/>
                    <a:gd name="connsiteY2" fmla="*/ 8598 h 19968"/>
                    <a:gd name="connsiteX3" fmla="*/ 9589 w 20433"/>
                    <a:gd name="connsiteY3" fmla="*/ 17933 h 19968"/>
                    <a:gd name="connsiteX4" fmla="*/ 10467 w 20433"/>
                    <a:gd name="connsiteY4" fmla="*/ 17723 h 19968"/>
                    <a:gd name="connsiteX5" fmla="*/ 13099 w 20433"/>
                    <a:gd name="connsiteY5" fmla="*/ 5764 h 19968"/>
                    <a:gd name="connsiteX6" fmla="*/ 16608 w 20433"/>
                    <a:gd name="connsiteY6" fmla="*/ 16424 h 19968"/>
                    <a:gd name="connsiteX7" fmla="*/ 18459 w 20433"/>
                    <a:gd name="connsiteY7" fmla="*/ 15871 h 19968"/>
                    <a:gd name="connsiteX8" fmla="*/ 20434 w 20433"/>
                    <a:gd name="connsiteY8" fmla="*/ 15564 h 19968"/>
                    <a:gd name="connsiteX9" fmla="*/ 14704 w 20433"/>
                    <a:gd name="connsiteY9" fmla="*/ 0 h 19968"/>
                    <a:gd name="connsiteX10" fmla="*/ 13748 w 20433"/>
                    <a:gd name="connsiteY10" fmla="*/ 333 h 19968"/>
                    <a:gd name="connsiteX11" fmla="*/ 12730 w 20433"/>
                    <a:gd name="connsiteY11" fmla="*/ 465 h 19968"/>
                    <a:gd name="connsiteX12" fmla="*/ 9835 w 20433"/>
                    <a:gd name="connsiteY12" fmla="*/ 12669 h 19968"/>
                    <a:gd name="connsiteX13" fmla="*/ 1939 w 20433"/>
                    <a:gd name="connsiteY13" fmla="*/ 2957 h 19968"/>
                    <a:gd name="connsiteX14" fmla="*/ 0 w 20433"/>
                    <a:gd name="connsiteY14" fmla="*/ 3387 h 19968"/>
                    <a:gd name="connsiteX15" fmla="*/ 1325 w 20433"/>
                    <a:gd name="connsiteY15" fmla="*/ 19969 h 19968"/>
                    <a:gd name="connsiteX16" fmla="*/ 2343 w 20433"/>
                    <a:gd name="connsiteY16" fmla="*/ 19600 h 19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433" h="19968">
                      <a:moveTo>
                        <a:pt x="2439" y="19583"/>
                      </a:moveTo>
                      <a:cubicBezTo>
                        <a:pt x="2808" y="19510"/>
                        <a:pt x="3180" y="19458"/>
                        <a:pt x="3553" y="19425"/>
                      </a:cubicBezTo>
                      <a:cubicBezTo>
                        <a:pt x="2862" y="15845"/>
                        <a:pt x="2367" y="12231"/>
                        <a:pt x="2071" y="8598"/>
                      </a:cubicBezTo>
                      <a:cubicBezTo>
                        <a:pt x="4703" y="11862"/>
                        <a:pt x="7335" y="15073"/>
                        <a:pt x="9589" y="17933"/>
                      </a:cubicBezTo>
                      <a:cubicBezTo>
                        <a:pt x="9864" y="17804"/>
                        <a:pt x="10163" y="17732"/>
                        <a:pt x="10467" y="17723"/>
                      </a:cubicBezTo>
                      <a:cubicBezTo>
                        <a:pt x="11265" y="13713"/>
                        <a:pt x="12222" y="9739"/>
                        <a:pt x="13099" y="5764"/>
                      </a:cubicBezTo>
                      <a:cubicBezTo>
                        <a:pt x="14275" y="9274"/>
                        <a:pt x="15573" y="12783"/>
                        <a:pt x="16608" y="16424"/>
                      </a:cubicBezTo>
                      <a:lnTo>
                        <a:pt x="18459" y="15871"/>
                      </a:lnTo>
                      <a:cubicBezTo>
                        <a:pt x="19135" y="15713"/>
                        <a:pt x="19784" y="15652"/>
                        <a:pt x="20434" y="15564"/>
                      </a:cubicBezTo>
                      <a:cubicBezTo>
                        <a:pt x="18582" y="11063"/>
                        <a:pt x="16924" y="6098"/>
                        <a:pt x="14704" y="0"/>
                      </a:cubicBezTo>
                      <a:cubicBezTo>
                        <a:pt x="14397" y="142"/>
                        <a:pt x="14077" y="254"/>
                        <a:pt x="13748" y="333"/>
                      </a:cubicBezTo>
                      <a:cubicBezTo>
                        <a:pt x="13414" y="409"/>
                        <a:pt x="13073" y="453"/>
                        <a:pt x="12730" y="465"/>
                      </a:cubicBezTo>
                      <a:cubicBezTo>
                        <a:pt x="11897" y="4852"/>
                        <a:pt x="10756" y="8967"/>
                        <a:pt x="9835" y="12669"/>
                      </a:cubicBezTo>
                      <a:cubicBezTo>
                        <a:pt x="7150" y="9432"/>
                        <a:pt x="4501" y="6220"/>
                        <a:pt x="1939" y="2957"/>
                      </a:cubicBezTo>
                      <a:cubicBezTo>
                        <a:pt x="1328" y="3229"/>
                        <a:pt x="669" y="3376"/>
                        <a:pt x="0" y="3387"/>
                      </a:cubicBezTo>
                      <a:cubicBezTo>
                        <a:pt x="579" y="9528"/>
                        <a:pt x="1079" y="15099"/>
                        <a:pt x="1325" y="19969"/>
                      </a:cubicBezTo>
                      <a:cubicBezTo>
                        <a:pt x="1646" y="19800"/>
                        <a:pt x="1988" y="19677"/>
                        <a:pt x="2343" y="19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7E9FA359-3FC9-F180-39E0-C7098E873C12}"/>
                    </a:ext>
                  </a:extLst>
                </p:cNvPr>
                <p:cNvSpPr/>
                <p:nvPr/>
              </p:nvSpPr>
              <p:spPr>
                <a:xfrm>
                  <a:off x="1665191" y="1255749"/>
                  <a:ext cx="14309" cy="18371"/>
                </a:xfrm>
                <a:custGeom>
                  <a:avLst/>
                  <a:gdLst>
                    <a:gd name="connsiteX0" fmla="*/ 12362 w 14309"/>
                    <a:gd name="connsiteY0" fmla="*/ 17942 h 18371"/>
                    <a:gd name="connsiteX1" fmla="*/ 13353 w 14309"/>
                    <a:gd name="connsiteY1" fmla="*/ 17723 h 18371"/>
                    <a:gd name="connsiteX2" fmla="*/ 14310 w 14309"/>
                    <a:gd name="connsiteY2" fmla="*/ 0 h 18371"/>
                    <a:gd name="connsiteX3" fmla="*/ 12239 w 14309"/>
                    <a:gd name="connsiteY3" fmla="*/ 711 h 18371"/>
                    <a:gd name="connsiteX4" fmla="*/ 11871 w 14309"/>
                    <a:gd name="connsiteY4" fmla="*/ 13380 h 18371"/>
                    <a:gd name="connsiteX5" fmla="*/ 3974 w 14309"/>
                    <a:gd name="connsiteY5" fmla="*/ 3545 h 18371"/>
                    <a:gd name="connsiteX6" fmla="*/ 2035 w 14309"/>
                    <a:gd name="connsiteY6" fmla="*/ 4352 h 18371"/>
                    <a:gd name="connsiteX7" fmla="*/ 0 w 14309"/>
                    <a:gd name="connsiteY7" fmla="*/ 4931 h 18371"/>
                    <a:gd name="connsiteX8" fmla="*/ 11406 w 14309"/>
                    <a:gd name="connsiteY8" fmla="*/ 18372 h 18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09" h="18371">
                      <a:moveTo>
                        <a:pt x="12362" y="17942"/>
                      </a:moveTo>
                      <a:cubicBezTo>
                        <a:pt x="12684" y="17836"/>
                        <a:pt x="13016" y="17762"/>
                        <a:pt x="13353" y="17723"/>
                      </a:cubicBezTo>
                      <a:cubicBezTo>
                        <a:pt x="13415" y="11748"/>
                        <a:pt x="13906" y="5887"/>
                        <a:pt x="14310" y="0"/>
                      </a:cubicBezTo>
                      <a:cubicBezTo>
                        <a:pt x="13649" y="316"/>
                        <a:pt x="12954" y="555"/>
                        <a:pt x="12239" y="711"/>
                      </a:cubicBezTo>
                      <a:cubicBezTo>
                        <a:pt x="12300" y="4904"/>
                        <a:pt x="12116" y="9160"/>
                        <a:pt x="11871" y="13380"/>
                      </a:cubicBezTo>
                      <a:cubicBezTo>
                        <a:pt x="9239" y="10107"/>
                        <a:pt x="6413" y="6905"/>
                        <a:pt x="3974" y="3545"/>
                      </a:cubicBezTo>
                      <a:cubicBezTo>
                        <a:pt x="3347" y="3857"/>
                        <a:pt x="2700" y="4127"/>
                        <a:pt x="2035" y="4352"/>
                      </a:cubicBezTo>
                      <a:cubicBezTo>
                        <a:pt x="1386" y="4597"/>
                        <a:pt x="684" y="4746"/>
                        <a:pt x="0" y="4931"/>
                      </a:cubicBezTo>
                      <a:cubicBezTo>
                        <a:pt x="3913" y="9317"/>
                        <a:pt x="7703" y="13774"/>
                        <a:pt x="11406" y="1837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160E1644-4029-EDA4-DB5F-AE21B1FB0CCE}"/>
                    </a:ext>
                  </a:extLst>
                </p:cNvPr>
                <p:cNvSpPr/>
                <p:nvPr/>
              </p:nvSpPr>
              <p:spPr>
                <a:xfrm>
                  <a:off x="1648451" y="1262663"/>
                  <a:ext cx="20337" cy="21196"/>
                </a:xfrm>
                <a:custGeom>
                  <a:avLst/>
                  <a:gdLst>
                    <a:gd name="connsiteX0" fmla="*/ 8045 w 20337"/>
                    <a:gd name="connsiteY0" fmla="*/ 20706 h 21196"/>
                    <a:gd name="connsiteX1" fmla="*/ 8975 w 20337"/>
                    <a:gd name="connsiteY1" fmla="*/ 20363 h 21196"/>
                    <a:gd name="connsiteX2" fmla="*/ 3887 w 20337"/>
                    <a:gd name="connsiteY2" fmla="*/ 9949 h 21196"/>
                    <a:gd name="connsiteX3" fmla="*/ 7396 w 20337"/>
                    <a:gd name="connsiteY3" fmla="*/ 11239 h 21196"/>
                    <a:gd name="connsiteX4" fmla="*/ 18486 w 20337"/>
                    <a:gd name="connsiteY4" fmla="*/ 15713 h 21196"/>
                    <a:gd name="connsiteX5" fmla="*/ 20337 w 20337"/>
                    <a:gd name="connsiteY5" fmla="*/ 14836 h 21196"/>
                    <a:gd name="connsiteX6" fmla="*/ 13160 w 20337"/>
                    <a:gd name="connsiteY6" fmla="*/ 0 h 21196"/>
                    <a:gd name="connsiteX7" fmla="*/ 11406 w 20337"/>
                    <a:gd name="connsiteY7" fmla="*/ 877 h 21196"/>
                    <a:gd name="connsiteX8" fmla="*/ 16310 w 20337"/>
                    <a:gd name="connsiteY8" fmla="*/ 10958 h 21196"/>
                    <a:gd name="connsiteX9" fmla="*/ 2132 w 20337"/>
                    <a:gd name="connsiteY9" fmla="*/ 5405 h 21196"/>
                    <a:gd name="connsiteX10" fmla="*/ 0 w 20337"/>
                    <a:gd name="connsiteY10" fmla="*/ 6457 h 21196"/>
                    <a:gd name="connsiteX11" fmla="*/ 7168 w 20337"/>
                    <a:gd name="connsiteY11" fmla="*/ 21197 h 21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37" h="21196">
                      <a:moveTo>
                        <a:pt x="8045" y="20706"/>
                      </a:moveTo>
                      <a:lnTo>
                        <a:pt x="8975" y="20363"/>
                      </a:lnTo>
                      <a:lnTo>
                        <a:pt x="3887" y="9949"/>
                      </a:lnTo>
                      <a:lnTo>
                        <a:pt x="7396" y="11239"/>
                      </a:lnTo>
                      <a:cubicBezTo>
                        <a:pt x="11063" y="12625"/>
                        <a:pt x="14669" y="14134"/>
                        <a:pt x="18486" y="15713"/>
                      </a:cubicBezTo>
                      <a:lnTo>
                        <a:pt x="20337" y="14836"/>
                      </a:lnTo>
                      <a:lnTo>
                        <a:pt x="13160" y="0"/>
                      </a:lnTo>
                      <a:cubicBezTo>
                        <a:pt x="12628" y="387"/>
                        <a:pt x="12035" y="683"/>
                        <a:pt x="11406" y="877"/>
                      </a:cubicBezTo>
                      <a:lnTo>
                        <a:pt x="16310" y="10958"/>
                      </a:lnTo>
                      <a:cubicBezTo>
                        <a:pt x="11590" y="8984"/>
                        <a:pt x="6817" y="7256"/>
                        <a:pt x="2132" y="5405"/>
                      </a:cubicBezTo>
                      <a:lnTo>
                        <a:pt x="0" y="6457"/>
                      </a:lnTo>
                      <a:lnTo>
                        <a:pt x="7168" y="211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2B58F7BB-CECE-F5CB-022C-37F3A4159833}"/>
                    </a:ext>
                  </a:extLst>
                </p:cNvPr>
                <p:cNvSpPr/>
                <p:nvPr/>
              </p:nvSpPr>
              <p:spPr>
                <a:xfrm>
                  <a:off x="1617471" y="1286106"/>
                  <a:ext cx="18925" cy="18754"/>
                </a:xfrm>
                <a:custGeom>
                  <a:avLst/>
                  <a:gdLst>
                    <a:gd name="connsiteX0" fmla="*/ 14924 w 18925"/>
                    <a:gd name="connsiteY0" fmla="*/ 15749 h 18754"/>
                    <a:gd name="connsiteX1" fmla="*/ 18925 w 18925"/>
                    <a:gd name="connsiteY1" fmla="*/ 10669 h 18754"/>
                    <a:gd name="connsiteX2" fmla="*/ 14538 w 18925"/>
                    <a:gd name="connsiteY2" fmla="*/ 5738 h 18754"/>
                    <a:gd name="connsiteX3" fmla="*/ 13310 w 18925"/>
                    <a:gd name="connsiteY3" fmla="*/ 7028 h 18754"/>
                    <a:gd name="connsiteX4" fmla="*/ 11871 w 18925"/>
                    <a:gd name="connsiteY4" fmla="*/ 8142 h 18754"/>
                    <a:gd name="connsiteX5" fmla="*/ 15600 w 18925"/>
                    <a:gd name="connsiteY5" fmla="*/ 12300 h 18754"/>
                    <a:gd name="connsiteX6" fmla="*/ 14091 w 18925"/>
                    <a:gd name="connsiteY6" fmla="*/ 14582 h 18754"/>
                    <a:gd name="connsiteX7" fmla="*/ 5396 w 18925"/>
                    <a:gd name="connsiteY7" fmla="*/ 13467 h 18754"/>
                    <a:gd name="connsiteX8" fmla="*/ 4721 w 18925"/>
                    <a:gd name="connsiteY8" fmla="*/ 3816 h 18754"/>
                    <a:gd name="connsiteX9" fmla="*/ 9871 w 18925"/>
                    <a:gd name="connsiteY9" fmla="*/ 2465 h 18754"/>
                    <a:gd name="connsiteX10" fmla="*/ 10116 w 18925"/>
                    <a:gd name="connsiteY10" fmla="*/ 2246 h 18754"/>
                    <a:gd name="connsiteX11" fmla="*/ 9002 w 18925"/>
                    <a:gd name="connsiteY11" fmla="*/ 0 h 18754"/>
                    <a:gd name="connsiteX12" fmla="*/ 3738 w 18925"/>
                    <a:gd name="connsiteY12" fmla="*/ 2772 h 18754"/>
                    <a:gd name="connsiteX13" fmla="*/ 2440 w 18925"/>
                    <a:gd name="connsiteY13" fmla="*/ 16038 h 18754"/>
                    <a:gd name="connsiteX14" fmla="*/ 14951 w 18925"/>
                    <a:gd name="connsiteY14" fmla="*/ 15731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25" h="18754">
                      <a:moveTo>
                        <a:pt x="14924" y="15749"/>
                      </a:moveTo>
                      <a:cubicBezTo>
                        <a:pt x="16482" y="14244"/>
                        <a:pt x="17828" y="12536"/>
                        <a:pt x="18925" y="10669"/>
                      </a:cubicBezTo>
                      <a:lnTo>
                        <a:pt x="14538" y="5738"/>
                      </a:lnTo>
                      <a:cubicBezTo>
                        <a:pt x="14135" y="6168"/>
                        <a:pt x="13740" y="6615"/>
                        <a:pt x="13310" y="7028"/>
                      </a:cubicBezTo>
                      <a:lnTo>
                        <a:pt x="11871" y="8142"/>
                      </a:lnTo>
                      <a:lnTo>
                        <a:pt x="15600" y="12300"/>
                      </a:lnTo>
                      <a:cubicBezTo>
                        <a:pt x="15307" y="13181"/>
                        <a:pt x="14786" y="13967"/>
                        <a:pt x="14091" y="14582"/>
                      </a:cubicBezTo>
                      <a:cubicBezTo>
                        <a:pt x="11406" y="17012"/>
                        <a:pt x="8169" y="16556"/>
                        <a:pt x="5396" y="13467"/>
                      </a:cubicBezTo>
                      <a:cubicBezTo>
                        <a:pt x="2624" y="10379"/>
                        <a:pt x="1764" y="6449"/>
                        <a:pt x="4721" y="3816"/>
                      </a:cubicBezTo>
                      <a:cubicBezTo>
                        <a:pt x="6095" y="2517"/>
                        <a:pt x="8036" y="2008"/>
                        <a:pt x="9871" y="2465"/>
                      </a:cubicBezTo>
                      <a:lnTo>
                        <a:pt x="10116" y="2246"/>
                      </a:lnTo>
                      <a:cubicBezTo>
                        <a:pt x="9638" y="1555"/>
                        <a:pt x="9263" y="799"/>
                        <a:pt x="9002" y="0"/>
                      </a:cubicBezTo>
                      <a:cubicBezTo>
                        <a:pt x="7031" y="435"/>
                        <a:pt x="5212" y="1393"/>
                        <a:pt x="3738" y="2772"/>
                      </a:cubicBezTo>
                      <a:cubicBezTo>
                        <a:pt x="-333" y="6440"/>
                        <a:pt x="-1535" y="11651"/>
                        <a:pt x="2440" y="16038"/>
                      </a:cubicBezTo>
                      <a:cubicBezTo>
                        <a:pt x="6203" y="20232"/>
                        <a:pt x="11213" y="19126"/>
                        <a:pt x="14951" y="1573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FBFDF147-DBEE-F6AC-7519-538582FCB8D2}"/>
                    </a:ext>
                  </a:extLst>
                </p:cNvPr>
                <p:cNvSpPr/>
                <p:nvPr/>
              </p:nvSpPr>
              <p:spPr>
                <a:xfrm>
                  <a:off x="1573806" y="1357215"/>
                  <a:ext cx="19047" cy="17038"/>
                </a:xfrm>
                <a:custGeom>
                  <a:avLst/>
                  <a:gdLst>
                    <a:gd name="connsiteX0" fmla="*/ 15784 w 19047"/>
                    <a:gd name="connsiteY0" fmla="*/ 17038 h 17038"/>
                    <a:gd name="connsiteX1" fmla="*/ 15994 w 19047"/>
                    <a:gd name="connsiteY1" fmla="*/ 15863 h 17038"/>
                    <a:gd name="connsiteX2" fmla="*/ 16363 w 19047"/>
                    <a:gd name="connsiteY2" fmla="*/ 14722 h 17038"/>
                    <a:gd name="connsiteX3" fmla="*/ 14204 w 19047"/>
                    <a:gd name="connsiteY3" fmla="*/ 12660 h 17038"/>
                    <a:gd name="connsiteX4" fmla="*/ 11370 w 19047"/>
                    <a:gd name="connsiteY4" fmla="*/ 9668 h 17038"/>
                    <a:gd name="connsiteX5" fmla="*/ 18065 w 19047"/>
                    <a:gd name="connsiteY5" fmla="*/ 8098 h 17038"/>
                    <a:gd name="connsiteX6" fmla="*/ 18433 w 19047"/>
                    <a:gd name="connsiteY6" fmla="*/ 6098 h 17038"/>
                    <a:gd name="connsiteX7" fmla="*/ 19047 w 19047"/>
                    <a:gd name="connsiteY7" fmla="*/ 4097 h 17038"/>
                    <a:gd name="connsiteX8" fmla="*/ 9528 w 19047"/>
                    <a:gd name="connsiteY8" fmla="*/ 6563 h 17038"/>
                    <a:gd name="connsiteX9" fmla="*/ 8905 w 19047"/>
                    <a:gd name="connsiteY9" fmla="*/ 6712 h 17038"/>
                    <a:gd name="connsiteX10" fmla="*/ 5764 w 19047"/>
                    <a:gd name="connsiteY10" fmla="*/ 3080 h 17038"/>
                    <a:gd name="connsiteX11" fmla="*/ 3176 w 19047"/>
                    <a:gd name="connsiteY11" fmla="*/ 0 h 17038"/>
                    <a:gd name="connsiteX12" fmla="*/ 2623 w 19047"/>
                    <a:gd name="connsiteY12" fmla="*/ 2307 h 17038"/>
                    <a:gd name="connsiteX13" fmla="*/ 7335 w 19047"/>
                    <a:gd name="connsiteY13" fmla="*/ 7238 h 17038"/>
                    <a:gd name="connsiteX14" fmla="*/ 1018 w 19047"/>
                    <a:gd name="connsiteY14" fmla="*/ 8721 h 17038"/>
                    <a:gd name="connsiteX15" fmla="*/ 614 w 19047"/>
                    <a:gd name="connsiteY15" fmla="*/ 10818 h 17038"/>
                    <a:gd name="connsiteX16" fmla="*/ 0 w 19047"/>
                    <a:gd name="connsiteY16" fmla="*/ 12844 h 17038"/>
                    <a:gd name="connsiteX17" fmla="*/ 9712 w 19047"/>
                    <a:gd name="connsiteY17" fmla="*/ 10212 h 17038"/>
                    <a:gd name="connsiteX18" fmla="*/ 15784 w 19047"/>
                    <a:gd name="connsiteY18" fmla="*/ 17038 h 1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047" h="17038">
                      <a:moveTo>
                        <a:pt x="15784" y="17038"/>
                      </a:moveTo>
                      <a:lnTo>
                        <a:pt x="15994" y="15863"/>
                      </a:lnTo>
                      <a:cubicBezTo>
                        <a:pt x="16093" y="15475"/>
                        <a:pt x="16216" y="15094"/>
                        <a:pt x="16363" y="14722"/>
                      </a:cubicBezTo>
                      <a:cubicBezTo>
                        <a:pt x="15617" y="14064"/>
                        <a:pt x="14897" y="13380"/>
                        <a:pt x="14204" y="12660"/>
                      </a:cubicBezTo>
                      <a:lnTo>
                        <a:pt x="11370" y="9668"/>
                      </a:lnTo>
                      <a:lnTo>
                        <a:pt x="18065" y="8098"/>
                      </a:lnTo>
                      <a:cubicBezTo>
                        <a:pt x="18188" y="7422"/>
                        <a:pt x="18275" y="6747"/>
                        <a:pt x="18433" y="6098"/>
                      </a:cubicBezTo>
                      <a:cubicBezTo>
                        <a:pt x="18602" y="5420"/>
                        <a:pt x="18807" y="4753"/>
                        <a:pt x="19047" y="4097"/>
                      </a:cubicBezTo>
                      <a:cubicBezTo>
                        <a:pt x="15722" y="4808"/>
                        <a:pt x="12634" y="5694"/>
                        <a:pt x="9528" y="6563"/>
                      </a:cubicBezTo>
                      <a:lnTo>
                        <a:pt x="8905" y="6712"/>
                      </a:lnTo>
                      <a:lnTo>
                        <a:pt x="5764" y="3080"/>
                      </a:lnTo>
                      <a:lnTo>
                        <a:pt x="3176" y="0"/>
                      </a:lnTo>
                      <a:cubicBezTo>
                        <a:pt x="3080" y="788"/>
                        <a:pt x="2895" y="1562"/>
                        <a:pt x="2623" y="2307"/>
                      </a:cubicBezTo>
                      <a:cubicBezTo>
                        <a:pt x="4159" y="4062"/>
                        <a:pt x="5791" y="5571"/>
                        <a:pt x="7335" y="7238"/>
                      </a:cubicBezTo>
                      <a:cubicBezTo>
                        <a:pt x="5238" y="7729"/>
                        <a:pt x="3141" y="8317"/>
                        <a:pt x="1018" y="8721"/>
                      </a:cubicBezTo>
                      <a:cubicBezTo>
                        <a:pt x="895" y="9423"/>
                        <a:pt x="798" y="10133"/>
                        <a:pt x="614" y="10818"/>
                      </a:cubicBezTo>
                      <a:cubicBezTo>
                        <a:pt x="445" y="11504"/>
                        <a:pt x="240" y="12180"/>
                        <a:pt x="0" y="12844"/>
                      </a:cubicBezTo>
                      <a:lnTo>
                        <a:pt x="9712" y="10212"/>
                      </a:lnTo>
                      <a:cubicBezTo>
                        <a:pt x="11739" y="12353"/>
                        <a:pt x="13713" y="14634"/>
                        <a:pt x="15784" y="1703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38A263CE-195D-06DB-F1DC-00B134E55CE3}"/>
                    </a:ext>
                  </a:extLst>
                </p:cNvPr>
                <p:cNvSpPr/>
                <p:nvPr/>
              </p:nvSpPr>
              <p:spPr>
                <a:xfrm>
                  <a:off x="1571498" y="1373587"/>
                  <a:ext cx="17441" cy="11589"/>
                </a:xfrm>
                <a:custGeom>
                  <a:avLst/>
                  <a:gdLst>
                    <a:gd name="connsiteX0" fmla="*/ 17442 w 17441"/>
                    <a:gd name="connsiteY0" fmla="*/ 2571 h 11589"/>
                    <a:gd name="connsiteX1" fmla="*/ 16398 w 17441"/>
                    <a:gd name="connsiteY1" fmla="*/ 2571 h 11589"/>
                    <a:gd name="connsiteX2" fmla="*/ 15415 w 17441"/>
                    <a:gd name="connsiteY2" fmla="*/ 2264 h 11589"/>
                    <a:gd name="connsiteX3" fmla="*/ 14889 w 17441"/>
                    <a:gd name="connsiteY3" fmla="*/ 7808 h 11589"/>
                    <a:gd name="connsiteX4" fmla="*/ 8905 w 17441"/>
                    <a:gd name="connsiteY4" fmla="*/ 6852 h 11589"/>
                    <a:gd name="connsiteX5" fmla="*/ 9274 w 17441"/>
                    <a:gd name="connsiteY5" fmla="*/ 4387 h 11589"/>
                    <a:gd name="connsiteX6" fmla="*/ 9958 w 17441"/>
                    <a:gd name="connsiteY6" fmla="*/ 1518 h 11589"/>
                    <a:gd name="connsiteX7" fmla="*/ 8905 w 17441"/>
                    <a:gd name="connsiteY7" fmla="*/ 1518 h 11589"/>
                    <a:gd name="connsiteX8" fmla="*/ 7922 w 17441"/>
                    <a:gd name="connsiteY8" fmla="*/ 1211 h 11589"/>
                    <a:gd name="connsiteX9" fmla="*/ 7677 w 17441"/>
                    <a:gd name="connsiteY9" fmla="*/ 4167 h 11589"/>
                    <a:gd name="connsiteX10" fmla="*/ 7273 w 17441"/>
                    <a:gd name="connsiteY10" fmla="*/ 6633 h 11589"/>
                    <a:gd name="connsiteX11" fmla="*/ 2246 w 17441"/>
                    <a:gd name="connsiteY11" fmla="*/ 5764 h 11589"/>
                    <a:gd name="connsiteX12" fmla="*/ 3448 w 17441"/>
                    <a:gd name="connsiteY12" fmla="*/ 333 h 11589"/>
                    <a:gd name="connsiteX13" fmla="*/ 2404 w 17441"/>
                    <a:gd name="connsiteY13" fmla="*/ 272 h 11589"/>
                    <a:gd name="connsiteX14" fmla="*/ 1413 w 17441"/>
                    <a:gd name="connsiteY14" fmla="*/ 0 h 11589"/>
                    <a:gd name="connsiteX15" fmla="*/ 0 w 17441"/>
                    <a:gd name="connsiteY15" fmla="*/ 9028 h 11589"/>
                    <a:gd name="connsiteX16" fmla="*/ 16020 w 17441"/>
                    <a:gd name="connsiteY16" fmla="*/ 11590 h 11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41" h="11589">
                      <a:moveTo>
                        <a:pt x="17442" y="2571"/>
                      </a:moveTo>
                      <a:lnTo>
                        <a:pt x="16398" y="2571"/>
                      </a:lnTo>
                      <a:cubicBezTo>
                        <a:pt x="16062" y="2496"/>
                        <a:pt x="15733" y="2393"/>
                        <a:pt x="15415" y="2264"/>
                      </a:cubicBezTo>
                      <a:cubicBezTo>
                        <a:pt x="15344" y="4120"/>
                        <a:pt x="15169" y="5971"/>
                        <a:pt x="14889" y="7808"/>
                      </a:cubicBezTo>
                      <a:lnTo>
                        <a:pt x="8905" y="6852"/>
                      </a:lnTo>
                      <a:lnTo>
                        <a:pt x="9274" y="4387"/>
                      </a:lnTo>
                      <a:cubicBezTo>
                        <a:pt x="9467" y="3343"/>
                        <a:pt x="9712" y="2386"/>
                        <a:pt x="9958" y="1518"/>
                      </a:cubicBezTo>
                      <a:lnTo>
                        <a:pt x="8905" y="1518"/>
                      </a:lnTo>
                      <a:cubicBezTo>
                        <a:pt x="8571" y="1439"/>
                        <a:pt x="8242" y="1336"/>
                        <a:pt x="7922" y="1211"/>
                      </a:cubicBezTo>
                      <a:cubicBezTo>
                        <a:pt x="7927" y="2201"/>
                        <a:pt x="7845" y="3191"/>
                        <a:pt x="7677" y="4167"/>
                      </a:cubicBezTo>
                      <a:lnTo>
                        <a:pt x="7273" y="6633"/>
                      </a:lnTo>
                      <a:lnTo>
                        <a:pt x="2246" y="5764"/>
                      </a:lnTo>
                      <a:cubicBezTo>
                        <a:pt x="2477" y="3921"/>
                        <a:pt x="2879" y="2102"/>
                        <a:pt x="3448" y="333"/>
                      </a:cubicBezTo>
                      <a:cubicBezTo>
                        <a:pt x="3099" y="344"/>
                        <a:pt x="2749" y="323"/>
                        <a:pt x="2404" y="272"/>
                      </a:cubicBezTo>
                      <a:cubicBezTo>
                        <a:pt x="2066" y="210"/>
                        <a:pt x="1735" y="119"/>
                        <a:pt x="1413" y="0"/>
                      </a:cubicBezTo>
                      <a:lnTo>
                        <a:pt x="0" y="9028"/>
                      </a:lnTo>
                      <a:lnTo>
                        <a:pt x="16020" y="115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907A4545-FE8D-746A-1B71-F74DFC46A4BB}"/>
                    </a:ext>
                  </a:extLst>
                </p:cNvPr>
                <p:cNvSpPr/>
                <p:nvPr/>
              </p:nvSpPr>
              <p:spPr>
                <a:xfrm>
                  <a:off x="1575836" y="1442020"/>
                  <a:ext cx="17698" cy="17973"/>
                </a:xfrm>
                <a:custGeom>
                  <a:avLst/>
                  <a:gdLst>
                    <a:gd name="connsiteX0" fmla="*/ 16982 w 17698"/>
                    <a:gd name="connsiteY0" fmla="*/ 5703 h 17973"/>
                    <a:gd name="connsiteX1" fmla="*/ 13876 w 17698"/>
                    <a:gd name="connsiteY1" fmla="*/ 0 h 17973"/>
                    <a:gd name="connsiteX2" fmla="*/ 7620 w 17698"/>
                    <a:gd name="connsiteY2" fmla="*/ 2158 h 17973"/>
                    <a:gd name="connsiteX3" fmla="*/ 8322 w 17698"/>
                    <a:gd name="connsiteY3" fmla="*/ 3825 h 17973"/>
                    <a:gd name="connsiteX4" fmla="*/ 8787 w 17698"/>
                    <a:gd name="connsiteY4" fmla="*/ 5580 h 17973"/>
                    <a:gd name="connsiteX5" fmla="*/ 14051 w 17698"/>
                    <a:gd name="connsiteY5" fmla="*/ 3738 h 17973"/>
                    <a:gd name="connsiteX6" fmla="*/ 15525 w 17698"/>
                    <a:gd name="connsiteY6" fmla="*/ 6010 h 17973"/>
                    <a:gd name="connsiteX7" fmla="*/ 11139 w 17698"/>
                    <a:gd name="connsiteY7" fmla="*/ 13625 h 17973"/>
                    <a:gd name="connsiteX8" fmla="*/ 2014 w 17698"/>
                    <a:gd name="connsiteY8" fmla="*/ 10484 h 17973"/>
                    <a:gd name="connsiteX9" fmla="*/ 2786 w 17698"/>
                    <a:gd name="connsiteY9" fmla="*/ 5220 h 17973"/>
                    <a:gd name="connsiteX10" fmla="*/ 2663 w 17698"/>
                    <a:gd name="connsiteY10" fmla="*/ 4913 h 17973"/>
                    <a:gd name="connsiteX11" fmla="*/ 198 w 17698"/>
                    <a:gd name="connsiteY11" fmla="*/ 5036 h 17973"/>
                    <a:gd name="connsiteX12" fmla="*/ 663 w 17698"/>
                    <a:gd name="connsiteY12" fmla="*/ 10984 h 17973"/>
                    <a:gd name="connsiteX13" fmla="*/ 12376 w 17698"/>
                    <a:gd name="connsiteY13" fmla="*/ 17389 h 17973"/>
                    <a:gd name="connsiteX14" fmla="*/ 16991 w 17698"/>
                    <a:gd name="connsiteY14" fmla="*/ 5676 h 17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98" h="17973">
                      <a:moveTo>
                        <a:pt x="16982" y="5703"/>
                      </a:moveTo>
                      <a:cubicBezTo>
                        <a:pt x="16210" y="3670"/>
                        <a:pt x="15165" y="1751"/>
                        <a:pt x="13876" y="0"/>
                      </a:cubicBezTo>
                      <a:lnTo>
                        <a:pt x="7620" y="2158"/>
                      </a:lnTo>
                      <a:cubicBezTo>
                        <a:pt x="7866" y="2711"/>
                        <a:pt x="8112" y="3237"/>
                        <a:pt x="8322" y="3825"/>
                      </a:cubicBezTo>
                      <a:cubicBezTo>
                        <a:pt x="8533" y="4413"/>
                        <a:pt x="8629" y="4966"/>
                        <a:pt x="8787" y="5580"/>
                      </a:cubicBezTo>
                      <a:lnTo>
                        <a:pt x="14051" y="3738"/>
                      </a:lnTo>
                      <a:cubicBezTo>
                        <a:pt x="14729" y="4356"/>
                        <a:pt x="15237" y="5139"/>
                        <a:pt x="15525" y="6010"/>
                      </a:cubicBezTo>
                      <a:cubicBezTo>
                        <a:pt x="16727" y="9467"/>
                        <a:pt x="15069" y="12274"/>
                        <a:pt x="11139" y="13625"/>
                      </a:cubicBezTo>
                      <a:cubicBezTo>
                        <a:pt x="7348" y="14950"/>
                        <a:pt x="3313" y="14275"/>
                        <a:pt x="2014" y="10484"/>
                      </a:cubicBezTo>
                      <a:cubicBezTo>
                        <a:pt x="1370" y="8711"/>
                        <a:pt x="1660" y="6734"/>
                        <a:pt x="2786" y="5220"/>
                      </a:cubicBezTo>
                      <a:lnTo>
                        <a:pt x="2663" y="4913"/>
                      </a:lnTo>
                      <a:cubicBezTo>
                        <a:pt x="1850" y="5060"/>
                        <a:pt x="1022" y="5101"/>
                        <a:pt x="198" y="5036"/>
                      </a:cubicBezTo>
                      <a:cubicBezTo>
                        <a:pt x="-178" y="7025"/>
                        <a:pt x="-17" y="9078"/>
                        <a:pt x="663" y="10984"/>
                      </a:cubicBezTo>
                      <a:cubicBezTo>
                        <a:pt x="2479" y="16249"/>
                        <a:pt x="6805" y="19328"/>
                        <a:pt x="12376" y="17389"/>
                      </a:cubicBezTo>
                      <a:cubicBezTo>
                        <a:pt x="17640" y="15573"/>
                        <a:pt x="18596" y="10484"/>
                        <a:pt x="16991" y="567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CBE56CBA-A003-198F-DBED-02ADB1883876}"/>
                    </a:ext>
                  </a:extLst>
                </p:cNvPr>
                <p:cNvSpPr/>
                <p:nvPr/>
              </p:nvSpPr>
              <p:spPr>
                <a:xfrm>
                  <a:off x="1585360" y="1466428"/>
                  <a:ext cx="16327" cy="10449"/>
                </a:xfrm>
                <a:custGeom>
                  <a:avLst/>
                  <a:gdLst>
                    <a:gd name="connsiteX0" fmla="*/ 15415 w 16327"/>
                    <a:gd name="connsiteY0" fmla="*/ 1667 h 10449"/>
                    <a:gd name="connsiteX1" fmla="*/ 14731 w 16327"/>
                    <a:gd name="connsiteY1" fmla="*/ 0 h 10449"/>
                    <a:gd name="connsiteX2" fmla="*/ 0 w 16327"/>
                    <a:gd name="connsiteY2" fmla="*/ 7212 h 10449"/>
                    <a:gd name="connsiteX3" fmla="*/ 948 w 16327"/>
                    <a:gd name="connsiteY3" fmla="*/ 8756 h 10449"/>
                    <a:gd name="connsiteX4" fmla="*/ 1597 w 16327"/>
                    <a:gd name="connsiteY4" fmla="*/ 10449 h 10449"/>
                    <a:gd name="connsiteX5" fmla="*/ 16328 w 16327"/>
                    <a:gd name="connsiteY5" fmla="*/ 3237 h 10449"/>
                    <a:gd name="connsiteX6" fmla="*/ 15398 w 16327"/>
                    <a:gd name="connsiteY6" fmla="*/ 1693 h 10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27" h="10449">
                      <a:moveTo>
                        <a:pt x="15415" y="1667"/>
                      </a:moveTo>
                      <a:lnTo>
                        <a:pt x="14731" y="0"/>
                      </a:lnTo>
                      <a:lnTo>
                        <a:pt x="0" y="7212"/>
                      </a:lnTo>
                      <a:lnTo>
                        <a:pt x="948" y="8756"/>
                      </a:lnTo>
                      <a:cubicBezTo>
                        <a:pt x="1193" y="9309"/>
                        <a:pt x="1377" y="9897"/>
                        <a:pt x="1597" y="10449"/>
                      </a:cubicBezTo>
                      <a:lnTo>
                        <a:pt x="16328" y="3237"/>
                      </a:lnTo>
                      <a:lnTo>
                        <a:pt x="15398" y="16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A2DC83E2-049F-3FFF-491B-D0547F28B5B6}"/>
                    </a:ext>
                  </a:extLst>
                </p:cNvPr>
                <p:cNvSpPr/>
                <p:nvPr/>
              </p:nvSpPr>
              <p:spPr>
                <a:xfrm>
                  <a:off x="1589045" y="1472903"/>
                  <a:ext cx="18573" cy="16046"/>
                </a:xfrm>
                <a:custGeom>
                  <a:avLst/>
                  <a:gdLst>
                    <a:gd name="connsiteX0" fmla="*/ 14073 w 18573"/>
                    <a:gd name="connsiteY0" fmla="*/ 0 h 16046"/>
                    <a:gd name="connsiteX1" fmla="*/ 13239 w 18573"/>
                    <a:gd name="connsiteY1" fmla="*/ 614 h 16046"/>
                    <a:gd name="connsiteX2" fmla="*/ 12283 w 18573"/>
                    <a:gd name="connsiteY2" fmla="*/ 1018 h 16046"/>
                    <a:gd name="connsiteX3" fmla="*/ 15336 w 18573"/>
                    <a:gd name="connsiteY3" fmla="*/ 5641 h 16046"/>
                    <a:gd name="connsiteX4" fmla="*/ 10072 w 18573"/>
                    <a:gd name="connsiteY4" fmla="*/ 8721 h 16046"/>
                    <a:gd name="connsiteX5" fmla="*/ 8835 w 18573"/>
                    <a:gd name="connsiteY5" fmla="*/ 6563 h 16046"/>
                    <a:gd name="connsiteX6" fmla="*/ 7536 w 18573"/>
                    <a:gd name="connsiteY6" fmla="*/ 3878 h 16046"/>
                    <a:gd name="connsiteX7" fmla="*/ 6712 w 18573"/>
                    <a:gd name="connsiteY7" fmla="*/ 4501 h 16046"/>
                    <a:gd name="connsiteX8" fmla="*/ 5755 w 18573"/>
                    <a:gd name="connsiteY8" fmla="*/ 4896 h 16046"/>
                    <a:gd name="connsiteX9" fmla="*/ 7414 w 18573"/>
                    <a:gd name="connsiteY9" fmla="*/ 7343 h 16046"/>
                    <a:gd name="connsiteX10" fmla="*/ 8642 w 18573"/>
                    <a:gd name="connsiteY10" fmla="*/ 9502 h 16046"/>
                    <a:gd name="connsiteX11" fmla="*/ 4255 w 18573"/>
                    <a:gd name="connsiteY11" fmla="*/ 12064 h 16046"/>
                    <a:gd name="connsiteX12" fmla="*/ 1790 w 18573"/>
                    <a:gd name="connsiteY12" fmla="*/ 7133 h 16046"/>
                    <a:gd name="connsiteX13" fmla="*/ 956 w 18573"/>
                    <a:gd name="connsiteY13" fmla="*/ 7747 h 16046"/>
                    <a:gd name="connsiteX14" fmla="*/ 0 w 18573"/>
                    <a:gd name="connsiteY14" fmla="*/ 8151 h 16046"/>
                    <a:gd name="connsiteX15" fmla="*/ 4536 w 18573"/>
                    <a:gd name="connsiteY15" fmla="*/ 16047 h 16046"/>
                    <a:gd name="connsiteX16" fmla="*/ 18574 w 18573"/>
                    <a:gd name="connsiteY16" fmla="*/ 7905 h 16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73" h="16046">
                      <a:moveTo>
                        <a:pt x="14073" y="0"/>
                      </a:moveTo>
                      <a:cubicBezTo>
                        <a:pt x="13806" y="219"/>
                        <a:pt x="13528" y="425"/>
                        <a:pt x="13239" y="614"/>
                      </a:cubicBezTo>
                      <a:cubicBezTo>
                        <a:pt x="12940" y="791"/>
                        <a:pt x="12619" y="927"/>
                        <a:pt x="12283" y="1018"/>
                      </a:cubicBezTo>
                      <a:cubicBezTo>
                        <a:pt x="13396" y="2493"/>
                        <a:pt x="14416" y="4038"/>
                        <a:pt x="15336" y="5641"/>
                      </a:cubicBezTo>
                      <a:lnTo>
                        <a:pt x="10072" y="8721"/>
                      </a:lnTo>
                      <a:lnTo>
                        <a:pt x="8835" y="6563"/>
                      </a:lnTo>
                      <a:cubicBezTo>
                        <a:pt x="8339" y="5699"/>
                        <a:pt x="7905" y="4803"/>
                        <a:pt x="7536" y="3878"/>
                      </a:cubicBezTo>
                      <a:cubicBezTo>
                        <a:pt x="7229" y="4097"/>
                        <a:pt x="6984" y="4343"/>
                        <a:pt x="6712" y="4501"/>
                      </a:cubicBezTo>
                      <a:cubicBezTo>
                        <a:pt x="6404" y="4659"/>
                        <a:pt x="6085" y="4790"/>
                        <a:pt x="5755" y="4896"/>
                      </a:cubicBezTo>
                      <a:cubicBezTo>
                        <a:pt x="6353" y="5680"/>
                        <a:pt x="6907" y="6498"/>
                        <a:pt x="7414" y="7343"/>
                      </a:cubicBezTo>
                      <a:lnTo>
                        <a:pt x="8642" y="9502"/>
                      </a:lnTo>
                      <a:lnTo>
                        <a:pt x="4255" y="12064"/>
                      </a:lnTo>
                      <a:cubicBezTo>
                        <a:pt x="3297" y="10491"/>
                        <a:pt x="2473" y="8842"/>
                        <a:pt x="1790" y="7133"/>
                      </a:cubicBezTo>
                      <a:lnTo>
                        <a:pt x="956" y="7747"/>
                      </a:lnTo>
                      <a:lnTo>
                        <a:pt x="0" y="8151"/>
                      </a:lnTo>
                      <a:lnTo>
                        <a:pt x="4536" y="16047"/>
                      </a:lnTo>
                      <a:lnTo>
                        <a:pt x="18574" y="79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164983A-902E-CFBF-2F7C-140B73EEFCB5}"/>
                    </a:ext>
                  </a:extLst>
                </p:cNvPr>
                <p:cNvSpPr/>
                <p:nvPr/>
              </p:nvSpPr>
              <p:spPr>
                <a:xfrm>
                  <a:off x="1616094" y="1505850"/>
                  <a:ext cx="16976" cy="15183"/>
                </a:xfrm>
                <a:custGeom>
                  <a:avLst/>
                  <a:gdLst>
                    <a:gd name="connsiteX0" fmla="*/ 9484 w 16976"/>
                    <a:gd name="connsiteY0" fmla="*/ 13492 h 15183"/>
                    <a:gd name="connsiteX1" fmla="*/ 9668 w 16976"/>
                    <a:gd name="connsiteY1" fmla="*/ 2612 h 15183"/>
                    <a:gd name="connsiteX2" fmla="*/ 13225 w 16976"/>
                    <a:gd name="connsiteY2" fmla="*/ 2432 h 15183"/>
                    <a:gd name="connsiteX3" fmla="*/ 13406 w 16976"/>
                    <a:gd name="connsiteY3" fmla="*/ 2612 h 15183"/>
                    <a:gd name="connsiteX4" fmla="*/ 14082 w 16976"/>
                    <a:gd name="connsiteY4" fmla="*/ 6806 h 15183"/>
                    <a:gd name="connsiteX5" fmla="*/ 14450 w 16976"/>
                    <a:gd name="connsiteY5" fmla="*/ 7113 h 15183"/>
                    <a:gd name="connsiteX6" fmla="*/ 16977 w 16976"/>
                    <a:gd name="connsiteY6" fmla="*/ 5297 h 15183"/>
                    <a:gd name="connsiteX7" fmla="*/ 14818 w 16976"/>
                    <a:gd name="connsiteY7" fmla="*/ 1972 h 15183"/>
                    <a:gd name="connsiteX8" fmla="*/ 6589 w 16976"/>
                    <a:gd name="connsiteY8" fmla="*/ 1630 h 15183"/>
                    <a:gd name="connsiteX9" fmla="*/ 6589 w 16976"/>
                    <a:gd name="connsiteY9" fmla="*/ 12535 h 15183"/>
                    <a:gd name="connsiteX10" fmla="*/ 3080 w 16976"/>
                    <a:gd name="connsiteY10" fmla="*/ 12535 h 15183"/>
                    <a:gd name="connsiteX11" fmla="*/ 2439 w 16976"/>
                    <a:gd name="connsiteY11" fmla="*/ 9149 h 15183"/>
                    <a:gd name="connsiteX12" fmla="*/ 2158 w 16976"/>
                    <a:gd name="connsiteY12" fmla="*/ 8868 h 15183"/>
                    <a:gd name="connsiteX13" fmla="*/ 0 w 16976"/>
                    <a:gd name="connsiteY13" fmla="*/ 10105 h 15183"/>
                    <a:gd name="connsiteX14" fmla="*/ 2062 w 16976"/>
                    <a:gd name="connsiteY14" fmla="*/ 13492 h 15183"/>
                    <a:gd name="connsiteX15" fmla="*/ 9484 w 16976"/>
                    <a:gd name="connsiteY15" fmla="*/ 13492 h 15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976" h="15183">
                      <a:moveTo>
                        <a:pt x="9484" y="13492"/>
                      </a:moveTo>
                      <a:cubicBezTo>
                        <a:pt x="13309" y="9184"/>
                        <a:pt x="7115" y="5455"/>
                        <a:pt x="9668" y="2612"/>
                      </a:cubicBezTo>
                      <a:cubicBezTo>
                        <a:pt x="10600" y="1581"/>
                        <a:pt x="12193" y="1499"/>
                        <a:pt x="13225" y="2432"/>
                      </a:cubicBezTo>
                      <a:cubicBezTo>
                        <a:pt x="13288" y="2489"/>
                        <a:pt x="13349" y="2549"/>
                        <a:pt x="13406" y="2612"/>
                      </a:cubicBezTo>
                      <a:cubicBezTo>
                        <a:pt x="14645" y="3647"/>
                        <a:pt x="14933" y="5435"/>
                        <a:pt x="14082" y="6806"/>
                      </a:cubicBezTo>
                      <a:lnTo>
                        <a:pt x="14450" y="7113"/>
                      </a:lnTo>
                      <a:cubicBezTo>
                        <a:pt x="15250" y="6451"/>
                        <a:pt x="16094" y="5844"/>
                        <a:pt x="16977" y="5297"/>
                      </a:cubicBezTo>
                      <a:cubicBezTo>
                        <a:pt x="16578" y="4011"/>
                        <a:pt x="15831" y="2860"/>
                        <a:pt x="14818" y="1972"/>
                      </a:cubicBezTo>
                      <a:cubicBezTo>
                        <a:pt x="12046" y="-529"/>
                        <a:pt x="8677" y="-660"/>
                        <a:pt x="6589" y="1630"/>
                      </a:cubicBezTo>
                      <a:cubicBezTo>
                        <a:pt x="2922" y="5701"/>
                        <a:pt x="8747" y="10131"/>
                        <a:pt x="6589" y="12535"/>
                      </a:cubicBezTo>
                      <a:cubicBezTo>
                        <a:pt x="5712" y="13553"/>
                        <a:pt x="4431" y="13772"/>
                        <a:pt x="3080" y="12535"/>
                      </a:cubicBezTo>
                      <a:cubicBezTo>
                        <a:pt x="2128" y="11679"/>
                        <a:pt x="1866" y="10293"/>
                        <a:pt x="2439" y="9149"/>
                      </a:cubicBezTo>
                      <a:lnTo>
                        <a:pt x="2158" y="8868"/>
                      </a:lnTo>
                      <a:cubicBezTo>
                        <a:pt x="1470" y="9332"/>
                        <a:pt x="748" y="9745"/>
                        <a:pt x="0" y="10105"/>
                      </a:cubicBezTo>
                      <a:cubicBezTo>
                        <a:pt x="313" y="11423"/>
                        <a:pt x="1035" y="12608"/>
                        <a:pt x="2062" y="13492"/>
                      </a:cubicBezTo>
                      <a:cubicBezTo>
                        <a:pt x="4711" y="15957"/>
                        <a:pt x="7642" y="15527"/>
                        <a:pt x="9484" y="134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3CA94F13-3889-650A-1E06-174D86CC904F}"/>
                    </a:ext>
                  </a:extLst>
                </p:cNvPr>
                <p:cNvSpPr/>
                <p:nvPr/>
              </p:nvSpPr>
              <p:spPr>
                <a:xfrm>
                  <a:off x="1625026" y="1515981"/>
                  <a:ext cx="16801" cy="18213"/>
                </a:xfrm>
                <a:custGeom>
                  <a:avLst/>
                  <a:gdLst>
                    <a:gd name="connsiteX0" fmla="*/ 15161 w 16801"/>
                    <a:gd name="connsiteY0" fmla="*/ 0 h 18213"/>
                    <a:gd name="connsiteX1" fmla="*/ 0 w 16801"/>
                    <a:gd name="connsiteY1" fmla="*/ 9098 h 18213"/>
                    <a:gd name="connsiteX2" fmla="*/ 1755 w 16801"/>
                    <a:gd name="connsiteY2" fmla="*/ 10423 h 18213"/>
                    <a:gd name="connsiteX3" fmla="*/ 12423 w 16801"/>
                    <a:gd name="connsiteY3" fmla="*/ 3641 h 18213"/>
                    <a:gd name="connsiteX4" fmla="*/ 8695 w 16801"/>
                    <a:gd name="connsiteY4" fmla="*/ 15661 h 18213"/>
                    <a:gd name="connsiteX5" fmla="*/ 10449 w 16801"/>
                    <a:gd name="connsiteY5" fmla="*/ 16863 h 18213"/>
                    <a:gd name="connsiteX6" fmla="*/ 12055 w 16801"/>
                    <a:gd name="connsiteY6" fmla="*/ 18214 h 18213"/>
                    <a:gd name="connsiteX7" fmla="*/ 16801 w 16801"/>
                    <a:gd name="connsiteY7" fmla="*/ 1202 h 18213"/>
                    <a:gd name="connsiteX8" fmla="*/ 15924 w 16801"/>
                    <a:gd name="connsiteY8" fmla="*/ 684 h 18213"/>
                    <a:gd name="connsiteX9" fmla="*/ 15161 w 16801"/>
                    <a:gd name="connsiteY9" fmla="*/ 0 h 1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01" h="18213">
                      <a:moveTo>
                        <a:pt x="15161" y="0"/>
                      </a:moveTo>
                      <a:cubicBezTo>
                        <a:pt x="10169" y="3299"/>
                        <a:pt x="5089" y="6141"/>
                        <a:pt x="0" y="9098"/>
                      </a:cubicBezTo>
                      <a:cubicBezTo>
                        <a:pt x="630" y="9476"/>
                        <a:pt x="1219" y="9920"/>
                        <a:pt x="1755" y="10423"/>
                      </a:cubicBezTo>
                      <a:cubicBezTo>
                        <a:pt x="5150" y="8045"/>
                        <a:pt x="8774" y="5799"/>
                        <a:pt x="12423" y="3641"/>
                      </a:cubicBezTo>
                      <a:cubicBezTo>
                        <a:pt x="11186" y="7712"/>
                        <a:pt x="10142" y="11809"/>
                        <a:pt x="8695" y="15661"/>
                      </a:cubicBezTo>
                      <a:cubicBezTo>
                        <a:pt x="9247" y="16064"/>
                        <a:pt x="9861" y="16433"/>
                        <a:pt x="10449" y="16863"/>
                      </a:cubicBezTo>
                      <a:cubicBezTo>
                        <a:pt x="11037" y="17293"/>
                        <a:pt x="11528" y="17784"/>
                        <a:pt x="12055" y="18214"/>
                      </a:cubicBezTo>
                      <a:cubicBezTo>
                        <a:pt x="13538" y="12520"/>
                        <a:pt x="15073" y="6905"/>
                        <a:pt x="16801" y="1202"/>
                      </a:cubicBezTo>
                      <a:cubicBezTo>
                        <a:pt x="16493" y="1057"/>
                        <a:pt x="16199" y="884"/>
                        <a:pt x="15924" y="684"/>
                      </a:cubicBezTo>
                      <a:cubicBezTo>
                        <a:pt x="15648" y="482"/>
                        <a:pt x="15392" y="253"/>
                        <a:pt x="1516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42CDF52E-B3DD-5271-5F69-1D9379DA6C33}"/>
                    </a:ext>
                  </a:extLst>
                </p:cNvPr>
                <p:cNvSpPr/>
                <p:nvPr/>
              </p:nvSpPr>
              <p:spPr>
                <a:xfrm>
                  <a:off x="1659874" y="1532300"/>
                  <a:ext cx="19643" cy="20766"/>
                </a:xfrm>
                <a:custGeom>
                  <a:avLst/>
                  <a:gdLst>
                    <a:gd name="connsiteX0" fmla="*/ 17854 w 19643"/>
                    <a:gd name="connsiteY0" fmla="*/ 4825 h 20766"/>
                    <a:gd name="connsiteX1" fmla="*/ 13538 w 19643"/>
                    <a:gd name="connsiteY1" fmla="*/ 15555 h 20766"/>
                    <a:gd name="connsiteX2" fmla="*/ 12125 w 19643"/>
                    <a:gd name="connsiteY2" fmla="*/ 12046 h 20766"/>
                    <a:gd name="connsiteX3" fmla="*/ 7993 w 19643"/>
                    <a:gd name="connsiteY3" fmla="*/ 798 h 20766"/>
                    <a:gd name="connsiteX4" fmla="*/ 6141 w 19643"/>
                    <a:gd name="connsiteY4" fmla="*/ 0 h 20766"/>
                    <a:gd name="connsiteX5" fmla="*/ 0 w 19643"/>
                    <a:gd name="connsiteY5" fmla="*/ 15248 h 20766"/>
                    <a:gd name="connsiteX6" fmla="*/ 1755 w 19643"/>
                    <a:gd name="connsiteY6" fmla="*/ 15959 h 20766"/>
                    <a:gd name="connsiteX7" fmla="*/ 5948 w 19643"/>
                    <a:gd name="connsiteY7" fmla="*/ 5571 h 20766"/>
                    <a:gd name="connsiteX8" fmla="*/ 11309 w 19643"/>
                    <a:gd name="connsiteY8" fmla="*/ 19846 h 20766"/>
                    <a:gd name="connsiteX9" fmla="*/ 13502 w 19643"/>
                    <a:gd name="connsiteY9" fmla="*/ 20767 h 20766"/>
                    <a:gd name="connsiteX10" fmla="*/ 19644 w 19643"/>
                    <a:gd name="connsiteY10" fmla="*/ 5545 h 20766"/>
                    <a:gd name="connsiteX11" fmla="*/ 18714 w 19643"/>
                    <a:gd name="connsiteY11" fmla="*/ 5238 h 20766"/>
                    <a:gd name="connsiteX12" fmla="*/ 17854 w 19643"/>
                    <a:gd name="connsiteY12" fmla="*/ 4825 h 2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643" h="20766">
                      <a:moveTo>
                        <a:pt x="17854" y="4825"/>
                      </a:moveTo>
                      <a:lnTo>
                        <a:pt x="13538" y="15555"/>
                      </a:lnTo>
                      <a:lnTo>
                        <a:pt x="12125" y="12046"/>
                      </a:lnTo>
                      <a:cubicBezTo>
                        <a:pt x="10704" y="8414"/>
                        <a:pt x="9405" y="4685"/>
                        <a:pt x="7993" y="798"/>
                      </a:cubicBezTo>
                      <a:lnTo>
                        <a:pt x="6141" y="0"/>
                      </a:lnTo>
                      <a:lnTo>
                        <a:pt x="0" y="15248"/>
                      </a:lnTo>
                      <a:cubicBezTo>
                        <a:pt x="617" y="15398"/>
                        <a:pt x="1207" y="15638"/>
                        <a:pt x="1755" y="15959"/>
                      </a:cubicBezTo>
                      <a:lnTo>
                        <a:pt x="5948" y="5571"/>
                      </a:lnTo>
                      <a:cubicBezTo>
                        <a:pt x="7615" y="10414"/>
                        <a:pt x="9554" y="15126"/>
                        <a:pt x="11309" y="19846"/>
                      </a:cubicBezTo>
                      <a:lnTo>
                        <a:pt x="13502" y="20767"/>
                      </a:lnTo>
                      <a:lnTo>
                        <a:pt x="19644" y="5545"/>
                      </a:lnTo>
                      <a:lnTo>
                        <a:pt x="18714" y="5238"/>
                      </a:lnTo>
                      <a:cubicBezTo>
                        <a:pt x="18420" y="5117"/>
                        <a:pt x="18133" y="4979"/>
                        <a:pt x="17854" y="48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0B243862-910F-8116-018D-B4AC312B1080}"/>
                    </a:ext>
                  </a:extLst>
                </p:cNvPr>
                <p:cNvSpPr/>
                <p:nvPr/>
              </p:nvSpPr>
              <p:spPr>
                <a:xfrm>
                  <a:off x="1697258" y="1543013"/>
                  <a:ext cx="16950" cy="18520"/>
                </a:xfrm>
                <a:custGeom>
                  <a:avLst/>
                  <a:gdLst>
                    <a:gd name="connsiteX0" fmla="*/ 15143 w 16950"/>
                    <a:gd name="connsiteY0" fmla="*/ 2035 h 18520"/>
                    <a:gd name="connsiteX1" fmla="*/ 13292 w 16950"/>
                    <a:gd name="connsiteY1" fmla="*/ 13502 h 18520"/>
                    <a:gd name="connsiteX2" fmla="*/ 11169 w 16950"/>
                    <a:gd name="connsiteY2" fmla="*/ 10388 h 18520"/>
                    <a:gd name="connsiteX3" fmla="*/ 4597 w 16950"/>
                    <a:gd name="connsiteY3" fmla="*/ 342 h 18520"/>
                    <a:gd name="connsiteX4" fmla="*/ 2632 w 16950"/>
                    <a:gd name="connsiteY4" fmla="*/ 0 h 18520"/>
                    <a:gd name="connsiteX5" fmla="*/ 0 w 16950"/>
                    <a:gd name="connsiteY5" fmla="*/ 16240 h 18520"/>
                    <a:gd name="connsiteX6" fmla="*/ 1886 w 16950"/>
                    <a:gd name="connsiteY6" fmla="*/ 16547 h 18520"/>
                    <a:gd name="connsiteX7" fmla="*/ 3641 w 16950"/>
                    <a:gd name="connsiteY7" fmla="*/ 5457 h 18520"/>
                    <a:gd name="connsiteX8" fmla="*/ 12081 w 16950"/>
                    <a:gd name="connsiteY8" fmla="*/ 18152 h 18520"/>
                    <a:gd name="connsiteX9" fmla="*/ 14424 w 16950"/>
                    <a:gd name="connsiteY9" fmla="*/ 18521 h 18520"/>
                    <a:gd name="connsiteX10" fmla="*/ 16950 w 16950"/>
                    <a:gd name="connsiteY10" fmla="*/ 2316 h 18520"/>
                    <a:gd name="connsiteX11" fmla="*/ 16073 w 16950"/>
                    <a:gd name="connsiteY11" fmla="*/ 2246 h 18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0" h="18520">
                      <a:moveTo>
                        <a:pt x="15143" y="2035"/>
                      </a:moveTo>
                      <a:lnTo>
                        <a:pt x="13292" y="13502"/>
                      </a:lnTo>
                      <a:lnTo>
                        <a:pt x="11169" y="10388"/>
                      </a:lnTo>
                      <a:cubicBezTo>
                        <a:pt x="8949" y="7150"/>
                        <a:pt x="6852" y="3825"/>
                        <a:pt x="4597" y="342"/>
                      </a:cubicBezTo>
                      <a:lnTo>
                        <a:pt x="2632" y="0"/>
                      </a:lnTo>
                      <a:lnTo>
                        <a:pt x="0" y="16240"/>
                      </a:lnTo>
                      <a:cubicBezTo>
                        <a:pt x="639" y="16267"/>
                        <a:pt x="1272" y="16371"/>
                        <a:pt x="1886" y="16547"/>
                      </a:cubicBezTo>
                      <a:lnTo>
                        <a:pt x="3641" y="5457"/>
                      </a:lnTo>
                      <a:cubicBezTo>
                        <a:pt x="6387" y="9774"/>
                        <a:pt x="9309" y="13959"/>
                        <a:pt x="12081" y="18152"/>
                      </a:cubicBezTo>
                      <a:lnTo>
                        <a:pt x="14424" y="18521"/>
                      </a:lnTo>
                      <a:lnTo>
                        <a:pt x="16950" y="2316"/>
                      </a:lnTo>
                      <a:cubicBezTo>
                        <a:pt x="16657" y="2324"/>
                        <a:pt x="16362" y="2301"/>
                        <a:pt x="16073" y="224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32B3D1C7-C4C3-3020-4127-389D443348DB}"/>
                    </a:ext>
                  </a:extLst>
                </p:cNvPr>
                <p:cNvSpPr/>
                <p:nvPr/>
              </p:nvSpPr>
              <p:spPr>
                <a:xfrm>
                  <a:off x="1718060" y="1545197"/>
                  <a:ext cx="4386" cy="16581"/>
                </a:xfrm>
                <a:custGeom>
                  <a:avLst/>
                  <a:gdLst>
                    <a:gd name="connsiteX0" fmla="*/ 2632 w 4386"/>
                    <a:gd name="connsiteY0" fmla="*/ 219 h 16581"/>
                    <a:gd name="connsiteX1" fmla="*/ 877 w 4386"/>
                    <a:gd name="connsiteY1" fmla="*/ 0 h 16581"/>
                    <a:gd name="connsiteX2" fmla="*/ 0 w 4386"/>
                    <a:gd name="connsiteY2" fmla="*/ 16398 h 16581"/>
                    <a:gd name="connsiteX3" fmla="*/ 1755 w 4386"/>
                    <a:gd name="connsiteY3" fmla="*/ 16398 h 16581"/>
                    <a:gd name="connsiteX4" fmla="*/ 3509 w 4386"/>
                    <a:gd name="connsiteY4" fmla="*/ 16582 h 16581"/>
                    <a:gd name="connsiteX5" fmla="*/ 4387 w 4386"/>
                    <a:gd name="connsiteY5" fmla="*/ 158 h 16581"/>
                    <a:gd name="connsiteX6" fmla="*/ 2632 w 4386"/>
                    <a:gd name="connsiteY6" fmla="*/ 158 h 16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6" h="16581">
                      <a:moveTo>
                        <a:pt x="2632" y="219"/>
                      </a:moveTo>
                      <a:lnTo>
                        <a:pt x="877" y="0"/>
                      </a:lnTo>
                      <a:lnTo>
                        <a:pt x="0" y="16398"/>
                      </a:lnTo>
                      <a:cubicBezTo>
                        <a:pt x="584" y="16368"/>
                        <a:pt x="1170" y="16368"/>
                        <a:pt x="1755" y="16398"/>
                      </a:cubicBezTo>
                      <a:cubicBezTo>
                        <a:pt x="2343" y="16427"/>
                        <a:pt x="2929" y="16488"/>
                        <a:pt x="3509" y="16582"/>
                      </a:cubicBezTo>
                      <a:lnTo>
                        <a:pt x="4387" y="158"/>
                      </a:lnTo>
                      <a:cubicBezTo>
                        <a:pt x="3802" y="188"/>
                        <a:pt x="3216" y="188"/>
                        <a:pt x="2632" y="1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405F44F3-A1FC-E36E-5987-8307E7DA1B6A}"/>
                    </a:ext>
                  </a:extLst>
                </p:cNvPr>
                <p:cNvSpPr/>
                <p:nvPr/>
              </p:nvSpPr>
              <p:spPr>
                <a:xfrm>
                  <a:off x="1760077" y="1538880"/>
                  <a:ext cx="13186" cy="18170"/>
                </a:xfrm>
                <a:custGeom>
                  <a:avLst/>
                  <a:gdLst>
                    <a:gd name="connsiteX0" fmla="*/ 0 w 13186"/>
                    <a:gd name="connsiteY0" fmla="*/ 2527 h 18170"/>
                    <a:gd name="connsiteX1" fmla="*/ 395 w 13186"/>
                    <a:gd name="connsiteY1" fmla="*/ 3483 h 18170"/>
                    <a:gd name="connsiteX2" fmla="*/ 553 w 13186"/>
                    <a:gd name="connsiteY2" fmla="*/ 4536 h 18170"/>
                    <a:gd name="connsiteX3" fmla="*/ 5764 w 13186"/>
                    <a:gd name="connsiteY3" fmla="*/ 2685 h 18170"/>
                    <a:gd name="connsiteX4" fmla="*/ 7422 w 13186"/>
                    <a:gd name="connsiteY4" fmla="*/ 8537 h 18170"/>
                    <a:gd name="connsiteX5" fmla="*/ 5054 w 13186"/>
                    <a:gd name="connsiteY5" fmla="*/ 9221 h 18170"/>
                    <a:gd name="connsiteX6" fmla="*/ 2158 w 13186"/>
                    <a:gd name="connsiteY6" fmla="*/ 9835 h 18170"/>
                    <a:gd name="connsiteX7" fmla="*/ 2553 w 13186"/>
                    <a:gd name="connsiteY7" fmla="*/ 10713 h 18170"/>
                    <a:gd name="connsiteX8" fmla="*/ 2737 w 13186"/>
                    <a:gd name="connsiteY8" fmla="*/ 11765 h 18170"/>
                    <a:gd name="connsiteX9" fmla="*/ 5519 w 13186"/>
                    <a:gd name="connsiteY9" fmla="*/ 10748 h 18170"/>
                    <a:gd name="connsiteX10" fmla="*/ 7887 w 13186"/>
                    <a:gd name="connsiteY10" fmla="*/ 10037 h 18170"/>
                    <a:gd name="connsiteX11" fmla="*/ 9274 w 13186"/>
                    <a:gd name="connsiteY11" fmla="*/ 14968 h 18170"/>
                    <a:gd name="connsiteX12" fmla="*/ 3878 w 13186"/>
                    <a:gd name="connsiteY12" fmla="*/ 16205 h 18170"/>
                    <a:gd name="connsiteX13" fmla="*/ 4281 w 13186"/>
                    <a:gd name="connsiteY13" fmla="*/ 17152 h 18170"/>
                    <a:gd name="connsiteX14" fmla="*/ 4466 w 13186"/>
                    <a:gd name="connsiteY14" fmla="*/ 18170 h 18170"/>
                    <a:gd name="connsiteX15" fmla="*/ 13187 w 13186"/>
                    <a:gd name="connsiteY15" fmla="*/ 15678 h 18170"/>
                    <a:gd name="connsiteX16" fmla="*/ 8721 w 13186"/>
                    <a:gd name="connsiteY16" fmla="*/ 0 h 1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186" h="18170">
                      <a:moveTo>
                        <a:pt x="0" y="2527"/>
                      </a:moveTo>
                      <a:cubicBezTo>
                        <a:pt x="149" y="2838"/>
                        <a:pt x="282" y="3157"/>
                        <a:pt x="395" y="3483"/>
                      </a:cubicBezTo>
                      <a:cubicBezTo>
                        <a:pt x="480" y="3829"/>
                        <a:pt x="533" y="4181"/>
                        <a:pt x="553" y="4536"/>
                      </a:cubicBezTo>
                      <a:cubicBezTo>
                        <a:pt x="2240" y="3786"/>
                        <a:pt x="3982" y="3167"/>
                        <a:pt x="5764" y="2685"/>
                      </a:cubicBezTo>
                      <a:lnTo>
                        <a:pt x="7422" y="8537"/>
                      </a:lnTo>
                      <a:lnTo>
                        <a:pt x="5054" y="9221"/>
                      </a:lnTo>
                      <a:cubicBezTo>
                        <a:pt x="4101" y="9481"/>
                        <a:pt x="3135" y="9686"/>
                        <a:pt x="2158" y="9835"/>
                      </a:cubicBezTo>
                      <a:cubicBezTo>
                        <a:pt x="2314" y="10117"/>
                        <a:pt x="2445" y="10410"/>
                        <a:pt x="2553" y="10713"/>
                      </a:cubicBezTo>
                      <a:cubicBezTo>
                        <a:pt x="2635" y="11060"/>
                        <a:pt x="2696" y="11411"/>
                        <a:pt x="2737" y="11765"/>
                      </a:cubicBezTo>
                      <a:cubicBezTo>
                        <a:pt x="3632" y="11344"/>
                        <a:pt x="4563" y="11004"/>
                        <a:pt x="5519" y="10748"/>
                      </a:cubicBezTo>
                      <a:lnTo>
                        <a:pt x="7887" y="10037"/>
                      </a:lnTo>
                      <a:lnTo>
                        <a:pt x="9274" y="14968"/>
                      </a:lnTo>
                      <a:cubicBezTo>
                        <a:pt x="7515" y="15538"/>
                        <a:pt x="5709" y="15952"/>
                        <a:pt x="3878" y="16205"/>
                      </a:cubicBezTo>
                      <a:cubicBezTo>
                        <a:pt x="4046" y="16505"/>
                        <a:pt x="4181" y="16822"/>
                        <a:pt x="4281" y="17152"/>
                      </a:cubicBezTo>
                      <a:cubicBezTo>
                        <a:pt x="4378" y="17468"/>
                        <a:pt x="4404" y="17863"/>
                        <a:pt x="4466" y="18170"/>
                      </a:cubicBezTo>
                      <a:lnTo>
                        <a:pt x="13187" y="15678"/>
                      </a:lnTo>
                      <a:lnTo>
                        <a:pt x="87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31722D8E-4C1C-6CF1-F266-BBEC85EDD630}"/>
                    </a:ext>
                  </a:extLst>
                </p:cNvPr>
                <p:cNvSpPr/>
                <p:nvPr/>
              </p:nvSpPr>
              <p:spPr>
                <a:xfrm>
                  <a:off x="1774930" y="1534415"/>
                  <a:ext cx="11589" cy="18643"/>
                </a:xfrm>
                <a:custGeom>
                  <a:avLst/>
                  <a:gdLst>
                    <a:gd name="connsiteX0" fmla="*/ 3852 w 11589"/>
                    <a:gd name="connsiteY0" fmla="*/ 772 h 18643"/>
                    <a:gd name="connsiteX1" fmla="*/ 2158 w 11589"/>
                    <a:gd name="connsiteY1" fmla="*/ 1325 h 18643"/>
                    <a:gd name="connsiteX2" fmla="*/ 5115 w 11589"/>
                    <a:gd name="connsiteY2" fmla="*/ 8695 h 18643"/>
                    <a:gd name="connsiteX3" fmla="*/ 2772 w 11589"/>
                    <a:gd name="connsiteY3" fmla="*/ 9616 h 18643"/>
                    <a:gd name="connsiteX4" fmla="*/ 0 w 11589"/>
                    <a:gd name="connsiteY4" fmla="*/ 10537 h 18643"/>
                    <a:gd name="connsiteX5" fmla="*/ 491 w 11589"/>
                    <a:gd name="connsiteY5" fmla="*/ 11467 h 18643"/>
                    <a:gd name="connsiteX6" fmla="*/ 798 w 11589"/>
                    <a:gd name="connsiteY6" fmla="*/ 12450 h 18643"/>
                    <a:gd name="connsiteX7" fmla="*/ 3360 w 11589"/>
                    <a:gd name="connsiteY7" fmla="*/ 11160 h 18643"/>
                    <a:gd name="connsiteX8" fmla="*/ 5729 w 11589"/>
                    <a:gd name="connsiteY8" fmla="*/ 10230 h 18643"/>
                    <a:gd name="connsiteX9" fmla="*/ 7642 w 11589"/>
                    <a:gd name="connsiteY9" fmla="*/ 14976 h 18643"/>
                    <a:gd name="connsiteX10" fmla="*/ 2378 w 11589"/>
                    <a:gd name="connsiteY10" fmla="*/ 16731 h 18643"/>
                    <a:gd name="connsiteX11" fmla="*/ 2869 w 11589"/>
                    <a:gd name="connsiteY11" fmla="*/ 17661 h 18643"/>
                    <a:gd name="connsiteX12" fmla="*/ 3150 w 11589"/>
                    <a:gd name="connsiteY12" fmla="*/ 18644 h 18643"/>
                    <a:gd name="connsiteX13" fmla="*/ 11590 w 11589"/>
                    <a:gd name="connsiteY13" fmla="*/ 15257 h 18643"/>
                    <a:gd name="connsiteX14" fmla="*/ 5448 w 11589"/>
                    <a:gd name="connsiteY14" fmla="*/ 0 h 18643"/>
                    <a:gd name="connsiteX15" fmla="*/ 3843 w 11589"/>
                    <a:gd name="connsiteY15" fmla="*/ 772 h 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589" h="18643">
                      <a:moveTo>
                        <a:pt x="3852" y="772"/>
                      </a:moveTo>
                      <a:cubicBezTo>
                        <a:pt x="3299" y="983"/>
                        <a:pt x="2711" y="1176"/>
                        <a:pt x="2158" y="1325"/>
                      </a:cubicBezTo>
                      <a:lnTo>
                        <a:pt x="5115" y="8695"/>
                      </a:lnTo>
                      <a:lnTo>
                        <a:pt x="2772" y="9616"/>
                      </a:lnTo>
                      <a:cubicBezTo>
                        <a:pt x="1895" y="9984"/>
                        <a:pt x="956" y="10230"/>
                        <a:pt x="0" y="10537"/>
                      </a:cubicBezTo>
                      <a:cubicBezTo>
                        <a:pt x="186" y="10835"/>
                        <a:pt x="350" y="11146"/>
                        <a:pt x="491" y="11467"/>
                      </a:cubicBezTo>
                      <a:lnTo>
                        <a:pt x="798" y="12450"/>
                      </a:lnTo>
                      <a:cubicBezTo>
                        <a:pt x="1676" y="11958"/>
                        <a:pt x="2553" y="11528"/>
                        <a:pt x="3360" y="11160"/>
                      </a:cubicBezTo>
                      <a:lnTo>
                        <a:pt x="5729" y="10230"/>
                      </a:lnTo>
                      <a:lnTo>
                        <a:pt x="7642" y="14976"/>
                      </a:lnTo>
                      <a:cubicBezTo>
                        <a:pt x="5929" y="15682"/>
                        <a:pt x="4171" y="16268"/>
                        <a:pt x="2378" y="16731"/>
                      </a:cubicBezTo>
                      <a:cubicBezTo>
                        <a:pt x="2564" y="17029"/>
                        <a:pt x="2728" y="17340"/>
                        <a:pt x="2869" y="17661"/>
                      </a:cubicBezTo>
                      <a:cubicBezTo>
                        <a:pt x="2992" y="17968"/>
                        <a:pt x="3053" y="18337"/>
                        <a:pt x="3150" y="18644"/>
                      </a:cubicBezTo>
                      <a:lnTo>
                        <a:pt x="11590" y="15257"/>
                      </a:lnTo>
                      <a:lnTo>
                        <a:pt x="5448" y="0"/>
                      </a:lnTo>
                      <a:lnTo>
                        <a:pt x="3843" y="7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D7872B5F-36D6-65B4-BF3E-674B994F223B}"/>
                    </a:ext>
                  </a:extLst>
                </p:cNvPr>
                <p:cNvSpPr/>
                <p:nvPr/>
              </p:nvSpPr>
              <p:spPr>
                <a:xfrm>
                  <a:off x="1791285" y="1525694"/>
                  <a:ext cx="13489" cy="17766"/>
                </a:xfrm>
                <a:custGeom>
                  <a:avLst/>
                  <a:gdLst>
                    <a:gd name="connsiteX0" fmla="*/ 2535 w 13489"/>
                    <a:gd name="connsiteY0" fmla="*/ 6159 h 17766"/>
                    <a:gd name="connsiteX1" fmla="*/ 3710 w 13489"/>
                    <a:gd name="connsiteY1" fmla="*/ 2588 h 17766"/>
                    <a:gd name="connsiteX2" fmla="*/ 7869 w 13489"/>
                    <a:gd name="connsiteY2" fmla="*/ 3203 h 17766"/>
                    <a:gd name="connsiteX3" fmla="*/ 8272 w 13489"/>
                    <a:gd name="connsiteY3" fmla="*/ 2992 h 17766"/>
                    <a:gd name="connsiteX4" fmla="*/ 7342 w 13489"/>
                    <a:gd name="connsiteY4" fmla="*/ 0 h 17766"/>
                    <a:gd name="connsiteX5" fmla="*/ 3526 w 13489"/>
                    <a:gd name="connsiteY5" fmla="*/ 1044 h 17766"/>
                    <a:gd name="connsiteX6" fmla="*/ 657 w 13489"/>
                    <a:gd name="connsiteY6" fmla="*/ 8782 h 17766"/>
                    <a:gd name="connsiteX7" fmla="*/ 10983 w 13489"/>
                    <a:gd name="connsiteY7" fmla="*/ 12169 h 17766"/>
                    <a:gd name="connsiteX8" fmla="*/ 9869 w 13489"/>
                    <a:gd name="connsiteY8" fmla="*/ 15564 h 17766"/>
                    <a:gd name="connsiteX9" fmla="*/ 6465 w 13489"/>
                    <a:gd name="connsiteY9" fmla="*/ 15091 h 17766"/>
                    <a:gd name="connsiteX10" fmla="*/ 6158 w 13489"/>
                    <a:gd name="connsiteY10" fmla="*/ 15275 h 17766"/>
                    <a:gd name="connsiteX11" fmla="*/ 6649 w 13489"/>
                    <a:gd name="connsiteY11" fmla="*/ 17740 h 17766"/>
                    <a:gd name="connsiteX12" fmla="*/ 10501 w 13489"/>
                    <a:gd name="connsiteY12" fmla="*/ 16863 h 17766"/>
                    <a:gd name="connsiteX13" fmla="*/ 12782 w 13489"/>
                    <a:gd name="connsiteY13" fmla="*/ 9739 h 17766"/>
                    <a:gd name="connsiteX14" fmla="*/ 2517 w 13489"/>
                    <a:gd name="connsiteY14" fmla="*/ 6229 h 17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489" h="17766">
                      <a:moveTo>
                        <a:pt x="2535" y="6159"/>
                      </a:moveTo>
                      <a:cubicBezTo>
                        <a:pt x="1701" y="4712"/>
                        <a:pt x="2447" y="3325"/>
                        <a:pt x="3710" y="2588"/>
                      </a:cubicBezTo>
                      <a:cubicBezTo>
                        <a:pt x="5057" y="1735"/>
                        <a:pt x="6826" y="1996"/>
                        <a:pt x="7869" y="3203"/>
                      </a:cubicBezTo>
                      <a:lnTo>
                        <a:pt x="8272" y="2992"/>
                      </a:lnTo>
                      <a:cubicBezTo>
                        <a:pt x="7888" y="2019"/>
                        <a:pt x="7578" y="1019"/>
                        <a:pt x="7342" y="0"/>
                      </a:cubicBezTo>
                      <a:cubicBezTo>
                        <a:pt x="5998" y="-9"/>
                        <a:pt x="4678" y="353"/>
                        <a:pt x="3526" y="1044"/>
                      </a:cubicBezTo>
                      <a:cubicBezTo>
                        <a:pt x="315" y="2895"/>
                        <a:pt x="-861" y="6133"/>
                        <a:pt x="657" y="8782"/>
                      </a:cubicBezTo>
                      <a:cubicBezTo>
                        <a:pt x="3403" y="13564"/>
                        <a:pt x="9378" y="9397"/>
                        <a:pt x="10983" y="12169"/>
                      </a:cubicBezTo>
                      <a:cubicBezTo>
                        <a:pt x="11659" y="13371"/>
                        <a:pt x="11501" y="14573"/>
                        <a:pt x="9869" y="15564"/>
                      </a:cubicBezTo>
                      <a:cubicBezTo>
                        <a:pt x="8757" y="16188"/>
                        <a:pt x="7365" y="15994"/>
                        <a:pt x="6465" y="15091"/>
                      </a:cubicBezTo>
                      <a:lnTo>
                        <a:pt x="6158" y="15275"/>
                      </a:lnTo>
                      <a:cubicBezTo>
                        <a:pt x="6342" y="16108"/>
                        <a:pt x="6527" y="16907"/>
                        <a:pt x="6649" y="17740"/>
                      </a:cubicBezTo>
                      <a:cubicBezTo>
                        <a:pt x="7993" y="17862"/>
                        <a:pt x="9342" y="17555"/>
                        <a:pt x="10501" y="16863"/>
                      </a:cubicBezTo>
                      <a:cubicBezTo>
                        <a:pt x="13642" y="15047"/>
                        <a:pt x="14133" y="12116"/>
                        <a:pt x="12782" y="9739"/>
                      </a:cubicBezTo>
                      <a:cubicBezTo>
                        <a:pt x="9887" y="4720"/>
                        <a:pt x="4430" y="9493"/>
                        <a:pt x="2517" y="622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6" name="Freeform 495">
                  <a:extLst>
                    <a:ext uri="{FF2B5EF4-FFF2-40B4-BE49-F238E27FC236}">
                      <a16:creationId xmlns:a16="http://schemas.microsoft.com/office/drawing/2014/main" id="{7E6870F6-95CF-8AB0-A92B-65186693B0D6}"/>
                    </a:ext>
                  </a:extLst>
                </p:cNvPr>
                <p:cNvSpPr/>
                <p:nvPr/>
              </p:nvSpPr>
              <p:spPr>
                <a:xfrm>
                  <a:off x="1805392" y="1519096"/>
                  <a:ext cx="16239" cy="18459"/>
                </a:xfrm>
                <a:custGeom>
                  <a:avLst/>
                  <a:gdLst>
                    <a:gd name="connsiteX0" fmla="*/ 877 w 16239"/>
                    <a:gd name="connsiteY0" fmla="*/ 684 h 18459"/>
                    <a:gd name="connsiteX1" fmla="*/ 0 w 16239"/>
                    <a:gd name="connsiteY1" fmla="*/ 1176 h 18459"/>
                    <a:gd name="connsiteX2" fmla="*/ 3948 w 16239"/>
                    <a:gd name="connsiteY2" fmla="*/ 18460 h 18459"/>
                    <a:gd name="connsiteX3" fmla="*/ 5703 w 16239"/>
                    <a:gd name="connsiteY3" fmla="*/ 17231 h 18459"/>
                    <a:gd name="connsiteX4" fmla="*/ 2623 w 16239"/>
                    <a:gd name="connsiteY4" fmla="*/ 4904 h 18459"/>
                    <a:gd name="connsiteX5" fmla="*/ 12818 w 16239"/>
                    <a:gd name="connsiteY5" fmla="*/ 12204 h 18459"/>
                    <a:gd name="connsiteX6" fmla="*/ 14485 w 16239"/>
                    <a:gd name="connsiteY6" fmla="*/ 10879 h 18459"/>
                    <a:gd name="connsiteX7" fmla="*/ 16240 w 16239"/>
                    <a:gd name="connsiteY7" fmla="*/ 9774 h 18459"/>
                    <a:gd name="connsiteX8" fmla="*/ 1597 w 16239"/>
                    <a:gd name="connsiteY8" fmla="*/ 0 h 18459"/>
                    <a:gd name="connsiteX9" fmla="*/ 877 w 16239"/>
                    <a:gd name="connsiteY9" fmla="*/ 684 h 18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39" h="18459">
                      <a:moveTo>
                        <a:pt x="877" y="684"/>
                      </a:moveTo>
                      <a:cubicBezTo>
                        <a:pt x="599" y="872"/>
                        <a:pt x="305" y="1036"/>
                        <a:pt x="0" y="1176"/>
                      </a:cubicBezTo>
                      <a:cubicBezTo>
                        <a:pt x="1606" y="6940"/>
                        <a:pt x="2746" y="12669"/>
                        <a:pt x="3948" y="18460"/>
                      </a:cubicBezTo>
                      <a:cubicBezTo>
                        <a:pt x="4486" y="17987"/>
                        <a:pt x="5074" y="17574"/>
                        <a:pt x="5703" y="17231"/>
                      </a:cubicBezTo>
                      <a:cubicBezTo>
                        <a:pt x="4501" y="13222"/>
                        <a:pt x="3509" y="9063"/>
                        <a:pt x="2623" y="4904"/>
                      </a:cubicBezTo>
                      <a:cubicBezTo>
                        <a:pt x="6010" y="7370"/>
                        <a:pt x="9642" y="9616"/>
                        <a:pt x="12818" y="12204"/>
                      </a:cubicBezTo>
                      <a:cubicBezTo>
                        <a:pt x="13371" y="11748"/>
                        <a:pt x="13932" y="11283"/>
                        <a:pt x="14485" y="10879"/>
                      </a:cubicBezTo>
                      <a:cubicBezTo>
                        <a:pt x="15038" y="10476"/>
                        <a:pt x="15687" y="10142"/>
                        <a:pt x="16240" y="9774"/>
                      </a:cubicBezTo>
                      <a:cubicBezTo>
                        <a:pt x="11309" y="6598"/>
                        <a:pt x="6440" y="3422"/>
                        <a:pt x="1597" y="0"/>
                      </a:cubicBezTo>
                      <a:cubicBezTo>
                        <a:pt x="1377" y="248"/>
                        <a:pt x="1136" y="477"/>
                        <a:pt x="877" y="6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7" name="Freeform 496">
                  <a:extLst>
                    <a:ext uri="{FF2B5EF4-FFF2-40B4-BE49-F238E27FC236}">
                      <a16:creationId xmlns:a16="http://schemas.microsoft.com/office/drawing/2014/main" id="{FA84E58D-0F97-98A8-BD63-9A6F4DE52880}"/>
                    </a:ext>
                  </a:extLst>
                </p:cNvPr>
                <p:cNvSpPr/>
                <p:nvPr/>
              </p:nvSpPr>
              <p:spPr>
                <a:xfrm>
                  <a:off x="1814420" y="1503593"/>
                  <a:ext cx="21810" cy="21977"/>
                </a:xfrm>
                <a:custGeom>
                  <a:avLst/>
                  <a:gdLst>
                    <a:gd name="connsiteX0" fmla="*/ 10221 w 21810"/>
                    <a:gd name="connsiteY0" fmla="*/ 684 h 21977"/>
                    <a:gd name="connsiteX1" fmla="*/ 9449 w 21810"/>
                    <a:gd name="connsiteY1" fmla="*/ 1298 h 21977"/>
                    <a:gd name="connsiteX2" fmla="*/ 17187 w 21810"/>
                    <a:gd name="connsiteY2" fmla="*/ 9923 h 21977"/>
                    <a:gd name="connsiteX3" fmla="*/ 13423 w 21810"/>
                    <a:gd name="connsiteY3" fmla="*/ 9616 h 21977"/>
                    <a:gd name="connsiteX4" fmla="*/ 1527 w 21810"/>
                    <a:gd name="connsiteY4" fmla="*/ 8414 h 21977"/>
                    <a:gd name="connsiteX5" fmla="*/ 0 w 21810"/>
                    <a:gd name="connsiteY5" fmla="*/ 9774 h 21977"/>
                    <a:gd name="connsiteX6" fmla="*/ 10967 w 21810"/>
                    <a:gd name="connsiteY6" fmla="*/ 21978 h 21977"/>
                    <a:gd name="connsiteX7" fmla="*/ 12388 w 21810"/>
                    <a:gd name="connsiteY7" fmla="*/ 20714 h 21977"/>
                    <a:gd name="connsiteX8" fmla="*/ 4896 w 21810"/>
                    <a:gd name="connsiteY8" fmla="*/ 12388 h 21977"/>
                    <a:gd name="connsiteX9" fmla="*/ 20056 w 21810"/>
                    <a:gd name="connsiteY9" fmla="*/ 13783 h 21977"/>
                    <a:gd name="connsiteX10" fmla="*/ 21811 w 21810"/>
                    <a:gd name="connsiteY10" fmla="*/ 12178 h 21977"/>
                    <a:gd name="connsiteX11" fmla="*/ 10905 w 21810"/>
                    <a:gd name="connsiteY11" fmla="*/ 0 h 21977"/>
                    <a:gd name="connsiteX12" fmla="*/ 10256 w 21810"/>
                    <a:gd name="connsiteY12" fmla="*/ 711 h 21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810" h="21977">
                      <a:moveTo>
                        <a:pt x="10221" y="684"/>
                      </a:moveTo>
                      <a:lnTo>
                        <a:pt x="9449" y="1298"/>
                      </a:lnTo>
                      <a:lnTo>
                        <a:pt x="17187" y="9923"/>
                      </a:lnTo>
                      <a:lnTo>
                        <a:pt x="13423" y="9616"/>
                      </a:lnTo>
                      <a:cubicBezTo>
                        <a:pt x="9511" y="9309"/>
                        <a:pt x="5659" y="8844"/>
                        <a:pt x="1527" y="8414"/>
                      </a:cubicBezTo>
                      <a:lnTo>
                        <a:pt x="0" y="9774"/>
                      </a:lnTo>
                      <a:lnTo>
                        <a:pt x="10967" y="21978"/>
                      </a:lnTo>
                      <a:cubicBezTo>
                        <a:pt x="11372" y="21486"/>
                        <a:pt x="11852" y="21059"/>
                        <a:pt x="12388" y="20714"/>
                      </a:cubicBezTo>
                      <a:lnTo>
                        <a:pt x="4896" y="12388"/>
                      </a:lnTo>
                      <a:cubicBezTo>
                        <a:pt x="9984" y="13011"/>
                        <a:pt x="15064" y="13318"/>
                        <a:pt x="20056" y="13783"/>
                      </a:cubicBezTo>
                      <a:lnTo>
                        <a:pt x="21811" y="12178"/>
                      </a:lnTo>
                      <a:lnTo>
                        <a:pt x="10905" y="0"/>
                      </a:lnTo>
                      <a:lnTo>
                        <a:pt x="10256" y="7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3AD92259-72E4-4588-C951-5A38F9385E3B}"/>
                    </a:ext>
                  </a:extLst>
                </p:cNvPr>
                <p:cNvSpPr/>
                <p:nvPr/>
              </p:nvSpPr>
              <p:spPr>
                <a:xfrm>
                  <a:off x="1828370" y="1497373"/>
                  <a:ext cx="14546" cy="13677"/>
                </a:xfrm>
                <a:custGeom>
                  <a:avLst/>
                  <a:gdLst>
                    <a:gd name="connsiteX0" fmla="*/ 1290 w 14546"/>
                    <a:gd name="connsiteY0" fmla="*/ 1413 h 13677"/>
                    <a:gd name="connsiteX1" fmla="*/ 0 w 14546"/>
                    <a:gd name="connsiteY1" fmla="*/ 2650 h 13677"/>
                    <a:gd name="connsiteX2" fmla="*/ 12169 w 14546"/>
                    <a:gd name="connsiteY2" fmla="*/ 13678 h 13677"/>
                    <a:gd name="connsiteX3" fmla="*/ 13248 w 14546"/>
                    <a:gd name="connsiteY3" fmla="*/ 12265 h 13677"/>
                    <a:gd name="connsiteX4" fmla="*/ 14547 w 14546"/>
                    <a:gd name="connsiteY4" fmla="*/ 11028 h 13677"/>
                    <a:gd name="connsiteX5" fmla="*/ 2404 w 14546"/>
                    <a:gd name="connsiteY5" fmla="*/ 0 h 13677"/>
                    <a:gd name="connsiteX6" fmla="*/ 1290 w 14546"/>
                    <a:gd name="connsiteY6" fmla="*/ 1413 h 13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546" h="13677">
                      <a:moveTo>
                        <a:pt x="1290" y="1413"/>
                      </a:moveTo>
                      <a:cubicBezTo>
                        <a:pt x="893" y="1858"/>
                        <a:pt x="461" y="2271"/>
                        <a:pt x="0" y="2650"/>
                      </a:cubicBezTo>
                      <a:lnTo>
                        <a:pt x="12169" y="13678"/>
                      </a:lnTo>
                      <a:cubicBezTo>
                        <a:pt x="12511" y="13187"/>
                        <a:pt x="12880" y="12695"/>
                        <a:pt x="13248" y="12265"/>
                      </a:cubicBezTo>
                      <a:cubicBezTo>
                        <a:pt x="13659" y="11830"/>
                        <a:pt x="14092" y="11418"/>
                        <a:pt x="14547" y="11028"/>
                      </a:cubicBezTo>
                      <a:lnTo>
                        <a:pt x="2404" y="0"/>
                      </a:lnTo>
                      <a:cubicBezTo>
                        <a:pt x="2058" y="490"/>
                        <a:pt x="1686" y="962"/>
                        <a:pt x="1290" y="14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230C8172-FF79-A885-1EC0-6073E98DB29F}"/>
                    </a:ext>
                  </a:extLst>
                </p:cNvPr>
                <p:cNvSpPr/>
                <p:nvPr/>
              </p:nvSpPr>
              <p:spPr>
                <a:xfrm>
                  <a:off x="1835362" y="1488740"/>
                  <a:ext cx="17889" cy="16152"/>
                </a:xfrm>
                <a:custGeom>
                  <a:avLst/>
                  <a:gdLst>
                    <a:gd name="connsiteX0" fmla="*/ 16301 w 17889"/>
                    <a:gd name="connsiteY0" fmla="*/ 5089 h 16152"/>
                    <a:gd name="connsiteX1" fmla="*/ 13897 w 17889"/>
                    <a:gd name="connsiteY1" fmla="*/ 8844 h 16152"/>
                    <a:gd name="connsiteX2" fmla="*/ 2193 w 17889"/>
                    <a:gd name="connsiteY2" fmla="*/ 0 h 16152"/>
                    <a:gd name="connsiteX3" fmla="*/ 1176 w 17889"/>
                    <a:gd name="connsiteY3" fmla="*/ 1483 h 16152"/>
                    <a:gd name="connsiteX4" fmla="*/ 0 w 17889"/>
                    <a:gd name="connsiteY4" fmla="*/ 2834 h 16152"/>
                    <a:gd name="connsiteX5" fmla="*/ 11713 w 17889"/>
                    <a:gd name="connsiteY5" fmla="*/ 11686 h 16152"/>
                    <a:gd name="connsiteX6" fmla="*/ 8905 w 17889"/>
                    <a:gd name="connsiteY6" fmla="*/ 14924 h 16152"/>
                    <a:gd name="connsiteX7" fmla="*/ 9782 w 17889"/>
                    <a:gd name="connsiteY7" fmla="*/ 15450 h 16152"/>
                    <a:gd name="connsiteX8" fmla="*/ 10493 w 17889"/>
                    <a:gd name="connsiteY8" fmla="*/ 16152 h 16152"/>
                    <a:gd name="connsiteX9" fmla="*/ 17889 w 17889"/>
                    <a:gd name="connsiteY9" fmla="*/ 6291 h 16152"/>
                    <a:gd name="connsiteX10" fmla="*/ 17012 w 17889"/>
                    <a:gd name="connsiteY10" fmla="*/ 5799 h 16152"/>
                    <a:gd name="connsiteX11" fmla="*/ 16301 w 17889"/>
                    <a:gd name="connsiteY11" fmla="*/ 5089 h 1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89" h="16152">
                      <a:moveTo>
                        <a:pt x="16301" y="5089"/>
                      </a:moveTo>
                      <a:cubicBezTo>
                        <a:pt x="15589" y="6395"/>
                        <a:pt x="14785" y="7650"/>
                        <a:pt x="13897" y="8844"/>
                      </a:cubicBezTo>
                      <a:lnTo>
                        <a:pt x="2193" y="0"/>
                      </a:lnTo>
                      <a:cubicBezTo>
                        <a:pt x="1851" y="491"/>
                        <a:pt x="1570" y="1018"/>
                        <a:pt x="1176" y="1483"/>
                      </a:cubicBezTo>
                      <a:cubicBezTo>
                        <a:pt x="817" y="1961"/>
                        <a:pt x="424" y="2413"/>
                        <a:pt x="0" y="2834"/>
                      </a:cubicBezTo>
                      <a:lnTo>
                        <a:pt x="11713" y="11686"/>
                      </a:lnTo>
                      <a:cubicBezTo>
                        <a:pt x="10844" y="12823"/>
                        <a:pt x="9907" y="13903"/>
                        <a:pt x="8905" y="14924"/>
                      </a:cubicBezTo>
                      <a:cubicBezTo>
                        <a:pt x="9217" y="15064"/>
                        <a:pt x="9511" y="15241"/>
                        <a:pt x="9782" y="15450"/>
                      </a:cubicBezTo>
                      <a:lnTo>
                        <a:pt x="10493" y="16152"/>
                      </a:lnTo>
                      <a:lnTo>
                        <a:pt x="17889" y="6291"/>
                      </a:lnTo>
                      <a:cubicBezTo>
                        <a:pt x="17582" y="6155"/>
                        <a:pt x="17288" y="5991"/>
                        <a:pt x="17012" y="5799"/>
                      </a:cubicBezTo>
                      <a:cubicBezTo>
                        <a:pt x="16756" y="5583"/>
                        <a:pt x="16518" y="5345"/>
                        <a:pt x="16301" y="508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F3A3B6CF-B09F-3C45-858D-E118FBDE64EF}"/>
                    </a:ext>
                  </a:extLst>
                </p:cNvPr>
                <p:cNvSpPr/>
                <p:nvPr/>
              </p:nvSpPr>
              <p:spPr>
                <a:xfrm>
                  <a:off x="1841995" y="1470219"/>
                  <a:ext cx="21556" cy="21021"/>
                </a:xfrm>
                <a:custGeom>
                  <a:avLst/>
                  <a:gdLst>
                    <a:gd name="connsiteX0" fmla="*/ 7115 w 21556"/>
                    <a:gd name="connsiteY0" fmla="*/ 833 h 21021"/>
                    <a:gd name="connsiteX1" fmla="*/ 6563 w 21556"/>
                    <a:gd name="connsiteY1" fmla="*/ 1632 h 21021"/>
                    <a:gd name="connsiteX2" fmla="*/ 16450 w 21556"/>
                    <a:gd name="connsiteY2" fmla="*/ 7615 h 21021"/>
                    <a:gd name="connsiteX3" fmla="*/ 12783 w 21556"/>
                    <a:gd name="connsiteY3" fmla="*/ 8449 h 21021"/>
                    <a:gd name="connsiteX4" fmla="*/ 1070 w 21556"/>
                    <a:gd name="connsiteY4" fmla="*/ 10791 h 21021"/>
                    <a:gd name="connsiteX5" fmla="*/ 0 w 21556"/>
                    <a:gd name="connsiteY5" fmla="*/ 12546 h 21021"/>
                    <a:gd name="connsiteX6" fmla="*/ 14038 w 21556"/>
                    <a:gd name="connsiteY6" fmla="*/ 21021 h 21021"/>
                    <a:gd name="connsiteX7" fmla="*/ 15020 w 21556"/>
                    <a:gd name="connsiteY7" fmla="*/ 19390 h 21021"/>
                    <a:gd name="connsiteX8" fmla="*/ 5448 w 21556"/>
                    <a:gd name="connsiteY8" fmla="*/ 13538 h 21021"/>
                    <a:gd name="connsiteX9" fmla="*/ 20302 w 21556"/>
                    <a:gd name="connsiteY9" fmla="*/ 10449 h 21021"/>
                    <a:gd name="connsiteX10" fmla="*/ 21557 w 21556"/>
                    <a:gd name="connsiteY10" fmla="*/ 8449 h 21021"/>
                    <a:gd name="connsiteX11" fmla="*/ 7519 w 21556"/>
                    <a:gd name="connsiteY11" fmla="*/ 0 h 21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56" h="21021">
                      <a:moveTo>
                        <a:pt x="7115" y="833"/>
                      </a:moveTo>
                      <a:cubicBezTo>
                        <a:pt x="6949" y="1112"/>
                        <a:pt x="6764" y="1377"/>
                        <a:pt x="6563" y="1632"/>
                      </a:cubicBezTo>
                      <a:lnTo>
                        <a:pt x="16450" y="7615"/>
                      </a:lnTo>
                      <a:lnTo>
                        <a:pt x="12783" y="8449"/>
                      </a:lnTo>
                      <a:cubicBezTo>
                        <a:pt x="8967" y="9274"/>
                        <a:pt x="5115" y="9984"/>
                        <a:pt x="1070" y="10791"/>
                      </a:cubicBezTo>
                      <a:lnTo>
                        <a:pt x="0" y="12546"/>
                      </a:lnTo>
                      <a:lnTo>
                        <a:pt x="14038" y="21021"/>
                      </a:lnTo>
                      <a:cubicBezTo>
                        <a:pt x="14295" y="20438"/>
                        <a:pt x="14625" y="19890"/>
                        <a:pt x="15020" y="19390"/>
                      </a:cubicBezTo>
                      <a:lnTo>
                        <a:pt x="5448" y="13538"/>
                      </a:lnTo>
                      <a:cubicBezTo>
                        <a:pt x="10440" y="12608"/>
                        <a:pt x="15406" y="11441"/>
                        <a:pt x="20302" y="10449"/>
                      </a:cubicBezTo>
                      <a:lnTo>
                        <a:pt x="21557" y="8449"/>
                      </a:lnTo>
                      <a:lnTo>
                        <a:pt x="75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D98E3439-7E33-412D-93E7-23B9F76AD8B5}"/>
                    </a:ext>
                  </a:extLst>
                </p:cNvPr>
                <p:cNvSpPr/>
                <p:nvPr/>
              </p:nvSpPr>
              <p:spPr>
                <a:xfrm>
                  <a:off x="1851084" y="1458752"/>
                  <a:ext cx="18573" cy="15029"/>
                </a:xfrm>
                <a:custGeom>
                  <a:avLst/>
                  <a:gdLst>
                    <a:gd name="connsiteX0" fmla="*/ 0 w 18573"/>
                    <a:gd name="connsiteY0" fmla="*/ 8335 h 15029"/>
                    <a:gd name="connsiteX1" fmla="*/ 1018 w 18573"/>
                    <a:gd name="connsiteY1" fmla="*/ 8642 h 15029"/>
                    <a:gd name="connsiteX2" fmla="*/ 1895 w 18573"/>
                    <a:gd name="connsiteY2" fmla="*/ 9168 h 15029"/>
                    <a:gd name="connsiteX3" fmla="*/ 3834 w 18573"/>
                    <a:gd name="connsiteY3" fmla="*/ 3957 h 15029"/>
                    <a:gd name="connsiteX4" fmla="*/ 9379 w 18573"/>
                    <a:gd name="connsiteY4" fmla="*/ 6422 h 15029"/>
                    <a:gd name="connsiteX5" fmla="*/ 8335 w 18573"/>
                    <a:gd name="connsiteY5" fmla="*/ 8730 h 15029"/>
                    <a:gd name="connsiteX6" fmla="*/ 6949 w 18573"/>
                    <a:gd name="connsiteY6" fmla="*/ 11362 h 15029"/>
                    <a:gd name="connsiteX7" fmla="*/ 7966 w 18573"/>
                    <a:gd name="connsiteY7" fmla="*/ 11669 h 15029"/>
                    <a:gd name="connsiteX8" fmla="*/ 8844 w 18573"/>
                    <a:gd name="connsiteY8" fmla="*/ 12186 h 15029"/>
                    <a:gd name="connsiteX9" fmla="*/ 9861 w 18573"/>
                    <a:gd name="connsiteY9" fmla="*/ 9414 h 15029"/>
                    <a:gd name="connsiteX10" fmla="*/ 10844 w 18573"/>
                    <a:gd name="connsiteY10" fmla="*/ 7133 h 15029"/>
                    <a:gd name="connsiteX11" fmla="*/ 15564 w 18573"/>
                    <a:gd name="connsiteY11" fmla="*/ 9265 h 15029"/>
                    <a:gd name="connsiteX12" fmla="*/ 13002 w 18573"/>
                    <a:gd name="connsiteY12" fmla="*/ 14196 h 15029"/>
                    <a:gd name="connsiteX13" fmla="*/ 13994 w 18573"/>
                    <a:gd name="connsiteY13" fmla="*/ 14503 h 15029"/>
                    <a:gd name="connsiteX14" fmla="*/ 14871 w 18573"/>
                    <a:gd name="connsiteY14" fmla="*/ 15029 h 15029"/>
                    <a:gd name="connsiteX15" fmla="*/ 18574 w 18573"/>
                    <a:gd name="connsiteY15" fmla="*/ 6703 h 15029"/>
                    <a:gd name="connsiteX16" fmla="*/ 3694 w 18573"/>
                    <a:gd name="connsiteY16" fmla="*/ 0 h 15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73" h="15029">
                      <a:moveTo>
                        <a:pt x="0" y="8335"/>
                      </a:moveTo>
                      <a:lnTo>
                        <a:pt x="1018" y="8642"/>
                      </a:lnTo>
                      <a:cubicBezTo>
                        <a:pt x="1326" y="8789"/>
                        <a:pt x="1620" y="8966"/>
                        <a:pt x="1895" y="9168"/>
                      </a:cubicBezTo>
                      <a:cubicBezTo>
                        <a:pt x="2417" y="7387"/>
                        <a:pt x="3065" y="5646"/>
                        <a:pt x="3834" y="3957"/>
                      </a:cubicBezTo>
                      <a:lnTo>
                        <a:pt x="9379" y="6422"/>
                      </a:lnTo>
                      <a:lnTo>
                        <a:pt x="8335" y="8730"/>
                      </a:lnTo>
                      <a:cubicBezTo>
                        <a:pt x="7937" y="9639"/>
                        <a:pt x="7473" y="10519"/>
                        <a:pt x="6949" y="11362"/>
                      </a:cubicBezTo>
                      <a:lnTo>
                        <a:pt x="7966" y="11669"/>
                      </a:lnTo>
                      <a:lnTo>
                        <a:pt x="8844" y="12186"/>
                      </a:lnTo>
                      <a:cubicBezTo>
                        <a:pt x="9124" y="11362"/>
                        <a:pt x="9432" y="10432"/>
                        <a:pt x="9861" y="9414"/>
                      </a:cubicBezTo>
                      <a:lnTo>
                        <a:pt x="10844" y="7133"/>
                      </a:lnTo>
                      <a:lnTo>
                        <a:pt x="15564" y="9265"/>
                      </a:lnTo>
                      <a:cubicBezTo>
                        <a:pt x="14834" y="10970"/>
                        <a:pt x="13978" y="12618"/>
                        <a:pt x="13002" y="14196"/>
                      </a:cubicBezTo>
                      <a:cubicBezTo>
                        <a:pt x="13345" y="14254"/>
                        <a:pt x="13678" y="14358"/>
                        <a:pt x="13994" y="14503"/>
                      </a:cubicBezTo>
                      <a:cubicBezTo>
                        <a:pt x="14311" y="14634"/>
                        <a:pt x="14606" y="14811"/>
                        <a:pt x="14871" y="15029"/>
                      </a:cubicBezTo>
                      <a:lnTo>
                        <a:pt x="18574" y="6703"/>
                      </a:lnTo>
                      <a:lnTo>
                        <a:pt x="36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E9BB98AC-4BC8-C26E-613B-AC5059947717}"/>
                    </a:ext>
                  </a:extLst>
                </p:cNvPr>
                <p:cNvSpPr/>
                <p:nvPr/>
              </p:nvSpPr>
              <p:spPr>
                <a:xfrm>
                  <a:off x="1856076" y="1447021"/>
                  <a:ext cx="18292" cy="9335"/>
                </a:xfrm>
                <a:custGeom>
                  <a:avLst/>
                  <a:gdLst>
                    <a:gd name="connsiteX0" fmla="*/ 0 w 18292"/>
                    <a:gd name="connsiteY0" fmla="*/ 8659 h 9335"/>
                    <a:gd name="connsiteX1" fmla="*/ 983 w 18292"/>
                    <a:gd name="connsiteY1" fmla="*/ 8905 h 9335"/>
                    <a:gd name="connsiteX2" fmla="*/ 1913 w 18292"/>
                    <a:gd name="connsiteY2" fmla="*/ 9335 h 9335"/>
                    <a:gd name="connsiteX3" fmla="*/ 3387 w 18292"/>
                    <a:gd name="connsiteY3" fmla="*/ 4071 h 9335"/>
                    <a:gd name="connsiteX4" fmla="*/ 17126 w 18292"/>
                    <a:gd name="connsiteY4" fmla="*/ 8747 h 9335"/>
                    <a:gd name="connsiteX5" fmla="*/ 17591 w 18292"/>
                    <a:gd name="connsiteY5" fmla="*/ 6993 h 9335"/>
                    <a:gd name="connsiteX6" fmla="*/ 18293 w 18292"/>
                    <a:gd name="connsiteY6" fmla="*/ 5326 h 9335"/>
                    <a:gd name="connsiteX7" fmla="*/ 2922 w 18292"/>
                    <a:gd name="connsiteY7" fmla="*/ 0 h 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92" h="9335">
                      <a:moveTo>
                        <a:pt x="0" y="8659"/>
                      </a:moveTo>
                      <a:cubicBezTo>
                        <a:pt x="334" y="8712"/>
                        <a:pt x="663" y="8795"/>
                        <a:pt x="983" y="8905"/>
                      </a:cubicBezTo>
                      <a:cubicBezTo>
                        <a:pt x="1305" y="9021"/>
                        <a:pt x="1616" y="9165"/>
                        <a:pt x="1913" y="9335"/>
                      </a:cubicBezTo>
                      <a:cubicBezTo>
                        <a:pt x="2307" y="7729"/>
                        <a:pt x="2711" y="6010"/>
                        <a:pt x="3387" y="4071"/>
                      </a:cubicBezTo>
                      <a:lnTo>
                        <a:pt x="17126" y="8747"/>
                      </a:lnTo>
                      <a:cubicBezTo>
                        <a:pt x="17275" y="8159"/>
                        <a:pt x="17398" y="7572"/>
                        <a:pt x="17591" y="6993"/>
                      </a:cubicBezTo>
                      <a:cubicBezTo>
                        <a:pt x="17784" y="6413"/>
                        <a:pt x="18047" y="5878"/>
                        <a:pt x="18293" y="5326"/>
                      </a:cubicBezTo>
                      <a:lnTo>
                        <a:pt x="29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id="{277EC09A-1C30-8762-A59B-DE9871FCCA88}"/>
                    </a:ext>
                  </a:extLst>
                </p:cNvPr>
                <p:cNvSpPr/>
                <p:nvPr/>
              </p:nvSpPr>
              <p:spPr>
                <a:xfrm>
                  <a:off x="1863780" y="1417612"/>
                  <a:ext cx="17538" cy="14976"/>
                </a:xfrm>
                <a:custGeom>
                  <a:avLst/>
                  <a:gdLst>
                    <a:gd name="connsiteX0" fmla="*/ 307 w 17538"/>
                    <a:gd name="connsiteY0" fmla="*/ 4808 h 14976"/>
                    <a:gd name="connsiteX1" fmla="*/ 0 w 17538"/>
                    <a:gd name="connsiteY1" fmla="*/ 5791 h 14976"/>
                    <a:gd name="connsiteX2" fmla="*/ 15161 w 17538"/>
                    <a:gd name="connsiteY2" fmla="*/ 14976 h 14976"/>
                    <a:gd name="connsiteX3" fmla="*/ 15503 w 17538"/>
                    <a:gd name="connsiteY3" fmla="*/ 12818 h 14976"/>
                    <a:gd name="connsiteX4" fmla="*/ 4527 w 17538"/>
                    <a:gd name="connsiteY4" fmla="*/ 6536 h 14976"/>
                    <a:gd name="connsiteX5" fmla="*/ 16854 w 17538"/>
                    <a:gd name="connsiteY5" fmla="*/ 4194 h 14976"/>
                    <a:gd name="connsiteX6" fmla="*/ 17073 w 17538"/>
                    <a:gd name="connsiteY6" fmla="*/ 2062 h 14976"/>
                    <a:gd name="connsiteX7" fmla="*/ 17538 w 17538"/>
                    <a:gd name="connsiteY7" fmla="*/ 0 h 14976"/>
                    <a:gd name="connsiteX8" fmla="*/ 342 w 17538"/>
                    <a:gd name="connsiteY8" fmla="*/ 3790 h 14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8" h="14976">
                      <a:moveTo>
                        <a:pt x="307" y="4808"/>
                      </a:moveTo>
                      <a:cubicBezTo>
                        <a:pt x="235" y="5144"/>
                        <a:pt x="132" y="5473"/>
                        <a:pt x="0" y="5791"/>
                      </a:cubicBezTo>
                      <a:cubicBezTo>
                        <a:pt x="5264" y="8659"/>
                        <a:pt x="10169" y="11836"/>
                        <a:pt x="15161" y="14976"/>
                      </a:cubicBezTo>
                      <a:cubicBezTo>
                        <a:pt x="15187" y="14246"/>
                        <a:pt x="15302" y="13521"/>
                        <a:pt x="15503" y="12818"/>
                      </a:cubicBezTo>
                      <a:cubicBezTo>
                        <a:pt x="11759" y="10870"/>
                        <a:pt x="8101" y="8776"/>
                        <a:pt x="4527" y="6536"/>
                      </a:cubicBezTo>
                      <a:cubicBezTo>
                        <a:pt x="8659" y="5703"/>
                        <a:pt x="12757" y="4711"/>
                        <a:pt x="16854" y="4194"/>
                      </a:cubicBezTo>
                      <a:lnTo>
                        <a:pt x="17073" y="2062"/>
                      </a:lnTo>
                      <a:cubicBezTo>
                        <a:pt x="17170" y="1386"/>
                        <a:pt x="17380" y="676"/>
                        <a:pt x="17538" y="0"/>
                      </a:cubicBezTo>
                      <a:cubicBezTo>
                        <a:pt x="11800" y="1386"/>
                        <a:pt x="6133" y="2685"/>
                        <a:pt x="342" y="379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4" name="Freeform 503">
                  <a:extLst>
                    <a:ext uri="{FF2B5EF4-FFF2-40B4-BE49-F238E27FC236}">
                      <a16:creationId xmlns:a16="http://schemas.microsoft.com/office/drawing/2014/main" id="{129875EB-3047-4A77-E299-54A0D94CDA9A}"/>
                    </a:ext>
                  </a:extLst>
                </p:cNvPr>
                <p:cNvSpPr/>
                <p:nvPr/>
              </p:nvSpPr>
              <p:spPr>
                <a:xfrm>
                  <a:off x="1864947" y="1400837"/>
                  <a:ext cx="16555" cy="4386"/>
                </a:xfrm>
                <a:custGeom>
                  <a:avLst/>
                  <a:gdLst>
                    <a:gd name="connsiteX0" fmla="*/ 0 w 16555"/>
                    <a:gd name="connsiteY0" fmla="*/ 807 h 4386"/>
                    <a:gd name="connsiteX1" fmla="*/ 219 w 16555"/>
                    <a:gd name="connsiteY1" fmla="*/ 2632 h 4386"/>
                    <a:gd name="connsiteX2" fmla="*/ 219 w 16555"/>
                    <a:gd name="connsiteY2" fmla="*/ 4387 h 4386"/>
                    <a:gd name="connsiteX3" fmla="*/ 16556 w 16555"/>
                    <a:gd name="connsiteY3" fmla="*/ 3509 h 4386"/>
                    <a:gd name="connsiteX4" fmla="*/ 16336 w 16555"/>
                    <a:gd name="connsiteY4" fmla="*/ 1755 h 4386"/>
                    <a:gd name="connsiteX5" fmla="*/ 16336 w 16555"/>
                    <a:gd name="connsiteY5" fmla="*/ 0 h 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55" h="4386">
                      <a:moveTo>
                        <a:pt x="0" y="807"/>
                      </a:moveTo>
                      <a:cubicBezTo>
                        <a:pt x="105" y="1411"/>
                        <a:pt x="179" y="2021"/>
                        <a:pt x="219" y="2632"/>
                      </a:cubicBezTo>
                      <a:lnTo>
                        <a:pt x="219" y="4387"/>
                      </a:lnTo>
                      <a:lnTo>
                        <a:pt x="16556" y="3509"/>
                      </a:lnTo>
                      <a:cubicBezTo>
                        <a:pt x="16452" y="2929"/>
                        <a:pt x="16379" y="2343"/>
                        <a:pt x="16336" y="1755"/>
                      </a:cubicBezTo>
                      <a:lnTo>
                        <a:pt x="163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08571CB3-B9A2-286B-10C9-7404ED808FF7}"/>
                    </a:ext>
                  </a:extLst>
                </p:cNvPr>
                <p:cNvSpPr/>
                <p:nvPr/>
              </p:nvSpPr>
              <p:spPr>
                <a:xfrm>
                  <a:off x="1864367" y="1382860"/>
                  <a:ext cx="16827" cy="15090"/>
                </a:xfrm>
                <a:custGeom>
                  <a:avLst/>
                  <a:gdLst>
                    <a:gd name="connsiteX0" fmla="*/ 61 w 16827"/>
                    <a:gd name="connsiteY0" fmla="*/ 7229 h 15090"/>
                    <a:gd name="connsiteX1" fmla="*/ 219 w 16827"/>
                    <a:gd name="connsiteY1" fmla="*/ 8247 h 15090"/>
                    <a:gd name="connsiteX2" fmla="*/ 158 w 16827"/>
                    <a:gd name="connsiteY2" fmla="*/ 9265 h 15090"/>
                    <a:gd name="connsiteX3" fmla="*/ 16828 w 16827"/>
                    <a:gd name="connsiteY3" fmla="*/ 15090 h 15090"/>
                    <a:gd name="connsiteX4" fmla="*/ 16705 w 16827"/>
                    <a:gd name="connsiteY4" fmla="*/ 12871 h 15090"/>
                    <a:gd name="connsiteX5" fmla="*/ 4685 w 16827"/>
                    <a:gd name="connsiteY5" fmla="*/ 9019 h 15090"/>
                    <a:gd name="connsiteX6" fmla="*/ 16240 w 16827"/>
                    <a:gd name="connsiteY6" fmla="*/ 4176 h 15090"/>
                    <a:gd name="connsiteX7" fmla="*/ 16020 w 16827"/>
                    <a:gd name="connsiteY7" fmla="*/ 2088 h 15090"/>
                    <a:gd name="connsiteX8" fmla="*/ 16020 w 16827"/>
                    <a:gd name="connsiteY8" fmla="*/ 0 h 15090"/>
                    <a:gd name="connsiteX9" fmla="*/ 0 w 16827"/>
                    <a:gd name="connsiteY9" fmla="*/ 7273 h 1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27" h="15090">
                      <a:moveTo>
                        <a:pt x="61" y="7229"/>
                      </a:moveTo>
                      <a:cubicBezTo>
                        <a:pt x="144" y="7564"/>
                        <a:pt x="197" y="7904"/>
                        <a:pt x="219" y="8247"/>
                      </a:cubicBezTo>
                      <a:cubicBezTo>
                        <a:pt x="230" y="8588"/>
                        <a:pt x="209" y="8928"/>
                        <a:pt x="158" y="9265"/>
                      </a:cubicBezTo>
                      <a:cubicBezTo>
                        <a:pt x="5861" y="11020"/>
                        <a:pt x="11309" y="13055"/>
                        <a:pt x="16828" y="15090"/>
                      </a:cubicBezTo>
                      <a:cubicBezTo>
                        <a:pt x="16695" y="14359"/>
                        <a:pt x="16654" y="13613"/>
                        <a:pt x="16705" y="12871"/>
                      </a:cubicBezTo>
                      <a:cubicBezTo>
                        <a:pt x="12695" y="11792"/>
                        <a:pt x="8686" y="10432"/>
                        <a:pt x="4685" y="9019"/>
                      </a:cubicBezTo>
                      <a:cubicBezTo>
                        <a:pt x="8563" y="7387"/>
                        <a:pt x="12388" y="5562"/>
                        <a:pt x="16240" y="4176"/>
                      </a:cubicBezTo>
                      <a:cubicBezTo>
                        <a:pt x="16178" y="3474"/>
                        <a:pt x="16056" y="2764"/>
                        <a:pt x="16020" y="2088"/>
                      </a:cubicBezTo>
                      <a:lnTo>
                        <a:pt x="16020" y="0"/>
                      </a:lnTo>
                      <a:cubicBezTo>
                        <a:pt x="10756" y="2556"/>
                        <a:pt x="5416" y="4981"/>
                        <a:pt x="0" y="72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AAC2D256-0112-2689-5D91-BD625991505A}"/>
                    </a:ext>
                  </a:extLst>
                </p:cNvPr>
                <p:cNvSpPr/>
                <p:nvPr/>
              </p:nvSpPr>
              <p:spPr>
                <a:xfrm>
                  <a:off x="1838538" y="1313664"/>
                  <a:ext cx="18503" cy="16853"/>
                </a:xfrm>
                <a:custGeom>
                  <a:avLst/>
                  <a:gdLst>
                    <a:gd name="connsiteX0" fmla="*/ 5211 w 18503"/>
                    <a:gd name="connsiteY0" fmla="*/ 16854 h 16853"/>
                    <a:gd name="connsiteX1" fmla="*/ 5984 w 18503"/>
                    <a:gd name="connsiteY1" fmla="*/ 16178 h 16853"/>
                    <a:gd name="connsiteX2" fmla="*/ 6905 w 18503"/>
                    <a:gd name="connsiteY2" fmla="*/ 15687 h 16853"/>
                    <a:gd name="connsiteX3" fmla="*/ 3457 w 18503"/>
                    <a:gd name="connsiteY3" fmla="*/ 11371 h 16853"/>
                    <a:gd name="connsiteX4" fmla="*/ 8414 w 18503"/>
                    <a:gd name="connsiteY4" fmla="*/ 7861 h 16853"/>
                    <a:gd name="connsiteX5" fmla="*/ 9835 w 18503"/>
                    <a:gd name="connsiteY5" fmla="*/ 9897 h 16853"/>
                    <a:gd name="connsiteX6" fmla="*/ 11371 w 18503"/>
                    <a:gd name="connsiteY6" fmla="*/ 12423 h 16853"/>
                    <a:gd name="connsiteX7" fmla="*/ 12116 w 18503"/>
                    <a:gd name="connsiteY7" fmla="*/ 11748 h 16853"/>
                    <a:gd name="connsiteX8" fmla="*/ 13037 w 18503"/>
                    <a:gd name="connsiteY8" fmla="*/ 11256 h 16853"/>
                    <a:gd name="connsiteX9" fmla="*/ 11186 w 18503"/>
                    <a:gd name="connsiteY9" fmla="*/ 8975 h 16853"/>
                    <a:gd name="connsiteX10" fmla="*/ 9739 w 18503"/>
                    <a:gd name="connsiteY10" fmla="*/ 6905 h 16853"/>
                    <a:gd name="connsiteX11" fmla="*/ 13959 w 18503"/>
                    <a:gd name="connsiteY11" fmla="*/ 3974 h 16853"/>
                    <a:gd name="connsiteX12" fmla="*/ 16828 w 18503"/>
                    <a:gd name="connsiteY12" fmla="*/ 8659 h 16853"/>
                    <a:gd name="connsiteX13" fmla="*/ 17626 w 18503"/>
                    <a:gd name="connsiteY13" fmla="*/ 7984 h 16853"/>
                    <a:gd name="connsiteX14" fmla="*/ 18503 w 18503"/>
                    <a:gd name="connsiteY14" fmla="*/ 7493 h 16853"/>
                    <a:gd name="connsiteX15" fmla="*/ 13239 w 18503"/>
                    <a:gd name="connsiteY15" fmla="*/ 0 h 16853"/>
                    <a:gd name="connsiteX16" fmla="*/ 0 w 18503"/>
                    <a:gd name="connsiteY16" fmla="*/ 9396 h 1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03" h="16853">
                      <a:moveTo>
                        <a:pt x="5211" y="16854"/>
                      </a:moveTo>
                      <a:cubicBezTo>
                        <a:pt x="5455" y="16613"/>
                        <a:pt x="5712" y="16387"/>
                        <a:pt x="5984" y="16178"/>
                      </a:cubicBezTo>
                      <a:lnTo>
                        <a:pt x="6905" y="15687"/>
                      </a:lnTo>
                      <a:cubicBezTo>
                        <a:pt x="5666" y="14322"/>
                        <a:pt x="4515" y="12880"/>
                        <a:pt x="3457" y="11371"/>
                      </a:cubicBezTo>
                      <a:lnTo>
                        <a:pt x="8414" y="7861"/>
                      </a:lnTo>
                      <a:lnTo>
                        <a:pt x="9835" y="9897"/>
                      </a:lnTo>
                      <a:cubicBezTo>
                        <a:pt x="10449" y="10774"/>
                        <a:pt x="10941" y="11651"/>
                        <a:pt x="11371" y="12423"/>
                      </a:cubicBezTo>
                      <a:lnTo>
                        <a:pt x="12116" y="11748"/>
                      </a:lnTo>
                      <a:lnTo>
                        <a:pt x="13037" y="11256"/>
                      </a:lnTo>
                      <a:cubicBezTo>
                        <a:pt x="12372" y="10536"/>
                        <a:pt x="11754" y="9774"/>
                        <a:pt x="11186" y="8975"/>
                      </a:cubicBezTo>
                      <a:lnTo>
                        <a:pt x="9739" y="6905"/>
                      </a:lnTo>
                      <a:lnTo>
                        <a:pt x="13959" y="3974"/>
                      </a:lnTo>
                      <a:cubicBezTo>
                        <a:pt x="15042" y="5455"/>
                        <a:pt x="16002" y="7022"/>
                        <a:pt x="16828" y="8659"/>
                      </a:cubicBezTo>
                      <a:cubicBezTo>
                        <a:pt x="17108" y="8449"/>
                        <a:pt x="17354" y="8168"/>
                        <a:pt x="17626" y="7984"/>
                      </a:cubicBezTo>
                      <a:cubicBezTo>
                        <a:pt x="17904" y="7796"/>
                        <a:pt x="18198" y="7632"/>
                        <a:pt x="18503" y="7493"/>
                      </a:cubicBezTo>
                      <a:lnTo>
                        <a:pt x="13239" y="0"/>
                      </a:lnTo>
                      <a:lnTo>
                        <a:pt x="0" y="93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9942C346-DB72-C352-BCDA-2A49B9191EB9}"/>
                    </a:ext>
                  </a:extLst>
                </p:cNvPr>
                <p:cNvSpPr/>
                <p:nvPr/>
              </p:nvSpPr>
              <p:spPr>
                <a:xfrm>
                  <a:off x="1812560" y="1283395"/>
                  <a:ext cx="21758" cy="22004"/>
                </a:xfrm>
                <a:custGeom>
                  <a:avLst/>
                  <a:gdLst>
                    <a:gd name="connsiteX0" fmla="*/ 737 w 21758"/>
                    <a:gd name="connsiteY0" fmla="*/ 12792 h 22004"/>
                    <a:gd name="connsiteX1" fmla="*/ 1413 w 21758"/>
                    <a:gd name="connsiteY1" fmla="*/ 13467 h 22004"/>
                    <a:gd name="connsiteX2" fmla="*/ 9124 w 21758"/>
                    <a:gd name="connsiteY2" fmla="*/ 4843 h 22004"/>
                    <a:gd name="connsiteX3" fmla="*/ 9247 w 21758"/>
                    <a:gd name="connsiteY3" fmla="*/ 8633 h 22004"/>
                    <a:gd name="connsiteX4" fmla="*/ 9309 w 21758"/>
                    <a:gd name="connsiteY4" fmla="*/ 20653 h 22004"/>
                    <a:gd name="connsiteX5" fmla="*/ 10783 w 21758"/>
                    <a:gd name="connsiteY5" fmla="*/ 22004 h 22004"/>
                    <a:gd name="connsiteX6" fmla="*/ 21758 w 21758"/>
                    <a:gd name="connsiteY6" fmla="*/ 9800 h 22004"/>
                    <a:gd name="connsiteX7" fmla="*/ 20337 w 21758"/>
                    <a:gd name="connsiteY7" fmla="*/ 8537 h 22004"/>
                    <a:gd name="connsiteX8" fmla="*/ 12853 w 21758"/>
                    <a:gd name="connsiteY8" fmla="*/ 16863 h 22004"/>
                    <a:gd name="connsiteX9" fmla="*/ 12669 w 21758"/>
                    <a:gd name="connsiteY9" fmla="*/ 1606 h 22004"/>
                    <a:gd name="connsiteX10" fmla="*/ 10914 w 21758"/>
                    <a:gd name="connsiteY10" fmla="*/ 0 h 22004"/>
                    <a:gd name="connsiteX11" fmla="*/ 0 w 21758"/>
                    <a:gd name="connsiteY11" fmla="*/ 12178 h 2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58" h="22004">
                      <a:moveTo>
                        <a:pt x="737" y="12792"/>
                      </a:moveTo>
                      <a:cubicBezTo>
                        <a:pt x="977" y="13001"/>
                        <a:pt x="1203" y="13227"/>
                        <a:pt x="1413" y="13467"/>
                      </a:cubicBezTo>
                      <a:lnTo>
                        <a:pt x="9124" y="4843"/>
                      </a:lnTo>
                      <a:lnTo>
                        <a:pt x="9247" y="8633"/>
                      </a:lnTo>
                      <a:cubicBezTo>
                        <a:pt x="9335" y="12546"/>
                        <a:pt x="9309" y="16529"/>
                        <a:pt x="9309" y="20653"/>
                      </a:cubicBezTo>
                      <a:lnTo>
                        <a:pt x="10783" y="22004"/>
                      </a:lnTo>
                      <a:lnTo>
                        <a:pt x="21758" y="9800"/>
                      </a:lnTo>
                      <a:cubicBezTo>
                        <a:pt x="21225" y="9451"/>
                        <a:pt x="20746" y="9025"/>
                        <a:pt x="20337" y="8537"/>
                      </a:cubicBezTo>
                      <a:lnTo>
                        <a:pt x="12853" y="16863"/>
                      </a:lnTo>
                      <a:cubicBezTo>
                        <a:pt x="12941" y="11713"/>
                        <a:pt x="12730" y="6624"/>
                        <a:pt x="12669" y="1606"/>
                      </a:cubicBezTo>
                      <a:lnTo>
                        <a:pt x="10914" y="0"/>
                      </a:lnTo>
                      <a:lnTo>
                        <a:pt x="0" y="121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F68CA2CA-216D-568A-09ED-D06505A28721}"/>
                    </a:ext>
                  </a:extLst>
                </p:cNvPr>
                <p:cNvSpPr/>
                <p:nvPr/>
              </p:nvSpPr>
              <p:spPr>
                <a:xfrm>
                  <a:off x="1784669" y="1263856"/>
                  <a:ext cx="19345" cy="20652"/>
                </a:xfrm>
                <a:custGeom>
                  <a:avLst/>
                  <a:gdLst>
                    <a:gd name="connsiteX0" fmla="*/ 0 w 19345"/>
                    <a:gd name="connsiteY0" fmla="*/ 14520 h 20652"/>
                    <a:gd name="connsiteX1" fmla="*/ 1105 w 19345"/>
                    <a:gd name="connsiteY1" fmla="*/ 14976 h 20652"/>
                    <a:gd name="connsiteX2" fmla="*/ 2123 w 19345"/>
                    <a:gd name="connsiteY2" fmla="*/ 15599 h 20652"/>
                    <a:gd name="connsiteX3" fmla="*/ 4624 w 19345"/>
                    <a:gd name="connsiteY3" fmla="*/ 13959 h 20652"/>
                    <a:gd name="connsiteX4" fmla="*/ 8133 w 19345"/>
                    <a:gd name="connsiteY4" fmla="*/ 11871 h 20652"/>
                    <a:gd name="connsiteX5" fmla="*/ 8194 w 19345"/>
                    <a:gd name="connsiteY5" fmla="*/ 18767 h 20652"/>
                    <a:gd name="connsiteX6" fmla="*/ 11897 w 19345"/>
                    <a:gd name="connsiteY6" fmla="*/ 20653 h 20652"/>
                    <a:gd name="connsiteX7" fmla="*/ 11616 w 19345"/>
                    <a:gd name="connsiteY7" fmla="*/ 10791 h 20652"/>
                    <a:gd name="connsiteX8" fmla="*/ 11616 w 19345"/>
                    <a:gd name="connsiteY8" fmla="*/ 10212 h 20652"/>
                    <a:gd name="connsiteX9" fmla="*/ 15836 w 19345"/>
                    <a:gd name="connsiteY9" fmla="*/ 7931 h 20652"/>
                    <a:gd name="connsiteX10" fmla="*/ 19346 w 19345"/>
                    <a:gd name="connsiteY10" fmla="*/ 6089 h 20652"/>
                    <a:gd name="connsiteX11" fmla="*/ 17293 w 19345"/>
                    <a:gd name="connsiteY11" fmla="*/ 4948 h 20652"/>
                    <a:gd name="connsiteX12" fmla="*/ 11432 w 19345"/>
                    <a:gd name="connsiteY12" fmla="*/ 8458 h 20652"/>
                    <a:gd name="connsiteX13" fmla="*/ 11432 w 19345"/>
                    <a:gd name="connsiteY13" fmla="*/ 1956 h 20652"/>
                    <a:gd name="connsiteX14" fmla="*/ 9493 w 19345"/>
                    <a:gd name="connsiteY14" fmla="*/ 1079 h 20652"/>
                    <a:gd name="connsiteX15" fmla="*/ 7642 w 19345"/>
                    <a:gd name="connsiteY15" fmla="*/ 0 h 20652"/>
                    <a:gd name="connsiteX16" fmla="*/ 8010 w 19345"/>
                    <a:gd name="connsiteY16" fmla="*/ 10072 h 20652"/>
                    <a:gd name="connsiteX17" fmla="*/ 0 w 19345"/>
                    <a:gd name="connsiteY17" fmla="*/ 14520 h 2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345" h="20652">
                      <a:moveTo>
                        <a:pt x="0" y="14520"/>
                      </a:moveTo>
                      <a:lnTo>
                        <a:pt x="1105" y="14976"/>
                      </a:lnTo>
                      <a:lnTo>
                        <a:pt x="2123" y="15599"/>
                      </a:lnTo>
                      <a:cubicBezTo>
                        <a:pt x="2746" y="15161"/>
                        <a:pt x="3755" y="14459"/>
                        <a:pt x="4624" y="13959"/>
                      </a:cubicBezTo>
                      <a:lnTo>
                        <a:pt x="8133" y="11871"/>
                      </a:lnTo>
                      <a:cubicBezTo>
                        <a:pt x="8133" y="14143"/>
                        <a:pt x="8230" y="16424"/>
                        <a:pt x="8194" y="18767"/>
                      </a:cubicBezTo>
                      <a:cubicBezTo>
                        <a:pt x="9503" y="19239"/>
                        <a:pt x="10746" y="19873"/>
                        <a:pt x="11897" y="20653"/>
                      </a:cubicBezTo>
                      <a:cubicBezTo>
                        <a:pt x="11897" y="17231"/>
                        <a:pt x="11739" y="14020"/>
                        <a:pt x="11616" y="10791"/>
                      </a:cubicBezTo>
                      <a:lnTo>
                        <a:pt x="11616" y="10212"/>
                      </a:lnTo>
                      <a:cubicBezTo>
                        <a:pt x="13037" y="9449"/>
                        <a:pt x="14389" y="8677"/>
                        <a:pt x="15836" y="7931"/>
                      </a:cubicBezTo>
                      <a:lnTo>
                        <a:pt x="19346" y="6089"/>
                      </a:lnTo>
                      <a:cubicBezTo>
                        <a:pt x="18620" y="5789"/>
                        <a:pt x="17931" y="5406"/>
                        <a:pt x="17293" y="4948"/>
                      </a:cubicBezTo>
                      <a:cubicBezTo>
                        <a:pt x="15283" y="6089"/>
                        <a:pt x="13406" y="7317"/>
                        <a:pt x="11432" y="8458"/>
                      </a:cubicBezTo>
                      <a:cubicBezTo>
                        <a:pt x="11432" y="6299"/>
                        <a:pt x="11344" y="4141"/>
                        <a:pt x="11432" y="1956"/>
                      </a:cubicBezTo>
                      <a:cubicBezTo>
                        <a:pt x="10756" y="1649"/>
                        <a:pt x="10107" y="1430"/>
                        <a:pt x="9493" y="1079"/>
                      </a:cubicBezTo>
                      <a:cubicBezTo>
                        <a:pt x="8879" y="728"/>
                        <a:pt x="8256" y="368"/>
                        <a:pt x="7642" y="0"/>
                      </a:cubicBezTo>
                      <a:lnTo>
                        <a:pt x="8010" y="10072"/>
                      </a:lnTo>
                      <a:cubicBezTo>
                        <a:pt x="5422" y="11616"/>
                        <a:pt x="2808" y="13037"/>
                        <a:pt x="0" y="145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DDA25438-6392-03CC-BF5A-CF12DE1DA5AA}"/>
                    </a:ext>
                  </a:extLst>
                </p:cNvPr>
                <p:cNvSpPr/>
                <p:nvPr/>
              </p:nvSpPr>
              <p:spPr>
                <a:xfrm>
                  <a:off x="1774588" y="1259040"/>
                  <a:ext cx="14502" cy="18503"/>
                </a:xfrm>
                <a:custGeom>
                  <a:avLst/>
                  <a:gdLst>
                    <a:gd name="connsiteX0" fmla="*/ 8695 w 14502"/>
                    <a:gd name="connsiteY0" fmla="*/ 17512 h 18503"/>
                    <a:gd name="connsiteX1" fmla="*/ 9186 w 14502"/>
                    <a:gd name="connsiteY1" fmla="*/ 16635 h 18503"/>
                    <a:gd name="connsiteX2" fmla="*/ 3922 w 14502"/>
                    <a:gd name="connsiteY2" fmla="*/ 14880 h 18503"/>
                    <a:gd name="connsiteX3" fmla="*/ 6203 w 14502"/>
                    <a:gd name="connsiteY3" fmla="*/ 9239 h 18503"/>
                    <a:gd name="connsiteX4" fmla="*/ 8510 w 14502"/>
                    <a:gd name="connsiteY4" fmla="*/ 10116 h 18503"/>
                    <a:gd name="connsiteX5" fmla="*/ 11142 w 14502"/>
                    <a:gd name="connsiteY5" fmla="*/ 11441 h 18503"/>
                    <a:gd name="connsiteX6" fmla="*/ 11414 w 14502"/>
                    <a:gd name="connsiteY6" fmla="*/ 10423 h 18503"/>
                    <a:gd name="connsiteX7" fmla="*/ 11914 w 14502"/>
                    <a:gd name="connsiteY7" fmla="*/ 9502 h 18503"/>
                    <a:gd name="connsiteX8" fmla="*/ 9142 w 14502"/>
                    <a:gd name="connsiteY8" fmla="*/ 8624 h 18503"/>
                    <a:gd name="connsiteX9" fmla="*/ 6826 w 14502"/>
                    <a:gd name="connsiteY9" fmla="*/ 7703 h 18503"/>
                    <a:gd name="connsiteX10" fmla="*/ 8738 w 14502"/>
                    <a:gd name="connsiteY10" fmla="*/ 2922 h 18503"/>
                    <a:gd name="connsiteX11" fmla="*/ 13731 w 14502"/>
                    <a:gd name="connsiteY11" fmla="*/ 5299 h 18503"/>
                    <a:gd name="connsiteX12" fmla="*/ 14011 w 14502"/>
                    <a:gd name="connsiteY12" fmla="*/ 4308 h 18503"/>
                    <a:gd name="connsiteX13" fmla="*/ 14503 w 14502"/>
                    <a:gd name="connsiteY13" fmla="*/ 3387 h 18503"/>
                    <a:gd name="connsiteX14" fmla="*/ 6054 w 14502"/>
                    <a:gd name="connsiteY14" fmla="*/ 0 h 18503"/>
                    <a:gd name="connsiteX15" fmla="*/ 0 w 14502"/>
                    <a:gd name="connsiteY15" fmla="*/ 15082 h 18503"/>
                    <a:gd name="connsiteX16" fmla="*/ 8414 w 14502"/>
                    <a:gd name="connsiteY16" fmla="*/ 18503 h 18503"/>
                    <a:gd name="connsiteX17" fmla="*/ 8695 w 14502"/>
                    <a:gd name="connsiteY17" fmla="*/ 17512 h 18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502" h="18503">
                      <a:moveTo>
                        <a:pt x="8695" y="17512"/>
                      </a:moveTo>
                      <a:cubicBezTo>
                        <a:pt x="8836" y="17208"/>
                        <a:pt x="9001" y="16914"/>
                        <a:pt x="9186" y="16635"/>
                      </a:cubicBezTo>
                      <a:cubicBezTo>
                        <a:pt x="7396" y="16161"/>
                        <a:pt x="5638" y="15574"/>
                        <a:pt x="3922" y="14880"/>
                      </a:cubicBezTo>
                      <a:lnTo>
                        <a:pt x="6203" y="9239"/>
                      </a:lnTo>
                      <a:lnTo>
                        <a:pt x="8510" y="10116"/>
                      </a:lnTo>
                      <a:cubicBezTo>
                        <a:pt x="9413" y="10506"/>
                        <a:pt x="10291" y="10948"/>
                        <a:pt x="11142" y="11441"/>
                      </a:cubicBezTo>
                      <a:cubicBezTo>
                        <a:pt x="11230" y="11134"/>
                        <a:pt x="11292" y="10739"/>
                        <a:pt x="11414" y="10423"/>
                      </a:cubicBezTo>
                      <a:cubicBezTo>
                        <a:pt x="11561" y="10105"/>
                        <a:pt x="11728" y="9797"/>
                        <a:pt x="11914" y="9502"/>
                      </a:cubicBezTo>
                      <a:cubicBezTo>
                        <a:pt x="10972" y="9272"/>
                        <a:pt x="10046" y="8978"/>
                        <a:pt x="9142" y="8624"/>
                      </a:cubicBezTo>
                      <a:lnTo>
                        <a:pt x="6826" y="7703"/>
                      </a:lnTo>
                      <a:lnTo>
                        <a:pt x="8738" y="2922"/>
                      </a:lnTo>
                      <a:cubicBezTo>
                        <a:pt x="10462" y="3584"/>
                        <a:pt x="12130" y="4379"/>
                        <a:pt x="13731" y="5299"/>
                      </a:cubicBezTo>
                      <a:cubicBezTo>
                        <a:pt x="13793" y="4961"/>
                        <a:pt x="13887" y="4629"/>
                        <a:pt x="14011" y="4308"/>
                      </a:cubicBezTo>
                      <a:cubicBezTo>
                        <a:pt x="14151" y="3988"/>
                        <a:pt x="14315" y="3680"/>
                        <a:pt x="14503" y="3387"/>
                      </a:cubicBezTo>
                      <a:lnTo>
                        <a:pt x="6054" y="0"/>
                      </a:lnTo>
                      <a:lnTo>
                        <a:pt x="0" y="15082"/>
                      </a:lnTo>
                      <a:lnTo>
                        <a:pt x="8414" y="18503"/>
                      </a:lnTo>
                      <a:cubicBezTo>
                        <a:pt x="8510" y="18196"/>
                        <a:pt x="8572" y="17828"/>
                        <a:pt x="8695" y="175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id="{2F457A2A-2834-7370-8147-A76F60EF1C9C}"/>
                    </a:ext>
                  </a:extLst>
                </p:cNvPr>
                <p:cNvSpPr/>
                <p:nvPr/>
              </p:nvSpPr>
              <p:spPr>
                <a:xfrm>
                  <a:off x="1762752" y="1254547"/>
                  <a:ext cx="9308" cy="18003"/>
                </a:xfrm>
                <a:custGeom>
                  <a:avLst/>
                  <a:gdLst>
                    <a:gd name="connsiteX0" fmla="*/ 8940 w 9308"/>
                    <a:gd name="connsiteY0" fmla="*/ 17012 h 18003"/>
                    <a:gd name="connsiteX1" fmla="*/ 9309 w 9308"/>
                    <a:gd name="connsiteY1" fmla="*/ 16029 h 18003"/>
                    <a:gd name="connsiteX2" fmla="*/ 3913 w 9308"/>
                    <a:gd name="connsiteY2" fmla="*/ 15047 h 18003"/>
                    <a:gd name="connsiteX3" fmla="*/ 7422 w 9308"/>
                    <a:gd name="connsiteY3" fmla="*/ 869 h 18003"/>
                    <a:gd name="connsiteX4" fmla="*/ 5668 w 9308"/>
                    <a:gd name="connsiteY4" fmla="*/ 562 h 18003"/>
                    <a:gd name="connsiteX5" fmla="*/ 3913 w 9308"/>
                    <a:gd name="connsiteY5" fmla="*/ 0 h 18003"/>
                    <a:gd name="connsiteX6" fmla="*/ 0 w 9308"/>
                    <a:gd name="connsiteY6" fmla="*/ 15845 h 18003"/>
                    <a:gd name="connsiteX7" fmla="*/ 8774 w 9308"/>
                    <a:gd name="connsiteY7" fmla="*/ 18003 h 18003"/>
                    <a:gd name="connsiteX8" fmla="*/ 8940 w 9308"/>
                    <a:gd name="connsiteY8" fmla="*/ 17012 h 18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08" h="18003">
                      <a:moveTo>
                        <a:pt x="8940" y="17012"/>
                      </a:moveTo>
                      <a:lnTo>
                        <a:pt x="9309" y="16029"/>
                      </a:lnTo>
                      <a:cubicBezTo>
                        <a:pt x="7493" y="15801"/>
                        <a:pt x="5692" y="15473"/>
                        <a:pt x="3913" y="15047"/>
                      </a:cubicBezTo>
                      <a:lnTo>
                        <a:pt x="7422" y="869"/>
                      </a:lnTo>
                      <a:cubicBezTo>
                        <a:pt x="6808" y="772"/>
                        <a:pt x="6247" y="711"/>
                        <a:pt x="5668" y="562"/>
                      </a:cubicBezTo>
                      <a:cubicBezTo>
                        <a:pt x="5089" y="412"/>
                        <a:pt x="4527" y="184"/>
                        <a:pt x="3913" y="0"/>
                      </a:cubicBezTo>
                      <a:lnTo>
                        <a:pt x="0" y="15845"/>
                      </a:lnTo>
                      <a:lnTo>
                        <a:pt x="8774" y="18003"/>
                      </a:lnTo>
                      <a:cubicBezTo>
                        <a:pt x="8785" y="17667"/>
                        <a:pt x="8841" y="17334"/>
                        <a:pt x="8940" y="170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1" name="Freeform 510">
                  <a:extLst>
                    <a:ext uri="{FF2B5EF4-FFF2-40B4-BE49-F238E27FC236}">
                      <a16:creationId xmlns:a16="http://schemas.microsoft.com/office/drawing/2014/main" id="{FED73B25-912F-A6CF-B7B6-7129A8AE14F6}"/>
                    </a:ext>
                  </a:extLst>
                </p:cNvPr>
                <p:cNvSpPr/>
                <p:nvPr/>
              </p:nvSpPr>
              <p:spPr>
                <a:xfrm>
                  <a:off x="1562620" y="1241607"/>
                  <a:ext cx="326155" cy="327481"/>
                </a:xfrm>
                <a:custGeom>
                  <a:avLst/>
                  <a:gdLst>
                    <a:gd name="connsiteX0" fmla="*/ 163065 w 326155"/>
                    <a:gd name="connsiteY0" fmla="*/ 0 h 327481"/>
                    <a:gd name="connsiteX1" fmla="*/ 0 w 326155"/>
                    <a:gd name="connsiteY1" fmla="*/ 163741 h 327481"/>
                    <a:gd name="connsiteX2" fmla="*/ 163065 w 326155"/>
                    <a:gd name="connsiteY2" fmla="*/ 327481 h 327481"/>
                    <a:gd name="connsiteX3" fmla="*/ 326156 w 326155"/>
                    <a:gd name="connsiteY3" fmla="*/ 163741 h 327481"/>
                    <a:gd name="connsiteX4" fmla="*/ 163065 w 326155"/>
                    <a:gd name="connsiteY4" fmla="*/ 0 h 327481"/>
                    <a:gd name="connsiteX5" fmla="*/ 163065 w 326155"/>
                    <a:gd name="connsiteY5" fmla="*/ 324086 h 327481"/>
                    <a:gd name="connsiteX6" fmla="*/ 3387 w 326155"/>
                    <a:gd name="connsiteY6" fmla="*/ 163741 h 327481"/>
                    <a:gd name="connsiteX7" fmla="*/ 163065 w 326155"/>
                    <a:gd name="connsiteY7" fmla="*/ 3360 h 327481"/>
                    <a:gd name="connsiteX8" fmla="*/ 322866 w 326155"/>
                    <a:gd name="connsiteY8" fmla="*/ 163741 h 327481"/>
                    <a:gd name="connsiteX9" fmla="*/ 163091 w 326155"/>
                    <a:gd name="connsiteY9" fmla="*/ 324086 h 327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155" h="327481">
                      <a:moveTo>
                        <a:pt x="163065" y="0"/>
                      </a:moveTo>
                      <a:cubicBezTo>
                        <a:pt x="73040" y="0"/>
                        <a:pt x="0" y="73285"/>
                        <a:pt x="0" y="163741"/>
                      </a:cubicBezTo>
                      <a:cubicBezTo>
                        <a:pt x="0" y="254196"/>
                        <a:pt x="73013" y="327481"/>
                        <a:pt x="163065" y="327481"/>
                      </a:cubicBezTo>
                      <a:cubicBezTo>
                        <a:pt x="253116" y="327481"/>
                        <a:pt x="326156" y="254161"/>
                        <a:pt x="326156" y="163741"/>
                      </a:cubicBezTo>
                      <a:cubicBezTo>
                        <a:pt x="326156" y="73320"/>
                        <a:pt x="253116" y="0"/>
                        <a:pt x="163065" y="0"/>
                      </a:cubicBezTo>
                      <a:close/>
                      <a:moveTo>
                        <a:pt x="163065" y="324086"/>
                      </a:moveTo>
                      <a:cubicBezTo>
                        <a:pt x="74891" y="324086"/>
                        <a:pt x="3387" y="252283"/>
                        <a:pt x="3387" y="163741"/>
                      </a:cubicBezTo>
                      <a:cubicBezTo>
                        <a:pt x="3387" y="75198"/>
                        <a:pt x="74891" y="3360"/>
                        <a:pt x="163065" y="3360"/>
                      </a:cubicBezTo>
                      <a:cubicBezTo>
                        <a:pt x="251239" y="3360"/>
                        <a:pt x="322866" y="75163"/>
                        <a:pt x="322866" y="163741"/>
                      </a:cubicBezTo>
                      <a:cubicBezTo>
                        <a:pt x="322866" y="252318"/>
                        <a:pt x="251327" y="324086"/>
                        <a:pt x="163091" y="3240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2" name="Freeform 511">
                  <a:extLst>
                    <a:ext uri="{FF2B5EF4-FFF2-40B4-BE49-F238E27FC236}">
                      <a16:creationId xmlns:a16="http://schemas.microsoft.com/office/drawing/2014/main" id="{9466DD8A-C2DA-77F4-3CA1-56A24F6C2BD3}"/>
                    </a:ext>
                  </a:extLst>
                </p:cNvPr>
                <p:cNvSpPr/>
                <p:nvPr/>
              </p:nvSpPr>
              <p:spPr>
                <a:xfrm>
                  <a:off x="1745188" y="1251407"/>
                  <a:ext cx="15081" cy="17827"/>
                </a:xfrm>
                <a:custGeom>
                  <a:avLst/>
                  <a:gdLst>
                    <a:gd name="connsiteX0" fmla="*/ 2220 w 15081"/>
                    <a:gd name="connsiteY0" fmla="*/ 15749 h 17827"/>
                    <a:gd name="connsiteX1" fmla="*/ 4659 w 15081"/>
                    <a:gd name="connsiteY1" fmla="*/ 11125 h 17827"/>
                    <a:gd name="connsiteX2" fmla="*/ 10142 w 15081"/>
                    <a:gd name="connsiteY2" fmla="*/ 12002 h 17827"/>
                    <a:gd name="connsiteX3" fmla="*/ 11020 w 15081"/>
                    <a:gd name="connsiteY3" fmla="*/ 17266 h 17827"/>
                    <a:gd name="connsiteX4" fmla="*/ 13081 w 15081"/>
                    <a:gd name="connsiteY4" fmla="*/ 17398 h 17827"/>
                    <a:gd name="connsiteX5" fmla="*/ 15082 w 15081"/>
                    <a:gd name="connsiteY5" fmla="*/ 17828 h 17827"/>
                    <a:gd name="connsiteX6" fmla="*/ 11081 w 15081"/>
                    <a:gd name="connsiteY6" fmla="*/ 281 h 17827"/>
                    <a:gd name="connsiteX7" fmla="*/ 9326 w 15081"/>
                    <a:gd name="connsiteY7" fmla="*/ 0 h 17827"/>
                    <a:gd name="connsiteX8" fmla="*/ 0 w 15081"/>
                    <a:gd name="connsiteY8" fmla="*/ 15406 h 17827"/>
                    <a:gd name="connsiteX9" fmla="*/ 1141 w 15081"/>
                    <a:gd name="connsiteY9" fmla="*/ 15503 h 17827"/>
                    <a:gd name="connsiteX10" fmla="*/ 8598 w 15081"/>
                    <a:gd name="connsiteY10" fmla="*/ 4624 h 17827"/>
                    <a:gd name="connsiteX11" fmla="*/ 9835 w 15081"/>
                    <a:gd name="connsiteY11" fmla="*/ 10476 h 17827"/>
                    <a:gd name="connsiteX12" fmla="*/ 5519 w 15081"/>
                    <a:gd name="connsiteY12" fmla="*/ 9774 h 17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081" h="17827">
                      <a:moveTo>
                        <a:pt x="2220" y="15749"/>
                      </a:moveTo>
                      <a:cubicBezTo>
                        <a:pt x="2930" y="14204"/>
                        <a:pt x="3764" y="12818"/>
                        <a:pt x="4659" y="11125"/>
                      </a:cubicBezTo>
                      <a:lnTo>
                        <a:pt x="10142" y="12002"/>
                      </a:lnTo>
                      <a:cubicBezTo>
                        <a:pt x="10537" y="13704"/>
                        <a:pt x="10756" y="15398"/>
                        <a:pt x="11020" y="17266"/>
                      </a:cubicBezTo>
                      <a:cubicBezTo>
                        <a:pt x="11709" y="17263"/>
                        <a:pt x="12398" y="17307"/>
                        <a:pt x="13081" y="17398"/>
                      </a:cubicBezTo>
                      <a:cubicBezTo>
                        <a:pt x="13757" y="17486"/>
                        <a:pt x="14406" y="17705"/>
                        <a:pt x="15082" y="17828"/>
                      </a:cubicBezTo>
                      <a:lnTo>
                        <a:pt x="11081" y="281"/>
                      </a:lnTo>
                      <a:cubicBezTo>
                        <a:pt x="10485" y="276"/>
                        <a:pt x="9894" y="181"/>
                        <a:pt x="9326" y="0"/>
                      </a:cubicBezTo>
                      <a:lnTo>
                        <a:pt x="0" y="15406"/>
                      </a:lnTo>
                      <a:cubicBezTo>
                        <a:pt x="383" y="15408"/>
                        <a:pt x="763" y="15440"/>
                        <a:pt x="1141" y="15503"/>
                      </a:cubicBezTo>
                      <a:close/>
                      <a:moveTo>
                        <a:pt x="8598" y="4624"/>
                      </a:moveTo>
                      <a:lnTo>
                        <a:pt x="9835" y="10476"/>
                      </a:lnTo>
                      <a:lnTo>
                        <a:pt x="5519" y="97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3485DC41-4B4A-215D-3E2C-A22A47693D46}"/>
                    </a:ext>
                  </a:extLst>
                </p:cNvPr>
                <p:cNvSpPr/>
                <p:nvPr/>
              </p:nvSpPr>
              <p:spPr>
                <a:xfrm>
                  <a:off x="1797978" y="1275911"/>
                  <a:ext cx="16845" cy="18424"/>
                </a:xfrm>
                <a:custGeom>
                  <a:avLst/>
                  <a:gdLst>
                    <a:gd name="connsiteX0" fmla="*/ 956 w 16845"/>
                    <a:gd name="connsiteY0" fmla="*/ 9765 h 18424"/>
                    <a:gd name="connsiteX1" fmla="*/ 1834 w 16845"/>
                    <a:gd name="connsiteY1" fmla="*/ 10502 h 18424"/>
                    <a:gd name="connsiteX2" fmla="*/ 6141 w 16845"/>
                    <a:gd name="connsiteY2" fmla="*/ 7545 h 18424"/>
                    <a:gd name="connsiteX3" fmla="*/ 10528 w 16845"/>
                    <a:gd name="connsiteY3" fmla="*/ 10906 h 18424"/>
                    <a:gd name="connsiteX4" fmla="*/ 8896 w 16845"/>
                    <a:gd name="connsiteY4" fmla="*/ 15933 h 18424"/>
                    <a:gd name="connsiteX5" fmla="*/ 10590 w 16845"/>
                    <a:gd name="connsiteY5" fmla="*/ 17073 h 18424"/>
                    <a:gd name="connsiteX6" fmla="*/ 12160 w 16845"/>
                    <a:gd name="connsiteY6" fmla="*/ 18424 h 18424"/>
                    <a:gd name="connsiteX7" fmla="*/ 16845 w 16845"/>
                    <a:gd name="connsiteY7" fmla="*/ 1079 h 18424"/>
                    <a:gd name="connsiteX8" fmla="*/ 15398 w 16845"/>
                    <a:gd name="connsiteY8" fmla="*/ 0 h 18424"/>
                    <a:gd name="connsiteX9" fmla="*/ 0 w 16845"/>
                    <a:gd name="connsiteY9" fmla="*/ 9151 h 18424"/>
                    <a:gd name="connsiteX10" fmla="*/ 930 w 16845"/>
                    <a:gd name="connsiteY10" fmla="*/ 9765 h 18424"/>
                    <a:gd name="connsiteX11" fmla="*/ 12669 w 16845"/>
                    <a:gd name="connsiteY11" fmla="*/ 3667 h 18424"/>
                    <a:gd name="connsiteX12" fmla="*/ 11002 w 16845"/>
                    <a:gd name="connsiteY12" fmla="*/ 9396 h 18424"/>
                    <a:gd name="connsiteX13" fmla="*/ 7493 w 16845"/>
                    <a:gd name="connsiteY13" fmla="*/ 6764 h 18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45" h="18424">
                      <a:moveTo>
                        <a:pt x="956" y="9765"/>
                      </a:moveTo>
                      <a:cubicBezTo>
                        <a:pt x="1263" y="9984"/>
                        <a:pt x="1518" y="10256"/>
                        <a:pt x="1834" y="10502"/>
                      </a:cubicBezTo>
                      <a:cubicBezTo>
                        <a:pt x="3185" y="9458"/>
                        <a:pt x="4545" y="8659"/>
                        <a:pt x="6141" y="7545"/>
                      </a:cubicBezTo>
                      <a:lnTo>
                        <a:pt x="10528" y="10906"/>
                      </a:lnTo>
                      <a:cubicBezTo>
                        <a:pt x="10098" y="12572"/>
                        <a:pt x="9511" y="14169"/>
                        <a:pt x="8896" y="15933"/>
                      </a:cubicBezTo>
                      <a:lnTo>
                        <a:pt x="10590" y="17073"/>
                      </a:lnTo>
                      <a:cubicBezTo>
                        <a:pt x="11142" y="17503"/>
                        <a:pt x="11634" y="17951"/>
                        <a:pt x="12160" y="18424"/>
                      </a:cubicBezTo>
                      <a:lnTo>
                        <a:pt x="16845" y="1079"/>
                      </a:lnTo>
                      <a:cubicBezTo>
                        <a:pt x="16305" y="804"/>
                        <a:pt x="15815" y="439"/>
                        <a:pt x="15398" y="0"/>
                      </a:cubicBezTo>
                      <a:lnTo>
                        <a:pt x="0" y="9151"/>
                      </a:lnTo>
                      <a:lnTo>
                        <a:pt x="930" y="9765"/>
                      </a:lnTo>
                      <a:close/>
                      <a:moveTo>
                        <a:pt x="12669" y="3667"/>
                      </a:moveTo>
                      <a:lnTo>
                        <a:pt x="11002" y="9396"/>
                      </a:lnTo>
                      <a:lnTo>
                        <a:pt x="7493" y="67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BC2CBEA6-FDDC-DA79-1E96-7758D6E29061}"/>
                    </a:ext>
                  </a:extLst>
                </p:cNvPr>
                <p:cNvSpPr/>
                <p:nvPr/>
              </p:nvSpPr>
              <p:spPr>
                <a:xfrm>
                  <a:off x="1826431" y="1297669"/>
                  <a:ext cx="19481" cy="19072"/>
                </a:xfrm>
                <a:custGeom>
                  <a:avLst/>
                  <a:gdLst>
                    <a:gd name="connsiteX0" fmla="*/ 4466 w 19481"/>
                    <a:gd name="connsiteY0" fmla="*/ 15933 h 19072"/>
                    <a:gd name="connsiteX1" fmla="*/ 16670 w 19481"/>
                    <a:gd name="connsiteY1" fmla="*/ 16670 h 19072"/>
                    <a:gd name="connsiteX2" fmla="*/ 17547 w 19481"/>
                    <a:gd name="connsiteY2" fmla="*/ 6141 h 19072"/>
                    <a:gd name="connsiteX3" fmla="*/ 12099 w 19481"/>
                    <a:gd name="connsiteY3" fmla="*/ 0 h 19072"/>
                    <a:gd name="connsiteX4" fmla="*/ 0 w 19481"/>
                    <a:gd name="connsiteY4" fmla="*/ 10967 h 19072"/>
                    <a:gd name="connsiteX5" fmla="*/ 13432 w 19481"/>
                    <a:gd name="connsiteY5" fmla="*/ 3597 h 19072"/>
                    <a:gd name="connsiteX6" fmla="*/ 15003 w 19481"/>
                    <a:gd name="connsiteY6" fmla="*/ 5352 h 19072"/>
                    <a:gd name="connsiteX7" fmla="*/ 14046 w 19481"/>
                    <a:gd name="connsiteY7" fmla="*/ 13678 h 19072"/>
                    <a:gd name="connsiteX8" fmla="*/ 4808 w 19481"/>
                    <a:gd name="connsiteY8" fmla="*/ 14169 h 19072"/>
                    <a:gd name="connsiteX9" fmla="*/ 3422 w 19481"/>
                    <a:gd name="connsiteY9" fmla="*/ 12660 h 19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81" h="19072">
                      <a:moveTo>
                        <a:pt x="4466" y="15933"/>
                      </a:moveTo>
                      <a:cubicBezTo>
                        <a:pt x="7729" y="19600"/>
                        <a:pt x="12660" y="20320"/>
                        <a:pt x="16670" y="16670"/>
                      </a:cubicBezTo>
                      <a:cubicBezTo>
                        <a:pt x="19565" y="14038"/>
                        <a:pt x="20802" y="10072"/>
                        <a:pt x="17547" y="6141"/>
                      </a:cubicBezTo>
                      <a:lnTo>
                        <a:pt x="12099" y="0"/>
                      </a:lnTo>
                      <a:lnTo>
                        <a:pt x="0" y="10967"/>
                      </a:lnTo>
                      <a:close/>
                      <a:moveTo>
                        <a:pt x="13432" y="3597"/>
                      </a:moveTo>
                      <a:lnTo>
                        <a:pt x="15003" y="5352"/>
                      </a:lnTo>
                      <a:cubicBezTo>
                        <a:pt x="17258" y="7852"/>
                        <a:pt x="17380" y="10616"/>
                        <a:pt x="14046" y="13678"/>
                      </a:cubicBezTo>
                      <a:cubicBezTo>
                        <a:pt x="9888" y="17372"/>
                        <a:pt x="6957" y="16635"/>
                        <a:pt x="4808" y="14169"/>
                      </a:cubicBezTo>
                      <a:lnTo>
                        <a:pt x="3422" y="126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B21CBB61-4A6B-CD9A-289C-C6FA2260D900}"/>
                    </a:ext>
                  </a:extLst>
                </p:cNvPr>
                <p:cNvSpPr/>
                <p:nvPr/>
              </p:nvSpPr>
              <p:spPr>
                <a:xfrm>
                  <a:off x="1845224" y="1325043"/>
                  <a:ext cx="18262" cy="19021"/>
                </a:xfrm>
                <a:custGeom>
                  <a:avLst/>
                  <a:gdLst>
                    <a:gd name="connsiteX0" fmla="*/ 991 w 18262"/>
                    <a:gd name="connsiteY0" fmla="*/ 9730 h 19021"/>
                    <a:gd name="connsiteX1" fmla="*/ 1790 w 18262"/>
                    <a:gd name="connsiteY1" fmla="*/ 11362 h 19021"/>
                    <a:gd name="connsiteX2" fmla="*/ 8414 w 18262"/>
                    <a:gd name="connsiteY2" fmla="*/ 7536 h 19021"/>
                    <a:gd name="connsiteX3" fmla="*/ 8510 w 18262"/>
                    <a:gd name="connsiteY3" fmla="*/ 7668 h 19021"/>
                    <a:gd name="connsiteX4" fmla="*/ 6966 w 18262"/>
                    <a:gd name="connsiteY4" fmla="*/ 10300 h 19021"/>
                    <a:gd name="connsiteX5" fmla="*/ 4071 w 18262"/>
                    <a:gd name="connsiteY5" fmla="*/ 15292 h 19021"/>
                    <a:gd name="connsiteX6" fmla="*/ 5238 w 18262"/>
                    <a:gd name="connsiteY6" fmla="*/ 17047 h 19021"/>
                    <a:gd name="connsiteX7" fmla="*/ 6229 w 18262"/>
                    <a:gd name="connsiteY7" fmla="*/ 19021 h 19021"/>
                    <a:gd name="connsiteX8" fmla="*/ 7028 w 18262"/>
                    <a:gd name="connsiteY8" fmla="*/ 17477 h 19021"/>
                    <a:gd name="connsiteX9" fmla="*/ 10730 w 18262"/>
                    <a:gd name="connsiteY9" fmla="*/ 10388 h 19021"/>
                    <a:gd name="connsiteX10" fmla="*/ 16310 w 18262"/>
                    <a:gd name="connsiteY10" fmla="*/ 11502 h 19021"/>
                    <a:gd name="connsiteX11" fmla="*/ 18249 w 18262"/>
                    <a:gd name="connsiteY11" fmla="*/ 7993 h 19021"/>
                    <a:gd name="connsiteX12" fmla="*/ 16705 w 18262"/>
                    <a:gd name="connsiteY12" fmla="*/ 4387 h 19021"/>
                    <a:gd name="connsiteX13" fmla="*/ 14178 w 18262"/>
                    <a:gd name="connsiteY13" fmla="*/ 0 h 19021"/>
                    <a:gd name="connsiteX14" fmla="*/ 0 w 18262"/>
                    <a:gd name="connsiteY14" fmla="*/ 8194 h 19021"/>
                    <a:gd name="connsiteX15" fmla="*/ 991 w 18262"/>
                    <a:gd name="connsiteY15" fmla="*/ 9704 h 19021"/>
                    <a:gd name="connsiteX16" fmla="*/ 14819 w 18262"/>
                    <a:gd name="connsiteY16" fmla="*/ 3808 h 19021"/>
                    <a:gd name="connsiteX17" fmla="*/ 15073 w 18262"/>
                    <a:gd name="connsiteY17" fmla="*/ 7852 h 19021"/>
                    <a:gd name="connsiteX18" fmla="*/ 14082 w 18262"/>
                    <a:gd name="connsiteY18" fmla="*/ 8554 h 19021"/>
                    <a:gd name="connsiteX19" fmla="*/ 9274 w 18262"/>
                    <a:gd name="connsiteY19" fmla="*/ 7019 h 1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262" h="19021">
                      <a:moveTo>
                        <a:pt x="991" y="9730"/>
                      </a:moveTo>
                      <a:cubicBezTo>
                        <a:pt x="1298" y="10283"/>
                        <a:pt x="1509" y="10835"/>
                        <a:pt x="1790" y="11362"/>
                      </a:cubicBezTo>
                      <a:lnTo>
                        <a:pt x="8414" y="7536"/>
                      </a:lnTo>
                      <a:lnTo>
                        <a:pt x="8510" y="7668"/>
                      </a:lnTo>
                      <a:cubicBezTo>
                        <a:pt x="7984" y="8545"/>
                        <a:pt x="7370" y="9730"/>
                        <a:pt x="6966" y="10300"/>
                      </a:cubicBezTo>
                      <a:lnTo>
                        <a:pt x="4071" y="15292"/>
                      </a:lnTo>
                      <a:lnTo>
                        <a:pt x="5238" y="17047"/>
                      </a:lnTo>
                      <a:cubicBezTo>
                        <a:pt x="5615" y="17696"/>
                        <a:pt x="5922" y="18372"/>
                        <a:pt x="6229" y="19021"/>
                      </a:cubicBezTo>
                      <a:lnTo>
                        <a:pt x="7028" y="17477"/>
                      </a:lnTo>
                      <a:cubicBezTo>
                        <a:pt x="8265" y="15108"/>
                        <a:pt x="9405" y="12704"/>
                        <a:pt x="10730" y="10388"/>
                      </a:cubicBezTo>
                      <a:cubicBezTo>
                        <a:pt x="12265" y="12143"/>
                        <a:pt x="14301" y="12669"/>
                        <a:pt x="16310" y="11502"/>
                      </a:cubicBezTo>
                      <a:cubicBezTo>
                        <a:pt x="17608" y="10834"/>
                        <a:pt x="18375" y="9447"/>
                        <a:pt x="18249" y="7993"/>
                      </a:cubicBezTo>
                      <a:cubicBezTo>
                        <a:pt x="18188" y="6852"/>
                        <a:pt x="17258" y="5361"/>
                        <a:pt x="16705" y="4387"/>
                      </a:cubicBezTo>
                      <a:lnTo>
                        <a:pt x="14178" y="0"/>
                      </a:lnTo>
                      <a:lnTo>
                        <a:pt x="0" y="8194"/>
                      </a:lnTo>
                      <a:lnTo>
                        <a:pt x="991" y="9704"/>
                      </a:lnTo>
                      <a:close/>
                      <a:moveTo>
                        <a:pt x="14819" y="3808"/>
                      </a:moveTo>
                      <a:cubicBezTo>
                        <a:pt x="15529" y="5045"/>
                        <a:pt x="16573" y="6528"/>
                        <a:pt x="15073" y="7852"/>
                      </a:cubicBezTo>
                      <a:cubicBezTo>
                        <a:pt x="14764" y="8116"/>
                        <a:pt x="14432" y="8351"/>
                        <a:pt x="14082" y="8554"/>
                      </a:cubicBezTo>
                      <a:cubicBezTo>
                        <a:pt x="11958" y="9791"/>
                        <a:pt x="10326" y="9300"/>
                        <a:pt x="9274" y="70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F0D09CAB-4F26-730A-EA76-850F42C608F6}"/>
                    </a:ext>
                  </a:extLst>
                </p:cNvPr>
                <p:cNvSpPr/>
                <p:nvPr/>
              </p:nvSpPr>
              <p:spPr>
                <a:xfrm>
                  <a:off x="1855103" y="1347407"/>
                  <a:ext cx="17925" cy="12101"/>
                </a:xfrm>
                <a:custGeom>
                  <a:avLst/>
                  <a:gdLst>
                    <a:gd name="connsiteX0" fmla="*/ 728 w 17925"/>
                    <a:gd name="connsiteY0" fmla="*/ 6993 h 12101"/>
                    <a:gd name="connsiteX1" fmla="*/ 1184 w 17925"/>
                    <a:gd name="connsiteY1" fmla="*/ 8747 h 12101"/>
                    <a:gd name="connsiteX2" fmla="*/ 7966 w 17925"/>
                    <a:gd name="connsiteY2" fmla="*/ 6370 h 12101"/>
                    <a:gd name="connsiteX3" fmla="*/ 15275 w 17925"/>
                    <a:gd name="connsiteY3" fmla="*/ 11730 h 12101"/>
                    <a:gd name="connsiteX4" fmla="*/ 17433 w 17925"/>
                    <a:gd name="connsiteY4" fmla="*/ 5589 h 12101"/>
                    <a:gd name="connsiteX5" fmla="*/ 15468 w 17925"/>
                    <a:gd name="connsiteY5" fmla="*/ 0 h 12101"/>
                    <a:gd name="connsiteX6" fmla="*/ 0 w 17925"/>
                    <a:gd name="connsiteY6" fmla="*/ 5361 h 12101"/>
                    <a:gd name="connsiteX7" fmla="*/ 728 w 17925"/>
                    <a:gd name="connsiteY7" fmla="*/ 6993 h 12101"/>
                    <a:gd name="connsiteX8" fmla="*/ 15468 w 17925"/>
                    <a:gd name="connsiteY8" fmla="*/ 3869 h 12101"/>
                    <a:gd name="connsiteX9" fmla="*/ 15959 w 17925"/>
                    <a:gd name="connsiteY9" fmla="*/ 5255 h 12101"/>
                    <a:gd name="connsiteX10" fmla="*/ 13678 w 17925"/>
                    <a:gd name="connsiteY10" fmla="*/ 8396 h 12101"/>
                    <a:gd name="connsiteX11" fmla="*/ 9914 w 17925"/>
                    <a:gd name="connsiteY11" fmla="*/ 7475 h 12101"/>
                    <a:gd name="connsiteX12" fmla="*/ 9239 w 17925"/>
                    <a:gd name="connsiteY12" fmla="*/ 5992 h 1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25" h="12101">
                      <a:moveTo>
                        <a:pt x="728" y="6993"/>
                      </a:moveTo>
                      <a:lnTo>
                        <a:pt x="1184" y="8747"/>
                      </a:lnTo>
                      <a:lnTo>
                        <a:pt x="7966" y="6370"/>
                      </a:lnTo>
                      <a:cubicBezTo>
                        <a:pt x="9388" y="10467"/>
                        <a:pt x="11265" y="13116"/>
                        <a:pt x="15275" y="11730"/>
                      </a:cubicBezTo>
                      <a:cubicBezTo>
                        <a:pt x="17828" y="10809"/>
                        <a:pt x="18512" y="8712"/>
                        <a:pt x="17433" y="5589"/>
                      </a:cubicBezTo>
                      <a:lnTo>
                        <a:pt x="15468" y="0"/>
                      </a:lnTo>
                      <a:lnTo>
                        <a:pt x="0" y="5361"/>
                      </a:lnTo>
                      <a:cubicBezTo>
                        <a:pt x="274" y="5891"/>
                        <a:pt x="517" y="6435"/>
                        <a:pt x="728" y="6993"/>
                      </a:cubicBezTo>
                      <a:close/>
                      <a:moveTo>
                        <a:pt x="15468" y="3869"/>
                      </a:moveTo>
                      <a:lnTo>
                        <a:pt x="15959" y="5255"/>
                      </a:lnTo>
                      <a:cubicBezTo>
                        <a:pt x="16363" y="6422"/>
                        <a:pt x="15468" y="7782"/>
                        <a:pt x="13678" y="8396"/>
                      </a:cubicBezTo>
                      <a:cubicBezTo>
                        <a:pt x="12292" y="8888"/>
                        <a:pt x="10809" y="8800"/>
                        <a:pt x="9914" y="7475"/>
                      </a:cubicBezTo>
                      <a:cubicBezTo>
                        <a:pt x="9634" y="7007"/>
                        <a:pt x="9407" y="6511"/>
                        <a:pt x="9239" y="59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26807C84-88BB-B07D-2756-90AEFDB5CCF1}"/>
                    </a:ext>
                  </a:extLst>
                </p:cNvPr>
                <p:cNvSpPr/>
                <p:nvPr/>
              </p:nvSpPr>
              <p:spPr>
                <a:xfrm>
                  <a:off x="1859647" y="1361918"/>
                  <a:ext cx="17508" cy="11834"/>
                </a:xfrm>
                <a:custGeom>
                  <a:avLst/>
                  <a:gdLst>
                    <a:gd name="connsiteX0" fmla="*/ 465 w 17508"/>
                    <a:gd name="connsiteY0" fmla="*/ 5457 h 11834"/>
                    <a:gd name="connsiteX1" fmla="*/ 772 w 17508"/>
                    <a:gd name="connsiteY1" fmla="*/ 7212 h 11834"/>
                    <a:gd name="connsiteX2" fmla="*/ 7791 w 17508"/>
                    <a:gd name="connsiteY2" fmla="*/ 5580 h 11834"/>
                    <a:gd name="connsiteX3" fmla="*/ 14485 w 17508"/>
                    <a:gd name="connsiteY3" fmla="*/ 11651 h 11834"/>
                    <a:gd name="connsiteX4" fmla="*/ 17258 w 17508"/>
                    <a:gd name="connsiteY4" fmla="*/ 5729 h 11834"/>
                    <a:gd name="connsiteX5" fmla="*/ 15933 w 17508"/>
                    <a:gd name="connsiteY5" fmla="*/ 0 h 11834"/>
                    <a:gd name="connsiteX6" fmla="*/ 0 w 17508"/>
                    <a:gd name="connsiteY6" fmla="*/ 3702 h 11834"/>
                    <a:gd name="connsiteX7" fmla="*/ 465 w 17508"/>
                    <a:gd name="connsiteY7" fmla="*/ 5457 h 11834"/>
                    <a:gd name="connsiteX8" fmla="*/ 15477 w 17508"/>
                    <a:gd name="connsiteY8" fmla="*/ 3825 h 11834"/>
                    <a:gd name="connsiteX9" fmla="*/ 15784 w 17508"/>
                    <a:gd name="connsiteY9" fmla="*/ 5273 h 11834"/>
                    <a:gd name="connsiteX10" fmla="*/ 13152 w 17508"/>
                    <a:gd name="connsiteY10" fmla="*/ 8168 h 11834"/>
                    <a:gd name="connsiteX11" fmla="*/ 9511 w 17508"/>
                    <a:gd name="connsiteY11" fmla="*/ 6817 h 11834"/>
                    <a:gd name="connsiteX12" fmla="*/ 8984 w 17508"/>
                    <a:gd name="connsiteY12" fmla="*/ 5308 h 11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508" h="11834">
                      <a:moveTo>
                        <a:pt x="465" y="5457"/>
                      </a:moveTo>
                      <a:cubicBezTo>
                        <a:pt x="602" y="6035"/>
                        <a:pt x="705" y="6621"/>
                        <a:pt x="772" y="7212"/>
                      </a:cubicBezTo>
                      <a:lnTo>
                        <a:pt x="7791" y="5580"/>
                      </a:lnTo>
                      <a:cubicBezTo>
                        <a:pt x="8747" y="9774"/>
                        <a:pt x="10353" y="12599"/>
                        <a:pt x="14485" y="11651"/>
                      </a:cubicBezTo>
                      <a:cubicBezTo>
                        <a:pt x="17117" y="11037"/>
                        <a:pt x="17995" y="9019"/>
                        <a:pt x="17258" y="5729"/>
                      </a:cubicBezTo>
                      <a:lnTo>
                        <a:pt x="15933" y="0"/>
                      </a:lnTo>
                      <a:lnTo>
                        <a:pt x="0" y="3702"/>
                      </a:lnTo>
                      <a:cubicBezTo>
                        <a:pt x="158" y="4317"/>
                        <a:pt x="342" y="4878"/>
                        <a:pt x="465" y="5457"/>
                      </a:cubicBezTo>
                      <a:close/>
                      <a:moveTo>
                        <a:pt x="15477" y="3825"/>
                      </a:moveTo>
                      <a:lnTo>
                        <a:pt x="15784" y="5273"/>
                      </a:lnTo>
                      <a:cubicBezTo>
                        <a:pt x="16091" y="6510"/>
                        <a:pt x="15073" y="7738"/>
                        <a:pt x="13152" y="8168"/>
                      </a:cubicBezTo>
                      <a:cubicBezTo>
                        <a:pt x="11730" y="8484"/>
                        <a:pt x="10283" y="8230"/>
                        <a:pt x="9511" y="6817"/>
                      </a:cubicBezTo>
                      <a:cubicBezTo>
                        <a:pt x="9292" y="6330"/>
                        <a:pt x="9116" y="5825"/>
                        <a:pt x="8984" y="530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F8D95143-0CB4-0CC5-6620-A035D9995BB8}"/>
                    </a:ext>
                  </a:extLst>
                </p:cNvPr>
                <p:cNvSpPr/>
                <p:nvPr/>
              </p:nvSpPr>
              <p:spPr>
                <a:xfrm>
                  <a:off x="1859639" y="1429509"/>
                  <a:ext cx="18152" cy="14915"/>
                </a:xfrm>
                <a:custGeom>
                  <a:avLst/>
                  <a:gdLst>
                    <a:gd name="connsiteX0" fmla="*/ 3553 w 18152"/>
                    <a:gd name="connsiteY0" fmla="*/ 1141 h 14915"/>
                    <a:gd name="connsiteX1" fmla="*/ 3220 w 18152"/>
                    <a:gd name="connsiteY1" fmla="*/ 2220 h 14915"/>
                    <a:gd name="connsiteX2" fmla="*/ 7607 w 18152"/>
                    <a:gd name="connsiteY2" fmla="*/ 5054 h 14915"/>
                    <a:gd name="connsiteX3" fmla="*/ 6282 w 18152"/>
                    <a:gd name="connsiteY3" fmla="*/ 10476 h 14915"/>
                    <a:gd name="connsiteX4" fmla="*/ 1018 w 18152"/>
                    <a:gd name="connsiteY4" fmla="*/ 10906 h 14915"/>
                    <a:gd name="connsiteX5" fmla="*/ 623 w 18152"/>
                    <a:gd name="connsiteY5" fmla="*/ 12941 h 14915"/>
                    <a:gd name="connsiteX6" fmla="*/ 0 w 18152"/>
                    <a:gd name="connsiteY6" fmla="*/ 14915 h 14915"/>
                    <a:gd name="connsiteX7" fmla="*/ 17723 w 18152"/>
                    <a:gd name="connsiteY7" fmla="*/ 12450 h 14915"/>
                    <a:gd name="connsiteX8" fmla="*/ 18152 w 18152"/>
                    <a:gd name="connsiteY8" fmla="*/ 10695 h 14915"/>
                    <a:gd name="connsiteX9" fmla="*/ 3764 w 18152"/>
                    <a:gd name="connsiteY9" fmla="*/ 0 h 14915"/>
                    <a:gd name="connsiteX10" fmla="*/ 8817 w 18152"/>
                    <a:gd name="connsiteY10" fmla="*/ 6036 h 14915"/>
                    <a:gd name="connsiteX11" fmla="*/ 13687 w 18152"/>
                    <a:gd name="connsiteY11" fmla="*/ 9546 h 14915"/>
                    <a:gd name="connsiteX12" fmla="*/ 7773 w 18152"/>
                    <a:gd name="connsiteY12" fmla="*/ 10256 h 14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152" h="14915">
                      <a:moveTo>
                        <a:pt x="3553" y="1141"/>
                      </a:moveTo>
                      <a:lnTo>
                        <a:pt x="3220" y="2220"/>
                      </a:lnTo>
                      <a:cubicBezTo>
                        <a:pt x="4694" y="3097"/>
                        <a:pt x="5992" y="3974"/>
                        <a:pt x="7607" y="5054"/>
                      </a:cubicBezTo>
                      <a:lnTo>
                        <a:pt x="6282" y="10476"/>
                      </a:lnTo>
                      <a:cubicBezTo>
                        <a:pt x="4527" y="10695"/>
                        <a:pt x="2895" y="10783"/>
                        <a:pt x="1018" y="10906"/>
                      </a:cubicBezTo>
                      <a:lnTo>
                        <a:pt x="623" y="12941"/>
                      </a:lnTo>
                      <a:cubicBezTo>
                        <a:pt x="465" y="13617"/>
                        <a:pt x="219" y="14239"/>
                        <a:pt x="0" y="14915"/>
                      </a:cubicBezTo>
                      <a:lnTo>
                        <a:pt x="17723" y="12450"/>
                      </a:lnTo>
                      <a:cubicBezTo>
                        <a:pt x="17767" y="11845"/>
                        <a:pt x="17913" y="11252"/>
                        <a:pt x="18152" y="10695"/>
                      </a:cubicBezTo>
                      <a:lnTo>
                        <a:pt x="3764" y="0"/>
                      </a:lnTo>
                      <a:close/>
                      <a:moveTo>
                        <a:pt x="8817" y="6036"/>
                      </a:moveTo>
                      <a:lnTo>
                        <a:pt x="13687" y="9546"/>
                      </a:lnTo>
                      <a:lnTo>
                        <a:pt x="7773" y="10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FBEA7846-5C8D-9AC9-F689-134F6DD01C01}"/>
                    </a:ext>
                  </a:extLst>
                </p:cNvPr>
                <p:cNvSpPr/>
                <p:nvPr/>
              </p:nvSpPr>
              <p:spPr>
                <a:xfrm>
                  <a:off x="1744600" y="1542170"/>
                  <a:ext cx="15116" cy="17397"/>
                </a:xfrm>
                <a:custGeom>
                  <a:avLst/>
                  <a:gdLst>
                    <a:gd name="connsiteX0" fmla="*/ 10511 w 15116"/>
                    <a:gd name="connsiteY0" fmla="*/ 412 h 17397"/>
                    <a:gd name="connsiteX1" fmla="*/ 8756 w 15116"/>
                    <a:gd name="connsiteY1" fmla="*/ 597 h 17397"/>
                    <a:gd name="connsiteX2" fmla="*/ 10081 w 15116"/>
                    <a:gd name="connsiteY2" fmla="*/ 8177 h 17397"/>
                    <a:gd name="connsiteX3" fmla="*/ 9923 w 15116"/>
                    <a:gd name="connsiteY3" fmla="*/ 8177 h 17397"/>
                    <a:gd name="connsiteX4" fmla="*/ 7922 w 15116"/>
                    <a:gd name="connsiteY4" fmla="*/ 5869 h 17397"/>
                    <a:gd name="connsiteX5" fmla="*/ 4255 w 15116"/>
                    <a:gd name="connsiteY5" fmla="*/ 1395 h 17397"/>
                    <a:gd name="connsiteX6" fmla="*/ 2158 w 15116"/>
                    <a:gd name="connsiteY6" fmla="*/ 1895 h 17397"/>
                    <a:gd name="connsiteX7" fmla="*/ 0 w 15116"/>
                    <a:gd name="connsiteY7" fmla="*/ 2141 h 17397"/>
                    <a:gd name="connsiteX8" fmla="*/ 1167 w 15116"/>
                    <a:gd name="connsiteY8" fmla="*/ 3430 h 17397"/>
                    <a:gd name="connsiteX9" fmla="*/ 6501 w 15116"/>
                    <a:gd name="connsiteY9" fmla="*/ 9353 h 17397"/>
                    <a:gd name="connsiteX10" fmla="*/ 3571 w 15116"/>
                    <a:gd name="connsiteY10" fmla="*/ 14248 h 17397"/>
                    <a:gd name="connsiteX11" fmla="*/ 6203 w 15116"/>
                    <a:gd name="connsiteY11" fmla="*/ 17240 h 17397"/>
                    <a:gd name="connsiteX12" fmla="*/ 10090 w 15116"/>
                    <a:gd name="connsiteY12" fmla="*/ 17056 h 17397"/>
                    <a:gd name="connsiteX13" fmla="*/ 15117 w 15116"/>
                    <a:gd name="connsiteY13" fmla="*/ 16178 h 17397"/>
                    <a:gd name="connsiteX14" fmla="*/ 12248 w 15116"/>
                    <a:gd name="connsiteY14" fmla="*/ 0 h 17397"/>
                    <a:gd name="connsiteX15" fmla="*/ 7431 w 15116"/>
                    <a:gd name="connsiteY15" fmla="*/ 14406 h 17397"/>
                    <a:gd name="connsiteX16" fmla="*/ 7124 w 15116"/>
                    <a:gd name="connsiteY16" fmla="*/ 13266 h 17397"/>
                    <a:gd name="connsiteX17" fmla="*/ 10204 w 15116"/>
                    <a:gd name="connsiteY17" fmla="*/ 9265 h 17397"/>
                    <a:gd name="connsiteX18" fmla="*/ 11344 w 15116"/>
                    <a:gd name="connsiteY18" fmla="*/ 15547 h 17397"/>
                    <a:gd name="connsiteX19" fmla="*/ 7457 w 15116"/>
                    <a:gd name="connsiteY19" fmla="*/ 14406 h 1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5116" h="17397">
                      <a:moveTo>
                        <a:pt x="10511" y="412"/>
                      </a:moveTo>
                      <a:lnTo>
                        <a:pt x="8756" y="597"/>
                      </a:lnTo>
                      <a:lnTo>
                        <a:pt x="10081" y="8177"/>
                      </a:lnTo>
                      <a:lnTo>
                        <a:pt x="9923" y="8177"/>
                      </a:lnTo>
                      <a:lnTo>
                        <a:pt x="7922" y="5869"/>
                      </a:lnTo>
                      <a:lnTo>
                        <a:pt x="4255" y="1395"/>
                      </a:lnTo>
                      <a:cubicBezTo>
                        <a:pt x="3571" y="1579"/>
                        <a:pt x="2869" y="1763"/>
                        <a:pt x="2158" y="1895"/>
                      </a:cubicBezTo>
                      <a:cubicBezTo>
                        <a:pt x="1448" y="2027"/>
                        <a:pt x="711" y="2079"/>
                        <a:pt x="0" y="2141"/>
                      </a:cubicBezTo>
                      <a:lnTo>
                        <a:pt x="1167" y="3430"/>
                      </a:lnTo>
                      <a:cubicBezTo>
                        <a:pt x="2992" y="5405"/>
                        <a:pt x="4808" y="7317"/>
                        <a:pt x="6501" y="9353"/>
                      </a:cubicBezTo>
                      <a:cubicBezTo>
                        <a:pt x="4424" y="10004"/>
                        <a:pt x="3164" y="12109"/>
                        <a:pt x="3571" y="14248"/>
                      </a:cubicBezTo>
                      <a:cubicBezTo>
                        <a:pt x="3759" y="15688"/>
                        <a:pt x="4799" y="16871"/>
                        <a:pt x="6203" y="17240"/>
                      </a:cubicBezTo>
                      <a:cubicBezTo>
                        <a:pt x="7282" y="17608"/>
                        <a:pt x="8984" y="17240"/>
                        <a:pt x="10090" y="17056"/>
                      </a:cubicBezTo>
                      <a:lnTo>
                        <a:pt x="15117" y="16178"/>
                      </a:lnTo>
                      <a:lnTo>
                        <a:pt x="12248" y="0"/>
                      </a:lnTo>
                      <a:close/>
                      <a:moveTo>
                        <a:pt x="7431" y="14406"/>
                      </a:moveTo>
                      <a:cubicBezTo>
                        <a:pt x="7289" y="14038"/>
                        <a:pt x="7186" y="13655"/>
                        <a:pt x="7124" y="13266"/>
                      </a:cubicBezTo>
                      <a:cubicBezTo>
                        <a:pt x="6694" y="10800"/>
                        <a:pt x="7738" y="9414"/>
                        <a:pt x="10204" y="9265"/>
                      </a:cubicBezTo>
                      <a:lnTo>
                        <a:pt x="11344" y="15547"/>
                      </a:lnTo>
                      <a:cubicBezTo>
                        <a:pt x="9897" y="15792"/>
                        <a:pt x="8168" y="16284"/>
                        <a:pt x="7457" y="1440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FBAFBD77-8016-0762-8CC5-021168ADAA39}"/>
                    </a:ext>
                  </a:extLst>
                </p:cNvPr>
                <p:cNvSpPr/>
                <p:nvPr/>
              </p:nvSpPr>
              <p:spPr>
                <a:xfrm>
                  <a:off x="1726836" y="1544864"/>
                  <a:ext cx="15763" cy="16733"/>
                </a:xfrm>
                <a:custGeom>
                  <a:avLst/>
                  <a:gdLst>
                    <a:gd name="connsiteX0" fmla="*/ 8245 w 15763"/>
                    <a:gd name="connsiteY0" fmla="*/ 395 h 16733"/>
                    <a:gd name="connsiteX1" fmla="*/ 15 w 15763"/>
                    <a:gd name="connsiteY1" fmla="*/ 9432 h 16733"/>
                    <a:gd name="connsiteX2" fmla="*/ 7631 w 15763"/>
                    <a:gd name="connsiteY2" fmla="*/ 16731 h 16733"/>
                    <a:gd name="connsiteX3" fmla="*/ 15764 w 15763"/>
                    <a:gd name="connsiteY3" fmla="*/ 16301 h 16733"/>
                    <a:gd name="connsiteX4" fmla="*/ 14930 w 15763"/>
                    <a:gd name="connsiteY4" fmla="*/ 0 h 16733"/>
                    <a:gd name="connsiteX5" fmla="*/ 9789 w 15763"/>
                    <a:gd name="connsiteY5" fmla="*/ 15222 h 16733"/>
                    <a:gd name="connsiteX6" fmla="*/ 3990 w 15763"/>
                    <a:gd name="connsiteY6" fmla="*/ 9239 h 16733"/>
                    <a:gd name="connsiteX7" fmla="*/ 9385 w 15763"/>
                    <a:gd name="connsiteY7" fmla="*/ 1693 h 16733"/>
                    <a:gd name="connsiteX8" fmla="*/ 11421 w 15763"/>
                    <a:gd name="connsiteY8" fmla="*/ 1562 h 16733"/>
                    <a:gd name="connsiteX9" fmla="*/ 12131 w 15763"/>
                    <a:gd name="connsiteY9" fmla="*/ 15134 h 1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763" h="16733">
                      <a:moveTo>
                        <a:pt x="8245" y="395"/>
                      </a:moveTo>
                      <a:cubicBezTo>
                        <a:pt x="3375" y="614"/>
                        <a:pt x="-266" y="4036"/>
                        <a:pt x="15" y="9432"/>
                      </a:cubicBezTo>
                      <a:cubicBezTo>
                        <a:pt x="235" y="13371"/>
                        <a:pt x="2516" y="16828"/>
                        <a:pt x="7631" y="16731"/>
                      </a:cubicBezTo>
                      <a:lnTo>
                        <a:pt x="15764" y="16301"/>
                      </a:lnTo>
                      <a:lnTo>
                        <a:pt x="14930" y="0"/>
                      </a:lnTo>
                      <a:close/>
                      <a:moveTo>
                        <a:pt x="9789" y="15222"/>
                      </a:moveTo>
                      <a:cubicBezTo>
                        <a:pt x="6429" y="15406"/>
                        <a:pt x="4235" y="13739"/>
                        <a:pt x="3990" y="9239"/>
                      </a:cubicBezTo>
                      <a:cubicBezTo>
                        <a:pt x="3683" y="3632"/>
                        <a:pt x="6122" y="1842"/>
                        <a:pt x="9385" y="1693"/>
                      </a:cubicBezTo>
                      <a:lnTo>
                        <a:pt x="11421" y="1562"/>
                      </a:lnTo>
                      <a:lnTo>
                        <a:pt x="12131" y="151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B364EAC3-0697-35CC-F6A3-EEA405AE7BFB}"/>
                    </a:ext>
                  </a:extLst>
                </p:cNvPr>
                <p:cNvSpPr/>
                <p:nvPr/>
              </p:nvSpPr>
              <p:spPr>
                <a:xfrm>
                  <a:off x="1682290" y="1538889"/>
                  <a:ext cx="14853" cy="18240"/>
                </a:xfrm>
                <a:custGeom>
                  <a:avLst/>
                  <a:gdLst>
                    <a:gd name="connsiteX0" fmla="*/ 12634 w 14853"/>
                    <a:gd name="connsiteY0" fmla="*/ 3229 h 18240"/>
                    <a:gd name="connsiteX1" fmla="*/ 9800 w 14853"/>
                    <a:gd name="connsiteY1" fmla="*/ 7615 h 18240"/>
                    <a:gd name="connsiteX2" fmla="*/ 4404 w 14853"/>
                    <a:gd name="connsiteY2" fmla="*/ 6282 h 18240"/>
                    <a:gd name="connsiteX3" fmla="*/ 3974 w 14853"/>
                    <a:gd name="connsiteY3" fmla="*/ 1018 h 18240"/>
                    <a:gd name="connsiteX4" fmla="*/ 1939 w 14853"/>
                    <a:gd name="connsiteY4" fmla="*/ 614 h 18240"/>
                    <a:gd name="connsiteX5" fmla="*/ 0 w 14853"/>
                    <a:gd name="connsiteY5" fmla="*/ 0 h 18240"/>
                    <a:gd name="connsiteX6" fmla="*/ 2465 w 14853"/>
                    <a:gd name="connsiteY6" fmla="*/ 17784 h 18240"/>
                    <a:gd name="connsiteX7" fmla="*/ 3343 w 14853"/>
                    <a:gd name="connsiteY7" fmla="*/ 17933 h 18240"/>
                    <a:gd name="connsiteX8" fmla="*/ 4220 w 14853"/>
                    <a:gd name="connsiteY8" fmla="*/ 18240 h 18240"/>
                    <a:gd name="connsiteX9" fmla="*/ 14854 w 14853"/>
                    <a:gd name="connsiteY9" fmla="*/ 3755 h 18240"/>
                    <a:gd name="connsiteX10" fmla="*/ 13748 w 14853"/>
                    <a:gd name="connsiteY10" fmla="*/ 3571 h 18240"/>
                    <a:gd name="connsiteX11" fmla="*/ 5299 w 14853"/>
                    <a:gd name="connsiteY11" fmla="*/ 13757 h 18240"/>
                    <a:gd name="connsiteX12" fmla="*/ 4589 w 14853"/>
                    <a:gd name="connsiteY12" fmla="*/ 7835 h 18240"/>
                    <a:gd name="connsiteX13" fmla="*/ 8844 w 14853"/>
                    <a:gd name="connsiteY13" fmla="*/ 8888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853" h="18240">
                      <a:moveTo>
                        <a:pt x="12634" y="3229"/>
                      </a:moveTo>
                      <a:cubicBezTo>
                        <a:pt x="11757" y="4738"/>
                        <a:pt x="10879" y="6001"/>
                        <a:pt x="9800" y="7615"/>
                      </a:cubicBezTo>
                      <a:lnTo>
                        <a:pt x="4404" y="6282"/>
                      </a:lnTo>
                      <a:cubicBezTo>
                        <a:pt x="4185" y="4589"/>
                        <a:pt x="4097" y="2895"/>
                        <a:pt x="3974" y="1018"/>
                      </a:cubicBezTo>
                      <a:cubicBezTo>
                        <a:pt x="3299" y="895"/>
                        <a:pt x="2615" y="798"/>
                        <a:pt x="1939" y="614"/>
                      </a:cubicBezTo>
                      <a:cubicBezTo>
                        <a:pt x="1263" y="430"/>
                        <a:pt x="649" y="211"/>
                        <a:pt x="0" y="0"/>
                      </a:cubicBezTo>
                      <a:lnTo>
                        <a:pt x="2465" y="17784"/>
                      </a:lnTo>
                      <a:cubicBezTo>
                        <a:pt x="2763" y="17800"/>
                        <a:pt x="3057" y="17850"/>
                        <a:pt x="3343" y="17933"/>
                      </a:cubicBezTo>
                      <a:cubicBezTo>
                        <a:pt x="3646" y="18001"/>
                        <a:pt x="3940" y="18104"/>
                        <a:pt x="4220" y="18240"/>
                      </a:cubicBezTo>
                      <a:lnTo>
                        <a:pt x="14854" y="3755"/>
                      </a:lnTo>
                      <a:cubicBezTo>
                        <a:pt x="14482" y="3713"/>
                        <a:pt x="14113" y="3652"/>
                        <a:pt x="13748" y="3571"/>
                      </a:cubicBezTo>
                      <a:close/>
                      <a:moveTo>
                        <a:pt x="5299" y="13757"/>
                      </a:moveTo>
                      <a:lnTo>
                        <a:pt x="4589" y="7835"/>
                      </a:lnTo>
                      <a:lnTo>
                        <a:pt x="8844" y="88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A92A4872-987C-5CCA-C74A-19F133940064}"/>
                    </a:ext>
                  </a:extLst>
                </p:cNvPr>
                <p:cNvSpPr/>
                <p:nvPr/>
              </p:nvSpPr>
              <p:spPr>
                <a:xfrm>
                  <a:off x="1642834" y="1525537"/>
                  <a:ext cx="18926" cy="18862"/>
                </a:xfrm>
                <a:custGeom>
                  <a:avLst/>
                  <a:gdLst>
                    <a:gd name="connsiteX0" fmla="*/ 13162 w 18926"/>
                    <a:gd name="connsiteY0" fmla="*/ 1421 h 18862"/>
                    <a:gd name="connsiteX1" fmla="*/ 1335 w 18926"/>
                    <a:gd name="connsiteY1" fmla="*/ 4316 h 18862"/>
                    <a:gd name="connsiteX2" fmla="*/ 3546 w 18926"/>
                    <a:gd name="connsiteY2" fmla="*/ 14642 h 18862"/>
                    <a:gd name="connsiteX3" fmla="*/ 10565 w 18926"/>
                    <a:gd name="connsiteY3" fmla="*/ 18862 h 18862"/>
                    <a:gd name="connsiteX4" fmla="*/ 18926 w 18926"/>
                    <a:gd name="connsiteY4" fmla="*/ 4869 h 18862"/>
                    <a:gd name="connsiteX5" fmla="*/ 8205 w 18926"/>
                    <a:gd name="connsiteY5" fmla="*/ 15809 h 18862"/>
                    <a:gd name="connsiteX6" fmla="*/ 6205 w 18926"/>
                    <a:gd name="connsiteY6" fmla="*/ 14581 h 18862"/>
                    <a:gd name="connsiteX7" fmla="*/ 4722 w 18926"/>
                    <a:gd name="connsiteY7" fmla="*/ 6386 h 18862"/>
                    <a:gd name="connsiteX8" fmla="*/ 13416 w 18926"/>
                    <a:gd name="connsiteY8" fmla="*/ 3149 h 18862"/>
                    <a:gd name="connsiteX9" fmla="*/ 15171 w 18926"/>
                    <a:gd name="connsiteY9" fmla="*/ 4193 h 18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26" h="18862">
                      <a:moveTo>
                        <a:pt x="13162" y="1421"/>
                      </a:moveTo>
                      <a:cubicBezTo>
                        <a:pt x="9003" y="-1106"/>
                        <a:pt x="4108" y="-334"/>
                        <a:pt x="1335" y="4316"/>
                      </a:cubicBezTo>
                      <a:cubicBezTo>
                        <a:pt x="-700" y="7711"/>
                        <a:pt x="-735" y="11835"/>
                        <a:pt x="3546" y="14642"/>
                      </a:cubicBezTo>
                      <a:lnTo>
                        <a:pt x="10565" y="18862"/>
                      </a:lnTo>
                      <a:lnTo>
                        <a:pt x="18926" y="4869"/>
                      </a:lnTo>
                      <a:close/>
                      <a:moveTo>
                        <a:pt x="8205" y="15809"/>
                      </a:moveTo>
                      <a:lnTo>
                        <a:pt x="6205" y="14581"/>
                      </a:lnTo>
                      <a:cubicBezTo>
                        <a:pt x="3300" y="12826"/>
                        <a:pt x="2414" y="10264"/>
                        <a:pt x="4722" y="6386"/>
                      </a:cubicBezTo>
                      <a:cubicBezTo>
                        <a:pt x="7591" y="1579"/>
                        <a:pt x="10574" y="1447"/>
                        <a:pt x="13416" y="3149"/>
                      </a:cubicBezTo>
                      <a:lnTo>
                        <a:pt x="15171" y="41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F3132D65-47CC-E0CD-521F-034E06F06AC6}"/>
                    </a:ext>
                  </a:extLst>
                </p:cNvPr>
                <p:cNvSpPr/>
                <p:nvPr/>
              </p:nvSpPr>
              <p:spPr>
                <a:xfrm>
                  <a:off x="1599573" y="1487308"/>
                  <a:ext cx="19478" cy="18907"/>
                </a:xfrm>
                <a:custGeom>
                  <a:avLst/>
                  <a:gdLst>
                    <a:gd name="connsiteX0" fmla="*/ 15346 w 19478"/>
                    <a:gd name="connsiteY0" fmla="*/ 3563 h 18907"/>
                    <a:gd name="connsiteX1" fmla="*/ 3238 w 19478"/>
                    <a:gd name="connsiteY1" fmla="*/ 2019 h 18907"/>
                    <a:gd name="connsiteX2" fmla="*/ 1633 w 19478"/>
                    <a:gd name="connsiteY2" fmla="*/ 12433 h 18907"/>
                    <a:gd name="connsiteX3" fmla="*/ 6651 w 19478"/>
                    <a:gd name="connsiteY3" fmla="*/ 18908 h 18907"/>
                    <a:gd name="connsiteX4" fmla="*/ 19478 w 19478"/>
                    <a:gd name="connsiteY4" fmla="*/ 8862 h 18907"/>
                    <a:gd name="connsiteX5" fmla="*/ 5546 w 19478"/>
                    <a:gd name="connsiteY5" fmla="*/ 15206 h 18907"/>
                    <a:gd name="connsiteX6" fmla="*/ 4098 w 19478"/>
                    <a:gd name="connsiteY6" fmla="*/ 13363 h 18907"/>
                    <a:gd name="connsiteX7" fmla="*/ 5642 w 19478"/>
                    <a:gd name="connsiteY7" fmla="*/ 5160 h 18907"/>
                    <a:gd name="connsiteX8" fmla="*/ 14916 w 19478"/>
                    <a:gd name="connsiteY8" fmla="*/ 5283 h 18907"/>
                    <a:gd name="connsiteX9" fmla="*/ 16144 w 19478"/>
                    <a:gd name="connsiteY9" fmla="*/ 6888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78" h="18907">
                      <a:moveTo>
                        <a:pt x="15346" y="3563"/>
                      </a:moveTo>
                      <a:cubicBezTo>
                        <a:pt x="12328" y="-289"/>
                        <a:pt x="7450" y="-1341"/>
                        <a:pt x="3238" y="2019"/>
                      </a:cubicBezTo>
                      <a:cubicBezTo>
                        <a:pt x="150" y="4423"/>
                        <a:pt x="-1385" y="8274"/>
                        <a:pt x="1633" y="12433"/>
                      </a:cubicBezTo>
                      <a:lnTo>
                        <a:pt x="6651" y="18908"/>
                      </a:lnTo>
                      <a:lnTo>
                        <a:pt x="19478" y="8862"/>
                      </a:lnTo>
                      <a:close/>
                      <a:moveTo>
                        <a:pt x="5546" y="15206"/>
                      </a:moveTo>
                      <a:lnTo>
                        <a:pt x="4098" y="13363"/>
                      </a:lnTo>
                      <a:cubicBezTo>
                        <a:pt x="2036" y="10731"/>
                        <a:pt x="2124" y="7932"/>
                        <a:pt x="5642" y="5160"/>
                      </a:cubicBezTo>
                      <a:cubicBezTo>
                        <a:pt x="10029" y="1712"/>
                        <a:pt x="12880" y="2668"/>
                        <a:pt x="14916" y="5283"/>
                      </a:cubicBezTo>
                      <a:lnTo>
                        <a:pt x="16144" y="68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C0A8678C-F3C2-FAAC-8A04-6626801DEEE5}"/>
                    </a:ext>
                  </a:extLst>
                </p:cNvPr>
                <p:cNvSpPr/>
                <p:nvPr/>
              </p:nvSpPr>
              <p:spPr>
                <a:xfrm>
                  <a:off x="1572247" y="1425395"/>
                  <a:ext cx="17333" cy="15178"/>
                </a:xfrm>
                <a:custGeom>
                  <a:avLst/>
                  <a:gdLst>
                    <a:gd name="connsiteX0" fmla="*/ 16903 w 17333"/>
                    <a:gd name="connsiteY0" fmla="*/ 10555 h 15178"/>
                    <a:gd name="connsiteX1" fmla="*/ 16719 w 17333"/>
                    <a:gd name="connsiteY1" fmla="*/ 8800 h 15178"/>
                    <a:gd name="connsiteX2" fmla="*/ 9174 w 17333"/>
                    <a:gd name="connsiteY2" fmla="*/ 10107 h 15178"/>
                    <a:gd name="connsiteX3" fmla="*/ 9174 w 17333"/>
                    <a:gd name="connsiteY3" fmla="*/ 9958 h 15178"/>
                    <a:gd name="connsiteX4" fmla="*/ 11481 w 17333"/>
                    <a:gd name="connsiteY4" fmla="*/ 7949 h 15178"/>
                    <a:gd name="connsiteX5" fmla="*/ 15921 w 17333"/>
                    <a:gd name="connsiteY5" fmla="*/ 4255 h 15178"/>
                    <a:gd name="connsiteX6" fmla="*/ 15430 w 17333"/>
                    <a:gd name="connsiteY6" fmla="*/ 2158 h 15178"/>
                    <a:gd name="connsiteX7" fmla="*/ 15184 w 17333"/>
                    <a:gd name="connsiteY7" fmla="*/ 0 h 15178"/>
                    <a:gd name="connsiteX8" fmla="*/ 13885 w 17333"/>
                    <a:gd name="connsiteY8" fmla="*/ 1158 h 15178"/>
                    <a:gd name="connsiteX9" fmla="*/ 8033 w 17333"/>
                    <a:gd name="connsiteY9" fmla="*/ 6519 h 15178"/>
                    <a:gd name="connsiteX10" fmla="*/ 3129 w 17333"/>
                    <a:gd name="connsiteY10" fmla="*/ 3562 h 15178"/>
                    <a:gd name="connsiteX11" fmla="*/ 146 w 17333"/>
                    <a:gd name="connsiteY11" fmla="*/ 6238 h 15178"/>
                    <a:gd name="connsiteX12" fmla="*/ 330 w 17333"/>
                    <a:gd name="connsiteY12" fmla="*/ 10125 h 15178"/>
                    <a:gd name="connsiteX13" fmla="*/ 1208 w 17333"/>
                    <a:gd name="connsiteY13" fmla="*/ 15178 h 15178"/>
                    <a:gd name="connsiteX14" fmla="*/ 17333 w 17333"/>
                    <a:gd name="connsiteY14" fmla="*/ 12309 h 15178"/>
                    <a:gd name="connsiteX15" fmla="*/ 1866 w 17333"/>
                    <a:gd name="connsiteY15" fmla="*/ 11432 h 15178"/>
                    <a:gd name="connsiteX16" fmla="*/ 3006 w 17333"/>
                    <a:gd name="connsiteY16" fmla="*/ 7519 h 15178"/>
                    <a:gd name="connsiteX17" fmla="*/ 4147 w 17333"/>
                    <a:gd name="connsiteY17" fmla="*/ 7212 h 15178"/>
                    <a:gd name="connsiteX18" fmla="*/ 8156 w 17333"/>
                    <a:gd name="connsiteY18" fmla="*/ 10291 h 15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333" h="15178">
                      <a:moveTo>
                        <a:pt x="16903" y="10555"/>
                      </a:moveTo>
                      <a:lnTo>
                        <a:pt x="16719" y="8800"/>
                      </a:lnTo>
                      <a:lnTo>
                        <a:pt x="9174" y="10107"/>
                      </a:lnTo>
                      <a:lnTo>
                        <a:pt x="9174" y="9958"/>
                      </a:lnTo>
                      <a:lnTo>
                        <a:pt x="11481" y="7949"/>
                      </a:lnTo>
                      <a:lnTo>
                        <a:pt x="15921" y="4255"/>
                      </a:lnTo>
                      <a:cubicBezTo>
                        <a:pt x="15763" y="3580"/>
                        <a:pt x="15552" y="2895"/>
                        <a:pt x="15430" y="2158"/>
                      </a:cubicBezTo>
                      <a:cubicBezTo>
                        <a:pt x="15307" y="1421"/>
                        <a:pt x="15245" y="711"/>
                        <a:pt x="15184" y="0"/>
                      </a:cubicBezTo>
                      <a:lnTo>
                        <a:pt x="13885" y="1158"/>
                      </a:lnTo>
                      <a:cubicBezTo>
                        <a:pt x="11946" y="2974"/>
                        <a:pt x="10034" y="4825"/>
                        <a:pt x="8033" y="6519"/>
                      </a:cubicBezTo>
                      <a:cubicBezTo>
                        <a:pt x="7156" y="4387"/>
                        <a:pt x="5445" y="3158"/>
                        <a:pt x="3129" y="3562"/>
                      </a:cubicBezTo>
                      <a:cubicBezTo>
                        <a:pt x="1683" y="3764"/>
                        <a:pt x="503" y="4822"/>
                        <a:pt x="146" y="6238"/>
                      </a:cubicBezTo>
                      <a:cubicBezTo>
                        <a:pt x="-196" y="7317"/>
                        <a:pt x="146" y="9010"/>
                        <a:pt x="330" y="10125"/>
                      </a:cubicBezTo>
                      <a:lnTo>
                        <a:pt x="1208" y="15178"/>
                      </a:lnTo>
                      <a:lnTo>
                        <a:pt x="17333" y="12309"/>
                      </a:lnTo>
                      <a:close/>
                      <a:moveTo>
                        <a:pt x="1866" y="11432"/>
                      </a:moveTo>
                      <a:cubicBezTo>
                        <a:pt x="1620" y="9984"/>
                        <a:pt x="1129" y="8256"/>
                        <a:pt x="3006" y="7519"/>
                      </a:cubicBezTo>
                      <a:cubicBezTo>
                        <a:pt x="3375" y="7379"/>
                        <a:pt x="3757" y="7276"/>
                        <a:pt x="4147" y="7212"/>
                      </a:cubicBezTo>
                      <a:cubicBezTo>
                        <a:pt x="6586" y="6773"/>
                        <a:pt x="7972" y="7791"/>
                        <a:pt x="8156" y="1029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CA4FFEE4-7C4C-BF73-44DD-2772D3F3698A}"/>
                    </a:ext>
                  </a:extLst>
                </p:cNvPr>
                <p:cNvSpPr/>
                <p:nvPr/>
              </p:nvSpPr>
              <p:spPr>
                <a:xfrm>
                  <a:off x="1569928" y="1408918"/>
                  <a:ext cx="16976" cy="15353"/>
                </a:xfrm>
                <a:custGeom>
                  <a:avLst/>
                  <a:gdLst>
                    <a:gd name="connsiteX0" fmla="*/ 16977 w 16976"/>
                    <a:gd name="connsiteY0" fmla="*/ 15354 h 15353"/>
                    <a:gd name="connsiteX1" fmla="*/ 16854 w 16976"/>
                    <a:gd name="connsiteY1" fmla="*/ 14213 h 15353"/>
                    <a:gd name="connsiteX2" fmla="*/ 16854 w 16976"/>
                    <a:gd name="connsiteY2" fmla="*/ 13073 h 15353"/>
                    <a:gd name="connsiteX3" fmla="*/ 11862 w 16976"/>
                    <a:gd name="connsiteY3" fmla="*/ 11651 h 15353"/>
                    <a:gd name="connsiteX4" fmla="*/ 11555 w 16976"/>
                    <a:gd name="connsiteY4" fmla="*/ 6106 h 15353"/>
                    <a:gd name="connsiteX5" fmla="*/ 16450 w 16976"/>
                    <a:gd name="connsiteY5" fmla="*/ 4106 h 15353"/>
                    <a:gd name="connsiteX6" fmla="*/ 16205 w 16976"/>
                    <a:gd name="connsiteY6" fmla="*/ 2071 h 15353"/>
                    <a:gd name="connsiteX7" fmla="*/ 16205 w 16976"/>
                    <a:gd name="connsiteY7" fmla="*/ 0 h 15353"/>
                    <a:gd name="connsiteX8" fmla="*/ 0 w 16976"/>
                    <a:gd name="connsiteY8" fmla="*/ 7554 h 15353"/>
                    <a:gd name="connsiteX9" fmla="*/ 123 w 16976"/>
                    <a:gd name="connsiteY9" fmla="*/ 9405 h 15353"/>
                    <a:gd name="connsiteX10" fmla="*/ 10133 w 16976"/>
                    <a:gd name="connsiteY10" fmla="*/ 6721 h 15353"/>
                    <a:gd name="connsiteX11" fmla="*/ 10353 w 16976"/>
                    <a:gd name="connsiteY11" fmla="*/ 11107 h 15353"/>
                    <a:gd name="connsiteX12" fmla="*/ 4676 w 16976"/>
                    <a:gd name="connsiteY12" fmla="*/ 9133 h 15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976" h="15353">
                      <a:moveTo>
                        <a:pt x="16977" y="15354"/>
                      </a:moveTo>
                      <a:lnTo>
                        <a:pt x="16854" y="14213"/>
                      </a:lnTo>
                      <a:lnTo>
                        <a:pt x="16854" y="13073"/>
                      </a:lnTo>
                      <a:cubicBezTo>
                        <a:pt x="15187" y="12704"/>
                        <a:pt x="13678" y="12195"/>
                        <a:pt x="11862" y="11651"/>
                      </a:cubicBezTo>
                      <a:lnTo>
                        <a:pt x="11555" y="6106"/>
                      </a:lnTo>
                      <a:cubicBezTo>
                        <a:pt x="13090" y="5334"/>
                        <a:pt x="14696" y="4782"/>
                        <a:pt x="16450" y="4106"/>
                      </a:cubicBezTo>
                      <a:cubicBezTo>
                        <a:pt x="16363" y="3422"/>
                        <a:pt x="16240" y="2746"/>
                        <a:pt x="16205" y="2071"/>
                      </a:cubicBezTo>
                      <a:lnTo>
                        <a:pt x="16205" y="0"/>
                      </a:lnTo>
                      <a:lnTo>
                        <a:pt x="0" y="7554"/>
                      </a:lnTo>
                      <a:cubicBezTo>
                        <a:pt x="146" y="8159"/>
                        <a:pt x="188" y="8786"/>
                        <a:pt x="123" y="9405"/>
                      </a:cubicBezTo>
                      <a:close/>
                      <a:moveTo>
                        <a:pt x="10133" y="6721"/>
                      </a:moveTo>
                      <a:lnTo>
                        <a:pt x="10353" y="11107"/>
                      </a:lnTo>
                      <a:lnTo>
                        <a:pt x="4676" y="91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37F0CB88-0141-C9BF-CCC2-131DC1AC9606}"/>
                    </a:ext>
                  </a:extLst>
                </p:cNvPr>
                <p:cNvSpPr/>
                <p:nvPr/>
              </p:nvSpPr>
              <p:spPr>
                <a:xfrm>
                  <a:off x="1569665" y="1387818"/>
                  <a:ext cx="17248" cy="12554"/>
                </a:xfrm>
                <a:custGeom>
                  <a:avLst/>
                  <a:gdLst>
                    <a:gd name="connsiteX0" fmla="*/ 16380 w 17248"/>
                    <a:gd name="connsiteY0" fmla="*/ 10660 h 12554"/>
                    <a:gd name="connsiteX1" fmla="*/ 16626 w 17248"/>
                    <a:gd name="connsiteY1" fmla="*/ 8905 h 12554"/>
                    <a:gd name="connsiteX2" fmla="*/ 8984 w 17248"/>
                    <a:gd name="connsiteY2" fmla="*/ 8352 h 12554"/>
                    <a:gd name="connsiteX3" fmla="*/ 8984 w 17248"/>
                    <a:gd name="connsiteY3" fmla="*/ 8203 h 12554"/>
                    <a:gd name="connsiteX4" fmla="*/ 11757 w 17248"/>
                    <a:gd name="connsiteY4" fmla="*/ 6808 h 12554"/>
                    <a:gd name="connsiteX5" fmla="*/ 16933 w 17248"/>
                    <a:gd name="connsiteY5" fmla="*/ 4343 h 12554"/>
                    <a:gd name="connsiteX6" fmla="*/ 16933 w 17248"/>
                    <a:gd name="connsiteY6" fmla="*/ 2193 h 12554"/>
                    <a:gd name="connsiteX7" fmla="*/ 17249 w 17248"/>
                    <a:gd name="connsiteY7" fmla="*/ 0 h 12554"/>
                    <a:gd name="connsiteX8" fmla="*/ 15705 w 17248"/>
                    <a:gd name="connsiteY8" fmla="*/ 877 h 12554"/>
                    <a:gd name="connsiteX9" fmla="*/ 8686 w 17248"/>
                    <a:gd name="connsiteY9" fmla="*/ 4641 h 12554"/>
                    <a:gd name="connsiteX10" fmla="*/ 4685 w 17248"/>
                    <a:gd name="connsiteY10" fmla="*/ 632 h 12554"/>
                    <a:gd name="connsiteX11" fmla="*/ 1105 w 17248"/>
                    <a:gd name="connsiteY11" fmla="*/ 2448 h 12554"/>
                    <a:gd name="connsiteX12" fmla="*/ 368 w 17248"/>
                    <a:gd name="connsiteY12" fmla="*/ 6273 h 12554"/>
                    <a:gd name="connsiteX13" fmla="*/ 0 w 17248"/>
                    <a:gd name="connsiteY13" fmla="*/ 11414 h 12554"/>
                    <a:gd name="connsiteX14" fmla="*/ 16336 w 17248"/>
                    <a:gd name="connsiteY14" fmla="*/ 12555 h 12554"/>
                    <a:gd name="connsiteX15" fmla="*/ 16336 w 17248"/>
                    <a:gd name="connsiteY15" fmla="*/ 10712 h 12554"/>
                    <a:gd name="connsiteX16" fmla="*/ 7966 w 17248"/>
                    <a:gd name="connsiteY16" fmla="*/ 8282 h 12554"/>
                    <a:gd name="connsiteX17" fmla="*/ 1588 w 17248"/>
                    <a:gd name="connsiteY17" fmla="*/ 7817 h 12554"/>
                    <a:gd name="connsiteX18" fmla="*/ 3615 w 17248"/>
                    <a:gd name="connsiteY18" fmla="*/ 4308 h 12554"/>
                    <a:gd name="connsiteX19" fmla="*/ 4852 w 17248"/>
                    <a:gd name="connsiteY19" fmla="*/ 4308 h 12554"/>
                    <a:gd name="connsiteX20" fmla="*/ 7966 w 17248"/>
                    <a:gd name="connsiteY20" fmla="*/ 8282 h 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48" h="12554">
                      <a:moveTo>
                        <a:pt x="16380" y="10660"/>
                      </a:moveTo>
                      <a:lnTo>
                        <a:pt x="16626" y="8905"/>
                      </a:lnTo>
                      <a:lnTo>
                        <a:pt x="8984" y="8352"/>
                      </a:lnTo>
                      <a:lnTo>
                        <a:pt x="8984" y="8203"/>
                      </a:lnTo>
                      <a:lnTo>
                        <a:pt x="11757" y="6808"/>
                      </a:lnTo>
                      <a:lnTo>
                        <a:pt x="16933" y="4343"/>
                      </a:lnTo>
                      <a:lnTo>
                        <a:pt x="16933" y="2193"/>
                      </a:lnTo>
                      <a:lnTo>
                        <a:pt x="17249" y="0"/>
                      </a:lnTo>
                      <a:lnTo>
                        <a:pt x="15705" y="877"/>
                      </a:lnTo>
                      <a:cubicBezTo>
                        <a:pt x="13362" y="2141"/>
                        <a:pt x="11081" y="3466"/>
                        <a:pt x="8686" y="4641"/>
                      </a:cubicBezTo>
                      <a:cubicBezTo>
                        <a:pt x="8379" y="2386"/>
                        <a:pt x="6993" y="755"/>
                        <a:pt x="4685" y="632"/>
                      </a:cubicBezTo>
                      <a:cubicBezTo>
                        <a:pt x="3229" y="427"/>
                        <a:pt x="1801" y="1153"/>
                        <a:pt x="1105" y="2448"/>
                      </a:cubicBezTo>
                      <a:cubicBezTo>
                        <a:pt x="491" y="3404"/>
                        <a:pt x="430" y="5159"/>
                        <a:pt x="368" y="6273"/>
                      </a:cubicBezTo>
                      <a:lnTo>
                        <a:pt x="0" y="11414"/>
                      </a:lnTo>
                      <a:lnTo>
                        <a:pt x="16336" y="12555"/>
                      </a:lnTo>
                      <a:lnTo>
                        <a:pt x="16336" y="10712"/>
                      </a:lnTo>
                      <a:close/>
                      <a:moveTo>
                        <a:pt x="7966" y="8282"/>
                      </a:moveTo>
                      <a:lnTo>
                        <a:pt x="1588" y="7817"/>
                      </a:lnTo>
                      <a:cubicBezTo>
                        <a:pt x="1711" y="6370"/>
                        <a:pt x="1588" y="4553"/>
                        <a:pt x="3615" y="4308"/>
                      </a:cubicBezTo>
                      <a:cubicBezTo>
                        <a:pt x="4025" y="4246"/>
                        <a:pt x="4442" y="4246"/>
                        <a:pt x="4852" y="4308"/>
                      </a:cubicBezTo>
                      <a:cubicBezTo>
                        <a:pt x="7282" y="4466"/>
                        <a:pt x="8396" y="5791"/>
                        <a:pt x="7966" y="82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3D06FF24-3B08-C3BA-D9E6-C9852E4B0807}"/>
                    </a:ext>
                  </a:extLst>
                </p:cNvPr>
                <p:cNvSpPr/>
                <p:nvPr/>
              </p:nvSpPr>
              <p:spPr>
                <a:xfrm>
                  <a:off x="1587089" y="1331605"/>
                  <a:ext cx="18617" cy="15283"/>
                </a:xfrm>
                <a:custGeom>
                  <a:avLst/>
                  <a:gdLst>
                    <a:gd name="connsiteX0" fmla="*/ 12020 w 18617"/>
                    <a:gd name="connsiteY0" fmla="*/ 14196 h 15283"/>
                    <a:gd name="connsiteX1" fmla="*/ 12572 w 18617"/>
                    <a:gd name="connsiteY1" fmla="*/ 13213 h 15283"/>
                    <a:gd name="connsiteX2" fmla="*/ 8940 w 18617"/>
                    <a:gd name="connsiteY2" fmla="*/ 9484 h 15283"/>
                    <a:gd name="connsiteX3" fmla="*/ 11502 w 18617"/>
                    <a:gd name="connsiteY3" fmla="*/ 4492 h 15283"/>
                    <a:gd name="connsiteX4" fmla="*/ 16766 w 18617"/>
                    <a:gd name="connsiteY4" fmla="*/ 5264 h 15283"/>
                    <a:gd name="connsiteX5" fmla="*/ 17565 w 18617"/>
                    <a:gd name="connsiteY5" fmla="*/ 3351 h 15283"/>
                    <a:gd name="connsiteX6" fmla="*/ 18617 w 18617"/>
                    <a:gd name="connsiteY6" fmla="*/ 1597 h 15283"/>
                    <a:gd name="connsiteX7" fmla="*/ 798 w 18617"/>
                    <a:gd name="connsiteY7" fmla="*/ 0 h 15283"/>
                    <a:gd name="connsiteX8" fmla="*/ 0 w 18617"/>
                    <a:gd name="connsiteY8" fmla="*/ 1632 h 15283"/>
                    <a:gd name="connsiteX9" fmla="*/ 11555 w 18617"/>
                    <a:gd name="connsiteY9" fmla="*/ 15284 h 15283"/>
                    <a:gd name="connsiteX10" fmla="*/ 4010 w 18617"/>
                    <a:gd name="connsiteY10" fmla="*/ 3667 h 15283"/>
                    <a:gd name="connsiteX11" fmla="*/ 9923 w 18617"/>
                    <a:gd name="connsiteY11" fmla="*/ 4281 h 15283"/>
                    <a:gd name="connsiteX12" fmla="*/ 7922 w 18617"/>
                    <a:gd name="connsiteY12" fmla="*/ 8265 h 15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617" h="15283">
                      <a:moveTo>
                        <a:pt x="12020" y="14196"/>
                      </a:moveTo>
                      <a:cubicBezTo>
                        <a:pt x="12178" y="13862"/>
                        <a:pt x="12388" y="13555"/>
                        <a:pt x="12572" y="13213"/>
                      </a:cubicBezTo>
                      <a:cubicBezTo>
                        <a:pt x="11344" y="12046"/>
                        <a:pt x="10291" y="10844"/>
                        <a:pt x="8940" y="9484"/>
                      </a:cubicBezTo>
                      <a:lnTo>
                        <a:pt x="11502" y="4492"/>
                      </a:lnTo>
                      <a:cubicBezTo>
                        <a:pt x="13257" y="4641"/>
                        <a:pt x="14889" y="4957"/>
                        <a:pt x="16766" y="5264"/>
                      </a:cubicBezTo>
                      <a:cubicBezTo>
                        <a:pt x="17012" y="4615"/>
                        <a:pt x="17258" y="4001"/>
                        <a:pt x="17565" y="3351"/>
                      </a:cubicBezTo>
                      <a:cubicBezTo>
                        <a:pt x="17872" y="2702"/>
                        <a:pt x="18249" y="2176"/>
                        <a:pt x="18617" y="1597"/>
                      </a:cubicBezTo>
                      <a:lnTo>
                        <a:pt x="798" y="0"/>
                      </a:lnTo>
                      <a:cubicBezTo>
                        <a:pt x="628" y="586"/>
                        <a:pt x="358" y="1138"/>
                        <a:pt x="0" y="1632"/>
                      </a:cubicBezTo>
                      <a:lnTo>
                        <a:pt x="11555" y="15284"/>
                      </a:lnTo>
                      <a:close/>
                      <a:moveTo>
                        <a:pt x="4010" y="3667"/>
                      </a:moveTo>
                      <a:lnTo>
                        <a:pt x="9923" y="4281"/>
                      </a:lnTo>
                      <a:lnTo>
                        <a:pt x="7922" y="82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id="{497CA6FE-10BF-D374-5474-366760B6D08E}"/>
                    </a:ext>
                  </a:extLst>
                </p:cNvPr>
                <p:cNvSpPr/>
                <p:nvPr/>
              </p:nvSpPr>
              <p:spPr>
                <a:xfrm>
                  <a:off x="1594116" y="1313586"/>
                  <a:ext cx="20486" cy="17203"/>
                </a:xfrm>
                <a:custGeom>
                  <a:avLst/>
                  <a:gdLst>
                    <a:gd name="connsiteX0" fmla="*/ 14020 w 20486"/>
                    <a:gd name="connsiteY0" fmla="*/ 15756 h 17203"/>
                    <a:gd name="connsiteX1" fmla="*/ 15196 w 20486"/>
                    <a:gd name="connsiteY1" fmla="*/ 14404 h 17203"/>
                    <a:gd name="connsiteX2" fmla="*/ 9054 w 20486"/>
                    <a:gd name="connsiteY2" fmla="*/ 9781 h 17203"/>
                    <a:gd name="connsiteX3" fmla="*/ 9151 w 20486"/>
                    <a:gd name="connsiteY3" fmla="*/ 9658 h 17203"/>
                    <a:gd name="connsiteX4" fmla="*/ 12204 w 20486"/>
                    <a:gd name="connsiteY4" fmla="*/ 9991 h 17203"/>
                    <a:gd name="connsiteX5" fmla="*/ 17898 w 20486"/>
                    <a:gd name="connsiteY5" fmla="*/ 10763 h 17203"/>
                    <a:gd name="connsiteX6" fmla="*/ 19135 w 20486"/>
                    <a:gd name="connsiteY6" fmla="*/ 8947 h 17203"/>
                    <a:gd name="connsiteX7" fmla="*/ 20486 w 20486"/>
                    <a:gd name="connsiteY7" fmla="*/ 7280 h 17203"/>
                    <a:gd name="connsiteX8" fmla="*/ 18731 w 20486"/>
                    <a:gd name="connsiteY8" fmla="*/ 7131 h 17203"/>
                    <a:gd name="connsiteX9" fmla="*/ 10835 w 20486"/>
                    <a:gd name="connsiteY9" fmla="*/ 6482 h 17203"/>
                    <a:gd name="connsiteX10" fmla="*/ 9739 w 20486"/>
                    <a:gd name="connsiteY10" fmla="*/ 840 h 17203"/>
                    <a:gd name="connsiteX11" fmla="*/ 5764 w 20486"/>
                    <a:gd name="connsiteY11" fmla="*/ 437 h 17203"/>
                    <a:gd name="connsiteX12" fmla="*/ 3053 w 20486"/>
                    <a:gd name="connsiteY12" fmla="*/ 3244 h 17203"/>
                    <a:gd name="connsiteX13" fmla="*/ 0 w 20486"/>
                    <a:gd name="connsiteY13" fmla="*/ 7315 h 17203"/>
                    <a:gd name="connsiteX14" fmla="*/ 13073 w 20486"/>
                    <a:gd name="connsiteY14" fmla="*/ 17203 h 17203"/>
                    <a:gd name="connsiteX15" fmla="*/ 14020 w 20486"/>
                    <a:gd name="connsiteY15" fmla="*/ 15756 h 17203"/>
                    <a:gd name="connsiteX16" fmla="*/ 3141 w 20486"/>
                    <a:gd name="connsiteY16" fmla="*/ 5227 h 17203"/>
                    <a:gd name="connsiteX17" fmla="*/ 6747 w 20486"/>
                    <a:gd name="connsiteY17" fmla="*/ 3411 h 17203"/>
                    <a:gd name="connsiteX18" fmla="*/ 7800 w 20486"/>
                    <a:gd name="connsiteY18" fmla="*/ 4025 h 17203"/>
                    <a:gd name="connsiteX19" fmla="*/ 8256 w 20486"/>
                    <a:gd name="connsiteY19" fmla="*/ 9105 h 1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86" h="17203">
                      <a:moveTo>
                        <a:pt x="14020" y="15756"/>
                      </a:moveTo>
                      <a:lnTo>
                        <a:pt x="15196" y="14404"/>
                      </a:lnTo>
                      <a:lnTo>
                        <a:pt x="9054" y="9781"/>
                      </a:lnTo>
                      <a:lnTo>
                        <a:pt x="9151" y="9658"/>
                      </a:lnTo>
                      <a:lnTo>
                        <a:pt x="12204" y="9991"/>
                      </a:lnTo>
                      <a:lnTo>
                        <a:pt x="17898" y="10763"/>
                      </a:lnTo>
                      <a:cubicBezTo>
                        <a:pt x="18302" y="10149"/>
                        <a:pt x="18670" y="9535"/>
                        <a:pt x="19135" y="8947"/>
                      </a:cubicBezTo>
                      <a:cubicBezTo>
                        <a:pt x="19600" y="8359"/>
                        <a:pt x="20012" y="7833"/>
                        <a:pt x="20486" y="7280"/>
                      </a:cubicBezTo>
                      <a:lnTo>
                        <a:pt x="18731" y="7131"/>
                      </a:lnTo>
                      <a:cubicBezTo>
                        <a:pt x="16099" y="6938"/>
                        <a:pt x="13467" y="6815"/>
                        <a:pt x="10835" y="6482"/>
                      </a:cubicBezTo>
                      <a:cubicBezTo>
                        <a:pt x="11835" y="4350"/>
                        <a:pt x="11590" y="2297"/>
                        <a:pt x="9739" y="840"/>
                      </a:cubicBezTo>
                      <a:cubicBezTo>
                        <a:pt x="8627" y="-109"/>
                        <a:pt x="7044" y="-269"/>
                        <a:pt x="5764" y="437"/>
                      </a:cubicBezTo>
                      <a:cubicBezTo>
                        <a:pt x="4746" y="937"/>
                        <a:pt x="3729" y="2350"/>
                        <a:pt x="3053" y="3244"/>
                      </a:cubicBezTo>
                      <a:lnTo>
                        <a:pt x="0" y="7315"/>
                      </a:lnTo>
                      <a:lnTo>
                        <a:pt x="13073" y="17203"/>
                      </a:lnTo>
                      <a:cubicBezTo>
                        <a:pt x="13360" y="16702"/>
                        <a:pt x="13676" y="16220"/>
                        <a:pt x="14020" y="15756"/>
                      </a:cubicBezTo>
                      <a:close/>
                      <a:moveTo>
                        <a:pt x="3141" y="5227"/>
                      </a:moveTo>
                      <a:cubicBezTo>
                        <a:pt x="4018" y="4087"/>
                        <a:pt x="4966" y="2516"/>
                        <a:pt x="6747" y="3411"/>
                      </a:cubicBezTo>
                      <a:cubicBezTo>
                        <a:pt x="7115" y="3585"/>
                        <a:pt x="7467" y="3790"/>
                        <a:pt x="7800" y="4025"/>
                      </a:cubicBezTo>
                      <a:cubicBezTo>
                        <a:pt x="9739" y="5534"/>
                        <a:pt x="9958" y="7228"/>
                        <a:pt x="8256" y="91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9" name="Freeform 528">
                  <a:extLst>
                    <a:ext uri="{FF2B5EF4-FFF2-40B4-BE49-F238E27FC236}">
                      <a16:creationId xmlns:a16="http://schemas.microsoft.com/office/drawing/2014/main" id="{0A11D50E-06D1-0703-8287-83B016A2C7A3}"/>
                    </a:ext>
                  </a:extLst>
                </p:cNvPr>
                <p:cNvSpPr/>
                <p:nvPr/>
              </p:nvSpPr>
              <p:spPr>
                <a:xfrm>
                  <a:off x="1606487" y="1302714"/>
                  <a:ext cx="18047" cy="17511"/>
                </a:xfrm>
                <a:custGeom>
                  <a:avLst/>
                  <a:gdLst>
                    <a:gd name="connsiteX0" fmla="*/ 8493 w 18047"/>
                    <a:gd name="connsiteY0" fmla="*/ 16617 h 17511"/>
                    <a:gd name="connsiteX1" fmla="*/ 9291 w 18047"/>
                    <a:gd name="connsiteY1" fmla="*/ 15819 h 17511"/>
                    <a:gd name="connsiteX2" fmla="*/ 6738 w 18047"/>
                    <a:gd name="connsiteY2" fmla="*/ 11256 h 17511"/>
                    <a:gd name="connsiteX3" fmla="*/ 10432 w 18047"/>
                    <a:gd name="connsiteY3" fmla="*/ 7124 h 17511"/>
                    <a:gd name="connsiteX4" fmla="*/ 15301 w 18047"/>
                    <a:gd name="connsiteY4" fmla="*/ 9186 h 17511"/>
                    <a:gd name="connsiteX5" fmla="*/ 16564 w 18047"/>
                    <a:gd name="connsiteY5" fmla="*/ 7589 h 17511"/>
                    <a:gd name="connsiteX6" fmla="*/ 18047 w 18047"/>
                    <a:gd name="connsiteY6" fmla="*/ 6141 h 17511"/>
                    <a:gd name="connsiteX7" fmla="*/ 1255 w 18047"/>
                    <a:gd name="connsiteY7" fmla="*/ 0 h 17511"/>
                    <a:gd name="connsiteX8" fmla="*/ 0 w 18047"/>
                    <a:gd name="connsiteY8" fmla="*/ 1334 h 17511"/>
                    <a:gd name="connsiteX9" fmla="*/ 7765 w 18047"/>
                    <a:gd name="connsiteY9" fmla="*/ 17512 h 17511"/>
                    <a:gd name="connsiteX10" fmla="*/ 8475 w 18047"/>
                    <a:gd name="connsiteY10" fmla="*/ 16582 h 17511"/>
                    <a:gd name="connsiteX11" fmla="*/ 3439 w 18047"/>
                    <a:gd name="connsiteY11" fmla="*/ 4334 h 17511"/>
                    <a:gd name="connsiteX12" fmla="*/ 8984 w 18047"/>
                    <a:gd name="connsiteY12" fmla="*/ 6492 h 17511"/>
                    <a:gd name="connsiteX13" fmla="*/ 6089 w 18047"/>
                    <a:gd name="connsiteY13" fmla="*/ 9765 h 17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047" h="17511">
                      <a:moveTo>
                        <a:pt x="8493" y="16617"/>
                      </a:moveTo>
                      <a:cubicBezTo>
                        <a:pt x="8743" y="16336"/>
                        <a:pt x="9010" y="16069"/>
                        <a:pt x="9291" y="15819"/>
                      </a:cubicBezTo>
                      <a:cubicBezTo>
                        <a:pt x="8370" y="14371"/>
                        <a:pt x="7659" y="12950"/>
                        <a:pt x="6738" y="11256"/>
                      </a:cubicBezTo>
                      <a:lnTo>
                        <a:pt x="10432" y="7124"/>
                      </a:lnTo>
                      <a:cubicBezTo>
                        <a:pt x="12072" y="7712"/>
                        <a:pt x="13608" y="8423"/>
                        <a:pt x="15301" y="9186"/>
                      </a:cubicBezTo>
                      <a:cubicBezTo>
                        <a:pt x="15740" y="8668"/>
                        <a:pt x="16108" y="8107"/>
                        <a:pt x="16564" y="7589"/>
                      </a:cubicBezTo>
                      <a:cubicBezTo>
                        <a:pt x="17021" y="7071"/>
                        <a:pt x="17556" y="6633"/>
                        <a:pt x="18047" y="6141"/>
                      </a:cubicBezTo>
                      <a:lnTo>
                        <a:pt x="1255" y="0"/>
                      </a:lnTo>
                      <a:cubicBezTo>
                        <a:pt x="921" y="517"/>
                        <a:pt x="496" y="969"/>
                        <a:pt x="0" y="1334"/>
                      </a:cubicBezTo>
                      <a:lnTo>
                        <a:pt x="7765" y="17512"/>
                      </a:lnTo>
                      <a:lnTo>
                        <a:pt x="8475" y="16582"/>
                      </a:lnTo>
                      <a:close/>
                      <a:moveTo>
                        <a:pt x="3439" y="4334"/>
                      </a:moveTo>
                      <a:lnTo>
                        <a:pt x="8984" y="6492"/>
                      </a:lnTo>
                      <a:lnTo>
                        <a:pt x="6089" y="97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633557AC-5941-D18C-CD56-38024796AFA9}"/>
                    </a:ext>
                  </a:extLst>
                </p:cNvPr>
                <p:cNvSpPr/>
                <p:nvPr/>
              </p:nvSpPr>
              <p:spPr>
                <a:xfrm>
                  <a:off x="1632155" y="1274605"/>
                  <a:ext cx="18059" cy="18253"/>
                </a:xfrm>
                <a:custGeom>
                  <a:avLst/>
                  <a:gdLst>
                    <a:gd name="connsiteX0" fmla="*/ 13734 w 18059"/>
                    <a:gd name="connsiteY0" fmla="*/ 16344 h 18253"/>
                    <a:gd name="connsiteX1" fmla="*/ 16507 w 18059"/>
                    <a:gd name="connsiteY1" fmla="*/ 3833 h 18253"/>
                    <a:gd name="connsiteX2" fmla="*/ 4364 w 18059"/>
                    <a:gd name="connsiteY2" fmla="*/ 1920 h 18253"/>
                    <a:gd name="connsiteX3" fmla="*/ 1592 w 18059"/>
                    <a:gd name="connsiteY3" fmla="*/ 14379 h 18253"/>
                    <a:gd name="connsiteX4" fmla="*/ 13734 w 18059"/>
                    <a:gd name="connsiteY4" fmla="*/ 16344 h 18253"/>
                    <a:gd name="connsiteX5" fmla="*/ 5110 w 18059"/>
                    <a:gd name="connsiteY5" fmla="*/ 3183 h 18253"/>
                    <a:gd name="connsiteX6" fmla="*/ 13006 w 18059"/>
                    <a:gd name="connsiteY6" fmla="*/ 5737 h 18253"/>
                    <a:gd name="connsiteX7" fmla="*/ 13006 w 18059"/>
                    <a:gd name="connsiteY7" fmla="*/ 15080 h 18253"/>
                    <a:gd name="connsiteX8" fmla="*/ 5242 w 18059"/>
                    <a:gd name="connsiteY8" fmla="*/ 12703 h 18253"/>
                    <a:gd name="connsiteX9" fmla="*/ 5084 w 18059"/>
                    <a:gd name="connsiteY9" fmla="*/ 3183 h 1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059" h="18253">
                      <a:moveTo>
                        <a:pt x="13734" y="16344"/>
                      </a:moveTo>
                      <a:cubicBezTo>
                        <a:pt x="18516" y="12948"/>
                        <a:pt x="19165" y="7649"/>
                        <a:pt x="16507" y="3833"/>
                      </a:cubicBezTo>
                      <a:cubicBezTo>
                        <a:pt x="14357" y="806"/>
                        <a:pt x="9944" y="-1993"/>
                        <a:pt x="4364" y="1920"/>
                      </a:cubicBezTo>
                      <a:cubicBezTo>
                        <a:pt x="-505" y="5368"/>
                        <a:pt x="-1102" y="10518"/>
                        <a:pt x="1592" y="14379"/>
                      </a:cubicBezTo>
                      <a:cubicBezTo>
                        <a:pt x="4707" y="18871"/>
                        <a:pt x="9427" y="19362"/>
                        <a:pt x="13734" y="16344"/>
                      </a:cubicBezTo>
                      <a:close/>
                      <a:moveTo>
                        <a:pt x="5110" y="3183"/>
                      </a:moveTo>
                      <a:cubicBezTo>
                        <a:pt x="8005" y="1122"/>
                        <a:pt x="11252" y="3183"/>
                        <a:pt x="13006" y="5737"/>
                      </a:cubicBezTo>
                      <a:cubicBezTo>
                        <a:pt x="15252" y="9009"/>
                        <a:pt x="16024" y="12984"/>
                        <a:pt x="13006" y="15080"/>
                      </a:cubicBezTo>
                      <a:cubicBezTo>
                        <a:pt x="9988" y="17177"/>
                        <a:pt x="7032" y="15265"/>
                        <a:pt x="5242" y="12703"/>
                      </a:cubicBezTo>
                      <a:cubicBezTo>
                        <a:pt x="2189" y="8316"/>
                        <a:pt x="2373" y="5096"/>
                        <a:pt x="5084" y="318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8BECB8E7-ECD1-6ED4-FAE4-404F7E71C18B}"/>
                    </a:ext>
                  </a:extLst>
                </p:cNvPr>
                <p:cNvSpPr/>
                <p:nvPr/>
              </p:nvSpPr>
              <p:spPr>
                <a:xfrm>
                  <a:off x="1589958" y="1269033"/>
                  <a:ext cx="271479" cy="272628"/>
                </a:xfrm>
                <a:custGeom>
                  <a:avLst/>
                  <a:gdLst>
                    <a:gd name="connsiteX0" fmla="*/ 271479 w 271479"/>
                    <a:gd name="connsiteY0" fmla="*/ 136314 h 272628"/>
                    <a:gd name="connsiteX1" fmla="*/ 135726 w 271479"/>
                    <a:gd name="connsiteY1" fmla="*/ 0 h 272628"/>
                    <a:gd name="connsiteX2" fmla="*/ 0 w 271479"/>
                    <a:gd name="connsiteY2" fmla="*/ 136314 h 272628"/>
                    <a:gd name="connsiteX3" fmla="*/ 135726 w 271479"/>
                    <a:gd name="connsiteY3" fmla="*/ 272629 h 272628"/>
                    <a:gd name="connsiteX4" fmla="*/ 271479 w 271479"/>
                    <a:gd name="connsiteY4" fmla="*/ 136314 h 272628"/>
                    <a:gd name="connsiteX5" fmla="*/ 135691 w 271479"/>
                    <a:gd name="connsiteY5" fmla="*/ 269234 h 272628"/>
                    <a:gd name="connsiteX6" fmla="*/ 3369 w 271479"/>
                    <a:gd name="connsiteY6" fmla="*/ 136314 h 272628"/>
                    <a:gd name="connsiteX7" fmla="*/ 135691 w 271479"/>
                    <a:gd name="connsiteY7" fmla="*/ 3395 h 272628"/>
                    <a:gd name="connsiteX8" fmla="*/ 268093 w 271479"/>
                    <a:gd name="connsiteY8" fmla="*/ 136279 h 272628"/>
                    <a:gd name="connsiteX9" fmla="*/ 268093 w 271479"/>
                    <a:gd name="connsiteY9" fmla="*/ 136279 h 272628"/>
                    <a:gd name="connsiteX10" fmla="*/ 135691 w 271479"/>
                    <a:gd name="connsiteY10" fmla="*/ 269234 h 27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1479" h="272628">
                      <a:moveTo>
                        <a:pt x="271479" y="136314"/>
                      </a:moveTo>
                      <a:cubicBezTo>
                        <a:pt x="271479" y="61020"/>
                        <a:pt x="210705" y="0"/>
                        <a:pt x="135726" y="0"/>
                      </a:cubicBezTo>
                      <a:cubicBezTo>
                        <a:pt x="60748" y="0"/>
                        <a:pt x="0" y="61020"/>
                        <a:pt x="0" y="136314"/>
                      </a:cubicBezTo>
                      <a:cubicBezTo>
                        <a:pt x="0" y="211609"/>
                        <a:pt x="60774" y="272629"/>
                        <a:pt x="135726" y="272629"/>
                      </a:cubicBezTo>
                      <a:cubicBezTo>
                        <a:pt x="210679" y="272629"/>
                        <a:pt x="271479" y="211574"/>
                        <a:pt x="271479" y="136314"/>
                      </a:cubicBezTo>
                      <a:close/>
                      <a:moveTo>
                        <a:pt x="135691" y="269234"/>
                      </a:moveTo>
                      <a:cubicBezTo>
                        <a:pt x="62590" y="269234"/>
                        <a:pt x="3369" y="209723"/>
                        <a:pt x="3369" y="136314"/>
                      </a:cubicBezTo>
                      <a:cubicBezTo>
                        <a:pt x="3369" y="62906"/>
                        <a:pt x="62590" y="3395"/>
                        <a:pt x="135691" y="3395"/>
                      </a:cubicBezTo>
                      <a:cubicBezTo>
                        <a:pt x="208947" y="3531"/>
                        <a:pt x="268223" y="63024"/>
                        <a:pt x="268093" y="136279"/>
                      </a:cubicBezTo>
                      <a:lnTo>
                        <a:pt x="268093" y="136279"/>
                      </a:lnTo>
                      <a:cubicBezTo>
                        <a:pt x="268093" y="209723"/>
                        <a:pt x="208828" y="269234"/>
                        <a:pt x="135691" y="2692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0EE4CB6-1662-0CAD-04A8-C34D513180D2}"/>
                    </a:ext>
                  </a:extLst>
                </p:cNvPr>
                <p:cNvSpPr/>
                <p:nvPr/>
              </p:nvSpPr>
              <p:spPr>
                <a:xfrm>
                  <a:off x="1676895" y="1274191"/>
                  <a:ext cx="101702" cy="131357"/>
                </a:xfrm>
                <a:custGeom>
                  <a:avLst/>
                  <a:gdLst>
                    <a:gd name="connsiteX0" fmla="*/ 62318 w 101702"/>
                    <a:gd name="connsiteY0" fmla="*/ 40920 h 131357"/>
                    <a:gd name="connsiteX1" fmla="*/ 74733 w 101702"/>
                    <a:gd name="connsiteY1" fmla="*/ 33901 h 131357"/>
                    <a:gd name="connsiteX2" fmla="*/ 74856 w 101702"/>
                    <a:gd name="connsiteY2" fmla="*/ 33471 h 131357"/>
                    <a:gd name="connsiteX3" fmla="*/ 75970 w 101702"/>
                    <a:gd name="connsiteY3" fmla="*/ 32699 h 131357"/>
                    <a:gd name="connsiteX4" fmla="*/ 76338 w 101702"/>
                    <a:gd name="connsiteY4" fmla="*/ 30637 h 131357"/>
                    <a:gd name="connsiteX5" fmla="*/ 75724 w 101702"/>
                    <a:gd name="connsiteY5" fmla="*/ 29716 h 131357"/>
                    <a:gd name="connsiteX6" fmla="*/ 75786 w 101702"/>
                    <a:gd name="connsiteY6" fmla="*/ 29470 h 131357"/>
                    <a:gd name="connsiteX7" fmla="*/ 76058 w 101702"/>
                    <a:gd name="connsiteY7" fmla="*/ 27093 h 131357"/>
                    <a:gd name="connsiteX8" fmla="*/ 89315 w 101702"/>
                    <a:gd name="connsiteY8" fmla="*/ 15687 h 131357"/>
                    <a:gd name="connsiteX9" fmla="*/ 88639 w 101702"/>
                    <a:gd name="connsiteY9" fmla="*/ 14424 h 131357"/>
                    <a:gd name="connsiteX10" fmla="*/ 84568 w 101702"/>
                    <a:gd name="connsiteY10" fmla="*/ 15670 h 131357"/>
                    <a:gd name="connsiteX11" fmla="*/ 81761 w 101702"/>
                    <a:gd name="connsiteY11" fmla="*/ 16047 h 131357"/>
                    <a:gd name="connsiteX12" fmla="*/ 80067 w 101702"/>
                    <a:gd name="connsiteY12" fmla="*/ 13037 h 131357"/>
                    <a:gd name="connsiteX13" fmla="*/ 73505 w 101702"/>
                    <a:gd name="connsiteY13" fmla="*/ 16336 h 131357"/>
                    <a:gd name="connsiteX14" fmla="*/ 73689 w 101702"/>
                    <a:gd name="connsiteY14" fmla="*/ 17073 h 131357"/>
                    <a:gd name="connsiteX15" fmla="*/ 75075 w 101702"/>
                    <a:gd name="connsiteY15" fmla="*/ 16950 h 131357"/>
                    <a:gd name="connsiteX16" fmla="*/ 75873 w 101702"/>
                    <a:gd name="connsiteY16" fmla="*/ 17073 h 131357"/>
                    <a:gd name="connsiteX17" fmla="*/ 72671 w 101702"/>
                    <a:gd name="connsiteY17" fmla="*/ 20960 h 131357"/>
                    <a:gd name="connsiteX18" fmla="*/ 67214 w 101702"/>
                    <a:gd name="connsiteY18" fmla="*/ 16275 h 131357"/>
                    <a:gd name="connsiteX19" fmla="*/ 68481 w 101702"/>
                    <a:gd name="connsiteY19" fmla="*/ 10202 h 131357"/>
                    <a:gd name="connsiteX20" fmla="*/ 62408 w 101702"/>
                    <a:gd name="connsiteY20" fmla="*/ 8935 h 131357"/>
                    <a:gd name="connsiteX21" fmla="*/ 61141 w 101702"/>
                    <a:gd name="connsiteY21" fmla="*/ 15008 h 131357"/>
                    <a:gd name="connsiteX22" fmla="*/ 61853 w 101702"/>
                    <a:gd name="connsiteY22" fmla="*/ 15845 h 131357"/>
                    <a:gd name="connsiteX23" fmla="*/ 61634 w 101702"/>
                    <a:gd name="connsiteY23" fmla="*/ 16336 h 131357"/>
                    <a:gd name="connsiteX24" fmla="*/ 57782 w 101702"/>
                    <a:gd name="connsiteY24" fmla="*/ 19416 h 131357"/>
                    <a:gd name="connsiteX25" fmla="*/ 57782 w 101702"/>
                    <a:gd name="connsiteY25" fmla="*/ 12643 h 131357"/>
                    <a:gd name="connsiteX26" fmla="*/ 59634 w 101702"/>
                    <a:gd name="connsiteY26" fmla="*/ 13257 h 131357"/>
                    <a:gd name="connsiteX27" fmla="*/ 59327 w 101702"/>
                    <a:gd name="connsiteY27" fmla="*/ 11774 h 131357"/>
                    <a:gd name="connsiteX28" fmla="*/ 59142 w 101702"/>
                    <a:gd name="connsiteY28" fmla="*/ 10941 h 131357"/>
                    <a:gd name="connsiteX29" fmla="*/ 53878 w 101702"/>
                    <a:gd name="connsiteY29" fmla="*/ 6633 h 131357"/>
                    <a:gd name="connsiteX30" fmla="*/ 50790 w 101702"/>
                    <a:gd name="connsiteY30" fmla="*/ 0 h 131357"/>
                    <a:gd name="connsiteX31" fmla="*/ 47623 w 101702"/>
                    <a:gd name="connsiteY31" fmla="*/ 6659 h 131357"/>
                    <a:gd name="connsiteX32" fmla="*/ 42359 w 101702"/>
                    <a:gd name="connsiteY32" fmla="*/ 10941 h 131357"/>
                    <a:gd name="connsiteX33" fmla="*/ 42174 w 101702"/>
                    <a:gd name="connsiteY33" fmla="*/ 11774 h 131357"/>
                    <a:gd name="connsiteX34" fmla="*/ 41902 w 101702"/>
                    <a:gd name="connsiteY34" fmla="*/ 13222 h 131357"/>
                    <a:gd name="connsiteX35" fmla="*/ 43754 w 101702"/>
                    <a:gd name="connsiteY35" fmla="*/ 12608 h 131357"/>
                    <a:gd name="connsiteX36" fmla="*/ 43754 w 101702"/>
                    <a:gd name="connsiteY36" fmla="*/ 19416 h 131357"/>
                    <a:gd name="connsiteX37" fmla="*/ 39867 w 101702"/>
                    <a:gd name="connsiteY37" fmla="*/ 16336 h 131357"/>
                    <a:gd name="connsiteX38" fmla="*/ 39648 w 101702"/>
                    <a:gd name="connsiteY38" fmla="*/ 15845 h 131357"/>
                    <a:gd name="connsiteX39" fmla="*/ 39930 w 101702"/>
                    <a:gd name="connsiteY39" fmla="*/ 9648 h 131357"/>
                    <a:gd name="connsiteX40" fmla="*/ 33732 w 101702"/>
                    <a:gd name="connsiteY40" fmla="*/ 9365 h 131357"/>
                    <a:gd name="connsiteX41" fmla="*/ 33450 w 101702"/>
                    <a:gd name="connsiteY41" fmla="*/ 15562 h 131357"/>
                    <a:gd name="connsiteX42" fmla="*/ 34287 w 101702"/>
                    <a:gd name="connsiteY42" fmla="*/ 16275 h 131357"/>
                    <a:gd name="connsiteX43" fmla="*/ 28874 w 101702"/>
                    <a:gd name="connsiteY43" fmla="*/ 20934 h 131357"/>
                    <a:gd name="connsiteX44" fmla="*/ 25671 w 101702"/>
                    <a:gd name="connsiteY44" fmla="*/ 17047 h 131357"/>
                    <a:gd name="connsiteX45" fmla="*/ 26470 w 101702"/>
                    <a:gd name="connsiteY45" fmla="*/ 16924 h 131357"/>
                    <a:gd name="connsiteX46" fmla="*/ 27830 w 101702"/>
                    <a:gd name="connsiteY46" fmla="*/ 17108 h 131357"/>
                    <a:gd name="connsiteX47" fmla="*/ 28049 w 101702"/>
                    <a:gd name="connsiteY47" fmla="*/ 16310 h 131357"/>
                    <a:gd name="connsiteX48" fmla="*/ 21478 w 101702"/>
                    <a:gd name="connsiteY48" fmla="*/ 13011 h 131357"/>
                    <a:gd name="connsiteX49" fmla="*/ 19784 w 101702"/>
                    <a:gd name="connsiteY49" fmla="*/ 16099 h 131357"/>
                    <a:gd name="connsiteX50" fmla="*/ 16950 w 101702"/>
                    <a:gd name="connsiteY50" fmla="*/ 15722 h 131357"/>
                    <a:gd name="connsiteX51" fmla="*/ 12941 w 101702"/>
                    <a:gd name="connsiteY51" fmla="*/ 14397 h 131357"/>
                    <a:gd name="connsiteX52" fmla="*/ 12239 w 101702"/>
                    <a:gd name="connsiteY52" fmla="*/ 15670 h 131357"/>
                    <a:gd name="connsiteX53" fmla="*/ 25487 w 101702"/>
                    <a:gd name="connsiteY53" fmla="*/ 27075 h 131357"/>
                    <a:gd name="connsiteX54" fmla="*/ 25733 w 101702"/>
                    <a:gd name="connsiteY54" fmla="*/ 29233 h 131357"/>
                    <a:gd name="connsiteX55" fmla="*/ 25461 w 101702"/>
                    <a:gd name="connsiteY55" fmla="*/ 29637 h 131357"/>
                    <a:gd name="connsiteX56" fmla="*/ 24750 w 101702"/>
                    <a:gd name="connsiteY56" fmla="*/ 30988 h 131357"/>
                    <a:gd name="connsiteX57" fmla="*/ 25348 w 101702"/>
                    <a:gd name="connsiteY57" fmla="*/ 32985 h 131357"/>
                    <a:gd name="connsiteX58" fmla="*/ 25355 w 101702"/>
                    <a:gd name="connsiteY58" fmla="*/ 32989 h 131357"/>
                    <a:gd name="connsiteX59" fmla="*/ 25355 w 101702"/>
                    <a:gd name="connsiteY59" fmla="*/ 32989 h 131357"/>
                    <a:gd name="connsiteX60" fmla="*/ 26777 w 101702"/>
                    <a:gd name="connsiteY60" fmla="*/ 33761 h 131357"/>
                    <a:gd name="connsiteX61" fmla="*/ 26979 w 101702"/>
                    <a:gd name="connsiteY61" fmla="*/ 34094 h 131357"/>
                    <a:gd name="connsiteX62" fmla="*/ 39262 w 101702"/>
                    <a:gd name="connsiteY62" fmla="*/ 40937 h 131357"/>
                    <a:gd name="connsiteX63" fmla="*/ 0 w 101702"/>
                    <a:gd name="connsiteY63" fmla="*/ 80295 h 131357"/>
                    <a:gd name="connsiteX64" fmla="*/ 50886 w 101702"/>
                    <a:gd name="connsiteY64" fmla="*/ 131357 h 131357"/>
                    <a:gd name="connsiteX65" fmla="*/ 101703 w 101702"/>
                    <a:gd name="connsiteY65" fmla="*/ 80322 h 131357"/>
                    <a:gd name="connsiteX66" fmla="*/ 13564 w 101702"/>
                    <a:gd name="connsiteY66" fmla="*/ 90929 h 131357"/>
                    <a:gd name="connsiteX67" fmla="*/ 3036 w 101702"/>
                    <a:gd name="connsiteY67" fmla="*/ 80401 h 131357"/>
                    <a:gd name="connsiteX68" fmla="*/ 13511 w 101702"/>
                    <a:gd name="connsiteY68" fmla="*/ 69829 h 131357"/>
                    <a:gd name="connsiteX69" fmla="*/ 34454 w 101702"/>
                    <a:gd name="connsiteY69" fmla="*/ 111985 h 131357"/>
                    <a:gd name="connsiteX70" fmla="*/ 24347 w 101702"/>
                    <a:gd name="connsiteY70" fmla="*/ 101756 h 131357"/>
                    <a:gd name="connsiteX71" fmla="*/ 24347 w 101702"/>
                    <a:gd name="connsiteY71" fmla="*/ 58949 h 131357"/>
                    <a:gd name="connsiteX72" fmla="*/ 34454 w 101702"/>
                    <a:gd name="connsiteY72" fmla="*/ 48772 h 131357"/>
                    <a:gd name="connsiteX73" fmla="*/ 72180 w 101702"/>
                    <a:gd name="connsiteY73" fmla="*/ 29821 h 131357"/>
                    <a:gd name="connsiteX74" fmla="*/ 71811 w 101702"/>
                    <a:gd name="connsiteY74" fmla="*/ 31918 h 131357"/>
                    <a:gd name="connsiteX75" fmla="*/ 63038 w 101702"/>
                    <a:gd name="connsiteY75" fmla="*/ 29146 h 131357"/>
                    <a:gd name="connsiteX76" fmla="*/ 64178 w 101702"/>
                    <a:gd name="connsiteY76" fmla="*/ 28470 h 131357"/>
                    <a:gd name="connsiteX77" fmla="*/ 64731 w 101702"/>
                    <a:gd name="connsiteY77" fmla="*/ 26461 h 131357"/>
                    <a:gd name="connsiteX78" fmla="*/ 64424 w 101702"/>
                    <a:gd name="connsiteY78" fmla="*/ 25943 h 131357"/>
                    <a:gd name="connsiteX79" fmla="*/ 73426 w 101702"/>
                    <a:gd name="connsiteY79" fmla="*/ 29023 h 131357"/>
                    <a:gd name="connsiteX80" fmla="*/ 26979 w 101702"/>
                    <a:gd name="connsiteY80" fmla="*/ 26680 h 131357"/>
                    <a:gd name="connsiteX81" fmla="*/ 26821 w 101702"/>
                    <a:gd name="connsiteY81" fmla="*/ 26373 h 131357"/>
                    <a:gd name="connsiteX82" fmla="*/ 16249 w 101702"/>
                    <a:gd name="connsiteY82" fmla="*/ 16942 h 131357"/>
                    <a:gd name="connsiteX83" fmla="*/ 19398 w 101702"/>
                    <a:gd name="connsiteY83" fmla="*/ 17556 h 131357"/>
                    <a:gd name="connsiteX84" fmla="*/ 21214 w 101702"/>
                    <a:gd name="connsiteY84" fmla="*/ 17556 h 131357"/>
                    <a:gd name="connsiteX85" fmla="*/ 21214 w 101702"/>
                    <a:gd name="connsiteY85" fmla="*/ 16810 h 131357"/>
                    <a:gd name="connsiteX86" fmla="*/ 22294 w 101702"/>
                    <a:gd name="connsiteY86" fmla="*/ 14178 h 131357"/>
                    <a:gd name="connsiteX87" fmla="*/ 26680 w 101702"/>
                    <a:gd name="connsiteY87" fmla="*/ 15354 h 131357"/>
                    <a:gd name="connsiteX88" fmla="*/ 26373 w 101702"/>
                    <a:gd name="connsiteY88" fmla="*/ 15354 h 131357"/>
                    <a:gd name="connsiteX89" fmla="*/ 25601 w 101702"/>
                    <a:gd name="connsiteY89" fmla="*/ 15477 h 131357"/>
                    <a:gd name="connsiteX90" fmla="*/ 28988 w 101702"/>
                    <a:gd name="connsiteY90" fmla="*/ 22285 h 131357"/>
                    <a:gd name="connsiteX91" fmla="*/ 35340 w 101702"/>
                    <a:gd name="connsiteY91" fmla="*/ 17573 h 131357"/>
                    <a:gd name="connsiteX92" fmla="*/ 35954 w 101702"/>
                    <a:gd name="connsiteY92" fmla="*/ 15292 h 131357"/>
                    <a:gd name="connsiteX93" fmla="*/ 34119 w 101702"/>
                    <a:gd name="connsiteY93" fmla="*/ 11577 h 131357"/>
                    <a:gd name="connsiteX94" fmla="*/ 36761 w 101702"/>
                    <a:gd name="connsiteY94" fmla="*/ 9589 h 131357"/>
                    <a:gd name="connsiteX95" fmla="*/ 39733 w 101702"/>
                    <a:gd name="connsiteY95" fmla="*/ 12406 h 131357"/>
                    <a:gd name="connsiteX96" fmla="*/ 38296 w 101702"/>
                    <a:gd name="connsiteY96" fmla="*/ 14985 h 131357"/>
                    <a:gd name="connsiteX97" fmla="*/ 37928 w 101702"/>
                    <a:gd name="connsiteY97" fmla="*/ 15231 h 131357"/>
                    <a:gd name="connsiteX98" fmla="*/ 38296 w 101702"/>
                    <a:gd name="connsiteY98" fmla="*/ 16108 h 131357"/>
                    <a:gd name="connsiteX99" fmla="*/ 43754 w 101702"/>
                    <a:gd name="connsiteY99" fmla="*/ 20732 h 131357"/>
                    <a:gd name="connsiteX100" fmla="*/ 43912 w 101702"/>
                    <a:gd name="connsiteY100" fmla="*/ 10932 h 131357"/>
                    <a:gd name="connsiteX101" fmla="*/ 48096 w 101702"/>
                    <a:gd name="connsiteY101" fmla="*/ 7940 h 131357"/>
                    <a:gd name="connsiteX102" fmla="*/ 48597 w 101702"/>
                    <a:gd name="connsiteY102" fmla="*/ 8001 h 131357"/>
                    <a:gd name="connsiteX103" fmla="*/ 50904 w 101702"/>
                    <a:gd name="connsiteY103" fmla="*/ 2299 h 131357"/>
                    <a:gd name="connsiteX104" fmla="*/ 53001 w 101702"/>
                    <a:gd name="connsiteY104" fmla="*/ 8001 h 131357"/>
                    <a:gd name="connsiteX105" fmla="*/ 53492 w 101702"/>
                    <a:gd name="connsiteY105" fmla="*/ 7940 h 131357"/>
                    <a:gd name="connsiteX106" fmla="*/ 57686 w 101702"/>
                    <a:gd name="connsiteY106" fmla="*/ 11055 h 131357"/>
                    <a:gd name="connsiteX107" fmla="*/ 57870 w 101702"/>
                    <a:gd name="connsiteY107" fmla="*/ 20855 h 131357"/>
                    <a:gd name="connsiteX108" fmla="*/ 63301 w 101702"/>
                    <a:gd name="connsiteY108" fmla="*/ 16231 h 131357"/>
                    <a:gd name="connsiteX109" fmla="*/ 63696 w 101702"/>
                    <a:gd name="connsiteY109" fmla="*/ 15354 h 131357"/>
                    <a:gd name="connsiteX110" fmla="*/ 63327 w 101702"/>
                    <a:gd name="connsiteY110" fmla="*/ 15108 h 131357"/>
                    <a:gd name="connsiteX111" fmla="*/ 62446 w 101702"/>
                    <a:gd name="connsiteY111" fmla="*/ 11059 h 131357"/>
                    <a:gd name="connsiteX112" fmla="*/ 64871 w 101702"/>
                    <a:gd name="connsiteY112" fmla="*/ 9712 h 131357"/>
                    <a:gd name="connsiteX113" fmla="*/ 67747 w 101702"/>
                    <a:gd name="connsiteY113" fmla="*/ 12663 h 131357"/>
                    <a:gd name="connsiteX114" fmla="*/ 65670 w 101702"/>
                    <a:gd name="connsiteY114" fmla="*/ 15415 h 131357"/>
                    <a:gd name="connsiteX115" fmla="*/ 66284 w 101702"/>
                    <a:gd name="connsiteY115" fmla="*/ 17696 h 131357"/>
                    <a:gd name="connsiteX116" fmla="*/ 72636 w 101702"/>
                    <a:gd name="connsiteY116" fmla="*/ 22408 h 131357"/>
                    <a:gd name="connsiteX117" fmla="*/ 76023 w 101702"/>
                    <a:gd name="connsiteY117" fmla="*/ 15626 h 131357"/>
                    <a:gd name="connsiteX118" fmla="*/ 75224 w 101702"/>
                    <a:gd name="connsiteY118" fmla="*/ 15503 h 131357"/>
                    <a:gd name="connsiteX119" fmla="*/ 74917 w 101702"/>
                    <a:gd name="connsiteY119" fmla="*/ 15503 h 131357"/>
                    <a:gd name="connsiteX120" fmla="*/ 79357 w 101702"/>
                    <a:gd name="connsiteY120" fmla="*/ 14275 h 131357"/>
                    <a:gd name="connsiteX121" fmla="*/ 80436 w 101702"/>
                    <a:gd name="connsiteY121" fmla="*/ 16907 h 131357"/>
                    <a:gd name="connsiteX122" fmla="*/ 80497 w 101702"/>
                    <a:gd name="connsiteY122" fmla="*/ 17530 h 131357"/>
                    <a:gd name="connsiteX123" fmla="*/ 80988 w 101702"/>
                    <a:gd name="connsiteY123" fmla="*/ 17591 h 131357"/>
                    <a:gd name="connsiteX124" fmla="*/ 82217 w 101702"/>
                    <a:gd name="connsiteY124" fmla="*/ 17591 h 131357"/>
                    <a:gd name="connsiteX125" fmla="*/ 84805 w 101702"/>
                    <a:gd name="connsiteY125" fmla="*/ 17249 h 131357"/>
                    <a:gd name="connsiteX126" fmla="*/ 74794 w 101702"/>
                    <a:gd name="connsiteY126" fmla="*/ 26400 h 131357"/>
                    <a:gd name="connsiteX127" fmla="*/ 74672 w 101702"/>
                    <a:gd name="connsiteY127" fmla="*/ 26768 h 131357"/>
                    <a:gd name="connsiteX128" fmla="*/ 74514 w 101702"/>
                    <a:gd name="connsiteY128" fmla="*/ 27909 h 131357"/>
                    <a:gd name="connsiteX129" fmla="*/ 50825 w 101702"/>
                    <a:gd name="connsiteY129" fmla="*/ 23013 h 131357"/>
                    <a:gd name="connsiteX130" fmla="*/ 27137 w 101702"/>
                    <a:gd name="connsiteY130" fmla="*/ 27944 h 131357"/>
                    <a:gd name="connsiteX131" fmla="*/ 52553 w 101702"/>
                    <a:gd name="connsiteY131" fmla="*/ 24706 h 131357"/>
                    <a:gd name="connsiteX132" fmla="*/ 52220 w 101702"/>
                    <a:gd name="connsiteY132" fmla="*/ 24426 h 131357"/>
                    <a:gd name="connsiteX133" fmla="*/ 60783 w 101702"/>
                    <a:gd name="connsiteY133" fmla="*/ 25198 h 131357"/>
                    <a:gd name="connsiteX134" fmla="*/ 60564 w 101702"/>
                    <a:gd name="connsiteY134" fmla="*/ 25320 h 131357"/>
                    <a:gd name="connsiteX135" fmla="*/ 60046 w 101702"/>
                    <a:gd name="connsiteY135" fmla="*/ 27330 h 131357"/>
                    <a:gd name="connsiteX136" fmla="*/ 60783 w 101702"/>
                    <a:gd name="connsiteY136" fmla="*/ 28619 h 131357"/>
                    <a:gd name="connsiteX137" fmla="*/ 51878 w 101702"/>
                    <a:gd name="connsiteY137" fmla="*/ 27742 h 131357"/>
                    <a:gd name="connsiteX138" fmla="*/ 52711 w 101702"/>
                    <a:gd name="connsiteY138" fmla="*/ 26724 h 131357"/>
                    <a:gd name="connsiteX139" fmla="*/ 52527 w 101702"/>
                    <a:gd name="connsiteY139" fmla="*/ 24662 h 131357"/>
                    <a:gd name="connsiteX140" fmla="*/ 41367 w 101702"/>
                    <a:gd name="connsiteY140" fmla="*/ 25417 h 131357"/>
                    <a:gd name="connsiteX141" fmla="*/ 40937 w 101702"/>
                    <a:gd name="connsiteY141" fmla="*/ 25171 h 131357"/>
                    <a:gd name="connsiteX142" fmla="*/ 48833 w 101702"/>
                    <a:gd name="connsiteY142" fmla="*/ 24461 h 131357"/>
                    <a:gd name="connsiteX143" fmla="*/ 48333 w 101702"/>
                    <a:gd name="connsiteY143" fmla="*/ 25075 h 131357"/>
                    <a:gd name="connsiteX144" fmla="*/ 48470 w 101702"/>
                    <a:gd name="connsiteY144" fmla="*/ 27093 h 131357"/>
                    <a:gd name="connsiteX145" fmla="*/ 48491 w 101702"/>
                    <a:gd name="connsiteY145" fmla="*/ 27110 h 131357"/>
                    <a:gd name="connsiteX146" fmla="*/ 49290 w 101702"/>
                    <a:gd name="connsiteY146" fmla="*/ 27786 h 131357"/>
                    <a:gd name="connsiteX147" fmla="*/ 41279 w 101702"/>
                    <a:gd name="connsiteY147" fmla="*/ 28663 h 131357"/>
                    <a:gd name="connsiteX148" fmla="*/ 41929 w 101702"/>
                    <a:gd name="connsiteY148" fmla="*/ 27461 h 131357"/>
                    <a:gd name="connsiteX149" fmla="*/ 41390 w 101702"/>
                    <a:gd name="connsiteY149" fmla="*/ 25435 h 131357"/>
                    <a:gd name="connsiteX150" fmla="*/ 41358 w 101702"/>
                    <a:gd name="connsiteY150" fmla="*/ 25417 h 131357"/>
                    <a:gd name="connsiteX151" fmla="*/ 27803 w 101702"/>
                    <a:gd name="connsiteY151" fmla="*/ 29146 h 131357"/>
                    <a:gd name="connsiteX152" fmla="*/ 37674 w 101702"/>
                    <a:gd name="connsiteY152" fmla="*/ 25785 h 131357"/>
                    <a:gd name="connsiteX153" fmla="*/ 37235 w 101702"/>
                    <a:gd name="connsiteY153" fmla="*/ 26496 h 131357"/>
                    <a:gd name="connsiteX154" fmla="*/ 37796 w 101702"/>
                    <a:gd name="connsiteY154" fmla="*/ 28496 h 131357"/>
                    <a:gd name="connsiteX155" fmla="*/ 38814 w 101702"/>
                    <a:gd name="connsiteY155" fmla="*/ 29111 h 131357"/>
                    <a:gd name="connsiteX156" fmla="*/ 29286 w 101702"/>
                    <a:gd name="connsiteY156" fmla="*/ 32199 h 131357"/>
                    <a:gd name="connsiteX157" fmla="*/ 29532 w 101702"/>
                    <a:gd name="connsiteY157" fmla="*/ 31734 h 131357"/>
                    <a:gd name="connsiteX158" fmla="*/ 28927 w 101702"/>
                    <a:gd name="connsiteY158" fmla="*/ 29739 h 131357"/>
                    <a:gd name="connsiteX159" fmla="*/ 28918 w 101702"/>
                    <a:gd name="connsiteY159" fmla="*/ 29734 h 131357"/>
                    <a:gd name="connsiteX160" fmla="*/ 28918 w 101702"/>
                    <a:gd name="connsiteY160" fmla="*/ 29734 h 131357"/>
                    <a:gd name="connsiteX161" fmla="*/ 40446 w 101702"/>
                    <a:gd name="connsiteY161" fmla="*/ 39674 h 131357"/>
                    <a:gd name="connsiteX162" fmla="*/ 28821 w 101702"/>
                    <a:gd name="connsiteY162" fmla="*/ 33971 h 131357"/>
                    <a:gd name="connsiteX163" fmla="*/ 30207 w 101702"/>
                    <a:gd name="connsiteY163" fmla="*/ 33357 h 131357"/>
                    <a:gd name="connsiteX164" fmla="*/ 42227 w 101702"/>
                    <a:gd name="connsiteY164" fmla="*/ 37919 h 131357"/>
                    <a:gd name="connsiteX165" fmla="*/ 56317 w 101702"/>
                    <a:gd name="connsiteY165" fmla="*/ 122724 h 131357"/>
                    <a:gd name="connsiteX166" fmla="*/ 50799 w 101702"/>
                    <a:gd name="connsiteY166" fmla="*/ 128243 h 131357"/>
                    <a:gd name="connsiteX167" fmla="*/ 45315 w 101702"/>
                    <a:gd name="connsiteY167" fmla="*/ 122724 h 131357"/>
                    <a:gd name="connsiteX168" fmla="*/ 45315 w 101702"/>
                    <a:gd name="connsiteY168" fmla="*/ 37963 h 131357"/>
                    <a:gd name="connsiteX169" fmla="*/ 50799 w 101702"/>
                    <a:gd name="connsiteY169" fmla="*/ 32409 h 131357"/>
                    <a:gd name="connsiteX170" fmla="*/ 56317 w 101702"/>
                    <a:gd name="connsiteY170" fmla="*/ 37963 h 131357"/>
                    <a:gd name="connsiteX171" fmla="*/ 50799 w 101702"/>
                    <a:gd name="connsiteY171" fmla="*/ 29286 h 131357"/>
                    <a:gd name="connsiteX172" fmla="*/ 43490 w 101702"/>
                    <a:gd name="connsiteY172" fmla="*/ 36621 h 131357"/>
                    <a:gd name="connsiteX173" fmla="*/ 31848 w 101702"/>
                    <a:gd name="connsiteY173" fmla="*/ 32673 h 131357"/>
                    <a:gd name="connsiteX174" fmla="*/ 70057 w 101702"/>
                    <a:gd name="connsiteY174" fmla="*/ 32673 h 131357"/>
                    <a:gd name="connsiteX175" fmla="*/ 58125 w 101702"/>
                    <a:gd name="connsiteY175" fmla="*/ 36726 h 131357"/>
                    <a:gd name="connsiteX176" fmla="*/ 59441 w 101702"/>
                    <a:gd name="connsiteY176" fmla="*/ 37989 h 131357"/>
                    <a:gd name="connsiteX177" fmla="*/ 71724 w 101702"/>
                    <a:gd name="connsiteY177" fmla="*/ 33401 h 131357"/>
                    <a:gd name="connsiteX178" fmla="*/ 72864 w 101702"/>
                    <a:gd name="connsiteY178" fmla="*/ 33919 h 131357"/>
                    <a:gd name="connsiteX179" fmla="*/ 61151 w 101702"/>
                    <a:gd name="connsiteY179" fmla="*/ 39683 h 131357"/>
                    <a:gd name="connsiteX180" fmla="*/ 77260 w 101702"/>
                    <a:gd name="connsiteY180" fmla="*/ 101782 h 131357"/>
                    <a:gd name="connsiteX181" fmla="*/ 67153 w 101702"/>
                    <a:gd name="connsiteY181" fmla="*/ 111924 h 131357"/>
                    <a:gd name="connsiteX182" fmla="*/ 67153 w 101702"/>
                    <a:gd name="connsiteY182" fmla="*/ 48807 h 131357"/>
                    <a:gd name="connsiteX183" fmla="*/ 77260 w 101702"/>
                    <a:gd name="connsiteY183" fmla="*/ 58976 h 131357"/>
                    <a:gd name="connsiteX184" fmla="*/ 88042 w 101702"/>
                    <a:gd name="connsiteY184" fmla="*/ 69794 h 131357"/>
                    <a:gd name="connsiteX185" fmla="*/ 98571 w 101702"/>
                    <a:gd name="connsiteY185" fmla="*/ 80366 h 131357"/>
                    <a:gd name="connsiteX186" fmla="*/ 88095 w 101702"/>
                    <a:gd name="connsiteY186" fmla="*/ 90894 h 131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</a:cxnLst>
                  <a:rect l="l" t="t" r="r" b="b"/>
                  <a:pathLst>
                    <a:path w="101702" h="131357">
                      <a:moveTo>
                        <a:pt x="62318" y="40920"/>
                      </a:moveTo>
                      <a:cubicBezTo>
                        <a:pt x="68047" y="39472"/>
                        <a:pt x="72548" y="36972"/>
                        <a:pt x="74733" y="33901"/>
                      </a:cubicBezTo>
                      <a:cubicBezTo>
                        <a:pt x="74815" y="33773"/>
                        <a:pt x="74858" y="33623"/>
                        <a:pt x="74856" y="33471"/>
                      </a:cubicBezTo>
                      <a:lnTo>
                        <a:pt x="75970" y="32699"/>
                      </a:lnTo>
                      <a:cubicBezTo>
                        <a:pt x="76632" y="32225"/>
                        <a:pt x="76795" y="31311"/>
                        <a:pt x="76338" y="30637"/>
                      </a:cubicBezTo>
                      <a:lnTo>
                        <a:pt x="75724" y="29716"/>
                      </a:lnTo>
                      <a:cubicBezTo>
                        <a:pt x="75753" y="29636"/>
                        <a:pt x="75773" y="29554"/>
                        <a:pt x="75786" y="29470"/>
                      </a:cubicBezTo>
                      <a:lnTo>
                        <a:pt x="76058" y="27093"/>
                      </a:lnTo>
                      <a:cubicBezTo>
                        <a:pt x="79567" y="22408"/>
                        <a:pt x="84594" y="19082"/>
                        <a:pt x="89315" y="15687"/>
                      </a:cubicBezTo>
                      <a:lnTo>
                        <a:pt x="88639" y="14424"/>
                      </a:lnTo>
                      <a:cubicBezTo>
                        <a:pt x="87307" y="14916"/>
                        <a:pt x="85947" y="15332"/>
                        <a:pt x="84568" y="15670"/>
                      </a:cubicBezTo>
                      <a:cubicBezTo>
                        <a:pt x="83653" y="15917"/>
                        <a:pt x="82709" y="16044"/>
                        <a:pt x="81761" y="16047"/>
                      </a:cubicBezTo>
                      <a:cubicBezTo>
                        <a:pt x="81640" y="14851"/>
                        <a:pt x="81026" y="13761"/>
                        <a:pt x="80067" y="13037"/>
                      </a:cubicBezTo>
                      <a:cubicBezTo>
                        <a:pt x="77172" y="11283"/>
                        <a:pt x="72671" y="12423"/>
                        <a:pt x="73505" y="16336"/>
                      </a:cubicBezTo>
                      <a:lnTo>
                        <a:pt x="73689" y="17073"/>
                      </a:lnTo>
                      <a:cubicBezTo>
                        <a:pt x="74147" y="16997"/>
                        <a:pt x="74611" y="16956"/>
                        <a:pt x="75075" y="16950"/>
                      </a:cubicBezTo>
                      <a:cubicBezTo>
                        <a:pt x="75346" y="16948"/>
                        <a:pt x="75616" y="16990"/>
                        <a:pt x="75873" y="17073"/>
                      </a:cubicBezTo>
                      <a:cubicBezTo>
                        <a:pt x="76751" y="17723"/>
                        <a:pt x="74829" y="21083"/>
                        <a:pt x="72671" y="20960"/>
                      </a:cubicBezTo>
                      <a:cubicBezTo>
                        <a:pt x="70058" y="20678"/>
                        <a:pt x="67889" y="18815"/>
                        <a:pt x="67214" y="16275"/>
                      </a:cubicBezTo>
                      <a:cubicBezTo>
                        <a:pt x="69241" y="14948"/>
                        <a:pt x="69808" y="12229"/>
                        <a:pt x="68481" y="10202"/>
                      </a:cubicBezTo>
                      <a:cubicBezTo>
                        <a:pt x="67153" y="8175"/>
                        <a:pt x="64435" y="7608"/>
                        <a:pt x="62408" y="8935"/>
                      </a:cubicBezTo>
                      <a:cubicBezTo>
                        <a:pt x="60380" y="10262"/>
                        <a:pt x="59814" y="12981"/>
                        <a:pt x="61141" y="15008"/>
                      </a:cubicBezTo>
                      <a:cubicBezTo>
                        <a:pt x="61343" y="15316"/>
                        <a:pt x="61581" y="15597"/>
                        <a:pt x="61853" y="15845"/>
                      </a:cubicBezTo>
                      <a:lnTo>
                        <a:pt x="61634" y="16336"/>
                      </a:lnTo>
                      <a:cubicBezTo>
                        <a:pt x="60871" y="17784"/>
                        <a:pt x="59572" y="19390"/>
                        <a:pt x="57782" y="19416"/>
                      </a:cubicBezTo>
                      <a:cubicBezTo>
                        <a:pt x="53036" y="19574"/>
                        <a:pt x="53282" y="12397"/>
                        <a:pt x="57782" y="12643"/>
                      </a:cubicBezTo>
                      <a:cubicBezTo>
                        <a:pt x="58432" y="12732"/>
                        <a:pt x="59060" y="12940"/>
                        <a:pt x="59634" y="13257"/>
                      </a:cubicBezTo>
                      <a:lnTo>
                        <a:pt x="59327" y="11774"/>
                      </a:lnTo>
                      <a:cubicBezTo>
                        <a:pt x="59289" y="11492"/>
                        <a:pt x="59227" y="11213"/>
                        <a:pt x="59142" y="10941"/>
                      </a:cubicBezTo>
                      <a:cubicBezTo>
                        <a:pt x="58370" y="8537"/>
                        <a:pt x="56616" y="6721"/>
                        <a:pt x="53878" y="6633"/>
                      </a:cubicBezTo>
                      <a:cubicBezTo>
                        <a:pt x="53878" y="6633"/>
                        <a:pt x="52764" y="2378"/>
                        <a:pt x="50790" y="0"/>
                      </a:cubicBezTo>
                      <a:cubicBezTo>
                        <a:pt x="49377" y="1641"/>
                        <a:pt x="47623" y="6659"/>
                        <a:pt x="47623" y="6659"/>
                      </a:cubicBezTo>
                      <a:cubicBezTo>
                        <a:pt x="44912" y="6721"/>
                        <a:pt x="43148" y="8510"/>
                        <a:pt x="42359" y="10941"/>
                      </a:cubicBezTo>
                      <a:lnTo>
                        <a:pt x="42174" y="11774"/>
                      </a:lnTo>
                      <a:lnTo>
                        <a:pt x="41902" y="13222"/>
                      </a:lnTo>
                      <a:cubicBezTo>
                        <a:pt x="42481" y="12915"/>
                        <a:pt x="43106" y="12707"/>
                        <a:pt x="43754" y="12608"/>
                      </a:cubicBezTo>
                      <a:cubicBezTo>
                        <a:pt x="48219" y="12423"/>
                        <a:pt x="48465" y="19539"/>
                        <a:pt x="43754" y="19416"/>
                      </a:cubicBezTo>
                      <a:cubicBezTo>
                        <a:pt x="41902" y="19416"/>
                        <a:pt x="40639" y="17784"/>
                        <a:pt x="39867" y="16336"/>
                      </a:cubicBezTo>
                      <a:lnTo>
                        <a:pt x="39648" y="15845"/>
                      </a:lnTo>
                      <a:cubicBezTo>
                        <a:pt x="41437" y="14212"/>
                        <a:pt x="41564" y="11437"/>
                        <a:pt x="39930" y="9648"/>
                      </a:cubicBezTo>
                      <a:cubicBezTo>
                        <a:pt x="38296" y="7858"/>
                        <a:pt x="35522" y="7732"/>
                        <a:pt x="33732" y="9365"/>
                      </a:cubicBezTo>
                      <a:cubicBezTo>
                        <a:pt x="31944" y="10998"/>
                        <a:pt x="31817" y="13773"/>
                        <a:pt x="33450" y="15562"/>
                      </a:cubicBezTo>
                      <a:cubicBezTo>
                        <a:pt x="33698" y="15834"/>
                        <a:pt x="33979" y="16073"/>
                        <a:pt x="34287" y="16275"/>
                      </a:cubicBezTo>
                      <a:cubicBezTo>
                        <a:pt x="33603" y="18787"/>
                        <a:pt x="31460" y="20631"/>
                        <a:pt x="28874" y="20934"/>
                      </a:cubicBezTo>
                      <a:cubicBezTo>
                        <a:pt x="26724" y="21056"/>
                        <a:pt x="24838" y="17696"/>
                        <a:pt x="25671" y="17047"/>
                      </a:cubicBezTo>
                      <a:cubicBezTo>
                        <a:pt x="25933" y="16978"/>
                        <a:pt x="26200" y="16937"/>
                        <a:pt x="26470" y="16924"/>
                      </a:cubicBezTo>
                      <a:cubicBezTo>
                        <a:pt x="26928" y="16941"/>
                        <a:pt x="27383" y="17003"/>
                        <a:pt x="27830" y="17108"/>
                      </a:cubicBezTo>
                      <a:lnTo>
                        <a:pt x="28049" y="16310"/>
                      </a:lnTo>
                      <a:cubicBezTo>
                        <a:pt x="28926" y="12397"/>
                        <a:pt x="24347" y="11292"/>
                        <a:pt x="21478" y="13011"/>
                      </a:cubicBezTo>
                      <a:cubicBezTo>
                        <a:pt x="20498" y="13752"/>
                        <a:pt x="19883" y="14876"/>
                        <a:pt x="19784" y="16099"/>
                      </a:cubicBezTo>
                      <a:cubicBezTo>
                        <a:pt x="18827" y="16095"/>
                        <a:pt x="17875" y="15968"/>
                        <a:pt x="16950" y="15722"/>
                      </a:cubicBezTo>
                      <a:cubicBezTo>
                        <a:pt x="15599" y="15345"/>
                        <a:pt x="14257" y="14906"/>
                        <a:pt x="12941" y="14397"/>
                      </a:cubicBezTo>
                      <a:lnTo>
                        <a:pt x="12239" y="15670"/>
                      </a:lnTo>
                      <a:cubicBezTo>
                        <a:pt x="16924" y="19065"/>
                        <a:pt x="21978" y="22390"/>
                        <a:pt x="25487" y="27075"/>
                      </a:cubicBezTo>
                      <a:lnTo>
                        <a:pt x="25733" y="29233"/>
                      </a:lnTo>
                      <a:cubicBezTo>
                        <a:pt x="25614" y="29347"/>
                        <a:pt x="25522" y="29485"/>
                        <a:pt x="25461" y="29637"/>
                      </a:cubicBezTo>
                      <a:lnTo>
                        <a:pt x="24750" y="30988"/>
                      </a:lnTo>
                      <a:cubicBezTo>
                        <a:pt x="24364" y="31705"/>
                        <a:pt x="24632" y="32599"/>
                        <a:pt x="25348" y="32985"/>
                      </a:cubicBezTo>
                      <a:cubicBezTo>
                        <a:pt x="25351" y="32986"/>
                        <a:pt x="25353" y="32987"/>
                        <a:pt x="25355" y="32989"/>
                      </a:cubicBezTo>
                      <a:lnTo>
                        <a:pt x="25355" y="32989"/>
                      </a:lnTo>
                      <a:lnTo>
                        <a:pt x="26777" y="33761"/>
                      </a:lnTo>
                      <a:cubicBezTo>
                        <a:pt x="26809" y="33890"/>
                        <a:pt x="26879" y="34006"/>
                        <a:pt x="26979" y="34094"/>
                      </a:cubicBezTo>
                      <a:cubicBezTo>
                        <a:pt x="29233" y="37121"/>
                        <a:pt x="33638" y="39525"/>
                        <a:pt x="39262" y="40937"/>
                      </a:cubicBezTo>
                      <a:lnTo>
                        <a:pt x="0" y="80295"/>
                      </a:lnTo>
                      <a:lnTo>
                        <a:pt x="50886" y="131357"/>
                      </a:lnTo>
                      <a:lnTo>
                        <a:pt x="101703" y="80322"/>
                      </a:lnTo>
                      <a:close/>
                      <a:moveTo>
                        <a:pt x="13564" y="90929"/>
                      </a:moveTo>
                      <a:lnTo>
                        <a:pt x="3036" y="80401"/>
                      </a:lnTo>
                      <a:lnTo>
                        <a:pt x="13511" y="69829"/>
                      </a:lnTo>
                      <a:close/>
                      <a:moveTo>
                        <a:pt x="34454" y="111985"/>
                      </a:moveTo>
                      <a:lnTo>
                        <a:pt x="24347" y="101756"/>
                      </a:lnTo>
                      <a:lnTo>
                        <a:pt x="24347" y="58949"/>
                      </a:lnTo>
                      <a:lnTo>
                        <a:pt x="34454" y="48772"/>
                      </a:lnTo>
                      <a:close/>
                      <a:moveTo>
                        <a:pt x="72180" y="29821"/>
                      </a:moveTo>
                      <a:cubicBezTo>
                        <a:pt x="71514" y="30308"/>
                        <a:pt x="71351" y="31234"/>
                        <a:pt x="71811" y="31918"/>
                      </a:cubicBezTo>
                      <a:cubicBezTo>
                        <a:pt x="68979" y="30723"/>
                        <a:pt x="66042" y="29795"/>
                        <a:pt x="63038" y="29146"/>
                      </a:cubicBezTo>
                      <a:lnTo>
                        <a:pt x="64178" y="28470"/>
                      </a:lnTo>
                      <a:cubicBezTo>
                        <a:pt x="64866" y="28053"/>
                        <a:pt x="65108" y="27171"/>
                        <a:pt x="64731" y="26461"/>
                      </a:cubicBezTo>
                      <a:lnTo>
                        <a:pt x="64424" y="25943"/>
                      </a:lnTo>
                      <a:cubicBezTo>
                        <a:pt x="67532" y="26624"/>
                        <a:pt x="70552" y="27657"/>
                        <a:pt x="73426" y="29023"/>
                      </a:cubicBezTo>
                      <a:close/>
                      <a:moveTo>
                        <a:pt x="26979" y="26680"/>
                      </a:moveTo>
                      <a:lnTo>
                        <a:pt x="26821" y="26373"/>
                      </a:lnTo>
                      <a:cubicBezTo>
                        <a:pt x="24189" y="22645"/>
                        <a:pt x="19855" y="19618"/>
                        <a:pt x="16249" y="16942"/>
                      </a:cubicBezTo>
                      <a:cubicBezTo>
                        <a:pt x="17287" y="17199"/>
                        <a:pt x="18338" y="17404"/>
                        <a:pt x="19398" y="17556"/>
                      </a:cubicBezTo>
                      <a:cubicBezTo>
                        <a:pt x="20002" y="17616"/>
                        <a:pt x="20611" y="17616"/>
                        <a:pt x="21214" y="17556"/>
                      </a:cubicBezTo>
                      <a:lnTo>
                        <a:pt x="21214" y="16810"/>
                      </a:lnTo>
                      <a:cubicBezTo>
                        <a:pt x="21214" y="16687"/>
                        <a:pt x="21364" y="14748"/>
                        <a:pt x="22294" y="14178"/>
                      </a:cubicBezTo>
                      <a:cubicBezTo>
                        <a:pt x="23583" y="13380"/>
                        <a:pt x="26680" y="13099"/>
                        <a:pt x="26680" y="15354"/>
                      </a:cubicBezTo>
                      <a:lnTo>
                        <a:pt x="26373" y="15354"/>
                      </a:lnTo>
                      <a:lnTo>
                        <a:pt x="25601" y="15477"/>
                      </a:lnTo>
                      <a:cubicBezTo>
                        <a:pt x="22215" y="16152"/>
                        <a:pt x="24987" y="22566"/>
                        <a:pt x="28988" y="22285"/>
                      </a:cubicBezTo>
                      <a:cubicBezTo>
                        <a:pt x="32076" y="22101"/>
                        <a:pt x="34111" y="20249"/>
                        <a:pt x="35340" y="17573"/>
                      </a:cubicBezTo>
                      <a:cubicBezTo>
                        <a:pt x="35638" y="16841"/>
                        <a:pt x="35844" y="16075"/>
                        <a:pt x="35954" y="15292"/>
                      </a:cubicBezTo>
                      <a:cubicBezTo>
                        <a:pt x="34421" y="14773"/>
                        <a:pt x="33599" y="13110"/>
                        <a:pt x="34119" y="11577"/>
                      </a:cubicBezTo>
                      <a:cubicBezTo>
                        <a:pt x="34506" y="10433"/>
                        <a:pt x="35555" y="9644"/>
                        <a:pt x="36761" y="9589"/>
                      </a:cubicBezTo>
                      <a:cubicBezTo>
                        <a:pt x="38360" y="9547"/>
                        <a:pt x="39690" y="10808"/>
                        <a:pt x="39733" y="12406"/>
                      </a:cubicBezTo>
                      <a:cubicBezTo>
                        <a:pt x="39762" y="13464"/>
                        <a:pt x="39211" y="14453"/>
                        <a:pt x="38296" y="14985"/>
                      </a:cubicBezTo>
                      <a:lnTo>
                        <a:pt x="37928" y="15231"/>
                      </a:lnTo>
                      <a:cubicBezTo>
                        <a:pt x="38066" y="15517"/>
                        <a:pt x="38189" y="15810"/>
                        <a:pt x="38296" y="16108"/>
                      </a:cubicBezTo>
                      <a:cubicBezTo>
                        <a:pt x="39174" y="18328"/>
                        <a:pt x="41227" y="20670"/>
                        <a:pt x="43754" y="20732"/>
                      </a:cubicBezTo>
                      <a:cubicBezTo>
                        <a:pt x="50351" y="20890"/>
                        <a:pt x="50106" y="11177"/>
                        <a:pt x="43912" y="10932"/>
                      </a:cubicBezTo>
                      <a:cubicBezTo>
                        <a:pt x="44423" y="9070"/>
                        <a:pt x="46169" y="7821"/>
                        <a:pt x="48096" y="7940"/>
                      </a:cubicBezTo>
                      <a:lnTo>
                        <a:pt x="48597" y="8001"/>
                      </a:lnTo>
                      <a:cubicBezTo>
                        <a:pt x="48597" y="8001"/>
                        <a:pt x="49799" y="3615"/>
                        <a:pt x="50904" y="2299"/>
                      </a:cubicBezTo>
                      <a:cubicBezTo>
                        <a:pt x="51835" y="4106"/>
                        <a:pt x="52539" y="6021"/>
                        <a:pt x="53001" y="8001"/>
                      </a:cubicBezTo>
                      <a:lnTo>
                        <a:pt x="53492" y="7940"/>
                      </a:lnTo>
                      <a:cubicBezTo>
                        <a:pt x="55463" y="7815"/>
                        <a:pt x="57236" y="9132"/>
                        <a:pt x="57686" y="11055"/>
                      </a:cubicBezTo>
                      <a:cubicBezTo>
                        <a:pt x="51544" y="11335"/>
                        <a:pt x="51281" y="21013"/>
                        <a:pt x="57870" y="20855"/>
                      </a:cubicBezTo>
                      <a:cubicBezTo>
                        <a:pt x="60371" y="20793"/>
                        <a:pt x="62468" y="18451"/>
                        <a:pt x="63301" y="16231"/>
                      </a:cubicBezTo>
                      <a:lnTo>
                        <a:pt x="63696" y="15354"/>
                      </a:lnTo>
                      <a:lnTo>
                        <a:pt x="63327" y="15108"/>
                      </a:lnTo>
                      <a:cubicBezTo>
                        <a:pt x="61966" y="14233"/>
                        <a:pt x="61571" y="12421"/>
                        <a:pt x="62446" y="11059"/>
                      </a:cubicBezTo>
                      <a:cubicBezTo>
                        <a:pt x="62976" y="10231"/>
                        <a:pt x="63888" y="9726"/>
                        <a:pt x="64871" y="9712"/>
                      </a:cubicBezTo>
                      <a:cubicBezTo>
                        <a:pt x="66480" y="9733"/>
                        <a:pt x="67767" y="11054"/>
                        <a:pt x="67747" y="12663"/>
                      </a:cubicBezTo>
                      <a:cubicBezTo>
                        <a:pt x="67730" y="13935"/>
                        <a:pt x="66889" y="15050"/>
                        <a:pt x="65670" y="15415"/>
                      </a:cubicBezTo>
                      <a:cubicBezTo>
                        <a:pt x="65784" y="16197"/>
                        <a:pt x="65990" y="16963"/>
                        <a:pt x="66284" y="17696"/>
                      </a:cubicBezTo>
                      <a:cubicBezTo>
                        <a:pt x="67521" y="20407"/>
                        <a:pt x="69557" y="22223"/>
                        <a:pt x="72636" y="22408"/>
                      </a:cubicBezTo>
                      <a:cubicBezTo>
                        <a:pt x="76646" y="22653"/>
                        <a:pt x="79383" y="16266"/>
                        <a:pt x="76023" y="15626"/>
                      </a:cubicBezTo>
                      <a:cubicBezTo>
                        <a:pt x="75759" y="15567"/>
                        <a:pt x="75493" y="15526"/>
                        <a:pt x="75224" y="15503"/>
                      </a:cubicBezTo>
                      <a:lnTo>
                        <a:pt x="74917" y="15503"/>
                      </a:lnTo>
                      <a:cubicBezTo>
                        <a:pt x="74917" y="13222"/>
                        <a:pt x="78032" y="13502"/>
                        <a:pt x="79357" y="14275"/>
                      </a:cubicBezTo>
                      <a:cubicBezTo>
                        <a:pt x="80278" y="14862"/>
                        <a:pt x="80401" y="16740"/>
                        <a:pt x="80436" y="16907"/>
                      </a:cubicBezTo>
                      <a:lnTo>
                        <a:pt x="80497" y="17530"/>
                      </a:lnTo>
                      <a:lnTo>
                        <a:pt x="80988" y="17591"/>
                      </a:lnTo>
                      <a:lnTo>
                        <a:pt x="82217" y="17591"/>
                      </a:lnTo>
                      <a:cubicBezTo>
                        <a:pt x="83090" y="17580"/>
                        <a:pt x="83959" y="17465"/>
                        <a:pt x="84805" y="17249"/>
                      </a:cubicBezTo>
                      <a:cubicBezTo>
                        <a:pt x="81199" y="19960"/>
                        <a:pt x="77470" y="22706"/>
                        <a:pt x="74794" y="26400"/>
                      </a:cubicBezTo>
                      <a:lnTo>
                        <a:pt x="74672" y="26768"/>
                      </a:lnTo>
                      <a:lnTo>
                        <a:pt x="74514" y="27909"/>
                      </a:lnTo>
                      <a:cubicBezTo>
                        <a:pt x="67084" y="24522"/>
                        <a:pt x="58988" y="22849"/>
                        <a:pt x="50825" y="23013"/>
                      </a:cubicBezTo>
                      <a:cubicBezTo>
                        <a:pt x="41578" y="23013"/>
                        <a:pt x="33199" y="24864"/>
                        <a:pt x="27137" y="27944"/>
                      </a:cubicBezTo>
                      <a:close/>
                      <a:moveTo>
                        <a:pt x="52553" y="24706"/>
                      </a:moveTo>
                      <a:lnTo>
                        <a:pt x="52220" y="24426"/>
                      </a:lnTo>
                      <a:cubicBezTo>
                        <a:pt x="55089" y="24474"/>
                        <a:pt x="57951" y="24733"/>
                        <a:pt x="60783" y="25198"/>
                      </a:cubicBezTo>
                      <a:lnTo>
                        <a:pt x="60564" y="25320"/>
                      </a:lnTo>
                      <a:cubicBezTo>
                        <a:pt x="59878" y="25741"/>
                        <a:pt x="59649" y="26630"/>
                        <a:pt x="60046" y="27330"/>
                      </a:cubicBezTo>
                      <a:lnTo>
                        <a:pt x="60783" y="28619"/>
                      </a:lnTo>
                      <a:cubicBezTo>
                        <a:pt x="57843" y="28087"/>
                        <a:pt x="54865" y="27793"/>
                        <a:pt x="51878" y="27742"/>
                      </a:cubicBezTo>
                      <a:lnTo>
                        <a:pt x="52711" y="26724"/>
                      </a:lnTo>
                      <a:cubicBezTo>
                        <a:pt x="53224" y="26102"/>
                        <a:pt x="53142" y="25184"/>
                        <a:pt x="52527" y="24662"/>
                      </a:cubicBezTo>
                      <a:close/>
                      <a:moveTo>
                        <a:pt x="41367" y="25417"/>
                      </a:moveTo>
                      <a:lnTo>
                        <a:pt x="40937" y="25171"/>
                      </a:lnTo>
                      <a:cubicBezTo>
                        <a:pt x="43554" y="24788"/>
                        <a:pt x="46190" y="24551"/>
                        <a:pt x="48833" y="24461"/>
                      </a:cubicBezTo>
                      <a:lnTo>
                        <a:pt x="48333" y="25075"/>
                      </a:lnTo>
                      <a:cubicBezTo>
                        <a:pt x="47814" y="25670"/>
                        <a:pt x="47875" y="26573"/>
                        <a:pt x="48470" y="27093"/>
                      </a:cubicBezTo>
                      <a:cubicBezTo>
                        <a:pt x="48477" y="27098"/>
                        <a:pt x="48484" y="27104"/>
                        <a:pt x="48491" y="27110"/>
                      </a:cubicBezTo>
                      <a:lnTo>
                        <a:pt x="49290" y="27786"/>
                      </a:lnTo>
                      <a:cubicBezTo>
                        <a:pt x="46602" y="27889"/>
                        <a:pt x="43926" y="28182"/>
                        <a:pt x="41279" y="28663"/>
                      </a:cubicBezTo>
                      <a:lnTo>
                        <a:pt x="41929" y="27461"/>
                      </a:lnTo>
                      <a:cubicBezTo>
                        <a:pt x="42339" y="26753"/>
                        <a:pt x="42098" y="25846"/>
                        <a:pt x="41390" y="25435"/>
                      </a:cubicBezTo>
                      <a:cubicBezTo>
                        <a:pt x="41379" y="25429"/>
                        <a:pt x="41369" y="25423"/>
                        <a:pt x="41358" y="25417"/>
                      </a:cubicBezTo>
                      <a:close/>
                      <a:moveTo>
                        <a:pt x="27803" y="29146"/>
                      </a:moveTo>
                      <a:cubicBezTo>
                        <a:pt x="30945" y="27631"/>
                        <a:pt x="34260" y="26502"/>
                        <a:pt x="37674" y="25785"/>
                      </a:cubicBezTo>
                      <a:lnTo>
                        <a:pt x="37235" y="26496"/>
                      </a:lnTo>
                      <a:cubicBezTo>
                        <a:pt x="36845" y="27204"/>
                        <a:pt x="37095" y="28094"/>
                        <a:pt x="37796" y="28496"/>
                      </a:cubicBezTo>
                      <a:lnTo>
                        <a:pt x="38814" y="29111"/>
                      </a:lnTo>
                      <a:cubicBezTo>
                        <a:pt x="35539" y="29803"/>
                        <a:pt x="32345" y="30839"/>
                        <a:pt x="29286" y="32199"/>
                      </a:cubicBezTo>
                      <a:lnTo>
                        <a:pt x="29532" y="31734"/>
                      </a:lnTo>
                      <a:cubicBezTo>
                        <a:pt x="29916" y="31016"/>
                        <a:pt x="29646" y="30123"/>
                        <a:pt x="28927" y="29739"/>
                      </a:cubicBezTo>
                      <a:cubicBezTo>
                        <a:pt x="28925" y="29737"/>
                        <a:pt x="28921" y="29735"/>
                        <a:pt x="28918" y="29734"/>
                      </a:cubicBezTo>
                      <a:lnTo>
                        <a:pt x="28918" y="29734"/>
                      </a:lnTo>
                      <a:close/>
                      <a:moveTo>
                        <a:pt x="40446" y="39674"/>
                      </a:moveTo>
                      <a:cubicBezTo>
                        <a:pt x="35234" y="38472"/>
                        <a:pt x="31102" y="36437"/>
                        <a:pt x="28821" y="33971"/>
                      </a:cubicBezTo>
                      <a:lnTo>
                        <a:pt x="30207" y="33357"/>
                      </a:lnTo>
                      <a:cubicBezTo>
                        <a:pt x="33842" y="35718"/>
                        <a:pt x="37941" y="37274"/>
                        <a:pt x="42227" y="37919"/>
                      </a:cubicBezTo>
                      <a:close/>
                      <a:moveTo>
                        <a:pt x="56317" y="122724"/>
                      </a:moveTo>
                      <a:lnTo>
                        <a:pt x="50799" y="128243"/>
                      </a:lnTo>
                      <a:lnTo>
                        <a:pt x="45315" y="122724"/>
                      </a:lnTo>
                      <a:lnTo>
                        <a:pt x="45315" y="37963"/>
                      </a:lnTo>
                      <a:lnTo>
                        <a:pt x="50799" y="32409"/>
                      </a:lnTo>
                      <a:lnTo>
                        <a:pt x="56317" y="37963"/>
                      </a:lnTo>
                      <a:close/>
                      <a:moveTo>
                        <a:pt x="50799" y="29286"/>
                      </a:moveTo>
                      <a:lnTo>
                        <a:pt x="43490" y="36621"/>
                      </a:lnTo>
                      <a:cubicBezTo>
                        <a:pt x="39391" y="36071"/>
                        <a:pt x="35436" y="34730"/>
                        <a:pt x="31848" y="32673"/>
                      </a:cubicBezTo>
                      <a:cubicBezTo>
                        <a:pt x="44161" y="28028"/>
                        <a:pt x="57744" y="28028"/>
                        <a:pt x="70057" y="32673"/>
                      </a:cubicBezTo>
                      <a:cubicBezTo>
                        <a:pt x="66384" y="34794"/>
                        <a:pt x="62330" y="36171"/>
                        <a:pt x="58125" y="36726"/>
                      </a:cubicBezTo>
                      <a:close/>
                      <a:moveTo>
                        <a:pt x="59441" y="37989"/>
                      </a:moveTo>
                      <a:cubicBezTo>
                        <a:pt x="63815" y="37352"/>
                        <a:pt x="68003" y="35787"/>
                        <a:pt x="71724" y="33401"/>
                      </a:cubicBezTo>
                      <a:lnTo>
                        <a:pt x="72864" y="33919"/>
                      </a:lnTo>
                      <a:cubicBezTo>
                        <a:pt x="70583" y="36384"/>
                        <a:pt x="66416" y="38481"/>
                        <a:pt x="61151" y="39683"/>
                      </a:cubicBezTo>
                      <a:close/>
                      <a:moveTo>
                        <a:pt x="77260" y="101782"/>
                      </a:moveTo>
                      <a:lnTo>
                        <a:pt x="67153" y="111924"/>
                      </a:lnTo>
                      <a:lnTo>
                        <a:pt x="67153" y="48807"/>
                      </a:lnTo>
                      <a:lnTo>
                        <a:pt x="77260" y="58976"/>
                      </a:lnTo>
                      <a:close/>
                      <a:moveTo>
                        <a:pt x="88042" y="69794"/>
                      </a:moveTo>
                      <a:lnTo>
                        <a:pt x="98571" y="80366"/>
                      </a:lnTo>
                      <a:lnTo>
                        <a:pt x="88095" y="908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2342959C-5783-1557-F8DA-C6B5D8DD760D}"/>
                    </a:ext>
                  </a:extLst>
                </p:cNvPr>
                <p:cNvSpPr/>
                <p:nvPr/>
              </p:nvSpPr>
              <p:spPr>
                <a:xfrm>
                  <a:off x="1786950" y="1439774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4DDD2FC2-5404-67B5-EE8B-9FB5C527D4A4}"/>
                    </a:ext>
                  </a:extLst>
                </p:cNvPr>
                <p:cNvSpPr/>
                <p:nvPr/>
              </p:nvSpPr>
              <p:spPr>
                <a:xfrm>
                  <a:off x="1778966" y="1439774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E9538DC0-EA76-9CC0-7834-84E0E4741287}"/>
                    </a:ext>
                  </a:extLst>
                </p:cNvPr>
                <p:cNvSpPr/>
                <p:nvPr/>
              </p:nvSpPr>
              <p:spPr>
                <a:xfrm>
                  <a:off x="1782756" y="1433975"/>
                  <a:ext cx="982" cy="4500"/>
                </a:xfrm>
                <a:custGeom>
                  <a:avLst/>
                  <a:gdLst>
                    <a:gd name="connsiteX0" fmla="*/ 0 w 982"/>
                    <a:gd name="connsiteY0" fmla="*/ 0 h 4500"/>
                    <a:gd name="connsiteX1" fmla="*/ 983 w 982"/>
                    <a:gd name="connsiteY1" fmla="*/ 0 h 4500"/>
                    <a:gd name="connsiteX2" fmla="*/ 983 w 982"/>
                    <a:gd name="connsiteY2" fmla="*/ 4501 h 4500"/>
                    <a:gd name="connsiteX3" fmla="*/ 0 w 982"/>
                    <a:gd name="connsiteY3" fmla="*/ 4501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00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01"/>
                      </a:lnTo>
                      <a:lnTo>
                        <a:pt x="0" y="45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973D3B2-5F3F-03F8-5B2E-15097C790C9A}"/>
                    </a:ext>
                  </a:extLst>
                </p:cNvPr>
                <p:cNvSpPr/>
                <p:nvPr/>
              </p:nvSpPr>
              <p:spPr>
                <a:xfrm>
                  <a:off x="1769412" y="1418385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7" name="Freeform 536">
                  <a:extLst>
                    <a:ext uri="{FF2B5EF4-FFF2-40B4-BE49-F238E27FC236}">
                      <a16:creationId xmlns:a16="http://schemas.microsoft.com/office/drawing/2014/main" id="{AA8D0697-477A-02F8-D69E-7DA35971CA12}"/>
                    </a:ext>
                  </a:extLst>
                </p:cNvPr>
                <p:cNvSpPr/>
                <p:nvPr/>
              </p:nvSpPr>
              <p:spPr>
                <a:xfrm>
                  <a:off x="1761428" y="1418385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8" name="Freeform 537">
                  <a:extLst>
                    <a:ext uri="{FF2B5EF4-FFF2-40B4-BE49-F238E27FC236}">
                      <a16:creationId xmlns:a16="http://schemas.microsoft.com/office/drawing/2014/main" id="{CE46A4CC-7D8E-4E64-B603-03A189498964}"/>
                    </a:ext>
                  </a:extLst>
                </p:cNvPr>
                <p:cNvSpPr/>
                <p:nvPr/>
              </p:nvSpPr>
              <p:spPr>
                <a:xfrm>
                  <a:off x="1751601" y="1375456"/>
                  <a:ext cx="80988" cy="127251"/>
                </a:xfrm>
                <a:custGeom>
                  <a:avLst/>
                  <a:gdLst>
                    <a:gd name="connsiteX0" fmla="*/ 80988 w 80988"/>
                    <a:gd name="connsiteY0" fmla="*/ 11581 h 127251"/>
                    <a:gd name="connsiteX1" fmla="*/ 79444 w 80988"/>
                    <a:gd name="connsiteY1" fmla="*/ 11458 h 127251"/>
                    <a:gd name="connsiteX2" fmla="*/ 67161 w 80988"/>
                    <a:gd name="connsiteY2" fmla="*/ 16889 h 127251"/>
                    <a:gd name="connsiteX3" fmla="*/ 67907 w 80988"/>
                    <a:gd name="connsiteY3" fmla="*/ 19354 h 127251"/>
                    <a:gd name="connsiteX4" fmla="*/ 65775 w 80988"/>
                    <a:gd name="connsiteY4" fmla="*/ 15310 h 127251"/>
                    <a:gd name="connsiteX5" fmla="*/ 64757 w 80988"/>
                    <a:gd name="connsiteY5" fmla="*/ 10783 h 127251"/>
                    <a:gd name="connsiteX6" fmla="*/ 62353 w 80988"/>
                    <a:gd name="connsiteY6" fmla="*/ 11862 h 127251"/>
                    <a:gd name="connsiteX7" fmla="*/ 60230 w 80988"/>
                    <a:gd name="connsiteY7" fmla="*/ 9396 h 127251"/>
                    <a:gd name="connsiteX8" fmla="*/ 58537 w 80988"/>
                    <a:gd name="connsiteY8" fmla="*/ 4650 h 127251"/>
                    <a:gd name="connsiteX9" fmla="*/ 55457 w 80988"/>
                    <a:gd name="connsiteY9" fmla="*/ 8809 h 127251"/>
                    <a:gd name="connsiteX10" fmla="*/ 52185 w 80988"/>
                    <a:gd name="connsiteY10" fmla="*/ 12046 h 127251"/>
                    <a:gd name="connsiteX11" fmla="*/ 52185 w 80988"/>
                    <a:gd name="connsiteY11" fmla="*/ 12669 h 127251"/>
                    <a:gd name="connsiteX12" fmla="*/ 52773 w 80988"/>
                    <a:gd name="connsiteY12" fmla="*/ 12669 h 127251"/>
                    <a:gd name="connsiteX13" fmla="*/ 51018 w 80988"/>
                    <a:gd name="connsiteY13" fmla="*/ 12450 h 127251"/>
                    <a:gd name="connsiteX14" fmla="*/ 48035 w 80988"/>
                    <a:gd name="connsiteY14" fmla="*/ 8388 h 127251"/>
                    <a:gd name="connsiteX15" fmla="*/ 48357 w 80988"/>
                    <a:gd name="connsiteY15" fmla="*/ 12096 h 127251"/>
                    <a:gd name="connsiteX16" fmla="*/ 48737 w 80988"/>
                    <a:gd name="connsiteY16" fmla="*/ 12362 h 127251"/>
                    <a:gd name="connsiteX17" fmla="*/ 41648 w 80988"/>
                    <a:gd name="connsiteY17" fmla="*/ 13037 h 127251"/>
                    <a:gd name="connsiteX18" fmla="*/ 44982 w 80988"/>
                    <a:gd name="connsiteY18" fmla="*/ 13994 h 127251"/>
                    <a:gd name="connsiteX19" fmla="*/ 45508 w 80988"/>
                    <a:gd name="connsiteY19" fmla="*/ 13064 h 127251"/>
                    <a:gd name="connsiteX20" fmla="*/ 42604 w 80988"/>
                    <a:gd name="connsiteY20" fmla="*/ 5641 h 127251"/>
                    <a:gd name="connsiteX21" fmla="*/ 39972 w 80988"/>
                    <a:gd name="connsiteY21" fmla="*/ 0 h 127251"/>
                    <a:gd name="connsiteX22" fmla="*/ 37445 w 80988"/>
                    <a:gd name="connsiteY22" fmla="*/ 5361 h 127251"/>
                    <a:gd name="connsiteX23" fmla="*/ 33778 w 80988"/>
                    <a:gd name="connsiteY23" fmla="*/ 8537 h 127251"/>
                    <a:gd name="connsiteX24" fmla="*/ 33901 w 80988"/>
                    <a:gd name="connsiteY24" fmla="*/ 9458 h 127251"/>
                    <a:gd name="connsiteX25" fmla="*/ 35138 w 80988"/>
                    <a:gd name="connsiteY25" fmla="*/ 15134 h 127251"/>
                    <a:gd name="connsiteX26" fmla="*/ 35752 w 80988"/>
                    <a:gd name="connsiteY26" fmla="*/ 13195 h 127251"/>
                    <a:gd name="connsiteX27" fmla="*/ 38525 w 80988"/>
                    <a:gd name="connsiteY27" fmla="*/ 13257 h 127251"/>
                    <a:gd name="connsiteX28" fmla="*/ 31593 w 80988"/>
                    <a:gd name="connsiteY28" fmla="*/ 12379 h 127251"/>
                    <a:gd name="connsiteX29" fmla="*/ 28014 w 80988"/>
                    <a:gd name="connsiteY29" fmla="*/ 8870 h 127251"/>
                    <a:gd name="connsiteX30" fmla="*/ 27768 w 80988"/>
                    <a:gd name="connsiteY30" fmla="*/ 10844 h 127251"/>
                    <a:gd name="connsiteX31" fmla="*/ 24627 w 80988"/>
                    <a:gd name="connsiteY31" fmla="*/ 8774 h 127251"/>
                    <a:gd name="connsiteX32" fmla="*/ 21513 w 80988"/>
                    <a:gd name="connsiteY32" fmla="*/ 4773 h 127251"/>
                    <a:gd name="connsiteX33" fmla="*/ 19819 w 80988"/>
                    <a:gd name="connsiteY33" fmla="*/ 9607 h 127251"/>
                    <a:gd name="connsiteX34" fmla="*/ 18310 w 80988"/>
                    <a:gd name="connsiteY34" fmla="*/ 10484 h 127251"/>
                    <a:gd name="connsiteX35" fmla="*/ 17573 w 80988"/>
                    <a:gd name="connsiteY35" fmla="*/ 12423 h 127251"/>
                    <a:gd name="connsiteX36" fmla="*/ 15354 w 80988"/>
                    <a:gd name="connsiteY36" fmla="*/ 10827 h 127251"/>
                    <a:gd name="connsiteX37" fmla="*/ 12823 w 80988"/>
                    <a:gd name="connsiteY37" fmla="*/ 13242 h 127251"/>
                    <a:gd name="connsiteX38" fmla="*/ 14476 w 80988"/>
                    <a:gd name="connsiteY38" fmla="*/ 15634 h 127251"/>
                    <a:gd name="connsiteX39" fmla="*/ 13678 w 80988"/>
                    <a:gd name="connsiteY39" fmla="*/ 18775 h 127251"/>
                    <a:gd name="connsiteX40" fmla="*/ 11274 w 80988"/>
                    <a:gd name="connsiteY40" fmla="*/ 16398 h 127251"/>
                    <a:gd name="connsiteX41" fmla="*/ 12046 w 80988"/>
                    <a:gd name="connsiteY41" fmla="*/ 16959 h 127251"/>
                    <a:gd name="connsiteX42" fmla="*/ 13371 w 80988"/>
                    <a:gd name="connsiteY42" fmla="*/ 16459 h 127251"/>
                    <a:gd name="connsiteX43" fmla="*/ 13064 w 80988"/>
                    <a:gd name="connsiteY43" fmla="*/ 15845 h 127251"/>
                    <a:gd name="connsiteX44" fmla="*/ 12906 w 80988"/>
                    <a:gd name="connsiteY44" fmla="*/ 15354 h 127251"/>
                    <a:gd name="connsiteX45" fmla="*/ 12660 w 80988"/>
                    <a:gd name="connsiteY45" fmla="*/ 14766 h 127251"/>
                    <a:gd name="connsiteX46" fmla="*/ 640 w 80988"/>
                    <a:gd name="connsiteY46" fmla="*/ 11686 h 127251"/>
                    <a:gd name="connsiteX47" fmla="*/ 526 w 80988"/>
                    <a:gd name="connsiteY47" fmla="*/ 11686 h 127251"/>
                    <a:gd name="connsiteX48" fmla="*/ 526 w 80988"/>
                    <a:gd name="connsiteY48" fmla="*/ 11809 h 127251"/>
                    <a:gd name="connsiteX49" fmla="*/ 0 w 80988"/>
                    <a:gd name="connsiteY49" fmla="*/ 12643 h 127251"/>
                    <a:gd name="connsiteX50" fmla="*/ 7308 w 80988"/>
                    <a:gd name="connsiteY50" fmla="*/ 24233 h 127251"/>
                    <a:gd name="connsiteX51" fmla="*/ 7001 w 80988"/>
                    <a:gd name="connsiteY51" fmla="*/ 24320 h 127251"/>
                    <a:gd name="connsiteX52" fmla="*/ 6349 w 80988"/>
                    <a:gd name="connsiteY52" fmla="*/ 25519 h 127251"/>
                    <a:gd name="connsiteX53" fmla="*/ 7001 w 80988"/>
                    <a:gd name="connsiteY53" fmla="*/ 26171 h 127251"/>
                    <a:gd name="connsiteX54" fmla="*/ 6721 w 80988"/>
                    <a:gd name="connsiteY54" fmla="*/ 26382 h 127251"/>
                    <a:gd name="connsiteX55" fmla="*/ 5580 w 80988"/>
                    <a:gd name="connsiteY55" fmla="*/ 27523 h 127251"/>
                    <a:gd name="connsiteX56" fmla="*/ 5580 w 80988"/>
                    <a:gd name="connsiteY56" fmla="*/ 29777 h 127251"/>
                    <a:gd name="connsiteX57" fmla="*/ 6721 w 80988"/>
                    <a:gd name="connsiteY57" fmla="*/ 30944 h 127251"/>
                    <a:gd name="connsiteX58" fmla="*/ 7457 w 80988"/>
                    <a:gd name="connsiteY58" fmla="*/ 31374 h 127251"/>
                    <a:gd name="connsiteX59" fmla="*/ 6229 w 80988"/>
                    <a:gd name="connsiteY59" fmla="*/ 31751 h 127251"/>
                    <a:gd name="connsiteX60" fmla="*/ 4913 w 80988"/>
                    <a:gd name="connsiteY60" fmla="*/ 31751 h 127251"/>
                    <a:gd name="connsiteX61" fmla="*/ 4852 w 80988"/>
                    <a:gd name="connsiteY61" fmla="*/ 90087 h 127251"/>
                    <a:gd name="connsiteX62" fmla="*/ 11607 w 80988"/>
                    <a:gd name="connsiteY62" fmla="*/ 110433 h 127251"/>
                    <a:gd name="connsiteX63" fmla="*/ 29786 w 80988"/>
                    <a:gd name="connsiteY63" fmla="*/ 123926 h 127251"/>
                    <a:gd name="connsiteX64" fmla="*/ 39832 w 80988"/>
                    <a:gd name="connsiteY64" fmla="*/ 127251 h 127251"/>
                    <a:gd name="connsiteX65" fmla="*/ 62950 w 80988"/>
                    <a:gd name="connsiteY65" fmla="*/ 114714 h 127251"/>
                    <a:gd name="connsiteX66" fmla="*/ 72469 w 80988"/>
                    <a:gd name="connsiteY66" fmla="*/ 102870 h 127251"/>
                    <a:gd name="connsiteX67" fmla="*/ 72557 w 80988"/>
                    <a:gd name="connsiteY67" fmla="*/ 102712 h 127251"/>
                    <a:gd name="connsiteX68" fmla="*/ 73856 w 80988"/>
                    <a:gd name="connsiteY68" fmla="*/ 99325 h 127251"/>
                    <a:gd name="connsiteX69" fmla="*/ 74347 w 80988"/>
                    <a:gd name="connsiteY69" fmla="*/ 97106 h 127251"/>
                    <a:gd name="connsiteX70" fmla="*/ 74347 w 80988"/>
                    <a:gd name="connsiteY70" fmla="*/ 97106 h 127251"/>
                    <a:gd name="connsiteX71" fmla="*/ 74285 w 80988"/>
                    <a:gd name="connsiteY71" fmla="*/ 31681 h 127251"/>
                    <a:gd name="connsiteX72" fmla="*/ 73347 w 80988"/>
                    <a:gd name="connsiteY72" fmla="*/ 31681 h 127251"/>
                    <a:gd name="connsiteX73" fmla="*/ 72469 w 80988"/>
                    <a:gd name="connsiteY73" fmla="*/ 31278 h 127251"/>
                    <a:gd name="connsiteX74" fmla="*/ 73233 w 80988"/>
                    <a:gd name="connsiteY74" fmla="*/ 30848 h 127251"/>
                    <a:gd name="connsiteX75" fmla="*/ 74408 w 80988"/>
                    <a:gd name="connsiteY75" fmla="*/ 29707 h 127251"/>
                    <a:gd name="connsiteX76" fmla="*/ 74408 w 80988"/>
                    <a:gd name="connsiteY76" fmla="*/ 27452 h 127251"/>
                    <a:gd name="connsiteX77" fmla="*/ 73233 w 80988"/>
                    <a:gd name="connsiteY77" fmla="*/ 26286 h 127251"/>
                    <a:gd name="connsiteX78" fmla="*/ 72864 w 80988"/>
                    <a:gd name="connsiteY78" fmla="*/ 26005 h 127251"/>
                    <a:gd name="connsiteX79" fmla="*/ 73420 w 80988"/>
                    <a:gd name="connsiteY79" fmla="*/ 24745 h 127251"/>
                    <a:gd name="connsiteX80" fmla="*/ 72864 w 80988"/>
                    <a:gd name="connsiteY80" fmla="*/ 24189 h 127251"/>
                    <a:gd name="connsiteX81" fmla="*/ 80971 w 80988"/>
                    <a:gd name="connsiteY81" fmla="*/ 11581 h 127251"/>
                    <a:gd name="connsiteX82" fmla="*/ 61634 w 80988"/>
                    <a:gd name="connsiteY82" fmla="*/ 13959 h 127251"/>
                    <a:gd name="connsiteX83" fmla="*/ 63055 w 80988"/>
                    <a:gd name="connsiteY83" fmla="*/ 15345 h 127251"/>
                    <a:gd name="connsiteX84" fmla="*/ 60423 w 80988"/>
                    <a:gd name="connsiteY84" fmla="*/ 17503 h 127251"/>
                    <a:gd name="connsiteX85" fmla="*/ 60669 w 80988"/>
                    <a:gd name="connsiteY85" fmla="*/ 13678 h 127251"/>
                    <a:gd name="connsiteX86" fmla="*/ 60669 w 80988"/>
                    <a:gd name="connsiteY86" fmla="*/ 13739 h 127251"/>
                    <a:gd name="connsiteX87" fmla="*/ 61037 w 80988"/>
                    <a:gd name="connsiteY87" fmla="*/ 13836 h 127251"/>
                    <a:gd name="connsiteX88" fmla="*/ 48965 w 80988"/>
                    <a:gd name="connsiteY88" fmla="*/ 9028 h 127251"/>
                    <a:gd name="connsiteX89" fmla="*/ 49842 w 80988"/>
                    <a:gd name="connsiteY89" fmla="*/ 11660 h 127251"/>
                    <a:gd name="connsiteX90" fmla="*/ 48965 w 80988"/>
                    <a:gd name="connsiteY90" fmla="*/ 9028 h 127251"/>
                    <a:gd name="connsiteX91" fmla="*/ 28935 w 80988"/>
                    <a:gd name="connsiteY91" fmla="*/ 9423 h 127251"/>
                    <a:gd name="connsiteX92" fmla="*/ 30234 w 80988"/>
                    <a:gd name="connsiteY92" fmla="*/ 11520 h 127251"/>
                    <a:gd name="connsiteX93" fmla="*/ 28970 w 80988"/>
                    <a:gd name="connsiteY93" fmla="*/ 9423 h 127251"/>
                    <a:gd name="connsiteX94" fmla="*/ 27461 w 80988"/>
                    <a:gd name="connsiteY94" fmla="*/ 12669 h 127251"/>
                    <a:gd name="connsiteX95" fmla="*/ 28102 w 80988"/>
                    <a:gd name="connsiteY95" fmla="*/ 12669 h 127251"/>
                    <a:gd name="connsiteX96" fmla="*/ 28040 w 80988"/>
                    <a:gd name="connsiteY96" fmla="*/ 12055 h 127251"/>
                    <a:gd name="connsiteX97" fmla="*/ 27830 w 80988"/>
                    <a:gd name="connsiteY97" fmla="*/ 11037 h 127251"/>
                    <a:gd name="connsiteX98" fmla="*/ 29058 w 80988"/>
                    <a:gd name="connsiteY98" fmla="*/ 12274 h 127251"/>
                    <a:gd name="connsiteX99" fmla="*/ 25364 w 80988"/>
                    <a:gd name="connsiteY99" fmla="*/ 15784 h 127251"/>
                    <a:gd name="connsiteX100" fmla="*/ 27461 w 80988"/>
                    <a:gd name="connsiteY100" fmla="*/ 12669 h 127251"/>
                    <a:gd name="connsiteX101" fmla="*/ 17380 w 80988"/>
                    <a:gd name="connsiteY101" fmla="*/ 14617 h 127251"/>
                    <a:gd name="connsiteX102" fmla="*/ 21513 w 80988"/>
                    <a:gd name="connsiteY102" fmla="*/ 15494 h 127251"/>
                    <a:gd name="connsiteX103" fmla="*/ 17038 w 80988"/>
                    <a:gd name="connsiteY103" fmla="*/ 15064 h 127251"/>
                    <a:gd name="connsiteX104" fmla="*/ 17380 w 80988"/>
                    <a:gd name="connsiteY104" fmla="*/ 14599 h 127251"/>
                    <a:gd name="connsiteX105" fmla="*/ 7642 w 80988"/>
                    <a:gd name="connsiteY105" fmla="*/ 98720 h 127251"/>
                    <a:gd name="connsiteX106" fmla="*/ 6764 w 80988"/>
                    <a:gd name="connsiteY106" fmla="*/ 89718 h 127251"/>
                    <a:gd name="connsiteX107" fmla="*/ 6764 w 80988"/>
                    <a:gd name="connsiteY107" fmla="*/ 75681 h 127251"/>
                    <a:gd name="connsiteX108" fmla="*/ 7642 w 80988"/>
                    <a:gd name="connsiteY108" fmla="*/ 75681 h 127251"/>
                    <a:gd name="connsiteX109" fmla="*/ 11397 w 80988"/>
                    <a:gd name="connsiteY109" fmla="*/ 106730 h 127251"/>
                    <a:gd name="connsiteX110" fmla="*/ 9642 w 80988"/>
                    <a:gd name="connsiteY110" fmla="*/ 103958 h 127251"/>
                    <a:gd name="connsiteX111" fmla="*/ 9642 w 80988"/>
                    <a:gd name="connsiteY111" fmla="*/ 75716 h 127251"/>
                    <a:gd name="connsiteX112" fmla="*/ 11397 w 80988"/>
                    <a:gd name="connsiteY112" fmla="*/ 75716 h 127251"/>
                    <a:gd name="connsiteX113" fmla="*/ 15196 w 80988"/>
                    <a:gd name="connsiteY113" fmla="*/ 111117 h 127251"/>
                    <a:gd name="connsiteX114" fmla="*/ 13441 w 80988"/>
                    <a:gd name="connsiteY114" fmla="*/ 109266 h 127251"/>
                    <a:gd name="connsiteX115" fmla="*/ 13441 w 80988"/>
                    <a:gd name="connsiteY115" fmla="*/ 75628 h 127251"/>
                    <a:gd name="connsiteX116" fmla="*/ 15196 w 80988"/>
                    <a:gd name="connsiteY116" fmla="*/ 75628 h 127251"/>
                    <a:gd name="connsiteX117" fmla="*/ 19047 w 80988"/>
                    <a:gd name="connsiteY117" fmla="*/ 114539 h 127251"/>
                    <a:gd name="connsiteX118" fmla="*/ 17196 w 80988"/>
                    <a:gd name="connsiteY118" fmla="*/ 112977 h 127251"/>
                    <a:gd name="connsiteX119" fmla="*/ 17196 w 80988"/>
                    <a:gd name="connsiteY119" fmla="*/ 75689 h 127251"/>
                    <a:gd name="connsiteX120" fmla="*/ 19047 w 80988"/>
                    <a:gd name="connsiteY120" fmla="*/ 75689 h 127251"/>
                    <a:gd name="connsiteX121" fmla="*/ 22618 w 80988"/>
                    <a:gd name="connsiteY121" fmla="*/ 117276 h 127251"/>
                    <a:gd name="connsiteX122" fmla="*/ 21074 w 80988"/>
                    <a:gd name="connsiteY122" fmla="*/ 116135 h 127251"/>
                    <a:gd name="connsiteX123" fmla="*/ 21074 w 80988"/>
                    <a:gd name="connsiteY123" fmla="*/ 75654 h 127251"/>
                    <a:gd name="connsiteX124" fmla="*/ 22530 w 80988"/>
                    <a:gd name="connsiteY124" fmla="*/ 75654 h 127251"/>
                    <a:gd name="connsiteX125" fmla="*/ 22618 w 80988"/>
                    <a:gd name="connsiteY125" fmla="*/ 75935 h 127251"/>
                    <a:gd name="connsiteX126" fmla="*/ 22899 w 80988"/>
                    <a:gd name="connsiteY126" fmla="*/ 74838 h 127251"/>
                    <a:gd name="connsiteX127" fmla="*/ 6808 w 80988"/>
                    <a:gd name="connsiteY127" fmla="*/ 74838 h 127251"/>
                    <a:gd name="connsiteX128" fmla="*/ 6808 w 80988"/>
                    <a:gd name="connsiteY128" fmla="*/ 53905 h 127251"/>
                    <a:gd name="connsiteX129" fmla="*/ 22899 w 80988"/>
                    <a:gd name="connsiteY129" fmla="*/ 53905 h 127251"/>
                    <a:gd name="connsiteX130" fmla="*/ 22899 w 80988"/>
                    <a:gd name="connsiteY130" fmla="*/ 33585 h 127251"/>
                    <a:gd name="connsiteX131" fmla="*/ 39727 w 80988"/>
                    <a:gd name="connsiteY131" fmla="*/ 33585 h 127251"/>
                    <a:gd name="connsiteX132" fmla="*/ 39727 w 80988"/>
                    <a:gd name="connsiteY132" fmla="*/ 53957 h 127251"/>
                    <a:gd name="connsiteX133" fmla="*/ 22899 w 80988"/>
                    <a:gd name="connsiteY133" fmla="*/ 53957 h 127251"/>
                    <a:gd name="connsiteX134" fmla="*/ 36796 w 80988"/>
                    <a:gd name="connsiteY134" fmla="*/ 25101 h 127251"/>
                    <a:gd name="connsiteX135" fmla="*/ 37963 w 80988"/>
                    <a:gd name="connsiteY135" fmla="*/ 26268 h 127251"/>
                    <a:gd name="connsiteX136" fmla="*/ 38121 w 80988"/>
                    <a:gd name="connsiteY136" fmla="*/ 26391 h 127251"/>
                    <a:gd name="connsiteX137" fmla="*/ 25513 w 80988"/>
                    <a:gd name="connsiteY137" fmla="*/ 27382 h 127251"/>
                    <a:gd name="connsiteX138" fmla="*/ 26593 w 80988"/>
                    <a:gd name="connsiteY138" fmla="*/ 26303 h 127251"/>
                    <a:gd name="connsiteX139" fmla="*/ 26593 w 80988"/>
                    <a:gd name="connsiteY139" fmla="*/ 24048 h 127251"/>
                    <a:gd name="connsiteX140" fmla="*/ 25426 w 80988"/>
                    <a:gd name="connsiteY140" fmla="*/ 22881 h 127251"/>
                    <a:gd name="connsiteX141" fmla="*/ 24548 w 80988"/>
                    <a:gd name="connsiteY141" fmla="*/ 22451 h 127251"/>
                    <a:gd name="connsiteX142" fmla="*/ 38700 w 80988"/>
                    <a:gd name="connsiteY142" fmla="*/ 21276 h 127251"/>
                    <a:gd name="connsiteX143" fmla="*/ 37954 w 80988"/>
                    <a:gd name="connsiteY143" fmla="*/ 21715 h 127251"/>
                    <a:gd name="connsiteX144" fmla="*/ 36787 w 80988"/>
                    <a:gd name="connsiteY144" fmla="*/ 22846 h 127251"/>
                    <a:gd name="connsiteX145" fmla="*/ 36796 w 80988"/>
                    <a:gd name="connsiteY145" fmla="*/ 25084 h 127251"/>
                    <a:gd name="connsiteX146" fmla="*/ 39165 w 80988"/>
                    <a:gd name="connsiteY146" fmla="*/ 28303 h 127251"/>
                    <a:gd name="connsiteX147" fmla="*/ 56028 w 80988"/>
                    <a:gd name="connsiteY147" fmla="*/ 29137 h 127251"/>
                    <a:gd name="connsiteX148" fmla="*/ 67890 w 80988"/>
                    <a:gd name="connsiteY148" fmla="*/ 31725 h 127251"/>
                    <a:gd name="connsiteX149" fmla="*/ 13345 w 80988"/>
                    <a:gd name="connsiteY149" fmla="*/ 31725 h 127251"/>
                    <a:gd name="connsiteX150" fmla="*/ 39130 w 80988"/>
                    <a:gd name="connsiteY150" fmla="*/ 28321 h 127251"/>
                    <a:gd name="connsiteX151" fmla="*/ 54484 w 80988"/>
                    <a:gd name="connsiteY151" fmla="*/ 26180 h 127251"/>
                    <a:gd name="connsiteX152" fmla="*/ 55414 w 80988"/>
                    <a:gd name="connsiteY152" fmla="*/ 27101 h 127251"/>
                    <a:gd name="connsiteX153" fmla="*/ 40060 w 80988"/>
                    <a:gd name="connsiteY153" fmla="*/ 26426 h 127251"/>
                    <a:gd name="connsiteX154" fmla="*/ 40218 w 80988"/>
                    <a:gd name="connsiteY154" fmla="*/ 26268 h 127251"/>
                    <a:gd name="connsiteX155" fmla="*/ 41358 w 80988"/>
                    <a:gd name="connsiteY155" fmla="*/ 25127 h 127251"/>
                    <a:gd name="connsiteX156" fmla="*/ 41358 w 80988"/>
                    <a:gd name="connsiteY156" fmla="*/ 22881 h 127251"/>
                    <a:gd name="connsiteX157" fmla="*/ 40218 w 80988"/>
                    <a:gd name="connsiteY157" fmla="*/ 21715 h 127251"/>
                    <a:gd name="connsiteX158" fmla="*/ 39419 w 80988"/>
                    <a:gd name="connsiteY158" fmla="*/ 21276 h 127251"/>
                    <a:gd name="connsiteX159" fmla="*/ 40955 w 80988"/>
                    <a:gd name="connsiteY159" fmla="*/ 21276 h 127251"/>
                    <a:gd name="connsiteX160" fmla="*/ 56677 w 80988"/>
                    <a:gd name="connsiteY160" fmla="*/ 22320 h 127251"/>
                    <a:gd name="connsiteX161" fmla="*/ 55694 w 80988"/>
                    <a:gd name="connsiteY161" fmla="*/ 22776 h 127251"/>
                    <a:gd name="connsiteX162" fmla="*/ 54519 w 80988"/>
                    <a:gd name="connsiteY162" fmla="*/ 23952 h 127251"/>
                    <a:gd name="connsiteX163" fmla="*/ 54502 w 80988"/>
                    <a:gd name="connsiteY163" fmla="*/ 26111 h 127251"/>
                    <a:gd name="connsiteX164" fmla="*/ 54519 w 80988"/>
                    <a:gd name="connsiteY164" fmla="*/ 26128 h 127251"/>
                    <a:gd name="connsiteX165" fmla="*/ 65179 w 80988"/>
                    <a:gd name="connsiteY165" fmla="*/ 54010 h 127251"/>
                    <a:gd name="connsiteX166" fmla="*/ 72469 w 80988"/>
                    <a:gd name="connsiteY166" fmla="*/ 35682 h 127251"/>
                    <a:gd name="connsiteX167" fmla="*/ 72469 w 80988"/>
                    <a:gd name="connsiteY167" fmla="*/ 72355 h 127251"/>
                    <a:gd name="connsiteX168" fmla="*/ 72513 w 80988"/>
                    <a:gd name="connsiteY168" fmla="*/ 73794 h 127251"/>
                    <a:gd name="connsiteX169" fmla="*/ 72513 w 80988"/>
                    <a:gd name="connsiteY169" fmla="*/ 74838 h 127251"/>
                    <a:gd name="connsiteX170" fmla="*/ 71592 w 80988"/>
                    <a:gd name="connsiteY170" fmla="*/ 74838 h 127251"/>
                    <a:gd name="connsiteX171" fmla="*/ 71592 w 80988"/>
                    <a:gd name="connsiteY171" fmla="*/ 71452 h 127251"/>
                    <a:gd name="connsiteX172" fmla="*/ 69741 w 80988"/>
                    <a:gd name="connsiteY172" fmla="*/ 66828 h 127251"/>
                    <a:gd name="connsiteX173" fmla="*/ 69741 w 80988"/>
                    <a:gd name="connsiteY173" fmla="*/ 74838 h 127251"/>
                    <a:gd name="connsiteX174" fmla="*/ 67802 w 80988"/>
                    <a:gd name="connsiteY174" fmla="*/ 74838 h 127251"/>
                    <a:gd name="connsiteX175" fmla="*/ 67802 w 80988"/>
                    <a:gd name="connsiteY175" fmla="*/ 61941 h 127251"/>
                    <a:gd name="connsiteX176" fmla="*/ 56800 w 80988"/>
                    <a:gd name="connsiteY176" fmla="*/ 73513 h 127251"/>
                    <a:gd name="connsiteX177" fmla="*/ 56861 w 80988"/>
                    <a:gd name="connsiteY177" fmla="*/ 34533 h 127251"/>
                    <a:gd name="connsiteX178" fmla="*/ 64626 w 80988"/>
                    <a:gd name="connsiteY178" fmla="*/ 54010 h 127251"/>
                    <a:gd name="connsiteX179" fmla="*/ 62345 w 80988"/>
                    <a:gd name="connsiteY179" fmla="*/ 61099 h 127251"/>
                    <a:gd name="connsiteX180" fmla="*/ 62345 w 80988"/>
                    <a:gd name="connsiteY180" fmla="*/ 74838 h 127251"/>
                    <a:gd name="connsiteX181" fmla="*/ 60371 w 80988"/>
                    <a:gd name="connsiteY181" fmla="*/ 74838 h 127251"/>
                    <a:gd name="connsiteX182" fmla="*/ 60371 w 80988"/>
                    <a:gd name="connsiteY182" fmla="*/ 65951 h 127251"/>
                    <a:gd name="connsiteX183" fmla="*/ 58519 w 80988"/>
                    <a:gd name="connsiteY183" fmla="*/ 70574 h 127251"/>
                    <a:gd name="connsiteX184" fmla="*/ 58519 w 80988"/>
                    <a:gd name="connsiteY184" fmla="*/ 74821 h 127251"/>
                    <a:gd name="connsiteX185" fmla="*/ 56826 w 80988"/>
                    <a:gd name="connsiteY185" fmla="*/ 74821 h 127251"/>
                    <a:gd name="connsiteX186" fmla="*/ 57010 w 80988"/>
                    <a:gd name="connsiteY186" fmla="*/ 33585 h 127251"/>
                    <a:gd name="connsiteX187" fmla="*/ 58555 w 80988"/>
                    <a:gd name="connsiteY187" fmla="*/ 33585 h 127251"/>
                    <a:gd name="connsiteX188" fmla="*/ 58555 w 80988"/>
                    <a:gd name="connsiteY188" fmla="*/ 37375 h 127251"/>
                    <a:gd name="connsiteX189" fmla="*/ 60406 w 80988"/>
                    <a:gd name="connsiteY189" fmla="*/ 42034 h 127251"/>
                    <a:gd name="connsiteX190" fmla="*/ 60406 w 80988"/>
                    <a:gd name="connsiteY190" fmla="*/ 33585 h 127251"/>
                    <a:gd name="connsiteX191" fmla="*/ 62345 w 80988"/>
                    <a:gd name="connsiteY191" fmla="*/ 33585 h 127251"/>
                    <a:gd name="connsiteX192" fmla="*/ 62345 w 80988"/>
                    <a:gd name="connsiteY192" fmla="*/ 46886 h 127251"/>
                    <a:gd name="connsiteX193" fmla="*/ 64222 w 80988"/>
                    <a:gd name="connsiteY193" fmla="*/ 51615 h 127251"/>
                    <a:gd name="connsiteX194" fmla="*/ 64222 w 80988"/>
                    <a:gd name="connsiteY194" fmla="*/ 33585 h 127251"/>
                    <a:gd name="connsiteX195" fmla="*/ 65916 w 80988"/>
                    <a:gd name="connsiteY195" fmla="*/ 33585 h 127251"/>
                    <a:gd name="connsiteX196" fmla="*/ 65916 w 80988"/>
                    <a:gd name="connsiteY196" fmla="*/ 50755 h 127251"/>
                    <a:gd name="connsiteX197" fmla="*/ 64871 w 80988"/>
                    <a:gd name="connsiteY197" fmla="*/ 53282 h 127251"/>
                    <a:gd name="connsiteX198" fmla="*/ 64222 w 80988"/>
                    <a:gd name="connsiteY198" fmla="*/ 56361 h 127251"/>
                    <a:gd name="connsiteX199" fmla="*/ 64907 w 80988"/>
                    <a:gd name="connsiteY199" fmla="*/ 54703 h 127251"/>
                    <a:gd name="connsiteX200" fmla="*/ 65916 w 80988"/>
                    <a:gd name="connsiteY200" fmla="*/ 57256 h 127251"/>
                    <a:gd name="connsiteX201" fmla="*/ 65916 w 80988"/>
                    <a:gd name="connsiteY201" fmla="*/ 74803 h 127251"/>
                    <a:gd name="connsiteX202" fmla="*/ 64222 w 80988"/>
                    <a:gd name="connsiteY202" fmla="*/ 74803 h 127251"/>
                    <a:gd name="connsiteX203" fmla="*/ 67802 w 80988"/>
                    <a:gd name="connsiteY203" fmla="*/ 46008 h 127251"/>
                    <a:gd name="connsiteX204" fmla="*/ 67802 w 80988"/>
                    <a:gd name="connsiteY204" fmla="*/ 33550 h 127251"/>
                    <a:gd name="connsiteX205" fmla="*/ 69741 w 80988"/>
                    <a:gd name="connsiteY205" fmla="*/ 33550 h 127251"/>
                    <a:gd name="connsiteX206" fmla="*/ 69741 w 80988"/>
                    <a:gd name="connsiteY206" fmla="*/ 41139 h 127251"/>
                    <a:gd name="connsiteX207" fmla="*/ 71592 w 80988"/>
                    <a:gd name="connsiteY207" fmla="*/ 36515 h 127251"/>
                    <a:gd name="connsiteX208" fmla="*/ 71592 w 80988"/>
                    <a:gd name="connsiteY208" fmla="*/ 33585 h 127251"/>
                    <a:gd name="connsiteX209" fmla="*/ 72513 w 80988"/>
                    <a:gd name="connsiteY209" fmla="*/ 33585 h 127251"/>
                    <a:gd name="connsiteX210" fmla="*/ 72513 w 80988"/>
                    <a:gd name="connsiteY210" fmla="*/ 34331 h 127251"/>
                    <a:gd name="connsiteX211" fmla="*/ 71066 w 80988"/>
                    <a:gd name="connsiteY211" fmla="*/ 26312 h 127251"/>
                    <a:gd name="connsiteX212" fmla="*/ 69899 w 80988"/>
                    <a:gd name="connsiteY212" fmla="*/ 27426 h 127251"/>
                    <a:gd name="connsiteX213" fmla="*/ 69886 w 80988"/>
                    <a:gd name="connsiteY213" fmla="*/ 29660 h 127251"/>
                    <a:gd name="connsiteX214" fmla="*/ 69899 w 80988"/>
                    <a:gd name="connsiteY214" fmla="*/ 29672 h 127251"/>
                    <a:gd name="connsiteX215" fmla="*/ 70820 w 80988"/>
                    <a:gd name="connsiteY215" fmla="*/ 30602 h 127251"/>
                    <a:gd name="connsiteX216" fmla="*/ 57660 w 80988"/>
                    <a:gd name="connsiteY216" fmla="*/ 27426 h 127251"/>
                    <a:gd name="connsiteX217" fmla="*/ 57809 w 80988"/>
                    <a:gd name="connsiteY217" fmla="*/ 27268 h 127251"/>
                    <a:gd name="connsiteX218" fmla="*/ 58984 w 80988"/>
                    <a:gd name="connsiteY218" fmla="*/ 26101 h 127251"/>
                    <a:gd name="connsiteX219" fmla="*/ 58984 w 80988"/>
                    <a:gd name="connsiteY219" fmla="*/ 23846 h 127251"/>
                    <a:gd name="connsiteX220" fmla="*/ 57809 w 80988"/>
                    <a:gd name="connsiteY220" fmla="*/ 22680 h 127251"/>
                    <a:gd name="connsiteX221" fmla="*/ 57282 w 80988"/>
                    <a:gd name="connsiteY221" fmla="*/ 22337 h 127251"/>
                    <a:gd name="connsiteX222" fmla="*/ 71829 w 80988"/>
                    <a:gd name="connsiteY222" fmla="*/ 25847 h 127251"/>
                    <a:gd name="connsiteX223" fmla="*/ 71004 w 80988"/>
                    <a:gd name="connsiteY223" fmla="*/ 26277 h 127251"/>
                    <a:gd name="connsiteX224" fmla="*/ 48105 w 80988"/>
                    <a:gd name="connsiteY224" fmla="*/ 86595 h 127251"/>
                    <a:gd name="connsiteX225" fmla="*/ 46780 w 80988"/>
                    <a:gd name="connsiteY225" fmla="*/ 87209 h 127251"/>
                    <a:gd name="connsiteX226" fmla="*/ 46780 w 80988"/>
                    <a:gd name="connsiteY226" fmla="*/ 94886 h 127251"/>
                    <a:gd name="connsiteX227" fmla="*/ 41516 w 80988"/>
                    <a:gd name="connsiteY227" fmla="*/ 94886 h 127251"/>
                    <a:gd name="connsiteX228" fmla="*/ 41516 w 80988"/>
                    <a:gd name="connsiteY228" fmla="*/ 92850 h 127251"/>
                    <a:gd name="connsiteX229" fmla="*/ 42867 w 80988"/>
                    <a:gd name="connsiteY229" fmla="*/ 92850 h 127251"/>
                    <a:gd name="connsiteX230" fmla="*/ 42867 w 80988"/>
                    <a:gd name="connsiteY230" fmla="*/ 80497 h 127251"/>
                    <a:gd name="connsiteX231" fmla="*/ 44903 w 80988"/>
                    <a:gd name="connsiteY231" fmla="*/ 80497 h 127251"/>
                    <a:gd name="connsiteX232" fmla="*/ 44903 w 80988"/>
                    <a:gd name="connsiteY232" fmla="*/ 83515 h 127251"/>
                    <a:gd name="connsiteX233" fmla="*/ 45894 w 80988"/>
                    <a:gd name="connsiteY233" fmla="*/ 83515 h 127251"/>
                    <a:gd name="connsiteX234" fmla="*/ 45894 w 80988"/>
                    <a:gd name="connsiteY234" fmla="*/ 77163 h 127251"/>
                    <a:gd name="connsiteX235" fmla="*/ 49895 w 80988"/>
                    <a:gd name="connsiteY235" fmla="*/ 77163 h 127251"/>
                    <a:gd name="connsiteX236" fmla="*/ 49895 w 80988"/>
                    <a:gd name="connsiteY236" fmla="*/ 83515 h 127251"/>
                    <a:gd name="connsiteX237" fmla="*/ 51009 w 80988"/>
                    <a:gd name="connsiteY237" fmla="*/ 83515 h 127251"/>
                    <a:gd name="connsiteX238" fmla="*/ 51009 w 80988"/>
                    <a:gd name="connsiteY238" fmla="*/ 80497 h 127251"/>
                    <a:gd name="connsiteX239" fmla="*/ 52983 w 80988"/>
                    <a:gd name="connsiteY239" fmla="*/ 80497 h 127251"/>
                    <a:gd name="connsiteX240" fmla="*/ 52983 w 80988"/>
                    <a:gd name="connsiteY240" fmla="*/ 92824 h 127251"/>
                    <a:gd name="connsiteX241" fmla="*/ 54308 w 80988"/>
                    <a:gd name="connsiteY241" fmla="*/ 92824 h 127251"/>
                    <a:gd name="connsiteX242" fmla="*/ 54308 w 80988"/>
                    <a:gd name="connsiteY242" fmla="*/ 94886 h 127251"/>
                    <a:gd name="connsiteX243" fmla="*/ 49044 w 80988"/>
                    <a:gd name="connsiteY243" fmla="*/ 94886 h 127251"/>
                    <a:gd name="connsiteX244" fmla="*/ 49044 w 80988"/>
                    <a:gd name="connsiteY244" fmla="*/ 87244 h 127251"/>
                    <a:gd name="connsiteX245" fmla="*/ 48053 w 80988"/>
                    <a:gd name="connsiteY245" fmla="*/ 86621 h 127251"/>
                    <a:gd name="connsiteX246" fmla="*/ 43517 w 80988"/>
                    <a:gd name="connsiteY246" fmla="*/ 74794 h 127251"/>
                    <a:gd name="connsiteX247" fmla="*/ 43517 w 80988"/>
                    <a:gd name="connsiteY247" fmla="*/ 33559 h 127251"/>
                    <a:gd name="connsiteX248" fmla="*/ 45368 w 80988"/>
                    <a:gd name="connsiteY248" fmla="*/ 33559 h 127251"/>
                    <a:gd name="connsiteX249" fmla="*/ 45368 w 80988"/>
                    <a:gd name="connsiteY249" fmla="*/ 74794 h 127251"/>
                    <a:gd name="connsiteX250" fmla="*/ 47403 w 80988"/>
                    <a:gd name="connsiteY250" fmla="*/ 74794 h 127251"/>
                    <a:gd name="connsiteX251" fmla="*/ 47403 w 80988"/>
                    <a:gd name="connsiteY251" fmla="*/ 33559 h 127251"/>
                    <a:gd name="connsiteX252" fmla="*/ 49220 w 80988"/>
                    <a:gd name="connsiteY252" fmla="*/ 33559 h 127251"/>
                    <a:gd name="connsiteX253" fmla="*/ 49220 w 80988"/>
                    <a:gd name="connsiteY253" fmla="*/ 74794 h 127251"/>
                    <a:gd name="connsiteX254" fmla="*/ 51281 w 80988"/>
                    <a:gd name="connsiteY254" fmla="*/ 74794 h 127251"/>
                    <a:gd name="connsiteX255" fmla="*/ 51281 w 80988"/>
                    <a:gd name="connsiteY255" fmla="*/ 33559 h 127251"/>
                    <a:gd name="connsiteX256" fmla="*/ 53036 w 80988"/>
                    <a:gd name="connsiteY256" fmla="*/ 33559 h 127251"/>
                    <a:gd name="connsiteX257" fmla="*/ 53036 w 80988"/>
                    <a:gd name="connsiteY257" fmla="*/ 74794 h 127251"/>
                    <a:gd name="connsiteX258" fmla="*/ 41481 w 80988"/>
                    <a:gd name="connsiteY258" fmla="*/ 33559 h 127251"/>
                    <a:gd name="connsiteX259" fmla="*/ 41481 w 80988"/>
                    <a:gd name="connsiteY259" fmla="*/ 74794 h 127251"/>
                    <a:gd name="connsiteX260" fmla="*/ 40183 w 80988"/>
                    <a:gd name="connsiteY260" fmla="*/ 74794 h 127251"/>
                    <a:gd name="connsiteX261" fmla="*/ 40183 w 80988"/>
                    <a:gd name="connsiteY261" fmla="*/ 33559 h 127251"/>
                    <a:gd name="connsiteX262" fmla="*/ 22065 w 80988"/>
                    <a:gd name="connsiteY262" fmla="*/ 26259 h 127251"/>
                    <a:gd name="connsiteX263" fmla="*/ 23206 w 80988"/>
                    <a:gd name="connsiteY263" fmla="*/ 27426 h 127251"/>
                    <a:gd name="connsiteX264" fmla="*/ 23452 w 80988"/>
                    <a:gd name="connsiteY264" fmla="*/ 27645 h 127251"/>
                    <a:gd name="connsiteX265" fmla="*/ 9098 w 80988"/>
                    <a:gd name="connsiteY265" fmla="*/ 30821 h 127251"/>
                    <a:gd name="connsiteX266" fmla="*/ 10204 w 80988"/>
                    <a:gd name="connsiteY266" fmla="*/ 29707 h 127251"/>
                    <a:gd name="connsiteX267" fmla="*/ 10208 w 80988"/>
                    <a:gd name="connsiteY267" fmla="*/ 27536 h 127251"/>
                    <a:gd name="connsiteX268" fmla="*/ 10204 w 80988"/>
                    <a:gd name="connsiteY268" fmla="*/ 27531 h 127251"/>
                    <a:gd name="connsiteX269" fmla="*/ 10204 w 80988"/>
                    <a:gd name="connsiteY269" fmla="*/ 27487 h 127251"/>
                    <a:gd name="connsiteX270" fmla="*/ 9028 w 80988"/>
                    <a:gd name="connsiteY270" fmla="*/ 26321 h 127251"/>
                    <a:gd name="connsiteX271" fmla="*/ 8230 w 80988"/>
                    <a:gd name="connsiteY271" fmla="*/ 25891 h 127251"/>
                    <a:gd name="connsiteX272" fmla="*/ 23645 w 80988"/>
                    <a:gd name="connsiteY272" fmla="*/ 22530 h 127251"/>
                    <a:gd name="connsiteX273" fmla="*/ 23206 w 80988"/>
                    <a:gd name="connsiteY273" fmla="*/ 22838 h 127251"/>
                    <a:gd name="connsiteX274" fmla="*/ 22004 w 80988"/>
                    <a:gd name="connsiteY274" fmla="*/ 24075 h 127251"/>
                    <a:gd name="connsiteX275" fmla="*/ 22004 w 80988"/>
                    <a:gd name="connsiteY275" fmla="*/ 26329 h 127251"/>
                    <a:gd name="connsiteX276" fmla="*/ 9124 w 80988"/>
                    <a:gd name="connsiteY276" fmla="*/ 50290 h 127251"/>
                    <a:gd name="connsiteX277" fmla="*/ 9124 w 80988"/>
                    <a:gd name="connsiteY277" fmla="*/ 37902 h 127251"/>
                    <a:gd name="connsiteX278" fmla="*/ 11186 w 80988"/>
                    <a:gd name="connsiteY278" fmla="*/ 37902 h 127251"/>
                    <a:gd name="connsiteX279" fmla="*/ 11186 w 80988"/>
                    <a:gd name="connsiteY279" fmla="*/ 40920 h 127251"/>
                    <a:gd name="connsiteX280" fmla="*/ 12169 w 80988"/>
                    <a:gd name="connsiteY280" fmla="*/ 40920 h 127251"/>
                    <a:gd name="connsiteX281" fmla="*/ 12169 w 80988"/>
                    <a:gd name="connsiteY281" fmla="*/ 34603 h 127251"/>
                    <a:gd name="connsiteX282" fmla="*/ 16178 w 80988"/>
                    <a:gd name="connsiteY282" fmla="*/ 34603 h 127251"/>
                    <a:gd name="connsiteX283" fmla="*/ 16178 w 80988"/>
                    <a:gd name="connsiteY283" fmla="*/ 40946 h 127251"/>
                    <a:gd name="connsiteX284" fmla="*/ 17258 w 80988"/>
                    <a:gd name="connsiteY284" fmla="*/ 40946 h 127251"/>
                    <a:gd name="connsiteX285" fmla="*/ 17258 w 80988"/>
                    <a:gd name="connsiteY285" fmla="*/ 37928 h 127251"/>
                    <a:gd name="connsiteX286" fmla="*/ 19258 w 80988"/>
                    <a:gd name="connsiteY286" fmla="*/ 37928 h 127251"/>
                    <a:gd name="connsiteX287" fmla="*/ 19258 w 80988"/>
                    <a:gd name="connsiteY287" fmla="*/ 50290 h 127251"/>
                    <a:gd name="connsiteX288" fmla="*/ 20583 w 80988"/>
                    <a:gd name="connsiteY288" fmla="*/ 50290 h 127251"/>
                    <a:gd name="connsiteX289" fmla="*/ 20583 w 80988"/>
                    <a:gd name="connsiteY289" fmla="*/ 52325 h 127251"/>
                    <a:gd name="connsiteX290" fmla="*/ 15319 w 80988"/>
                    <a:gd name="connsiteY290" fmla="*/ 52325 h 127251"/>
                    <a:gd name="connsiteX291" fmla="*/ 15319 w 80988"/>
                    <a:gd name="connsiteY291" fmla="*/ 44649 h 127251"/>
                    <a:gd name="connsiteX292" fmla="*/ 14336 w 80988"/>
                    <a:gd name="connsiteY292" fmla="*/ 44034 h 127251"/>
                    <a:gd name="connsiteX293" fmla="*/ 13011 w 80988"/>
                    <a:gd name="connsiteY293" fmla="*/ 44649 h 127251"/>
                    <a:gd name="connsiteX294" fmla="*/ 13011 w 80988"/>
                    <a:gd name="connsiteY294" fmla="*/ 52325 h 127251"/>
                    <a:gd name="connsiteX295" fmla="*/ 7747 w 80988"/>
                    <a:gd name="connsiteY295" fmla="*/ 52325 h 127251"/>
                    <a:gd name="connsiteX296" fmla="*/ 7747 w 80988"/>
                    <a:gd name="connsiteY296" fmla="*/ 50290 h 127251"/>
                    <a:gd name="connsiteX297" fmla="*/ 31620 w 80988"/>
                    <a:gd name="connsiteY297" fmla="*/ 97202 h 127251"/>
                    <a:gd name="connsiteX298" fmla="*/ 39516 w 80988"/>
                    <a:gd name="connsiteY298" fmla="*/ 77505 h 127251"/>
                    <a:gd name="connsiteX299" fmla="*/ 39516 w 80988"/>
                    <a:gd name="connsiteY299" fmla="*/ 97202 h 127251"/>
                    <a:gd name="connsiteX300" fmla="*/ 35568 w 80988"/>
                    <a:gd name="connsiteY300" fmla="*/ 106906 h 127251"/>
                    <a:gd name="connsiteX301" fmla="*/ 35129 w 80988"/>
                    <a:gd name="connsiteY301" fmla="*/ 107397 h 127251"/>
                    <a:gd name="connsiteX302" fmla="*/ 34208 w 80988"/>
                    <a:gd name="connsiteY302" fmla="*/ 108634 h 127251"/>
                    <a:gd name="connsiteX303" fmla="*/ 34208 w 80988"/>
                    <a:gd name="connsiteY303" fmla="*/ 105028 h 127251"/>
                    <a:gd name="connsiteX304" fmla="*/ 25268 w 80988"/>
                    <a:gd name="connsiteY304" fmla="*/ 73715 h 127251"/>
                    <a:gd name="connsiteX305" fmla="*/ 25268 w 80988"/>
                    <a:gd name="connsiteY305" fmla="*/ 71680 h 127251"/>
                    <a:gd name="connsiteX306" fmla="*/ 26654 w 80988"/>
                    <a:gd name="connsiteY306" fmla="*/ 71680 h 127251"/>
                    <a:gd name="connsiteX307" fmla="*/ 26654 w 80988"/>
                    <a:gd name="connsiteY307" fmla="*/ 59327 h 127251"/>
                    <a:gd name="connsiteX308" fmla="*/ 28689 w 80988"/>
                    <a:gd name="connsiteY308" fmla="*/ 59327 h 127251"/>
                    <a:gd name="connsiteX309" fmla="*/ 28689 w 80988"/>
                    <a:gd name="connsiteY309" fmla="*/ 62345 h 127251"/>
                    <a:gd name="connsiteX310" fmla="*/ 29681 w 80988"/>
                    <a:gd name="connsiteY310" fmla="*/ 62345 h 127251"/>
                    <a:gd name="connsiteX311" fmla="*/ 29681 w 80988"/>
                    <a:gd name="connsiteY311" fmla="*/ 55993 h 127251"/>
                    <a:gd name="connsiteX312" fmla="*/ 33682 w 80988"/>
                    <a:gd name="connsiteY312" fmla="*/ 55993 h 127251"/>
                    <a:gd name="connsiteX313" fmla="*/ 33682 w 80988"/>
                    <a:gd name="connsiteY313" fmla="*/ 62345 h 127251"/>
                    <a:gd name="connsiteX314" fmla="*/ 34796 w 80988"/>
                    <a:gd name="connsiteY314" fmla="*/ 62345 h 127251"/>
                    <a:gd name="connsiteX315" fmla="*/ 34796 w 80988"/>
                    <a:gd name="connsiteY315" fmla="*/ 59327 h 127251"/>
                    <a:gd name="connsiteX316" fmla="*/ 36761 w 80988"/>
                    <a:gd name="connsiteY316" fmla="*/ 59327 h 127251"/>
                    <a:gd name="connsiteX317" fmla="*/ 36761 w 80988"/>
                    <a:gd name="connsiteY317" fmla="*/ 71680 h 127251"/>
                    <a:gd name="connsiteX318" fmla="*/ 38086 w 80988"/>
                    <a:gd name="connsiteY318" fmla="*/ 71680 h 127251"/>
                    <a:gd name="connsiteX319" fmla="*/ 38086 w 80988"/>
                    <a:gd name="connsiteY319" fmla="*/ 73715 h 127251"/>
                    <a:gd name="connsiteX320" fmla="*/ 32822 w 80988"/>
                    <a:gd name="connsiteY320" fmla="*/ 73715 h 127251"/>
                    <a:gd name="connsiteX321" fmla="*/ 32822 w 80988"/>
                    <a:gd name="connsiteY321" fmla="*/ 66038 h 127251"/>
                    <a:gd name="connsiteX322" fmla="*/ 31839 w 80988"/>
                    <a:gd name="connsiteY322" fmla="*/ 65424 h 127251"/>
                    <a:gd name="connsiteX323" fmla="*/ 30514 w 80988"/>
                    <a:gd name="connsiteY323" fmla="*/ 66038 h 127251"/>
                    <a:gd name="connsiteX324" fmla="*/ 30514 w 80988"/>
                    <a:gd name="connsiteY324" fmla="*/ 73715 h 127251"/>
                    <a:gd name="connsiteX325" fmla="*/ 28567 w 80988"/>
                    <a:gd name="connsiteY325" fmla="*/ 75689 h 127251"/>
                    <a:gd name="connsiteX326" fmla="*/ 28567 w 80988"/>
                    <a:gd name="connsiteY326" fmla="*/ 89552 h 127251"/>
                    <a:gd name="connsiteX327" fmla="*/ 26654 w 80988"/>
                    <a:gd name="connsiteY327" fmla="*/ 84717 h 127251"/>
                    <a:gd name="connsiteX328" fmla="*/ 26654 w 80988"/>
                    <a:gd name="connsiteY328" fmla="*/ 75689 h 127251"/>
                    <a:gd name="connsiteX329" fmla="*/ 39165 w 80988"/>
                    <a:gd name="connsiteY329" fmla="*/ 75689 h 127251"/>
                    <a:gd name="connsiteX330" fmla="*/ 39165 w 80988"/>
                    <a:gd name="connsiteY330" fmla="*/ 77076 h 127251"/>
                    <a:gd name="connsiteX331" fmla="*/ 37998 w 80988"/>
                    <a:gd name="connsiteY331" fmla="*/ 80032 h 127251"/>
                    <a:gd name="connsiteX332" fmla="*/ 37998 w 80988"/>
                    <a:gd name="connsiteY332" fmla="*/ 75716 h 127251"/>
                    <a:gd name="connsiteX333" fmla="*/ 39174 w 80988"/>
                    <a:gd name="connsiteY333" fmla="*/ 75716 h 127251"/>
                    <a:gd name="connsiteX334" fmla="*/ 36086 w 80988"/>
                    <a:gd name="connsiteY334" fmla="*/ 75689 h 127251"/>
                    <a:gd name="connsiteX335" fmla="*/ 36086 w 80988"/>
                    <a:gd name="connsiteY335" fmla="*/ 84744 h 127251"/>
                    <a:gd name="connsiteX336" fmla="*/ 34234 w 80988"/>
                    <a:gd name="connsiteY336" fmla="*/ 89367 h 127251"/>
                    <a:gd name="connsiteX337" fmla="*/ 34234 w 80988"/>
                    <a:gd name="connsiteY337" fmla="*/ 75716 h 127251"/>
                    <a:gd name="connsiteX338" fmla="*/ 36086 w 80988"/>
                    <a:gd name="connsiteY338" fmla="*/ 75716 h 127251"/>
                    <a:gd name="connsiteX339" fmla="*/ 30444 w 80988"/>
                    <a:gd name="connsiteY339" fmla="*/ 75689 h 127251"/>
                    <a:gd name="connsiteX340" fmla="*/ 32330 w 80988"/>
                    <a:gd name="connsiteY340" fmla="*/ 75689 h 127251"/>
                    <a:gd name="connsiteX341" fmla="*/ 32330 w 80988"/>
                    <a:gd name="connsiteY341" fmla="*/ 94114 h 127251"/>
                    <a:gd name="connsiteX342" fmla="*/ 31374 w 80988"/>
                    <a:gd name="connsiteY342" fmla="*/ 96518 h 127251"/>
                    <a:gd name="connsiteX343" fmla="*/ 30444 w 80988"/>
                    <a:gd name="connsiteY343" fmla="*/ 94237 h 127251"/>
                    <a:gd name="connsiteX344" fmla="*/ 32199 w 80988"/>
                    <a:gd name="connsiteY344" fmla="*/ 100036 h 127251"/>
                    <a:gd name="connsiteX345" fmla="*/ 32199 w 80988"/>
                    <a:gd name="connsiteY345" fmla="*/ 110933 h 127251"/>
                    <a:gd name="connsiteX346" fmla="*/ 30444 w 80988"/>
                    <a:gd name="connsiteY346" fmla="*/ 112687 h 127251"/>
                    <a:gd name="connsiteX347" fmla="*/ 30444 w 80988"/>
                    <a:gd name="connsiteY347" fmla="*/ 100097 h 127251"/>
                    <a:gd name="connsiteX348" fmla="*/ 31322 w 80988"/>
                    <a:gd name="connsiteY348" fmla="*/ 97904 h 127251"/>
                    <a:gd name="connsiteX349" fmla="*/ 24768 w 80988"/>
                    <a:gd name="connsiteY349" fmla="*/ 75689 h 127251"/>
                    <a:gd name="connsiteX350" fmla="*/ 24768 w 80988"/>
                    <a:gd name="connsiteY350" fmla="*/ 80006 h 127251"/>
                    <a:gd name="connsiteX351" fmla="*/ 23101 w 80988"/>
                    <a:gd name="connsiteY351" fmla="*/ 75874 h 127251"/>
                    <a:gd name="connsiteX352" fmla="*/ 23101 w 80988"/>
                    <a:gd name="connsiteY352" fmla="*/ 75689 h 127251"/>
                    <a:gd name="connsiteX353" fmla="*/ 23101 w 80988"/>
                    <a:gd name="connsiteY353" fmla="*/ 77225 h 127251"/>
                    <a:gd name="connsiteX354" fmla="*/ 31058 w 80988"/>
                    <a:gd name="connsiteY354" fmla="*/ 97202 h 127251"/>
                    <a:gd name="connsiteX355" fmla="*/ 23101 w 80988"/>
                    <a:gd name="connsiteY355" fmla="*/ 116951 h 127251"/>
                    <a:gd name="connsiteX356" fmla="*/ 28532 w 80988"/>
                    <a:gd name="connsiteY356" fmla="*/ 104905 h 127251"/>
                    <a:gd name="connsiteX357" fmla="*/ 28532 w 80988"/>
                    <a:gd name="connsiteY357" fmla="*/ 114442 h 127251"/>
                    <a:gd name="connsiteX358" fmla="*/ 26707 w 80988"/>
                    <a:gd name="connsiteY358" fmla="*/ 115890 h 127251"/>
                    <a:gd name="connsiteX359" fmla="*/ 26707 w 80988"/>
                    <a:gd name="connsiteY359" fmla="*/ 109415 h 127251"/>
                    <a:gd name="connsiteX360" fmla="*/ 23338 w 80988"/>
                    <a:gd name="connsiteY360" fmla="*/ 117785 h 127251"/>
                    <a:gd name="connsiteX361" fmla="*/ 24820 w 80988"/>
                    <a:gd name="connsiteY361" fmla="*/ 114179 h 127251"/>
                    <a:gd name="connsiteX362" fmla="*/ 24820 w 80988"/>
                    <a:gd name="connsiteY362" fmla="*/ 117197 h 127251"/>
                    <a:gd name="connsiteX363" fmla="*/ 23618 w 80988"/>
                    <a:gd name="connsiteY363" fmla="*/ 117943 h 127251"/>
                    <a:gd name="connsiteX364" fmla="*/ 39858 w 80988"/>
                    <a:gd name="connsiteY364" fmla="*/ 125304 h 127251"/>
                    <a:gd name="connsiteX365" fmla="*/ 30576 w 80988"/>
                    <a:gd name="connsiteY365" fmla="*/ 122163 h 127251"/>
                    <a:gd name="connsiteX366" fmla="*/ 24110 w 80988"/>
                    <a:gd name="connsiteY366" fmla="*/ 118276 h 127251"/>
                    <a:gd name="connsiteX367" fmla="*/ 39762 w 80988"/>
                    <a:gd name="connsiteY367" fmla="*/ 99080 h 127251"/>
                    <a:gd name="connsiteX368" fmla="*/ 50369 w 80988"/>
                    <a:gd name="connsiteY368" fmla="*/ 114793 h 127251"/>
                    <a:gd name="connsiteX369" fmla="*/ 54861 w 80988"/>
                    <a:gd name="connsiteY369" fmla="*/ 118302 h 127251"/>
                    <a:gd name="connsiteX370" fmla="*/ 39849 w 80988"/>
                    <a:gd name="connsiteY370" fmla="*/ 125304 h 127251"/>
                    <a:gd name="connsiteX371" fmla="*/ 56186 w 80988"/>
                    <a:gd name="connsiteY371" fmla="*/ 117408 h 127251"/>
                    <a:gd name="connsiteX372" fmla="*/ 55308 w 80988"/>
                    <a:gd name="connsiteY372" fmla="*/ 117995 h 127251"/>
                    <a:gd name="connsiteX373" fmla="*/ 51887 w 80988"/>
                    <a:gd name="connsiteY373" fmla="*/ 115363 h 127251"/>
                    <a:gd name="connsiteX374" fmla="*/ 52562 w 80988"/>
                    <a:gd name="connsiteY374" fmla="*/ 114898 h 127251"/>
                    <a:gd name="connsiteX375" fmla="*/ 52843 w 80988"/>
                    <a:gd name="connsiteY375" fmla="*/ 111319 h 127251"/>
                    <a:gd name="connsiteX376" fmla="*/ 53764 w 80988"/>
                    <a:gd name="connsiteY376" fmla="*/ 104633 h 127251"/>
                    <a:gd name="connsiteX377" fmla="*/ 54694 w 80988"/>
                    <a:gd name="connsiteY377" fmla="*/ 103651 h 127251"/>
                    <a:gd name="connsiteX378" fmla="*/ 54387 w 80988"/>
                    <a:gd name="connsiteY378" fmla="*/ 101677 h 127251"/>
                    <a:gd name="connsiteX379" fmla="*/ 54598 w 80988"/>
                    <a:gd name="connsiteY379" fmla="*/ 100571 h 127251"/>
                    <a:gd name="connsiteX380" fmla="*/ 52132 w 80988"/>
                    <a:gd name="connsiteY380" fmla="*/ 104484 h 127251"/>
                    <a:gd name="connsiteX381" fmla="*/ 50597 w 80988"/>
                    <a:gd name="connsiteY381" fmla="*/ 105037 h 127251"/>
                    <a:gd name="connsiteX382" fmla="*/ 51641 w 80988"/>
                    <a:gd name="connsiteY382" fmla="*/ 98623 h 127251"/>
                    <a:gd name="connsiteX383" fmla="*/ 48930 w 80988"/>
                    <a:gd name="connsiteY383" fmla="*/ 98255 h 127251"/>
                    <a:gd name="connsiteX384" fmla="*/ 48009 w 80988"/>
                    <a:gd name="connsiteY384" fmla="*/ 99948 h 127251"/>
                    <a:gd name="connsiteX385" fmla="*/ 46587 w 80988"/>
                    <a:gd name="connsiteY385" fmla="*/ 101001 h 127251"/>
                    <a:gd name="connsiteX386" fmla="*/ 46833 w 80988"/>
                    <a:gd name="connsiteY386" fmla="*/ 101677 h 127251"/>
                    <a:gd name="connsiteX387" fmla="*/ 46342 w 80988"/>
                    <a:gd name="connsiteY387" fmla="*/ 102554 h 127251"/>
                    <a:gd name="connsiteX388" fmla="*/ 46956 w 80988"/>
                    <a:gd name="connsiteY388" fmla="*/ 104124 h 127251"/>
                    <a:gd name="connsiteX389" fmla="*/ 45508 w 80988"/>
                    <a:gd name="connsiteY389" fmla="*/ 103510 h 127251"/>
                    <a:gd name="connsiteX390" fmla="*/ 42946 w 80988"/>
                    <a:gd name="connsiteY390" fmla="*/ 100641 h 127251"/>
                    <a:gd name="connsiteX391" fmla="*/ 43324 w 80988"/>
                    <a:gd name="connsiteY391" fmla="*/ 102492 h 127251"/>
                    <a:gd name="connsiteX392" fmla="*/ 43166 w 80988"/>
                    <a:gd name="connsiteY392" fmla="*/ 105546 h 127251"/>
                    <a:gd name="connsiteX393" fmla="*/ 39990 w 80988"/>
                    <a:gd name="connsiteY393" fmla="*/ 97132 h 127251"/>
                    <a:gd name="connsiteX394" fmla="*/ 56168 w 80988"/>
                    <a:gd name="connsiteY394" fmla="*/ 97132 h 127251"/>
                    <a:gd name="connsiteX395" fmla="*/ 56282 w 80988"/>
                    <a:gd name="connsiteY395" fmla="*/ 74786 h 127251"/>
                    <a:gd name="connsiteX396" fmla="*/ 55098 w 80988"/>
                    <a:gd name="connsiteY396" fmla="*/ 74786 h 127251"/>
                    <a:gd name="connsiteX397" fmla="*/ 55098 w 80988"/>
                    <a:gd name="connsiteY397" fmla="*/ 33550 h 127251"/>
                    <a:gd name="connsiteX398" fmla="*/ 56273 w 80988"/>
                    <a:gd name="connsiteY398" fmla="*/ 33550 h 127251"/>
                    <a:gd name="connsiteX399" fmla="*/ 69530 w 80988"/>
                    <a:gd name="connsiteY399" fmla="*/ 104124 h 127251"/>
                    <a:gd name="connsiteX400" fmla="*/ 65617 w 80988"/>
                    <a:gd name="connsiteY400" fmla="*/ 109248 h 127251"/>
                    <a:gd name="connsiteX401" fmla="*/ 65617 w 80988"/>
                    <a:gd name="connsiteY401" fmla="*/ 108301 h 127251"/>
                    <a:gd name="connsiteX402" fmla="*/ 64635 w 80988"/>
                    <a:gd name="connsiteY402" fmla="*/ 107678 h 127251"/>
                    <a:gd name="connsiteX403" fmla="*/ 63310 w 80988"/>
                    <a:gd name="connsiteY403" fmla="*/ 108301 h 127251"/>
                    <a:gd name="connsiteX404" fmla="*/ 63310 w 80988"/>
                    <a:gd name="connsiteY404" fmla="*/ 111749 h 127251"/>
                    <a:gd name="connsiteX405" fmla="*/ 58283 w 80988"/>
                    <a:gd name="connsiteY405" fmla="*/ 115969 h 127251"/>
                    <a:gd name="connsiteX406" fmla="*/ 58037 w 80988"/>
                    <a:gd name="connsiteY406" fmla="*/ 115969 h 127251"/>
                    <a:gd name="connsiteX407" fmla="*/ 58037 w 80988"/>
                    <a:gd name="connsiteY407" fmla="*/ 113933 h 127251"/>
                    <a:gd name="connsiteX408" fmla="*/ 59397 w 80988"/>
                    <a:gd name="connsiteY408" fmla="*/ 113933 h 127251"/>
                    <a:gd name="connsiteX409" fmla="*/ 59397 w 80988"/>
                    <a:gd name="connsiteY409" fmla="*/ 101545 h 127251"/>
                    <a:gd name="connsiteX410" fmla="*/ 61459 w 80988"/>
                    <a:gd name="connsiteY410" fmla="*/ 101545 h 127251"/>
                    <a:gd name="connsiteX411" fmla="*/ 61459 w 80988"/>
                    <a:gd name="connsiteY411" fmla="*/ 104563 h 127251"/>
                    <a:gd name="connsiteX412" fmla="*/ 62441 w 80988"/>
                    <a:gd name="connsiteY412" fmla="*/ 104563 h 127251"/>
                    <a:gd name="connsiteX413" fmla="*/ 62441 w 80988"/>
                    <a:gd name="connsiteY413" fmla="*/ 98246 h 127251"/>
                    <a:gd name="connsiteX414" fmla="*/ 66451 w 80988"/>
                    <a:gd name="connsiteY414" fmla="*/ 98246 h 127251"/>
                    <a:gd name="connsiteX415" fmla="*/ 66451 w 80988"/>
                    <a:gd name="connsiteY415" fmla="*/ 104598 h 127251"/>
                    <a:gd name="connsiteX416" fmla="*/ 67530 w 80988"/>
                    <a:gd name="connsiteY416" fmla="*/ 104598 h 127251"/>
                    <a:gd name="connsiteX417" fmla="*/ 67530 w 80988"/>
                    <a:gd name="connsiteY417" fmla="*/ 101545 h 127251"/>
                    <a:gd name="connsiteX418" fmla="*/ 69530 w 80988"/>
                    <a:gd name="connsiteY418" fmla="*/ 101545 h 127251"/>
                    <a:gd name="connsiteX419" fmla="*/ 72522 w 80988"/>
                    <a:gd name="connsiteY419" fmla="*/ 97106 h 127251"/>
                    <a:gd name="connsiteX420" fmla="*/ 56300 w 80988"/>
                    <a:gd name="connsiteY420" fmla="*/ 97106 h 127251"/>
                    <a:gd name="connsiteX421" fmla="*/ 56300 w 80988"/>
                    <a:gd name="connsiteY421" fmla="*/ 75593 h 127251"/>
                    <a:gd name="connsiteX422" fmla="*/ 72469 w 80988"/>
                    <a:gd name="connsiteY422" fmla="*/ 75593 h 127251"/>
                    <a:gd name="connsiteX423" fmla="*/ 71645 w 80988"/>
                    <a:gd name="connsiteY423" fmla="*/ 23750 h 127251"/>
                    <a:gd name="connsiteX424" fmla="*/ 40937 w 80988"/>
                    <a:gd name="connsiteY424" fmla="*/ 19126 h 127251"/>
                    <a:gd name="connsiteX425" fmla="*/ 8581 w 80988"/>
                    <a:gd name="connsiteY425" fmla="*/ 23785 h 127251"/>
                    <a:gd name="connsiteX426" fmla="*/ 2167 w 80988"/>
                    <a:gd name="connsiteY426" fmla="*/ 12537 h 127251"/>
                    <a:gd name="connsiteX427" fmla="*/ 11634 w 80988"/>
                    <a:gd name="connsiteY427" fmla="*/ 15169 h 127251"/>
                    <a:gd name="connsiteX428" fmla="*/ 11353 w 80988"/>
                    <a:gd name="connsiteY428" fmla="*/ 15169 h 127251"/>
                    <a:gd name="connsiteX429" fmla="*/ 14740 w 80988"/>
                    <a:gd name="connsiteY429" fmla="*/ 19205 h 127251"/>
                    <a:gd name="connsiteX430" fmla="*/ 15696 w 80988"/>
                    <a:gd name="connsiteY430" fmla="*/ 14520 h 127251"/>
                    <a:gd name="connsiteX431" fmla="*/ 15362 w 80988"/>
                    <a:gd name="connsiteY431" fmla="*/ 11888 h 127251"/>
                    <a:gd name="connsiteX432" fmla="*/ 15854 w 80988"/>
                    <a:gd name="connsiteY432" fmla="*/ 14564 h 127251"/>
                    <a:gd name="connsiteX433" fmla="*/ 22697 w 80988"/>
                    <a:gd name="connsiteY433" fmla="*/ 15441 h 127251"/>
                    <a:gd name="connsiteX434" fmla="*/ 18653 w 80988"/>
                    <a:gd name="connsiteY434" fmla="*/ 12634 h 127251"/>
                    <a:gd name="connsiteX435" fmla="*/ 19214 w 80988"/>
                    <a:gd name="connsiteY435" fmla="*/ 11186 h 127251"/>
                    <a:gd name="connsiteX436" fmla="*/ 20969 w 80988"/>
                    <a:gd name="connsiteY436" fmla="*/ 10169 h 127251"/>
                    <a:gd name="connsiteX437" fmla="*/ 21653 w 80988"/>
                    <a:gd name="connsiteY437" fmla="*/ 5948 h 127251"/>
                    <a:gd name="connsiteX438" fmla="*/ 23496 w 80988"/>
                    <a:gd name="connsiteY438" fmla="*/ 9958 h 127251"/>
                    <a:gd name="connsiteX439" fmla="*/ 26768 w 80988"/>
                    <a:gd name="connsiteY439" fmla="*/ 11432 h 127251"/>
                    <a:gd name="connsiteX440" fmla="*/ 24671 w 80988"/>
                    <a:gd name="connsiteY440" fmla="*/ 16696 h 127251"/>
                    <a:gd name="connsiteX441" fmla="*/ 30251 w 80988"/>
                    <a:gd name="connsiteY441" fmla="*/ 11958 h 127251"/>
                    <a:gd name="connsiteX442" fmla="*/ 39648 w 80988"/>
                    <a:gd name="connsiteY442" fmla="*/ 13099 h 127251"/>
                    <a:gd name="connsiteX443" fmla="*/ 35428 w 80988"/>
                    <a:gd name="connsiteY443" fmla="*/ 11002 h 127251"/>
                    <a:gd name="connsiteX444" fmla="*/ 35120 w 80988"/>
                    <a:gd name="connsiteY444" fmla="*/ 9089 h 127251"/>
                    <a:gd name="connsiteX445" fmla="*/ 34875 w 80988"/>
                    <a:gd name="connsiteY445" fmla="*/ 7545 h 127251"/>
                    <a:gd name="connsiteX446" fmla="*/ 37551 w 80988"/>
                    <a:gd name="connsiteY446" fmla="*/ 6747 h 127251"/>
                    <a:gd name="connsiteX447" fmla="*/ 38481 w 80988"/>
                    <a:gd name="connsiteY447" fmla="*/ 7545 h 127251"/>
                    <a:gd name="connsiteX448" fmla="*/ 40016 w 80988"/>
                    <a:gd name="connsiteY448" fmla="*/ 1325 h 127251"/>
                    <a:gd name="connsiteX449" fmla="*/ 41437 w 80988"/>
                    <a:gd name="connsiteY449" fmla="*/ 7212 h 127251"/>
                    <a:gd name="connsiteX450" fmla="*/ 42271 w 80988"/>
                    <a:gd name="connsiteY450" fmla="*/ 6896 h 127251"/>
                    <a:gd name="connsiteX451" fmla="*/ 44903 w 80988"/>
                    <a:gd name="connsiteY451" fmla="*/ 11432 h 127251"/>
                    <a:gd name="connsiteX452" fmla="*/ 40428 w 80988"/>
                    <a:gd name="connsiteY452" fmla="*/ 12967 h 127251"/>
                    <a:gd name="connsiteX453" fmla="*/ 49860 w 80988"/>
                    <a:gd name="connsiteY453" fmla="*/ 12572 h 127251"/>
                    <a:gd name="connsiteX454" fmla="*/ 53369 w 80988"/>
                    <a:gd name="connsiteY454" fmla="*/ 11432 h 127251"/>
                    <a:gd name="connsiteX455" fmla="*/ 56001 w 80988"/>
                    <a:gd name="connsiteY455" fmla="*/ 9949 h 127251"/>
                    <a:gd name="connsiteX456" fmla="*/ 56589 w 80988"/>
                    <a:gd name="connsiteY456" fmla="*/ 9949 h 127251"/>
                    <a:gd name="connsiteX457" fmla="*/ 56589 w 80988"/>
                    <a:gd name="connsiteY457" fmla="*/ 9335 h 127251"/>
                    <a:gd name="connsiteX458" fmla="*/ 58344 w 80988"/>
                    <a:gd name="connsiteY458" fmla="*/ 6036 h 127251"/>
                    <a:gd name="connsiteX459" fmla="*/ 58958 w 80988"/>
                    <a:gd name="connsiteY459" fmla="*/ 10133 h 127251"/>
                    <a:gd name="connsiteX460" fmla="*/ 61239 w 80988"/>
                    <a:gd name="connsiteY460" fmla="*/ 12388 h 127251"/>
                    <a:gd name="connsiteX461" fmla="*/ 61020 w 80988"/>
                    <a:gd name="connsiteY461" fmla="*/ 12476 h 127251"/>
                    <a:gd name="connsiteX462" fmla="*/ 60406 w 80988"/>
                    <a:gd name="connsiteY462" fmla="*/ 18617 h 127251"/>
                    <a:gd name="connsiteX463" fmla="*/ 62599 w 80988"/>
                    <a:gd name="connsiteY463" fmla="*/ 13073 h 127251"/>
                    <a:gd name="connsiteX464" fmla="*/ 64749 w 80988"/>
                    <a:gd name="connsiteY464" fmla="*/ 11932 h 127251"/>
                    <a:gd name="connsiteX465" fmla="*/ 64599 w 80988"/>
                    <a:gd name="connsiteY465" fmla="*/ 14740 h 127251"/>
                    <a:gd name="connsiteX466" fmla="*/ 64599 w 80988"/>
                    <a:gd name="connsiteY466" fmla="*/ 15047 h 127251"/>
                    <a:gd name="connsiteX467" fmla="*/ 67898 w 80988"/>
                    <a:gd name="connsiteY467" fmla="*/ 20504 h 127251"/>
                    <a:gd name="connsiteX468" fmla="*/ 68355 w 80988"/>
                    <a:gd name="connsiteY468" fmla="*/ 15380 h 127251"/>
                    <a:gd name="connsiteX469" fmla="*/ 77821 w 80988"/>
                    <a:gd name="connsiteY469" fmla="*/ 12458 h 127251"/>
                    <a:gd name="connsiteX470" fmla="*/ 71592 w 80988"/>
                    <a:gd name="connsiteY470" fmla="*/ 23785 h 12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</a:cxnLst>
                  <a:rect l="l" t="t" r="r" b="b"/>
                  <a:pathLst>
                    <a:path w="80988" h="127251">
                      <a:moveTo>
                        <a:pt x="80988" y="11581"/>
                      </a:moveTo>
                      <a:lnTo>
                        <a:pt x="79444" y="11458"/>
                      </a:lnTo>
                      <a:cubicBezTo>
                        <a:pt x="74891" y="11063"/>
                        <a:pt x="67056" y="9888"/>
                        <a:pt x="67161" y="16889"/>
                      </a:cubicBezTo>
                      <a:cubicBezTo>
                        <a:pt x="70671" y="15871"/>
                        <a:pt x="71943" y="19354"/>
                        <a:pt x="67907" y="19354"/>
                      </a:cubicBezTo>
                      <a:cubicBezTo>
                        <a:pt x="66056" y="19354"/>
                        <a:pt x="65810" y="16573"/>
                        <a:pt x="65775" y="15310"/>
                      </a:cubicBezTo>
                      <a:cubicBezTo>
                        <a:pt x="67354" y="13836"/>
                        <a:pt x="67784" y="10783"/>
                        <a:pt x="64757" y="10783"/>
                      </a:cubicBezTo>
                      <a:cubicBezTo>
                        <a:pt x="63884" y="10951"/>
                        <a:pt x="63061" y="11320"/>
                        <a:pt x="62353" y="11862"/>
                      </a:cubicBezTo>
                      <a:cubicBezTo>
                        <a:pt x="62144" y="10717"/>
                        <a:pt x="61331" y="9774"/>
                        <a:pt x="60230" y="9396"/>
                      </a:cubicBezTo>
                      <a:cubicBezTo>
                        <a:pt x="60327" y="7642"/>
                        <a:pt x="60046" y="5817"/>
                        <a:pt x="58537" y="4650"/>
                      </a:cubicBezTo>
                      <a:cubicBezTo>
                        <a:pt x="56862" y="5412"/>
                        <a:pt x="55698" y="6984"/>
                        <a:pt x="55457" y="8809"/>
                      </a:cubicBezTo>
                      <a:cubicBezTo>
                        <a:pt x="53703" y="8931"/>
                        <a:pt x="52185" y="9739"/>
                        <a:pt x="52185" y="12046"/>
                      </a:cubicBezTo>
                      <a:lnTo>
                        <a:pt x="52185" y="12669"/>
                      </a:lnTo>
                      <a:lnTo>
                        <a:pt x="52773" y="12669"/>
                      </a:lnTo>
                      <a:cubicBezTo>
                        <a:pt x="58748" y="12669"/>
                        <a:pt x="52957" y="21328"/>
                        <a:pt x="51018" y="12450"/>
                      </a:cubicBezTo>
                      <a:cubicBezTo>
                        <a:pt x="54659" y="10695"/>
                        <a:pt x="50220" y="5361"/>
                        <a:pt x="48035" y="8388"/>
                      </a:cubicBezTo>
                      <a:cubicBezTo>
                        <a:pt x="47100" y="9500"/>
                        <a:pt x="47244" y="11161"/>
                        <a:pt x="48357" y="12096"/>
                      </a:cubicBezTo>
                      <a:cubicBezTo>
                        <a:pt x="48476" y="12195"/>
                        <a:pt x="48603" y="12285"/>
                        <a:pt x="48737" y="12362"/>
                      </a:cubicBezTo>
                      <a:cubicBezTo>
                        <a:pt x="48491" y="17626"/>
                        <a:pt x="41648" y="16275"/>
                        <a:pt x="41648" y="13037"/>
                      </a:cubicBezTo>
                      <a:cubicBezTo>
                        <a:pt x="41648" y="8326"/>
                        <a:pt x="44210" y="12450"/>
                        <a:pt x="44982" y="13994"/>
                      </a:cubicBezTo>
                      <a:lnTo>
                        <a:pt x="45508" y="13064"/>
                      </a:lnTo>
                      <a:cubicBezTo>
                        <a:pt x="46956" y="10432"/>
                        <a:pt x="47570" y="3641"/>
                        <a:pt x="42604" y="5641"/>
                      </a:cubicBezTo>
                      <a:cubicBezTo>
                        <a:pt x="42604" y="4071"/>
                        <a:pt x="41683" y="737"/>
                        <a:pt x="39972" y="0"/>
                      </a:cubicBezTo>
                      <a:cubicBezTo>
                        <a:pt x="38121" y="1141"/>
                        <a:pt x="37630" y="3387"/>
                        <a:pt x="37445" y="5361"/>
                      </a:cubicBezTo>
                      <a:cubicBezTo>
                        <a:pt x="35103" y="4343"/>
                        <a:pt x="33410" y="6378"/>
                        <a:pt x="33778" y="8537"/>
                      </a:cubicBezTo>
                      <a:lnTo>
                        <a:pt x="33901" y="9458"/>
                      </a:lnTo>
                      <a:cubicBezTo>
                        <a:pt x="34198" y="11373"/>
                        <a:pt x="34612" y="13269"/>
                        <a:pt x="35138" y="15134"/>
                      </a:cubicBezTo>
                      <a:lnTo>
                        <a:pt x="35752" y="13195"/>
                      </a:lnTo>
                      <a:cubicBezTo>
                        <a:pt x="36366" y="11186"/>
                        <a:pt x="38279" y="9528"/>
                        <a:pt x="38525" y="13257"/>
                      </a:cubicBezTo>
                      <a:cubicBezTo>
                        <a:pt x="38586" y="14608"/>
                        <a:pt x="33594" y="19267"/>
                        <a:pt x="31593" y="12379"/>
                      </a:cubicBezTo>
                      <a:cubicBezTo>
                        <a:pt x="34919" y="10493"/>
                        <a:pt x="30356" y="5071"/>
                        <a:pt x="28014" y="8870"/>
                      </a:cubicBezTo>
                      <a:cubicBezTo>
                        <a:pt x="27633" y="9455"/>
                        <a:pt x="27543" y="10183"/>
                        <a:pt x="27768" y="10844"/>
                      </a:cubicBezTo>
                      <a:cubicBezTo>
                        <a:pt x="27188" y="9623"/>
                        <a:pt x="25978" y="8825"/>
                        <a:pt x="24627" y="8774"/>
                      </a:cubicBezTo>
                      <a:cubicBezTo>
                        <a:pt x="24320" y="7238"/>
                        <a:pt x="23206" y="5203"/>
                        <a:pt x="21513" y="4773"/>
                      </a:cubicBezTo>
                      <a:cubicBezTo>
                        <a:pt x="19881" y="5598"/>
                        <a:pt x="19819" y="8001"/>
                        <a:pt x="19819" y="9607"/>
                      </a:cubicBezTo>
                      <a:lnTo>
                        <a:pt x="18310" y="10484"/>
                      </a:lnTo>
                      <a:cubicBezTo>
                        <a:pt x="18011" y="11109"/>
                        <a:pt x="17765" y="11757"/>
                        <a:pt x="17573" y="12423"/>
                      </a:cubicBezTo>
                      <a:cubicBezTo>
                        <a:pt x="17270" y="11457"/>
                        <a:pt x="16366" y="10807"/>
                        <a:pt x="15354" y="10827"/>
                      </a:cubicBezTo>
                      <a:cubicBezTo>
                        <a:pt x="13988" y="10795"/>
                        <a:pt x="12854" y="11876"/>
                        <a:pt x="12823" y="13242"/>
                      </a:cubicBezTo>
                      <a:cubicBezTo>
                        <a:pt x="12797" y="14314"/>
                        <a:pt x="13465" y="15279"/>
                        <a:pt x="14476" y="15634"/>
                      </a:cubicBezTo>
                      <a:cubicBezTo>
                        <a:pt x="14405" y="16721"/>
                        <a:pt x="14135" y="17787"/>
                        <a:pt x="13678" y="18775"/>
                      </a:cubicBezTo>
                      <a:cubicBezTo>
                        <a:pt x="12292" y="21407"/>
                        <a:pt x="7177" y="16003"/>
                        <a:pt x="11274" y="16398"/>
                      </a:cubicBezTo>
                      <a:cubicBezTo>
                        <a:pt x="11678" y="16398"/>
                        <a:pt x="11827" y="16705"/>
                        <a:pt x="12046" y="16959"/>
                      </a:cubicBezTo>
                      <a:cubicBezTo>
                        <a:pt x="12564" y="17573"/>
                        <a:pt x="13985" y="17837"/>
                        <a:pt x="13371" y="16459"/>
                      </a:cubicBezTo>
                      <a:cubicBezTo>
                        <a:pt x="13257" y="16257"/>
                        <a:pt x="13160" y="16056"/>
                        <a:pt x="13064" y="15845"/>
                      </a:cubicBezTo>
                      <a:lnTo>
                        <a:pt x="12906" y="15354"/>
                      </a:lnTo>
                      <a:lnTo>
                        <a:pt x="12660" y="14766"/>
                      </a:lnTo>
                      <a:cubicBezTo>
                        <a:pt x="10809" y="10054"/>
                        <a:pt x="4615" y="11072"/>
                        <a:pt x="640" y="11686"/>
                      </a:cubicBezTo>
                      <a:lnTo>
                        <a:pt x="526" y="11686"/>
                      </a:lnTo>
                      <a:lnTo>
                        <a:pt x="526" y="11809"/>
                      </a:lnTo>
                      <a:lnTo>
                        <a:pt x="0" y="12643"/>
                      </a:lnTo>
                      <a:cubicBezTo>
                        <a:pt x="4097" y="15275"/>
                        <a:pt x="7642" y="18986"/>
                        <a:pt x="7308" y="24233"/>
                      </a:cubicBezTo>
                      <a:lnTo>
                        <a:pt x="7001" y="24320"/>
                      </a:lnTo>
                      <a:cubicBezTo>
                        <a:pt x="6490" y="24471"/>
                        <a:pt x="6198" y="25008"/>
                        <a:pt x="6349" y="25519"/>
                      </a:cubicBezTo>
                      <a:cubicBezTo>
                        <a:pt x="6442" y="25833"/>
                        <a:pt x="6687" y="26078"/>
                        <a:pt x="7001" y="26171"/>
                      </a:cubicBezTo>
                      <a:cubicBezTo>
                        <a:pt x="6900" y="26229"/>
                        <a:pt x="6805" y="26300"/>
                        <a:pt x="6721" y="26382"/>
                      </a:cubicBezTo>
                      <a:lnTo>
                        <a:pt x="5580" y="27523"/>
                      </a:lnTo>
                      <a:cubicBezTo>
                        <a:pt x="4968" y="28150"/>
                        <a:pt x="4968" y="29150"/>
                        <a:pt x="5580" y="29777"/>
                      </a:cubicBezTo>
                      <a:lnTo>
                        <a:pt x="6721" y="30944"/>
                      </a:lnTo>
                      <a:cubicBezTo>
                        <a:pt x="6927" y="31146"/>
                        <a:pt x="7180" y="31293"/>
                        <a:pt x="7457" y="31374"/>
                      </a:cubicBezTo>
                      <a:lnTo>
                        <a:pt x="6229" y="31751"/>
                      </a:lnTo>
                      <a:lnTo>
                        <a:pt x="4913" y="31751"/>
                      </a:lnTo>
                      <a:lnTo>
                        <a:pt x="4852" y="90087"/>
                      </a:lnTo>
                      <a:cubicBezTo>
                        <a:pt x="4852" y="100317"/>
                        <a:pt x="5931" y="103896"/>
                        <a:pt x="11607" y="110433"/>
                      </a:cubicBezTo>
                      <a:cubicBezTo>
                        <a:pt x="17705" y="117513"/>
                        <a:pt x="27321" y="122786"/>
                        <a:pt x="29786" y="123926"/>
                      </a:cubicBezTo>
                      <a:cubicBezTo>
                        <a:pt x="32067" y="124979"/>
                        <a:pt x="37182" y="127251"/>
                        <a:pt x="39832" y="127251"/>
                      </a:cubicBezTo>
                      <a:cubicBezTo>
                        <a:pt x="45903" y="127251"/>
                        <a:pt x="58598" y="118566"/>
                        <a:pt x="62950" y="114714"/>
                      </a:cubicBezTo>
                      <a:cubicBezTo>
                        <a:pt x="66751" y="111314"/>
                        <a:pt x="69967" y="107313"/>
                        <a:pt x="72469" y="102870"/>
                      </a:cubicBezTo>
                      <a:lnTo>
                        <a:pt x="72557" y="102712"/>
                      </a:lnTo>
                      <a:cubicBezTo>
                        <a:pt x="73048" y="101633"/>
                        <a:pt x="73391" y="100650"/>
                        <a:pt x="73856" y="99325"/>
                      </a:cubicBezTo>
                      <a:cubicBezTo>
                        <a:pt x="74092" y="98603"/>
                        <a:pt x="74257" y="97860"/>
                        <a:pt x="74347" y="97106"/>
                      </a:cubicBezTo>
                      <a:lnTo>
                        <a:pt x="74347" y="97106"/>
                      </a:lnTo>
                      <a:lnTo>
                        <a:pt x="74285" y="31681"/>
                      </a:lnTo>
                      <a:lnTo>
                        <a:pt x="73347" y="31681"/>
                      </a:lnTo>
                      <a:lnTo>
                        <a:pt x="72469" y="31278"/>
                      </a:lnTo>
                      <a:cubicBezTo>
                        <a:pt x="72763" y="31220"/>
                        <a:pt x="73031" y="31070"/>
                        <a:pt x="73233" y="30848"/>
                      </a:cubicBezTo>
                      <a:lnTo>
                        <a:pt x="74408" y="29707"/>
                      </a:lnTo>
                      <a:cubicBezTo>
                        <a:pt x="75020" y="29080"/>
                        <a:pt x="75020" y="28080"/>
                        <a:pt x="74408" y="27452"/>
                      </a:cubicBezTo>
                      <a:lnTo>
                        <a:pt x="73233" y="26286"/>
                      </a:lnTo>
                      <a:cubicBezTo>
                        <a:pt x="73126" y="26173"/>
                        <a:pt x="73001" y="26078"/>
                        <a:pt x="72864" y="26005"/>
                      </a:cubicBezTo>
                      <a:cubicBezTo>
                        <a:pt x="73366" y="25810"/>
                        <a:pt x="73614" y="25247"/>
                        <a:pt x="73420" y="24745"/>
                      </a:cubicBezTo>
                      <a:cubicBezTo>
                        <a:pt x="73321" y="24490"/>
                        <a:pt x="73119" y="24288"/>
                        <a:pt x="72864" y="24189"/>
                      </a:cubicBezTo>
                      <a:cubicBezTo>
                        <a:pt x="71355" y="19161"/>
                        <a:pt x="77760" y="13897"/>
                        <a:pt x="80971" y="11581"/>
                      </a:cubicBezTo>
                      <a:close/>
                      <a:moveTo>
                        <a:pt x="61634" y="13959"/>
                      </a:moveTo>
                      <a:cubicBezTo>
                        <a:pt x="62334" y="14110"/>
                        <a:pt x="62887" y="14648"/>
                        <a:pt x="63055" y="15345"/>
                      </a:cubicBezTo>
                      <a:cubicBezTo>
                        <a:pt x="63205" y="16178"/>
                        <a:pt x="61608" y="17503"/>
                        <a:pt x="60423" y="17503"/>
                      </a:cubicBezTo>
                      <a:cubicBezTo>
                        <a:pt x="59239" y="17503"/>
                        <a:pt x="56168" y="13994"/>
                        <a:pt x="60669" y="13678"/>
                      </a:cubicBezTo>
                      <a:lnTo>
                        <a:pt x="60669" y="13739"/>
                      </a:lnTo>
                      <a:lnTo>
                        <a:pt x="61037" y="13836"/>
                      </a:lnTo>
                      <a:close/>
                      <a:moveTo>
                        <a:pt x="48965" y="9028"/>
                      </a:moveTo>
                      <a:cubicBezTo>
                        <a:pt x="49895" y="7791"/>
                        <a:pt x="52913" y="10563"/>
                        <a:pt x="49842" y="11660"/>
                      </a:cubicBezTo>
                      <a:cubicBezTo>
                        <a:pt x="48860" y="11020"/>
                        <a:pt x="48149" y="10274"/>
                        <a:pt x="48965" y="9028"/>
                      </a:cubicBezTo>
                      <a:close/>
                      <a:moveTo>
                        <a:pt x="28935" y="9423"/>
                      </a:moveTo>
                      <a:cubicBezTo>
                        <a:pt x="30198" y="7396"/>
                        <a:pt x="33032" y="10441"/>
                        <a:pt x="30234" y="11520"/>
                      </a:cubicBezTo>
                      <a:cubicBezTo>
                        <a:pt x="29426" y="11213"/>
                        <a:pt x="28286" y="10502"/>
                        <a:pt x="28970" y="9423"/>
                      </a:cubicBezTo>
                      <a:close/>
                      <a:moveTo>
                        <a:pt x="27461" y="12669"/>
                      </a:moveTo>
                      <a:lnTo>
                        <a:pt x="28102" y="12669"/>
                      </a:lnTo>
                      <a:lnTo>
                        <a:pt x="28040" y="12055"/>
                      </a:lnTo>
                      <a:cubicBezTo>
                        <a:pt x="28019" y="11707"/>
                        <a:pt x="27948" y="11364"/>
                        <a:pt x="27830" y="11037"/>
                      </a:cubicBezTo>
                      <a:cubicBezTo>
                        <a:pt x="28096" y="11570"/>
                        <a:pt x="28527" y="12004"/>
                        <a:pt x="29058" y="12274"/>
                      </a:cubicBezTo>
                      <a:cubicBezTo>
                        <a:pt x="28935" y="17266"/>
                        <a:pt x="26593" y="16766"/>
                        <a:pt x="25364" y="15784"/>
                      </a:cubicBezTo>
                      <a:cubicBezTo>
                        <a:pt x="23943" y="14669"/>
                        <a:pt x="23452" y="12669"/>
                        <a:pt x="27461" y="12669"/>
                      </a:cubicBezTo>
                      <a:close/>
                      <a:moveTo>
                        <a:pt x="17380" y="14617"/>
                      </a:moveTo>
                      <a:cubicBezTo>
                        <a:pt x="18828" y="13810"/>
                        <a:pt x="21478" y="12643"/>
                        <a:pt x="21513" y="15494"/>
                      </a:cubicBezTo>
                      <a:cubicBezTo>
                        <a:pt x="21548" y="18345"/>
                        <a:pt x="17565" y="17863"/>
                        <a:pt x="17038" y="15064"/>
                      </a:cubicBezTo>
                      <a:lnTo>
                        <a:pt x="17380" y="14599"/>
                      </a:lnTo>
                      <a:close/>
                      <a:moveTo>
                        <a:pt x="7642" y="98720"/>
                      </a:moveTo>
                      <a:cubicBezTo>
                        <a:pt x="6986" y="95766"/>
                        <a:pt x="6692" y="92743"/>
                        <a:pt x="6764" y="89718"/>
                      </a:cubicBezTo>
                      <a:lnTo>
                        <a:pt x="6764" y="75681"/>
                      </a:lnTo>
                      <a:lnTo>
                        <a:pt x="7642" y="75681"/>
                      </a:lnTo>
                      <a:close/>
                      <a:moveTo>
                        <a:pt x="11397" y="106730"/>
                      </a:moveTo>
                      <a:cubicBezTo>
                        <a:pt x="10759" y="105840"/>
                        <a:pt x="10173" y="104915"/>
                        <a:pt x="9642" y="103958"/>
                      </a:cubicBezTo>
                      <a:lnTo>
                        <a:pt x="9642" y="75716"/>
                      </a:lnTo>
                      <a:lnTo>
                        <a:pt x="11397" y="75716"/>
                      </a:lnTo>
                      <a:close/>
                      <a:moveTo>
                        <a:pt x="15196" y="111117"/>
                      </a:moveTo>
                      <a:lnTo>
                        <a:pt x="13441" y="109266"/>
                      </a:lnTo>
                      <a:lnTo>
                        <a:pt x="13441" y="75628"/>
                      </a:lnTo>
                      <a:lnTo>
                        <a:pt x="15196" y="75628"/>
                      </a:lnTo>
                      <a:close/>
                      <a:moveTo>
                        <a:pt x="19047" y="114539"/>
                      </a:moveTo>
                      <a:lnTo>
                        <a:pt x="17196" y="112977"/>
                      </a:lnTo>
                      <a:lnTo>
                        <a:pt x="17196" y="75689"/>
                      </a:lnTo>
                      <a:lnTo>
                        <a:pt x="19047" y="75689"/>
                      </a:lnTo>
                      <a:close/>
                      <a:moveTo>
                        <a:pt x="22618" y="117276"/>
                      </a:moveTo>
                      <a:lnTo>
                        <a:pt x="21074" y="116135"/>
                      </a:lnTo>
                      <a:lnTo>
                        <a:pt x="21074" y="75654"/>
                      </a:lnTo>
                      <a:lnTo>
                        <a:pt x="22530" y="75654"/>
                      </a:lnTo>
                      <a:lnTo>
                        <a:pt x="22618" y="75935"/>
                      </a:lnTo>
                      <a:close/>
                      <a:moveTo>
                        <a:pt x="22899" y="74838"/>
                      </a:moveTo>
                      <a:lnTo>
                        <a:pt x="6808" y="74838"/>
                      </a:lnTo>
                      <a:lnTo>
                        <a:pt x="6808" y="53905"/>
                      </a:lnTo>
                      <a:lnTo>
                        <a:pt x="22899" y="53905"/>
                      </a:lnTo>
                      <a:lnTo>
                        <a:pt x="22899" y="33585"/>
                      </a:lnTo>
                      <a:lnTo>
                        <a:pt x="39727" y="33585"/>
                      </a:lnTo>
                      <a:lnTo>
                        <a:pt x="39727" y="53957"/>
                      </a:lnTo>
                      <a:lnTo>
                        <a:pt x="22899" y="53957"/>
                      </a:lnTo>
                      <a:close/>
                      <a:moveTo>
                        <a:pt x="36796" y="25101"/>
                      </a:moveTo>
                      <a:lnTo>
                        <a:pt x="37963" y="26268"/>
                      </a:lnTo>
                      <a:lnTo>
                        <a:pt x="38121" y="26391"/>
                      </a:lnTo>
                      <a:cubicBezTo>
                        <a:pt x="33903" y="26466"/>
                        <a:pt x="29692" y="26798"/>
                        <a:pt x="25513" y="27382"/>
                      </a:cubicBezTo>
                      <a:lnTo>
                        <a:pt x="26593" y="26303"/>
                      </a:lnTo>
                      <a:cubicBezTo>
                        <a:pt x="27204" y="25676"/>
                        <a:pt x="27204" y="24676"/>
                        <a:pt x="26593" y="24048"/>
                      </a:cubicBezTo>
                      <a:lnTo>
                        <a:pt x="25426" y="22881"/>
                      </a:lnTo>
                      <a:cubicBezTo>
                        <a:pt x="25184" y="22652"/>
                        <a:pt x="24878" y="22501"/>
                        <a:pt x="24548" y="22451"/>
                      </a:cubicBezTo>
                      <a:cubicBezTo>
                        <a:pt x="29238" y="21777"/>
                        <a:pt x="33963" y="21384"/>
                        <a:pt x="38700" y="21276"/>
                      </a:cubicBezTo>
                      <a:cubicBezTo>
                        <a:pt x="38418" y="21356"/>
                        <a:pt x="38161" y="21507"/>
                        <a:pt x="37954" y="21715"/>
                      </a:cubicBezTo>
                      <a:lnTo>
                        <a:pt x="36787" y="22846"/>
                      </a:lnTo>
                      <a:cubicBezTo>
                        <a:pt x="36189" y="23474"/>
                        <a:pt x="36193" y="24461"/>
                        <a:pt x="36796" y="25084"/>
                      </a:cubicBezTo>
                      <a:close/>
                      <a:moveTo>
                        <a:pt x="39165" y="28303"/>
                      </a:moveTo>
                      <a:cubicBezTo>
                        <a:pt x="44596" y="28303"/>
                        <a:pt x="51404" y="28365"/>
                        <a:pt x="56028" y="29137"/>
                      </a:cubicBezTo>
                      <a:cubicBezTo>
                        <a:pt x="60030" y="29758"/>
                        <a:pt x="63991" y="30622"/>
                        <a:pt x="67890" y="31725"/>
                      </a:cubicBezTo>
                      <a:lnTo>
                        <a:pt x="13345" y="31725"/>
                      </a:lnTo>
                      <a:cubicBezTo>
                        <a:pt x="21765" y="29525"/>
                        <a:pt x="30427" y="28382"/>
                        <a:pt x="39130" y="28321"/>
                      </a:cubicBezTo>
                      <a:close/>
                      <a:moveTo>
                        <a:pt x="54484" y="26180"/>
                      </a:moveTo>
                      <a:lnTo>
                        <a:pt x="55414" y="27101"/>
                      </a:lnTo>
                      <a:cubicBezTo>
                        <a:pt x="50314" y="26557"/>
                        <a:pt x="45187" y="26330"/>
                        <a:pt x="40060" y="26426"/>
                      </a:cubicBezTo>
                      <a:lnTo>
                        <a:pt x="40218" y="26268"/>
                      </a:lnTo>
                      <a:lnTo>
                        <a:pt x="41358" y="25127"/>
                      </a:lnTo>
                      <a:cubicBezTo>
                        <a:pt x="41974" y="24505"/>
                        <a:pt x="41974" y="23503"/>
                        <a:pt x="41358" y="22881"/>
                      </a:cubicBezTo>
                      <a:lnTo>
                        <a:pt x="40218" y="21715"/>
                      </a:lnTo>
                      <a:cubicBezTo>
                        <a:pt x="40002" y="21491"/>
                        <a:pt x="39724" y="21338"/>
                        <a:pt x="39419" y="21276"/>
                      </a:cubicBezTo>
                      <a:lnTo>
                        <a:pt x="40955" y="21276"/>
                      </a:lnTo>
                      <a:cubicBezTo>
                        <a:pt x="46214" y="21243"/>
                        <a:pt x="51468" y="21593"/>
                        <a:pt x="56677" y="22320"/>
                      </a:cubicBezTo>
                      <a:cubicBezTo>
                        <a:pt x="56307" y="22353"/>
                        <a:pt x="55959" y="22515"/>
                        <a:pt x="55694" y="22776"/>
                      </a:cubicBezTo>
                      <a:lnTo>
                        <a:pt x="54519" y="23952"/>
                      </a:lnTo>
                      <a:cubicBezTo>
                        <a:pt x="53918" y="24543"/>
                        <a:pt x="53911" y="25510"/>
                        <a:pt x="54502" y="26111"/>
                      </a:cubicBezTo>
                      <a:cubicBezTo>
                        <a:pt x="54507" y="26116"/>
                        <a:pt x="54513" y="26122"/>
                        <a:pt x="54519" y="26128"/>
                      </a:cubicBezTo>
                      <a:close/>
                      <a:moveTo>
                        <a:pt x="65179" y="54010"/>
                      </a:moveTo>
                      <a:lnTo>
                        <a:pt x="72469" y="35682"/>
                      </a:lnTo>
                      <a:lnTo>
                        <a:pt x="72469" y="72355"/>
                      </a:lnTo>
                      <a:close/>
                      <a:moveTo>
                        <a:pt x="72513" y="73794"/>
                      </a:moveTo>
                      <a:lnTo>
                        <a:pt x="72513" y="74838"/>
                      </a:lnTo>
                      <a:lnTo>
                        <a:pt x="71592" y="74838"/>
                      </a:lnTo>
                      <a:lnTo>
                        <a:pt x="71592" y="71452"/>
                      </a:lnTo>
                      <a:close/>
                      <a:moveTo>
                        <a:pt x="69741" y="66828"/>
                      </a:moveTo>
                      <a:lnTo>
                        <a:pt x="69741" y="74838"/>
                      </a:lnTo>
                      <a:lnTo>
                        <a:pt x="67802" y="74838"/>
                      </a:lnTo>
                      <a:lnTo>
                        <a:pt x="67802" y="61941"/>
                      </a:lnTo>
                      <a:close/>
                      <a:moveTo>
                        <a:pt x="56800" y="73513"/>
                      </a:moveTo>
                      <a:lnTo>
                        <a:pt x="56861" y="34533"/>
                      </a:lnTo>
                      <a:lnTo>
                        <a:pt x="64626" y="54010"/>
                      </a:lnTo>
                      <a:close/>
                      <a:moveTo>
                        <a:pt x="62345" y="61099"/>
                      </a:moveTo>
                      <a:lnTo>
                        <a:pt x="62345" y="74838"/>
                      </a:lnTo>
                      <a:lnTo>
                        <a:pt x="60371" y="74838"/>
                      </a:lnTo>
                      <a:lnTo>
                        <a:pt x="60371" y="65951"/>
                      </a:lnTo>
                      <a:close/>
                      <a:moveTo>
                        <a:pt x="58519" y="70574"/>
                      </a:moveTo>
                      <a:lnTo>
                        <a:pt x="58519" y="74821"/>
                      </a:lnTo>
                      <a:lnTo>
                        <a:pt x="56826" y="74821"/>
                      </a:lnTo>
                      <a:close/>
                      <a:moveTo>
                        <a:pt x="57010" y="33585"/>
                      </a:moveTo>
                      <a:lnTo>
                        <a:pt x="58555" y="33585"/>
                      </a:lnTo>
                      <a:lnTo>
                        <a:pt x="58555" y="37375"/>
                      </a:lnTo>
                      <a:close/>
                      <a:moveTo>
                        <a:pt x="60406" y="42034"/>
                      </a:moveTo>
                      <a:lnTo>
                        <a:pt x="60406" y="33585"/>
                      </a:lnTo>
                      <a:lnTo>
                        <a:pt x="62345" y="33585"/>
                      </a:lnTo>
                      <a:lnTo>
                        <a:pt x="62345" y="46886"/>
                      </a:lnTo>
                      <a:close/>
                      <a:moveTo>
                        <a:pt x="64222" y="51615"/>
                      </a:moveTo>
                      <a:lnTo>
                        <a:pt x="64222" y="33585"/>
                      </a:lnTo>
                      <a:lnTo>
                        <a:pt x="65916" y="33585"/>
                      </a:lnTo>
                      <a:lnTo>
                        <a:pt x="65916" y="50755"/>
                      </a:lnTo>
                      <a:lnTo>
                        <a:pt x="64871" y="53282"/>
                      </a:lnTo>
                      <a:close/>
                      <a:moveTo>
                        <a:pt x="64222" y="56361"/>
                      </a:moveTo>
                      <a:lnTo>
                        <a:pt x="64907" y="54703"/>
                      </a:lnTo>
                      <a:lnTo>
                        <a:pt x="65916" y="57256"/>
                      </a:lnTo>
                      <a:lnTo>
                        <a:pt x="65916" y="74803"/>
                      </a:lnTo>
                      <a:lnTo>
                        <a:pt x="64222" y="74803"/>
                      </a:lnTo>
                      <a:close/>
                      <a:moveTo>
                        <a:pt x="67802" y="46008"/>
                      </a:moveTo>
                      <a:lnTo>
                        <a:pt x="67802" y="33550"/>
                      </a:lnTo>
                      <a:lnTo>
                        <a:pt x="69741" y="33550"/>
                      </a:lnTo>
                      <a:lnTo>
                        <a:pt x="69741" y="41139"/>
                      </a:lnTo>
                      <a:close/>
                      <a:moveTo>
                        <a:pt x="71592" y="36515"/>
                      </a:moveTo>
                      <a:lnTo>
                        <a:pt x="71592" y="33585"/>
                      </a:lnTo>
                      <a:lnTo>
                        <a:pt x="72513" y="33585"/>
                      </a:lnTo>
                      <a:lnTo>
                        <a:pt x="72513" y="34331"/>
                      </a:lnTo>
                      <a:close/>
                      <a:moveTo>
                        <a:pt x="71066" y="26312"/>
                      </a:moveTo>
                      <a:lnTo>
                        <a:pt x="69899" y="27426"/>
                      </a:lnTo>
                      <a:cubicBezTo>
                        <a:pt x="69278" y="28039"/>
                        <a:pt x="69273" y="29040"/>
                        <a:pt x="69886" y="29660"/>
                      </a:cubicBezTo>
                      <a:cubicBezTo>
                        <a:pt x="69890" y="29663"/>
                        <a:pt x="69894" y="29668"/>
                        <a:pt x="69899" y="29672"/>
                      </a:cubicBezTo>
                      <a:lnTo>
                        <a:pt x="70820" y="30602"/>
                      </a:lnTo>
                      <a:cubicBezTo>
                        <a:pt x="66533" y="29166"/>
                        <a:pt x="62130" y="28103"/>
                        <a:pt x="57660" y="27426"/>
                      </a:cubicBezTo>
                      <a:cubicBezTo>
                        <a:pt x="57714" y="27378"/>
                        <a:pt x="57764" y="27325"/>
                        <a:pt x="57809" y="27268"/>
                      </a:cubicBezTo>
                      <a:lnTo>
                        <a:pt x="58984" y="26101"/>
                      </a:lnTo>
                      <a:cubicBezTo>
                        <a:pt x="59596" y="25474"/>
                        <a:pt x="59596" y="24474"/>
                        <a:pt x="58984" y="23846"/>
                      </a:cubicBezTo>
                      <a:lnTo>
                        <a:pt x="57809" y="22680"/>
                      </a:lnTo>
                      <a:cubicBezTo>
                        <a:pt x="57659" y="22530"/>
                        <a:pt x="57480" y="22414"/>
                        <a:pt x="57282" y="22337"/>
                      </a:cubicBezTo>
                      <a:cubicBezTo>
                        <a:pt x="62228" y="23061"/>
                        <a:pt x="67097" y="24236"/>
                        <a:pt x="71829" y="25847"/>
                      </a:cubicBezTo>
                      <a:cubicBezTo>
                        <a:pt x="71514" y="25893"/>
                        <a:pt x="71223" y="26045"/>
                        <a:pt x="71004" y="26277"/>
                      </a:cubicBezTo>
                      <a:close/>
                      <a:moveTo>
                        <a:pt x="48105" y="86595"/>
                      </a:moveTo>
                      <a:cubicBezTo>
                        <a:pt x="47606" y="86641"/>
                        <a:pt x="47138" y="86858"/>
                        <a:pt x="46780" y="87209"/>
                      </a:cubicBezTo>
                      <a:lnTo>
                        <a:pt x="46780" y="94886"/>
                      </a:lnTo>
                      <a:lnTo>
                        <a:pt x="41516" y="94886"/>
                      </a:lnTo>
                      <a:lnTo>
                        <a:pt x="41516" y="92850"/>
                      </a:lnTo>
                      <a:lnTo>
                        <a:pt x="42867" y="92850"/>
                      </a:lnTo>
                      <a:lnTo>
                        <a:pt x="42867" y="80497"/>
                      </a:lnTo>
                      <a:lnTo>
                        <a:pt x="44903" y="80497"/>
                      </a:lnTo>
                      <a:lnTo>
                        <a:pt x="44903" y="83515"/>
                      </a:lnTo>
                      <a:lnTo>
                        <a:pt x="45894" y="83515"/>
                      </a:lnTo>
                      <a:lnTo>
                        <a:pt x="45894" y="77163"/>
                      </a:lnTo>
                      <a:lnTo>
                        <a:pt x="49895" y="77163"/>
                      </a:lnTo>
                      <a:lnTo>
                        <a:pt x="49895" y="83515"/>
                      </a:lnTo>
                      <a:lnTo>
                        <a:pt x="51009" y="83515"/>
                      </a:lnTo>
                      <a:lnTo>
                        <a:pt x="51009" y="80497"/>
                      </a:lnTo>
                      <a:lnTo>
                        <a:pt x="52983" y="80497"/>
                      </a:lnTo>
                      <a:lnTo>
                        <a:pt x="52983" y="92824"/>
                      </a:lnTo>
                      <a:lnTo>
                        <a:pt x="54308" y="92824"/>
                      </a:lnTo>
                      <a:lnTo>
                        <a:pt x="54308" y="94886"/>
                      </a:lnTo>
                      <a:lnTo>
                        <a:pt x="49044" y="94886"/>
                      </a:lnTo>
                      <a:lnTo>
                        <a:pt x="49044" y="87244"/>
                      </a:lnTo>
                      <a:cubicBezTo>
                        <a:pt x="48856" y="86867"/>
                        <a:pt x="48474" y="86626"/>
                        <a:pt x="48053" y="86621"/>
                      </a:cubicBezTo>
                      <a:close/>
                      <a:moveTo>
                        <a:pt x="43517" y="74794"/>
                      </a:moveTo>
                      <a:lnTo>
                        <a:pt x="43517" y="33559"/>
                      </a:lnTo>
                      <a:lnTo>
                        <a:pt x="45368" y="33559"/>
                      </a:lnTo>
                      <a:lnTo>
                        <a:pt x="45368" y="74794"/>
                      </a:lnTo>
                      <a:close/>
                      <a:moveTo>
                        <a:pt x="47403" y="74794"/>
                      </a:moveTo>
                      <a:lnTo>
                        <a:pt x="47403" y="33559"/>
                      </a:lnTo>
                      <a:lnTo>
                        <a:pt x="49220" y="33559"/>
                      </a:lnTo>
                      <a:lnTo>
                        <a:pt x="49220" y="74794"/>
                      </a:lnTo>
                      <a:close/>
                      <a:moveTo>
                        <a:pt x="51281" y="74794"/>
                      </a:moveTo>
                      <a:lnTo>
                        <a:pt x="51281" y="33559"/>
                      </a:lnTo>
                      <a:lnTo>
                        <a:pt x="53036" y="33559"/>
                      </a:lnTo>
                      <a:lnTo>
                        <a:pt x="53036" y="74794"/>
                      </a:lnTo>
                      <a:close/>
                      <a:moveTo>
                        <a:pt x="41481" y="33559"/>
                      </a:moveTo>
                      <a:lnTo>
                        <a:pt x="41481" y="74794"/>
                      </a:lnTo>
                      <a:lnTo>
                        <a:pt x="40183" y="74794"/>
                      </a:lnTo>
                      <a:lnTo>
                        <a:pt x="40183" y="33559"/>
                      </a:lnTo>
                      <a:close/>
                      <a:moveTo>
                        <a:pt x="22065" y="26259"/>
                      </a:moveTo>
                      <a:lnTo>
                        <a:pt x="23206" y="27426"/>
                      </a:lnTo>
                      <a:lnTo>
                        <a:pt x="23452" y="27645"/>
                      </a:lnTo>
                      <a:cubicBezTo>
                        <a:pt x="18602" y="28383"/>
                        <a:pt x="13807" y="29444"/>
                        <a:pt x="9098" y="30821"/>
                      </a:cubicBezTo>
                      <a:lnTo>
                        <a:pt x="10204" y="29707"/>
                      </a:lnTo>
                      <a:cubicBezTo>
                        <a:pt x="10805" y="29109"/>
                        <a:pt x="10806" y="28137"/>
                        <a:pt x="10208" y="27536"/>
                      </a:cubicBezTo>
                      <a:cubicBezTo>
                        <a:pt x="10206" y="27534"/>
                        <a:pt x="10205" y="27533"/>
                        <a:pt x="10204" y="27531"/>
                      </a:cubicBezTo>
                      <a:lnTo>
                        <a:pt x="10204" y="27487"/>
                      </a:lnTo>
                      <a:lnTo>
                        <a:pt x="9028" y="26321"/>
                      </a:lnTo>
                      <a:cubicBezTo>
                        <a:pt x="8812" y="26100"/>
                        <a:pt x="8533" y="25949"/>
                        <a:pt x="8230" y="25891"/>
                      </a:cubicBezTo>
                      <a:cubicBezTo>
                        <a:pt x="13278" y="24391"/>
                        <a:pt x="18431" y="23268"/>
                        <a:pt x="23645" y="22530"/>
                      </a:cubicBezTo>
                      <a:cubicBezTo>
                        <a:pt x="23483" y="22609"/>
                        <a:pt x="23336" y="22713"/>
                        <a:pt x="23206" y="22838"/>
                      </a:cubicBezTo>
                      <a:lnTo>
                        <a:pt x="22004" y="24075"/>
                      </a:lnTo>
                      <a:cubicBezTo>
                        <a:pt x="21393" y="24702"/>
                        <a:pt x="21393" y="25702"/>
                        <a:pt x="22004" y="26329"/>
                      </a:cubicBezTo>
                      <a:close/>
                      <a:moveTo>
                        <a:pt x="9124" y="50290"/>
                      </a:moveTo>
                      <a:lnTo>
                        <a:pt x="9124" y="37902"/>
                      </a:lnTo>
                      <a:lnTo>
                        <a:pt x="11186" y="37902"/>
                      </a:lnTo>
                      <a:lnTo>
                        <a:pt x="11186" y="40920"/>
                      </a:lnTo>
                      <a:lnTo>
                        <a:pt x="12169" y="40920"/>
                      </a:lnTo>
                      <a:lnTo>
                        <a:pt x="12169" y="34603"/>
                      </a:lnTo>
                      <a:lnTo>
                        <a:pt x="16178" y="34603"/>
                      </a:lnTo>
                      <a:lnTo>
                        <a:pt x="16178" y="40946"/>
                      </a:lnTo>
                      <a:lnTo>
                        <a:pt x="17258" y="40946"/>
                      </a:lnTo>
                      <a:lnTo>
                        <a:pt x="17258" y="37928"/>
                      </a:lnTo>
                      <a:lnTo>
                        <a:pt x="19258" y="37928"/>
                      </a:lnTo>
                      <a:lnTo>
                        <a:pt x="19258" y="50290"/>
                      </a:lnTo>
                      <a:lnTo>
                        <a:pt x="20583" y="50290"/>
                      </a:lnTo>
                      <a:lnTo>
                        <a:pt x="20583" y="52325"/>
                      </a:lnTo>
                      <a:lnTo>
                        <a:pt x="15319" y="52325"/>
                      </a:lnTo>
                      <a:lnTo>
                        <a:pt x="15319" y="44649"/>
                      </a:lnTo>
                      <a:cubicBezTo>
                        <a:pt x="15132" y="44277"/>
                        <a:pt x="14753" y="44040"/>
                        <a:pt x="14336" y="44034"/>
                      </a:cubicBezTo>
                      <a:cubicBezTo>
                        <a:pt x="13837" y="44081"/>
                        <a:pt x="13369" y="44298"/>
                        <a:pt x="13011" y="44649"/>
                      </a:cubicBezTo>
                      <a:lnTo>
                        <a:pt x="13011" y="52325"/>
                      </a:lnTo>
                      <a:lnTo>
                        <a:pt x="7747" y="52325"/>
                      </a:lnTo>
                      <a:lnTo>
                        <a:pt x="7747" y="50290"/>
                      </a:lnTo>
                      <a:close/>
                      <a:moveTo>
                        <a:pt x="31620" y="97202"/>
                      </a:moveTo>
                      <a:lnTo>
                        <a:pt x="39516" y="77505"/>
                      </a:lnTo>
                      <a:lnTo>
                        <a:pt x="39516" y="97202"/>
                      </a:lnTo>
                      <a:cubicBezTo>
                        <a:pt x="39148" y="100746"/>
                        <a:pt x="37779" y="104112"/>
                        <a:pt x="35568" y="106906"/>
                      </a:cubicBezTo>
                      <a:close/>
                      <a:moveTo>
                        <a:pt x="35129" y="107397"/>
                      </a:moveTo>
                      <a:lnTo>
                        <a:pt x="34208" y="108634"/>
                      </a:lnTo>
                      <a:lnTo>
                        <a:pt x="34208" y="105028"/>
                      </a:lnTo>
                      <a:close/>
                      <a:moveTo>
                        <a:pt x="25268" y="73715"/>
                      </a:moveTo>
                      <a:lnTo>
                        <a:pt x="25268" y="71680"/>
                      </a:lnTo>
                      <a:lnTo>
                        <a:pt x="26654" y="71680"/>
                      </a:lnTo>
                      <a:lnTo>
                        <a:pt x="26654" y="59327"/>
                      </a:lnTo>
                      <a:lnTo>
                        <a:pt x="28689" y="59327"/>
                      </a:lnTo>
                      <a:lnTo>
                        <a:pt x="28689" y="62345"/>
                      </a:lnTo>
                      <a:lnTo>
                        <a:pt x="29681" y="62345"/>
                      </a:lnTo>
                      <a:lnTo>
                        <a:pt x="29681" y="55993"/>
                      </a:lnTo>
                      <a:lnTo>
                        <a:pt x="33682" y="55993"/>
                      </a:lnTo>
                      <a:lnTo>
                        <a:pt x="33682" y="62345"/>
                      </a:lnTo>
                      <a:lnTo>
                        <a:pt x="34796" y="62345"/>
                      </a:lnTo>
                      <a:lnTo>
                        <a:pt x="34796" y="59327"/>
                      </a:lnTo>
                      <a:lnTo>
                        <a:pt x="36761" y="59327"/>
                      </a:lnTo>
                      <a:lnTo>
                        <a:pt x="36761" y="71680"/>
                      </a:lnTo>
                      <a:lnTo>
                        <a:pt x="38086" y="71680"/>
                      </a:lnTo>
                      <a:lnTo>
                        <a:pt x="38086" y="73715"/>
                      </a:lnTo>
                      <a:lnTo>
                        <a:pt x="32822" y="73715"/>
                      </a:lnTo>
                      <a:lnTo>
                        <a:pt x="32822" y="66038"/>
                      </a:lnTo>
                      <a:cubicBezTo>
                        <a:pt x="32645" y="65658"/>
                        <a:pt x="32259" y="65416"/>
                        <a:pt x="31839" y="65424"/>
                      </a:cubicBezTo>
                      <a:cubicBezTo>
                        <a:pt x="31340" y="65471"/>
                        <a:pt x="30872" y="65687"/>
                        <a:pt x="30514" y="66038"/>
                      </a:cubicBezTo>
                      <a:lnTo>
                        <a:pt x="30514" y="73715"/>
                      </a:lnTo>
                      <a:close/>
                      <a:moveTo>
                        <a:pt x="28567" y="75689"/>
                      </a:moveTo>
                      <a:lnTo>
                        <a:pt x="28567" y="89552"/>
                      </a:lnTo>
                      <a:lnTo>
                        <a:pt x="26654" y="84717"/>
                      </a:lnTo>
                      <a:lnTo>
                        <a:pt x="26654" y="75689"/>
                      </a:lnTo>
                      <a:close/>
                      <a:moveTo>
                        <a:pt x="39165" y="75689"/>
                      </a:moveTo>
                      <a:lnTo>
                        <a:pt x="39165" y="77076"/>
                      </a:lnTo>
                      <a:lnTo>
                        <a:pt x="37998" y="80032"/>
                      </a:lnTo>
                      <a:lnTo>
                        <a:pt x="37998" y="75716"/>
                      </a:lnTo>
                      <a:lnTo>
                        <a:pt x="39174" y="75716"/>
                      </a:lnTo>
                      <a:close/>
                      <a:moveTo>
                        <a:pt x="36086" y="75689"/>
                      </a:moveTo>
                      <a:lnTo>
                        <a:pt x="36086" y="84744"/>
                      </a:lnTo>
                      <a:lnTo>
                        <a:pt x="34234" y="89367"/>
                      </a:lnTo>
                      <a:lnTo>
                        <a:pt x="34234" y="75716"/>
                      </a:lnTo>
                      <a:lnTo>
                        <a:pt x="36086" y="75716"/>
                      </a:lnTo>
                      <a:close/>
                      <a:moveTo>
                        <a:pt x="30444" y="75689"/>
                      </a:moveTo>
                      <a:lnTo>
                        <a:pt x="32330" y="75689"/>
                      </a:lnTo>
                      <a:lnTo>
                        <a:pt x="32330" y="94114"/>
                      </a:lnTo>
                      <a:lnTo>
                        <a:pt x="31374" y="96518"/>
                      </a:lnTo>
                      <a:lnTo>
                        <a:pt x="30444" y="94237"/>
                      </a:lnTo>
                      <a:close/>
                      <a:moveTo>
                        <a:pt x="32199" y="100036"/>
                      </a:moveTo>
                      <a:lnTo>
                        <a:pt x="32199" y="110933"/>
                      </a:lnTo>
                      <a:cubicBezTo>
                        <a:pt x="31637" y="111547"/>
                        <a:pt x="31058" y="112100"/>
                        <a:pt x="30444" y="112687"/>
                      </a:cubicBezTo>
                      <a:lnTo>
                        <a:pt x="30444" y="100097"/>
                      </a:lnTo>
                      <a:lnTo>
                        <a:pt x="31322" y="97904"/>
                      </a:lnTo>
                      <a:close/>
                      <a:moveTo>
                        <a:pt x="24768" y="75689"/>
                      </a:moveTo>
                      <a:lnTo>
                        <a:pt x="24768" y="80006"/>
                      </a:lnTo>
                      <a:lnTo>
                        <a:pt x="23101" y="75874"/>
                      </a:lnTo>
                      <a:lnTo>
                        <a:pt x="23101" y="75689"/>
                      </a:lnTo>
                      <a:close/>
                      <a:moveTo>
                        <a:pt x="23101" y="77225"/>
                      </a:moveTo>
                      <a:lnTo>
                        <a:pt x="31058" y="97202"/>
                      </a:lnTo>
                      <a:lnTo>
                        <a:pt x="23101" y="116951"/>
                      </a:lnTo>
                      <a:close/>
                      <a:moveTo>
                        <a:pt x="28532" y="104905"/>
                      </a:moveTo>
                      <a:lnTo>
                        <a:pt x="28532" y="114442"/>
                      </a:lnTo>
                      <a:lnTo>
                        <a:pt x="26707" y="115890"/>
                      </a:lnTo>
                      <a:lnTo>
                        <a:pt x="26707" y="109415"/>
                      </a:lnTo>
                      <a:close/>
                      <a:moveTo>
                        <a:pt x="23338" y="117785"/>
                      </a:moveTo>
                      <a:lnTo>
                        <a:pt x="24820" y="114179"/>
                      </a:lnTo>
                      <a:lnTo>
                        <a:pt x="24820" y="117197"/>
                      </a:lnTo>
                      <a:cubicBezTo>
                        <a:pt x="24433" y="117467"/>
                        <a:pt x="24032" y="117716"/>
                        <a:pt x="23618" y="117943"/>
                      </a:cubicBezTo>
                      <a:close/>
                      <a:moveTo>
                        <a:pt x="39858" y="125304"/>
                      </a:moveTo>
                      <a:cubicBezTo>
                        <a:pt x="37700" y="125304"/>
                        <a:pt x="33076" y="123303"/>
                        <a:pt x="30576" y="122163"/>
                      </a:cubicBezTo>
                      <a:cubicBezTo>
                        <a:pt x="28332" y="121020"/>
                        <a:pt x="26171" y="119722"/>
                        <a:pt x="24110" y="118276"/>
                      </a:cubicBezTo>
                      <a:cubicBezTo>
                        <a:pt x="30453" y="114460"/>
                        <a:pt x="38226" y="106441"/>
                        <a:pt x="39762" y="99080"/>
                      </a:cubicBezTo>
                      <a:cubicBezTo>
                        <a:pt x="40902" y="104344"/>
                        <a:pt x="45561" y="110424"/>
                        <a:pt x="50369" y="114793"/>
                      </a:cubicBezTo>
                      <a:cubicBezTo>
                        <a:pt x="51771" y="116080"/>
                        <a:pt x="53273" y="117254"/>
                        <a:pt x="54861" y="118302"/>
                      </a:cubicBezTo>
                      <a:cubicBezTo>
                        <a:pt x="49711" y="121759"/>
                        <a:pt x="43332" y="125304"/>
                        <a:pt x="39849" y="125304"/>
                      </a:cubicBezTo>
                      <a:close/>
                      <a:moveTo>
                        <a:pt x="56186" y="117408"/>
                      </a:moveTo>
                      <a:lnTo>
                        <a:pt x="55308" y="117995"/>
                      </a:lnTo>
                      <a:cubicBezTo>
                        <a:pt x="54117" y="117186"/>
                        <a:pt x="52975" y="116307"/>
                        <a:pt x="51887" y="115363"/>
                      </a:cubicBezTo>
                      <a:lnTo>
                        <a:pt x="52562" y="114898"/>
                      </a:lnTo>
                      <a:cubicBezTo>
                        <a:pt x="53799" y="114021"/>
                        <a:pt x="52843" y="113205"/>
                        <a:pt x="52843" y="111319"/>
                      </a:cubicBezTo>
                      <a:cubicBezTo>
                        <a:pt x="52937" y="109066"/>
                        <a:pt x="53246" y="106828"/>
                        <a:pt x="53764" y="104633"/>
                      </a:cubicBezTo>
                      <a:cubicBezTo>
                        <a:pt x="54326" y="104756"/>
                        <a:pt x="54694" y="104080"/>
                        <a:pt x="54694" y="103651"/>
                      </a:cubicBezTo>
                      <a:cubicBezTo>
                        <a:pt x="54542" y="103001"/>
                        <a:pt x="54440" y="102342"/>
                        <a:pt x="54387" y="101677"/>
                      </a:cubicBezTo>
                      <a:cubicBezTo>
                        <a:pt x="54387" y="100597"/>
                        <a:pt x="54598" y="100571"/>
                        <a:pt x="54598" y="100571"/>
                      </a:cubicBezTo>
                      <a:cubicBezTo>
                        <a:pt x="54598" y="100571"/>
                        <a:pt x="52659" y="100571"/>
                        <a:pt x="52132" y="104484"/>
                      </a:cubicBezTo>
                      <a:cubicBezTo>
                        <a:pt x="51606" y="108397"/>
                        <a:pt x="50281" y="107195"/>
                        <a:pt x="50597" y="105037"/>
                      </a:cubicBezTo>
                      <a:cubicBezTo>
                        <a:pt x="50913" y="102879"/>
                        <a:pt x="52352" y="99395"/>
                        <a:pt x="51641" y="98623"/>
                      </a:cubicBezTo>
                      <a:cubicBezTo>
                        <a:pt x="50930" y="97851"/>
                        <a:pt x="49579" y="99176"/>
                        <a:pt x="48930" y="98255"/>
                      </a:cubicBezTo>
                      <a:cubicBezTo>
                        <a:pt x="48869" y="99676"/>
                        <a:pt x="48377" y="99738"/>
                        <a:pt x="48009" y="99948"/>
                      </a:cubicBezTo>
                      <a:cubicBezTo>
                        <a:pt x="47640" y="100159"/>
                        <a:pt x="46526" y="100378"/>
                        <a:pt x="46587" y="101001"/>
                      </a:cubicBezTo>
                      <a:cubicBezTo>
                        <a:pt x="46649" y="101624"/>
                        <a:pt x="46833" y="101185"/>
                        <a:pt x="46833" y="101677"/>
                      </a:cubicBezTo>
                      <a:cubicBezTo>
                        <a:pt x="46833" y="102168"/>
                        <a:pt x="46342" y="102106"/>
                        <a:pt x="46342" y="102554"/>
                      </a:cubicBezTo>
                      <a:cubicBezTo>
                        <a:pt x="46342" y="103001"/>
                        <a:pt x="46956" y="103572"/>
                        <a:pt x="46956" y="104124"/>
                      </a:cubicBezTo>
                      <a:cubicBezTo>
                        <a:pt x="46956" y="104677"/>
                        <a:pt x="46245" y="104712"/>
                        <a:pt x="45508" y="103510"/>
                      </a:cubicBezTo>
                      <a:cubicBezTo>
                        <a:pt x="44771" y="102308"/>
                        <a:pt x="43447" y="100150"/>
                        <a:pt x="42946" y="100641"/>
                      </a:cubicBezTo>
                      <a:cubicBezTo>
                        <a:pt x="42446" y="101133"/>
                        <a:pt x="43166" y="102124"/>
                        <a:pt x="43324" y="102492"/>
                      </a:cubicBezTo>
                      <a:cubicBezTo>
                        <a:pt x="43482" y="102861"/>
                        <a:pt x="44306" y="104861"/>
                        <a:pt x="43166" y="105546"/>
                      </a:cubicBezTo>
                      <a:cubicBezTo>
                        <a:pt x="41406" y="103058"/>
                        <a:pt x="40313" y="100161"/>
                        <a:pt x="39990" y="97132"/>
                      </a:cubicBezTo>
                      <a:lnTo>
                        <a:pt x="56168" y="97132"/>
                      </a:lnTo>
                      <a:close/>
                      <a:moveTo>
                        <a:pt x="56282" y="74786"/>
                      </a:moveTo>
                      <a:lnTo>
                        <a:pt x="55098" y="74786"/>
                      </a:lnTo>
                      <a:lnTo>
                        <a:pt x="55098" y="33550"/>
                      </a:lnTo>
                      <a:lnTo>
                        <a:pt x="56273" y="33550"/>
                      </a:lnTo>
                      <a:close/>
                      <a:moveTo>
                        <a:pt x="69530" y="104124"/>
                      </a:moveTo>
                      <a:cubicBezTo>
                        <a:pt x="68348" y="105923"/>
                        <a:pt x="67041" y="107635"/>
                        <a:pt x="65617" y="109248"/>
                      </a:cubicBezTo>
                      <a:lnTo>
                        <a:pt x="65617" y="108301"/>
                      </a:lnTo>
                      <a:cubicBezTo>
                        <a:pt x="65434" y="107923"/>
                        <a:pt x="65054" y="107682"/>
                        <a:pt x="64635" y="107678"/>
                      </a:cubicBezTo>
                      <a:cubicBezTo>
                        <a:pt x="64135" y="107726"/>
                        <a:pt x="63666" y="107946"/>
                        <a:pt x="63310" y="108301"/>
                      </a:cubicBezTo>
                      <a:lnTo>
                        <a:pt x="63310" y="111749"/>
                      </a:lnTo>
                      <a:cubicBezTo>
                        <a:pt x="61753" y="113291"/>
                        <a:pt x="60071" y="114703"/>
                        <a:pt x="58283" y="115969"/>
                      </a:cubicBezTo>
                      <a:lnTo>
                        <a:pt x="58037" y="115969"/>
                      </a:lnTo>
                      <a:lnTo>
                        <a:pt x="58037" y="113933"/>
                      </a:lnTo>
                      <a:lnTo>
                        <a:pt x="59397" y="113933"/>
                      </a:lnTo>
                      <a:lnTo>
                        <a:pt x="59397" y="101545"/>
                      </a:lnTo>
                      <a:lnTo>
                        <a:pt x="61459" y="101545"/>
                      </a:lnTo>
                      <a:lnTo>
                        <a:pt x="61459" y="104563"/>
                      </a:lnTo>
                      <a:lnTo>
                        <a:pt x="62441" y="104563"/>
                      </a:lnTo>
                      <a:lnTo>
                        <a:pt x="62441" y="98246"/>
                      </a:lnTo>
                      <a:lnTo>
                        <a:pt x="66451" y="98246"/>
                      </a:lnTo>
                      <a:lnTo>
                        <a:pt x="66451" y="104598"/>
                      </a:lnTo>
                      <a:lnTo>
                        <a:pt x="67530" y="104598"/>
                      </a:lnTo>
                      <a:lnTo>
                        <a:pt x="67530" y="101545"/>
                      </a:lnTo>
                      <a:lnTo>
                        <a:pt x="69530" y="101545"/>
                      </a:lnTo>
                      <a:close/>
                      <a:moveTo>
                        <a:pt x="72522" y="97106"/>
                      </a:moveTo>
                      <a:lnTo>
                        <a:pt x="56300" y="97106"/>
                      </a:lnTo>
                      <a:lnTo>
                        <a:pt x="56300" y="75593"/>
                      </a:lnTo>
                      <a:lnTo>
                        <a:pt x="72469" y="75593"/>
                      </a:lnTo>
                      <a:close/>
                      <a:moveTo>
                        <a:pt x="71645" y="23750"/>
                      </a:moveTo>
                      <a:cubicBezTo>
                        <a:pt x="61723" y="20575"/>
                        <a:pt x="51355" y="19014"/>
                        <a:pt x="40937" y="19126"/>
                      </a:cubicBezTo>
                      <a:cubicBezTo>
                        <a:pt x="29991" y="19211"/>
                        <a:pt x="19106" y="20778"/>
                        <a:pt x="8581" y="23785"/>
                      </a:cubicBezTo>
                      <a:cubicBezTo>
                        <a:pt x="8668" y="19065"/>
                        <a:pt x="5869" y="15187"/>
                        <a:pt x="2167" y="12537"/>
                      </a:cubicBezTo>
                      <a:cubicBezTo>
                        <a:pt x="5501" y="12046"/>
                        <a:pt x="10177" y="11607"/>
                        <a:pt x="11634" y="15169"/>
                      </a:cubicBezTo>
                      <a:lnTo>
                        <a:pt x="11353" y="15169"/>
                      </a:lnTo>
                      <a:cubicBezTo>
                        <a:pt x="4878" y="14555"/>
                        <a:pt x="11783" y="24908"/>
                        <a:pt x="14740" y="19205"/>
                      </a:cubicBezTo>
                      <a:cubicBezTo>
                        <a:pt x="15413" y="17737"/>
                        <a:pt x="15741" y="16135"/>
                        <a:pt x="15696" y="14520"/>
                      </a:cubicBezTo>
                      <a:cubicBezTo>
                        <a:pt x="13634" y="14310"/>
                        <a:pt x="13388" y="11888"/>
                        <a:pt x="15362" y="11888"/>
                      </a:cubicBezTo>
                      <a:cubicBezTo>
                        <a:pt x="17021" y="11888"/>
                        <a:pt x="16591" y="13976"/>
                        <a:pt x="15854" y="14564"/>
                      </a:cubicBezTo>
                      <a:cubicBezTo>
                        <a:pt x="16345" y="19740"/>
                        <a:pt x="22723" y="19714"/>
                        <a:pt x="22697" y="15441"/>
                      </a:cubicBezTo>
                      <a:cubicBezTo>
                        <a:pt x="22697" y="12572"/>
                        <a:pt x="20504" y="12055"/>
                        <a:pt x="18653" y="12634"/>
                      </a:cubicBezTo>
                      <a:cubicBezTo>
                        <a:pt x="18813" y="12142"/>
                        <a:pt x="19000" y="11658"/>
                        <a:pt x="19214" y="11186"/>
                      </a:cubicBezTo>
                      <a:lnTo>
                        <a:pt x="20969" y="10169"/>
                      </a:lnTo>
                      <a:cubicBezTo>
                        <a:pt x="20969" y="9124"/>
                        <a:pt x="20969" y="6782"/>
                        <a:pt x="21653" y="5948"/>
                      </a:cubicBezTo>
                      <a:cubicBezTo>
                        <a:pt x="22916" y="6659"/>
                        <a:pt x="23496" y="8633"/>
                        <a:pt x="23496" y="9958"/>
                      </a:cubicBezTo>
                      <a:cubicBezTo>
                        <a:pt x="24855" y="9774"/>
                        <a:pt x="26215" y="9958"/>
                        <a:pt x="26768" y="11432"/>
                      </a:cubicBezTo>
                      <a:cubicBezTo>
                        <a:pt x="22083" y="11739"/>
                        <a:pt x="22732" y="15099"/>
                        <a:pt x="24671" y="16696"/>
                      </a:cubicBezTo>
                      <a:cubicBezTo>
                        <a:pt x="26856" y="18451"/>
                        <a:pt x="30216" y="17933"/>
                        <a:pt x="30251" y="11958"/>
                      </a:cubicBezTo>
                      <a:cubicBezTo>
                        <a:pt x="32883" y="21443"/>
                        <a:pt x="39805" y="15591"/>
                        <a:pt x="39648" y="13099"/>
                      </a:cubicBezTo>
                      <a:cubicBezTo>
                        <a:pt x="39463" y="9923"/>
                        <a:pt x="37182" y="8291"/>
                        <a:pt x="35428" y="11002"/>
                      </a:cubicBezTo>
                      <a:lnTo>
                        <a:pt x="35120" y="9089"/>
                      </a:lnTo>
                      <a:lnTo>
                        <a:pt x="34875" y="7545"/>
                      </a:lnTo>
                      <a:cubicBezTo>
                        <a:pt x="35024" y="6668"/>
                        <a:pt x="36015" y="5387"/>
                        <a:pt x="37551" y="6747"/>
                      </a:cubicBezTo>
                      <a:lnTo>
                        <a:pt x="38481" y="7545"/>
                      </a:lnTo>
                      <a:cubicBezTo>
                        <a:pt x="38542" y="5791"/>
                        <a:pt x="38630" y="2615"/>
                        <a:pt x="40016" y="1325"/>
                      </a:cubicBezTo>
                      <a:cubicBezTo>
                        <a:pt x="41069" y="2615"/>
                        <a:pt x="41525" y="5571"/>
                        <a:pt x="41437" y="7212"/>
                      </a:cubicBezTo>
                      <a:lnTo>
                        <a:pt x="42271" y="6896"/>
                      </a:lnTo>
                      <a:cubicBezTo>
                        <a:pt x="46368" y="4624"/>
                        <a:pt x="45693" y="9274"/>
                        <a:pt x="44903" y="11432"/>
                      </a:cubicBezTo>
                      <a:cubicBezTo>
                        <a:pt x="42955" y="8686"/>
                        <a:pt x="40428" y="8905"/>
                        <a:pt x="40428" y="12967"/>
                      </a:cubicBezTo>
                      <a:cubicBezTo>
                        <a:pt x="40428" y="17652"/>
                        <a:pt x="49342" y="19109"/>
                        <a:pt x="49860" y="12572"/>
                      </a:cubicBezTo>
                      <a:cubicBezTo>
                        <a:pt x="52729" y="24347"/>
                        <a:pt x="61108" y="12081"/>
                        <a:pt x="53369" y="11432"/>
                      </a:cubicBezTo>
                      <a:cubicBezTo>
                        <a:pt x="53589" y="10318"/>
                        <a:pt x="54484" y="9923"/>
                        <a:pt x="56001" y="9949"/>
                      </a:cubicBezTo>
                      <a:lnTo>
                        <a:pt x="56589" y="9949"/>
                      </a:lnTo>
                      <a:lnTo>
                        <a:pt x="56589" y="9335"/>
                      </a:lnTo>
                      <a:cubicBezTo>
                        <a:pt x="56644" y="8026"/>
                        <a:pt x="57289" y="6813"/>
                        <a:pt x="58344" y="6036"/>
                      </a:cubicBezTo>
                      <a:cubicBezTo>
                        <a:pt x="59177" y="7054"/>
                        <a:pt x="59081" y="8931"/>
                        <a:pt x="58958" y="10133"/>
                      </a:cubicBezTo>
                      <a:cubicBezTo>
                        <a:pt x="60222" y="10598"/>
                        <a:pt x="61116" y="10906"/>
                        <a:pt x="61239" y="12388"/>
                      </a:cubicBezTo>
                      <a:lnTo>
                        <a:pt x="61020" y="12476"/>
                      </a:lnTo>
                      <a:cubicBezTo>
                        <a:pt x="56001" y="12906"/>
                        <a:pt x="55817" y="18617"/>
                        <a:pt x="60406" y="18617"/>
                      </a:cubicBezTo>
                      <a:cubicBezTo>
                        <a:pt x="63336" y="18617"/>
                        <a:pt x="65924" y="14801"/>
                        <a:pt x="62599" y="13073"/>
                      </a:cubicBezTo>
                      <a:cubicBezTo>
                        <a:pt x="63254" y="12585"/>
                        <a:pt x="63978" y="12200"/>
                        <a:pt x="64749" y="11932"/>
                      </a:cubicBezTo>
                      <a:cubicBezTo>
                        <a:pt x="66881" y="11932"/>
                        <a:pt x="65398" y="14090"/>
                        <a:pt x="64599" y="14740"/>
                      </a:cubicBezTo>
                      <a:lnTo>
                        <a:pt x="64599" y="15047"/>
                      </a:lnTo>
                      <a:cubicBezTo>
                        <a:pt x="64599" y="17082"/>
                        <a:pt x="65126" y="20504"/>
                        <a:pt x="67898" y="20504"/>
                      </a:cubicBezTo>
                      <a:cubicBezTo>
                        <a:pt x="73162" y="20504"/>
                        <a:pt x="71996" y="15047"/>
                        <a:pt x="68355" y="15380"/>
                      </a:cubicBezTo>
                      <a:cubicBezTo>
                        <a:pt x="68916" y="11686"/>
                        <a:pt x="75137" y="12213"/>
                        <a:pt x="77821" y="12458"/>
                      </a:cubicBezTo>
                      <a:cubicBezTo>
                        <a:pt x="75014" y="14941"/>
                        <a:pt x="70846" y="19293"/>
                        <a:pt x="71592" y="237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BFAFA7BA-D959-BA38-D268-47428E50F94E}"/>
                    </a:ext>
                  </a:extLst>
                </p:cNvPr>
                <p:cNvSpPr/>
                <p:nvPr/>
              </p:nvSpPr>
              <p:spPr>
                <a:xfrm>
                  <a:off x="1765253" y="1412585"/>
                  <a:ext cx="982" cy="4527"/>
                </a:xfrm>
                <a:custGeom>
                  <a:avLst/>
                  <a:gdLst>
                    <a:gd name="connsiteX0" fmla="*/ 0 w 982"/>
                    <a:gd name="connsiteY0" fmla="*/ 0 h 4527"/>
                    <a:gd name="connsiteX1" fmla="*/ 983 w 982"/>
                    <a:gd name="connsiteY1" fmla="*/ 0 h 4527"/>
                    <a:gd name="connsiteX2" fmla="*/ 983 w 982"/>
                    <a:gd name="connsiteY2" fmla="*/ 4527 h 4527"/>
                    <a:gd name="connsiteX3" fmla="*/ 0 w 982"/>
                    <a:gd name="connsiteY3" fmla="*/ 4527 h 4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27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27"/>
                      </a:lnTo>
                      <a:lnTo>
                        <a:pt x="0" y="45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0" name="Freeform 539">
                  <a:extLst>
                    <a:ext uri="{FF2B5EF4-FFF2-40B4-BE49-F238E27FC236}">
                      <a16:creationId xmlns:a16="http://schemas.microsoft.com/office/drawing/2014/main" id="{37E6A966-7A79-1A42-2E7B-7A0DED87E884}"/>
                    </a:ext>
                  </a:extLst>
                </p:cNvPr>
                <p:cNvSpPr/>
                <p:nvPr/>
              </p:nvSpPr>
              <p:spPr>
                <a:xfrm>
                  <a:off x="1803190" y="1460971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1" name="Freeform 540">
                  <a:extLst>
                    <a:ext uri="{FF2B5EF4-FFF2-40B4-BE49-F238E27FC236}">
                      <a16:creationId xmlns:a16="http://schemas.microsoft.com/office/drawing/2014/main" id="{A80DEF94-6001-F8FB-410A-C1B0D87DFE6F}"/>
                    </a:ext>
                  </a:extLst>
                </p:cNvPr>
                <p:cNvSpPr/>
                <p:nvPr/>
              </p:nvSpPr>
              <p:spPr>
                <a:xfrm>
                  <a:off x="1795206" y="1460971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56967C24-6118-BBD8-26F0-228675ABDA0C}"/>
                    </a:ext>
                  </a:extLst>
                </p:cNvPr>
                <p:cNvSpPr/>
                <p:nvPr/>
              </p:nvSpPr>
              <p:spPr>
                <a:xfrm>
                  <a:off x="1798996" y="1455181"/>
                  <a:ext cx="982" cy="4527"/>
                </a:xfrm>
                <a:custGeom>
                  <a:avLst/>
                  <a:gdLst>
                    <a:gd name="connsiteX0" fmla="*/ 0 w 982"/>
                    <a:gd name="connsiteY0" fmla="*/ 0 h 4527"/>
                    <a:gd name="connsiteX1" fmla="*/ 983 w 982"/>
                    <a:gd name="connsiteY1" fmla="*/ 0 h 4527"/>
                    <a:gd name="connsiteX2" fmla="*/ 983 w 982"/>
                    <a:gd name="connsiteY2" fmla="*/ 4527 h 4527"/>
                    <a:gd name="connsiteX3" fmla="*/ 0 w 982"/>
                    <a:gd name="connsiteY3" fmla="*/ 4527 h 4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27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27"/>
                      </a:lnTo>
                      <a:lnTo>
                        <a:pt x="0" y="45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95C033D5-967F-81F5-4196-20A1ECCAA985}"/>
                    </a:ext>
                  </a:extLst>
                </p:cNvPr>
                <p:cNvSpPr/>
                <p:nvPr/>
              </p:nvSpPr>
              <p:spPr>
                <a:xfrm>
                  <a:off x="1626654" y="1352311"/>
                  <a:ext cx="69779" cy="152501"/>
                </a:xfrm>
                <a:custGeom>
                  <a:avLst/>
                  <a:gdLst>
                    <a:gd name="connsiteX0" fmla="*/ 56593 w 69779"/>
                    <a:gd name="connsiteY0" fmla="*/ 53562 h 152501"/>
                    <a:gd name="connsiteX1" fmla="*/ 60260 w 69779"/>
                    <a:gd name="connsiteY1" fmla="*/ 50351 h 152501"/>
                    <a:gd name="connsiteX2" fmla="*/ 57672 w 69779"/>
                    <a:gd name="connsiteY2" fmla="*/ 47886 h 152501"/>
                    <a:gd name="connsiteX3" fmla="*/ 56926 w 69779"/>
                    <a:gd name="connsiteY3" fmla="*/ 47798 h 152501"/>
                    <a:gd name="connsiteX4" fmla="*/ 57330 w 69779"/>
                    <a:gd name="connsiteY4" fmla="*/ 41508 h 152501"/>
                    <a:gd name="connsiteX5" fmla="*/ 58084 w 69779"/>
                    <a:gd name="connsiteY5" fmla="*/ 41157 h 152501"/>
                    <a:gd name="connsiteX6" fmla="*/ 57733 w 69779"/>
                    <a:gd name="connsiteY6" fmla="*/ 40402 h 152501"/>
                    <a:gd name="connsiteX7" fmla="*/ 57207 w 69779"/>
                    <a:gd name="connsiteY7" fmla="*/ 40244 h 152501"/>
                    <a:gd name="connsiteX8" fmla="*/ 57207 w 69779"/>
                    <a:gd name="connsiteY8" fmla="*/ 38147 h 152501"/>
                    <a:gd name="connsiteX9" fmla="*/ 58312 w 69779"/>
                    <a:gd name="connsiteY9" fmla="*/ 36086 h 152501"/>
                    <a:gd name="connsiteX10" fmla="*/ 62015 w 69779"/>
                    <a:gd name="connsiteY10" fmla="*/ 33497 h 152501"/>
                    <a:gd name="connsiteX11" fmla="*/ 61243 w 69779"/>
                    <a:gd name="connsiteY11" fmla="*/ 32883 h 152501"/>
                    <a:gd name="connsiteX12" fmla="*/ 60567 w 69779"/>
                    <a:gd name="connsiteY12" fmla="*/ 32567 h 152501"/>
                    <a:gd name="connsiteX13" fmla="*/ 55540 w 69779"/>
                    <a:gd name="connsiteY13" fmla="*/ 32638 h 152501"/>
                    <a:gd name="connsiteX14" fmla="*/ 55478 w 69779"/>
                    <a:gd name="connsiteY14" fmla="*/ 32541 h 152501"/>
                    <a:gd name="connsiteX15" fmla="*/ 54557 w 69779"/>
                    <a:gd name="connsiteY15" fmla="*/ 31620 h 152501"/>
                    <a:gd name="connsiteX16" fmla="*/ 54706 w 69779"/>
                    <a:gd name="connsiteY16" fmla="*/ 31620 h 152501"/>
                    <a:gd name="connsiteX17" fmla="*/ 51074 w 69779"/>
                    <a:gd name="connsiteY17" fmla="*/ 25268 h 152501"/>
                    <a:gd name="connsiteX18" fmla="*/ 50855 w 69779"/>
                    <a:gd name="connsiteY18" fmla="*/ 21574 h 152501"/>
                    <a:gd name="connsiteX19" fmla="*/ 53601 w 69779"/>
                    <a:gd name="connsiteY19" fmla="*/ 19354 h 152501"/>
                    <a:gd name="connsiteX20" fmla="*/ 54829 w 69779"/>
                    <a:gd name="connsiteY20" fmla="*/ 18951 h 152501"/>
                    <a:gd name="connsiteX21" fmla="*/ 52197 w 69779"/>
                    <a:gd name="connsiteY21" fmla="*/ 16521 h 152501"/>
                    <a:gd name="connsiteX22" fmla="*/ 50004 w 69779"/>
                    <a:gd name="connsiteY22" fmla="*/ 17258 h 152501"/>
                    <a:gd name="connsiteX23" fmla="*/ 45757 w 69779"/>
                    <a:gd name="connsiteY23" fmla="*/ 15845 h 152501"/>
                    <a:gd name="connsiteX24" fmla="*/ 44432 w 69779"/>
                    <a:gd name="connsiteY24" fmla="*/ 13932 h 152501"/>
                    <a:gd name="connsiteX25" fmla="*/ 44371 w 69779"/>
                    <a:gd name="connsiteY25" fmla="*/ 13625 h 152501"/>
                    <a:gd name="connsiteX26" fmla="*/ 38230 w 69779"/>
                    <a:gd name="connsiteY26" fmla="*/ 8695 h 152501"/>
                    <a:gd name="connsiteX27" fmla="*/ 37545 w 69779"/>
                    <a:gd name="connsiteY27" fmla="*/ 5589 h 152501"/>
                    <a:gd name="connsiteX28" fmla="*/ 37001 w 69779"/>
                    <a:gd name="connsiteY28" fmla="*/ 5334 h 152501"/>
                    <a:gd name="connsiteX29" fmla="*/ 37001 w 69779"/>
                    <a:gd name="connsiteY29" fmla="*/ 4097 h 152501"/>
                    <a:gd name="connsiteX30" fmla="*/ 38844 w 69779"/>
                    <a:gd name="connsiteY30" fmla="*/ 4097 h 152501"/>
                    <a:gd name="connsiteX31" fmla="*/ 39564 w 69779"/>
                    <a:gd name="connsiteY31" fmla="*/ 3528 h 152501"/>
                    <a:gd name="connsiteX32" fmla="*/ 38995 w 69779"/>
                    <a:gd name="connsiteY32" fmla="*/ 2808 h 152501"/>
                    <a:gd name="connsiteX33" fmla="*/ 38844 w 69779"/>
                    <a:gd name="connsiteY33" fmla="*/ 2808 h 152501"/>
                    <a:gd name="connsiteX34" fmla="*/ 37001 w 69779"/>
                    <a:gd name="connsiteY34" fmla="*/ 2808 h 152501"/>
                    <a:gd name="connsiteX35" fmla="*/ 37001 w 69779"/>
                    <a:gd name="connsiteY35" fmla="*/ 649 h 152501"/>
                    <a:gd name="connsiteX36" fmla="*/ 36352 w 69779"/>
                    <a:gd name="connsiteY36" fmla="*/ 0 h 152501"/>
                    <a:gd name="connsiteX37" fmla="*/ 35703 w 69779"/>
                    <a:gd name="connsiteY37" fmla="*/ 649 h 152501"/>
                    <a:gd name="connsiteX38" fmla="*/ 35703 w 69779"/>
                    <a:gd name="connsiteY38" fmla="*/ 2808 h 152501"/>
                    <a:gd name="connsiteX39" fmla="*/ 33852 w 69779"/>
                    <a:gd name="connsiteY39" fmla="*/ 2808 h 152501"/>
                    <a:gd name="connsiteX40" fmla="*/ 33113 w 69779"/>
                    <a:gd name="connsiteY40" fmla="*/ 3394 h 152501"/>
                    <a:gd name="connsiteX41" fmla="*/ 33699 w 69779"/>
                    <a:gd name="connsiteY41" fmla="*/ 4132 h 152501"/>
                    <a:gd name="connsiteX42" fmla="*/ 33852 w 69779"/>
                    <a:gd name="connsiteY42" fmla="*/ 4132 h 152501"/>
                    <a:gd name="connsiteX43" fmla="*/ 35703 w 69779"/>
                    <a:gd name="connsiteY43" fmla="*/ 4132 h 152501"/>
                    <a:gd name="connsiteX44" fmla="*/ 35703 w 69779"/>
                    <a:gd name="connsiteY44" fmla="*/ 5361 h 152501"/>
                    <a:gd name="connsiteX45" fmla="*/ 34253 w 69779"/>
                    <a:gd name="connsiteY45" fmla="*/ 8187 h 152501"/>
                    <a:gd name="connsiteX46" fmla="*/ 34255 w 69779"/>
                    <a:gd name="connsiteY46" fmla="*/ 8194 h 152501"/>
                    <a:gd name="connsiteX47" fmla="*/ 34501 w 69779"/>
                    <a:gd name="connsiteY47" fmla="*/ 8721 h 152501"/>
                    <a:gd name="connsiteX48" fmla="*/ 28359 w 69779"/>
                    <a:gd name="connsiteY48" fmla="*/ 13897 h 152501"/>
                    <a:gd name="connsiteX49" fmla="*/ 26912 w 69779"/>
                    <a:gd name="connsiteY49" fmla="*/ 15906 h 152501"/>
                    <a:gd name="connsiteX50" fmla="*/ 22692 w 69779"/>
                    <a:gd name="connsiteY50" fmla="*/ 17258 h 152501"/>
                    <a:gd name="connsiteX51" fmla="*/ 20533 w 69779"/>
                    <a:gd name="connsiteY51" fmla="*/ 16547 h 152501"/>
                    <a:gd name="connsiteX52" fmla="*/ 18068 w 69779"/>
                    <a:gd name="connsiteY52" fmla="*/ 18091 h 152501"/>
                    <a:gd name="connsiteX53" fmla="*/ 17822 w 69779"/>
                    <a:gd name="connsiteY53" fmla="*/ 18968 h 152501"/>
                    <a:gd name="connsiteX54" fmla="*/ 21832 w 69779"/>
                    <a:gd name="connsiteY54" fmla="*/ 21600 h 152501"/>
                    <a:gd name="connsiteX55" fmla="*/ 21586 w 69779"/>
                    <a:gd name="connsiteY55" fmla="*/ 25268 h 152501"/>
                    <a:gd name="connsiteX56" fmla="*/ 18007 w 69779"/>
                    <a:gd name="connsiteY56" fmla="*/ 31655 h 152501"/>
                    <a:gd name="connsiteX57" fmla="*/ 17270 w 69779"/>
                    <a:gd name="connsiteY57" fmla="*/ 32418 h 152501"/>
                    <a:gd name="connsiteX58" fmla="*/ 17208 w 69779"/>
                    <a:gd name="connsiteY58" fmla="*/ 32515 h 152501"/>
                    <a:gd name="connsiteX59" fmla="*/ 12216 w 69779"/>
                    <a:gd name="connsiteY59" fmla="*/ 32453 h 152501"/>
                    <a:gd name="connsiteX60" fmla="*/ 11505 w 69779"/>
                    <a:gd name="connsiteY60" fmla="*/ 32760 h 152501"/>
                    <a:gd name="connsiteX61" fmla="*/ 10733 w 69779"/>
                    <a:gd name="connsiteY61" fmla="*/ 33375 h 152501"/>
                    <a:gd name="connsiteX62" fmla="*/ 14436 w 69779"/>
                    <a:gd name="connsiteY62" fmla="*/ 36007 h 152501"/>
                    <a:gd name="connsiteX63" fmla="*/ 15576 w 69779"/>
                    <a:gd name="connsiteY63" fmla="*/ 38068 h 152501"/>
                    <a:gd name="connsiteX64" fmla="*/ 15576 w 69779"/>
                    <a:gd name="connsiteY64" fmla="*/ 39981 h 152501"/>
                    <a:gd name="connsiteX65" fmla="*/ 15576 w 69779"/>
                    <a:gd name="connsiteY65" fmla="*/ 40200 h 152501"/>
                    <a:gd name="connsiteX66" fmla="*/ 15120 w 69779"/>
                    <a:gd name="connsiteY66" fmla="*/ 40350 h 152501"/>
                    <a:gd name="connsiteX67" fmla="*/ 14791 w 69779"/>
                    <a:gd name="connsiteY67" fmla="*/ 41113 h 152501"/>
                    <a:gd name="connsiteX68" fmla="*/ 15489 w 69779"/>
                    <a:gd name="connsiteY68" fmla="*/ 41464 h 152501"/>
                    <a:gd name="connsiteX69" fmla="*/ 15919 w 69779"/>
                    <a:gd name="connsiteY69" fmla="*/ 47868 h 152501"/>
                    <a:gd name="connsiteX70" fmla="*/ 15041 w 69779"/>
                    <a:gd name="connsiteY70" fmla="*/ 47930 h 152501"/>
                    <a:gd name="connsiteX71" fmla="*/ 12409 w 69779"/>
                    <a:gd name="connsiteY71" fmla="*/ 50395 h 152501"/>
                    <a:gd name="connsiteX72" fmla="*/ 16076 w 69779"/>
                    <a:gd name="connsiteY72" fmla="*/ 53606 h 152501"/>
                    <a:gd name="connsiteX73" fmla="*/ 17436 w 69779"/>
                    <a:gd name="connsiteY73" fmla="*/ 56896 h 152501"/>
                    <a:gd name="connsiteX74" fmla="*/ 12 w 69779"/>
                    <a:gd name="connsiteY74" fmla="*/ 56896 h 152501"/>
                    <a:gd name="connsiteX75" fmla="*/ 12 w 69779"/>
                    <a:gd name="connsiteY75" fmla="*/ 116074 h 152501"/>
                    <a:gd name="connsiteX76" fmla="*/ 942 w 69779"/>
                    <a:gd name="connsiteY76" fmla="*/ 124760 h 152501"/>
                    <a:gd name="connsiteX77" fmla="*/ 26613 w 69779"/>
                    <a:gd name="connsiteY77" fmla="*/ 149510 h 152501"/>
                    <a:gd name="connsiteX78" fmla="*/ 33852 w 69779"/>
                    <a:gd name="connsiteY78" fmla="*/ 152317 h 152501"/>
                    <a:gd name="connsiteX79" fmla="*/ 35106 w 69779"/>
                    <a:gd name="connsiteY79" fmla="*/ 152502 h 152501"/>
                    <a:gd name="connsiteX80" fmla="*/ 36247 w 69779"/>
                    <a:gd name="connsiteY80" fmla="*/ 152256 h 152501"/>
                    <a:gd name="connsiteX81" fmla="*/ 57514 w 69779"/>
                    <a:gd name="connsiteY81" fmla="*/ 140763 h 152501"/>
                    <a:gd name="connsiteX82" fmla="*/ 69656 w 69779"/>
                    <a:gd name="connsiteY82" fmla="*/ 119189 h 152501"/>
                    <a:gd name="connsiteX83" fmla="*/ 69779 w 69779"/>
                    <a:gd name="connsiteY83" fmla="*/ 116039 h 152501"/>
                    <a:gd name="connsiteX84" fmla="*/ 69779 w 69779"/>
                    <a:gd name="connsiteY84" fmla="*/ 56870 h 152501"/>
                    <a:gd name="connsiteX85" fmla="*/ 55285 w 69779"/>
                    <a:gd name="connsiteY85" fmla="*/ 56870 h 152501"/>
                    <a:gd name="connsiteX86" fmla="*/ 56610 w 69779"/>
                    <a:gd name="connsiteY86" fmla="*/ 53580 h 152501"/>
                    <a:gd name="connsiteX87" fmla="*/ 6943 w 69779"/>
                    <a:gd name="connsiteY87" fmla="*/ 122812 h 152501"/>
                    <a:gd name="connsiteX88" fmla="*/ 2644 w 69779"/>
                    <a:gd name="connsiteY88" fmla="*/ 122812 h 152501"/>
                    <a:gd name="connsiteX89" fmla="*/ 2469 w 69779"/>
                    <a:gd name="connsiteY89" fmla="*/ 121794 h 152501"/>
                    <a:gd name="connsiteX90" fmla="*/ 3460 w 69779"/>
                    <a:gd name="connsiteY90" fmla="*/ 120715 h 152501"/>
                    <a:gd name="connsiteX91" fmla="*/ 2469 w 69779"/>
                    <a:gd name="connsiteY91" fmla="*/ 119610 h 152501"/>
                    <a:gd name="connsiteX92" fmla="*/ 2197 w 69779"/>
                    <a:gd name="connsiteY92" fmla="*/ 118592 h 152501"/>
                    <a:gd name="connsiteX93" fmla="*/ 4355 w 69779"/>
                    <a:gd name="connsiteY93" fmla="*/ 117451 h 152501"/>
                    <a:gd name="connsiteX94" fmla="*/ 6636 w 69779"/>
                    <a:gd name="connsiteY94" fmla="*/ 118680 h 152501"/>
                    <a:gd name="connsiteX95" fmla="*/ 5460 w 69779"/>
                    <a:gd name="connsiteY95" fmla="*/ 120715 h 152501"/>
                    <a:gd name="connsiteX96" fmla="*/ 6943 w 69779"/>
                    <a:gd name="connsiteY96" fmla="*/ 122470 h 152501"/>
                    <a:gd name="connsiteX97" fmla="*/ 6943 w 69779"/>
                    <a:gd name="connsiteY97" fmla="*/ 122812 h 152501"/>
                    <a:gd name="connsiteX98" fmla="*/ 6943 w 69779"/>
                    <a:gd name="connsiteY98" fmla="*/ 97843 h 152501"/>
                    <a:gd name="connsiteX99" fmla="*/ 1916 w 69779"/>
                    <a:gd name="connsiteY99" fmla="*/ 97843 h 152501"/>
                    <a:gd name="connsiteX100" fmla="*/ 1916 w 69779"/>
                    <a:gd name="connsiteY100" fmla="*/ 97474 h 152501"/>
                    <a:gd name="connsiteX101" fmla="*/ 3425 w 69779"/>
                    <a:gd name="connsiteY101" fmla="*/ 95719 h 152501"/>
                    <a:gd name="connsiteX102" fmla="*/ 2442 w 69779"/>
                    <a:gd name="connsiteY102" fmla="*/ 94596 h 152501"/>
                    <a:gd name="connsiteX103" fmla="*/ 2162 w 69779"/>
                    <a:gd name="connsiteY103" fmla="*/ 93614 h 152501"/>
                    <a:gd name="connsiteX104" fmla="*/ 4320 w 69779"/>
                    <a:gd name="connsiteY104" fmla="*/ 92473 h 152501"/>
                    <a:gd name="connsiteX105" fmla="*/ 6601 w 69779"/>
                    <a:gd name="connsiteY105" fmla="*/ 93701 h 152501"/>
                    <a:gd name="connsiteX106" fmla="*/ 5434 w 69779"/>
                    <a:gd name="connsiteY106" fmla="*/ 95737 h 152501"/>
                    <a:gd name="connsiteX107" fmla="*/ 6908 w 69779"/>
                    <a:gd name="connsiteY107" fmla="*/ 97492 h 152501"/>
                    <a:gd name="connsiteX108" fmla="*/ 7127 w 69779"/>
                    <a:gd name="connsiteY108" fmla="*/ 64626 h 152501"/>
                    <a:gd name="connsiteX109" fmla="*/ 2162 w 69779"/>
                    <a:gd name="connsiteY109" fmla="*/ 64626 h 152501"/>
                    <a:gd name="connsiteX110" fmla="*/ 2162 w 69779"/>
                    <a:gd name="connsiteY110" fmla="*/ 64319 h 152501"/>
                    <a:gd name="connsiteX111" fmla="*/ 3644 w 69779"/>
                    <a:gd name="connsiteY111" fmla="*/ 62494 h 152501"/>
                    <a:gd name="connsiteX112" fmla="*/ 2644 w 69779"/>
                    <a:gd name="connsiteY112" fmla="*/ 61388 h 152501"/>
                    <a:gd name="connsiteX113" fmla="*/ 2399 w 69779"/>
                    <a:gd name="connsiteY113" fmla="*/ 60371 h 152501"/>
                    <a:gd name="connsiteX114" fmla="*/ 4557 w 69779"/>
                    <a:gd name="connsiteY114" fmla="*/ 59230 h 152501"/>
                    <a:gd name="connsiteX115" fmla="*/ 6838 w 69779"/>
                    <a:gd name="connsiteY115" fmla="*/ 60458 h 152501"/>
                    <a:gd name="connsiteX116" fmla="*/ 5636 w 69779"/>
                    <a:gd name="connsiteY116" fmla="*/ 62529 h 152501"/>
                    <a:gd name="connsiteX117" fmla="*/ 7119 w 69779"/>
                    <a:gd name="connsiteY117" fmla="*/ 64284 h 152501"/>
                    <a:gd name="connsiteX118" fmla="*/ 44854 w 69779"/>
                    <a:gd name="connsiteY118" fmla="*/ 17468 h 152501"/>
                    <a:gd name="connsiteX119" fmla="*/ 46143 w 69779"/>
                    <a:gd name="connsiteY119" fmla="*/ 17468 h 152501"/>
                    <a:gd name="connsiteX120" fmla="*/ 47284 w 69779"/>
                    <a:gd name="connsiteY120" fmla="*/ 18951 h 152501"/>
                    <a:gd name="connsiteX121" fmla="*/ 44511 w 69779"/>
                    <a:gd name="connsiteY121" fmla="*/ 17626 h 152501"/>
                    <a:gd name="connsiteX122" fmla="*/ 44819 w 69779"/>
                    <a:gd name="connsiteY122" fmla="*/ 17442 h 152501"/>
                    <a:gd name="connsiteX123" fmla="*/ 43678 w 69779"/>
                    <a:gd name="connsiteY123" fmla="*/ 14976 h 152501"/>
                    <a:gd name="connsiteX124" fmla="*/ 44520 w 69779"/>
                    <a:gd name="connsiteY124" fmla="*/ 15801 h 152501"/>
                    <a:gd name="connsiteX125" fmla="*/ 43696 w 69779"/>
                    <a:gd name="connsiteY125" fmla="*/ 16643 h 152501"/>
                    <a:gd name="connsiteX126" fmla="*/ 42853 w 69779"/>
                    <a:gd name="connsiteY126" fmla="*/ 15819 h 152501"/>
                    <a:gd name="connsiteX127" fmla="*/ 42853 w 69779"/>
                    <a:gd name="connsiteY127" fmla="*/ 15810 h 152501"/>
                    <a:gd name="connsiteX128" fmla="*/ 43668 w 69779"/>
                    <a:gd name="connsiteY128" fmla="*/ 14976 h 152501"/>
                    <a:gd name="connsiteX129" fmla="*/ 43704 w 69779"/>
                    <a:gd name="connsiteY129" fmla="*/ 14976 h 152501"/>
                    <a:gd name="connsiteX130" fmla="*/ 36256 w 69779"/>
                    <a:gd name="connsiteY130" fmla="*/ 6528 h 152501"/>
                    <a:gd name="connsiteX131" fmla="*/ 37389 w 69779"/>
                    <a:gd name="connsiteY131" fmla="*/ 7195 h 152501"/>
                    <a:gd name="connsiteX132" fmla="*/ 36721 w 69779"/>
                    <a:gd name="connsiteY132" fmla="*/ 8328 h 152501"/>
                    <a:gd name="connsiteX133" fmla="*/ 36589 w 69779"/>
                    <a:gd name="connsiteY133" fmla="*/ 8352 h 152501"/>
                    <a:gd name="connsiteX134" fmla="*/ 36256 w 69779"/>
                    <a:gd name="connsiteY134" fmla="*/ 8352 h 152501"/>
                    <a:gd name="connsiteX135" fmla="*/ 35378 w 69779"/>
                    <a:gd name="connsiteY135" fmla="*/ 7422 h 152501"/>
                    <a:gd name="connsiteX136" fmla="*/ 36256 w 69779"/>
                    <a:gd name="connsiteY136" fmla="*/ 6545 h 152501"/>
                    <a:gd name="connsiteX137" fmla="*/ 36343 w 69779"/>
                    <a:gd name="connsiteY137" fmla="*/ 9765 h 152501"/>
                    <a:gd name="connsiteX138" fmla="*/ 43002 w 69779"/>
                    <a:gd name="connsiteY138" fmla="*/ 13880 h 152501"/>
                    <a:gd name="connsiteX139" fmla="*/ 41713 w 69779"/>
                    <a:gd name="connsiteY139" fmla="*/ 15415 h 152501"/>
                    <a:gd name="connsiteX140" fmla="*/ 38475 w 69779"/>
                    <a:gd name="connsiteY140" fmla="*/ 13388 h 152501"/>
                    <a:gd name="connsiteX141" fmla="*/ 36861 w 69779"/>
                    <a:gd name="connsiteY141" fmla="*/ 10370 h 152501"/>
                    <a:gd name="connsiteX142" fmla="*/ 36308 w 69779"/>
                    <a:gd name="connsiteY142" fmla="*/ 10098 h 152501"/>
                    <a:gd name="connsiteX143" fmla="*/ 34088 w 69779"/>
                    <a:gd name="connsiteY143" fmla="*/ 13397 h 152501"/>
                    <a:gd name="connsiteX144" fmla="*/ 30851 w 69779"/>
                    <a:gd name="connsiteY144" fmla="*/ 15424 h 152501"/>
                    <a:gd name="connsiteX145" fmla="*/ 29684 w 69779"/>
                    <a:gd name="connsiteY145" fmla="*/ 13950 h 152501"/>
                    <a:gd name="connsiteX146" fmla="*/ 36370 w 69779"/>
                    <a:gd name="connsiteY146" fmla="*/ 9765 h 152501"/>
                    <a:gd name="connsiteX147" fmla="*/ 42169 w 69779"/>
                    <a:gd name="connsiteY147" fmla="*/ 17100 h 152501"/>
                    <a:gd name="connsiteX148" fmla="*/ 39923 w 69779"/>
                    <a:gd name="connsiteY148" fmla="*/ 19074 h 152501"/>
                    <a:gd name="connsiteX149" fmla="*/ 38168 w 69779"/>
                    <a:gd name="connsiteY149" fmla="*/ 17872 h 152501"/>
                    <a:gd name="connsiteX150" fmla="*/ 38905 w 69779"/>
                    <a:gd name="connsiteY150" fmla="*/ 16757 h 152501"/>
                    <a:gd name="connsiteX151" fmla="*/ 42055 w 69779"/>
                    <a:gd name="connsiteY151" fmla="*/ 16977 h 152501"/>
                    <a:gd name="connsiteX152" fmla="*/ 34273 w 69779"/>
                    <a:gd name="connsiteY152" fmla="*/ 17872 h 152501"/>
                    <a:gd name="connsiteX153" fmla="*/ 32518 w 69779"/>
                    <a:gd name="connsiteY153" fmla="*/ 19074 h 152501"/>
                    <a:gd name="connsiteX154" fmla="*/ 30263 w 69779"/>
                    <a:gd name="connsiteY154" fmla="*/ 17100 h 152501"/>
                    <a:gd name="connsiteX155" fmla="*/ 30360 w 69779"/>
                    <a:gd name="connsiteY155" fmla="*/ 16977 h 152501"/>
                    <a:gd name="connsiteX156" fmla="*/ 31097 w 69779"/>
                    <a:gd name="connsiteY156" fmla="*/ 16793 h 152501"/>
                    <a:gd name="connsiteX157" fmla="*/ 34334 w 69779"/>
                    <a:gd name="connsiteY157" fmla="*/ 17872 h 152501"/>
                    <a:gd name="connsiteX158" fmla="*/ 28763 w 69779"/>
                    <a:gd name="connsiteY158" fmla="*/ 14976 h 152501"/>
                    <a:gd name="connsiteX159" fmla="*/ 29677 w 69779"/>
                    <a:gd name="connsiteY159" fmla="*/ 15720 h 152501"/>
                    <a:gd name="connsiteX160" fmla="*/ 28934 w 69779"/>
                    <a:gd name="connsiteY160" fmla="*/ 16635 h 152501"/>
                    <a:gd name="connsiteX161" fmla="*/ 28763 w 69779"/>
                    <a:gd name="connsiteY161" fmla="*/ 16635 h 152501"/>
                    <a:gd name="connsiteX162" fmla="*/ 27849 w 69779"/>
                    <a:gd name="connsiteY162" fmla="*/ 15891 h 152501"/>
                    <a:gd name="connsiteX163" fmla="*/ 28592 w 69779"/>
                    <a:gd name="connsiteY163" fmla="*/ 14976 h 152501"/>
                    <a:gd name="connsiteX164" fmla="*/ 28763 w 69779"/>
                    <a:gd name="connsiteY164" fmla="*/ 14976 h 152501"/>
                    <a:gd name="connsiteX165" fmla="*/ 26333 w 69779"/>
                    <a:gd name="connsiteY165" fmla="*/ 17468 h 152501"/>
                    <a:gd name="connsiteX166" fmla="*/ 27658 w 69779"/>
                    <a:gd name="connsiteY166" fmla="*/ 17468 h 152501"/>
                    <a:gd name="connsiteX167" fmla="*/ 27965 w 69779"/>
                    <a:gd name="connsiteY167" fmla="*/ 17626 h 152501"/>
                    <a:gd name="connsiteX168" fmla="*/ 25192 w 69779"/>
                    <a:gd name="connsiteY168" fmla="*/ 18951 h 152501"/>
                    <a:gd name="connsiteX169" fmla="*/ 26333 w 69779"/>
                    <a:gd name="connsiteY169" fmla="*/ 17468 h 152501"/>
                    <a:gd name="connsiteX170" fmla="*/ 19244 w 69779"/>
                    <a:gd name="connsiteY170" fmla="*/ 18152 h 152501"/>
                    <a:gd name="connsiteX171" fmla="*/ 20384 w 69779"/>
                    <a:gd name="connsiteY171" fmla="*/ 17652 h 152501"/>
                    <a:gd name="connsiteX172" fmla="*/ 22235 w 69779"/>
                    <a:gd name="connsiteY172" fmla="*/ 18486 h 152501"/>
                    <a:gd name="connsiteX173" fmla="*/ 23113 w 69779"/>
                    <a:gd name="connsiteY173" fmla="*/ 19661 h 152501"/>
                    <a:gd name="connsiteX174" fmla="*/ 25297 w 69779"/>
                    <a:gd name="connsiteY174" fmla="*/ 16363 h 152501"/>
                    <a:gd name="connsiteX175" fmla="*/ 25455 w 69779"/>
                    <a:gd name="connsiteY175" fmla="*/ 16450 h 152501"/>
                    <a:gd name="connsiteX176" fmla="*/ 24069 w 69779"/>
                    <a:gd name="connsiteY176" fmla="*/ 18916 h 152501"/>
                    <a:gd name="connsiteX177" fmla="*/ 29088 w 69779"/>
                    <a:gd name="connsiteY177" fmla="*/ 18152 h 152501"/>
                    <a:gd name="connsiteX178" fmla="*/ 29491 w 69779"/>
                    <a:gd name="connsiteY178" fmla="*/ 18152 h 152501"/>
                    <a:gd name="connsiteX179" fmla="*/ 32606 w 69779"/>
                    <a:gd name="connsiteY179" fmla="*/ 20276 h 152501"/>
                    <a:gd name="connsiteX180" fmla="*/ 35501 w 69779"/>
                    <a:gd name="connsiteY180" fmla="*/ 17907 h 152501"/>
                    <a:gd name="connsiteX181" fmla="*/ 32114 w 69779"/>
                    <a:gd name="connsiteY181" fmla="*/ 15503 h 152501"/>
                    <a:gd name="connsiteX182" fmla="*/ 34176 w 69779"/>
                    <a:gd name="connsiteY182" fmla="*/ 14582 h 152501"/>
                    <a:gd name="connsiteX183" fmla="*/ 35194 w 69779"/>
                    <a:gd name="connsiteY183" fmla="*/ 14643 h 152501"/>
                    <a:gd name="connsiteX184" fmla="*/ 36238 w 69779"/>
                    <a:gd name="connsiteY184" fmla="*/ 11432 h 152501"/>
                    <a:gd name="connsiteX185" fmla="*/ 37317 w 69779"/>
                    <a:gd name="connsiteY185" fmla="*/ 14643 h 152501"/>
                    <a:gd name="connsiteX186" fmla="*/ 40432 w 69779"/>
                    <a:gd name="connsiteY186" fmla="*/ 15520 h 152501"/>
                    <a:gd name="connsiteX187" fmla="*/ 37045 w 69779"/>
                    <a:gd name="connsiteY187" fmla="*/ 17924 h 152501"/>
                    <a:gd name="connsiteX188" fmla="*/ 39905 w 69779"/>
                    <a:gd name="connsiteY188" fmla="*/ 20293 h 152501"/>
                    <a:gd name="connsiteX189" fmla="*/ 43002 w 69779"/>
                    <a:gd name="connsiteY189" fmla="*/ 18091 h 152501"/>
                    <a:gd name="connsiteX190" fmla="*/ 43090 w 69779"/>
                    <a:gd name="connsiteY190" fmla="*/ 17995 h 152501"/>
                    <a:gd name="connsiteX191" fmla="*/ 43397 w 69779"/>
                    <a:gd name="connsiteY191" fmla="*/ 18117 h 152501"/>
                    <a:gd name="connsiteX192" fmla="*/ 45652 w 69779"/>
                    <a:gd name="connsiteY192" fmla="*/ 20706 h 152501"/>
                    <a:gd name="connsiteX193" fmla="*/ 47065 w 69779"/>
                    <a:gd name="connsiteY193" fmla="*/ 16450 h 152501"/>
                    <a:gd name="connsiteX194" fmla="*/ 47222 w 69779"/>
                    <a:gd name="connsiteY194" fmla="*/ 16363 h 152501"/>
                    <a:gd name="connsiteX195" fmla="*/ 48916 w 69779"/>
                    <a:gd name="connsiteY195" fmla="*/ 17810 h 152501"/>
                    <a:gd name="connsiteX196" fmla="*/ 49407 w 69779"/>
                    <a:gd name="connsiteY196" fmla="*/ 19661 h 152501"/>
                    <a:gd name="connsiteX197" fmla="*/ 52118 w 69779"/>
                    <a:gd name="connsiteY197" fmla="*/ 17652 h 152501"/>
                    <a:gd name="connsiteX198" fmla="*/ 53294 w 69779"/>
                    <a:gd name="connsiteY198" fmla="*/ 18152 h 152501"/>
                    <a:gd name="connsiteX199" fmla="*/ 51381 w 69779"/>
                    <a:gd name="connsiteY199" fmla="*/ 19258 h 152501"/>
                    <a:gd name="connsiteX200" fmla="*/ 49714 w 69779"/>
                    <a:gd name="connsiteY200" fmla="*/ 23355 h 152501"/>
                    <a:gd name="connsiteX201" fmla="*/ 36282 w 69779"/>
                    <a:gd name="connsiteY201" fmla="*/ 21504 h 152501"/>
                    <a:gd name="connsiteX202" fmla="*/ 22823 w 69779"/>
                    <a:gd name="connsiteY202" fmla="*/ 23355 h 152501"/>
                    <a:gd name="connsiteX203" fmla="*/ 22823 w 69779"/>
                    <a:gd name="connsiteY203" fmla="*/ 21539 h 152501"/>
                    <a:gd name="connsiteX204" fmla="*/ 19217 w 69779"/>
                    <a:gd name="connsiteY204" fmla="*/ 18152 h 152501"/>
                    <a:gd name="connsiteX205" fmla="*/ 21735 w 69779"/>
                    <a:gd name="connsiteY205" fmla="*/ 26628 h 152501"/>
                    <a:gd name="connsiteX206" fmla="*/ 22569 w 69779"/>
                    <a:gd name="connsiteY206" fmla="*/ 25794 h 152501"/>
                    <a:gd name="connsiteX207" fmla="*/ 22692 w 69779"/>
                    <a:gd name="connsiteY207" fmla="*/ 24654 h 152501"/>
                    <a:gd name="connsiteX208" fmla="*/ 49811 w 69779"/>
                    <a:gd name="connsiteY208" fmla="*/ 24654 h 152501"/>
                    <a:gd name="connsiteX209" fmla="*/ 49907 w 69779"/>
                    <a:gd name="connsiteY209" fmla="*/ 25794 h 152501"/>
                    <a:gd name="connsiteX210" fmla="*/ 53355 w 69779"/>
                    <a:gd name="connsiteY210" fmla="*/ 31339 h 152501"/>
                    <a:gd name="connsiteX211" fmla="*/ 51820 w 69779"/>
                    <a:gd name="connsiteY211" fmla="*/ 34787 h 152501"/>
                    <a:gd name="connsiteX212" fmla="*/ 52337 w 69779"/>
                    <a:gd name="connsiteY212" fmla="*/ 35928 h 152501"/>
                    <a:gd name="connsiteX213" fmla="*/ 52337 w 69779"/>
                    <a:gd name="connsiteY213" fmla="*/ 36024 h 152501"/>
                    <a:gd name="connsiteX214" fmla="*/ 51130 w 69779"/>
                    <a:gd name="connsiteY214" fmla="*/ 36958 h 152501"/>
                    <a:gd name="connsiteX215" fmla="*/ 50188 w 69779"/>
                    <a:gd name="connsiteY215" fmla="*/ 35901 h 152501"/>
                    <a:gd name="connsiteX216" fmla="*/ 50188 w 69779"/>
                    <a:gd name="connsiteY216" fmla="*/ 35252 h 152501"/>
                    <a:gd name="connsiteX217" fmla="*/ 48951 w 69779"/>
                    <a:gd name="connsiteY217" fmla="*/ 35068 h 152501"/>
                    <a:gd name="connsiteX218" fmla="*/ 48889 w 69779"/>
                    <a:gd name="connsiteY218" fmla="*/ 35191 h 152501"/>
                    <a:gd name="connsiteX219" fmla="*/ 47907 w 69779"/>
                    <a:gd name="connsiteY219" fmla="*/ 35805 h 152501"/>
                    <a:gd name="connsiteX220" fmla="*/ 46773 w 69779"/>
                    <a:gd name="connsiteY220" fmla="*/ 34622 h 152501"/>
                    <a:gd name="connsiteX221" fmla="*/ 46828 w 69779"/>
                    <a:gd name="connsiteY221" fmla="*/ 34296 h 152501"/>
                    <a:gd name="connsiteX222" fmla="*/ 48542 w 69779"/>
                    <a:gd name="connsiteY222" fmla="*/ 33424 h 152501"/>
                    <a:gd name="connsiteX223" fmla="*/ 48925 w 69779"/>
                    <a:gd name="connsiteY223" fmla="*/ 33620 h 152501"/>
                    <a:gd name="connsiteX224" fmla="*/ 49749 w 69779"/>
                    <a:gd name="connsiteY224" fmla="*/ 34577 h 152501"/>
                    <a:gd name="connsiteX225" fmla="*/ 48117 w 69779"/>
                    <a:gd name="connsiteY225" fmla="*/ 30356 h 152501"/>
                    <a:gd name="connsiteX226" fmla="*/ 47872 w 69779"/>
                    <a:gd name="connsiteY226" fmla="*/ 30199 h 152501"/>
                    <a:gd name="connsiteX227" fmla="*/ 46828 w 69779"/>
                    <a:gd name="connsiteY227" fmla="*/ 26900 h 152501"/>
                    <a:gd name="connsiteX228" fmla="*/ 46582 w 69779"/>
                    <a:gd name="connsiteY228" fmla="*/ 26689 h 152501"/>
                    <a:gd name="connsiteX229" fmla="*/ 46266 w 69779"/>
                    <a:gd name="connsiteY229" fmla="*/ 26777 h 152501"/>
                    <a:gd name="connsiteX230" fmla="*/ 44143 w 69779"/>
                    <a:gd name="connsiteY230" fmla="*/ 29549 h 152501"/>
                    <a:gd name="connsiteX231" fmla="*/ 43862 w 69779"/>
                    <a:gd name="connsiteY231" fmla="*/ 29549 h 152501"/>
                    <a:gd name="connsiteX232" fmla="*/ 40844 w 69779"/>
                    <a:gd name="connsiteY232" fmla="*/ 33059 h 152501"/>
                    <a:gd name="connsiteX233" fmla="*/ 41985 w 69779"/>
                    <a:gd name="connsiteY233" fmla="*/ 32348 h 152501"/>
                    <a:gd name="connsiteX234" fmla="*/ 43739 w 69779"/>
                    <a:gd name="connsiteY234" fmla="*/ 33708 h 152501"/>
                    <a:gd name="connsiteX235" fmla="*/ 42497 w 69779"/>
                    <a:gd name="connsiteY235" fmla="*/ 34831 h 152501"/>
                    <a:gd name="connsiteX236" fmla="*/ 42230 w 69779"/>
                    <a:gd name="connsiteY236" fmla="*/ 34787 h 152501"/>
                    <a:gd name="connsiteX237" fmla="*/ 41520 w 69779"/>
                    <a:gd name="connsiteY237" fmla="*/ 33866 h 152501"/>
                    <a:gd name="connsiteX238" fmla="*/ 41520 w 69779"/>
                    <a:gd name="connsiteY238" fmla="*/ 33708 h 152501"/>
                    <a:gd name="connsiteX239" fmla="*/ 40721 w 69779"/>
                    <a:gd name="connsiteY239" fmla="*/ 33524 h 152501"/>
                    <a:gd name="connsiteX240" fmla="*/ 40098 w 69779"/>
                    <a:gd name="connsiteY240" fmla="*/ 33524 h 152501"/>
                    <a:gd name="connsiteX241" fmla="*/ 40098 w 69779"/>
                    <a:gd name="connsiteY241" fmla="*/ 33673 h 152501"/>
                    <a:gd name="connsiteX242" fmla="*/ 39221 w 69779"/>
                    <a:gd name="connsiteY242" fmla="*/ 34480 h 152501"/>
                    <a:gd name="connsiteX243" fmla="*/ 37920 w 69779"/>
                    <a:gd name="connsiteY243" fmla="*/ 33446 h 152501"/>
                    <a:gd name="connsiteX244" fmla="*/ 37923 w 69779"/>
                    <a:gd name="connsiteY244" fmla="*/ 33155 h 152501"/>
                    <a:gd name="connsiteX245" fmla="*/ 39870 w 69779"/>
                    <a:gd name="connsiteY245" fmla="*/ 32102 h 152501"/>
                    <a:gd name="connsiteX246" fmla="*/ 40853 w 69779"/>
                    <a:gd name="connsiteY246" fmla="*/ 32910 h 152501"/>
                    <a:gd name="connsiteX247" fmla="*/ 38484 w 69779"/>
                    <a:gd name="connsiteY247" fmla="*/ 29023 h 152501"/>
                    <a:gd name="connsiteX248" fmla="*/ 38238 w 69779"/>
                    <a:gd name="connsiteY248" fmla="*/ 28961 h 152501"/>
                    <a:gd name="connsiteX249" fmla="*/ 36633 w 69779"/>
                    <a:gd name="connsiteY249" fmla="*/ 25882 h 152501"/>
                    <a:gd name="connsiteX250" fmla="*/ 36326 w 69779"/>
                    <a:gd name="connsiteY250" fmla="*/ 25724 h 152501"/>
                    <a:gd name="connsiteX251" fmla="*/ 36019 w 69779"/>
                    <a:gd name="connsiteY251" fmla="*/ 25847 h 152501"/>
                    <a:gd name="connsiteX252" fmla="*/ 34448 w 69779"/>
                    <a:gd name="connsiteY252" fmla="*/ 28926 h 152501"/>
                    <a:gd name="connsiteX253" fmla="*/ 34167 w 69779"/>
                    <a:gd name="connsiteY253" fmla="*/ 29023 h 152501"/>
                    <a:gd name="connsiteX254" fmla="*/ 31790 w 69779"/>
                    <a:gd name="connsiteY254" fmla="*/ 32910 h 152501"/>
                    <a:gd name="connsiteX255" fmla="*/ 32808 w 69779"/>
                    <a:gd name="connsiteY255" fmla="*/ 32137 h 152501"/>
                    <a:gd name="connsiteX256" fmla="*/ 34755 w 69779"/>
                    <a:gd name="connsiteY256" fmla="*/ 33155 h 152501"/>
                    <a:gd name="connsiteX257" fmla="*/ 33731 w 69779"/>
                    <a:gd name="connsiteY257" fmla="*/ 34480 h 152501"/>
                    <a:gd name="connsiteX258" fmla="*/ 33430 w 69779"/>
                    <a:gd name="connsiteY258" fmla="*/ 34480 h 152501"/>
                    <a:gd name="connsiteX259" fmla="*/ 32553 w 69779"/>
                    <a:gd name="connsiteY259" fmla="*/ 33673 h 152501"/>
                    <a:gd name="connsiteX260" fmla="*/ 32553 w 69779"/>
                    <a:gd name="connsiteY260" fmla="*/ 33550 h 152501"/>
                    <a:gd name="connsiteX261" fmla="*/ 31167 w 69779"/>
                    <a:gd name="connsiteY261" fmla="*/ 33550 h 152501"/>
                    <a:gd name="connsiteX262" fmla="*/ 31167 w 69779"/>
                    <a:gd name="connsiteY262" fmla="*/ 33708 h 152501"/>
                    <a:gd name="connsiteX263" fmla="*/ 30469 w 69779"/>
                    <a:gd name="connsiteY263" fmla="*/ 34627 h 152501"/>
                    <a:gd name="connsiteX264" fmla="*/ 30456 w 69779"/>
                    <a:gd name="connsiteY264" fmla="*/ 34629 h 152501"/>
                    <a:gd name="connsiteX265" fmla="*/ 28968 w 69779"/>
                    <a:gd name="connsiteY265" fmla="*/ 33833 h 152501"/>
                    <a:gd name="connsiteX266" fmla="*/ 28921 w 69779"/>
                    <a:gd name="connsiteY266" fmla="*/ 33585 h 152501"/>
                    <a:gd name="connsiteX267" fmla="*/ 30676 w 69779"/>
                    <a:gd name="connsiteY267" fmla="*/ 32199 h 152501"/>
                    <a:gd name="connsiteX268" fmla="*/ 31816 w 69779"/>
                    <a:gd name="connsiteY268" fmla="*/ 32910 h 152501"/>
                    <a:gd name="connsiteX269" fmla="*/ 28798 w 69779"/>
                    <a:gd name="connsiteY269" fmla="*/ 29400 h 152501"/>
                    <a:gd name="connsiteX270" fmla="*/ 28517 w 69779"/>
                    <a:gd name="connsiteY270" fmla="*/ 29400 h 152501"/>
                    <a:gd name="connsiteX271" fmla="*/ 26420 w 69779"/>
                    <a:gd name="connsiteY271" fmla="*/ 26628 h 152501"/>
                    <a:gd name="connsiteX272" fmla="*/ 26087 w 69779"/>
                    <a:gd name="connsiteY272" fmla="*/ 26540 h 152501"/>
                    <a:gd name="connsiteX273" fmla="*/ 25833 w 69779"/>
                    <a:gd name="connsiteY273" fmla="*/ 26724 h 152501"/>
                    <a:gd name="connsiteX274" fmla="*/ 24789 w 69779"/>
                    <a:gd name="connsiteY274" fmla="*/ 30049 h 152501"/>
                    <a:gd name="connsiteX275" fmla="*/ 24543 w 69779"/>
                    <a:gd name="connsiteY275" fmla="*/ 30172 h 152501"/>
                    <a:gd name="connsiteX276" fmla="*/ 22911 w 69779"/>
                    <a:gd name="connsiteY276" fmla="*/ 34427 h 152501"/>
                    <a:gd name="connsiteX277" fmla="*/ 23788 w 69779"/>
                    <a:gd name="connsiteY277" fmla="*/ 33471 h 152501"/>
                    <a:gd name="connsiteX278" fmla="*/ 25677 w 69779"/>
                    <a:gd name="connsiteY278" fmla="*/ 33757 h 152501"/>
                    <a:gd name="connsiteX279" fmla="*/ 25876 w 69779"/>
                    <a:gd name="connsiteY279" fmla="*/ 34147 h 152501"/>
                    <a:gd name="connsiteX280" fmla="*/ 25089 w 69779"/>
                    <a:gd name="connsiteY280" fmla="*/ 35639 h 152501"/>
                    <a:gd name="connsiteX281" fmla="*/ 24806 w 69779"/>
                    <a:gd name="connsiteY281" fmla="*/ 35691 h 152501"/>
                    <a:gd name="connsiteX282" fmla="*/ 23815 w 69779"/>
                    <a:gd name="connsiteY282" fmla="*/ 35042 h 152501"/>
                    <a:gd name="connsiteX283" fmla="*/ 23701 w 69779"/>
                    <a:gd name="connsiteY283" fmla="*/ 34936 h 152501"/>
                    <a:gd name="connsiteX284" fmla="*/ 22472 w 69779"/>
                    <a:gd name="connsiteY284" fmla="*/ 35120 h 152501"/>
                    <a:gd name="connsiteX285" fmla="*/ 22472 w 69779"/>
                    <a:gd name="connsiteY285" fmla="*/ 35814 h 152501"/>
                    <a:gd name="connsiteX286" fmla="*/ 21324 w 69779"/>
                    <a:gd name="connsiteY286" fmla="*/ 36838 h 152501"/>
                    <a:gd name="connsiteX287" fmla="*/ 20314 w 69779"/>
                    <a:gd name="connsiteY287" fmla="*/ 35936 h 152501"/>
                    <a:gd name="connsiteX288" fmla="*/ 20314 w 69779"/>
                    <a:gd name="connsiteY288" fmla="*/ 35814 h 152501"/>
                    <a:gd name="connsiteX289" fmla="*/ 20867 w 69779"/>
                    <a:gd name="connsiteY289" fmla="*/ 34673 h 152501"/>
                    <a:gd name="connsiteX290" fmla="*/ 19235 w 69779"/>
                    <a:gd name="connsiteY290" fmla="*/ 31225 h 152501"/>
                    <a:gd name="connsiteX291" fmla="*/ 21788 w 69779"/>
                    <a:gd name="connsiteY291" fmla="*/ 26601 h 152501"/>
                    <a:gd name="connsiteX292" fmla="*/ 15173 w 69779"/>
                    <a:gd name="connsiteY292" fmla="*/ 35164 h 152501"/>
                    <a:gd name="connsiteX293" fmla="*/ 13050 w 69779"/>
                    <a:gd name="connsiteY293" fmla="*/ 33497 h 152501"/>
                    <a:gd name="connsiteX294" fmla="*/ 12830 w 69779"/>
                    <a:gd name="connsiteY294" fmla="*/ 33375 h 152501"/>
                    <a:gd name="connsiteX295" fmla="*/ 16717 w 69779"/>
                    <a:gd name="connsiteY295" fmla="*/ 33804 h 152501"/>
                    <a:gd name="connsiteX296" fmla="*/ 17700 w 69779"/>
                    <a:gd name="connsiteY296" fmla="*/ 33743 h 152501"/>
                    <a:gd name="connsiteX297" fmla="*/ 18226 w 69779"/>
                    <a:gd name="connsiteY297" fmla="*/ 32866 h 152501"/>
                    <a:gd name="connsiteX298" fmla="*/ 19981 w 69779"/>
                    <a:gd name="connsiteY298" fmla="*/ 33743 h 152501"/>
                    <a:gd name="connsiteX299" fmla="*/ 19209 w 69779"/>
                    <a:gd name="connsiteY299" fmla="*/ 34980 h 152501"/>
                    <a:gd name="connsiteX300" fmla="*/ 19024 w 69779"/>
                    <a:gd name="connsiteY300" fmla="*/ 35691 h 152501"/>
                    <a:gd name="connsiteX301" fmla="*/ 19024 w 69779"/>
                    <a:gd name="connsiteY301" fmla="*/ 35778 h 152501"/>
                    <a:gd name="connsiteX302" fmla="*/ 23411 w 69779"/>
                    <a:gd name="connsiteY302" fmla="*/ 36489 h 152501"/>
                    <a:gd name="connsiteX303" fmla="*/ 24832 w 69779"/>
                    <a:gd name="connsiteY303" fmla="*/ 36796 h 152501"/>
                    <a:gd name="connsiteX304" fmla="*/ 26913 w 69779"/>
                    <a:gd name="connsiteY304" fmla="*/ 34250 h 152501"/>
                    <a:gd name="connsiteX305" fmla="*/ 26859 w 69779"/>
                    <a:gd name="connsiteY305" fmla="*/ 33936 h 152501"/>
                    <a:gd name="connsiteX306" fmla="*/ 24478 w 69779"/>
                    <a:gd name="connsiteY306" fmla="*/ 32066 h 152501"/>
                    <a:gd name="connsiteX307" fmla="*/ 23999 w 69779"/>
                    <a:gd name="connsiteY307" fmla="*/ 32181 h 152501"/>
                    <a:gd name="connsiteX308" fmla="*/ 25999 w 69779"/>
                    <a:gd name="connsiteY308" fmla="*/ 30857 h 152501"/>
                    <a:gd name="connsiteX309" fmla="*/ 25876 w 69779"/>
                    <a:gd name="connsiteY309" fmla="*/ 30304 h 152501"/>
                    <a:gd name="connsiteX310" fmla="*/ 26333 w 69779"/>
                    <a:gd name="connsiteY310" fmla="*/ 27917 h 152501"/>
                    <a:gd name="connsiteX311" fmla="*/ 27473 w 69779"/>
                    <a:gd name="connsiteY311" fmla="*/ 30067 h 152501"/>
                    <a:gd name="connsiteX312" fmla="*/ 27535 w 69779"/>
                    <a:gd name="connsiteY312" fmla="*/ 30628 h 152501"/>
                    <a:gd name="connsiteX313" fmla="*/ 29877 w 69779"/>
                    <a:gd name="connsiteY313" fmla="*/ 31181 h 152501"/>
                    <a:gd name="connsiteX314" fmla="*/ 27721 w 69779"/>
                    <a:gd name="connsiteY314" fmla="*/ 33289 h 152501"/>
                    <a:gd name="connsiteX315" fmla="*/ 27780 w 69779"/>
                    <a:gd name="connsiteY315" fmla="*/ 33813 h 152501"/>
                    <a:gd name="connsiteX316" fmla="*/ 30338 w 69779"/>
                    <a:gd name="connsiteY316" fmla="*/ 35900 h 152501"/>
                    <a:gd name="connsiteX317" fmla="*/ 30641 w 69779"/>
                    <a:gd name="connsiteY317" fmla="*/ 35849 h 152501"/>
                    <a:gd name="connsiteX318" fmla="*/ 31974 w 69779"/>
                    <a:gd name="connsiteY318" fmla="*/ 35077 h 152501"/>
                    <a:gd name="connsiteX319" fmla="*/ 33422 w 69779"/>
                    <a:gd name="connsiteY319" fmla="*/ 35691 h 152501"/>
                    <a:gd name="connsiteX320" fmla="*/ 35887 w 69779"/>
                    <a:gd name="connsiteY320" fmla="*/ 33572 h 152501"/>
                    <a:gd name="connsiteX321" fmla="*/ 35887 w 69779"/>
                    <a:gd name="connsiteY321" fmla="*/ 33225 h 152501"/>
                    <a:gd name="connsiteX322" fmla="*/ 33859 w 69779"/>
                    <a:gd name="connsiteY322" fmla="*/ 30978 h 152501"/>
                    <a:gd name="connsiteX323" fmla="*/ 33387 w 69779"/>
                    <a:gd name="connsiteY323" fmla="*/ 31006 h 152501"/>
                    <a:gd name="connsiteX324" fmla="*/ 35606 w 69779"/>
                    <a:gd name="connsiteY324" fmla="*/ 30049 h 152501"/>
                    <a:gd name="connsiteX325" fmla="*/ 35606 w 69779"/>
                    <a:gd name="connsiteY325" fmla="*/ 29470 h 152501"/>
                    <a:gd name="connsiteX326" fmla="*/ 36352 w 69779"/>
                    <a:gd name="connsiteY326" fmla="*/ 27154 h 152501"/>
                    <a:gd name="connsiteX327" fmla="*/ 37089 w 69779"/>
                    <a:gd name="connsiteY327" fmla="*/ 29470 h 152501"/>
                    <a:gd name="connsiteX328" fmla="*/ 37089 w 69779"/>
                    <a:gd name="connsiteY328" fmla="*/ 30049 h 152501"/>
                    <a:gd name="connsiteX329" fmla="*/ 39274 w 69779"/>
                    <a:gd name="connsiteY329" fmla="*/ 31006 h 152501"/>
                    <a:gd name="connsiteX330" fmla="*/ 36747 w 69779"/>
                    <a:gd name="connsiteY330" fmla="*/ 33199 h 152501"/>
                    <a:gd name="connsiteX331" fmla="*/ 38931 w 69779"/>
                    <a:gd name="connsiteY331" fmla="*/ 35689 h 152501"/>
                    <a:gd name="connsiteX332" fmla="*/ 39212 w 69779"/>
                    <a:gd name="connsiteY332" fmla="*/ 35691 h 152501"/>
                    <a:gd name="connsiteX333" fmla="*/ 40669 w 69779"/>
                    <a:gd name="connsiteY333" fmla="*/ 35077 h 152501"/>
                    <a:gd name="connsiteX334" fmla="*/ 42081 w 69779"/>
                    <a:gd name="connsiteY334" fmla="*/ 35954 h 152501"/>
                    <a:gd name="connsiteX335" fmla="*/ 44904 w 69779"/>
                    <a:gd name="connsiteY335" fmla="*/ 34197 h 152501"/>
                    <a:gd name="connsiteX336" fmla="*/ 44950 w 69779"/>
                    <a:gd name="connsiteY336" fmla="*/ 33927 h 152501"/>
                    <a:gd name="connsiteX337" fmla="*/ 43358 w 69779"/>
                    <a:gd name="connsiteY337" fmla="*/ 31352 h 152501"/>
                    <a:gd name="connsiteX338" fmla="*/ 42853 w 69779"/>
                    <a:gd name="connsiteY338" fmla="*/ 31295 h 152501"/>
                    <a:gd name="connsiteX339" fmla="*/ 45196 w 69779"/>
                    <a:gd name="connsiteY339" fmla="*/ 30716 h 152501"/>
                    <a:gd name="connsiteX340" fmla="*/ 45257 w 69779"/>
                    <a:gd name="connsiteY340" fmla="*/ 30163 h 152501"/>
                    <a:gd name="connsiteX341" fmla="*/ 46398 w 69779"/>
                    <a:gd name="connsiteY341" fmla="*/ 28005 h 152501"/>
                    <a:gd name="connsiteX342" fmla="*/ 46705 w 69779"/>
                    <a:gd name="connsiteY342" fmla="*/ 30409 h 152501"/>
                    <a:gd name="connsiteX343" fmla="*/ 46617 w 69779"/>
                    <a:gd name="connsiteY343" fmla="*/ 30962 h 152501"/>
                    <a:gd name="connsiteX344" fmla="*/ 48617 w 69779"/>
                    <a:gd name="connsiteY344" fmla="*/ 32313 h 152501"/>
                    <a:gd name="connsiteX345" fmla="*/ 45749 w 69779"/>
                    <a:gd name="connsiteY345" fmla="*/ 34068 h 152501"/>
                    <a:gd name="connsiteX346" fmla="*/ 47465 w 69779"/>
                    <a:gd name="connsiteY346" fmla="*/ 36886 h 152501"/>
                    <a:gd name="connsiteX347" fmla="*/ 47749 w 69779"/>
                    <a:gd name="connsiteY347" fmla="*/ 36937 h 152501"/>
                    <a:gd name="connsiteX348" fmla="*/ 49144 w 69779"/>
                    <a:gd name="connsiteY348" fmla="*/ 36691 h 152501"/>
                    <a:gd name="connsiteX349" fmla="*/ 53531 w 69779"/>
                    <a:gd name="connsiteY349" fmla="*/ 35980 h 152501"/>
                    <a:gd name="connsiteX350" fmla="*/ 53531 w 69779"/>
                    <a:gd name="connsiteY350" fmla="*/ 35884 h 152501"/>
                    <a:gd name="connsiteX351" fmla="*/ 53346 w 69779"/>
                    <a:gd name="connsiteY351" fmla="*/ 35208 h 152501"/>
                    <a:gd name="connsiteX352" fmla="*/ 52539 w 69779"/>
                    <a:gd name="connsiteY352" fmla="*/ 33945 h 152501"/>
                    <a:gd name="connsiteX353" fmla="*/ 54364 w 69779"/>
                    <a:gd name="connsiteY353" fmla="*/ 33067 h 152501"/>
                    <a:gd name="connsiteX354" fmla="*/ 54882 w 69779"/>
                    <a:gd name="connsiteY354" fmla="*/ 33945 h 152501"/>
                    <a:gd name="connsiteX355" fmla="*/ 55873 w 69779"/>
                    <a:gd name="connsiteY355" fmla="*/ 34033 h 152501"/>
                    <a:gd name="connsiteX356" fmla="*/ 59751 w 69779"/>
                    <a:gd name="connsiteY356" fmla="*/ 33568 h 152501"/>
                    <a:gd name="connsiteX357" fmla="*/ 59541 w 69779"/>
                    <a:gd name="connsiteY357" fmla="*/ 33690 h 152501"/>
                    <a:gd name="connsiteX358" fmla="*/ 57409 w 69779"/>
                    <a:gd name="connsiteY358" fmla="*/ 35357 h 152501"/>
                    <a:gd name="connsiteX359" fmla="*/ 55996 w 69779"/>
                    <a:gd name="connsiteY359" fmla="*/ 38226 h 152501"/>
                    <a:gd name="connsiteX360" fmla="*/ 55996 w 69779"/>
                    <a:gd name="connsiteY360" fmla="*/ 39920 h 152501"/>
                    <a:gd name="connsiteX361" fmla="*/ 16612 w 69779"/>
                    <a:gd name="connsiteY361" fmla="*/ 39858 h 152501"/>
                    <a:gd name="connsiteX362" fmla="*/ 16612 w 69779"/>
                    <a:gd name="connsiteY362" fmla="*/ 38103 h 152501"/>
                    <a:gd name="connsiteX363" fmla="*/ 15199 w 69779"/>
                    <a:gd name="connsiteY363" fmla="*/ 35164 h 152501"/>
                    <a:gd name="connsiteX364" fmla="*/ 50741 w 69779"/>
                    <a:gd name="connsiteY364" fmla="*/ 50448 h 152501"/>
                    <a:gd name="connsiteX365" fmla="*/ 49565 w 69779"/>
                    <a:gd name="connsiteY365" fmla="*/ 51834 h 152501"/>
                    <a:gd name="connsiteX366" fmla="*/ 46705 w 69779"/>
                    <a:gd name="connsiteY366" fmla="*/ 48719 h 152501"/>
                    <a:gd name="connsiteX367" fmla="*/ 48154 w 69779"/>
                    <a:gd name="connsiteY367" fmla="*/ 45617 h 152501"/>
                    <a:gd name="connsiteX368" fmla="*/ 45052 w 69779"/>
                    <a:gd name="connsiteY368" fmla="*/ 44167 h 152501"/>
                    <a:gd name="connsiteX369" fmla="*/ 43603 w 69779"/>
                    <a:gd name="connsiteY369" fmla="*/ 47270 h 152501"/>
                    <a:gd name="connsiteX370" fmla="*/ 44204 w 69779"/>
                    <a:gd name="connsiteY370" fmla="*/ 48193 h 152501"/>
                    <a:gd name="connsiteX371" fmla="*/ 44020 w 69779"/>
                    <a:gd name="connsiteY371" fmla="*/ 48781 h 152501"/>
                    <a:gd name="connsiteX372" fmla="*/ 41028 w 69779"/>
                    <a:gd name="connsiteY372" fmla="*/ 51036 h 152501"/>
                    <a:gd name="connsiteX373" fmla="*/ 38660 w 69779"/>
                    <a:gd name="connsiteY373" fmla="*/ 49334 h 152501"/>
                    <a:gd name="connsiteX374" fmla="*/ 42634 w 69779"/>
                    <a:gd name="connsiteY374" fmla="*/ 47702 h 152501"/>
                    <a:gd name="connsiteX375" fmla="*/ 43511 w 69779"/>
                    <a:gd name="connsiteY375" fmla="*/ 48009 h 152501"/>
                    <a:gd name="connsiteX376" fmla="*/ 39010 w 69779"/>
                    <a:gd name="connsiteY376" fmla="*/ 43701 h 152501"/>
                    <a:gd name="connsiteX377" fmla="*/ 36738 w 69779"/>
                    <a:gd name="connsiteY377" fmla="*/ 39656 h 152501"/>
                    <a:gd name="connsiteX378" fmla="*/ 36212 w 69779"/>
                    <a:gd name="connsiteY378" fmla="*/ 39472 h 152501"/>
                    <a:gd name="connsiteX379" fmla="*/ 35685 w 69779"/>
                    <a:gd name="connsiteY379" fmla="*/ 39691 h 152501"/>
                    <a:gd name="connsiteX380" fmla="*/ 33834 w 69779"/>
                    <a:gd name="connsiteY380" fmla="*/ 41630 h 152501"/>
                    <a:gd name="connsiteX381" fmla="*/ 33404 w 69779"/>
                    <a:gd name="connsiteY381" fmla="*/ 43727 h 152501"/>
                    <a:gd name="connsiteX382" fmla="*/ 28938 w 69779"/>
                    <a:gd name="connsiteY382" fmla="*/ 47982 h 152501"/>
                    <a:gd name="connsiteX383" fmla="*/ 29816 w 69779"/>
                    <a:gd name="connsiteY383" fmla="*/ 47702 h 152501"/>
                    <a:gd name="connsiteX384" fmla="*/ 33790 w 69779"/>
                    <a:gd name="connsiteY384" fmla="*/ 49334 h 152501"/>
                    <a:gd name="connsiteX385" fmla="*/ 31421 w 69779"/>
                    <a:gd name="connsiteY385" fmla="*/ 51036 h 152501"/>
                    <a:gd name="connsiteX386" fmla="*/ 28430 w 69779"/>
                    <a:gd name="connsiteY386" fmla="*/ 48781 h 152501"/>
                    <a:gd name="connsiteX387" fmla="*/ 28219 w 69779"/>
                    <a:gd name="connsiteY387" fmla="*/ 48193 h 152501"/>
                    <a:gd name="connsiteX388" fmla="*/ 28258 w 69779"/>
                    <a:gd name="connsiteY388" fmla="*/ 44856 h 152501"/>
                    <a:gd name="connsiteX389" fmla="*/ 24920 w 69779"/>
                    <a:gd name="connsiteY389" fmla="*/ 44817 h 152501"/>
                    <a:gd name="connsiteX390" fmla="*/ 24882 w 69779"/>
                    <a:gd name="connsiteY390" fmla="*/ 48154 h 152501"/>
                    <a:gd name="connsiteX391" fmla="*/ 25754 w 69779"/>
                    <a:gd name="connsiteY391" fmla="*/ 48719 h 152501"/>
                    <a:gd name="connsiteX392" fmla="*/ 22850 w 69779"/>
                    <a:gd name="connsiteY392" fmla="*/ 51799 h 152501"/>
                    <a:gd name="connsiteX393" fmla="*/ 21683 w 69779"/>
                    <a:gd name="connsiteY393" fmla="*/ 50448 h 152501"/>
                    <a:gd name="connsiteX394" fmla="*/ 24736 w 69779"/>
                    <a:gd name="connsiteY394" fmla="*/ 48509 h 152501"/>
                    <a:gd name="connsiteX395" fmla="*/ 24052 w 69779"/>
                    <a:gd name="connsiteY395" fmla="*/ 47579 h 152501"/>
                    <a:gd name="connsiteX396" fmla="*/ 18542 w 69779"/>
                    <a:gd name="connsiteY396" fmla="*/ 48877 h 152501"/>
                    <a:gd name="connsiteX397" fmla="*/ 16998 w 69779"/>
                    <a:gd name="connsiteY397" fmla="*/ 48070 h 152501"/>
                    <a:gd name="connsiteX398" fmla="*/ 16226 w 69779"/>
                    <a:gd name="connsiteY398" fmla="*/ 42806 h 152501"/>
                    <a:gd name="connsiteX399" fmla="*/ 16471 w 69779"/>
                    <a:gd name="connsiteY399" fmla="*/ 41051 h 152501"/>
                    <a:gd name="connsiteX400" fmla="*/ 55952 w 69779"/>
                    <a:gd name="connsiteY400" fmla="*/ 41148 h 152501"/>
                    <a:gd name="connsiteX401" fmla="*/ 56171 w 69779"/>
                    <a:gd name="connsiteY401" fmla="*/ 42999 h 152501"/>
                    <a:gd name="connsiteX402" fmla="*/ 55461 w 69779"/>
                    <a:gd name="connsiteY402" fmla="*/ 48079 h 152501"/>
                    <a:gd name="connsiteX403" fmla="*/ 53803 w 69779"/>
                    <a:gd name="connsiteY403" fmla="*/ 48956 h 152501"/>
                    <a:gd name="connsiteX404" fmla="*/ 48310 w 69779"/>
                    <a:gd name="connsiteY404" fmla="*/ 47693 h 152501"/>
                    <a:gd name="connsiteX405" fmla="*/ 47635 w 69779"/>
                    <a:gd name="connsiteY405" fmla="*/ 48570 h 152501"/>
                    <a:gd name="connsiteX406" fmla="*/ 50688 w 69779"/>
                    <a:gd name="connsiteY406" fmla="*/ 50509 h 152501"/>
                    <a:gd name="connsiteX407" fmla="*/ 45836 w 69779"/>
                    <a:gd name="connsiteY407" fmla="*/ 47675 h 152501"/>
                    <a:gd name="connsiteX408" fmla="*/ 44459 w 69779"/>
                    <a:gd name="connsiteY408" fmla="*/ 46675 h 152501"/>
                    <a:gd name="connsiteX409" fmla="*/ 45459 w 69779"/>
                    <a:gd name="connsiteY409" fmla="*/ 45298 h 152501"/>
                    <a:gd name="connsiteX410" fmla="*/ 45836 w 69779"/>
                    <a:gd name="connsiteY410" fmla="*/ 45298 h 152501"/>
                    <a:gd name="connsiteX411" fmla="*/ 47038 w 69779"/>
                    <a:gd name="connsiteY411" fmla="*/ 46500 h 152501"/>
                    <a:gd name="connsiteX412" fmla="*/ 45836 w 69779"/>
                    <a:gd name="connsiteY412" fmla="*/ 47702 h 152501"/>
                    <a:gd name="connsiteX413" fmla="*/ 27903 w 69779"/>
                    <a:gd name="connsiteY413" fmla="*/ 46500 h 152501"/>
                    <a:gd name="connsiteX414" fmla="*/ 26701 w 69779"/>
                    <a:gd name="connsiteY414" fmla="*/ 47702 h 152501"/>
                    <a:gd name="connsiteX415" fmla="*/ 25499 w 69779"/>
                    <a:gd name="connsiteY415" fmla="*/ 46500 h 152501"/>
                    <a:gd name="connsiteX416" fmla="*/ 25499 w 69779"/>
                    <a:gd name="connsiteY416" fmla="*/ 46500 h 152501"/>
                    <a:gd name="connsiteX417" fmla="*/ 26701 w 69779"/>
                    <a:gd name="connsiteY417" fmla="*/ 45298 h 152501"/>
                    <a:gd name="connsiteX418" fmla="*/ 27903 w 69779"/>
                    <a:gd name="connsiteY418" fmla="*/ 46500 h 152501"/>
                    <a:gd name="connsiteX419" fmla="*/ 13971 w 69779"/>
                    <a:gd name="connsiteY419" fmla="*/ 49851 h 152501"/>
                    <a:gd name="connsiteX420" fmla="*/ 15199 w 69779"/>
                    <a:gd name="connsiteY420" fmla="*/ 49018 h 152501"/>
                    <a:gd name="connsiteX421" fmla="*/ 19209 w 69779"/>
                    <a:gd name="connsiteY421" fmla="*/ 51299 h 152501"/>
                    <a:gd name="connsiteX422" fmla="*/ 20437 w 69779"/>
                    <a:gd name="connsiteY422" fmla="*/ 47904 h 152501"/>
                    <a:gd name="connsiteX423" fmla="*/ 22692 w 69779"/>
                    <a:gd name="connsiteY423" fmla="*/ 47596 h 152501"/>
                    <a:gd name="connsiteX424" fmla="*/ 20656 w 69779"/>
                    <a:gd name="connsiteY424" fmla="*/ 50588 h 152501"/>
                    <a:gd name="connsiteX425" fmla="*/ 23122 w 69779"/>
                    <a:gd name="connsiteY425" fmla="*/ 53018 h 152501"/>
                    <a:gd name="connsiteX426" fmla="*/ 26999 w 69779"/>
                    <a:gd name="connsiteY426" fmla="*/ 48860 h 152501"/>
                    <a:gd name="connsiteX427" fmla="*/ 27315 w 69779"/>
                    <a:gd name="connsiteY427" fmla="*/ 48860 h 152501"/>
                    <a:gd name="connsiteX428" fmla="*/ 31500 w 69779"/>
                    <a:gd name="connsiteY428" fmla="*/ 52246 h 152501"/>
                    <a:gd name="connsiteX429" fmla="*/ 30886 w 69779"/>
                    <a:gd name="connsiteY429" fmla="*/ 46394 h 152501"/>
                    <a:gd name="connsiteX430" fmla="*/ 30641 w 69779"/>
                    <a:gd name="connsiteY430" fmla="*/ 46394 h 152501"/>
                    <a:gd name="connsiteX431" fmla="*/ 33202 w 69779"/>
                    <a:gd name="connsiteY431" fmla="*/ 44973 h 152501"/>
                    <a:gd name="connsiteX432" fmla="*/ 34589 w 69779"/>
                    <a:gd name="connsiteY432" fmla="*/ 44850 h 152501"/>
                    <a:gd name="connsiteX433" fmla="*/ 34983 w 69779"/>
                    <a:gd name="connsiteY433" fmla="*/ 42218 h 152501"/>
                    <a:gd name="connsiteX434" fmla="*/ 36282 w 69779"/>
                    <a:gd name="connsiteY434" fmla="*/ 40683 h 152501"/>
                    <a:gd name="connsiteX435" fmla="*/ 37607 w 69779"/>
                    <a:gd name="connsiteY435" fmla="*/ 42218 h 152501"/>
                    <a:gd name="connsiteX436" fmla="*/ 38010 w 69779"/>
                    <a:gd name="connsiteY436" fmla="*/ 44850 h 152501"/>
                    <a:gd name="connsiteX437" fmla="*/ 39396 w 69779"/>
                    <a:gd name="connsiteY437" fmla="*/ 44973 h 152501"/>
                    <a:gd name="connsiteX438" fmla="*/ 41950 w 69779"/>
                    <a:gd name="connsiteY438" fmla="*/ 46342 h 152501"/>
                    <a:gd name="connsiteX439" fmla="*/ 41739 w 69779"/>
                    <a:gd name="connsiteY439" fmla="*/ 46342 h 152501"/>
                    <a:gd name="connsiteX440" fmla="*/ 41090 w 69779"/>
                    <a:gd name="connsiteY440" fmla="*/ 52203 h 152501"/>
                    <a:gd name="connsiteX441" fmla="*/ 45284 w 69779"/>
                    <a:gd name="connsiteY441" fmla="*/ 48781 h 152501"/>
                    <a:gd name="connsiteX442" fmla="*/ 45591 w 69779"/>
                    <a:gd name="connsiteY442" fmla="*/ 48781 h 152501"/>
                    <a:gd name="connsiteX443" fmla="*/ 49504 w 69779"/>
                    <a:gd name="connsiteY443" fmla="*/ 52940 h 152501"/>
                    <a:gd name="connsiteX444" fmla="*/ 51934 w 69779"/>
                    <a:gd name="connsiteY444" fmla="*/ 50474 h 152501"/>
                    <a:gd name="connsiteX445" fmla="*/ 49995 w 69779"/>
                    <a:gd name="connsiteY445" fmla="*/ 47430 h 152501"/>
                    <a:gd name="connsiteX446" fmla="*/ 52153 w 69779"/>
                    <a:gd name="connsiteY446" fmla="*/ 47798 h 152501"/>
                    <a:gd name="connsiteX447" fmla="*/ 53381 w 69779"/>
                    <a:gd name="connsiteY447" fmla="*/ 51185 h 152501"/>
                    <a:gd name="connsiteX448" fmla="*/ 57391 w 69779"/>
                    <a:gd name="connsiteY448" fmla="*/ 48939 h 152501"/>
                    <a:gd name="connsiteX449" fmla="*/ 58619 w 69779"/>
                    <a:gd name="connsiteY449" fmla="*/ 49772 h 152501"/>
                    <a:gd name="connsiteX450" fmla="*/ 54233 w 69779"/>
                    <a:gd name="connsiteY450" fmla="*/ 56089 h 152501"/>
                    <a:gd name="connsiteX451" fmla="*/ 36861 w 69779"/>
                    <a:gd name="connsiteY451" fmla="*/ 53896 h 152501"/>
                    <a:gd name="connsiteX452" fmla="*/ 35720 w 69779"/>
                    <a:gd name="connsiteY452" fmla="*/ 53896 h 152501"/>
                    <a:gd name="connsiteX453" fmla="*/ 18366 w 69779"/>
                    <a:gd name="connsiteY453" fmla="*/ 56151 h 152501"/>
                    <a:gd name="connsiteX454" fmla="*/ 13971 w 69779"/>
                    <a:gd name="connsiteY454" fmla="*/ 49851 h 152501"/>
                    <a:gd name="connsiteX455" fmla="*/ 15936 w 69779"/>
                    <a:gd name="connsiteY455" fmla="*/ 64336 h 152501"/>
                    <a:gd name="connsiteX456" fmla="*/ 17454 w 69779"/>
                    <a:gd name="connsiteY456" fmla="*/ 62511 h 152501"/>
                    <a:gd name="connsiteX457" fmla="*/ 16462 w 69779"/>
                    <a:gd name="connsiteY457" fmla="*/ 61406 h 152501"/>
                    <a:gd name="connsiteX458" fmla="*/ 16191 w 69779"/>
                    <a:gd name="connsiteY458" fmla="*/ 60388 h 152501"/>
                    <a:gd name="connsiteX459" fmla="*/ 18340 w 69779"/>
                    <a:gd name="connsiteY459" fmla="*/ 59248 h 152501"/>
                    <a:gd name="connsiteX460" fmla="*/ 20621 w 69779"/>
                    <a:gd name="connsiteY460" fmla="*/ 60476 h 152501"/>
                    <a:gd name="connsiteX461" fmla="*/ 19454 w 69779"/>
                    <a:gd name="connsiteY461" fmla="*/ 62511 h 152501"/>
                    <a:gd name="connsiteX462" fmla="*/ 20928 w 69779"/>
                    <a:gd name="connsiteY462" fmla="*/ 64336 h 152501"/>
                    <a:gd name="connsiteX463" fmla="*/ 20928 w 69779"/>
                    <a:gd name="connsiteY463" fmla="*/ 64643 h 152501"/>
                    <a:gd name="connsiteX464" fmla="*/ 15936 w 69779"/>
                    <a:gd name="connsiteY464" fmla="*/ 64643 h 152501"/>
                    <a:gd name="connsiteX465" fmla="*/ 15059 w 69779"/>
                    <a:gd name="connsiteY465" fmla="*/ 135525 h 152501"/>
                    <a:gd name="connsiteX466" fmla="*/ 10084 w 69779"/>
                    <a:gd name="connsiteY466" fmla="*/ 135525 h 152501"/>
                    <a:gd name="connsiteX467" fmla="*/ 10084 w 69779"/>
                    <a:gd name="connsiteY467" fmla="*/ 135218 h 152501"/>
                    <a:gd name="connsiteX468" fmla="*/ 11567 w 69779"/>
                    <a:gd name="connsiteY468" fmla="*/ 133393 h 152501"/>
                    <a:gd name="connsiteX469" fmla="*/ 10540 w 69779"/>
                    <a:gd name="connsiteY469" fmla="*/ 132270 h 152501"/>
                    <a:gd name="connsiteX470" fmla="*/ 10295 w 69779"/>
                    <a:gd name="connsiteY470" fmla="*/ 131252 h 152501"/>
                    <a:gd name="connsiteX471" fmla="*/ 12453 w 69779"/>
                    <a:gd name="connsiteY471" fmla="*/ 130112 h 152501"/>
                    <a:gd name="connsiteX472" fmla="*/ 14734 w 69779"/>
                    <a:gd name="connsiteY472" fmla="*/ 131349 h 152501"/>
                    <a:gd name="connsiteX473" fmla="*/ 13532 w 69779"/>
                    <a:gd name="connsiteY473" fmla="*/ 133375 h 152501"/>
                    <a:gd name="connsiteX474" fmla="*/ 15015 w 69779"/>
                    <a:gd name="connsiteY474" fmla="*/ 135200 h 152501"/>
                    <a:gd name="connsiteX475" fmla="*/ 17050 w 69779"/>
                    <a:gd name="connsiteY475" fmla="*/ 129690 h 152501"/>
                    <a:gd name="connsiteX476" fmla="*/ 10821 w 69779"/>
                    <a:gd name="connsiteY476" fmla="*/ 121496 h 152501"/>
                    <a:gd name="connsiteX477" fmla="*/ 23771 w 69779"/>
                    <a:gd name="connsiteY477" fmla="*/ 134437 h 152501"/>
                    <a:gd name="connsiteX478" fmla="*/ 17050 w 69779"/>
                    <a:gd name="connsiteY478" fmla="*/ 129690 h 152501"/>
                    <a:gd name="connsiteX479" fmla="*/ 26605 w 69779"/>
                    <a:gd name="connsiteY479" fmla="*/ 134718 h 152501"/>
                    <a:gd name="connsiteX480" fmla="*/ 10330 w 69779"/>
                    <a:gd name="connsiteY480" fmla="*/ 118373 h 152501"/>
                    <a:gd name="connsiteX481" fmla="*/ 10330 w 69779"/>
                    <a:gd name="connsiteY481" fmla="*/ 116056 h 152501"/>
                    <a:gd name="connsiteX482" fmla="*/ 26543 w 69779"/>
                    <a:gd name="connsiteY482" fmla="*/ 132393 h 152501"/>
                    <a:gd name="connsiteX483" fmla="*/ 26605 w 69779"/>
                    <a:gd name="connsiteY483" fmla="*/ 129813 h 152501"/>
                    <a:gd name="connsiteX484" fmla="*/ 10330 w 69779"/>
                    <a:gd name="connsiteY484" fmla="*/ 113503 h 152501"/>
                    <a:gd name="connsiteX485" fmla="*/ 10330 w 69779"/>
                    <a:gd name="connsiteY485" fmla="*/ 111266 h 152501"/>
                    <a:gd name="connsiteX486" fmla="*/ 26570 w 69779"/>
                    <a:gd name="connsiteY486" fmla="*/ 127541 h 152501"/>
                    <a:gd name="connsiteX487" fmla="*/ 26605 w 69779"/>
                    <a:gd name="connsiteY487" fmla="*/ 124944 h 152501"/>
                    <a:gd name="connsiteX488" fmla="*/ 10330 w 69779"/>
                    <a:gd name="connsiteY488" fmla="*/ 108634 h 152501"/>
                    <a:gd name="connsiteX489" fmla="*/ 10330 w 69779"/>
                    <a:gd name="connsiteY489" fmla="*/ 106353 h 152501"/>
                    <a:gd name="connsiteX490" fmla="*/ 26570 w 69779"/>
                    <a:gd name="connsiteY490" fmla="*/ 122672 h 152501"/>
                    <a:gd name="connsiteX491" fmla="*/ 26605 w 69779"/>
                    <a:gd name="connsiteY491" fmla="*/ 115170 h 152501"/>
                    <a:gd name="connsiteX492" fmla="*/ 17726 w 69779"/>
                    <a:gd name="connsiteY492" fmla="*/ 106256 h 152501"/>
                    <a:gd name="connsiteX493" fmla="*/ 17419 w 69779"/>
                    <a:gd name="connsiteY493" fmla="*/ 106256 h 152501"/>
                    <a:gd name="connsiteX494" fmla="*/ 17419 w 69779"/>
                    <a:gd name="connsiteY494" fmla="*/ 105089 h 152501"/>
                    <a:gd name="connsiteX495" fmla="*/ 18033 w 69779"/>
                    <a:gd name="connsiteY495" fmla="*/ 103791 h 152501"/>
                    <a:gd name="connsiteX496" fmla="*/ 19665 w 69779"/>
                    <a:gd name="connsiteY496" fmla="*/ 103089 h 152501"/>
                    <a:gd name="connsiteX497" fmla="*/ 20542 w 69779"/>
                    <a:gd name="connsiteY497" fmla="*/ 104686 h 152501"/>
                    <a:gd name="connsiteX498" fmla="*/ 20358 w 69779"/>
                    <a:gd name="connsiteY498" fmla="*/ 106256 h 152501"/>
                    <a:gd name="connsiteX499" fmla="*/ 19954 w 69779"/>
                    <a:gd name="connsiteY499" fmla="*/ 106256 h 152501"/>
                    <a:gd name="connsiteX500" fmla="*/ 26517 w 69779"/>
                    <a:gd name="connsiteY500" fmla="*/ 112828 h 152501"/>
                    <a:gd name="connsiteX501" fmla="*/ 26605 w 69779"/>
                    <a:gd name="connsiteY501" fmla="*/ 106265 h 152501"/>
                    <a:gd name="connsiteX502" fmla="*/ 24850 w 69779"/>
                    <a:gd name="connsiteY502" fmla="*/ 106265 h 152501"/>
                    <a:gd name="connsiteX503" fmla="*/ 26543 w 69779"/>
                    <a:gd name="connsiteY503" fmla="*/ 107967 h 152501"/>
                    <a:gd name="connsiteX504" fmla="*/ 26543 w 69779"/>
                    <a:gd name="connsiteY504" fmla="*/ 110275 h 152501"/>
                    <a:gd name="connsiteX505" fmla="*/ 22543 w 69779"/>
                    <a:gd name="connsiteY505" fmla="*/ 106265 h 152501"/>
                    <a:gd name="connsiteX506" fmla="*/ 23464 w 69779"/>
                    <a:gd name="connsiteY506" fmla="*/ 106265 h 152501"/>
                    <a:gd name="connsiteX507" fmla="*/ 23464 w 69779"/>
                    <a:gd name="connsiteY507" fmla="*/ 105186 h 152501"/>
                    <a:gd name="connsiteX508" fmla="*/ 24078 w 69779"/>
                    <a:gd name="connsiteY508" fmla="*/ 102879 h 152501"/>
                    <a:gd name="connsiteX509" fmla="*/ 24955 w 69779"/>
                    <a:gd name="connsiteY509" fmla="*/ 102387 h 152501"/>
                    <a:gd name="connsiteX510" fmla="*/ 24183 w 69779"/>
                    <a:gd name="connsiteY510" fmla="*/ 100132 h 152501"/>
                    <a:gd name="connsiteX511" fmla="*/ 19709 w 69779"/>
                    <a:gd name="connsiteY511" fmla="*/ 98720 h 152501"/>
                    <a:gd name="connsiteX512" fmla="*/ 15708 w 69779"/>
                    <a:gd name="connsiteY512" fmla="*/ 98255 h 152501"/>
                    <a:gd name="connsiteX513" fmla="*/ 14471 w 69779"/>
                    <a:gd name="connsiteY513" fmla="*/ 96623 h 152501"/>
                    <a:gd name="connsiteX514" fmla="*/ 14322 w 69779"/>
                    <a:gd name="connsiteY514" fmla="*/ 96254 h 152501"/>
                    <a:gd name="connsiteX515" fmla="*/ 13637 w 69779"/>
                    <a:gd name="connsiteY515" fmla="*/ 97053 h 152501"/>
                    <a:gd name="connsiteX516" fmla="*/ 13515 w 69779"/>
                    <a:gd name="connsiteY516" fmla="*/ 97667 h 152501"/>
                    <a:gd name="connsiteX517" fmla="*/ 13023 w 69779"/>
                    <a:gd name="connsiteY517" fmla="*/ 97053 h 152501"/>
                    <a:gd name="connsiteX518" fmla="*/ 12409 w 69779"/>
                    <a:gd name="connsiteY518" fmla="*/ 96562 h 152501"/>
                    <a:gd name="connsiteX519" fmla="*/ 12006 w 69779"/>
                    <a:gd name="connsiteY519" fmla="*/ 97272 h 152501"/>
                    <a:gd name="connsiteX520" fmla="*/ 11944 w 69779"/>
                    <a:gd name="connsiteY520" fmla="*/ 99176 h 152501"/>
                    <a:gd name="connsiteX521" fmla="*/ 11795 w 69779"/>
                    <a:gd name="connsiteY521" fmla="*/ 100843 h 152501"/>
                    <a:gd name="connsiteX522" fmla="*/ 11856 w 69779"/>
                    <a:gd name="connsiteY522" fmla="*/ 101212 h 152501"/>
                    <a:gd name="connsiteX523" fmla="*/ 13330 w 69779"/>
                    <a:gd name="connsiteY523" fmla="*/ 101457 h 152501"/>
                    <a:gd name="connsiteX524" fmla="*/ 14506 w 69779"/>
                    <a:gd name="connsiteY524" fmla="*/ 103493 h 152501"/>
                    <a:gd name="connsiteX525" fmla="*/ 14041 w 69779"/>
                    <a:gd name="connsiteY525" fmla="*/ 106265 h 152501"/>
                    <a:gd name="connsiteX526" fmla="*/ 15094 w 69779"/>
                    <a:gd name="connsiteY526" fmla="*/ 106265 h 152501"/>
                    <a:gd name="connsiteX527" fmla="*/ 26552 w 69779"/>
                    <a:gd name="connsiteY527" fmla="*/ 117767 h 152501"/>
                    <a:gd name="connsiteX528" fmla="*/ 26552 w 69779"/>
                    <a:gd name="connsiteY528" fmla="*/ 120040 h 152501"/>
                    <a:gd name="connsiteX529" fmla="*/ 12813 w 69779"/>
                    <a:gd name="connsiteY529" fmla="*/ 106265 h 152501"/>
                    <a:gd name="connsiteX530" fmla="*/ 10330 w 69779"/>
                    <a:gd name="connsiteY530" fmla="*/ 106265 h 152501"/>
                    <a:gd name="connsiteX531" fmla="*/ 10330 w 69779"/>
                    <a:gd name="connsiteY531" fmla="*/ 66100 h 152501"/>
                    <a:gd name="connsiteX532" fmla="*/ 26570 w 69779"/>
                    <a:gd name="connsiteY532" fmla="*/ 66100 h 152501"/>
                    <a:gd name="connsiteX533" fmla="*/ 26570 w 69779"/>
                    <a:gd name="connsiteY533" fmla="*/ 106230 h 152501"/>
                    <a:gd name="connsiteX534" fmla="*/ 33817 w 69779"/>
                    <a:gd name="connsiteY534" fmla="*/ 146623 h 152501"/>
                    <a:gd name="connsiteX535" fmla="*/ 28824 w 69779"/>
                    <a:gd name="connsiteY535" fmla="*/ 146623 h 152501"/>
                    <a:gd name="connsiteX536" fmla="*/ 28824 w 69779"/>
                    <a:gd name="connsiteY536" fmla="*/ 146255 h 152501"/>
                    <a:gd name="connsiteX537" fmla="*/ 30333 w 69779"/>
                    <a:gd name="connsiteY537" fmla="*/ 144500 h 152501"/>
                    <a:gd name="connsiteX538" fmla="*/ 29316 w 69779"/>
                    <a:gd name="connsiteY538" fmla="*/ 143395 h 152501"/>
                    <a:gd name="connsiteX539" fmla="*/ 29070 w 69779"/>
                    <a:gd name="connsiteY539" fmla="*/ 142403 h 152501"/>
                    <a:gd name="connsiteX540" fmla="*/ 31228 w 69779"/>
                    <a:gd name="connsiteY540" fmla="*/ 141236 h 152501"/>
                    <a:gd name="connsiteX541" fmla="*/ 33509 w 69779"/>
                    <a:gd name="connsiteY541" fmla="*/ 142465 h 152501"/>
                    <a:gd name="connsiteX542" fmla="*/ 32334 w 69779"/>
                    <a:gd name="connsiteY542" fmla="*/ 144535 h 152501"/>
                    <a:gd name="connsiteX543" fmla="*/ 33817 w 69779"/>
                    <a:gd name="connsiteY543" fmla="*/ 146290 h 152501"/>
                    <a:gd name="connsiteX544" fmla="*/ 33817 w 69779"/>
                    <a:gd name="connsiteY544" fmla="*/ 97807 h 152501"/>
                    <a:gd name="connsiteX545" fmla="*/ 28824 w 69779"/>
                    <a:gd name="connsiteY545" fmla="*/ 97807 h 152501"/>
                    <a:gd name="connsiteX546" fmla="*/ 28824 w 69779"/>
                    <a:gd name="connsiteY546" fmla="*/ 97500 h 152501"/>
                    <a:gd name="connsiteX547" fmla="*/ 30333 w 69779"/>
                    <a:gd name="connsiteY547" fmla="*/ 95675 h 152501"/>
                    <a:gd name="connsiteX548" fmla="*/ 29316 w 69779"/>
                    <a:gd name="connsiteY548" fmla="*/ 94596 h 152501"/>
                    <a:gd name="connsiteX549" fmla="*/ 29070 w 69779"/>
                    <a:gd name="connsiteY549" fmla="*/ 93614 h 152501"/>
                    <a:gd name="connsiteX550" fmla="*/ 31228 w 69779"/>
                    <a:gd name="connsiteY550" fmla="*/ 92473 h 152501"/>
                    <a:gd name="connsiteX551" fmla="*/ 33509 w 69779"/>
                    <a:gd name="connsiteY551" fmla="*/ 93701 h 152501"/>
                    <a:gd name="connsiteX552" fmla="*/ 32334 w 69779"/>
                    <a:gd name="connsiteY552" fmla="*/ 95737 h 152501"/>
                    <a:gd name="connsiteX553" fmla="*/ 33817 w 69779"/>
                    <a:gd name="connsiteY553" fmla="*/ 97492 h 152501"/>
                    <a:gd name="connsiteX554" fmla="*/ 33817 w 69779"/>
                    <a:gd name="connsiteY554" fmla="*/ 64617 h 152501"/>
                    <a:gd name="connsiteX555" fmla="*/ 28824 w 69779"/>
                    <a:gd name="connsiteY555" fmla="*/ 64617 h 152501"/>
                    <a:gd name="connsiteX556" fmla="*/ 28824 w 69779"/>
                    <a:gd name="connsiteY556" fmla="*/ 64310 h 152501"/>
                    <a:gd name="connsiteX557" fmla="*/ 30333 w 69779"/>
                    <a:gd name="connsiteY557" fmla="*/ 62485 h 152501"/>
                    <a:gd name="connsiteX558" fmla="*/ 29316 w 69779"/>
                    <a:gd name="connsiteY558" fmla="*/ 61380 h 152501"/>
                    <a:gd name="connsiteX559" fmla="*/ 29070 w 69779"/>
                    <a:gd name="connsiteY559" fmla="*/ 60362 h 152501"/>
                    <a:gd name="connsiteX560" fmla="*/ 31228 w 69779"/>
                    <a:gd name="connsiteY560" fmla="*/ 59221 h 152501"/>
                    <a:gd name="connsiteX561" fmla="*/ 33509 w 69779"/>
                    <a:gd name="connsiteY561" fmla="*/ 60450 h 152501"/>
                    <a:gd name="connsiteX562" fmla="*/ 32334 w 69779"/>
                    <a:gd name="connsiteY562" fmla="*/ 62520 h 152501"/>
                    <a:gd name="connsiteX563" fmla="*/ 33817 w 69779"/>
                    <a:gd name="connsiteY563" fmla="*/ 64275 h 152501"/>
                    <a:gd name="connsiteX564" fmla="*/ 35229 w 69779"/>
                    <a:gd name="connsiteY564" fmla="*/ 56844 h 152501"/>
                    <a:gd name="connsiteX565" fmla="*/ 20840 w 69779"/>
                    <a:gd name="connsiteY565" fmla="*/ 56844 h 152501"/>
                    <a:gd name="connsiteX566" fmla="*/ 36282 w 69779"/>
                    <a:gd name="connsiteY566" fmla="*/ 55089 h 152501"/>
                    <a:gd name="connsiteX567" fmla="*/ 51908 w 69779"/>
                    <a:gd name="connsiteY567" fmla="*/ 56844 h 152501"/>
                    <a:gd name="connsiteX568" fmla="*/ 35238 w 69779"/>
                    <a:gd name="connsiteY568" fmla="*/ 56844 h 152501"/>
                    <a:gd name="connsiteX569" fmla="*/ 66814 w 69779"/>
                    <a:gd name="connsiteY569" fmla="*/ 124154 h 152501"/>
                    <a:gd name="connsiteX570" fmla="*/ 60628 w 69779"/>
                    <a:gd name="connsiteY570" fmla="*/ 134955 h 152501"/>
                    <a:gd name="connsiteX571" fmla="*/ 36282 w 69779"/>
                    <a:gd name="connsiteY571" fmla="*/ 134955 h 152501"/>
                    <a:gd name="connsiteX572" fmla="*/ 36282 w 69779"/>
                    <a:gd name="connsiteY572" fmla="*/ 119294 h 152501"/>
                    <a:gd name="connsiteX573" fmla="*/ 67568 w 69779"/>
                    <a:gd name="connsiteY573" fmla="*/ 119294 h 152501"/>
                    <a:gd name="connsiteX574" fmla="*/ 66831 w 69779"/>
                    <a:gd name="connsiteY574" fmla="*/ 124163 h 152501"/>
                    <a:gd name="connsiteX575" fmla="*/ 67647 w 69779"/>
                    <a:gd name="connsiteY575" fmla="*/ 103879 h 152501"/>
                    <a:gd name="connsiteX576" fmla="*/ 36247 w 69779"/>
                    <a:gd name="connsiteY576" fmla="*/ 103879 h 152501"/>
                    <a:gd name="connsiteX577" fmla="*/ 36247 w 69779"/>
                    <a:gd name="connsiteY577" fmla="*/ 87981 h 152501"/>
                    <a:gd name="connsiteX578" fmla="*/ 67682 w 69779"/>
                    <a:gd name="connsiteY578" fmla="*/ 87981 h 152501"/>
                    <a:gd name="connsiteX579" fmla="*/ 67647 w 69779"/>
                    <a:gd name="connsiteY579" fmla="*/ 58879 h 152501"/>
                    <a:gd name="connsiteX580" fmla="*/ 67647 w 69779"/>
                    <a:gd name="connsiteY580" fmla="*/ 74935 h 152501"/>
                    <a:gd name="connsiteX581" fmla="*/ 36247 w 69779"/>
                    <a:gd name="connsiteY581" fmla="*/ 74935 h 152501"/>
                    <a:gd name="connsiteX582" fmla="*/ 36247 w 69779"/>
                    <a:gd name="connsiteY582" fmla="*/ 58923 h 152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</a:cxnLst>
                  <a:rect l="l" t="t" r="r" b="b"/>
                  <a:pathLst>
                    <a:path w="69779" h="152501">
                      <a:moveTo>
                        <a:pt x="56593" y="53562"/>
                      </a:moveTo>
                      <a:cubicBezTo>
                        <a:pt x="57411" y="52104"/>
                        <a:pt x="58706" y="50971"/>
                        <a:pt x="60260" y="50351"/>
                      </a:cubicBezTo>
                      <a:cubicBezTo>
                        <a:pt x="59637" y="49149"/>
                        <a:pt x="59119" y="48193"/>
                        <a:pt x="57672" y="47886"/>
                      </a:cubicBezTo>
                      <a:cubicBezTo>
                        <a:pt x="57428" y="47826"/>
                        <a:pt x="57177" y="47796"/>
                        <a:pt x="56926" y="47798"/>
                      </a:cubicBezTo>
                      <a:cubicBezTo>
                        <a:pt x="57759" y="45701"/>
                        <a:pt x="57452" y="43640"/>
                        <a:pt x="57330" y="41508"/>
                      </a:cubicBezTo>
                      <a:cubicBezTo>
                        <a:pt x="57635" y="41619"/>
                        <a:pt x="57973" y="41462"/>
                        <a:pt x="58084" y="41157"/>
                      </a:cubicBezTo>
                      <a:cubicBezTo>
                        <a:pt x="58196" y="40851"/>
                        <a:pt x="58038" y="40514"/>
                        <a:pt x="57733" y="40402"/>
                      </a:cubicBezTo>
                      <a:lnTo>
                        <a:pt x="57207" y="40244"/>
                      </a:lnTo>
                      <a:lnTo>
                        <a:pt x="57207" y="38147"/>
                      </a:lnTo>
                      <a:cubicBezTo>
                        <a:pt x="57454" y="37402"/>
                        <a:pt x="57828" y="36704"/>
                        <a:pt x="58312" y="36086"/>
                      </a:cubicBezTo>
                      <a:cubicBezTo>
                        <a:pt x="59435" y="35073"/>
                        <a:pt x="60678" y="34205"/>
                        <a:pt x="62015" y="33497"/>
                      </a:cubicBezTo>
                      <a:lnTo>
                        <a:pt x="61243" y="32883"/>
                      </a:lnTo>
                      <a:cubicBezTo>
                        <a:pt x="61007" y="32801"/>
                        <a:pt x="60781" y="32695"/>
                        <a:pt x="60567" y="32567"/>
                      </a:cubicBezTo>
                      <a:cubicBezTo>
                        <a:pt x="58812" y="31690"/>
                        <a:pt x="57207" y="31093"/>
                        <a:pt x="55540" y="32638"/>
                      </a:cubicBezTo>
                      <a:lnTo>
                        <a:pt x="55478" y="32541"/>
                      </a:lnTo>
                      <a:cubicBezTo>
                        <a:pt x="55250" y="32164"/>
                        <a:pt x="54934" y="31848"/>
                        <a:pt x="54557" y="31620"/>
                      </a:cubicBezTo>
                      <a:lnTo>
                        <a:pt x="54706" y="31620"/>
                      </a:lnTo>
                      <a:cubicBezTo>
                        <a:pt x="54052" y="29230"/>
                        <a:pt x="52802" y="27044"/>
                        <a:pt x="51074" y="25268"/>
                      </a:cubicBezTo>
                      <a:cubicBezTo>
                        <a:pt x="50926" y="24042"/>
                        <a:pt x="50853" y="22809"/>
                        <a:pt x="50855" y="21574"/>
                      </a:cubicBezTo>
                      <a:cubicBezTo>
                        <a:pt x="51533" y="20581"/>
                        <a:pt x="52487" y="19810"/>
                        <a:pt x="53601" y="19354"/>
                      </a:cubicBezTo>
                      <a:lnTo>
                        <a:pt x="54829" y="18951"/>
                      </a:lnTo>
                      <a:cubicBezTo>
                        <a:pt x="54522" y="17565"/>
                        <a:pt x="53846" y="16521"/>
                        <a:pt x="52197" y="16521"/>
                      </a:cubicBezTo>
                      <a:cubicBezTo>
                        <a:pt x="51406" y="16523"/>
                        <a:pt x="50636" y="16782"/>
                        <a:pt x="50004" y="17258"/>
                      </a:cubicBezTo>
                      <a:cubicBezTo>
                        <a:pt x="48775" y="14178"/>
                        <a:pt x="47538" y="14976"/>
                        <a:pt x="45757" y="15845"/>
                      </a:cubicBezTo>
                      <a:cubicBezTo>
                        <a:pt x="45767" y="14990"/>
                        <a:pt x="45236" y="14224"/>
                        <a:pt x="44432" y="13932"/>
                      </a:cubicBezTo>
                      <a:cubicBezTo>
                        <a:pt x="44443" y="13826"/>
                        <a:pt x="44422" y="13719"/>
                        <a:pt x="44371" y="13625"/>
                      </a:cubicBezTo>
                      <a:cubicBezTo>
                        <a:pt x="43246" y="11082"/>
                        <a:pt x="40956" y="9243"/>
                        <a:pt x="38230" y="8695"/>
                      </a:cubicBezTo>
                      <a:cubicBezTo>
                        <a:pt x="38895" y="7647"/>
                        <a:pt x="38589" y="6259"/>
                        <a:pt x="37545" y="5589"/>
                      </a:cubicBezTo>
                      <a:cubicBezTo>
                        <a:pt x="37376" y="5481"/>
                        <a:pt x="37193" y="5396"/>
                        <a:pt x="37001" y="5334"/>
                      </a:cubicBezTo>
                      <a:lnTo>
                        <a:pt x="37001" y="4097"/>
                      </a:lnTo>
                      <a:lnTo>
                        <a:pt x="38844" y="4097"/>
                      </a:lnTo>
                      <a:cubicBezTo>
                        <a:pt x="39200" y="4138"/>
                        <a:pt x="39522" y="3884"/>
                        <a:pt x="39564" y="3528"/>
                      </a:cubicBezTo>
                      <a:cubicBezTo>
                        <a:pt x="39605" y="3172"/>
                        <a:pt x="39351" y="2849"/>
                        <a:pt x="38995" y="2808"/>
                      </a:cubicBezTo>
                      <a:cubicBezTo>
                        <a:pt x="38945" y="2801"/>
                        <a:pt x="38894" y="2801"/>
                        <a:pt x="38844" y="2808"/>
                      </a:cubicBezTo>
                      <a:lnTo>
                        <a:pt x="37001" y="2808"/>
                      </a:lnTo>
                      <a:lnTo>
                        <a:pt x="37001" y="649"/>
                      </a:lnTo>
                      <a:cubicBezTo>
                        <a:pt x="37001" y="290"/>
                        <a:pt x="36711" y="0"/>
                        <a:pt x="36352" y="0"/>
                      </a:cubicBezTo>
                      <a:cubicBezTo>
                        <a:pt x="35993" y="0"/>
                        <a:pt x="35703" y="290"/>
                        <a:pt x="35703" y="649"/>
                      </a:cubicBezTo>
                      <a:lnTo>
                        <a:pt x="35703" y="2808"/>
                      </a:lnTo>
                      <a:lnTo>
                        <a:pt x="33852" y="2808"/>
                      </a:lnTo>
                      <a:cubicBezTo>
                        <a:pt x="33486" y="2765"/>
                        <a:pt x="33155" y="3028"/>
                        <a:pt x="33113" y="3394"/>
                      </a:cubicBezTo>
                      <a:cubicBezTo>
                        <a:pt x="33071" y="3759"/>
                        <a:pt x="33333" y="4090"/>
                        <a:pt x="33699" y="4132"/>
                      </a:cubicBezTo>
                      <a:cubicBezTo>
                        <a:pt x="33750" y="4138"/>
                        <a:pt x="33801" y="4138"/>
                        <a:pt x="33852" y="4132"/>
                      </a:cubicBezTo>
                      <a:lnTo>
                        <a:pt x="35703" y="4132"/>
                      </a:lnTo>
                      <a:lnTo>
                        <a:pt x="35703" y="5361"/>
                      </a:lnTo>
                      <a:cubicBezTo>
                        <a:pt x="34522" y="5741"/>
                        <a:pt x="33873" y="7006"/>
                        <a:pt x="34253" y="8187"/>
                      </a:cubicBezTo>
                      <a:cubicBezTo>
                        <a:pt x="34253" y="8189"/>
                        <a:pt x="34254" y="8192"/>
                        <a:pt x="34255" y="8194"/>
                      </a:cubicBezTo>
                      <a:cubicBezTo>
                        <a:pt x="34311" y="8380"/>
                        <a:pt x="34395" y="8558"/>
                        <a:pt x="34501" y="8721"/>
                      </a:cubicBezTo>
                      <a:cubicBezTo>
                        <a:pt x="31729" y="9335"/>
                        <a:pt x="29434" y="11270"/>
                        <a:pt x="28359" y="13897"/>
                      </a:cubicBezTo>
                      <a:cubicBezTo>
                        <a:pt x="27480" y="14165"/>
                        <a:pt x="26887" y="14987"/>
                        <a:pt x="26912" y="15906"/>
                      </a:cubicBezTo>
                      <a:cubicBezTo>
                        <a:pt x="25157" y="14976"/>
                        <a:pt x="23929" y="14152"/>
                        <a:pt x="22692" y="17258"/>
                      </a:cubicBezTo>
                      <a:cubicBezTo>
                        <a:pt x="22071" y="16788"/>
                        <a:pt x="21312" y="16538"/>
                        <a:pt x="20533" y="16547"/>
                      </a:cubicBezTo>
                      <a:cubicBezTo>
                        <a:pt x="19476" y="16520"/>
                        <a:pt x="18505" y="17128"/>
                        <a:pt x="18068" y="18091"/>
                      </a:cubicBezTo>
                      <a:cubicBezTo>
                        <a:pt x="17969" y="18379"/>
                        <a:pt x="17887" y="18671"/>
                        <a:pt x="17822" y="18968"/>
                      </a:cubicBezTo>
                      <a:cubicBezTo>
                        <a:pt x="19244" y="19372"/>
                        <a:pt x="21121" y="20205"/>
                        <a:pt x="21832" y="21600"/>
                      </a:cubicBezTo>
                      <a:cubicBezTo>
                        <a:pt x="21893" y="21793"/>
                        <a:pt x="21674" y="24443"/>
                        <a:pt x="21586" y="25268"/>
                      </a:cubicBezTo>
                      <a:cubicBezTo>
                        <a:pt x="19847" y="27041"/>
                        <a:pt x="18611" y="29246"/>
                        <a:pt x="18007" y="31655"/>
                      </a:cubicBezTo>
                      <a:cubicBezTo>
                        <a:pt x="17714" y="31859"/>
                        <a:pt x="17464" y="32119"/>
                        <a:pt x="17270" y="32418"/>
                      </a:cubicBezTo>
                      <a:lnTo>
                        <a:pt x="17208" y="32515"/>
                      </a:lnTo>
                      <a:cubicBezTo>
                        <a:pt x="15541" y="30971"/>
                        <a:pt x="13971" y="31637"/>
                        <a:pt x="12216" y="32453"/>
                      </a:cubicBezTo>
                      <a:cubicBezTo>
                        <a:pt x="11992" y="32583"/>
                        <a:pt x="11753" y="32686"/>
                        <a:pt x="11505" y="32760"/>
                      </a:cubicBezTo>
                      <a:lnTo>
                        <a:pt x="10733" y="33375"/>
                      </a:lnTo>
                      <a:cubicBezTo>
                        <a:pt x="12071" y="34097"/>
                        <a:pt x="13314" y="34981"/>
                        <a:pt x="14436" y="36007"/>
                      </a:cubicBezTo>
                      <a:cubicBezTo>
                        <a:pt x="14946" y="36614"/>
                        <a:pt x="15333" y="37314"/>
                        <a:pt x="15576" y="38068"/>
                      </a:cubicBezTo>
                      <a:lnTo>
                        <a:pt x="15576" y="39981"/>
                      </a:lnTo>
                      <a:lnTo>
                        <a:pt x="15576" y="40200"/>
                      </a:lnTo>
                      <a:lnTo>
                        <a:pt x="15120" y="40350"/>
                      </a:lnTo>
                      <a:cubicBezTo>
                        <a:pt x="14818" y="40470"/>
                        <a:pt x="14671" y="40811"/>
                        <a:pt x="14791" y="41113"/>
                      </a:cubicBezTo>
                      <a:cubicBezTo>
                        <a:pt x="14901" y="41390"/>
                        <a:pt x="15201" y="41540"/>
                        <a:pt x="15489" y="41464"/>
                      </a:cubicBezTo>
                      <a:cubicBezTo>
                        <a:pt x="15331" y="43622"/>
                        <a:pt x="15024" y="45745"/>
                        <a:pt x="15919" y="47868"/>
                      </a:cubicBezTo>
                      <a:cubicBezTo>
                        <a:pt x="15625" y="47839"/>
                        <a:pt x="15328" y="47861"/>
                        <a:pt x="15041" y="47930"/>
                      </a:cubicBezTo>
                      <a:cubicBezTo>
                        <a:pt x="13594" y="48237"/>
                        <a:pt x="13041" y="49228"/>
                        <a:pt x="12409" y="50395"/>
                      </a:cubicBezTo>
                      <a:cubicBezTo>
                        <a:pt x="13969" y="51004"/>
                        <a:pt x="15267" y="52140"/>
                        <a:pt x="16076" y="53606"/>
                      </a:cubicBezTo>
                      <a:cubicBezTo>
                        <a:pt x="16419" y="54308"/>
                        <a:pt x="17182" y="56238"/>
                        <a:pt x="17436" y="56896"/>
                      </a:cubicBezTo>
                      <a:lnTo>
                        <a:pt x="12" y="56896"/>
                      </a:lnTo>
                      <a:lnTo>
                        <a:pt x="12" y="116074"/>
                      </a:lnTo>
                      <a:cubicBezTo>
                        <a:pt x="-67" y="118998"/>
                        <a:pt x="245" y="121919"/>
                        <a:pt x="942" y="124760"/>
                      </a:cubicBezTo>
                      <a:cubicBezTo>
                        <a:pt x="4329" y="136569"/>
                        <a:pt x="16006" y="144737"/>
                        <a:pt x="26613" y="149510"/>
                      </a:cubicBezTo>
                      <a:cubicBezTo>
                        <a:pt x="28972" y="150580"/>
                        <a:pt x="31388" y="151518"/>
                        <a:pt x="33852" y="152317"/>
                      </a:cubicBezTo>
                      <a:lnTo>
                        <a:pt x="35106" y="152502"/>
                      </a:lnTo>
                      <a:lnTo>
                        <a:pt x="36247" y="152256"/>
                      </a:lnTo>
                      <a:cubicBezTo>
                        <a:pt x="44019" y="149852"/>
                        <a:pt x="51244" y="145947"/>
                        <a:pt x="57514" y="140763"/>
                      </a:cubicBezTo>
                      <a:cubicBezTo>
                        <a:pt x="64594" y="134621"/>
                        <a:pt x="69033" y="128366"/>
                        <a:pt x="69656" y="119189"/>
                      </a:cubicBezTo>
                      <a:cubicBezTo>
                        <a:pt x="69779" y="117434"/>
                        <a:pt x="69779" y="116039"/>
                        <a:pt x="69779" y="116039"/>
                      </a:cubicBezTo>
                      <a:lnTo>
                        <a:pt x="69779" y="56870"/>
                      </a:lnTo>
                      <a:lnTo>
                        <a:pt x="55285" y="56870"/>
                      </a:lnTo>
                      <a:cubicBezTo>
                        <a:pt x="55496" y="56230"/>
                        <a:pt x="56268" y="54282"/>
                        <a:pt x="56610" y="53580"/>
                      </a:cubicBezTo>
                      <a:close/>
                      <a:moveTo>
                        <a:pt x="6943" y="122812"/>
                      </a:moveTo>
                      <a:lnTo>
                        <a:pt x="2644" y="122812"/>
                      </a:lnTo>
                      <a:lnTo>
                        <a:pt x="2469" y="121794"/>
                      </a:lnTo>
                      <a:lnTo>
                        <a:pt x="3460" y="120715"/>
                      </a:lnTo>
                      <a:cubicBezTo>
                        <a:pt x="3460" y="120715"/>
                        <a:pt x="2583" y="119838"/>
                        <a:pt x="2469" y="119610"/>
                      </a:cubicBezTo>
                      <a:cubicBezTo>
                        <a:pt x="2283" y="119303"/>
                        <a:pt x="2189" y="118950"/>
                        <a:pt x="2197" y="118592"/>
                      </a:cubicBezTo>
                      <a:cubicBezTo>
                        <a:pt x="2197" y="118285"/>
                        <a:pt x="2135" y="117416"/>
                        <a:pt x="4355" y="117451"/>
                      </a:cubicBezTo>
                      <a:cubicBezTo>
                        <a:pt x="6575" y="117486"/>
                        <a:pt x="6636" y="118188"/>
                        <a:pt x="6636" y="118680"/>
                      </a:cubicBezTo>
                      <a:cubicBezTo>
                        <a:pt x="6473" y="119467"/>
                        <a:pt x="6061" y="120180"/>
                        <a:pt x="5460" y="120715"/>
                      </a:cubicBezTo>
                      <a:lnTo>
                        <a:pt x="6943" y="122470"/>
                      </a:lnTo>
                      <a:lnTo>
                        <a:pt x="6943" y="122812"/>
                      </a:lnTo>
                      <a:close/>
                      <a:moveTo>
                        <a:pt x="6943" y="97843"/>
                      </a:moveTo>
                      <a:lnTo>
                        <a:pt x="1916" y="97843"/>
                      </a:lnTo>
                      <a:lnTo>
                        <a:pt x="1916" y="97474"/>
                      </a:lnTo>
                      <a:cubicBezTo>
                        <a:pt x="1916" y="97325"/>
                        <a:pt x="3425" y="95719"/>
                        <a:pt x="3425" y="95719"/>
                      </a:cubicBezTo>
                      <a:cubicBezTo>
                        <a:pt x="3069" y="95371"/>
                        <a:pt x="2740" y="94995"/>
                        <a:pt x="2442" y="94596"/>
                      </a:cubicBezTo>
                      <a:cubicBezTo>
                        <a:pt x="2263" y="94300"/>
                        <a:pt x="2167" y="93960"/>
                        <a:pt x="2162" y="93614"/>
                      </a:cubicBezTo>
                      <a:cubicBezTo>
                        <a:pt x="2162" y="93298"/>
                        <a:pt x="2162" y="92438"/>
                        <a:pt x="4320" y="92473"/>
                      </a:cubicBezTo>
                      <a:cubicBezTo>
                        <a:pt x="6478" y="92508"/>
                        <a:pt x="6601" y="93210"/>
                        <a:pt x="6601" y="93701"/>
                      </a:cubicBezTo>
                      <a:cubicBezTo>
                        <a:pt x="6457" y="94494"/>
                        <a:pt x="6045" y="95212"/>
                        <a:pt x="5434" y="95737"/>
                      </a:cubicBezTo>
                      <a:lnTo>
                        <a:pt x="6908" y="97492"/>
                      </a:lnTo>
                      <a:close/>
                      <a:moveTo>
                        <a:pt x="7127" y="64626"/>
                      </a:moveTo>
                      <a:lnTo>
                        <a:pt x="2162" y="64626"/>
                      </a:lnTo>
                      <a:lnTo>
                        <a:pt x="2162" y="64319"/>
                      </a:lnTo>
                      <a:cubicBezTo>
                        <a:pt x="2601" y="63668"/>
                        <a:pt x="3097" y="63057"/>
                        <a:pt x="3644" y="62494"/>
                      </a:cubicBezTo>
                      <a:cubicBezTo>
                        <a:pt x="3287" y="62148"/>
                        <a:pt x="2953" y="61779"/>
                        <a:pt x="2644" y="61388"/>
                      </a:cubicBezTo>
                      <a:cubicBezTo>
                        <a:pt x="2477" y="61076"/>
                        <a:pt x="2392" y="60725"/>
                        <a:pt x="2399" y="60371"/>
                      </a:cubicBezTo>
                      <a:cubicBezTo>
                        <a:pt x="2399" y="60064"/>
                        <a:pt x="2337" y="59230"/>
                        <a:pt x="4557" y="59230"/>
                      </a:cubicBezTo>
                      <a:cubicBezTo>
                        <a:pt x="6777" y="59230"/>
                        <a:pt x="6838" y="59967"/>
                        <a:pt x="6838" y="60458"/>
                      </a:cubicBezTo>
                      <a:cubicBezTo>
                        <a:pt x="6677" y="61262"/>
                        <a:pt x="6254" y="61990"/>
                        <a:pt x="5636" y="62529"/>
                      </a:cubicBezTo>
                      <a:lnTo>
                        <a:pt x="7119" y="64284"/>
                      </a:lnTo>
                      <a:close/>
                      <a:moveTo>
                        <a:pt x="44854" y="17468"/>
                      </a:moveTo>
                      <a:lnTo>
                        <a:pt x="46143" y="17468"/>
                      </a:lnTo>
                      <a:cubicBezTo>
                        <a:pt x="46950" y="17468"/>
                        <a:pt x="47258" y="18091"/>
                        <a:pt x="47284" y="18951"/>
                      </a:cubicBezTo>
                      <a:cubicBezTo>
                        <a:pt x="47284" y="20425"/>
                        <a:pt x="45099" y="19872"/>
                        <a:pt x="44511" y="17626"/>
                      </a:cubicBezTo>
                      <a:cubicBezTo>
                        <a:pt x="44620" y="17575"/>
                        <a:pt x="44723" y="17514"/>
                        <a:pt x="44819" y="17442"/>
                      </a:cubicBezTo>
                      <a:close/>
                      <a:moveTo>
                        <a:pt x="43678" y="14976"/>
                      </a:moveTo>
                      <a:cubicBezTo>
                        <a:pt x="44139" y="14971"/>
                        <a:pt x="44515" y="15341"/>
                        <a:pt x="44520" y="15801"/>
                      </a:cubicBezTo>
                      <a:cubicBezTo>
                        <a:pt x="44525" y="16262"/>
                        <a:pt x="44156" y="16638"/>
                        <a:pt x="43696" y="16643"/>
                      </a:cubicBezTo>
                      <a:cubicBezTo>
                        <a:pt x="43235" y="16648"/>
                        <a:pt x="42859" y="16279"/>
                        <a:pt x="42853" y="15819"/>
                      </a:cubicBezTo>
                      <a:cubicBezTo>
                        <a:pt x="42853" y="15816"/>
                        <a:pt x="42853" y="15813"/>
                        <a:pt x="42853" y="15810"/>
                      </a:cubicBezTo>
                      <a:cubicBezTo>
                        <a:pt x="42848" y="15355"/>
                        <a:pt x="43213" y="14981"/>
                        <a:pt x="43668" y="14976"/>
                      </a:cubicBezTo>
                      <a:cubicBezTo>
                        <a:pt x="43681" y="14976"/>
                        <a:pt x="43692" y="14976"/>
                        <a:pt x="43704" y="14976"/>
                      </a:cubicBezTo>
                      <a:close/>
                      <a:moveTo>
                        <a:pt x="36256" y="6528"/>
                      </a:moveTo>
                      <a:cubicBezTo>
                        <a:pt x="36753" y="6399"/>
                        <a:pt x="37260" y="6698"/>
                        <a:pt x="37389" y="7195"/>
                      </a:cubicBezTo>
                      <a:cubicBezTo>
                        <a:pt x="37517" y="7692"/>
                        <a:pt x="37219" y="8200"/>
                        <a:pt x="36721" y="8328"/>
                      </a:cubicBezTo>
                      <a:cubicBezTo>
                        <a:pt x="36678" y="8339"/>
                        <a:pt x="36634" y="8347"/>
                        <a:pt x="36589" y="8352"/>
                      </a:cubicBezTo>
                      <a:cubicBezTo>
                        <a:pt x="36478" y="8370"/>
                        <a:pt x="36366" y="8370"/>
                        <a:pt x="36256" y="8352"/>
                      </a:cubicBezTo>
                      <a:cubicBezTo>
                        <a:pt x="35762" y="8324"/>
                        <a:pt x="35377" y="7916"/>
                        <a:pt x="35378" y="7422"/>
                      </a:cubicBezTo>
                      <a:cubicBezTo>
                        <a:pt x="35378" y="6938"/>
                        <a:pt x="35771" y="6545"/>
                        <a:pt x="36256" y="6545"/>
                      </a:cubicBezTo>
                      <a:close/>
                      <a:moveTo>
                        <a:pt x="36343" y="9765"/>
                      </a:moveTo>
                      <a:cubicBezTo>
                        <a:pt x="39168" y="9747"/>
                        <a:pt x="41755" y="11345"/>
                        <a:pt x="43002" y="13880"/>
                      </a:cubicBezTo>
                      <a:cubicBezTo>
                        <a:pt x="42329" y="14124"/>
                        <a:pt x="41836" y="14709"/>
                        <a:pt x="41713" y="15415"/>
                      </a:cubicBezTo>
                      <a:cubicBezTo>
                        <a:pt x="41142" y="14147"/>
                        <a:pt x="39865" y="13347"/>
                        <a:pt x="38475" y="13388"/>
                      </a:cubicBezTo>
                      <a:cubicBezTo>
                        <a:pt x="38449" y="12183"/>
                        <a:pt x="37850" y="11062"/>
                        <a:pt x="36861" y="10370"/>
                      </a:cubicBezTo>
                      <a:cubicBezTo>
                        <a:pt x="36685" y="10262"/>
                        <a:pt x="36500" y="10171"/>
                        <a:pt x="36308" y="10098"/>
                      </a:cubicBezTo>
                      <a:cubicBezTo>
                        <a:pt x="34967" y="10644"/>
                        <a:pt x="34088" y="11949"/>
                        <a:pt x="34088" y="13397"/>
                      </a:cubicBezTo>
                      <a:cubicBezTo>
                        <a:pt x="32696" y="13346"/>
                        <a:pt x="31413" y="14149"/>
                        <a:pt x="30851" y="15424"/>
                      </a:cubicBezTo>
                      <a:cubicBezTo>
                        <a:pt x="30730" y="14769"/>
                        <a:pt x="30293" y="14218"/>
                        <a:pt x="29684" y="13950"/>
                      </a:cubicBezTo>
                      <a:cubicBezTo>
                        <a:pt x="30911" y="11375"/>
                        <a:pt x="33517" y="9743"/>
                        <a:pt x="36370" y="9765"/>
                      </a:cubicBezTo>
                      <a:close/>
                      <a:moveTo>
                        <a:pt x="42169" y="17100"/>
                      </a:moveTo>
                      <a:cubicBezTo>
                        <a:pt x="41739" y="18091"/>
                        <a:pt x="41186" y="19074"/>
                        <a:pt x="39923" y="19074"/>
                      </a:cubicBezTo>
                      <a:cubicBezTo>
                        <a:pt x="38256" y="19074"/>
                        <a:pt x="38168" y="18196"/>
                        <a:pt x="38168" y="17872"/>
                      </a:cubicBezTo>
                      <a:cubicBezTo>
                        <a:pt x="38229" y="17407"/>
                        <a:pt x="38501" y="16995"/>
                        <a:pt x="38905" y="16757"/>
                      </a:cubicBezTo>
                      <a:cubicBezTo>
                        <a:pt x="39712" y="16424"/>
                        <a:pt x="41125" y="16757"/>
                        <a:pt x="42055" y="16977"/>
                      </a:cubicBezTo>
                      <a:close/>
                      <a:moveTo>
                        <a:pt x="34273" y="17872"/>
                      </a:moveTo>
                      <a:cubicBezTo>
                        <a:pt x="34273" y="18179"/>
                        <a:pt x="34211" y="19074"/>
                        <a:pt x="32518" y="19074"/>
                      </a:cubicBezTo>
                      <a:cubicBezTo>
                        <a:pt x="31255" y="19074"/>
                        <a:pt x="30667" y="18091"/>
                        <a:pt x="30263" y="17100"/>
                      </a:cubicBezTo>
                      <a:lnTo>
                        <a:pt x="30360" y="16977"/>
                      </a:lnTo>
                      <a:lnTo>
                        <a:pt x="31097" y="16793"/>
                      </a:lnTo>
                      <a:cubicBezTo>
                        <a:pt x="32185" y="16573"/>
                        <a:pt x="34334" y="16328"/>
                        <a:pt x="34334" y="17872"/>
                      </a:cubicBezTo>
                      <a:close/>
                      <a:moveTo>
                        <a:pt x="28763" y="14976"/>
                      </a:moveTo>
                      <a:cubicBezTo>
                        <a:pt x="29221" y="14929"/>
                        <a:pt x="29631" y="15262"/>
                        <a:pt x="29677" y="15720"/>
                      </a:cubicBezTo>
                      <a:cubicBezTo>
                        <a:pt x="29725" y="16178"/>
                        <a:pt x="29392" y="16587"/>
                        <a:pt x="28934" y="16635"/>
                      </a:cubicBezTo>
                      <a:cubicBezTo>
                        <a:pt x="28877" y="16641"/>
                        <a:pt x="28820" y="16641"/>
                        <a:pt x="28763" y="16635"/>
                      </a:cubicBezTo>
                      <a:cubicBezTo>
                        <a:pt x="28305" y="16682"/>
                        <a:pt x="27895" y="16349"/>
                        <a:pt x="27849" y="15891"/>
                      </a:cubicBezTo>
                      <a:cubicBezTo>
                        <a:pt x="27801" y="15433"/>
                        <a:pt x="28134" y="15024"/>
                        <a:pt x="28592" y="14976"/>
                      </a:cubicBezTo>
                      <a:cubicBezTo>
                        <a:pt x="28649" y="14970"/>
                        <a:pt x="28706" y="14970"/>
                        <a:pt x="28763" y="14976"/>
                      </a:cubicBezTo>
                      <a:close/>
                      <a:moveTo>
                        <a:pt x="26333" y="17468"/>
                      </a:moveTo>
                      <a:lnTo>
                        <a:pt x="27658" y="17468"/>
                      </a:lnTo>
                      <a:lnTo>
                        <a:pt x="27965" y="17626"/>
                      </a:lnTo>
                      <a:cubicBezTo>
                        <a:pt x="27377" y="19872"/>
                        <a:pt x="25192" y="20425"/>
                        <a:pt x="25192" y="18951"/>
                      </a:cubicBezTo>
                      <a:cubicBezTo>
                        <a:pt x="25245" y="18091"/>
                        <a:pt x="25552" y="17468"/>
                        <a:pt x="26333" y="17468"/>
                      </a:cubicBezTo>
                      <a:close/>
                      <a:moveTo>
                        <a:pt x="19244" y="18152"/>
                      </a:moveTo>
                      <a:cubicBezTo>
                        <a:pt x="19523" y="17815"/>
                        <a:pt x="19946" y="17630"/>
                        <a:pt x="20384" y="17652"/>
                      </a:cubicBezTo>
                      <a:cubicBezTo>
                        <a:pt x="21092" y="17652"/>
                        <a:pt x="21766" y="17956"/>
                        <a:pt x="22235" y="18486"/>
                      </a:cubicBezTo>
                      <a:cubicBezTo>
                        <a:pt x="22323" y="18547"/>
                        <a:pt x="23113" y="19661"/>
                        <a:pt x="23113" y="19661"/>
                      </a:cubicBezTo>
                      <a:cubicBezTo>
                        <a:pt x="23262" y="19039"/>
                        <a:pt x="23990" y="15406"/>
                        <a:pt x="25297" y="16363"/>
                      </a:cubicBezTo>
                      <a:lnTo>
                        <a:pt x="25455" y="16450"/>
                      </a:lnTo>
                      <a:cubicBezTo>
                        <a:pt x="24553" y="16933"/>
                        <a:pt x="24013" y="17895"/>
                        <a:pt x="24069" y="18916"/>
                      </a:cubicBezTo>
                      <a:cubicBezTo>
                        <a:pt x="23973" y="21820"/>
                        <a:pt x="28166" y="21548"/>
                        <a:pt x="29088" y="18152"/>
                      </a:cubicBezTo>
                      <a:lnTo>
                        <a:pt x="29491" y="18152"/>
                      </a:lnTo>
                      <a:cubicBezTo>
                        <a:pt x="30029" y="19405"/>
                        <a:pt x="31243" y="20233"/>
                        <a:pt x="32606" y="20276"/>
                      </a:cubicBezTo>
                      <a:cubicBezTo>
                        <a:pt x="35071" y="20276"/>
                        <a:pt x="35501" y="18679"/>
                        <a:pt x="35501" y="17907"/>
                      </a:cubicBezTo>
                      <a:cubicBezTo>
                        <a:pt x="35501" y="15968"/>
                        <a:pt x="33650" y="15380"/>
                        <a:pt x="32114" y="15503"/>
                      </a:cubicBezTo>
                      <a:cubicBezTo>
                        <a:pt x="32646" y="14926"/>
                        <a:pt x="33392" y="14593"/>
                        <a:pt x="34176" y="14582"/>
                      </a:cubicBezTo>
                      <a:lnTo>
                        <a:pt x="35194" y="14643"/>
                      </a:lnTo>
                      <a:cubicBezTo>
                        <a:pt x="35194" y="13467"/>
                        <a:pt x="35194" y="12143"/>
                        <a:pt x="36238" y="11432"/>
                      </a:cubicBezTo>
                      <a:cubicBezTo>
                        <a:pt x="37317" y="12143"/>
                        <a:pt x="37352" y="13467"/>
                        <a:pt x="37317" y="14643"/>
                      </a:cubicBezTo>
                      <a:cubicBezTo>
                        <a:pt x="38431" y="14547"/>
                        <a:pt x="39633" y="14547"/>
                        <a:pt x="40432" y="15520"/>
                      </a:cubicBezTo>
                      <a:cubicBezTo>
                        <a:pt x="38888" y="15398"/>
                        <a:pt x="37045" y="15985"/>
                        <a:pt x="37045" y="17924"/>
                      </a:cubicBezTo>
                      <a:cubicBezTo>
                        <a:pt x="37045" y="18696"/>
                        <a:pt x="37440" y="20293"/>
                        <a:pt x="39905" y="20293"/>
                      </a:cubicBezTo>
                      <a:cubicBezTo>
                        <a:pt x="41287" y="20250"/>
                        <a:pt x="42508" y="19383"/>
                        <a:pt x="43002" y="18091"/>
                      </a:cubicBezTo>
                      <a:lnTo>
                        <a:pt x="43090" y="17995"/>
                      </a:lnTo>
                      <a:lnTo>
                        <a:pt x="43397" y="18117"/>
                      </a:lnTo>
                      <a:cubicBezTo>
                        <a:pt x="43658" y="19309"/>
                        <a:pt x="44508" y="20284"/>
                        <a:pt x="45652" y="20706"/>
                      </a:cubicBezTo>
                      <a:cubicBezTo>
                        <a:pt x="49284" y="21785"/>
                        <a:pt x="49039" y="17196"/>
                        <a:pt x="47065" y="16450"/>
                      </a:cubicBezTo>
                      <a:lnTo>
                        <a:pt x="47222" y="16363"/>
                      </a:lnTo>
                      <a:cubicBezTo>
                        <a:pt x="48100" y="15749"/>
                        <a:pt x="48696" y="17196"/>
                        <a:pt x="48916" y="17810"/>
                      </a:cubicBezTo>
                      <a:cubicBezTo>
                        <a:pt x="49039" y="18152"/>
                        <a:pt x="49407" y="19661"/>
                        <a:pt x="49407" y="19661"/>
                      </a:cubicBezTo>
                      <a:cubicBezTo>
                        <a:pt x="50179" y="18609"/>
                        <a:pt x="50644" y="17652"/>
                        <a:pt x="52118" y="17652"/>
                      </a:cubicBezTo>
                      <a:cubicBezTo>
                        <a:pt x="52568" y="17616"/>
                        <a:pt x="53008" y="17803"/>
                        <a:pt x="53294" y="18152"/>
                      </a:cubicBezTo>
                      <a:cubicBezTo>
                        <a:pt x="52606" y="18425"/>
                        <a:pt x="51961" y="18798"/>
                        <a:pt x="51381" y="19258"/>
                      </a:cubicBezTo>
                      <a:cubicBezTo>
                        <a:pt x="49442" y="20767"/>
                        <a:pt x="49565" y="21320"/>
                        <a:pt x="49714" y="23355"/>
                      </a:cubicBezTo>
                      <a:cubicBezTo>
                        <a:pt x="45346" y="22109"/>
                        <a:pt x="40824" y="21486"/>
                        <a:pt x="36282" y="21504"/>
                      </a:cubicBezTo>
                      <a:cubicBezTo>
                        <a:pt x="31731" y="21492"/>
                        <a:pt x="27201" y="22115"/>
                        <a:pt x="22823" y="23355"/>
                      </a:cubicBezTo>
                      <a:cubicBezTo>
                        <a:pt x="22872" y="22751"/>
                        <a:pt x="22872" y="22144"/>
                        <a:pt x="22823" y="21539"/>
                      </a:cubicBezTo>
                      <a:cubicBezTo>
                        <a:pt x="22736" y="20091"/>
                        <a:pt x="20454" y="18644"/>
                        <a:pt x="19217" y="18152"/>
                      </a:cubicBezTo>
                      <a:close/>
                      <a:moveTo>
                        <a:pt x="21735" y="26628"/>
                      </a:moveTo>
                      <a:lnTo>
                        <a:pt x="22569" y="25794"/>
                      </a:lnTo>
                      <a:lnTo>
                        <a:pt x="22692" y="24654"/>
                      </a:lnTo>
                      <a:cubicBezTo>
                        <a:pt x="31551" y="22101"/>
                        <a:pt x="40951" y="22101"/>
                        <a:pt x="49811" y="24654"/>
                      </a:cubicBezTo>
                      <a:lnTo>
                        <a:pt x="49907" y="25794"/>
                      </a:lnTo>
                      <a:cubicBezTo>
                        <a:pt x="51536" y="27298"/>
                        <a:pt x="52727" y="29213"/>
                        <a:pt x="53355" y="31339"/>
                      </a:cubicBezTo>
                      <a:cubicBezTo>
                        <a:pt x="51697" y="31436"/>
                        <a:pt x="50276" y="33462"/>
                        <a:pt x="51820" y="34787"/>
                      </a:cubicBezTo>
                      <a:cubicBezTo>
                        <a:pt x="52111" y="35101"/>
                        <a:pt x="52293" y="35501"/>
                        <a:pt x="52337" y="35928"/>
                      </a:cubicBezTo>
                      <a:lnTo>
                        <a:pt x="52337" y="36024"/>
                      </a:lnTo>
                      <a:cubicBezTo>
                        <a:pt x="52262" y="36615"/>
                        <a:pt x="51722" y="37033"/>
                        <a:pt x="51130" y="36958"/>
                      </a:cubicBezTo>
                      <a:cubicBezTo>
                        <a:pt x="50597" y="36890"/>
                        <a:pt x="50195" y="36439"/>
                        <a:pt x="50188" y="35901"/>
                      </a:cubicBezTo>
                      <a:lnTo>
                        <a:pt x="50188" y="35252"/>
                      </a:lnTo>
                      <a:lnTo>
                        <a:pt x="48951" y="35068"/>
                      </a:lnTo>
                      <a:lnTo>
                        <a:pt x="48889" y="35191"/>
                      </a:lnTo>
                      <a:cubicBezTo>
                        <a:pt x="48763" y="35614"/>
                        <a:pt x="48342" y="35876"/>
                        <a:pt x="47907" y="35805"/>
                      </a:cubicBezTo>
                      <a:cubicBezTo>
                        <a:pt x="47267" y="35792"/>
                        <a:pt x="46760" y="35262"/>
                        <a:pt x="46773" y="34622"/>
                      </a:cubicBezTo>
                      <a:cubicBezTo>
                        <a:pt x="46776" y="34512"/>
                        <a:pt x="46794" y="34402"/>
                        <a:pt x="46828" y="34296"/>
                      </a:cubicBezTo>
                      <a:cubicBezTo>
                        <a:pt x="47060" y="33582"/>
                        <a:pt x="47828" y="33191"/>
                        <a:pt x="48542" y="33424"/>
                      </a:cubicBezTo>
                      <a:cubicBezTo>
                        <a:pt x="48679" y="33468"/>
                        <a:pt x="48808" y="33535"/>
                        <a:pt x="48925" y="33620"/>
                      </a:cubicBezTo>
                      <a:cubicBezTo>
                        <a:pt x="49239" y="33903"/>
                        <a:pt x="49516" y="34224"/>
                        <a:pt x="49749" y="34577"/>
                      </a:cubicBezTo>
                      <a:cubicBezTo>
                        <a:pt x="49933" y="32638"/>
                        <a:pt x="49969" y="31339"/>
                        <a:pt x="48117" y="30356"/>
                      </a:cubicBezTo>
                      <a:lnTo>
                        <a:pt x="47872" y="30199"/>
                      </a:lnTo>
                      <a:cubicBezTo>
                        <a:pt x="47968" y="29181"/>
                        <a:pt x="47723" y="27610"/>
                        <a:pt x="46828" y="26900"/>
                      </a:cubicBezTo>
                      <a:lnTo>
                        <a:pt x="46582" y="26689"/>
                      </a:lnTo>
                      <a:lnTo>
                        <a:pt x="46266" y="26777"/>
                      </a:lnTo>
                      <a:cubicBezTo>
                        <a:pt x="45161" y="27145"/>
                        <a:pt x="44424" y="28532"/>
                        <a:pt x="44143" y="29549"/>
                      </a:cubicBezTo>
                      <a:lnTo>
                        <a:pt x="43862" y="29549"/>
                      </a:lnTo>
                      <a:cubicBezTo>
                        <a:pt x="41774" y="29856"/>
                        <a:pt x="41371" y="31146"/>
                        <a:pt x="40844" y="33059"/>
                      </a:cubicBezTo>
                      <a:cubicBezTo>
                        <a:pt x="41177" y="32753"/>
                        <a:pt x="41564" y="32512"/>
                        <a:pt x="41985" y="32348"/>
                      </a:cubicBezTo>
                      <a:cubicBezTo>
                        <a:pt x="42695" y="32102"/>
                        <a:pt x="43897" y="32752"/>
                        <a:pt x="43739" y="33708"/>
                      </a:cubicBezTo>
                      <a:cubicBezTo>
                        <a:pt x="43707" y="34362"/>
                        <a:pt x="43151" y="34864"/>
                        <a:pt x="42497" y="34831"/>
                      </a:cubicBezTo>
                      <a:cubicBezTo>
                        <a:pt x="42407" y="34827"/>
                        <a:pt x="42317" y="34812"/>
                        <a:pt x="42230" y="34787"/>
                      </a:cubicBezTo>
                      <a:cubicBezTo>
                        <a:pt x="41780" y="34728"/>
                        <a:pt x="41463" y="34316"/>
                        <a:pt x="41520" y="33866"/>
                      </a:cubicBezTo>
                      <a:lnTo>
                        <a:pt x="41520" y="33708"/>
                      </a:lnTo>
                      <a:lnTo>
                        <a:pt x="40721" y="33524"/>
                      </a:lnTo>
                      <a:lnTo>
                        <a:pt x="40098" y="33524"/>
                      </a:lnTo>
                      <a:lnTo>
                        <a:pt x="40098" y="33673"/>
                      </a:lnTo>
                      <a:cubicBezTo>
                        <a:pt x="40062" y="34130"/>
                        <a:pt x="39679" y="34482"/>
                        <a:pt x="39221" y="34480"/>
                      </a:cubicBezTo>
                      <a:cubicBezTo>
                        <a:pt x="38576" y="34554"/>
                        <a:pt x="37994" y="34090"/>
                        <a:pt x="37920" y="33446"/>
                      </a:cubicBezTo>
                      <a:cubicBezTo>
                        <a:pt x="37908" y="33349"/>
                        <a:pt x="37909" y="33252"/>
                        <a:pt x="37923" y="33155"/>
                      </a:cubicBezTo>
                      <a:cubicBezTo>
                        <a:pt x="37923" y="32164"/>
                        <a:pt x="39221" y="31769"/>
                        <a:pt x="39870" y="32102"/>
                      </a:cubicBezTo>
                      <a:cubicBezTo>
                        <a:pt x="40231" y="32328"/>
                        <a:pt x="40562" y="32599"/>
                        <a:pt x="40853" y="32910"/>
                      </a:cubicBezTo>
                      <a:cubicBezTo>
                        <a:pt x="40704" y="30962"/>
                        <a:pt x="40519" y="29698"/>
                        <a:pt x="38484" y="29023"/>
                      </a:cubicBezTo>
                      <a:lnTo>
                        <a:pt x="38238" y="28961"/>
                      </a:lnTo>
                      <a:cubicBezTo>
                        <a:pt x="38142" y="27917"/>
                        <a:pt x="37615" y="26400"/>
                        <a:pt x="36633" y="25882"/>
                      </a:cubicBezTo>
                      <a:lnTo>
                        <a:pt x="36326" y="25724"/>
                      </a:lnTo>
                      <a:lnTo>
                        <a:pt x="36019" y="25847"/>
                      </a:lnTo>
                      <a:cubicBezTo>
                        <a:pt x="35060" y="26586"/>
                        <a:pt x="34483" y="27716"/>
                        <a:pt x="34448" y="28926"/>
                      </a:cubicBezTo>
                      <a:lnTo>
                        <a:pt x="34167" y="29023"/>
                      </a:lnTo>
                      <a:cubicBezTo>
                        <a:pt x="32167" y="29698"/>
                        <a:pt x="31983" y="30962"/>
                        <a:pt x="31790" y="32910"/>
                      </a:cubicBezTo>
                      <a:cubicBezTo>
                        <a:pt x="32092" y="32607"/>
                        <a:pt x="32435" y="32346"/>
                        <a:pt x="32808" y="32137"/>
                      </a:cubicBezTo>
                      <a:cubicBezTo>
                        <a:pt x="33457" y="31769"/>
                        <a:pt x="34755" y="32137"/>
                        <a:pt x="34755" y="33155"/>
                      </a:cubicBezTo>
                      <a:cubicBezTo>
                        <a:pt x="34838" y="33804"/>
                        <a:pt x="34379" y="34398"/>
                        <a:pt x="33731" y="34480"/>
                      </a:cubicBezTo>
                      <a:cubicBezTo>
                        <a:pt x="33631" y="34492"/>
                        <a:pt x="33530" y="34492"/>
                        <a:pt x="33430" y="34480"/>
                      </a:cubicBezTo>
                      <a:cubicBezTo>
                        <a:pt x="32904" y="34480"/>
                        <a:pt x="32658" y="34173"/>
                        <a:pt x="32553" y="33673"/>
                      </a:cubicBezTo>
                      <a:lnTo>
                        <a:pt x="32553" y="33550"/>
                      </a:lnTo>
                      <a:lnTo>
                        <a:pt x="31167" y="33550"/>
                      </a:lnTo>
                      <a:lnTo>
                        <a:pt x="31167" y="33708"/>
                      </a:lnTo>
                      <a:cubicBezTo>
                        <a:pt x="31228" y="34155"/>
                        <a:pt x="30916" y="34566"/>
                        <a:pt x="30469" y="34627"/>
                      </a:cubicBezTo>
                      <a:cubicBezTo>
                        <a:pt x="30465" y="34628"/>
                        <a:pt x="30461" y="34628"/>
                        <a:pt x="30456" y="34629"/>
                      </a:cubicBezTo>
                      <a:cubicBezTo>
                        <a:pt x="29825" y="34820"/>
                        <a:pt x="29160" y="34464"/>
                        <a:pt x="28968" y="33833"/>
                      </a:cubicBezTo>
                      <a:cubicBezTo>
                        <a:pt x="28944" y="33753"/>
                        <a:pt x="28928" y="33669"/>
                        <a:pt x="28921" y="33585"/>
                      </a:cubicBezTo>
                      <a:cubicBezTo>
                        <a:pt x="28763" y="32602"/>
                        <a:pt x="29965" y="31980"/>
                        <a:pt x="30676" y="32199"/>
                      </a:cubicBezTo>
                      <a:cubicBezTo>
                        <a:pt x="31091" y="32373"/>
                        <a:pt x="31477" y="32613"/>
                        <a:pt x="31816" y="32910"/>
                      </a:cubicBezTo>
                      <a:cubicBezTo>
                        <a:pt x="31290" y="31058"/>
                        <a:pt x="30939" y="29698"/>
                        <a:pt x="28798" y="29400"/>
                      </a:cubicBezTo>
                      <a:lnTo>
                        <a:pt x="28517" y="29400"/>
                      </a:lnTo>
                      <a:cubicBezTo>
                        <a:pt x="28272" y="28417"/>
                        <a:pt x="27500" y="26970"/>
                        <a:pt x="26420" y="26628"/>
                      </a:cubicBezTo>
                      <a:lnTo>
                        <a:pt x="26087" y="26540"/>
                      </a:lnTo>
                      <a:lnTo>
                        <a:pt x="25833" y="26724"/>
                      </a:lnTo>
                      <a:cubicBezTo>
                        <a:pt x="24955" y="27426"/>
                        <a:pt x="24701" y="29032"/>
                        <a:pt x="24789" y="30049"/>
                      </a:cubicBezTo>
                      <a:lnTo>
                        <a:pt x="24543" y="30172"/>
                      </a:lnTo>
                      <a:cubicBezTo>
                        <a:pt x="22692" y="31190"/>
                        <a:pt x="22692" y="32453"/>
                        <a:pt x="22911" y="34427"/>
                      </a:cubicBezTo>
                      <a:cubicBezTo>
                        <a:pt x="23159" y="34070"/>
                        <a:pt x="23454" y="33748"/>
                        <a:pt x="23788" y="33471"/>
                      </a:cubicBezTo>
                      <a:cubicBezTo>
                        <a:pt x="24389" y="33029"/>
                        <a:pt x="25235" y="33157"/>
                        <a:pt x="25677" y="33757"/>
                      </a:cubicBezTo>
                      <a:cubicBezTo>
                        <a:pt x="25764" y="33876"/>
                        <a:pt x="25832" y="34007"/>
                        <a:pt x="25876" y="34147"/>
                      </a:cubicBezTo>
                      <a:cubicBezTo>
                        <a:pt x="26071" y="34777"/>
                        <a:pt x="25719" y="35444"/>
                        <a:pt x="25089" y="35639"/>
                      </a:cubicBezTo>
                      <a:cubicBezTo>
                        <a:pt x="24997" y="35668"/>
                        <a:pt x="24903" y="35685"/>
                        <a:pt x="24806" y="35691"/>
                      </a:cubicBezTo>
                      <a:cubicBezTo>
                        <a:pt x="24357" y="35764"/>
                        <a:pt x="23927" y="35482"/>
                        <a:pt x="23815" y="35042"/>
                      </a:cubicBezTo>
                      <a:lnTo>
                        <a:pt x="23701" y="34936"/>
                      </a:lnTo>
                      <a:lnTo>
                        <a:pt x="22472" y="35120"/>
                      </a:lnTo>
                      <a:lnTo>
                        <a:pt x="22472" y="35814"/>
                      </a:lnTo>
                      <a:cubicBezTo>
                        <a:pt x="22438" y="36414"/>
                        <a:pt x="21924" y="36872"/>
                        <a:pt x="21324" y="36838"/>
                      </a:cubicBezTo>
                      <a:cubicBezTo>
                        <a:pt x="20819" y="36809"/>
                        <a:pt x="20400" y="36436"/>
                        <a:pt x="20314" y="35936"/>
                      </a:cubicBezTo>
                      <a:lnTo>
                        <a:pt x="20314" y="35814"/>
                      </a:lnTo>
                      <a:cubicBezTo>
                        <a:pt x="20368" y="35383"/>
                        <a:pt x="20562" y="34982"/>
                        <a:pt x="20867" y="34673"/>
                      </a:cubicBezTo>
                      <a:cubicBezTo>
                        <a:pt x="22411" y="33348"/>
                        <a:pt x="20928" y="31286"/>
                        <a:pt x="19235" y="31225"/>
                      </a:cubicBezTo>
                      <a:cubicBezTo>
                        <a:pt x="19783" y="29535"/>
                        <a:pt x="20649" y="27966"/>
                        <a:pt x="21788" y="26601"/>
                      </a:cubicBezTo>
                      <a:close/>
                      <a:moveTo>
                        <a:pt x="15173" y="35164"/>
                      </a:moveTo>
                      <a:cubicBezTo>
                        <a:pt x="14538" y="34521"/>
                        <a:pt x="13825" y="33961"/>
                        <a:pt x="13050" y="33497"/>
                      </a:cubicBezTo>
                      <a:lnTo>
                        <a:pt x="12830" y="33375"/>
                      </a:lnTo>
                      <a:cubicBezTo>
                        <a:pt x="14252" y="32638"/>
                        <a:pt x="15576" y="32234"/>
                        <a:pt x="16717" y="33804"/>
                      </a:cubicBezTo>
                      <a:lnTo>
                        <a:pt x="17700" y="33743"/>
                      </a:lnTo>
                      <a:cubicBezTo>
                        <a:pt x="17856" y="33439"/>
                        <a:pt x="18032" y="33146"/>
                        <a:pt x="18226" y="32866"/>
                      </a:cubicBezTo>
                      <a:cubicBezTo>
                        <a:pt x="19489" y="31567"/>
                        <a:pt x="20753" y="33111"/>
                        <a:pt x="19981" y="33743"/>
                      </a:cubicBezTo>
                      <a:cubicBezTo>
                        <a:pt x="19622" y="34083"/>
                        <a:pt x="19357" y="34509"/>
                        <a:pt x="19209" y="34980"/>
                      </a:cubicBezTo>
                      <a:cubicBezTo>
                        <a:pt x="19117" y="35208"/>
                        <a:pt x="19055" y="35447"/>
                        <a:pt x="19024" y="35691"/>
                      </a:cubicBezTo>
                      <a:lnTo>
                        <a:pt x="19024" y="35778"/>
                      </a:lnTo>
                      <a:cubicBezTo>
                        <a:pt x="19173" y="38244"/>
                        <a:pt x="22630" y="38805"/>
                        <a:pt x="23411" y="36489"/>
                      </a:cubicBezTo>
                      <a:cubicBezTo>
                        <a:pt x="23818" y="36792"/>
                        <a:pt x="24337" y="36904"/>
                        <a:pt x="24832" y="36796"/>
                      </a:cubicBezTo>
                      <a:cubicBezTo>
                        <a:pt x="26110" y="36667"/>
                        <a:pt x="27042" y="35528"/>
                        <a:pt x="26913" y="34250"/>
                      </a:cubicBezTo>
                      <a:cubicBezTo>
                        <a:pt x="26902" y="34144"/>
                        <a:pt x="26884" y="34040"/>
                        <a:pt x="26859" y="33936"/>
                      </a:cubicBezTo>
                      <a:cubicBezTo>
                        <a:pt x="26718" y="32762"/>
                        <a:pt x="25652" y="31925"/>
                        <a:pt x="24478" y="32066"/>
                      </a:cubicBezTo>
                      <a:cubicBezTo>
                        <a:pt x="24314" y="32087"/>
                        <a:pt x="24153" y="32125"/>
                        <a:pt x="23999" y="32181"/>
                      </a:cubicBezTo>
                      <a:cubicBezTo>
                        <a:pt x="24429" y="31304"/>
                        <a:pt x="25139" y="31129"/>
                        <a:pt x="25999" y="30857"/>
                      </a:cubicBezTo>
                      <a:lnTo>
                        <a:pt x="25876" y="30304"/>
                      </a:lnTo>
                      <a:cubicBezTo>
                        <a:pt x="25746" y="29479"/>
                        <a:pt x="25907" y="28635"/>
                        <a:pt x="26333" y="27917"/>
                      </a:cubicBezTo>
                      <a:cubicBezTo>
                        <a:pt x="26953" y="28478"/>
                        <a:pt x="27357" y="29239"/>
                        <a:pt x="27473" y="30067"/>
                      </a:cubicBezTo>
                      <a:lnTo>
                        <a:pt x="27535" y="30628"/>
                      </a:lnTo>
                      <a:cubicBezTo>
                        <a:pt x="28359" y="30456"/>
                        <a:pt x="29217" y="30658"/>
                        <a:pt x="29877" y="31181"/>
                      </a:cubicBezTo>
                      <a:cubicBezTo>
                        <a:pt x="28700" y="31168"/>
                        <a:pt x="27735" y="32111"/>
                        <a:pt x="27721" y="33289"/>
                      </a:cubicBezTo>
                      <a:cubicBezTo>
                        <a:pt x="27719" y="33465"/>
                        <a:pt x="27739" y="33641"/>
                        <a:pt x="27780" y="33813"/>
                      </a:cubicBezTo>
                      <a:cubicBezTo>
                        <a:pt x="27910" y="35096"/>
                        <a:pt x="29055" y="36029"/>
                        <a:pt x="30338" y="35900"/>
                      </a:cubicBezTo>
                      <a:cubicBezTo>
                        <a:pt x="30440" y="35889"/>
                        <a:pt x="30540" y="35872"/>
                        <a:pt x="30641" y="35849"/>
                      </a:cubicBezTo>
                      <a:cubicBezTo>
                        <a:pt x="31177" y="35799"/>
                        <a:pt x="31663" y="35516"/>
                        <a:pt x="31974" y="35077"/>
                      </a:cubicBezTo>
                      <a:cubicBezTo>
                        <a:pt x="32344" y="35482"/>
                        <a:pt x="32872" y="35707"/>
                        <a:pt x="33422" y="35691"/>
                      </a:cubicBezTo>
                      <a:cubicBezTo>
                        <a:pt x="34688" y="35786"/>
                        <a:pt x="35791" y="34838"/>
                        <a:pt x="35887" y="33572"/>
                      </a:cubicBezTo>
                      <a:cubicBezTo>
                        <a:pt x="35896" y="33456"/>
                        <a:pt x="35896" y="33340"/>
                        <a:pt x="35887" y="33225"/>
                      </a:cubicBezTo>
                      <a:cubicBezTo>
                        <a:pt x="35948" y="32044"/>
                        <a:pt x="35040" y="31038"/>
                        <a:pt x="33859" y="30978"/>
                      </a:cubicBezTo>
                      <a:cubicBezTo>
                        <a:pt x="33701" y="30970"/>
                        <a:pt x="33543" y="30978"/>
                        <a:pt x="33387" y="31006"/>
                      </a:cubicBezTo>
                      <a:cubicBezTo>
                        <a:pt x="33947" y="30372"/>
                        <a:pt x="34761" y="30022"/>
                        <a:pt x="35606" y="30049"/>
                      </a:cubicBezTo>
                      <a:lnTo>
                        <a:pt x="35606" y="29470"/>
                      </a:lnTo>
                      <a:cubicBezTo>
                        <a:pt x="35570" y="28634"/>
                        <a:pt x="35835" y="27812"/>
                        <a:pt x="36352" y="27154"/>
                      </a:cubicBezTo>
                      <a:cubicBezTo>
                        <a:pt x="36866" y="27814"/>
                        <a:pt x="37127" y="28635"/>
                        <a:pt x="37089" y="29470"/>
                      </a:cubicBezTo>
                      <a:lnTo>
                        <a:pt x="37089" y="30049"/>
                      </a:lnTo>
                      <a:cubicBezTo>
                        <a:pt x="37923" y="30025"/>
                        <a:pt x="38725" y="30376"/>
                        <a:pt x="39274" y="31006"/>
                      </a:cubicBezTo>
                      <a:cubicBezTo>
                        <a:pt x="37923" y="30944"/>
                        <a:pt x="36747" y="31629"/>
                        <a:pt x="36747" y="33199"/>
                      </a:cubicBezTo>
                      <a:cubicBezTo>
                        <a:pt x="36663" y="34490"/>
                        <a:pt x="37641" y="35605"/>
                        <a:pt x="38931" y="35689"/>
                      </a:cubicBezTo>
                      <a:cubicBezTo>
                        <a:pt x="39025" y="35695"/>
                        <a:pt x="39119" y="35696"/>
                        <a:pt x="39212" y="35691"/>
                      </a:cubicBezTo>
                      <a:cubicBezTo>
                        <a:pt x="39766" y="35719"/>
                        <a:pt x="40303" y="35493"/>
                        <a:pt x="40669" y="35077"/>
                      </a:cubicBezTo>
                      <a:cubicBezTo>
                        <a:pt x="40984" y="35565"/>
                        <a:pt x="41503" y="35887"/>
                        <a:pt x="42081" y="35954"/>
                      </a:cubicBezTo>
                      <a:cubicBezTo>
                        <a:pt x="43346" y="36248"/>
                        <a:pt x="44610" y="35461"/>
                        <a:pt x="44904" y="34197"/>
                      </a:cubicBezTo>
                      <a:cubicBezTo>
                        <a:pt x="44925" y="34107"/>
                        <a:pt x="44940" y="34018"/>
                        <a:pt x="44950" y="33927"/>
                      </a:cubicBezTo>
                      <a:cubicBezTo>
                        <a:pt x="45221" y="32776"/>
                        <a:pt x="44509" y="31623"/>
                        <a:pt x="43358" y="31352"/>
                      </a:cubicBezTo>
                      <a:cubicBezTo>
                        <a:pt x="43193" y="31314"/>
                        <a:pt x="43023" y="31294"/>
                        <a:pt x="42853" y="31295"/>
                      </a:cubicBezTo>
                      <a:cubicBezTo>
                        <a:pt x="43511" y="30768"/>
                        <a:pt x="44368" y="30556"/>
                        <a:pt x="45196" y="30716"/>
                      </a:cubicBezTo>
                      <a:lnTo>
                        <a:pt x="45257" y="30163"/>
                      </a:lnTo>
                      <a:cubicBezTo>
                        <a:pt x="45382" y="29335"/>
                        <a:pt x="45784" y="28575"/>
                        <a:pt x="46398" y="28005"/>
                      </a:cubicBezTo>
                      <a:cubicBezTo>
                        <a:pt x="46790" y="28742"/>
                        <a:pt x="46900" y="29598"/>
                        <a:pt x="46705" y="30409"/>
                      </a:cubicBezTo>
                      <a:lnTo>
                        <a:pt x="46617" y="30962"/>
                      </a:lnTo>
                      <a:cubicBezTo>
                        <a:pt x="47444" y="31111"/>
                        <a:pt x="48170" y="31601"/>
                        <a:pt x="48617" y="32313"/>
                      </a:cubicBezTo>
                      <a:cubicBezTo>
                        <a:pt x="47293" y="32006"/>
                        <a:pt x="46029" y="32471"/>
                        <a:pt x="45749" y="34068"/>
                      </a:cubicBezTo>
                      <a:cubicBezTo>
                        <a:pt x="45444" y="35321"/>
                        <a:pt x="46214" y="36582"/>
                        <a:pt x="47465" y="36886"/>
                      </a:cubicBezTo>
                      <a:cubicBezTo>
                        <a:pt x="47559" y="36909"/>
                        <a:pt x="47653" y="36925"/>
                        <a:pt x="47749" y="36937"/>
                      </a:cubicBezTo>
                      <a:cubicBezTo>
                        <a:pt x="48227" y="37062"/>
                        <a:pt x="48737" y="36973"/>
                        <a:pt x="49144" y="36691"/>
                      </a:cubicBezTo>
                      <a:cubicBezTo>
                        <a:pt x="49942" y="38998"/>
                        <a:pt x="53390" y="38446"/>
                        <a:pt x="53531" y="35980"/>
                      </a:cubicBezTo>
                      <a:lnTo>
                        <a:pt x="53531" y="35884"/>
                      </a:lnTo>
                      <a:cubicBezTo>
                        <a:pt x="53497" y="35652"/>
                        <a:pt x="53435" y="35425"/>
                        <a:pt x="53346" y="35208"/>
                      </a:cubicBezTo>
                      <a:cubicBezTo>
                        <a:pt x="53192" y="34724"/>
                        <a:pt x="52914" y="34289"/>
                        <a:pt x="52539" y="33945"/>
                      </a:cubicBezTo>
                      <a:cubicBezTo>
                        <a:pt x="51837" y="33331"/>
                        <a:pt x="53066" y="31787"/>
                        <a:pt x="54364" y="33067"/>
                      </a:cubicBezTo>
                      <a:lnTo>
                        <a:pt x="54882" y="33945"/>
                      </a:lnTo>
                      <a:lnTo>
                        <a:pt x="55873" y="34033"/>
                      </a:lnTo>
                      <a:cubicBezTo>
                        <a:pt x="57014" y="32462"/>
                        <a:pt x="58339" y="32831"/>
                        <a:pt x="59751" y="33568"/>
                      </a:cubicBezTo>
                      <a:lnTo>
                        <a:pt x="59541" y="33690"/>
                      </a:lnTo>
                      <a:cubicBezTo>
                        <a:pt x="58765" y="34157"/>
                        <a:pt x="58049" y="34717"/>
                        <a:pt x="57409" y="35357"/>
                      </a:cubicBezTo>
                      <a:cubicBezTo>
                        <a:pt x="56676" y="36161"/>
                        <a:pt x="56186" y="37156"/>
                        <a:pt x="55996" y="38226"/>
                      </a:cubicBezTo>
                      <a:lnTo>
                        <a:pt x="55996" y="39920"/>
                      </a:lnTo>
                      <a:cubicBezTo>
                        <a:pt x="43139" y="36162"/>
                        <a:pt x="29480" y="36141"/>
                        <a:pt x="16612" y="39858"/>
                      </a:cubicBezTo>
                      <a:lnTo>
                        <a:pt x="16612" y="38103"/>
                      </a:lnTo>
                      <a:cubicBezTo>
                        <a:pt x="16439" y="37007"/>
                        <a:pt x="15948" y="35985"/>
                        <a:pt x="15199" y="35164"/>
                      </a:cubicBezTo>
                      <a:close/>
                      <a:moveTo>
                        <a:pt x="50741" y="50448"/>
                      </a:moveTo>
                      <a:cubicBezTo>
                        <a:pt x="50644" y="51325"/>
                        <a:pt x="50521" y="51922"/>
                        <a:pt x="49565" y="51834"/>
                      </a:cubicBezTo>
                      <a:cubicBezTo>
                        <a:pt x="48067" y="51473"/>
                        <a:pt x="46936" y="50243"/>
                        <a:pt x="46705" y="48719"/>
                      </a:cubicBezTo>
                      <a:cubicBezTo>
                        <a:pt x="47962" y="48263"/>
                        <a:pt x="48611" y="46874"/>
                        <a:pt x="48154" y="45617"/>
                      </a:cubicBezTo>
                      <a:cubicBezTo>
                        <a:pt x="47698" y="44360"/>
                        <a:pt x="46309" y="43711"/>
                        <a:pt x="45052" y="44167"/>
                      </a:cubicBezTo>
                      <a:cubicBezTo>
                        <a:pt x="43795" y="44624"/>
                        <a:pt x="43145" y="46013"/>
                        <a:pt x="43603" y="47270"/>
                      </a:cubicBezTo>
                      <a:cubicBezTo>
                        <a:pt x="43730" y="47620"/>
                        <a:pt x="43935" y="47936"/>
                        <a:pt x="44204" y="48193"/>
                      </a:cubicBezTo>
                      <a:cubicBezTo>
                        <a:pt x="44176" y="48397"/>
                        <a:pt x="44114" y="48597"/>
                        <a:pt x="44020" y="48781"/>
                      </a:cubicBezTo>
                      <a:cubicBezTo>
                        <a:pt x="43458" y="49982"/>
                        <a:pt x="42337" y="50826"/>
                        <a:pt x="41028" y="51036"/>
                      </a:cubicBezTo>
                      <a:cubicBezTo>
                        <a:pt x="39949" y="51036"/>
                        <a:pt x="38624" y="50229"/>
                        <a:pt x="38660" y="49334"/>
                      </a:cubicBezTo>
                      <a:cubicBezTo>
                        <a:pt x="38660" y="47430"/>
                        <a:pt x="41292" y="47307"/>
                        <a:pt x="42634" y="47702"/>
                      </a:cubicBezTo>
                      <a:lnTo>
                        <a:pt x="43511" y="48009"/>
                      </a:lnTo>
                      <a:cubicBezTo>
                        <a:pt x="42932" y="44964"/>
                        <a:pt x="41879" y="44008"/>
                        <a:pt x="39010" y="43701"/>
                      </a:cubicBezTo>
                      <a:cubicBezTo>
                        <a:pt x="39086" y="42030"/>
                        <a:pt x="38205" y="40461"/>
                        <a:pt x="36738" y="39656"/>
                      </a:cubicBezTo>
                      <a:cubicBezTo>
                        <a:pt x="36568" y="39581"/>
                        <a:pt x="36392" y="39520"/>
                        <a:pt x="36212" y="39472"/>
                      </a:cubicBezTo>
                      <a:cubicBezTo>
                        <a:pt x="36031" y="39531"/>
                        <a:pt x="35855" y="39605"/>
                        <a:pt x="35685" y="39691"/>
                      </a:cubicBezTo>
                      <a:cubicBezTo>
                        <a:pt x="34895" y="40147"/>
                        <a:pt x="34253" y="40820"/>
                        <a:pt x="33834" y="41630"/>
                      </a:cubicBezTo>
                      <a:cubicBezTo>
                        <a:pt x="33555" y="42295"/>
                        <a:pt x="33409" y="43007"/>
                        <a:pt x="33404" y="43727"/>
                      </a:cubicBezTo>
                      <a:cubicBezTo>
                        <a:pt x="30570" y="44034"/>
                        <a:pt x="29491" y="44964"/>
                        <a:pt x="28938" y="47982"/>
                      </a:cubicBezTo>
                      <a:lnTo>
                        <a:pt x="29816" y="47702"/>
                      </a:lnTo>
                      <a:cubicBezTo>
                        <a:pt x="31114" y="47307"/>
                        <a:pt x="33729" y="47430"/>
                        <a:pt x="33790" y="49334"/>
                      </a:cubicBezTo>
                      <a:cubicBezTo>
                        <a:pt x="33790" y="50264"/>
                        <a:pt x="32465" y="51088"/>
                        <a:pt x="31421" y="51036"/>
                      </a:cubicBezTo>
                      <a:cubicBezTo>
                        <a:pt x="30105" y="50843"/>
                        <a:pt x="28978" y="49993"/>
                        <a:pt x="28430" y="48781"/>
                      </a:cubicBezTo>
                      <a:lnTo>
                        <a:pt x="28219" y="48193"/>
                      </a:lnTo>
                      <a:cubicBezTo>
                        <a:pt x="29152" y="47282"/>
                        <a:pt x="29168" y="45788"/>
                        <a:pt x="28258" y="44856"/>
                      </a:cubicBezTo>
                      <a:cubicBezTo>
                        <a:pt x="27347" y="43923"/>
                        <a:pt x="25853" y="43906"/>
                        <a:pt x="24920" y="44817"/>
                      </a:cubicBezTo>
                      <a:cubicBezTo>
                        <a:pt x="23988" y="45728"/>
                        <a:pt x="23971" y="47222"/>
                        <a:pt x="24882" y="48154"/>
                      </a:cubicBezTo>
                      <a:cubicBezTo>
                        <a:pt x="25126" y="48405"/>
                        <a:pt x="25425" y="48598"/>
                        <a:pt x="25754" y="48719"/>
                      </a:cubicBezTo>
                      <a:cubicBezTo>
                        <a:pt x="25511" y="50246"/>
                        <a:pt x="24359" y="51468"/>
                        <a:pt x="22850" y="51799"/>
                      </a:cubicBezTo>
                      <a:cubicBezTo>
                        <a:pt x="21972" y="51895"/>
                        <a:pt x="21806" y="51343"/>
                        <a:pt x="21683" y="50448"/>
                      </a:cubicBezTo>
                      <a:cubicBezTo>
                        <a:pt x="21498" y="48597"/>
                        <a:pt x="23595" y="48570"/>
                        <a:pt x="24736" y="48509"/>
                      </a:cubicBezTo>
                      <a:lnTo>
                        <a:pt x="24052" y="47579"/>
                      </a:lnTo>
                      <a:cubicBezTo>
                        <a:pt x="21709" y="44499"/>
                        <a:pt x="19770" y="45421"/>
                        <a:pt x="18542" y="48877"/>
                      </a:cubicBezTo>
                      <a:cubicBezTo>
                        <a:pt x="18067" y="48538"/>
                        <a:pt x="17547" y="48267"/>
                        <a:pt x="16998" y="48070"/>
                      </a:cubicBezTo>
                      <a:cubicBezTo>
                        <a:pt x="16294" y="46410"/>
                        <a:pt x="16028" y="44598"/>
                        <a:pt x="16226" y="42806"/>
                      </a:cubicBezTo>
                      <a:cubicBezTo>
                        <a:pt x="16339" y="42226"/>
                        <a:pt x="16421" y="41640"/>
                        <a:pt x="16471" y="41051"/>
                      </a:cubicBezTo>
                      <a:cubicBezTo>
                        <a:pt x="29371" y="37312"/>
                        <a:pt x="43071" y="37345"/>
                        <a:pt x="55952" y="41148"/>
                      </a:cubicBezTo>
                      <a:cubicBezTo>
                        <a:pt x="55965" y="41771"/>
                        <a:pt x="56038" y="42390"/>
                        <a:pt x="56171" y="42999"/>
                      </a:cubicBezTo>
                      <a:cubicBezTo>
                        <a:pt x="56371" y="44725"/>
                        <a:pt x="56127" y="46473"/>
                        <a:pt x="55461" y="48079"/>
                      </a:cubicBezTo>
                      <a:cubicBezTo>
                        <a:pt x="54867" y="48286"/>
                        <a:pt x="54308" y="48582"/>
                        <a:pt x="53803" y="48956"/>
                      </a:cubicBezTo>
                      <a:cubicBezTo>
                        <a:pt x="52566" y="45535"/>
                        <a:pt x="50627" y="44570"/>
                        <a:pt x="48310" y="47693"/>
                      </a:cubicBezTo>
                      <a:lnTo>
                        <a:pt x="47635" y="48570"/>
                      </a:lnTo>
                      <a:cubicBezTo>
                        <a:pt x="48802" y="48570"/>
                        <a:pt x="50872" y="48693"/>
                        <a:pt x="50688" y="50509"/>
                      </a:cubicBezTo>
                      <a:close/>
                      <a:moveTo>
                        <a:pt x="45836" y="47675"/>
                      </a:moveTo>
                      <a:cubicBezTo>
                        <a:pt x="45180" y="47780"/>
                        <a:pt x="44563" y="47331"/>
                        <a:pt x="44459" y="46675"/>
                      </a:cubicBezTo>
                      <a:cubicBezTo>
                        <a:pt x="44354" y="46019"/>
                        <a:pt x="44803" y="45402"/>
                        <a:pt x="45459" y="45298"/>
                      </a:cubicBezTo>
                      <a:cubicBezTo>
                        <a:pt x="45584" y="45280"/>
                        <a:pt x="45711" y="45280"/>
                        <a:pt x="45836" y="45298"/>
                      </a:cubicBezTo>
                      <a:cubicBezTo>
                        <a:pt x="46500" y="45298"/>
                        <a:pt x="47038" y="45836"/>
                        <a:pt x="47038" y="46500"/>
                      </a:cubicBezTo>
                      <a:cubicBezTo>
                        <a:pt x="47038" y="47164"/>
                        <a:pt x="46500" y="47702"/>
                        <a:pt x="45836" y="47702"/>
                      </a:cubicBezTo>
                      <a:close/>
                      <a:moveTo>
                        <a:pt x="27903" y="46500"/>
                      </a:moveTo>
                      <a:cubicBezTo>
                        <a:pt x="27903" y="47164"/>
                        <a:pt x="27365" y="47702"/>
                        <a:pt x="26701" y="47702"/>
                      </a:cubicBezTo>
                      <a:cubicBezTo>
                        <a:pt x="26037" y="47702"/>
                        <a:pt x="25499" y="47164"/>
                        <a:pt x="25499" y="46500"/>
                      </a:cubicBezTo>
                      <a:lnTo>
                        <a:pt x="25499" y="46500"/>
                      </a:lnTo>
                      <a:cubicBezTo>
                        <a:pt x="25499" y="45836"/>
                        <a:pt x="26037" y="45298"/>
                        <a:pt x="26701" y="45298"/>
                      </a:cubicBezTo>
                      <a:cubicBezTo>
                        <a:pt x="27365" y="45298"/>
                        <a:pt x="27903" y="45836"/>
                        <a:pt x="27903" y="46500"/>
                      </a:cubicBezTo>
                      <a:close/>
                      <a:moveTo>
                        <a:pt x="13971" y="49851"/>
                      </a:moveTo>
                      <a:cubicBezTo>
                        <a:pt x="14270" y="49438"/>
                        <a:pt x="14705" y="49143"/>
                        <a:pt x="15199" y="49018"/>
                      </a:cubicBezTo>
                      <a:cubicBezTo>
                        <a:pt x="16892" y="48614"/>
                        <a:pt x="18314" y="50123"/>
                        <a:pt x="19209" y="51299"/>
                      </a:cubicBezTo>
                      <a:cubicBezTo>
                        <a:pt x="19439" y="50110"/>
                        <a:pt x="19853" y="48964"/>
                        <a:pt x="20437" y="47904"/>
                      </a:cubicBezTo>
                      <a:cubicBezTo>
                        <a:pt x="21148" y="46737"/>
                        <a:pt x="21674" y="46552"/>
                        <a:pt x="22692" y="47596"/>
                      </a:cubicBezTo>
                      <a:cubicBezTo>
                        <a:pt x="21373" y="47962"/>
                        <a:pt x="20512" y="49227"/>
                        <a:pt x="20656" y="50588"/>
                      </a:cubicBezTo>
                      <a:cubicBezTo>
                        <a:pt x="20840" y="52132"/>
                        <a:pt x="21428" y="53141"/>
                        <a:pt x="23122" y="53018"/>
                      </a:cubicBezTo>
                      <a:cubicBezTo>
                        <a:pt x="25122" y="52808"/>
                        <a:pt x="26692" y="50834"/>
                        <a:pt x="26999" y="48860"/>
                      </a:cubicBezTo>
                      <a:lnTo>
                        <a:pt x="27315" y="48860"/>
                      </a:lnTo>
                      <a:cubicBezTo>
                        <a:pt x="27941" y="50701"/>
                        <a:pt x="29569" y="52018"/>
                        <a:pt x="31500" y="52246"/>
                      </a:cubicBezTo>
                      <a:cubicBezTo>
                        <a:pt x="35817" y="52369"/>
                        <a:pt x="36896" y="46175"/>
                        <a:pt x="30886" y="46394"/>
                      </a:cubicBezTo>
                      <a:lnTo>
                        <a:pt x="30641" y="46394"/>
                      </a:lnTo>
                      <a:cubicBezTo>
                        <a:pt x="31220" y="45541"/>
                        <a:pt x="32171" y="45013"/>
                        <a:pt x="33202" y="44973"/>
                      </a:cubicBezTo>
                      <a:lnTo>
                        <a:pt x="34589" y="44850"/>
                      </a:lnTo>
                      <a:cubicBezTo>
                        <a:pt x="34563" y="43956"/>
                        <a:pt x="34697" y="43065"/>
                        <a:pt x="34983" y="42218"/>
                      </a:cubicBezTo>
                      <a:cubicBezTo>
                        <a:pt x="35321" y="41633"/>
                        <a:pt x="35761" y="41113"/>
                        <a:pt x="36282" y="40683"/>
                      </a:cubicBezTo>
                      <a:cubicBezTo>
                        <a:pt x="36820" y="41102"/>
                        <a:pt x="37271" y="41624"/>
                        <a:pt x="37607" y="42218"/>
                      </a:cubicBezTo>
                      <a:cubicBezTo>
                        <a:pt x="37896" y="43065"/>
                        <a:pt x="38032" y="43956"/>
                        <a:pt x="38010" y="44850"/>
                      </a:cubicBezTo>
                      <a:lnTo>
                        <a:pt x="39396" y="44973"/>
                      </a:lnTo>
                      <a:cubicBezTo>
                        <a:pt x="40422" y="44978"/>
                        <a:pt x="41378" y="45490"/>
                        <a:pt x="41950" y="46342"/>
                      </a:cubicBezTo>
                      <a:lnTo>
                        <a:pt x="41739" y="46342"/>
                      </a:lnTo>
                      <a:cubicBezTo>
                        <a:pt x="35694" y="46096"/>
                        <a:pt x="36808" y="52290"/>
                        <a:pt x="41090" y="52203"/>
                      </a:cubicBezTo>
                      <a:cubicBezTo>
                        <a:pt x="43024" y="51952"/>
                        <a:pt x="44649" y="50626"/>
                        <a:pt x="45284" y="48781"/>
                      </a:cubicBezTo>
                      <a:lnTo>
                        <a:pt x="45591" y="48781"/>
                      </a:lnTo>
                      <a:cubicBezTo>
                        <a:pt x="45898" y="50755"/>
                        <a:pt x="47468" y="52755"/>
                        <a:pt x="49504" y="52940"/>
                      </a:cubicBezTo>
                      <a:cubicBezTo>
                        <a:pt x="51162" y="53062"/>
                        <a:pt x="51750" y="52018"/>
                        <a:pt x="51934" y="50474"/>
                      </a:cubicBezTo>
                      <a:cubicBezTo>
                        <a:pt x="52048" y="49138"/>
                        <a:pt x="51254" y="47891"/>
                        <a:pt x="49995" y="47430"/>
                      </a:cubicBezTo>
                      <a:cubicBezTo>
                        <a:pt x="50951" y="46500"/>
                        <a:pt x="51443" y="46658"/>
                        <a:pt x="52153" y="47798"/>
                      </a:cubicBezTo>
                      <a:cubicBezTo>
                        <a:pt x="52726" y="48861"/>
                        <a:pt x="53139" y="50002"/>
                        <a:pt x="53381" y="51185"/>
                      </a:cubicBezTo>
                      <a:cubicBezTo>
                        <a:pt x="54259" y="50044"/>
                        <a:pt x="55698" y="48553"/>
                        <a:pt x="57391" y="48939"/>
                      </a:cubicBezTo>
                      <a:cubicBezTo>
                        <a:pt x="57890" y="49054"/>
                        <a:pt x="58328" y="49351"/>
                        <a:pt x="58619" y="49772"/>
                      </a:cubicBezTo>
                      <a:cubicBezTo>
                        <a:pt x="55987" y="51369"/>
                        <a:pt x="55268" y="53405"/>
                        <a:pt x="54233" y="56089"/>
                      </a:cubicBezTo>
                      <a:cubicBezTo>
                        <a:pt x="48541" y="54717"/>
                        <a:pt x="42715" y="53981"/>
                        <a:pt x="36861" y="53896"/>
                      </a:cubicBezTo>
                      <a:lnTo>
                        <a:pt x="35720" y="53896"/>
                      </a:lnTo>
                      <a:cubicBezTo>
                        <a:pt x="29868" y="53983"/>
                        <a:pt x="24046" y="54739"/>
                        <a:pt x="18366" y="56151"/>
                      </a:cubicBezTo>
                      <a:cubicBezTo>
                        <a:pt x="17322" y="53466"/>
                        <a:pt x="16620" y="51430"/>
                        <a:pt x="13971" y="49851"/>
                      </a:cubicBezTo>
                      <a:close/>
                      <a:moveTo>
                        <a:pt x="15936" y="64336"/>
                      </a:moveTo>
                      <a:cubicBezTo>
                        <a:pt x="16398" y="63692"/>
                        <a:pt x="16905" y="63083"/>
                        <a:pt x="17454" y="62511"/>
                      </a:cubicBezTo>
                      <a:cubicBezTo>
                        <a:pt x="17099" y="62165"/>
                        <a:pt x="16768" y="61796"/>
                        <a:pt x="16462" y="61406"/>
                      </a:cubicBezTo>
                      <a:cubicBezTo>
                        <a:pt x="16277" y="61100"/>
                        <a:pt x="16183" y="60746"/>
                        <a:pt x="16191" y="60388"/>
                      </a:cubicBezTo>
                      <a:cubicBezTo>
                        <a:pt x="16191" y="60081"/>
                        <a:pt x="16191" y="59248"/>
                        <a:pt x="18340" y="59248"/>
                      </a:cubicBezTo>
                      <a:cubicBezTo>
                        <a:pt x="20490" y="59248"/>
                        <a:pt x="20656" y="59985"/>
                        <a:pt x="20621" y="60476"/>
                      </a:cubicBezTo>
                      <a:cubicBezTo>
                        <a:pt x="20482" y="61270"/>
                        <a:pt x="20069" y="61990"/>
                        <a:pt x="19454" y="62511"/>
                      </a:cubicBezTo>
                      <a:lnTo>
                        <a:pt x="20928" y="64336"/>
                      </a:lnTo>
                      <a:lnTo>
                        <a:pt x="20928" y="64643"/>
                      </a:lnTo>
                      <a:lnTo>
                        <a:pt x="15936" y="64643"/>
                      </a:lnTo>
                      <a:close/>
                      <a:moveTo>
                        <a:pt x="15059" y="135525"/>
                      </a:moveTo>
                      <a:lnTo>
                        <a:pt x="10084" y="135525"/>
                      </a:lnTo>
                      <a:lnTo>
                        <a:pt x="10084" y="135218"/>
                      </a:lnTo>
                      <a:cubicBezTo>
                        <a:pt x="10524" y="134567"/>
                        <a:pt x="11020" y="133956"/>
                        <a:pt x="11567" y="133393"/>
                      </a:cubicBezTo>
                      <a:cubicBezTo>
                        <a:pt x="11197" y="133045"/>
                        <a:pt x="10854" y="132669"/>
                        <a:pt x="10540" y="132270"/>
                      </a:cubicBezTo>
                      <a:cubicBezTo>
                        <a:pt x="10371" y="131958"/>
                        <a:pt x="10286" y="131607"/>
                        <a:pt x="10295" y="131252"/>
                      </a:cubicBezTo>
                      <a:cubicBezTo>
                        <a:pt x="10295" y="130945"/>
                        <a:pt x="10233" y="130085"/>
                        <a:pt x="12453" y="130112"/>
                      </a:cubicBezTo>
                      <a:cubicBezTo>
                        <a:pt x="14673" y="130138"/>
                        <a:pt x="14734" y="130849"/>
                        <a:pt x="14734" y="131349"/>
                      </a:cubicBezTo>
                      <a:cubicBezTo>
                        <a:pt x="14573" y="132140"/>
                        <a:pt x="14150" y="132854"/>
                        <a:pt x="13532" y="133375"/>
                      </a:cubicBezTo>
                      <a:lnTo>
                        <a:pt x="15015" y="135200"/>
                      </a:lnTo>
                      <a:close/>
                      <a:moveTo>
                        <a:pt x="17050" y="129690"/>
                      </a:moveTo>
                      <a:cubicBezTo>
                        <a:pt x="14120" y="126734"/>
                        <a:pt x="11786" y="124146"/>
                        <a:pt x="10821" y="121496"/>
                      </a:cubicBezTo>
                      <a:lnTo>
                        <a:pt x="23771" y="134437"/>
                      </a:lnTo>
                      <a:cubicBezTo>
                        <a:pt x="21313" y="133188"/>
                        <a:pt x="19050" y="131588"/>
                        <a:pt x="17050" y="129690"/>
                      </a:cubicBezTo>
                      <a:close/>
                      <a:moveTo>
                        <a:pt x="26605" y="134718"/>
                      </a:moveTo>
                      <a:lnTo>
                        <a:pt x="10330" y="118373"/>
                      </a:lnTo>
                      <a:lnTo>
                        <a:pt x="10330" y="116056"/>
                      </a:lnTo>
                      <a:lnTo>
                        <a:pt x="26543" y="132393"/>
                      </a:lnTo>
                      <a:close/>
                      <a:moveTo>
                        <a:pt x="26605" y="129813"/>
                      </a:moveTo>
                      <a:lnTo>
                        <a:pt x="10330" y="113503"/>
                      </a:lnTo>
                      <a:lnTo>
                        <a:pt x="10330" y="111266"/>
                      </a:lnTo>
                      <a:lnTo>
                        <a:pt x="26570" y="127541"/>
                      </a:lnTo>
                      <a:close/>
                      <a:moveTo>
                        <a:pt x="26605" y="124944"/>
                      </a:moveTo>
                      <a:lnTo>
                        <a:pt x="10330" y="108634"/>
                      </a:lnTo>
                      <a:lnTo>
                        <a:pt x="10330" y="106353"/>
                      </a:lnTo>
                      <a:lnTo>
                        <a:pt x="26570" y="122672"/>
                      </a:lnTo>
                      <a:close/>
                      <a:moveTo>
                        <a:pt x="26605" y="115170"/>
                      </a:moveTo>
                      <a:lnTo>
                        <a:pt x="17726" y="106256"/>
                      </a:lnTo>
                      <a:lnTo>
                        <a:pt x="17419" y="106256"/>
                      </a:lnTo>
                      <a:cubicBezTo>
                        <a:pt x="17355" y="105870"/>
                        <a:pt x="17355" y="105475"/>
                        <a:pt x="17419" y="105089"/>
                      </a:cubicBezTo>
                      <a:cubicBezTo>
                        <a:pt x="17541" y="104623"/>
                        <a:pt x="17749" y="104182"/>
                        <a:pt x="18033" y="103791"/>
                      </a:cubicBezTo>
                      <a:cubicBezTo>
                        <a:pt x="18474" y="103367"/>
                        <a:pt x="19054" y="103118"/>
                        <a:pt x="19665" y="103089"/>
                      </a:cubicBezTo>
                      <a:cubicBezTo>
                        <a:pt x="20542" y="103089"/>
                        <a:pt x="20542" y="104221"/>
                        <a:pt x="20542" y="104686"/>
                      </a:cubicBezTo>
                      <a:cubicBezTo>
                        <a:pt x="20542" y="105151"/>
                        <a:pt x="20297" y="106230"/>
                        <a:pt x="20358" y="106256"/>
                      </a:cubicBezTo>
                      <a:lnTo>
                        <a:pt x="19954" y="106256"/>
                      </a:lnTo>
                      <a:lnTo>
                        <a:pt x="26517" y="112828"/>
                      </a:lnTo>
                      <a:close/>
                      <a:moveTo>
                        <a:pt x="26605" y="106265"/>
                      </a:moveTo>
                      <a:lnTo>
                        <a:pt x="24850" y="106265"/>
                      </a:lnTo>
                      <a:lnTo>
                        <a:pt x="26543" y="107967"/>
                      </a:lnTo>
                      <a:lnTo>
                        <a:pt x="26543" y="110275"/>
                      </a:lnTo>
                      <a:lnTo>
                        <a:pt x="22543" y="106265"/>
                      </a:lnTo>
                      <a:lnTo>
                        <a:pt x="23464" y="106265"/>
                      </a:lnTo>
                      <a:lnTo>
                        <a:pt x="23464" y="105186"/>
                      </a:lnTo>
                      <a:cubicBezTo>
                        <a:pt x="23459" y="104376"/>
                        <a:pt x="23671" y="103580"/>
                        <a:pt x="24078" y="102879"/>
                      </a:cubicBezTo>
                      <a:cubicBezTo>
                        <a:pt x="24473" y="102142"/>
                        <a:pt x="24955" y="102387"/>
                        <a:pt x="24955" y="102387"/>
                      </a:cubicBezTo>
                      <a:cubicBezTo>
                        <a:pt x="25007" y="101563"/>
                        <a:pt x="24729" y="100752"/>
                        <a:pt x="24183" y="100132"/>
                      </a:cubicBezTo>
                      <a:cubicBezTo>
                        <a:pt x="23841" y="99641"/>
                        <a:pt x="23104" y="98474"/>
                        <a:pt x="19709" y="98720"/>
                      </a:cubicBezTo>
                      <a:cubicBezTo>
                        <a:pt x="16313" y="98966"/>
                        <a:pt x="16603" y="98720"/>
                        <a:pt x="15708" y="98255"/>
                      </a:cubicBezTo>
                      <a:cubicBezTo>
                        <a:pt x="15068" y="97928"/>
                        <a:pt x="14612" y="97328"/>
                        <a:pt x="14471" y="96623"/>
                      </a:cubicBezTo>
                      <a:cubicBezTo>
                        <a:pt x="14409" y="96193"/>
                        <a:pt x="14322" y="96254"/>
                        <a:pt x="14322" y="96254"/>
                      </a:cubicBezTo>
                      <a:cubicBezTo>
                        <a:pt x="14040" y="96469"/>
                        <a:pt x="13807" y="96741"/>
                        <a:pt x="13637" y="97053"/>
                      </a:cubicBezTo>
                      <a:cubicBezTo>
                        <a:pt x="13392" y="97544"/>
                        <a:pt x="13515" y="97667"/>
                        <a:pt x="13515" y="97667"/>
                      </a:cubicBezTo>
                      <a:cubicBezTo>
                        <a:pt x="13328" y="97481"/>
                        <a:pt x="13163" y="97276"/>
                        <a:pt x="13023" y="97053"/>
                      </a:cubicBezTo>
                      <a:cubicBezTo>
                        <a:pt x="12655" y="96526"/>
                        <a:pt x="12409" y="96562"/>
                        <a:pt x="12409" y="96562"/>
                      </a:cubicBezTo>
                      <a:cubicBezTo>
                        <a:pt x="12216" y="96760"/>
                        <a:pt x="12077" y="97005"/>
                        <a:pt x="12006" y="97272"/>
                      </a:cubicBezTo>
                      <a:cubicBezTo>
                        <a:pt x="11798" y="97887"/>
                        <a:pt x="11777" y="98550"/>
                        <a:pt x="11944" y="99176"/>
                      </a:cubicBezTo>
                      <a:cubicBezTo>
                        <a:pt x="12113" y="99730"/>
                        <a:pt x="12059" y="100328"/>
                        <a:pt x="11795" y="100843"/>
                      </a:cubicBezTo>
                      <a:cubicBezTo>
                        <a:pt x="11637" y="101001"/>
                        <a:pt x="11672" y="101062"/>
                        <a:pt x="11856" y="101212"/>
                      </a:cubicBezTo>
                      <a:cubicBezTo>
                        <a:pt x="12041" y="101361"/>
                        <a:pt x="12348" y="101334"/>
                        <a:pt x="13330" y="101457"/>
                      </a:cubicBezTo>
                      <a:cubicBezTo>
                        <a:pt x="14313" y="101580"/>
                        <a:pt x="14409" y="102598"/>
                        <a:pt x="14506" y="103493"/>
                      </a:cubicBezTo>
                      <a:cubicBezTo>
                        <a:pt x="14478" y="104434"/>
                        <a:pt x="14321" y="105367"/>
                        <a:pt x="14041" y="106265"/>
                      </a:cubicBezTo>
                      <a:lnTo>
                        <a:pt x="15094" y="106265"/>
                      </a:lnTo>
                      <a:lnTo>
                        <a:pt x="26552" y="117767"/>
                      </a:lnTo>
                      <a:lnTo>
                        <a:pt x="26552" y="120040"/>
                      </a:lnTo>
                      <a:lnTo>
                        <a:pt x="12813" y="106265"/>
                      </a:lnTo>
                      <a:lnTo>
                        <a:pt x="10330" y="106265"/>
                      </a:lnTo>
                      <a:lnTo>
                        <a:pt x="10330" y="66100"/>
                      </a:lnTo>
                      <a:lnTo>
                        <a:pt x="26570" y="66100"/>
                      </a:lnTo>
                      <a:lnTo>
                        <a:pt x="26570" y="106230"/>
                      </a:lnTo>
                      <a:close/>
                      <a:moveTo>
                        <a:pt x="33817" y="146623"/>
                      </a:moveTo>
                      <a:lnTo>
                        <a:pt x="28824" y="146623"/>
                      </a:lnTo>
                      <a:lnTo>
                        <a:pt x="28824" y="146255"/>
                      </a:lnTo>
                      <a:cubicBezTo>
                        <a:pt x="29282" y="145633"/>
                        <a:pt x="29787" y="145047"/>
                        <a:pt x="30333" y="144500"/>
                      </a:cubicBezTo>
                      <a:cubicBezTo>
                        <a:pt x="29967" y="144158"/>
                        <a:pt x="29626" y="143789"/>
                        <a:pt x="29316" y="143395"/>
                      </a:cubicBezTo>
                      <a:cubicBezTo>
                        <a:pt x="29153" y="143090"/>
                        <a:pt x="29068" y="142749"/>
                        <a:pt x="29070" y="142403"/>
                      </a:cubicBezTo>
                      <a:cubicBezTo>
                        <a:pt x="29070" y="142096"/>
                        <a:pt x="29009" y="141236"/>
                        <a:pt x="31228" y="141236"/>
                      </a:cubicBezTo>
                      <a:cubicBezTo>
                        <a:pt x="33448" y="141236"/>
                        <a:pt x="33509" y="141973"/>
                        <a:pt x="33509" y="142465"/>
                      </a:cubicBezTo>
                      <a:cubicBezTo>
                        <a:pt x="33366" y="143269"/>
                        <a:pt x="32951" y="143999"/>
                        <a:pt x="32334" y="144535"/>
                      </a:cubicBezTo>
                      <a:lnTo>
                        <a:pt x="33817" y="146290"/>
                      </a:lnTo>
                      <a:close/>
                      <a:moveTo>
                        <a:pt x="33817" y="97807"/>
                      </a:moveTo>
                      <a:lnTo>
                        <a:pt x="28824" y="97807"/>
                      </a:lnTo>
                      <a:lnTo>
                        <a:pt x="28824" y="97500"/>
                      </a:lnTo>
                      <a:cubicBezTo>
                        <a:pt x="29281" y="96855"/>
                        <a:pt x="29786" y="96246"/>
                        <a:pt x="30333" y="95675"/>
                      </a:cubicBezTo>
                      <a:cubicBezTo>
                        <a:pt x="29966" y="95344"/>
                        <a:pt x="29625" y="94983"/>
                        <a:pt x="29316" y="94596"/>
                      </a:cubicBezTo>
                      <a:cubicBezTo>
                        <a:pt x="29152" y="94295"/>
                        <a:pt x="29067" y="93957"/>
                        <a:pt x="29070" y="93614"/>
                      </a:cubicBezTo>
                      <a:cubicBezTo>
                        <a:pt x="29070" y="93298"/>
                        <a:pt x="29009" y="92438"/>
                        <a:pt x="31228" y="92473"/>
                      </a:cubicBezTo>
                      <a:cubicBezTo>
                        <a:pt x="33448" y="92508"/>
                        <a:pt x="33509" y="93210"/>
                        <a:pt x="33509" y="93701"/>
                      </a:cubicBezTo>
                      <a:cubicBezTo>
                        <a:pt x="33363" y="94495"/>
                        <a:pt x="32948" y="95214"/>
                        <a:pt x="32334" y="95737"/>
                      </a:cubicBezTo>
                      <a:lnTo>
                        <a:pt x="33817" y="97492"/>
                      </a:lnTo>
                      <a:close/>
                      <a:moveTo>
                        <a:pt x="33817" y="64617"/>
                      </a:moveTo>
                      <a:lnTo>
                        <a:pt x="28824" y="64617"/>
                      </a:lnTo>
                      <a:lnTo>
                        <a:pt x="28824" y="64310"/>
                      </a:lnTo>
                      <a:cubicBezTo>
                        <a:pt x="29273" y="63658"/>
                        <a:pt x="29777" y="63048"/>
                        <a:pt x="30333" y="62485"/>
                      </a:cubicBezTo>
                      <a:cubicBezTo>
                        <a:pt x="29967" y="62143"/>
                        <a:pt x="29626" y="61774"/>
                        <a:pt x="29316" y="61380"/>
                      </a:cubicBezTo>
                      <a:cubicBezTo>
                        <a:pt x="29144" y="61068"/>
                        <a:pt x="29060" y="60717"/>
                        <a:pt x="29070" y="60362"/>
                      </a:cubicBezTo>
                      <a:cubicBezTo>
                        <a:pt x="29070" y="60055"/>
                        <a:pt x="29009" y="59221"/>
                        <a:pt x="31228" y="59221"/>
                      </a:cubicBezTo>
                      <a:cubicBezTo>
                        <a:pt x="33448" y="59221"/>
                        <a:pt x="33509" y="59958"/>
                        <a:pt x="33509" y="60450"/>
                      </a:cubicBezTo>
                      <a:cubicBezTo>
                        <a:pt x="33366" y="61254"/>
                        <a:pt x="32951" y="61984"/>
                        <a:pt x="32334" y="62520"/>
                      </a:cubicBezTo>
                      <a:lnTo>
                        <a:pt x="33817" y="64275"/>
                      </a:lnTo>
                      <a:close/>
                      <a:moveTo>
                        <a:pt x="35229" y="56844"/>
                      </a:moveTo>
                      <a:lnTo>
                        <a:pt x="20840" y="56844"/>
                      </a:lnTo>
                      <a:cubicBezTo>
                        <a:pt x="25929" y="55825"/>
                        <a:pt x="31095" y="55238"/>
                        <a:pt x="36282" y="55089"/>
                      </a:cubicBezTo>
                      <a:cubicBezTo>
                        <a:pt x="41533" y="55195"/>
                        <a:pt x="46764" y="55782"/>
                        <a:pt x="51908" y="56844"/>
                      </a:cubicBezTo>
                      <a:lnTo>
                        <a:pt x="35238" y="56844"/>
                      </a:lnTo>
                      <a:close/>
                      <a:moveTo>
                        <a:pt x="66814" y="124154"/>
                      </a:moveTo>
                      <a:cubicBezTo>
                        <a:pt x="65580" y="128169"/>
                        <a:pt x="63468" y="131859"/>
                        <a:pt x="60628" y="134955"/>
                      </a:cubicBezTo>
                      <a:lnTo>
                        <a:pt x="36282" y="134955"/>
                      </a:lnTo>
                      <a:lnTo>
                        <a:pt x="36282" y="119294"/>
                      </a:lnTo>
                      <a:lnTo>
                        <a:pt x="67568" y="119294"/>
                      </a:lnTo>
                      <a:cubicBezTo>
                        <a:pt x="67501" y="120939"/>
                        <a:pt x="67253" y="122572"/>
                        <a:pt x="66831" y="124163"/>
                      </a:cubicBezTo>
                      <a:close/>
                      <a:moveTo>
                        <a:pt x="67647" y="103879"/>
                      </a:moveTo>
                      <a:lnTo>
                        <a:pt x="36247" y="103879"/>
                      </a:lnTo>
                      <a:lnTo>
                        <a:pt x="36247" y="87981"/>
                      </a:lnTo>
                      <a:lnTo>
                        <a:pt x="67682" y="87981"/>
                      </a:lnTo>
                      <a:close/>
                      <a:moveTo>
                        <a:pt x="67647" y="58879"/>
                      </a:moveTo>
                      <a:lnTo>
                        <a:pt x="67647" y="74935"/>
                      </a:lnTo>
                      <a:lnTo>
                        <a:pt x="36247" y="74935"/>
                      </a:lnTo>
                      <a:lnTo>
                        <a:pt x="36247" y="589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811" name="Group 810">
            <a:extLst>
              <a:ext uri="{FF2B5EF4-FFF2-40B4-BE49-F238E27FC236}">
                <a16:creationId xmlns:a16="http://schemas.microsoft.com/office/drawing/2014/main" id="{0210C472-8501-C6EC-F035-48D2398F16D4}"/>
              </a:ext>
            </a:extLst>
          </p:cNvPr>
          <p:cNvGrpSpPr/>
          <p:nvPr userDrawn="1"/>
        </p:nvGrpSpPr>
        <p:grpSpPr>
          <a:xfrm>
            <a:off x="5348520" y="1086370"/>
            <a:ext cx="5890992" cy="598423"/>
            <a:chOff x="0" y="2819890"/>
            <a:chExt cx="12191681" cy="1238465"/>
          </a:xfrm>
        </p:grpSpPr>
        <p:sp>
          <p:nvSpPr>
            <p:cNvPr id="812" name="Freeform 811">
              <a:extLst>
                <a:ext uri="{FF2B5EF4-FFF2-40B4-BE49-F238E27FC236}">
                  <a16:creationId xmlns:a16="http://schemas.microsoft.com/office/drawing/2014/main" id="{F789B35E-900D-54A2-991E-D3E36CEA0849}"/>
                </a:ext>
              </a:extLst>
            </p:cNvPr>
            <p:cNvSpPr/>
            <p:nvPr/>
          </p:nvSpPr>
          <p:spPr>
            <a:xfrm>
              <a:off x="87015" y="3340513"/>
              <a:ext cx="442431" cy="330666"/>
            </a:xfrm>
            <a:custGeom>
              <a:avLst/>
              <a:gdLst>
                <a:gd name="connsiteX0" fmla="*/ 442432 w 442431"/>
                <a:gd name="connsiteY0" fmla="*/ 180404 h 330666"/>
                <a:gd name="connsiteX1" fmla="*/ 351739 w 442431"/>
                <a:gd name="connsiteY1" fmla="*/ 104272 h 330666"/>
                <a:gd name="connsiteX2" fmla="*/ 284676 w 442431"/>
                <a:gd name="connsiteY2" fmla="*/ 18163 h 330666"/>
                <a:gd name="connsiteX3" fmla="*/ 260165 w 442431"/>
                <a:gd name="connsiteY3" fmla="*/ 13628 h 330666"/>
                <a:gd name="connsiteX4" fmla="*/ 335390 w 442431"/>
                <a:gd name="connsiteY4" fmla="*/ 116969 h 330666"/>
                <a:gd name="connsiteX5" fmla="*/ 415151 w 442431"/>
                <a:gd name="connsiteY5" fmla="*/ 186753 h 330666"/>
                <a:gd name="connsiteX6" fmla="*/ 396130 w 442431"/>
                <a:gd name="connsiteY6" fmla="*/ 213029 h 330666"/>
                <a:gd name="connsiteX7" fmla="*/ 349901 w 442431"/>
                <a:gd name="connsiteY7" fmla="*/ 172242 h 330666"/>
                <a:gd name="connsiteX8" fmla="*/ 312742 w 442431"/>
                <a:gd name="connsiteY8" fmla="*/ 133269 h 330666"/>
                <a:gd name="connsiteX9" fmla="*/ 292789 w 442431"/>
                <a:gd name="connsiteY9" fmla="*/ 137803 h 330666"/>
                <a:gd name="connsiteX10" fmla="*/ 346273 w 442431"/>
                <a:gd name="connsiteY10" fmla="*/ 195822 h 330666"/>
                <a:gd name="connsiteX11" fmla="*/ 396130 w 442431"/>
                <a:gd name="connsiteY11" fmla="*/ 242026 h 330666"/>
                <a:gd name="connsiteX12" fmla="*/ 388776 w 442431"/>
                <a:gd name="connsiteY12" fmla="*/ 252002 h 330666"/>
                <a:gd name="connsiteX13" fmla="*/ 341641 w 442431"/>
                <a:gd name="connsiteY13" fmla="*/ 213029 h 330666"/>
                <a:gd name="connsiteX14" fmla="*/ 320806 w 442431"/>
                <a:gd name="connsiteY14" fmla="*/ 214843 h 330666"/>
                <a:gd name="connsiteX15" fmla="*/ 352524 w 442431"/>
                <a:gd name="connsiteY15" fmla="*/ 247468 h 330666"/>
                <a:gd name="connsiteX16" fmla="*/ 321713 w 442431"/>
                <a:gd name="connsiteY16" fmla="*/ 279333 h 330666"/>
                <a:gd name="connsiteX17" fmla="*/ 298133 w 442431"/>
                <a:gd name="connsiteY17" fmla="*/ 308330 h 330666"/>
                <a:gd name="connsiteX18" fmla="*/ 284554 w 442431"/>
                <a:gd name="connsiteY18" fmla="*/ 292005 h 330666"/>
                <a:gd name="connsiteX19" fmla="*/ 306295 w 442431"/>
                <a:gd name="connsiteY19" fmla="*/ 265729 h 330666"/>
                <a:gd name="connsiteX20" fmla="*/ 328061 w 442431"/>
                <a:gd name="connsiteY20" fmla="*/ 247590 h 330666"/>
                <a:gd name="connsiteX21" fmla="*/ 228398 w 442431"/>
                <a:gd name="connsiteY21" fmla="*/ 131381 h 330666"/>
                <a:gd name="connsiteX22" fmla="*/ 177708 w 442431"/>
                <a:gd name="connsiteY22" fmla="*/ 907 h 330666"/>
                <a:gd name="connsiteX23" fmla="*/ 159594 w 442431"/>
                <a:gd name="connsiteY23" fmla="*/ 0 h 330666"/>
                <a:gd name="connsiteX24" fmla="*/ 169570 w 442431"/>
                <a:gd name="connsiteY24" fmla="*/ 110571 h 330666"/>
                <a:gd name="connsiteX25" fmla="*/ 203886 w 442431"/>
                <a:gd name="connsiteY25" fmla="*/ 213887 h 330666"/>
                <a:gd name="connsiteX26" fmla="*/ 193003 w 442431"/>
                <a:gd name="connsiteY26" fmla="*/ 215995 h 330666"/>
                <a:gd name="connsiteX27" fmla="*/ 164913 w 442431"/>
                <a:gd name="connsiteY27" fmla="*/ 158614 h 330666"/>
                <a:gd name="connsiteX28" fmla="*/ 141333 w 442431"/>
                <a:gd name="connsiteY28" fmla="*/ 56180 h 330666"/>
                <a:gd name="connsiteX29" fmla="*/ 126847 w 442431"/>
                <a:gd name="connsiteY29" fmla="*/ 44415 h 330666"/>
                <a:gd name="connsiteX30" fmla="*/ 99002 w 442431"/>
                <a:gd name="connsiteY30" fmla="*/ 62798 h 330666"/>
                <a:gd name="connsiteX31" fmla="*/ 51621 w 442431"/>
                <a:gd name="connsiteY31" fmla="*/ 61622 h 330666"/>
                <a:gd name="connsiteX32" fmla="*/ 51621 w 442431"/>
                <a:gd name="connsiteY32" fmla="*/ 13579 h 330666"/>
                <a:gd name="connsiteX33" fmla="*/ 39831 w 442431"/>
                <a:gd name="connsiteY33" fmla="*/ 15393 h 330666"/>
                <a:gd name="connsiteX34" fmla="*/ 28948 w 442431"/>
                <a:gd name="connsiteY34" fmla="*/ 27183 h 330666"/>
                <a:gd name="connsiteX35" fmla="*/ 29855 w 442431"/>
                <a:gd name="connsiteY35" fmla="*/ 83388 h 330666"/>
                <a:gd name="connsiteX36" fmla="*/ 69858 w 442431"/>
                <a:gd name="connsiteY36" fmla="*/ 83388 h 330666"/>
                <a:gd name="connsiteX37" fmla="*/ 0 w 442431"/>
                <a:gd name="connsiteY37" fmla="*/ 114223 h 330666"/>
                <a:gd name="connsiteX38" fmla="*/ 32625 w 442431"/>
                <a:gd name="connsiteY38" fmla="*/ 205749 h 330666"/>
                <a:gd name="connsiteX39" fmla="*/ 26276 w 442431"/>
                <a:gd name="connsiteY39" fmla="*/ 313600 h 330666"/>
                <a:gd name="connsiteX40" fmla="*/ 51670 w 442431"/>
                <a:gd name="connsiteY40" fmla="*/ 328993 h 330666"/>
                <a:gd name="connsiteX41" fmla="*/ 112385 w 442431"/>
                <a:gd name="connsiteY41" fmla="*/ 283671 h 330666"/>
                <a:gd name="connsiteX42" fmla="*/ 195724 w 442431"/>
                <a:gd name="connsiteY42" fmla="*/ 241095 h 330666"/>
                <a:gd name="connsiteX43" fmla="*/ 199082 w 442431"/>
                <a:gd name="connsiteY43" fmla="*/ 237197 h 330666"/>
                <a:gd name="connsiteX44" fmla="*/ 214745 w 442431"/>
                <a:gd name="connsiteY44" fmla="*/ 234746 h 330666"/>
                <a:gd name="connsiteX45" fmla="*/ 253718 w 442431"/>
                <a:gd name="connsiteY45" fmla="*/ 285485 h 330666"/>
                <a:gd name="connsiteX46" fmla="*/ 299947 w 442431"/>
                <a:gd name="connsiteY46" fmla="*/ 325365 h 330666"/>
                <a:gd name="connsiteX47" fmla="*/ 318992 w 442431"/>
                <a:gd name="connsiteY47" fmla="*/ 311786 h 330666"/>
                <a:gd name="connsiteX48" fmla="*/ 330758 w 442431"/>
                <a:gd name="connsiteY48" fmla="*/ 299089 h 330666"/>
                <a:gd name="connsiteX49" fmla="*/ 366128 w 442431"/>
                <a:gd name="connsiteY49" fmla="*/ 326272 h 330666"/>
                <a:gd name="connsiteX50" fmla="*/ 401473 w 442431"/>
                <a:gd name="connsiteY50" fmla="*/ 277249 h 330666"/>
                <a:gd name="connsiteX51" fmla="*/ 416866 w 442431"/>
                <a:gd name="connsiteY51" fmla="*/ 221951 h 330666"/>
                <a:gd name="connsiteX52" fmla="*/ 432284 w 442431"/>
                <a:gd name="connsiteY52" fmla="*/ 201117 h 330666"/>
                <a:gd name="connsiteX53" fmla="*/ 442432 w 442431"/>
                <a:gd name="connsiteY53" fmla="*/ 180404 h 330666"/>
                <a:gd name="connsiteX54" fmla="*/ 111527 w 442431"/>
                <a:gd name="connsiteY54" fmla="*/ 255581 h 330666"/>
                <a:gd name="connsiteX55" fmla="*/ 53509 w 442431"/>
                <a:gd name="connsiteY55" fmla="*/ 300903 h 330666"/>
                <a:gd name="connsiteX56" fmla="*/ 55322 w 442431"/>
                <a:gd name="connsiteY56" fmla="*/ 196680 h 330666"/>
                <a:gd name="connsiteX57" fmla="*/ 29904 w 442431"/>
                <a:gd name="connsiteY57" fmla="*/ 126896 h 330666"/>
                <a:gd name="connsiteX58" fmla="*/ 83388 w 442431"/>
                <a:gd name="connsiteY58" fmla="*/ 102384 h 330666"/>
                <a:gd name="connsiteX59" fmla="*/ 125057 w 442431"/>
                <a:gd name="connsiteY59" fmla="*/ 73387 h 330666"/>
                <a:gd name="connsiteX60" fmla="*/ 140451 w 442431"/>
                <a:gd name="connsiteY60" fmla="*/ 147706 h 330666"/>
                <a:gd name="connsiteX61" fmla="*/ 170355 w 442431"/>
                <a:gd name="connsiteY61" fmla="*/ 224770 h 330666"/>
                <a:gd name="connsiteX62" fmla="*/ 111527 w 442431"/>
                <a:gd name="connsiteY62" fmla="*/ 255581 h 330666"/>
                <a:gd name="connsiteX63" fmla="*/ 212024 w 442431"/>
                <a:gd name="connsiteY63" fmla="*/ 186704 h 330666"/>
                <a:gd name="connsiteX64" fmla="*/ 187513 w 442431"/>
                <a:gd name="connsiteY64" fmla="*/ 90619 h 330666"/>
                <a:gd name="connsiteX65" fmla="*/ 246340 w 442431"/>
                <a:gd name="connsiteY65" fmla="*/ 199401 h 330666"/>
                <a:gd name="connsiteX66" fmla="*/ 298917 w 442431"/>
                <a:gd name="connsiteY66" fmla="*/ 249233 h 330666"/>
                <a:gd name="connsiteX67" fmla="*/ 274406 w 442431"/>
                <a:gd name="connsiteY67" fmla="*/ 277347 h 330666"/>
                <a:gd name="connsiteX68" fmla="*/ 211853 w 442431"/>
                <a:gd name="connsiteY68" fmla="*/ 186655 h 330666"/>
                <a:gd name="connsiteX69" fmla="*/ 373359 w 442431"/>
                <a:gd name="connsiteY69" fmla="*/ 292740 h 330666"/>
                <a:gd name="connsiteX70" fmla="*/ 364314 w 442431"/>
                <a:gd name="connsiteY70" fmla="*/ 304530 h 330666"/>
                <a:gd name="connsiteX71" fmla="*/ 341641 w 442431"/>
                <a:gd name="connsiteY71" fmla="*/ 282789 h 330666"/>
                <a:gd name="connsiteX72" fmla="*/ 365196 w 442431"/>
                <a:gd name="connsiteY72" fmla="*/ 263743 h 330666"/>
                <a:gd name="connsiteX73" fmla="*/ 379707 w 442431"/>
                <a:gd name="connsiteY73" fmla="*/ 272813 h 330666"/>
                <a:gd name="connsiteX74" fmla="*/ 373359 w 442431"/>
                <a:gd name="connsiteY74" fmla="*/ 292740 h 33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2431" h="330666">
                  <a:moveTo>
                    <a:pt x="442432" y="180404"/>
                  </a:moveTo>
                  <a:cubicBezTo>
                    <a:pt x="442432" y="180404"/>
                    <a:pt x="391669" y="151407"/>
                    <a:pt x="351739" y="104272"/>
                  </a:cubicBezTo>
                  <a:cubicBezTo>
                    <a:pt x="311810" y="57136"/>
                    <a:pt x="284676" y="18163"/>
                    <a:pt x="284676" y="18163"/>
                  </a:cubicBezTo>
                  <a:lnTo>
                    <a:pt x="260165" y="13628"/>
                  </a:lnTo>
                  <a:cubicBezTo>
                    <a:pt x="260165" y="13628"/>
                    <a:pt x="296417" y="76182"/>
                    <a:pt x="335390" y="116969"/>
                  </a:cubicBezTo>
                  <a:cubicBezTo>
                    <a:pt x="359962" y="142438"/>
                    <a:pt x="386644" y="165782"/>
                    <a:pt x="415151" y="186753"/>
                  </a:cubicBezTo>
                  <a:lnTo>
                    <a:pt x="396130" y="213029"/>
                  </a:lnTo>
                  <a:cubicBezTo>
                    <a:pt x="396130" y="213029"/>
                    <a:pt x="368040" y="191287"/>
                    <a:pt x="349901" y="172242"/>
                  </a:cubicBezTo>
                  <a:lnTo>
                    <a:pt x="312742" y="133269"/>
                  </a:lnTo>
                  <a:lnTo>
                    <a:pt x="292789" y="137803"/>
                  </a:lnTo>
                  <a:cubicBezTo>
                    <a:pt x="309630" y="158030"/>
                    <a:pt x="327481" y="177394"/>
                    <a:pt x="346273" y="195822"/>
                  </a:cubicBezTo>
                  <a:cubicBezTo>
                    <a:pt x="375270" y="223912"/>
                    <a:pt x="396130" y="242026"/>
                    <a:pt x="396130" y="242026"/>
                  </a:cubicBezTo>
                  <a:lnTo>
                    <a:pt x="388776" y="252002"/>
                  </a:lnTo>
                  <a:cubicBezTo>
                    <a:pt x="388776" y="252002"/>
                    <a:pt x="347769" y="225260"/>
                    <a:pt x="341641" y="213029"/>
                  </a:cubicBezTo>
                  <a:cubicBezTo>
                    <a:pt x="339827" y="209401"/>
                    <a:pt x="320806" y="214843"/>
                    <a:pt x="320806" y="214843"/>
                  </a:cubicBezTo>
                  <a:lnTo>
                    <a:pt x="352524" y="247468"/>
                  </a:lnTo>
                  <a:cubicBezTo>
                    <a:pt x="352524" y="247468"/>
                    <a:pt x="333478" y="266513"/>
                    <a:pt x="321713" y="279333"/>
                  </a:cubicBezTo>
                  <a:cubicBezTo>
                    <a:pt x="313350" y="288579"/>
                    <a:pt x="305480" y="298258"/>
                    <a:pt x="298133" y="308330"/>
                  </a:cubicBezTo>
                  <a:lnTo>
                    <a:pt x="284554" y="292005"/>
                  </a:lnTo>
                  <a:cubicBezTo>
                    <a:pt x="290578" y="282303"/>
                    <a:pt x="297892" y="273463"/>
                    <a:pt x="306295" y="265729"/>
                  </a:cubicBezTo>
                  <a:cubicBezTo>
                    <a:pt x="313024" y="259078"/>
                    <a:pt x="320306" y="253010"/>
                    <a:pt x="328061" y="247590"/>
                  </a:cubicBezTo>
                  <a:cubicBezTo>
                    <a:pt x="328061" y="247590"/>
                    <a:pt x="273719" y="224770"/>
                    <a:pt x="228398" y="131381"/>
                  </a:cubicBezTo>
                  <a:cubicBezTo>
                    <a:pt x="185919" y="43827"/>
                    <a:pt x="177708" y="907"/>
                    <a:pt x="177708" y="907"/>
                  </a:cubicBezTo>
                  <a:lnTo>
                    <a:pt x="159594" y="0"/>
                  </a:lnTo>
                  <a:cubicBezTo>
                    <a:pt x="159594" y="0"/>
                    <a:pt x="161408" y="48018"/>
                    <a:pt x="169570" y="110571"/>
                  </a:cubicBezTo>
                  <a:cubicBezTo>
                    <a:pt x="177733" y="173124"/>
                    <a:pt x="203886" y="213887"/>
                    <a:pt x="203886" y="213887"/>
                  </a:cubicBezTo>
                  <a:lnTo>
                    <a:pt x="193003" y="215995"/>
                  </a:lnTo>
                  <a:cubicBezTo>
                    <a:pt x="184792" y="197293"/>
                    <a:pt x="170649" y="172683"/>
                    <a:pt x="164913" y="158614"/>
                  </a:cubicBezTo>
                  <a:cubicBezTo>
                    <a:pt x="154937" y="134102"/>
                    <a:pt x="143147" y="71598"/>
                    <a:pt x="141333" y="56180"/>
                  </a:cubicBezTo>
                  <a:cubicBezTo>
                    <a:pt x="139519" y="40763"/>
                    <a:pt x="126847" y="44415"/>
                    <a:pt x="126847" y="44415"/>
                  </a:cubicBezTo>
                  <a:cubicBezTo>
                    <a:pt x="126847" y="44415"/>
                    <a:pt x="115792" y="51131"/>
                    <a:pt x="99002" y="62798"/>
                  </a:cubicBezTo>
                  <a:lnTo>
                    <a:pt x="51621" y="61622"/>
                  </a:lnTo>
                  <a:lnTo>
                    <a:pt x="51621" y="13579"/>
                  </a:lnTo>
                  <a:cubicBezTo>
                    <a:pt x="47600" y="13142"/>
                    <a:pt x="43535" y="13767"/>
                    <a:pt x="39831" y="15393"/>
                  </a:cubicBezTo>
                  <a:cubicBezTo>
                    <a:pt x="33483" y="18114"/>
                    <a:pt x="28948" y="27183"/>
                    <a:pt x="28948" y="27183"/>
                  </a:cubicBezTo>
                  <a:lnTo>
                    <a:pt x="29855" y="83388"/>
                  </a:lnTo>
                  <a:lnTo>
                    <a:pt x="69858" y="83388"/>
                  </a:lnTo>
                  <a:cubicBezTo>
                    <a:pt x="41351" y="101404"/>
                    <a:pt x="0" y="114223"/>
                    <a:pt x="0" y="114223"/>
                  </a:cubicBezTo>
                  <a:cubicBezTo>
                    <a:pt x="17270" y="142060"/>
                    <a:pt x="28394" y="173265"/>
                    <a:pt x="32625" y="205749"/>
                  </a:cubicBezTo>
                  <a:cubicBezTo>
                    <a:pt x="38973" y="258326"/>
                    <a:pt x="31718" y="298206"/>
                    <a:pt x="26276" y="313600"/>
                  </a:cubicBezTo>
                  <a:cubicBezTo>
                    <a:pt x="20835" y="328993"/>
                    <a:pt x="36252" y="333527"/>
                    <a:pt x="51670" y="328993"/>
                  </a:cubicBezTo>
                  <a:cubicBezTo>
                    <a:pt x="67088" y="324458"/>
                    <a:pt x="100693" y="297275"/>
                    <a:pt x="112385" y="283671"/>
                  </a:cubicBezTo>
                  <a:cubicBezTo>
                    <a:pt x="124077" y="270067"/>
                    <a:pt x="181262" y="242909"/>
                    <a:pt x="195724" y="241095"/>
                  </a:cubicBezTo>
                  <a:cubicBezTo>
                    <a:pt x="197675" y="240845"/>
                    <a:pt x="199123" y="239164"/>
                    <a:pt x="199082" y="237197"/>
                  </a:cubicBezTo>
                  <a:lnTo>
                    <a:pt x="214745" y="234746"/>
                  </a:lnTo>
                  <a:cubicBezTo>
                    <a:pt x="214745" y="234746"/>
                    <a:pt x="237418" y="267371"/>
                    <a:pt x="253718" y="285485"/>
                  </a:cubicBezTo>
                  <a:cubicBezTo>
                    <a:pt x="270018" y="303599"/>
                    <a:pt x="299947" y="325365"/>
                    <a:pt x="299947" y="325365"/>
                  </a:cubicBezTo>
                  <a:cubicBezTo>
                    <a:pt x="306747" y="321508"/>
                    <a:pt x="313129" y="316957"/>
                    <a:pt x="318992" y="311786"/>
                  </a:cubicBezTo>
                  <a:cubicBezTo>
                    <a:pt x="325341" y="305437"/>
                    <a:pt x="330758" y="299089"/>
                    <a:pt x="330758" y="299089"/>
                  </a:cubicBezTo>
                  <a:lnTo>
                    <a:pt x="366128" y="326272"/>
                  </a:lnTo>
                  <a:cubicBezTo>
                    <a:pt x="379908" y="311469"/>
                    <a:pt x="391782" y="295000"/>
                    <a:pt x="401473" y="277249"/>
                  </a:cubicBezTo>
                  <a:cubicBezTo>
                    <a:pt x="418631" y="246414"/>
                    <a:pt x="416866" y="221951"/>
                    <a:pt x="416866" y="221951"/>
                  </a:cubicBezTo>
                  <a:cubicBezTo>
                    <a:pt x="416866" y="221951"/>
                    <a:pt x="424220" y="211975"/>
                    <a:pt x="432284" y="201117"/>
                  </a:cubicBezTo>
                  <a:cubicBezTo>
                    <a:pt x="437092" y="195007"/>
                    <a:pt x="440550" y="187948"/>
                    <a:pt x="442432" y="180404"/>
                  </a:cubicBezTo>
                  <a:close/>
                  <a:moveTo>
                    <a:pt x="111527" y="255581"/>
                  </a:moveTo>
                  <a:cubicBezTo>
                    <a:pt x="91599" y="270092"/>
                    <a:pt x="67112" y="300903"/>
                    <a:pt x="53509" y="300903"/>
                  </a:cubicBezTo>
                  <a:cubicBezTo>
                    <a:pt x="51719" y="300903"/>
                    <a:pt x="63485" y="238374"/>
                    <a:pt x="55322" y="196680"/>
                  </a:cubicBezTo>
                  <a:cubicBezTo>
                    <a:pt x="50679" y="172197"/>
                    <a:pt x="42095" y="148630"/>
                    <a:pt x="29904" y="126896"/>
                  </a:cubicBezTo>
                  <a:cubicBezTo>
                    <a:pt x="29904" y="126896"/>
                    <a:pt x="63436" y="112385"/>
                    <a:pt x="83388" y="102384"/>
                  </a:cubicBezTo>
                  <a:cubicBezTo>
                    <a:pt x="103340" y="92384"/>
                    <a:pt x="125057" y="73387"/>
                    <a:pt x="125057" y="73387"/>
                  </a:cubicBezTo>
                  <a:cubicBezTo>
                    <a:pt x="125057" y="73387"/>
                    <a:pt x="132411" y="120523"/>
                    <a:pt x="140451" y="147706"/>
                  </a:cubicBezTo>
                  <a:cubicBezTo>
                    <a:pt x="148490" y="174889"/>
                    <a:pt x="170355" y="224770"/>
                    <a:pt x="170355" y="224770"/>
                  </a:cubicBezTo>
                  <a:cubicBezTo>
                    <a:pt x="170355" y="224770"/>
                    <a:pt x="131381" y="241095"/>
                    <a:pt x="111527" y="255581"/>
                  </a:cubicBezTo>
                  <a:close/>
                  <a:moveTo>
                    <a:pt x="212024" y="186704"/>
                  </a:moveTo>
                  <a:cubicBezTo>
                    <a:pt x="199013" y="156109"/>
                    <a:pt x="190747" y="123708"/>
                    <a:pt x="187513" y="90619"/>
                  </a:cubicBezTo>
                  <a:cubicBezTo>
                    <a:pt x="187513" y="90619"/>
                    <a:pt x="211068" y="153172"/>
                    <a:pt x="246340" y="199401"/>
                  </a:cubicBezTo>
                  <a:cubicBezTo>
                    <a:pt x="281612" y="245629"/>
                    <a:pt x="298917" y="249233"/>
                    <a:pt x="298917" y="249233"/>
                  </a:cubicBezTo>
                  <a:lnTo>
                    <a:pt x="274406" y="277347"/>
                  </a:lnTo>
                  <a:cubicBezTo>
                    <a:pt x="274406" y="277347"/>
                    <a:pt x="233619" y="238374"/>
                    <a:pt x="211853" y="186655"/>
                  </a:cubicBezTo>
                  <a:close/>
                  <a:moveTo>
                    <a:pt x="373359" y="292740"/>
                  </a:moveTo>
                  <a:cubicBezTo>
                    <a:pt x="367942" y="300094"/>
                    <a:pt x="364314" y="304530"/>
                    <a:pt x="364314" y="304530"/>
                  </a:cubicBezTo>
                  <a:lnTo>
                    <a:pt x="341641" y="282789"/>
                  </a:lnTo>
                  <a:lnTo>
                    <a:pt x="365196" y="263743"/>
                  </a:lnTo>
                  <a:lnTo>
                    <a:pt x="379707" y="272813"/>
                  </a:lnTo>
                  <a:cubicBezTo>
                    <a:pt x="379707" y="272813"/>
                    <a:pt x="378800" y="285485"/>
                    <a:pt x="373359" y="29274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3" name="Freeform 812">
              <a:extLst>
                <a:ext uri="{FF2B5EF4-FFF2-40B4-BE49-F238E27FC236}">
                  <a16:creationId xmlns:a16="http://schemas.microsoft.com/office/drawing/2014/main" id="{0E4CEFCF-7131-B000-4B37-8FF58BF1F0C3}"/>
                </a:ext>
              </a:extLst>
            </p:cNvPr>
            <p:cNvSpPr/>
            <p:nvPr/>
          </p:nvSpPr>
          <p:spPr>
            <a:xfrm>
              <a:off x="0" y="3787333"/>
              <a:ext cx="249257" cy="251977"/>
            </a:xfrm>
            <a:custGeom>
              <a:avLst/>
              <a:gdLst>
                <a:gd name="connsiteX0" fmla="*/ 0 w 249257"/>
                <a:gd name="connsiteY0" fmla="*/ 35370 h 251977"/>
                <a:gd name="connsiteX1" fmla="*/ 249257 w 249257"/>
                <a:gd name="connsiteY1" fmla="*/ 251978 h 251977"/>
                <a:gd name="connsiteX2" fmla="*/ 38973 w 249257"/>
                <a:gd name="connsiteY2" fmla="*/ 0 h 251977"/>
                <a:gd name="connsiteX3" fmla="*/ 0 w 249257"/>
                <a:gd name="connsiteY3" fmla="*/ 35370 h 25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257" h="251977">
                  <a:moveTo>
                    <a:pt x="0" y="35370"/>
                  </a:moveTo>
                  <a:cubicBezTo>
                    <a:pt x="158614" y="232957"/>
                    <a:pt x="249257" y="251978"/>
                    <a:pt x="249257" y="251978"/>
                  </a:cubicBezTo>
                  <a:lnTo>
                    <a:pt x="38973" y="0"/>
                  </a:lnTo>
                  <a:lnTo>
                    <a:pt x="0" y="3537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4" name="Freeform 813">
              <a:extLst>
                <a:ext uri="{FF2B5EF4-FFF2-40B4-BE49-F238E27FC236}">
                  <a16:creationId xmlns:a16="http://schemas.microsoft.com/office/drawing/2014/main" id="{248C3547-39D2-43D4-6CB9-7F44D1B4B5E2}"/>
                </a:ext>
              </a:extLst>
            </p:cNvPr>
            <p:cNvSpPr/>
            <p:nvPr/>
          </p:nvSpPr>
          <p:spPr>
            <a:xfrm>
              <a:off x="80667" y="3723897"/>
              <a:ext cx="320855" cy="334458"/>
            </a:xfrm>
            <a:custGeom>
              <a:avLst/>
              <a:gdLst>
                <a:gd name="connsiteX0" fmla="*/ 0 w 320855"/>
                <a:gd name="connsiteY0" fmla="*/ 32625 h 334458"/>
                <a:gd name="connsiteX1" fmla="*/ 255606 w 320855"/>
                <a:gd name="connsiteY1" fmla="*/ 333527 h 334458"/>
                <a:gd name="connsiteX2" fmla="*/ 320855 w 320855"/>
                <a:gd name="connsiteY2" fmla="*/ 334459 h 334458"/>
                <a:gd name="connsiteX3" fmla="*/ 35346 w 320855"/>
                <a:gd name="connsiteY3" fmla="*/ 0 h 334458"/>
                <a:gd name="connsiteX4" fmla="*/ 0 w 320855"/>
                <a:gd name="connsiteY4" fmla="*/ 32625 h 334458"/>
                <a:gd name="connsiteX5" fmla="*/ 0 w 320855"/>
                <a:gd name="connsiteY5" fmla="*/ 32625 h 33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855" h="334458">
                  <a:moveTo>
                    <a:pt x="0" y="32625"/>
                  </a:moveTo>
                  <a:lnTo>
                    <a:pt x="255606" y="333527"/>
                  </a:lnTo>
                  <a:lnTo>
                    <a:pt x="320855" y="334459"/>
                  </a:lnTo>
                  <a:lnTo>
                    <a:pt x="35346" y="0"/>
                  </a:lnTo>
                  <a:lnTo>
                    <a:pt x="0" y="32625"/>
                  </a:lnTo>
                  <a:lnTo>
                    <a:pt x="0" y="32625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5" name="Freeform 814">
              <a:extLst>
                <a:ext uri="{FF2B5EF4-FFF2-40B4-BE49-F238E27FC236}">
                  <a16:creationId xmlns:a16="http://schemas.microsoft.com/office/drawing/2014/main" id="{29BE3289-A214-B5E4-B483-B6305D499813}"/>
                </a:ext>
              </a:extLst>
            </p:cNvPr>
            <p:cNvSpPr/>
            <p:nvPr/>
          </p:nvSpPr>
          <p:spPr>
            <a:xfrm>
              <a:off x="154985" y="3655020"/>
              <a:ext cx="298206" cy="365271"/>
            </a:xfrm>
            <a:custGeom>
              <a:avLst/>
              <a:gdLst>
                <a:gd name="connsiteX0" fmla="*/ 0 w 298206"/>
                <a:gd name="connsiteY0" fmla="*/ 30811 h 365271"/>
                <a:gd name="connsiteX1" fmla="*/ 286416 w 298206"/>
                <a:gd name="connsiteY1" fmla="*/ 365270 h 365271"/>
                <a:gd name="connsiteX2" fmla="*/ 298206 w 298206"/>
                <a:gd name="connsiteY2" fmla="*/ 303623 h 365271"/>
                <a:gd name="connsiteX3" fmla="*/ 38066 w 298206"/>
                <a:gd name="connsiteY3" fmla="*/ 0 h 365271"/>
                <a:gd name="connsiteX4" fmla="*/ 0 w 298206"/>
                <a:gd name="connsiteY4" fmla="*/ 30811 h 36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206" h="365271">
                  <a:moveTo>
                    <a:pt x="0" y="30811"/>
                  </a:moveTo>
                  <a:cubicBezTo>
                    <a:pt x="0" y="30811"/>
                    <a:pt x="285510" y="366177"/>
                    <a:pt x="286416" y="365270"/>
                  </a:cubicBezTo>
                  <a:cubicBezTo>
                    <a:pt x="297520" y="354044"/>
                    <a:pt x="298206" y="303623"/>
                    <a:pt x="298206" y="303623"/>
                  </a:cubicBezTo>
                  <a:lnTo>
                    <a:pt x="38066" y="0"/>
                  </a:lnTo>
                  <a:lnTo>
                    <a:pt x="0" y="30811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6" name="Freeform 815">
              <a:extLst>
                <a:ext uri="{FF2B5EF4-FFF2-40B4-BE49-F238E27FC236}">
                  <a16:creationId xmlns:a16="http://schemas.microsoft.com/office/drawing/2014/main" id="{A3CE6F74-352A-DEA8-8B9F-A5DBA5A59612}"/>
                </a:ext>
              </a:extLst>
            </p:cNvPr>
            <p:cNvSpPr/>
            <p:nvPr/>
          </p:nvSpPr>
          <p:spPr>
            <a:xfrm>
              <a:off x="234819" y="3586142"/>
              <a:ext cx="207563" cy="274530"/>
            </a:xfrm>
            <a:custGeom>
              <a:avLst/>
              <a:gdLst>
                <a:gd name="connsiteX0" fmla="*/ 161261 w 207563"/>
                <a:gd name="connsiteY0" fmla="*/ 150476 h 274530"/>
                <a:gd name="connsiteX1" fmla="*/ 36252 w 207563"/>
                <a:gd name="connsiteY1" fmla="*/ 0 h 274530"/>
                <a:gd name="connsiteX2" fmla="*/ 0 w 207563"/>
                <a:gd name="connsiteY2" fmla="*/ 34316 h 274530"/>
                <a:gd name="connsiteX3" fmla="*/ 207563 w 207563"/>
                <a:gd name="connsiteY3" fmla="*/ 274528 h 274530"/>
                <a:gd name="connsiteX4" fmla="*/ 161334 w 207563"/>
                <a:gd name="connsiteY4" fmla="*/ 150378 h 27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63" h="274530">
                  <a:moveTo>
                    <a:pt x="161261" y="150476"/>
                  </a:moveTo>
                  <a:cubicBezTo>
                    <a:pt x="133171" y="104247"/>
                    <a:pt x="36252" y="0"/>
                    <a:pt x="36252" y="0"/>
                  </a:cubicBezTo>
                  <a:lnTo>
                    <a:pt x="0" y="34316"/>
                  </a:lnTo>
                  <a:cubicBezTo>
                    <a:pt x="0" y="34316"/>
                    <a:pt x="207563" y="275411"/>
                    <a:pt x="207563" y="274528"/>
                  </a:cubicBezTo>
                  <a:cubicBezTo>
                    <a:pt x="207563" y="250973"/>
                    <a:pt x="189425" y="196582"/>
                    <a:pt x="161334" y="15037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7" name="Freeform 816">
              <a:extLst>
                <a:ext uri="{FF2B5EF4-FFF2-40B4-BE49-F238E27FC236}">
                  <a16:creationId xmlns:a16="http://schemas.microsoft.com/office/drawing/2014/main" id="{398EEE0B-BE04-EC8D-B13A-C0622DE159A1}"/>
                </a:ext>
              </a:extLst>
            </p:cNvPr>
            <p:cNvSpPr/>
            <p:nvPr/>
          </p:nvSpPr>
          <p:spPr>
            <a:xfrm>
              <a:off x="296368" y="3360613"/>
              <a:ext cx="45419" cy="72832"/>
            </a:xfrm>
            <a:custGeom>
              <a:avLst/>
              <a:gdLst>
                <a:gd name="connsiteX0" fmla="*/ 23580 w 45419"/>
                <a:gd name="connsiteY0" fmla="*/ 70519 h 72832"/>
                <a:gd name="connsiteX1" fmla="*/ 30933 w 45419"/>
                <a:gd name="connsiteY1" fmla="*/ 59661 h 72832"/>
                <a:gd name="connsiteX2" fmla="*/ 30933 w 45419"/>
                <a:gd name="connsiteY2" fmla="*/ 35296 h 72832"/>
                <a:gd name="connsiteX3" fmla="*/ 45420 w 45419"/>
                <a:gd name="connsiteY3" fmla="*/ 35296 h 72832"/>
                <a:gd name="connsiteX4" fmla="*/ 45420 w 45419"/>
                <a:gd name="connsiteY4" fmla="*/ 18138 h 72832"/>
                <a:gd name="connsiteX5" fmla="*/ 30027 w 45419"/>
                <a:gd name="connsiteY5" fmla="*/ 18138 h 72832"/>
                <a:gd name="connsiteX6" fmla="*/ 30027 w 45419"/>
                <a:gd name="connsiteY6" fmla="*/ 0 h 72832"/>
                <a:gd name="connsiteX7" fmla="*/ 15418 w 45419"/>
                <a:gd name="connsiteY7" fmla="*/ 0 h 72832"/>
                <a:gd name="connsiteX8" fmla="*/ 15418 w 45419"/>
                <a:gd name="connsiteY8" fmla="*/ 19045 h 72832"/>
                <a:gd name="connsiteX9" fmla="*/ 0 w 45419"/>
                <a:gd name="connsiteY9" fmla="*/ 19045 h 72832"/>
                <a:gd name="connsiteX10" fmla="*/ 0 w 45419"/>
                <a:gd name="connsiteY10" fmla="*/ 35296 h 72832"/>
                <a:gd name="connsiteX11" fmla="*/ 14511 w 45419"/>
                <a:gd name="connsiteY11" fmla="*/ 35296 h 72832"/>
                <a:gd name="connsiteX12" fmla="*/ 14511 w 45419"/>
                <a:gd name="connsiteY12" fmla="*/ 60690 h 72832"/>
                <a:gd name="connsiteX13" fmla="*/ 23580 w 45419"/>
                <a:gd name="connsiteY13" fmla="*/ 70642 h 7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9" h="72832">
                  <a:moveTo>
                    <a:pt x="23580" y="70519"/>
                  </a:moveTo>
                  <a:cubicBezTo>
                    <a:pt x="23982" y="65870"/>
                    <a:pt x="26765" y="61760"/>
                    <a:pt x="30933" y="59661"/>
                  </a:cubicBezTo>
                  <a:lnTo>
                    <a:pt x="30933" y="35296"/>
                  </a:lnTo>
                  <a:lnTo>
                    <a:pt x="45420" y="35296"/>
                  </a:lnTo>
                  <a:lnTo>
                    <a:pt x="45420" y="18138"/>
                  </a:lnTo>
                  <a:lnTo>
                    <a:pt x="30027" y="18138"/>
                  </a:lnTo>
                  <a:lnTo>
                    <a:pt x="30027" y="0"/>
                  </a:lnTo>
                  <a:lnTo>
                    <a:pt x="15418" y="0"/>
                  </a:lnTo>
                  <a:lnTo>
                    <a:pt x="15418" y="19045"/>
                  </a:lnTo>
                  <a:lnTo>
                    <a:pt x="0" y="19045"/>
                  </a:lnTo>
                  <a:lnTo>
                    <a:pt x="0" y="35296"/>
                  </a:lnTo>
                  <a:lnTo>
                    <a:pt x="14511" y="35296"/>
                  </a:lnTo>
                  <a:lnTo>
                    <a:pt x="14511" y="60690"/>
                  </a:lnTo>
                  <a:cubicBezTo>
                    <a:pt x="20859" y="61597"/>
                    <a:pt x="22673" y="78804"/>
                    <a:pt x="23580" y="7064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8" name="Freeform 817">
              <a:extLst>
                <a:ext uri="{FF2B5EF4-FFF2-40B4-BE49-F238E27FC236}">
                  <a16:creationId xmlns:a16="http://schemas.microsoft.com/office/drawing/2014/main" id="{037DD61F-C4E0-4298-FF0F-BA1A794083A4}"/>
                </a:ext>
              </a:extLst>
            </p:cNvPr>
            <p:cNvSpPr/>
            <p:nvPr/>
          </p:nvSpPr>
          <p:spPr>
            <a:xfrm>
              <a:off x="107017" y="3308771"/>
              <a:ext cx="271243" cy="41694"/>
            </a:xfrm>
            <a:custGeom>
              <a:avLst/>
              <a:gdLst>
                <a:gd name="connsiteX0" fmla="*/ 270950 w 271243"/>
                <a:gd name="connsiteY0" fmla="*/ 21766 h 41694"/>
                <a:gd name="connsiteX1" fmla="*/ 145941 w 271243"/>
                <a:gd name="connsiteY1" fmla="*/ 0 h 41694"/>
                <a:gd name="connsiteX2" fmla="*/ 0 w 271243"/>
                <a:gd name="connsiteY2" fmla="*/ 26301 h 41694"/>
                <a:gd name="connsiteX3" fmla="*/ 7353 w 271243"/>
                <a:gd name="connsiteY3" fmla="*/ 41694 h 41694"/>
                <a:gd name="connsiteX4" fmla="*/ 139715 w 271243"/>
                <a:gd name="connsiteY4" fmla="*/ 19952 h 41694"/>
                <a:gd name="connsiteX5" fmla="*/ 263890 w 271243"/>
                <a:gd name="connsiteY5" fmla="*/ 39880 h 41694"/>
                <a:gd name="connsiteX6" fmla="*/ 271244 w 271243"/>
                <a:gd name="connsiteY6" fmla="*/ 21766 h 4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243" h="41694">
                  <a:moveTo>
                    <a:pt x="270950" y="21766"/>
                  </a:moveTo>
                  <a:cubicBezTo>
                    <a:pt x="270950" y="21766"/>
                    <a:pt x="234673" y="0"/>
                    <a:pt x="145941" y="0"/>
                  </a:cubicBezTo>
                  <a:cubicBezTo>
                    <a:pt x="33532" y="0"/>
                    <a:pt x="0" y="26301"/>
                    <a:pt x="0" y="26301"/>
                  </a:cubicBezTo>
                  <a:lnTo>
                    <a:pt x="7353" y="41694"/>
                  </a:lnTo>
                  <a:cubicBezTo>
                    <a:pt x="7353" y="41694"/>
                    <a:pt x="79858" y="19952"/>
                    <a:pt x="139715" y="19952"/>
                  </a:cubicBezTo>
                  <a:cubicBezTo>
                    <a:pt x="199572" y="19952"/>
                    <a:pt x="263890" y="39880"/>
                    <a:pt x="263890" y="39880"/>
                  </a:cubicBezTo>
                  <a:lnTo>
                    <a:pt x="271244" y="21766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FE33A577-1D88-9300-52F7-C9160A604683}"/>
                </a:ext>
              </a:extLst>
            </p:cNvPr>
            <p:cNvSpPr/>
            <p:nvPr/>
          </p:nvSpPr>
          <p:spPr>
            <a:xfrm>
              <a:off x="76157" y="3217374"/>
              <a:ext cx="333527" cy="99850"/>
            </a:xfrm>
            <a:custGeom>
              <a:avLst/>
              <a:gdLst>
                <a:gd name="connsiteX0" fmla="*/ 62529 w 333527"/>
                <a:gd name="connsiteY0" fmla="*/ 97647 h 99850"/>
                <a:gd name="connsiteX1" fmla="*/ 91526 w 333527"/>
                <a:gd name="connsiteY1" fmla="*/ 75906 h 99850"/>
                <a:gd name="connsiteX2" fmla="*/ 127778 w 333527"/>
                <a:gd name="connsiteY2" fmla="*/ 87843 h 99850"/>
                <a:gd name="connsiteX3" fmla="*/ 168565 w 333527"/>
                <a:gd name="connsiteY3" fmla="*/ 69704 h 99850"/>
                <a:gd name="connsiteX4" fmla="*/ 206632 w 333527"/>
                <a:gd name="connsiteY4" fmla="*/ 86862 h 99850"/>
                <a:gd name="connsiteX5" fmla="*/ 241977 w 333527"/>
                <a:gd name="connsiteY5" fmla="*/ 75979 h 99850"/>
                <a:gd name="connsiteX6" fmla="*/ 274602 w 333527"/>
                <a:gd name="connsiteY6" fmla="*/ 97721 h 99850"/>
                <a:gd name="connsiteX7" fmla="*/ 311761 w 333527"/>
                <a:gd name="connsiteY7" fmla="*/ 92279 h 99850"/>
                <a:gd name="connsiteX8" fmla="*/ 333527 w 333527"/>
                <a:gd name="connsiteY8" fmla="*/ 23402 h 99850"/>
                <a:gd name="connsiteX9" fmla="*/ 320831 w 333527"/>
                <a:gd name="connsiteY9" fmla="*/ 32471 h 99850"/>
                <a:gd name="connsiteX10" fmla="*/ 318110 w 333527"/>
                <a:gd name="connsiteY10" fmla="*/ 46982 h 99850"/>
                <a:gd name="connsiteX11" fmla="*/ 299996 w 333527"/>
                <a:gd name="connsiteY11" fmla="*/ 47889 h 99850"/>
                <a:gd name="connsiteX12" fmla="*/ 303599 w 333527"/>
                <a:gd name="connsiteY12" fmla="*/ 68724 h 99850"/>
                <a:gd name="connsiteX13" fmla="*/ 279087 w 333527"/>
                <a:gd name="connsiteY13" fmla="*/ 79607 h 99850"/>
                <a:gd name="connsiteX14" fmla="*/ 260067 w 333527"/>
                <a:gd name="connsiteY14" fmla="*/ 58748 h 99850"/>
                <a:gd name="connsiteX15" fmla="*/ 274553 w 333527"/>
                <a:gd name="connsiteY15" fmla="*/ 48772 h 99850"/>
                <a:gd name="connsiteX16" fmla="*/ 259135 w 333527"/>
                <a:gd name="connsiteY16" fmla="*/ 33378 h 99850"/>
                <a:gd name="connsiteX17" fmla="*/ 249870 w 333527"/>
                <a:gd name="connsiteY17" fmla="*/ 7323 h 99850"/>
                <a:gd name="connsiteX18" fmla="*/ 238300 w 333527"/>
                <a:gd name="connsiteY18" fmla="*/ 28844 h 99850"/>
                <a:gd name="connsiteX19" fmla="*/ 217784 w 333527"/>
                <a:gd name="connsiteY19" fmla="*/ 38354 h 99850"/>
                <a:gd name="connsiteX20" fmla="*/ 229354 w 333527"/>
                <a:gd name="connsiteY20" fmla="*/ 52179 h 99850"/>
                <a:gd name="connsiteX21" fmla="*/ 206117 w 333527"/>
                <a:gd name="connsiteY21" fmla="*/ 66689 h 99850"/>
                <a:gd name="connsiteX22" fmla="*/ 180061 w 333527"/>
                <a:gd name="connsiteY22" fmla="*/ 53649 h 99850"/>
                <a:gd name="connsiteX23" fmla="*/ 196043 w 333527"/>
                <a:gd name="connsiteY23" fmla="*/ 36197 h 99850"/>
                <a:gd name="connsiteX24" fmla="*/ 177120 w 333527"/>
                <a:gd name="connsiteY24" fmla="*/ 23941 h 99850"/>
                <a:gd name="connsiteX25" fmla="*/ 166237 w 333527"/>
                <a:gd name="connsiteY25" fmla="*/ 18 h 99850"/>
                <a:gd name="connsiteX26" fmla="*/ 154692 w 333527"/>
                <a:gd name="connsiteY26" fmla="*/ 23941 h 99850"/>
                <a:gd name="connsiteX27" fmla="*/ 139519 w 333527"/>
                <a:gd name="connsiteY27" fmla="*/ 39237 h 99850"/>
                <a:gd name="connsiteX28" fmla="*/ 156849 w 333527"/>
                <a:gd name="connsiteY28" fmla="*/ 52252 h 99850"/>
                <a:gd name="connsiteX29" fmla="*/ 127165 w 333527"/>
                <a:gd name="connsiteY29" fmla="*/ 69704 h 99850"/>
                <a:gd name="connsiteX30" fmla="*/ 100987 w 333527"/>
                <a:gd name="connsiteY30" fmla="*/ 57449 h 99850"/>
                <a:gd name="connsiteX31" fmla="*/ 112655 w 333527"/>
                <a:gd name="connsiteY31" fmla="*/ 37178 h 99850"/>
                <a:gd name="connsiteX32" fmla="*/ 93046 w 333527"/>
                <a:gd name="connsiteY32" fmla="*/ 29138 h 99850"/>
                <a:gd name="connsiteX33" fmla="*/ 78559 w 333527"/>
                <a:gd name="connsiteY33" fmla="*/ 5901 h 99850"/>
                <a:gd name="connsiteX34" fmla="*/ 73461 w 333527"/>
                <a:gd name="connsiteY34" fmla="*/ 33550 h 99850"/>
                <a:gd name="connsiteX35" fmla="*/ 58264 w 333527"/>
                <a:gd name="connsiteY35" fmla="*/ 50193 h 99850"/>
                <a:gd name="connsiteX36" fmla="*/ 76402 w 333527"/>
                <a:gd name="connsiteY36" fmla="*/ 61076 h 99850"/>
                <a:gd name="connsiteX37" fmla="*/ 53190 w 333527"/>
                <a:gd name="connsiteY37" fmla="*/ 79877 h 99850"/>
                <a:gd name="connsiteX38" fmla="*/ 32110 w 333527"/>
                <a:gd name="connsiteY38" fmla="*/ 68332 h 99850"/>
                <a:gd name="connsiteX39" fmla="*/ 35051 w 333527"/>
                <a:gd name="connsiteY39" fmla="*/ 51664 h 99850"/>
                <a:gd name="connsiteX40" fmla="*/ 16986 w 333527"/>
                <a:gd name="connsiteY40" fmla="*/ 46419 h 99850"/>
                <a:gd name="connsiteX41" fmla="*/ 0 w 333527"/>
                <a:gd name="connsiteY41" fmla="*/ 25241 h 99850"/>
                <a:gd name="connsiteX42" fmla="*/ 20859 w 333527"/>
                <a:gd name="connsiteY42" fmla="*/ 85073 h 99850"/>
                <a:gd name="connsiteX43" fmla="*/ 62529 w 333527"/>
                <a:gd name="connsiteY43" fmla="*/ 97745 h 9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3527" h="99850">
                  <a:moveTo>
                    <a:pt x="62529" y="97647"/>
                  </a:moveTo>
                  <a:cubicBezTo>
                    <a:pt x="78829" y="92206"/>
                    <a:pt x="91526" y="75906"/>
                    <a:pt x="91526" y="75906"/>
                  </a:cubicBezTo>
                  <a:cubicBezTo>
                    <a:pt x="101823" y="84038"/>
                    <a:pt x="114664" y="88267"/>
                    <a:pt x="127778" y="87843"/>
                  </a:cubicBezTo>
                  <a:cubicBezTo>
                    <a:pt x="149520" y="86936"/>
                    <a:pt x="168565" y="69704"/>
                    <a:pt x="168565" y="69704"/>
                  </a:cubicBezTo>
                  <a:cubicBezTo>
                    <a:pt x="168565" y="69704"/>
                    <a:pt x="186679" y="86862"/>
                    <a:pt x="206632" y="86862"/>
                  </a:cubicBezTo>
                  <a:cubicBezTo>
                    <a:pt x="219196" y="86589"/>
                    <a:pt x="231435" y="82821"/>
                    <a:pt x="241977" y="75979"/>
                  </a:cubicBezTo>
                  <a:cubicBezTo>
                    <a:pt x="241977" y="75979"/>
                    <a:pt x="258302" y="95000"/>
                    <a:pt x="274602" y="97721"/>
                  </a:cubicBezTo>
                  <a:cubicBezTo>
                    <a:pt x="290902" y="100442"/>
                    <a:pt x="311761" y="92279"/>
                    <a:pt x="311761" y="92279"/>
                  </a:cubicBezTo>
                  <a:lnTo>
                    <a:pt x="333527" y="23402"/>
                  </a:lnTo>
                  <a:cubicBezTo>
                    <a:pt x="333527" y="23402"/>
                    <a:pt x="324458" y="27030"/>
                    <a:pt x="320831" y="32471"/>
                  </a:cubicBezTo>
                  <a:cubicBezTo>
                    <a:pt x="317203" y="37913"/>
                    <a:pt x="318110" y="46982"/>
                    <a:pt x="318110" y="46982"/>
                  </a:cubicBezTo>
                  <a:cubicBezTo>
                    <a:pt x="318110" y="46982"/>
                    <a:pt x="304506" y="42448"/>
                    <a:pt x="299996" y="47889"/>
                  </a:cubicBezTo>
                  <a:cubicBezTo>
                    <a:pt x="295486" y="53331"/>
                    <a:pt x="295461" y="58748"/>
                    <a:pt x="303599" y="68724"/>
                  </a:cubicBezTo>
                  <a:cubicBezTo>
                    <a:pt x="303599" y="68724"/>
                    <a:pt x="294554" y="82328"/>
                    <a:pt x="279087" y="79607"/>
                  </a:cubicBezTo>
                  <a:cubicBezTo>
                    <a:pt x="263621" y="76886"/>
                    <a:pt x="260067" y="58748"/>
                    <a:pt x="260067" y="58748"/>
                  </a:cubicBezTo>
                  <a:cubicBezTo>
                    <a:pt x="260067" y="58748"/>
                    <a:pt x="274553" y="56027"/>
                    <a:pt x="274553" y="48772"/>
                  </a:cubicBezTo>
                  <a:cubicBezTo>
                    <a:pt x="274553" y="41516"/>
                    <a:pt x="259135" y="33378"/>
                    <a:pt x="259135" y="33378"/>
                  </a:cubicBezTo>
                  <a:cubicBezTo>
                    <a:pt x="259135" y="33378"/>
                    <a:pt x="265729" y="9798"/>
                    <a:pt x="249870" y="7323"/>
                  </a:cubicBezTo>
                  <a:cubicBezTo>
                    <a:pt x="233325" y="4872"/>
                    <a:pt x="238300" y="28844"/>
                    <a:pt x="238300" y="28844"/>
                  </a:cubicBezTo>
                  <a:cubicBezTo>
                    <a:pt x="238300" y="28844"/>
                    <a:pt x="217784" y="24530"/>
                    <a:pt x="217784" y="38354"/>
                  </a:cubicBezTo>
                  <a:cubicBezTo>
                    <a:pt x="217784" y="52179"/>
                    <a:pt x="229354" y="52179"/>
                    <a:pt x="229354" y="52179"/>
                  </a:cubicBezTo>
                  <a:cubicBezTo>
                    <a:pt x="229354" y="52179"/>
                    <a:pt x="232859" y="66689"/>
                    <a:pt x="206117" y="66689"/>
                  </a:cubicBezTo>
                  <a:cubicBezTo>
                    <a:pt x="179375" y="66689"/>
                    <a:pt x="180061" y="53649"/>
                    <a:pt x="180061" y="53649"/>
                  </a:cubicBezTo>
                  <a:cubicBezTo>
                    <a:pt x="180061" y="53649"/>
                    <a:pt x="196827" y="47080"/>
                    <a:pt x="196043" y="36197"/>
                  </a:cubicBezTo>
                  <a:cubicBezTo>
                    <a:pt x="195258" y="25314"/>
                    <a:pt x="177120" y="23941"/>
                    <a:pt x="177120" y="23941"/>
                  </a:cubicBezTo>
                  <a:cubicBezTo>
                    <a:pt x="177120" y="23941"/>
                    <a:pt x="182905" y="-766"/>
                    <a:pt x="166237" y="18"/>
                  </a:cubicBezTo>
                  <a:cubicBezTo>
                    <a:pt x="149569" y="803"/>
                    <a:pt x="154692" y="23941"/>
                    <a:pt x="154692" y="23941"/>
                  </a:cubicBezTo>
                  <a:cubicBezTo>
                    <a:pt x="154692" y="23941"/>
                    <a:pt x="136676" y="26883"/>
                    <a:pt x="139519" y="39237"/>
                  </a:cubicBezTo>
                  <a:cubicBezTo>
                    <a:pt x="142363" y="51590"/>
                    <a:pt x="156849" y="52252"/>
                    <a:pt x="156849" y="52252"/>
                  </a:cubicBezTo>
                  <a:cubicBezTo>
                    <a:pt x="156849" y="52252"/>
                    <a:pt x="151947" y="66959"/>
                    <a:pt x="127165" y="69704"/>
                  </a:cubicBezTo>
                  <a:cubicBezTo>
                    <a:pt x="102384" y="72450"/>
                    <a:pt x="100987" y="57449"/>
                    <a:pt x="100987" y="57449"/>
                  </a:cubicBezTo>
                  <a:cubicBezTo>
                    <a:pt x="100987" y="57449"/>
                    <a:pt x="115694" y="49531"/>
                    <a:pt x="112655" y="37178"/>
                  </a:cubicBezTo>
                  <a:cubicBezTo>
                    <a:pt x="109615" y="24824"/>
                    <a:pt x="93046" y="29138"/>
                    <a:pt x="93046" y="29138"/>
                  </a:cubicBezTo>
                  <a:cubicBezTo>
                    <a:pt x="93046" y="29138"/>
                    <a:pt x="92384" y="2960"/>
                    <a:pt x="78559" y="5901"/>
                  </a:cubicBezTo>
                  <a:cubicBezTo>
                    <a:pt x="64735" y="8842"/>
                    <a:pt x="73461" y="33550"/>
                    <a:pt x="73461" y="33550"/>
                  </a:cubicBezTo>
                  <a:cubicBezTo>
                    <a:pt x="73461" y="33550"/>
                    <a:pt x="54661" y="37864"/>
                    <a:pt x="58264" y="50193"/>
                  </a:cubicBezTo>
                  <a:cubicBezTo>
                    <a:pt x="61867" y="62523"/>
                    <a:pt x="76402" y="61076"/>
                    <a:pt x="76402" y="61076"/>
                  </a:cubicBezTo>
                  <a:cubicBezTo>
                    <a:pt x="76402" y="61076"/>
                    <a:pt x="71304" y="79092"/>
                    <a:pt x="53190" y="79877"/>
                  </a:cubicBezTo>
                  <a:cubicBezTo>
                    <a:pt x="35076" y="80661"/>
                    <a:pt x="32110" y="68332"/>
                    <a:pt x="32110" y="68332"/>
                  </a:cubicBezTo>
                  <a:cubicBezTo>
                    <a:pt x="32110" y="68332"/>
                    <a:pt x="38679" y="58919"/>
                    <a:pt x="35051" y="51664"/>
                  </a:cubicBezTo>
                  <a:cubicBezTo>
                    <a:pt x="31424" y="44409"/>
                    <a:pt x="16986" y="46419"/>
                    <a:pt x="16986" y="46419"/>
                  </a:cubicBezTo>
                  <a:cubicBezTo>
                    <a:pt x="16986" y="46419"/>
                    <a:pt x="19609" y="29653"/>
                    <a:pt x="0" y="25241"/>
                  </a:cubicBezTo>
                  <a:cubicBezTo>
                    <a:pt x="0" y="25241"/>
                    <a:pt x="16325" y="72376"/>
                    <a:pt x="20859" y="85073"/>
                  </a:cubicBezTo>
                  <a:cubicBezTo>
                    <a:pt x="25394" y="97770"/>
                    <a:pt x="46229" y="103187"/>
                    <a:pt x="62529" y="9774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5E4D65E9-A4A7-EACC-34EE-36965C5429DD}"/>
                </a:ext>
              </a:extLst>
            </p:cNvPr>
            <p:cNvSpPr/>
            <p:nvPr/>
          </p:nvSpPr>
          <p:spPr>
            <a:xfrm>
              <a:off x="96170" y="2922984"/>
              <a:ext cx="428913" cy="330807"/>
            </a:xfrm>
            <a:custGeom>
              <a:avLst/>
              <a:gdLst>
                <a:gd name="connsiteX0" fmla="*/ 31853 w 428913"/>
                <a:gd name="connsiteY0" fmla="*/ 152511 h 330807"/>
                <a:gd name="connsiteX1" fmla="*/ 53031 w 428913"/>
                <a:gd name="connsiteY1" fmla="*/ 134961 h 330807"/>
                <a:gd name="connsiteX2" fmla="*/ 42172 w 428913"/>
                <a:gd name="connsiteY2" fmla="*/ 154913 h 330807"/>
                <a:gd name="connsiteX3" fmla="*/ 39108 w 428913"/>
                <a:gd name="connsiteY3" fmla="*/ 177341 h 330807"/>
                <a:gd name="connsiteX4" fmla="*/ 54281 w 428913"/>
                <a:gd name="connsiteY4" fmla="*/ 179792 h 330807"/>
                <a:gd name="connsiteX5" fmla="*/ 50653 w 428913"/>
                <a:gd name="connsiteY5" fmla="*/ 194499 h 330807"/>
                <a:gd name="connsiteX6" fmla="*/ 70949 w 428913"/>
                <a:gd name="connsiteY6" fmla="*/ 172757 h 330807"/>
                <a:gd name="connsiteX7" fmla="*/ 70140 w 428913"/>
                <a:gd name="connsiteY7" fmla="*/ 154619 h 330807"/>
                <a:gd name="connsiteX8" fmla="*/ 59281 w 428913"/>
                <a:gd name="connsiteY8" fmla="*/ 157560 h 330807"/>
                <a:gd name="connsiteX9" fmla="*/ 65164 w 428913"/>
                <a:gd name="connsiteY9" fmla="*/ 121308 h 330807"/>
                <a:gd name="connsiteX10" fmla="*/ 32539 w 428913"/>
                <a:gd name="connsiteY10" fmla="*/ 127093 h 330807"/>
                <a:gd name="connsiteX11" fmla="*/ 18715 w 428913"/>
                <a:gd name="connsiteY11" fmla="*/ 127093 h 330807"/>
                <a:gd name="connsiteX12" fmla="*/ 45555 w 428913"/>
                <a:gd name="connsiteY12" fmla="*/ 90668 h 330807"/>
                <a:gd name="connsiteX13" fmla="*/ 53496 w 428913"/>
                <a:gd name="connsiteY13" fmla="*/ 73216 h 330807"/>
                <a:gd name="connsiteX14" fmla="*/ 68792 w 428913"/>
                <a:gd name="connsiteY14" fmla="*/ 49979 h 330807"/>
                <a:gd name="connsiteX15" fmla="*/ 73081 w 428913"/>
                <a:gd name="connsiteY15" fmla="*/ 51450 h 330807"/>
                <a:gd name="connsiteX16" fmla="*/ 78179 w 428913"/>
                <a:gd name="connsiteY16" fmla="*/ 65275 h 330807"/>
                <a:gd name="connsiteX17" fmla="*/ 144042 w 428913"/>
                <a:gd name="connsiteY17" fmla="*/ 46425 h 330807"/>
                <a:gd name="connsiteX18" fmla="*/ 185393 w 428913"/>
                <a:gd name="connsiteY18" fmla="*/ 62407 h 330807"/>
                <a:gd name="connsiteX19" fmla="*/ 204193 w 428913"/>
                <a:gd name="connsiteY19" fmla="*/ 71819 h 330807"/>
                <a:gd name="connsiteX20" fmla="*/ 209291 w 428913"/>
                <a:gd name="connsiteY20" fmla="*/ 85644 h 330807"/>
                <a:gd name="connsiteX21" fmla="*/ 231842 w 428913"/>
                <a:gd name="connsiteY21" fmla="*/ 103758 h 330807"/>
                <a:gd name="connsiteX22" fmla="*/ 240445 w 428913"/>
                <a:gd name="connsiteY22" fmla="*/ 141481 h 330807"/>
                <a:gd name="connsiteX23" fmla="*/ 199193 w 428913"/>
                <a:gd name="connsiteY23" fmla="*/ 179228 h 330807"/>
                <a:gd name="connsiteX24" fmla="*/ 200565 w 428913"/>
                <a:gd name="connsiteY24" fmla="*/ 200970 h 330807"/>
                <a:gd name="connsiteX25" fmla="*/ 194094 w 428913"/>
                <a:gd name="connsiteY25" fmla="*/ 250949 h 330807"/>
                <a:gd name="connsiteX26" fmla="*/ 174485 w 428913"/>
                <a:gd name="connsiteY26" fmla="*/ 281417 h 330807"/>
                <a:gd name="connsiteX27" fmla="*/ 193285 w 428913"/>
                <a:gd name="connsiteY27" fmla="*/ 290805 h 330807"/>
                <a:gd name="connsiteX28" fmla="*/ 220934 w 428913"/>
                <a:gd name="connsiteY28" fmla="*/ 233595 h 330807"/>
                <a:gd name="connsiteX29" fmla="*/ 220934 w 428913"/>
                <a:gd name="connsiteY29" fmla="*/ 183518 h 330807"/>
                <a:gd name="connsiteX30" fmla="*/ 310769 w 428913"/>
                <a:gd name="connsiteY30" fmla="*/ 121896 h 330807"/>
                <a:gd name="connsiteX31" fmla="*/ 399941 w 428913"/>
                <a:gd name="connsiteY31" fmla="*/ 86305 h 330807"/>
                <a:gd name="connsiteX32" fmla="*/ 400726 w 428913"/>
                <a:gd name="connsiteY32" fmla="*/ 109542 h 330807"/>
                <a:gd name="connsiteX33" fmla="*/ 402883 w 428913"/>
                <a:gd name="connsiteY33" fmla="*/ 132779 h 330807"/>
                <a:gd name="connsiteX34" fmla="*/ 393495 w 428913"/>
                <a:gd name="connsiteY34" fmla="*/ 165404 h 330807"/>
                <a:gd name="connsiteX35" fmla="*/ 394157 w 428913"/>
                <a:gd name="connsiteY35" fmla="*/ 192367 h 330807"/>
                <a:gd name="connsiteX36" fmla="*/ 377513 w 428913"/>
                <a:gd name="connsiteY36" fmla="*/ 215603 h 330807"/>
                <a:gd name="connsiteX37" fmla="*/ 368787 w 428913"/>
                <a:gd name="connsiteY37" fmla="*/ 232933 h 330807"/>
                <a:gd name="connsiteX38" fmla="*/ 343393 w 428913"/>
                <a:gd name="connsiteY38" fmla="*/ 247444 h 330807"/>
                <a:gd name="connsiteX39" fmla="*/ 323784 w 428913"/>
                <a:gd name="connsiteY39" fmla="*/ 283696 h 330807"/>
                <a:gd name="connsiteX40" fmla="*/ 288316 w 428913"/>
                <a:gd name="connsiteY40" fmla="*/ 295364 h 330807"/>
                <a:gd name="connsiteX41" fmla="*/ 263609 w 428913"/>
                <a:gd name="connsiteY41" fmla="*/ 324361 h 330807"/>
                <a:gd name="connsiteX42" fmla="*/ 281747 w 428913"/>
                <a:gd name="connsiteY42" fmla="*/ 330807 h 330807"/>
                <a:gd name="connsiteX43" fmla="*/ 310744 w 428913"/>
                <a:gd name="connsiteY43" fmla="*/ 306909 h 330807"/>
                <a:gd name="connsiteX44" fmla="*/ 336922 w 428913"/>
                <a:gd name="connsiteY44" fmla="*/ 300340 h 330807"/>
                <a:gd name="connsiteX45" fmla="*/ 365135 w 428913"/>
                <a:gd name="connsiteY45" fmla="*/ 259111 h 330807"/>
                <a:gd name="connsiteX46" fmla="*/ 392661 w 428913"/>
                <a:gd name="connsiteY46" fmla="*/ 248914 h 330807"/>
                <a:gd name="connsiteX47" fmla="*/ 402172 w 428913"/>
                <a:gd name="connsiteY47" fmla="*/ 215603 h 330807"/>
                <a:gd name="connsiteX48" fmla="*/ 416683 w 428913"/>
                <a:gd name="connsiteY48" fmla="*/ 198838 h 330807"/>
                <a:gd name="connsiteX49" fmla="*/ 413055 w 428913"/>
                <a:gd name="connsiteY49" fmla="*/ 162585 h 330807"/>
                <a:gd name="connsiteX50" fmla="*/ 428914 w 428913"/>
                <a:gd name="connsiteY50" fmla="*/ 132215 h 330807"/>
                <a:gd name="connsiteX51" fmla="*/ 418055 w 428913"/>
                <a:gd name="connsiteY51" fmla="*/ 97311 h 330807"/>
                <a:gd name="connsiteX52" fmla="*/ 426757 w 428913"/>
                <a:gd name="connsiteY52" fmla="*/ 52455 h 330807"/>
                <a:gd name="connsiteX53" fmla="*/ 330353 w 428913"/>
                <a:gd name="connsiteY53" fmla="*/ 90056 h 330807"/>
                <a:gd name="connsiteX54" fmla="*/ 265913 w 428913"/>
                <a:gd name="connsiteY54" fmla="*/ 124862 h 330807"/>
                <a:gd name="connsiteX55" fmla="*/ 255030 w 428913"/>
                <a:gd name="connsiteY55" fmla="*/ 97213 h 330807"/>
                <a:gd name="connsiteX56" fmla="*/ 267285 w 428913"/>
                <a:gd name="connsiteY56" fmla="*/ 95865 h 330807"/>
                <a:gd name="connsiteX57" fmla="*/ 234661 w 428913"/>
                <a:gd name="connsiteY57" fmla="*/ 64588 h 330807"/>
                <a:gd name="connsiteX58" fmla="*/ 210762 w 428913"/>
                <a:gd name="connsiteY58" fmla="*/ 50077 h 330807"/>
                <a:gd name="connsiteX59" fmla="*/ 218115 w 428913"/>
                <a:gd name="connsiteY59" fmla="*/ 37822 h 330807"/>
                <a:gd name="connsiteX60" fmla="*/ 165881 w 428913"/>
                <a:gd name="connsiteY60" fmla="*/ 24610 h 330807"/>
                <a:gd name="connsiteX61" fmla="*/ 118746 w 428913"/>
                <a:gd name="connsiteY61" fmla="*/ 29708 h 330807"/>
                <a:gd name="connsiteX62" fmla="*/ 118060 w 428913"/>
                <a:gd name="connsiteY62" fmla="*/ 9437 h 330807"/>
                <a:gd name="connsiteX63" fmla="*/ 98450 w 428913"/>
                <a:gd name="connsiteY63" fmla="*/ 17355 h 330807"/>
                <a:gd name="connsiteX64" fmla="*/ 94823 w 428913"/>
                <a:gd name="connsiteY64" fmla="*/ 25 h 330807"/>
                <a:gd name="connsiteX65" fmla="*/ 67296 w 428913"/>
                <a:gd name="connsiteY65" fmla="*/ 18139 h 330807"/>
                <a:gd name="connsiteX66" fmla="*/ 52001 w 428913"/>
                <a:gd name="connsiteY66" fmla="*/ 51450 h 330807"/>
                <a:gd name="connsiteX67" fmla="*/ 30725 w 428913"/>
                <a:gd name="connsiteY67" fmla="*/ 67897 h 330807"/>
                <a:gd name="connsiteX68" fmla="*/ 25823 w 428913"/>
                <a:gd name="connsiteY68" fmla="*/ 84197 h 330807"/>
                <a:gd name="connsiteX69" fmla="*/ 11312 w 428913"/>
                <a:gd name="connsiteY69" fmla="*/ 106625 h 330807"/>
                <a:gd name="connsiteX70" fmla="*/ 3959 w 428913"/>
                <a:gd name="connsiteY70" fmla="*/ 147069 h 330807"/>
                <a:gd name="connsiteX71" fmla="*/ 31706 w 428913"/>
                <a:gd name="connsiteY71" fmla="*/ 152511 h 3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28913" h="330807">
                  <a:moveTo>
                    <a:pt x="31853" y="152511"/>
                  </a:moveTo>
                  <a:cubicBezTo>
                    <a:pt x="36755" y="146506"/>
                    <a:pt x="46364" y="131333"/>
                    <a:pt x="53031" y="134961"/>
                  </a:cubicBezTo>
                  <a:cubicBezTo>
                    <a:pt x="59698" y="138588"/>
                    <a:pt x="48839" y="149471"/>
                    <a:pt x="42172" y="154913"/>
                  </a:cubicBezTo>
                  <a:cubicBezTo>
                    <a:pt x="35505" y="160355"/>
                    <a:pt x="28789" y="173150"/>
                    <a:pt x="39108" y="177341"/>
                  </a:cubicBezTo>
                  <a:cubicBezTo>
                    <a:pt x="49427" y="181532"/>
                    <a:pt x="54281" y="179792"/>
                    <a:pt x="54281" y="179792"/>
                  </a:cubicBezTo>
                  <a:cubicBezTo>
                    <a:pt x="54543" y="184944"/>
                    <a:pt x="53281" y="190060"/>
                    <a:pt x="50653" y="194499"/>
                  </a:cubicBezTo>
                  <a:cubicBezTo>
                    <a:pt x="50653" y="194499"/>
                    <a:pt x="69478" y="185773"/>
                    <a:pt x="70949" y="172757"/>
                  </a:cubicBezTo>
                  <a:cubicBezTo>
                    <a:pt x="72419" y="159742"/>
                    <a:pt x="70140" y="154619"/>
                    <a:pt x="70140" y="154619"/>
                  </a:cubicBezTo>
                  <a:cubicBezTo>
                    <a:pt x="70140" y="154619"/>
                    <a:pt x="47614" y="175699"/>
                    <a:pt x="59281" y="157560"/>
                  </a:cubicBezTo>
                  <a:cubicBezTo>
                    <a:pt x="70949" y="139422"/>
                    <a:pt x="70262" y="127215"/>
                    <a:pt x="65164" y="121308"/>
                  </a:cubicBezTo>
                  <a:cubicBezTo>
                    <a:pt x="60065" y="115401"/>
                    <a:pt x="39108" y="119151"/>
                    <a:pt x="32539" y="127093"/>
                  </a:cubicBezTo>
                  <a:cubicBezTo>
                    <a:pt x="25970" y="135034"/>
                    <a:pt x="14401" y="143736"/>
                    <a:pt x="18715" y="127093"/>
                  </a:cubicBezTo>
                  <a:cubicBezTo>
                    <a:pt x="23029" y="110449"/>
                    <a:pt x="44084" y="97899"/>
                    <a:pt x="45555" y="90668"/>
                  </a:cubicBezTo>
                  <a:cubicBezTo>
                    <a:pt x="47025" y="83438"/>
                    <a:pt x="46241" y="77530"/>
                    <a:pt x="53496" y="73216"/>
                  </a:cubicBezTo>
                  <a:cubicBezTo>
                    <a:pt x="60752" y="68902"/>
                    <a:pt x="65948" y="60961"/>
                    <a:pt x="68792" y="49979"/>
                  </a:cubicBezTo>
                  <a:cubicBezTo>
                    <a:pt x="71635" y="38998"/>
                    <a:pt x="73081" y="47038"/>
                    <a:pt x="73081" y="51450"/>
                  </a:cubicBezTo>
                  <a:cubicBezTo>
                    <a:pt x="73081" y="55862"/>
                    <a:pt x="68179" y="66157"/>
                    <a:pt x="78179" y="65275"/>
                  </a:cubicBezTo>
                  <a:cubicBezTo>
                    <a:pt x="88180" y="64392"/>
                    <a:pt x="100632" y="42749"/>
                    <a:pt x="144042" y="46425"/>
                  </a:cubicBezTo>
                  <a:cubicBezTo>
                    <a:pt x="187452" y="50102"/>
                    <a:pt x="178137" y="60936"/>
                    <a:pt x="185393" y="62407"/>
                  </a:cubicBezTo>
                  <a:cubicBezTo>
                    <a:pt x="192648" y="63877"/>
                    <a:pt x="202722" y="65250"/>
                    <a:pt x="204193" y="71819"/>
                  </a:cubicBezTo>
                  <a:cubicBezTo>
                    <a:pt x="205664" y="78388"/>
                    <a:pt x="200565" y="84075"/>
                    <a:pt x="209291" y="85644"/>
                  </a:cubicBezTo>
                  <a:cubicBezTo>
                    <a:pt x="218017" y="87212"/>
                    <a:pt x="225371" y="92997"/>
                    <a:pt x="231842" y="103758"/>
                  </a:cubicBezTo>
                  <a:cubicBezTo>
                    <a:pt x="238313" y="114518"/>
                    <a:pt x="252015" y="130720"/>
                    <a:pt x="240445" y="141481"/>
                  </a:cubicBezTo>
                  <a:cubicBezTo>
                    <a:pt x="228876" y="152241"/>
                    <a:pt x="203678" y="173346"/>
                    <a:pt x="199193" y="179228"/>
                  </a:cubicBezTo>
                  <a:cubicBezTo>
                    <a:pt x="194707" y="185111"/>
                    <a:pt x="198310" y="191484"/>
                    <a:pt x="200565" y="200970"/>
                  </a:cubicBezTo>
                  <a:cubicBezTo>
                    <a:pt x="202820" y="210456"/>
                    <a:pt x="202158" y="235629"/>
                    <a:pt x="194094" y="250949"/>
                  </a:cubicBezTo>
                  <a:cubicBezTo>
                    <a:pt x="188286" y="261555"/>
                    <a:pt x="181733" y="271737"/>
                    <a:pt x="174485" y="281417"/>
                  </a:cubicBezTo>
                  <a:lnTo>
                    <a:pt x="193285" y="290805"/>
                  </a:lnTo>
                  <a:cubicBezTo>
                    <a:pt x="193285" y="290805"/>
                    <a:pt x="215149" y="272127"/>
                    <a:pt x="220934" y="233595"/>
                  </a:cubicBezTo>
                  <a:cubicBezTo>
                    <a:pt x="226719" y="195063"/>
                    <a:pt x="220934" y="183518"/>
                    <a:pt x="220934" y="183518"/>
                  </a:cubicBezTo>
                  <a:cubicBezTo>
                    <a:pt x="220934" y="183518"/>
                    <a:pt x="254245" y="151653"/>
                    <a:pt x="310769" y="121896"/>
                  </a:cubicBezTo>
                  <a:cubicBezTo>
                    <a:pt x="367292" y="92139"/>
                    <a:pt x="399941" y="86305"/>
                    <a:pt x="399941" y="86305"/>
                  </a:cubicBezTo>
                  <a:cubicBezTo>
                    <a:pt x="399941" y="86305"/>
                    <a:pt x="397098" y="103758"/>
                    <a:pt x="400726" y="109542"/>
                  </a:cubicBezTo>
                  <a:cubicBezTo>
                    <a:pt x="404353" y="115327"/>
                    <a:pt x="406510" y="126994"/>
                    <a:pt x="402883" y="132779"/>
                  </a:cubicBezTo>
                  <a:cubicBezTo>
                    <a:pt x="399255" y="138564"/>
                    <a:pt x="392000" y="157462"/>
                    <a:pt x="393495" y="165404"/>
                  </a:cubicBezTo>
                  <a:cubicBezTo>
                    <a:pt x="394990" y="173346"/>
                    <a:pt x="399941" y="187954"/>
                    <a:pt x="394157" y="192367"/>
                  </a:cubicBezTo>
                  <a:cubicBezTo>
                    <a:pt x="388372" y="196779"/>
                    <a:pt x="377513" y="210603"/>
                    <a:pt x="377513" y="215603"/>
                  </a:cubicBezTo>
                  <a:cubicBezTo>
                    <a:pt x="377513" y="220604"/>
                    <a:pt x="376043" y="231462"/>
                    <a:pt x="368787" y="232933"/>
                  </a:cubicBezTo>
                  <a:cubicBezTo>
                    <a:pt x="358808" y="234430"/>
                    <a:pt x="349750" y="239607"/>
                    <a:pt x="343393" y="247444"/>
                  </a:cubicBezTo>
                  <a:cubicBezTo>
                    <a:pt x="334006" y="258302"/>
                    <a:pt x="323784" y="283696"/>
                    <a:pt x="323784" y="283696"/>
                  </a:cubicBezTo>
                  <a:cubicBezTo>
                    <a:pt x="323784" y="283696"/>
                    <a:pt x="312215" y="281637"/>
                    <a:pt x="288316" y="295364"/>
                  </a:cubicBezTo>
                  <a:cubicBezTo>
                    <a:pt x="264418" y="309090"/>
                    <a:pt x="263609" y="324361"/>
                    <a:pt x="263609" y="324361"/>
                  </a:cubicBezTo>
                  <a:lnTo>
                    <a:pt x="281747" y="330807"/>
                  </a:lnTo>
                  <a:cubicBezTo>
                    <a:pt x="286932" y="318585"/>
                    <a:pt x="297757" y="309664"/>
                    <a:pt x="310744" y="306909"/>
                  </a:cubicBezTo>
                  <a:cubicBezTo>
                    <a:pt x="332510" y="302595"/>
                    <a:pt x="336922" y="300340"/>
                    <a:pt x="336922" y="300340"/>
                  </a:cubicBezTo>
                  <a:cubicBezTo>
                    <a:pt x="336922" y="300340"/>
                    <a:pt x="349178" y="267813"/>
                    <a:pt x="365135" y="259111"/>
                  </a:cubicBezTo>
                  <a:cubicBezTo>
                    <a:pt x="373665" y="254174"/>
                    <a:pt x="382974" y="250726"/>
                    <a:pt x="392661" y="248914"/>
                  </a:cubicBezTo>
                  <a:cubicBezTo>
                    <a:pt x="392661" y="248914"/>
                    <a:pt x="392661" y="225114"/>
                    <a:pt x="402172" y="215603"/>
                  </a:cubicBezTo>
                  <a:cubicBezTo>
                    <a:pt x="407419" y="210383"/>
                    <a:pt x="412269" y="204779"/>
                    <a:pt x="416683" y="198838"/>
                  </a:cubicBezTo>
                  <a:cubicBezTo>
                    <a:pt x="416683" y="198838"/>
                    <a:pt x="410212" y="179915"/>
                    <a:pt x="413055" y="162585"/>
                  </a:cubicBezTo>
                  <a:cubicBezTo>
                    <a:pt x="415898" y="145255"/>
                    <a:pt x="428914" y="132215"/>
                    <a:pt x="428914" y="132215"/>
                  </a:cubicBezTo>
                  <a:cubicBezTo>
                    <a:pt x="428914" y="132215"/>
                    <a:pt x="415089" y="114641"/>
                    <a:pt x="418055" y="97311"/>
                  </a:cubicBezTo>
                  <a:cubicBezTo>
                    <a:pt x="421021" y="79981"/>
                    <a:pt x="426757" y="52455"/>
                    <a:pt x="426757" y="52455"/>
                  </a:cubicBezTo>
                  <a:cubicBezTo>
                    <a:pt x="426757" y="52455"/>
                    <a:pt x="365135" y="72064"/>
                    <a:pt x="330353" y="90056"/>
                  </a:cubicBezTo>
                  <a:cubicBezTo>
                    <a:pt x="295572" y="108047"/>
                    <a:pt x="265913" y="124862"/>
                    <a:pt x="265913" y="124862"/>
                  </a:cubicBezTo>
                  <a:lnTo>
                    <a:pt x="255030" y="97213"/>
                  </a:lnTo>
                  <a:lnTo>
                    <a:pt x="267285" y="95865"/>
                  </a:lnTo>
                  <a:cubicBezTo>
                    <a:pt x="267285" y="95865"/>
                    <a:pt x="249858" y="71844"/>
                    <a:pt x="234661" y="64588"/>
                  </a:cubicBezTo>
                  <a:cubicBezTo>
                    <a:pt x="226176" y="60661"/>
                    <a:pt x="218160" y="55794"/>
                    <a:pt x="210762" y="50077"/>
                  </a:cubicBezTo>
                  <a:lnTo>
                    <a:pt x="218115" y="37822"/>
                  </a:lnTo>
                  <a:cubicBezTo>
                    <a:pt x="218115" y="37822"/>
                    <a:pt x="204977" y="26816"/>
                    <a:pt x="165881" y="24610"/>
                  </a:cubicBezTo>
                  <a:cubicBezTo>
                    <a:pt x="126786" y="22404"/>
                    <a:pt x="118746" y="29708"/>
                    <a:pt x="118746" y="29708"/>
                  </a:cubicBezTo>
                  <a:lnTo>
                    <a:pt x="118060" y="9437"/>
                  </a:lnTo>
                  <a:cubicBezTo>
                    <a:pt x="118060" y="9437"/>
                    <a:pt x="103353" y="6030"/>
                    <a:pt x="98450" y="17355"/>
                  </a:cubicBezTo>
                  <a:cubicBezTo>
                    <a:pt x="97764" y="18948"/>
                    <a:pt x="94823" y="25"/>
                    <a:pt x="94823" y="25"/>
                  </a:cubicBezTo>
                  <a:cubicBezTo>
                    <a:pt x="94823" y="25"/>
                    <a:pt x="85410" y="-1446"/>
                    <a:pt x="67296" y="18139"/>
                  </a:cubicBezTo>
                  <a:cubicBezTo>
                    <a:pt x="49182" y="37724"/>
                    <a:pt x="52001" y="51450"/>
                    <a:pt x="52001" y="51450"/>
                  </a:cubicBezTo>
                  <a:cubicBezTo>
                    <a:pt x="52001" y="51450"/>
                    <a:pt x="36191" y="61132"/>
                    <a:pt x="30725" y="67897"/>
                  </a:cubicBezTo>
                  <a:cubicBezTo>
                    <a:pt x="27338" y="72641"/>
                    <a:pt x="25614" y="78372"/>
                    <a:pt x="25823" y="84197"/>
                  </a:cubicBezTo>
                  <a:cubicBezTo>
                    <a:pt x="25823" y="84197"/>
                    <a:pt x="18470" y="96453"/>
                    <a:pt x="11312" y="106625"/>
                  </a:cubicBezTo>
                  <a:cubicBezTo>
                    <a:pt x="4155" y="116798"/>
                    <a:pt x="-5552" y="134961"/>
                    <a:pt x="3959" y="147069"/>
                  </a:cubicBezTo>
                  <a:cubicBezTo>
                    <a:pt x="13469" y="159178"/>
                    <a:pt x="26828" y="158516"/>
                    <a:pt x="31706" y="152511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1" name="Freeform 820">
              <a:extLst>
                <a:ext uri="{FF2B5EF4-FFF2-40B4-BE49-F238E27FC236}">
                  <a16:creationId xmlns:a16="http://schemas.microsoft.com/office/drawing/2014/main" id="{CFBD87B3-14C5-595F-EB29-2EE593F01837}"/>
                </a:ext>
              </a:extLst>
            </p:cNvPr>
            <p:cNvSpPr/>
            <p:nvPr/>
          </p:nvSpPr>
          <p:spPr>
            <a:xfrm>
              <a:off x="77823" y="3088756"/>
              <a:ext cx="47184" cy="42944"/>
            </a:xfrm>
            <a:custGeom>
              <a:avLst/>
              <a:gdLst>
                <a:gd name="connsiteX0" fmla="*/ 30933 w 47184"/>
                <a:gd name="connsiteY0" fmla="*/ 32625 h 42944"/>
                <a:gd name="connsiteX1" fmla="*/ 47185 w 47184"/>
                <a:gd name="connsiteY1" fmla="*/ 12697 h 42944"/>
                <a:gd name="connsiteX2" fmla="*/ 37380 w 47184"/>
                <a:gd name="connsiteY2" fmla="*/ 0 h 42944"/>
                <a:gd name="connsiteX3" fmla="*/ 20516 w 47184"/>
                <a:gd name="connsiteY3" fmla="*/ 20639 h 42944"/>
                <a:gd name="connsiteX4" fmla="*/ 0 w 47184"/>
                <a:gd name="connsiteY4" fmla="*/ 24242 h 42944"/>
                <a:gd name="connsiteX5" fmla="*/ 4755 w 47184"/>
                <a:gd name="connsiteY5" fmla="*/ 42944 h 42944"/>
                <a:gd name="connsiteX6" fmla="*/ 30811 w 47184"/>
                <a:gd name="connsiteY6" fmla="*/ 32625 h 4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184" h="42944">
                  <a:moveTo>
                    <a:pt x="30933" y="32625"/>
                  </a:moveTo>
                  <a:cubicBezTo>
                    <a:pt x="37304" y="26820"/>
                    <a:pt x="42780" y="20105"/>
                    <a:pt x="47185" y="12697"/>
                  </a:cubicBezTo>
                  <a:lnTo>
                    <a:pt x="37380" y="0"/>
                  </a:lnTo>
                  <a:cubicBezTo>
                    <a:pt x="37380" y="0"/>
                    <a:pt x="30149" y="15197"/>
                    <a:pt x="20516" y="20639"/>
                  </a:cubicBezTo>
                  <a:cubicBezTo>
                    <a:pt x="14206" y="23907"/>
                    <a:pt x="7046" y="25165"/>
                    <a:pt x="0" y="24242"/>
                  </a:cubicBezTo>
                  <a:lnTo>
                    <a:pt x="4755" y="42944"/>
                  </a:lnTo>
                  <a:cubicBezTo>
                    <a:pt x="4755" y="42944"/>
                    <a:pt x="20614" y="41694"/>
                    <a:pt x="30811" y="3262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2" name="Freeform 821">
              <a:extLst>
                <a:ext uri="{FF2B5EF4-FFF2-40B4-BE49-F238E27FC236}">
                  <a16:creationId xmlns:a16="http://schemas.microsoft.com/office/drawing/2014/main" id="{1531B392-98DD-5881-9D00-A34540D2F072}"/>
                </a:ext>
              </a:extLst>
            </p:cNvPr>
            <p:cNvSpPr/>
            <p:nvPr/>
          </p:nvSpPr>
          <p:spPr>
            <a:xfrm>
              <a:off x="149765" y="3006103"/>
              <a:ext cx="22820" cy="15711"/>
            </a:xfrm>
            <a:custGeom>
              <a:avLst/>
              <a:gdLst>
                <a:gd name="connsiteX0" fmla="*/ 9069 w 22820"/>
                <a:gd name="connsiteY0" fmla="*/ 74 h 15711"/>
                <a:gd name="connsiteX1" fmla="*/ 0 w 22820"/>
                <a:gd name="connsiteY1" fmla="*/ 5515 h 15711"/>
                <a:gd name="connsiteX2" fmla="*/ 2451 w 22820"/>
                <a:gd name="connsiteY2" fmla="*/ 15712 h 15711"/>
                <a:gd name="connsiteX3" fmla="*/ 20590 w 22820"/>
                <a:gd name="connsiteY3" fmla="*/ 2451 h 15711"/>
                <a:gd name="connsiteX4" fmla="*/ 9020 w 22820"/>
                <a:gd name="connsiteY4" fmla="*/ 0 h 1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20" h="15711">
                  <a:moveTo>
                    <a:pt x="9069" y="74"/>
                  </a:moveTo>
                  <a:cubicBezTo>
                    <a:pt x="6618" y="74"/>
                    <a:pt x="0" y="1887"/>
                    <a:pt x="0" y="5515"/>
                  </a:cubicBezTo>
                  <a:cubicBezTo>
                    <a:pt x="366" y="9007"/>
                    <a:pt x="1190" y="12435"/>
                    <a:pt x="2451" y="15712"/>
                  </a:cubicBezTo>
                  <a:cubicBezTo>
                    <a:pt x="2451" y="15712"/>
                    <a:pt x="12256" y="4829"/>
                    <a:pt x="20590" y="2451"/>
                  </a:cubicBezTo>
                  <a:cubicBezTo>
                    <a:pt x="28924" y="74"/>
                    <a:pt x="11398" y="0"/>
                    <a:pt x="9020" y="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3" name="Freeform 822">
              <a:extLst>
                <a:ext uri="{FF2B5EF4-FFF2-40B4-BE49-F238E27FC236}">
                  <a16:creationId xmlns:a16="http://schemas.microsoft.com/office/drawing/2014/main" id="{E242E3EC-35CA-BDAB-96EB-AD1251D57775}"/>
                </a:ext>
              </a:extLst>
            </p:cNvPr>
            <p:cNvSpPr/>
            <p:nvPr/>
          </p:nvSpPr>
          <p:spPr>
            <a:xfrm>
              <a:off x="112904" y="3021227"/>
              <a:ext cx="147531" cy="226956"/>
            </a:xfrm>
            <a:custGeom>
              <a:avLst/>
              <a:gdLst>
                <a:gd name="connsiteX0" fmla="*/ 21908 w 147531"/>
                <a:gd name="connsiteY0" fmla="*/ 225922 h 226956"/>
                <a:gd name="connsiteX1" fmla="*/ 37645 w 147531"/>
                <a:gd name="connsiteY1" fmla="*/ 180600 h 226956"/>
                <a:gd name="connsiteX2" fmla="*/ 113115 w 147531"/>
                <a:gd name="connsiteY2" fmla="*/ 105595 h 226956"/>
                <a:gd name="connsiteX3" fmla="*/ 147432 w 147531"/>
                <a:gd name="connsiteY3" fmla="*/ 39218 h 226956"/>
                <a:gd name="connsiteX4" fmla="*/ 111179 w 147531"/>
                <a:gd name="connsiteY4" fmla="*/ 0 h 226956"/>
                <a:gd name="connsiteX5" fmla="*/ 103826 w 147531"/>
                <a:gd name="connsiteY5" fmla="*/ 15075 h 226956"/>
                <a:gd name="connsiteX6" fmla="*/ 71961 w 147531"/>
                <a:gd name="connsiteY6" fmla="*/ 39316 h 226956"/>
                <a:gd name="connsiteX7" fmla="*/ 62916 w 147531"/>
                <a:gd name="connsiteY7" fmla="*/ 54955 h 226956"/>
                <a:gd name="connsiteX8" fmla="*/ 63480 w 147531"/>
                <a:gd name="connsiteY8" fmla="*/ 71941 h 226956"/>
                <a:gd name="connsiteX9" fmla="*/ 79780 w 147531"/>
                <a:gd name="connsiteY9" fmla="*/ 54955 h 226956"/>
                <a:gd name="connsiteX10" fmla="*/ 102796 w 147531"/>
                <a:gd name="connsiteY10" fmla="*/ 42944 h 226956"/>
                <a:gd name="connsiteX11" fmla="*/ 117282 w 147531"/>
                <a:gd name="connsiteY11" fmla="*/ 25933 h 226956"/>
                <a:gd name="connsiteX12" fmla="*/ 116621 w 147531"/>
                <a:gd name="connsiteY12" fmla="*/ 74956 h 226956"/>
                <a:gd name="connsiteX13" fmla="*/ 38650 w 147531"/>
                <a:gd name="connsiteY13" fmla="*/ 144520 h 226956"/>
                <a:gd name="connsiteX14" fmla="*/ 608 w 147531"/>
                <a:gd name="connsiteY14" fmla="*/ 226486 h 226956"/>
                <a:gd name="connsiteX15" fmla="*/ 21810 w 147531"/>
                <a:gd name="connsiteY15" fmla="*/ 225922 h 22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531" h="226956">
                  <a:moveTo>
                    <a:pt x="21908" y="225922"/>
                  </a:moveTo>
                  <a:cubicBezTo>
                    <a:pt x="25896" y="210407"/>
                    <a:pt x="31159" y="195248"/>
                    <a:pt x="37645" y="180600"/>
                  </a:cubicBezTo>
                  <a:cubicBezTo>
                    <a:pt x="48528" y="155917"/>
                    <a:pt x="90222" y="123734"/>
                    <a:pt x="113115" y="105595"/>
                  </a:cubicBezTo>
                  <a:cubicBezTo>
                    <a:pt x="136009" y="87457"/>
                    <a:pt x="148804" y="65715"/>
                    <a:pt x="147432" y="39218"/>
                  </a:cubicBezTo>
                  <a:cubicBezTo>
                    <a:pt x="146059" y="12721"/>
                    <a:pt x="111179" y="0"/>
                    <a:pt x="111179" y="0"/>
                  </a:cubicBezTo>
                  <a:cubicBezTo>
                    <a:pt x="109299" y="5284"/>
                    <a:pt x="106832" y="10340"/>
                    <a:pt x="103826" y="15075"/>
                  </a:cubicBezTo>
                  <a:cubicBezTo>
                    <a:pt x="98384" y="24119"/>
                    <a:pt x="77868" y="38066"/>
                    <a:pt x="71961" y="39316"/>
                  </a:cubicBezTo>
                  <a:cubicBezTo>
                    <a:pt x="66053" y="40566"/>
                    <a:pt x="61102" y="50739"/>
                    <a:pt x="62916" y="54955"/>
                  </a:cubicBezTo>
                  <a:cubicBezTo>
                    <a:pt x="64730" y="59171"/>
                    <a:pt x="64044" y="68313"/>
                    <a:pt x="63480" y="71941"/>
                  </a:cubicBezTo>
                  <a:cubicBezTo>
                    <a:pt x="62916" y="75569"/>
                    <a:pt x="74927" y="61622"/>
                    <a:pt x="79780" y="54955"/>
                  </a:cubicBezTo>
                  <a:cubicBezTo>
                    <a:pt x="84633" y="48288"/>
                    <a:pt x="94291" y="47601"/>
                    <a:pt x="102796" y="42944"/>
                  </a:cubicBezTo>
                  <a:cubicBezTo>
                    <a:pt x="111302" y="38287"/>
                    <a:pt x="117282" y="25933"/>
                    <a:pt x="117282" y="25933"/>
                  </a:cubicBezTo>
                  <a:cubicBezTo>
                    <a:pt x="117282" y="25933"/>
                    <a:pt x="139049" y="40444"/>
                    <a:pt x="116621" y="74956"/>
                  </a:cubicBezTo>
                  <a:cubicBezTo>
                    <a:pt x="101914" y="97850"/>
                    <a:pt x="74951" y="102826"/>
                    <a:pt x="38650" y="144520"/>
                  </a:cubicBezTo>
                  <a:cubicBezTo>
                    <a:pt x="2348" y="186214"/>
                    <a:pt x="5486" y="225162"/>
                    <a:pt x="608" y="226486"/>
                  </a:cubicBezTo>
                  <a:cubicBezTo>
                    <a:pt x="-4270" y="227810"/>
                    <a:pt x="21810" y="225922"/>
                    <a:pt x="21810" y="22592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4" name="Freeform 823">
              <a:extLst>
                <a:ext uri="{FF2B5EF4-FFF2-40B4-BE49-F238E27FC236}">
                  <a16:creationId xmlns:a16="http://schemas.microsoft.com/office/drawing/2014/main" id="{556A9D0D-4590-18A2-1BAB-E36ECFC3D8FE}"/>
                </a:ext>
              </a:extLst>
            </p:cNvPr>
            <p:cNvSpPr/>
            <p:nvPr/>
          </p:nvSpPr>
          <p:spPr>
            <a:xfrm>
              <a:off x="100840" y="3152339"/>
              <a:ext cx="30810" cy="40541"/>
            </a:xfrm>
            <a:custGeom>
              <a:avLst/>
              <a:gdLst>
                <a:gd name="connsiteX0" fmla="*/ 30811 w 30810"/>
                <a:gd name="connsiteY0" fmla="*/ 27870 h 40541"/>
                <a:gd name="connsiteX1" fmla="*/ 10859 w 30810"/>
                <a:gd name="connsiteY1" fmla="*/ 0 h 40541"/>
                <a:gd name="connsiteX2" fmla="*/ 0 w 30810"/>
                <a:gd name="connsiteY2" fmla="*/ 13922 h 40541"/>
                <a:gd name="connsiteX3" fmla="*/ 20614 w 30810"/>
                <a:gd name="connsiteY3" fmla="*/ 40542 h 40541"/>
                <a:gd name="connsiteX4" fmla="*/ 30811 w 30810"/>
                <a:gd name="connsiteY4" fmla="*/ 27870 h 4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0541">
                  <a:moveTo>
                    <a:pt x="30811" y="27870"/>
                  </a:moveTo>
                  <a:lnTo>
                    <a:pt x="10859" y="0"/>
                  </a:lnTo>
                  <a:lnTo>
                    <a:pt x="0" y="13922"/>
                  </a:lnTo>
                  <a:lnTo>
                    <a:pt x="20614" y="40542"/>
                  </a:lnTo>
                  <a:cubicBezTo>
                    <a:pt x="20614" y="40542"/>
                    <a:pt x="24806" y="31497"/>
                    <a:pt x="30811" y="2787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5" name="Freeform 824">
              <a:extLst>
                <a:ext uri="{FF2B5EF4-FFF2-40B4-BE49-F238E27FC236}">
                  <a16:creationId xmlns:a16="http://schemas.microsoft.com/office/drawing/2014/main" id="{D901091D-E137-45F2-41D0-874A11C5FCB0}"/>
                </a:ext>
              </a:extLst>
            </p:cNvPr>
            <p:cNvSpPr/>
            <p:nvPr/>
          </p:nvSpPr>
          <p:spPr>
            <a:xfrm>
              <a:off x="87015" y="3173958"/>
              <a:ext cx="30810" cy="41130"/>
            </a:xfrm>
            <a:custGeom>
              <a:avLst/>
              <a:gdLst>
                <a:gd name="connsiteX0" fmla="*/ 30811 w 30810"/>
                <a:gd name="connsiteY0" fmla="*/ 23556 h 41130"/>
                <a:gd name="connsiteX1" fmla="*/ 8383 w 30810"/>
                <a:gd name="connsiteY1" fmla="*/ 0 h 41130"/>
                <a:gd name="connsiteX2" fmla="*/ 0 w 30810"/>
                <a:gd name="connsiteY2" fmla="*/ 18800 h 41130"/>
                <a:gd name="connsiteX3" fmla="*/ 26497 w 30810"/>
                <a:gd name="connsiteY3" fmla="*/ 41130 h 41130"/>
                <a:gd name="connsiteX4" fmla="*/ 30811 w 30810"/>
                <a:gd name="connsiteY4" fmla="*/ 23556 h 4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1130">
                  <a:moveTo>
                    <a:pt x="30811" y="23556"/>
                  </a:moveTo>
                  <a:lnTo>
                    <a:pt x="8383" y="0"/>
                  </a:lnTo>
                  <a:lnTo>
                    <a:pt x="0" y="18800"/>
                  </a:lnTo>
                  <a:lnTo>
                    <a:pt x="26497" y="41130"/>
                  </a:lnTo>
                  <a:cubicBezTo>
                    <a:pt x="26497" y="41130"/>
                    <a:pt x="25369" y="35689"/>
                    <a:pt x="30811" y="23556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6" name="Freeform 825">
              <a:extLst>
                <a:ext uri="{FF2B5EF4-FFF2-40B4-BE49-F238E27FC236}">
                  <a16:creationId xmlns:a16="http://schemas.microsoft.com/office/drawing/2014/main" id="{93C7D0A3-8856-051D-B3A8-F479DF93773C}"/>
                </a:ext>
              </a:extLst>
            </p:cNvPr>
            <p:cNvSpPr/>
            <p:nvPr/>
          </p:nvSpPr>
          <p:spPr>
            <a:xfrm>
              <a:off x="80275" y="3205455"/>
              <a:ext cx="30222" cy="33188"/>
            </a:xfrm>
            <a:custGeom>
              <a:avLst/>
              <a:gdLst>
                <a:gd name="connsiteX0" fmla="*/ 3064 w 30222"/>
                <a:gd name="connsiteY0" fmla="*/ 0 h 33188"/>
                <a:gd name="connsiteX1" fmla="*/ 0 w 30222"/>
                <a:gd name="connsiteY1" fmla="*/ 18702 h 33188"/>
                <a:gd name="connsiteX2" fmla="*/ 27771 w 30222"/>
                <a:gd name="connsiteY2" fmla="*/ 33189 h 33188"/>
                <a:gd name="connsiteX3" fmla="*/ 30223 w 30222"/>
                <a:gd name="connsiteY3" fmla="*/ 18138 h 33188"/>
                <a:gd name="connsiteX4" fmla="*/ 3064 w 30222"/>
                <a:gd name="connsiteY4" fmla="*/ 0 h 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22" h="33188">
                  <a:moveTo>
                    <a:pt x="3064" y="0"/>
                  </a:moveTo>
                  <a:lnTo>
                    <a:pt x="0" y="18702"/>
                  </a:lnTo>
                  <a:lnTo>
                    <a:pt x="27771" y="33189"/>
                  </a:lnTo>
                  <a:cubicBezTo>
                    <a:pt x="27771" y="33189"/>
                    <a:pt x="26619" y="28433"/>
                    <a:pt x="30223" y="18138"/>
                  </a:cubicBezTo>
                  <a:lnTo>
                    <a:pt x="3064" y="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7" name="Freeform 826">
              <a:extLst>
                <a:ext uri="{FF2B5EF4-FFF2-40B4-BE49-F238E27FC236}">
                  <a16:creationId xmlns:a16="http://schemas.microsoft.com/office/drawing/2014/main" id="{80111192-D2B3-5D32-5CD7-A9A51C83CD30}"/>
                </a:ext>
              </a:extLst>
            </p:cNvPr>
            <p:cNvSpPr/>
            <p:nvPr/>
          </p:nvSpPr>
          <p:spPr>
            <a:xfrm>
              <a:off x="354607" y="3048312"/>
              <a:ext cx="111821" cy="76696"/>
            </a:xfrm>
            <a:custGeom>
              <a:avLst/>
              <a:gdLst>
                <a:gd name="connsiteX0" fmla="*/ 111821 w 111821"/>
                <a:gd name="connsiteY0" fmla="*/ 21742 h 76696"/>
                <a:gd name="connsiteX1" fmla="*/ 110007 w 111821"/>
                <a:gd name="connsiteY1" fmla="*/ 0 h 76696"/>
                <a:gd name="connsiteX2" fmla="*/ 0 w 111821"/>
                <a:gd name="connsiteY2" fmla="*/ 54955 h 76696"/>
                <a:gd name="connsiteX3" fmla="*/ 2500 w 111821"/>
                <a:gd name="connsiteY3" fmla="*/ 76696 h 76696"/>
                <a:gd name="connsiteX4" fmla="*/ 111821 w 111821"/>
                <a:gd name="connsiteY4" fmla="*/ 21742 h 76696"/>
                <a:gd name="connsiteX5" fmla="*/ 111821 w 111821"/>
                <a:gd name="connsiteY5" fmla="*/ 21742 h 7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21" h="76696">
                  <a:moveTo>
                    <a:pt x="111821" y="21742"/>
                  </a:moveTo>
                  <a:lnTo>
                    <a:pt x="110007" y="0"/>
                  </a:lnTo>
                  <a:lnTo>
                    <a:pt x="0" y="54955"/>
                  </a:lnTo>
                  <a:lnTo>
                    <a:pt x="2500" y="76696"/>
                  </a:lnTo>
                  <a:lnTo>
                    <a:pt x="111821" y="21742"/>
                  </a:lnTo>
                  <a:lnTo>
                    <a:pt x="111821" y="21742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8" name="Freeform 827">
              <a:extLst>
                <a:ext uri="{FF2B5EF4-FFF2-40B4-BE49-F238E27FC236}">
                  <a16:creationId xmlns:a16="http://schemas.microsoft.com/office/drawing/2014/main" id="{281C87A1-8824-9AB8-2BBF-3F3393544F3D}"/>
                </a:ext>
              </a:extLst>
            </p:cNvPr>
            <p:cNvSpPr/>
            <p:nvPr/>
          </p:nvSpPr>
          <p:spPr>
            <a:xfrm>
              <a:off x="350955" y="3120817"/>
              <a:ext cx="108806" cy="31399"/>
            </a:xfrm>
            <a:custGeom>
              <a:avLst/>
              <a:gdLst>
                <a:gd name="connsiteX0" fmla="*/ 45346 w 108806"/>
                <a:gd name="connsiteY0" fmla="*/ 25958 h 31399"/>
                <a:gd name="connsiteX1" fmla="*/ 105865 w 108806"/>
                <a:gd name="connsiteY1" fmla="*/ 19952 h 31399"/>
                <a:gd name="connsiteX2" fmla="*/ 108806 w 108806"/>
                <a:gd name="connsiteY2" fmla="*/ 0 h 31399"/>
                <a:gd name="connsiteX3" fmla="*/ 4902 w 108806"/>
                <a:gd name="connsiteY3" fmla="*/ 12133 h 31399"/>
                <a:gd name="connsiteX4" fmla="*/ 0 w 108806"/>
                <a:gd name="connsiteY4" fmla="*/ 31399 h 31399"/>
                <a:gd name="connsiteX5" fmla="*/ 45322 w 108806"/>
                <a:gd name="connsiteY5" fmla="*/ 25958 h 3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806" h="31399">
                  <a:moveTo>
                    <a:pt x="45346" y="25958"/>
                  </a:moveTo>
                  <a:cubicBezTo>
                    <a:pt x="70054" y="23506"/>
                    <a:pt x="105865" y="19952"/>
                    <a:pt x="105865" y="19952"/>
                  </a:cubicBezTo>
                  <a:lnTo>
                    <a:pt x="108806" y="0"/>
                  </a:lnTo>
                  <a:lnTo>
                    <a:pt x="4902" y="12133"/>
                  </a:lnTo>
                  <a:lnTo>
                    <a:pt x="0" y="31399"/>
                  </a:lnTo>
                  <a:cubicBezTo>
                    <a:pt x="0" y="31399"/>
                    <a:pt x="20639" y="28433"/>
                    <a:pt x="45322" y="2595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9" name="Freeform 828">
              <a:extLst>
                <a:ext uri="{FF2B5EF4-FFF2-40B4-BE49-F238E27FC236}">
                  <a16:creationId xmlns:a16="http://schemas.microsoft.com/office/drawing/2014/main" id="{82FCDEE1-FB5C-0942-2F2B-6E6CAA4FD6C3}"/>
                </a:ext>
              </a:extLst>
            </p:cNvPr>
            <p:cNvSpPr/>
            <p:nvPr/>
          </p:nvSpPr>
          <p:spPr>
            <a:xfrm>
              <a:off x="339557" y="3158319"/>
              <a:ext cx="79172" cy="21079"/>
            </a:xfrm>
            <a:custGeom>
              <a:avLst/>
              <a:gdLst>
                <a:gd name="connsiteX0" fmla="*/ 0 w 79172"/>
                <a:gd name="connsiteY0" fmla="*/ 18138 h 21079"/>
                <a:gd name="connsiteX1" fmla="*/ 73755 w 79172"/>
                <a:gd name="connsiteY1" fmla="*/ 21080 h 21079"/>
                <a:gd name="connsiteX2" fmla="*/ 79172 w 79172"/>
                <a:gd name="connsiteY2" fmla="*/ 4755 h 21079"/>
                <a:gd name="connsiteX3" fmla="*/ 9608 w 79172"/>
                <a:gd name="connsiteY3" fmla="*/ 0 h 21079"/>
                <a:gd name="connsiteX4" fmla="*/ 0 w 79172"/>
                <a:gd name="connsiteY4" fmla="*/ 18138 h 2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72" h="21079">
                  <a:moveTo>
                    <a:pt x="0" y="18138"/>
                  </a:moveTo>
                  <a:lnTo>
                    <a:pt x="73755" y="21080"/>
                  </a:lnTo>
                  <a:lnTo>
                    <a:pt x="79172" y="4755"/>
                  </a:lnTo>
                  <a:lnTo>
                    <a:pt x="9608" y="0"/>
                  </a:lnTo>
                  <a:cubicBezTo>
                    <a:pt x="5417" y="3628"/>
                    <a:pt x="0" y="18138"/>
                    <a:pt x="0" y="1813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0" name="Freeform 829">
              <a:extLst>
                <a:ext uri="{FF2B5EF4-FFF2-40B4-BE49-F238E27FC236}">
                  <a16:creationId xmlns:a16="http://schemas.microsoft.com/office/drawing/2014/main" id="{F8D0AF7F-8C1F-C3FE-8CDA-95ED744C7E85}"/>
                </a:ext>
              </a:extLst>
            </p:cNvPr>
            <p:cNvSpPr/>
            <p:nvPr/>
          </p:nvSpPr>
          <p:spPr>
            <a:xfrm>
              <a:off x="830742" y="3094835"/>
              <a:ext cx="119174" cy="351984"/>
            </a:xfrm>
            <a:custGeom>
              <a:avLst/>
              <a:gdLst>
                <a:gd name="connsiteX0" fmla="*/ 118219 w 119174"/>
                <a:gd name="connsiteY0" fmla="*/ 19192 h 351984"/>
                <a:gd name="connsiteX1" fmla="*/ 35272 w 119174"/>
                <a:gd name="connsiteY1" fmla="*/ 19192 h 351984"/>
                <a:gd name="connsiteX2" fmla="*/ 35272 w 119174"/>
                <a:gd name="connsiteY2" fmla="*/ 148883 h 351984"/>
                <a:gd name="connsiteX3" fmla="*/ 108684 w 119174"/>
                <a:gd name="connsiteY3" fmla="*/ 148883 h 351984"/>
                <a:gd name="connsiteX4" fmla="*/ 108684 w 119174"/>
                <a:gd name="connsiteY4" fmla="*/ 167953 h 351984"/>
                <a:gd name="connsiteX5" fmla="*/ 36228 w 119174"/>
                <a:gd name="connsiteY5" fmla="*/ 167953 h 351984"/>
                <a:gd name="connsiteX6" fmla="*/ 36228 w 119174"/>
                <a:gd name="connsiteY6" fmla="*/ 332915 h 351984"/>
                <a:gd name="connsiteX7" fmla="*/ 119175 w 119174"/>
                <a:gd name="connsiteY7" fmla="*/ 332915 h 351984"/>
                <a:gd name="connsiteX8" fmla="*/ 119175 w 119174"/>
                <a:gd name="connsiteY8" fmla="*/ 351985 h 351984"/>
                <a:gd name="connsiteX9" fmla="*/ 17158 w 119174"/>
                <a:gd name="connsiteY9" fmla="*/ 351985 h 351984"/>
                <a:gd name="connsiteX10" fmla="*/ 0 w 119174"/>
                <a:gd name="connsiteY10" fmla="*/ 341494 h 351984"/>
                <a:gd name="connsiteX11" fmla="*/ 0 w 119174"/>
                <a:gd name="connsiteY11" fmla="*/ 0 h 351984"/>
                <a:gd name="connsiteX12" fmla="*/ 118243 w 119174"/>
                <a:gd name="connsiteY12" fmla="*/ 0 h 351984"/>
                <a:gd name="connsiteX13" fmla="*/ 118243 w 119174"/>
                <a:gd name="connsiteY13" fmla="*/ 19192 h 35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74" h="351984">
                  <a:moveTo>
                    <a:pt x="118219" y="19192"/>
                  </a:moveTo>
                  <a:lnTo>
                    <a:pt x="35272" y="19192"/>
                  </a:lnTo>
                  <a:lnTo>
                    <a:pt x="35272" y="148883"/>
                  </a:lnTo>
                  <a:lnTo>
                    <a:pt x="108684" y="148883"/>
                  </a:lnTo>
                  <a:lnTo>
                    <a:pt x="108684" y="167953"/>
                  </a:lnTo>
                  <a:lnTo>
                    <a:pt x="36228" y="167953"/>
                  </a:lnTo>
                  <a:lnTo>
                    <a:pt x="36228" y="332915"/>
                  </a:lnTo>
                  <a:lnTo>
                    <a:pt x="119175" y="332915"/>
                  </a:lnTo>
                  <a:lnTo>
                    <a:pt x="119175" y="351985"/>
                  </a:lnTo>
                  <a:lnTo>
                    <a:pt x="17158" y="351985"/>
                  </a:lnTo>
                  <a:cubicBezTo>
                    <a:pt x="10466" y="351985"/>
                    <a:pt x="0" y="351985"/>
                    <a:pt x="0" y="341494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192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1" name="Freeform 830">
              <a:extLst>
                <a:ext uri="{FF2B5EF4-FFF2-40B4-BE49-F238E27FC236}">
                  <a16:creationId xmlns:a16="http://schemas.microsoft.com/office/drawing/2014/main" id="{E1DE6054-5616-A5DF-3DAC-A5F6C3D10FC6}"/>
                </a:ext>
              </a:extLst>
            </p:cNvPr>
            <p:cNvSpPr/>
            <p:nvPr/>
          </p:nvSpPr>
          <p:spPr>
            <a:xfrm>
              <a:off x="1147307" y="3498195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36 h 351862"/>
                <a:gd name="connsiteX3" fmla="*/ 108806 w 119199"/>
                <a:gd name="connsiteY3" fmla="*/ 148736 h 351862"/>
                <a:gd name="connsiteX4" fmla="*/ 108806 w 119199"/>
                <a:gd name="connsiteY4" fmla="*/ 167805 h 351862"/>
                <a:gd name="connsiteX5" fmla="*/ 36228 w 119199"/>
                <a:gd name="connsiteY5" fmla="*/ 167805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36"/>
                  </a:lnTo>
                  <a:lnTo>
                    <a:pt x="108806" y="148736"/>
                  </a:lnTo>
                  <a:lnTo>
                    <a:pt x="108806" y="167805"/>
                  </a:lnTo>
                  <a:lnTo>
                    <a:pt x="36228" y="167805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2" name="Freeform 831">
              <a:extLst>
                <a:ext uri="{FF2B5EF4-FFF2-40B4-BE49-F238E27FC236}">
                  <a16:creationId xmlns:a16="http://schemas.microsoft.com/office/drawing/2014/main" id="{DA7B2795-9884-4BCB-26C6-1C778BB8EE61}"/>
                </a:ext>
              </a:extLst>
            </p:cNvPr>
            <p:cNvSpPr/>
            <p:nvPr/>
          </p:nvSpPr>
          <p:spPr>
            <a:xfrm>
              <a:off x="1216087" y="3092359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60 h 351862"/>
                <a:gd name="connsiteX3" fmla="*/ 108806 w 119199"/>
                <a:gd name="connsiteY3" fmla="*/ 148760 h 351862"/>
                <a:gd name="connsiteX4" fmla="*/ 108806 w 119199"/>
                <a:gd name="connsiteY4" fmla="*/ 167830 h 351862"/>
                <a:gd name="connsiteX5" fmla="*/ 36228 w 119199"/>
                <a:gd name="connsiteY5" fmla="*/ 167830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60"/>
                  </a:lnTo>
                  <a:lnTo>
                    <a:pt x="108806" y="148760"/>
                  </a:lnTo>
                  <a:lnTo>
                    <a:pt x="108806" y="167830"/>
                  </a:lnTo>
                  <a:lnTo>
                    <a:pt x="36228" y="167830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3" name="Freeform 832">
              <a:extLst>
                <a:ext uri="{FF2B5EF4-FFF2-40B4-BE49-F238E27FC236}">
                  <a16:creationId xmlns:a16="http://schemas.microsoft.com/office/drawing/2014/main" id="{31D6E406-E8FA-0631-62DD-978CF21F3262}"/>
                </a:ext>
              </a:extLst>
            </p:cNvPr>
            <p:cNvSpPr/>
            <p:nvPr/>
          </p:nvSpPr>
          <p:spPr>
            <a:xfrm>
              <a:off x="609452" y="3093645"/>
              <a:ext cx="194527" cy="358163"/>
            </a:xfrm>
            <a:custGeom>
              <a:avLst/>
              <a:gdLst>
                <a:gd name="connsiteX0" fmla="*/ 156432 w 194527"/>
                <a:gd name="connsiteY0" fmla="*/ 179511 h 358163"/>
                <a:gd name="connsiteX1" fmla="*/ 194523 w 194527"/>
                <a:gd name="connsiteY1" fmla="*/ 179511 h 358163"/>
                <a:gd name="connsiteX2" fmla="*/ 194523 w 194527"/>
                <a:gd name="connsiteY2" fmla="*/ 284395 h 358163"/>
                <a:gd name="connsiteX3" fmla="*/ 168786 w 194527"/>
                <a:gd name="connsiteY3" fmla="*/ 340772 h 358163"/>
                <a:gd name="connsiteX4" fmla="*/ 108708 w 194527"/>
                <a:gd name="connsiteY4" fmla="*/ 357930 h 358163"/>
                <a:gd name="connsiteX5" fmla="*/ 0 w 194527"/>
                <a:gd name="connsiteY5" fmla="*/ 176766 h 358163"/>
                <a:gd name="connsiteX6" fmla="*/ 112532 w 194527"/>
                <a:gd name="connsiteY6" fmla="*/ 283 h 358163"/>
                <a:gd name="connsiteX7" fmla="*/ 193567 w 194527"/>
                <a:gd name="connsiteY7" fmla="*/ 56537 h 358163"/>
                <a:gd name="connsiteX8" fmla="*/ 166874 w 194527"/>
                <a:gd name="connsiteY8" fmla="*/ 70852 h 358163"/>
                <a:gd name="connsiteX9" fmla="*/ 110620 w 194527"/>
                <a:gd name="connsiteY9" fmla="*/ 22221 h 358163"/>
                <a:gd name="connsiteX10" fmla="*/ 36228 w 194527"/>
                <a:gd name="connsiteY10" fmla="*/ 172893 h 358163"/>
                <a:gd name="connsiteX11" fmla="*/ 109762 w 194527"/>
                <a:gd name="connsiteY11" fmla="*/ 340698 h 358163"/>
                <a:gd name="connsiteX12" fmla="*/ 156481 w 194527"/>
                <a:gd name="connsiteY12" fmla="*/ 316873 h 358163"/>
                <a:gd name="connsiteX13" fmla="*/ 156481 w 194527"/>
                <a:gd name="connsiteY13" fmla="*/ 179609 h 35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527" h="358163">
                  <a:moveTo>
                    <a:pt x="156432" y="179511"/>
                  </a:moveTo>
                  <a:lnTo>
                    <a:pt x="194523" y="179511"/>
                  </a:lnTo>
                  <a:lnTo>
                    <a:pt x="194523" y="284395"/>
                  </a:lnTo>
                  <a:cubicBezTo>
                    <a:pt x="194523" y="299642"/>
                    <a:pt x="195479" y="321579"/>
                    <a:pt x="168786" y="340772"/>
                  </a:cubicBezTo>
                  <a:cubicBezTo>
                    <a:pt x="142093" y="359964"/>
                    <a:pt x="108708" y="357930"/>
                    <a:pt x="108708" y="357930"/>
                  </a:cubicBezTo>
                  <a:cubicBezTo>
                    <a:pt x="108708" y="357930"/>
                    <a:pt x="0" y="372244"/>
                    <a:pt x="0" y="176766"/>
                  </a:cubicBezTo>
                  <a:cubicBezTo>
                    <a:pt x="0" y="-4399"/>
                    <a:pt x="112532" y="283"/>
                    <a:pt x="112532" y="283"/>
                  </a:cubicBezTo>
                  <a:cubicBezTo>
                    <a:pt x="112532" y="283"/>
                    <a:pt x="159251" y="-7340"/>
                    <a:pt x="193567" y="56537"/>
                  </a:cubicBezTo>
                  <a:lnTo>
                    <a:pt x="166874" y="70852"/>
                  </a:lnTo>
                  <a:cubicBezTo>
                    <a:pt x="166874" y="70852"/>
                    <a:pt x="155427" y="22221"/>
                    <a:pt x="110620" y="22221"/>
                  </a:cubicBezTo>
                  <a:cubicBezTo>
                    <a:pt x="65813" y="22221"/>
                    <a:pt x="36228" y="69896"/>
                    <a:pt x="36228" y="172893"/>
                  </a:cubicBezTo>
                  <a:cubicBezTo>
                    <a:pt x="36228" y="275890"/>
                    <a:pt x="58166" y="340698"/>
                    <a:pt x="109762" y="340698"/>
                  </a:cubicBezTo>
                  <a:cubicBezTo>
                    <a:pt x="136455" y="340698"/>
                    <a:pt x="156481" y="316873"/>
                    <a:pt x="156481" y="316873"/>
                  </a:cubicBezTo>
                  <a:lnTo>
                    <a:pt x="156481" y="179609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4" name="Freeform 833">
              <a:extLst>
                <a:ext uri="{FF2B5EF4-FFF2-40B4-BE49-F238E27FC236}">
                  <a16:creationId xmlns:a16="http://schemas.microsoft.com/office/drawing/2014/main" id="{CB7F7DE8-58C1-B4D3-7C86-99CE99485337}"/>
                </a:ext>
              </a:extLst>
            </p:cNvPr>
            <p:cNvSpPr/>
            <p:nvPr/>
          </p:nvSpPr>
          <p:spPr>
            <a:xfrm>
              <a:off x="981389" y="3091967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38 w 189767"/>
                <a:gd name="connsiteY3" fmla="*/ 267003 h 353773"/>
                <a:gd name="connsiteX4" fmla="*/ 165918 w 189767"/>
                <a:gd name="connsiteY4" fmla="*/ 260336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18 w 189767"/>
                <a:gd name="connsiteY8" fmla="*/ 351862 h 353773"/>
                <a:gd name="connsiteX9" fmla="*/ 23850 w 189767"/>
                <a:gd name="connsiteY9" fmla="*/ 85790 h 353773"/>
                <a:gd name="connsiteX10" fmla="*/ 23850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393" y="260336"/>
                    <a:pt x="161138" y="267003"/>
                  </a:cubicBezTo>
                  <a:cubicBezTo>
                    <a:pt x="163884" y="273670"/>
                    <a:pt x="165918" y="267003"/>
                    <a:pt x="165918" y="260336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18" y="351862"/>
                  </a:lnTo>
                  <a:lnTo>
                    <a:pt x="23850" y="85790"/>
                  </a:lnTo>
                  <a:lnTo>
                    <a:pt x="23850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5" name="Freeform 834">
              <a:extLst>
                <a:ext uri="{FF2B5EF4-FFF2-40B4-BE49-F238E27FC236}">
                  <a16:creationId xmlns:a16="http://schemas.microsoft.com/office/drawing/2014/main" id="{EE8C5435-DB7B-6494-69B0-4AD4460476DA}"/>
                </a:ext>
              </a:extLst>
            </p:cNvPr>
            <p:cNvSpPr/>
            <p:nvPr/>
          </p:nvSpPr>
          <p:spPr>
            <a:xfrm>
              <a:off x="1295111" y="3495328"/>
              <a:ext cx="189743" cy="353773"/>
            </a:xfrm>
            <a:custGeom>
              <a:avLst/>
              <a:gdLst>
                <a:gd name="connsiteX0" fmla="*/ 0 w 189743"/>
                <a:gd name="connsiteY0" fmla="*/ 353774 h 353773"/>
                <a:gd name="connsiteX1" fmla="*/ 0 w 189743"/>
                <a:gd name="connsiteY1" fmla="*/ 1912 h 353773"/>
                <a:gd name="connsiteX2" fmla="*/ 20026 w 189743"/>
                <a:gd name="connsiteY2" fmla="*/ 1912 h 353773"/>
                <a:gd name="connsiteX3" fmla="*/ 161138 w 189743"/>
                <a:gd name="connsiteY3" fmla="*/ 266979 h 353773"/>
                <a:gd name="connsiteX4" fmla="*/ 165918 w 189743"/>
                <a:gd name="connsiteY4" fmla="*/ 260312 h 353773"/>
                <a:gd name="connsiteX5" fmla="*/ 165918 w 189743"/>
                <a:gd name="connsiteY5" fmla="*/ 0 h 353773"/>
                <a:gd name="connsiteX6" fmla="*/ 189743 w 189743"/>
                <a:gd name="connsiteY6" fmla="*/ 0 h 353773"/>
                <a:gd name="connsiteX7" fmla="*/ 189743 w 189743"/>
                <a:gd name="connsiteY7" fmla="*/ 351862 h 353773"/>
                <a:gd name="connsiteX8" fmla="*/ 165918 w 189743"/>
                <a:gd name="connsiteY8" fmla="*/ 351862 h 353773"/>
                <a:gd name="connsiteX9" fmla="*/ 23752 w 189743"/>
                <a:gd name="connsiteY9" fmla="*/ 85815 h 353773"/>
                <a:gd name="connsiteX10" fmla="*/ 23752 w 189743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43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71" y="260312"/>
                    <a:pt x="161138" y="266979"/>
                  </a:cubicBezTo>
                  <a:cubicBezTo>
                    <a:pt x="164006" y="273646"/>
                    <a:pt x="165918" y="266979"/>
                    <a:pt x="165918" y="260312"/>
                  </a:cubicBezTo>
                  <a:lnTo>
                    <a:pt x="165918" y="0"/>
                  </a:lnTo>
                  <a:lnTo>
                    <a:pt x="189743" y="0"/>
                  </a:lnTo>
                  <a:lnTo>
                    <a:pt x="189743" y="351862"/>
                  </a:lnTo>
                  <a:lnTo>
                    <a:pt x="165918" y="351862"/>
                  </a:lnTo>
                  <a:lnTo>
                    <a:pt x="23752" y="85815"/>
                  </a:lnTo>
                  <a:lnTo>
                    <a:pt x="23752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6" name="Freeform 835">
              <a:extLst>
                <a:ext uri="{FF2B5EF4-FFF2-40B4-BE49-F238E27FC236}">
                  <a16:creationId xmlns:a16="http://schemas.microsoft.com/office/drawing/2014/main" id="{E04DB259-C0AF-D602-EDBA-E6579A1B90D1}"/>
                </a:ext>
              </a:extLst>
            </p:cNvPr>
            <p:cNvSpPr/>
            <p:nvPr/>
          </p:nvSpPr>
          <p:spPr>
            <a:xfrm>
              <a:off x="2017293" y="3490278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63 w 189767"/>
                <a:gd name="connsiteY3" fmla="*/ 267003 h 353773"/>
                <a:gd name="connsiteX4" fmla="*/ 165918 w 189767"/>
                <a:gd name="connsiteY4" fmla="*/ 260312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43 w 189767"/>
                <a:gd name="connsiteY8" fmla="*/ 351862 h 353773"/>
                <a:gd name="connsiteX9" fmla="*/ 23776 w 189767"/>
                <a:gd name="connsiteY9" fmla="*/ 85815 h 353773"/>
                <a:gd name="connsiteX10" fmla="*/ 23776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95" y="260312"/>
                    <a:pt x="161163" y="267003"/>
                  </a:cubicBezTo>
                  <a:cubicBezTo>
                    <a:pt x="164031" y="273695"/>
                    <a:pt x="165918" y="267003"/>
                    <a:pt x="165918" y="260312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43" y="351862"/>
                  </a:lnTo>
                  <a:lnTo>
                    <a:pt x="23776" y="85815"/>
                  </a:lnTo>
                  <a:lnTo>
                    <a:pt x="23776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7" name="Freeform 836">
              <a:extLst>
                <a:ext uri="{FF2B5EF4-FFF2-40B4-BE49-F238E27FC236}">
                  <a16:creationId xmlns:a16="http://schemas.microsoft.com/office/drawing/2014/main" id="{928FDEDD-2714-D1D9-B2BF-F5E38E702551}"/>
                </a:ext>
              </a:extLst>
            </p:cNvPr>
            <p:cNvSpPr/>
            <p:nvPr/>
          </p:nvSpPr>
          <p:spPr>
            <a:xfrm>
              <a:off x="1363839" y="3089026"/>
              <a:ext cx="145918" cy="353847"/>
            </a:xfrm>
            <a:custGeom>
              <a:avLst/>
              <a:gdLst>
                <a:gd name="connsiteX0" fmla="*/ 75252 w 145918"/>
                <a:gd name="connsiteY0" fmla="*/ 188885 h 353847"/>
                <a:gd name="connsiteX1" fmla="*/ 141164 w 145918"/>
                <a:gd name="connsiteY1" fmla="*/ 90692 h 353847"/>
                <a:gd name="connsiteX2" fmla="*/ 34367 w 145918"/>
                <a:gd name="connsiteY2" fmla="*/ 0 h 353847"/>
                <a:gd name="connsiteX3" fmla="*/ 51 w 145918"/>
                <a:gd name="connsiteY3" fmla="*/ 956 h 353847"/>
                <a:gd name="connsiteX4" fmla="*/ 51 w 145918"/>
                <a:gd name="connsiteY4" fmla="*/ 353847 h 353847"/>
                <a:gd name="connsiteX5" fmla="*/ 34367 w 145918"/>
                <a:gd name="connsiteY5" fmla="*/ 353847 h 353847"/>
                <a:gd name="connsiteX6" fmla="*/ 34367 w 145918"/>
                <a:gd name="connsiteY6" fmla="*/ 192709 h 353847"/>
                <a:gd name="connsiteX7" fmla="*/ 47726 w 145918"/>
                <a:gd name="connsiteY7" fmla="*/ 209867 h 353847"/>
                <a:gd name="connsiteX8" fmla="*/ 111603 w 145918"/>
                <a:gd name="connsiteY8" fmla="*/ 353847 h 353847"/>
                <a:gd name="connsiteX9" fmla="*/ 145919 w 145918"/>
                <a:gd name="connsiteY9" fmla="*/ 353847 h 353847"/>
                <a:gd name="connsiteX10" fmla="*/ 75351 w 145918"/>
                <a:gd name="connsiteY10" fmla="*/ 188885 h 353847"/>
                <a:gd name="connsiteX11" fmla="*/ 35201 w 145918"/>
                <a:gd name="connsiteY11" fmla="*/ 167928 h 353847"/>
                <a:gd name="connsiteX12" fmla="*/ 35201 w 145918"/>
                <a:gd name="connsiteY12" fmla="*/ 30664 h 353847"/>
                <a:gd name="connsiteX13" fmla="*/ 52359 w 145918"/>
                <a:gd name="connsiteY13" fmla="*/ 23016 h 353847"/>
                <a:gd name="connsiteX14" fmla="*/ 106848 w 145918"/>
                <a:gd name="connsiteY14" fmla="*/ 98315 h 353847"/>
                <a:gd name="connsiteX15" fmla="*/ 68708 w 145918"/>
                <a:gd name="connsiteY15" fmla="*/ 167928 h 35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18" h="353847">
                  <a:moveTo>
                    <a:pt x="75252" y="188885"/>
                  </a:moveTo>
                  <a:cubicBezTo>
                    <a:pt x="75252" y="188885"/>
                    <a:pt x="141164" y="159325"/>
                    <a:pt x="141164" y="90692"/>
                  </a:cubicBezTo>
                  <a:cubicBezTo>
                    <a:pt x="141164" y="22060"/>
                    <a:pt x="71551" y="0"/>
                    <a:pt x="34367" y="0"/>
                  </a:cubicBezTo>
                  <a:cubicBezTo>
                    <a:pt x="-2817" y="0"/>
                    <a:pt x="51" y="956"/>
                    <a:pt x="51" y="956"/>
                  </a:cubicBezTo>
                  <a:lnTo>
                    <a:pt x="51" y="353847"/>
                  </a:lnTo>
                  <a:lnTo>
                    <a:pt x="34367" y="353847"/>
                  </a:lnTo>
                  <a:lnTo>
                    <a:pt x="34367" y="192709"/>
                  </a:lnTo>
                  <a:cubicBezTo>
                    <a:pt x="34367" y="192709"/>
                    <a:pt x="40103" y="187954"/>
                    <a:pt x="47726" y="209867"/>
                  </a:cubicBezTo>
                  <a:cubicBezTo>
                    <a:pt x="55349" y="231780"/>
                    <a:pt x="111603" y="353847"/>
                    <a:pt x="111603" y="353847"/>
                  </a:cubicBezTo>
                  <a:lnTo>
                    <a:pt x="145919" y="353847"/>
                  </a:lnTo>
                  <a:lnTo>
                    <a:pt x="75351" y="188885"/>
                  </a:lnTo>
                  <a:close/>
                  <a:moveTo>
                    <a:pt x="35201" y="167928"/>
                  </a:moveTo>
                  <a:lnTo>
                    <a:pt x="35201" y="30664"/>
                  </a:lnTo>
                  <a:cubicBezTo>
                    <a:pt x="35201" y="20173"/>
                    <a:pt x="45692" y="23016"/>
                    <a:pt x="52359" y="23016"/>
                  </a:cubicBezTo>
                  <a:cubicBezTo>
                    <a:pt x="59026" y="23016"/>
                    <a:pt x="106848" y="36326"/>
                    <a:pt x="106848" y="98315"/>
                  </a:cubicBezTo>
                  <a:cubicBezTo>
                    <a:pt x="106848" y="160305"/>
                    <a:pt x="68708" y="167928"/>
                    <a:pt x="68708" y="167928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8" name="Freeform 837">
              <a:extLst>
                <a:ext uri="{FF2B5EF4-FFF2-40B4-BE49-F238E27FC236}">
                  <a16:creationId xmlns:a16="http://schemas.microsoft.com/office/drawing/2014/main" id="{372F5CD1-E295-BEB3-D094-826C3CA1FF22}"/>
                </a:ext>
              </a:extLst>
            </p:cNvPr>
            <p:cNvSpPr/>
            <p:nvPr/>
          </p:nvSpPr>
          <p:spPr>
            <a:xfrm>
              <a:off x="615603" y="3501039"/>
              <a:ext cx="203667" cy="351862"/>
            </a:xfrm>
            <a:custGeom>
              <a:avLst/>
              <a:gdLst>
                <a:gd name="connsiteX0" fmla="*/ 590 w 203667"/>
                <a:gd name="connsiteY0" fmla="*/ 9535 h 351862"/>
                <a:gd name="connsiteX1" fmla="*/ 7257 w 203667"/>
                <a:gd name="connsiteY1" fmla="*/ 1912 h 351862"/>
                <a:gd name="connsiteX2" fmla="*/ 34906 w 203667"/>
                <a:gd name="connsiteY2" fmla="*/ 1912 h 351862"/>
                <a:gd name="connsiteX3" fmla="*/ 102582 w 203667"/>
                <a:gd name="connsiteY3" fmla="*/ 263180 h 351862"/>
                <a:gd name="connsiteX4" fmla="*/ 114029 w 203667"/>
                <a:gd name="connsiteY4" fmla="*/ 263180 h 351862"/>
                <a:gd name="connsiteX5" fmla="*/ 180774 w 203667"/>
                <a:gd name="connsiteY5" fmla="*/ 0 h 351862"/>
                <a:gd name="connsiteX6" fmla="*/ 203668 w 203667"/>
                <a:gd name="connsiteY6" fmla="*/ 0 h 351862"/>
                <a:gd name="connsiteX7" fmla="*/ 112142 w 203667"/>
                <a:gd name="connsiteY7" fmla="*/ 351862 h 351862"/>
                <a:gd name="connsiteX8" fmla="*/ 89273 w 203667"/>
                <a:gd name="connsiteY8" fmla="*/ 351862 h 351862"/>
                <a:gd name="connsiteX9" fmla="*/ 590 w 203667"/>
                <a:gd name="connsiteY9" fmla="*/ 9535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667" h="351862">
                  <a:moveTo>
                    <a:pt x="590" y="9535"/>
                  </a:moveTo>
                  <a:cubicBezTo>
                    <a:pt x="-1322" y="4780"/>
                    <a:pt x="1546" y="1912"/>
                    <a:pt x="7257" y="1912"/>
                  </a:cubicBezTo>
                  <a:lnTo>
                    <a:pt x="34906" y="1912"/>
                  </a:lnTo>
                  <a:cubicBezTo>
                    <a:pt x="34906" y="1912"/>
                    <a:pt x="100695" y="254601"/>
                    <a:pt x="102582" y="263180"/>
                  </a:cubicBezTo>
                  <a:cubicBezTo>
                    <a:pt x="104470" y="271759"/>
                    <a:pt x="110205" y="277494"/>
                    <a:pt x="114029" y="263180"/>
                  </a:cubicBezTo>
                  <a:cubicBezTo>
                    <a:pt x="117853" y="248865"/>
                    <a:pt x="180774" y="0"/>
                    <a:pt x="180774" y="0"/>
                  </a:cubicBezTo>
                  <a:lnTo>
                    <a:pt x="203668" y="0"/>
                  </a:lnTo>
                  <a:lnTo>
                    <a:pt x="112142" y="351862"/>
                  </a:lnTo>
                  <a:lnTo>
                    <a:pt x="89273" y="351862"/>
                  </a:lnTo>
                  <a:lnTo>
                    <a:pt x="590" y="9535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9" name="Freeform 838">
              <a:extLst>
                <a:ext uri="{FF2B5EF4-FFF2-40B4-BE49-F238E27FC236}">
                  <a16:creationId xmlns:a16="http://schemas.microsoft.com/office/drawing/2014/main" id="{E5B11BA8-3009-5C5E-7929-1C47917685CE}"/>
                </a:ext>
              </a:extLst>
            </p:cNvPr>
            <p:cNvSpPr/>
            <p:nvPr/>
          </p:nvSpPr>
          <p:spPr>
            <a:xfrm>
              <a:off x="775420" y="3501039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346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94 w 203692"/>
                <a:gd name="connsiteY4" fmla="*/ 351862 h 351862"/>
                <a:gd name="connsiteX5" fmla="*/ 46302 w 203692"/>
                <a:gd name="connsiteY5" fmla="*/ 259380 h 351862"/>
                <a:gd name="connsiteX6" fmla="*/ 145206 w 203692"/>
                <a:gd name="connsiteY6" fmla="*/ 259380 h 351862"/>
                <a:gd name="connsiteX7" fmla="*/ 168786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1 w 203692"/>
                <a:gd name="connsiteY10" fmla="*/ 239379 h 351862"/>
                <a:gd name="connsiteX11" fmla="*/ 89638 w 203692"/>
                <a:gd name="connsiteY11" fmla="*/ 88707 h 351862"/>
                <a:gd name="connsiteX12" fmla="*/ 101085 w 203692"/>
                <a:gd name="connsiteY12" fmla="*/ 88707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346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06" y="259380"/>
                  </a:lnTo>
                  <a:lnTo>
                    <a:pt x="168786" y="350073"/>
                  </a:lnTo>
                  <a:lnTo>
                    <a:pt x="196435" y="350073"/>
                  </a:lnTo>
                  <a:cubicBezTo>
                    <a:pt x="202146" y="350073"/>
                    <a:pt x="205014" y="347229"/>
                    <a:pt x="203102" y="342450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0" name="Freeform 839">
              <a:extLst>
                <a:ext uri="{FF2B5EF4-FFF2-40B4-BE49-F238E27FC236}">
                  <a16:creationId xmlns:a16="http://schemas.microsoft.com/office/drawing/2014/main" id="{0051EE4B-E023-83F3-58B8-250C02A75D48}"/>
                </a:ext>
              </a:extLst>
            </p:cNvPr>
            <p:cNvSpPr/>
            <p:nvPr/>
          </p:nvSpPr>
          <p:spPr>
            <a:xfrm>
              <a:off x="1515568" y="3089957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444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69 w 203692"/>
                <a:gd name="connsiteY4" fmla="*/ 351862 h 351862"/>
                <a:gd name="connsiteX5" fmla="*/ 46278 w 203692"/>
                <a:gd name="connsiteY5" fmla="*/ 259380 h 351862"/>
                <a:gd name="connsiteX6" fmla="*/ 145206 w 203692"/>
                <a:gd name="connsiteY6" fmla="*/ 259380 h 351862"/>
                <a:gd name="connsiteX7" fmla="*/ 168761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2 w 203692"/>
                <a:gd name="connsiteY10" fmla="*/ 239379 h 351862"/>
                <a:gd name="connsiteX11" fmla="*/ 89638 w 203692"/>
                <a:gd name="connsiteY11" fmla="*/ 88732 h 351862"/>
                <a:gd name="connsiteX12" fmla="*/ 101061 w 203692"/>
                <a:gd name="connsiteY12" fmla="*/ 88732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69" y="351862"/>
                  </a:lnTo>
                  <a:cubicBezTo>
                    <a:pt x="22869" y="351862"/>
                    <a:pt x="33556" y="309849"/>
                    <a:pt x="46278" y="259380"/>
                  </a:cubicBezTo>
                  <a:lnTo>
                    <a:pt x="145206" y="259380"/>
                  </a:lnTo>
                  <a:lnTo>
                    <a:pt x="168761" y="350073"/>
                  </a:ln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50"/>
                  </a:cubicBezTo>
                  <a:close/>
                  <a:moveTo>
                    <a:pt x="51352" y="239379"/>
                  </a:moveTo>
                  <a:cubicBezTo>
                    <a:pt x="68510" y="171409"/>
                    <a:pt x="87579" y="96379"/>
                    <a:pt x="89638" y="88732"/>
                  </a:cubicBezTo>
                  <a:cubicBezTo>
                    <a:pt x="93438" y="74417"/>
                    <a:pt x="99173" y="80152"/>
                    <a:pt x="101061" y="88732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1" name="Freeform 840">
              <a:extLst>
                <a:ext uri="{FF2B5EF4-FFF2-40B4-BE49-F238E27FC236}">
                  <a16:creationId xmlns:a16="http://schemas.microsoft.com/office/drawing/2014/main" id="{867EA100-C8A8-DC81-24BF-E557722E0CF9}"/>
                </a:ext>
              </a:extLst>
            </p:cNvPr>
            <p:cNvSpPr/>
            <p:nvPr/>
          </p:nvSpPr>
          <p:spPr>
            <a:xfrm>
              <a:off x="2102372" y="3084908"/>
              <a:ext cx="203792" cy="351862"/>
            </a:xfrm>
            <a:custGeom>
              <a:avLst/>
              <a:gdLst>
                <a:gd name="connsiteX0" fmla="*/ 203102 w 203792"/>
                <a:gd name="connsiteY0" fmla="*/ 342327 h 351862"/>
                <a:gd name="connsiteX1" fmla="*/ 114444 w 203792"/>
                <a:gd name="connsiteY1" fmla="*/ 0 h 351862"/>
                <a:gd name="connsiteX2" fmla="*/ 91550 w 203792"/>
                <a:gd name="connsiteY2" fmla="*/ 0 h 351862"/>
                <a:gd name="connsiteX3" fmla="*/ 0 w 203792"/>
                <a:gd name="connsiteY3" fmla="*/ 351862 h 351862"/>
                <a:gd name="connsiteX4" fmla="*/ 22894 w 203792"/>
                <a:gd name="connsiteY4" fmla="*/ 351862 h 351862"/>
                <a:gd name="connsiteX5" fmla="*/ 46302 w 203792"/>
                <a:gd name="connsiteY5" fmla="*/ 259356 h 351862"/>
                <a:gd name="connsiteX6" fmla="*/ 145328 w 203792"/>
                <a:gd name="connsiteY6" fmla="*/ 259356 h 351862"/>
                <a:gd name="connsiteX7" fmla="*/ 168884 w 203792"/>
                <a:gd name="connsiteY7" fmla="*/ 350048 h 351862"/>
                <a:gd name="connsiteX8" fmla="*/ 196533 w 203792"/>
                <a:gd name="connsiteY8" fmla="*/ 350048 h 351862"/>
                <a:gd name="connsiteX9" fmla="*/ 203200 w 203792"/>
                <a:gd name="connsiteY9" fmla="*/ 342425 h 351862"/>
                <a:gd name="connsiteX10" fmla="*/ 51376 w 203792"/>
                <a:gd name="connsiteY10" fmla="*/ 239379 h 351862"/>
                <a:gd name="connsiteX11" fmla="*/ 89638 w 203792"/>
                <a:gd name="connsiteY11" fmla="*/ 88707 h 351862"/>
                <a:gd name="connsiteX12" fmla="*/ 101085 w 203792"/>
                <a:gd name="connsiteY12" fmla="*/ 88707 h 351862"/>
                <a:gd name="connsiteX13" fmla="*/ 140009 w 2037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56"/>
                  </a:cubicBezTo>
                  <a:lnTo>
                    <a:pt x="145328" y="259356"/>
                  </a:lnTo>
                  <a:cubicBezTo>
                    <a:pt x="158197" y="308918"/>
                    <a:pt x="168884" y="350048"/>
                    <a:pt x="168884" y="350048"/>
                  </a:cubicBezTo>
                  <a:lnTo>
                    <a:pt x="196533" y="350048"/>
                  </a:lnTo>
                  <a:cubicBezTo>
                    <a:pt x="202268" y="350048"/>
                    <a:pt x="205112" y="347180"/>
                    <a:pt x="203200" y="342425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64"/>
                    <a:pt x="122043" y="170208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2" name="Freeform 841">
              <a:extLst>
                <a:ext uri="{FF2B5EF4-FFF2-40B4-BE49-F238E27FC236}">
                  <a16:creationId xmlns:a16="http://schemas.microsoft.com/office/drawing/2014/main" id="{F9C658B4-F12F-5615-5D90-DCE3C4BF3EDC}"/>
                </a:ext>
              </a:extLst>
            </p:cNvPr>
            <p:cNvSpPr/>
            <p:nvPr/>
          </p:nvSpPr>
          <p:spPr>
            <a:xfrm>
              <a:off x="2224022" y="3486724"/>
              <a:ext cx="203691" cy="351862"/>
            </a:xfrm>
            <a:custGeom>
              <a:avLst/>
              <a:gdLst>
                <a:gd name="connsiteX0" fmla="*/ 203102 w 203691"/>
                <a:gd name="connsiteY0" fmla="*/ 342327 h 351862"/>
                <a:gd name="connsiteX1" fmla="*/ 114370 w 203691"/>
                <a:gd name="connsiteY1" fmla="*/ 0 h 351862"/>
                <a:gd name="connsiteX2" fmla="*/ 91501 w 203691"/>
                <a:gd name="connsiteY2" fmla="*/ 0 h 351862"/>
                <a:gd name="connsiteX3" fmla="*/ 0 w 203691"/>
                <a:gd name="connsiteY3" fmla="*/ 351862 h 351862"/>
                <a:gd name="connsiteX4" fmla="*/ 22894 w 203691"/>
                <a:gd name="connsiteY4" fmla="*/ 351862 h 351862"/>
                <a:gd name="connsiteX5" fmla="*/ 46302 w 203691"/>
                <a:gd name="connsiteY5" fmla="*/ 259380 h 351862"/>
                <a:gd name="connsiteX6" fmla="*/ 145230 w 203691"/>
                <a:gd name="connsiteY6" fmla="*/ 259380 h 351862"/>
                <a:gd name="connsiteX7" fmla="*/ 168786 w 203691"/>
                <a:gd name="connsiteY7" fmla="*/ 350073 h 351862"/>
                <a:gd name="connsiteX8" fmla="*/ 196435 w 203691"/>
                <a:gd name="connsiteY8" fmla="*/ 350073 h 351862"/>
                <a:gd name="connsiteX9" fmla="*/ 203102 w 203691"/>
                <a:gd name="connsiteY9" fmla="*/ 342425 h 351862"/>
                <a:gd name="connsiteX10" fmla="*/ 51351 w 203691"/>
                <a:gd name="connsiteY10" fmla="*/ 239379 h 351862"/>
                <a:gd name="connsiteX11" fmla="*/ 89638 w 203691"/>
                <a:gd name="connsiteY11" fmla="*/ 88707 h 351862"/>
                <a:gd name="connsiteX12" fmla="*/ 101085 w 203691"/>
                <a:gd name="connsiteY12" fmla="*/ 88707 h 351862"/>
                <a:gd name="connsiteX13" fmla="*/ 140009 w 203691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1" h="351862">
                  <a:moveTo>
                    <a:pt x="203102" y="342327"/>
                  </a:moveTo>
                  <a:lnTo>
                    <a:pt x="114370" y="0"/>
                  </a:lnTo>
                  <a:lnTo>
                    <a:pt x="91501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50073"/>
                    <a:pt x="168786" y="350073"/>
                  </a:cubicBez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25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3" name="Freeform 842">
              <a:extLst>
                <a:ext uri="{FF2B5EF4-FFF2-40B4-BE49-F238E27FC236}">
                  <a16:creationId xmlns:a16="http://schemas.microsoft.com/office/drawing/2014/main" id="{7E661773-FB84-CE3E-A7DE-9C0321D3E6F6}"/>
                </a:ext>
              </a:extLst>
            </p:cNvPr>
            <p:cNvSpPr/>
            <p:nvPr/>
          </p:nvSpPr>
          <p:spPr>
            <a:xfrm>
              <a:off x="1790684" y="3489445"/>
              <a:ext cx="203706" cy="351862"/>
            </a:xfrm>
            <a:custGeom>
              <a:avLst/>
              <a:gdLst>
                <a:gd name="connsiteX0" fmla="*/ 203126 w 203706"/>
                <a:gd name="connsiteY0" fmla="*/ 342327 h 351862"/>
                <a:gd name="connsiteX1" fmla="*/ 114444 w 203706"/>
                <a:gd name="connsiteY1" fmla="*/ 0 h 351862"/>
                <a:gd name="connsiteX2" fmla="*/ 91550 w 203706"/>
                <a:gd name="connsiteY2" fmla="*/ 0 h 351862"/>
                <a:gd name="connsiteX3" fmla="*/ 0 w 203706"/>
                <a:gd name="connsiteY3" fmla="*/ 351862 h 351862"/>
                <a:gd name="connsiteX4" fmla="*/ 22894 w 203706"/>
                <a:gd name="connsiteY4" fmla="*/ 351862 h 351862"/>
                <a:gd name="connsiteX5" fmla="*/ 46302 w 203706"/>
                <a:gd name="connsiteY5" fmla="*/ 259380 h 351862"/>
                <a:gd name="connsiteX6" fmla="*/ 145230 w 203706"/>
                <a:gd name="connsiteY6" fmla="*/ 259380 h 351862"/>
                <a:gd name="connsiteX7" fmla="*/ 168786 w 203706"/>
                <a:gd name="connsiteY7" fmla="*/ 349950 h 351862"/>
                <a:gd name="connsiteX8" fmla="*/ 196435 w 203706"/>
                <a:gd name="connsiteY8" fmla="*/ 349950 h 351862"/>
                <a:gd name="connsiteX9" fmla="*/ 203126 w 203706"/>
                <a:gd name="connsiteY9" fmla="*/ 342327 h 351862"/>
                <a:gd name="connsiteX10" fmla="*/ 51376 w 203706"/>
                <a:gd name="connsiteY10" fmla="*/ 239379 h 351862"/>
                <a:gd name="connsiteX11" fmla="*/ 89638 w 203706"/>
                <a:gd name="connsiteY11" fmla="*/ 88707 h 351862"/>
                <a:gd name="connsiteX12" fmla="*/ 101085 w 203706"/>
                <a:gd name="connsiteY12" fmla="*/ 88707 h 351862"/>
                <a:gd name="connsiteX13" fmla="*/ 140009 w 203706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06" h="351862">
                  <a:moveTo>
                    <a:pt x="203126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49950"/>
                    <a:pt x="168786" y="349950"/>
                  </a:cubicBezTo>
                  <a:lnTo>
                    <a:pt x="196435" y="349950"/>
                  </a:lnTo>
                  <a:cubicBezTo>
                    <a:pt x="202171" y="349950"/>
                    <a:pt x="205014" y="347107"/>
                    <a:pt x="203126" y="342327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4" name="Freeform 843">
              <a:extLst>
                <a:ext uri="{FF2B5EF4-FFF2-40B4-BE49-F238E27FC236}">
                  <a16:creationId xmlns:a16="http://schemas.microsoft.com/office/drawing/2014/main" id="{4A785024-4E0C-0446-C1C1-3C907C7A3A56}"/>
                </a:ext>
              </a:extLst>
            </p:cNvPr>
            <p:cNvSpPr/>
            <p:nvPr/>
          </p:nvSpPr>
          <p:spPr>
            <a:xfrm>
              <a:off x="1000361" y="3500083"/>
              <a:ext cx="125008" cy="348062"/>
            </a:xfrm>
            <a:custGeom>
              <a:avLst/>
              <a:gdLst>
                <a:gd name="connsiteX0" fmla="*/ 2010 w 125008"/>
                <a:gd name="connsiteY0" fmla="*/ 25 h 348062"/>
                <a:gd name="connsiteX1" fmla="*/ 30615 w 125008"/>
                <a:gd name="connsiteY1" fmla="*/ 25 h 348062"/>
                <a:gd name="connsiteX2" fmla="*/ 39194 w 125008"/>
                <a:gd name="connsiteY2" fmla="*/ 9559 h 348062"/>
                <a:gd name="connsiteX3" fmla="*/ 39194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2010" y="25"/>
                  </a:moveTo>
                  <a:lnTo>
                    <a:pt x="30615" y="25"/>
                  </a:lnTo>
                  <a:cubicBezTo>
                    <a:pt x="35370" y="25"/>
                    <a:pt x="39194" y="2868"/>
                    <a:pt x="39194" y="9559"/>
                  </a:cubicBezTo>
                  <a:lnTo>
                    <a:pt x="39194" y="316590"/>
                  </a:lnTo>
                  <a:cubicBezTo>
                    <a:pt x="39194" y="324213"/>
                    <a:pt x="41106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5" name="Freeform 844">
              <a:extLst>
                <a:ext uri="{FF2B5EF4-FFF2-40B4-BE49-F238E27FC236}">
                  <a16:creationId xmlns:a16="http://schemas.microsoft.com/office/drawing/2014/main" id="{B7355F38-7037-7322-E789-F56E2ECA935B}"/>
                </a:ext>
              </a:extLst>
            </p:cNvPr>
            <p:cNvSpPr/>
            <p:nvPr/>
          </p:nvSpPr>
          <p:spPr>
            <a:xfrm>
              <a:off x="1749064" y="3090104"/>
              <a:ext cx="125008" cy="348062"/>
            </a:xfrm>
            <a:custGeom>
              <a:avLst/>
              <a:gdLst>
                <a:gd name="connsiteX0" fmla="*/ 1985 w 125008"/>
                <a:gd name="connsiteY0" fmla="*/ 0 h 348062"/>
                <a:gd name="connsiteX1" fmla="*/ 30590 w 125008"/>
                <a:gd name="connsiteY1" fmla="*/ 0 h 348062"/>
                <a:gd name="connsiteX2" fmla="*/ 39169 w 125008"/>
                <a:gd name="connsiteY2" fmla="*/ 9559 h 348062"/>
                <a:gd name="connsiteX3" fmla="*/ 39169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1985" y="0"/>
                  </a:moveTo>
                  <a:lnTo>
                    <a:pt x="30590" y="0"/>
                  </a:lnTo>
                  <a:cubicBezTo>
                    <a:pt x="35493" y="0"/>
                    <a:pt x="39169" y="2868"/>
                    <a:pt x="39169" y="9559"/>
                  </a:cubicBezTo>
                  <a:lnTo>
                    <a:pt x="39169" y="316590"/>
                  </a:lnTo>
                  <a:cubicBezTo>
                    <a:pt x="39169" y="324213"/>
                    <a:pt x="41081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6" name="Freeform 845">
              <a:extLst>
                <a:ext uri="{FF2B5EF4-FFF2-40B4-BE49-F238E27FC236}">
                  <a16:creationId xmlns:a16="http://schemas.microsoft.com/office/drawing/2014/main" id="{8A550EC1-E7ED-6633-034C-C186DB4E643A}"/>
                </a:ext>
              </a:extLst>
            </p:cNvPr>
            <p:cNvSpPr/>
            <p:nvPr/>
          </p:nvSpPr>
          <p:spPr>
            <a:xfrm>
              <a:off x="1728964" y="3492460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7" name="Freeform 846">
              <a:extLst>
                <a:ext uri="{FF2B5EF4-FFF2-40B4-BE49-F238E27FC236}">
                  <a16:creationId xmlns:a16="http://schemas.microsoft.com/office/drawing/2014/main" id="{C37942E1-5B74-500A-115C-986750272117}"/>
                </a:ext>
              </a:extLst>
            </p:cNvPr>
            <p:cNvSpPr/>
            <p:nvPr/>
          </p:nvSpPr>
          <p:spPr>
            <a:xfrm>
              <a:off x="1907800" y="3086819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8" name="Freeform 847">
              <a:extLst>
                <a:ext uri="{FF2B5EF4-FFF2-40B4-BE49-F238E27FC236}">
                  <a16:creationId xmlns:a16="http://schemas.microsoft.com/office/drawing/2014/main" id="{8211F4F1-9867-3F37-EC7B-43F84DB8988B}"/>
                </a:ext>
              </a:extLst>
            </p:cNvPr>
            <p:cNvSpPr/>
            <p:nvPr/>
          </p:nvSpPr>
          <p:spPr>
            <a:xfrm>
              <a:off x="1515518" y="3485376"/>
              <a:ext cx="191557" cy="360931"/>
            </a:xfrm>
            <a:custGeom>
              <a:avLst/>
              <a:gdLst>
                <a:gd name="connsiteX0" fmla="*/ 156726 w 191557"/>
                <a:gd name="connsiteY0" fmla="*/ 76035 h 360931"/>
                <a:gd name="connsiteX1" fmla="*/ 102801 w 191557"/>
                <a:gd name="connsiteY1" fmla="*/ 26154 h 360931"/>
                <a:gd name="connsiteX2" fmla="*/ 38704 w 191557"/>
                <a:gd name="connsiteY2" fmla="*/ 189229 h 360931"/>
                <a:gd name="connsiteX3" fmla="*/ 109248 w 191557"/>
                <a:gd name="connsiteY3" fmla="*/ 341935 h 360931"/>
                <a:gd name="connsiteX4" fmla="*/ 165428 w 191557"/>
                <a:gd name="connsiteY4" fmla="*/ 279406 h 360931"/>
                <a:gd name="connsiteX5" fmla="*/ 191557 w 191557"/>
                <a:gd name="connsiteY5" fmla="*/ 292079 h 360931"/>
                <a:gd name="connsiteX6" fmla="*/ 106870 w 191557"/>
                <a:gd name="connsiteY6" fmla="*/ 360931 h 360931"/>
                <a:gd name="connsiteX7" fmla="*/ 0 w 191557"/>
                <a:gd name="connsiteY7" fmla="*/ 177291 h 360931"/>
                <a:gd name="connsiteX8" fmla="*/ 105399 w 191557"/>
                <a:gd name="connsiteY8" fmla="*/ 0 h 360931"/>
                <a:gd name="connsiteX9" fmla="*/ 182978 w 191557"/>
                <a:gd name="connsiteY9" fmla="*/ 59367 h 360931"/>
                <a:gd name="connsiteX10" fmla="*/ 156849 w 191557"/>
                <a:gd name="connsiteY10" fmla="*/ 75986 h 36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557" h="360931">
                  <a:moveTo>
                    <a:pt x="156726" y="76035"/>
                  </a:moveTo>
                  <a:cubicBezTo>
                    <a:pt x="156726" y="76035"/>
                    <a:pt x="146432" y="26154"/>
                    <a:pt x="102801" y="26154"/>
                  </a:cubicBezTo>
                  <a:cubicBezTo>
                    <a:pt x="59171" y="26154"/>
                    <a:pt x="38704" y="102139"/>
                    <a:pt x="38704" y="189229"/>
                  </a:cubicBezTo>
                  <a:cubicBezTo>
                    <a:pt x="38704" y="276318"/>
                    <a:pt x="56989" y="341935"/>
                    <a:pt x="109248" y="341935"/>
                  </a:cubicBezTo>
                  <a:cubicBezTo>
                    <a:pt x="161506" y="341935"/>
                    <a:pt x="165428" y="279406"/>
                    <a:pt x="165428" y="279406"/>
                  </a:cubicBezTo>
                  <a:lnTo>
                    <a:pt x="191557" y="292079"/>
                  </a:lnTo>
                  <a:cubicBezTo>
                    <a:pt x="191557" y="292079"/>
                    <a:pt x="179694" y="360931"/>
                    <a:pt x="106870" y="360931"/>
                  </a:cubicBezTo>
                  <a:cubicBezTo>
                    <a:pt x="34046" y="360931"/>
                    <a:pt x="0" y="288917"/>
                    <a:pt x="0" y="177291"/>
                  </a:cubicBezTo>
                  <a:cubicBezTo>
                    <a:pt x="0" y="65666"/>
                    <a:pt x="41155" y="0"/>
                    <a:pt x="105399" y="0"/>
                  </a:cubicBezTo>
                  <a:cubicBezTo>
                    <a:pt x="169644" y="0"/>
                    <a:pt x="182978" y="59367"/>
                    <a:pt x="182978" y="59367"/>
                  </a:cubicBezTo>
                  <a:lnTo>
                    <a:pt x="156849" y="7598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9" name="Freeform 848">
              <a:extLst>
                <a:ext uri="{FF2B5EF4-FFF2-40B4-BE49-F238E27FC236}">
                  <a16:creationId xmlns:a16="http://schemas.microsoft.com/office/drawing/2014/main" id="{A4D2D899-1EB4-998C-C236-B90BC4DBD82A}"/>
                </a:ext>
              </a:extLst>
            </p:cNvPr>
            <p:cNvSpPr/>
            <p:nvPr/>
          </p:nvSpPr>
          <p:spPr>
            <a:xfrm>
              <a:off x="1976751" y="3085716"/>
              <a:ext cx="161554" cy="353259"/>
            </a:xfrm>
            <a:custGeom>
              <a:avLst/>
              <a:gdLst>
                <a:gd name="connsiteX0" fmla="*/ 0 w 161554"/>
                <a:gd name="connsiteY0" fmla="*/ 0 h 353259"/>
                <a:gd name="connsiteX1" fmla="*/ 161555 w 161554"/>
                <a:gd name="connsiteY1" fmla="*/ 0 h 353259"/>
                <a:gd name="connsiteX2" fmla="*/ 161555 w 161554"/>
                <a:gd name="connsiteY2" fmla="*/ 19266 h 353259"/>
                <a:gd name="connsiteX3" fmla="*/ 102115 w 161554"/>
                <a:gd name="connsiteY3" fmla="*/ 19266 h 353259"/>
                <a:gd name="connsiteX4" fmla="*/ 102115 w 161554"/>
                <a:gd name="connsiteY4" fmla="*/ 353259 h 353259"/>
                <a:gd name="connsiteX5" fmla="*/ 64441 w 161554"/>
                <a:gd name="connsiteY5" fmla="*/ 353259 h 353259"/>
                <a:gd name="connsiteX6" fmla="*/ 64441 w 161554"/>
                <a:gd name="connsiteY6" fmla="*/ 20933 h 353259"/>
                <a:gd name="connsiteX7" fmla="*/ 0 w 161554"/>
                <a:gd name="connsiteY7" fmla="*/ 20933 h 353259"/>
                <a:gd name="connsiteX8" fmla="*/ 0 w 161554"/>
                <a:gd name="connsiteY8" fmla="*/ 0 h 353259"/>
                <a:gd name="connsiteX9" fmla="*/ 0 w 161554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4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41" y="353259"/>
                  </a:lnTo>
                  <a:lnTo>
                    <a:pt x="64441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0" name="Freeform 849">
              <a:extLst>
                <a:ext uri="{FF2B5EF4-FFF2-40B4-BE49-F238E27FC236}">
                  <a16:creationId xmlns:a16="http://schemas.microsoft.com/office/drawing/2014/main" id="{F48F87B1-B703-2914-BC4B-CC5CAE242E04}"/>
                </a:ext>
              </a:extLst>
            </p:cNvPr>
            <p:cNvSpPr/>
            <p:nvPr/>
          </p:nvSpPr>
          <p:spPr>
            <a:xfrm>
              <a:off x="2266378" y="3085716"/>
              <a:ext cx="161555" cy="353259"/>
            </a:xfrm>
            <a:custGeom>
              <a:avLst/>
              <a:gdLst>
                <a:gd name="connsiteX0" fmla="*/ 0 w 161555"/>
                <a:gd name="connsiteY0" fmla="*/ 0 h 353259"/>
                <a:gd name="connsiteX1" fmla="*/ 161555 w 161555"/>
                <a:gd name="connsiteY1" fmla="*/ 0 h 353259"/>
                <a:gd name="connsiteX2" fmla="*/ 161555 w 161555"/>
                <a:gd name="connsiteY2" fmla="*/ 19266 h 353259"/>
                <a:gd name="connsiteX3" fmla="*/ 102115 w 161555"/>
                <a:gd name="connsiteY3" fmla="*/ 19266 h 353259"/>
                <a:gd name="connsiteX4" fmla="*/ 102115 w 161555"/>
                <a:gd name="connsiteY4" fmla="*/ 353259 h 353259"/>
                <a:gd name="connsiteX5" fmla="*/ 64465 w 161555"/>
                <a:gd name="connsiteY5" fmla="*/ 353259 h 353259"/>
                <a:gd name="connsiteX6" fmla="*/ 64465 w 161555"/>
                <a:gd name="connsiteY6" fmla="*/ 20933 h 353259"/>
                <a:gd name="connsiteX7" fmla="*/ 0 w 161555"/>
                <a:gd name="connsiteY7" fmla="*/ 20933 h 353259"/>
                <a:gd name="connsiteX8" fmla="*/ 0 w 161555"/>
                <a:gd name="connsiteY8" fmla="*/ 0 h 353259"/>
                <a:gd name="connsiteX9" fmla="*/ 0 w 161555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5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65" y="353259"/>
                  </a:lnTo>
                  <a:lnTo>
                    <a:pt x="64465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1" name="Freeform 850">
              <a:extLst>
                <a:ext uri="{FF2B5EF4-FFF2-40B4-BE49-F238E27FC236}">
                  <a16:creationId xmlns:a16="http://schemas.microsoft.com/office/drawing/2014/main" id="{BC9BB2D3-AF77-456C-AE11-FF72C4891C50}"/>
                </a:ext>
              </a:extLst>
            </p:cNvPr>
            <p:cNvSpPr/>
            <p:nvPr/>
          </p:nvSpPr>
          <p:spPr>
            <a:xfrm>
              <a:off x="8576853" y="3060862"/>
              <a:ext cx="1285405" cy="856945"/>
            </a:xfrm>
            <a:custGeom>
              <a:avLst/>
              <a:gdLst>
                <a:gd name="connsiteX0" fmla="*/ 0 w 1285405"/>
                <a:gd name="connsiteY0" fmla="*/ 0 h 856945"/>
                <a:gd name="connsiteX1" fmla="*/ 1285406 w 1285405"/>
                <a:gd name="connsiteY1" fmla="*/ 0 h 856945"/>
                <a:gd name="connsiteX2" fmla="*/ 1285406 w 1285405"/>
                <a:gd name="connsiteY2" fmla="*/ 856945 h 856945"/>
                <a:gd name="connsiteX3" fmla="*/ 0 w 1285405"/>
                <a:gd name="connsiteY3" fmla="*/ 856945 h 85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05" h="856945">
                  <a:moveTo>
                    <a:pt x="0" y="0"/>
                  </a:moveTo>
                  <a:lnTo>
                    <a:pt x="1285406" y="0"/>
                  </a:lnTo>
                  <a:lnTo>
                    <a:pt x="1285406" y="856945"/>
                  </a:lnTo>
                  <a:lnTo>
                    <a:pt x="0" y="85694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2" name="Freeform 851">
              <a:extLst>
                <a:ext uri="{FF2B5EF4-FFF2-40B4-BE49-F238E27FC236}">
                  <a16:creationId xmlns:a16="http://schemas.microsoft.com/office/drawing/2014/main" id="{92646374-9552-C15E-6B3B-3470403F046D}"/>
                </a:ext>
              </a:extLst>
            </p:cNvPr>
            <p:cNvSpPr/>
            <p:nvPr/>
          </p:nvSpPr>
          <p:spPr>
            <a:xfrm>
              <a:off x="9174957" y="3163418"/>
              <a:ext cx="88731" cy="84221"/>
            </a:xfrm>
            <a:custGeom>
              <a:avLst/>
              <a:gdLst>
                <a:gd name="connsiteX0" fmla="*/ 17256 w 88731"/>
                <a:gd name="connsiteY0" fmla="*/ 84221 h 84221"/>
                <a:gd name="connsiteX1" fmla="*/ 44366 w 88731"/>
                <a:gd name="connsiteY1" fmla="*/ 64416 h 84221"/>
                <a:gd name="connsiteX2" fmla="*/ 71500 w 88731"/>
                <a:gd name="connsiteY2" fmla="*/ 84221 h 84221"/>
                <a:gd name="connsiteX3" fmla="*/ 61181 w 88731"/>
                <a:gd name="connsiteY3" fmla="*/ 52185 h 84221"/>
                <a:gd name="connsiteX4" fmla="*/ 88732 w 88731"/>
                <a:gd name="connsiteY4" fmla="*/ 32355 h 84221"/>
                <a:gd name="connsiteX5" fmla="*/ 54759 w 88731"/>
                <a:gd name="connsiteY5" fmla="*/ 32355 h 84221"/>
                <a:gd name="connsiteX6" fmla="*/ 44366 w 88731"/>
                <a:gd name="connsiteY6" fmla="*/ 0 h 84221"/>
                <a:gd name="connsiteX7" fmla="*/ 33949 w 88731"/>
                <a:gd name="connsiteY7" fmla="*/ 32429 h 84221"/>
                <a:gd name="connsiteX8" fmla="*/ 0 w 88731"/>
                <a:gd name="connsiteY8" fmla="*/ 32355 h 84221"/>
                <a:gd name="connsiteX9" fmla="*/ 27575 w 88731"/>
                <a:gd name="connsiteY9" fmla="*/ 52185 h 84221"/>
                <a:gd name="connsiteX10" fmla="*/ 17256 w 88731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17256" y="84221"/>
                  </a:moveTo>
                  <a:lnTo>
                    <a:pt x="44366" y="64416"/>
                  </a:lnTo>
                  <a:lnTo>
                    <a:pt x="71500" y="84221"/>
                  </a:lnTo>
                  <a:lnTo>
                    <a:pt x="61181" y="52185"/>
                  </a:lnTo>
                  <a:lnTo>
                    <a:pt x="88732" y="32355"/>
                  </a:lnTo>
                  <a:lnTo>
                    <a:pt x="54759" y="32355"/>
                  </a:lnTo>
                  <a:lnTo>
                    <a:pt x="44366" y="0"/>
                  </a:lnTo>
                  <a:lnTo>
                    <a:pt x="33949" y="32429"/>
                  </a:lnTo>
                  <a:lnTo>
                    <a:pt x="0" y="32355"/>
                  </a:lnTo>
                  <a:lnTo>
                    <a:pt x="27575" y="52185"/>
                  </a:lnTo>
                  <a:lnTo>
                    <a:pt x="17256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3" name="Freeform 852">
              <a:extLst>
                <a:ext uri="{FF2B5EF4-FFF2-40B4-BE49-F238E27FC236}">
                  <a16:creationId xmlns:a16="http://schemas.microsoft.com/office/drawing/2014/main" id="{870E8079-5B96-0B14-5F55-3807F488F982}"/>
                </a:ext>
              </a:extLst>
            </p:cNvPr>
            <p:cNvSpPr/>
            <p:nvPr/>
          </p:nvSpPr>
          <p:spPr>
            <a:xfrm>
              <a:off x="9034629" y="3201092"/>
              <a:ext cx="88658" cy="84221"/>
            </a:xfrm>
            <a:custGeom>
              <a:avLst/>
              <a:gdLst>
                <a:gd name="connsiteX0" fmla="*/ 17183 w 88658"/>
                <a:gd name="connsiteY0" fmla="*/ 84221 h 84221"/>
                <a:gd name="connsiteX1" fmla="*/ 44292 w 88658"/>
                <a:gd name="connsiteY1" fmla="*/ 64416 h 84221"/>
                <a:gd name="connsiteX2" fmla="*/ 71402 w 88658"/>
                <a:gd name="connsiteY2" fmla="*/ 84221 h 84221"/>
                <a:gd name="connsiteX3" fmla="*/ 61108 w 88658"/>
                <a:gd name="connsiteY3" fmla="*/ 52234 h 84221"/>
                <a:gd name="connsiteX4" fmla="*/ 88658 w 88658"/>
                <a:gd name="connsiteY4" fmla="*/ 32429 h 84221"/>
                <a:gd name="connsiteX5" fmla="*/ 54661 w 88658"/>
                <a:gd name="connsiteY5" fmla="*/ 32429 h 84221"/>
                <a:gd name="connsiteX6" fmla="*/ 44292 w 88658"/>
                <a:gd name="connsiteY6" fmla="*/ 0 h 84221"/>
                <a:gd name="connsiteX7" fmla="*/ 33924 w 88658"/>
                <a:gd name="connsiteY7" fmla="*/ 32429 h 84221"/>
                <a:gd name="connsiteX8" fmla="*/ 0 w 88658"/>
                <a:gd name="connsiteY8" fmla="*/ 32429 h 84221"/>
                <a:gd name="connsiteX9" fmla="*/ 27478 w 88658"/>
                <a:gd name="connsiteY9" fmla="*/ 52234 h 84221"/>
                <a:gd name="connsiteX10" fmla="*/ 17183 w 88658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8" h="84221">
                  <a:moveTo>
                    <a:pt x="17183" y="84221"/>
                  </a:moveTo>
                  <a:lnTo>
                    <a:pt x="44292" y="64416"/>
                  </a:lnTo>
                  <a:lnTo>
                    <a:pt x="71402" y="84221"/>
                  </a:lnTo>
                  <a:lnTo>
                    <a:pt x="61108" y="52234"/>
                  </a:lnTo>
                  <a:lnTo>
                    <a:pt x="88658" y="32429"/>
                  </a:lnTo>
                  <a:lnTo>
                    <a:pt x="54661" y="32429"/>
                  </a:lnTo>
                  <a:lnTo>
                    <a:pt x="44292" y="0"/>
                  </a:lnTo>
                  <a:lnTo>
                    <a:pt x="33924" y="32429"/>
                  </a:lnTo>
                  <a:lnTo>
                    <a:pt x="0" y="32429"/>
                  </a:lnTo>
                  <a:lnTo>
                    <a:pt x="27478" y="52234"/>
                  </a:lnTo>
                  <a:lnTo>
                    <a:pt x="17183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4" name="Freeform 853">
              <a:extLst>
                <a:ext uri="{FF2B5EF4-FFF2-40B4-BE49-F238E27FC236}">
                  <a16:creationId xmlns:a16="http://schemas.microsoft.com/office/drawing/2014/main" id="{157B76EE-AE77-1717-7F14-8C58FB5D368D}"/>
                </a:ext>
              </a:extLst>
            </p:cNvPr>
            <p:cNvSpPr/>
            <p:nvPr/>
          </p:nvSpPr>
          <p:spPr>
            <a:xfrm>
              <a:off x="8931902" y="3304016"/>
              <a:ext cx="88657" cy="84221"/>
            </a:xfrm>
            <a:custGeom>
              <a:avLst/>
              <a:gdLst>
                <a:gd name="connsiteX0" fmla="*/ 44366 w 88657"/>
                <a:gd name="connsiteY0" fmla="*/ 0 h 84221"/>
                <a:gd name="connsiteX1" fmla="*/ 33924 w 88657"/>
                <a:gd name="connsiteY1" fmla="*/ 32478 h 84221"/>
                <a:gd name="connsiteX2" fmla="*/ 0 w 88657"/>
                <a:gd name="connsiteY2" fmla="*/ 32429 h 84221"/>
                <a:gd name="connsiteX3" fmla="*/ 27551 w 88657"/>
                <a:gd name="connsiteY3" fmla="*/ 52234 h 84221"/>
                <a:gd name="connsiteX4" fmla="*/ 17232 w 88657"/>
                <a:gd name="connsiteY4" fmla="*/ 84221 h 84221"/>
                <a:gd name="connsiteX5" fmla="*/ 44366 w 88657"/>
                <a:gd name="connsiteY5" fmla="*/ 64490 h 84221"/>
                <a:gd name="connsiteX6" fmla="*/ 71475 w 88657"/>
                <a:gd name="connsiteY6" fmla="*/ 84221 h 84221"/>
                <a:gd name="connsiteX7" fmla="*/ 61156 w 88657"/>
                <a:gd name="connsiteY7" fmla="*/ 52234 h 84221"/>
                <a:gd name="connsiteX8" fmla="*/ 88658 w 88657"/>
                <a:gd name="connsiteY8" fmla="*/ 32429 h 84221"/>
                <a:gd name="connsiteX9" fmla="*/ 54734 w 88657"/>
                <a:gd name="connsiteY9" fmla="*/ 32429 h 84221"/>
                <a:gd name="connsiteX10" fmla="*/ 44366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366" y="0"/>
                  </a:moveTo>
                  <a:lnTo>
                    <a:pt x="33924" y="32478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21"/>
                  </a:lnTo>
                  <a:lnTo>
                    <a:pt x="44366" y="64490"/>
                  </a:lnTo>
                  <a:lnTo>
                    <a:pt x="71475" y="84221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  <a:lnTo>
                    <a:pt x="44366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5" name="Freeform 854">
              <a:extLst>
                <a:ext uri="{FF2B5EF4-FFF2-40B4-BE49-F238E27FC236}">
                  <a16:creationId xmlns:a16="http://schemas.microsoft.com/office/drawing/2014/main" id="{ABD18172-960A-36DF-5375-0ECA94910EEA}"/>
                </a:ext>
              </a:extLst>
            </p:cNvPr>
            <p:cNvSpPr/>
            <p:nvPr/>
          </p:nvSpPr>
          <p:spPr>
            <a:xfrm>
              <a:off x="8894203" y="3444221"/>
              <a:ext cx="88682" cy="84245"/>
            </a:xfrm>
            <a:custGeom>
              <a:avLst/>
              <a:gdLst>
                <a:gd name="connsiteX0" fmla="*/ 44365 w 88682"/>
                <a:gd name="connsiteY0" fmla="*/ 64441 h 84245"/>
                <a:gd name="connsiteX1" fmla="*/ 71500 w 88682"/>
                <a:gd name="connsiteY1" fmla="*/ 84246 h 84245"/>
                <a:gd name="connsiteX2" fmla="*/ 61181 w 88682"/>
                <a:gd name="connsiteY2" fmla="*/ 52234 h 84245"/>
                <a:gd name="connsiteX3" fmla="*/ 88682 w 88682"/>
                <a:gd name="connsiteY3" fmla="*/ 32429 h 84245"/>
                <a:gd name="connsiteX4" fmla="*/ 54758 w 88682"/>
                <a:gd name="connsiteY4" fmla="*/ 32429 h 84245"/>
                <a:gd name="connsiteX5" fmla="*/ 44365 w 88682"/>
                <a:gd name="connsiteY5" fmla="*/ 0 h 84245"/>
                <a:gd name="connsiteX6" fmla="*/ 33997 w 88682"/>
                <a:gd name="connsiteY6" fmla="*/ 32502 h 84245"/>
                <a:gd name="connsiteX7" fmla="*/ 0 w 88682"/>
                <a:gd name="connsiteY7" fmla="*/ 32429 h 84245"/>
                <a:gd name="connsiteX8" fmla="*/ 27575 w 88682"/>
                <a:gd name="connsiteY8" fmla="*/ 52234 h 84245"/>
                <a:gd name="connsiteX9" fmla="*/ 17256 w 88682"/>
                <a:gd name="connsiteY9" fmla="*/ 84246 h 84245"/>
                <a:gd name="connsiteX10" fmla="*/ 44365 w 88682"/>
                <a:gd name="connsiteY10" fmla="*/ 64441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45">
                  <a:moveTo>
                    <a:pt x="44365" y="64441"/>
                  </a:moveTo>
                  <a:lnTo>
                    <a:pt x="71500" y="84246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58" y="32429"/>
                  </a:lnTo>
                  <a:lnTo>
                    <a:pt x="44365" y="0"/>
                  </a:lnTo>
                  <a:lnTo>
                    <a:pt x="33997" y="32502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46"/>
                  </a:lnTo>
                  <a:lnTo>
                    <a:pt x="44365" y="6444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6" name="Freeform 855">
              <a:extLst>
                <a:ext uri="{FF2B5EF4-FFF2-40B4-BE49-F238E27FC236}">
                  <a16:creationId xmlns:a16="http://schemas.microsoft.com/office/drawing/2014/main" id="{28AE4958-79A5-773C-B763-7F9A59604EED}"/>
                </a:ext>
              </a:extLst>
            </p:cNvPr>
            <p:cNvSpPr/>
            <p:nvPr/>
          </p:nvSpPr>
          <p:spPr>
            <a:xfrm>
              <a:off x="8931902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6 w 88657"/>
                <a:gd name="connsiteY1" fmla="*/ 0 h 84245"/>
                <a:gd name="connsiteX2" fmla="*/ 33924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6 w 88657"/>
                <a:gd name="connsiteY6" fmla="*/ 64441 h 84245"/>
                <a:gd name="connsiteX7" fmla="*/ 71475 w 88657"/>
                <a:gd name="connsiteY7" fmla="*/ 84246 h 84245"/>
                <a:gd name="connsiteX8" fmla="*/ 61156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6" y="0"/>
                  </a:lnTo>
                  <a:lnTo>
                    <a:pt x="33924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6" y="64441"/>
                  </a:lnTo>
                  <a:lnTo>
                    <a:pt x="71475" y="84246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7" name="Freeform 856">
              <a:extLst>
                <a:ext uri="{FF2B5EF4-FFF2-40B4-BE49-F238E27FC236}">
                  <a16:creationId xmlns:a16="http://schemas.microsoft.com/office/drawing/2014/main" id="{3C8A10BA-F9CC-F49F-A449-0F9D7AF25DB1}"/>
                </a:ext>
              </a:extLst>
            </p:cNvPr>
            <p:cNvSpPr/>
            <p:nvPr/>
          </p:nvSpPr>
          <p:spPr>
            <a:xfrm>
              <a:off x="9034801" y="3687742"/>
              <a:ext cx="88682" cy="84221"/>
            </a:xfrm>
            <a:custGeom>
              <a:avLst/>
              <a:gdLst>
                <a:gd name="connsiteX0" fmla="*/ 54734 w 88682"/>
                <a:gd name="connsiteY0" fmla="*/ 32429 h 84221"/>
                <a:gd name="connsiteX1" fmla="*/ 44366 w 88682"/>
                <a:gd name="connsiteY1" fmla="*/ 0 h 84221"/>
                <a:gd name="connsiteX2" fmla="*/ 33949 w 88682"/>
                <a:gd name="connsiteY2" fmla="*/ 32429 h 84221"/>
                <a:gd name="connsiteX3" fmla="*/ 0 w 88682"/>
                <a:gd name="connsiteY3" fmla="*/ 32429 h 84221"/>
                <a:gd name="connsiteX4" fmla="*/ 27575 w 88682"/>
                <a:gd name="connsiteY4" fmla="*/ 52234 h 84221"/>
                <a:gd name="connsiteX5" fmla="*/ 17256 w 88682"/>
                <a:gd name="connsiteY5" fmla="*/ 84221 h 84221"/>
                <a:gd name="connsiteX6" fmla="*/ 44366 w 88682"/>
                <a:gd name="connsiteY6" fmla="*/ 64416 h 84221"/>
                <a:gd name="connsiteX7" fmla="*/ 71427 w 88682"/>
                <a:gd name="connsiteY7" fmla="*/ 84221 h 84221"/>
                <a:gd name="connsiteX8" fmla="*/ 61181 w 88682"/>
                <a:gd name="connsiteY8" fmla="*/ 52234 h 84221"/>
                <a:gd name="connsiteX9" fmla="*/ 88682 w 88682"/>
                <a:gd name="connsiteY9" fmla="*/ 32429 h 84221"/>
                <a:gd name="connsiteX10" fmla="*/ 54734 w 88682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21">
                  <a:moveTo>
                    <a:pt x="54734" y="32429"/>
                  </a:moveTo>
                  <a:lnTo>
                    <a:pt x="44366" y="0"/>
                  </a:lnTo>
                  <a:lnTo>
                    <a:pt x="33949" y="32429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427" y="84221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8" name="Freeform 857">
              <a:extLst>
                <a:ext uri="{FF2B5EF4-FFF2-40B4-BE49-F238E27FC236}">
                  <a16:creationId xmlns:a16="http://schemas.microsoft.com/office/drawing/2014/main" id="{5950C98C-37E4-8BEA-B764-FE7EDAA12600}"/>
                </a:ext>
              </a:extLst>
            </p:cNvPr>
            <p:cNvSpPr/>
            <p:nvPr/>
          </p:nvSpPr>
          <p:spPr>
            <a:xfrm>
              <a:off x="9174957" y="3725049"/>
              <a:ext cx="88731" cy="84221"/>
            </a:xfrm>
            <a:custGeom>
              <a:avLst/>
              <a:gdLst>
                <a:gd name="connsiteX0" fmla="*/ 54759 w 88731"/>
                <a:gd name="connsiteY0" fmla="*/ 32429 h 84221"/>
                <a:gd name="connsiteX1" fmla="*/ 44366 w 88731"/>
                <a:gd name="connsiteY1" fmla="*/ 0 h 84221"/>
                <a:gd name="connsiteX2" fmla="*/ 33998 w 88731"/>
                <a:gd name="connsiteY2" fmla="*/ 32429 h 84221"/>
                <a:gd name="connsiteX3" fmla="*/ 0 w 88731"/>
                <a:gd name="connsiteY3" fmla="*/ 32429 h 84221"/>
                <a:gd name="connsiteX4" fmla="*/ 27575 w 88731"/>
                <a:gd name="connsiteY4" fmla="*/ 52160 h 84221"/>
                <a:gd name="connsiteX5" fmla="*/ 17256 w 88731"/>
                <a:gd name="connsiteY5" fmla="*/ 84221 h 84221"/>
                <a:gd name="connsiteX6" fmla="*/ 44366 w 88731"/>
                <a:gd name="connsiteY6" fmla="*/ 64416 h 84221"/>
                <a:gd name="connsiteX7" fmla="*/ 71500 w 88731"/>
                <a:gd name="connsiteY7" fmla="*/ 84221 h 84221"/>
                <a:gd name="connsiteX8" fmla="*/ 61181 w 88731"/>
                <a:gd name="connsiteY8" fmla="*/ 52160 h 84221"/>
                <a:gd name="connsiteX9" fmla="*/ 88732 w 88731"/>
                <a:gd name="connsiteY9" fmla="*/ 32429 h 84221"/>
                <a:gd name="connsiteX10" fmla="*/ 54759 w 88731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54759" y="32429"/>
                  </a:moveTo>
                  <a:lnTo>
                    <a:pt x="44366" y="0"/>
                  </a:lnTo>
                  <a:lnTo>
                    <a:pt x="33998" y="32429"/>
                  </a:lnTo>
                  <a:lnTo>
                    <a:pt x="0" y="32429"/>
                  </a:lnTo>
                  <a:lnTo>
                    <a:pt x="27575" y="52160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500" y="84221"/>
                  </a:lnTo>
                  <a:lnTo>
                    <a:pt x="61181" y="52160"/>
                  </a:lnTo>
                  <a:lnTo>
                    <a:pt x="88732" y="32429"/>
                  </a:lnTo>
                  <a:lnTo>
                    <a:pt x="54759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9" name="Freeform 858">
              <a:extLst>
                <a:ext uri="{FF2B5EF4-FFF2-40B4-BE49-F238E27FC236}">
                  <a16:creationId xmlns:a16="http://schemas.microsoft.com/office/drawing/2014/main" id="{33C9A21B-DC83-EAB8-91BE-ECB4AD6A603F}"/>
                </a:ext>
              </a:extLst>
            </p:cNvPr>
            <p:cNvSpPr/>
            <p:nvPr/>
          </p:nvSpPr>
          <p:spPr>
            <a:xfrm>
              <a:off x="9315188" y="3687742"/>
              <a:ext cx="88657" cy="84221"/>
            </a:xfrm>
            <a:custGeom>
              <a:avLst/>
              <a:gdLst>
                <a:gd name="connsiteX0" fmla="*/ 54734 w 88657"/>
                <a:gd name="connsiteY0" fmla="*/ 32429 h 84221"/>
                <a:gd name="connsiteX1" fmla="*/ 44365 w 88657"/>
                <a:gd name="connsiteY1" fmla="*/ 0 h 84221"/>
                <a:gd name="connsiteX2" fmla="*/ 33923 w 88657"/>
                <a:gd name="connsiteY2" fmla="*/ 32429 h 84221"/>
                <a:gd name="connsiteX3" fmla="*/ 0 w 88657"/>
                <a:gd name="connsiteY3" fmla="*/ 32429 h 84221"/>
                <a:gd name="connsiteX4" fmla="*/ 27551 w 88657"/>
                <a:gd name="connsiteY4" fmla="*/ 52234 h 84221"/>
                <a:gd name="connsiteX5" fmla="*/ 17256 w 88657"/>
                <a:gd name="connsiteY5" fmla="*/ 84221 h 84221"/>
                <a:gd name="connsiteX6" fmla="*/ 44365 w 88657"/>
                <a:gd name="connsiteY6" fmla="*/ 64416 h 84221"/>
                <a:gd name="connsiteX7" fmla="*/ 71475 w 88657"/>
                <a:gd name="connsiteY7" fmla="*/ 84221 h 84221"/>
                <a:gd name="connsiteX8" fmla="*/ 61107 w 88657"/>
                <a:gd name="connsiteY8" fmla="*/ 52234 h 84221"/>
                <a:gd name="connsiteX9" fmla="*/ 88658 w 88657"/>
                <a:gd name="connsiteY9" fmla="*/ 32429 h 84221"/>
                <a:gd name="connsiteX10" fmla="*/ 54734 w 88657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54734" y="32429"/>
                  </a:moveTo>
                  <a:lnTo>
                    <a:pt x="44365" y="0"/>
                  </a:lnTo>
                  <a:lnTo>
                    <a:pt x="33923" y="32429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56" y="84221"/>
                  </a:lnTo>
                  <a:lnTo>
                    <a:pt x="44365" y="64416"/>
                  </a:lnTo>
                  <a:lnTo>
                    <a:pt x="71475" y="84221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0" name="Freeform 859">
              <a:extLst>
                <a:ext uri="{FF2B5EF4-FFF2-40B4-BE49-F238E27FC236}">
                  <a16:creationId xmlns:a16="http://schemas.microsoft.com/office/drawing/2014/main" id="{3906FD8D-7234-36B9-5E57-BD9DC8012DA4}"/>
                </a:ext>
              </a:extLst>
            </p:cNvPr>
            <p:cNvSpPr/>
            <p:nvPr/>
          </p:nvSpPr>
          <p:spPr>
            <a:xfrm>
              <a:off x="9418111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5 w 88657"/>
                <a:gd name="connsiteY1" fmla="*/ 0 h 84245"/>
                <a:gd name="connsiteX2" fmla="*/ 33923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5 w 88657"/>
                <a:gd name="connsiteY6" fmla="*/ 64441 h 84245"/>
                <a:gd name="connsiteX7" fmla="*/ 71475 w 88657"/>
                <a:gd name="connsiteY7" fmla="*/ 84246 h 84245"/>
                <a:gd name="connsiteX8" fmla="*/ 61107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5" y="0"/>
                  </a:lnTo>
                  <a:lnTo>
                    <a:pt x="33923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5" y="64441"/>
                  </a:lnTo>
                  <a:lnTo>
                    <a:pt x="71475" y="84246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1" name="Freeform 860">
              <a:extLst>
                <a:ext uri="{FF2B5EF4-FFF2-40B4-BE49-F238E27FC236}">
                  <a16:creationId xmlns:a16="http://schemas.microsoft.com/office/drawing/2014/main" id="{49178DBD-C1FC-E060-4CB5-E2C088F3F133}"/>
                </a:ext>
              </a:extLst>
            </p:cNvPr>
            <p:cNvSpPr/>
            <p:nvPr/>
          </p:nvSpPr>
          <p:spPr>
            <a:xfrm>
              <a:off x="9455344" y="3443853"/>
              <a:ext cx="88731" cy="84245"/>
            </a:xfrm>
            <a:custGeom>
              <a:avLst/>
              <a:gdLst>
                <a:gd name="connsiteX0" fmla="*/ 88731 w 88731"/>
                <a:gd name="connsiteY0" fmla="*/ 32429 h 84245"/>
                <a:gd name="connsiteX1" fmla="*/ 54734 w 88731"/>
                <a:gd name="connsiteY1" fmla="*/ 32429 h 84245"/>
                <a:gd name="connsiteX2" fmla="*/ 44366 w 88731"/>
                <a:gd name="connsiteY2" fmla="*/ 0 h 84245"/>
                <a:gd name="connsiteX3" fmla="*/ 33997 w 88731"/>
                <a:gd name="connsiteY3" fmla="*/ 32429 h 84245"/>
                <a:gd name="connsiteX4" fmla="*/ 0 w 88731"/>
                <a:gd name="connsiteY4" fmla="*/ 32429 h 84245"/>
                <a:gd name="connsiteX5" fmla="*/ 27551 w 88731"/>
                <a:gd name="connsiteY5" fmla="*/ 52185 h 84245"/>
                <a:gd name="connsiteX6" fmla="*/ 17256 w 88731"/>
                <a:gd name="connsiteY6" fmla="*/ 84246 h 84245"/>
                <a:gd name="connsiteX7" fmla="*/ 44366 w 88731"/>
                <a:gd name="connsiteY7" fmla="*/ 64367 h 84245"/>
                <a:gd name="connsiteX8" fmla="*/ 71475 w 88731"/>
                <a:gd name="connsiteY8" fmla="*/ 84246 h 84245"/>
                <a:gd name="connsiteX9" fmla="*/ 61181 w 88731"/>
                <a:gd name="connsiteY9" fmla="*/ 52185 h 84245"/>
                <a:gd name="connsiteX10" fmla="*/ 88731 w 88731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45">
                  <a:moveTo>
                    <a:pt x="88731" y="32429"/>
                  </a:moveTo>
                  <a:lnTo>
                    <a:pt x="54734" y="32429"/>
                  </a:lnTo>
                  <a:lnTo>
                    <a:pt x="44366" y="0"/>
                  </a:lnTo>
                  <a:lnTo>
                    <a:pt x="33997" y="32429"/>
                  </a:lnTo>
                  <a:lnTo>
                    <a:pt x="0" y="32429"/>
                  </a:lnTo>
                  <a:lnTo>
                    <a:pt x="27551" y="52185"/>
                  </a:lnTo>
                  <a:lnTo>
                    <a:pt x="17256" y="84246"/>
                  </a:lnTo>
                  <a:lnTo>
                    <a:pt x="44366" y="64367"/>
                  </a:lnTo>
                  <a:lnTo>
                    <a:pt x="71475" y="84246"/>
                  </a:lnTo>
                  <a:lnTo>
                    <a:pt x="61181" y="52185"/>
                  </a:lnTo>
                  <a:lnTo>
                    <a:pt x="88731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3F89F111-6B36-CDBA-70BA-8179901F5373}"/>
                </a:ext>
              </a:extLst>
            </p:cNvPr>
            <p:cNvSpPr/>
            <p:nvPr/>
          </p:nvSpPr>
          <p:spPr>
            <a:xfrm>
              <a:off x="9418111" y="3303623"/>
              <a:ext cx="88657" cy="84172"/>
            </a:xfrm>
            <a:custGeom>
              <a:avLst/>
              <a:gdLst>
                <a:gd name="connsiteX0" fmla="*/ 17183 w 88657"/>
                <a:gd name="connsiteY0" fmla="*/ 84172 h 84172"/>
                <a:gd name="connsiteX1" fmla="*/ 44365 w 88657"/>
                <a:gd name="connsiteY1" fmla="*/ 64441 h 84172"/>
                <a:gd name="connsiteX2" fmla="*/ 71475 w 88657"/>
                <a:gd name="connsiteY2" fmla="*/ 84172 h 84172"/>
                <a:gd name="connsiteX3" fmla="*/ 61107 w 88657"/>
                <a:gd name="connsiteY3" fmla="*/ 52185 h 84172"/>
                <a:gd name="connsiteX4" fmla="*/ 88658 w 88657"/>
                <a:gd name="connsiteY4" fmla="*/ 32453 h 84172"/>
                <a:gd name="connsiteX5" fmla="*/ 54734 w 88657"/>
                <a:gd name="connsiteY5" fmla="*/ 32453 h 84172"/>
                <a:gd name="connsiteX6" fmla="*/ 44365 w 88657"/>
                <a:gd name="connsiteY6" fmla="*/ 0 h 84172"/>
                <a:gd name="connsiteX7" fmla="*/ 33923 w 88657"/>
                <a:gd name="connsiteY7" fmla="*/ 32502 h 84172"/>
                <a:gd name="connsiteX8" fmla="*/ 0 w 88657"/>
                <a:gd name="connsiteY8" fmla="*/ 32453 h 84172"/>
                <a:gd name="connsiteX9" fmla="*/ 27551 w 88657"/>
                <a:gd name="connsiteY9" fmla="*/ 52185 h 84172"/>
                <a:gd name="connsiteX10" fmla="*/ 17183 w 88657"/>
                <a:gd name="connsiteY10" fmla="*/ 84172 h 8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172">
                  <a:moveTo>
                    <a:pt x="17183" y="84172"/>
                  </a:moveTo>
                  <a:lnTo>
                    <a:pt x="44365" y="64441"/>
                  </a:lnTo>
                  <a:lnTo>
                    <a:pt x="71475" y="84172"/>
                  </a:lnTo>
                  <a:lnTo>
                    <a:pt x="61107" y="52185"/>
                  </a:lnTo>
                  <a:lnTo>
                    <a:pt x="88658" y="32453"/>
                  </a:lnTo>
                  <a:lnTo>
                    <a:pt x="54734" y="32453"/>
                  </a:lnTo>
                  <a:lnTo>
                    <a:pt x="44365" y="0"/>
                  </a:lnTo>
                  <a:lnTo>
                    <a:pt x="33923" y="32502"/>
                  </a:lnTo>
                  <a:lnTo>
                    <a:pt x="0" y="32453"/>
                  </a:lnTo>
                  <a:lnTo>
                    <a:pt x="27551" y="52185"/>
                  </a:lnTo>
                  <a:lnTo>
                    <a:pt x="17183" y="84172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3" name="Freeform 862">
              <a:extLst>
                <a:ext uri="{FF2B5EF4-FFF2-40B4-BE49-F238E27FC236}">
                  <a16:creationId xmlns:a16="http://schemas.microsoft.com/office/drawing/2014/main" id="{BC5018A5-7C05-EB06-6894-881D839F1568}"/>
                </a:ext>
              </a:extLst>
            </p:cNvPr>
            <p:cNvSpPr/>
            <p:nvPr/>
          </p:nvSpPr>
          <p:spPr>
            <a:xfrm>
              <a:off x="9315629" y="3201165"/>
              <a:ext cx="88657" cy="84221"/>
            </a:xfrm>
            <a:custGeom>
              <a:avLst/>
              <a:gdLst>
                <a:gd name="connsiteX0" fmla="*/ 44292 w 88657"/>
                <a:gd name="connsiteY0" fmla="*/ 0 h 84221"/>
                <a:gd name="connsiteX1" fmla="*/ 33924 w 88657"/>
                <a:gd name="connsiteY1" fmla="*/ 32429 h 84221"/>
                <a:gd name="connsiteX2" fmla="*/ 0 w 88657"/>
                <a:gd name="connsiteY2" fmla="*/ 32355 h 84221"/>
                <a:gd name="connsiteX3" fmla="*/ 27502 w 88657"/>
                <a:gd name="connsiteY3" fmla="*/ 52160 h 84221"/>
                <a:gd name="connsiteX4" fmla="*/ 17183 w 88657"/>
                <a:gd name="connsiteY4" fmla="*/ 84221 h 84221"/>
                <a:gd name="connsiteX5" fmla="*/ 44366 w 88657"/>
                <a:gd name="connsiteY5" fmla="*/ 64343 h 84221"/>
                <a:gd name="connsiteX6" fmla="*/ 71426 w 88657"/>
                <a:gd name="connsiteY6" fmla="*/ 84221 h 84221"/>
                <a:gd name="connsiteX7" fmla="*/ 61107 w 88657"/>
                <a:gd name="connsiteY7" fmla="*/ 52160 h 84221"/>
                <a:gd name="connsiteX8" fmla="*/ 88658 w 88657"/>
                <a:gd name="connsiteY8" fmla="*/ 32355 h 84221"/>
                <a:gd name="connsiteX9" fmla="*/ 54661 w 88657"/>
                <a:gd name="connsiteY9" fmla="*/ 32355 h 84221"/>
                <a:gd name="connsiteX10" fmla="*/ 44292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292" y="0"/>
                  </a:moveTo>
                  <a:lnTo>
                    <a:pt x="33924" y="32429"/>
                  </a:lnTo>
                  <a:lnTo>
                    <a:pt x="0" y="32355"/>
                  </a:lnTo>
                  <a:lnTo>
                    <a:pt x="27502" y="52160"/>
                  </a:lnTo>
                  <a:lnTo>
                    <a:pt x="17183" y="84221"/>
                  </a:lnTo>
                  <a:lnTo>
                    <a:pt x="44366" y="64343"/>
                  </a:lnTo>
                  <a:lnTo>
                    <a:pt x="71426" y="84221"/>
                  </a:lnTo>
                  <a:lnTo>
                    <a:pt x="61107" y="52160"/>
                  </a:lnTo>
                  <a:lnTo>
                    <a:pt x="88658" y="32355"/>
                  </a:lnTo>
                  <a:lnTo>
                    <a:pt x="54661" y="32355"/>
                  </a:lnTo>
                  <a:lnTo>
                    <a:pt x="44292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4" name="Freeform 863">
              <a:extLst>
                <a:ext uri="{FF2B5EF4-FFF2-40B4-BE49-F238E27FC236}">
                  <a16:creationId xmlns:a16="http://schemas.microsoft.com/office/drawing/2014/main" id="{A10E1313-6BE3-321E-51DE-DA3EAEDDA794}"/>
                </a:ext>
              </a:extLst>
            </p:cNvPr>
            <p:cNvSpPr/>
            <p:nvPr/>
          </p:nvSpPr>
          <p:spPr>
            <a:xfrm>
              <a:off x="10021412" y="3061082"/>
              <a:ext cx="131234" cy="191189"/>
            </a:xfrm>
            <a:custGeom>
              <a:avLst/>
              <a:gdLst>
                <a:gd name="connsiteX0" fmla="*/ 0 w 131234"/>
                <a:gd name="connsiteY0" fmla="*/ 191189 h 191189"/>
                <a:gd name="connsiteX1" fmla="*/ 0 w 131234"/>
                <a:gd name="connsiteY1" fmla="*/ 0 h 191189"/>
                <a:gd name="connsiteX2" fmla="*/ 131234 w 131234"/>
                <a:gd name="connsiteY2" fmla="*/ 0 h 191189"/>
                <a:gd name="connsiteX3" fmla="*/ 131234 w 131234"/>
                <a:gd name="connsiteY3" fmla="*/ 32233 h 191189"/>
                <a:gd name="connsiteX4" fmla="*/ 38680 w 131234"/>
                <a:gd name="connsiteY4" fmla="*/ 32233 h 191189"/>
                <a:gd name="connsiteX5" fmla="*/ 38680 w 131234"/>
                <a:gd name="connsiteY5" fmla="*/ 77456 h 191189"/>
                <a:gd name="connsiteX6" fmla="*/ 118611 w 131234"/>
                <a:gd name="connsiteY6" fmla="*/ 77456 h 191189"/>
                <a:gd name="connsiteX7" fmla="*/ 118611 w 131234"/>
                <a:gd name="connsiteY7" fmla="*/ 109836 h 191189"/>
                <a:gd name="connsiteX8" fmla="*/ 38680 w 131234"/>
                <a:gd name="connsiteY8" fmla="*/ 109836 h 191189"/>
                <a:gd name="connsiteX9" fmla="*/ 38680 w 131234"/>
                <a:gd name="connsiteY9" fmla="*/ 191067 h 19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234" h="191189">
                  <a:moveTo>
                    <a:pt x="0" y="191189"/>
                  </a:moveTo>
                  <a:lnTo>
                    <a:pt x="0" y="0"/>
                  </a:lnTo>
                  <a:lnTo>
                    <a:pt x="131234" y="0"/>
                  </a:lnTo>
                  <a:lnTo>
                    <a:pt x="131234" y="32233"/>
                  </a:lnTo>
                  <a:lnTo>
                    <a:pt x="38680" y="32233"/>
                  </a:lnTo>
                  <a:lnTo>
                    <a:pt x="38680" y="77456"/>
                  </a:lnTo>
                  <a:lnTo>
                    <a:pt x="118611" y="77456"/>
                  </a:lnTo>
                  <a:lnTo>
                    <a:pt x="118611" y="109836"/>
                  </a:lnTo>
                  <a:lnTo>
                    <a:pt x="38680" y="109836"/>
                  </a:lnTo>
                  <a:lnTo>
                    <a:pt x="38680" y="191067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5" name="Freeform 864">
              <a:extLst>
                <a:ext uri="{FF2B5EF4-FFF2-40B4-BE49-F238E27FC236}">
                  <a16:creationId xmlns:a16="http://schemas.microsoft.com/office/drawing/2014/main" id="{CD1ACE59-FD28-E6B4-2DFB-2D863DF0CA59}"/>
                </a:ext>
              </a:extLst>
            </p:cNvPr>
            <p:cNvSpPr/>
            <p:nvPr/>
          </p:nvSpPr>
          <p:spPr>
            <a:xfrm>
              <a:off x="10184242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6" name="Freeform 865">
              <a:extLst>
                <a:ext uri="{FF2B5EF4-FFF2-40B4-BE49-F238E27FC236}">
                  <a16:creationId xmlns:a16="http://schemas.microsoft.com/office/drawing/2014/main" id="{D1B9BD04-432A-A81F-5659-E25BFDED6495}"/>
                </a:ext>
              </a:extLst>
            </p:cNvPr>
            <p:cNvSpPr/>
            <p:nvPr/>
          </p:nvSpPr>
          <p:spPr>
            <a:xfrm>
              <a:off x="10258291" y="3110492"/>
              <a:ext cx="126764" cy="141779"/>
            </a:xfrm>
            <a:custGeom>
              <a:avLst/>
              <a:gdLst>
                <a:gd name="connsiteX0" fmla="*/ 126430 w 126764"/>
                <a:gd name="connsiteY0" fmla="*/ 141780 h 141779"/>
                <a:gd name="connsiteX1" fmla="*/ 89663 w 126764"/>
                <a:gd name="connsiteY1" fmla="*/ 141780 h 141779"/>
                <a:gd name="connsiteX2" fmla="*/ 89663 w 126764"/>
                <a:gd name="connsiteY2" fmla="*/ 71040 h 141779"/>
                <a:gd name="connsiteX3" fmla="*/ 87334 w 126764"/>
                <a:gd name="connsiteY3" fmla="*/ 41993 h 141779"/>
                <a:gd name="connsiteX4" fmla="*/ 79981 w 126764"/>
                <a:gd name="connsiteY4" fmla="*/ 31748 h 141779"/>
                <a:gd name="connsiteX5" fmla="*/ 67505 w 126764"/>
                <a:gd name="connsiteY5" fmla="*/ 28046 h 141779"/>
                <a:gd name="connsiteX6" fmla="*/ 50347 w 126764"/>
                <a:gd name="connsiteY6" fmla="*/ 33292 h 141779"/>
                <a:gd name="connsiteX7" fmla="*/ 39978 w 126764"/>
                <a:gd name="connsiteY7" fmla="*/ 47116 h 141779"/>
                <a:gd name="connsiteX8" fmla="*/ 37160 w 126764"/>
                <a:gd name="connsiteY8" fmla="*/ 78981 h 141779"/>
                <a:gd name="connsiteX9" fmla="*/ 37159 w 126764"/>
                <a:gd name="connsiteY9" fmla="*/ 141780 h 141779"/>
                <a:gd name="connsiteX10" fmla="*/ 0 w 126764"/>
                <a:gd name="connsiteY10" fmla="*/ 141780 h 141779"/>
                <a:gd name="connsiteX11" fmla="*/ 0 w 126764"/>
                <a:gd name="connsiteY11" fmla="*/ 3118 h 141779"/>
                <a:gd name="connsiteX12" fmla="*/ 34071 w 126764"/>
                <a:gd name="connsiteY12" fmla="*/ 3118 h 141779"/>
                <a:gd name="connsiteX13" fmla="*/ 34071 w 126764"/>
                <a:gd name="connsiteY13" fmla="*/ 23487 h 141779"/>
                <a:gd name="connsiteX14" fmla="*/ 79981 w 126764"/>
                <a:gd name="connsiteY14" fmla="*/ 5 h 141779"/>
                <a:gd name="connsiteX15" fmla="*/ 102163 w 126764"/>
                <a:gd name="connsiteY15" fmla="*/ 4368 h 141779"/>
                <a:gd name="connsiteX16" fmla="*/ 117483 w 126764"/>
                <a:gd name="connsiteY16" fmla="*/ 15497 h 141779"/>
                <a:gd name="connsiteX17" fmla="*/ 124665 w 126764"/>
                <a:gd name="connsiteY17" fmla="*/ 30914 h 141779"/>
                <a:gd name="connsiteX18" fmla="*/ 126724 w 126764"/>
                <a:gd name="connsiteY18" fmla="*/ 55597 h 14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764" h="141779">
                  <a:moveTo>
                    <a:pt x="126430" y="141780"/>
                  </a:moveTo>
                  <a:lnTo>
                    <a:pt x="89663" y="141780"/>
                  </a:lnTo>
                  <a:lnTo>
                    <a:pt x="89663" y="71040"/>
                  </a:lnTo>
                  <a:cubicBezTo>
                    <a:pt x="90177" y="61297"/>
                    <a:pt x="89394" y="51530"/>
                    <a:pt x="87334" y="41993"/>
                  </a:cubicBezTo>
                  <a:cubicBezTo>
                    <a:pt x="86058" y="37871"/>
                    <a:pt x="83478" y="34275"/>
                    <a:pt x="79981" y="31748"/>
                  </a:cubicBezTo>
                  <a:cubicBezTo>
                    <a:pt x="76303" y="29257"/>
                    <a:pt x="71945" y="27965"/>
                    <a:pt x="67505" y="28046"/>
                  </a:cubicBezTo>
                  <a:cubicBezTo>
                    <a:pt x="61379" y="27965"/>
                    <a:pt x="55381" y="29799"/>
                    <a:pt x="50347" y="33292"/>
                  </a:cubicBezTo>
                  <a:cubicBezTo>
                    <a:pt x="45417" y="36585"/>
                    <a:pt x="41759" y="41462"/>
                    <a:pt x="39978" y="47116"/>
                  </a:cubicBezTo>
                  <a:cubicBezTo>
                    <a:pt x="37621" y="57564"/>
                    <a:pt x="36673" y="68281"/>
                    <a:pt x="37160" y="78981"/>
                  </a:cubicBezTo>
                  <a:lnTo>
                    <a:pt x="37159" y="141780"/>
                  </a:lnTo>
                  <a:lnTo>
                    <a:pt x="0" y="141780"/>
                  </a:lnTo>
                  <a:lnTo>
                    <a:pt x="0" y="3118"/>
                  </a:lnTo>
                  <a:lnTo>
                    <a:pt x="34071" y="3118"/>
                  </a:lnTo>
                  <a:lnTo>
                    <a:pt x="34071" y="23487"/>
                  </a:lnTo>
                  <a:cubicBezTo>
                    <a:pt x="44581" y="8587"/>
                    <a:pt x="61747" y="-193"/>
                    <a:pt x="79981" y="5"/>
                  </a:cubicBezTo>
                  <a:cubicBezTo>
                    <a:pt x="87599" y="-101"/>
                    <a:pt x="95153" y="1385"/>
                    <a:pt x="102163" y="4368"/>
                  </a:cubicBezTo>
                  <a:cubicBezTo>
                    <a:pt x="108147" y="6689"/>
                    <a:pt x="113425" y="10523"/>
                    <a:pt x="117483" y="15497"/>
                  </a:cubicBezTo>
                  <a:cubicBezTo>
                    <a:pt x="120962" y="20057"/>
                    <a:pt x="123412" y="25317"/>
                    <a:pt x="124665" y="30914"/>
                  </a:cubicBezTo>
                  <a:cubicBezTo>
                    <a:pt x="126256" y="39041"/>
                    <a:pt x="126946" y="47319"/>
                    <a:pt x="126724" y="5559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7" name="Freeform 866">
              <a:extLst>
                <a:ext uri="{FF2B5EF4-FFF2-40B4-BE49-F238E27FC236}">
                  <a16:creationId xmlns:a16="http://schemas.microsoft.com/office/drawing/2014/main" id="{4FB54FED-0017-B3C3-CAAF-4229D3C421E4}"/>
                </a:ext>
              </a:extLst>
            </p:cNvPr>
            <p:cNvSpPr/>
            <p:nvPr/>
          </p:nvSpPr>
          <p:spPr>
            <a:xfrm>
              <a:off x="10411990" y="3110096"/>
              <a:ext cx="130364" cy="145215"/>
            </a:xfrm>
            <a:custGeom>
              <a:avLst/>
              <a:gdLst>
                <a:gd name="connsiteX0" fmla="*/ 37245 w 130364"/>
                <a:gd name="connsiteY0" fmla="*/ 45821 h 145215"/>
                <a:gd name="connsiteX1" fmla="*/ 3934 w 130364"/>
                <a:gd name="connsiteY1" fmla="*/ 39570 h 145215"/>
                <a:gd name="connsiteX2" fmla="*/ 23249 w 130364"/>
                <a:gd name="connsiteY2" fmla="*/ 9765 h 145215"/>
                <a:gd name="connsiteX3" fmla="*/ 63987 w 130364"/>
                <a:gd name="connsiteY3" fmla="*/ 132 h 145215"/>
                <a:gd name="connsiteX4" fmla="*/ 100534 w 130364"/>
                <a:gd name="connsiteY4" fmla="*/ 5941 h 145215"/>
                <a:gd name="connsiteX5" fmla="*/ 117472 w 130364"/>
                <a:gd name="connsiteY5" fmla="*/ 20648 h 145215"/>
                <a:gd name="connsiteX6" fmla="*/ 122373 w 130364"/>
                <a:gd name="connsiteY6" fmla="*/ 53444 h 145215"/>
                <a:gd name="connsiteX7" fmla="*/ 121981 w 130364"/>
                <a:gd name="connsiteY7" fmla="*/ 96315 h 145215"/>
                <a:gd name="connsiteX8" fmla="*/ 123746 w 130364"/>
                <a:gd name="connsiteY8" fmla="*/ 123277 h 145215"/>
                <a:gd name="connsiteX9" fmla="*/ 130365 w 130364"/>
                <a:gd name="connsiteY9" fmla="*/ 142028 h 145215"/>
                <a:gd name="connsiteX10" fmla="*/ 94063 w 130364"/>
                <a:gd name="connsiteY10" fmla="*/ 142028 h 145215"/>
                <a:gd name="connsiteX11" fmla="*/ 90508 w 130364"/>
                <a:gd name="connsiteY11" fmla="*/ 131219 h 145215"/>
                <a:gd name="connsiteX12" fmla="*/ 89259 w 130364"/>
                <a:gd name="connsiteY12" fmla="*/ 126905 h 145215"/>
                <a:gd name="connsiteX13" fmla="*/ 69135 w 130364"/>
                <a:gd name="connsiteY13" fmla="*/ 140582 h 145215"/>
                <a:gd name="connsiteX14" fmla="*/ 46266 w 130364"/>
                <a:gd name="connsiteY14" fmla="*/ 145141 h 145215"/>
                <a:gd name="connsiteX15" fmla="*/ 12513 w 130364"/>
                <a:gd name="connsiteY15" fmla="*/ 133523 h 145215"/>
                <a:gd name="connsiteX16" fmla="*/ 12 w 130364"/>
                <a:gd name="connsiteY16" fmla="*/ 104109 h 145215"/>
                <a:gd name="connsiteX17" fmla="*/ 5649 w 130364"/>
                <a:gd name="connsiteY17" fmla="*/ 83176 h 145215"/>
                <a:gd name="connsiteX18" fmla="*/ 21386 w 130364"/>
                <a:gd name="connsiteY18" fmla="*/ 69058 h 145215"/>
                <a:gd name="connsiteX19" fmla="*/ 50579 w 130364"/>
                <a:gd name="connsiteY19" fmla="*/ 60503 h 145215"/>
                <a:gd name="connsiteX20" fmla="*/ 86243 w 130364"/>
                <a:gd name="connsiteY20" fmla="*/ 51483 h 145215"/>
                <a:gd name="connsiteX21" fmla="*/ 86244 w 130364"/>
                <a:gd name="connsiteY21" fmla="*/ 47806 h 145215"/>
                <a:gd name="connsiteX22" fmla="*/ 80998 w 130364"/>
                <a:gd name="connsiteY22" fmla="*/ 32756 h 145215"/>
                <a:gd name="connsiteX23" fmla="*/ 61242 w 130364"/>
                <a:gd name="connsiteY23" fmla="*/ 28246 h 145215"/>
                <a:gd name="connsiteX24" fmla="*/ 37270 w 130364"/>
                <a:gd name="connsiteY24" fmla="*/ 45747 h 145215"/>
                <a:gd name="connsiteX25" fmla="*/ 86268 w 130364"/>
                <a:gd name="connsiteY25" fmla="*/ 75872 h 145215"/>
                <a:gd name="connsiteX26" fmla="*/ 63913 w 130364"/>
                <a:gd name="connsiteY26" fmla="*/ 81510 h 145215"/>
                <a:gd name="connsiteX27" fmla="*/ 43960 w 130364"/>
                <a:gd name="connsiteY27" fmla="*/ 87735 h 145215"/>
                <a:gd name="connsiteX28" fmla="*/ 36778 w 130364"/>
                <a:gd name="connsiteY28" fmla="*/ 100629 h 145215"/>
                <a:gd name="connsiteX29" fmla="*/ 42539 w 130364"/>
                <a:gd name="connsiteY29" fmla="*/ 113987 h 145215"/>
                <a:gd name="connsiteX30" fmla="*/ 57245 w 130364"/>
                <a:gd name="connsiteY30" fmla="*/ 119625 h 145215"/>
                <a:gd name="connsiteX31" fmla="*/ 75997 w 130364"/>
                <a:gd name="connsiteY31" fmla="*/ 113374 h 145215"/>
                <a:gd name="connsiteX32" fmla="*/ 84747 w 130364"/>
                <a:gd name="connsiteY32" fmla="*/ 100874 h 145215"/>
                <a:gd name="connsiteX33" fmla="*/ 86169 w 130364"/>
                <a:gd name="connsiteY33" fmla="*/ 82931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64" h="145215">
                  <a:moveTo>
                    <a:pt x="37245" y="45821"/>
                  </a:moveTo>
                  <a:lnTo>
                    <a:pt x="3934" y="39570"/>
                  </a:lnTo>
                  <a:cubicBezTo>
                    <a:pt x="6661" y="27670"/>
                    <a:pt x="13501" y="17114"/>
                    <a:pt x="23249" y="9765"/>
                  </a:cubicBezTo>
                  <a:cubicBezTo>
                    <a:pt x="32449" y="3326"/>
                    <a:pt x="46029" y="115"/>
                    <a:pt x="63987" y="132"/>
                  </a:cubicBezTo>
                  <a:cubicBezTo>
                    <a:pt x="76444" y="-551"/>
                    <a:pt x="88903" y="1429"/>
                    <a:pt x="100534" y="5941"/>
                  </a:cubicBezTo>
                  <a:cubicBezTo>
                    <a:pt x="107584" y="8944"/>
                    <a:pt x="113509" y="14089"/>
                    <a:pt x="117472" y="20648"/>
                  </a:cubicBezTo>
                  <a:cubicBezTo>
                    <a:pt x="120706" y="26555"/>
                    <a:pt x="122373" y="37512"/>
                    <a:pt x="122373" y="53444"/>
                  </a:cubicBezTo>
                  <a:lnTo>
                    <a:pt x="121981" y="96315"/>
                  </a:lnTo>
                  <a:cubicBezTo>
                    <a:pt x="121733" y="105337"/>
                    <a:pt x="122323" y="114364"/>
                    <a:pt x="123746" y="123277"/>
                  </a:cubicBezTo>
                  <a:cubicBezTo>
                    <a:pt x="125150" y="129782"/>
                    <a:pt x="127374" y="136083"/>
                    <a:pt x="130365" y="142028"/>
                  </a:cubicBezTo>
                  <a:lnTo>
                    <a:pt x="94063" y="142028"/>
                  </a:lnTo>
                  <a:cubicBezTo>
                    <a:pt x="93058" y="139577"/>
                    <a:pt x="91930" y="135778"/>
                    <a:pt x="90508" y="131219"/>
                  </a:cubicBezTo>
                  <a:cubicBezTo>
                    <a:pt x="89945" y="129037"/>
                    <a:pt x="89503" y="127591"/>
                    <a:pt x="89259" y="126905"/>
                  </a:cubicBezTo>
                  <a:cubicBezTo>
                    <a:pt x="83429" y="132639"/>
                    <a:pt x="76612" y="137272"/>
                    <a:pt x="69135" y="140582"/>
                  </a:cubicBezTo>
                  <a:cubicBezTo>
                    <a:pt x="61908" y="143665"/>
                    <a:pt x="54122" y="145217"/>
                    <a:pt x="46266" y="145141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6"/>
                    <a:pt x="-268" y="115260"/>
                    <a:pt x="12" y="104109"/>
                  </a:cubicBezTo>
                  <a:cubicBezTo>
                    <a:pt x="-112" y="96740"/>
                    <a:pt x="1841" y="89486"/>
                    <a:pt x="5649" y="83176"/>
                  </a:cubicBezTo>
                  <a:cubicBezTo>
                    <a:pt x="9399" y="77031"/>
                    <a:pt x="14871" y="72122"/>
                    <a:pt x="21386" y="69058"/>
                  </a:cubicBezTo>
                  <a:cubicBezTo>
                    <a:pt x="30727" y="65015"/>
                    <a:pt x="40533" y="62142"/>
                    <a:pt x="50579" y="60503"/>
                  </a:cubicBezTo>
                  <a:cubicBezTo>
                    <a:pt x="62723" y="58618"/>
                    <a:pt x="74663" y="55598"/>
                    <a:pt x="86243" y="51483"/>
                  </a:cubicBezTo>
                  <a:lnTo>
                    <a:pt x="86244" y="47806"/>
                  </a:lnTo>
                  <a:cubicBezTo>
                    <a:pt x="86828" y="42258"/>
                    <a:pt x="84903" y="36740"/>
                    <a:pt x="80998" y="32756"/>
                  </a:cubicBezTo>
                  <a:cubicBezTo>
                    <a:pt x="75096" y="29100"/>
                    <a:pt x="68145" y="27514"/>
                    <a:pt x="61242" y="28246"/>
                  </a:cubicBezTo>
                  <a:cubicBezTo>
                    <a:pt x="49890" y="26857"/>
                    <a:pt x="39405" y="34511"/>
                    <a:pt x="37270" y="45747"/>
                  </a:cubicBezTo>
                  <a:close/>
                  <a:moveTo>
                    <a:pt x="86268" y="75872"/>
                  </a:moveTo>
                  <a:cubicBezTo>
                    <a:pt x="81537" y="77441"/>
                    <a:pt x="74012" y="79304"/>
                    <a:pt x="63913" y="81510"/>
                  </a:cubicBezTo>
                  <a:cubicBezTo>
                    <a:pt x="56975" y="82517"/>
                    <a:pt x="50240" y="84619"/>
                    <a:pt x="43960" y="87735"/>
                  </a:cubicBezTo>
                  <a:cubicBezTo>
                    <a:pt x="39514" y="90518"/>
                    <a:pt x="36803" y="95384"/>
                    <a:pt x="36778" y="100629"/>
                  </a:cubicBezTo>
                  <a:cubicBezTo>
                    <a:pt x="36723" y="105696"/>
                    <a:pt x="38815" y="110549"/>
                    <a:pt x="42539" y="113987"/>
                  </a:cubicBezTo>
                  <a:cubicBezTo>
                    <a:pt x="46461" y="117804"/>
                    <a:pt x="51777" y="119842"/>
                    <a:pt x="57245" y="119625"/>
                  </a:cubicBezTo>
                  <a:cubicBezTo>
                    <a:pt x="64001" y="119582"/>
                    <a:pt x="70566" y="117393"/>
                    <a:pt x="75997" y="113374"/>
                  </a:cubicBezTo>
                  <a:cubicBezTo>
                    <a:pt x="80217" y="110291"/>
                    <a:pt x="83295" y="105894"/>
                    <a:pt x="84747" y="100874"/>
                  </a:cubicBezTo>
                  <a:cubicBezTo>
                    <a:pt x="85953" y="94974"/>
                    <a:pt x="86431" y="88948"/>
                    <a:pt x="86169" y="8293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8" name="Freeform 867">
              <a:extLst>
                <a:ext uri="{FF2B5EF4-FFF2-40B4-BE49-F238E27FC236}">
                  <a16:creationId xmlns:a16="http://schemas.microsoft.com/office/drawing/2014/main" id="{9573C1DA-4095-FB7D-D623-CEC5C91F6EB3}"/>
                </a:ext>
              </a:extLst>
            </p:cNvPr>
            <p:cNvSpPr/>
            <p:nvPr/>
          </p:nvSpPr>
          <p:spPr>
            <a:xfrm>
              <a:off x="10570370" y="3110491"/>
              <a:ext cx="126430" cy="141780"/>
            </a:xfrm>
            <a:custGeom>
              <a:avLst/>
              <a:gdLst>
                <a:gd name="connsiteX0" fmla="*/ 126430 w 126430"/>
                <a:gd name="connsiteY0" fmla="*/ 141781 h 141780"/>
                <a:gd name="connsiteX1" fmla="*/ 89663 w 126430"/>
                <a:gd name="connsiteY1" fmla="*/ 141781 h 141780"/>
                <a:gd name="connsiteX2" fmla="*/ 89663 w 126430"/>
                <a:gd name="connsiteY2" fmla="*/ 71041 h 141780"/>
                <a:gd name="connsiteX3" fmla="*/ 87212 w 126430"/>
                <a:gd name="connsiteY3" fmla="*/ 41995 h 141780"/>
                <a:gd name="connsiteX4" fmla="*/ 79589 w 126430"/>
                <a:gd name="connsiteY4" fmla="*/ 31749 h 141780"/>
                <a:gd name="connsiteX5" fmla="*/ 67113 w 126430"/>
                <a:gd name="connsiteY5" fmla="*/ 28048 h 141780"/>
                <a:gd name="connsiteX6" fmla="*/ 49955 w 126430"/>
                <a:gd name="connsiteY6" fmla="*/ 33293 h 141780"/>
                <a:gd name="connsiteX7" fmla="*/ 39587 w 126430"/>
                <a:gd name="connsiteY7" fmla="*/ 47118 h 141780"/>
                <a:gd name="connsiteX8" fmla="*/ 36768 w 126430"/>
                <a:gd name="connsiteY8" fmla="*/ 78982 h 141780"/>
                <a:gd name="connsiteX9" fmla="*/ 36767 w 126430"/>
                <a:gd name="connsiteY9" fmla="*/ 141781 h 141780"/>
                <a:gd name="connsiteX10" fmla="*/ 0 w 126430"/>
                <a:gd name="connsiteY10" fmla="*/ 141781 h 141780"/>
                <a:gd name="connsiteX11" fmla="*/ 0 w 126430"/>
                <a:gd name="connsiteY11" fmla="*/ 3120 h 141780"/>
                <a:gd name="connsiteX12" fmla="*/ 34047 w 126430"/>
                <a:gd name="connsiteY12" fmla="*/ 3120 h 141780"/>
                <a:gd name="connsiteX13" fmla="*/ 34047 w 126430"/>
                <a:gd name="connsiteY13" fmla="*/ 23489 h 141780"/>
                <a:gd name="connsiteX14" fmla="*/ 79786 w 126430"/>
                <a:gd name="connsiteY14" fmla="*/ 7 h 141780"/>
                <a:gd name="connsiteX15" fmla="*/ 101968 w 126430"/>
                <a:gd name="connsiteY15" fmla="*/ 4370 h 141780"/>
                <a:gd name="connsiteX16" fmla="*/ 117165 w 126430"/>
                <a:gd name="connsiteY16" fmla="*/ 15498 h 141780"/>
                <a:gd name="connsiteX17" fmla="*/ 123833 w 126430"/>
                <a:gd name="connsiteY17" fmla="*/ 30915 h 141780"/>
                <a:gd name="connsiteX18" fmla="*/ 125917 w 126430"/>
                <a:gd name="connsiteY18" fmla="*/ 55599 h 14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430" h="141780">
                  <a:moveTo>
                    <a:pt x="126430" y="141781"/>
                  </a:moveTo>
                  <a:lnTo>
                    <a:pt x="89663" y="141781"/>
                  </a:lnTo>
                  <a:lnTo>
                    <a:pt x="89663" y="71041"/>
                  </a:lnTo>
                  <a:cubicBezTo>
                    <a:pt x="90162" y="61292"/>
                    <a:pt x="89338" y="51522"/>
                    <a:pt x="87212" y="41995"/>
                  </a:cubicBezTo>
                  <a:cubicBezTo>
                    <a:pt x="85842" y="37847"/>
                    <a:pt x="83168" y="34254"/>
                    <a:pt x="79589" y="31749"/>
                  </a:cubicBezTo>
                  <a:cubicBezTo>
                    <a:pt x="75897" y="29289"/>
                    <a:pt x="71549" y="27999"/>
                    <a:pt x="67113" y="28048"/>
                  </a:cubicBezTo>
                  <a:cubicBezTo>
                    <a:pt x="60988" y="27967"/>
                    <a:pt x="54989" y="29800"/>
                    <a:pt x="49955" y="33293"/>
                  </a:cubicBezTo>
                  <a:cubicBezTo>
                    <a:pt x="45025" y="36586"/>
                    <a:pt x="41368" y="41463"/>
                    <a:pt x="39587" y="47118"/>
                  </a:cubicBezTo>
                  <a:cubicBezTo>
                    <a:pt x="37229" y="57566"/>
                    <a:pt x="36281" y="68283"/>
                    <a:pt x="36768" y="78982"/>
                  </a:cubicBezTo>
                  <a:lnTo>
                    <a:pt x="36767" y="141781"/>
                  </a:lnTo>
                  <a:lnTo>
                    <a:pt x="0" y="141781"/>
                  </a:lnTo>
                  <a:lnTo>
                    <a:pt x="0" y="3120"/>
                  </a:lnTo>
                  <a:lnTo>
                    <a:pt x="34047" y="3120"/>
                  </a:lnTo>
                  <a:lnTo>
                    <a:pt x="34047" y="23489"/>
                  </a:lnTo>
                  <a:cubicBezTo>
                    <a:pt x="44540" y="8658"/>
                    <a:pt x="61617" y="-110"/>
                    <a:pt x="79786" y="7"/>
                  </a:cubicBezTo>
                  <a:cubicBezTo>
                    <a:pt x="87403" y="-112"/>
                    <a:pt x="94963" y="1375"/>
                    <a:pt x="101968" y="4370"/>
                  </a:cubicBezTo>
                  <a:cubicBezTo>
                    <a:pt x="107908" y="6707"/>
                    <a:pt x="113143" y="10541"/>
                    <a:pt x="117165" y="15498"/>
                  </a:cubicBezTo>
                  <a:cubicBezTo>
                    <a:pt x="120451" y="20109"/>
                    <a:pt x="122724" y="25363"/>
                    <a:pt x="123833" y="30915"/>
                  </a:cubicBezTo>
                  <a:cubicBezTo>
                    <a:pt x="125432" y="39042"/>
                    <a:pt x="126131" y="47319"/>
                    <a:pt x="125917" y="5559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9" name="Freeform 868">
              <a:extLst>
                <a:ext uri="{FF2B5EF4-FFF2-40B4-BE49-F238E27FC236}">
                  <a16:creationId xmlns:a16="http://schemas.microsoft.com/office/drawing/2014/main" id="{44554EE3-CD5A-DC37-FB23-A6372AF0B433}"/>
                </a:ext>
              </a:extLst>
            </p:cNvPr>
            <p:cNvSpPr/>
            <p:nvPr/>
          </p:nvSpPr>
          <p:spPr>
            <a:xfrm>
              <a:off x="10725798" y="3110405"/>
              <a:ext cx="131283" cy="145084"/>
            </a:xfrm>
            <a:custGeom>
              <a:avLst/>
              <a:gdLst>
                <a:gd name="connsiteX0" fmla="*/ 129053 w 131283"/>
                <a:gd name="connsiteY0" fmla="*/ 44312 h 145084"/>
                <a:gd name="connsiteX1" fmla="*/ 92947 w 131283"/>
                <a:gd name="connsiteY1" fmla="*/ 50562 h 145084"/>
                <a:gd name="connsiteX2" fmla="*/ 84638 w 131283"/>
                <a:gd name="connsiteY2" fmla="*/ 34188 h 145084"/>
                <a:gd name="connsiteX3" fmla="*/ 67823 w 131283"/>
                <a:gd name="connsiteY3" fmla="*/ 28771 h 145084"/>
                <a:gd name="connsiteX4" fmla="*/ 45959 w 131283"/>
                <a:gd name="connsiteY4" fmla="*/ 38208 h 145084"/>
                <a:gd name="connsiteX5" fmla="*/ 37820 w 131283"/>
                <a:gd name="connsiteY5" fmla="*/ 69877 h 145084"/>
                <a:gd name="connsiteX6" fmla="*/ 46081 w 131283"/>
                <a:gd name="connsiteY6" fmla="*/ 104757 h 145084"/>
                <a:gd name="connsiteX7" fmla="*/ 68632 w 131283"/>
                <a:gd name="connsiteY7" fmla="*/ 115125 h 145084"/>
                <a:gd name="connsiteX8" fmla="*/ 85790 w 131283"/>
                <a:gd name="connsiteY8" fmla="*/ 109193 h 145084"/>
                <a:gd name="connsiteX9" fmla="*/ 95227 w 131283"/>
                <a:gd name="connsiteY9" fmla="*/ 88751 h 145084"/>
                <a:gd name="connsiteX10" fmla="*/ 131284 w 131283"/>
                <a:gd name="connsiteY10" fmla="*/ 95001 h 145084"/>
                <a:gd name="connsiteX11" fmla="*/ 109738 w 131283"/>
                <a:gd name="connsiteY11" fmla="*/ 132504 h 145084"/>
                <a:gd name="connsiteX12" fmla="*/ 66990 w 131283"/>
                <a:gd name="connsiteY12" fmla="*/ 144980 h 145084"/>
                <a:gd name="connsiteX13" fmla="*/ 18236 w 131283"/>
                <a:gd name="connsiteY13" fmla="*/ 125567 h 145084"/>
                <a:gd name="connsiteX14" fmla="*/ 0 w 131283"/>
                <a:gd name="connsiteY14" fmla="*/ 72696 h 145084"/>
                <a:gd name="connsiteX15" fmla="*/ 18114 w 131283"/>
                <a:gd name="connsiteY15" fmla="*/ 19212 h 145084"/>
                <a:gd name="connsiteX16" fmla="*/ 67137 w 131283"/>
                <a:gd name="connsiteY16" fmla="*/ 93 h 145084"/>
                <a:gd name="connsiteX17" fmla="*/ 107434 w 131283"/>
                <a:gd name="connsiteY17" fmla="*/ 10952 h 145084"/>
                <a:gd name="connsiteX18" fmla="*/ 129053 w 131283"/>
                <a:gd name="connsiteY18" fmla="*/ 44312 h 14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283" h="145084">
                  <a:moveTo>
                    <a:pt x="129053" y="44312"/>
                  </a:moveTo>
                  <a:lnTo>
                    <a:pt x="92947" y="50562"/>
                  </a:lnTo>
                  <a:cubicBezTo>
                    <a:pt x="92205" y="44292"/>
                    <a:pt x="89260" y="38489"/>
                    <a:pt x="84638" y="34188"/>
                  </a:cubicBezTo>
                  <a:cubicBezTo>
                    <a:pt x="79873" y="30407"/>
                    <a:pt x="73898" y="28482"/>
                    <a:pt x="67823" y="28771"/>
                  </a:cubicBezTo>
                  <a:cubicBezTo>
                    <a:pt x="59475" y="28409"/>
                    <a:pt x="51421" y="31886"/>
                    <a:pt x="45959" y="38208"/>
                  </a:cubicBezTo>
                  <a:cubicBezTo>
                    <a:pt x="40501" y="44483"/>
                    <a:pt x="37788" y="55039"/>
                    <a:pt x="37820" y="69877"/>
                  </a:cubicBezTo>
                  <a:cubicBezTo>
                    <a:pt x="37820" y="86218"/>
                    <a:pt x="40574" y="97845"/>
                    <a:pt x="46081" y="104757"/>
                  </a:cubicBezTo>
                  <a:cubicBezTo>
                    <a:pt x="51527" y="111595"/>
                    <a:pt x="59895" y="115442"/>
                    <a:pt x="68632" y="115125"/>
                  </a:cubicBezTo>
                  <a:cubicBezTo>
                    <a:pt x="74893" y="115365"/>
                    <a:pt x="81015" y="113249"/>
                    <a:pt x="85790" y="109193"/>
                  </a:cubicBezTo>
                  <a:cubicBezTo>
                    <a:pt x="91045" y="103567"/>
                    <a:pt x="94355" y="96401"/>
                    <a:pt x="95227" y="88751"/>
                  </a:cubicBezTo>
                  <a:lnTo>
                    <a:pt x="131284" y="95001"/>
                  </a:lnTo>
                  <a:cubicBezTo>
                    <a:pt x="128654" y="109617"/>
                    <a:pt x="121040" y="122870"/>
                    <a:pt x="109738" y="132504"/>
                  </a:cubicBezTo>
                  <a:cubicBezTo>
                    <a:pt x="97334" y="141428"/>
                    <a:pt x="82246" y="145832"/>
                    <a:pt x="66990" y="144980"/>
                  </a:cubicBezTo>
                  <a:cubicBezTo>
                    <a:pt x="48700" y="145846"/>
                    <a:pt x="30925" y="138769"/>
                    <a:pt x="18236" y="125567"/>
                  </a:cubicBezTo>
                  <a:cubicBezTo>
                    <a:pt x="6079" y="113066"/>
                    <a:pt x="0" y="95443"/>
                    <a:pt x="0" y="72696"/>
                  </a:cubicBezTo>
                  <a:cubicBezTo>
                    <a:pt x="0" y="49949"/>
                    <a:pt x="6038" y="32121"/>
                    <a:pt x="18114" y="19212"/>
                  </a:cubicBezTo>
                  <a:cubicBezTo>
                    <a:pt x="30996" y="6162"/>
                    <a:pt x="48822" y="-791"/>
                    <a:pt x="67137" y="93"/>
                  </a:cubicBezTo>
                  <a:cubicBezTo>
                    <a:pt x="81382" y="-657"/>
                    <a:pt x="95495" y="3146"/>
                    <a:pt x="107434" y="10952"/>
                  </a:cubicBezTo>
                  <a:cubicBezTo>
                    <a:pt x="118192" y="19319"/>
                    <a:pt x="125810" y="31074"/>
                    <a:pt x="129053" y="4431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0" name="Freeform 869">
              <a:extLst>
                <a:ext uri="{FF2B5EF4-FFF2-40B4-BE49-F238E27FC236}">
                  <a16:creationId xmlns:a16="http://schemas.microsoft.com/office/drawing/2014/main" id="{E89732F7-5D62-71EC-0253-EE38AF4D2006}"/>
                </a:ext>
              </a:extLst>
            </p:cNvPr>
            <p:cNvSpPr/>
            <p:nvPr/>
          </p:nvSpPr>
          <p:spPr>
            <a:xfrm>
              <a:off x="10882671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1" name="Freeform 870">
              <a:extLst>
                <a:ext uri="{FF2B5EF4-FFF2-40B4-BE49-F238E27FC236}">
                  <a16:creationId xmlns:a16="http://schemas.microsoft.com/office/drawing/2014/main" id="{CAA66BF2-15CC-F175-29B5-283DE921C9EB}"/>
                </a:ext>
              </a:extLst>
            </p:cNvPr>
            <p:cNvSpPr/>
            <p:nvPr/>
          </p:nvSpPr>
          <p:spPr>
            <a:xfrm>
              <a:off x="10947346" y="3110096"/>
              <a:ext cx="130363" cy="145460"/>
            </a:xfrm>
            <a:custGeom>
              <a:avLst/>
              <a:gdLst>
                <a:gd name="connsiteX0" fmla="*/ 37048 w 130363"/>
                <a:gd name="connsiteY0" fmla="*/ 45821 h 145460"/>
                <a:gd name="connsiteX1" fmla="*/ 3737 w 130363"/>
                <a:gd name="connsiteY1" fmla="*/ 39571 h 145460"/>
                <a:gd name="connsiteX2" fmla="*/ 23126 w 130363"/>
                <a:gd name="connsiteY2" fmla="*/ 9765 h 145460"/>
                <a:gd name="connsiteX3" fmla="*/ 63863 w 130363"/>
                <a:gd name="connsiteY3" fmla="*/ 132 h 145460"/>
                <a:gd name="connsiteX4" fmla="*/ 100410 w 130363"/>
                <a:gd name="connsiteY4" fmla="*/ 5941 h 145460"/>
                <a:gd name="connsiteX5" fmla="*/ 117274 w 130363"/>
                <a:gd name="connsiteY5" fmla="*/ 20648 h 145460"/>
                <a:gd name="connsiteX6" fmla="*/ 122176 w 130363"/>
                <a:gd name="connsiteY6" fmla="*/ 53444 h 145460"/>
                <a:gd name="connsiteX7" fmla="*/ 121980 w 130363"/>
                <a:gd name="connsiteY7" fmla="*/ 96560 h 145460"/>
                <a:gd name="connsiteX8" fmla="*/ 123794 w 130363"/>
                <a:gd name="connsiteY8" fmla="*/ 123523 h 145460"/>
                <a:gd name="connsiteX9" fmla="*/ 130364 w 130363"/>
                <a:gd name="connsiteY9" fmla="*/ 142274 h 145460"/>
                <a:gd name="connsiteX10" fmla="*/ 94061 w 130363"/>
                <a:gd name="connsiteY10" fmla="*/ 142274 h 145460"/>
                <a:gd name="connsiteX11" fmla="*/ 90557 w 130363"/>
                <a:gd name="connsiteY11" fmla="*/ 131464 h 145460"/>
                <a:gd name="connsiteX12" fmla="*/ 89233 w 130363"/>
                <a:gd name="connsiteY12" fmla="*/ 127150 h 145460"/>
                <a:gd name="connsiteX13" fmla="*/ 69109 w 130363"/>
                <a:gd name="connsiteY13" fmla="*/ 140828 h 145460"/>
                <a:gd name="connsiteX14" fmla="*/ 46240 w 130363"/>
                <a:gd name="connsiteY14" fmla="*/ 145387 h 145460"/>
                <a:gd name="connsiteX15" fmla="*/ 12512 w 130363"/>
                <a:gd name="connsiteY15" fmla="*/ 133769 h 145460"/>
                <a:gd name="connsiteX16" fmla="*/ 11 w 130363"/>
                <a:gd name="connsiteY16" fmla="*/ 104355 h 145460"/>
                <a:gd name="connsiteX17" fmla="*/ 5625 w 130363"/>
                <a:gd name="connsiteY17" fmla="*/ 83422 h 145460"/>
                <a:gd name="connsiteX18" fmla="*/ 21312 w 130363"/>
                <a:gd name="connsiteY18" fmla="*/ 69303 h 145460"/>
                <a:gd name="connsiteX19" fmla="*/ 50505 w 130363"/>
                <a:gd name="connsiteY19" fmla="*/ 60749 h 145460"/>
                <a:gd name="connsiteX20" fmla="*/ 86169 w 130363"/>
                <a:gd name="connsiteY20" fmla="*/ 51753 h 145460"/>
                <a:gd name="connsiteX21" fmla="*/ 86169 w 130363"/>
                <a:gd name="connsiteY21" fmla="*/ 48052 h 145460"/>
                <a:gd name="connsiteX22" fmla="*/ 80923 w 130363"/>
                <a:gd name="connsiteY22" fmla="*/ 33002 h 145460"/>
                <a:gd name="connsiteX23" fmla="*/ 61314 w 130363"/>
                <a:gd name="connsiteY23" fmla="*/ 28492 h 145460"/>
                <a:gd name="connsiteX24" fmla="*/ 46018 w 130363"/>
                <a:gd name="connsiteY24" fmla="*/ 32365 h 145460"/>
                <a:gd name="connsiteX25" fmla="*/ 37047 w 130363"/>
                <a:gd name="connsiteY25" fmla="*/ 45821 h 145460"/>
                <a:gd name="connsiteX26" fmla="*/ 86071 w 130363"/>
                <a:gd name="connsiteY26" fmla="*/ 75872 h 145460"/>
                <a:gd name="connsiteX27" fmla="*/ 63765 w 130363"/>
                <a:gd name="connsiteY27" fmla="*/ 81510 h 145460"/>
                <a:gd name="connsiteX28" fmla="*/ 43763 w 130363"/>
                <a:gd name="connsiteY28" fmla="*/ 87736 h 145460"/>
                <a:gd name="connsiteX29" fmla="*/ 36581 w 130363"/>
                <a:gd name="connsiteY29" fmla="*/ 100629 h 145460"/>
                <a:gd name="connsiteX30" fmla="*/ 42316 w 130363"/>
                <a:gd name="connsiteY30" fmla="*/ 113988 h 145460"/>
                <a:gd name="connsiteX31" fmla="*/ 57023 w 130363"/>
                <a:gd name="connsiteY31" fmla="*/ 119552 h 145460"/>
                <a:gd name="connsiteX32" fmla="*/ 75774 w 130363"/>
                <a:gd name="connsiteY32" fmla="*/ 113301 h 145460"/>
                <a:gd name="connsiteX33" fmla="*/ 84524 w 130363"/>
                <a:gd name="connsiteY33" fmla="*/ 100874 h 145460"/>
                <a:gd name="connsiteX34" fmla="*/ 85946 w 130363"/>
                <a:gd name="connsiteY34" fmla="*/ 82932 h 14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3" h="145460">
                  <a:moveTo>
                    <a:pt x="37048" y="45821"/>
                  </a:moveTo>
                  <a:lnTo>
                    <a:pt x="3737" y="39571"/>
                  </a:lnTo>
                  <a:cubicBezTo>
                    <a:pt x="6478" y="27658"/>
                    <a:pt x="13347" y="17100"/>
                    <a:pt x="23126" y="9765"/>
                  </a:cubicBezTo>
                  <a:cubicBezTo>
                    <a:pt x="32244" y="3327"/>
                    <a:pt x="45823" y="116"/>
                    <a:pt x="63863" y="132"/>
                  </a:cubicBezTo>
                  <a:cubicBezTo>
                    <a:pt x="76320" y="-552"/>
                    <a:pt x="88779" y="1428"/>
                    <a:pt x="100410" y="5941"/>
                  </a:cubicBezTo>
                  <a:cubicBezTo>
                    <a:pt x="107448" y="8933"/>
                    <a:pt x="113353" y="14083"/>
                    <a:pt x="117274" y="20648"/>
                  </a:cubicBezTo>
                  <a:cubicBezTo>
                    <a:pt x="120583" y="26555"/>
                    <a:pt x="122176" y="37512"/>
                    <a:pt x="122176" y="53444"/>
                  </a:cubicBezTo>
                  <a:lnTo>
                    <a:pt x="121980" y="96560"/>
                  </a:lnTo>
                  <a:cubicBezTo>
                    <a:pt x="121760" y="105584"/>
                    <a:pt x="122368" y="114609"/>
                    <a:pt x="123794" y="123523"/>
                  </a:cubicBezTo>
                  <a:cubicBezTo>
                    <a:pt x="125162" y="130031"/>
                    <a:pt x="127370" y="136335"/>
                    <a:pt x="130364" y="142274"/>
                  </a:cubicBezTo>
                  <a:lnTo>
                    <a:pt x="94061" y="142274"/>
                  </a:lnTo>
                  <a:cubicBezTo>
                    <a:pt x="93106" y="139823"/>
                    <a:pt x="91929" y="136024"/>
                    <a:pt x="90557" y="131464"/>
                  </a:cubicBezTo>
                  <a:cubicBezTo>
                    <a:pt x="89919" y="129307"/>
                    <a:pt x="89502" y="127861"/>
                    <a:pt x="89233" y="127150"/>
                  </a:cubicBezTo>
                  <a:cubicBezTo>
                    <a:pt x="83425" y="132911"/>
                    <a:pt x="76603" y="137548"/>
                    <a:pt x="69109" y="140828"/>
                  </a:cubicBezTo>
                  <a:cubicBezTo>
                    <a:pt x="61884" y="143913"/>
                    <a:pt x="54096" y="145466"/>
                    <a:pt x="46240" y="145387"/>
                  </a:cubicBezTo>
                  <a:cubicBezTo>
                    <a:pt x="33910" y="146074"/>
                    <a:pt x="21802" y="141903"/>
                    <a:pt x="12512" y="133769"/>
                  </a:cubicBezTo>
                  <a:cubicBezTo>
                    <a:pt x="4297" y="126226"/>
                    <a:pt x="-259" y="115504"/>
                    <a:pt x="11" y="104355"/>
                  </a:cubicBezTo>
                  <a:cubicBezTo>
                    <a:pt x="-113" y="96989"/>
                    <a:pt x="1832" y="89737"/>
                    <a:pt x="5625" y="83422"/>
                  </a:cubicBezTo>
                  <a:cubicBezTo>
                    <a:pt x="9353" y="77276"/>
                    <a:pt x="14809" y="72366"/>
                    <a:pt x="21312" y="69303"/>
                  </a:cubicBezTo>
                  <a:cubicBezTo>
                    <a:pt x="30653" y="65261"/>
                    <a:pt x="40459" y="62388"/>
                    <a:pt x="50505" y="60749"/>
                  </a:cubicBezTo>
                  <a:cubicBezTo>
                    <a:pt x="62651" y="58884"/>
                    <a:pt x="74592" y="55872"/>
                    <a:pt x="86169" y="51753"/>
                  </a:cubicBezTo>
                  <a:lnTo>
                    <a:pt x="86169" y="48052"/>
                  </a:lnTo>
                  <a:cubicBezTo>
                    <a:pt x="86759" y="42503"/>
                    <a:pt x="84836" y="36981"/>
                    <a:pt x="80923" y="33002"/>
                  </a:cubicBezTo>
                  <a:cubicBezTo>
                    <a:pt x="75065" y="29375"/>
                    <a:pt x="68170" y="27789"/>
                    <a:pt x="61314" y="28492"/>
                  </a:cubicBezTo>
                  <a:cubicBezTo>
                    <a:pt x="55940" y="28197"/>
                    <a:pt x="50605" y="29548"/>
                    <a:pt x="46018" y="32365"/>
                  </a:cubicBezTo>
                  <a:cubicBezTo>
                    <a:pt x="41722" y="35827"/>
                    <a:pt x="38589" y="40524"/>
                    <a:pt x="37047" y="45821"/>
                  </a:cubicBezTo>
                  <a:close/>
                  <a:moveTo>
                    <a:pt x="86071" y="75872"/>
                  </a:moveTo>
                  <a:cubicBezTo>
                    <a:pt x="78740" y="78145"/>
                    <a:pt x="71295" y="80027"/>
                    <a:pt x="63765" y="81510"/>
                  </a:cubicBezTo>
                  <a:cubicBezTo>
                    <a:pt x="56811" y="82518"/>
                    <a:pt x="50061" y="84619"/>
                    <a:pt x="43763" y="87736"/>
                  </a:cubicBezTo>
                  <a:cubicBezTo>
                    <a:pt x="39303" y="90505"/>
                    <a:pt x="36588" y="95379"/>
                    <a:pt x="36581" y="100629"/>
                  </a:cubicBezTo>
                  <a:cubicBezTo>
                    <a:pt x="36538" y="105689"/>
                    <a:pt x="38618" y="110535"/>
                    <a:pt x="42316" y="113988"/>
                  </a:cubicBezTo>
                  <a:cubicBezTo>
                    <a:pt x="46247" y="117782"/>
                    <a:pt x="51566" y="119794"/>
                    <a:pt x="57023" y="119552"/>
                  </a:cubicBezTo>
                  <a:cubicBezTo>
                    <a:pt x="63782" y="119534"/>
                    <a:pt x="70356" y="117343"/>
                    <a:pt x="75774" y="113301"/>
                  </a:cubicBezTo>
                  <a:cubicBezTo>
                    <a:pt x="80016" y="110271"/>
                    <a:pt x="83101" y="105889"/>
                    <a:pt x="84524" y="100874"/>
                  </a:cubicBezTo>
                  <a:cubicBezTo>
                    <a:pt x="85731" y="94974"/>
                    <a:pt x="86208" y="88948"/>
                    <a:pt x="85946" y="8293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2" name="Freeform 871">
              <a:extLst>
                <a:ext uri="{FF2B5EF4-FFF2-40B4-BE49-F238E27FC236}">
                  <a16:creationId xmlns:a16="http://schemas.microsoft.com/office/drawing/2014/main" id="{E2984C65-F4F1-66B4-BB16-FB4A459D8310}"/>
                </a:ext>
              </a:extLst>
            </p:cNvPr>
            <p:cNvSpPr/>
            <p:nvPr/>
          </p:nvSpPr>
          <p:spPr>
            <a:xfrm>
              <a:off x="11097392" y="3061107"/>
              <a:ext cx="135523" cy="194277"/>
            </a:xfrm>
            <a:custGeom>
              <a:avLst/>
              <a:gdLst>
                <a:gd name="connsiteX0" fmla="*/ 135524 w 135523"/>
                <a:gd name="connsiteY0" fmla="*/ 191165 h 194277"/>
                <a:gd name="connsiteX1" fmla="*/ 101403 w 135523"/>
                <a:gd name="connsiteY1" fmla="*/ 191165 h 194277"/>
                <a:gd name="connsiteX2" fmla="*/ 101403 w 135523"/>
                <a:gd name="connsiteY2" fmla="*/ 170796 h 194277"/>
                <a:gd name="connsiteX3" fmla="*/ 81401 w 135523"/>
                <a:gd name="connsiteY3" fmla="*/ 188469 h 194277"/>
                <a:gd name="connsiteX4" fmla="*/ 58091 w 135523"/>
                <a:gd name="connsiteY4" fmla="*/ 194278 h 194277"/>
                <a:gd name="connsiteX5" fmla="*/ 17157 w 135523"/>
                <a:gd name="connsiteY5" fmla="*/ 174865 h 194277"/>
                <a:gd name="connsiteX6" fmla="*/ 0 w 135523"/>
                <a:gd name="connsiteY6" fmla="*/ 121111 h 194277"/>
                <a:gd name="connsiteX7" fmla="*/ 16569 w 135523"/>
                <a:gd name="connsiteY7" fmla="*/ 67505 h 194277"/>
                <a:gd name="connsiteX8" fmla="*/ 58484 w 135523"/>
                <a:gd name="connsiteY8" fmla="*/ 49194 h 194277"/>
                <a:gd name="connsiteX9" fmla="*/ 98732 w 135523"/>
                <a:gd name="connsiteY9" fmla="*/ 68632 h 194277"/>
                <a:gd name="connsiteX10" fmla="*/ 98732 w 135523"/>
                <a:gd name="connsiteY10" fmla="*/ 0 h 194277"/>
                <a:gd name="connsiteX11" fmla="*/ 135499 w 135523"/>
                <a:gd name="connsiteY11" fmla="*/ 0 h 194277"/>
                <a:gd name="connsiteX12" fmla="*/ 37600 w 135523"/>
                <a:gd name="connsiteY12" fmla="*/ 118611 h 194277"/>
                <a:gd name="connsiteX13" fmla="*/ 43850 w 135523"/>
                <a:gd name="connsiteY13" fmla="*/ 150745 h 194277"/>
                <a:gd name="connsiteX14" fmla="*/ 68852 w 135523"/>
                <a:gd name="connsiteY14" fmla="*/ 165109 h 194277"/>
                <a:gd name="connsiteX15" fmla="*/ 90398 w 135523"/>
                <a:gd name="connsiteY15" fmla="*/ 154349 h 194277"/>
                <a:gd name="connsiteX16" fmla="*/ 99271 w 135523"/>
                <a:gd name="connsiteY16" fmla="*/ 122190 h 194277"/>
                <a:gd name="connsiteX17" fmla="*/ 90643 w 135523"/>
                <a:gd name="connsiteY17" fmla="*/ 87874 h 194277"/>
                <a:gd name="connsiteX18" fmla="*/ 50833 w 135523"/>
                <a:gd name="connsiteY18" fmla="*/ 83960 h 194277"/>
                <a:gd name="connsiteX19" fmla="*/ 50812 w 135523"/>
                <a:gd name="connsiteY19" fmla="*/ 83976 h 194277"/>
                <a:gd name="connsiteX20" fmla="*/ 46915 w 135523"/>
                <a:gd name="connsiteY20" fmla="*/ 87874 h 194277"/>
                <a:gd name="connsiteX21" fmla="*/ 37601 w 135523"/>
                <a:gd name="connsiteY21" fmla="*/ 118611 h 194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523" h="194277">
                  <a:moveTo>
                    <a:pt x="135524" y="191165"/>
                  </a:moveTo>
                  <a:lnTo>
                    <a:pt x="101403" y="191165"/>
                  </a:lnTo>
                  <a:lnTo>
                    <a:pt x="101403" y="170796"/>
                  </a:lnTo>
                  <a:cubicBezTo>
                    <a:pt x="96298" y="178249"/>
                    <a:pt x="89426" y="184321"/>
                    <a:pt x="81401" y="188469"/>
                  </a:cubicBezTo>
                  <a:cubicBezTo>
                    <a:pt x="74199" y="192216"/>
                    <a:pt x="66211" y="194207"/>
                    <a:pt x="58091" y="194278"/>
                  </a:cubicBezTo>
                  <a:cubicBezTo>
                    <a:pt x="42216" y="194315"/>
                    <a:pt x="27173" y="187181"/>
                    <a:pt x="17157" y="174865"/>
                  </a:cubicBezTo>
                  <a:cubicBezTo>
                    <a:pt x="5719" y="162021"/>
                    <a:pt x="0" y="144103"/>
                    <a:pt x="0" y="121111"/>
                  </a:cubicBezTo>
                  <a:cubicBezTo>
                    <a:pt x="0" y="98119"/>
                    <a:pt x="5522" y="80251"/>
                    <a:pt x="16569" y="67505"/>
                  </a:cubicBezTo>
                  <a:cubicBezTo>
                    <a:pt x="27153" y="55513"/>
                    <a:pt x="42494" y="48811"/>
                    <a:pt x="58484" y="49194"/>
                  </a:cubicBezTo>
                  <a:cubicBezTo>
                    <a:pt x="74141" y="49289"/>
                    <a:pt x="88923" y="56428"/>
                    <a:pt x="98732" y="68632"/>
                  </a:cubicBezTo>
                  <a:lnTo>
                    <a:pt x="98732" y="0"/>
                  </a:lnTo>
                  <a:lnTo>
                    <a:pt x="135499" y="0"/>
                  </a:lnTo>
                  <a:close/>
                  <a:moveTo>
                    <a:pt x="37600" y="118611"/>
                  </a:moveTo>
                  <a:cubicBezTo>
                    <a:pt x="36816" y="129686"/>
                    <a:pt x="38973" y="140772"/>
                    <a:pt x="43850" y="150745"/>
                  </a:cubicBezTo>
                  <a:cubicBezTo>
                    <a:pt x="48830" y="159844"/>
                    <a:pt x="58484" y="165390"/>
                    <a:pt x="68852" y="165109"/>
                  </a:cubicBezTo>
                  <a:cubicBezTo>
                    <a:pt x="77326" y="165107"/>
                    <a:pt x="85305" y="161122"/>
                    <a:pt x="90398" y="154349"/>
                  </a:cubicBezTo>
                  <a:cubicBezTo>
                    <a:pt x="96957" y="144964"/>
                    <a:pt x="100090" y="133610"/>
                    <a:pt x="99271" y="122190"/>
                  </a:cubicBezTo>
                  <a:cubicBezTo>
                    <a:pt x="99271" y="106241"/>
                    <a:pt x="96395" y="94802"/>
                    <a:pt x="90643" y="87874"/>
                  </a:cubicBezTo>
                  <a:cubicBezTo>
                    <a:pt x="80731" y="75799"/>
                    <a:pt x="62906" y="74047"/>
                    <a:pt x="50833" y="83960"/>
                  </a:cubicBezTo>
                  <a:cubicBezTo>
                    <a:pt x="50825" y="83965"/>
                    <a:pt x="50819" y="83971"/>
                    <a:pt x="50812" y="83976"/>
                  </a:cubicBezTo>
                  <a:cubicBezTo>
                    <a:pt x="49382" y="85137"/>
                    <a:pt x="48076" y="86443"/>
                    <a:pt x="46915" y="87874"/>
                  </a:cubicBezTo>
                  <a:cubicBezTo>
                    <a:pt x="40287" y="96702"/>
                    <a:pt x="36989" y="107588"/>
                    <a:pt x="37601" y="11861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3" name="Freeform 872">
              <a:extLst>
                <a:ext uri="{FF2B5EF4-FFF2-40B4-BE49-F238E27FC236}">
                  <a16:creationId xmlns:a16="http://schemas.microsoft.com/office/drawing/2014/main" id="{D513402A-013D-F9B1-8F7D-9BC95DB70CE6}"/>
                </a:ext>
              </a:extLst>
            </p:cNvPr>
            <p:cNvSpPr/>
            <p:nvPr/>
          </p:nvSpPr>
          <p:spPr>
            <a:xfrm>
              <a:off x="11260501" y="3110456"/>
              <a:ext cx="142928" cy="144958"/>
            </a:xfrm>
            <a:custGeom>
              <a:avLst/>
              <a:gdLst>
                <a:gd name="connsiteX0" fmla="*/ 63 w 142928"/>
                <a:gd name="connsiteY0" fmla="*/ 70512 h 144958"/>
                <a:gd name="connsiteX1" fmla="*/ 8813 w 142928"/>
                <a:gd name="connsiteY1" fmla="*/ 35142 h 144958"/>
                <a:gd name="connsiteX2" fmla="*/ 34305 w 142928"/>
                <a:gd name="connsiteY2" fmla="*/ 9037 h 144958"/>
                <a:gd name="connsiteX3" fmla="*/ 71292 w 142928"/>
                <a:gd name="connsiteY3" fmla="*/ 42 h 144958"/>
                <a:gd name="connsiteX4" fmla="*/ 122766 w 142928"/>
                <a:gd name="connsiteY4" fmla="*/ 20460 h 144958"/>
                <a:gd name="connsiteX5" fmla="*/ 142890 w 142928"/>
                <a:gd name="connsiteY5" fmla="*/ 72081 h 144958"/>
                <a:gd name="connsiteX6" fmla="*/ 122595 w 142928"/>
                <a:gd name="connsiteY6" fmla="*/ 124266 h 144958"/>
                <a:gd name="connsiteX7" fmla="*/ 71464 w 142928"/>
                <a:gd name="connsiteY7" fmla="*/ 144929 h 144958"/>
                <a:gd name="connsiteX8" fmla="*/ 35114 w 142928"/>
                <a:gd name="connsiteY8" fmla="*/ 136325 h 144958"/>
                <a:gd name="connsiteX9" fmla="*/ 8886 w 142928"/>
                <a:gd name="connsiteY9" fmla="*/ 111422 h 144958"/>
                <a:gd name="connsiteX10" fmla="*/ 61 w 142928"/>
                <a:gd name="connsiteY10" fmla="*/ 70512 h 144958"/>
                <a:gd name="connsiteX11" fmla="*/ 37565 w 142928"/>
                <a:gd name="connsiteY11" fmla="*/ 72448 h 144958"/>
                <a:gd name="connsiteX12" fmla="*/ 47369 w 142928"/>
                <a:gd name="connsiteY12" fmla="*/ 104068 h 144958"/>
                <a:gd name="connsiteX13" fmla="*/ 71562 w 142928"/>
                <a:gd name="connsiteY13" fmla="*/ 115074 h 144958"/>
                <a:gd name="connsiteX14" fmla="*/ 95657 w 142928"/>
                <a:gd name="connsiteY14" fmla="*/ 104068 h 144958"/>
                <a:gd name="connsiteX15" fmla="*/ 105462 w 142928"/>
                <a:gd name="connsiteY15" fmla="*/ 72203 h 144958"/>
                <a:gd name="connsiteX16" fmla="*/ 95657 w 142928"/>
                <a:gd name="connsiteY16" fmla="*/ 40951 h 144958"/>
                <a:gd name="connsiteX17" fmla="*/ 71612 w 142928"/>
                <a:gd name="connsiteY17" fmla="*/ 29970 h 144958"/>
                <a:gd name="connsiteX18" fmla="*/ 47418 w 142928"/>
                <a:gd name="connsiteY18" fmla="*/ 40951 h 144958"/>
                <a:gd name="connsiteX19" fmla="*/ 37810 w 142928"/>
                <a:gd name="connsiteY19" fmla="*/ 72448 h 14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2928" h="144958">
                  <a:moveTo>
                    <a:pt x="63" y="70512"/>
                  </a:moveTo>
                  <a:cubicBezTo>
                    <a:pt x="33" y="58183"/>
                    <a:pt x="3038" y="46035"/>
                    <a:pt x="8813" y="35142"/>
                  </a:cubicBezTo>
                  <a:cubicBezTo>
                    <a:pt x="14480" y="24067"/>
                    <a:pt x="23367" y="14966"/>
                    <a:pt x="34305" y="9037"/>
                  </a:cubicBezTo>
                  <a:cubicBezTo>
                    <a:pt x="45671" y="2949"/>
                    <a:pt x="58399" y="-147"/>
                    <a:pt x="71292" y="42"/>
                  </a:cubicBezTo>
                  <a:cubicBezTo>
                    <a:pt x="90546" y="-626"/>
                    <a:pt x="109205" y="6775"/>
                    <a:pt x="122766" y="20460"/>
                  </a:cubicBezTo>
                  <a:cubicBezTo>
                    <a:pt x="136253" y="34189"/>
                    <a:pt x="143525" y="52845"/>
                    <a:pt x="142890" y="72081"/>
                  </a:cubicBezTo>
                  <a:cubicBezTo>
                    <a:pt x="143517" y="91514"/>
                    <a:pt x="136187" y="110363"/>
                    <a:pt x="122595" y="124266"/>
                  </a:cubicBezTo>
                  <a:cubicBezTo>
                    <a:pt x="109190" y="137999"/>
                    <a:pt x="90647" y="145493"/>
                    <a:pt x="71464" y="144929"/>
                  </a:cubicBezTo>
                  <a:cubicBezTo>
                    <a:pt x="58841" y="144944"/>
                    <a:pt x="46390" y="141997"/>
                    <a:pt x="35114" y="136325"/>
                  </a:cubicBezTo>
                  <a:cubicBezTo>
                    <a:pt x="23981" y="130973"/>
                    <a:pt x="14808" y="122263"/>
                    <a:pt x="8886" y="111422"/>
                  </a:cubicBezTo>
                  <a:cubicBezTo>
                    <a:pt x="2556" y="98743"/>
                    <a:pt x="-479" y="84673"/>
                    <a:pt x="61" y="70512"/>
                  </a:cubicBezTo>
                  <a:close/>
                  <a:moveTo>
                    <a:pt x="37565" y="72448"/>
                  </a:moveTo>
                  <a:cubicBezTo>
                    <a:pt x="36794" y="83840"/>
                    <a:pt x="40289" y="95111"/>
                    <a:pt x="47369" y="104068"/>
                  </a:cubicBezTo>
                  <a:cubicBezTo>
                    <a:pt x="53400" y="111146"/>
                    <a:pt x="62264" y="115178"/>
                    <a:pt x="71562" y="115074"/>
                  </a:cubicBezTo>
                  <a:cubicBezTo>
                    <a:pt x="80842" y="115221"/>
                    <a:pt x="89693" y="111178"/>
                    <a:pt x="95657" y="104068"/>
                  </a:cubicBezTo>
                  <a:cubicBezTo>
                    <a:pt x="102763" y="95029"/>
                    <a:pt x="106257" y="83673"/>
                    <a:pt x="105462" y="72203"/>
                  </a:cubicBezTo>
                  <a:cubicBezTo>
                    <a:pt x="106180" y="60931"/>
                    <a:pt x="102686" y="49793"/>
                    <a:pt x="95657" y="40951"/>
                  </a:cubicBezTo>
                  <a:cubicBezTo>
                    <a:pt x="89702" y="33861"/>
                    <a:pt x="80870" y="29828"/>
                    <a:pt x="71612" y="29970"/>
                  </a:cubicBezTo>
                  <a:cubicBezTo>
                    <a:pt x="62314" y="29846"/>
                    <a:pt x="53446" y="33872"/>
                    <a:pt x="47418" y="40951"/>
                  </a:cubicBezTo>
                  <a:cubicBezTo>
                    <a:pt x="40431" y="49901"/>
                    <a:pt x="37007" y="61122"/>
                    <a:pt x="37810" y="72448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4" name="Freeform 873">
              <a:extLst>
                <a:ext uri="{FF2B5EF4-FFF2-40B4-BE49-F238E27FC236}">
                  <a16:creationId xmlns:a16="http://schemas.microsoft.com/office/drawing/2014/main" id="{374C3E2B-A4C5-863E-4086-EF7843E15C7A}"/>
                </a:ext>
              </a:extLst>
            </p:cNvPr>
            <p:cNvSpPr/>
            <p:nvPr/>
          </p:nvSpPr>
          <p:spPr>
            <a:xfrm>
              <a:off x="11505557" y="3110981"/>
              <a:ext cx="135302" cy="193965"/>
            </a:xfrm>
            <a:custGeom>
              <a:avLst/>
              <a:gdLst>
                <a:gd name="connsiteX0" fmla="*/ 122 w 135302"/>
                <a:gd name="connsiteY0" fmla="*/ 2629 h 193965"/>
                <a:gd name="connsiteX1" fmla="*/ 34438 w 135302"/>
                <a:gd name="connsiteY1" fmla="*/ 2629 h 193965"/>
                <a:gd name="connsiteX2" fmla="*/ 34438 w 135302"/>
                <a:gd name="connsiteY2" fmla="*/ 22999 h 193965"/>
                <a:gd name="connsiteX3" fmla="*/ 52429 w 135302"/>
                <a:gd name="connsiteY3" fmla="*/ 6257 h 193965"/>
                <a:gd name="connsiteX4" fmla="*/ 77431 w 135302"/>
                <a:gd name="connsiteY4" fmla="*/ 7 h 193965"/>
                <a:gd name="connsiteX5" fmla="*/ 118439 w 135302"/>
                <a:gd name="connsiteY5" fmla="*/ 18758 h 193965"/>
                <a:gd name="connsiteX6" fmla="*/ 135303 w 135302"/>
                <a:gd name="connsiteY6" fmla="*/ 71482 h 193965"/>
                <a:gd name="connsiteX7" fmla="*/ 118292 w 135302"/>
                <a:gd name="connsiteY7" fmla="*/ 125407 h 193965"/>
                <a:gd name="connsiteX8" fmla="*/ 77186 w 135302"/>
                <a:gd name="connsiteY8" fmla="*/ 144649 h 193965"/>
                <a:gd name="connsiteX9" fmla="*/ 56375 w 135302"/>
                <a:gd name="connsiteY9" fmla="*/ 140090 h 193965"/>
                <a:gd name="connsiteX10" fmla="*/ 36766 w 135302"/>
                <a:gd name="connsiteY10" fmla="*/ 124402 h 193965"/>
                <a:gd name="connsiteX11" fmla="*/ 36767 w 135302"/>
                <a:gd name="connsiteY11" fmla="*/ 193966 h 193965"/>
                <a:gd name="connsiteX12" fmla="*/ 0 w 135302"/>
                <a:gd name="connsiteY12" fmla="*/ 193966 h 193965"/>
                <a:gd name="connsiteX13" fmla="*/ 36424 w 135302"/>
                <a:gd name="connsiteY13" fmla="*/ 69619 h 193965"/>
                <a:gd name="connsiteX14" fmla="*/ 45689 w 135302"/>
                <a:gd name="connsiteY14" fmla="*/ 104180 h 193965"/>
                <a:gd name="connsiteX15" fmla="*/ 68313 w 135302"/>
                <a:gd name="connsiteY15" fmla="*/ 115284 h 193965"/>
                <a:gd name="connsiteX16" fmla="*/ 89540 w 135302"/>
                <a:gd name="connsiteY16" fmla="*/ 105038 h 193965"/>
                <a:gd name="connsiteX17" fmla="*/ 98046 w 135302"/>
                <a:gd name="connsiteY17" fmla="*/ 71433 h 193965"/>
                <a:gd name="connsiteX18" fmla="*/ 89296 w 135302"/>
                <a:gd name="connsiteY18" fmla="*/ 39053 h 193965"/>
                <a:gd name="connsiteX19" fmla="*/ 67603 w 135302"/>
                <a:gd name="connsiteY19" fmla="*/ 28489 h 193965"/>
                <a:gd name="connsiteX20" fmla="*/ 45297 w 135302"/>
                <a:gd name="connsiteY20" fmla="*/ 38882 h 193965"/>
                <a:gd name="connsiteX21" fmla="*/ 36400 w 135302"/>
                <a:gd name="connsiteY21" fmla="*/ 69619 h 19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302" h="193965">
                  <a:moveTo>
                    <a:pt x="122" y="2629"/>
                  </a:moveTo>
                  <a:lnTo>
                    <a:pt x="34438" y="2629"/>
                  </a:lnTo>
                  <a:lnTo>
                    <a:pt x="34438" y="22999"/>
                  </a:lnTo>
                  <a:cubicBezTo>
                    <a:pt x="38996" y="16047"/>
                    <a:pt x="45169" y="10303"/>
                    <a:pt x="52429" y="6257"/>
                  </a:cubicBezTo>
                  <a:cubicBezTo>
                    <a:pt x="60071" y="2019"/>
                    <a:pt x="68693" y="-137"/>
                    <a:pt x="77431" y="7"/>
                  </a:cubicBezTo>
                  <a:cubicBezTo>
                    <a:pt x="93219" y="-198"/>
                    <a:pt x="108267" y="6683"/>
                    <a:pt x="118439" y="18758"/>
                  </a:cubicBezTo>
                  <a:cubicBezTo>
                    <a:pt x="129665" y="31259"/>
                    <a:pt x="135287" y="48834"/>
                    <a:pt x="135303" y="71482"/>
                  </a:cubicBezTo>
                  <a:cubicBezTo>
                    <a:pt x="135303" y="94703"/>
                    <a:pt x="129632" y="112678"/>
                    <a:pt x="118292" y="125407"/>
                  </a:cubicBezTo>
                  <a:cubicBezTo>
                    <a:pt x="108203" y="137707"/>
                    <a:pt x="93092" y="144780"/>
                    <a:pt x="77186" y="144649"/>
                  </a:cubicBezTo>
                  <a:cubicBezTo>
                    <a:pt x="69989" y="144768"/>
                    <a:pt x="62863" y="143207"/>
                    <a:pt x="56375" y="140090"/>
                  </a:cubicBezTo>
                  <a:cubicBezTo>
                    <a:pt x="48949" y="136083"/>
                    <a:pt x="42305" y="130769"/>
                    <a:pt x="36766" y="124402"/>
                  </a:cubicBezTo>
                  <a:lnTo>
                    <a:pt x="36767" y="193966"/>
                  </a:lnTo>
                  <a:lnTo>
                    <a:pt x="0" y="193966"/>
                  </a:lnTo>
                  <a:close/>
                  <a:moveTo>
                    <a:pt x="36424" y="69619"/>
                  </a:moveTo>
                  <a:cubicBezTo>
                    <a:pt x="36424" y="85160"/>
                    <a:pt x="39512" y="96680"/>
                    <a:pt x="45689" y="104180"/>
                  </a:cubicBezTo>
                  <a:cubicBezTo>
                    <a:pt x="51091" y="111201"/>
                    <a:pt x="59453" y="115306"/>
                    <a:pt x="68313" y="115284"/>
                  </a:cubicBezTo>
                  <a:cubicBezTo>
                    <a:pt x="76613" y="115428"/>
                    <a:pt x="84488" y="111626"/>
                    <a:pt x="89540" y="105038"/>
                  </a:cubicBezTo>
                  <a:cubicBezTo>
                    <a:pt x="95251" y="98224"/>
                    <a:pt x="98095" y="86998"/>
                    <a:pt x="98046" y="71433"/>
                  </a:cubicBezTo>
                  <a:cubicBezTo>
                    <a:pt x="98954" y="59953"/>
                    <a:pt x="95863" y="48513"/>
                    <a:pt x="89296" y="39053"/>
                  </a:cubicBezTo>
                  <a:cubicBezTo>
                    <a:pt x="84131" y="32313"/>
                    <a:pt x="76094" y="28398"/>
                    <a:pt x="67603" y="28489"/>
                  </a:cubicBezTo>
                  <a:cubicBezTo>
                    <a:pt x="58966" y="28346"/>
                    <a:pt x="50744" y="32178"/>
                    <a:pt x="45297" y="38882"/>
                  </a:cubicBezTo>
                  <a:cubicBezTo>
                    <a:pt x="38768" y="47743"/>
                    <a:pt x="35613" y="58641"/>
                    <a:pt x="36400" y="6961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5" name="Freeform 874">
              <a:extLst>
                <a:ext uri="{FF2B5EF4-FFF2-40B4-BE49-F238E27FC236}">
                  <a16:creationId xmlns:a16="http://schemas.microsoft.com/office/drawing/2014/main" id="{C2F708F4-832E-F570-EBC0-E905FC91A6BA}"/>
                </a:ext>
              </a:extLst>
            </p:cNvPr>
            <p:cNvSpPr/>
            <p:nvPr/>
          </p:nvSpPr>
          <p:spPr>
            <a:xfrm>
              <a:off x="11661523" y="3110454"/>
              <a:ext cx="143232" cy="145082"/>
            </a:xfrm>
            <a:custGeom>
              <a:avLst/>
              <a:gdLst>
                <a:gd name="connsiteX0" fmla="*/ 49 w 143232"/>
                <a:gd name="connsiteY0" fmla="*/ 70514 h 145082"/>
                <a:gd name="connsiteX1" fmla="*/ 9044 w 143232"/>
                <a:gd name="connsiteY1" fmla="*/ 35144 h 145082"/>
                <a:gd name="connsiteX2" fmla="*/ 34585 w 143232"/>
                <a:gd name="connsiteY2" fmla="*/ 9039 h 145082"/>
                <a:gd name="connsiteX3" fmla="*/ 71474 w 143232"/>
                <a:gd name="connsiteY3" fmla="*/ 44 h 145082"/>
                <a:gd name="connsiteX4" fmla="*/ 123070 w 143232"/>
                <a:gd name="connsiteY4" fmla="*/ 20462 h 145082"/>
                <a:gd name="connsiteX5" fmla="*/ 143194 w 143232"/>
                <a:gd name="connsiteY5" fmla="*/ 72205 h 145082"/>
                <a:gd name="connsiteX6" fmla="*/ 122874 w 143232"/>
                <a:gd name="connsiteY6" fmla="*/ 124390 h 145082"/>
                <a:gd name="connsiteX7" fmla="*/ 71767 w 143232"/>
                <a:gd name="connsiteY7" fmla="*/ 145053 h 145082"/>
                <a:gd name="connsiteX8" fmla="*/ 35393 w 143232"/>
                <a:gd name="connsiteY8" fmla="*/ 136450 h 145082"/>
                <a:gd name="connsiteX9" fmla="*/ 9092 w 143232"/>
                <a:gd name="connsiteY9" fmla="*/ 111448 h 145082"/>
                <a:gd name="connsiteX10" fmla="*/ 47 w 143232"/>
                <a:gd name="connsiteY10" fmla="*/ 70514 h 145082"/>
                <a:gd name="connsiteX11" fmla="*/ 37527 w 143232"/>
                <a:gd name="connsiteY11" fmla="*/ 72450 h 145082"/>
                <a:gd name="connsiteX12" fmla="*/ 47331 w 143232"/>
                <a:gd name="connsiteY12" fmla="*/ 104070 h 145082"/>
                <a:gd name="connsiteX13" fmla="*/ 92275 w 143232"/>
                <a:gd name="connsiteY13" fmla="*/ 107354 h 145082"/>
                <a:gd name="connsiteX14" fmla="*/ 92359 w 143232"/>
                <a:gd name="connsiteY14" fmla="*/ 107281 h 145082"/>
                <a:gd name="connsiteX15" fmla="*/ 95570 w 143232"/>
                <a:gd name="connsiteY15" fmla="*/ 104070 h 145082"/>
                <a:gd name="connsiteX16" fmla="*/ 105253 w 143232"/>
                <a:gd name="connsiteY16" fmla="*/ 72205 h 145082"/>
                <a:gd name="connsiteX17" fmla="*/ 95570 w 143232"/>
                <a:gd name="connsiteY17" fmla="*/ 40953 h 145082"/>
                <a:gd name="connsiteX18" fmla="*/ 50626 w 143232"/>
                <a:gd name="connsiteY18" fmla="*/ 37673 h 145082"/>
                <a:gd name="connsiteX19" fmla="*/ 50518 w 143232"/>
                <a:gd name="connsiteY19" fmla="*/ 37767 h 145082"/>
                <a:gd name="connsiteX20" fmla="*/ 47332 w 143232"/>
                <a:gd name="connsiteY20" fmla="*/ 40953 h 145082"/>
                <a:gd name="connsiteX21" fmla="*/ 37528 w 143232"/>
                <a:gd name="connsiteY21" fmla="*/ 72450 h 1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232" h="145082">
                  <a:moveTo>
                    <a:pt x="49" y="70514"/>
                  </a:moveTo>
                  <a:cubicBezTo>
                    <a:pt x="86" y="58163"/>
                    <a:pt x="3176" y="46012"/>
                    <a:pt x="9044" y="35144"/>
                  </a:cubicBezTo>
                  <a:cubicBezTo>
                    <a:pt x="14730" y="24066"/>
                    <a:pt x="23634" y="14966"/>
                    <a:pt x="34585" y="9039"/>
                  </a:cubicBezTo>
                  <a:cubicBezTo>
                    <a:pt x="45917" y="2953"/>
                    <a:pt x="58613" y="-143"/>
                    <a:pt x="71474" y="44"/>
                  </a:cubicBezTo>
                  <a:cubicBezTo>
                    <a:pt x="90767" y="-641"/>
                    <a:pt x="109470" y="6761"/>
                    <a:pt x="123070" y="20462"/>
                  </a:cubicBezTo>
                  <a:cubicBezTo>
                    <a:pt x="136556" y="34242"/>
                    <a:pt x="143826" y="52934"/>
                    <a:pt x="143194" y="72205"/>
                  </a:cubicBezTo>
                  <a:cubicBezTo>
                    <a:pt x="143813" y="91642"/>
                    <a:pt x="136474" y="110490"/>
                    <a:pt x="122874" y="124390"/>
                  </a:cubicBezTo>
                  <a:cubicBezTo>
                    <a:pt x="109475" y="138117"/>
                    <a:pt x="90942" y="145610"/>
                    <a:pt x="71767" y="145053"/>
                  </a:cubicBezTo>
                  <a:cubicBezTo>
                    <a:pt x="59136" y="145071"/>
                    <a:pt x="46677" y="142124"/>
                    <a:pt x="35393" y="136450"/>
                  </a:cubicBezTo>
                  <a:cubicBezTo>
                    <a:pt x="24221" y="131080"/>
                    <a:pt x="15020" y="122334"/>
                    <a:pt x="9092" y="111448"/>
                  </a:cubicBezTo>
                  <a:cubicBezTo>
                    <a:pt x="2683" y="98781"/>
                    <a:pt x="-428" y="84702"/>
                    <a:pt x="47" y="70514"/>
                  </a:cubicBezTo>
                  <a:close/>
                  <a:moveTo>
                    <a:pt x="37527" y="72450"/>
                  </a:moveTo>
                  <a:cubicBezTo>
                    <a:pt x="36734" y="83845"/>
                    <a:pt x="40231" y="95123"/>
                    <a:pt x="47331" y="104070"/>
                  </a:cubicBezTo>
                  <a:cubicBezTo>
                    <a:pt x="58835" y="117388"/>
                    <a:pt x="78958" y="118858"/>
                    <a:pt x="92275" y="107354"/>
                  </a:cubicBezTo>
                  <a:cubicBezTo>
                    <a:pt x="92303" y="107330"/>
                    <a:pt x="92332" y="107305"/>
                    <a:pt x="92359" y="107281"/>
                  </a:cubicBezTo>
                  <a:cubicBezTo>
                    <a:pt x="93502" y="106286"/>
                    <a:pt x="94574" y="105213"/>
                    <a:pt x="95570" y="104070"/>
                  </a:cubicBezTo>
                  <a:cubicBezTo>
                    <a:pt x="102615" y="95005"/>
                    <a:pt x="106063" y="83657"/>
                    <a:pt x="105253" y="72205"/>
                  </a:cubicBezTo>
                  <a:cubicBezTo>
                    <a:pt x="105982" y="60951"/>
                    <a:pt x="102535" y="49824"/>
                    <a:pt x="95570" y="40953"/>
                  </a:cubicBezTo>
                  <a:cubicBezTo>
                    <a:pt x="84065" y="27636"/>
                    <a:pt x="63942" y="26168"/>
                    <a:pt x="50626" y="37673"/>
                  </a:cubicBezTo>
                  <a:cubicBezTo>
                    <a:pt x="50590" y="37704"/>
                    <a:pt x="50554" y="37735"/>
                    <a:pt x="50518" y="37767"/>
                  </a:cubicBezTo>
                  <a:cubicBezTo>
                    <a:pt x="49378" y="38748"/>
                    <a:pt x="48313" y="39813"/>
                    <a:pt x="47332" y="40953"/>
                  </a:cubicBezTo>
                  <a:cubicBezTo>
                    <a:pt x="40269" y="49872"/>
                    <a:pt x="36774" y="61098"/>
                    <a:pt x="37528" y="7245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6" name="Freeform 875">
              <a:extLst>
                <a:ext uri="{FF2B5EF4-FFF2-40B4-BE49-F238E27FC236}">
                  <a16:creationId xmlns:a16="http://schemas.microsoft.com/office/drawing/2014/main" id="{11D1AC54-FF98-5AF0-8D72-FEEDD31B68E0}"/>
                </a:ext>
              </a:extLst>
            </p:cNvPr>
            <p:cNvSpPr/>
            <p:nvPr/>
          </p:nvSpPr>
          <p:spPr>
            <a:xfrm>
              <a:off x="11831681" y="3110417"/>
              <a:ext cx="89981" cy="141854"/>
            </a:xfrm>
            <a:custGeom>
              <a:avLst/>
              <a:gdLst>
                <a:gd name="connsiteX0" fmla="*/ 36767 w 89981"/>
                <a:gd name="connsiteY0" fmla="*/ 141855 h 141854"/>
                <a:gd name="connsiteX1" fmla="*/ 0 w 89981"/>
                <a:gd name="connsiteY1" fmla="*/ 141855 h 141854"/>
                <a:gd name="connsiteX2" fmla="*/ 0 w 89981"/>
                <a:gd name="connsiteY2" fmla="*/ 3193 h 141854"/>
                <a:gd name="connsiteX3" fmla="*/ 34071 w 89981"/>
                <a:gd name="connsiteY3" fmla="*/ 3193 h 141854"/>
                <a:gd name="connsiteX4" fmla="*/ 34071 w 89981"/>
                <a:gd name="connsiteY4" fmla="*/ 22803 h 141854"/>
                <a:gd name="connsiteX5" fmla="*/ 50003 w 89981"/>
                <a:gd name="connsiteY5" fmla="*/ 4443 h 141854"/>
                <a:gd name="connsiteX6" fmla="*/ 65863 w 89981"/>
                <a:gd name="connsiteY6" fmla="*/ 7 h 141854"/>
                <a:gd name="connsiteX7" fmla="*/ 89981 w 89981"/>
                <a:gd name="connsiteY7" fmla="*/ 6748 h 141854"/>
                <a:gd name="connsiteX8" fmla="*/ 78608 w 89981"/>
                <a:gd name="connsiteY8" fmla="*/ 38735 h 141854"/>
                <a:gd name="connsiteX9" fmla="*/ 61450 w 89981"/>
                <a:gd name="connsiteY9" fmla="*/ 32485 h 141854"/>
                <a:gd name="connsiteX10" fmla="*/ 48385 w 89981"/>
                <a:gd name="connsiteY10" fmla="*/ 36750 h 141854"/>
                <a:gd name="connsiteX11" fmla="*/ 39953 w 89981"/>
                <a:gd name="connsiteY11" fmla="*/ 52118 h 141854"/>
                <a:gd name="connsiteX12" fmla="*/ 36889 w 89981"/>
                <a:gd name="connsiteY12" fmla="*/ 98690 h 1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981" h="141854">
                  <a:moveTo>
                    <a:pt x="36767" y="141855"/>
                  </a:moveTo>
                  <a:lnTo>
                    <a:pt x="0" y="141855"/>
                  </a:lnTo>
                  <a:lnTo>
                    <a:pt x="0" y="3193"/>
                  </a:lnTo>
                  <a:lnTo>
                    <a:pt x="34071" y="3193"/>
                  </a:lnTo>
                  <a:lnTo>
                    <a:pt x="34071" y="22803"/>
                  </a:lnTo>
                  <a:cubicBezTo>
                    <a:pt x="38059" y="15649"/>
                    <a:pt x="43483" y="9399"/>
                    <a:pt x="50003" y="4443"/>
                  </a:cubicBezTo>
                  <a:cubicBezTo>
                    <a:pt x="54733" y="1427"/>
                    <a:pt x="60253" y="-117"/>
                    <a:pt x="65863" y="7"/>
                  </a:cubicBezTo>
                  <a:cubicBezTo>
                    <a:pt x="74364" y="30"/>
                    <a:pt x="82700" y="2360"/>
                    <a:pt x="89981" y="6748"/>
                  </a:cubicBezTo>
                  <a:lnTo>
                    <a:pt x="78608" y="38735"/>
                  </a:lnTo>
                  <a:cubicBezTo>
                    <a:pt x="73611" y="35040"/>
                    <a:pt x="67652" y="32869"/>
                    <a:pt x="61450" y="32485"/>
                  </a:cubicBezTo>
                  <a:cubicBezTo>
                    <a:pt x="56733" y="32356"/>
                    <a:pt x="52117" y="33863"/>
                    <a:pt x="48385" y="36750"/>
                  </a:cubicBezTo>
                  <a:cubicBezTo>
                    <a:pt x="44068" y="40889"/>
                    <a:pt x="41125" y="46253"/>
                    <a:pt x="39953" y="52118"/>
                  </a:cubicBezTo>
                  <a:cubicBezTo>
                    <a:pt x="37299" y="67491"/>
                    <a:pt x="36272" y="83102"/>
                    <a:pt x="36889" y="9869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08203EEC-C383-D919-E1B8-048AEDB1A05B}"/>
                </a:ext>
              </a:extLst>
            </p:cNvPr>
            <p:cNvSpPr/>
            <p:nvPr/>
          </p:nvSpPr>
          <p:spPr>
            <a:xfrm>
              <a:off x="10020922" y="3381741"/>
              <a:ext cx="36766" cy="191655"/>
            </a:xfrm>
            <a:custGeom>
              <a:avLst/>
              <a:gdLst>
                <a:gd name="connsiteX0" fmla="*/ 0 w 36766"/>
                <a:gd name="connsiteY0" fmla="*/ 191655 h 191655"/>
                <a:gd name="connsiteX1" fmla="*/ 0 w 36766"/>
                <a:gd name="connsiteY1" fmla="*/ 0 h 191655"/>
                <a:gd name="connsiteX2" fmla="*/ 36767 w 36766"/>
                <a:gd name="connsiteY2" fmla="*/ 0 h 191655"/>
                <a:gd name="connsiteX3" fmla="*/ 36767 w 36766"/>
                <a:gd name="connsiteY3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66" h="191655">
                  <a:moveTo>
                    <a:pt x="0" y="191655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8" name="Freeform 877">
              <a:extLst>
                <a:ext uri="{FF2B5EF4-FFF2-40B4-BE49-F238E27FC236}">
                  <a16:creationId xmlns:a16="http://schemas.microsoft.com/office/drawing/2014/main" id="{F48C66F1-9A8E-199E-3F96-95B60F19F918}"/>
                </a:ext>
              </a:extLst>
            </p:cNvPr>
            <p:cNvSpPr/>
            <p:nvPr/>
          </p:nvSpPr>
          <p:spPr>
            <a:xfrm>
              <a:off x="10085424" y="3430975"/>
              <a:ext cx="130339" cy="145220"/>
            </a:xfrm>
            <a:custGeom>
              <a:avLst/>
              <a:gdLst>
                <a:gd name="connsiteX0" fmla="*/ 37220 w 130339"/>
                <a:gd name="connsiteY0" fmla="*/ 45821 h 145220"/>
                <a:gd name="connsiteX1" fmla="*/ 3909 w 130339"/>
                <a:gd name="connsiteY1" fmla="*/ 39571 h 145220"/>
                <a:gd name="connsiteX2" fmla="*/ 23224 w 130339"/>
                <a:gd name="connsiteY2" fmla="*/ 9814 h 145220"/>
                <a:gd name="connsiteX3" fmla="*/ 63962 w 130339"/>
                <a:gd name="connsiteY3" fmla="*/ 132 h 145220"/>
                <a:gd name="connsiteX4" fmla="*/ 100509 w 130339"/>
                <a:gd name="connsiteY4" fmla="*/ 5941 h 145220"/>
                <a:gd name="connsiteX5" fmla="*/ 117447 w 130339"/>
                <a:gd name="connsiteY5" fmla="*/ 20648 h 145220"/>
                <a:gd name="connsiteX6" fmla="*/ 122349 w 130339"/>
                <a:gd name="connsiteY6" fmla="*/ 53518 h 145220"/>
                <a:gd name="connsiteX7" fmla="*/ 121981 w 130339"/>
                <a:gd name="connsiteY7" fmla="*/ 96315 h 145220"/>
                <a:gd name="connsiteX8" fmla="*/ 123721 w 130339"/>
                <a:gd name="connsiteY8" fmla="*/ 123278 h 145220"/>
                <a:gd name="connsiteX9" fmla="*/ 130340 w 130339"/>
                <a:gd name="connsiteY9" fmla="*/ 142029 h 145220"/>
                <a:gd name="connsiteX10" fmla="*/ 94038 w 130339"/>
                <a:gd name="connsiteY10" fmla="*/ 142029 h 145220"/>
                <a:gd name="connsiteX11" fmla="*/ 90484 w 130339"/>
                <a:gd name="connsiteY11" fmla="*/ 131146 h 145220"/>
                <a:gd name="connsiteX12" fmla="*/ 89161 w 130339"/>
                <a:gd name="connsiteY12" fmla="*/ 126832 h 145220"/>
                <a:gd name="connsiteX13" fmla="*/ 69110 w 130339"/>
                <a:gd name="connsiteY13" fmla="*/ 140583 h 145220"/>
                <a:gd name="connsiteX14" fmla="*/ 46241 w 130339"/>
                <a:gd name="connsiteY14" fmla="*/ 145142 h 145220"/>
                <a:gd name="connsiteX15" fmla="*/ 12488 w 130339"/>
                <a:gd name="connsiteY15" fmla="*/ 133523 h 145220"/>
                <a:gd name="connsiteX16" fmla="*/ 12 w 130339"/>
                <a:gd name="connsiteY16" fmla="*/ 104110 h 145220"/>
                <a:gd name="connsiteX17" fmla="*/ 5626 w 130339"/>
                <a:gd name="connsiteY17" fmla="*/ 83128 h 145220"/>
                <a:gd name="connsiteX18" fmla="*/ 21680 w 130339"/>
                <a:gd name="connsiteY18" fmla="*/ 69107 h 145220"/>
                <a:gd name="connsiteX19" fmla="*/ 50874 w 130339"/>
                <a:gd name="connsiteY19" fmla="*/ 60626 h 145220"/>
                <a:gd name="connsiteX20" fmla="*/ 86488 w 130339"/>
                <a:gd name="connsiteY20" fmla="*/ 51557 h 145220"/>
                <a:gd name="connsiteX21" fmla="*/ 86488 w 130339"/>
                <a:gd name="connsiteY21" fmla="*/ 47929 h 145220"/>
                <a:gd name="connsiteX22" fmla="*/ 81292 w 130339"/>
                <a:gd name="connsiteY22" fmla="*/ 32879 h 145220"/>
                <a:gd name="connsiteX23" fmla="*/ 61682 w 130339"/>
                <a:gd name="connsiteY23" fmla="*/ 28320 h 145220"/>
                <a:gd name="connsiteX24" fmla="*/ 37563 w 130339"/>
                <a:gd name="connsiteY24" fmla="*/ 45699 h 145220"/>
                <a:gd name="connsiteX25" fmla="*/ 86243 w 130339"/>
                <a:gd name="connsiteY25" fmla="*/ 75627 h 145220"/>
                <a:gd name="connsiteX26" fmla="*/ 63937 w 130339"/>
                <a:gd name="connsiteY26" fmla="*/ 81241 h 145220"/>
                <a:gd name="connsiteX27" fmla="*/ 43935 w 130339"/>
                <a:gd name="connsiteY27" fmla="*/ 87491 h 145220"/>
                <a:gd name="connsiteX28" fmla="*/ 36753 w 130339"/>
                <a:gd name="connsiteY28" fmla="*/ 100433 h 145220"/>
                <a:gd name="connsiteX29" fmla="*/ 42514 w 130339"/>
                <a:gd name="connsiteY29" fmla="*/ 113743 h 145220"/>
                <a:gd name="connsiteX30" fmla="*/ 57220 w 130339"/>
                <a:gd name="connsiteY30" fmla="*/ 119356 h 145220"/>
                <a:gd name="connsiteX31" fmla="*/ 75972 w 130339"/>
                <a:gd name="connsiteY31" fmla="*/ 113105 h 145220"/>
                <a:gd name="connsiteX32" fmla="*/ 84722 w 130339"/>
                <a:gd name="connsiteY32" fmla="*/ 100997 h 145220"/>
                <a:gd name="connsiteX33" fmla="*/ 86144 w 130339"/>
                <a:gd name="connsiteY33" fmla="*/ 83103 h 14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39" h="145220">
                  <a:moveTo>
                    <a:pt x="37220" y="45821"/>
                  </a:moveTo>
                  <a:lnTo>
                    <a:pt x="3909" y="39571"/>
                  </a:lnTo>
                  <a:cubicBezTo>
                    <a:pt x="6656" y="27693"/>
                    <a:pt x="13494" y="17159"/>
                    <a:pt x="23224" y="9814"/>
                  </a:cubicBezTo>
                  <a:cubicBezTo>
                    <a:pt x="32343" y="3564"/>
                    <a:pt x="45971" y="132"/>
                    <a:pt x="63962" y="132"/>
                  </a:cubicBezTo>
                  <a:cubicBezTo>
                    <a:pt x="76419" y="-552"/>
                    <a:pt x="88878" y="1428"/>
                    <a:pt x="100509" y="5941"/>
                  </a:cubicBezTo>
                  <a:cubicBezTo>
                    <a:pt x="107559" y="8944"/>
                    <a:pt x="113484" y="14089"/>
                    <a:pt x="117447" y="20648"/>
                  </a:cubicBezTo>
                  <a:cubicBezTo>
                    <a:pt x="120714" y="26629"/>
                    <a:pt x="122349" y="37586"/>
                    <a:pt x="122349" y="53518"/>
                  </a:cubicBezTo>
                  <a:lnTo>
                    <a:pt x="121981" y="96315"/>
                  </a:lnTo>
                  <a:cubicBezTo>
                    <a:pt x="121740" y="105337"/>
                    <a:pt x="122323" y="114362"/>
                    <a:pt x="123721" y="123278"/>
                  </a:cubicBezTo>
                  <a:cubicBezTo>
                    <a:pt x="125136" y="129780"/>
                    <a:pt x="127359" y="136079"/>
                    <a:pt x="130340" y="142029"/>
                  </a:cubicBezTo>
                  <a:lnTo>
                    <a:pt x="94038" y="142029"/>
                  </a:lnTo>
                  <a:cubicBezTo>
                    <a:pt x="93033" y="139578"/>
                    <a:pt x="91930" y="135779"/>
                    <a:pt x="90484" y="131146"/>
                  </a:cubicBezTo>
                  <a:cubicBezTo>
                    <a:pt x="90136" y="129681"/>
                    <a:pt x="89695" y="128240"/>
                    <a:pt x="89161" y="126832"/>
                  </a:cubicBezTo>
                  <a:cubicBezTo>
                    <a:pt x="83399" y="132633"/>
                    <a:pt x="76597" y="137298"/>
                    <a:pt x="69110" y="140583"/>
                  </a:cubicBezTo>
                  <a:cubicBezTo>
                    <a:pt x="61869" y="143619"/>
                    <a:pt x="54092" y="145169"/>
                    <a:pt x="46241" y="145142"/>
                  </a:cubicBezTo>
                  <a:cubicBezTo>
                    <a:pt x="33900" y="145854"/>
                    <a:pt x="21776" y="141681"/>
                    <a:pt x="12488" y="133523"/>
                  </a:cubicBezTo>
                  <a:cubicBezTo>
                    <a:pt x="4280" y="125979"/>
                    <a:pt x="-269" y="115255"/>
                    <a:pt x="12" y="104110"/>
                  </a:cubicBezTo>
                  <a:cubicBezTo>
                    <a:pt x="-129" y="96727"/>
                    <a:pt x="1816" y="89454"/>
                    <a:pt x="5626" y="83128"/>
                  </a:cubicBezTo>
                  <a:cubicBezTo>
                    <a:pt x="9511" y="77002"/>
                    <a:pt x="15087" y="72132"/>
                    <a:pt x="21680" y="69107"/>
                  </a:cubicBezTo>
                  <a:cubicBezTo>
                    <a:pt x="31025" y="65088"/>
                    <a:pt x="40830" y="62240"/>
                    <a:pt x="50874" y="60626"/>
                  </a:cubicBezTo>
                  <a:cubicBezTo>
                    <a:pt x="63000" y="58710"/>
                    <a:pt x="74923" y="55674"/>
                    <a:pt x="86488" y="51557"/>
                  </a:cubicBezTo>
                  <a:lnTo>
                    <a:pt x="86488" y="47929"/>
                  </a:lnTo>
                  <a:cubicBezTo>
                    <a:pt x="87075" y="42390"/>
                    <a:pt x="85170" y="36877"/>
                    <a:pt x="81292" y="32879"/>
                  </a:cubicBezTo>
                  <a:cubicBezTo>
                    <a:pt x="75438" y="29237"/>
                    <a:pt x="68543" y="27633"/>
                    <a:pt x="61682" y="28320"/>
                  </a:cubicBezTo>
                  <a:cubicBezTo>
                    <a:pt x="50360" y="27013"/>
                    <a:pt x="39907" y="34545"/>
                    <a:pt x="37563" y="45699"/>
                  </a:cubicBezTo>
                  <a:close/>
                  <a:moveTo>
                    <a:pt x="86243" y="75627"/>
                  </a:moveTo>
                  <a:cubicBezTo>
                    <a:pt x="78911" y="77889"/>
                    <a:pt x="71465" y="79762"/>
                    <a:pt x="63937" y="81241"/>
                  </a:cubicBezTo>
                  <a:cubicBezTo>
                    <a:pt x="56992" y="82298"/>
                    <a:pt x="50248" y="84406"/>
                    <a:pt x="43935" y="87491"/>
                  </a:cubicBezTo>
                  <a:cubicBezTo>
                    <a:pt x="39488" y="90295"/>
                    <a:pt x="36781" y="95176"/>
                    <a:pt x="36753" y="100433"/>
                  </a:cubicBezTo>
                  <a:cubicBezTo>
                    <a:pt x="36733" y="105479"/>
                    <a:pt x="38821" y="110304"/>
                    <a:pt x="42514" y="113743"/>
                  </a:cubicBezTo>
                  <a:cubicBezTo>
                    <a:pt x="46452" y="117531"/>
                    <a:pt x="51760" y="119556"/>
                    <a:pt x="57220" y="119356"/>
                  </a:cubicBezTo>
                  <a:cubicBezTo>
                    <a:pt x="63979" y="119338"/>
                    <a:pt x="70553" y="117147"/>
                    <a:pt x="75972" y="113105"/>
                  </a:cubicBezTo>
                  <a:cubicBezTo>
                    <a:pt x="80177" y="110178"/>
                    <a:pt x="83263" y="105908"/>
                    <a:pt x="84722" y="100997"/>
                  </a:cubicBezTo>
                  <a:cubicBezTo>
                    <a:pt x="85953" y="95117"/>
                    <a:pt x="86432" y="89104"/>
                    <a:pt x="86144" y="8310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9" name="Freeform 878">
              <a:extLst>
                <a:ext uri="{FF2B5EF4-FFF2-40B4-BE49-F238E27FC236}">
                  <a16:creationId xmlns:a16="http://schemas.microsoft.com/office/drawing/2014/main" id="{4678DC59-C252-13AC-68CE-308A0A1796C3}"/>
                </a:ext>
              </a:extLst>
            </p:cNvPr>
            <p:cNvSpPr/>
            <p:nvPr/>
          </p:nvSpPr>
          <p:spPr>
            <a:xfrm>
              <a:off x="10318220" y="3381055"/>
              <a:ext cx="152965" cy="195549"/>
            </a:xfrm>
            <a:custGeom>
              <a:avLst/>
              <a:gdLst>
                <a:gd name="connsiteX0" fmla="*/ 0 w 152965"/>
                <a:gd name="connsiteY0" fmla="*/ 686 h 195549"/>
                <a:gd name="connsiteX1" fmla="*/ 38802 w 152965"/>
                <a:gd name="connsiteY1" fmla="*/ 686 h 195549"/>
                <a:gd name="connsiteX2" fmla="*/ 38802 w 152965"/>
                <a:gd name="connsiteY2" fmla="*/ 104345 h 195549"/>
                <a:gd name="connsiteX3" fmla="*/ 40051 w 152965"/>
                <a:gd name="connsiteY3" fmla="*/ 136088 h 195549"/>
                <a:gd name="connsiteX4" fmla="*/ 51940 w 152965"/>
                <a:gd name="connsiteY4" fmla="*/ 154839 h 195549"/>
                <a:gd name="connsiteX5" fmla="*/ 77431 w 152965"/>
                <a:gd name="connsiteY5" fmla="*/ 161972 h 195549"/>
                <a:gd name="connsiteX6" fmla="*/ 102408 w 152965"/>
                <a:gd name="connsiteY6" fmla="*/ 155280 h 195549"/>
                <a:gd name="connsiteX7" fmla="*/ 112482 w 152965"/>
                <a:gd name="connsiteY7" fmla="*/ 138710 h 195549"/>
                <a:gd name="connsiteX8" fmla="*/ 114173 w 152965"/>
                <a:gd name="connsiteY8" fmla="*/ 106233 h 195549"/>
                <a:gd name="connsiteX9" fmla="*/ 114175 w 152965"/>
                <a:gd name="connsiteY9" fmla="*/ 0 h 195549"/>
                <a:gd name="connsiteX10" fmla="*/ 152854 w 152965"/>
                <a:gd name="connsiteY10" fmla="*/ 0 h 195549"/>
                <a:gd name="connsiteX11" fmla="*/ 152854 w 152965"/>
                <a:gd name="connsiteY11" fmla="*/ 101232 h 195549"/>
                <a:gd name="connsiteX12" fmla="*/ 149717 w 152965"/>
                <a:gd name="connsiteY12" fmla="*/ 149961 h 195549"/>
                <a:gd name="connsiteX13" fmla="*/ 138173 w 152965"/>
                <a:gd name="connsiteY13" fmla="*/ 173958 h 195549"/>
                <a:gd name="connsiteX14" fmla="*/ 115598 w 152965"/>
                <a:gd name="connsiteY14" fmla="*/ 189596 h 195549"/>
                <a:gd name="connsiteX15" fmla="*/ 78830 w 152965"/>
                <a:gd name="connsiteY15" fmla="*/ 195405 h 195549"/>
                <a:gd name="connsiteX16" fmla="*/ 37161 w 152965"/>
                <a:gd name="connsiteY16" fmla="*/ 189155 h 195549"/>
                <a:gd name="connsiteX17" fmla="*/ 14782 w 152965"/>
                <a:gd name="connsiteY17" fmla="*/ 172708 h 195549"/>
                <a:gd name="connsiteX18" fmla="*/ 3972 w 152965"/>
                <a:gd name="connsiteY18" fmla="*/ 151530 h 195549"/>
                <a:gd name="connsiteX19" fmla="*/ 174 w 152965"/>
                <a:gd name="connsiteY19" fmla="*/ 102924 h 19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965" h="195549">
                  <a:moveTo>
                    <a:pt x="0" y="686"/>
                  </a:moveTo>
                  <a:lnTo>
                    <a:pt x="38802" y="686"/>
                  </a:lnTo>
                  <a:lnTo>
                    <a:pt x="38802" y="104345"/>
                  </a:lnTo>
                  <a:cubicBezTo>
                    <a:pt x="38458" y="114942"/>
                    <a:pt x="38876" y="125550"/>
                    <a:pt x="40051" y="136088"/>
                  </a:cubicBezTo>
                  <a:cubicBezTo>
                    <a:pt x="41586" y="143582"/>
                    <a:pt x="45815" y="150254"/>
                    <a:pt x="51940" y="154839"/>
                  </a:cubicBezTo>
                  <a:cubicBezTo>
                    <a:pt x="59408" y="159983"/>
                    <a:pt x="68378" y="162492"/>
                    <a:pt x="77431" y="161972"/>
                  </a:cubicBezTo>
                  <a:cubicBezTo>
                    <a:pt x="86274" y="162629"/>
                    <a:pt x="95079" y="160270"/>
                    <a:pt x="102408" y="155280"/>
                  </a:cubicBezTo>
                  <a:cubicBezTo>
                    <a:pt x="107728" y="151218"/>
                    <a:pt x="111325" y="145303"/>
                    <a:pt x="112482" y="138710"/>
                  </a:cubicBezTo>
                  <a:cubicBezTo>
                    <a:pt x="113855" y="127942"/>
                    <a:pt x="114420" y="117086"/>
                    <a:pt x="114173" y="106233"/>
                  </a:cubicBezTo>
                  <a:lnTo>
                    <a:pt x="114175" y="0"/>
                  </a:lnTo>
                  <a:lnTo>
                    <a:pt x="152854" y="0"/>
                  </a:lnTo>
                  <a:lnTo>
                    <a:pt x="152854" y="101232"/>
                  </a:lnTo>
                  <a:cubicBezTo>
                    <a:pt x="153331" y="117538"/>
                    <a:pt x="152280" y="133852"/>
                    <a:pt x="149717" y="149961"/>
                  </a:cubicBezTo>
                  <a:cubicBezTo>
                    <a:pt x="147929" y="158797"/>
                    <a:pt x="143961" y="167046"/>
                    <a:pt x="138173" y="173958"/>
                  </a:cubicBezTo>
                  <a:cubicBezTo>
                    <a:pt x="132004" y="180899"/>
                    <a:pt x="124263" y="186261"/>
                    <a:pt x="115598" y="189596"/>
                  </a:cubicBezTo>
                  <a:cubicBezTo>
                    <a:pt x="103823" y="193854"/>
                    <a:pt x="91345" y="195826"/>
                    <a:pt x="78830" y="195405"/>
                  </a:cubicBezTo>
                  <a:cubicBezTo>
                    <a:pt x="64661" y="196148"/>
                    <a:pt x="50489" y="194022"/>
                    <a:pt x="37161" y="189155"/>
                  </a:cubicBezTo>
                  <a:cubicBezTo>
                    <a:pt x="28503" y="185524"/>
                    <a:pt x="20832" y="179887"/>
                    <a:pt x="14782" y="172708"/>
                  </a:cubicBezTo>
                  <a:cubicBezTo>
                    <a:pt x="9588" y="166581"/>
                    <a:pt x="5887" y="159331"/>
                    <a:pt x="3972" y="151530"/>
                  </a:cubicBezTo>
                  <a:cubicBezTo>
                    <a:pt x="983" y="135509"/>
                    <a:pt x="-291" y="119215"/>
                    <a:pt x="174" y="10292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0" name="Freeform 879">
              <a:extLst>
                <a:ext uri="{FF2B5EF4-FFF2-40B4-BE49-F238E27FC236}">
                  <a16:creationId xmlns:a16="http://schemas.microsoft.com/office/drawing/2014/main" id="{FE311530-3BC9-D47D-EAB0-FCD07926B947}"/>
                </a:ext>
              </a:extLst>
            </p:cNvPr>
            <p:cNvSpPr/>
            <p:nvPr/>
          </p:nvSpPr>
          <p:spPr>
            <a:xfrm>
              <a:off x="10510930" y="3431531"/>
              <a:ext cx="126528" cy="141865"/>
            </a:xfrm>
            <a:custGeom>
              <a:avLst/>
              <a:gdLst>
                <a:gd name="connsiteX0" fmla="*/ 126528 w 126528"/>
                <a:gd name="connsiteY0" fmla="*/ 141866 h 141865"/>
                <a:gd name="connsiteX1" fmla="*/ 89761 w 126528"/>
                <a:gd name="connsiteY1" fmla="*/ 141866 h 141865"/>
                <a:gd name="connsiteX2" fmla="*/ 89761 w 126528"/>
                <a:gd name="connsiteY2" fmla="*/ 70782 h 141865"/>
                <a:gd name="connsiteX3" fmla="*/ 87310 w 126528"/>
                <a:gd name="connsiteY3" fmla="*/ 41712 h 141865"/>
                <a:gd name="connsiteX4" fmla="*/ 79687 w 126528"/>
                <a:gd name="connsiteY4" fmla="*/ 31466 h 141865"/>
                <a:gd name="connsiteX5" fmla="*/ 67186 w 126528"/>
                <a:gd name="connsiteY5" fmla="*/ 27789 h 141865"/>
                <a:gd name="connsiteX6" fmla="*/ 50028 w 126528"/>
                <a:gd name="connsiteY6" fmla="*/ 33035 h 141865"/>
                <a:gd name="connsiteX7" fmla="*/ 39587 w 126528"/>
                <a:gd name="connsiteY7" fmla="*/ 46908 h 141865"/>
                <a:gd name="connsiteX8" fmla="*/ 36768 w 126528"/>
                <a:gd name="connsiteY8" fmla="*/ 78773 h 141865"/>
                <a:gd name="connsiteX9" fmla="*/ 36767 w 126528"/>
                <a:gd name="connsiteY9" fmla="*/ 141841 h 141865"/>
                <a:gd name="connsiteX10" fmla="*/ 0 w 126528"/>
                <a:gd name="connsiteY10" fmla="*/ 141841 h 141865"/>
                <a:gd name="connsiteX11" fmla="*/ 0 w 126528"/>
                <a:gd name="connsiteY11" fmla="*/ 2959 h 141865"/>
                <a:gd name="connsiteX12" fmla="*/ 34120 w 126528"/>
                <a:gd name="connsiteY12" fmla="*/ 2959 h 141865"/>
                <a:gd name="connsiteX13" fmla="*/ 34120 w 126528"/>
                <a:gd name="connsiteY13" fmla="*/ 23206 h 141865"/>
                <a:gd name="connsiteX14" fmla="*/ 101968 w 126528"/>
                <a:gd name="connsiteY14" fmla="*/ 4454 h 141865"/>
                <a:gd name="connsiteX15" fmla="*/ 117215 w 126528"/>
                <a:gd name="connsiteY15" fmla="*/ 15656 h 141865"/>
                <a:gd name="connsiteX16" fmla="*/ 124421 w 126528"/>
                <a:gd name="connsiteY16" fmla="*/ 31025 h 141865"/>
                <a:gd name="connsiteX17" fmla="*/ 126406 w 126528"/>
                <a:gd name="connsiteY17" fmla="*/ 56002 h 1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528" h="141865">
                  <a:moveTo>
                    <a:pt x="126528" y="141866"/>
                  </a:moveTo>
                  <a:lnTo>
                    <a:pt x="89761" y="141866"/>
                  </a:lnTo>
                  <a:lnTo>
                    <a:pt x="89761" y="70782"/>
                  </a:lnTo>
                  <a:cubicBezTo>
                    <a:pt x="90248" y="61026"/>
                    <a:pt x="89424" y="51249"/>
                    <a:pt x="87310" y="41712"/>
                  </a:cubicBezTo>
                  <a:cubicBezTo>
                    <a:pt x="85915" y="37577"/>
                    <a:pt x="83246" y="33991"/>
                    <a:pt x="79687" y="31466"/>
                  </a:cubicBezTo>
                  <a:cubicBezTo>
                    <a:pt x="75992" y="28997"/>
                    <a:pt x="71630" y="27714"/>
                    <a:pt x="67186" y="27789"/>
                  </a:cubicBezTo>
                  <a:cubicBezTo>
                    <a:pt x="61058" y="27697"/>
                    <a:pt x="55056" y="29532"/>
                    <a:pt x="50028" y="33035"/>
                  </a:cubicBezTo>
                  <a:cubicBezTo>
                    <a:pt x="45081" y="36347"/>
                    <a:pt x="41399" y="41237"/>
                    <a:pt x="39587" y="46908"/>
                  </a:cubicBezTo>
                  <a:cubicBezTo>
                    <a:pt x="37223" y="57356"/>
                    <a:pt x="36275" y="68073"/>
                    <a:pt x="36768" y="78773"/>
                  </a:cubicBezTo>
                  <a:lnTo>
                    <a:pt x="36767" y="141841"/>
                  </a:lnTo>
                  <a:lnTo>
                    <a:pt x="0" y="141841"/>
                  </a:lnTo>
                  <a:lnTo>
                    <a:pt x="0" y="2959"/>
                  </a:lnTo>
                  <a:lnTo>
                    <a:pt x="34120" y="2959"/>
                  </a:lnTo>
                  <a:lnTo>
                    <a:pt x="34120" y="23206"/>
                  </a:lnTo>
                  <a:cubicBezTo>
                    <a:pt x="49674" y="2011"/>
                    <a:pt x="77737" y="-5744"/>
                    <a:pt x="101968" y="4454"/>
                  </a:cubicBezTo>
                  <a:cubicBezTo>
                    <a:pt x="107940" y="6795"/>
                    <a:pt x="113196" y="10656"/>
                    <a:pt x="117215" y="15656"/>
                  </a:cubicBezTo>
                  <a:cubicBezTo>
                    <a:pt x="120672" y="20215"/>
                    <a:pt x="123127" y="25452"/>
                    <a:pt x="124421" y="31025"/>
                  </a:cubicBezTo>
                  <a:cubicBezTo>
                    <a:pt x="125962" y="39257"/>
                    <a:pt x="126628" y="47630"/>
                    <a:pt x="126406" y="5600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1" name="Freeform 880">
              <a:extLst>
                <a:ext uri="{FF2B5EF4-FFF2-40B4-BE49-F238E27FC236}">
                  <a16:creationId xmlns:a16="http://schemas.microsoft.com/office/drawing/2014/main" id="{847DF991-83F5-83D4-CDB1-C7741B64B167}"/>
                </a:ext>
              </a:extLst>
            </p:cNvPr>
            <p:cNvSpPr/>
            <p:nvPr/>
          </p:nvSpPr>
          <p:spPr>
            <a:xfrm>
              <a:off x="10674740" y="3381741"/>
              <a:ext cx="36767" cy="191655"/>
            </a:xfrm>
            <a:custGeom>
              <a:avLst/>
              <a:gdLst>
                <a:gd name="connsiteX0" fmla="*/ 0 w 36767"/>
                <a:gd name="connsiteY0" fmla="*/ 33924 h 191655"/>
                <a:gd name="connsiteX1" fmla="*/ 0 w 36767"/>
                <a:gd name="connsiteY1" fmla="*/ 0 h 191655"/>
                <a:gd name="connsiteX2" fmla="*/ 36767 w 36767"/>
                <a:gd name="connsiteY2" fmla="*/ 0 h 191655"/>
                <a:gd name="connsiteX3" fmla="*/ 36767 w 36767"/>
                <a:gd name="connsiteY3" fmla="*/ 33924 h 191655"/>
                <a:gd name="connsiteX4" fmla="*/ 0 w 36767"/>
                <a:gd name="connsiteY4" fmla="*/ 191459 h 191655"/>
                <a:gd name="connsiteX5" fmla="*/ 0 w 36767"/>
                <a:gd name="connsiteY5" fmla="*/ 52749 h 191655"/>
                <a:gd name="connsiteX6" fmla="*/ 36767 w 36767"/>
                <a:gd name="connsiteY6" fmla="*/ 52749 h 191655"/>
                <a:gd name="connsiteX7" fmla="*/ 36767 w 36767"/>
                <a:gd name="connsiteY7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655">
                  <a:moveTo>
                    <a:pt x="0" y="33924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924"/>
                  </a:lnTo>
                  <a:close/>
                  <a:moveTo>
                    <a:pt x="0" y="191459"/>
                  </a:moveTo>
                  <a:lnTo>
                    <a:pt x="0" y="52749"/>
                  </a:lnTo>
                  <a:lnTo>
                    <a:pt x="36767" y="52749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2" name="Freeform 881">
              <a:extLst>
                <a:ext uri="{FF2B5EF4-FFF2-40B4-BE49-F238E27FC236}">
                  <a16:creationId xmlns:a16="http://schemas.microsoft.com/office/drawing/2014/main" id="{F295BD50-F57F-3724-9FF0-FACAC1045720}"/>
                </a:ext>
              </a:extLst>
            </p:cNvPr>
            <p:cNvSpPr/>
            <p:nvPr/>
          </p:nvSpPr>
          <p:spPr>
            <a:xfrm>
              <a:off x="10740429" y="3378481"/>
              <a:ext cx="143097" cy="197882"/>
            </a:xfrm>
            <a:custGeom>
              <a:avLst/>
              <a:gdLst>
                <a:gd name="connsiteX0" fmla="*/ 75 w 143097"/>
                <a:gd name="connsiteY0" fmla="*/ 123415 h 197882"/>
                <a:gd name="connsiteX1" fmla="*/ 9071 w 143097"/>
                <a:gd name="connsiteY1" fmla="*/ 87996 h 197882"/>
                <a:gd name="connsiteX2" fmla="*/ 34637 w 143097"/>
                <a:gd name="connsiteY2" fmla="*/ 61867 h 197882"/>
                <a:gd name="connsiteX3" fmla="*/ 71404 w 143097"/>
                <a:gd name="connsiteY3" fmla="*/ 52871 h 197882"/>
                <a:gd name="connsiteX4" fmla="*/ 122878 w 143097"/>
                <a:gd name="connsiteY4" fmla="*/ 73314 h 197882"/>
                <a:gd name="connsiteX5" fmla="*/ 122878 w 143097"/>
                <a:gd name="connsiteY5" fmla="*/ 177095 h 197882"/>
                <a:gd name="connsiteX6" fmla="*/ 71771 w 143097"/>
                <a:gd name="connsiteY6" fmla="*/ 197856 h 197882"/>
                <a:gd name="connsiteX7" fmla="*/ 35004 w 143097"/>
                <a:gd name="connsiteY7" fmla="*/ 189228 h 197882"/>
                <a:gd name="connsiteX8" fmla="*/ 8703 w 143097"/>
                <a:gd name="connsiteY8" fmla="*/ 164227 h 197882"/>
                <a:gd name="connsiteX9" fmla="*/ 75 w 143097"/>
                <a:gd name="connsiteY9" fmla="*/ 123415 h 197882"/>
                <a:gd name="connsiteX10" fmla="*/ 37577 w 143097"/>
                <a:gd name="connsiteY10" fmla="*/ 125352 h 197882"/>
                <a:gd name="connsiteX11" fmla="*/ 47749 w 143097"/>
                <a:gd name="connsiteY11" fmla="*/ 156971 h 197882"/>
                <a:gd name="connsiteX12" fmla="*/ 71942 w 143097"/>
                <a:gd name="connsiteY12" fmla="*/ 167903 h 197882"/>
                <a:gd name="connsiteX13" fmla="*/ 95988 w 143097"/>
                <a:gd name="connsiteY13" fmla="*/ 156971 h 197882"/>
                <a:gd name="connsiteX14" fmla="*/ 105793 w 143097"/>
                <a:gd name="connsiteY14" fmla="*/ 125106 h 197882"/>
                <a:gd name="connsiteX15" fmla="*/ 95988 w 143097"/>
                <a:gd name="connsiteY15" fmla="*/ 93879 h 197882"/>
                <a:gd name="connsiteX16" fmla="*/ 71942 w 143097"/>
                <a:gd name="connsiteY16" fmla="*/ 82922 h 197882"/>
                <a:gd name="connsiteX17" fmla="*/ 47749 w 143097"/>
                <a:gd name="connsiteY17" fmla="*/ 93732 h 197882"/>
                <a:gd name="connsiteX18" fmla="*/ 37699 w 143097"/>
                <a:gd name="connsiteY18" fmla="*/ 125352 h 197882"/>
                <a:gd name="connsiteX19" fmla="*/ 52946 w 143097"/>
                <a:gd name="connsiteY19" fmla="*/ 39071 h 197882"/>
                <a:gd name="connsiteX20" fmla="*/ 71011 w 143097"/>
                <a:gd name="connsiteY20" fmla="*/ 0 h 197882"/>
                <a:gd name="connsiteX21" fmla="*/ 112117 w 143097"/>
                <a:gd name="connsiteY21" fmla="*/ 0 h 197882"/>
                <a:gd name="connsiteX22" fmla="*/ 76183 w 143097"/>
                <a:gd name="connsiteY22" fmla="*/ 39071 h 19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097" h="197882">
                  <a:moveTo>
                    <a:pt x="75" y="123415"/>
                  </a:moveTo>
                  <a:cubicBezTo>
                    <a:pt x="124" y="111050"/>
                    <a:pt x="3213" y="98886"/>
                    <a:pt x="9071" y="87996"/>
                  </a:cubicBezTo>
                  <a:cubicBezTo>
                    <a:pt x="14780" y="76920"/>
                    <a:pt x="23687" y="67816"/>
                    <a:pt x="34637" y="61867"/>
                  </a:cubicBezTo>
                  <a:cubicBezTo>
                    <a:pt x="45935" y="55808"/>
                    <a:pt x="58584" y="52713"/>
                    <a:pt x="71404" y="52871"/>
                  </a:cubicBezTo>
                  <a:cubicBezTo>
                    <a:pt x="90661" y="52213"/>
                    <a:pt x="109319" y="59623"/>
                    <a:pt x="122878" y="73314"/>
                  </a:cubicBezTo>
                  <a:cubicBezTo>
                    <a:pt x="149837" y="102655"/>
                    <a:pt x="149837" y="147754"/>
                    <a:pt x="122878" y="177095"/>
                  </a:cubicBezTo>
                  <a:cubicBezTo>
                    <a:pt x="109496" y="190858"/>
                    <a:pt x="90960" y="198388"/>
                    <a:pt x="71771" y="197856"/>
                  </a:cubicBezTo>
                  <a:cubicBezTo>
                    <a:pt x="59008" y="197912"/>
                    <a:pt x="46411" y="194956"/>
                    <a:pt x="35004" y="189228"/>
                  </a:cubicBezTo>
                  <a:cubicBezTo>
                    <a:pt x="23833" y="183859"/>
                    <a:pt x="14631" y="175113"/>
                    <a:pt x="8703" y="164227"/>
                  </a:cubicBezTo>
                  <a:cubicBezTo>
                    <a:pt x="2446" y="151563"/>
                    <a:pt x="-522" y="137528"/>
                    <a:pt x="75" y="123415"/>
                  </a:cubicBezTo>
                  <a:close/>
                  <a:moveTo>
                    <a:pt x="37577" y="125352"/>
                  </a:moveTo>
                  <a:cubicBezTo>
                    <a:pt x="36936" y="136788"/>
                    <a:pt x="40561" y="148055"/>
                    <a:pt x="47749" y="156971"/>
                  </a:cubicBezTo>
                  <a:cubicBezTo>
                    <a:pt x="53786" y="164033"/>
                    <a:pt x="62654" y="168039"/>
                    <a:pt x="71942" y="167903"/>
                  </a:cubicBezTo>
                  <a:cubicBezTo>
                    <a:pt x="81196" y="168072"/>
                    <a:pt x="90032" y="164055"/>
                    <a:pt x="95988" y="156971"/>
                  </a:cubicBezTo>
                  <a:cubicBezTo>
                    <a:pt x="103094" y="147932"/>
                    <a:pt x="106588" y="136576"/>
                    <a:pt x="105793" y="125106"/>
                  </a:cubicBezTo>
                  <a:cubicBezTo>
                    <a:pt x="106510" y="113842"/>
                    <a:pt x="103015" y="102712"/>
                    <a:pt x="95988" y="93879"/>
                  </a:cubicBezTo>
                  <a:cubicBezTo>
                    <a:pt x="90028" y="86798"/>
                    <a:pt x="81198" y="82774"/>
                    <a:pt x="71942" y="82922"/>
                  </a:cubicBezTo>
                  <a:cubicBezTo>
                    <a:pt x="62676" y="82773"/>
                    <a:pt x="53820" y="86730"/>
                    <a:pt x="47749" y="93732"/>
                  </a:cubicBezTo>
                  <a:cubicBezTo>
                    <a:pt x="40596" y="102662"/>
                    <a:pt x="37015" y="113930"/>
                    <a:pt x="37699" y="125352"/>
                  </a:cubicBezTo>
                  <a:close/>
                  <a:moveTo>
                    <a:pt x="52946" y="39071"/>
                  </a:moveTo>
                  <a:lnTo>
                    <a:pt x="71011" y="0"/>
                  </a:lnTo>
                  <a:lnTo>
                    <a:pt x="112117" y="0"/>
                  </a:lnTo>
                  <a:lnTo>
                    <a:pt x="76183" y="39071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3" name="Freeform 882">
              <a:extLst>
                <a:ext uri="{FF2B5EF4-FFF2-40B4-BE49-F238E27FC236}">
                  <a16:creationId xmlns:a16="http://schemas.microsoft.com/office/drawing/2014/main" id="{82D05593-C1EC-A66C-33C9-612CF6C8E938}"/>
                </a:ext>
              </a:extLst>
            </p:cNvPr>
            <p:cNvSpPr/>
            <p:nvPr/>
          </p:nvSpPr>
          <p:spPr>
            <a:xfrm>
              <a:off x="10911987" y="3431576"/>
              <a:ext cx="126454" cy="141820"/>
            </a:xfrm>
            <a:custGeom>
              <a:avLst/>
              <a:gdLst>
                <a:gd name="connsiteX0" fmla="*/ 126454 w 126454"/>
                <a:gd name="connsiteY0" fmla="*/ 141821 h 141820"/>
                <a:gd name="connsiteX1" fmla="*/ 89687 w 126454"/>
                <a:gd name="connsiteY1" fmla="*/ 141821 h 141820"/>
                <a:gd name="connsiteX2" fmla="*/ 89687 w 126454"/>
                <a:gd name="connsiteY2" fmla="*/ 70737 h 141820"/>
                <a:gd name="connsiteX3" fmla="*/ 87236 w 126454"/>
                <a:gd name="connsiteY3" fmla="*/ 41740 h 141820"/>
                <a:gd name="connsiteX4" fmla="*/ 79613 w 126454"/>
                <a:gd name="connsiteY4" fmla="*/ 31495 h 141820"/>
                <a:gd name="connsiteX5" fmla="*/ 67112 w 126454"/>
                <a:gd name="connsiteY5" fmla="*/ 27793 h 141820"/>
                <a:gd name="connsiteX6" fmla="*/ 49954 w 126454"/>
                <a:gd name="connsiteY6" fmla="*/ 33039 h 141820"/>
                <a:gd name="connsiteX7" fmla="*/ 39561 w 126454"/>
                <a:gd name="connsiteY7" fmla="*/ 46912 h 141820"/>
                <a:gd name="connsiteX8" fmla="*/ 36766 w 126454"/>
                <a:gd name="connsiteY8" fmla="*/ 78777 h 141820"/>
                <a:gd name="connsiteX9" fmla="*/ 36767 w 126454"/>
                <a:gd name="connsiteY9" fmla="*/ 141772 h 141820"/>
                <a:gd name="connsiteX10" fmla="*/ 0 w 126454"/>
                <a:gd name="connsiteY10" fmla="*/ 141772 h 141820"/>
                <a:gd name="connsiteX11" fmla="*/ 0 w 126454"/>
                <a:gd name="connsiteY11" fmla="*/ 2914 h 141820"/>
                <a:gd name="connsiteX12" fmla="*/ 34071 w 126454"/>
                <a:gd name="connsiteY12" fmla="*/ 2914 h 141820"/>
                <a:gd name="connsiteX13" fmla="*/ 34071 w 126454"/>
                <a:gd name="connsiteY13" fmla="*/ 23161 h 141820"/>
                <a:gd name="connsiteX14" fmla="*/ 101796 w 126454"/>
                <a:gd name="connsiteY14" fmla="*/ 4409 h 141820"/>
                <a:gd name="connsiteX15" fmla="*/ 116968 w 126454"/>
                <a:gd name="connsiteY15" fmla="*/ 15611 h 141820"/>
                <a:gd name="connsiteX16" fmla="*/ 124174 w 126454"/>
                <a:gd name="connsiteY16" fmla="*/ 30980 h 141820"/>
                <a:gd name="connsiteX17" fmla="*/ 126160 w 126454"/>
                <a:gd name="connsiteY17" fmla="*/ 55957 h 14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454" h="141820">
                  <a:moveTo>
                    <a:pt x="126454" y="141821"/>
                  </a:moveTo>
                  <a:lnTo>
                    <a:pt x="89687" y="141821"/>
                  </a:lnTo>
                  <a:lnTo>
                    <a:pt x="89687" y="70737"/>
                  </a:lnTo>
                  <a:cubicBezTo>
                    <a:pt x="90198" y="61005"/>
                    <a:pt x="89373" y="51249"/>
                    <a:pt x="87236" y="41740"/>
                  </a:cubicBezTo>
                  <a:cubicBezTo>
                    <a:pt x="85871" y="37590"/>
                    <a:pt x="83197" y="33994"/>
                    <a:pt x="79613" y="31495"/>
                  </a:cubicBezTo>
                  <a:cubicBezTo>
                    <a:pt x="75920" y="29018"/>
                    <a:pt x="71558" y="27727"/>
                    <a:pt x="67112" y="27793"/>
                  </a:cubicBezTo>
                  <a:cubicBezTo>
                    <a:pt x="60987" y="27712"/>
                    <a:pt x="54988" y="29546"/>
                    <a:pt x="49954" y="33039"/>
                  </a:cubicBezTo>
                  <a:cubicBezTo>
                    <a:pt x="45037" y="36373"/>
                    <a:pt x="41379" y="41257"/>
                    <a:pt x="39561" y="46912"/>
                  </a:cubicBezTo>
                  <a:cubicBezTo>
                    <a:pt x="37196" y="57359"/>
                    <a:pt x="36255" y="68078"/>
                    <a:pt x="36766" y="78777"/>
                  </a:cubicBezTo>
                  <a:lnTo>
                    <a:pt x="36767" y="141772"/>
                  </a:lnTo>
                  <a:lnTo>
                    <a:pt x="0" y="141772"/>
                  </a:lnTo>
                  <a:lnTo>
                    <a:pt x="0" y="2914"/>
                  </a:lnTo>
                  <a:lnTo>
                    <a:pt x="34071" y="2914"/>
                  </a:lnTo>
                  <a:lnTo>
                    <a:pt x="34071" y="23161"/>
                  </a:lnTo>
                  <a:cubicBezTo>
                    <a:pt x="49615" y="2033"/>
                    <a:pt x="77599" y="-5715"/>
                    <a:pt x="101796" y="4409"/>
                  </a:cubicBezTo>
                  <a:cubicBezTo>
                    <a:pt x="107731" y="6778"/>
                    <a:pt x="112956" y="10636"/>
                    <a:pt x="116968" y="15611"/>
                  </a:cubicBezTo>
                  <a:cubicBezTo>
                    <a:pt x="120426" y="20170"/>
                    <a:pt x="122880" y="25407"/>
                    <a:pt x="124174" y="30980"/>
                  </a:cubicBezTo>
                  <a:cubicBezTo>
                    <a:pt x="125716" y="39212"/>
                    <a:pt x="126381" y="47585"/>
                    <a:pt x="126160" y="5595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5667309-ABF3-36D0-0294-EB554E3D16AD}"/>
                </a:ext>
              </a:extLst>
            </p:cNvPr>
            <p:cNvSpPr/>
            <p:nvPr/>
          </p:nvSpPr>
          <p:spPr>
            <a:xfrm>
              <a:off x="11150262" y="3381741"/>
              <a:ext cx="145622" cy="191655"/>
            </a:xfrm>
            <a:custGeom>
              <a:avLst/>
              <a:gdLst>
                <a:gd name="connsiteX0" fmla="*/ 0 w 145622"/>
                <a:gd name="connsiteY0" fmla="*/ 191655 h 191655"/>
                <a:gd name="connsiteX1" fmla="*/ 0 w 145622"/>
                <a:gd name="connsiteY1" fmla="*/ 0 h 191655"/>
                <a:gd name="connsiteX2" fmla="*/ 141897 w 145622"/>
                <a:gd name="connsiteY2" fmla="*/ 0 h 191655"/>
                <a:gd name="connsiteX3" fmla="*/ 141897 w 145622"/>
                <a:gd name="connsiteY3" fmla="*/ 32380 h 191655"/>
                <a:gd name="connsiteX4" fmla="*/ 38679 w 145622"/>
                <a:gd name="connsiteY4" fmla="*/ 32380 h 191655"/>
                <a:gd name="connsiteX5" fmla="*/ 38679 w 145622"/>
                <a:gd name="connsiteY5" fmla="*/ 74858 h 191655"/>
                <a:gd name="connsiteX6" fmla="*/ 134813 w 145622"/>
                <a:gd name="connsiteY6" fmla="*/ 74858 h 191655"/>
                <a:gd name="connsiteX7" fmla="*/ 134813 w 145622"/>
                <a:gd name="connsiteY7" fmla="*/ 107115 h 191655"/>
                <a:gd name="connsiteX8" fmla="*/ 38704 w 145622"/>
                <a:gd name="connsiteY8" fmla="*/ 107115 h 191655"/>
                <a:gd name="connsiteX9" fmla="*/ 38704 w 145622"/>
                <a:gd name="connsiteY9" fmla="*/ 159153 h 191655"/>
                <a:gd name="connsiteX10" fmla="*/ 145623 w 145622"/>
                <a:gd name="connsiteY10" fmla="*/ 159153 h 191655"/>
                <a:gd name="connsiteX11" fmla="*/ 145623 w 145622"/>
                <a:gd name="connsiteY11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622" h="191655">
                  <a:moveTo>
                    <a:pt x="0" y="191655"/>
                  </a:moveTo>
                  <a:lnTo>
                    <a:pt x="0" y="0"/>
                  </a:lnTo>
                  <a:lnTo>
                    <a:pt x="141897" y="0"/>
                  </a:lnTo>
                  <a:lnTo>
                    <a:pt x="141897" y="32380"/>
                  </a:lnTo>
                  <a:lnTo>
                    <a:pt x="38679" y="32380"/>
                  </a:lnTo>
                  <a:lnTo>
                    <a:pt x="38679" y="74858"/>
                  </a:lnTo>
                  <a:lnTo>
                    <a:pt x="134813" y="74858"/>
                  </a:lnTo>
                  <a:lnTo>
                    <a:pt x="134813" y="107115"/>
                  </a:lnTo>
                  <a:lnTo>
                    <a:pt x="38704" y="107115"/>
                  </a:lnTo>
                  <a:lnTo>
                    <a:pt x="38704" y="159153"/>
                  </a:lnTo>
                  <a:lnTo>
                    <a:pt x="145623" y="159153"/>
                  </a:lnTo>
                  <a:lnTo>
                    <a:pt x="145623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5" name="Freeform 884">
              <a:extLst>
                <a:ext uri="{FF2B5EF4-FFF2-40B4-BE49-F238E27FC236}">
                  <a16:creationId xmlns:a16="http://schemas.microsoft.com/office/drawing/2014/main" id="{635A589A-EF7C-D3FD-DE78-5F4BADC52705}"/>
                </a:ext>
              </a:extLst>
            </p:cNvPr>
            <p:cNvSpPr/>
            <p:nvPr/>
          </p:nvSpPr>
          <p:spPr>
            <a:xfrm>
              <a:off x="11327601" y="3434539"/>
              <a:ext cx="126309" cy="141605"/>
            </a:xfrm>
            <a:custGeom>
              <a:avLst/>
              <a:gdLst>
                <a:gd name="connsiteX0" fmla="*/ 92019 w 126309"/>
                <a:gd name="connsiteY0" fmla="*/ 138857 h 141605"/>
                <a:gd name="connsiteX1" fmla="*/ 92019 w 126309"/>
                <a:gd name="connsiteY1" fmla="*/ 117851 h 141605"/>
                <a:gd name="connsiteX2" fmla="*/ 72091 w 126309"/>
                <a:gd name="connsiteY2" fmla="*/ 135352 h 141605"/>
                <a:gd name="connsiteX3" fmla="*/ 46036 w 126309"/>
                <a:gd name="connsiteY3" fmla="*/ 141603 h 141605"/>
                <a:gd name="connsiteX4" fmla="*/ 21033 w 126309"/>
                <a:gd name="connsiteY4" fmla="*/ 135352 h 141605"/>
                <a:gd name="connsiteX5" fmla="*/ 4979 w 126309"/>
                <a:gd name="connsiteY5" fmla="*/ 118194 h 141605"/>
                <a:gd name="connsiteX6" fmla="*/ 77 w 126309"/>
                <a:gd name="connsiteY6" fmla="*/ 87506 h 141605"/>
                <a:gd name="connsiteX7" fmla="*/ 75 w 126309"/>
                <a:gd name="connsiteY7" fmla="*/ 0 h 141605"/>
                <a:gd name="connsiteX8" fmla="*/ 36843 w 126309"/>
                <a:gd name="connsiteY8" fmla="*/ 0 h 141605"/>
                <a:gd name="connsiteX9" fmla="*/ 36843 w 126309"/>
                <a:gd name="connsiteY9" fmla="*/ 63877 h 141605"/>
                <a:gd name="connsiteX10" fmla="*/ 38828 w 126309"/>
                <a:gd name="connsiteY10" fmla="*/ 99737 h 141605"/>
                <a:gd name="connsiteX11" fmla="*/ 46182 w 126309"/>
                <a:gd name="connsiteY11" fmla="*/ 110179 h 141605"/>
                <a:gd name="connsiteX12" fmla="*/ 59810 w 126309"/>
                <a:gd name="connsiteY12" fmla="*/ 114052 h 141605"/>
                <a:gd name="connsiteX13" fmla="*/ 76625 w 126309"/>
                <a:gd name="connsiteY13" fmla="*/ 108855 h 141605"/>
                <a:gd name="connsiteX14" fmla="*/ 86797 w 126309"/>
                <a:gd name="connsiteY14" fmla="*/ 96355 h 141605"/>
                <a:gd name="connsiteX15" fmla="*/ 89542 w 126309"/>
                <a:gd name="connsiteY15" fmla="*/ 58877 h 141605"/>
                <a:gd name="connsiteX16" fmla="*/ 89542 w 126309"/>
                <a:gd name="connsiteY16" fmla="*/ 49 h 141605"/>
                <a:gd name="connsiteX17" fmla="*/ 126309 w 126309"/>
                <a:gd name="connsiteY17" fmla="*/ 49 h 141605"/>
                <a:gd name="connsiteX18" fmla="*/ 126309 w 126309"/>
                <a:gd name="connsiteY18" fmla="*/ 138955 h 14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309" h="141605">
                  <a:moveTo>
                    <a:pt x="92019" y="138857"/>
                  </a:moveTo>
                  <a:lnTo>
                    <a:pt x="92019" y="117851"/>
                  </a:lnTo>
                  <a:cubicBezTo>
                    <a:pt x="86968" y="125280"/>
                    <a:pt x="80110" y="131303"/>
                    <a:pt x="72091" y="135352"/>
                  </a:cubicBezTo>
                  <a:cubicBezTo>
                    <a:pt x="64053" y="139549"/>
                    <a:pt x="55103" y="141696"/>
                    <a:pt x="46036" y="141603"/>
                  </a:cubicBezTo>
                  <a:cubicBezTo>
                    <a:pt x="37303" y="141702"/>
                    <a:pt x="28692" y="139550"/>
                    <a:pt x="21033" y="135352"/>
                  </a:cubicBezTo>
                  <a:cubicBezTo>
                    <a:pt x="13922" y="131579"/>
                    <a:pt x="8271" y="125541"/>
                    <a:pt x="4979" y="118194"/>
                  </a:cubicBezTo>
                  <a:cubicBezTo>
                    <a:pt x="1278" y="108404"/>
                    <a:pt x="-390" y="97962"/>
                    <a:pt x="77" y="87506"/>
                  </a:cubicBezTo>
                  <a:lnTo>
                    <a:pt x="75" y="0"/>
                  </a:lnTo>
                  <a:lnTo>
                    <a:pt x="36843" y="0"/>
                  </a:lnTo>
                  <a:lnTo>
                    <a:pt x="36843" y="63877"/>
                  </a:lnTo>
                  <a:cubicBezTo>
                    <a:pt x="36314" y="75867"/>
                    <a:pt x="36979" y="87879"/>
                    <a:pt x="38828" y="99737"/>
                  </a:cubicBezTo>
                  <a:cubicBezTo>
                    <a:pt x="40065" y="103932"/>
                    <a:pt x="42649" y="107602"/>
                    <a:pt x="46182" y="110179"/>
                  </a:cubicBezTo>
                  <a:cubicBezTo>
                    <a:pt x="50204" y="112871"/>
                    <a:pt x="54973" y="114226"/>
                    <a:pt x="59810" y="114052"/>
                  </a:cubicBezTo>
                  <a:cubicBezTo>
                    <a:pt x="65818" y="114102"/>
                    <a:pt x="71692" y="112286"/>
                    <a:pt x="76625" y="108855"/>
                  </a:cubicBezTo>
                  <a:cubicBezTo>
                    <a:pt x="81266" y="105885"/>
                    <a:pt x="84832" y="101503"/>
                    <a:pt x="86797" y="96355"/>
                  </a:cubicBezTo>
                  <a:cubicBezTo>
                    <a:pt x="89326" y="84033"/>
                    <a:pt x="90248" y="71435"/>
                    <a:pt x="89542" y="58877"/>
                  </a:cubicBezTo>
                  <a:lnTo>
                    <a:pt x="89542" y="49"/>
                  </a:lnTo>
                  <a:lnTo>
                    <a:pt x="126309" y="49"/>
                  </a:lnTo>
                  <a:lnTo>
                    <a:pt x="126309" y="1389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6" name="Freeform 885">
              <a:extLst>
                <a:ext uri="{FF2B5EF4-FFF2-40B4-BE49-F238E27FC236}">
                  <a16:creationId xmlns:a16="http://schemas.microsoft.com/office/drawing/2014/main" id="{73E1BD8D-2ED9-1DEA-8BF2-CB5D760F022B}"/>
                </a:ext>
              </a:extLst>
            </p:cNvPr>
            <p:cNvSpPr/>
            <p:nvPr/>
          </p:nvSpPr>
          <p:spPr>
            <a:xfrm>
              <a:off x="11490065" y="3431032"/>
              <a:ext cx="89859" cy="142364"/>
            </a:xfrm>
            <a:custGeom>
              <a:avLst/>
              <a:gdLst>
                <a:gd name="connsiteX0" fmla="*/ 36767 w 89859"/>
                <a:gd name="connsiteY0" fmla="*/ 142365 h 142364"/>
                <a:gd name="connsiteX1" fmla="*/ 0 w 89859"/>
                <a:gd name="connsiteY1" fmla="*/ 142365 h 142364"/>
                <a:gd name="connsiteX2" fmla="*/ 0 w 89859"/>
                <a:gd name="connsiteY2" fmla="*/ 3459 h 142364"/>
                <a:gd name="connsiteX3" fmla="*/ 34120 w 89859"/>
                <a:gd name="connsiteY3" fmla="*/ 3459 h 142364"/>
                <a:gd name="connsiteX4" fmla="*/ 34120 w 89859"/>
                <a:gd name="connsiteY4" fmla="*/ 23190 h 142364"/>
                <a:gd name="connsiteX5" fmla="*/ 49881 w 89859"/>
                <a:gd name="connsiteY5" fmla="*/ 4439 h 142364"/>
                <a:gd name="connsiteX6" fmla="*/ 65691 w 89859"/>
                <a:gd name="connsiteY6" fmla="*/ 2 h 142364"/>
                <a:gd name="connsiteX7" fmla="*/ 89859 w 89859"/>
                <a:gd name="connsiteY7" fmla="*/ 6939 h 142364"/>
                <a:gd name="connsiteX8" fmla="*/ 78486 w 89859"/>
                <a:gd name="connsiteY8" fmla="*/ 38951 h 142364"/>
                <a:gd name="connsiteX9" fmla="*/ 61328 w 89859"/>
                <a:gd name="connsiteY9" fmla="*/ 32701 h 142364"/>
                <a:gd name="connsiteX10" fmla="*/ 48263 w 89859"/>
                <a:gd name="connsiteY10" fmla="*/ 36941 h 142364"/>
                <a:gd name="connsiteX11" fmla="*/ 39880 w 89859"/>
                <a:gd name="connsiteY11" fmla="*/ 52261 h 142364"/>
                <a:gd name="connsiteX12" fmla="*/ 36816 w 89859"/>
                <a:gd name="connsiteY12" fmla="*/ 98833 h 14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859" h="142364">
                  <a:moveTo>
                    <a:pt x="36767" y="142365"/>
                  </a:moveTo>
                  <a:lnTo>
                    <a:pt x="0" y="142365"/>
                  </a:lnTo>
                  <a:lnTo>
                    <a:pt x="0" y="3459"/>
                  </a:lnTo>
                  <a:lnTo>
                    <a:pt x="34120" y="3459"/>
                  </a:lnTo>
                  <a:lnTo>
                    <a:pt x="34120" y="23190"/>
                  </a:lnTo>
                  <a:cubicBezTo>
                    <a:pt x="38018" y="15916"/>
                    <a:pt x="43385" y="9530"/>
                    <a:pt x="49881" y="4439"/>
                  </a:cubicBezTo>
                  <a:cubicBezTo>
                    <a:pt x="54615" y="1470"/>
                    <a:pt x="60105" y="-70"/>
                    <a:pt x="65691" y="2"/>
                  </a:cubicBezTo>
                  <a:cubicBezTo>
                    <a:pt x="74231" y="55"/>
                    <a:pt x="82592" y="2455"/>
                    <a:pt x="89859" y="6939"/>
                  </a:cubicBezTo>
                  <a:lnTo>
                    <a:pt x="78486" y="38951"/>
                  </a:lnTo>
                  <a:cubicBezTo>
                    <a:pt x="73494" y="35248"/>
                    <a:pt x="67532" y="33077"/>
                    <a:pt x="61328" y="32701"/>
                  </a:cubicBezTo>
                  <a:cubicBezTo>
                    <a:pt x="56612" y="32549"/>
                    <a:pt x="51991" y="34049"/>
                    <a:pt x="48263" y="36941"/>
                  </a:cubicBezTo>
                  <a:cubicBezTo>
                    <a:pt x="43953" y="41059"/>
                    <a:pt x="41024" y="46411"/>
                    <a:pt x="39880" y="52261"/>
                  </a:cubicBezTo>
                  <a:cubicBezTo>
                    <a:pt x="37200" y="67631"/>
                    <a:pt x="36174" y="83244"/>
                    <a:pt x="36816" y="9883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7" name="Freeform 886">
              <a:extLst>
                <a:ext uri="{FF2B5EF4-FFF2-40B4-BE49-F238E27FC236}">
                  <a16:creationId xmlns:a16="http://schemas.microsoft.com/office/drawing/2014/main" id="{79C8395D-DD20-7BA4-A22A-AE9CD8661DF0}"/>
                </a:ext>
              </a:extLst>
            </p:cNvPr>
            <p:cNvSpPr/>
            <p:nvPr/>
          </p:nvSpPr>
          <p:spPr>
            <a:xfrm>
              <a:off x="11587236" y="3431311"/>
              <a:ext cx="143150" cy="145053"/>
            </a:xfrm>
            <a:custGeom>
              <a:avLst/>
              <a:gdLst>
                <a:gd name="connsiteX0" fmla="*/ 41 w 143150"/>
                <a:gd name="connsiteY0" fmla="*/ 70586 h 145053"/>
                <a:gd name="connsiteX1" fmla="*/ 9037 w 143150"/>
                <a:gd name="connsiteY1" fmla="*/ 35167 h 145053"/>
                <a:gd name="connsiteX2" fmla="*/ 34578 w 143150"/>
                <a:gd name="connsiteY2" fmla="*/ 9037 h 145053"/>
                <a:gd name="connsiteX3" fmla="*/ 71345 w 143150"/>
                <a:gd name="connsiteY3" fmla="*/ 42 h 145053"/>
                <a:gd name="connsiteX4" fmla="*/ 122966 w 143150"/>
                <a:gd name="connsiteY4" fmla="*/ 20484 h 145053"/>
                <a:gd name="connsiteX5" fmla="*/ 122966 w 143150"/>
                <a:gd name="connsiteY5" fmla="*/ 124266 h 145053"/>
                <a:gd name="connsiteX6" fmla="*/ 71859 w 143150"/>
                <a:gd name="connsiteY6" fmla="*/ 145027 h 145053"/>
                <a:gd name="connsiteX7" fmla="*/ 35485 w 143150"/>
                <a:gd name="connsiteY7" fmla="*/ 136399 h 145053"/>
                <a:gd name="connsiteX8" fmla="*/ 9184 w 143150"/>
                <a:gd name="connsiteY8" fmla="*/ 111397 h 145053"/>
                <a:gd name="connsiteX9" fmla="*/ 41 w 143150"/>
                <a:gd name="connsiteY9" fmla="*/ 70586 h 145053"/>
                <a:gd name="connsiteX10" fmla="*/ 37519 w 143150"/>
                <a:gd name="connsiteY10" fmla="*/ 72522 h 145053"/>
                <a:gd name="connsiteX11" fmla="*/ 47324 w 143150"/>
                <a:gd name="connsiteY11" fmla="*/ 104142 h 145053"/>
                <a:gd name="connsiteX12" fmla="*/ 92564 w 143150"/>
                <a:gd name="connsiteY12" fmla="*/ 107164 h 145053"/>
                <a:gd name="connsiteX13" fmla="*/ 92572 w 143150"/>
                <a:gd name="connsiteY13" fmla="*/ 107157 h 145053"/>
                <a:gd name="connsiteX14" fmla="*/ 95587 w 143150"/>
                <a:gd name="connsiteY14" fmla="*/ 104142 h 145053"/>
                <a:gd name="connsiteX15" fmla="*/ 105269 w 143150"/>
                <a:gd name="connsiteY15" fmla="*/ 72277 h 145053"/>
                <a:gd name="connsiteX16" fmla="*/ 95587 w 143150"/>
                <a:gd name="connsiteY16" fmla="*/ 41050 h 145053"/>
                <a:gd name="connsiteX17" fmla="*/ 50347 w 143150"/>
                <a:gd name="connsiteY17" fmla="*/ 38028 h 145053"/>
                <a:gd name="connsiteX18" fmla="*/ 50339 w 143150"/>
                <a:gd name="connsiteY18" fmla="*/ 38035 h 145053"/>
                <a:gd name="connsiteX19" fmla="*/ 47324 w 143150"/>
                <a:gd name="connsiteY19" fmla="*/ 41050 h 145053"/>
                <a:gd name="connsiteX20" fmla="*/ 37641 w 143150"/>
                <a:gd name="connsiteY20" fmla="*/ 72522 h 14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50" h="145053">
                  <a:moveTo>
                    <a:pt x="41" y="70586"/>
                  </a:moveTo>
                  <a:cubicBezTo>
                    <a:pt x="90" y="58220"/>
                    <a:pt x="3179" y="46057"/>
                    <a:pt x="9037" y="35167"/>
                  </a:cubicBezTo>
                  <a:cubicBezTo>
                    <a:pt x="14758" y="24107"/>
                    <a:pt x="23652" y="15009"/>
                    <a:pt x="34578" y="9037"/>
                  </a:cubicBezTo>
                  <a:cubicBezTo>
                    <a:pt x="45878" y="2985"/>
                    <a:pt x="58526" y="-109"/>
                    <a:pt x="71345" y="42"/>
                  </a:cubicBezTo>
                  <a:cubicBezTo>
                    <a:pt x="90647" y="-628"/>
                    <a:pt x="109355" y="6781"/>
                    <a:pt x="122966" y="20484"/>
                  </a:cubicBezTo>
                  <a:cubicBezTo>
                    <a:pt x="149878" y="49844"/>
                    <a:pt x="149878" y="94906"/>
                    <a:pt x="122966" y="124266"/>
                  </a:cubicBezTo>
                  <a:cubicBezTo>
                    <a:pt x="109584" y="138029"/>
                    <a:pt x="91048" y="145559"/>
                    <a:pt x="71859" y="145027"/>
                  </a:cubicBezTo>
                  <a:cubicBezTo>
                    <a:pt x="59227" y="145031"/>
                    <a:pt x="46770" y="142076"/>
                    <a:pt x="35485" y="136399"/>
                  </a:cubicBezTo>
                  <a:cubicBezTo>
                    <a:pt x="24322" y="131016"/>
                    <a:pt x="15125" y="122273"/>
                    <a:pt x="9184" y="111397"/>
                  </a:cubicBezTo>
                  <a:cubicBezTo>
                    <a:pt x="2743" y="98783"/>
                    <a:pt x="-403" y="84743"/>
                    <a:pt x="41" y="70586"/>
                  </a:cubicBezTo>
                  <a:close/>
                  <a:moveTo>
                    <a:pt x="37519" y="72522"/>
                  </a:moveTo>
                  <a:cubicBezTo>
                    <a:pt x="36739" y="83915"/>
                    <a:pt x="40235" y="95189"/>
                    <a:pt x="47324" y="104142"/>
                  </a:cubicBezTo>
                  <a:cubicBezTo>
                    <a:pt x="58982" y="117469"/>
                    <a:pt x="79237" y="118822"/>
                    <a:pt x="92564" y="107164"/>
                  </a:cubicBezTo>
                  <a:cubicBezTo>
                    <a:pt x="92566" y="107162"/>
                    <a:pt x="92568" y="107159"/>
                    <a:pt x="92572" y="107157"/>
                  </a:cubicBezTo>
                  <a:cubicBezTo>
                    <a:pt x="93637" y="106214"/>
                    <a:pt x="94644" y="105207"/>
                    <a:pt x="95587" y="104142"/>
                  </a:cubicBezTo>
                  <a:cubicBezTo>
                    <a:pt x="102632" y="95077"/>
                    <a:pt x="106080" y="83729"/>
                    <a:pt x="105269" y="72277"/>
                  </a:cubicBezTo>
                  <a:cubicBezTo>
                    <a:pt x="106002" y="61030"/>
                    <a:pt x="102554" y="49909"/>
                    <a:pt x="95587" y="41050"/>
                  </a:cubicBezTo>
                  <a:cubicBezTo>
                    <a:pt x="83928" y="27722"/>
                    <a:pt x="63674" y="26369"/>
                    <a:pt x="50347" y="38028"/>
                  </a:cubicBezTo>
                  <a:cubicBezTo>
                    <a:pt x="50345" y="38030"/>
                    <a:pt x="50342" y="38032"/>
                    <a:pt x="50339" y="38035"/>
                  </a:cubicBezTo>
                  <a:cubicBezTo>
                    <a:pt x="49274" y="38977"/>
                    <a:pt x="48267" y="39984"/>
                    <a:pt x="47324" y="41050"/>
                  </a:cubicBezTo>
                  <a:cubicBezTo>
                    <a:pt x="40309" y="49979"/>
                    <a:pt x="36860" y="61194"/>
                    <a:pt x="37641" y="7252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8" name="Freeform 887">
              <a:extLst>
                <a:ext uri="{FF2B5EF4-FFF2-40B4-BE49-F238E27FC236}">
                  <a16:creationId xmlns:a16="http://schemas.microsoft.com/office/drawing/2014/main" id="{D06F387C-6007-C3EB-C489-7B4B756DCF0E}"/>
                </a:ext>
              </a:extLst>
            </p:cNvPr>
            <p:cNvSpPr/>
            <p:nvPr/>
          </p:nvSpPr>
          <p:spPr>
            <a:xfrm>
              <a:off x="11758025" y="3431541"/>
              <a:ext cx="135278" cy="194481"/>
            </a:xfrm>
            <a:custGeom>
              <a:avLst/>
              <a:gdLst>
                <a:gd name="connsiteX0" fmla="*/ 122 w 135278"/>
                <a:gd name="connsiteY0" fmla="*/ 2949 h 194481"/>
                <a:gd name="connsiteX1" fmla="*/ 34438 w 135278"/>
                <a:gd name="connsiteY1" fmla="*/ 2949 h 194481"/>
                <a:gd name="connsiteX2" fmla="*/ 34438 w 135278"/>
                <a:gd name="connsiteY2" fmla="*/ 23195 h 194481"/>
                <a:gd name="connsiteX3" fmla="*/ 52429 w 135278"/>
                <a:gd name="connsiteY3" fmla="*/ 6258 h 194481"/>
                <a:gd name="connsiteX4" fmla="*/ 77431 w 135278"/>
                <a:gd name="connsiteY4" fmla="*/ 7 h 194481"/>
                <a:gd name="connsiteX5" fmla="*/ 118488 w 135278"/>
                <a:gd name="connsiteY5" fmla="*/ 18759 h 194481"/>
                <a:gd name="connsiteX6" fmla="*/ 135279 w 135278"/>
                <a:gd name="connsiteY6" fmla="*/ 71507 h 194481"/>
                <a:gd name="connsiteX7" fmla="*/ 118366 w 135278"/>
                <a:gd name="connsiteY7" fmla="*/ 125555 h 194481"/>
                <a:gd name="connsiteX8" fmla="*/ 77187 w 135278"/>
                <a:gd name="connsiteY8" fmla="*/ 144797 h 194481"/>
                <a:gd name="connsiteX9" fmla="*/ 56376 w 135278"/>
                <a:gd name="connsiteY9" fmla="*/ 140238 h 194481"/>
                <a:gd name="connsiteX10" fmla="*/ 36767 w 135278"/>
                <a:gd name="connsiteY10" fmla="*/ 124550 h 194481"/>
                <a:gd name="connsiteX11" fmla="*/ 36767 w 135278"/>
                <a:gd name="connsiteY11" fmla="*/ 194481 h 194481"/>
                <a:gd name="connsiteX12" fmla="*/ 0 w 135278"/>
                <a:gd name="connsiteY12" fmla="*/ 194481 h 194481"/>
                <a:gd name="connsiteX13" fmla="*/ 36300 w 135278"/>
                <a:gd name="connsiteY13" fmla="*/ 69914 h 194481"/>
                <a:gd name="connsiteX14" fmla="*/ 45615 w 135278"/>
                <a:gd name="connsiteY14" fmla="*/ 104475 h 194481"/>
                <a:gd name="connsiteX15" fmla="*/ 68167 w 135278"/>
                <a:gd name="connsiteY15" fmla="*/ 115677 h 194481"/>
                <a:gd name="connsiteX16" fmla="*/ 89467 w 135278"/>
                <a:gd name="connsiteY16" fmla="*/ 105407 h 194481"/>
                <a:gd name="connsiteX17" fmla="*/ 97972 w 135278"/>
                <a:gd name="connsiteY17" fmla="*/ 71801 h 194481"/>
                <a:gd name="connsiteX18" fmla="*/ 89221 w 135278"/>
                <a:gd name="connsiteY18" fmla="*/ 39373 h 194481"/>
                <a:gd name="connsiteX19" fmla="*/ 67554 w 135278"/>
                <a:gd name="connsiteY19" fmla="*/ 28808 h 194481"/>
                <a:gd name="connsiteX20" fmla="*/ 45175 w 135278"/>
                <a:gd name="connsiteY20" fmla="*/ 39177 h 194481"/>
                <a:gd name="connsiteX21" fmla="*/ 36203 w 135278"/>
                <a:gd name="connsiteY21" fmla="*/ 69914 h 19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278" h="194481">
                  <a:moveTo>
                    <a:pt x="122" y="2949"/>
                  </a:moveTo>
                  <a:lnTo>
                    <a:pt x="34438" y="2949"/>
                  </a:lnTo>
                  <a:lnTo>
                    <a:pt x="34438" y="23195"/>
                  </a:lnTo>
                  <a:cubicBezTo>
                    <a:pt x="38954" y="16158"/>
                    <a:pt x="45133" y="10341"/>
                    <a:pt x="52429" y="6258"/>
                  </a:cubicBezTo>
                  <a:cubicBezTo>
                    <a:pt x="60069" y="2013"/>
                    <a:pt x="68692" y="-143"/>
                    <a:pt x="77431" y="7"/>
                  </a:cubicBezTo>
                  <a:cubicBezTo>
                    <a:pt x="93225" y="-164"/>
                    <a:pt x="108275" y="6710"/>
                    <a:pt x="118488" y="18759"/>
                  </a:cubicBezTo>
                  <a:cubicBezTo>
                    <a:pt x="129665" y="31260"/>
                    <a:pt x="135279" y="49006"/>
                    <a:pt x="135279" y="71507"/>
                  </a:cubicBezTo>
                  <a:cubicBezTo>
                    <a:pt x="135279" y="94009"/>
                    <a:pt x="129665" y="112687"/>
                    <a:pt x="118366" y="125555"/>
                  </a:cubicBezTo>
                  <a:cubicBezTo>
                    <a:pt x="108209" y="137806"/>
                    <a:pt x="93100" y="144866"/>
                    <a:pt x="77187" y="144797"/>
                  </a:cubicBezTo>
                  <a:cubicBezTo>
                    <a:pt x="69995" y="144868"/>
                    <a:pt x="62880" y="143309"/>
                    <a:pt x="56376" y="140238"/>
                  </a:cubicBezTo>
                  <a:cubicBezTo>
                    <a:pt x="48961" y="136214"/>
                    <a:pt x="42321" y="130902"/>
                    <a:pt x="36767" y="124550"/>
                  </a:cubicBezTo>
                  <a:lnTo>
                    <a:pt x="36767" y="194481"/>
                  </a:lnTo>
                  <a:lnTo>
                    <a:pt x="0" y="194481"/>
                  </a:lnTo>
                  <a:close/>
                  <a:moveTo>
                    <a:pt x="36300" y="69914"/>
                  </a:moveTo>
                  <a:cubicBezTo>
                    <a:pt x="36300" y="85552"/>
                    <a:pt x="39406" y="97073"/>
                    <a:pt x="45615" y="104475"/>
                  </a:cubicBezTo>
                  <a:cubicBezTo>
                    <a:pt x="50964" y="111533"/>
                    <a:pt x="59310" y="115679"/>
                    <a:pt x="68167" y="115677"/>
                  </a:cubicBezTo>
                  <a:cubicBezTo>
                    <a:pt x="76482" y="115776"/>
                    <a:pt x="84366" y="111975"/>
                    <a:pt x="89467" y="105407"/>
                  </a:cubicBezTo>
                  <a:cubicBezTo>
                    <a:pt x="95104" y="98543"/>
                    <a:pt x="97972" y="87366"/>
                    <a:pt x="97972" y="71801"/>
                  </a:cubicBezTo>
                  <a:cubicBezTo>
                    <a:pt x="98855" y="60309"/>
                    <a:pt x="95766" y="48861"/>
                    <a:pt x="89221" y="39373"/>
                  </a:cubicBezTo>
                  <a:cubicBezTo>
                    <a:pt x="84038" y="32669"/>
                    <a:pt x="76027" y="28763"/>
                    <a:pt x="67554" y="28808"/>
                  </a:cubicBezTo>
                  <a:cubicBezTo>
                    <a:pt x="58904" y="28677"/>
                    <a:pt x="50667" y="32494"/>
                    <a:pt x="45175" y="39177"/>
                  </a:cubicBezTo>
                  <a:cubicBezTo>
                    <a:pt x="38646" y="48040"/>
                    <a:pt x="35467" y="58930"/>
                    <a:pt x="36203" y="6991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9" name="Freeform 888">
              <a:extLst>
                <a:ext uri="{FF2B5EF4-FFF2-40B4-BE49-F238E27FC236}">
                  <a16:creationId xmlns:a16="http://schemas.microsoft.com/office/drawing/2014/main" id="{68EFB7D0-FC04-6392-3D95-8CDE0977075C}"/>
                </a:ext>
              </a:extLst>
            </p:cNvPr>
            <p:cNvSpPr/>
            <p:nvPr/>
          </p:nvSpPr>
          <p:spPr>
            <a:xfrm>
              <a:off x="11911681" y="3431329"/>
              <a:ext cx="129801" cy="145177"/>
            </a:xfrm>
            <a:custGeom>
              <a:avLst/>
              <a:gdLst>
                <a:gd name="connsiteX0" fmla="*/ 91065 w 129801"/>
                <a:gd name="connsiteY0" fmla="*/ 97701 h 145177"/>
                <a:gd name="connsiteX1" fmla="*/ 127612 w 129801"/>
                <a:gd name="connsiteY1" fmla="*/ 103952 h 145177"/>
                <a:gd name="connsiteX2" fmla="*/ 105381 w 129801"/>
                <a:gd name="connsiteY2" fmla="*/ 134567 h 145177"/>
                <a:gd name="connsiteX3" fmla="*/ 67315 w 129801"/>
                <a:gd name="connsiteY3" fmla="*/ 145131 h 145177"/>
                <a:gd name="connsiteX4" fmla="*/ 13756 w 129801"/>
                <a:gd name="connsiteY4" fmla="*/ 121428 h 145177"/>
                <a:gd name="connsiteX5" fmla="*/ 79 w 129801"/>
                <a:gd name="connsiteY5" fmla="*/ 73312 h 145177"/>
                <a:gd name="connsiteX6" fmla="*/ 18070 w 129801"/>
                <a:gd name="connsiteY6" fmla="*/ 19387 h 145177"/>
                <a:gd name="connsiteX7" fmla="*/ 63759 w 129801"/>
                <a:gd name="connsiteY7" fmla="*/ 72 h 145177"/>
                <a:gd name="connsiteX8" fmla="*/ 112611 w 129801"/>
                <a:gd name="connsiteY8" fmla="*/ 20515 h 145177"/>
                <a:gd name="connsiteX9" fmla="*/ 129769 w 129801"/>
                <a:gd name="connsiteY9" fmla="*/ 82995 h 145177"/>
                <a:gd name="connsiteX10" fmla="*/ 37655 w 129801"/>
                <a:gd name="connsiteY10" fmla="*/ 82995 h 145177"/>
                <a:gd name="connsiteX11" fmla="*/ 46528 w 129801"/>
                <a:gd name="connsiteY11" fmla="*/ 108437 h 145177"/>
                <a:gd name="connsiteX12" fmla="*/ 67632 w 129801"/>
                <a:gd name="connsiteY12" fmla="*/ 117482 h 145177"/>
                <a:gd name="connsiteX13" fmla="*/ 82143 w 129801"/>
                <a:gd name="connsiteY13" fmla="*/ 112800 h 145177"/>
                <a:gd name="connsiteX14" fmla="*/ 91065 w 129801"/>
                <a:gd name="connsiteY14" fmla="*/ 97701 h 145177"/>
                <a:gd name="connsiteX15" fmla="*/ 93198 w 129801"/>
                <a:gd name="connsiteY15" fmla="*/ 60640 h 145177"/>
                <a:gd name="connsiteX16" fmla="*/ 84938 w 129801"/>
                <a:gd name="connsiteY16" fmla="*/ 36398 h 145177"/>
                <a:gd name="connsiteX17" fmla="*/ 66187 w 129801"/>
                <a:gd name="connsiteY17" fmla="*/ 28089 h 145177"/>
                <a:gd name="connsiteX18" fmla="*/ 46332 w 129801"/>
                <a:gd name="connsiteY18" fmla="*/ 36839 h 145177"/>
                <a:gd name="connsiteX19" fmla="*/ 38317 w 129801"/>
                <a:gd name="connsiteY19" fmla="*/ 60836 h 14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801" h="145177">
                  <a:moveTo>
                    <a:pt x="91065" y="97701"/>
                  </a:moveTo>
                  <a:lnTo>
                    <a:pt x="127612" y="103952"/>
                  </a:lnTo>
                  <a:cubicBezTo>
                    <a:pt x="123705" y="116291"/>
                    <a:pt x="115905" y="127033"/>
                    <a:pt x="105381" y="134567"/>
                  </a:cubicBezTo>
                  <a:cubicBezTo>
                    <a:pt x="94093" y="141949"/>
                    <a:pt x="80792" y="145641"/>
                    <a:pt x="67315" y="145131"/>
                  </a:cubicBezTo>
                  <a:cubicBezTo>
                    <a:pt x="43195" y="145131"/>
                    <a:pt x="25342" y="137230"/>
                    <a:pt x="13756" y="121428"/>
                  </a:cubicBezTo>
                  <a:cubicBezTo>
                    <a:pt x="4116" y="107290"/>
                    <a:pt x="-684" y="90408"/>
                    <a:pt x="79" y="73312"/>
                  </a:cubicBezTo>
                  <a:cubicBezTo>
                    <a:pt x="79" y="50321"/>
                    <a:pt x="6076" y="32346"/>
                    <a:pt x="18070" y="19387"/>
                  </a:cubicBezTo>
                  <a:cubicBezTo>
                    <a:pt x="29735" y="6568"/>
                    <a:pt x="46435" y="-492"/>
                    <a:pt x="63759" y="72"/>
                  </a:cubicBezTo>
                  <a:cubicBezTo>
                    <a:pt x="82293" y="-825"/>
                    <a:pt x="100240" y="6686"/>
                    <a:pt x="112611" y="20515"/>
                  </a:cubicBezTo>
                  <a:cubicBezTo>
                    <a:pt x="124572" y="34143"/>
                    <a:pt x="130292" y="54970"/>
                    <a:pt x="129769" y="82995"/>
                  </a:cubicBezTo>
                  <a:lnTo>
                    <a:pt x="37655" y="82995"/>
                  </a:lnTo>
                  <a:cubicBezTo>
                    <a:pt x="37313" y="92289"/>
                    <a:pt x="40481" y="101371"/>
                    <a:pt x="46528" y="108437"/>
                  </a:cubicBezTo>
                  <a:cubicBezTo>
                    <a:pt x="51918" y="114372"/>
                    <a:pt x="59618" y="117672"/>
                    <a:pt x="67632" y="117482"/>
                  </a:cubicBezTo>
                  <a:cubicBezTo>
                    <a:pt x="72865" y="117650"/>
                    <a:pt x="77995" y="115995"/>
                    <a:pt x="82143" y="112800"/>
                  </a:cubicBezTo>
                  <a:cubicBezTo>
                    <a:pt x="86613" y="108816"/>
                    <a:pt x="89731" y="103539"/>
                    <a:pt x="91065" y="97701"/>
                  </a:cubicBezTo>
                  <a:close/>
                  <a:moveTo>
                    <a:pt x="93198" y="60640"/>
                  </a:moveTo>
                  <a:cubicBezTo>
                    <a:pt x="93567" y="51812"/>
                    <a:pt x="90620" y="43164"/>
                    <a:pt x="84938" y="36398"/>
                  </a:cubicBezTo>
                  <a:cubicBezTo>
                    <a:pt x="80141" y="31105"/>
                    <a:pt x="73329" y="28087"/>
                    <a:pt x="66187" y="28089"/>
                  </a:cubicBezTo>
                  <a:cubicBezTo>
                    <a:pt x="58600" y="27924"/>
                    <a:pt x="51329" y="31128"/>
                    <a:pt x="46332" y="36839"/>
                  </a:cubicBezTo>
                  <a:cubicBezTo>
                    <a:pt x="40702" y="43525"/>
                    <a:pt x="37834" y="52108"/>
                    <a:pt x="38317" y="60836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0" name="Freeform 889">
              <a:extLst>
                <a:ext uri="{FF2B5EF4-FFF2-40B4-BE49-F238E27FC236}">
                  <a16:creationId xmlns:a16="http://schemas.microsoft.com/office/drawing/2014/main" id="{FE415DA3-B6D6-018E-CC3F-04C77C3FD8FD}"/>
                </a:ext>
              </a:extLst>
            </p:cNvPr>
            <p:cNvSpPr/>
            <p:nvPr/>
          </p:nvSpPr>
          <p:spPr>
            <a:xfrm>
              <a:off x="12061315" y="3430975"/>
              <a:ext cx="130366" cy="145215"/>
            </a:xfrm>
            <a:custGeom>
              <a:avLst/>
              <a:gdLst>
                <a:gd name="connsiteX0" fmla="*/ 37271 w 130366"/>
                <a:gd name="connsiteY0" fmla="*/ 45822 h 145215"/>
                <a:gd name="connsiteX1" fmla="*/ 3985 w 130366"/>
                <a:gd name="connsiteY1" fmla="*/ 39571 h 145215"/>
                <a:gd name="connsiteX2" fmla="*/ 23275 w 130366"/>
                <a:gd name="connsiteY2" fmla="*/ 9814 h 145215"/>
                <a:gd name="connsiteX3" fmla="*/ 64038 w 130366"/>
                <a:gd name="connsiteY3" fmla="*/ 132 h 145215"/>
                <a:gd name="connsiteX4" fmla="*/ 100634 w 130366"/>
                <a:gd name="connsiteY4" fmla="*/ 5941 h 145215"/>
                <a:gd name="connsiteX5" fmla="*/ 117522 w 130366"/>
                <a:gd name="connsiteY5" fmla="*/ 20648 h 145215"/>
                <a:gd name="connsiteX6" fmla="*/ 122425 w 130366"/>
                <a:gd name="connsiteY6" fmla="*/ 53518 h 145215"/>
                <a:gd name="connsiteX7" fmla="*/ 121983 w 130366"/>
                <a:gd name="connsiteY7" fmla="*/ 96315 h 145215"/>
                <a:gd name="connsiteX8" fmla="*/ 123748 w 130366"/>
                <a:gd name="connsiteY8" fmla="*/ 123278 h 145215"/>
                <a:gd name="connsiteX9" fmla="*/ 130367 w 130366"/>
                <a:gd name="connsiteY9" fmla="*/ 142029 h 145215"/>
                <a:gd name="connsiteX10" fmla="*/ 94064 w 130366"/>
                <a:gd name="connsiteY10" fmla="*/ 142029 h 145215"/>
                <a:gd name="connsiteX11" fmla="*/ 90559 w 130366"/>
                <a:gd name="connsiteY11" fmla="*/ 131146 h 145215"/>
                <a:gd name="connsiteX12" fmla="*/ 89235 w 130366"/>
                <a:gd name="connsiteY12" fmla="*/ 126832 h 145215"/>
                <a:gd name="connsiteX13" fmla="*/ 69135 w 130366"/>
                <a:gd name="connsiteY13" fmla="*/ 140583 h 145215"/>
                <a:gd name="connsiteX14" fmla="*/ 46266 w 130366"/>
                <a:gd name="connsiteY14" fmla="*/ 145142 h 145215"/>
                <a:gd name="connsiteX15" fmla="*/ 12513 w 130366"/>
                <a:gd name="connsiteY15" fmla="*/ 133523 h 145215"/>
                <a:gd name="connsiteX16" fmla="*/ 12 w 130366"/>
                <a:gd name="connsiteY16" fmla="*/ 104110 h 145215"/>
                <a:gd name="connsiteX17" fmla="*/ 5576 w 130366"/>
                <a:gd name="connsiteY17" fmla="*/ 83128 h 145215"/>
                <a:gd name="connsiteX18" fmla="*/ 21313 w 130366"/>
                <a:gd name="connsiteY18" fmla="*/ 68985 h 145215"/>
                <a:gd name="connsiteX19" fmla="*/ 50530 w 130366"/>
                <a:gd name="connsiteY19" fmla="*/ 60528 h 145215"/>
                <a:gd name="connsiteX20" fmla="*/ 86219 w 130366"/>
                <a:gd name="connsiteY20" fmla="*/ 51459 h 145215"/>
                <a:gd name="connsiteX21" fmla="*/ 86220 w 130366"/>
                <a:gd name="connsiteY21" fmla="*/ 47954 h 145215"/>
                <a:gd name="connsiteX22" fmla="*/ 80950 w 130366"/>
                <a:gd name="connsiteY22" fmla="*/ 32904 h 145215"/>
                <a:gd name="connsiteX23" fmla="*/ 61341 w 130366"/>
                <a:gd name="connsiteY23" fmla="*/ 28345 h 145215"/>
                <a:gd name="connsiteX24" fmla="*/ 46045 w 130366"/>
                <a:gd name="connsiteY24" fmla="*/ 32218 h 145215"/>
                <a:gd name="connsiteX25" fmla="*/ 37270 w 130366"/>
                <a:gd name="connsiteY25" fmla="*/ 45821 h 145215"/>
                <a:gd name="connsiteX26" fmla="*/ 86294 w 130366"/>
                <a:gd name="connsiteY26" fmla="*/ 75627 h 145215"/>
                <a:gd name="connsiteX27" fmla="*/ 63939 w 130366"/>
                <a:gd name="connsiteY27" fmla="*/ 81241 h 145215"/>
                <a:gd name="connsiteX28" fmla="*/ 43987 w 130366"/>
                <a:gd name="connsiteY28" fmla="*/ 87491 h 145215"/>
                <a:gd name="connsiteX29" fmla="*/ 36805 w 130366"/>
                <a:gd name="connsiteY29" fmla="*/ 100433 h 145215"/>
                <a:gd name="connsiteX30" fmla="*/ 42565 w 130366"/>
                <a:gd name="connsiteY30" fmla="*/ 113743 h 145215"/>
                <a:gd name="connsiteX31" fmla="*/ 57272 w 130366"/>
                <a:gd name="connsiteY31" fmla="*/ 119356 h 145215"/>
                <a:gd name="connsiteX32" fmla="*/ 76023 w 130366"/>
                <a:gd name="connsiteY32" fmla="*/ 113106 h 145215"/>
                <a:gd name="connsiteX33" fmla="*/ 84773 w 130366"/>
                <a:gd name="connsiteY33" fmla="*/ 100997 h 145215"/>
                <a:gd name="connsiteX34" fmla="*/ 86219 w 130366"/>
                <a:gd name="connsiteY34" fmla="*/ 83104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6" h="145215">
                  <a:moveTo>
                    <a:pt x="37271" y="45822"/>
                  </a:moveTo>
                  <a:lnTo>
                    <a:pt x="3985" y="39571"/>
                  </a:lnTo>
                  <a:cubicBezTo>
                    <a:pt x="6730" y="27699"/>
                    <a:pt x="13558" y="17167"/>
                    <a:pt x="23275" y="9814"/>
                  </a:cubicBezTo>
                  <a:cubicBezTo>
                    <a:pt x="32491" y="3392"/>
                    <a:pt x="46079" y="165"/>
                    <a:pt x="64038" y="132"/>
                  </a:cubicBezTo>
                  <a:cubicBezTo>
                    <a:pt x="76510" y="-552"/>
                    <a:pt x="88986" y="1428"/>
                    <a:pt x="100634" y="5941"/>
                  </a:cubicBezTo>
                  <a:cubicBezTo>
                    <a:pt x="107665" y="8953"/>
                    <a:pt x="113573" y="14097"/>
                    <a:pt x="117522" y="20648"/>
                  </a:cubicBezTo>
                  <a:cubicBezTo>
                    <a:pt x="121562" y="31109"/>
                    <a:pt x="123236" y="42334"/>
                    <a:pt x="122425" y="53518"/>
                  </a:cubicBezTo>
                  <a:lnTo>
                    <a:pt x="121983" y="96315"/>
                  </a:lnTo>
                  <a:cubicBezTo>
                    <a:pt x="121788" y="105337"/>
                    <a:pt x="122378" y="114359"/>
                    <a:pt x="123748" y="123278"/>
                  </a:cubicBezTo>
                  <a:cubicBezTo>
                    <a:pt x="125152" y="129783"/>
                    <a:pt x="127376" y="136084"/>
                    <a:pt x="130367" y="142029"/>
                  </a:cubicBezTo>
                  <a:lnTo>
                    <a:pt x="94064" y="142029"/>
                  </a:lnTo>
                  <a:cubicBezTo>
                    <a:pt x="93133" y="139578"/>
                    <a:pt x="91931" y="135779"/>
                    <a:pt x="90559" y="131146"/>
                  </a:cubicBezTo>
                  <a:cubicBezTo>
                    <a:pt x="89922" y="128940"/>
                    <a:pt x="89505" y="127518"/>
                    <a:pt x="89235" y="126832"/>
                  </a:cubicBezTo>
                  <a:cubicBezTo>
                    <a:pt x="83439" y="132614"/>
                    <a:pt x="76625" y="137276"/>
                    <a:pt x="69135" y="140583"/>
                  </a:cubicBezTo>
                  <a:cubicBezTo>
                    <a:pt x="61898" y="143629"/>
                    <a:pt x="54118" y="145180"/>
                    <a:pt x="46266" y="145142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7"/>
                    <a:pt x="-268" y="115260"/>
                    <a:pt x="12" y="104110"/>
                  </a:cubicBezTo>
                  <a:cubicBezTo>
                    <a:pt x="-105" y="96736"/>
                    <a:pt x="1821" y="89474"/>
                    <a:pt x="5576" y="83128"/>
                  </a:cubicBezTo>
                  <a:cubicBezTo>
                    <a:pt x="9356" y="77001"/>
                    <a:pt x="14818" y="72091"/>
                    <a:pt x="21313" y="68985"/>
                  </a:cubicBezTo>
                  <a:cubicBezTo>
                    <a:pt x="30671" y="64987"/>
                    <a:pt x="40484" y="62147"/>
                    <a:pt x="50530" y="60528"/>
                  </a:cubicBezTo>
                  <a:cubicBezTo>
                    <a:pt x="62682" y="58615"/>
                    <a:pt x="74629" y="55579"/>
                    <a:pt x="86219" y="51459"/>
                  </a:cubicBezTo>
                  <a:lnTo>
                    <a:pt x="86220" y="47954"/>
                  </a:lnTo>
                  <a:cubicBezTo>
                    <a:pt x="86790" y="42403"/>
                    <a:pt x="84858" y="36887"/>
                    <a:pt x="80950" y="32904"/>
                  </a:cubicBezTo>
                  <a:cubicBezTo>
                    <a:pt x="75098" y="29259"/>
                    <a:pt x="68201" y="27656"/>
                    <a:pt x="61341" y="28345"/>
                  </a:cubicBezTo>
                  <a:cubicBezTo>
                    <a:pt x="55967" y="28050"/>
                    <a:pt x="50632" y="29401"/>
                    <a:pt x="46045" y="32218"/>
                  </a:cubicBezTo>
                  <a:cubicBezTo>
                    <a:pt x="41795" y="35746"/>
                    <a:pt x="38733" y="40495"/>
                    <a:pt x="37270" y="45821"/>
                  </a:cubicBezTo>
                  <a:close/>
                  <a:moveTo>
                    <a:pt x="86294" y="75627"/>
                  </a:moveTo>
                  <a:cubicBezTo>
                    <a:pt x="81612" y="77172"/>
                    <a:pt x="73793" y="79059"/>
                    <a:pt x="63939" y="81241"/>
                  </a:cubicBezTo>
                  <a:cubicBezTo>
                    <a:pt x="57009" y="82293"/>
                    <a:pt x="50280" y="84401"/>
                    <a:pt x="43987" y="87491"/>
                  </a:cubicBezTo>
                  <a:cubicBezTo>
                    <a:pt x="39519" y="90276"/>
                    <a:pt x="36803" y="95168"/>
                    <a:pt x="36805" y="100433"/>
                  </a:cubicBezTo>
                  <a:cubicBezTo>
                    <a:pt x="36754" y="105485"/>
                    <a:pt x="38848" y="110322"/>
                    <a:pt x="42565" y="113743"/>
                  </a:cubicBezTo>
                  <a:cubicBezTo>
                    <a:pt x="46491" y="117550"/>
                    <a:pt x="51807" y="119580"/>
                    <a:pt x="57272" y="119356"/>
                  </a:cubicBezTo>
                  <a:cubicBezTo>
                    <a:pt x="64030" y="119338"/>
                    <a:pt x="70605" y="117147"/>
                    <a:pt x="76023" y="113106"/>
                  </a:cubicBezTo>
                  <a:cubicBezTo>
                    <a:pt x="80215" y="110165"/>
                    <a:pt x="83297" y="105901"/>
                    <a:pt x="84773" y="100997"/>
                  </a:cubicBezTo>
                  <a:cubicBezTo>
                    <a:pt x="85977" y="95113"/>
                    <a:pt x="86462" y="89104"/>
                    <a:pt x="86219" y="8310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4D0EC146-2F9D-EC89-34D8-27D659D16264}"/>
                </a:ext>
              </a:extLst>
            </p:cNvPr>
            <p:cNvSpPr/>
            <p:nvPr/>
          </p:nvSpPr>
          <p:spPr>
            <a:xfrm>
              <a:off x="10021215" y="3752110"/>
              <a:ext cx="130352" cy="165452"/>
            </a:xfrm>
            <a:custGeom>
              <a:avLst/>
              <a:gdLst>
                <a:gd name="connsiteX0" fmla="*/ 0 w 130352"/>
                <a:gd name="connsiteY0" fmla="*/ 165452 h 165452"/>
                <a:gd name="connsiteX1" fmla="*/ 0 w 130352"/>
                <a:gd name="connsiteY1" fmla="*/ 0 h 165452"/>
                <a:gd name="connsiteX2" fmla="*/ 22453 w 130352"/>
                <a:gd name="connsiteY2" fmla="*/ 0 h 165452"/>
                <a:gd name="connsiteX3" fmla="*/ 109370 w 130352"/>
                <a:gd name="connsiteY3" fmla="*/ 129911 h 165452"/>
                <a:gd name="connsiteX4" fmla="*/ 109370 w 130352"/>
                <a:gd name="connsiteY4" fmla="*/ 0 h 165452"/>
                <a:gd name="connsiteX5" fmla="*/ 130352 w 130352"/>
                <a:gd name="connsiteY5" fmla="*/ 0 h 165452"/>
                <a:gd name="connsiteX6" fmla="*/ 130352 w 130352"/>
                <a:gd name="connsiteY6" fmla="*/ 165452 h 165452"/>
                <a:gd name="connsiteX7" fmla="*/ 107925 w 130352"/>
                <a:gd name="connsiteY7" fmla="*/ 165452 h 165452"/>
                <a:gd name="connsiteX8" fmla="*/ 21129 w 130352"/>
                <a:gd name="connsiteY8" fmla="*/ 35419 h 165452"/>
                <a:gd name="connsiteX9" fmla="*/ 21129 w 130352"/>
                <a:gd name="connsiteY9" fmla="*/ 165452 h 16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52" h="165452">
                  <a:moveTo>
                    <a:pt x="0" y="165452"/>
                  </a:moveTo>
                  <a:lnTo>
                    <a:pt x="0" y="0"/>
                  </a:lnTo>
                  <a:lnTo>
                    <a:pt x="22453" y="0"/>
                  </a:lnTo>
                  <a:lnTo>
                    <a:pt x="109370" y="129911"/>
                  </a:lnTo>
                  <a:lnTo>
                    <a:pt x="109370" y="0"/>
                  </a:lnTo>
                  <a:lnTo>
                    <a:pt x="130352" y="0"/>
                  </a:lnTo>
                  <a:lnTo>
                    <a:pt x="130352" y="165452"/>
                  </a:lnTo>
                  <a:lnTo>
                    <a:pt x="107925" y="165452"/>
                  </a:lnTo>
                  <a:lnTo>
                    <a:pt x="21129" y="35419"/>
                  </a:lnTo>
                  <a:lnTo>
                    <a:pt x="21129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2" name="Freeform 891">
              <a:extLst>
                <a:ext uri="{FF2B5EF4-FFF2-40B4-BE49-F238E27FC236}">
                  <a16:creationId xmlns:a16="http://schemas.microsoft.com/office/drawing/2014/main" id="{F71B121B-5920-07D1-A426-AF19DEFCEE8B}"/>
                </a:ext>
              </a:extLst>
            </p:cNvPr>
            <p:cNvSpPr/>
            <p:nvPr/>
          </p:nvSpPr>
          <p:spPr>
            <a:xfrm>
              <a:off x="10178996" y="3794924"/>
              <a:ext cx="110374" cy="125403"/>
            </a:xfrm>
            <a:custGeom>
              <a:avLst/>
              <a:gdLst>
                <a:gd name="connsiteX0" fmla="*/ 88854 w 110374"/>
                <a:gd name="connsiteY0" fmla="*/ 84032 h 125403"/>
                <a:gd name="connsiteX1" fmla="*/ 109860 w 110374"/>
                <a:gd name="connsiteY1" fmla="*/ 86655 h 125403"/>
                <a:gd name="connsiteX2" fmla="*/ 91427 w 110374"/>
                <a:gd name="connsiteY2" fmla="*/ 115211 h 125403"/>
                <a:gd name="connsiteX3" fmla="*/ 57111 w 110374"/>
                <a:gd name="connsiteY3" fmla="*/ 125334 h 125403"/>
                <a:gd name="connsiteX4" fmla="*/ 15442 w 110374"/>
                <a:gd name="connsiteY4" fmla="*/ 109156 h 125403"/>
                <a:gd name="connsiteX5" fmla="*/ 0 w 110374"/>
                <a:gd name="connsiteY5" fmla="*/ 63712 h 125403"/>
                <a:gd name="connsiteX6" fmla="*/ 15565 w 110374"/>
                <a:gd name="connsiteY6" fmla="*/ 16797 h 125403"/>
                <a:gd name="connsiteX7" fmla="*/ 55985 w 110374"/>
                <a:gd name="connsiteY7" fmla="*/ 31 h 125403"/>
                <a:gd name="connsiteX8" fmla="*/ 95203 w 110374"/>
                <a:gd name="connsiteY8" fmla="*/ 16405 h 125403"/>
                <a:gd name="connsiteX9" fmla="*/ 110375 w 110374"/>
                <a:gd name="connsiteY9" fmla="*/ 62462 h 125403"/>
                <a:gd name="connsiteX10" fmla="*/ 110375 w 110374"/>
                <a:gd name="connsiteY10" fmla="*/ 67904 h 125403"/>
                <a:gd name="connsiteX11" fmla="*/ 20908 w 110374"/>
                <a:gd name="connsiteY11" fmla="*/ 67904 h 125403"/>
                <a:gd name="connsiteX12" fmla="*/ 32085 w 110374"/>
                <a:gd name="connsiteY12" fmla="*/ 98151 h 125403"/>
                <a:gd name="connsiteX13" fmla="*/ 57087 w 110374"/>
                <a:gd name="connsiteY13" fmla="*/ 108642 h 125403"/>
                <a:gd name="connsiteX14" fmla="*/ 76133 w 110374"/>
                <a:gd name="connsiteY14" fmla="*/ 102783 h 125403"/>
                <a:gd name="connsiteX15" fmla="*/ 88854 w 110374"/>
                <a:gd name="connsiteY15" fmla="*/ 84032 h 125403"/>
                <a:gd name="connsiteX16" fmla="*/ 22133 w 110374"/>
                <a:gd name="connsiteY16" fmla="*/ 51162 h 125403"/>
                <a:gd name="connsiteX17" fmla="*/ 89050 w 110374"/>
                <a:gd name="connsiteY17" fmla="*/ 51162 h 125403"/>
                <a:gd name="connsiteX18" fmla="*/ 81379 w 110374"/>
                <a:gd name="connsiteY18" fmla="*/ 28465 h 125403"/>
                <a:gd name="connsiteX19" fmla="*/ 56376 w 110374"/>
                <a:gd name="connsiteY19" fmla="*/ 16797 h 125403"/>
                <a:gd name="connsiteX20" fmla="*/ 32821 w 110374"/>
                <a:gd name="connsiteY20" fmla="*/ 26112 h 125403"/>
                <a:gd name="connsiteX21" fmla="*/ 22135 w 110374"/>
                <a:gd name="connsiteY21" fmla="*/ 51162 h 12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374" h="125403">
                  <a:moveTo>
                    <a:pt x="88854" y="84032"/>
                  </a:moveTo>
                  <a:lnTo>
                    <a:pt x="109860" y="86655"/>
                  </a:lnTo>
                  <a:cubicBezTo>
                    <a:pt x="107117" y="97982"/>
                    <a:pt x="100620" y="108047"/>
                    <a:pt x="91427" y="115211"/>
                  </a:cubicBezTo>
                  <a:cubicBezTo>
                    <a:pt x="81425" y="122293"/>
                    <a:pt x="69355" y="125854"/>
                    <a:pt x="57111" y="125334"/>
                  </a:cubicBezTo>
                  <a:cubicBezTo>
                    <a:pt x="41551" y="126121"/>
                    <a:pt x="26394" y="120236"/>
                    <a:pt x="15442" y="109156"/>
                  </a:cubicBezTo>
                  <a:cubicBezTo>
                    <a:pt x="5131" y="98355"/>
                    <a:pt x="-17" y="83207"/>
                    <a:pt x="0" y="63712"/>
                  </a:cubicBezTo>
                  <a:cubicBezTo>
                    <a:pt x="0" y="43515"/>
                    <a:pt x="5188" y="27876"/>
                    <a:pt x="15565" y="16797"/>
                  </a:cubicBezTo>
                  <a:cubicBezTo>
                    <a:pt x="25975" y="5620"/>
                    <a:pt x="40719" y="-496"/>
                    <a:pt x="55985" y="31"/>
                  </a:cubicBezTo>
                  <a:cubicBezTo>
                    <a:pt x="70802" y="-392"/>
                    <a:pt x="85086" y="5572"/>
                    <a:pt x="95203" y="16405"/>
                  </a:cubicBezTo>
                  <a:cubicBezTo>
                    <a:pt x="105326" y="27362"/>
                    <a:pt x="110375" y="42657"/>
                    <a:pt x="110375" y="62462"/>
                  </a:cubicBezTo>
                  <a:lnTo>
                    <a:pt x="110375" y="67904"/>
                  </a:lnTo>
                  <a:lnTo>
                    <a:pt x="20908" y="67904"/>
                  </a:lnTo>
                  <a:cubicBezTo>
                    <a:pt x="20883" y="79001"/>
                    <a:pt x="24850" y="89737"/>
                    <a:pt x="32085" y="98151"/>
                  </a:cubicBezTo>
                  <a:cubicBezTo>
                    <a:pt x="38551" y="105040"/>
                    <a:pt x="47642" y="108854"/>
                    <a:pt x="57087" y="108642"/>
                  </a:cubicBezTo>
                  <a:cubicBezTo>
                    <a:pt x="63908" y="108839"/>
                    <a:pt x="70602" y="106780"/>
                    <a:pt x="76133" y="102783"/>
                  </a:cubicBezTo>
                  <a:cubicBezTo>
                    <a:pt x="82115" y="97910"/>
                    <a:pt x="86537" y="91391"/>
                    <a:pt x="88854" y="84032"/>
                  </a:cubicBezTo>
                  <a:close/>
                  <a:moveTo>
                    <a:pt x="22133" y="51162"/>
                  </a:moveTo>
                  <a:lnTo>
                    <a:pt x="89050" y="51162"/>
                  </a:lnTo>
                  <a:cubicBezTo>
                    <a:pt x="88855" y="42993"/>
                    <a:pt x="86179" y="35077"/>
                    <a:pt x="81379" y="28465"/>
                  </a:cubicBezTo>
                  <a:cubicBezTo>
                    <a:pt x="75301" y="20914"/>
                    <a:pt x="66067" y="16606"/>
                    <a:pt x="56376" y="16797"/>
                  </a:cubicBezTo>
                  <a:cubicBezTo>
                    <a:pt x="47581" y="16549"/>
                    <a:pt x="39068" y="19915"/>
                    <a:pt x="32821" y="26112"/>
                  </a:cubicBezTo>
                  <a:cubicBezTo>
                    <a:pt x="26203" y="32799"/>
                    <a:pt x="22381" y="41757"/>
                    <a:pt x="22135" y="51162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3" name="Freeform 892">
              <a:extLst>
                <a:ext uri="{FF2B5EF4-FFF2-40B4-BE49-F238E27FC236}">
                  <a16:creationId xmlns:a16="http://schemas.microsoft.com/office/drawing/2014/main" id="{DB384C7F-DFE0-42E7-508C-27924D737C03}"/>
                </a:ext>
              </a:extLst>
            </p:cNvPr>
            <p:cNvSpPr/>
            <p:nvPr/>
          </p:nvSpPr>
          <p:spPr>
            <a:xfrm>
              <a:off x="10300793" y="3797529"/>
              <a:ext cx="112483" cy="120032"/>
            </a:xfrm>
            <a:custGeom>
              <a:avLst/>
              <a:gdLst>
                <a:gd name="connsiteX0" fmla="*/ 0 w 112483"/>
                <a:gd name="connsiteY0" fmla="*/ 120033 h 120032"/>
                <a:gd name="connsiteX1" fmla="*/ 43728 w 112483"/>
                <a:gd name="connsiteY1" fmla="*/ 57553 h 120032"/>
                <a:gd name="connsiteX2" fmla="*/ 3187 w 112483"/>
                <a:gd name="connsiteY2" fmla="*/ 0 h 120032"/>
                <a:gd name="connsiteX3" fmla="*/ 28605 w 112483"/>
                <a:gd name="connsiteY3" fmla="*/ 0 h 120032"/>
                <a:gd name="connsiteX4" fmla="*/ 46988 w 112483"/>
                <a:gd name="connsiteY4" fmla="*/ 28066 h 120032"/>
                <a:gd name="connsiteX5" fmla="*/ 55371 w 112483"/>
                <a:gd name="connsiteY5" fmla="*/ 41498 h 120032"/>
                <a:gd name="connsiteX6" fmla="*/ 64490 w 112483"/>
                <a:gd name="connsiteY6" fmla="*/ 28311 h 120032"/>
                <a:gd name="connsiteX7" fmla="*/ 84736 w 112483"/>
                <a:gd name="connsiteY7" fmla="*/ 0 h 120032"/>
                <a:gd name="connsiteX8" fmla="*/ 108978 w 112483"/>
                <a:gd name="connsiteY8" fmla="*/ 0 h 120032"/>
                <a:gd name="connsiteX9" fmla="*/ 67554 w 112483"/>
                <a:gd name="connsiteY9" fmla="*/ 56229 h 120032"/>
                <a:gd name="connsiteX10" fmla="*/ 112483 w 112483"/>
                <a:gd name="connsiteY10" fmla="*/ 119959 h 120032"/>
                <a:gd name="connsiteX11" fmla="*/ 87481 w 112483"/>
                <a:gd name="connsiteY11" fmla="*/ 119959 h 120032"/>
                <a:gd name="connsiteX12" fmla="*/ 62848 w 112483"/>
                <a:gd name="connsiteY12" fmla="*/ 82481 h 120032"/>
                <a:gd name="connsiteX13" fmla="*/ 56622 w 112483"/>
                <a:gd name="connsiteY13" fmla="*/ 72407 h 120032"/>
                <a:gd name="connsiteX14" fmla="*/ 25370 w 112483"/>
                <a:gd name="connsiteY14" fmla="*/ 119714 h 12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483" h="120032">
                  <a:moveTo>
                    <a:pt x="0" y="120033"/>
                  </a:moveTo>
                  <a:lnTo>
                    <a:pt x="43728" y="57553"/>
                  </a:lnTo>
                  <a:lnTo>
                    <a:pt x="3187" y="0"/>
                  </a:lnTo>
                  <a:lnTo>
                    <a:pt x="28605" y="0"/>
                  </a:lnTo>
                  <a:lnTo>
                    <a:pt x="46988" y="28066"/>
                  </a:lnTo>
                  <a:cubicBezTo>
                    <a:pt x="50494" y="33434"/>
                    <a:pt x="53239" y="37870"/>
                    <a:pt x="55371" y="41498"/>
                  </a:cubicBezTo>
                  <a:cubicBezTo>
                    <a:pt x="58680" y="36596"/>
                    <a:pt x="61622" y="32110"/>
                    <a:pt x="64490" y="28311"/>
                  </a:cubicBezTo>
                  <a:lnTo>
                    <a:pt x="84736" y="0"/>
                  </a:lnTo>
                  <a:lnTo>
                    <a:pt x="108978" y="0"/>
                  </a:lnTo>
                  <a:lnTo>
                    <a:pt x="67554" y="56229"/>
                  </a:lnTo>
                  <a:lnTo>
                    <a:pt x="112483" y="119959"/>
                  </a:lnTo>
                  <a:lnTo>
                    <a:pt x="87481" y="119959"/>
                  </a:lnTo>
                  <a:lnTo>
                    <a:pt x="62848" y="82481"/>
                  </a:lnTo>
                  <a:lnTo>
                    <a:pt x="56622" y="72407"/>
                  </a:lnTo>
                  <a:lnTo>
                    <a:pt x="25370" y="119714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4" name="Freeform 893">
              <a:extLst>
                <a:ext uri="{FF2B5EF4-FFF2-40B4-BE49-F238E27FC236}">
                  <a16:creationId xmlns:a16="http://schemas.microsoft.com/office/drawing/2014/main" id="{4AB2E51E-B350-432C-6CCC-051A63BD8A17}"/>
                </a:ext>
              </a:extLst>
            </p:cNvPr>
            <p:cNvSpPr/>
            <p:nvPr/>
          </p:nvSpPr>
          <p:spPr>
            <a:xfrm>
              <a:off x="10418841" y="3755468"/>
              <a:ext cx="58361" cy="163705"/>
            </a:xfrm>
            <a:custGeom>
              <a:avLst/>
              <a:gdLst>
                <a:gd name="connsiteX0" fmla="*/ 55420 w 58361"/>
                <a:gd name="connsiteY0" fmla="*/ 143907 h 163705"/>
                <a:gd name="connsiteX1" fmla="*/ 58362 w 58361"/>
                <a:gd name="connsiteY1" fmla="*/ 161849 h 163705"/>
                <a:gd name="connsiteX2" fmla="*/ 43042 w 58361"/>
                <a:gd name="connsiteY2" fmla="*/ 163663 h 163705"/>
                <a:gd name="connsiteX3" fmla="*/ 25884 w 58361"/>
                <a:gd name="connsiteY3" fmla="*/ 160158 h 163705"/>
                <a:gd name="connsiteX4" fmla="*/ 17329 w 58361"/>
                <a:gd name="connsiteY4" fmla="*/ 150966 h 163705"/>
                <a:gd name="connsiteX5" fmla="*/ 14878 w 58361"/>
                <a:gd name="connsiteY5" fmla="*/ 126969 h 163705"/>
                <a:gd name="connsiteX6" fmla="*/ 14878 w 58361"/>
                <a:gd name="connsiteY6" fmla="*/ 58337 h 163705"/>
                <a:gd name="connsiteX7" fmla="*/ 0 w 58361"/>
                <a:gd name="connsiteY7" fmla="*/ 58337 h 163705"/>
                <a:gd name="connsiteX8" fmla="*/ 0 w 58361"/>
                <a:gd name="connsiteY8" fmla="*/ 42356 h 163705"/>
                <a:gd name="connsiteX9" fmla="*/ 14878 w 58361"/>
                <a:gd name="connsiteY9" fmla="*/ 42356 h 163705"/>
                <a:gd name="connsiteX10" fmla="*/ 14878 w 58361"/>
                <a:gd name="connsiteY10" fmla="*/ 12501 h 163705"/>
                <a:gd name="connsiteX11" fmla="*/ 35051 w 58361"/>
                <a:gd name="connsiteY11" fmla="*/ 0 h 163705"/>
                <a:gd name="connsiteX12" fmla="*/ 35051 w 58361"/>
                <a:gd name="connsiteY12" fmla="*/ 41939 h 163705"/>
                <a:gd name="connsiteX13" fmla="*/ 55494 w 58361"/>
                <a:gd name="connsiteY13" fmla="*/ 41939 h 163705"/>
                <a:gd name="connsiteX14" fmla="*/ 55494 w 58361"/>
                <a:gd name="connsiteY14" fmla="*/ 57675 h 163705"/>
                <a:gd name="connsiteX15" fmla="*/ 35051 w 58361"/>
                <a:gd name="connsiteY15" fmla="*/ 57675 h 163705"/>
                <a:gd name="connsiteX16" fmla="*/ 35051 w 58361"/>
                <a:gd name="connsiteY16" fmla="*/ 127803 h 163705"/>
                <a:gd name="connsiteX17" fmla="*/ 36178 w 58361"/>
                <a:gd name="connsiteY17" fmla="*/ 138980 h 163705"/>
                <a:gd name="connsiteX18" fmla="*/ 39610 w 58361"/>
                <a:gd name="connsiteY18" fmla="*/ 142926 h 163705"/>
                <a:gd name="connsiteX19" fmla="*/ 46620 w 58361"/>
                <a:gd name="connsiteY19" fmla="*/ 144421 h 163705"/>
                <a:gd name="connsiteX20" fmla="*/ 55419 w 58361"/>
                <a:gd name="connsiteY20" fmla="*/ 143907 h 16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361" h="163705">
                  <a:moveTo>
                    <a:pt x="55420" y="143907"/>
                  </a:moveTo>
                  <a:lnTo>
                    <a:pt x="58362" y="161849"/>
                  </a:lnTo>
                  <a:cubicBezTo>
                    <a:pt x="53329" y="162966"/>
                    <a:pt x="48197" y="163573"/>
                    <a:pt x="43042" y="163663"/>
                  </a:cubicBezTo>
                  <a:cubicBezTo>
                    <a:pt x="37119" y="163956"/>
                    <a:pt x="31217" y="162750"/>
                    <a:pt x="25884" y="160158"/>
                  </a:cubicBezTo>
                  <a:cubicBezTo>
                    <a:pt x="22079" y="158144"/>
                    <a:pt x="19065" y="154906"/>
                    <a:pt x="17329" y="150966"/>
                  </a:cubicBezTo>
                  <a:cubicBezTo>
                    <a:pt x="15158" y="143164"/>
                    <a:pt x="14329" y="135049"/>
                    <a:pt x="14878" y="126969"/>
                  </a:cubicBezTo>
                  <a:lnTo>
                    <a:pt x="1487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878" y="42356"/>
                  </a:lnTo>
                  <a:lnTo>
                    <a:pt x="14878" y="12501"/>
                  </a:lnTo>
                  <a:lnTo>
                    <a:pt x="35051" y="0"/>
                  </a:lnTo>
                  <a:lnTo>
                    <a:pt x="35051" y="41939"/>
                  </a:lnTo>
                  <a:lnTo>
                    <a:pt x="55494" y="41939"/>
                  </a:lnTo>
                  <a:lnTo>
                    <a:pt x="55494" y="57675"/>
                  </a:lnTo>
                  <a:lnTo>
                    <a:pt x="35051" y="57675"/>
                  </a:lnTo>
                  <a:lnTo>
                    <a:pt x="35051" y="127803"/>
                  </a:lnTo>
                  <a:cubicBezTo>
                    <a:pt x="34801" y="131565"/>
                    <a:pt x="35181" y="135343"/>
                    <a:pt x="36178" y="138980"/>
                  </a:cubicBezTo>
                  <a:cubicBezTo>
                    <a:pt x="36881" y="140622"/>
                    <a:pt x="38081" y="142003"/>
                    <a:pt x="39610" y="142926"/>
                  </a:cubicBezTo>
                  <a:cubicBezTo>
                    <a:pt x="41768" y="144053"/>
                    <a:pt x="44191" y="144570"/>
                    <a:pt x="46620" y="144421"/>
                  </a:cubicBezTo>
                  <a:cubicBezTo>
                    <a:pt x="49560" y="144431"/>
                    <a:pt x="52500" y="144259"/>
                    <a:pt x="55419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5" name="Freeform 894">
              <a:extLst>
                <a:ext uri="{FF2B5EF4-FFF2-40B4-BE49-F238E27FC236}">
                  <a16:creationId xmlns:a16="http://schemas.microsoft.com/office/drawing/2014/main" id="{CA5DFA9B-903D-5C45-A5E6-3284309EC512}"/>
                </a:ext>
              </a:extLst>
            </p:cNvPr>
            <p:cNvSpPr/>
            <p:nvPr/>
          </p:nvSpPr>
          <p:spPr>
            <a:xfrm>
              <a:off x="10491263" y="3748928"/>
              <a:ext cx="153279" cy="171190"/>
            </a:xfrm>
            <a:custGeom>
              <a:avLst/>
              <a:gdLst>
                <a:gd name="connsiteX0" fmla="*/ 82980 w 153279"/>
                <a:gd name="connsiteY0" fmla="*/ 103703 h 171190"/>
                <a:gd name="connsiteX1" fmla="*/ 82980 w 153279"/>
                <a:gd name="connsiteY1" fmla="*/ 84290 h 171190"/>
                <a:gd name="connsiteX2" fmla="*/ 153279 w 153279"/>
                <a:gd name="connsiteY2" fmla="*/ 84290 h 171190"/>
                <a:gd name="connsiteX3" fmla="*/ 153279 w 153279"/>
                <a:gd name="connsiteY3" fmla="*/ 145569 h 171190"/>
                <a:gd name="connsiteX4" fmla="*/ 119968 w 153279"/>
                <a:gd name="connsiteY4" fmla="*/ 164933 h 171190"/>
                <a:gd name="connsiteX5" fmla="*/ 84721 w 153279"/>
                <a:gd name="connsiteY5" fmla="*/ 171183 h 171190"/>
                <a:gd name="connsiteX6" fmla="*/ 40429 w 153279"/>
                <a:gd name="connsiteY6" fmla="*/ 160766 h 171190"/>
                <a:gd name="connsiteX7" fmla="*/ 10183 w 153279"/>
                <a:gd name="connsiteY7" fmla="*/ 130568 h 171190"/>
                <a:gd name="connsiteX8" fmla="*/ 11 w 153279"/>
                <a:gd name="connsiteY8" fmla="*/ 86447 h 171190"/>
                <a:gd name="connsiteX9" fmla="*/ 10134 w 153279"/>
                <a:gd name="connsiteY9" fmla="*/ 41395 h 171190"/>
                <a:gd name="connsiteX10" fmla="*/ 39180 w 153279"/>
                <a:gd name="connsiteY10" fmla="*/ 10143 h 171190"/>
                <a:gd name="connsiteX11" fmla="*/ 82908 w 153279"/>
                <a:gd name="connsiteY11" fmla="*/ 20 h 171190"/>
                <a:gd name="connsiteX12" fmla="*/ 115362 w 153279"/>
                <a:gd name="connsiteY12" fmla="*/ 5829 h 171190"/>
                <a:gd name="connsiteX13" fmla="*/ 138108 w 153279"/>
                <a:gd name="connsiteY13" fmla="*/ 22031 h 171190"/>
                <a:gd name="connsiteX14" fmla="*/ 150584 w 153279"/>
                <a:gd name="connsiteY14" fmla="*/ 48994 h 171190"/>
                <a:gd name="connsiteX15" fmla="*/ 130850 w 153279"/>
                <a:gd name="connsiteY15" fmla="*/ 54435 h 171190"/>
                <a:gd name="connsiteX16" fmla="*/ 121585 w 153279"/>
                <a:gd name="connsiteY16" fmla="*/ 34581 h 171190"/>
                <a:gd name="connsiteX17" fmla="*/ 105800 w 153279"/>
                <a:gd name="connsiteY17" fmla="*/ 23012 h 171190"/>
                <a:gd name="connsiteX18" fmla="*/ 82980 w 153279"/>
                <a:gd name="connsiteY18" fmla="*/ 18624 h 171190"/>
                <a:gd name="connsiteX19" fmla="*/ 56997 w 153279"/>
                <a:gd name="connsiteY19" fmla="*/ 23257 h 171190"/>
                <a:gd name="connsiteX20" fmla="*/ 39374 w 153279"/>
                <a:gd name="connsiteY20" fmla="*/ 35267 h 171190"/>
                <a:gd name="connsiteX21" fmla="*/ 28933 w 153279"/>
                <a:gd name="connsiteY21" fmla="*/ 51616 h 171190"/>
                <a:gd name="connsiteX22" fmla="*/ 22683 w 153279"/>
                <a:gd name="connsiteY22" fmla="*/ 84928 h 171190"/>
                <a:gd name="connsiteX23" fmla="*/ 30232 w 153279"/>
                <a:gd name="connsiteY23" fmla="*/ 121915 h 171190"/>
                <a:gd name="connsiteX24" fmla="*/ 52415 w 153279"/>
                <a:gd name="connsiteY24" fmla="*/ 143976 h 171190"/>
                <a:gd name="connsiteX25" fmla="*/ 83348 w 153279"/>
                <a:gd name="connsiteY25" fmla="*/ 151329 h 171190"/>
                <a:gd name="connsiteX26" fmla="*/ 111169 w 153279"/>
                <a:gd name="connsiteY26" fmla="*/ 145814 h 171190"/>
                <a:gd name="connsiteX27" fmla="*/ 131660 w 153279"/>
                <a:gd name="connsiteY27" fmla="*/ 134147 h 171190"/>
                <a:gd name="connsiteX28" fmla="*/ 131659 w 153279"/>
                <a:gd name="connsiteY28" fmla="*/ 103409 h 1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3279" h="171190">
                  <a:moveTo>
                    <a:pt x="82980" y="103703"/>
                  </a:moveTo>
                  <a:lnTo>
                    <a:pt x="82980" y="84290"/>
                  </a:lnTo>
                  <a:lnTo>
                    <a:pt x="153279" y="84290"/>
                  </a:lnTo>
                  <a:lnTo>
                    <a:pt x="153279" y="145569"/>
                  </a:lnTo>
                  <a:cubicBezTo>
                    <a:pt x="143263" y="153735"/>
                    <a:pt x="132021" y="160270"/>
                    <a:pt x="119968" y="164933"/>
                  </a:cubicBezTo>
                  <a:cubicBezTo>
                    <a:pt x="108698" y="169143"/>
                    <a:pt x="96752" y="171262"/>
                    <a:pt x="84721" y="171183"/>
                  </a:cubicBezTo>
                  <a:cubicBezTo>
                    <a:pt x="69329" y="171377"/>
                    <a:pt x="54121" y="167801"/>
                    <a:pt x="40429" y="160766"/>
                  </a:cubicBezTo>
                  <a:cubicBezTo>
                    <a:pt x="27426" y="154126"/>
                    <a:pt x="16843" y="143561"/>
                    <a:pt x="10183" y="130568"/>
                  </a:cubicBezTo>
                  <a:cubicBezTo>
                    <a:pt x="3272" y="116901"/>
                    <a:pt x="-219" y="101760"/>
                    <a:pt x="11" y="86447"/>
                  </a:cubicBezTo>
                  <a:cubicBezTo>
                    <a:pt x="-115" y="70852"/>
                    <a:pt x="3349" y="55437"/>
                    <a:pt x="10134" y="41395"/>
                  </a:cubicBezTo>
                  <a:cubicBezTo>
                    <a:pt x="16167" y="28102"/>
                    <a:pt x="26363" y="17132"/>
                    <a:pt x="39180" y="10143"/>
                  </a:cubicBezTo>
                  <a:cubicBezTo>
                    <a:pt x="52688" y="3184"/>
                    <a:pt x="67718" y="-296"/>
                    <a:pt x="82908" y="20"/>
                  </a:cubicBezTo>
                  <a:cubicBezTo>
                    <a:pt x="93998" y="-147"/>
                    <a:pt x="105017" y="1826"/>
                    <a:pt x="115362" y="5829"/>
                  </a:cubicBezTo>
                  <a:cubicBezTo>
                    <a:pt x="124240" y="9130"/>
                    <a:pt x="132086" y="14720"/>
                    <a:pt x="138108" y="22031"/>
                  </a:cubicBezTo>
                  <a:cubicBezTo>
                    <a:pt x="144099" y="30051"/>
                    <a:pt x="148349" y="39235"/>
                    <a:pt x="150584" y="48994"/>
                  </a:cubicBezTo>
                  <a:lnTo>
                    <a:pt x="130850" y="54435"/>
                  </a:lnTo>
                  <a:cubicBezTo>
                    <a:pt x="128984" y="47312"/>
                    <a:pt x="125846" y="40586"/>
                    <a:pt x="121585" y="34581"/>
                  </a:cubicBezTo>
                  <a:cubicBezTo>
                    <a:pt x="117426" y="29411"/>
                    <a:pt x="111983" y="25421"/>
                    <a:pt x="105800" y="23012"/>
                  </a:cubicBezTo>
                  <a:cubicBezTo>
                    <a:pt x="98560" y="20046"/>
                    <a:pt x="90802" y="18555"/>
                    <a:pt x="82980" y="18624"/>
                  </a:cubicBezTo>
                  <a:cubicBezTo>
                    <a:pt x="74098" y="18437"/>
                    <a:pt x="65268" y="20012"/>
                    <a:pt x="56997" y="23257"/>
                  </a:cubicBezTo>
                  <a:cubicBezTo>
                    <a:pt x="50294" y="25883"/>
                    <a:pt x="44270" y="29989"/>
                    <a:pt x="39374" y="35267"/>
                  </a:cubicBezTo>
                  <a:cubicBezTo>
                    <a:pt x="34968" y="40068"/>
                    <a:pt x="31435" y="45601"/>
                    <a:pt x="28933" y="51616"/>
                  </a:cubicBezTo>
                  <a:cubicBezTo>
                    <a:pt x="24666" y="62197"/>
                    <a:pt x="22541" y="73520"/>
                    <a:pt x="22683" y="84928"/>
                  </a:cubicBezTo>
                  <a:cubicBezTo>
                    <a:pt x="22267" y="97678"/>
                    <a:pt x="24854" y="110347"/>
                    <a:pt x="30232" y="121915"/>
                  </a:cubicBezTo>
                  <a:cubicBezTo>
                    <a:pt x="35018" y="131494"/>
                    <a:pt x="42810" y="139242"/>
                    <a:pt x="52415" y="143976"/>
                  </a:cubicBezTo>
                  <a:cubicBezTo>
                    <a:pt x="62010" y="148808"/>
                    <a:pt x="72604" y="151327"/>
                    <a:pt x="83348" y="151329"/>
                  </a:cubicBezTo>
                  <a:cubicBezTo>
                    <a:pt x="92893" y="151322"/>
                    <a:pt x="102344" y="149448"/>
                    <a:pt x="111169" y="145814"/>
                  </a:cubicBezTo>
                  <a:cubicBezTo>
                    <a:pt x="118612" y="143117"/>
                    <a:pt x="125542" y="139171"/>
                    <a:pt x="131660" y="134147"/>
                  </a:cubicBezTo>
                  <a:lnTo>
                    <a:pt x="131659" y="10340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6" name="Freeform 895">
              <a:extLst>
                <a:ext uri="{FF2B5EF4-FFF2-40B4-BE49-F238E27FC236}">
                  <a16:creationId xmlns:a16="http://schemas.microsoft.com/office/drawing/2014/main" id="{FC3C226E-9EEB-845B-1030-178461306B95}"/>
                </a:ext>
              </a:extLst>
            </p:cNvPr>
            <p:cNvSpPr/>
            <p:nvPr/>
          </p:nvSpPr>
          <p:spPr>
            <a:xfrm>
              <a:off x="10667141" y="3794921"/>
              <a:ext cx="110473" cy="125406"/>
            </a:xfrm>
            <a:custGeom>
              <a:avLst/>
              <a:gdLst>
                <a:gd name="connsiteX0" fmla="*/ 88854 w 110473"/>
                <a:gd name="connsiteY0" fmla="*/ 84035 h 125406"/>
                <a:gd name="connsiteX1" fmla="*/ 109861 w 110473"/>
                <a:gd name="connsiteY1" fmla="*/ 86658 h 125406"/>
                <a:gd name="connsiteX2" fmla="*/ 91429 w 110473"/>
                <a:gd name="connsiteY2" fmla="*/ 115214 h 125406"/>
                <a:gd name="connsiteX3" fmla="*/ 57112 w 110473"/>
                <a:gd name="connsiteY3" fmla="*/ 125337 h 125406"/>
                <a:gd name="connsiteX4" fmla="*/ 15443 w 110473"/>
                <a:gd name="connsiteY4" fmla="*/ 109159 h 125406"/>
                <a:gd name="connsiteX5" fmla="*/ 0 w 110473"/>
                <a:gd name="connsiteY5" fmla="*/ 63715 h 125406"/>
                <a:gd name="connsiteX6" fmla="*/ 15638 w 110473"/>
                <a:gd name="connsiteY6" fmla="*/ 16800 h 125406"/>
                <a:gd name="connsiteX7" fmla="*/ 56009 w 110473"/>
                <a:gd name="connsiteY7" fmla="*/ 34 h 125406"/>
                <a:gd name="connsiteX8" fmla="*/ 95227 w 110473"/>
                <a:gd name="connsiteY8" fmla="*/ 16408 h 125406"/>
                <a:gd name="connsiteX9" fmla="*/ 110474 w 110473"/>
                <a:gd name="connsiteY9" fmla="*/ 62465 h 125406"/>
                <a:gd name="connsiteX10" fmla="*/ 110474 w 110473"/>
                <a:gd name="connsiteY10" fmla="*/ 67907 h 125406"/>
                <a:gd name="connsiteX11" fmla="*/ 20982 w 110473"/>
                <a:gd name="connsiteY11" fmla="*/ 67907 h 125406"/>
                <a:gd name="connsiteX12" fmla="*/ 32183 w 110473"/>
                <a:gd name="connsiteY12" fmla="*/ 98154 h 125406"/>
                <a:gd name="connsiteX13" fmla="*/ 57185 w 110473"/>
                <a:gd name="connsiteY13" fmla="*/ 108645 h 125406"/>
                <a:gd name="connsiteX14" fmla="*/ 75913 w 110473"/>
                <a:gd name="connsiteY14" fmla="*/ 102786 h 125406"/>
                <a:gd name="connsiteX15" fmla="*/ 88854 w 110473"/>
                <a:gd name="connsiteY15" fmla="*/ 84035 h 125406"/>
                <a:gd name="connsiteX16" fmla="*/ 22135 w 110473"/>
                <a:gd name="connsiteY16" fmla="*/ 51165 h 125406"/>
                <a:gd name="connsiteX17" fmla="*/ 89050 w 110473"/>
                <a:gd name="connsiteY17" fmla="*/ 51165 h 125406"/>
                <a:gd name="connsiteX18" fmla="*/ 81428 w 110473"/>
                <a:gd name="connsiteY18" fmla="*/ 28468 h 125406"/>
                <a:gd name="connsiteX19" fmla="*/ 56425 w 110473"/>
                <a:gd name="connsiteY19" fmla="*/ 16800 h 125406"/>
                <a:gd name="connsiteX20" fmla="*/ 32870 w 110473"/>
                <a:gd name="connsiteY20" fmla="*/ 26114 h 125406"/>
                <a:gd name="connsiteX21" fmla="*/ 22135 w 110473"/>
                <a:gd name="connsiteY21" fmla="*/ 51165 h 1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473" h="125406">
                  <a:moveTo>
                    <a:pt x="88854" y="84035"/>
                  </a:moveTo>
                  <a:lnTo>
                    <a:pt x="109861" y="86658"/>
                  </a:lnTo>
                  <a:cubicBezTo>
                    <a:pt x="107128" y="97989"/>
                    <a:pt x="100629" y="108057"/>
                    <a:pt x="91429" y="115214"/>
                  </a:cubicBezTo>
                  <a:cubicBezTo>
                    <a:pt x="81426" y="122296"/>
                    <a:pt x="69356" y="125857"/>
                    <a:pt x="57112" y="125337"/>
                  </a:cubicBezTo>
                  <a:cubicBezTo>
                    <a:pt x="41552" y="126123"/>
                    <a:pt x="26395" y="120239"/>
                    <a:pt x="15443" y="109159"/>
                  </a:cubicBezTo>
                  <a:cubicBezTo>
                    <a:pt x="5131" y="98358"/>
                    <a:pt x="-16" y="83210"/>
                    <a:pt x="0" y="63715"/>
                  </a:cubicBezTo>
                  <a:cubicBezTo>
                    <a:pt x="0" y="43518"/>
                    <a:pt x="5214" y="27879"/>
                    <a:pt x="15638" y="16800"/>
                  </a:cubicBezTo>
                  <a:cubicBezTo>
                    <a:pt x="26015" y="5604"/>
                    <a:pt x="40753" y="-518"/>
                    <a:pt x="56009" y="34"/>
                  </a:cubicBezTo>
                  <a:cubicBezTo>
                    <a:pt x="70830" y="-411"/>
                    <a:pt x="85124" y="5556"/>
                    <a:pt x="95227" y="16408"/>
                  </a:cubicBezTo>
                  <a:cubicBezTo>
                    <a:pt x="105350" y="27365"/>
                    <a:pt x="110474" y="42660"/>
                    <a:pt x="110474" y="62465"/>
                  </a:cubicBezTo>
                  <a:lnTo>
                    <a:pt x="110474" y="67907"/>
                  </a:lnTo>
                  <a:lnTo>
                    <a:pt x="20982" y="67907"/>
                  </a:lnTo>
                  <a:cubicBezTo>
                    <a:pt x="20954" y="79008"/>
                    <a:pt x="24932" y="89748"/>
                    <a:pt x="32183" y="98154"/>
                  </a:cubicBezTo>
                  <a:cubicBezTo>
                    <a:pt x="38644" y="105051"/>
                    <a:pt x="47738" y="108866"/>
                    <a:pt x="57185" y="108645"/>
                  </a:cubicBezTo>
                  <a:cubicBezTo>
                    <a:pt x="63900" y="108790"/>
                    <a:pt x="70478" y="106733"/>
                    <a:pt x="75913" y="102786"/>
                  </a:cubicBezTo>
                  <a:cubicBezTo>
                    <a:pt x="81987" y="97954"/>
                    <a:pt x="86492" y="91428"/>
                    <a:pt x="88854" y="84035"/>
                  </a:cubicBezTo>
                  <a:close/>
                  <a:moveTo>
                    <a:pt x="22135" y="51165"/>
                  </a:moveTo>
                  <a:lnTo>
                    <a:pt x="89050" y="51165"/>
                  </a:lnTo>
                  <a:cubicBezTo>
                    <a:pt x="88833" y="43008"/>
                    <a:pt x="86178" y="35103"/>
                    <a:pt x="81428" y="28468"/>
                  </a:cubicBezTo>
                  <a:cubicBezTo>
                    <a:pt x="75357" y="20908"/>
                    <a:pt x="66119" y="16597"/>
                    <a:pt x="56425" y="16800"/>
                  </a:cubicBezTo>
                  <a:cubicBezTo>
                    <a:pt x="47631" y="16555"/>
                    <a:pt x="39119" y="19920"/>
                    <a:pt x="32870" y="26114"/>
                  </a:cubicBezTo>
                  <a:cubicBezTo>
                    <a:pt x="26242" y="32799"/>
                    <a:pt x="22404" y="41755"/>
                    <a:pt x="22135" y="5116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7" name="Freeform 896">
              <a:extLst>
                <a:ext uri="{FF2B5EF4-FFF2-40B4-BE49-F238E27FC236}">
                  <a16:creationId xmlns:a16="http://schemas.microsoft.com/office/drawing/2014/main" id="{FF58C9A7-F9EE-6944-610D-2B45D9CDF662}"/>
                </a:ext>
              </a:extLst>
            </p:cNvPr>
            <p:cNvSpPr/>
            <p:nvPr/>
          </p:nvSpPr>
          <p:spPr>
            <a:xfrm>
              <a:off x="10802494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2013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94" y="18680"/>
                    <a:pt x="95225" y="23784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59" y="18653"/>
                    <a:pt x="56969" y="17379"/>
                    <a:pt x="52013" y="17493"/>
                  </a:cubicBezTo>
                  <a:cubicBezTo>
                    <a:pt x="43768" y="17323"/>
                    <a:pt x="35761" y="20263"/>
                    <a:pt x="29585" y="25728"/>
                  </a:cubicBezTo>
                  <a:cubicBezTo>
                    <a:pt x="23286" y="31244"/>
                    <a:pt x="20148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68C3428-8E1F-6DE0-8151-49EBCC37C608}"/>
                </a:ext>
              </a:extLst>
            </p:cNvPr>
            <p:cNvSpPr/>
            <p:nvPr/>
          </p:nvSpPr>
          <p:spPr>
            <a:xfrm>
              <a:off x="10924291" y="3794922"/>
              <a:ext cx="110448" cy="125339"/>
            </a:xfrm>
            <a:custGeom>
              <a:avLst/>
              <a:gdLst>
                <a:gd name="connsiteX0" fmla="*/ 88854 w 110448"/>
                <a:gd name="connsiteY0" fmla="*/ 84034 h 125339"/>
                <a:gd name="connsiteX1" fmla="*/ 109787 w 110448"/>
                <a:gd name="connsiteY1" fmla="*/ 86657 h 125339"/>
                <a:gd name="connsiteX2" fmla="*/ 91403 w 110448"/>
                <a:gd name="connsiteY2" fmla="*/ 115213 h 125339"/>
                <a:gd name="connsiteX3" fmla="*/ 15418 w 110448"/>
                <a:gd name="connsiteY3" fmla="*/ 109158 h 125339"/>
                <a:gd name="connsiteX4" fmla="*/ 0 w 110448"/>
                <a:gd name="connsiteY4" fmla="*/ 63714 h 125339"/>
                <a:gd name="connsiteX5" fmla="*/ 15540 w 110448"/>
                <a:gd name="connsiteY5" fmla="*/ 16799 h 125339"/>
                <a:gd name="connsiteX6" fmla="*/ 55984 w 110448"/>
                <a:gd name="connsiteY6" fmla="*/ 33 h 125339"/>
                <a:gd name="connsiteX7" fmla="*/ 95202 w 110448"/>
                <a:gd name="connsiteY7" fmla="*/ 16407 h 125339"/>
                <a:gd name="connsiteX8" fmla="*/ 110449 w 110448"/>
                <a:gd name="connsiteY8" fmla="*/ 62464 h 125339"/>
                <a:gd name="connsiteX9" fmla="*/ 110449 w 110448"/>
                <a:gd name="connsiteY9" fmla="*/ 67906 h 125339"/>
                <a:gd name="connsiteX10" fmla="*/ 20957 w 110448"/>
                <a:gd name="connsiteY10" fmla="*/ 67906 h 125339"/>
                <a:gd name="connsiteX11" fmla="*/ 32158 w 110448"/>
                <a:gd name="connsiteY11" fmla="*/ 98153 h 125339"/>
                <a:gd name="connsiteX12" fmla="*/ 57135 w 110448"/>
                <a:gd name="connsiteY12" fmla="*/ 108644 h 125339"/>
                <a:gd name="connsiteX13" fmla="*/ 76205 w 110448"/>
                <a:gd name="connsiteY13" fmla="*/ 102785 h 125339"/>
                <a:gd name="connsiteX14" fmla="*/ 88853 w 110448"/>
                <a:gd name="connsiteY14" fmla="*/ 84034 h 125339"/>
                <a:gd name="connsiteX15" fmla="*/ 22109 w 110448"/>
                <a:gd name="connsiteY15" fmla="*/ 51164 h 125339"/>
                <a:gd name="connsiteX16" fmla="*/ 88854 w 110448"/>
                <a:gd name="connsiteY16" fmla="*/ 51164 h 125339"/>
                <a:gd name="connsiteX17" fmla="*/ 81353 w 110448"/>
                <a:gd name="connsiteY17" fmla="*/ 28418 h 125339"/>
                <a:gd name="connsiteX18" fmla="*/ 56351 w 110448"/>
                <a:gd name="connsiteY18" fmla="*/ 16726 h 125339"/>
                <a:gd name="connsiteX19" fmla="*/ 32796 w 110448"/>
                <a:gd name="connsiteY19" fmla="*/ 26040 h 125339"/>
                <a:gd name="connsiteX20" fmla="*/ 22109 w 110448"/>
                <a:gd name="connsiteY20" fmla="*/ 51164 h 12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0448" h="125339">
                  <a:moveTo>
                    <a:pt x="88854" y="84034"/>
                  </a:moveTo>
                  <a:lnTo>
                    <a:pt x="109787" y="86657"/>
                  </a:lnTo>
                  <a:cubicBezTo>
                    <a:pt x="107081" y="97987"/>
                    <a:pt x="100596" y="108059"/>
                    <a:pt x="91403" y="115213"/>
                  </a:cubicBezTo>
                  <a:cubicBezTo>
                    <a:pt x="67643" y="130704"/>
                    <a:pt x="36425" y="128216"/>
                    <a:pt x="15418" y="109158"/>
                  </a:cubicBezTo>
                  <a:cubicBezTo>
                    <a:pt x="5139" y="98357"/>
                    <a:pt x="0" y="83209"/>
                    <a:pt x="0" y="63714"/>
                  </a:cubicBezTo>
                  <a:cubicBezTo>
                    <a:pt x="0" y="43517"/>
                    <a:pt x="5180" y="27878"/>
                    <a:pt x="15540" y="16799"/>
                  </a:cubicBezTo>
                  <a:cubicBezTo>
                    <a:pt x="25950" y="5607"/>
                    <a:pt x="40708" y="-511"/>
                    <a:pt x="55984" y="33"/>
                  </a:cubicBezTo>
                  <a:cubicBezTo>
                    <a:pt x="70804" y="-412"/>
                    <a:pt x="85098" y="5555"/>
                    <a:pt x="95202" y="16407"/>
                  </a:cubicBezTo>
                  <a:cubicBezTo>
                    <a:pt x="105374" y="27364"/>
                    <a:pt x="110449" y="42659"/>
                    <a:pt x="110449" y="62464"/>
                  </a:cubicBezTo>
                  <a:lnTo>
                    <a:pt x="110449" y="67906"/>
                  </a:lnTo>
                  <a:lnTo>
                    <a:pt x="20957" y="67906"/>
                  </a:lnTo>
                  <a:cubicBezTo>
                    <a:pt x="20929" y="79007"/>
                    <a:pt x="24906" y="89747"/>
                    <a:pt x="32158" y="98153"/>
                  </a:cubicBezTo>
                  <a:cubicBezTo>
                    <a:pt x="38610" y="105046"/>
                    <a:pt x="47696" y="108862"/>
                    <a:pt x="57135" y="108644"/>
                  </a:cubicBezTo>
                  <a:cubicBezTo>
                    <a:pt x="63963" y="108841"/>
                    <a:pt x="70666" y="106782"/>
                    <a:pt x="76205" y="102785"/>
                  </a:cubicBezTo>
                  <a:cubicBezTo>
                    <a:pt x="82143" y="97888"/>
                    <a:pt x="86537" y="91375"/>
                    <a:pt x="88853" y="84034"/>
                  </a:cubicBezTo>
                  <a:close/>
                  <a:moveTo>
                    <a:pt x="22109" y="51164"/>
                  </a:moveTo>
                  <a:lnTo>
                    <a:pt x="88854" y="51164"/>
                  </a:lnTo>
                  <a:cubicBezTo>
                    <a:pt x="88715" y="42997"/>
                    <a:pt x="86100" y="35065"/>
                    <a:pt x="81353" y="28418"/>
                  </a:cubicBezTo>
                  <a:cubicBezTo>
                    <a:pt x="75288" y="20849"/>
                    <a:pt x="66049" y="16529"/>
                    <a:pt x="56351" y="16726"/>
                  </a:cubicBezTo>
                  <a:cubicBezTo>
                    <a:pt x="47558" y="16489"/>
                    <a:pt x="39050" y="19853"/>
                    <a:pt x="32796" y="26040"/>
                  </a:cubicBezTo>
                  <a:cubicBezTo>
                    <a:pt x="26175" y="32755"/>
                    <a:pt x="22355" y="41737"/>
                    <a:pt x="22109" y="51164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9" name="Freeform 898">
              <a:extLst>
                <a:ext uri="{FF2B5EF4-FFF2-40B4-BE49-F238E27FC236}">
                  <a16:creationId xmlns:a16="http://schemas.microsoft.com/office/drawing/2014/main" id="{0D68E14F-364B-5262-70BC-30786345EF8F}"/>
                </a:ext>
              </a:extLst>
            </p:cNvPr>
            <p:cNvSpPr/>
            <p:nvPr/>
          </p:nvSpPr>
          <p:spPr>
            <a:xfrm>
              <a:off x="11059374" y="3794956"/>
              <a:ext cx="65127" cy="122606"/>
            </a:xfrm>
            <a:custGeom>
              <a:avLst/>
              <a:gdLst>
                <a:gd name="connsiteX0" fmla="*/ 0 w 65127"/>
                <a:gd name="connsiteY0" fmla="*/ 122606 h 122606"/>
                <a:gd name="connsiteX1" fmla="*/ 0 w 65127"/>
                <a:gd name="connsiteY1" fmla="*/ 2770 h 122606"/>
                <a:gd name="connsiteX2" fmla="*/ 18311 w 65127"/>
                <a:gd name="connsiteY2" fmla="*/ 2770 h 122606"/>
                <a:gd name="connsiteX3" fmla="*/ 18311 w 65127"/>
                <a:gd name="connsiteY3" fmla="*/ 20884 h 122606"/>
                <a:gd name="connsiteX4" fmla="*/ 31179 w 65127"/>
                <a:gd name="connsiteY4" fmla="*/ 4069 h 122606"/>
                <a:gd name="connsiteX5" fmla="*/ 44244 w 65127"/>
                <a:gd name="connsiteY5" fmla="*/ 0 h 122606"/>
                <a:gd name="connsiteX6" fmla="*/ 65128 w 65127"/>
                <a:gd name="connsiteY6" fmla="*/ 6569 h 122606"/>
                <a:gd name="connsiteX7" fmla="*/ 58117 w 65127"/>
                <a:gd name="connsiteY7" fmla="*/ 25320 h 122606"/>
                <a:gd name="connsiteX8" fmla="*/ 43239 w 65127"/>
                <a:gd name="connsiteY8" fmla="*/ 20884 h 122606"/>
                <a:gd name="connsiteX9" fmla="*/ 31252 w 65127"/>
                <a:gd name="connsiteY9" fmla="*/ 24879 h 122606"/>
                <a:gd name="connsiteX10" fmla="*/ 23678 w 65127"/>
                <a:gd name="connsiteY10" fmla="*/ 36007 h 122606"/>
                <a:gd name="connsiteX11" fmla="*/ 20320 w 65127"/>
                <a:gd name="connsiteY11" fmla="*/ 59759 h 122606"/>
                <a:gd name="connsiteX12" fmla="*/ 20320 w 65127"/>
                <a:gd name="connsiteY12" fmla="*/ 122239 h 12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127" h="122606">
                  <a:moveTo>
                    <a:pt x="0" y="122606"/>
                  </a:moveTo>
                  <a:lnTo>
                    <a:pt x="0" y="2770"/>
                  </a:lnTo>
                  <a:lnTo>
                    <a:pt x="18311" y="2770"/>
                  </a:lnTo>
                  <a:lnTo>
                    <a:pt x="18311" y="20884"/>
                  </a:lnTo>
                  <a:cubicBezTo>
                    <a:pt x="21349" y="14424"/>
                    <a:pt x="25738" y="8690"/>
                    <a:pt x="31179" y="4069"/>
                  </a:cubicBezTo>
                  <a:cubicBezTo>
                    <a:pt x="35022" y="1422"/>
                    <a:pt x="39577" y="4"/>
                    <a:pt x="44244" y="0"/>
                  </a:cubicBezTo>
                  <a:cubicBezTo>
                    <a:pt x="51685" y="183"/>
                    <a:pt x="58922" y="2460"/>
                    <a:pt x="65128" y="6569"/>
                  </a:cubicBezTo>
                  <a:lnTo>
                    <a:pt x="58117" y="25320"/>
                  </a:lnTo>
                  <a:cubicBezTo>
                    <a:pt x="53651" y="22520"/>
                    <a:pt x="48508" y="20986"/>
                    <a:pt x="43239" y="20884"/>
                  </a:cubicBezTo>
                  <a:cubicBezTo>
                    <a:pt x="38914" y="20871"/>
                    <a:pt x="34705" y="22274"/>
                    <a:pt x="31252" y="24879"/>
                  </a:cubicBezTo>
                  <a:cubicBezTo>
                    <a:pt x="27629" y="27709"/>
                    <a:pt x="24982" y="31599"/>
                    <a:pt x="23678" y="36007"/>
                  </a:cubicBezTo>
                  <a:cubicBezTo>
                    <a:pt x="21364" y="43709"/>
                    <a:pt x="20232" y="51717"/>
                    <a:pt x="20320" y="59759"/>
                  </a:cubicBezTo>
                  <a:lnTo>
                    <a:pt x="20320" y="12223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0" name="Freeform 899">
              <a:extLst>
                <a:ext uri="{FF2B5EF4-FFF2-40B4-BE49-F238E27FC236}">
                  <a16:creationId xmlns:a16="http://schemas.microsoft.com/office/drawing/2014/main" id="{DF96346D-0048-BBE4-D19D-BF1707E3E54D}"/>
                </a:ext>
              </a:extLst>
            </p:cNvPr>
            <p:cNvSpPr/>
            <p:nvPr/>
          </p:nvSpPr>
          <p:spPr>
            <a:xfrm>
              <a:off x="11129660" y="3795256"/>
              <a:ext cx="110362" cy="125094"/>
            </a:xfrm>
            <a:custGeom>
              <a:avLst/>
              <a:gdLst>
                <a:gd name="connsiteX0" fmla="*/ 85116 w 110362"/>
                <a:gd name="connsiteY0" fmla="*/ 107501 h 125094"/>
                <a:gd name="connsiteX1" fmla="*/ 63448 w 110362"/>
                <a:gd name="connsiteY1" fmla="*/ 121056 h 125094"/>
                <a:gd name="connsiteX2" fmla="*/ 41021 w 110362"/>
                <a:gd name="connsiteY2" fmla="*/ 125002 h 125094"/>
                <a:gd name="connsiteX3" fmla="*/ 10651 w 110362"/>
                <a:gd name="connsiteY3" fmla="*/ 115369 h 125094"/>
                <a:gd name="connsiteX4" fmla="*/ 13 w 110362"/>
                <a:gd name="connsiteY4" fmla="*/ 90686 h 125094"/>
                <a:gd name="connsiteX5" fmla="*/ 14573 w 110362"/>
                <a:gd name="connsiteY5" fmla="*/ 62939 h 125094"/>
                <a:gd name="connsiteX6" fmla="*/ 29132 w 110362"/>
                <a:gd name="connsiteY6" fmla="*/ 56272 h 125094"/>
                <a:gd name="connsiteX7" fmla="*/ 47198 w 110362"/>
                <a:gd name="connsiteY7" fmla="*/ 53208 h 125094"/>
                <a:gd name="connsiteX8" fmla="*/ 83425 w 110362"/>
                <a:gd name="connsiteY8" fmla="*/ 46198 h 125094"/>
                <a:gd name="connsiteX9" fmla="*/ 83425 w 110362"/>
                <a:gd name="connsiteY9" fmla="*/ 40879 h 125094"/>
                <a:gd name="connsiteX10" fmla="*/ 77690 w 110362"/>
                <a:gd name="connsiteY10" fmla="*/ 23402 h 125094"/>
                <a:gd name="connsiteX11" fmla="*/ 54575 w 110362"/>
                <a:gd name="connsiteY11" fmla="*/ 16514 h 125094"/>
                <a:gd name="connsiteX12" fmla="*/ 33446 w 110362"/>
                <a:gd name="connsiteY12" fmla="*/ 21833 h 125094"/>
                <a:gd name="connsiteX13" fmla="*/ 23323 w 110362"/>
                <a:gd name="connsiteY13" fmla="*/ 39580 h 125094"/>
                <a:gd name="connsiteX14" fmla="*/ 3444 w 110362"/>
                <a:gd name="connsiteY14" fmla="*/ 36957 h 125094"/>
                <a:gd name="connsiteX15" fmla="*/ 12391 w 110362"/>
                <a:gd name="connsiteY15" fmla="*/ 16343 h 125094"/>
                <a:gd name="connsiteX16" fmla="*/ 30333 w 110362"/>
                <a:gd name="connsiteY16" fmla="*/ 4283 h 125094"/>
                <a:gd name="connsiteX17" fmla="*/ 57565 w 110362"/>
                <a:gd name="connsiteY17" fmla="*/ 42 h 125094"/>
                <a:gd name="connsiteX18" fmla="*/ 82567 w 110362"/>
                <a:gd name="connsiteY18" fmla="*/ 3670 h 125094"/>
                <a:gd name="connsiteX19" fmla="*/ 96685 w 110362"/>
                <a:gd name="connsiteY19" fmla="*/ 12715 h 125094"/>
                <a:gd name="connsiteX20" fmla="*/ 102935 w 110362"/>
                <a:gd name="connsiteY20" fmla="*/ 26588 h 125094"/>
                <a:gd name="connsiteX21" fmla="*/ 103940 w 110362"/>
                <a:gd name="connsiteY21" fmla="*/ 45340 h 125094"/>
                <a:gd name="connsiteX22" fmla="*/ 103941 w 110362"/>
                <a:gd name="connsiteY22" fmla="*/ 71886 h 125094"/>
                <a:gd name="connsiteX23" fmla="*/ 105240 w 110362"/>
                <a:gd name="connsiteY23" fmla="*/ 107770 h 125094"/>
                <a:gd name="connsiteX24" fmla="*/ 110362 w 110362"/>
                <a:gd name="connsiteY24" fmla="*/ 122134 h 125094"/>
                <a:gd name="connsiteX25" fmla="*/ 89234 w 110362"/>
                <a:gd name="connsiteY25" fmla="*/ 122134 h 125094"/>
                <a:gd name="connsiteX26" fmla="*/ 85116 w 110362"/>
                <a:gd name="connsiteY26" fmla="*/ 107501 h 125094"/>
                <a:gd name="connsiteX27" fmla="*/ 83450 w 110362"/>
                <a:gd name="connsiteY27" fmla="*/ 62130 h 125094"/>
                <a:gd name="connsiteX28" fmla="*/ 50261 w 110362"/>
                <a:gd name="connsiteY28" fmla="*/ 69827 h 125094"/>
                <a:gd name="connsiteX29" fmla="*/ 32564 w 110362"/>
                <a:gd name="connsiteY29" fmla="*/ 73871 h 125094"/>
                <a:gd name="connsiteX30" fmla="*/ 23103 w 110362"/>
                <a:gd name="connsiteY30" fmla="*/ 97117 h 125094"/>
                <a:gd name="connsiteX31" fmla="*/ 27882 w 110362"/>
                <a:gd name="connsiteY31" fmla="*/ 103677 h 125094"/>
                <a:gd name="connsiteX32" fmla="*/ 45947 w 110362"/>
                <a:gd name="connsiteY32" fmla="*/ 109315 h 125094"/>
                <a:gd name="connsiteX33" fmla="*/ 66806 w 110362"/>
                <a:gd name="connsiteY33" fmla="*/ 104192 h 125094"/>
                <a:gd name="connsiteX34" fmla="*/ 80238 w 110362"/>
                <a:gd name="connsiteY34" fmla="*/ 90122 h 125094"/>
                <a:gd name="connsiteX35" fmla="*/ 83498 w 110362"/>
                <a:gd name="connsiteY35" fmla="*/ 69827 h 125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362" h="125094">
                  <a:moveTo>
                    <a:pt x="85116" y="107501"/>
                  </a:moveTo>
                  <a:cubicBezTo>
                    <a:pt x="78731" y="113236"/>
                    <a:pt x="71399" y="117823"/>
                    <a:pt x="63448" y="121056"/>
                  </a:cubicBezTo>
                  <a:cubicBezTo>
                    <a:pt x="56273" y="123719"/>
                    <a:pt x="48673" y="125057"/>
                    <a:pt x="41021" y="125002"/>
                  </a:cubicBezTo>
                  <a:cubicBezTo>
                    <a:pt x="30047" y="125717"/>
                    <a:pt x="19206" y="122278"/>
                    <a:pt x="10651" y="115369"/>
                  </a:cubicBezTo>
                  <a:cubicBezTo>
                    <a:pt x="3638" y="109112"/>
                    <a:pt x="-255" y="100080"/>
                    <a:pt x="13" y="90686"/>
                  </a:cubicBezTo>
                  <a:cubicBezTo>
                    <a:pt x="14" y="79607"/>
                    <a:pt x="5457" y="69235"/>
                    <a:pt x="14573" y="62939"/>
                  </a:cubicBezTo>
                  <a:cubicBezTo>
                    <a:pt x="19030" y="59938"/>
                    <a:pt x="23949" y="57686"/>
                    <a:pt x="29132" y="56272"/>
                  </a:cubicBezTo>
                  <a:cubicBezTo>
                    <a:pt x="35083" y="54872"/>
                    <a:pt x="41118" y="53849"/>
                    <a:pt x="47198" y="53208"/>
                  </a:cubicBezTo>
                  <a:cubicBezTo>
                    <a:pt x="59480" y="52104"/>
                    <a:pt x="71618" y="49755"/>
                    <a:pt x="83425" y="46198"/>
                  </a:cubicBezTo>
                  <a:lnTo>
                    <a:pt x="83425" y="40879"/>
                  </a:lnTo>
                  <a:cubicBezTo>
                    <a:pt x="84087" y="34502"/>
                    <a:pt x="82001" y="28146"/>
                    <a:pt x="77690" y="23402"/>
                  </a:cubicBezTo>
                  <a:cubicBezTo>
                    <a:pt x="71072" y="18385"/>
                    <a:pt x="62860" y="15938"/>
                    <a:pt x="54575" y="16514"/>
                  </a:cubicBezTo>
                  <a:cubicBezTo>
                    <a:pt x="47151" y="16051"/>
                    <a:pt x="39766" y="17910"/>
                    <a:pt x="33446" y="21833"/>
                  </a:cubicBezTo>
                  <a:cubicBezTo>
                    <a:pt x="28126" y="26405"/>
                    <a:pt x="24550" y="32674"/>
                    <a:pt x="23323" y="39580"/>
                  </a:cubicBezTo>
                  <a:lnTo>
                    <a:pt x="3444" y="36957"/>
                  </a:lnTo>
                  <a:cubicBezTo>
                    <a:pt x="4833" y="29498"/>
                    <a:pt x="7891" y="22451"/>
                    <a:pt x="12391" y="16343"/>
                  </a:cubicBezTo>
                  <a:cubicBezTo>
                    <a:pt x="17103" y="10698"/>
                    <a:pt x="23328" y="6515"/>
                    <a:pt x="30333" y="4283"/>
                  </a:cubicBezTo>
                  <a:cubicBezTo>
                    <a:pt x="39097" y="1309"/>
                    <a:pt x="48311" y="-125"/>
                    <a:pt x="57565" y="42"/>
                  </a:cubicBezTo>
                  <a:cubicBezTo>
                    <a:pt x="66048" y="-251"/>
                    <a:pt x="74516" y="978"/>
                    <a:pt x="82567" y="3670"/>
                  </a:cubicBezTo>
                  <a:cubicBezTo>
                    <a:pt x="87960" y="5449"/>
                    <a:pt x="92815" y="8560"/>
                    <a:pt x="96685" y="12715"/>
                  </a:cubicBezTo>
                  <a:cubicBezTo>
                    <a:pt x="99840" y="16778"/>
                    <a:pt x="101982" y="21534"/>
                    <a:pt x="102935" y="26588"/>
                  </a:cubicBezTo>
                  <a:cubicBezTo>
                    <a:pt x="103785" y="32801"/>
                    <a:pt x="104121" y="39072"/>
                    <a:pt x="103940" y="45340"/>
                  </a:cubicBezTo>
                  <a:lnTo>
                    <a:pt x="103941" y="71886"/>
                  </a:lnTo>
                  <a:cubicBezTo>
                    <a:pt x="103627" y="83863"/>
                    <a:pt x="104060" y="95848"/>
                    <a:pt x="105240" y="107770"/>
                  </a:cubicBezTo>
                  <a:cubicBezTo>
                    <a:pt x="106128" y="112812"/>
                    <a:pt x="107861" y="117668"/>
                    <a:pt x="110362" y="122134"/>
                  </a:cubicBezTo>
                  <a:lnTo>
                    <a:pt x="89234" y="122134"/>
                  </a:lnTo>
                  <a:cubicBezTo>
                    <a:pt x="87050" y="117522"/>
                    <a:pt x="85658" y="112575"/>
                    <a:pt x="85116" y="107501"/>
                  </a:cubicBezTo>
                  <a:close/>
                  <a:moveTo>
                    <a:pt x="83450" y="62130"/>
                  </a:moveTo>
                  <a:cubicBezTo>
                    <a:pt x="72716" y="65947"/>
                    <a:pt x="61581" y="68529"/>
                    <a:pt x="50261" y="69827"/>
                  </a:cubicBezTo>
                  <a:cubicBezTo>
                    <a:pt x="44223" y="70471"/>
                    <a:pt x="38283" y="71829"/>
                    <a:pt x="32564" y="73871"/>
                  </a:cubicBezTo>
                  <a:cubicBezTo>
                    <a:pt x="23532" y="77678"/>
                    <a:pt x="19297" y="88085"/>
                    <a:pt x="23103" y="97117"/>
                  </a:cubicBezTo>
                  <a:cubicBezTo>
                    <a:pt x="24168" y="99643"/>
                    <a:pt x="25804" y="101889"/>
                    <a:pt x="27882" y="103677"/>
                  </a:cubicBezTo>
                  <a:cubicBezTo>
                    <a:pt x="32990" y="107743"/>
                    <a:pt x="39432" y="109754"/>
                    <a:pt x="45947" y="109315"/>
                  </a:cubicBezTo>
                  <a:cubicBezTo>
                    <a:pt x="53228" y="109459"/>
                    <a:pt x="60420" y="107693"/>
                    <a:pt x="66806" y="104192"/>
                  </a:cubicBezTo>
                  <a:cubicBezTo>
                    <a:pt x="72666" y="101052"/>
                    <a:pt x="77372" y="96122"/>
                    <a:pt x="80238" y="90122"/>
                  </a:cubicBezTo>
                  <a:cubicBezTo>
                    <a:pt x="82758" y="83667"/>
                    <a:pt x="83870" y="76747"/>
                    <a:pt x="83498" y="6982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id="{3E9B65F1-19B7-4B16-0B99-BCBFF92FADA3}"/>
                </a:ext>
              </a:extLst>
            </p:cNvPr>
            <p:cNvSpPr/>
            <p:nvPr/>
          </p:nvSpPr>
          <p:spPr>
            <a:xfrm>
              <a:off x="11253995" y="3755468"/>
              <a:ext cx="58534" cy="163711"/>
            </a:xfrm>
            <a:custGeom>
              <a:avLst/>
              <a:gdLst>
                <a:gd name="connsiteX0" fmla="*/ 55592 w 58534"/>
                <a:gd name="connsiteY0" fmla="*/ 143907 h 163711"/>
                <a:gd name="connsiteX1" fmla="*/ 58534 w 58534"/>
                <a:gd name="connsiteY1" fmla="*/ 161849 h 163711"/>
                <a:gd name="connsiteX2" fmla="*/ 43166 w 58534"/>
                <a:gd name="connsiteY2" fmla="*/ 163663 h 163711"/>
                <a:gd name="connsiteX3" fmla="*/ 26008 w 58534"/>
                <a:gd name="connsiteY3" fmla="*/ 160158 h 163711"/>
                <a:gd name="connsiteX4" fmla="*/ 17379 w 58534"/>
                <a:gd name="connsiteY4" fmla="*/ 150966 h 163711"/>
                <a:gd name="connsiteX5" fmla="*/ 14928 w 58534"/>
                <a:gd name="connsiteY5" fmla="*/ 126969 h 163711"/>
                <a:gd name="connsiteX6" fmla="*/ 14928 w 58534"/>
                <a:gd name="connsiteY6" fmla="*/ 58337 h 163711"/>
                <a:gd name="connsiteX7" fmla="*/ 0 w 58534"/>
                <a:gd name="connsiteY7" fmla="*/ 58337 h 163711"/>
                <a:gd name="connsiteX8" fmla="*/ 0 w 58534"/>
                <a:gd name="connsiteY8" fmla="*/ 42356 h 163711"/>
                <a:gd name="connsiteX9" fmla="*/ 14928 w 58534"/>
                <a:gd name="connsiteY9" fmla="*/ 42356 h 163711"/>
                <a:gd name="connsiteX10" fmla="*/ 14928 w 58534"/>
                <a:gd name="connsiteY10" fmla="*/ 12501 h 163711"/>
                <a:gd name="connsiteX11" fmla="*/ 35101 w 58534"/>
                <a:gd name="connsiteY11" fmla="*/ 0 h 163711"/>
                <a:gd name="connsiteX12" fmla="*/ 35101 w 58534"/>
                <a:gd name="connsiteY12" fmla="*/ 41939 h 163711"/>
                <a:gd name="connsiteX13" fmla="*/ 55592 w 58534"/>
                <a:gd name="connsiteY13" fmla="*/ 41939 h 163711"/>
                <a:gd name="connsiteX14" fmla="*/ 55592 w 58534"/>
                <a:gd name="connsiteY14" fmla="*/ 57675 h 163711"/>
                <a:gd name="connsiteX15" fmla="*/ 35150 w 58534"/>
                <a:gd name="connsiteY15" fmla="*/ 57675 h 163711"/>
                <a:gd name="connsiteX16" fmla="*/ 35150 w 58534"/>
                <a:gd name="connsiteY16" fmla="*/ 127803 h 163711"/>
                <a:gd name="connsiteX17" fmla="*/ 36229 w 58534"/>
                <a:gd name="connsiteY17" fmla="*/ 138980 h 163711"/>
                <a:gd name="connsiteX18" fmla="*/ 39734 w 58534"/>
                <a:gd name="connsiteY18" fmla="*/ 142926 h 163711"/>
                <a:gd name="connsiteX19" fmla="*/ 46671 w 58534"/>
                <a:gd name="connsiteY19" fmla="*/ 144421 h 163711"/>
                <a:gd name="connsiteX20" fmla="*/ 55594 w 58534"/>
                <a:gd name="connsiteY20" fmla="*/ 143907 h 16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34" h="163711">
                  <a:moveTo>
                    <a:pt x="55592" y="143907"/>
                  </a:moveTo>
                  <a:lnTo>
                    <a:pt x="58534" y="161849"/>
                  </a:lnTo>
                  <a:cubicBezTo>
                    <a:pt x="53485" y="162967"/>
                    <a:pt x="48336" y="163575"/>
                    <a:pt x="43166" y="163663"/>
                  </a:cubicBezTo>
                  <a:cubicBezTo>
                    <a:pt x="37241" y="163975"/>
                    <a:pt x="31335" y="162768"/>
                    <a:pt x="26008" y="160158"/>
                  </a:cubicBezTo>
                  <a:cubicBezTo>
                    <a:pt x="22198" y="158127"/>
                    <a:pt x="19165" y="154896"/>
                    <a:pt x="17379" y="150966"/>
                  </a:cubicBezTo>
                  <a:cubicBezTo>
                    <a:pt x="15267" y="143153"/>
                    <a:pt x="14439" y="135048"/>
                    <a:pt x="14928" y="126969"/>
                  </a:cubicBezTo>
                  <a:lnTo>
                    <a:pt x="1492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928" y="42356"/>
                  </a:lnTo>
                  <a:lnTo>
                    <a:pt x="14928" y="12501"/>
                  </a:lnTo>
                  <a:lnTo>
                    <a:pt x="35101" y="0"/>
                  </a:lnTo>
                  <a:lnTo>
                    <a:pt x="35101" y="41939"/>
                  </a:lnTo>
                  <a:lnTo>
                    <a:pt x="55592" y="41939"/>
                  </a:lnTo>
                  <a:lnTo>
                    <a:pt x="55592" y="57675"/>
                  </a:lnTo>
                  <a:lnTo>
                    <a:pt x="35150" y="57675"/>
                  </a:lnTo>
                  <a:lnTo>
                    <a:pt x="35150" y="127803"/>
                  </a:lnTo>
                  <a:cubicBezTo>
                    <a:pt x="34932" y="131562"/>
                    <a:pt x="35296" y="135332"/>
                    <a:pt x="36229" y="138980"/>
                  </a:cubicBezTo>
                  <a:cubicBezTo>
                    <a:pt x="36929" y="140646"/>
                    <a:pt x="38162" y="142034"/>
                    <a:pt x="39734" y="142926"/>
                  </a:cubicBezTo>
                  <a:cubicBezTo>
                    <a:pt x="41873" y="144032"/>
                    <a:pt x="44267" y="144548"/>
                    <a:pt x="46671" y="144421"/>
                  </a:cubicBezTo>
                  <a:cubicBezTo>
                    <a:pt x="49654" y="144446"/>
                    <a:pt x="52634" y="144274"/>
                    <a:pt x="55594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id="{A4E8C2C3-5483-D3DB-8C79-CA5DC81974FE}"/>
                </a:ext>
              </a:extLst>
            </p:cNvPr>
            <p:cNvSpPr/>
            <p:nvPr/>
          </p:nvSpPr>
          <p:spPr>
            <a:xfrm>
              <a:off x="11329514" y="3752110"/>
              <a:ext cx="20296" cy="165525"/>
            </a:xfrm>
            <a:custGeom>
              <a:avLst/>
              <a:gdLst>
                <a:gd name="connsiteX0" fmla="*/ 0 w 20296"/>
                <a:gd name="connsiteY0" fmla="*/ 23359 h 165525"/>
                <a:gd name="connsiteX1" fmla="*/ 0 w 20296"/>
                <a:gd name="connsiteY1" fmla="*/ 0 h 165525"/>
                <a:gd name="connsiteX2" fmla="*/ 20296 w 20296"/>
                <a:gd name="connsiteY2" fmla="*/ 0 h 165525"/>
                <a:gd name="connsiteX3" fmla="*/ 20296 w 20296"/>
                <a:gd name="connsiteY3" fmla="*/ 23359 h 165525"/>
                <a:gd name="connsiteX4" fmla="*/ 0 w 20296"/>
                <a:gd name="connsiteY4" fmla="*/ 165526 h 165525"/>
                <a:gd name="connsiteX5" fmla="*/ 0 w 20296"/>
                <a:gd name="connsiteY5" fmla="*/ 45616 h 165525"/>
                <a:gd name="connsiteX6" fmla="*/ 20296 w 20296"/>
                <a:gd name="connsiteY6" fmla="*/ 45616 h 165525"/>
                <a:gd name="connsiteX7" fmla="*/ 20296 w 20296"/>
                <a:gd name="connsiteY7" fmla="*/ 165452 h 16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6" h="165525">
                  <a:moveTo>
                    <a:pt x="0" y="23359"/>
                  </a:moveTo>
                  <a:lnTo>
                    <a:pt x="0" y="0"/>
                  </a:lnTo>
                  <a:lnTo>
                    <a:pt x="20296" y="0"/>
                  </a:lnTo>
                  <a:lnTo>
                    <a:pt x="20296" y="23359"/>
                  </a:lnTo>
                  <a:close/>
                  <a:moveTo>
                    <a:pt x="0" y="165526"/>
                  </a:moveTo>
                  <a:lnTo>
                    <a:pt x="0" y="45616"/>
                  </a:lnTo>
                  <a:lnTo>
                    <a:pt x="20296" y="45616"/>
                  </a:lnTo>
                  <a:lnTo>
                    <a:pt x="20296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3" name="Freeform 902">
              <a:extLst>
                <a:ext uri="{FF2B5EF4-FFF2-40B4-BE49-F238E27FC236}">
                  <a16:creationId xmlns:a16="http://schemas.microsoft.com/office/drawing/2014/main" id="{F888C90E-F4DB-525B-430D-E4C77D745513}"/>
                </a:ext>
              </a:extLst>
            </p:cNvPr>
            <p:cNvSpPr/>
            <p:nvPr/>
          </p:nvSpPr>
          <p:spPr>
            <a:xfrm>
              <a:off x="11373317" y="3794926"/>
              <a:ext cx="112441" cy="125424"/>
            </a:xfrm>
            <a:custGeom>
              <a:avLst/>
              <a:gdLst>
                <a:gd name="connsiteX0" fmla="*/ 0 w 112441"/>
                <a:gd name="connsiteY0" fmla="*/ 62705 h 125424"/>
                <a:gd name="connsiteX1" fmla="*/ 18751 w 112441"/>
                <a:gd name="connsiteY1" fmla="*/ 13339 h 125424"/>
                <a:gd name="connsiteX2" fmla="*/ 56229 w 112441"/>
                <a:gd name="connsiteY2" fmla="*/ 30 h 125424"/>
                <a:gd name="connsiteX3" fmla="*/ 96673 w 112441"/>
                <a:gd name="connsiteY3" fmla="*/ 16232 h 125424"/>
                <a:gd name="connsiteX4" fmla="*/ 112336 w 112441"/>
                <a:gd name="connsiteY4" fmla="*/ 61039 h 125424"/>
                <a:gd name="connsiteX5" fmla="*/ 105399 w 112441"/>
                <a:gd name="connsiteY5" fmla="*/ 97389 h 125424"/>
                <a:gd name="connsiteX6" fmla="*/ 85153 w 112441"/>
                <a:gd name="connsiteY6" fmla="*/ 118028 h 125424"/>
                <a:gd name="connsiteX7" fmla="*/ 56230 w 112441"/>
                <a:gd name="connsiteY7" fmla="*/ 125381 h 125424"/>
                <a:gd name="connsiteX8" fmla="*/ 15566 w 112441"/>
                <a:gd name="connsiteY8" fmla="*/ 109253 h 125424"/>
                <a:gd name="connsiteX9" fmla="*/ 0 w 112441"/>
                <a:gd name="connsiteY9" fmla="*/ 62705 h 125424"/>
                <a:gd name="connsiteX10" fmla="*/ 20859 w 112441"/>
                <a:gd name="connsiteY10" fmla="*/ 62705 h 125424"/>
                <a:gd name="connsiteX11" fmla="*/ 30934 w 112441"/>
                <a:gd name="connsiteY11" fmla="*/ 97218 h 125424"/>
                <a:gd name="connsiteX12" fmla="*/ 78094 w 112441"/>
                <a:gd name="connsiteY12" fmla="*/ 100477 h 125424"/>
                <a:gd name="connsiteX13" fmla="*/ 81355 w 112441"/>
                <a:gd name="connsiteY13" fmla="*/ 97218 h 125424"/>
                <a:gd name="connsiteX14" fmla="*/ 91403 w 112441"/>
                <a:gd name="connsiteY14" fmla="*/ 62093 h 125424"/>
                <a:gd name="connsiteX15" fmla="*/ 81280 w 112441"/>
                <a:gd name="connsiteY15" fmla="*/ 28414 h 125424"/>
                <a:gd name="connsiteX16" fmla="*/ 34291 w 112441"/>
                <a:gd name="connsiteY16" fmla="*/ 25067 h 125424"/>
                <a:gd name="connsiteX17" fmla="*/ 34219 w 112441"/>
                <a:gd name="connsiteY17" fmla="*/ 25129 h 125424"/>
                <a:gd name="connsiteX18" fmla="*/ 30935 w 112441"/>
                <a:gd name="connsiteY18" fmla="*/ 28414 h 125424"/>
                <a:gd name="connsiteX19" fmla="*/ 21129 w 112441"/>
                <a:gd name="connsiteY19" fmla="*/ 62730 h 12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441" h="125424">
                  <a:moveTo>
                    <a:pt x="0" y="62705"/>
                  </a:moveTo>
                  <a:cubicBezTo>
                    <a:pt x="0" y="40465"/>
                    <a:pt x="6250" y="24010"/>
                    <a:pt x="18751" y="13339"/>
                  </a:cubicBezTo>
                  <a:cubicBezTo>
                    <a:pt x="29186" y="4453"/>
                    <a:pt x="42526" y="-284"/>
                    <a:pt x="56229" y="30"/>
                  </a:cubicBezTo>
                  <a:cubicBezTo>
                    <a:pt x="71385" y="-471"/>
                    <a:pt x="86055" y="5406"/>
                    <a:pt x="96673" y="16232"/>
                  </a:cubicBezTo>
                  <a:cubicBezTo>
                    <a:pt x="107658" y="28482"/>
                    <a:pt x="113296" y="44612"/>
                    <a:pt x="112336" y="61039"/>
                  </a:cubicBezTo>
                  <a:cubicBezTo>
                    <a:pt x="112937" y="73534"/>
                    <a:pt x="110560" y="85993"/>
                    <a:pt x="105399" y="97389"/>
                  </a:cubicBezTo>
                  <a:cubicBezTo>
                    <a:pt x="100879" y="106147"/>
                    <a:pt x="93823" y="113340"/>
                    <a:pt x="85153" y="118028"/>
                  </a:cubicBezTo>
                  <a:cubicBezTo>
                    <a:pt x="76305" y="122924"/>
                    <a:pt x="66343" y="125457"/>
                    <a:pt x="56230" y="125381"/>
                  </a:cubicBezTo>
                  <a:cubicBezTo>
                    <a:pt x="41005" y="125991"/>
                    <a:pt x="26234" y="120132"/>
                    <a:pt x="15566" y="109253"/>
                  </a:cubicBezTo>
                  <a:cubicBezTo>
                    <a:pt x="4902" y="98566"/>
                    <a:pt x="0" y="82952"/>
                    <a:pt x="0" y="62705"/>
                  </a:cubicBezTo>
                  <a:close/>
                  <a:moveTo>
                    <a:pt x="20859" y="62705"/>
                  </a:moveTo>
                  <a:cubicBezTo>
                    <a:pt x="20859" y="78025"/>
                    <a:pt x="24168" y="89521"/>
                    <a:pt x="30934" y="97218"/>
                  </a:cubicBezTo>
                  <a:cubicBezTo>
                    <a:pt x="43058" y="111137"/>
                    <a:pt x="64169" y="112596"/>
                    <a:pt x="78094" y="100477"/>
                  </a:cubicBezTo>
                  <a:cubicBezTo>
                    <a:pt x="79247" y="99459"/>
                    <a:pt x="80336" y="98371"/>
                    <a:pt x="81355" y="97218"/>
                  </a:cubicBezTo>
                  <a:cubicBezTo>
                    <a:pt x="88070" y="89554"/>
                    <a:pt x="91420" y="77845"/>
                    <a:pt x="91403" y="62093"/>
                  </a:cubicBezTo>
                  <a:cubicBezTo>
                    <a:pt x="92284" y="50003"/>
                    <a:pt x="88681" y="38014"/>
                    <a:pt x="81280" y="28414"/>
                  </a:cubicBezTo>
                  <a:cubicBezTo>
                    <a:pt x="69229" y="14514"/>
                    <a:pt x="48191" y="13015"/>
                    <a:pt x="34291" y="25067"/>
                  </a:cubicBezTo>
                  <a:cubicBezTo>
                    <a:pt x="34267" y="25087"/>
                    <a:pt x="34243" y="25108"/>
                    <a:pt x="34219" y="25129"/>
                  </a:cubicBezTo>
                  <a:cubicBezTo>
                    <a:pt x="33040" y="26137"/>
                    <a:pt x="31941" y="27235"/>
                    <a:pt x="30935" y="28414"/>
                  </a:cubicBezTo>
                  <a:cubicBezTo>
                    <a:pt x="24168" y="35767"/>
                    <a:pt x="21129" y="47165"/>
                    <a:pt x="21129" y="62730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4" name="Freeform 903">
              <a:extLst>
                <a:ext uri="{FF2B5EF4-FFF2-40B4-BE49-F238E27FC236}">
                  <a16:creationId xmlns:a16="http://schemas.microsoft.com/office/drawing/2014/main" id="{A66A44F7-C92E-6E8C-39E4-1F0901614E3A}"/>
                </a:ext>
              </a:extLst>
            </p:cNvPr>
            <p:cNvSpPr/>
            <p:nvPr/>
          </p:nvSpPr>
          <p:spPr>
            <a:xfrm>
              <a:off x="11509282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1964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71" y="18693"/>
                    <a:pt x="95199" y="23791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45" y="18644"/>
                    <a:pt x="56936" y="17370"/>
                    <a:pt x="51964" y="17493"/>
                  </a:cubicBezTo>
                  <a:cubicBezTo>
                    <a:pt x="43734" y="17330"/>
                    <a:pt x="35745" y="20270"/>
                    <a:pt x="29585" y="25728"/>
                  </a:cubicBezTo>
                  <a:cubicBezTo>
                    <a:pt x="23261" y="31244"/>
                    <a:pt x="20099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24734BB5-5703-0DA3-FDEB-B2D355A2066A}"/>
                </a:ext>
              </a:extLst>
            </p:cNvPr>
            <p:cNvSpPr/>
            <p:nvPr/>
          </p:nvSpPr>
          <p:spPr>
            <a:xfrm>
              <a:off x="11640884" y="3752110"/>
              <a:ext cx="123708" cy="165574"/>
            </a:xfrm>
            <a:custGeom>
              <a:avLst/>
              <a:gdLst>
                <a:gd name="connsiteX0" fmla="*/ 0 w 123708"/>
                <a:gd name="connsiteY0" fmla="*/ 165452 h 165574"/>
                <a:gd name="connsiteX1" fmla="*/ 0 w 123708"/>
                <a:gd name="connsiteY1" fmla="*/ 0 h 165574"/>
                <a:gd name="connsiteX2" fmla="*/ 119714 w 123708"/>
                <a:gd name="connsiteY2" fmla="*/ 0 h 165574"/>
                <a:gd name="connsiteX3" fmla="*/ 119714 w 123708"/>
                <a:gd name="connsiteY3" fmla="*/ 19487 h 165574"/>
                <a:gd name="connsiteX4" fmla="*/ 22158 w 123708"/>
                <a:gd name="connsiteY4" fmla="*/ 19487 h 165574"/>
                <a:gd name="connsiteX5" fmla="*/ 22158 w 123708"/>
                <a:gd name="connsiteY5" fmla="*/ 70299 h 165574"/>
                <a:gd name="connsiteX6" fmla="*/ 113659 w 123708"/>
                <a:gd name="connsiteY6" fmla="*/ 70299 h 165574"/>
                <a:gd name="connsiteX7" fmla="*/ 113659 w 123708"/>
                <a:gd name="connsiteY7" fmla="*/ 89712 h 165574"/>
                <a:gd name="connsiteX8" fmla="*/ 22158 w 123708"/>
                <a:gd name="connsiteY8" fmla="*/ 89712 h 165574"/>
                <a:gd name="connsiteX9" fmla="*/ 22158 w 123708"/>
                <a:gd name="connsiteY9" fmla="*/ 145966 h 165574"/>
                <a:gd name="connsiteX10" fmla="*/ 123709 w 123708"/>
                <a:gd name="connsiteY10" fmla="*/ 145966 h 165574"/>
                <a:gd name="connsiteX11" fmla="*/ 123709 w 123708"/>
                <a:gd name="connsiteY11" fmla="*/ 165575 h 16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08" h="165574">
                  <a:moveTo>
                    <a:pt x="0" y="165452"/>
                  </a:moveTo>
                  <a:lnTo>
                    <a:pt x="0" y="0"/>
                  </a:lnTo>
                  <a:lnTo>
                    <a:pt x="119714" y="0"/>
                  </a:lnTo>
                  <a:lnTo>
                    <a:pt x="119714" y="19487"/>
                  </a:lnTo>
                  <a:lnTo>
                    <a:pt x="22158" y="19487"/>
                  </a:lnTo>
                  <a:lnTo>
                    <a:pt x="22158" y="70299"/>
                  </a:lnTo>
                  <a:lnTo>
                    <a:pt x="113659" y="70299"/>
                  </a:lnTo>
                  <a:lnTo>
                    <a:pt x="113659" y="89712"/>
                  </a:lnTo>
                  <a:lnTo>
                    <a:pt x="22158" y="89712"/>
                  </a:lnTo>
                  <a:lnTo>
                    <a:pt x="22158" y="145966"/>
                  </a:lnTo>
                  <a:lnTo>
                    <a:pt x="123709" y="145966"/>
                  </a:lnTo>
                  <a:lnTo>
                    <a:pt x="123709" y="1655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6" name="Freeform 905">
              <a:extLst>
                <a:ext uri="{FF2B5EF4-FFF2-40B4-BE49-F238E27FC236}">
                  <a16:creationId xmlns:a16="http://schemas.microsoft.com/office/drawing/2014/main" id="{19A88742-8C0A-0238-2CAC-F02F3188C617}"/>
                </a:ext>
              </a:extLst>
            </p:cNvPr>
            <p:cNvSpPr/>
            <p:nvPr/>
          </p:nvSpPr>
          <p:spPr>
            <a:xfrm>
              <a:off x="11794940" y="3752110"/>
              <a:ext cx="130203" cy="168344"/>
            </a:xfrm>
            <a:custGeom>
              <a:avLst/>
              <a:gdLst>
                <a:gd name="connsiteX0" fmla="*/ 108266 w 130203"/>
                <a:gd name="connsiteY0" fmla="*/ 0 h 168344"/>
                <a:gd name="connsiteX1" fmla="*/ 130130 w 130203"/>
                <a:gd name="connsiteY1" fmla="*/ 0 h 168344"/>
                <a:gd name="connsiteX2" fmla="*/ 130130 w 130203"/>
                <a:gd name="connsiteY2" fmla="*/ 95595 h 168344"/>
                <a:gd name="connsiteX3" fmla="*/ 124517 w 130203"/>
                <a:gd name="connsiteY3" fmla="*/ 135205 h 168344"/>
                <a:gd name="connsiteX4" fmla="*/ 104148 w 130203"/>
                <a:gd name="connsiteY4" fmla="*/ 159079 h 168344"/>
                <a:gd name="connsiteX5" fmla="*/ 65469 w 130203"/>
                <a:gd name="connsiteY5" fmla="*/ 168271 h 168344"/>
                <a:gd name="connsiteX6" fmla="*/ 27476 w 130203"/>
                <a:gd name="connsiteY6" fmla="*/ 160280 h 168344"/>
                <a:gd name="connsiteX7" fmla="*/ 6347 w 130203"/>
                <a:gd name="connsiteY7" fmla="*/ 137093 h 168344"/>
                <a:gd name="connsiteX8" fmla="*/ 97 w 130203"/>
                <a:gd name="connsiteY8" fmla="*/ 95595 h 168344"/>
                <a:gd name="connsiteX9" fmla="*/ 96 w 130203"/>
                <a:gd name="connsiteY9" fmla="*/ 0 h 168344"/>
                <a:gd name="connsiteX10" fmla="*/ 22034 w 130203"/>
                <a:gd name="connsiteY10" fmla="*/ 0 h 168344"/>
                <a:gd name="connsiteX11" fmla="*/ 22034 w 130203"/>
                <a:gd name="connsiteY11" fmla="*/ 95472 h 168344"/>
                <a:gd name="connsiteX12" fmla="*/ 26029 w 130203"/>
                <a:gd name="connsiteY12" fmla="*/ 127337 h 168344"/>
                <a:gd name="connsiteX13" fmla="*/ 39854 w 130203"/>
                <a:gd name="connsiteY13" fmla="*/ 143073 h 168344"/>
                <a:gd name="connsiteX14" fmla="*/ 63729 w 130203"/>
                <a:gd name="connsiteY14" fmla="*/ 148637 h 168344"/>
                <a:gd name="connsiteX15" fmla="*/ 98044 w 130203"/>
                <a:gd name="connsiteY15" fmla="*/ 137705 h 168344"/>
                <a:gd name="connsiteX16" fmla="*/ 108290 w 130203"/>
                <a:gd name="connsiteY16" fmla="*/ 95595 h 16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203" h="168344">
                  <a:moveTo>
                    <a:pt x="108266" y="0"/>
                  </a:moveTo>
                  <a:lnTo>
                    <a:pt x="130130" y="0"/>
                  </a:lnTo>
                  <a:lnTo>
                    <a:pt x="130130" y="95595"/>
                  </a:lnTo>
                  <a:cubicBezTo>
                    <a:pt x="130615" y="109026"/>
                    <a:pt x="128714" y="122437"/>
                    <a:pt x="124517" y="135205"/>
                  </a:cubicBezTo>
                  <a:cubicBezTo>
                    <a:pt x="120559" y="145199"/>
                    <a:pt x="113394" y="153597"/>
                    <a:pt x="104148" y="159079"/>
                  </a:cubicBezTo>
                  <a:cubicBezTo>
                    <a:pt x="92366" y="165696"/>
                    <a:pt x="78967" y="168880"/>
                    <a:pt x="65469" y="168271"/>
                  </a:cubicBezTo>
                  <a:cubicBezTo>
                    <a:pt x="52338" y="168789"/>
                    <a:pt x="39286" y="166043"/>
                    <a:pt x="27476" y="160280"/>
                  </a:cubicBezTo>
                  <a:cubicBezTo>
                    <a:pt x="17931" y="155268"/>
                    <a:pt x="10452" y="147061"/>
                    <a:pt x="6347" y="137093"/>
                  </a:cubicBezTo>
                  <a:cubicBezTo>
                    <a:pt x="1627" y="123787"/>
                    <a:pt x="-495" y="109700"/>
                    <a:pt x="97" y="95595"/>
                  </a:cubicBezTo>
                  <a:lnTo>
                    <a:pt x="96" y="0"/>
                  </a:lnTo>
                  <a:lnTo>
                    <a:pt x="22034" y="0"/>
                  </a:lnTo>
                  <a:lnTo>
                    <a:pt x="22034" y="95472"/>
                  </a:lnTo>
                  <a:cubicBezTo>
                    <a:pt x="21503" y="106245"/>
                    <a:pt x="22855" y="117028"/>
                    <a:pt x="26029" y="127337"/>
                  </a:cubicBezTo>
                  <a:cubicBezTo>
                    <a:pt x="28625" y="134056"/>
                    <a:pt x="33525" y="139633"/>
                    <a:pt x="39854" y="143073"/>
                  </a:cubicBezTo>
                  <a:cubicBezTo>
                    <a:pt x="47186" y="146992"/>
                    <a:pt x="55419" y="148912"/>
                    <a:pt x="63729" y="148637"/>
                  </a:cubicBezTo>
                  <a:cubicBezTo>
                    <a:pt x="79783" y="148637"/>
                    <a:pt x="91279" y="144961"/>
                    <a:pt x="98044" y="137705"/>
                  </a:cubicBezTo>
                  <a:cubicBezTo>
                    <a:pt x="104809" y="130450"/>
                    <a:pt x="108290" y="116331"/>
                    <a:pt x="108290" y="9559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7" name="Freeform 906">
              <a:extLst>
                <a:ext uri="{FF2B5EF4-FFF2-40B4-BE49-F238E27FC236}">
                  <a16:creationId xmlns:a16="http://schemas.microsoft.com/office/drawing/2014/main" id="{37C395C1-ABD5-B53B-DEE5-3AF03FD8C2DC}"/>
                </a:ext>
              </a:extLst>
            </p:cNvPr>
            <p:cNvSpPr/>
            <p:nvPr/>
          </p:nvSpPr>
          <p:spPr>
            <a:xfrm>
              <a:off x="3410843" y="3060862"/>
              <a:ext cx="476086" cy="821035"/>
            </a:xfrm>
            <a:custGeom>
              <a:avLst/>
              <a:gdLst>
                <a:gd name="connsiteX0" fmla="*/ 476086 w 476086"/>
                <a:gd name="connsiteY0" fmla="*/ 0 h 821035"/>
                <a:gd name="connsiteX1" fmla="*/ 476086 w 476086"/>
                <a:gd name="connsiteY1" fmla="*/ 163491 h 821035"/>
                <a:gd name="connsiteX2" fmla="*/ 326836 w 476086"/>
                <a:gd name="connsiteY2" fmla="*/ 163491 h 821035"/>
                <a:gd name="connsiteX3" fmla="*/ 326836 w 476086"/>
                <a:gd name="connsiteY3" fmla="*/ 821036 h 821035"/>
                <a:gd name="connsiteX4" fmla="*/ 150035 w 476086"/>
                <a:gd name="connsiteY4" fmla="*/ 821036 h 821035"/>
                <a:gd name="connsiteX5" fmla="*/ 150035 w 476086"/>
                <a:gd name="connsiteY5" fmla="*/ 163491 h 821035"/>
                <a:gd name="connsiteX6" fmla="*/ 0 w 476086"/>
                <a:gd name="connsiteY6" fmla="*/ 163491 h 821035"/>
                <a:gd name="connsiteX7" fmla="*/ 0 w 476086"/>
                <a:gd name="connsiteY7" fmla="*/ 0 h 821035"/>
                <a:gd name="connsiteX8" fmla="*/ 476086 w 476086"/>
                <a:gd name="connsiteY8" fmla="*/ 0 h 8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086" h="821035">
                  <a:moveTo>
                    <a:pt x="476086" y="0"/>
                  </a:moveTo>
                  <a:lnTo>
                    <a:pt x="476086" y="163491"/>
                  </a:lnTo>
                  <a:lnTo>
                    <a:pt x="326836" y="163491"/>
                  </a:lnTo>
                  <a:lnTo>
                    <a:pt x="326836" y="821036"/>
                  </a:lnTo>
                  <a:lnTo>
                    <a:pt x="150035" y="821036"/>
                  </a:lnTo>
                  <a:lnTo>
                    <a:pt x="150035" y="163491"/>
                  </a:lnTo>
                  <a:lnTo>
                    <a:pt x="0" y="163491"/>
                  </a:lnTo>
                  <a:lnTo>
                    <a:pt x="0" y="0"/>
                  </a:lnTo>
                  <a:lnTo>
                    <a:pt x="476086" y="0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8" name="Freeform 907">
              <a:extLst>
                <a:ext uri="{FF2B5EF4-FFF2-40B4-BE49-F238E27FC236}">
                  <a16:creationId xmlns:a16="http://schemas.microsoft.com/office/drawing/2014/main" id="{67677AEB-15D4-06BA-08BF-408993680203}"/>
                </a:ext>
              </a:extLst>
            </p:cNvPr>
            <p:cNvSpPr/>
            <p:nvPr/>
          </p:nvSpPr>
          <p:spPr>
            <a:xfrm>
              <a:off x="3868790" y="3620066"/>
              <a:ext cx="380687" cy="260875"/>
            </a:xfrm>
            <a:custGeom>
              <a:avLst/>
              <a:gdLst>
                <a:gd name="connsiteX0" fmla="*/ 192979 w 380687"/>
                <a:gd name="connsiteY0" fmla="*/ 0 h 260875"/>
                <a:gd name="connsiteX1" fmla="*/ 168247 w 380687"/>
                <a:gd name="connsiteY1" fmla="*/ 7868 h 260875"/>
                <a:gd name="connsiteX2" fmla="*/ 44905 w 380687"/>
                <a:gd name="connsiteY2" fmla="*/ 31669 h 260875"/>
                <a:gd name="connsiteX3" fmla="*/ 0 w 380687"/>
                <a:gd name="connsiteY3" fmla="*/ 32796 h 260875"/>
                <a:gd name="connsiteX4" fmla="*/ 162536 w 380687"/>
                <a:gd name="connsiteY4" fmla="*/ 260875 h 260875"/>
                <a:gd name="connsiteX5" fmla="*/ 380688 w 380687"/>
                <a:gd name="connsiteY5" fmla="*/ 260875 h 26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87" h="260875">
                  <a:moveTo>
                    <a:pt x="192979" y="0"/>
                  </a:moveTo>
                  <a:lnTo>
                    <a:pt x="168247" y="7868"/>
                  </a:lnTo>
                  <a:cubicBezTo>
                    <a:pt x="128197" y="20566"/>
                    <a:pt x="86804" y="28553"/>
                    <a:pt x="44905" y="31669"/>
                  </a:cubicBezTo>
                  <a:lnTo>
                    <a:pt x="0" y="32796"/>
                  </a:lnTo>
                  <a:lnTo>
                    <a:pt x="162536" y="260875"/>
                  </a:lnTo>
                  <a:lnTo>
                    <a:pt x="380688" y="260875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9" name="Freeform 908">
              <a:extLst>
                <a:ext uri="{FF2B5EF4-FFF2-40B4-BE49-F238E27FC236}">
                  <a16:creationId xmlns:a16="http://schemas.microsoft.com/office/drawing/2014/main" id="{61F36C8F-9CDA-85E8-2B29-8B6021A3C356}"/>
                </a:ext>
              </a:extLst>
            </p:cNvPr>
            <p:cNvSpPr/>
            <p:nvPr/>
          </p:nvSpPr>
          <p:spPr>
            <a:xfrm>
              <a:off x="3384248" y="3720906"/>
              <a:ext cx="142656" cy="127729"/>
            </a:xfrm>
            <a:custGeom>
              <a:avLst/>
              <a:gdLst>
                <a:gd name="connsiteX0" fmla="*/ 142657 w 142656"/>
                <a:gd name="connsiteY0" fmla="*/ 50396 h 127729"/>
                <a:gd name="connsiteX1" fmla="*/ 90055 w 142656"/>
                <a:gd name="connsiteY1" fmla="*/ 47307 h 127729"/>
                <a:gd name="connsiteX2" fmla="*/ 81672 w 142656"/>
                <a:gd name="connsiteY2" fmla="*/ 0 h 127729"/>
                <a:gd name="connsiteX3" fmla="*/ 55371 w 142656"/>
                <a:gd name="connsiteY3" fmla="*/ 45346 h 127729"/>
                <a:gd name="connsiteX4" fmla="*/ 0 w 142656"/>
                <a:gd name="connsiteY4" fmla="*/ 42135 h 127729"/>
                <a:gd name="connsiteX5" fmla="*/ 38434 w 142656"/>
                <a:gd name="connsiteY5" fmla="*/ 75030 h 127729"/>
                <a:gd name="connsiteX6" fmla="*/ 12084 w 142656"/>
                <a:gd name="connsiteY6" fmla="*/ 121969 h 127729"/>
                <a:gd name="connsiteX7" fmla="*/ 62234 w 142656"/>
                <a:gd name="connsiteY7" fmla="*/ 95791 h 127729"/>
                <a:gd name="connsiteX8" fmla="*/ 111772 w 142656"/>
                <a:gd name="connsiteY8" fmla="*/ 127729 h 127729"/>
                <a:gd name="connsiteX9" fmla="*/ 96502 w 142656"/>
                <a:gd name="connsiteY9" fmla="*/ 80030 h 127729"/>
                <a:gd name="connsiteX10" fmla="*/ 142657 w 142656"/>
                <a:gd name="connsiteY10" fmla="*/ 50396 h 1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56" h="127729">
                  <a:moveTo>
                    <a:pt x="142657" y="50396"/>
                  </a:moveTo>
                  <a:lnTo>
                    <a:pt x="90055" y="47307"/>
                  </a:lnTo>
                  <a:lnTo>
                    <a:pt x="81672" y="0"/>
                  </a:lnTo>
                  <a:lnTo>
                    <a:pt x="55371" y="45346"/>
                  </a:lnTo>
                  <a:lnTo>
                    <a:pt x="0" y="42135"/>
                  </a:lnTo>
                  <a:lnTo>
                    <a:pt x="38434" y="75030"/>
                  </a:lnTo>
                  <a:lnTo>
                    <a:pt x="12084" y="121969"/>
                  </a:lnTo>
                  <a:lnTo>
                    <a:pt x="62234" y="95791"/>
                  </a:lnTo>
                  <a:lnTo>
                    <a:pt x="111772" y="127729"/>
                  </a:lnTo>
                  <a:lnTo>
                    <a:pt x="96502" y="80030"/>
                  </a:lnTo>
                  <a:lnTo>
                    <a:pt x="142657" y="50396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0" name="Freeform 909">
              <a:extLst>
                <a:ext uri="{FF2B5EF4-FFF2-40B4-BE49-F238E27FC236}">
                  <a16:creationId xmlns:a16="http://schemas.microsoft.com/office/drawing/2014/main" id="{AE35197A-0C4D-7A97-0117-143D01F2A686}"/>
                </a:ext>
              </a:extLst>
            </p:cNvPr>
            <p:cNvSpPr/>
            <p:nvPr/>
          </p:nvSpPr>
          <p:spPr>
            <a:xfrm>
              <a:off x="3244924" y="3563077"/>
              <a:ext cx="133023" cy="114713"/>
            </a:xfrm>
            <a:custGeom>
              <a:avLst/>
              <a:gdLst>
                <a:gd name="connsiteX0" fmla="*/ 133024 w 133023"/>
                <a:gd name="connsiteY0" fmla="*/ 45518 h 114713"/>
                <a:gd name="connsiteX1" fmla="*/ 83927 w 133023"/>
                <a:gd name="connsiteY1" fmla="*/ 42674 h 114713"/>
                <a:gd name="connsiteX2" fmla="*/ 76035 w 133023"/>
                <a:gd name="connsiteY2" fmla="*/ 0 h 114713"/>
                <a:gd name="connsiteX3" fmla="*/ 51621 w 133023"/>
                <a:gd name="connsiteY3" fmla="*/ 40812 h 114713"/>
                <a:gd name="connsiteX4" fmla="*/ 0 w 133023"/>
                <a:gd name="connsiteY4" fmla="*/ 37797 h 114713"/>
                <a:gd name="connsiteX5" fmla="*/ 35860 w 133023"/>
                <a:gd name="connsiteY5" fmla="*/ 67529 h 114713"/>
                <a:gd name="connsiteX6" fmla="*/ 4216 w 133023"/>
                <a:gd name="connsiteY6" fmla="*/ 109346 h 114713"/>
                <a:gd name="connsiteX7" fmla="*/ 58068 w 133023"/>
                <a:gd name="connsiteY7" fmla="*/ 86256 h 114713"/>
                <a:gd name="connsiteX8" fmla="*/ 97017 w 133023"/>
                <a:gd name="connsiteY8" fmla="*/ 114714 h 114713"/>
                <a:gd name="connsiteX9" fmla="*/ 90006 w 133023"/>
                <a:gd name="connsiteY9" fmla="*/ 72113 h 114713"/>
                <a:gd name="connsiteX10" fmla="*/ 133024 w 133023"/>
                <a:gd name="connsiteY10" fmla="*/ 45518 h 11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023" h="114713">
                  <a:moveTo>
                    <a:pt x="133024" y="45518"/>
                  </a:moveTo>
                  <a:lnTo>
                    <a:pt x="83927" y="42674"/>
                  </a:lnTo>
                  <a:lnTo>
                    <a:pt x="76035" y="0"/>
                  </a:lnTo>
                  <a:lnTo>
                    <a:pt x="51621" y="40812"/>
                  </a:lnTo>
                  <a:lnTo>
                    <a:pt x="0" y="37797"/>
                  </a:lnTo>
                  <a:lnTo>
                    <a:pt x="35860" y="67529"/>
                  </a:lnTo>
                  <a:lnTo>
                    <a:pt x="4216" y="109346"/>
                  </a:lnTo>
                  <a:lnTo>
                    <a:pt x="58068" y="86256"/>
                  </a:lnTo>
                  <a:lnTo>
                    <a:pt x="97017" y="114714"/>
                  </a:lnTo>
                  <a:lnTo>
                    <a:pt x="90006" y="72113"/>
                  </a:lnTo>
                  <a:lnTo>
                    <a:pt x="133024" y="45518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1" name="Freeform 910">
              <a:extLst>
                <a:ext uri="{FF2B5EF4-FFF2-40B4-BE49-F238E27FC236}">
                  <a16:creationId xmlns:a16="http://schemas.microsoft.com/office/drawing/2014/main" id="{74AAEA42-0BE0-F98C-ABD5-419F15BC3117}"/>
                </a:ext>
              </a:extLst>
            </p:cNvPr>
            <p:cNvSpPr/>
            <p:nvPr/>
          </p:nvSpPr>
          <p:spPr>
            <a:xfrm>
              <a:off x="3241223" y="3392821"/>
              <a:ext cx="119812" cy="97874"/>
            </a:xfrm>
            <a:custGeom>
              <a:avLst/>
              <a:gdLst>
                <a:gd name="connsiteX0" fmla="*/ 119812 w 119812"/>
                <a:gd name="connsiteY0" fmla="*/ 38973 h 97874"/>
                <a:gd name="connsiteX1" fmla="*/ 75618 w 119812"/>
                <a:gd name="connsiteY1" fmla="*/ 36424 h 97874"/>
                <a:gd name="connsiteX2" fmla="*/ 68363 w 119812"/>
                <a:gd name="connsiteY2" fmla="*/ 0 h 97874"/>
                <a:gd name="connsiteX3" fmla="*/ 46523 w 119812"/>
                <a:gd name="connsiteY3" fmla="*/ 34757 h 97874"/>
                <a:gd name="connsiteX4" fmla="*/ 0 w 119812"/>
                <a:gd name="connsiteY4" fmla="*/ 32012 h 97874"/>
                <a:gd name="connsiteX5" fmla="*/ 32380 w 119812"/>
                <a:gd name="connsiteY5" fmla="*/ 57479 h 97874"/>
                <a:gd name="connsiteX6" fmla="*/ 3995 w 119812"/>
                <a:gd name="connsiteY6" fmla="*/ 92996 h 97874"/>
                <a:gd name="connsiteX7" fmla="*/ 52479 w 119812"/>
                <a:gd name="connsiteY7" fmla="*/ 73485 h 97874"/>
                <a:gd name="connsiteX8" fmla="*/ 87628 w 119812"/>
                <a:gd name="connsiteY8" fmla="*/ 97874 h 97874"/>
                <a:gd name="connsiteX9" fmla="*/ 81157 w 119812"/>
                <a:gd name="connsiteY9" fmla="*/ 61524 h 97874"/>
                <a:gd name="connsiteX10" fmla="*/ 119812 w 119812"/>
                <a:gd name="connsiteY10" fmla="*/ 38973 h 9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812" h="97874">
                  <a:moveTo>
                    <a:pt x="119812" y="38973"/>
                  </a:moveTo>
                  <a:lnTo>
                    <a:pt x="75618" y="36424"/>
                  </a:lnTo>
                  <a:lnTo>
                    <a:pt x="68363" y="0"/>
                  </a:lnTo>
                  <a:lnTo>
                    <a:pt x="46523" y="34757"/>
                  </a:lnTo>
                  <a:lnTo>
                    <a:pt x="0" y="32012"/>
                  </a:lnTo>
                  <a:lnTo>
                    <a:pt x="32380" y="57479"/>
                  </a:lnTo>
                  <a:lnTo>
                    <a:pt x="3995" y="92996"/>
                  </a:lnTo>
                  <a:lnTo>
                    <a:pt x="52479" y="73485"/>
                  </a:lnTo>
                  <a:lnTo>
                    <a:pt x="87628" y="97874"/>
                  </a:lnTo>
                  <a:lnTo>
                    <a:pt x="81157" y="61524"/>
                  </a:lnTo>
                  <a:lnTo>
                    <a:pt x="119812" y="3897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E4FA471C-5973-2A6B-8BFA-02D9569F28D8}"/>
                </a:ext>
              </a:extLst>
            </p:cNvPr>
            <p:cNvSpPr/>
            <p:nvPr/>
          </p:nvSpPr>
          <p:spPr>
            <a:xfrm>
              <a:off x="3339441" y="3263964"/>
              <a:ext cx="104222" cy="77235"/>
            </a:xfrm>
            <a:custGeom>
              <a:avLst/>
              <a:gdLst>
                <a:gd name="connsiteX0" fmla="*/ 104223 w 104222"/>
                <a:gd name="connsiteY0" fmla="*/ 30933 h 77235"/>
                <a:gd name="connsiteX1" fmla="*/ 65813 w 104222"/>
                <a:gd name="connsiteY1" fmla="*/ 28752 h 77235"/>
                <a:gd name="connsiteX2" fmla="*/ 59318 w 104222"/>
                <a:gd name="connsiteY2" fmla="*/ 0 h 77235"/>
                <a:gd name="connsiteX3" fmla="*/ 40518 w 104222"/>
                <a:gd name="connsiteY3" fmla="*/ 27257 h 77235"/>
                <a:gd name="connsiteX4" fmla="*/ 0 w 104222"/>
                <a:gd name="connsiteY4" fmla="*/ 24879 h 77235"/>
                <a:gd name="connsiteX5" fmla="*/ 28262 w 104222"/>
                <a:gd name="connsiteY5" fmla="*/ 45101 h 77235"/>
                <a:gd name="connsiteX6" fmla="*/ 3750 w 104222"/>
                <a:gd name="connsiteY6" fmla="*/ 72995 h 77235"/>
                <a:gd name="connsiteX7" fmla="*/ 45812 w 104222"/>
                <a:gd name="connsiteY7" fmla="*/ 57823 h 77235"/>
                <a:gd name="connsiteX8" fmla="*/ 76525 w 104222"/>
                <a:gd name="connsiteY8" fmla="*/ 77236 h 77235"/>
                <a:gd name="connsiteX9" fmla="*/ 70740 w 104222"/>
                <a:gd name="connsiteY9" fmla="*/ 48557 h 77235"/>
                <a:gd name="connsiteX10" fmla="*/ 104223 w 104222"/>
                <a:gd name="connsiteY10" fmla="*/ 30933 h 7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222" h="77235">
                  <a:moveTo>
                    <a:pt x="104223" y="30933"/>
                  </a:moveTo>
                  <a:lnTo>
                    <a:pt x="65813" y="28752"/>
                  </a:lnTo>
                  <a:lnTo>
                    <a:pt x="59318" y="0"/>
                  </a:lnTo>
                  <a:lnTo>
                    <a:pt x="40518" y="27257"/>
                  </a:lnTo>
                  <a:lnTo>
                    <a:pt x="0" y="24879"/>
                  </a:lnTo>
                  <a:lnTo>
                    <a:pt x="28262" y="45101"/>
                  </a:lnTo>
                  <a:lnTo>
                    <a:pt x="3750" y="72995"/>
                  </a:lnTo>
                  <a:lnTo>
                    <a:pt x="45812" y="57823"/>
                  </a:lnTo>
                  <a:lnTo>
                    <a:pt x="76525" y="77236"/>
                  </a:lnTo>
                  <a:lnTo>
                    <a:pt x="70740" y="48557"/>
                  </a:lnTo>
                  <a:lnTo>
                    <a:pt x="104223" y="3093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3" name="Freeform 912">
              <a:extLst>
                <a:ext uri="{FF2B5EF4-FFF2-40B4-BE49-F238E27FC236}">
                  <a16:creationId xmlns:a16="http://schemas.microsoft.com/office/drawing/2014/main" id="{38856AB8-B991-2B6B-7A20-9C8CADEA09BB}"/>
                </a:ext>
              </a:extLst>
            </p:cNvPr>
            <p:cNvSpPr/>
            <p:nvPr/>
          </p:nvSpPr>
          <p:spPr>
            <a:xfrm>
              <a:off x="3754150" y="3062014"/>
              <a:ext cx="470419" cy="575419"/>
            </a:xfrm>
            <a:custGeom>
              <a:avLst/>
              <a:gdLst>
                <a:gd name="connsiteX0" fmla="*/ 447481 w 470419"/>
                <a:gd name="connsiteY0" fmla="*/ 168516 h 575419"/>
                <a:gd name="connsiteX1" fmla="*/ 382036 w 470419"/>
                <a:gd name="connsiteY1" fmla="*/ 78706 h 575419"/>
                <a:gd name="connsiteX2" fmla="*/ 278524 w 470419"/>
                <a:gd name="connsiteY2" fmla="*/ 20565 h 575419"/>
                <a:gd name="connsiteX3" fmla="*/ 149986 w 470419"/>
                <a:gd name="connsiteY3" fmla="*/ 0 h 575419"/>
                <a:gd name="connsiteX4" fmla="*/ 149986 w 470419"/>
                <a:gd name="connsiteY4" fmla="*/ 163222 h 575419"/>
                <a:gd name="connsiteX5" fmla="*/ 236658 w 470419"/>
                <a:gd name="connsiteY5" fmla="*/ 195087 h 575419"/>
                <a:gd name="connsiteX6" fmla="*/ 278328 w 470419"/>
                <a:gd name="connsiteY6" fmla="*/ 287593 h 575419"/>
                <a:gd name="connsiteX7" fmla="*/ 278328 w 470419"/>
                <a:gd name="connsiteY7" fmla="*/ 290265 h 575419"/>
                <a:gd name="connsiteX8" fmla="*/ 238766 w 470419"/>
                <a:gd name="connsiteY8" fmla="*/ 378996 h 575419"/>
                <a:gd name="connsiteX9" fmla="*/ 128023 w 470419"/>
                <a:gd name="connsiteY9" fmla="*/ 414783 h 575419"/>
                <a:gd name="connsiteX10" fmla="*/ 0 w 470419"/>
                <a:gd name="connsiteY10" fmla="*/ 414783 h 575419"/>
                <a:gd name="connsiteX11" fmla="*/ 0 w 470419"/>
                <a:gd name="connsiteY11" fmla="*/ 575407 h 575419"/>
                <a:gd name="connsiteX12" fmla="*/ 121847 w 470419"/>
                <a:gd name="connsiteY12" fmla="*/ 575407 h 575419"/>
                <a:gd name="connsiteX13" fmla="*/ 257959 w 470419"/>
                <a:gd name="connsiteY13" fmla="*/ 557219 h 575419"/>
                <a:gd name="connsiteX14" fmla="*/ 368849 w 470419"/>
                <a:gd name="connsiteY14" fmla="*/ 502608 h 575419"/>
                <a:gd name="connsiteX15" fmla="*/ 443388 w 470419"/>
                <a:gd name="connsiteY15" fmla="*/ 412234 h 575419"/>
                <a:gd name="connsiteX16" fmla="*/ 470351 w 470419"/>
                <a:gd name="connsiteY16" fmla="*/ 286539 h 575419"/>
                <a:gd name="connsiteX17" fmla="*/ 470350 w 470419"/>
                <a:gd name="connsiteY17" fmla="*/ 284505 h 575419"/>
                <a:gd name="connsiteX18" fmla="*/ 447481 w 470419"/>
                <a:gd name="connsiteY18" fmla="*/ 168516 h 57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0419" h="575419">
                  <a:moveTo>
                    <a:pt x="447481" y="168516"/>
                  </a:moveTo>
                  <a:cubicBezTo>
                    <a:pt x="432563" y="134116"/>
                    <a:pt x="410213" y="103445"/>
                    <a:pt x="382036" y="78706"/>
                  </a:cubicBezTo>
                  <a:cubicBezTo>
                    <a:pt x="351869" y="52454"/>
                    <a:pt x="316640" y="32666"/>
                    <a:pt x="278524" y="20565"/>
                  </a:cubicBezTo>
                  <a:cubicBezTo>
                    <a:pt x="236957" y="7279"/>
                    <a:pt x="193623" y="346"/>
                    <a:pt x="149986" y="0"/>
                  </a:cubicBezTo>
                  <a:lnTo>
                    <a:pt x="149986" y="163222"/>
                  </a:lnTo>
                  <a:cubicBezTo>
                    <a:pt x="181316" y="165398"/>
                    <a:pt x="211379" y="176451"/>
                    <a:pt x="236658" y="195087"/>
                  </a:cubicBezTo>
                  <a:cubicBezTo>
                    <a:pt x="264438" y="216020"/>
                    <a:pt x="278328" y="246855"/>
                    <a:pt x="278328" y="287593"/>
                  </a:cubicBezTo>
                  <a:lnTo>
                    <a:pt x="278328" y="290265"/>
                  </a:lnTo>
                  <a:cubicBezTo>
                    <a:pt x="278890" y="324233"/>
                    <a:pt x="264409" y="356712"/>
                    <a:pt x="238766" y="378996"/>
                  </a:cubicBezTo>
                  <a:cubicBezTo>
                    <a:pt x="212539" y="402854"/>
                    <a:pt x="175625" y="414783"/>
                    <a:pt x="128023" y="414783"/>
                  </a:cubicBezTo>
                  <a:lnTo>
                    <a:pt x="0" y="414783"/>
                  </a:lnTo>
                  <a:lnTo>
                    <a:pt x="0" y="575407"/>
                  </a:lnTo>
                  <a:lnTo>
                    <a:pt x="121847" y="575407"/>
                  </a:lnTo>
                  <a:cubicBezTo>
                    <a:pt x="167845" y="575746"/>
                    <a:pt x="213663" y="569624"/>
                    <a:pt x="257959" y="557219"/>
                  </a:cubicBezTo>
                  <a:cubicBezTo>
                    <a:pt x="298033" y="546165"/>
                    <a:pt x="335657" y="527636"/>
                    <a:pt x="368849" y="502608"/>
                  </a:cubicBezTo>
                  <a:cubicBezTo>
                    <a:pt x="400267" y="478567"/>
                    <a:pt x="425765" y="447653"/>
                    <a:pt x="443388" y="412234"/>
                  </a:cubicBezTo>
                  <a:cubicBezTo>
                    <a:pt x="462080" y="373020"/>
                    <a:pt x="471315" y="329969"/>
                    <a:pt x="470351" y="286539"/>
                  </a:cubicBezTo>
                  <a:lnTo>
                    <a:pt x="470350" y="284505"/>
                  </a:lnTo>
                  <a:cubicBezTo>
                    <a:pt x="470886" y="244671"/>
                    <a:pt x="463096" y="205165"/>
                    <a:pt x="447481" y="168516"/>
                  </a:cubicBez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4" name="Freeform 913">
              <a:extLst>
                <a:ext uri="{FF2B5EF4-FFF2-40B4-BE49-F238E27FC236}">
                  <a16:creationId xmlns:a16="http://schemas.microsoft.com/office/drawing/2014/main" id="{CE045E57-E062-0A07-62A9-088B0687F21B}"/>
                </a:ext>
              </a:extLst>
            </p:cNvPr>
            <p:cNvSpPr/>
            <p:nvPr/>
          </p:nvSpPr>
          <p:spPr>
            <a:xfrm>
              <a:off x="4386056" y="3386512"/>
              <a:ext cx="147299" cy="185879"/>
            </a:xfrm>
            <a:custGeom>
              <a:avLst/>
              <a:gdLst>
                <a:gd name="connsiteX0" fmla="*/ 0 w 147299"/>
                <a:gd name="connsiteY0" fmla="*/ 9 h 185879"/>
                <a:gd name="connsiteX1" fmla="*/ 75986 w 147299"/>
                <a:gd name="connsiteY1" fmla="*/ 9 h 185879"/>
                <a:gd name="connsiteX2" fmla="*/ 105742 w 147299"/>
                <a:gd name="connsiteY2" fmla="*/ 4642 h 185879"/>
                <a:gd name="connsiteX3" fmla="*/ 128293 w 147299"/>
                <a:gd name="connsiteY3" fmla="*/ 17805 h 185879"/>
                <a:gd name="connsiteX4" fmla="*/ 142387 w 147299"/>
                <a:gd name="connsiteY4" fmla="*/ 38149 h 185879"/>
                <a:gd name="connsiteX5" fmla="*/ 147289 w 147299"/>
                <a:gd name="connsiteY5" fmla="*/ 64327 h 185879"/>
                <a:gd name="connsiteX6" fmla="*/ 147289 w 147299"/>
                <a:gd name="connsiteY6" fmla="*/ 64842 h 185879"/>
                <a:gd name="connsiteX7" fmla="*/ 141333 w 147299"/>
                <a:gd name="connsiteY7" fmla="*/ 93300 h 185879"/>
                <a:gd name="connsiteX8" fmla="*/ 125229 w 147299"/>
                <a:gd name="connsiteY8" fmla="*/ 113742 h 185879"/>
                <a:gd name="connsiteX9" fmla="*/ 101428 w 147299"/>
                <a:gd name="connsiteY9" fmla="*/ 126121 h 185879"/>
                <a:gd name="connsiteX10" fmla="*/ 72015 w 147299"/>
                <a:gd name="connsiteY10" fmla="*/ 130239 h 185879"/>
                <a:gd name="connsiteX11" fmla="*/ 40959 w 147299"/>
                <a:gd name="connsiteY11" fmla="*/ 130239 h 185879"/>
                <a:gd name="connsiteX12" fmla="*/ 40959 w 147299"/>
                <a:gd name="connsiteY12" fmla="*/ 185880 h 185879"/>
                <a:gd name="connsiteX13" fmla="*/ 25 w 147299"/>
                <a:gd name="connsiteY13" fmla="*/ 185880 h 185879"/>
                <a:gd name="connsiteX14" fmla="*/ 73338 w 147299"/>
                <a:gd name="connsiteY14" fmla="*/ 93815 h 185879"/>
                <a:gd name="connsiteX15" fmla="*/ 97139 w 147299"/>
                <a:gd name="connsiteY15" fmla="*/ 85726 h 185879"/>
                <a:gd name="connsiteX16" fmla="*/ 105644 w 147299"/>
                <a:gd name="connsiteY16" fmla="*/ 65676 h 185879"/>
                <a:gd name="connsiteX17" fmla="*/ 105644 w 147299"/>
                <a:gd name="connsiteY17" fmla="*/ 65161 h 185879"/>
                <a:gd name="connsiteX18" fmla="*/ 96722 w 147299"/>
                <a:gd name="connsiteY18" fmla="*/ 44154 h 185879"/>
                <a:gd name="connsiteX19" fmla="*/ 72505 w 147299"/>
                <a:gd name="connsiteY19" fmla="*/ 37242 h 185879"/>
                <a:gd name="connsiteX20" fmla="*/ 40934 w 147299"/>
                <a:gd name="connsiteY20" fmla="*/ 37242 h 185879"/>
                <a:gd name="connsiteX21" fmla="*/ 40934 w 147299"/>
                <a:gd name="connsiteY21" fmla="*/ 94133 h 18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7299" h="185879">
                  <a:moveTo>
                    <a:pt x="0" y="9"/>
                  </a:moveTo>
                  <a:lnTo>
                    <a:pt x="75986" y="9"/>
                  </a:lnTo>
                  <a:cubicBezTo>
                    <a:pt x="86095" y="-136"/>
                    <a:pt x="96156" y="1430"/>
                    <a:pt x="105742" y="4642"/>
                  </a:cubicBezTo>
                  <a:cubicBezTo>
                    <a:pt x="114087" y="7426"/>
                    <a:pt x="121765" y="11908"/>
                    <a:pt x="128293" y="17805"/>
                  </a:cubicBezTo>
                  <a:cubicBezTo>
                    <a:pt x="134398" y="23495"/>
                    <a:pt x="139205" y="30434"/>
                    <a:pt x="142387" y="38149"/>
                  </a:cubicBezTo>
                  <a:cubicBezTo>
                    <a:pt x="145734" y="46466"/>
                    <a:pt x="147400" y="55363"/>
                    <a:pt x="147289" y="64327"/>
                  </a:cubicBezTo>
                  <a:lnTo>
                    <a:pt x="147289" y="64842"/>
                  </a:lnTo>
                  <a:cubicBezTo>
                    <a:pt x="147460" y="74654"/>
                    <a:pt x="145425" y="84380"/>
                    <a:pt x="141333" y="93300"/>
                  </a:cubicBezTo>
                  <a:cubicBezTo>
                    <a:pt x="137583" y="101246"/>
                    <a:pt x="132076" y="108236"/>
                    <a:pt x="125229" y="113742"/>
                  </a:cubicBezTo>
                  <a:cubicBezTo>
                    <a:pt x="118178" y="119380"/>
                    <a:pt x="110093" y="123585"/>
                    <a:pt x="101428" y="126121"/>
                  </a:cubicBezTo>
                  <a:cubicBezTo>
                    <a:pt x="91878" y="128923"/>
                    <a:pt x="81968" y="130311"/>
                    <a:pt x="72015" y="130239"/>
                  </a:cubicBezTo>
                  <a:lnTo>
                    <a:pt x="40959" y="130239"/>
                  </a:lnTo>
                  <a:lnTo>
                    <a:pt x="40959" y="185880"/>
                  </a:lnTo>
                  <a:lnTo>
                    <a:pt x="25" y="185880"/>
                  </a:lnTo>
                  <a:close/>
                  <a:moveTo>
                    <a:pt x="73338" y="93815"/>
                  </a:moveTo>
                  <a:cubicBezTo>
                    <a:pt x="82025" y="94338"/>
                    <a:pt x="90570" y="91434"/>
                    <a:pt x="97139" y="85726"/>
                  </a:cubicBezTo>
                  <a:cubicBezTo>
                    <a:pt x="102704" y="80561"/>
                    <a:pt x="105798" y="73266"/>
                    <a:pt x="105644" y="65676"/>
                  </a:cubicBezTo>
                  <a:lnTo>
                    <a:pt x="105644" y="65161"/>
                  </a:lnTo>
                  <a:cubicBezTo>
                    <a:pt x="106186" y="57137"/>
                    <a:pt x="102872" y="49336"/>
                    <a:pt x="96722" y="44154"/>
                  </a:cubicBezTo>
                  <a:cubicBezTo>
                    <a:pt x="89683" y="39137"/>
                    <a:pt x="81132" y="36696"/>
                    <a:pt x="72505" y="37242"/>
                  </a:cubicBezTo>
                  <a:lnTo>
                    <a:pt x="40934" y="37242"/>
                  </a:lnTo>
                  <a:lnTo>
                    <a:pt x="40934" y="941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5" name="Freeform 914">
              <a:extLst>
                <a:ext uri="{FF2B5EF4-FFF2-40B4-BE49-F238E27FC236}">
                  <a16:creationId xmlns:a16="http://schemas.microsoft.com/office/drawing/2014/main" id="{F7CEDF02-2367-F1BA-C931-A3C68FC872A6}"/>
                </a:ext>
              </a:extLst>
            </p:cNvPr>
            <p:cNvSpPr/>
            <p:nvPr/>
          </p:nvSpPr>
          <p:spPr>
            <a:xfrm>
              <a:off x="4561190" y="3378555"/>
              <a:ext cx="40394" cy="193836"/>
            </a:xfrm>
            <a:custGeom>
              <a:avLst/>
              <a:gdLst>
                <a:gd name="connsiteX0" fmla="*/ 0 w 40394"/>
                <a:gd name="connsiteY0" fmla="*/ 0 h 193836"/>
                <a:gd name="connsiteX1" fmla="*/ 40395 w 40394"/>
                <a:gd name="connsiteY1" fmla="*/ 0 h 193836"/>
                <a:gd name="connsiteX2" fmla="*/ 40395 w 40394"/>
                <a:gd name="connsiteY2" fmla="*/ 193837 h 193836"/>
                <a:gd name="connsiteX3" fmla="*/ 0 w 40394"/>
                <a:gd name="connsiteY3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3836">
                  <a:moveTo>
                    <a:pt x="0" y="0"/>
                  </a:moveTo>
                  <a:lnTo>
                    <a:pt x="40395" y="0"/>
                  </a:lnTo>
                  <a:lnTo>
                    <a:pt x="40395" y="193837"/>
                  </a:lnTo>
                  <a:lnTo>
                    <a:pt x="0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6" name="Freeform 915">
              <a:extLst>
                <a:ext uri="{FF2B5EF4-FFF2-40B4-BE49-F238E27FC236}">
                  <a16:creationId xmlns:a16="http://schemas.microsoft.com/office/drawing/2014/main" id="{7E27AB39-51F0-0B8A-4E6B-68C2C64BD3A2}"/>
                </a:ext>
              </a:extLst>
            </p:cNvPr>
            <p:cNvSpPr/>
            <p:nvPr/>
          </p:nvSpPr>
          <p:spPr>
            <a:xfrm>
              <a:off x="4631083" y="3428492"/>
              <a:ext cx="131451" cy="146753"/>
            </a:xfrm>
            <a:custGeom>
              <a:avLst/>
              <a:gdLst>
                <a:gd name="connsiteX0" fmla="*/ 48914 w 131451"/>
                <a:gd name="connsiteY0" fmla="*/ 146718 h 146753"/>
                <a:gd name="connsiteX1" fmla="*/ 29942 w 131451"/>
                <a:gd name="connsiteY1" fmla="*/ 143924 h 146753"/>
                <a:gd name="connsiteX2" fmla="*/ 14353 w 131451"/>
                <a:gd name="connsiteY2" fmla="*/ 135614 h 146753"/>
                <a:gd name="connsiteX3" fmla="*/ 3887 w 131451"/>
                <a:gd name="connsiteY3" fmla="*/ 121912 h 146753"/>
                <a:gd name="connsiteX4" fmla="*/ 14 w 131451"/>
                <a:gd name="connsiteY4" fmla="*/ 103185 h 146753"/>
                <a:gd name="connsiteX5" fmla="*/ 14 w 131451"/>
                <a:gd name="connsiteY5" fmla="*/ 102646 h 146753"/>
                <a:gd name="connsiteX6" fmla="*/ 4229 w 131451"/>
                <a:gd name="connsiteY6" fmla="*/ 82424 h 146753"/>
                <a:gd name="connsiteX7" fmla="*/ 16117 w 131451"/>
                <a:gd name="connsiteY7" fmla="*/ 68330 h 146753"/>
                <a:gd name="connsiteX8" fmla="*/ 33986 w 131451"/>
                <a:gd name="connsiteY8" fmla="*/ 59996 h 146753"/>
                <a:gd name="connsiteX9" fmla="*/ 57248 w 131451"/>
                <a:gd name="connsiteY9" fmla="*/ 57202 h 146753"/>
                <a:gd name="connsiteX10" fmla="*/ 76269 w 131451"/>
                <a:gd name="connsiteY10" fmla="*/ 58746 h 146753"/>
                <a:gd name="connsiteX11" fmla="*/ 92030 w 131451"/>
                <a:gd name="connsiteY11" fmla="*/ 63036 h 146753"/>
                <a:gd name="connsiteX12" fmla="*/ 92030 w 131451"/>
                <a:gd name="connsiteY12" fmla="*/ 60707 h 146753"/>
                <a:gd name="connsiteX13" fmla="*/ 84358 w 131451"/>
                <a:gd name="connsiteY13" fmla="*/ 41319 h 146753"/>
                <a:gd name="connsiteX14" fmla="*/ 61709 w 131451"/>
                <a:gd name="connsiteY14" fmla="*/ 34603 h 146753"/>
                <a:gd name="connsiteX15" fmla="*/ 41046 w 131451"/>
                <a:gd name="connsiteY15" fmla="*/ 36563 h 146753"/>
                <a:gd name="connsiteX16" fmla="*/ 22319 w 131451"/>
                <a:gd name="connsiteY16" fmla="*/ 42495 h 146753"/>
                <a:gd name="connsiteX17" fmla="*/ 12269 w 131451"/>
                <a:gd name="connsiteY17" fmla="*/ 11684 h 146753"/>
                <a:gd name="connsiteX18" fmla="*/ 36781 w 131451"/>
                <a:gd name="connsiteY18" fmla="*/ 3473 h 146753"/>
                <a:gd name="connsiteX19" fmla="*/ 67763 w 131451"/>
                <a:gd name="connsiteY19" fmla="*/ 17 h 146753"/>
                <a:gd name="connsiteX20" fmla="*/ 96197 w 131451"/>
                <a:gd name="connsiteY20" fmla="*/ 4184 h 146753"/>
                <a:gd name="connsiteX21" fmla="*/ 115806 w 131451"/>
                <a:gd name="connsiteY21" fmla="*/ 16072 h 146753"/>
                <a:gd name="connsiteX22" fmla="*/ 127694 w 131451"/>
                <a:gd name="connsiteY22" fmla="*/ 35681 h 146753"/>
                <a:gd name="connsiteX23" fmla="*/ 131444 w 131451"/>
                <a:gd name="connsiteY23" fmla="*/ 61639 h 146753"/>
                <a:gd name="connsiteX24" fmla="*/ 131444 w 131451"/>
                <a:gd name="connsiteY24" fmla="*/ 143899 h 146753"/>
                <a:gd name="connsiteX25" fmla="*/ 92226 w 131451"/>
                <a:gd name="connsiteY25" fmla="*/ 143899 h 146753"/>
                <a:gd name="connsiteX26" fmla="*/ 92226 w 131451"/>
                <a:gd name="connsiteY26" fmla="*/ 128702 h 146753"/>
                <a:gd name="connsiteX27" fmla="*/ 74381 w 131451"/>
                <a:gd name="connsiteY27" fmla="*/ 141840 h 146753"/>
                <a:gd name="connsiteX28" fmla="*/ 48914 w 131451"/>
                <a:gd name="connsiteY28" fmla="*/ 146718 h 146753"/>
                <a:gd name="connsiteX29" fmla="*/ 61170 w 131451"/>
                <a:gd name="connsiteY29" fmla="*/ 118824 h 146753"/>
                <a:gd name="connsiteX30" fmla="*/ 84137 w 131451"/>
                <a:gd name="connsiteY30" fmla="*/ 111936 h 146753"/>
                <a:gd name="connsiteX31" fmla="*/ 92741 w 131451"/>
                <a:gd name="connsiteY31" fmla="*/ 94092 h 146753"/>
                <a:gd name="connsiteX32" fmla="*/ 92740 w 131451"/>
                <a:gd name="connsiteY32" fmla="*/ 86935 h 146753"/>
                <a:gd name="connsiteX33" fmla="*/ 80852 w 131451"/>
                <a:gd name="connsiteY33" fmla="*/ 83086 h 146753"/>
                <a:gd name="connsiteX34" fmla="*/ 66930 w 131451"/>
                <a:gd name="connsiteY34" fmla="*/ 81591 h 146753"/>
                <a:gd name="connsiteX35" fmla="*/ 46463 w 131451"/>
                <a:gd name="connsiteY35" fmla="*/ 86640 h 146753"/>
                <a:gd name="connsiteX36" fmla="*/ 39109 w 131451"/>
                <a:gd name="connsiteY36" fmla="*/ 101347 h 146753"/>
                <a:gd name="connsiteX37" fmla="*/ 39110 w 131451"/>
                <a:gd name="connsiteY37" fmla="*/ 101886 h 146753"/>
                <a:gd name="connsiteX38" fmla="*/ 45066 w 131451"/>
                <a:gd name="connsiteY38" fmla="*/ 114608 h 146753"/>
                <a:gd name="connsiteX39" fmla="*/ 61170 w 131451"/>
                <a:gd name="connsiteY39" fmla="*/ 118824 h 14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451" h="146753">
                  <a:moveTo>
                    <a:pt x="48914" y="146718"/>
                  </a:moveTo>
                  <a:cubicBezTo>
                    <a:pt x="42482" y="146799"/>
                    <a:pt x="36078" y="145856"/>
                    <a:pt x="29942" y="143924"/>
                  </a:cubicBezTo>
                  <a:cubicBezTo>
                    <a:pt x="24245" y="142217"/>
                    <a:pt x="18946" y="139392"/>
                    <a:pt x="14353" y="135614"/>
                  </a:cubicBezTo>
                  <a:cubicBezTo>
                    <a:pt x="9924" y="131848"/>
                    <a:pt x="6355" y="127176"/>
                    <a:pt x="3887" y="121912"/>
                  </a:cubicBezTo>
                  <a:cubicBezTo>
                    <a:pt x="1216" y="116037"/>
                    <a:pt x="-108" y="109638"/>
                    <a:pt x="14" y="103185"/>
                  </a:cubicBezTo>
                  <a:lnTo>
                    <a:pt x="14" y="102646"/>
                  </a:lnTo>
                  <a:cubicBezTo>
                    <a:pt x="-157" y="95671"/>
                    <a:pt x="1286" y="88750"/>
                    <a:pt x="4229" y="82424"/>
                  </a:cubicBezTo>
                  <a:cubicBezTo>
                    <a:pt x="7016" y="76848"/>
                    <a:pt x="11091" y="72017"/>
                    <a:pt x="16117" y="68330"/>
                  </a:cubicBezTo>
                  <a:cubicBezTo>
                    <a:pt x="21503" y="64464"/>
                    <a:pt x="27563" y="61637"/>
                    <a:pt x="33986" y="59996"/>
                  </a:cubicBezTo>
                  <a:cubicBezTo>
                    <a:pt x="41582" y="58038"/>
                    <a:pt x="49405" y="57099"/>
                    <a:pt x="57248" y="57202"/>
                  </a:cubicBezTo>
                  <a:cubicBezTo>
                    <a:pt x="63622" y="57127"/>
                    <a:pt x="69990" y="57644"/>
                    <a:pt x="76269" y="58746"/>
                  </a:cubicBezTo>
                  <a:cubicBezTo>
                    <a:pt x="81616" y="59807"/>
                    <a:pt x="86882" y="61241"/>
                    <a:pt x="92030" y="63036"/>
                  </a:cubicBezTo>
                  <a:lnTo>
                    <a:pt x="92030" y="60707"/>
                  </a:lnTo>
                  <a:cubicBezTo>
                    <a:pt x="92542" y="53416"/>
                    <a:pt x="89721" y="46285"/>
                    <a:pt x="84358" y="41319"/>
                  </a:cubicBezTo>
                  <a:cubicBezTo>
                    <a:pt x="77855" y="36443"/>
                    <a:pt x="69819" y="34060"/>
                    <a:pt x="61709" y="34603"/>
                  </a:cubicBezTo>
                  <a:cubicBezTo>
                    <a:pt x="54771" y="34506"/>
                    <a:pt x="47842" y="35164"/>
                    <a:pt x="41046" y="36563"/>
                  </a:cubicBezTo>
                  <a:cubicBezTo>
                    <a:pt x="34682" y="38136"/>
                    <a:pt x="28427" y="40117"/>
                    <a:pt x="22319" y="42495"/>
                  </a:cubicBezTo>
                  <a:lnTo>
                    <a:pt x="12269" y="11684"/>
                  </a:lnTo>
                  <a:cubicBezTo>
                    <a:pt x="20199" y="8276"/>
                    <a:pt x="28398" y="5529"/>
                    <a:pt x="36781" y="3473"/>
                  </a:cubicBezTo>
                  <a:cubicBezTo>
                    <a:pt x="46930" y="1072"/>
                    <a:pt x="57334" y="-89"/>
                    <a:pt x="67763" y="17"/>
                  </a:cubicBezTo>
                  <a:cubicBezTo>
                    <a:pt x="77406" y="-172"/>
                    <a:pt x="87014" y="1236"/>
                    <a:pt x="96197" y="4184"/>
                  </a:cubicBezTo>
                  <a:cubicBezTo>
                    <a:pt x="103551" y="6606"/>
                    <a:pt x="110257" y="10672"/>
                    <a:pt x="115806" y="16072"/>
                  </a:cubicBezTo>
                  <a:cubicBezTo>
                    <a:pt x="121279" y="21564"/>
                    <a:pt x="125356" y="28288"/>
                    <a:pt x="127694" y="35681"/>
                  </a:cubicBezTo>
                  <a:cubicBezTo>
                    <a:pt x="130296" y="44084"/>
                    <a:pt x="131562" y="52843"/>
                    <a:pt x="131444" y="61639"/>
                  </a:cubicBezTo>
                  <a:lnTo>
                    <a:pt x="131444" y="143899"/>
                  </a:lnTo>
                  <a:lnTo>
                    <a:pt x="92226" y="143899"/>
                  </a:lnTo>
                  <a:lnTo>
                    <a:pt x="92226" y="128702"/>
                  </a:lnTo>
                  <a:cubicBezTo>
                    <a:pt x="87205" y="134219"/>
                    <a:pt x="81140" y="138684"/>
                    <a:pt x="74381" y="141840"/>
                  </a:cubicBezTo>
                  <a:cubicBezTo>
                    <a:pt x="66365" y="145355"/>
                    <a:pt x="57661" y="147022"/>
                    <a:pt x="48914" y="146718"/>
                  </a:cubicBezTo>
                  <a:close/>
                  <a:moveTo>
                    <a:pt x="61170" y="118824"/>
                  </a:moveTo>
                  <a:cubicBezTo>
                    <a:pt x="69390" y="119241"/>
                    <a:pt x="77503" y="116808"/>
                    <a:pt x="84137" y="111936"/>
                  </a:cubicBezTo>
                  <a:cubicBezTo>
                    <a:pt x="89664" y="107683"/>
                    <a:pt x="92855" y="101066"/>
                    <a:pt x="92741" y="94092"/>
                  </a:cubicBezTo>
                  <a:lnTo>
                    <a:pt x="92740" y="86935"/>
                  </a:lnTo>
                  <a:cubicBezTo>
                    <a:pt x="88925" y="85235"/>
                    <a:pt x="84940" y="83945"/>
                    <a:pt x="80852" y="83086"/>
                  </a:cubicBezTo>
                  <a:cubicBezTo>
                    <a:pt x="76285" y="82050"/>
                    <a:pt x="71613" y="81548"/>
                    <a:pt x="66930" y="81591"/>
                  </a:cubicBezTo>
                  <a:cubicBezTo>
                    <a:pt x="59758" y="81217"/>
                    <a:pt x="52637" y="82974"/>
                    <a:pt x="46463" y="86640"/>
                  </a:cubicBezTo>
                  <a:cubicBezTo>
                    <a:pt x="41580" y="89895"/>
                    <a:pt x="38784" y="95489"/>
                    <a:pt x="39109" y="101347"/>
                  </a:cubicBezTo>
                  <a:lnTo>
                    <a:pt x="39110" y="101886"/>
                  </a:lnTo>
                  <a:cubicBezTo>
                    <a:pt x="38811" y="106862"/>
                    <a:pt x="41053" y="111651"/>
                    <a:pt x="45066" y="114608"/>
                  </a:cubicBezTo>
                  <a:cubicBezTo>
                    <a:pt x="49818" y="117760"/>
                    <a:pt x="55483" y="119243"/>
                    <a:pt x="61170" y="11882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7" name="Freeform 916">
              <a:extLst>
                <a:ext uri="{FF2B5EF4-FFF2-40B4-BE49-F238E27FC236}">
                  <a16:creationId xmlns:a16="http://schemas.microsoft.com/office/drawing/2014/main" id="{098C871F-E21F-9D1D-ED26-2A730FD49646}"/>
                </a:ext>
              </a:extLst>
            </p:cNvPr>
            <p:cNvSpPr/>
            <p:nvPr/>
          </p:nvSpPr>
          <p:spPr>
            <a:xfrm>
              <a:off x="4796892" y="3427299"/>
              <a:ext cx="130618" cy="145092"/>
            </a:xfrm>
            <a:custGeom>
              <a:avLst/>
              <a:gdLst>
                <a:gd name="connsiteX0" fmla="*/ 0 w 130618"/>
                <a:gd name="connsiteY0" fmla="*/ 2926 h 145092"/>
                <a:gd name="connsiteX1" fmla="*/ 40395 w 130618"/>
                <a:gd name="connsiteY1" fmla="*/ 2926 h 145092"/>
                <a:gd name="connsiteX2" fmla="*/ 40395 w 130618"/>
                <a:gd name="connsiteY2" fmla="*/ 23271 h 145092"/>
                <a:gd name="connsiteX3" fmla="*/ 47944 w 130618"/>
                <a:gd name="connsiteY3" fmla="*/ 14398 h 145092"/>
                <a:gd name="connsiteX4" fmla="*/ 57185 w 130618"/>
                <a:gd name="connsiteY4" fmla="*/ 7044 h 145092"/>
                <a:gd name="connsiteX5" fmla="*/ 68313 w 130618"/>
                <a:gd name="connsiteY5" fmla="*/ 1995 h 145092"/>
                <a:gd name="connsiteX6" fmla="*/ 82162 w 130618"/>
                <a:gd name="connsiteY6" fmla="*/ 83 h 145092"/>
                <a:gd name="connsiteX7" fmla="*/ 117851 w 130618"/>
                <a:gd name="connsiteY7" fmla="*/ 14202 h 145092"/>
                <a:gd name="connsiteX8" fmla="*/ 130524 w 130618"/>
                <a:gd name="connsiteY8" fmla="*/ 52979 h 145092"/>
                <a:gd name="connsiteX9" fmla="*/ 130524 w 130618"/>
                <a:gd name="connsiteY9" fmla="*/ 145093 h 145092"/>
                <a:gd name="connsiteX10" fmla="*/ 90129 w 130618"/>
                <a:gd name="connsiteY10" fmla="*/ 145093 h 145092"/>
                <a:gd name="connsiteX11" fmla="*/ 90129 w 130618"/>
                <a:gd name="connsiteY11" fmla="*/ 65994 h 145092"/>
                <a:gd name="connsiteX12" fmla="*/ 83707 w 130618"/>
                <a:gd name="connsiteY12" fmla="*/ 44400 h 145092"/>
                <a:gd name="connsiteX13" fmla="*/ 65862 w 130618"/>
                <a:gd name="connsiteY13" fmla="*/ 37046 h 145092"/>
                <a:gd name="connsiteX14" fmla="*/ 47356 w 130618"/>
                <a:gd name="connsiteY14" fmla="*/ 44400 h 145092"/>
                <a:gd name="connsiteX15" fmla="*/ 40591 w 130618"/>
                <a:gd name="connsiteY15" fmla="*/ 65994 h 145092"/>
                <a:gd name="connsiteX16" fmla="*/ 40591 w 130618"/>
                <a:gd name="connsiteY16" fmla="*/ 145093 h 145092"/>
                <a:gd name="connsiteX17" fmla="*/ 245 w 130618"/>
                <a:gd name="connsiteY17" fmla="*/ 145093 h 14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8" h="145092">
                  <a:moveTo>
                    <a:pt x="0" y="2926"/>
                  </a:moveTo>
                  <a:lnTo>
                    <a:pt x="40395" y="2926"/>
                  </a:lnTo>
                  <a:lnTo>
                    <a:pt x="40395" y="23271"/>
                  </a:lnTo>
                  <a:cubicBezTo>
                    <a:pt x="42724" y="20159"/>
                    <a:pt x="45245" y="17195"/>
                    <a:pt x="47944" y="14398"/>
                  </a:cubicBezTo>
                  <a:cubicBezTo>
                    <a:pt x="50739" y="11608"/>
                    <a:pt x="53839" y="9141"/>
                    <a:pt x="57185" y="7044"/>
                  </a:cubicBezTo>
                  <a:cubicBezTo>
                    <a:pt x="60649" y="4865"/>
                    <a:pt x="64392" y="3166"/>
                    <a:pt x="68313" y="1995"/>
                  </a:cubicBezTo>
                  <a:cubicBezTo>
                    <a:pt x="72812" y="686"/>
                    <a:pt x="77478" y="42"/>
                    <a:pt x="82162" y="83"/>
                  </a:cubicBezTo>
                  <a:cubicBezTo>
                    <a:pt x="95563" y="-729"/>
                    <a:pt x="108633" y="4442"/>
                    <a:pt x="117851" y="14202"/>
                  </a:cubicBezTo>
                  <a:cubicBezTo>
                    <a:pt x="126817" y="25065"/>
                    <a:pt x="131344" y="38917"/>
                    <a:pt x="130524" y="52979"/>
                  </a:cubicBezTo>
                  <a:lnTo>
                    <a:pt x="130524" y="145093"/>
                  </a:lnTo>
                  <a:lnTo>
                    <a:pt x="90129" y="145093"/>
                  </a:lnTo>
                  <a:lnTo>
                    <a:pt x="90129" y="65994"/>
                  </a:lnTo>
                  <a:cubicBezTo>
                    <a:pt x="90689" y="58254"/>
                    <a:pt x="88406" y="50576"/>
                    <a:pt x="83707" y="44400"/>
                  </a:cubicBezTo>
                  <a:cubicBezTo>
                    <a:pt x="79161" y="39399"/>
                    <a:pt x="72612" y="36700"/>
                    <a:pt x="65862" y="37046"/>
                  </a:cubicBezTo>
                  <a:cubicBezTo>
                    <a:pt x="58914" y="36668"/>
                    <a:pt x="52150" y="39356"/>
                    <a:pt x="47356" y="44400"/>
                  </a:cubicBezTo>
                  <a:cubicBezTo>
                    <a:pt x="42428" y="50471"/>
                    <a:pt x="40008" y="58197"/>
                    <a:pt x="40591" y="65994"/>
                  </a:cubicBezTo>
                  <a:lnTo>
                    <a:pt x="40591" y="145093"/>
                  </a:lnTo>
                  <a:lnTo>
                    <a:pt x="245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8" name="Freeform 917">
              <a:extLst>
                <a:ext uri="{FF2B5EF4-FFF2-40B4-BE49-F238E27FC236}">
                  <a16:creationId xmlns:a16="http://schemas.microsoft.com/office/drawing/2014/main" id="{DB7C0201-0F78-08F5-9FC5-617418E01E2E}"/>
                </a:ext>
              </a:extLst>
            </p:cNvPr>
            <p:cNvSpPr/>
            <p:nvPr/>
          </p:nvSpPr>
          <p:spPr>
            <a:xfrm>
              <a:off x="5035791" y="3378555"/>
              <a:ext cx="150072" cy="196683"/>
            </a:xfrm>
            <a:custGeom>
              <a:avLst/>
              <a:gdLst>
                <a:gd name="connsiteX0" fmla="*/ 65043 w 150072"/>
                <a:gd name="connsiteY0" fmla="*/ 196655 h 196683"/>
                <a:gd name="connsiteX1" fmla="*/ 40826 w 150072"/>
                <a:gd name="connsiteY1" fmla="*/ 191900 h 196683"/>
                <a:gd name="connsiteX2" fmla="*/ 19942 w 150072"/>
                <a:gd name="connsiteY2" fmla="*/ 177684 h 196683"/>
                <a:gd name="connsiteX3" fmla="*/ 5431 w 150072"/>
                <a:gd name="connsiteY3" fmla="*/ 154545 h 196683"/>
                <a:gd name="connsiteX4" fmla="*/ 14 w 150072"/>
                <a:gd name="connsiteY4" fmla="*/ 123072 h 196683"/>
                <a:gd name="connsiteX5" fmla="*/ 14 w 150072"/>
                <a:gd name="connsiteY5" fmla="*/ 122533 h 196683"/>
                <a:gd name="connsiteX6" fmla="*/ 5431 w 150072"/>
                <a:gd name="connsiteY6" fmla="*/ 91011 h 196683"/>
                <a:gd name="connsiteX7" fmla="*/ 19941 w 150072"/>
                <a:gd name="connsiteY7" fmla="*/ 67921 h 196683"/>
                <a:gd name="connsiteX8" fmla="*/ 40604 w 150072"/>
                <a:gd name="connsiteY8" fmla="*/ 53705 h 196683"/>
                <a:gd name="connsiteX9" fmla="*/ 65116 w 150072"/>
                <a:gd name="connsiteY9" fmla="*/ 48802 h 196683"/>
                <a:gd name="connsiteX10" fmla="*/ 91833 w 150072"/>
                <a:gd name="connsiteY10" fmla="*/ 55151 h 196683"/>
                <a:gd name="connsiteX11" fmla="*/ 109678 w 150072"/>
                <a:gd name="connsiteY11" fmla="*/ 70103 h 196683"/>
                <a:gd name="connsiteX12" fmla="*/ 109678 w 150072"/>
                <a:gd name="connsiteY12" fmla="*/ 0 h 196683"/>
                <a:gd name="connsiteX13" fmla="*/ 150073 w 150072"/>
                <a:gd name="connsiteY13" fmla="*/ 0 h 196683"/>
                <a:gd name="connsiteX14" fmla="*/ 150073 w 150072"/>
                <a:gd name="connsiteY14" fmla="*/ 193837 h 196683"/>
                <a:gd name="connsiteX15" fmla="*/ 109163 w 150072"/>
                <a:gd name="connsiteY15" fmla="*/ 193837 h 196683"/>
                <a:gd name="connsiteX16" fmla="*/ 109163 w 150072"/>
                <a:gd name="connsiteY16" fmla="*/ 173492 h 196683"/>
                <a:gd name="connsiteX17" fmla="*/ 91319 w 150072"/>
                <a:gd name="connsiteY17" fmla="*/ 190086 h 196683"/>
                <a:gd name="connsiteX18" fmla="*/ 65043 w 150072"/>
                <a:gd name="connsiteY18" fmla="*/ 196655 h 196683"/>
                <a:gd name="connsiteX19" fmla="*/ 75387 w 150072"/>
                <a:gd name="connsiteY19" fmla="*/ 162339 h 196683"/>
                <a:gd name="connsiteX20" fmla="*/ 88843 w 150072"/>
                <a:gd name="connsiteY20" fmla="*/ 159545 h 196683"/>
                <a:gd name="connsiteX21" fmla="*/ 99726 w 150072"/>
                <a:gd name="connsiteY21" fmla="*/ 151579 h 196683"/>
                <a:gd name="connsiteX22" fmla="*/ 107080 w 150072"/>
                <a:gd name="connsiteY22" fmla="*/ 139103 h 196683"/>
                <a:gd name="connsiteX23" fmla="*/ 109874 w 150072"/>
                <a:gd name="connsiteY23" fmla="*/ 123023 h 196683"/>
                <a:gd name="connsiteX24" fmla="*/ 109874 w 150072"/>
                <a:gd name="connsiteY24" fmla="*/ 122484 h 196683"/>
                <a:gd name="connsiteX25" fmla="*/ 107080 w 150072"/>
                <a:gd name="connsiteY25" fmla="*/ 106380 h 196683"/>
                <a:gd name="connsiteX26" fmla="*/ 99727 w 150072"/>
                <a:gd name="connsiteY26" fmla="*/ 93879 h 196683"/>
                <a:gd name="connsiteX27" fmla="*/ 61955 w 150072"/>
                <a:gd name="connsiteY27" fmla="*/ 85913 h 196683"/>
                <a:gd name="connsiteX28" fmla="*/ 50949 w 150072"/>
                <a:gd name="connsiteY28" fmla="*/ 93879 h 196683"/>
                <a:gd name="connsiteX29" fmla="*/ 43400 w 150072"/>
                <a:gd name="connsiteY29" fmla="*/ 106257 h 196683"/>
                <a:gd name="connsiteX30" fmla="*/ 40606 w 150072"/>
                <a:gd name="connsiteY30" fmla="*/ 122484 h 196683"/>
                <a:gd name="connsiteX31" fmla="*/ 40605 w 150072"/>
                <a:gd name="connsiteY31" fmla="*/ 123023 h 196683"/>
                <a:gd name="connsiteX32" fmla="*/ 43399 w 150072"/>
                <a:gd name="connsiteY32" fmla="*/ 139103 h 196683"/>
                <a:gd name="connsiteX33" fmla="*/ 50949 w 150072"/>
                <a:gd name="connsiteY33" fmla="*/ 151579 h 196683"/>
                <a:gd name="connsiteX34" fmla="*/ 61954 w 150072"/>
                <a:gd name="connsiteY34" fmla="*/ 159545 h 196683"/>
                <a:gd name="connsiteX35" fmla="*/ 75387 w 150072"/>
                <a:gd name="connsiteY35" fmla="*/ 162339 h 19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072" h="196683">
                  <a:moveTo>
                    <a:pt x="65043" y="196655"/>
                  </a:moveTo>
                  <a:cubicBezTo>
                    <a:pt x="56739" y="196654"/>
                    <a:pt x="48514" y="195039"/>
                    <a:pt x="40826" y="191900"/>
                  </a:cubicBezTo>
                  <a:cubicBezTo>
                    <a:pt x="32931" y="188704"/>
                    <a:pt x="25810" y="183857"/>
                    <a:pt x="19942" y="177684"/>
                  </a:cubicBezTo>
                  <a:cubicBezTo>
                    <a:pt x="13639" y="170993"/>
                    <a:pt x="8710" y="163132"/>
                    <a:pt x="5431" y="154545"/>
                  </a:cubicBezTo>
                  <a:cubicBezTo>
                    <a:pt x="1657" y="144490"/>
                    <a:pt x="-182" y="133811"/>
                    <a:pt x="14" y="123072"/>
                  </a:cubicBezTo>
                  <a:lnTo>
                    <a:pt x="14" y="122533"/>
                  </a:lnTo>
                  <a:cubicBezTo>
                    <a:pt x="-180" y="111778"/>
                    <a:pt x="1658" y="101084"/>
                    <a:pt x="5431" y="91011"/>
                  </a:cubicBezTo>
                  <a:cubicBezTo>
                    <a:pt x="8771" y="82469"/>
                    <a:pt x="13694" y="74636"/>
                    <a:pt x="19941" y="67921"/>
                  </a:cubicBezTo>
                  <a:cubicBezTo>
                    <a:pt x="25719" y="61743"/>
                    <a:pt x="32769" y="56892"/>
                    <a:pt x="40604" y="53705"/>
                  </a:cubicBezTo>
                  <a:cubicBezTo>
                    <a:pt x="48371" y="50469"/>
                    <a:pt x="56702" y="48802"/>
                    <a:pt x="65116" y="48802"/>
                  </a:cubicBezTo>
                  <a:cubicBezTo>
                    <a:pt x="74434" y="48441"/>
                    <a:pt x="83674" y="50637"/>
                    <a:pt x="91833" y="55151"/>
                  </a:cubicBezTo>
                  <a:cubicBezTo>
                    <a:pt x="98547" y="59143"/>
                    <a:pt x="104572" y="64191"/>
                    <a:pt x="109678" y="70103"/>
                  </a:cubicBezTo>
                  <a:lnTo>
                    <a:pt x="109678" y="0"/>
                  </a:lnTo>
                  <a:lnTo>
                    <a:pt x="150073" y="0"/>
                  </a:lnTo>
                  <a:lnTo>
                    <a:pt x="150073" y="193837"/>
                  </a:lnTo>
                  <a:lnTo>
                    <a:pt x="109163" y="193837"/>
                  </a:lnTo>
                  <a:lnTo>
                    <a:pt x="109163" y="173492"/>
                  </a:lnTo>
                  <a:cubicBezTo>
                    <a:pt x="104321" y="180105"/>
                    <a:pt x="98265" y="185736"/>
                    <a:pt x="91319" y="190086"/>
                  </a:cubicBezTo>
                  <a:cubicBezTo>
                    <a:pt x="83348" y="194693"/>
                    <a:pt x="74244" y="196969"/>
                    <a:pt x="65043" y="196655"/>
                  </a:cubicBezTo>
                  <a:close/>
                  <a:moveTo>
                    <a:pt x="75387" y="162339"/>
                  </a:moveTo>
                  <a:cubicBezTo>
                    <a:pt x="80020" y="162374"/>
                    <a:pt x="84607" y="161422"/>
                    <a:pt x="88843" y="159545"/>
                  </a:cubicBezTo>
                  <a:cubicBezTo>
                    <a:pt x="92998" y="157697"/>
                    <a:pt x="96708" y="154980"/>
                    <a:pt x="99726" y="151579"/>
                  </a:cubicBezTo>
                  <a:cubicBezTo>
                    <a:pt x="102938" y="147918"/>
                    <a:pt x="105432" y="143685"/>
                    <a:pt x="107080" y="139103"/>
                  </a:cubicBezTo>
                  <a:cubicBezTo>
                    <a:pt x="108996" y="133961"/>
                    <a:pt x="109943" y="128509"/>
                    <a:pt x="109874" y="123023"/>
                  </a:cubicBezTo>
                  <a:lnTo>
                    <a:pt x="109874" y="122484"/>
                  </a:lnTo>
                  <a:cubicBezTo>
                    <a:pt x="109944" y="116989"/>
                    <a:pt x="108997" y="111530"/>
                    <a:pt x="107080" y="106380"/>
                  </a:cubicBezTo>
                  <a:cubicBezTo>
                    <a:pt x="105408" y="101801"/>
                    <a:pt x="102917" y="97565"/>
                    <a:pt x="99727" y="93879"/>
                  </a:cubicBezTo>
                  <a:cubicBezTo>
                    <a:pt x="90096" y="83489"/>
                    <a:pt x="74962" y="80297"/>
                    <a:pt x="61955" y="85913"/>
                  </a:cubicBezTo>
                  <a:cubicBezTo>
                    <a:pt x="57789" y="87802"/>
                    <a:pt x="54046" y="90512"/>
                    <a:pt x="50949" y="93879"/>
                  </a:cubicBezTo>
                  <a:cubicBezTo>
                    <a:pt x="47671" y="97489"/>
                    <a:pt x="45109" y="101690"/>
                    <a:pt x="43400" y="106257"/>
                  </a:cubicBezTo>
                  <a:cubicBezTo>
                    <a:pt x="41434" y="111436"/>
                    <a:pt x="40486" y="116946"/>
                    <a:pt x="40606" y="122484"/>
                  </a:cubicBezTo>
                  <a:lnTo>
                    <a:pt x="40605" y="123023"/>
                  </a:lnTo>
                  <a:cubicBezTo>
                    <a:pt x="40512" y="128511"/>
                    <a:pt x="41460" y="133968"/>
                    <a:pt x="43399" y="139103"/>
                  </a:cubicBezTo>
                  <a:cubicBezTo>
                    <a:pt x="45073" y="143716"/>
                    <a:pt x="47638" y="147955"/>
                    <a:pt x="50949" y="151579"/>
                  </a:cubicBezTo>
                  <a:cubicBezTo>
                    <a:pt x="54032" y="154961"/>
                    <a:pt x="57778" y="157673"/>
                    <a:pt x="61954" y="159545"/>
                  </a:cubicBezTo>
                  <a:cubicBezTo>
                    <a:pt x="66183" y="161419"/>
                    <a:pt x="70762" y="162371"/>
                    <a:pt x="75387" y="162339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2052B593-262A-27C0-E197-27926151B1BE}"/>
                </a:ext>
              </a:extLst>
            </p:cNvPr>
            <p:cNvSpPr/>
            <p:nvPr/>
          </p:nvSpPr>
          <p:spPr>
            <a:xfrm>
              <a:off x="5214466" y="3427192"/>
              <a:ext cx="139878" cy="148574"/>
            </a:xfrm>
            <a:custGeom>
              <a:avLst/>
              <a:gdLst>
                <a:gd name="connsiteX0" fmla="*/ 74690 w 139878"/>
                <a:gd name="connsiteY0" fmla="*/ 148558 h 148574"/>
                <a:gd name="connsiteX1" fmla="*/ 44958 w 139878"/>
                <a:gd name="connsiteY1" fmla="*/ 143264 h 148574"/>
                <a:gd name="connsiteX2" fmla="*/ 21182 w 139878"/>
                <a:gd name="connsiteY2" fmla="*/ 128042 h 148574"/>
                <a:gd name="connsiteX3" fmla="*/ 5593 w 139878"/>
                <a:gd name="connsiteY3" fmla="*/ 104781 h 148574"/>
                <a:gd name="connsiteX4" fmla="*/ 4 w 139878"/>
                <a:gd name="connsiteY4" fmla="*/ 75048 h 148574"/>
                <a:gd name="connsiteX5" fmla="*/ 4 w 139878"/>
                <a:gd name="connsiteY5" fmla="*/ 74509 h 148574"/>
                <a:gd name="connsiteX6" fmla="*/ 5249 w 139878"/>
                <a:gd name="connsiteY6" fmla="*/ 45781 h 148574"/>
                <a:gd name="connsiteX7" fmla="*/ 19686 w 139878"/>
                <a:gd name="connsiteY7" fmla="*/ 21981 h 148574"/>
                <a:gd name="connsiteX8" fmla="*/ 41894 w 139878"/>
                <a:gd name="connsiteY8" fmla="*/ 5975 h 148574"/>
                <a:gd name="connsiteX9" fmla="*/ 70449 w 139878"/>
                <a:gd name="connsiteY9" fmla="*/ 19 h 148574"/>
                <a:gd name="connsiteX10" fmla="*/ 101309 w 139878"/>
                <a:gd name="connsiteY10" fmla="*/ 6392 h 148574"/>
                <a:gd name="connsiteX11" fmla="*/ 122978 w 139878"/>
                <a:gd name="connsiteY11" fmla="*/ 23550 h 148574"/>
                <a:gd name="connsiteX12" fmla="*/ 135699 w 139878"/>
                <a:gd name="connsiteY12" fmla="*/ 48233 h 148574"/>
                <a:gd name="connsiteX13" fmla="*/ 139866 w 139878"/>
                <a:gd name="connsiteY13" fmla="*/ 77328 h 148574"/>
                <a:gd name="connsiteX14" fmla="*/ 139866 w 139878"/>
                <a:gd name="connsiteY14" fmla="*/ 82377 h 148574"/>
                <a:gd name="connsiteX15" fmla="*/ 139499 w 139878"/>
                <a:gd name="connsiteY15" fmla="*/ 87966 h 148574"/>
                <a:gd name="connsiteX16" fmla="*/ 40448 w 139878"/>
                <a:gd name="connsiteY16" fmla="*/ 87966 h 148574"/>
                <a:gd name="connsiteX17" fmla="*/ 52361 w 139878"/>
                <a:gd name="connsiteY17" fmla="*/ 108849 h 148574"/>
                <a:gd name="connsiteX18" fmla="*/ 75083 w 139878"/>
                <a:gd name="connsiteY18" fmla="*/ 115860 h 148574"/>
                <a:gd name="connsiteX19" fmla="*/ 92927 w 139878"/>
                <a:gd name="connsiteY19" fmla="*/ 112428 h 148574"/>
                <a:gd name="connsiteX20" fmla="*/ 109399 w 139878"/>
                <a:gd name="connsiteY20" fmla="*/ 101226 h 148574"/>
                <a:gd name="connsiteX21" fmla="*/ 132733 w 139878"/>
                <a:gd name="connsiteY21" fmla="*/ 121865 h 148574"/>
                <a:gd name="connsiteX22" fmla="*/ 108222 w 139878"/>
                <a:gd name="connsiteY22" fmla="*/ 141474 h 148574"/>
                <a:gd name="connsiteX23" fmla="*/ 74690 w 139878"/>
                <a:gd name="connsiteY23" fmla="*/ 148558 h 148574"/>
                <a:gd name="connsiteX24" fmla="*/ 100746 w 139878"/>
                <a:gd name="connsiteY24" fmla="*/ 63013 h 148574"/>
                <a:gd name="connsiteX25" fmla="*/ 91064 w 139878"/>
                <a:gd name="connsiteY25" fmla="*/ 40953 h 148574"/>
                <a:gd name="connsiteX26" fmla="*/ 70597 w 139878"/>
                <a:gd name="connsiteY26" fmla="*/ 32545 h 148574"/>
                <a:gd name="connsiteX27" fmla="*/ 50007 w 139878"/>
                <a:gd name="connsiteY27" fmla="*/ 40830 h 148574"/>
                <a:gd name="connsiteX28" fmla="*/ 39786 w 139878"/>
                <a:gd name="connsiteY28" fmla="*/ 62890 h 14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78" h="148574">
                  <a:moveTo>
                    <a:pt x="74690" y="148558"/>
                  </a:moveTo>
                  <a:cubicBezTo>
                    <a:pt x="64536" y="148657"/>
                    <a:pt x="54453" y="146862"/>
                    <a:pt x="44958" y="143264"/>
                  </a:cubicBezTo>
                  <a:cubicBezTo>
                    <a:pt x="36069" y="139882"/>
                    <a:pt x="27974" y="134700"/>
                    <a:pt x="21182" y="128042"/>
                  </a:cubicBezTo>
                  <a:cubicBezTo>
                    <a:pt x="14469" y="121420"/>
                    <a:pt x="9166" y="113507"/>
                    <a:pt x="5593" y="104781"/>
                  </a:cubicBezTo>
                  <a:cubicBezTo>
                    <a:pt x="1799" y="95332"/>
                    <a:pt x="-100" y="85229"/>
                    <a:pt x="4" y="75048"/>
                  </a:cubicBezTo>
                  <a:lnTo>
                    <a:pt x="4" y="74509"/>
                  </a:lnTo>
                  <a:cubicBezTo>
                    <a:pt x="-53" y="64690"/>
                    <a:pt x="1726" y="54947"/>
                    <a:pt x="5249" y="45781"/>
                  </a:cubicBezTo>
                  <a:cubicBezTo>
                    <a:pt x="8484" y="36992"/>
                    <a:pt x="13386" y="28910"/>
                    <a:pt x="19686" y="21981"/>
                  </a:cubicBezTo>
                  <a:cubicBezTo>
                    <a:pt x="25928" y="15197"/>
                    <a:pt x="33483" y="9751"/>
                    <a:pt x="41894" y="5975"/>
                  </a:cubicBezTo>
                  <a:cubicBezTo>
                    <a:pt x="50879" y="1977"/>
                    <a:pt x="60615" y="-54"/>
                    <a:pt x="70449" y="19"/>
                  </a:cubicBezTo>
                  <a:cubicBezTo>
                    <a:pt x="81086" y="-226"/>
                    <a:pt x="91640" y="1953"/>
                    <a:pt x="101309" y="6392"/>
                  </a:cubicBezTo>
                  <a:cubicBezTo>
                    <a:pt x="109713" y="10437"/>
                    <a:pt x="117113" y="16297"/>
                    <a:pt x="122978" y="23550"/>
                  </a:cubicBezTo>
                  <a:cubicBezTo>
                    <a:pt x="128809" y="30855"/>
                    <a:pt x="133133" y="39245"/>
                    <a:pt x="135699" y="48233"/>
                  </a:cubicBezTo>
                  <a:cubicBezTo>
                    <a:pt x="138479" y="57680"/>
                    <a:pt x="139883" y="67480"/>
                    <a:pt x="139866" y="77328"/>
                  </a:cubicBezTo>
                  <a:lnTo>
                    <a:pt x="139866" y="82377"/>
                  </a:lnTo>
                  <a:cubicBezTo>
                    <a:pt x="139922" y="84247"/>
                    <a:pt x="139798" y="86119"/>
                    <a:pt x="139499" y="87966"/>
                  </a:cubicBezTo>
                  <a:lnTo>
                    <a:pt x="40448" y="87966"/>
                  </a:lnTo>
                  <a:cubicBezTo>
                    <a:pt x="41770" y="96136"/>
                    <a:pt x="46001" y="103553"/>
                    <a:pt x="52361" y="108849"/>
                  </a:cubicBezTo>
                  <a:cubicBezTo>
                    <a:pt x="58928" y="113680"/>
                    <a:pt x="66935" y="116150"/>
                    <a:pt x="75083" y="115860"/>
                  </a:cubicBezTo>
                  <a:cubicBezTo>
                    <a:pt x="81204" y="115955"/>
                    <a:pt x="87278" y="114787"/>
                    <a:pt x="92927" y="112428"/>
                  </a:cubicBezTo>
                  <a:cubicBezTo>
                    <a:pt x="99004" y="109640"/>
                    <a:pt x="104572" y="105853"/>
                    <a:pt x="109399" y="101226"/>
                  </a:cubicBezTo>
                  <a:lnTo>
                    <a:pt x="132733" y="121865"/>
                  </a:lnTo>
                  <a:cubicBezTo>
                    <a:pt x="126118" y="130138"/>
                    <a:pt x="117745" y="136836"/>
                    <a:pt x="108222" y="141474"/>
                  </a:cubicBezTo>
                  <a:cubicBezTo>
                    <a:pt x="97737" y="146378"/>
                    <a:pt x="86263" y="148802"/>
                    <a:pt x="74690" y="148558"/>
                  </a:cubicBezTo>
                  <a:close/>
                  <a:moveTo>
                    <a:pt x="100746" y="63013"/>
                  </a:moveTo>
                  <a:cubicBezTo>
                    <a:pt x="99913" y="54826"/>
                    <a:pt x="96526" y="47108"/>
                    <a:pt x="91064" y="40953"/>
                  </a:cubicBezTo>
                  <a:cubicBezTo>
                    <a:pt x="85796" y="35297"/>
                    <a:pt x="78319" y="32225"/>
                    <a:pt x="70597" y="32545"/>
                  </a:cubicBezTo>
                  <a:cubicBezTo>
                    <a:pt x="62863" y="32223"/>
                    <a:pt x="55362" y="35241"/>
                    <a:pt x="50007" y="40830"/>
                  </a:cubicBezTo>
                  <a:cubicBezTo>
                    <a:pt x="44459" y="46988"/>
                    <a:pt x="40897" y="54676"/>
                    <a:pt x="39786" y="6289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0" name="Freeform 919">
              <a:extLst>
                <a:ext uri="{FF2B5EF4-FFF2-40B4-BE49-F238E27FC236}">
                  <a16:creationId xmlns:a16="http://schemas.microsoft.com/office/drawing/2014/main" id="{8B887BED-0E55-CB5D-A5B7-C94C00DC8A37}"/>
                </a:ext>
              </a:extLst>
            </p:cNvPr>
            <p:cNvSpPr/>
            <p:nvPr/>
          </p:nvSpPr>
          <p:spPr>
            <a:xfrm>
              <a:off x="5468506" y="3386521"/>
              <a:ext cx="160892" cy="185870"/>
            </a:xfrm>
            <a:custGeom>
              <a:avLst/>
              <a:gdLst>
                <a:gd name="connsiteX0" fmla="*/ 0 w 160892"/>
                <a:gd name="connsiteY0" fmla="*/ 0 h 185870"/>
                <a:gd name="connsiteX1" fmla="*/ 85079 w 160892"/>
                <a:gd name="connsiteY1" fmla="*/ 0 h 185870"/>
                <a:gd name="connsiteX2" fmla="*/ 139274 w 160892"/>
                <a:gd name="connsiteY2" fmla="*/ 18849 h 185870"/>
                <a:gd name="connsiteX3" fmla="*/ 155280 w 160892"/>
                <a:gd name="connsiteY3" fmla="*/ 61401 h 185870"/>
                <a:gd name="connsiteX4" fmla="*/ 155280 w 160892"/>
                <a:gd name="connsiteY4" fmla="*/ 61916 h 185870"/>
                <a:gd name="connsiteX5" fmla="*/ 144201 w 160892"/>
                <a:gd name="connsiteY5" fmla="*/ 98683 h 185870"/>
                <a:gd name="connsiteX6" fmla="*/ 115351 w 160892"/>
                <a:gd name="connsiteY6" fmla="*/ 119567 h 185870"/>
                <a:gd name="connsiteX7" fmla="*/ 160893 w 160892"/>
                <a:gd name="connsiteY7" fmla="*/ 185870 h 185870"/>
                <a:gd name="connsiteX8" fmla="*/ 113292 w 160892"/>
                <a:gd name="connsiteY8" fmla="*/ 185870 h 185870"/>
                <a:gd name="connsiteX9" fmla="*/ 73534 w 160892"/>
                <a:gd name="connsiteY9" fmla="*/ 126479 h 185870"/>
                <a:gd name="connsiteX10" fmla="*/ 41351 w 160892"/>
                <a:gd name="connsiteY10" fmla="*/ 126479 h 185870"/>
                <a:gd name="connsiteX11" fmla="*/ 41351 w 160892"/>
                <a:gd name="connsiteY11" fmla="*/ 185870 h 185870"/>
                <a:gd name="connsiteX12" fmla="*/ 417 w 160892"/>
                <a:gd name="connsiteY12" fmla="*/ 185870 h 185870"/>
                <a:gd name="connsiteX13" fmla="*/ 82481 w 160892"/>
                <a:gd name="connsiteY13" fmla="*/ 90276 h 185870"/>
                <a:gd name="connsiteX14" fmla="*/ 105742 w 160892"/>
                <a:gd name="connsiteY14" fmla="*/ 83118 h 185870"/>
                <a:gd name="connsiteX15" fmla="*/ 113880 w 160892"/>
                <a:gd name="connsiteY15" fmla="*/ 63975 h 185870"/>
                <a:gd name="connsiteX16" fmla="*/ 113880 w 160892"/>
                <a:gd name="connsiteY16" fmla="*/ 63436 h 185870"/>
                <a:gd name="connsiteX17" fmla="*/ 105399 w 160892"/>
                <a:gd name="connsiteY17" fmla="*/ 43704 h 185870"/>
                <a:gd name="connsiteX18" fmla="*/ 81599 w 160892"/>
                <a:gd name="connsiteY18" fmla="*/ 37037 h 185870"/>
                <a:gd name="connsiteX19" fmla="*/ 40909 w 160892"/>
                <a:gd name="connsiteY19" fmla="*/ 37037 h 185870"/>
                <a:gd name="connsiteX20" fmla="*/ 40909 w 160892"/>
                <a:gd name="connsiteY20" fmla="*/ 90570 h 18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892" h="185870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83"/>
                    <a:pt x="139274" y="18849"/>
                  </a:cubicBezTo>
                  <a:cubicBezTo>
                    <a:pt x="150231" y="30231"/>
                    <a:pt x="156019" y="45620"/>
                    <a:pt x="155280" y="61401"/>
                  </a:cubicBezTo>
                  <a:lnTo>
                    <a:pt x="155280" y="61916"/>
                  </a:lnTo>
                  <a:cubicBezTo>
                    <a:pt x="155858" y="75073"/>
                    <a:pt x="151952" y="88036"/>
                    <a:pt x="144201" y="98683"/>
                  </a:cubicBezTo>
                  <a:cubicBezTo>
                    <a:pt x="136741" y="108220"/>
                    <a:pt x="126741" y="115459"/>
                    <a:pt x="115351" y="119567"/>
                  </a:cubicBezTo>
                  <a:lnTo>
                    <a:pt x="160893" y="185870"/>
                  </a:lnTo>
                  <a:lnTo>
                    <a:pt x="113292" y="185870"/>
                  </a:lnTo>
                  <a:lnTo>
                    <a:pt x="73534" y="126479"/>
                  </a:lnTo>
                  <a:lnTo>
                    <a:pt x="41351" y="126479"/>
                  </a:lnTo>
                  <a:lnTo>
                    <a:pt x="41351" y="185870"/>
                  </a:lnTo>
                  <a:lnTo>
                    <a:pt x="417" y="185870"/>
                  </a:lnTo>
                  <a:close/>
                  <a:moveTo>
                    <a:pt x="82481" y="90276"/>
                  </a:moveTo>
                  <a:cubicBezTo>
                    <a:pt x="90852" y="90835"/>
                    <a:pt x="99134" y="88287"/>
                    <a:pt x="105742" y="83118"/>
                  </a:cubicBezTo>
                  <a:cubicBezTo>
                    <a:pt x="111188" y="78280"/>
                    <a:pt x="114175" y="71253"/>
                    <a:pt x="113880" y="63975"/>
                  </a:cubicBezTo>
                  <a:lnTo>
                    <a:pt x="113880" y="63436"/>
                  </a:lnTo>
                  <a:cubicBezTo>
                    <a:pt x="114358" y="55883"/>
                    <a:pt x="111208" y="48554"/>
                    <a:pt x="105399" y="43704"/>
                  </a:cubicBezTo>
                  <a:cubicBezTo>
                    <a:pt x="98450" y="38849"/>
                    <a:pt x="90059" y="36498"/>
                    <a:pt x="81599" y="37037"/>
                  </a:cubicBezTo>
                  <a:lnTo>
                    <a:pt x="40909" y="37037"/>
                  </a:lnTo>
                  <a:lnTo>
                    <a:pt x="40909" y="9057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1" name="Freeform 920">
              <a:extLst>
                <a:ext uri="{FF2B5EF4-FFF2-40B4-BE49-F238E27FC236}">
                  <a16:creationId xmlns:a16="http://schemas.microsoft.com/office/drawing/2014/main" id="{9DA0F64E-FFA7-1817-50A2-40044ED62844}"/>
                </a:ext>
              </a:extLst>
            </p:cNvPr>
            <p:cNvSpPr/>
            <p:nvPr/>
          </p:nvSpPr>
          <p:spPr>
            <a:xfrm>
              <a:off x="5649467" y="3427241"/>
              <a:ext cx="139810" cy="148526"/>
            </a:xfrm>
            <a:custGeom>
              <a:avLst/>
              <a:gdLst>
                <a:gd name="connsiteX0" fmla="*/ 74571 w 139810"/>
                <a:gd name="connsiteY0" fmla="*/ 148509 h 148526"/>
                <a:gd name="connsiteX1" fmla="*/ 44814 w 139810"/>
                <a:gd name="connsiteY1" fmla="*/ 143215 h 148526"/>
                <a:gd name="connsiteX2" fmla="*/ 5596 w 139810"/>
                <a:gd name="connsiteY2" fmla="*/ 104781 h 148526"/>
                <a:gd name="connsiteX3" fmla="*/ 7 w 139810"/>
                <a:gd name="connsiteY3" fmla="*/ 75048 h 148526"/>
                <a:gd name="connsiteX4" fmla="*/ 7 w 139810"/>
                <a:gd name="connsiteY4" fmla="*/ 74509 h 148526"/>
                <a:gd name="connsiteX5" fmla="*/ 5180 w 139810"/>
                <a:gd name="connsiteY5" fmla="*/ 45782 h 148526"/>
                <a:gd name="connsiteX6" fmla="*/ 19690 w 139810"/>
                <a:gd name="connsiteY6" fmla="*/ 21981 h 148526"/>
                <a:gd name="connsiteX7" fmla="*/ 41898 w 139810"/>
                <a:gd name="connsiteY7" fmla="*/ 5975 h 148526"/>
                <a:gd name="connsiteX8" fmla="*/ 70429 w 139810"/>
                <a:gd name="connsiteY8" fmla="*/ 19 h 148526"/>
                <a:gd name="connsiteX9" fmla="*/ 101264 w 139810"/>
                <a:gd name="connsiteY9" fmla="*/ 6392 h 148526"/>
                <a:gd name="connsiteX10" fmla="*/ 122908 w 139810"/>
                <a:gd name="connsiteY10" fmla="*/ 23550 h 148526"/>
                <a:gd name="connsiteX11" fmla="*/ 135703 w 139810"/>
                <a:gd name="connsiteY11" fmla="*/ 48233 h 148526"/>
                <a:gd name="connsiteX12" fmla="*/ 139796 w 139810"/>
                <a:gd name="connsiteY12" fmla="*/ 77328 h 148526"/>
                <a:gd name="connsiteX13" fmla="*/ 139796 w 139810"/>
                <a:gd name="connsiteY13" fmla="*/ 82377 h 148526"/>
                <a:gd name="connsiteX14" fmla="*/ 139380 w 139810"/>
                <a:gd name="connsiteY14" fmla="*/ 87966 h 148526"/>
                <a:gd name="connsiteX15" fmla="*/ 40280 w 139810"/>
                <a:gd name="connsiteY15" fmla="*/ 87966 h 148526"/>
                <a:gd name="connsiteX16" fmla="*/ 52168 w 139810"/>
                <a:gd name="connsiteY16" fmla="*/ 108850 h 148526"/>
                <a:gd name="connsiteX17" fmla="*/ 74915 w 139810"/>
                <a:gd name="connsiteY17" fmla="*/ 115860 h 148526"/>
                <a:gd name="connsiteX18" fmla="*/ 92759 w 139810"/>
                <a:gd name="connsiteY18" fmla="*/ 112428 h 148526"/>
                <a:gd name="connsiteX19" fmla="*/ 109231 w 139810"/>
                <a:gd name="connsiteY19" fmla="*/ 101226 h 148526"/>
                <a:gd name="connsiteX20" fmla="*/ 132320 w 139810"/>
                <a:gd name="connsiteY20" fmla="*/ 121694 h 148526"/>
                <a:gd name="connsiteX21" fmla="*/ 108152 w 139810"/>
                <a:gd name="connsiteY21" fmla="*/ 141450 h 148526"/>
                <a:gd name="connsiteX22" fmla="*/ 74571 w 139810"/>
                <a:gd name="connsiteY22" fmla="*/ 148509 h 148526"/>
                <a:gd name="connsiteX23" fmla="*/ 100627 w 139810"/>
                <a:gd name="connsiteY23" fmla="*/ 62964 h 148526"/>
                <a:gd name="connsiteX24" fmla="*/ 91043 w 139810"/>
                <a:gd name="connsiteY24" fmla="*/ 40904 h 148526"/>
                <a:gd name="connsiteX25" fmla="*/ 70575 w 139810"/>
                <a:gd name="connsiteY25" fmla="*/ 32496 h 148526"/>
                <a:gd name="connsiteX26" fmla="*/ 50011 w 139810"/>
                <a:gd name="connsiteY26" fmla="*/ 40781 h 148526"/>
                <a:gd name="connsiteX27" fmla="*/ 39765 w 139810"/>
                <a:gd name="connsiteY27" fmla="*/ 62842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10" h="148526">
                  <a:moveTo>
                    <a:pt x="74571" y="148509"/>
                  </a:moveTo>
                  <a:cubicBezTo>
                    <a:pt x="64409" y="148608"/>
                    <a:pt x="54318" y="146813"/>
                    <a:pt x="44814" y="143215"/>
                  </a:cubicBezTo>
                  <a:cubicBezTo>
                    <a:pt x="26950" y="136440"/>
                    <a:pt x="12731" y="122505"/>
                    <a:pt x="5596" y="104781"/>
                  </a:cubicBezTo>
                  <a:cubicBezTo>
                    <a:pt x="1766" y="95343"/>
                    <a:pt x="-135" y="85233"/>
                    <a:pt x="7" y="75048"/>
                  </a:cubicBezTo>
                  <a:lnTo>
                    <a:pt x="7" y="74509"/>
                  </a:lnTo>
                  <a:cubicBezTo>
                    <a:pt x="-48" y="64697"/>
                    <a:pt x="1705" y="54958"/>
                    <a:pt x="5180" y="45782"/>
                  </a:cubicBezTo>
                  <a:cubicBezTo>
                    <a:pt x="8417" y="36977"/>
                    <a:pt x="13346" y="28891"/>
                    <a:pt x="19690" y="21981"/>
                  </a:cubicBezTo>
                  <a:cubicBezTo>
                    <a:pt x="25923" y="15186"/>
                    <a:pt x="33480" y="9739"/>
                    <a:pt x="41898" y="5975"/>
                  </a:cubicBezTo>
                  <a:cubicBezTo>
                    <a:pt x="50875" y="1977"/>
                    <a:pt x="60603" y="-54"/>
                    <a:pt x="70429" y="19"/>
                  </a:cubicBezTo>
                  <a:cubicBezTo>
                    <a:pt x="81058" y="-227"/>
                    <a:pt x="91603" y="1953"/>
                    <a:pt x="101264" y="6392"/>
                  </a:cubicBezTo>
                  <a:cubicBezTo>
                    <a:pt x="109656" y="10444"/>
                    <a:pt x="117047" y="16304"/>
                    <a:pt x="122908" y="23550"/>
                  </a:cubicBezTo>
                  <a:cubicBezTo>
                    <a:pt x="128766" y="30849"/>
                    <a:pt x="133116" y="39239"/>
                    <a:pt x="135703" y="48233"/>
                  </a:cubicBezTo>
                  <a:cubicBezTo>
                    <a:pt x="138460" y="57684"/>
                    <a:pt x="139838" y="67483"/>
                    <a:pt x="139796" y="77328"/>
                  </a:cubicBezTo>
                  <a:lnTo>
                    <a:pt x="139796" y="82377"/>
                  </a:lnTo>
                  <a:cubicBezTo>
                    <a:pt x="139859" y="84250"/>
                    <a:pt x="139719" y="86123"/>
                    <a:pt x="139380" y="87966"/>
                  </a:cubicBezTo>
                  <a:lnTo>
                    <a:pt x="40280" y="87966"/>
                  </a:lnTo>
                  <a:cubicBezTo>
                    <a:pt x="41557" y="96146"/>
                    <a:pt x="45786" y="103575"/>
                    <a:pt x="52168" y="108850"/>
                  </a:cubicBezTo>
                  <a:cubicBezTo>
                    <a:pt x="58743" y="113683"/>
                    <a:pt x="66759" y="116154"/>
                    <a:pt x="74915" y="115860"/>
                  </a:cubicBezTo>
                  <a:cubicBezTo>
                    <a:pt x="81034" y="115938"/>
                    <a:pt x="87105" y="114771"/>
                    <a:pt x="92759" y="112428"/>
                  </a:cubicBezTo>
                  <a:cubicBezTo>
                    <a:pt x="98814" y="109601"/>
                    <a:pt x="104376" y="105819"/>
                    <a:pt x="109231" y="101226"/>
                  </a:cubicBezTo>
                  <a:lnTo>
                    <a:pt x="132320" y="121694"/>
                  </a:lnTo>
                  <a:cubicBezTo>
                    <a:pt x="125818" y="129979"/>
                    <a:pt x="117565" y="136725"/>
                    <a:pt x="108152" y="141450"/>
                  </a:cubicBezTo>
                  <a:cubicBezTo>
                    <a:pt x="97646" y="146343"/>
                    <a:pt x="86157" y="148759"/>
                    <a:pt x="74571" y="148509"/>
                  </a:cubicBezTo>
                  <a:close/>
                  <a:moveTo>
                    <a:pt x="100627" y="62964"/>
                  </a:moveTo>
                  <a:cubicBezTo>
                    <a:pt x="99797" y="54795"/>
                    <a:pt x="96448" y="47085"/>
                    <a:pt x="91043" y="40904"/>
                  </a:cubicBezTo>
                  <a:cubicBezTo>
                    <a:pt x="85763" y="35264"/>
                    <a:pt x="78295" y="32196"/>
                    <a:pt x="70575" y="32496"/>
                  </a:cubicBezTo>
                  <a:cubicBezTo>
                    <a:pt x="62850" y="32181"/>
                    <a:pt x="55361" y="35199"/>
                    <a:pt x="50011" y="40781"/>
                  </a:cubicBezTo>
                  <a:cubicBezTo>
                    <a:pt x="44436" y="46925"/>
                    <a:pt x="40863" y="54619"/>
                    <a:pt x="39765" y="6284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2" name="Freeform 921">
              <a:extLst>
                <a:ext uri="{FF2B5EF4-FFF2-40B4-BE49-F238E27FC236}">
                  <a16:creationId xmlns:a16="http://schemas.microsoft.com/office/drawing/2014/main" id="{1583D347-20BD-BC6D-E516-8BC6CE8CF2C3}"/>
                </a:ext>
              </a:extLst>
            </p:cNvPr>
            <p:cNvSpPr/>
            <p:nvPr/>
          </p:nvSpPr>
          <p:spPr>
            <a:xfrm>
              <a:off x="5812548" y="3427412"/>
              <a:ext cx="132755" cy="148423"/>
            </a:xfrm>
            <a:custGeom>
              <a:avLst/>
              <a:gdLst>
                <a:gd name="connsiteX0" fmla="*/ 74124 w 132755"/>
                <a:gd name="connsiteY0" fmla="*/ 148338 h 148423"/>
                <a:gd name="connsiteX1" fmla="*/ 44392 w 132755"/>
                <a:gd name="connsiteY1" fmla="*/ 142406 h 148423"/>
                <a:gd name="connsiteX2" fmla="*/ 20885 w 132755"/>
                <a:gd name="connsiteY2" fmla="*/ 126572 h 148423"/>
                <a:gd name="connsiteX3" fmla="*/ 5615 w 132755"/>
                <a:gd name="connsiteY3" fmla="*/ 103433 h 148423"/>
                <a:gd name="connsiteX4" fmla="*/ 1 w 132755"/>
                <a:gd name="connsiteY4" fmla="*/ 74877 h 148423"/>
                <a:gd name="connsiteX5" fmla="*/ 1 w 132755"/>
                <a:gd name="connsiteY5" fmla="*/ 74338 h 148423"/>
                <a:gd name="connsiteX6" fmla="*/ 5615 w 132755"/>
                <a:gd name="connsiteY6" fmla="*/ 45610 h 148423"/>
                <a:gd name="connsiteX7" fmla="*/ 44515 w 132755"/>
                <a:gd name="connsiteY7" fmla="*/ 5975 h 148423"/>
                <a:gd name="connsiteX8" fmla="*/ 74664 w 132755"/>
                <a:gd name="connsiteY8" fmla="*/ 44 h 148423"/>
                <a:gd name="connsiteX9" fmla="*/ 108171 w 132755"/>
                <a:gd name="connsiteY9" fmla="*/ 6392 h 148423"/>
                <a:gd name="connsiteX10" fmla="*/ 131555 w 132755"/>
                <a:gd name="connsiteY10" fmla="*/ 24261 h 148423"/>
                <a:gd name="connsiteX11" fmla="*/ 106969 w 132755"/>
                <a:gd name="connsiteY11" fmla="*/ 50831 h 148423"/>
                <a:gd name="connsiteX12" fmla="*/ 92752 w 132755"/>
                <a:gd name="connsiteY12" fmla="*/ 39409 h 148423"/>
                <a:gd name="connsiteX13" fmla="*/ 74565 w 132755"/>
                <a:gd name="connsiteY13" fmla="*/ 35144 h 148423"/>
                <a:gd name="connsiteX14" fmla="*/ 60569 w 132755"/>
                <a:gd name="connsiteY14" fmla="*/ 38232 h 148423"/>
                <a:gd name="connsiteX15" fmla="*/ 49686 w 132755"/>
                <a:gd name="connsiteY15" fmla="*/ 46615 h 148423"/>
                <a:gd name="connsiteX16" fmla="*/ 42480 w 132755"/>
                <a:gd name="connsiteY16" fmla="*/ 58871 h 148423"/>
                <a:gd name="connsiteX17" fmla="*/ 40029 w 132755"/>
                <a:gd name="connsiteY17" fmla="*/ 73946 h 148423"/>
                <a:gd name="connsiteX18" fmla="*/ 40028 w 132755"/>
                <a:gd name="connsiteY18" fmla="*/ 74460 h 148423"/>
                <a:gd name="connsiteX19" fmla="*/ 42479 w 132755"/>
                <a:gd name="connsiteY19" fmla="*/ 89878 h 148423"/>
                <a:gd name="connsiteX20" fmla="*/ 49833 w 132755"/>
                <a:gd name="connsiteY20" fmla="*/ 102379 h 148423"/>
                <a:gd name="connsiteX21" fmla="*/ 61255 w 132755"/>
                <a:gd name="connsiteY21" fmla="*/ 110762 h 148423"/>
                <a:gd name="connsiteX22" fmla="*/ 76134 w 132755"/>
                <a:gd name="connsiteY22" fmla="*/ 113801 h 148423"/>
                <a:gd name="connsiteX23" fmla="*/ 93978 w 132755"/>
                <a:gd name="connsiteY23" fmla="*/ 109683 h 148423"/>
                <a:gd name="connsiteX24" fmla="*/ 108955 w 132755"/>
                <a:gd name="connsiteY24" fmla="*/ 98629 h 148423"/>
                <a:gd name="connsiteX25" fmla="*/ 132755 w 132755"/>
                <a:gd name="connsiteY25" fmla="*/ 122429 h 148423"/>
                <a:gd name="connsiteX26" fmla="*/ 108955 w 132755"/>
                <a:gd name="connsiteY26" fmla="*/ 141156 h 148423"/>
                <a:gd name="connsiteX27" fmla="*/ 74124 w 132755"/>
                <a:gd name="connsiteY27" fmla="*/ 148338 h 14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2755" h="148423">
                  <a:moveTo>
                    <a:pt x="74124" y="148338"/>
                  </a:moveTo>
                  <a:cubicBezTo>
                    <a:pt x="63913" y="148401"/>
                    <a:pt x="53797" y="146383"/>
                    <a:pt x="44392" y="142406"/>
                  </a:cubicBezTo>
                  <a:cubicBezTo>
                    <a:pt x="35600" y="138709"/>
                    <a:pt x="27614" y="133331"/>
                    <a:pt x="20885" y="126572"/>
                  </a:cubicBezTo>
                  <a:cubicBezTo>
                    <a:pt x="14337" y="119927"/>
                    <a:pt x="9150" y="112067"/>
                    <a:pt x="5615" y="103433"/>
                  </a:cubicBezTo>
                  <a:cubicBezTo>
                    <a:pt x="1850" y="94386"/>
                    <a:pt x="-59" y="84676"/>
                    <a:pt x="1" y="74877"/>
                  </a:cubicBezTo>
                  <a:lnTo>
                    <a:pt x="1" y="74338"/>
                  </a:lnTo>
                  <a:cubicBezTo>
                    <a:pt x="-57" y="64484"/>
                    <a:pt x="1851" y="54718"/>
                    <a:pt x="5615" y="45610"/>
                  </a:cubicBezTo>
                  <a:cubicBezTo>
                    <a:pt x="12772" y="27737"/>
                    <a:pt x="26778" y="13466"/>
                    <a:pt x="44515" y="5975"/>
                  </a:cubicBezTo>
                  <a:cubicBezTo>
                    <a:pt x="54057" y="1971"/>
                    <a:pt x="64315" y="-47"/>
                    <a:pt x="74664" y="44"/>
                  </a:cubicBezTo>
                  <a:cubicBezTo>
                    <a:pt x="86165" y="-341"/>
                    <a:pt x="97608" y="1827"/>
                    <a:pt x="108171" y="6392"/>
                  </a:cubicBezTo>
                  <a:cubicBezTo>
                    <a:pt x="117056" y="10768"/>
                    <a:pt x="124999" y="16838"/>
                    <a:pt x="131555" y="24261"/>
                  </a:cubicBezTo>
                  <a:lnTo>
                    <a:pt x="106969" y="50831"/>
                  </a:lnTo>
                  <a:cubicBezTo>
                    <a:pt x="102763" y="46404"/>
                    <a:pt x="97982" y="42562"/>
                    <a:pt x="92752" y="39409"/>
                  </a:cubicBezTo>
                  <a:cubicBezTo>
                    <a:pt x="87177" y="36394"/>
                    <a:pt x="80899" y="34922"/>
                    <a:pt x="74565" y="35144"/>
                  </a:cubicBezTo>
                  <a:cubicBezTo>
                    <a:pt x="69724" y="35080"/>
                    <a:pt x="64933" y="36137"/>
                    <a:pt x="60569" y="38232"/>
                  </a:cubicBezTo>
                  <a:cubicBezTo>
                    <a:pt x="56404" y="40249"/>
                    <a:pt x="52699" y="43103"/>
                    <a:pt x="49686" y="46615"/>
                  </a:cubicBezTo>
                  <a:cubicBezTo>
                    <a:pt x="46552" y="50223"/>
                    <a:pt x="44109" y="54378"/>
                    <a:pt x="42480" y="58871"/>
                  </a:cubicBezTo>
                  <a:cubicBezTo>
                    <a:pt x="40813" y="63720"/>
                    <a:pt x="39984" y="68818"/>
                    <a:pt x="40029" y="73946"/>
                  </a:cubicBezTo>
                  <a:lnTo>
                    <a:pt x="40028" y="74460"/>
                  </a:lnTo>
                  <a:cubicBezTo>
                    <a:pt x="39981" y="79700"/>
                    <a:pt x="40809" y="84911"/>
                    <a:pt x="42479" y="89878"/>
                  </a:cubicBezTo>
                  <a:cubicBezTo>
                    <a:pt x="44127" y="94469"/>
                    <a:pt x="46621" y="98709"/>
                    <a:pt x="49833" y="102379"/>
                  </a:cubicBezTo>
                  <a:cubicBezTo>
                    <a:pt x="53061" y="105887"/>
                    <a:pt x="56940" y="108735"/>
                    <a:pt x="61255" y="110762"/>
                  </a:cubicBezTo>
                  <a:cubicBezTo>
                    <a:pt x="65943" y="112818"/>
                    <a:pt x="71015" y="113854"/>
                    <a:pt x="76134" y="113801"/>
                  </a:cubicBezTo>
                  <a:cubicBezTo>
                    <a:pt x="82334" y="113956"/>
                    <a:pt x="88472" y="112539"/>
                    <a:pt x="93978" y="109683"/>
                  </a:cubicBezTo>
                  <a:cubicBezTo>
                    <a:pt x="99413" y="106640"/>
                    <a:pt x="104445" y="102926"/>
                    <a:pt x="108955" y="98629"/>
                  </a:cubicBezTo>
                  <a:lnTo>
                    <a:pt x="132755" y="122429"/>
                  </a:lnTo>
                  <a:cubicBezTo>
                    <a:pt x="125924" y="129957"/>
                    <a:pt x="117878" y="136287"/>
                    <a:pt x="108955" y="141156"/>
                  </a:cubicBezTo>
                  <a:cubicBezTo>
                    <a:pt x="98138" y="146456"/>
                    <a:pt x="86155" y="148927"/>
                    <a:pt x="74124" y="148338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3" name="Freeform 922">
              <a:extLst>
                <a:ext uri="{FF2B5EF4-FFF2-40B4-BE49-F238E27FC236}">
                  <a16:creationId xmlns:a16="http://schemas.microsoft.com/office/drawing/2014/main" id="{F5E00505-3BA8-2F6D-9000-721C8BB9EE7C}"/>
                </a:ext>
              </a:extLst>
            </p:cNvPr>
            <p:cNvSpPr/>
            <p:nvPr/>
          </p:nvSpPr>
          <p:spPr>
            <a:xfrm>
              <a:off x="5970115" y="3430225"/>
              <a:ext cx="130541" cy="145063"/>
            </a:xfrm>
            <a:custGeom>
              <a:avLst/>
              <a:gdLst>
                <a:gd name="connsiteX0" fmla="*/ 48404 w 130541"/>
                <a:gd name="connsiteY0" fmla="*/ 144985 h 145063"/>
                <a:gd name="connsiteX1" fmla="*/ 12691 w 130541"/>
                <a:gd name="connsiteY1" fmla="*/ 130965 h 145063"/>
                <a:gd name="connsiteX2" fmla="*/ 92 w 130541"/>
                <a:gd name="connsiteY2" fmla="*/ 92114 h 145063"/>
                <a:gd name="connsiteX3" fmla="*/ 92 w 130541"/>
                <a:gd name="connsiteY3" fmla="*/ 0 h 145063"/>
                <a:gd name="connsiteX4" fmla="*/ 40487 w 130541"/>
                <a:gd name="connsiteY4" fmla="*/ 0 h 145063"/>
                <a:gd name="connsiteX5" fmla="*/ 40487 w 130541"/>
                <a:gd name="connsiteY5" fmla="*/ 79246 h 145063"/>
                <a:gd name="connsiteX6" fmla="*/ 46860 w 130541"/>
                <a:gd name="connsiteY6" fmla="*/ 100718 h 145063"/>
                <a:gd name="connsiteX7" fmla="*/ 64704 w 130541"/>
                <a:gd name="connsiteY7" fmla="*/ 108071 h 145063"/>
                <a:gd name="connsiteX8" fmla="*/ 83382 w 130541"/>
                <a:gd name="connsiteY8" fmla="*/ 100718 h 145063"/>
                <a:gd name="connsiteX9" fmla="*/ 90148 w 130541"/>
                <a:gd name="connsiteY9" fmla="*/ 79049 h 145063"/>
                <a:gd name="connsiteX10" fmla="*/ 90147 w 130541"/>
                <a:gd name="connsiteY10" fmla="*/ 0 h 145063"/>
                <a:gd name="connsiteX11" fmla="*/ 130542 w 130541"/>
                <a:gd name="connsiteY11" fmla="*/ 0 h 145063"/>
                <a:gd name="connsiteX12" fmla="*/ 130542 w 130541"/>
                <a:gd name="connsiteY12" fmla="*/ 142166 h 145063"/>
                <a:gd name="connsiteX13" fmla="*/ 90147 w 130541"/>
                <a:gd name="connsiteY13" fmla="*/ 142166 h 145063"/>
                <a:gd name="connsiteX14" fmla="*/ 90147 w 130541"/>
                <a:gd name="connsiteY14" fmla="*/ 121871 h 145063"/>
                <a:gd name="connsiteX15" fmla="*/ 82548 w 130541"/>
                <a:gd name="connsiteY15" fmla="*/ 130622 h 145063"/>
                <a:gd name="connsiteX16" fmla="*/ 73381 w 130541"/>
                <a:gd name="connsiteY16" fmla="*/ 137975 h 145063"/>
                <a:gd name="connsiteX17" fmla="*/ 62253 w 130541"/>
                <a:gd name="connsiteY17" fmla="*/ 143073 h 145063"/>
                <a:gd name="connsiteX18" fmla="*/ 48404 w 130541"/>
                <a:gd name="connsiteY18" fmla="*/ 144985 h 14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541" h="145063">
                  <a:moveTo>
                    <a:pt x="48404" y="144985"/>
                  </a:moveTo>
                  <a:cubicBezTo>
                    <a:pt x="35021" y="145768"/>
                    <a:pt x="21967" y="140644"/>
                    <a:pt x="12691" y="130965"/>
                  </a:cubicBezTo>
                  <a:cubicBezTo>
                    <a:pt x="3782" y="120044"/>
                    <a:pt x="-712" y="106184"/>
                    <a:pt x="92" y="92114"/>
                  </a:cubicBezTo>
                  <a:lnTo>
                    <a:pt x="92" y="0"/>
                  </a:lnTo>
                  <a:lnTo>
                    <a:pt x="40487" y="0"/>
                  </a:lnTo>
                  <a:lnTo>
                    <a:pt x="40487" y="79246"/>
                  </a:lnTo>
                  <a:cubicBezTo>
                    <a:pt x="39943" y="86938"/>
                    <a:pt x="42207" y="94567"/>
                    <a:pt x="46860" y="100718"/>
                  </a:cubicBezTo>
                  <a:cubicBezTo>
                    <a:pt x="51416" y="105704"/>
                    <a:pt x="57958" y="108400"/>
                    <a:pt x="64704" y="108071"/>
                  </a:cubicBezTo>
                  <a:cubicBezTo>
                    <a:pt x="71701" y="108434"/>
                    <a:pt x="78511" y="105752"/>
                    <a:pt x="83382" y="100718"/>
                  </a:cubicBezTo>
                  <a:cubicBezTo>
                    <a:pt x="88313" y="94619"/>
                    <a:pt x="90732" y="86870"/>
                    <a:pt x="90148" y="79049"/>
                  </a:cubicBezTo>
                  <a:lnTo>
                    <a:pt x="90147" y="0"/>
                  </a:lnTo>
                  <a:lnTo>
                    <a:pt x="130542" y="0"/>
                  </a:lnTo>
                  <a:lnTo>
                    <a:pt x="130542" y="142166"/>
                  </a:lnTo>
                  <a:lnTo>
                    <a:pt x="90147" y="142166"/>
                  </a:lnTo>
                  <a:lnTo>
                    <a:pt x="90147" y="121871"/>
                  </a:lnTo>
                  <a:cubicBezTo>
                    <a:pt x="87814" y="124955"/>
                    <a:pt x="85275" y="127879"/>
                    <a:pt x="82548" y="130622"/>
                  </a:cubicBezTo>
                  <a:cubicBezTo>
                    <a:pt x="79770" y="133399"/>
                    <a:pt x="76696" y="135865"/>
                    <a:pt x="73381" y="137975"/>
                  </a:cubicBezTo>
                  <a:cubicBezTo>
                    <a:pt x="69919" y="140170"/>
                    <a:pt x="66176" y="141885"/>
                    <a:pt x="62253" y="143073"/>
                  </a:cubicBezTo>
                  <a:cubicBezTo>
                    <a:pt x="57757" y="144393"/>
                    <a:pt x="53089" y="145038"/>
                    <a:pt x="48404" y="1449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4" name="Freeform 923">
              <a:extLst>
                <a:ext uri="{FF2B5EF4-FFF2-40B4-BE49-F238E27FC236}">
                  <a16:creationId xmlns:a16="http://schemas.microsoft.com/office/drawing/2014/main" id="{D6552432-D066-4DFD-52FD-02A49E19A62B}"/>
                </a:ext>
              </a:extLst>
            </p:cNvPr>
            <p:cNvSpPr/>
            <p:nvPr/>
          </p:nvSpPr>
          <p:spPr>
            <a:xfrm>
              <a:off x="6136786" y="3427518"/>
              <a:ext cx="149876" cy="187768"/>
            </a:xfrm>
            <a:custGeom>
              <a:avLst/>
              <a:gdLst>
                <a:gd name="connsiteX0" fmla="*/ 49 w 149876"/>
                <a:gd name="connsiteY0" fmla="*/ 2707 h 187768"/>
                <a:gd name="connsiteX1" fmla="*/ 40444 w 149876"/>
                <a:gd name="connsiteY1" fmla="*/ 2707 h 187768"/>
                <a:gd name="connsiteX2" fmla="*/ 40444 w 149876"/>
                <a:gd name="connsiteY2" fmla="*/ 23174 h 187768"/>
                <a:gd name="connsiteX3" fmla="*/ 58288 w 149876"/>
                <a:gd name="connsiteY3" fmla="*/ 6579 h 187768"/>
                <a:gd name="connsiteX4" fmla="*/ 84761 w 149876"/>
                <a:gd name="connsiteY4" fmla="*/ 35 h 187768"/>
                <a:gd name="connsiteX5" fmla="*/ 108905 w 149876"/>
                <a:gd name="connsiteY5" fmla="*/ 4937 h 187768"/>
                <a:gd name="connsiteX6" fmla="*/ 129691 w 149876"/>
                <a:gd name="connsiteY6" fmla="*/ 19154 h 187768"/>
                <a:gd name="connsiteX7" fmla="*/ 144397 w 149876"/>
                <a:gd name="connsiteY7" fmla="*/ 42244 h 187768"/>
                <a:gd name="connsiteX8" fmla="*/ 149863 w 149876"/>
                <a:gd name="connsiteY8" fmla="*/ 73765 h 187768"/>
                <a:gd name="connsiteX9" fmla="*/ 149863 w 149876"/>
                <a:gd name="connsiteY9" fmla="*/ 74305 h 187768"/>
                <a:gd name="connsiteX10" fmla="*/ 144397 w 149876"/>
                <a:gd name="connsiteY10" fmla="*/ 105777 h 187768"/>
                <a:gd name="connsiteX11" fmla="*/ 130058 w 149876"/>
                <a:gd name="connsiteY11" fmla="*/ 128916 h 187768"/>
                <a:gd name="connsiteX12" fmla="*/ 109469 w 149876"/>
                <a:gd name="connsiteY12" fmla="*/ 143133 h 187768"/>
                <a:gd name="connsiteX13" fmla="*/ 84957 w 149876"/>
                <a:gd name="connsiteY13" fmla="*/ 147888 h 187768"/>
                <a:gd name="connsiteX14" fmla="*/ 58240 w 149876"/>
                <a:gd name="connsiteY14" fmla="*/ 141540 h 187768"/>
                <a:gd name="connsiteX15" fmla="*/ 40395 w 149876"/>
                <a:gd name="connsiteY15" fmla="*/ 126661 h 187768"/>
                <a:gd name="connsiteX16" fmla="*/ 40395 w 149876"/>
                <a:gd name="connsiteY16" fmla="*/ 187768 h 187768"/>
                <a:gd name="connsiteX17" fmla="*/ 0 w 149876"/>
                <a:gd name="connsiteY17" fmla="*/ 187768 h 187768"/>
                <a:gd name="connsiteX18" fmla="*/ 74417 w 149876"/>
                <a:gd name="connsiteY18" fmla="*/ 113425 h 187768"/>
                <a:gd name="connsiteX19" fmla="*/ 87849 w 149876"/>
                <a:gd name="connsiteY19" fmla="*/ 110631 h 187768"/>
                <a:gd name="connsiteX20" fmla="*/ 98929 w 149876"/>
                <a:gd name="connsiteY20" fmla="*/ 102664 h 187768"/>
                <a:gd name="connsiteX21" fmla="*/ 106478 w 149876"/>
                <a:gd name="connsiteY21" fmla="*/ 90409 h 187768"/>
                <a:gd name="connsiteX22" fmla="*/ 109272 w 149876"/>
                <a:gd name="connsiteY22" fmla="*/ 74231 h 187768"/>
                <a:gd name="connsiteX23" fmla="*/ 109272 w 149876"/>
                <a:gd name="connsiteY23" fmla="*/ 73692 h 187768"/>
                <a:gd name="connsiteX24" fmla="*/ 106478 w 149876"/>
                <a:gd name="connsiteY24" fmla="*/ 57588 h 187768"/>
                <a:gd name="connsiteX25" fmla="*/ 98929 w 149876"/>
                <a:gd name="connsiteY25" fmla="*/ 45087 h 187768"/>
                <a:gd name="connsiteX26" fmla="*/ 87849 w 149876"/>
                <a:gd name="connsiteY26" fmla="*/ 37121 h 187768"/>
                <a:gd name="connsiteX27" fmla="*/ 50151 w 149876"/>
                <a:gd name="connsiteY27" fmla="*/ 45087 h 187768"/>
                <a:gd name="connsiteX28" fmla="*/ 42798 w 149876"/>
                <a:gd name="connsiteY28" fmla="*/ 57588 h 187768"/>
                <a:gd name="connsiteX29" fmla="*/ 40003 w 149876"/>
                <a:gd name="connsiteY29" fmla="*/ 73692 h 187768"/>
                <a:gd name="connsiteX30" fmla="*/ 40003 w 149876"/>
                <a:gd name="connsiteY30" fmla="*/ 74231 h 187768"/>
                <a:gd name="connsiteX31" fmla="*/ 42797 w 149876"/>
                <a:gd name="connsiteY31" fmla="*/ 90311 h 187768"/>
                <a:gd name="connsiteX32" fmla="*/ 50150 w 149876"/>
                <a:gd name="connsiteY32" fmla="*/ 102787 h 187768"/>
                <a:gd name="connsiteX33" fmla="*/ 61082 w 149876"/>
                <a:gd name="connsiteY33" fmla="*/ 110753 h 187768"/>
                <a:gd name="connsiteX34" fmla="*/ 74416 w 149876"/>
                <a:gd name="connsiteY34" fmla="*/ 113425 h 1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876" h="187768">
                  <a:moveTo>
                    <a:pt x="49" y="2707"/>
                  </a:moveTo>
                  <a:lnTo>
                    <a:pt x="40444" y="2707"/>
                  </a:lnTo>
                  <a:lnTo>
                    <a:pt x="40444" y="23174"/>
                  </a:lnTo>
                  <a:cubicBezTo>
                    <a:pt x="45261" y="16539"/>
                    <a:pt x="51321" y="10903"/>
                    <a:pt x="58288" y="6579"/>
                  </a:cubicBezTo>
                  <a:cubicBezTo>
                    <a:pt x="66322" y="1954"/>
                    <a:pt x="75497" y="-314"/>
                    <a:pt x="84761" y="35"/>
                  </a:cubicBezTo>
                  <a:cubicBezTo>
                    <a:pt x="93055" y="46"/>
                    <a:pt x="101263" y="1712"/>
                    <a:pt x="108905" y="4937"/>
                  </a:cubicBezTo>
                  <a:cubicBezTo>
                    <a:pt x="116764" y="8147"/>
                    <a:pt x="123850" y="12993"/>
                    <a:pt x="129691" y="19154"/>
                  </a:cubicBezTo>
                  <a:cubicBezTo>
                    <a:pt x="136043" y="25825"/>
                    <a:pt x="141037" y="33667"/>
                    <a:pt x="144397" y="42244"/>
                  </a:cubicBezTo>
                  <a:cubicBezTo>
                    <a:pt x="148200" y="52310"/>
                    <a:pt x="150056" y="63007"/>
                    <a:pt x="149863" y="73765"/>
                  </a:cubicBezTo>
                  <a:lnTo>
                    <a:pt x="149863" y="74305"/>
                  </a:lnTo>
                  <a:cubicBezTo>
                    <a:pt x="150055" y="85047"/>
                    <a:pt x="148200" y="95728"/>
                    <a:pt x="144397" y="105777"/>
                  </a:cubicBezTo>
                  <a:cubicBezTo>
                    <a:pt x="141144" y="114338"/>
                    <a:pt x="136277" y="122193"/>
                    <a:pt x="130058" y="128916"/>
                  </a:cubicBezTo>
                  <a:cubicBezTo>
                    <a:pt x="124307" y="135093"/>
                    <a:pt x="117282" y="139944"/>
                    <a:pt x="109469" y="143133"/>
                  </a:cubicBezTo>
                  <a:cubicBezTo>
                    <a:pt x="101688" y="146307"/>
                    <a:pt x="93360" y="147922"/>
                    <a:pt x="84957" y="147888"/>
                  </a:cubicBezTo>
                  <a:cubicBezTo>
                    <a:pt x="75634" y="148300"/>
                    <a:pt x="66381" y="146101"/>
                    <a:pt x="58240" y="141540"/>
                  </a:cubicBezTo>
                  <a:cubicBezTo>
                    <a:pt x="51509" y="137603"/>
                    <a:pt x="45478" y="132575"/>
                    <a:pt x="40395" y="126661"/>
                  </a:cubicBezTo>
                  <a:lnTo>
                    <a:pt x="40395" y="187768"/>
                  </a:lnTo>
                  <a:lnTo>
                    <a:pt x="0" y="187768"/>
                  </a:lnTo>
                  <a:close/>
                  <a:moveTo>
                    <a:pt x="74417" y="113425"/>
                  </a:moveTo>
                  <a:cubicBezTo>
                    <a:pt x="79043" y="113474"/>
                    <a:pt x="83626" y="112520"/>
                    <a:pt x="87849" y="110631"/>
                  </a:cubicBezTo>
                  <a:cubicBezTo>
                    <a:pt x="92048" y="108760"/>
                    <a:pt x="95818" y="106048"/>
                    <a:pt x="98929" y="102664"/>
                  </a:cubicBezTo>
                  <a:cubicBezTo>
                    <a:pt x="102190" y="99088"/>
                    <a:pt x="104751" y="94931"/>
                    <a:pt x="106478" y="90409"/>
                  </a:cubicBezTo>
                  <a:cubicBezTo>
                    <a:pt x="108406" y="85236"/>
                    <a:pt x="109354" y="79750"/>
                    <a:pt x="109272" y="74231"/>
                  </a:cubicBezTo>
                  <a:lnTo>
                    <a:pt x="109272" y="73692"/>
                  </a:lnTo>
                  <a:cubicBezTo>
                    <a:pt x="109329" y="68198"/>
                    <a:pt x="108382" y="62741"/>
                    <a:pt x="106478" y="57588"/>
                  </a:cubicBezTo>
                  <a:cubicBezTo>
                    <a:pt x="104752" y="52992"/>
                    <a:pt x="102192" y="48754"/>
                    <a:pt x="98929" y="45087"/>
                  </a:cubicBezTo>
                  <a:cubicBezTo>
                    <a:pt x="95801" y="41723"/>
                    <a:pt x="92034" y="39015"/>
                    <a:pt x="87849" y="37121"/>
                  </a:cubicBezTo>
                  <a:cubicBezTo>
                    <a:pt x="74892" y="31255"/>
                    <a:pt x="59627" y="34481"/>
                    <a:pt x="50151" y="45087"/>
                  </a:cubicBezTo>
                  <a:cubicBezTo>
                    <a:pt x="46949" y="48764"/>
                    <a:pt x="44456" y="53003"/>
                    <a:pt x="42798" y="57588"/>
                  </a:cubicBezTo>
                  <a:cubicBezTo>
                    <a:pt x="40871" y="62735"/>
                    <a:pt x="39923" y="68197"/>
                    <a:pt x="40003" y="73692"/>
                  </a:cubicBezTo>
                  <a:lnTo>
                    <a:pt x="40003" y="74231"/>
                  </a:lnTo>
                  <a:cubicBezTo>
                    <a:pt x="39933" y="79717"/>
                    <a:pt x="40881" y="85169"/>
                    <a:pt x="42797" y="90311"/>
                  </a:cubicBezTo>
                  <a:cubicBezTo>
                    <a:pt x="44437" y="94897"/>
                    <a:pt x="46931" y="99131"/>
                    <a:pt x="50150" y="102787"/>
                  </a:cubicBezTo>
                  <a:cubicBezTo>
                    <a:pt x="53178" y="106198"/>
                    <a:pt x="56908" y="108915"/>
                    <a:pt x="61082" y="110753"/>
                  </a:cubicBezTo>
                  <a:cubicBezTo>
                    <a:pt x="65289" y="112575"/>
                    <a:pt x="69833" y="113486"/>
                    <a:pt x="74416" y="11342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5" name="Freeform 924">
              <a:extLst>
                <a:ext uri="{FF2B5EF4-FFF2-40B4-BE49-F238E27FC236}">
                  <a16:creationId xmlns:a16="http://schemas.microsoft.com/office/drawing/2014/main" id="{513F989E-D4B3-8941-E63E-A3EAE8C89228}"/>
                </a:ext>
              </a:extLst>
            </p:cNvPr>
            <p:cNvSpPr/>
            <p:nvPr/>
          </p:nvSpPr>
          <p:spPr>
            <a:xfrm>
              <a:off x="6309047" y="3427241"/>
              <a:ext cx="139834" cy="148526"/>
            </a:xfrm>
            <a:custGeom>
              <a:avLst/>
              <a:gdLst>
                <a:gd name="connsiteX0" fmla="*/ 74668 w 139834"/>
                <a:gd name="connsiteY0" fmla="*/ 148509 h 148526"/>
                <a:gd name="connsiteX1" fmla="*/ 44936 w 139834"/>
                <a:gd name="connsiteY1" fmla="*/ 143214 h 148526"/>
                <a:gd name="connsiteX2" fmla="*/ 21135 w 139834"/>
                <a:gd name="connsiteY2" fmla="*/ 128042 h 148526"/>
                <a:gd name="connsiteX3" fmla="*/ 5595 w 139834"/>
                <a:gd name="connsiteY3" fmla="*/ 104780 h 148526"/>
                <a:gd name="connsiteX4" fmla="*/ 6 w 139834"/>
                <a:gd name="connsiteY4" fmla="*/ 75048 h 148526"/>
                <a:gd name="connsiteX5" fmla="*/ 6 w 139834"/>
                <a:gd name="connsiteY5" fmla="*/ 74509 h 148526"/>
                <a:gd name="connsiteX6" fmla="*/ 5178 w 139834"/>
                <a:gd name="connsiteY6" fmla="*/ 45781 h 148526"/>
                <a:gd name="connsiteX7" fmla="*/ 19714 w 139834"/>
                <a:gd name="connsiteY7" fmla="*/ 21981 h 148526"/>
                <a:gd name="connsiteX8" fmla="*/ 41897 w 139834"/>
                <a:gd name="connsiteY8" fmla="*/ 5975 h 148526"/>
                <a:gd name="connsiteX9" fmla="*/ 70452 w 139834"/>
                <a:gd name="connsiteY9" fmla="*/ 18 h 148526"/>
                <a:gd name="connsiteX10" fmla="*/ 101263 w 139834"/>
                <a:gd name="connsiteY10" fmla="*/ 6391 h 148526"/>
                <a:gd name="connsiteX11" fmla="*/ 122981 w 139834"/>
                <a:gd name="connsiteY11" fmla="*/ 23549 h 148526"/>
                <a:gd name="connsiteX12" fmla="*/ 135702 w 139834"/>
                <a:gd name="connsiteY12" fmla="*/ 48232 h 148526"/>
                <a:gd name="connsiteX13" fmla="*/ 139820 w 139834"/>
                <a:gd name="connsiteY13" fmla="*/ 77327 h 148526"/>
                <a:gd name="connsiteX14" fmla="*/ 139820 w 139834"/>
                <a:gd name="connsiteY14" fmla="*/ 82377 h 148526"/>
                <a:gd name="connsiteX15" fmla="*/ 139403 w 139834"/>
                <a:gd name="connsiteY15" fmla="*/ 87965 h 148526"/>
                <a:gd name="connsiteX16" fmla="*/ 40401 w 139834"/>
                <a:gd name="connsiteY16" fmla="*/ 87965 h 148526"/>
                <a:gd name="connsiteX17" fmla="*/ 52314 w 139834"/>
                <a:gd name="connsiteY17" fmla="*/ 108849 h 148526"/>
                <a:gd name="connsiteX18" fmla="*/ 75036 w 139834"/>
                <a:gd name="connsiteY18" fmla="*/ 115859 h 148526"/>
                <a:gd name="connsiteX19" fmla="*/ 92881 w 139834"/>
                <a:gd name="connsiteY19" fmla="*/ 112428 h 148526"/>
                <a:gd name="connsiteX20" fmla="*/ 109352 w 139834"/>
                <a:gd name="connsiteY20" fmla="*/ 101226 h 148526"/>
                <a:gd name="connsiteX21" fmla="*/ 132736 w 139834"/>
                <a:gd name="connsiteY21" fmla="*/ 121865 h 148526"/>
                <a:gd name="connsiteX22" fmla="*/ 108225 w 139834"/>
                <a:gd name="connsiteY22" fmla="*/ 141474 h 148526"/>
                <a:gd name="connsiteX23" fmla="*/ 74669 w 139834"/>
                <a:gd name="connsiteY23" fmla="*/ 148509 h 148526"/>
                <a:gd name="connsiteX24" fmla="*/ 100724 w 139834"/>
                <a:gd name="connsiteY24" fmla="*/ 62964 h 148526"/>
                <a:gd name="connsiteX25" fmla="*/ 91091 w 139834"/>
                <a:gd name="connsiteY25" fmla="*/ 40903 h 148526"/>
                <a:gd name="connsiteX26" fmla="*/ 70624 w 139834"/>
                <a:gd name="connsiteY26" fmla="*/ 32496 h 148526"/>
                <a:gd name="connsiteX27" fmla="*/ 50035 w 139834"/>
                <a:gd name="connsiteY27" fmla="*/ 40781 h 148526"/>
                <a:gd name="connsiteX28" fmla="*/ 39813 w 139834"/>
                <a:gd name="connsiteY28" fmla="*/ 62841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34" h="148526">
                  <a:moveTo>
                    <a:pt x="74668" y="148509"/>
                  </a:moveTo>
                  <a:cubicBezTo>
                    <a:pt x="64514" y="148610"/>
                    <a:pt x="54431" y="146815"/>
                    <a:pt x="44936" y="143214"/>
                  </a:cubicBezTo>
                  <a:cubicBezTo>
                    <a:pt x="36046" y="139841"/>
                    <a:pt x="27946" y="134677"/>
                    <a:pt x="21135" y="128042"/>
                  </a:cubicBezTo>
                  <a:cubicBezTo>
                    <a:pt x="14458" y="121400"/>
                    <a:pt x="9175" y="113492"/>
                    <a:pt x="5595" y="104780"/>
                  </a:cubicBezTo>
                  <a:cubicBezTo>
                    <a:pt x="1776" y="95339"/>
                    <a:pt x="-124" y="85231"/>
                    <a:pt x="6" y="75048"/>
                  </a:cubicBezTo>
                  <a:lnTo>
                    <a:pt x="6" y="74509"/>
                  </a:lnTo>
                  <a:cubicBezTo>
                    <a:pt x="-37" y="64697"/>
                    <a:pt x="1716" y="54961"/>
                    <a:pt x="5178" y="45781"/>
                  </a:cubicBezTo>
                  <a:cubicBezTo>
                    <a:pt x="8433" y="36980"/>
                    <a:pt x="13370" y="28896"/>
                    <a:pt x="19714" y="21981"/>
                  </a:cubicBezTo>
                  <a:cubicBezTo>
                    <a:pt x="25942" y="15192"/>
                    <a:pt x="33491" y="9746"/>
                    <a:pt x="41897" y="5975"/>
                  </a:cubicBezTo>
                  <a:cubicBezTo>
                    <a:pt x="50882" y="1977"/>
                    <a:pt x="60618" y="-54"/>
                    <a:pt x="70452" y="18"/>
                  </a:cubicBezTo>
                  <a:cubicBezTo>
                    <a:pt x="81073" y="-225"/>
                    <a:pt x="91610" y="1955"/>
                    <a:pt x="101263" y="6391"/>
                  </a:cubicBezTo>
                  <a:cubicBezTo>
                    <a:pt x="109681" y="10435"/>
                    <a:pt x="117098" y="16295"/>
                    <a:pt x="122981" y="23549"/>
                  </a:cubicBezTo>
                  <a:cubicBezTo>
                    <a:pt x="128803" y="30861"/>
                    <a:pt x="133126" y="39248"/>
                    <a:pt x="135702" y="48232"/>
                  </a:cubicBezTo>
                  <a:cubicBezTo>
                    <a:pt x="138466" y="57682"/>
                    <a:pt x="139853" y="67482"/>
                    <a:pt x="139820" y="77327"/>
                  </a:cubicBezTo>
                  <a:lnTo>
                    <a:pt x="139820" y="82377"/>
                  </a:lnTo>
                  <a:cubicBezTo>
                    <a:pt x="139882" y="84249"/>
                    <a:pt x="139743" y="86123"/>
                    <a:pt x="139403" y="87965"/>
                  </a:cubicBezTo>
                  <a:lnTo>
                    <a:pt x="40401" y="87965"/>
                  </a:lnTo>
                  <a:cubicBezTo>
                    <a:pt x="41678" y="96151"/>
                    <a:pt x="45917" y="103583"/>
                    <a:pt x="52314" y="108849"/>
                  </a:cubicBezTo>
                  <a:cubicBezTo>
                    <a:pt x="58880" y="113683"/>
                    <a:pt x="66888" y="116153"/>
                    <a:pt x="75036" y="115859"/>
                  </a:cubicBezTo>
                  <a:cubicBezTo>
                    <a:pt x="81157" y="115953"/>
                    <a:pt x="87231" y="114784"/>
                    <a:pt x="92881" y="112428"/>
                  </a:cubicBezTo>
                  <a:cubicBezTo>
                    <a:pt x="98941" y="109610"/>
                    <a:pt x="104504" y="105827"/>
                    <a:pt x="109352" y="101226"/>
                  </a:cubicBezTo>
                  <a:lnTo>
                    <a:pt x="132736" y="121865"/>
                  </a:lnTo>
                  <a:cubicBezTo>
                    <a:pt x="126090" y="130106"/>
                    <a:pt x="117724" y="136798"/>
                    <a:pt x="108225" y="141474"/>
                  </a:cubicBezTo>
                  <a:cubicBezTo>
                    <a:pt x="97725" y="146355"/>
                    <a:pt x="86245" y="148762"/>
                    <a:pt x="74669" y="148509"/>
                  </a:cubicBezTo>
                  <a:close/>
                  <a:moveTo>
                    <a:pt x="100724" y="62964"/>
                  </a:moveTo>
                  <a:cubicBezTo>
                    <a:pt x="99905" y="54782"/>
                    <a:pt x="96535" y="47065"/>
                    <a:pt x="91091" y="40903"/>
                  </a:cubicBezTo>
                  <a:cubicBezTo>
                    <a:pt x="85823" y="35247"/>
                    <a:pt x="78347" y="32176"/>
                    <a:pt x="70624" y="32496"/>
                  </a:cubicBezTo>
                  <a:cubicBezTo>
                    <a:pt x="62890" y="32174"/>
                    <a:pt x="55390" y="35192"/>
                    <a:pt x="50035" y="40781"/>
                  </a:cubicBezTo>
                  <a:cubicBezTo>
                    <a:pt x="44486" y="46939"/>
                    <a:pt x="40924" y="54627"/>
                    <a:pt x="39813" y="6284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1AD685F5-5D34-8B36-DF3C-4BB76DF04D2C}"/>
                </a:ext>
              </a:extLst>
            </p:cNvPr>
            <p:cNvSpPr/>
            <p:nvPr/>
          </p:nvSpPr>
          <p:spPr>
            <a:xfrm>
              <a:off x="6479040" y="3427568"/>
              <a:ext cx="85937" cy="144824"/>
            </a:xfrm>
            <a:custGeom>
              <a:avLst/>
              <a:gdLst>
                <a:gd name="connsiteX0" fmla="*/ 98 w 85937"/>
                <a:gd name="connsiteY0" fmla="*/ 2658 h 144824"/>
                <a:gd name="connsiteX1" fmla="*/ 40493 w 85937"/>
                <a:gd name="connsiteY1" fmla="*/ 2658 h 144824"/>
                <a:gd name="connsiteX2" fmla="*/ 40493 w 85937"/>
                <a:gd name="connsiteY2" fmla="*/ 31336 h 144824"/>
                <a:gd name="connsiteX3" fmla="*/ 57259 w 85937"/>
                <a:gd name="connsiteY3" fmla="*/ 8197 h 144824"/>
                <a:gd name="connsiteX4" fmla="*/ 85937 w 85937"/>
                <a:gd name="connsiteY4" fmla="*/ 206 h 144824"/>
                <a:gd name="connsiteX5" fmla="*/ 85937 w 85937"/>
                <a:gd name="connsiteY5" fmla="*/ 42513 h 144824"/>
                <a:gd name="connsiteX6" fmla="*/ 83854 w 85937"/>
                <a:gd name="connsiteY6" fmla="*/ 42513 h 144824"/>
                <a:gd name="connsiteX7" fmla="*/ 51989 w 85937"/>
                <a:gd name="connsiteY7" fmla="*/ 54401 h 144824"/>
                <a:gd name="connsiteX8" fmla="*/ 40395 w 85937"/>
                <a:gd name="connsiteY8" fmla="*/ 92418 h 144824"/>
                <a:gd name="connsiteX9" fmla="*/ 40395 w 85937"/>
                <a:gd name="connsiteY9" fmla="*/ 144824 h 144824"/>
                <a:gd name="connsiteX10" fmla="*/ 0 w 85937"/>
                <a:gd name="connsiteY10" fmla="*/ 144824 h 14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4824">
                  <a:moveTo>
                    <a:pt x="98" y="2658"/>
                  </a:moveTo>
                  <a:lnTo>
                    <a:pt x="40493" y="2658"/>
                  </a:lnTo>
                  <a:lnTo>
                    <a:pt x="40493" y="31336"/>
                  </a:lnTo>
                  <a:cubicBezTo>
                    <a:pt x="44140" y="22387"/>
                    <a:pt x="49891" y="14450"/>
                    <a:pt x="57259" y="8197"/>
                  </a:cubicBezTo>
                  <a:cubicBezTo>
                    <a:pt x="65477" y="2029"/>
                    <a:pt x="75714" y="-824"/>
                    <a:pt x="85937" y="206"/>
                  </a:cubicBezTo>
                  <a:lnTo>
                    <a:pt x="85937" y="42513"/>
                  </a:lnTo>
                  <a:lnTo>
                    <a:pt x="83854" y="42513"/>
                  </a:lnTo>
                  <a:cubicBezTo>
                    <a:pt x="72025" y="41764"/>
                    <a:pt x="60436" y="46087"/>
                    <a:pt x="51989" y="54401"/>
                  </a:cubicBezTo>
                  <a:cubicBezTo>
                    <a:pt x="44276" y="62572"/>
                    <a:pt x="40411" y="75244"/>
                    <a:pt x="40395" y="92418"/>
                  </a:cubicBezTo>
                  <a:lnTo>
                    <a:pt x="40395" y="144824"/>
                  </a:lnTo>
                  <a:lnTo>
                    <a:pt x="0" y="14482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989654A8-5EAC-1866-4989-36AA451FE07A}"/>
                </a:ext>
              </a:extLst>
            </p:cNvPr>
            <p:cNvSpPr/>
            <p:nvPr/>
          </p:nvSpPr>
          <p:spPr>
            <a:xfrm>
              <a:off x="6581750" y="3428804"/>
              <a:ext cx="131188" cy="146444"/>
            </a:xfrm>
            <a:custGeom>
              <a:avLst/>
              <a:gdLst>
                <a:gd name="connsiteX0" fmla="*/ 48918 w 131188"/>
                <a:gd name="connsiteY0" fmla="*/ 146406 h 146444"/>
                <a:gd name="connsiteX1" fmla="*/ 29872 w 131188"/>
                <a:gd name="connsiteY1" fmla="*/ 143612 h 146444"/>
                <a:gd name="connsiteX2" fmla="*/ 14356 w 131188"/>
                <a:gd name="connsiteY2" fmla="*/ 135303 h 146444"/>
                <a:gd name="connsiteX3" fmla="*/ 3865 w 131188"/>
                <a:gd name="connsiteY3" fmla="*/ 121601 h 146444"/>
                <a:gd name="connsiteX4" fmla="*/ 17 w 131188"/>
                <a:gd name="connsiteY4" fmla="*/ 102874 h 146444"/>
                <a:gd name="connsiteX5" fmla="*/ 17 w 131188"/>
                <a:gd name="connsiteY5" fmla="*/ 102335 h 146444"/>
                <a:gd name="connsiteX6" fmla="*/ 4233 w 131188"/>
                <a:gd name="connsiteY6" fmla="*/ 82113 h 146444"/>
                <a:gd name="connsiteX7" fmla="*/ 16122 w 131188"/>
                <a:gd name="connsiteY7" fmla="*/ 68019 h 146444"/>
                <a:gd name="connsiteX8" fmla="*/ 33991 w 131188"/>
                <a:gd name="connsiteY8" fmla="*/ 59685 h 146444"/>
                <a:gd name="connsiteX9" fmla="*/ 57252 w 131188"/>
                <a:gd name="connsiteY9" fmla="*/ 56891 h 146444"/>
                <a:gd name="connsiteX10" fmla="*/ 76224 w 131188"/>
                <a:gd name="connsiteY10" fmla="*/ 58435 h 146444"/>
                <a:gd name="connsiteX11" fmla="*/ 92034 w 131188"/>
                <a:gd name="connsiteY11" fmla="*/ 62724 h 146444"/>
                <a:gd name="connsiteX12" fmla="*/ 92034 w 131188"/>
                <a:gd name="connsiteY12" fmla="*/ 60396 h 146444"/>
                <a:gd name="connsiteX13" fmla="*/ 84313 w 131188"/>
                <a:gd name="connsiteY13" fmla="*/ 41007 h 146444"/>
                <a:gd name="connsiteX14" fmla="*/ 61468 w 131188"/>
                <a:gd name="connsiteY14" fmla="*/ 34340 h 146444"/>
                <a:gd name="connsiteX15" fmla="*/ 40878 w 131188"/>
                <a:gd name="connsiteY15" fmla="*/ 36301 h 146444"/>
                <a:gd name="connsiteX16" fmla="*/ 22152 w 131188"/>
                <a:gd name="connsiteY16" fmla="*/ 42257 h 146444"/>
                <a:gd name="connsiteX17" fmla="*/ 12028 w 131188"/>
                <a:gd name="connsiteY17" fmla="*/ 11446 h 146444"/>
                <a:gd name="connsiteX18" fmla="*/ 36540 w 131188"/>
                <a:gd name="connsiteY18" fmla="*/ 3235 h 146444"/>
                <a:gd name="connsiteX19" fmla="*/ 67425 w 131188"/>
                <a:gd name="connsiteY19" fmla="*/ 24 h 146444"/>
                <a:gd name="connsiteX20" fmla="*/ 95980 w 131188"/>
                <a:gd name="connsiteY20" fmla="*/ 4117 h 146444"/>
                <a:gd name="connsiteX21" fmla="*/ 115589 w 131188"/>
                <a:gd name="connsiteY21" fmla="*/ 16006 h 146444"/>
                <a:gd name="connsiteX22" fmla="*/ 127502 w 131188"/>
                <a:gd name="connsiteY22" fmla="*/ 35615 h 146444"/>
                <a:gd name="connsiteX23" fmla="*/ 131179 w 131188"/>
                <a:gd name="connsiteY23" fmla="*/ 61572 h 146444"/>
                <a:gd name="connsiteX24" fmla="*/ 131178 w 131188"/>
                <a:gd name="connsiteY24" fmla="*/ 143588 h 146444"/>
                <a:gd name="connsiteX25" fmla="*/ 92205 w 131188"/>
                <a:gd name="connsiteY25" fmla="*/ 143588 h 146444"/>
                <a:gd name="connsiteX26" fmla="*/ 92205 w 131188"/>
                <a:gd name="connsiteY26" fmla="*/ 128391 h 146444"/>
                <a:gd name="connsiteX27" fmla="*/ 74361 w 131188"/>
                <a:gd name="connsiteY27" fmla="*/ 141529 h 146444"/>
                <a:gd name="connsiteX28" fmla="*/ 48918 w 131188"/>
                <a:gd name="connsiteY28" fmla="*/ 146406 h 146444"/>
                <a:gd name="connsiteX29" fmla="*/ 60806 w 131188"/>
                <a:gd name="connsiteY29" fmla="*/ 118512 h 146444"/>
                <a:gd name="connsiteX30" fmla="*/ 83822 w 131188"/>
                <a:gd name="connsiteY30" fmla="*/ 111625 h 146444"/>
                <a:gd name="connsiteX31" fmla="*/ 92450 w 131188"/>
                <a:gd name="connsiteY31" fmla="*/ 93780 h 146444"/>
                <a:gd name="connsiteX32" fmla="*/ 92450 w 131188"/>
                <a:gd name="connsiteY32" fmla="*/ 86623 h 146444"/>
                <a:gd name="connsiteX33" fmla="*/ 80562 w 131188"/>
                <a:gd name="connsiteY33" fmla="*/ 82775 h 146444"/>
                <a:gd name="connsiteX34" fmla="*/ 66639 w 131188"/>
                <a:gd name="connsiteY34" fmla="*/ 81280 h 146444"/>
                <a:gd name="connsiteX35" fmla="*/ 46172 w 131188"/>
                <a:gd name="connsiteY35" fmla="*/ 86329 h 146444"/>
                <a:gd name="connsiteX36" fmla="*/ 38819 w 131188"/>
                <a:gd name="connsiteY36" fmla="*/ 101036 h 146444"/>
                <a:gd name="connsiteX37" fmla="*/ 38819 w 131188"/>
                <a:gd name="connsiteY37" fmla="*/ 101575 h 146444"/>
                <a:gd name="connsiteX38" fmla="*/ 44751 w 131188"/>
                <a:gd name="connsiteY38" fmla="*/ 114296 h 146444"/>
                <a:gd name="connsiteX39" fmla="*/ 61173 w 131188"/>
                <a:gd name="connsiteY39" fmla="*/ 118586 h 14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188" h="146444">
                  <a:moveTo>
                    <a:pt x="48918" y="146406"/>
                  </a:moveTo>
                  <a:cubicBezTo>
                    <a:pt x="42462" y="146476"/>
                    <a:pt x="36036" y="145533"/>
                    <a:pt x="29872" y="143612"/>
                  </a:cubicBezTo>
                  <a:cubicBezTo>
                    <a:pt x="24200" y="141900"/>
                    <a:pt x="18926" y="139075"/>
                    <a:pt x="14356" y="135303"/>
                  </a:cubicBezTo>
                  <a:cubicBezTo>
                    <a:pt x="9915" y="131543"/>
                    <a:pt x="6337" y="126869"/>
                    <a:pt x="3865" y="121601"/>
                  </a:cubicBezTo>
                  <a:cubicBezTo>
                    <a:pt x="1189" y="115728"/>
                    <a:pt x="-127" y="109326"/>
                    <a:pt x="17" y="102874"/>
                  </a:cubicBezTo>
                  <a:lnTo>
                    <a:pt x="17" y="102335"/>
                  </a:lnTo>
                  <a:cubicBezTo>
                    <a:pt x="-178" y="95357"/>
                    <a:pt x="1266" y="88431"/>
                    <a:pt x="4233" y="82113"/>
                  </a:cubicBezTo>
                  <a:cubicBezTo>
                    <a:pt x="7020" y="76537"/>
                    <a:pt x="11095" y="71705"/>
                    <a:pt x="16122" y="68019"/>
                  </a:cubicBezTo>
                  <a:cubicBezTo>
                    <a:pt x="21507" y="64152"/>
                    <a:pt x="27567" y="61326"/>
                    <a:pt x="33991" y="59685"/>
                  </a:cubicBezTo>
                  <a:cubicBezTo>
                    <a:pt x="41586" y="57727"/>
                    <a:pt x="49408" y="56787"/>
                    <a:pt x="57252" y="56891"/>
                  </a:cubicBezTo>
                  <a:cubicBezTo>
                    <a:pt x="63610" y="56817"/>
                    <a:pt x="69961" y="57334"/>
                    <a:pt x="76224" y="58435"/>
                  </a:cubicBezTo>
                  <a:cubicBezTo>
                    <a:pt x="81590" y="59484"/>
                    <a:pt x="86873" y="60918"/>
                    <a:pt x="92034" y="62724"/>
                  </a:cubicBezTo>
                  <a:lnTo>
                    <a:pt x="92034" y="60396"/>
                  </a:lnTo>
                  <a:cubicBezTo>
                    <a:pt x="92589" y="53088"/>
                    <a:pt x="89740" y="45933"/>
                    <a:pt x="84313" y="41007"/>
                  </a:cubicBezTo>
                  <a:cubicBezTo>
                    <a:pt x="77751" y="36103"/>
                    <a:pt x="69638" y="33735"/>
                    <a:pt x="61468" y="34340"/>
                  </a:cubicBezTo>
                  <a:cubicBezTo>
                    <a:pt x="54554" y="34244"/>
                    <a:pt x="47650" y="34902"/>
                    <a:pt x="40878" y="36301"/>
                  </a:cubicBezTo>
                  <a:cubicBezTo>
                    <a:pt x="34511" y="37867"/>
                    <a:pt x="28254" y="39856"/>
                    <a:pt x="22152" y="42257"/>
                  </a:cubicBezTo>
                  <a:lnTo>
                    <a:pt x="12028" y="11446"/>
                  </a:lnTo>
                  <a:cubicBezTo>
                    <a:pt x="19958" y="8038"/>
                    <a:pt x="28157" y="5291"/>
                    <a:pt x="36540" y="3235"/>
                  </a:cubicBezTo>
                  <a:cubicBezTo>
                    <a:pt x="46665" y="906"/>
                    <a:pt x="57037" y="-172"/>
                    <a:pt x="67425" y="24"/>
                  </a:cubicBezTo>
                  <a:cubicBezTo>
                    <a:pt x="77104" y="-203"/>
                    <a:pt x="86754" y="1180"/>
                    <a:pt x="95980" y="4117"/>
                  </a:cubicBezTo>
                  <a:cubicBezTo>
                    <a:pt x="103338" y="6531"/>
                    <a:pt x="110046" y="10598"/>
                    <a:pt x="115589" y="16006"/>
                  </a:cubicBezTo>
                  <a:cubicBezTo>
                    <a:pt x="121092" y="21479"/>
                    <a:pt x="125180" y="28209"/>
                    <a:pt x="127502" y="35615"/>
                  </a:cubicBezTo>
                  <a:cubicBezTo>
                    <a:pt x="130069" y="44024"/>
                    <a:pt x="131310" y="52781"/>
                    <a:pt x="131179" y="61572"/>
                  </a:cubicBezTo>
                  <a:lnTo>
                    <a:pt x="131178" y="143588"/>
                  </a:lnTo>
                  <a:lnTo>
                    <a:pt x="92205" y="143588"/>
                  </a:lnTo>
                  <a:lnTo>
                    <a:pt x="92205" y="128391"/>
                  </a:lnTo>
                  <a:cubicBezTo>
                    <a:pt x="87185" y="133907"/>
                    <a:pt x="81119" y="138373"/>
                    <a:pt x="74361" y="141529"/>
                  </a:cubicBezTo>
                  <a:cubicBezTo>
                    <a:pt x="66358" y="145057"/>
                    <a:pt x="57659" y="146725"/>
                    <a:pt x="48918" y="146406"/>
                  </a:cubicBezTo>
                  <a:close/>
                  <a:moveTo>
                    <a:pt x="60806" y="118512"/>
                  </a:moveTo>
                  <a:cubicBezTo>
                    <a:pt x="69043" y="118945"/>
                    <a:pt x="77176" y="116512"/>
                    <a:pt x="83822" y="111625"/>
                  </a:cubicBezTo>
                  <a:cubicBezTo>
                    <a:pt x="89359" y="107376"/>
                    <a:pt x="92558" y="100758"/>
                    <a:pt x="92450" y="93780"/>
                  </a:cubicBezTo>
                  <a:lnTo>
                    <a:pt x="92450" y="86623"/>
                  </a:lnTo>
                  <a:cubicBezTo>
                    <a:pt x="88633" y="84927"/>
                    <a:pt x="84648" y="83637"/>
                    <a:pt x="80562" y="82775"/>
                  </a:cubicBezTo>
                  <a:cubicBezTo>
                    <a:pt x="75995" y="81738"/>
                    <a:pt x="71322" y="81237"/>
                    <a:pt x="66639" y="81280"/>
                  </a:cubicBezTo>
                  <a:cubicBezTo>
                    <a:pt x="59468" y="80903"/>
                    <a:pt x="52345" y="82660"/>
                    <a:pt x="46172" y="86329"/>
                  </a:cubicBezTo>
                  <a:cubicBezTo>
                    <a:pt x="41282" y="89577"/>
                    <a:pt x="38483" y="95175"/>
                    <a:pt x="38819" y="101036"/>
                  </a:cubicBezTo>
                  <a:lnTo>
                    <a:pt x="38819" y="101575"/>
                  </a:lnTo>
                  <a:cubicBezTo>
                    <a:pt x="38546" y="106540"/>
                    <a:pt x="40772" y="111314"/>
                    <a:pt x="44751" y="114296"/>
                  </a:cubicBezTo>
                  <a:cubicBezTo>
                    <a:pt x="49592" y="117521"/>
                    <a:pt x="55374" y="119031"/>
                    <a:pt x="61173" y="11858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E53D28ED-3161-7162-5EDB-8A7C3F47D588}"/>
                </a:ext>
              </a:extLst>
            </p:cNvPr>
            <p:cNvSpPr/>
            <p:nvPr/>
          </p:nvSpPr>
          <p:spPr>
            <a:xfrm>
              <a:off x="6740651" y="3427220"/>
              <a:ext cx="132901" cy="148591"/>
            </a:xfrm>
            <a:custGeom>
              <a:avLst/>
              <a:gdLst>
                <a:gd name="connsiteX0" fmla="*/ 74197 w 132901"/>
                <a:gd name="connsiteY0" fmla="*/ 148530 h 148591"/>
                <a:gd name="connsiteX1" fmla="*/ 44440 w 132901"/>
                <a:gd name="connsiteY1" fmla="*/ 142598 h 148591"/>
                <a:gd name="connsiteX2" fmla="*/ 5589 w 132901"/>
                <a:gd name="connsiteY2" fmla="*/ 103625 h 148591"/>
                <a:gd name="connsiteX3" fmla="*/ 0 w 132901"/>
                <a:gd name="connsiteY3" fmla="*/ 75069 h 148591"/>
                <a:gd name="connsiteX4" fmla="*/ 0 w 132901"/>
                <a:gd name="connsiteY4" fmla="*/ 74529 h 148591"/>
                <a:gd name="connsiteX5" fmla="*/ 5589 w 132901"/>
                <a:gd name="connsiteY5" fmla="*/ 45802 h 148591"/>
                <a:gd name="connsiteX6" fmla="*/ 21007 w 132901"/>
                <a:gd name="connsiteY6" fmla="*/ 22001 h 148591"/>
                <a:gd name="connsiteX7" fmla="*/ 44807 w 132901"/>
                <a:gd name="connsiteY7" fmla="*/ 5995 h 148591"/>
                <a:gd name="connsiteX8" fmla="*/ 74957 w 132901"/>
                <a:gd name="connsiteY8" fmla="*/ 39 h 148591"/>
                <a:gd name="connsiteX9" fmla="*/ 108464 w 132901"/>
                <a:gd name="connsiteY9" fmla="*/ 6412 h 148591"/>
                <a:gd name="connsiteX10" fmla="*/ 131848 w 132901"/>
                <a:gd name="connsiteY10" fmla="*/ 24257 h 148591"/>
                <a:gd name="connsiteX11" fmla="*/ 107140 w 132901"/>
                <a:gd name="connsiteY11" fmla="*/ 50851 h 148591"/>
                <a:gd name="connsiteX12" fmla="*/ 92923 w 132901"/>
                <a:gd name="connsiteY12" fmla="*/ 39429 h 148591"/>
                <a:gd name="connsiteX13" fmla="*/ 74662 w 132901"/>
                <a:gd name="connsiteY13" fmla="*/ 35140 h 148591"/>
                <a:gd name="connsiteX14" fmla="*/ 60740 w 132901"/>
                <a:gd name="connsiteY14" fmla="*/ 38252 h 148591"/>
                <a:gd name="connsiteX15" fmla="*/ 49857 w 132901"/>
                <a:gd name="connsiteY15" fmla="*/ 46635 h 148591"/>
                <a:gd name="connsiteX16" fmla="*/ 42651 w 132901"/>
                <a:gd name="connsiteY16" fmla="*/ 58891 h 148591"/>
                <a:gd name="connsiteX17" fmla="*/ 40200 w 132901"/>
                <a:gd name="connsiteY17" fmla="*/ 73819 h 148591"/>
                <a:gd name="connsiteX18" fmla="*/ 40199 w 132901"/>
                <a:gd name="connsiteY18" fmla="*/ 74358 h 148591"/>
                <a:gd name="connsiteX19" fmla="*/ 42650 w 132901"/>
                <a:gd name="connsiteY19" fmla="*/ 89776 h 148591"/>
                <a:gd name="connsiteX20" fmla="*/ 76255 w 132901"/>
                <a:gd name="connsiteY20" fmla="*/ 113674 h 148591"/>
                <a:gd name="connsiteX21" fmla="*/ 94100 w 132901"/>
                <a:gd name="connsiteY21" fmla="*/ 109581 h 148591"/>
                <a:gd name="connsiteX22" fmla="*/ 109101 w 132901"/>
                <a:gd name="connsiteY22" fmla="*/ 98526 h 148591"/>
                <a:gd name="connsiteX23" fmla="*/ 132901 w 132901"/>
                <a:gd name="connsiteY23" fmla="*/ 122302 h 148591"/>
                <a:gd name="connsiteX24" fmla="*/ 109101 w 132901"/>
                <a:gd name="connsiteY24" fmla="*/ 141054 h 148591"/>
                <a:gd name="connsiteX25" fmla="*/ 74197 w 132901"/>
                <a:gd name="connsiteY25" fmla="*/ 148530 h 14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01" h="148591">
                  <a:moveTo>
                    <a:pt x="74197" y="148530"/>
                  </a:moveTo>
                  <a:cubicBezTo>
                    <a:pt x="63977" y="148595"/>
                    <a:pt x="53853" y="146577"/>
                    <a:pt x="44440" y="142598"/>
                  </a:cubicBezTo>
                  <a:cubicBezTo>
                    <a:pt x="26810" y="135308"/>
                    <a:pt x="12824" y="121277"/>
                    <a:pt x="5589" y="103625"/>
                  </a:cubicBezTo>
                  <a:cubicBezTo>
                    <a:pt x="1869" y="94565"/>
                    <a:pt x="-30" y="84862"/>
                    <a:pt x="0" y="75069"/>
                  </a:cubicBezTo>
                  <a:lnTo>
                    <a:pt x="0" y="74529"/>
                  </a:lnTo>
                  <a:cubicBezTo>
                    <a:pt x="-16" y="64682"/>
                    <a:pt x="1882" y="54925"/>
                    <a:pt x="5589" y="45802"/>
                  </a:cubicBezTo>
                  <a:cubicBezTo>
                    <a:pt x="9157" y="36955"/>
                    <a:pt x="14391" y="28875"/>
                    <a:pt x="21007" y="22001"/>
                  </a:cubicBezTo>
                  <a:cubicBezTo>
                    <a:pt x="27780" y="15116"/>
                    <a:pt x="35876" y="9671"/>
                    <a:pt x="44807" y="5995"/>
                  </a:cubicBezTo>
                  <a:cubicBezTo>
                    <a:pt x="54352" y="1996"/>
                    <a:pt x="64608" y="-30"/>
                    <a:pt x="74957" y="39"/>
                  </a:cubicBezTo>
                  <a:cubicBezTo>
                    <a:pt x="86458" y="-325"/>
                    <a:pt x="97899" y="1851"/>
                    <a:pt x="108464" y="6412"/>
                  </a:cubicBezTo>
                  <a:cubicBezTo>
                    <a:pt x="117346" y="10780"/>
                    <a:pt x="125289" y="16842"/>
                    <a:pt x="131848" y="24257"/>
                  </a:cubicBezTo>
                  <a:lnTo>
                    <a:pt x="107140" y="50851"/>
                  </a:lnTo>
                  <a:cubicBezTo>
                    <a:pt x="102924" y="46435"/>
                    <a:pt x="98144" y="42595"/>
                    <a:pt x="92923" y="39429"/>
                  </a:cubicBezTo>
                  <a:cubicBezTo>
                    <a:pt x="87324" y="36404"/>
                    <a:pt x="81022" y="34924"/>
                    <a:pt x="74662" y="35140"/>
                  </a:cubicBezTo>
                  <a:cubicBezTo>
                    <a:pt x="69844" y="35099"/>
                    <a:pt x="65081" y="36164"/>
                    <a:pt x="60740" y="38252"/>
                  </a:cubicBezTo>
                  <a:cubicBezTo>
                    <a:pt x="56575" y="40269"/>
                    <a:pt x="52870" y="43123"/>
                    <a:pt x="49857" y="46635"/>
                  </a:cubicBezTo>
                  <a:cubicBezTo>
                    <a:pt x="46695" y="50224"/>
                    <a:pt x="44249" y="54384"/>
                    <a:pt x="42651" y="58891"/>
                  </a:cubicBezTo>
                  <a:cubicBezTo>
                    <a:pt x="40994" y="63692"/>
                    <a:pt x="40165" y="68740"/>
                    <a:pt x="40200" y="73819"/>
                  </a:cubicBezTo>
                  <a:lnTo>
                    <a:pt x="40199" y="74358"/>
                  </a:lnTo>
                  <a:cubicBezTo>
                    <a:pt x="40143" y="79598"/>
                    <a:pt x="40971" y="84811"/>
                    <a:pt x="42650" y="89776"/>
                  </a:cubicBezTo>
                  <a:cubicBezTo>
                    <a:pt x="47345" y="104289"/>
                    <a:pt x="61005" y="114003"/>
                    <a:pt x="76255" y="113674"/>
                  </a:cubicBezTo>
                  <a:cubicBezTo>
                    <a:pt x="82455" y="113854"/>
                    <a:pt x="88598" y="112444"/>
                    <a:pt x="94100" y="109581"/>
                  </a:cubicBezTo>
                  <a:cubicBezTo>
                    <a:pt x="99524" y="106509"/>
                    <a:pt x="104560" y="102798"/>
                    <a:pt x="109101" y="98526"/>
                  </a:cubicBezTo>
                  <a:lnTo>
                    <a:pt x="132901" y="122302"/>
                  </a:lnTo>
                  <a:cubicBezTo>
                    <a:pt x="126054" y="129820"/>
                    <a:pt x="118012" y="136155"/>
                    <a:pt x="109101" y="141054"/>
                  </a:cubicBezTo>
                  <a:cubicBezTo>
                    <a:pt x="98287" y="146462"/>
                    <a:pt x="86277" y="149034"/>
                    <a:pt x="74197" y="14853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18A3863C-8A51-B9CC-855F-0B3B8EDDA412}"/>
                </a:ext>
              </a:extLst>
            </p:cNvPr>
            <p:cNvSpPr/>
            <p:nvPr/>
          </p:nvSpPr>
          <p:spPr>
            <a:xfrm>
              <a:off x="6900147" y="3378555"/>
              <a:ext cx="42527" cy="193836"/>
            </a:xfrm>
            <a:custGeom>
              <a:avLst/>
              <a:gdLst>
                <a:gd name="connsiteX0" fmla="*/ 0 w 42527"/>
                <a:gd name="connsiteY0" fmla="*/ 0 h 193836"/>
                <a:gd name="connsiteX1" fmla="*/ 42527 w 42527"/>
                <a:gd name="connsiteY1" fmla="*/ 0 h 193836"/>
                <a:gd name="connsiteX2" fmla="*/ 42527 w 42527"/>
                <a:gd name="connsiteY2" fmla="*/ 35689 h 193836"/>
                <a:gd name="connsiteX3" fmla="*/ 0 w 42527"/>
                <a:gd name="connsiteY3" fmla="*/ 35689 h 193836"/>
                <a:gd name="connsiteX4" fmla="*/ 1078 w 42527"/>
                <a:gd name="connsiteY4" fmla="*/ 51474 h 193836"/>
                <a:gd name="connsiteX5" fmla="*/ 41351 w 42527"/>
                <a:gd name="connsiteY5" fmla="*/ 51474 h 193836"/>
                <a:gd name="connsiteX6" fmla="*/ 41351 w 42527"/>
                <a:gd name="connsiteY6" fmla="*/ 193837 h 193836"/>
                <a:gd name="connsiteX7" fmla="*/ 956 w 42527"/>
                <a:gd name="connsiteY7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3836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351" y="51474"/>
                  </a:lnTo>
                  <a:lnTo>
                    <a:pt x="41351" y="193837"/>
                  </a:lnTo>
                  <a:lnTo>
                    <a:pt x="956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4421FBE3-8687-E134-A6F7-44583CA555DB}"/>
                </a:ext>
              </a:extLst>
            </p:cNvPr>
            <p:cNvSpPr/>
            <p:nvPr/>
          </p:nvSpPr>
          <p:spPr>
            <a:xfrm>
              <a:off x="6972578" y="3367353"/>
              <a:ext cx="154570" cy="208419"/>
            </a:xfrm>
            <a:custGeom>
              <a:avLst/>
              <a:gdLst>
                <a:gd name="connsiteX0" fmla="*/ 76917 w 154570"/>
                <a:gd name="connsiteY0" fmla="*/ 208396 h 208419"/>
                <a:gd name="connsiteX1" fmla="*/ 46351 w 154570"/>
                <a:gd name="connsiteY1" fmla="*/ 202465 h 208419"/>
                <a:gd name="connsiteX2" fmla="*/ 22085 w 154570"/>
                <a:gd name="connsiteY2" fmla="*/ 187292 h 208419"/>
                <a:gd name="connsiteX3" fmla="*/ 5956 w 154570"/>
                <a:gd name="connsiteY3" fmla="*/ 163491 h 208419"/>
                <a:gd name="connsiteX4" fmla="*/ 0 w 154570"/>
                <a:gd name="connsiteY4" fmla="*/ 134690 h 208419"/>
                <a:gd name="connsiteX5" fmla="*/ 0 w 154570"/>
                <a:gd name="connsiteY5" fmla="*/ 134151 h 208419"/>
                <a:gd name="connsiteX6" fmla="*/ 5956 w 154570"/>
                <a:gd name="connsiteY6" fmla="*/ 105301 h 208419"/>
                <a:gd name="connsiteX7" fmla="*/ 22428 w 154570"/>
                <a:gd name="connsiteY7" fmla="*/ 81917 h 208419"/>
                <a:gd name="connsiteX8" fmla="*/ 46939 w 154570"/>
                <a:gd name="connsiteY8" fmla="*/ 65936 h 208419"/>
                <a:gd name="connsiteX9" fmla="*/ 108218 w 154570"/>
                <a:gd name="connsiteY9" fmla="*/ 65936 h 208419"/>
                <a:gd name="connsiteX10" fmla="*/ 148613 w 154570"/>
                <a:gd name="connsiteY10" fmla="*/ 105007 h 208419"/>
                <a:gd name="connsiteX11" fmla="*/ 154569 w 154570"/>
                <a:gd name="connsiteY11" fmla="*/ 133857 h 208419"/>
                <a:gd name="connsiteX12" fmla="*/ 154569 w 154570"/>
                <a:gd name="connsiteY12" fmla="*/ 134396 h 208419"/>
                <a:gd name="connsiteX13" fmla="*/ 148613 w 154570"/>
                <a:gd name="connsiteY13" fmla="*/ 163197 h 208419"/>
                <a:gd name="connsiteX14" fmla="*/ 132386 w 154570"/>
                <a:gd name="connsiteY14" fmla="*/ 186998 h 208419"/>
                <a:gd name="connsiteX15" fmla="*/ 107875 w 154570"/>
                <a:gd name="connsiteY15" fmla="*/ 202930 h 208419"/>
                <a:gd name="connsiteX16" fmla="*/ 76917 w 154570"/>
                <a:gd name="connsiteY16" fmla="*/ 208396 h 208419"/>
                <a:gd name="connsiteX17" fmla="*/ 77456 w 154570"/>
                <a:gd name="connsiteY17" fmla="*/ 173590 h 208419"/>
                <a:gd name="connsiteX18" fmla="*/ 92996 w 154570"/>
                <a:gd name="connsiteY18" fmla="*/ 170575 h 208419"/>
                <a:gd name="connsiteX19" fmla="*/ 104590 w 154570"/>
                <a:gd name="connsiteY19" fmla="*/ 162192 h 208419"/>
                <a:gd name="connsiteX20" fmla="*/ 111674 w 154570"/>
                <a:gd name="connsiteY20" fmla="*/ 149937 h 208419"/>
                <a:gd name="connsiteX21" fmla="*/ 114125 w 154570"/>
                <a:gd name="connsiteY21" fmla="*/ 134936 h 208419"/>
                <a:gd name="connsiteX22" fmla="*/ 114125 w 154570"/>
                <a:gd name="connsiteY22" fmla="*/ 134396 h 208419"/>
                <a:gd name="connsiteX23" fmla="*/ 111429 w 154570"/>
                <a:gd name="connsiteY23" fmla="*/ 119346 h 208419"/>
                <a:gd name="connsiteX24" fmla="*/ 103757 w 154570"/>
                <a:gd name="connsiteY24" fmla="*/ 106870 h 208419"/>
                <a:gd name="connsiteX25" fmla="*/ 91868 w 154570"/>
                <a:gd name="connsiteY25" fmla="*/ 98242 h 208419"/>
                <a:gd name="connsiteX26" fmla="*/ 76696 w 154570"/>
                <a:gd name="connsiteY26" fmla="*/ 95031 h 208419"/>
                <a:gd name="connsiteX27" fmla="*/ 61180 w 154570"/>
                <a:gd name="connsiteY27" fmla="*/ 98119 h 208419"/>
                <a:gd name="connsiteX28" fmla="*/ 49562 w 154570"/>
                <a:gd name="connsiteY28" fmla="*/ 106502 h 208419"/>
                <a:gd name="connsiteX29" fmla="*/ 42208 w 154570"/>
                <a:gd name="connsiteY29" fmla="*/ 118758 h 208419"/>
                <a:gd name="connsiteX30" fmla="*/ 40125 w 154570"/>
                <a:gd name="connsiteY30" fmla="*/ 133808 h 208419"/>
                <a:gd name="connsiteX31" fmla="*/ 40125 w 154570"/>
                <a:gd name="connsiteY31" fmla="*/ 134347 h 208419"/>
                <a:gd name="connsiteX32" fmla="*/ 42822 w 154570"/>
                <a:gd name="connsiteY32" fmla="*/ 149348 h 208419"/>
                <a:gd name="connsiteX33" fmla="*/ 50493 w 154570"/>
                <a:gd name="connsiteY33" fmla="*/ 161849 h 208419"/>
                <a:gd name="connsiteX34" fmla="*/ 62382 w 154570"/>
                <a:gd name="connsiteY34" fmla="*/ 170453 h 208419"/>
                <a:gd name="connsiteX35" fmla="*/ 77481 w 154570"/>
                <a:gd name="connsiteY35" fmla="*/ 173590 h 208419"/>
                <a:gd name="connsiteX36" fmla="*/ 91795 w 154570"/>
                <a:gd name="connsiteY36" fmla="*/ 0 h 208419"/>
                <a:gd name="connsiteX37" fmla="*/ 126651 w 154570"/>
                <a:gd name="connsiteY37" fmla="*/ 15173 h 208419"/>
                <a:gd name="connsiteX38" fmla="*/ 92628 w 154570"/>
                <a:gd name="connsiteY38" fmla="*/ 47037 h 208419"/>
                <a:gd name="connsiteX39" fmla="*/ 61818 w 154570"/>
                <a:gd name="connsiteY39" fmla="*/ 47037 h 20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4570" h="208419">
                  <a:moveTo>
                    <a:pt x="76917" y="208396"/>
                  </a:moveTo>
                  <a:cubicBezTo>
                    <a:pt x="66440" y="208422"/>
                    <a:pt x="56058" y="206407"/>
                    <a:pt x="46351" y="202465"/>
                  </a:cubicBezTo>
                  <a:cubicBezTo>
                    <a:pt x="37362" y="199014"/>
                    <a:pt x="29123" y="193862"/>
                    <a:pt x="22085" y="187292"/>
                  </a:cubicBezTo>
                  <a:cubicBezTo>
                    <a:pt x="15183" y="180507"/>
                    <a:pt x="9701" y="172416"/>
                    <a:pt x="5956" y="163491"/>
                  </a:cubicBezTo>
                  <a:cubicBezTo>
                    <a:pt x="2008" y="154404"/>
                    <a:pt x="-20" y="144599"/>
                    <a:pt x="0" y="134690"/>
                  </a:cubicBezTo>
                  <a:lnTo>
                    <a:pt x="0" y="134151"/>
                  </a:lnTo>
                  <a:cubicBezTo>
                    <a:pt x="-20" y="124227"/>
                    <a:pt x="2008" y="114406"/>
                    <a:pt x="5956" y="105301"/>
                  </a:cubicBezTo>
                  <a:cubicBezTo>
                    <a:pt x="9883" y="96515"/>
                    <a:pt x="15477" y="88573"/>
                    <a:pt x="22428" y="81917"/>
                  </a:cubicBezTo>
                  <a:cubicBezTo>
                    <a:pt x="29495" y="75064"/>
                    <a:pt x="37817" y="69637"/>
                    <a:pt x="46939" y="65936"/>
                  </a:cubicBezTo>
                  <a:cubicBezTo>
                    <a:pt x="66645" y="58265"/>
                    <a:pt x="88512" y="58265"/>
                    <a:pt x="108218" y="65936"/>
                  </a:cubicBezTo>
                  <a:cubicBezTo>
                    <a:pt x="126373" y="73023"/>
                    <a:pt x="140925" y="87098"/>
                    <a:pt x="148613" y="105007"/>
                  </a:cubicBezTo>
                  <a:cubicBezTo>
                    <a:pt x="152610" y="114096"/>
                    <a:pt x="154640" y="123928"/>
                    <a:pt x="154569" y="133857"/>
                  </a:cubicBezTo>
                  <a:lnTo>
                    <a:pt x="154569" y="134396"/>
                  </a:lnTo>
                  <a:cubicBezTo>
                    <a:pt x="154628" y="144308"/>
                    <a:pt x="152598" y="154122"/>
                    <a:pt x="148613" y="163197"/>
                  </a:cubicBezTo>
                  <a:cubicBezTo>
                    <a:pt x="144863" y="172143"/>
                    <a:pt x="139343" y="180239"/>
                    <a:pt x="132386" y="186998"/>
                  </a:cubicBezTo>
                  <a:cubicBezTo>
                    <a:pt x="125300" y="193816"/>
                    <a:pt x="116982" y="199223"/>
                    <a:pt x="107875" y="202930"/>
                  </a:cubicBezTo>
                  <a:cubicBezTo>
                    <a:pt x="98021" y="206793"/>
                    <a:pt x="87497" y="208651"/>
                    <a:pt x="76917" y="208396"/>
                  </a:cubicBezTo>
                  <a:close/>
                  <a:moveTo>
                    <a:pt x="77456" y="173590"/>
                  </a:moveTo>
                  <a:cubicBezTo>
                    <a:pt x="82793" y="173713"/>
                    <a:pt x="88093" y="172685"/>
                    <a:pt x="92996" y="170575"/>
                  </a:cubicBezTo>
                  <a:cubicBezTo>
                    <a:pt x="97382" y="168584"/>
                    <a:pt x="101325" y="165734"/>
                    <a:pt x="104590" y="162192"/>
                  </a:cubicBezTo>
                  <a:cubicBezTo>
                    <a:pt x="107685" y="158577"/>
                    <a:pt x="110086" y="154423"/>
                    <a:pt x="111674" y="149937"/>
                  </a:cubicBezTo>
                  <a:cubicBezTo>
                    <a:pt x="113341" y="145113"/>
                    <a:pt x="114170" y="140039"/>
                    <a:pt x="114125" y="134936"/>
                  </a:cubicBezTo>
                  <a:lnTo>
                    <a:pt x="114125" y="134396"/>
                  </a:lnTo>
                  <a:cubicBezTo>
                    <a:pt x="114152" y="129257"/>
                    <a:pt x="113238" y="124156"/>
                    <a:pt x="111429" y="119346"/>
                  </a:cubicBezTo>
                  <a:cubicBezTo>
                    <a:pt x="109734" y="114715"/>
                    <a:pt x="107125" y="110472"/>
                    <a:pt x="103757" y="106870"/>
                  </a:cubicBezTo>
                  <a:cubicBezTo>
                    <a:pt x="100394" y="103248"/>
                    <a:pt x="96355" y="100317"/>
                    <a:pt x="91868" y="98242"/>
                  </a:cubicBezTo>
                  <a:cubicBezTo>
                    <a:pt x="87112" y="96058"/>
                    <a:pt x="81929" y="94961"/>
                    <a:pt x="76696" y="95031"/>
                  </a:cubicBezTo>
                  <a:cubicBezTo>
                    <a:pt x="71362" y="94931"/>
                    <a:pt x="66069" y="95984"/>
                    <a:pt x="61180" y="98119"/>
                  </a:cubicBezTo>
                  <a:cubicBezTo>
                    <a:pt x="56761" y="100065"/>
                    <a:pt x="52802" y="102922"/>
                    <a:pt x="49562" y="106502"/>
                  </a:cubicBezTo>
                  <a:cubicBezTo>
                    <a:pt x="46328" y="110064"/>
                    <a:pt x="43829" y="114229"/>
                    <a:pt x="42208" y="118758"/>
                  </a:cubicBezTo>
                  <a:cubicBezTo>
                    <a:pt x="40637" y="123614"/>
                    <a:pt x="39932" y="128708"/>
                    <a:pt x="40125" y="133808"/>
                  </a:cubicBezTo>
                  <a:lnTo>
                    <a:pt x="40125" y="134347"/>
                  </a:lnTo>
                  <a:cubicBezTo>
                    <a:pt x="40098" y="139471"/>
                    <a:pt x="41012" y="144555"/>
                    <a:pt x="42822" y="149348"/>
                  </a:cubicBezTo>
                  <a:cubicBezTo>
                    <a:pt x="44555" y="153968"/>
                    <a:pt x="47160" y="158212"/>
                    <a:pt x="50493" y="161849"/>
                  </a:cubicBezTo>
                  <a:cubicBezTo>
                    <a:pt x="53851" y="165471"/>
                    <a:pt x="57891" y="168395"/>
                    <a:pt x="62382" y="170453"/>
                  </a:cubicBezTo>
                  <a:cubicBezTo>
                    <a:pt x="67118" y="172612"/>
                    <a:pt x="72277" y="173684"/>
                    <a:pt x="77481" y="173590"/>
                  </a:cubicBezTo>
                  <a:close/>
                  <a:moveTo>
                    <a:pt x="91795" y="0"/>
                  </a:moveTo>
                  <a:lnTo>
                    <a:pt x="126651" y="15173"/>
                  </a:lnTo>
                  <a:lnTo>
                    <a:pt x="92628" y="47037"/>
                  </a:lnTo>
                  <a:lnTo>
                    <a:pt x="61818" y="470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B95D1F6F-8051-420D-9AAE-3E238B58622A}"/>
                </a:ext>
              </a:extLst>
            </p:cNvPr>
            <p:cNvSpPr/>
            <p:nvPr/>
          </p:nvSpPr>
          <p:spPr>
            <a:xfrm>
              <a:off x="7156145" y="3427300"/>
              <a:ext cx="130529" cy="145091"/>
            </a:xfrm>
            <a:custGeom>
              <a:avLst/>
              <a:gdLst>
                <a:gd name="connsiteX0" fmla="*/ 0 w 130529"/>
                <a:gd name="connsiteY0" fmla="*/ 2925 h 145091"/>
                <a:gd name="connsiteX1" fmla="*/ 40419 w 130529"/>
                <a:gd name="connsiteY1" fmla="*/ 2925 h 145091"/>
                <a:gd name="connsiteX2" fmla="*/ 40419 w 130529"/>
                <a:gd name="connsiteY2" fmla="*/ 23270 h 145091"/>
                <a:gd name="connsiteX3" fmla="*/ 47969 w 130529"/>
                <a:gd name="connsiteY3" fmla="*/ 14396 h 145091"/>
                <a:gd name="connsiteX4" fmla="*/ 57136 w 130529"/>
                <a:gd name="connsiteY4" fmla="*/ 7043 h 145091"/>
                <a:gd name="connsiteX5" fmla="*/ 68314 w 130529"/>
                <a:gd name="connsiteY5" fmla="*/ 1994 h 145091"/>
                <a:gd name="connsiteX6" fmla="*/ 82113 w 130529"/>
                <a:gd name="connsiteY6" fmla="*/ 82 h 145091"/>
                <a:gd name="connsiteX7" fmla="*/ 117802 w 130529"/>
                <a:gd name="connsiteY7" fmla="*/ 14200 h 145091"/>
                <a:gd name="connsiteX8" fmla="*/ 130425 w 130529"/>
                <a:gd name="connsiteY8" fmla="*/ 53149 h 145091"/>
                <a:gd name="connsiteX9" fmla="*/ 130425 w 130529"/>
                <a:gd name="connsiteY9" fmla="*/ 145092 h 145091"/>
                <a:gd name="connsiteX10" fmla="*/ 89932 w 130529"/>
                <a:gd name="connsiteY10" fmla="*/ 145092 h 145091"/>
                <a:gd name="connsiteX11" fmla="*/ 89932 w 130529"/>
                <a:gd name="connsiteY11" fmla="*/ 65993 h 145091"/>
                <a:gd name="connsiteX12" fmla="*/ 83584 w 130529"/>
                <a:gd name="connsiteY12" fmla="*/ 44399 h 145091"/>
                <a:gd name="connsiteX13" fmla="*/ 65715 w 130529"/>
                <a:gd name="connsiteY13" fmla="*/ 37045 h 145091"/>
                <a:gd name="connsiteX14" fmla="*/ 47282 w 130529"/>
                <a:gd name="connsiteY14" fmla="*/ 44399 h 145091"/>
                <a:gd name="connsiteX15" fmla="*/ 40492 w 130529"/>
                <a:gd name="connsiteY15" fmla="*/ 65993 h 145091"/>
                <a:gd name="connsiteX16" fmla="*/ 40493 w 130529"/>
                <a:gd name="connsiteY16" fmla="*/ 145092 h 145091"/>
                <a:gd name="connsiteX17" fmla="*/ 98 w 130529"/>
                <a:gd name="connsiteY17" fmla="*/ 145092 h 14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29" h="145091">
                  <a:moveTo>
                    <a:pt x="0" y="2925"/>
                  </a:moveTo>
                  <a:lnTo>
                    <a:pt x="40419" y="2925"/>
                  </a:lnTo>
                  <a:lnTo>
                    <a:pt x="40419" y="23270"/>
                  </a:lnTo>
                  <a:cubicBezTo>
                    <a:pt x="42733" y="20146"/>
                    <a:pt x="45256" y="17181"/>
                    <a:pt x="47969" y="14396"/>
                  </a:cubicBezTo>
                  <a:cubicBezTo>
                    <a:pt x="50738" y="11608"/>
                    <a:pt x="53813" y="9141"/>
                    <a:pt x="57136" y="7043"/>
                  </a:cubicBezTo>
                  <a:cubicBezTo>
                    <a:pt x="60617" y="4863"/>
                    <a:pt x="64377" y="3164"/>
                    <a:pt x="68314" y="1994"/>
                  </a:cubicBezTo>
                  <a:cubicBezTo>
                    <a:pt x="72795" y="685"/>
                    <a:pt x="77445" y="41"/>
                    <a:pt x="82113" y="82"/>
                  </a:cubicBezTo>
                  <a:cubicBezTo>
                    <a:pt x="95513" y="-723"/>
                    <a:pt x="108580" y="4447"/>
                    <a:pt x="117802" y="14200"/>
                  </a:cubicBezTo>
                  <a:cubicBezTo>
                    <a:pt x="126777" y="25124"/>
                    <a:pt x="131287" y="39038"/>
                    <a:pt x="130425" y="53149"/>
                  </a:cubicBezTo>
                  <a:lnTo>
                    <a:pt x="130425" y="145092"/>
                  </a:lnTo>
                  <a:lnTo>
                    <a:pt x="89932" y="145092"/>
                  </a:lnTo>
                  <a:lnTo>
                    <a:pt x="89932" y="65993"/>
                  </a:lnTo>
                  <a:cubicBezTo>
                    <a:pt x="90513" y="58262"/>
                    <a:pt x="88257" y="50585"/>
                    <a:pt x="83584" y="44399"/>
                  </a:cubicBezTo>
                  <a:cubicBezTo>
                    <a:pt x="79018" y="39411"/>
                    <a:pt x="72469" y="36715"/>
                    <a:pt x="65715" y="37045"/>
                  </a:cubicBezTo>
                  <a:cubicBezTo>
                    <a:pt x="58792" y="36692"/>
                    <a:pt x="52061" y="39378"/>
                    <a:pt x="47282" y="44399"/>
                  </a:cubicBezTo>
                  <a:cubicBezTo>
                    <a:pt x="42356" y="50472"/>
                    <a:pt x="39929" y="58194"/>
                    <a:pt x="40492" y="65993"/>
                  </a:cubicBezTo>
                  <a:lnTo>
                    <a:pt x="40493" y="145092"/>
                  </a:lnTo>
                  <a:lnTo>
                    <a:pt x="98" y="14509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2" name="Freeform 931">
              <a:extLst>
                <a:ext uri="{FF2B5EF4-FFF2-40B4-BE49-F238E27FC236}">
                  <a16:creationId xmlns:a16="http://schemas.microsoft.com/office/drawing/2014/main" id="{A407A710-E1FF-B50B-DACC-7720B0B1E58E}"/>
                </a:ext>
              </a:extLst>
            </p:cNvPr>
            <p:cNvSpPr/>
            <p:nvPr/>
          </p:nvSpPr>
          <p:spPr>
            <a:xfrm>
              <a:off x="7310322" y="3530060"/>
              <a:ext cx="52356" cy="85563"/>
            </a:xfrm>
            <a:custGeom>
              <a:avLst/>
              <a:gdLst>
                <a:gd name="connsiteX0" fmla="*/ 0 w 52356"/>
                <a:gd name="connsiteY0" fmla="*/ 68828 h 85563"/>
                <a:gd name="connsiteX1" fmla="*/ 25958 w 52356"/>
                <a:gd name="connsiteY1" fmla="*/ 42552 h 85563"/>
                <a:gd name="connsiteX2" fmla="*/ 9535 w 52356"/>
                <a:gd name="connsiteY2" fmla="*/ 42552 h 85563"/>
                <a:gd name="connsiteX3" fmla="*/ 9535 w 52356"/>
                <a:gd name="connsiteY3" fmla="*/ 0 h 85563"/>
                <a:gd name="connsiteX4" fmla="*/ 52357 w 52356"/>
                <a:gd name="connsiteY4" fmla="*/ 0 h 85563"/>
                <a:gd name="connsiteX5" fmla="*/ 52357 w 52356"/>
                <a:gd name="connsiteY5" fmla="*/ 35713 h 85563"/>
                <a:gd name="connsiteX6" fmla="*/ 39685 w 52356"/>
                <a:gd name="connsiteY6" fmla="*/ 73608 h 85563"/>
                <a:gd name="connsiteX7" fmla="*/ 3456 w 52356"/>
                <a:gd name="connsiteY7" fmla="*/ 85496 h 8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56" h="85563">
                  <a:moveTo>
                    <a:pt x="0" y="68828"/>
                  </a:moveTo>
                  <a:cubicBezTo>
                    <a:pt x="18678" y="66867"/>
                    <a:pt x="27331" y="58109"/>
                    <a:pt x="25958" y="42552"/>
                  </a:cubicBezTo>
                  <a:lnTo>
                    <a:pt x="9535" y="42552"/>
                  </a:lnTo>
                  <a:lnTo>
                    <a:pt x="9535" y="0"/>
                  </a:lnTo>
                  <a:lnTo>
                    <a:pt x="52357" y="0"/>
                  </a:lnTo>
                  <a:lnTo>
                    <a:pt x="52357" y="35713"/>
                  </a:lnTo>
                  <a:cubicBezTo>
                    <a:pt x="52357" y="53231"/>
                    <a:pt x="48132" y="65862"/>
                    <a:pt x="39685" y="73608"/>
                  </a:cubicBezTo>
                  <a:cubicBezTo>
                    <a:pt x="29498" y="81922"/>
                    <a:pt x="16588" y="86158"/>
                    <a:pt x="3456" y="8549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5CEEDABB-C402-99EB-6A28-B030D4FABBAD}"/>
                </a:ext>
              </a:extLst>
            </p:cNvPr>
            <p:cNvSpPr/>
            <p:nvPr/>
          </p:nvSpPr>
          <p:spPr>
            <a:xfrm>
              <a:off x="4370393" y="3691101"/>
              <a:ext cx="154201" cy="186041"/>
            </a:xfrm>
            <a:custGeom>
              <a:avLst/>
              <a:gdLst>
                <a:gd name="connsiteX0" fmla="*/ 56524 w 154201"/>
                <a:gd name="connsiteY0" fmla="*/ 37723 h 186041"/>
                <a:gd name="connsiteX1" fmla="*/ 0 w 154201"/>
                <a:gd name="connsiteY1" fmla="*/ 37723 h 186041"/>
                <a:gd name="connsiteX2" fmla="*/ 0 w 154201"/>
                <a:gd name="connsiteY2" fmla="*/ 0 h 186041"/>
                <a:gd name="connsiteX3" fmla="*/ 154202 w 154201"/>
                <a:gd name="connsiteY3" fmla="*/ 0 h 186041"/>
                <a:gd name="connsiteX4" fmla="*/ 154202 w 154201"/>
                <a:gd name="connsiteY4" fmla="*/ 37723 h 186041"/>
                <a:gd name="connsiteX5" fmla="*/ 97556 w 154201"/>
                <a:gd name="connsiteY5" fmla="*/ 37723 h 186041"/>
                <a:gd name="connsiteX6" fmla="*/ 97556 w 154201"/>
                <a:gd name="connsiteY6" fmla="*/ 186042 h 186041"/>
                <a:gd name="connsiteX7" fmla="*/ 56621 w 154201"/>
                <a:gd name="connsiteY7" fmla="*/ 186042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201" h="186041">
                  <a:moveTo>
                    <a:pt x="56524" y="37723"/>
                  </a:moveTo>
                  <a:lnTo>
                    <a:pt x="0" y="37723"/>
                  </a:lnTo>
                  <a:lnTo>
                    <a:pt x="0" y="0"/>
                  </a:lnTo>
                  <a:lnTo>
                    <a:pt x="154202" y="0"/>
                  </a:lnTo>
                  <a:lnTo>
                    <a:pt x="154202" y="37723"/>
                  </a:lnTo>
                  <a:lnTo>
                    <a:pt x="97556" y="37723"/>
                  </a:lnTo>
                  <a:lnTo>
                    <a:pt x="97556" y="186042"/>
                  </a:lnTo>
                  <a:lnTo>
                    <a:pt x="56621" y="18604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4" name="Freeform 933">
              <a:extLst>
                <a:ext uri="{FF2B5EF4-FFF2-40B4-BE49-F238E27FC236}">
                  <a16:creationId xmlns:a16="http://schemas.microsoft.com/office/drawing/2014/main" id="{27FEE429-ADE6-E63F-79F7-657D13DBD4B0}"/>
                </a:ext>
              </a:extLst>
            </p:cNvPr>
            <p:cNvSpPr/>
            <p:nvPr/>
          </p:nvSpPr>
          <p:spPr>
            <a:xfrm>
              <a:off x="4551459" y="3731811"/>
              <a:ext cx="85937" cy="145429"/>
            </a:xfrm>
            <a:custGeom>
              <a:avLst/>
              <a:gdLst>
                <a:gd name="connsiteX0" fmla="*/ 98 w 85937"/>
                <a:gd name="connsiteY0" fmla="*/ 2847 h 145429"/>
                <a:gd name="connsiteX1" fmla="*/ 40493 w 85937"/>
                <a:gd name="connsiteY1" fmla="*/ 2847 h 145429"/>
                <a:gd name="connsiteX2" fmla="*/ 40493 w 85937"/>
                <a:gd name="connsiteY2" fmla="*/ 31574 h 145429"/>
                <a:gd name="connsiteX3" fmla="*/ 57259 w 85937"/>
                <a:gd name="connsiteY3" fmla="*/ 8190 h 145429"/>
                <a:gd name="connsiteX4" fmla="*/ 85937 w 85937"/>
                <a:gd name="connsiteY4" fmla="*/ 224 h 145429"/>
                <a:gd name="connsiteX5" fmla="*/ 85937 w 85937"/>
                <a:gd name="connsiteY5" fmla="*/ 42457 h 145429"/>
                <a:gd name="connsiteX6" fmla="*/ 83854 w 85937"/>
                <a:gd name="connsiteY6" fmla="*/ 42457 h 145429"/>
                <a:gd name="connsiteX7" fmla="*/ 51989 w 85937"/>
                <a:gd name="connsiteY7" fmla="*/ 54835 h 145429"/>
                <a:gd name="connsiteX8" fmla="*/ 40395 w 85937"/>
                <a:gd name="connsiteY8" fmla="*/ 92804 h 145429"/>
                <a:gd name="connsiteX9" fmla="*/ 40395 w 85937"/>
                <a:gd name="connsiteY9" fmla="*/ 145430 h 145429"/>
                <a:gd name="connsiteX10" fmla="*/ 0 w 85937"/>
                <a:gd name="connsiteY10" fmla="*/ 145430 h 14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5429">
                  <a:moveTo>
                    <a:pt x="98" y="2847"/>
                  </a:moveTo>
                  <a:lnTo>
                    <a:pt x="40493" y="2847"/>
                  </a:lnTo>
                  <a:lnTo>
                    <a:pt x="40493" y="31574"/>
                  </a:lnTo>
                  <a:cubicBezTo>
                    <a:pt x="44076" y="22521"/>
                    <a:pt x="49834" y="14489"/>
                    <a:pt x="57259" y="8190"/>
                  </a:cubicBezTo>
                  <a:cubicBezTo>
                    <a:pt x="65461" y="1993"/>
                    <a:pt x="75713" y="-855"/>
                    <a:pt x="85937" y="224"/>
                  </a:cubicBezTo>
                  <a:lnTo>
                    <a:pt x="85937" y="42457"/>
                  </a:lnTo>
                  <a:lnTo>
                    <a:pt x="83854" y="42457"/>
                  </a:lnTo>
                  <a:cubicBezTo>
                    <a:pt x="71950" y="41836"/>
                    <a:pt x="60351" y="46342"/>
                    <a:pt x="51989" y="54835"/>
                  </a:cubicBezTo>
                  <a:cubicBezTo>
                    <a:pt x="44047" y="63006"/>
                    <a:pt x="40182" y="75662"/>
                    <a:pt x="40395" y="92804"/>
                  </a:cubicBezTo>
                  <a:lnTo>
                    <a:pt x="40395" y="145430"/>
                  </a:lnTo>
                  <a:lnTo>
                    <a:pt x="0" y="14543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5" name="Freeform 934">
              <a:extLst>
                <a:ext uri="{FF2B5EF4-FFF2-40B4-BE49-F238E27FC236}">
                  <a16:creationId xmlns:a16="http://schemas.microsoft.com/office/drawing/2014/main" id="{3E5D25DC-2409-640D-1CB0-581D30860600}"/>
                </a:ext>
              </a:extLst>
            </p:cNvPr>
            <p:cNvSpPr/>
            <p:nvPr/>
          </p:nvSpPr>
          <p:spPr>
            <a:xfrm>
              <a:off x="4654151" y="3733261"/>
              <a:ext cx="131253" cy="146616"/>
            </a:xfrm>
            <a:custGeom>
              <a:avLst/>
              <a:gdLst>
                <a:gd name="connsiteX0" fmla="*/ 48911 w 131253"/>
                <a:gd name="connsiteY0" fmla="*/ 146554 h 146616"/>
                <a:gd name="connsiteX1" fmla="*/ 29890 w 131253"/>
                <a:gd name="connsiteY1" fmla="*/ 143759 h 146616"/>
                <a:gd name="connsiteX2" fmla="*/ 14350 w 131253"/>
                <a:gd name="connsiteY2" fmla="*/ 135376 h 146616"/>
                <a:gd name="connsiteX3" fmla="*/ 3884 w 131253"/>
                <a:gd name="connsiteY3" fmla="*/ 121674 h 146616"/>
                <a:gd name="connsiteX4" fmla="*/ 11 w 131253"/>
                <a:gd name="connsiteY4" fmla="*/ 102948 h 146616"/>
                <a:gd name="connsiteX5" fmla="*/ 11 w 131253"/>
                <a:gd name="connsiteY5" fmla="*/ 102408 h 146616"/>
                <a:gd name="connsiteX6" fmla="*/ 4252 w 131253"/>
                <a:gd name="connsiteY6" fmla="*/ 82235 h 146616"/>
                <a:gd name="connsiteX7" fmla="*/ 16140 w 131253"/>
                <a:gd name="connsiteY7" fmla="*/ 68141 h 146616"/>
                <a:gd name="connsiteX8" fmla="*/ 33984 w 131253"/>
                <a:gd name="connsiteY8" fmla="*/ 59758 h 146616"/>
                <a:gd name="connsiteX9" fmla="*/ 57245 w 131253"/>
                <a:gd name="connsiteY9" fmla="*/ 56964 h 146616"/>
                <a:gd name="connsiteX10" fmla="*/ 76217 w 131253"/>
                <a:gd name="connsiteY10" fmla="*/ 58557 h 146616"/>
                <a:gd name="connsiteX11" fmla="*/ 92051 w 131253"/>
                <a:gd name="connsiteY11" fmla="*/ 62798 h 146616"/>
                <a:gd name="connsiteX12" fmla="*/ 92051 w 131253"/>
                <a:gd name="connsiteY12" fmla="*/ 60347 h 146616"/>
                <a:gd name="connsiteX13" fmla="*/ 84379 w 131253"/>
                <a:gd name="connsiteY13" fmla="*/ 40958 h 146616"/>
                <a:gd name="connsiteX14" fmla="*/ 61486 w 131253"/>
                <a:gd name="connsiteY14" fmla="*/ 34291 h 146616"/>
                <a:gd name="connsiteX15" fmla="*/ 40896 w 131253"/>
                <a:gd name="connsiteY15" fmla="*/ 36325 h 146616"/>
                <a:gd name="connsiteX16" fmla="*/ 22145 w 131253"/>
                <a:gd name="connsiteY16" fmla="*/ 42282 h 146616"/>
                <a:gd name="connsiteX17" fmla="*/ 12046 w 131253"/>
                <a:gd name="connsiteY17" fmla="*/ 11446 h 146616"/>
                <a:gd name="connsiteX18" fmla="*/ 36558 w 131253"/>
                <a:gd name="connsiteY18" fmla="*/ 3186 h 146616"/>
                <a:gd name="connsiteX19" fmla="*/ 67442 w 131253"/>
                <a:gd name="connsiteY19" fmla="*/ 24 h 146616"/>
                <a:gd name="connsiteX20" fmla="*/ 95998 w 131253"/>
                <a:gd name="connsiteY20" fmla="*/ 4142 h 146616"/>
                <a:gd name="connsiteX21" fmla="*/ 115607 w 131253"/>
                <a:gd name="connsiteY21" fmla="*/ 16030 h 146616"/>
                <a:gd name="connsiteX22" fmla="*/ 127495 w 131253"/>
                <a:gd name="connsiteY22" fmla="*/ 35639 h 146616"/>
                <a:gd name="connsiteX23" fmla="*/ 131246 w 131253"/>
                <a:gd name="connsiteY23" fmla="*/ 61597 h 146616"/>
                <a:gd name="connsiteX24" fmla="*/ 131246 w 131253"/>
                <a:gd name="connsiteY24" fmla="*/ 144225 h 146616"/>
                <a:gd name="connsiteX25" fmla="*/ 92346 w 131253"/>
                <a:gd name="connsiteY25" fmla="*/ 144225 h 146616"/>
                <a:gd name="connsiteX26" fmla="*/ 92346 w 131253"/>
                <a:gd name="connsiteY26" fmla="*/ 128807 h 146616"/>
                <a:gd name="connsiteX27" fmla="*/ 74501 w 131253"/>
                <a:gd name="connsiteY27" fmla="*/ 141945 h 146616"/>
                <a:gd name="connsiteX28" fmla="*/ 48911 w 131253"/>
                <a:gd name="connsiteY28" fmla="*/ 146553 h 146616"/>
                <a:gd name="connsiteX29" fmla="*/ 61167 w 131253"/>
                <a:gd name="connsiteY29" fmla="*/ 118659 h 146616"/>
                <a:gd name="connsiteX30" fmla="*/ 84183 w 131253"/>
                <a:gd name="connsiteY30" fmla="*/ 111747 h 146616"/>
                <a:gd name="connsiteX31" fmla="*/ 92811 w 131253"/>
                <a:gd name="connsiteY31" fmla="*/ 93903 h 146616"/>
                <a:gd name="connsiteX32" fmla="*/ 92811 w 131253"/>
                <a:gd name="connsiteY32" fmla="*/ 86696 h 146616"/>
                <a:gd name="connsiteX33" fmla="*/ 80923 w 131253"/>
                <a:gd name="connsiteY33" fmla="*/ 82824 h 146616"/>
                <a:gd name="connsiteX34" fmla="*/ 67001 w 131253"/>
                <a:gd name="connsiteY34" fmla="*/ 81402 h 146616"/>
                <a:gd name="connsiteX35" fmla="*/ 46534 w 131253"/>
                <a:gd name="connsiteY35" fmla="*/ 86476 h 146616"/>
                <a:gd name="connsiteX36" fmla="*/ 39180 w 131253"/>
                <a:gd name="connsiteY36" fmla="*/ 101036 h 146616"/>
                <a:gd name="connsiteX37" fmla="*/ 39180 w 131253"/>
                <a:gd name="connsiteY37" fmla="*/ 101575 h 146616"/>
                <a:gd name="connsiteX38" fmla="*/ 45112 w 131253"/>
                <a:gd name="connsiteY38" fmla="*/ 114370 h 146616"/>
                <a:gd name="connsiteX39" fmla="*/ 61241 w 131253"/>
                <a:gd name="connsiteY39" fmla="*/ 118831 h 14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253" h="146616">
                  <a:moveTo>
                    <a:pt x="48911" y="146554"/>
                  </a:moveTo>
                  <a:cubicBezTo>
                    <a:pt x="42467" y="146584"/>
                    <a:pt x="36054" y="145642"/>
                    <a:pt x="29890" y="143759"/>
                  </a:cubicBezTo>
                  <a:cubicBezTo>
                    <a:pt x="24201" y="142036"/>
                    <a:pt x="18916" y="139185"/>
                    <a:pt x="14350" y="135376"/>
                  </a:cubicBezTo>
                  <a:cubicBezTo>
                    <a:pt x="9909" y="131622"/>
                    <a:pt x="6338" y="126947"/>
                    <a:pt x="3884" y="121674"/>
                  </a:cubicBezTo>
                  <a:cubicBezTo>
                    <a:pt x="1188" y="115807"/>
                    <a:pt x="-136" y="109403"/>
                    <a:pt x="11" y="102948"/>
                  </a:cubicBezTo>
                  <a:lnTo>
                    <a:pt x="11" y="102408"/>
                  </a:lnTo>
                  <a:cubicBezTo>
                    <a:pt x="-139" y="95448"/>
                    <a:pt x="1311" y="88546"/>
                    <a:pt x="4252" y="82235"/>
                  </a:cubicBezTo>
                  <a:cubicBezTo>
                    <a:pt x="7004" y="76637"/>
                    <a:pt x="11086" y="71799"/>
                    <a:pt x="16140" y="68141"/>
                  </a:cubicBezTo>
                  <a:cubicBezTo>
                    <a:pt x="21505" y="64246"/>
                    <a:pt x="27560" y="61401"/>
                    <a:pt x="33984" y="59758"/>
                  </a:cubicBezTo>
                  <a:cubicBezTo>
                    <a:pt x="41584" y="57825"/>
                    <a:pt x="49403" y="56886"/>
                    <a:pt x="57245" y="56964"/>
                  </a:cubicBezTo>
                  <a:cubicBezTo>
                    <a:pt x="63606" y="56880"/>
                    <a:pt x="69960" y="57414"/>
                    <a:pt x="76217" y="58557"/>
                  </a:cubicBezTo>
                  <a:cubicBezTo>
                    <a:pt x="81582" y="59625"/>
                    <a:pt x="86871" y="61041"/>
                    <a:pt x="92051" y="62798"/>
                  </a:cubicBezTo>
                  <a:lnTo>
                    <a:pt x="92051" y="60347"/>
                  </a:lnTo>
                  <a:cubicBezTo>
                    <a:pt x="92539" y="53059"/>
                    <a:pt x="89721" y="45939"/>
                    <a:pt x="84379" y="40958"/>
                  </a:cubicBezTo>
                  <a:cubicBezTo>
                    <a:pt x="77782" y="36088"/>
                    <a:pt x="69666" y="33725"/>
                    <a:pt x="61486" y="34291"/>
                  </a:cubicBezTo>
                  <a:cubicBezTo>
                    <a:pt x="54569" y="34231"/>
                    <a:pt x="47667" y="34913"/>
                    <a:pt x="40896" y="36325"/>
                  </a:cubicBezTo>
                  <a:cubicBezTo>
                    <a:pt x="34506" y="37843"/>
                    <a:pt x="28239" y="39834"/>
                    <a:pt x="22145" y="42282"/>
                  </a:cubicBezTo>
                  <a:lnTo>
                    <a:pt x="12046" y="11446"/>
                  </a:lnTo>
                  <a:cubicBezTo>
                    <a:pt x="19978" y="8029"/>
                    <a:pt x="28176" y="5266"/>
                    <a:pt x="36558" y="3186"/>
                  </a:cubicBezTo>
                  <a:cubicBezTo>
                    <a:pt x="46686" y="885"/>
                    <a:pt x="57057" y="-177"/>
                    <a:pt x="67442" y="24"/>
                  </a:cubicBezTo>
                  <a:cubicBezTo>
                    <a:pt x="77122" y="-179"/>
                    <a:pt x="86770" y="1212"/>
                    <a:pt x="95998" y="4142"/>
                  </a:cubicBezTo>
                  <a:cubicBezTo>
                    <a:pt x="103368" y="6530"/>
                    <a:pt x="110082" y="10600"/>
                    <a:pt x="115607" y="16030"/>
                  </a:cubicBezTo>
                  <a:cubicBezTo>
                    <a:pt x="121111" y="21498"/>
                    <a:pt x="125192" y="28230"/>
                    <a:pt x="127495" y="35639"/>
                  </a:cubicBezTo>
                  <a:cubicBezTo>
                    <a:pt x="130098" y="44042"/>
                    <a:pt x="131363" y="52801"/>
                    <a:pt x="131246" y="61597"/>
                  </a:cubicBezTo>
                  <a:lnTo>
                    <a:pt x="131246" y="144225"/>
                  </a:lnTo>
                  <a:lnTo>
                    <a:pt x="92346" y="144225"/>
                  </a:lnTo>
                  <a:lnTo>
                    <a:pt x="92346" y="128807"/>
                  </a:lnTo>
                  <a:cubicBezTo>
                    <a:pt x="87330" y="134329"/>
                    <a:pt x="81264" y="138796"/>
                    <a:pt x="74501" y="141945"/>
                  </a:cubicBezTo>
                  <a:cubicBezTo>
                    <a:pt x="66427" y="145388"/>
                    <a:pt x="57679" y="146963"/>
                    <a:pt x="48911" y="146553"/>
                  </a:cubicBezTo>
                  <a:close/>
                  <a:moveTo>
                    <a:pt x="61167" y="118659"/>
                  </a:moveTo>
                  <a:cubicBezTo>
                    <a:pt x="69407" y="119083"/>
                    <a:pt x="77540" y="116641"/>
                    <a:pt x="84183" y="111747"/>
                  </a:cubicBezTo>
                  <a:cubicBezTo>
                    <a:pt x="89720" y="107499"/>
                    <a:pt x="92920" y="100881"/>
                    <a:pt x="92811" y="93903"/>
                  </a:cubicBezTo>
                  <a:lnTo>
                    <a:pt x="92811" y="86696"/>
                  </a:lnTo>
                  <a:cubicBezTo>
                    <a:pt x="88982" y="85029"/>
                    <a:pt x="85001" y="83732"/>
                    <a:pt x="80923" y="82824"/>
                  </a:cubicBezTo>
                  <a:cubicBezTo>
                    <a:pt x="76346" y="81861"/>
                    <a:pt x="71679" y="81385"/>
                    <a:pt x="67001" y="81402"/>
                  </a:cubicBezTo>
                  <a:cubicBezTo>
                    <a:pt x="59822" y="80982"/>
                    <a:pt x="52685" y="82752"/>
                    <a:pt x="46534" y="86476"/>
                  </a:cubicBezTo>
                  <a:cubicBezTo>
                    <a:pt x="41668" y="89676"/>
                    <a:pt x="38868" y="95220"/>
                    <a:pt x="39180" y="101036"/>
                  </a:cubicBezTo>
                  <a:lnTo>
                    <a:pt x="39180" y="101575"/>
                  </a:lnTo>
                  <a:cubicBezTo>
                    <a:pt x="38896" y="106563"/>
                    <a:pt x="41121" y="111364"/>
                    <a:pt x="45112" y="114370"/>
                  </a:cubicBezTo>
                  <a:cubicBezTo>
                    <a:pt x="49867" y="117557"/>
                    <a:pt x="55524" y="119122"/>
                    <a:pt x="61241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6" name="Freeform 935">
              <a:extLst>
                <a:ext uri="{FF2B5EF4-FFF2-40B4-BE49-F238E27FC236}">
                  <a16:creationId xmlns:a16="http://schemas.microsoft.com/office/drawing/2014/main" id="{A28EDB4D-AA87-E055-FD75-33C2B38A8C36}"/>
                </a:ext>
              </a:extLst>
            </p:cNvPr>
            <p:cNvSpPr/>
            <p:nvPr/>
          </p:nvSpPr>
          <p:spPr>
            <a:xfrm>
              <a:off x="4820031" y="3732050"/>
              <a:ext cx="130616" cy="145166"/>
            </a:xfrm>
            <a:custGeom>
              <a:avLst/>
              <a:gdLst>
                <a:gd name="connsiteX0" fmla="*/ 0 w 130616"/>
                <a:gd name="connsiteY0" fmla="*/ 2608 h 145166"/>
                <a:gd name="connsiteX1" fmla="*/ 40395 w 130616"/>
                <a:gd name="connsiteY1" fmla="*/ 2608 h 145166"/>
                <a:gd name="connsiteX2" fmla="*/ 40395 w 130616"/>
                <a:gd name="connsiteY2" fmla="*/ 23001 h 145166"/>
                <a:gd name="connsiteX3" fmla="*/ 47945 w 130616"/>
                <a:gd name="connsiteY3" fmla="*/ 14373 h 145166"/>
                <a:gd name="connsiteX4" fmla="*/ 57161 w 130616"/>
                <a:gd name="connsiteY4" fmla="*/ 7020 h 145166"/>
                <a:gd name="connsiteX5" fmla="*/ 68363 w 130616"/>
                <a:gd name="connsiteY5" fmla="*/ 1922 h 145166"/>
                <a:gd name="connsiteX6" fmla="*/ 82162 w 130616"/>
                <a:gd name="connsiteY6" fmla="*/ 83 h 145166"/>
                <a:gd name="connsiteX7" fmla="*/ 117851 w 130616"/>
                <a:gd name="connsiteY7" fmla="*/ 14104 h 145166"/>
                <a:gd name="connsiteX8" fmla="*/ 130524 w 130616"/>
                <a:gd name="connsiteY8" fmla="*/ 52954 h 145166"/>
                <a:gd name="connsiteX9" fmla="*/ 130524 w 130616"/>
                <a:gd name="connsiteY9" fmla="*/ 145166 h 145166"/>
                <a:gd name="connsiteX10" fmla="*/ 90055 w 130616"/>
                <a:gd name="connsiteY10" fmla="*/ 145166 h 145166"/>
                <a:gd name="connsiteX11" fmla="*/ 90055 w 130616"/>
                <a:gd name="connsiteY11" fmla="*/ 65847 h 145166"/>
                <a:gd name="connsiteX12" fmla="*/ 83707 w 130616"/>
                <a:gd name="connsiteY12" fmla="*/ 44179 h 145166"/>
                <a:gd name="connsiteX13" fmla="*/ 65863 w 130616"/>
                <a:gd name="connsiteY13" fmla="*/ 36826 h 145166"/>
                <a:gd name="connsiteX14" fmla="*/ 47405 w 130616"/>
                <a:gd name="connsiteY14" fmla="*/ 44179 h 145166"/>
                <a:gd name="connsiteX15" fmla="*/ 40591 w 130616"/>
                <a:gd name="connsiteY15" fmla="*/ 65847 h 145166"/>
                <a:gd name="connsiteX16" fmla="*/ 40591 w 130616"/>
                <a:gd name="connsiteY16" fmla="*/ 145093 h 145166"/>
                <a:gd name="connsiteX17" fmla="*/ 196 w 130616"/>
                <a:gd name="connsiteY17" fmla="*/ 145093 h 14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6" h="145166">
                  <a:moveTo>
                    <a:pt x="0" y="2608"/>
                  </a:moveTo>
                  <a:lnTo>
                    <a:pt x="40395" y="2608"/>
                  </a:lnTo>
                  <a:lnTo>
                    <a:pt x="40395" y="23001"/>
                  </a:lnTo>
                  <a:cubicBezTo>
                    <a:pt x="42728" y="19970"/>
                    <a:pt x="45250" y="17088"/>
                    <a:pt x="47945" y="14373"/>
                  </a:cubicBezTo>
                  <a:cubicBezTo>
                    <a:pt x="50749" y="11605"/>
                    <a:pt x="53839" y="9140"/>
                    <a:pt x="57161" y="7020"/>
                  </a:cubicBezTo>
                  <a:cubicBezTo>
                    <a:pt x="60648" y="4824"/>
                    <a:pt x="64416" y="3109"/>
                    <a:pt x="68363" y="1922"/>
                  </a:cubicBezTo>
                  <a:cubicBezTo>
                    <a:pt x="72845" y="625"/>
                    <a:pt x="77497" y="6"/>
                    <a:pt x="82162" y="83"/>
                  </a:cubicBezTo>
                  <a:cubicBezTo>
                    <a:pt x="95543" y="-726"/>
                    <a:pt x="108600" y="4403"/>
                    <a:pt x="117851" y="14104"/>
                  </a:cubicBezTo>
                  <a:cubicBezTo>
                    <a:pt x="126811" y="24999"/>
                    <a:pt x="131336" y="38871"/>
                    <a:pt x="130524" y="52954"/>
                  </a:cubicBezTo>
                  <a:lnTo>
                    <a:pt x="130524" y="145166"/>
                  </a:lnTo>
                  <a:lnTo>
                    <a:pt x="90055" y="145166"/>
                  </a:lnTo>
                  <a:lnTo>
                    <a:pt x="90055" y="65847"/>
                  </a:lnTo>
                  <a:cubicBezTo>
                    <a:pt x="90655" y="58092"/>
                    <a:pt x="88397" y="50385"/>
                    <a:pt x="83707" y="44179"/>
                  </a:cubicBezTo>
                  <a:cubicBezTo>
                    <a:pt x="79133" y="39218"/>
                    <a:pt x="72604" y="36527"/>
                    <a:pt x="65863" y="36826"/>
                  </a:cubicBezTo>
                  <a:cubicBezTo>
                    <a:pt x="58935" y="36482"/>
                    <a:pt x="52199" y="39166"/>
                    <a:pt x="47405" y="44179"/>
                  </a:cubicBezTo>
                  <a:cubicBezTo>
                    <a:pt x="42457" y="50271"/>
                    <a:pt x="40020" y="58020"/>
                    <a:pt x="40591" y="65847"/>
                  </a:cubicBezTo>
                  <a:lnTo>
                    <a:pt x="40591" y="145093"/>
                  </a:lnTo>
                  <a:lnTo>
                    <a:pt x="196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7" name="Freeform 936">
              <a:extLst>
                <a:ext uri="{FF2B5EF4-FFF2-40B4-BE49-F238E27FC236}">
                  <a16:creationId xmlns:a16="http://schemas.microsoft.com/office/drawing/2014/main" id="{8B8C250B-44C2-25C2-76A1-550D596E5F6E}"/>
                </a:ext>
              </a:extLst>
            </p:cNvPr>
            <p:cNvSpPr/>
            <p:nvPr/>
          </p:nvSpPr>
          <p:spPr>
            <a:xfrm>
              <a:off x="4974478" y="3732302"/>
              <a:ext cx="115537" cy="147511"/>
            </a:xfrm>
            <a:custGeom>
              <a:avLst/>
              <a:gdLst>
                <a:gd name="connsiteX0" fmla="*/ 61083 w 115537"/>
                <a:gd name="connsiteY0" fmla="*/ 147512 h 147511"/>
                <a:gd name="connsiteX1" fmla="*/ 0 w 115537"/>
                <a:gd name="connsiteY1" fmla="*/ 125746 h 147511"/>
                <a:gd name="connsiteX2" fmla="*/ 17158 w 115537"/>
                <a:gd name="connsiteY2" fmla="*/ 99151 h 147511"/>
                <a:gd name="connsiteX3" fmla="*/ 40419 w 115537"/>
                <a:gd name="connsiteY3" fmla="*/ 111921 h 147511"/>
                <a:gd name="connsiteX4" fmla="*/ 62087 w 115537"/>
                <a:gd name="connsiteY4" fmla="*/ 116162 h 147511"/>
                <a:gd name="connsiteX5" fmla="*/ 74980 w 115537"/>
                <a:gd name="connsiteY5" fmla="*/ 113245 h 147511"/>
                <a:gd name="connsiteX6" fmla="*/ 79098 w 115537"/>
                <a:gd name="connsiteY6" fmla="*/ 105499 h 147511"/>
                <a:gd name="connsiteX7" fmla="*/ 79098 w 115537"/>
                <a:gd name="connsiteY7" fmla="*/ 104960 h 147511"/>
                <a:gd name="connsiteX8" fmla="*/ 76647 w 115537"/>
                <a:gd name="connsiteY8" fmla="*/ 99445 h 147511"/>
                <a:gd name="connsiteX9" fmla="*/ 70103 w 115537"/>
                <a:gd name="connsiteY9" fmla="*/ 95278 h 147511"/>
                <a:gd name="connsiteX10" fmla="*/ 60690 w 115537"/>
                <a:gd name="connsiteY10" fmla="*/ 91944 h 147511"/>
                <a:gd name="connsiteX11" fmla="*/ 49513 w 115537"/>
                <a:gd name="connsiteY11" fmla="*/ 88488 h 147511"/>
                <a:gd name="connsiteX12" fmla="*/ 34512 w 115537"/>
                <a:gd name="connsiteY12" fmla="*/ 83316 h 147511"/>
                <a:gd name="connsiteX13" fmla="*/ 20957 w 115537"/>
                <a:gd name="connsiteY13" fmla="*/ 75399 h 147511"/>
                <a:gd name="connsiteX14" fmla="*/ 10981 w 115537"/>
                <a:gd name="connsiteY14" fmla="*/ 63487 h 147511"/>
                <a:gd name="connsiteX15" fmla="*/ 7108 w 115537"/>
                <a:gd name="connsiteY15" fmla="*/ 45642 h 147511"/>
                <a:gd name="connsiteX16" fmla="*/ 7108 w 115537"/>
                <a:gd name="connsiteY16" fmla="*/ 45103 h 147511"/>
                <a:gd name="connsiteX17" fmla="*/ 22428 w 115537"/>
                <a:gd name="connsiteY17" fmla="*/ 11669 h 147511"/>
                <a:gd name="connsiteX18" fmla="*/ 38899 w 115537"/>
                <a:gd name="connsiteY18" fmla="*/ 2919 h 147511"/>
                <a:gd name="connsiteX19" fmla="*/ 59244 w 115537"/>
                <a:gd name="connsiteY19" fmla="*/ 2 h 147511"/>
                <a:gd name="connsiteX20" fmla="*/ 86721 w 115537"/>
                <a:gd name="connsiteY20" fmla="*/ 4365 h 147511"/>
                <a:gd name="connsiteX21" fmla="*/ 112433 w 115537"/>
                <a:gd name="connsiteY21" fmla="*/ 16253 h 147511"/>
                <a:gd name="connsiteX22" fmla="*/ 96943 w 115537"/>
                <a:gd name="connsiteY22" fmla="*/ 44049 h 147511"/>
                <a:gd name="connsiteX23" fmla="*/ 76231 w 115537"/>
                <a:gd name="connsiteY23" fmla="*/ 34367 h 147511"/>
                <a:gd name="connsiteX24" fmla="*/ 58386 w 115537"/>
                <a:gd name="connsiteY24" fmla="*/ 30739 h 147511"/>
                <a:gd name="connsiteX25" fmla="*/ 47209 w 115537"/>
                <a:gd name="connsiteY25" fmla="*/ 33534 h 147511"/>
                <a:gd name="connsiteX26" fmla="*/ 43458 w 115537"/>
                <a:gd name="connsiteY26" fmla="*/ 40593 h 147511"/>
                <a:gd name="connsiteX27" fmla="*/ 43459 w 115537"/>
                <a:gd name="connsiteY27" fmla="*/ 41083 h 147511"/>
                <a:gd name="connsiteX28" fmla="*/ 45910 w 115537"/>
                <a:gd name="connsiteY28" fmla="*/ 46255 h 147511"/>
                <a:gd name="connsiteX29" fmla="*/ 52283 w 115537"/>
                <a:gd name="connsiteY29" fmla="*/ 50495 h 147511"/>
                <a:gd name="connsiteX30" fmla="*/ 61451 w 115537"/>
                <a:gd name="connsiteY30" fmla="*/ 54368 h 147511"/>
                <a:gd name="connsiteX31" fmla="*/ 72456 w 115537"/>
                <a:gd name="connsiteY31" fmla="*/ 58094 h 147511"/>
                <a:gd name="connsiteX32" fmla="*/ 87628 w 115537"/>
                <a:gd name="connsiteY32" fmla="*/ 64050 h 147511"/>
                <a:gd name="connsiteX33" fmla="*/ 101428 w 115537"/>
                <a:gd name="connsiteY33" fmla="*/ 72139 h 147511"/>
                <a:gd name="connsiteX34" fmla="*/ 111527 w 115537"/>
                <a:gd name="connsiteY34" fmla="*/ 84052 h 147511"/>
                <a:gd name="connsiteX35" fmla="*/ 115522 w 115537"/>
                <a:gd name="connsiteY35" fmla="*/ 100817 h 147511"/>
                <a:gd name="connsiteX36" fmla="*/ 115523 w 115537"/>
                <a:gd name="connsiteY36" fmla="*/ 101357 h 147511"/>
                <a:gd name="connsiteX37" fmla="*/ 111405 w 115537"/>
                <a:gd name="connsiteY37" fmla="*/ 121946 h 147511"/>
                <a:gd name="connsiteX38" fmla="*/ 99885 w 115537"/>
                <a:gd name="connsiteY38" fmla="*/ 136163 h 147511"/>
                <a:gd name="connsiteX39" fmla="*/ 82432 w 115537"/>
                <a:gd name="connsiteY39" fmla="*/ 144546 h 147511"/>
                <a:gd name="connsiteX40" fmla="*/ 61083 w 115537"/>
                <a:gd name="connsiteY40" fmla="*/ 147512 h 14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37" h="147511">
                  <a:moveTo>
                    <a:pt x="61083" y="147512"/>
                  </a:moveTo>
                  <a:cubicBezTo>
                    <a:pt x="38865" y="147266"/>
                    <a:pt x="17366" y="139606"/>
                    <a:pt x="0" y="125746"/>
                  </a:cubicBezTo>
                  <a:lnTo>
                    <a:pt x="17158" y="99151"/>
                  </a:lnTo>
                  <a:cubicBezTo>
                    <a:pt x="24277" y="104473"/>
                    <a:pt x="32107" y="108771"/>
                    <a:pt x="40419" y="111921"/>
                  </a:cubicBezTo>
                  <a:cubicBezTo>
                    <a:pt x="47340" y="114585"/>
                    <a:pt x="54673" y="116020"/>
                    <a:pt x="62087" y="116162"/>
                  </a:cubicBezTo>
                  <a:cubicBezTo>
                    <a:pt x="66580" y="116499"/>
                    <a:pt x="71070" y="115483"/>
                    <a:pt x="74980" y="113245"/>
                  </a:cubicBezTo>
                  <a:cubicBezTo>
                    <a:pt x="77597" y="111546"/>
                    <a:pt x="79153" y="108619"/>
                    <a:pt x="79098" y="105499"/>
                  </a:cubicBezTo>
                  <a:lnTo>
                    <a:pt x="79098" y="104960"/>
                  </a:lnTo>
                  <a:cubicBezTo>
                    <a:pt x="79108" y="102856"/>
                    <a:pt x="78216" y="100848"/>
                    <a:pt x="76647" y="99445"/>
                  </a:cubicBezTo>
                  <a:cubicBezTo>
                    <a:pt x="74752" y="97650"/>
                    <a:pt x="72531" y="96235"/>
                    <a:pt x="70103" y="95278"/>
                  </a:cubicBezTo>
                  <a:cubicBezTo>
                    <a:pt x="67357" y="94150"/>
                    <a:pt x="64147" y="93023"/>
                    <a:pt x="60690" y="91944"/>
                  </a:cubicBezTo>
                  <a:cubicBezTo>
                    <a:pt x="57234" y="90866"/>
                    <a:pt x="53337" y="89738"/>
                    <a:pt x="49513" y="88488"/>
                  </a:cubicBezTo>
                  <a:cubicBezTo>
                    <a:pt x="44412" y="87070"/>
                    <a:pt x="39403" y="85343"/>
                    <a:pt x="34512" y="83316"/>
                  </a:cubicBezTo>
                  <a:cubicBezTo>
                    <a:pt x="29626" y="81363"/>
                    <a:pt x="25058" y="78695"/>
                    <a:pt x="20957" y="75399"/>
                  </a:cubicBezTo>
                  <a:cubicBezTo>
                    <a:pt x="16859" y="72145"/>
                    <a:pt x="13464" y="68093"/>
                    <a:pt x="10981" y="63487"/>
                  </a:cubicBezTo>
                  <a:cubicBezTo>
                    <a:pt x="8203" y="57961"/>
                    <a:pt x="6871" y="51822"/>
                    <a:pt x="7108" y="45642"/>
                  </a:cubicBezTo>
                  <a:lnTo>
                    <a:pt x="7108" y="45103"/>
                  </a:lnTo>
                  <a:cubicBezTo>
                    <a:pt x="6754" y="32186"/>
                    <a:pt x="12413" y="19836"/>
                    <a:pt x="22428" y="11669"/>
                  </a:cubicBezTo>
                  <a:cubicBezTo>
                    <a:pt x="27282" y="7687"/>
                    <a:pt x="32882" y="4712"/>
                    <a:pt x="38899" y="2919"/>
                  </a:cubicBezTo>
                  <a:cubicBezTo>
                    <a:pt x="45497" y="934"/>
                    <a:pt x="52355" y="-49"/>
                    <a:pt x="59244" y="2"/>
                  </a:cubicBezTo>
                  <a:cubicBezTo>
                    <a:pt x="68571" y="51"/>
                    <a:pt x="77837" y="1522"/>
                    <a:pt x="86721" y="4365"/>
                  </a:cubicBezTo>
                  <a:cubicBezTo>
                    <a:pt x="95810" y="7094"/>
                    <a:pt x="104467" y="11096"/>
                    <a:pt x="112433" y="16253"/>
                  </a:cubicBezTo>
                  <a:lnTo>
                    <a:pt x="96943" y="44049"/>
                  </a:lnTo>
                  <a:cubicBezTo>
                    <a:pt x="90350" y="40193"/>
                    <a:pt x="83417" y="36952"/>
                    <a:pt x="76231" y="34367"/>
                  </a:cubicBezTo>
                  <a:cubicBezTo>
                    <a:pt x="70536" y="32138"/>
                    <a:pt x="64499" y="30910"/>
                    <a:pt x="58386" y="30739"/>
                  </a:cubicBezTo>
                  <a:cubicBezTo>
                    <a:pt x="54458" y="30459"/>
                    <a:pt x="50543" y="31438"/>
                    <a:pt x="47209" y="33534"/>
                  </a:cubicBezTo>
                  <a:cubicBezTo>
                    <a:pt x="44865" y="35119"/>
                    <a:pt x="43461" y="37763"/>
                    <a:pt x="43458" y="40593"/>
                  </a:cubicBezTo>
                  <a:lnTo>
                    <a:pt x="43459" y="41083"/>
                  </a:lnTo>
                  <a:cubicBezTo>
                    <a:pt x="43509" y="43076"/>
                    <a:pt x="44399" y="44954"/>
                    <a:pt x="45910" y="46255"/>
                  </a:cubicBezTo>
                  <a:cubicBezTo>
                    <a:pt x="47801" y="47991"/>
                    <a:pt x="49951" y="49422"/>
                    <a:pt x="52283" y="50495"/>
                  </a:cubicBezTo>
                  <a:cubicBezTo>
                    <a:pt x="55258" y="51972"/>
                    <a:pt x="58319" y="53265"/>
                    <a:pt x="61451" y="54368"/>
                  </a:cubicBezTo>
                  <a:cubicBezTo>
                    <a:pt x="64881" y="55594"/>
                    <a:pt x="68583" y="56819"/>
                    <a:pt x="72456" y="58094"/>
                  </a:cubicBezTo>
                  <a:cubicBezTo>
                    <a:pt x="77623" y="59790"/>
                    <a:pt x="82688" y="61778"/>
                    <a:pt x="87628" y="64050"/>
                  </a:cubicBezTo>
                  <a:cubicBezTo>
                    <a:pt x="92559" y="66139"/>
                    <a:pt x="97197" y="68857"/>
                    <a:pt x="101428" y="72139"/>
                  </a:cubicBezTo>
                  <a:cubicBezTo>
                    <a:pt x="105550" y="75402"/>
                    <a:pt x="108982" y="79451"/>
                    <a:pt x="111527" y="84052"/>
                  </a:cubicBezTo>
                  <a:cubicBezTo>
                    <a:pt x="114318" y="89188"/>
                    <a:pt x="115697" y="94974"/>
                    <a:pt x="115522" y="100817"/>
                  </a:cubicBezTo>
                  <a:lnTo>
                    <a:pt x="115523" y="101357"/>
                  </a:lnTo>
                  <a:cubicBezTo>
                    <a:pt x="115698" y="108441"/>
                    <a:pt x="114292" y="115475"/>
                    <a:pt x="111405" y="121946"/>
                  </a:cubicBezTo>
                  <a:cubicBezTo>
                    <a:pt x="108795" y="127562"/>
                    <a:pt x="104837" y="132446"/>
                    <a:pt x="99885" y="136163"/>
                  </a:cubicBezTo>
                  <a:cubicBezTo>
                    <a:pt x="94649" y="140036"/>
                    <a:pt x="88727" y="142881"/>
                    <a:pt x="82432" y="144546"/>
                  </a:cubicBezTo>
                  <a:cubicBezTo>
                    <a:pt x="75484" y="146500"/>
                    <a:pt x="68301" y="147498"/>
                    <a:pt x="61083" y="14751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8" name="Freeform 937">
              <a:extLst>
                <a:ext uri="{FF2B5EF4-FFF2-40B4-BE49-F238E27FC236}">
                  <a16:creationId xmlns:a16="http://schemas.microsoft.com/office/drawing/2014/main" id="{62243B42-340B-2636-C537-64B40418C954}"/>
                </a:ext>
              </a:extLst>
            </p:cNvPr>
            <p:cNvSpPr/>
            <p:nvPr/>
          </p:nvSpPr>
          <p:spPr>
            <a:xfrm>
              <a:off x="5109217" y="3681309"/>
              <a:ext cx="89466" cy="195760"/>
            </a:xfrm>
            <a:custGeom>
              <a:avLst/>
              <a:gdLst>
                <a:gd name="connsiteX0" fmla="*/ 16717 w 89466"/>
                <a:gd name="connsiteY0" fmla="*/ 87910 h 195760"/>
                <a:gd name="connsiteX1" fmla="*/ 0 w 89466"/>
                <a:gd name="connsiteY1" fmla="*/ 87910 h 195760"/>
                <a:gd name="connsiteX2" fmla="*/ 0 w 89466"/>
                <a:gd name="connsiteY2" fmla="*/ 54721 h 195760"/>
                <a:gd name="connsiteX3" fmla="*/ 16717 w 89466"/>
                <a:gd name="connsiteY3" fmla="*/ 54721 h 195760"/>
                <a:gd name="connsiteX4" fmla="*/ 16717 w 89466"/>
                <a:gd name="connsiteY4" fmla="*/ 45848 h 195760"/>
                <a:gd name="connsiteX5" fmla="*/ 28139 w 89466"/>
                <a:gd name="connsiteY5" fmla="*/ 11287 h 195760"/>
                <a:gd name="connsiteX6" fmla="*/ 60862 w 89466"/>
                <a:gd name="connsiteY6" fmla="*/ 110 h 195760"/>
                <a:gd name="connsiteX7" fmla="*/ 77211 w 89466"/>
                <a:gd name="connsiteY7" fmla="*/ 1164 h 195760"/>
                <a:gd name="connsiteX8" fmla="*/ 89467 w 89466"/>
                <a:gd name="connsiteY8" fmla="*/ 4081 h 195760"/>
                <a:gd name="connsiteX9" fmla="*/ 89467 w 89466"/>
                <a:gd name="connsiteY9" fmla="*/ 37588 h 195760"/>
                <a:gd name="connsiteX10" fmla="*/ 80667 w 89466"/>
                <a:gd name="connsiteY10" fmla="*/ 35137 h 195760"/>
                <a:gd name="connsiteX11" fmla="*/ 71254 w 89466"/>
                <a:gd name="connsiteY11" fmla="*/ 34009 h 195760"/>
                <a:gd name="connsiteX12" fmla="*/ 56695 w 89466"/>
                <a:gd name="connsiteY12" fmla="*/ 49402 h 195760"/>
                <a:gd name="connsiteX13" fmla="*/ 56695 w 89466"/>
                <a:gd name="connsiteY13" fmla="*/ 54991 h 195760"/>
                <a:gd name="connsiteX14" fmla="*/ 89099 w 89466"/>
                <a:gd name="connsiteY14" fmla="*/ 54991 h 195760"/>
                <a:gd name="connsiteX15" fmla="*/ 89099 w 89466"/>
                <a:gd name="connsiteY15" fmla="*/ 87910 h 195760"/>
                <a:gd name="connsiteX16" fmla="*/ 56989 w 89466"/>
                <a:gd name="connsiteY16" fmla="*/ 87910 h 195760"/>
                <a:gd name="connsiteX17" fmla="*/ 56989 w 89466"/>
                <a:gd name="connsiteY17" fmla="*/ 195760 h 195760"/>
                <a:gd name="connsiteX18" fmla="*/ 16594 w 89466"/>
                <a:gd name="connsiteY18" fmla="*/ 195760 h 19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466" h="195760">
                  <a:moveTo>
                    <a:pt x="16717" y="87910"/>
                  </a:moveTo>
                  <a:lnTo>
                    <a:pt x="0" y="87910"/>
                  </a:lnTo>
                  <a:lnTo>
                    <a:pt x="0" y="54721"/>
                  </a:lnTo>
                  <a:lnTo>
                    <a:pt x="16717" y="54721"/>
                  </a:lnTo>
                  <a:lnTo>
                    <a:pt x="16717" y="45848"/>
                  </a:lnTo>
                  <a:cubicBezTo>
                    <a:pt x="16717" y="30439"/>
                    <a:pt x="20524" y="18918"/>
                    <a:pt x="28139" y="11287"/>
                  </a:cubicBezTo>
                  <a:cubicBezTo>
                    <a:pt x="37092" y="3299"/>
                    <a:pt x="48893" y="-732"/>
                    <a:pt x="60862" y="110"/>
                  </a:cubicBezTo>
                  <a:cubicBezTo>
                    <a:pt x="66331" y="44"/>
                    <a:pt x="71797" y="396"/>
                    <a:pt x="77211" y="1164"/>
                  </a:cubicBezTo>
                  <a:cubicBezTo>
                    <a:pt x="81367" y="1811"/>
                    <a:pt x="85465" y="2786"/>
                    <a:pt x="89467" y="4081"/>
                  </a:cubicBezTo>
                  <a:lnTo>
                    <a:pt x="89467" y="37588"/>
                  </a:lnTo>
                  <a:cubicBezTo>
                    <a:pt x="86590" y="36581"/>
                    <a:pt x="83651" y="35762"/>
                    <a:pt x="80667" y="35137"/>
                  </a:cubicBezTo>
                  <a:cubicBezTo>
                    <a:pt x="77582" y="34407"/>
                    <a:pt x="74424" y="34029"/>
                    <a:pt x="71254" y="34009"/>
                  </a:cubicBezTo>
                  <a:cubicBezTo>
                    <a:pt x="61450" y="34009"/>
                    <a:pt x="56695" y="39181"/>
                    <a:pt x="56695" y="49402"/>
                  </a:cubicBezTo>
                  <a:lnTo>
                    <a:pt x="56695" y="54991"/>
                  </a:lnTo>
                  <a:lnTo>
                    <a:pt x="89099" y="54991"/>
                  </a:lnTo>
                  <a:lnTo>
                    <a:pt x="89099" y="87910"/>
                  </a:lnTo>
                  <a:lnTo>
                    <a:pt x="56989" y="87910"/>
                  </a:lnTo>
                  <a:lnTo>
                    <a:pt x="56989" y="195760"/>
                  </a:lnTo>
                  <a:lnTo>
                    <a:pt x="16594" y="19576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9" name="Freeform 938">
              <a:extLst>
                <a:ext uri="{FF2B5EF4-FFF2-40B4-BE49-F238E27FC236}">
                  <a16:creationId xmlns:a16="http://schemas.microsoft.com/office/drawing/2014/main" id="{73D3F076-84CE-F3C6-E146-824E70CF7F2A}"/>
                </a:ext>
              </a:extLst>
            </p:cNvPr>
            <p:cNvSpPr/>
            <p:nvPr/>
          </p:nvSpPr>
          <p:spPr>
            <a:xfrm>
              <a:off x="5213561" y="3731370"/>
              <a:ext cx="154447" cy="148985"/>
            </a:xfrm>
            <a:custGeom>
              <a:avLst/>
              <a:gdLst>
                <a:gd name="connsiteX0" fmla="*/ 76918 w 154447"/>
                <a:gd name="connsiteY0" fmla="*/ 148984 h 148985"/>
                <a:gd name="connsiteX1" fmla="*/ 46328 w 154447"/>
                <a:gd name="connsiteY1" fmla="*/ 143027 h 148985"/>
                <a:gd name="connsiteX2" fmla="*/ 22013 w 154447"/>
                <a:gd name="connsiteY2" fmla="*/ 127316 h 148985"/>
                <a:gd name="connsiteX3" fmla="*/ 5933 w 154447"/>
                <a:gd name="connsiteY3" fmla="*/ 103932 h 148985"/>
                <a:gd name="connsiteX4" fmla="*/ 2 w 154447"/>
                <a:gd name="connsiteY4" fmla="*/ 75082 h 148985"/>
                <a:gd name="connsiteX5" fmla="*/ 1 w 154447"/>
                <a:gd name="connsiteY5" fmla="*/ 74542 h 148985"/>
                <a:gd name="connsiteX6" fmla="*/ 22086 w 154447"/>
                <a:gd name="connsiteY6" fmla="*/ 21916 h 148985"/>
                <a:gd name="connsiteX7" fmla="*/ 46597 w 154447"/>
                <a:gd name="connsiteY7" fmla="*/ 5959 h 148985"/>
                <a:gd name="connsiteX8" fmla="*/ 77433 w 154447"/>
                <a:gd name="connsiteY8" fmla="*/ 3 h 148985"/>
                <a:gd name="connsiteX9" fmla="*/ 107999 w 154447"/>
                <a:gd name="connsiteY9" fmla="*/ 5959 h 148985"/>
                <a:gd name="connsiteX10" fmla="*/ 132338 w 154447"/>
                <a:gd name="connsiteY10" fmla="*/ 21598 h 148985"/>
                <a:gd name="connsiteX11" fmla="*/ 148393 w 154447"/>
                <a:gd name="connsiteY11" fmla="*/ 44982 h 148985"/>
                <a:gd name="connsiteX12" fmla="*/ 154448 w 154447"/>
                <a:gd name="connsiteY12" fmla="*/ 73881 h 148985"/>
                <a:gd name="connsiteX13" fmla="*/ 154448 w 154447"/>
                <a:gd name="connsiteY13" fmla="*/ 74420 h 148985"/>
                <a:gd name="connsiteX14" fmla="*/ 148492 w 154447"/>
                <a:gd name="connsiteY14" fmla="*/ 103270 h 148985"/>
                <a:gd name="connsiteX15" fmla="*/ 132265 w 154447"/>
                <a:gd name="connsiteY15" fmla="*/ 127070 h 148985"/>
                <a:gd name="connsiteX16" fmla="*/ 107753 w 154447"/>
                <a:gd name="connsiteY16" fmla="*/ 143076 h 148985"/>
                <a:gd name="connsiteX17" fmla="*/ 76918 w 154447"/>
                <a:gd name="connsiteY17" fmla="*/ 148984 h 148985"/>
                <a:gd name="connsiteX18" fmla="*/ 77457 w 154447"/>
                <a:gd name="connsiteY18" fmla="*/ 114104 h 148985"/>
                <a:gd name="connsiteX19" fmla="*/ 92973 w 154447"/>
                <a:gd name="connsiteY19" fmla="*/ 111089 h 148985"/>
                <a:gd name="connsiteX20" fmla="*/ 104567 w 154447"/>
                <a:gd name="connsiteY20" fmla="*/ 102682 h 148985"/>
                <a:gd name="connsiteX21" fmla="*/ 111921 w 154447"/>
                <a:gd name="connsiteY21" fmla="*/ 90426 h 148985"/>
                <a:gd name="connsiteX22" fmla="*/ 114372 w 154447"/>
                <a:gd name="connsiteY22" fmla="*/ 75376 h 148985"/>
                <a:gd name="connsiteX23" fmla="*/ 114371 w 154447"/>
                <a:gd name="connsiteY23" fmla="*/ 74837 h 148985"/>
                <a:gd name="connsiteX24" fmla="*/ 111699 w 154447"/>
                <a:gd name="connsiteY24" fmla="*/ 59860 h 148985"/>
                <a:gd name="connsiteX25" fmla="*/ 104028 w 154447"/>
                <a:gd name="connsiteY25" fmla="*/ 47359 h 148985"/>
                <a:gd name="connsiteX26" fmla="*/ 92115 w 154447"/>
                <a:gd name="connsiteY26" fmla="*/ 38731 h 148985"/>
                <a:gd name="connsiteX27" fmla="*/ 76942 w 154447"/>
                <a:gd name="connsiteY27" fmla="*/ 35520 h 148985"/>
                <a:gd name="connsiteX28" fmla="*/ 61426 w 154447"/>
                <a:gd name="connsiteY28" fmla="*/ 38560 h 148985"/>
                <a:gd name="connsiteX29" fmla="*/ 49832 w 154447"/>
                <a:gd name="connsiteY29" fmla="*/ 46943 h 148985"/>
                <a:gd name="connsiteX30" fmla="*/ 42479 w 154447"/>
                <a:gd name="connsiteY30" fmla="*/ 59321 h 148985"/>
                <a:gd name="connsiteX31" fmla="*/ 40028 w 154447"/>
                <a:gd name="connsiteY31" fmla="*/ 74297 h 148985"/>
                <a:gd name="connsiteX32" fmla="*/ 40028 w 154447"/>
                <a:gd name="connsiteY32" fmla="*/ 74837 h 148985"/>
                <a:gd name="connsiteX33" fmla="*/ 42700 w 154447"/>
                <a:gd name="connsiteY33" fmla="*/ 89887 h 148985"/>
                <a:gd name="connsiteX34" fmla="*/ 50372 w 154447"/>
                <a:gd name="connsiteY34" fmla="*/ 102388 h 148985"/>
                <a:gd name="connsiteX35" fmla="*/ 62285 w 154447"/>
                <a:gd name="connsiteY35" fmla="*/ 111016 h 148985"/>
                <a:gd name="connsiteX36" fmla="*/ 77457 w 154447"/>
                <a:gd name="connsiteY36" fmla="*/ 114104 h 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4447" h="148985">
                  <a:moveTo>
                    <a:pt x="76918" y="148984"/>
                  </a:moveTo>
                  <a:cubicBezTo>
                    <a:pt x="66432" y="149004"/>
                    <a:pt x="56041" y="146981"/>
                    <a:pt x="46328" y="143027"/>
                  </a:cubicBezTo>
                  <a:cubicBezTo>
                    <a:pt x="37275" y="139428"/>
                    <a:pt x="29014" y="134090"/>
                    <a:pt x="22013" y="127316"/>
                  </a:cubicBezTo>
                  <a:cubicBezTo>
                    <a:pt x="15180" y="120644"/>
                    <a:pt x="9718" y="112700"/>
                    <a:pt x="5933" y="103932"/>
                  </a:cubicBezTo>
                  <a:cubicBezTo>
                    <a:pt x="1955" y="94837"/>
                    <a:pt x="-65" y="85008"/>
                    <a:pt x="2" y="75082"/>
                  </a:cubicBezTo>
                  <a:lnTo>
                    <a:pt x="1" y="74542"/>
                  </a:lnTo>
                  <a:cubicBezTo>
                    <a:pt x="16" y="54750"/>
                    <a:pt x="7972" y="35792"/>
                    <a:pt x="22086" y="21916"/>
                  </a:cubicBezTo>
                  <a:cubicBezTo>
                    <a:pt x="29156" y="15073"/>
                    <a:pt x="37479" y="9656"/>
                    <a:pt x="46597" y="5959"/>
                  </a:cubicBezTo>
                  <a:cubicBezTo>
                    <a:pt x="56376" y="1936"/>
                    <a:pt x="66860" y="-89"/>
                    <a:pt x="77433" y="3"/>
                  </a:cubicBezTo>
                  <a:cubicBezTo>
                    <a:pt x="87910" y="-3"/>
                    <a:pt x="98290" y="2020"/>
                    <a:pt x="107999" y="5959"/>
                  </a:cubicBezTo>
                  <a:cubicBezTo>
                    <a:pt x="117038" y="9565"/>
                    <a:pt x="125301" y="14874"/>
                    <a:pt x="132338" y="21598"/>
                  </a:cubicBezTo>
                  <a:cubicBezTo>
                    <a:pt x="139138" y="28293"/>
                    <a:pt x="144588" y="36231"/>
                    <a:pt x="148393" y="44982"/>
                  </a:cubicBezTo>
                  <a:cubicBezTo>
                    <a:pt x="152383" y="54094"/>
                    <a:pt x="154444" y="63933"/>
                    <a:pt x="154448" y="73881"/>
                  </a:cubicBezTo>
                  <a:lnTo>
                    <a:pt x="154448" y="74420"/>
                  </a:lnTo>
                  <a:cubicBezTo>
                    <a:pt x="154470" y="84344"/>
                    <a:pt x="152442" y="94166"/>
                    <a:pt x="148492" y="103270"/>
                  </a:cubicBezTo>
                  <a:cubicBezTo>
                    <a:pt x="144694" y="112190"/>
                    <a:pt x="139181" y="120276"/>
                    <a:pt x="132265" y="127070"/>
                  </a:cubicBezTo>
                  <a:cubicBezTo>
                    <a:pt x="125194" y="133926"/>
                    <a:pt x="116873" y="139360"/>
                    <a:pt x="107753" y="143076"/>
                  </a:cubicBezTo>
                  <a:cubicBezTo>
                    <a:pt x="97962" y="147052"/>
                    <a:pt x="87485" y="149059"/>
                    <a:pt x="76918" y="148984"/>
                  </a:cubicBezTo>
                  <a:close/>
                  <a:moveTo>
                    <a:pt x="77457" y="114104"/>
                  </a:moveTo>
                  <a:cubicBezTo>
                    <a:pt x="82784" y="114200"/>
                    <a:pt x="88071" y="113173"/>
                    <a:pt x="92973" y="111089"/>
                  </a:cubicBezTo>
                  <a:cubicBezTo>
                    <a:pt x="97392" y="109142"/>
                    <a:pt x="101344" y="106276"/>
                    <a:pt x="104567" y="102682"/>
                  </a:cubicBezTo>
                  <a:cubicBezTo>
                    <a:pt x="107799" y="99119"/>
                    <a:pt x="110298" y="94954"/>
                    <a:pt x="111921" y="90426"/>
                  </a:cubicBezTo>
                  <a:cubicBezTo>
                    <a:pt x="113612" y="85591"/>
                    <a:pt x="114442" y="80497"/>
                    <a:pt x="114372" y="75376"/>
                  </a:cubicBezTo>
                  <a:lnTo>
                    <a:pt x="114371" y="74837"/>
                  </a:lnTo>
                  <a:cubicBezTo>
                    <a:pt x="114397" y="69724"/>
                    <a:pt x="113492" y="64649"/>
                    <a:pt x="111699" y="59860"/>
                  </a:cubicBezTo>
                  <a:cubicBezTo>
                    <a:pt x="109968" y="55239"/>
                    <a:pt x="107363" y="50995"/>
                    <a:pt x="104028" y="47359"/>
                  </a:cubicBezTo>
                  <a:cubicBezTo>
                    <a:pt x="100666" y="43724"/>
                    <a:pt x="96617" y="40791"/>
                    <a:pt x="92115" y="38731"/>
                  </a:cubicBezTo>
                  <a:cubicBezTo>
                    <a:pt x="87355" y="36557"/>
                    <a:pt x="82174" y="35461"/>
                    <a:pt x="76942" y="35520"/>
                  </a:cubicBezTo>
                  <a:cubicBezTo>
                    <a:pt x="71613" y="35420"/>
                    <a:pt x="66324" y="36456"/>
                    <a:pt x="61426" y="38560"/>
                  </a:cubicBezTo>
                  <a:cubicBezTo>
                    <a:pt x="57036" y="40543"/>
                    <a:pt x="53091" y="43394"/>
                    <a:pt x="49832" y="46943"/>
                  </a:cubicBezTo>
                  <a:cubicBezTo>
                    <a:pt x="46618" y="50564"/>
                    <a:pt x="44122" y="54765"/>
                    <a:pt x="42479" y="59321"/>
                  </a:cubicBezTo>
                  <a:cubicBezTo>
                    <a:pt x="40810" y="64136"/>
                    <a:pt x="39981" y="69202"/>
                    <a:pt x="40028" y="74297"/>
                  </a:cubicBezTo>
                  <a:lnTo>
                    <a:pt x="40028" y="74837"/>
                  </a:lnTo>
                  <a:cubicBezTo>
                    <a:pt x="40003" y="79973"/>
                    <a:pt x="40908" y="85072"/>
                    <a:pt x="42700" y="89887"/>
                  </a:cubicBezTo>
                  <a:cubicBezTo>
                    <a:pt x="44397" y="94524"/>
                    <a:pt x="47005" y="98775"/>
                    <a:pt x="50372" y="102388"/>
                  </a:cubicBezTo>
                  <a:cubicBezTo>
                    <a:pt x="53756" y="105998"/>
                    <a:pt x="57799" y="108926"/>
                    <a:pt x="62285" y="111016"/>
                  </a:cubicBezTo>
                  <a:cubicBezTo>
                    <a:pt x="67050" y="113162"/>
                    <a:pt x="72233" y="114217"/>
                    <a:pt x="77457" y="11410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32139756-8074-F7F6-9FF7-ED21F279FD17}"/>
                </a:ext>
              </a:extLst>
            </p:cNvPr>
            <p:cNvSpPr/>
            <p:nvPr/>
          </p:nvSpPr>
          <p:spPr>
            <a:xfrm>
              <a:off x="5396957" y="3731810"/>
              <a:ext cx="85961" cy="145332"/>
            </a:xfrm>
            <a:custGeom>
              <a:avLst/>
              <a:gdLst>
                <a:gd name="connsiteX0" fmla="*/ 123 w 85961"/>
                <a:gd name="connsiteY0" fmla="*/ 2848 h 145332"/>
                <a:gd name="connsiteX1" fmla="*/ 40518 w 85961"/>
                <a:gd name="connsiteY1" fmla="*/ 2848 h 145332"/>
                <a:gd name="connsiteX2" fmla="*/ 40518 w 85961"/>
                <a:gd name="connsiteY2" fmla="*/ 31575 h 145332"/>
                <a:gd name="connsiteX3" fmla="*/ 57234 w 85961"/>
                <a:gd name="connsiteY3" fmla="*/ 8191 h 145332"/>
                <a:gd name="connsiteX4" fmla="*/ 85962 w 85961"/>
                <a:gd name="connsiteY4" fmla="*/ 225 h 145332"/>
                <a:gd name="connsiteX5" fmla="*/ 85961 w 85961"/>
                <a:gd name="connsiteY5" fmla="*/ 42458 h 145332"/>
                <a:gd name="connsiteX6" fmla="*/ 83805 w 85961"/>
                <a:gd name="connsiteY6" fmla="*/ 42458 h 145332"/>
                <a:gd name="connsiteX7" fmla="*/ 51940 w 85961"/>
                <a:gd name="connsiteY7" fmla="*/ 54714 h 145332"/>
                <a:gd name="connsiteX8" fmla="*/ 40395 w 85961"/>
                <a:gd name="connsiteY8" fmla="*/ 92682 h 145332"/>
                <a:gd name="connsiteX9" fmla="*/ 40395 w 85961"/>
                <a:gd name="connsiteY9" fmla="*/ 145333 h 145332"/>
                <a:gd name="connsiteX10" fmla="*/ 0 w 85961"/>
                <a:gd name="connsiteY10" fmla="*/ 145333 h 1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61" h="145332">
                  <a:moveTo>
                    <a:pt x="123" y="2848"/>
                  </a:moveTo>
                  <a:lnTo>
                    <a:pt x="40518" y="2848"/>
                  </a:lnTo>
                  <a:lnTo>
                    <a:pt x="40518" y="31575"/>
                  </a:lnTo>
                  <a:cubicBezTo>
                    <a:pt x="44070" y="22518"/>
                    <a:pt x="49814" y="14484"/>
                    <a:pt x="57234" y="8191"/>
                  </a:cubicBezTo>
                  <a:cubicBezTo>
                    <a:pt x="65454" y="1990"/>
                    <a:pt x="75723" y="-857"/>
                    <a:pt x="85962" y="225"/>
                  </a:cubicBezTo>
                  <a:lnTo>
                    <a:pt x="85961" y="42458"/>
                  </a:lnTo>
                  <a:lnTo>
                    <a:pt x="83805" y="42458"/>
                  </a:lnTo>
                  <a:cubicBezTo>
                    <a:pt x="71920" y="41805"/>
                    <a:pt x="60324" y="46265"/>
                    <a:pt x="51940" y="54714"/>
                  </a:cubicBezTo>
                  <a:cubicBezTo>
                    <a:pt x="44194" y="62876"/>
                    <a:pt x="40395" y="75549"/>
                    <a:pt x="40395" y="92682"/>
                  </a:cubicBezTo>
                  <a:lnTo>
                    <a:pt x="40395" y="145333"/>
                  </a:lnTo>
                  <a:lnTo>
                    <a:pt x="0" y="1453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1" name="Freeform 940">
              <a:extLst>
                <a:ext uri="{FF2B5EF4-FFF2-40B4-BE49-F238E27FC236}">
                  <a16:creationId xmlns:a16="http://schemas.microsoft.com/office/drawing/2014/main" id="{381C3C08-CB1D-D61E-772A-30FCBCC901A5}"/>
                </a:ext>
              </a:extLst>
            </p:cNvPr>
            <p:cNvSpPr/>
            <p:nvPr/>
          </p:nvSpPr>
          <p:spPr>
            <a:xfrm>
              <a:off x="5508019" y="3731688"/>
              <a:ext cx="217563" cy="145454"/>
            </a:xfrm>
            <a:custGeom>
              <a:avLst/>
              <a:gdLst>
                <a:gd name="connsiteX0" fmla="*/ 122 w 217563"/>
                <a:gd name="connsiteY0" fmla="*/ 2969 h 145454"/>
                <a:gd name="connsiteX1" fmla="*/ 40517 w 217563"/>
                <a:gd name="connsiteY1" fmla="*/ 2969 h 145454"/>
                <a:gd name="connsiteX2" fmla="*/ 40517 w 217563"/>
                <a:gd name="connsiteY2" fmla="*/ 23363 h 145454"/>
                <a:gd name="connsiteX3" fmla="*/ 48140 w 217563"/>
                <a:gd name="connsiteY3" fmla="*/ 14637 h 145454"/>
                <a:gd name="connsiteX4" fmla="*/ 57308 w 217563"/>
                <a:gd name="connsiteY4" fmla="*/ 7283 h 145454"/>
                <a:gd name="connsiteX5" fmla="*/ 68608 w 217563"/>
                <a:gd name="connsiteY5" fmla="*/ 2160 h 145454"/>
                <a:gd name="connsiteX6" fmla="*/ 106846 w 217563"/>
                <a:gd name="connsiteY6" fmla="*/ 6205 h 145454"/>
                <a:gd name="connsiteX7" fmla="*/ 122680 w 217563"/>
                <a:gd name="connsiteY7" fmla="*/ 23044 h 145454"/>
                <a:gd name="connsiteX8" fmla="*/ 143392 w 217563"/>
                <a:gd name="connsiteY8" fmla="*/ 6033 h 145454"/>
                <a:gd name="connsiteX9" fmla="*/ 169447 w 217563"/>
                <a:gd name="connsiteY9" fmla="*/ 77 h 145454"/>
                <a:gd name="connsiteX10" fmla="*/ 204768 w 217563"/>
                <a:gd name="connsiteY10" fmla="*/ 13362 h 145454"/>
                <a:gd name="connsiteX11" fmla="*/ 217563 w 217563"/>
                <a:gd name="connsiteY11" fmla="*/ 52433 h 145454"/>
                <a:gd name="connsiteX12" fmla="*/ 217563 w 217563"/>
                <a:gd name="connsiteY12" fmla="*/ 145185 h 145454"/>
                <a:gd name="connsiteX13" fmla="*/ 177168 w 217563"/>
                <a:gd name="connsiteY13" fmla="*/ 145185 h 145454"/>
                <a:gd name="connsiteX14" fmla="*/ 177168 w 217563"/>
                <a:gd name="connsiteY14" fmla="*/ 66209 h 145454"/>
                <a:gd name="connsiteX15" fmla="*/ 171212 w 217563"/>
                <a:gd name="connsiteY15" fmla="*/ 44541 h 145454"/>
                <a:gd name="connsiteX16" fmla="*/ 153368 w 217563"/>
                <a:gd name="connsiteY16" fmla="*/ 37187 h 145454"/>
                <a:gd name="connsiteX17" fmla="*/ 135523 w 217563"/>
                <a:gd name="connsiteY17" fmla="*/ 44541 h 145454"/>
                <a:gd name="connsiteX18" fmla="*/ 128979 w 217563"/>
                <a:gd name="connsiteY18" fmla="*/ 66209 h 145454"/>
                <a:gd name="connsiteX19" fmla="*/ 128979 w 217563"/>
                <a:gd name="connsiteY19" fmla="*/ 145454 h 145454"/>
                <a:gd name="connsiteX20" fmla="*/ 88584 w 217563"/>
                <a:gd name="connsiteY20" fmla="*/ 145454 h 145454"/>
                <a:gd name="connsiteX21" fmla="*/ 88584 w 217563"/>
                <a:gd name="connsiteY21" fmla="*/ 66209 h 145454"/>
                <a:gd name="connsiteX22" fmla="*/ 82653 w 217563"/>
                <a:gd name="connsiteY22" fmla="*/ 44541 h 145454"/>
                <a:gd name="connsiteX23" fmla="*/ 64784 w 217563"/>
                <a:gd name="connsiteY23" fmla="*/ 37187 h 145454"/>
                <a:gd name="connsiteX24" fmla="*/ 46939 w 217563"/>
                <a:gd name="connsiteY24" fmla="*/ 44541 h 145454"/>
                <a:gd name="connsiteX25" fmla="*/ 40395 w 217563"/>
                <a:gd name="connsiteY25" fmla="*/ 66209 h 145454"/>
                <a:gd name="connsiteX26" fmla="*/ 40395 w 217563"/>
                <a:gd name="connsiteY26" fmla="*/ 145454 h 145454"/>
                <a:gd name="connsiteX27" fmla="*/ 0 w 217563"/>
                <a:gd name="connsiteY27" fmla="*/ 145454 h 1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7563" h="145454">
                  <a:moveTo>
                    <a:pt x="122" y="2969"/>
                  </a:moveTo>
                  <a:lnTo>
                    <a:pt x="40517" y="2969"/>
                  </a:lnTo>
                  <a:lnTo>
                    <a:pt x="40517" y="23363"/>
                  </a:lnTo>
                  <a:cubicBezTo>
                    <a:pt x="42866" y="20292"/>
                    <a:pt x="45413" y="17377"/>
                    <a:pt x="48140" y="14637"/>
                  </a:cubicBezTo>
                  <a:cubicBezTo>
                    <a:pt x="50901" y="11839"/>
                    <a:pt x="53977" y="9371"/>
                    <a:pt x="57308" y="7283"/>
                  </a:cubicBezTo>
                  <a:cubicBezTo>
                    <a:pt x="60815" y="5055"/>
                    <a:pt x="64619" y="3330"/>
                    <a:pt x="68608" y="2160"/>
                  </a:cubicBezTo>
                  <a:cubicBezTo>
                    <a:pt x="81415" y="-1269"/>
                    <a:pt x="95039" y="172"/>
                    <a:pt x="106846" y="6205"/>
                  </a:cubicBezTo>
                  <a:cubicBezTo>
                    <a:pt x="113681" y="10119"/>
                    <a:pt x="119194" y="15981"/>
                    <a:pt x="122680" y="23044"/>
                  </a:cubicBezTo>
                  <a:cubicBezTo>
                    <a:pt x="128339" y="16008"/>
                    <a:pt x="135391" y="10217"/>
                    <a:pt x="143392" y="6033"/>
                  </a:cubicBezTo>
                  <a:cubicBezTo>
                    <a:pt x="151492" y="2037"/>
                    <a:pt x="160416" y="-3"/>
                    <a:pt x="169447" y="77"/>
                  </a:cubicBezTo>
                  <a:cubicBezTo>
                    <a:pt x="182568" y="-677"/>
                    <a:pt x="195397" y="4148"/>
                    <a:pt x="204768" y="13362"/>
                  </a:cubicBezTo>
                  <a:cubicBezTo>
                    <a:pt x="213298" y="22235"/>
                    <a:pt x="217563" y="35259"/>
                    <a:pt x="217563" y="52433"/>
                  </a:cubicBezTo>
                  <a:lnTo>
                    <a:pt x="217563" y="145185"/>
                  </a:lnTo>
                  <a:lnTo>
                    <a:pt x="177168" y="145185"/>
                  </a:lnTo>
                  <a:lnTo>
                    <a:pt x="177168" y="66209"/>
                  </a:lnTo>
                  <a:cubicBezTo>
                    <a:pt x="177782" y="58511"/>
                    <a:pt x="175674" y="50843"/>
                    <a:pt x="171212" y="44541"/>
                  </a:cubicBezTo>
                  <a:cubicBezTo>
                    <a:pt x="166742" y="39433"/>
                    <a:pt x="160139" y="36712"/>
                    <a:pt x="153368" y="37187"/>
                  </a:cubicBezTo>
                  <a:cubicBezTo>
                    <a:pt x="146628" y="36896"/>
                    <a:pt x="140101" y="39585"/>
                    <a:pt x="135523" y="44541"/>
                  </a:cubicBezTo>
                  <a:cubicBezTo>
                    <a:pt x="130745" y="50709"/>
                    <a:pt x="128414" y="58426"/>
                    <a:pt x="128979" y="66209"/>
                  </a:cubicBezTo>
                  <a:lnTo>
                    <a:pt x="128979" y="145454"/>
                  </a:lnTo>
                  <a:lnTo>
                    <a:pt x="88584" y="145454"/>
                  </a:lnTo>
                  <a:lnTo>
                    <a:pt x="88584" y="66209"/>
                  </a:lnTo>
                  <a:cubicBezTo>
                    <a:pt x="89217" y="58513"/>
                    <a:pt x="87117" y="50841"/>
                    <a:pt x="82653" y="44541"/>
                  </a:cubicBezTo>
                  <a:cubicBezTo>
                    <a:pt x="78170" y="39435"/>
                    <a:pt x="71561" y="36715"/>
                    <a:pt x="64784" y="37187"/>
                  </a:cubicBezTo>
                  <a:cubicBezTo>
                    <a:pt x="58044" y="36896"/>
                    <a:pt x="51517" y="39585"/>
                    <a:pt x="46939" y="44541"/>
                  </a:cubicBezTo>
                  <a:cubicBezTo>
                    <a:pt x="42179" y="50719"/>
                    <a:pt x="39851" y="58428"/>
                    <a:pt x="40395" y="66209"/>
                  </a:cubicBezTo>
                  <a:lnTo>
                    <a:pt x="40395" y="145454"/>
                  </a:lnTo>
                  <a:lnTo>
                    <a:pt x="0" y="14545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2" name="Freeform 941">
              <a:extLst>
                <a:ext uri="{FF2B5EF4-FFF2-40B4-BE49-F238E27FC236}">
                  <a16:creationId xmlns:a16="http://schemas.microsoft.com/office/drawing/2014/main" id="{A15218E0-BBD4-230F-EA95-109E034DB1FD}"/>
                </a:ext>
              </a:extLst>
            </p:cNvPr>
            <p:cNvSpPr/>
            <p:nvPr/>
          </p:nvSpPr>
          <p:spPr>
            <a:xfrm>
              <a:off x="5752164" y="3733261"/>
              <a:ext cx="131161" cy="146608"/>
            </a:xfrm>
            <a:custGeom>
              <a:avLst/>
              <a:gdLst>
                <a:gd name="connsiteX0" fmla="*/ 48914 w 131161"/>
                <a:gd name="connsiteY0" fmla="*/ 146553 h 146608"/>
                <a:gd name="connsiteX1" fmla="*/ 29868 w 131161"/>
                <a:gd name="connsiteY1" fmla="*/ 143759 h 146608"/>
                <a:gd name="connsiteX2" fmla="*/ 14352 w 131161"/>
                <a:gd name="connsiteY2" fmla="*/ 135376 h 146608"/>
                <a:gd name="connsiteX3" fmla="*/ 3812 w 131161"/>
                <a:gd name="connsiteY3" fmla="*/ 121674 h 146608"/>
                <a:gd name="connsiteX4" fmla="*/ 13 w 131161"/>
                <a:gd name="connsiteY4" fmla="*/ 102947 h 146608"/>
                <a:gd name="connsiteX5" fmla="*/ 14 w 131161"/>
                <a:gd name="connsiteY5" fmla="*/ 102408 h 146608"/>
                <a:gd name="connsiteX6" fmla="*/ 4230 w 131161"/>
                <a:gd name="connsiteY6" fmla="*/ 82235 h 146608"/>
                <a:gd name="connsiteX7" fmla="*/ 16142 w 131161"/>
                <a:gd name="connsiteY7" fmla="*/ 68141 h 146608"/>
                <a:gd name="connsiteX8" fmla="*/ 33987 w 131161"/>
                <a:gd name="connsiteY8" fmla="*/ 59758 h 146608"/>
                <a:gd name="connsiteX9" fmla="*/ 57248 w 131161"/>
                <a:gd name="connsiteY9" fmla="*/ 56964 h 146608"/>
                <a:gd name="connsiteX10" fmla="*/ 76220 w 131161"/>
                <a:gd name="connsiteY10" fmla="*/ 58557 h 146608"/>
                <a:gd name="connsiteX11" fmla="*/ 92054 w 131161"/>
                <a:gd name="connsiteY11" fmla="*/ 62797 h 146608"/>
                <a:gd name="connsiteX12" fmla="*/ 92054 w 131161"/>
                <a:gd name="connsiteY12" fmla="*/ 60346 h 146608"/>
                <a:gd name="connsiteX13" fmla="*/ 84358 w 131161"/>
                <a:gd name="connsiteY13" fmla="*/ 40958 h 146608"/>
                <a:gd name="connsiteX14" fmla="*/ 61464 w 131161"/>
                <a:gd name="connsiteY14" fmla="*/ 34291 h 146608"/>
                <a:gd name="connsiteX15" fmla="*/ 40875 w 131161"/>
                <a:gd name="connsiteY15" fmla="*/ 36325 h 146608"/>
                <a:gd name="connsiteX16" fmla="*/ 22148 w 131161"/>
                <a:gd name="connsiteY16" fmla="*/ 42281 h 146608"/>
                <a:gd name="connsiteX17" fmla="*/ 12024 w 131161"/>
                <a:gd name="connsiteY17" fmla="*/ 11446 h 146608"/>
                <a:gd name="connsiteX18" fmla="*/ 36535 w 131161"/>
                <a:gd name="connsiteY18" fmla="*/ 3186 h 146608"/>
                <a:gd name="connsiteX19" fmla="*/ 67396 w 131161"/>
                <a:gd name="connsiteY19" fmla="*/ 24 h 146608"/>
                <a:gd name="connsiteX20" fmla="*/ 95951 w 131161"/>
                <a:gd name="connsiteY20" fmla="*/ 4142 h 146608"/>
                <a:gd name="connsiteX21" fmla="*/ 115560 w 131161"/>
                <a:gd name="connsiteY21" fmla="*/ 16030 h 146608"/>
                <a:gd name="connsiteX22" fmla="*/ 127473 w 131161"/>
                <a:gd name="connsiteY22" fmla="*/ 35639 h 146608"/>
                <a:gd name="connsiteX23" fmla="*/ 131150 w 131161"/>
                <a:gd name="connsiteY23" fmla="*/ 61596 h 146608"/>
                <a:gd name="connsiteX24" fmla="*/ 131150 w 131161"/>
                <a:gd name="connsiteY24" fmla="*/ 144225 h 146608"/>
                <a:gd name="connsiteX25" fmla="*/ 92128 w 131161"/>
                <a:gd name="connsiteY25" fmla="*/ 144225 h 146608"/>
                <a:gd name="connsiteX26" fmla="*/ 92128 w 131161"/>
                <a:gd name="connsiteY26" fmla="*/ 128807 h 146608"/>
                <a:gd name="connsiteX27" fmla="*/ 74283 w 131161"/>
                <a:gd name="connsiteY27" fmla="*/ 141945 h 146608"/>
                <a:gd name="connsiteX28" fmla="*/ 48914 w 131161"/>
                <a:gd name="connsiteY28" fmla="*/ 146553 h 146608"/>
                <a:gd name="connsiteX29" fmla="*/ 61170 w 131161"/>
                <a:gd name="connsiteY29" fmla="*/ 118659 h 146608"/>
                <a:gd name="connsiteX30" fmla="*/ 84210 w 131161"/>
                <a:gd name="connsiteY30" fmla="*/ 111747 h 146608"/>
                <a:gd name="connsiteX31" fmla="*/ 92838 w 131161"/>
                <a:gd name="connsiteY31" fmla="*/ 93903 h 146608"/>
                <a:gd name="connsiteX32" fmla="*/ 92839 w 131161"/>
                <a:gd name="connsiteY32" fmla="*/ 86696 h 146608"/>
                <a:gd name="connsiteX33" fmla="*/ 67004 w 131161"/>
                <a:gd name="connsiteY33" fmla="*/ 81402 h 146608"/>
                <a:gd name="connsiteX34" fmla="*/ 46536 w 131161"/>
                <a:gd name="connsiteY34" fmla="*/ 86476 h 146608"/>
                <a:gd name="connsiteX35" fmla="*/ 39183 w 131161"/>
                <a:gd name="connsiteY35" fmla="*/ 101035 h 146608"/>
                <a:gd name="connsiteX36" fmla="*/ 39183 w 131161"/>
                <a:gd name="connsiteY36" fmla="*/ 101575 h 146608"/>
                <a:gd name="connsiteX37" fmla="*/ 45139 w 131161"/>
                <a:gd name="connsiteY37" fmla="*/ 114370 h 146608"/>
                <a:gd name="connsiteX38" fmla="*/ 61243 w 131161"/>
                <a:gd name="connsiteY38" fmla="*/ 118831 h 1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161" h="146608">
                  <a:moveTo>
                    <a:pt x="48914" y="146553"/>
                  </a:moveTo>
                  <a:cubicBezTo>
                    <a:pt x="42461" y="146582"/>
                    <a:pt x="36041" y="145640"/>
                    <a:pt x="29868" y="143759"/>
                  </a:cubicBezTo>
                  <a:cubicBezTo>
                    <a:pt x="24185" y="142037"/>
                    <a:pt x="18908" y="139186"/>
                    <a:pt x="14352" y="135376"/>
                  </a:cubicBezTo>
                  <a:cubicBezTo>
                    <a:pt x="9902" y="131613"/>
                    <a:pt x="6308" y="126941"/>
                    <a:pt x="3812" y="121674"/>
                  </a:cubicBezTo>
                  <a:cubicBezTo>
                    <a:pt x="1165" y="115793"/>
                    <a:pt x="-133" y="109395"/>
                    <a:pt x="13" y="102947"/>
                  </a:cubicBezTo>
                  <a:lnTo>
                    <a:pt x="14" y="102408"/>
                  </a:lnTo>
                  <a:cubicBezTo>
                    <a:pt x="-158" y="95448"/>
                    <a:pt x="1285" y="88544"/>
                    <a:pt x="4230" y="82235"/>
                  </a:cubicBezTo>
                  <a:cubicBezTo>
                    <a:pt x="6992" y="76636"/>
                    <a:pt x="11081" y="71797"/>
                    <a:pt x="16142" y="68141"/>
                  </a:cubicBezTo>
                  <a:cubicBezTo>
                    <a:pt x="21505" y="64241"/>
                    <a:pt x="27561" y="61396"/>
                    <a:pt x="33987" y="59758"/>
                  </a:cubicBezTo>
                  <a:cubicBezTo>
                    <a:pt x="41587" y="57825"/>
                    <a:pt x="49406" y="56886"/>
                    <a:pt x="57248" y="56964"/>
                  </a:cubicBezTo>
                  <a:cubicBezTo>
                    <a:pt x="63609" y="56881"/>
                    <a:pt x="69962" y="57415"/>
                    <a:pt x="76220" y="58557"/>
                  </a:cubicBezTo>
                  <a:cubicBezTo>
                    <a:pt x="81584" y="59627"/>
                    <a:pt x="86873" y="61044"/>
                    <a:pt x="92054" y="62797"/>
                  </a:cubicBezTo>
                  <a:lnTo>
                    <a:pt x="92054" y="60346"/>
                  </a:lnTo>
                  <a:cubicBezTo>
                    <a:pt x="92546" y="53053"/>
                    <a:pt x="89718" y="45928"/>
                    <a:pt x="84358" y="40958"/>
                  </a:cubicBezTo>
                  <a:cubicBezTo>
                    <a:pt x="77762" y="36084"/>
                    <a:pt x="69646" y="33720"/>
                    <a:pt x="61464" y="34291"/>
                  </a:cubicBezTo>
                  <a:cubicBezTo>
                    <a:pt x="54548" y="34231"/>
                    <a:pt x="47645" y="34914"/>
                    <a:pt x="40875" y="36325"/>
                  </a:cubicBezTo>
                  <a:cubicBezTo>
                    <a:pt x="34493" y="37842"/>
                    <a:pt x="28234" y="39833"/>
                    <a:pt x="22148" y="42281"/>
                  </a:cubicBezTo>
                  <a:lnTo>
                    <a:pt x="12024" y="11446"/>
                  </a:lnTo>
                  <a:cubicBezTo>
                    <a:pt x="19957" y="8034"/>
                    <a:pt x="28155" y="5271"/>
                    <a:pt x="36535" y="3186"/>
                  </a:cubicBezTo>
                  <a:cubicBezTo>
                    <a:pt x="46656" y="886"/>
                    <a:pt x="57019" y="-176"/>
                    <a:pt x="67396" y="24"/>
                  </a:cubicBezTo>
                  <a:cubicBezTo>
                    <a:pt x="77076" y="-183"/>
                    <a:pt x="86724" y="1209"/>
                    <a:pt x="95951" y="4142"/>
                  </a:cubicBezTo>
                  <a:cubicBezTo>
                    <a:pt x="103321" y="6529"/>
                    <a:pt x="110035" y="10599"/>
                    <a:pt x="115560" y="16030"/>
                  </a:cubicBezTo>
                  <a:cubicBezTo>
                    <a:pt x="121063" y="21503"/>
                    <a:pt x="125151" y="28233"/>
                    <a:pt x="127473" y="35639"/>
                  </a:cubicBezTo>
                  <a:cubicBezTo>
                    <a:pt x="130052" y="44045"/>
                    <a:pt x="131293" y="52805"/>
                    <a:pt x="131150" y="61596"/>
                  </a:cubicBezTo>
                  <a:lnTo>
                    <a:pt x="131150" y="144225"/>
                  </a:lnTo>
                  <a:lnTo>
                    <a:pt x="92128" y="144225"/>
                  </a:lnTo>
                  <a:lnTo>
                    <a:pt x="92128" y="128807"/>
                  </a:lnTo>
                  <a:cubicBezTo>
                    <a:pt x="87101" y="134316"/>
                    <a:pt x="81037" y="138781"/>
                    <a:pt x="74283" y="141945"/>
                  </a:cubicBezTo>
                  <a:cubicBezTo>
                    <a:pt x="66278" y="145357"/>
                    <a:pt x="57608" y="146932"/>
                    <a:pt x="48914" y="146553"/>
                  </a:cubicBezTo>
                  <a:close/>
                  <a:moveTo>
                    <a:pt x="61170" y="118659"/>
                  </a:moveTo>
                  <a:cubicBezTo>
                    <a:pt x="69418" y="119087"/>
                    <a:pt x="77560" y="116644"/>
                    <a:pt x="84210" y="111747"/>
                  </a:cubicBezTo>
                  <a:cubicBezTo>
                    <a:pt x="89747" y="107498"/>
                    <a:pt x="92947" y="100881"/>
                    <a:pt x="92838" y="93903"/>
                  </a:cubicBezTo>
                  <a:lnTo>
                    <a:pt x="92839" y="86696"/>
                  </a:lnTo>
                  <a:cubicBezTo>
                    <a:pt x="84701" y="83114"/>
                    <a:pt x="75894" y="81309"/>
                    <a:pt x="67004" y="81402"/>
                  </a:cubicBezTo>
                  <a:cubicBezTo>
                    <a:pt x="59826" y="80988"/>
                    <a:pt x="52691" y="82757"/>
                    <a:pt x="46536" y="86476"/>
                  </a:cubicBezTo>
                  <a:cubicBezTo>
                    <a:pt x="41678" y="89683"/>
                    <a:pt x="38880" y="95222"/>
                    <a:pt x="39183" y="101035"/>
                  </a:cubicBezTo>
                  <a:lnTo>
                    <a:pt x="39183" y="101575"/>
                  </a:lnTo>
                  <a:cubicBezTo>
                    <a:pt x="38917" y="106565"/>
                    <a:pt x="41149" y="111361"/>
                    <a:pt x="45139" y="114370"/>
                  </a:cubicBezTo>
                  <a:cubicBezTo>
                    <a:pt x="49885" y="117556"/>
                    <a:pt x="55534" y="119121"/>
                    <a:pt x="61243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3" name="Freeform 942">
              <a:extLst>
                <a:ext uri="{FF2B5EF4-FFF2-40B4-BE49-F238E27FC236}">
                  <a16:creationId xmlns:a16="http://schemas.microsoft.com/office/drawing/2014/main" id="{7470F00B-31C4-8630-9B20-D1F93D0375FC}"/>
                </a:ext>
              </a:extLst>
            </p:cNvPr>
            <p:cNvSpPr/>
            <p:nvPr/>
          </p:nvSpPr>
          <p:spPr>
            <a:xfrm>
              <a:off x="5911008" y="3731742"/>
              <a:ext cx="132953" cy="148680"/>
            </a:xfrm>
            <a:custGeom>
              <a:avLst/>
              <a:gdLst>
                <a:gd name="connsiteX0" fmla="*/ 74249 w 132953"/>
                <a:gd name="connsiteY0" fmla="*/ 148611 h 148680"/>
                <a:gd name="connsiteX1" fmla="*/ 44492 w 132953"/>
                <a:gd name="connsiteY1" fmla="*/ 142655 h 148680"/>
                <a:gd name="connsiteX2" fmla="*/ 4 w 132953"/>
                <a:gd name="connsiteY2" fmla="*/ 74832 h 148680"/>
                <a:gd name="connsiteX3" fmla="*/ 3 w 132953"/>
                <a:gd name="connsiteY3" fmla="*/ 74293 h 148680"/>
                <a:gd name="connsiteX4" fmla="*/ 20936 w 132953"/>
                <a:gd name="connsiteY4" fmla="*/ 21961 h 148680"/>
                <a:gd name="connsiteX5" fmla="*/ 44737 w 132953"/>
                <a:gd name="connsiteY5" fmla="*/ 6004 h 148680"/>
                <a:gd name="connsiteX6" fmla="*/ 74911 w 132953"/>
                <a:gd name="connsiteY6" fmla="*/ 47 h 148680"/>
                <a:gd name="connsiteX7" fmla="*/ 108393 w 132953"/>
                <a:gd name="connsiteY7" fmla="*/ 6420 h 148680"/>
                <a:gd name="connsiteX8" fmla="*/ 131777 w 132953"/>
                <a:gd name="connsiteY8" fmla="*/ 24265 h 148680"/>
                <a:gd name="connsiteX9" fmla="*/ 107094 w 132953"/>
                <a:gd name="connsiteY9" fmla="*/ 50860 h 148680"/>
                <a:gd name="connsiteX10" fmla="*/ 92877 w 132953"/>
                <a:gd name="connsiteY10" fmla="*/ 39388 h 148680"/>
                <a:gd name="connsiteX11" fmla="*/ 74665 w 132953"/>
                <a:gd name="connsiteY11" fmla="*/ 35148 h 148680"/>
                <a:gd name="connsiteX12" fmla="*/ 60694 w 132953"/>
                <a:gd name="connsiteY12" fmla="*/ 38187 h 148680"/>
                <a:gd name="connsiteX13" fmla="*/ 49786 w 132953"/>
                <a:gd name="connsiteY13" fmla="*/ 46570 h 148680"/>
                <a:gd name="connsiteX14" fmla="*/ 42605 w 132953"/>
                <a:gd name="connsiteY14" fmla="*/ 58948 h 148680"/>
                <a:gd name="connsiteX15" fmla="*/ 40154 w 132953"/>
                <a:gd name="connsiteY15" fmla="*/ 73949 h 148680"/>
                <a:gd name="connsiteX16" fmla="*/ 40153 w 132953"/>
                <a:gd name="connsiteY16" fmla="*/ 74489 h 148680"/>
                <a:gd name="connsiteX17" fmla="*/ 42604 w 132953"/>
                <a:gd name="connsiteY17" fmla="*/ 89882 h 148680"/>
                <a:gd name="connsiteX18" fmla="*/ 49958 w 132953"/>
                <a:gd name="connsiteY18" fmla="*/ 102383 h 148680"/>
                <a:gd name="connsiteX19" fmla="*/ 61380 w 132953"/>
                <a:gd name="connsiteY19" fmla="*/ 110766 h 148680"/>
                <a:gd name="connsiteX20" fmla="*/ 76258 w 132953"/>
                <a:gd name="connsiteY20" fmla="*/ 113805 h 148680"/>
                <a:gd name="connsiteX21" fmla="*/ 94103 w 132953"/>
                <a:gd name="connsiteY21" fmla="*/ 109687 h 148680"/>
                <a:gd name="connsiteX22" fmla="*/ 109153 w 132953"/>
                <a:gd name="connsiteY22" fmla="*/ 98681 h 148680"/>
                <a:gd name="connsiteX23" fmla="*/ 132954 w 132953"/>
                <a:gd name="connsiteY23" fmla="*/ 122482 h 148680"/>
                <a:gd name="connsiteX24" fmla="*/ 109153 w 132953"/>
                <a:gd name="connsiteY24" fmla="*/ 141233 h 148680"/>
                <a:gd name="connsiteX25" fmla="*/ 74249 w 132953"/>
                <a:gd name="connsiteY25" fmla="*/ 148611 h 14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53" h="148680">
                  <a:moveTo>
                    <a:pt x="74249" y="148611"/>
                  </a:moveTo>
                  <a:cubicBezTo>
                    <a:pt x="64028" y="148669"/>
                    <a:pt x="53903" y="146642"/>
                    <a:pt x="44492" y="142655"/>
                  </a:cubicBezTo>
                  <a:cubicBezTo>
                    <a:pt x="17270" y="131173"/>
                    <a:pt x="-308" y="104374"/>
                    <a:pt x="4" y="74832"/>
                  </a:cubicBezTo>
                  <a:lnTo>
                    <a:pt x="3" y="74293"/>
                  </a:lnTo>
                  <a:cubicBezTo>
                    <a:pt x="-103" y="54788"/>
                    <a:pt x="7407" y="36011"/>
                    <a:pt x="20936" y="21961"/>
                  </a:cubicBezTo>
                  <a:cubicBezTo>
                    <a:pt x="27716" y="15095"/>
                    <a:pt x="35811" y="9667"/>
                    <a:pt x="44737" y="6004"/>
                  </a:cubicBezTo>
                  <a:cubicBezTo>
                    <a:pt x="54279" y="1967"/>
                    <a:pt x="64550" y="-61"/>
                    <a:pt x="74911" y="47"/>
                  </a:cubicBezTo>
                  <a:cubicBezTo>
                    <a:pt x="86408" y="-356"/>
                    <a:pt x="97848" y="1822"/>
                    <a:pt x="108393" y="6420"/>
                  </a:cubicBezTo>
                  <a:cubicBezTo>
                    <a:pt x="117289" y="10767"/>
                    <a:pt x="125236" y="16831"/>
                    <a:pt x="131777" y="24265"/>
                  </a:cubicBezTo>
                  <a:lnTo>
                    <a:pt x="107094" y="50860"/>
                  </a:lnTo>
                  <a:cubicBezTo>
                    <a:pt x="102908" y="46397"/>
                    <a:pt x="98124" y="42536"/>
                    <a:pt x="92877" y="39388"/>
                  </a:cubicBezTo>
                  <a:cubicBezTo>
                    <a:pt x="87281" y="36409"/>
                    <a:pt x="81002" y="34947"/>
                    <a:pt x="74665" y="35148"/>
                  </a:cubicBezTo>
                  <a:cubicBezTo>
                    <a:pt x="69837" y="35081"/>
                    <a:pt x="65058" y="36121"/>
                    <a:pt x="60694" y="38187"/>
                  </a:cubicBezTo>
                  <a:cubicBezTo>
                    <a:pt x="56554" y="40256"/>
                    <a:pt x="52851" y="43102"/>
                    <a:pt x="49786" y="46570"/>
                  </a:cubicBezTo>
                  <a:cubicBezTo>
                    <a:pt x="46644" y="50214"/>
                    <a:pt x="44209" y="54412"/>
                    <a:pt x="42605" y="58948"/>
                  </a:cubicBezTo>
                  <a:cubicBezTo>
                    <a:pt x="40938" y="63772"/>
                    <a:pt x="40109" y="68846"/>
                    <a:pt x="40154" y="73949"/>
                  </a:cubicBezTo>
                  <a:lnTo>
                    <a:pt x="40153" y="74489"/>
                  </a:lnTo>
                  <a:cubicBezTo>
                    <a:pt x="40084" y="79722"/>
                    <a:pt x="40912" y="84929"/>
                    <a:pt x="42604" y="89882"/>
                  </a:cubicBezTo>
                  <a:cubicBezTo>
                    <a:pt x="44170" y="94510"/>
                    <a:pt x="46673" y="98766"/>
                    <a:pt x="49958" y="102383"/>
                  </a:cubicBezTo>
                  <a:cubicBezTo>
                    <a:pt x="53149" y="105932"/>
                    <a:pt x="57038" y="108785"/>
                    <a:pt x="61380" y="110766"/>
                  </a:cubicBezTo>
                  <a:cubicBezTo>
                    <a:pt x="66064" y="112834"/>
                    <a:pt x="71138" y="113870"/>
                    <a:pt x="76258" y="113805"/>
                  </a:cubicBezTo>
                  <a:cubicBezTo>
                    <a:pt x="82462" y="113988"/>
                    <a:pt x="88607" y="112569"/>
                    <a:pt x="94103" y="109687"/>
                  </a:cubicBezTo>
                  <a:cubicBezTo>
                    <a:pt x="99565" y="106670"/>
                    <a:pt x="104622" y="102972"/>
                    <a:pt x="109153" y="98681"/>
                  </a:cubicBezTo>
                  <a:lnTo>
                    <a:pt x="132954" y="122482"/>
                  </a:lnTo>
                  <a:cubicBezTo>
                    <a:pt x="126111" y="130005"/>
                    <a:pt x="118068" y="136341"/>
                    <a:pt x="109153" y="141233"/>
                  </a:cubicBezTo>
                  <a:cubicBezTo>
                    <a:pt x="98329" y="146603"/>
                    <a:pt x="86320" y="149142"/>
                    <a:pt x="74249" y="14861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4" name="Freeform 943">
              <a:extLst>
                <a:ext uri="{FF2B5EF4-FFF2-40B4-BE49-F238E27FC236}">
                  <a16:creationId xmlns:a16="http://schemas.microsoft.com/office/drawing/2014/main" id="{86D050E8-8110-F7A7-E880-6E2705D2E530}"/>
                </a:ext>
              </a:extLst>
            </p:cNvPr>
            <p:cNvSpPr/>
            <p:nvPr/>
          </p:nvSpPr>
          <p:spPr>
            <a:xfrm>
              <a:off x="6070557" y="3683134"/>
              <a:ext cx="42600" cy="194253"/>
            </a:xfrm>
            <a:custGeom>
              <a:avLst/>
              <a:gdLst>
                <a:gd name="connsiteX0" fmla="*/ 0 w 42600"/>
                <a:gd name="connsiteY0" fmla="*/ 0 h 194253"/>
                <a:gd name="connsiteX1" fmla="*/ 42601 w 42600"/>
                <a:gd name="connsiteY1" fmla="*/ 0 h 194253"/>
                <a:gd name="connsiteX2" fmla="*/ 42601 w 42600"/>
                <a:gd name="connsiteY2" fmla="*/ 35689 h 194253"/>
                <a:gd name="connsiteX3" fmla="*/ 48 w 42600"/>
                <a:gd name="connsiteY3" fmla="*/ 35689 h 194253"/>
                <a:gd name="connsiteX4" fmla="*/ 1078 w 42600"/>
                <a:gd name="connsiteY4" fmla="*/ 51474 h 194253"/>
                <a:gd name="connsiteX5" fmla="*/ 41473 w 42600"/>
                <a:gd name="connsiteY5" fmla="*/ 51474 h 194253"/>
                <a:gd name="connsiteX6" fmla="*/ 41473 w 42600"/>
                <a:gd name="connsiteY6" fmla="*/ 194253 h 194253"/>
                <a:gd name="connsiteX7" fmla="*/ 1078 w 42600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00" h="194253">
                  <a:moveTo>
                    <a:pt x="0" y="0"/>
                  </a:moveTo>
                  <a:lnTo>
                    <a:pt x="42601" y="0"/>
                  </a:lnTo>
                  <a:lnTo>
                    <a:pt x="42601" y="35689"/>
                  </a:lnTo>
                  <a:lnTo>
                    <a:pt x="48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5" name="Freeform 944">
              <a:extLst>
                <a:ext uri="{FF2B5EF4-FFF2-40B4-BE49-F238E27FC236}">
                  <a16:creationId xmlns:a16="http://schemas.microsoft.com/office/drawing/2014/main" id="{52803CAA-72AB-51FF-292F-9FDC7009ACFE}"/>
                </a:ext>
              </a:extLst>
            </p:cNvPr>
            <p:cNvSpPr/>
            <p:nvPr/>
          </p:nvSpPr>
          <p:spPr>
            <a:xfrm>
              <a:off x="6143012" y="3671957"/>
              <a:ext cx="154472" cy="208397"/>
            </a:xfrm>
            <a:custGeom>
              <a:avLst/>
              <a:gdLst>
                <a:gd name="connsiteX0" fmla="*/ 76942 w 154472"/>
                <a:gd name="connsiteY0" fmla="*/ 208397 h 208397"/>
                <a:gd name="connsiteX1" fmla="*/ 46352 w 154472"/>
                <a:gd name="connsiteY1" fmla="*/ 202440 h 208397"/>
                <a:gd name="connsiteX2" fmla="*/ 5957 w 154472"/>
                <a:gd name="connsiteY2" fmla="*/ 163344 h 208397"/>
                <a:gd name="connsiteX3" fmla="*/ 1 w 154472"/>
                <a:gd name="connsiteY3" fmla="*/ 134494 h 208397"/>
                <a:gd name="connsiteX4" fmla="*/ 0 w 154472"/>
                <a:gd name="connsiteY4" fmla="*/ 133955 h 208397"/>
                <a:gd name="connsiteX5" fmla="*/ 5956 w 154472"/>
                <a:gd name="connsiteY5" fmla="*/ 105105 h 208397"/>
                <a:gd name="connsiteX6" fmla="*/ 22207 w 154472"/>
                <a:gd name="connsiteY6" fmla="*/ 81329 h 208397"/>
                <a:gd name="connsiteX7" fmla="*/ 46718 w 154472"/>
                <a:gd name="connsiteY7" fmla="*/ 65372 h 208397"/>
                <a:gd name="connsiteX8" fmla="*/ 77529 w 154472"/>
                <a:gd name="connsiteY8" fmla="*/ 59416 h 208397"/>
                <a:gd name="connsiteX9" fmla="*/ 108120 w 154472"/>
                <a:gd name="connsiteY9" fmla="*/ 65372 h 208397"/>
                <a:gd name="connsiteX10" fmla="*/ 132459 w 154472"/>
                <a:gd name="connsiteY10" fmla="*/ 81010 h 208397"/>
                <a:gd name="connsiteX11" fmla="*/ 148515 w 154472"/>
                <a:gd name="connsiteY11" fmla="*/ 104394 h 208397"/>
                <a:gd name="connsiteX12" fmla="*/ 154471 w 154472"/>
                <a:gd name="connsiteY12" fmla="*/ 133244 h 208397"/>
                <a:gd name="connsiteX13" fmla="*/ 154471 w 154472"/>
                <a:gd name="connsiteY13" fmla="*/ 133784 h 208397"/>
                <a:gd name="connsiteX14" fmla="*/ 148515 w 154472"/>
                <a:gd name="connsiteY14" fmla="*/ 162634 h 208397"/>
                <a:gd name="connsiteX15" fmla="*/ 132337 w 154472"/>
                <a:gd name="connsiteY15" fmla="*/ 186434 h 208397"/>
                <a:gd name="connsiteX16" fmla="*/ 107826 w 154472"/>
                <a:gd name="connsiteY16" fmla="*/ 202440 h 208397"/>
                <a:gd name="connsiteX17" fmla="*/ 76941 w 154472"/>
                <a:gd name="connsiteY17" fmla="*/ 208396 h 208397"/>
                <a:gd name="connsiteX18" fmla="*/ 77456 w 154472"/>
                <a:gd name="connsiteY18" fmla="*/ 173517 h 208397"/>
                <a:gd name="connsiteX19" fmla="*/ 93046 w 154472"/>
                <a:gd name="connsiteY19" fmla="*/ 170502 h 208397"/>
                <a:gd name="connsiteX20" fmla="*/ 104591 w 154472"/>
                <a:gd name="connsiteY20" fmla="*/ 162094 h 208397"/>
                <a:gd name="connsiteX21" fmla="*/ 111944 w 154472"/>
                <a:gd name="connsiteY21" fmla="*/ 149839 h 208397"/>
                <a:gd name="connsiteX22" fmla="*/ 114395 w 154472"/>
                <a:gd name="connsiteY22" fmla="*/ 134789 h 208397"/>
                <a:gd name="connsiteX23" fmla="*/ 114395 w 154472"/>
                <a:gd name="connsiteY23" fmla="*/ 134249 h 208397"/>
                <a:gd name="connsiteX24" fmla="*/ 111773 w 154472"/>
                <a:gd name="connsiteY24" fmla="*/ 119273 h 208397"/>
                <a:gd name="connsiteX25" fmla="*/ 92163 w 154472"/>
                <a:gd name="connsiteY25" fmla="*/ 98144 h 208397"/>
                <a:gd name="connsiteX26" fmla="*/ 77015 w 154472"/>
                <a:gd name="connsiteY26" fmla="*/ 94933 h 208397"/>
                <a:gd name="connsiteX27" fmla="*/ 61475 w 154472"/>
                <a:gd name="connsiteY27" fmla="*/ 97972 h 208397"/>
                <a:gd name="connsiteX28" fmla="*/ 49930 w 154472"/>
                <a:gd name="connsiteY28" fmla="*/ 106355 h 208397"/>
                <a:gd name="connsiteX29" fmla="*/ 42577 w 154472"/>
                <a:gd name="connsiteY29" fmla="*/ 118734 h 208397"/>
                <a:gd name="connsiteX30" fmla="*/ 40003 w 154472"/>
                <a:gd name="connsiteY30" fmla="*/ 133710 h 208397"/>
                <a:gd name="connsiteX31" fmla="*/ 40003 w 154472"/>
                <a:gd name="connsiteY31" fmla="*/ 134249 h 208397"/>
                <a:gd name="connsiteX32" fmla="*/ 42699 w 154472"/>
                <a:gd name="connsiteY32" fmla="*/ 149299 h 208397"/>
                <a:gd name="connsiteX33" fmla="*/ 62309 w 154472"/>
                <a:gd name="connsiteY33" fmla="*/ 170428 h 208397"/>
                <a:gd name="connsiteX34" fmla="*/ 77456 w 154472"/>
                <a:gd name="connsiteY34" fmla="*/ 173517 h 208397"/>
                <a:gd name="connsiteX35" fmla="*/ 91795 w 154472"/>
                <a:gd name="connsiteY35" fmla="*/ 0 h 208397"/>
                <a:gd name="connsiteX36" fmla="*/ 126676 w 154472"/>
                <a:gd name="connsiteY36" fmla="*/ 15099 h 208397"/>
                <a:gd name="connsiteX37" fmla="*/ 92629 w 154472"/>
                <a:gd name="connsiteY37" fmla="*/ 46964 h 208397"/>
                <a:gd name="connsiteX38" fmla="*/ 61818 w 154472"/>
                <a:gd name="connsiteY38" fmla="*/ 46964 h 208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472" h="208397">
                  <a:moveTo>
                    <a:pt x="76942" y="208397"/>
                  </a:moveTo>
                  <a:cubicBezTo>
                    <a:pt x="66456" y="208405"/>
                    <a:pt x="56068" y="206382"/>
                    <a:pt x="46352" y="202440"/>
                  </a:cubicBezTo>
                  <a:cubicBezTo>
                    <a:pt x="28240" y="195273"/>
                    <a:pt x="13712" y="181212"/>
                    <a:pt x="5957" y="163344"/>
                  </a:cubicBezTo>
                  <a:cubicBezTo>
                    <a:pt x="2006" y="154241"/>
                    <a:pt x="-22" y="144419"/>
                    <a:pt x="1" y="134494"/>
                  </a:cubicBezTo>
                  <a:lnTo>
                    <a:pt x="0" y="133955"/>
                  </a:lnTo>
                  <a:cubicBezTo>
                    <a:pt x="-5" y="124033"/>
                    <a:pt x="2021" y="114214"/>
                    <a:pt x="5956" y="105105"/>
                  </a:cubicBezTo>
                  <a:cubicBezTo>
                    <a:pt x="9778" y="96200"/>
                    <a:pt x="15298" y="88124"/>
                    <a:pt x="22207" y="81329"/>
                  </a:cubicBezTo>
                  <a:cubicBezTo>
                    <a:pt x="29273" y="74481"/>
                    <a:pt x="37596" y="69062"/>
                    <a:pt x="46718" y="65372"/>
                  </a:cubicBezTo>
                  <a:cubicBezTo>
                    <a:pt x="56491" y="61360"/>
                    <a:pt x="66965" y="59335"/>
                    <a:pt x="77529" y="59416"/>
                  </a:cubicBezTo>
                  <a:cubicBezTo>
                    <a:pt x="88016" y="59396"/>
                    <a:pt x="98407" y="61419"/>
                    <a:pt x="108120" y="65372"/>
                  </a:cubicBezTo>
                  <a:cubicBezTo>
                    <a:pt x="117160" y="68978"/>
                    <a:pt x="125423" y="74287"/>
                    <a:pt x="132459" y="81010"/>
                  </a:cubicBezTo>
                  <a:cubicBezTo>
                    <a:pt x="139266" y="87699"/>
                    <a:pt x="144718" y="95639"/>
                    <a:pt x="148515" y="104394"/>
                  </a:cubicBezTo>
                  <a:cubicBezTo>
                    <a:pt x="152477" y="113495"/>
                    <a:pt x="154505" y="123319"/>
                    <a:pt x="154471" y="133244"/>
                  </a:cubicBezTo>
                  <a:lnTo>
                    <a:pt x="154471" y="133784"/>
                  </a:lnTo>
                  <a:cubicBezTo>
                    <a:pt x="154518" y="143710"/>
                    <a:pt x="152489" y="153537"/>
                    <a:pt x="148515" y="162634"/>
                  </a:cubicBezTo>
                  <a:cubicBezTo>
                    <a:pt x="144743" y="171555"/>
                    <a:pt x="139245" y="179644"/>
                    <a:pt x="132337" y="186434"/>
                  </a:cubicBezTo>
                  <a:cubicBezTo>
                    <a:pt x="125250" y="193269"/>
                    <a:pt x="116933" y="198700"/>
                    <a:pt x="107826" y="202440"/>
                  </a:cubicBezTo>
                  <a:cubicBezTo>
                    <a:pt x="98020" y="206427"/>
                    <a:pt x="87527" y="208451"/>
                    <a:pt x="76941" y="208396"/>
                  </a:cubicBezTo>
                  <a:close/>
                  <a:moveTo>
                    <a:pt x="77456" y="173517"/>
                  </a:moveTo>
                  <a:cubicBezTo>
                    <a:pt x="82808" y="173630"/>
                    <a:pt x="88122" y="172602"/>
                    <a:pt x="93046" y="170502"/>
                  </a:cubicBezTo>
                  <a:cubicBezTo>
                    <a:pt x="97449" y="168553"/>
                    <a:pt x="101385" y="165687"/>
                    <a:pt x="104591" y="162094"/>
                  </a:cubicBezTo>
                  <a:cubicBezTo>
                    <a:pt x="107826" y="158534"/>
                    <a:pt x="110325" y="154369"/>
                    <a:pt x="111944" y="149839"/>
                  </a:cubicBezTo>
                  <a:cubicBezTo>
                    <a:pt x="113602" y="144995"/>
                    <a:pt x="114431" y="139907"/>
                    <a:pt x="114395" y="134789"/>
                  </a:cubicBezTo>
                  <a:lnTo>
                    <a:pt x="114395" y="134249"/>
                  </a:lnTo>
                  <a:cubicBezTo>
                    <a:pt x="114400" y="129143"/>
                    <a:pt x="113512" y="124074"/>
                    <a:pt x="111773" y="119273"/>
                  </a:cubicBezTo>
                  <a:cubicBezTo>
                    <a:pt x="108282" y="109917"/>
                    <a:pt x="101232" y="102322"/>
                    <a:pt x="92163" y="98144"/>
                  </a:cubicBezTo>
                  <a:cubicBezTo>
                    <a:pt x="87412" y="95972"/>
                    <a:pt x="82240" y="94875"/>
                    <a:pt x="77015" y="94933"/>
                  </a:cubicBezTo>
                  <a:cubicBezTo>
                    <a:pt x="71678" y="94831"/>
                    <a:pt x="66381" y="95867"/>
                    <a:pt x="61475" y="97972"/>
                  </a:cubicBezTo>
                  <a:cubicBezTo>
                    <a:pt x="57090" y="99941"/>
                    <a:pt x="53160" y="102795"/>
                    <a:pt x="49930" y="106355"/>
                  </a:cubicBezTo>
                  <a:cubicBezTo>
                    <a:pt x="46678" y="109950"/>
                    <a:pt x="44178" y="114159"/>
                    <a:pt x="42577" y="118734"/>
                  </a:cubicBezTo>
                  <a:cubicBezTo>
                    <a:pt x="40844" y="123535"/>
                    <a:pt x="39972" y="128605"/>
                    <a:pt x="40003" y="133710"/>
                  </a:cubicBezTo>
                  <a:lnTo>
                    <a:pt x="40003" y="134249"/>
                  </a:lnTo>
                  <a:cubicBezTo>
                    <a:pt x="39974" y="139389"/>
                    <a:pt x="40887" y="144490"/>
                    <a:pt x="42699" y="149299"/>
                  </a:cubicBezTo>
                  <a:cubicBezTo>
                    <a:pt x="46181" y="158661"/>
                    <a:pt x="53233" y="166259"/>
                    <a:pt x="62309" y="170428"/>
                  </a:cubicBezTo>
                  <a:cubicBezTo>
                    <a:pt x="67064" y="172577"/>
                    <a:pt x="72240" y="173632"/>
                    <a:pt x="77456" y="173517"/>
                  </a:cubicBezTo>
                  <a:close/>
                  <a:moveTo>
                    <a:pt x="91795" y="0"/>
                  </a:moveTo>
                  <a:lnTo>
                    <a:pt x="126676" y="15099"/>
                  </a:lnTo>
                  <a:lnTo>
                    <a:pt x="92629" y="46964"/>
                  </a:lnTo>
                  <a:lnTo>
                    <a:pt x="61818" y="4696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6" name="Freeform 945">
              <a:extLst>
                <a:ext uri="{FF2B5EF4-FFF2-40B4-BE49-F238E27FC236}">
                  <a16:creationId xmlns:a16="http://schemas.microsoft.com/office/drawing/2014/main" id="{0FE4ED41-0CC0-EC91-2CB7-E38769FE00AC}"/>
                </a:ext>
              </a:extLst>
            </p:cNvPr>
            <p:cNvSpPr/>
            <p:nvPr/>
          </p:nvSpPr>
          <p:spPr>
            <a:xfrm>
              <a:off x="6326554" y="3731928"/>
              <a:ext cx="130547" cy="145214"/>
            </a:xfrm>
            <a:custGeom>
              <a:avLst/>
              <a:gdLst>
                <a:gd name="connsiteX0" fmla="*/ 0 w 130547"/>
                <a:gd name="connsiteY0" fmla="*/ 2730 h 145214"/>
                <a:gd name="connsiteX1" fmla="*/ 40395 w 130547"/>
                <a:gd name="connsiteY1" fmla="*/ 2730 h 145214"/>
                <a:gd name="connsiteX2" fmla="*/ 40395 w 130547"/>
                <a:gd name="connsiteY2" fmla="*/ 23123 h 145214"/>
                <a:gd name="connsiteX3" fmla="*/ 47945 w 130547"/>
                <a:gd name="connsiteY3" fmla="*/ 14397 h 145214"/>
                <a:gd name="connsiteX4" fmla="*/ 57112 w 130547"/>
                <a:gd name="connsiteY4" fmla="*/ 7044 h 145214"/>
                <a:gd name="connsiteX5" fmla="*/ 68289 w 130547"/>
                <a:gd name="connsiteY5" fmla="*/ 1921 h 145214"/>
                <a:gd name="connsiteX6" fmla="*/ 82089 w 130547"/>
                <a:gd name="connsiteY6" fmla="*/ 83 h 145214"/>
                <a:gd name="connsiteX7" fmla="*/ 117778 w 130547"/>
                <a:gd name="connsiteY7" fmla="*/ 14128 h 145214"/>
                <a:gd name="connsiteX8" fmla="*/ 130450 w 130547"/>
                <a:gd name="connsiteY8" fmla="*/ 52978 h 145214"/>
                <a:gd name="connsiteX9" fmla="*/ 130450 w 130547"/>
                <a:gd name="connsiteY9" fmla="*/ 145190 h 145214"/>
                <a:gd name="connsiteX10" fmla="*/ 90006 w 130547"/>
                <a:gd name="connsiteY10" fmla="*/ 145190 h 145214"/>
                <a:gd name="connsiteX11" fmla="*/ 90006 w 130547"/>
                <a:gd name="connsiteY11" fmla="*/ 65969 h 145214"/>
                <a:gd name="connsiteX12" fmla="*/ 83633 w 130547"/>
                <a:gd name="connsiteY12" fmla="*/ 44301 h 145214"/>
                <a:gd name="connsiteX13" fmla="*/ 65788 w 130547"/>
                <a:gd name="connsiteY13" fmla="*/ 36948 h 145214"/>
                <a:gd name="connsiteX14" fmla="*/ 47356 w 130547"/>
                <a:gd name="connsiteY14" fmla="*/ 44301 h 145214"/>
                <a:gd name="connsiteX15" fmla="*/ 40566 w 130547"/>
                <a:gd name="connsiteY15" fmla="*/ 65969 h 145214"/>
                <a:gd name="connsiteX16" fmla="*/ 40567 w 130547"/>
                <a:gd name="connsiteY16" fmla="*/ 145215 h 145214"/>
                <a:gd name="connsiteX17" fmla="*/ 171 w 130547"/>
                <a:gd name="connsiteY17" fmla="*/ 145215 h 14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47" h="145214">
                  <a:moveTo>
                    <a:pt x="0" y="2730"/>
                  </a:moveTo>
                  <a:lnTo>
                    <a:pt x="40395" y="2730"/>
                  </a:lnTo>
                  <a:lnTo>
                    <a:pt x="40395" y="23123"/>
                  </a:lnTo>
                  <a:cubicBezTo>
                    <a:pt x="42725" y="20058"/>
                    <a:pt x="45246" y="17144"/>
                    <a:pt x="47945" y="14397"/>
                  </a:cubicBezTo>
                  <a:cubicBezTo>
                    <a:pt x="50728" y="11625"/>
                    <a:pt x="53802" y="9160"/>
                    <a:pt x="57112" y="7044"/>
                  </a:cubicBezTo>
                  <a:cubicBezTo>
                    <a:pt x="60595" y="4850"/>
                    <a:pt x="64353" y="3127"/>
                    <a:pt x="68289" y="1921"/>
                  </a:cubicBezTo>
                  <a:cubicBezTo>
                    <a:pt x="72775" y="638"/>
                    <a:pt x="77424" y="18"/>
                    <a:pt x="82089" y="83"/>
                  </a:cubicBezTo>
                  <a:cubicBezTo>
                    <a:pt x="95474" y="-724"/>
                    <a:pt x="108533" y="4415"/>
                    <a:pt x="117778" y="14128"/>
                  </a:cubicBezTo>
                  <a:cubicBezTo>
                    <a:pt x="126755" y="25014"/>
                    <a:pt x="131282" y="38893"/>
                    <a:pt x="130450" y="52978"/>
                  </a:cubicBezTo>
                  <a:lnTo>
                    <a:pt x="130450" y="145190"/>
                  </a:lnTo>
                  <a:lnTo>
                    <a:pt x="90006" y="145190"/>
                  </a:lnTo>
                  <a:lnTo>
                    <a:pt x="90006" y="65969"/>
                  </a:lnTo>
                  <a:cubicBezTo>
                    <a:pt x="90598" y="58211"/>
                    <a:pt x="88332" y="50504"/>
                    <a:pt x="83633" y="44301"/>
                  </a:cubicBezTo>
                  <a:cubicBezTo>
                    <a:pt x="79061" y="39337"/>
                    <a:pt x="72530" y="36646"/>
                    <a:pt x="65788" y="36948"/>
                  </a:cubicBezTo>
                  <a:cubicBezTo>
                    <a:pt x="58868" y="36605"/>
                    <a:pt x="52140" y="39289"/>
                    <a:pt x="47356" y="44301"/>
                  </a:cubicBezTo>
                  <a:cubicBezTo>
                    <a:pt x="42407" y="50391"/>
                    <a:pt x="39978" y="58144"/>
                    <a:pt x="40566" y="65969"/>
                  </a:cubicBezTo>
                  <a:lnTo>
                    <a:pt x="40567" y="145215"/>
                  </a:lnTo>
                  <a:lnTo>
                    <a:pt x="171" y="145215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F6858228-5EAD-4FCA-8E4C-808771A2B8FA}"/>
                </a:ext>
              </a:extLst>
            </p:cNvPr>
            <p:cNvSpPr/>
            <p:nvPr/>
          </p:nvSpPr>
          <p:spPr>
            <a:xfrm>
              <a:off x="6559266" y="3734903"/>
              <a:ext cx="148294" cy="185565"/>
            </a:xfrm>
            <a:custGeom>
              <a:avLst/>
              <a:gdLst>
                <a:gd name="connsiteX0" fmla="*/ 46572 w 148294"/>
                <a:gd name="connsiteY0" fmla="*/ 185552 h 185565"/>
                <a:gd name="connsiteX1" fmla="*/ 26963 w 148294"/>
                <a:gd name="connsiteY1" fmla="*/ 182954 h 185565"/>
                <a:gd name="connsiteX2" fmla="*/ 10712 w 148294"/>
                <a:gd name="connsiteY2" fmla="*/ 175747 h 185565"/>
                <a:gd name="connsiteX3" fmla="*/ 24291 w 148294"/>
                <a:gd name="connsiteY3" fmla="*/ 146530 h 185565"/>
                <a:gd name="connsiteX4" fmla="*/ 32968 w 148294"/>
                <a:gd name="connsiteY4" fmla="*/ 150525 h 185565"/>
                <a:gd name="connsiteX5" fmla="*/ 41596 w 148294"/>
                <a:gd name="connsiteY5" fmla="*/ 152118 h 185565"/>
                <a:gd name="connsiteX6" fmla="*/ 49930 w 148294"/>
                <a:gd name="connsiteY6" fmla="*/ 150108 h 185565"/>
                <a:gd name="connsiteX7" fmla="*/ 55861 w 148294"/>
                <a:gd name="connsiteY7" fmla="*/ 142755 h 185565"/>
                <a:gd name="connsiteX8" fmla="*/ 0 w 148294"/>
                <a:gd name="connsiteY8" fmla="*/ 0 h 185565"/>
                <a:gd name="connsiteX9" fmla="*/ 42821 w 148294"/>
                <a:gd name="connsiteY9" fmla="*/ 0 h 185565"/>
                <a:gd name="connsiteX10" fmla="*/ 75250 w 148294"/>
                <a:gd name="connsiteY10" fmla="*/ 97016 h 185565"/>
                <a:gd name="connsiteX11" fmla="*/ 106306 w 148294"/>
                <a:gd name="connsiteY11" fmla="*/ 0 h 185565"/>
                <a:gd name="connsiteX12" fmla="*/ 148294 w 148294"/>
                <a:gd name="connsiteY12" fmla="*/ 0 h 185565"/>
                <a:gd name="connsiteX13" fmla="*/ 93560 w 148294"/>
                <a:gd name="connsiteY13" fmla="*/ 145917 h 185565"/>
                <a:gd name="connsiteX14" fmla="*/ 84711 w 148294"/>
                <a:gd name="connsiteY14" fmla="*/ 164178 h 185565"/>
                <a:gd name="connsiteX15" fmla="*/ 74710 w 148294"/>
                <a:gd name="connsiteY15" fmla="*/ 176556 h 185565"/>
                <a:gd name="connsiteX16" fmla="*/ 62455 w 148294"/>
                <a:gd name="connsiteY16" fmla="*/ 183468 h 185565"/>
                <a:gd name="connsiteX17" fmla="*/ 46571 w 148294"/>
                <a:gd name="connsiteY17" fmla="*/ 185552 h 18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294" h="185565">
                  <a:moveTo>
                    <a:pt x="46572" y="185552"/>
                  </a:moveTo>
                  <a:cubicBezTo>
                    <a:pt x="39941" y="185688"/>
                    <a:pt x="33329" y="184812"/>
                    <a:pt x="26963" y="182954"/>
                  </a:cubicBezTo>
                  <a:cubicBezTo>
                    <a:pt x="21296" y="181161"/>
                    <a:pt x="15845" y="178744"/>
                    <a:pt x="10712" y="175747"/>
                  </a:cubicBezTo>
                  <a:lnTo>
                    <a:pt x="24291" y="146530"/>
                  </a:lnTo>
                  <a:cubicBezTo>
                    <a:pt x="27025" y="148181"/>
                    <a:pt x="29936" y="149521"/>
                    <a:pt x="32968" y="150525"/>
                  </a:cubicBezTo>
                  <a:cubicBezTo>
                    <a:pt x="35736" y="151530"/>
                    <a:pt x="38652" y="152068"/>
                    <a:pt x="41596" y="152118"/>
                  </a:cubicBezTo>
                  <a:cubicBezTo>
                    <a:pt x="44509" y="152259"/>
                    <a:pt x="47401" y="151561"/>
                    <a:pt x="49930" y="150108"/>
                  </a:cubicBezTo>
                  <a:cubicBezTo>
                    <a:pt x="52561" y="148266"/>
                    <a:pt x="54618" y="145717"/>
                    <a:pt x="55861" y="142755"/>
                  </a:cubicBezTo>
                  <a:lnTo>
                    <a:pt x="0" y="0"/>
                  </a:lnTo>
                  <a:lnTo>
                    <a:pt x="42821" y="0"/>
                  </a:lnTo>
                  <a:lnTo>
                    <a:pt x="75250" y="97016"/>
                  </a:lnTo>
                  <a:lnTo>
                    <a:pt x="106306" y="0"/>
                  </a:lnTo>
                  <a:lnTo>
                    <a:pt x="148294" y="0"/>
                  </a:lnTo>
                  <a:lnTo>
                    <a:pt x="93560" y="145917"/>
                  </a:lnTo>
                  <a:cubicBezTo>
                    <a:pt x="91179" y="152263"/>
                    <a:pt x="88217" y="158376"/>
                    <a:pt x="84711" y="164178"/>
                  </a:cubicBezTo>
                  <a:cubicBezTo>
                    <a:pt x="82035" y="168794"/>
                    <a:pt x="78662" y="172970"/>
                    <a:pt x="74710" y="176556"/>
                  </a:cubicBezTo>
                  <a:cubicBezTo>
                    <a:pt x="71149" y="179685"/>
                    <a:pt x="66975" y="182039"/>
                    <a:pt x="62455" y="183468"/>
                  </a:cubicBezTo>
                  <a:cubicBezTo>
                    <a:pt x="57291" y="184936"/>
                    <a:pt x="51939" y="185638"/>
                    <a:pt x="46571" y="1855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8" name="Freeform 947">
              <a:extLst>
                <a:ext uri="{FF2B5EF4-FFF2-40B4-BE49-F238E27FC236}">
                  <a16:creationId xmlns:a16="http://schemas.microsoft.com/office/drawing/2014/main" id="{32E82E80-B41B-E4C3-52E6-98F508CAEB20}"/>
                </a:ext>
              </a:extLst>
            </p:cNvPr>
            <p:cNvSpPr/>
            <p:nvPr/>
          </p:nvSpPr>
          <p:spPr>
            <a:xfrm>
              <a:off x="6815313" y="3691101"/>
              <a:ext cx="160795" cy="186041"/>
            </a:xfrm>
            <a:custGeom>
              <a:avLst/>
              <a:gdLst>
                <a:gd name="connsiteX0" fmla="*/ 0 w 160795"/>
                <a:gd name="connsiteY0" fmla="*/ 0 h 186041"/>
                <a:gd name="connsiteX1" fmla="*/ 85079 w 160795"/>
                <a:gd name="connsiteY1" fmla="*/ 0 h 186041"/>
                <a:gd name="connsiteX2" fmla="*/ 139274 w 160795"/>
                <a:gd name="connsiteY2" fmla="*/ 18874 h 186041"/>
                <a:gd name="connsiteX3" fmla="*/ 155207 w 160795"/>
                <a:gd name="connsiteY3" fmla="*/ 61401 h 186041"/>
                <a:gd name="connsiteX4" fmla="*/ 155207 w 160795"/>
                <a:gd name="connsiteY4" fmla="*/ 61941 h 186041"/>
                <a:gd name="connsiteX5" fmla="*/ 144201 w 160795"/>
                <a:gd name="connsiteY5" fmla="*/ 98708 h 186041"/>
                <a:gd name="connsiteX6" fmla="*/ 115351 w 160795"/>
                <a:gd name="connsiteY6" fmla="*/ 119591 h 186041"/>
                <a:gd name="connsiteX7" fmla="*/ 160795 w 160795"/>
                <a:gd name="connsiteY7" fmla="*/ 186042 h 186041"/>
                <a:gd name="connsiteX8" fmla="*/ 113218 w 160795"/>
                <a:gd name="connsiteY8" fmla="*/ 186042 h 186041"/>
                <a:gd name="connsiteX9" fmla="*/ 73363 w 160795"/>
                <a:gd name="connsiteY9" fmla="*/ 126553 h 186041"/>
                <a:gd name="connsiteX10" fmla="*/ 41179 w 160795"/>
                <a:gd name="connsiteY10" fmla="*/ 126553 h 186041"/>
                <a:gd name="connsiteX11" fmla="*/ 41179 w 160795"/>
                <a:gd name="connsiteY11" fmla="*/ 186042 h 186041"/>
                <a:gd name="connsiteX12" fmla="*/ 245 w 160795"/>
                <a:gd name="connsiteY12" fmla="*/ 186042 h 186041"/>
                <a:gd name="connsiteX13" fmla="*/ 82408 w 160795"/>
                <a:gd name="connsiteY13" fmla="*/ 90374 h 186041"/>
                <a:gd name="connsiteX14" fmla="*/ 105669 w 160795"/>
                <a:gd name="connsiteY14" fmla="*/ 83167 h 186041"/>
                <a:gd name="connsiteX15" fmla="*/ 113758 w 160795"/>
                <a:gd name="connsiteY15" fmla="*/ 64024 h 186041"/>
                <a:gd name="connsiteX16" fmla="*/ 113758 w 160795"/>
                <a:gd name="connsiteY16" fmla="*/ 63485 h 186041"/>
                <a:gd name="connsiteX17" fmla="*/ 105253 w 160795"/>
                <a:gd name="connsiteY17" fmla="*/ 43557 h 186041"/>
                <a:gd name="connsiteX18" fmla="*/ 81452 w 160795"/>
                <a:gd name="connsiteY18" fmla="*/ 36939 h 186041"/>
                <a:gd name="connsiteX19" fmla="*/ 40763 w 160795"/>
                <a:gd name="connsiteY19" fmla="*/ 36939 h 186041"/>
                <a:gd name="connsiteX20" fmla="*/ 40763 w 160795"/>
                <a:gd name="connsiteY20" fmla="*/ 90496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795" h="186041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91"/>
                    <a:pt x="139274" y="18874"/>
                  </a:cubicBezTo>
                  <a:cubicBezTo>
                    <a:pt x="150218" y="30249"/>
                    <a:pt x="155982" y="45636"/>
                    <a:pt x="155207" y="61401"/>
                  </a:cubicBezTo>
                  <a:lnTo>
                    <a:pt x="155207" y="61941"/>
                  </a:lnTo>
                  <a:cubicBezTo>
                    <a:pt x="155820" y="75090"/>
                    <a:pt x="151938" y="88057"/>
                    <a:pt x="144201" y="98708"/>
                  </a:cubicBezTo>
                  <a:cubicBezTo>
                    <a:pt x="136772" y="108277"/>
                    <a:pt x="126762" y="115523"/>
                    <a:pt x="115351" y="119591"/>
                  </a:cubicBezTo>
                  <a:lnTo>
                    <a:pt x="160795" y="186042"/>
                  </a:lnTo>
                  <a:lnTo>
                    <a:pt x="113218" y="186042"/>
                  </a:lnTo>
                  <a:lnTo>
                    <a:pt x="73363" y="126553"/>
                  </a:lnTo>
                  <a:lnTo>
                    <a:pt x="41179" y="126553"/>
                  </a:lnTo>
                  <a:lnTo>
                    <a:pt x="41179" y="186042"/>
                  </a:lnTo>
                  <a:lnTo>
                    <a:pt x="245" y="186042"/>
                  </a:lnTo>
                  <a:close/>
                  <a:moveTo>
                    <a:pt x="82408" y="90374"/>
                  </a:moveTo>
                  <a:cubicBezTo>
                    <a:pt x="90786" y="90931"/>
                    <a:pt x="99073" y="88364"/>
                    <a:pt x="105669" y="83167"/>
                  </a:cubicBezTo>
                  <a:cubicBezTo>
                    <a:pt x="111088" y="78314"/>
                    <a:pt x="114055" y="71293"/>
                    <a:pt x="113758" y="64024"/>
                  </a:cubicBezTo>
                  <a:lnTo>
                    <a:pt x="113758" y="63485"/>
                  </a:lnTo>
                  <a:cubicBezTo>
                    <a:pt x="114278" y="55863"/>
                    <a:pt x="111115" y="48454"/>
                    <a:pt x="105253" y="43557"/>
                  </a:cubicBezTo>
                  <a:cubicBezTo>
                    <a:pt x="98291" y="38733"/>
                    <a:pt x="89904" y="36401"/>
                    <a:pt x="81452" y="36939"/>
                  </a:cubicBezTo>
                  <a:lnTo>
                    <a:pt x="40763" y="36939"/>
                  </a:lnTo>
                  <a:lnTo>
                    <a:pt x="40763" y="90496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9" name="Freeform 948">
              <a:extLst>
                <a:ext uri="{FF2B5EF4-FFF2-40B4-BE49-F238E27FC236}">
                  <a16:creationId xmlns:a16="http://schemas.microsoft.com/office/drawing/2014/main" id="{8AA42D7E-1425-4EF7-222E-5D646ABC974A}"/>
                </a:ext>
              </a:extLst>
            </p:cNvPr>
            <p:cNvSpPr/>
            <p:nvPr/>
          </p:nvSpPr>
          <p:spPr>
            <a:xfrm>
              <a:off x="6996103" y="3732083"/>
              <a:ext cx="139809" cy="148291"/>
            </a:xfrm>
            <a:custGeom>
              <a:avLst/>
              <a:gdLst>
                <a:gd name="connsiteX0" fmla="*/ 74668 w 139809"/>
                <a:gd name="connsiteY0" fmla="*/ 148271 h 148291"/>
                <a:gd name="connsiteX1" fmla="*/ 44911 w 139809"/>
                <a:gd name="connsiteY1" fmla="*/ 142903 h 148291"/>
                <a:gd name="connsiteX2" fmla="*/ 21111 w 139809"/>
                <a:gd name="connsiteY2" fmla="*/ 127804 h 148291"/>
                <a:gd name="connsiteX3" fmla="*/ 5595 w 139809"/>
                <a:gd name="connsiteY3" fmla="*/ 104543 h 148291"/>
                <a:gd name="connsiteX4" fmla="*/ 6 w 139809"/>
                <a:gd name="connsiteY4" fmla="*/ 74786 h 148291"/>
                <a:gd name="connsiteX5" fmla="*/ 6 w 139809"/>
                <a:gd name="connsiteY5" fmla="*/ 74246 h 148291"/>
                <a:gd name="connsiteX6" fmla="*/ 5178 w 139809"/>
                <a:gd name="connsiteY6" fmla="*/ 45592 h 148291"/>
                <a:gd name="connsiteX7" fmla="*/ 19640 w 139809"/>
                <a:gd name="connsiteY7" fmla="*/ 21792 h 148291"/>
                <a:gd name="connsiteX8" fmla="*/ 70427 w 139809"/>
                <a:gd name="connsiteY8" fmla="*/ 26 h 148291"/>
                <a:gd name="connsiteX9" fmla="*/ 101263 w 139809"/>
                <a:gd name="connsiteY9" fmla="*/ 6374 h 148291"/>
                <a:gd name="connsiteX10" fmla="*/ 122907 w 139809"/>
                <a:gd name="connsiteY10" fmla="*/ 23532 h 148291"/>
                <a:gd name="connsiteX11" fmla="*/ 135702 w 139809"/>
                <a:gd name="connsiteY11" fmla="*/ 48289 h 148291"/>
                <a:gd name="connsiteX12" fmla="*/ 139795 w 139809"/>
                <a:gd name="connsiteY12" fmla="*/ 77384 h 148291"/>
                <a:gd name="connsiteX13" fmla="*/ 139795 w 139809"/>
                <a:gd name="connsiteY13" fmla="*/ 82433 h 148291"/>
                <a:gd name="connsiteX14" fmla="*/ 139379 w 139809"/>
                <a:gd name="connsiteY14" fmla="*/ 88022 h 148291"/>
                <a:gd name="connsiteX15" fmla="*/ 40573 w 139809"/>
                <a:gd name="connsiteY15" fmla="*/ 88022 h 148291"/>
                <a:gd name="connsiteX16" fmla="*/ 52485 w 139809"/>
                <a:gd name="connsiteY16" fmla="*/ 108857 h 148291"/>
                <a:gd name="connsiteX17" fmla="*/ 75208 w 139809"/>
                <a:gd name="connsiteY17" fmla="*/ 115916 h 148291"/>
                <a:gd name="connsiteX18" fmla="*/ 93052 w 139809"/>
                <a:gd name="connsiteY18" fmla="*/ 112484 h 148291"/>
                <a:gd name="connsiteX19" fmla="*/ 109573 w 139809"/>
                <a:gd name="connsiteY19" fmla="*/ 101283 h 148291"/>
                <a:gd name="connsiteX20" fmla="*/ 132662 w 139809"/>
                <a:gd name="connsiteY20" fmla="*/ 121750 h 148291"/>
                <a:gd name="connsiteX21" fmla="*/ 108151 w 139809"/>
                <a:gd name="connsiteY21" fmla="*/ 141359 h 148291"/>
                <a:gd name="connsiteX22" fmla="*/ 74668 w 139809"/>
                <a:gd name="connsiteY22" fmla="*/ 148271 h 148291"/>
                <a:gd name="connsiteX23" fmla="*/ 100724 w 139809"/>
                <a:gd name="connsiteY23" fmla="*/ 62652 h 148291"/>
                <a:gd name="connsiteX24" fmla="*/ 91140 w 139809"/>
                <a:gd name="connsiteY24" fmla="*/ 40715 h 148291"/>
                <a:gd name="connsiteX25" fmla="*/ 70673 w 139809"/>
                <a:gd name="connsiteY25" fmla="*/ 32381 h 148291"/>
                <a:gd name="connsiteX26" fmla="*/ 50034 w 139809"/>
                <a:gd name="connsiteY26" fmla="*/ 40592 h 148291"/>
                <a:gd name="connsiteX27" fmla="*/ 39813 w 139809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9" h="148291">
                  <a:moveTo>
                    <a:pt x="74668" y="148271"/>
                  </a:moveTo>
                  <a:cubicBezTo>
                    <a:pt x="64499" y="148374"/>
                    <a:pt x="54403" y="146553"/>
                    <a:pt x="44911" y="142903"/>
                  </a:cubicBezTo>
                  <a:cubicBezTo>
                    <a:pt x="36011" y="139585"/>
                    <a:pt x="27904" y="134442"/>
                    <a:pt x="21111" y="127804"/>
                  </a:cubicBezTo>
                  <a:cubicBezTo>
                    <a:pt x="14420" y="121178"/>
                    <a:pt x="9142" y="113265"/>
                    <a:pt x="5595" y="104543"/>
                  </a:cubicBezTo>
                  <a:cubicBezTo>
                    <a:pt x="1777" y="95092"/>
                    <a:pt x="-122" y="84977"/>
                    <a:pt x="6" y="74786"/>
                  </a:cubicBezTo>
                  <a:lnTo>
                    <a:pt x="6" y="74246"/>
                  </a:lnTo>
                  <a:cubicBezTo>
                    <a:pt x="-50" y="64458"/>
                    <a:pt x="1704" y="54744"/>
                    <a:pt x="5178" y="45592"/>
                  </a:cubicBezTo>
                  <a:cubicBezTo>
                    <a:pt x="8431" y="36806"/>
                    <a:pt x="13341" y="28727"/>
                    <a:pt x="19640" y="21792"/>
                  </a:cubicBezTo>
                  <a:cubicBezTo>
                    <a:pt x="32694" y="7631"/>
                    <a:pt x="51170" y="-288"/>
                    <a:pt x="70427" y="26"/>
                  </a:cubicBezTo>
                  <a:cubicBezTo>
                    <a:pt x="81058" y="-264"/>
                    <a:pt x="91612" y="1908"/>
                    <a:pt x="101263" y="6374"/>
                  </a:cubicBezTo>
                  <a:cubicBezTo>
                    <a:pt x="109672" y="10399"/>
                    <a:pt x="117069" y="16263"/>
                    <a:pt x="122907" y="23532"/>
                  </a:cubicBezTo>
                  <a:cubicBezTo>
                    <a:pt x="128734" y="30879"/>
                    <a:pt x="133079" y="39286"/>
                    <a:pt x="135702" y="48289"/>
                  </a:cubicBezTo>
                  <a:cubicBezTo>
                    <a:pt x="138470" y="57737"/>
                    <a:pt x="139849" y="67538"/>
                    <a:pt x="139795" y="77384"/>
                  </a:cubicBezTo>
                  <a:lnTo>
                    <a:pt x="139795" y="82433"/>
                  </a:lnTo>
                  <a:cubicBezTo>
                    <a:pt x="139857" y="84306"/>
                    <a:pt x="139718" y="86179"/>
                    <a:pt x="139379" y="88022"/>
                  </a:cubicBezTo>
                  <a:lnTo>
                    <a:pt x="40573" y="88022"/>
                  </a:lnTo>
                  <a:cubicBezTo>
                    <a:pt x="41892" y="96179"/>
                    <a:pt x="46124" y="103582"/>
                    <a:pt x="52485" y="108857"/>
                  </a:cubicBezTo>
                  <a:cubicBezTo>
                    <a:pt x="59040" y="113718"/>
                    <a:pt x="67052" y="116207"/>
                    <a:pt x="75208" y="115916"/>
                  </a:cubicBezTo>
                  <a:cubicBezTo>
                    <a:pt x="81326" y="115983"/>
                    <a:pt x="87395" y="114816"/>
                    <a:pt x="93052" y="112484"/>
                  </a:cubicBezTo>
                  <a:cubicBezTo>
                    <a:pt x="99118" y="109649"/>
                    <a:pt x="104694" y="105868"/>
                    <a:pt x="109573" y="101283"/>
                  </a:cubicBezTo>
                  <a:lnTo>
                    <a:pt x="132662" y="121750"/>
                  </a:lnTo>
                  <a:cubicBezTo>
                    <a:pt x="126068" y="130043"/>
                    <a:pt x="117690" y="136746"/>
                    <a:pt x="108151" y="141359"/>
                  </a:cubicBezTo>
                  <a:cubicBezTo>
                    <a:pt x="97660" y="146176"/>
                    <a:pt x="86209" y="148540"/>
                    <a:pt x="74668" y="148271"/>
                  </a:cubicBezTo>
                  <a:close/>
                  <a:moveTo>
                    <a:pt x="100724" y="62652"/>
                  </a:moveTo>
                  <a:cubicBezTo>
                    <a:pt x="99859" y="54529"/>
                    <a:pt x="96513" y="46869"/>
                    <a:pt x="91140" y="40715"/>
                  </a:cubicBezTo>
                  <a:cubicBezTo>
                    <a:pt x="85849" y="35100"/>
                    <a:pt x="78381" y="32059"/>
                    <a:pt x="70673" y="32381"/>
                  </a:cubicBezTo>
                  <a:cubicBezTo>
                    <a:pt x="62941" y="32070"/>
                    <a:pt x="55439" y="35054"/>
                    <a:pt x="50034" y="40592"/>
                  </a:cubicBezTo>
                  <a:cubicBezTo>
                    <a:pt x="44519" y="46772"/>
                    <a:pt x="40962" y="54449"/>
                    <a:pt x="39813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0" name="Freeform 949">
              <a:extLst>
                <a:ext uri="{FF2B5EF4-FFF2-40B4-BE49-F238E27FC236}">
                  <a16:creationId xmlns:a16="http://schemas.microsoft.com/office/drawing/2014/main" id="{72465AFB-D71A-4D0D-D1FB-B9BFDBFBAFAF}"/>
                </a:ext>
              </a:extLst>
            </p:cNvPr>
            <p:cNvSpPr/>
            <p:nvPr/>
          </p:nvSpPr>
          <p:spPr>
            <a:xfrm>
              <a:off x="7155017" y="3732204"/>
              <a:ext cx="115515" cy="147610"/>
            </a:xfrm>
            <a:custGeom>
              <a:avLst/>
              <a:gdLst>
                <a:gd name="connsiteX0" fmla="*/ 61156 w 115515"/>
                <a:gd name="connsiteY0" fmla="*/ 147610 h 147610"/>
                <a:gd name="connsiteX1" fmla="*/ 0 w 115515"/>
                <a:gd name="connsiteY1" fmla="*/ 125844 h 147610"/>
                <a:gd name="connsiteX2" fmla="*/ 17158 w 115515"/>
                <a:gd name="connsiteY2" fmla="*/ 99249 h 147610"/>
                <a:gd name="connsiteX3" fmla="*/ 40419 w 115515"/>
                <a:gd name="connsiteY3" fmla="*/ 112019 h 147610"/>
                <a:gd name="connsiteX4" fmla="*/ 62137 w 115515"/>
                <a:gd name="connsiteY4" fmla="*/ 116260 h 147610"/>
                <a:gd name="connsiteX5" fmla="*/ 74981 w 115515"/>
                <a:gd name="connsiteY5" fmla="*/ 113343 h 147610"/>
                <a:gd name="connsiteX6" fmla="*/ 79099 w 115515"/>
                <a:gd name="connsiteY6" fmla="*/ 105597 h 147610"/>
                <a:gd name="connsiteX7" fmla="*/ 79099 w 115515"/>
                <a:gd name="connsiteY7" fmla="*/ 105058 h 147610"/>
                <a:gd name="connsiteX8" fmla="*/ 76647 w 115515"/>
                <a:gd name="connsiteY8" fmla="*/ 99543 h 147610"/>
                <a:gd name="connsiteX9" fmla="*/ 70152 w 115515"/>
                <a:gd name="connsiteY9" fmla="*/ 95376 h 147610"/>
                <a:gd name="connsiteX10" fmla="*/ 60690 w 115515"/>
                <a:gd name="connsiteY10" fmla="*/ 92043 h 147610"/>
                <a:gd name="connsiteX11" fmla="*/ 49562 w 115515"/>
                <a:gd name="connsiteY11" fmla="*/ 88586 h 147610"/>
                <a:gd name="connsiteX12" fmla="*/ 34512 w 115515"/>
                <a:gd name="connsiteY12" fmla="*/ 83415 h 147610"/>
                <a:gd name="connsiteX13" fmla="*/ 20835 w 115515"/>
                <a:gd name="connsiteY13" fmla="*/ 75448 h 147610"/>
                <a:gd name="connsiteX14" fmla="*/ 10907 w 115515"/>
                <a:gd name="connsiteY14" fmla="*/ 63536 h 147610"/>
                <a:gd name="connsiteX15" fmla="*/ 7034 w 115515"/>
                <a:gd name="connsiteY15" fmla="*/ 45691 h 147610"/>
                <a:gd name="connsiteX16" fmla="*/ 7034 w 115515"/>
                <a:gd name="connsiteY16" fmla="*/ 45152 h 147610"/>
                <a:gd name="connsiteX17" fmla="*/ 22330 w 115515"/>
                <a:gd name="connsiteY17" fmla="*/ 11669 h 147610"/>
                <a:gd name="connsiteX18" fmla="*/ 38801 w 115515"/>
                <a:gd name="connsiteY18" fmla="*/ 2919 h 147610"/>
                <a:gd name="connsiteX19" fmla="*/ 59097 w 115515"/>
                <a:gd name="connsiteY19" fmla="*/ 2 h 147610"/>
                <a:gd name="connsiteX20" fmla="*/ 86623 w 115515"/>
                <a:gd name="connsiteY20" fmla="*/ 4365 h 147610"/>
                <a:gd name="connsiteX21" fmla="*/ 112287 w 115515"/>
                <a:gd name="connsiteY21" fmla="*/ 16253 h 147610"/>
                <a:gd name="connsiteX22" fmla="*/ 96869 w 115515"/>
                <a:gd name="connsiteY22" fmla="*/ 44147 h 147610"/>
                <a:gd name="connsiteX23" fmla="*/ 76108 w 115515"/>
                <a:gd name="connsiteY23" fmla="*/ 34465 h 147610"/>
                <a:gd name="connsiteX24" fmla="*/ 58264 w 115515"/>
                <a:gd name="connsiteY24" fmla="*/ 30837 h 147610"/>
                <a:gd name="connsiteX25" fmla="*/ 47086 w 115515"/>
                <a:gd name="connsiteY25" fmla="*/ 33632 h 147610"/>
                <a:gd name="connsiteX26" fmla="*/ 43385 w 115515"/>
                <a:gd name="connsiteY26" fmla="*/ 40691 h 147610"/>
                <a:gd name="connsiteX27" fmla="*/ 43385 w 115515"/>
                <a:gd name="connsiteY27" fmla="*/ 41181 h 147610"/>
                <a:gd name="connsiteX28" fmla="*/ 45836 w 115515"/>
                <a:gd name="connsiteY28" fmla="*/ 46353 h 147610"/>
                <a:gd name="connsiteX29" fmla="*/ 52210 w 115515"/>
                <a:gd name="connsiteY29" fmla="*/ 50594 h 147610"/>
                <a:gd name="connsiteX30" fmla="*/ 61377 w 115515"/>
                <a:gd name="connsiteY30" fmla="*/ 54466 h 147610"/>
                <a:gd name="connsiteX31" fmla="*/ 72431 w 115515"/>
                <a:gd name="connsiteY31" fmla="*/ 58192 h 147610"/>
                <a:gd name="connsiteX32" fmla="*/ 87530 w 115515"/>
                <a:gd name="connsiteY32" fmla="*/ 64149 h 147610"/>
                <a:gd name="connsiteX33" fmla="*/ 101404 w 115515"/>
                <a:gd name="connsiteY33" fmla="*/ 72237 h 147610"/>
                <a:gd name="connsiteX34" fmla="*/ 111527 w 115515"/>
                <a:gd name="connsiteY34" fmla="*/ 84150 h 147610"/>
                <a:gd name="connsiteX35" fmla="*/ 115498 w 115515"/>
                <a:gd name="connsiteY35" fmla="*/ 100916 h 147610"/>
                <a:gd name="connsiteX36" fmla="*/ 115498 w 115515"/>
                <a:gd name="connsiteY36" fmla="*/ 101455 h 147610"/>
                <a:gd name="connsiteX37" fmla="*/ 111331 w 115515"/>
                <a:gd name="connsiteY37" fmla="*/ 122045 h 147610"/>
                <a:gd name="connsiteX38" fmla="*/ 99786 w 115515"/>
                <a:gd name="connsiteY38" fmla="*/ 136261 h 147610"/>
                <a:gd name="connsiteX39" fmla="*/ 82358 w 115515"/>
                <a:gd name="connsiteY39" fmla="*/ 144644 h 147610"/>
                <a:gd name="connsiteX40" fmla="*/ 61156 w 115515"/>
                <a:gd name="connsiteY40" fmla="*/ 147610 h 14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15" h="147610">
                  <a:moveTo>
                    <a:pt x="61156" y="147610"/>
                  </a:moveTo>
                  <a:cubicBezTo>
                    <a:pt x="38914" y="147379"/>
                    <a:pt x="17387" y="139717"/>
                    <a:pt x="0" y="125844"/>
                  </a:cubicBezTo>
                  <a:lnTo>
                    <a:pt x="17158" y="99249"/>
                  </a:lnTo>
                  <a:cubicBezTo>
                    <a:pt x="24292" y="104548"/>
                    <a:pt x="32119" y="108845"/>
                    <a:pt x="40419" y="112019"/>
                  </a:cubicBezTo>
                  <a:cubicBezTo>
                    <a:pt x="47357" y="114684"/>
                    <a:pt x="54706" y="116119"/>
                    <a:pt x="62137" y="116260"/>
                  </a:cubicBezTo>
                  <a:cubicBezTo>
                    <a:pt x="66614" y="116600"/>
                    <a:pt x="71090" y="115583"/>
                    <a:pt x="74981" y="113343"/>
                  </a:cubicBezTo>
                  <a:cubicBezTo>
                    <a:pt x="77598" y="111644"/>
                    <a:pt x="79154" y="108717"/>
                    <a:pt x="79099" y="105597"/>
                  </a:cubicBezTo>
                  <a:lnTo>
                    <a:pt x="79099" y="105058"/>
                  </a:lnTo>
                  <a:cubicBezTo>
                    <a:pt x="79081" y="102960"/>
                    <a:pt x="78193" y="100962"/>
                    <a:pt x="76647" y="99543"/>
                  </a:cubicBezTo>
                  <a:cubicBezTo>
                    <a:pt x="74767" y="97754"/>
                    <a:pt x="72562" y="96340"/>
                    <a:pt x="70152" y="95376"/>
                  </a:cubicBezTo>
                  <a:cubicBezTo>
                    <a:pt x="67431" y="94249"/>
                    <a:pt x="64220" y="93121"/>
                    <a:pt x="60690" y="92043"/>
                  </a:cubicBezTo>
                  <a:cubicBezTo>
                    <a:pt x="57161" y="90964"/>
                    <a:pt x="53337" y="89837"/>
                    <a:pt x="49562" y="88586"/>
                  </a:cubicBezTo>
                  <a:cubicBezTo>
                    <a:pt x="44443" y="87176"/>
                    <a:pt x="39417" y="85448"/>
                    <a:pt x="34512" y="83415"/>
                  </a:cubicBezTo>
                  <a:cubicBezTo>
                    <a:pt x="29586" y="81446"/>
                    <a:pt x="24978" y="78762"/>
                    <a:pt x="20835" y="75448"/>
                  </a:cubicBezTo>
                  <a:cubicBezTo>
                    <a:pt x="16758" y="72186"/>
                    <a:pt x="13381" y="68134"/>
                    <a:pt x="10907" y="63536"/>
                  </a:cubicBezTo>
                  <a:cubicBezTo>
                    <a:pt x="8104" y="58020"/>
                    <a:pt x="6770" y="51874"/>
                    <a:pt x="7034" y="45691"/>
                  </a:cubicBezTo>
                  <a:lnTo>
                    <a:pt x="7034" y="45152"/>
                  </a:lnTo>
                  <a:cubicBezTo>
                    <a:pt x="6682" y="32227"/>
                    <a:pt x="12329" y="19865"/>
                    <a:pt x="22330" y="11669"/>
                  </a:cubicBezTo>
                  <a:cubicBezTo>
                    <a:pt x="27188" y="7692"/>
                    <a:pt x="32786" y="4718"/>
                    <a:pt x="38801" y="2919"/>
                  </a:cubicBezTo>
                  <a:cubicBezTo>
                    <a:pt x="45382" y="933"/>
                    <a:pt x="52223" y="-50"/>
                    <a:pt x="59097" y="2"/>
                  </a:cubicBezTo>
                  <a:cubicBezTo>
                    <a:pt x="68441" y="51"/>
                    <a:pt x="77722" y="1522"/>
                    <a:pt x="86623" y="4365"/>
                  </a:cubicBezTo>
                  <a:cubicBezTo>
                    <a:pt x="95695" y="7098"/>
                    <a:pt x="104335" y="11100"/>
                    <a:pt x="112287" y="16253"/>
                  </a:cubicBezTo>
                  <a:lnTo>
                    <a:pt x="96869" y="44147"/>
                  </a:lnTo>
                  <a:cubicBezTo>
                    <a:pt x="90268" y="40276"/>
                    <a:pt x="83317" y="37034"/>
                    <a:pt x="76108" y="34465"/>
                  </a:cubicBezTo>
                  <a:cubicBezTo>
                    <a:pt x="70414" y="32236"/>
                    <a:pt x="64377" y="31009"/>
                    <a:pt x="58264" y="30837"/>
                  </a:cubicBezTo>
                  <a:cubicBezTo>
                    <a:pt x="54337" y="30569"/>
                    <a:pt x="50426" y="31547"/>
                    <a:pt x="47086" y="33632"/>
                  </a:cubicBezTo>
                  <a:cubicBezTo>
                    <a:pt x="44768" y="35234"/>
                    <a:pt x="43385" y="37873"/>
                    <a:pt x="43385" y="40691"/>
                  </a:cubicBezTo>
                  <a:lnTo>
                    <a:pt x="43385" y="41181"/>
                  </a:lnTo>
                  <a:cubicBezTo>
                    <a:pt x="43423" y="43177"/>
                    <a:pt x="44316" y="45060"/>
                    <a:pt x="45836" y="46353"/>
                  </a:cubicBezTo>
                  <a:cubicBezTo>
                    <a:pt x="47748" y="48063"/>
                    <a:pt x="49894" y="49490"/>
                    <a:pt x="52210" y="50594"/>
                  </a:cubicBezTo>
                  <a:cubicBezTo>
                    <a:pt x="55184" y="52070"/>
                    <a:pt x="58245" y="53363"/>
                    <a:pt x="61377" y="54466"/>
                  </a:cubicBezTo>
                  <a:cubicBezTo>
                    <a:pt x="64808" y="55692"/>
                    <a:pt x="68509" y="56918"/>
                    <a:pt x="72431" y="58192"/>
                  </a:cubicBezTo>
                  <a:cubicBezTo>
                    <a:pt x="77570" y="59901"/>
                    <a:pt x="82610" y="61889"/>
                    <a:pt x="87530" y="64149"/>
                  </a:cubicBezTo>
                  <a:cubicBezTo>
                    <a:pt x="92489" y="66225"/>
                    <a:pt x="97154" y="68944"/>
                    <a:pt x="101404" y="72237"/>
                  </a:cubicBezTo>
                  <a:cubicBezTo>
                    <a:pt x="105515" y="75517"/>
                    <a:pt x="108953" y="79563"/>
                    <a:pt x="111527" y="84150"/>
                  </a:cubicBezTo>
                  <a:cubicBezTo>
                    <a:pt x="114274" y="89302"/>
                    <a:pt x="115642" y="95078"/>
                    <a:pt x="115498" y="100916"/>
                  </a:cubicBezTo>
                  <a:lnTo>
                    <a:pt x="115498" y="101455"/>
                  </a:lnTo>
                  <a:cubicBezTo>
                    <a:pt x="115695" y="108546"/>
                    <a:pt x="114270" y="115588"/>
                    <a:pt x="111331" y="122045"/>
                  </a:cubicBezTo>
                  <a:cubicBezTo>
                    <a:pt x="108720" y="127667"/>
                    <a:pt x="104753" y="132552"/>
                    <a:pt x="99786" y="136261"/>
                  </a:cubicBezTo>
                  <a:cubicBezTo>
                    <a:pt x="94562" y="140137"/>
                    <a:pt x="88647" y="142982"/>
                    <a:pt x="82358" y="144644"/>
                  </a:cubicBezTo>
                  <a:cubicBezTo>
                    <a:pt x="75458" y="146588"/>
                    <a:pt x="68325" y="147586"/>
                    <a:pt x="61156" y="14761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1" name="Freeform 950">
              <a:extLst>
                <a:ext uri="{FF2B5EF4-FFF2-40B4-BE49-F238E27FC236}">
                  <a16:creationId xmlns:a16="http://schemas.microsoft.com/office/drawing/2014/main" id="{B3256CF9-953D-390E-9A77-8E89B5EF7F6F}"/>
                </a:ext>
              </a:extLst>
            </p:cNvPr>
            <p:cNvSpPr/>
            <p:nvPr/>
          </p:nvSpPr>
          <p:spPr>
            <a:xfrm>
              <a:off x="7300395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078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2" name="Freeform 951">
              <a:extLst>
                <a:ext uri="{FF2B5EF4-FFF2-40B4-BE49-F238E27FC236}">
                  <a16:creationId xmlns:a16="http://schemas.microsoft.com/office/drawing/2014/main" id="{05FD8C7B-1176-BABD-0326-B0D0AAF0DC54}"/>
                </a:ext>
              </a:extLst>
            </p:cNvPr>
            <p:cNvSpPr/>
            <p:nvPr/>
          </p:nvSpPr>
          <p:spPr>
            <a:xfrm>
              <a:off x="7381675" y="3683134"/>
              <a:ext cx="40394" cy="194008"/>
            </a:xfrm>
            <a:custGeom>
              <a:avLst/>
              <a:gdLst>
                <a:gd name="connsiteX0" fmla="*/ 49 w 40394"/>
                <a:gd name="connsiteY0" fmla="*/ 0 h 194008"/>
                <a:gd name="connsiteX1" fmla="*/ 40395 w 40394"/>
                <a:gd name="connsiteY1" fmla="*/ 0 h 194008"/>
                <a:gd name="connsiteX2" fmla="*/ 40395 w 40394"/>
                <a:gd name="connsiteY2" fmla="*/ 194008 h 194008"/>
                <a:gd name="connsiteX3" fmla="*/ 0 w 40394"/>
                <a:gd name="connsiteY3" fmla="*/ 194008 h 19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4008">
                  <a:moveTo>
                    <a:pt x="49" y="0"/>
                  </a:moveTo>
                  <a:lnTo>
                    <a:pt x="40395" y="0"/>
                  </a:lnTo>
                  <a:lnTo>
                    <a:pt x="40395" y="194008"/>
                  </a:lnTo>
                  <a:lnTo>
                    <a:pt x="0" y="194008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3" name="Freeform 952">
              <a:extLst>
                <a:ext uri="{FF2B5EF4-FFF2-40B4-BE49-F238E27FC236}">
                  <a16:creationId xmlns:a16="http://schemas.microsoft.com/office/drawing/2014/main" id="{CB658738-A594-069D-02A1-6DFE93CBFBE8}"/>
                </a:ext>
              </a:extLst>
            </p:cNvPr>
            <p:cNvSpPr/>
            <p:nvPr/>
          </p:nvSpPr>
          <p:spPr>
            <a:xfrm>
              <a:off x="7460969" y="3683134"/>
              <a:ext cx="42477" cy="194253"/>
            </a:xfrm>
            <a:custGeom>
              <a:avLst/>
              <a:gdLst>
                <a:gd name="connsiteX0" fmla="*/ 0 w 42477"/>
                <a:gd name="connsiteY0" fmla="*/ 0 h 194253"/>
                <a:gd name="connsiteX1" fmla="*/ 42478 w 42477"/>
                <a:gd name="connsiteY1" fmla="*/ 0 h 194253"/>
                <a:gd name="connsiteX2" fmla="*/ 42478 w 42477"/>
                <a:gd name="connsiteY2" fmla="*/ 35689 h 194253"/>
                <a:gd name="connsiteX3" fmla="*/ 0 w 42477"/>
                <a:gd name="connsiteY3" fmla="*/ 35689 h 194253"/>
                <a:gd name="connsiteX4" fmla="*/ 1005 w 42477"/>
                <a:gd name="connsiteY4" fmla="*/ 51474 h 194253"/>
                <a:gd name="connsiteX5" fmla="*/ 41449 w 42477"/>
                <a:gd name="connsiteY5" fmla="*/ 51474 h 194253"/>
                <a:gd name="connsiteX6" fmla="*/ 41449 w 42477"/>
                <a:gd name="connsiteY6" fmla="*/ 194253 h 194253"/>
                <a:gd name="connsiteX7" fmla="*/ 1005 w 4247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77" h="194253">
                  <a:moveTo>
                    <a:pt x="0" y="0"/>
                  </a:moveTo>
                  <a:lnTo>
                    <a:pt x="42478" y="0"/>
                  </a:lnTo>
                  <a:lnTo>
                    <a:pt x="42478" y="35689"/>
                  </a:lnTo>
                  <a:lnTo>
                    <a:pt x="0" y="35689"/>
                  </a:lnTo>
                  <a:close/>
                  <a:moveTo>
                    <a:pt x="1005" y="51474"/>
                  </a:moveTo>
                  <a:lnTo>
                    <a:pt x="41449" y="51474"/>
                  </a:lnTo>
                  <a:lnTo>
                    <a:pt x="41449" y="194253"/>
                  </a:lnTo>
                  <a:lnTo>
                    <a:pt x="1005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AAB8F12-E059-D8B1-E638-986C11E4FA54}"/>
                </a:ext>
              </a:extLst>
            </p:cNvPr>
            <p:cNvSpPr/>
            <p:nvPr/>
          </p:nvSpPr>
          <p:spPr>
            <a:xfrm>
              <a:off x="7533127" y="3732083"/>
              <a:ext cx="139807" cy="148291"/>
            </a:xfrm>
            <a:custGeom>
              <a:avLst/>
              <a:gdLst>
                <a:gd name="connsiteX0" fmla="*/ 74666 w 139807"/>
                <a:gd name="connsiteY0" fmla="*/ 148271 h 148291"/>
                <a:gd name="connsiteX1" fmla="*/ 44909 w 139807"/>
                <a:gd name="connsiteY1" fmla="*/ 142903 h 148291"/>
                <a:gd name="connsiteX2" fmla="*/ 21109 w 139807"/>
                <a:gd name="connsiteY2" fmla="*/ 127804 h 148291"/>
                <a:gd name="connsiteX3" fmla="*/ 5593 w 139807"/>
                <a:gd name="connsiteY3" fmla="*/ 104543 h 148291"/>
                <a:gd name="connsiteX4" fmla="*/ 4 w 139807"/>
                <a:gd name="connsiteY4" fmla="*/ 74786 h 148291"/>
                <a:gd name="connsiteX5" fmla="*/ 4 w 139807"/>
                <a:gd name="connsiteY5" fmla="*/ 74246 h 148291"/>
                <a:gd name="connsiteX6" fmla="*/ 5176 w 139807"/>
                <a:gd name="connsiteY6" fmla="*/ 45592 h 148291"/>
                <a:gd name="connsiteX7" fmla="*/ 19687 w 139807"/>
                <a:gd name="connsiteY7" fmla="*/ 21792 h 148291"/>
                <a:gd name="connsiteX8" fmla="*/ 70425 w 139807"/>
                <a:gd name="connsiteY8" fmla="*/ 26 h 148291"/>
                <a:gd name="connsiteX9" fmla="*/ 101310 w 139807"/>
                <a:gd name="connsiteY9" fmla="*/ 6374 h 148291"/>
                <a:gd name="connsiteX10" fmla="*/ 122954 w 139807"/>
                <a:gd name="connsiteY10" fmla="*/ 23532 h 148291"/>
                <a:gd name="connsiteX11" fmla="*/ 135700 w 139807"/>
                <a:gd name="connsiteY11" fmla="*/ 48289 h 148291"/>
                <a:gd name="connsiteX12" fmla="*/ 139793 w 139807"/>
                <a:gd name="connsiteY12" fmla="*/ 77384 h 148291"/>
                <a:gd name="connsiteX13" fmla="*/ 139793 w 139807"/>
                <a:gd name="connsiteY13" fmla="*/ 82433 h 148291"/>
                <a:gd name="connsiteX14" fmla="*/ 139376 w 139807"/>
                <a:gd name="connsiteY14" fmla="*/ 88022 h 148291"/>
                <a:gd name="connsiteX15" fmla="*/ 40497 w 139807"/>
                <a:gd name="connsiteY15" fmla="*/ 88022 h 148291"/>
                <a:gd name="connsiteX16" fmla="*/ 52410 w 139807"/>
                <a:gd name="connsiteY16" fmla="*/ 108856 h 148291"/>
                <a:gd name="connsiteX17" fmla="*/ 75132 w 139807"/>
                <a:gd name="connsiteY17" fmla="*/ 115916 h 148291"/>
                <a:gd name="connsiteX18" fmla="*/ 92976 w 139807"/>
                <a:gd name="connsiteY18" fmla="*/ 112484 h 148291"/>
                <a:gd name="connsiteX19" fmla="*/ 109448 w 139807"/>
                <a:gd name="connsiteY19" fmla="*/ 101282 h 148291"/>
                <a:gd name="connsiteX20" fmla="*/ 132586 w 139807"/>
                <a:gd name="connsiteY20" fmla="*/ 121750 h 148291"/>
                <a:gd name="connsiteX21" fmla="*/ 108075 w 139807"/>
                <a:gd name="connsiteY21" fmla="*/ 141359 h 148291"/>
                <a:gd name="connsiteX22" fmla="*/ 74666 w 139807"/>
                <a:gd name="connsiteY22" fmla="*/ 148271 h 148291"/>
                <a:gd name="connsiteX23" fmla="*/ 100721 w 139807"/>
                <a:gd name="connsiteY23" fmla="*/ 62652 h 148291"/>
                <a:gd name="connsiteX24" fmla="*/ 91137 w 139807"/>
                <a:gd name="connsiteY24" fmla="*/ 40715 h 148291"/>
                <a:gd name="connsiteX25" fmla="*/ 70670 w 139807"/>
                <a:gd name="connsiteY25" fmla="*/ 32381 h 148291"/>
                <a:gd name="connsiteX26" fmla="*/ 50081 w 139807"/>
                <a:gd name="connsiteY26" fmla="*/ 40592 h 148291"/>
                <a:gd name="connsiteX27" fmla="*/ 39860 w 139807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7" h="148291">
                  <a:moveTo>
                    <a:pt x="74666" y="148271"/>
                  </a:moveTo>
                  <a:cubicBezTo>
                    <a:pt x="64497" y="148374"/>
                    <a:pt x="54401" y="146553"/>
                    <a:pt x="44909" y="142903"/>
                  </a:cubicBezTo>
                  <a:cubicBezTo>
                    <a:pt x="36018" y="139566"/>
                    <a:pt x="27915" y="134425"/>
                    <a:pt x="21109" y="127804"/>
                  </a:cubicBezTo>
                  <a:cubicBezTo>
                    <a:pt x="14457" y="121146"/>
                    <a:pt x="9184" y="113241"/>
                    <a:pt x="5593" y="104543"/>
                  </a:cubicBezTo>
                  <a:cubicBezTo>
                    <a:pt x="1799" y="95085"/>
                    <a:pt x="-100" y="84975"/>
                    <a:pt x="4" y="74786"/>
                  </a:cubicBezTo>
                  <a:lnTo>
                    <a:pt x="4" y="74246"/>
                  </a:lnTo>
                  <a:cubicBezTo>
                    <a:pt x="-64" y="64457"/>
                    <a:pt x="1690" y="54740"/>
                    <a:pt x="5176" y="45592"/>
                  </a:cubicBezTo>
                  <a:cubicBezTo>
                    <a:pt x="8432" y="36797"/>
                    <a:pt x="13359" y="28714"/>
                    <a:pt x="19687" y="21792"/>
                  </a:cubicBezTo>
                  <a:cubicBezTo>
                    <a:pt x="32718" y="7628"/>
                    <a:pt x="51181" y="-293"/>
                    <a:pt x="70425" y="26"/>
                  </a:cubicBezTo>
                  <a:cubicBezTo>
                    <a:pt x="81071" y="-264"/>
                    <a:pt x="91641" y="1909"/>
                    <a:pt x="101310" y="6374"/>
                  </a:cubicBezTo>
                  <a:cubicBezTo>
                    <a:pt x="109710" y="10414"/>
                    <a:pt x="117104" y="16276"/>
                    <a:pt x="122954" y="23532"/>
                  </a:cubicBezTo>
                  <a:cubicBezTo>
                    <a:pt x="128775" y="30875"/>
                    <a:pt x="133104" y="39285"/>
                    <a:pt x="135700" y="48289"/>
                  </a:cubicBezTo>
                  <a:cubicBezTo>
                    <a:pt x="138456" y="57740"/>
                    <a:pt x="139835" y="67539"/>
                    <a:pt x="139793" y="77384"/>
                  </a:cubicBezTo>
                  <a:lnTo>
                    <a:pt x="139793" y="82433"/>
                  </a:lnTo>
                  <a:cubicBezTo>
                    <a:pt x="139855" y="84306"/>
                    <a:pt x="139716" y="86179"/>
                    <a:pt x="139376" y="88022"/>
                  </a:cubicBezTo>
                  <a:lnTo>
                    <a:pt x="40497" y="88022"/>
                  </a:lnTo>
                  <a:cubicBezTo>
                    <a:pt x="41812" y="96181"/>
                    <a:pt x="46045" y="103585"/>
                    <a:pt x="52410" y="108856"/>
                  </a:cubicBezTo>
                  <a:cubicBezTo>
                    <a:pt x="58976" y="113694"/>
                    <a:pt x="66980" y="116180"/>
                    <a:pt x="75132" y="115916"/>
                  </a:cubicBezTo>
                  <a:cubicBezTo>
                    <a:pt x="81250" y="115985"/>
                    <a:pt x="87320" y="114818"/>
                    <a:pt x="92976" y="112484"/>
                  </a:cubicBezTo>
                  <a:cubicBezTo>
                    <a:pt x="99026" y="109648"/>
                    <a:pt x="104587" y="105867"/>
                    <a:pt x="109448" y="101282"/>
                  </a:cubicBezTo>
                  <a:lnTo>
                    <a:pt x="132586" y="121750"/>
                  </a:lnTo>
                  <a:cubicBezTo>
                    <a:pt x="125979" y="130031"/>
                    <a:pt x="117605" y="136731"/>
                    <a:pt x="108075" y="141359"/>
                  </a:cubicBezTo>
                  <a:cubicBezTo>
                    <a:pt x="97611" y="146179"/>
                    <a:pt x="86183" y="148543"/>
                    <a:pt x="74666" y="148271"/>
                  </a:cubicBezTo>
                  <a:close/>
                  <a:moveTo>
                    <a:pt x="100721" y="62652"/>
                  </a:moveTo>
                  <a:cubicBezTo>
                    <a:pt x="99891" y="54520"/>
                    <a:pt x="96540" y="46850"/>
                    <a:pt x="91137" y="40715"/>
                  </a:cubicBezTo>
                  <a:cubicBezTo>
                    <a:pt x="85843" y="35105"/>
                    <a:pt x="78377" y="32065"/>
                    <a:pt x="70670" y="32381"/>
                  </a:cubicBezTo>
                  <a:cubicBezTo>
                    <a:pt x="62952" y="32065"/>
                    <a:pt x="55464" y="35051"/>
                    <a:pt x="50081" y="40592"/>
                  </a:cubicBezTo>
                  <a:cubicBezTo>
                    <a:pt x="44547" y="46759"/>
                    <a:pt x="40987" y="54443"/>
                    <a:pt x="39860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5" name="Freeform 954">
              <a:extLst>
                <a:ext uri="{FF2B5EF4-FFF2-40B4-BE49-F238E27FC236}">
                  <a16:creationId xmlns:a16="http://schemas.microsoft.com/office/drawing/2014/main" id="{84F29896-F6A6-D2D5-079A-77A4297BAE0B}"/>
                </a:ext>
              </a:extLst>
            </p:cNvPr>
            <p:cNvSpPr/>
            <p:nvPr/>
          </p:nvSpPr>
          <p:spPr>
            <a:xfrm>
              <a:off x="7703314" y="3731933"/>
              <a:ext cx="130564" cy="145209"/>
            </a:xfrm>
            <a:custGeom>
              <a:avLst/>
              <a:gdLst>
                <a:gd name="connsiteX0" fmla="*/ 0 w 130564"/>
                <a:gd name="connsiteY0" fmla="*/ 2724 h 145209"/>
                <a:gd name="connsiteX1" fmla="*/ 40395 w 130564"/>
                <a:gd name="connsiteY1" fmla="*/ 2724 h 145209"/>
                <a:gd name="connsiteX2" fmla="*/ 40395 w 130564"/>
                <a:gd name="connsiteY2" fmla="*/ 23118 h 145209"/>
                <a:gd name="connsiteX3" fmla="*/ 48018 w 130564"/>
                <a:gd name="connsiteY3" fmla="*/ 14392 h 145209"/>
                <a:gd name="connsiteX4" fmla="*/ 57185 w 130564"/>
                <a:gd name="connsiteY4" fmla="*/ 7038 h 145209"/>
                <a:gd name="connsiteX5" fmla="*/ 68314 w 130564"/>
                <a:gd name="connsiteY5" fmla="*/ 1915 h 145209"/>
                <a:gd name="connsiteX6" fmla="*/ 82162 w 130564"/>
                <a:gd name="connsiteY6" fmla="*/ 77 h 145209"/>
                <a:gd name="connsiteX7" fmla="*/ 117851 w 130564"/>
                <a:gd name="connsiteY7" fmla="*/ 14122 h 145209"/>
                <a:gd name="connsiteX8" fmla="*/ 130474 w 130564"/>
                <a:gd name="connsiteY8" fmla="*/ 52973 h 145209"/>
                <a:gd name="connsiteX9" fmla="*/ 130474 w 130564"/>
                <a:gd name="connsiteY9" fmla="*/ 145185 h 145209"/>
                <a:gd name="connsiteX10" fmla="*/ 90080 w 130564"/>
                <a:gd name="connsiteY10" fmla="*/ 145185 h 145209"/>
                <a:gd name="connsiteX11" fmla="*/ 90080 w 130564"/>
                <a:gd name="connsiteY11" fmla="*/ 65964 h 145209"/>
                <a:gd name="connsiteX12" fmla="*/ 83706 w 130564"/>
                <a:gd name="connsiteY12" fmla="*/ 44296 h 145209"/>
                <a:gd name="connsiteX13" fmla="*/ 65862 w 130564"/>
                <a:gd name="connsiteY13" fmla="*/ 36942 h 145209"/>
                <a:gd name="connsiteX14" fmla="*/ 47356 w 130564"/>
                <a:gd name="connsiteY14" fmla="*/ 44296 h 145209"/>
                <a:gd name="connsiteX15" fmla="*/ 40591 w 130564"/>
                <a:gd name="connsiteY15" fmla="*/ 65964 h 145209"/>
                <a:gd name="connsiteX16" fmla="*/ 40591 w 130564"/>
                <a:gd name="connsiteY16" fmla="*/ 145209 h 145209"/>
                <a:gd name="connsiteX17" fmla="*/ 196 w 130564"/>
                <a:gd name="connsiteY17" fmla="*/ 145209 h 14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64" h="145209">
                  <a:moveTo>
                    <a:pt x="0" y="2724"/>
                  </a:moveTo>
                  <a:lnTo>
                    <a:pt x="40395" y="2724"/>
                  </a:lnTo>
                  <a:lnTo>
                    <a:pt x="40395" y="23118"/>
                  </a:lnTo>
                  <a:cubicBezTo>
                    <a:pt x="42744" y="20047"/>
                    <a:pt x="45291" y="17132"/>
                    <a:pt x="48018" y="14392"/>
                  </a:cubicBezTo>
                  <a:cubicBezTo>
                    <a:pt x="50779" y="11594"/>
                    <a:pt x="53855" y="9126"/>
                    <a:pt x="57185" y="7038"/>
                  </a:cubicBezTo>
                  <a:cubicBezTo>
                    <a:pt x="60644" y="4831"/>
                    <a:pt x="64388" y="3107"/>
                    <a:pt x="68314" y="1915"/>
                  </a:cubicBezTo>
                  <a:cubicBezTo>
                    <a:pt x="72816" y="631"/>
                    <a:pt x="77482" y="11"/>
                    <a:pt x="82162" y="77"/>
                  </a:cubicBezTo>
                  <a:cubicBezTo>
                    <a:pt x="95543" y="-699"/>
                    <a:pt x="108589" y="4435"/>
                    <a:pt x="117851" y="14122"/>
                  </a:cubicBezTo>
                  <a:cubicBezTo>
                    <a:pt x="126768" y="25039"/>
                    <a:pt x="131272" y="38900"/>
                    <a:pt x="130474" y="52973"/>
                  </a:cubicBezTo>
                  <a:lnTo>
                    <a:pt x="130474" y="145185"/>
                  </a:lnTo>
                  <a:lnTo>
                    <a:pt x="90080" y="145185"/>
                  </a:lnTo>
                  <a:lnTo>
                    <a:pt x="90080" y="65964"/>
                  </a:lnTo>
                  <a:cubicBezTo>
                    <a:pt x="90634" y="58209"/>
                    <a:pt x="88371" y="50515"/>
                    <a:pt x="83706" y="44296"/>
                  </a:cubicBezTo>
                  <a:cubicBezTo>
                    <a:pt x="79133" y="39334"/>
                    <a:pt x="72603" y="36644"/>
                    <a:pt x="65862" y="36942"/>
                  </a:cubicBezTo>
                  <a:cubicBezTo>
                    <a:pt x="58925" y="36630"/>
                    <a:pt x="52187" y="39307"/>
                    <a:pt x="47356" y="44296"/>
                  </a:cubicBezTo>
                  <a:cubicBezTo>
                    <a:pt x="42425" y="50394"/>
                    <a:pt x="40006" y="58143"/>
                    <a:pt x="40591" y="65964"/>
                  </a:cubicBezTo>
                  <a:lnTo>
                    <a:pt x="40591" y="145209"/>
                  </a:lnTo>
                  <a:lnTo>
                    <a:pt x="196" y="145209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6" name="Freeform 955">
              <a:extLst>
                <a:ext uri="{FF2B5EF4-FFF2-40B4-BE49-F238E27FC236}">
                  <a16:creationId xmlns:a16="http://schemas.microsoft.com/office/drawing/2014/main" id="{3F25D31E-01E3-456B-E5E0-EE617B1B4813}"/>
                </a:ext>
              </a:extLst>
            </p:cNvPr>
            <p:cNvSpPr/>
            <p:nvPr/>
          </p:nvSpPr>
          <p:spPr>
            <a:xfrm>
              <a:off x="7861852" y="3731669"/>
              <a:ext cx="132927" cy="148744"/>
            </a:xfrm>
            <a:custGeom>
              <a:avLst/>
              <a:gdLst>
                <a:gd name="connsiteX0" fmla="*/ 74320 w 132927"/>
                <a:gd name="connsiteY0" fmla="*/ 148685 h 148744"/>
                <a:gd name="connsiteX1" fmla="*/ 44564 w 132927"/>
                <a:gd name="connsiteY1" fmla="*/ 142728 h 148744"/>
                <a:gd name="connsiteX2" fmla="*/ 2 w 132927"/>
                <a:gd name="connsiteY2" fmla="*/ 74905 h 148744"/>
                <a:gd name="connsiteX3" fmla="*/ 2 w 132927"/>
                <a:gd name="connsiteY3" fmla="*/ 74366 h 148744"/>
                <a:gd name="connsiteX4" fmla="*/ 21033 w 132927"/>
                <a:gd name="connsiteY4" fmla="*/ 22107 h 148744"/>
                <a:gd name="connsiteX5" fmla="*/ 44833 w 132927"/>
                <a:gd name="connsiteY5" fmla="*/ 6151 h 148744"/>
                <a:gd name="connsiteX6" fmla="*/ 74958 w 132927"/>
                <a:gd name="connsiteY6" fmla="*/ 47 h 148744"/>
                <a:gd name="connsiteX7" fmla="*/ 108465 w 132927"/>
                <a:gd name="connsiteY7" fmla="*/ 6420 h 148744"/>
                <a:gd name="connsiteX8" fmla="*/ 131849 w 132927"/>
                <a:gd name="connsiteY8" fmla="*/ 24265 h 148744"/>
                <a:gd name="connsiteX9" fmla="*/ 107141 w 132927"/>
                <a:gd name="connsiteY9" fmla="*/ 50859 h 148744"/>
                <a:gd name="connsiteX10" fmla="*/ 92924 w 132927"/>
                <a:gd name="connsiteY10" fmla="*/ 39388 h 148744"/>
                <a:gd name="connsiteX11" fmla="*/ 74663 w 132927"/>
                <a:gd name="connsiteY11" fmla="*/ 35148 h 148744"/>
                <a:gd name="connsiteX12" fmla="*/ 60741 w 132927"/>
                <a:gd name="connsiteY12" fmla="*/ 38187 h 148744"/>
                <a:gd name="connsiteX13" fmla="*/ 49858 w 132927"/>
                <a:gd name="connsiteY13" fmla="*/ 46570 h 148744"/>
                <a:gd name="connsiteX14" fmla="*/ 42652 w 132927"/>
                <a:gd name="connsiteY14" fmla="*/ 58948 h 148744"/>
                <a:gd name="connsiteX15" fmla="*/ 40201 w 132927"/>
                <a:gd name="connsiteY15" fmla="*/ 73949 h 148744"/>
                <a:gd name="connsiteX16" fmla="*/ 40201 w 132927"/>
                <a:gd name="connsiteY16" fmla="*/ 74488 h 148744"/>
                <a:gd name="connsiteX17" fmla="*/ 42652 w 132927"/>
                <a:gd name="connsiteY17" fmla="*/ 89882 h 148744"/>
                <a:gd name="connsiteX18" fmla="*/ 50005 w 132927"/>
                <a:gd name="connsiteY18" fmla="*/ 102383 h 148744"/>
                <a:gd name="connsiteX19" fmla="*/ 61427 w 132927"/>
                <a:gd name="connsiteY19" fmla="*/ 110765 h 148744"/>
                <a:gd name="connsiteX20" fmla="*/ 76306 w 132927"/>
                <a:gd name="connsiteY20" fmla="*/ 113805 h 148744"/>
                <a:gd name="connsiteX21" fmla="*/ 94150 w 132927"/>
                <a:gd name="connsiteY21" fmla="*/ 109687 h 148744"/>
                <a:gd name="connsiteX22" fmla="*/ 109127 w 132927"/>
                <a:gd name="connsiteY22" fmla="*/ 98681 h 148744"/>
                <a:gd name="connsiteX23" fmla="*/ 132927 w 132927"/>
                <a:gd name="connsiteY23" fmla="*/ 122482 h 148744"/>
                <a:gd name="connsiteX24" fmla="*/ 109127 w 132927"/>
                <a:gd name="connsiteY24" fmla="*/ 141233 h 148744"/>
                <a:gd name="connsiteX25" fmla="*/ 74320 w 132927"/>
                <a:gd name="connsiteY25" fmla="*/ 148685 h 14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27" h="148744">
                  <a:moveTo>
                    <a:pt x="74320" y="148685"/>
                  </a:moveTo>
                  <a:cubicBezTo>
                    <a:pt x="64100" y="148742"/>
                    <a:pt x="53975" y="146715"/>
                    <a:pt x="44564" y="142728"/>
                  </a:cubicBezTo>
                  <a:cubicBezTo>
                    <a:pt x="17362" y="131211"/>
                    <a:pt x="-225" y="104444"/>
                    <a:pt x="2" y="74905"/>
                  </a:cubicBezTo>
                  <a:lnTo>
                    <a:pt x="2" y="74366"/>
                  </a:lnTo>
                  <a:cubicBezTo>
                    <a:pt x="-29" y="54879"/>
                    <a:pt x="7512" y="36141"/>
                    <a:pt x="21033" y="22107"/>
                  </a:cubicBezTo>
                  <a:cubicBezTo>
                    <a:pt x="27812" y="15242"/>
                    <a:pt x="35907" y="9814"/>
                    <a:pt x="44833" y="6151"/>
                  </a:cubicBezTo>
                  <a:cubicBezTo>
                    <a:pt x="54349" y="2069"/>
                    <a:pt x="64603" y="-9"/>
                    <a:pt x="74958" y="47"/>
                  </a:cubicBezTo>
                  <a:cubicBezTo>
                    <a:pt x="86463" y="-355"/>
                    <a:pt x="97912" y="1822"/>
                    <a:pt x="108465" y="6420"/>
                  </a:cubicBezTo>
                  <a:cubicBezTo>
                    <a:pt x="117361" y="10767"/>
                    <a:pt x="125308" y="16831"/>
                    <a:pt x="131849" y="24265"/>
                  </a:cubicBezTo>
                  <a:lnTo>
                    <a:pt x="107141" y="50859"/>
                  </a:lnTo>
                  <a:cubicBezTo>
                    <a:pt x="102943" y="46410"/>
                    <a:pt x="98161" y="42551"/>
                    <a:pt x="92924" y="39388"/>
                  </a:cubicBezTo>
                  <a:cubicBezTo>
                    <a:pt x="87316" y="36395"/>
                    <a:pt x="81017" y="34932"/>
                    <a:pt x="74663" y="35148"/>
                  </a:cubicBezTo>
                  <a:cubicBezTo>
                    <a:pt x="69853" y="35097"/>
                    <a:pt x="65093" y="36136"/>
                    <a:pt x="60741" y="38187"/>
                  </a:cubicBezTo>
                  <a:cubicBezTo>
                    <a:pt x="56609" y="40257"/>
                    <a:pt x="52914" y="43103"/>
                    <a:pt x="49858" y="46570"/>
                  </a:cubicBezTo>
                  <a:cubicBezTo>
                    <a:pt x="46708" y="50213"/>
                    <a:pt x="44265" y="54410"/>
                    <a:pt x="42652" y="58948"/>
                  </a:cubicBezTo>
                  <a:cubicBezTo>
                    <a:pt x="40984" y="63772"/>
                    <a:pt x="40155" y="68846"/>
                    <a:pt x="40201" y="73949"/>
                  </a:cubicBezTo>
                  <a:lnTo>
                    <a:pt x="40201" y="74488"/>
                  </a:lnTo>
                  <a:cubicBezTo>
                    <a:pt x="40143" y="79721"/>
                    <a:pt x="40971" y="84926"/>
                    <a:pt x="42652" y="89882"/>
                  </a:cubicBezTo>
                  <a:cubicBezTo>
                    <a:pt x="44229" y="94505"/>
                    <a:pt x="46731" y="98758"/>
                    <a:pt x="50005" y="102383"/>
                  </a:cubicBezTo>
                  <a:cubicBezTo>
                    <a:pt x="53197" y="105931"/>
                    <a:pt x="57085" y="108785"/>
                    <a:pt x="61427" y="110765"/>
                  </a:cubicBezTo>
                  <a:cubicBezTo>
                    <a:pt x="66112" y="112833"/>
                    <a:pt x="71186" y="113870"/>
                    <a:pt x="76306" y="113805"/>
                  </a:cubicBezTo>
                  <a:cubicBezTo>
                    <a:pt x="82508" y="113972"/>
                    <a:pt x="88649" y="112555"/>
                    <a:pt x="94150" y="109687"/>
                  </a:cubicBezTo>
                  <a:cubicBezTo>
                    <a:pt x="99581" y="106655"/>
                    <a:pt x="104612" y="102958"/>
                    <a:pt x="109127" y="98681"/>
                  </a:cubicBezTo>
                  <a:lnTo>
                    <a:pt x="132927" y="122482"/>
                  </a:lnTo>
                  <a:cubicBezTo>
                    <a:pt x="126085" y="130005"/>
                    <a:pt x="118042" y="136341"/>
                    <a:pt x="109127" y="141233"/>
                  </a:cubicBezTo>
                  <a:cubicBezTo>
                    <a:pt x="98339" y="146612"/>
                    <a:pt x="86365" y="149176"/>
                    <a:pt x="74320" y="1486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7" name="Freeform 956">
              <a:extLst>
                <a:ext uri="{FF2B5EF4-FFF2-40B4-BE49-F238E27FC236}">
                  <a16:creationId xmlns:a16="http://schemas.microsoft.com/office/drawing/2014/main" id="{56423CFB-8C7C-A0EE-C858-B565FDD65975}"/>
                </a:ext>
              </a:extLst>
            </p:cNvPr>
            <p:cNvSpPr/>
            <p:nvPr/>
          </p:nvSpPr>
          <p:spPr>
            <a:xfrm>
              <a:off x="8021473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127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127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8" name="Freeform 957">
              <a:extLst>
                <a:ext uri="{FF2B5EF4-FFF2-40B4-BE49-F238E27FC236}">
                  <a16:creationId xmlns:a16="http://schemas.microsoft.com/office/drawing/2014/main" id="{375E5FFE-2C05-F00D-5F2E-AF9FF8FED3F6}"/>
                </a:ext>
              </a:extLst>
            </p:cNvPr>
            <p:cNvSpPr/>
            <p:nvPr/>
          </p:nvSpPr>
          <p:spPr>
            <a:xfrm>
              <a:off x="8092420" y="3733261"/>
              <a:ext cx="131304" cy="146601"/>
            </a:xfrm>
            <a:custGeom>
              <a:avLst/>
              <a:gdLst>
                <a:gd name="connsiteX0" fmla="*/ 48913 w 131304"/>
                <a:gd name="connsiteY0" fmla="*/ 146554 h 146601"/>
                <a:gd name="connsiteX1" fmla="*/ 29942 w 131304"/>
                <a:gd name="connsiteY1" fmla="*/ 143759 h 146601"/>
                <a:gd name="connsiteX2" fmla="*/ 14352 w 131304"/>
                <a:gd name="connsiteY2" fmla="*/ 135376 h 146601"/>
                <a:gd name="connsiteX3" fmla="*/ 3886 w 131304"/>
                <a:gd name="connsiteY3" fmla="*/ 121674 h 146601"/>
                <a:gd name="connsiteX4" fmla="*/ 13 w 131304"/>
                <a:gd name="connsiteY4" fmla="*/ 102948 h 146601"/>
                <a:gd name="connsiteX5" fmla="*/ 13 w 131304"/>
                <a:gd name="connsiteY5" fmla="*/ 102408 h 146601"/>
                <a:gd name="connsiteX6" fmla="*/ 4303 w 131304"/>
                <a:gd name="connsiteY6" fmla="*/ 82235 h 146601"/>
                <a:gd name="connsiteX7" fmla="*/ 16216 w 131304"/>
                <a:gd name="connsiteY7" fmla="*/ 68141 h 146601"/>
                <a:gd name="connsiteX8" fmla="*/ 34060 w 131304"/>
                <a:gd name="connsiteY8" fmla="*/ 59758 h 146601"/>
                <a:gd name="connsiteX9" fmla="*/ 57321 w 131304"/>
                <a:gd name="connsiteY9" fmla="*/ 56964 h 146601"/>
                <a:gd name="connsiteX10" fmla="*/ 76342 w 131304"/>
                <a:gd name="connsiteY10" fmla="*/ 58557 h 146601"/>
                <a:gd name="connsiteX11" fmla="*/ 92177 w 131304"/>
                <a:gd name="connsiteY11" fmla="*/ 62798 h 146601"/>
                <a:gd name="connsiteX12" fmla="*/ 92177 w 131304"/>
                <a:gd name="connsiteY12" fmla="*/ 60347 h 146601"/>
                <a:gd name="connsiteX13" fmla="*/ 84431 w 131304"/>
                <a:gd name="connsiteY13" fmla="*/ 40958 h 146601"/>
                <a:gd name="connsiteX14" fmla="*/ 61586 w 131304"/>
                <a:gd name="connsiteY14" fmla="*/ 34291 h 146601"/>
                <a:gd name="connsiteX15" fmla="*/ 40948 w 131304"/>
                <a:gd name="connsiteY15" fmla="*/ 36325 h 146601"/>
                <a:gd name="connsiteX16" fmla="*/ 22221 w 131304"/>
                <a:gd name="connsiteY16" fmla="*/ 42282 h 146601"/>
                <a:gd name="connsiteX17" fmla="*/ 12171 w 131304"/>
                <a:gd name="connsiteY17" fmla="*/ 11446 h 146601"/>
                <a:gd name="connsiteX18" fmla="*/ 36682 w 131304"/>
                <a:gd name="connsiteY18" fmla="*/ 3186 h 146601"/>
                <a:gd name="connsiteX19" fmla="*/ 67493 w 131304"/>
                <a:gd name="connsiteY19" fmla="*/ 24 h 146601"/>
                <a:gd name="connsiteX20" fmla="*/ 96049 w 131304"/>
                <a:gd name="connsiteY20" fmla="*/ 4142 h 146601"/>
                <a:gd name="connsiteX21" fmla="*/ 115658 w 131304"/>
                <a:gd name="connsiteY21" fmla="*/ 16030 h 146601"/>
                <a:gd name="connsiteX22" fmla="*/ 127546 w 131304"/>
                <a:gd name="connsiteY22" fmla="*/ 35639 h 146601"/>
                <a:gd name="connsiteX23" fmla="*/ 131297 w 131304"/>
                <a:gd name="connsiteY23" fmla="*/ 61597 h 146601"/>
                <a:gd name="connsiteX24" fmla="*/ 131297 w 131304"/>
                <a:gd name="connsiteY24" fmla="*/ 144225 h 146601"/>
                <a:gd name="connsiteX25" fmla="*/ 92078 w 131304"/>
                <a:gd name="connsiteY25" fmla="*/ 144225 h 146601"/>
                <a:gd name="connsiteX26" fmla="*/ 92078 w 131304"/>
                <a:gd name="connsiteY26" fmla="*/ 128807 h 146601"/>
                <a:gd name="connsiteX27" fmla="*/ 74234 w 131304"/>
                <a:gd name="connsiteY27" fmla="*/ 141945 h 146601"/>
                <a:gd name="connsiteX28" fmla="*/ 48913 w 131304"/>
                <a:gd name="connsiteY28" fmla="*/ 146553 h 146601"/>
                <a:gd name="connsiteX29" fmla="*/ 61169 w 131304"/>
                <a:gd name="connsiteY29" fmla="*/ 118659 h 146601"/>
                <a:gd name="connsiteX30" fmla="*/ 84137 w 131304"/>
                <a:gd name="connsiteY30" fmla="*/ 111747 h 146601"/>
                <a:gd name="connsiteX31" fmla="*/ 92765 w 131304"/>
                <a:gd name="connsiteY31" fmla="*/ 93903 h 146601"/>
                <a:gd name="connsiteX32" fmla="*/ 92765 w 131304"/>
                <a:gd name="connsiteY32" fmla="*/ 86697 h 146601"/>
                <a:gd name="connsiteX33" fmla="*/ 80877 w 131304"/>
                <a:gd name="connsiteY33" fmla="*/ 82824 h 146601"/>
                <a:gd name="connsiteX34" fmla="*/ 66881 w 131304"/>
                <a:gd name="connsiteY34" fmla="*/ 81402 h 146601"/>
                <a:gd name="connsiteX35" fmla="*/ 46438 w 131304"/>
                <a:gd name="connsiteY35" fmla="*/ 86476 h 146601"/>
                <a:gd name="connsiteX36" fmla="*/ 38864 w 131304"/>
                <a:gd name="connsiteY36" fmla="*/ 100987 h 146601"/>
                <a:gd name="connsiteX37" fmla="*/ 38864 w 131304"/>
                <a:gd name="connsiteY37" fmla="*/ 101526 h 146601"/>
                <a:gd name="connsiteX38" fmla="*/ 44820 w 131304"/>
                <a:gd name="connsiteY38" fmla="*/ 114296 h 146601"/>
                <a:gd name="connsiteX39" fmla="*/ 61169 w 131304"/>
                <a:gd name="connsiteY39" fmla="*/ 118831 h 14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304" h="146601">
                  <a:moveTo>
                    <a:pt x="48913" y="146554"/>
                  </a:moveTo>
                  <a:cubicBezTo>
                    <a:pt x="42485" y="146584"/>
                    <a:pt x="36089" y="145642"/>
                    <a:pt x="29942" y="143759"/>
                  </a:cubicBezTo>
                  <a:cubicBezTo>
                    <a:pt x="24237" y="142036"/>
                    <a:pt x="18935" y="139185"/>
                    <a:pt x="14352" y="135376"/>
                  </a:cubicBezTo>
                  <a:cubicBezTo>
                    <a:pt x="9911" y="131622"/>
                    <a:pt x="6340" y="126947"/>
                    <a:pt x="3886" y="121674"/>
                  </a:cubicBezTo>
                  <a:cubicBezTo>
                    <a:pt x="1215" y="115799"/>
                    <a:pt x="-108" y="109401"/>
                    <a:pt x="13" y="102948"/>
                  </a:cubicBezTo>
                  <a:lnTo>
                    <a:pt x="13" y="102408"/>
                  </a:lnTo>
                  <a:cubicBezTo>
                    <a:pt x="-157" y="95441"/>
                    <a:pt x="1312" y="88531"/>
                    <a:pt x="4303" y="82235"/>
                  </a:cubicBezTo>
                  <a:cubicBezTo>
                    <a:pt x="7065" y="76636"/>
                    <a:pt x="11155" y="71798"/>
                    <a:pt x="16216" y="68141"/>
                  </a:cubicBezTo>
                  <a:cubicBezTo>
                    <a:pt x="21581" y="64246"/>
                    <a:pt x="27636" y="61401"/>
                    <a:pt x="34060" y="59758"/>
                  </a:cubicBezTo>
                  <a:cubicBezTo>
                    <a:pt x="41661" y="57825"/>
                    <a:pt x="49480" y="56886"/>
                    <a:pt x="57321" y="56964"/>
                  </a:cubicBezTo>
                  <a:cubicBezTo>
                    <a:pt x="63698" y="56881"/>
                    <a:pt x="70068" y="57415"/>
                    <a:pt x="76342" y="58557"/>
                  </a:cubicBezTo>
                  <a:cubicBezTo>
                    <a:pt x="81704" y="59639"/>
                    <a:pt x="86992" y="61055"/>
                    <a:pt x="92177" y="62798"/>
                  </a:cubicBezTo>
                  <a:lnTo>
                    <a:pt x="92177" y="60347"/>
                  </a:lnTo>
                  <a:cubicBezTo>
                    <a:pt x="92639" y="53048"/>
                    <a:pt x="89794" y="45929"/>
                    <a:pt x="84431" y="40958"/>
                  </a:cubicBezTo>
                  <a:cubicBezTo>
                    <a:pt x="77848" y="36096"/>
                    <a:pt x="69751" y="33733"/>
                    <a:pt x="61586" y="34291"/>
                  </a:cubicBezTo>
                  <a:cubicBezTo>
                    <a:pt x="54654" y="34233"/>
                    <a:pt x="47735" y="34915"/>
                    <a:pt x="40948" y="36325"/>
                  </a:cubicBezTo>
                  <a:cubicBezTo>
                    <a:pt x="34572" y="37865"/>
                    <a:pt x="28315" y="39856"/>
                    <a:pt x="22221" y="42282"/>
                  </a:cubicBezTo>
                  <a:lnTo>
                    <a:pt x="12171" y="11446"/>
                  </a:lnTo>
                  <a:cubicBezTo>
                    <a:pt x="20102" y="8029"/>
                    <a:pt x="28300" y="5266"/>
                    <a:pt x="36682" y="3186"/>
                  </a:cubicBezTo>
                  <a:cubicBezTo>
                    <a:pt x="46786" y="885"/>
                    <a:pt x="57133" y="-177"/>
                    <a:pt x="67493" y="24"/>
                  </a:cubicBezTo>
                  <a:cubicBezTo>
                    <a:pt x="77174" y="-195"/>
                    <a:pt x="86824" y="1197"/>
                    <a:pt x="96049" y="4142"/>
                  </a:cubicBezTo>
                  <a:cubicBezTo>
                    <a:pt x="103412" y="6545"/>
                    <a:pt x="110122" y="10613"/>
                    <a:pt x="115658" y="16030"/>
                  </a:cubicBezTo>
                  <a:cubicBezTo>
                    <a:pt x="121154" y="21504"/>
                    <a:pt x="125234" y="28234"/>
                    <a:pt x="127546" y="35639"/>
                  </a:cubicBezTo>
                  <a:cubicBezTo>
                    <a:pt x="130149" y="44042"/>
                    <a:pt x="131415" y="52801"/>
                    <a:pt x="131297" y="61597"/>
                  </a:cubicBezTo>
                  <a:lnTo>
                    <a:pt x="131297" y="144225"/>
                  </a:lnTo>
                  <a:lnTo>
                    <a:pt x="92078" y="144225"/>
                  </a:lnTo>
                  <a:lnTo>
                    <a:pt x="92078" y="128807"/>
                  </a:lnTo>
                  <a:cubicBezTo>
                    <a:pt x="87074" y="134342"/>
                    <a:pt x="81005" y="138811"/>
                    <a:pt x="74234" y="141945"/>
                  </a:cubicBezTo>
                  <a:cubicBezTo>
                    <a:pt x="66237" y="145331"/>
                    <a:pt x="57591" y="146905"/>
                    <a:pt x="48913" y="146553"/>
                  </a:cubicBezTo>
                  <a:close/>
                  <a:moveTo>
                    <a:pt x="61169" y="118659"/>
                  </a:moveTo>
                  <a:cubicBezTo>
                    <a:pt x="69393" y="119076"/>
                    <a:pt x="77509" y="116634"/>
                    <a:pt x="84137" y="111747"/>
                  </a:cubicBezTo>
                  <a:cubicBezTo>
                    <a:pt x="89673" y="107499"/>
                    <a:pt x="92873" y="100881"/>
                    <a:pt x="92765" y="93903"/>
                  </a:cubicBezTo>
                  <a:lnTo>
                    <a:pt x="92765" y="86697"/>
                  </a:lnTo>
                  <a:cubicBezTo>
                    <a:pt x="88939" y="85018"/>
                    <a:pt x="84957" y="83721"/>
                    <a:pt x="80877" y="82824"/>
                  </a:cubicBezTo>
                  <a:cubicBezTo>
                    <a:pt x="76274" y="81861"/>
                    <a:pt x="71583" y="81385"/>
                    <a:pt x="66881" y="81402"/>
                  </a:cubicBezTo>
                  <a:cubicBezTo>
                    <a:pt x="59710" y="80986"/>
                    <a:pt x="52582" y="82755"/>
                    <a:pt x="46438" y="86476"/>
                  </a:cubicBezTo>
                  <a:cubicBezTo>
                    <a:pt x="41522" y="89631"/>
                    <a:pt x="38642" y="95150"/>
                    <a:pt x="38864" y="100987"/>
                  </a:cubicBezTo>
                  <a:lnTo>
                    <a:pt x="38864" y="101526"/>
                  </a:lnTo>
                  <a:cubicBezTo>
                    <a:pt x="38594" y="106510"/>
                    <a:pt x="40828" y="111301"/>
                    <a:pt x="44820" y="114296"/>
                  </a:cubicBezTo>
                  <a:cubicBezTo>
                    <a:pt x="49617" y="117578"/>
                    <a:pt x="55368" y="119173"/>
                    <a:pt x="61169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9" name="Freeform 958">
              <a:extLst>
                <a:ext uri="{FF2B5EF4-FFF2-40B4-BE49-F238E27FC236}">
                  <a16:creationId xmlns:a16="http://schemas.microsoft.com/office/drawing/2014/main" id="{9D6B5F0B-EBB8-C37C-FE39-2CABC0D93949}"/>
                </a:ext>
              </a:extLst>
            </p:cNvPr>
            <p:cNvSpPr/>
            <p:nvPr/>
          </p:nvSpPr>
          <p:spPr>
            <a:xfrm>
              <a:off x="2824945" y="2819890"/>
              <a:ext cx="2451" cy="1220670"/>
            </a:xfrm>
            <a:custGeom>
              <a:avLst/>
              <a:gdLst>
                <a:gd name="connsiteX0" fmla="*/ 0 w 2451"/>
                <a:gd name="connsiteY0" fmla="*/ 0 h 1220670"/>
                <a:gd name="connsiteX1" fmla="*/ 0 w 2451"/>
                <a:gd name="connsiteY1" fmla="*/ 1220671 h 122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1" h="1220670">
                  <a:moveTo>
                    <a:pt x="0" y="0"/>
                  </a:moveTo>
                  <a:lnTo>
                    <a:pt x="0" y="1220671"/>
                  </a:lnTo>
                </a:path>
              </a:pathLst>
            </a:custGeom>
            <a:ln w="2451" cap="flat">
              <a:solidFill>
                <a:srgbClr val="D2131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995" name="Group 994">
            <a:extLst>
              <a:ext uri="{FF2B5EF4-FFF2-40B4-BE49-F238E27FC236}">
                <a16:creationId xmlns:a16="http://schemas.microsoft.com/office/drawing/2014/main" id="{AAAD7DCD-38D3-D836-F86F-F0CAD532F297}"/>
              </a:ext>
            </a:extLst>
          </p:cNvPr>
          <p:cNvGrpSpPr/>
          <p:nvPr userDrawn="1"/>
        </p:nvGrpSpPr>
        <p:grpSpPr>
          <a:xfrm>
            <a:off x="1346586" y="1081172"/>
            <a:ext cx="2829490" cy="1203132"/>
            <a:chOff x="2710267" y="1987550"/>
            <a:chExt cx="6770293" cy="2878808"/>
          </a:xfrm>
        </p:grpSpPr>
        <p:sp>
          <p:nvSpPr>
            <p:cNvPr id="963" name="Freeform 962">
              <a:extLst>
                <a:ext uri="{FF2B5EF4-FFF2-40B4-BE49-F238E27FC236}">
                  <a16:creationId xmlns:a16="http://schemas.microsoft.com/office/drawing/2014/main" id="{937305C3-06EA-2E81-C605-B76B2DF7DA0B}"/>
                </a:ext>
              </a:extLst>
            </p:cNvPr>
            <p:cNvSpPr/>
            <p:nvPr/>
          </p:nvSpPr>
          <p:spPr>
            <a:xfrm>
              <a:off x="8506599" y="1998301"/>
              <a:ext cx="607790" cy="607407"/>
            </a:xfrm>
            <a:custGeom>
              <a:avLst/>
              <a:gdLst>
                <a:gd name="connsiteX0" fmla="*/ 607791 w 607790"/>
                <a:gd name="connsiteY0" fmla="*/ 303704 h 607407"/>
                <a:gd name="connsiteX1" fmla="*/ 303895 w 607790"/>
                <a:gd name="connsiteY1" fmla="*/ 607407 h 607407"/>
                <a:gd name="connsiteX2" fmla="*/ 0 w 607790"/>
                <a:gd name="connsiteY2" fmla="*/ 303704 h 607407"/>
                <a:gd name="connsiteX3" fmla="*/ 303895 w 607790"/>
                <a:gd name="connsiteY3" fmla="*/ 0 h 607407"/>
                <a:gd name="connsiteX4" fmla="*/ 607791 w 607790"/>
                <a:gd name="connsiteY4" fmla="*/ 303704 h 60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790" h="607407">
                  <a:moveTo>
                    <a:pt x="607791" y="303704"/>
                  </a:moveTo>
                  <a:cubicBezTo>
                    <a:pt x="607791" y="471434"/>
                    <a:pt x="471732" y="607407"/>
                    <a:pt x="303895" y="607407"/>
                  </a:cubicBezTo>
                  <a:cubicBezTo>
                    <a:pt x="136059" y="607407"/>
                    <a:pt x="0" y="471434"/>
                    <a:pt x="0" y="303704"/>
                  </a:cubicBezTo>
                  <a:cubicBezTo>
                    <a:pt x="0" y="135973"/>
                    <a:pt x="136059" y="0"/>
                    <a:pt x="303895" y="0"/>
                  </a:cubicBezTo>
                  <a:cubicBezTo>
                    <a:pt x="471732" y="0"/>
                    <a:pt x="607791" y="135973"/>
                    <a:pt x="607791" y="303704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4" name="Freeform 963">
              <a:extLst>
                <a:ext uri="{FF2B5EF4-FFF2-40B4-BE49-F238E27FC236}">
                  <a16:creationId xmlns:a16="http://schemas.microsoft.com/office/drawing/2014/main" id="{BD743718-CFFE-95E1-71C5-ACB7663DEFA6}"/>
                </a:ext>
              </a:extLst>
            </p:cNvPr>
            <p:cNvSpPr/>
            <p:nvPr/>
          </p:nvSpPr>
          <p:spPr>
            <a:xfrm>
              <a:off x="9176273" y="1987550"/>
              <a:ext cx="303895" cy="303703"/>
            </a:xfrm>
            <a:custGeom>
              <a:avLst/>
              <a:gdLst>
                <a:gd name="connsiteX0" fmla="*/ 303896 w 303895"/>
                <a:gd name="connsiteY0" fmla="*/ 151852 h 303703"/>
                <a:gd name="connsiteX1" fmla="*/ 151948 w 303895"/>
                <a:gd name="connsiteY1" fmla="*/ 303704 h 303703"/>
                <a:gd name="connsiteX2" fmla="*/ 0 w 303895"/>
                <a:gd name="connsiteY2" fmla="*/ 151852 h 303703"/>
                <a:gd name="connsiteX3" fmla="*/ 151948 w 303895"/>
                <a:gd name="connsiteY3" fmla="*/ 0 h 303703"/>
                <a:gd name="connsiteX4" fmla="*/ 303896 w 303895"/>
                <a:gd name="connsiteY4" fmla="*/ 151852 h 30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895" h="303703">
                  <a:moveTo>
                    <a:pt x="303896" y="151852"/>
                  </a:moveTo>
                  <a:cubicBezTo>
                    <a:pt x="303896" y="235717"/>
                    <a:pt x="235867" y="303704"/>
                    <a:pt x="151948" y="303704"/>
                  </a:cubicBezTo>
                  <a:cubicBezTo>
                    <a:pt x="68029" y="303704"/>
                    <a:pt x="0" y="235717"/>
                    <a:pt x="0" y="151852"/>
                  </a:cubicBezTo>
                  <a:cubicBezTo>
                    <a:pt x="0" y="67986"/>
                    <a:pt x="68029" y="0"/>
                    <a:pt x="151948" y="0"/>
                  </a:cubicBezTo>
                  <a:cubicBezTo>
                    <a:pt x="235866" y="0"/>
                    <a:pt x="303896" y="67986"/>
                    <a:pt x="303896" y="151852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5" name="Freeform 964">
              <a:extLst>
                <a:ext uri="{FF2B5EF4-FFF2-40B4-BE49-F238E27FC236}">
                  <a16:creationId xmlns:a16="http://schemas.microsoft.com/office/drawing/2014/main" id="{4F2E0B00-9E12-3C93-2DB4-34794E71D2AF}"/>
                </a:ext>
              </a:extLst>
            </p:cNvPr>
            <p:cNvSpPr/>
            <p:nvPr/>
          </p:nvSpPr>
          <p:spPr>
            <a:xfrm>
              <a:off x="2711413" y="3174486"/>
              <a:ext cx="518238" cy="1028412"/>
            </a:xfrm>
            <a:custGeom>
              <a:avLst/>
              <a:gdLst>
                <a:gd name="connsiteX0" fmla="*/ 36 w 518238"/>
                <a:gd name="connsiteY0" fmla="*/ 35679 h 1028412"/>
                <a:gd name="connsiteX1" fmla="*/ 221293 w 518238"/>
                <a:gd name="connsiteY1" fmla="*/ 0 h 1028412"/>
                <a:gd name="connsiteX2" fmla="*/ 221293 w 518238"/>
                <a:gd name="connsiteY2" fmla="*/ 230061 h 1028412"/>
                <a:gd name="connsiteX3" fmla="*/ 487107 w 518238"/>
                <a:gd name="connsiteY3" fmla="*/ 230061 h 1028412"/>
                <a:gd name="connsiteX4" fmla="*/ 487107 w 518238"/>
                <a:gd name="connsiteY4" fmla="*/ 414072 h 1028412"/>
                <a:gd name="connsiteX5" fmla="*/ 221293 w 518238"/>
                <a:gd name="connsiteY5" fmla="*/ 414072 h 1028412"/>
                <a:gd name="connsiteX6" fmla="*/ 221293 w 518238"/>
                <a:gd name="connsiteY6" fmla="*/ 688566 h 1028412"/>
                <a:gd name="connsiteX7" fmla="*/ 245761 w 518238"/>
                <a:gd name="connsiteY7" fmla="*/ 799886 h 1028412"/>
                <a:gd name="connsiteX8" fmla="*/ 344489 w 518238"/>
                <a:gd name="connsiteY8" fmla="*/ 841464 h 1028412"/>
                <a:gd name="connsiteX9" fmla="*/ 417988 w 518238"/>
                <a:gd name="connsiteY9" fmla="*/ 834804 h 1028412"/>
                <a:gd name="connsiteX10" fmla="*/ 487107 w 518238"/>
                <a:gd name="connsiteY10" fmla="*/ 815775 h 1028412"/>
                <a:gd name="connsiteX11" fmla="*/ 518239 w 518238"/>
                <a:gd name="connsiteY11" fmla="*/ 987893 h 1028412"/>
                <a:gd name="connsiteX12" fmla="*/ 429127 w 518238"/>
                <a:gd name="connsiteY12" fmla="*/ 1016436 h 1028412"/>
                <a:gd name="connsiteX13" fmla="*/ 308882 w 518238"/>
                <a:gd name="connsiteY13" fmla="*/ 1028330 h 1028412"/>
                <a:gd name="connsiteX14" fmla="*/ 158934 w 518238"/>
                <a:gd name="connsiteY14" fmla="*/ 1003877 h 1028412"/>
                <a:gd name="connsiteX15" fmla="*/ 63729 w 518238"/>
                <a:gd name="connsiteY15" fmla="*/ 935563 h 1028412"/>
                <a:gd name="connsiteX16" fmla="*/ 13936 w 518238"/>
                <a:gd name="connsiteY16" fmla="*/ 829476 h 1028412"/>
                <a:gd name="connsiteX17" fmla="*/ 36 w 518238"/>
                <a:gd name="connsiteY17" fmla="*/ 691516 h 102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8238" h="1028412">
                  <a:moveTo>
                    <a:pt x="36" y="35679"/>
                  </a:moveTo>
                  <a:lnTo>
                    <a:pt x="221293" y="0"/>
                  </a:lnTo>
                  <a:lnTo>
                    <a:pt x="221293" y="230061"/>
                  </a:lnTo>
                  <a:lnTo>
                    <a:pt x="487107" y="230061"/>
                  </a:lnTo>
                  <a:lnTo>
                    <a:pt x="487107" y="414072"/>
                  </a:lnTo>
                  <a:lnTo>
                    <a:pt x="221293" y="414072"/>
                  </a:lnTo>
                  <a:lnTo>
                    <a:pt x="221293" y="688566"/>
                  </a:lnTo>
                  <a:cubicBezTo>
                    <a:pt x="221293" y="735060"/>
                    <a:pt x="229449" y="772167"/>
                    <a:pt x="245761" y="799886"/>
                  </a:cubicBezTo>
                  <a:cubicBezTo>
                    <a:pt x="262073" y="827605"/>
                    <a:pt x="294982" y="841464"/>
                    <a:pt x="344489" y="841464"/>
                  </a:cubicBezTo>
                  <a:cubicBezTo>
                    <a:pt x="369134" y="841355"/>
                    <a:pt x="393725" y="839127"/>
                    <a:pt x="417988" y="834804"/>
                  </a:cubicBezTo>
                  <a:cubicBezTo>
                    <a:pt x="441573" y="830639"/>
                    <a:pt x="464714" y="824268"/>
                    <a:pt x="487107" y="815775"/>
                  </a:cubicBezTo>
                  <a:lnTo>
                    <a:pt x="518239" y="987893"/>
                  </a:lnTo>
                  <a:cubicBezTo>
                    <a:pt x="489284" y="999603"/>
                    <a:pt x="459498" y="1009144"/>
                    <a:pt x="429127" y="1016436"/>
                  </a:cubicBezTo>
                  <a:cubicBezTo>
                    <a:pt x="389644" y="1025060"/>
                    <a:pt x="349290" y="1029052"/>
                    <a:pt x="308882" y="1028330"/>
                  </a:cubicBezTo>
                  <a:cubicBezTo>
                    <a:pt x="248522" y="1028330"/>
                    <a:pt x="198539" y="1020179"/>
                    <a:pt x="158934" y="1003877"/>
                  </a:cubicBezTo>
                  <a:cubicBezTo>
                    <a:pt x="121936" y="989505"/>
                    <a:pt x="89183" y="966003"/>
                    <a:pt x="63729" y="935563"/>
                  </a:cubicBezTo>
                  <a:cubicBezTo>
                    <a:pt x="39061" y="904576"/>
                    <a:pt x="22008" y="868242"/>
                    <a:pt x="13936" y="829476"/>
                  </a:cubicBezTo>
                  <a:cubicBezTo>
                    <a:pt x="4199" y="784146"/>
                    <a:pt x="-463" y="737875"/>
                    <a:pt x="36" y="691516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6" name="Freeform 965">
              <a:extLst>
                <a:ext uri="{FF2B5EF4-FFF2-40B4-BE49-F238E27FC236}">
                  <a16:creationId xmlns:a16="http://schemas.microsoft.com/office/drawing/2014/main" id="{22F83936-8499-7959-2555-FF5575D8CCD1}"/>
                </a:ext>
              </a:extLst>
            </p:cNvPr>
            <p:cNvSpPr/>
            <p:nvPr/>
          </p:nvSpPr>
          <p:spPr>
            <a:xfrm>
              <a:off x="3377887" y="3051368"/>
              <a:ext cx="674179" cy="1151542"/>
            </a:xfrm>
            <a:custGeom>
              <a:avLst/>
              <a:gdLst>
                <a:gd name="connsiteX0" fmla="*/ 0 w 674179"/>
                <a:gd name="connsiteY0" fmla="*/ 1151543 h 1151542"/>
                <a:gd name="connsiteX1" fmla="*/ 0 w 674179"/>
                <a:gd name="connsiteY1" fmla="*/ 35584 h 1151542"/>
                <a:gd name="connsiteX2" fmla="*/ 221257 w 674179"/>
                <a:gd name="connsiteY2" fmla="*/ 0 h 1151542"/>
                <a:gd name="connsiteX3" fmla="*/ 221257 w 674179"/>
                <a:gd name="connsiteY3" fmla="*/ 373921 h 1151542"/>
                <a:gd name="connsiteX4" fmla="*/ 278380 w 674179"/>
                <a:gd name="connsiteY4" fmla="*/ 359839 h 1151542"/>
                <a:gd name="connsiteX5" fmla="*/ 345976 w 674179"/>
                <a:gd name="connsiteY5" fmla="*/ 353179 h 1151542"/>
                <a:gd name="connsiteX6" fmla="*/ 504112 w 674179"/>
                <a:gd name="connsiteY6" fmla="*/ 379154 h 1151542"/>
                <a:gd name="connsiteX7" fmla="*/ 605030 w 674179"/>
                <a:gd name="connsiteY7" fmla="*/ 452606 h 1151542"/>
                <a:gd name="connsiteX8" fmla="*/ 658535 w 674179"/>
                <a:gd name="connsiteY8" fmla="*/ 565353 h 1151542"/>
                <a:gd name="connsiteX9" fmla="*/ 674149 w 674179"/>
                <a:gd name="connsiteY9" fmla="*/ 710830 h 1151542"/>
                <a:gd name="connsiteX10" fmla="*/ 674149 w 674179"/>
                <a:gd name="connsiteY10" fmla="*/ 1151543 h 1151542"/>
                <a:gd name="connsiteX11" fmla="*/ 453177 w 674179"/>
                <a:gd name="connsiteY11" fmla="*/ 1151543 h 1151542"/>
                <a:gd name="connsiteX12" fmla="*/ 453177 w 674179"/>
                <a:gd name="connsiteY12" fmla="*/ 737471 h 1151542"/>
                <a:gd name="connsiteX13" fmla="*/ 425663 w 674179"/>
                <a:gd name="connsiteY13" fmla="*/ 586190 h 1151542"/>
                <a:gd name="connsiteX14" fmla="*/ 323698 w 674179"/>
                <a:gd name="connsiteY14" fmla="*/ 541662 h 1151542"/>
                <a:gd name="connsiteX15" fmla="*/ 268003 w 674179"/>
                <a:gd name="connsiteY15" fmla="*/ 546800 h 1151542"/>
                <a:gd name="connsiteX16" fmla="*/ 221257 w 674179"/>
                <a:gd name="connsiteY16" fmla="*/ 557932 h 1151542"/>
                <a:gd name="connsiteX17" fmla="*/ 221257 w 674179"/>
                <a:gd name="connsiteY17" fmla="*/ 1151543 h 115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4179" h="1151542">
                  <a:moveTo>
                    <a:pt x="0" y="1151543"/>
                  </a:moveTo>
                  <a:lnTo>
                    <a:pt x="0" y="35584"/>
                  </a:lnTo>
                  <a:lnTo>
                    <a:pt x="221257" y="0"/>
                  </a:lnTo>
                  <a:lnTo>
                    <a:pt x="221257" y="373921"/>
                  </a:lnTo>
                  <a:cubicBezTo>
                    <a:pt x="239980" y="368021"/>
                    <a:pt x="259060" y="363318"/>
                    <a:pt x="278380" y="359839"/>
                  </a:cubicBezTo>
                  <a:cubicBezTo>
                    <a:pt x="300650" y="355479"/>
                    <a:pt x="323284" y="353248"/>
                    <a:pt x="345976" y="353179"/>
                  </a:cubicBezTo>
                  <a:cubicBezTo>
                    <a:pt x="409446" y="353179"/>
                    <a:pt x="462159" y="361837"/>
                    <a:pt x="504112" y="379154"/>
                  </a:cubicBezTo>
                  <a:cubicBezTo>
                    <a:pt x="543535" y="394516"/>
                    <a:pt x="578303" y="419822"/>
                    <a:pt x="605030" y="452606"/>
                  </a:cubicBezTo>
                  <a:cubicBezTo>
                    <a:pt x="631036" y="485743"/>
                    <a:pt x="649315" y="524261"/>
                    <a:pt x="658535" y="565353"/>
                  </a:cubicBezTo>
                  <a:cubicBezTo>
                    <a:pt x="669388" y="613073"/>
                    <a:pt x="674628" y="661896"/>
                    <a:pt x="674149" y="710830"/>
                  </a:cubicBezTo>
                  <a:lnTo>
                    <a:pt x="674149" y="1151543"/>
                  </a:lnTo>
                  <a:lnTo>
                    <a:pt x="453177" y="1151543"/>
                  </a:lnTo>
                  <a:lnTo>
                    <a:pt x="453177" y="737471"/>
                  </a:lnTo>
                  <a:cubicBezTo>
                    <a:pt x="453177" y="666302"/>
                    <a:pt x="444006" y="615875"/>
                    <a:pt x="425663" y="586190"/>
                  </a:cubicBezTo>
                  <a:cubicBezTo>
                    <a:pt x="407320" y="556504"/>
                    <a:pt x="373332" y="541662"/>
                    <a:pt x="323698" y="541662"/>
                  </a:cubicBezTo>
                  <a:cubicBezTo>
                    <a:pt x="305010" y="541557"/>
                    <a:pt x="286356" y="543278"/>
                    <a:pt x="268003" y="546800"/>
                  </a:cubicBezTo>
                  <a:cubicBezTo>
                    <a:pt x="250676" y="550352"/>
                    <a:pt x="235094" y="554062"/>
                    <a:pt x="221257" y="557932"/>
                  </a:cubicBezTo>
                  <a:lnTo>
                    <a:pt x="221257" y="1151543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7" name="Freeform 966">
              <a:extLst>
                <a:ext uri="{FF2B5EF4-FFF2-40B4-BE49-F238E27FC236}">
                  <a16:creationId xmlns:a16="http://schemas.microsoft.com/office/drawing/2014/main" id="{F7FE1963-CE74-4CFA-C944-B0F5A9675E25}"/>
                </a:ext>
              </a:extLst>
            </p:cNvPr>
            <p:cNvSpPr/>
            <p:nvPr/>
          </p:nvSpPr>
          <p:spPr>
            <a:xfrm>
              <a:off x="4230451" y="3065915"/>
              <a:ext cx="264290" cy="1136995"/>
            </a:xfrm>
            <a:custGeom>
              <a:avLst/>
              <a:gdLst>
                <a:gd name="connsiteX0" fmla="*/ 264290 w 264290"/>
                <a:gd name="connsiteY0" fmla="*/ 130835 h 1136995"/>
                <a:gd name="connsiteX1" fmla="*/ 224970 w 264290"/>
                <a:gd name="connsiteY1" fmla="*/ 226551 h 1136995"/>
                <a:gd name="connsiteX2" fmla="*/ 39415 w 264290"/>
                <a:gd name="connsiteY2" fmla="*/ 226551 h 1136995"/>
                <a:gd name="connsiteX3" fmla="*/ 0 w 264290"/>
                <a:gd name="connsiteY3" fmla="*/ 130835 h 1136995"/>
                <a:gd name="connsiteX4" fmla="*/ 39415 w 264290"/>
                <a:gd name="connsiteY4" fmla="*/ 34834 h 1136995"/>
                <a:gd name="connsiteX5" fmla="*/ 224970 w 264290"/>
                <a:gd name="connsiteY5" fmla="*/ 34834 h 1136995"/>
                <a:gd name="connsiteX6" fmla="*/ 264290 w 264290"/>
                <a:gd name="connsiteY6" fmla="*/ 130835 h 1136995"/>
                <a:gd name="connsiteX7" fmla="*/ 243535 w 264290"/>
                <a:gd name="connsiteY7" fmla="*/ 1136996 h 1136995"/>
                <a:gd name="connsiteX8" fmla="*/ 22278 w 264290"/>
                <a:gd name="connsiteY8" fmla="*/ 1136996 h 1136995"/>
                <a:gd name="connsiteX9" fmla="*/ 22278 w 264290"/>
                <a:gd name="connsiteY9" fmla="*/ 356805 h 1136995"/>
                <a:gd name="connsiteX10" fmla="*/ 243535 w 264290"/>
                <a:gd name="connsiteY10" fmla="*/ 356805 h 113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290" h="1136995">
                  <a:moveTo>
                    <a:pt x="264290" y="130835"/>
                  </a:moveTo>
                  <a:cubicBezTo>
                    <a:pt x="264290" y="171494"/>
                    <a:pt x="251183" y="203399"/>
                    <a:pt x="224970" y="226551"/>
                  </a:cubicBezTo>
                  <a:cubicBezTo>
                    <a:pt x="171896" y="273122"/>
                    <a:pt x="92489" y="273122"/>
                    <a:pt x="39415" y="226551"/>
                  </a:cubicBezTo>
                  <a:cubicBezTo>
                    <a:pt x="13138" y="203336"/>
                    <a:pt x="0" y="171431"/>
                    <a:pt x="0" y="130835"/>
                  </a:cubicBezTo>
                  <a:cubicBezTo>
                    <a:pt x="0" y="90240"/>
                    <a:pt x="13138" y="58239"/>
                    <a:pt x="39415" y="34834"/>
                  </a:cubicBezTo>
                  <a:cubicBezTo>
                    <a:pt x="92537" y="-11611"/>
                    <a:pt x="171848" y="-11611"/>
                    <a:pt x="224970" y="34834"/>
                  </a:cubicBezTo>
                  <a:cubicBezTo>
                    <a:pt x="251247" y="58366"/>
                    <a:pt x="264353" y="90367"/>
                    <a:pt x="264290" y="130835"/>
                  </a:cubicBezTo>
                  <a:close/>
                  <a:moveTo>
                    <a:pt x="243535" y="1136996"/>
                  </a:moveTo>
                  <a:lnTo>
                    <a:pt x="22278" y="1136996"/>
                  </a:lnTo>
                  <a:lnTo>
                    <a:pt x="22278" y="356805"/>
                  </a:lnTo>
                  <a:lnTo>
                    <a:pt x="243535" y="356805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30F6301-4409-D458-A3C2-68A4120A9486}"/>
                </a:ext>
              </a:extLst>
            </p:cNvPr>
            <p:cNvSpPr/>
            <p:nvPr/>
          </p:nvSpPr>
          <p:spPr>
            <a:xfrm>
              <a:off x="4682200" y="3404540"/>
              <a:ext cx="674181" cy="798370"/>
            </a:xfrm>
            <a:custGeom>
              <a:avLst/>
              <a:gdLst>
                <a:gd name="connsiteX0" fmla="*/ 0 w 674181"/>
                <a:gd name="connsiteY0" fmla="*/ 44535 h 798370"/>
                <a:gd name="connsiteX1" fmla="*/ 145569 w 674181"/>
                <a:gd name="connsiteY1" fmla="*/ 14089 h 798370"/>
                <a:gd name="connsiteX2" fmla="*/ 332647 w 674181"/>
                <a:gd name="connsiteY2" fmla="*/ 7 h 798370"/>
                <a:gd name="connsiteX3" fmla="*/ 498209 w 674181"/>
                <a:gd name="connsiteY3" fmla="*/ 25982 h 798370"/>
                <a:gd name="connsiteX4" fmla="*/ 602935 w 674181"/>
                <a:gd name="connsiteY4" fmla="*/ 99434 h 798370"/>
                <a:gd name="connsiteX5" fmla="*/ 657869 w 674181"/>
                <a:gd name="connsiteY5" fmla="*/ 212181 h 798370"/>
                <a:gd name="connsiteX6" fmla="*/ 674149 w 674181"/>
                <a:gd name="connsiteY6" fmla="*/ 357658 h 798370"/>
                <a:gd name="connsiteX7" fmla="*/ 674149 w 674181"/>
                <a:gd name="connsiteY7" fmla="*/ 798371 h 798370"/>
                <a:gd name="connsiteX8" fmla="*/ 452606 w 674181"/>
                <a:gd name="connsiteY8" fmla="*/ 798371 h 798370"/>
                <a:gd name="connsiteX9" fmla="*/ 452606 w 674181"/>
                <a:gd name="connsiteY9" fmla="*/ 384299 h 798370"/>
                <a:gd name="connsiteX10" fmla="*/ 424045 w 674181"/>
                <a:gd name="connsiteY10" fmla="*/ 233018 h 798370"/>
                <a:gd name="connsiteX11" fmla="*/ 318652 w 674181"/>
                <a:gd name="connsiteY11" fmla="*/ 188490 h 798370"/>
                <a:gd name="connsiteX12" fmla="*/ 268193 w 674181"/>
                <a:gd name="connsiteY12" fmla="*/ 190678 h 798370"/>
                <a:gd name="connsiteX13" fmla="*/ 220591 w 674181"/>
                <a:gd name="connsiteY13" fmla="*/ 195911 h 798370"/>
                <a:gd name="connsiteX14" fmla="*/ 220591 w 674181"/>
                <a:gd name="connsiteY14" fmla="*/ 798371 h 798370"/>
                <a:gd name="connsiteX15" fmla="*/ 0 w 674181"/>
                <a:gd name="connsiteY15" fmla="*/ 798371 h 79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4181" h="798370">
                  <a:moveTo>
                    <a:pt x="0" y="44535"/>
                  </a:moveTo>
                  <a:cubicBezTo>
                    <a:pt x="47863" y="31459"/>
                    <a:pt x="96475" y="21292"/>
                    <a:pt x="145569" y="14089"/>
                  </a:cubicBezTo>
                  <a:cubicBezTo>
                    <a:pt x="207462" y="4496"/>
                    <a:pt x="270015" y="-212"/>
                    <a:pt x="332647" y="7"/>
                  </a:cubicBezTo>
                  <a:cubicBezTo>
                    <a:pt x="399037" y="7"/>
                    <a:pt x="454225" y="8665"/>
                    <a:pt x="498209" y="25982"/>
                  </a:cubicBezTo>
                  <a:cubicBezTo>
                    <a:pt x="538927" y="40927"/>
                    <a:pt x="575029" y="66247"/>
                    <a:pt x="602935" y="99434"/>
                  </a:cubicBezTo>
                  <a:cubicBezTo>
                    <a:pt x="629316" y="132525"/>
                    <a:pt x="648072" y="171020"/>
                    <a:pt x="657869" y="212181"/>
                  </a:cubicBezTo>
                  <a:cubicBezTo>
                    <a:pt x="669193" y="259832"/>
                    <a:pt x="674660" y="308685"/>
                    <a:pt x="674149" y="357658"/>
                  </a:cubicBezTo>
                  <a:lnTo>
                    <a:pt x="674149" y="798371"/>
                  </a:lnTo>
                  <a:lnTo>
                    <a:pt x="452606" y="798371"/>
                  </a:lnTo>
                  <a:lnTo>
                    <a:pt x="452606" y="384299"/>
                  </a:lnTo>
                  <a:cubicBezTo>
                    <a:pt x="452606" y="313130"/>
                    <a:pt x="443086" y="262703"/>
                    <a:pt x="424045" y="233018"/>
                  </a:cubicBezTo>
                  <a:cubicBezTo>
                    <a:pt x="405003" y="203333"/>
                    <a:pt x="370063" y="188490"/>
                    <a:pt x="318652" y="188490"/>
                  </a:cubicBezTo>
                  <a:cubicBezTo>
                    <a:pt x="302753" y="188490"/>
                    <a:pt x="285997" y="189156"/>
                    <a:pt x="268193" y="190678"/>
                  </a:cubicBezTo>
                  <a:cubicBezTo>
                    <a:pt x="250390" y="192201"/>
                    <a:pt x="234491" y="193913"/>
                    <a:pt x="220591" y="195911"/>
                  </a:cubicBezTo>
                  <a:lnTo>
                    <a:pt x="220591" y="798371"/>
                  </a:lnTo>
                  <a:lnTo>
                    <a:pt x="0" y="798371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9" name="Freeform 968">
              <a:extLst>
                <a:ext uri="{FF2B5EF4-FFF2-40B4-BE49-F238E27FC236}">
                  <a16:creationId xmlns:a16="http://schemas.microsoft.com/office/drawing/2014/main" id="{4955EF70-E121-16F2-0216-881641680496}"/>
                </a:ext>
              </a:extLst>
            </p:cNvPr>
            <p:cNvSpPr/>
            <p:nvPr/>
          </p:nvSpPr>
          <p:spPr>
            <a:xfrm>
              <a:off x="5556471" y="3051368"/>
              <a:ext cx="740983" cy="1151923"/>
            </a:xfrm>
            <a:custGeom>
              <a:avLst/>
              <a:gdLst>
                <a:gd name="connsiteX0" fmla="*/ 221257 w 740983"/>
                <a:gd name="connsiteY0" fmla="*/ 651269 h 1151923"/>
                <a:gd name="connsiteX1" fmla="*/ 288758 w 740983"/>
                <a:gd name="connsiteY1" fmla="*/ 577531 h 1151923"/>
                <a:gd name="connsiteX2" fmla="*/ 356259 w 740983"/>
                <a:gd name="connsiteY2" fmla="*/ 501415 h 1151923"/>
                <a:gd name="connsiteX3" fmla="*/ 417761 w 740983"/>
                <a:gd name="connsiteY3" fmla="*/ 429866 h 1151923"/>
                <a:gd name="connsiteX4" fmla="*/ 467458 w 740983"/>
                <a:gd name="connsiteY4" fmla="*/ 370876 h 1151923"/>
                <a:gd name="connsiteX5" fmla="*/ 730606 w 740983"/>
                <a:gd name="connsiteY5" fmla="*/ 370876 h 1151923"/>
                <a:gd name="connsiteX6" fmla="*/ 576849 w 740983"/>
                <a:gd name="connsiteY6" fmla="*/ 543374 h 1151923"/>
                <a:gd name="connsiteX7" fmla="*/ 412811 w 740983"/>
                <a:gd name="connsiteY7" fmla="*/ 712923 h 1151923"/>
                <a:gd name="connsiteX8" fmla="*/ 504874 w 740983"/>
                <a:gd name="connsiteY8" fmla="*/ 808830 h 1151923"/>
                <a:gd name="connsiteX9" fmla="*/ 596938 w 740983"/>
                <a:gd name="connsiteY9" fmla="*/ 924050 h 1151923"/>
                <a:gd name="connsiteX10" fmla="*/ 678624 w 740983"/>
                <a:gd name="connsiteY10" fmla="*/ 1042982 h 1151923"/>
                <a:gd name="connsiteX11" fmla="*/ 740983 w 740983"/>
                <a:gd name="connsiteY11" fmla="*/ 1151447 h 1151923"/>
                <a:gd name="connsiteX12" fmla="*/ 486595 w 740983"/>
                <a:gd name="connsiteY12" fmla="*/ 1151447 h 1151923"/>
                <a:gd name="connsiteX13" fmla="*/ 432423 w 740983"/>
                <a:gd name="connsiteY13" fmla="*/ 1065817 h 1151923"/>
                <a:gd name="connsiteX14" fmla="*/ 367969 w 740983"/>
                <a:gd name="connsiteY14" fmla="*/ 972289 h 1151923"/>
                <a:gd name="connsiteX15" fmla="*/ 296089 w 740983"/>
                <a:gd name="connsiteY15" fmla="*/ 882282 h 1151923"/>
                <a:gd name="connsiteX16" fmla="*/ 221257 w 740983"/>
                <a:gd name="connsiteY16" fmla="*/ 809400 h 1151923"/>
                <a:gd name="connsiteX17" fmla="*/ 221257 w 740983"/>
                <a:gd name="connsiteY17" fmla="*/ 1151923 h 1151923"/>
                <a:gd name="connsiteX18" fmla="*/ 0 w 740983"/>
                <a:gd name="connsiteY18" fmla="*/ 1151923 h 1151923"/>
                <a:gd name="connsiteX19" fmla="*/ 0 w 740983"/>
                <a:gd name="connsiteY19" fmla="*/ 35584 h 1151923"/>
                <a:gd name="connsiteX20" fmla="*/ 221257 w 740983"/>
                <a:gd name="connsiteY20" fmla="*/ 0 h 115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0983" h="1151923">
                  <a:moveTo>
                    <a:pt x="221257" y="651269"/>
                  </a:moveTo>
                  <a:cubicBezTo>
                    <a:pt x="242964" y="627673"/>
                    <a:pt x="265465" y="603094"/>
                    <a:pt x="288758" y="577531"/>
                  </a:cubicBezTo>
                  <a:cubicBezTo>
                    <a:pt x="312051" y="551969"/>
                    <a:pt x="334552" y="526597"/>
                    <a:pt x="356259" y="501415"/>
                  </a:cubicBezTo>
                  <a:cubicBezTo>
                    <a:pt x="377965" y="476360"/>
                    <a:pt x="398466" y="452511"/>
                    <a:pt x="417761" y="429866"/>
                  </a:cubicBezTo>
                  <a:cubicBezTo>
                    <a:pt x="437056" y="407222"/>
                    <a:pt x="453622" y="387558"/>
                    <a:pt x="467458" y="370876"/>
                  </a:cubicBezTo>
                  <a:lnTo>
                    <a:pt x="730606" y="370876"/>
                  </a:lnTo>
                  <a:cubicBezTo>
                    <a:pt x="678053" y="431071"/>
                    <a:pt x="626800" y="488571"/>
                    <a:pt x="576849" y="543374"/>
                  </a:cubicBezTo>
                  <a:cubicBezTo>
                    <a:pt x="526898" y="598178"/>
                    <a:pt x="472219" y="654694"/>
                    <a:pt x="412811" y="712923"/>
                  </a:cubicBezTo>
                  <a:cubicBezTo>
                    <a:pt x="445566" y="742844"/>
                    <a:pt x="476320" y="774881"/>
                    <a:pt x="504874" y="808830"/>
                  </a:cubicBezTo>
                  <a:cubicBezTo>
                    <a:pt x="536609" y="845936"/>
                    <a:pt x="567297" y="884343"/>
                    <a:pt x="596938" y="924050"/>
                  </a:cubicBezTo>
                  <a:cubicBezTo>
                    <a:pt x="626578" y="963758"/>
                    <a:pt x="653807" y="1003402"/>
                    <a:pt x="678624" y="1042982"/>
                  </a:cubicBezTo>
                  <a:cubicBezTo>
                    <a:pt x="703377" y="1082562"/>
                    <a:pt x="724164" y="1118718"/>
                    <a:pt x="740983" y="1151447"/>
                  </a:cubicBezTo>
                  <a:lnTo>
                    <a:pt x="486595" y="1151447"/>
                  </a:lnTo>
                  <a:cubicBezTo>
                    <a:pt x="470664" y="1125631"/>
                    <a:pt x="452606" y="1097088"/>
                    <a:pt x="432423" y="1065817"/>
                  </a:cubicBezTo>
                  <a:cubicBezTo>
                    <a:pt x="412239" y="1034546"/>
                    <a:pt x="390755" y="1003370"/>
                    <a:pt x="367969" y="972289"/>
                  </a:cubicBezTo>
                  <a:cubicBezTo>
                    <a:pt x="345183" y="941081"/>
                    <a:pt x="321223" y="911079"/>
                    <a:pt x="296089" y="882282"/>
                  </a:cubicBezTo>
                  <a:cubicBezTo>
                    <a:pt x="273269" y="855901"/>
                    <a:pt x="248234" y="831518"/>
                    <a:pt x="221257" y="809400"/>
                  </a:cubicBezTo>
                  <a:lnTo>
                    <a:pt x="221257" y="1151923"/>
                  </a:lnTo>
                  <a:lnTo>
                    <a:pt x="0" y="1151923"/>
                  </a:lnTo>
                  <a:lnTo>
                    <a:pt x="0" y="35584"/>
                  </a:lnTo>
                  <a:lnTo>
                    <a:pt x="221257" y="0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0" name="Freeform 969">
              <a:extLst>
                <a:ext uri="{FF2B5EF4-FFF2-40B4-BE49-F238E27FC236}">
                  <a16:creationId xmlns:a16="http://schemas.microsoft.com/office/drawing/2014/main" id="{B1D6742D-99B4-BBA0-C875-17FB2198ABF8}"/>
                </a:ext>
              </a:extLst>
            </p:cNvPr>
            <p:cNvSpPr/>
            <p:nvPr/>
          </p:nvSpPr>
          <p:spPr>
            <a:xfrm>
              <a:off x="5091583" y="1990701"/>
              <a:ext cx="264385" cy="1137163"/>
            </a:xfrm>
            <a:custGeom>
              <a:avLst/>
              <a:gdLst>
                <a:gd name="connsiteX0" fmla="*/ 264385 w 264385"/>
                <a:gd name="connsiteY0" fmla="*/ 131003 h 1137163"/>
                <a:gd name="connsiteX1" fmla="*/ 225066 w 264385"/>
                <a:gd name="connsiteY1" fmla="*/ 226719 h 1137163"/>
                <a:gd name="connsiteX2" fmla="*/ 39415 w 264385"/>
                <a:gd name="connsiteY2" fmla="*/ 226719 h 1137163"/>
                <a:gd name="connsiteX3" fmla="*/ 0 w 264385"/>
                <a:gd name="connsiteY3" fmla="*/ 131003 h 1137163"/>
                <a:gd name="connsiteX4" fmla="*/ 39415 w 264385"/>
                <a:gd name="connsiteY4" fmla="*/ 34907 h 1137163"/>
                <a:gd name="connsiteX5" fmla="*/ 225066 w 264385"/>
                <a:gd name="connsiteY5" fmla="*/ 34907 h 1137163"/>
                <a:gd name="connsiteX6" fmla="*/ 264385 w 264385"/>
                <a:gd name="connsiteY6" fmla="*/ 131003 h 1137163"/>
                <a:gd name="connsiteX7" fmla="*/ 243630 w 264385"/>
                <a:gd name="connsiteY7" fmla="*/ 1137164 h 1137163"/>
                <a:gd name="connsiteX8" fmla="*/ 22373 w 264385"/>
                <a:gd name="connsiteY8" fmla="*/ 1137164 h 1137163"/>
                <a:gd name="connsiteX9" fmla="*/ 22373 w 264385"/>
                <a:gd name="connsiteY9" fmla="*/ 356973 h 1137163"/>
                <a:gd name="connsiteX10" fmla="*/ 243630 w 264385"/>
                <a:gd name="connsiteY10" fmla="*/ 356973 h 113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5" h="1137163">
                  <a:moveTo>
                    <a:pt x="264385" y="131003"/>
                  </a:moveTo>
                  <a:cubicBezTo>
                    <a:pt x="264385" y="171535"/>
                    <a:pt x="251279" y="203441"/>
                    <a:pt x="225066" y="226719"/>
                  </a:cubicBezTo>
                  <a:cubicBezTo>
                    <a:pt x="171897" y="273136"/>
                    <a:pt x="92583" y="273136"/>
                    <a:pt x="39415" y="226719"/>
                  </a:cubicBezTo>
                  <a:cubicBezTo>
                    <a:pt x="13138" y="203504"/>
                    <a:pt x="0" y="171599"/>
                    <a:pt x="0" y="131003"/>
                  </a:cubicBezTo>
                  <a:cubicBezTo>
                    <a:pt x="0" y="90408"/>
                    <a:pt x="13138" y="58376"/>
                    <a:pt x="39415" y="34907"/>
                  </a:cubicBezTo>
                  <a:cubicBezTo>
                    <a:pt x="92536" y="-11636"/>
                    <a:pt x="171944" y="-11636"/>
                    <a:pt x="225066" y="34907"/>
                  </a:cubicBezTo>
                  <a:cubicBezTo>
                    <a:pt x="251279" y="58376"/>
                    <a:pt x="264385" y="90408"/>
                    <a:pt x="264385" y="131003"/>
                  </a:cubicBezTo>
                  <a:close/>
                  <a:moveTo>
                    <a:pt x="243630" y="1137164"/>
                  </a:moveTo>
                  <a:lnTo>
                    <a:pt x="22373" y="1137164"/>
                  </a:lnTo>
                  <a:lnTo>
                    <a:pt x="22373" y="356973"/>
                  </a:lnTo>
                  <a:lnTo>
                    <a:pt x="243630" y="356973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1" name="Freeform 970">
              <a:extLst>
                <a:ext uri="{FF2B5EF4-FFF2-40B4-BE49-F238E27FC236}">
                  <a16:creationId xmlns:a16="http://schemas.microsoft.com/office/drawing/2014/main" id="{444D1239-30FB-A96E-1EE0-9EF8520F02D7}"/>
                </a:ext>
              </a:extLst>
            </p:cNvPr>
            <p:cNvSpPr/>
            <p:nvPr/>
          </p:nvSpPr>
          <p:spPr>
            <a:xfrm>
              <a:off x="5555709" y="2054134"/>
              <a:ext cx="674276" cy="798095"/>
            </a:xfrm>
            <a:custGeom>
              <a:avLst/>
              <a:gdLst>
                <a:gd name="connsiteX0" fmla="*/ 0 w 674276"/>
                <a:gd name="connsiteY0" fmla="*/ 44165 h 798095"/>
                <a:gd name="connsiteX1" fmla="*/ 145188 w 674276"/>
                <a:gd name="connsiteY1" fmla="*/ 13813 h 798095"/>
                <a:gd name="connsiteX2" fmla="*/ 332648 w 674276"/>
                <a:gd name="connsiteY2" fmla="*/ 17 h 798095"/>
                <a:gd name="connsiteX3" fmla="*/ 498209 w 674276"/>
                <a:gd name="connsiteY3" fmla="*/ 25992 h 798095"/>
                <a:gd name="connsiteX4" fmla="*/ 602935 w 674276"/>
                <a:gd name="connsiteY4" fmla="*/ 99444 h 798095"/>
                <a:gd name="connsiteX5" fmla="*/ 657964 w 674276"/>
                <a:gd name="connsiteY5" fmla="*/ 212191 h 798095"/>
                <a:gd name="connsiteX6" fmla="*/ 674244 w 674276"/>
                <a:gd name="connsiteY6" fmla="*/ 357573 h 798095"/>
                <a:gd name="connsiteX7" fmla="*/ 674244 w 674276"/>
                <a:gd name="connsiteY7" fmla="*/ 798095 h 798095"/>
                <a:gd name="connsiteX8" fmla="*/ 452892 w 674276"/>
                <a:gd name="connsiteY8" fmla="*/ 798095 h 798095"/>
                <a:gd name="connsiteX9" fmla="*/ 452892 w 674276"/>
                <a:gd name="connsiteY9" fmla="*/ 384023 h 798095"/>
                <a:gd name="connsiteX10" fmla="*/ 424330 w 674276"/>
                <a:gd name="connsiteY10" fmla="*/ 232647 h 798095"/>
                <a:gd name="connsiteX11" fmla="*/ 318843 w 674276"/>
                <a:gd name="connsiteY11" fmla="*/ 188119 h 798095"/>
                <a:gd name="connsiteX12" fmla="*/ 268384 w 674276"/>
                <a:gd name="connsiteY12" fmla="*/ 190403 h 798095"/>
                <a:gd name="connsiteX13" fmla="*/ 220781 w 674276"/>
                <a:gd name="connsiteY13" fmla="*/ 195541 h 798095"/>
                <a:gd name="connsiteX14" fmla="*/ 220781 w 674276"/>
                <a:gd name="connsiteY14" fmla="*/ 798095 h 798095"/>
                <a:gd name="connsiteX15" fmla="*/ 0 w 674276"/>
                <a:gd name="connsiteY15" fmla="*/ 798095 h 79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4276" h="798095">
                  <a:moveTo>
                    <a:pt x="0" y="44165"/>
                  </a:moveTo>
                  <a:cubicBezTo>
                    <a:pt x="47751" y="31178"/>
                    <a:pt x="96232" y="21043"/>
                    <a:pt x="145188" y="13813"/>
                  </a:cubicBezTo>
                  <a:cubicBezTo>
                    <a:pt x="207214" y="4293"/>
                    <a:pt x="269895" y="-320"/>
                    <a:pt x="332648" y="17"/>
                  </a:cubicBezTo>
                  <a:cubicBezTo>
                    <a:pt x="398910" y="17"/>
                    <a:pt x="454098" y="8675"/>
                    <a:pt x="498209" y="25992"/>
                  </a:cubicBezTo>
                  <a:cubicBezTo>
                    <a:pt x="538956" y="40881"/>
                    <a:pt x="575071" y="66211"/>
                    <a:pt x="602935" y="99444"/>
                  </a:cubicBezTo>
                  <a:cubicBezTo>
                    <a:pt x="629417" y="132483"/>
                    <a:pt x="648214" y="170996"/>
                    <a:pt x="657964" y="212191"/>
                  </a:cubicBezTo>
                  <a:cubicBezTo>
                    <a:pt x="669284" y="259810"/>
                    <a:pt x="674750" y="308631"/>
                    <a:pt x="674244" y="357573"/>
                  </a:cubicBezTo>
                  <a:lnTo>
                    <a:pt x="674244" y="798095"/>
                  </a:lnTo>
                  <a:lnTo>
                    <a:pt x="452892" y="798095"/>
                  </a:lnTo>
                  <a:lnTo>
                    <a:pt x="452892" y="384023"/>
                  </a:lnTo>
                  <a:cubicBezTo>
                    <a:pt x="452892" y="312855"/>
                    <a:pt x="443371" y="262396"/>
                    <a:pt x="424330" y="232647"/>
                  </a:cubicBezTo>
                  <a:cubicBezTo>
                    <a:pt x="405289" y="202899"/>
                    <a:pt x="370127" y="188056"/>
                    <a:pt x="318843" y="188119"/>
                  </a:cubicBezTo>
                  <a:cubicBezTo>
                    <a:pt x="303038" y="188119"/>
                    <a:pt x="286187" y="188881"/>
                    <a:pt x="268384" y="190403"/>
                  </a:cubicBezTo>
                  <a:cubicBezTo>
                    <a:pt x="250581" y="191925"/>
                    <a:pt x="234776" y="193638"/>
                    <a:pt x="220781" y="195541"/>
                  </a:cubicBezTo>
                  <a:lnTo>
                    <a:pt x="220781" y="798095"/>
                  </a:lnTo>
                  <a:lnTo>
                    <a:pt x="0" y="798095"/>
                  </a:ln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2" name="Freeform 971">
              <a:extLst>
                <a:ext uri="{FF2B5EF4-FFF2-40B4-BE49-F238E27FC236}">
                  <a16:creationId xmlns:a16="http://schemas.microsoft.com/office/drawing/2014/main" id="{B47B16D7-1F72-1BCF-67F1-0E4F96DA80B1}"/>
                </a:ext>
              </a:extLst>
            </p:cNvPr>
            <p:cNvSpPr/>
            <p:nvPr/>
          </p:nvSpPr>
          <p:spPr>
            <a:xfrm>
              <a:off x="6853508" y="3202456"/>
              <a:ext cx="165412" cy="125184"/>
            </a:xfrm>
            <a:custGeom>
              <a:avLst/>
              <a:gdLst>
                <a:gd name="connsiteX0" fmla="*/ 104100 w 165412"/>
                <a:gd name="connsiteY0" fmla="*/ 2 h 125184"/>
                <a:gd name="connsiteX1" fmla="*/ 63828 w 165412"/>
                <a:gd name="connsiteY1" fmla="*/ 2571 h 125184"/>
                <a:gd name="connsiteX2" fmla="*/ 30602 w 165412"/>
                <a:gd name="connsiteY2" fmla="*/ 12086 h 125184"/>
                <a:gd name="connsiteX3" fmla="*/ 8228 w 165412"/>
                <a:gd name="connsiteY3" fmla="*/ 31115 h 125184"/>
                <a:gd name="connsiteX4" fmla="*/ 41 w 165412"/>
                <a:gd name="connsiteY4" fmla="*/ 61751 h 125184"/>
                <a:gd name="connsiteX5" fmla="*/ 24032 w 165412"/>
                <a:gd name="connsiteY5" fmla="*/ 111227 h 125184"/>
                <a:gd name="connsiteX6" fmla="*/ 89819 w 165412"/>
                <a:gd name="connsiteY6" fmla="*/ 125023 h 125184"/>
                <a:gd name="connsiteX7" fmla="*/ 132757 w 165412"/>
                <a:gd name="connsiteY7" fmla="*/ 123976 h 125184"/>
                <a:gd name="connsiteX8" fmla="*/ 165412 w 165412"/>
                <a:gd name="connsiteY8" fmla="*/ 120932 h 125184"/>
                <a:gd name="connsiteX9" fmla="*/ 165412 w 165412"/>
                <a:gd name="connsiteY9" fmla="*/ 6092 h 125184"/>
                <a:gd name="connsiteX10" fmla="*/ 137803 w 165412"/>
                <a:gd name="connsiteY10" fmla="*/ 2000 h 125184"/>
                <a:gd name="connsiteX11" fmla="*/ 104100 w 165412"/>
                <a:gd name="connsiteY11" fmla="*/ 2 h 12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412" h="125184">
                  <a:moveTo>
                    <a:pt x="104100" y="2"/>
                  </a:moveTo>
                  <a:cubicBezTo>
                    <a:pt x="90633" y="-50"/>
                    <a:pt x="77179" y="808"/>
                    <a:pt x="63828" y="2571"/>
                  </a:cubicBezTo>
                  <a:cubicBezTo>
                    <a:pt x="52307" y="3907"/>
                    <a:pt x="41083" y="7121"/>
                    <a:pt x="30602" y="12086"/>
                  </a:cubicBezTo>
                  <a:cubicBezTo>
                    <a:pt x="21633" y="16404"/>
                    <a:pt x="13928" y="22957"/>
                    <a:pt x="8228" y="31115"/>
                  </a:cubicBezTo>
                  <a:cubicBezTo>
                    <a:pt x="2473" y="40269"/>
                    <a:pt x="-381" y="50948"/>
                    <a:pt x="41" y="61751"/>
                  </a:cubicBezTo>
                  <a:cubicBezTo>
                    <a:pt x="41" y="85665"/>
                    <a:pt x="8038" y="102157"/>
                    <a:pt x="24032" y="111227"/>
                  </a:cubicBezTo>
                  <a:cubicBezTo>
                    <a:pt x="44412" y="121395"/>
                    <a:pt x="67069" y="126147"/>
                    <a:pt x="89819" y="125023"/>
                  </a:cubicBezTo>
                  <a:cubicBezTo>
                    <a:pt x="104767" y="125023"/>
                    <a:pt x="119142" y="125023"/>
                    <a:pt x="132757" y="123976"/>
                  </a:cubicBezTo>
                  <a:cubicBezTo>
                    <a:pt x="143692" y="123600"/>
                    <a:pt x="154596" y="122583"/>
                    <a:pt x="165412" y="120932"/>
                  </a:cubicBezTo>
                  <a:lnTo>
                    <a:pt x="165412" y="6092"/>
                  </a:lnTo>
                  <a:cubicBezTo>
                    <a:pt x="159319" y="4760"/>
                    <a:pt x="150084" y="3428"/>
                    <a:pt x="137803" y="2000"/>
                  </a:cubicBezTo>
                  <a:cubicBezTo>
                    <a:pt x="126613" y="726"/>
                    <a:pt x="115362" y="59"/>
                    <a:pt x="104100" y="2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3" name="Freeform 972">
              <a:extLst>
                <a:ext uri="{FF2B5EF4-FFF2-40B4-BE49-F238E27FC236}">
                  <a16:creationId xmlns:a16="http://schemas.microsoft.com/office/drawing/2014/main" id="{C043F8A6-3B26-F4DE-3203-A3A2D1694BC7}"/>
                </a:ext>
              </a:extLst>
            </p:cNvPr>
            <p:cNvSpPr/>
            <p:nvPr/>
          </p:nvSpPr>
          <p:spPr>
            <a:xfrm>
              <a:off x="6452829" y="2004961"/>
              <a:ext cx="2199433" cy="2198044"/>
            </a:xfrm>
            <a:custGeom>
              <a:avLst/>
              <a:gdLst>
                <a:gd name="connsiteX0" fmla="*/ 1099812 w 2199433"/>
                <a:gd name="connsiteY0" fmla="*/ 0 h 2198044"/>
                <a:gd name="connsiteX1" fmla="*/ 0 w 2199433"/>
                <a:gd name="connsiteY1" fmla="*/ 1098927 h 2198044"/>
                <a:gd name="connsiteX2" fmla="*/ 1099622 w 2199433"/>
                <a:gd name="connsiteY2" fmla="*/ 2198045 h 2198044"/>
                <a:gd name="connsiteX3" fmla="*/ 2199434 w 2199433"/>
                <a:gd name="connsiteY3" fmla="*/ 1099118 h 2198044"/>
                <a:gd name="connsiteX4" fmla="*/ 2199434 w 2199433"/>
                <a:gd name="connsiteY4" fmla="*/ 1099022 h 2198044"/>
                <a:gd name="connsiteX5" fmla="*/ 1099812 w 2199433"/>
                <a:gd name="connsiteY5" fmla="*/ 0 h 2198044"/>
                <a:gd name="connsiteX6" fmla="*/ 711850 w 2199433"/>
                <a:gd name="connsiteY6" fmla="*/ 1413763 h 2198044"/>
                <a:gd name="connsiteX7" fmla="*/ 621024 w 2199433"/>
                <a:gd name="connsiteY7" fmla="*/ 1430604 h 2198044"/>
                <a:gd name="connsiteX8" fmla="*/ 480121 w 2199433"/>
                <a:gd name="connsiteY8" fmla="*/ 1440118 h 2198044"/>
                <a:gd name="connsiteX9" fmla="*/ 385677 w 2199433"/>
                <a:gd name="connsiteY9" fmla="*/ 1430604 h 2198044"/>
                <a:gd name="connsiteX10" fmla="*/ 312749 w 2199433"/>
                <a:gd name="connsiteY10" fmla="*/ 1400443 h 2198044"/>
                <a:gd name="connsiteX11" fmla="*/ 265813 w 2199433"/>
                <a:gd name="connsiteY11" fmla="*/ 1345829 h 2198044"/>
                <a:gd name="connsiteX12" fmla="*/ 249438 w 2199433"/>
                <a:gd name="connsiteY12" fmla="*/ 1263243 h 2198044"/>
                <a:gd name="connsiteX13" fmla="*/ 268479 w 2199433"/>
                <a:gd name="connsiteY13" fmla="*/ 1183702 h 2198044"/>
                <a:gd name="connsiteX14" fmla="*/ 319033 w 2199433"/>
                <a:gd name="connsiteY14" fmla="*/ 1131657 h 2198044"/>
                <a:gd name="connsiteX15" fmla="*/ 391484 w 2199433"/>
                <a:gd name="connsiteY15" fmla="*/ 1103114 h 2198044"/>
                <a:gd name="connsiteX16" fmla="*/ 476217 w 2199433"/>
                <a:gd name="connsiteY16" fmla="*/ 1095788 h 2198044"/>
                <a:gd name="connsiteX17" fmla="*/ 528865 w 2199433"/>
                <a:gd name="connsiteY17" fmla="*/ 1098261 h 2198044"/>
                <a:gd name="connsiteX18" fmla="*/ 566091 w 2199433"/>
                <a:gd name="connsiteY18" fmla="*/ 1104922 h 2198044"/>
                <a:gd name="connsiteX19" fmla="*/ 566091 w 2199433"/>
                <a:gd name="connsiteY19" fmla="*/ 1090650 h 2198044"/>
                <a:gd name="connsiteX20" fmla="*/ 542670 w 2199433"/>
                <a:gd name="connsiteY20" fmla="*/ 1028425 h 2198044"/>
                <a:gd name="connsiteX21" fmla="*/ 460889 w 2199433"/>
                <a:gd name="connsiteY21" fmla="*/ 1004924 h 2198044"/>
                <a:gd name="connsiteX22" fmla="*/ 384725 w 2199433"/>
                <a:gd name="connsiteY22" fmla="*/ 1010537 h 2198044"/>
                <a:gd name="connsiteX23" fmla="*/ 319414 w 2199433"/>
                <a:gd name="connsiteY23" fmla="*/ 1026331 h 2198044"/>
                <a:gd name="connsiteX24" fmla="*/ 300373 w 2199433"/>
                <a:gd name="connsiteY24" fmla="*/ 903880 h 2198044"/>
                <a:gd name="connsiteX25" fmla="*/ 333599 w 2199433"/>
                <a:gd name="connsiteY25" fmla="*/ 895221 h 2198044"/>
                <a:gd name="connsiteX26" fmla="*/ 377013 w 2199433"/>
                <a:gd name="connsiteY26" fmla="*/ 887134 h 2198044"/>
                <a:gd name="connsiteX27" fmla="*/ 426425 w 2199433"/>
                <a:gd name="connsiteY27" fmla="*/ 880950 h 2198044"/>
                <a:gd name="connsiteX28" fmla="*/ 479073 w 2199433"/>
                <a:gd name="connsiteY28" fmla="*/ 878476 h 2198044"/>
                <a:gd name="connsiteX29" fmla="*/ 590463 w 2199433"/>
                <a:gd name="connsiteY29" fmla="*/ 893414 h 2198044"/>
                <a:gd name="connsiteX30" fmla="*/ 662439 w 2199433"/>
                <a:gd name="connsiteY30" fmla="*/ 937371 h 2198044"/>
                <a:gd name="connsiteX31" fmla="*/ 700521 w 2199433"/>
                <a:gd name="connsiteY31" fmla="*/ 1006636 h 2198044"/>
                <a:gd name="connsiteX32" fmla="*/ 711755 w 2199433"/>
                <a:gd name="connsiteY32" fmla="*/ 1097500 h 2198044"/>
                <a:gd name="connsiteX33" fmla="*/ 1187877 w 2199433"/>
                <a:gd name="connsiteY33" fmla="*/ 1429081 h 2198044"/>
                <a:gd name="connsiteX34" fmla="*/ 743554 w 2199433"/>
                <a:gd name="connsiteY34" fmla="*/ 1429081 h 2198044"/>
                <a:gd name="connsiteX35" fmla="*/ 743554 w 2199433"/>
                <a:gd name="connsiteY35" fmla="*/ 1339264 h 2198044"/>
                <a:gd name="connsiteX36" fmla="*/ 795060 w 2199433"/>
                <a:gd name="connsiteY36" fmla="*/ 1260294 h 2198044"/>
                <a:gd name="connsiteX37" fmla="*/ 858371 w 2199433"/>
                <a:gd name="connsiteY37" fmla="*/ 1174663 h 2198044"/>
                <a:gd name="connsiteX38" fmla="*/ 924253 w 2199433"/>
                <a:gd name="connsiteY38" fmla="*/ 1091506 h 2198044"/>
                <a:gd name="connsiteX39" fmla="*/ 984423 w 2199433"/>
                <a:gd name="connsiteY39" fmla="*/ 1018530 h 2198044"/>
                <a:gd name="connsiteX40" fmla="*/ 755930 w 2199433"/>
                <a:gd name="connsiteY40" fmla="*/ 1018530 h 2198044"/>
                <a:gd name="connsiteX41" fmla="*/ 755930 w 2199433"/>
                <a:gd name="connsiteY41" fmla="*/ 892462 h 2198044"/>
                <a:gd name="connsiteX42" fmla="*/ 1182736 w 2199433"/>
                <a:gd name="connsiteY42" fmla="*/ 892462 h 2198044"/>
                <a:gd name="connsiteX43" fmla="*/ 1182736 w 2199433"/>
                <a:gd name="connsiteY43" fmla="*/ 994458 h 2198044"/>
                <a:gd name="connsiteX44" fmla="*/ 1133134 w 2199433"/>
                <a:gd name="connsiteY44" fmla="*/ 1049547 h 2198044"/>
                <a:gd name="connsiteX45" fmla="*/ 1066490 w 2199433"/>
                <a:gd name="connsiteY45" fmla="*/ 1125663 h 2198044"/>
                <a:gd name="connsiteX46" fmla="*/ 994325 w 2199433"/>
                <a:gd name="connsiteY46" fmla="*/ 1213387 h 2198044"/>
                <a:gd name="connsiteX47" fmla="*/ 928347 w 2199433"/>
                <a:gd name="connsiteY47" fmla="*/ 1302157 h 2198044"/>
                <a:gd name="connsiteX48" fmla="*/ 1188258 w 2199433"/>
                <a:gd name="connsiteY48" fmla="*/ 1302157 h 2198044"/>
                <a:gd name="connsiteX49" fmla="*/ 1682945 w 2199433"/>
                <a:gd name="connsiteY49" fmla="*/ 1410718 h 2198044"/>
                <a:gd name="connsiteX50" fmla="*/ 1582884 w 2199433"/>
                <a:gd name="connsiteY50" fmla="*/ 1431650 h 2198044"/>
                <a:gd name="connsiteX51" fmla="*/ 1454261 w 2199433"/>
                <a:gd name="connsiteY51" fmla="*/ 1441165 h 2198044"/>
                <a:gd name="connsiteX52" fmla="*/ 1340015 w 2199433"/>
                <a:gd name="connsiteY52" fmla="*/ 1422802 h 2198044"/>
                <a:gd name="connsiteX53" fmla="*/ 1268325 w 2199433"/>
                <a:gd name="connsiteY53" fmla="*/ 1371709 h 2198044"/>
                <a:gd name="connsiteX54" fmla="*/ 1230243 w 2199433"/>
                <a:gd name="connsiteY54" fmla="*/ 1292643 h 2198044"/>
                <a:gd name="connsiteX55" fmla="*/ 1219104 w 2199433"/>
                <a:gd name="connsiteY55" fmla="*/ 1191694 h 2198044"/>
                <a:gd name="connsiteX56" fmla="*/ 1219105 w 2199433"/>
                <a:gd name="connsiteY56" fmla="*/ 892462 h 2198044"/>
                <a:gd name="connsiteX57" fmla="*/ 1371433 w 2199433"/>
                <a:gd name="connsiteY57" fmla="*/ 892462 h 2198044"/>
                <a:gd name="connsiteX58" fmla="*/ 1371433 w 2199433"/>
                <a:gd name="connsiteY58" fmla="*/ 1172950 h 2198044"/>
                <a:gd name="connsiteX59" fmla="*/ 1390474 w 2199433"/>
                <a:gd name="connsiteY59" fmla="*/ 1279132 h 2198044"/>
                <a:gd name="connsiteX60" fmla="*/ 1462925 w 2199433"/>
                <a:gd name="connsiteY60" fmla="*/ 1311767 h 2198044"/>
                <a:gd name="connsiteX61" fmla="*/ 1497675 w 2199433"/>
                <a:gd name="connsiteY61" fmla="*/ 1310245 h 2198044"/>
                <a:gd name="connsiteX62" fmla="*/ 1530330 w 2199433"/>
                <a:gd name="connsiteY62" fmla="*/ 1306629 h 2198044"/>
                <a:gd name="connsiteX63" fmla="*/ 1530330 w 2199433"/>
                <a:gd name="connsiteY63" fmla="*/ 892462 h 2198044"/>
                <a:gd name="connsiteX64" fmla="*/ 1682659 w 2199433"/>
                <a:gd name="connsiteY64" fmla="*/ 892462 h 2198044"/>
                <a:gd name="connsiteX65" fmla="*/ 1821278 w 2199433"/>
                <a:gd name="connsiteY65" fmla="*/ 1424990 h 2198044"/>
                <a:gd name="connsiteX66" fmla="*/ 1755968 w 2199433"/>
                <a:gd name="connsiteY66" fmla="*/ 1387788 h 2198044"/>
                <a:gd name="connsiteX67" fmla="*/ 1723217 w 2199433"/>
                <a:gd name="connsiteY67" fmla="*/ 1329654 h 2198044"/>
                <a:gd name="connsiteX68" fmla="*/ 1714554 w 2199433"/>
                <a:gd name="connsiteY68" fmla="*/ 1252587 h 2198044"/>
                <a:gd name="connsiteX69" fmla="*/ 1714553 w 2199433"/>
                <a:gd name="connsiteY69" fmla="*/ 661830 h 2198044"/>
                <a:gd name="connsiteX70" fmla="*/ 1866882 w 2199433"/>
                <a:gd name="connsiteY70" fmla="*/ 637283 h 2198044"/>
                <a:gd name="connsiteX71" fmla="*/ 1866882 w 2199433"/>
                <a:gd name="connsiteY71" fmla="*/ 1221950 h 2198044"/>
                <a:gd name="connsiteX72" fmla="*/ 1869928 w 2199433"/>
                <a:gd name="connsiteY72" fmla="*/ 1258676 h 2198044"/>
                <a:gd name="connsiteX73" fmla="*/ 1881734 w 2199433"/>
                <a:gd name="connsiteY73" fmla="*/ 1286268 h 2198044"/>
                <a:gd name="connsiteX74" fmla="*/ 1906773 w 2199433"/>
                <a:gd name="connsiteY74" fmla="*/ 1304631 h 2198044"/>
                <a:gd name="connsiteX75" fmla="*/ 1950662 w 2199433"/>
                <a:gd name="connsiteY75" fmla="*/ 1314146 h 2198044"/>
                <a:gd name="connsiteX76" fmla="*/ 1929146 w 2199433"/>
                <a:gd name="connsiteY76" fmla="*/ 1439642 h 2198044"/>
                <a:gd name="connsiteX77" fmla="*/ 1821088 w 2199433"/>
                <a:gd name="connsiteY77" fmla="*/ 1424990 h 219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99433" h="2198044">
                  <a:moveTo>
                    <a:pt x="1099812" y="0"/>
                  </a:moveTo>
                  <a:cubicBezTo>
                    <a:pt x="492455" y="-53"/>
                    <a:pt x="53" y="491954"/>
                    <a:pt x="0" y="1098927"/>
                  </a:cubicBezTo>
                  <a:cubicBezTo>
                    <a:pt x="-53" y="1705901"/>
                    <a:pt x="492265" y="2197992"/>
                    <a:pt x="1099622" y="2198045"/>
                  </a:cubicBezTo>
                  <a:cubicBezTo>
                    <a:pt x="1706979" y="2198097"/>
                    <a:pt x="2199382" y="1706091"/>
                    <a:pt x="2199434" y="1099118"/>
                  </a:cubicBezTo>
                  <a:cubicBezTo>
                    <a:pt x="2199434" y="1099086"/>
                    <a:pt x="2199434" y="1099054"/>
                    <a:pt x="2199434" y="1099022"/>
                  </a:cubicBezTo>
                  <a:cubicBezTo>
                    <a:pt x="2199434" y="492086"/>
                    <a:pt x="1707132" y="53"/>
                    <a:pt x="1099812" y="0"/>
                  </a:cubicBezTo>
                  <a:close/>
                  <a:moveTo>
                    <a:pt x="711850" y="1413763"/>
                  </a:moveTo>
                  <a:cubicBezTo>
                    <a:pt x="690143" y="1418520"/>
                    <a:pt x="659868" y="1424134"/>
                    <a:pt x="621024" y="1430604"/>
                  </a:cubicBezTo>
                  <a:cubicBezTo>
                    <a:pt x="574391" y="1437581"/>
                    <a:pt x="527269" y="1440763"/>
                    <a:pt x="480121" y="1440118"/>
                  </a:cubicBezTo>
                  <a:cubicBezTo>
                    <a:pt x="448392" y="1440285"/>
                    <a:pt x="416734" y="1437096"/>
                    <a:pt x="385677" y="1430604"/>
                  </a:cubicBezTo>
                  <a:cubicBezTo>
                    <a:pt x="359643" y="1425361"/>
                    <a:pt x="334876" y="1415118"/>
                    <a:pt x="312749" y="1400443"/>
                  </a:cubicBezTo>
                  <a:cubicBezTo>
                    <a:pt x="292481" y="1386780"/>
                    <a:pt x="276268" y="1367915"/>
                    <a:pt x="265813" y="1345829"/>
                  </a:cubicBezTo>
                  <a:cubicBezTo>
                    <a:pt x="254146" y="1319902"/>
                    <a:pt x="248546" y="1291658"/>
                    <a:pt x="249438" y="1263243"/>
                  </a:cubicBezTo>
                  <a:cubicBezTo>
                    <a:pt x="248619" y="1235511"/>
                    <a:pt x="255190" y="1208060"/>
                    <a:pt x="268479" y="1183702"/>
                  </a:cubicBezTo>
                  <a:cubicBezTo>
                    <a:pt x="280666" y="1162369"/>
                    <a:pt x="298057" y="1144465"/>
                    <a:pt x="319033" y="1131657"/>
                  </a:cubicBezTo>
                  <a:cubicBezTo>
                    <a:pt x="341371" y="1118070"/>
                    <a:pt x="365877" y="1108415"/>
                    <a:pt x="391484" y="1103114"/>
                  </a:cubicBezTo>
                  <a:cubicBezTo>
                    <a:pt x="419393" y="1097709"/>
                    <a:pt x="447794" y="1095254"/>
                    <a:pt x="476217" y="1095788"/>
                  </a:cubicBezTo>
                  <a:cubicBezTo>
                    <a:pt x="493797" y="1095699"/>
                    <a:pt x="511371" y="1096524"/>
                    <a:pt x="528865" y="1098261"/>
                  </a:cubicBezTo>
                  <a:cubicBezTo>
                    <a:pt x="541423" y="1099549"/>
                    <a:pt x="553866" y="1101775"/>
                    <a:pt x="566091" y="1104922"/>
                  </a:cubicBezTo>
                  <a:lnTo>
                    <a:pt x="566091" y="1090650"/>
                  </a:lnTo>
                  <a:cubicBezTo>
                    <a:pt x="567132" y="1067579"/>
                    <a:pt x="558668" y="1045090"/>
                    <a:pt x="542670" y="1028425"/>
                  </a:cubicBezTo>
                  <a:cubicBezTo>
                    <a:pt x="526993" y="1012694"/>
                    <a:pt x="499733" y="1004860"/>
                    <a:pt x="460889" y="1004924"/>
                  </a:cubicBezTo>
                  <a:cubicBezTo>
                    <a:pt x="435398" y="1004945"/>
                    <a:pt x="409943" y="1006821"/>
                    <a:pt x="384725" y="1010537"/>
                  </a:cubicBezTo>
                  <a:cubicBezTo>
                    <a:pt x="362482" y="1013614"/>
                    <a:pt x="340603" y="1018905"/>
                    <a:pt x="319414" y="1026331"/>
                  </a:cubicBezTo>
                  <a:lnTo>
                    <a:pt x="300373" y="903880"/>
                  </a:lnTo>
                  <a:cubicBezTo>
                    <a:pt x="309227" y="901216"/>
                    <a:pt x="320271" y="898266"/>
                    <a:pt x="333599" y="895221"/>
                  </a:cubicBezTo>
                  <a:cubicBezTo>
                    <a:pt x="346928" y="892177"/>
                    <a:pt x="361304" y="889513"/>
                    <a:pt x="377013" y="887134"/>
                  </a:cubicBezTo>
                  <a:cubicBezTo>
                    <a:pt x="392722" y="884755"/>
                    <a:pt x="409097" y="882757"/>
                    <a:pt x="426425" y="880950"/>
                  </a:cubicBezTo>
                  <a:cubicBezTo>
                    <a:pt x="443752" y="879142"/>
                    <a:pt x="461365" y="878476"/>
                    <a:pt x="479073" y="878476"/>
                  </a:cubicBezTo>
                  <a:cubicBezTo>
                    <a:pt x="516764" y="877465"/>
                    <a:pt x="554372" y="882509"/>
                    <a:pt x="590463" y="893414"/>
                  </a:cubicBezTo>
                  <a:cubicBezTo>
                    <a:pt x="617719" y="901903"/>
                    <a:pt x="642446" y="917005"/>
                    <a:pt x="662439" y="937371"/>
                  </a:cubicBezTo>
                  <a:cubicBezTo>
                    <a:pt x="680711" y="956926"/>
                    <a:pt x="693802" y="980737"/>
                    <a:pt x="700521" y="1006636"/>
                  </a:cubicBezTo>
                  <a:cubicBezTo>
                    <a:pt x="708331" y="1036283"/>
                    <a:pt x="712110" y="1066846"/>
                    <a:pt x="711755" y="1097500"/>
                  </a:cubicBezTo>
                  <a:close/>
                  <a:moveTo>
                    <a:pt x="1187877" y="1429081"/>
                  </a:moveTo>
                  <a:lnTo>
                    <a:pt x="743554" y="1429081"/>
                  </a:lnTo>
                  <a:lnTo>
                    <a:pt x="743554" y="1339264"/>
                  </a:lnTo>
                  <a:cubicBezTo>
                    <a:pt x="757834" y="1314843"/>
                    <a:pt x="775003" y="1288520"/>
                    <a:pt x="795060" y="1260294"/>
                  </a:cubicBezTo>
                  <a:cubicBezTo>
                    <a:pt x="815116" y="1232067"/>
                    <a:pt x="836220" y="1203524"/>
                    <a:pt x="858371" y="1174663"/>
                  </a:cubicBezTo>
                  <a:cubicBezTo>
                    <a:pt x="880459" y="1146119"/>
                    <a:pt x="902420" y="1118400"/>
                    <a:pt x="924253" y="1091506"/>
                  </a:cubicBezTo>
                  <a:cubicBezTo>
                    <a:pt x="946087" y="1064612"/>
                    <a:pt x="966144" y="1040286"/>
                    <a:pt x="984423" y="1018530"/>
                  </a:cubicBezTo>
                  <a:lnTo>
                    <a:pt x="755930" y="1018530"/>
                  </a:lnTo>
                  <a:lnTo>
                    <a:pt x="755930" y="892462"/>
                  </a:lnTo>
                  <a:lnTo>
                    <a:pt x="1182736" y="892462"/>
                  </a:lnTo>
                  <a:lnTo>
                    <a:pt x="1182736" y="994458"/>
                  </a:lnTo>
                  <a:lnTo>
                    <a:pt x="1133134" y="1049547"/>
                  </a:lnTo>
                  <a:cubicBezTo>
                    <a:pt x="1112379" y="1072635"/>
                    <a:pt x="1090165" y="1098008"/>
                    <a:pt x="1066490" y="1125663"/>
                  </a:cubicBezTo>
                  <a:cubicBezTo>
                    <a:pt x="1042816" y="1153319"/>
                    <a:pt x="1018761" y="1182560"/>
                    <a:pt x="994325" y="1213387"/>
                  </a:cubicBezTo>
                  <a:cubicBezTo>
                    <a:pt x="970142" y="1244119"/>
                    <a:pt x="948150" y="1273614"/>
                    <a:pt x="928347" y="1302157"/>
                  </a:cubicBezTo>
                  <a:lnTo>
                    <a:pt x="1188258" y="1302157"/>
                  </a:lnTo>
                  <a:close/>
                  <a:moveTo>
                    <a:pt x="1682945" y="1410718"/>
                  </a:moveTo>
                  <a:cubicBezTo>
                    <a:pt x="1650045" y="1419711"/>
                    <a:pt x="1616631" y="1426701"/>
                    <a:pt x="1582884" y="1431650"/>
                  </a:cubicBezTo>
                  <a:cubicBezTo>
                    <a:pt x="1540326" y="1438188"/>
                    <a:pt x="1497319" y="1441369"/>
                    <a:pt x="1454261" y="1441165"/>
                  </a:cubicBezTo>
                  <a:cubicBezTo>
                    <a:pt x="1415356" y="1442377"/>
                    <a:pt x="1376578" y="1436144"/>
                    <a:pt x="1340015" y="1422802"/>
                  </a:cubicBezTo>
                  <a:cubicBezTo>
                    <a:pt x="1312073" y="1412301"/>
                    <a:pt x="1287361" y="1394689"/>
                    <a:pt x="1268325" y="1371709"/>
                  </a:cubicBezTo>
                  <a:cubicBezTo>
                    <a:pt x="1249926" y="1348499"/>
                    <a:pt x="1236918" y="1321493"/>
                    <a:pt x="1230243" y="1292643"/>
                  </a:cubicBezTo>
                  <a:cubicBezTo>
                    <a:pt x="1222535" y="1259554"/>
                    <a:pt x="1218796" y="1225666"/>
                    <a:pt x="1219104" y="1191694"/>
                  </a:cubicBezTo>
                  <a:lnTo>
                    <a:pt x="1219105" y="892462"/>
                  </a:lnTo>
                  <a:lnTo>
                    <a:pt x="1371433" y="892462"/>
                  </a:lnTo>
                  <a:lnTo>
                    <a:pt x="1371433" y="1172950"/>
                  </a:lnTo>
                  <a:cubicBezTo>
                    <a:pt x="1371433" y="1221918"/>
                    <a:pt x="1377780" y="1257312"/>
                    <a:pt x="1390474" y="1279132"/>
                  </a:cubicBezTo>
                  <a:cubicBezTo>
                    <a:pt x="1403422" y="1300921"/>
                    <a:pt x="1427509" y="1311767"/>
                    <a:pt x="1462925" y="1311767"/>
                  </a:cubicBezTo>
                  <a:cubicBezTo>
                    <a:pt x="1473874" y="1311767"/>
                    <a:pt x="1485489" y="1311767"/>
                    <a:pt x="1497675" y="1310245"/>
                  </a:cubicBezTo>
                  <a:cubicBezTo>
                    <a:pt x="1509862" y="1308723"/>
                    <a:pt x="1520810" y="1308056"/>
                    <a:pt x="1530330" y="1306629"/>
                  </a:cubicBezTo>
                  <a:lnTo>
                    <a:pt x="1530330" y="892462"/>
                  </a:lnTo>
                  <a:lnTo>
                    <a:pt x="1682659" y="892462"/>
                  </a:lnTo>
                  <a:close/>
                  <a:moveTo>
                    <a:pt x="1821278" y="1424990"/>
                  </a:moveTo>
                  <a:cubicBezTo>
                    <a:pt x="1796848" y="1417978"/>
                    <a:pt x="1774454" y="1405222"/>
                    <a:pt x="1755968" y="1387788"/>
                  </a:cubicBezTo>
                  <a:cubicBezTo>
                    <a:pt x="1739929" y="1371774"/>
                    <a:pt x="1728600" y="1351664"/>
                    <a:pt x="1723217" y="1329654"/>
                  </a:cubicBezTo>
                  <a:cubicBezTo>
                    <a:pt x="1717143" y="1304424"/>
                    <a:pt x="1714232" y="1278536"/>
                    <a:pt x="1714554" y="1252587"/>
                  </a:cubicBezTo>
                  <a:lnTo>
                    <a:pt x="1714553" y="661830"/>
                  </a:lnTo>
                  <a:lnTo>
                    <a:pt x="1866882" y="637283"/>
                  </a:lnTo>
                  <a:lnTo>
                    <a:pt x="1866882" y="1221950"/>
                  </a:lnTo>
                  <a:cubicBezTo>
                    <a:pt x="1866785" y="1234259"/>
                    <a:pt x="1867805" y="1246551"/>
                    <a:pt x="1869928" y="1258676"/>
                  </a:cubicBezTo>
                  <a:cubicBezTo>
                    <a:pt x="1871614" y="1268680"/>
                    <a:pt x="1875661" y="1278139"/>
                    <a:pt x="1881734" y="1286268"/>
                  </a:cubicBezTo>
                  <a:cubicBezTo>
                    <a:pt x="1888359" y="1294441"/>
                    <a:pt x="1896984" y="1300767"/>
                    <a:pt x="1906773" y="1304631"/>
                  </a:cubicBezTo>
                  <a:cubicBezTo>
                    <a:pt x="1920772" y="1310217"/>
                    <a:pt x="1935605" y="1313433"/>
                    <a:pt x="1950662" y="1314146"/>
                  </a:cubicBezTo>
                  <a:lnTo>
                    <a:pt x="1929146" y="1439642"/>
                  </a:lnTo>
                  <a:cubicBezTo>
                    <a:pt x="1892608" y="1439993"/>
                    <a:pt x="1856211" y="1435058"/>
                    <a:pt x="1821088" y="1424990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4" name="Freeform 973">
              <a:extLst>
                <a:ext uri="{FF2B5EF4-FFF2-40B4-BE49-F238E27FC236}">
                  <a16:creationId xmlns:a16="http://schemas.microsoft.com/office/drawing/2014/main" id="{23869E18-C6F0-4C25-05A0-B8CAE9CE56FC}"/>
                </a:ext>
              </a:extLst>
            </p:cNvPr>
            <p:cNvSpPr/>
            <p:nvPr/>
          </p:nvSpPr>
          <p:spPr>
            <a:xfrm>
              <a:off x="2710267" y="4511583"/>
              <a:ext cx="187308" cy="233824"/>
            </a:xfrm>
            <a:custGeom>
              <a:avLst/>
              <a:gdLst>
                <a:gd name="connsiteX0" fmla="*/ 20794 w 187308"/>
                <a:gd name="connsiteY0" fmla="*/ 214911 h 233824"/>
                <a:gd name="connsiteX1" fmla="*/ 135 w 187308"/>
                <a:gd name="connsiteY1" fmla="*/ 161345 h 233824"/>
                <a:gd name="connsiteX2" fmla="*/ 1944 w 187308"/>
                <a:gd name="connsiteY2" fmla="*/ 131279 h 233824"/>
                <a:gd name="connsiteX3" fmla="*/ 13368 w 187308"/>
                <a:gd name="connsiteY3" fmla="*/ 92460 h 233824"/>
                <a:gd name="connsiteX4" fmla="*/ 41930 w 187308"/>
                <a:gd name="connsiteY4" fmla="*/ 44221 h 233824"/>
                <a:gd name="connsiteX5" fmla="*/ 84011 w 187308"/>
                <a:gd name="connsiteY5" fmla="*/ 9493 h 233824"/>
                <a:gd name="connsiteX6" fmla="*/ 103052 w 187308"/>
                <a:gd name="connsiteY6" fmla="*/ 2167 h 233824"/>
                <a:gd name="connsiteX7" fmla="*/ 120760 w 187308"/>
                <a:gd name="connsiteY7" fmla="*/ 74 h 233824"/>
                <a:gd name="connsiteX8" fmla="*/ 159889 w 187308"/>
                <a:gd name="connsiteY8" fmla="*/ 8922 h 233824"/>
                <a:gd name="connsiteX9" fmla="*/ 181120 w 187308"/>
                <a:gd name="connsiteY9" fmla="*/ 28903 h 233824"/>
                <a:gd name="connsiteX10" fmla="*/ 187309 w 187308"/>
                <a:gd name="connsiteY10" fmla="*/ 47932 h 233824"/>
                <a:gd name="connsiteX11" fmla="*/ 187309 w 187308"/>
                <a:gd name="connsiteY11" fmla="*/ 52689 h 233824"/>
                <a:gd name="connsiteX12" fmla="*/ 179026 w 187308"/>
                <a:gd name="connsiteY12" fmla="*/ 78568 h 233824"/>
                <a:gd name="connsiteX13" fmla="*/ 152844 w 187308"/>
                <a:gd name="connsiteY13" fmla="*/ 113867 h 233824"/>
                <a:gd name="connsiteX14" fmla="*/ 105908 w 187308"/>
                <a:gd name="connsiteY14" fmla="*/ 132516 h 233824"/>
                <a:gd name="connsiteX15" fmla="*/ 78489 w 187308"/>
                <a:gd name="connsiteY15" fmla="*/ 129852 h 233824"/>
                <a:gd name="connsiteX16" fmla="*/ 61733 w 187308"/>
                <a:gd name="connsiteY16" fmla="*/ 127187 h 233824"/>
                <a:gd name="connsiteX17" fmla="*/ 50498 w 187308"/>
                <a:gd name="connsiteY17" fmla="*/ 133657 h 233824"/>
                <a:gd name="connsiteX18" fmla="*/ 48785 w 187308"/>
                <a:gd name="connsiteY18" fmla="*/ 155446 h 233824"/>
                <a:gd name="connsiteX19" fmla="*/ 58305 w 187308"/>
                <a:gd name="connsiteY19" fmla="*/ 178376 h 233824"/>
                <a:gd name="connsiteX20" fmla="*/ 79822 w 187308"/>
                <a:gd name="connsiteY20" fmla="*/ 184845 h 233824"/>
                <a:gd name="connsiteX21" fmla="*/ 96292 w 187308"/>
                <a:gd name="connsiteY21" fmla="*/ 180754 h 233824"/>
                <a:gd name="connsiteX22" fmla="*/ 118665 w 187308"/>
                <a:gd name="connsiteY22" fmla="*/ 166007 h 233824"/>
                <a:gd name="connsiteX23" fmla="*/ 129900 w 187308"/>
                <a:gd name="connsiteY23" fmla="*/ 157825 h 233824"/>
                <a:gd name="connsiteX24" fmla="*/ 139896 w 187308"/>
                <a:gd name="connsiteY24" fmla="*/ 155446 h 233824"/>
                <a:gd name="connsiteX25" fmla="*/ 152273 w 187308"/>
                <a:gd name="connsiteY25" fmla="*/ 162487 h 233824"/>
                <a:gd name="connsiteX26" fmla="*/ 159889 w 187308"/>
                <a:gd name="connsiteY26" fmla="*/ 176092 h 233824"/>
                <a:gd name="connsiteX27" fmla="*/ 146180 w 187308"/>
                <a:gd name="connsiteY27" fmla="*/ 197119 h 233824"/>
                <a:gd name="connsiteX28" fmla="*/ 115428 w 187308"/>
                <a:gd name="connsiteY28" fmla="*/ 222523 h 233824"/>
                <a:gd name="connsiteX29" fmla="*/ 74776 w 187308"/>
                <a:gd name="connsiteY29" fmla="*/ 233750 h 233824"/>
                <a:gd name="connsiteX30" fmla="*/ 20794 w 187308"/>
                <a:gd name="connsiteY30" fmla="*/ 214911 h 233824"/>
                <a:gd name="connsiteX31" fmla="*/ 110859 w 187308"/>
                <a:gd name="connsiteY31" fmla="*/ 89510 h 233824"/>
                <a:gd name="connsiteX32" fmla="*/ 128852 w 187308"/>
                <a:gd name="connsiteY32" fmla="*/ 74477 h 233824"/>
                <a:gd name="connsiteX33" fmla="*/ 141515 w 187308"/>
                <a:gd name="connsiteY33" fmla="*/ 57732 h 233824"/>
                <a:gd name="connsiteX34" fmla="*/ 136469 w 187308"/>
                <a:gd name="connsiteY34" fmla="*/ 48217 h 233824"/>
                <a:gd name="connsiteX35" fmla="*/ 122664 w 187308"/>
                <a:gd name="connsiteY35" fmla="*/ 43270 h 233824"/>
                <a:gd name="connsiteX36" fmla="*/ 116190 w 187308"/>
                <a:gd name="connsiteY36" fmla="*/ 43269 h 233824"/>
                <a:gd name="connsiteX37" fmla="*/ 94102 w 187308"/>
                <a:gd name="connsiteY37" fmla="*/ 55924 h 233824"/>
                <a:gd name="connsiteX38" fmla="*/ 69063 w 187308"/>
                <a:gd name="connsiteY38" fmla="*/ 85038 h 233824"/>
                <a:gd name="connsiteX39" fmla="*/ 77918 w 187308"/>
                <a:gd name="connsiteY39" fmla="*/ 89986 h 233824"/>
                <a:gd name="connsiteX40" fmla="*/ 95531 w 187308"/>
                <a:gd name="connsiteY40" fmla="*/ 92079 h 233824"/>
                <a:gd name="connsiteX41" fmla="*/ 110859 w 187308"/>
                <a:gd name="connsiteY41" fmla="*/ 89510 h 23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7308" h="233824">
                  <a:moveTo>
                    <a:pt x="20794" y="214911"/>
                  </a:moveTo>
                  <a:cubicBezTo>
                    <a:pt x="6425" y="200918"/>
                    <a:pt x="-1119" y="181356"/>
                    <a:pt x="135" y="161345"/>
                  </a:cubicBezTo>
                  <a:cubicBezTo>
                    <a:pt x="179" y="151297"/>
                    <a:pt x="783" y="141260"/>
                    <a:pt x="1944" y="131279"/>
                  </a:cubicBezTo>
                  <a:cubicBezTo>
                    <a:pt x="3834" y="117851"/>
                    <a:pt x="7683" y="104772"/>
                    <a:pt x="13368" y="92460"/>
                  </a:cubicBezTo>
                  <a:cubicBezTo>
                    <a:pt x="20762" y="75214"/>
                    <a:pt x="30363" y="58999"/>
                    <a:pt x="41930" y="44221"/>
                  </a:cubicBezTo>
                  <a:cubicBezTo>
                    <a:pt x="52876" y="29353"/>
                    <a:pt x="67332" y="17423"/>
                    <a:pt x="84011" y="9493"/>
                  </a:cubicBezTo>
                  <a:cubicBezTo>
                    <a:pt x="90134" y="6505"/>
                    <a:pt x="96505" y="4054"/>
                    <a:pt x="103052" y="2167"/>
                  </a:cubicBezTo>
                  <a:cubicBezTo>
                    <a:pt x="108834" y="680"/>
                    <a:pt x="114790" y="-25"/>
                    <a:pt x="120760" y="74"/>
                  </a:cubicBezTo>
                  <a:cubicBezTo>
                    <a:pt x="134360" y="-525"/>
                    <a:pt x="147872" y="2531"/>
                    <a:pt x="159889" y="8922"/>
                  </a:cubicBezTo>
                  <a:cubicBezTo>
                    <a:pt x="168638" y="13549"/>
                    <a:pt x="175974" y="20453"/>
                    <a:pt x="181120" y="28903"/>
                  </a:cubicBezTo>
                  <a:cubicBezTo>
                    <a:pt x="184671" y="34662"/>
                    <a:pt x="186793" y="41186"/>
                    <a:pt x="187309" y="47932"/>
                  </a:cubicBezTo>
                  <a:lnTo>
                    <a:pt x="187309" y="52689"/>
                  </a:lnTo>
                  <a:cubicBezTo>
                    <a:pt x="186019" y="61719"/>
                    <a:pt x="183219" y="70467"/>
                    <a:pt x="179026" y="78568"/>
                  </a:cubicBezTo>
                  <a:cubicBezTo>
                    <a:pt x="172896" y="92054"/>
                    <a:pt x="163972" y="104085"/>
                    <a:pt x="152844" y="113867"/>
                  </a:cubicBezTo>
                  <a:cubicBezTo>
                    <a:pt x="139908" y="125451"/>
                    <a:pt x="123272" y="132061"/>
                    <a:pt x="105908" y="132516"/>
                  </a:cubicBezTo>
                  <a:cubicBezTo>
                    <a:pt x="96704" y="132506"/>
                    <a:pt x="87522" y="131613"/>
                    <a:pt x="78489" y="129852"/>
                  </a:cubicBezTo>
                  <a:cubicBezTo>
                    <a:pt x="72976" y="128556"/>
                    <a:pt x="67376" y="127665"/>
                    <a:pt x="61733" y="127187"/>
                  </a:cubicBezTo>
                  <a:cubicBezTo>
                    <a:pt x="56948" y="126525"/>
                    <a:pt x="52324" y="129189"/>
                    <a:pt x="50498" y="133657"/>
                  </a:cubicBezTo>
                  <a:cubicBezTo>
                    <a:pt x="48827" y="140791"/>
                    <a:pt x="48250" y="148138"/>
                    <a:pt x="48785" y="155446"/>
                  </a:cubicBezTo>
                  <a:cubicBezTo>
                    <a:pt x="49049" y="163994"/>
                    <a:pt x="52436" y="172151"/>
                    <a:pt x="58305" y="178376"/>
                  </a:cubicBezTo>
                  <a:cubicBezTo>
                    <a:pt x="64434" y="183109"/>
                    <a:pt x="72097" y="185413"/>
                    <a:pt x="79822" y="184845"/>
                  </a:cubicBezTo>
                  <a:cubicBezTo>
                    <a:pt x="85533" y="184616"/>
                    <a:pt x="91138" y="183224"/>
                    <a:pt x="96292" y="180754"/>
                  </a:cubicBezTo>
                  <a:cubicBezTo>
                    <a:pt x="104202" y="176559"/>
                    <a:pt x="111693" y="171621"/>
                    <a:pt x="118665" y="166007"/>
                  </a:cubicBezTo>
                  <a:cubicBezTo>
                    <a:pt x="122178" y="162975"/>
                    <a:pt x="125936" y="160238"/>
                    <a:pt x="129900" y="157825"/>
                  </a:cubicBezTo>
                  <a:cubicBezTo>
                    <a:pt x="132951" y="156131"/>
                    <a:pt x="136409" y="155308"/>
                    <a:pt x="139896" y="155446"/>
                  </a:cubicBezTo>
                  <a:cubicBezTo>
                    <a:pt x="144756" y="156169"/>
                    <a:pt x="149170" y="158680"/>
                    <a:pt x="152273" y="162487"/>
                  </a:cubicBezTo>
                  <a:cubicBezTo>
                    <a:pt x="156305" y="166009"/>
                    <a:pt x="158996" y="170815"/>
                    <a:pt x="159889" y="176092"/>
                  </a:cubicBezTo>
                  <a:cubicBezTo>
                    <a:pt x="157021" y="184073"/>
                    <a:pt x="152326" y="191273"/>
                    <a:pt x="146180" y="197119"/>
                  </a:cubicBezTo>
                  <a:cubicBezTo>
                    <a:pt x="137483" y="207307"/>
                    <a:pt x="127077" y="215904"/>
                    <a:pt x="115428" y="222523"/>
                  </a:cubicBezTo>
                  <a:cubicBezTo>
                    <a:pt x="103169" y="229931"/>
                    <a:pt x="89102" y="233816"/>
                    <a:pt x="74776" y="233750"/>
                  </a:cubicBezTo>
                  <a:cubicBezTo>
                    <a:pt x="55031" y="234616"/>
                    <a:pt x="35708" y="227872"/>
                    <a:pt x="20794" y="214911"/>
                  </a:cubicBezTo>
                  <a:close/>
                  <a:moveTo>
                    <a:pt x="110859" y="89510"/>
                  </a:moveTo>
                  <a:cubicBezTo>
                    <a:pt x="117525" y="85357"/>
                    <a:pt x="123581" y="80298"/>
                    <a:pt x="128852" y="74477"/>
                  </a:cubicBezTo>
                  <a:cubicBezTo>
                    <a:pt x="134389" y="70023"/>
                    <a:pt x="138739" y="64271"/>
                    <a:pt x="141515" y="57732"/>
                  </a:cubicBezTo>
                  <a:cubicBezTo>
                    <a:pt x="141464" y="53933"/>
                    <a:pt x="139585" y="50392"/>
                    <a:pt x="136469" y="48217"/>
                  </a:cubicBezTo>
                  <a:cubicBezTo>
                    <a:pt x="132377" y="45395"/>
                    <a:pt x="127618" y="43690"/>
                    <a:pt x="122664" y="43270"/>
                  </a:cubicBezTo>
                  <a:lnTo>
                    <a:pt x="116190" y="43269"/>
                  </a:lnTo>
                  <a:cubicBezTo>
                    <a:pt x="107667" y="45028"/>
                    <a:pt x="99928" y="49462"/>
                    <a:pt x="94102" y="55924"/>
                  </a:cubicBezTo>
                  <a:cubicBezTo>
                    <a:pt x="84402" y="64378"/>
                    <a:pt x="75969" y="74183"/>
                    <a:pt x="69063" y="85038"/>
                  </a:cubicBezTo>
                  <a:cubicBezTo>
                    <a:pt x="69063" y="86941"/>
                    <a:pt x="72396" y="88654"/>
                    <a:pt x="77918" y="89986"/>
                  </a:cubicBezTo>
                  <a:cubicBezTo>
                    <a:pt x="83674" y="91435"/>
                    <a:pt x="89594" y="92139"/>
                    <a:pt x="95531" y="92079"/>
                  </a:cubicBezTo>
                  <a:cubicBezTo>
                    <a:pt x="100771" y="92442"/>
                    <a:pt x="106023" y="91562"/>
                    <a:pt x="110859" y="89510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FEB00396-5482-4EF0-45A6-A1FA4F875771}"/>
                </a:ext>
              </a:extLst>
            </p:cNvPr>
            <p:cNvSpPr/>
            <p:nvPr/>
          </p:nvSpPr>
          <p:spPr>
            <a:xfrm>
              <a:off x="2979833" y="4527915"/>
              <a:ext cx="232587" cy="204193"/>
            </a:xfrm>
            <a:custGeom>
              <a:avLst/>
              <a:gdLst>
                <a:gd name="connsiteX0" fmla="*/ 171084 w 232587"/>
                <a:gd name="connsiteY0" fmla="*/ 161759 h 204193"/>
                <a:gd name="connsiteX1" fmla="*/ 172798 w 232587"/>
                <a:gd name="connsiteY1" fmla="*/ 139970 h 204193"/>
                <a:gd name="connsiteX2" fmla="*/ 174036 w 232587"/>
                <a:gd name="connsiteY2" fmla="*/ 121703 h 204193"/>
                <a:gd name="connsiteX3" fmla="*/ 174036 w 232587"/>
                <a:gd name="connsiteY3" fmla="*/ 112188 h 204193"/>
                <a:gd name="connsiteX4" fmla="*/ 166324 w 232587"/>
                <a:gd name="connsiteY4" fmla="*/ 100485 h 204193"/>
                <a:gd name="connsiteX5" fmla="*/ 127195 w 232587"/>
                <a:gd name="connsiteY5" fmla="*/ 120751 h 204193"/>
                <a:gd name="connsiteX6" fmla="*/ 67406 w 232587"/>
                <a:gd name="connsiteY6" fmla="*/ 169275 h 204193"/>
                <a:gd name="connsiteX7" fmla="*/ 51506 w 232587"/>
                <a:gd name="connsiteY7" fmla="*/ 188304 h 204193"/>
                <a:gd name="connsiteX8" fmla="*/ 42748 w 232587"/>
                <a:gd name="connsiteY8" fmla="*/ 197819 h 204193"/>
                <a:gd name="connsiteX9" fmla="*/ 33227 w 232587"/>
                <a:gd name="connsiteY9" fmla="*/ 199626 h 204193"/>
                <a:gd name="connsiteX10" fmla="*/ 14186 w 232587"/>
                <a:gd name="connsiteY10" fmla="*/ 187258 h 204193"/>
                <a:gd name="connsiteX11" fmla="*/ 0 w 232587"/>
                <a:gd name="connsiteY11" fmla="*/ 167277 h 204193"/>
                <a:gd name="connsiteX12" fmla="*/ 5903 w 232587"/>
                <a:gd name="connsiteY12" fmla="*/ 135784 h 204193"/>
                <a:gd name="connsiteX13" fmla="*/ 23611 w 232587"/>
                <a:gd name="connsiteY13" fmla="*/ 97726 h 204193"/>
                <a:gd name="connsiteX14" fmla="*/ 37130 w 232587"/>
                <a:gd name="connsiteY14" fmla="*/ 62427 h 204193"/>
                <a:gd name="connsiteX15" fmla="*/ 49793 w 232587"/>
                <a:gd name="connsiteY15" fmla="*/ 30934 h 204193"/>
                <a:gd name="connsiteX16" fmla="*/ 54743 w 232587"/>
                <a:gd name="connsiteY16" fmla="*/ 8289 h 204193"/>
                <a:gd name="connsiteX17" fmla="*/ 54172 w 232587"/>
                <a:gd name="connsiteY17" fmla="*/ 7623 h 204193"/>
                <a:gd name="connsiteX18" fmla="*/ 55981 w 232587"/>
                <a:gd name="connsiteY18" fmla="*/ 3532 h 204193"/>
                <a:gd name="connsiteX19" fmla="*/ 60075 w 232587"/>
                <a:gd name="connsiteY19" fmla="*/ 1819 h 204193"/>
                <a:gd name="connsiteX20" fmla="*/ 67120 w 232587"/>
                <a:gd name="connsiteY20" fmla="*/ 12 h 204193"/>
                <a:gd name="connsiteX21" fmla="*/ 93682 w 232587"/>
                <a:gd name="connsiteY21" fmla="*/ 8289 h 204193"/>
                <a:gd name="connsiteX22" fmla="*/ 104821 w 232587"/>
                <a:gd name="connsiteY22" fmla="*/ 33598 h 204193"/>
                <a:gd name="connsiteX23" fmla="*/ 101584 w 232587"/>
                <a:gd name="connsiteY23" fmla="*/ 50344 h 204193"/>
                <a:gd name="connsiteX24" fmla="*/ 89493 w 232587"/>
                <a:gd name="connsiteY24" fmla="*/ 76509 h 204193"/>
                <a:gd name="connsiteX25" fmla="*/ 83019 w 232587"/>
                <a:gd name="connsiteY25" fmla="*/ 89448 h 204193"/>
                <a:gd name="connsiteX26" fmla="*/ 77783 w 232587"/>
                <a:gd name="connsiteY26" fmla="*/ 99724 h 204193"/>
                <a:gd name="connsiteX27" fmla="*/ 74261 w 232587"/>
                <a:gd name="connsiteY27" fmla="*/ 108287 h 204193"/>
                <a:gd name="connsiteX28" fmla="*/ 108915 w 232587"/>
                <a:gd name="connsiteY28" fmla="*/ 81837 h 204193"/>
                <a:gd name="connsiteX29" fmla="*/ 157280 w 232587"/>
                <a:gd name="connsiteY29" fmla="*/ 45301 h 204193"/>
                <a:gd name="connsiteX30" fmla="*/ 184889 w 232587"/>
                <a:gd name="connsiteY30" fmla="*/ 32361 h 204193"/>
                <a:gd name="connsiteX31" fmla="*/ 206406 w 232587"/>
                <a:gd name="connsiteY31" fmla="*/ 40924 h 204193"/>
                <a:gd name="connsiteX32" fmla="*/ 222590 w 232587"/>
                <a:gd name="connsiteY32" fmla="*/ 56528 h 204193"/>
                <a:gd name="connsiteX33" fmla="*/ 221734 w 232587"/>
                <a:gd name="connsiteY33" fmla="*/ 68897 h 204193"/>
                <a:gd name="connsiteX34" fmla="*/ 220306 w 232587"/>
                <a:gd name="connsiteY34" fmla="*/ 83549 h 204193"/>
                <a:gd name="connsiteX35" fmla="*/ 220877 w 232587"/>
                <a:gd name="connsiteY35" fmla="*/ 101817 h 204193"/>
                <a:gd name="connsiteX36" fmla="*/ 221448 w 232587"/>
                <a:gd name="connsiteY36" fmla="*/ 115994 h 204193"/>
                <a:gd name="connsiteX37" fmla="*/ 219068 w 232587"/>
                <a:gd name="connsiteY37" fmla="*/ 142444 h 204193"/>
                <a:gd name="connsiteX38" fmla="*/ 220306 w 232587"/>
                <a:gd name="connsiteY38" fmla="*/ 144157 h 204193"/>
                <a:gd name="connsiteX39" fmla="*/ 220877 w 232587"/>
                <a:gd name="connsiteY39" fmla="*/ 145964 h 204193"/>
                <a:gd name="connsiteX40" fmla="*/ 220306 w 232587"/>
                <a:gd name="connsiteY40" fmla="*/ 147106 h 204193"/>
                <a:gd name="connsiteX41" fmla="*/ 226780 w 232587"/>
                <a:gd name="connsiteY41" fmla="*/ 166135 h 204193"/>
                <a:gd name="connsiteX42" fmla="*/ 232587 w 232587"/>
                <a:gd name="connsiteY42" fmla="*/ 180312 h 204193"/>
                <a:gd name="connsiteX43" fmla="*/ 224114 w 232587"/>
                <a:gd name="connsiteY43" fmla="*/ 194679 h 204193"/>
                <a:gd name="connsiteX44" fmla="*/ 207929 w 232587"/>
                <a:gd name="connsiteY44" fmla="*/ 204193 h 204193"/>
                <a:gd name="connsiteX45" fmla="*/ 171084 w 232587"/>
                <a:gd name="connsiteY45" fmla="*/ 161759 h 20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2587" h="204193">
                  <a:moveTo>
                    <a:pt x="171084" y="161759"/>
                  </a:moveTo>
                  <a:cubicBezTo>
                    <a:pt x="171072" y="154462"/>
                    <a:pt x="171645" y="147176"/>
                    <a:pt x="172798" y="139970"/>
                  </a:cubicBezTo>
                  <a:cubicBezTo>
                    <a:pt x="173655" y="131312"/>
                    <a:pt x="174036" y="125318"/>
                    <a:pt x="174036" y="121703"/>
                  </a:cubicBezTo>
                  <a:lnTo>
                    <a:pt x="174036" y="112188"/>
                  </a:lnTo>
                  <a:cubicBezTo>
                    <a:pt x="172798" y="104386"/>
                    <a:pt x="170323" y="100485"/>
                    <a:pt x="166324" y="100485"/>
                  </a:cubicBezTo>
                  <a:cubicBezTo>
                    <a:pt x="159279" y="100485"/>
                    <a:pt x="146236" y="107240"/>
                    <a:pt x="127195" y="120751"/>
                  </a:cubicBezTo>
                  <a:cubicBezTo>
                    <a:pt x="106358" y="135776"/>
                    <a:pt x="86395" y="151977"/>
                    <a:pt x="67406" y="169275"/>
                  </a:cubicBezTo>
                  <a:cubicBezTo>
                    <a:pt x="61781" y="175340"/>
                    <a:pt x="56475" y="181691"/>
                    <a:pt x="51506" y="188304"/>
                  </a:cubicBezTo>
                  <a:cubicBezTo>
                    <a:pt x="49104" y="191915"/>
                    <a:pt x="46148" y="195125"/>
                    <a:pt x="42748" y="197819"/>
                  </a:cubicBezTo>
                  <a:cubicBezTo>
                    <a:pt x="39792" y="199257"/>
                    <a:pt x="36505" y="199881"/>
                    <a:pt x="33227" y="199626"/>
                  </a:cubicBezTo>
                  <a:cubicBezTo>
                    <a:pt x="25705" y="197678"/>
                    <a:pt x="19021" y="193337"/>
                    <a:pt x="14186" y="187258"/>
                  </a:cubicBezTo>
                  <a:cubicBezTo>
                    <a:pt x="8262" y="181532"/>
                    <a:pt x="3452" y="174757"/>
                    <a:pt x="0" y="167277"/>
                  </a:cubicBezTo>
                  <a:cubicBezTo>
                    <a:pt x="-32" y="156502"/>
                    <a:pt x="1970" y="145817"/>
                    <a:pt x="5903" y="135784"/>
                  </a:cubicBezTo>
                  <a:cubicBezTo>
                    <a:pt x="9775" y="125762"/>
                    <a:pt x="15677" y="113076"/>
                    <a:pt x="23611" y="97726"/>
                  </a:cubicBezTo>
                  <a:cubicBezTo>
                    <a:pt x="27223" y="85637"/>
                    <a:pt x="31742" y="73837"/>
                    <a:pt x="37130" y="62427"/>
                  </a:cubicBezTo>
                  <a:cubicBezTo>
                    <a:pt x="43033" y="48631"/>
                    <a:pt x="47222" y="38165"/>
                    <a:pt x="49793" y="30934"/>
                  </a:cubicBezTo>
                  <a:cubicBezTo>
                    <a:pt x="52360" y="23616"/>
                    <a:pt x="54023" y="16011"/>
                    <a:pt x="54743" y="8289"/>
                  </a:cubicBezTo>
                  <a:cubicBezTo>
                    <a:pt x="54743" y="8289"/>
                    <a:pt x="54743" y="7623"/>
                    <a:pt x="54172" y="7623"/>
                  </a:cubicBezTo>
                  <a:cubicBezTo>
                    <a:pt x="54182" y="6068"/>
                    <a:pt x="54837" y="4586"/>
                    <a:pt x="55981" y="3532"/>
                  </a:cubicBezTo>
                  <a:cubicBezTo>
                    <a:pt x="57059" y="2433"/>
                    <a:pt x="58535" y="1815"/>
                    <a:pt x="60075" y="1819"/>
                  </a:cubicBezTo>
                  <a:cubicBezTo>
                    <a:pt x="60837" y="583"/>
                    <a:pt x="63217" y="12"/>
                    <a:pt x="67120" y="12"/>
                  </a:cubicBezTo>
                  <a:cubicBezTo>
                    <a:pt x="76642" y="-209"/>
                    <a:pt x="85974" y="2699"/>
                    <a:pt x="93682" y="8289"/>
                  </a:cubicBezTo>
                  <a:cubicBezTo>
                    <a:pt x="101395" y="14335"/>
                    <a:pt x="105574" y="23831"/>
                    <a:pt x="104821" y="33598"/>
                  </a:cubicBezTo>
                  <a:cubicBezTo>
                    <a:pt x="104852" y="39338"/>
                    <a:pt x="103752" y="45028"/>
                    <a:pt x="101584" y="50344"/>
                  </a:cubicBezTo>
                  <a:cubicBezTo>
                    <a:pt x="99395" y="55672"/>
                    <a:pt x="95396" y="64330"/>
                    <a:pt x="89493" y="76509"/>
                  </a:cubicBezTo>
                  <a:lnTo>
                    <a:pt x="83019" y="89448"/>
                  </a:lnTo>
                  <a:cubicBezTo>
                    <a:pt x="81877" y="91827"/>
                    <a:pt x="80068" y="95252"/>
                    <a:pt x="77783" y="99724"/>
                  </a:cubicBezTo>
                  <a:cubicBezTo>
                    <a:pt x="76150" y="102368"/>
                    <a:pt x="74961" y="105260"/>
                    <a:pt x="74261" y="108287"/>
                  </a:cubicBezTo>
                  <a:cubicBezTo>
                    <a:pt x="84035" y="101627"/>
                    <a:pt x="95587" y="92810"/>
                    <a:pt x="108915" y="81837"/>
                  </a:cubicBezTo>
                  <a:cubicBezTo>
                    <a:pt x="128655" y="66169"/>
                    <a:pt x="144776" y="53991"/>
                    <a:pt x="157280" y="45301"/>
                  </a:cubicBezTo>
                  <a:cubicBezTo>
                    <a:pt x="165223" y="38697"/>
                    <a:pt x="174729" y="34242"/>
                    <a:pt x="184889" y="32361"/>
                  </a:cubicBezTo>
                  <a:cubicBezTo>
                    <a:pt x="192673" y="33343"/>
                    <a:pt x="200078" y="36290"/>
                    <a:pt x="206406" y="40924"/>
                  </a:cubicBezTo>
                  <a:cubicBezTo>
                    <a:pt x="213350" y="44236"/>
                    <a:pt x="219029" y="49712"/>
                    <a:pt x="222590" y="56528"/>
                  </a:cubicBezTo>
                  <a:cubicBezTo>
                    <a:pt x="222590" y="59287"/>
                    <a:pt x="222590" y="63378"/>
                    <a:pt x="221734" y="68897"/>
                  </a:cubicBezTo>
                  <a:cubicBezTo>
                    <a:pt x="220877" y="74415"/>
                    <a:pt x="220686" y="79268"/>
                    <a:pt x="220306" y="83549"/>
                  </a:cubicBezTo>
                  <a:lnTo>
                    <a:pt x="220877" y="101817"/>
                  </a:lnTo>
                  <a:cubicBezTo>
                    <a:pt x="221327" y="106529"/>
                    <a:pt x="221518" y="111261"/>
                    <a:pt x="221448" y="115994"/>
                  </a:cubicBezTo>
                  <a:cubicBezTo>
                    <a:pt x="221842" y="124877"/>
                    <a:pt x="221041" y="133773"/>
                    <a:pt x="219068" y="142444"/>
                  </a:cubicBezTo>
                  <a:cubicBezTo>
                    <a:pt x="219539" y="142970"/>
                    <a:pt x="219954" y="143544"/>
                    <a:pt x="220306" y="144157"/>
                  </a:cubicBezTo>
                  <a:cubicBezTo>
                    <a:pt x="220605" y="144719"/>
                    <a:pt x="220798" y="145332"/>
                    <a:pt x="220877" y="145964"/>
                  </a:cubicBezTo>
                  <a:lnTo>
                    <a:pt x="220306" y="147106"/>
                  </a:lnTo>
                  <a:cubicBezTo>
                    <a:pt x="221475" y="153743"/>
                    <a:pt x="223658" y="160161"/>
                    <a:pt x="226780" y="166135"/>
                  </a:cubicBezTo>
                  <a:cubicBezTo>
                    <a:pt x="229064" y="170711"/>
                    <a:pt x="231005" y="175449"/>
                    <a:pt x="232587" y="180312"/>
                  </a:cubicBezTo>
                  <a:cubicBezTo>
                    <a:pt x="231801" y="186041"/>
                    <a:pt x="228749" y="191216"/>
                    <a:pt x="224114" y="194679"/>
                  </a:cubicBezTo>
                  <a:cubicBezTo>
                    <a:pt x="219800" y="199406"/>
                    <a:pt x="214159" y="202722"/>
                    <a:pt x="207929" y="204193"/>
                  </a:cubicBezTo>
                  <a:cubicBezTo>
                    <a:pt x="183366" y="202798"/>
                    <a:pt x="171084" y="188653"/>
                    <a:pt x="171084" y="161759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6" name="Freeform 975">
              <a:extLst>
                <a:ext uri="{FF2B5EF4-FFF2-40B4-BE49-F238E27FC236}">
                  <a16:creationId xmlns:a16="http://schemas.microsoft.com/office/drawing/2014/main" id="{DF2637FF-9C65-4E42-6E62-050A66F675D8}"/>
                </a:ext>
              </a:extLst>
            </p:cNvPr>
            <p:cNvSpPr/>
            <p:nvPr/>
          </p:nvSpPr>
          <p:spPr>
            <a:xfrm>
              <a:off x="3324572" y="4533389"/>
              <a:ext cx="185863" cy="186067"/>
            </a:xfrm>
            <a:custGeom>
              <a:avLst/>
              <a:gdLst>
                <a:gd name="connsiteX0" fmla="*/ 26562 w 185863"/>
                <a:gd name="connsiteY0" fmla="*/ 140681 h 186067"/>
                <a:gd name="connsiteX1" fmla="*/ 10663 w 185863"/>
                <a:gd name="connsiteY1" fmla="*/ 74745 h 186067"/>
                <a:gd name="connsiteX2" fmla="*/ 1142 w 185863"/>
                <a:gd name="connsiteY2" fmla="*/ 41254 h 186067"/>
                <a:gd name="connsiteX3" fmla="*/ 0 w 185863"/>
                <a:gd name="connsiteY3" fmla="*/ 33547 h 186067"/>
                <a:gd name="connsiteX4" fmla="*/ 4665 w 185863"/>
                <a:gd name="connsiteY4" fmla="*/ 15660 h 186067"/>
                <a:gd name="connsiteX5" fmla="*/ 15233 w 185863"/>
                <a:gd name="connsiteY5" fmla="*/ 3006 h 186067"/>
                <a:gd name="connsiteX6" fmla="*/ 25610 w 185863"/>
                <a:gd name="connsiteY6" fmla="*/ 342 h 186067"/>
                <a:gd name="connsiteX7" fmla="*/ 36464 w 185863"/>
                <a:gd name="connsiteY7" fmla="*/ 342 h 186067"/>
                <a:gd name="connsiteX8" fmla="*/ 60075 w 185863"/>
                <a:gd name="connsiteY8" fmla="*/ 72176 h 186067"/>
                <a:gd name="connsiteX9" fmla="*/ 63883 w 185863"/>
                <a:gd name="connsiteY9" fmla="*/ 98627 h 186067"/>
                <a:gd name="connsiteX10" fmla="*/ 65311 w 185863"/>
                <a:gd name="connsiteY10" fmla="*/ 109759 h 186067"/>
                <a:gd name="connsiteX11" fmla="*/ 67691 w 185863"/>
                <a:gd name="connsiteY11" fmla="*/ 118036 h 186067"/>
                <a:gd name="connsiteX12" fmla="*/ 70071 w 185863"/>
                <a:gd name="connsiteY12" fmla="*/ 124506 h 186067"/>
                <a:gd name="connsiteX13" fmla="*/ 74165 w 185863"/>
                <a:gd name="connsiteY13" fmla="*/ 123365 h 186067"/>
                <a:gd name="connsiteX14" fmla="*/ 93206 w 185863"/>
                <a:gd name="connsiteY14" fmla="*/ 99768 h 186067"/>
                <a:gd name="connsiteX15" fmla="*/ 112247 w 185863"/>
                <a:gd name="connsiteY15" fmla="*/ 72747 h 186067"/>
                <a:gd name="connsiteX16" fmla="*/ 129384 w 185863"/>
                <a:gd name="connsiteY16" fmla="*/ 49722 h 186067"/>
                <a:gd name="connsiteX17" fmla="*/ 148425 w 185863"/>
                <a:gd name="connsiteY17" fmla="*/ 29171 h 186067"/>
                <a:gd name="connsiteX18" fmla="*/ 167561 w 185863"/>
                <a:gd name="connsiteY18" fmla="*/ 15945 h 186067"/>
                <a:gd name="connsiteX19" fmla="*/ 180795 w 185863"/>
                <a:gd name="connsiteY19" fmla="*/ 19180 h 186067"/>
                <a:gd name="connsiteX20" fmla="*/ 185841 w 185863"/>
                <a:gd name="connsiteY20" fmla="*/ 31264 h 186067"/>
                <a:gd name="connsiteX21" fmla="*/ 176320 w 185863"/>
                <a:gd name="connsiteY21" fmla="*/ 55335 h 186067"/>
                <a:gd name="connsiteX22" fmla="*/ 168989 w 185863"/>
                <a:gd name="connsiteY22" fmla="*/ 67989 h 186067"/>
                <a:gd name="connsiteX23" fmla="*/ 163944 w 185863"/>
                <a:gd name="connsiteY23" fmla="*/ 77504 h 186067"/>
                <a:gd name="connsiteX24" fmla="*/ 140142 w 185863"/>
                <a:gd name="connsiteY24" fmla="*/ 114040 h 186067"/>
                <a:gd name="connsiteX25" fmla="*/ 116817 w 185863"/>
                <a:gd name="connsiteY25" fmla="*/ 143440 h 186067"/>
                <a:gd name="connsiteX26" fmla="*/ 107296 w 185863"/>
                <a:gd name="connsiteY26" fmla="*/ 151718 h 186067"/>
                <a:gd name="connsiteX27" fmla="*/ 91397 w 185863"/>
                <a:gd name="connsiteY27" fmla="*/ 168368 h 186067"/>
                <a:gd name="connsiteX28" fmla="*/ 57314 w 185863"/>
                <a:gd name="connsiteY28" fmla="*/ 186065 h 186067"/>
                <a:gd name="connsiteX29" fmla="*/ 44366 w 185863"/>
                <a:gd name="connsiteY29" fmla="*/ 180737 h 186067"/>
                <a:gd name="connsiteX30" fmla="*/ 26562 w 185863"/>
                <a:gd name="connsiteY30" fmla="*/ 140681 h 18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863" h="186067">
                  <a:moveTo>
                    <a:pt x="26562" y="140681"/>
                  </a:moveTo>
                  <a:cubicBezTo>
                    <a:pt x="19589" y="119139"/>
                    <a:pt x="14274" y="97096"/>
                    <a:pt x="10663" y="74745"/>
                  </a:cubicBezTo>
                  <a:cubicBezTo>
                    <a:pt x="8239" y="63382"/>
                    <a:pt x="5058" y="52194"/>
                    <a:pt x="1142" y="41254"/>
                  </a:cubicBezTo>
                  <a:cubicBezTo>
                    <a:pt x="469" y="38737"/>
                    <a:pt x="85" y="36151"/>
                    <a:pt x="0" y="33547"/>
                  </a:cubicBezTo>
                  <a:cubicBezTo>
                    <a:pt x="95" y="27297"/>
                    <a:pt x="1695" y="21162"/>
                    <a:pt x="4665" y="15660"/>
                  </a:cubicBezTo>
                  <a:cubicBezTo>
                    <a:pt x="6973" y="10562"/>
                    <a:pt x="10626" y="6187"/>
                    <a:pt x="15233" y="3006"/>
                  </a:cubicBezTo>
                  <a:cubicBezTo>
                    <a:pt x="18438" y="1325"/>
                    <a:pt x="21991" y="413"/>
                    <a:pt x="25610" y="342"/>
                  </a:cubicBezTo>
                  <a:cubicBezTo>
                    <a:pt x="29214" y="-114"/>
                    <a:pt x="32860" y="-114"/>
                    <a:pt x="36464" y="342"/>
                  </a:cubicBezTo>
                  <a:cubicBezTo>
                    <a:pt x="45127" y="3482"/>
                    <a:pt x="52934" y="27363"/>
                    <a:pt x="60075" y="72176"/>
                  </a:cubicBezTo>
                  <a:cubicBezTo>
                    <a:pt x="61598" y="84260"/>
                    <a:pt x="62836" y="93108"/>
                    <a:pt x="63883" y="98627"/>
                  </a:cubicBezTo>
                  <a:cubicBezTo>
                    <a:pt x="64614" y="102300"/>
                    <a:pt x="65091" y="106020"/>
                    <a:pt x="65311" y="109759"/>
                  </a:cubicBezTo>
                  <a:cubicBezTo>
                    <a:pt x="66072" y="112137"/>
                    <a:pt x="66929" y="114897"/>
                    <a:pt x="67691" y="118036"/>
                  </a:cubicBezTo>
                  <a:cubicBezTo>
                    <a:pt x="68098" y="120316"/>
                    <a:pt x="68903" y="122506"/>
                    <a:pt x="70071" y="124506"/>
                  </a:cubicBezTo>
                  <a:cubicBezTo>
                    <a:pt x="70833" y="125648"/>
                    <a:pt x="72166" y="125267"/>
                    <a:pt x="74165" y="123365"/>
                  </a:cubicBezTo>
                  <a:cubicBezTo>
                    <a:pt x="80944" y="115857"/>
                    <a:pt x="87300" y="107980"/>
                    <a:pt x="93206" y="99768"/>
                  </a:cubicBezTo>
                  <a:cubicBezTo>
                    <a:pt x="97585" y="94345"/>
                    <a:pt x="104059" y="85307"/>
                    <a:pt x="112247" y="72747"/>
                  </a:cubicBezTo>
                  <a:lnTo>
                    <a:pt x="129384" y="49722"/>
                  </a:lnTo>
                  <a:cubicBezTo>
                    <a:pt x="135142" y="42349"/>
                    <a:pt x="141511" y="35474"/>
                    <a:pt x="148425" y="29171"/>
                  </a:cubicBezTo>
                  <a:cubicBezTo>
                    <a:pt x="153724" y="23376"/>
                    <a:pt x="160266" y="18855"/>
                    <a:pt x="167561" y="15945"/>
                  </a:cubicBezTo>
                  <a:cubicBezTo>
                    <a:pt x="172235" y="14956"/>
                    <a:pt x="177105" y="16147"/>
                    <a:pt x="180795" y="19180"/>
                  </a:cubicBezTo>
                  <a:cubicBezTo>
                    <a:pt x="184236" y="22226"/>
                    <a:pt x="186095" y="26677"/>
                    <a:pt x="185841" y="31264"/>
                  </a:cubicBezTo>
                  <a:cubicBezTo>
                    <a:pt x="185304" y="40094"/>
                    <a:pt x="181970" y="48525"/>
                    <a:pt x="176320" y="55335"/>
                  </a:cubicBezTo>
                  <a:cubicBezTo>
                    <a:pt x="173495" y="59321"/>
                    <a:pt x="171041" y="63557"/>
                    <a:pt x="168989" y="67989"/>
                  </a:cubicBezTo>
                  <a:cubicBezTo>
                    <a:pt x="167648" y="71330"/>
                    <a:pt x="165956" y="74519"/>
                    <a:pt x="163944" y="77504"/>
                  </a:cubicBezTo>
                  <a:cubicBezTo>
                    <a:pt x="156980" y="90287"/>
                    <a:pt x="149021" y="102503"/>
                    <a:pt x="140142" y="114040"/>
                  </a:cubicBezTo>
                  <a:cubicBezTo>
                    <a:pt x="132955" y="124291"/>
                    <a:pt x="125166" y="134108"/>
                    <a:pt x="116817" y="143440"/>
                  </a:cubicBezTo>
                  <a:cubicBezTo>
                    <a:pt x="116055" y="144201"/>
                    <a:pt x="112882" y="146960"/>
                    <a:pt x="107296" y="151718"/>
                  </a:cubicBezTo>
                  <a:cubicBezTo>
                    <a:pt x="101283" y="156540"/>
                    <a:pt x="95936" y="162139"/>
                    <a:pt x="91397" y="168368"/>
                  </a:cubicBezTo>
                  <a:cubicBezTo>
                    <a:pt x="82757" y="178454"/>
                    <a:pt x="70539" y="184798"/>
                    <a:pt x="57314" y="186065"/>
                  </a:cubicBezTo>
                  <a:cubicBezTo>
                    <a:pt x="52446" y="186154"/>
                    <a:pt x="47759" y="184225"/>
                    <a:pt x="44366" y="180737"/>
                  </a:cubicBezTo>
                  <a:cubicBezTo>
                    <a:pt x="39923" y="177629"/>
                    <a:pt x="33988" y="164277"/>
                    <a:pt x="26562" y="14068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7" name="Freeform 976">
              <a:extLst>
                <a:ext uri="{FF2B5EF4-FFF2-40B4-BE49-F238E27FC236}">
                  <a16:creationId xmlns:a16="http://schemas.microsoft.com/office/drawing/2014/main" id="{A83F94C1-FB65-9992-A363-DB6AAB83A739}"/>
                </a:ext>
              </a:extLst>
            </p:cNvPr>
            <p:cNvSpPr/>
            <p:nvPr/>
          </p:nvSpPr>
          <p:spPr>
            <a:xfrm>
              <a:off x="3593471" y="4421650"/>
              <a:ext cx="129630" cy="322161"/>
            </a:xfrm>
            <a:custGeom>
              <a:avLst/>
              <a:gdLst>
                <a:gd name="connsiteX0" fmla="*/ 247 w 129630"/>
                <a:gd name="connsiteY0" fmla="*/ 284199 h 322161"/>
                <a:gd name="connsiteX1" fmla="*/ 3198 w 129630"/>
                <a:gd name="connsiteY1" fmla="*/ 267168 h 322161"/>
                <a:gd name="connsiteX2" fmla="*/ 4436 w 129630"/>
                <a:gd name="connsiteY2" fmla="*/ 260127 h 322161"/>
                <a:gd name="connsiteX3" fmla="*/ 5578 w 129630"/>
                <a:gd name="connsiteY3" fmla="*/ 254799 h 322161"/>
                <a:gd name="connsiteX4" fmla="*/ 10243 w 129630"/>
                <a:gd name="connsiteY4" fmla="*/ 235770 h 322161"/>
                <a:gd name="connsiteX5" fmla="*/ 28237 w 129630"/>
                <a:gd name="connsiteY5" fmla="*/ 186865 h 322161"/>
                <a:gd name="connsiteX6" fmla="*/ 43280 w 129630"/>
                <a:gd name="connsiteY6" fmla="*/ 139863 h 322161"/>
                <a:gd name="connsiteX7" fmla="*/ 45660 w 129630"/>
                <a:gd name="connsiteY7" fmla="*/ 134821 h 322161"/>
                <a:gd name="connsiteX8" fmla="*/ 52705 w 129630"/>
                <a:gd name="connsiteY8" fmla="*/ 132157 h 322161"/>
                <a:gd name="connsiteX9" fmla="*/ 69175 w 129630"/>
                <a:gd name="connsiteY9" fmla="*/ 137770 h 322161"/>
                <a:gd name="connsiteX10" fmla="*/ 85646 w 129630"/>
                <a:gd name="connsiteY10" fmla="*/ 155753 h 322161"/>
                <a:gd name="connsiteX11" fmla="*/ 89169 w 129630"/>
                <a:gd name="connsiteY11" fmla="*/ 165267 h 322161"/>
                <a:gd name="connsiteX12" fmla="*/ 81552 w 129630"/>
                <a:gd name="connsiteY12" fmla="*/ 189910 h 322161"/>
                <a:gd name="connsiteX13" fmla="*/ 75935 w 129630"/>
                <a:gd name="connsiteY13" fmla="*/ 205799 h 322161"/>
                <a:gd name="connsiteX14" fmla="*/ 71556 w 129630"/>
                <a:gd name="connsiteY14" fmla="*/ 223496 h 322161"/>
                <a:gd name="connsiteX15" fmla="*/ 60512 w 129630"/>
                <a:gd name="connsiteY15" fmla="*/ 252420 h 322161"/>
                <a:gd name="connsiteX16" fmla="*/ 58132 w 129630"/>
                <a:gd name="connsiteY16" fmla="*/ 264218 h 322161"/>
                <a:gd name="connsiteX17" fmla="*/ 50515 w 129630"/>
                <a:gd name="connsiteY17" fmla="*/ 292762 h 322161"/>
                <a:gd name="connsiteX18" fmla="*/ 40518 w 129630"/>
                <a:gd name="connsiteY18" fmla="*/ 314836 h 322161"/>
                <a:gd name="connsiteX19" fmla="*/ 25762 w 129630"/>
                <a:gd name="connsiteY19" fmla="*/ 322162 h 322161"/>
                <a:gd name="connsiteX20" fmla="*/ 8720 w 129630"/>
                <a:gd name="connsiteY20" fmla="*/ 313884 h 322161"/>
                <a:gd name="connsiteX21" fmla="*/ 247 w 129630"/>
                <a:gd name="connsiteY21" fmla="*/ 284199 h 322161"/>
                <a:gd name="connsiteX22" fmla="*/ 62701 w 129630"/>
                <a:gd name="connsiteY22" fmla="*/ 67077 h 322161"/>
                <a:gd name="connsiteX23" fmla="*/ 58608 w 129630"/>
                <a:gd name="connsiteY23" fmla="*/ 54709 h 322161"/>
                <a:gd name="connsiteX24" fmla="*/ 59750 w 129630"/>
                <a:gd name="connsiteY24" fmla="*/ 47668 h 322161"/>
                <a:gd name="connsiteX25" fmla="*/ 66795 w 129630"/>
                <a:gd name="connsiteY25" fmla="*/ 36441 h 322161"/>
                <a:gd name="connsiteX26" fmla="*/ 72127 w 129630"/>
                <a:gd name="connsiteY26" fmla="*/ 26450 h 322161"/>
                <a:gd name="connsiteX27" fmla="*/ 79553 w 129630"/>
                <a:gd name="connsiteY27" fmla="*/ 11132 h 322161"/>
                <a:gd name="connsiteX28" fmla="*/ 87264 w 129630"/>
                <a:gd name="connsiteY28" fmla="*/ 2284 h 322161"/>
                <a:gd name="connsiteX29" fmla="*/ 94881 w 129630"/>
                <a:gd name="connsiteY29" fmla="*/ 0 h 322161"/>
                <a:gd name="connsiteX30" fmla="*/ 111637 w 129630"/>
                <a:gd name="connsiteY30" fmla="*/ 5233 h 322161"/>
                <a:gd name="connsiteX31" fmla="*/ 125537 w 129630"/>
                <a:gd name="connsiteY31" fmla="*/ 17602 h 322161"/>
                <a:gd name="connsiteX32" fmla="*/ 129631 w 129630"/>
                <a:gd name="connsiteY32" fmla="*/ 34062 h 322161"/>
                <a:gd name="connsiteX33" fmla="*/ 116112 w 129630"/>
                <a:gd name="connsiteY33" fmla="*/ 65270 h 322161"/>
                <a:gd name="connsiteX34" fmla="*/ 101926 w 129630"/>
                <a:gd name="connsiteY34" fmla="*/ 77068 h 322161"/>
                <a:gd name="connsiteX35" fmla="*/ 85456 w 129630"/>
                <a:gd name="connsiteY35" fmla="*/ 81159 h 322161"/>
                <a:gd name="connsiteX36" fmla="*/ 71936 w 129630"/>
                <a:gd name="connsiteY36" fmla="*/ 77638 h 322161"/>
                <a:gd name="connsiteX37" fmla="*/ 62701 w 129630"/>
                <a:gd name="connsiteY37" fmla="*/ 67077 h 32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630" h="322161">
                  <a:moveTo>
                    <a:pt x="247" y="284199"/>
                  </a:moveTo>
                  <a:cubicBezTo>
                    <a:pt x="-25" y="278375"/>
                    <a:pt x="983" y="272562"/>
                    <a:pt x="3198" y="267168"/>
                  </a:cubicBezTo>
                  <a:cubicBezTo>
                    <a:pt x="3255" y="264772"/>
                    <a:pt x="3672" y="262399"/>
                    <a:pt x="4436" y="260127"/>
                  </a:cubicBezTo>
                  <a:cubicBezTo>
                    <a:pt x="4990" y="258393"/>
                    <a:pt x="5372" y="256608"/>
                    <a:pt x="5578" y="254799"/>
                  </a:cubicBezTo>
                  <a:cubicBezTo>
                    <a:pt x="6134" y="248252"/>
                    <a:pt x="7708" y="241832"/>
                    <a:pt x="10243" y="235770"/>
                  </a:cubicBezTo>
                  <a:cubicBezTo>
                    <a:pt x="15004" y="225113"/>
                    <a:pt x="21001" y="208812"/>
                    <a:pt x="28237" y="186865"/>
                  </a:cubicBezTo>
                  <a:cubicBezTo>
                    <a:pt x="35473" y="164918"/>
                    <a:pt x="40487" y="149251"/>
                    <a:pt x="43280" y="139863"/>
                  </a:cubicBezTo>
                  <a:cubicBezTo>
                    <a:pt x="43256" y="137906"/>
                    <a:pt x="44134" y="136048"/>
                    <a:pt x="45660" y="134821"/>
                  </a:cubicBezTo>
                  <a:cubicBezTo>
                    <a:pt x="47695" y="133259"/>
                    <a:pt x="50145" y="132333"/>
                    <a:pt x="52705" y="132157"/>
                  </a:cubicBezTo>
                  <a:cubicBezTo>
                    <a:pt x="56989" y="130634"/>
                    <a:pt x="62225" y="132157"/>
                    <a:pt x="69175" y="137770"/>
                  </a:cubicBezTo>
                  <a:cubicBezTo>
                    <a:pt x="75609" y="142827"/>
                    <a:pt x="81173" y="148902"/>
                    <a:pt x="85646" y="155753"/>
                  </a:cubicBezTo>
                  <a:cubicBezTo>
                    <a:pt x="88127" y="158275"/>
                    <a:pt x="89410" y="161738"/>
                    <a:pt x="89169" y="165267"/>
                  </a:cubicBezTo>
                  <a:cubicBezTo>
                    <a:pt x="88339" y="173915"/>
                    <a:pt x="85747" y="182301"/>
                    <a:pt x="81552" y="189910"/>
                  </a:cubicBezTo>
                  <a:cubicBezTo>
                    <a:pt x="79296" y="195063"/>
                    <a:pt x="77419" y="200374"/>
                    <a:pt x="75935" y="205799"/>
                  </a:cubicBezTo>
                  <a:cubicBezTo>
                    <a:pt x="74221" y="212079"/>
                    <a:pt x="72698" y="217978"/>
                    <a:pt x="71556" y="223496"/>
                  </a:cubicBezTo>
                  <a:cubicBezTo>
                    <a:pt x="67278" y="232899"/>
                    <a:pt x="63589" y="242559"/>
                    <a:pt x="60512" y="252420"/>
                  </a:cubicBezTo>
                  <a:cubicBezTo>
                    <a:pt x="59369" y="257558"/>
                    <a:pt x="58608" y="261459"/>
                    <a:pt x="58132" y="264218"/>
                  </a:cubicBezTo>
                  <a:cubicBezTo>
                    <a:pt x="56867" y="274028"/>
                    <a:pt x="54306" y="283626"/>
                    <a:pt x="50515" y="292762"/>
                  </a:cubicBezTo>
                  <a:cubicBezTo>
                    <a:pt x="48953" y="300799"/>
                    <a:pt x="45530" y="308359"/>
                    <a:pt x="40518" y="314836"/>
                  </a:cubicBezTo>
                  <a:cubicBezTo>
                    <a:pt x="36966" y="319388"/>
                    <a:pt x="31538" y="322083"/>
                    <a:pt x="25762" y="322162"/>
                  </a:cubicBezTo>
                  <a:cubicBezTo>
                    <a:pt x="19109" y="322171"/>
                    <a:pt x="12823" y="319118"/>
                    <a:pt x="8720" y="313884"/>
                  </a:cubicBezTo>
                  <a:cubicBezTo>
                    <a:pt x="2116" y="305479"/>
                    <a:pt x="-926" y="294821"/>
                    <a:pt x="247" y="284199"/>
                  </a:cubicBezTo>
                  <a:close/>
                  <a:moveTo>
                    <a:pt x="62701" y="67077"/>
                  </a:moveTo>
                  <a:cubicBezTo>
                    <a:pt x="60516" y="63273"/>
                    <a:pt x="59124" y="59065"/>
                    <a:pt x="58608" y="54709"/>
                  </a:cubicBezTo>
                  <a:cubicBezTo>
                    <a:pt x="58608" y="50808"/>
                    <a:pt x="58608" y="48429"/>
                    <a:pt x="59750" y="47668"/>
                  </a:cubicBezTo>
                  <a:cubicBezTo>
                    <a:pt x="62577" y="44248"/>
                    <a:pt x="64945" y="40473"/>
                    <a:pt x="66795" y="36441"/>
                  </a:cubicBezTo>
                  <a:cubicBezTo>
                    <a:pt x="69175" y="31779"/>
                    <a:pt x="70984" y="28448"/>
                    <a:pt x="72127" y="26450"/>
                  </a:cubicBezTo>
                  <a:cubicBezTo>
                    <a:pt x="74311" y="21208"/>
                    <a:pt x="76790" y="16094"/>
                    <a:pt x="79553" y="11132"/>
                  </a:cubicBezTo>
                  <a:cubicBezTo>
                    <a:pt x="82345" y="5677"/>
                    <a:pt x="84916" y="2727"/>
                    <a:pt x="87264" y="2284"/>
                  </a:cubicBezTo>
                  <a:cubicBezTo>
                    <a:pt x="89607" y="979"/>
                    <a:pt x="92206" y="199"/>
                    <a:pt x="94881" y="0"/>
                  </a:cubicBezTo>
                  <a:cubicBezTo>
                    <a:pt x="100831" y="234"/>
                    <a:pt x="106612" y="2040"/>
                    <a:pt x="111637" y="5233"/>
                  </a:cubicBezTo>
                  <a:cubicBezTo>
                    <a:pt x="117149" y="8249"/>
                    <a:pt x="121903" y="12478"/>
                    <a:pt x="125537" y="17602"/>
                  </a:cubicBezTo>
                  <a:cubicBezTo>
                    <a:pt x="128009" y="22753"/>
                    <a:pt x="129402" y="28354"/>
                    <a:pt x="129631" y="34062"/>
                  </a:cubicBezTo>
                  <a:cubicBezTo>
                    <a:pt x="128763" y="45687"/>
                    <a:pt x="124000" y="56682"/>
                    <a:pt x="116112" y="65270"/>
                  </a:cubicBezTo>
                  <a:cubicBezTo>
                    <a:pt x="112363" y="70249"/>
                    <a:pt x="107507" y="74288"/>
                    <a:pt x="101926" y="77068"/>
                  </a:cubicBezTo>
                  <a:cubicBezTo>
                    <a:pt x="96841" y="79724"/>
                    <a:pt x="91194" y="81127"/>
                    <a:pt x="85456" y="81159"/>
                  </a:cubicBezTo>
                  <a:cubicBezTo>
                    <a:pt x="80697" y="81375"/>
                    <a:pt x="75984" y="80148"/>
                    <a:pt x="71936" y="77638"/>
                  </a:cubicBezTo>
                  <a:cubicBezTo>
                    <a:pt x="68103" y="74856"/>
                    <a:pt x="64946" y="71247"/>
                    <a:pt x="62701" y="67077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8" name="Freeform 977">
              <a:extLst>
                <a:ext uri="{FF2B5EF4-FFF2-40B4-BE49-F238E27FC236}">
                  <a16:creationId xmlns:a16="http://schemas.microsoft.com/office/drawing/2014/main" id="{5F652D62-E43D-78EF-B36B-5CC00A1C0F60}"/>
                </a:ext>
              </a:extLst>
            </p:cNvPr>
            <p:cNvSpPr/>
            <p:nvPr/>
          </p:nvSpPr>
          <p:spPr>
            <a:xfrm>
              <a:off x="3787449" y="4510366"/>
              <a:ext cx="216127" cy="226784"/>
            </a:xfrm>
            <a:custGeom>
              <a:avLst/>
              <a:gdLst>
                <a:gd name="connsiteX0" fmla="*/ 3534 w 216127"/>
                <a:gd name="connsiteY0" fmla="*/ 206709 h 226784"/>
                <a:gd name="connsiteX1" fmla="*/ 678 w 216127"/>
                <a:gd name="connsiteY1" fmla="*/ 190249 h 226784"/>
                <a:gd name="connsiteX2" fmla="*/ 9437 w 216127"/>
                <a:gd name="connsiteY2" fmla="*/ 143723 h 226784"/>
                <a:gd name="connsiteX3" fmla="*/ 12388 w 216127"/>
                <a:gd name="connsiteY3" fmla="*/ 131925 h 226784"/>
                <a:gd name="connsiteX4" fmla="*/ 31429 w 216127"/>
                <a:gd name="connsiteY4" fmla="*/ 69224 h 226784"/>
                <a:gd name="connsiteX5" fmla="*/ 59420 w 216127"/>
                <a:gd name="connsiteY5" fmla="*/ 6047 h 226784"/>
                <a:gd name="connsiteX6" fmla="*/ 79413 w 216127"/>
                <a:gd name="connsiteY6" fmla="*/ 149 h 226784"/>
                <a:gd name="connsiteX7" fmla="*/ 95884 w 216127"/>
                <a:gd name="connsiteY7" fmla="*/ 4811 h 226784"/>
                <a:gd name="connsiteX8" fmla="*/ 100644 w 216127"/>
                <a:gd name="connsiteY8" fmla="*/ 16608 h 226784"/>
                <a:gd name="connsiteX9" fmla="*/ 83602 w 216127"/>
                <a:gd name="connsiteY9" fmla="*/ 64181 h 226784"/>
                <a:gd name="connsiteX10" fmla="*/ 77699 w 216127"/>
                <a:gd name="connsiteY10" fmla="*/ 76550 h 226784"/>
                <a:gd name="connsiteX11" fmla="*/ 70940 w 216127"/>
                <a:gd name="connsiteY11" fmla="*/ 90632 h 226784"/>
                <a:gd name="connsiteX12" fmla="*/ 70940 w 216127"/>
                <a:gd name="connsiteY12" fmla="*/ 96531 h 226784"/>
                <a:gd name="connsiteX13" fmla="*/ 102453 w 216127"/>
                <a:gd name="connsiteY13" fmla="*/ 65894 h 226784"/>
                <a:gd name="connsiteX14" fmla="*/ 136822 w 216127"/>
                <a:gd name="connsiteY14" fmla="*/ 41822 h 226784"/>
                <a:gd name="connsiteX15" fmla="*/ 147485 w 216127"/>
                <a:gd name="connsiteY15" fmla="*/ 37065 h 226784"/>
                <a:gd name="connsiteX16" fmla="*/ 156244 w 216127"/>
                <a:gd name="connsiteY16" fmla="*/ 33545 h 226784"/>
                <a:gd name="connsiteX17" fmla="*/ 180426 w 216127"/>
                <a:gd name="connsiteY17" fmla="*/ 28312 h 226784"/>
                <a:gd name="connsiteX18" fmla="*/ 196611 w 216127"/>
                <a:gd name="connsiteY18" fmla="*/ 30881 h 226784"/>
                <a:gd name="connsiteX19" fmla="*/ 206131 w 216127"/>
                <a:gd name="connsiteY19" fmla="*/ 38873 h 226784"/>
                <a:gd name="connsiteX20" fmla="*/ 209368 w 216127"/>
                <a:gd name="connsiteY20" fmla="*/ 45342 h 226784"/>
                <a:gd name="connsiteX21" fmla="*/ 213176 w 216127"/>
                <a:gd name="connsiteY21" fmla="*/ 48292 h 226784"/>
                <a:gd name="connsiteX22" fmla="*/ 215556 w 216127"/>
                <a:gd name="connsiteY22" fmla="*/ 49719 h 226784"/>
                <a:gd name="connsiteX23" fmla="*/ 216128 w 216127"/>
                <a:gd name="connsiteY23" fmla="*/ 51812 h 226784"/>
                <a:gd name="connsiteX24" fmla="*/ 207940 w 216127"/>
                <a:gd name="connsiteY24" fmla="*/ 63896 h 226784"/>
                <a:gd name="connsiteX25" fmla="*/ 190803 w 216127"/>
                <a:gd name="connsiteY25" fmla="*/ 71793 h 226784"/>
                <a:gd name="connsiteX26" fmla="*/ 177284 w 216127"/>
                <a:gd name="connsiteY26" fmla="*/ 74742 h 226784"/>
                <a:gd name="connsiteX27" fmla="*/ 163098 w 216127"/>
                <a:gd name="connsiteY27" fmla="*/ 80641 h 226784"/>
                <a:gd name="connsiteX28" fmla="*/ 147866 w 216127"/>
                <a:gd name="connsiteY28" fmla="*/ 89490 h 226784"/>
                <a:gd name="connsiteX29" fmla="*/ 113973 w 216127"/>
                <a:gd name="connsiteY29" fmla="*/ 109185 h 226784"/>
                <a:gd name="connsiteX30" fmla="*/ 85982 w 216127"/>
                <a:gd name="connsiteY30" fmla="*/ 134208 h 226784"/>
                <a:gd name="connsiteX31" fmla="*/ 77509 w 216127"/>
                <a:gd name="connsiteY31" fmla="*/ 142486 h 226784"/>
                <a:gd name="connsiteX32" fmla="*/ 67988 w 216127"/>
                <a:gd name="connsiteY32" fmla="*/ 154760 h 226784"/>
                <a:gd name="connsiteX33" fmla="*/ 59515 w 216127"/>
                <a:gd name="connsiteY33" fmla="*/ 176263 h 226784"/>
                <a:gd name="connsiteX34" fmla="*/ 55040 w 216127"/>
                <a:gd name="connsiteY34" fmla="*/ 197766 h 226784"/>
                <a:gd name="connsiteX35" fmla="*/ 52755 w 216127"/>
                <a:gd name="connsiteY35" fmla="*/ 204806 h 226784"/>
                <a:gd name="connsiteX36" fmla="*/ 47424 w 216127"/>
                <a:gd name="connsiteY36" fmla="*/ 214320 h 226784"/>
                <a:gd name="connsiteX37" fmla="*/ 38570 w 216127"/>
                <a:gd name="connsiteY37" fmla="*/ 223835 h 226784"/>
                <a:gd name="connsiteX38" fmla="*/ 30953 w 216127"/>
                <a:gd name="connsiteY38" fmla="*/ 226784 h 226784"/>
                <a:gd name="connsiteX39" fmla="*/ 17434 w 216127"/>
                <a:gd name="connsiteY39" fmla="*/ 219173 h 226784"/>
                <a:gd name="connsiteX40" fmla="*/ 3534 w 216127"/>
                <a:gd name="connsiteY40" fmla="*/ 206709 h 22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6127" h="226784">
                  <a:moveTo>
                    <a:pt x="3534" y="206709"/>
                  </a:moveTo>
                  <a:cubicBezTo>
                    <a:pt x="210" y="201907"/>
                    <a:pt x="-834" y="195888"/>
                    <a:pt x="678" y="190249"/>
                  </a:cubicBezTo>
                  <a:cubicBezTo>
                    <a:pt x="2264" y="174519"/>
                    <a:pt x="5194" y="158953"/>
                    <a:pt x="9437" y="143723"/>
                  </a:cubicBezTo>
                  <a:lnTo>
                    <a:pt x="12388" y="131925"/>
                  </a:lnTo>
                  <a:cubicBezTo>
                    <a:pt x="16852" y="110499"/>
                    <a:pt x="23224" y="89515"/>
                    <a:pt x="31429" y="69224"/>
                  </a:cubicBezTo>
                  <a:cubicBezTo>
                    <a:pt x="38441" y="47214"/>
                    <a:pt x="47827" y="26031"/>
                    <a:pt x="59420" y="6047"/>
                  </a:cubicBezTo>
                  <a:cubicBezTo>
                    <a:pt x="65042" y="1518"/>
                    <a:pt x="72230" y="-603"/>
                    <a:pt x="79413" y="149"/>
                  </a:cubicBezTo>
                  <a:cubicBezTo>
                    <a:pt x="85300" y="-489"/>
                    <a:pt x="91205" y="1182"/>
                    <a:pt x="95884" y="4811"/>
                  </a:cubicBezTo>
                  <a:cubicBezTo>
                    <a:pt x="99285" y="7743"/>
                    <a:pt x="101058" y="12138"/>
                    <a:pt x="100644" y="16608"/>
                  </a:cubicBezTo>
                  <a:cubicBezTo>
                    <a:pt x="100644" y="25679"/>
                    <a:pt x="94963" y="41537"/>
                    <a:pt x="83602" y="64181"/>
                  </a:cubicBezTo>
                  <a:lnTo>
                    <a:pt x="77699" y="76550"/>
                  </a:lnTo>
                  <a:cubicBezTo>
                    <a:pt x="75170" y="81107"/>
                    <a:pt x="72913" y="85809"/>
                    <a:pt x="70940" y="90632"/>
                  </a:cubicBezTo>
                  <a:cubicBezTo>
                    <a:pt x="69131" y="95009"/>
                    <a:pt x="69226" y="96911"/>
                    <a:pt x="70940" y="96531"/>
                  </a:cubicBezTo>
                  <a:cubicBezTo>
                    <a:pt x="79660" y="84633"/>
                    <a:pt x="90311" y="74277"/>
                    <a:pt x="102453" y="65894"/>
                  </a:cubicBezTo>
                  <a:cubicBezTo>
                    <a:pt x="113255" y="56976"/>
                    <a:pt x="124748" y="48927"/>
                    <a:pt x="136822" y="41822"/>
                  </a:cubicBezTo>
                  <a:cubicBezTo>
                    <a:pt x="140234" y="39935"/>
                    <a:pt x="143801" y="38344"/>
                    <a:pt x="147485" y="37065"/>
                  </a:cubicBezTo>
                  <a:cubicBezTo>
                    <a:pt x="150482" y="36094"/>
                    <a:pt x="153408" y="34917"/>
                    <a:pt x="156244" y="33545"/>
                  </a:cubicBezTo>
                  <a:cubicBezTo>
                    <a:pt x="163787" y="29943"/>
                    <a:pt x="172067" y="28151"/>
                    <a:pt x="180426" y="28312"/>
                  </a:cubicBezTo>
                  <a:cubicBezTo>
                    <a:pt x="185932" y="28180"/>
                    <a:pt x="191416" y="29051"/>
                    <a:pt x="196611" y="30881"/>
                  </a:cubicBezTo>
                  <a:cubicBezTo>
                    <a:pt x="200749" y="32123"/>
                    <a:pt x="204193" y="35014"/>
                    <a:pt x="206131" y="38873"/>
                  </a:cubicBezTo>
                  <a:cubicBezTo>
                    <a:pt x="206316" y="41371"/>
                    <a:pt x="207479" y="43696"/>
                    <a:pt x="209368" y="45342"/>
                  </a:cubicBezTo>
                  <a:cubicBezTo>
                    <a:pt x="210550" y="46433"/>
                    <a:pt x="211824" y="47420"/>
                    <a:pt x="213176" y="48292"/>
                  </a:cubicBezTo>
                  <a:cubicBezTo>
                    <a:pt x="214201" y="48176"/>
                    <a:pt x="215176" y="48761"/>
                    <a:pt x="215556" y="49719"/>
                  </a:cubicBezTo>
                  <a:cubicBezTo>
                    <a:pt x="215845" y="50386"/>
                    <a:pt x="216037" y="51091"/>
                    <a:pt x="216128" y="51812"/>
                  </a:cubicBezTo>
                  <a:cubicBezTo>
                    <a:pt x="216128" y="54952"/>
                    <a:pt x="213367" y="58948"/>
                    <a:pt x="207940" y="63896"/>
                  </a:cubicBezTo>
                  <a:cubicBezTo>
                    <a:pt x="203288" y="68393"/>
                    <a:pt x="197246" y="71177"/>
                    <a:pt x="190803" y="71793"/>
                  </a:cubicBezTo>
                  <a:cubicBezTo>
                    <a:pt x="186201" y="72267"/>
                    <a:pt x="181666" y="73256"/>
                    <a:pt x="177284" y="74742"/>
                  </a:cubicBezTo>
                  <a:cubicBezTo>
                    <a:pt x="172426" y="76382"/>
                    <a:pt x="167686" y="78353"/>
                    <a:pt x="163098" y="80641"/>
                  </a:cubicBezTo>
                  <a:lnTo>
                    <a:pt x="147866" y="89490"/>
                  </a:lnTo>
                  <a:cubicBezTo>
                    <a:pt x="136093" y="95203"/>
                    <a:pt x="124764" y="101786"/>
                    <a:pt x="113973" y="109185"/>
                  </a:cubicBezTo>
                  <a:cubicBezTo>
                    <a:pt x="103786" y="116517"/>
                    <a:pt x="94403" y="124904"/>
                    <a:pt x="85982" y="134208"/>
                  </a:cubicBezTo>
                  <a:cubicBezTo>
                    <a:pt x="84078" y="136206"/>
                    <a:pt x="81222" y="138870"/>
                    <a:pt x="77509" y="142486"/>
                  </a:cubicBezTo>
                  <a:cubicBezTo>
                    <a:pt x="73761" y="146098"/>
                    <a:pt x="70554" y="150232"/>
                    <a:pt x="67988" y="154760"/>
                  </a:cubicBezTo>
                  <a:cubicBezTo>
                    <a:pt x="63727" y="161275"/>
                    <a:pt x="60843" y="168593"/>
                    <a:pt x="59515" y="176263"/>
                  </a:cubicBezTo>
                  <a:cubicBezTo>
                    <a:pt x="57434" y="183295"/>
                    <a:pt x="55937" y="190487"/>
                    <a:pt x="55040" y="197766"/>
                  </a:cubicBezTo>
                  <a:lnTo>
                    <a:pt x="52755" y="204806"/>
                  </a:lnTo>
                  <a:cubicBezTo>
                    <a:pt x="51607" y="208290"/>
                    <a:pt x="49796" y="211521"/>
                    <a:pt x="47424" y="214320"/>
                  </a:cubicBezTo>
                  <a:cubicBezTo>
                    <a:pt x="44807" y="217787"/>
                    <a:pt x="41840" y="220975"/>
                    <a:pt x="38570" y="223835"/>
                  </a:cubicBezTo>
                  <a:cubicBezTo>
                    <a:pt x="36477" y="225715"/>
                    <a:pt x="33768" y="226764"/>
                    <a:pt x="30953" y="226784"/>
                  </a:cubicBezTo>
                  <a:cubicBezTo>
                    <a:pt x="25644" y="226052"/>
                    <a:pt x="20812" y="223331"/>
                    <a:pt x="17434" y="219173"/>
                  </a:cubicBezTo>
                  <a:cubicBezTo>
                    <a:pt x="12347" y="215554"/>
                    <a:pt x="7684" y="211373"/>
                    <a:pt x="3534" y="206709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9" name="Freeform 978">
              <a:extLst>
                <a:ext uri="{FF2B5EF4-FFF2-40B4-BE49-F238E27FC236}">
                  <a16:creationId xmlns:a16="http://schemas.microsoft.com/office/drawing/2014/main" id="{73089203-F3D1-9C82-446E-C93E0AC6C921}"/>
                </a:ext>
              </a:extLst>
            </p:cNvPr>
            <p:cNvSpPr/>
            <p:nvPr/>
          </p:nvSpPr>
          <p:spPr>
            <a:xfrm>
              <a:off x="4075361" y="4519871"/>
              <a:ext cx="194428" cy="221493"/>
            </a:xfrm>
            <a:custGeom>
              <a:avLst/>
              <a:gdLst>
                <a:gd name="connsiteX0" fmla="*/ 35607 w 194428"/>
                <a:gd name="connsiteY0" fmla="*/ 218993 h 221493"/>
                <a:gd name="connsiteX1" fmla="*/ 23801 w 194428"/>
                <a:gd name="connsiteY1" fmla="*/ 210144 h 221493"/>
                <a:gd name="connsiteX2" fmla="*/ 5617 w 194428"/>
                <a:gd name="connsiteY2" fmla="*/ 184550 h 221493"/>
                <a:gd name="connsiteX3" fmla="*/ 857 w 194428"/>
                <a:gd name="connsiteY3" fmla="*/ 161239 h 221493"/>
                <a:gd name="connsiteX4" fmla="*/ 2380 w 194428"/>
                <a:gd name="connsiteY4" fmla="*/ 153057 h 221493"/>
                <a:gd name="connsiteX5" fmla="*/ 2380 w 194428"/>
                <a:gd name="connsiteY5" fmla="*/ 147729 h 221493"/>
                <a:gd name="connsiteX6" fmla="*/ 0 w 194428"/>
                <a:gd name="connsiteY6" fmla="*/ 144494 h 221493"/>
                <a:gd name="connsiteX7" fmla="*/ 1142 w 194428"/>
                <a:gd name="connsiteY7" fmla="*/ 142781 h 221493"/>
                <a:gd name="connsiteX8" fmla="*/ 2951 w 194428"/>
                <a:gd name="connsiteY8" fmla="*/ 140688 h 221493"/>
                <a:gd name="connsiteX9" fmla="*/ 5236 w 194428"/>
                <a:gd name="connsiteY9" fmla="*/ 134218 h 221493"/>
                <a:gd name="connsiteX10" fmla="*/ 9425 w 194428"/>
                <a:gd name="connsiteY10" fmla="*/ 113572 h 221493"/>
                <a:gd name="connsiteX11" fmla="*/ 22945 w 194428"/>
                <a:gd name="connsiteY11" fmla="*/ 84172 h 221493"/>
                <a:gd name="connsiteX12" fmla="*/ 41986 w 194428"/>
                <a:gd name="connsiteY12" fmla="*/ 57721 h 221493"/>
                <a:gd name="connsiteX13" fmla="*/ 64645 w 194428"/>
                <a:gd name="connsiteY13" fmla="*/ 33554 h 221493"/>
                <a:gd name="connsiteX14" fmla="*/ 117674 w 194428"/>
                <a:gd name="connsiteY14" fmla="*/ 3013 h 221493"/>
                <a:gd name="connsiteX15" fmla="*/ 140618 w 194428"/>
                <a:gd name="connsiteY15" fmla="*/ 63 h 221493"/>
                <a:gd name="connsiteX16" fmla="*/ 167086 w 194428"/>
                <a:gd name="connsiteY16" fmla="*/ 9578 h 221493"/>
                <a:gd name="connsiteX17" fmla="*/ 186127 w 194428"/>
                <a:gd name="connsiteY17" fmla="*/ 24801 h 221493"/>
                <a:gd name="connsiteX18" fmla="*/ 193838 w 194428"/>
                <a:gd name="connsiteY18" fmla="*/ 51347 h 221493"/>
                <a:gd name="connsiteX19" fmla="*/ 194409 w 194428"/>
                <a:gd name="connsiteY19" fmla="*/ 63050 h 221493"/>
                <a:gd name="connsiteX20" fmla="*/ 161468 w 194428"/>
                <a:gd name="connsiteY20" fmla="*/ 153723 h 221493"/>
                <a:gd name="connsiteX21" fmla="*/ 134335 w 194428"/>
                <a:gd name="connsiteY21" fmla="*/ 184930 h 221493"/>
                <a:gd name="connsiteX22" fmla="*/ 101394 w 194428"/>
                <a:gd name="connsiteY22" fmla="*/ 208431 h 221493"/>
                <a:gd name="connsiteX23" fmla="*/ 79020 w 194428"/>
                <a:gd name="connsiteY23" fmla="*/ 217946 h 221493"/>
                <a:gd name="connsiteX24" fmla="*/ 47222 w 194428"/>
                <a:gd name="connsiteY24" fmla="*/ 221466 h 221493"/>
                <a:gd name="connsiteX25" fmla="*/ 35607 w 194428"/>
                <a:gd name="connsiteY25" fmla="*/ 218992 h 221493"/>
                <a:gd name="connsiteX26" fmla="*/ 123101 w 194428"/>
                <a:gd name="connsiteY26" fmla="*/ 129176 h 221493"/>
                <a:gd name="connsiteX27" fmla="*/ 137477 w 194428"/>
                <a:gd name="connsiteY27" fmla="*/ 93020 h 221493"/>
                <a:gd name="connsiteX28" fmla="*/ 140999 w 194428"/>
                <a:gd name="connsiteY28" fmla="*/ 71803 h 221493"/>
                <a:gd name="connsiteX29" fmla="*/ 136905 w 194428"/>
                <a:gd name="connsiteY29" fmla="*/ 55914 h 221493"/>
                <a:gd name="connsiteX30" fmla="*/ 129860 w 194428"/>
                <a:gd name="connsiteY30" fmla="*/ 53630 h 221493"/>
                <a:gd name="connsiteX31" fmla="*/ 112723 w 194428"/>
                <a:gd name="connsiteY31" fmla="*/ 61813 h 221493"/>
                <a:gd name="connsiteX32" fmla="*/ 78354 w 194428"/>
                <a:gd name="connsiteY32" fmla="*/ 98634 h 221493"/>
                <a:gd name="connsiteX33" fmla="*/ 59313 w 194428"/>
                <a:gd name="connsiteY33" fmla="*/ 142496 h 221493"/>
                <a:gd name="connsiteX34" fmla="*/ 58742 w 194428"/>
                <a:gd name="connsiteY34" fmla="*/ 149536 h 221493"/>
                <a:gd name="connsiteX35" fmla="*/ 72927 w 194428"/>
                <a:gd name="connsiteY35" fmla="*/ 169517 h 221493"/>
                <a:gd name="connsiteX36" fmla="*/ 107011 w 194428"/>
                <a:gd name="connsiteY36" fmla="*/ 149536 h 221493"/>
                <a:gd name="connsiteX37" fmla="*/ 122910 w 194428"/>
                <a:gd name="connsiteY37" fmla="*/ 129175 h 2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428" h="221493">
                  <a:moveTo>
                    <a:pt x="35607" y="218993"/>
                  </a:moveTo>
                  <a:cubicBezTo>
                    <a:pt x="31459" y="216338"/>
                    <a:pt x="27513" y="213381"/>
                    <a:pt x="23801" y="210144"/>
                  </a:cubicBezTo>
                  <a:cubicBezTo>
                    <a:pt x="16468" y="202591"/>
                    <a:pt x="10335" y="193960"/>
                    <a:pt x="5617" y="184550"/>
                  </a:cubicBezTo>
                  <a:cubicBezTo>
                    <a:pt x="1578" y="177488"/>
                    <a:pt x="-90" y="169318"/>
                    <a:pt x="857" y="161239"/>
                  </a:cubicBezTo>
                  <a:cubicBezTo>
                    <a:pt x="2054" y="158686"/>
                    <a:pt x="2578" y="155870"/>
                    <a:pt x="2380" y="153057"/>
                  </a:cubicBezTo>
                  <a:cubicBezTo>
                    <a:pt x="2281" y="151282"/>
                    <a:pt x="2281" y="149504"/>
                    <a:pt x="2380" y="147729"/>
                  </a:cubicBezTo>
                  <a:cubicBezTo>
                    <a:pt x="762" y="146206"/>
                    <a:pt x="0" y="145065"/>
                    <a:pt x="0" y="144494"/>
                  </a:cubicBezTo>
                  <a:cubicBezTo>
                    <a:pt x="87" y="143774"/>
                    <a:pt x="511" y="143138"/>
                    <a:pt x="1142" y="142781"/>
                  </a:cubicBezTo>
                  <a:cubicBezTo>
                    <a:pt x="1844" y="142175"/>
                    <a:pt x="2454" y="141470"/>
                    <a:pt x="2951" y="140688"/>
                  </a:cubicBezTo>
                  <a:cubicBezTo>
                    <a:pt x="5236" y="140688"/>
                    <a:pt x="6093" y="138500"/>
                    <a:pt x="5236" y="134218"/>
                  </a:cubicBezTo>
                  <a:cubicBezTo>
                    <a:pt x="5168" y="127119"/>
                    <a:pt x="6595" y="120084"/>
                    <a:pt x="9425" y="113572"/>
                  </a:cubicBezTo>
                  <a:cubicBezTo>
                    <a:pt x="12802" y="103291"/>
                    <a:pt x="17338" y="93428"/>
                    <a:pt x="22945" y="84172"/>
                  </a:cubicBezTo>
                  <a:cubicBezTo>
                    <a:pt x="28739" y="74971"/>
                    <a:pt x="35098" y="66137"/>
                    <a:pt x="41986" y="57721"/>
                  </a:cubicBezTo>
                  <a:cubicBezTo>
                    <a:pt x="48708" y="48927"/>
                    <a:pt x="56300" y="40830"/>
                    <a:pt x="64645" y="33554"/>
                  </a:cubicBezTo>
                  <a:cubicBezTo>
                    <a:pt x="79636" y="19300"/>
                    <a:pt x="97816" y="8829"/>
                    <a:pt x="117674" y="3013"/>
                  </a:cubicBezTo>
                  <a:cubicBezTo>
                    <a:pt x="125169" y="1074"/>
                    <a:pt x="132877" y="83"/>
                    <a:pt x="140618" y="63"/>
                  </a:cubicBezTo>
                  <a:cubicBezTo>
                    <a:pt x="150372" y="-518"/>
                    <a:pt x="159938" y="2921"/>
                    <a:pt x="167086" y="9578"/>
                  </a:cubicBezTo>
                  <a:cubicBezTo>
                    <a:pt x="174974" y="12352"/>
                    <a:pt x="181687" y="17719"/>
                    <a:pt x="186127" y="24801"/>
                  </a:cubicBezTo>
                  <a:cubicBezTo>
                    <a:pt x="190488" y="33029"/>
                    <a:pt x="193113" y="42064"/>
                    <a:pt x="193838" y="51347"/>
                  </a:cubicBezTo>
                  <a:cubicBezTo>
                    <a:pt x="194303" y="55230"/>
                    <a:pt x="194494" y="59140"/>
                    <a:pt x="194409" y="63050"/>
                  </a:cubicBezTo>
                  <a:cubicBezTo>
                    <a:pt x="194409" y="92164"/>
                    <a:pt x="183429" y="122388"/>
                    <a:pt x="161468" y="153723"/>
                  </a:cubicBezTo>
                  <a:cubicBezTo>
                    <a:pt x="153712" y="165178"/>
                    <a:pt x="144602" y="175656"/>
                    <a:pt x="134335" y="184930"/>
                  </a:cubicBezTo>
                  <a:cubicBezTo>
                    <a:pt x="124035" y="193676"/>
                    <a:pt x="113016" y="201537"/>
                    <a:pt x="101394" y="208431"/>
                  </a:cubicBezTo>
                  <a:cubicBezTo>
                    <a:pt x="94648" y="213066"/>
                    <a:pt x="87040" y="216301"/>
                    <a:pt x="79020" y="217946"/>
                  </a:cubicBezTo>
                  <a:cubicBezTo>
                    <a:pt x="68514" y="219849"/>
                    <a:pt x="57890" y="221025"/>
                    <a:pt x="47222" y="221466"/>
                  </a:cubicBezTo>
                  <a:cubicBezTo>
                    <a:pt x="43201" y="221661"/>
                    <a:pt x="39199" y="220809"/>
                    <a:pt x="35607" y="218992"/>
                  </a:cubicBezTo>
                  <a:close/>
                  <a:moveTo>
                    <a:pt x="123101" y="129176"/>
                  </a:moveTo>
                  <a:cubicBezTo>
                    <a:pt x="126433" y="122325"/>
                    <a:pt x="131193" y="110146"/>
                    <a:pt x="137477" y="93020"/>
                  </a:cubicBezTo>
                  <a:cubicBezTo>
                    <a:pt x="140463" y="86370"/>
                    <a:pt x="141676" y="79061"/>
                    <a:pt x="140999" y="71803"/>
                  </a:cubicBezTo>
                  <a:cubicBezTo>
                    <a:pt x="140999" y="62288"/>
                    <a:pt x="139666" y="57151"/>
                    <a:pt x="136905" y="55914"/>
                  </a:cubicBezTo>
                  <a:cubicBezTo>
                    <a:pt x="134879" y="54385"/>
                    <a:pt x="132398" y="53581"/>
                    <a:pt x="129860" y="53630"/>
                  </a:cubicBezTo>
                  <a:cubicBezTo>
                    <a:pt x="123535" y="54827"/>
                    <a:pt x="117629" y="57646"/>
                    <a:pt x="112723" y="61813"/>
                  </a:cubicBezTo>
                  <a:cubicBezTo>
                    <a:pt x="99846" y="72681"/>
                    <a:pt x="88309" y="85041"/>
                    <a:pt x="78354" y="98634"/>
                  </a:cubicBezTo>
                  <a:cubicBezTo>
                    <a:pt x="69023" y="111771"/>
                    <a:pt x="62537" y="126710"/>
                    <a:pt x="59313" y="142496"/>
                  </a:cubicBezTo>
                  <a:cubicBezTo>
                    <a:pt x="58861" y="144814"/>
                    <a:pt x="58670" y="147176"/>
                    <a:pt x="58742" y="149536"/>
                  </a:cubicBezTo>
                  <a:cubicBezTo>
                    <a:pt x="58742" y="162857"/>
                    <a:pt x="63502" y="169517"/>
                    <a:pt x="72927" y="169517"/>
                  </a:cubicBezTo>
                  <a:cubicBezTo>
                    <a:pt x="82353" y="169517"/>
                    <a:pt x="93301" y="162857"/>
                    <a:pt x="107011" y="149536"/>
                  </a:cubicBezTo>
                  <a:cubicBezTo>
                    <a:pt x="113600" y="143861"/>
                    <a:pt x="119003" y="136942"/>
                    <a:pt x="122910" y="129175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0" name="Freeform 979">
              <a:extLst>
                <a:ext uri="{FF2B5EF4-FFF2-40B4-BE49-F238E27FC236}">
                  <a16:creationId xmlns:a16="http://schemas.microsoft.com/office/drawing/2014/main" id="{A8DE012F-61E5-5302-4BA4-769CF8D06B79}"/>
                </a:ext>
              </a:extLst>
            </p:cNvPr>
            <p:cNvSpPr/>
            <p:nvPr/>
          </p:nvSpPr>
          <p:spPr>
            <a:xfrm>
              <a:off x="4365452" y="4527915"/>
              <a:ext cx="232682" cy="204193"/>
            </a:xfrm>
            <a:custGeom>
              <a:avLst/>
              <a:gdLst>
                <a:gd name="connsiteX0" fmla="*/ 171084 w 232682"/>
                <a:gd name="connsiteY0" fmla="*/ 161759 h 204193"/>
                <a:gd name="connsiteX1" fmla="*/ 172893 w 232682"/>
                <a:gd name="connsiteY1" fmla="*/ 139970 h 204193"/>
                <a:gd name="connsiteX2" fmla="*/ 174036 w 232682"/>
                <a:gd name="connsiteY2" fmla="*/ 121703 h 204193"/>
                <a:gd name="connsiteX3" fmla="*/ 174036 w 232682"/>
                <a:gd name="connsiteY3" fmla="*/ 112188 h 204193"/>
                <a:gd name="connsiteX4" fmla="*/ 166419 w 232682"/>
                <a:gd name="connsiteY4" fmla="*/ 100485 h 204193"/>
                <a:gd name="connsiteX5" fmla="*/ 127195 w 232682"/>
                <a:gd name="connsiteY5" fmla="*/ 120751 h 204193"/>
                <a:gd name="connsiteX6" fmla="*/ 67406 w 232682"/>
                <a:gd name="connsiteY6" fmla="*/ 169275 h 204193"/>
                <a:gd name="connsiteX7" fmla="*/ 51602 w 232682"/>
                <a:gd name="connsiteY7" fmla="*/ 188304 h 204193"/>
                <a:gd name="connsiteX8" fmla="*/ 42748 w 232682"/>
                <a:gd name="connsiteY8" fmla="*/ 197819 h 204193"/>
                <a:gd name="connsiteX9" fmla="*/ 33227 w 232682"/>
                <a:gd name="connsiteY9" fmla="*/ 199626 h 204193"/>
                <a:gd name="connsiteX10" fmla="*/ 14186 w 232682"/>
                <a:gd name="connsiteY10" fmla="*/ 187258 h 204193"/>
                <a:gd name="connsiteX11" fmla="*/ 0 w 232682"/>
                <a:gd name="connsiteY11" fmla="*/ 167277 h 204193"/>
                <a:gd name="connsiteX12" fmla="*/ 5903 w 232682"/>
                <a:gd name="connsiteY12" fmla="*/ 135784 h 204193"/>
                <a:gd name="connsiteX13" fmla="*/ 23611 w 232682"/>
                <a:gd name="connsiteY13" fmla="*/ 97726 h 204193"/>
                <a:gd name="connsiteX14" fmla="*/ 37131 w 232682"/>
                <a:gd name="connsiteY14" fmla="*/ 62427 h 204193"/>
                <a:gd name="connsiteX15" fmla="*/ 49793 w 232682"/>
                <a:gd name="connsiteY15" fmla="*/ 30934 h 204193"/>
                <a:gd name="connsiteX16" fmla="*/ 54839 w 232682"/>
                <a:gd name="connsiteY16" fmla="*/ 8289 h 204193"/>
                <a:gd name="connsiteX17" fmla="*/ 54172 w 232682"/>
                <a:gd name="connsiteY17" fmla="*/ 7623 h 204193"/>
                <a:gd name="connsiteX18" fmla="*/ 55981 w 232682"/>
                <a:gd name="connsiteY18" fmla="*/ 3532 h 204193"/>
                <a:gd name="connsiteX19" fmla="*/ 60075 w 232682"/>
                <a:gd name="connsiteY19" fmla="*/ 1819 h 204193"/>
                <a:gd name="connsiteX20" fmla="*/ 67120 w 232682"/>
                <a:gd name="connsiteY20" fmla="*/ 12 h 204193"/>
                <a:gd name="connsiteX21" fmla="*/ 93682 w 232682"/>
                <a:gd name="connsiteY21" fmla="*/ 8289 h 204193"/>
                <a:gd name="connsiteX22" fmla="*/ 104821 w 232682"/>
                <a:gd name="connsiteY22" fmla="*/ 33598 h 204193"/>
                <a:gd name="connsiteX23" fmla="*/ 101584 w 232682"/>
                <a:gd name="connsiteY23" fmla="*/ 50344 h 204193"/>
                <a:gd name="connsiteX24" fmla="*/ 89589 w 232682"/>
                <a:gd name="connsiteY24" fmla="*/ 76509 h 204193"/>
                <a:gd name="connsiteX25" fmla="*/ 83115 w 232682"/>
                <a:gd name="connsiteY25" fmla="*/ 89448 h 204193"/>
                <a:gd name="connsiteX26" fmla="*/ 77783 w 232682"/>
                <a:gd name="connsiteY26" fmla="*/ 99724 h 204193"/>
                <a:gd name="connsiteX27" fmla="*/ 74261 w 232682"/>
                <a:gd name="connsiteY27" fmla="*/ 108287 h 204193"/>
                <a:gd name="connsiteX28" fmla="*/ 109010 w 232682"/>
                <a:gd name="connsiteY28" fmla="*/ 81837 h 204193"/>
                <a:gd name="connsiteX29" fmla="*/ 157280 w 232682"/>
                <a:gd name="connsiteY29" fmla="*/ 45301 h 204193"/>
                <a:gd name="connsiteX30" fmla="*/ 184984 w 232682"/>
                <a:gd name="connsiteY30" fmla="*/ 32361 h 204193"/>
                <a:gd name="connsiteX31" fmla="*/ 206406 w 232682"/>
                <a:gd name="connsiteY31" fmla="*/ 40924 h 204193"/>
                <a:gd name="connsiteX32" fmla="*/ 222591 w 232682"/>
                <a:gd name="connsiteY32" fmla="*/ 56528 h 204193"/>
                <a:gd name="connsiteX33" fmla="*/ 221734 w 232682"/>
                <a:gd name="connsiteY33" fmla="*/ 68897 h 204193"/>
                <a:gd name="connsiteX34" fmla="*/ 220306 w 232682"/>
                <a:gd name="connsiteY34" fmla="*/ 83549 h 204193"/>
                <a:gd name="connsiteX35" fmla="*/ 220877 w 232682"/>
                <a:gd name="connsiteY35" fmla="*/ 101817 h 204193"/>
                <a:gd name="connsiteX36" fmla="*/ 221448 w 232682"/>
                <a:gd name="connsiteY36" fmla="*/ 115994 h 204193"/>
                <a:gd name="connsiteX37" fmla="*/ 219068 w 232682"/>
                <a:gd name="connsiteY37" fmla="*/ 142444 h 204193"/>
                <a:gd name="connsiteX38" fmla="*/ 220306 w 232682"/>
                <a:gd name="connsiteY38" fmla="*/ 144157 h 204193"/>
                <a:gd name="connsiteX39" fmla="*/ 220877 w 232682"/>
                <a:gd name="connsiteY39" fmla="*/ 145964 h 204193"/>
                <a:gd name="connsiteX40" fmla="*/ 220306 w 232682"/>
                <a:gd name="connsiteY40" fmla="*/ 147106 h 204193"/>
                <a:gd name="connsiteX41" fmla="*/ 226779 w 232682"/>
                <a:gd name="connsiteY41" fmla="*/ 166135 h 204193"/>
                <a:gd name="connsiteX42" fmla="*/ 232682 w 232682"/>
                <a:gd name="connsiteY42" fmla="*/ 180312 h 204193"/>
                <a:gd name="connsiteX43" fmla="*/ 224114 w 232682"/>
                <a:gd name="connsiteY43" fmla="*/ 194679 h 204193"/>
                <a:gd name="connsiteX44" fmla="*/ 207929 w 232682"/>
                <a:gd name="connsiteY44" fmla="*/ 204193 h 204193"/>
                <a:gd name="connsiteX45" fmla="*/ 171084 w 232682"/>
                <a:gd name="connsiteY45" fmla="*/ 161759 h 20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2682" h="204193">
                  <a:moveTo>
                    <a:pt x="171084" y="161759"/>
                  </a:moveTo>
                  <a:cubicBezTo>
                    <a:pt x="171056" y="154457"/>
                    <a:pt x="171661" y="147167"/>
                    <a:pt x="172893" y="139970"/>
                  </a:cubicBezTo>
                  <a:cubicBezTo>
                    <a:pt x="173655" y="131312"/>
                    <a:pt x="174036" y="125318"/>
                    <a:pt x="174036" y="121703"/>
                  </a:cubicBezTo>
                  <a:lnTo>
                    <a:pt x="174036" y="112188"/>
                  </a:lnTo>
                  <a:cubicBezTo>
                    <a:pt x="172893" y="104386"/>
                    <a:pt x="170323" y="100485"/>
                    <a:pt x="166419" y="100485"/>
                  </a:cubicBezTo>
                  <a:cubicBezTo>
                    <a:pt x="159311" y="100485"/>
                    <a:pt x="146236" y="107240"/>
                    <a:pt x="127195" y="120751"/>
                  </a:cubicBezTo>
                  <a:cubicBezTo>
                    <a:pt x="106358" y="135776"/>
                    <a:pt x="86395" y="151977"/>
                    <a:pt x="67406" y="169275"/>
                  </a:cubicBezTo>
                  <a:cubicBezTo>
                    <a:pt x="61810" y="175339"/>
                    <a:pt x="56535" y="181691"/>
                    <a:pt x="51602" y="188304"/>
                  </a:cubicBezTo>
                  <a:cubicBezTo>
                    <a:pt x="49146" y="191903"/>
                    <a:pt x="46161" y="195110"/>
                    <a:pt x="42748" y="197819"/>
                  </a:cubicBezTo>
                  <a:cubicBezTo>
                    <a:pt x="39792" y="199257"/>
                    <a:pt x="36505" y="199881"/>
                    <a:pt x="33227" y="199626"/>
                  </a:cubicBezTo>
                  <a:cubicBezTo>
                    <a:pt x="25705" y="197678"/>
                    <a:pt x="19022" y="193337"/>
                    <a:pt x="14186" y="187258"/>
                  </a:cubicBezTo>
                  <a:cubicBezTo>
                    <a:pt x="8287" y="181510"/>
                    <a:pt x="3480" y="174740"/>
                    <a:pt x="0" y="167277"/>
                  </a:cubicBezTo>
                  <a:cubicBezTo>
                    <a:pt x="-32" y="156502"/>
                    <a:pt x="1970" y="145817"/>
                    <a:pt x="5903" y="135784"/>
                  </a:cubicBezTo>
                  <a:cubicBezTo>
                    <a:pt x="9838" y="125762"/>
                    <a:pt x="15741" y="113076"/>
                    <a:pt x="23611" y="97726"/>
                  </a:cubicBezTo>
                  <a:cubicBezTo>
                    <a:pt x="27223" y="85637"/>
                    <a:pt x="31743" y="73837"/>
                    <a:pt x="37131" y="62427"/>
                  </a:cubicBezTo>
                  <a:cubicBezTo>
                    <a:pt x="43033" y="48631"/>
                    <a:pt x="47222" y="38165"/>
                    <a:pt x="49793" y="30934"/>
                  </a:cubicBezTo>
                  <a:cubicBezTo>
                    <a:pt x="52346" y="23606"/>
                    <a:pt x="54039" y="16007"/>
                    <a:pt x="54839" y="8289"/>
                  </a:cubicBezTo>
                  <a:cubicBezTo>
                    <a:pt x="54839" y="7921"/>
                    <a:pt x="54540" y="7623"/>
                    <a:pt x="54172" y="7623"/>
                  </a:cubicBezTo>
                  <a:cubicBezTo>
                    <a:pt x="54224" y="6077"/>
                    <a:pt x="54873" y="4611"/>
                    <a:pt x="55981" y="3532"/>
                  </a:cubicBezTo>
                  <a:cubicBezTo>
                    <a:pt x="57059" y="2433"/>
                    <a:pt x="58535" y="1815"/>
                    <a:pt x="60075" y="1819"/>
                  </a:cubicBezTo>
                  <a:cubicBezTo>
                    <a:pt x="60932" y="583"/>
                    <a:pt x="63217" y="12"/>
                    <a:pt x="67120" y="12"/>
                  </a:cubicBezTo>
                  <a:cubicBezTo>
                    <a:pt x="76642" y="-209"/>
                    <a:pt x="85974" y="2699"/>
                    <a:pt x="93682" y="8289"/>
                  </a:cubicBezTo>
                  <a:cubicBezTo>
                    <a:pt x="101395" y="14335"/>
                    <a:pt x="105574" y="23831"/>
                    <a:pt x="104821" y="33598"/>
                  </a:cubicBezTo>
                  <a:cubicBezTo>
                    <a:pt x="104852" y="39338"/>
                    <a:pt x="103752" y="45028"/>
                    <a:pt x="101584" y="50344"/>
                  </a:cubicBezTo>
                  <a:cubicBezTo>
                    <a:pt x="99490" y="55672"/>
                    <a:pt x="95396" y="64330"/>
                    <a:pt x="89589" y="76509"/>
                  </a:cubicBezTo>
                  <a:lnTo>
                    <a:pt x="83115" y="89448"/>
                  </a:lnTo>
                  <a:cubicBezTo>
                    <a:pt x="81877" y="91827"/>
                    <a:pt x="80163" y="95252"/>
                    <a:pt x="77783" y="99724"/>
                  </a:cubicBezTo>
                  <a:cubicBezTo>
                    <a:pt x="76150" y="102368"/>
                    <a:pt x="74961" y="105260"/>
                    <a:pt x="74261" y="108287"/>
                  </a:cubicBezTo>
                  <a:cubicBezTo>
                    <a:pt x="83781" y="101627"/>
                    <a:pt x="95587" y="92778"/>
                    <a:pt x="109010" y="81837"/>
                  </a:cubicBezTo>
                  <a:cubicBezTo>
                    <a:pt x="128623" y="66169"/>
                    <a:pt x="144712" y="53991"/>
                    <a:pt x="157280" y="45301"/>
                  </a:cubicBezTo>
                  <a:cubicBezTo>
                    <a:pt x="165255" y="38690"/>
                    <a:pt x="174794" y="34234"/>
                    <a:pt x="184984" y="32361"/>
                  </a:cubicBezTo>
                  <a:cubicBezTo>
                    <a:pt x="192734" y="33362"/>
                    <a:pt x="200103" y="36308"/>
                    <a:pt x="206406" y="40924"/>
                  </a:cubicBezTo>
                  <a:cubicBezTo>
                    <a:pt x="213350" y="44236"/>
                    <a:pt x="219029" y="49712"/>
                    <a:pt x="222591" y="56528"/>
                  </a:cubicBezTo>
                  <a:cubicBezTo>
                    <a:pt x="222591" y="59287"/>
                    <a:pt x="222591" y="63378"/>
                    <a:pt x="221734" y="68897"/>
                  </a:cubicBezTo>
                  <a:cubicBezTo>
                    <a:pt x="220877" y="74415"/>
                    <a:pt x="220686" y="79268"/>
                    <a:pt x="220306" y="83549"/>
                  </a:cubicBezTo>
                  <a:lnTo>
                    <a:pt x="220877" y="101817"/>
                  </a:lnTo>
                  <a:cubicBezTo>
                    <a:pt x="221327" y="106529"/>
                    <a:pt x="221518" y="111261"/>
                    <a:pt x="221448" y="115994"/>
                  </a:cubicBezTo>
                  <a:cubicBezTo>
                    <a:pt x="221842" y="124877"/>
                    <a:pt x="221041" y="133773"/>
                    <a:pt x="219068" y="142444"/>
                  </a:cubicBezTo>
                  <a:cubicBezTo>
                    <a:pt x="219569" y="142946"/>
                    <a:pt x="219987" y="143524"/>
                    <a:pt x="220306" y="144157"/>
                  </a:cubicBezTo>
                  <a:cubicBezTo>
                    <a:pt x="220605" y="144719"/>
                    <a:pt x="220798" y="145332"/>
                    <a:pt x="220877" y="145964"/>
                  </a:cubicBezTo>
                  <a:lnTo>
                    <a:pt x="220306" y="147106"/>
                  </a:lnTo>
                  <a:cubicBezTo>
                    <a:pt x="221475" y="153743"/>
                    <a:pt x="223658" y="160161"/>
                    <a:pt x="226779" y="166135"/>
                  </a:cubicBezTo>
                  <a:cubicBezTo>
                    <a:pt x="229066" y="170721"/>
                    <a:pt x="231038" y="175458"/>
                    <a:pt x="232682" y="180312"/>
                  </a:cubicBezTo>
                  <a:cubicBezTo>
                    <a:pt x="231893" y="186064"/>
                    <a:pt x="228801" y="191249"/>
                    <a:pt x="224114" y="194679"/>
                  </a:cubicBezTo>
                  <a:cubicBezTo>
                    <a:pt x="219800" y="199406"/>
                    <a:pt x="214159" y="202722"/>
                    <a:pt x="207929" y="204193"/>
                  </a:cubicBezTo>
                  <a:cubicBezTo>
                    <a:pt x="183366" y="202798"/>
                    <a:pt x="171084" y="188653"/>
                    <a:pt x="171084" y="161759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1" name="Freeform 980">
              <a:extLst>
                <a:ext uri="{FF2B5EF4-FFF2-40B4-BE49-F238E27FC236}">
                  <a16:creationId xmlns:a16="http://schemas.microsoft.com/office/drawing/2014/main" id="{9EEEAC7E-E97D-D6AF-67F9-CED155993B5D}"/>
                </a:ext>
              </a:extLst>
            </p:cNvPr>
            <p:cNvSpPr/>
            <p:nvPr/>
          </p:nvSpPr>
          <p:spPr>
            <a:xfrm>
              <a:off x="4712474" y="4514650"/>
              <a:ext cx="327721" cy="217196"/>
            </a:xfrm>
            <a:custGeom>
              <a:avLst/>
              <a:gdLst>
                <a:gd name="connsiteX0" fmla="*/ 277525 w 327721"/>
                <a:gd name="connsiteY0" fmla="*/ 214794 h 217196"/>
                <a:gd name="connsiteX1" fmla="*/ 265433 w 327721"/>
                <a:gd name="connsiteY1" fmla="*/ 206231 h 217196"/>
                <a:gd name="connsiteX2" fmla="*/ 252486 w 327721"/>
                <a:gd name="connsiteY2" fmla="*/ 187202 h 217196"/>
                <a:gd name="connsiteX3" fmla="*/ 246868 w 327721"/>
                <a:gd name="connsiteY3" fmla="*/ 156850 h 217196"/>
                <a:gd name="connsiteX4" fmla="*/ 248392 w 327721"/>
                <a:gd name="connsiteY4" fmla="*/ 137155 h 217196"/>
                <a:gd name="connsiteX5" fmla="*/ 249820 w 327721"/>
                <a:gd name="connsiteY5" fmla="*/ 126309 h 217196"/>
                <a:gd name="connsiteX6" fmla="*/ 248106 w 327721"/>
                <a:gd name="connsiteY6" fmla="*/ 123359 h 217196"/>
                <a:gd name="connsiteX7" fmla="*/ 181462 w 327721"/>
                <a:gd name="connsiteY7" fmla="*/ 179210 h 217196"/>
                <a:gd name="connsiteX8" fmla="*/ 178511 w 327721"/>
                <a:gd name="connsiteY8" fmla="*/ 182159 h 217196"/>
                <a:gd name="connsiteX9" fmla="*/ 165563 w 327721"/>
                <a:gd name="connsiteY9" fmla="*/ 193386 h 217196"/>
                <a:gd name="connsiteX10" fmla="*/ 151092 w 327721"/>
                <a:gd name="connsiteY10" fmla="*/ 205469 h 217196"/>
                <a:gd name="connsiteX11" fmla="*/ 139001 w 327721"/>
                <a:gd name="connsiteY11" fmla="*/ 209846 h 217196"/>
                <a:gd name="connsiteX12" fmla="*/ 130147 w 327721"/>
                <a:gd name="connsiteY12" fmla="*/ 206326 h 217196"/>
                <a:gd name="connsiteX13" fmla="*/ 123673 w 327721"/>
                <a:gd name="connsiteY13" fmla="*/ 200998 h 217196"/>
                <a:gd name="connsiteX14" fmla="*/ 118436 w 327721"/>
                <a:gd name="connsiteY14" fmla="*/ 194528 h 217196"/>
                <a:gd name="connsiteX15" fmla="*/ 116056 w 327721"/>
                <a:gd name="connsiteY15" fmla="*/ 185680 h 217196"/>
                <a:gd name="connsiteX16" fmla="*/ 116056 w 327721"/>
                <a:gd name="connsiteY16" fmla="*/ 182730 h 217196"/>
                <a:gd name="connsiteX17" fmla="*/ 129575 w 327721"/>
                <a:gd name="connsiteY17" fmla="*/ 143340 h 217196"/>
                <a:gd name="connsiteX18" fmla="*/ 144332 w 327721"/>
                <a:gd name="connsiteY18" fmla="*/ 105282 h 217196"/>
                <a:gd name="connsiteX19" fmla="*/ 143761 w 327721"/>
                <a:gd name="connsiteY19" fmla="*/ 104140 h 217196"/>
                <a:gd name="connsiteX20" fmla="*/ 128147 w 327721"/>
                <a:gd name="connsiteY20" fmla="*/ 113179 h 217196"/>
                <a:gd name="connsiteX21" fmla="*/ 99015 w 327721"/>
                <a:gd name="connsiteY21" fmla="*/ 143530 h 217196"/>
                <a:gd name="connsiteX22" fmla="*/ 72452 w 327721"/>
                <a:gd name="connsiteY22" fmla="*/ 171217 h 217196"/>
                <a:gd name="connsiteX23" fmla="*/ 47128 w 327721"/>
                <a:gd name="connsiteY23" fmla="*/ 199761 h 217196"/>
                <a:gd name="connsiteX24" fmla="*/ 33609 w 327721"/>
                <a:gd name="connsiteY24" fmla="*/ 215650 h 217196"/>
                <a:gd name="connsiteX25" fmla="*/ 10378 w 327721"/>
                <a:gd name="connsiteY25" fmla="*/ 205660 h 217196"/>
                <a:gd name="connsiteX26" fmla="*/ 1 w 327721"/>
                <a:gd name="connsiteY26" fmla="*/ 181493 h 217196"/>
                <a:gd name="connsiteX27" fmla="*/ 2381 w 327721"/>
                <a:gd name="connsiteY27" fmla="*/ 162464 h 217196"/>
                <a:gd name="connsiteX28" fmla="*/ 7713 w 327721"/>
                <a:gd name="connsiteY28" fmla="*/ 137726 h 217196"/>
                <a:gd name="connsiteX29" fmla="*/ 10378 w 327721"/>
                <a:gd name="connsiteY29" fmla="*/ 127165 h 217196"/>
                <a:gd name="connsiteX30" fmla="*/ 13615 w 327721"/>
                <a:gd name="connsiteY30" fmla="*/ 113654 h 217196"/>
                <a:gd name="connsiteX31" fmla="*/ 16281 w 327721"/>
                <a:gd name="connsiteY31" fmla="*/ 100619 h 217196"/>
                <a:gd name="connsiteX32" fmla="*/ 22374 w 327721"/>
                <a:gd name="connsiteY32" fmla="*/ 82161 h 217196"/>
                <a:gd name="connsiteX33" fmla="*/ 35989 w 327721"/>
                <a:gd name="connsiteY33" fmla="*/ 50097 h 217196"/>
                <a:gd name="connsiteX34" fmla="*/ 38369 w 327721"/>
                <a:gd name="connsiteY34" fmla="*/ 34208 h 217196"/>
                <a:gd name="connsiteX35" fmla="*/ 37702 w 327721"/>
                <a:gd name="connsiteY35" fmla="*/ 26216 h 217196"/>
                <a:gd name="connsiteX36" fmla="*/ 37131 w 327721"/>
                <a:gd name="connsiteY36" fmla="*/ 21173 h 217196"/>
                <a:gd name="connsiteX37" fmla="*/ 45700 w 327721"/>
                <a:gd name="connsiteY37" fmla="*/ 6235 h 217196"/>
                <a:gd name="connsiteX38" fmla="*/ 64741 w 327721"/>
                <a:gd name="connsiteY38" fmla="*/ 51 h 217196"/>
                <a:gd name="connsiteX39" fmla="*/ 87685 w 327721"/>
                <a:gd name="connsiteY39" fmla="*/ 10898 h 217196"/>
                <a:gd name="connsiteX40" fmla="*/ 95397 w 327721"/>
                <a:gd name="connsiteY40" fmla="*/ 33542 h 217196"/>
                <a:gd name="connsiteX41" fmla="*/ 90636 w 327721"/>
                <a:gd name="connsiteY41" fmla="*/ 52571 h 217196"/>
                <a:gd name="connsiteX42" fmla="*/ 84163 w 327721"/>
                <a:gd name="connsiteY42" fmla="*/ 68460 h 217196"/>
                <a:gd name="connsiteX43" fmla="*/ 75594 w 327721"/>
                <a:gd name="connsiteY43" fmla="*/ 87489 h 217196"/>
                <a:gd name="connsiteX44" fmla="*/ 69406 w 327721"/>
                <a:gd name="connsiteY44" fmla="*/ 104235 h 217196"/>
                <a:gd name="connsiteX45" fmla="*/ 70643 w 327721"/>
                <a:gd name="connsiteY45" fmla="*/ 105948 h 217196"/>
                <a:gd name="connsiteX46" fmla="*/ 71215 w 327721"/>
                <a:gd name="connsiteY46" fmla="*/ 105948 h 217196"/>
                <a:gd name="connsiteX47" fmla="*/ 80735 w 327721"/>
                <a:gd name="connsiteY47" fmla="*/ 99478 h 217196"/>
                <a:gd name="connsiteX48" fmla="*/ 126338 w 327721"/>
                <a:gd name="connsiteY48" fmla="*/ 62752 h 217196"/>
                <a:gd name="connsiteX49" fmla="*/ 164421 w 327721"/>
                <a:gd name="connsiteY49" fmla="*/ 40107 h 217196"/>
                <a:gd name="connsiteX50" fmla="*/ 176797 w 327721"/>
                <a:gd name="connsiteY50" fmla="*/ 44769 h 217196"/>
                <a:gd name="connsiteX51" fmla="*/ 190412 w 327721"/>
                <a:gd name="connsiteY51" fmla="*/ 57423 h 217196"/>
                <a:gd name="connsiteX52" fmla="*/ 196219 w 327721"/>
                <a:gd name="connsiteY52" fmla="*/ 74835 h 217196"/>
                <a:gd name="connsiteX53" fmla="*/ 195648 w 327721"/>
                <a:gd name="connsiteY53" fmla="*/ 79497 h 217196"/>
                <a:gd name="connsiteX54" fmla="*/ 190697 w 327721"/>
                <a:gd name="connsiteY54" fmla="*/ 99478 h 217196"/>
                <a:gd name="connsiteX55" fmla="*/ 183938 w 327721"/>
                <a:gd name="connsiteY55" fmla="*/ 120124 h 217196"/>
                <a:gd name="connsiteX56" fmla="*/ 222782 w 327721"/>
                <a:gd name="connsiteY56" fmla="*/ 88061 h 217196"/>
                <a:gd name="connsiteX57" fmla="*/ 263434 w 327721"/>
                <a:gd name="connsiteY57" fmla="*/ 68270 h 217196"/>
                <a:gd name="connsiteX58" fmla="*/ 288759 w 327721"/>
                <a:gd name="connsiteY58" fmla="*/ 84160 h 217196"/>
                <a:gd name="connsiteX59" fmla="*/ 296947 w 327721"/>
                <a:gd name="connsiteY59" fmla="*/ 130686 h 217196"/>
                <a:gd name="connsiteX60" fmla="*/ 303420 w 327721"/>
                <a:gd name="connsiteY60" fmla="*/ 169505 h 217196"/>
                <a:gd name="connsiteX61" fmla="*/ 311703 w 327721"/>
                <a:gd name="connsiteY61" fmla="*/ 175404 h 217196"/>
                <a:gd name="connsiteX62" fmla="*/ 323128 w 327721"/>
                <a:gd name="connsiteY62" fmla="*/ 181017 h 217196"/>
                <a:gd name="connsiteX63" fmla="*/ 327603 w 327721"/>
                <a:gd name="connsiteY63" fmla="*/ 193671 h 217196"/>
                <a:gd name="connsiteX64" fmla="*/ 316083 w 327721"/>
                <a:gd name="connsiteY64" fmla="*/ 211939 h 217196"/>
                <a:gd name="connsiteX65" fmla="*/ 288759 w 327721"/>
                <a:gd name="connsiteY65" fmla="*/ 217172 h 217196"/>
                <a:gd name="connsiteX66" fmla="*/ 277525 w 327721"/>
                <a:gd name="connsiteY66" fmla="*/ 214794 h 2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27721" h="217196">
                  <a:moveTo>
                    <a:pt x="277525" y="214794"/>
                  </a:moveTo>
                  <a:cubicBezTo>
                    <a:pt x="273048" y="212628"/>
                    <a:pt x="268962" y="209734"/>
                    <a:pt x="265433" y="206231"/>
                  </a:cubicBezTo>
                  <a:cubicBezTo>
                    <a:pt x="259849" y="200849"/>
                    <a:pt x="255440" y="194370"/>
                    <a:pt x="252486" y="187202"/>
                  </a:cubicBezTo>
                  <a:cubicBezTo>
                    <a:pt x="248532" y="177582"/>
                    <a:pt x="246620" y="167247"/>
                    <a:pt x="246868" y="156850"/>
                  </a:cubicBezTo>
                  <a:cubicBezTo>
                    <a:pt x="246787" y="150253"/>
                    <a:pt x="247296" y="143662"/>
                    <a:pt x="248392" y="137155"/>
                  </a:cubicBezTo>
                  <a:cubicBezTo>
                    <a:pt x="249083" y="133571"/>
                    <a:pt x="249560" y="129949"/>
                    <a:pt x="249820" y="126309"/>
                  </a:cubicBezTo>
                  <a:cubicBezTo>
                    <a:pt x="249820" y="124311"/>
                    <a:pt x="249249" y="123359"/>
                    <a:pt x="248106" y="123359"/>
                  </a:cubicBezTo>
                  <a:cubicBezTo>
                    <a:pt x="237824" y="123359"/>
                    <a:pt x="215609" y="141976"/>
                    <a:pt x="181462" y="179210"/>
                  </a:cubicBezTo>
                  <a:cubicBezTo>
                    <a:pt x="180297" y="179993"/>
                    <a:pt x="179295" y="180994"/>
                    <a:pt x="178511" y="182159"/>
                  </a:cubicBezTo>
                  <a:cubicBezTo>
                    <a:pt x="173923" y="185576"/>
                    <a:pt x="169595" y="189328"/>
                    <a:pt x="165563" y="193386"/>
                  </a:cubicBezTo>
                  <a:cubicBezTo>
                    <a:pt x="161027" y="197746"/>
                    <a:pt x="156191" y="201784"/>
                    <a:pt x="151092" y="205469"/>
                  </a:cubicBezTo>
                  <a:cubicBezTo>
                    <a:pt x="147502" y="207936"/>
                    <a:pt x="143339" y="209443"/>
                    <a:pt x="139001" y="209846"/>
                  </a:cubicBezTo>
                  <a:cubicBezTo>
                    <a:pt x="135743" y="209676"/>
                    <a:pt x="132631" y="208439"/>
                    <a:pt x="130147" y="206326"/>
                  </a:cubicBezTo>
                  <a:lnTo>
                    <a:pt x="123673" y="200998"/>
                  </a:lnTo>
                  <a:cubicBezTo>
                    <a:pt x="121349" y="199381"/>
                    <a:pt x="119533" y="197137"/>
                    <a:pt x="118436" y="194528"/>
                  </a:cubicBezTo>
                  <a:cubicBezTo>
                    <a:pt x="116934" y="191816"/>
                    <a:pt x="116117" y="188779"/>
                    <a:pt x="116056" y="185680"/>
                  </a:cubicBezTo>
                  <a:lnTo>
                    <a:pt x="116056" y="182730"/>
                  </a:lnTo>
                  <a:lnTo>
                    <a:pt x="129575" y="143340"/>
                  </a:lnTo>
                  <a:cubicBezTo>
                    <a:pt x="135961" y="131272"/>
                    <a:pt x="140913" y="118499"/>
                    <a:pt x="144332" y="105282"/>
                  </a:cubicBezTo>
                  <a:cubicBezTo>
                    <a:pt x="144332" y="104520"/>
                    <a:pt x="144142" y="104140"/>
                    <a:pt x="143761" y="104140"/>
                  </a:cubicBezTo>
                  <a:cubicBezTo>
                    <a:pt x="140239" y="104140"/>
                    <a:pt x="135002" y="106709"/>
                    <a:pt x="128147" y="113179"/>
                  </a:cubicBezTo>
                  <a:cubicBezTo>
                    <a:pt x="121293" y="119649"/>
                    <a:pt x="111582" y="129829"/>
                    <a:pt x="99015" y="143530"/>
                  </a:cubicBezTo>
                  <a:lnTo>
                    <a:pt x="72452" y="171217"/>
                  </a:lnTo>
                  <a:cubicBezTo>
                    <a:pt x="69311" y="174357"/>
                    <a:pt x="60932" y="183777"/>
                    <a:pt x="47128" y="199761"/>
                  </a:cubicBezTo>
                  <a:cubicBezTo>
                    <a:pt x="42926" y="205309"/>
                    <a:pt x="38412" y="210614"/>
                    <a:pt x="33609" y="215650"/>
                  </a:cubicBezTo>
                  <a:cubicBezTo>
                    <a:pt x="24832" y="215595"/>
                    <a:pt x="16452" y="211991"/>
                    <a:pt x="10378" y="205660"/>
                  </a:cubicBezTo>
                  <a:cubicBezTo>
                    <a:pt x="3691" y="199409"/>
                    <a:pt x="-73" y="190644"/>
                    <a:pt x="1" y="181493"/>
                  </a:cubicBezTo>
                  <a:cubicBezTo>
                    <a:pt x="210" y="175091"/>
                    <a:pt x="1007" y="168721"/>
                    <a:pt x="2381" y="162464"/>
                  </a:cubicBezTo>
                  <a:cubicBezTo>
                    <a:pt x="4000" y="154662"/>
                    <a:pt x="5713" y="146384"/>
                    <a:pt x="7713" y="137726"/>
                  </a:cubicBezTo>
                  <a:cubicBezTo>
                    <a:pt x="8474" y="134586"/>
                    <a:pt x="9331" y="131066"/>
                    <a:pt x="10378" y="127165"/>
                  </a:cubicBezTo>
                  <a:cubicBezTo>
                    <a:pt x="11426" y="123264"/>
                    <a:pt x="12378" y="118697"/>
                    <a:pt x="13615" y="113654"/>
                  </a:cubicBezTo>
                  <a:cubicBezTo>
                    <a:pt x="14853" y="108612"/>
                    <a:pt x="15234" y="105377"/>
                    <a:pt x="16281" y="100619"/>
                  </a:cubicBezTo>
                  <a:cubicBezTo>
                    <a:pt x="17794" y="94308"/>
                    <a:pt x="19832" y="88134"/>
                    <a:pt x="22374" y="82161"/>
                  </a:cubicBezTo>
                  <a:cubicBezTo>
                    <a:pt x="25516" y="74455"/>
                    <a:pt x="30086" y="63798"/>
                    <a:pt x="35989" y="50097"/>
                  </a:cubicBezTo>
                  <a:cubicBezTo>
                    <a:pt x="37544" y="44943"/>
                    <a:pt x="38346" y="39592"/>
                    <a:pt x="38369" y="34208"/>
                  </a:cubicBezTo>
                  <a:cubicBezTo>
                    <a:pt x="38344" y="31531"/>
                    <a:pt x="38121" y="28860"/>
                    <a:pt x="37702" y="26216"/>
                  </a:cubicBezTo>
                  <a:cubicBezTo>
                    <a:pt x="37413" y="24548"/>
                    <a:pt x="37222" y="22864"/>
                    <a:pt x="37131" y="21173"/>
                  </a:cubicBezTo>
                  <a:cubicBezTo>
                    <a:pt x="37279" y="15067"/>
                    <a:pt x="40502" y="9448"/>
                    <a:pt x="45700" y="6235"/>
                  </a:cubicBezTo>
                  <a:cubicBezTo>
                    <a:pt x="51205" y="2160"/>
                    <a:pt x="57890" y="-11"/>
                    <a:pt x="64741" y="51"/>
                  </a:cubicBezTo>
                  <a:cubicBezTo>
                    <a:pt x="73745" y="-509"/>
                    <a:pt x="82407" y="3585"/>
                    <a:pt x="87685" y="10898"/>
                  </a:cubicBezTo>
                  <a:cubicBezTo>
                    <a:pt x="92571" y="17450"/>
                    <a:pt x="95269" y="25372"/>
                    <a:pt x="95397" y="33542"/>
                  </a:cubicBezTo>
                  <a:cubicBezTo>
                    <a:pt x="95322" y="40170"/>
                    <a:pt x="93692" y="46688"/>
                    <a:pt x="90636" y="52571"/>
                  </a:cubicBezTo>
                  <a:lnTo>
                    <a:pt x="84163" y="68460"/>
                  </a:lnTo>
                  <a:cubicBezTo>
                    <a:pt x="82544" y="72076"/>
                    <a:pt x="79783" y="78451"/>
                    <a:pt x="75594" y="87489"/>
                  </a:cubicBezTo>
                  <a:cubicBezTo>
                    <a:pt x="72815" y="92780"/>
                    <a:pt x="70735" y="98409"/>
                    <a:pt x="69406" y="104235"/>
                  </a:cubicBezTo>
                  <a:cubicBezTo>
                    <a:pt x="69406" y="105377"/>
                    <a:pt x="69406" y="105948"/>
                    <a:pt x="70643" y="105948"/>
                  </a:cubicBezTo>
                  <a:lnTo>
                    <a:pt x="71215" y="105948"/>
                  </a:lnTo>
                  <a:cubicBezTo>
                    <a:pt x="73214" y="105948"/>
                    <a:pt x="76260" y="103854"/>
                    <a:pt x="80735" y="99478"/>
                  </a:cubicBezTo>
                  <a:cubicBezTo>
                    <a:pt x="95143" y="86284"/>
                    <a:pt x="110375" y="74017"/>
                    <a:pt x="126338" y="62752"/>
                  </a:cubicBezTo>
                  <a:cubicBezTo>
                    <a:pt x="137934" y="53495"/>
                    <a:pt x="150748" y="45875"/>
                    <a:pt x="164421" y="40107"/>
                  </a:cubicBezTo>
                  <a:cubicBezTo>
                    <a:pt x="168886" y="40543"/>
                    <a:pt x="173156" y="42151"/>
                    <a:pt x="176797" y="44769"/>
                  </a:cubicBezTo>
                  <a:cubicBezTo>
                    <a:pt x="182104" y="48077"/>
                    <a:pt x="186726" y="52373"/>
                    <a:pt x="190412" y="57423"/>
                  </a:cubicBezTo>
                  <a:cubicBezTo>
                    <a:pt x="194213" y="62430"/>
                    <a:pt x="196254" y="68551"/>
                    <a:pt x="196219" y="74835"/>
                  </a:cubicBezTo>
                  <a:lnTo>
                    <a:pt x="195648" y="79497"/>
                  </a:lnTo>
                  <a:cubicBezTo>
                    <a:pt x="195648" y="81115"/>
                    <a:pt x="193649" y="87775"/>
                    <a:pt x="190697" y="99478"/>
                  </a:cubicBezTo>
                  <a:cubicBezTo>
                    <a:pt x="189360" y="106626"/>
                    <a:pt x="187088" y="113568"/>
                    <a:pt x="183938" y="120124"/>
                  </a:cubicBezTo>
                  <a:cubicBezTo>
                    <a:pt x="195571" y="107939"/>
                    <a:pt x="208610" y="97176"/>
                    <a:pt x="222782" y="88061"/>
                  </a:cubicBezTo>
                  <a:cubicBezTo>
                    <a:pt x="241251" y="75374"/>
                    <a:pt x="254802" y="68778"/>
                    <a:pt x="263434" y="68270"/>
                  </a:cubicBezTo>
                  <a:cubicBezTo>
                    <a:pt x="274525" y="67126"/>
                    <a:pt x="284970" y="73680"/>
                    <a:pt x="288759" y="84160"/>
                  </a:cubicBezTo>
                  <a:cubicBezTo>
                    <a:pt x="293502" y="99246"/>
                    <a:pt x="296255" y="114887"/>
                    <a:pt x="296947" y="130686"/>
                  </a:cubicBezTo>
                  <a:cubicBezTo>
                    <a:pt x="297432" y="143849"/>
                    <a:pt x="299608" y="156896"/>
                    <a:pt x="303420" y="169505"/>
                  </a:cubicBezTo>
                  <a:cubicBezTo>
                    <a:pt x="304182" y="171883"/>
                    <a:pt x="306943" y="173881"/>
                    <a:pt x="311703" y="175404"/>
                  </a:cubicBezTo>
                  <a:cubicBezTo>
                    <a:pt x="315772" y="176692"/>
                    <a:pt x="319623" y="178584"/>
                    <a:pt x="323128" y="181017"/>
                  </a:cubicBezTo>
                  <a:cubicBezTo>
                    <a:pt x="326538" y="184291"/>
                    <a:pt x="328198" y="188984"/>
                    <a:pt x="327603" y="193671"/>
                  </a:cubicBezTo>
                  <a:cubicBezTo>
                    <a:pt x="327926" y="201559"/>
                    <a:pt x="323343" y="208828"/>
                    <a:pt x="316083" y="211939"/>
                  </a:cubicBezTo>
                  <a:cubicBezTo>
                    <a:pt x="307462" y="215642"/>
                    <a:pt x="298139" y="217428"/>
                    <a:pt x="288759" y="217172"/>
                  </a:cubicBezTo>
                  <a:cubicBezTo>
                    <a:pt x="284879" y="217271"/>
                    <a:pt x="281031" y="216456"/>
                    <a:pt x="277525" y="214794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99FB1D7B-16A0-AEDE-EC16-5CDE4E64425A}"/>
                </a:ext>
              </a:extLst>
            </p:cNvPr>
            <p:cNvSpPr/>
            <p:nvPr/>
          </p:nvSpPr>
          <p:spPr>
            <a:xfrm>
              <a:off x="5129437" y="4511579"/>
              <a:ext cx="187021" cy="233514"/>
            </a:xfrm>
            <a:custGeom>
              <a:avLst/>
              <a:gdLst>
                <a:gd name="connsiteX0" fmla="*/ 20697 w 187021"/>
                <a:gd name="connsiteY0" fmla="*/ 214916 h 233514"/>
                <a:gd name="connsiteX1" fmla="*/ 133 w 187021"/>
                <a:gd name="connsiteY1" fmla="*/ 161349 h 233514"/>
                <a:gd name="connsiteX2" fmla="*/ 1846 w 187021"/>
                <a:gd name="connsiteY2" fmla="*/ 131283 h 233514"/>
                <a:gd name="connsiteX3" fmla="*/ 13366 w 187021"/>
                <a:gd name="connsiteY3" fmla="*/ 92464 h 233514"/>
                <a:gd name="connsiteX4" fmla="*/ 41928 w 187021"/>
                <a:gd name="connsiteY4" fmla="*/ 44225 h 233514"/>
                <a:gd name="connsiteX5" fmla="*/ 102859 w 187021"/>
                <a:gd name="connsiteY5" fmla="*/ 2171 h 233514"/>
                <a:gd name="connsiteX6" fmla="*/ 120472 w 187021"/>
                <a:gd name="connsiteY6" fmla="*/ 78 h 233514"/>
                <a:gd name="connsiteX7" fmla="*/ 159697 w 187021"/>
                <a:gd name="connsiteY7" fmla="*/ 8926 h 233514"/>
                <a:gd name="connsiteX8" fmla="*/ 180928 w 187021"/>
                <a:gd name="connsiteY8" fmla="*/ 28907 h 233514"/>
                <a:gd name="connsiteX9" fmla="*/ 187021 w 187021"/>
                <a:gd name="connsiteY9" fmla="*/ 47936 h 233514"/>
                <a:gd name="connsiteX10" fmla="*/ 187021 w 187021"/>
                <a:gd name="connsiteY10" fmla="*/ 52693 h 233514"/>
                <a:gd name="connsiteX11" fmla="*/ 178833 w 187021"/>
                <a:gd name="connsiteY11" fmla="*/ 78573 h 233514"/>
                <a:gd name="connsiteX12" fmla="*/ 152652 w 187021"/>
                <a:gd name="connsiteY12" fmla="*/ 113871 h 233514"/>
                <a:gd name="connsiteX13" fmla="*/ 106382 w 187021"/>
                <a:gd name="connsiteY13" fmla="*/ 132139 h 233514"/>
                <a:gd name="connsiteX14" fmla="*/ 78963 w 187021"/>
                <a:gd name="connsiteY14" fmla="*/ 129475 h 233514"/>
                <a:gd name="connsiteX15" fmla="*/ 62207 w 187021"/>
                <a:gd name="connsiteY15" fmla="*/ 126811 h 233514"/>
                <a:gd name="connsiteX16" fmla="*/ 51068 w 187021"/>
                <a:gd name="connsiteY16" fmla="*/ 133281 h 233514"/>
                <a:gd name="connsiteX17" fmla="*/ 48687 w 187021"/>
                <a:gd name="connsiteY17" fmla="*/ 155069 h 233514"/>
                <a:gd name="connsiteX18" fmla="*/ 58208 w 187021"/>
                <a:gd name="connsiteY18" fmla="*/ 177999 h 233514"/>
                <a:gd name="connsiteX19" fmla="*/ 79724 w 187021"/>
                <a:gd name="connsiteY19" fmla="*/ 184469 h 233514"/>
                <a:gd name="connsiteX20" fmla="*/ 96195 w 187021"/>
                <a:gd name="connsiteY20" fmla="*/ 180378 h 233514"/>
                <a:gd name="connsiteX21" fmla="*/ 118568 w 187021"/>
                <a:gd name="connsiteY21" fmla="*/ 165631 h 233514"/>
                <a:gd name="connsiteX22" fmla="*/ 129708 w 187021"/>
                <a:gd name="connsiteY22" fmla="*/ 157448 h 233514"/>
                <a:gd name="connsiteX23" fmla="*/ 152081 w 187021"/>
                <a:gd name="connsiteY23" fmla="*/ 162110 h 233514"/>
                <a:gd name="connsiteX24" fmla="*/ 159793 w 187021"/>
                <a:gd name="connsiteY24" fmla="*/ 175716 h 233514"/>
                <a:gd name="connsiteX25" fmla="*/ 146845 w 187021"/>
                <a:gd name="connsiteY25" fmla="*/ 196838 h 233514"/>
                <a:gd name="connsiteX26" fmla="*/ 116189 w 187021"/>
                <a:gd name="connsiteY26" fmla="*/ 222147 h 233514"/>
                <a:gd name="connsiteX27" fmla="*/ 20983 w 187021"/>
                <a:gd name="connsiteY27" fmla="*/ 214536 h 233514"/>
                <a:gd name="connsiteX28" fmla="*/ 110857 w 187021"/>
                <a:gd name="connsiteY28" fmla="*/ 89514 h 233514"/>
                <a:gd name="connsiteX29" fmla="*/ 128755 w 187021"/>
                <a:gd name="connsiteY29" fmla="*/ 74481 h 233514"/>
                <a:gd name="connsiteX30" fmla="*/ 141417 w 187021"/>
                <a:gd name="connsiteY30" fmla="*/ 57736 h 233514"/>
                <a:gd name="connsiteX31" fmla="*/ 136467 w 187021"/>
                <a:gd name="connsiteY31" fmla="*/ 48221 h 233514"/>
                <a:gd name="connsiteX32" fmla="*/ 122567 w 187021"/>
                <a:gd name="connsiteY32" fmla="*/ 43274 h 233514"/>
                <a:gd name="connsiteX33" fmla="*/ 116093 w 187021"/>
                <a:gd name="connsiteY33" fmla="*/ 43274 h 233514"/>
                <a:gd name="connsiteX34" fmla="*/ 94005 w 187021"/>
                <a:gd name="connsiteY34" fmla="*/ 55928 h 233514"/>
                <a:gd name="connsiteX35" fmla="*/ 68966 w 187021"/>
                <a:gd name="connsiteY35" fmla="*/ 85042 h 233514"/>
                <a:gd name="connsiteX36" fmla="*/ 77820 w 187021"/>
                <a:gd name="connsiteY36" fmla="*/ 89990 h 233514"/>
                <a:gd name="connsiteX37" fmla="*/ 95528 w 187021"/>
                <a:gd name="connsiteY37" fmla="*/ 92083 h 233514"/>
                <a:gd name="connsiteX38" fmla="*/ 110856 w 187021"/>
                <a:gd name="connsiteY38" fmla="*/ 89514 h 233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7021" h="233514">
                  <a:moveTo>
                    <a:pt x="20697" y="214916"/>
                  </a:moveTo>
                  <a:cubicBezTo>
                    <a:pt x="6395" y="200884"/>
                    <a:pt x="-1108" y="181340"/>
                    <a:pt x="133" y="161349"/>
                  </a:cubicBezTo>
                  <a:cubicBezTo>
                    <a:pt x="190" y="151304"/>
                    <a:pt x="762" y="141269"/>
                    <a:pt x="1846" y="131283"/>
                  </a:cubicBezTo>
                  <a:cubicBezTo>
                    <a:pt x="3779" y="117853"/>
                    <a:pt x="7660" y="104776"/>
                    <a:pt x="13366" y="92464"/>
                  </a:cubicBezTo>
                  <a:cubicBezTo>
                    <a:pt x="20760" y="75218"/>
                    <a:pt x="30361" y="59003"/>
                    <a:pt x="41928" y="44225"/>
                  </a:cubicBezTo>
                  <a:cubicBezTo>
                    <a:pt x="57195" y="24034"/>
                    <a:pt x="78559" y="9289"/>
                    <a:pt x="102859" y="2171"/>
                  </a:cubicBezTo>
                  <a:cubicBezTo>
                    <a:pt x="108607" y="675"/>
                    <a:pt x="114533" y="-30"/>
                    <a:pt x="120472" y="78"/>
                  </a:cubicBezTo>
                  <a:cubicBezTo>
                    <a:pt x="134104" y="-538"/>
                    <a:pt x="147651" y="2518"/>
                    <a:pt x="159697" y="8926"/>
                  </a:cubicBezTo>
                  <a:cubicBezTo>
                    <a:pt x="168408" y="13606"/>
                    <a:pt x="175731" y="20497"/>
                    <a:pt x="180928" y="28907"/>
                  </a:cubicBezTo>
                  <a:cubicBezTo>
                    <a:pt x="184456" y="34670"/>
                    <a:pt x="186545" y="41196"/>
                    <a:pt x="187021" y="47936"/>
                  </a:cubicBezTo>
                  <a:lnTo>
                    <a:pt x="187021" y="52693"/>
                  </a:lnTo>
                  <a:cubicBezTo>
                    <a:pt x="185779" y="61721"/>
                    <a:pt x="183010" y="70472"/>
                    <a:pt x="178833" y="78573"/>
                  </a:cubicBezTo>
                  <a:cubicBezTo>
                    <a:pt x="172650" y="92026"/>
                    <a:pt x="163734" y="104047"/>
                    <a:pt x="152652" y="113871"/>
                  </a:cubicBezTo>
                  <a:cubicBezTo>
                    <a:pt x="139822" y="125151"/>
                    <a:pt x="123461" y="131610"/>
                    <a:pt x="106382" y="132139"/>
                  </a:cubicBezTo>
                  <a:cubicBezTo>
                    <a:pt x="97178" y="132130"/>
                    <a:pt x="87997" y="131237"/>
                    <a:pt x="78963" y="129475"/>
                  </a:cubicBezTo>
                  <a:cubicBezTo>
                    <a:pt x="73453" y="128166"/>
                    <a:pt x="67851" y="127275"/>
                    <a:pt x="62207" y="126811"/>
                  </a:cubicBezTo>
                  <a:cubicBezTo>
                    <a:pt x="57442" y="126125"/>
                    <a:pt x="52829" y="128803"/>
                    <a:pt x="51068" y="133281"/>
                  </a:cubicBezTo>
                  <a:cubicBezTo>
                    <a:pt x="49124" y="140372"/>
                    <a:pt x="48320" y="147727"/>
                    <a:pt x="48687" y="155069"/>
                  </a:cubicBezTo>
                  <a:cubicBezTo>
                    <a:pt x="48861" y="163637"/>
                    <a:pt x="52261" y="171825"/>
                    <a:pt x="58208" y="177999"/>
                  </a:cubicBezTo>
                  <a:cubicBezTo>
                    <a:pt x="64328" y="182749"/>
                    <a:pt x="71997" y="185056"/>
                    <a:pt x="79724" y="184469"/>
                  </a:cubicBezTo>
                  <a:cubicBezTo>
                    <a:pt x="85436" y="184240"/>
                    <a:pt x="91041" y="182848"/>
                    <a:pt x="96195" y="180378"/>
                  </a:cubicBezTo>
                  <a:cubicBezTo>
                    <a:pt x="104091" y="176161"/>
                    <a:pt x="111581" y="171224"/>
                    <a:pt x="118568" y="165631"/>
                  </a:cubicBezTo>
                  <a:cubicBezTo>
                    <a:pt x="122034" y="162582"/>
                    <a:pt x="125761" y="159844"/>
                    <a:pt x="129708" y="157448"/>
                  </a:cubicBezTo>
                  <a:cubicBezTo>
                    <a:pt x="137233" y="152890"/>
                    <a:pt x="147005" y="154926"/>
                    <a:pt x="152081" y="162110"/>
                  </a:cubicBezTo>
                  <a:cubicBezTo>
                    <a:pt x="156167" y="165603"/>
                    <a:pt x="158896" y="170418"/>
                    <a:pt x="159793" y="175716"/>
                  </a:cubicBezTo>
                  <a:cubicBezTo>
                    <a:pt x="157075" y="183619"/>
                    <a:pt x="152656" y="190830"/>
                    <a:pt x="146845" y="196838"/>
                  </a:cubicBezTo>
                  <a:cubicBezTo>
                    <a:pt x="138141" y="206955"/>
                    <a:pt x="127773" y="215514"/>
                    <a:pt x="116189" y="222147"/>
                  </a:cubicBezTo>
                  <a:cubicBezTo>
                    <a:pt x="85978" y="239734"/>
                    <a:pt x="48012" y="236698"/>
                    <a:pt x="20983" y="214536"/>
                  </a:cubicBezTo>
                  <a:close/>
                  <a:moveTo>
                    <a:pt x="110857" y="89514"/>
                  </a:moveTo>
                  <a:cubicBezTo>
                    <a:pt x="117506" y="85378"/>
                    <a:pt x="123533" y="80316"/>
                    <a:pt x="128755" y="74481"/>
                  </a:cubicBezTo>
                  <a:cubicBezTo>
                    <a:pt x="134324" y="70059"/>
                    <a:pt x="138681" y="64298"/>
                    <a:pt x="141417" y="57736"/>
                  </a:cubicBezTo>
                  <a:cubicBezTo>
                    <a:pt x="141404" y="53951"/>
                    <a:pt x="139559" y="50406"/>
                    <a:pt x="136467" y="48221"/>
                  </a:cubicBezTo>
                  <a:cubicBezTo>
                    <a:pt x="132347" y="45384"/>
                    <a:pt x="127554" y="43678"/>
                    <a:pt x="122567" y="43274"/>
                  </a:cubicBezTo>
                  <a:lnTo>
                    <a:pt x="116093" y="43274"/>
                  </a:lnTo>
                  <a:cubicBezTo>
                    <a:pt x="107577" y="45051"/>
                    <a:pt x="99843" y="49481"/>
                    <a:pt x="94005" y="55928"/>
                  </a:cubicBezTo>
                  <a:cubicBezTo>
                    <a:pt x="84329" y="64407"/>
                    <a:pt x="75900" y="74208"/>
                    <a:pt x="68966" y="85042"/>
                  </a:cubicBezTo>
                  <a:cubicBezTo>
                    <a:pt x="68966" y="86945"/>
                    <a:pt x="72298" y="88658"/>
                    <a:pt x="77820" y="89990"/>
                  </a:cubicBezTo>
                  <a:cubicBezTo>
                    <a:pt x="83611" y="91433"/>
                    <a:pt x="89561" y="92137"/>
                    <a:pt x="95528" y="92083"/>
                  </a:cubicBezTo>
                  <a:cubicBezTo>
                    <a:pt x="100768" y="92436"/>
                    <a:pt x="106018" y="91555"/>
                    <a:pt x="110856" y="89514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3" name="Freeform 982">
              <a:extLst>
                <a:ext uri="{FF2B5EF4-FFF2-40B4-BE49-F238E27FC236}">
                  <a16:creationId xmlns:a16="http://schemas.microsoft.com/office/drawing/2014/main" id="{08C8B6BA-670B-CA0C-036A-62BBFC98817C}"/>
                </a:ext>
              </a:extLst>
            </p:cNvPr>
            <p:cNvSpPr/>
            <p:nvPr/>
          </p:nvSpPr>
          <p:spPr>
            <a:xfrm>
              <a:off x="5398999" y="4527915"/>
              <a:ext cx="232588" cy="204193"/>
            </a:xfrm>
            <a:custGeom>
              <a:avLst/>
              <a:gdLst>
                <a:gd name="connsiteX0" fmla="*/ 170990 w 232588"/>
                <a:gd name="connsiteY0" fmla="*/ 161759 h 204193"/>
                <a:gd name="connsiteX1" fmla="*/ 172799 w 232588"/>
                <a:gd name="connsiteY1" fmla="*/ 139970 h 204193"/>
                <a:gd name="connsiteX2" fmla="*/ 173942 w 232588"/>
                <a:gd name="connsiteY2" fmla="*/ 121703 h 204193"/>
                <a:gd name="connsiteX3" fmla="*/ 173942 w 232588"/>
                <a:gd name="connsiteY3" fmla="*/ 112188 h 204193"/>
                <a:gd name="connsiteX4" fmla="*/ 166326 w 232588"/>
                <a:gd name="connsiteY4" fmla="*/ 100485 h 204193"/>
                <a:gd name="connsiteX5" fmla="*/ 127196 w 232588"/>
                <a:gd name="connsiteY5" fmla="*/ 120751 h 204193"/>
                <a:gd name="connsiteX6" fmla="*/ 67407 w 232588"/>
                <a:gd name="connsiteY6" fmla="*/ 169275 h 204193"/>
                <a:gd name="connsiteX7" fmla="*/ 51508 w 232588"/>
                <a:gd name="connsiteY7" fmla="*/ 188304 h 204193"/>
                <a:gd name="connsiteX8" fmla="*/ 42654 w 232588"/>
                <a:gd name="connsiteY8" fmla="*/ 197819 h 204193"/>
                <a:gd name="connsiteX9" fmla="*/ 33133 w 232588"/>
                <a:gd name="connsiteY9" fmla="*/ 199626 h 204193"/>
                <a:gd name="connsiteX10" fmla="*/ 14092 w 232588"/>
                <a:gd name="connsiteY10" fmla="*/ 187258 h 204193"/>
                <a:gd name="connsiteX11" fmla="*/ 1 w 232588"/>
                <a:gd name="connsiteY11" fmla="*/ 167277 h 204193"/>
                <a:gd name="connsiteX12" fmla="*/ 5809 w 232588"/>
                <a:gd name="connsiteY12" fmla="*/ 135784 h 204193"/>
                <a:gd name="connsiteX13" fmla="*/ 23517 w 232588"/>
                <a:gd name="connsiteY13" fmla="*/ 97726 h 204193"/>
                <a:gd name="connsiteX14" fmla="*/ 37037 w 232588"/>
                <a:gd name="connsiteY14" fmla="*/ 62427 h 204193"/>
                <a:gd name="connsiteX15" fmla="*/ 49699 w 232588"/>
                <a:gd name="connsiteY15" fmla="*/ 30934 h 204193"/>
                <a:gd name="connsiteX16" fmla="*/ 54745 w 232588"/>
                <a:gd name="connsiteY16" fmla="*/ 8289 h 204193"/>
                <a:gd name="connsiteX17" fmla="*/ 54174 w 232588"/>
                <a:gd name="connsiteY17" fmla="*/ 7623 h 204193"/>
                <a:gd name="connsiteX18" fmla="*/ 59980 w 232588"/>
                <a:gd name="connsiteY18" fmla="*/ 1819 h 204193"/>
                <a:gd name="connsiteX19" fmla="*/ 60076 w 232588"/>
                <a:gd name="connsiteY19" fmla="*/ 1820 h 204193"/>
                <a:gd name="connsiteX20" fmla="*/ 67121 w 232588"/>
                <a:gd name="connsiteY20" fmla="*/ 12 h 204193"/>
                <a:gd name="connsiteX21" fmla="*/ 93588 w 232588"/>
                <a:gd name="connsiteY21" fmla="*/ 8289 h 204193"/>
                <a:gd name="connsiteX22" fmla="*/ 104823 w 232588"/>
                <a:gd name="connsiteY22" fmla="*/ 33598 h 204193"/>
                <a:gd name="connsiteX23" fmla="*/ 101586 w 232588"/>
                <a:gd name="connsiteY23" fmla="*/ 50344 h 204193"/>
                <a:gd name="connsiteX24" fmla="*/ 89495 w 232588"/>
                <a:gd name="connsiteY24" fmla="*/ 76509 h 204193"/>
                <a:gd name="connsiteX25" fmla="*/ 83021 w 232588"/>
                <a:gd name="connsiteY25" fmla="*/ 89448 h 204193"/>
                <a:gd name="connsiteX26" fmla="*/ 77689 w 232588"/>
                <a:gd name="connsiteY26" fmla="*/ 99724 h 204193"/>
                <a:gd name="connsiteX27" fmla="*/ 74167 w 232588"/>
                <a:gd name="connsiteY27" fmla="*/ 108287 h 204193"/>
                <a:gd name="connsiteX28" fmla="*/ 108917 w 232588"/>
                <a:gd name="connsiteY28" fmla="*/ 81837 h 204193"/>
                <a:gd name="connsiteX29" fmla="*/ 157186 w 232588"/>
                <a:gd name="connsiteY29" fmla="*/ 45301 h 204193"/>
                <a:gd name="connsiteX30" fmla="*/ 184890 w 232588"/>
                <a:gd name="connsiteY30" fmla="*/ 32361 h 204193"/>
                <a:gd name="connsiteX31" fmla="*/ 206407 w 232588"/>
                <a:gd name="connsiteY31" fmla="*/ 40924 h 204193"/>
                <a:gd name="connsiteX32" fmla="*/ 222592 w 232588"/>
                <a:gd name="connsiteY32" fmla="*/ 56528 h 204193"/>
                <a:gd name="connsiteX33" fmla="*/ 221640 w 232588"/>
                <a:gd name="connsiteY33" fmla="*/ 68897 h 204193"/>
                <a:gd name="connsiteX34" fmla="*/ 220212 w 232588"/>
                <a:gd name="connsiteY34" fmla="*/ 83549 h 204193"/>
                <a:gd name="connsiteX35" fmla="*/ 220783 w 232588"/>
                <a:gd name="connsiteY35" fmla="*/ 101817 h 204193"/>
                <a:gd name="connsiteX36" fmla="*/ 221354 w 232588"/>
                <a:gd name="connsiteY36" fmla="*/ 115994 h 204193"/>
                <a:gd name="connsiteX37" fmla="*/ 219069 w 232588"/>
                <a:gd name="connsiteY37" fmla="*/ 142444 h 204193"/>
                <a:gd name="connsiteX38" fmla="*/ 220212 w 232588"/>
                <a:gd name="connsiteY38" fmla="*/ 144157 h 204193"/>
                <a:gd name="connsiteX39" fmla="*/ 220783 w 232588"/>
                <a:gd name="connsiteY39" fmla="*/ 145964 h 204193"/>
                <a:gd name="connsiteX40" fmla="*/ 220212 w 232588"/>
                <a:gd name="connsiteY40" fmla="*/ 147106 h 204193"/>
                <a:gd name="connsiteX41" fmla="*/ 226686 w 232588"/>
                <a:gd name="connsiteY41" fmla="*/ 166135 h 204193"/>
                <a:gd name="connsiteX42" fmla="*/ 232588 w 232588"/>
                <a:gd name="connsiteY42" fmla="*/ 180312 h 204193"/>
                <a:gd name="connsiteX43" fmla="*/ 224020 w 232588"/>
                <a:gd name="connsiteY43" fmla="*/ 194679 h 204193"/>
                <a:gd name="connsiteX44" fmla="*/ 207835 w 232588"/>
                <a:gd name="connsiteY44" fmla="*/ 204193 h 204193"/>
                <a:gd name="connsiteX45" fmla="*/ 170990 w 232588"/>
                <a:gd name="connsiteY45" fmla="*/ 161759 h 20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2588" h="204193">
                  <a:moveTo>
                    <a:pt x="170990" y="161759"/>
                  </a:moveTo>
                  <a:cubicBezTo>
                    <a:pt x="171009" y="154459"/>
                    <a:pt x="171614" y="147173"/>
                    <a:pt x="172799" y="139970"/>
                  </a:cubicBezTo>
                  <a:cubicBezTo>
                    <a:pt x="173561" y="131312"/>
                    <a:pt x="173942" y="125318"/>
                    <a:pt x="173942" y="121703"/>
                  </a:cubicBezTo>
                  <a:lnTo>
                    <a:pt x="173942" y="112188"/>
                  </a:lnTo>
                  <a:cubicBezTo>
                    <a:pt x="172799" y="104386"/>
                    <a:pt x="170229" y="100485"/>
                    <a:pt x="166326" y="100485"/>
                  </a:cubicBezTo>
                  <a:cubicBezTo>
                    <a:pt x="159280" y="100485"/>
                    <a:pt x="146237" y="107240"/>
                    <a:pt x="127196" y="120751"/>
                  </a:cubicBezTo>
                  <a:cubicBezTo>
                    <a:pt x="106340" y="135752"/>
                    <a:pt x="86377" y="151954"/>
                    <a:pt x="67407" y="169275"/>
                  </a:cubicBezTo>
                  <a:cubicBezTo>
                    <a:pt x="61755" y="175316"/>
                    <a:pt x="56447" y="181669"/>
                    <a:pt x="51508" y="188304"/>
                  </a:cubicBezTo>
                  <a:cubicBezTo>
                    <a:pt x="49080" y="191925"/>
                    <a:pt x="46091" y="195136"/>
                    <a:pt x="42654" y="197819"/>
                  </a:cubicBezTo>
                  <a:cubicBezTo>
                    <a:pt x="39698" y="199257"/>
                    <a:pt x="36411" y="199881"/>
                    <a:pt x="33133" y="199626"/>
                  </a:cubicBezTo>
                  <a:cubicBezTo>
                    <a:pt x="25611" y="197678"/>
                    <a:pt x="18927" y="193337"/>
                    <a:pt x="14092" y="187258"/>
                  </a:cubicBezTo>
                  <a:cubicBezTo>
                    <a:pt x="8187" y="181536"/>
                    <a:pt x="3407" y="174759"/>
                    <a:pt x="1" y="167277"/>
                  </a:cubicBezTo>
                  <a:cubicBezTo>
                    <a:pt x="-62" y="156508"/>
                    <a:pt x="1909" y="145823"/>
                    <a:pt x="5809" y="135784"/>
                  </a:cubicBezTo>
                  <a:cubicBezTo>
                    <a:pt x="9808" y="125794"/>
                    <a:pt x="15330" y="113140"/>
                    <a:pt x="23517" y="97726"/>
                  </a:cubicBezTo>
                  <a:cubicBezTo>
                    <a:pt x="27171" y="85651"/>
                    <a:pt x="31690" y="73854"/>
                    <a:pt x="37037" y="62427"/>
                  </a:cubicBezTo>
                  <a:cubicBezTo>
                    <a:pt x="42939" y="48631"/>
                    <a:pt x="47128" y="38165"/>
                    <a:pt x="49699" y="30934"/>
                  </a:cubicBezTo>
                  <a:cubicBezTo>
                    <a:pt x="52299" y="23620"/>
                    <a:pt x="53993" y="16015"/>
                    <a:pt x="54745" y="8289"/>
                  </a:cubicBezTo>
                  <a:cubicBezTo>
                    <a:pt x="54745" y="8289"/>
                    <a:pt x="54745" y="7623"/>
                    <a:pt x="54174" y="7623"/>
                  </a:cubicBezTo>
                  <a:cubicBezTo>
                    <a:pt x="54173" y="4418"/>
                    <a:pt x="56773" y="1819"/>
                    <a:pt x="59980" y="1819"/>
                  </a:cubicBezTo>
                  <a:cubicBezTo>
                    <a:pt x="60012" y="1819"/>
                    <a:pt x="60044" y="1819"/>
                    <a:pt x="60076" y="1820"/>
                  </a:cubicBezTo>
                  <a:cubicBezTo>
                    <a:pt x="60838" y="583"/>
                    <a:pt x="63123" y="12"/>
                    <a:pt x="67121" y="12"/>
                  </a:cubicBezTo>
                  <a:cubicBezTo>
                    <a:pt x="76614" y="-209"/>
                    <a:pt x="85916" y="2700"/>
                    <a:pt x="93588" y="8289"/>
                  </a:cubicBezTo>
                  <a:cubicBezTo>
                    <a:pt x="101336" y="14314"/>
                    <a:pt x="105553" y="23814"/>
                    <a:pt x="104823" y="33598"/>
                  </a:cubicBezTo>
                  <a:cubicBezTo>
                    <a:pt x="104808" y="39334"/>
                    <a:pt x="103710" y="45015"/>
                    <a:pt x="101586" y="50344"/>
                  </a:cubicBezTo>
                  <a:cubicBezTo>
                    <a:pt x="99396" y="55672"/>
                    <a:pt x="95397" y="64330"/>
                    <a:pt x="89495" y="76509"/>
                  </a:cubicBezTo>
                  <a:lnTo>
                    <a:pt x="83021" y="89448"/>
                  </a:lnTo>
                  <a:cubicBezTo>
                    <a:pt x="81783" y="91827"/>
                    <a:pt x="80069" y="95252"/>
                    <a:pt x="77689" y="99724"/>
                  </a:cubicBezTo>
                  <a:cubicBezTo>
                    <a:pt x="76057" y="102368"/>
                    <a:pt x="74867" y="105260"/>
                    <a:pt x="74167" y="108287"/>
                  </a:cubicBezTo>
                  <a:cubicBezTo>
                    <a:pt x="83941" y="101627"/>
                    <a:pt x="95524" y="92810"/>
                    <a:pt x="108917" y="81837"/>
                  </a:cubicBezTo>
                  <a:cubicBezTo>
                    <a:pt x="128529" y="66169"/>
                    <a:pt x="144619" y="53991"/>
                    <a:pt x="157186" y="45301"/>
                  </a:cubicBezTo>
                  <a:cubicBezTo>
                    <a:pt x="165160" y="38690"/>
                    <a:pt x="174700" y="34234"/>
                    <a:pt x="184890" y="32361"/>
                  </a:cubicBezTo>
                  <a:cubicBezTo>
                    <a:pt x="192670" y="33359"/>
                    <a:pt x="200071" y="36304"/>
                    <a:pt x="206407" y="40924"/>
                  </a:cubicBezTo>
                  <a:cubicBezTo>
                    <a:pt x="213308" y="44297"/>
                    <a:pt x="218971" y="49757"/>
                    <a:pt x="222592" y="56528"/>
                  </a:cubicBezTo>
                  <a:cubicBezTo>
                    <a:pt x="222507" y="60666"/>
                    <a:pt x="222190" y="64795"/>
                    <a:pt x="221640" y="68897"/>
                  </a:cubicBezTo>
                  <a:cubicBezTo>
                    <a:pt x="221069" y="74415"/>
                    <a:pt x="220592" y="79268"/>
                    <a:pt x="220212" y="83549"/>
                  </a:cubicBezTo>
                  <a:lnTo>
                    <a:pt x="220783" y="101817"/>
                  </a:lnTo>
                  <a:cubicBezTo>
                    <a:pt x="221234" y="106529"/>
                    <a:pt x="221424" y="111261"/>
                    <a:pt x="221354" y="115994"/>
                  </a:cubicBezTo>
                  <a:cubicBezTo>
                    <a:pt x="221719" y="124872"/>
                    <a:pt x="220951" y="133760"/>
                    <a:pt x="219069" y="142444"/>
                  </a:cubicBezTo>
                  <a:cubicBezTo>
                    <a:pt x="219537" y="142952"/>
                    <a:pt x="219922" y="143530"/>
                    <a:pt x="220212" y="144157"/>
                  </a:cubicBezTo>
                  <a:cubicBezTo>
                    <a:pt x="220511" y="144719"/>
                    <a:pt x="220704" y="145332"/>
                    <a:pt x="220783" y="145964"/>
                  </a:cubicBezTo>
                  <a:lnTo>
                    <a:pt x="220212" y="147106"/>
                  </a:lnTo>
                  <a:cubicBezTo>
                    <a:pt x="221429" y="153731"/>
                    <a:pt x="223610" y="160142"/>
                    <a:pt x="226686" y="166135"/>
                  </a:cubicBezTo>
                  <a:cubicBezTo>
                    <a:pt x="228973" y="170721"/>
                    <a:pt x="230945" y="175458"/>
                    <a:pt x="232588" y="180312"/>
                  </a:cubicBezTo>
                  <a:cubicBezTo>
                    <a:pt x="231800" y="186064"/>
                    <a:pt x="228707" y="191249"/>
                    <a:pt x="224020" y="194679"/>
                  </a:cubicBezTo>
                  <a:cubicBezTo>
                    <a:pt x="219718" y="199420"/>
                    <a:pt x="214072" y="202739"/>
                    <a:pt x="207835" y="204193"/>
                  </a:cubicBezTo>
                  <a:cubicBezTo>
                    <a:pt x="183272" y="202798"/>
                    <a:pt x="170990" y="188653"/>
                    <a:pt x="170990" y="161759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4" name="Freeform 983">
              <a:extLst>
                <a:ext uri="{FF2B5EF4-FFF2-40B4-BE49-F238E27FC236}">
                  <a16:creationId xmlns:a16="http://schemas.microsoft.com/office/drawing/2014/main" id="{79F9984E-7F50-84C8-22D2-D01CF4A24B5F}"/>
                </a:ext>
              </a:extLst>
            </p:cNvPr>
            <p:cNvSpPr/>
            <p:nvPr/>
          </p:nvSpPr>
          <p:spPr>
            <a:xfrm>
              <a:off x="5747453" y="4416201"/>
              <a:ext cx="186719" cy="331228"/>
            </a:xfrm>
            <a:custGeom>
              <a:avLst/>
              <a:gdLst>
                <a:gd name="connsiteX0" fmla="*/ 20088 w 186719"/>
                <a:gd name="connsiteY0" fmla="*/ 314671 h 331228"/>
                <a:gd name="connsiteX1" fmla="*/ 5331 w 186719"/>
                <a:gd name="connsiteY1" fmla="*/ 292026 h 331228"/>
                <a:gd name="connsiteX2" fmla="*/ 4189 w 186719"/>
                <a:gd name="connsiteY2" fmla="*/ 289362 h 331228"/>
                <a:gd name="connsiteX3" fmla="*/ 2380 w 186719"/>
                <a:gd name="connsiteY3" fmla="*/ 287269 h 331228"/>
                <a:gd name="connsiteX4" fmla="*/ 0 w 186719"/>
                <a:gd name="connsiteY4" fmla="*/ 268240 h 331228"/>
                <a:gd name="connsiteX5" fmla="*/ 1523 w 186719"/>
                <a:gd name="connsiteY5" fmla="*/ 238840 h 331228"/>
                <a:gd name="connsiteX6" fmla="*/ 5331 w 186719"/>
                <a:gd name="connsiteY6" fmla="*/ 214102 h 331228"/>
                <a:gd name="connsiteX7" fmla="*/ 15899 w 186719"/>
                <a:gd name="connsiteY7" fmla="*/ 182895 h 331228"/>
                <a:gd name="connsiteX8" fmla="*/ 24182 w 186719"/>
                <a:gd name="connsiteY8" fmla="*/ 159394 h 331228"/>
                <a:gd name="connsiteX9" fmla="*/ 40081 w 186719"/>
                <a:gd name="connsiteY9" fmla="*/ 125237 h 331228"/>
                <a:gd name="connsiteX10" fmla="*/ 16566 w 186719"/>
                <a:gd name="connsiteY10" fmla="*/ 118767 h 331228"/>
                <a:gd name="connsiteX11" fmla="*/ 9711 w 186719"/>
                <a:gd name="connsiteY11" fmla="*/ 114675 h 331228"/>
                <a:gd name="connsiteX12" fmla="*/ 7140 w 186719"/>
                <a:gd name="connsiteY12" fmla="*/ 108206 h 331228"/>
                <a:gd name="connsiteX13" fmla="*/ 12091 w 186719"/>
                <a:gd name="connsiteY13" fmla="*/ 94695 h 331228"/>
                <a:gd name="connsiteX14" fmla="*/ 20088 w 186719"/>
                <a:gd name="connsiteY14" fmla="*/ 85846 h 331228"/>
                <a:gd name="connsiteX15" fmla="*/ 29609 w 186719"/>
                <a:gd name="connsiteY15" fmla="*/ 86417 h 331228"/>
                <a:gd name="connsiteX16" fmla="*/ 56076 w 186719"/>
                <a:gd name="connsiteY16" fmla="*/ 84705 h 331228"/>
                <a:gd name="connsiteX17" fmla="*/ 64359 w 186719"/>
                <a:gd name="connsiteY17" fmla="*/ 75190 h 331228"/>
                <a:gd name="connsiteX18" fmla="*/ 70166 w 186719"/>
                <a:gd name="connsiteY18" fmla="*/ 64249 h 331228"/>
                <a:gd name="connsiteX19" fmla="*/ 76069 w 186719"/>
                <a:gd name="connsiteY19" fmla="*/ 54734 h 331228"/>
                <a:gd name="connsiteX20" fmla="*/ 81686 w 186719"/>
                <a:gd name="connsiteY20" fmla="*/ 43887 h 331228"/>
                <a:gd name="connsiteX21" fmla="*/ 91207 w 186719"/>
                <a:gd name="connsiteY21" fmla="*/ 27047 h 331228"/>
                <a:gd name="connsiteX22" fmla="*/ 96538 w 186719"/>
                <a:gd name="connsiteY22" fmla="*/ 18579 h 331228"/>
                <a:gd name="connsiteX23" fmla="*/ 106535 w 186719"/>
                <a:gd name="connsiteY23" fmla="*/ 7066 h 331228"/>
                <a:gd name="connsiteX24" fmla="*/ 116055 w 186719"/>
                <a:gd name="connsiteY24" fmla="*/ 2023 h 331228"/>
                <a:gd name="connsiteX25" fmla="*/ 127860 w 186719"/>
                <a:gd name="connsiteY25" fmla="*/ 25 h 331228"/>
                <a:gd name="connsiteX26" fmla="*/ 144902 w 186719"/>
                <a:gd name="connsiteY26" fmla="*/ 5924 h 331228"/>
                <a:gd name="connsiteX27" fmla="*/ 150234 w 186719"/>
                <a:gd name="connsiteY27" fmla="*/ 18293 h 331228"/>
                <a:gd name="connsiteX28" fmla="*/ 145473 w 186719"/>
                <a:gd name="connsiteY28" fmla="*/ 30567 h 331228"/>
                <a:gd name="connsiteX29" fmla="*/ 133668 w 186719"/>
                <a:gd name="connsiteY29" fmla="*/ 49596 h 331228"/>
                <a:gd name="connsiteX30" fmla="*/ 123100 w 186719"/>
                <a:gd name="connsiteY30" fmla="*/ 66722 h 331228"/>
                <a:gd name="connsiteX31" fmla="*/ 117198 w 186719"/>
                <a:gd name="connsiteY31" fmla="*/ 78425 h 331228"/>
                <a:gd name="connsiteX32" fmla="*/ 124909 w 186719"/>
                <a:gd name="connsiteY32" fmla="*/ 82612 h 331228"/>
                <a:gd name="connsiteX33" fmla="*/ 152519 w 186719"/>
                <a:gd name="connsiteY33" fmla="*/ 79091 h 331228"/>
                <a:gd name="connsiteX34" fmla="*/ 160802 w 186719"/>
                <a:gd name="connsiteY34" fmla="*/ 78425 h 331228"/>
                <a:gd name="connsiteX35" fmla="*/ 180795 w 186719"/>
                <a:gd name="connsiteY35" fmla="*/ 86703 h 331228"/>
                <a:gd name="connsiteX36" fmla="*/ 186698 w 186719"/>
                <a:gd name="connsiteY36" fmla="*/ 107349 h 331228"/>
                <a:gd name="connsiteX37" fmla="*/ 181080 w 186719"/>
                <a:gd name="connsiteY37" fmla="*/ 116864 h 331228"/>
                <a:gd name="connsiteX38" fmla="*/ 156137 w 186719"/>
                <a:gd name="connsiteY38" fmla="*/ 118576 h 331228"/>
                <a:gd name="connsiteX39" fmla="*/ 117198 w 186719"/>
                <a:gd name="connsiteY39" fmla="*/ 121526 h 331228"/>
                <a:gd name="connsiteX40" fmla="*/ 109296 w 186719"/>
                <a:gd name="connsiteY40" fmla="*/ 121526 h 331228"/>
                <a:gd name="connsiteX41" fmla="*/ 99775 w 186719"/>
                <a:gd name="connsiteY41" fmla="*/ 123048 h 331228"/>
                <a:gd name="connsiteX42" fmla="*/ 93016 w 186719"/>
                <a:gd name="connsiteY42" fmla="*/ 126569 h 331228"/>
                <a:gd name="connsiteX43" fmla="*/ 88541 w 186719"/>
                <a:gd name="connsiteY43" fmla="*/ 134180 h 331228"/>
                <a:gd name="connsiteX44" fmla="*/ 80353 w 186719"/>
                <a:gd name="connsiteY44" fmla="*/ 147786 h 331228"/>
                <a:gd name="connsiteX45" fmla="*/ 69690 w 186719"/>
                <a:gd name="connsiteY45" fmla="*/ 168338 h 331228"/>
                <a:gd name="connsiteX46" fmla="*/ 46174 w 186719"/>
                <a:gd name="connsiteY46" fmla="*/ 260723 h 331228"/>
                <a:gd name="connsiteX47" fmla="*/ 45603 w 186719"/>
                <a:gd name="connsiteY47" fmla="*/ 269572 h 331228"/>
                <a:gd name="connsiteX48" fmla="*/ 50554 w 186719"/>
                <a:gd name="connsiteY48" fmla="*/ 280419 h 331228"/>
                <a:gd name="connsiteX49" fmla="*/ 70356 w 186719"/>
                <a:gd name="connsiteY49" fmla="*/ 283653 h 331228"/>
                <a:gd name="connsiteX50" fmla="*/ 101488 w 186719"/>
                <a:gd name="connsiteY50" fmla="*/ 279562 h 331228"/>
                <a:gd name="connsiteX51" fmla="*/ 128051 w 186719"/>
                <a:gd name="connsiteY51" fmla="*/ 266623 h 331228"/>
                <a:gd name="connsiteX52" fmla="*/ 137572 w 186719"/>
                <a:gd name="connsiteY52" fmla="*/ 261009 h 331228"/>
                <a:gd name="connsiteX53" fmla="*/ 143760 w 186719"/>
                <a:gd name="connsiteY53" fmla="*/ 257203 h 331228"/>
                <a:gd name="connsiteX54" fmla="*/ 151662 w 186719"/>
                <a:gd name="connsiteY54" fmla="*/ 258345 h 331228"/>
                <a:gd name="connsiteX55" fmla="*/ 160230 w 186719"/>
                <a:gd name="connsiteY55" fmla="*/ 271950 h 331228"/>
                <a:gd name="connsiteX56" fmla="*/ 156137 w 186719"/>
                <a:gd name="connsiteY56" fmla="*/ 290980 h 331228"/>
                <a:gd name="connsiteX57" fmla="*/ 135477 w 186719"/>
                <a:gd name="connsiteY57" fmla="*/ 308867 h 331228"/>
                <a:gd name="connsiteX58" fmla="*/ 96633 w 186719"/>
                <a:gd name="connsiteY58" fmla="*/ 325993 h 331228"/>
                <a:gd name="connsiteX59" fmla="*/ 58551 w 186719"/>
                <a:gd name="connsiteY59" fmla="*/ 331226 h 331228"/>
                <a:gd name="connsiteX60" fmla="*/ 40272 w 186719"/>
                <a:gd name="connsiteY60" fmla="*/ 329513 h 331228"/>
                <a:gd name="connsiteX61" fmla="*/ 20088 w 186719"/>
                <a:gd name="connsiteY61" fmla="*/ 314671 h 33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6719" h="331228">
                  <a:moveTo>
                    <a:pt x="20088" y="314671"/>
                  </a:moveTo>
                  <a:cubicBezTo>
                    <a:pt x="13701" y="308186"/>
                    <a:pt x="8683" y="300486"/>
                    <a:pt x="5331" y="292026"/>
                  </a:cubicBezTo>
                  <a:cubicBezTo>
                    <a:pt x="5250" y="291038"/>
                    <a:pt x="4849" y="290102"/>
                    <a:pt x="4189" y="289362"/>
                  </a:cubicBezTo>
                  <a:lnTo>
                    <a:pt x="2380" y="287269"/>
                  </a:lnTo>
                  <a:cubicBezTo>
                    <a:pt x="857" y="286127"/>
                    <a:pt x="0" y="279657"/>
                    <a:pt x="0" y="268240"/>
                  </a:cubicBezTo>
                  <a:cubicBezTo>
                    <a:pt x="0" y="258725"/>
                    <a:pt x="571" y="249211"/>
                    <a:pt x="1523" y="238840"/>
                  </a:cubicBezTo>
                  <a:cubicBezTo>
                    <a:pt x="2164" y="230509"/>
                    <a:pt x="3437" y="222240"/>
                    <a:pt x="5331" y="214102"/>
                  </a:cubicBezTo>
                  <a:lnTo>
                    <a:pt x="15899" y="182895"/>
                  </a:lnTo>
                  <a:lnTo>
                    <a:pt x="24182" y="159394"/>
                  </a:lnTo>
                  <a:lnTo>
                    <a:pt x="40081" y="125237"/>
                  </a:lnTo>
                  <a:lnTo>
                    <a:pt x="16566" y="118767"/>
                  </a:lnTo>
                  <a:cubicBezTo>
                    <a:pt x="13815" y="118403"/>
                    <a:pt x="11336" y="116923"/>
                    <a:pt x="9711" y="114675"/>
                  </a:cubicBezTo>
                  <a:cubicBezTo>
                    <a:pt x="8195" y="112842"/>
                    <a:pt x="7296" y="110578"/>
                    <a:pt x="7140" y="108206"/>
                  </a:cubicBezTo>
                  <a:cubicBezTo>
                    <a:pt x="7705" y="103376"/>
                    <a:pt x="9401" y="98747"/>
                    <a:pt x="12091" y="94695"/>
                  </a:cubicBezTo>
                  <a:cubicBezTo>
                    <a:pt x="15455" y="88796"/>
                    <a:pt x="18121" y="85846"/>
                    <a:pt x="20088" y="85846"/>
                  </a:cubicBezTo>
                  <a:cubicBezTo>
                    <a:pt x="23231" y="86387"/>
                    <a:pt x="26424" y="86579"/>
                    <a:pt x="29609" y="86417"/>
                  </a:cubicBezTo>
                  <a:cubicBezTo>
                    <a:pt x="38464" y="86623"/>
                    <a:pt x="47321" y="86050"/>
                    <a:pt x="56076" y="84705"/>
                  </a:cubicBezTo>
                  <a:cubicBezTo>
                    <a:pt x="60123" y="82932"/>
                    <a:pt x="63162" y="79441"/>
                    <a:pt x="64359" y="75190"/>
                  </a:cubicBezTo>
                  <a:cubicBezTo>
                    <a:pt x="65994" y="71391"/>
                    <a:pt x="67936" y="67732"/>
                    <a:pt x="70166" y="64249"/>
                  </a:cubicBezTo>
                  <a:cubicBezTo>
                    <a:pt x="72166" y="61299"/>
                    <a:pt x="74165" y="58064"/>
                    <a:pt x="76069" y="54734"/>
                  </a:cubicBezTo>
                  <a:cubicBezTo>
                    <a:pt x="77973" y="51404"/>
                    <a:pt x="79116" y="48740"/>
                    <a:pt x="81686" y="43887"/>
                  </a:cubicBezTo>
                  <a:cubicBezTo>
                    <a:pt x="84257" y="39035"/>
                    <a:pt x="87493" y="33326"/>
                    <a:pt x="91207" y="27047"/>
                  </a:cubicBezTo>
                  <a:lnTo>
                    <a:pt x="96538" y="18579"/>
                  </a:lnTo>
                  <a:cubicBezTo>
                    <a:pt x="99164" y="14182"/>
                    <a:pt x="102549" y="10284"/>
                    <a:pt x="106535" y="7066"/>
                  </a:cubicBezTo>
                  <a:cubicBezTo>
                    <a:pt x="109392" y="4847"/>
                    <a:pt x="112613" y="3140"/>
                    <a:pt x="116055" y="2023"/>
                  </a:cubicBezTo>
                  <a:cubicBezTo>
                    <a:pt x="119852" y="707"/>
                    <a:pt x="123842" y="31"/>
                    <a:pt x="127860" y="25"/>
                  </a:cubicBezTo>
                  <a:cubicBezTo>
                    <a:pt x="134087" y="-258"/>
                    <a:pt x="140185" y="1853"/>
                    <a:pt x="144902" y="5924"/>
                  </a:cubicBezTo>
                  <a:cubicBezTo>
                    <a:pt x="147699" y="9529"/>
                    <a:pt x="149534" y="13785"/>
                    <a:pt x="150234" y="18293"/>
                  </a:cubicBezTo>
                  <a:cubicBezTo>
                    <a:pt x="149749" y="22730"/>
                    <a:pt x="148108" y="26962"/>
                    <a:pt x="145473" y="30567"/>
                  </a:cubicBezTo>
                  <a:cubicBezTo>
                    <a:pt x="142004" y="37187"/>
                    <a:pt x="138058" y="43546"/>
                    <a:pt x="133668" y="49596"/>
                  </a:cubicBezTo>
                  <a:cubicBezTo>
                    <a:pt x="129003" y="56732"/>
                    <a:pt x="125481" y="62346"/>
                    <a:pt x="123100" y="66722"/>
                  </a:cubicBezTo>
                  <a:cubicBezTo>
                    <a:pt x="120040" y="69969"/>
                    <a:pt x="117989" y="74035"/>
                    <a:pt x="117198" y="78425"/>
                  </a:cubicBezTo>
                  <a:cubicBezTo>
                    <a:pt x="117198" y="81184"/>
                    <a:pt x="119768" y="82612"/>
                    <a:pt x="124909" y="82612"/>
                  </a:cubicBezTo>
                  <a:cubicBezTo>
                    <a:pt x="134187" y="82121"/>
                    <a:pt x="143415" y="80944"/>
                    <a:pt x="152519" y="79091"/>
                  </a:cubicBezTo>
                  <a:cubicBezTo>
                    <a:pt x="155253" y="78615"/>
                    <a:pt x="158026" y="78392"/>
                    <a:pt x="160802" y="78425"/>
                  </a:cubicBezTo>
                  <a:cubicBezTo>
                    <a:pt x="168437" y="77638"/>
                    <a:pt x="175954" y="80750"/>
                    <a:pt x="180795" y="86703"/>
                  </a:cubicBezTo>
                  <a:cubicBezTo>
                    <a:pt x="184889" y="92792"/>
                    <a:pt x="186955" y="100017"/>
                    <a:pt x="186698" y="107349"/>
                  </a:cubicBezTo>
                  <a:cubicBezTo>
                    <a:pt x="186698" y="112772"/>
                    <a:pt x="184889" y="116103"/>
                    <a:pt x="181080" y="116864"/>
                  </a:cubicBezTo>
                  <a:cubicBezTo>
                    <a:pt x="172859" y="118388"/>
                    <a:pt x="164490" y="118963"/>
                    <a:pt x="156137" y="118576"/>
                  </a:cubicBezTo>
                  <a:cubicBezTo>
                    <a:pt x="143255" y="120580"/>
                    <a:pt x="130235" y="121566"/>
                    <a:pt x="117198" y="121526"/>
                  </a:cubicBezTo>
                  <a:lnTo>
                    <a:pt x="109296" y="121526"/>
                  </a:lnTo>
                  <a:cubicBezTo>
                    <a:pt x="106083" y="121748"/>
                    <a:pt x="102897" y="122258"/>
                    <a:pt x="99775" y="123048"/>
                  </a:cubicBezTo>
                  <a:cubicBezTo>
                    <a:pt x="97205" y="123476"/>
                    <a:pt x="94838" y="124709"/>
                    <a:pt x="93016" y="126569"/>
                  </a:cubicBezTo>
                  <a:cubicBezTo>
                    <a:pt x="91157" y="128872"/>
                    <a:pt x="89650" y="131437"/>
                    <a:pt x="88541" y="134180"/>
                  </a:cubicBezTo>
                  <a:cubicBezTo>
                    <a:pt x="85455" y="138491"/>
                    <a:pt x="82717" y="143041"/>
                    <a:pt x="80353" y="147786"/>
                  </a:cubicBezTo>
                  <a:cubicBezTo>
                    <a:pt x="74831" y="159108"/>
                    <a:pt x="70833" y="165959"/>
                    <a:pt x="69690" y="168338"/>
                  </a:cubicBezTo>
                  <a:cubicBezTo>
                    <a:pt x="59434" y="198467"/>
                    <a:pt x="51571" y="229358"/>
                    <a:pt x="46174" y="260723"/>
                  </a:cubicBezTo>
                  <a:cubicBezTo>
                    <a:pt x="45755" y="263654"/>
                    <a:pt x="45564" y="266612"/>
                    <a:pt x="45603" y="269572"/>
                  </a:cubicBezTo>
                  <a:cubicBezTo>
                    <a:pt x="45170" y="273816"/>
                    <a:pt x="47063" y="277963"/>
                    <a:pt x="50554" y="280419"/>
                  </a:cubicBezTo>
                  <a:cubicBezTo>
                    <a:pt x="56775" y="283153"/>
                    <a:pt x="63588" y="284266"/>
                    <a:pt x="70356" y="283653"/>
                  </a:cubicBezTo>
                  <a:cubicBezTo>
                    <a:pt x="80873" y="283728"/>
                    <a:pt x="91349" y="282351"/>
                    <a:pt x="101488" y="279562"/>
                  </a:cubicBezTo>
                  <a:cubicBezTo>
                    <a:pt x="110606" y="275813"/>
                    <a:pt x="119478" y="271491"/>
                    <a:pt x="128051" y="266623"/>
                  </a:cubicBezTo>
                  <a:cubicBezTo>
                    <a:pt x="131574" y="264624"/>
                    <a:pt x="134811" y="262817"/>
                    <a:pt x="137572" y="261009"/>
                  </a:cubicBezTo>
                  <a:cubicBezTo>
                    <a:pt x="140333" y="259201"/>
                    <a:pt x="142522" y="257964"/>
                    <a:pt x="143760" y="257203"/>
                  </a:cubicBezTo>
                  <a:cubicBezTo>
                    <a:pt x="145283" y="254063"/>
                    <a:pt x="147949" y="254444"/>
                    <a:pt x="151662" y="258345"/>
                  </a:cubicBezTo>
                  <a:cubicBezTo>
                    <a:pt x="155363" y="262290"/>
                    <a:pt x="158272" y="266909"/>
                    <a:pt x="160230" y="271950"/>
                  </a:cubicBezTo>
                  <a:cubicBezTo>
                    <a:pt x="160280" y="278517"/>
                    <a:pt x="158883" y="285014"/>
                    <a:pt x="156137" y="290980"/>
                  </a:cubicBezTo>
                  <a:cubicBezTo>
                    <a:pt x="151051" y="298748"/>
                    <a:pt x="143896" y="304943"/>
                    <a:pt x="135477" y="308867"/>
                  </a:cubicBezTo>
                  <a:cubicBezTo>
                    <a:pt x="123475" y="316515"/>
                    <a:pt x="110377" y="322290"/>
                    <a:pt x="96633" y="325993"/>
                  </a:cubicBezTo>
                  <a:cubicBezTo>
                    <a:pt x="84222" y="329388"/>
                    <a:pt x="71419" y="331147"/>
                    <a:pt x="58551" y="331226"/>
                  </a:cubicBezTo>
                  <a:cubicBezTo>
                    <a:pt x="52416" y="331277"/>
                    <a:pt x="46291" y="330703"/>
                    <a:pt x="40272" y="329513"/>
                  </a:cubicBezTo>
                  <a:cubicBezTo>
                    <a:pt x="32175" y="326762"/>
                    <a:pt x="25125" y="321578"/>
                    <a:pt x="20088" y="314671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5" name="Freeform 984">
              <a:extLst>
                <a:ext uri="{FF2B5EF4-FFF2-40B4-BE49-F238E27FC236}">
                  <a16:creationId xmlns:a16="http://schemas.microsoft.com/office/drawing/2014/main" id="{00C01315-2EE3-7BDC-B550-CF391537C17F}"/>
                </a:ext>
              </a:extLst>
            </p:cNvPr>
            <p:cNvSpPr/>
            <p:nvPr/>
          </p:nvSpPr>
          <p:spPr>
            <a:xfrm>
              <a:off x="6226277" y="4511550"/>
              <a:ext cx="258027" cy="227033"/>
            </a:xfrm>
            <a:custGeom>
              <a:avLst/>
              <a:gdLst>
                <a:gd name="connsiteX0" fmla="*/ 17290 w 258027"/>
                <a:gd name="connsiteY0" fmla="*/ 211995 h 227033"/>
                <a:gd name="connsiteX1" fmla="*/ 9103 w 258027"/>
                <a:gd name="connsiteY1" fmla="*/ 204955 h 227033"/>
                <a:gd name="connsiteX2" fmla="*/ 6437 w 258027"/>
                <a:gd name="connsiteY2" fmla="*/ 198104 h 227033"/>
                <a:gd name="connsiteX3" fmla="*/ 1391 w 258027"/>
                <a:gd name="connsiteY3" fmla="*/ 190207 h 227033"/>
                <a:gd name="connsiteX4" fmla="*/ 7865 w 258027"/>
                <a:gd name="connsiteY4" fmla="*/ 159570 h 227033"/>
                <a:gd name="connsiteX5" fmla="*/ 37950 w 258027"/>
                <a:gd name="connsiteY5" fmla="*/ 98392 h 227033"/>
                <a:gd name="connsiteX6" fmla="*/ 47471 w 258027"/>
                <a:gd name="connsiteY6" fmla="*/ 86023 h 227033"/>
                <a:gd name="connsiteX7" fmla="*/ 54801 w 258027"/>
                <a:gd name="connsiteY7" fmla="*/ 76033 h 227033"/>
                <a:gd name="connsiteX8" fmla="*/ 56515 w 258027"/>
                <a:gd name="connsiteY8" fmla="*/ 71656 h 227033"/>
                <a:gd name="connsiteX9" fmla="*/ 60704 w 258027"/>
                <a:gd name="connsiteY9" fmla="*/ 69563 h 227033"/>
                <a:gd name="connsiteX10" fmla="*/ 65369 w 258027"/>
                <a:gd name="connsiteY10" fmla="*/ 60048 h 227033"/>
                <a:gd name="connsiteX11" fmla="*/ 88313 w 258027"/>
                <a:gd name="connsiteY11" fmla="*/ 34740 h 227033"/>
                <a:gd name="connsiteX12" fmla="*/ 120778 w 258027"/>
                <a:gd name="connsiteY12" fmla="*/ 7623 h 227033"/>
                <a:gd name="connsiteX13" fmla="*/ 144865 w 258027"/>
                <a:gd name="connsiteY13" fmla="*/ 12 h 227033"/>
                <a:gd name="connsiteX14" fmla="*/ 169048 w 258027"/>
                <a:gd name="connsiteY14" fmla="*/ 8289 h 227033"/>
                <a:gd name="connsiteX15" fmla="*/ 184947 w 258027"/>
                <a:gd name="connsiteY15" fmla="*/ 21800 h 227033"/>
                <a:gd name="connsiteX16" fmla="*/ 204940 w 258027"/>
                <a:gd name="connsiteY16" fmla="*/ 38831 h 227033"/>
                <a:gd name="connsiteX17" fmla="*/ 226742 w 258027"/>
                <a:gd name="connsiteY17" fmla="*/ 57860 h 227033"/>
                <a:gd name="connsiteX18" fmla="*/ 216746 w 258027"/>
                <a:gd name="connsiteY18" fmla="*/ 87355 h 227033"/>
                <a:gd name="connsiteX19" fmla="*/ 211414 w 258027"/>
                <a:gd name="connsiteY19" fmla="*/ 117326 h 227033"/>
                <a:gd name="connsiteX20" fmla="*/ 223791 w 258027"/>
                <a:gd name="connsiteY20" fmla="*/ 159094 h 227033"/>
                <a:gd name="connsiteX21" fmla="*/ 231788 w 258027"/>
                <a:gd name="connsiteY21" fmla="*/ 169085 h 227033"/>
                <a:gd name="connsiteX22" fmla="*/ 245022 w 258027"/>
                <a:gd name="connsiteY22" fmla="*/ 173842 h 227033"/>
                <a:gd name="connsiteX23" fmla="*/ 257969 w 258027"/>
                <a:gd name="connsiteY23" fmla="*/ 186782 h 227033"/>
                <a:gd name="connsiteX24" fmla="*/ 253209 w 258027"/>
                <a:gd name="connsiteY24" fmla="*/ 205811 h 227033"/>
                <a:gd name="connsiteX25" fmla="*/ 242070 w 258027"/>
                <a:gd name="connsiteY25" fmla="*/ 214088 h 227033"/>
                <a:gd name="connsiteX26" fmla="*/ 229122 w 258027"/>
                <a:gd name="connsiteY26" fmla="*/ 215230 h 227033"/>
                <a:gd name="connsiteX27" fmla="*/ 197895 w 258027"/>
                <a:gd name="connsiteY27" fmla="*/ 206382 h 227033"/>
                <a:gd name="connsiteX28" fmla="*/ 173141 w 258027"/>
                <a:gd name="connsiteY28" fmla="*/ 176411 h 227033"/>
                <a:gd name="connsiteX29" fmla="*/ 166953 w 258027"/>
                <a:gd name="connsiteY29" fmla="*/ 163471 h 227033"/>
                <a:gd name="connsiteX30" fmla="*/ 162574 w 258027"/>
                <a:gd name="connsiteY30" fmla="*/ 150532 h 227033"/>
                <a:gd name="connsiteX31" fmla="*/ 148959 w 258027"/>
                <a:gd name="connsiteY31" fmla="*/ 165850 h 227033"/>
                <a:gd name="connsiteX32" fmla="*/ 50707 w 258027"/>
                <a:gd name="connsiteY32" fmla="*/ 227028 h 227033"/>
                <a:gd name="connsiteX33" fmla="*/ 27668 w 258027"/>
                <a:gd name="connsiteY33" fmla="*/ 220559 h 227033"/>
                <a:gd name="connsiteX34" fmla="*/ 17290 w 258027"/>
                <a:gd name="connsiteY34" fmla="*/ 211996 h 227033"/>
                <a:gd name="connsiteX35" fmla="*/ 96216 w 258027"/>
                <a:gd name="connsiteY35" fmla="*/ 151388 h 227033"/>
                <a:gd name="connsiteX36" fmla="*/ 102690 w 258027"/>
                <a:gd name="connsiteY36" fmla="*/ 145774 h 227033"/>
                <a:gd name="connsiteX37" fmla="*/ 110306 w 258027"/>
                <a:gd name="connsiteY37" fmla="*/ 139019 h 227033"/>
                <a:gd name="connsiteX38" fmla="*/ 135916 w 258027"/>
                <a:gd name="connsiteY38" fmla="*/ 116374 h 227033"/>
                <a:gd name="connsiteX39" fmla="*/ 154481 w 258027"/>
                <a:gd name="connsiteY39" fmla="*/ 94301 h 227033"/>
                <a:gd name="connsiteX40" fmla="*/ 167429 w 258027"/>
                <a:gd name="connsiteY40" fmla="*/ 73083 h 227033"/>
                <a:gd name="connsiteX41" fmla="*/ 156861 w 258027"/>
                <a:gd name="connsiteY41" fmla="*/ 55767 h 227033"/>
                <a:gd name="connsiteX42" fmla="*/ 147341 w 258027"/>
                <a:gd name="connsiteY42" fmla="*/ 51295 h 227033"/>
                <a:gd name="connsiteX43" fmla="*/ 117922 w 258027"/>
                <a:gd name="connsiteY43" fmla="*/ 72227 h 227033"/>
                <a:gd name="connsiteX44" fmla="*/ 75556 w 258027"/>
                <a:gd name="connsiteY44" fmla="*/ 135498 h 227033"/>
                <a:gd name="connsiteX45" fmla="*/ 64893 w 258027"/>
                <a:gd name="connsiteY45" fmla="*/ 157572 h 227033"/>
                <a:gd name="connsiteX46" fmla="*/ 59562 w 258027"/>
                <a:gd name="connsiteY46" fmla="*/ 172510 h 227033"/>
                <a:gd name="connsiteX47" fmla="*/ 95739 w 258027"/>
                <a:gd name="connsiteY47" fmla="*/ 151388 h 22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8027" h="227033">
                  <a:moveTo>
                    <a:pt x="17290" y="211995"/>
                  </a:moveTo>
                  <a:cubicBezTo>
                    <a:pt x="11769" y="208094"/>
                    <a:pt x="9103" y="205716"/>
                    <a:pt x="9103" y="204955"/>
                  </a:cubicBezTo>
                  <a:cubicBezTo>
                    <a:pt x="8766" y="202493"/>
                    <a:pt x="7852" y="200146"/>
                    <a:pt x="6437" y="198104"/>
                  </a:cubicBezTo>
                  <a:cubicBezTo>
                    <a:pt x="4628" y="195250"/>
                    <a:pt x="3010" y="192586"/>
                    <a:pt x="1391" y="190207"/>
                  </a:cubicBezTo>
                  <a:cubicBezTo>
                    <a:pt x="-1751" y="187067"/>
                    <a:pt x="439" y="176887"/>
                    <a:pt x="7865" y="159570"/>
                  </a:cubicBezTo>
                  <a:cubicBezTo>
                    <a:pt x="15291" y="142254"/>
                    <a:pt x="25383" y="121512"/>
                    <a:pt x="37950" y="98392"/>
                  </a:cubicBezTo>
                  <a:cubicBezTo>
                    <a:pt x="41483" y="94558"/>
                    <a:pt x="44669" y="90419"/>
                    <a:pt x="47471" y="86023"/>
                  </a:cubicBezTo>
                  <a:cubicBezTo>
                    <a:pt x="49427" y="82362"/>
                    <a:pt x="51895" y="78998"/>
                    <a:pt x="54801" y="76033"/>
                  </a:cubicBezTo>
                  <a:cubicBezTo>
                    <a:pt x="54821" y="74414"/>
                    <a:pt x="55431" y="72858"/>
                    <a:pt x="56515" y="71656"/>
                  </a:cubicBezTo>
                  <a:cubicBezTo>
                    <a:pt x="57513" y="70350"/>
                    <a:pt x="59059" y="69578"/>
                    <a:pt x="60704" y="69563"/>
                  </a:cubicBezTo>
                  <a:lnTo>
                    <a:pt x="65369" y="60048"/>
                  </a:lnTo>
                  <a:cubicBezTo>
                    <a:pt x="71997" y="50742"/>
                    <a:pt x="79698" y="42247"/>
                    <a:pt x="88313" y="34740"/>
                  </a:cubicBezTo>
                  <a:cubicBezTo>
                    <a:pt x="98183" y="24620"/>
                    <a:pt x="109061" y="15534"/>
                    <a:pt x="120778" y="7623"/>
                  </a:cubicBezTo>
                  <a:cubicBezTo>
                    <a:pt x="127835" y="2675"/>
                    <a:pt x="136245" y="17"/>
                    <a:pt x="144865" y="12"/>
                  </a:cubicBezTo>
                  <a:cubicBezTo>
                    <a:pt x="153658" y="-210"/>
                    <a:pt x="162238" y="2727"/>
                    <a:pt x="169048" y="8289"/>
                  </a:cubicBezTo>
                  <a:lnTo>
                    <a:pt x="184947" y="21800"/>
                  </a:lnTo>
                  <a:cubicBezTo>
                    <a:pt x="196752" y="31315"/>
                    <a:pt x="203417" y="37309"/>
                    <a:pt x="204940" y="38831"/>
                  </a:cubicBezTo>
                  <a:lnTo>
                    <a:pt x="226742" y="57860"/>
                  </a:lnTo>
                  <a:lnTo>
                    <a:pt x="216746" y="87355"/>
                  </a:lnTo>
                  <a:cubicBezTo>
                    <a:pt x="213370" y="96995"/>
                    <a:pt x="211570" y="107114"/>
                    <a:pt x="211414" y="117326"/>
                  </a:cubicBezTo>
                  <a:cubicBezTo>
                    <a:pt x="211380" y="132156"/>
                    <a:pt x="215682" y="146674"/>
                    <a:pt x="223791" y="159094"/>
                  </a:cubicBezTo>
                  <a:cubicBezTo>
                    <a:pt x="225454" y="163115"/>
                    <a:pt x="228228" y="166580"/>
                    <a:pt x="231788" y="169085"/>
                  </a:cubicBezTo>
                  <a:cubicBezTo>
                    <a:pt x="235748" y="171720"/>
                    <a:pt x="240290" y="173352"/>
                    <a:pt x="245022" y="173842"/>
                  </a:cubicBezTo>
                  <a:cubicBezTo>
                    <a:pt x="253590" y="175364"/>
                    <a:pt x="257969" y="179741"/>
                    <a:pt x="257969" y="186782"/>
                  </a:cubicBezTo>
                  <a:cubicBezTo>
                    <a:pt x="258367" y="193462"/>
                    <a:pt x="256705" y="200103"/>
                    <a:pt x="253209" y="205811"/>
                  </a:cubicBezTo>
                  <a:cubicBezTo>
                    <a:pt x="250568" y="209777"/>
                    <a:pt x="246631" y="212703"/>
                    <a:pt x="242070" y="214088"/>
                  </a:cubicBezTo>
                  <a:cubicBezTo>
                    <a:pt x="235787" y="214849"/>
                    <a:pt x="231407" y="215230"/>
                    <a:pt x="229122" y="215230"/>
                  </a:cubicBezTo>
                  <a:cubicBezTo>
                    <a:pt x="218076" y="215360"/>
                    <a:pt x="207229" y="212287"/>
                    <a:pt x="197895" y="206382"/>
                  </a:cubicBezTo>
                  <a:cubicBezTo>
                    <a:pt x="187058" y="198840"/>
                    <a:pt x="178497" y="188474"/>
                    <a:pt x="173141" y="176411"/>
                  </a:cubicBezTo>
                  <a:cubicBezTo>
                    <a:pt x="170734" y="172271"/>
                    <a:pt x="168664" y="167944"/>
                    <a:pt x="166953" y="163471"/>
                  </a:cubicBezTo>
                  <a:cubicBezTo>
                    <a:pt x="165096" y="159303"/>
                    <a:pt x="163630" y="154971"/>
                    <a:pt x="162574" y="150532"/>
                  </a:cubicBezTo>
                  <a:cubicBezTo>
                    <a:pt x="158445" y="155987"/>
                    <a:pt x="153893" y="161110"/>
                    <a:pt x="148959" y="165850"/>
                  </a:cubicBezTo>
                  <a:cubicBezTo>
                    <a:pt x="108592" y="206572"/>
                    <a:pt x="75747" y="227028"/>
                    <a:pt x="50707" y="227028"/>
                  </a:cubicBezTo>
                  <a:cubicBezTo>
                    <a:pt x="42561" y="227162"/>
                    <a:pt x="34552" y="224913"/>
                    <a:pt x="27668" y="220559"/>
                  </a:cubicBezTo>
                  <a:cubicBezTo>
                    <a:pt x="24860" y="216997"/>
                    <a:pt x="21321" y="214077"/>
                    <a:pt x="17290" y="211996"/>
                  </a:cubicBezTo>
                  <a:close/>
                  <a:moveTo>
                    <a:pt x="96216" y="151388"/>
                  </a:moveTo>
                  <a:cubicBezTo>
                    <a:pt x="98215" y="149770"/>
                    <a:pt x="100309" y="147962"/>
                    <a:pt x="102690" y="145774"/>
                  </a:cubicBezTo>
                  <a:lnTo>
                    <a:pt x="110306" y="139019"/>
                  </a:lnTo>
                  <a:cubicBezTo>
                    <a:pt x="119219" y="131907"/>
                    <a:pt x="127766" y="124349"/>
                    <a:pt x="135916" y="116374"/>
                  </a:cubicBezTo>
                  <a:cubicBezTo>
                    <a:pt x="142651" y="109493"/>
                    <a:pt x="148857" y="102115"/>
                    <a:pt x="154481" y="94301"/>
                  </a:cubicBezTo>
                  <a:lnTo>
                    <a:pt x="167429" y="73083"/>
                  </a:lnTo>
                  <a:cubicBezTo>
                    <a:pt x="164990" y="66717"/>
                    <a:pt x="161408" y="60849"/>
                    <a:pt x="156861" y="55767"/>
                  </a:cubicBezTo>
                  <a:cubicBezTo>
                    <a:pt x="154391" y="53095"/>
                    <a:pt x="150976" y="51491"/>
                    <a:pt x="147341" y="51295"/>
                  </a:cubicBezTo>
                  <a:cubicBezTo>
                    <a:pt x="139534" y="51295"/>
                    <a:pt x="129728" y="58241"/>
                    <a:pt x="117922" y="72227"/>
                  </a:cubicBezTo>
                  <a:cubicBezTo>
                    <a:pt x="102077" y="92113"/>
                    <a:pt x="87907" y="113276"/>
                    <a:pt x="75556" y="135498"/>
                  </a:cubicBezTo>
                  <a:cubicBezTo>
                    <a:pt x="71225" y="142456"/>
                    <a:pt x="67651" y="149856"/>
                    <a:pt x="64893" y="157572"/>
                  </a:cubicBezTo>
                  <a:cubicBezTo>
                    <a:pt x="62132" y="165184"/>
                    <a:pt x="60418" y="170227"/>
                    <a:pt x="59562" y="172510"/>
                  </a:cubicBezTo>
                  <a:cubicBezTo>
                    <a:pt x="65464" y="173366"/>
                    <a:pt x="77650" y="166230"/>
                    <a:pt x="95739" y="151388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6" name="Freeform 985">
              <a:extLst>
                <a:ext uri="{FF2B5EF4-FFF2-40B4-BE49-F238E27FC236}">
                  <a16:creationId xmlns:a16="http://schemas.microsoft.com/office/drawing/2014/main" id="{2952A844-96FA-8D0C-866B-B29E58EF972D}"/>
                </a:ext>
              </a:extLst>
            </p:cNvPr>
            <p:cNvSpPr/>
            <p:nvPr/>
          </p:nvSpPr>
          <p:spPr>
            <a:xfrm>
              <a:off x="6572024" y="4527915"/>
              <a:ext cx="232589" cy="204193"/>
            </a:xfrm>
            <a:custGeom>
              <a:avLst/>
              <a:gdLst>
                <a:gd name="connsiteX0" fmla="*/ 171086 w 232589"/>
                <a:gd name="connsiteY0" fmla="*/ 161759 h 204193"/>
                <a:gd name="connsiteX1" fmla="*/ 172800 w 232589"/>
                <a:gd name="connsiteY1" fmla="*/ 139970 h 204193"/>
                <a:gd name="connsiteX2" fmla="*/ 174038 w 232589"/>
                <a:gd name="connsiteY2" fmla="*/ 121703 h 204193"/>
                <a:gd name="connsiteX3" fmla="*/ 174038 w 232589"/>
                <a:gd name="connsiteY3" fmla="*/ 112188 h 204193"/>
                <a:gd name="connsiteX4" fmla="*/ 166326 w 232589"/>
                <a:gd name="connsiteY4" fmla="*/ 100485 h 204193"/>
                <a:gd name="connsiteX5" fmla="*/ 127197 w 232589"/>
                <a:gd name="connsiteY5" fmla="*/ 120751 h 204193"/>
                <a:gd name="connsiteX6" fmla="*/ 67408 w 232589"/>
                <a:gd name="connsiteY6" fmla="*/ 169275 h 204193"/>
                <a:gd name="connsiteX7" fmla="*/ 51508 w 232589"/>
                <a:gd name="connsiteY7" fmla="*/ 188304 h 204193"/>
                <a:gd name="connsiteX8" fmla="*/ 42654 w 232589"/>
                <a:gd name="connsiteY8" fmla="*/ 197819 h 204193"/>
                <a:gd name="connsiteX9" fmla="*/ 33134 w 232589"/>
                <a:gd name="connsiteY9" fmla="*/ 199626 h 204193"/>
                <a:gd name="connsiteX10" fmla="*/ 14093 w 232589"/>
                <a:gd name="connsiteY10" fmla="*/ 187258 h 204193"/>
                <a:gd name="connsiteX11" fmla="*/ 2 w 232589"/>
                <a:gd name="connsiteY11" fmla="*/ 167277 h 204193"/>
                <a:gd name="connsiteX12" fmla="*/ 5905 w 232589"/>
                <a:gd name="connsiteY12" fmla="*/ 135784 h 204193"/>
                <a:gd name="connsiteX13" fmla="*/ 23518 w 232589"/>
                <a:gd name="connsiteY13" fmla="*/ 97726 h 204193"/>
                <a:gd name="connsiteX14" fmla="*/ 37132 w 232589"/>
                <a:gd name="connsiteY14" fmla="*/ 62427 h 204193"/>
                <a:gd name="connsiteX15" fmla="*/ 49795 w 232589"/>
                <a:gd name="connsiteY15" fmla="*/ 30934 h 204193"/>
                <a:gd name="connsiteX16" fmla="*/ 54746 w 232589"/>
                <a:gd name="connsiteY16" fmla="*/ 8289 h 204193"/>
                <a:gd name="connsiteX17" fmla="*/ 54174 w 232589"/>
                <a:gd name="connsiteY17" fmla="*/ 7623 h 204193"/>
                <a:gd name="connsiteX18" fmla="*/ 59981 w 232589"/>
                <a:gd name="connsiteY18" fmla="*/ 1819 h 204193"/>
                <a:gd name="connsiteX19" fmla="*/ 60077 w 232589"/>
                <a:gd name="connsiteY19" fmla="*/ 1820 h 204193"/>
                <a:gd name="connsiteX20" fmla="*/ 67122 w 232589"/>
                <a:gd name="connsiteY20" fmla="*/ 12 h 204193"/>
                <a:gd name="connsiteX21" fmla="*/ 93589 w 232589"/>
                <a:gd name="connsiteY21" fmla="*/ 8289 h 204193"/>
                <a:gd name="connsiteX22" fmla="*/ 104823 w 232589"/>
                <a:gd name="connsiteY22" fmla="*/ 33598 h 204193"/>
                <a:gd name="connsiteX23" fmla="*/ 101586 w 232589"/>
                <a:gd name="connsiteY23" fmla="*/ 50344 h 204193"/>
                <a:gd name="connsiteX24" fmla="*/ 89495 w 232589"/>
                <a:gd name="connsiteY24" fmla="*/ 76509 h 204193"/>
                <a:gd name="connsiteX25" fmla="*/ 83022 w 232589"/>
                <a:gd name="connsiteY25" fmla="*/ 89448 h 204193"/>
                <a:gd name="connsiteX26" fmla="*/ 77690 w 232589"/>
                <a:gd name="connsiteY26" fmla="*/ 99724 h 204193"/>
                <a:gd name="connsiteX27" fmla="*/ 74167 w 232589"/>
                <a:gd name="connsiteY27" fmla="*/ 108287 h 204193"/>
                <a:gd name="connsiteX28" fmla="*/ 108917 w 232589"/>
                <a:gd name="connsiteY28" fmla="*/ 81837 h 204193"/>
                <a:gd name="connsiteX29" fmla="*/ 157187 w 232589"/>
                <a:gd name="connsiteY29" fmla="*/ 45301 h 204193"/>
                <a:gd name="connsiteX30" fmla="*/ 184891 w 232589"/>
                <a:gd name="connsiteY30" fmla="*/ 32361 h 204193"/>
                <a:gd name="connsiteX31" fmla="*/ 206408 w 232589"/>
                <a:gd name="connsiteY31" fmla="*/ 40924 h 204193"/>
                <a:gd name="connsiteX32" fmla="*/ 222593 w 232589"/>
                <a:gd name="connsiteY32" fmla="*/ 56528 h 204193"/>
                <a:gd name="connsiteX33" fmla="*/ 221736 w 232589"/>
                <a:gd name="connsiteY33" fmla="*/ 68897 h 204193"/>
                <a:gd name="connsiteX34" fmla="*/ 220212 w 232589"/>
                <a:gd name="connsiteY34" fmla="*/ 83549 h 204193"/>
                <a:gd name="connsiteX35" fmla="*/ 220784 w 232589"/>
                <a:gd name="connsiteY35" fmla="*/ 101817 h 204193"/>
                <a:gd name="connsiteX36" fmla="*/ 221450 w 232589"/>
                <a:gd name="connsiteY36" fmla="*/ 115994 h 204193"/>
                <a:gd name="connsiteX37" fmla="*/ 219070 w 232589"/>
                <a:gd name="connsiteY37" fmla="*/ 142444 h 204193"/>
                <a:gd name="connsiteX38" fmla="*/ 220212 w 232589"/>
                <a:gd name="connsiteY38" fmla="*/ 144157 h 204193"/>
                <a:gd name="connsiteX39" fmla="*/ 220784 w 232589"/>
                <a:gd name="connsiteY39" fmla="*/ 145964 h 204193"/>
                <a:gd name="connsiteX40" fmla="*/ 220212 w 232589"/>
                <a:gd name="connsiteY40" fmla="*/ 147106 h 204193"/>
                <a:gd name="connsiteX41" fmla="*/ 226686 w 232589"/>
                <a:gd name="connsiteY41" fmla="*/ 166135 h 204193"/>
                <a:gd name="connsiteX42" fmla="*/ 232589 w 232589"/>
                <a:gd name="connsiteY42" fmla="*/ 180312 h 204193"/>
                <a:gd name="connsiteX43" fmla="*/ 224021 w 232589"/>
                <a:gd name="connsiteY43" fmla="*/ 194679 h 204193"/>
                <a:gd name="connsiteX44" fmla="*/ 207836 w 232589"/>
                <a:gd name="connsiteY44" fmla="*/ 204193 h 204193"/>
                <a:gd name="connsiteX45" fmla="*/ 171086 w 232589"/>
                <a:gd name="connsiteY45" fmla="*/ 161759 h 20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2589" h="204193">
                  <a:moveTo>
                    <a:pt x="171086" y="161759"/>
                  </a:moveTo>
                  <a:cubicBezTo>
                    <a:pt x="171074" y="154462"/>
                    <a:pt x="171647" y="147176"/>
                    <a:pt x="172800" y="139970"/>
                  </a:cubicBezTo>
                  <a:cubicBezTo>
                    <a:pt x="173562" y="131312"/>
                    <a:pt x="174038" y="125318"/>
                    <a:pt x="174038" y="121703"/>
                  </a:cubicBezTo>
                  <a:lnTo>
                    <a:pt x="174038" y="112188"/>
                  </a:lnTo>
                  <a:cubicBezTo>
                    <a:pt x="172832" y="104386"/>
                    <a:pt x="170261" y="100485"/>
                    <a:pt x="166326" y="100485"/>
                  </a:cubicBezTo>
                  <a:cubicBezTo>
                    <a:pt x="159281" y="100485"/>
                    <a:pt x="146238" y="107240"/>
                    <a:pt x="127197" y="120751"/>
                  </a:cubicBezTo>
                  <a:cubicBezTo>
                    <a:pt x="106341" y="135752"/>
                    <a:pt x="86378" y="151954"/>
                    <a:pt x="67408" y="169275"/>
                  </a:cubicBezTo>
                  <a:cubicBezTo>
                    <a:pt x="61755" y="175316"/>
                    <a:pt x="56448" y="181669"/>
                    <a:pt x="51508" y="188304"/>
                  </a:cubicBezTo>
                  <a:cubicBezTo>
                    <a:pt x="49108" y="191947"/>
                    <a:pt x="46116" y="195163"/>
                    <a:pt x="42654" y="197819"/>
                  </a:cubicBezTo>
                  <a:cubicBezTo>
                    <a:pt x="39704" y="199275"/>
                    <a:pt x="36413" y="199901"/>
                    <a:pt x="33134" y="199626"/>
                  </a:cubicBezTo>
                  <a:cubicBezTo>
                    <a:pt x="25612" y="197678"/>
                    <a:pt x="18928" y="193337"/>
                    <a:pt x="14093" y="187258"/>
                  </a:cubicBezTo>
                  <a:cubicBezTo>
                    <a:pt x="8218" y="181511"/>
                    <a:pt x="3442" y="174739"/>
                    <a:pt x="2" y="167277"/>
                  </a:cubicBezTo>
                  <a:cubicBezTo>
                    <a:pt x="-75" y="156498"/>
                    <a:pt x="1929" y="145805"/>
                    <a:pt x="5905" y="135784"/>
                  </a:cubicBezTo>
                  <a:cubicBezTo>
                    <a:pt x="9809" y="125794"/>
                    <a:pt x="15426" y="113140"/>
                    <a:pt x="23518" y="97726"/>
                  </a:cubicBezTo>
                  <a:cubicBezTo>
                    <a:pt x="27163" y="85635"/>
                    <a:pt x="31714" y="73835"/>
                    <a:pt x="37132" y="62427"/>
                  </a:cubicBezTo>
                  <a:cubicBezTo>
                    <a:pt x="42940" y="48631"/>
                    <a:pt x="47224" y="38165"/>
                    <a:pt x="49795" y="30934"/>
                  </a:cubicBezTo>
                  <a:cubicBezTo>
                    <a:pt x="52317" y="23603"/>
                    <a:pt x="53978" y="16004"/>
                    <a:pt x="54746" y="8289"/>
                  </a:cubicBezTo>
                  <a:cubicBezTo>
                    <a:pt x="54746" y="8289"/>
                    <a:pt x="54746" y="7623"/>
                    <a:pt x="54174" y="7623"/>
                  </a:cubicBezTo>
                  <a:cubicBezTo>
                    <a:pt x="54174" y="4418"/>
                    <a:pt x="56773" y="1819"/>
                    <a:pt x="59981" y="1819"/>
                  </a:cubicBezTo>
                  <a:cubicBezTo>
                    <a:pt x="60013" y="1819"/>
                    <a:pt x="60045" y="1819"/>
                    <a:pt x="60077" y="1820"/>
                  </a:cubicBezTo>
                  <a:cubicBezTo>
                    <a:pt x="60839" y="583"/>
                    <a:pt x="63219" y="12"/>
                    <a:pt x="67122" y="12"/>
                  </a:cubicBezTo>
                  <a:cubicBezTo>
                    <a:pt x="76615" y="-209"/>
                    <a:pt x="85916" y="2700"/>
                    <a:pt x="93589" y="8289"/>
                  </a:cubicBezTo>
                  <a:cubicBezTo>
                    <a:pt x="101365" y="14293"/>
                    <a:pt x="105589" y="23808"/>
                    <a:pt x="104823" y="33598"/>
                  </a:cubicBezTo>
                  <a:cubicBezTo>
                    <a:pt x="104808" y="39334"/>
                    <a:pt x="103710" y="45015"/>
                    <a:pt x="101586" y="50344"/>
                  </a:cubicBezTo>
                  <a:cubicBezTo>
                    <a:pt x="99397" y="55672"/>
                    <a:pt x="95398" y="64330"/>
                    <a:pt x="89495" y="76509"/>
                  </a:cubicBezTo>
                  <a:lnTo>
                    <a:pt x="83022" y="89448"/>
                  </a:lnTo>
                  <a:cubicBezTo>
                    <a:pt x="81879" y="91827"/>
                    <a:pt x="80070" y="95252"/>
                    <a:pt x="77690" y="99724"/>
                  </a:cubicBezTo>
                  <a:cubicBezTo>
                    <a:pt x="76102" y="102391"/>
                    <a:pt x="74916" y="105276"/>
                    <a:pt x="74167" y="108287"/>
                  </a:cubicBezTo>
                  <a:cubicBezTo>
                    <a:pt x="84005" y="101627"/>
                    <a:pt x="95589" y="92810"/>
                    <a:pt x="108917" y="81837"/>
                  </a:cubicBezTo>
                  <a:cubicBezTo>
                    <a:pt x="128530" y="66169"/>
                    <a:pt x="144619" y="53991"/>
                    <a:pt x="157187" y="45301"/>
                  </a:cubicBezTo>
                  <a:cubicBezTo>
                    <a:pt x="165161" y="38690"/>
                    <a:pt x="174701" y="34234"/>
                    <a:pt x="184891" y="32361"/>
                  </a:cubicBezTo>
                  <a:cubicBezTo>
                    <a:pt x="192675" y="33343"/>
                    <a:pt x="200080" y="36290"/>
                    <a:pt x="206408" y="40924"/>
                  </a:cubicBezTo>
                  <a:cubicBezTo>
                    <a:pt x="213332" y="44264"/>
                    <a:pt x="219004" y="49733"/>
                    <a:pt x="222593" y="56528"/>
                  </a:cubicBezTo>
                  <a:cubicBezTo>
                    <a:pt x="222593" y="59287"/>
                    <a:pt x="222593" y="63378"/>
                    <a:pt x="221736" y="68897"/>
                  </a:cubicBezTo>
                  <a:cubicBezTo>
                    <a:pt x="220879" y="74415"/>
                    <a:pt x="220593" y="79268"/>
                    <a:pt x="220212" y="83549"/>
                  </a:cubicBezTo>
                  <a:lnTo>
                    <a:pt x="220784" y="101817"/>
                  </a:lnTo>
                  <a:cubicBezTo>
                    <a:pt x="221277" y="106526"/>
                    <a:pt x="221500" y="111259"/>
                    <a:pt x="221450" y="115994"/>
                  </a:cubicBezTo>
                  <a:cubicBezTo>
                    <a:pt x="221794" y="124876"/>
                    <a:pt x="220994" y="133766"/>
                    <a:pt x="219070" y="142444"/>
                  </a:cubicBezTo>
                  <a:cubicBezTo>
                    <a:pt x="219537" y="142952"/>
                    <a:pt x="219923" y="143530"/>
                    <a:pt x="220212" y="144157"/>
                  </a:cubicBezTo>
                  <a:cubicBezTo>
                    <a:pt x="220511" y="144719"/>
                    <a:pt x="220705" y="145332"/>
                    <a:pt x="220784" y="145964"/>
                  </a:cubicBezTo>
                  <a:lnTo>
                    <a:pt x="220212" y="147106"/>
                  </a:lnTo>
                  <a:cubicBezTo>
                    <a:pt x="221429" y="153731"/>
                    <a:pt x="223610" y="160142"/>
                    <a:pt x="226686" y="166135"/>
                  </a:cubicBezTo>
                  <a:cubicBezTo>
                    <a:pt x="228973" y="170721"/>
                    <a:pt x="230945" y="175458"/>
                    <a:pt x="232589" y="180312"/>
                  </a:cubicBezTo>
                  <a:cubicBezTo>
                    <a:pt x="231800" y="186064"/>
                    <a:pt x="228708" y="191249"/>
                    <a:pt x="224021" y="194679"/>
                  </a:cubicBezTo>
                  <a:cubicBezTo>
                    <a:pt x="219734" y="199439"/>
                    <a:pt x="214082" y="202762"/>
                    <a:pt x="207836" y="204193"/>
                  </a:cubicBezTo>
                  <a:cubicBezTo>
                    <a:pt x="183400" y="202798"/>
                    <a:pt x="171150" y="188653"/>
                    <a:pt x="171086" y="161759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7" name="Freeform 986">
              <a:extLst>
                <a:ext uri="{FF2B5EF4-FFF2-40B4-BE49-F238E27FC236}">
                  <a16:creationId xmlns:a16="http://schemas.microsoft.com/office/drawing/2014/main" id="{5A7704EC-F46E-5D4F-A246-7A1F0A85AE4C}"/>
                </a:ext>
              </a:extLst>
            </p:cNvPr>
            <p:cNvSpPr/>
            <p:nvPr/>
          </p:nvSpPr>
          <p:spPr>
            <a:xfrm>
              <a:off x="6917945" y="4364372"/>
              <a:ext cx="275582" cy="391995"/>
            </a:xfrm>
            <a:custGeom>
              <a:avLst/>
              <a:gdLst>
                <a:gd name="connsiteX0" fmla="*/ 154861 w 275582"/>
                <a:gd name="connsiteY0" fmla="*/ 388573 h 391995"/>
                <a:gd name="connsiteX1" fmla="*/ 144294 w 275582"/>
                <a:gd name="connsiteY1" fmla="*/ 376204 h 391995"/>
                <a:gd name="connsiteX2" fmla="*/ 140200 w 275582"/>
                <a:gd name="connsiteY2" fmla="*/ 360030 h 391995"/>
                <a:gd name="connsiteX3" fmla="*/ 138391 w 275582"/>
                <a:gd name="connsiteY3" fmla="*/ 338527 h 391995"/>
                <a:gd name="connsiteX4" fmla="*/ 137820 w 275582"/>
                <a:gd name="connsiteY4" fmla="*/ 318546 h 391995"/>
                <a:gd name="connsiteX5" fmla="*/ 113637 w 275582"/>
                <a:gd name="connsiteY5" fmla="*/ 340334 h 391995"/>
                <a:gd name="connsiteX6" fmla="*/ 44804 w 275582"/>
                <a:gd name="connsiteY6" fmla="*/ 375063 h 391995"/>
                <a:gd name="connsiteX7" fmla="*/ 20907 w 275582"/>
                <a:gd name="connsiteY7" fmla="*/ 359173 h 391995"/>
                <a:gd name="connsiteX8" fmla="*/ 2342 w 275582"/>
                <a:gd name="connsiteY8" fmla="*/ 335006 h 391995"/>
                <a:gd name="connsiteX9" fmla="*/ 57 w 275582"/>
                <a:gd name="connsiteY9" fmla="*/ 320354 h 391995"/>
                <a:gd name="connsiteX10" fmla="*/ 11768 w 275582"/>
                <a:gd name="connsiteY10" fmla="*/ 266502 h 391995"/>
                <a:gd name="connsiteX11" fmla="*/ 41282 w 275582"/>
                <a:gd name="connsiteY11" fmla="*/ 215599 h 391995"/>
                <a:gd name="connsiteX12" fmla="*/ 72414 w 275582"/>
                <a:gd name="connsiteY12" fmla="*/ 186104 h 391995"/>
                <a:gd name="connsiteX13" fmla="*/ 109544 w 275582"/>
                <a:gd name="connsiteY13" fmla="*/ 176114 h 391995"/>
                <a:gd name="connsiteX14" fmla="*/ 140771 w 275582"/>
                <a:gd name="connsiteY14" fmla="*/ 183820 h 391995"/>
                <a:gd name="connsiteX15" fmla="*/ 154290 w 275582"/>
                <a:gd name="connsiteY15" fmla="*/ 187912 h 391995"/>
                <a:gd name="connsiteX16" fmla="*/ 162002 w 275582"/>
                <a:gd name="connsiteY16" fmla="*/ 180205 h 391995"/>
                <a:gd name="connsiteX17" fmla="*/ 169047 w 275582"/>
                <a:gd name="connsiteY17" fmla="*/ 156704 h 391995"/>
                <a:gd name="connsiteX18" fmla="*/ 175521 w 275582"/>
                <a:gd name="connsiteY18" fmla="*/ 137675 h 391995"/>
                <a:gd name="connsiteX19" fmla="*/ 197894 w 275582"/>
                <a:gd name="connsiteY19" fmla="*/ 75260 h 391995"/>
                <a:gd name="connsiteX20" fmla="*/ 220839 w 275582"/>
                <a:gd name="connsiteY20" fmla="*/ 23501 h 391995"/>
                <a:gd name="connsiteX21" fmla="*/ 233215 w 275582"/>
                <a:gd name="connsiteY21" fmla="*/ 5233 h 391995"/>
                <a:gd name="connsiteX22" fmla="*/ 245021 w 275582"/>
                <a:gd name="connsiteY22" fmla="*/ 0 h 391995"/>
                <a:gd name="connsiteX23" fmla="*/ 261777 w 275582"/>
                <a:gd name="connsiteY23" fmla="*/ 4948 h 391995"/>
                <a:gd name="connsiteX24" fmla="*/ 273868 w 275582"/>
                <a:gd name="connsiteY24" fmla="*/ 17602 h 391995"/>
                <a:gd name="connsiteX25" fmla="*/ 275582 w 275582"/>
                <a:gd name="connsiteY25" fmla="*/ 27117 h 391995"/>
                <a:gd name="connsiteX26" fmla="*/ 272059 w 275582"/>
                <a:gd name="connsiteY26" fmla="*/ 40722 h 391995"/>
                <a:gd name="connsiteX27" fmla="*/ 233977 w 275582"/>
                <a:gd name="connsiteY27" fmla="*/ 127209 h 391995"/>
                <a:gd name="connsiteX28" fmla="*/ 199227 w 275582"/>
                <a:gd name="connsiteY28" fmla="*/ 231393 h 391995"/>
                <a:gd name="connsiteX29" fmla="*/ 192372 w 275582"/>
                <a:gd name="connsiteY29" fmla="*/ 275541 h 391995"/>
                <a:gd name="connsiteX30" fmla="*/ 190373 w 275582"/>
                <a:gd name="connsiteY30" fmla="*/ 330820 h 391995"/>
                <a:gd name="connsiteX31" fmla="*/ 192087 w 275582"/>
                <a:gd name="connsiteY31" fmla="*/ 363169 h 391995"/>
                <a:gd name="connsiteX32" fmla="*/ 193324 w 275582"/>
                <a:gd name="connsiteY32" fmla="*/ 372684 h 391995"/>
                <a:gd name="connsiteX33" fmla="*/ 186565 w 275582"/>
                <a:gd name="connsiteY33" fmla="*/ 386575 h 391995"/>
                <a:gd name="connsiteX34" fmla="*/ 169142 w 275582"/>
                <a:gd name="connsiteY34" fmla="*/ 391522 h 391995"/>
                <a:gd name="connsiteX35" fmla="*/ 154861 w 275582"/>
                <a:gd name="connsiteY35" fmla="*/ 388573 h 391995"/>
                <a:gd name="connsiteX36" fmla="*/ 102499 w 275582"/>
                <a:gd name="connsiteY36" fmla="*/ 302942 h 391995"/>
                <a:gd name="connsiteX37" fmla="*/ 128109 w 275582"/>
                <a:gd name="connsiteY37" fmla="*/ 280012 h 391995"/>
                <a:gd name="connsiteX38" fmla="*/ 140771 w 275582"/>
                <a:gd name="connsiteY38" fmla="*/ 254704 h 391995"/>
                <a:gd name="connsiteX39" fmla="*/ 141913 w 275582"/>
                <a:gd name="connsiteY39" fmla="*/ 246426 h 391995"/>
                <a:gd name="connsiteX40" fmla="*/ 131917 w 275582"/>
                <a:gd name="connsiteY40" fmla="*/ 227397 h 391995"/>
                <a:gd name="connsiteX41" fmla="*/ 118398 w 275582"/>
                <a:gd name="connsiteY41" fmla="*/ 222735 h 391995"/>
                <a:gd name="connsiteX42" fmla="*/ 92502 w 275582"/>
                <a:gd name="connsiteY42" fmla="*/ 235675 h 391995"/>
                <a:gd name="connsiteX43" fmla="*/ 67748 w 275582"/>
                <a:gd name="connsiteY43" fmla="*/ 267168 h 391995"/>
                <a:gd name="connsiteX44" fmla="*/ 51849 w 275582"/>
                <a:gd name="connsiteY44" fmla="*/ 314740 h 391995"/>
                <a:gd name="connsiteX45" fmla="*/ 52991 w 275582"/>
                <a:gd name="connsiteY45" fmla="*/ 321496 h 391995"/>
                <a:gd name="connsiteX46" fmla="*/ 60703 w 275582"/>
                <a:gd name="connsiteY46" fmla="*/ 324160 h 391995"/>
                <a:gd name="connsiteX47" fmla="*/ 72413 w 275582"/>
                <a:gd name="connsiteY47" fmla="*/ 321210 h 391995"/>
                <a:gd name="connsiteX48" fmla="*/ 102498 w 275582"/>
                <a:gd name="connsiteY48" fmla="*/ 303228 h 39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82" h="391995">
                  <a:moveTo>
                    <a:pt x="154861" y="388573"/>
                  </a:moveTo>
                  <a:cubicBezTo>
                    <a:pt x="150421" y="385331"/>
                    <a:pt x="146802" y="381095"/>
                    <a:pt x="144294" y="376204"/>
                  </a:cubicBezTo>
                  <a:cubicBezTo>
                    <a:pt x="142362" y="370972"/>
                    <a:pt x="140990" y="365550"/>
                    <a:pt x="140200" y="360030"/>
                  </a:cubicBezTo>
                  <a:cubicBezTo>
                    <a:pt x="139200" y="352901"/>
                    <a:pt x="138596" y="345722"/>
                    <a:pt x="138391" y="338527"/>
                  </a:cubicBezTo>
                  <a:lnTo>
                    <a:pt x="137820" y="318546"/>
                  </a:lnTo>
                  <a:lnTo>
                    <a:pt x="113637" y="340334"/>
                  </a:lnTo>
                  <a:cubicBezTo>
                    <a:pt x="88979" y="363455"/>
                    <a:pt x="66035" y="375063"/>
                    <a:pt x="44804" y="375063"/>
                  </a:cubicBezTo>
                  <a:cubicBezTo>
                    <a:pt x="35556" y="372005"/>
                    <a:pt x="27302" y="366517"/>
                    <a:pt x="20907" y="359173"/>
                  </a:cubicBezTo>
                  <a:cubicBezTo>
                    <a:pt x="13248" y="352361"/>
                    <a:pt x="6949" y="344161"/>
                    <a:pt x="2342" y="335006"/>
                  </a:cubicBezTo>
                  <a:cubicBezTo>
                    <a:pt x="551" y="330339"/>
                    <a:pt x="-228" y="325345"/>
                    <a:pt x="57" y="320354"/>
                  </a:cubicBezTo>
                  <a:cubicBezTo>
                    <a:pt x="794" y="301859"/>
                    <a:pt x="4757" y="283634"/>
                    <a:pt x="11768" y="266502"/>
                  </a:cubicBezTo>
                  <a:cubicBezTo>
                    <a:pt x="18287" y="247817"/>
                    <a:pt x="28303" y="230543"/>
                    <a:pt x="41282" y="215599"/>
                  </a:cubicBezTo>
                  <a:cubicBezTo>
                    <a:pt x="49074" y="203358"/>
                    <a:pt x="59767" y="193227"/>
                    <a:pt x="72414" y="186104"/>
                  </a:cubicBezTo>
                  <a:cubicBezTo>
                    <a:pt x="83732" y="179655"/>
                    <a:pt x="96516" y="176215"/>
                    <a:pt x="109544" y="176114"/>
                  </a:cubicBezTo>
                  <a:cubicBezTo>
                    <a:pt x="120450" y="175892"/>
                    <a:pt x="131222" y="178550"/>
                    <a:pt x="140771" y="183820"/>
                  </a:cubicBezTo>
                  <a:cubicBezTo>
                    <a:pt x="144934" y="186131"/>
                    <a:pt x="149544" y="187526"/>
                    <a:pt x="154290" y="187912"/>
                  </a:cubicBezTo>
                  <a:cubicBezTo>
                    <a:pt x="158162" y="187912"/>
                    <a:pt x="160732" y="185343"/>
                    <a:pt x="162002" y="180205"/>
                  </a:cubicBezTo>
                  <a:cubicBezTo>
                    <a:pt x="162002" y="178302"/>
                    <a:pt x="164668" y="170691"/>
                    <a:pt x="169047" y="156704"/>
                  </a:cubicBezTo>
                  <a:lnTo>
                    <a:pt x="175521" y="137675"/>
                  </a:lnTo>
                  <a:cubicBezTo>
                    <a:pt x="184216" y="111796"/>
                    <a:pt x="191674" y="90991"/>
                    <a:pt x="197894" y="75260"/>
                  </a:cubicBezTo>
                  <a:cubicBezTo>
                    <a:pt x="204178" y="59656"/>
                    <a:pt x="211794" y="42340"/>
                    <a:pt x="220839" y="23501"/>
                  </a:cubicBezTo>
                  <a:cubicBezTo>
                    <a:pt x="223813" y="16707"/>
                    <a:pt x="228008" y="10516"/>
                    <a:pt x="233215" y="5233"/>
                  </a:cubicBezTo>
                  <a:cubicBezTo>
                    <a:pt x="236225" y="1888"/>
                    <a:pt x="240520" y="-15"/>
                    <a:pt x="245021" y="0"/>
                  </a:cubicBezTo>
                  <a:cubicBezTo>
                    <a:pt x="250932" y="225"/>
                    <a:pt x="256692" y="1926"/>
                    <a:pt x="261777" y="4948"/>
                  </a:cubicBezTo>
                  <a:cubicBezTo>
                    <a:pt x="267185" y="7595"/>
                    <a:pt x="271471" y="12081"/>
                    <a:pt x="273868" y="17602"/>
                  </a:cubicBezTo>
                  <a:cubicBezTo>
                    <a:pt x="275028" y="20639"/>
                    <a:pt x="275609" y="23866"/>
                    <a:pt x="275582" y="27117"/>
                  </a:cubicBezTo>
                  <a:cubicBezTo>
                    <a:pt x="275496" y="31866"/>
                    <a:pt x="274289" y="36528"/>
                    <a:pt x="272059" y="40722"/>
                  </a:cubicBezTo>
                  <a:cubicBezTo>
                    <a:pt x="257165" y="68533"/>
                    <a:pt x="244433" y="97447"/>
                    <a:pt x="233977" y="127209"/>
                  </a:cubicBezTo>
                  <a:cubicBezTo>
                    <a:pt x="219030" y="167266"/>
                    <a:pt x="207415" y="201898"/>
                    <a:pt x="199227" y="231393"/>
                  </a:cubicBezTo>
                  <a:cubicBezTo>
                    <a:pt x="195411" y="245831"/>
                    <a:pt x="193113" y="260627"/>
                    <a:pt x="192372" y="275541"/>
                  </a:cubicBezTo>
                  <a:cubicBezTo>
                    <a:pt x="191039" y="294570"/>
                    <a:pt x="190373" y="312742"/>
                    <a:pt x="190373" y="330820"/>
                  </a:cubicBezTo>
                  <a:cubicBezTo>
                    <a:pt x="189939" y="341633"/>
                    <a:pt x="190512" y="352463"/>
                    <a:pt x="192087" y="363169"/>
                  </a:cubicBezTo>
                  <a:cubicBezTo>
                    <a:pt x="193033" y="366248"/>
                    <a:pt x="193452" y="369465"/>
                    <a:pt x="193324" y="372684"/>
                  </a:cubicBezTo>
                  <a:cubicBezTo>
                    <a:pt x="193895" y="378221"/>
                    <a:pt x="191275" y="383604"/>
                    <a:pt x="186565" y="386575"/>
                  </a:cubicBezTo>
                  <a:cubicBezTo>
                    <a:pt x="181128" y="389323"/>
                    <a:pt x="175213" y="391003"/>
                    <a:pt x="169142" y="391522"/>
                  </a:cubicBezTo>
                  <a:cubicBezTo>
                    <a:pt x="164180" y="392713"/>
                    <a:pt x="158945" y="391632"/>
                    <a:pt x="154861" y="388573"/>
                  </a:cubicBezTo>
                  <a:close/>
                  <a:moveTo>
                    <a:pt x="102499" y="302942"/>
                  </a:moveTo>
                  <a:cubicBezTo>
                    <a:pt x="111963" y="296402"/>
                    <a:pt x="120567" y="288698"/>
                    <a:pt x="128109" y="280012"/>
                  </a:cubicBezTo>
                  <a:cubicBezTo>
                    <a:pt x="133875" y="272441"/>
                    <a:pt x="138170" y="263857"/>
                    <a:pt x="140771" y="254704"/>
                  </a:cubicBezTo>
                  <a:cubicBezTo>
                    <a:pt x="141634" y="252033"/>
                    <a:pt x="142020" y="249231"/>
                    <a:pt x="141913" y="246426"/>
                  </a:cubicBezTo>
                  <a:cubicBezTo>
                    <a:pt x="141511" y="238931"/>
                    <a:pt x="137861" y="231984"/>
                    <a:pt x="131917" y="227397"/>
                  </a:cubicBezTo>
                  <a:cubicBezTo>
                    <a:pt x="128102" y="224299"/>
                    <a:pt x="123313" y="222648"/>
                    <a:pt x="118398" y="222735"/>
                  </a:cubicBezTo>
                  <a:cubicBezTo>
                    <a:pt x="108414" y="223533"/>
                    <a:pt x="99130" y="228172"/>
                    <a:pt x="92502" y="235675"/>
                  </a:cubicBezTo>
                  <a:cubicBezTo>
                    <a:pt x="82541" y="244710"/>
                    <a:pt x="74173" y="255356"/>
                    <a:pt x="67748" y="267168"/>
                  </a:cubicBezTo>
                  <a:cubicBezTo>
                    <a:pt x="60240" y="282201"/>
                    <a:pt x="54888" y="298216"/>
                    <a:pt x="51849" y="314740"/>
                  </a:cubicBezTo>
                  <a:cubicBezTo>
                    <a:pt x="51015" y="317036"/>
                    <a:pt x="51449" y="319601"/>
                    <a:pt x="52991" y="321496"/>
                  </a:cubicBezTo>
                  <a:cubicBezTo>
                    <a:pt x="55078" y="323419"/>
                    <a:pt x="57873" y="324384"/>
                    <a:pt x="60703" y="324160"/>
                  </a:cubicBezTo>
                  <a:cubicBezTo>
                    <a:pt x="64742" y="323825"/>
                    <a:pt x="68698" y="322829"/>
                    <a:pt x="72413" y="321210"/>
                  </a:cubicBezTo>
                  <a:cubicBezTo>
                    <a:pt x="83202" y="316589"/>
                    <a:pt x="93321" y="310541"/>
                    <a:pt x="102498" y="303228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8" name="Freeform 987">
              <a:extLst>
                <a:ext uri="{FF2B5EF4-FFF2-40B4-BE49-F238E27FC236}">
                  <a16:creationId xmlns:a16="http://schemas.microsoft.com/office/drawing/2014/main" id="{CD415749-AC4E-1506-65C2-7A23C0D8C8FA}"/>
                </a:ext>
              </a:extLst>
            </p:cNvPr>
            <p:cNvSpPr/>
            <p:nvPr/>
          </p:nvSpPr>
          <p:spPr>
            <a:xfrm>
              <a:off x="7444851" y="4350481"/>
              <a:ext cx="258754" cy="466716"/>
            </a:xfrm>
            <a:custGeom>
              <a:avLst/>
              <a:gdLst>
                <a:gd name="connsiteX0" fmla="*/ 26865 w 258754"/>
                <a:gd name="connsiteY0" fmla="*/ 460407 h 466716"/>
                <a:gd name="connsiteX1" fmla="*/ 5920 w 258754"/>
                <a:gd name="connsiteY1" fmla="*/ 443091 h 466716"/>
                <a:gd name="connsiteX2" fmla="*/ 1255 w 258754"/>
                <a:gd name="connsiteY2" fmla="*/ 436336 h 466716"/>
                <a:gd name="connsiteX3" fmla="*/ 17 w 258754"/>
                <a:gd name="connsiteY3" fmla="*/ 427773 h 466716"/>
                <a:gd name="connsiteX4" fmla="*/ 1255 w 258754"/>
                <a:gd name="connsiteY4" fmla="*/ 413025 h 466716"/>
                <a:gd name="connsiteX5" fmla="*/ 4206 w 258754"/>
                <a:gd name="connsiteY5" fmla="*/ 392474 h 466716"/>
                <a:gd name="connsiteX6" fmla="*/ 8300 w 258754"/>
                <a:gd name="connsiteY6" fmla="*/ 362789 h 466716"/>
                <a:gd name="connsiteX7" fmla="*/ 14774 w 258754"/>
                <a:gd name="connsiteY7" fmla="*/ 326538 h 466716"/>
                <a:gd name="connsiteX8" fmla="*/ 16583 w 258754"/>
                <a:gd name="connsiteY8" fmla="*/ 319497 h 466716"/>
                <a:gd name="connsiteX9" fmla="*/ 23628 w 258754"/>
                <a:gd name="connsiteY9" fmla="*/ 283628 h 466716"/>
                <a:gd name="connsiteX10" fmla="*/ 31530 w 258754"/>
                <a:gd name="connsiteY10" fmla="*/ 254418 h 466716"/>
                <a:gd name="connsiteX11" fmla="*/ 34767 w 258754"/>
                <a:gd name="connsiteY11" fmla="*/ 234723 h 466716"/>
                <a:gd name="connsiteX12" fmla="*/ 43050 w 258754"/>
                <a:gd name="connsiteY12" fmla="*/ 219405 h 466716"/>
                <a:gd name="connsiteX13" fmla="*/ 51904 w 258754"/>
                <a:gd name="connsiteY13" fmla="*/ 200376 h 466716"/>
                <a:gd name="connsiteX14" fmla="*/ 72754 w 258754"/>
                <a:gd name="connsiteY14" fmla="*/ 143289 h 466716"/>
                <a:gd name="connsiteX15" fmla="*/ 87225 w 258754"/>
                <a:gd name="connsiteY15" fmla="*/ 113032 h 466716"/>
                <a:gd name="connsiteX16" fmla="*/ 104267 w 258754"/>
                <a:gd name="connsiteY16" fmla="*/ 75926 h 466716"/>
                <a:gd name="connsiteX17" fmla="*/ 126641 w 258754"/>
                <a:gd name="connsiteY17" fmla="*/ 46526 h 466716"/>
                <a:gd name="connsiteX18" fmla="*/ 159106 w 258754"/>
                <a:gd name="connsiteY18" fmla="*/ 15318 h 466716"/>
                <a:gd name="connsiteX19" fmla="*/ 208517 w 258754"/>
                <a:gd name="connsiteY19" fmla="*/ 0 h 466716"/>
                <a:gd name="connsiteX20" fmla="*/ 247932 w 258754"/>
                <a:gd name="connsiteY20" fmla="*/ 21217 h 466716"/>
                <a:gd name="connsiteX21" fmla="*/ 257452 w 258754"/>
                <a:gd name="connsiteY21" fmla="*/ 32920 h 466716"/>
                <a:gd name="connsiteX22" fmla="*/ 258690 w 258754"/>
                <a:gd name="connsiteY22" fmla="*/ 44147 h 466716"/>
                <a:gd name="connsiteX23" fmla="*/ 238031 w 258754"/>
                <a:gd name="connsiteY23" fmla="*/ 83537 h 466716"/>
                <a:gd name="connsiteX24" fmla="*/ 215086 w 258754"/>
                <a:gd name="connsiteY24" fmla="*/ 112081 h 466716"/>
                <a:gd name="connsiteX25" fmla="*/ 205566 w 258754"/>
                <a:gd name="connsiteY25" fmla="*/ 114460 h 466716"/>
                <a:gd name="connsiteX26" fmla="*/ 196712 w 258754"/>
                <a:gd name="connsiteY26" fmla="*/ 110939 h 466716"/>
                <a:gd name="connsiteX27" fmla="*/ 193189 w 258754"/>
                <a:gd name="connsiteY27" fmla="*/ 100378 h 466716"/>
                <a:gd name="connsiteX28" fmla="*/ 200234 w 258754"/>
                <a:gd name="connsiteY28" fmla="*/ 74499 h 466716"/>
                <a:gd name="connsiteX29" fmla="*/ 207375 w 258754"/>
                <a:gd name="connsiteY29" fmla="*/ 57943 h 466716"/>
                <a:gd name="connsiteX30" fmla="*/ 191475 w 258754"/>
                <a:gd name="connsiteY30" fmla="*/ 47953 h 466716"/>
                <a:gd name="connsiteX31" fmla="*/ 172434 w 258754"/>
                <a:gd name="connsiteY31" fmla="*/ 64698 h 466716"/>
                <a:gd name="connsiteX32" fmla="*/ 158630 w 258754"/>
                <a:gd name="connsiteY32" fmla="*/ 82681 h 466716"/>
                <a:gd name="connsiteX33" fmla="*/ 155297 w 258754"/>
                <a:gd name="connsiteY33" fmla="*/ 88865 h 466716"/>
                <a:gd name="connsiteX34" fmla="*/ 147395 w 258754"/>
                <a:gd name="connsiteY34" fmla="*/ 100378 h 466716"/>
                <a:gd name="connsiteX35" fmla="*/ 136827 w 258754"/>
                <a:gd name="connsiteY35" fmla="*/ 118646 h 466716"/>
                <a:gd name="connsiteX36" fmla="*/ 133305 w 258754"/>
                <a:gd name="connsiteY36" fmla="*/ 126257 h 466716"/>
                <a:gd name="connsiteX37" fmla="*/ 130639 w 258754"/>
                <a:gd name="connsiteY37" fmla="*/ 133013 h 466716"/>
                <a:gd name="connsiteX38" fmla="*/ 125022 w 258754"/>
                <a:gd name="connsiteY38" fmla="*/ 145096 h 466716"/>
                <a:gd name="connsiteX39" fmla="*/ 119119 w 258754"/>
                <a:gd name="connsiteY39" fmla="*/ 156894 h 466716"/>
                <a:gd name="connsiteX40" fmla="*/ 113217 w 258754"/>
                <a:gd name="connsiteY40" fmla="*/ 165648 h 466716"/>
                <a:gd name="connsiteX41" fmla="*/ 113788 w 258754"/>
                <a:gd name="connsiteY41" fmla="*/ 165648 h 466716"/>
                <a:gd name="connsiteX42" fmla="*/ 107314 w 258754"/>
                <a:gd name="connsiteY42" fmla="*/ 181251 h 466716"/>
                <a:gd name="connsiteX43" fmla="*/ 102649 w 258754"/>
                <a:gd name="connsiteY43" fmla="*/ 194477 h 466716"/>
                <a:gd name="connsiteX44" fmla="*/ 109694 w 258754"/>
                <a:gd name="connsiteY44" fmla="*/ 196855 h 466716"/>
                <a:gd name="connsiteX45" fmla="*/ 146253 w 258754"/>
                <a:gd name="connsiteY45" fmla="*/ 190386 h 466716"/>
                <a:gd name="connsiteX46" fmla="*/ 157392 w 258754"/>
                <a:gd name="connsiteY46" fmla="*/ 188007 h 466716"/>
                <a:gd name="connsiteX47" fmla="*/ 169197 w 258754"/>
                <a:gd name="connsiteY47" fmla="*/ 190386 h 466716"/>
                <a:gd name="connsiteX48" fmla="*/ 179765 w 258754"/>
                <a:gd name="connsiteY48" fmla="*/ 208654 h 466716"/>
                <a:gd name="connsiteX49" fmla="*/ 181574 w 258754"/>
                <a:gd name="connsiteY49" fmla="*/ 226255 h 466716"/>
                <a:gd name="connsiteX50" fmla="*/ 168911 w 258754"/>
                <a:gd name="connsiteY50" fmla="*/ 232725 h 466716"/>
                <a:gd name="connsiteX51" fmla="*/ 143872 w 258754"/>
                <a:gd name="connsiteY51" fmla="*/ 239290 h 466716"/>
                <a:gd name="connsiteX52" fmla="*/ 119690 w 258754"/>
                <a:gd name="connsiteY52" fmla="*/ 244523 h 466716"/>
                <a:gd name="connsiteX53" fmla="*/ 86178 w 258754"/>
                <a:gd name="connsiteY53" fmla="*/ 254037 h 466716"/>
                <a:gd name="connsiteX54" fmla="*/ 81989 w 258754"/>
                <a:gd name="connsiteY54" fmla="*/ 256416 h 466716"/>
                <a:gd name="connsiteX55" fmla="*/ 80276 w 258754"/>
                <a:gd name="connsiteY55" fmla="*/ 261078 h 466716"/>
                <a:gd name="connsiteX56" fmla="*/ 77895 w 258754"/>
                <a:gd name="connsiteY56" fmla="*/ 273447 h 466716"/>
                <a:gd name="connsiteX57" fmla="*/ 68375 w 258754"/>
                <a:gd name="connsiteY57" fmla="*/ 312932 h 466716"/>
                <a:gd name="connsiteX58" fmla="*/ 61615 w 258754"/>
                <a:gd name="connsiteY58" fmla="*/ 350990 h 466716"/>
                <a:gd name="connsiteX59" fmla="*/ 56855 w 258754"/>
                <a:gd name="connsiteY59" fmla="*/ 372112 h 466716"/>
                <a:gd name="connsiteX60" fmla="*/ 53333 w 258754"/>
                <a:gd name="connsiteY60" fmla="*/ 386860 h 466716"/>
                <a:gd name="connsiteX61" fmla="*/ 52761 w 258754"/>
                <a:gd name="connsiteY61" fmla="*/ 392759 h 466716"/>
                <a:gd name="connsiteX62" fmla="*/ 51619 w 258754"/>
                <a:gd name="connsiteY62" fmla="*/ 406841 h 466716"/>
                <a:gd name="connsiteX63" fmla="*/ 50381 w 258754"/>
                <a:gd name="connsiteY63" fmla="*/ 427487 h 466716"/>
                <a:gd name="connsiteX64" fmla="*/ 48667 w 258754"/>
                <a:gd name="connsiteY64" fmla="*/ 444518 h 466716"/>
                <a:gd name="connsiteX65" fmla="*/ 46858 w 258754"/>
                <a:gd name="connsiteY65" fmla="*/ 457458 h 466716"/>
                <a:gd name="connsiteX66" fmla="*/ 42765 w 258754"/>
                <a:gd name="connsiteY66" fmla="*/ 466306 h 466716"/>
                <a:gd name="connsiteX67" fmla="*/ 26865 w 258754"/>
                <a:gd name="connsiteY67" fmla="*/ 460407 h 46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8754" h="466716">
                  <a:moveTo>
                    <a:pt x="26865" y="460407"/>
                  </a:moveTo>
                  <a:cubicBezTo>
                    <a:pt x="19064" y="455704"/>
                    <a:pt x="12005" y="449868"/>
                    <a:pt x="5920" y="443091"/>
                  </a:cubicBezTo>
                  <a:cubicBezTo>
                    <a:pt x="3926" y="441175"/>
                    <a:pt x="2340" y="438878"/>
                    <a:pt x="1255" y="436336"/>
                  </a:cubicBezTo>
                  <a:cubicBezTo>
                    <a:pt x="326" y="433580"/>
                    <a:pt x="-93" y="430678"/>
                    <a:pt x="17" y="427773"/>
                  </a:cubicBezTo>
                  <a:lnTo>
                    <a:pt x="1255" y="413025"/>
                  </a:lnTo>
                  <a:cubicBezTo>
                    <a:pt x="3308" y="406371"/>
                    <a:pt x="4304" y="399436"/>
                    <a:pt x="4206" y="392474"/>
                  </a:cubicBezTo>
                  <a:cubicBezTo>
                    <a:pt x="5070" y="382516"/>
                    <a:pt x="6437" y="372609"/>
                    <a:pt x="8300" y="362789"/>
                  </a:cubicBezTo>
                  <a:cubicBezTo>
                    <a:pt x="11061" y="346043"/>
                    <a:pt x="13251" y="334245"/>
                    <a:pt x="14774" y="326538"/>
                  </a:cubicBezTo>
                  <a:lnTo>
                    <a:pt x="16583" y="319497"/>
                  </a:lnTo>
                  <a:cubicBezTo>
                    <a:pt x="19725" y="306558"/>
                    <a:pt x="22010" y="294569"/>
                    <a:pt x="23628" y="283628"/>
                  </a:cubicBezTo>
                  <a:cubicBezTo>
                    <a:pt x="26770" y="274113"/>
                    <a:pt x="29436" y="264123"/>
                    <a:pt x="31530" y="254418"/>
                  </a:cubicBezTo>
                  <a:cubicBezTo>
                    <a:pt x="33221" y="247968"/>
                    <a:pt x="34304" y="241375"/>
                    <a:pt x="34767" y="234723"/>
                  </a:cubicBezTo>
                  <a:cubicBezTo>
                    <a:pt x="34332" y="228446"/>
                    <a:pt x="37557" y="222480"/>
                    <a:pt x="43050" y="219405"/>
                  </a:cubicBezTo>
                  <a:cubicBezTo>
                    <a:pt x="45071" y="212670"/>
                    <a:pt x="48053" y="206261"/>
                    <a:pt x="51904" y="200376"/>
                  </a:cubicBezTo>
                  <a:cubicBezTo>
                    <a:pt x="61361" y="173735"/>
                    <a:pt x="68311" y="154706"/>
                    <a:pt x="72754" y="143289"/>
                  </a:cubicBezTo>
                  <a:cubicBezTo>
                    <a:pt x="76761" y="132833"/>
                    <a:pt x="81600" y="122715"/>
                    <a:pt x="87225" y="113032"/>
                  </a:cubicBezTo>
                  <a:cubicBezTo>
                    <a:pt x="91136" y="99926"/>
                    <a:pt x="96873" y="87434"/>
                    <a:pt x="104267" y="75926"/>
                  </a:cubicBezTo>
                  <a:cubicBezTo>
                    <a:pt x="110134" y="65013"/>
                    <a:pt x="117685" y="55091"/>
                    <a:pt x="126641" y="46526"/>
                  </a:cubicBezTo>
                  <a:cubicBezTo>
                    <a:pt x="136803" y="35460"/>
                    <a:pt x="147646" y="25037"/>
                    <a:pt x="159106" y="15318"/>
                  </a:cubicBezTo>
                  <a:cubicBezTo>
                    <a:pt x="174169" y="6463"/>
                    <a:pt x="191083" y="1219"/>
                    <a:pt x="208517" y="0"/>
                  </a:cubicBezTo>
                  <a:cubicBezTo>
                    <a:pt x="219942" y="0"/>
                    <a:pt x="233080" y="7072"/>
                    <a:pt x="247932" y="21217"/>
                  </a:cubicBezTo>
                  <a:cubicBezTo>
                    <a:pt x="251610" y="24680"/>
                    <a:pt x="254811" y="28615"/>
                    <a:pt x="257452" y="32920"/>
                  </a:cubicBezTo>
                  <a:cubicBezTo>
                    <a:pt x="258509" y="36563"/>
                    <a:pt x="258928" y="40362"/>
                    <a:pt x="258690" y="44147"/>
                  </a:cubicBezTo>
                  <a:cubicBezTo>
                    <a:pt x="253759" y="58212"/>
                    <a:pt x="246799" y="71482"/>
                    <a:pt x="238031" y="83537"/>
                  </a:cubicBezTo>
                  <a:cubicBezTo>
                    <a:pt x="225845" y="102566"/>
                    <a:pt x="218228" y="112081"/>
                    <a:pt x="215086" y="112081"/>
                  </a:cubicBezTo>
                  <a:cubicBezTo>
                    <a:pt x="212037" y="113306"/>
                    <a:pt x="208833" y="114106"/>
                    <a:pt x="205566" y="114460"/>
                  </a:cubicBezTo>
                  <a:cubicBezTo>
                    <a:pt x="202255" y="114558"/>
                    <a:pt x="199050" y="113284"/>
                    <a:pt x="196712" y="110939"/>
                  </a:cubicBezTo>
                  <a:cubicBezTo>
                    <a:pt x="194202" y="108014"/>
                    <a:pt x="192938" y="104223"/>
                    <a:pt x="193189" y="100378"/>
                  </a:cubicBezTo>
                  <a:cubicBezTo>
                    <a:pt x="193609" y="91340"/>
                    <a:pt x="196015" y="82504"/>
                    <a:pt x="200234" y="74499"/>
                  </a:cubicBezTo>
                  <a:cubicBezTo>
                    <a:pt x="204342" y="69896"/>
                    <a:pt x="206847" y="64088"/>
                    <a:pt x="207375" y="57943"/>
                  </a:cubicBezTo>
                  <a:cubicBezTo>
                    <a:pt x="207375" y="51283"/>
                    <a:pt x="202043" y="47953"/>
                    <a:pt x="191475" y="47953"/>
                  </a:cubicBezTo>
                  <a:cubicBezTo>
                    <a:pt x="184487" y="52761"/>
                    <a:pt x="178095" y="58383"/>
                    <a:pt x="172434" y="64698"/>
                  </a:cubicBezTo>
                  <a:cubicBezTo>
                    <a:pt x="162913" y="74213"/>
                    <a:pt x="158630" y="80302"/>
                    <a:pt x="158630" y="82681"/>
                  </a:cubicBezTo>
                  <a:lnTo>
                    <a:pt x="155297" y="88865"/>
                  </a:lnTo>
                  <a:cubicBezTo>
                    <a:pt x="153044" y="92951"/>
                    <a:pt x="150397" y="96807"/>
                    <a:pt x="147395" y="100378"/>
                  </a:cubicBezTo>
                  <a:cubicBezTo>
                    <a:pt x="142728" y="105730"/>
                    <a:pt x="139139" y="111933"/>
                    <a:pt x="136827" y="118646"/>
                  </a:cubicBezTo>
                  <a:cubicBezTo>
                    <a:pt x="136827" y="123689"/>
                    <a:pt x="135590" y="126257"/>
                    <a:pt x="133305" y="126257"/>
                  </a:cubicBezTo>
                  <a:cubicBezTo>
                    <a:pt x="132270" y="128449"/>
                    <a:pt x="131379" y="130705"/>
                    <a:pt x="130639" y="133013"/>
                  </a:cubicBezTo>
                  <a:cubicBezTo>
                    <a:pt x="129052" y="137167"/>
                    <a:pt x="127175" y="141204"/>
                    <a:pt x="125022" y="145096"/>
                  </a:cubicBezTo>
                  <a:cubicBezTo>
                    <a:pt x="123404" y="148617"/>
                    <a:pt x="121499" y="152518"/>
                    <a:pt x="119119" y="156894"/>
                  </a:cubicBezTo>
                  <a:cubicBezTo>
                    <a:pt x="117553" y="160063"/>
                    <a:pt x="115567" y="163007"/>
                    <a:pt x="113217" y="165648"/>
                  </a:cubicBezTo>
                  <a:lnTo>
                    <a:pt x="113788" y="165648"/>
                  </a:lnTo>
                  <a:lnTo>
                    <a:pt x="107314" y="181251"/>
                  </a:lnTo>
                  <a:cubicBezTo>
                    <a:pt x="105330" y="185497"/>
                    <a:pt x="103768" y="189926"/>
                    <a:pt x="102649" y="194477"/>
                  </a:cubicBezTo>
                  <a:cubicBezTo>
                    <a:pt x="102649" y="196094"/>
                    <a:pt x="105029" y="196855"/>
                    <a:pt x="109694" y="196855"/>
                  </a:cubicBezTo>
                  <a:cubicBezTo>
                    <a:pt x="122106" y="196262"/>
                    <a:pt x="134392" y="194088"/>
                    <a:pt x="146253" y="190386"/>
                  </a:cubicBezTo>
                  <a:cubicBezTo>
                    <a:pt x="149850" y="189123"/>
                    <a:pt x="153593" y="188323"/>
                    <a:pt x="157392" y="188007"/>
                  </a:cubicBezTo>
                  <a:cubicBezTo>
                    <a:pt x="161414" y="188281"/>
                    <a:pt x="165383" y="189081"/>
                    <a:pt x="169197" y="190386"/>
                  </a:cubicBezTo>
                  <a:cubicBezTo>
                    <a:pt x="174693" y="195099"/>
                    <a:pt x="178420" y="201542"/>
                    <a:pt x="179765" y="208654"/>
                  </a:cubicBezTo>
                  <a:cubicBezTo>
                    <a:pt x="182526" y="218168"/>
                    <a:pt x="183097" y="223972"/>
                    <a:pt x="181574" y="226255"/>
                  </a:cubicBezTo>
                  <a:cubicBezTo>
                    <a:pt x="180051" y="228539"/>
                    <a:pt x="176909" y="230061"/>
                    <a:pt x="168911" y="232725"/>
                  </a:cubicBezTo>
                  <a:cubicBezTo>
                    <a:pt x="160735" y="235515"/>
                    <a:pt x="152367" y="237709"/>
                    <a:pt x="143872" y="239290"/>
                  </a:cubicBezTo>
                  <a:lnTo>
                    <a:pt x="119690" y="244523"/>
                  </a:lnTo>
                  <a:cubicBezTo>
                    <a:pt x="97317" y="249280"/>
                    <a:pt x="86178" y="252420"/>
                    <a:pt x="86178" y="254037"/>
                  </a:cubicBezTo>
                  <a:cubicBezTo>
                    <a:pt x="84487" y="254134"/>
                    <a:pt x="82938" y="255013"/>
                    <a:pt x="81989" y="256416"/>
                  </a:cubicBezTo>
                  <a:cubicBezTo>
                    <a:pt x="80925" y="257742"/>
                    <a:pt x="80323" y="259379"/>
                    <a:pt x="80276" y="261078"/>
                  </a:cubicBezTo>
                  <a:cubicBezTo>
                    <a:pt x="80506" y="265334"/>
                    <a:pt x="79688" y="269580"/>
                    <a:pt x="77895" y="273447"/>
                  </a:cubicBezTo>
                  <a:cubicBezTo>
                    <a:pt x="74061" y="286441"/>
                    <a:pt x="70884" y="299619"/>
                    <a:pt x="68375" y="312932"/>
                  </a:cubicBezTo>
                  <a:cubicBezTo>
                    <a:pt x="65243" y="325446"/>
                    <a:pt x="62984" y="338163"/>
                    <a:pt x="61615" y="350990"/>
                  </a:cubicBezTo>
                  <a:cubicBezTo>
                    <a:pt x="57823" y="357346"/>
                    <a:pt x="56156" y="364745"/>
                    <a:pt x="56855" y="372112"/>
                  </a:cubicBezTo>
                  <a:cubicBezTo>
                    <a:pt x="54490" y="376666"/>
                    <a:pt x="53280" y="381730"/>
                    <a:pt x="53333" y="386860"/>
                  </a:cubicBezTo>
                  <a:cubicBezTo>
                    <a:pt x="53370" y="388841"/>
                    <a:pt x="53178" y="390821"/>
                    <a:pt x="52761" y="392759"/>
                  </a:cubicBezTo>
                  <a:cubicBezTo>
                    <a:pt x="52761" y="394757"/>
                    <a:pt x="52761" y="399419"/>
                    <a:pt x="51619" y="406841"/>
                  </a:cubicBezTo>
                  <a:cubicBezTo>
                    <a:pt x="50816" y="413694"/>
                    <a:pt x="50402" y="420587"/>
                    <a:pt x="50381" y="427487"/>
                  </a:cubicBezTo>
                  <a:lnTo>
                    <a:pt x="48667" y="444518"/>
                  </a:lnTo>
                  <a:cubicBezTo>
                    <a:pt x="48311" y="448862"/>
                    <a:pt x="47707" y="453183"/>
                    <a:pt x="46858" y="457458"/>
                  </a:cubicBezTo>
                  <a:cubicBezTo>
                    <a:pt x="46402" y="460748"/>
                    <a:pt x="44977" y="463828"/>
                    <a:pt x="42765" y="466306"/>
                  </a:cubicBezTo>
                  <a:cubicBezTo>
                    <a:pt x="40194" y="467639"/>
                    <a:pt x="34767" y="465736"/>
                    <a:pt x="26865" y="460407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37FE45C2-8350-924D-D08B-48922A67F6B2}"/>
                </a:ext>
              </a:extLst>
            </p:cNvPr>
            <p:cNvSpPr/>
            <p:nvPr/>
          </p:nvSpPr>
          <p:spPr>
            <a:xfrm>
              <a:off x="7694439" y="4511551"/>
              <a:ext cx="258509" cy="227889"/>
            </a:xfrm>
            <a:custGeom>
              <a:avLst/>
              <a:gdLst>
                <a:gd name="connsiteX0" fmla="*/ 17290 w 258509"/>
                <a:gd name="connsiteY0" fmla="*/ 211994 h 227889"/>
                <a:gd name="connsiteX1" fmla="*/ 9102 w 258509"/>
                <a:gd name="connsiteY1" fmla="*/ 204953 h 227889"/>
                <a:gd name="connsiteX2" fmla="*/ 6436 w 258509"/>
                <a:gd name="connsiteY2" fmla="*/ 198103 h 227889"/>
                <a:gd name="connsiteX3" fmla="*/ 1391 w 258509"/>
                <a:gd name="connsiteY3" fmla="*/ 190205 h 227889"/>
                <a:gd name="connsiteX4" fmla="*/ 7865 w 258509"/>
                <a:gd name="connsiteY4" fmla="*/ 159569 h 227889"/>
                <a:gd name="connsiteX5" fmla="*/ 37950 w 258509"/>
                <a:gd name="connsiteY5" fmla="*/ 98390 h 227889"/>
                <a:gd name="connsiteX6" fmla="*/ 47470 w 258509"/>
                <a:gd name="connsiteY6" fmla="*/ 86022 h 227889"/>
                <a:gd name="connsiteX7" fmla="*/ 54801 w 258509"/>
                <a:gd name="connsiteY7" fmla="*/ 76031 h 227889"/>
                <a:gd name="connsiteX8" fmla="*/ 56610 w 258509"/>
                <a:gd name="connsiteY8" fmla="*/ 71655 h 227889"/>
                <a:gd name="connsiteX9" fmla="*/ 60704 w 258509"/>
                <a:gd name="connsiteY9" fmla="*/ 69562 h 227889"/>
                <a:gd name="connsiteX10" fmla="*/ 65369 w 258509"/>
                <a:gd name="connsiteY10" fmla="*/ 60047 h 227889"/>
                <a:gd name="connsiteX11" fmla="*/ 88409 w 258509"/>
                <a:gd name="connsiteY11" fmla="*/ 34738 h 227889"/>
                <a:gd name="connsiteX12" fmla="*/ 120779 w 258509"/>
                <a:gd name="connsiteY12" fmla="*/ 7622 h 227889"/>
                <a:gd name="connsiteX13" fmla="*/ 144961 w 258509"/>
                <a:gd name="connsiteY13" fmla="*/ 10 h 227889"/>
                <a:gd name="connsiteX14" fmla="*/ 169048 w 258509"/>
                <a:gd name="connsiteY14" fmla="*/ 8288 h 227889"/>
                <a:gd name="connsiteX15" fmla="*/ 184947 w 258509"/>
                <a:gd name="connsiteY15" fmla="*/ 21799 h 227889"/>
                <a:gd name="connsiteX16" fmla="*/ 204940 w 258509"/>
                <a:gd name="connsiteY16" fmla="*/ 38829 h 227889"/>
                <a:gd name="connsiteX17" fmla="*/ 226742 w 258509"/>
                <a:gd name="connsiteY17" fmla="*/ 57858 h 227889"/>
                <a:gd name="connsiteX18" fmla="*/ 217222 w 258509"/>
                <a:gd name="connsiteY18" fmla="*/ 87353 h 227889"/>
                <a:gd name="connsiteX19" fmla="*/ 211890 w 258509"/>
                <a:gd name="connsiteY19" fmla="*/ 117324 h 227889"/>
                <a:gd name="connsiteX20" fmla="*/ 224267 w 258509"/>
                <a:gd name="connsiteY20" fmla="*/ 159093 h 227889"/>
                <a:gd name="connsiteX21" fmla="*/ 232264 w 258509"/>
                <a:gd name="connsiteY21" fmla="*/ 169083 h 227889"/>
                <a:gd name="connsiteX22" fmla="*/ 245498 w 258509"/>
                <a:gd name="connsiteY22" fmla="*/ 173840 h 227889"/>
                <a:gd name="connsiteX23" fmla="*/ 258445 w 258509"/>
                <a:gd name="connsiteY23" fmla="*/ 186780 h 227889"/>
                <a:gd name="connsiteX24" fmla="*/ 253780 w 258509"/>
                <a:gd name="connsiteY24" fmla="*/ 205809 h 227889"/>
                <a:gd name="connsiteX25" fmla="*/ 242546 w 258509"/>
                <a:gd name="connsiteY25" fmla="*/ 214087 h 227889"/>
                <a:gd name="connsiteX26" fmla="*/ 229598 w 258509"/>
                <a:gd name="connsiteY26" fmla="*/ 215229 h 227889"/>
                <a:gd name="connsiteX27" fmla="*/ 198371 w 258509"/>
                <a:gd name="connsiteY27" fmla="*/ 206380 h 227889"/>
                <a:gd name="connsiteX28" fmla="*/ 173618 w 258509"/>
                <a:gd name="connsiteY28" fmla="*/ 176410 h 227889"/>
                <a:gd name="connsiteX29" fmla="*/ 167429 w 258509"/>
                <a:gd name="connsiteY29" fmla="*/ 163470 h 227889"/>
                <a:gd name="connsiteX30" fmla="*/ 163049 w 258509"/>
                <a:gd name="connsiteY30" fmla="*/ 150530 h 227889"/>
                <a:gd name="connsiteX31" fmla="*/ 148578 w 258509"/>
                <a:gd name="connsiteY31" fmla="*/ 166705 h 227889"/>
                <a:gd name="connsiteX32" fmla="*/ 50231 w 258509"/>
                <a:gd name="connsiteY32" fmla="*/ 227883 h 227889"/>
                <a:gd name="connsiteX33" fmla="*/ 27287 w 258509"/>
                <a:gd name="connsiteY33" fmla="*/ 221413 h 227889"/>
                <a:gd name="connsiteX34" fmla="*/ 17290 w 258509"/>
                <a:gd name="connsiteY34" fmla="*/ 211994 h 227889"/>
                <a:gd name="connsiteX35" fmla="*/ 96216 w 258509"/>
                <a:gd name="connsiteY35" fmla="*/ 151386 h 227889"/>
                <a:gd name="connsiteX36" fmla="*/ 102689 w 258509"/>
                <a:gd name="connsiteY36" fmla="*/ 145773 h 227889"/>
                <a:gd name="connsiteX37" fmla="*/ 110401 w 258509"/>
                <a:gd name="connsiteY37" fmla="*/ 139018 h 227889"/>
                <a:gd name="connsiteX38" fmla="*/ 136011 w 258509"/>
                <a:gd name="connsiteY38" fmla="*/ 116373 h 227889"/>
                <a:gd name="connsiteX39" fmla="*/ 155052 w 258509"/>
                <a:gd name="connsiteY39" fmla="*/ 94299 h 227889"/>
                <a:gd name="connsiteX40" fmla="*/ 167620 w 258509"/>
                <a:gd name="connsiteY40" fmla="*/ 73462 h 227889"/>
                <a:gd name="connsiteX41" fmla="*/ 156957 w 258509"/>
                <a:gd name="connsiteY41" fmla="*/ 56146 h 227889"/>
                <a:gd name="connsiteX42" fmla="*/ 147436 w 258509"/>
                <a:gd name="connsiteY42" fmla="*/ 51674 h 227889"/>
                <a:gd name="connsiteX43" fmla="*/ 118017 w 258509"/>
                <a:gd name="connsiteY43" fmla="*/ 72606 h 227889"/>
                <a:gd name="connsiteX44" fmla="*/ 75651 w 258509"/>
                <a:gd name="connsiteY44" fmla="*/ 135878 h 227889"/>
                <a:gd name="connsiteX45" fmla="*/ 64988 w 258509"/>
                <a:gd name="connsiteY45" fmla="*/ 157951 h 227889"/>
                <a:gd name="connsiteX46" fmla="*/ 59752 w 258509"/>
                <a:gd name="connsiteY46" fmla="*/ 172889 h 227889"/>
                <a:gd name="connsiteX47" fmla="*/ 96216 w 258509"/>
                <a:gd name="connsiteY47" fmla="*/ 151386 h 22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8509" h="227889">
                  <a:moveTo>
                    <a:pt x="17290" y="211994"/>
                  </a:moveTo>
                  <a:cubicBezTo>
                    <a:pt x="11864" y="208093"/>
                    <a:pt x="9102" y="205714"/>
                    <a:pt x="9102" y="204953"/>
                  </a:cubicBezTo>
                  <a:cubicBezTo>
                    <a:pt x="8811" y="202480"/>
                    <a:pt x="7893" y="200123"/>
                    <a:pt x="6436" y="198103"/>
                  </a:cubicBezTo>
                  <a:cubicBezTo>
                    <a:pt x="4628" y="195248"/>
                    <a:pt x="3010" y="192584"/>
                    <a:pt x="1391" y="190205"/>
                  </a:cubicBezTo>
                  <a:cubicBezTo>
                    <a:pt x="-1751" y="187066"/>
                    <a:pt x="439" y="176885"/>
                    <a:pt x="7865" y="159569"/>
                  </a:cubicBezTo>
                  <a:cubicBezTo>
                    <a:pt x="15291" y="142252"/>
                    <a:pt x="25383" y="121511"/>
                    <a:pt x="37950" y="98390"/>
                  </a:cubicBezTo>
                  <a:cubicBezTo>
                    <a:pt x="41544" y="94609"/>
                    <a:pt x="44735" y="90464"/>
                    <a:pt x="47470" y="86022"/>
                  </a:cubicBezTo>
                  <a:cubicBezTo>
                    <a:pt x="49461" y="82382"/>
                    <a:pt x="51926" y="79023"/>
                    <a:pt x="54801" y="76031"/>
                  </a:cubicBezTo>
                  <a:cubicBezTo>
                    <a:pt x="54819" y="74395"/>
                    <a:pt x="55467" y="72827"/>
                    <a:pt x="56610" y="71655"/>
                  </a:cubicBezTo>
                  <a:cubicBezTo>
                    <a:pt x="57559" y="70340"/>
                    <a:pt x="59082" y="69561"/>
                    <a:pt x="60704" y="69562"/>
                  </a:cubicBezTo>
                  <a:lnTo>
                    <a:pt x="65369" y="60047"/>
                  </a:lnTo>
                  <a:cubicBezTo>
                    <a:pt x="72013" y="50724"/>
                    <a:pt x="79748" y="42228"/>
                    <a:pt x="88409" y="34738"/>
                  </a:cubicBezTo>
                  <a:cubicBezTo>
                    <a:pt x="98230" y="24603"/>
                    <a:pt x="109077" y="15515"/>
                    <a:pt x="120779" y="7622"/>
                  </a:cubicBezTo>
                  <a:cubicBezTo>
                    <a:pt x="127870" y="2672"/>
                    <a:pt x="136311" y="15"/>
                    <a:pt x="144961" y="10"/>
                  </a:cubicBezTo>
                  <a:cubicBezTo>
                    <a:pt x="153722" y="-197"/>
                    <a:pt x="162267" y="2740"/>
                    <a:pt x="169048" y="8288"/>
                  </a:cubicBezTo>
                  <a:lnTo>
                    <a:pt x="184947" y="21799"/>
                  </a:lnTo>
                  <a:cubicBezTo>
                    <a:pt x="196752" y="31313"/>
                    <a:pt x="203417" y="37307"/>
                    <a:pt x="204940" y="38829"/>
                  </a:cubicBezTo>
                  <a:lnTo>
                    <a:pt x="226742" y="57858"/>
                  </a:lnTo>
                  <a:lnTo>
                    <a:pt x="217222" y="87353"/>
                  </a:lnTo>
                  <a:cubicBezTo>
                    <a:pt x="213847" y="96993"/>
                    <a:pt x="212047" y="107113"/>
                    <a:pt x="211890" y="117324"/>
                  </a:cubicBezTo>
                  <a:cubicBezTo>
                    <a:pt x="211894" y="132149"/>
                    <a:pt x="216193" y="146656"/>
                    <a:pt x="224267" y="159093"/>
                  </a:cubicBezTo>
                  <a:cubicBezTo>
                    <a:pt x="225961" y="163096"/>
                    <a:pt x="228728" y="166553"/>
                    <a:pt x="232264" y="169083"/>
                  </a:cubicBezTo>
                  <a:cubicBezTo>
                    <a:pt x="236224" y="171718"/>
                    <a:pt x="240766" y="173351"/>
                    <a:pt x="245498" y="173840"/>
                  </a:cubicBezTo>
                  <a:cubicBezTo>
                    <a:pt x="254161" y="175363"/>
                    <a:pt x="258445" y="179740"/>
                    <a:pt x="258445" y="186780"/>
                  </a:cubicBezTo>
                  <a:cubicBezTo>
                    <a:pt x="258865" y="193450"/>
                    <a:pt x="257237" y="200089"/>
                    <a:pt x="253780" y="205809"/>
                  </a:cubicBezTo>
                  <a:cubicBezTo>
                    <a:pt x="251099" y="209777"/>
                    <a:pt x="247131" y="212700"/>
                    <a:pt x="242546" y="214087"/>
                  </a:cubicBezTo>
                  <a:cubicBezTo>
                    <a:pt x="238252" y="214686"/>
                    <a:pt x="233931" y="215067"/>
                    <a:pt x="229598" y="215229"/>
                  </a:cubicBezTo>
                  <a:cubicBezTo>
                    <a:pt x="218552" y="215359"/>
                    <a:pt x="207705" y="212285"/>
                    <a:pt x="198371" y="206380"/>
                  </a:cubicBezTo>
                  <a:cubicBezTo>
                    <a:pt x="187557" y="198813"/>
                    <a:pt x="179002" y="188455"/>
                    <a:pt x="173618" y="176410"/>
                  </a:cubicBezTo>
                  <a:cubicBezTo>
                    <a:pt x="171210" y="172270"/>
                    <a:pt x="169140" y="167942"/>
                    <a:pt x="167429" y="163470"/>
                  </a:cubicBezTo>
                  <a:cubicBezTo>
                    <a:pt x="165617" y="159284"/>
                    <a:pt x="164153" y="154956"/>
                    <a:pt x="163049" y="150530"/>
                  </a:cubicBezTo>
                  <a:cubicBezTo>
                    <a:pt x="158694" y="156323"/>
                    <a:pt x="153852" y="161734"/>
                    <a:pt x="148578" y="166705"/>
                  </a:cubicBezTo>
                  <a:cubicBezTo>
                    <a:pt x="108148" y="207427"/>
                    <a:pt x="75366" y="227820"/>
                    <a:pt x="50231" y="227883"/>
                  </a:cubicBezTo>
                  <a:cubicBezTo>
                    <a:pt x="42114" y="228021"/>
                    <a:pt x="34135" y="225771"/>
                    <a:pt x="27287" y="221413"/>
                  </a:cubicBezTo>
                  <a:cubicBezTo>
                    <a:pt x="24637" y="217621"/>
                    <a:pt x="21234" y="214415"/>
                    <a:pt x="17290" y="211994"/>
                  </a:cubicBezTo>
                  <a:close/>
                  <a:moveTo>
                    <a:pt x="96216" y="151386"/>
                  </a:moveTo>
                  <a:cubicBezTo>
                    <a:pt x="98215" y="149769"/>
                    <a:pt x="100405" y="147961"/>
                    <a:pt x="102689" y="145773"/>
                  </a:cubicBezTo>
                  <a:cubicBezTo>
                    <a:pt x="104974" y="143584"/>
                    <a:pt x="107640" y="141396"/>
                    <a:pt x="110401" y="139018"/>
                  </a:cubicBezTo>
                  <a:cubicBezTo>
                    <a:pt x="121350" y="129979"/>
                    <a:pt x="129442" y="122462"/>
                    <a:pt x="136011" y="116373"/>
                  </a:cubicBezTo>
                  <a:cubicBezTo>
                    <a:pt x="142911" y="109509"/>
                    <a:pt x="149276" y="102130"/>
                    <a:pt x="155052" y="94299"/>
                  </a:cubicBezTo>
                  <a:lnTo>
                    <a:pt x="167620" y="73462"/>
                  </a:lnTo>
                  <a:cubicBezTo>
                    <a:pt x="165120" y="67105"/>
                    <a:pt x="161509" y="61241"/>
                    <a:pt x="156957" y="56146"/>
                  </a:cubicBezTo>
                  <a:cubicBezTo>
                    <a:pt x="154486" y="53475"/>
                    <a:pt x="151071" y="51871"/>
                    <a:pt x="147436" y="51674"/>
                  </a:cubicBezTo>
                  <a:cubicBezTo>
                    <a:pt x="139629" y="51674"/>
                    <a:pt x="129823" y="58620"/>
                    <a:pt x="118017" y="72606"/>
                  </a:cubicBezTo>
                  <a:cubicBezTo>
                    <a:pt x="102172" y="92492"/>
                    <a:pt x="88002" y="113655"/>
                    <a:pt x="75651" y="135878"/>
                  </a:cubicBezTo>
                  <a:cubicBezTo>
                    <a:pt x="71320" y="142835"/>
                    <a:pt x="67745" y="150235"/>
                    <a:pt x="64988" y="157951"/>
                  </a:cubicBezTo>
                  <a:cubicBezTo>
                    <a:pt x="62322" y="165563"/>
                    <a:pt x="60514" y="170606"/>
                    <a:pt x="59752" y="172889"/>
                  </a:cubicBezTo>
                  <a:cubicBezTo>
                    <a:pt x="66036" y="173365"/>
                    <a:pt x="78222" y="166229"/>
                    <a:pt x="96216" y="151386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0" name="Freeform 989">
              <a:extLst>
                <a:ext uri="{FF2B5EF4-FFF2-40B4-BE49-F238E27FC236}">
                  <a16:creationId xmlns:a16="http://schemas.microsoft.com/office/drawing/2014/main" id="{A160B9D3-A50F-FDB7-FE9A-EE4C3CD8AFB9}"/>
                </a:ext>
              </a:extLst>
            </p:cNvPr>
            <p:cNvSpPr/>
            <p:nvPr/>
          </p:nvSpPr>
          <p:spPr>
            <a:xfrm>
              <a:off x="8042106" y="4510366"/>
              <a:ext cx="215626" cy="226784"/>
            </a:xfrm>
            <a:custGeom>
              <a:avLst/>
              <a:gdLst>
                <a:gd name="connsiteX0" fmla="*/ 3603 w 215626"/>
                <a:gd name="connsiteY0" fmla="*/ 206709 h 226784"/>
                <a:gd name="connsiteX1" fmla="*/ 652 w 215626"/>
                <a:gd name="connsiteY1" fmla="*/ 190249 h 226784"/>
                <a:gd name="connsiteX2" fmla="*/ 9411 w 215626"/>
                <a:gd name="connsiteY2" fmla="*/ 143723 h 226784"/>
                <a:gd name="connsiteX3" fmla="*/ 12362 w 215626"/>
                <a:gd name="connsiteY3" fmla="*/ 131925 h 226784"/>
                <a:gd name="connsiteX4" fmla="*/ 30928 w 215626"/>
                <a:gd name="connsiteY4" fmla="*/ 69224 h 226784"/>
                <a:gd name="connsiteX5" fmla="*/ 58918 w 215626"/>
                <a:gd name="connsiteY5" fmla="*/ 6047 h 226784"/>
                <a:gd name="connsiteX6" fmla="*/ 78911 w 215626"/>
                <a:gd name="connsiteY6" fmla="*/ 149 h 226784"/>
                <a:gd name="connsiteX7" fmla="*/ 95381 w 215626"/>
                <a:gd name="connsiteY7" fmla="*/ 4811 h 226784"/>
                <a:gd name="connsiteX8" fmla="*/ 100142 w 215626"/>
                <a:gd name="connsiteY8" fmla="*/ 16608 h 226784"/>
                <a:gd name="connsiteX9" fmla="*/ 83100 w 215626"/>
                <a:gd name="connsiteY9" fmla="*/ 64181 h 226784"/>
                <a:gd name="connsiteX10" fmla="*/ 77197 w 215626"/>
                <a:gd name="connsiteY10" fmla="*/ 76550 h 226784"/>
                <a:gd name="connsiteX11" fmla="*/ 70438 w 215626"/>
                <a:gd name="connsiteY11" fmla="*/ 90632 h 226784"/>
                <a:gd name="connsiteX12" fmla="*/ 70438 w 215626"/>
                <a:gd name="connsiteY12" fmla="*/ 96531 h 226784"/>
                <a:gd name="connsiteX13" fmla="*/ 101950 w 215626"/>
                <a:gd name="connsiteY13" fmla="*/ 65894 h 226784"/>
                <a:gd name="connsiteX14" fmla="*/ 136415 w 215626"/>
                <a:gd name="connsiteY14" fmla="*/ 41822 h 226784"/>
                <a:gd name="connsiteX15" fmla="*/ 146982 w 215626"/>
                <a:gd name="connsiteY15" fmla="*/ 37065 h 226784"/>
                <a:gd name="connsiteX16" fmla="*/ 155836 w 215626"/>
                <a:gd name="connsiteY16" fmla="*/ 33545 h 226784"/>
                <a:gd name="connsiteX17" fmla="*/ 179924 w 215626"/>
                <a:gd name="connsiteY17" fmla="*/ 28312 h 226784"/>
                <a:gd name="connsiteX18" fmla="*/ 196109 w 215626"/>
                <a:gd name="connsiteY18" fmla="*/ 30881 h 226784"/>
                <a:gd name="connsiteX19" fmla="*/ 205629 w 215626"/>
                <a:gd name="connsiteY19" fmla="*/ 38873 h 226784"/>
                <a:gd name="connsiteX20" fmla="*/ 208866 w 215626"/>
                <a:gd name="connsiteY20" fmla="*/ 45342 h 226784"/>
                <a:gd name="connsiteX21" fmla="*/ 212675 w 215626"/>
                <a:gd name="connsiteY21" fmla="*/ 48292 h 226784"/>
                <a:gd name="connsiteX22" fmla="*/ 215055 w 215626"/>
                <a:gd name="connsiteY22" fmla="*/ 49719 h 226784"/>
                <a:gd name="connsiteX23" fmla="*/ 215626 w 215626"/>
                <a:gd name="connsiteY23" fmla="*/ 51812 h 226784"/>
                <a:gd name="connsiteX24" fmla="*/ 207438 w 215626"/>
                <a:gd name="connsiteY24" fmla="*/ 63896 h 226784"/>
                <a:gd name="connsiteX25" fmla="*/ 190301 w 215626"/>
                <a:gd name="connsiteY25" fmla="*/ 71793 h 226784"/>
                <a:gd name="connsiteX26" fmla="*/ 176782 w 215626"/>
                <a:gd name="connsiteY26" fmla="*/ 74742 h 226784"/>
                <a:gd name="connsiteX27" fmla="*/ 162692 w 215626"/>
                <a:gd name="connsiteY27" fmla="*/ 80641 h 226784"/>
                <a:gd name="connsiteX28" fmla="*/ 147364 w 215626"/>
                <a:gd name="connsiteY28" fmla="*/ 89490 h 226784"/>
                <a:gd name="connsiteX29" fmla="*/ 113471 w 215626"/>
                <a:gd name="connsiteY29" fmla="*/ 109185 h 226784"/>
                <a:gd name="connsiteX30" fmla="*/ 85480 w 215626"/>
                <a:gd name="connsiteY30" fmla="*/ 134208 h 226784"/>
                <a:gd name="connsiteX31" fmla="*/ 77007 w 215626"/>
                <a:gd name="connsiteY31" fmla="*/ 142486 h 226784"/>
                <a:gd name="connsiteX32" fmla="*/ 67486 w 215626"/>
                <a:gd name="connsiteY32" fmla="*/ 154760 h 226784"/>
                <a:gd name="connsiteX33" fmla="*/ 58917 w 215626"/>
                <a:gd name="connsiteY33" fmla="*/ 176263 h 226784"/>
                <a:gd name="connsiteX34" fmla="*/ 54538 w 215626"/>
                <a:gd name="connsiteY34" fmla="*/ 197766 h 226784"/>
                <a:gd name="connsiteX35" fmla="*/ 52158 w 215626"/>
                <a:gd name="connsiteY35" fmla="*/ 204806 h 226784"/>
                <a:gd name="connsiteX36" fmla="*/ 46827 w 215626"/>
                <a:gd name="connsiteY36" fmla="*/ 214320 h 226784"/>
                <a:gd name="connsiteX37" fmla="*/ 37973 w 215626"/>
                <a:gd name="connsiteY37" fmla="*/ 223835 h 226784"/>
                <a:gd name="connsiteX38" fmla="*/ 30356 w 215626"/>
                <a:gd name="connsiteY38" fmla="*/ 226784 h 226784"/>
                <a:gd name="connsiteX39" fmla="*/ 16837 w 215626"/>
                <a:gd name="connsiteY39" fmla="*/ 219173 h 226784"/>
                <a:gd name="connsiteX40" fmla="*/ 3604 w 215626"/>
                <a:gd name="connsiteY40" fmla="*/ 206709 h 22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5626" h="226784">
                  <a:moveTo>
                    <a:pt x="3603" y="206709"/>
                  </a:moveTo>
                  <a:cubicBezTo>
                    <a:pt x="247" y="201922"/>
                    <a:pt x="-833" y="195902"/>
                    <a:pt x="652" y="190249"/>
                  </a:cubicBezTo>
                  <a:cubicBezTo>
                    <a:pt x="2238" y="174519"/>
                    <a:pt x="5168" y="158953"/>
                    <a:pt x="9411" y="143723"/>
                  </a:cubicBezTo>
                  <a:lnTo>
                    <a:pt x="12362" y="131925"/>
                  </a:lnTo>
                  <a:cubicBezTo>
                    <a:pt x="16672" y="110514"/>
                    <a:pt x="22885" y="89531"/>
                    <a:pt x="30928" y="69224"/>
                  </a:cubicBezTo>
                  <a:cubicBezTo>
                    <a:pt x="37981" y="47230"/>
                    <a:pt x="47365" y="26051"/>
                    <a:pt x="58918" y="6047"/>
                  </a:cubicBezTo>
                  <a:cubicBezTo>
                    <a:pt x="64541" y="1518"/>
                    <a:pt x="71729" y="-603"/>
                    <a:pt x="78911" y="149"/>
                  </a:cubicBezTo>
                  <a:cubicBezTo>
                    <a:pt x="84799" y="-499"/>
                    <a:pt x="90708" y="1173"/>
                    <a:pt x="95381" y="4811"/>
                  </a:cubicBezTo>
                  <a:cubicBezTo>
                    <a:pt x="98782" y="7743"/>
                    <a:pt x="100556" y="12138"/>
                    <a:pt x="100142" y="16608"/>
                  </a:cubicBezTo>
                  <a:cubicBezTo>
                    <a:pt x="100142" y="25679"/>
                    <a:pt x="94461" y="41537"/>
                    <a:pt x="83100" y="64181"/>
                  </a:cubicBezTo>
                  <a:lnTo>
                    <a:pt x="77197" y="76550"/>
                  </a:lnTo>
                  <a:cubicBezTo>
                    <a:pt x="74668" y="81107"/>
                    <a:pt x="72411" y="85809"/>
                    <a:pt x="70438" y="90632"/>
                  </a:cubicBezTo>
                  <a:cubicBezTo>
                    <a:pt x="68629" y="95009"/>
                    <a:pt x="68724" y="96911"/>
                    <a:pt x="70438" y="96531"/>
                  </a:cubicBezTo>
                  <a:cubicBezTo>
                    <a:pt x="79158" y="84633"/>
                    <a:pt x="89809" y="74277"/>
                    <a:pt x="101950" y="65894"/>
                  </a:cubicBezTo>
                  <a:cubicBezTo>
                    <a:pt x="112763" y="56945"/>
                    <a:pt x="124290" y="48894"/>
                    <a:pt x="136415" y="41822"/>
                  </a:cubicBezTo>
                  <a:cubicBezTo>
                    <a:pt x="139784" y="39916"/>
                    <a:pt x="143322" y="38323"/>
                    <a:pt x="146982" y="37065"/>
                  </a:cubicBezTo>
                  <a:cubicBezTo>
                    <a:pt x="150002" y="36071"/>
                    <a:pt x="152959" y="34895"/>
                    <a:pt x="155836" y="33545"/>
                  </a:cubicBezTo>
                  <a:cubicBezTo>
                    <a:pt x="163343" y="29934"/>
                    <a:pt x="171594" y="28141"/>
                    <a:pt x="179924" y="28312"/>
                  </a:cubicBezTo>
                  <a:cubicBezTo>
                    <a:pt x="185430" y="28180"/>
                    <a:pt x="190914" y="29051"/>
                    <a:pt x="196109" y="30881"/>
                  </a:cubicBezTo>
                  <a:cubicBezTo>
                    <a:pt x="200263" y="32092"/>
                    <a:pt x="203719" y="34992"/>
                    <a:pt x="205629" y="38873"/>
                  </a:cubicBezTo>
                  <a:cubicBezTo>
                    <a:pt x="205888" y="41350"/>
                    <a:pt x="207038" y="43649"/>
                    <a:pt x="208866" y="45342"/>
                  </a:cubicBezTo>
                  <a:cubicBezTo>
                    <a:pt x="210048" y="46433"/>
                    <a:pt x="211323" y="47420"/>
                    <a:pt x="212675" y="48292"/>
                  </a:cubicBezTo>
                  <a:cubicBezTo>
                    <a:pt x="213699" y="48176"/>
                    <a:pt x="214675" y="48761"/>
                    <a:pt x="215055" y="49719"/>
                  </a:cubicBezTo>
                  <a:cubicBezTo>
                    <a:pt x="215343" y="50386"/>
                    <a:pt x="215536" y="51091"/>
                    <a:pt x="215626" y="51812"/>
                  </a:cubicBezTo>
                  <a:cubicBezTo>
                    <a:pt x="215626" y="54952"/>
                    <a:pt x="212865" y="58948"/>
                    <a:pt x="207438" y="63896"/>
                  </a:cubicBezTo>
                  <a:cubicBezTo>
                    <a:pt x="202786" y="68393"/>
                    <a:pt x="196744" y="71177"/>
                    <a:pt x="190301" y="71793"/>
                  </a:cubicBezTo>
                  <a:cubicBezTo>
                    <a:pt x="185700" y="72277"/>
                    <a:pt x="181167" y="73266"/>
                    <a:pt x="176782" y="74742"/>
                  </a:cubicBezTo>
                  <a:cubicBezTo>
                    <a:pt x="171955" y="76382"/>
                    <a:pt x="167247" y="78354"/>
                    <a:pt x="162692" y="80641"/>
                  </a:cubicBezTo>
                  <a:lnTo>
                    <a:pt x="147364" y="89490"/>
                  </a:lnTo>
                  <a:cubicBezTo>
                    <a:pt x="135603" y="95225"/>
                    <a:pt x="124275" y="101807"/>
                    <a:pt x="113471" y="109185"/>
                  </a:cubicBezTo>
                  <a:cubicBezTo>
                    <a:pt x="103283" y="116517"/>
                    <a:pt x="93901" y="124904"/>
                    <a:pt x="85480" y="134208"/>
                  </a:cubicBezTo>
                  <a:cubicBezTo>
                    <a:pt x="83576" y="136206"/>
                    <a:pt x="80720" y="138870"/>
                    <a:pt x="77007" y="142486"/>
                  </a:cubicBezTo>
                  <a:cubicBezTo>
                    <a:pt x="73227" y="146070"/>
                    <a:pt x="70017" y="150208"/>
                    <a:pt x="67486" y="154760"/>
                  </a:cubicBezTo>
                  <a:cubicBezTo>
                    <a:pt x="63133" y="161237"/>
                    <a:pt x="60212" y="168568"/>
                    <a:pt x="58917" y="176263"/>
                  </a:cubicBezTo>
                  <a:cubicBezTo>
                    <a:pt x="56848" y="183293"/>
                    <a:pt x="55382" y="190486"/>
                    <a:pt x="54538" y="197766"/>
                  </a:cubicBezTo>
                  <a:cubicBezTo>
                    <a:pt x="54062" y="198907"/>
                    <a:pt x="53301" y="201286"/>
                    <a:pt x="52158" y="204806"/>
                  </a:cubicBezTo>
                  <a:cubicBezTo>
                    <a:pt x="51009" y="208290"/>
                    <a:pt x="49199" y="211521"/>
                    <a:pt x="46827" y="214320"/>
                  </a:cubicBezTo>
                  <a:cubicBezTo>
                    <a:pt x="44210" y="217787"/>
                    <a:pt x="41243" y="220975"/>
                    <a:pt x="37973" y="223835"/>
                  </a:cubicBezTo>
                  <a:cubicBezTo>
                    <a:pt x="35889" y="225730"/>
                    <a:pt x="33174" y="226782"/>
                    <a:pt x="30356" y="226784"/>
                  </a:cubicBezTo>
                  <a:cubicBezTo>
                    <a:pt x="25048" y="226052"/>
                    <a:pt x="20215" y="223331"/>
                    <a:pt x="16837" y="219173"/>
                  </a:cubicBezTo>
                  <a:cubicBezTo>
                    <a:pt x="11977" y="215522"/>
                    <a:pt x="7538" y="211342"/>
                    <a:pt x="3604" y="206709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1" name="Freeform 990">
              <a:extLst>
                <a:ext uri="{FF2B5EF4-FFF2-40B4-BE49-F238E27FC236}">
                  <a16:creationId xmlns:a16="http://schemas.microsoft.com/office/drawing/2014/main" id="{EF95B232-6A68-11DD-7CA2-B05EC12196C1}"/>
                </a:ext>
              </a:extLst>
            </p:cNvPr>
            <p:cNvSpPr/>
            <p:nvPr/>
          </p:nvSpPr>
          <p:spPr>
            <a:xfrm>
              <a:off x="8329421" y="4514651"/>
              <a:ext cx="327636" cy="217194"/>
            </a:xfrm>
            <a:custGeom>
              <a:avLst/>
              <a:gdLst>
                <a:gd name="connsiteX0" fmla="*/ 277429 w 327636"/>
                <a:gd name="connsiteY0" fmla="*/ 214793 h 217194"/>
                <a:gd name="connsiteX1" fmla="*/ 265337 w 327636"/>
                <a:gd name="connsiteY1" fmla="*/ 206230 h 217194"/>
                <a:gd name="connsiteX2" fmla="*/ 252389 w 327636"/>
                <a:gd name="connsiteY2" fmla="*/ 187201 h 217194"/>
                <a:gd name="connsiteX3" fmla="*/ 246867 w 327636"/>
                <a:gd name="connsiteY3" fmla="*/ 156850 h 217194"/>
                <a:gd name="connsiteX4" fmla="*/ 248296 w 327636"/>
                <a:gd name="connsiteY4" fmla="*/ 137155 h 217194"/>
                <a:gd name="connsiteX5" fmla="*/ 249819 w 327636"/>
                <a:gd name="connsiteY5" fmla="*/ 126308 h 217194"/>
                <a:gd name="connsiteX6" fmla="*/ 248010 w 327636"/>
                <a:gd name="connsiteY6" fmla="*/ 123359 h 217194"/>
                <a:gd name="connsiteX7" fmla="*/ 181367 w 327636"/>
                <a:gd name="connsiteY7" fmla="*/ 179209 h 217194"/>
                <a:gd name="connsiteX8" fmla="*/ 178415 w 327636"/>
                <a:gd name="connsiteY8" fmla="*/ 182159 h 217194"/>
                <a:gd name="connsiteX9" fmla="*/ 165468 w 327636"/>
                <a:gd name="connsiteY9" fmla="*/ 193386 h 217194"/>
                <a:gd name="connsiteX10" fmla="*/ 150996 w 327636"/>
                <a:gd name="connsiteY10" fmla="*/ 205469 h 217194"/>
                <a:gd name="connsiteX11" fmla="*/ 139000 w 327636"/>
                <a:gd name="connsiteY11" fmla="*/ 209846 h 217194"/>
                <a:gd name="connsiteX12" fmla="*/ 130146 w 327636"/>
                <a:gd name="connsiteY12" fmla="*/ 206325 h 217194"/>
                <a:gd name="connsiteX13" fmla="*/ 123672 w 327636"/>
                <a:gd name="connsiteY13" fmla="*/ 200997 h 217194"/>
                <a:gd name="connsiteX14" fmla="*/ 118341 w 327636"/>
                <a:gd name="connsiteY14" fmla="*/ 194528 h 217194"/>
                <a:gd name="connsiteX15" fmla="*/ 115961 w 327636"/>
                <a:gd name="connsiteY15" fmla="*/ 185679 h 217194"/>
                <a:gd name="connsiteX16" fmla="*/ 115961 w 327636"/>
                <a:gd name="connsiteY16" fmla="*/ 182729 h 217194"/>
                <a:gd name="connsiteX17" fmla="*/ 129575 w 327636"/>
                <a:gd name="connsiteY17" fmla="*/ 143339 h 217194"/>
                <a:gd name="connsiteX18" fmla="*/ 144236 w 327636"/>
                <a:gd name="connsiteY18" fmla="*/ 105281 h 217194"/>
                <a:gd name="connsiteX19" fmla="*/ 143665 w 327636"/>
                <a:gd name="connsiteY19" fmla="*/ 104139 h 217194"/>
                <a:gd name="connsiteX20" fmla="*/ 128051 w 327636"/>
                <a:gd name="connsiteY20" fmla="*/ 113178 h 217194"/>
                <a:gd name="connsiteX21" fmla="*/ 98918 w 327636"/>
                <a:gd name="connsiteY21" fmla="*/ 143530 h 217194"/>
                <a:gd name="connsiteX22" fmla="*/ 72452 w 327636"/>
                <a:gd name="connsiteY22" fmla="*/ 171217 h 217194"/>
                <a:gd name="connsiteX23" fmla="*/ 47127 w 327636"/>
                <a:gd name="connsiteY23" fmla="*/ 199760 h 217194"/>
                <a:gd name="connsiteX24" fmla="*/ 33512 w 327636"/>
                <a:gd name="connsiteY24" fmla="*/ 215650 h 217194"/>
                <a:gd name="connsiteX25" fmla="*/ 0 w 327636"/>
                <a:gd name="connsiteY25" fmla="*/ 181493 h 217194"/>
                <a:gd name="connsiteX26" fmla="*/ 2380 w 327636"/>
                <a:gd name="connsiteY26" fmla="*/ 162464 h 217194"/>
                <a:gd name="connsiteX27" fmla="*/ 7617 w 327636"/>
                <a:gd name="connsiteY27" fmla="*/ 137726 h 217194"/>
                <a:gd name="connsiteX28" fmla="*/ 10282 w 327636"/>
                <a:gd name="connsiteY28" fmla="*/ 127165 h 217194"/>
                <a:gd name="connsiteX29" fmla="*/ 13520 w 327636"/>
                <a:gd name="connsiteY29" fmla="*/ 113654 h 217194"/>
                <a:gd name="connsiteX30" fmla="*/ 16185 w 327636"/>
                <a:gd name="connsiteY30" fmla="*/ 100619 h 217194"/>
                <a:gd name="connsiteX31" fmla="*/ 22374 w 327636"/>
                <a:gd name="connsiteY31" fmla="*/ 82161 h 217194"/>
                <a:gd name="connsiteX32" fmla="*/ 35893 w 327636"/>
                <a:gd name="connsiteY32" fmla="*/ 50097 h 217194"/>
                <a:gd name="connsiteX33" fmla="*/ 38273 w 327636"/>
                <a:gd name="connsiteY33" fmla="*/ 34208 h 217194"/>
                <a:gd name="connsiteX34" fmla="*/ 37702 w 327636"/>
                <a:gd name="connsiteY34" fmla="*/ 26215 h 217194"/>
                <a:gd name="connsiteX35" fmla="*/ 37130 w 327636"/>
                <a:gd name="connsiteY35" fmla="*/ 21173 h 217194"/>
                <a:gd name="connsiteX36" fmla="*/ 45604 w 327636"/>
                <a:gd name="connsiteY36" fmla="*/ 6235 h 217194"/>
                <a:gd name="connsiteX37" fmla="*/ 64645 w 327636"/>
                <a:gd name="connsiteY37" fmla="*/ 50 h 217194"/>
                <a:gd name="connsiteX38" fmla="*/ 87684 w 327636"/>
                <a:gd name="connsiteY38" fmla="*/ 10897 h 217194"/>
                <a:gd name="connsiteX39" fmla="*/ 95301 w 327636"/>
                <a:gd name="connsiteY39" fmla="*/ 33542 h 217194"/>
                <a:gd name="connsiteX40" fmla="*/ 90540 w 327636"/>
                <a:gd name="connsiteY40" fmla="*/ 52571 h 217194"/>
                <a:gd name="connsiteX41" fmla="*/ 84066 w 327636"/>
                <a:gd name="connsiteY41" fmla="*/ 68460 h 217194"/>
                <a:gd name="connsiteX42" fmla="*/ 75594 w 327636"/>
                <a:gd name="connsiteY42" fmla="*/ 87489 h 217194"/>
                <a:gd name="connsiteX43" fmla="*/ 69405 w 327636"/>
                <a:gd name="connsiteY43" fmla="*/ 104235 h 217194"/>
                <a:gd name="connsiteX44" fmla="*/ 70547 w 327636"/>
                <a:gd name="connsiteY44" fmla="*/ 105947 h 217194"/>
                <a:gd name="connsiteX45" fmla="*/ 71119 w 327636"/>
                <a:gd name="connsiteY45" fmla="*/ 105947 h 217194"/>
                <a:gd name="connsiteX46" fmla="*/ 80639 w 327636"/>
                <a:gd name="connsiteY46" fmla="*/ 99477 h 217194"/>
                <a:gd name="connsiteX47" fmla="*/ 126338 w 327636"/>
                <a:gd name="connsiteY47" fmla="*/ 62751 h 217194"/>
                <a:gd name="connsiteX48" fmla="*/ 164420 w 327636"/>
                <a:gd name="connsiteY48" fmla="*/ 40107 h 217194"/>
                <a:gd name="connsiteX49" fmla="*/ 176796 w 327636"/>
                <a:gd name="connsiteY49" fmla="*/ 44769 h 217194"/>
                <a:gd name="connsiteX50" fmla="*/ 190315 w 327636"/>
                <a:gd name="connsiteY50" fmla="*/ 57423 h 217194"/>
                <a:gd name="connsiteX51" fmla="*/ 196218 w 327636"/>
                <a:gd name="connsiteY51" fmla="*/ 74834 h 217194"/>
                <a:gd name="connsiteX52" fmla="*/ 195647 w 327636"/>
                <a:gd name="connsiteY52" fmla="*/ 79497 h 217194"/>
                <a:gd name="connsiteX53" fmla="*/ 190601 w 327636"/>
                <a:gd name="connsiteY53" fmla="*/ 99477 h 217194"/>
                <a:gd name="connsiteX54" fmla="*/ 183842 w 327636"/>
                <a:gd name="connsiteY54" fmla="*/ 120124 h 217194"/>
                <a:gd name="connsiteX55" fmla="*/ 222685 w 327636"/>
                <a:gd name="connsiteY55" fmla="*/ 88060 h 217194"/>
                <a:gd name="connsiteX56" fmla="*/ 263338 w 327636"/>
                <a:gd name="connsiteY56" fmla="*/ 68270 h 217194"/>
                <a:gd name="connsiteX57" fmla="*/ 288663 w 327636"/>
                <a:gd name="connsiteY57" fmla="*/ 84159 h 217194"/>
                <a:gd name="connsiteX58" fmla="*/ 296946 w 327636"/>
                <a:gd name="connsiteY58" fmla="*/ 130685 h 217194"/>
                <a:gd name="connsiteX59" fmla="*/ 303419 w 327636"/>
                <a:gd name="connsiteY59" fmla="*/ 169504 h 217194"/>
                <a:gd name="connsiteX60" fmla="*/ 311608 w 327636"/>
                <a:gd name="connsiteY60" fmla="*/ 175403 h 217194"/>
                <a:gd name="connsiteX61" fmla="*/ 323128 w 327636"/>
                <a:gd name="connsiteY61" fmla="*/ 181017 h 217194"/>
                <a:gd name="connsiteX62" fmla="*/ 327507 w 327636"/>
                <a:gd name="connsiteY62" fmla="*/ 193671 h 217194"/>
                <a:gd name="connsiteX63" fmla="*/ 316082 w 327636"/>
                <a:gd name="connsiteY63" fmla="*/ 211939 h 217194"/>
                <a:gd name="connsiteX64" fmla="*/ 288663 w 327636"/>
                <a:gd name="connsiteY64" fmla="*/ 217172 h 217194"/>
                <a:gd name="connsiteX65" fmla="*/ 277429 w 327636"/>
                <a:gd name="connsiteY65" fmla="*/ 214793 h 2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636" h="217194">
                  <a:moveTo>
                    <a:pt x="277429" y="214793"/>
                  </a:moveTo>
                  <a:cubicBezTo>
                    <a:pt x="272952" y="212627"/>
                    <a:pt x="268866" y="209734"/>
                    <a:pt x="265337" y="206230"/>
                  </a:cubicBezTo>
                  <a:cubicBezTo>
                    <a:pt x="259773" y="200831"/>
                    <a:pt x="255368" y="194357"/>
                    <a:pt x="252389" y="187201"/>
                  </a:cubicBezTo>
                  <a:cubicBezTo>
                    <a:pt x="248469" y="177574"/>
                    <a:pt x="246588" y="167240"/>
                    <a:pt x="246867" y="156850"/>
                  </a:cubicBezTo>
                  <a:cubicBezTo>
                    <a:pt x="246805" y="150257"/>
                    <a:pt x="247283" y="143670"/>
                    <a:pt x="248296" y="137155"/>
                  </a:cubicBezTo>
                  <a:cubicBezTo>
                    <a:pt x="248998" y="133569"/>
                    <a:pt x="249507" y="129949"/>
                    <a:pt x="249819" y="126308"/>
                  </a:cubicBezTo>
                  <a:cubicBezTo>
                    <a:pt x="249819" y="124310"/>
                    <a:pt x="249153" y="123359"/>
                    <a:pt x="248010" y="123359"/>
                  </a:cubicBezTo>
                  <a:cubicBezTo>
                    <a:pt x="237855" y="123359"/>
                    <a:pt x="215640" y="141976"/>
                    <a:pt x="181367" y="179209"/>
                  </a:cubicBezTo>
                  <a:cubicBezTo>
                    <a:pt x="180223" y="180018"/>
                    <a:pt x="179225" y="181015"/>
                    <a:pt x="178415" y="182159"/>
                  </a:cubicBezTo>
                  <a:cubicBezTo>
                    <a:pt x="173847" y="185600"/>
                    <a:pt x="169521" y="189351"/>
                    <a:pt x="165468" y="193386"/>
                  </a:cubicBezTo>
                  <a:cubicBezTo>
                    <a:pt x="160952" y="197768"/>
                    <a:pt x="156115" y="201808"/>
                    <a:pt x="150996" y="205469"/>
                  </a:cubicBezTo>
                  <a:cubicBezTo>
                    <a:pt x="147433" y="207920"/>
                    <a:pt x="143305" y="209427"/>
                    <a:pt x="139000" y="209846"/>
                  </a:cubicBezTo>
                  <a:cubicBezTo>
                    <a:pt x="135742" y="209676"/>
                    <a:pt x="132630" y="208439"/>
                    <a:pt x="130146" y="206325"/>
                  </a:cubicBezTo>
                  <a:lnTo>
                    <a:pt x="123672" y="200997"/>
                  </a:lnTo>
                  <a:cubicBezTo>
                    <a:pt x="121317" y="199389"/>
                    <a:pt x="119468" y="197146"/>
                    <a:pt x="118341" y="194528"/>
                  </a:cubicBezTo>
                  <a:cubicBezTo>
                    <a:pt x="116891" y="191795"/>
                    <a:pt x="116077" y="188770"/>
                    <a:pt x="115961" y="185679"/>
                  </a:cubicBezTo>
                  <a:lnTo>
                    <a:pt x="115961" y="182729"/>
                  </a:lnTo>
                  <a:lnTo>
                    <a:pt x="129575" y="143339"/>
                  </a:lnTo>
                  <a:cubicBezTo>
                    <a:pt x="135952" y="131278"/>
                    <a:pt x="140874" y="118503"/>
                    <a:pt x="144236" y="105281"/>
                  </a:cubicBezTo>
                  <a:cubicBezTo>
                    <a:pt x="144236" y="104520"/>
                    <a:pt x="144046" y="104139"/>
                    <a:pt x="143665" y="104139"/>
                  </a:cubicBezTo>
                  <a:cubicBezTo>
                    <a:pt x="140143" y="104139"/>
                    <a:pt x="134906" y="106708"/>
                    <a:pt x="128051" y="113178"/>
                  </a:cubicBezTo>
                  <a:cubicBezTo>
                    <a:pt x="121197" y="119648"/>
                    <a:pt x="111486" y="129829"/>
                    <a:pt x="98918" y="143530"/>
                  </a:cubicBezTo>
                  <a:lnTo>
                    <a:pt x="72452" y="171217"/>
                  </a:lnTo>
                  <a:cubicBezTo>
                    <a:pt x="69310" y="174357"/>
                    <a:pt x="60836" y="183776"/>
                    <a:pt x="47127" y="199760"/>
                  </a:cubicBezTo>
                  <a:cubicBezTo>
                    <a:pt x="42880" y="205299"/>
                    <a:pt x="38334" y="210603"/>
                    <a:pt x="33512" y="215650"/>
                  </a:cubicBezTo>
                  <a:cubicBezTo>
                    <a:pt x="15004" y="215041"/>
                    <a:pt x="245" y="199998"/>
                    <a:pt x="0" y="181493"/>
                  </a:cubicBezTo>
                  <a:cubicBezTo>
                    <a:pt x="162" y="175087"/>
                    <a:pt x="959" y="168713"/>
                    <a:pt x="2380" y="162464"/>
                  </a:cubicBezTo>
                  <a:cubicBezTo>
                    <a:pt x="3904" y="154661"/>
                    <a:pt x="5713" y="146384"/>
                    <a:pt x="7617" y="137726"/>
                  </a:cubicBezTo>
                  <a:cubicBezTo>
                    <a:pt x="8473" y="134586"/>
                    <a:pt x="9331" y="131066"/>
                    <a:pt x="10282" y="127165"/>
                  </a:cubicBezTo>
                  <a:cubicBezTo>
                    <a:pt x="11235" y="123264"/>
                    <a:pt x="12377" y="118697"/>
                    <a:pt x="13520" y="113654"/>
                  </a:cubicBezTo>
                  <a:cubicBezTo>
                    <a:pt x="14662" y="108611"/>
                    <a:pt x="15233" y="105376"/>
                    <a:pt x="16185" y="100619"/>
                  </a:cubicBezTo>
                  <a:cubicBezTo>
                    <a:pt x="17694" y="94294"/>
                    <a:pt x="19765" y="88117"/>
                    <a:pt x="22374" y="82161"/>
                  </a:cubicBezTo>
                  <a:cubicBezTo>
                    <a:pt x="25516" y="74454"/>
                    <a:pt x="29990" y="63798"/>
                    <a:pt x="35893" y="50097"/>
                  </a:cubicBezTo>
                  <a:cubicBezTo>
                    <a:pt x="37493" y="44953"/>
                    <a:pt x="38297" y="39595"/>
                    <a:pt x="38273" y="34208"/>
                  </a:cubicBezTo>
                  <a:cubicBezTo>
                    <a:pt x="38279" y="31533"/>
                    <a:pt x="38088" y="28862"/>
                    <a:pt x="37702" y="26215"/>
                  </a:cubicBezTo>
                  <a:cubicBezTo>
                    <a:pt x="37412" y="24547"/>
                    <a:pt x="37222" y="22863"/>
                    <a:pt x="37130" y="21173"/>
                  </a:cubicBezTo>
                  <a:cubicBezTo>
                    <a:pt x="37240" y="15080"/>
                    <a:pt x="40429" y="9458"/>
                    <a:pt x="45604" y="6235"/>
                  </a:cubicBezTo>
                  <a:cubicBezTo>
                    <a:pt x="51110" y="2160"/>
                    <a:pt x="57794" y="-11"/>
                    <a:pt x="64645" y="50"/>
                  </a:cubicBezTo>
                  <a:cubicBezTo>
                    <a:pt x="73675" y="-507"/>
                    <a:pt x="82364" y="3584"/>
                    <a:pt x="87684" y="10897"/>
                  </a:cubicBezTo>
                  <a:cubicBezTo>
                    <a:pt x="92502" y="17478"/>
                    <a:pt x="95162" y="25389"/>
                    <a:pt x="95301" y="33542"/>
                  </a:cubicBezTo>
                  <a:cubicBezTo>
                    <a:pt x="95226" y="40170"/>
                    <a:pt x="93596" y="46688"/>
                    <a:pt x="90540" y="52571"/>
                  </a:cubicBezTo>
                  <a:lnTo>
                    <a:pt x="84066" y="68460"/>
                  </a:lnTo>
                  <a:cubicBezTo>
                    <a:pt x="82543" y="72075"/>
                    <a:pt x="79687" y="78450"/>
                    <a:pt x="75594" y="87489"/>
                  </a:cubicBezTo>
                  <a:cubicBezTo>
                    <a:pt x="72768" y="92759"/>
                    <a:pt x="70685" y="98394"/>
                    <a:pt x="69405" y="104235"/>
                  </a:cubicBezTo>
                  <a:cubicBezTo>
                    <a:pt x="69405" y="105376"/>
                    <a:pt x="69786" y="105947"/>
                    <a:pt x="70547" y="105947"/>
                  </a:cubicBezTo>
                  <a:lnTo>
                    <a:pt x="71119" y="105947"/>
                  </a:lnTo>
                  <a:cubicBezTo>
                    <a:pt x="73118" y="105947"/>
                    <a:pt x="76260" y="103854"/>
                    <a:pt x="80639" y="99477"/>
                  </a:cubicBezTo>
                  <a:cubicBezTo>
                    <a:pt x="95062" y="86261"/>
                    <a:pt x="110327" y="73993"/>
                    <a:pt x="126338" y="62751"/>
                  </a:cubicBezTo>
                  <a:cubicBezTo>
                    <a:pt x="137905" y="53453"/>
                    <a:pt x="150725" y="45830"/>
                    <a:pt x="164420" y="40107"/>
                  </a:cubicBezTo>
                  <a:cubicBezTo>
                    <a:pt x="168881" y="40560"/>
                    <a:pt x="173147" y="42167"/>
                    <a:pt x="176796" y="44769"/>
                  </a:cubicBezTo>
                  <a:cubicBezTo>
                    <a:pt x="182075" y="48079"/>
                    <a:pt x="186665" y="52376"/>
                    <a:pt x="190315" y="57423"/>
                  </a:cubicBezTo>
                  <a:cubicBezTo>
                    <a:pt x="194151" y="62417"/>
                    <a:pt x="196226" y="68539"/>
                    <a:pt x="196218" y="74834"/>
                  </a:cubicBezTo>
                  <a:lnTo>
                    <a:pt x="195647" y="79497"/>
                  </a:lnTo>
                  <a:cubicBezTo>
                    <a:pt x="195172" y="81114"/>
                    <a:pt x="193553" y="87774"/>
                    <a:pt x="190601" y="99477"/>
                  </a:cubicBezTo>
                  <a:cubicBezTo>
                    <a:pt x="189264" y="106626"/>
                    <a:pt x="186992" y="113568"/>
                    <a:pt x="183842" y="120124"/>
                  </a:cubicBezTo>
                  <a:cubicBezTo>
                    <a:pt x="195475" y="107938"/>
                    <a:pt x="208514" y="97175"/>
                    <a:pt x="222685" y="88060"/>
                  </a:cubicBezTo>
                  <a:cubicBezTo>
                    <a:pt x="241155" y="75374"/>
                    <a:pt x="254706" y="68777"/>
                    <a:pt x="263338" y="68270"/>
                  </a:cubicBezTo>
                  <a:cubicBezTo>
                    <a:pt x="274438" y="67091"/>
                    <a:pt x="284902" y="73656"/>
                    <a:pt x="288663" y="84159"/>
                  </a:cubicBezTo>
                  <a:cubicBezTo>
                    <a:pt x="293399" y="99251"/>
                    <a:pt x="296183" y="114887"/>
                    <a:pt x="296946" y="130685"/>
                  </a:cubicBezTo>
                  <a:cubicBezTo>
                    <a:pt x="297381" y="143854"/>
                    <a:pt x="299558" y="156907"/>
                    <a:pt x="303419" y="169504"/>
                  </a:cubicBezTo>
                  <a:cubicBezTo>
                    <a:pt x="304181" y="171883"/>
                    <a:pt x="306943" y="173881"/>
                    <a:pt x="311608" y="175403"/>
                  </a:cubicBezTo>
                  <a:cubicBezTo>
                    <a:pt x="315713" y="176673"/>
                    <a:pt x="319598" y="178566"/>
                    <a:pt x="323128" y="181017"/>
                  </a:cubicBezTo>
                  <a:cubicBezTo>
                    <a:pt x="326503" y="184308"/>
                    <a:pt x="328127" y="188999"/>
                    <a:pt x="327507" y="193671"/>
                  </a:cubicBezTo>
                  <a:cubicBezTo>
                    <a:pt x="327847" y="201536"/>
                    <a:pt x="323305" y="208797"/>
                    <a:pt x="316082" y="211939"/>
                  </a:cubicBezTo>
                  <a:cubicBezTo>
                    <a:pt x="307425" y="215632"/>
                    <a:pt x="298073" y="217417"/>
                    <a:pt x="288663" y="217172"/>
                  </a:cubicBezTo>
                  <a:cubicBezTo>
                    <a:pt x="284784" y="217270"/>
                    <a:pt x="280935" y="216455"/>
                    <a:pt x="277429" y="214793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2" name="Freeform 991">
              <a:extLst>
                <a:ext uri="{FF2B5EF4-FFF2-40B4-BE49-F238E27FC236}">
                  <a16:creationId xmlns:a16="http://schemas.microsoft.com/office/drawing/2014/main" id="{0F6BC7B0-63C4-71A0-C06B-F4B2A555CDF5}"/>
                </a:ext>
              </a:extLst>
            </p:cNvPr>
            <p:cNvSpPr/>
            <p:nvPr/>
          </p:nvSpPr>
          <p:spPr>
            <a:xfrm>
              <a:off x="8742015" y="4421650"/>
              <a:ext cx="129791" cy="322637"/>
            </a:xfrm>
            <a:custGeom>
              <a:avLst/>
              <a:gdLst>
                <a:gd name="connsiteX0" fmla="*/ 313 w 129791"/>
                <a:gd name="connsiteY0" fmla="*/ 284199 h 322637"/>
                <a:gd name="connsiteX1" fmla="*/ 3264 w 129791"/>
                <a:gd name="connsiteY1" fmla="*/ 267168 h 322637"/>
                <a:gd name="connsiteX2" fmla="*/ 4406 w 129791"/>
                <a:gd name="connsiteY2" fmla="*/ 260127 h 322637"/>
                <a:gd name="connsiteX3" fmla="*/ 5549 w 129791"/>
                <a:gd name="connsiteY3" fmla="*/ 254799 h 322637"/>
                <a:gd name="connsiteX4" fmla="*/ 10309 w 129791"/>
                <a:gd name="connsiteY4" fmla="*/ 235770 h 322637"/>
                <a:gd name="connsiteX5" fmla="*/ 28303 w 129791"/>
                <a:gd name="connsiteY5" fmla="*/ 186865 h 322637"/>
                <a:gd name="connsiteX6" fmla="*/ 43250 w 129791"/>
                <a:gd name="connsiteY6" fmla="*/ 139863 h 322637"/>
                <a:gd name="connsiteX7" fmla="*/ 45630 w 129791"/>
                <a:gd name="connsiteY7" fmla="*/ 134821 h 322637"/>
                <a:gd name="connsiteX8" fmla="*/ 52675 w 129791"/>
                <a:gd name="connsiteY8" fmla="*/ 132157 h 322637"/>
                <a:gd name="connsiteX9" fmla="*/ 69241 w 129791"/>
                <a:gd name="connsiteY9" fmla="*/ 137770 h 322637"/>
                <a:gd name="connsiteX10" fmla="*/ 85712 w 129791"/>
                <a:gd name="connsiteY10" fmla="*/ 155753 h 322637"/>
                <a:gd name="connsiteX11" fmla="*/ 89234 w 129791"/>
                <a:gd name="connsiteY11" fmla="*/ 165267 h 322637"/>
                <a:gd name="connsiteX12" fmla="*/ 81522 w 129791"/>
                <a:gd name="connsiteY12" fmla="*/ 189910 h 322637"/>
                <a:gd name="connsiteX13" fmla="*/ 76000 w 129791"/>
                <a:gd name="connsiteY13" fmla="*/ 205799 h 322637"/>
                <a:gd name="connsiteX14" fmla="*/ 71526 w 129791"/>
                <a:gd name="connsiteY14" fmla="*/ 223496 h 322637"/>
                <a:gd name="connsiteX15" fmla="*/ 60387 w 129791"/>
                <a:gd name="connsiteY15" fmla="*/ 252896 h 322637"/>
                <a:gd name="connsiteX16" fmla="*/ 58007 w 129791"/>
                <a:gd name="connsiteY16" fmla="*/ 264694 h 322637"/>
                <a:gd name="connsiteX17" fmla="*/ 50391 w 129791"/>
                <a:gd name="connsiteY17" fmla="*/ 293237 h 322637"/>
                <a:gd name="connsiteX18" fmla="*/ 40299 w 129791"/>
                <a:gd name="connsiteY18" fmla="*/ 315311 h 322637"/>
                <a:gd name="connsiteX19" fmla="*/ 25638 w 129791"/>
                <a:gd name="connsiteY19" fmla="*/ 322637 h 322637"/>
                <a:gd name="connsiteX20" fmla="*/ 8501 w 129791"/>
                <a:gd name="connsiteY20" fmla="*/ 314360 h 322637"/>
                <a:gd name="connsiteX21" fmla="*/ 313 w 129791"/>
                <a:gd name="connsiteY21" fmla="*/ 284199 h 322637"/>
                <a:gd name="connsiteX22" fmla="*/ 62577 w 129791"/>
                <a:gd name="connsiteY22" fmla="*/ 67077 h 322637"/>
                <a:gd name="connsiteX23" fmla="*/ 58483 w 129791"/>
                <a:gd name="connsiteY23" fmla="*/ 54709 h 322637"/>
                <a:gd name="connsiteX24" fmla="*/ 59625 w 129791"/>
                <a:gd name="connsiteY24" fmla="*/ 47668 h 322637"/>
                <a:gd name="connsiteX25" fmla="*/ 66766 w 129791"/>
                <a:gd name="connsiteY25" fmla="*/ 36441 h 322637"/>
                <a:gd name="connsiteX26" fmla="*/ 72002 w 129791"/>
                <a:gd name="connsiteY26" fmla="*/ 26450 h 322637"/>
                <a:gd name="connsiteX27" fmla="*/ 79714 w 129791"/>
                <a:gd name="connsiteY27" fmla="*/ 11132 h 322637"/>
                <a:gd name="connsiteX28" fmla="*/ 87330 w 129791"/>
                <a:gd name="connsiteY28" fmla="*/ 2284 h 322637"/>
                <a:gd name="connsiteX29" fmla="*/ 95041 w 129791"/>
                <a:gd name="connsiteY29" fmla="*/ 0 h 322637"/>
                <a:gd name="connsiteX30" fmla="*/ 111798 w 129791"/>
                <a:gd name="connsiteY30" fmla="*/ 5233 h 322637"/>
                <a:gd name="connsiteX31" fmla="*/ 125603 w 129791"/>
                <a:gd name="connsiteY31" fmla="*/ 17602 h 322637"/>
                <a:gd name="connsiteX32" fmla="*/ 129792 w 129791"/>
                <a:gd name="connsiteY32" fmla="*/ 34062 h 322637"/>
                <a:gd name="connsiteX33" fmla="*/ 116177 w 129791"/>
                <a:gd name="connsiteY33" fmla="*/ 65270 h 322637"/>
                <a:gd name="connsiteX34" fmla="*/ 102087 w 129791"/>
                <a:gd name="connsiteY34" fmla="*/ 77068 h 322637"/>
                <a:gd name="connsiteX35" fmla="*/ 85617 w 129791"/>
                <a:gd name="connsiteY35" fmla="*/ 81159 h 322637"/>
                <a:gd name="connsiteX36" fmla="*/ 72098 w 129791"/>
                <a:gd name="connsiteY36" fmla="*/ 77734 h 322637"/>
                <a:gd name="connsiteX37" fmla="*/ 62577 w 129791"/>
                <a:gd name="connsiteY37" fmla="*/ 67077 h 32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91" h="322637">
                  <a:moveTo>
                    <a:pt x="313" y="284199"/>
                  </a:moveTo>
                  <a:cubicBezTo>
                    <a:pt x="-7" y="278372"/>
                    <a:pt x="1002" y="272548"/>
                    <a:pt x="3264" y="267168"/>
                  </a:cubicBezTo>
                  <a:cubicBezTo>
                    <a:pt x="3330" y="264780"/>
                    <a:pt x="3714" y="262413"/>
                    <a:pt x="4406" y="260127"/>
                  </a:cubicBezTo>
                  <a:cubicBezTo>
                    <a:pt x="4960" y="258393"/>
                    <a:pt x="5343" y="256608"/>
                    <a:pt x="5549" y="254799"/>
                  </a:cubicBezTo>
                  <a:cubicBezTo>
                    <a:pt x="6158" y="248251"/>
                    <a:pt x="7764" y="241834"/>
                    <a:pt x="10309" y="235770"/>
                  </a:cubicBezTo>
                  <a:cubicBezTo>
                    <a:pt x="15006" y="225113"/>
                    <a:pt x="21004" y="208812"/>
                    <a:pt x="28303" y="186865"/>
                  </a:cubicBezTo>
                  <a:cubicBezTo>
                    <a:pt x="35602" y="164918"/>
                    <a:pt x="40584" y="149251"/>
                    <a:pt x="43250" y="139863"/>
                  </a:cubicBezTo>
                  <a:cubicBezTo>
                    <a:pt x="43267" y="137916"/>
                    <a:pt x="44137" y="136073"/>
                    <a:pt x="45630" y="134821"/>
                  </a:cubicBezTo>
                  <a:cubicBezTo>
                    <a:pt x="47665" y="133259"/>
                    <a:pt x="50116" y="132333"/>
                    <a:pt x="52675" y="132157"/>
                  </a:cubicBezTo>
                  <a:cubicBezTo>
                    <a:pt x="57055" y="130634"/>
                    <a:pt x="62196" y="132157"/>
                    <a:pt x="69241" y="137770"/>
                  </a:cubicBezTo>
                  <a:cubicBezTo>
                    <a:pt x="75650" y="142854"/>
                    <a:pt x="81210" y="148924"/>
                    <a:pt x="85712" y="155753"/>
                  </a:cubicBezTo>
                  <a:cubicBezTo>
                    <a:pt x="88152" y="158301"/>
                    <a:pt x="89428" y="161745"/>
                    <a:pt x="89234" y="165267"/>
                  </a:cubicBezTo>
                  <a:cubicBezTo>
                    <a:pt x="88408" y="173928"/>
                    <a:pt x="85781" y="182322"/>
                    <a:pt x="81522" y="189910"/>
                  </a:cubicBezTo>
                  <a:cubicBezTo>
                    <a:pt x="79302" y="195067"/>
                    <a:pt x="77457" y="200377"/>
                    <a:pt x="76000" y="205799"/>
                  </a:cubicBezTo>
                  <a:cubicBezTo>
                    <a:pt x="74191" y="212079"/>
                    <a:pt x="72764" y="217978"/>
                    <a:pt x="71526" y="223496"/>
                  </a:cubicBezTo>
                  <a:cubicBezTo>
                    <a:pt x="67193" y="233050"/>
                    <a:pt x="63473" y="242870"/>
                    <a:pt x="60387" y="252896"/>
                  </a:cubicBezTo>
                  <a:cubicBezTo>
                    <a:pt x="59149" y="258034"/>
                    <a:pt x="58388" y="261935"/>
                    <a:pt x="58007" y="264694"/>
                  </a:cubicBezTo>
                  <a:cubicBezTo>
                    <a:pt x="56645" y="274484"/>
                    <a:pt x="54087" y="284070"/>
                    <a:pt x="50391" y="293237"/>
                  </a:cubicBezTo>
                  <a:cubicBezTo>
                    <a:pt x="48842" y="301296"/>
                    <a:pt x="45382" y="308866"/>
                    <a:pt x="40299" y="315311"/>
                  </a:cubicBezTo>
                  <a:cubicBezTo>
                    <a:pt x="36768" y="319838"/>
                    <a:pt x="31380" y="322530"/>
                    <a:pt x="25638" y="322637"/>
                  </a:cubicBezTo>
                  <a:cubicBezTo>
                    <a:pt x="18961" y="322633"/>
                    <a:pt x="12651" y="319585"/>
                    <a:pt x="8501" y="314360"/>
                  </a:cubicBezTo>
                  <a:cubicBezTo>
                    <a:pt x="1923" y="305766"/>
                    <a:pt x="-1017" y="294936"/>
                    <a:pt x="313" y="284199"/>
                  </a:cubicBezTo>
                  <a:close/>
                  <a:moveTo>
                    <a:pt x="62577" y="67077"/>
                  </a:moveTo>
                  <a:cubicBezTo>
                    <a:pt x="60435" y="63253"/>
                    <a:pt x="59045" y="59055"/>
                    <a:pt x="58483" y="54709"/>
                  </a:cubicBezTo>
                  <a:cubicBezTo>
                    <a:pt x="58483" y="50808"/>
                    <a:pt x="58483" y="48429"/>
                    <a:pt x="59625" y="47668"/>
                  </a:cubicBezTo>
                  <a:cubicBezTo>
                    <a:pt x="62454" y="44230"/>
                    <a:pt x="64852" y="40459"/>
                    <a:pt x="66766" y="36441"/>
                  </a:cubicBezTo>
                  <a:cubicBezTo>
                    <a:pt x="69146" y="31779"/>
                    <a:pt x="70860" y="28448"/>
                    <a:pt x="72002" y="26450"/>
                  </a:cubicBezTo>
                  <a:cubicBezTo>
                    <a:pt x="74232" y="21180"/>
                    <a:pt x="76808" y="16062"/>
                    <a:pt x="79714" y="11132"/>
                  </a:cubicBezTo>
                  <a:cubicBezTo>
                    <a:pt x="82475" y="5709"/>
                    <a:pt x="84950" y="2759"/>
                    <a:pt x="87330" y="2284"/>
                  </a:cubicBezTo>
                  <a:cubicBezTo>
                    <a:pt x="89708" y="982"/>
                    <a:pt x="92338" y="204"/>
                    <a:pt x="95041" y="0"/>
                  </a:cubicBezTo>
                  <a:cubicBezTo>
                    <a:pt x="100989" y="248"/>
                    <a:pt x="106767" y="2052"/>
                    <a:pt x="111798" y="5233"/>
                  </a:cubicBezTo>
                  <a:cubicBezTo>
                    <a:pt x="117283" y="8250"/>
                    <a:pt x="122006" y="12480"/>
                    <a:pt x="125603" y="17602"/>
                  </a:cubicBezTo>
                  <a:cubicBezTo>
                    <a:pt x="128100" y="22748"/>
                    <a:pt x="129525" y="28348"/>
                    <a:pt x="129792" y="34062"/>
                  </a:cubicBezTo>
                  <a:cubicBezTo>
                    <a:pt x="128883" y="45696"/>
                    <a:pt x="124088" y="56687"/>
                    <a:pt x="116177" y="65270"/>
                  </a:cubicBezTo>
                  <a:cubicBezTo>
                    <a:pt x="112464" y="70245"/>
                    <a:pt x="107639" y="74285"/>
                    <a:pt x="102087" y="77068"/>
                  </a:cubicBezTo>
                  <a:cubicBezTo>
                    <a:pt x="96994" y="79704"/>
                    <a:pt x="91352" y="81105"/>
                    <a:pt x="85617" y="81159"/>
                  </a:cubicBezTo>
                  <a:cubicBezTo>
                    <a:pt x="80871" y="81374"/>
                    <a:pt x="76167" y="80183"/>
                    <a:pt x="72098" y="77734"/>
                  </a:cubicBezTo>
                  <a:cubicBezTo>
                    <a:pt x="68149" y="74957"/>
                    <a:pt x="64892" y="71311"/>
                    <a:pt x="62577" y="67077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3" name="Freeform 992">
              <a:extLst>
                <a:ext uri="{FF2B5EF4-FFF2-40B4-BE49-F238E27FC236}">
                  <a16:creationId xmlns:a16="http://schemas.microsoft.com/office/drawing/2014/main" id="{0FB14D89-AA9A-94DC-A8D0-44953AFD30DD}"/>
                </a:ext>
              </a:extLst>
            </p:cNvPr>
            <p:cNvSpPr/>
            <p:nvPr/>
          </p:nvSpPr>
          <p:spPr>
            <a:xfrm>
              <a:off x="8934547" y="4527915"/>
              <a:ext cx="232681" cy="204193"/>
            </a:xfrm>
            <a:custGeom>
              <a:avLst/>
              <a:gdLst>
                <a:gd name="connsiteX0" fmla="*/ 171084 w 232681"/>
                <a:gd name="connsiteY0" fmla="*/ 161759 h 204193"/>
                <a:gd name="connsiteX1" fmla="*/ 172893 w 232681"/>
                <a:gd name="connsiteY1" fmla="*/ 139970 h 204193"/>
                <a:gd name="connsiteX2" fmla="*/ 174035 w 232681"/>
                <a:gd name="connsiteY2" fmla="*/ 121703 h 204193"/>
                <a:gd name="connsiteX3" fmla="*/ 174035 w 232681"/>
                <a:gd name="connsiteY3" fmla="*/ 112188 h 204193"/>
                <a:gd name="connsiteX4" fmla="*/ 166419 w 232681"/>
                <a:gd name="connsiteY4" fmla="*/ 100485 h 204193"/>
                <a:gd name="connsiteX5" fmla="*/ 127195 w 232681"/>
                <a:gd name="connsiteY5" fmla="*/ 120751 h 204193"/>
                <a:gd name="connsiteX6" fmla="*/ 67405 w 232681"/>
                <a:gd name="connsiteY6" fmla="*/ 169275 h 204193"/>
                <a:gd name="connsiteX7" fmla="*/ 51602 w 232681"/>
                <a:gd name="connsiteY7" fmla="*/ 188304 h 204193"/>
                <a:gd name="connsiteX8" fmla="*/ 42747 w 232681"/>
                <a:gd name="connsiteY8" fmla="*/ 197819 h 204193"/>
                <a:gd name="connsiteX9" fmla="*/ 33227 w 232681"/>
                <a:gd name="connsiteY9" fmla="*/ 199626 h 204193"/>
                <a:gd name="connsiteX10" fmla="*/ 14186 w 232681"/>
                <a:gd name="connsiteY10" fmla="*/ 187258 h 204193"/>
                <a:gd name="connsiteX11" fmla="*/ 0 w 232681"/>
                <a:gd name="connsiteY11" fmla="*/ 167277 h 204193"/>
                <a:gd name="connsiteX12" fmla="*/ 5903 w 232681"/>
                <a:gd name="connsiteY12" fmla="*/ 135784 h 204193"/>
                <a:gd name="connsiteX13" fmla="*/ 23611 w 232681"/>
                <a:gd name="connsiteY13" fmla="*/ 97726 h 204193"/>
                <a:gd name="connsiteX14" fmla="*/ 37130 w 232681"/>
                <a:gd name="connsiteY14" fmla="*/ 62427 h 204193"/>
                <a:gd name="connsiteX15" fmla="*/ 49793 w 232681"/>
                <a:gd name="connsiteY15" fmla="*/ 30934 h 204193"/>
                <a:gd name="connsiteX16" fmla="*/ 54839 w 232681"/>
                <a:gd name="connsiteY16" fmla="*/ 8289 h 204193"/>
                <a:gd name="connsiteX17" fmla="*/ 54172 w 232681"/>
                <a:gd name="connsiteY17" fmla="*/ 7623 h 204193"/>
                <a:gd name="connsiteX18" fmla="*/ 55981 w 232681"/>
                <a:gd name="connsiteY18" fmla="*/ 3532 h 204193"/>
                <a:gd name="connsiteX19" fmla="*/ 60075 w 232681"/>
                <a:gd name="connsiteY19" fmla="*/ 1819 h 204193"/>
                <a:gd name="connsiteX20" fmla="*/ 67120 w 232681"/>
                <a:gd name="connsiteY20" fmla="*/ 12 h 204193"/>
                <a:gd name="connsiteX21" fmla="*/ 93682 w 232681"/>
                <a:gd name="connsiteY21" fmla="*/ 8289 h 204193"/>
                <a:gd name="connsiteX22" fmla="*/ 104821 w 232681"/>
                <a:gd name="connsiteY22" fmla="*/ 33598 h 204193"/>
                <a:gd name="connsiteX23" fmla="*/ 101584 w 232681"/>
                <a:gd name="connsiteY23" fmla="*/ 50344 h 204193"/>
                <a:gd name="connsiteX24" fmla="*/ 89588 w 232681"/>
                <a:gd name="connsiteY24" fmla="*/ 76509 h 204193"/>
                <a:gd name="connsiteX25" fmla="*/ 83114 w 232681"/>
                <a:gd name="connsiteY25" fmla="*/ 89448 h 204193"/>
                <a:gd name="connsiteX26" fmla="*/ 77783 w 232681"/>
                <a:gd name="connsiteY26" fmla="*/ 99724 h 204193"/>
                <a:gd name="connsiteX27" fmla="*/ 74260 w 232681"/>
                <a:gd name="connsiteY27" fmla="*/ 108287 h 204193"/>
                <a:gd name="connsiteX28" fmla="*/ 109010 w 232681"/>
                <a:gd name="connsiteY28" fmla="*/ 81837 h 204193"/>
                <a:gd name="connsiteX29" fmla="*/ 157279 w 232681"/>
                <a:gd name="connsiteY29" fmla="*/ 45301 h 204193"/>
                <a:gd name="connsiteX30" fmla="*/ 184984 w 232681"/>
                <a:gd name="connsiteY30" fmla="*/ 32361 h 204193"/>
                <a:gd name="connsiteX31" fmla="*/ 206405 w 232681"/>
                <a:gd name="connsiteY31" fmla="*/ 40924 h 204193"/>
                <a:gd name="connsiteX32" fmla="*/ 222590 w 232681"/>
                <a:gd name="connsiteY32" fmla="*/ 56528 h 204193"/>
                <a:gd name="connsiteX33" fmla="*/ 221733 w 232681"/>
                <a:gd name="connsiteY33" fmla="*/ 68897 h 204193"/>
                <a:gd name="connsiteX34" fmla="*/ 220305 w 232681"/>
                <a:gd name="connsiteY34" fmla="*/ 83549 h 204193"/>
                <a:gd name="connsiteX35" fmla="*/ 220876 w 232681"/>
                <a:gd name="connsiteY35" fmla="*/ 101817 h 204193"/>
                <a:gd name="connsiteX36" fmla="*/ 221448 w 232681"/>
                <a:gd name="connsiteY36" fmla="*/ 115994 h 204193"/>
                <a:gd name="connsiteX37" fmla="*/ 219067 w 232681"/>
                <a:gd name="connsiteY37" fmla="*/ 142444 h 204193"/>
                <a:gd name="connsiteX38" fmla="*/ 220305 w 232681"/>
                <a:gd name="connsiteY38" fmla="*/ 144157 h 204193"/>
                <a:gd name="connsiteX39" fmla="*/ 220876 w 232681"/>
                <a:gd name="connsiteY39" fmla="*/ 145964 h 204193"/>
                <a:gd name="connsiteX40" fmla="*/ 220305 w 232681"/>
                <a:gd name="connsiteY40" fmla="*/ 147106 h 204193"/>
                <a:gd name="connsiteX41" fmla="*/ 226779 w 232681"/>
                <a:gd name="connsiteY41" fmla="*/ 166135 h 204193"/>
                <a:gd name="connsiteX42" fmla="*/ 232682 w 232681"/>
                <a:gd name="connsiteY42" fmla="*/ 180312 h 204193"/>
                <a:gd name="connsiteX43" fmla="*/ 224113 w 232681"/>
                <a:gd name="connsiteY43" fmla="*/ 194679 h 204193"/>
                <a:gd name="connsiteX44" fmla="*/ 207928 w 232681"/>
                <a:gd name="connsiteY44" fmla="*/ 204193 h 204193"/>
                <a:gd name="connsiteX45" fmla="*/ 171084 w 232681"/>
                <a:gd name="connsiteY45" fmla="*/ 161759 h 20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2681" h="204193">
                  <a:moveTo>
                    <a:pt x="171084" y="161759"/>
                  </a:moveTo>
                  <a:cubicBezTo>
                    <a:pt x="171056" y="154457"/>
                    <a:pt x="171661" y="147167"/>
                    <a:pt x="172893" y="139970"/>
                  </a:cubicBezTo>
                  <a:cubicBezTo>
                    <a:pt x="173655" y="131312"/>
                    <a:pt x="174035" y="125318"/>
                    <a:pt x="174035" y="121703"/>
                  </a:cubicBezTo>
                  <a:lnTo>
                    <a:pt x="174035" y="112188"/>
                  </a:lnTo>
                  <a:cubicBezTo>
                    <a:pt x="172893" y="104386"/>
                    <a:pt x="170322" y="100485"/>
                    <a:pt x="166419" y="100485"/>
                  </a:cubicBezTo>
                  <a:cubicBezTo>
                    <a:pt x="159311" y="100485"/>
                    <a:pt x="146236" y="107240"/>
                    <a:pt x="127195" y="120751"/>
                  </a:cubicBezTo>
                  <a:cubicBezTo>
                    <a:pt x="106357" y="135776"/>
                    <a:pt x="86395" y="151977"/>
                    <a:pt x="67405" y="169275"/>
                  </a:cubicBezTo>
                  <a:cubicBezTo>
                    <a:pt x="61810" y="175339"/>
                    <a:pt x="56534" y="181691"/>
                    <a:pt x="51602" y="188304"/>
                  </a:cubicBezTo>
                  <a:cubicBezTo>
                    <a:pt x="49146" y="191903"/>
                    <a:pt x="46161" y="195110"/>
                    <a:pt x="42747" y="197819"/>
                  </a:cubicBezTo>
                  <a:cubicBezTo>
                    <a:pt x="39792" y="199257"/>
                    <a:pt x="36505" y="199881"/>
                    <a:pt x="33227" y="199626"/>
                  </a:cubicBezTo>
                  <a:cubicBezTo>
                    <a:pt x="25705" y="197678"/>
                    <a:pt x="19021" y="193337"/>
                    <a:pt x="14186" y="187258"/>
                  </a:cubicBezTo>
                  <a:cubicBezTo>
                    <a:pt x="8287" y="181510"/>
                    <a:pt x="3480" y="174740"/>
                    <a:pt x="0" y="167277"/>
                  </a:cubicBezTo>
                  <a:cubicBezTo>
                    <a:pt x="-32" y="156502"/>
                    <a:pt x="1970" y="145817"/>
                    <a:pt x="5903" y="135784"/>
                  </a:cubicBezTo>
                  <a:cubicBezTo>
                    <a:pt x="9838" y="125762"/>
                    <a:pt x="15741" y="113076"/>
                    <a:pt x="23611" y="97726"/>
                  </a:cubicBezTo>
                  <a:cubicBezTo>
                    <a:pt x="27223" y="85637"/>
                    <a:pt x="31742" y="73837"/>
                    <a:pt x="37130" y="62427"/>
                  </a:cubicBezTo>
                  <a:cubicBezTo>
                    <a:pt x="43033" y="48631"/>
                    <a:pt x="47222" y="38165"/>
                    <a:pt x="49793" y="30934"/>
                  </a:cubicBezTo>
                  <a:cubicBezTo>
                    <a:pt x="52345" y="23606"/>
                    <a:pt x="54039" y="16007"/>
                    <a:pt x="54839" y="8289"/>
                  </a:cubicBezTo>
                  <a:cubicBezTo>
                    <a:pt x="54839" y="7921"/>
                    <a:pt x="54541" y="7623"/>
                    <a:pt x="54172" y="7623"/>
                  </a:cubicBezTo>
                  <a:cubicBezTo>
                    <a:pt x="54225" y="6077"/>
                    <a:pt x="54872" y="4611"/>
                    <a:pt x="55981" y="3532"/>
                  </a:cubicBezTo>
                  <a:cubicBezTo>
                    <a:pt x="57059" y="2433"/>
                    <a:pt x="58535" y="1815"/>
                    <a:pt x="60075" y="1819"/>
                  </a:cubicBezTo>
                  <a:cubicBezTo>
                    <a:pt x="60931" y="583"/>
                    <a:pt x="63216" y="12"/>
                    <a:pt x="67120" y="12"/>
                  </a:cubicBezTo>
                  <a:cubicBezTo>
                    <a:pt x="76642" y="-209"/>
                    <a:pt x="85973" y="2699"/>
                    <a:pt x="93682" y="8289"/>
                  </a:cubicBezTo>
                  <a:cubicBezTo>
                    <a:pt x="101394" y="14335"/>
                    <a:pt x="105574" y="23831"/>
                    <a:pt x="104821" y="33598"/>
                  </a:cubicBezTo>
                  <a:cubicBezTo>
                    <a:pt x="104851" y="39338"/>
                    <a:pt x="103751" y="45028"/>
                    <a:pt x="101584" y="50344"/>
                  </a:cubicBezTo>
                  <a:cubicBezTo>
                    <a:pt x="99490" y="55672"/>
                    <a:pt x="95396" y="64330"/>
                    <a:pt x="89588" y="76509"/>
                  </a:cubicBezTo>
                  <a:lnTo>
                    <a:pt x="83114" y="89448"/>
                  </a:lnTo>
                  <a:cubicBezTo>
                    <a:pt x="81877" y="91827"/>
                    <a:pt x="80163" y="95252"/>
                    <a:pt x="77783" y="99724"/>
                  </a:cubicBezTo>
                  <a:cubicBezTo>
                    <a:pt x="76150" y="102368"/>
                    <a:pt x="74961" y="105260"/>
                    <a:pt x="74260" y="108287"/>
                  </a:cubicBezTo>
                  <a:cubicBezTo>
                    <a:pt x="83781" y="101627"/>
                    <a:pt x="95586" y="92778"/>
                    <a:pt x="109010" y="81837"/>
                  </a:cubicBezTo>
                  <a:cubicBezTo>
                    <a:pt x="128622" y="66169"/>
                    <a:pt x="144712" y="53991"/>
                    <a:pt x="157279" y="45301"/>
                  </a:cubicBezTo>
                  <a:cubicBezTo>
                    <a:pt x="165254" y="38690"/>
                    <a:pt x="174793" y="34234"/>
                    <a:pt x="184984" y="32361"/>
                  </a:cubicBezTo>
                  <a:cubicBezTo>
                    <a:pt x="192733" y="33362"/>
                    <a:pt x="200102" y="36308"/>
                    <a:pt x="206405" y="40924"/>
                  </a:cubicBezTo>
                  <a:cubicBezTo>
                    <a:pt x="213349" y="44236"/>
                    <a:pt x="219029" y="49712"/>
                    <a:pt x="222590" y="56528"/>
                  </a:cubicBezTo>
                  <a:cubicBezTo>
                    <a:pt x="222591" y="59287"/>
                    <a:pt x="222591" y="63378"/>
                    <a:pt x="221733" y="68897"/>
                  </a:cubicBezTo>
                  <a:cubicBezTo>
                    <a:pt x="220876" y="74415"/>
                    <a:pt x="220686" y="79268"/>
                    <a:pt x="220305" y="83549"/>
                  </a:cubicBezTo>
                  <a:lnTo>
                    <a:pt x="220876" y="101817"/>
                  </a:lnTo>
                  <a:cubicBezTo>
                    <a:pt x="221327" y="106529"/>
                    <a:pt x="221518" y="111261"/>
                    <a:pt x="221448" y="115994"/>
                  </a:cubicBezTo>
                  <a:cubicBezTo>
                    <a:pt x="221842" y="124877"/>
                    <a:pt x="221041" y="133773"/>
                    <a:pt x="219067" y="142444"/>
                  </a:cubicBezTo>
                  <a:cubicBezTo>
                    <a:pt x="219568" y="142946"/>
                    <a:pt x="219986" y="143524"/>
                    <a:pt x="220305" y="144157"/>
                  </a:cubicBezTo>
                  <a:cubicBezTo>
                    <a:pt x="220604" y="144719"/>
                    <a:pt x="220798" y="145332"/>
                    <a:pt x="220876" y="145964"/>
                  </a:cubicBezTo>
                  <a:lnTo>
                    <a:pt x="220305" y="147106"/>
                  </a:lnTo>
                  <a:cubicBezTo>
                    <a:pt x="221474" y="153743"/>
                    <a:pt x="223658" y="160161"/>
                    <a:pt x="226779" y="166135"/>
                  </a:cubicBezTo>
                  <a:cubicBezTo>
                    <a:pt x="229066" y="170721"/>
                    <a:pt x="231038" y="175458"/>
                    <a:pt x="232682" y="180312"/>
                  </a:cubicBezTo>
                  <a:cubicBezTo>
                    <a:pt x="231893" y="186064"/>
                    <a:pt x="228801" y="191249"/>
                    <a:pt x="224113" y="194679"/>
                  </a:cubicBezTo>
                  <a:cubicBezTo>
                    <a:pt x="219800" y="199406"/>
                    <a:pt x="214158" y="202722"/>
                    <a:pt x="207928" y="204193"/>
                  </a:cubicBezTo>
                  <a:cubicBezTo>
                    <a:pt x="183365" y="202798"/>
                    <a:pt x="171084" y="188653"/>
                    <a:pt x="171084" y="161759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4" name="Freeform 993">
              <a:extLst>
                <a:ext uri="{FF2B5EF4-FFF2-40B4-BE49-F238E27FC236}">
                  <a16:creationId xmlns:a16="http://schemas.microsoft.com/office/drawing/2014/main" id="{217FBFE2-1189-E944-0426-BCD89A6BF2E5}"/>
                </a:ext>
              </a:extLst>
            </p:cNvPr>
            <p:cNvSpPr/>
            <p:nvPr/>
          </p:nvSpPr>
          <p:spPr>
            <a:xfrm>
              <a:off x="9266929" y="4511813"/>
              <a:ext cx="213631" cy="354545"/>
            </a:xfrm>
            <a:custGeom>
              <a:avLst/>
              <a:gdLst>
                <a:gd name="connsiteX0" fmla="*/ 213620 w 213631"/>
                <a:gd name="connsiteY0" fmla="*/ 70442 h 354545"/>
                <a:gd name="connsiteX1" fmla="*/ 204766 w 213631"/>
                <a:gd name="connsiteY1" fmla="*/ 95751 h 354545"/>
                <a:gd name="connsiteX2" fmla="*/ 198292 w 213631"/>
                <a:gd name="connsiteY2" fmla="*/ 105265 h 354545"/>
                <a:gd name="connsiteX3" fmla="*/ 190105 w 213631"/>
                <a:gd name="connsiteY3" fmla="*/ 117919 h 354545"/>
                <a:gd name="connsiteX4" fmla="*/ 184773 w 213631"/>
                <a:gd name="connsiteY4" fmla="*/ 132667 h 354545"/>
                <a:gd name="connsiteX5" fmla="*/ 178014 w 213631"/>
                <a:gd name="connsiteY5" fmla="*/ 159403 h 354545"/>
                <a:gd name="connsiteX6" fmla="*/ 171254 w 213631"/>
                <a:gd name="connsiteY6" fmla="*/ 180335 h 354545"/>
                <a:gd name="connsiteX7" fmla="*/ 160591 w 213631"/>
                <a:gd name="connsiteY7" fmla="*/ 213255 h 354545"/>
                <a:gd name="connsiteX8" fmla="*/ 151070 w 213631"/>
                <a:gd name="connsiteY8" fmla="*/ 249791 h 354545"/>
                <a:gd name="connsiteX9" fmla="*/ 121080 w 213631"/>
                <a:gd name="connsiteY9" fmla="*/ 318866 h 354545"/>
                <a:gd name="connsiteX10" fmla="*/ 89282 w 213631"/>
                <a:gd name="connsiteY10" fmla="*/ 351596 h 354545"/>
                <a:gd name="connsiteX11" fmla="*/ 74525 w 213631"/>
                <a:gd name="connsiteY11" fmla="*/ 354546 h 354545"/>
                <a:gd name="connsiteX12" fmla="*/ 47772 w 213631"/>
                <a:gd name="connsiteY12" fmla="*/ 345983 h 354545"/>
                <a:gd name="connsiteX13" fmla="*/ 23876 w 213631"/>
                <a:gd name="connsiteY13" fmla="*/ 322767 h 354545"/>
                <a:gd name="connsiteX14" fmla="*/ 7405 w 213631"/>
                <a:gd name="connsiteY14" fmla="*/ 289466 h 354545"/>
                <a:gd name="connsiteX15" fmla="*/ 931 w 213631"/>
                <a:gd name="connsiteY15" fmla="*/ 263302 h 354545"/>
                <a:gd name="connsiteX16" fmla="*/ 17973 w 213631"/>
                <a:gd name="connsiteY16" fmla="*/ 255024 h 354545"/>
                <a:gd name="connsiteX17" fmla="*/ 31017 w 213631"/>
                <a:gd name="connsiteY17" fmla="*/ 257117 h 354545"/>
                <a:gd name="connsiteX18" fmla="*/ 37490 w 213631"/>
                <a:gd name="connsiteY18" fmla="*/ 262160 h 354545"/>
                <a:gd name="connsiteX19" fmla="*/ 50438 w 213631"/>
                <a:gd name="connsiteY19" fmla="*/ 285660 h 354545"/>
                <a:gd name="connsiteX20" fmla="*/ 60721 w 213631"/>
                <a:gd name="connsiteY20" fmla="*/ 297458 h 354545"/>
                <a:gd name="connsiteX21" fmla="*/ 71574 w 213631"/>
                <a:gd name="connsiteY21" fmla="*/ 301549 h 354545"/>
                <a:gd name="connsiteX22" fmla="*/ 76334 w 213631"/>
                <a:gd name="connsiteY22" fmla="*/ 300408 h 354545"/>
                <a:gd name="connsiteX23" fmla="*/ 90711 w 213631"/>
                <a:gd name="connsiteY23" fmla="*/ 283282 h 354545"/>
                <a:gd name="connsiteX24" fmla="*/ 104611 w 213631"/>
                <a:gd name="connsiteY24" fmla="*/ 246270 h 354545"/>
                <a:gd name="connsiteX25" fmla="*/ 125746 w 213631"/>
                <a:gd name="connsiteY25" fmla="*/ 179098 h 354545"/>
                <a:gd name="connsiteX26" fmla="*/ 131649 w 213631"/>
                <a:gd name="connsiteY26" fmla="*/ 164445 h 354545"/>
                <a:gd name="connsiteX27" fmla="*/ 121081 w 213631"/>
                <a:gd name="connsiteY27" fmla="*/ 172628 h 354545"/>
                <a:gd name="connsiteX28" fmla="*/ 108133 w 213631"/>
                <a:gd name="connsiteY28" fmla="*/ 182143 h 354545"/>
                <a:gd name="connsiteX29" fmla="*/ 92805 w 213631"/>
                <a:gd name="connsiteY29" fmla="*/ 190706 h 354545"/>
                <a:gd name="connsiteX30" fmla="*/ 72241 w 213631"/>
                <a:gd name="connsiteY30" fmla="*/ 196034 h 354545"/>
                <a:gd name="connsiteX31" fmla="*/ 48630 w 213631"/>
                <a:gd name="connsiteY31" fmla="*/ 192513 h 354545"/>
                <a:gd name="connsiteX32" fmla="*/ 31874 w 213631"/>
                <a:gd name="connsiteY32" fmla="*/ 178908 h 354545"/>
                <a:gd name="connsiteX33" fmla="*/ 20354 w 213631"/>
                <a:gd name="connsiteY33" fmla="*/ 155978 h 354545"/>
                <a:gd name="connsiteX34" fmla="*/ 17973 w 213631"/>
                <a:gd name="connsiteY34" fmla="*/ 141325 h 354545"/>
                <a:gd name="connsiteX35" fmla="*/ 29779 w 213631"/>
                <a:gd name="connsiteY35" fmla="*/ 87092 h 354545"/>
                <a:gd name="connsiteX36" fmla="*/ 65100 w 213631"/>
                <a:gd name="connsiteY36" fmla="*/ 38283 h 354545"/>
                <a:gd name="connsiteX37" fmla="*/ 106896 w 213631"/>
                <a:gd name="connsiteY37" fmla="*/ 7075 h 354545"/>
                <a:gd name="connsiteX38" fmla="*/ 136409 w 213631"/>
                <a:gd name="connsiteY38" fmla="*/ 35 h 354545"/>
                <a:gd name="connsiteX39" fmla="*/ 145930 w 213631"/>
                <a:gd name="connsiteY39" fmla="*/ 1176 h 354545"/>
                <a:gd name="connsiteX40" fmla="*/ 160591 w 213631"/>
                <a:gd name="connsiteY40" fmla="*/ 5363 h 354545"/>
                <a:gd name="connsiteX41" fmla="*/ 178299 w 213631"/>
                <a:gd name="connsiteY41" fmla="*/ 18873 h 354545"/>
                <a:gd name="connsiteX42" fmla="*/ 211240 w 213631"/>
                <a:gd name="connsiteY42" fmla="*/ 58929 h 354545"/>
                <a:gd name="connsiteX43" fmla="*/ 213620 w 213631"/>
                <a:gd name="connsiteY43" fmla="*/ 70442 h 354545"/>
                <a:gd name="connsiteX44" fmla="*/ 145644 w 213631"/>
                <a:gd name="connsiteY44" fmla="*/ 87568 h 354545"/>
                <a:gd name="connsiteX45" fmla="*/ 148310 w 213631"/>
                <a:gd name="connsiteY45" fmla="*/ 61689 h 354545"/>
                <a:gd name="connsiteX46" fmla="*/ 135267 w 213631"/>
                <a:gd name="connsiteY46" fmla="*/ 46941 h 354545"/>
                <a:gd name="connsiteX47" fmla="*/ 113845 w 213631"/>
                <a:gd name="connsiteY47" fmla="*/ 53982 h 354545"/>
                <a:gd name="connsiteX48" fmla="*/ 89949 w 213631"/>
                <a:gd name="connsiteY48" fmla="*/ 79290 h 354545"/>
                <a:gd name="connsiteX49" fmla="*/ 75192 w 213631"/>
                <a:gd name="connsiteY49" fmla="*/ 107834 h 354545"/>
                <a:gd name="connsiteX50" fmla="*/ 69956 w 213631"/>
                <a:gd name="connsiteY50" fmla="*/ 133143 h 354545"/>
                <a:gd name="connsiteX51" fmla="*/ 77001 w 213631"/>
                <a:gd name="connsiteY51" fmla="*/ 149032 h 354545"/>
                <a:gd name="connsiteX52" fmla="*/ 106420 w 213631"/>
                <a:gd name="connsiteY52" fmla="*/ 142562 h 354545"/>
                <a:gd name="connsiteX53" fmla="*/ 131173 w 213631"/>
                <a:gd name="connsiteY53" fmla="*/ 114019 h 354545"/>
                <a:gd name="connsiteX54" fmla="*/ 145263 w 213631"/>
                <a:gd name="connsiteY54" fmla="*/ 87568 h 354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631" h="354545">
                  <a:moveTo>
                    <a:pt x="213620" y="70442"/>
                  </a:moveTo>
                  <a:cubicBezTo>
                    <a:pt x="213575" y="79629"/>
                    <a:pt x="210459" y="88537"/>
                    <a:pt x="204766" y="95751"/>
                  </a:cubicBezTo>
                  <a:cubicBezTo>
                    <a:pt x="202801" y="99049"/>
                    <a:pt x="200639" y="102226"/>
                    <a:pt x="198292" y="105265"/>
                  </a:cubicBezTo>
                  <a:cubicBezTo>
                    <a:pt x="195223" y="109253"/>
                    <a:pt x="192484" y="113485"/>
                    <a:pt x="190105" y="117919"/>
                  </a:cubicBezTo>
                  <a:cubicBezTo>
                    <a:pt x="187607" y="122544"/>
                    <a:pt x="185810" y="127514"/>
                    <a:pt x="184773" y="132667"/>
                  </a:cubicBezTo>
                  <a:cubicBezTo>
                    <a:pt x="183208" y="141738"/>
                    <a:pt x="180948" y="150677"/>
                    <a:pt x="178014" y="159403"/>
                  </a:cubicBezTo>
                  <a:lnTo>
                    <a:pt x="171254" y="180335"/>
                  </a:lnTo>
                  <a:cubicBezTo>
                    <a:pt x="168112" y="188517"/>
                    <a:pt x="164589" y="199364"/>
                    <a:pt x="160591" y="213255"/>
                  </a:cubicBezTo>
                  <a:lnTo>
                    <a:pt x="151070" y="249791"/>
                  </a:lnTo>
                  <a:cubicBezTo>
                    <a:pt x="144855" y="274278"/>
                    <a:pt x="134728" y="297602"/>
                    <a:pt x="121080" y="318866"/>
                  </a:cubicBezTo>
                  <a:cubicBezTo>
                    <a:pt x="112948" y="331926"/>
                    <a:pt x="102104" y="343087"/>
                    <a:pt x="89282" y="351596"/>
                  </a:cubicBezTo>
                  <a:cubicBezTo>
                    <a:pt x="84578" y="353452"/>
                    <a:pt x="79580" y="354451"/>
                    <a:pt x="74525" y="354546"/>
                  </a:cubicBezTo>
                  <a:cubicBezTo>
                    <a:pt x="64981" y="354249"/>
                    <a:pt x="55713" y="351282"/>
                    <a:pt x="47772" y="345983"/>
                  </a:cubicBezTo>
                  <a:cubicBezTo>
                    <a:pt x="38249" y="340025"/>
                    <a:pt x="30104" y="332112"/>
                    <a:pt x="23876" y="322767"/>
                  </a:cubicBezTo>
                  <a:cubicBezTo>
                    <a:pt x="17245" y="312268"/>
                    <a:pt x="11725" y="301107"/>
                    <a:pt x="7405" y="289466"/>
                  </a:cubicBezTo>
                  <a:cubicBezTo>
                    <a:pt x="741" y="273196"/>
                    <a:pt x="-1449" y="264443"/>
                    <a:pt x="931" y="263302"/>
                  </a:cubicBezTo>
                  <a:cubicBezTo>
                    <a:pt x="2550" y="257783"/>
                    <a:pt x="8167" y="255024"/>
                    <a:pt x="17973" y="255024"/>
                  </a:cubicBezTo>
                  <a:cubicBezTo>
                    <a:pt x="22410" y="254957"/>
                    <a:pt x="26824" y="255665"/>
                    <a:pt x="31017" y="257117"/>
                  </a:cubicBezTo>
                  <a:cubicBezTo>
                    <a:pt x="34920" y="258449"/>
                    <a:pt x="37015" y="260162"/>
                    <a:pt x="37490" y="262160"/>
                  </a:cubicBezTo>
                  <a:cubicBezTo>
                    <a:pt x="40139" y="270802"/>
                    <a:pt x="44548" y="278803"/>
                    <a:pt x="50438" y="285660"/>
                  </a:cubicBezTo>
                  <a:cubicBezTo>
                    <a:pt x="53078" y="290215"/>
                    <a:pt x="56569" y="294220"/>
                    <a:pt x="60721" y="297458"/>
                  </a:cubicBezTo>
                  <a:cubicBezTo>
                    <a:pt x="63825" y="299917"/>
                    <a:pt x="67619" y="301347"/>
                    <a:pt x="71574" y="301549"/>
                  </a:cubicBezTo>
                  <a:cubicBezTo>
                    <a:pt x="73247" y="301750"/>
                    <a:pt x="74935" y="301345"/>
                    <a:pt x="76334" y="300408"/>
                  </a:cubicBezTo>
                  <a:cubicBezTo>
                    <a:pt x="82397" y="295898"/>
                    <a:pt x="87320" y="290033"/>
                    <a:pt x="90711" y="283282"/>
                  </a:cubicBezTo>
                  <a:cubicBezTo>
                    <a:pt x="96113" y="271247"/>
                    <a:pt x="100755" y="258885"/>
                    <a:pt x="104611" y="246270"/>
                  </a:cubicBezTo>
                  <a:cubicBezTo>
                    <a:pt x="113687" y="214872"/>
                    <a:pt x="120732" y="192482"/>
                    <a:pt x="125746" y="179098"/>
                  </a:cubicBezTo>
                  <a:cubicBezTo>
                    <a:pt x="127266" y="174045"/>
                    <a:pt x="129241" y="169141"/>
                    <a:pt x="131649" y="164445"/>
                  </a:cubicBezTo>
                  <a:lnTo>
                    <a:pt x="121081" y="172628"/>
                  </a:lnTo>
                  <a:cubicBezTo>
                    <a:pt x="117177" y="175768"/>
                    <a:pt x="112798" y="179003"/>
                    <a:pt x="108133" y="182143"/>
                  </a:cubicBezTo>
                  <a:cubicBezTo>
                    <a:pt x="103353" y="185549"/>
                    <a:pt x="98212" y="188421"/>
                    <a:pt x="92805" y="190706"/>
                  </a:cubicBezTo>
                  <a:cubicBezTo>
                    <a:pt x="90044" y="194226"/>
                    <a:pt x="83284" y="196034"/>
                    <a:pt x="72241" y="196034"/>
                  </a:cubicBezTo>
                  <a:cubicBezTo>
                    <a:pt x="64239" y="196046"/>
                    <a:pt x="56280" y="194859"/>
                    <a:pt x="48630" y="192513"/>
                  </a:cubicBezTo>
                  <a:cubicBezTo>
                    <a:pt x="42076" y="189321"/>
                    <a:pt x="36343" y="184666"/>
                    <a:pt x="31874" y="178908"/>
                  </a:cubicBezTo>
                  <a:cubicBezTo>
                    <a:pt x="27076" y="171784"/>
                    <a:pt x="23205" y="164078"/>
                    <a:pt x="20354" y="155978"/>
                  </a:cubicBezTo>
                  <a:cubicBezTo>
                    <a:pt x="18521" y="151320"/>
                    <a:pt x="17710" y="146323"/>
                    <a:pt x="17973" y="141325"/>
                  </a:cubicBezTo>
                  <a:cubicBezTo>
                    <a:pt x="18383" y="122657"/>
                    <a:pt x="22391" y="104243"/>
                    <a:pt x="29779" y="87092"/>
                  </a:cubicBezTo>
                  <a:cubicBezTo>
                    <a:pt x="39127" y="69200"/>
                    <a:pt x="51025" y="52759"/>
                    <a:pt x="65100" y="38283"/>
                  </a:cubicBezTo>
                  <a:cubicBezTo>
                    <a:pt x="76245" y="24596"/>
                    <a:pt x="90602" y="13876"/>
                    <a:pt x="106896" y="7075"/>
                  </a:cubicBezTo>
                  <a:cubicBezTo>
                    <a:pt x="116049" y="2459"/>
                    <a:pt x="126156" y="48"/>
                    <a:pt x="136409" y="35"/>
                  </a:cubicBezTo>
                  <a:cubicBezTo>
                    <a:pt x="139624" y="-124"/>
                    <a:pt x="142843" y="262"/>
                    <a:pt x="145930" y="1176"/>
                  </a:cubicBezTo>
                  <a:cubicBezTo>
                    <a:pt x="151033" y="1655"/>
                    <a:pt x="156004" y="3074"/>
                    <a:pt x="160591" y="5363"/>
                  </a:cubicBezTo>
                  <a:cubicBezTo>
                    <a:pt x="166867" y="9355"/>
                    <a:pt x="172791" y="13875"/>
                    <a:pt x="178299" y="18873"/>
                  </a:cubicBezTo>
                  <a:cubicBezTo>
                    <a:pt x="191363" y="30368"/>
                    <a:pt x="202486" y="43894"/>
                    <a:pt x="211240" y="58929"/>
                  </a:cubicBezTo>
                  <a:cubicBezTo>
                    <a:pt x="212924" y="62528"/>
                    <a:pt x="213738" y="66471"/>
                    <a:pt x="213620" y="70442"/>
                  </a:cubicBezTo>
                  <a:close/>
                  <a:moveTo>
                    <a:pt x="145644" y="87568"/>
                  </a:moveTo>
                  <a:cubicBezTo>
                    <a:pt x="148199" y="79195"/>
                    <a:pt x="149105" y="70406"/>
                    <a:pt x="148310" y="61689"/>
                  </a:cubicBezTo>
                  <a:cubicBezTo>
                    <a:pt x="147834" y="52174"/>
                    <a:pt x="143549" y="46941"/>
                    <a:pt x="135267" y="46941"/>
                  </a:cubicBezTo>
                  <a:cubicBezTo>
                    <a:pt x="127536" y="46806"/>
                    <a:pt x="119987" y="49287"/>
                    <a:pt x="113845" y="53982"/>
                  </a:cubicBezTo>
                  <a:cubicBezTo>
                    <a:pt x="105005" y="61548"/>
                    <a:pt x="96994" y="70032"/>
                    <a:pt x="89949" y="79290"/>
                  </a:cubicBezTo>
                  <a:cubicBezTo>
                    <a:pt x="83656" y="88030"/>
                    <a:pt x="78684" y="97648"/>
                    <a:pt x="75192" y="107834"/>
                  </a:cubicBezTo>
                  <a:cubicBezTo>
                    <a:pt x="72030" y="115914"/>
                    <a:pt x="70260" y="124472"/>
                    <a:pt x="69956" y="133143"/>
                  </a:cubicBezTo>
                  <a:cubicBezTo>
                    <a:pt x="69955" y="141801"/>
                    <a:pt x="72335" y="147034"/>
                    <a:pt x="77001" y="149032"/>
                  </a:cubicBezTo>
                  <a:cubicBezTo>
                    <a:pt x="87177" y="149192"/>
                    <a:pt x="97251" y="146977"/>
                    <a:pt x="106420" y="142562"/>
                  </a:cubicBezTo>
                  <a:cubicBezTo>
                    <a:pt x="116766" y="135086"/>
                    <a:pt x="125239" y="125316"/>
                    <a:pt x="131173" y="114019"/>
                  </a:cubicBezTo>
                  <a:cubicBezTo>
                    <a:pt x="137149" y="105945"/>
                    <a:pt x="141897" y="97031"/>
                    <a:pt x="145263" y="87568"/>
                  </a:cubicBezTo>
                  <a:close/>
                </a:path>
              </a:pathLst>
            </a:custGeom>
            <a:solidFill>
              <a:srgbClr val="2602FF"/>
            </a:solidFill>
            <a:ln w="9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0849150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 - multiple autho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49">
            <a:extLst>
              <a:ext uri="{FF2B5EF4-FFF2-40B4-BE49-F238E27FC236}">
                <a16:creationId xmlns:a16="http://schemas.microsoft.com/office/drawing/2014/main" id="{67202E5B-A041-8340-3F45-6DBD9D3AD1F4}"/>
              </a:ext>
            </a:extLst>
          </p:cNvPr>
          <p:cNvSpPr/>
          <p:nvPr userDrawn="1"/>
        </p:nvSpPr>
        <p:spPr>
          <a:xfrm>
            <a:off x="0" y="5696007"/>
            <a:ext cx="5674936" cy="11619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B9FD364-F18D-CDD5-2CB9-15833CE64BA7}"/>
              </a:ext>
            </a:extLst>
          </p:cNvPr>
          <p:cNvSpPr/>
          <p:nvPr userDrawn="1"/>
        </p:nvSpPr>
        <p:spPr>
          <a:xfrm>
            <a:off x="52107" y="6149141"/>
            <a:ext cx="308248" cy="308539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AC55046-2113-1253-9437-BFD625092BD7}"/>
              </a:ext>
            </a:extLst>
          </p:cNvPr>
          <p:cNvSpPr/>
          <p:nvPr userDrawn="1"/>
        </p:nvSpPr>
        <p:spPr>
          <a:xfrm>
            <a:off x="101150" y="2430756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97F9F16-04A2-8F11-76CF-E1B995CF4A57}"/>
              </a:ext>
            </a:extLst>
          </p:cNvPr>
          <p:cNvSpPr/>
          <p:nvPr userDrawn="1"/>
        </p:nvSpPr>
        <p:spPr>
          <a:xfrm>
            <a:off x="101150" y="2833435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18D6D829-881C-E245-E838-EAD95CD65636}"/>
              </a:ext>
            </a:extLst>
          </p:cNvPr>
          <p:cNvSpPr/>
          <p:nvPr userDrawn="1"/>
        </p:nvSpPr>
        <p:spPr>
          <a:xfrm>
            <a:off x="170185" y="3308109"/>
            <a:ext cx="133712" cy="1338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552358ED-8C3E-4B28-0CCF-B4DEBF0654F4}"/>
              </a:ext>
            </a:extLst>
          </p:cNvPr>
          <p:cNvSpPr/>
          <p:nvPr userDrawn="1"/>
        </p:nvSpPr>
        <p:spPr>
          <a:xfrm>
            <a:off x="140573" y="5657186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A6FFD690-1E6D-5DF0-4E5E-78CC070474AB}"/>
              </a:ext>
            </a:extLst>
          </p:cNvPr>
          <p:cNvSpPr/>
          <p:nvPr userDrawn="1"/>
        </p:nvSpPr>
        <p:spPr>
          <a:xfrm>
            <a:off x="274277" y="4919841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46F24F89-5EBD-BD0F-EFB6-F27BD2CAA5BB}"/>
              </a:ext>
            </a:extLst>
          </p:cNvPr>
          <p:cNvSpPr/>
          <p:nvPr userDrawn="1"/>
        </p:nvSpPr>
        <p:spPr>
          <a:xfrm>
            <a:off x="77754" y="4523653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6C07DD46-E215-6D8D-0852-74CFCDFFB790}"/>
              </a:ext>
            </a:extLst>
          </p:cNvPr>
          <p:cNvSpPr/>
          <p:nvPr userDrawn="1"/>
        </p:nvSpPr>
        <p:spPr>
          <a:xfrm>
            <a:off x="112962" y="1912833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877C5838-7BF7-0F1C-C047-5D6F6E932343}"/>
              </a:ext>
            </a:extLst>
          </p:cNvPr>
          <p:cNvSpPr/>
          <p:nvPr userDrawn="1"/>
        </p:nvSpPr>
        <p:spPr>
          <a:xfrm>
            <a:off x="77754" y="4143307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A9ED7C2E-EDE1-BBC0-0DDD-23B0C93CCC0E}"/>
              </a:ext>
            </a:extLst>
          </p:cNvPr>
          <p:cNvSpPr/>
          <p:nvPr userDrawn="1"/>
        </p:nvSpPr>
        <p:spPr>
          <a:xfrm>
            <a:off x="182103" y="575143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524BA7E-19B8-49A3-E872-FA0D339FE584}"/>
              </a:ext>
            </a:extLst>
          </p:cNvPr>
          <p:cNvSpPr/>
          <p:nvPr userDrawn="1"/>
        </p:nvSpPr>
        <p:spPr>
          <a:xfrm>
            <a:off x="98187" y="5303649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D44149E2-E5E9-74E1-12AD-34F9681E0986}"/>
              </a:ext>
            </a:extLst>
          </p:cNvPr>
          <p:cNvSpPr/>
          <p:nvPr userDrawn="1"/>
        </p:nvSpPr>
        <p:spPr>
          <a:xfrm flipV="1">
            <a:off x="118265" y="254776"/>
            <a:ext cx="52688" cy="527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00AB082C-08BB-FA65-7264-6CE881A4EA00}"/>
              </a:ext>
            </a:extLst>
          </p:cNvPr>
          <p:cNvSpPr/>
          <p:nvPr userDrawn="1"/>
        </p:nvSpPr>
        <p:spPr>
          <a:xfrm>
            <a:off x="466677" y="5637275"/>
            <a:ext cx="216088" cy="21629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50B3B9B8-DC33-42D0-68E3-5E1C3564D1B5}"/>
              </a:ext>
            </a:extLst>
          </p:cNvPr>
          <p:cNvSpPr/>
          <p:nvPr userDrawn="1"/>
        </p:nvSpPr>
        <p:spPr>
          <a:xfrm>
            <a:off x="218102" y="1476435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568D37FD-5AC9-BC8E-7153-0C0367DC343F}"/>
              </a:ext>
            </a:extLst>
          </p:cNvPr>
          <p:cNvSpPr/>
          <p:nvPr userDrawn="1"/>
        </p:nvSpPr>
        <p:spPr>
          <a:xfrm>
            <a:off x="26189" y="3587767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8E4850FD-EEB9-3CF2-BB02-0BB7CB356035}"/>
              </a:ext>
            </a:extLst>
          </p:cNvPr>
          <p:cNvSpPr/>
          <p:nvPr userDrawn="1"/>
        </p:nvSpPr>
        <p:spPr>
          <a:xfrm>
            <a:off x="153468" y="873958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88A24517-D122-4F59-47A4-3C60EB27CD8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3069" y="530783"/>
            <a:ext cx="6680102" cy="2690602"/>
          </a:xfrm>
        </p:spPr>
        <p:txBody>
          <a:bodyPr anchor="b"/>
          <a:lstStyle>
            <a:lvl1pPr>
              <a:defRPr sz="4400"/>
            </a:lvl1pPr>
          </a:lstStyle>
          <a:p>
            <a:r>
              <a:rPr lang="en-GB" dirty="0"/>
              <a:t>Click to add presentation title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280B80F5-28B5-4AD5-F783-289FDC9B4CA1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03069" y="3248374"/>
            <a:ext cx="6680102" cy="394428"/>
          </a:xfrm>
        </p:spPr>
        <p:txBody>
          <a:bodyPr bIns="0" anchor="b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Presenters’ names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5ADB275E-F393-3AAF-E7BF-1EF8C7A04677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03069" y="3668504"/>
            <a:ext cx="6680102" cy="335489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Affiliation/Job titles</a:t>
            </a:r>
          </a:p>
        </p:txBody>
      </p:sp>
      <p:sp>
        <p:nvSpPr>
          <p:cNvPr id="26" name="Picture Placeholder 49">
            <a:extLst>
              <a:ext uri="{FF2B5EF4-FFF2-40B4-BE49-F238E27FC236}">
                <a16:creationId xmlns:a16="http://schemas.microsoft.com/office/drawing/2014/main" id="{1003A07F-DB24-C134-5871-0A14697D183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0622" y="4803810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2D4F0F0-7D51-D4A6-C714-47082A54C284}"/>
              </a:ext>
            </a:extLst>
          </p:cNvPr>
          <p:cNvGrpSpPr/>
          <p:nvPr userDrawn="1"/>
        </p:nvGrpSpPr>
        <p:grpSpPr>
          <a:xfrm>
            <a:off x="8988595" y="4196795"/>
            <a:ext cx="2823726" cy="921389"/>
            <a:chOff x="4834878" y="619004"/>
            <a:chExt cx="2823726" cy="921389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89E2196-3A1D-D81B-2960-542827136761}"/>
                </a:ext>
              </a:extLst>
            </p:cNvPr>
            <p:cNvSpPr/>
            <p:nvPr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4FFF7A2-49F3-2E48-8E51-E0C919F52957}"/>
                </a:ext>
              </a:extLst>
            </p:cNvPr>
            <p:cNvSpPr/>
            <p:nvPr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C92FE92-7FEB-F5DD-FF50-438D20C9E862}"/>
                </a:ext>
              </a:extLst>
            </p:cNvPr>
            <p:cNvSpPr/>
            <p:nvPr/>
          </p:nvSpPr>
          <p:spPr>
            <a:xfrm>
              <a:off x="4834878" y="1112577"/>
              <a:ext cx="216194" cy="427652"/>
            </a:xfrm>
            <a:custGeom>
              <a:avLst/>
              <a:gdLst>
                <a:gd name="connsiteX0" fmla="*/ 15 w 216194"/>
                <a:gd name="connsiteY0" fmla="*/ 14837 h 427652"/>
                <a:gd name="connsiteX1" fmla="*/ 92317 w 216194"/>
                <a:gd name="connsiteY1" fmla="*/ 0 h 427652"/>
                <a:gd name="connsiteX2" fmla="*/ 92317 w 216194"/>
                <a:gd name="connsiteY2" fmla="*/ 95668 h 427652"/>
                <a:gd name="connsiteX3" fmla="*/ 203207 w 216194"/>
                <a:gd name="connsiteY3" fmla="*/ 95668 h 427652"/>
                <a:gd name="connsiteX4" fmla="*/ 203207 w 216194"/>
                <a:gd name="connsiteY4" fmla="*/ 172187 h 427652"/>
                <a:gd name="connsiteX5" fmla="*/ 92317 w 216194"/>
                <a:gd name="connsiteY5" fmla="*/ 172187 h 427652"/>
                <a:gd name="connsiteX6" fmla="*/ 92317 w 216194"/>
                <a:gd name="connsiteY6" fmla="*/ 286332 h 427652"/>
                <a:gd name="connsiteX7" fmla="*/ 102524 w 216194"/>
                <a:gd name="connsiteY7" fmla="*/ 332623 h 427652"/>
                <a:gd name="connsiteX8" fmla="*/ 143711 w 216194"/>
                <a:gd name="connsiteY8" fmla="*/ 349913 h 427652"/>
                <a:gd name="connsiteX9" fmla="*/ 174372 w 216194"/>
                <a:gd name="connsiteY9" fmla="*/ 347143 h 427652"/>
                <a:gd name="connsiteX10" fmla="*/ 203207 w 216194"/>
                <a:gd name="connsiteY10" fmla="*/ 339230 h 427652"/>
                <a:gd name="connsiteX11" fmla="*/ 216194 w 216194"/>
                <a:gd name="connsiteY11" fmla="*/ 410803 h 427652"/>
                <a:gd name="connsiteX12" fmla="*/ 179019 w 216194"/>
                <a:gd name="connsiteY12" fmla="*/ 422673 h 427652"/>
                <a:gd name="connsiteX13" fmla="*/ 128857 w 216194"/>
                <a:gd name="connsiteY13" fmla="*/ 427618 h 427652"/>
                <a:gd name="connsiteX14" fmla="*/ 66303 w 216194"/>
                <a:gd name="connsiteY14" fmla="*/ 417450 h 427652"/>
                <a:gd name="connsiteX15" fmla="*/ 26586 w 216194"/>
                <a:gd name="connsiteY15" fmla="*/ 389042 h 427652"/>
                <a:gd name="connsiteX16" fmla="*/ 5814 w 216194"/>
                <a:gd name="connsiteY16" fmla="*/ 344927 h 427652"/>
                <a:gd name="connsiteX17" fmla="*/ 15 w 216194"/>
                <a:gd name="connsiteY17" fmla="*/ 287558 h 4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194" h="427652">
                  <a:moveTo>
                    <a:pt x="15" y="14837"/>
                  </a:moveTo>
                  <a:lnTo>
                    <a:pt x="92317" y="0"/>
                  </a:lnTo>
                  <a:lnTo>
                    <a:pt x="92317" y="95668"/>
                  </a:lnTo>
                  <a:lnTo>
                    <a:pt x="203207" y="95668"/>
                  </a:lnTo>
                  <a:lnTo>
                    <a:pt x="203207" y="172187"/>
                  </a:lnTo>
                  <a:lnTo>
                    <a:pt x="92317" y="172187"/>
                  </a:lnTo>
                  <a:lnTo>
                    <a:pt x="92317" y="286332"/>
                  </a:lnTo>
                  <a:cubicBezTo>
                    <a:pt x="92317" y="305667"/>
                    <a:pt x="95720" y="321098"/>
                    <a:pt x="102524" y="332623"/>
                  </a:cubicBezTo>
                  <a:cubicBezTo>
                    <a:pt x="109329" y="344148"/>
                    <a:pt x="123058" y="349913"/>
                    <a:pt x="143711" y="349913"/>
                  </a:cubicBezTo>
                  <a:cubicBezTo>
                    <a:pt x="153992" y="349869"/>
                    <a:pt x="164250" y="348939"/>
                    <a:pt x="174372" y="347143"/>
                  </a:cubicBezTo>
                  <a:cubicBezTo>
                    <a:pt x="184211" y="345410"/>
                    <a:pt x="193865" y="342763"/>
                    <a:pt x="203207" y="339230"/>
                  </a:cubicBezTo>
                  <a:lnTo>
                    <a:pt x="216194" y="410803"/>
                  </a:lnTo>
                  <a:cubicBezTo>
                    <a:pt x="204115" y="415674"/>
                    <a:pt x="191689" y="419642"/>
                    <a:pt x="179019" y="422673"/>
                  </a:cubicBezTo>
                  <a:cubicBezTo>
                    <a:pt x="162548" y="426257"/>
                    <a:pt x="145714" y="427919"/>
                    <a:pt x="128857" y="427618"/>
                  </a:cubicBezTo>
                  <a:cubicBezTo>
                    <a:pt x="103676" y="427618"/>
                    <a:pt x="82825" y="424228"/>
                    <a:pt x="66303" y="417450"/>
                  </a:cubicBezTo>
                  <a:cubicBezTo>
                    <a:pt x="50868" y="411472"/>
                    <a:pt x="37204" y="401699"/>
                    <a:pt x="26586" y="389042"/>
                  </a:cubicBezTo>
                  <a:cubicBezTo>
                    <a:pt x="16295" y="376156"/>
                    <a:pt x="9181" y="361046"/>
                    <a:pt x="5814" y="344927"/>
                  </a:cubicBezTo>
                  <a:cubicBezTo>
                    <a:pt x="1752" y="326079"/>
                    <a:pt x="-193" y="306838"/>
                    <a:pt x="15" y="287558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C6E5D33-CF95-FB12-98AE-EB995F6FDE18}"/>
                </a:ext>
              </a:extLst>
            </p:cNvPr>
            <p:cNvSpPr/>
            <p:nvPr/>
          </p:nvSpPr>
          <p:spPr>
            <a:xfrm>
              <a:off x="5112912" y="1061380"/>
              <a:ext cx="281247" cy="478854"/>
            </a:xfrm>
            <a:custGeom>
              <a:avLst/>
              <a:gdLst>
                <a:gd name="connsiteX0" fmla="*/ 0 w 281247"/>
                <a:gd name="connsiteY0" fmla="*/ 478855 h 478854"/>
                <a:gd name="connsiteX1" fmla="*/ 0 w 281247"/>
                <a:gd name="connsiteY1" fmla="*/ 14797 h 478854"/>
                <a:gd name="connsiteX2" fmla="*/ 92302 w 281247"/>
                <a:gd name="connsiteY2" fmla="*/ 0 h 478854"/>
                <a:gd name="connsiteX3" fmla="*/ 92302 w 281247"/>
                <a:gd name="connsiteY3" fmla="*/ 155490 h 478854"/>
                <a:gd name="connsiteX4" fmla="*/ 116132 w 281247"/>
                <a:gd name="connsiteY4" fmla="*/ 149635 h 478854"/>
                <a:gd name="connsiteX5" fmla="*/ 144331 w 281247"/>
                <a:gd name="connsiteY5" fmla="*/ 146865 h 478854"/>
                <a:gd name="connsiteX6" fmla="*/ 210301 w 281247"/>
                <a:gd name="connsiteY6" fmla="*/ 157666 h 478854"/>
                <a:gd name="connsiteX7" fmla="*/ 252401 w 281247"/>
                <a:gd name="connsiteY7" fmla="*/ 188211 h 478854"/>
                <a:gd name="connsiteX8" fmla="*/ 274722 w 281247"/>
                <a:gd name="connsiteY8" fmla="*/ 235095 h 478854"/>
                <a:gd name="connsiteX9" fmla="*/ 281235 w 281247"/>
                <a:gd name="connsiteY9" fmla="*/ 295590 h 478854"/>
                <a:gd name="connsiteX10" fmla="*/ 281235 w 281247"/>
                <a:gd name="connsiteY10" fmla="*/ 478855 h 478854"/>
                <a:gd name="connsiteX11" fmla="*/ 189052 w 281247"/>
                <a:gd name="connsiteY11" fmla="*/ 478855 h 478854"/>
                <a:gd name="connsiteX12" fmla="*/ 189052 w 281247"/>
                <a:gd name="connsiteY12" fmla="*/ 306668 h 478854"/>
                <a:gd name="connsiteX13" fmla="*/ 177574 w 281247"/>
                <a:gd name="connsiteY13" fmla="*/ 243760 h 478854"/>
                <a:gd name="connsiteX14" fmla="*/ 135037 w 281247"/>
                <a:gd name="connsiteY14" fmla="*/ 225243 h 478854"/>
                <a:gd name="connsiteX15" fmla="*/ 111803 w 281247"/>
                <a:gd name="connsiteY15" fmla="*/ 227380 h 478854"/>
                <a:gd name="connsiteX16" fmla="*/ 92302 w 281247"/>
                <a:gd name="connsiteY16" fmla="*/ 232009 h 478854"/>
                <a:gd name="connsiteX17" fmla="*/ 92302 w 281247"/>
                <a:gd name="connsiteY17" fmla="*/ 478855 h 47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1247" h="478854">
                  <a:moveTo>
                    <a:pt x="0" y="478855"/>
                  </a:moveTo>
                  <a:lnTo>
                    <a:pt x="0" y="14797"/>
                  </a:lnTo>
                  <a:lnTo>
                    <a:pt x="92302" y="0"/>
                  </a:lnTo>
                  <a:lnTo>
                    <a:pt x="92302" y="155490"/>
                  </a:lnTo>
                  <a:cubicBezTo>
                    <a:pt x="100113" y="153037"/>
                    <a:pt x="108072" y="151083"/>
                    <a:pt x="116132" y="149635"/>
                  </a:cubicBezTo>
                  <a:cubicBezTo>
                    <a:pt x="125422" y="147823"/>
                    <a:pt x="134863" y="146893"/>
                    <a:pt x="144331" y="146865"/>
                  </a:cubicBezTo>
                  <a:cubicBezTo>
                    <a:pt x="170810" y="146865"/>
                    <a:pt x="192798" y="150466"/>
                    <a:pt x="210301" y="157666"/>
                  </a:cubicBezTo>
                  <a:cubicBezTo>
                    <a:pt x="226748" y="164056"/>
                    <a:pt x="241252" y="174577"/>
                    <a:pt x="252401" y="188211"/>
                  </a:cubicBezTo>
                  <a:cubicBezTo>
                    <a:pt x="263251" y="201991"/>
                    <a:pt x="270877" y="218007"/>
                    <a:pt x="274722" y="235095"/>
                  </a:cubicBezTo>
                  <a:cubicBezTo>
                    <a:pt x="279249" y="254937"/>
                    <a:pt x="281434" y="275242"/>
                    <a:pt x="281235" y="295590"/>
                  </a:cubicBezTo>
                  <a:lnTo>
                    <a:pt x="281235" y="478855"/>
                  </a:lnTo>
                  <a:lnTo>
                    <a:pt x="189052" y="478855"/>
                  </a:lnTo>
                  <a:lnTo>
                    <a:pt x="189052" y="306668"/>
                  </a:lnTo>
                  <a:cubicBezTo>
                    <a:pt x="189052" y="277074"/>
                    <a:pt x="185228" y="256104"/>
                    <a:pt x="177574" y="243760"/>
                  </a:cubicBezTo>
                  <a:cubicBezTo>
                    <a:pt x="169921" y="231416"/>
                    <a:pt x="155742" y="225243"/>
                    <a:pt x="135037" y="225243"/>
                  </a:cubicBezTo>
                  <a:cubicBezTo>
                    <a:pt x="127241" y="225200"/>
                    <a:pt x="119460" y="225916"/>
                    <a:pt x="111803" y="227380"/>
                  </a:cubicBezTo>
                  <a:cubicBezTo>
                    <a:pt x="104575" y="228856"/>
                    <a:pt x="98074" y="230399"/>
                    <a:pt x="92302" y="232009"/>
                  </a:cubicBezTo>
                  <a:lnTo>
                    <a:pt x="92302" y="478855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E1EF32F-6205-7618-5E35-1F7FB84EE9FD}"/>
                </a:ext>
              </a:extLst>
            </p:cNvPr>
            <p:cNvSpPr/>
            <p:nvPr/>
          </p:nvSpPr>
          <p:spPr>
            <a:xfrm>
              <a:off x="5468576" y="1067430"/>
              <a:ext cx="110254" cy="472804"/>
            </a:xfrm>
            <a:custGeom>
              <a:avLst/>
              <a:gdLst>
                <a:gd name="connsiteX0" fmla="*/ 110254 w 110254"/>
                <a:gd name="connsiteY0" fmla="*/ 54405 h 472804"/>
                <a:gd name="connsiteX1" fmla="*/ 93851 w 110254"/>
                <a:gd name="connsiteY1" fmla="*/ 94207 h 472804"/>
                <a:gd name="connsiteX2" fmla="*/ 16443 w 110254"/>
                <a:gd name="connsiteY2" fmla="*/ 94207 h 472804"/>
                <a:gd name="connsiteX3" fmla="*/ 0 w 110254"/>
                <a:gd name="connsiteY3" fmla="*/ 54405 h 472804"/>
                <a:gd name="connsiteX4" fmla="*/ 16443 w 110254"/>
                <a:gd name="connsiteY4" fmla="*/ 14484 h 472804"/>
                <a:gd name="connsiteX5" fmla="*/ 93851 w 110254"/>
                <a:gd name="connsiteY5" fmla="*/ 14484 h 472804"/>
                <a:gd name="connsiteX6" fmla="*/ 110254 w 110254"/>
                <a:gd name="connsiteY6" fmla="*/ 54405 h 472804"/>
                <a:gd name="connsiteX7" fmla="*/ 101596 w 110254"/>
                <a:gd name="connsiteY7" fmla="*/ 472804 h 472804"/>
                <a:gd name="connsiteX8" fmla="*/ 9294 w 110254"/>
                <a:gd name="connsiteY8" fmla="*/ 472804 h 472804"/>
                <a:gd name="connsiteX9" fmla="*/ 9294 w 110254"/>
                <a:gd name="connsiteY9" fmla="*/ 148372 h 472804"/>
                <a:gd name="connsiteX10" fmla="*/ 101596 w 110254"/>
                <a:gd name="connsiteY10" fmla="*/ 148372 h 47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54" h="472804">
                  <a:moveTo>
                    <a:pt x="110254" y="54405"/>
                  </a:moveTo>
                  <a:cubicBezTo>
                    <a:pt x="110254" y="71311"/>
                    <a:pt x="104785" y="84581"/>
                    <a:pt x="93851" y="94207"/>
                  </a:cubicBezTo>
                  <a:cubicBezTo>
                    <a:pt x="71709" y="113574"/>
                    <a:pt x="38585" y="113574"/>
                    <a:pt x="16443" y="94207"/>
                  </a:cubicBezTo>
                  <a:cubicBezTo>
                    <a:pt x="5481" y="84553"/>
                    <a:pt x="0" y="71287"/>
                    <a:pt x="0" y="54405"/>
                  </a:cubicBezTo>
                  <a:cubicBezTo>
                    <a:pt x="0" y="37522"/>
                    <a:pt x="5481" y="24217"/>
                    <a:pt x="16443" y="14484"/>
                  </a:cubicBezTo>
                  <a:cubicBezTo>
                    <a:pt x="38605" y="-4828"/>
                    <a:pt x="71689" y="-4828"/>
                    <a:pt x="93851" y="14484"/>
                  </a:cubicBezTo>
                  <a:cubicBezTo>
                    <a:pt x="104813" y="24268"/>
                    <a:pt x="110282" y="37578"/>
                    <a:pt x="110254" y="54405"/>
                  </a:cubicBezTo>
                  <a:close/>
                  <a:moveTo>
                    <a:pt x="101596" y="472804"/>
                  </a:moveTo>
                  <a:lnTo>
                    <a:pt x="9294" y="472804"/>
                  </a:lnTo>
                  <a:lnTo>
                    <a:pt x="9294" y="148372"/>
                  </a:lnTo>
                  <a:lnTo>
                    <a:pt x="101596" y="148372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442E428-65CC-0F40-C8C2-028258818DFC}"/>
                </a:ext>
              </a:extLst>
            </p:cNvPr>
            <p:cNvSpPr/>
            <p:nvPr/>
          </p:nvSpPr>
          <p:spPr>
            <a:xfrm>
              <a:off x="5657033" y="1208242"/>
              <a:ext cx="281249" cy="331992"/>
            </a:xfrm>
            <a:custGeom>
              <a:avLst/>
              <a:gdLst>
                <a:gd name="connsiteX0" fmla="*/ 0 w 281249"/>
                <a:gd name="connsiteY0" fmla="*/ 18519 h 331992"/>
                <a:gd name="connsiteX1" fmla="*/ 60727 w 281249"/>
                <a:gd name="connsiteY1" fmla="*/ 5859 h 331992"/>
                <a:gd name="connsiteX2" fmla="*/ 138771 w 281249"/>
                <a:gd name="connsiteY2" fmla="*/ 3 h 331992"/>
                <a:gd name="connsiteX3" fmla="*/ 207838 w 281249"/>
                <a:gd name="connsiteY3" fmla="*/ 10804 h 331992"/>
                <a:gd name="connsiteX4" fmla="*/ 251527 w 281249"/>
                <a:gd name="connsiteY4" fmla="*/ 41348 h 331992"/>
                <a:gd name="connsiteX5" fmla="*/ 274444 w 281249"/>
                <a:gd name="connsiteY5" fmla="*/ 88233 h 331992"/>
                <a:gd name="connsiteX6" fmla="*/ 281235 w 281249"/>
                <a:gd name="connsiteY6" fmla="*/ 148728 h 331992"/>
                <a:gd name="connsiteX7" fmla="*/ 281235 w 281249"/>
                <a:gd name="connsiteY7" fmla="*/ 331993 h 331992"/>
                <a:gd name="connsiteX8" fmla="*/ 188814 w 281249"/>
                <a:gd name="connsiteY8" fmla="*/ 331993 h 331992"/>
                <a:gd name="connsiteX9" fmla="*/ 188814 w 281249"/>
                <a:gd name="connsiteY9" fmla="*/ 159806 h 331992"/>
                <a:gd name="connsiteX10" fmla="*/ 176899 w 281249"/>
                <a:gd name="connsiteY10" fmla="*/ 96898 h 331992"/>
                <a:gd name="connsiteX11" fmla="*/ 132932 w 281249"/>
                <a:gd name="connsiteY11" fmla="*/ 78381 h 331992"/>
                <a:gd name="connsiteX12" fmla="*/ 111882 w 281249"/>
                <a:gd name="connsiteY12" fmla="*/ 79291 h 331992"/>
                <a:gd name="connsiteX13" fmla="*/ 92024 w 281249"/>
                <a:gd name="connsiteY13" fmla="*/ 81467 h 331992"/>
                <a:gd name="connsiteX14" fmla="*/ 92024 w 281249"/>
                <a:gd name="connsiteY14" fmla="*/ 331993 h 331992"/>
                <a:gd name="connsiteX15" fmla="*/ 0 w 281249"/>
                <a:gd name="connsiteY15" fmla="*/ 331993 h 33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249" h="331992">
                  <a:moveTo>
                    <a:pt x="0" y="18519"/>
                  </a:moveTo>
                  <a:cubicBezTo>
                    <a:pt x="19966" y="13083"/>
                    <a:pt x="40245" y="8854"/>
                    <a:pt x="60727" y="5859"/>
                  </a:cubicBezTo>
                  <a:cubicBezTo>
                    <a:pt x="86547" y="1870"/>
                    <a:pt x="112641" y="-88"/>
                    <a:pt x="138771" y="3"/>
                  </a:cubicBezTo>
                  <a:cubicBezTo>
                    <a:pt x="166465" y="3"/>
                    <a:pt x="189489" y="3603"/>
                    <a:pt x="207838" y="10804"/>
                  </a:cubicBezTo>
                  <a:cubicBezTo>
                    <a:pt x="224825" y="17020"/>
                    <a:pt x="239886" y="27548"/>
                    <a:pt x="251527" y="41348"/>
                  </a:cubicBezTo>
                  <a:cubicBezTo>
                    <a:pt x="262533" y="55109"/>
                    <a:pt x="270357" y="71117"/>
                    <a:pt x="274444" y="88233"/>
                  </a:cubicBezTo>
                  <a:cubicBezTo>
                    <a:pt x="279166" y="108047"/>
                    <a:pt x="281450" y="128364"/>
                    <a:pt x="281235" y="148728"/>
                  </a:cubicBezTo>
                  <a:lnTo>
                    <a:pt x="281235" y="331993"/>
                  </a:lnTo>
                  <a:lnTo>
                    <a:pt x="188814" y="331993"/>
                  </a:lnTo>
                  <a:lnTo>
                    <a:pt x="188814" y="159806"/>
                  </a:lnTo>
                  <a:cubicBezTo>
                    <a:pt x="188814" y="130211"/>
                    <a:pt x="184842" y="109242"/>
                    <a:pt x="176899" y="96898"/>
                  </a:cubicBezTo>
                  <a:cubicBezTo>
                    <a:pt x="168956" y="84553"/>
                    <a:pt x="154379" y="78381"/>
                    <a:pt x="132932" y="78381"/>
                  </a:cubicBezTo>
                  <a:cubicBezTo>
                    <a:pt x="126300" y="78381"/>
                    <a:pt x="119309" y="78658"/>
                    <a:pt x="111882" y="79291"/>
                  </a:cubicBezTo>
                  <a:cubicBezTo>
                    <a:pt x="104455" y="79924"/>
                    <a:pt x="97823" y="80636"/>
                    <a:pt x="92024" y="81467"/>
                  </a:cubicBezTo>
                  <a:lnTo>
                    <a:pt x="92024" y="331993"/>
                  </a:lnTo>
                  <a:lnTo>
                    <a:pt x="0" y="331993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76AB9F4F-F9BB-0174-A8D2-A1256528BD68}"/>
                </a:ext>
              </a:extLst>
            </p:cNvPr>
            <p:cNvSpPr/>
            <p:nvPr/>
          </p:nvSpPr>
          <p:spPr>
            <a:xfrm>
              <a:off x="6021753" y="1061380"/>
              <a:ext cx="309116" cy="479013"/>
            </a:xfrm>
            <a:custGeom>
              <a:avLst/>
              <a:gdLst>
                <a:gd name="connsiteX0" fmla="*/ 92302 w 309116"/>
                <a:gd name="connsiteY0" fmla="*/ 270822 h 479013"/>
                <a:gd name="connsiteX1" fmla="*/ 120461 w 309116"/>
                <a:gd name="connsiteY1" fmla="*/ 240159 h 479013"/>
                <a:gd name="connsiteX2" fmla="*/ 148621 w 309116"/>
                <a:gd name="connsiteY2" fmla="*/ 208507 h 479013"/>
                <a:gd name="connsiteX3" fmla="*/ 174278 w 309116"/>
                <a:gd name="connsiteY3" fmla="*/ 178755 h 479013"/>
                <a:gd name="connsiteX4" fmla="*/ 195010 w 309116"/>
                <a:gd name="connsiteY4" fmla="*/ 154224 h 479013"/>
                <a:gd name="connsiteX5" fmla="*/ 304787 w 309116"/>
                <a:gd name="connsiteY5" fmla="*/ 154224 h 479013"/>
                <a:gd name="connsiteX6" fmla="*/ 240645 w 309116"/>
                <a:gd name="connsiteY6" fmla="*/ 225956 h 479013"/>
                <a:gd name="connsiteX7" fmla="*/ 172212 w 309116"/>
                <a:gd name="connsiteY7" fmla="*/ 296460 h 479013"/>
                <a:gd name="connsiteX8" fmla="*/ 210619 w 309116"/>
                <a:gd name="connsiteY8" fmla="*/ 336342 h 479013"/>
                <a:gd name="connsiteX9" fmla="*/ 249025 w 309116"/>
                <a:gd name="connsiteY9" fmla="*/ 384255 h 479013"/>
                <a:gd name="connsiteX10" fmla="*/ 283102 w 309116"/>
                <a:gd name="connsiteY10" fmla="*/ 433711 h 479013"/>
                <a:gd name="connsiteX11" fmla="*/ 309117 w 309116"/>
                <a:gd name="connsiteY11" fmla="*/ 478815 h 479013"/>
                <a:gd name="connsiteX12" fmla="*/ 202993 w 309116"/>
                <a:gd name="connsiteY12" fmla="*/ 478815 h 479013"/>
                <a:gd name="connsiteX13" fmla="*/ 180394 w 309116"/>
                <a:gd name="connsiteY13" fmla="*/ 443207 h 479013"/>
                <a:gd name="connsiteX14" fmla="*/ 153506 w 309116"/>
                <a:gd name="connsiteY14" fmla="*/ 404315 h 479013"/>
                <a:gd name="connsiteX15" fmla="*/ 123520 w 309116"/>
                <a:gd name="connsiteY15" fmla="*/ 366886 h 479013"/>
                <a:gd name="connsiteX16" fmla="*/ 92302 w 309116"/>
                <a:gd name="connsiteY16" fmla="*/ 336579 h 479013"/>
                <a:gd name="connsiteX17" fmla="*/ 92302 w 309116"/>
                <a:gd name="connsiteY17" fmla="*/ 479013 h 479013"/>
                <a:gd name="connsiteX18" fmla="*/ 0 w 309116"/>
                <a:gd name="connsiteY18" fmla="*/ 479013 h 479013"/>
                <a:gd name="connsiteX19" fmla="*/ 0 w 309116"/>
                <a:gd name="connsiteY19" fmla="*/ 14797 h 479013"/>
                <a:gd name="connsiteX20" fmla="*/ 92302 w 309116"/>
                <a:gd name="connsiteY20" fmla="*/ 0 h 47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9116" h="479013">
                  <a:moveTo>
                    <a:pt x="92302" y="270822"/>
                  </a:moveTo>
                  <a:cubicBezTo>
                    <a:pt x="101358" y="261010"/>
                    <a:pt x="110743" y="250791"/>
                    <a:pt x="120461" y="240159"/>
                  </a:cubicBezTo>
                  <a:cubicBezTo>
                    <a:pt x="130180" y="229528"/>
                    <a:pt x="139565" y="218980"/>
                    <a:pt x="148621" y="208507"/>
                  </a:cubicBezTo>
                  <a:cubicBezTo>
                    <a:pt x="157676" y="198090"/>
                    <a:pt x="166227" y="188171"/>
                    <a:pt x="174278" y="178755"/>
                  </a:cubicBezTo>
                  <a:cubicBezTo>
                    <a:pt x="182328" y="169338"/>
                    <a:pt x="189239" y="161160"/>
                    <a:pt x="195010" y="154224"/>
                  </a:cubicBezTo>
                  <a:lnTo>
                    <a:pt x="304787" y="154224"/>
                  </a:lnTo>
                  <a:cubicBezTo>
                    <a:pt x="282864" y="179257"/>
                    <a:pt x="261484" y="203166"/>
                    <a:pt x="240645" y="225956"/>
                  </a:cubicBezTo>
                  <a:cubicBezTo>
                    <a:pt x="219805" y="248745"/>
                    <a:pt x="196996" y="272247"/>
                    <a:pt x="172212" y="296460"/>
                  </a:cubicBezTo>
                  <a:cubicBezTo>
                    <a:pt x="185875" y="308904"/>
                    <a:pt x="198708" y="322225"/>
                    <a:pt x="210619" y="336342"/>
                  </a:cubicBezTo>
                  <a:cubicBezTo>
                    <a:pt x="223856" y="351772"/>
                    <a:pt x="236661" y="367745"/>
                    <a:pt x="249025" y="384255"/>
                  </a:cubicBezTo>
                  <a:cubicBezTo>
                    <a:pt x="261389" y="400766"/>
                    <a:pt x="272748" y="417252"/>
                    <a:pt x="283102" y="433711"/>
                  </a:cubicBezTo>
                  <a:cubicBezTo>
                    <a:pt x="293428" y="450170"/>
                    <a:pt x="302099" y="465205"/>
                    <a:pt x="309117" y="478815"/>
                  </a:cubicBezTo>
                  <a:lnTo>
                    <a:pt x="202993" y="478815"/>
                  </a:lnTo>
                  <a:cubicBezTo>
                    <a:pt x="196348" y="468081"/>
                    <a:pt x="188814" y="456212"/>
                    <a:pt x="180394" y="443207"/>
                  </a:cubicBezTo>
                  <a:cubicBezTo>
                    <a:pt x="171974" y="430202"/>
                    <a:pt x="163010" y="417240"/>
                    <a:pt x="153506" y="404315"/>
                  </a:cubicBezTo>
                  <a:cubicBezTo>
                    <a:pt x="144002" y="391337"/>
                    <a:pt x="134005" y="378862"/>
                    <a:pt x="123520" y="366886"/>
                  </a:cubicBezTo>
                  <a:cubicBezTo>
                    <a:pt x="113999" y="355915"/>
                    <a:pt x="103558" y="345778"/>
                    <a:pt x="92302" y="336579"/>
                  </a:cubicBezTo>
                  <a:lnTo>
                    <a:pt x="92302" y="479013"/>
                  </a:lnTo>
                  <a:lnTo>
                    <a:pt x="0" y="479013"/>
                  </a:lnTo>
                  <a:lnTo>
                    <a:pt x="0" y="14797"/>
                  </a:lnTo>
                  <a:lnTo>
                    <a:pt x="92302" y="0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2D907E8-96A3-CA14-2EFA-D68A9C158BDF}"/>
                </a:ext>
              </a:extLst>
            </p:cNvPr>
            <p:cNvSpPr/>
            <p:nvPr/>
          </p:nvSpPr>
          <p:spPr>
            <a:xfrm>
              <a:off x="5827815" y="620314"/>
              <a:ext cx="110293" cy="472875"/>
            </a:xfrm>
            <a:custGeom>
              <a:avLst/>
              <a:gdLst>
                <a:gd name="connsiteX0" fmla="*/ 110294 w 110293"/>
                <a:gd name="connsiteY0" fmla="*/ 54476 h 472875"/>
                <a:gd name="connsiteX1" fmla="*/ 93891 w 110293"/>
                <a:gd name="connsiteY1" fmla="*/ 94279 h 472875"/>
                <a:gd name="connsiteX2" fmla="*/ 16443 w 110293"/>
                <a:gd name="connsiteY2" fmla="*/ 94279 h 472875"/>
                <a:gd name="connsiteX3" fmla="*/ 0 w 110293"/>
                <a:gd name="connsiteY3" fmla="*/ 54476 h 472875"/>
                <a:gd name="connsiteX4" fmla="*/ 16443 w 110293"/>
                <a:gd name="connsiteY4" fmla="*/ 14516 h 472875"/>
                <a:gd name="connsiteX5" fmla="*/ 93891 w 110293"/>
                <a:gd name="connsiteY5" fmla="*/ 14516 h 472875"/>
                <a:gd name="connsiteX6" fmla="*/ 110294 w 110293"/>
                <a:gd name="connsiteY6" fmla="*/ 54476 h 472875"/>
                <a:gd name="connsiteX7" fmla="*/ 101635 w 110293"/>
                <a:gd name="connsiteY7" fmla="*/ 472876 h 472875"/>
                <a:gd name="connsiteX8" fmla="*/ 9333 w 110293"/>
                <a:gd name="connsiteY8" fmla="*/ 472876 h 472875"/>
                <a:gd name="connsiteX9" fmla="*/ 9333 w 110293"/>
                <a:gd name="connsiteY9" fmla="*/ 148443 h 472875"/>
                <a:gd name="connsiteX10" fmla="*/ 101635 w 110293"/>
                <a:gd name="connsiteY10" fmla="*/ 148443 h 47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93" h="472875">
                  <a:moveTo>
                    <a:pt x="110294" y="54476"/>
                  </a:moveTo>
                  <a:cubicBezTo>
                    <a:pt x="110294" y="71331"/>
                    <a:pt x="104825" y="84598"/>
                    <a:pt x="93891" y="94279"/>
                  </a:cubicBezTo>
                  <a:cubicBezTo>
                    <a:pt x="71709" y="113580"/>
                    <a:pt x="38625" y="113580"/>
                    <a:pt x="16443" y="94279"/>
                  </a:cubicBezTo>
                  <a:cubicBezTo>
                    <a:pt x="5481" y="84625"/>
                    <a:pt x="0" y="71357"/>
                    <a:pt x="0" y="54476"/>
                  </a:cubicBezTo>
                  <a:cubicBezTo>
                    <a:pt x="0" y="37595"/>
                    <a:pt x="5481" y="24275"/>
                    <a:pt x="16443" y="14516"/>
                  </a:cubicBezTo>
                  <a:cubicBezTo>
                    <a:pt x="38605" y="-4839"/>
                    <a:pt x="71729" y="-4839"/>
                    <a:pt x="93891" y="14516"/>
                  </a:cubicBezTo>
                  <a:cubicBezTo>
                    <a:pt x="104825" y="24275"/>
                    <a:pt x="110294" y="37595"/>
                    <a:pt x="110294" y="54476"/>
                  </a:cubicBezTo>
                  <a:close/>
                  <a:moveTo>
                    <a:pt x="101635" y="472876"/>
                  </a:moveTo>
                  <a:lnTo>
                    <a:pt x="9333" y="472876"/>
                  </a:lnTo>
                  <a:lnTo>
                    <a:pt x="9333" y="148443"/>
                  </a:lnTo>
                  <a:lnTo>
                    <a:pt x="101635" y="148443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E07DDDE-E19F-0BDA-86DF-BCF85479522F}"/>
                </a:ext>
              </a:extLst>
            </p:cNvPr>
            <p:cNvSpPr/>
            <p:nvPr/>
          </p:nvSpPr>
          <p:spPr>
            <a:xfrm>
              <a:off x="6021435" y="646692"/>
              <a:ext cx="281288" cy="331878"/>
            </a:xfrm>
            <a:custGeom>
              <a:avLst/>
              <a:gdLst>
                <a:gd name="connsiteX0" fmla="*/ 0 w 281288"/>
                <a:gd name="connsiteY0" fmla="*/ 18365 h 331878"/>
                <a:gd name="connsiteX1" fmla="*/ 60568 w 281288"/>
                <a:gd name="connsiteY1" fmla="*/ 5744 h 331878"/>
                <a:gd name="connsiteX2" fmla="*/ 138771 w 281288"/>
                <a:gd name="connsiteY2" fmla="*/ 7 h 331878"/>
                <a:gd name="connsiteX3" fmla="*/ 207838 w 281288"/>
                <a:gd name="connsiteY3" fmla="*/ 10808 h 331878"/>
                <a:gd name="connsiteX4" fmla="*/ 251527 w 281288"/>
                <a:gd name="connsiteY4" fmla="*/ 41353 h 331878"/>
                <a:gd name="connsiteX5" fmla="*/ 274483 w 281288"/>
                <a:gd name="connsiteY5" fmla="*/ 88237 h 331878"/>
                <a:gd name="connsiteX6" fmla="*/ 281275 w 281288"/>
                <a:gd name="connsiteY6" fmla="*/ 148692 h 331878"/>
                <a:gd name="connsiteX7" fmla="*/ 281275 w 281288"/>
                <a:gd name="connsiteY7" fmla="*/ 331878 h 331878"/>
                <a:gd name="connsiteX8" fmla="*/ 188933 w 281288"/>
                <a:gd name="connsiteY8" fmla="*/ 331878 h 331878"/>
                <a:gd name="connsiteX9" fmla="*/ 188933 w 281288"/>
                <a:gd name="connsiteY9" fmla="*/ 159691 h 331878"/>
                <a:gd name="connsiteX10" fmla="*/ 177018 w 281288"/>
                <a:gd name="connsiteY10" fmla="*/ 96744 h 331878"/>
                <a:gd name="connsiteX11" fmla="*/ 133012 w 281288"/>
                <a:gd name="connsiteY11" fmla="*/ 78227 h 331878"/>
                <a:gd name="connsiteX12" fmla="*/ 111962 w 281288"/>
                <a:gd name="connsiteY12" fmla="*/ 79177 h 331878"/>
                <a:gd name="connsiteX13" fmla="*/ 92103 w 281288"/>
                <a:gd name="connsiteY13" fmla="*/ 81313 h 331878"/>
                <a:gd name="connsiteX14" fmla="*/ 92103 w 281288"/>
                <a:gd name="connsiteY14" fmla="*/ 331878 h 331878"/>
                <a:gd name="connsiteX15" fmla="*/ 0 w 281288"/>
                <a:gd name="connsiteY15" fmla="*/ 331878 h 33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288" h="331878">
                  <a:moveTo>
                    <a:pt x="0" y="18365"/>
                  </a:moveTo>
                  <a:cubicBezTo>
                    <a:pt x="19922" y="12965"/>
                    <a:pt x="40146" y="8750"/>
                    <a:pt x="60568" y="5744"/>
                  </a:cubicBezTo>
                  <a:cubicBezTo>
                    <a:pt x="86444" y="1785"/>
                    <a:pt x="112593" y="-133"/>
                    <a:pt x="138771" y="7"/>
                  </a:cubicBezTo>
                  <a:cubicBezTo>
                    <a:pt x="166414" y="7"/>
                    <a:pt x="189438" y="3608"/>
                    <a:pt x="207838" y="10808"/>
                  </a:cubicBezTo>
                  <a:cubicBezTo>
                    <a:pt x="224837" y="17000"/>
                    <a:pt x="239902" y="27533"/>
                    <a:pt x="251527" y="41353"/>
                  </a:cubicBezTo>
                  <a:cubicBezTo>
                    <a:pt x="262576" y="55092"/>
                    <a:pt x="270416" y="71107"/>
                    <a:pt x="274483" y="88237"/>
                  </a:cubicBezTo>
                  <a:cubicBezTo>
                    <a:pt x="279206" y="108039"/>
                    <a:pt x="281485" y="128341"/>
                    <a:pt x="281275" y="148692"/>
                  </a:cubicBezTo>
                  <a:lnTo>
                    <a:pt x="281275" y="331878"/>
                  </a:lnTo>
                  <a:lnTo>
                    <a:pt x="188933" y="331878"/>
                  </a:lnTo>
                  <a:lnTo>
                    <a:pt x="188933" y="159691"/>
                  </a:lnTo>
                  <a:cubicBezTo>
                    <a:pt x="188933" y="130097"/>
                    <a:pt x="184962" y="109114"/>
                    <a:pt x="177018" y="96744"/>
                  </a:cubicBezTo>
                  <a:cubicBezTo>
                    <a:pt x="169075" y="84373"/>
                    <a:pt x="154407" y="78201"/>
                    <a:pt x="133012" y="78227"/>
                  </a:cubicBezTo>
                  <a:cubicBezTo>
                    <a:pt x="126419" y="78227"/>
                    <a:pt x="119389" y="78544"/>
                    <a:pt x="111962" y="79177"/>
                  </a:cubicBezTo>
                  <a:cubicBezTo>
                    <a:pt x="104535" y="79810"/>
                    <a:pt x="97942" y="80522"/>
                    <a:pt x="92103" y="81313"/>
                  </a:cubicBezTo>
                  <a:lnTo>
                    <a:pt x="92103" y="331878"/>
                  </a:lnTo>
                  <a:lnTo>
                    <a:pt x="0" y="331878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CBC4F06-D820-8258-01F2-7B8E27B3B8AE}"/>
                </a:ext>
              </a:extLst>
            </p:cNvPr>
            <p:cNvSpPr/>
            <p:nvPr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6396EC1-148D-D87A-4FE3-6708917CB81F}"/>
                </a:ext>
              </a:extLst>
            </p:cNvPr>
            <p:cNvSpPr/>
            <p:nvPr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AF8DEA61-5013-1497-4A8C-DFF4472B7A44}"/>
              </a:ext>
            </a:extLst>
          </p:cNvPr>
          <p:cNvSpPr/>
          <p:nvPr userDrawn="1"/>
        </p:nvSpPr>
        <p:spPr>
          <a:xfrm>
            <a:off x="8090452" y="5418844"/>
            <a:ext cx="3721869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000" dirty="0">
                <a:solidFill>
                  <a:schemeClr val="bg1">
                    <a:lumMod val="50000"/>
                  </a:schemeClr>
                </a:solidFill>
              </a:rPr>
              <a:t>This study forms part of the </a:t>
            </a:r>
            <a:r>
              <a:rPr lang="en-GB" sz="1000" dirty="0" err="1">
                <a:solidFill>
                  <a:schemeClr val="bg1">
                    <a:lumMod val="50000"/>
                  </a:schemeClr>
                </a:solidFill>
              </a:rPr>
              <a:t>ThinkInAzul</a:t>
            </a:r>
            <a:r>
              <a:rPr lang="en-GB" sz="1000" dirty="0">
                <a:solidFill>
                  <a:schemeClr val="bg1">
                    <a:lumMod val="50000"/>
                  </a:schemeClr>
                </a:solidFill>
              </a:rPr>
              <a:t> programme and was supported by MCIN with funding from European Union </a:t>
            </a:r>
            <a:r>
              <a:rPr lang="en-GB" sz="1000" dirty="0" err="1">
                <a:solidFill>
                  <a:schemeClr val="bg1">
                    <a:lumMod val="50000"/>
                  </a:schemeClr>
                </a:solidFill>
              </a:rPr>
              <a:t>NextGenerationEU</a:t>
            </a:r>
            <a:r>
              <a:rPr lang="en-GB" sz="1000" dirty="0">
                <a:solidFill>
                  <a:schemeClr val="bg1">
                    <a:lumMod val="50000"/>
                  </a:schemeClr>
                </a:solidFill>
              </a:rPr>
              <a:t> (PRTR-C17.I1) and by </a:t>
            </a:r>
            <a:r>
              <a:rPr lang="en-GB" sz="1000" i="1" dirty="0" err="1">
                <a:solidFill>
                  <a:schemeClr val="bg1">
                    <a:lumMod val="50000"/>
                  </a:schemeClr>
                </a:solidFill>
              </a:rPr>
              <a:t>Generalitat</a:t>
            </a:r>
            <a:r>
              <a:rPr lang="en-GB" sz="1000" i="1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1000" i="1" dirty="0" err="1">
                <a:solidFill>
                  <a:schemeClr val="bg1">
                    <a:lumMod val="50000"/>
                  </a:schemeClr>
                </a:solidFill>
              </a:rPr>
              <a:t>Valenciana</a:t>
            </a:r>
            <a:endParaRPr lang="en-GB" sz="1000" dirty="0">
              <a:solidFill>
                <a:schemeClr val="bg1">
                  <a:lumMod val="50000"/>
                </a:schemeClr>
              </a:solidFill>
              <a:latin typeface="Accura"/>
            </a:endParaRPr>
          </a:p>
        </p:txBody>
      </p:sp>
      <p:sp>
        <p:nvSpPr>
          <p:cNvPr id="57" name="Picture Placeholder 49">
            <a:extLst>
              <a:ext uri="{FF2B5EF4-FFF2-40B4-BE49-F238E27FC236}">
                <a16:creationId xmlns:a16="http://schemas.microsoft.com/office/drawing/2014/main" id="{968A3D5F-00D1-5561-F489-BFB47ACD6A5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061188" y="4803810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58" name="Picture Placeholder 49">
            <a:extLst>
              <a:ext uri="{FF2B5EF4-FFF2-40B4-BE49-F238E27FC236}">
                <a16:creationId xmlns:a16="http://schemas.microsoft.com/office/drawing/2014/main" id="{EECF80FA-A43F-BDC3-E903-28C41F15889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11755" y="4803810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59" name="Picture Placeholder 49">
            <a:extLst>
              <a:ext uri="{FF2B5EF4-FFF2-40B4-BE49-F238E27FC236}">
                <a16:creationId xmlns:a16="http://schemas.microsoft.com/office/drawing/2014/main" id="{56487C72-B91C-63F8-7A16-059953DCE25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0622" y="5724516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60" name="Picture Placeholder 49">
            <a:extLst>
              <a:ext uri="{FF2B5EF4-FFF2-40B4-BE49-F238E27FC236}">
                <a16:creationId xmlns:a16="http://schemas.microsoft.com/office/drawing/2014/main" id="{35CAA589-6971-94B6-4A35-75BA55066B8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061188" y="5724516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61" name="Picture Placeholder 49">
            <a:extLst>
              <a:ext uri="{FF2B5EF4-FFF2-40B4-BE49-F238E27FC236}">
                <a16:creationId xmlns:a16="http://schemas.microsoft.com/office/drawing/2014/main" id="{A74441FE-2277-4E4A-4696-27F391A721A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311755" y="5724516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F63FDA70-5948-B377-6066-FA9966FE2943}"/>
              </a:ext>
            </a:extLst>
          </p:cNvPr>
          <p:cNvSpPr/>
          <p:nvPr userDrawn="1"/>
        </p:nvSpPr>
        <p:spPr>
          <a:xfrm>
            <a:off x="8201320" y="530782"/>
            <a:ext cx="3619892" cy="3112020"/>
          </a:xfrm>
          <a:prstGeom prst="rect">
            <a:avLst/>
          </a:prstGeom>
          <a:solidFill>
            <a:srgbClr val="FFFFFF">
              <a:alpha val="53442"/>
            </a:srgbClr>
          </a:solidFill>
          <a:ln w="63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2F7A1E97-ACDF-56BD-0F00-F72C940F68FF}"/>
              </a:ext>
            </a:extLst>
          </p:cNvPr>
          <p:cNvGrpSpPr/>
          <p:nvPr userDrawn="1"/>
        </p:nvGrpSpPr>
        <p:grpSpPr>
          <a:xfrm>
            <a:off x="8513080" y="733882"/>
            <a:ext cx="3012493" cy="2708065"/>
            <a:chOff x="8547046" y="3027234"/>
            <a:chExt cx="3012493" cy="2708065"/>
          </a:xfrm>
        </p:grpSpPr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C71D09DD-83F7-12DE-2E42-8098AF04B219}"/>
                </a:ext>
              </a:extLst>
            </p:cNvPr>
            <p:cNvGrpSpPr/>
            <p:nvPr userDrawn="1"/>
          </p:nvGrpSpPr>
          <p:grpSpPr>
            <a:xfrm>
              <a:off x="9506869" y="5410962"/>
              <a:ext cx="1324145" cy="324337"/>
              <a:chOff x="8314769" y="3086750"/>
              <a:chExt cx="893722" cy="218909"/>
            </a:xfrm>
          </p:grpSpPr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42399590-F39A-121D-1AD8-8E3BA320DA02}"/>
                  </a:ext>
                </a:extLst>
              </p:cNvPr>
              <p:cNvSpPr/>
              <p:nvPr/>
            </p:nvSpPr>
            <p:spPr>
              <a:xfrm>
                <a:off x="8314977" y="3280966"/>
                <a:ext cx="24384" cy="23917"/>
              </a:xfrm>
              <a:custGeom>
                <a:avLst/>
                <a:gdLst>
                  <a:gd name="connsiteX0" fmla="*/ 24384 w 24384"/>
                  <a:gd name="connsiteY0" fmla="*/ 20096 h 23917"/>
                  <a:gd name="connsiteX1" fmla="*/ 23842 w 24384"/>
                  <a:gd name="connsiteY1" fmla="*/ 20494 h 23917"/>
                  <a:gd name="connsiteX2" fmla="*/ 23211 w 24384"/>
                  <a:gd name="connsiteY2" fmla="*/ 20185 h 23917"/>
                  <a:gd name="connsiteX3" fmla="*/ 13065 w 24384"/>
                  <a:gd name="connsiteY3" fmla="*/ 23918 h 23917"/>
                  <a:gd name="connsiteX4" fmla="*/ 0 w 24384"/>
                  <a:gd name="connsiteY4" fmla="*/ 11382 h 23917"/>
                  <a:gd name="connsiteX5" fmla="*/ 12933 w 24384"/>
                  <a:gd name="connsiteY5" fmla="*/ 0 h 23917"/>
                  <a:gd name="connsiteX6" fmla="*/ 19459 w 24384"/>
                  <a:gd name="connsiteY6" fmla="*/ 1204 h 23917"/>
                  <a:gd name="connsiteX7" fmla="*/ 22499 w 24384"/>
                  <a:gd name="connsiteY7" fmla="*/ 2402 h 23917"/>
                  <a:gd name="connsiteX8" fmla="*/ 23129 w 24384"/>
                  <a:gd name="connsiteY8" fmla="*/ 1999 h 23917"/>
                  <a:gd name="connsiteX9" fmla="*/ 23628 w 24384"/>
                  <a:gd name="connsiteY9" fmla="*/ 2358 h 23917"/>
                  <a:gd name="connsiteX10" fmla="*/ 21049 w 24384"/>
                  <a:gd name="connsiteY10" fmla="*/ 7119 h 23917"/>
                  <a:gd name="connsiteX11" fmla="*/ 20506 w 24384"/>
                  <a:gd name="connsiteY11" fmla="*/ 6848 h 23917"/>
                  <a:gd name="connsiteX12" fmla="*/ 20714 w 24384"/>
                  <a:gd name="connsiteY12" fmla="*/ 6268 h 23917"/>
                  <a:gd name="connsiteX13" fmla="*/ 12731 w 24384"/>
                  <a:gd name="connsiteY13" fmla="*/ 3027 h 23917"/>
                  <a:gd name="connsiteX14" fmla="*/ 3411 w 24384"/>
                  <a:gd name="connsiteY14" fmla="*/ 11823 h 23917"/>
                  <a:gd name="connsiteX15" fmla="*/ 13501 w 24384"/>
                  <a:gd name="connsiteY15" fmla="*/ 20897 h 23917"/>
                  <a:gd name="connsiteX16" fmla="*/ 21023 w 24384"/>
                  <a:gd name="connsiteY16" fmla="*/ 16805 h 23917"/>
                  <a:gd name="connsiteX17" fmla="*/ 20815 w 24384"/>
                  <a:gd name="connsiteY17" fmla="*/ 16174 h 23917"/>
                  <a:gd name="connsiteX18" fmla="*/ 21357 w 24384"/>
                  <a:gd name="connsiteY18" fmla="*/ 15821 h 2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384" h="23917">
                    <a:moveTo>
                      <a:pt x="24384" y="20096"/>
                    </a:moveTo>
                    <a:lnTo>
                      <a:pt x="23842" y="20494"/>
                    </a:lnTo>
                    <a:cubicBezTo>
                      <a:pt x="23699" y="20289"/>
                      <a:pt x="23461" y="20172"/>
                      <a:pt x="23211" y="20185"/>
                    </a:cubicBezTo>
                    <a:cubicBezTo>
                      <a:pt x="22631" y="20185"/>
                      <a:pt x="20014" y="23918"/>
                      <a:pt x="13065" y="23918"/>
                    </a:cubicBezTo>
                    <a:cubicBezTo>
                      <a:pt x="5322" y="23918"/>
                      <a:pt x="0" y="18539"/>
                      <a:pt x="0" y="11382"/>
                    </a:cubicBezTo>
                    <a:cubicBezTo>
                      <a:pt x="0" y="5372"/>
                      <a:pt x="4994" y="0"/>
                      <a:pt x="12933" y="0"/>
                    </a:cubicBezTo>
                    <a:cubicBezTo>
                      <a:pt x="15162" y="16"/>
                      <a:pt x="17371" y="424"/>
                      <a:pt x="19459" y="1204"/>
                    </a:cubicBezTo>
                    <a:cubicBezTo>
                      <a:pt x="21086" y="1778"/>
                      <a:pt x="22039" y="2402"/>
                      <a:pt x="22499" y="2402"/>
                    </a:cubicBezTo>
                    <a:cubicBezTo>
                      <a:pt x="22959" y="2402"/>
                      <a:pt x="22953" y="2226"/>
                      <a:pt x="23129" y="1999"/>
                    </a:cubicBezTo>
                    <a:lnTo>
                      <a:pt x="23628" y="2358"/>
                    </a:lnTo>
                    <a:lnTo>
                      <a:pt x="21049" y="7119"/>
                    </a:lnTo>
                    <a:lnTo>
                      <a:pt x="20506" y="6848"/>
                    </a:lnTo>
                    <a:cubicBezTo>
                      <a:pt x="20633" y="6680"/>
                      <a:pt x="20706" y="6478"/>
                      <a:pt x="20714" y="6268"/>
                    </a:cubicBezTo>
                    <a:cubicBezTo>
                      <a:pt x="20714" y="5291"/>
                      <a:pt x="17139" y="3027"/>
                      <a:pt x="12731" y="3027"/>
                    </a:cubicBezTo>
                    <a:cubicBezTo>
                      <a:pt x="8324" y="3027"/>
                      <a:pt x="3411" y="5675"/>
                      <a:pt x="3411" y="11823"/>
                    </a:cubicBezTo>
                    <a:cubicBezTo>
                      <a:pt x="3411" y="17202"/>
                      <a:pt x="8361" y="20897"/>
                      <a:pt x="13501" y="20897"/>
                    </a:cubicBezTo>
                    <a:cubicBezTo>
                      <a:pt x="17448" y="20897"/>
                      <a:pt x="21023" y="18003"/>
                      <a:pt x="21023" y="16805"/>
                    </a:cubicBezTo>
                    <a:cubicBezTo>
                      <a:pt x="21009" y="16580"/>
                      <a:pt x="20938" y="16363"/>
                      <a:pt x="20815" y="16174"/>
                    </a:cubicBezTo>
                    <a:lnTo>
                      <a:pt x="21357" y="15821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292CCB21-EFED-E91A-F583-AD85CD457CFA}"/>
                  </a:ext>
                </a:extLst>
              </p:cNvPr>
              <p:cNvSpPr/>
              <p:nvPr/>
            </p:nvSpPr>
            <p:spPr>
              <a:xfrm>
                <a:off x="8342665" y="3284787"/>
                <a:ext cx="20953" cy="20096"/>
              </a:xfrm>
              <a:custGeom>
                <a:avLst/>
                <a:gdLst>
                  <a:gd name="connsiteX0" fmla="*/ 20954 w 20953"/>
                  <a:gd name="connsiteY0" fmla="*/ 10051 h 20096"/>
                  <a:gd name="connsiteX1" fmla="*/ 10474 w 20953"/>
                  <a:gd name="connsiteY1" fmla="*/ 20096 h 20096"/>
                  <a:gd name="connsiteX2" fmla="*/ 0 w 20953"/>
                  <a:gd name="connsiteY2" fmla="*/ 10051 h 20096"/>
                  <a:gd name="connsiteX3" fmla="*/ 10474 w 20953"/>
                  <a:gd name="connsiteY3" fmla="*/ 0 h 20096"/>
                  <a:gd name="connsiteX4" fmla="*/ 20954 w 20953"/>
                  <a:gd name="connsiteY4" fmla="*/ 10051 h 20096"/>
                  <a:gd name="connsiteX5" fmla="*/ 2743 w 20953"/>
                  <a:gd name="connsiteY5" fmla="*/ 10001 h 20096"/>
                  <a:gd name="connsiteX6" fmla="*/ 10474 w 20953"/>
                  <a:gd name="connsiteY6" fmla="*/ 17612 h 20096"/>
                  <a:gd name="connsiteX7" fmla="*/ 18211 w 20953"/>
                  <a:gd name="connsiteY7" fmla="*/ 10001 h 20096"/>
                  <a:gd name="connsiteX8" fmla="*/ 10474 w 20953"/>
                  <a:gd name="connsiteY8" fmla="*/ 2484 h 20096"/>
                  <a:gd name="connsiteX9" fmla="*/ 2743 w 20953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3" h="20096">
                    <a:moveTo>
                      <a:pt x="20954" y="10051"/>
                    </a:moveTo>
                    <a:cubicBezTo>
                      <a:pt x="20954" y="15563"/>
                      <a:pt x="16880" y="20096"/>
                      <a:pt x="10474" y="20096"/>
                    </a:cubicBezTo>
                    <a:cubicBezTo>
                      <a:pt x="4067" y="20096"/>
                      <a:pt x="0" y="15563"/>
                      <a:pt x="0" y="10051"/>
                    </a:cubicBezTo>
                    <a:cubicBezTo>
                      <a:pt x="0" y="4540"/>
                      <a:pt x="4073" y="0"/>
                      <a:pt x="10474" y="0"/>
                    </a:cubicBezTo>
                    <a:cubicBezTo>
                      <a:pt x="16874" y="0"/>
                      <a:pt x="20954" y="4534"/>
                      <a:pt x="20954" y="10051"/>
                    </a:cubicBezTo>
                    <a:close/>
                    <a:moveTo>
                      <a:pt x="2743" y="10001"/>
                    </a:moveTo>
                    <a:cubicBezTo>
                      <a:pt x="2743" y="14232"/>
                      <a:pt x="5738" y="17612"/>
                      <a:pt x="10474" y="17612"/>
                    </a:cubicBezTo>
                    <a:cubicBezTo>
                      <a:pt x="15209" y="17612"/>
                      <a:pt x="18211" y="14232"/>
                      <a:pt x="18211" y="10001"/>
                    </a:cubicBezTo>
                    <a:cubicBezTo>
                      <a:pt x="18211" y="5770"/>
                      <a:pt x="15216" y="2484"/>
                      <a:pt x="10474" y="2484"/>
                    </a:cubicBezTo>
                    <a:cubicBezTo>
                      <a:pt x="5732" y="2484"/>
                      <a:pt x="2743" y="5826"/>
                      <a:pt x="2743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1CFAC268-E1E8-CA8F-53B8-D1225C43B2D5}"/>
                  </a:ext>
                </a:extLst>
              </p:cNvPr>
              <p:cNvSpPr/>
              <p:nvPr/>
            </p:nvSpPr>
            <p:spPr>
              <a:xfrm>
                <a:off x="8367566" y="3285033"/>
                <a:ext cx="20121" cy="19617"/>
              </a:xfrm>
              <a:custGeom>
                <a:avLst/>
                <a:gdLst>
                  <a:gd name="connsiteX0" fmla="*/ 0 w 20121"/>
                  <a:gd name="connsiteY0" fmla="*/ 19586 h 19617"/>
                  <a:gd name="connsiteX1" fmla="*/ 0 w 20121"/>
                  <a:gd name="connsiteY1" fmla="*/ 19050 h 19617"/>
                  <a:gd name="connsiteX2" fmla="*/ 1122 w 20121"/>
                  <a:gd name="connsiteY2" fmla="*/ 17788 h 19617"/>
                  <a:gd name="connsiteX3" fmla="*/ 1122 w 20121"/>
                  <a:gd name="connsiteY3" fmla="*/ 1797 h 19617"/>
                  <a:gd name="connsiteX4" fmla="*/ 0 w 20121"/>
                  <a:gd name="connsiteY4" fmla="*/ 536 h 19617"/>
                  <a:gd name="connsiteX5" fmla="*/ 0 w 20121"/>
                  <a:gd name="connsiteY5" fmla="*/ 0 h 19617"/>
                  <a:gd name="connsiteX6" fmla="*/ 6066 w 20121"/>
                  <a:gd name="connsiteY6" fmla="*/ 0 h 19617"/>
                  <a:gd name="connsiteX7" fmla="*/ 6066 w 20121"/>
                  <a:gd name="connsiteY7" fmla="*/ 536 h 19617"/>
                  <a:gd name="connsiteX8" fmla="*/ 4950 w 20121"/>
                  <a:gd name="connsiteY8" fmla="*/ 933 h 19617"/>
                  <a:gd name="connsiteX9" fmla="*/ 5404 w 20121"/>
                  <a:gd name="connsiteY9" fmla="*/ 1690 h 19617"/>
                  <a:gd name="connsiteX10" fmla="*/ 16672 w 20121"/>
                  <a:gd name="connsiteY10" fmla="*/ 15518 h 19617"/>
                  <a:gd name="connsiteX11" fmla="*/ 16672 w 20121"/>
                  <a:gd name="connsiteY11" fmla="*/ 1797 h 19617"/>
                  <a:gd name="connsiteX12" fmla="*/ 15550 w 20121"/>
                  <a:gd name="connsiteY12" fmla="*/ 536 h 19617"/>
                  <a:gd name="connsiteX13" fmla="*/ 15550 w 20121"/>
                  <a:gd name="connsiteY13" fmla="*/ 0 h 19617"/>
                  <a:gd name="connsiteX14" fmla="*/ 20122 w 20121"/>
                  <a:gd name="connsiteY14" fmla="*/ 0 h 19617"/>
                  <a:gd name="connsiteX15" fmla="*/ 20122 w 20121"/>
                  <a:gd name="connsiteY15" fmla="*/ 536 h 19617"/>
                  <a:gd name="connsiteX16" fmla="*/ 18999 w 20121"/>
                  <a:gd name="connsiteY16" fmla="*/ 1797 h 19617"/>
                  <a:gd name="connsiteX17" fmla="*/ 18999 w 20121"/>
                  <a:gd name="connsiteY17" fmla="*/ 17807 h 19617"/>
                  <a:gd name="connsiteX18" fmla="*/ 20122 w 20121"/>
                  <a:gd name="connsiteY18" fmla="*/ 19069 h 19617"/>
                  <a:gd name="connsiteX19" fmla="*/ 20122 w 20121"/>
                  <a:gd name="connsiteY19" fmla="*/ 19605 h 19617"/>
                  <a:gd name="connsiteX20" fmla="*/ 14554 w 20121"/>
                  <a:gd name="connsiteY20" fmla="*/ 19605 h 19617"/>
                  <a:gd name="connsiteX21" fmla="*/ 14554 w 20121"/>
                  <a:gd name="connsiteY21" fmla="*/ 19069 h 19617"/>
                  <a:gd name="connsiteX22" fmla="*/ 15714 w 20121"/>
                  <a:gd name="connsiteY22" fmla="*/ 18671 h 19617"/>
                  <a:gd name="connsiteX23" fmla="*/ 15216 w 20121"/>
                  <a:gd name="connsiteY23" fmla="*/ 17870 h 19617"/>
                  <a:gd name="connsiteX24" fmla="*/ 3449 w 20121"/>
                  <a:gd name="connsiteY24" fmla="*/ 3500 h 19617"/>
                  <a:gd name="connsiteX25" fmla="*/ 3449 w 20121"/>
                  <a:gd name="connsiteY25" fmla="*/ 17820 h 19617"/>
                  <a:gd name="connsiteX26" fmla="*/ 4572 w 20121"/>
                  <a:gd name="connsiteY26" fmla="*/ 19081 h 19617"/>
                  <a:gd name="connsiteX27" fmla="*/ 4572 w 20121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1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66" y="0"/>
                    </a:lnTo>
                    <a:lnTo>
                      <a:pt x="6066" y="536"/>
                    </a:lnTo>
                    <a:cubicBezTo>
                      <a:pt x="5196" y="536"/>
                      <a:pt x="4950" y="713"/>
                      <a:pt x="4950" y="933"/>
                    </a:cubicBezTo>
                    <a:cubicBezTo>
                      <a:pt x="4950" y="1154"/>
                      <a:pt x="5114" y="1331"/>
                      <a:pt x="5404" y="1690"/>
                    </a:cubicBezTo>
                    <a:lnTo>
                      <a:pt x="16672" y="15518"/>
                    </a:lnTo>
                    <a:lnTo>
                      <a:pt x="16672" y="1797"/>
                    </a:lnTo>
                    <a:cubicBezTo>
                      <a:pt x="16672" y="776"/>
                      <a:pt x="16420" y="536"/>
                      <a:pt x="15550" y="536"/>
                    </a:cubicBezTo>
                    <a:lnTo>
                      <a:pt x="15550" y="0"/>
                    </a:lnTo>
                    <a:lnTo>
                      <a:pt x="20122" y="0"/>
                    </a:lnTo>
                    <a:lnTo>
                      <a:pt x="20122" y="536"/>
                    </a:lnTo>
                    <a:cubicBezTo>
                      <a:pt x="19251" y="536"/>
                      <a:pt x="18999" y="757"/>
                      <a:pt x="18999" y="1797"/>
                    </a:cubicBezTo>
                    <a:lnTo>
                      <a:pt x="18999" y="17807"/>
                    </a:lnTo>
                    <a:cubicBezTo>
                      <a:pt x="18999" y="18829"/>
                      <a:pt x="19251" y="19069"/>
                      <a:pt x="20122" y="19069"/>
                    </a:cubicBezTo>
                    <a:lnTo>
                      <a:pt x="20122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2" y="19069"/>
                      <a:pt x="15714" y="18936"/>
                      <a:pt x="15714" y="18671"/>
                    </a:cubicBezTo>
                    <a:cubicBezTo>
                      <a:pt x="15714" y="18406"/>
                      <a:pt x="15512" y="18224"/>
                      <a:pt x="15216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5" name="Freeform 974">
                <a:extLst>
                  <a:ext uri="{FF2B5EF4-FFF2-40B4-BE49-F238E27FC236}">
                    <a16:creationId xmlns:a16="http://schemas.microsoft.com/office/drawing/2014/main" id="{A74B7C39-AAC2-43D1-A43A-48A3D58A335C}"/>
                  </a:ext>
                </a:extLst>
              </p:cNvPr>
              <p:cNvSpPr/>
              <p:nvPr/>
            </p:nvSpPr>
            <p:spPr>
              <a:xfrm>
                <a:off x="8391635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34 w 18381"/>
                  <a:gd name="connsiteY8" fmla="*/ 965 h 20077"/>
                  <a:gd name="connsiteX9" fmla="*/ 17170 w 18381"/>
                  <a:gd name="connsiteY9" fmla="*/ 1185 h 20077"/>
                  <a:gd name="connsiteX10" fmla="*/ 15632 w 18381"/>
                  <a:gd name="connsiteY10" fmla="*/ 5543 h 20077"/>
                  <a:gd name="connsiteX11" fmla="*/ 15134 w 18381"/>
                  <a:gd name="connsiteY11" fmla="*/ 5322 h 20077"/>
                  <a:gd name="connsiteX12" fmla="*/ 15216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4 w 18381"/>
                  <a:gd name="connsiteY16" fmla="*/ 20077 h 20077"/>
                  <a:gd name="connsiteX17" fmla="*/ 1249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3" y="14546"/>
                      <a:pt x="2046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34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4" y="5150"/>
                      <a:pt x="15221" y="4968"/>
                      <a:pt x="15216" y="4786"/>
                    </a:cubicBezTo>
                    <a:cubicBezTo>
                      <a:pt x="15216" y="3853"/>
                      <a:pt x="11893" y="2478"/>
                      <a:pt x="8607" y="2478"/>
                    </a:cubicBezTo>
                    <a:cubicBezTo>
                      <a:pt x="4326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2" y="20077"/>
                      <a:pt x="9314" y="20077"/>
                    </a:cubicBezTo>
                    <a:cubicBezTo>
                      <a:pt x="5032" y="20077"/>
                      <a:pt x="2119" y="18186"/>
                      <a:pt x="1249" y="18186"/>
                    </a:cubicBezTo>
                    <a:cubicBezTo>
                      <a:pt x="876" y="18213"/>
                      <a:pt x="568" y="18487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6" name="Freeform 975">
                <a:extLst>
                  <a:ext uri="{FF2B5EF4-FFF2-40B4-BE49-F238E27FC236}">
                    <a16:creationId xmlns:a16="http://schemas.microsoft.com/office/drawing/2014/main" id="{66C2BB7A-2666-7D7E-F1C2-C8D52632D77F}"/>
                  </a:ext>
                </a:extLst>
              </p:cNvPr>
              <p:cNvSpPr/>
              <p:nvPr/>
            </p:nvSpPr>
            <p:spPr>
              <a:xfrm>
                <a:off x="8414330" y="3283968"/>
                <a:ext cx="18753" cy="21691"/>
              </a:xfrm>
              <a:custGeom>
                <a:avLst/>
                <a:gdLst>
                  <a:gd name="connsiteX0" fmla="*/ 958 w 18753"/>
                  <a:gd name="connsiteY0" fmla="*/ 2863 h 21691"/>
                  <a:gd name="connsiteX1" fmla="*/ 0 w 18753"/>
                  <a:gd name="connsiteY1" fmla="*/ 1602 h 21691"/>
                  <a:gd name="connsiteX2" fmla="*/ 0 w 18753"/>
                  <a:gd name="connsiteY2" fmla="*/ 1066 h 21691"/>
                  <a:gd name="connsiteX3" fmla="*/ 16761 w 18753"/>
                  <a:gd name="connsiteY3" fmla="*/ 1066 h 21691"/>
                  <a:gd name="connsiteX4" fmla="*/ 17801 w 18753"/>
                  <a:gd name="connsiteY4" fmla="*/ 0 h 21691"/>
                  <a:gd name="connsiteX5" fmla="*/ 18299 w 18753"/>
                  <a:gd name="connsiteY5" fmla="*/ 0 h 21691"/>
                  <a:gd name="connsiteX6" fmla="*/ 18299 w 18753"/>
                  <a:gd name="connsiteY6" fmla="*/ 4622 h 21691"/>
                  <a:gd name="connsiteX7" fmla="*/ 17801 w 18753"/>
                  <a:gd name="connsiteY7" fmla="*/ 4622 h 21691"/>
                  <a:gd name="connsiteX8" fmla="*/ 16761 w 18753"/>
                  <a:gd name="connsiteY8" fmla="*/ 3556 h 21691"/>
                  <a:gd name="connsiteX9" fmla="*/ 3701 w 18753"/>
                  <a:gd name="connsiteY9" fmla="*/ 3556 h 21691"/>
                  <a:gd name="connsiteX10" fmla="*/ 3701 w 18753"/>
                  <a:gd name="connsiteY10" fmla="*/ 9339 h 21691"/>
                  <a:gd name="connsiteX11" fmla="*/ 12895 w 18753"/>
                  <a:gd name="connsiteY11" fmla="*/ 9339 h 21691"/>
                  <a:gd name="connsiteX12" fmla="*/ 13929 w 18753"/>
                  <a:gd name="connsiteY12" fmla="*/ 8267 h 21691"/>
                  <a:gd name="connsiteX13" fmla="*/ 14434 w 18753"/>
                  <a:gd name="connsiteY13" fmla="*/ 8267 h 21691"/>
                  <a:gd name="connsiteX14" fmla="*/ 14434 w 18753"/>
                  <a:gd name="connsiteY14" fmla="*/ 12895 h 21691"/>
                  <a:gd name="connsiteX15" fmla="*/ 13942 w 18753"/>
                  <a:gd name="connsiteY15" fmla="*/ 12895 h 21691"/>
                  <a:gd name="connsiteX16" fmla="*/ 12908 w 18753"/>
                  <a:gd name="connsiteY16" fmla="*/ 11830 h 21691"/>
                  <a:gd name="connsiteX17" fmla="*/ 3701 w 18753"/>
                  <a:gd name="connsiteY17" fmla="*/ 11830 h 21691"/>
                  <a:gd name="connsiteX18" fmla="*/ 3701 w 18753"/>
                  <a:gd name="connsiteY18" fmla="*/ 18135 h 21691"/>
                  <a:gd name="connsiteX19" fmla="*/ 17215 w 18753"/>
                  <a:gd name="connsiteY19" fmla="*/ 18135 h 21691"/>
                  <a:gd name="connsiteX20" fmla="*/ 18255 w 18753"/>
                  <a:gd name="connsiteY20" fmla="*/ 17070 h 21691"/>
                  <a:gd name="connsiteX21" fmla="*/ 18753 w 18753"/>
                  <a:gd name="connsiteY21" fmla="*/ 17070 h 21691"/>
                  <a:gd name="connsiteX22" fmla="*/ 18753 w 18753"/>
                  <a:gd name="connsiteY22" fmla="*/ 21692 h 21691"/>
                  <a:gd name="connsiteX23" fmla="*/ 18255 w 18753"/>
                  <a:gd name="connsiteY23" fmla="*/ 21692 h 21691"/>
                  <a:gd name="connsiteX24" fmla="*/ 17215 w 18753"/>
                  <a:gd name="connsiteY24" fmla="*/ 20626 h 21691"/>
                  <a:gd name="connsiteX25" fmla="*/ 0 w 18753"/>
                  <a:gd name="connsiteY25" fmla="*/ 20626 h 21691"/>
                  <a:gd name="connsiteX26" fmla="*/ 0 w 18753"/>
                  <a:gd name="connsiteY26" fmla="*/ 20090 h 21691"/>
                  <a:gd name="connsiteX27" fmla="*/ 958 w 18753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3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95" y="9339"/>
                    </a:lnTo>
                    <a:cubicBezTo>
                      <a:pt x="13721" y="9339"/>
                      <a:pt x="13929" y="9024"/>
                      <a:pt x="13929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42" y="12895"/>
                    </a:lnTo>
                    <a:cubicBezTo>
                      <a:pt x="13942" y="12139"/>
                      <a:pt x="13734" y="11830"/>
                      <a:pt x="12908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53" y="17070"/>
                    </a:lnTo>
                    <a:lnTo>
                      <a:pt x="18753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7" name="Freeform 976">
                <a:extLst>
                  <a:ext uri="{FF2B5EF4-FFF2-40B4-BE49-F238E27FC236}">
                    <a16:creationId xmlns:a16="http://schemas.microsoft.com/office/drawing/2014/main" id="{EBEBAF94-6BBE-A57D-AE2C-53FD96C9C3FA}"/>
                  </a:ext>
                </a:extLst>
              </p:cNvPr>
              <p:cNvSpPr/>
              <p:nvPr/>
            </p:nvSpPr>
            <p:spPr>
              <a:xfrm>
                <a:off x="8433745" y="3285033"/>
                <a:ext cx="14553" cy="19869"/>
              </a:xfrm>
              <a:custGeom>
                <a:avLst/>
                <a:gdLst>
                  <a:gd name="connsiteX0" fmla="*/ 14554 w 14553"/>
                  <a:gd name="connsiteY0" fmla="*/ 19 h 19869"/>
                  <a:gd name="connsiteX1" fmla="*/ 14554 w 14553"/>
                  <a:gd name="connsiteY1" fmla="*/ 555 h 19869"/>
                  <a:gd name="connsiteX2" fmla="*/ 13513 w 14553"/>
                  <a:gd name="connsiteY2" fmla="*/ 1816 h 19869"/>
                  <a:gd name="connsiteX3" fmla="*/ 13513 w 14553"/>
                  <a:gd name="connsiteY3" fmla="*/ 14270 h 19869"/>
                  <a:gd name="connsiteX4" fmla="*/ 6779 w 14553"/>
                  <a:gd name="connsiteY4" fmla="*/ 19869 h 19869"/>
                  <a:gd name="connsiteX5" fmla="*/ 3285 w 14553"/>
                  <a:gd name="connsiteY5" fmla="*/ 19239 h 19869"/>
                  <a:gd name="connsiteX6" fmla="*/ 1249 w 14553"/>
                  <a:gd name="connsiteY6" fmla="*/ 18608 h 19869"/>
                  <a:gd name="connsiteX7" fmla="*/ 416 w 14553"/>
                  <a:gd name="connsiteY7" fmla="*/ 19182 h 19869"/>
                  <a:gd name="connsiteX8" fmla="*/ 0 w 14553"/>
                  <a:gd name="connsiteY8" fmla="*/ 19005 h 19869"/>
                  <a:gd name="connsiteX9" fmla="*/ 1665 w 14553"/>
                  <a:gd name="connsiteY9" fmla="*/ 14591 h 19869"/>
                  <a:gd name="connsiteX10" fmla="*/ 2163 w 14553"/>
                  <a:gd name="connsiteY10" fmla="*/ 14768 h 19869"/>
                  <a:gd name="connsiteX11" fmla="*/ 2081 w 14553"/>
                  <a:gd name="connsiteY11" fmla="*/ 15399 h 19869"/>
                  <a:gd name="connsiteX12" fmla="*/ 6735 w 14553"/>
                  <a:gd name="connsiteY12" fmla="*/ 17360 h 19869"/>
                  <a:gd name="connsiteX13" fmla="*/ 10934 w 14553"/>
                  <a:gd name="connsiteY13" fmla="*/ 13356 h 19869"/>
                  <a:gd name="connsiteX14" fmla="*/ 10934 w 14553"/>
                  <a:gd name="connsiteY14" fmla="*/ 1797 h 19869"/>
                  <a:gd name="connsiteX15" fmla="*/ 9894 w 14553"/>
                  <a:gd name="connsiteY15" fmla="*/ 536 h 19869"/>
                  <a:gd name="connsiteX16" fmla="*/ 9894 w 14553"/>
                  <a:gd name="connsiteY16" fmla="*/ 0 h 19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53" h="19869">
                    <a:moveTo>
                      <a:pt x="14554" y="19"/>
                    </a:moveTo>
                    <a:lnTo>
                      <a:pt x="14554" y="555"/>
                    </a:lnTo>
                    <a:cubicBezTo>
                      <a:pt x="13683" y="555"/>
                      <a:pt x="13513" y="776"/>
                      <a:pt x="13513" y="1816"/>
                    </a:cubicBezTo>
                    <a:lnTo>
                      <a:pt x="13513" y="14270"/>
                    </a:lnTo>
                    <a:cubicBezTo>
                      <a:pt x="13513" y="18684"/>
                      <a:pt x="10644" y="19869"/>
                      <a:pt x="6779" y="19869"/>
                    </a:cubicBezTo>
                    <a:cubicBezTo>
                      <a:pt x="5586" y="19867"/>
                      <a:pt x="4403" y="19654"/>
                      <a:pt x="3285" y="19239"/>
                    </a:cubicBezTo>
                    <a:cubicBezTo>
                      <a:pt x="2635" y="18947"/>
                      <a:pt x="1950" y="18736"/>
                      <a:pt x="1249" y="18608"/>
                    </a:cubicBezTo>
                    <a:cubicBezTo>
                      <a:pt x="914" y="18608"/>
                      <a:pt x="706" y="18829"/>
                      <a:pt x="416" y="19182"/>
                    </a:cubicBezTo>
                    <a:lnTo>
                      <a:pt x="0" y="19005"/>
                    </a:lnTo>
                    <a:lnTo>
                      <a:pt x="1665" y="14591"/>
                    </a:lnTo>
                    <a:lnTo>
                      <a:pt x="2163" y="14768"/>
                    </a:lnTo>
                    <a:cubicBezTo>
                      <a:pt x="2114" y="14975"/>
                      <a:pt x="2087" y="15186"/>
                      <a:pt x="2081" y="15399"/>
                    </a:cubicBezTo>
                    <a:cubicBezTo>
                      <a:pt x="2081" y="16553"/>
                      <a:pt x="4326" y="17360"/>
                      <a:pt x="6735" y="17360"/>
                    </a:cubicBezTo>
                    <a:cubicBezTo>
                      <a:pt x="9887" y="17360"/>
                      <a:pt x="10934" y="16471"/>
                      <a:pt x="10934" y="13356"/>
                    </a:cubicBezTo>
                    <a:lnTo>
                      <a:pt x="10934" y="1797"/>
                    </a:lnTo>
                    <a:cubicBezTo>
                      <a:pt x="10934" y="776"/>
                      <a:pt x="10770" y="536"/>
                      <a:pt x="9894" y="536"/>
                    </a:cubicBezTo>
                    <a:lnTo>
                      <a:pt x="9894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CC1EA514-F23F-391E-10B2-57C1AA652262}"/>
                  </a:ext>
                </a:extLst>
              </p:cNvPr>
              <p:cNvSpPr/>
              <p:nvPr/>
            </p:nvSpPr>
            <p:spPr>
              <a:xfrm>
                <a:off x="8452366" y="3284787"/>
                <a:ext cx="20960" cy="20096"/>
              </a:xfrm>
              <a:custGeom>
                <a:avLst/>
                <a:gdLst>
                  <a:gd name="connsiteX0" fmla="*/ 20960 w 20960"/>
                  <a:gd name="connsiteY0" fmla="*/ 10051 h 20096"/>
                  <a:gd name="connsiteX1" fmla="*/ 10480 w 20960"/>
                  <a:gd name="connsiteY1" fmla="*/ 20096 h 20096"/>
                  <a:gd name="connsiteX2" fmla="*/ 0 w 20960"/>
                  <a:gd name="connsiteY2" fmla="*/ 10051 h 20096"/>
                  <a:gd name="connsiteX3" fmla="*/ 10480 w 20960"/>
                  <a:gd name="connsiteY3" fmla="*/ 0 h 20096"/>
                  <a:gd name="connsiteX4" fmla="*/ 20960 w 20960"/>
                  <a:gd name="connsiteY4" fmla="*/ 10051 h 20096"/>
                  <a:gd name="connsiteX5" fmla="*/ 2749 w 20960"/>
                  <a:gd name="connsiteY5" fmla="*/ 10001 h 20096"/>
                  <a:gd name="connsiteX6" fmla="*/ 10480 w 20960"/>
                  <a:gd name="connsiteY6" fmla="*/ 17612 h 20096"/>
                  <a:gd name="connsiteX7" fmla="*/ 18217 w 20960"/>
                  <a:gd name="connsiteY7" fmla="*/ 10001 h 20096"/>
                  <a:gd name="connsiteX8" fmla="*/ 10480 w 20960"/>
                  <a:gd name="connsiteY8" fmla="*/ 2484 h 20096"/>
                  <a:gd name="connsiteX9" fmla="*/ 2749 w 20960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0" h="20096">
                    <a:moveTo>
                      <a:pt x="20960" y="10051"/>
                    </a:moveTo>
                    <a:cubicBezTo>
                      <a:pt x="20960" y="15563"/>
                      <a:pt x="16887" y="20096"/>
                      <a:pt x="10480" y="20096"/>
                    </a:cubicBezTo>
                    <a:cubicBezTo>
                      <a:pt x="4073" y="20096"/>
                      <a:pt x="0" y="15563"/>
                      <a:pt x="0" y="10051"/>
                    </a:cubicBezTo>
                    <a:cubicBezTo>
                      <a:pt x="0" y="4540"/>
                      <a:pt x="4080" y="0"/>
                      <a:pt x="10480" y="0"/>
                    </a:cubicBezTo>
                    <a:cubicBezTo>
                      <a:pt x="16880" y="0"/>
                      <a:pt x="20960" y="4534"/>
                      <a:pt x="20960" y="10051"/>
                    </a:cubicBezTo>
                    <a:close/>
                    <a:moveTo>
                      <a:pt x="2749" y="10001"/>
                    </a:moveTo>
                    <a:cubicBezTo>
                      <a:pt x="2749" y="14232"/>
                      <a:pt x="5738" y="17612"/>
                      <a:pt x="10480" y="17612"/>
                    </a:cubicBezTo>
                    <a:cubicBezTo>
                      <a:pt x="15222" y="17612"/>
                      <a:pt x="18217" y="14232"/>
                      <a:pt x="18217" y="10001"/>
                    </a:cubicBezTo>
                    <a:cubicBezTo>
                      <a:pt x="18217" y="5770"/>
                      <a:pt x="15222" y="2484"/>
                      <a:pt x="10480" y="2484"/>
                    </a:cubicBezTo>
                    <a:cubicBezTo>
                      <a:pt x="5738" y="2484"/>
                      <a:pt x="2749" y="5826"/>
                      <a:pt x="2749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8C27E584-AE1D-5B6A-1A01-7F868064E939}"/>
                  </a:ext>
                </a:extLst>
              </p:cNvPr>
              <p:cNvSpPr/>
              <p:nvPr/>
            </p:nvSpPr>
            <p:spPr>
              <a:xfrm>
                <a:off x="8485773" y="3280991"/>
                <a:ext cx="21918" cy="23923"/>
              </a:xfrm>
              <a:custGeom>
                <a:avLst/>
                <a:gdLst>
                  <a:gd name="connsiteX0" fmla="*/ 2220 w 21918"/>
                  <a:gd name="connsiteY0" fmla="*/ 16288 h 23923"/>
                  <a:gd name="connsiteX1" fmla="*/ 2762 w 21918"/>
                  <a:gd name="connsiteY1" fmla="*/ 16603 h 23923"/>
                  <a:gd name="connsiteX2" fmla="*/ 2636 w 21918"/>
                  <a:gd name="connsiteY2" fmla="*/ 17177 h 23923"/>
                  <a:gd name="connsiteX3" fmla="*/ 10997 w 21918"/>
                  <a:gd name="connsiteY3" fmla="*/ 20960 h 23923"/>
                  <a:gd name="connsiteX4" fmla="*/ 18482 w 21918"/>
                  <a:gd name="connsiteY4" fmla="*/ 16546 h 23923"/>
                  <a:gd name="connsiteX5" fmla="*/ 769 w 21918"/>
                  <a:gd name="connsiteY5" fmla="*/ 7157 h 23923"/>
                  <a:gd name="connsiteX6" fmla="*/ 11489 w 21918"/>
                  <a:gd name="connsiteY6" fmla="*/ 0 h 23923"/>
                  <a:gd name="connsiteX7" fmla="*/ 19472 w 21918"/>
                  <a:gd name="connsiteY7" fmla="*/ 1690 h 23923"/>
                  <a:gd name="connsiteX8" fmla="*/ 20550 w 21918"/>
                  <a:gd name="connsiteY8" fmla="*/ 1110 h 23923"/>
                  <a:gd name="connsiteX9" fmla="*/ 21055 w 21918"/>
                  <a:gd name="connsiteY9" fmla="*/ 1337 h 23923"/>
                  <a:gd name="connsiteX10" fmla="*/ 18797 w 21918"/>
                  <a:gd name="connsiteY10" fmla="*/ 6419 h 23923"/>
                  <a:gd name="connsiteX11" fmla="*/ 18337 w 21918"/>
                  <a:gd name="connsiteY11" fmla="*/ 6104 h 23923"/>
                  <a:gd name="connsiteX12" fmla="*/ 18381 w 21918"/>
                  <a:gd name="connsiteY12" fmla="*/ 5530 h 23923"/>
                  <a:gd name="connsiteX13" fmla="*/ 11521 w 21918"/>
                  <a:gd name="connsiteY13" fmla="*/ 2907 h 23923"/>
                  <a:gd name="connsiteX14" fmla="*/ 4200 w 21918"/>
                  <a:gd name="connsiteY14" fmla="*/ 7088 h 23923"/>
                  <a:gd name="connsiteX15" fmla="*/ 21919 w 21918"/>
                  <a:gd name="connsiteY15" fmla="*/ 16546 h 23923"/>
                  <a:gd name="connsiteX16" fmla="*/ 11104 w 21918"/>
                  <a:gd name="connsiteY16" fmla="*/ 23924 h 23923"/>
                  <a:gd name="connsiteX17" fmla="*/ 1293 w 21918"/>
                  <a:gd name="connsiteY17" fmla="*/ 21168 h 23923"/>
                  <a:gd name="connsiteX18" fmla="*/ 416 w 21918"/>
                  <a:gd name="connsiteY18" fmla="*/ 21704 h 23923"/>
                  <a:gd name="connsiteX19" fmla="*/ 0 w 21918"/>
                  <a:gd name="connsiteY19" fmla="*/ 21439 h 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18" h="23923">
                    <a:moveTo>
                      <a:pt x="2220" y="16288"/>
                    </a:moveTo>
                    <a:lnTo>
                      <a:pt x="2762" y="16603"/>
                    </a:lnTo>
                    <a:cubicBezTo>
                      <a:pt x="2686" y="16785"/>
                      <a:pt x="2643" y="16979"/>
                      <a:pt x="2636" y="17177"/>
                    </a:cubicBezTo>
                    <a:cubicBezTo>
                      <a:pt x="2636" y="18823"/>
                      <a:pt x="6917" y="20960"/>
                      <a:pt x="10997" y="20960"/>
                    </a:cubicBezTo>
                    <a:cubicBezTo>
                      <a:pt x="16237" y="20960"/>
                      <a:pt x="18482" y="19069"/>
                      <a:pt x="18482" y="16546"/>
                    </a:cubicBezTo>
                    <a:cubicBezTo>
                      <a:pt x="18482" y="9610"/>
                      <a:pt x="769" y="18148"/>
                      <a:pt x="769" y="7157"/>
                    </a:cubicBezTo>
                    <a:cubicBezTo>
                      <a:pt x="769" y="2938"/>
                      <a:pt x="5423" y="0"/>
                      <a:pt x="11489" y="0"/>
                    </a:cubicBezTo>
                    <a:cubicBezTo>
                      <a:pt x="16231" y="0"/>
                      <a:pt x="18394" y="1690"/>
                      <a:pt x="19472" y="1690"/>
                    </a:cubicBezTo>
                    <a:cubicBezTo>
                      <a:pt x="19910" y="1704"/>
                      <a:pt x="20321" y="1483"/>
                      <a:pt x="20550" y="1110"/>
                    </a:cubicBezTo>
                    <a:lnTo>
                      <a:pt x="21055" y="1337"/>
                    </a:lnTo>
                    <a:lnTo>
                      <a:pt x="18797" y="6419"/>
                    </a:lnTo>
                    <a:lnTo>
                      <a:pt x="18337" y="6104"/>
                    </a:lnTo>
                    <a:cubicBezTo>
                      <a:pt x="18372" y="5915"/>
                      <a:pt x="18387" y="5722"/>
                      <a:pt x="18381" y="5530"/>
                    </a:cubicBezTo>
                    <a:cubicBezTo>
                      <a:pt x="18381" y="4685"/>
                      <a:pt x="15556" y="2907"/>
                      <a:pt x="11521" y="2907"/>
                    </a:cubicBezTo>
                    <a:cubicBezTo>
                      <a:pt x="7031" y="2907"/>
                      <a:pt x="4200" y="4685"/>
                      <a:pt x="4200" y="7088"/>
                    </a:cubicBezTo>
                    <a:cubicBezTo>
                      <a:pt x="4200" y="13135"/>
                      <a:pt x="21919" y="5038"/>
                      <a:pt x="21919" y="16546"/>
                    </a:cubicBezTo>
                    <a:cubicBezTo>
                      <a:pt x="21919" y="20279"/>
                      <a:pt x="18173" y="23924"/>
                      <a:pt x="11104" y="23924"/>
                    </a:cubicBezTo>
                    <a:cubicBezTo>
                      <a:pt x="5114" y="23924"/>
                      <a:pt x="2535" y="21168"/>
                      <a:pt x="1293" y="21168"/>
                    </a:cubicBezTo>
                    <a:cubicBezTo>
                      <a:pt x="931" y="21194"/>
                      <a:pt x="604" y="21394"/>
                      <a:pt x="416" y="21704"/>
                    </a:cubicBezTo>
                    <a:lnTo>
                      <a:pt x="0" y="21439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07D672ED-4789-6A73-A33E-107444C14CC1}"/>
                  </a:ext>
                </a:extLst>
              </p:cNvPr>
              <p:cNvSpPr/>
              <p:nvPr/>
            </p:nvSpPr>
            <p:spPr>
              <a:xfrm>
                <a:off x="8511110" y="3285033"/>
                <a:ext cx="20039" cy="19850"/>
              </a:xfrm>
              <a:custGeom>
                <a:avLst/>
                <a:gdLst>
                  <a:gd name="connsiteX0" fmla="*/ 19169 w 20039"/>
                  <a:gd name="connsiteY0" fmla="*/ 13362 h 19850"/>
                  <a:gd name="connsiteX1" fmla="*/ 10020 w 20039"/>
                  <a:gd name="connsiteY1" fmla="*/ 19850 h 19850"/>
                  <a:gd name="connsiteX2" fmla="*/ 870 w 20039"/>
                  <a:gd name="connsiteY2" fmla="*/ 13362 h 19850"/>
                  <a:gd name="connsiteX3" fmla="*/ 870 w 20039"/>
                  <a:gd name="connsiteY3" fmla="*/ 1797 h 19850"/>
                  <a:gd name="connsiteX4" fmla="*/ 0 w 20039"/>
                  <a:gd name="connsiteY4" fmla="*/ 536 h 19850"/>
                  <a:gd name="connsiteX5" fmla="*/ 0 w 20039"/>
                  <a:gd name="connsiteY5" fmla="*/ 0 h 19850"/>
                  <a:gd name="connsiteX6" fmla="*/ 4326 w 20039"/>
                  <a:gd name="connsiteY6" fmla="*/ 0 h 19850"/>
                  <a:gd name="connsiteX7" fmla="*/ 4326 w 20039"/>
                  <a:gd name="connsiteY7" fmla="*/ 536 h 19850"/>
                  <a:gd name="connsiteX8" fmla="*/ 3449 w 20039"/>
                  <a:gd name="connsiteY8" fmla="*/ 1797 h 19850"/>
                  <a:gd name="connsiteX9" fmla="*/ 3449 w 20039"/>
                  <a:gd name="connsiteY9" fmla="*/ 12782 h 19850"/>
                  <a:gd name="connsiteX10" fmla="*/ 10020 w 20039"/>
                  <a:gd name="connsiteY10" fmla="*/ 17366 h 19850"/>
                  <a:gd name="connsiteX11" fmla="*/ 16590 w 20039"/>
                  <a:gd name="connsiteY11" fmla="*/ 12782 h 19850"/>
                  <a:gd name="connsiteX12" fmla="*/ 16590 w 20039"/>
                  <a:gd name="connsiteY12" fmla="*/ 1797 h 19850"/>
                  <a:gd name="connsiteX13" fmla="*/ 15714 w 20039"/>
                  <a:gd name="connsiteY13" fmla="*/ 536 h 19850"/>
                  <a:gd name="connsiteX14" fmla="*/ 15714 w 20039"/>
                  <a:gd name="connsiteY14" fmla="*/ 0 h 19850"/>
                  <a:gd name="connsiteX15" fmla="*/ 20040 w 20039"/>
                  <a:gd name="connsiteY15" fmla="*/ 0 h 19850"/>
                  <a:gd name="connsiteX16" fmla="*/ 20040 w 20039"/>
                  <a:gd name="connsiteY16" fmla="*/ 536 h 19850"/>
                  <a:gd name="connsiteX17" fmla="*/ 19169 w 20039"/>
                  <a:gd name="connsiteY17" fmla="*/ 1797 h 1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39" h="19850">
                    <a:moveTo>
                      <a:pt x="19169" y="13362"/>
                    </a:moveTo>
                    <a:cubicBezTo>
                      <a:pt x="19207" y="18343"/>
                      <a:pt x="14219" y="19850"/>
                      <a:pt x="10020" y="19850"/>
                    </a:cubicBezTo>
                    <a:cubicBezTo>
                      <a:pt x="5820" y="19850"/>
                      <a:pt x="832" y="18343"/>
                      <a:pt x="870" y="13362"/>
                    </a:cubicBezTo>
                    <a:lnTo>
                      <a:pt x="870" y="1797"/>
                    </a:lnTo>
                    <a:cubicBezTo>
                      <a:pt x="870" y="776"/>
                      <a:pt x="706" y="536"/>
                      <a:pt x="0" y="536"/>
                    </a:cubicBezTo>
                    <a:lnTo>
                      <a:pt x="0" y="0"/>
                    </a:lnTo>
                    <a:lnTo>
                      <a:pt x="4326" y="0"/>
                    </a:lnTo>
                    <a:lnTo>
                      <a:pt x="4326" y="536"/>
                    </a:lnTo>
                    <a:cubicBezTo>
                      <a:pt x="3619" y="536"/>
                      <a:pt x="3449" y="757"/>
                      <a:pt x="3449" y="1797"/>
                    </a:cubicBezTo>
                    <a:lnTo>
                      <a:pt x="3449" y="12782"/>
                    </a:lnTo>
                    <a:cubicBezTo>
                      <a:pt x="3449" y="16162"/>
                      <a:pt x="6066" y="17366"/>
                      <a:pt x="10020" y="17366"/>
                    </a:cubicBezTo>
                    <a:cubicBezTo>
                      <a:pt x="13973" y="17366"/>
                      <a:pt x="16590" y="16162"/>
                      <a:pt x="16590" y="12782"/>
                    </a:cubicBezTo>
                    <a:lnTo>
                      <a:pt x="16590" y="1797"/>
                    </a:lnTo>
                    <a:cubicBezTo>
                      <a:pt x="16590" y="776"/>
                      <a:pt x="16420" y="536"/>
                      <a:pt x="15714" y="536"/>
                    </a:cubicBezTo>
                    <a:lnTo>
                      <a:pt x="15714" y="0"/>
                    </a:lnTo>
                    <a:lnTo>
                      <a:pt x="20040" y="0"/>
                    </a:lnTo>
                    <a:lnTo>
                      <a:pt x="20040" y="536"/>
                    </a:lnTo>
                    <a:cubicBezTo>
                      <a:pt x="19333" y="536"/>
                      <a:pt x="19169" y="757"/>
                      <a:pt x="19169" y="1797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A4C89375-ADE4-D5B6-8B9B-468607ADECCA}"/>
                  </a:ext>
                </a:extLst>
              </p:cNvPr>
              <p:cNvSpPr/>
              <p:nvPr/>
            </p:nvSpPr>
            <p:spPr>
              <a:xfrm>
                <a:off x="8535551" y="3285033"/>
                <a:ext cx="17384" cy="19585"/>
              </a:xfrm>
              <a:custGeom>
                <a:avLst/>
                <a:gdLst>
                  <a:gd name="connsiteX0" fmla="*/ 1040 w 17384"/>
                  <a:gd name="connsiteY0" fmla="*/ 1797 h 19585"/>
                  <a:gd name="connsiteX1" fmla="*/ 0 w 17384"/>
                  <a:gd name="connsiteY1" fmla="*/ 536 h 19585"/>
                  <a:gd name="connsiteX2" fmla="*/ 0 w 17384"/>
                  <a:gd name="connsiteY2" fmla="*/ 0 h 19585"/>
                  <a:gd name="connsiteX3" fmla="*/ 11149 w 17384"/>
                  <a:gd name="connsiteY3" fmla="*/ 0 h 19585"/>
                  <a:gd name="connsiteX4" fmla="*/ 17385 w 17384"/>
                  <a:gd name="connsiteY4" fmla="*/ 5467 h 19585"/>
                  <a:gd name="connsiteX5" fmla="*/ 11476 w 17384"/>
                  <a:gd name="connsiteY5" fmla="*/ 11029 h 19585"/>
                  <a:gd name="connsiteX6" fmla="*/ 3619 w 17384"/>
                  <a:gd name="connsiteY6" fmla="*/ 11029 h 19585"/>
                  <a:gd name="connsiteX7" fmla="*/ 3619 w 17384"/>
                  <a:gd name="connsiteY7" fmla="*/ 17788 h 19585"/>
                  <a:gd name="connsiteX8" fmla="*/ 4660 w 17384"/>
                  <a:gd name="connsiteY8" fmla="*/ 19050 h 19585"/>
                  <a:gd name="connsiteX9" fmla="*/ 4660 w 17384"/>
                  <a:gd name="connsiteY9" fmla="*/ 19586 h 19585"/>
                  <a:gd name="connsiteX10" fmla="*/ 0 w 17384"/>
                  <a:gd name="connsiteY10" fmla="*/ 19586 h 19585"/>
                  <a:gd name="connsiteX11" fmla="*/ 0 w 17384"/>
                  <a:gd name="connsiteY11" fmla="*/ 19050 h 19585"/>
                  <a:gd name="connsiteX12" fmla="*/ 1040 w 17384"/>
                  <a:gd name="connsiteY12" fmla="*/ 17788 h 19585"/>
                  <a:gd name="connsiteX13" fmla="*/ 3619 w 17384"/>
                  <a:gd name="connsiteY13" fmla="*/ 8544 h 19585"/>
                  <a:gd name="connsiteX14" fmla="*/ 11268 w 17384"/>
                  <a:gd name="connsiteY14" fmla="*/ 8544 h 19585"/>
                  <a:gd name="connsiteX15" fmla="*/ 14642 w 17384"/>
                  <a:gd name="connsiteY15" fmla="*/ 5391 h 19585"/>
                  <a:gd name="connsiteX16" fmla="*/ 10688 w 17384"/>
                  <a:gd name="connsiteY16" fmla="*/ 2327 h 19585"/>
                  <a:gd name="connsiteX17" fmla="*/ 3619 w 17384"/>
                  <a:gd name="connsiteY17" fmla="*/ 2327 h 1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384" h="19585">
                    <a:moveTo>
                      <a:pt x="1040" y="1797"/>
                    </a:move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11149" y="0"/>
                    </a:lnTo>
                    <a:cubicBezTo>
                      <a:pt x="15260" y="0"/>
                      <a:pt x="17385" y="1778"/>
                      <a:pt x="17385" y="5467"/>
                    </a:cubicBezTo>
                    <a:cubicBezTo>
                      <a:pt x="17385" y="8803"/>
                      <a:pt x="14554" y="11029"/>
                      <a:pt x="11476" y="11029"/>
                    </a:cubicBezTo>
                    <a:lnTo>
                      <a:pt x="3619" y="11029"/>
                    </a:lnTo>
                    <a:lnTo>
                      <a:pt x="3619" y="17788"/>
                    </a:lnTo>
                    <a:cubicBezTo>
                      <a:pt x="3619" y="18810"/>
                      <a:pt x="3783" y="19050"/>
                      <a:pt x="4660" y="19050"/>
                    </a:cubicBezTo>
                    <a:lnTo>
                      <a:pt x="4660" y="19586"/>
                    </a:lnTo>
                    <a:lnTo>
                      <a:pt x="0" y="19586"/>
                    </a:lnTo>
                    <a:lnTo>
                      <a:pt x="0" y="19050"/>
                    </a:lnTo>
                    <a:cubicBezTo>
                      <a:pt x="876" y="19050"/>
                      <a:pt x="1040" y="18829"/>
                      <a:pt x="1040" y="17788"/>
                    </a:cubicBezTo>
                    <a:close/>
                    <a:moveTo>
                      <a:pt x="3619" y="8544"/>
                    </a:moveTo>
                    <a:lnTo>
                      <a:pt x="11268" y="8544"/>
                    </a:lnTo>
                    <a:cubicBezTo>
                      <a:pt x="13513" y="8544"/>
                      <a:pt x="14642" y="7346"/>
                      <a:pt x="14642" y="5391"/>
                    </a:cubicBezTo>
                    <a:cubicBezTo>
                      <a:pt x="14642" y="3260"/>
                      <a:pt x="13349" y="2327"/>
                      <a:pt x="10688" y="2327"/>
                    </a:cubicBezTo>
                    <a:lnTo>
                      <a:pt x="3619" y="232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2" name="Freeform 981">
                <a:extLst>
                  <a:ext uri="{FF2B5EF4-FFF2-40B4-BE49-F238E27FC236}">
                    <a16:creationId xmlns:a16="http://schemas.microsoft.com/office/drawing/2014/main" id="{BAD73BFA-7002-A05A-AF72-12CE9DEBF925}"/>
                  </a:ext>
                </a:extLst>
              </p:cNvPr>
              <p:cNvSpPr/>
              <p:nvPr/>
            </p:nvSpPr>
            <p:spPr>
              <a:xfrm>
                <a:off x="8555319" y="3283968"/>
                <a:ext cx="18772" cy="21691"/>
              </a:xfrm>
              <a:custGeom>
                <a:avLst/>
                <a:gdLst>
                  <a:gd name="connsiteX0" fmla="*/ 958 w 18772"/>
                  <a:gd name="connsiteY0" fmla="*/ 2863 h 21691"/>
                  <a:gd name="connsiteX1" fmla="*/ 0 w 18772"/>
                  <a:gd name="connsiteY1" fmla="*/ 1602 h 21691"/>
                  <a:gd name="connsiteX2" fmla="*/ 0 w 18772"/>
                  <a:gd name="connsiteY2" fmla="*/ 1066 h 21691"/>
                  <a:gd name="connsiteX3" fmla="*/ 16761 w 18772"/>
                  <a:gd name="connsiteY3" fmla="*/ 1066 h 21691"/>
                  <a:gd name="connsiteX4" fmla="*/ 17801 w 18772"/>
                  <a:gd name="connsiteY4" fmla="*/ 0 h 21691"/>
                  <a:gd name="connsiteX5" fmla="*/ 18299 w 18772"/>
                  <a:gd name="connsiteY5" fmla="*/ 0 h 21691"/>
                  <a:gd name="connsiteX6" fmla="*/ 18299 w 18772"/>
                  <a:gd name="connsiteY6" fmla="*/ 4622 h 21691"/>
                  <a:gd name="connsiteX7" fmla="*/ 17801 w 18772"/>
                  <a:gd name="connsiteY7" fmla="*/ 4622 h 21691"/>
                  <a:gd name="connsiteX8" fmla="*/ 16761 w 18772"/>
                  <a:gd name="connsiteY8" fmla="*/ 3556 h 21691"/>
                  <a:gd name="connsiteX9" fmla="*/ 3720 w 18772"/>
                  <a:gd name="connsiteY9" fmla="*/ 3556 h 21691"/>
                  <a:gd name="connsiteX10" fmla="*/ 3720 w 18772"/>
                  <a:gd name="connsiteY10" fmla="*/ 9339 h 21691"/>
                  <a:gd name="connsiteX11" fmla="*/ 12939 w 18772"/>
                  <a:gd name="connsiteY11" fmla="*/ 9339 h 21691"/>
                  <a:gd name="connsiteX12" fmla="*/ 13973 w 18772"/>
                  <a:gd name="connsiteY12" fmla="*/ 8267 h 21691"/>
                  <a:gd name="connsiteX13" fmla="*/ 14478 w 18772"/>
                  <a:gd name="connsiteY13" fmla="*/ 8267 h 21691"/>
                  <a:gd name="connsiteX14" fmla="*/ 14478 w 18772"/>
                  <a:gd name="connsiteY14" fmla="*/ 12895 h 21691"/>
                  <a:gd name="connsiteX15" fmla="*/ 13973 w 18772"/>
                  <a:gd name="connsiteY15" fmla="*/ 12895 h 21691"/>
                  <a:gd name="connsiteX16" fmla="*/ 12939 w 18772"/>
                  <a:gd name="connsiteY16" fmla="*/ 11830 h 21691"/>
                  <a:gd name="connsiteX17" fmla="*/ 3720 w 18772"/>
                  <a:gd name="connsiteY17" fmla="*/ 11830 h 21691"/>
                  <a:gd name="connsiteX18" fmla="*/ 3720 w 18772"/>
                  <a:gd name="connsiteY18" fmla="*/ 18135 h 21691"/>
                  <a:gd name="connsiteX19" fmla="*/ 17234 w 18772"/>
                  <a:gd name="connsiteY19" fmla="*/ 18135 h 21691"/>
                  <a:gd name="connsiteX20" fmla="*/ 18274 w 18772"/>
                  <a:gd name="connsiteY20" fmla="*/ 17070 h 21691"/>
                  <a:gd name="connsiteX21" fmla="*/ 18772 w 18772"/>
                  <a:gd name="connsiteY21" fmla="*/ 17070 h 21691"/>
                  <a:gd name="connsiteX22" fmla="*/ 18772 w 18772"/>
                  <a:gd name="connsiteY22" fmla="*/ 21692 h 21691"/>
                  <a:gd name="connsiteX23" fmla="*/ 18274 w 18772"/>
                  <a:gd name="connsiteY23" fmla="*/ 21692 h 21691"/>
                  <a:gd name="connsiteX24" fmla="*/ 17234 w 18772"/>
                  <a:gd name="connsiteY24" fmla="*/ 20626 h 21691"/>
                  <a:gd name="connsiteX25" fmla="*/ 19 w 18772"/>
                  <a:gd name="connsiteY25" fmla="*/ 20626 h 21691"/>
                  <a:gd name="connsiteX26" fmla="*/ 19 w 18772"/>
                  <a:gd name="connsiteY26" fmla="*/ 20090 h 21691"/>
                  <a:gd name="connsiteX27" fmla="*/ 977 w 18772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72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20" y="3556"/>
                    </a:lnTo>
                    <a:lnTo>
                      <a:pt x="3720" y="9339"/>
                    </a:lnTo>
                    <a:lnTo>
                      <a:pt x="12939" y="9339"/>
                    </a:lnTo>
                    <a:cubicBezTo>
                      <a:pt x="13765" y="9339"/>
                      <a:pt x="13973" y="9024"/>
                      <a:pt x="13973" y="8267"/>
                    </a:cubicBezTo>
                    <a:lnTo>
                      <a:pt x="14478" y="8267"/>
                    </a:lnTo>
                    <a:lnTo>
                      <a:pt x="14478" y="12895"/>
                    </a:lnTo>
                    <a:lnTo>
                      <a:pt x="13973" y="12895"/>
                    </a:lnTo>
                    <a:cubicBezTo>
                      <a:pt x="13973" y="12139"/>
                      <a:pt x="13765" y="11830"/>
                      <a:pt x="12939" y="11830"/>
                    </a:cubicBezTo>
                    <a:lnTo>
                      <a:pt x="3720" y="11830"/>
                    </a:lnTo>
                    <a:lnTo>
                      <a:pt x="3720" y="18135"/>
                    </a:lnTo>
                    <a:lnTo>
                      <a:pt x="17234" y="18135"/>
                    </a:lnTo>
                    <a:cubicBezTo>
                      <a:pt x="18066" y="18135"/>
                      <a:pt x="18274" y="17826"/>
                      <a:pt x="18274" y="17070"/>
                    </a:cubicBezTo>
                    <a:lnTo>
                      <a:pt x="18772" y="17070"/>
                    </a:lnTo>
                    <a:lnTo>
                      <a:pt x="18772" y="21692"/>
                    </a:lnTo>
                    <a:lnTo>
                      <a:pt x="18274" y="21692"/>
                    </a:lnTo>
                    <a:cubicBezTo>
                      <a:pt x="18274" y="20935"/>
                      <a:pt x="18066" y="20626"/>
                      <a:pt x="17234" y="20626"/>
                    </a:cubicBezTo>
                    <a:lnTo>
                      <a:pt x="19" y="20626"/>
                    </a:lnTo>
                    <a:lnTo>
                      <a:pt x="19" y="20090"/>
                    </a:lnTo>
                    <a:cubicBezTo>
                      <a:pt x="813" y="20090"/>
                      <a:pt x="977" y="19869"/>
                      <a:pt x="977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3" name="Freeform 982">
                <a:extLst>
                  <a:ext uri="{FF2B5EF4-FFF2-40B4-BE49-F238E27FC236}">
                    <a16:creationId xmlns:a16="http://schemas.microsoft.com/office/drawing/2014/main" id="{9F102D6C-DDD7-301C-A721-3E4C937DAF89}"/>
                  </a:ext>
                </a:extLst>
              </p:cNvPr>
              <p:cNvSpPr/>
              <p:nvPr/>
            </p:nvSpPr>
            <p:spPr>
              <a:xfrm>
                <a:off x="8577414" y="3285033"/>
                <a:ext cx="18532" cy="19604"/>
              </a:xfrm>
              <a:custGeom>
                <a:avLst/>
                <a:gdLst>
                  <a:gd name="connsiteX0" fmla="*/ 3619 w 18532"/>
                  <a:gd name="connsiteY0" fmla="*/ 17807 h 19604"/>
                  <a:gd name="connsiteX1" fmla="*/ 4654 w 18532"/>
                  <a:gd name="connsiteY1" fmla="*/ 19069 h 19604"/>
                  <a:gd name="connsiteX2" fmla="*/ 4654 w 18532"/>
                  <a:gd name="connsiteY2" fmla="*/ 19605 h 19604"/>
                  <a:gd name="connsiteX3" fmla="*/ 0 w 18532"/>
                  <a:gd name="connsiteY3" fmla="*/ 19605 h 19604"/>
                  <a:gd name="connsiteX4" fmla="*/ 0 w 18532"/>
                  <a:gd name="connsiteY4" fmla="*/ 19069 h 19604"/>
                  <a:gd name="connsiteX5" fmla="*/ 1040 w 18532"/>
                  <a:gd name="connsiteY5" fmla="*/ 17807 h 19604"/>
                  <a:gd name="connsiteX6" fmla="*/ 1040 w 18532"/>
                  <a:gd name="connsiteY6" fmla="*/ 1797 h 19604"/>
                  <a:gd name="connsiteX7" fmla="*/ 0 w 18532"/>
                  <a:gd name="connsiteY7" fmla="*/ 536 h 19604"/>
                  <a:gd name="connsiteX8" fmla="*/ 0 w 18532"/>
                  <a:gd name="connsiteY8" fmla="*/ 0 h 19604"/>
                  <a:gd name="connsiteX9" fmla="*/ 12725 w 18532"/>
                  <a:gd name="connsiteY9" fmla="*/ 0 h 19604"/>
                  <a:gd name="connsiteX10" fmla="*/ 17965 w 18532"/>
                  <a:gd name="connsiteY10" fmla="*/ 5467 h 19604"/>
                  <a:gd name="connsiteX11" fmla="*/ 12920 w 18532"/>
                  <a:gd name="connsiteY11" fmla="*/ 10764 h 19604"/>
                  <a:gd name="connsiteX12" fmla="*/ 17492 w 18532"/>
                  <a:gd name="connsiteY12" fmla="*/ 18236 h 19604"/>
                  <a:gd name="connsiteX13" fmla="*/ 18533 w 18532"/>
                  <a:gd name="connsiteY13" fmla="*/ 19031 h 19604"/>
                  <a:gd name="connsiteX14" fmla="*/ 18533 w 18532"/>
                  <a:gd name="connsiteY14" fmla="*/ 19567 h 19604"/>
                  <a:gd name="connsiteX15" fmla="*/ 14043 w 18532"/>
                  <a:gd name="connsiteY15" fmla="*/ 19567 h 19604"/>
                  <a:gd name="connsiteX16" fmla="*/ 14043 w 18532"/>
                  <a:gd name="connsiteY16" fmla="*/ 19031 h 19604"/>
                  <a:gd name="connsiteX17" fmla="*/ 14705 w 18532"/>
                  <a:gd name="connsiteY17" fmla="*/ 18678 h 19604"/>
                  <a:gd name="connsiteX18" fmla="*/ 14251 w 18532"/>
                  <a:gd name="connsiteY18" fmla="*/ 17612 h 19604"/>
                  <a:gd name="connsiteX19" fmla="*/ 10177 w 18532"/>
                  <a:gd name="connsiteY19" fmla="*/ 10764 h 19604"/>
                  <a:gd name="connsiteX20" fmla="*/ 3619 w 18532"/>
                  <a:gd name="connsiteY20" fmla="*/ 10764 h 19604"/>
                  <a:gd name="connsiteX21" fmla="*/ 3619 w 18532"/>
                  <a:gd name="connsiteY21" fmla="*/ 8292 h 19604"/>
                  <a:gd name="connsiteX22" fmla="*/ 12448 w 18532"/>
                  <a:gd name="connsiteY22" fmla="*/ 8292 h 19604"/>
                  <a:gd name="connsiteX23" fmla="*/ 15190 w 18532"/>
                  <a:gd name="connsiteY23" fmla="*/ 5398 h 19604"/>
                  <a:gd name="connsiteX24" fmla="*/ 12038 w 18532"/>
                  <a:gd name="connsiteY24" fmla="*/ 2333 h 19604"/>
                  <a:gd name="connsiteX25" fmla="*/ 3619 w 18532"/>
                  <a:gd name="connsiteY25" fmla="*/ 2333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532" h="19604">
                    <a:moveTo>
                      <a:pt x="3619" y="17807"/>
                    </a:moveTo>
                    <a:cubicBezTo>
                      <a:pt x="3619" y="18829"/>
                      <a:pt x="3783" y="19069"/>
                      <a:pt x="4654" y="19069"/>
                    </a:cubicBezTo>
                    <a:lnTo>
                      <a:pt x="4654" y="19605"/>
                    </a:lnTo>
                    <a:lnTo>
                      <a:pt x="0" y="19605"/>
                    </a:lnTo>
                    <a:lnTo>
                      <a:pt x="0" y="19069"/>
                    </a:lnTo>
                    <a:cubicBezTo>
                      <a:pt x="870" y="19069"/>
                      <a:pt x="1040" y="18848"/>
                      <a:pt x="1040" y="17807"/>
                    </a:cubicBezTo>
                    <a:lnTo>
                      <a:pt x="1040" y="1797"/>
                    </a:ln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12725" y="0"/>
                    </a:lnTo>
                    <a:cubicBezTo>
                      <a:pt x="16300" y="0"/>
                      <a:pt x="17965" y="2138"/>
                      <a:pt x="17965" y="5467"/>
                    </a:cubicBezTo>
                    <a:cubicBezTo>
                      <a:pt x="17965" y="8891"/>
                      <a:pt x="16136" y="10676"/>
                      <a:pt x="12920" y="10764"/>
                    </a:cubicBezTo>
                    <a:lnTo>
                      <a:pt x="17492" y="18236"/>
                    </a:lnTo>
                    <a:cubicBezTo>
                      <a:pt x="17864" y="18867"/>
                      <a:pt x="18079" y="19031"/>
                      <a:pt x="18533" y="19031"/>
                    </a:cubicBezTo>
                    <a:lnTo>
                      <a:pt x="18533" y="19567"/>
                    </a:lnTo>
                    <a:lnTo>
                      <a:pt x="14043" y="19567"/>
                    </a:lnTo>
                    <a:lnTo>
                      <a:pt x="14043" y="19031"/>
                    </a:lnTo>
                    <a:cubicBezTo>
                      <a:pt x="14623" y="19031"/>
                      <a:pt x="14705" y="18942"/>
                      <a:pt x="14705" y="18678"/>
                    </a:cubicBezTo>
                    <a:cubicBezTo>
                      <a:pt x="14635" y="18293"/>
                      <a:pt x="14480" y="17929"/>
                      <a:pt x="14251" y="17612"/>
                    </a:cubicBezTo>
                    <a:lnTo>
                      <a:pt x="10177" y="10764"/>
                    </a:lnTo>
                    <a:lnTo>
                      <a:pt x="3619" y="10764"/>
                    </a:lnTo>
                    <a:close/>
                    <a:moveTo>
                      <a:pt x="3619" y="8292"/>
                    </a:moveTo>
                    <a:lnTo>
                      <a:pt x="12448" y="8292"/>
                    </a:lnTo>
                    <a:cubicBezTo>
                      <a:pt x="14446" y="8292"/>
                      <a:pt x="15190" y="7359"/>
                      <a:pt x="15190" y="5398"/>
                    </a:cubicBezTo>
                    <a:cubicBezTo>
                      <a:pt x="15190" y="3266"/>
                      <a:pt x="14484" y="2333"/>
                      <a:pt x="12038" y="2333"/>
                    </a:cubicBezTo>
                    <a:lnTo>
                      <a:pt x="3619" y="233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4" name="Freeform 983">
                <a:extLst>
                  <a:ext uri="{FF2B5EF4-FFF2-40B4-BE49-F238E27FC236}">
                    <a16:creationId xmlns:a16="http://schemas.microsoft.com/office/drawing/2014/main" id="{D4599D5A-10F0-7223-C620-456DDB402855}"/>
                  </a:ext>
                </a:extLst>
              </p:cNvPr>
              <p:cNvSpPr/>
              <p:nvPr/>
            </p:nvSpPr>
            <p:spPr>
              <a:xfrm>
                <a:off x="8600153" y="3285033"/>
                <a:ext cx="4678" cy="19604"/>
              </a:xfrm>
              <a:custGeom>
                <a:avLst/>
                <a:gdLst>
                  <a:gd name="connsiteX0" fmla="*/ 0 w 4678"/>
                  <a:gd name="connsiteY0" fmla="*/ 19586 h 19604"/>
                  <a:gd name="connsiteX1" fmla="*/ 0 w 4678"/>
                  <a:gd name="connsiteY1" fmla="*/ 19050 h 19604"/>
                  <a:gd name="connsiteX2" fmla="*/ 1040 w 4678"/>
                  <a:gd name="connsiteY2" fmla="*/ 17788 h 19604"/>
                  <a:gd name="connsiteX3" fmla="*/ 1040 w 4678"/>
                  <a:gd name="connsiteY3" fmla="*/ 1797 h 19604"/>
                  <a:gd name="connsiteX4" fmla="*/ 0 w 4678"/>
                  <a:gd name="connsiteY4" fmla="*/ 536 h 19604"/>
                  <a:gd name="connsiteX5" fmla="*/ 0 w 4678"/>
                  <a:gd name="connsiteY5" fmla="*/ 0 h 19604"/>
                  <a:gd name="connsiteX6" fmla="*/ 4679 w 4678"/>
                  <a:gd name="connsiteY6" fmla="*/ 0 h 19604"/>
                  <a:gd name="connsiteX7" fmla="*/ 4679 w 4678"/>
                  <a:gd name="connsiteY7" fmla="*/ 536 h 19604"/>
                  <a:gd name="connsiteX8" fmla="*/ 3638 w 4678"/>
                  <a:gd name="connsiteY8" fmla="*/ 1797 h 19604"/>
                  <a:gd name="connsiteX9" fmla="*/ 3638 w 4678"/>
                  <a:gd name="connsiteY9" fmla="*/ 17807 h 19604"/>
                  <a:gd name="connsiteX10" fmla="*/ 4679 w 4678"/>
                  <a:gd name="connsiteY10" fmla="*/ 19069 h 19604"/>
                  <a:gd name="connsiteX11" fmla="*/ 4679 w 4678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78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7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7" y="536"/>
                      <a:pt x="0" y="536"/>
                    </a:cubicBezTo>
                    <a:lnTo>
                      <a:pt x="0" y="0"/>
                    </a:lnTo>
                    <a:lnTo>
                      <a:pt x="4679" y="0"/>
                    </a:lnTo>
                    <a:lnTo>
                      <a:pt x="4679" y="536"/>
                    </a:lnTo>
                    <a:cubicBezTo>
                      <a:pt x="3802" y="536"/>
                      <a:pt x="3638" y="757"/>
                      <a:pt x="3638" y="1797"/>
                    </a:cubicBezTo>
                    <a:lnTo>
                      <a:pt x="3638" y="17807"/>
                    </a:lnTo>
                    <a:cubicBezTo>
                      <a:pt x="3638" y="18829"/>
                      <a:pt x="3802" y="19069"/>
                      <a:pt x="4679" y="19069"/>
                    </a:cubicBezTo>
                    <a:lnTo>
                      <a:pt x="4679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D362EC76-3131-75FE-F4A4-6E99CDD3A3A7}"/>
                  </a:ext>
                </a:extLst>
              </p:cNvPr>
              <p:cNvSpPr/>
              <p:nvPr/>
            </p:nvSpPr>
            <p:spPr>
              <a:xfrm>
                <a:off x="8608344" y="3284787"/>
                <a:ext cx="20953" cy="20096"/>
              </a:xfrm>
              <a:custGeom>
                <a:avLst/>
                <a:gdLst>
                  <a:gd name="connsiteX0" fmla="*/ 20954 w 20953"/>
                  <a:gd name="connsiteY0" fmla="*/ 10051 h 20096"/>
                  <a:gd name="connsiteX1" fmla="*/ 10480 w 20953"/>
                  <a:gd name="connsiteY1" fmla="*/ 20096 h 20096"/>
                  <a:gd name="connsiteX2" fmla="*/ 0 w 20953"/>
                  <a:gd name="connsiteY2" fmla="*/ 10051 h 20096"/>
                  <a:gd name="connsiteX3" fmla="*/ 10480 w 20953"/>
                  <a:gd name="connsiteY3" fmla="*/ 0 h 20096"/>
                  <a:gd name="connsiteX4" fmla="*/ 20954 w 20953"/>
                  <a:gd name="connsiteY4" fmla="*/ 10051 h 20096"/>
                  <a:gd name="connsiteX5" fmla="*/ 2743 w 20953"/>
                  <a:gd name="connsiteY5" fmla="*/ 10001 h 20096"/>
                  <a:gd name="connsiteX6" fmla="*/ 10480 w 20953"/>
                  <a:gd name="connsiteY6" fmla="*/ 17612 h 20096"/>
                  <a:gd name="connsiteX7" fmla="*/ 18211 w 20953"/>
                  <a:gd name="connsiteY7" fmla="*/ 10001 h 20096"/>
                  <a:gd name="connsiteX8" fmla="*/ 10480 w 20953"/>
                  <a:gd name="connsiteY8" fmla="*/ 2484 h 20096"/>
                  <a:gd name="connsiteX9" fmla="*/ 2743 w 20953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3" h="20096">
                    <a:moveTo>
                      <a:pt x="20954" y="10051"/>
                    </a:moveTo>
                    <a:cubicBezTo>
                      <a:pt x="20954" y="15563"/>
                      <a:pt x="16880" y="20096"/>
                      <a:pt x="10480" y="20096"/>
                    </a:cubicBezTo>
                    <a:cubicBezTo>
                      <a:pt x="4080" y="20096"/>
                      <a:pt x="0" y="15563"/>
                      <a:pt x="0" y="10051"/>
                    </a:cubicBezTo>
                    <a:cubicBezTo>
                      <a:pt x="0" y="4540"/>
                      <a:pt x="4073" y="0"/>
                      <a:pt x="10480" y="0"/>
                    </a:cubicBezTo>
                    <a:cubicBezTo>
                      <a:pt x="16887" y="0"/>
                      <a:pt x="20954" y="4534"/>
                      <a:pt x="20954" y="10051"/>
                    </a:cubicBezTo>
                    <a:close/>
                    <a:moveTo>
                      <a:pt x="2743" y="10001"/>
                    </a:moveTo>
                    <a:cubicBezTo>
                      <a:pt x="2743" y="14232"/>
                      <a:pt x="5738" y="17612"/>
                      <a:pt x="10480" y="17612"/>
                    </a:cubicBezTo>
                    <a:cubicBezTo>
                      <a:pt x="15222" y="17612"/>
                      <a:pt x="18211" y="14232"/>
                      <a:pt x="18211" y="10001"/>
                    </a:cubicBezTo>
                    <a:cubicBezTo>
                      <a:pt x="18211" y="5770"/>
                      <a:pt x="15216" y="2484"/>
                      <a:pt x="10480" y="2484"/>
                    </a:cubicBezTo>
                    <a:cubicBezTo>
                      <a:pt x="5745" y="2484"/>
                      <a:pt x="2743" y="5826"/>
                      <a:pt x="2743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7820FA79-3B1B-8CA3-25F1-7A92AC4C5D90}"/>
                  </a:ext>
                </a:extLst>
              </p:cNvPr>
              <p:cNvSpPr/>
              <p:nvPr/>
            </p:nvSpPr>
            <p:spPr>
              <a:xfrm>
                <a:off x="8632110" y="3285033"/>
                <a:ext cx="18532" cy="19604"/>
              </a:xfrm>
              <a:custGeom>
                <a:avLst/>
                <a:gdLst>
                  <a:gd name="connsiteX0" fmla="*/ 3619 w 18532"/>
                  <a:gd name="connsiteY0" fmla="*/ 17807 h 19604"/>
                  <a:gd name="connsiteX1" fmla="*/ 4660 w 18532"/>
                  <a:gd name="connsiteY1" fmla="*/ 19069 h 19604"/>
                  <a:gd name="connsiteX2" fmla="*/ 4660 w 18532"/>
                  <a:gd name="connsiteY2" fmla="*/ 19605 h 19604"/>
                  <a:gd name="connsiteX3" fmla="*/ 0 w 18532"/>
                  <a:gd name="connsiteY3" fmla="*/ 19605 h 19604"/>
                  <a:gd name="connsiteX4" fmla="*/ 0 w 18532"/>
                  <a:gd name="connsiteY4" fmla="*/ 19069 h 19604"/>
                  <a:gd name="connsiteX5" fmla="*/ 1040 w 18532"/>
                  <a:gd name="connsiteY5" fmla="*/ 17807 h 19604"/>
                  <a:gd name="connsiteX6" fmla="*/ 1040 w 18532"/>
                  <a:gd name="connsiteY6" fmla="*/ 1797 h 19604"/>
                  <a:gd name="connsiteX7" fmla="*/ 0 w 18532"/>
                  <a:gd name="connsiteY7" fmla="*/ 536 h 19604"/>
                  <a:gd name="connsiteX8" fmla="*/ 0 w 18532"/>
                  <a:gd name="connsiteY8" fmla="*/ 0 h 19604"/>
                  <a:gd name="connsiteX9" fmla="*/ 12725 w 18532"/>
                  <a:gd name="connsiteY9" fmla="*/ 0 h 19604"/>
                  <a:gd name="connsiteX10" fmla="*/ 17965 w 18532"/>
                  <a:gd name="connsiteY10" fmla="*/ 5467 h 19604"/>
                  <a:gd name="connsiteX11" fmla="*/ 12920 w 18532"/>
                  <a:gd name="connsiteY11" fmla="*/ 10764 h 19604"/>
                  <a:gd name="connsiteX12" fmla="*/ 17492 w 18532"/>
                  <a:gd name="connsiteY12" fmla="*/ 18255 h 19604"/>
                  <a:gd name="connsiteX13" fmla="*/ 18533 w 18532"/>
                  <a:gd name="connsiteY13" fmla="*/ 19050 h 19604"/>
                  <a:gd name="connsiteX14" fmla="*/ 18533 w 18532"/>
                  <a:gd name="connsiteY14" fmla="*/ 19586 h 19604"/>
                  <a:gd name="connsiteX15" fmla="*/ 14024 w 18532"/>
                  <a:gd name="connsiteY15" fmla="*/ 19586 h 19604"/>
                  <a:gd name="connsiteX16" fmla="*/ 14024 w 18532"/>
                  <a:gd name="connsiteY16" fmla="*/ 19050 h 19604"/>
                  <a:gd name="connsiteX17" fmla="*/ 14692 w 18532"/>
                  <a:gd name="connsiteY17" fmla="*/ 18697 h 19604"/>
                  <a:gd name="connsiteX18" fmla="*/ 14232 w 18532"/>
                  <a:gd name="connsiteY18" fmla="*/ 17631 h 19604"/>
                  <a:gd name="connsiteX19" fmla="*/ 10159 w 18532"/>
                  <a:gd name="connsiteY19" fmla="*/ 10783 h 19604"/>
                  <a:gd name="connsiteX20" fmla="*/ 3619 w 18532"/>
                  <a:gd name="connsiteY20" fmla="*/ 10783 h 19604"/>
                  <a:gd name="connsiteX21" fmla="*/ 3619 w 18532"/>
                  <a:gd name="connsiteY21" fmla="*/ 8292 h 19604"/>
                  <a:gd name="connsiteX22" fmla="*/ 12447 w 18532"/>
                  <a:gd name="connsiteY22" fmla="*/ 8292 h 19604"/>
                  <a:gd name="connsiteX23" fmla="*/ 15197 w 18532"/>
                  <a:gd name="connsiteY23" fmla="*/ 5398 h 19604"/>
                  <a:gd name="connsiteX24" fmla="*/ 12044 w 18532"/>
                  <a:gd name="connsiteY24" fmla="*/ 2333 h 19604"/>
                  <a:gd name="connsiteX25" fmla="*/ 3619 w 18532"/>
                  <a:gd name="connsiteY25" fmla="*/ 2333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532" h="19604">
                    <a:moveTo>
                      <a:pt x="3619" y="17807"/>
                    </a:moveTo>
                    <a:cubicBezTo>
                      <a:pt x="3619" y="18829"/>
                      <a:pt x="3783" y="19069"/>
                      <a:pt x="4660" y="19069"/>
                    </a:cubicBezTo>
                    <a:lnTo>
                      <a:pt x="4660" y="19605"/>
                    </a:lnTo>
                    <a:lnTo>
                      <a:pt x="0" y="19605"/>
                    </a:lnTo>
                    <a:lnTo>
                      <a:pt x="0" y="19069"/>
                    </a:lnTo>
                    <a:cubicBezTo>
                      <a:pt x="876" y="19069"/>
                      <a:pt x="1040" y="18848"/>
                      <a:pt x="1040" y="17807"/>
                    </a:cubicBezTo>
                    <a:lnTo>
                      <a:pt x="1040" y="1797"/>
                    </a:ln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12725" y="0"/>
                    </a:lnTo>
                    <a:cubicBezTo>
                      <a:pt x="16300" y="0"/>
                      <a:pt x="17965" y="2138"/>
                      <a:pt x="17965" y="5467"/>
                    </a:cubicBezTo>
                    <a:cubicBezTo>
                      <a:pt x="17965" y="8891"/>
                      <a:pt x="16136" y="10676"/>
                      <a:pt x="12920" y="10764"/>
                    </a:cubicBezTo>
                    <a:lnTo>
                      <a:pt x="17492" y="18255"/>
                    </a:lnTo>
                    <a:cubicBezTo>
                      <a:pt x="17870" y="18886"/>
                      <a:pt x="18078" y="19050"/>
                      <a:pt x="18533" y="19050"/>
                    </a:cubicBezTo>
                    <a:lnTo>
                      <a:pt x="18533" y="19586"/>
                    </a:lnTo>
                    <a:lnTo>
                      <a:pt x="14024" y="19586"/>
                    </a:lnTo>
                    <a:lnTo>
                      <a:pt x="14024" y="19050"/>
                    </a:lnTo>
                    <a:cubicBezTo>
                      <a:pt x="14604" y="19050"/>
                      <a:pt x="14692" y="18961"/>
                      <a:pt x="14692" y="18697"/>
                    </a:cubicBezTo>
                    <a:cubicBezTo>
                      <a:pt x="14619" y="18312"/>
                      <a:pt x="14462" y="17948"/>
                      <a:pt x="14232" y="17631"/>
                    </a:cubicBezTo>
                    <a:lnTo>
                      <a:pt x="10159" y="10783"/>
                    </a:lnTo>
                    <a:lnTo>
                      <a:pt x="3619" y="10783"/>
                    </a:lnTo>
                    <a:close/>
                    <a:moveTo>
                      <a:pt x="3619" y="8292"/>
                    </a:moveTo>
                    <a:lnTo>
                      <a:pt x="12447" y="8292"/>
                    </a:lnTo>
                    <a:cubicBezTo>
                      <a:pt x="14446" y="8292"/>
                      <a:pt x="15197" y="7359"/>
                      <a:pt x="15197" y="5398"/>
                    </a:cubicBezTo>
                    <a:cubicBezTo>
                      <a:pt x="15197" y="3266"/>
                      <a:pt x="14491" y="2333"/>
                      <a:pt x="12044" y="2333"/>
                    </a:cubicBezTo>
                    <a:lnTo>
                      <a:pt x="3619" y="233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8A1FD6CB-3501-D8BF-B30B-0A728520E2FE}"/>
                  </a:ext>
                </a:extLst>
              </p:cNvPr>
              <p:cNvSpPr/>
              <p:nvPr/>
            </p:nvSpPr>
            <p:spPr>
              <a:xfrm>
                <a:off x="8663298" y="3285033"/>
                <a:ext cx="19484" cy="19566"/>
              </a:xfrm>
              <a:custGeom>
                <a:avLst/>
                <a:gdLst>
                  <a:gd name="connsiteX0" fmla="*/ 1040 w 19484"/>
                  <a:gd name="connsiteY0" fmla="*/ 1797 h 19566"/>
                  <a:gd name="connsiteX1" fmla="*/ 0 w 19484"/>
                  <a:gd name="connsiteY1" fmla="*/ 536 h 19566"/>
                  <a:gd name="connsiteX2" fmla="*/ 0 w 19484"/>
                  <a:gd name="connsiteY2" fmla="*/ 0 h 19566"/>
                  <a:gd name="connsiteX3" fmla="*/ 10089 w 19484"/>
                  <a:gd name="connsiteY3" fmla="*/ 0 h 19566"/>
                  <a:gd name="connsiteX4" fmla="*/ 19485 w 19484"/>
                  <a:gd name="connsiteY4" fmla="*/ 9786 h 19566"/>
                  <a:gd name="connsiteX5" fmla="*/ 10089 w 19484"/>
                  <a:gd name="connsiteY5" fmla="*/ 19567 h 19566"/>
                  <a:gd name="connsiteX6" fmla="*/ 0 w 19484"/>
                  <a:gd name="connsiteY6" fmla="*/ 19567 h 19566"/>
                  <a:gd name="connsiteX7" fmla="*/ 0 w 19484"/>
                  <a:gd name="connsiteY7" fmla="*/ 19031 h 19566"/>
                  <a:gd name="connsiteX8" fmla="*/ 1040 w 19484"/>
                  <a:gd name="connsiteY8" fmla="*/ 17770 h 19566"/>
                  <a:gd name="connsiteX9" fmla="*/ 3620 w 19484"/>
                  <a:gd name="connsiteY9" fmla="*/ 17095 h 19566"/>
                  <a:gd name="connsiteX10" fmla="*/ 9566 w 19484"/>
                  <a:gd name="connsiteY10" fmla="*/ 17095 h 19566"/>
                  <a:gd name="connsiteX11" fmla="*/ 16716 w 19484"/>
                  <a:gd name="connsiteY11" fmla="*/ 9805 h 19566"/>
                  <a:gd name="connsiteX12" fmla="*/ 9566 w 19484"/>
                  <a:gd name="connsiteY12" fmla="*/ 2510 h 19566"/>
                  <a:gd name="connsiteX13" fmla="*/ 3620 w 19484"/>
                  <a:gd name="connsiteY13" fmla="*/ 2510 h 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84" h="19566">
                    <a:moveTo>
                      <a:pt x="1040" y="1797"/>
                    </a:move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10089" y="0"/>
                    </a:lnTo>
                    <a:cubicBezTo>
                      <a:pt x="16660" y="0"/>
                      <a:pt x="19485" y="4269"/>
                      <a:pt x="19485" y="9786"/>
                    </a:cubicBezTo>
                    <a:cubicBezTo>
                      <a:pt x="19485" y="15304"/>
                      <a:pt x="16660" y="19567"/>
                      <a:pt x="10089" y="19567"/>
                    </a:cubicBezTo>
                    <a:lnTo>
                      <a:pt x="0" y="19567"/>
                    </a:lnTo>
                    <a:lnTo>
                      <a:pt x="0" y="19031"/>
                    </a:lnTo>
                    <a:cubicBezTo>
                      <a:pt x="870" y="19031"/>
                      <a:pt x="1040" y="18810"/>
                      <a:pt x="1040" y="17770"/>
                    </a:cubicBezTo>
                    <a:close/>
                    <a:moveTo>
                      <a:pt x="3620" y="17095"/>
                    </a:moveTo>
                    <a:lnTo>
                      <a:pt x="9566" y="17095"/>
                    </a:lnTo>
                    <a:cubicBezTo>
                      <a:pt x="14724" y="17095"/>
                      <a:pt x="16716" y="13803"/>
                      <a:pt x="16716" y="9805"/>
                    </a:cubicBezTo>
                    <a:cubicBezTo>
                      <a:pt x="16716" y="5808"/>
                      <a:pt x="14724" y="2510"/>
                      <a:pt x="9566" y="2510"/>
                    </a:cubicBezTo>
                    <a:lnTo>
                      <a:pt x="3620" y="251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A7A3B177-9264-D622-A11C-24D76A641D72}"/>
                  </a:ext>
                </a:extLst>
              </p:cNvPr>
              <p:cNvSpPr/>
              <p:nvPr/>
            </p:nvSpPr>
            <p:spPr>
              <a:xfrm>
                <a:off x="8685621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8 w 18759"/>
                  <a:gd name="connsiteY9" fmla="*/ 3556 h 21691"/>
                  <a:gd name="connsiteX10" fmla="*/ 3708 w 18759"/>
                  <a:gd name="connsiteY10" fmla="*/ 9339 h 21691"/>
                  <a:gd name="connsiteX11" fmla="*/ 12902 w 18759"/>
                  <a:gd name="connsiteY11" fmla="*/ 9339 h 21691"/>
                  <a:gd name="connsiteX12" fmla="*/ 13936 w 18759"/>
                  <a:gd name="connsiteY12" fmla="*/ 8267 h 21691"/>
                  <a:gd name="connsiteX13" fmla="*/ 14440 w 18759"/>
                  <a:gd name="connsiteY13" fmla="*/ 8267 h 21691"/>
                  <a:gd name="connsiteX14" fmla="*/ 14440 w 18759"/>
                  <a:gd name="connsiteY14" fmla="*/ 12895 h 21691"/>
                  <a:gd name="connsiteX15" fmla="*/ 13936 w 18759"/>
                  <a:gd name="connsiteY15" fmla="*/ 12895 h 21691"/>
                  <a:gd name="connsiteX16" fmla="*/ 12902 w 18759"/>
                  <a:gd name="connsiteY16" fmla="*/ 11830 h 21691"/>
                  <a:gd name="connsiteX17" fmla="*/ 3708 w 18759"/>
                  <a:gd name="connsiteY17" fmla="*/ 11830 h 21691"/>
                  <a:gd name="connsiteX18" fmla="*/ 3708 w 18759"/>
                  <a:gd name="connsiteY18" fmla="*/ 18135 h 21691"/>
                  <a:gd name="connsiteX19" fmla="*/ 17221 w 18759"/>
                  <a:gd name="connsiteY19" fmla="*/ 18135 h 21691"/>
                  <a:gd name="connsiteX20" fmla="*/ 18261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61 w 18759"/>
                  <a:gd name="connsiteY23" fmla="*/ 21692 h 21691"/>
                  <a:gd name="connsiteX24" fmla="*/ 17221 w 18759"/>
                  <a:gd name="connsiteY24" fmla="*/ 20626 h 21691"/>
                  <a:gd name="connsiteX25" fmla="*/ 6 w 18759"/>
                  <a:gd name="connsiteY25" fmla="*/ 20626 h 21691"/>
                  <a:gd name="connsiteX26" fmla="*/ 6 w 18759"/>
                  <a:gd name="connsiteY26" fmla="*/ 20090 h 21691"/>
                  <a:gd name="connsiteX27" fmla="*/ 965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8" y="3556"/>
                    </a:lnTo>
                    <a:lnTo>
                      <a:pt x="3708" y="9339"/>
                    </a:lnTo>
                    <a:lnTo>
                      <a:pt x="12902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40" y="8267"/>
                    </a:lnTo>
                    <a:lnTo>
                      <a:pt x="14440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902" y="11830"/>
                    </a:cubicBezTo>
                    <a:lnTo>
                      <a:pt x="3708" y="11830"/>
                    </a:lnTo>
                    <a:lnTo>
                      <a:pt x="3708" y="18135"/>
                    </a:lnTo>
                    <a:lnTo>
                      <a:pt x="17221" y="18135"/>
                    </a:lnTo>
                    <a:cubicBezTo>
                      <a:pt x="18053" y="18135"/>
                      <a:pt x="18261" y="17826"/>
                      <a:pt x="18261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61" y="21692"/>
                    </a:lnTo>
                    <a:cubicBezTo>
                      <a:pt x="18261" y="20935"/>
                      <a:pt x="18053" y="20626"/>
                      <a:pt x="17221" y="20626"/>
                    </a:cubicBezTo>
                    <a:lnTo>
                      <a:pt x="6" y="20626"/>
                    </a:lnTo>
                    <a:lnTo>
                      <a:pt x="6" y="20090"/>
                    </a:lnTo>
                    <a:cubicBezTo>
                      <a:pt x="801" y="20090"/>
                      <a:pt x="965" y="19869"/>
                      <a:pt x="965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89" name="Freeform 988">
                <a:extLst>
                  <a:ext uri="{FF2B5EF4-FFF2-40B4-BE49-F238E27FC236}">
                    <a16:creationId xmlns:a16="http://schemas.microsoft.com/office/drawing/2014/main" id="{89AC1ECB-2D40-F501-D8DA-C0D3763A49F5}"/>
                  </a:ext>
                </a:extLst>
              </p:cNvPr>
              <p:cNvSpPr/>
              <p:nvPr/>
            </p:nvSpPr>
            <p:spPr>
              <a:xfrm>
                <a:off x="8717345" y="3281256"/>
                <a:ext cx="5485" cy="23381"/>
              </a:xfrm>
              <a:custGeom>
                <a:avLst/>
                <a:gdLst>
                  <a:gd name="connsiteX0" fmla="*/ 0 w 5485"/>
                  <a:gd name="connsiteY0" fmla="*/ 23363 h 23381"/>
                  <a:gd name="connsiteX1" fmla="*/ 0 w 5485"/>
                  <a:gd name="connsiteY1" fmla="*/ 22827 h 23381"/>
                  <a:gd name="connsiteX2" fmla="*/ 996 w 5485"/>
                  <a:gd name="connsiteY2" fmla="*/ 21761 h 23381"/>
                  <a:gd name="connsiteX3" fmla="*/ 996 w 5485"/>
                  <a:gd name="connsiteY3" fmla="*/ 1602 h 23381"/>
                  <a:gd name="connsiteX4" fmla="*/ 0 w 5485"/>
                  <a:gd name="connsiteY4" fmla="*/ 536 h 23381"/>
                  <a:gd name="connsiteX5" fmla="*/ 0 w 5485"/>
                  <a:gd name="connsiteY5" fmla="*/ 0 h 23381"/>
                  <a:gd name="connsiteX6" fmla="*/ 5486 w 5485"/>
                  <a:gd name="connsiteY6" fmla="*/ 0 h 23381"/>
                  <a:gd name="connsiteX7" fmla="*/ 5486 w 5485"/>
                  <a:gd name="connsiteY7" fmla="*/ 536 h 23381"/>
                  <a:gd name="connsiteX8" fmla="*/ 4490 w 5485"/>
                  <a:gd name="connsiteY8" fmla="*/ 1602 h 23381"/>
                  <a:gd name="connsiteX9" fmla="*/ 4490 w 5485"/>
                  <a:gd name="connsiteY9" fmla="*/ 21780 h 23381"/>
                  <a:gd name="connsiteX10" fmla="*/ 5486 w 5485"/>
                  <a:gd name="connsiteY10" fmla="*/ 22846 h 23381"/>
                  <a:gd name="connsiteX11" fmla="*/ 5486 w 5485"/>
                  <a:gd name="connsiteY11" fmla="*/ 23382 h 2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85" h="23381">
                    <a:moveTo>
                      <a:pt x="0" y="23363"/>
                    </a:moveTo>
                    <a:lnTo>
                      <a:pt x="0" y="22827"/>
                    </a:lnTo>
                    <a:cubicBezTo>
                      <a:pt x="788" y="22827"/>
                      <a:pt x="996" y="22385"/>
                      <a:pt x="996" y="21761"/>
                    </a:cubicBezTo>
                    <a:lnTo>
                      <a:pt x="996" y="1602"/>
                    </a:lnTo>
                    <a:cubicBezTo>
                      <a:pt x="996" y="971"/>
                      <a:pt x="788" y="536"/>
                      <a:pt x="0" y="536"/>
                    </a:cubicBezTo>
                    <a:lnTo>
                      <a:pt x="0" y="0"/>
                    </a:lnTo>
                    <a:lnTo>
                      <a:pt x="5486" y="0"/>
                    </a:lnTo>
                    <a:lnTo>
                      <a:pt x="5486" y="536"/>
                    </a:lnTo>
                    <a:cubicBezTo>
                      <a:pt x="4698" y="536"/>
                      <a:pt x="4490" y="984"/>
                      <a:pt x="4490" y="1602"/>
                    </a:cubicBezTo>
                    <a:lnTo>
                      <a:pt x="4490" y="21780"/>
                    </a:lnTo>
                    <a:cubicBezTo>
                      <a:pt x="4490" y="22411"/>
                      <a:pt x="4698" y="22846"/>
                      <a:pt x="5486" y="22846"/>
                    </a:cubicBezTo>
                    <a:lnTo>
                      <a:pt x="5486" y="23382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0" name="Freeform 989">
                <a:extLst>
                  <a:ext uri="{FF2B5EF4-FFF2-40B4-BE49-F238E27FC236}">
                    <a16:creationId xmlns:a16="http://schemas.microsoft.com/office/drawing/2014/main" id="{976ABBF5-5721-6511-6206-69E0AE189B5F}"/>
                  </a:ext>
                </a:extLst>
              </p:cNvPr>
              <p:cNvSpPr/>
              <p:nvPr/>
            </p:nvSpPr>
            <p:spPr>
              <a:xfrm>
                <a:off x="8727529" y="3285033"/>
                <a:ext cx="20108" cy="19617"/>
              </a:xfrm>
              <a:custGeom>
                <a:avLst/>
                <a:gdLst>
                  <a:gd name="connsiteX0" fmla="*/ 0 w 20108"/>
                  <a:gd name="connsiteY0" fmla="*/ 19586 h 19617"/>
                  <a:gd name="connsiteX1" fmla="*/ 0 w 20108"/>
                  <a:gd name="connsiteY1" fmla="*/ 19050 h 19617"/>
                  <a:gd name="connsiteX2" fmla="*/ 1122 w 20108"/>
                  <a:gd name="connsiteY2" fmla="*/ 17788 h 19617"/>
                  <a:gd name="connsiteX3" fmla="*/ 1122 w 20108"/>
                  <a:gd name="connsiteY3" fmla="*/ 1797 h 19617"/>
                  <a:gd name="connsiteX4" fmla="*/ 0 w 20108"/>
                  <a:gd name="connsiteY4" fmla="*/ 536 h 19617"/>
                  <a:gd name="connsiteX5" fmla="*/ 0 w 20108"/>
                  <a:gd name="connsiteY5" fmla="*/ 0 h 19617"/>
                  <a:gd name="connsiteX6" fmla="*/ 6066 w 20108"/>
                  <a:gd name="connsiteY6" fmla="*/ 0 h 19617"/>
                  <a:gd name="connsiteX7" fmla="*/ 6066 w 20108"/>
                  <a:gd name="connsiteY7" fmla="*/ 536 h 19617"/>
                  <a:gd name="connsiteX8" fmla="*/ 4944 w 20108"/>
                  <a:gd name="connsiteY8" fmla="*/ 933 h 19617"/>
                  <a:gd name="connsiteX9" fmla="*/ 5404 w 20108"/>
                  <a:gd name="connsiteY9" fmla="*/ 1690 h 19617"/>
                  <a:gd name="connsiteX10" fmla="*/ 16660 w 20108"/>
                  <a:gd name="connsiteY10" fmla="*/ 15537 h 19617"/>
                  <a:gd name="connsiteX11" fmla="*/ 16660 w 20108"/>
                  <a:gd name="connsiteY11" fmla="*/ 1797 h 19617"/>
                  <a:gd name="connsiteX12" fmla="*/ 15537 w 20108"/>
                  <a:gd name="connsiteY12" fmla="*/ 536 h 19617"/>
                  <a:gd name="connsiteX13" fmla="*/ 15537 w 20108"/>
                  <a:gd name="connsiteY13" fmla="*/ 0 h 19617"/>
                  <a:gd name="connsiteX14" fmla="*/ 20109 w 20108"/>
                  <a:gd name="connsiteY14" fmla="*/ 0 h 19617"/>
                  <a:gd name="connsiteX15" fmla="*/ 20109 w 20108"/>
                  <a:gd name="connsiteY15" fmla="*/ 536 h 19617"/>
                  <a:gd name="connsiteX16" fmla="*/ 18987 w 20108"/>
                  <a:gd name="connsiteY16" fmla="*/ 1797 h 19617"/>
                  <a:gd name="connsiteX17" fmla="*/ 18987 w 20108"/>
                  <a:gd name="connsiteY17" fmla="*/ 17807 h 19617"/>
                  <a:gd name="connsiteX18" fmla="*/ 20109 w 20108"/>
                  <a:gd name="connsiteY18" fmla="*/ 19069 h 19617"/>
                  <a:gd name="connsiteX19" fmla="*/ 20109 w 20108"/>
                  <a:gd name="connsiteY19" fmla="*/ 19605 h 19617"/>
                  <a:gd name="connsiteX20" fmla="*/ 14541 w 20108"/>
                  <a:gd name="connsiteY20" fmla="*/ 19605 h 19617"/>
                  <a:gd name="connsiteX21" fmla="*/ 14541 w 20108"/>
                  <a:gd name="connsiteY21" fmla="*/ 19069 h 19617"/>
                  <a:gd name="connsiteX22" fmla="*/ 15701 w 20108"/>
                  <a:gd name="connsiteY22" fmla="*/ 18671 h 19617"/>
                  <a:gd name="connsiteX23" fmla="*/ 15203 w 20108"/>
                  <a:gd name="connsiteY23" fmla="*/ 17870 h 19617"/>
                  <a:gd name="connsiteX24" fmla="*/ 3449 w 20108"/>
                  <a:gd name="connsiteY24" fmla="*/ 3500 h 19617"/>
                  <a:gd name="connsiteX25" fmla="*/ 3449 w 20108"/>
                  <a:gd name="connsiteY25" fmla="*/ 17820 h 19617"/>
                  <a:gd name="connsiteX26" fmla="*/ 4572 w 20108"/>
                  <a:gd name="connsiteY26" fmla="*/ 19081 h 19617"/>
                  <a:gd name="connsiteX27" fmla="*/ 4572 w 20108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08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66" y="0"/>
                    </a:lnTo>
                    <a:lnTo>
                      <a:pt x="6066" y="536"/>
                    </a:lnTo>
                    <a:cubicBezTo>
                      <a:pt x="5196" y="536"/>
                      <a:pt x="4944" y="713"/>
                      <a:pt x="4944" y="933"/>
                    </a:cubicBezTo>
                    <a:cubicBezTo>
                      <a:pt x="4944" y="1154"/>
                      <a:pt x="5114" y="1331"/>
                      <a:pt x="5404" y="1690"/>
                    </a:cubicBezTo>
                    <a:lnTo>
                      <a:pt x="16660" y="15537"/>
                    </a:lnTo>
                    <a:lnTo>
                      <a:pt x="16660" y="1797"/>
                    </a:lnTo>
                    <a:cubicBezTo>
                      <a:pt x="16660" y="776"/>
                      <a:pt x="16407" y="536"/>
                      <a:pt x="15537" y="536"/>
                    </a:cubicBezTo>
                    <a:lnTo>
                      <a:pt x="15537" y="0"/>
                    </a:lnTo>
                    <a:lnTo>
                      <a:pt x="20109" y="0"/>
                    </a:lnTo>
                    <a:lnTo>
                      <a:pt x="20109" y="536"/>
                    </a:lnTo>
                    <a:cubicBezTo>
                      <a:pt x="19239" y="536"/>
                      <a:pt x="18987" y="757"/>
                      <a:pt x="18987" y="1797"/>
                    </a:cubicBezTo>
                    <a:lnTo>
                      <a:pt x="18987" y="17807"/>
                    </a:lnTo>
                    <a:cubicBezTo>
                      <a:pt x="18987" y="18829"/>
                      <a:pt x="19239" y="19069"/>
                      <a:pt x="20109" y="19069"/>
                    </a:cubicBezTo>
                    <a:lnTo>
                      <a:pt x="20109" y="19605"/>
                    </a:lnTo>
                    <a:lnTo>
                      <a:pt x="14541" y="19605"/>
                    </a:lnTo>
                    <a:lnTo>
                      <a:pt x="14541" y="19069"/>
                    </a:lnTo>
                    <a:cubicBezTo>
                      <a:pt x="15619" y="19069"/>
                      <a:pt x="15701" y="18936"/>
                      <a:pt x="15701" y="18671"/>
                    </a:cubicBezTo>
                    <a:cubicBezTo>
                      <a:pt x="15701" y="18406"/>
                      <a:pt x="15493" y="18224"/>
                      <a:pt x="15203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1" name="Freeform 990">
                <a:extLst>
                  <a:ext uri="{FF2B5EF4-FFF2-40B4-BE49-F238E27FC236}">
                    <a16:creationId xmlns:a16="http://schemas.microsoft.com/office/drawing/2014/main" id="{302D0D04-9654-C203-A60D-721CE3DA91BB}"/>
                  </a:ext>
                </a:extLst>
              </p:cNvPr>
              <p:cNvSpPr/>
              <p:nvPr/>
            </p:nvSpPr>
            <p:spPr>
              <a:xfrm>
                <a:off x="8748836" y="3285052"/>
                <a:ext cx="19314" cy="19566"/>
              </a:xfrm>
              <a:custGeom>
                <a:avLst/>
                <a:gdLst>
                  <a:gd name="connsiteX0" fmla="*/ 19 w 19314"/>
                  <a:gd name="connsiteY0" fmla="*/ 0 h 19566"/>
                  <a:gd name="connsiteX1" fmla="*/ 4925 w 19314"/>
                  <a:gd name="connsiteY1" fmla="*/ 0 h 19566"/>
                  <a:gd name="connsiteX2" fmla="*/ 4925 w 19314"/>
                  <a:gd name="connsiteY2" fmla="*/ 536 h 19566"/>
                  <a:gd name="connsiteX3" fmla="*/ 3966 w 19314"/>
                  <a:gd name="connsiteY3" fmla="*/ 1286 h 19566"/>
                  <a:gd name="connsiteX4" fmla="*/ 4427 w 19314"/>
                  <a:gd name="connsiteY4" fmla="*/ 2491 h 19566"/>
                  <a:gd name="connsiteX5" fmla="*/ 10329 w 19314"/>
                  <a:gd name="connsiteY5" fmla="*/ 15966 h 19566"/>
                  <a:gd name="connsiteX6" fmla="*/ 15733 w 19314"/>
                  <a:gd name="connsiteY6" fmla="*/ 2138 h 19566"/>
                  <a:gd name="connsiteX7" fmla="*/ 15985 w 19314"/>
                  <a:gd name="connsiteY7" fmla="*/ 1198 h 19566"/>
                  <a:gd name="connsiteX8" fmla="*/ 15071 w 19314"/>
                  <a:gd name="connsiteY8" fmla="*/ 536 h 19566"/>
                  <a:gd name="connsiteX9" fmla="*/ 15071 w 19314"/>
                  <a:gd name="connsiteY9" fmla="*/ 0 h 19566"/>
                  <a:gd name="connsiteX10" fmla="*/ 19314 w 19314"/>
                  <a:gd name="connsiteY10" fmla="*/ 0 h 19566"/>
                  <a:gd name="connsiteX11" fmla="*/ 19314 w 19314"/>
                  <a:gd name="connsiteY11" fmla="*/ 536 h 19566"/>
                  <a:gd name="connsiteX12" fmla="*/ 18482 w 19314"/>
                  <a:gd name="connsiteY12" fmla="*/ 1249 h 19566"/>
                  <a:gd name="connsiteX13" fmla="*/ 12126 w 19314"/>
                  <a:gd name="connsiteY13" fmla="*/ 17385 h 19566"/>
                  <a:gd name="connsiteX14" fmla="*/ 11792 w 19314"/>
                  <a:gd name="connsiteY14" fmla="*/ 18457 h 19566"/>
                  <a:gd name="connsiteX15" fmla="*/ 12706 w 19314"/>
                  <a:gd name="connsiteY15" fmla="*/ 19031 h 19566"/>
                  <a:gd name="connsiteX16" fmla="*/ 12706 w 19314"/>
                  <a:gd name="connsiteY16" fmla="*/ 19567 h 19566"/>
                  <a:gd name="connsiteX17" fmla="*/ 7882 w 19314"/>
                  <a:gd name="connsiteY17" fmla="*/ 19567 h 19566"/>
                  <a:gd name="connsiteX18" fmla="*/ 7882 w 19314"/>
                  <a:gd name="connsiteY18" fmla="*/ 19031 h 19566"/>
                  <a:gd name="connsiteX19" fmla="*/ 8633 w 19314"/>
                  <a:gd name="connsiteY19" fmla="*/ 18633 h 19566"/>
                  <a:gd name="connsiteX20" fmla="*/ 8002 w 19314"/>
                  <a:gd name="connsiteY20" fmla="*/ 16855 h 19566"/>
                  <a:gd name="connsiteX21" fmla="*/ 1261 w 19314"/>
                  <a:gd name="connsiteY21" fmla="*/ 1425 h 19566"/>
                  <a:gd name="connsiteX22" fmla="*/ 0 w 19314"/>
                  <a:gd name="connsiteY22" fmla="*/ 536 h 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314" h="19566">
                    <a:moveTo>
                      <a:pt x="19" y="0"/>
                    </a:moveTo>
                    <a:lnTo>
                      <a:pt x="4925" y="0"/>
                    </a:lnTo>
                    <a:lnTo>
                      <a:pt x="4925" y="536"/>
                    </a:lnTo>
                    <a:cubicBezTo>
                      <a:pt x="4427" y="492"/>
                      <a:pt x="3966" y="713"/>
                      <a:pt x="3966" y="1286"/>
                    </a:cubicBezTo>
                    <a:cubicBezTo>
                      <a:pt x="4074" y="1704"/>
                      <a:pt x="4228" y="2108"/>
                      <a:pt x="4427" y="2491"/>
                    </a:cubicBezTo>
                    <a:lnTo>
                      <a:pt x="10329" y="15966"/>
                    </a:lnTo>
                    <a:lnTo>
                      <a:pt x="15733" y="2138"/>
                    </a:lnTo>
                    <a:cubicBezTo>
                      <a:pt x="15865" y="1839"/>
                      <a:pt x="15950" y="1522"/>
                      <a:pt x="15985" y="1198"/>
                    </a:cubicBezTo>
                    <a:cubicBezTo>
                      <a:pt x="15985" y="801"/>
                      <a:pt x="15733" y="536"/>
                      <a:pt x="15071" y="536"/>
                    </a:cubicBezTo>
                    <a:lnTo>
                      <a:pt x="15071" y="0"/>
                    </a:lnTo>
                    <a:lnTo>
                      <a:pt x="19314" y="0"/>
                    </a:lnTo>
                    <a:lnTo>
                      <a:pt x="19314" y="536"/>
                    </a:lnTo>
                    <a:cubicBezTo>
                      <a:pt x="18919" y="585"/>
                      <a:pt x="18591" y="865"/>
                      <a:pt x="18482" y="1249"/>
                    </a:cubicBezTo>
                    <a:lnTo>
                      <a:pt x="12126" y="17385"/>
                    </a:lnTo>
                    <a:cubicBezTo>
                      <a:pt x="11958" y="17722"/>
                      <a:pt x="11845" y="18084"/>
                      <a:pt x="11792" y="18457"/>
                    </a:cubicBezTo>
                    <a:cubicBezTo>
                      <a:pt x="11792" y="18810"/>
                      <a:pt x="12038" y="19087"/>
                      <a:pt x="12706" y="19031"/>
                    </a:cubicBezTo>
                    <a:lnTo>
                      <a:pt x="12706" y="19567"/>
                    </a:lnTo>
                    <a:lnTo>
                      <a:pt x="7882" y="19567"/>
                    </a:lnTo>
                    <a:lnTo>
                      <a:pt x="7882" y="19031"/>
                    </a:lnTo>
                    <a:cubicBezTo>
                      <a:pt x="8380" y="19031"/>
                      <a:pt x="8633" y="18942"/>
                      <a:pt x="8633" y="18633"/>
                    </a:cubicBezTo>
                    <a:cubicBezTo>
                      <a:pt x="8512" y="18013"/>
                      <a:pt x="8300" y="17413"/>
                      <a:pt x="8002" y="16855"/>
                    </a:cubicBezTo>
                    <a:lnTo>
                      <a:pt x="1261" y="1425"/>
                    </a:lnTo>
                    <a:cubicBezTo>
                      <a:pt x="1104" y="868"/>
                      <a:pt x="578" y="496"/>
                      <a:pt x="0" y="536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297D618A-2B97-DB3C-B3BA-3296E829D427}"/>
                  </a:ext>
                </a:extLst>
              </p:cNvPr>
              <p:cNvSpPr/>
              <p:nvPr/>
            </p:nvSpPr>
            <p:spPr>
              <a:xfrm>
                <a:off x="8769468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27 w 18759"/>
                  <a:gd name="connsiteY9" fmla="*/ 3556 h 21691"/>
                  <a:gd name="connsiteX10" fmla="*/ 3727 w 18759"/>
                  <a:gd name="connsiteY10" fmla="*/ 9339 h 21691"/>
                  <a:gd name="connsiteX11" fmla="*/ 12920 w 18759"/>
                  <a:gd name="connsiteY11" fmla="*/ 9339 h 21691"/>
                  <a:gd name="connsiteX12" fmla="*/ 13961 w 18759"/>
                  <a:gd name="connsiteY12" fmla="*/ 8267 h 21691"/>
                  <a:gd name="connsiteX13" fmla="*/ 14446 w 18759"/>
                  <a:gd name="connsiteY13" fmla="*/ 8267 h 21691"/>
                  <a:gd name="connsiteX14" fmla="*/ 14446 w 18759"/>
                  <a:gd name="connsiteY14" fmla="*/ 12895 h 21691"/>
                  <a:gd name="connsiteX15" fmla="*/ 13948 w 18759"/>
                  <a:gd name="connsiteY15" fmla="*/ 12895 h 21691"/>
                  <a:gd name="connsiteX16" fmla="*/ 12908 w 18759"/>
                  <a:gd name="connsiteY16" fmla="*/ 11830 h 21691"/>
                  <a:gd name="connsiteX17" fmla="*/ 3727 w 18759"/>
                  <a:gd name="connsiteY17" fmla="*/ 11830 h 21691"/>
                  <a:gd name="connsiteX18" fmla="*/ 3727 w 18759"/>
                  <a:gd name="connsiteY18" fmla="*/ 18135 h 21691"/>
                  <a:gd name="connsiteX19" fmla="*/ 17221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30 w 18759"/>
                  <a:gd name="connsiteY23" fmla="*/ 21692 h 21691"/>
                  <a:gd name="connsiteX24" fmla="*/ 17196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4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27" y="3556"/>
                    </a:lnTo>
                    <a:lnTo>
                      <a:pt x="3727" y="9339"/>
                    </a:lnTo>
                    <a:lnTo>
                      <a:pt x="12920" y="9339"/>
                    </a:lnTo>
                    <a:cubicBezTo>
                      <a:pt x="13753" y="9339"/>
                      <a:pt x="13961" y="9024"/>
                      <a:pt x="13961" y="8267"/>
                    </a:cubicBezTo>
                    <a:lnTo>
                      <a:pt x="14446" y="8267"/>
                    </a:lnTo>
                    <a:lnTo>
                      <a:pt x="14446" y="12895"/>
                    </a:lnTo>
                    <a:lnTo>
                      <a:pt x="13948" y="12895"/>
                    </a:lnTo>
                    <a:cubicBezTo>
                      <a:pt x="13948" y="12139"/>
                      <a:pt x="13740" y="11830"/>
                      <a:pt x="12908" y="11830"/>
                    </a:cubicBezTo>
                    <a:lnTo>
                      <a:pt x="3727" y="11830"/>
                    </a:lnTo>
                    <a:lnTo>
                      <a:pt x="3727" y="18135"/>
                    </a:lnTo>
                    <a:lnTo>
                      <a:pt x="17221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30" y="21692"/>
                    </a:lnTo>
                    <a:cubicBezTo>
                      <a:pt x="18230" y="20935"/>
                      <a:pt x="18022" y="20626"/>
                      <a:pt x="17196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4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19907EF-A1B4-B032-9F6B-9376A7CE6E47}"/>
                  </a:ext>
                </a:extLst>
              </p:cNvPr>
              <p:cNvSpPr/>
              <p:nvPr/>
            </p:nvSpPr>
            <p:spPr>
              <a:xfrm>
                <a:off x="8789861" y="3284794"/>
                <a:ext cx="18374" cy="20077"/>
              </a:xfrm>
              <a:custGeom>
                <a:avLst/>
                <a:gdLst>
                  <a:gd name="connsiteX0" fmla="*/ 1621 w 18374"/>
                  <a:gd name="connsiteY0" fmla="*/ 14226 h 20077"/>
                  <a:gd name="connsiteX1" fmla="*/ 2119 w 18374"/>
                  <a:gd name="connsiteY1" fmla="*/ 14358 h 20077"/>
                  <a:gd name="connsiteX2" fmla="*/ 2037 w 18374"/>
                  <a:gd name="connsiteY2" fmla="*/ 14932 h 20077"/>
                  <a:gd name="connsiteX3" fmla="*/ 9730 w 18374"/>
                  <a:gd name="connsiteY3" fmla="*/ 17606 h 20077"/>
                  <a:gd name="connsiteX4" fmla="*/ 15796 w 18374"/>
                  <a:gd name="connsiteY4" fmla="*/ 14453 h 20077"/>
                  <a:gd name="connsiteX5" fmla="*/ 870 w 18374"/>
                  <a:gd name="connsiteY5" fmla="*/ 6180 h 20077"/>
                  <a:gd name="connsiteX6" fmla="*/ 8727 w 18374"/>
                  <a:gd name="connsiteY6" fmla="*/ 0 h 20077"/>
                  <a:gd name="connsiteX7" fmla="*/ 15966 w 18374"/>
                  <a:gd name="connsiteY7" fmla="*/ 1595 h 20077"/>
                  <a:gd name="connsiteX8" fmla="*/ 16628 w 18374"/>
                  <a:gd name="connsiteY8" fmla="*/ 965 h 20077"/>
                  <a:gd name="connsiteX9" fmla="*/ 17170 w 18374"/>
                  <a:gd name="connsiteY9" fmla="*/ 1185 h 20077"/>
                  <a:gd name="connsiteX10" fmla="*/ 15632 w 18374"/>
                  <a:gd name="connsiteY10" fmla="*/ 5543 h 20077"/>
                  <a:gd name="connsiteX11" fmla="*/ 15134 w 18374"/>
                  <a:gd name="connsiteY11" fmla="*/ 5322 h 20077"/>
                  <a:gd name="connsiteX12" fmla="*/ 15216 w 18374"/>
                  <a:gd name="connsiteY12" fmla="*/ 4786 h 20077"/>
                  <a:gd name="connsiteX13" fmla="*/ 8607 w 18374"/>
                  <a:gd name="connsiteY13" fmla="*/ 2478 h 20077"/>
                  <a:gd name="connsiteX14" fmla="*/ 3449 w 18374"/>
                  <a:gd name="connsiteY14" fmla="*/ 5814 h 20077"/>
                  <a:gd name="connsiteX15" fmla="*/ 18375 w 18374"/>
                  <a:gd name="connsiteY15" fmla="*/ 13772 h 20077"/>
                  <a:gd name="connsiteX16" fmla="*/ 9314 w 18374"/>
                  <a:gd name="connsiteY16" fmla="*/ 20077 h 20077"/>
                  <a:gd name="connsiteX17" fmla="*/ 1242 w 18374"/>
                  <a:gd name="connsiteY17" fmla="*/ 18186 h 20077"/>
                  <a:gd name="connsiteX18" fmla="*/ 498 w 18374"/>
                  <a:gd name="connsiteY18" fmla="*/ 18854 h 20077"/>
                  <a:gd name="connsiteX19" fmla="*/ 0 w 18374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74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0" y="14545"/>
                      <a:pt x="2042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796" y="16445"/>
                      <a:pt x="15796" y="14453"/>
                    </a:cubicBezTo>
                    <a:cubicBezTo>
                      <a:pt x="15796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27" y="0"/>
                    </a:cubicBezTo>
                    <a:cubicBezTo>
                      <a:pt x="13097" y="0"/>
                      <a:pt x="15298" y="1595"/>
                      <a:pt x="15966" y="1595"/>
                    </a:cubicBezTo>
                    <a:cubicBezTo>
                      <a:pt x="16212" y="1595"/>
                      <a:pt x="16382" y="1513"/>
                      <a:pt x="16628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4" y="5150"/>
                      <a:pt x="15221" y="4968"/>
                      <a:pt x="15216" y="4786"/>
                    </a:cubicBezTo>
                    <a:cubicBezTo>
                      <a:pt x="15216" y="3853"/>
                      <a:pt x="11886" y="2478"/>
                      <a:pt x="8607" y="2478"/>
                    </a:cubicBezTo>
                    <a:cubicBezTo>
                      <a:pt x="4319" y="2478"/>
                      <a:pt x="3449" y="4168"/>
                      <a:pt x="3449" y="5814"/>
                    </a:cubicBezTo>
                    <a:cubicBezTo>
                      <a:pt x="3449" y="11104"/>
                      <a:pt x="18375" y="5770"/>
                      <a:pt x="18375" y="13772"/>
                    </a:cubicBezTo>
                    <a:cubicBezTo>
                      <a:pt x="18375" y="17952"/>
                      <a:pt x="15632" y="20077"/>
                      <a:pt x="9314" y="20077"/>
                    </a:cubicBezTo>
                    <a:cubicBezTo>
                      <a:pt x="5032" y="20077"/>
                      <a:pt x="2119" y="18186"/>
                      <a:pt x="1242" y="18186"/>
                    </a:cubicBezTo>
                    <a:cubicBezTo>
                      <a:pt x="871" y="18214"/>
                      <a:pt x="566" y="18488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68D0460D-B943-4EB1-0757-86ECE8671588}"/>
                  </a:ext>
                </a:extLst>
              </p:cNvPr>
              <p:cNvSpPr/>
              <p:nvPr/>
            </p:nvSpPr>
            <p:spPr>
              <a:xfrm>
                <a:off x="8808462" y="3283987"/>
                <a:ext cx="18715" cy="20651"/>
              </a:xfrm>
              <a:custGeom>
                <a:avLst/>
                <a:gdLst>
                  <a:gd name="connsiteX0" fmla="*/ 18715 w 18715"/>
                  <a:gd name="connsiteY0" fmla="*/ 4622 h 20651"/>
                  <a:gd name="connsiteX1" fmla="*/ 18217 w 18715"/>
                  <a:gd name="connsiteY1" fmla="*/ 4622 h 20651"/>
                  <a:gd name="connsiteX2" fmla="*/ 17177 w 18715"/>
                  <a:gd name="connsiteY2" fmla="*/ 3556 h 20651"/>
                  <a:gd name="connsiteX3" fmla="*/ 10764 w 18715"/>
                  <a:gd name="connsiteY3" fmla="*/ 3556 h 20651"/>
                  <a:gd name="connsiteX4" fmla="*/ 10764 w 18715"/>
                  <a:gd name="connsiteY4" fmla="*/ 18854 h 20651"/>
                  <a:gd name="connsiteX5" fmla="*/ 11804 w 18715"/>
                  <a:gd name="connsiteY5" fmla="*/ 20115 h 20651"/>
                  <a:gd name="connsiteX6" fmla="*/ 11804 w 18715"/>
                  <a:gd name="connsiteY6" fmla="*/ 20651 h 20651"/>
                  <a:gd name="connsiteX7" fmla="*/ 6980 w 18715"/>
                  <a:gd name="connsiteY7" fmla="*/ 20651 h 20651"/>
                  <a:gd name="connsiteX8" fmla="*/ 6980 w 18715"/>
                  <a:gd name="connsiteY8" fmla="*/ 20115 h 20651"/>
                  <a:gd name="connsiteX9" fmla="*/ 8015 w 18715"/>
                  <a:gd name="connsiteY9" fmla="*/ 18854 h 20651"/>
                  <a:gd name="connsiteX10" fmla="*/ 8015 w 18715"/>
                  <a:gd name="connsiteY10" fmla="*/ 3556 h 20651"/>
                  <a:gd name="connsiteX11" fmla="*/ 1539 w 18715"/>
                  <a:gd name="connsiteY11" fmla="*/ 3556 h 20651"/>
                  <a:gd name="connsiteX12" fmla="*/ 504 w 18715"/>
                  <a:gd name="connsiteY12" fmla="*/ 4622 h 20651"/>
                  <a:gd name="connsiteX13" fmla="*/ 0 w 18715"/>
                  <a:gd name="connsiteY13" fmla="*/ 4622 h 20651"/>
                  <a:gd name="connsiteX14" fmla="*/ 0 w 18715"/>
                  <a:gd name="connsiteY14" fmla="*/ 0 h 20651"/>
                  <a:gd name="connsiteX15" fmla="*/ 504 w 18715"/>
                  <a:gd name="connsiteY15" fmla="*/ 0 h 20651"/>
                  <a:gd name="connsiteX16" fmla="*/ 1539 w 18715"/>
                  <a:gd name="connsiteY16" fmla="*/ 1066 h 20651"/>
                  <a:gd name="connsiteX17" fmla="*/ 17177 w 18715"/>
                  <a:gd name="connsiteY17" fmla="*/ 1066 h 20651"/>
                  <a:gd name="connsiteX18" fmla="*/ 18217 w 18715"/>
                  <a:gd name="connsiteY18" fmla="*/ 0 h 20651"/>
                  <a:gd name="connsiteX19" fmla="*/ 18715 w 18715"/>
                  <a:gd name="connsiteY19" fmla="*/ 0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715" h="20651">
                    <a:moveTo>
                      <a:pt x="18715" y="4622"/>
                    </a:moveTo>
                    <a:lnTo>
                      <a:pt x="18217" y="4622"/>
                    </a:lnTo>
                    <a:cubicBezTo>
                      <a:pt x="18217" y="3865"/>
                      <a:pt x="18009" y="3556"/>
                      <a:pt x="17177" y="3556"/>
                    </a:cubicBezTo>
                    <a:lnTo>
                      <a:pt x="10764" y="3556"/>
                    </a:lnTo>
                    <a:lnTo>
                      <a:pt x="10764" y="18854"/>
                    </a:lnTo>
                    <a:cubicBezTo>
                      <a:pt x="10764" y="19876"/>
                      <a:pt x="10928" y="20115"/>
                      <a:pt x="11804" y="20115"/>
                    </a:cubicBezTo>
                    <a:lnTo>
                      <a:pt x="11804" y="20651"/>
                    </a:lnTo>
                    <a:lnTo>
                      <a:pt x="6980" y="20651"/>
                    </a:lnTo>
                    <a:lnTo>
                      <a:pt x="6980" y="20115"/>
                    </a:lnTo>
                    <a:cubicBezTo>
                      <a:pt x="7851" y="20115"/>
                      <a:pt x="8015" y="19895"/>
                      <a:pt x="8015" y="18854"/>
                    </a:cubicBezTo>
                    <a:lnTo>
                      <a:pt x="8015" y="3556"/>
                    </a:lnTo>
                    <a:lnTo>
                      <a:pt x="1539" y="3556"/>
                    </a:lnTo>
                    <a:cubicBezTo>
                      <a:pt x="713" y="3556"/>
                      <a:pt x="504" y="3865"/>
                      <a:pt x="504" y="4622"/>
                    </a:cubicBezTo>
                    <a:lnTo>
                      <a:pt x="0" y="4622"/>
                    </a:lnTo>
                    <a:lnTo>
                      <a:pt x="0" y="0"/>
                    </a:lnTo>
                    <a:lnTo>
                      <a:pt x="504" y="0"/>
                    </a:lnTo>
                    <a:cubicBezTo>
                      <a:pt x="504" y="750"/>
                      <a:pt x="713" y="1066"/>
                      <a:pt x="1539" y="1066"/>
                    </a:cubicBezTo>
                    <a:lnTo>
                      <a:pt x="17177" y="1066"/>
                    </a:lnTo>
                    <a:cubicBezTo>
                      <a:pt x="18009" y="1066"/>
                      <a:pt x="18217" y="750"/>
                      <a:pt x="18217" y="0"/>
                    </a:cubicBezTo>
                    <a:lnTo>
                      <a:pt x="18715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88E7F13F-3B22-B47F-5EDB-7CB90F442D1F}"/>
                  </a:ext>
                </a:extLst>
              </p:cNvPr>
              <p:cNvSpPr/>
              <p:nvPr/>
            </p:nvSpPr>
            <p:spPr>
              <a:xfrm>
                <a:off x="8829461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34 w 4653"/>
                  <a:gd name="connsiteY2" fmla="*/ 17788 h 19604"/>
                  <a:gd name="connsiteX3" fmla="*/ 1034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34" y="18829"/>
                      <a:pt x="1034" y="17788"/>
                    </a:cubicBezTo>
                    <a:lnTo>
                      <a:pt x="1034" y="1797"/>
                    </a:lnTo>
                    <a:cubicBezTo>
                      <a:pt x="1034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83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83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6" name="Freeform 995">
                <a:extLst>
                  <a:ext uri="{FF2B5EF4-FFF2-40B4-BE49-F238E27FC236}">
                    <a16:creationId xmlns:a16="http://schemas.microsoft.com/office/drawing/2014/main" id="{CFAF91CF-BF4B-8E5D-0381-5B4189E9D92F}"/>
                  </a:ext>
                </a:extLst>
              </p:cNvPr>
              <p:cNvSpPr/>
              <p:nvPr/>
            </p:nvSpPr>
            <p:spPr>
              <a:xfrm>
                <a:off x="8837645" y="3284806"/>
                <a:ext cx="20291" cy="20096"/>
              </a:xfrm>
              <a:custGeom>
                <a:avLst/>
                <a:gdLst>
                  <a:gd name="connsiteX0" fmla="*/ 18217 w 20291"/>
                  <a:gd name="connsiteY0" fmla="*/ 6293 h 20096"/>
                  <a:gd name="connsiteX1" fmla="*/ 17713 w 20291"/>
                  <a:gd name="connsiteY1" fmla="*/ 6072 h 20096"/>
                  <a:gd name="connsiteX2" fmla="*/ 17801 w 20291"/>
                  <a:gd name="connsiteY2" fmla="*/ 5581 h 20096"/>
                  <a:gd name="connsiteX3" fmla="*/ 10442 w 20291"/>
                  <a:gd name="connsiteY3" fmla="*/ 2472 h 20096"/>
                  <a:gd name="connsiteX4" fmla="*/ 2749 w 20291"/>
                  <a:gd name="connsiteY4" fmla="*/ 10386 h 20096"/>
                  <a:gd name="connsiteX5" fmla="*/ 11022 w 20291"/>
                  <a:gd name="connsiteY5" fmla="*/ 17593 h 20096"/>
                  <a:gd name="connsiteX6" fmla="*/ 16969 w 20291"/>
                  <a:gd name="connsiteY6" fmla="*/ 15897 h 20096"/>
                  <a:gd name="connsiteX7" fmla="*/ 16969 w 20291"/>
                  <a:gd name="connsiteY7" fmla="*/ 13229 h 20096"/>
                  <a:gd name="connsiteX8" fmla="*/ 13185 w 20291"/>
                  <a:gd name="connsiteY8" fmla="*/ 13229 h 20096"/>
                  <a:gd name="connsiteX9" fmla="*/ 12145 w 20291"/>
                  <a:gd name="connsiteY9" fmla="*/ 14301 h 20096"/>
                  <a:gd name="connsiteX10" fmla="*/ 11647 w 20291"/>
                  <a:gd name="connsiteY10" fmla="*/ 14301 h 20096"/>
                  <a:gd name="connsiteX11" fmla="*/ 11647 w 20291"/>
                  <a:gd name="connsiteY11" fmla="*/ 10032 h 20096"/>
                  <a:gd name="connsiteX12" fmla="*/ 12145 w 20291"/>
                  <a:gd name="connsiteY12" fmla="*/ 10032 h 20096"/>
                  <a:gd name="connsiteX13" fmla="*/ 13185 w 20291"/>
                  <a:gd name="connsiteY13" fmla="*/ 10739 h 20096"/>
                  <a:gd name="connsiteX14" fmla="*/ 20292 w 20291"/>
                  <a:gd name="connsiteY14" fmla="*/ 10739 h 20096"/>
                  <a:gd name="connsiteX15" fmla="*/ 20292 w 20291"/>
                  <a:gd name="connsiteY15" fmla="*/ 11294 h 20096"/>
                  <a:gd name="connsiteX16" fmla="*/ 19712 w 20291"/>
                  <a:gd name="connsiteY16" fmla="*/ 12094 h 20096"/>
                  <a:gd name="connsiteX17" fmla="*/ 19712 w 20291"/>
                  <a:gd name="connsiteY17" fmla="*/ 15077 h 20096"/>
                  <a:gd name="connsiteX18" fmla="*/ 20292 w 20291"/>
                  <a:gd name="connsiteY18" fmla="*/ 15827 h 20096"/>
                  <a:gd name="connsiteX19" fmla="*/ 20292 w 20291"/>
                  <a:gd name="connsiteY19" fmla="*/ 16275 h 20096"/>
                  <a:gd name="connsiteX20" fmla="*/ 10650 w 20291"/>
                  <a:gd name="connsiteY20" fmla="*/ 20096 h 20096"/>
                  <a:gd name="connsiteX21" fmla="*/ 0 w 20291"/>
                  <a:gd name="connsiteY21" fmla="*/ 9957 h 20096"/>
                  <a:gd name="connsiteX22" fmla="*/ 10562 w 20291"/>
                  <a:gd name="connsiteY22" fmla="*/ 0 h 20096"/>
                  <a:gd name="connsiteX23" fmla="*/ 18797 w 20291"/>
                  <a:gd name="connsiteY23" fmla="*/ 2491 h 20096"/>
                  <a:gd name="connsiteX24" fmla="*/ 19295 w 20291"/>
                  <a:gd name="connsiteY24" fmla="*/ 2175 h 20096"/>
                  <a:gd name="connsiteX25" fmla="*/ 19794 w 20291"/>
                  <a:gd name="connsiteY25" fmla="*/ 2402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291" h="20096">
                    <a:moveTo>
                      <a:pt x="18217" y="6293"/>
                    </a:moveTo>
                    <a:lnTo>
                      <a:pt x="17713" y="6072"/>
                    </a:lnTo>
                    <a:cubicBezTo>
                      <a:pt x="17768" y="5914"/>
                      <a:pt x="17798" y="5748"/>
                      <a:pt x="17801" y="5581"/>
                    </a:cubicBezTo>
                    <a:cubicBezTo>
                      <a:pt x="17801" y="5007"/>
                      <a:pt x="15184" y="2472"/>
                      <a:pt x="10442" y="2472"/>
                    </a:cubicBezTo>
                    <a:cubicBezTo>
                      <a:pt x="5864" y="2472"/>
                      <a:pt x="2749" y="5763"/>
                      <a:pt x="2749" y="10386"/>
                    </a:cubicBezTo>
                    <a:cubicBezTo>
                      <a:pt x="2749" y="14301"/>
                      <a:pt x="5492" y="17593"/>
                      <a:pt x="11022" y="17593"/>
                    </a:cubicBezTo>
                    <a:cubicBezTo>
                      <a:pt x="12725" y="17593"/>
                      <a:pt x="15594" y="17057"/>
                      <a:pt x="16969" y="15897"/>
                    </a:cubicBezTo>
                    <a:lnTo>
                      <a:pt x="16969" y="13229"/>
                    </a:lnTo>
                    <a:lnTo>
                      <a:pt x="13185" y="13229"/>
                    </a:lnTo>
                    <a:cubicBezTo>
                      <a:pt x="12353" y="13229"/>
                      <a:pt x="12145" y="13545"/>
                      <a:pt x="12145" y="14301"/>
                    </a:cubicBezTo>
                    <a:lnTo>
                      <a:pt x="11647" y="14301"/>
                    </a:lnTo>
                    <a:lnTo>
                      <a:pt x="11647" y="10032"/>
                    </a:lnTo>
                    <a:lnTo>
                      <a:pt x="12145" y="10032"/>
                    </a:lnTo>
                    <a:cubicBezTo>
                      <a:pt x="12145" y="10430"/>
                      <a:pt x="12353" y="10739"/>
                      <a:pt x="13185" y="10739"/>
                    </a:cubicBezTo>
                    <a:lnTo>
                      <a:pt x="20292" y="10739"/>
                    </a:lnTo>
                    <a:lnTo>
                      <a:pt x="20292" y="11294"/>
                    </a:lnTo>
                    <a:cubicBezTo>
                      <a:pt x="19876" y="11382"/>
                      <a:pt x="19712" y="11558"/>
                      <a:pt x="19712" y="12094"/>
                    </a:cubicBezTo>
                    <a:lnTo>
                      <a:pt x="19712" y="15077"/>
                    </a:lnTo>
                    <a:cubicBezTo>
                      <a:pt x="19712" y="15563"/>
                      <a:pt x="19876" y="15708"/>
                      <a:pt x="20292" y="15827"/>
                    </a:cubicBezTo>
                    <a:lnTo>
                      <a:pt x="20292" y="16275"/>
                    </a:lnTo>
                    <a:cubicBezTo>
                      <a:pt x="17713" y="18942"/>
                      <a:pt x="13728" y="20096"/>
                      <a:pt x="10650" y="20096"/>
                    </a:cubicBezTo>
                    <a:cubicBezTo>
                      <a:pt x="4534" y="20096"/>
                      <a:pt x="0" y="16452"/>
                      <a:pt x="0" y="9957"/>
                    </a:cubicBezTo>
                    <a:cubicBezTo>
                      <a:pt x="0" y="5202"/>
                      <a:pt x="3783" y="0"/>
                      <a:pt x="10562" y="0"/>
                    </a:cubicBezTo>
                    <a:cubicBezTo>
                      <a:pt x="15140" y="0"/>
                      <a:pt x="18381" y="2491"/>
                      <a:pt x="18797" y="2491"/>
                    </a:cubicBezTo>
                    <a:cubicBezTo>
                      <a:pt x="19009" y="2486"/>
                      <a:pt x="19200" y="2365"/>
                      <a:pt x="19295" y="2175"/>
                    </a:cubicBezTo>
                    <a:lnTo>
                      <a:pt x="19794" y="2402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7" name="Freeform 996">
                <a:extLst>
                  <a:ext uri="{FF2B5EF4-FFF2-40B4-BE49-F238E27FC236}">
                    <a16:creationId xmlns:a16="http://schemas.microsoft.com/office/drawing/2014/main" id="{92425D12-F15B-46F2-2239-A91D45D7BF6E}"/>
                  </a:ext>
                </a:extLst>
              </p:cNvPr>
              <p:cNvSpPr/>
              <p:nvPr/>
            </p:nvSpPr>
            <p:spPr>
              <a:xfrm>
                <a:off x="8858265" y="3285046"/>
                <a:ext cx="21496" cy="19573"/>
              </a:xfrm>
              <a:custGeom>
                <a:avLst/>
                <a:gdLst>
                  <a:gd name="connsiteX0" fmla="*/ 0 w 21496"/>
                  <a:gd name="connsiteY0" fmla="*/ 19573 h 19573"/>
                  <a:gd name="connsiteX1" fmla="*/ 0 w 21496"/>
                  <a:gd name="connsiteY1" fmla="*/ 19037 h 19573"/>
                  <a:gd name="connsiteX2" fmla="*/ 1331 w 21496"/>
                  <a:gd name="connsiteY2" fmla="*/ 17927 h 19573"/>
                  <a:gd name="connsiteX3" fmla="*/ 7901 w 21496"/>
                  <a:gd name="connsiteY3" fmla="*/ 1829 h 19573"/>
                  <a:gd name="connsiteX4" fmla="*/ 8109 w 21496"/>
                  <a:gd name="connsiteY4" fmla="*/ 1072 h 19573"/>
                  <a:gd name="connsiteX5" fmla="*/ 7069 w 21496"/>
                  <a:gd name="connsiteY5" fmla="*/ 441 h 19573"/>
                  <a:gd name="connsiteX6" fmla="*/ 7069 w 21496"/>
                  <a:gd name="connsiteY6" fmla="*/ 0 h 19573"/>
                  <a:gd name="connsiteX7" fmla="*/ 13803 w 21496"/>
                  <a:gd name="connsiteY7" fmla="*/ 0 h 19573"/>
                  <a:gd name="connsiteX8" fmla="*/ 13803 w 21496"/>
                  <a:gd name="connsiteY8" fmla="*/ 536 h 19573"/>
                  <a:gd name="connsiteX9" fmla="*/ 12851 w 21496"/>
                  <a:gd name="connsiteY9" fmla="*/ 1066 h 19573"/>
                  <a:gd name="connsiteX10" fmla="*/ 13141 w 21496"/>
                  <a:gd name="connsiteY10" fmla="*/ 1955 h 19573"/>
                  <a:gd name="connsiteX11" fmla="*/ 20235 w 21496"/>
                  <a:gd name="connsiteY11" fmla="*/ 18148 h 19573"/>
                  <a:gd name="connsiteX12" fmla="*/ 21496 w 21496"/>
                  <a:gd name="connsiteY12" fmla="*/ 19037 h 19573"/>
                  <a:gd name="connsiteX13" fmla="*/ 21496 w 21496"/>
                  <a:gd name="connsiteY13" fmla="*/ 19573 h 19573"/>
                  <a:gd name="connsiteX14" fmla="*/ 16256 w 21496"/>
                  <a:gd name="connsiteY14" fmla="*/ 19573 h 19573"/>
                  <a:gd name="connsiteX15" fmla="*/ 16256 w 21496"/>
                  <a:gd name="connsiteY15" fmla="*/ 19037 h 19573"/>
                  <a:gd name="connsiteX16" fmla="*/ 17517 w 21496"/>
                  <a:gd name="connsiteY16" fmla="*/ 18507 h 19573"/>
                  <a:gd name="connsiteX17" fmla="*/ 17265 w 21496"/>
                  <a:gd name="connsiteY17" fmla="*/ 17530 h 19573"/>
                  <a:gd name="connsiteX18" fmla="*/ 15563 w 21496"/>
                  <a:gd name="connsiteY18" fmla="*/ 13791 h 19573"/>
                  <a:gd name="connsiteX19" fmla="*/ 5473 w 21496"/>
                  <a:gd name="connsiteY19" fmla="*/ 13791 h 19573"/>
                  <a:gd name="connsiteX20" fmla="*/ 4061 w 21496"/>
                  <a:gd name="connsiteY20" fmla="*/ 17171 h 19573"/>
                  <a:gd name="connsiteX21" fmla="*/ 3525 w 21496"/>
                  <a:gd name="connsiteY21" fmla="*/ 18507 h 19573"/>
                  <a:gd name="connsiteX22" fmla="*/ 4647 w 21496"/>
                  <a:gd name="connsiteY22" fmla="*/ 19037 h 19573"/>
                  <a:gd name="connsiteX23" fmla="*/ 4647 w 21496"/>
                  <a:gd name="connsiteY23" fmla="*/ 19573 h 19573"/>
                  <a:gd name="connsiteX24" fmla="*/ 10354 w 21496"/>
                  <a:gd name="connsiteY24" fmla="*/ 1961 h 19573"/>
                  <a:gd name="connsiteX25" fmla="*/ 6444 w 21496"/>
                  <a:gd name="connsiteY25" fmla="*/ 11300 h 19573"/>
                  <a:gd name="connsiteX26" fmla="*/ 14560 w 21496"/>
                  <a:gd name="connsiteY26" fmla="*/ 11300 h 1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496" h="19573">
                    <a:moveTo>
                      <a:pt x="0" y="19573"/>
                    </a:moveTo>
                    <a:lnTo>
                      <a:pt x="0" y="19037"/>
                    </a:lnTo>
                    <a:cubicBezTo>
                      <a:pt x="877" y="19037"/>
                      <a:pt x="1085" y="18596"/>
                      <a:pt x="1331" y="17927"/>
                    </a:cubicBezTo>
                    <a:lnTo>
                      <a:pt x="7901" y="1829"/>
                    </a:lnTo>
                    <a:cubicBezTo>
                      <a:pt x="8025" y="1595"/>
                      <a:pt x="8097" y="1336"/>
                      <a:pt x="8109" y="1072"/>
                    </a:cubicBezTo>
                    <a:cubicBezTo>
                      <a:pt x="8109" y="807"/>
                      <a:pt x="7819" y="498"/>
                      <a:pt x="7069" y="441"/>
                    </a:cubicBezTo>
                    <a:lnTo>
                      <a:pt x="7069" y="0"/>
                    </a:lnTo>
                    <a:lnTo>
                      <a:pt x="13803" y="0"/>
                    </a:lnTo>
                    <a:lnTo>
                      <a:pt x="13803" y="536"/>
                    </a:lnTo>
                    <a:cubicBezTo>
                      <a:pt x="13387" y="536"/>
                      <a:pt x="12851" y="668"/>
                      <a:pt x="12851" y="1066"/>
                    </a:cubicBezTo>
                    <a:cubicBezTo>
                      <a:pt x="12889" y="1378"/>
                      <a:pt x="12987" y="1680"/>
                      <a:pt x="13141" y="1955"/>
                    </a:cubicBezTo>
                    <a:lnTo>
                      <a:pt x="20235" y="18148"/>
                    </a:lnTo>
                    <a:cubicBezTo>
                      <a:pt x="20392" y="18705"/>
                      <a:pt x="20919" y="19077"/>
                      <a:pt x="21496" y="19037"/>
                    </a:cubicBezTo>
                    <a:lnTo>
                      <a:pt x="21496" y="19573"/>
                    </a:lnTo>
                    <a:lnTo>
                      <a:pt x="16256" y="19573"/>
                    </a:lnTo>
                    <a:lnTo>
                      <a:pt x="16256" y="19037"/>
                    </a:lnTo>
                    <a:cubicBezTo>
                      <a:pt x="17252" y="19037"/>
                      <a:pt x="17517" y="18860"/>
                      <a:pt x="17517" y="18507"/>
                    </a:cubicBezTo>
                    <a:cubicBezTo>
                      <a:pt x="17505" y="18167"/>
                      <a:pt x="17419" y="17834"/>
                      <a:pt x="17265" y="17530"/>
                    </a:cubicBezTo>
                    <a:lnTo>
                      <a:pt x="15563" y="13791"/>
                    </a:lnTo>
                    <a:lnTo>
                      <a:pt x="5473" y="13791"/>
                    </a:lnTo>
                    <a:lnTo>
                      <a:pt x="4061" y="17171"/>
                    </a:lnTo>
                    <a:cubicBezTo>
                      <a:pt x="3841" y="17599"/>
                      <a:pt x="3662" y="18046"/>
                      <a:pt x="3525" y="18507"/>
                    </a:cubicBezTo>
                    <a:cubicBezTo>
                      <a:pt x="3525" y="18860"/>
                      <a:pt x="3815" y="19037"/>
                      <a:pt x="4647" y="19037"/>
                    </a:cubicBezTo>
                    <a:lnTo>
                      <a:pt x="4647" y="19573"/>
                    </a:lnTo>
                    <a:close/>
                    <a:moveTo>
                      <a:pt x="10354" y="1961"/>
                    </a:moveTo>
                    <a:lnTo>
                      <a:pt x="6444" y="11300"/>
                    </a:lnTo>
                    <a:lnTo>
                      <a:pt x="14560" y="1130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8" name="Freeform 997">
                <a:extLst>
                  <a:ext uri="{FF2B5EF4-FFF2-40B4-BE49-F238E27FC236}">
                    <a16:creationId xmlns:a16="http://schemas.microsoft.com/office/drawing/2014/main" id="{59DD86AC-F87D-EED2-8AA2-74E0297835F1}"/>
                  </a:ext>
                </a:extLst>
              </p:cNvPr>
              <p:cNvSpPr/>
              <p:nvPr/>
            </p:nvSpPr>
            <p:spPr>
              <a:xfrm>
                <a:off x="8879093" y="3284800"/>
                <a:ext cx="20001" cy="20096"/>
              </a:xfrm>
              <a:custGeom>
                <a:avLst/>
                <a:gdLst>
                  <a:gd name="connsiteX0" fmla="*/ 17007 w 20001"/>
                  <a:gd name="connsiteY0" fmla="*/ 6035 h 20096"/>
                  <a:gd name="connsiteX1" fmla="*/ 16508 w 20001"/>
                  <a:gd name="connsiteY1" fmla="*/ 5770 h 20096"/>
                  <a:gd name="connsiteX2" fmla="*/ 16590 w 20001"/>
                  <a:gd name="connsiteY2" fmla="*/ 5013 h 20096"/>
                  <a:gd name="connsiteX3" fmla="*/ 10398 w 20001"/>
                  <a:gd name="connsiteY3" fmla="*/ 2491 h 20096"/>
                  <a:gd name="connsiteX4" fmla="*/ 2743 w 20001"/>
                  <a:gd name="connsiteY4" fmla="*/ 10096 h 20096"/>
                  <a:gd name="connsiteX5" fmla="*/ 9486 w 20001"/>
                  <a:gd name="connsiteY5" fmla="*/ 17342 h 20096"/>
                  <a:gd name="connsiteX6" fmla="*/ 10020 w 20001"/>
                  <a:gd name="connsiteY6" fmla="*/ 17341 h 20096"/>
                  <a:gd name="connsiteX7" fmla="*/ 16843 w 20001"/>
                  <a:gd name="connsiteY7" fmla="*/ 14320 h 20096"/>
                  <a:gd name="connsiteX8" fmla="*/ 16672 w 20001"/>
                  <a:gd name="connsiteY8" fmla="*/ 13431 h 20096"/>
                  <a:gd name="connsiteX9" fmla="*/ 17088 w 20001"/>
                  <a:gd name="connsiteY9" fmla="*/ 13160 h 20096"/>
                  <a:gd name="connsiteX10" fmla="*/ 20002 w 20001"/>
                  <a:gd name="connsiteY10" fmla="*/ 17253 h 20096"/>
                  <a:gd name="connsiteX11" fmla="*/ 19541 w 20001"/>
                  <a:gd name="connsiteY11" fmla="*/ 17612 h 20096"/>
                  <a:gd name="connsiteX12" fmla="*/ 18753 w 20001"/>
                  <a:gd name="connsiteY12" fmla="*/ 17209 h 20096"/>
                  <a:gd name="connsiteX13" fmla="*/ 10146 w 20001"/>
                  <a:gd name="connsiteY13" fmla="*/ 20097 h 20096"/>
                  <a:gd name="connsiteX14" fmla="*/ 0 w 20001"/>
                  <a:gd name="connsiteY14" fmla="*/ 10096 h 20096"/>
                  <a:gd name="connsiteX15" fmla="*/ 10316 w 20001"/>
                  <a:gd name="connsiteY15" fmla="*/ 6 h 20096"/>
                  <a:gd name="connsiteX16" fmla="*/ 15676 w 20001"/>
                  <a:gd name="connsiteY16" fmla="*/ 940 h 20096"/>
                  <a:gd name="connsiteX17" fmla="*/ 17883 w 20001"/>
                  <a:gd name="connsiteY17" fmla="*/ 1785 h 20096"/>
                  <a:gd name="connsiteX18" fmla="*/ 18545 w 20001"/>
                  <a:gd name="connsiteY18" fmla="*/ 1293 h 20096"/>
                  <a:gd name="connsiteX19" fmla="*/ 19043 w 20001"/>
                  <a:gd name="connsiteY19" fmla="*/ 1469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001" h="20096">
                    <a:moveTo>
                      <a:pt x="17007" y="6035"/>
                    </a:moveTo>
                    <a:lnTo>
                      <a:pt x="16508" y="5770"/>
                    </a:lnTo>
                    <a:cubicBezTo>
                      <a:pt x="16576" y="5523"/>
                      <a:pt x="16604" y="5268"/>
                      <a:pt x="16590" y="5013"/>
                    </a:cubicBezTo>
                    <a:cubicBezTo>
                      <a:pt x="16590" y="4301"/>
                      <a:pt x="13393" y="2491"/>
                      <a:pt x="10398" y="2491"/>
                    </a:cubicBezTo>
                    <a:cubicBezTo>
                      <a:pt x="5612" y="2491"/>
                      <a:pt x="2743" y="5959"/>
                      <a:pt x="2743" y="10096"/>
                    </a:cubicBezTo>
                    <a:cubicBezTo>
                      <a:pt x="2604" y="13959"/>
                      <a:pt x="5623" y="17203"/>
                      <a:pt x="9486" y="17342"/>
                    </a:cubicBezTo>
                    <a:cubicBezTo>
                      <a:pt x="9664" y="17348"/>
                      <a:pt x="9842" y="17348"/>
                      <a:pt x="10020" y="17341"/>
                    </a:cubicBezTo>
                    <a:cubicBezTo>
                      <a:pt x="14390" y="17341"/>
                      <a:pt x="16843" y="15077"/>
                      <a:pt x="16843" y="14320"/>
                    </a:cubicBezTo>
                    <a:cubicBezTo>
                      <a:pt x="16838" y="14017"/>
                      <a:pt x="16780" y="13716"/>
                      <a:pt x="16672" y="13431"/>
                    </a:cubicBezTo>
                    <a:lnTo>
                      <a:pt x="17088" y="13160"/>
                    </a:lnTo>
                    <a:lnTo>
                      <a:pt x="20002" y="17253"/>
                    </a:lnTo>
                    <a:lnTo>
                      <a:pt x="19541" y="17612"/>
                    </a:lnTo>
                    <a:cubicBezTo>
                      <a:pt x="19132" y="17253"/>
                      <a:pt x="18911" y="17209"/>
                      <a:pt x="18753" y="17209"/>
                    </a:cubicBezTo>
                    <a:cubicBezTo>
                      <a:pt x="17757" y="17209"/>
                      <a:pt x="15424" y="20097"/>
                      <a:pt x="10146" y="20097"/>
                    </a:cubicBezTo>
                    <a:cubicBezTo>
                      <a:pt x="4471" y="20097"/>
                      <a:pt x="0" y="16496"/>
                      <a:pt x="0" y="10096"/>
                    </a:cubicBezTo>
                    <a:cubicBezTo>
                      <a:pt x="0" y="3695"/>
                      <a:pt x="4660" y="6"/>
                      <a:pt x="10316" y="6"/>
                    </a:cubicBezTo>
                    <a:cubicBezTo>
                      <a:pt x="12147" y="-50"/>
                      <a:pt x="13972" y="268"/>
                      <a:pt x="15676" y="940"/>
                    </a:cubicBezTo>
                    <a:cubicBezTo>
                      <a:pt x="16761" y="1337"/>
                      <a:pt x="17505" y="1785"/>
                      <a:pt x="17883" y="1785"/>
                    </a:cubicBezTo>
                    <a:cubicBezTo>
                      <a:pt x="18175" y="1748"/>
                      <a:pt x="18426" y="1561"/>
                      <a:pt x="18545" y="1293"/>
                    </a:cubicBezTo>
                    <a:lnTo>
                      <a:pt x="19043" y="1469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42D8B591-4265-917E-C898-E24B166D8516}"/>
                  </a:ext>
                </a:extLst>
              </p:cNvPr>
              <p:cNvSpPr/>
              <p:nvPr/>
            </p:nvSpPr>
            <p:spPr>
              <a:xfrm>
                <a:off x="8901630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34 w 4653"/>
                  <a:gd name="connsiteY2" fmla="*/ 17788 h 19604"/>
                  <a:gd name="connsiteX3" fmla="*/ 1034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34" y="18829"/>
                      <a:pt x="1034" y="17788"/>
                    </a:cubicBezTo>
                    <a:lnTo>
                      <a:pt x="1034" y="1797"/>
                    </a:lnTo>
                    <a:cubicBezTo>
                      <a:pt x="1034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77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77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606137F8-A7FD-731B-711A-D19E63F1669B}"/>
                  </a:ext>
                </a:extLst>
              </p:cNvPr>
              <p:cNvSpPr/>
              <p:nvPr/>
            </p:nvSpPr>
            <p:spPr>
              <a:xfrm>
                <a:off x="8909814" y="3284787"/>
                <a:ext cx="20960" cy="20096"/>
              </a:xfrm>
              <a:custGeom>
                <a:avLst/>
                <a:gdLst>
                  <a:gd name="connsiteX0" fmla="*/ 20960 w 20960"/>
                  <a:gd name="connsiteY0" fmla="*/ 10051 h 20096"/>
                  <a:gd name="connsiteX1" fmla="*/ 10480 w 20960"/>
                  <a:gd name="connsiteY1" fmla="*/ 20096 h 20096"/>
                  <a:gd name="connsiteX2" fmla="*/ 0 w 20960"/>
                  <a:gd name="connsiteY2" fmla="*/ 10051 h 20096"/>
                  <a:gd name="connsiteX3" fmla="*/ 10480 w 20960"/>
                  <a:gd name="connsiteY3" fmla="*/ 0 h 20096"/>
                  <a:gd name="connsiteX4" fmla="*/ 20960 w 20960"/>
                  <a:gd name="connsiteY4" fmla="*/ 10051 h 20096"/>
                  <a:gd name="connsiteX5" fmla="*/ 2737 w 20960"/>
                  <a:gd name="connsiteY5" fmla="*/ 10001 h 20096"/>
                  <a:gd name="connsiteX6" fmla="*/ 10474 w 20960"/>
                  <a:gd name="connsiteY6" fmla="*/ 17612 h 20096"/>
                  <a:gd name="connsiteX7" fmla="*/ 18205 w 20960"/>
                  <a:gd name="connsiteY7" fmla="*/ 10001 h 20096"/>
                  <a:gd name="connsiteX8" fmla="*/ 10480 w 20960"/>
                  <a:gd name="connsiteY8" fmla="*/ 2484 h 20096"/>
                  <a:gd name="connsiteX9" fmla="*/ 2737 w 20960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0" h="20096">
                    <a:moveTo>
                      <a:pt x="20960" y="10051"/>
                    </a:moveTo>
                    <a:cubicBezTo>
                      <a:pt x="20960" y="15563"/>
                      <a:pt x="16880" y="20096"/>
                      <a:pt x="10480" y="20096"/>
                    </a:cubicBezTo>
                    <a:cubicBezTo>
                      <a:pt x="4080" y="20096"/>
                      <a:pt x="0" y="15563"/>
                      <a:pt x="0" y="10051"/>
                    </a:cubicBezTo>
                    <a:cubicBezTo>
                      <a:pt x="0" y="4540"/>
                      <a:pt x="4074" y="0"/>
                      <a:pt x="10480" y="0"/>
                    </a:cubicBezTo>
                    <a:cubicBezTo>
                      <a:pt x="16887" y="0"/>
                      <a:pt x="20960" y="4534"/>
                      <a:pt x="20960" y="10051"/>
                    </a:cubicBezTo>
                    <a:close/>
                    <a:moveTo>
                      <a:pt x="2737" y="10001"/>
                    </a:moveTo>
                    <a:cubicBezTo>
                      <a:pt x="2737" y="14232"/>
                      <a:pt x="5732" y="17612"/>
                      <a:pt x="10474" y="17612"/>
                    </a:cubicBezTo>
                    <a:cubicBezTo>
                      <a:pt x="15216" y="17612"/>
                      <a:pt x="18205" y="14232"/>
                      <a:pt x="18205" y="10001"/>
                    </a:cubicBezTo>
                    <a:cubicBezTo>
                      <a:pt x="18205" y="5770"/>
                      <a:pt x="15222" y="2484"/>
                      <a:pt x="10480" y="2484"/>
                    </a:cubicBezTo>
                    <a:cubicBezTo>
                      <a:pt x="5738" y="2484"/>
                      <a:pt x="2737" y="5826"/>
                      <a:pt x="2737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69974723-F8F6-2E20-9E92-F37610331AE7}"/>
                  </a:ext>
                </a:extLst>
              </p:cNvPr>
              <p:cNvSpPr/>
              <p:nvPr/>
            </p:nvSpPr>
            <p:spPr>
              <a:xfrm>
                <a:off x="8933467" y="3285033"/>
                <a:ext cx="20127" cy="19617"/>
              </a:xfrm>
              <a:custGeom>
                <a:avLst/>
                <a:gdLst>
                  <a:gd name="connsiteX0" fmla="*/ 0 w 20127"/>
                  <a:gd name="connsiteY0" fmla="*/ 19586 h 19617"/>
                  <a:gd name="connsiteX1" fmla="*/ 0 w 20127"/>
                  <a:gd name="connsiteY1" fmla="*/ 19050 h 19617"/>
                  <a:gd name="connsiteX2" fmla="*/ 1122 w 20127"/>
                  <a:gd name="connsiteY2" fmla="*/ 17788 h 19617"/>
                  <a:gd name="connsiteX3" fmla="*/ 1122 w 20127"/>
                  <a:gd name="connsiteY3" fmla="*/ 1797 h 19617"/>
                  <a:gd name="connsiteX4" fmla="*/ 0 w 20127"/>
                  <a:gd name="connsiteY4" fmla="*/ 536 h 19617"/>
                  <a:gd name="connsiteX5" fmla="*/ 0 w 20127"/>
                  <a:gd name="connsiteY5" fmla="*/ 0 h 19617"/>
                  <a:gd name="connsiteX6" fmla="*/ 6072 w 20127"/>
                  <a:gd name="connsiteY6" fmla="*/ 0 h 19617"/>
                  <a:gd name="connsiteX7" fmla="*/ 6072 w 20127"/>
                  <a:gd name="connsiteY7" fmla="*/ 536 h 19617"/>
                  <a:gd name="connsiteX8" fmla="*/ 4950 w 20127"/>
                  <a:gd name="connsiteY8" fmla="*/ 933 h 19617"/>
                  <a:gd name="connsiteX9" fmla="*/ 5404 w 20127"/>
                  <a:gd name="connsiteY9" fmla="*/ 1690 h 19617"/>
                  <a:gd name="connsiteX10" fmla="*/ 16679 w 20127"/>
                  <a:gd name="connsiteY10" fmla="*/ 15518 h 19617"/>
                  <a:gd name="connsiteX11" fmla="*/ 16679 w 20127"/>
                  <a:gd name="connsiteY11" fmla="*/ 1797 h 19617"/>
                  <a:gd name="connsiteX12" fmla="*/ 15550 w 20127"/>
                  <a:gd name="connsiteY12" fmla="*/ 536 h 19617"/>
                  <a:gd name="connsiteX13" fmla="*/ 15550 w 20127"/>
                  <a:gd name="connsiteY13" fmla="*/ 0 h 19617"/>
                  <a:gd name="connsiteX14" fmla="*/ 20128 w 20127"/>
                  <a:gd name="connsiteY14" fmla="*/ 0 h 19617"/>
                  <a:gd name="connsiteX15" fmla="*/ 20128 w 20127"/>
                  <a:gd name="connsiteY15" fmla="*/ 536 h 19617"/>
                  <a:gd name="connsiteX16" fmla="*/ 19005 w 20127"/>
                  <a:gd name="connsiteY16" fmla="*/ 1797 h 19617"/>
                  <a:gd name="connsiteX17" fmla="*/ 19005 w 20127"/>
                  <a:gd name="connsiteY17" fmla="*/ 17807 h 19617"/>
                  <a:gd name="connsiteX18" fmla="*/ 20128 w 20127"/>
                  <a:gd name="connsiteY18" fmla="*/ 19069 h 19617"/>
                  <a:gd name="connsiteX19" fmla="*/ 20128 w 20127"/>
                  <a:gd name="connsiteY19" fmla="*/ 19605 h 19617"/>
                  <a:gd name="connsiteX20" fmla="*/ 14554 w 20127"/>
                  <a:gd name="connsiteY20" fmla="*/ 19605 h 19617"/>
                  <a:gd name="connsiteX21" fmla="*/ 14554 w 20127"/>
                  <a:gd name="connsiteY21" fmla="*/ 19069 h 19617"/>
                  <a:gd name="connsiteX22" fmla="*/ 15720 w 20127"/>
                  <a:gd name="connsiteY22" fmla="*/ 18671 h 19617"/>
                  <a:gd name="connsiteX23" fmla="*/ 15222 w 20127"/>
                  <a:gd name="connsiteY23" fmla="*/ 17870 h 19617"/>
                  <a:gd name="connsiteX24" fmla="*/ 3456 w 20127"/>
                  <a:gd name="connsiteY24" fmla="*/ 3500 h 19617"/>
                  <a:gd name="connsiteX25" fmla="*/ 3456 w 20127"/>
                  <a:gd name="connsiteY25" fmla="*/ 17820 h 19617"/>
                  <a:gd name="connsiteX26" fmla="*/ 4578 w 20127"/>
                  <a:gd name="connsiteY26" fmla="*/ 19081 h 19617"/>
                  <a:gd name="connsiteX27" fmla="*/ 4578 w 20127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7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7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7" y="536"/>
                      <a:pt x="0" y="536"/>
                    </a:cubicBezTo>
                    <a:lnTo>
                      <a:pt x="0" y="0"/>
                    </a:lnTo>
                    <a:lnTo>
                      <a:pt x="6072" y="0"/>
                    </a:lnTo>
                    <a:lnTo>
                      <a:pt x="6072" y="536"/>
                    </a:lnTo>
                    <a:cubicBezTo>
                      <a:pt x="5196" y="536"/>
                      <a:pt x="4950" y="713"/>
                      <a:pt x="4950" y="933"/>
                    </a:cubicBezTo>
                    <a:cubicBezTo>
                      <a:pt x="4950" y="1154"/>
                      <a:pt x="5114" y="1331"/>
                      <a:pt x="5404" y="1690"/>
                    </a:cubicBezTo>
                    <a:lnTo>
                      <a:pt x="16679" y="15518"/>
                    </a:lnTo>
                    <a:lnTo>
                      <a:pt x="16679" y="1797"/>
                    </a:lnTo>
                    <a:cubicBezTo>
                      <a:pt x="16679" y="776"/>
                      <a:pt x="16426" y="536"/>
                      <a:pt x="15550" y="536"/>
                    </a:cubicBezTo>
                    <a:lnTo>
                      <a:pt x="15550" y="0"/>
                    </a:lnTo>
                    <a:lnTo>
                      <a:pt x="20128" y="0"/>
                    </a:lnTo>
                    <a:lnTo>
                      <a:pt x="20128" y="536"/>
                    </a:lnTo>
                    <a:cubicBezTo>
                      <a:pt x="19258" y="536"/>
                      <a:pt x="19005" y="757"/>
                      <a:pt x="19005" y="1797"/>
                    </a:cubicBezTo>
                    <a:lnTo>
                      <a:pt x="19005" y="17807"/>
                    </a:lnTo>
                    <a:cubicBezTo>
                      <a:pt x="19005" y="18829"/>
                      <a:pt x="19258" y="19069"/>
                      <a:pt x="20128" y="19069"/>
                    </a:cubicBezTo>
                    <a:lnTo>
                      <a:pt x="20128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8" y="19069"/>
                      <a:pt x="15720" y="18936"/>
                      <a:pt x="15720" y="18671"/>
                    </a:cubicBezTo>
                    <a:cubicBezTo>
                      <a:pt x="15720" y="18406"/>
                      <a:pt x="15512" y="18224"/>
                      <a:pt x="15222" y="17870"/>
                    </a:cubicBezTo>
                    <a:lnTo>
                      <a:pt x="3456" y="3500"/>
                    </a:lnTo>
                    <a:lnTo>
                      <a:pt x="3456" y="17820"/>
                    </a:lnTo>
                    <a:cubicBezTo>
                      <a:pt x="3456" y="18842"/>
                      <a:pt x="3701" y="19081"/>
                      <a:pt x="4578" y="19081"/>
                    </a:cubicBezTo>
                    <a:lnTo>
                      <a:pt x="4578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21D7C7A-F068-2B8F-E932-5DE4B99EBA9F}"/>
                  </a:ext>
                </a:extLst>
              </p:cNvPr>
              <p:cNvSpPr/>
              <p:nvPr/>
            </p:nvSpPr>
            <p:spPr>
              <a:xfrm>
                <a:off x="8957952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1 w 18759"/>
                  <a:gd name="connsiteY9" fmla="*/ 3556 h 21691"/>
                  <a:gd name="connsiteX10" fmla="*/ 3701 w 18759"/>
                  <a:gd name="connsiteY10" fmla="*/ 9339 h 21691"/>
                  <a:gd name="connsiteX11" fmla="*/ 12889 w 18759"/>
                  <a:gd name="connsiteY11" fmla="*/ 9339 h 21691"/>
                  <a:gd name="connsiteX12" fmla="*/ 13936 w 18759"/>
                  <a:gd name="connsiteY12" fmla="*/ 8267 h 21691"/>
                  <a:gd name="connsiteX13" fmla="*/ 14434 w 18759"/>
                  <a:gd name="connsiteY13" fmla="*/ 8267 h 21691"/>
                  <a:gd name="connsiteX14" fmla="*/ 14434 w 18759"/>
                  <a:gd name="connsiteY14" fmla="*/ 12895 h 21691"/>
                  <a:gd name="connsiteX15" fmla="*/ 13936 w 18759"/>
                  <a:gd name="connsiteY15" fmla="*/ 12895 h 21691"/>
                  <a:gd name="connsiteX16" fmla="*/ 12889 w 18759"/>
                  <a:gd name="connsiteY16" fmla="*/ 11830 h 21691"/>
                  <a:gd name="connsiteX17" fmla="*/ 3701 w 18759"/>
                  <a:gd name="connsiteY17" fmla="*/ 11830 h 21691"/>
                  <a:gd name="connsiteX18" fmla="*/ 3701 w 18759"/>
                  <a:gd name="connsiteY18" fmla="*/ 18135 h 21691"/>
                  <a:gd name="connsiteX19" fmla="*/ 17215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55 w 18759"/>
                  <a:gd name="connsiteY23" fmla="*/ 21692 h 21691"/>
                  <a:gd name="connsiteX24" fmla="*/ 17215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89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889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3" name="Freeform 1002">
                <a:extLst>
                  <a:ext uri="{FF2B5EF4-FFF2-40B4-BE49-F238E27FC236}">
                    <a16:creationId xmlns:a16="http://schemas.microsoft.com/office/drawing/2014/main" id="{06927F7A-4723-3FF3-A5C3-379B372B03BD}"/>
                  </a:ext>
                </a:extLst>
              </p:cNvPr>
              <p:cNvSpPr/>
              <p:nvPr/>
            </p:nvSpPr>
            <p:spPr>
              <a:xfrm>
                <a:off x="8978364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35 w 18381"/>
                  <a:gd name="connsiteY8" fmla="*/ 965 h 20077"/>
                  <a:gd name="connsiteX9" fmla="*/ 17170 w 18381"/>
                  <a:gd name="connsiteY9" fmla="*/ 1185 h 20077"/>
                  <a:gd name="connsiteX10" fmla="*/ 15638 w 18381"/>
                  <a:gd name="connsiteY10" fmla="*/ 5543 h 20077"/>
                  <a:gd name="connsiteX11" fmla="*/ 15140 w 18381"/>
                  <a:gd name="connsiteY11" fmla="*/ 5322 h 20077"/>
                  <a:gd name="connsiteX12" fmla="*/ 15222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4 w 18381"/>
                  <a:gd name="connsiteY16" fmla="*/ 20077 h 20077"/>
                  <a:gd name="connsiteX17" fmla="*/ 1249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5" y="14546"/>
                      <a:pt x="2043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75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8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35" y="965"/>
                    </a:cubicBezTo>
                    <a:lnTo>
                      <a:pt x="17170" y="1185"/>
                    </a:lnTo>
                    <a:lnTo>
                      <a:pt x="15638" y="5543"/>
                    </a:lnTo>
                    <a:lnTo>
                      <a:pt x="15140" y="5322"/>
                    </a:lnTo>
                    <a:cubicBezTo>
                      <a:pt x="15197" y="5149"/>
                      <a:pt x="15222" y="4968"/>
                      <a:pt x="15222" y="4786"/>
                    </a:cubicBezTo>
                    <a:cubicBezTo>
                      <a:pt x="15222" y="3853"/>
                      <a:pt x="11893" y="2478"/>
                      <a:pt x="8607" y="2478"/>
                    </a:cubicBezTo>
                    <a:cubicBezTo>
                      <a:pt x="4326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8" y="20077"/>
                      <a:pt x="9314" y="20077"/>
                    </a:cubicBezTo>
                    <a:cubicBezTo>
                      <a:pt x="5032" y="20077"/>
                      <a:pt x="2119" y="18186"/>
                      <a:pt x="1249" y="18186"/>
                    </a:cubicBezTo>
                    <a:cubicBezTo>
                      <a:pt x="877" y="18213"/>
                      <a:pt x="568" y="18487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4" name="Freeform 1003">
                <a:extLst>
                  <a:ext uri="{FF2B5EF4-FFF2-40B4-BE49-F238E27FC236}">
                    <a16:creationId xmlns:a16="http://schemas.microsoft.com/office/drawing/2014/main" id="{3594C514-AE7F-4141-3E58-0FED0CF178BD}"/>
                  </a:ext>
                </a:extLst>
              </p:cNvPr>
              <p:cNvSpPr/>
              <p:nvPr/>
            </p:nvSpPr>
            <p:spPr>
              <a:xfrm>
                <a:off x="9007793" y="3280960"/>
                <a:ext cx="24415" cy="23923"/>
              </a:xfrm>
              <a:custGeom>
                <a:avLst/>
                <a:gdLst>
                  <a:gd name="connsiteX0" fmla="*/ 24416 w 24415"/>
                  <a:gd name="connsiteY0" fmla="*/ 20103 h 23923"/>
                  <a:gd name="connsiteX1" fmla="*/ 23873 w 24415"/>
                  <a:gd name="connsiteY1" fmla="*/ 20500 h 23923"/>
                  <a:gd name="connsiteX2" fmla="*/ 23243 w 24415"/>
                  <a:gd name="connsiteY2" fmla="*/ 20191 h 23923"/>
                  <a:gd name="connsiteX3" fmla="*/ 13097 w 24415"/>
                  <a:gd name="connsiteY3" fmla="*/ 23924 h 23923"/>
                  <a:gd name="connsiteX4" fmla="*/ 0 w 24415"/>
                  <a:gd name="connsiteY4" fmla="*/ 11388 h 23923"/>
                  <a:gd name="connsiteX5" fmla="*/ 12933 w 24415"/>
                  <a:gd name="connsiteY5" fmla="*/ 0 h 23923"/>
                  <a:gd name="connsiteX6" fmla="*/ 19459 w 24415"/>
                  <a:gd name="connsiteY6" fmla="*/ 1204 h 23923"/>
                  <a:gd name="connsiteX7" fmla="*/ 22492 w 24415"/>
                  <a:gd name="connsiteY7" fmla="*/ 2402 h 23923"/>
                  <a:gd name="connsiteX8" fmla="*/ 23123 w 24415"/>
                  <a:gd name="connsiteY8" fmla="*/ 1999 h 23923"/>
                  <a:gd name="connsiteX9" fmla="*/ 23621 w 24415"/>
                  <a:gd name="connsiteY9" fmla="*/ 2358 h 23923"/>
                  <a:gd name="connsiteX10" fmla="*/ 21049 w 24415"/>
                  <a:gd name="connsiteY10" fmla="*/ 7119 h 23923"/>
                  <a:gd name="connsiteX11" fmla="*/ 20506 w 24415"/>
                  <a:gd name="connsiteY11" fmla="*/ 6848 h 23923"/>
                  <a:gd name="connsiteX12" fmla="*/ 20714 w 24415"/>
                  <a:gd name="connsiteY12" fmla="*/ 6268 h 23923"/>
                  <a:gd name="connsiteX13" fmla="*/ 12731 w 24415"/>
                  <a:gd name="connsiteY13" fmla="*/ 3027 h 23923"/>
                  <a:gd name="connsiteX14" fmla="*/ 3418 w 24415"/>
                  <a:gd name="connsiteY14" fmla="*/ 11855 h 23923"/>
                  <a:gd name="connsiteX15" fmla="*/ 13507 w 24415"/>
                  <a:gd name="connsiteY15" fmla="*/ 20929 h 23923"/>
                  <a:gd name="connsiteX16" fmla="*/ 21036 w 24415"/>
                  <a:gd name="connsiteY16" fmla="*/ 16836 h 23923"/>
                  <a:gd name="connsiteX17" fmla="*/ 20828 w 24415"/>
                  <a:gd name="connsiteY17" fmla="*/ 16206 h 23923"/>
                  <a:gd name="connsiteX18" fmla="*/ 21370 w 24415"/>
                  <a:gd name="connsiteY18" fmla="*/ 15853 h 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415" h="23923">
                    <a:moveTo>
                      <a:pt x="24416" y="20103"/>
                    </a:moveTo>
                    <a:lnTo>
                      <a:pt x="23873" y="20500"/>
                    </a:lnTo>
                    <a:cubicBezTo>
                      <a:pt x="23728" y="20295"/>
                      <a:pt x="23495" y="20178"/>
                      <a:pt x="23243" y="20191"/>
                    </a:cubicBezTo>
                    <a:cubicBezTo>
                      <a:pt x="22663" y="20191"/>
                      <a:pt x="20040" y="23924"/>
                      <a:pt x="13097" y="23924"/>
                    </a:cubicBezTo>
                    <a:cubicBezTo>
                      <a:pt x="5322" y="23924"/>
                      <a:pt x="0" y="18545"/>
                      <a:pt x="0" y="11388"/>
                    </a:cubicBezTo>
                    <a:cubicBezTo>
                      <a:pt x="0" y="5379"/>
                      <a:pt x="4988" y="0"/>
                      <a:pt x="12933" y="0"/>
                    </a:cubicBezTo>
                    <a:cubicBezTo>
                      <a:pt x="15165" y="17"/>
                      <a:pt x="17372" y="425"/>
                      <a:pt x="19459" y="1204"/>
                    </a:cubicBezTo>
                    <a:cubicBezTo>
                      <a:pt x="21080" y="1778"/>
                      <a:pt x="22038" y="2402"/>
                      <a:pt x="22492" y="2402"/>
                    </a:cubicBezTo>
                    <a:cubicBezTo>
                      <a:pt x="22947" y="2402"/>
                      <a:pt x="22953" y="2226"/>
                      <a:pt x="23123" y="1999"/>
                    </a:cubicBezTo>
                    <a:lnTo>
                      <a:pt x="23621" y="2358"/>
                    </a:lnTo>
                    <a:lnTo>
                      <a:pt x="21049" y="7119"/>
                    </a:lnTo>
                    <a:lnTo>
                      <a:pt x="20506" y="6848"/>
                    </a:lnTo>
                    <a:cubicBezTo>
                      <a:pt x="20632" y="6680"/>
                      <a:pt x="20708" y="6478"/>
                      <a:pt x="20714" y="6268"/>
                    </a:cubicBezTo>
                    <a:cubicBezTo>
                      <a:pt x="20714" y="5291"/>
                      <a:pt x="17139" y="3027"/>
                      <a:pt x="12731" y="3027"/>
                    </a:cubicBezTo>
                    <a:cubicBezTo>
                      <a:pt x="8324" y="3027"/>
                      <a:pt x="3418" y="5694"/>
                      <a:pt x="3418" y="11855"/>
                    </a:cubicBezTo>
                    <a:cubicBezTo>
                      <a:pt x="3418" y="17234"/>
                      <a:pt x="8361" y="20929"/>
                      <a:pt x="13507" y="20929"/>
                    </a:cubicBezTo>
                    <a:cubicBezTo>
                      <a:pt x="17461" y="20929"/>
                      <a:pt x="21036" y="18034"/>
                      <a:pt x="21036" y="16836"/>
                    </a:cubicBezTo>
                    <a:cubicBezTo>
                      <a:pt x="21017" y="16612"/>
                      <a:pt x="20948" y="16396"/>
                      <a:pt x="20828" y="16206"/>
                    </a:cubicBezTo>
                    <a:lnTo>
                      <a:pt x="21370" y="1585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5" name="Freeform 1004">
                <a:extLst>
                  <a:ext uri="{FF2B5EF4-FFF2-40B4-BE49-F238E27FC236}">
                    <a16:creationId xmlns:a16="http://schemas.microsoft.com/office/drawing/2014/main" id="{DB9EEECC-1C29-E32B-87D9-282F572A7C73}"/>
                  </a:ext>
                </a:extLst>
              </p:cNvPr>
              <p:cNvSpPr/>
              <p:nvPr/>
            </p:nvSpPr>
            <p:spPr>
              <a:xfrm>
                <a:off x="9036566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40 w 4653"/>
                  <a:gd name="connsiteY2" fmla="*/ 17788 h 19604"/>
                  <a:gd name="connsiteX3" fmla="*/ 1040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83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83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BF623956-4D41-7960-098D-C7CC6E97D5C5}"/>
                  </a:ext>
                </a:extLst>
              </p:cNvPr>
              <p:cNvSpPr/>
              <p:nvPr/>
            </p:nvSpPr>
            <p:spPr>
              <a:xfrm>
                <a:off x="9046415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1 w 18759"/>
                  <a:gd name="connsiteY9" fmla="*/ 3556 h 21691"/>
                  <a:gd name="connsiteX10" fmla="*/ 3701 w 18759"/>
                  <a:gd name="connsiteY10" fmla="*/ 9339 h 21691"/>
                  <a:gd name="connsiteX11" fmla="*/ 12889 w 18759"/>
                  <a:gd name="connsiteY11" fmla="*/ 9339 h 21691"/>
                  <a:gd name="connsiteX12" fmla="*/ 13936 w 18759"/>
                  <a:gd name="connsiteY12" fmla="*/ 8267 h 21691"/>
                  <a:gd name="connsiteX13" fmla="*/ 14434 w 18759"/>
                  <a:gd name="connsiteY13" fmla="*/ 8267 h 21691"/>
                  <a:gd name="connsiteX14" fmla="*/ 14434 w 18759"/>
                  <a:gd name="connsiteY14" fmla="*/ 12895 h 21691"/>
                  <a:gd name="connsiteX15" fmla="*/ 13936 w 18759"/>
                  <a:gd name="connsiteY15" fmla="*/ 12895 h 21691"/>
                  <a:gd name="connsiteX16" fmla="*/ 12889 w 18759"/>
                  <a:gd name="connsiteY16" fmla="*/ 11830 h 21691"/>
                  <a:gd name="connsiteX17" fmla="*/ 3701 w 18759"/>
                  <a:gd name="connsiteY17" fmla="*/ 11830 h 21691"/>
                  <a:gd name="connsiteX18" fmla="*/ 3701 w 18759"/>
                  <a:gd name="connsiteY18" fmla="*/ 18135 h 21691"/>
                  <a:gd name="connsiteX19" fmla="*/ 17215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55 w 18759"/>
                  <a:gd name="connsiteY23" fmla="*/ 21692 h 21691"/>
                  <a:gd name="connsiteX24" fmla="*/ 17215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89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889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BC24F99B-6817-4341-6476-654F2898832F}"/>
                  </a:ext>
                </a:extLst>
              </p:cNvPr>
              <p:cNvSpPr/>
              <p:nvPr/>
            </p:nvSpPr>
            <p:spPr>
              <a:xfrm>
                <a:off x="9068410" y="3285033"/>
                <a:ext cx="20121" cy="19617"/>
              </a:xfrm>
              <a:custGeom>
                <a:avLst/>
                <a:gdLst>
                  <a:gd name="connsiteX0" fmla="*/ 0 w 20121"/>
                  <a:gd name="connsiteY0" fmla="*/ 19586 h 19617"/>
                  <a:gd name="connsiteX1" fmla="*/ 0 w 20121"/>
                  <a:gd name="connsiteY1" fmla="*/ 19050 h 19617"/>
                  <a:gd name="connsiteX2" fmla="*/ 1122 w 20121"/>
                  <a:gd name="connsiteY2" fmla="*/ 17788 h 19617"/>
                  <a:gd name="connsiteX3" fmla="*/ 1122 w 20121"/>
                  <a:gd name="connsiteY3" fmla="*/ 1797 h 19617"/>
                  <a:gd name="connsiteX4" fmla="*/ 0 w 20121"/>
                  <a:gd name="connsiteY4" fmla="*/ 536 h 19617"/>
                  <a:gd name="connsiteX5" fmla="*/ 0 w 20121"/>
                  <a:gd name="connsiteY5" fmla="*/ 0 h 19617"/>
                  <a:gd name="connsiteX6" fmla="*/ 6072 w 20121"/>
                  <a:gd name="connsiteY6" fmla="*/ 0 h 19617"/>
                  <a:gd name="connsiteX7" fmla="*/ 6072 w 20121"/>
                  <a:gd name="connsiteY7" fmla="*/ 536 h 19617"/>
                  <a:gd name="connsiteX8" fmla="*/ 4944 w 20121"/>
                  <a:gd name="connsiteY8" fmla="*/ 933 h 19617"/>
                  <a:gd name="connsiteX9" fmla="*/ 5404 w 20121"/>
                  <a:gd name="connsiteY9" fmla="*/ 1690 h 19617"/>
                  <a:gd name="connsiteX10" fmla="*/ 16672 w 20121"/>
                  <a:gd name="connsiteY10" fmla="*/ 15518 h 19617"/>
                  <a:gd name="connsiteX11" fmla="*/ 16672 w 20121"/>
                  <a:gd name="connsiteY11" fmla="*/ 1797 h 19617"/>
                  <a:gd name="connsiteX12" fmla="*/ 15550 w 20121"/>
                  <a:gd name="connsiteY12" fmla="*/ 536 h 19617"/>
                  <a:gd name="connsiteX13" fmla="*/ 15550 w 20121"/>
                  <a:gd name="connsiteY13" fmla="*/ 0 h 19617"/>
                  <a:gd name="connsiteX14" fmla="*/ 20122 w 20121"/>
                  <a:gd name="connsiteY14" fmla="*/ 0 h 19617"/>
                  <a:gd name="connsiteX15" fmla="*/ 20122 w 20121"/>
                  <a:gd name="connsiteY15" fmla="*/ 536 h 19617"/>
                  <a:gd name="connsiteX16" fmla="*/ 18999 w 20121"/>
                  <a:gd name="connsiteY16" fmla="*/ 1797 h 19617"/>
                  <a:gd name="connsiteX17" fmla="*/ 18999 w 20121"/>
                  <a:gd name="connsiteY17" fmla="*/ 17807 h 19617"/>
                  <a:gd name="connsiteX18" fmla="*/ 20122 w 20121"/>
                  <a:gd name="connsiteY18" fmla="*/ 19069 h 19617"/>
                  <a:gd name="connsiteX19" fmla="*/ 20122 w 20121"/>
                  <a:gd name="connsiteY19" fmla="*/ 19605 h 19617"/>
                  <a:gd name="connsiteX20" fmla="*/ 14554 w 20121"/>
                  <a:gd name="connsiteY20" fmla="*/ 19605 h 19617"/>
                  <a:gd name="connsiteX21" fmla="*/ 14554 w 20121"/>
                  <a:gd name="connsiteY21" fmla="*/ 19069 h 19617"/>
                  <a:gd name="connsiteX22" fmla="*/ 15714 w 20121"/>
                  <a:gd name="connsiteY22" fmla="*/ 18671 h 19617"/>
                  <a:gd name="connsiteX23" fmla="*/ 15216 w 20121"/>
                  <a:gd name="connsiteY23" fmla="*/ 17870 h 19617"/>
                  <a:gd name="connsiteX24" fmla="*/ 3449 w 20121"/>
                  <a:gd name="connsiteY24" fmla="*/ 3500 h 19617"/>
                  <a:gd name="connsiteX25" fmla="*/ 3449 w 20121"/>
                  <a:gd name="connsiteY25" fmla="*/ 17820 h 19617"/>
                  <a:gd name="connsiteX26" fmla="*/ 4572 w 20121"/>
                  <a:gd name="connsiteY26" fmla="*/ 19081 h 19617"/>
                  <a:gd name="connsiteX27" fmla="*/ 4572 w 20121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1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72" y="0"/>
                    </a:lnTo>
                    <a:lnTo>
                      <a:pt x="6072" y="536"/>
                    </a:lnTo>
                    <a:cubicBezTo>
                      <a:pt x="5196" y="536"/>
                      <a:pt x="4944" y="713"/>
                      <a:pt x="4944" y="933"/>
                    </a:cubicBezTo>
                    <a:cubicBezTo>
                      <a:pt x="4944" y="1154"/>
                      <a:pt x="5114" y="1331"/>
                      <a:pt x="5404" y="1690"/>
                    </a:cubicBezTo>
                    <a:lnTo>
                      <a:pt x="16672" y="15518"/>
                    </a:lnTo>
                    <a:lnTo>
                      <a:pt x="16672" y="1797"/>
                    </a:lnTo>
                    <a:cubicBezTo>
                      <a:pt x="16672" y="776"/>
                      <a:pt x="16426" y="536"/>
                      <a:pt x="15550" y="536"/>
                    </a:cubicBezTo>
                    <a:lnTo>
                      <a:pt x="15550" y="0"/>
                    </a:lnTo>
                    <a:lnTo>
                      <a:pt x="20122" y="0"/>
                    </a:lnTo>
                    <a:lnTo>
                      <a:pt x="20122" y="536"/>
                    </a:lnTo>
                    <a:cubicBezTo>
                      <a:pt x="19251" y="536"/>
                      <a:pt x="18999" y="757"/>
                      <a:pt x="18999" y="1797"/>
                    </a:cubicBezTo>
                    <a:lnTo>
                      <a:pt x="18999" y="17807"/>
                    </a:lnTo>
                    <a:cubicBezTo>
                      <a:pt x="18999" y="18829"/>
                      <a:pt x="19251" y="19069"/>
                      <a:pt x="20122" y="19069"/>
                    </a:cubicBezTo>
                    <a:lnTo>
                      <a:pt x="20122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2" y="19069"/>
                      <a:pt x="15714" y="18936"/>
                      <a:pt x="15714" y="18671"/>
                    </a:cubicBezTo>
                    <a:cubicBezTo>
                      <a:pt x="15714" y="18406"/>
                      <a:pt x="15506" y="18224"/>
                      <a:pt x="15216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BFBEE747-B3EF-A932-9D5C-2CE6EE57D971}"/>
                  </a:ext>
                </a:extLst>
              </p:cNvPr>
              <p:cNvSpPr/>
              <p:nvPr/>
            </p:nvSpPr>
            <p:spPr>
              <a:xfrm>
                <a:off x="9090026" y="3283987"/>
                <a:ext cx="18709" cy="20651"/>
              </a:xfrm>
              <a:custGeom>
                <a:avLst/>
                <a:gdLst>
                  <a:gd name="connsiteX0" fmla="*/ 18709 w 18709"/>
                  <a:gd name="connsiteY0" fmla="*/ 4622 h 20651"/>
                  <a:gd name="connsiteX1" fmla="*/ 18211 w 18709"/>
                  <a:gd name="connsiteY1" fmla="*/ 4622 h 20651"/>
                  <a:gd name="connsiteX2" fmla="*/ 17171 w 18709"/>
                  <a:gd name="connsiteY2" fmla="*/ 3556 h 20651"/>
                  <a:gd name="connsiteX3" fmla="*/ 10726 w 18709"/>
                  <a:gd name="connsiteY3" fmla="*/ 3556 h 20651"/>
                  <a:gd name="connsiteX4" fmla="*/ 10726 w 18709"/>
                  <a:gd name="connsiteY4" fmla="*/ 18854 h 20651"/>
                  <a:gd name="connsiteX5" fmla="*/ 11767 w 18709"/>
                  <a:gd name="connsiteY5" fmla="*/ 20115 h 20651"/>
                  <a:gd name="connsiteX6" fmla="*/ 11767 w 18709"/>
                  <a:gd name="connsiteY6" fmla="*/ 20651 h 20651"/>
                  <a:gd name="connsiteX7" fmla="*/ 6943 w 18709"/>
                  <a:gd name="connsiteY7" fmla="*/ 20651 h 20651"/>
                  <a:gd name="connsiteX8" fmla="*/ 6943 w 18709"/>
                  <a:gd name="connsiteY8" fmla="*/ 20115 h 20651"/>
                  <a:gd name="connsiteX9" fmla="*/ 7983 w 18709"/>
                  <a:gd name="connsiteY9" fmla="*/ 18854 h 20651"/>
                  <a:gd name="connsiteX10" fmla="*/ 7983 w 18709"/>
                  <a:gd name="connsiteY10" fmla="*/ 3556 h 20651"/>
                  <a:gd name="connsiteX11" fmla="*/ 1539 w 18709"/>
                  <a:gd name="connsiteY11" fmla="*/ 3556 h 20651"/>
                  <a:gd name="connsiteX12" fmla="*/ 498 w 18709"/>
                  <a:gd name="connsiteY12" fmla="*/ 4622 h 20651"/>
                  <a:gd name="connsiteX13" fmla="*/ 0 w 18709"/>
                  <a:gd name="connsiteY13" fmla="*/ 4622 h 20651"/>
                  <a:gd name="connsiteX14" fmla="*/ 0 w 18709"/>
                  <a:gd name="connsiteY14" fmla="*/ 0 h 20651"/>
                  <a:gd name="connsiteX15" fmla="*/ 498 w 18709"/>
                  <a:gd name="connsiteY15" fmla="*/ 0 h 20651"/>
                  <a:gd name="connsiteX16" fmla="*/ 1539 w 18709"/>
                  <a:gd name="connsiteY16" fmla="*/ 1066 h 20651"/>
                  <a:gd name="connsiteX17" fmla="*/ 17171 w 18709"/>
                  <a:gd name="connsiteY17" fmla="*/ 1066 h 20651"/>
                  <a:gd name="connsiteX18" fmla="*/ 18211 w 18709"/>
                  <a:gd name="connsiteY18" fmla="*/ 0 h 20651"/>
                  <a:gd name="connsiteX19" fmla="*/ 18709 w 18709"/>
                  <a:gd name="connsiteY19" fmla="*/ 0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709" h="20651">
                    <a:moveTo>
                      <a:pt x="18709" y="4622"/>
                    </a:moveTo>
                    <a:lnTo>
                      <a:pt x="18211" y="4622"/>
                    </a:lnTo>
                    <a:cubicBezTo>
                      <a:pt x="18211" y="3865"/>
                      <a:pt x="18003" y="3556"/>
                      <a:pt x="17171" y="3556"/>
                    </a:cubicBezTo>
                    <a:lnTo>
                      <a:pt x="10726" y="3556"/>
                    </a:lnTo>
                    <a:lnTo>
                      <a:pt x="10726" y="18854"/>
                    </a:lnTo>
                    <a:cubicBezTo>
                      <a:pt x="10726" y="19876"/>
                      <a:pt x="10890" y="20115"/>
                      <a:pt x="11767" y="20115"/>
                    </a:cubicBezTo>
                    <a:lnTo>
                      <a:pt x="11767" y="20651"/>
                    </a:lnTo>
                    <a:lnTo>
                      <a:pt x="6943" y="20651"/>
                    </a:lnTo>
                    <a:lnTo>
                      <a:pt x="6943" y="20115"/>
                    </a:lnTo>
                    <a:cubicBezTo>
                      <a:pt x="7813" y="20115"/>
                      <a:pt x="7983" y="19895"/>
                      <a:pt x="7983" y="18854"/>
                    </a:cubicBezTo>
                    <a:lnTo>
                      <a:pt x="7983" y="3556"/>
                    </a:lnTo>
                    <a:lnTo>
                      <a:pt x="1539" y="3556"/>
                    </a:lnTo>
                    <a:cubicBezTo>
                      <a:pt x="706" y="3556"/>
                      <a:pt x="498" y="3865"/>
                      <a:pt x="498" y="4622"/>
                    </a:cubicBezTo>
                    <a:lnTo>
                      <a:pt x="0" y="4622"/>
                    </a:lnTo>
                    <a:lnTo>
                      <a:pt x="0" y="0"/>
                    </a:lnTo>
                    <a:lnTo>
                      <a:pt x="498" y="0"/>
                    </a:lnTo>
                    <a:cubicBezTo>
                      <a:pt x="498" y="750"/>
                      <a:pt x="706" y="1066"/>
                      <a:pt x="1539" y="1066"/>
                    </a:cubicBezTo>
                    <a:lnTo>
                      <a:pt x="17171" y="1066"/>
                    </a:lnTo>
                    <a:cubicBezTo>
                      <a:pt x="18003" y="1066"/>
                      <a:pt x="18211" y="750"/>
                      <a:pt x="18211" y="0"/>
                    </a:cubicBezTo>
                    <a:lnTo>
                      <a:pt x="18709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C01E3AB2-6366-05D8-3CB9-66CEC4441192}"/>
                  </a:ext>
                </a:extLst>
              </p:cNvPr>
              <p:cNvSpPr/>
              <p:nvPr/>
            </p:nvSpPr>
            <p:spPr>
              <a:xfrm>
                <a:off x="9110771" y="3276514"/>
                <a:ext cx="7812" cy="28123"/>
              </a:xfrm>
              <a:custGeom>
                <a:avLst/>
                <a:gdLst>
                  <a:gd name="connsiteX0" fmla="*/ 2119 w 7812"/>
                  <a:gd name="connsiteY0" fmla="*/ 6135 h 28123"/>
                  <a:gd name="connsiteX1" fmla="*/ 0 w 7812"/>
                  <a:gd name="connsiteY1" fmla="*/ 6135 h 28123"/>
                  <a:gd name="connsiteX2" fmla="*/ 4610 w 7812"/>
                  <a:gd name="connsiteY2" fmla="*/ 0 h 28123"/>
                  <a:gd name="connsiteX3" fmla="*/ 7813 w 7812"/>
                  <a:gd name="connsiteY3" fmla="*/ 0 h 28123"/>
                  <a:gd name="connsiteX4" fmla="*/ 227 w 7812"/>
                  <a:gd name="connsiteY4" fmla="*/ 28105 h 28123"/>
                  <a:gd name="connsiteX5" fmla="*/ 227 w 7812"/>
                  <a:gd name="connsiteY5" fmla="*/ 27569 h 28123"/>
                  <a:gd name="connsiteX6" fmla="*/ 1267 w 7812"/>
                  <a:gd name="connsiteY6" fmla="*/ 26308 h 28123"/>
                  <a:gd name="connsiteX7" fmla="*/ 1267 w 7812"/>
                  <a:gd name="connsiteY7" fmla="*/ 10316 h 28123"/>
                  <a:gd name="connsiteX8" fmla="*/ 227 w 7812"/>
                  <a:gd name="connsiteY8" fmla="*/ 9055 h 28123"/>
                  <a:gd name="connsiteX9" fmla="*/ 227 w 7812"/>
                  <a:gd name="connsiteY9" fmla="*/ 8519 h 28123"/>
                  <a:gd name="connsiteX10" fmla="*/ 4881 w 7812"/>
                  <a:gd name="connsiteY10" fmla="*/ 8519 h 28123"/>
                  <a:gd name="connsiteX11" fmla="*/ 4881 w 7812"/>
                  <a:gd name="connsiteY11" fmla="*/ 9055 h 28123"/>
                  <a:gd name="connsiteX12" fmla="*/ 3846 w 7812"/>
                  <a:gd name="connsiteY12" fmla="*/ 10316 h 28123"/>
                  <a:gd name="connsiteX13" fmla="*/ 3846 w 7812"/>
                  <a:gd name="connsiteY13" fmla="*/ 26326 h 28123"/>
                  <a:gd name="connsiteX14" fmla="*/ 4881 w 7812"/>
                  <a:gd name="connsiteY14" fmla="*/ 27588 h 28123"/>
                  <a:gd name="connsiteX15" fmla="*/ 4881 w 7812"/>
                  <a:gd name="connsiteY15" fmla="*/ 28124 h 28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12" h="28123">
                    <a:moveTo>
                      <a:pt x="2119" y="6135"/>
                    </a:moveTo>
                    <a:lnTo>
                      <a:pt x="0" y="6135"/>
                    </a:lnTo>
                    <a:lnTo>
                      <a:pt x="4610" y="0"/>
                    </a:lnTo>
                    <a:lnTo>
                      <a:pt x="7813" y="0"/>
                    </a:lnTo>
                    <a:close/>
                    <a:moveTo>
                      <a:pt x="227" y="28105"/>
                    </a:moveTo>
                    <a:lnTo>
                      <a:pt x="227" y="27569"/>
                    </a:lnTo>
                    <a:cubicBezTo>
                      <a:pt x="1097" y="27569"/>
                      <a:pt x="1267" y="27348"/>
                      <a:pt x="1267" y="26308"/>
                    </a:cubicBezTo>
                    <a:lnTo>
                      <a:pt x="1267" y="10316"/>
                    </a:lnTo>
                    <a:cubicBezTo>
                      <a:pt x="1267" y="9295"/>
                      <a:pt x="1097" y="9055"/>
                      <a:pt x="227" y="9055"/>
                    </a:cubicBezTo>
                    <a:lnTo>
                      <a:pt x="227" y="8519"/>
                    </a:lnTo>
                    <a:lnTo>
                      <a:pt x="4881" y="8519"/>
                    </a:lnTo>
                    <a:lnTo>
                      <a:pt x="4881" y="9055"/>
                    </a:lnTo>
                    <a:cubicBezTo>
                      <a:pt x="4010" y="9055"/>
                      <a:pt x="3846" y="9276"/>
                      <a:pt x="3846" y="10316"/>
                    </a:cubicBezTo>
                    <a:lnTo>
                      <a:pt x="3846" y="26326"/>
                    </a:lnTo>
                    <a:cubicBezTo>
                      <a:pt x="3846" y="27348"/>
                      <a:pt x="4010" y="27588"/>
                      <a:pt x="4881" y="27588"/>
                    </a:cubicBezTo>
                    <a:lnTo>
                      <a:pt x="4881" y="28124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0" name="Freeform 1009">
                <a:extLst>
                  <a:ext uri="{FF2B5EF4-FFF2-40B4-BE49-F238E27FC236}">
                    <a16:creationId xmlns:a16="http://schemas.microsoft.com/office/drawing/2014/main" id="{503C6813-4BB4-F91B-DE1E-8CC1CFCEBF78}"/>
                  </a:ext>
                </a:extLst>
              </p:cNvPr>
              <p:cNvSpPr/>
              <p:nvPr/>
            </p:nvSpPr>
            <p:spPr>
              <a:xfrm>
                <a:off x="9120867" y="3283968"/>
                <a:ext cx="17466" cy="20670"/>
              </a:xfrm>
              <a:custGeom>
                <a:avLst/>
                <a:gdLst>
                  <a:gd name="connsiteX0" fmla="*/ 17467 w 17466"/>
                  <a:gd name="connsiteY0" fmla="*/ 4641 h 20670"/>
                  <a:gd name="connsiteX1" fmla="*/ 16969 w 17466"/>
                  <a:gd name="connsiteY1" fmla="*/ 4641 h 20670"/>
                  <a:gd name="connsiteX2" fmla="*/ 15928 w 17466"/>
                  <a:gd name="connsiteY2" fmla="*/ 3575 h 20670"/>
                  <a:gd name="connsiteX3" fmla="*/ 3701 w 17466"/>
                  <a:gd name="connsiteY3" fmla="*/ 3575 h 20670"/>
                  <a:gd name="connsiteX4" fmla="*/ 3701 w 17466"/>
                  <a:gd name="connsiteY4" fmla="*/ 9534 h 20670"/>
                  <a:gd name="connsiteX5" fmla="*/ 11899 w 17466"/>
                  <a:gd name="connsiteY5" fmla="*/ 9534 h 20670"/>
                  <a:gd name="connsiteX6" fmla="*/ 12933 w 17466"/>
                  <a:gd name="connsiteY6" fmla="*/ 8557 h 20670"/>
                  <a:gd name="connsiteX7" fmla="*/ 13438 w 17466"/>
                  <a:gd name="connsiteY7" fmla="*/ 8557 h 20670"/>
                  <a:gd name="connsiteX8" fmla="*/ 13438 w 17466"/>
                  <a:gd name="connsiteY8" fmla="*/ 12914 h 20670"/>
                  <a:gd name="connsiteX9" fmla="*/ 12933 w 17466"/>
                  <a:gd name="connsiteY9" fmla="*/ 12914 h 20670"/>
                  <a:gd name="connsiteX10" fmla="*/ 11899 w 17466"/>
                  <a:gd name="connsiteY10" fmla="*/ 12025 h 20670"/>
                  <a:gd name="connsiteX11" fmla="*/ 3701 w 17466"/>
                  <a:gd name="connsiteY11" fmla="*/ 12025 h 20670"/>
                  <a:gd name="connsiteX12" fmla="*/ 3701 w 17466"/>
                  <a:gd name="connsiteY12" fmla="*/ 18873 h 20670"/>
                  <a:gd name="connsiteX13" fmla="*/ 4824 w 17466"/>
                  <a:gd name="connsiteY13" fmla="*/ 20134 h 20670"/>
                  <a:gd name="connsiteX14" fmla="*/ 4824 w 17466"/>
                  <a:gd name="connsiteY14" fmla="*/ 20670 h 20670"/>
                  <a:gd name="connsiteX15" fmla="*/ 0 w 17466"/>
                  <a:gd name="connsiteY15" fmla="*/ 20670 h 20670"/>
                  <a:gd name="connsiteX16" fmla="*/ 0 w 17466"/>
                  <a:gd name="connsiteY16" fmla="*/ 20134 h 20670"/>
                  <a:gd name="connsiteX17" fmla="*/ 1129 w 17466"/>
                  <a:gd name="connsiteY17" fmla="*/ 18873 h 20670"/>
                  <a:gd name="connsiteX18" fmla="*/ 1129 w 17466"/>
                  <a:gd name="connsiteY18" fmla="*/ 2863 h 20670"/>
                  <a:gd name="connsiteX19" fmla="*/ 88 w 17466"/>
                  <a:gd name="connsiteY19" fmla="*/ 1602 h 20670"/>
                  <a:gd name="connsiteX20" fmla="*/ 88 w 17466"/>
                  <a:gd name="connsiteY20" fmla="*/ 1066 h 20670"/>
                  <a:gd name="connsiteX21" fmla="*/ 15928 w 17466"/>
                  <a:gd name="connsiteY21" fmla="*/ 1066 h 20670"/>
                  <a:gd name="connsiteX22" fmla="*/ 16969 w 17466"/>
                  <a:gd name="connsiteY22" fmla="*/ 0 h 20670"/>
                  <a:gd name="connsiteX23" fmla="*/ 17467 w 17466"/>
                  <a:gd name="connsiteY23" fmla="*/ 0 h 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6" h="20670">
                    <a:moveTo>
                      <a:pt x="17467" y="4641"/>
                    </a:moveTo>
                    <a:lnTo>
                      <a:pt x="16969" y="4641"/>
                    </a:lnTo>
                    <a:cubicBezTo>
                      <a:pt x="16969" y="3884"/>
                      <a:pt x="16761" y="3575"/>
                      <a:pt x="15928" y="3575"/>
                    </a:cubicBezTo>
                    <a:lnTo>
                      <a:pt x="3701" y="3575"/>
                    </a:lnTo>
                    <a:lnTo>
                      <a:pt x="3701" y="9534"/>
                    </a:lnTo>
                    <a:lnTo>
                      <a:pt x="11899" y="9534"/>
                    </a:lnTo>
                    <a:cubicBezTo>
                      <a:pt x="12725" y="9534"/>
                      <a:pt x="12933" y="9225"/>
                      <a:pt x="12933" y="8557"/>
                    </a:cubicBezTo>
                    <a:lnTo>
                      <a:pt x="13438" y="8557"/>
                    </a:lnTo>
                    <a:lnTo>
                      <a:pt x="13438" y="12914"/>
                    </a:lnTo>
                    <a:lnTo>
                      <a:pt x="12933" y="12914"/>
                    </a:lnTo>
                    <a:cubicBezTo>
                      <a:pt x="12933" y="12334"/>
                      <a:pt x="12725" y="12025"/>
                      <a:pt x="11899" y="12025"/>
                    </a:cubicBezTo>
                    <a:lnTo>
                      <a:pt x="3701" y="12025"/>
                    </a:lnTo>
                    <a:lnTo>
                      <a:pt x="3701" y="18873"/>
                    </a:lnTo>
                    <a:cubicBezTo>
                      <a:pt x="3701" y="19895"/>
                      <a:pt x="3872" y="20134"/>
                      <a:pt x="4824" y="20134"/>
                    </a:cubicBezTo>
                    <a:lnTo>
                      <a:pt x="4824" y="20670"/>
                    </a:lnTo>
                    <a:lnTo>
                      <a:pt x="0" y="20670"/>
                    </a:lnTo>
                    <a:lnTo>
                      <a:pt x="0" y="20134"/>
                    </a:lnTo>
                    <a:cubicBezTo>
                      <a:pt x="958" y="20134"/>
                      <a:pt x="1129" y="19914"/>
                      <a:pt x="1129" y="18873"/>
                    </a:cubicBezTo>
                    <a:lnTo>
                      <a:pt x="1129" y="2863"/>
                    </a:lnTo>
                    <a:cubicBezTo>
                      <a:pt x="1129" y="1841"/>
                      <a:pt x="958" y="1602"/>
                      <a:pt x="88" y="1602"/>
                    </a:cubicBezTo>
                    <a:lnTo>
                      <a:pt x="88" y="1066"/>
                    </a:lnTo>
                    <a:lnTo>
                      <a:pt x="15928" y="1066"/>
                    </a:lnTo>
                    <a:cubicBezTo>
                      <a:pt x="16761" y="1066"/>
                      <a:pt x="16969" y="750"/>
                      <a:pt x="16969" y="0"/>
                    </a:cubicBezTo>
                    <a:lnTo>
                      <a:pt x="17467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1" name="Freeform 1010">
                <a:extLst>
                  <a:ext uri="{FF2B5EF4-FFF2-40B4-BE49-F238E27FC236}">
                    <a16:creationId xmlns:a16="http://schemas.microsoft.com/office/drawing/2014/main" id="{771170A7-6A8C-CFD9-50C3-422AC3867C8F}"/>
                  </a:ext>
                </a:extLst>
              </p:cNvPr>
              <p:cNvSpPr/>
              <p:nvPr/>
            </p:nvSpPr>
            <p:spPr>
              <a:xfrm>
                <a:off x="9141323" y="3285033"/>
                <a:ext cx="4659" cy="19604"/>
              </a:xfrm>
              <a:custGeom>
                <a:avLst/>
                <a:gdLst>
                  <a:gd name="connsiteX0" fmla="*/ 0 w 4659"/>
                  <a:gd name="connsiteY0" fmla="*/ 19586 h 19604"/>
                  <a:gd name="connsiteX1" fmla="*/ 0 w 4659"/>
                  <a:gd name="connsiteY1" fmla="*/ 19050 h 19604"/>
                  <a:gd name="connsiteX2" fmla="*/ 1040 w 4659"/>
                  <a:gd name="connsiteY2" fmla="*/ 17788 h 19604"/>
                  <a:gd name="connsiteX3" fmla="*/ 1040 w 4659"/>
                  <a:gd name="connsiteY3" fmla="*/ 1797 h 19604"/>
                  <a:gd name="connsiteX4" fmla="*/ 0 w 4659"/>
                  <a:gd name="connsiteY4" fmla="*/ 536 h 19604"/>
                  <a:gd name="connsiteX5" fmla="*/ 0 w 4659"/>
                  <a:gd name="connsiteY5" fmla="*/ 0 h 19604"/>
                  <a:gd name="connsiteX6" fmla="*/ 4660 w 4659"/>
                  <a:gd name="connsiteY6" fmla="*/ 0 h 19604"/>
                  <a:gd name="connsiteX7" fmla="*/ 4660 w 4659"/>
                  <a:gd name="connsiteY7" fmla="*/ 536 h 19604"/>
                  <a:gd name="connsiteX8" fmla="*/ 3619 w 4659"/>
                  <a:gd name="connsiteY8" fmla="*/ 1797 h 19604"/>
                  <a:gd name="connsiteX9" fmla="*/ 3619 w 4659"/>
                  <a:gd name="connsiteY9" fmla="*/ 17807 h 19604"/>
                  <a:gd name="connsiteX10" fmla="*/ 4660 w 4659"/>
                  <a:gd name="connsiteY10" fmla="*/ 19069 h 19604"/>
                  <a:gd name="connsiteX11" fmla="*/ 4660 w 4659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9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6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4660" y="0"/>
                    </a:lnTo>
                    <a:lnTo>
                      <a:pt x="4660" y="536"/>
                    </a:lnTo>
                    <a:cubicBezTo>
                      <a:pt x="3783" y="536"/>
                      <a:pt x="3619" y="757"/>
                      <a:pt x="3619" y="1797"/>
                    </a:cubicBezTo>
                    <a:lnTo>
                      <a:pt x="3619" y="17807"/>
                    </a:lnTo>
                    <a:cubicBezTo>
                      <a:pt x="3619" y="18829"/>
                      <a:pt x="3783" y="19069"/>
                      <a:pt x="4660" y="19069"/>
                    </a:cubicBezTo>
                    <a:lnTo>
                      <a:pt x="4660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2" name="Freeform 1011">
                <a:extLst>
                  <a:ext uri="{FF2B5EF4-FFF2-40B4-BE49-F238E27FC236}">
                    <a16:creationId xmlns:a16="http://schemas.microsoft.com/office/drawing/2014/main" id="{4448DDE3-BD61-B6CA-3847-B5CCEA628F27}"/>
                  </a:ext>
                </a:extLst>
              </p:cNvPr>
              <p:cNvSpPr/>
              <p:nvPr/>
            </p:nvSpPr>
            <p:spPr>
              <a:xfrm>
                <a:off x="9149085" y="3284787"/>
                <a:ext cx="19995" cy="20096"/>
              </a:xfrm>
              <a:custGeom>
                <a:avLst/>
                <a:gdLst>
                  <a:gd name="connsiteX0" fmla="*/ 17019 w 19995"/>
                  <a:gd name="connsiteY0" fmla="*/ 6047 h 20096"/>
                  <a:gd name="connsiteX1" fmla="*/ 16521 w 19995"/>
                  <a:gd name="connsiteY1" fmla="*/ 5783 h 20096"/>
                  <a:gd name="connsiteX2" fmla="*/ 16603 w 19995"/>
                  <a:gd name="connsiteY2" fmla="*/ 5026 h 20096"/>
                  <a:gd name="connsiteX3" fmla="*/ 10404 w 19995"/>
                  <a:gd name="connsiteY3" fmla="*/ 2504 h 20096"/>
                  <a:gd name="connsiteX4" fmla="*/ 2756 w 19995"/>
                  <a:gd name="connsiteY4" fmla="*/ 10108 h 20096"/>
                  <a:gd name="connsiteX5" fmla="*/ 9496 w 19995"/>
                  <a:gd name="connsiteY5" fmla="*/ 17342 h 20096"/>
                  <a:gd name="connsiteX6" fmla="*/ 10020 w 19995"/>
                  <a:gd name="connsiteY6" fmla="*/ 17341 h 20096"/>
                  <a:gd name="connsiteX7" fmla="*/ 16836 w 19995"/>
                  <a:gd name="connsiteY7" fmla="*/ 14321 h 20096"/>
                  <a:gd name="connsiteX8" fmla="*/ 16672 w 19995"/>
                  <a:gd name="connsiteY8" fmla="*/ 13431 h 20096"/>
                  <a:gd name="connsiteX9" fmla="*/ 17088 w 19995"/>
                  <a:gd name="connsiteY9" fmla="*/ 13160 h 20096"/>
                  <a:gd name="connsiteX10" fmla="*/ 19995 w 19995"/>
                  <a:gd name="connsiteY10" fmla="*/ 17253 h 20096"/>
                  <a:gd name="connsiteX11" fmla="*/ 19541 w 19995"/>
                  <a:gd name="connsiteY11" fmla="*/ 17612 h 20096"/>
                  <a:gd name="connsiteX12" fmla="*/ 18753 w 19995"/>
                  <a:gd name="connsiteY12" fmla="*/ 17209 h 20096"/>
                  <a:gd name="connsiteX13" fmla="*/ 10146 w 19995"/>
                  <a:gd name="connsiteY13" fmla="*/ 20097 h 20096"/>
                  <a:gd name="connsiteX14" fmla="*/ 0 w 19995"/>
                  <a:gd name="connsiteY14" fmla="*/ 10096 h 20096"/>
                  <a:gd name="connsiteX15" fmla="*/ 10310 w 19995"/>
                  <a:gd name="connsiteY15" fmla="*/ 7 h 20096"/>
                  <a:gd name="connsiteX16" fmla="*/ 15676 w 19995"/>
                  <a:gd name="connsiteY16" fmla="*/ 940 h 20096"/>
                  <a:gd name="connsiteX17" fmla="*/ 17877 w 19995"/>
                  <a:gd name="connsiteY17" fmla="*/ 1785 h 20096"/>
                  <a:gd name="connsiteX18" fmla="*/ 18545 w 19995"/>
                  <a:gd name="connsiteY18" fmla="*/ 1293 h 20096"/>
                  <a:gd name="connsiteX19" fmla="*/ 19043 w 19995"/>
                  <a:gd name="connsiteY19" fmla="*/ 1470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995" h="20096">
                    <a:moveTo>
                      <a:pt x="17019" y="6047"/>
                    </a:moveTo>
                    <a:lnTo>
                      <a:pt x="16521" y="5783"/>
                    </a:lnTo>
                    <a:cubicBezTo>
                      <a:pt x="16590" y="5536"/>
                      <a:pt x="16616" y="5281"/>
                      <a:pt x="16603" y="5026"/>
                    </a:cubicBezTo>
                    <a:cubicBezTo>
                      <a:pt x="16603" y="4313"/>
                      <a:pt x="13400" y="2504"/>
                      <a:pt x="10404" y="2504"/>
                    </a:cubicBezTo>
                    <a:cubicBezTo>
                      <a:pt x="5625" y="2504"/>
                      <a:pt x="2756" y="5972"/>
                      <a:pt x="2756" y="10108"/>
                    </a:cubicBezTo>
                    <a:cubicBezTo>
                      <a:pt x="2623" y="13968"/>
                      <a:pt x="5637" y="17207"/>
                      <a:pt x="9496" y="17342"/>
                    </a:cubicBezTo>
                    <a:cubicBezTo>
                      <a:pt x="9673" y="17348"/>
                      <a:pt x="9843" y="17348"/>
                      <a:pt x="10020" y="17341"/>
                    </a:cubicBezTo>
                    <a:cubicBezTo>
                      <a:pt x="14383" y="17341"/>
                      <a:pt x="16836" y="15077"/>
                      <a:pt x="16836" y="14321"/>
                    </a:cubicBezTo>
                    <a:cubicBezTo>
                      <a:pt x="16830" y="14017"/>
                      <a:pt x="16773" y="13717"/>
                      <a:pt x="16672" y="13431"/>
                    </a:cubicBezTo>
                    <a:lnTo>
                      <a:pt x="17088" y="13160"/>
                    </a:lnTo>
                    <a:lnTo>
                      <a:pt x="19995" y="17253"/>
                    </a:lnTo>
                    <a:lnTo>
                      <a:pt x="19541" y="17612"/>
                    </a:lnTo>
                    <a:cubicBezTo>
                      <a:pt x="19125" y="17253"/>
                      <a:pt x="18911" y="17209"/>
                      <a:pt x="18753" y="17209"/>
                    </a:cubicBezTo>
                    <a:cubicBezTo>
                      <a:pt x="17751" y="17209"/>
                      <a:pt x="15424" y="20097"/>
                      <a:pt x="10146" y="20097"/>
                    </a:cubicBezTo>
                    <a:cubicBezTo>
                      <a:pt x="4471" y="20097"/>
                      <a:pt x="0" y="16496"/>
                      <a:pt x="0" y="10096"/>
                    </a:cubicBezTo>
                    <a:cubicBezTo>
                      <a:pt x="0" y="3695"/>
                      <a:pt x="4654" y="7"/>
                      <a:pt x="10310" y="7"/>
                    </a:cubicBezTo>
                    <a:cubicBezTo>
                      <a:pt x="12145" y="-51"/>
                      <a:pt x="13967" y="267"/>
                      <a:pt x="15676" y="940"/>
                    </a:cubicBezTo>
                    <a:cubicBezTo>
                      <a:pt x="16389" y="1280"/>
                      <a:pt x="17120" y="1562"/>
                      <a:pt x="17877" y="1785"/>
                    </a:cubicBezTo>
                    <a:cubicBezTo>
                      <a:pt x="18167" y="1747"/>
                      <a:pt x="18419" y="1561"/>
                      <a:pt x="18545" y="1293"/>
                    </a:cubicBezTo>
                    <a:lnTo>
                      <a:pt x="19043" y="147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48DE5C6E-51BF-F0D1-8862-19960B9479B7}"/>
                  </a:ext>
                </a:extLst>
              </p:cNvPr>
              <p:cNvSpPr/>
              <p:nvPr/>
            </p:nvSpPr>
            <p:spPr>
              <a:xfrm>
                <a:off x="9167845" y="3285046"/>
                <a:ext cx="21527" cy="19573"/>
              </a:xfrm>
              <a:custGeom>
                <a:avLst/>
                <a:gdLst>
                  <a:gd name="connsiteX0" fmla="*/ 0 w 21527"/>
                  <a:gd name="connsiteY0" fmla="*/ 19573 h 19573"/>
                  <a:gd name="connsiteX1" fmla="*/ 0 w 21527"/>
                  <a:gd name="connsiteY1" fmla="*/ 19037 h 19573"/>
                  <a:gd name="connsiteX2" fmla="*/ 1330 w 21527"/>
                  <a:gd name="connsiteY2" fmla="*/ 17927 h 19573"/>
                  <a:gd name="connsiteX3" fmla="*/ 7901 w 21527"/>
                  <a:gd name="connsiteY3" fmla="*/ 1829 h 19573"/>
                  <a:gd name="connsiteX4" fmla="*/ 8109 w 21527"/>
                  <a:gd name="connsiteY4" fmla="*/ 1072 h 19573"/>
                  <a:gd name="connsiteX5" fmla="*/ 7069 w 21527"/>
                  <a:gd name="connsiteY5" fmla="*/ 441 h 19573"/>
                  <a:gd name="connsiteX6" fmla="*/ 7069 w 21527"/>
                  <a:gd name="connsiteY6" fmla="*/ 0 h 19573"/>
                  <a:gd name="connsiteX7" fmla="*/ 13803 w 21527"/>
                  <a:gd name="connsiteY7" fmla="*/ 0 h 19573"/>
                  <a:gd name="connsiteX8" fmla="*/ 13803 w 21527"/>
                  <a:gd name="connsiteY8" fmla="*/ 536 h 19573"/>
                  <a:gd name="connsiteX9" fmla="*/ 12845 w 21527"/>
                  <a:gd name="connsiteY9" fmla="*/ 1066 h 19573"/>
                  <a:gd name="connsiteX10" fmla="*/ 13141 w 21527"/>
                  <a:gd name="connsiteY10" fmla="*/ 1955 h 19573"/>
                  <a:gd name="connsiteX11" fmla="*/ 20267 w 21527"/>
                  <a:gd name="connsiteY11" fmla="*/ 18148 h 19573"/>
                  <a:gd name="connsiteX12" fmla="*/ 21528 w 21527"/>
                  <a:gd name="connsiteY12" fmla="*/ 19037 h 19573"/>
                  <a:gd name="connsiteX13" fmla="*/ 21528 w 21527"/>
                  <a:gd name="connsiteY13" fmla="*/ 19573 h 19573"/>
                  <a:gd name="connsiteX14" fmla="*/ 16288 w 21527"/>
                  <a:gd name="connsiteY14" fmla="*/ 19573 h 19573"/>
                  <a:gd name="connsiteX15" fmla="*/ 16288 w 21527"/>
                  <a:gd name="connsiteY15" fmla="*/ 19037 h 19573"/>
                  <a:gd name="connsiteX16" fmla="*/ 17549 w 21527"/>
                  <a:gd name="connsiteY16" fmla="*/ 18507 h 19573"/>
                  <a:gd name="connsiteX17" fmla="*/ 17297 w 21527"/>
                  <a:gd name="connsiteY17" fmla="*/ 17530 h 19573"/>
                  <a:gd name="connsiteX18" fmla="*/ 15594 w 21527"/>
                  <a:gd name="connsiteY18" fmla="*/ 13791 h 19573"/>
                  <a:gd name="connsiteX19" fmla="*/ 5505 w 21527"/>
                  <a:gd name="connsiteY19" fmla="*/ 13791 h 19573"/>
                  <a:gd name="connsiteX20" fmla="*/ 4092 w 21527"/>
                  <a:gd name="connsiteY20" fmla="*/ 17171 h 19573"/>
                  <a:gd name="connsiteX21" fmla="*/ 3550 w 21527"/>
                  <a:gd name="connsiteY21" fmla="*/ 18507 h 19573"/>
                  <a:gd name="connsiteX22" fmla="*/ 4673 w 21527"/>
                  <a:gd name="connsiteY22" fmla="*/ 19037 h 19573"/>
                  <a:gd name="connsiteX23" fmla="*/ 4673 w 21527"/>
                  <a:gd name="connsiteY23" fmla="*/ 19573 h 19573"/>
                  <a:gd name="connsiteX24" fmla="*/ 10354 w 21527"/>
                  <a:gd name="connsiteY24" fmla="*/ 1961 h 19573"/>
                  <a:gd name="connsiteX25" fmla="*/ 6444 w 21527"/>
                  <a:gd name="connsiteY25" fmla="*/ 11300 h 19573"/>
                  <a:gd name="connsiteX26" fmla="*/ 14554 w 21527"/>
                  <a:gd name="connsiteY26" fmla="*/ 11300 h 1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527" h="19573">
                    <a:moveTo>
                      <a:pt x="0" y="19573"/>
                    </a:moveTo>
                    <a:lnTo>
                      <a:pt x="0" y="19037"/>
                    </a:lnTo>
                    <a:cubicBezTo>
                      <a:pt x="870" y="19037"/>
                      <a:pt x="1078" y="18596"/>
                      <a:pt x="1330" y="17927"/>
                    </a:cubicBezTo>
                    <a:lnTo>
                      <a:pt x="7901" y="1829"/>
                    </a:lnTo>
                    <a:cubicBezTo>
                      <a:pt x="8027" y="1595"/>
                      <a:pt x="8097" y="1336"/>
                      <a:pt x="8109" y="1072"/>
                    </a:cubicBezTo>
                    <a:cubicBezTo>
                      <a:pt x="8109" y="807"/>
                      <a:pt x="7819" y="498"/>
                      <a:pt x="7069" y="441"/>
                    </a:cubicBezTo>
                    <a:lnTo>
                      <a:pt x="7069" y="0"/>
                    </a:lnTo>
                    <a:lnTo>
                      <a:pt x="13803" y="0"/>
                    </a:lnTo>
                    <a:lnTo>
                      <a:pt x="13803" y="536"/>
                    </a:lnTo>
                    <a:cubicBezTo>
                      <a:pt x="13387" y="536"/>
                      <a:pt x="12845" y="668"/>
                      <a:pt x="12845" y="1066"/>
                    </a:cubicBezTo>
                    <a:cubicBezTo>
                      <a:pt x="12883" y="1378"/>
                      <a:pt x="12983" y="1680"/>
                      <a:pt x="13141" y="1955"/>
                    </a:cubicBezTo>
                    <a:lnTo>
                      <a:pt x="20267" y="18148"/>
                    </a:lnTo>
                    <a:cubicBezTo>
                      <a:pt x="20437" y="18697"/>
                      <a:pt x="20954" y="19062"/>
                      <a:pt x="21528" y="19037"/>
                    </a:cubicBezTo>
                    <a:lnTo>
                      <a:pt x="21528" y="19573"/>
                    </a:lnTo>
                    <a:lnTo>
                      <a:pt x="16288" y="19573"/>
                    </a:lnTo>
                    <a:lnTo>
                      <a:pt x="16288" y="19037"/>
                    </a:lnTo>
                    <a:cubicBezTo>
                      <a:pt x="17284" y="19037"/>
                      <a:pt x="17549" y="18860"/>
                      <a:pt x="17549" y="18507"/>
                    </a:cubicBezTo>
                    <a:cubicBezTo>
                      <a:pt x="17536" y="18167"/>
                      <a:pt x="17448" y="17834"/>
                      <a:pt x="17297" y="17530"/>
                    </a:cubicBezTo>
                    <a:lnTo>
                      <a:pt x="15594" y="13791"/>
                    </a:lnTo>
                    <a:lnTo>
                      <a:pt x="5505" y="13791"/>
                    </a:lnTo>
                    <a:lnTo>
                      <a:pt x="4092" y="17171"/>
                    </a:lnTo>
                    <a:cubicBezTo>
                      <a:pt x="3872" y="17597"/>
                      <a:pt x="3689" y="18045"/>
                      <a:pt x="3550" y="18507"/>
                    </a:cubicBezTo>
                    <a:cubicBezTo>
                      <a:pt x="3550" y="18860"/>
                      <a:pt x="3846" y="19037"/>
                      <a:pt x="4673" y="19037"/>
                    </a:cubicBezTo>
                    <a:lnTo>
                      <a:pt x="4673" y="19573"/>
                    </a:lnTo>
                    <a:close/>
                    <a:moveTo>
                      <a:pt x="10354" y="1961"/>
                    </a:moveTo>
                    <a:lnTo>
                      <a:pt x="6444" y="11300"/>
                    </a:lnTo>
                    <a:lnTo>
                      <a:pt x="14554" y="1130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58DB702C-785E-D234-9781-F10F3E2A28A8}"/>
                  </a:ext>
                </a:extLst>
              </p:cNvPr>
              <p:cNvSpPr/>
              <p:nvPr/>
            </p:nvSpPr>
            <p:spPr>
              <a:xfrm>
                <a:off x="9189089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28 w 18381"/>
                  <a:gd name="connsiteY8" fmla="*/ 965 h 20077"/>
                  <a:gd name="connsiteX9" fmla="*/ 17170 w 18381"/>
                  <a:gd name="connsiteY9" fmla="*/ 1185 h 20077"/>
                  <a:gd name="connsiteX10" fmla="*/ 15632 w 18381"/>
                  <a:gd name="connsiteY10" fmla="*/ 5543 h 20077"/>
                  <a:gd name="connsiteX11" fmla="*/ 15134 w 18381"/>
                  <a:gd name="connsiteY11" fmla="*/ 5322 h 20077"/>
                  <a:gd name="connsiteX12" fmla="*/ 15216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3 w 18381"/>
                  <a:gd name="connsiteY16" fmla="*/ 20077 h 20077"/>
                  <a:gd name="connsiteX17" fmla="*/ 1242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5" y="14546"/>
                      <a:pt x="2043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28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7" y="5150"/>
                      <a:pt x="15222" y="4968"/>
                      <a:pt x="15216" y="4786"/>
                    </a:cubicBezTo>
                    <a:cubicBezTo>
                      <a:pt x="15216" y="3853"/>
                      <a:pt x="11893" y="2478"/>
                      <a:pt x="8607" y="2478"/>
                    </a:cubicBezTo>
                    <a:cubicBezTo>
                      <a:pt x="4319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2" y="20077"/>
                      <a:pt x="9313" y="20077"/>
                    </a:cubicBezTo>
                    <a:cubicBezTo>
                      <a:pt x="5032" y="20077"/>
                      <a:pt x="2119" y="18186"/>
                      <a:pt x="1242" y="18186"/>
                    </a:cubicBezTo>
                    <a:cubicBezTo>
                      <a:pt x="870" y="18216"/>
                      <a:pt x="567" y="18490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77395F63-BB54-D80A-E7B9-F59453E3560E}"/>
                  </a:ext>
                </a:extLst>
              </p:cNvPr>
              <p:cNvSpPr/>
              <p:nvPr/>
            </p:nvSpPr>
            <p:spPr>
              <a:xfrm>
                <a:off x="8507478" y="3086750"/>
                <a:ext cx="189827" cy="171686"/>
              </a:xfrm>
              <a:custGeom>
                <a:avLst/>
                <a:gdLst>
                  <a:gd name="connsiteX0" fmla="*/ 189828 w 189827"/>
                  <a:gd name="connsiteY0" fmla="*/ 144225 h 171686"/>
                  <a:gd name="connsiteX1" fmla="*/ 187305 w 189827"/>
                  <a:gd name="connsiteY1" fmla="*/ 146779 h 171686"/>
                  <a:gd name="connsiteX2" fmla="*/ 183793 w 189827"/>
                  <a:gd name="connsiteY2" fmla="*/ 146463 h 171686"/>
                  <a:gd name="connsiteX3" fmla="*/ 102109 w 189827"/>
                  <a:gd name="connsiteY3" fmla="*/ 171686 h 171686"/>
                  <a:gd name="connsiteX4" fmla="*/ 0 w 189827"/>
                  <a:gd name="connsiteY4" fmla="*/ 85846 h 171686"/>
                  <a:gd name="connsiteX5" fmla="*/ 102077 w 189827"/>
                  <a:gd name="connsiteY5" fmla="*/ 0 h 171686"/>
                  <a:gd name="connsiteX6" fmla="*/ 154724 w 189827"/>
                  <a:gd name="connsiteY6" fmla="*/ 7977 h 171686"/>
                  <a:gd name="connsiteX7" fmla="*/ 177380 w 189827"/>
                  <a:gd name="connsiteY7" fmla="*/ 15954 h 171686"/>
                  <a:gd name="connsiteX8" fmla="*/ 181851 w 189827"/>
                  <a:gd name="connsiteY8" fmla="*/ 11804 h 171686"/>
                  <a:gd name="connsiteX9" fmla="*/ 186637 w 189827"/>
                  <a:gd name="connsiteY9" fmla="*/ 15638 h 171686"/>
                  <a:gd name="connsiteX10" fmla="*/ 161748 w 189827"/>
                  <a:gd name="connsiteY10" fmla="*/ 54229 h 171686"/>
                  <a:gd name="connsiteX11" fmla="*/ 158557 w 189827"/>
                  <a:gd name="connsiteY11" fmla="*/ 51991 h 171686"/>
                  <a:gd name="connsiteX12" fmla="*/ 157927 w 189827"/>
                  <a:gd name="connsiteY12" fmla="*/ 47842 h 171686"/>
                  <a:gd name="connsiteX13" fmla="*/ 102090 w 189827"/>
                  <a:gd name="connsiteY13" fmla="*/ 27424 h 171686"/>
                  <a:gd name="connsiteX14" fmla="*/ 35079 w 189827"/>
                  <a:gd name="connsiteY14" fmla="*/ 84856 h 171686"/>
                  <a:gd name="connsiteX15" fmla="*/ 102090 w 189827"/>
                  <a:gd name="connsiteY15" fmla="*/ 142295 h 171686"/>
                  <a:gd name="connsiteX16" fmla="*/ 165588 w 189827"/>
                  <a:gd name="connsiteY16" fmla="*/ 116770 h 171686"/>
                  <a:gd name="connsiteX17" fmla="*/ 164327 w 189827"/>
                  <a:gd name="connsiteY17" fmla="*/ 112936 h 171686"/>
                  <a:gd name="connsiteX18" fmla="*/ 168798 w 189827"/>
                  <a:gd name="connsiteY18" fmla="*/ 110413 h 1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827" h="171686">
                    <a:moveTo>
                      <a:pt x="189828" y="144225"/>
                    </a:moveTo>
                    <a:lnTo>
                      <a:pt x="187305" y="146779"/>
                    </a:lnTo>
                    <a:cubicBezTo>
                      <a:pt x="186044" y="146779"/>
                      <a:pt x="185073" y="146463"/>
                      <a:pt x="183793" y="146463"/>
                    </a:cubicBezTo>
                    <a:cubicBezTo>
                      <a:pt x="179007" y="146463"/>
                      <a:pt x="143272" y="171686"/>
                      <a:pt x="102109" y="171686"/>
                    </a:cubicBezTo>
                    <a:cubicBezTo>
                      <a:pt x="48182" y="171686"/>
                      <a:pt x="0" y="142327"/>
                      <a:pt x="0" y="85846"/>
                    </a:cubicBezTo>
                    <a:cubicBezTo>
                      <a:pt x="0" y="29366"/>
                      <a:pt x="48169" y="0"/>
                      <a:pt x="102077" y="0"/>
                    </a:cubicBezTo>
                    <a:cubicBezTo>
                      <a:pt x="123453" y="0"/>
                      <a:pt x="141645" y="4149"/>
                      <a:pt x="154724" y="7977"/>
                    </a:cubicBezTo>
                    <a:cubicBezTo>
                      <a:pt x="167802" y="11804"/>
                      <a:pt x="175785" y="15954"/>
                      <a:pt x="177380" y="15954"/>
                    </a:cubicBezTo>
                    <a:cubicBezTo>
                      <a:pt x="179272" y="15954"/>
                      <a:pt x="180892" y="13084"/>
                      <a:pt x="181851" y="11804"/>
                    </a:cubicBezTo>
                    <a:lnTo>
                      <a:pt x="186637" y="15638"/>
                    </a:lnTo>
                    <a:lnTo>
                      <a:pt x="161748" y="54229"/>
                    </a:lnTo>
                    <a:lnTo>
                      <a:pt x="158557" y="51991"/>
                    </a:lnTo>
                    <a:cubicBezTo>
                      <a:pt x="158481" y="50591"/>
                      <a:pt x="158270" y="49201"/>
                      <a:pt x="157927" y="47842"/>
                    </a:cubicBezTo>
                    <a:cubicBezTo>
                      <a:pt x="156035" y="38270"/>
                      <a:pt x="123151" y="27424"/>
                      <a:pt x="102090" y="27424"/>
                    </a:cubicBezTo>
                    <a:cubicBezTo>
                      <a:pt x="66034" y="27424"/>
                      <a:pt x="35079" y="48163"/>
                      <a:pt x="35079" y="84856"/>
                    </a:cubicBezTo>
                    <a:cubicBezTo>
                      <a:pt x="35079" y="121549"/>
                      <a:pt x="66034" y="142295"/>
                      <a:pt x="102090" y="142295"/>
                    </a:cubicBezTo>
                    <a:cubicBezTo>
                      <a:pt x="128895" y="142295"/>
                      <a:pt x="165588" y="128574"/>
                      <a:pt x="165588" y="116770"/>
                    </a:cubicBezTo>
                    <a:cubicBezTo>
                      <a:pt x="165513" y="115403"/>
                      <a:pt x="165078" y="114080"/>
                      <a:pt x="164327" y="112936"/>
                    </a:cubicBezTo>
                    <a:lnTo>
                      <a:pt x="168798" y="110413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E925E27E-0E69-2711-CF69-D0FB7B6146CD}"/>
                  </a:ext>
                </a:extLst>
              </p:cNvPr>
              <p:cNvSpPr/>
              <p:nvPr/>
            </p:nvSpPr>
            <p:spPr>
              <a:xfrm>
                <a:off x="8730171" y="3086750"/>
                <a:ext cx="167877" cy="171648"/>
              </a:xfrm>
              <a:custGeom>
                <a:avLst/>
                <a:gdLst>
                  <a:gd name="connsiteX0" fmla="*/ 0 w 167877"/>
                  <a:gd name="connsiteY0" fmla="*/ 155714 h 171648"/>
                  <a:gd name="connsiteX1" fmla="*/ 17555 w 167877"/>
                  <a:gd name="connsiteY1" fmla="*/ 117104 h 171648"/>
                  <a:gd name="connsiteX2" fmla="*/ 20746 w 167877"/>
                  <a:gd name="connsiteY2" fmla="*/ 118699 h 171648"/>
                  <a:gd name="connsiteX3" fmla="*/ 22007 w 167877"/>
                  <a:gd name="connsiteY3" fmla="*/ 123807 h 171648"/>
                  <a:gd name="connsiteX4" fmla="*/ 80083 w 167877"/>
                  <a:gd name="connsiteY4" fmla="*/ 144225 h 171648"/>
                  <a:gd name="connsiteX5" fmla="*/ 131455 w 167877"/>
                  <a:gd name="connsiteY5" fmla="*/ 121253 h 171648"/>
                  <a:gd name="connsiteX6" fmla="*/ 1917 w 167877"/>
                  <a:gd name="connsiteY6" fmla="*/ 52968 h 171648"/>
                  <a:gd name="connsiteX7" fmla="*/ 79477 w 167877"/>
                  <a:gd name="connsiteY7" fmla="*/ 0 h 171648"/>
                  <a:gd name="connsiteX8" fmla="*/ 156035 w 167877"/>
                  <a:gd name="connsiteY8" fmla="*/ 15954 h 171648"/>
                  <a:gd name="connsiteX9" fmla="*/ 162417 w 167877"/>
                  <a:gd name="connsiteY9" fmla="*/ 14062 h 171648"/>
                  <a:gd name="connsiteX10" fmla="*/ 166250 w 167877"/>
                  <a:gd name="connsiteY10" fmla="*/ 16584 h 171648"/>
                  <a:gd name="connsiteX11" fmla="*/ 144231 w 167877"/>
                  <a:gd name="connsiteY11" fmla="*/ 56480 h 171648"/>
                  <a:gd name="connsiteX12" fmla="*/ 141040 w 167877"/>
                  <a:gd name="connsiteY12" fmla="*/ 55219 h 171648"/>
                  <a:gd name="connsiteX13" fmla="*/ 138486 w 167877"/>
                  <a:gd name="connsiteY13" fmla="*/ 47879 h 171648"/>
                  <a:gd name="connsiteX14" fmla="*/ 80411 w 167877"/>
                  <a:gd name="connsiteY14" fmla="*/ 27461 h 171648"/>
                  <a:gd name="connsiteX15" fmla="*/ 38295 w 167877"/>
                  <a:gd name="connsiteY15" fmla="*/ 46927 h 171648"/>
                  <a:gd name="connsiteX16" fmla="*/ 167877 w 167877"/>
                  <a:gd name="connsiteY16" fmla="*/ 116789 h 171648"/>
                  <a:gd name="connsiteX17" fmla="*/ 80764 w 167877"/>
                  <a:gd name="connsiteY17" fmla="*/ 171648 h 171648"/>
                  <a:gd name="connsiteX18" fmla="*/ 8651 w 167877"/>
                  <a:gd name="connsiteY18" fmla="*/ 155689 h 171648"/>
                  <a:gd name="connsiteX19" fmla="*/ 4502 w 167877"/>
                  <a:gd name="connsiteY19" fmla="*/ 158242 h 171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77" h="171648">
                    <a:moveTo>
                      <a:pt x="0" y="155714"/>
                    </a:moveTo>
                    <a:lnTo>
                      <a:pt x="17555" y="117104"/>
                    </a:lnTo>
                    <a:lnTo>
                      <a:pt x="20746" y="118699"/>
                    </a:lnTo>
                    <a:cubicBezTo>
                      <a:pt x="20669" y="120487"/>
                      <a:pt x="21107" y="122260"/>
                      <a:pt x="22007" y="123807"/>
                    </a:cubicBezTo>
                    <a:cubicBezTo>
                      <a:pt x="28388" y="134337"/>
                      <a:pt x="59980" y="144225"/>
                      <a:pt x="80083" y="144225"/>
                    </a:cubicBezTo>
                    <a:cubicBezTo>
                      <a:pt x="94119" y="144225"/>
                      <a:pt x="131455" y="140719"/>
                      <a:pt x="131455" y="121253"/>
                    </a:cubicBezTo>
                    <a:cubicBezTo>
                      <a:pt x="131468" y="82321"/>
                      <a:pt x="1917" y="131159"/>
                      <a:pt x="1917" y="52968"/>
                    </a:cubicBezTo>
                    <a:cubicBezTo>
                      <a:pt x="1917" y="26484"/>
                      <a:pt x="26509" y="0"/>
                      <a:pt x="79477" y="0"/>
                    </a:cubicBezTo>
                    <a:cubicBezTo>
                      <a:pt x="123807" y="0"/>
                      <a:pt x="145177" y="15954"/>
                      <a:pt x="156035" y="15954"/>
                    </a:cubicBezTo>
                    <a:cubicBezTo>
                      <a:pt x="159226" y="15954"/>
                      <a:pt x="161143" y="15323"/>
                      <a:pt x="162417" y="14062"/>
                    </a:cubicBezTo>
                    <a:lnTo>
                      <a:pt x="166250" y="16584"/>
                    </a:lnTo>
                    <a:lnTo>
                      <a:pt x="144231" y="56480"/>
                    </a:lnTo>
                    <a:lnTo>
                      <a:pt x="141040" y="55219"/>
                    </a:lnTo>
                    <a:cubicBezTo>
                      <a:pt x="140778" y="52606"/>
                      <a:pt x="139903" y="50091"/>
                      <a:pt x="138486" y="47879"/>
                    </a:cubicBezTo>
                    <a:cubicBezTo>
                      <a:pt x="131783" y="37992"/>
                      <a:pt x="104984" y="27461"/>
                      <a:pt x="80411" y="27461"/>
                    </a:cubicBezTo>
                    <a:cubicBezTo>
                      <a:pt x="61588" y="27461"/>
                      <a:pt x="38295" y="32884"/>
                      <a:pt x="38295" y="46927"/>
                    </a:cubicBezTo>
                    <a:cubicBezTo>
                      <a:pt x="38295" y="87429"/>
                      <a:pt x="167877" y="40205"/>
                      <a:pt x="167877" y="116789"/>
                    </a:cubicBezTo>
                    <a:cubicBezTo>
                      <a:pt x="167877" y="160821"/>
                      <a:pt x="115224" y="171648"/>
                      <a:pt x="80764" y="171648"/>
                    </a:cubicBezTo>
                    <a:cubicBezTo>
                      <a:pt x="31623" y="171648"/>
                      <a:pt x="18224" y="155689"/>
                      <a:pt x="8651" y="155689"/>
                    </a:cubicBezTo>
                    <a:cubicBezTo>
                      <a:pt x="7056" y="155689"/>
                      <a:pt x="5461" y="156950"/>
                      <a:pt x="4502" y="158242"/>
                    </a:cubicBez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7" name="Freeform 1016">
                <a:extLst>
                  <a:ext uri="{FF2B5EF4-FFF2-40B4-BE49-F238E27FC236}">
                    <a16:creationId xmlns:a16="http://schemas.microsoft.com/office/drawing/2014/main" id="{A3547DF5-3DD1-BF56-6041-91155ABD60C8}"/>
                  </a:ext>
                </a:extLst>
              </p:cNvPr>
              <p:cNvSpPr/>
              <p:nvPr/>
            </p:nvSpPr>
            <p:spPr>
              <a:xfrm>
                <a:off x="8934394" y="3088641"/>
                <a:ext cx="52968" cy="167871"/>
              </a:xfrm>
              <a:custGeom>
                <a:avLst/>
                <a:gdLst>
                  <a:gd name="connsiteX0" fmla="*/ 0 w 52968"/>
                  <a:gd name="connsiteY0" fmla="*/ 167865 h 167871"/>
                  <a:gd name="connsiteX1" fmla="*/ 0 w 52968"/>
                  <a:gd name="connsiteY1" fmla="*/ 162120 h 167871"/>
                  <a:gd name="connsiteX2" fmla="*/ 8298 w 52968"/>
                  <a:gd name="connsiteY2" fmla="*/ 156376 h 167871"/>
                  <a:gd name="connsiteX3" fmla="*/ 8298 w 52968"/>
                  <a:gd name="connsiteY3" fmla="*/ 11508 h 167871"/>
                  <a:gd name="connsiteX4" fmla="*/ 0 w 52968"/>
                  <a:gd name="connsiteY4" fmla="*/ 5763 h 167871"/>
                  <a:gd name="connsiteX5" fmla="*/ 0 w 52968"/>
                  <a:gd name="connsiteY5" fmla="*/ 0 h 167871"/>
                  <a:gd name="connsiteX6" fmla="*/ 52968 w 52968"/>
                  <a:gd name="connsiteY6" fmla="*/ 0 h 167871"/>
                  <a:gd name="connsiteX7" fmla="*/ 52968 w 52968"/>
                  <a:gd name="connsiteY7" fmla="*/ 5745 h 167871"/>
                  <a:gd name="connsiteX8" fmla="*/ 44670 w 52968"/>
                  <a:gd name="connsiteY8" fmla="*/ 11489 h 167871"/>
                  <a:gd name="connsiteX9" fmla="*/ 44670 w 52968"/>
                  <a:gd name="connsiteY9" fmla="*/ 156382 h 167871"/>
                  <a:gd name="connsiteX10" fmla="*/ 52968 w 52968"/>
                  <a:gd name="connsiteY10" fmla="*/ 162127 h 167871"/>
                  <a:gd name="connsiteX11" fmla="*/ 52968 w 52968"/>
                  <a:gd name="connsiteY11" fmla="*/ 167871 h 16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968" h="167871">
                    <a:moveTo>
                      <a:pt x="0" y="167865"/>
                    </a:moveTo>
                    <a:lnTo>
                      <a:pt x="0" y="162120"/>
                    </a:lnTo>
                    <a:cubicBezTo>
                      <a:pt x="5423" y="162120"/>
                      <a:pt x="8298" y="160229"/>
                      <a:pt x="8298" y="156376"/>
                    </a:cubicBezTo>
                    <a:lnTo>
                      <a:pt x="8298" y="11508"/>
                    </a:lnTo>
                    <a:cubicBezTo>
                      <a:pt x="8298" y="7680"/>
                      <a:pt x="5423" y="5763"/>
                      <a:pt x="0" y="5763"/>
                    </a:cubicBezTo>
                    <a:lnTo>
                      <a:pt x="0" y="0"/>
                    </a:lnTo>
                    <a:lnTo>
                      <a:pt x="52968" y="0"/>
                    </a:lnTo>
                    <a:lnTo>
                      <a:pt x="52968" y="5745"/>
                    </a:lnTo>
                    <a:cubicBezTo>
                      <a:pt x="47545" y="5745"/>
                      <a:pt x="44670" y="7636"/>
                      <a:pt x="44670" y="11489"/>
                    </a:cubicBezTo>
                    <a:lnTo>
                      <a:pt x="44670" y="156382"/>
                    </a:lnTo>
                    <a:cubicBezTo>
                      <a:pt x="44670" y="160210"/>
                      <a:pt x="47545" y="162127"/>
                      <a:pt x="52968" y="162127"/>
                    </a:cubicBezTo>
                    <a:lnTo>
                      <a:pt x="52968" y="167871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8" name="Freeform 1017">
                <a:extLst>
                  <a:ext uri="{FF2B5EF4-FFF2-40B4-BE49-F238E27FC236}">
                    <a16:creationId xmlns:a16="http://schemas.microsoft.com/office/drawing/2014/main" id="{0DAC4ACE-2D22-7E18-7D7D-C5501F5F7ADE}"/>
                  </a:ext>
                </a:extLst>
              </p:cNvPr>
              <p:cNvSpPr/>
              <p:nvPr/>
            </p:nvSpPr>
            <p:spPr>
              <a:xfrm>
                <a:off x="9018664" y="3086750"/>
                <a:ext cx="189827" cy="171686"/>
              </a:xfrm>
              <a:custGeom>
                <a:avLst/>
                <a:gdLst>
                  <a:gd name="connsiteX0" fmla="*/ 189827 w 189827"/>
                  <a:gd name="connsiteY0" fmla="*/ 144225 h 171686"/>
                  <a:gd name="connsiteX1" fmla="*/ 187305 w 189827"/>
                  <a:gd name="connsiteY1" fmla="*/ 146779 h 171686"/>
                  <a:gd name="connsiteX2" fmla="*/ 183793 w 189827"/>
                  <a:gd name="connsiteY2" fmla="*/ 146463 h 171686"/>
                  <a:gd name="connsiteX3" fmla="*/ 102109 w 189827"/>
                  <a:gd name="connsiteY3" fmla="*/ 171686 h 171686"/>
                  <a:gd name="connsiteX4" fmla="*/ 0 w 189827"/>
                  <a:gd name="connsiteY4" fmla="*/ 85846 h 171686"/>
                  <a:gd name="connsiteX5" fmla="*/ 102083 w 189827"/>
                  <a:gd name="connsiteY5" fmla="*/ 0 h 171686"/>
                  <a:gd name="connsiteX6" fmla="*/ 154730 w 189827"/>
                  <a:gd name="connsiteY6" fmla="*/ 7977 h 171686"/>
                  <a:gd name="connsiteX7" fmla="*/ 177386 w 189827"/>
                  <a:gd name="connsiteY7" fmla="*/ 15954 h 171686"/>
                  <a:gd name="connsiteX8" fmla="*/ 181851 w 189827"/>
                  <a:gd name="connsiteY8" fmla="*/ 11804 h 171686"/>
                  <a:gd name="connsiteX9" fmla="*/ 186637 w 189827"/>
                  <a:gd name="connsiteY9" fmla="*/ 15638 h 171686"/>
                  <a:gd name="connsiteX10" fmla="*/ 161748 w 189827"/>
                  <a:gd name="connsiteY10" fmla="*/ 54229 h 171686"/>
                  <a:gd name="connsiteX11" fmla="*/ 158557 w 189827"/>
                  <a:gd name="connsiteY11" fmla="*/ 51991 h 171686"/>
                  <a:gd name="connsiteX12" fmla="*/ 157927 w 189827"/>
                  <a:gd name="connsiteY12" fmla="*/ 47842 h 171686"/>
                  <a:gd name="connsiteX13" fmla="*/ 102090 w 189827"/>
                  <a:gd name="connsiteY13" fmla="*/ 27424 h 171686"/>
                  <a:gd name="connsiteX14" fmla="*/ 35079 w 189827"/>
                  <a:gd name="connsiteY14" fmla="*/ 84856 h 171686"/>
                  <a:gd name="connsiteX15" fmla="*/ 102090 w 189827"/>
                  <a:gd name="connsiteY15" fmla="*/ 142295 h 171686"/>
                  <a:gd name="connsiteX16" fmla="*/ 165588 w 189827"/>
                  <a:gd name="connsiteY16" fmla="*/ 116770 h 171686"/>
                  <a:gd name="connsiteX17" fmla="*/ 164327 w 189827"/>
                  <a:gd name="connsiteY17" fmla="*/ 112936 h 171686"/>
                  <a:gd name="connsiteX18" fmla="*/ 168798 w 189827"/>
                  <a:gd name="connsiteY18" fmla="*/ 110413 h 1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827" h="171686">
                    <a:moveTo>
                      <a:pt x="189827" y="144225"/>
                    </a:moveTo>
                    <a:lnTo>
                      <a:pt x="187305" y="146779"/>
                    </a:lnTo>
                    <a:cubicBezTo>
                      <a:pt x="186044" y="146779"/>
                      <a:pt x="185067" y="146463"/>
                      <a:pt x="183793" y="146463"/>
                    </a:cubicBezTo>
                    <a:cubicBezTo>
                      <a:pt x="179007" y="146463"/>
                      <a:pt x="143266" y="171686"/>
                      <a:pt x="102109" y="171686"/>
                    </a:cubicBezTo>
                    <a:cubicBezTo>
                      <a:pt x="48182" y="171686"/>
                      <a:pt x="0" y="142327"/>
                      <a:pt x="0" y="85846"/>
                    </a:cubicBezTo>
                    <a:cubicBezTo>
                      <a:pt x="0" y="29366"/>
                      <a:pt x="48157" y="0"/>
                      <a:pt x="102083" y="0"/>
                    </a:cubicBezTo>
                    <a:cubicBezTo>
                      <a:pt x="123460" y="0"/>
                      <a:pt x="141645" y="4149"/>
                      <a:pt x="154730" y="7977"/>
                    </a:cubicBezTo>
                    <a:cubicBezTo>
                      <a:pt x="167814" y="11804"/>
                      <a:pt x="175791" y="15954"/>
                      <a:pt x="177386" y="15954"/>
                    </a:cubicBezTo>
                    <a:cubicBezTo>
                      <a:pt x="179278" y="15954"/>
                      <a:pt x="180899" y="13084"/>
                      <a:pt x="181851" y="11804"/>
                    </a:cubicBezTo>
                    <a:lnTo>
                      <a:pt x="186637" y="15638"/>
                    </a:lnTo>
                    <a:lnTo>
                      <a:pt x="161748" y="54229"/>
                    </a:lnTo>
                    <a:lnTo>
                      <a:pt x="158557" y="51991"/>
                    </a:lnTo>
                    <a:cubicBezTo>
                      <a:pt x="158482" y="50591"/>
                      <a:pt x="158267" y="49201"/>
                      <a:pt x="157927" y="47842"/>
                    </a:cubicBezTo>
                    <a:cubicBezTo>
                      <a:pt x="156035" y="38270"/>
                      <a:pt x="123144" y="27424"/>
                      <a:pt x="102090" y="27424"/>
                    </a:cubicBezTo>
                    <a:cubicBezTo>
                      <a:pt x="66027" y="27424"/>
                      <a:pt x="35079" y="48163"/>
                      <a:pt x="35079" y="84856"/>
                    </a:cubicBezTo>
                    <a:cubicBezTo>
                      <a:pt x="35079" y="121549"/>
                      <a:pt x="66027" y="142295"/>
                      <a:pt x="102090" y="142295"/>
                    </a:cubicBezTo>
                    <a:cubicBezTo>
                      <a:pt x="128889" y="142295"/>
                      <a:pt x="165588" y="128574"/>
                      <a:pt x="165588" y="116770"/>
                    </a:cubicBezTo>
                    <a:cubicBezTo>
                      <a:pt x="165513" y="115404"/>
                      <a:pt x="165077" y="114082"/>
                      <a:pt x="164327" y="112936"/>
                    </a:cubicBezTo>
                    <a:lnTo>
                      <a:pt x="168798" y="110413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19" name="Freeform 1018">
                <a:extLst>
                  <a:ext uri="{FF2B5EF4-FFF2-40B4-BE49-F238E27FC236}">
                    <a16:creationId xmlns:a16="http://schemas.microsoft.com/office/drawing/2014/main" id="{B6B46AAA-29F1-9F33-E297-B0373DC2D47B}"/>
                  </a:ext>
                </a:extLst>
              </p:cNvPr>
              <p:cNvSpPr/>
              <p:nvPr/>
            </p:nvSpPr>
            <p:spPr>
              <a:xfrm>
                <a:off x="8314769" y="3087658"/>
                <a:ext cx="144760" cy="168890"/>
              </a:xfrm>
              <a:custGeom>
                <a:avLst/>
                <a:gdLst>
                  <a:gd name="connsiteX0" fmla="*/ 133410 w 144760"/>
                  <a:gd name="connsiteY0" fmla="*/ 154131 h 168890"/>
                  <a:gd name="connsiteX1" fmla="*/ 135932 w 144760"/>
                  <a:gd name="connsiteY1" fmla="*/ 153456 h 168890"/>
                  <a:gd name="connsiteX2" fmla="*/ 129148 w 144760"/>
                  <a:gd name="connsiteY2" fmla="*/ 144906 h 168890"/>
                  <a:gd name="connsiteX3" fmla="*/ 126625 w 144760"/>
                  <a:gd name="connsiteY3" fmla="*/ 146091 h 168890"/>
                  <a:gd name="connsiteX4" fmla="*/ 133442 w 144760"/>
                  <a:gd name="connsiteY4" fmla="*/ 154131 h 168890"/>
                  <a:gd name="connsiteX5" fmla="*/ 98514 w 144760"/>
                  <a:gd name="connsiteY5" fmla="*/ 153702 h 168890"/>
                  <a:gd name="connsiteX6" fmla="*/ 100715 w 144760"/>
                  <a:gd name="connsiteY6" fmla="*/ 161963 h 168890"/>
                  <a:gd name="connsiteX7" fmla="*/ 134634 w 144760"/>
                  <a:gd name="connsiteY7" fmla="*/ 162694 h 168890"/>
                  <a:gd name="connsiteX8" fmla="*/ 136361 w 144760"/>
                  <a:gd name="connsiteY8" fmla="*/ 155878 h 168890"/>
                  <a:gd name="connsiteX9" fmla="*/ 98527 w 144760"/>
                  <a:gd name="connsiteY9" fmla="*/ 153702 h 168890"/>
                  <a:gd name="connsiteX10" fmla="*/ 12561 w 144760"/>
                  <a:gd name="connsiteY10" fmla="*/ 155682 h 168890"/>
                  <a:gd name="connsiteX11" fmla="*/ 15676 w 144760"/>
                  <a:gd name="connsiteY11" fmla="*/ 163401 h 168890"/>
                  <a:gd name="connsiteX12" fmla="*/ 47728 w 144760"/>
                  <a:gd name="connsiteY12" fmla="*/ 162398 h 168890"/>
                  <a:gd name="connsiteX13" fmla="*/ 50433 w 144760"/>
                  <a:gd name="connsiteY13" fmla="*/ 153444 h 168890"/>
                  <a:gd name="connsiteX14" fmla="*/ 12561 w 144760"/>
                  <a:gd name="connsiteY14" fmla="*/ 155682 h 168890"/>
                  <a:gd name="connsiteX15" fmla="*/ 99290 w 144760"/>
                  <a:gd name="connsiteY15" fmla="*/ 151432 h 168890"/>
                  <a:gd name="connsiteX16" fmla="*/ 102663 w 144760"/>
                  <a:gd name="connsiteY16" fmla="*/ 152662 h 168890"/>
                  <a:gd name="connsiteX17" fmla="*/ 103092 w 144760"/>
                  <a:gd name="connsiteY17" fmla="*/ 146438 h 168890"/>
                  <a:gd name="connsiteX18" fmla="*/ 99309 w 144760"/>
                  <a:gd name="connsiteY18" fmla="*/ 151432 h 168890"/>
                  <a:gd name="connsiteX19" fmla="*/ 45710 w 144760"/>
                  <a:gd name="connsiteY19" fmla="*/ 145883 h 168890"/>
                  <a:gd name="connsiteX20" fmla="*/ 45635 w 144760"/>
                  <a:gd name="connsiteY20" fmla="*/ 152920 h 168890"/>
                  <a:gd name="connsiteX21" fmla="*/ 50049 w 144760"/>
                  <a:gd name="connsiteY21" fmla="*/ 150890 h 168890"/>
                  <a:gd name="connsiteX22" fmla="*/ 45685 w 144760"/>
                  <a:gd name="connsiteY22" fmla="*/ 145883 h 168890"/>
                  <a:gd name="connsiteX23" fmla="*/ 18810 w 144760"/>
                  <a:gd name="connsiteY23" fmla="*/ 143689 h 168890"/>
                  <a:gd name="connsiteX24" fmla="*/ 12416 w 144760"/>
                  <a:gd name="connsiteY24" fmla="*/ 152946 h 168890"/>
                  <a:gd name="connsiteX25" fmla="*/ 16925 w 144760"/>
                  <a:gd name="connsiteY25" fmla="*/ 154144 h 168890"/>
                  <a:gd name="connsiteX26" fmla="*/ 23319 w 144760"/>
                  <a:gd name="connsiteY26" fmla="*/ 146388 h 168890"/>
                  <a:gd name="connsiteX27" fmla="*/ 18810 w 144760"/>
                  <a:gd name="connsiteY27" fmla="*/ 143689 h 168890"/>
                  <a:gd name="connsiteX28" fmla="*/ 46662 w 144760"/>
                  <a:gd name="connsiteY28" fmla="*/ 142774 h 168890"/>
                  <a:gd name="connsiteX29" fmla="*/ 51511 w 144760"/>
                  <a:gd name="connsiteY29" fmla="*/ 148778 h 168890"/>
                  <a:gd name="connsiteX30" fmla="*/ 52773 w 144760"/>
                  <a:gd name="connsiteY30" fmla="*/ 153980 h 168890"/>
                  <a:gd name="connsiteX31" fmla="*/ 96282 w 144760"/>
                  <a:gd name="connsiteY31" fmla="*/ 154995 h 168890"/>
                  <a:gd name="connsiteX32" fmla="*/ 101875 w 144760"/>
                  <a:gd name="connsiteY32" fmla="*/ 144370 h 168890"/>
                  <a:gd name="connsiteX33" fmla="*/ 100513 w 144760"/>
                  <a:gd name="connsiteY33" fmla="*/ 142478 h 168890"/>
                  <a:gd name="connsiteX34" fmla="*/ 74376 w 144760"/>
                  <a:gd name="connsiteY34" fmla="*/ 149723 h 168890"/>
                  <a:gd name="connsiteX35" fmla="*/ 46662 w 144760"/>
                  <a:gd name="connsiteY35" fmla="*/ 142787 h 168890"/>
                  <a:gd name="connsiteX36" fmla="*/ 127849 w 144760"/>
                  <a:gd name="connsiteY36" fmla="*/ 135756 h 168890"/>
                  <a:gd name="connsiteX37" fmla="*/ 125131 w 144760"/>
                  <a:gd name="connsiteY37" fmla="*/ 144370 h 168890"/>
                  <a:gd name="connsiteX38" fmla="*/ 140265 w 144760"/>
                  <a:gd name="connsiteY38" fmla="*/ 141286 h 168890"/>
                  <a:gd name="connsiteX39" fmla="*/ 140555 w 144760"/>
                  <a:gd name="connsiteY39" fmla="*/ 135832 h 168890"/>
                  <a:gd name="connsiteX40" fmla="*/ 127849 w 144760"/>
                  <a:gd name="connsiteY40" fmla="*/ 135756 h 168890"/>
                  <a:gd name="connsiteX41" fmla="*/ 7844 w 144760"/>
                  <a:gd name="connsiteY41" fmla="*/ 135340 h 168890"/>
                  <a:gd name="connsiteX42" fmla="*/ 7939 w 144760"/>
                  <a:gd name="connsiteY42" fmla="*/ 141116 h 168890"/>
                  <a:gd name="connsiteX43" fmla="*/ 23602 w 144760"/>
                  <a:gd name="connsiteY43" fmla="*/ 143746 h 168890"/>
                  <a:gd name="connsiteX44" fmla="*/ 23136 w 144760"/>
                  <a:gd name="connsiteY44" fmla="*/ 137888 h 168890"/>
                  <a:gd name="connsiteX45" fmla="*/ 7844 w 144760"/>
                  <a:gd name="connsiteY45" fmla="*/ 135365 h 168890"/>
                  <a:gd name="connsiteX46" fmla="*/ 62862 w 144760"/>
                  <a:gd name="connsiteY46" fmla="*/ 118214 h 168890"/>
                  <a:gd name="connsiteX47" fmla="*/ 62862 w 144760"/>
                  <a:gd name="connsiteY47" fmla="*/ 120736 h 168890"/>
                  <a:gd name="connsiteX48" fmla="*/ 79887 w 144760"/>
                  <a:gd name="connsiteY48" fmla="*/ 127458 h 168890"/>
                  <a:gd name="connsiteX49" fmla="*/ 84427 w 144760"/>
                  <a:gd name="connsiteY49" fmla="*/ 131386 h 168890"/>
                  <a:gd name="connsiteX50" fmla="*/ 62843 w 144760"/>
                  <a:gd name="connsiteY50" fmla="*/ 118188 h 168890"/>
                  <a:gd name="connsiteX51" fmla="*/ 64735 w 144760"/>
                  <a:gd name="connsiteY51" fmla="*/ 115143 h 168890"/>
                  <a:gd name="connsiteX52" fmla="*/ 63877 w 144760"/>
                  <a:gd name="connsiteY52" fmla="*/ 116051 h 168890"/>
                  <a:gd name="connsiteX53" fmla="*/ 64735 w 144760"/>
                  <a:gd name="connsiteY53" fmla="*/ 116732 h 168890"/>
                  <a:gd name="connsiteX54" fmla="*/ 64735 w 144760"/>
                  <a:gd name="connsiteY54" fmla="*/ 115117 h 168890"/>
                  <a:gd name="connsiteX55" fmla="*/ 48630 w 144760"/>
                  <a:gd name="connsiteY55" fmla="*/ 98584 h 168890"/>
                  <a:gd name="connsiteX56" fmla="*/ 50629 w 144760"/>
                  <a:gd name="connsiteY56" fmla="*/ 103950 h 168890"/>
                  <a:gd name="connsiteX57" fmla="*/ 34795 w 144760"/>
                  <a:gd name="connsiteY57" fmla="*/ 120534 h 168890"/>
                  <a:gd name="connsiteX58" fmla="*/ 32014 w 144760"/>
                  <a:gd name="connsiteY58" fmla="*/ 128196 h 168890"/>
                  <a:gd name="connsiteX59" fmla="*/ 37153 w 144760"/>
                  <a:gd name="connsiteY59" fmla="*/ 132181 h 168890"/>
                  <a:gd name="connsiteX60" fmla="*/ 44878 w 144760"/>
                  <a:gd name="connsiteY60" fmla="*/ 128795 h 168890"/>
                  <a:gd name="connsiteX61" fmla="*/ 43705 w 144760"/>
                  <a:gd name="connsiteY61" fmla="*/ 125459 h 168890"/>
                  <a:gd name="connsiteX62" fmla="*/ 35955 w 144760"/>
                  <a:gd name="connsiteY62" fmla="*/ 128795 h 168890"/>
                  <a:gd name="connsiteX63" fmla="*/ 33988 w 144760"/>
                  <a:gd name="connsiteY63" fmla="*/ 126651 h 168890"/>
                  <a:gd name="connsiteX64" fmla="*/ 50206 w 144760"/>
                  <a:gd name="connsiteY64" fmla="*/ 114209 h 168890"/>
                  <a:gd name="connsiteX65" fmla="*/ 52798 w 144760"/>
                  <a:gd name="connsiteY65" fmla="*/ 103717 h 168890"/>
                  <a:gd name="connsiteX66" fmla="*/ 48630 w 144760"/>
                  <a:gd name="connsiteY66" fmla="*/ 98584 h 168890"/>
                  <a:gd name="connsiteX67" fmla="*/ 36378 w 144760"/>
                  <a:gd name="connsiteY67" fmla="*/ 96446 h 168890"/>
                  <a:gd name="connsiteX68" fmla="*/ 33988 w 144760"/>
                  <a:gd name="connsiteY68" fmla="*/ 104707 h 168890"/>
                  <a:gd name="connsiteX69" fmla="*/ 36554 w 144760"/>
                  <a:gd name="connsiteY69" fmla="*/ 108257 h 168890"/>
                  <a:gd name="connsiteX70" fmla="*/ 37752 w 144760"/>
                  <a:gd name="connsiteY70" fmla="*/ 97979 h 168890"/>
                  <a:gd name="connsiteX71" fmla="*/ 40729 w 144760"/>
                  <a:gd name="connsiteY71" fmla="*/ 94674 h 168890"/>
                  <a:gd name="connsiteX72" fmla="*/ 36378 w 144760"/>
                  <a:gd name="connsiteY72" fmla="*/ 96446 h 168890"/>
                  <a:gd name="connsiteX73" fmla="*/ 109808 w 144760"/>
                  <a:gd name="connsiteY73" fmla="*/ 94088 h 168890"/>
                  <a:gd name="connsiteX74" fmla="*/ 85443 w 144760"/>
                  <a:gd name="connsiteY74" fmla="*/ 97619 h 168890"/>
                  <a:gd name="connsiteX75" fmla="*/ 86653 w 144760"/>
                  <a:gd name="connsiteY75" fmla="*/ 101169 h 168890"/>
                  <a:gd name="connsiteX76" fmla="*/ 112160 w 144760"/>
                  <a:gd name="connsiteY76" fmla="*/ 97979 h 168890"/>
                  <a:gd name="connsiteX77" fmla="*/ 113730 w 144760"/>
                  <a:gd name="connsiteY77" fmla="*/ 100167 h 168890"/>
                  <a:gd name="connsiteX78" fmla="*/ 102890 w 144760"/>
                  <a:gd name="connsiteY78" fmla="*/ 106472 h 168890"/>
                  <a:gd name="connsiteX79" fmla="*/ 103817 w 144760"/>
                  <a:gd name="connsiteY79" fmla="*/ 108099 h 168890"/>
                  <a:gd name="connsiteX80" fmla="*/ 112753 w 144760"/>
                  <a:gd name="connsiteY80" fmla="*/ 105123 h 168890"/>
                  <a:gd name="connsiteX81" fmla="*/ 117097 w 144760"/>
                  <a:gd name="connsiteY81" fmla="*/ 96774 h 168890"/>
                  <a:gd name="connsiteX82" fmla="*/ 109808 w 144760"/>
                  <a:gd name="connsiteY82" fmla="*/ 94088 h 168890"/>
                  <a:gd name="connsiteX83" fmla="*/ 84856 w 144760"/>
                  <a:gd name="connsiteY83" fmla="*/ 93224 h 168890"/>
                  <a:gd name="connsiteX84" fmla="*/ 87019 w 144760"/>
                  <a:gd name="connsiteY84" fmla="*/ 95431 h 168890"/>
                  <a:gd name="connsiteX85" fmla="*/ 100097 w 144760"/>
                  <a:gd name="connsiteY85" fmla="*/ 93810 h 168890"/>
                  <a:gd name="connsiteX86" fmla="*/ 84856 w 144760"/>
                  <a:gd name="connsiteY86" fmla="*/ 93224 h 168890"/>
                  <a:gd name="connsiteX87" fmla="*/ 41498 w 144760"/>
                  <a:gd name="connsiteY87" fmla="*/ 84560 h 168890"/>
                  <a:gd name="connsiteX88" fmla="*/ 43882 w 144760"/>
                  <a:gd name="connsiteY88" fmla="*/ 85771 h 168890"/>
                  <a:gd name="connsiteX89" fmla="*/ 44878 w 144760"/>
                  <a:gd name="connsiteY89" fmla="*/ 84396 h 168890"/>
                  <a:gd name="connsiteX90" fmla="*/ 41498 w 144760"/>
                  <a:gd name="connsiteY90" fmla="*/ 84560 h 168890"/>
                  <a:gd name="connsiteX91" fmla="*/ 63467 w 144760"/>
                  <a:gd name="connsiteY91" fmla="*/ 80865 h 168890"/>
                  <a:gd name="connsiteX92" fmla="*/ 63877 w 144760"/>
                  <a:gd name="connsiteY92" fmla="*/ 87543 h 168890"/>
                  <a:gd name="connsiteX93" fmla="*/ 82876 w 144760"/>
                  <a:gd name="connsiteY93" fmla="*/ 100154 h 168890"/>
                  <a:gd name="connsiteX94" fmla="*/ 83469 w 144760"/>
                  <a:gd name="connsiteY94" fmla="*/ 98571 h 168890"/>
                  <a:gd name="connsiteX95" fmla="*/ 63467 w 144760"/>
                  <a:gd name="connsiteY95" fmla="*/ 80852 h 168890"/>
                  <a:gd name="connsiteX96" fmla="*/ 104807 w 144760"/>
                  <a:gd name="connsiteY96" fmla="*/ 80266 h 168890"/>
                  <a:gd name="connsiteX97" fmla="*/ 102449 w 144760"/>
                  <a:gd name="connsiteY97" fmla="*/ 82038 h 168890"/>
                  <a:gd name="connsiteX98" fmla="*/ 112753 w 144760"/>
                  <a:gd name="connsiteY98" fmla="*/ 85563 h 168890"/>
                  <a:gd name="connsiteX99" fmla="*/ 116883 w 144760"/>
                  <a:gd name="connsiteY99" fmla="*/ 84547 h 168890"/>
                  <a:gd name="connsiteX100" fmla="*/ 104807 w 144760"/>
                  <a:gd name="connsiteY100" fmla="*/ 80266 h 168890"/>
                  <a:gd name="connsiteX101" fmla="*/ 36378 w 144760"/>
                  <a:gd name="connsiteY101" fmla="*/ 80852 h 168890"/>
                  <a:gd name="connsiteX102" fmla="*/ 36378 w 144760"/>
                  <a:gd name="connsiteY102" fmla="*/ 83961 h 168890"/>
                  <a:gd name="connsiteX103" fmla="*/ 39928 w 144760"/>
                  <a:gd name="connsiteY103" fmla="*/ 92032 h 168890"/>
                  <a:gd name="connsiteX104" fmla="*/ 49626 w 144760"/>
                  <a:gd name="connsiteY104" fmla="*/ 90525 h 168890"/>
                  <a:gd name="connsiteX105" fmla="*/ 46650 w 144760"/>
                  <a:gd name="connsiteY105" fmla="*/ 86193 h 168890"/>
                  <a:gd name="connsiteX106" fmla="*/ 37153 w 144760"/>
                  <a:gd name="connsiteY106" fmla="*/ 84005 h 168890"/>
                  <a:gd name="connsiteX107" fmla="*/ 38364 w 144760"/>
                  <a:gd name="connsiteY107" fmla="*/ 83425 h 168890"/>
                  <a:gd name="connsiteX108" fmla="*/ 41113 w 144760"/>
                  <a:gd name="connsiteY108" fmla="*/ 80903 h 168890"/>
                  <a:gd name="connsiteX109" fmla="*/ 36378 w 144760"/>
                  <a:gd name="connsiteY109" fmla="*/ 80903 h 168890"/>
                  <a:gd name="connsiteX110" fmla="*/ 86193 w 144760"/>
                  <a:gd name="connsiteY110" fmla="*/ 79307 h 168890"/>
                  <a:gd name="connsiteX111" fmla="*/ 83456 w 144760"/>
                  <a:gd name="connsiteY111" fmla="*/ 82838 h 168890"/>
                  <a:gd name="connsiteX112" fmla="*/ 89762 w 144760"/>
                  <a:gd name="connsiteY112" fmla="*/ 79307 h 168890"/>
                  <a:gd name="connsiteX113" fmla="*/ 86174 w 144760"/>
                  <a:gd name="connsiteY113" fmla="*/ 79307 h 168890"/>
                  <a:gd name="connsiteX114" fmla="*/ 89548 w 144760"/>
                  <a:gd name="connsiteY114" fmla="*/ 76734 h 168890"/>
                  <a:gd name="connsiteX115" fmla="*/ 97064 w 144760"/>
                  <a:gd name="connsiteY115" fmla="*/ 84818 h 168890"/>
                  <a:gd name="connsiteX116" fmla="*/ 100261 w 144760"/>
                  <a:gd name="connsiteY116" fmla="*/ 83261 h 168890"/>
                  <a:gd name="connsiteX117" fmla="*/ 98249 w 144760"/>
                  <a:gd name="connsiteY117" fmla="*/ 77535 h 168890"/>
                  <a:gd name="connsiteX118" fmla="*/ 89548 w 144760"/>
                  <a:gd name="connsiteY118" fmla="*/ 76734 h 168890"/>
                  <a:gd name="connsiteX119" fmla="*/ 65636 w 144760"/>
                  <a:gd name="connsiteY119" fmla="*/ 74963 h 168890"/>
                  <a:gd name="connsiteX120" fmla="*/ 64438 w 144760"/>
                  <a:gd name="connsiteY120" fmla="*/ 77687 h 168890"/>
                  <a:gd name="connsiteX121" fmla="*/ 66210 w 144760"/>
                  <a:gd name="connsiteY121" fmla="*/ 79736 h 168890"/>
                  <a:gd name="connsiteX122" fmla="*/ 65636 w 144760"/>
                  <a:gd name="connsiteY122" fmla="*/ 74963 h 168890"/>
                  <a:gd name="connsiteX123" fmla="*/ 114714 w 144760"/>
                  <a:gd name="connsiteY123" fmla="*/ 74963 h 168890"/>
                  <a:gd name="connsiteX124" fmla="*/ 99258 w 144760"/>
                  <a:gd name="connsiteY124" fmla="*/ 73771 h 168890"/>
                  <a:gd name="connsiteX125" fmla="*/ 114487 w 144760"/>
                  <a:gd name="connsiteY125" fmla="*/ 78122 h 168890"/>
                  <a:gd name="connsiteX126" fmla="*/ 117867 w 144760"/>
                  <a:gd name="connsiteY126" fmla="*/ 74155 h 168890"/>
                  <a:gd name="connsiteX127" fmla="*/ 116851 w 144760"/>
                  <a:gd name="connsiteY127" fmla="*/ 74155 h 168890"/>
                  <a:gd name="connsiteX128" fmla="*/ 114764 w 144760"/>
                  <a:gd name="connsiteY128" fmla="*/ 74925 h 168890"/>
                  <a:gd name="connsiteX129" fmla="*/ 39928 w 144760"/>
                  <a:gd name="connsiteY129" fmla="*/ 72756 h 168890"/>
                  <a:gd name="connsiteX130" fmla="*/ 32992 w 144760"/>
                  <a:gd name="connsiteY130" fmla="*/ 78658 h 168890"/>
                  <a:gd name="connsiteX131" fmla="*/ 37727 w 144760"/>
                  <a:gd name="connsiteY131" fmla="*/ 77649 h 168890"/>
                  <a:gd name="connsiteX132" fmla="*/ 47816 w 144760"/>
                  <a:gd name="connsiteY132" fmla="*/ 78084 h 168890"/>
                  <a:gd name="connsiteX133" fmla="*/ 46252 w 144760"/>
                  <a:gd name="connsiteY133" fmla="*/ 74118 h 168890"/>
                  <a:gd name="connsiteX134" fmla="*/ 39903 w 144760"/>
                  <a:gd name="connsiteY134" fmla="*/ 72756 h 168890"/>
                  <a:gd name="connsiteX135" fmla="*/ 91906 w 144760"/>
                  <a:gd name="connsiteY135" fmla="*/ 61519 h 168890"/>
                  <a:gd name="connsiteX136" fmla="*/ 94018 w 144760"/>
                  <a:gd name="connsiteY136" fmla="*/ 64041 h 168890"/>
                  <a:gd name="connsiteX137" fmla="*/ 96118 w 144760"/>
                  <a:gd name="connsiteY137" fmla="*/ 55345 h 168890"/>
                  <a:gd name="connsiteX138" fmla="*/ 91906 w 144760"/>
                  <a:gd name="connsiteY138" fmla="*/ 61531 h 168890"/>
                  <a:gd name="connsiteX139" fmla="*/ 106125 w 144760"/>
                  <a:gd name="connsiteY139" fmla="*/ 51196 h 168890"/>
                  <a:gd name="connsiteX140" fmla="*/ 105697 w 144760"/>
                  <a:gd name="connsiteY140" fmla="*/ 53416 h 168890"/>
                  <a:gd name="connsiteX141" fmla="*/ 110741 w 144760"/>
                  <a:gd name="connsiteY141" fmla="*/ 57515 h 168890"/>
                  <a:gd name="connsiteX142" fmla="*/ 110741 w 144760"/>
                  <a:gd name="connsiteY142" fmla="*/ 53416 h 168890"/>
                  <a:gd name="connsiteX143" fmla="*/ 106106 w 144760"/>
                  <a:gd name="connsiteY143" fmla="*/ 51196 h 168890"/>
                  <a:gd name="connsiteX144" fmla="*/ 93552 w 144760"/>
                  <a:gd name="connsiteY144" fmla="*/ 41775 h 168890"/>
                  <a:gd name="connsiteX145" fmla="*/ 93205 w 144760"/>
                  <a:gd name="connsiteY145" fmla="*/ 39152 h 168890"/>
                  <a:gd name="connsiteX146" fmla="*/ 92360 w 144760"/>
                  <a:gd name="connsiteY146" fmla="*/ 41775 h 168890"/>
                  <a:gd name="connsiteX147" fmla="*/ 111025 w 144760"/>
                  <a:gd name="connsiteY147" fmla="*/ 33401 h 168890"/>
                  <a:gd name="connsiteX148" fmla="*/ 109808 w 144760"/>
                  <a:gd name="connsiteY148" fmla="*/ 35205 h 168890"/>
                  <a:gd name="connsiteX149" fmla="*/ 111523 w 144760"/>
                  <a:gd name="connsiteY149" fmla="*/ 35173 h 168890"/>
                  <a:gd name="connsiteX150" fmla="*/ 111025 w 144760"/>
                  <a:gd name="connsiteY150" fmla="*/ 33401 h 168890"/>
                  <a:gd name="connsiteX151" fmla="*/ 115918 w 144760"/>
                  <a:gd name="connsiteY151" fmla="*/ 27644 h 168890"/>
                  <a:gd name="connsiteX152" fmla="*/ 112444 w 144760"/>
                  <a:gd name="connsiteY152" fmla="*/ 32134 h 168890"/>
                  <a:gd name="connsiteX153" fmla="*/ 112967 w 144760"/>
                  <a:gd name="connsiteY153" fmla="*/ 41504 h 168890"/>
                  <a:gd name="connsiteX154" fmla="*/ 117381 w 144760"/>
                  <a:gd name="connsiteY154" fmla="*/ 40874 h 168890"/>
                  <a:gd name="connsiteX155" fmla="*/ 115899 w 144760"/>
                  <a:gd name="connsiteY155" fmla="*/ 27632 h 168890"/>
                  <a:gd name="connsiteX156" fmla="*/ 38919 w 144760"/>
                  <a:gd name="connsiteY156" fmla="*/ 27108 h 168890"/>
                  <a:gd name="connsiteX157" fmla="*/ 45521 w 144760"/>
                  <a:gd name="connsiteY157" fmla="*/ 30097 h 168890"/>
                  <a:gd name="connsiteX158" fmla="*/ 44638 w 144760"/>
                  <a:gd name="connsiteY158" fmla="*/ 28578 h 168890"/>
                  <a:gd name="connsiteX159" fmla="*/ 38919 w 144760"/>
                  <a:gd name="connsiteY159" fmla="*/ 27108 h 168890"/>
                  <a:gd name="connsiteX160" fmla="*/ 102153 w 144760"/>
                  <a:gd name="connsiteY160" fmla="*/ 27348 h 168890"/>
                  <a:gd name="connsiteX161" fmla="*/ 102090 w 144760"/>
                  <a:gd name="connsiteY161" fmla="*/ 33824 h 168890"/>
                  <a:gd name="connsiteX162" fmla="*/ 107765 w 144760"/>
                  <a:gd name="connsiteY162" fmla="*/ 28149 h 168890"/>
                  <a:gd name="connsiteX163" fmla="*/ 102128 w 144760"/>
                  <a:gd name="connsiteY163" fmla="*/ 27380 h 168890"/>
                  <a:gd name="connsiteX164" fmla="*/ 102657 w 144760"/>
                  <a:gd name="connsiteY164" fmla="*/ 22448 h 168890"/>
                  <a:gd name="connsiteX165" fmla="*/ 96238 w 144760"/>
                  <a:gd name="connsiteY165" fmla="*/ 65327 h 168890"/>
                  <a:gd name="connsiteX166" fmla="*/ 101484 w 144760"/>
                  <a:gd name="connsiteY166" fmla="*/ 63007 h 168890"/>
                  <a:gd name="connsiteX167" fmla="*/ 99712 w 144760"/>
                  <a:gd name="connsiteY167" fmla="*/ 33332 h 168890"/>
                  <a:gd name="connsiteX168" fmla="*/ 101705 w 144760"/>
                  <a:gd name="connsiteY168" fmla="*/ 25690 h 168890"/>
                  <a:gd name="connsiteX169" fmla="*/ 108925 w 144760"/>
                  <a:gd name="connsiteY169" fmla="*/ 27026 h 168890"/>
                  <a:gd name="connsiteX170" fmla="*/ 111681 w 144760"/>
                  <a:gd name="connsiteY170" fmla="*/ 23874 h 168890"/>
                  <a:gd name="connsiteX171" fmla="*/ 102657 w 144760"/>
                  <a:gd name="connsiteY171" fmla="*/ 22467 h 168890"/>
                  <a:gd name="connsiteX172" fmla="*/ 32790 w 144760"/>
                  <a:gd name="connsiteY172" fmla="*/ 23218 h 168890"/>
                  <a:gd name="connsiteX173" fmla="*/ 43251 w 144760"/>
                  <a:gd name="connsiteY173" fmla="*/ 25400 h 168890"/>
                  <a:gd name="connsiteX174" fmla="*/ 44014 w 144760"/>
                  <a:gd name="connsiteY174" fmla="*/ 59413 h 168890"/>
                  <a:gd name="connsiteX175" fmla="*/ 49191 w 144760"/>
                  <a:gd name="connsiteY175" fmla="*/ 65264 h 168890"/>
                  <a:gd name="connsiteX176" fmla="*/ 58196 w 144760"/>
                  <a:gd name="connsiteY176" fmla="*/ 63789 h 168890"/>
                  <a:gd name="connsiteX177" fmla="*/ 56096 w 144760"/>
                  <a:gd name="connsiteY177" fmla="*/ 59759 h 168890"/>
                  <a:gd name="connsiteX178" fmla="*/ 53372 w 144760"/>
                  <a:gd name="connsiteY178" fmla="*/ 62660 h 168890"/>
                  <a:gd name="connsiteX179" fmla="*/ 49393 w 144760"/>
                  <a:gd name="connsiteY179" fmla="*/ 62269 h 168890"/>
                  <a:gd name="connsiteX180" fmla="*/ 46732 w 144760"/>
                  <a:gd name="connsiteY180" fmla="*/ 24006 h 168890"/>
                  <a:gd name="connsiteX181" fmla="*/ 32790 w 144760"/>
                  <a:gd name="connsiteY181" fmla="*/ 23218 h 168890"/>
                  <a:gd name="connsiteX182" fmla="*/ 86893 w 144760"/>
                  <a:gd name="connsiteY182" fmla="*/ 144918 h 168890"/>
                  <a:gd name="connsiteX183" fmla="*/ 97764 w 144760"/>
                  <a:gd name="connsiteY183" fmla="*/ 140662 h 168890"/>
                  <a:gd name="connsiteX184" fmla="*/ 105331 w 144760"/>
                  <a:gd name="connsiteY184" fmla="*/ 153393 h 168890"/>
                  <a:gd name="connsiteX185" fmla="*/ 130554 w 144760"/>
                  <a:gd name="connsiteY185" fmla="*/ 155178 h 168890"/>
                  <a:gd name="connsiteX186" fmla="*/ 123756 w 144760"/>
                  <a:gd name="connsiteY186" fmla="*/ 147252 h 168890"/>
                  <a:gd name="connsiteX187" fmla="*/ 123756 w 144760"/>
                  <a:gd name="connsiteY187" fmla="*/ 135832 h 168890"/>
                  <a:gd name="connsiteX188" fmla="*/ 142352 w 144760"/>
                  <a:gd name="connsiteY188" fmla="*/ 134142 h 168890"/>
                  <a:gd name="connsiteX189" fmla="*/ 141973 w 144760"/>
                  <a:gd name="connsiteY189" fmla="*/ 143399 h 168890"/>
                  <a:gd name="connsiteX190" fmla="*/ 131165 w 144760"/>
                  <a:gd name="connsiteY190" fmla="*/ 144218 h 168890"/>
                  <a:gd name="connsiteX191" fmla="*/ 137370 w 144760"/>
                  <a:gd name="connsiteY191" fmla="*/ 149894 h 168890"/>
                  <a:gd name="connsiteX192" fmla="*/ 135478 w 144760"/>
                  <a:gd name="connsiteY192" fmla="*/ 164687 h 168890"/>
                  <a:gd name="connsiteX193" fmla="*/ 98590 w 144760"/>
                  <a:gd name="connsiteY193" fmla="*/ 163161 h 168890"/>
                  <a:gd name="connsiteX194" fmla="*/ 96383 w 144760"/>
                  <a:gd name="connsiteY194" fmla="*/ 157593 h 168890"/>
                  <a:gd name="connsiteX195" fmla="*/ 52640 w 144760"/>
                  <a:gd name="connsiteY195" fmla="*/ 156565 h 168890"/>
                  <a:gd name="connsiteX196" fmla="*/ 50887 w 144760"/>
                  <a:gd name="connsiteY196" fmla="*/ 163167 h 168890"/>
                  <a:gd name="connsiteX197" fmla="*/ 13381 w 144760"/>
                  <a:gd name="connsiteY197" fmla="*/ 164466 h 168890"/>
                  <a:gd name="connsiteX198" fmla="*/ 16811 w 144760"/>
                  <a:gd name="connsiteY198" fmla="*/ 143159 h 168890"/>
                  <a:gd name="connsiteX199" fmla="*/ 5864 w 144760"/>
                  <a:gd name="connsiteY199" fmla="*/ 142768 h 168890"/>
                  <a:gd name="connsiteX200" fmla="*/ 5864 w 144760"/>
                  <a:gd name="connsiteY200" fmla="*/ 133940 h 168890"/>
                  <a:gd name="connsiteX201" fmla="*/ 25355 w 144760"/>
                  <a:gd name="connsiteY201" fmla="*/ 144193 h 168890"/>
                  <a:gd name="connsiteX202" fmla="*/ 18419 w 144760"/>
                  <a:gd name="connsiteY202" fmla="*/ 155058 h 168890"/>
                  <a:gd name="connsiteX203" fmla="*/ 43434 w 144760"/>
                  <a:gd name="connsiteY203" fmla="*/ 153582 h 168890"/>
                  <a:gd name="connsiteX204" fmla="*/ 43560 w 144760"/>
                  <a:gd name="connsiteY204" fmla="*/ 143752 h 168890"/>
                  <a:gd name="connsiteX205" fmla="*/ 60327 w 144760"/>
                  <a:gd name="connsiteY205" fmla="*/ 144382 h 168890"/>
                  <a:gd name="connsiteX206" fmla="*/ 64110 w 144760"/>
                  <a:gd name="connsiteY206" fmla="*/ 126436 h 168890"/>
                  <a:gd name="connsiteX207" fmla="*/ 64520 w 144760"/>
                  <a:gd name="connsiteY207" fmla="*/ 112438 h 168890"/>
                  <a:gd name="connsiteX208" fmla="*/ 54059 w 144760"/>
                  <a:gd name="connsiteY208" fmla="*/ 99259 h 168890"/>
                  <a:gd name="connsiteX209" fmla="*/ 51732 w 144760"/>
                  <a:gd name="connsiteY209" fmla="*/ 115376 h 168890"/>
                  <a:gd name="connsiteX210" fmla="*/ 36062 w 144760"/>
                  <a:gd name="connsiteY210" fmla="*/ 127054 h 168890"/>
                  <a:gd name="connsiteX211" fmla="*/ 44436 w 144760"/>
                  <a:gd name="connsiteY211" fmla="*/ 122911 h 168890"/>
                  <a:gd name="connsiteX212" fmla="*/ 46719 w 144760"/>
                  <a:gd name="connsiteY212" fmla="*/ 129810 h 168890"/>
                  <a:gd name="connsiteX213" fmla="*/ 30576 w 144760"/>
                  <a:gd name="connsiteY213" fmla="*/ 126247 h 168890"/>
                  <a:gd name="connsiteX214" fmla="*/ 46511 w 144760"/>
                  <a:gd name="connsiteY214" fmla="*/ 111435 h 168890"/>
                  <a:gd name="connsiteX215" fmla="*/ 44619 w 144760"/>
                  <a:gd name="connsiteY215" fmla="*/ 99259 h 168890"/>
                  <a:gd name="connsiteX216" fmla="*/ 40205 w 144760"/>
                  <a:gd name="connsiteY216" fmla="*/ 101150 h 168890"/>
                  <a:gd name="connsiteX217" fmla="*/ 43144 w 144760"/>
                  <a:gd name="connsiteY217" fmla="*/ 106750 h 168890"/>
                  <a:gd name="connsiteX218" fmla="*/ 35381 w 144760"/>
                  <a:gd name="connsiteY218" fmla="*/ 110956 h 168890"/>
                  <a:gd name="connsiteX219" fmla="*/ 32664 w 144760"/>
                  <a:gd name="connsiteY219" fmla="*/ 107380 h 168890"/>
                  <a:gd name="connsiteX220" fmla="*/ 30772 w 144760"/>
                  <a:gd name="connsiteY220" fmla="*/ 109480 h 168890"/>
                  <a:gd name="connsiteX221" fmla="*/ 20506 w 144760"/>
                  <a:gd name="connsiteY221" fmla="*/ 125364 h 168890"/>
                  <a:gd name="connsiteX222" fmla="*/ 20929 w 144760"/>
                  <a:gd name="connsiteY222" fmla="*/ 121657 h 168890"/>
                  <a:gd name="connsiteX223" fmla="*/ 12132 w 144760"/>
                  <a:gd name="connsiteY223" fmla="*/ 122287 h 168890"/>
                  <a:gd name="connsiteX224" fmla="*/ 17372 w 144760"/>
                  <a:gd name="connsiteY224" fmla="*/ 111410 h 168890"/>
                  <a:gd name="connsiteX225" fmla="*/ 15764 w 144760"/>
                  <a:gd name="connsiteY225" fmla="*/ 109442 h 168890"/>
                  <a:gd name="connsiteX226" fmla="*/ 28130 w 144760"/>
                  <a:gd name="connsiteY226" fmla="*/ 107343 h 168890"/>
                  <a:gd name="connsiteX227" fmla="*/ 29353 w 144760"/>
                  <a:gd name="connsiteY227" fmla="*/ 104902 h 168890"/>
                  <a:gd name="connsiteX228" fmla="*/ 31875 w 144760"/>
                  <a:gd name="connsiteY228" fmla="*/ 101308 h 168890"/>
                  <a:gd name="connsiteX229" fmla="*/ 36289 w 144760"/>
                  <a:gd name="connsiteY229" fmla="*/ 94044 h 168890"/>
                  <a:gd name="connsiteX230" fmla="*/ 33767 w 144760"/>
                  <a:gd name="connsiteY230" fmla="*/ 91950 h 168890"/>
                  <a:gd name="connsiteX231" fmla="*/ 18696 w 144760"/>
                  <a:gd name="connsiteY231" fmla="*/ 87309 h 168890"/>
                  <a:gd name="connsiteX232" fmla="*/ 13425 w 144760"/>
                  <a:gd name="connsiteY232" fmla="*/ 85853 h 168890"/>
                  <a:gd name="connsiteX233" fmla="*/ 16376 w 144760"/>
                  <a:gd name="connsiteY233" fmla="*/ 82536 h 168890"/>
                  <a:gd name="connsiteX234" fmla="*/ 14074 w 144760"/>
                  <a:gd name="connsiteY234" fmla="*/ 76898 h 168890"/>
                  <a:gd name="connsiteX235" fmla="*/ 20380 w 144760"/>
                  <a:gd name="connsiteY235" fmla="*/ 76060 h 168890"/>
                  <a:gd name="connsiteX236" fmla="*/ 22064 w 144760"/>
                  <a:gd name="connsiteY236" fmla="*/ 72453 h 168890"/>
                  <a:gd name="connsiteX237" fmla="*/ 26478 w 144760"/>
                  <a:gd name="connsiteY237" fmla="*/ 77535 h 168890"/>
                  <a:gd name="connsiteX238" fmla="*/ 29990 w 144760"/>
                  <a:gd name="connsiteY238" fmla="*/ 78336 h 168890"/>
                  <a:gd name="connsiteX239" fmla="*/ 31453 w 144760"/>
                  <a:gd name="connsiteY239" fmla="*/ 75442 h 168890"/>
                  <a:gd name="connsiteX240" fmla="*/ 28161 w 144760"/>
                  <a:gd name="connsiteY240" fmla="*/ 72920 h 168890"/>
                  <a:gd name="connsiteX241" fmla="*/ 28981 w 144760"/>
                  <a:gd name="connsiteY241" fmla="*/ 71848 h 168890"/>
                  <a:gd name="connsiteX242" fmla="*/ 33786 w 144760"/>
                  <a:gd name="connsiteY242" fmla="*/ 73109 h 168890"/>
                  <a:gd name="connsiteX243" fmla="*/ 48636 w 144760"/>
                  <a:gd name="connsiteY243" fmla="*/ 73739 h 168890"/>
                  <a:gd name="connsiteX244" fmla="*/ 52419 w 144760"/>
                  <a:gd name="connsiteY244" fmla="*/ 80631 h 168890"/>
                  <a:gd name="connsiteX245" fmla="*/ 52010 w 144760"/>
                  <a:gd name="connsiteY245" fmla="*/ 75448 h 168890"/>
                  <a:gd name="connsiteX246" fmla="*/ 54948 w 144760"/>
                  <a:gd name="connsiteY246" fmla="*/ 75448 h 168890"/>
                  <a:gd name="connsiteX247" fmla="*/ 60169 w 144760"/>
                  <a:gd name="connsiteY247" fmla="*/ 83185 h 168890"/>
                  <a:gd name="connsiteX248" fmla="*/ 66027 w 144760"/>
                  <a:gd name="connsiteY248" fmla="*/ 70170 h 168890"/>
                  <a:gd name="connsiteX249" fmla="*/ 52338 w 144760"/>
                  <a:gd name="connsiteY249" fmla="*/ 49941 h 168890"/>
                  <a:gd name="connsiteX250" fmla="*/ 51284 w 144760"/>
                  <a:gd name="connsiteY250" fmla="*/ 62061 h 168890"/>
                  <a:gd name="connsiteX251" fmla="*/ 55698 w 144760"/>
                  <a:gd name="connsiteY251" fmla="*/ 57275 h 168890"/>
                  <a:gd name="connsiteX252" fmla="*/ 60466 w 144760"/>
                  <a:gd name="connsiteY252" fmla="*/ 64747 h 168890"/>
                  <a:gd name="connsiteX253" fmla="*/ 42482 w 144760"/>
                  <a:gd name="connsiteY253" fmla="*/ 60144 h 168890"/>
                  <a:gd name="connsiteX254" fmla="*/ 33893 w 144760"/>
                  <a:gd name="connsiteY254" fmla="*/ 61657 h 168890"/>
                  <a:gd name="connsiteX255" fmla="*/ 35337 w 144760"/>
                  <a:gd name="connsiteY255" fmla="*/ 52886 h 168890"/>
                  <a:gd name="connsiteX256" fmla="*/ 27392 w 144760"/>
                  <a:gd name="connsiteY256" fmla="*/ 57300 h 168890"/>
                  <a:gd name="connsiteX257" fmla="*/ 13772 w 144760"/>
                  <a:gd name="connsiteY257" fmla="*/ 70864 h 168890"/>
                  <a:gd name="connsiteX258" fmla="*/ 11880 w 144760"/>
                  <a:gd name="connsiteY258" fmla="*/ 67711 h 168890"/>
                  <a:gd name="connsiteX259" fmla="*/ 2693 w 144760"/>
                  <a:gd name="connsiteY259" fmla="*/ 68972 h 168890"/>
                  <a:gd name="connsiteX260" fmla="*/ 7567 w 144760"/>
                  <a:gd name="connsiteY260" fmla="*/ 59974 h 168890"/>
                  <a:gd name="connsiteX261" fmla="*/ 5675 w 144760"/>
                  <a:gd name="connsiteY261" fmla="*/ 55213 h 168890"/>
                  <a:gd name="connsiteX262" fmla="*/ 23483 w 144760"/>
                  <a:gd name="connsiteY262" fmla="*/ 53889 h 168890"/>
                  <a:gd name="connsiteX263" fmla="*/ 43150 w 144760"/>
                  <a:gd name="connsiteY263" fmla="*/ 45124 h 168890"/>
                  <a:gd name="connsiteX264" fmla="*/ 44184 w 144760"/>
                  <a:gd name="connsiteY264" fmla="*/ 42021 h 168890"/>
                  <a:gd name="connsiteX265" fmla="*/ 33294 w 144760"/>
                  <a:gd name="connsiteY265" fmla="*/ 39121 h 168890"/>
                  <a:gd name="connsiteX266" fmla="*/ 31838 w 144760"/>
                  <a:gd name="connsiteY266" fmla="*/ 33635 h 168890"/>
                  <a:gd name="connsiteX267" fmla="*/ 29315 w 144760"/>
                  <a:gd name="connsiteY267" fmla="*/ 34694 h 168890"/>
                  <a:gd name="connsiteX268" fmla="*/ 24473 w 144760"/>
                  <a:gd name="connsiteY268" fmla="*/ 35520 h 168890"/>
                  <a:gd name="connsiteX269" fmla="*/ 20519 w 144760"/>
                  <a:gd name="connsiteY269" fmla="*/ 37639 h 168890"/>
                  <a:gd name="connsiteX270" fmla="*/ 7762 w 144760"/>
                  <a:gd name="connsiteY270" fmla="*/ 43276 h 168890"/>
                  <a:gd name="connsiteX271" fmla="*/ 7762 w 144760"/>
                  <a:gd name="connsiteY271" fmla="*/ 40344 h 168890"/>
                  <a:gd name="connsiteX272" fmla="*/ 0 w 144760"/>
                  <a:gd name="connsiteY272" fmla="*/ 35722 h 168890"/>
                  <a:gd name="connsiteX273" fmla="*/ 7567 w 144760"/>
                  <a:gd name="connsiteY273" fmla="*/ 31308 h 168890"/>
                  <a:gd name="connsiteX274" fmla="*/ 6306 w 144760"/>
                  <a:gd name="connsiteY274" fmla="*/ 23602 h 168890"/>
                  <a:gd name="connsiteX275" fmla="*/ 13633 w 144760"/>
                  <a:gd name="connsiteY275" fmla="*/ 25954 h 168890"/>
                  <a:gd name="connsiteX276" fmla="*/ 21200 w 144760"/>
                  <a:gd name="connsiteY276" fmla="*/ 32418 h 168890"/>
                  <a:gd name="connsiteX277" fmla="*/ 30204 w 144760"/>
                  <a:gd name="connsiteY277" fmla="*/ 28887 h 168890"/>
                  <a:gd name="connsiteX278" fmla="*/ 21799 w 144760"/>
                  <a:gd name="connsiteY278" fmla="*/ 21521 h 168890"/>
                  <a:gd name="connsiteX279" fmla="*/ 4843 w 144760"/>
                  <a:gd name="connsiteY279" fmla="*/ 15247 h 168890"/>
                  <a:gd name="connsiteX280" fmla="*/ 391 w 144760"/>
                  <a:gd name="connsiteY280" fmla="*/ 13324 h 168890"/>
                  <a:gd name="connsiteX281" fmla="*/ 5215 w 144760"/>
                  <a:gd name="connsiteY281" fmla="*/ 10247 h 168890"/>
                  <a:gd name="connsiteX282" fmla="*/ 3771 w 144760"/>
                  <a:gd name="connsiteY282" fmla="*/ 4572 h 168890"/>
                  <a:gd name="connsiteX283" fmla="*/ 10884 w 144760"/>
                  <a:gd name="connsiteY283" fmla="*/ 5019 h 168890"/>
                  <a:gd name="connsiteX284" fmla="*/ 12353 w 144760"/>
                  <a:gd name="connsiteY284" fmla="*/ 820 h 168890"/>
                  <a:gd name="connsiteX285" fmla="*/ 15298 w 144760"/>
                  <a:gd name="connsiteY285" fmla="*/ 7125 h 168890"/>
                  <a:gd name="connsiteX286" fmla="*/ 22808 w 144760"/>
                  <a:gd name="connsiteY286" fmla="*/ 16748 h 168890"/>
                  <a:gd name="connsiteX287" fmla="*/ 26415 w 144760"/>
                  <a:gd name="connsiteY287" fmla="*/ 19024 h 168890"/>
                  <a:gd name="connsiteX288" fmla="*/ 26812 w 144760"/>
                  <a:gd name="connsiteY288" fmla="*/ 12548 h 168890"/>
                  <a:gd name="connsiteX289" fmla="*/ 22638 w 144760"/>
                  <a:gd name="connsiteY289" fmla="*/ 5839 h 168890"/>
                  <a:gd name="connsiteX290" fmla="*/ 27216 w 144760"/>
                  <a:gd name="connsiteY290" fmla="*/ 7516 h 168890"/>
                  <a:gd name="connsiteX291" fmla="*/ 29738 w 144760"/>
                  <a:gd name="connsiteY291" fmla="*/ 3954 h 168890"/>
                  <a:gd name="connsiteX292" fmla="*/ 35180 w 144760"/>
                  <a:gd name="connsiteY292" fmla="*/ 13784 h 168890"/>
                  <a:gd name="connsiteX293" fmla="*/ 29322 w 144760"/>
                  <a:gd name="connsiteY293" fmla="*/ 20664 h 168890"/>
                  <a:gd name="connsiteX294" fmla="*/ 30791 w 144760"/>
                  <a:gd name="connsiteY294" fmla="*/ 21925 h 168890"/>
                  <a:gd name="connsiteX295" fmla="*/ 51953 w 144760"/>
                  <a:gd name="connsiteY295" fmla="*/ 27953 h 168890"/>
                  <a:gd name="connsiteX296" fmla="*/ 52363 w 144760"/>
                  <a:gd name="connsiteY296" fmla="*/ 21465 h 168890"/>
                  <a:gd name="connsiteX297" fmla="*/ 48838 w 144760"/>
                  <a:gd name="connsiteY297" fmla="*/ 10373 h 168890"/>
                  <a:gd name="connsiteX298" fmla="*/ 48378 w 144760"/>
                  <a:gd name="connsiteY298" fmla="*/ 3922 h 168890"/>
                  <a:gd name="connsiteX299" fmla="*/ 56367 w 144760"/>
                  <a:gd name="connsiteY299" fmla="*/ 10001 h 168890"/>
                  <a:gd name="connsiteX300" fmla="*/ 59047 w 144760"/>
                  <a:gd name="connsiteY300" fmla="*/ 3922 h 168890"/>
                  <a:gd name="connsiteX301" fmla="*/ 63669 w 144760"/>
                  <a:gd name="connsiteY301" fmla="*/ 15853 h 168890"/>
                  <a:gd name="connsiteX302" fmla="*/ 57823 w 144760"/>
                  <a:gd name="connsiteY302" fmla="*/ 22316 h 168890"/>
                  <a:gd name="connsiteX303" fmla="*/ 60112 w 144760"/>
                  <a:gd name="connsiteY303" fmla="*/ 41763 h 168890"/>
                  <a:gd name="connsiteX304" fmla="*/ 65970 w 144760"/>
                  <a:gd name="connsiteY304" fmla="*/ 35287 h 168890"/>
                  <a:gd name="connsiteX305" fmla="*/ 64930 w 144760"/>
                  <a:gd name="connsiteY305" fmla="*/ 24416 h 168890"/>
                  <a:gd name="connsiteX306" fmla="*/ 72062 w 144760"/>
                  <a:gd name="connsiteY306" fmla="*/ 20002 h 168890"/>
                  <a:gd name="connsiteX307" fmla="*/ 76249 w 144760"/>
                  <a:gd name="connsiteY307" fmla="*/ 13892 h 168890"/>
                  <a:gd name="connsiteX308" fmla="*/ 77069 w 144760"/>
                  <a:gd name="connsiteY308" fmla="*/ 19169 h 168890"/>
                  <a:gd name="connsiteX309" fmla="*/ 83563 w 144760"/>
                  <a:gd name="connsiteY309" fmla="*/ 17707 h 168890"/>
                  <a:gd name="connsiteX310" fmla="*/ 82523 w 144760"/>
                  <a:gd name="connsiteY310" fmla="*/ 23527 h 168890"/>
                  <a:gd name="connsiteX311" fmla="*/ 87732 w 144760"/>
                  <a:gd name="connsiteY311" fmla="*/ 25456 h 168890"/>
                  <a:gd name="connsiteX312" fmla="*/ 83147 w 144760"/>
                  <a:gd name="connsiteY312" fmla="*/ 29410 h 168890"/>
                  <a:gd name="connsiteX313" fmla="*/ 68468 w 144760"/>
                  <a:gd name="connsiteY313" fmla="*/ 38402 h 168890"/>
                  <a:gd name="connsiteX314" fmla="*/ 63423 w 144760"/>
                  <a:gd name="connsiteY314" fmla="*/ 44708 h 168890"/>
                  <a:gd name="connsiteX315" fmla="*/ 68468 w 144760"/>
                  <a:gd name="connsiteY315" fmla="*/ 53044 h 168890"/>
                  <a:gd name="connsiteX316" fmla="*/ 76665 w 144760"/>
                  <a:gd name="connsiteY316" fmla="*/ 52211 h 168890"/>
                  <a:gd name="connsiteX317" fmla="*/ 88160 w 144760"/>
                  <a:gd name="connsiteY317" fmla="*/ 28218 h 168890"/>
                  <a:gd name="connsiteX318" fmla="*/ 91105 w 144760"/>
                  <a:gd name="connsiteY318" fmla="*/ 27588 h 168890"/>
                  <a:gd name="connsiteX319" fmla="*/ 91105 w 144760"/>
                  <a:gd name="connsiteY319" fmla="*/ 17751 h 168890"/>
                  <a:gd name="connsiteX320" fmla="*/ 87322 w 144760"/>
                  <a:gd name="connsiteY320" fmla="*/ 2094 h 168890"/>
                  <a:gd name="connsiteX321" fmla="*/ 91490 w 144760"/>
                  <a:gd name="connsiteY321" fmla="*/ 6659 h 168890"/>
                  <a:gd name="connsiteX322" fmla="*/ 96106 w 144760"/>
                  <a:gd name="connsiteY322" fmla="*/ 3109 h 168890"/>
                  <a:gd name="connsiteX323" fmla="*/ 99057 w 144760"/>
                  <a:gd name="connsiteY323" fmla="*/ 14768 h 168890"/>
                  <a:gd name="connsiteX324" fmla="*/ 95078 w 144760"/>
                  <a:gd name="connsiteY324" fmla="*/ 25633 h 168890"/>
                  <a:gd name="connsiteX325" fmla="*/ 108692 w 144760"/>
                  <a:gd name="connsiteY325" fmla="*/ 21313 h 168890"/>
                  <a:gd name="connsiteX326" fmla="*/ 112078 w 144760"/>
                  <a:gd name="connsiteY326" fmla="*/ 8563 h 168890"/>
                  <a:gd name="connsiteX327" fmla="*/ 114953 w 144760"/>
                  <a:gd name="connsiteY327" fmla="*/ 14175 h 168890"/>
                  <a:gd name="connsiteX328" fmla="*/ 116214 w 144760"/>
                  <a:gd name="connsiteY328" fmla="*/ 19850 h 168890"/>
                  <a:gd name="connsiteX329" fmla="*/ 118957 w 144760"/>
                  <a:gd name="connsiteY329" fmla="*/ 18816 h 168890"/>
                  <a:gd name="connsiteX330" fmla="*/ 123794 w 144760"/>
                  <a:gd name="connsiteY330" fmla="*/ 6659 h 168890"/>
                  <a:gd name="connsiteX331" fmla="*/ 126947 w 144760"/>
                  <a:gd name="connsiteY331" fmla="*/ 0 h 168890"/>
                  <a:gd name="connsiteX332" fmla="*/ 130100 w 144760"/>
                  <a:gd name="connsiteY332" fmla="*/ 3556 h 168890"/>
                  <a:gd name="connsiteX333" fmla="*/ 135340 w 144760"/>
                  <a:gd name="connsiteY333" fmla="*/ 202 h 168890"/>
                  <a:gd name="connsiteX334" fmla="*/ 136784 w 144760"/>
                  <a:gd name="connsiteY334" fmla="*/ 6659 h 168890"/>
                  <a:gd name="connsiteX335" fmla="*/ 141639 w 144760"/>
                  <a:gd name="connsiteY335" fmla="*/ 6463 h 168890"/>
                  <a:gd name="connsiteX336" fmla="*/ 136784 w 144760"/>
                  <a:gd name="connsiteY336" fmla="*/ 13583 h 168890"/>
                  <a:gd name="connsiteX337" fmla="*/ 122520 w 144760"/>
                  <a:gd name="connsiteY337" fmla="*/ 21950 h 168890"/>
                  <a:gd name="connsiteX338" fmla="*/ 117350 w 144760"/>
                  <a:gd name="connsiteY338" fmla="*/ 26516 h 168890"/>
                  <a:gd name="connsiteX339" fmla="*/ 119008 w 144760"/>
                  <a:gd name="connsiteY339" fmla="*/ 29820 h 168890"/>
                  <a:gd name="connsiteX340" fmla="*/ 130308 w 144760"/>
                  <a:gd name="connsiteY340" fmla="*/ 24826 h 168890"/>
                  <a:gd name="connsiteX341" fmla="*/ 129444 w 144760"/>
                  <a:gd name="connsiteY341" fmla="*/ 32393 h 168890"/>
                  <a:gd name="connsiteX342" fmla="*/ 137213 w 144760"/>
                  <a:gd name="connsiteY342" fmla="*/ 33401 h 168890"/>
                  <a:gd name="connsiteX343" fmla="*/ 129444 w 144760"/>
                  <a:gd name="connsiteY343" fmla="*/ 41170 h 168890"/>
                  <a:gd name="connsiteX344" fmla="*/ 127161 w 144760"/>
                  <a:gd name="connsiteY344" fmla="*/ 43491 h 168890"/>
                  <a:gd name="connsiteX345" fmla="*/ 122520 w 144760"/>
                  <a:gd name="connsiteY345" fmla="*/ 45944 h 168890"/>
                  <a:gd name="connsiteX346" fmla="*/ 118737 w 144760"/>
                  <a:gd name="connsiteY346" fmla="*/ 42160 h 168890"/>
                  <a:gd name="connsiteX347" fmla="*/ 111012 w 144760"/>
                  <a:gd name="connsiteY347" fmla="*/ 43238 h 168890"/>
                  <a:gd name="connsiteX348" fmla="*/ 111239 w 144760"/>
                  <a:gd name="connsiteY348" fmla="*/ 39083 h 168890"/>
                  <a:gd name="connsiteX349" fmla="*/ 110426 w 144760"/>
                  <a:gd name="connsiteY349" fmla="*/ 38206 h 168890"/>
                  <a:gd name="connsiteX350" fmla="*/ 111239 w 144760"/>
                  <a:gd name="connsiteY350" fmla="*/ 39083 h 168890"/>
                  <a:gd name="connsiteX351" fmla="*/ 103906 w 144760"/>
                  <a:gd name="connsiteY351" fmla="*/ 42810 h 168890"/>
                  <a:gd name="connsiteX352" fmla="*/ 104959 w 144760"/>
                  <a:gd name="connsiteY352" fmla="*/ 49702 h 168890"/>
                  <a:gd name="connsiteX353" fmla="*/ 111838 w 144760"/>
                  <a:gd name="connsiteY353" fmla="*/ 51594 h 168890"/>
                  <a:gd name="connsiteX354" fmla="*/ 112116 w 144760"/>
                  <a:gd name="connsiteY354" fmla="*/ 59532 h 168890"/>
                  <a:gd name="connsiteX355" fmla="*/ 105558 w 144760"/>
                  <a:gd name="connsiteY355" fmla="*/ 57426 h 168890"/>
                  <a:gd name="connsiteX356" fmla="*/ 96339 w 144760"/>
                  <a:gd name="connsiteY356" fmla="*/ 67068 h 168890"/>
                  <a:gd name="connsiteX357" fmla="*/ 93621 w 144760"/>
                  <a:gd name="connsiteY357" fmla="*/ 52659 h 168890"/>
                  <a:gd name="connsiteX358" fmla="*/ 81848 w 144760"/>
                  <a:gd name="connsiteY358" fmla="*/ 70189 h 168890"/>
                  <a:gd name="connsiteX359" fmla="*/ 84850 w 144760"/>
                  <a:gd name="connsiteY359" fmla="*/ 70820 h 168890"/>
                  <a:gd name="connsiteX360" fmla="*/ 83784 w 144760"/>
                  <a:gd name="connsiteY360" fmla="*/ 76444 h 168890"/>
                  <a:gd name="connsiteX361" fmla="*/ 95305 w 144760"/>
                  <a:gd name="connsiteY361" fmla="*/ 73922 h 168890"/>
                  <a:gd name="connsiteX362" fmla="*/ 105343 w 144760"/>
                  <a:gd name="connsiteY362" fmla="*/ 71204 h 168890"/>
                  <a:gd name="connsiteX363" fmla="*/ 108049 w 144760"/>
                  <a:gd name="connsiteY363" fmla="*/ 62811 h 168890"/>
                  <a:gd name="connsiteX364" fmla="*/ 111201 w 144760"/>
                  <a:gd name="connsiteY364" fmla="*/ 62610 h 168890"/>
                  <a:gd name="connsiteX365" fmla="*/ 111422 w 144760"/>
                  <a:gd name="connsiteY365" fmla="*/ 67263 h 168890"/>
                  <a:gd name="connsiteX366" fmla="*/ 117305 w 144760"/>
                  <a:gd name="connsiteY366" fmla="*/ 63480 h 168890"/>
                  <a:gd name="connsiteX367" fmla="*/ 122098 w 144760"/>
                  <a:gd name="connsiteY367" fmla="*/ 53201 h 168890"/>
                  <a:gd name="connsiteX368" fmla="*/ 125881 w 144760"/>
                  <a:gd name="connsiteY368" fmla="*/ 48825 h 168890"/>
                  <a:gd name="connsiteX369" fmla="*/ 127325 w 144760"/>
                  <a:gd name="connsiteY369" fmla="*/ 55762 h 168890"/>
                  <a:gd name="connsiteX370" fmla="*/ 135100 w 144760"/>
                  <a:gd name="connsiteY370" fmla="*/ 55131 h 168890"/>
                  <a:gd name="connsiteX371" fmla="*/ 133208 w 144760"/>
                  <a:gd name="connsiteY371" fmla="*/ 61399 h 168890"/>
                  <a:gd name="connsiteX372" fmla="*/ 137402 w 144760"/>
                  <a:gd name="connsiteY372" fmla="*/ 64312 h 168890"/>
                  <a:gd name="connsiteX373" fmla="*/ 120628 w 144760"/>
                  <a:gd name="connsiteY373" fmla="*/ 68266 h 168890"/>
                  <a:gd name="connsiteX374" fmla="*/ 112236 w 144760"/>
                  <a:gd name="connsiteY374" fmla="*/ 72049 h 168890"/>
                  <a:gd name="connsiteX375" fmla="*/ 120433 w 144760"/>
                  <a:gd name="connsiteY375" fmla="*/ 70788 h 168890"/>
                  <a:gd name="connsiteX376" fmla="*/ 120433 w 144760"/>
                  <a:gd name="connsiteY376" fmla="*/ 73941 h 168890"/>
                  <a:gd name="connsiteX377" fmla="*/ 122785 w 144760"/>
                  <a:gd name="connsiteY377" fmla="*/ 73941 h 168890"/>
                  <a:gd name="connsiteX378" fmla="*/ 139716 w 144760"/>
                  <a:gd name="connsiteY378" fmla="*/ 76463 h 168890"/>
                  <a:gd name="connsiteX379" fmla="*/ 144761 w 144760"/>
                  <a:gd name="connsiteY379" fmla="*/ 77094 h 168890"/>
                  <a:gd name="connsiteX380" fmla="*/ 142238 w 144760"/>
                  <a:gd name="connsiteY380" fmla="*/ 81268 h 168890"/>
                  <a:gd name="connsiteX381" fmla="*/ 144761 w 144760"/>
                  <a:gd name="connsiteY381" fmla="*/ 87353 h 168890"/>
                  <a:gd name="connsiteX382" fmla="*/ 139085 w 144760"/>
                  <a:gd name="connsiteY382" fmla="*/ 87561 h 168890"/>
                  <a:gd name="connsiteX383" fmla="*/ 138650 w 144760"/>
                  <a:gd name="connsiteY383" fmla="*/ 93237 h 168890"/>
                  <a:gd name="connsiteX384" fmla="*/ 133833 w 144760"/>
                  <a:gd name="connsiteY384" fmla="*/ 88413 h 168890"/>
                  <a:gd name="connsiteX385" fmla="*/ 122123 w 144760"/>
                  <a:gd name="connsiteY385" fmla="*/ 78834 h 168890"/>
                  <a:gd name="connsiteX386" fmla="*/ 119380 w 144760"/>
                  <a:gd name="connsiteY386" fmla="*/ 77914 h 168890"/>
                  <a:gd name="connsiteX387" fmla="*/ 114569 w 144760"/>
                  <a:gd name="connsiteY387" fmla="*/ 80852 h 168890"/>
                  <a:gd name="connsiteX388" fmla="*/ 119153 w 144760"/>
                  <a:gd name="connsiteY388" fmla="*/ 83955 h 168890"/>
                  <a:gd name="connsiteX389" fmla="*/ 115849 w 144760"/>
                  <a:gd name="connsiteY389" fmla="*/ 88999 h 168890"/>
                  <a:gd name="connsiteX390" fmla="*/ 99277 w 144760"/>
                  <a:gd name="connsiteY390" fmla="*/ 86893 h 168890"/>
                  <a:gd name="connsiteX391" fmla="*/ 107229 w 144760"/>
                  <a:gd name="connsiteY391" fmla="*/ 92335 h 168890"/>
                  <a:gd name="connsiteX392" fmla="*/ 118314 w 144760"/>
                  <a:gd name="connsiteY392" fmla="*/ 100703 h 168890"/>
                  <a:gd name="connsiteX393" fmla="*/ 119153 w 144760"/>
                  <a:gd name="connsiteY393" fmla="*/ 101964 h 168890"/>
                  <a:gd name="connsiteX394" fmla="*/ 128195 w 144760"/>
                  <a:gd name="connsiteY394" fmla="*/ 114531 h 168890"/>
                  <a:gd name="connsiteX395" fmla="*/ 117911 w 144760"/>
                  <a:gd name="connsiteY395" fmla="*/ 104927 h 168890"/>
                  <a:gd name="connsiteX396" fmla="*/ 116441 w 144760"/>
                  <a:gd name="connsiteY396" fmla="*/ 105936 h 168890"/>
                  <a:gd name="connsiteX397" fmla="*/ 116877 w 144760"/>
                  <a:gd name="connsiteY397" fmla="*/ 108831 h 168890"/>
                  <a:gd name="connsiteX398" fmla="*/ 113724 w 144760"/>
                  <a:gd name="connsiteY398" fmla="*/ 128088 h 168890"/>
                  <a:gd name="connsiteX399" fmla="*/ 109070 w 144760"/>
                  <a:gd name="connsiteY399" fmla="*/ 120522 h 168890"/>
                  <a:gd name="connsiteX400" fmla="*/ 100728 w 144760"/>
                  <a:gd name="connsiteY400" fmla="*/ 121783 h 168890"/>
                  <a:gd name="connsiteX401" fmla="*/ 112898 w 144760"/>
                  <a:gd name="connsiteY401" fmla="*/ 110287 h 168890"/>
                  <a:gd name="connsiteX402" fmla="*/ 113099 w 144760"/>
                  <a:gd name="connsiteY402" fmla="*/ 108017 h 168890"/>
                  <a:gd name="connsiteX403" fmla="*/ 106794 w 144760"/>
                  <a:gd name="connsiteY403" fmla="*/ 111170 h 168890"/>
                  <a:gd name="connsiteX404" fmla="*/ 99038 w 144760"/>
                  <a:gd name="connsiteY404" fmla="*/ 106126 h 168890"/>
                  <a:gd name="connsiteX405" fmla="*/ 110388 w 144760"/>
                  <a:gd name="connsiteY405" fmla="*/ 100513 h 168890"/>
                  <a:gd name="connsiteX406" fmla="*/ 85657 w 144760"/>
                  <a:gd name="connsiteY406" fmla="*/ 102594 h 168890"/>
                  <a:gd name="connsiteX407" fmla="*/ 83135 w 144760"/>
                  <a:gd name="connsiteY407" fmla="*/ 104656 h 168890"/>
                  <a:gd name="connsiteX408" fmla="*/ 81678 w 144760"/>
                  <a:gd name="connsiteY408" fmla="*/ 120345 h 168890"/>
                  <a:gd name="connsiteX409" fmla="*/ 84074 w 144760"/>
                  <a:gd name="connsiteY409" fmla="*/ 134331 h 168890"/>
                  <a:gd name="connsiteX410" fmla="*/ 86905 w 144760"/>
                  <a:gd name="connsiteY410" fmla="*/ 144893 h 16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</a:cxnLst>
                <a:rect l="l" t="t" r="r" b="b"/>
                <a:pathLst>
                  <a:path w="144760" h="168890">
                    <a:moveTo>
                      <a:pt x="133410" y="154131"/>
                    </a:moveTo>
                    <a:cubicBezTo>
                      <a:pt x="134278" y="154023"/>
                      <a:pt x="135127" y="153796"/>
                      <a:pt x="135932" y="153456"/>
                    </a:cubicBezTo>
                    <a:cubicBezTo>
                      <a:pt x="137824" y="149856"/>
                      <a:pt x="129148" y="144906"/>
                      <a:pt x="129148" y="144906"/>
                    </a:cubicBezTo>
                    <a:cubicBezTo>
                      <a:pt x="129148" y="144906"/>
                      <a:pt x="127306" y="145795"/>
                      <a:pt x="126625" y="146091"/>
                    </a:cubicBezTo>
                    <a:cubicBezTo>
                      <a:pt x="124254" y="146936"/>
                      <a:pt x="133341" y="154131"/>
                      <a:pt x="133442" y="154131"/>
                    </a:cubicBezTo>
                    <a:moveTo>
                      <a:pt x="98514" y="153702"/>
                    </a:moveTo>
                    <a:cubicBezTo>
                      <a:pt x="98514" y="153702"/>
                      <a:pt x="97581" y="158974"/>
                      <a:pt x="100715" y="161963"/>
                    </a:cubicBezTo>
                    <a:cubicBezTo>
                      <a:pt x="111971" y="167997"/>
                      <a:pt x="125049" y="168395"/>
                      <a:pt x="134634" y="162694"/>
                    </a:cubicBezTo>
                    <a:cubicBezTo>
                      <a:pt x="135233" y="160746"/>
                      <a:pt x="136216" y="157946"/>
                      <a:pt x="136361" y="155878"/>
                    </a:cubicBezTo>
                    <a:cubicBezTo>
                      <a:pt x="125843" y="160702"/>
                      <a:pt x="107866" y="157492"/>
                      <a:pt x="98527" y="153702"/>
                    </a:cubicBezTo>
                    <a:moveTo>
                      <a:pt x="12561" y="155682"/>
                    </a:moveTo>
                    <a:cubicBezTo>
                      <a:pt x="12731" y="158526"/>
                      <a:pt x="13305" y="161357"/>
                      <a:pt x="15676" y="163401"/>
                    </a:cubicBezTo>
                    <a:cubicBezTo>
                      <a:pt x="25526" y="167815"/>
                      <a:pt x="38421" y="166169"/>
                      <a:pt x="47728" y="162398"/>
                    </a:cubicBezTo>
                    <a:cubicBezTo>
                      <a:pt x="51171" y="161074"/>
                      <a:pt x="50509" y="158753"/>
                      <a:pt x="50433" y="153444"/>
                    </a:cubicBezTo>
                    <a:cubicBezTo>
                      <a:pt x="39316" y="158539"/>
                      <a:pt x="24170" y="160115"/>
                      <a:pt x="12561" y="155682"/>
                    </a:cubicBezTo>
                    <a:moveTo>
                      <a:pt x="99290" y="151432"/>
                    </a:moveTo>
                    <a:cubicBezTo>
                      <a:pt x="99504" y="151886"/>
                      <a:pt x="101276" y="152498"/>
                      <a:pt x="102663" y="152662"/>
                    </a:cubicBezTo>
                    <a:cubicBezTo>
                      <a:pt x="104038" y="152498"/>
                      <a:pt x="102897" y="147485"/>
                      <a:pt x="103092" y="146438"/>
                    </a:cubicBezTo>
                    <a:cubicBezTo>
                      <a:pt x="102916" y="146476"/>
                      <a:pt x="99309" y="147132"/>
                      <a:pt x="99309" y="151432"/>
                    </a:cubicBezTo>
                    <a:moveTo>
                      <a:pt x="45710" y="145883"/>
                    </a:moveTo>
                    <a:cubicBezTo>
                      <a:pt x="45710" y="145883"/>
                      <a:pt x="45710" y="152920"/>
                      <a:pt x="45635" y="152920"/>
                    </a:cubicBezTo>
                    <a:cubicBezTo>
                      <a:pt x="47211" y="152359"/>
                      <a:pt x="49847" y="151754"/>
                      <a:pt x="50049" y="150890"/>
                    </a:cubicBezTo>
                    <a:cubicBezTo>
                      <a:pt x="50332" y="149717"/>
                      <a:pt x="47526" y="146684"/>
                      <a:pt x="45685" y="145883"/>
                    </a:cubicBezTo>
                    <a:moveTo>
                      <a:pt x="18810" y="143689"/>
                    </a:moveTo>
                    <a:cubicBezTo>
                      <a:pt x="16527" y="146388"/>
                      <a:pt x="12775" y="148355"/>
                      <a:pt x="12416" y="152946"/>
                    </a:cubicBezTo>
                    <a:cubicBezTo>
                      <a:pt x="12340" y="154144"/>
                      <a:pt x="16830" y="154207"/>
                      <a:pt x="16925" y="154144"/>
                    </a:cubicBezTo>
                    <a:cubicBezTo>
                      <a:pt x="19649" y="152019"/>
                      <a:pt x="22202" y="151092"/>
                      <a:pt x="23319" y="146388"/>
                    </a:cubicBezTo>
                    <a:cubicBezTo>
                      <a:pt x="23092" y="144988"/>
                      <a:pt x="20254" y="143746"/>
                      <a:pt x="18810" y="143689"/>
                    </a:cubicBezTo>
                    <a:moveTo>
                      <a:pt x="46662" y="142774"/>
                    </a:moveTo>
                    <a:cubicBezTo>
                      <a:pt x="46700" y="144036"/>
                      <a:pt x="50055" y="146091"/>
                      <a:pt x="51511" y="148778"/>
                    </a:cubicBezTo>
                    <a:cubicBezTo>
                      <a:pt x="52394" y="150366"/>
                      <a:pt x="52830" y="152164"/>
                      <a:pt x="52773" y="153980"/>
                    </a:cubicBezTo>
                    <a:cubicBezTo>
                      <a:pt x="64634" y="159522"/>
                      <a:pt x="84232" y="161080"/>
                      <a:pt x="96282" y="154995"/>
                    </a:cubicBezTo>
                    <a:cubicBezTo>
                      <a:pt x="96433" y="149786"/>
                      <a:pt x="97802" y="146116"/>
                      <a:pt x="101875" y="144370"/>
                    </a:cubicBezTo>
                    <a:cubicBezTo>
                      <a:pt x="102462" y="143739"/>
                      <a:pt x="101503" y="142478"/>
                      <a:pt x="100513" y="142478"/>
                    </a:cubicBezTo>
                    <a:cubicBezTo>
                      <a:pt x="92177" y="145795"/>
                      <a:pt x="84270" y="149938"/>
                      <a:pt x="74376" y="149723"/>
                    </a:cubicBezTo>
                    <a:cubicBezTo>
                      <a:pt x="63612" y="150650"/>
                      <a:pt x="55907" y="143102"/>
                      <a:pt x="46662" y="142787"/>
                    </a:cubicBezTo>
                    <a:moveTo>
                      <a:pt x="127849" y="135756"/>
                    </a:moveTo>
                    <a:cubicBezTo>
                      <a:pt x="124109" y="136330"/>
                      <a:pt x="124696" y="142163"/>
                      <a:pt x="125131" y="144370"/>
                    </a:cubicBezTo>
                    <a:cubicBezTo>
                      <a:pt x="129545" y="141602"/>
                      <a:pt x="135516" y="140284"/>
                      <a:pt x="140265" y="141286"/>
                    </a:cubicBezTo>
                    <a:cubicBezTo>
                      <a:pt x="140510" y="141286"/>
                      <a:pt x="140555" y="137591"/>
                      <a:pt x="140555" y="135832"/>
                    </a:cubicBezTo>
                    <a:cubicBezTo>
                      <a:pt x="140555" y="135832"/>
                      <a:pt x="133574" y="133726"/>
                      <a:pt x="127849" y="135756"/>
                    </a:cubicBezTo>
                    <a:moveTo>
                      <a:pt x="7844" y="135340"/>
                    </a:moveTo>
                    <a:cubicBezTo>
                      <a:pt x="7794" y="137301"/>
                      <a:pt x="7586" y="139754"/>
                      <a:pt x="7939" y="141116"/>
                    </a:cubicBezTo>
                    <a:cubicBezTo>
                      <a:pt x="13267" y="140530"/>
                      <a:pt x="20765" y="141337"/>
                      <a:pt x="23602" y="143746"/>
                    </a:cubicBezTo>
                    <a:lnTo>
                      <a:pt x="23136" y="137888"/>
                    </a:lnTo>
                    <a:cubicBezTo>
                      <a:pt x="20166" y="132931"/>
                      <a:pt x="12958" y="134602"/>
                      <a:pt x="7844" y="135365"/>
                    </a:cubicBezTo>
                    <a:moveTo>
                      <a:pt x="62862" y="118214"/>
                    </a:moveTo>
                    <a:lnTo>
                      <a:pt x="62862" y="120736"/>
                    </a:lnTo>
                    <a:cubicBezTo>
                      <a:pt x="65472" y="127868"/>
                      <a:pt x="73991" y="125648"/>
                      <a:pt x="79887" y="127458"/>
                    </a:cubicBezTo>
                    <a:cubicBezTo>
                      <a:pt x="81501" y="128088"/>
                      <a:pt x="83166" y="130213"/>
                      <a:pt x="84427" y="131386"/>
                    </a:cubicBezTo>
                    <a:cubicBezTo>
                      <a:pt x="84780" y="117318"/>
                      <a:pt x="69413" y="123864"/>
                      <a:pt x="62843" y="118188"/>
                    </a:cubicBezTo>
                    <a:moveTo>
                      <a:pt x="64735" y="115143"/>
                    </a:moveTo>
                    <a:lnTo>
                      <a:pt x="63877" y="116051"/>
                    </a:lnTo>
                    <a:lnTo>
                      <a:pt x="64735" y="116732"/>
                    </a:lnTo>
                    <a:lnTo>
                      <a:pt x="64735" y="115117"/>
                    </a:lnTo>
                    <a:close/>
                    <a:moveTo>
                      <a:pt x="48630" y="98584"/>
                    </a:moveTo>
                    <a:cubicBezTo>
                      <a:pt x="47842" y="100167"/>
                      <a:pt x="49998" y="102153"/>
                      <a:pt x="50629" y="103950"/>
                    </a:cubicBezTo>
                    <a:cubicBezTo>
                      <a:pt x="53189" y="113781"/>
                      <a:pt x="39909" y="115414"/>
                      <a:pt x="34795" y="120534"/>
                    </a:cubicBezTo>
                    <a:cubicBezTo>
                      <a:pt x="32815" y="122665"/>
                      <a:pt x="31642" y="125263"/>
                      <a:pt x="32014" y="128196"/>
                    </a:cubicBezTo>
                    <a:cubicBezTo>
                      <a:pt x="32923" y="130323"/>
                      <a:pt x="34866" y="131830"/>
                      <a:pt x="37153" y="132181"/>
                    </a:cubicBezTo>
                    <a:cubicBezTo>
                      <a:pt x="39928" y="131733"/>
                      <a:pt x="42910" y="131140"/>
                      <a:pt x="44878" y="128795"/>
                    </a:cubicBezTo>
                    <a:cubicBezTo>
                      <a:pt x="45508" y="127603"/>
                      <a:pt x="44878" y="125825"/>
                      <a:pt x="43705" y="125459"/>
                    </a:cubicBezTo>
                    <a:cubicBezTo>
                      <a:pt x="41347" y="127250"/>
                      <a:pt x="39146" y="129242"/>
                      <a:pt x="35955" y="128795"/>
                    </a:cubicBezTo>
                    <a:cubicBezTo>
                      <a:pt x="35009" y="128650"/>
                      <a:pt x="33811" y="127855"/>
                      <a:pt x="33988" y="126651"/>
                    </a:cubicBezTo>
                    <a:cubicBezTo>
                      <a:pt x="37380" y="120345"/>
                      <a:pt x="45288" y="119532"/>
                      <a:pt x="50206" y="114209"/>
                    </a:cubicBezTo>
                    <a:cubicBezTo>
                      <a:pt x="52621" y="111288"/>
                      <a:pt x="53575" y="107426"/>
                      <a:pt x="52798" y="103717"/>
                    </a:cubicBezTo>
                    <a:cubicBezTo>
                      <a:pt x="51814" y="101964"/>
                      <a:pt x="51625" y="98218"/>
                      <a:pt x="48630" y="98584"/>
                    </a:cubicBezTo>
                    <a:moveTo>
                      <a:pt x="36378" y="96446"/>
                    </a:moveTo>
                    <a:cubicBezTo>
                      <a:pt x="34417" y="98584"/>
                      <a:pt x="33225" y="101560"/>
                      <a:pt x="33988" y="104707"/>
                    </a:cubicBezTo>
                    <a:cubicBezTo>
                      <a:pt x="34795" y="105861"/>
                      <a:pt x="35009" y="108099"/>
                      <a:pt x="36554" y="108257"/>
                    </a:cubicBezTo>
                    <a:cubicBezTo>
                      <a:pt x="43491" y="107040"/>
                      <a:pt x="36788" y="101756"/>
                      <a:pt x="37752" y="97979"/>
                    </a:cubicBezTo>
                    <a:cubicBezTo>
                      <a:pt x="37967" y="96642"/>
                      <a:pt x="39146" y="94990"/>
                      <a:pt x="40729" y="94674"/>
                    </a:cubicBezTo>
                    <a:cubicBezTo>
                      <a:pt x="38944" y="94870"/>
                      <a:pt x="37380" y="95267"/>
                      <a:pt x="36378" y="96446"/>
                    </a:cubicBezTo>
                    <a:moveTo>
                      <a:pt x="109808" y="94088"/>
                    </a:moveTo>
                    <a:cubicBezTo>
                      <a:pt x="101863" y="95853"/>
                      <a:pt x="93760" y="100570"/>
                      <a:pt x="85443" y="97619"/>
                    </a:cubicBezTo>
                    <a:cubicBezTo>
                      <a:pt x="84856" y="99006"/>
                      <a:pt x="85651" y="100394"/>
                      <a:pt x="86653" y="101169"/>
                    </a:cubicBezTo>
                    <a:cubicBezTo>
                      <a:pt x="95355" y="104707"/>
                      <a:pt x="103817" y="99795"/>
                      <a:pt x="112160" y="97979"/>
                    </a:cubicBezTo>
                    <a:cubicBezTo>
                      <a:pt x="113125" y="98259"/>
                      <a:pt x="113773" y="99163"/>
                      <a:pt x="113730" y="100167"/>
                    </a:cubicBezTo>
                    <a:cubicBezTo>
                      <a:pt x="111561" y="104146"/>
                      <a:pt x="106794" y="105123"/>
                      <a:pt x="102890" y="106472"/>
                    </a:cubicBezTo>
                    <a:cubicBezTo>
                      <a:pt x="102663" y="107317"/>
                      <a:pt x="103439" y="107481"/>
                      <a:pt x="103817" y="108099"/>
                    </a:cubicBezTo>
                    <a:cubicBezTo>
                      <a:pt x="107008" y="110445"/>
                      <a:pt x="109966" y="106725"/>
                      <a:pt x="112753" y="105123"/>
                    </a:cubicBezTo>
                    <a:cubicBezTo>
                      <a:pt x="115306" y="102777"/>
                      <a:pt x="117898" y="100167"/>
                      <a:pt x="117097" y="96774"/>
                    </a:cubicBezTo>
                    <a:cubicBezTo>
                      <a:pt x="115704" y="94088"/>
                      <a:pt x="112545" y="94252"/>
                      <a:pt x="109808" y="94088"/>
                    </a:cubicBezTo>
                    <a:moveTo>
                      <a:pt x="84856" y="93224"/>
                    </a:moveTo>
                    <a:cubicBezTo>
                      <a:pt x="84062" y="94870"/>
                      <a:pt x="86048" y="94990"/>
                      <a:pt x="87019" y="95431"/>
                    </a:cubicBezTo>
                    <a:cubicBezTo>
                      <a:pt x="91187" y="96642"/>
                      <a:pt x="96944" y="96446"/>
                      <a:pt x="100097" y="93810"/>
                    </a:cubicBezTo>
                    <a:cubicBezTo>
                      <a:pt x="95935" y="91099"/>
                      <a:pt x="89031" y="90746"/>
                      <a:pt x="84856" y="93224"/>
                    </a:cubicBezTo>
                    <a:moveTo>
                      <a:pt x="41498" y="84560"/>
                    </a:moveTo>
                    <a:cubicBezTo>
                      <a:pt x="42292" y="85190"/>
                      <a:pt x="42910" y="86162"/>
                      <a:pt x="43882" y="85771"/>
                    </a:cubicBezTo>
                    <a:cubicBezTo>
                      <a:pt x="44291" y="85190"/>
                      <a:pt x="45080" y="84989"/>
                      <a:pt x="44878" y="84396"/>
                    </a:cubicBezTo>
                    <a:cubicBezTo>
                      <a:pt x="44487" y="82378"/>
                      <a:pt x="41914" y="82637"/>
                      <a:pt x="41498" y="84560"/>
                    </a:cubicBezTo>
                    <a:moveTo>
                      <a:pt x="63467" y="80865"/>
                    </a:moveTo>
                    <a:cubicBezTo>
                      <a:pt x="62837" y="82965"/>
                      <a:pt x="63291" y="85575"/>
                      <a:pt x="63877" y="87543"/>
                    </a:cubicBezTo>
                    <a:cubicBezTo>
                      <a:pt x="67660" y="95595"/>
                      <a:pt x="76148" y="97001"/>
                      <a:pt x="82876" y="100154"/>
                    </a:cubicBezTo>
                    <a:cubicBezTo>
                      <a:pt x="83286" y="99782"/>
                      <a:pt x="83286" y="99170"/>
                      <a:pt x="83469" y="98571"/>
                    </a:cubicBezTo>
                    <a:cubicBezTo>
                      <a:pt x="81092" y="88709"/>
                      <a:pt x="69205" y="86937"/>
                      <a:pt x="63467" y="80852"/>
                    </a:cubicBezTo>
                    <a:moveTo>
                      <a:pt x="104807" y="80266"/>
                    </a:moveTo>
                    <a:cubicBezTo>
                      <a:pt x="103817" y="80581"/>
                      <a:pt x="102064" y="80423"/>
                      <a:pt x="102449" y="82038"/>
                    </a:cubicBezTo>
                    <a:cubicBezTo>
                      <a:pt x="105835" y="83210"/>
                      <a:pt x="109562" y="83961"/>
                      <a:pt x="112753" y="85563"/>
                    </a:cubicBezTo>
                    <a:cubicBezTo>
                      <a:pt x="114127" y="86149"/>
                      <a:pt x="116883" y="87334"/>
                      <a:pt x="116883" y="84547"/>
                    </a:cubicBezTo>
                    <a:cubicBezTo>
                      <a:pt x="113327" y="82038"/>
                      <a:pt x="109150" y="80557"/>
                      <a:pt x="104807" y="80266"/>
                    </a:cubicBezTo>
                    <a:moveTo>
                      <a:pt x="36378" y="80852"/>
                    </a:moveTo>
                    <a:cubicBezTo>
                      <a:pt x="35590" y="81603"/>
                      <a:pt x="35955" y="83210"/>
                      <a:pt x="36378" y="83961"/>
                    </a:cubicBezTo>
                    <a:cubicBezTo>
                      <a:pt x="34581" y="87530"/>
                      <a:pt x="37570" y="90267"/>
                      <a:pt x="39928" y="92032"/>
                    </a:cubicBezTo>
                    <a:cubicBezTo>
                      <a:pt x="43509" y="92896"/>
                      <a:pt x="47060" y="92896"/>
                      <a:pt x="49626" y="90525"/>
                    </a:cubicBezTo>
                    <a:cubicBezTo>
                      <a:pt x="48995" y="88980"/>
                      <a:pt x="48270" y="87215"/>
                      <a:pt x="46650" y="86193"/>
                    </a:cubicBezTo>
                    <a:cubicBezTo>
                      <a:pt x="43497" y="90159"/>
                      <a:pt x="39928" y="85222"/>
                      <a:pt x="37153" y="84005"/>
                    </a:cubicBezTo>
                    <a:cubicBezTo>
                      <a:pt x="37570" y="83841"/>
                      <a:pt x="37752" y="82996"/>
                      <a:pt x="38364" y="83425"/>
                    </a:cubicBezTo>
                    <a:cubicBezTo>
                      <a:pt x="39316" y="82996"/>
                      <a:pt x="41347" y="82410"/>
                      <a:pt x="41113" y="80903"/>
                    </a:cubicBezTo>
                    <a:cubicBezTo>
                      <a:pt x="39531" y="79307"/>
                      <a:pt x="37960" y="79307"/>
                      <a:pt x="36378" y="80903"/>
                    </a:cubicBezTo>
                    <a:moveTo>
                      <a:pt x="86193" y="79307"/>
                    </a:moveTo>
                    <a:cubicBezTo>
                      <a:pt x="85007" y="80316"/>
                      <a:pt x="82864" y="80903"/>
                      <a:pt x="83456" y="82838"/>
                    </a:cubicBezTo>
                    <a:cubicBezTo>
                      <a:pt x="85808" y="82252"/>
                      <a:pt x="88387" y="81224"/>
                      <a:pt x="89762" y="79307"/>
                    </a:cubicBezTo>
                    <a:cubicBezTo>
                      <a:pt x="88747" y="78860"/>
                      <a:pt x="87240" y="79143"/>
                      <a:pt x="86174" y="79307"/>
                    </a:cubicBezTo>
                    <a:moveTo>
                      <a:pt x="89548" y="76734"/>
                    </a:moveTo>
                    <a:cubicBezTo>
                      <a:pt x="93728" y="77365"/>
                      <a:pt x="96251" y="81085"/>
                      <a:pt x="97064" y="84818"/>
                    </a:cubicBezTo>
                    <a:cubicBezTo>
                      <a:pt x="98060" y="84188"/>
                      <a:pt x="99473" y="84434"/>
                      <a:pt x="100261" y="83261"/>
                    </a:cubicBezTo>
                    <a:cubicBezTo>
                      <a:pt x="100652" y="80903"/>
                      <a:pt x="99630" y="79143"/>
                      <a:pt x="98249" y="77535"/>
                    </a:cubicBezTo>
                    <a:cubicBezTo>
                      <a:pt x="96087" y="75763"/>
                      <a:pt x="91723" y="74559"/>
                      <a:pt x="89548" y="76734"/>
                    </a:cubicBezTo>
                    <a:moveTo>
                      <a:pt x="65636" y="74963"/>
                    </a:moveTo>
                    <a:cubicBezTo>
                      <a:pt x="64664" y="75492"/>
                      <a:pt x="64171" y="76612"/>
                      <a:pt x="64438" y="77687"/>
                    </a:cubicBezTo>
                    <a:cubicBezTo>
                      <a:pt x="64873" y="78544"/>
                      <a:pt x="65428" y="80316"/>
                      <a:pt x="66210" y="79736"/>
                    </a:cubicBezTo>
                    <a:cubicBezTo>
                      <a:pt x="66595" y="77939"/>
                      <a:pt x="66595" y="76123"/>
                      <a:pt x="65636" y="74963"/>
                    </a:cubicBezTo>
                    <a:moveTo>
                      <a:pt x="114714" y="74963"/>
                    </a:moveTo>
                    <a:cubicBezTo>
                      <a:pt x="108749" y="77687"/>
                      <a:pt x="104404" y="70624"/>
                      <a:pt x="99258" y="73771"/>
                    </a:cubicBezTo>
                    <a:cubicBezTo>
                      <a:pt x="104007" y="75915"/>
                      <a:pt x="108547" y="80316"/>
                      <a:pt x="114487" y="78122"/>
                    </a:cubicBezTo>
                    <a:cubicBezTo>
                      <a:pt x="115887" y="77334"/>
                      <a:pt x="118068" y="76331"/>
                      <a:pt x="117867" y="74155"/>
                    </a:cubicBezTo>
                    <a:lnTo>
                      <a:pt x="116851" y="74155"/>
                    </a:lnTo>
                    <a:lnTo>
                      <a:pt x="114764" y="74925"/>
                    </a:lnTo>
                    <a:close/>
                    <a:moveTo>
                      <a:pt x="39928" y="72756"/>
                    </a:moveTo>
                    <a:cubicBezTo>
                      <a:pt x="37406" y="73941"/>
                      <a:pt x="32992" y="75505"/>
                      <a:pt x="32992" y="78658"/>
                    </a:cubicBezTo>
                    <a:cubicBezTo>
                      <a:pt x="34391" y="81048"/>
                      <a:pt x="36352" y="78506"/>
                      <a:pt x="37727" y="77649"/>
                    </a:cubicBezTo>
                    <a:cubicBezTo>
                      <a:pt x="40880" y="74704"/>
                      <a:pt x="44462" y="77296"/>
                      <a:pt x="47816" y="78084"/>
                    </a:cubicBezTo>
                    <a:cubicBezTo>
                      <a:pt x="48245" y="76697"/>
                      <a:pt x="47034" y="75290"/>
                      <a:pt x="46252" y="74118"/>
                    </a:cubicBezTo>
                    <a:cubicBezTo>
                      <a:pt x="44657" y="72352"/>
                      <a:pt x="42267" y="72756"/>
                      <a:pt x="39903" y="72756"/>
                    </a:cubicBezTo>
                    <a:moveTo>
                      <a:pt x="91906" y="61519"/>
                    </a:moveTo>
                    <a:cubicBezTo>
                      <a:pt x="92360" y="62383"/>
                      <a:pt x="92360" y="64438"/>
                      <a:pt x="94018" y="64041"/>
                    </a:cubicBezTo>
                    <a:cubicBezTo>
                      <a:pt x="96541" y="61992"/>
                      <a:pt x="96541" y="58278"/>
                      <a:pt x="96118" y="55345"/>
                    </a:cubicBezTo>
                    <a:cubicBezTo>
                      <a:pt x="94018" y="56607"/>
                      <a:pt x="92146" y="59274"/>
                      <a:pt x="91906" y="61531"/>
                    </a:cubicBezTo>
                    <a:moveTo>
                      <a:pt x="106125" y="51196"/>
                    </a:moveTo>
                    <a:lnTo>
                      <a:pt x="105697" y="53416"/>
                    </a:lnTo>
                    <a:cubicBezTo>
                      <a:pt x="105488" y="57199"/>
                      <a:pt x="109373" y="56714"/>
                      <a:pt x="110741" y="57515"/>
                    </a:cubicBezTo>
                    <a:lnTo>
                      <a:pt x="110741" y="53416"/>
                    </a:lnTo>
                    <a:cubicBezTo>
                      <a:pt x="109518" y="51493"/>
                      <a:pt x="107904" y="51770"/>
                      <a:pt x="106106" y="51196"/>
                    </a:cubicBezTo>
                    <a:moveTo>
                      <a:pt x="93552" y="41775"/>
                    </a:moveTo>
                    <a:lnTo>
                      <a:pt x="93205" y="39152"/>
                    </a:lnTo>
                    <a:lnTo>
                      <a:pt x="92360" y="41775"/>
                    </a:lnTo>
                    <a:close/>
                    <a:moveTo>
                      <a:pt x="111025" y="33401"/>
                    </a:moveTo>
                    <a:lnTo>
                      <a:pt x="109808" y="35205"/>
                    </a:lnTo>
                    <a:cubicBezTo>
                      <a:pt x="110349" y="35482"/>
                      <a:pt x="110993" y="35470"/>
                      <a:pt x="111523" y="35173"/>
                    </a:cubicBezTo>
                    <a:lnTo>
                      <a:pt x="111025" y="33401"/>
                    </a:lnTo>
                    <a:close/>
                    <a:moveTo>
                      <a:pt x="115918" y="27644"/>
                    </a:moveTo>
                    <a:cubicBezTo>
                      <a:pt x="114525" y="28811"/>
                      <a:pt x="112538" y="31144"/>
                      <a:pt x="112444" y="32134"/>
                    </a:cubicBezTo>
                    <a:cubicBezTo>
                      <a:pt x="112538" y="33710"/>
                      <a:pt x="113755" y="38528"/>
                      <a:pt x="112967" y="41504"/>
                    </a:cubicBezTo>
                    <a:cubicBezTo>
                      <a:pt x="114373" y="42091"/>
                      <a:pt x="116196" y="41208"/>
                      <a:pt x="117381" y="40874"/>
                    </a:cubicBezTo>
                    <a:cubicBezTo>
                      <a:pt x="118831" y="36592"/>
                      <a:pt x="119361" y="30665"/>
                      <a:pt x="115899" y="27632"/>
                    </a:cubicBezTo>
                    <a:moveTo>
                      <a:pt x="38919" y="27108"/>
                    </a:moveTo>
                    <a:cubicBezTo>
                      <a:pt x="39903" y="29259"/>
                      <a:pt x="43125" y="29505"/>
                      <a:pt x="45521" y="30097"/>
                    </a:cubicBezTo>
                    <a:lnTo>
                      <a:pt x="44638" y="28578"/>
                    </a:lnTo>
                    <a:cubicBezTo>
                      <a:pt x="42992" y="26226"/>
                      <a:pt x="41422" y="25633"/>
                      <a:pt x="38919" y="27108"/>
                    </a:cubicBezTo>
                    <a:moveTo>
                      <a:pt x="102153" y="27348"/>
                    </a:moveTo>
                    <a:cubicBezTo>
                      <a:pt x="100966" y="29337"/>
                      <a:pt x="100942" y="31812"/>
                      <a:pt x="102090" y="33824"/>
                    </a:cubicBezTo>
                    <a:cubicBezTo>
                      <a:pt x="104188" y="32151"/>
                      <a:pt x="106091" y="30247"/>
                      <a:pt x="107765" y="28149"/>
                    </a:cubicBezTo>
                    <a:cubicBezTo>
                      <a:pt x="106794" y="26390"/>
                      <a:pt x="103893" y="24996"/>
                      <a:pt x="102128" y="27380"/>
                    </a:cubicBezTo>
                    <a:moveTo>
                      <a:pt x="102657" y="22448"/>
                    </a:moveTo>
                    <a:cubicBezTo>
                      <a:pt x="82063" y="31541"/>
                      <a:pt x="104795" y="50004"/>
                      <a:pt x="96238" y="65327"/>
                    </a:cubicBezTo>
                    <a:cubicBezTo>
                      <a:pt x="98290" y="65643"/>
                      <a:pt x="100338" y="64737"/>
                      <a:pt x="101484" y="63007"/>
                    </a:cubicBezTo>
                    <a:cubicBezTo>
                      <a:pt x="105652" y="53315"/>
                      <a:pt x="101976" y="42639"/>
                      <a:pt x="99712" y="33332"/>
                    </a:cubicBezTo>
                    <a:cubicBezTo>
                      <a:pt x="98886" y="30091"/>
                      <a:pt x="99208" y="28098"/>
                      <a:pt x="101705" y="25690"/>
                    </a:cubicBezTo>
                    <a:cubicBezTo>
                      <a:pt x="104227" y="23527"/>
                      <a:pt x="107721" y="25400"/>
                      <a:pt x="108925" y="27026"/>
                    </a:cubicBezTo>
                    <a:cubicBezTo>
                      <a:pt x="109556" y="26579"/>
                      <a:pt x="111681" y="24718"/>
                      <a:pt x="111681" y="23874"/>
                    </a:cubicBezTo>
                    <a:cubicBezTo>
                      <a:pt x="109392" y="22165"/>
                      <a:pt x="105804" y="21862"/>
                      <a:pt x="102657" y="22467"/>
                    </a:cubicBezTo>
                    <a:moveTo>
                      <a:pt x="32790" y="23218"/>
                    </a:moveTo>
                    <a:cubicBezTo>
                      <a:pt x="34555" y="29479"/>
                      <a:pt x="40785" y="23432"/>
                      <a:pt x="43251" y="25400"/>
                    </a:cubicBezTo>
                    <a:cubicBezTo>
                      <a:pt x="54935" y="35318"/>
                      <a:pt x="39650" y="46921"/>
                      <a:pt x="44014" y="59413"/>
                    </a:cubicBezTo>
                    <a:cubicBezTo>
                      <a:pt x="44901" y="61969"/>
                      <a:pt x="46762" y="64072"/>
                      <a:pt x="49191" y="65264"/>
                    </a:cubicBezTo>
                    <a:cubicBezTo>
                      <a:pt x="51997" y="66185"/>
                      <a:pt x="55843" y="65334"/>
                      <a:pt x="58196" y="63789"/>
                    </a:cubicBezTo>
                    <a:cubicBezTo>
                      <a:pt x="58599" y="62376"/>
                      <a:pt x="57111" y="61185"/>
                      <a:pt x="56096" y="59759"/>
                    </a:cubicBezTo>
                    <a:cubicBezTo>
                      <a:pt x="55131" y="60592"/>
                      <a:pt x="54135" y="61891"/>
                      <a:pt x="53372" y="62660"/>
                    </a:cubicBezTo>
                    <a:cubicBezTo>
                      <a:pt x="52369" y="64678"/>
                      <a:pt x="49809" y="64268"/>
                      <a:pt x="49393" y="62269"/>
                    </a:cubicBezTo>
                    <a:cubicBezTo>
                      <a:pt x="47842" y="49941"/>
                      <a:pt x="58013" y="34455"/>
                      <a:pt x="46732" y="24006"/>
                    </a:cubicBezTo>
                    <a:cubicBezTo>
                      <a:pt x="42671" y="20935"/>
                      <a:pt x="36952" y="21004"/>
                      <a:pt x="32790" y="23218"/>
                    </a:cubicBezTo>
                    <a:moveTo>
                      <a:pt x="86893" y="144918"/>
                    </a:moveTo>
                    <a:cubicBezTo>
                      <a:pt x="86994" y="145013"/>
                      <a:pt x="89415" y="144918"/>
                      <a:pt x="97764" y="140662"/>
                    </a:cubicBezTo>
                    <a:cubicBezTo>
                      <a:pt x="106497" y="136160"/>
                      <a:pt x="105331" y="153393"/>
                      <a:pt x="105331" y="153393"/>
                    </a:cubicBezTo>
                    <a:cubicBezTo>
                      <a:pt x="114556" y="157341"/>
                      <a:pt x="129381" y="156098"/>
                      <a:pt x="130554" y="155178"/>
                    </a:cubicBezTo>
                    <a:cubicBezTo>
                      <a:pt x="131727" y="154257"/>
                      <a:pt x="125692" y="150858"/>
                      <a:pt x="123756" y="147252"/>
                    </a:cubicBezTo>
                    <a:cubicBezTo>
                      <a:pt x="122073" y="144055"/>
                      <a:pt x="122337" y="137339"/>
                      <a:pt x="123756" y="135832"/>
                    </a:cubicBezTo>
                    <a:cubicBezTo>
                      <a:pt x="128996" y="130270"/>
                      <a:pt x="142352" y="134142"/>
                      <a:pt x="142352" y="134142"/>
                    </a:cubicBezTo>
                    <a:cubicBezTo>
                      <a:pt x="142787" y="135403"/>
                      <a:pt x="141973" y="143399"/>
                      <a:pt x="141973" y="143399"/>
                    </a:cubicBezTo>
                    <a:cubicBezTo>
                      <a:pt x="141128" y="142945"/>
                      <a:pt x="132010" y="142440"/>
                      <a:pt x="131165" y="144218"/>
                    </a:cubicBezTo>
                    <a:cubicBezTo>
                      <a:pt x="131165" y="144218"/>
                      <a:pt x="135579" y="145820"/>
                      <a:pt x="137370" y="149894"/>
                    </a:cubicBezTo>
                    <a:cubicBezTo>
                      <a:pt x="140025" y="155827"/>
                      <a:pt x="135478" y="164687"/>
                      <a:pt x="135478" y="164687"/>
                    </a:cubicBezTo>
                    <a:cubicBezTo>
                      <a:pt x="117658" y="174700"/>
                      <a:pt x="99309" y="163760"/>
                      <a:pt x="98590" y="163161"/>
                    </a:cubicBezTo>
                    <a:cubicBezTo>
                      <a:pt x="97695" y="162297"/>
                      <a:pt x="96383" y="157593"/>
                      <a:pt x="96383" y="157593"/>
                    </a:cubicBezTo>
                    <a:cubicBezTo>
                      <a:pt x="74836" y="166421"/>
                      <a:pt x="52640" y="156565"/>
                      <a:pt x="52640" y="156565"/>
                    </a:cubicBezTo>
                    <a:cubicBezTo>
                      <a:pt x="52845" y="158903"/>
                      <a:pt x="52225" y="161239"/>
                      <a:pt x="50887" y="163167"/>
                    </a:cubicBezTo>
                    <a:cubicBezTo>
                      <a:pt x="28250" y="173887"/>
                      <a:pt x="13381" y="164466"/>
                      <a:pt x="13381" y="164466"/>
                    </a:cubicBezTo>
                    <a:cubicBezTo>
                      <a:pt x="4843" y="150846"/>
                      <a:pt x="16811" y="143159"/>
                      <a:pt x="16811" y="143159"/>
                    </a:cubicBezTo>
                    <a:cubicBezTo>
                      <a:pt x="15090" y="142377"/>
                      <a:pt x="5864" y="142768"/>
                      <a:pt x="5864" y="142768"/>
                    </a:cubicBezTo>
                    <a:lnTo>
                      <a:pt x="5864" y="133940"/>
                    </a:lnTo>
                    <a:cubicBezTo>
                      <a:pt x="26175" y="129331"/>
                      <a:pt x="25154" y="137276"/>
                      <a:pt x="25355" y="144193"/>
                    </a:cubicBezTo>
                    <a:cubicBezTo>
                      <a:pt x="25557" y="151111"/>
                      <a:pt x="18419" y="155058"/>
                      <a:pt x="18419" y="155058"/>
                    </a:cubicBezTo>
                    <a:cubicBezTo>
                      <a:pt x="34120" y="158142"/>
                      <a:pt x="43434" y="153582"/>
                      <a:pt x="43434" y="153582"/>
                    </a:cubicBezTo>
                    <a:cubicBezTo>
                      <a:pt x="43434" y="153582"/>
                      <a:pt x="43333" y="151691"/>
                      <a:pt x="43560" y="143752"/>
                    </a:cubicBezTo>
                    <a:cubicBezTo>
                      <a:pt x="43787" y="135813"/>
                      <a:pt x="60327" y="144382"/>
                      <a:pt x="60327" y="144382"/>
                    </a:cubicBezTo>
                    <a:cubicBezTo>
                      <a:pt x="63902" y="141917"/>
                      <a:pt x="64110" y="126436"/>
                      <a:pt x="64110" y="126436"/>
                    </a:cubicBezTo>
                    <a:cubicBezTo>
                      <a:pt x="55762" y="117268"/>
                      <a:pt x="64520" y="112438"/>
                      <a:pt x="64520" y="112438"/>
                    </a:cubicBezTo>
                    <a:cubicBezTo>
                      <a:pt x="64943" y="99883"/>
                      <a:pt x="54059" y="99259"/>
                      <a:pt x="54059" y="99259"/>
                    </a:cubicBezTo>
                    <a:cubicBezTo>
                      <a:pt x="56379" y="110968"/>
                      <a:pt x="53428" y="112438"/>
                      <a:pt x="51732" y="115376"/>
                    </a:cubicBezTo>
                    <a:cubicBezTo>
                      <a:pt x="50036" y="118315"/>
                      <a:pt x="35180" y="125194"/>
                      <a:pt x="36062" y="127054"/>
                    </a:cubicBezTo>
                    <a:cubicBezTo>
                      <a:pt x="36945" y="128914"/>
                      <a:pt x="44436" y="122911"/>
                      <a:pt x="44436" y="122911"/>
                    </a:cubicBezTo>
                    <a:cubicBezTo>
                      <a:pt x="46959" y="125377"/>
                      <a:pt x="46719" y="129810"/>
                      <a:pt x="46719" y="129810"/>
                    </a:cubicBezTo>
                    <a:cubicBezTo>
                      <a:pt x="43781" y="135252"/>
                      <a:pt x="29738" y="136071"/>
                      <a:pt x="30576" y="126247"/>
                    </a:cubicBezTo>
                    <a:cubicBezTo>
                      <a:pt x="31497" y="115452"/>
                      <a:pt x="39594" y="117034"/>
                      <a:pt x="46511" y="111435"/>
                    </a:cubicBezTo>
                    <a:cubicBezTo>
                      <a:pt x="53428" y="105835"/>
                      <a:pt x="44619" y="99259"/>
                      <a:pt x="44619" y="99259"/>
                    </a:cubicBezTo>
                    <a:cubicBezTo>
                      <a:pt x="42961" y="99486"/>
                      <a:pt x="40205" y="101150"/>
                      <a:pt x="40205" y="101150"/>
                    </a:cubicBezTo>
                    <a:cubicBezTo>
                      <a:pt x="40432" y="103212"/>
                      <a:pt x="43144" y="106750"/>
                      <a:pt x="43144" y="106750"/>
                    </a:cubicBezTo>
                    <a:cubicBezTo>
                      <a:pt x="41883" y="108213"/>
                      <a:pt x="35381" y="110956"/>
                      <a:pt x="35381" y="110956"/>
                    </a:cubicBezTo>
                    <a:cubicBezTo>
                      <a:pt x="34335" y="110558"/>
                      <a:pt x="32664" y="107380"/>
                      <a:pt x="32664" y="107380"/>
                    </a:cubicBezTo>
                    <a:lnTo>
                      <a:pt x="30772" y="109480"/>
                    </a:lnTo>
                    <a:cubicBezTo>
                      <a:pt x="34990" y="125181"/>
                      <a:pt x="20506" y="125364"/>
                      <a:pt x="20506" y="125364"/>
                    </a:cubicBezTo>
                    <a:lnTo>
                      <a:pt x="20929" y="121657"/>
                    </a:lnTo>
                    <a:cubicBezTo>
                      <a:pt x="18406" y="122918"/>
                      <a:pt x="12132" y="122287"/>
                      <a:pt x="12132" y="122287"/>
                    </a:cubicBezTo>
                    <a:cubicBezTo>
                      <a:pt x="11710" y="116158"/>
                      <a:pt x="17372" y="111410"/>
                      <a:pt x="17372" y="111410"/>
                    </a:cubicBezTo>
                    <a:cubicBezTo>
                      <a:pt x="16767" y="111151"/>
                      <a:pt x="15764" y="109442"/>
                      <a:pt x="15764" y="109442"/>
                    </a:cubicBezTo>
                    <a:cubicBezTo>
                      <a:pt x="22020" y="103824"/>
                      <a:pt x="28130" y="107343"/>
                      <a:pt x="28130" y="107343"/>
                    </a:cubicBezTo>
                    <a:lnTo>
                      <a:pt x="29353" y="104902"/>
                    </a:lnTo>
                    <a:cubicBezTo>
                      <a:pt x="25778" y="98193"/>
                      <a:pt x="31875" y="101308"/>
                      <a:pt x="31875" y="101308"/>
                    </a:cubicBezTo>
                    <a:cubicBezTo>
                      <a:pt x="32304" y="95633"/>
                      <a:pt x="36289" y="94044"/>
                      <a:pt x="36289" y="94044"/>
                    </a:cubicBezTo>
                    <a:cubicBezTo>
                      <a:pt x="36100" y="92934"/>
                      <a:pt x="33767" y="91950"/>
                      <a:pt x="33767" y="91950"/>
                    </a:cubicBezTo>
                    <a:cubicBezTo>
                      <a:pt x="23911" y="100072"/>
                      <a:pt x="18696" y="87309"/>
                      <a:pt x="18696" y="87309"/>
                    </a:cubicBezTo>
                    <a:cubicBezTo>
                      <a:pt x="16603" y="87517"/>
                      <a:pt x="13425" y="85853"/>
                      <a:pt x="13425" y="85853"/>
                    </a:cubicBezTo>
                    <a:cubicBezTo>
                      <a:pt x="14055" y="84591"/>
                      <a:pt x="16376" y="82536"/>
                      <a:pt x="16376" y="82536"/>
                    </a:cubicBezTo>
                    <a:cubicBezTo>
                      <a:pt x="15531" y="82050"/>
                      <a:pt x="14074" y="76898"/>
                      <a:pt x="14074" y="76898"/>
                    </a:cubicBezTo>
                    <a:cubicBezTo>
                      <a:pt x="15134" y="76268"/>
                      <a:pt x="20380" y="76060"/>
                      <a:pt x="20380" y="76060"/>
                    </a:cubicBezTo>
                    <a:cubicBezTo>
                      <a:pt x="20380" y="74799"/>
                      <a:pt x="22064" y="72453"/>
                      <a:pt x="22064" y="72453"/>
                    </a:cubicBezTo>
                    <a:cubicBezTo>
                      <a:pt x="23325" y="73342"/>
                      <a:pt x="26478" y="77535"/>
                      <a:pt x="26478" y="77535"/>
                    </a:cubicBezTo>
                    <a:cubicBezTo>
                      <a:pt x="27739" y="77302"/>
                      <a:pt x="29990" y="78336"/>
                      <a:pt x="29990" y="78336"/>
                    </a:cubicBezTo>
                    <a:cubicBezTo>
                      <a:pt x="29990" y="77302"/>
                      <a:pt x="31453" y="75442"/>
                      <a:pt x="31453" y="75442"/>
                    </a:cubicBezTo>
                    <a:cubicBezTo>
                      <a:pt x="31699" y="74811"/>
                      <a:pt x="28161" y="72920"/>
                      <a:pt x="28161" y="72920"/>
                    </a:cubicBezTo>
                    <a:lnTo>
                      <a:pt x="28981" y="71848"/>
                    </a:lnTo>
                    <a:cubicBezTo>
                      <a:pt x="29788" y="71848"/>
                      <a:pt x="33786" y="73109"/>
                      <a:pt x="33786" y="73109"/>
                    </a:cubicBezTo>
                    <a:cubicBezTo>
                      <a:pt x="44506" y="66437"/>
                      <a:pt x="48636" y="73739"/>
                      <a:pt x="48636" y="73739"/>
                    </a:cubicBezTo>
                    <a:cubicBezTo>
                      <a:pt x="49897" y="83198"/>
                      <a:pt x="52419" y="80631"/>
                      <a:pt x="52419" y="80631"/>
                    </a:cubicBezTo>
                    <a:cubicBezTo>
                      <a:pt x="52855" y="79780"/>
                      <a:pt x="52010" y="75448"/>
                      <a:pt x="52010" y="75448"/>
                    </a:cubicBezTo>
                    <a:lnTo>
                      <a:pt x="54948" y="75448"/>
                    </a:lnTo>
                    <a:cubicBezTo>
                      <a:pt x="55352" y="77914"/>
                      <a:pt x="60169" y="83185"/>
                      <a:pt x="60169" y="83185"/>
                    </a:cubicBezTo>
                    <a:cubicBezTo>
                      <a:pt x="59955" y="73096"/>
                      <a:pt x="66027" y="70170"/>
                      <a:pt x="66027" y="70170"/>
                    </a:cubicBezTo>
                    <a:cubicBezTo>
                      <a:pt x="65353" y="54519"/>
                      <a:pt x="52338" y="49941"/>
                      <a:pt x="52338" y="49941"/>
                    </a:cubicBezTo>
                    <a:cubicBezTo>
                      <a:pt x="51486" y="53094"/>
                      <a:pt x="50200" y="61657"/>
                      <a:pt x="51284" y="62061"/>
                    </a:cubicBezTo>
                    <a:cubicBezTo>
                      <a:pt x="52369" y="62465"/>
                      <a:pt x="55698" y="57275"/>
                      <a:pt x="55698" y="57275"/>
                    </a:cubicBezTo>
                    <a:cubicBezTo>
                      <a:pt x="59646" y="59734"/>
                      <a:pt x="60466" y="64747"/>
                      <a:pt x="60466" y="64747"/>
                    </a:cubicBezTo>
                    <a:cubicBezTo>
                      <a:pt x="46864" y="73140"/>
                      <a:pt x="42482" y="60144"/>
                      <a:pt x="42482" y="60144"/>
                    </a:cubicBezTo>
                    <a:cubicBezTo>
                      <a:pt x="41611" y="60384"/>
                      <a:pt x="33893" y="61657"/>
                      <a:pt x="33893" y="61657"/>
                    </a:cubicBezTo>
                    <a:cubicBezTo>
                      <a:pt x="32632" y="60144"/>
                      <a:pt x="35337" y="52886"/>
                      <a:pt x="35337" y="52886"/>
                    </a:cubicBezTo>
                    <a:cubicBezTo>
                      <a:pt x="30293" y="52659"/>
                      <a:pt x="27392" y="57300"/>
                      <a:pt x="27392" y="57300"/>
                    </a:cubicBezTo>
                    <a:cubicBezTo>
                      <a:pt x="29511" y="68562"/>
                      <a:pt x="13772" y="70864"/>
                      <a:pt x="13772" y="70864"/>
                    </a:cubicBezTo>
                    <a:cubicBezTo>
                      <a:pt x="14402" y="70025"/>
                      <a:pt x="11880" y="67711"/>
                      <a:pt x="11880" y="67711"/>
                    </a:cubicBezTo>
                    <a:cubicBezTo>
                      <a:pt x="10240" y="68342"/>
                      <a:pt x="2693" y="68972"/>
                      <a:pt x="2693" y="68972"/>
                    </a:cubicBezTo>
                    <a:cubicBezTo>
                      <a:pt x="2522" y="63537"/>
                      <a:pt x="7567" y="59974"/>
                      <a:pt x="7567" y="59974"/>
                    </a:cubicBezTo>
                    <a:cubicBezTo>
                      <a:pt x="6936" y="59362"/>
                      <a:pt x="5675" y="55213"/>
                      <a:pt x="5675" y="55213"/>
                    </a:cubicBezTo>
                    <a:cubicBezTo>
                      <a:pt x="16590" y="49752"/>
                      <a:pt x="23483" y="53889"/>
                      <a:pt x="23483" y="53889"/>
                    </a:cubicBezTo>
                    <a:cubicBezTo>
                      <a:pt x="30179" y="47419"/>
                      <a:pt x="43150" y="45124"/>
                      <a:pt x="43150" y="45124"/>
                    </a:cubicBezTo>
                    <a:cubicBezTo>
                      <a:pt x="43331" y="44042"/>
                      <a:pt x="43680" y="42995"/>
                      <a:pt x="44184" y="42021"/>
                    </a:cubicBezTo>
                    <a:cubicBezTo>
                      <a:pt x="44815" y="39121"/>
                      <a:pt x="33294" y="39121"/>
                      <a:pt x="33294" y="39121"/>
                    </a:cubicBezTo>
                    <a:cubicBezTo>
                      <a:pt x="33723" y="38244"/>
                      <a:pt x="31838" y="33635"/>
                      <a:pt x="31838" y="33635"/>
                    </a:cubicBezTo>
                    <a:cubicBezTo>
                      <a:pt x="31005" y="33635"/>
                      <a:pt x="29315" y="34694"/>
                      <a:pt x="29315" y="34694"/>
                    </a:cubicBezTo>
                    <a:cubicBezTo>
                      <a:pt x="25147" y="40722"/>
                      <a:pt x="24473" y="35520"/>
                      <a:pt x="24473" y="35520"/>
                    </a:cubicBezTo>
                    <a:cubicBezTo>
                      <a:pt x="23445" y="35331"/>
                      <a:pt x="20519" y="37639"/>
                      <a:pt x="20519" y="37639"/>
                    </a:cubicBezTo>
                    <a:cubicBezTo>
                      <a:pt x="18224" y="43276"/>
                      <a:pt x="7762" y="43276"/>
                      <a:pt x="7762" y="43276"/>
                    </a:cubicBezTo>
                    <a:cubicBezTo>
                      <a:pt x="8803" y="42015"/>
                      <a:pt x="7762" y="40344"/>
                      <a:pt x="7762" y="40344"/>
                    </a:cubicBezTo>
                    <a:cubicBezTo>
                      <a:pt x="5442" y="40079"/>
                      <a:pt x="0" y="35722"/>
                      <a:pt x="0" y="35722"/>
                    </a:cubicBezTo>
                    <a:cubicBezTo>
                      <a:pt x="1677" y="34265"/>
                      <a:pt x="7567" y="31308"/>
                      <a:pt x="7567" y="31308"/>
                    </a:cubicBezTo>
                    <a:cubicBezTo>
                      <a:pt x="5883" y="29851"/>
                      <a:pt x="6306" y="23602"/>
                      <a:pt x="6306" y="23602"/>
                    </a:cubicBezTo>
                    <a:cubicBezTo>
                      <a:pt x="7315" y="24706"/>
                      <a:pt x="13633" y="25954"/>
                      <a:pt x="13633" y="25954"/>
                    </a:cubicBezTo>
                    <a:cubicBezTo>
                      <a:pt x="19453" y="26137"/>
                      <a:pt x="21200" y="32418"/>
                      <a:pt x="21200" y="32418"/>
                    </a:cubicBezTo>
                    <a:cubicBezTo>
                      <a:pt x="23287" y="32821"/>
                      <a:pt x="30204" y="28887"/>
                      <a:pt x="30204" y="28887"/>
                    </a:cubicBezTo>
                    <a:cubicBezTo>
                      <a:pt x="28716" y="22581"/>
                      <a:pt x="21799" y="21521"/>
                      <a:pt x="21799" y="21521"/>
                    </a:cubicBezTo>
                    <a:cubicBezTo>
                      <a:pt x="7151" y="28243"/>
                      <a:pt x="4843" y="15247"/>
                      <a:pt x="4843" y="15247"/>
                    </a:cubicBezTo>
                    <a:cubicBezTo>
                      <a:pt x="3783" y="14774"/>
                      <a:pt x="391" y="13324"/>
                      <a:pt x="391" y="13324"/>
                    </a:cubicBezTo>
                    <a:cubicBezTo>
                      <a:pt x="1261" y="12101"/>
                      <a:pt x="5215" y="10247"/>
                      <a:pt x="5215" y="10247"/>
                    </a:cubicBezTo>
                    <a:cubicBezTo>
                      <a:pt x="4181" y="9616"/>
                      <a:pt x="3771" y="4572"/>
                      <a:pt x="3771" y="4572"/>
                    </a:cubicBezTo>
                    <a:cubicBezTo>
                      <a:pt x="5215" y="4193"/>
                      <a:pt x="10884" y="5019"/>
                      <a:pt x="10884" y="5019"/>
                    </a:cubicBezTo>
                    <a:cubicBezTo>
                      <a:pt x="10505" y="3758"/>
                      <a:pt x="12353" y="820"/>
                      <a:pt x="12353" y="820"/>
                    </a:cubicBezTo>
                    <a:lnTo>
                      <a:pt x="15298" y="7125"/>
                    </a:lnTo>
                    <a:cubicBezTo>
                      <a:pt x="15298" y="7125"/>
                      <a:pt x="24126" y="4603"/>
                      <a:pt x="22808" y="16748"/>
                    </a:cubicBezTo>
                    <a:cubicBezTo>
                      <a:pt x="23825" y="17767"/>
                      <a:pt x="25057" y="18545"/>
                      <a:pt x="26415" y="19024"/>
                    </a:cubicBezTo>
                    <a:cubicBezTo>
                      <a:pt x="26415" y="19024"/>
                      <a:pt x="27878" y="14465"/>
                      <a:pt x="26812" y="12548"/>
                    </a:cubicBezTo>
                    <a:cubicBezTo>
                      <a:pt x="25746" y="10631"/>
                      <a:pt x="23262" y="6028"/>
                      <a:pt x="22638" y="5839"/>
                    </a:cubicBezTo>
                    <a:cubicBezTo>
                      <a:pt x="22638" y="5839"/>
                      <a:pt x="26421" y="6854"/>
                      <a:pt x="27216" y="7516"/>
                    </a:cubicBezTo>
                    <a:cubicBezTo>
                      <a:pt x="27216" y="7516"/>
                      <a:pt x="29738" y="4994"/>
                      <a:pt x="29738" y="3954"/>
                    </a:cubicBezTo>
                    <a:cubicBezTo>
                      <a:pt x="29738" y="3954"/>
                      <a:pt x="35627" y="10259"/>
                      <a:pt x="35180" y="13784"/>
                    </a:cubicBezTo>
                    <a:cubicBezTo>
                      <a:pt x="34732" y="17309"/>
                      <a:pt x="30331" y="20248"/>
                      <a:pt x="29322" y="20664"/>
                    </a:cubicBezTo>
                    <a:lnTo>
                      <a:pt x="30791" y="21925"/>
                    </a:lnTo>
                    <a:cubicBezTo>
                      <a:pt x="30791" y="21925"/>
                      <a:pt x="45887" y="15619"/>
                      <a:pt x="51953" y="27953"/>
                    </a:cubicBezTo>
                    <a:cubicBezTo>
                      <a:pt x="51953" y="27953"/>
                      <a:pt x="52798" y="22707"/>
                      <a:pt x="52363" y="21465"/>
                    </a:cubicBezTo>
                    <a:cubicBezTo>
                      <a:pt x="52363" y="21465"/>
                      <a:pt x="44165" y="20525"/>
                      <a:pt x="48838" y="10373"/>
                    </a:cubicBezTo>
                    <a:cubicBezTo>
                      <a:pt x="50887" y="5808"/>
                      <a:pt x="48378" y="3922"/>
                      <a:pt x="48378" y="3922"/>
                    </a:cubicBezTo>
                    <a:cubicBezTo>
                      <a:pt x="48378" y="3922"/>
                      <a:pt x="55068" y="4982"/>
                      <a:pt x="56367" y="10001"/>
                    </a:cubicBezTo>
                    <a:cubicBezTo>
                      <a:pt x="56367" y="10001"/>
                      <a:pt x="59898" y="7062"/>
                      <a:pt x="59047" y="3922"/>
                    </a:cubicBezTo>
                    <a:cubicBezTo>
                      <a:pt x="59047" y="3922"/>
                      <a:pt x="65353" y="6634"/>
                      <a:pt x="63669" y="15853"/>
                    </a:cubicBezTo>
                    <a:cubicBezTo>
                      <a:pt x="62641" y="21465"/>
                      <a:pt x="57823" y="22316"/>
                      <a:pt x="57823" y="22316"/>
                    </a:cubicBezTo>
                    <a:cubicBezTo>
                      <a:pt x="57823" y="22316"/>
                      <a:pt x="54456" y="32954"/>
                      <a:pt x="60112" y="41763"/>
                    </a:cubicBezTo>
                    <a:cubicBezTo>
                      <a:pt x="60112" y="41763"/>
                      <a:pt x="65353" y="37166"/>
                      <a:pt x="65970" y="35287"/>
                    </a:cubicBezTo>
                    <a:cubicBezTo>
                      <a:pt x="65970" y="35287"/>
                      <a:pt x="61815" y="28981"/>
                      <a:pt x="64930" y="24416"/>
                    </a:cubicBezTo>
                    <a:cubicBezTo>
                      <a:pt x="68045" y="19850"/>
                      <a:pt x="70807" y="21067"/>
                      <a:pt x="72062" y="20002"/>
                    </a:cubicBezTo>
                    <a:cubicBezTo>
                      <a:pt x="72062" y="20002"/>
                      <a:pt x="76034" y="15197"/>
                      <a:pt x="76249" y="13892"/>
                    </a:cubicBezTo>
                    <a:cubicBezTo>
                      <a:pt x="76249" y="13892"/>
                      <a:pt x="77718" y="18110"/>
                      <a:pt x="77069" y="19169"/>
                    </a:cubicBezTo>
                    <a:cubicBezTo>
                      <a:pt x="77069" y="19169"/>
                      <a:pt x="82523" y="17707"/>
                      <a:pt x="83563" y="17707"/>
                    </a:cubicBezTo>
                    <a:cubicBezTo>
                      <a:pt x="83563" y="17707"/>
                      <a:pt x="83147" y="22940"/>
                      <a:pt x="82523" y="23527"/>
                    </a:cubicBezTo>
                    <a:cubicBezTo>
                      <a:pt x="82523" y="23527"/>
                      <a:pt x="85449" y="26251"/>
                      <a:pt x="87732" y="25456"/>
                    </a:cubicBezTo>
                    <a:cubicBezTo>
                      <a:pt x="87732" y="25456"/>
                      <a:pt x="84850" y="28994"/>
                      <a:pt x="83147" y="29410"/>
                    </a:cubicBezTo>
                    <a:cubicBezTo>
                      <a:pt x="83147" y="29410"/>
                      <a:pt x="80625" y="41120"/>
                      <a:pt x="68468" y="38402"/>
                    </a:cubicBezTo>
                    <a:cubicBezTo>
                      <a:pt x="68468" y="38402"/>
                      <a:pt x="63902" y="43213"/>
                      <a:pt x="63423" y="44708"/>
                    </a:cubicBezTo>
                    <a:cubicBezTo>
                      <a:pt x="63423" y="44708"/>
                      <a:pt x="68468" y="51404"/>
                      <a:pt x="68468" y="53044"/>
                    </a:cubicBezTo>
                    <a:cubicBezTo>
                      <a:pt x="68468" y="53044"/>
                      <a:pt x="74969" y="50944"/>
                      <a:pt x="76665" y="52211"/>
                    </a:cubicBezTo>
                    <a:cubicBezTo>
                      <a:pt x="76665" y="52211"/>
                      <a:pt x="87725" y="47797"/>
                      <a:pt x="88160" y="28218"/>
                    </a:cubicBezTo>
                    <a:lnTo>
                      <a:pt x="91105" y="27588"/>
                    </a:lnTo>
                    <a:cubicBezTo>
                      <a:pt x="91105" y="27588"/>
                      <a:pt x="89844" y="21490"/>
                      <a:pt x="91105" y="17751"/>
                    </a:cubicBezTo>
                    <a:cubicBezTo>
                      <a:pt x="91105" y="17751"/>
                      <a:pt x="80020" y="5833"/>
                      <a:pt x="87322" y="2094"/>
                    </a:cubicBezTo>
                    <a:cubicBezTo>
                      <a:pt x="87322" y="2094"/>
                      <a:pt x="89213" y="5637"/>
                      <a:pt x="91490" y="6659"/>
                    </a:cubicBezTo>
                    <a:cubicBezTo>
                      <a:pt x="91490" y="6659"/>
                      <a:pt x="95273" y="5637"/>
                      <a:pt x="96106" y="3109"/>
                    </a:cubicBezTo>
                    <a:cubicBezTo>
                      <a:pt x="96106" y="3109"/>
                      <a:pt x="100721" y="9414"/>
                      <a:pt x="99057" y="14768"/>
                    </a:cubicBezTo>
                    <a:cubicBezTo>
                      <a:pt x="99057" y="14768"/>
                      <a:pt x="94012" y="21950"/>
                      <a:pt x="95078" y="25633"/>
                    </a:cubicBezTo>
                    <a:cubicBezTo>
                      <a:pt x="95078" y="25633"/>
                      <a:pt x="99895" y="19838"/>
                      <a:pt x="108692" y="21313"/>
                    </a:cubicBezTo>
                    <a:cubicBezTo>
                      <a:pt x="108692" y="21313"/>
                      <a:pt x="107639" y="14175"/>
                      <a:pt x="112078" y="8563"/>
                    </a:cubicBezTo>
                    <a:cubicBezTo>
                      <a:pt x="112078" y="8563"/>
                      <a:pt x="112709" y="12347"/>
                      <a:pt x="114953" y="14175"/>
                    </a:cubicBezTo>
                    <a:cubicBezTo>
                      <a:pt x="117198" y="16004"/>
                      <a:pt x="116845" y="18987"/>
                      <a:pt x="116214" y="19850"/>
                    </a:cubicBezTo>
                    <a:lnTo>
                      <a:pt x="118957" y="18816"/>
                    </a:lnTo>
                    <a:cubicBezTo>
                      <a:pt x="118957" y="18816"/>
                      <a:pt x="115597" y="8967"/>
                      <a:pt x="123794" y="6659"/>
                    </a:cubicBezTo>
                    <a:cubicBezTo>
                      <a:pt x="123794" y="6659"/>
                      <a:pt x="125686" y="1419"/>
                      <a:pt x="126947" y="0"/>
                    </a:cubicBezTo>
                    <a:lnTo>
                      <a:pt x="130100" y="3556"/>
                    </a:lnTo>
                    <a:cubicBezTo>
                      <a:pt x="130100" y="3556"/>
                      <a:pt x="133656" y="202"/>
                      <a:pt x="135340" y="202"/>
                    </a:cubicBezTo>
                    <a:cubicBezTo>
                      <a:pt x="135340" y="202"/>
                      <a:pt x="137231" y="5637"/>
                      <a:pt x="136784" y="6659"/>
                    </a:cubicBezTo>
                    <a:cubicBezTo>
                      <a:pt x="136784" y="6659"/>
                      <a:pt x="140567" y="7088"/>
                      <a:pt x="141639" y="6463"/>
                    </a:cubicBezTo>
                    <a:cubicBezTo>
                      <a:pt x="141639" y="6463"/>
                      <a:pt x="137654" y="13141"/>
                      <a:pt x="136784" y="13583"/>
                    </a:cubicBezTo>
                    <a:cubicBezTo>
                      <a:pt x="136784" y="13583"/>
                      <a:pt x="139104" y="24826"/>
                      <a:pt x="122520" y="21950"/>
                    </a:cubicBezTo>
                    <a:lnTo>
                      <a:pt x="117350" y="26516"/>
                    </a:lnTo>
                    <a:cubicBezTo>
                      <a:pt x="117350" y="26516"/>
                      <a:pt x="119008" y="29038"/>
                      <a:pt x="119008" y="29820"/>
                    </a:cubicBezTo>
                    <a:cubicBezTo>
                      <a:pt x="119008" y="29820"/>
                      <a:pt x="128624" y="26516"/>
                      <a:pt x="130308" y="24826"/>
                    </a:cubicBezTo>
                    <a:cubicBezTo>
                      <a:pt x="130308" y="24826"/>
                      <a:pt x="130308" y="30677"/>
                      <a:pt x="129444" y="32393"/>
                    </a:cubicBezTo>
                    <a:cubicBezTo>
                      <a:pt x="129444" y="32393"/>
                      <a:pt x="135340" y="34045"/>
                      <a:pt x="137213" y="33401"/>
                    </a:cubicBezTo>
                    <a:cubicBezTo>
                      <a:pt x="137213" y="33401"/>
                      <a:pt x="134905" y="40338"/>
                      <a:pt x="129444" y="41170"/>
                    </a:cubicBezTo>
                    <a:cubicBezTo>
                      <a:pt x="129444" y="41170"/>
                      <a:pt x="131367" y="44109"/>
                      <a:pt x="127161" y="43491"/>
                    </a:cubicBezTo>
                    <a:cubicBezTo>
                      <a:pt x="127161" y="43491"/>
                      <a:pt x="123378" y="44752"/>
                      <a:pt x="122520" y="45944"/>
                    </a:cubicBezTo>
                    <a:cubicBezTo>
                      <a:pt x="122520" y="45944"/>
                      <a:pt x="120061" y="42393"/>
                      <a:pt x="118737" y="42160"/>
                    </a:cubicBezTo>
                    <a:cubicBezTo>
                      <a:pt x="118737" y="42160"/>
                      <a:pt x="113131" y="44247"/>
                      <a:pt x="111012" y="43238"/>
                    </a:cubicBezTo>
                    <a:cubicBezTo>
                      <a:pt x="111012" y="43238"/>
                      <a:pt x="112116" y="39884"/>
                      <a:pt x="111239" y="39083"/>
                    </a:cubicBezTo>
                    <a:lnTo>
                      <a:pt x="110426" y="38206"/>
                    </a:lnTo>
                    <a:lnTo>
                      <a:pt x="111239" y="39083"/>
                    </a:lnTo>
                    <a:cubicBezTo>
                      <a:pt x="111239" y="39083"/>
                      <a:pt x="103483" y="39423"/>
                      <a:pt x="103906" y="42810"/>
                    </a:cubicBezTo>
                    <a:cubicBezTo>
                      <a:pt x="103906" y="42810"/>
                      <a:pt x="104959" y="48857"/>
                      <a:pt x="104959" y="49702"/>
                    </a:cubicBezTo>
                    <a:cubicBezTo>
                      <a:pt x="104959" y="49702"/>
                      <a:pt x="110798" y="50749"/>
                      <a:pt x="111838" y="51594"/>
                    </a:cubicBezTo>
                    <a:lnTo>
                      <a:pt x="112116" y="59532"/>
                    </a:lnTo>
                    <a:lnTo>
                      <a:pt x="105558" y="57426"/>
                    </a:lnTo>
                    <a:cubicBezTo>
                      <a:pt x="105558" y="57426"/>
                      <a:pt x="103458" y="68323"/>
                      <a:pt x="96339" y="67068"/>
                    </a:cubicBezTo>
                    <a:cubicBezTo>
                      <a:pt x="89220" y="65813"/>
                      <a:pt x="87732" y="62477"/>
                      <a:pt x="93621" y="52659"/>
                    </a:cubicBezTo>
                    <a:cubicBezTo>
                      <a:pt x="93621" y="52659"/>
                      <a:pt x="81691" y="53864"/>
                      <a:pt x="81848" y="70189"/>
                    </a:cubicBezTo>
                    <a:cubicBezTo>
                      <a:pt x="81848" y="70189"/>
                      <a:pt x="82523" y="71652"/>
                      <a:pt x="84850" y="70820"/>
                    </a:cubicBezTo>
                    <a:cubicBezTo>
                      <a:pt x="84850" y="70820"/>
                      <a:pt x="84402" y="74981"/>
                      <a:pt x="83784" y="76444"/>
                    </a:cubicBezTo>
                    <a:cubicBezTo>
                      <a:pt x="83784" y="76444"/>
                      <a:pt x="90241" y="72030"/>
                      <a:pt x="95305" y="73922"/>
                    </a:cubicBezTo>
                    <a:cubicBezTo>
                      <a:pt x="97670" y="70878"/>
                      <a:pt x="101766" y="69769"/>
                      <a:pt x="105343" y="71204"/>
                    </a:cubicBezTo>
                    <a:cubicBezTo>
                      <a:pt x="105343" y="71204"/>
                      <a:pt x="108704" y="71204"/>
                      <a:pt x="108049" y="62811"/>
                    </a:cubicBezTo>
                    <a:lnTo>
                      <a:pt x="111201" y="62610"/>
                    </a:lnTo>
                    <a:lnTo>
                      <a:pt x="111422" y="67263"/>
                    </a:lnTo>
                    <a:cubicBezTo>
                      <a:pt x="111422" y="67263"/>
                      <a:pt x="116650" y="64697"/>
                      <a:pt x="117305" y="63480"/>
                    </a:cubicBezTo>
                    <a:cubicBezTo>
                      <a:pt x="117305" y="63480"/>
                      <a:pt x="114556" y="55913"/>
                      <a:pt x="122098" y="53201"/>
                    </a:cubicBezTo>
                    <a:cubicBezTo>
                      <a:pt x="122098" y="53201"/>
                      <a:pt x="124620" y="49273"/>
                      <a:pt x="125881" y="48825"/>
                    </a:cubicBezTo>
                    <a:cubicBezTo>
                      <a:pt x="125881" y="48825"/>
                      <a:pt x="127527" y="54463"/>
                      <a:pt x="127325" y="55762"/>
                    </a:cubicBezTo>
                    <a:cubicBezTo>
                      <a:pt x="127325" y="55762"/>
                      <a:pt x="133631" y="54696"/>
                      <a:pt x="135100" y="55131"/>
                    </a:cubicBezTo>
                    <a:cubicBezTo>
                      <a:pt x="135100" y="55131"/>
                      <a:pt x="134243" y="60087"/>
                      <a:pt x="133208" y="61399"/>
                    </a:cubicBezTo>
                    <a:cubicBezTo>
                      <a:pt x="133208" y="61399"/>
                      <a:pt x="136361" y="62805"/>
                      <a:pt x="137402" y="64312"/>
                    </a:cubicBezTo>
                    <a:cubicBezTo>
                      <a:pt x="137402" y="64312"/>
                      <a:pt x="126051" y="70574"/>
                      <a:pt x="120628" y="68266"/>
                    </a:cubicBezTo>
                    <a:cubicBezTo>
                      <a:pt x="120628" y="68266"/>
                      <a:pt x="113509" y="70366"/>
                      <a:pt x="112236" y="72049"/>
                    </a:cubicBezTo>
                    <a:cubicBezTo>
                      <a:pt x="112236" y="72049"/>
                      <a:pt x="115388" y="73941"/>
                      <a:pt x="120433" y="70788"/>
                    </a:cubicBezTo>
                    <a:lnTo>
                      <a:pt x="120433" y="73941"/>
                    </a:lnTo>
                    <a:lnTo>
                      <a:pt x="122785" y="73941"/>
                    </a:lnTo>
                    <a:cubicBezTo>
                      <a:pt x="122785" y="73941"/>
                      <a:pt x="134892" y="65561"/>
                      <a:pt x="139716" y="76463"/>
                    </a:cubicBezTo>
                    <a:cubicBezTo>
                      <a:pt x="139716" y="76463"/>
                      <a:pt x="142869" y="77933"/>
                      <a:pt x="144761" y="77094"/>
                    </a:cubicBezTo>
                    <a:cubicBezTo>
                      <a:pt x="144761" y="77094"/>
                      <a:pt x="143922" y="80877"/>
                      <a:pt x="142238" y="81268"/>
                    </a:cubicBezTo>
                    <a:cubicBezTo>
                      <a:pt x="142238" y="81268"/>
                      <a:pt x="144761" y="85272"/>
                      <a:pt x="144761" y="87353"/>
                    </a:cubicBezTo>
                    <a:cubicBezTo>
                      <a:pt x="144761" y="87353"/>
                      <a:pt x="141204" y="88400"/>
                      <a:pt x="139085" y="87561"/>
                    </a:cubicBezTo>
                    <a:cubicBezTo>
                      <a:pt x="139085" y="87561"/>
                      <a:pt x="139085" y="91975"/>
                      <a:pt x="138650" y="93237"/>
                    </a:cubicBezTo>
                    <a:cubicBezTo>
                      <a:pt x="138650" y="93237"/>
                      <a:pt x="134470" y="90084"/>
                      <a:pt x="133833" y="88413"/>
                    </a:cubicBezTo>
                    <a:cubicBezTo>
                      <a:pt x="133833" y="88413"/>
                      <a:pt x="122482" y="90090"/>
                      <a:pt x="122123" y="78834"/>
                    </a:cubicBezTo>
                    <a:lnTo>
                      <a:pt x="119380" y="77914"/>
                    </a:lnTo>
                    <a:cubicBezTo>
                      <a:pt x="119380" y="77914"/>
                      <a:pt x="116006" y="80436"/>
                      <a:pt x="114569" y="80852"/>
                    </a:cubicBezTo>
                    <a:cubicBezTo>
                      <a:pt x="114569" y="80852"/>
                      <a:pt x="118314" y="82933"/>
                      <a:pt x="119153" y="83955"/>
                    </a:cubicBezTo>
                    <a:cubicBezTo>
                      <a:pt x="119153" y="83955"/>
                      <a:pt x="117318" y="88785"/>
                      <a:pt x="115849" y="88999"/>
                    </a:cubicBezTo>
                    <a:cubicBezTo>
                      <a:pt x="115849" y="88999"/>
                      <a:pt x="102821" y="82347"/>
                      <a:pt x="99277" y="86893"/>
                    </a:cubicBezTo>
                    <a:cubicBezTo>
                      <a:pt x="99277" y="86893"/>
                      <a:pt x="105766" y="90676"/>
                      <a:pt x="107229" y="92335"/>
                    </a:cubicBezTo>
                    <a:cubicBezTo>
                      <a:pt x="107229" y="92335"/>
                      <a:pt x="120837" y="89239"/>
                      <a:pt x="118314" y="100703"/>
                    </a:cubicBezTo>
                    <a:lnTo>
                      <a:pt x="119153" y="101964"/>
                    </a:lnTo>
                    <a:cubicBezTo>
                      <a:pt x="119153" y="101964"/>
                      <a:pt x="125887" y="102594"/>
                      <a:pt x="128195" y="114531"/>
                    </a:cubicBezTo>
                    <a:cubicBezTo>
                      <a:pt x="128195" y="114531"/>
                      <a:pt x="119998" y="116637"/>
                      <a:pt x="117911" y="104927"/>
                    </a:cubicBezTo>
                    <a:cubicBezTo>
                      <a:pt x="117367" y="105177"/>
                      <a:pt x="116870" y="105518"/>
                      <a:pt x="116441" y="105936"/>
                    </a:cubicBezTo>
                    <a:cubicBezTo>
                      <a:pt x="116441" y="105936"/>
                      <a:pt x="117318" y="108030"/>
                      <a:pt x="116877" y="108831"/>
                    </a:cubicBezTo>
                    <a:cubicBezTo>
                      <a:pt x="116877" y="108831"/>
                      <a:pt x="126335" y="118088"/>
                      <a:pt x="113724" y="128088"/>
                    </a:cubicBezTo>
                    <a:cubicBezTo>
                      <a:pt x="113724" y="128088"/>
                      <a:pt x="109070" y="122886"/>
                      <a:pt x="109070" y="120522"/>
                    </a:cubicBezTo>
                    <a:cubicBezTo>
                      <a:pt x="109070" y="120522"/>
                      <a:pt x="103452" y="118724"/>
                      <a:pt x="100728" y="121783"/>
                    </a:cubicBezTo>
                    <a:cubicBezTo>
                      <a:pt x="100728" y="121783"/>
                      <a:pt x="100097" y="111397"/>
                      <a:pt x="112898" y="110287"/>
                    </a:cubicBezTo>
                    <a:lnTo>
                      <a:pt x="113099" y="108017"/>
                    </a:lnTo>
                    <a:cubicBezTo>
                      <a:pt x="113099" y="108017"/>
                      <a:pt x="108685" y="110735"/>
                      <a:pt x="106794" y="111170"/>
                    </a:cubicBezTo>
                    <a:cubicBezTo>
                      <a:pt x="106794" y="111170"/>
                      <a:pt x="102569" y="111170"/>
                      <a:pt x="99038" y="106126"/>
                    </a:cubicBezTo>
                    <a:cubicBezTo>
                      <a:pt x="99038" y="106126"/>
                      <a:pt x="111599" y="101951"/>
                      <a:pt x="110388" y="100513"/>
                    </a:cubicBezTo>
                    <a:cubicBezTo>
                      <a:pt x="109064" y="99044"/>
                      <a:pt x="95519" y="107595"/>
                      <a:pt x="85657" y="102594"/>
                    </a:cubicBezTo>
                    <a:cubicBezTo>
                      <a:pt x="85657" y="102594"/>
                      <a:pt x="84585" y="104486"/>
                      <a:pt x="83135" y="104656"/>
                    </a:cubicBezTo>
                    <a:cubicBezTo>
                      <a:pt x="83135" y="104656"/>
                      <a:pt x="78721" y="112595"/>
                      <a:pt x="81678" y="120345"/>
                    </a:cubicBezTo>
                    <a:cubicBezTo>
                      <a:pt x="81678" y="120345"/>
                      <a:pt x="91408" y="127130"/>
                      <a:pt x="84074" y="134331"/>
                    </a:cubicBezTo>
                    <a:cubicBezTo>
                      <a:pt x="84074" y="134331"/>
                      <a:pt x="85222" y="144029"/>
                      <a:pt x="86905" y="144893"/>
                    </a:cubicBezTo>
                  </a:path>
                </a:pathLst>
              </a:custGeom>
              <a:solidFill>
                <a:srgbClr val="BCBCB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FE1B114B-246A-E8F5-9133-AC99900352D1}"/>
                </a:ext>
              </a:extLst>
            </p:cNvPr>
            <p:cNvGrpSpPr/>
            <p:nvPr userDrawn="1"/>
          </p:nvGrpSpPr>
          <p:grpSpPr>
            <a:xfrm>
              <a:off x="8577648" y="4745624"/>
              <a:ext cx="1324195" cy="358167"/>
              <a:chOff x="9370748" y="3767388"/>
              <a:chExt cx="893755" cy="241742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EF21BD61-7D43-5467-8BFF-26302CBB4943}"/>
                  </a:ext>
                </a:extLst>
              </p:cNvPr>
              <p:cNvSpPr/>
              <p:nvPr/>
            </p:nvSpPr>
            <p:spPr>
              <a:xfrm>
                <a:off x="9370748" y="3767388"/>
                <a:ext cx="263013" cy="241742"/>
              </a:xfrm>
              <a:custGeom>
                <a:avLst/>
                <a:gdLst>
                  <a:gd name="connsiteX0" fmla="*/ 33108 w 263013"/>
                  <a:gd name="connsiteY0" fmla="*/ 108963 h 241742"/>
                  <a:gd name="connsiteX1" fmla="*/ 33108 w 263013"/>
                  <a:gd name="connsiteY1" fmla="*/ 138776 h 241742"/>
                  <a:gd name="connsiteX2" fmla="*/ 35050 w 263013"/>
                  <a:gd name="connsiteY2" fmla="*/ 134993 h 241742"/>
                  <a:gd name="connsiteX3" fmla="*/ 52706 w 263013"/>
                  <a:gd name="connsiteY3" fmla="*/ 81054 h 241742"/>
                  <a:gd name="connsiteX4" fmla="*/ 56704 w 263013"/>
                  <a:gd name="connsiteY4" fmla="*/ 71368 h 241742"/>
                  <a:gd name="connsiteX5" fmla="*/ 61231 w 263013"/>
                  <a:gd name="connsiteY5" fmla="*/ 68625 h 241742"/>
                  <a:gd name="connsiteX6" fmla="*/ 64031 w 263013"/>
                  <a:gd name="connsiteY6" fmla="*/ 72308 h 241742"/>
                  <a:gd name="connsiteX7" fmla="*/ 66724 w 263013"/>
                  <a:gd name="connsiteY7" fmla="*/ 89964 h 241742"/>
                  <a:gd name="connsiteX8" fmla="*/ 64460 w 263013"/>
                  <a:gd name="connsiteY8" fmla="*/ 149143 h 241742"/>
                  <a:gd name="connsiteX9" fmla="*/ 61673 w 263013"/>
                  <a:gd name="connsiteY9" fmla="*/ 171074 h 241742"/>
                  <a:gd name="connsiteX10" fmla="*/ 65456 w 263013"/>
                  <a:gd name="connsiteY10" fmla="*/ 179814 h 241742"/>
                  <a:gd name="connsiteX11" fmla="*/ 75974 w 263013"/>
                  <a:gd name="connsiteY11" fmla="*/ 178786 h 241742"/>
                  <a:gd name="connsiteX12" fmla="*/ 81536 w 263013"/>
                  <a:gd name="connsiteY12" fmla="*/ 171629 h 241742"/>
                  <a:gd name="connsiteX13" fmla="*/ 102603 w 263013"/>
                  <a:gd name="connsiteY13" fmla="*/ 131638 h 241742"/>
                  <a:gd name="connsiteX14" fmla="*/ 108133 w 263013"/>
                  <a:gd name="connsiteY14" fmla="*/ 123100 h 241742"/>
                  <a:gd name="connsiteX15" fmla="*/ 114950 w 263013"/>
                  <a:gd name="connsiteY15" fmla="*/ 119052 h 241742"/>
                  <a:gd name="connsiteX16" fmla="*/ 119534 w 263013"/>
                  <a:gd name="connsiteY16" fmla="*/ 125112 h 241742"/>
                  <a:gd name="connsiteX17" fmla="*/ 121848 w 263013"/>
                  <a:gd name="connsiteY17" fmla="*/ 154427 h 241742"/>
                  <a:gd name="connsiteX18" fmla="*/ 115618 w 263013"/>
                  <a:gd name="connsiteY18" fmla="*/ 187759 h 241742"/>
                  <a:gd name="connsiteX19" fmla="*/ 113953 w 263013"/>
                  <a:gd name="connsiteY19" fmla="*/ 193838 h 241742"/>
                  <a:gd name="connsiteX20" fmla="*/ 115845 w 263013"/>
                  <a:gd name="connsiteY20" fmla="*/ 199765 h 241742"/>
                  <a:gd name="connsiteX21" fmla="*/ 122889 w 263013"/>
                  <a:gd name="connsiteY21" fmla="*/ 199608 h 241742"/>
                  <a:gd name="connsiteX22" fmla="*/ 128381 w 263013"/>
                  <a:gd name="connsiteY22" fmla="*/ 191019 h 241742"/>
                  <a:gd name="connsiteX23" fmla="*/ 133823 w 263013"/>
                  <a:gd name="connsiteY23" fmla="*/ 135529 h 241742"/>
                  <a:gd name="connsiteX24" fmla="*/ 131420 w 263013"/>
                  <a:gd name="connsiteY24" fmla="*/ 118560 h 241742"/>
                  <a:gd name="connsiteX25" fmla="*/ 127637 w 263013"/>
                  <a:gd name="connsiteY25" fmla="*/ 110697 h 241742"/>
                  <a:gd name="connsiteX26" fmla="*/ 109300 w 263013"/>
                  <a:gd name="connsiteY26" fmla="*/ 107658 h 241742"/>
                  <a:gd name="connsiteX27" fmla="*/ 99078 w 263013"/>
                  <a:gd name="connsiteY27" fmla="*/ 119115 h 241742"/>
                  <a:gd name="connsiteX28" fmla="*/ 80161 w 263013"/>
                  <a:gd name="connsiteY28" fmla="*/ 151545 h 241742"/>
                  <a:gd name="connsiteX29" fmla="*/ 74341 w 263013"/>
                  <a:gd name="connsiteY29" fmla="*/ 159875 h 241742"/>
                  <a:gd name="connsiteX30" fmla="*/ 74908 w 263013"/>
                  <a:gd name="connsiteY30" fmla="*/ 151438 h 241742"/>
                  <a:gd name="connsiteX31" fmla="*/ 80798 w 263013"/>
                  <a:gd name="connsiteY31" fmla="*/ 95002 h 241742"/>
                  <a:gd name="connsiteX32" fmla="*/ 75835 w 263013"/>
                  <a:gd name="connsiteY32" fmla="*/ 65012 h 241742"/>
                  <a:gd name="connsiteX33" fmla="*/ 67291 w 263013"/>
                  <a:gd name="connsiteY33" fmla="*/ 53309 h 241742"/>
                  <a:gd name="connsiteX34" fmla="*/ 54049 w 263013"/>
                  <a:gd name="connsiteY34" fmla="*/ 54885 h 241742"/>
                  <a:gd name="connsiteX35" fmla="*/ 48614 w 263013"/>
                  <a:gd name="connsiteY35" fmla="*/ 64224 h 241742"/>
                  <a:gd name="connsiteX36" fmla="*/ 34955 w 263013"/>
                  <a:gd name="connsiteY36" fmla="*/ 102512 h 241742"/>
                  <a:gd name="connsiteX37" fmla="*/ 33064 w 263013"/>
                  <a:gd name="connsiteY37" fmla="*/ 105577 h 241742"/>
                  <a:gd name="connsiteX38" fmla="*/ 33064 w 263013"/>
                  <a:gd name="connsiteY38" fmla="*/ 103414 h 241742"/>
                  <a:gd name="connsiteX39" fmla="*/ 32994 w 263013"/>
                  <a:gd name="connsiteY39" fmla="*/ 3619 h 241742"/>
                  <a:gd name="connsiteX40" fmla="*/ 36683 w 263013"/>
                  <a:gd name="connsiteY40" fmla="*/ 0 h 241742"/>
                  <a:gd name="connsiteX41" fmla="*/ 244677 w 263013"/>
                  <a:gd name="connsiteY41" fmla="*/ 114 h 241742"/>
                  <a:gd name="connsiteX42" fmla="*/ 248146 w 263013"/>
                  <a:gd name="connsiteY42" fmla="*/ 3607 h 241742"/>
                  <a:gd name="connsiteX43" fmla="*/ 248146 w 263013"/>
                  <a:gd name="connsiteY43" fmla="*/ 147314 h 241742"/>
                  <a:gd name="connsiteX44" fmla="*/ 244942 w 263013"/>
                  <a:gd name="connsiteY44" fmla="*/ 150467 h 241742"/>
                  <a:gd name="connsiteX45" fmla="*/ 224398 w 263013"/>
                  <a:gd name="connsiteY45" fmla="*/ 147945 h 241742"/>
                  <a:gd name="connsiteX46" fmla="*/ 221636 w 263013"/>
                  <a:gd name="connsiteY46" fmla="*/ 144161 h 241742"/>
                  <a:gd name="connsiteX47" fmla="*/ 233699 w 263013"/>
                  <a:gd name="connsiteY47" fmla="*/ 71488 h 241742"/>
                  <a:gd name="connsiteX48" fmla="*/ 235326 w 263013"/>
                  <a:gd name="connsiteY48" fmla="*/ 44916 h 241742"/>
                  <a:gd name="connsiteX49" fmla="*/ 231271 w 263013"/>
                  <a:gd name="connsiteY49" fmla="*/ 37979 h 241742"/>
                  <a:gd name="connsiteX50" fmla="*/ 225539 w 263013"/>
                  <a:gd name="connsiteY50" fmla="*/ 44153 h 241742"/>
                  <a:gd name="connsiteX51" fmla="*/ 223774 w 263013"/>
                  <a:gd name="connsiteY51" fmla="*/ 63007 h 241742"/>
                  <a:gd name="connsiteX52" fmla="*/ 217285 w 263013"/>
                  <a:gd name="connsiteY52" fmla="*/ 102102 h 241742"/>
                  <a:gd name="connsiteX53" fmla="*/ 210109 w 263013"/>
                  <a:gd name="connsiteY53" fmla="*/ 139987 h 241742"/>
                  <a:gd name="connsiteX54" fmla="*/ 203400 w 263013"/>
                  <a:gd name="connsiteY54" fmla="*/ 144678 h 241742"/>
                  <a:gd name="connsiteX55" fmla="*/ 171909 w 263013"/>
                  <a:gd name="connsiteY55" fmla="*/ 147119 h 241742"/>
                  <a:gd name="connsiteX56" fmla="*/ 169696 w 263013"/>
                  <a:gd name="connsiteY56" fmla="*/ 144861 h 241742"/>
                  <a:gd name="connsiteX57" fmla="*/ 171487 w 263013"/>
                  <a:gd name="connsiteY57" fmla="*/ 134860 h 241742"/>
                  <a:gd name="connsiteX58" fmla="*/ 178253 w 263013"/>
                  <a:gd name="connsiteY58" fmla="*/ 67818 h 241742"/>
                  <a:gd name="connsiteX59" fmla="*/ 182490 w 263013"/>
                  <a:gd name="connsiteY59" fmla="*/ 28388 h 241742"/>
                  <a:gd name="connsiteX60" fmla="*/ 182490 w 263013"/>
                  <a:gd name="connsiteY60" fmla="*/ 22083 h 241742"/>
                  <a:gd name="connsiteX61" fmla="*/ 179300 w 263013"/>
                  <a:gd name="connsiteY61" fmla="*/ 17467 h 241742"/>
                  <a:gd name="connsiteX62" fmla="*/ 173095 w 263013"/>
                  <a:gd name="connsiteY62" fmla="*/ 18564 h 241742"/>
                  <a:gd name="connsiteX63" fmla="*/ 168681 w 263013"/>
                  <a:gd name="connsiteY63" fmla="*/ 28218 h 241742"/>
                  <a:gd name="connsiteX64" fmla="*/ 165339 w 263013"/>
                  <a:gd name="connsiteY64" fmla="*/ 70927 h 241742"/>
                  <a:gd name="connsiteX65" fmla="*/ 147323 w 263013"/>
                  <a:gd name="connsiteY65" fmla="*/ 185867 h 241742"/>
                  <a:gd name="connsiteX66" fmla="*/ 140576 w 263013"/>
                  <a:gd name="connsiteY66" fmla="*/ 214779 h 241742"/>
                  <a:gd name="connsiteX67" fmla="*/ 154871 w 263013"/>
                  <a:gd name="connsiteY67" fmla="*/ 214779 h 241742"/>
                  <a:gd name="connsiteX68" fmla="*/ 156864 w 263013"/>
                  <a:gd name="connsiteY68" fmla="*/ 212339 h 241742"/>
                  <a:gd name="connsiteX69" fmla="*/ 163075 w 263013"/>
                  <a:gd name="connsiteY69" fmla="*/ 185369 h 241742"/>
                  <a:gd name="connsiteX70" fmla="*/ 166537 w 263013"/>
                  <a:gd name="connsiteY70" fmla="*/ 170702 h 241742"/>
                  <a:gd name="connsiteX71" fmla="*/ 176191 w 263013"/>
                  <a:gd name="connsiteY71" fmla="*/ 160941 h 241742"/>
                  <a:gd name="connsiteX72" fmla="*/ 201061 w 263013"/>
                  <a:gd name="connsiteY72" fmla="*/ 156823 h 241742"/>
                  <a:gd name="connsiteX73" fmla="*/ 205765 w 263013"/>
                  <a:gd name="connsiteY73" fmla="*/ 162498 h 241742"/>
                  <a:gd name="connsiteX74" fmla="*/ 197220 w 263013"/>
                  <a:gd name="connsiteY74" fmla="*/ 195042 h 241742"/>
                  <a:gd name="connsiteX75" fmla="*/ 196754 w 263013"/>
                  <a:gd name="connsiteY75" fmla="*/ 202723 h 241742"/>
                  <a:gd name="connsiteX76" fmla="*/ 201326 w 263013"/>
                  <a:gd name="connsiteY76" fmla="*/ 209028 h 241742"/>
                  <a:gd name="connsiteX77" fmla="*/ 209050 w 263013"/>
                  <a:gd name="connsiteY77" fmla="*/ 205547 h 241742"/>
                  <a:gd name="connsiteX78" fmla="*/ 213691 w 263013"/>
                  <a:gd name="connsiteY78" fmla="*/ 189153 h 241742"/>
                  <a:gd name="connsiteX79" fmla="*/ 217210 w 263013"/>
                  <a:gd name="connsiteY79" fmla="*/ 164510 h 241742"/>
                  <a:gd name="connsiteX80" fmla="*/ 224959 w 263013"/>
                  <a:gd name="connsiteY80" fmla="*/ 159232 h 241742"/>
                  <a:gd name="connsiteX81" fmla="*/ 245062 w 263013"/>
                  <a:gd name="connsiteY81" fmla="*/ 162385 h 241742"/>
                  <a:gd name="connsiteX82" fmla="*/ 247988 w 263013"/>
                  <a:gd name="connsiteY82" fmla="*/ 159705 h 241742"/>
                  <a:gd name="connsiteX83" fmla="*/ 247988 w 263013"/>
                  <a:gd name="connsiteY83" fmla="*/ 156552 h 241742"/>
                  <a:gd name="connsiteX84" fmla="*/ 254149 w 263013"/>
                  <a:gd name="connsiteY84" fmla="*/ 151426 h 241742"/>
                  <a:gd name="connsiteX85" fmla="*/ 259231 w 263013"/>
                  <a:gd name="connsiteY85" fmla="*/ 152731 h 241742"/>
                  <a:gd name="connsiteX86" fmla="*/ 262920 w 263013"/>
                  <a:gd name="connsiteY86" fmla="*/ 159837 h 241742"/>
                  <a:gd name="connsiteX87" fmla="*/ 257661 w 263013"/>
                  <a:gd name="connsiteY87" fmla="*/ 164409 h 241742"/>
                  <a:gd name="connsiteX88" fmla="*/ 250725 w 263013"/>
                  <a:gd name="connsiteY88" fmla="*/ 163621 h 241742"/>
                  <a:gd name="connsiteX89" fmla="*/ 248089 w 263013"/>
                  <a:gd name="connsiteY89" fmla="*/ 165878 h 241742"/>
                  <a:gd name="connsiteX90" fmla="*/ 248190 w 263013"/>
                  <a:gd name="connsiteY90" fmla="*/ 211557 h 241742"/>
                  <a:gd name="connsiteX91" fmla="*/ 244690 w 263013"/>
                  <a:gd name="connsiteY91" fmla="*/ 215031 h 241742"/>
                  <a:gd name="connsiteX92" fmla="*/ 159664 w 263013"/>
                  <a:gd name="connsiteY92" fmla="*/ 214899 h 241742"/>
                  <a:gd name="connsiteX93" fmla="*/ 154953 w 263013"/>
                  <a:gd name="connsiteY93" fmla="*/ 218159 h 241742"/>
                  <a:gd name="connsiteX94" fmla="*/ 147563 w 263013"/>
                  <a:gd name="connsiteY94" fmla="*/ 237076 h 241742"/>
                  <a:gd name="connsiteX95" fmla="*/ 142808 w 263013"/>
                  <a:gd name="connsiteY95" fmla="*/ 241667 h 241742"/>
                  <a:gd name="connsiteX96" fmla="*/ 136339 w 263013"/>
                  <a:gd name="connsiteY96" fmla="*/ 234302 h 241742"/>
                  <a:gd name="connsiteX97" fmla="*/ 138792 w 263013"/>
                  <a:gd name="connsiteY97" fmla="*/ 220549 h 241742"/>
                  <a:gd name="connsiteX98" fmla="*/ 140437 w 263013"/>
                  <a:gd name="connsiteY98" fmla="*/ 215504 h 241742"/>
                  <a:gd name="connsiteX99" fmla="*/ 136654 w 263013"/>
                  <a:gd name="connsiteY99" fmla="*/ 215075 h 241742"/>
                  <a:gd name="connsiteX100" fmla="*/ 36866 w 263013"/>
                  <a:gd name="connsiteY100" fmla="*/ 215132 h 241742"/>
                  <a:gd name="connsiteX101" fmla="*/ 33032 w 263013"/>
                  <a:gd name="connsiteY101" fmla="*/ 211273 h 241742"/>
                  <a:gd name="connsiteX102" fmla="*/ 33108 w 263013"/>
                  <a:gd name="connsiteY102" fmla="*/ 141469 h 241742"/>
                  <a:gd name="connsiteX103" fmla="*/ 31002 w 263013"/>
                  <a:gd name="connsiteY103" fmla="*/ 144527 h 241742"/>
                  <a:gd name="connsiteX104" fmla="*/ 20490 w 263013"/>
                  <a:gd name="connsiteY104" fmla="*/ 176838 h 241742"/>
                  <a:gd name="connsiteX105" fmla="*/ 13018 w 263013"/>
                  <a:gd name="connsiteY105" fmla="*/ 200200 h 241742"/>
                  <a:gd name="connsiteX106" fmla="*/ 12387 w 263013"/>
                  <a:gd name="connsiteY106" fmla="*/ 201827 h 241742"/>
                  <a:gd name="connsiteX107" fmla="*/ 7071 w 263013"/>
                  <a:gd name="connsiteY107" fmla="*/ 207086 h 241742"/>
                  <a:gd name="connsiteX108" fmla="*/ 15 w 263013"/>
                  <a:gd name="connsiteY108" fmla="*/ 199191 h 241742"/>
                  <a:gd name="connsiteX109" fmla="*/ 1314 w 263013"/>
                  <a:gd name="connsiteY109" fmla="*/ 193441 h 241742"/>
                  <a:gd name="connsiteX110" fmla="*/ 16971 w 263013"/>
                  <a:gd name="connsiteY110" fmla="*/ 152207 h 241742"/>
                  <a:gd name="connsiteX111" fmla="*/ 31601 w 263013"/>
                  <a:gd name="connsiteY111" fmla="*/ 110905 h 241742"/>
                  <a:gd name="connsiteX112" fmla="*/ 32502 w 263013"/>
                  <a:gd name="connsiteY112" fmla="*/ 108761 h 2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263013" h="241742">
                    <a:moveTo>
                      <a:pt x="33108" y="108963"/>
                    </a:moveTo>
                    <a:lnTo>
                      <a:pt x="33108" y="138776"/>
                    </a:lnTo>
                    <a:cubicBezTo>
                      <a:pt x="34445" y="137654"/>
                      <a:pt x="34558" y="136204"/>
                      <a:pt x="35050" y="134993"/>
                    </a:cubicBezTo>
                    <a:cubicBezTo>
                      <a:pt x="42238" y="117444"/>
                      <a:pt x="47308" y="99202"/>
                      <a:pt x="52706" y="81054"/>
                    </a:cubicBezTo>
                    <a:cubicBezTo>
                      <a:pt x="53702" y="77686"/>
                      <a:pt x="54730" y="74332"/>
                      <a:pt x="56704" y="71368"/>
                    </a:cubicBezTo>
                    <a:cubicBezTo>
                      <a:pt x="57782" y="69748"/>
                      <a:pt x="59119" y="68304"/>
                      <a:pt x="61231" y="68625"/>
                    </a:cubicBezTo>
                    <a:cubicBezTo>
                      <a:pt x="63123" y="68909"/>
                      <a:pt x="63545" y="70769"/>
                      <a:pt x="64031" y="72308"/>
                    </a:cubicBezTo>
                    <a:cubicBezTo>
                      <a:pt x="65847" y="78046"/>
                      <a:pt x="66257" y="84017"/>
                      <a:pt x="66724" y="89964"/>
                    </a:cubicBezTo>
                    <a:cubicBezTo>
                      <a:pt x="68287" y="109776"/>
                      <a:pt x="67222" y="129482"/>
                      <a:pt x="64460" y="149143"/>
                    </a:cubicBezTo>
                    <a:cubicBezTo>
                      <a:pt x="63438" y="156432"/>
                      <a:pt x="62820" y="163785"/>
                      <a:pt x="61673" y="171074"/>
                    </a:cubicBezTo>
                    <a:cubicBezTo>
                      <a:pt x="61105" y="174668"/>
                      <a:pt x="61994" y="177859"/>
                      <a:pt x="65456" y="179814"/>
                    </a:cubicBezTo>
                    <a:cubicBezTo>
                      <a:pt x="69637" y="182197"/>
                      <a:pt x="72115" y="181870"/>
                      <a:pt x="75974" y="178786"/>
                    </a:cubicBezTo>
                    <a:cubicBezTo>
                      <a:pt x="78308" y="176815"/>
                      <a:pt x="80203" y="174378"/>
                      <a:pt x="81536" y="171629"/>
                    </a:cubicBezTo>
                    <a:cubicBezTo>
                      <a:pt x="88522" y="158274"/>
                      <a:pt x="94538" y="144401"/>
                      <a:pt x="102603" y="131638"/>
                    </a:cubicBezTo>
                    <a:cubicBezTo>
                      <a:pt x="104413" y="128769"/>
                      <a:pt x="106229" y="125900"/>
                      <a:pt x="108133" y="123100"/>
                    </a:cubicBezTo>
                    <a:cubicBezTo>
                      <a:pt x="109760" y="120710"/>
                      <a:pt x="111734" y="118466"/>
                      <a:pt x="114950" y="119052"/>
                    </a:cubicBezTo>
                    <a:cubicBezTo>
                      <a:pt x="118166" y="119638"/>
                      <a:pt x="118878" y="122470"/>
                      <a:pt x="119534" y="125112"/>
                    </a:cubicBezTo>
                    <a:cubicBezTo>
                      <a:pt x="121918" y="134747"/>
                      <a:pt x="121930" y="144603"/>
                      <a:pt x="121848" y="154427"/>
                    </a:cubicBezTo>
                    <a:cubicBezTo>
                      <a:pt x="121747" y="165891"/>
                      <a:pt x="118966" y="176888"/>
                      <a:pt x="115618" y="187759"/>
                    </a:cubicBezTo>
                    <a:cubicBezTo>
                      <a:pt x="114926" y="189745"/>
                      <a:pt x="114369" y="191776"/>
                      <a:pt x="113953" y="193838"/>
                    </a:cubicBezTo>
                    <a:cubicBezTo>
                      <a:pt x="113594" y="196038"/>
                      <a:pt x="113462" y="198435"/>
                      <a:pt x="115845" y="199765"/>
                    </a:cubicBezTo>
                    <a:cubicBezTo>
                      <a:pt x="118040" y="201026"/>
                      <a:pt x="120752" y="200964"/>
                      <a:pt x="122889" y="199608"/>
                    </a:cubicBezTo>
                    <a:cubicBezTo>
                      <a:pt x="126018" y="197820"/>
                      <a:pt x="128071" y="194610"/>
                      <a:pt x="128381" y="191019"/>
                    </a:cubicBezTo>
                    <a:cubicBezTo>
                      <a:pt x="130304" y="172550"/>
                      <a:pt x="134617" y="154314"/>
                      <a:pt x="133823" y="135529"/>
                    </a:cubicBezTo>
                    <a:cubicBezTo>
                      <a:pt x="133660" y="129801"/>
                      <a:pt x="132854" y="124109"/>
                      <a:pt x="131420" y="118560"/>
                    </a:cubicBezTo>
                    <a:cubicBezTo>
                      <a:pt x="130678" y="115719"/>
                      <a:pt x="129394" y="113050"/>
                      <a:pt x="127637" y="110697"/>
                    </a:cubicBezTo>
                    <a:cubicBezTo>
                      <a:pt x="122996" y="104599"/>
                      <a:pt x="115656" y="103363"/>
                      <a:pt x="109300" y="107658"/>
                    </a:cubicBezTo>
                    <a:cubicBezTo>
                      <a:pt x="104943" y="110615"/>
                      <a:pt x="101909" y="114802"/>
                      <a:pt x="99078" y="119115"/>
                    </a:cubicBezTo>
                    <a:cubicBezTo>
                      <a:pt x="92211" y="129595"/>
                      <a:pt x="86208" y="140554"/>
                      <a:pt x="80161" y="151545"/>
                    </a:cubicBezTo>
                    <a:cubicBezTo>
                      <a:pt x="78604" y="154383"/>
                      <a:pt x="77128" y="157302"/>
                      <a:pt x="74341" y="159875"/>
                    </a:cubicBezTo>
                    <a:cubicBezTo>
                      <a:pt x="73338" y="156672"/>
                      <a:pt x="74417" y="154030"/>
                      <a:pt x="74908" y="151438"/>
                    </a:cubicBezTo>
                    <a:cubicBezTo>
                      <a:pt x="78465" y="132792"/>
                      <a:pt x="81498" y="114096"/>
                      <a:pt x="80798" y="95002"/>
                    </a:cubicBezTo>
                    <a:cubicBezTo>
                      <a:pt x="80420" y="84793"/>
                      <a:pt x="79360" y="74691"/>
                      <a:pt x="75835" y="65012"/>
                    </a:cubicBezTo>
                    <a:cubicBezTo>
                      <a:pt x="74114" y="60295"/>
                      <a:pt x="71585" y="56134"/>
                      <a:pt x="67291" y="53309"/>
                    </a:cubicBezTo>
                    <a:cubicBezTo>
                      <a:pt x="62480" y="50156"/>
                      <a:pt x="57990" y="50698"/>
                      <a:pt x="54049" y="54885"/>
                    </a:cubicBezTo>
                    <a:cubicBezTo>
                      <a:pt x="51600" y="57580"/>
                      <a:pt x="49747" y="60763"/>
                      <a:pt x="48614" y="64224"/>
                    </a:cubicBezTo>
                    <a:cubicBezTo>
                      <a:pt x="44200" y="77024"/>
                      <a:pt x="38644" y="89447"/>
                      <a:pt x="34955" y="102512"/>
                    </a:cubicBezTo>
                    <a:cubicBezTo>
                      <a:pt x="34629" y="103692"/>
                      <a:pt x="33973" y="104756"/>
                      <a:pt x="33064" y="105577"/>
                    </a:cubicBezTo>
                    <a:lnTo>
                      <a:pt x="33064" y="103414"/>
                    </a:lnTo>
                    <a:cubicBezTo>
                      <a:pt x="33064" y="70145"/>
                      <a:pt x="33108" y="36882"/>
                      <a:pt x="32994" y="3619"/>
                    </a:cubicBezTo>
                    <a:cubicBezTo>
                      <a:pt x="33032" y="713"/>
                      <a:pt x="33757" y="0"/>
                      <a:pt x="36683" y="0"/>
                    </a:cubicBezTo>
                    <a:cubicBezTo>
                      <a:pt x="106021" y="126"/>
                      <a:pt x="175352" y="164"/>
                      <a:pt x="244677" y="114"/>
                    </a:cubicBezTo>
                    <a:cubicBezTo>
                      <a:pt x="247465" y="114"/>
                      <a:pt x="248152" y="851"/>
                      <a:pt x="248146" y="3607"/>
                    </a:cubicBezTo>
                    <a:cubicBezTo>
                      <a:pt x="248065" y="51505"/>
                      <a:pt x="248065" y="99408"/>
                      <a:pt x="248146" y="147314"/>
                    </a:cubicBezTo>
                    <a:cubicBezTo>
                      <a:pt x="248146" y="149836"/>
                      <a:pt x="247786" y="150890"/>
                      <a:pt x="244942" y="150467"/>
                    </a:cubicBezTo>
                    <a:cubicBezTo>
                      <a:pt x="238113" y="149490"/>
                      <a:pt x="231208" y="149137"/>
                      <a:pt x="224398" y="147945"/>
                    </a:cubicBezTo>
                    <a:cubicBezTo>
                      <a:pt x="222034" y="147522"/>
                      <a:pt x="221201" y="146589"/>
                      <a:pt x="221636" y="144161"/>
                    </a:cubicBezTo>
                    <a:cubicBezTo>
                      <a:pt x="225994" y="119992"/>
                      <a:pt x="228882" y="95607"/>
                      <a:pt x="233699" y="71488"/>
                    </a:cubicBezTo>
                    <a:cubicBezTo>
                      <a:pt x="235361" y="62735"/>
                      <a:pt x="235908" y="53806"/>
                      <a:pt x="235326" y="44916"/>
                    </a:cubicBezTo>
                    <a:cubicBezTo>
                      <a:pt x="235168" y="42122"/>
                      <a:pt x="234967" y="38736"/>
                      <a:pt x="231271" y="37979"/>
                    </a:cubicBezTo>
                    <a:cubicBezTo>
                      <a:pt x="228421" y="37393"/>
                      <a:pt x="226473" y="39739"/>
                      <a:pt x="225539" y="44153"/>
                    </a:cubicBezTo>
                    <a:cubicBezTo>
                      <a:pt x="224215" y="50370"/>
                      <a:pt x="224127" y="56707"/>
                      <a:pt x="223774" y="63007"/>
                    </a:cubicBezTo>
                    <a:cubicBezTo>
                      <a:pt x="223030" y="76280"/>
                      <a:pt x="219732" y="89106"/>
                      <a:pt x="217285" y="102102"/>
                    </a:cubicBezTo>
                    <a:cubicBezTo>
                      <a:pt x="214908" y="114764"/>
                      <a:pt x="212518" y="127376"/>
                      <a:pt x="210109" y="139987"/>
                    </a:cubicBezTo>
                    <a:cubicBezTo>
                      <a:pt x="209075" y="145366"/>
                      <a:pt x="208892" y="145189"/>
                      <a:pt x="203400" y="144678"/>
                    </a:cubicBezTo>
                    <a:cubicBezTo>
                      <a:pt x="192788" y="143682"/>
                      <a:pt x="182131" y="142875"/>
                      <a:pt x="171909" y="147119"/>
                    </a:cubicBezTo>
                    <a:cubicBezTo>
                      <a:pt x="169192" y="148247"/>
                      <a:pt x="169463" y="146349"/>
                      <a:pt x="169696" y="144861"/>
                    </a:cubicBezTo>
                    <a:cubicBezTo>
                      <a:pt x="170207" y="141513"/>
                      <a:pt x="171203" y="138221"/>
                      <a:pt x="171487" y="134860"/>
                    </a:cubicBezTo>
                    <a:cubicBezTo>
                      <a:pt x="173379" y="112475"/>
                      <a:pt x="176960" y="90260"/>
                      <a:pt x="178253" y="67818"/>
                    </a:cubicBezTo>
                    <a:cubicBezTo>
                      <a:pt x="179016" y="54576"/>
                      <a:pt x="180542" y="41479"/>
                      <a:pt x="182490" y="28388"/>
                    </a:cubicBezTo>
                    <a:cubicBezTo>
                      <a:pt x="182730" y="26293"/>
                      <a:pt x="182730" y="24178"/>
                      <a:pt x="182490" y="22083"/>
                    </a:cubicBezTo>
                    <a:cubicBezTo>
                      <a:pt x="182320" y="20014"/>
                      <a:pt x="181488" y="18299"/>
                      <a:pt x="179300" y="17467"/>
                    </a:cubicBezTo>
                    <a:cubicBezTo>
                      <a:pt x="177200" y="16545"/>
                      <a:pt x="174751" y="16978"/>
                      <a:pt x="173095" y="18564"/>
                    </a:cubicBezTo>
                    <a:cubicBezTo>
                      <a:pt x="170245" y="21118"/>
                      <a:pt x="168990" y="24479"/>
                      <a:pt x="168681" y="28218"/>
                    </a:cubicBezTo>
                    <a:cubicBezTo>
                      <a:pt x="167546" y="42450"/>
                      <a:pt x="166304" y="56682"/>
                      <a:pt x="165339" y="70927"/>
                    </a:cubicBezTo>
                    <a:cubicBezTo>
                      <a:pt x="162703" y="109789"/>
                      <a:pt x="157179" y="148184"/>
                      <a:pt x="147323" y="185867"/>
                    </a:cubicBezTo>
                    <a:cubicBezTo>
                      <a:pt x="144877" y="195244"/>
                      <a:pt x="142909" y="204740"/>
                      <a:pt x="140576" y="214779"/>
                    </a:cubicBezTo>
                    <a:cubicBezTo>
                      <a:pt x="145558" y="214779"/>
                      <a:pt x="150211" y="214779"/>
                      <a:pt x="154871" y="214779"/>
                    </a:cubicBezTo>
                    <a:cubicBezTo>
                      <a:pt x="156492" y="214779"/>
                      <a:pt x="156479" y="213411"/>
                      <a:pt x="156864" y="212339"/>
                    </a:cubicBezTo>
                    <a:cubicBezTo>
                      <a:pt x="160017" y="203593"/>
                      <a:pt x="161164" y="194393"/>
                      <a:pt x="163075" y="185369"/>
                    </a:cubicBezTo>
                    <a:cubicBezTo>
                      <a:pt x="164109" y="180451"/>
                      <a:pt x="164967" y="175488"/>
                      <a:pt x="166537" y="170702"/>
                    </a:cubicBezTo>
                    <a:cubicBezTo>
                      <a:pt x="168107" y="165916"/>
                      <a:pt x="171020" y="162189"/>
                      <a:pt x="176191" y="160941"/>
                    </a:cubicBezTo>
                    <a:cubicBezTo>
                      <a:pt x="184388" y="158955"/>
                      <a:pt x="192586" y="157120"/>
                      <a:pt x="201061" y="156823"/>
                    </a:cubicBezTo>
                    <a:cubicBezTo>
                      <a:pt x="206528" y="156628"/>
                      <a:pt x="206950" y="157359"/>
                      <a:pt x="205765" y="162498"/>
                    </a:cubicBezTo>
                    <a:cubicBezTo>
                      <a:pt x="203242" y="173439"/>
                      <a:pt x="199459" y="184032"/>
                      <a:pt x="197220" y="195042"/>
                    </a:cubicBezTo>
                    <a:cubicBezTo>
                      <a:pt x="196682" y="197564"/>
                      <a:pt x="196524" y="200154"/>
                      <a:pt x="196754" y="202723"/>
                    </a:cubicBezTo>
                    <a:cubicBezTo>
                      <a:pt x="197038" y="205705"/>
                      <a:pt x="198047" y="208328"/>
                      <a:pt x="201326" y="209028"/>
                    </a:cubicBezTo>
                    <a:cubicBezTo>
                      <a:pt x="204605" y="209728"/>
                      <a:pt x="207291" y="208480"/>
                      <a:pt x="209050" y="205547"/>
                    </a:cubicBezTo>
                    <a:cubicBezTo>
                      <a:pt x="212077" y="200503"/>
                      <a:pt x="213016" y="194828"/>
                      <a:pt x="213691" y="189153"/>
                    </a:cubicBezTo>
                    <a:cubicBezTo>
                      <a:pt x="214675" y="180911"/>
                      <a:pt x="215110" y="172600"/>
                      <a:pt x="217210" y="164510"/>
                    </a:cubicBezTo>
                    <a:cubicBezTo>
                      <a:pt x="218635" y="159030"/>
                      <a:pt x="219467" y="158595"/>
                      <a:pt x="224959" y="159232"/>
                    </a:cubicBezTo>
                    <a:cubicBezTo>
                      <a:pt x="231686" y="160022"/>
                      <a:pt x="238386" y="161073"/>
                      <a:pt x="245062" y="162385"/>
                    </a:cubicBezTo>
                    <a:cubicBezTo>
                      <a:pt x="247477" y="162858"/>
                      <a:pt x="248259" y="162025"/>
                      <a:pt x="247988" y="159705"/>
                    </a:cubicBezTo>
                    <a:cubicBezTo>
                      <a:pt x="247928" y="158655"/>
                      <a:pt x="247928" y="157602"/>
                      <a:pt x="247988" y="156552"/>
                    </a:cubicBezTo>
                    <a:cubicBezTo>
                      <a:pt x="247988" y="150461"/>
                      <a:pt x="247988" y="150423"/>
                      <a:pt x="254149" y="151426"/>
                    </a:cubicBezTo>
                    <a:cubicBezTo>
                      <a:pt x="255878" y="151708"/>
                      <a:pt x="257580" y="152145"/>
                      <a:pt x="259231" y="152731"/>
                    </a:cubicBezTo>
                    <a:cubicBezTo>
                      <a:pt x="262579" y="153935"/>
                      <a:pt x="263304" y="156653"/>
                      <a:pt x="262920" y="159837"/>
                    </a:cubicBezTo>
                    <a:cubicBezTo>
                      <a:pt x="262554" y="162908"/>
                      <a:pt x="260574" y="164396"/>
                      <a:pt x="257661" y="164409"/>
                    </a:cubicBezTo>
                    <a:cubicBezTo>
                      <a:pt x="255323" y="164478"/>
                      <a:pt x="252988" y="164212"/>
                      <a:pt x="250725" y="163621"/>
                    </a:cubicBezTo>
                    <a:cubicBezTo>
                      <a:pt x="248202" y="162883"/>
                      <a:pt x="248082" y="163829"/>
                      <a:pt x="248089" y="165878"/>
                    </a:cubicBezTo>
                    <a:cubicBezTo>
                      <a:pt x="248152" y="181100"/>
                      <a:pt x="248051" y="196329"/>
                      <a:pt x="248190" y="211557"/>
                    </a:cubicBezTo>
                    <a:cubicBezTo>
                      <a:pt x="248190" y="214344"/>
                      <a:pt x="247446" y="215044"/>
                      <a:pt x="244690" y="215031"/>
                    </a:cubicBezTo>
                    <a:cubicBezTo>
                      <a:pt x="216352" y="214930"/>
                      <a:pt x="188008" y="215031"/>
                      <a:pt x="159664" y="214899"/>
                    </a:cubicBezTo>
                    <a:cubicBezTo>
                      <a:pt x="157015" y="214899"/>
                      <a:pt x="155792" y="215574"/>
                      <a:pt x="154953" y="218159"/>
                    </a:cubicBezTo>
                    <a:cubicBezTo>
                      <a:pt x="152860" y="224603"/>
                      <a:pt x="150596" y="231016"/>
                      <a:pt x="147563" y="237076"/>
                    </a:cubicBezTo>
                    <a:cubicBezTo>
                      <a:pt x="146586" y="239037"/>
                      <a:pt x="146302" y="242278"/>
                      <a:pt x="142808" y="241667"/>
                    </a:cubicBezTo>
                    <a:cubicBezTo>
                      <a:pt x="139273" y="240891"/>
                      <a:pt x="136652" y="237908"/>
                      <a:pt x="136339" y="234302"/>
                    </a:cubicBezTo>
                    <a:cubicBezTo>
                      <a:pt x="136087" y="229528"/>
                      <a:pt x="137524" y="225051"/>
                      <a:pt x="138792" y="220549"/>
                    </a:cubicBezTo>
                    <a:cubicBezTo>
                      <a:pt x="139265" y="218878"/>
                      <a:pt x="139876" y="217238"/>
                      <a:pt x="140437" y="215504"/>
                    </a:cubicBezTo>
                    <a:cubicBezTo>
                      <a:pt x="139176" y="214691"/>
                      <a:pt x="137884" y="215075"/>
                      <a:pt x="136654" y="215075"/>
                    </a:cubicBezTo>
                    <a:cubicBezTo>
                      <a:pt x="103391" y="215075"/>
                      <a:pt x="70129" y="215006"/>
                      <a:pt x="36866" y="215132"/>
                    </a:cubicBezTo>
                    <a:cubicBezTo>
                      <a:pt x="33713" y="215132"/>
                      <a:pt x="33019" y="214338"/>
                      <a:pt x="33032" y="211273"/>
                    </a:cubicBezTo>
                    <a:cubicBezTo>
                      <a:pt x="33171" y="188081"/>
                      <a:pt x="33108" y="164895"/>
                      <a:pt x="33108" y="141469"/>
                    </a:cubicBezTo>
                    <a:cubicBezTo>
                      <a:pt x="31557" y="142062"/>
                      <a:pt x="31449" y="143487"/>
                      <a:pt x="31002" y="144527"/>
                    </a:cubicBezTo>
                    <a:cubicBezTo>
                      <a:pt x="26506" y="154976"/>
                      <a:pt x="23655" y="165967"/>
                      <a:pt x="20490" y="176838"/>
                    </a:cubicBezTo>
                    <a:cubicBezTo>
                      <a:pt x="18207" y="184688"/>
                      <a:pt x="15527" y="192419"/>
                      <a:pt x="13018" y="200200"/>
                    </a:cubicBezTo>
                    <a:cubicBezTo>
                      <a:pt x="12867" y="200763"/>
                      <a:pt x="12655" y="201309"/>
                      <a:pt x="12387" y="201827"/>
                    </a:cubicBezTo>
                    <a:cubicBezTo>
                      <a:pt x="11082" y="204066"/>
                      <a:pt x="10495" y="207288"/>
                      <a:pt x="7071" y="207086"/>
                    </a:cubicBezTo>
                    <a:cubicBezTo>
                      <a:pt x="3837" y="206897"/>
                      <a:pt x="299" y="202628"/>
                      <a:pt x="15" y="199191"/>
                    </a:cubicBezTo>
                    <a:cubicBezTo>
                      <a:pt x="-91" y="197191"/>
                      <a:pt x="359" y="195200"/>
                      <a:pt x="1314" y="193441"/>
                    </a:cubicBezTo>
                    <a:cubicBezTo>
                      <a:pt x="8017" y="180255"/>
                      <a:pt x="12469" y="166225"/>
                      <a:pt x="16971" y="152207"/>
                    </a:cubicBezTo>
                    <a:cubicBezTo>
                      <a:pt x="21442" y="138297"/>
                      <a:pt x="26127" y="124462"/>
                      <a:pt x="31601" y="110905"/>
                    </a:cubicBezTo>
                    <a:cubicBezTo>
                      <a:pt x="31891" y="110186"/>
                      <a:pt x="32200" y="109480"/>
                      <a:pt x="32502" y="108761"/>
                    </a:cubicBezTo>
                    <a:close/>
                  </a:path>
                </a:pathLst>
              </a:custGeom>
              <a:solidFill>
                <a:srgbClr val="B9393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9D039284-899E-8CBA-0B33-D97E78133FF6}"/>
                  </a:ext>
                </a:extLst>
              </p:cNvPr>
              <p:cNvSpPr/>
              <p:nvPr/>
            </p:nvSpPr>
            <p:spPr>
              <a:xfrm>
                <a:off x="9737214" y="3794342"/>
                <a:ext cx="55345" cy="75491"/>
              </a:xfrm>
              <a:custGeom>
                <a:avLst/>
                <a:gdLst>
                  <a:gd name="connsiteX0" fmla="*/ 15210 w 55345"/>
                  <a:gd name="connsiteY0" fmla="*/ 25717 h 75491"/>
                  <a:gd name="connsiteX1" fmla="*/ 15273 w 55345"/>
                  <a:gd name="connsiteY1" fmla="*/ 71831 h 75491"/>
                  <a:gd name="connsiteX2" fmla="*/ 12082 w 55345"/>
                  <a:gd name="connsiteY2" fmla="*/ 75097 h 75491"/>
                  <a:gd name="connsiteX3" fmla="*/ 1016 w 55345"/>
                  <a:gd name="connsiteY3" fmla="*/ 74309 h 75491"/>
                  <a:gd name="connsiteX4" fmla="*/ 455 w 55345"/>
                  <a:gd name="connsiteY4" fmla="*/ 63469 h 75491"/>
                  <a:gd name="connsiteX5" fmla="*/ 391 w 55345"/>
                  <a:gd name="connsiteY5" fmla="*/ 3382 h 75491"/>
                  <a:gd name="connsiteX6" fmla="*/ 3588 w 55345"/>
                  <a:gd name="connsiteY6" fmla="*/ 15 h 75491"/>
                  <a:gd name="connsiteX7" fmla="*/ 17991 w 55345"/>
                  <a:gd name="connsiteY7" fmla="*/ 15 h 75491"/>
                  <a:gd name="connsiteX8" fmla="*/ 22039 w 55345"/>
                  <a:gd name="connsiteY8" fmla="*/ 2802 h 75491"/>
                  <a:gd name="connsiteX9" fmla="*/ 39733 w 55345"/>
                  <a:gd name="connsiteY9" fmla="*/ 47755 h 75491"/>
                  <a:gd name="connsiteX10" fmla="*/ 41089 w 55345"/>
                  <a:gd name="connsiteY10" fmla="*/ 49855 h 75491"/>
                  <a:gd name="connsiteX11" fmla="*/ 41089 w 55345"/>
                  <a:gd name="connsiteY11" fmla="*/ 22432 h 75491"/>
                  <a:gd name="connsiteX12" fmla="*/ 40918 w 55345"/>
                  <a:gd name="connsiteY12" fmla="*/ 2758 h 75491"/>
                  <a:gd name="connsiteX13" fmla="*/ 43687 w 55345"/>
                  <a:gd name="connsiteY13" fmla="*/ 27 h 75491"/>
                  <a:gd name="connsiteX14" fmla="*/ 52824 w 55345"/>
                  <a:gd name="connsiteY14" fmla="*/ 27 h 75491"/>
                  <a:gd name="connsiteX15" fmla="*/ 55346 w 55345"/>
                  <a:gd name="connsiteY15" fmla="*/ 2253 h 75491"/>
                  <a:gd name="connsiteX16" fmla="*/ 55346 w 55345"/>
                  <a:gd name="connsiteY16" fmla="*/ 72877 h 75491"/>
                  <a:gd name="connsiteX17" fmla="*/ 52824 w 55345"/>
                  <a:gd name="connsiteY17" fmla="*/ 75034 h 75491"/>
                  <a:gd name="connsiteX18" fmla="*/ 38421 w 55345"/>
                  <a:gd name="connsiteY18" fmla="*/ 75078 h 75491"/>
                  <a:gd name="connsiteX19" fmla="*/ 34354 w 55345"/>
                  <a:gd name="connsiteY19" fmla="*/ 72335 h 75491"/>
                  <a:gd name="connsiteX20" fmla="*/ 16578 w 55345"/>
                  <a:gd name="connsiteY20" fmla="*/ 28914 h 75491"/>
                  <a:gd name="connsiteX21" fmla="*/ 15210 w 55345"/>
                  <a:gd name="connsiteY21" fmla="*/ 25717 h 75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5345" h="75491">
                    <a:moveTo>
                      <a:pt x="15210" y="25717"/>
                    </a:moveTo>
                    <a:cubicBezTo>
                      <a:pt x="15210" y="41204"/>
                      <a:pt x="15147" y="56520"/>
                      <a:pt x="15273" y="71831"/>
                    </a:cubicBezTo>
                    <a:cubicBezTo>
                      <a:pt x="15273" y="74353"/>
                      <a:pt x="14819" y="75406"/>
                      <a:pt x="12082" y="75097"/>
                    </a:cubicBezTo>
                    <a:cubicBezTo>
                      <a:pt x="8299" y="74662"/>
                      <a:pt x="3166" y="76692"/>
                      <a:pt x="1016" y="74309"/>
                    </a:cubicBezTo>
                    <a:cubicBezTo>
                      <a:pt x="-876" y="72228"/>
                      <a:pt x="455" y="67196"/>
                      <a:pt x="455" y="63469"/>
                    </a:cubicBezTo>
                    <a:cubicBezTo>
                      <a:pt x="455" y="43442"/>
                      <a:pt x="492" y="23409"/>
                      <a:pt x="391" y="3382"/>
                    </a:cubicBezTo>
                    <a:cubicBezTo>
                      <a:pt x="391" y="860"/>
                      <a:pt x="795" y="-136"/>
                      <a:pt x="3588" y="15"/>
                    </a:cubicBezTo>
                    <a:cubicBezTo>
                      <a:pt x="8375" y="273"/>
                      <a:pt x="13192" y="223"/>
                      <a:pt x="17991" y="15"/>
                    </a:cubicBezTo>
                    <a:cubicBezTo>
                      <a:pt x="20267" y="-80"/>
                      <a:pt x="21245" y="759"/>
                      <a:pt x="22039" y="2802"/>
                    </a:cubicBezTo>
                    <a:cubicBezTo>
                      <a:pt x="27872" y="17810"/>
                      <a:pt x="33818" y="32779"/>
                      <a:pt x="39733" y="47755"/>
                    </a:cubicBezTo>
                    <a:cubicBezTo>
                      <a:pt x="39991" y="48563"/>
                      <a:pt x="40459" y="49287"/>
                      <a:pt x="41089" y="49855"/>
                    </a:cubicBezTo>
                    <a:cubicBezTo>
                      <a:pt x="41089" y="40712"/>
                      <a:pt x="41089" y="31569"/>
                      <a:pt x="41089" y="22432"/>
                    </a:cubicBezTo>
                    <a:cubicBezTo>
                      <a:pt x="41089" y="15874"/>
                      <a:pt x="41089" y="9309"/>
                      <a:pt x="40918" y="2758"/>
                    </a:cubicBezTo>
                    <a:cubicBezTo>
                      <a:pt x="40855" y="545"/>
                      <a:pt x="41549" y="-92"/>
                      <a:pt x="43687" y="27"/>
                    </a:cubicBezTo>
                    <a:cubicBezTo>
                      <a:pt x="46726" y="198"/>
                      <a:pt x="49778" y="141"/>
                      <a:pt x="52824" y="27"/>
                    </a:cubicBezTo>
                    <a:cubicBezTo>
                      <a:pt x="54482" y="-29"/>
                      <a:pt x="55346" y="217"/>
                      <a:pt x="55346" y="2253"/>
                    </a:cubicBezTo>
                    <a:cubicBezTo>
                      <a:pt x="55275" y="25795"/>
                      <a:pt x="55275" y="49336"/>
                      <a:pt x="55346" y="72877"/>
                    </a:cubicBezTo>
                    <a:cubicBezTo>
                      <a:pt x="55346" y="75015"/>
                      <a:pt x="54400" y="75053"/>
                      <a:pt x="52824" y="75034"/>
                    </a:cubicBezTo>
                    <a:cubicBezTo>
                      <a:pt x="48025" y="74984"/>
                      <a:pt x="43214" y="74883"/>
                      <a:pt x="38421" y="75078"/>
                    </a:cubicBezTo>
                    <a:cubicBezTo>
                      <a:pt x="36164" y="75166"/>
                      <a:pt x="35174" y="74378"/>
                      <a:pt x="34354" y="72335"/>
                    </a:cubicBezTo>
                    <a:cubicBezTo>
                      <a:pt x="28502" y="57832"/>
                      <a:pt x="22518" y="43386"/>
                      <a:pt x="16578" y="28914"/>
                    </a:cubicBezTo>
                    <a:cubicBezTo>
                      <a:pt x="16168" y="27905"/>
                      <a:pt x="15677" y="26833"/>
                      <a:pt x="15210" y="25717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43BDE5F6-8858-FAD7-CAA9-6E6EC9AB9C3B}"/>
                  </a:ext>
                </a:extLst>
              </p:cNvPr>
              <p:cNvSpPr/>
              <p:nvPr/>
            </p:nvSpPr>
            <p:spPr>
              <a:xfrm>
                <a:off x="9959043" y="3794337"/>
                <a:ext cx="50679" cy="75134"/>
              </a:xfrm>
              <a:custGeom>
                <a:avLst/>
                <a:gdLst>
                  <a:gd name="connsiteX0" fmla="*/ 36737 w 50679"/>
                  <a:gd name="connsiteY0" fmla="*/ 38132 h 75134"/>
                  <a:gd name="connsiteX1" fmla="*/ 41549 w 50679"/>
                  <a:gd name="connsiteY1" fmla="*/ 44204 h 75134"/>
                  <a:gd name="connsiteX2" fmla="*/ 50679 w 50679"/>
                  <a:gd name="connsiteY2" fmla="*/ 75052 h 75134"/>
                  <a:gd name="connsiteX3" fmla="*/ 35382 w 50679"/>
                  <a:gd name="connsiteY3" fmla="*/ 75083 h 75134"/>
                  <a:gd name="connsiteX4" fmla="*/ 33421 w 50679"/>
                  <a:gd name="connsiteY4" fmla="*/ 72807 h 75134"/>
                  <a:gd name="connsiteX5" fmla="*/ 28136 w 50679"/>
                  <a:gd name="connsiteY5" fmla="*/ 53574 h 75134"/>
                  <a:gd name="connsiteX6" fmla="*/ 18621 w 50679"/>
                  <a:gd name="connsiteY6" fmla="*/ 45509 h 75134"/>
                  <a:gd name="connsiteX7" fmla="*/ 16099 w 50679"/>
                  <a:gd name="connsiteY7" fmla="*/ 48076 h 75134"/>
                  <a:gd name="connsiteX8" fmla="*/ 16219 w 50679"/>
                  <a:gd name="connsiteY8" fmla="*/ 71955 h 75134"/>
                  <a:gd name="connsiteX9" fmla="*/ 12895 w 50679"/>
                  <a:gd name="connsiteY9" fmla="*/ 75108 h 75134"/>
                  <a:gd name="connsiteX10" fmla="*/ 3071 w 50679"/>
                  <a:gd name="connsiteY10" fmla="*/ 75108 h 75134"/>
                  <a:gd name="connsiteX11" fmla="*/ 0 w 50679"/>
                  <a:gd name="connsiteY11" fmla="*/ 72012 h 75134"/>
                  <a:gd name="connsiteX12" fmla="*/ 57 w 50679"/>
                  <a:gd name="connsiteY12" fmla="*/ 20040 h 75134"/>
                  <a:gd name="connsiteX13" fmla="*/ 57 w 50679"/>
                  <a:gd name="connsiteY13" fmla="*/ 2479 h 75134"/>
                  <a:gd name="connsiteX14" fmla="*/ 2050 w 50679"/>
                  <a:gd name="connsiteY14" fmla="*/ 64 h 75134"/>
                  <a:gd name="connsiteX15" fmla="*/ 30135 w 50679"/>
                  <a:gd name="connsiteY15" fmla="*/ 304 h 75134"/>
                  <a:gd name="connsiteX16" fmla="*/ 47545 w 50679"/>
                  <a:gd name="connsiteY16" fmla="*/ 23433 h 75134"/>
                  <a:gd name="connsiteX17" fmla="*/ 36737 w 50679"/>
                  <a:gd name="connsiteY17" fmla="*/ 38132 h 75134"/>
                  <a:gd name="connsiteX18" fmla="*/ 16174 w 50679"/>
                  <a:gd name="connsiteY18" fmla="*/ 22645 h 75134"/>
                  <a:gd name="connsiteX19" fmla="*/ 24208 w 50679"/>
                  <a:gd name="connsiteY19" fmla="*/ 30930 h 75134"/>
                  <a:gd name="connsiteX20" fmla="*/ 31535 w 50679"/>
                  <a:gd name="connsiteY20" fmla="*/ 20286 h 75134"/>
                  <a:gd name="connsiteX21" fmla="*/ 17745 w 50679"/>
                  <a:gd name="connsiteY21" fmla="*/ 14447 h 75134"/>
                  <a:gd name="connsiteX22" fmla="*/ 16206 w 50679"/>
                  <a:gd name="connsiteY22" fmla="*/ 20558 h 75134"/>
                  <a:gd name="connsiteX23" fmla="*/ 16174 w 50679"/>
                  <a:gd name="connsiteY23" fmla="*/ 22645 h 7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679" h="75134">
                    <a:moveTo>
                      <a:pt x="36737" y="38132"/>
                    </a:moveTo>
                    <a:cubicBezTo>
                      <a:pt x="39109" y="39407"/>
                      <a:pt x="40850" y="41603"/>
                      <a:pt x="41549" y="44204"/>
                    </a:cubicBezTo>
                    <a:cubicBezTo>
                      <a:pt x="44569" y="54369"/>
                      <a:pt x="47571" y="64540"/>
                      <a:pt x="50679" y="75052"/>
                    </a:cubicBezTo>
                    <a:cubicBezTo>
                      <a:pt x="45383" y="75052"/>
                      <a:pt x="40376" y="74982"/>
                      <a:pt x="35382" y="75083"/>
                    </a:cubicBezTo>
                    <a:cubicBezTo>
                      <a:pt x="33572" y="75121"/>
                      <a:pt x="33704" y="73853"/>
                      <a:pt x="33421" y="72807"/>
                    </a:cubicBezTo>
                    <a:cubicBezTo>
                      <a:pt x="31668" y="66394"/>
                      <a:pt x="30110" y="59918"/>
                      <a:pt x="28136" y="53574"/>
                    </a:cubicBezTo>
                    <a:cubicBezTo>
                      <a:pt x="26207" y="47344"/>
                      <a:pt x="23760" y="45623"/>
                      <a:pt x="18621" y="45509"/>
                    </a:cubicBezTo>
                    <a:cubicBezTo>
                      <a:pt x="16559" y="45465"/>
                      <a:pt x="16099" y="46140"/>
                      <a:pt x="16099" y="48076"/>
                    </a:cubicBezTo>
                    <a:cubicBezTo>
                      <a:pt x="16200" y="56033"/>
                      <a:pt x="15998" y="63998"/>
                      <a:pt x="16219" y="71955"/>
                    </a:cubicBezTo>
                    <a:cubicBezTo>
                      <a:pt x="16301" y="74736"/>
                      <a:pt x="15392" y="75272"/>
                      <a:pt x="12895" y="75108"/>
                    </a:cubicBezTo>
                    <a:cubicBezTo>
                      <a:pt x="9625" y="74888"/>
                      <a:pt x="6342" y="74888"/>
                      <a:pt x="3071" y="75108"/>
                    </a:cubicBezTo>
                    <a:cubicBezTo>
                      <a:pt x="549" y="75279"/>
                      <a:pt x="-12" y="74478"/>
                      <a:pt x="0" y="72012"/>
                    </a:cubicBezTo>
                    <a:cubicBezTo>
                      <a:pt x="114" y="54690"/>
                      <a:pt x="57" y="37362"/>
                      <a:pt x="57" y="20040"/>
                    </a:cubicBezTo>
                    <a:cubicBezTo>
                      <a:pt x="57" y="14189"/>
                      <a:pt x="57" y="8337"/>
                      <a:pt x="57" y="2479"/>
                    </a:cubicBezTo>
                    <a:cubicBezTo>
                      <a:pt x="57" y="1029"/>
                      <a:pt x="158" y="39"/>
                      <a:pt x="2050" y="64"/>
                    </a:cubicBezTo>
                    <a:cubicBezTo>
                      <a:pt x="11414" y="165"/>
                      <a:pt x="20803" y="-270"/>
                      <a:pt x="30135" y="304"/>
                    </a:cubicBezTo>
                    <a:cubicBezTo>
                      <a:pt x="42980" y="1085"/>
                      <a:pt x="49626" y="10298"/>
                      <a:pt x="47545" y="23433"/>
                    </a:cubicBezTo>
                    <a:cubicBezTo>
                      <a:pt x="46379" y="30924"/>
                      <a:pt x="43938" y="34272"/>
                      <a:pt x="36737" y="38132"/>
                    </a:cubicBezTo>
                    <a:close/>
                    <a:moveTo>
                      <a:pt x="16174" y="22645"/>
                    </a:moveTo>
                    <a:cubicBezTo>
                      <a:pt x="16174" y="31857"/>
                      <a:pt x="16174" y="31857"/>
                      <a:pt x="24208" y="30930"/>
                    </a:cubicBezTo>
                    <a:cubicBezTo>
                      <a:pt x="30167" y="30243"/>
                      <a:pt x="32903" y="26271"/>
                      <a:pt x="31535" y="20286"/>
                    </a:cubicBezTo>
                    <a:cubicBezTo>
                      <a:pt x="30501" y="15784"/>
                      <a:pt x="24719" y="13035"/>
                      <a:pt x="17745" y="14447"/>
                    </a:cubicBezTo>
                    <a:cubicBezTo>
                      <a:pt x="14327" y="15141"/>
                      <a:pt x="16950" y="18527"/>
                      <a:pt x="16206" y="20558"/>
                    </a:cubicBezTo>
                    <a:cubicBezTo>
                      <a:pt x="15979" y="21175"/>
                      <a:pt x="16174" y="21945"/>
                      <a:pt x="16174" y="2264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F92C46AB-C6F4-196B-4730-F147C1918D9A}"/>
                  </a:ext>
                </a:extLst>
              </p:cNvPr>
              <p:cNvSpPr/>
              <p:nvPr/>
            </p:nvSpPr>
            <p:spPr>
              <a:xfrm>
                <a:off x="9670826" y="3794340"/>
                <a:ext cx="55136" cy="76310"/>
              </a:xfrm>
              <a:custGeom>
                <a:avLst/>
                <a:gdLst>
                  <a:gd name="connsiteX0" fmla="*/ 46 w 55136"/>
                  <a:gd name="connsiteY0" fmla="*/ 26350 h 76310"/>
                  <a:gd name="connsiteX1" fmla="*/ 2 w 55136"/>
                  <a:gd name="connsiteY1" fmla="*/ 2817 h 76310"/>
                  <a:gd name="connsiteX2" fmla="*/ 2675 w 55136"/>
                  <a:gd name="connsiteY2" fmla="*/ 36 h 76310"/>
                  <a:gd name="connsiteX3" fmla="*/ 13559 w 55136"/>
                  <a:gd name="connsiteY3" fmla="*/ 36 h 76310"/>
                  <a:gd name="connsiteX4" fmla="*/ 16485 w 55136"/>
                  <a:gd name="connsiteY4" fmla="*/ 3000 h 76310"/>
                  <a:gd name="connsiteX5" fmla="*/ 16441 w 55136"/>
                  <a:gd name="connsiteY5" fmla="*/ 41635 h 76310"/>
                  <a:gd name="connsiteX6" fmla="*/ 17702 w 55136"/>
                  <a:gd name="connsiteY6" fmla="*/ 53464 h 76310"/>
                  <a:gd name="connsiteX7" fmla="*/ 27387 w 55136"/>
                  <a:gd name="connsiteY7" fmla="*/ 61567 h 76310"/>
                  <a:gd name="connsiteX8" fmla="*/ 36789 w 55136"/>
                  <a:gd name="connsiteY8" fmla="*/ 53603 h 76310"/>
                  <a:gd name="connsiteX9" fmla="*/ 38050 w 55136"/>
                  <a:gd name="connsiteY9" fmla="*/ 45311 h 76310"/>
                  <a:gd name="connsiteX10" fmla="*/ 38050 w 55136"/>
                  <a:gd name="connsiteY10" fmla="*/ 3164 h 76310"/>
                  <a:gd name="connsiteX11" fmla="*/ 41127 w 55136"/>
                  <a:gd name="connsiteY11" fmla="*/ 11 h 76310"/>
                  <a:gd name="connsiteX12" fmla="*/ 52717 w 55136"/>
                  <a:gd name="connsiteY12" fmla="*/ 55 h 76310"/>
                  <a:gd name="connsiteX13" fmla="*/ 54937 w 55136"/>
                  <a:gd name="connsiteY13" fmla="*/ 1846 h 76310"/>
                  <a:gd name="connsiteX14" fmla="*/ 54306 w 55136"/>
                  <a:gd name="connsiteY14" fmla="*/ 53080 h 76310"/>
                  <a:gd name="connsiteX15" fmla="*/ 23541 w 55136"/>
                  <a:gd name="connsiteY15" fmla="*/ 76064 h 76310"/>
                  <a:gd name="connsiteX16" fmla="*/ 210 w 55136"/>
                  <a:gd name="connsiteY16" fmla="*/ 49511 h 76310"/>
                  <a:gd name="connsiteX17" fmla="*/ 172 w 55136"/>
                  <a:gd name="connsiteY17" fmla="*/ 26331 h 76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36" h="76310">
                    <a:moveTo>
                      <a:pt x="46" y="26350"/>
                    </a:moveTo>
                    <a:cubicBezTo>
                      <a:pt x="46" y="18506"/>
                      <a:pt x="115" y="10661"/>
                      <a:pt x="2" y="2817"/>
                    </a:cubicBezTo>
                    <a:cubicBezTo>
                      <a:pt x="-30" y="730"/>
                      <a:pt x="418" y="-90"/>
                      <a:pt x="2675" y="36"/>
                    </a:cubicBezTo>
                    <a:cubicBezTo>
                      <a:pt x="6300" y="232"/>
                      <a:pt x="9934" y="232"/>
                      <a:pt x="13559" y="36"/>
                    </a:cubicBezTo>
                    <a:cubicBezTo>
                      <a:pt x="15923" y="-90"/>
                      <a:pt x="16504" y="711"/>
                      <a:pt x="16485" y="3000"/>
                    </a:cubicBezTo>
                    <a:cubicBezTo>
                      <a:pt x="16377" y="15876"/>
                      <a:pt x="16422" y="28759"/>
                      <a:pt x="16441" y="41635"/>
                    </a:cubicBezTo>
                    <a:cubicBezTo>
                      <a:pt x="16441" y="45614"/>
                      <a:pt x="16573" y="49599"/>
                      <a:pt x="17702" y="53464"/>
                    </a:cubicBezTo>
                    <a:cubicBezTo>
                      <a:pt x="19228" y="58755"/>
                      <a:pt x="22696" y="61618"/>
                      <a:pt x="27387" y="61567"/>
                    </a:cubicBezTo>
                    <a:cubicBezTo>
                      <a:pt x="32079" y="61517"/>
                      <a:pt x="35131" y="58881"/>
                      <a:pt x="36789" y="53603"/>
                    </a:cubicBezTo>
                    <a:cubicBezTo>
                      <a:pt x="37633" y="50921"/>
                      <a:pt x="38059" y="48124"/>
                      <a:pt x="38050" y="45311"/>
                    </a:cubicBezTo>
                    <a:cubicBezTo>
                      <a:pt x="38050" y="31262"/>
                      <a:pt x="38139" y="17213"/>
                      <a:pt x="38050" y="3164"/>
                    </a:cubicBezTo>
                    <a:cubicBezTo>
                      <a:pt x="38050" y="749"/>
                      <a:pt x="38618" y="-109"/>
                      <a:pt x="41127" y="11"/>
                    </a:cubicBezTo>
                    <a:cubicBezTo>
                      <a:pt x="44980" y="225"/>
                      <a:pt x="48852" y="87"/>
                      <a:pt x="52717" y="55"/>
                    </a:cubicBezTo>
                    <a:cubicBezTo>
                      <a:pt x="53979" y="55"/>
                      <a:pt x="54975" y="55"/>
                      <a:pt x="54937" y="1846"/>
                    </a:cubicBezTo>
                    <a:cubicBezTo>
                      <a:pt x="54609" y="18928"/>
                      <a:pt x="55933" y="36061"/>
                      <a:pt x="54306" y="53080"/>
                    </a:cubicBezTo>
                    <a:cubicBezTo>
                      <a:pt x="52610" y="70887"/>
                      <a:pt x="39356" y="77748"/>
                      <a:pt x="23541" y="76064"/>
                    </a:cubicBezTo>
                    <a:cubicBezTo>
                      <a:pt x="8653" y="74475"/>
                      <a:pt x="613" y="65111"/>
                      <a:pt x="210" y="49511"/>
                    </a:cubicBezTo>
                    <a:cubicBezTo>
                      <a:pt x="-5" y="41793"/>
                      <a:pt x="172" y="34062"/>
                      <a:pt x="172" y="2633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7" name="Freeform 946">
                <a:extLst>
                  <a:ext uri="{FF2B5EF4-FFF2-40B4-BE49-F238E27FC236}">
                    <a16:creationId xmlns:a16="http://schemas.microsoft.com/office/drawing/2014/main" id="{621E857B-ED48-6FF0-75C3-F4D1C2020554}"/>
                  </a:ext>
                </a:extLst>
              </p:cNvPr>
              <p:cNvSpPr/>
              <p:nvPr/>
            </p:nvSpPr>
            <p:spPr>
              <a:xfrm>
                <a:off x="10146544" y="3794350"/>
                <a:ext cx="65497" cy="75102"/>
              </a:xfrm>
              <a:custGeom>
                <a:avLst/>
                <a:gdLst>
                  <a:gd name="connsiteX0" fmla="*/ 65498 w 65497"/>
                  <a:gd name="connsiteY0" fmla="*/ 75039 h 75102"/>
                  <a:gd name="connsiteX1" fmla="*/ 49922 w 65497"/>
                  <a:gd name="connsiteY1" fmla="*/ 75089 h 75102"/>
                  <a:gd name="connsiteX2" fmla="*/ 47306 w 65497"/>
                  <a:gd name="connsiteY2" fmla="*/ 73034 h 75102"/>
                  <a:gd name="connsiteX3" fmla="*/ 44153 w 65497"/>
                  <a:gd name="connsiteY3" fmla="*/ 61191 h 75102"/>
                  <a:gd name="connsiteX4" fmla="*/ 41296 w 65497"/>
                  <a:gd name="connsiteY4" fmla="*/ 58972 h 75102"/>
                  <a:gd name="connsiteX5" fmla="*/ 23388 w 65497"/>
                  <a:gd name="connsiteY5" fmla="*/ 58972 h 75102"/>
                  <a:gd name="connsiteX6" fmla="*/ 20311 w 65497"/>
                  <a:gd name="connsiteY6" fmla="*/ 61412 h 75102"/>
                  <a:gd name="connsiteX7" fmla="*/ 17101 w 65497"/>
                  <a:gd name="connsiteY7" fmla="*/ 72498 h 75102"/>
                  <a:gd name="connsiteX8" fmla="*/ 13816 w 65497"/>
                  <a:gd name="connsiteY8" fmla="*/ 75096 h 75102"/>
                  <a:gd name="connsiteX9" fmla="*/ 0 w 65497"/>
                  <a:gd name="connsiteY9" fmla="*/ 75039 h 75102"/>
                  <a:gd name="connsiteX10" fmla="*/ 5713 w 65497"/>
                  <a:gd name="connsiteY10" fmla="*/ 56286 h 75102"/>
                  <a:gd name="connsiteX11" fmla="*/ 21868 w 65497"/>
                  <a:gd name="connsiteY11" fmla="*/ 3034 h 75102"/>
                  <a:gd name="connsiteX12" fmla="*/ 25961 w 65497"/>
                  <a:gd name="connsiteY12" fmla="*/ 13 h 75102"/>
                  <a:gd name="connsiteX13" fmla="*/ 40003 w 65497"/>
                  <a:gd name="connsiteY13" fmla="*/ 51 h 75102"/>
                  <a:gd name="connsiteX14" fmla="*/ 42910 w 65497"/>
                  <a:gd name="connsiteY14" fmla="*/ 1804 h 75102"/>
                  <a:gd name="connsiteX15" fmla="*/ 65498 w 65497"/>
                  <a:gd name="connsiteY15" fmla="*/ 75039 h 75102"/>
                  <a:gd name="connsiteX16" fmla="*/ 24813 w 65497"/>
                  <a:gd name="connsiteY16" fmla="*/ 44866 h 75102"/>
                  <a:gd name="connsiteX17" fmla="*/ 37822 w 65497"/>
                  <a:gd name="connsiteY17" fmla="*/ 44866 h 75102"/>
                  <a:gd name="connsiteX18" fmla="*/ 39266 w 65497"/>
                  <a:gd name="connsiteY18" fmla="*/ 42709 h 75102"/>
                  <a:gd name="connsiteX19" fmla="*/ 32859 w 65497"/>
                  <a:gd name="connsiteY19" fmla="*/ 16824 h 75102"/>
                  <a:gd name="connsiteX20" fmla="*/ 32298 w 65497"/>
                  <a:gd name="connsiteY20" fmla="*/ 16768 h 75102"/>
                  <a:gd name="connsiteX21" fmla="*/ 24813 w 65497"/>
                  <a:gd name="connsiteY21" fmla="*/ 44866 h 7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5497" h="75102">
                    <a:moveTo>
                      <a:pt x="65498" y="75039"/>
                    </a:moveTo>
                    <a:cubicBezTo>
                      <a:pt x="59980" y="75039"/>
                      <a:pt x="54948" y="74957"/>
                      <a:pt x="49922" y="75089"/>
                    </a:cubicBezTo>
                    <a:cubicBezTo>
                      <a:pt x="48264" y="75133"/>
                      <a:pt x="47671" y="74459"/>
                      <a:pt x="47306" y="73034"/>
                    </a:cubicBezTo>
                    <a:cubicBezTo>
                      <a:pt x="46290" y="69074"/>
                      <a:pt x="45143" y="65151"/>
                      <a:pt x="44153" y="61191"/>
                    </a:cubicBezTo>
                    <a:cubicBezTo>
                      <a:pt x="43755" y="59590"/>
                      <a:pt x="43062" y="58934"/>
                      <a:pt x="41296" y="58972"/>
                    </a:cubicBezTo>
                    <a:cubicBezTo>
                      <a:pt x="35331" y="59090"/>
                      <a:pt x="29359" y="59090"/>
                      <a:pt x="23388" y="58972"/>
                    </a:cubicBezTo>
                    <a:cubicBezTo>
                      <a:pt x="21496" y="58934"/>
                      <a:pt x="20765" y="59602"/>
                      <a:pt x="20311" y="61412"/>
                    </a:cubicBezTo>
                    <a:cubicBezTo>
                      <a:pt x="19384" y="65139"/>
                      <a:pt x="18041" y="68771"/>
                      <a:pt x="17101" y="72498"/>
                    </a:cubicBezTo>
                    <a:cubicBezTo>
                      <a:pt x="16622" y="74389"/>
                      <a:pt x="15903" y="75184"/>
                      <a:pt x="13816" y="75096"/>
                    </a:cubicBezTo>
                    <a:cubicBezTo>
                      <a:pt x="9402" y="74913"/>
                      <a:pt x="4937" y="75039"/>
                      <a:pt x="0" y="75039"/>
                    </a:cubicBezTo>
                    <a:lnTo>
                      <a:pt x="5713" y="56286"/>
                    </a:lnTo>
                    <a:cubicBezTo>
                      <a:pt x="11117" y="38541"/>
                      <a:pt x="16565" y="20810"/>
                      <a:pt x="21868" y="3034"/>
                    </a:cubicBezTo>
                    <a:cubicBezTo>
                      <a:pt x="22562" y="726"/>
                      <a:pt x="23514" y="-119"/>
                      <a:pt x="25961" y="13"/>
                    </a:cubicBezTo>
                    <a:cubicBezTo>
                      <a:pt x="30633" y="234"/>
                      <a:pt x="35318" y="114"/>
                      <a:pt x="40003" y="51"/>
                    </a:cubicBezTo>
                    <a:cubicBezTo>
                      <a:pt x="41416" y="51"/>
                      <a:pt x="42419" y="209"/>
                      <a:pt x="42910" y="1804"/>
                    </a:cubicBezTo>
                    <a:cubicBezTo>
                      <a:pt x="50383" y="26106"/>
                      <a:pt x="57893" y="50396"/>
                      <a:pt x="65498" y="75039"/>
                    </a:cubicBezTo>
                    <a:close/>
                    <a:moveTo>
                      <a:pt x="24813" y="44866"/>
                    </a:moveTo>
                    <a:cubicBezTo>
                      <a:pt x="29422" y="44866"/>
                      <a:pt x="33641" y="44797"/>
                      <a:pt x="37822" y="44866"/>
                    </a:cubicBezTo>
                    <a:cubicBezTo>
                      <a:pt x="39713" y="44916"/>
                      <a:pt x="39600" y="44034"/>
                      <a:pt x="39266" y="42709"/>
                    </a:cubicBezTo>
                    <a:cubicBezTo>
                      <a:pt x="37115" y="34087"/>
                      <a:pt x="34984" y="25459"/>
                      <a:pt x="32859" y="16824"/>
                    </a:cubicBezTo>
                    <a:lnTo>
                      <a:pt x="32298" y="16768"/>
                    </a:lnTo>
                    <a:cubicBezTo>
                      <a:pt x="29845" y="26005"/>
                      <a:pt x="27398" y="35187"/>
                      <a:pt x="24813" y="4486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8" name="Freeform 947">
                <a:extLst>
                  <a:ext uri="{FF2B5EF4-FFF2-40B4-BE49-F238E27FC236}">
                    <a16:creationId xmlns:a16="http://schemas.microsoft.com/office/drawing/2014/main" id="{79149DDE-20AB-2A00-E2C8-373CE6EBF9A1}"/>
                  </a:ext>
                </a:extLst>
              </p:cNvPr>
              <p:cNvSpPr/>
              <p:nvPr/>
            </p:nvSpPr>
            <p:spPr>
              <a:xfrm>
                <a:off x="9903402" y="3794363"/>
                <a:ext cx="43459" cy="75063"/>
              </a:xfrm>
              <a:custGeom>
                <a:avLst/>
                <a:gdLst>
                  <a:gd name="connsiteX0" fmla="*/ 44 w 43459"/>
                  <a:gd name="connsiteY0" fmla="*/ 37412 h 75063"/>
                  <a:gd name="connsiteX1" fmla="*/ 0 w 43459"/>
                  <a:gd name="connsiteY1" fmla="*/ 3002 h 75063"/>
                  <a:gd name="connsiteX2" fmla="*/ 2831 w 43459"/>
                  <a:gd name="connsiteY2" fmla="*/ 1 h 75063"/>
                  <a:gd name="connsiteX3" fmla="*/ 39701 w 43459"/>
                  <a:gd name="connsiteY3" fmla="*/ 1 h 75063"/>
                  <a:gd name="connsiteX4" fmla="*/ 42368 w 43459"/>
                  <a:gd name="connsiteY4" fmla="*/ 2813 h 75063"/>
                  <a:gd name="connsiteX5" fmla="*/ 42368 w 43459"/>
                  <a:gd name="connsiteY5" fmla="*/ 11590 h 75063"/>
                  <a:gd name="connsiteX6" fmla="*/ 39644 w 43459"/>
                  <a:gd name="connsiteY6" fmla="*/ 14340 h 75063"/>
                  <a:gd name="connsiteX7" fmla="*/ 18930 w 43459"/>
                  <a:gd name="connsiteY7" fmla="*/ 14233 h 75063"/>
                  <a:gd name="connsiteX8" fmla="*/ 16067 w 43459"/>
                  <a:gd name="connsiteY8" fmla="*/ 17165 h 75063"/>
                  <a:gd name="connsiteX9" fmla="*/ 16067 w 43459"/>
                  <a:gd name="connsiteY9" fmla="*/ 26989 h 75063"/>
                  <a:gd name="connsiteX10" fmla="*/ 19258 w 43459"/>
                  <a:gd name="connsiteY10" fmla="*/ 29978 h 75063"/>
                  <a:gd name="connsiteX11" fmla="*/ 38219 w 43459"/>
                  <a:gd name="connsiteY11" fmla="*/ 29871 h 75063"/>
                  <a:gd name="connsiteX12" fmla="*/ 40880 w 43459"/>
                  <a:gd name="connsiteY12" fmla="*/ 32645 h 75063"/>
                  <a:gd name="connsiteX13" fmla="*/ 40880 w 43459"/>
                  <a:gd name="connsiteY13" fmla="*/ 41770 h 75063"/>
                  <a:gd name="connsiteX14" fmla="*/ 38490 w 43459"/>
                  <a:gd name="connsiteY14" fmla="*/ 44090 h 75063"/>
                  <a:gd name="connsiteX15" fmla="*/ 18476 w 43459"/>
                  <a:gd name="connsiteY15" fmla="*/ 44014 h 75063"/>
                  <a:gd name="connsiteX16" fmla="*/ 16086 w 43459"/>
                  <a:gd name="connsiteY16" fmla="*/ 46303 h 75063"/>
                  <a:gd name="connsiteX17" fmla="*/ 16086 w 43459"/>
                  <a:gd name="connsiteY17" fmla="*/ 58240 h 75063"/>
                  <a:gd name="connsiteX18" fmla="*/ 18785 w 43459"/>
                  <a:gd name="connsiteY18" fmla="*/ 60964 h 75063"/>
                  <a:gd name="connsiteX19" fmla="*/ 40224 w 43459"/>
                  <a:gd name="connsiteY19" fmla="*/ 60832 h 75063"/>
                  <a:gd name="connsiteX20" fmla="*/ 43428 w 43459"/>
                  <a:gd name="connsiteY20" fmla="*/ 64168 h 75063"/>
                  <a:gd name="connsiteX21" fmla="*/ 43428 w 43459"/>
                  <a:gd name="connsiteY21" fmla="*/ 72592 h 75063"/>
                  <a:gd name="connsiteX22" fmla="*/ 41170 w 43459"/>
                  <a:gd name="connsiteY22" fmla="*/ 75064 h 75063"/>
                  <a:gd name="connsiteX23" fmla="*/ 2194 w 43459"/>
                  <a:gd name="connsiteY23" fmla="*/ 75064 h 75063"/>
                  <a:gd name="connsiteX24" fmla="*/ 88 w 43459"/>
                  <a:gd name="connsiteY24" fmla="*/ 72542 h 75063"/>
                  <a:gd name="connsiteX25" fmla="*/ 44 w 43459"/>
                  <a:gd name="connsiteY25" fmla="*/ 37412 h 75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459" h="75063">
                    <a:moveTo>
                      <a:pt x="44" y="37412"/>
                    </a:moveTo>
                    <a:cubicBezTo>
                      <a:pt x="44" y="25942"/>
                      <a:pt x="101" y="14472"/>
                      <a:pt x="0" y="3002"/>
                    </a:cubicBezTo>
                    <a:cubicBezTo>
                      <a:pt x="0" y="820"/>
                      <a:pt x="391" y="-25"/>
                      <a:pt x="2831" y="1"/>
                    </a:cubicBezTo>
                    <a:cubicBezTo>
                      <a:pt x="15123" y="131"/>
                      <a:pt x="27413" y="131"/>
                      <a:pt x="39701" y="1"/>
                    </a:cubicBezTo>
                    <a:cubicBezTo>
                      <a:pt x="41971" y="1"/>
                      <a:pt x="42482" y="738"/>
                      <a:pt x="42368" y="2813"/>
                    </a:cubicBezTo>
                    <a:cubicBezTo>
                      <a:pt x="42195" y="5736"/>
                      <a:pt x="42195" y="8667"/>
                      <a:pt x="42368" y="11590"/>
                    </a:cubicBezTo>
                    <a:cubicBezTo>
                      <a:pt x="42507" y="13747"/>
                      <a:pt x="41832" y="14384"/>
                      <a:pt x="39644" y="14340"/>
                    </a:cubicBezTo>
                    <a:cubicBezTo>
                      <a:pt x="32746" y="14201"/>
                      <a:pt x="25835" y="14390"/>
                      <a:pt x="18930" y="14233"/>
                    </a:cubicBezTo>
                    <a:cubicBezTo>
                      <a:pt x="16590" y="14182"/>
                      <a:pt x="15960" y="14914"/>
                      <a:pt x="16067" y="17165"/>
                    </a:cubicBezTo>
                    <a:cubicBezTo>
                      <a:pt x="16278" y="20436"/>
                      <a:pt x="16278" y="23718"/>
                      <a:pt x="16067" y="26989"/>
                    </a:cubicBezTo>
                    <a:cubicBezTo>
                      <a:pt x="15871" y="29612"/>
                      <a:pt x="16925" y="30041"/>
                      <a:pt x="19258" y="29978"/>
                    </a:cubicBezTo>
                    <a:cubicBezTo>
                      <a:pt x="25563" y="29827"/>
                      <a:pt x="31869" y="30035"/>
                      <a:pt x="38219" y="29871"/>
                    </a:cubicBezTo>
                    <a:cubicBezTo>
                      <a:pt x="40470" y="29814"/>
                      <a:pt x="41006" y="30501"/>
                      <a:pt x="40880" y="32645"/>
                    </a:cubicBezTo>
                    <a:cubicBezTo>
                      <a:pt x="40710" y="35684"/>
                      <a:pt x="40710" y="38730"/>
                      <a:pt x="40880" y="41770"/>
                    </a:cubicBezTo>
                    <a:cubicBezTo>
                      <a:pt x="40981" y="43661"/>
                      <a:pt x="40287" y="44115"/>
                      <a:pt x="38490" y="44090"/>
                    </a:cubicBezTo>
                    <a:cubicBezTo>
                      <a:pt x="31825" y="43996"/>
                      <a:pt x="25147" y="44090"/>
                      <a:pt x="18476" y="44014"/>
                    </a:cubicBezTo>
                    <a:cubicBezTo>
                      <a:pt x="16716" y="44014"/>
                      <a:pt x="16017" y="44380"/>
                      <a:pt x="16086" y="46303"/>
                    </a:cubicBezTo>
                    <a:cubicBezTo>
                      <a:pt x="16237" y="50276"/>
                      <a:pt x="16256" y="54268"/>
                      <a:pt x="16086" y="58240"/>
                    </a:cubicBezTo>
                    <a:cubicBezTo>
                      <a:pt x="15991" y="60390"/>
                      <a:pt x="16584" y="61015"/>
                      <a:pt x="18785" y="60964"/>
                    </a:cubicBezTo>
                    <a:cubicBezTo>
                      <a:pt x="25917" y="60813"/>
                      <a:pt x="33067" y="61071"/>
                      <a:pt x="40224" y="60832"/>
                    </a:cubicBezTo>
                    <a:cubicBezTo>
                      <a:pt x="43011" y="60737"/>
                      <a:pt x="43617" y="61645"/>
                      <a:pt x="43428" y="64168"/>
                    </a:cubicBezTo>
                    <a:cubicBezTo>
                      <a:pt x="43270" y="66974"/>
                      <a:pt x="43270" y="69786"/>
                      <a:pt x="43428" y="72592"/>
                    </a:cubicBezTo>
                    <a:cubicBezTo>
                      <a:pt x="43491" y="74295"/>
                      <a:pt x="43156" y="75076"/>
                      <a:pt x="41170" y="75064"/>
                    </a:cubicBezTo>
                    <a:cubicBezTo>
                      <a:pt x="28180" y="74980"/>
                      <a:pt x="15189" y="74980"/>
                      <a:pt x="2194" y="75064"/>
                    </a:cubicBezTo>
                    <a:cubicBezTo>
                      <a:pt x="44" y="75064"/>
                      <a:pt x="82" y="74055"/>
                      <a:pt x="88" y="72542"/>
                    </a:cubicBezTo>
                    <a:cubicBezTo>
                      <a:pt x="63" y="60826"/>
                      <a:pt x="44" y="49122"/>
                      <a:pt x="44" y="37412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9" name="Freeform 948">
                <a:extLst>
                  <a:ext uri="{FF2B5EF4-FFF2-40B4-BE49-F238E27FC236}">
                    <a16:creationId xmlns:a16="http://schemas.microsoft.com/office/drawing/2014/main" id="{88E1C50F-7752-35A9-8873-BA42AD2AEF3A}"/>
                  </a:ext>
                </a:extLst>
              </p:cNvPr>
              <p:cNvSpPr/>
              <p:nvPr/>
            </p:nvSpPr>
            <p:spPr>
              <a:xfrm>
                <a:off x="9834571" y="3794382"/>
                <a:ext cx="59463" cy="75058"/>
              </a:xfrm>
              <a:custGeom>
                <a:avLst/>
                <a:gdLst>
                  <a:gd name="connsiteX0" fmla="*/ 30284 w 59463"/>
                  <a:gd name="connsiteY0" fmla="*/ 57634 h 75058"/>
                  <a:gd name="connsiteX1" fmla="*/ 37264 w 59463"/>
                  <a:gd name="connsiteY1" fmla="*/ 27297 h 75058"/>
                  <a:gd name="connsiteX2" fmla="*/ 42832 w 59463"/>
                  <a:gd name="connsiteY2" fmla="*/ 2705 h 75058"/>
                  <a:gd name="connsiteX3" fmla="*/ 45985 w 59463"/>
                  <a:gd name="connsiteY3" fmla="*/ 6 h 75058"/>
                  <a:gd name="connsiteX4" fmla="*/ 57569 w 59463"/>
                  <a:gd name="connsiteY4" fmla="*/ 38 h 75058"/>
                  <a:gd name="connsiteX5" fmla="*/ 59271 w 59463"/>
                  <a:gd name="connsiteY5" fmla="*/ 2144 h 75058"/>
                  <a:gd name="connsiteX6" fmla="*/ 40033 w 59463"/>
                  <a:gd name="connsiteY6" fmla="*/ 73121 h 75058"/>
                  <a:gd name="connsiteX7" fmla="*/ 37309 w 59463"/>
                  <a:gd name="connsiteY7" fmla="*/ 75057 h 75058"/>
                  <a:gd name="connsiteX8" fmla="*/ 21860 w 59463"/>
                  <a:gd name="connsiteY8" fmla="*/ 75057 h 75058"/>
                  <a:gd name="connsiteX9" fmla="*/ 19003 w 59463"/>
                  <a:gd name="connsiteY9" fmla="*/ 72850 h 75058"/>
                  <a:gd name="connsiteX10" fmla="*/ 243 w 59463"/>
                  <a:gd name="connsiteY10" fmla="*/ 2857 h 75058"/>
                  <a:gd name="connsiteX11" fmla="*/ 2413 w 59463"/>
                  <a:gd name="connsiteY11" fmla="*/ 38 h 75058"/>
                  <a:gd name="connsiteX12" fmla="*/ 13996 w 59463"/>
                  <a:gd name="connsiteY12" fmla="*/ 38 h 75058"/>
                  <a:gd name="connsiteX13" fmla="*/ 17149 w 59463"/>
                  <a:gd name="connsiteY13" fmla="*/ 2686 h 75058"/>
                  <a:gd name="connsiteX14" fmla="*/ 29761 w 59463"/>
                  <a:gd name="connsiteY14" fmla="*/ 57666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9463" h="75058">
                    <a:moveTo>
                      <a:pt x="30284" y="57634"/>
                    </a:moveTo>
                    <a:cubicBezTo>
                      <a:pt x="32613" y="47545"/>
                      <a:pt x="34939" y="37433"/>
                      <a:pt x="37264" y="27297"/>
                    </a:cubicBezTo>
                    <a:cubicBezTo>
                      <a:pt x="39156" y="19100"/>
                      <a:pt x="41086" y="10903"/>
                      <a:pt x="42832" y="2705"/>
                    </a:cubicBezTo>
                    <a:cubicBezTo>
                      <a:pt x="43249" y="750"/>
                      <a:pt x="43885" y="-82"/>
                      <a:pt x="45985" y="6"/>
                    </a:cubicBezTo>
                    <a:cubicBezTo>
                      <a:pt x="49838" y="177"/>
                      <a:pt x="53710" y="107"/>
                      <a:pt x="57569" y="38"/>
                    </a:cubicBezTo>
                    <a:cubicBezTo>
                      <a:pt x="59196" y="6"/>
                      <a:pt x="59814" y="170"/>
                      <a:pt x="59271" y="2144"/>
                    </a:cubicBezTo>
                    <a:cubicBezTo>
                      <a:pt x="52789" y="25786"/>
                      <a:pt x="46376" y="49445"/>
                      <a:pt x="40033" y="73121"/>
                    </a:cubicBezTo>
                    <a:cubicBezTo>
                      <a:pt x="39616" y="74653"/>
                      <a:pt x="38841" y="75082"/>
                      <a:pt x="37309" y="75057"/>
                    </a:cubicBezTo>
                    <a:cubicBezTo>
                      <a:pt x="32163" y="74962"/>
                      <a:pt x="27005" y="74950"/>
                      <a:pt x="21860" y="75057"/>
                    </a:cubicBezTo>
                    <a:cubicBezTo>
                      <a:pt x="20125" y="75095"/>
                      <a:pt x="19438" y="74508"/>
                      <a:pt x="19003" y="72850"/>
                    </a:cubicBezTo>
                    <a:cubicBezTo>
                      <a:pt x="12798" y="49494"/>
                      <a:pt x="6545" y="26162"/>
                      <a:pt x="243" y="2857"/>
                    </a:cubicBezTo>
                    <a:cubicBezTo>
                      <a:pt x="-349" y="668"/>
                      <a:pt x="54" y="-63"/>
                      <a:pt x="2413" y="38"/>
                    </a:cubicBezTo>
                    <a:cubicBezTo>
                      <a:pt x="6265" y="202"/>
                      <a:pt x="10143" y="202"/>
                      <a:pt x="13996" y="38"/>
                    </a:cubicBezTo>
                    <a:cubicBezTo>
                      <a:pt x="16083" y="-50"/>
                      <a:pt x="16727" y="719"/>
                      <a:pt x="17149" y="2686"/>
                    </a:cubicBezTo>
                    <a:cubicBezTo>
                      <a:pt x="21267" y="21030"/>
                      <a:pt x="25523" y="39348"/>
                      <a:pt x="29761" y="5766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B35C0A4B-78CE-FF26-04F2-A2A82EF77C98}"/>
                  </a:ext>
                </a:extLst>
              </p:cNvPr>
              <p:cNvSpPr/>
              <p:nvPr/>
            </p:nvSpPr>
            <p:spPr>
              <a:xfrm>
                <a:off x="10018062" y="3793233"/>
                <a:ext cx="44842" cy="77524"/>
              </a:xfrm>
              <a:custGeom>
                <a:avLst/>
                <a:gdLst>
                  <a:gd name="connsiteX0" fmla="*/ 1933 w 44842"/>
                  <a:gd name="connsiteY0" fmla="*/ 57749 h 77524"/>
                  <a:gd name="connsiteX1" fmla="*/ 20301 w 44842"/>
                  <a:gd name="connsiteY1" fmla="*/ 62592 h 77524"/>
                  <a:gd name="connsiteX2" fmla="*/ 28083 w 44842"/>
                  <a:gd name="connsiteY2" fmla="*/ 54124 h 77524"/>
                  <a:gd name="connsiteX3" fmla="*/ 23296 w 44842"/>
                  <a:gd name="connsiteY3" fmla="*/ 48051 h 77524"/>
                  <a:gd name="connsiteX4" fmla="*/ 14292 w 44842"/>
                  <a:gd name="connsiteY4" fmla="*/ 44211 h 77524"/>
                  <a:gd name="connsiteX5" fmla="*/ 306 w 44842"/>
                  <a:gd name="connsiteY5" fmla="*/ 18988 h 77524"/>
                  <a:gd name="connsiteX6" fmla="*/ 21115 w 44842"/>
                  <a:gd name="connsiteY6" fmla="*/ 279 h 77524"/>
                  <a:gd name="connsiteX7" fmla="*/ 38846 w 44842"/>
                  <a:gd name="connsiteY7" fmla="*/ 1736 h 77524"/>
                  <a:gd name="connsiteX8" fmla="*/ 41369 w 44842"/>
                  <a:gd name="connsiteY8" fmla="*/ 5519 h 77524"/>
                  <a:gd name="connsiteX9" fmla="*/ 40738 w 44842"/>
                  <a:gd name="connsiteY9" fmla="*/ 15325 h 77524"/>
                  <a:gd name="connsiteX10" fmla="*/ 37989 w 44842"/>
                  <a:gd name="connsiteY10" fmla="*/ 17134 h 77524"/>
                  <a:gd name="connsiteX11" fmla="*/ 23605 w 44842"/>
                  <a:gd name="connsiteY11" fmla="*/ 15047 h 77524"/>
                  <a:gd name="connsiteX12" fmla="*/ 16417 w 44842"/>
                  <a:gd name="connsiteY12" fmla="*/ 20615 h 77524"/>
                  <a:gd name="connsiteX13" fmla="*/ 21462 w 44842"/>
                  <a:gd name="connsiteY13" fmla="*/ 28119 h 77524"/>
                  <a:gd name="connsiteX14" fmla="*/ 32515 w 44842"/>
                  <a:gd name="connsiteY14" fmla="*/ 32533 h 77524"/>
                  <a:gd name="connsiteX15" fmla="*/ 44496 w 44842"/>
                  <a:gd name="connsiteY15" fmla="*/ 48114 h 77524"/>
                  <a:gd name="connsiteX16" fmla="*/ 22010 w 44842"/>
                  <a:gd name="connsiteY16" fmla="*/ 77379 h 77524"/>
                  <a:gd name="connsiteX17" fmla="*/ 2961 w 44842"/>
                  <a:gd name="connsiteY17" fmla="*/ 75178 h 77524"/>
                  <a:gd name="connsiteX18" fmla="*/ 697 w 44842"/>
                  <a:gd name="connsiteY18" fmla="*/ 73091 h 77524"/>
                  <a:gd name="connsiteX19" fmla="*/ 1933 w 44842"/>
                  <a:gd name="connsiteY19" fmla="*/ 57749 h 7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4842" h="77524">
                    <a:moveTo>
                      <a:pt x="1933" y="57749"/>
                    </a:moveTo>
                    <a:cubicBezTo>
                      <a:pt x="7860" y="61255"/>
                      <a:pt x="13838" y="63059"/>
                      <a:pt x="20301" y="62592"/>
                    </a:cubicBezTo>
                    <a:cubicBezTo>
                      <a:pt x="26178" y="62163"/>
                      <a:pt x="28814" y="59168"/>
                      <a:pt x="28083" y="54124"/>
                    </a:cubicBezTo>
                    <a:cubicBezTo>
                      <a:pt x="27660" y="51185"/>
                      <a:pt x="25819" y="49262"/>
                      <a:pt x="23296" y="48051"/>
                    </a:cubicBezTo>
                    <a:cubicBezTo>
                      <a:pt x="20358" y="46639"/>
                      <a:pt x="17325" y="45422"/>
                      <a:pt x="14292" y="44211"/>
                    </a:cubicBezTo>
                    <a:cubicBezTo>
                      <a:pt x="3528" y="39929"/>
                      <a:pt x="-1315" y="32381"/>
                      <a:pt x="306" y="18988"/>
                    </a:cubicBezTo>
                    <a:cubicBezTo>
                      <a:pt x="1624" y="8117"/>
                      <a:pt x="9437" y="1383"/>
                      <a:pt x="21115" y="279"/>
                    </a:cubicBezTo>
                    <a:cubicBezTo>
                      <a:pt x="27061" y="-374"/>
                      <a:pt x="33083" y="121"/>
                      <a:pt x="38846" y="1736"/>
                    </a:cubicBezTo>
                    <a:cubicBezTo>
                      <a:pt x="40883" y="2366"/>
                      <a:pt x="41608" y="3337"/>
                      <a:pt x="41369" y="5519"/>
                    </a:cubicBezTo>
                    <a:cubicBezTo>
                      <a:pt x="40978" y="8773"/>
                      <a:pt x="40763" y="12047"/>
                      <a:pt x="40738" y="15325"/>
                    </a:cubicBezTo>
                    <a:cubicBezTo>
                      <a:pt x="40738" y="17595"/>
                      <a:pt x="40259" y="18231"/>
                      <a:pt x="37989" y="17134"/>
                    </a:cubicBezTo>
                    <a:cubicBezTo>
                      <a:pt x="33449" y="14940"/>
                      <a:pt x="28574" y="14486"/>
                      <a:pt x="23605" y="15047"/>
                    </a:cubicBezTo>
                    <a:cubicBezTo>
                      <a:pt x="19450" y="15514"/>
                      <a:pt x="16966" y="17487"/>
                      <a:pt x="16417" y="20615"/>
                    </a:cubicBezTo>
                    <a:cubicBezTo>
                      <a:pt x="15868" y="23743"/>
                      <a:pt x="17502" y="26378"/>
                      <a:pt x="21462" y="28119"/>
                    </a:cubicBezTo>
                    <a:cubicBezTo>
                      <a:pt x="25087" y="29702"/>
                      <a:pt x="28871" y="30944"/>
                      <a:pt x="32515" y="32533"/>
                    </a:cubicBezTo>
                    <a:cubicBezTo>
                      <a:pt x="39401" y="35465"/>
                      <a:pt x="43525" y="40585"/>
                      <a:pt x="44496" y="48114"/>
                    </a:cubicBezTo>
                    <a:cubicBezTo>
                      <a:pt x="46319" y="62378"/>
                      <a:pt x="41255" y="75796"/>
                      <a:pt x="22010" y="77379"/>
                    </a:cubicBezTo>
                    <a:cubicBezTo>
                      <a:pt x="15578" y="77868"/>
                      <a:pt x="9109" y="77122"/>
                      <a:pt x="2961" y="75178"/>
                    </a:cubicBezTo>
                    <a:cubicBezTo>
                      <a:pt x="1958" y="74869"/>
                      <a:pt x="545" y="74857"/>
                      <a:pt x="697" y="73091"/>
                    </a:cubicBezTo>
                    <a:cubicBezTo>
                      <a:pt x="1144" y="68040"/>
                      <a:pt x="1510" y="63065"/>
                      <a:pt x="1933" y="5774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FEBC5862-3544-4201-8704-F77F43255CEF}"/>
                  </a:ext>
                </a:extLst>
              </p:cNvPr>
              <p:cNvSpPr/>
              <p:nvPr/>
            </p:nvSpPr>
            <p:spPr>
              <a:xfrm>
                <a:off x="10219394" y="3793238"/>
                <a:ext cx="45109" cy="77458"/>
              </a:xfrm>
              <a:custGeom>
                <a:avLst/>
                <a:gdLst>
                  <a:gd name="connsiteX0" fmla="*/ 40294 w 45109"/>
                  <a:gd name="connsiteY0" fmla="*/ 18069 h 77458"/>
                  <a:gd name="connsiteX1" fmla="*/ 24183 w 45109"/>
                  <a:gd name="connsiteY1" fmla="*/ 14953 h 77458"/>
                  <a:gd name="connsiteX2" fmla="*/ 17814 w 45109"/>
                  <a:gd name="connsiteY2" fmla="*/ 18106 h 77458"/>
                  <a:gd name="connsiteX3" fmla="*/ 20450 w 45109"/>
                  <a:gd name="connsiteY3" fmla="*/ 27325 h 77458"/>
                  <a:gd name="connsiteX4" fmla="*/ 29479 w 45109"/>
                  <a:gd name="connsiteY4" fmla="*/ 31109 h 77458"/>
                  <a:gd name="connsiteX5" fmla="*/ 43472 w 45109"/>
                  <a:gd name="connsiteY5" fmla="*/ 62635 h 77458"/>
                  <a:gd name="connsiteX6" fmla="*/ 40256 w 45109"/>
                  <a:gd name="connsiteY6" fmla="*/ 68464 h 77458"/>
                  <a:gd name="connsiteX7" fmla="*/ 21913 w 45109"/>
                  <a:gd name="connsiteY7" fmla="*/ 77292 h 77458"/>
                  <a:gd name="connsiteX8" fmla="*/ 3191 w 45109"/>
                  <a:gd name="connsiteY8" fmla="*/ 75167 h 77458"/>
                  <a:gd name="connsiteX9" fmla="*/ 902 w 45109"/>
                  <a:gd name="connsiteY9" fmla="*/ 72354 h 77458"/>
                  <a:gd name="connsiteX10" fmla="*/ 1980 w 45109"/>
                  <a:gd name="connsiteY10" fmla="*/ 57782 h 77458"/>
                  <a:gd name="connsiteX11" fmla="*/ 15310 w 45109"/>
                  <a:gd name="connsiteY11" fmla="*/ 62429 h 77458"/>
                  <a:gd name="connsiteX12" fmla="*/ 21616 w 45109"/>
                  <a:gd name="connsiteY12" fmla="*/ 62429 h 77458"/>
                  <a:gd name="connsiteX13" fmla="*/ 27752 w 45109"/>
                  <a:gd name="connsiteY13" fmla="*/ 57568 h 77458"/>
                  <a:gd name="connsiteX14" fmla="*/ 24599 w 45109"/>
                  <a:gd name="connsiteY14" fmla="*/ 48897 h 77458"/>
                  <a:gd name="connsiteX15" fmla="*/ 14743 w 45109"/>
                  <a:gd name="connsiteY15" fmla="*/ 44420 h 77458"/>
                  <a:gd name="connsiteX16" fmla="*/ 624 w 45109"/>
                  <a:gd name="connsiteY16" fmla="*/ 28820 h 77458"/>
                  <a:gd name="connsiteX17" fmla="*/ 22606 w 45109"/>
                  <a:gd name="connsiteY17" fmla="*/ 148 h 77458"/>
                  <a:gd name="connsiteX18" fmla="*/ 38938 w 45109"/>
                  <a:gd name="connsiteY18" fmla="*/ 1724 h 77458"/>
                  <a:gd name="connsiteX19" fmla="*/ 41385 w 45109"/>
                  <a:gd name="connsiteY19" fmla="*/ 5117 h 77458"/>
                  <a:gd name="connsiteX20" fmla="*/ 40294 w 45109"/>
                  <a:gd name="connsiteY20" fmla="*/ 18069 h 77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109" h="77458">
                    <a:moveTo>
                      <a:pt x="40294" y="18069"/>
                    </a:moveTo>
                    <a:cubicBezTo>
                      <a:pt x="35047" y="15641"/>
                      <a:pt x="29782" y="14323"/>
                      <a:pt x="24183" y="14953"/>
                    </a:cubicBezTo>
                    <a:cubicBezTo>
                      <a:pt x="21660" y="15237"/>
                      <a:pt x="19327" y="15868"/>
                      <a:pt x="17814" y="18106"/>
                    </a:cubicBezTo>
                    <a:cubicBezTo>
                      <a:pt x="15714" y="21221"/>
                      <a:pt x="16748" y="25352"/>
                      <a:pt x="20450" y="27325"/>
                    </a:cubicBezTo>
                    <a:cubicBezTo>
                      <a:pt x="23312" y="28851"/>
                      <a:pt x="26440" y="29904"/>
                      <a:pt x="29479" y="31109"/>
                    </a:cubicBezTo>
                    <a:cubicBezTo>
                      <a:pt x="42053" y="35950"/>
                      <a:pt x="48315" y="50065"/>
                      <a:pt x="43472" y="62635"/>
                    </a:cubicBezTo>
                    <a:cubicBezTo>
                      <a:pt x="42671" y="64716"/>
                      <a:pt x="41593" y="66677"/>
                      <a:pt x="40256" y="68464"/>
                    </a:cubicBezTo>
                    <a:cubicBezTo>
                      <a:pt x="35735" y="74650"/>
                      <a:pt x="29101" y="76661"/>
                      <a:pt x="21913" y="77292"/>
                    </a:cubicBezTo>
                    <a:cubicBezTo>
                      <a:pt x="15550" y="77859"/>
                      <a:pt x="9301" y="76939"/>
                      <a:pt x="3191" y="75167"/>
                    </a:cubicBezTo>
                    <a:cubicBezTo>
                      <a:pt x="1791" y="74763"/>
                      <a:pt x="668" y="74322"/>
                      <a:pt x="902" y="72354"/>
                    </a:cubicBezTo>
                    <a:cubicBezTo>
                      <a:pt x="1387" y="67619"/>
                      <a:pt x="1621" y="62858"/>
                      <a:pt x="1980" y="57782"/>
                    </a:cubicBezTo>
                    <a:cubicBezTo>
                      <a:pt x="6394" y="60039"/>
                      <a:pt x="10606" y="61944"/>
                      <a:pt x="15310" y="62429"/>
                    </a:cubicBezTo>
                    <a:cubicBezTo>
                      <a:pt x="17404" y="62714"/>
                      <a:pt x="19523" y="62714"/>
                      <a:pt x="21616" y="62429"/>
                    </a:cubicBezTo>
                    <a:cubicBezTo>
                      <a:pt x="24574" y="61937"/>
                      <a:pt x="27102" y="60821"/>
                      <a:pt x="27752" y="57568"/>
                    </a:cubicBezTo>
                    <a:cubicBezTo>
                      <a:pt x="28433" y="54106"/>
                      <a:pt x="27689" y="51029"/>
                      <a:pt x="24599" y="48897"/>
                    </a:cubicBezTo>
                    <a:cubicBezTo>
                      <a:pt x="21509" y="46766"/>
                      <a:pt x="18098" y="45744"/>
                      <a:pt x="14743" y="44420"/>
                    </a:cubicBezTo>
                    <a:cubicBezTo>
                      <a:pt x="7466" y="41532"/>
                      <a:pt x="2251" y="36904"/>
                      <a:pt x="624" y="28820"/>
                    </a:cubicBezTo>
                    <a:cubicBezTo>
                      <a:pt x="-2528" y="12986"/>
                      <a:pt x="6482" y="1106"/>
                      <a:pt x="22606" y="148"/>
                    </a:cubicBezTo>
                    <a:cubicBezTo>
                      <a:pt x="28098" y="-289"/>
                      <a:pt x="33629" y="245"/>
                      <a:pt x="38938" y="1724"/>
                    </a:cubicBezTo>
                    <a:cubicBezTo>
                      <a:pt x="40678" y="2241"/>
                      <a:pt x="41681" y="2903"/>
                      <a:pt x="41385" y="5117"/>
                    </a:cubicBezTo>
                    <a:cubicBezTo>
                      <a:pt x="40804" y="9285"/>
                      <a:pt x="40647" y="13503"/>
                      <a:pt x="40294" y="1806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2869D765-DE81-F346-B45D-57A125F38AA7}"/>
                  </a:ext>
                </a:extLst>
              </p:cNvPr>
              <p:cNvSpPr/>
              <p:nvPr/>
            </p:nvSpPr>
            <p:spPr>
              <a:xfrm>
                <a:off x="10102550" y="3794395"/>
                <a:ext cx="45621" cy="75058"/>
              </a:xfrm>
              <a:custGeom>
                <a:avLst/>
                <a:gdLst>
                  <a:gd name="connsiteX0" fmla="*/ 30822 w 45621"/>
                  <a:gd name="connsiteY0" fmla="*/ 45004 h 75058"/>
                  <a:gd name="connsiteX1" fmla="*/ 30885 w 45621"/>
                  <a:gd name="connsiteY1" fmla="*/ 72390 h 75058"/>
                  <a:gd name="connsiteX2" fmla="*/ 28142 w 45621"/>
                  <a:gd name="connsiteY2" fmla="*/ 75044 h 75058"/>
                  <a:gd name="connsiteX3" fmla="*/ 17611 w 45621"/>
                  <a:gd name="connsiteY3" fmla="*/ 75044 h 75058"/>
                  <a:gd name="connsiteX4" fmla="*/ 14704 w 45621"/>
                  <a:gd name="connsiteY4" fmla="*/ 72131 h 75058"/>
                  <a:gd name="connsiteX5" fmla="*/ 14824 w 45621"/>
                  <a:gd name="connsiteY5" fmla="*/ 18413 h 75058"/>
                  <a:gd name="connsiteX6" fmla="*/ 11223 w 45621"/>
                  <a:gd name="connsiteY6" fmla="*/ 14743 h 75058"/>
                  <a:gd name="connsiteX7" fmla="*/ 2458 w 45621"/>
                  <a:gd name="connsiteY7" fmla="*/ 14837 h 75058"/>
                  <a:gd name="connsiteX8" fmla="*/ 6 w 45621"/>
                  <a:gd name="connsiteY8" fmla="*/ 12504 h 75058"/>
                  <a:gd name="connsiteX9" fmla="*/ 6 w 45621"/>
                  <a:gd name="connsiteY9" fmla="*/ 2327 h 75058"/>
                  <a:gd name="connsiteX10" fmla="*/ 2490 w 45621"/>
                  <a:gd name="connsiteY10" fmla="*/ 0 h 75058"/>
                  <a:gd name="connsiteX11" fmla="*/ 43219 w 45621"/>
                  <a:gd name="connsiteY11" fmla="*/ 0 h 75058"/>
                  <a:gd name="connsiteX12" fmla="*/ 45615 w 45621"/>
                  <a:gd name="connsiteY12" fmla="*/ 2352 h 75058"/>
                  <a:gd name="connsiteX13" fmla="*/ 45615 w 45621"/>
                  <a:gd name="connsiteY13" fmla="*/ 12530 h 75058"/>
                  <a:gd name="connsiteX14" fmla="*/ 43212 w 45621"/>
                  <a:gd name="connsiteY14" fmla="*/ 14850 h 75058"/>
                  <a:gd name="connsiteX15" fmla="*/ 34088 w 45621"/>
                  <a:gd name="connsiteY15" fmla="*/ 14768 h 75058"/>
                  <a:gd name="connsiteX16" fmla="*/ 30740 w 45621"/>
                  <a:gd name="connsiteY16" fmla="*/ 17978 h 75058"/>
                  <a:gd name="connsiteX17" fmla="*/ 30822 w 45621"/>
                  <a:gd name="connsiteY17" fmla="*/ 45004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621" h="75058">
                    <a:moveTo>
                      <a:pt x="30822" y="45004"/>
                    </a:moveTo>
                    <a:cubicBezTo>
                      <a:pt x="30822" y="54128"/>
                      <a:pt x="30740" y="63291"/>
                      <a:pt x="30885" y="72390"/>
                    </a:cubicBezTo>
                    <a:cubicBezTo>
                      <a:pt x="30922" y="74635"/>
                      <a:pt x="30254" y="75152"/>
                      <a:pt x="28142" y="75044"/>
                    </a:cubicBezTo>
                    <a:cubicBezTo>
                      <a:pt x="24636" y="74855"/>
                      <a:pt x="21117" y="74855"/>
                      <a:pt x="17611" y="75044"/>
                    </a:cubicBezTo>
                    <a:cubicBezTo>
                      <a:pt x="15284" y="75177"/>
                      <a:pt x="14692" y="74414"/>
                      <a:pt x="14704" y="72131"/>
                    </a:cubicBezTo>
                    <a:cubicBezTo>
                      <a:pt x="14799" y="54229"/>
                      <a:pt x="14704" y="36321"/>
                      <a:pt x="14824" y="18413"/>
                    </a:cubicBezTo>
                    <a:cubicBezTo>
                      <a:pt x="14824" y="15550"/>
                      <a:pt x="14237" y="14453"/>
                      <a:pt x="11223" y="14743"/>
                    </a:cubicBezTo>
                    <a:cubicBezTo>
                      <a:pt x="8329" y="15027"/>
                      <a:pt x="5378" y="14743"/>
                      <a:pt x="2458" y="14837"/>
                    </a:cubicBezTo>
                    <a:cubicBezTo>
                      <a:pt x="693" y="14900"/>
                      <a:pt x="-64" y="14434"/>
                      <a:pt x="6" y="12504"/>
                    </a:cubicBezTo>
                    <a:cubicBezTo>
                      <a:pt x="151" y="9118"/>
                      <a:pt x="151" y="5713"/>
                      <a:pt x="6" y="2327"/>
                    </a:cubicBezTo>
                    <a:cubicBezTo>
                      <a:pt x="-76" y="366"/>
                      <a:pt x="756" y="-6"/>
                      <a:pt x="2490" y="0"/>
                    </a:cubicBezTo>
                    <a:cubicBezTo>
                      <a:pt x="16066" y="51"/>
                      <a:pt x="29642" y="51"/>
                      <a:pt x="43219" y="0"/>
                    </a:cubicBezTo>
                    <a:cubicBezTo>
                      <a:pt x="45022" y="0"/>
                      <a:pt x="45690" y="473"/>
                      <a:pt x="45615" y="2352"/>
                    </a:cubicBezTo>
                    <a:cubicBezTo>
                      <a:pt x="45476" y="5738"/>
                      <a:pt x="45470" y="9143"/>
                      <a:pt x="45615" y="12530"/>
                    </a:cubicBezTo>
                    <a:cubicBezTo>
                      <a:pt x="45697" y="14421"/>
                      <a:pt x="44984" y="14926"/>
                      <a:pt x="43212" y="14850"/>
                    </a:cubicBezTo>
                    <a:cubicBezTo>
                      <a:pt x="40173" y="14724"/>
                      <a:pt x="37115" y="14982"/>
                      <a:pt x="34088" y="14768"/>
                    </a:cubicBezTo>
                    <a:cubicBezTo>
                      <a:pt x="31566" y="14585"/>
                      <a:pt x="30677" y="15222"/>
                      <a:pt x="30740" y="17978"/>
                    </a:cubicBezTo>
                    <a:cubicBezTo>
                      <a:pt x="30948" y="26976"/>
                      <a:pt x="30822" y="35993"/>
                      <a:pt x="30822" y="4500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0CA6E0B8-9E1B-C157-D22A-F4DD5129D981}"/>
                  </a:ext>
                </a:extLst>
              </p:cNvPr>
              <p:cNvSpPr/>
              <p:nvPr/>
            </p:nvSpPr>
            <p:spPr>
              <a:xfrm>
                <a:off x="9670129" y="3896982"/>
                <a:ext cx="75651" cy="58589"/>
              </a:xfrm>
              <a:custGeom>
                <a:avLst/>
                <a:gdLst>
                  <a:gd name="connsiteX0" fmla="*/ 57450 w 75651"/>
                  <a:gd name="connsiteY0" fmla="*/ 11540 h 58589"/>
                  <a:gd name="connsiteX1" fmla="*/ 33640 w 75651"/>
                  <a:gd name="connsiteY1" fmla="*/ 54747 h 58589"/>
                  <a:gd name="connsiteX2" fmla="*/ 30638 w 75651"/>
                  <a:gd name="connsiteY2" fmla="*/ 58575 h 58589"/>
                  <a:gd name="connsiteX3" fmla="*/ 28595 w 75651"/>
                  <a:gd name="connsiteY3" fmla="*/ 53997 h 58589"/>
                  <a:gd name="connsiteX4" fmla="*/ 19704 w 75651"/>
                  <a:gd name="connsiteY4" fmla="*/ 15418 h 58589"/>
                  <a:gd name="connsiteX5" fmla="*/ 18569 w 75651"/>
                  <a:gd name="connsiteY5" fmla="*/ 13754 h 58589"/>
                  <a:gd name="connsiteX6" fmla="*/ 14969 w 75651"/>
                  <a:gd name="connsiteY6" fmla="*/ 29688 h 58589"/>
                  <a:gd name="connsiteX7" fmla="*/ 10876 w 75651"/>
                  <a:gd name="connsiteY7" fmla="*/ 48517 h 58589"/>
                  <a:gd name="connsiteX8" fmla="*/ 14981 w 75651"/>
                  <a:gd name="connsiteY8" fmla="*/ 54583 h 58589"/>
                  <a:gd name="connsiteX9" fmla="*/ 16451 w 75651"/>
                  <a:gd name="connsiteY9" fmla="*/ 55907 h 58589"/>
                  <a:gd name="connsiteX10" fmla="*/ 14761 w 75651"/>
                  <a:gd name="connsiteY10" fmla="*/ 57534 h 58589"/>
                  <a:gd name="connsiteX11" fmla="*/ 1424 w 75651"/>
                  <a:gd name="connsiteY11" fmla="*/ 57496 h 58589"/>
                  <a:gd name="connsiteX12" fmla="*/ 12 w 75651"/>
                  <a:gd name="connsiteY12" fmla="*/ 56519 h 58589"/>
                  <a:gd name="connsiteX13" fmla="*/ 957 w 75651"/>
                  <a:gd name="connsiteY13" fmla="*/ 54627 h 58589"/>
                  <a:gd name="connsiteX14" fmla="*/ 6664 w 75651"/>
                  <a:gd name="connsiteY14" fmla="*/ 47842 h 58589"/>
                  <a:gd name="connsiteX15" fmla="*/ 15864 w 75651"/>
                  <a:gd name="connsiteY15" fmla="*/ 9346 h 58589"/>
                  <a:gd name="connsiteX16" fmla="*/ 11545 w 75651"/>
                  <a:gd name="connsiteY16" fmla="*/ 3248 h 58589"/>
                  <a:gd name="connsiteX17" fmla="*/ 9155 w 75651"/>
                  <a:gd name="connsiteY17" fmla="*/ 1306 h 58589"/>
                  <a:gd name="connsiteX18" fmla="*/ 11816 w 75651"/>
                  <a:gd name="connsiteY18" fmla="*/ 228 h 58589"/>
                  <a:gd name="connsiteX19" fmla="*/ 22327 w 75651"/>
                  <a:gd name="connsiteY19" fmla="*/ 190 h 58589"/>
                  <a:gd name="connsiteX20" fmla="*/ 26823 w 75651"/>
                  <a:gd name="connsiteY20" fmla="*/ 3513 h 58589"/>
                  <a:gd name="connsiteX21" fmla="*/ 35330 w 75651"/>
                  <a:gd name="connsiteY21" fmla="*/ 41385 h 58589"/>
                  <a:gd name="connsiteX22" fmla="*/ 37392 w 75651"/>
                  <a:gd name="connsiteY22" fmla="*/ 39115 h 58589"/>
                  <a:gd name="connsiteX23" fmla="*/ 57286 w 75651"/>
                  <a:gd name="connsiteY23" fmla="*/ 2498 h 58589"/>
                  <a:gd name="connsiteX24" fmla="*/ 61568 w 75651"/>
                  <a:gd name="connsiteY24" fmla="*/ 158 h 58589"/>
                  <a:gd name="connsiteX25" fmla="*/ 73833 w 75651"/>
                  <a:gd name="connsiteY25" fmla="*/ 158 h 58589"/>
                  <a:gd name="connsiteX26" fmla="*/ 75649 w 75651"/>
                  <a:gd name="connsiteY26" fmla="*/ 1010 h 58589"/>
                  <a:gd name="connsiteX27" fmla="*/ 74186 w 75651"/>
                  <a:gd name="connsiteY27" fmla="*/ 3236 h 58589"/>
                  <a:gd name="connsiteX28" fmla="*/ 68214 w 75651"/>
                  <a:gd name="connsiteY28" fmla="*/ 9579 h 58589"/>
                  <a:gd name="connsiteX29" fmla="*/ 62167 w 75651"/>
                  <a:gd name="connsiteY29" fmla="*/ 48738 h 58589"/>
                  <a:gd name="connsiteX30" fmla="*/ 66625 w 75651"/>
                  <a:gd name="connsiteY30" fmla="*/ 54633 h 58589"/>
                  <a:gd name="connsiteX31" fmla="*/ 68366 w 75651"/>
                  <a:gd name="connsiteY31" fmla="*/ 56122 h 58589"/>
                  <a:gd name="connsiteX32" fmla="*/ 66562 w 75651"/>
                  <a:gd name="connsiteY32" fmla="*/ 57547 h 58589"/>
                  <a:gd name="connsiteX33" fmla="*/ 47248 w 75651"/>
                  <a:gd name="connsiteY33" fmla="*/ 57515 h 58589"/>
                  <a:gd name="connsiteX34" fmla="*/ 45413 w 75651"/>
                  <a:gd name="connsiteY34" fmla="*/ 56254 h 58589"/>
                  <a:gd name="connsiteX35" fmla="*/ 47128 w 75651"/>
                  <a:gd name="connsiteY35" fmla="*/ 54640 h 58589"/>
                  <a:gd name="connsiteX36" fmla="*/ 52576 w 75651"/>
                  <a:gd name="connsiteY36" fmla="*/ 48839 h 58589"/>
                  <a:gd name="connsiteX37" fmla="*/ 58094 w 75651"/>
                  <a:gd name="connsiteY37" fmla="*/ 12089 h 58589"/>
                  <a:gd name="connsiteX38" fmla="*/ 57993 w 75651"/>
                  <a:gd name="connsiteY38" fmla="*/ 10449 h 58589"/>
                  <a:gd name="connsiteX39" fmla="*/ 57450 w 75651"/>
                  <a:gd name="connsiteY39" fmla="*/ 11540 h 5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5651" h="58589">
                    <a:moveTo>
                      <a:pt x="57450" y="11540"/>
                    </a:moveTo>
                    <a:cubicBezTo>
                      <a:pt x="49522" y="25947"/>
                      <a:pt x="41585" y="40349"/>
                      <a:pt x="33640" y="54747"/>
                    </a:cubicBezTo>
                    <a:cubicBezTo>
                      <a:pt x="32845" y="56178"/>
                      <a:pt x="32606" y="58808"/>
                      <a:pt x="30638" y="58575"/>
                    </a:cubicBezTo>
                    <a:cubicBezTo>
                      <a:pt x="28431" y="58316"/>
                      <a:pt x="28980" y="55642"/>
                      <a:pt x="28595" y="53997"/>
                    </a:cubicBezTo>
                    <a:cubicBezTo>
                      <a:pt x="25575" y="41152"/>
                      <a:pt x="22655" y="28282"/>
                      <a:pt x="19704" y="15418"/>
                    </a:cubicBezTo>
                    <a:cubicBezTo>
                      <a:pt x="19569" y="14732"/>
                      <a:pt x="19159" y="14131"/>
                      <a:pt x="18569" y="13754"/>
                    </a:cubicBezTo>
                    <a:cubicBezTo>
                      <a:pt x="17365" y="19063"/>
                      <a:pt x="16142" y="24366"/>
                      <a:pt x="14969" y="29688"/>
                    </a:cubicBezTo>
                    <a:cubicBezTo>
                      <a:pt x="13581" y="35956"/>
                      <a:pt x="12238" y="42236"/>
                      <a:pt x="10876" y="48517"/>
                    </a:cubicBezTo>
                    <a:cubicBezTo>
                      <a:pt x="9842" y="53271"/>
                      <a:pt x="10202" y="53826"/>
                      <a:pt x="14981" y="54583"/>
                    </a:cubicBezTo>
                    <a:cubicBezTo>
                      <a:pt x="15807" y="54715"/>
                      <a:pt x="16652" y="54583"/>
                      <a:pt x="16451" y="55907"/>
                    </a:cubicBezTo>
                    <a:cubicBezTo>
                      <a:pt x="16299" y="56935"/>
                      <a:pt x="16072" y="57559"/>
                      <a:pt x="14761" y="57534"/>
                    </a:cubicBezTo>
                    <a:cubicBezTo>
                      <a:pt x="10347" y="57440"/>
                      <a:pt x="5870" y="57496"/>
                      <a:pt x="1424" y="57496"/>
                    </a:cubicBezTo>
                    <a:cubicBezTo>
                      <a:pt x="718" y="57496"/>
                      <a:pt x="-89" y="57578"/>
                      <a:pt x="12" y="56519"/>
                    </a:cubicBezTo>
                    <a:cubicBezTo>
                      <a:pt x="81" y="55800"/>
                      <a:pt x="-335" y="54709"/>
                      <a:pt x="957" y="54627"/>
                    </a:cubicBezTo>
                    <a:cubicBezTo>
                      <a:pt x="5302" y="54400"/>
                      <a:pt x="5895" y="51115"/>
                      <a:pt x="6664" y="47842"/>
                    </a:cubicBezTo>
                    <a:cubicBezTo>
                      <a:pt x="9697" y="34997"/>
                      <a:pt x="12831" y="22184"/>
                      <a:pt x="15864" y="9346"/>
                    </a:cubicBezTo>
                    <a:cubicBezTo>
                      <a:pt x="16987" y="4623"/>
                      <a:pt x="16324" y="3772"/>
                      <a:pt x="11545" y="3248"/>
                    </a:cubicBezTo>
                    <a:cubicBezTo>
                      <a:pt x="10334" y="3116"/>
                      <a:pt x="8833" y="3475"/>
                      <a:pt x="9155" y="1306"/>
                    </a:cubicBezTo>
                    <a:cubicBezTo>
                      <a:pt x="9464" y="-731"/>
                      <a:pt x="10794" y="221"/>
                      <a:pt x="11816" y="228"/>
                    </a:cubicBezTo>
                    <a:cubicBezTo>
                      <a:pt x="15328" y="228"/>
                      <a:pt x="18897" y="707"/>
                      <a:pt x="22327" y="190"/>
                    </a:cubicBezTo>
                    <a:cubicBezTo>
                      <a:pt x="25430" y="-277"/>
                      <a:pt x="26237" y="776"/>
                      <a:pt x="26823" y="3513"/>
                    </a:cubicBezTo>
                    <a:cubicBezTo>
                      <a:pt x="29548" y="16124"/>
                      <a:pt x="32499" y="28736"/>
                      <a:pt x="35330" y="41385"/>
                    </a:cubicBezTo>
                    <a:cubicBezTo>
                      <a:pt x="36875" y="41209"/>
                      <a:pt x="36932" y="39947"/>
                      <a:pt x="37392" y="39115"/>
                    </a:cubicBezTo>
                    <a:cubicBezTo>
                      <a:pt x="44057" y="26926"/>
                      <a:pt x="50735" y="14750"/>
                      <a:pt x="57286" y="2498"/>
                    </a:cubicBezTo>
                    <a:cubicBezTo>
                      <a:pt x="58308" y="606"/>
                      <a:pt x="59266" y="-119"/>
                      <a:pt x="61568" y="158"/>
                    </a:cubicBezTo>
                    <a:cubicBezTo>
                      <a:pt x="65643" y="612"/>
                      <a:pt x="69757" y="612"/>
                      <a:pt x="73833" y="158"/>
                    </a:cubicBezTo>
                    <a:cubicBezTo>
                      <a:pt x="74615" y="83"/>
                      <a:pt x="75636" y="-289"/>
                      <a:pt x="75649" y="1010"/>
                    </a:cubicBezTo>
                    <a:cubicBezTo>
                      <a:pt x="75649" y="1981"/>
                      <a:pt x="75781" y="3437"/>
                      <a:pt x="74186" y="3236"/>
                    </a:cubicBezTo>
                    <a:cubicBezTo>
                      <a:pt x="69204" y="2605"/>
                      <a:pt x="68744" y="6149"/>
                      <a:pt x="68214" y="9579"/>
                    </a:cubicBezTo>
                    <a:cubicBezTo>
                      <a:pt x="66171" y="22611"/>
                      <a:pt x="64155" y="35664"/>
                      <a:pt x="62167" y="48738"/>
                    </a:cubicBezTo>
                    <a:cubicBezTo>
                      <a:pt x="61385" y="53782"/>
                      <a:pt x="61480" y="53965"/>
                      <a:pt x="66625" y="54633"/>
                    </a:cubicBezTo>
                    <a:cubicBezTo>
                      <a:pt x="67634" y="54766"/>
                      <a:pt x="68422" y="54722"/>
                      <a:pt x="68366" y="56122"/>
                    </a:cubicBezTo>
                    <a:cubicBezTo>
                      <a:pt x="68309" y="57522"/>
                      <a:pt x="67640" y="57559"/>
                      <a:pt x="66562" y="57547"/>
                    </a:cubicBezTo>
                    <a:cubicBezTo>
                      <a:pt x="60124" y="57509"/>
                      <a:pt x="53686" y="57547"/>
                      <a:pt x="47248" y="57515"/>
                    </a:cubicBezTo>
                    <a:cubicBezTo>
                      <a:pt x="46384" y="57515"/>
                      <a:pt x="45268" y="57868"/>
                      <a:pt x="45413" y="56254"/>
                    </a:cubicBezTo>
                    <a:cubicBezTo>
                      <a:pt x="45507" y="55125"/>
                      <a:pt x="45911" y="54583"/>
                      <a:pt x="47128" y="54640"/>
                    </a:cubicBezTo>
                    <a:cubicBezTo>
                      <a:pt x="51182" y="54835"/>
                      <a:pt x="52090" y="52118"/>
                      <a:pt x="52576" y="48839"/>
                    </a:cubicBezTo>
                    <a:cubicBezTo>
                      <a:pt x="54379" y="36580"/>
                      <a:pt x="56252" y="24341"/>
                      <a:pt x="58094" y="12089"/>
                    </a:cubicBezTo>
                    <a:cubicBezTo>
                      <a:pt x="58289" y="11528"/>
                      <a:pt x="58648" y="10960"/>
                      <a:pt x="57993" y="10449"/>
                    </a:cubicBezTo>
                    <a:cubicBezTo>
                      <a:pt x="57816" y="10802"/>
                      <a:pt x="57633" y="11174"/>
                      <a:pt x="57450" y="1154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4" name="Freeform 953">
                <a:extLst>
                  <a:ext uri="{FF2B5EF4-FFF2-40B4-BE49-F238E27FC236}">
                    <a16:creationId xmlns:a16="http://schemas.microsoft.com/office/drawing/2014/main" id="{09D7F4FC-4953-F963-56F7-4D53D76010DA}"/>
                  </a:ext>
                </a:extLst>
              </p:cNvPr>
              <p:cNvSpPr/>
              <p:nvPr/>
            </p:nvSpPr>
            <p:spPr>
              <a:xfrm>
                <a:off x="9916013" y="3897207"/>
                <a:ext cx="62050" cy="57357"/>
              </a:xfrm>
              <a:custGeom>
                <a:avLst/>
                <a:gdLst>
                  <a:gd name="connsiteX0" fmla="*/ 19743 w 62050"/>
                  <a:gd name="connsiteY0" fmla="*/ 79 h 57357"/>
                  <a:gd name="connsiteX1" fmla="*/ 29202 w 62050"/>
                  <a:gd name="connsiteY1" fmla="*/ 79 h 57357"/>
                  <a:gd name="connsiteX2" fmla="*/ 30961 w 62050"/>
                  <a:gd name="connsiteY2" fmla="*/ 1006 h 57357"/>
                  <a:gd name="connsiteX3" fmla="*/ 29422 w 62050"/>
                  <a:gd name="connsiteY3" fmla="*/ 2897 h 57357"/>
                  <a:gd name="connsiteX4" fmla="*/ 23381 w 62050"/>
                  <a:gd name="connsiteY4" fmla="*/ 9436 h 57357"/>
                  <a:gd name="connsiteX5" fmla="*/ 21067 w 62050"/>
                  <a:gd name="connsiteY5" fmla="*/ 22559 h 57357"/>
                  <a:gd name="connsiteX6" fmla="*/ 22871 w 62050"/>
                  <a:gd name="connsiteY6" fmla="*/ 24791 h 57357"/>
                  <a:gd name="connsiteX7" fmla="*/ 40438 w 62050"/>
                  <a:gd name="connsiteY7" fmla="*/ 24791 h 57357"/>
                  <a:gd name="connsiteX8" fmla="*/ 42885 w 62050"/>
                  <a:gd name="connsiteY8" fmla="*/ 22615 h 57357"/>
                  <a:gd name="connsiteX9" fmla="*/ 45092 w 62050"/>
                  <a:gd name="connsiteY9" fmla="*/ 7690 h 57357"/>
                  <a:gd name="connsiteX10" fmla="*/ 41220 w 62050"/>
                  <a:gd name="connsiteY10" fmla="*/ 3017 h 57357"/>
                  <a:gd name="connsiteX11" fmla="*/ 38654 w 62050"/>
                  <a:gd name="connsiteY11" fmla="*/ 1756 h 57357"/>
                  <a:gd name="connsiteX12" fmla="*/ 41327 w 62050"/>
                  <a:gd name="connsiteY12" fmla="*/ 79 h 57357"/>
                  <a:gd name="connsiteX13" fmla="*/ 59942 w 62050"/>
                  <a:gd name="connsiteY13" fmla="*/ 79 h 57357"/>
                  <a:gd name="connsiteX14" fmla="*/ 62048 w 62050"/>
                  <a:gd name="connsiteY14" fmla="*/ 1453 h 57357"/>
                  <a:gd name="connsiteX15" fmla="*/ 59929 w 62050"/>
                  <a:gd name="connsiteY15" fmla="*/ 2967 h 57357"/>
                  <a:gd name="connsiteX16" fmla="*/ 55099 w 62050"/>
                  <a:gd name="connsiteY16" fmla="*/ 6971 h 57357"/>
                  <a:gd name="connsiteX17" fmla="*/ 48163 w 62050"/>
                  <a:gd name="connsiteY17" fmla="*/ 50266 h 57357"/>
                  <a:gd name="connsiteX18" fmla="*/ 52287 w 62050"/>
                  <a:gd name="connsiteY18" fmla="*/ 54333 h 57357"/>
                  <a:gd name="connsiteX19" fmla="*/ 54841 w 62050"/>
                  <a:gd name="connsiteY19" fmla="*/ 55645 h 57357"/>
                  <a:gd name="connsiteX20" fmla="*/ 52060 w 62050"/>
                  <a:gd name="connsiteY20" fmla="*/ 57259 h 57357"/>
                  <a:gd name="connsiteX21" fmla="*/ 33092 w 62050"/>
                  <a:gd name="connsiteY21" fmla="*/ 57259 h 57357"/>
                  <a:gd name="connsiteX22" fmla="*/ 30955 w 62050"/>
                  <a:gd name="connsiteY22" fmla="*/ 55966 h 57357"/>
                  <a:gd name="connsiteX23" fmla="*/ 33048 w 62050"/>
                  <a:gd name="connsiteY23" fmla="*/ 54384 h 57357"/>
                  <a:gd name="connsiteX24" fmla="*/ 38313 w 62050"/>
                  <a:gd name="connsiteY24" fmla="*/ 49730 h 57357"/>
                  <a:gd name="connsiteX25" fmla="*/ 41510 w 62050"/>
                  <a:gd name="connsiteY25" fmla="*/ 31443 h 57357"/>
                  <a:gd name="connsiteX26" fmla="*/ 39543 w 62050"/>
                  <a:gd name="connsiteY26" fmla="*/ 28921 h 57357"/>
                  <a:gd name="connsiteX27" fmla="*/ 21975 w 62050"/>
                  <a:gd name="connsiteY27" fmla="*/ 28921 h 57357"/>
                  <a:gd name="connsiteX28" fmla="*/ 19718 w 62050"/>
                  <a:gd name="connsiteY28" fmla="*/ 30813 h 57357"/>
                  <a:gd name="connsiteX29" fmla="*/ 17063 w 62050"/>
                  <a:gd name="connsiteY29" fmla="*/ 49213 h 57357"/>
                  <a:gd name="connsiteX30" fmla="*/ 21414 w 62050"/>
                  <a:gd name="connsiteY30" fmla="*/ 54333 h 57357"/>
                  <a:gd name="connsiteX31" fmla="*/ 23388 w 62050"/>
                  <a:gd name="connsiteY31" fmla="*/ 55563 h 57357"/>
                  <a:gd name="connsiteX32" fmla="*/ 21496 w 62050"/>
                  <a:gd name="connsiteY32" fmla="*/ 57303 h 57357"/>
                  <a:gd name="connsiteX33" fmla="*/ 1822 w 62050"/>
                  <a:gd name="connsiteY33" fmla="*/ 57265 h 57357"/>
                  <a:gd name="connsiteX34" fmla="*/ 12 w 62050"/>
                  <a:gd name="connsiteY34" fmla="*/ 56004 h 57357"/>
                  <a:gd name="connsiteX35" fmla="*/ 1696 w 62050"/>
                  <a:gd name="connsiteY35" fmla="*/ 54377 h 57357"/>
                  <a:gd name="connsiteX36" fmla="*/ 7333 w 62050"/>
                  <a:gd name="connsiteY36" fmla="*/ 48910 h 57357"/>
                  <a:gd name="connsiteX37" fmla="*/ 13753 w 62050"/>
                  <a:gd name="connsiteY37" fmla="*/ 8364 h 57357"/>
                  <a:gd name="connsiteX38" fmla="*/ 9717 w 62050"/>
                  <a:gd name="connsiteY38" fmla="*/ 3093 h 57357"/>
                  <a:gd name="connsiteX39" fmla="*/ 7346 w 62050"/>
                  <a:gd name="connsiteY39" fmla="*/ 1567 h 57357"/>
                  <a:gd name="connsiteX40" fmla="*/ 9919 w 62050"/>
                  <a:gd name="connsiteY40" fmla="*/ 79 h 57357"/>
                  <a:gd name="connsiteX41" fmla="*/ 19756 w 62050"/>
                  <a:gd name="connsiteY41" fmla="*/ 79 h 5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2050" h="57357">
                    <a:moveTo>
                      <a:pt x="19743" y="79"/>
                    </a:moveTo>
                    <a:cubicBezTo>
                      <a:pt x="22896" y="79"/>
                      <a:pt x="26049" y="79"/>
                      <a:pt x="29202" y="79"/>
                    </a:cubicBezTo>
                    <a:cubicBezTo>
                      <a:pt x="29920" y="79"/>
                      <a:pt x="31018" y="-400"/>
                      <a:pt x="30961" y="1006"/>
                    </a:cubicBezTo>
                    <a:cubicBezTo>
                      <a:pt x="30923" y="1970"/>
                      <a:pt x="30646" y="3118"/>
                      <a:pt x="29422" y="2897"/>
                    </a:cubicBezTo>
                    <a:cubicBezTo>
                      <a:pt x="24037" y="2021"/>
                      <a:pt x="24025" y="6050"/>
                      <a:pt x="23381" y="9436"/>
                    </a:cubicBezTo>
                    <a:cubicBezTo>
                      <a:pt x="22555" y="13800"/>
                      <a:pt x="21918" y="18201"/>
                      <a:pt x="21067" y="22559"/>
                    </a:cubicBezTo>
                    <a:cubicBezTo>
                      <a:pt x="20739" y="24230"/>
                      <a:pt x="21067" y="24822"/>
                      <a:pt x="22871" y="24791"/>
                    </a:cubicBezTo>
                    <a:cubicBezTo>
                      <a:pt x="28722" y="24690"/>
                      <a:pt x="34578" y="24690"/>
                      <a:pt x="40438" y="24791"/>
                    </a:cubicBezTo>
                    <a:cubicBezTo>
                      <a:pt x="42116" y="24791"/>
                      <a:pt x="42677" y="24160"/>
                      <a:pt x="42885" y="22615"/>
                    </a:cubicBezTo>
                    <a:cubicBezTo>
                      <a:pt x="43560" y="17634"/>
                      <a:pt x="44279" y="12652"/>
                      <a:pt x="45092" y="7690"/>
                    </a:cubicBezTo>
                    <a:cubicBezTo>
                      <a:pt x="45603" y="4537"/>
                      <a:pt x="44461" y="3087"/>
                      <a:pt x="41220" y="3017"/>
                    </a:cubicBezTo>
                    <a:cubicBezTo>
                      <a:pt x="40337" y="3017"/>
                      <a:pt x="38698" y="3862"/>
                      <a:pt x="38654" y="1756"/>
                    </a:cubicBezTo>
                    <a:cubicBezTo>
                      <a:pt x="38610" y="-350"/>
                      <a:pt x="40022" y="72"/>
                      <a:pt x="41327" y="79"/>
                    </a:cubicBezTo>
                    <a:cubicBezTo>
                      <a:pt x="47532" y="79"/>
                      <a:pt x="53737" y="79"/>
                      <a:pt x="59942" y="79"/>
                    </a:cubicBezTo>
                    <a:cubicBezTo>
                      <a:pt x="60951" y="79"/>
                      <a:pt x="62111" y="-344"/>
                      <a:pt x="62048" y="1453"/>
                    </a:cubicBezTo>
                    <a:cubicBezTo>
                      <a:pt x="61998" y="3042"/>
                      <a:pt x="61014" y="3150"/>
                      <a:pt x="59929" y="2967"/>
                    </a:cubicBezTo>
                    <a:cubicBezTo>
                      <a:pt x="56713" y="2424"/>
                      <a:pt x="55591" y="4190"/>
                      <a:pt x="55099" y="6971"/>
                    </a:cubicBezTo>
                    <a:cubicBezTo>
                      <a:pt x="52577" y="21367"/>
                      <a:pt x="49979" y="35756"/>
                      <a:pt x="48163" y="50266"/>
                    </a:cubicBezTo>
                    <a:cubicBezTo>
                      <a:pt x="47728" y="53728"/>
                      <a:pt x="49708" y="54119"/>
                      <a:pt x="52287" y="54333"/>
                    </a:cubicBezTo>
                    <a:cubicBezTo>
                      <a:pt x="53214" y="54409"/>
                      <a:pt x="54872" y="53545"/>
                      <a:pt x="54841" y="55645"/>
                    </a:cubicBezTo>
                    <a:cubicBezTo>
                      <a:pt x="54809" y="57745"/>
                      <a:pt x="53302" y="57259"/>
                      <a:pt x="52060" y="57259"/>
                    </a:cubicBezTo>
                    <a:cubicBezTo>
                      <a:pt x="45754" y="57259"/>
                      <a:pt x="39448" y="57259"/>
                      <a:pt x="33092" y="57259"/>
                    </a:cubicBezTo>
                    <a:cubicBezTo>
                      <a:pt x="32190" y="57259"/>
                      <a:pt x="30866" y="57890"/>
                      <a:pt x="30955" y="55966"/>
                    </a:cubicBezTo>
                    <a:cubicBezTo>
                      <a:pt x="31018" y="54440"/>
                      <a:pt x="31907" y="54289"/>
                      <a:pt x="33048" y="54384"/>
                    </a:cubicBezTo>
                    <a:cubicBezTo>
                      <a:pt x="36434" y="54661"/>
                      <a:pt x="37828" y="52946"/>
                      <a:pt x="38313" y="49730"/>
                    </a:cubicBezTo>
                    <a:cubicBezTo>
                      <a:pt x="39228" y="43607"/>
                      <a:pt x="40407" y="37522"/>
                      <a:pt x="41510" y="31443"/>
                    </a:cubicBezTo>
                    <a:cubicBezTo>
                      <a:pt x="41807" y="29810"/>
                      <a:pt x="41718" y="28883"/>
                      <a:pt x="39543" y="28921"/>
                    </a:cubicBezTo>
                    <a:cubicBezTo>
                      <a:pt x="33691" y="29079"/>
                      <a:pt x="27833" y="28997"/>
                      <a:pt x="21975" y="28921"/>
                    </a:cubicBezTo>
                    <a:cubicBezTo>
                      <a:pt x="20601" y="28921"/>
                      <a:pt x="19920" y="29224"/>
                      <a:pt x="19718" y="30813"/>
                    </a:cubicBezTo>
                    <a:cubicBezTo>
                      <a:pt x="18911" y="36955"/>
                      <a:pt x="17826" y="43065"/>
                      <a:pt x="17063" y="49213"/>
                    </a:cubicBezTo>
                    <a:cubicBezTo>
                      <a:pt x="16527" y="53501"/>
                      <a:pt x="16994" y="53860"/>
                      <a:pt x="21414" y="54333"/>
                    </a:cubicBezTo>
                    <a:cubicBezTo>
                      <a:pt x="22221" y="54421"/>
                      <a:pt x="23413" y="53936"/>
                      <a:pt x="23388" y="55563"/>
                    </a:cubicBezTo>
                    <a:cubicBezTo>
                      <a:pt x="23388" y="56918"/>
                      <a:pt x="22814" y="57322"/>
                      <a:pt x="21496" y="57303"/>
                    </a:cubicBezTo>
                    <a:cubicBezTo>
                      <a:pt x="14938" y="57240"/>
                      <a:pt x="8380" y="57303"/>
                      <a:pt x="1822" y="57265"/>
                    </a:cubicBezTo>
                    <a:cubicBezTo>
                      <a:pt x="927" y="57265"/>
                      <a:pt x="-126" y="57568"/>
                      <a:pt x="12" y="56004"/>
                    </a:cubicBezTo>
                    <a:cubicBezTo>
                      <a:pt x="107" y="54875"/>
                      <a:pt x="473" y="54283"/>
                      <a:pt x="1696" y="54377"/>
                    </a:cubicBezTo>
                    <a:cubicBezTo>
                      <a:pt x="5643" y="54686"/>
                      <a:pt x="6804" y="52486"/>
                      <a:pt x="7333" y="48910"/>
                    </a:cubicBezTo>
                    <a:cubicBezTo>
                      <a:pt x="9332" y="35378"/>
                      <a:pt x="11590" y="21878"/>
                      <a:pt x="13753" y="8364"/>
                    </a:cubicBezTo>
                    <a:cubicBezTo>
                      <a:pt x="14465" y="3950"/>
                      <a:pt x="14181" y="3604"/>
                      <a:pt x="9717" y="3093"/>
                    </a:cubicBezTo>
                    <a:cubicBezTo>
                      <a:pt x="8758" y="2979"/>
                      <a:pt x="7125" y="3679"/>
                      <a:pt x="7346" y="1567"/>
                    </a:cubicBezTo>
                    <a:cubicBezTo>
                      <a:pt x="7529" y="-180"/>
                      <a:pt x="8714" y="66"/>
                      <a:pt x="9919" y="79"/>
                    </a:cubicBezTo>
                    <a:cubicBezTo>
                      <a:pt x="13198" y="129"/>
                      <a:pt x="16477" y="79"/>
                      <a:pt x="19756" y="7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5" name="Freeform 954">
                <a:extLst>
                  <a:ext uri="{FF2B5EF4-FFF2-40B4-BE49-F238E27FC236}">
                    <a16:creationId xmlns:a16="http://schemas.microsoft.com/office/drawing/2014/main" id="{83719AF9-D4B0-FA38-73C4-C64EA22067A2}"/>
                  </a:ext>
                </a:extLst>
              </p:cNvPr>
              <p:cNvSpPr/>
              <p:nvPr/>
            </p:nvSpPr>
            <p:spPr>
              <a:xfrm>
                <a:off x="10075970" y="3794354"/>
                <a:ext cx="16092" cy="75101"/>
              </a:xfrm>
              <a:custGeom>
                <a:avLst/>
                <a:gdLst>
                  <a:gd name="connsiteX0" fmla="*/ 57 w 16092"/>
                  <a:gd name="connsiteY0" fmla="*/ 37774 h 75101"/>
                  <a:gd name="connsiteX1" fmla="*/ 13 w 16092"/>
                  <a:gd name="connsiteY1" fmla="*/ 3017 h 75101"/>
                  <a:gd name="connsiteX2" fmla="*/ 2907 w 16092"/>
                  <a:gd name="connsiteY2" fmla="*/ 16 h 75101"/>
                  <a:gd name="connsiteX3" fmla="*/ 13432 w 16092"/>
                  <a:gd name="connsiteY3" fmla="*/ 16 h 75101"/>
                  <a:gd name="connsiteX4" fmla="*/ 16093 w 16092"/>
                  <a:gd name="connsiteY4" fmla="*/ 2822 h 75101"/>
                  <a:gd name="connsiteX5" fmla="*/ 16093 w 16092"/>
                  <a:gd name="connsiteY5" fmla="*/ 72336 h 75101"/>
                  <a:gd name="connsiteX6" fmla="*/ 13438 w 16092"/>
                  <a:gd name="connsiteY6" fmla="*/ 75085 h 75101"/>
                  <a:gd name="connsiteX7" fmla="*/ 2907 w 16092"/>
                  <a:gd name="connsiteY7" fmla="*/ 75085 h 75101"/>
                  <a:gd name="connsiteX8" fmla="*/ 0 w 16092"/>
                  <a:gd name="connsiteY8" fmla="*/ 72178 h 75101"/>
                  <a:gd name="connsiteX9" fmla="*/ 57 w 16092"/>
                  <a:gd name="connsiteY9" fmla="*/ 37774 h 75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92" h="75101">
                    <a:moveTo>
                      <a:pt x="57" y="37774"/>
                    </a:moveTo>
                    <a:cubicBezTo>
                      <a:pt x="57" y="26191"/>
                      <a:pt x="114" y="14607"/>
                      <a:pt x="13" y="3017"/>
                    </a:cubicBezTo>
                    <a:cubicBezTo>
                      <a:pt x="13" y="791"/>
                      <a:pt x="480" y="-135"/>
                      <a:pt x="2907" y="16"/>
                    </a:cubicBezTo>
                    <a:cubicBezTo>
                      <a:pt x="6413" y="224"/>
                      <a:pt x="9926" y="224"/>
                      <a:pt x="13432" y="16"/>
                    </a:cubicBezTo>
                    <a:cubicBezTo>
                      <a:pt x="15727" y="-123"/>
                      <a:pt x="16099" y="773"/>
                      <a:pt x="16093" y="2822"/>
                    </a:cubicBezTo>
                    <a:cubicBezTo>
                      <a:pt x="16030" y="25997"/>
                      <a:pt x="16030" y="49169"/>
                      <a:pt x="16093" y="72336"/>
                    </a:cubicBezTo>
                    <a:cubicBezTo>
                      <a:pt x="16093" y="74417"/>
                      <a:pt x="15708" y="75224"/>
                      <a:pt x="13438" y="75085"/>
                    </a:cubicBezTo>
                    <a:cubicBezTo>
                      <a:pt x="9932" y="74874"/>
                      <a:pt x="6413" y="74874"/>
                      <a:pt x="2907" y="75085"/>
                    </a:cubicBezTo>
                    <a:cubicBezTo>
                      <a:pt x="568" y="75224"/>
                      <a:pt x="-18" y="74455"/>
                      <a:pt x="0" y="72178"/>
                    </a:cubicBezTo>
                    <a:cubicBezTo>
                      <a:pt x="120" y="60715"/>
                      <a:pt x="57" y="49245"/>
                      <a:pt x="57" y="3777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6" name="Freeform 955">
                <a:extLst>
                  <a:ext uri="{FF2B5EF4-FFF2-40B4-BE49-F238E27FC236}">
                    <a16:creationId xmlns:a16="http://schemas.microsoft.com/office/drawing/2014/main" id="{CCC84CC6-9E99-A39A-9576-8C67A7E3393F}"/>
                  </a:ext>
                </a:extLst>
              </p:cNvPr>
              <p:cNvSpPr/>
              <p:nvPr/>
            </p:nvSpPr>
            <p:spPr>
              <a:xfrm>
                <a:off x="9807832" y="3794371"/>
                <a:ext cx="16181" cy="75058"/>
              </a:xfrm>
              <a:custGeom>
                <a:avLst/>
                <a:gdLst>
                  <a:gd name="connsiteX0" fmla="*/ 64 w 16181"/>
                  <a:gd name="connsiteY0" fmla="*/ 37619 h 75058"/>
                  <a:gd name="connsiteX1" fmla="*/ 1 w 16181"/>
                  <a:gd name="connsiteY1" fmla="*/ 2887 h 75058"/>
                  <a:gd name="connsiteX2" fmla="*/ 2945 w 16181"/>
                  <a:gd name="connsiteY2" fmla="*/ 12 h 75058"/>
                  <a:gd name="connsiteX3" fmla="*/ 13823 w 16181"/>
                  <a:gd name="connsiteY3" fmla="*/ 12 h 75058"/>
                  <a:gd name="connsiteX4" fmla="*/ 16181 w 16181"/>
                  <a:gd name="connsiteY4" fmla="*/ 2439 h 75058"/>
                  <a:gd name="connsiteX5" fmla="*/ 16181 w 16181"/>
                  <a:gd name="connsiteY5" fmla="*/ 72610 h 75058"/>
                  <a:gd name="connsiteX6" fmla="*/ 13539 w 16181"/>
                  <a:gd name="connsiteY6" fmla="*/ 75044 h 75058"/>
                  <a:gd name="connsiteX7" fmla="*/ 2668 w 16181"/>
                  <a:gd name="connsiteY7" fmla="*/ 75044 h 75058"/>
                  <a:gd name="connsiteX8" fmla="*/ 1 w 16181"/>
                  <a:gd name="connsiteY8" fmla="*/ 72319 h 75058"/>
                  <a:gd name="connsiteX9" fmla="*/ 64 w 16181"/>
                  <a:gd name="connsiteY9" fmla="*/ 37619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81" h="75058">
                    <a:moveTo>
                      <a:pt x="64" y="37619"/>
                    </a:moveTo>
                    <a:cubicBezTo>
                      <a:pt x="64" y="26042"/>
                      <a:pt x="139" y="14464"/>
                      <a:pt x="1" y="2887"/>
                    </a:cubicBezTo>
                    <a:cubicBezTo>
                      <a:pt x="1" y="504"/>
                      <a:pt x="700" y="-95"/>
                      <a:pt x="2945" y="12"/>
                    </a:cubicBezTo>
                    <a:cubicBezTo>
                      <a:pt x="6565" y="182"/>
                      <a:pt x="10197" y="144"/>
                      <a:pt x="13823" y="12"/>
                    </a:cubicBezTo>
                    <a:cubicBezTo>
                      <a:pt x="15714" y="-51"/>
                      <a:pt x="16181" y="642"/>
                      <a:pt x="16181" y="2439"/>
                    </a:cubicBezTo>
                    <a:cubicBezTo>
                      <a:pt x="16131" y="25829"/>
                      <a:pt x="16131" y="49220"/>
                      <a:pt x="16181" y="72610"/>
                    </a:cubicBezTo>
                    <a:cubicBezTo>
                      <a:pt x="16181" y="74753"/>
                      <a:pt x="15399" y="75132"/>
                      <a:pt x="13539" y="75044"/>
                    </a:cubicBezTo>
                    <a:cubicBezTo>
                      <a:pt x="9919" y="74917"/>
                      <a:pt x="6281" y="74854"/>
                      <a:pt x="2668" y="75044"/>
                    </a:cubicBezTo>
                    <a:cubicBezTo>
                      <a:pt x="436" y="75176"/>
                      <a:pt x="-18" y="74444"/>
                      <a:pt x="1" y="72319"/>
                    </a:cubicBezTo>
                    <a:cubicBezTo>
                      <a:pt x="120" y="60774"/>
                      <a:pt x="64" y="49196"/>
                      <a:pt x="64" y="3761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15B205A0-E37A-C651-D213-06DAEEA27212}"/>
                  </a:ext>
                </a:extLst>
              </p:cNvPr>
              <p:cNvSpPr/>
              <p:nvPr/>
            </p:nvSpPr>
            <p:spPr>
              <a:xfrm>
                <a:off x="9761890" y="3915022"/>
                <a:ext cx="43309" cy="61797"/>
              </a:xfrm>
              <a:custGeom>
                <a:avLst/>
                <a:gdLst>
                  <a:gd name="connsiteX0" fmla="*/ 18928 w 43309"/>
                  <a:gd name="connsiteY0" fmla="*/ 27797 h 61797"/>
                  <a:gd name="connsiteX1" fmla="*/ 8026 w 43309"/>
                  <a:gd name="connsiteY1" fmla="*/ 20413 h 61797"/>
                  <a:gd name="connsiteX2" fmla="*/ 14331 w 43309"/>
                  <a:gd name="connsiteY2" fmla="*/ 4094 h 61797"/>
                  <a:gd name="connsiteX3" fmla="*/ 31899 w 43309"/>
                  <a:gd name="connsiteY3" fmla="*/ 1187 h 61797"/>
                  <a:gd name="connsiteX4" fmla="*/ 40948 w 43309"/>
                  <a:gd name="connsiteY4" fmla="*/ 1552 h 61797"/>
                  <a:gd name="connsiteX5" fmla="*/ 43268 w 43309"/>
                  <a:gd name="connsiteY5" fmla="*/ 3085 h 61797"/>
                  <a:gd name="connsiteX6" fmla="*/ 40866 w 43309"/>
                  <a:gd name="connsiteY6" fmla="*/ 6420 h 61797"/>
                  <a:gd name="connsiteX7" fmla="*/ 36332 w 43309"/>
                  <a:gd name="connsiteY7" fmla="*/ 6420 h 61797"/>
                  <a:gd name="connsiteX8" fmla="*/ 36874 w 43309"/>
                  <a:gd name="connsiteY8" fmla="*/ 10349 h 61797"/>
                  <a:gd name="connsiteX9" fmla="*/ 27063 w 43309"/>
                  <a:gd name="connsiteY9" fmla="*/ 25804 h 61797"/>
                  <a:gd name="connsiteX10" fmla="*/ 26022 w 43309"/>
                  <a:gd name="connsiteY10" fmla="*/ 36171 h 61797"/>
                  <a:gd name="connsiteX11" fmla="*/ 31168 w 43309"/>
                  <a:gd name="connsiteY11" fmla="*/ 40408 h 61797"/>
                  <a:gd name="connsiteX12" fmla="*/ 30796 w 43309"/>
                  <a:gd name="connsiteY12" fmla="*/ 56728 h 61797"/>
                  <a:gd name="connsiteX13" fmla="*/ 4942 w 43309"/>
                  <a:gd name="connsiteY13" fmla="*/ 59502 h 61797"/>
                  <a:gd name="connsiteX14" fmla="*/ 1072 w 43309"/>
                  <a:gd name="connsiteY14" fmla="*/ 46986 h 61797"/>
                  <a:gd name="connsiteX15" fmla="*/ 1499 w 43309"/>
                  <a:gd name="connsiteY15" fmla="*/ 46260 h 61797"/>
                  <a:gd name="connsiteX16" fmla="*/ 9325 w 43309"/>
                  <a:gd name="connsiteY16" fmla="*/ 40055 h 61797"/>
                  <a:gd name="connsiteX17" fmla="*/ 12477 w 43309"/>
                  <a:gd name="connsiteY17" fmla="*/ 34702 h 61797"/>
                  <a:gd name="connsiteX18" fmla="*/ 13871 w 43309"/>
                  <a:gd name="connsiteY18" fmla="*/ 31492 h 61797"/>
                  <a:gd name="connsiteX19" fmla="*/ 18928 w 43309"/>
                  <a:gd name="connsiteY19" fmla="*/ 27797 h 61797"/>
                  <a:gd name="connsiteX20" fmla="*/ 17793 w 43309"/>
                  <a:gd name="connsiteY20" fmla="*/ 58758 h 61797"/>
                  <a:gd name="connsiteX21" fmla="*/ 21778 w 43309"/>
                  <a:gd name="connsiteY21" fmla="*/ 57730 h 61797"/>
                  <a:gd name="connsiteX22" fmla="*/ 23771 w 43309"/>
                  <a:gd name="connsiteY22" fmla="*/ 45623 h 61797"/>
                  <a:gd name="connsiteX23" fmla="*/ 17377 w 43309"/>
                  <a:gd name="connsiteY23" fmla="*/ 40698 h 61797"/>
                  <a:gd name="connsiteX24" fmla="*/ 14855 w 43309"/>
                  <a:gd name="connsiteY24" fmla="*/ 40068 h 61797"/>
                  <a:gd name="connsiteX25" fmla="*/ 6657 w 43309"/>
                  <a:gd name="connsiteY25" fmla="*/ 51677 h 61797"/>
                  <a:gd name="connsiteX26" fmla="*/ 17793 w 43309"/>
                  <a:gd name="connsiteY26" fmla="*/ 58758 h 61797"/>
                  <a:gd name="connsiteX27" fmla="*/ 28633 w 43309"/>
                  <a:gd name="connsiteY27" fmla="*/ 11402 h 61797"/>
                  <a:gd name="connsiteX28" fmla="*/ 24364 w 43309"/>
                  <a:gd name="connsiteY28" fmla="*/ 3715 h 61797"/>
                  <a:gd name="connsiteX29" fmla="*/ 16759 w 43309"/>
                  <a:gd name="connsiteY29" fmla="*/ 9498 h 61797"/>
                  <a:gd name="connsiteX30" fmla="*/ 15498 w 43309"/>
                  <a:gd name="connsiteY30" fmla="*/ 19114 h 61797"/>
                  <a:gd name="connsiteX31" fmla="*/ 19660 w 43309"/>
                  <a:gd name="connsiteY31" fmla="*/ 24512 h 61797"/>
                  <a:gd name="connsiteX32" fmla="*/ 26306 w 43309"/>
                  <a:gd name="connsiteY32" fmla="*/ 21138 h 61797"/>
                  <a:gd name="connsiteX33" fmla="*/ 28633 w 43309"/>
                  <a:gd name="connsiteY33" fmla="*/ 11402 h 6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309" h="61797">
                    <a:moveTo>
                      <a:pt x="18928" y="27797"/>
                    </a:moveTo>
                    <a:cubicBezTo>
                      <a:pt x="11809" y="26965"/>
                      <a:pt x="8946" y="24921"/>
                      <a:pt x="8026" y="20413"/>
                    </a:cubicBezTo>
                    <a:cubicBezTo>
                      <a:pt x="6720" y="14151"/>
                      <a:pt x="9350" y="6805"/>
                      <a:pt x="14331" y="4094"/>
                    </a:cubicBezTo>
                    <a:cubicBezTo>
                      <a:pt x="19767" y="1130"/>
                      <a:pt x="25196" y="-1657"/>
                      <a:pt x="31899" y="1187"/>
                    </a:cubicBezTo>
                    <a:cubicBezTo>
                      <a:pt x="34497" y="2290"/>
                      <a:pt x="37908" y="1483"/>
                      <a:pt x="40948" y="1552"/>
                    </a:cubicBezTo>
                    <a:cubicBezTo>
                      <a:pt x="42039" y="1552"/>
                      <a:pt x="43584" y="1111"/>
                      <a:pt x="43268" y="3085"/>
                    </a:cubicBezTo>
                    <a:cubicBezTo>
                      <a:pt x="43041" y="4510"/>
                      <a:pt x="43590" y="6648"/>
                      <a:pt x="40866" y="6420"/>
                    </a:cubicBezTo>
                    <a:cubicBezTo>
                      <a:pt x="39479" y="6307"/>
                      <a:pt x="38079" y="6420"/>
                      <a:pt x="36332" y="6420"/>
                    </a:cubicBezTo>
                    <a:cubicBezTo>
                      <a:pt x="36521" y="7738"/>
                      <a:pt x="36780" y="9037"/>
                      <a:pt x="36874" y="10349"/>
                    </a:cubicBezTo>
                    <a:cubicBezTo>
                      <a:pt x="37354" y="17184"/>
                      <a:pt x="33948" y="22513"/>
                      <a:pt x="27063" y="25804"/>
                    </a:cubicBezTo>
                    <a:cubicBezTo>
                      <a:pt x="18808" y="29752"/>
                      <a:pt x="18739" y="30534"/>
                      <a:pt x="26022" y="36171"/>
                    </a:cubicBezTo>
                    <a:cubicBezTo>
                      <a:pt x="27813" y="37489"/>
                      <a:pt x="29531" y="38904"/>
                      <a:pt x="31168" y="40408"/>
                    </a:cubicBezTo>
                    <a:cubicBezTo>
                      <a:pt x="36174" y="45232"/>
                      <a:pt x="35979" y="52036"/>
                      <a:pt x="30796" y="56728"/>
                    </a:cubicBezTo>
                    <a:cubicBezTo>
                      <a:pt x="24849" y="62106"/>
                      <a:pt x="11954" y="63487"/>
                      <a:pt x="4942" y="59502"/>
                    </a:cubicBezTo>
                    <a:cubicBezTo>
                      <a:pt x="418" y="57115"/>
                      <a:pt x="-1315" y="51511"/>
                      <a:pt x="1072" y="46986"/>
                    </a:cubicBezTo>
                    <a:cubicBezTo>
                      <a:pt x="1203" y="46738"/>
                      <a:pt x="1346" y="46496"/>
                      <a:pt x="1499" y="46260"/>
                    </a:cubicBezTo>
                    <a:cubicBezTo>
                      <a:pt x="3353" y="43214"/>
                      <a:pt x="6121" y="41373"/>
                      <a:pt x="9325" y="40055"/>
                    </a:cubicBezTo>
                    <a:cubicBezTo>
                      <a:pt x="11689" y="39078"/>
                      <a:pt x="15069" y="38794"/>
                      <a:pt x="12477" y="34702"/>
                    </a:cubicBezTo>
                    <a:cubicBezTo>
                      <a:pt x="11778" y="33598"/>
                      <a:pt x="12591" y="32299"/>
                      <a:pt x="13871" y="31492"/>
                    </a:cubicBezTo>
                    <a:cubicBezTo>
                      <a:pt x="15372" y="30483"/>
                      <a:pt x="16854" y="29317"/>
                      <a:pt x="18928" y="27797"/>
                    </a:cubicBezTo>
                    <a:close/>
                    <a:moveTo>
                      <a:pt x="17793" y="58758"/>
                    </a:moveTo>
                    <a:cubicBezTo>
                      <a:pt x="19148" y="58525"/>
                      <a:pt x="20480" y="58181"/>
                      <a:pt x="21778" y="57730"/>
                    </a:cubicBezTo>
                    <a:cubicBezTo>
                      <a:pt x="27699" y="55321"/>
                      <a:pt x="28614" y="49772"/>
                      <a:pt x="23771" y="45623"/>
                    </a:cubicBezTo>
                    <a:cubicBezTo>
                      <a:pt x="21728" y="43876"/>
                      <a:pt x="19496" y="42357"/>
                      <a:pt x="17377" y="40698"/>
                    </a:cubicBezTo>
                    <a:cubicBezTo>
                      <a:pt x="16608" y="40068"/>
                      <a:pt x="15933" y="39727"/>
                      <a:pt x="14855" y="40068"/>
                    </a:cubicBezTo>
                    <a:cubicBezTo>
                      <a:pt x="9533" y="41619"/>
                      <a:pt x="5894" y="46708"/>
                      <a:pt x="6657" y="51677"/>
                    </a:cubicBezTo>
                    <a:cubicBezTo>
                      <a:pt x="7319" y="55857"/>
                      <a:pt x="11620" y="58808"/>
                      <a:pt x="17793" y="58758"/>
                    </a:cubicBezTo>
                    <a:close/>
                    <a:moveTo>
                      <a:pt x="28633" y="11402"/>
                    </a:moveTo>
                    <a:cubicBezTo>
                      <a:pt x="28771" y="6603"/>
                      <a:pt x="27498" y="4314"/>
                      <a:pt x="24364" y="3715"/>
                    </a:cubicBezTo>
                    <a:cubicBezTo>
                      <a:pt x="21230" y="3116"/>
                      <a:pt x="17932" y="5449"/>
                      <a:pt x="16759" y="9498"/>
                    </a:cubicBezTo>
                    <a:cubicBezTo>
                      <a:pt x="15851" y="12619"/>
                      <a:pt x="15056" y="15803"/>
                      <a:pt x="15498" y="19114"/>
                    </a:cubicBezTo>
                    <a:cubicBezTo>
                      <a:pt x="15857" y="21706"/>
                      <a:pt x="16866" y="23913"/>
                      <a:pt x="19660" y="24512"/>
                    </a:cubicBezTo>
                    <a:cubicBezTo>
                      <a:pt x="22686" y="25142"/>
                      <a:pt x="24849" y="23679"/>
                      <a:pt x="26306" y="21138"/>
                    </a:cubicBezTo>
                    <a:cubicBezTo>
                      <a:pt x="28053" y="18137"/>
                      <a:pt x="28570" y="14813"/>
                      <a:pt x="28633" y="11402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4323E05D-D601-BD9E-6318-86A276E703F8}"/>
                  </a:ext>
                </a:extLst>
              </p:cNvPr>
              <p:cNvSpPr/>
              <p:nvPr/>
            </p:nvSpPr>
            <p:spPr>
              <a:xfrm>
                <a:off x="10160590" y="3893799"/>
                <a:ext cx="38316" cy="61898"/>
              </a:xfrm>
              <a:custGeom>
                <a:avLst/>
                <a:gdLst>
                  <a:gd name="connsiteX0" fmla="*/ 22244 w 38316"/>
                  <a:gd name="connsiteY0" fmla="*/ 44725 h 61898"/>
                  <a:gd name="connsiteX1" fmla="*/ 18505 w 38316"/>
                  <a:gd name="connsiteY1" fmla="*/ 50400 h 61898"/>
                  <a:gd name="connsiteX2" fmla="*/ 7785 w 38316"/>
                  <a:gd name="connsiteY2" fmla="*/ 60868 h 61898"/>
                  <a:gd name="connsiteX3" fmla="*/ 218 w 38316"/>
                  <a:gd name="connsiteY3" fmla="*/ 57482 h 61898"/>
                  <a:gd name="connsiteX4" fmla="*/ 17042 w 38316"/>
                  <a:gd name="connsiteY4" fmla="*/ 22170 h 61898"/>
                  <a:gd name="connsiteX5" fmla="*/ 24943 w 38316"/>
                  <a:gd name="connsiteY5" fmla="*/ 21539 h 61898"/>
                  <a:gd name="connsiteX6" fmla="*/ 27011 w 38316"/>
                  <a:gd name="connsiteY6" fmla="*/ 20007 h 61898"/>
                  <a:gd name="connsiteX7" fmla="*/ 28209 w 38316"/>
                  <a:gd name="connsiteY7" fmla="*/ 10265 h 61898"/>
                  <a:gd name="connsiteX8" fmla="*/ 24690 w 38316"/>
                  <a:gd name="connsiteY8" fmla="*/ 6103 h 61898"/>
                  <a:gd name="connsiteX9" fmla="*/ 22168 w 38316"/>
                  <a:gd name="connsiteY9" fmla="*/ 5094 h 61898"/>
                  <a:gd name="connsiteX10" fmla="*/ 24886 w 38316"/>
                  <a:gd name="connsiteY10" fmla="*/ 3202 h 61898"/>
                  <a:gd name="connsiteX11" fmla="*/ 35366 w 38316"/>
                  <a:gd name="connsiteY11" fmla="*/ 541 h 61898"/>
                  <a:gd name="connsiteX12" fmla="*/ 38141 w 38316"/>
                  <a:gd name="connsiteY12" fmla="*/ 2792 h 61898"/>
                  <a:gd name="connsiteX13" fmla="*/ 32182 w 38316"/>
                  <a:gd name="connsiteY13" fmla="*/ 34132 h 61898"/>
                  <a:gd name="connsiteX14" fmla="*/ 29142 w 38316"/>
                  <a:gd name="connsiteY14" fmla="*/ 51403 h 61898"/>
                  <a:gd name="connsiteX15" fmla="*/ 29476 w 38316"/>
                  <a:gd name="connsiteY15" fmla="*/ 54695 h 61898"/>
                  <a:gd name="connsiteX16" fmla="*/ 32440 w 38316"/>
                  <a:gd name="connsiteY16" fmla="*/ 53465 h 61898"/>
                  <a:gd name="connsiteX17" fmla="*/ 33840 w 38316"/>
                  <a:gd name="connsiteY17" fmla="*/ 52418 h 61898"/>
                  <a:gd name="connsiteX18" fmla="*/ 35631 w 38316"/>
                  <a:gd name="connsiteY18" fmla="*/ 51971 h 61898"/>
                  <a:gd name="connsiteX19" fmla="*/ 35681 w 38316"/>
                  <a:gd name="connsiteY19" fmla="*/ 54190 h 61898"/>
                  <a:gd name="connsiteX20" fmla="*/ 24785 w 38316"/>
                  <a:gd name="connsiteY20" fmla="*/ 61700 h 61898"/>
                  <a:gd name="connsiteX21" fmla="*/ 20648 w 38316"/>
                  <a:gd name="connsiteY21" fmla="*/ 57091 h 61898"/>
                  <a:gd name="connsiteX22" fmla="*/ 22748 w 38316"/>
                  <a:gd name="connsiteY22" fmla="*/ 46794 h 61898"/>
                  <a:gd name="connsiteX23" fmla="*/ 23007 w 38316"/>
                  <a:gd name="connsiteY23" fmla="*/ 45160 h 61898"/>
                  <a:gd name="connsiteX24" fmla="*/ 8529 w 38316"/>
                  <a:gd name="connsiteY24" fmla="*/ 49354 h 61898"/>
                  <a:gd name="connsiteX25" fmla="*/ 8529 w 38316"/>
                  <a:gd name="connsiteY25" fmla="*/ 52059 h 61898"/>
                  <a:gd name="connsiteX26" fmla="*/ 9544 w 38316"/>
                  <a:gd name="connsiteY26" fmla="*/ 54821 h 61898"/>
                  <a:gd name="connsiteX27" fmla="*/ 12363 w 38316"/>
                  <a:gd name="connsiteY27" fmla="*/ 53831 h 61898"/>
                  <a:gd name="connsiteX28" fmla="*/ 13700 w 38316"/>
                  <a:gd name="connsiteY28" fmla="*/ 52708 h 61898"/>
                  <a:gd name="connsiteX29" fmla="*/ 25397 w 38316"/>
                  <a:gd name="connsiteY29" fmla="*/ 28494 h 61898"/>
                  <a:gd name="connsiteX30" fmla="*/ 24899 w 38316"/>
                  <a:gd name="connsiteY30" fmla="*/ 26641 h 61898"/>
                  <a:gd name="connsiteX31" fmla="*/ 13674 w 38316"/>
                  <a:gd name="connsiteY31" fmla="*/ 28974 h 61898"/>
                  <a:gd name="connsiteX32" fmla="*/ 8529 w 38316"/>
                  <a:gd name="connsiteY32" fmla="*/ 49354 h 61898"/>
                  <a:gd name="connsiteX33" fmla="*/ 22547 w 38316"/>
                  <a:gd name="connsiteY33" fmla="*/ 43988 h 61898"/>
                  <a:gd name="connsiteX34" fmla="*/ 22919 w 38316"/>
                  <a:gd name="connsiteY34" fmla="*/ 44473 h 61898"/>
                  <a:gd name="connsiteX35" fmla="*/ 23297 w 38316"/>
                  <a:gd name="connsiteY35" fmla="*/ 43937 h 61898"/>
                  <a:gd name="connsiteX36" fmla="*/ 22862 w 38316"/>
                  <a:gd name="connsiteY36" fmla="*/ 43382 h 61898"/>
                  <a:gd name="connsiteX37" fmla="*/ 22547 w 38316"/>
                  <a:gd name="connsiteY37" fmla="*/ 43988 h 6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8316" h="61898">
                    <a:moveTo>
                      <a:pt x="22244" y="44725"/>
                    </a:moveTo>
                    <a:cubicBezTo>
                      <a:pt x="20983" y="46617"/>
                      <a:pt x="19785" y="48509"/>
                      <a:pt x="18505" y="50400"/>
                    </a:cubicBezTo>
                    <a:cubicBezTo>
                      <a:pt x="15623" y="54588"/>
                      <a:pt x="12281" y="58327"/>
                      <a:pt x="7785" y="60868"/>
                    </a:cubicBezTo>
                    <a:cubicBezTo>
                      <a:pt x="4159" y="62924"/>
                      <a:pt x="552" y="61606"/>
                      <a:pt x="218" y="57482"/>
                    </a:cubicBezTo>
                    <a:cubicBezTo>
                      <a:pt x="-936" y="43805"/>
                      <a:pt x="2185" y="28595"/>
                      <a:pt x="17042" y="22170"/>
                    </a:cubicBezTo>
                    <a:cubicBezTo>
                      <a:pt x="19532" y="21087"/>
                      <a:pt x="22313" y="20865"/>
                      <a:pt x="24943" y="21539"/>
                    </a:cubicBezTo>
                    <a:cubicBezTo>
                      <a:pt x="26626" y="21955"/>
                      <a:pt x="26866" y="21413"/>
                      <a:pt x="27011" y="20007"/>
                    </a:cubicBezTo>
                    <a:cubicBezTo>
                      <a:pt x="27339" y="16753"/>
                      <a:pt x="27736" y="13499"/>
                      <a:pt x="28209" y="10265"/>
                    </a:cubicBezTo>
                    <a:cubicBezTo>
                      <a:pt x="28625" y="7465"/>
                      <a:pt x="27686" y="6052"/>
                      <a:pt x="24690" y="6103"/>
                    </a:cubicBezTo>
                    <a:cubicBezTo>
                      <a:pt x="23827" y="6103"/>
                      <a:pt x="22275" y="6588"/>
                      <a:pt x="22168" y="5094"/>
                    </a:cubicBezTo>
                    <a:cubicBezTo>
                      <a:pt x="22017" y="3259"/>
                      <a:pt x="23587" y="3290"/>
                      <a:pt x="24886" y="3202"/>
                    </a:cubicBezTo>
                    <a:cubicBezTo>
                      <a:pt x="28505" y="2927"/>
                      <a:pt x="32056" y="2026"/>
                      <a:pt x="35366" y="541"/>
                    </a:cubicBezTo>
                    <a:cubicBezTo>
                      <a:pt x="38027" y="-600"/>
                      <a:pt x="38683" y="24"/>
                      <a:pt x="38141" y="2792"/>
                    </a:cubicBezTo>
                    <a:cubicBezTo>
                      <a:pt x="36097" y="13226"/>
                      <a:pt x="34111" y="23672"/>
                      <a:pt x="32182" y="34132"/>
                    </a:cubicBezTo>
                    <a:cubicBezTo>
                      <a:pt x="31110" y="39878"/>
                      <a:pt x="30094" y="45635"/>
                      <a:pt x="29142" y="51403"/>
                    </a:cubicBezTo>
                    <a:cubicBezTo>
                      <a:pt x="28959" y="52507"/>
                      <a:pt x="28373" y="53925"/>
                      <a:pt x="29476" y="54695"/>
                    </a:cubicBezTo>
                    <a:cubicBezTo>
                      <a:pt x="30738" y="55546"/>
                      <a:pt x="31494" y="54020"/>
                      <a:pt x="32440" y="53465"/>
                    </a:cubicBezTo>
                    <a:cubicBezTo>
                      <a:pt x="32938" y="53169"/>
                      <a:pt x="33336" y="52696"/>
                      <a:pt x="33840" y="52418"/>
                    </a:cubicBezTo>
                    <a:cubicBezTo>
                      <a:pt x="34344" y="52141"/>
                      <a:pt x="34956" y="51245"/>
                      <a:pt x="35631" y="51971"/>
                    </a:cubicBezTo>
                    <a:cubicBezTo>
                      <a:pt x="36205" y="52601"/>
                      <a:pt x="36432" y="53585"/>
                      <a:pt x="35681" y="54190"/>
                    </a:cubicBezTo>
                    <a:cubicBezTo>
                      <a:pt x="32245" y="56977"/>
                      <a:pt x="29193" y="60376"/>
                      <a:pt x="24785" y="61700"/>
                    </a:cubicBezTo>
                    <a:cubicBezTo>
                      <a:pt x="21941" y="62552"/>
                      <a:pt x="20112" y="60591"/>
                      <a:pt x="20648" y="57091"/>
                    </a:cubicBezTo>
                    <a:cubicBezTo>
                      <a:pt x="21184" y="53591"/>
                      <a:pt x="22042" y="50224"/>
                      <a:pt x="22748" y="46794"/>
                    </a:cubicBezTo>
                    <a:cubicBezTo>
                      <a:pt x="22862" y="46251"/>
                      <a:pt x="22919" y="45703"/>
                      <a:pt x="23007" y="45160"/>
                    </a:cubicBezTo>
                    <a:close/>
                    <a:moveTo>
                      <a:pt x="8529" y="49354"/>
                    </a:moveTo>
                    <a:cubicBezTo>
                      <a:pt x="8529" y="50886"/>
                      <a:pt x="8529" y="51472"/>
                      <a:pt x="8529" y="52059"/>
                    </a:cubicBezTo>
                    <a:cubicBezTo>
                      <a:pt x="8529" y="53099"/>
                      <a:pt x="8371" y="54310"/>
                      <a:pt x="9544" y="54821"/>
                    </a:cubicBezTo>
                    <a:cubicBezTo>
                      <a:pt x="10717" y="55332"/>
                      <a:pt x="11530" y="54474"/>
                      <a:pt x="12363" y="53831"/>
                    </a:cubicBezTo>
                    <a:cubicBezTo>
                      <a:pt x="12836" y="53491"/>
                      <a:pt x="13283" y="53116"/>
                      <a:pt x="13700" y="52708"/>
                    </a:cubicBezTo>
                    <a:cubicBezTo>
                      <a:pt x="20201" y="45892"/>
                      <a:pt x="23707" y="37631"/>
                      <a:pt x="25397" y="28494"/>
                    </a:cubicBezTo>
                    <a:cubicBezTo>
                      <a:pt x="25643" y="27834"/>
                      <a:pt x="25447" y="27088"/>
                      <a:pt x="24899" y="26641"/>
                    </a:cubicBezTo>
                    <a:cubicBezTo>
                      <a:pt x="21872" y="24150"/>
                      <a:pt x="15162" y="25411"/>
                      <a:pt x="13674" y="28974"/>
                    </a:cubicBezTo>
                    <a:cubicBezTo>
                      <a:pt x="10950" y="35472"/>
                      <a:pt x="9216" y="42341"/>
                      <a:pt x="8529" y="49354"/>
                    </a:cubicBezTo>
                    <a:close/>
                    <a:moveTo>
                      <a:pt x="22547" y="43988"/>
                    </a:moveTo>
                    <a:cubicBezTo>
                      <a:pt x="22673" y="44145"/>
                      <a:pt x="22799" y="44309"/>
                      <a:pt x="22919" y="44473"/>
                    </a:cubicBezTo>
                    <a:cubicBezTo>
                      <a:pt x="23076" y="44319"/>
                      <a:pt x="23202" y="44137"/>
                      <a:pt x="23297" y="43937"/>
                    </a:cubicBezTo>
                    <a:cubicBezTo>
                      <a:pt x="23373" y="43622"/>
                      <a:pt x="23297" y="43269"/>
                      <a:pt x="22862" y="43382"/>
                    </a:cubicBezTo>
                    <a:cubicBezTo>
                      <a:pt x="22717" y="43426"/>
                      <a:pt x="22654" y="43767"/>
                      <a:pt x="22547" y="43988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101C55E1-047A-5842-1EAD-8962DFA730A7}"/>
                  </a:ext>
                </a:extLst>
              </p:cNvPr>
              <p:cNvSpPr/>
              <p:nvPr/>
            </p:nvSpPr>
            <p:spPr>
              <a:xfrm>
                <a:off x="10118408" y="3914980"/>
                <a:ext cx="38091" cy="40586"/>
              </a:xfrm>
              <a:custGeom>
                <a:avLst/>
                <a:gdLst>
                  <a:gd name="connsiteX0" fmla="*/ 14490 w 38091"/>
                  <a:gd name="connsiteY0" fmla="*/ 15776 h 40586"/>
                  <a:gd name="connsiteX1" fmla="*/ 26774 w 38091"/>
                  <a:gd name="connsiteY1" fmla="*/ 2906 h 40586"/>
                  <a:gd name="connsiteX2" fmla="*/ 30400 w 38091"/>
                  <a:gd name="connsiteY2" fmla="*/ 793 h 40586"/>
                  <a:gd name="connsiteX3" fmla="*/ 36113 w 38091"/>
                  <a:gd name="connsiteY3" fmla="*/ 4577 h 40586"/>
                  <a:gd name="connsiteX4" fmla="*/ 32228 w 38091"/>
                  <a:gd name="connsiteY4" fmla="*/ 23424 h 40586"/>
                  <a:gd name="connsiteX5" fmla="*/ 30671 w 38091"/>
                  <a:gd name="connsiteY5" fmla="*/ 30991 h 40586"/>
                  <a:gd name="connsiteX6" fmla="*/ 31037 w 38091"/>
                  <a:gd name="connsiteY6" fmla="*/ 33274 h 40586"/>
                  <a:gd name="connsiteX7" fmla="*/ 33597 w 38091"/>
                  <a:gd name="connsiteY7" fmla="*/ 32845 h 40586"/>
                  <a:gd name="connsiteX8" fmla="*/ 36163 w 38091"/>
                  <a:gd name="connsiteY8" fmla="*/ 31023 h 40586"/>
                  <a:gd name="connsiteX9" fmla="*/ 37841 w 38091"/>
                  <a:gd name="connsiteY9" fmla="*/ 30853 h 40586"/>
                  <a:gd name="connsiteX10" fmla="*/ 37588 w 38091"/>
                  <a:gd name="connsiteY10" fmla="*/ 32618 h 40586"/>
                  <a:gd name="connsiteX11" fmla="*/ 37494 w 38091"/>
                  <a:gd name="connsiteY11" fmla="*/ 32681 h 40586"/>
                  <a:gd name="connsiteX12" fmla="*/ 26225 w 38091"/>
                  <a:gd name="connsiteY12" fmla="*/ 40248 h 40586"/>
                  <a:gd name="connsiteX13" fmla="*/ 21811 w 38091"/>
                  <a:gd name="connsiteY13" fmla="*/ 37278 h 40586"/>
                  <a:gd name="connsiteX14" fmla="*/ 23703 w 38091"/>
                  <a:gd name="connsiteY14" fmla="*/ 25928 h 40586"/>
                  <a:gd name="connsiteX15" fmla="*/ 27045 w 38091"/>
                  <a:gd name="connsiteY15" fmla="*/ 11614 h 40586"/>
                  <a:gd name="connsiteX16" fmla="*/ 26484 w 38091"/>
                  <a:gd name="connsiteY16" fmla="*/ 8694 h 40586"/>
                  <a:gd name="connsiteX17" fmla="*/ 23281 w 38091"/>
                  <a:gd name="connsiteY17" fmla="*/ 9407 h 40586"/>
                  <a:gd name="connsiteX18" fmla="*/ 14125 w 38091"/>
                  <a:gd name="connsiteY18" fmla="*/ 22031 h 40586"/>
                  <a:gd name="connsiteX19" fmla="*/ 9988 w 38091"/>
                  <a:gd name="connsiteY19" fmla="*/ 35702 h 40586"/>
                  <a:gd name="connsiteX20" fmla="*/ 6835 w 38091"/>
                  <a:gd name="connsiteY20" fmla="*/ 38602 h 40586"/>
                  <a:gd name="connsiteX21" fmla="*/ 2270 w 38091"/>
                  <a:gd name="connsiteY21" fmla="*/ 33394 h 40586"/>
                  <a:gd name="connsiteX22" fmla="*/ 6797 w 38091"/>
                  <a:gd name="connsiteY22" fmla="*/ 11841 h 40586"/>
                  <a:gd name="connsiteX23" fmla="*/ 6400 w 38091"/>
                  <a:gd name="connsiteY23" fmla="*/ 8612 h 40586"/>
                  <a:gd name="connsiteX24" fmla="*/ 3285 w 38091"/>
                  <a:gd name="connsiteY24" fmla="*/ 9659 h 40586"/>
                  <a:gd name="connsiteX25" fmla="*/ 1866 w 38091"/>
                  <a:gd name="connsiteY25" fmla="*/ 10693 h 40586"/>
                  <a:gd name="connsiteX26" fmla="*/ 410 w 38091"/>
                  <a:gd name="connsiteY26" fmla="*/ 10996 h 40586"/>
                  <a:gd name="connsiteX27" fmla="*/ 353 w 38091"/>
                  <a:gd name="connsiteY27" fmla="*/ 9160 h 40586"/>
                  <a:gd name="connsiteX28" fmla="*/ 410 w 38091"/>
                  <a:gd name="connsiteY28" fmla="*/ 9104 h 40586"/>
                  <a:gd name="connsiteX29" fmla="*/ 12491 w 38091"/>
                  <a:gd name="connsiteY29" fmla="*/ 276 h 40586"/>
                  <a:gd name="connsiteX30" fmla="*/ 15878 w 38091"/>
                  <a:gd name="connsiteY30" fmla="*/ 3133 h 40586"/>
                  <a:gd name="connsiteX31" fmla="*/ 13740 w 38091"/>
                  <a:gd name="connsiteY31" fmla="*/ 15189 h 40586"/>
                  <a:gd name="connsiteX32" fmla="*/ 13816 w 38091"/>
                  <a:gd name="connsiteY32" fmla="*/ 16803 h 40586"/>
                  <a:gd name="connsiteX33" fmla="*/ 14490 w 38091"/>
                  <a:gd name="connsiteY33" fmla="*/ 15776 h 40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8091" h="40586">
                    <a:moveTo>
                      <a:pt x="14490" y="15776"/>
                    </a:moveTo>
                    <a:cubicBezTo>
                      <a:pt x="18015" y="10939"/>
                      <a:pt x="21874" y="6418"/>
                      <a:pt x="26774" y="2906"/>
                    </a:cubicBezTo>
                    <a:cubicBezTo>
                      <a:pt x="27915" y="2091"/>
                      <a:pt x="29126" y="1383"/>
                      <a:pt x="30400" y="793"/>
                    </a:cubicBezTo>
                    <a:cubicBezTo>
                      <a:pt x="34240" y="-979"/>
                      <a:pt x="36478" y="396"/>
                      <a:pt x="36113" y="4577"/>
                    </a:cubicBezTo>
                    <a:cubicBezTo>
                      <a:pt x="35552" y="10990"/>
                      <a:pt x="33590" y="17150"/>
                      <a:pt x="32228" y="23424"/>
                    </a:cubicBezTo>
                    <a:cubicBezTo>
                      <a:pt x="31686" y="25947"/>
                      <a:pt x="31175" y="28469"/>
                      <a:pt x="30671" y="30991"/>
                    </a:cubicBezTo>
                    <a:cubicBezTo>
                      <a:pt x="30513" y="31786"/>
                      <a:pt x="30280" y="32669"/>
                      <a:pt x="31037" y="33274"/>
                    </a:cubicBezTo>
                    <a:cubicBezTo>
                      <a:pt x="31982" y="34018"/>
                      <a:pt x="32834" y="33274"/>
                      <a:pt x="33597" y="32845"/>
                    </a:cubicBezTo>
                    <a:cubicBezTo>
                      <a:pt x="34492" y="32300"/>
                      <a:pt x="35350" y="31691"/>
                      <a:pt x="36163" y="31023"/>
                    </a:cubicBezTo>
                    <a:cubicBezTo>
                      <a:pt x="36705" y="30619"/>
                      <a:pt x="37229" y="29919"/>
                      <a:pt x="37841" y="30853"/>
                    </a:cubicBezTo>
                    <a:cubicBezTo>
                      <a:pt x="38257" y="31410"/>
                      <a:pt x="38143" y="32201"/>
                      <a:pt x="37588" y="32618"/>
                    </a:cubicBezTo>
                    <a:cubicBezTo>
                      <a:pt x="37557" y="32640"/>
                      <a:pt x="37525" y="32662"/>
                      <a:pt x="37494" y="32681"/>
                    </a:cubicBezTo>
                    <a:cubicBezTo>
                      <a:pt x="33956" y="35531"/>
                      <a:pt x="30683" y="38785"/>
                      <a:pt x="26225" y="40248"/>
                    </a:cubicBezTo>
                    <a:cubicBezTo>
                      <a:pt x="23413" y="41175"/>
                      <a:pt x="21925" y="40204"/>
                      <a:pt x="21811" y="37278"/>
                    </a:cubicBezTo>
                    <a:cubicBezTo>
                      <a:pt x="21647" y="33369"/>
                      <a:pt x="22808" y="29654"/>
                      <a:pt x="23703" y="25928"/>
                    </a:cubicBezTo>
                    <a:cubicBezTo>
                      <a:pt x="24819" y="21161"/>
                      <a:pt x="25948" y="16387"/>
                      <a:pt x="27045" y="11614"/>
                    </a:cubicBezTo>
                    <a:cubicBezTo>
                      <a:pt x="27285" y="10567"/>
                      <a:pt x="27423" y="9319"/>
                      <a:pt x="26484" y="8694"/>
                    </a:cubicBezTo>
                    <a:cubicBezTo>
                      <a:pt x="25387" y="7975"/>
                      <a:pt x="24195" y="8631"/>
                      <a:pt x="23281" y="9407"/>
                    </a:cubicBezTo>
                    <a:cubicBezTo>
                      <a:pt x="19283" y="12842"/>
                      <a:pt x="16149" y="17165"/>
                      <a:pt x="14125" y="22031"/>
                    </a:cubicBezTo>
                    <a:cubicBezTo>
                      <a:pt x="12233" y="26445"/>
                      <a:pt x="10543" y="30928"/>
                      <a:pt x="9988" y="35702"/>
                    </a:cubicBezTo>
                    <a:cubicBezTo>
                      <a:pt x="9736" y="37865"/>
                      <a:pt x="8664" y="38319"/>
                      <a:pt x="6835" y="38602"/>
                    </a:cubicBezTo>
                    <a:cubicBezTo>
                      <a:pt x="530" y="39592"/>
                      <a:pt x="397" y="39599"/>
                      <a:pt x="2270" y="33394"/>
                    </a:cubicBezTo>
                    <a:cubicBezTo>
                      <a:pt x="4427" y="26360"/>
                      <a:pt x="5940" y="19147"/>
                      <a:pt x="6797" y="11841"/>
                    </a:cubicBezTo>
                    <a:cubicBezTo>
                      <a:pt x="6924" y="10769"/>
                      <a:pt x="7693" y="9356"/>
                      <a:pt x="6400" y="8612"/>
                    </a:cubicBezTo>
                    <a:cubicBezTo>
                      <a:pt x="5208" y="7925"/>
                      <a:pt x="4256" y="9085"/>
                      <a:pt x="3285" y="9659"/>
                    </a:cubicBezTo>
                    <a:cubicBezTo>
                      <a:pt x="2787" y="9972"/>
                      <a:pt x="2314" y="10318"/>
                      <a:pt x="1866" y="10693"/>
                    </a:cubicBezTo>
                    <a:cubicBezTo>
                      <a:pt x="1419" y="11040"/>
                      <a:pt x="933" y="11601"/>
                      <a:pt x="410" y="10996"/>
                    </a:cubicBezTo>
                    <a:cubicBezTo>
                      <a:pt x="-114" y="10504"/>
                      <a:pt x="-139" y="9682"/>
                      <a:pt x="353" y="9160"/>
                    </a:cubicBezTo>
                    <a:cubicBezTo>
                      <a:pt x="372" y="9141"/>
                      <a:pt x="391" y="9122"/>
                      <a:pt x="410" y="9104"/>
                    </a:cubicBezTo>
                    <a:cubicBezTo>
                      <a:pt x="4149" y="5762"/>
                      <a:pt x="7712" y="2092"/>
                      <a:pt x="12491" y="276"/>
                    </a:cubicBezTo>
                    <a:cubicBezTo>
                      <a:pt x="14724" y="-581"/>
                      <a:pt x="16275" y="610"/>
                      <a:pt x="15878" y="3133"/>
                    </a:cubicBezTo>
                    <a:cubicBezTo>
                      <a:pt x="15285" y="7168"/>
                      <a:pt x="14465" y="11172"/>
                      <a:pt x="13740" y="15189"/>
                    </a:cubicBezTo>
                    <a:cubicBezTo>
                      <a:pt x="13557" y="15738"/>
                      <a:pt x="13109" y="16299"/>
                      <a:pt x="13816" y="16803"/>
                    </a:cubicBezTo>
                    <a:cubicBezTo>
                      <a:pt x="14087" y="16463"/>
                      <a:pt x="14276" y="16122"/>
                      <a:pt x="14490" y="1577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F7648E52-FD8D-632E-71B7-2EB0AF2355EA}"/>
                  </a:ext>
                </a:extLst>
              </p:cNvPr>
              <p:cNvSpPr/>
              <p:nvPr/>
            </p:nvSpPr>
            <p:spPr>
              <a:xfrm>
                <a:off x="10037222" y="3914905"/>
                <a:ext cx="38064" cy="40625"/>
              </a:xfrm>
              <a:custGeom>
                <a:avLst/>
                <a:gdLst>
                  <a:gd name="connsiteX0" fmla="*/ 13746 w 38064"/>
                  <a:gd name="connsiteY0" fmla="*/ 16305 h 40625"/>
                  <a:gd name="connsiteX1" fmla="*/ 22410 w 38064"/>
                  <a:gd name="connsiteY1" fmla="*/ 6626 h 40625"/>
                  <a:gd name="connsiteX2" fmla="*/ 29977 w 38064"/>
                  <a:gd name="connsiteY2" fmla="*/ 1020 h 40625"/>
                  <a:gd name="connsiteX3" fmla="*/ 34895 w 38064"/>
                  <a:gd name="connsiteY3" fmla="*/ 799 h 40625"/>
                  <a:gd name="connsiteX4" fmla="*/ 36106 w 38064"/>
                  <a:gd name="connsiteY4" fmla="*/ 5945 h 40625"/>
                  <a:gd name="connsiteX5" fmla="*/ 32455 w 38064"/>
                  <a:gd name="connsiteY5" fmla="*/ 22340 h 40625"/>
                  <a:gd name="connsiteX6" fmla="*/ 30816 w 38064"/>
                  <a:gd name="connsiteY6" fmla="*/ 30228 h 40625"/>
                  <a:gd name="connsiteX7" fmla="*/ 31251 w 38064"/>
                  <a:gd name="connsiteY7" fmla="*/ 33432 h 40625"/>
                  <a:gd name="connsiteX8" fmla="*/ 34404 w 38064"/>
                  <a:gd name="connsiteY8" fmla="*/ 32423 h 40625"/>
                  <a:gd name="connsiteX9" fmla="*/ 37601 w 38064"/>
                  <a:gd name="connsiteY9" fmla="*/ 30859 h 40625"/>
                  <a:gd name="connsiteX10" fmla="*/ 35387 w 38064"/>
                  <a:gd name="connsiteY10" fmla="*/ 34384 h 40625"/>
                  <a:gd name="connsiteX11" fmla="*/ 27335 w 38064"/>
                  <a:gd name="connsiteY11" fmla="*/ 39926 h 40625"/>
                  <a:gd name="connsiteX12" fmla="*/ 21717 w 38064"/>
                  <a:gd name="connsiteY12" fmla="*/ 35727 h 40625"/>
                  <a:gd name="connsiteX13" fmla="*/ 24724 w 38064"/>
                  <a:gd name="connsiteY13" fmla="*/ 21684 h 40625"/>
                  <a:gd name="connsiteX14" fmla="*/ 27001 w 38064"/>
                  <a:gd name="connsiteY14" fmla="*/ 12143 h 40625"/>
                  <a:gd name="connsiteX15" fmla="*/ 26269 w 38064"/>
                  <a:gd name="connsiteY15" fmla="*/ 8663 h 40625"/>
                  <a:gd name="connsiteX16" fmla="*/ 22820 w 38064"/>
                  <a:gd name="connsiteY16" fmla="*/ 9766 h 40625"/>
                  <a:gd name="connsiteX17" fmla="*/ 13759 w 38064"/>
                  <a:gd name="connsiteY17" fmla="*/ 22932 h 40625"/>
                  <a:gd name="connsiteX18" fmla="*/ 9937 w 38064"/>
                  <a:gd name="connsiteY18" fmla="*/ 35639 h 40625"/>
                  <a:gd name="connsiteX19" fmla="*/ 6715 w 38064"/>
                  <a:gd name="connsiteY19" fmla="*/ 38709 h 40625"/>
                  <a:gd name="connsiteX20" fmla="*/ 2200 w 38064"/>
                  <a:gd name="connsiteY20" fmla="*/ 33665 h 40625"/>
                  <a:gd name="connsiteX21" fmla="*/ 6791 w 38064"/>
                  <a:gd name="connsiteY21" fmla="*/ 11752 h 40625"/>
                  <a:gd name="connsiteX22" fmla="*/ 6255 w 38064"/>
                  <a:gd name="connsiteY22" fmla="*/ 8600 h 40625"/>
                  <a:gd name="connsiteX23" fmla="*/ 3134 w 38064"/>
                  <a:gd name="connsiteY23" fmla="*/ 9804 h 40625"/>
                  <a:gd name="connsiteX24" fmla="*/ 2017 w 38064"/>
                  <a:gd name="connsiteY24" fmla="*/ 10649 h 40625"/>
                  <a:gd name="connsiteX25" fmla="*/ 378 w 38064"/>
                  <a:gd name="connsiteY25" fmla="*/ 10889 h 40625"/>
                  <a:gd name="connsiteX26" fmla="*/ 460 w 38064"/>
                  <a:gd name="connsiteY26" fmla="*/ 9035 h 40625"/>
                  <a:gd name="connsiteX27" fmla="*/ 12277 w 38064"/>
                  <a:gd name="connsiteY27" fmla="*/ 345 h 40625"/>
                  <a:gd name="connsiteX28" fmla="*/ 15909 w 38064"/>
                  <a:gd name="connsiteY28" fmla="*/ 3233 h 40625"/>
                  <a:gd name="connsiteX29" fmla="*/ 13746 w 38064"/>
                  <a:gd name="connsiteY29" fmla="*/ 16305 h 4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8064" h="40625">
                    <a:moveTo>
                      <a:pt x="13746" y="16305"/>
                    </a:moveTo>
                    <a:cubicBezTo>
                      <a:pt x="16596" y="12919"/>
                      <a:pt x="19264" y="9564"/>
                      <a:pt x="22410" y="6626"/>
                    </a:cubicBezTo>
                    <a:cubicBezTo>
                      <a:pt x="24642" y="4395"/>
                      <a:pt x="27190" y="2506"/>
                      <a:pt x="29977" y="1020"/>
                    </a:cubicBezTo>
                    <a:cubicBezTo>
                      <a:pt x="31553" y="245"/>
                      <a:pt x="33174" y="-531"/>
                      <a:pt x="34895" y="799"/>
                    </a:cubicBezTo>
                    <a:cubicBezTo>
                      <a:pt x="36718" y="2199"/>
                      <a:pt x="36472" y="4154"/>
                      <a:pt x="36106" y="5945"/>
                    </a:cubicBezTo>
                    <a:cubicBezTo>
                      <a:pt x="34990" y="11437"/>
                      <a:pt x="33672" y="16892"/>
                      <a:pt x="32455" y="22340"/>
                    </a:cubicBezTo>
                    <a:cubicBezTo>
                      <a:pt x="31875" y="24963"/>
                      <a:pt x="31251" y="27580"/>
                      <a:pt x="30816" y="30228"/>
                    </a:cubicBezTo>
                    <a:cubicBezTo>
                      <a:pt x="30639" y="31288"/>
                      <a:pt x="29983" y="32750"/>
                      <a:pt x="31251" y="33432"/>
                    </a:cubicBezTo>
                    <a:cubicBezTo>
                      <a:pt x="32405" y="34062"/>
                      <a:pt x="33344" y="32801"/>
                      <a:pt x="34404" y="32423"/>
                    </a:cubicBezTo>
                    <a:cubicBezTo>
                      <a:pt x="35602" y="32006"/>
                      <a:pt x="36573" y="29572"/>
                      <a:pt x="37601" y="30859"/>
                    </a:cubicBezTo>
                    <a:cubicBezTo>
                      <a:pt x="39152" y="32801"/>
                      <a:pt x="36403" y="33425"/>
                      <a:pt x="35387" y="34384"/>
                    </a:cubicBezTo>
                    <a:cubicBezTo>
                      <a:pt x="33048" y="36685"/>
                      <a:pt x="30324" y="38561"/>
                      <a:pt x="27335" y="39926"/>
                    </a:cubicBezTo>
                    <a:cubicBezTo>
                      <a:pt x="23337" y="41660"/>
                      <a:pt x="21269" y="40134"/>
                      <a:pt x="21717" y="35727"/>
                    </a:cubicBezTo>
                    <a:cubicBezTo>
                      <a:pt x="22208" y="30947"/>
                      <a:pt x="23608" y="26344"/>
                      <a:pt x="24724" y="21684"/>
                    </a:cubicBezTo>
                    <a:cubicBezTo>
                      <a:pt x="25481" y="18531"/>
                      <a:pt x="26313" y="15340"/>
                      <a:pt x="27001" y="12143"/>
                    </a:cubicBezTo>
                    <a:cubicBezTo>
                      <a:pt x="27266" y="10933"/>
                      <a:pt x="27713" y="9407"/>
                      <a:pt x="26269" y="8663"/>
                    </a:cubicBezTo>
                    <a:cubicBezTo>
                      <a:pt x="24951" y="7988"/>
                      <a:pt x="23778" y="8890"/>
                      <a:pt x="22820" y="9766"/>
                    </a:cubicBezTo>
                    <a:cubicBezTo>
                      <a:pt x="18841" y="13410"/>
                      <a:pt x="15739" y="17913"/>
                      <a:pt x="13759" y="22932"/>
                    </a:cubicBezTo>
                    <a:cubicBezTo>
                      <a:pt x="12107" y="27056"/>
                      <a:pt x="10442" y="31225"/>
                      <a:pt x="9937" y="35639"/>
                    </a:cubicBezTo>
                    <a:cubicBezTo>
                      <a:pt x="9679" y="37946"/>
                      <a:pt x="8676" y="38426"/>
                      <a:pt x="6715" y="38709"/>
                    </a:cubicBezTo>
                    <a:cubicBezTo>
                      <a:pt x="410" y="39617"/>
                      <a:pt x="353" y="39649"/>
                      <a:pt x="2200" y="33665"/>
                    </a:cubicBezTo>
                    <a:cubicBezTo>
                      <a:pt x="4464" y="26534"/>
                      <a:pt x="6003" y="19193"/>
                      <a:pt x="6791" y="11752"/>
                    </a:cubicBezTo>
                    <a:cubicBezTo>
                      <a:pt x="6892" y="10725"/>
                      <a:pt x="7630" y="9230"/>
                      <a:pt x="6255" y="8600"/>
                    </a:cubicBezTo>
                    <a:cubicBezTo>
                      <a:pt x="5082" y="8083"/>
                      <a:pt x="4098" y="9180"/>
                      <a:pt x="3134" y="9804"/>
                    </a:cubicBezTo>
                    <a:cubicBezTo>
                      <a:pt x="2743" y="10056"/>
                      <a:pt x="2415" y="10435"/>
                      <a:pt x="2017" y="10649"/>
                    </a:cubicBezTo>
                    <a:cubicBezTo>
                      <a:pt x="1519" y="10933"/>
                      <a:pt x="1084" y="11910"/>
                      <a:pt x="378" y="10889"/>
                    </a:cubicBezTo>
                    <a:cubicBezTo>
                      <a:pt x="-63" y="10258"/>
                      <a:pt x="-215" y="9627"/>
                      <a:pt x="460" y="9035"/>
                    </a:cubicBezTo>
                    <a:cubicBezTo>
                      <a:pt x="4168" y="5825"/>
                      <a:pt x="7661" y="2269"/>
                      <a:pt x="12277" y="345"/>
                    </a:cubicBezTo>
                    <a:cubicBezTo>
                      <a:pt x="14648" y="-645"/>
                      <a:pt x="16111" y="547"/>
                      <a:pt x="15909" y="3233"/>
                    </a:cubicBezTo>
                    <a:cubicBezTo>
                      <a:pt x="15613" y="7673"/>
                      <a:pt x="14560" y="11929"/>
                      <a:pt x="13746" y="1630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1" name="Freeform 960">
                <a:extLst>
                  <a:ext uri="{FF2B5EF4-FFF2-40B4-BE49-F238E27FC236}">
                    <a16:creationId xmlns:a16="http://schemas.microsoft.com/office/drawing/2014/main" id="{C13412B2-2CA3-6CBE-5719-8A59119A83E9}"/>
                  </a:ext>
                </a:extLst>
              </p:cNvPr>
              <p:cNvSpPr/>
              <p:nvPr/>
            </p:nvSpPr>
            <p:spPr>
              <a:xfrm>
                <a:off x="9805196" y="3915061"/>
                <a:ext cx="37141" cy="40600"/>
              </a:xfrm>
              <a:custGeom>
                <a:avLst/>
                <a:gdLst>
                  <a:gd name="connsiteX0" fmla="*/ 23597 w 37141"/>
                  <a:gd name="connsiteY0" fmla="*/ 24391 h 40600"/>
                  <a:gd name="connsiteX1" fmla="*/ 18230 w 37141"/>
                  <a:gd name="connsiteY1" fmla="*/ 31459 h 40600"/>
                  <a:gd name="connsiteX2" fmla="*/ 8450 w 37141"/>
                  <a:gd name="connsiteY2" fmla="*/ 39846 h 40600"/>
                  <a:gd name="connsiteX3" fmla="*/ 2145 w 37141"/>
                  <a:gd name="connsiteY3" fmla="*/ 35628 h 40600"/>
                  <a:gd name="connsiteX4" fmla="*/ 4440 w 37141"/>
                  <a:gd name="connsiteY4" fmla="*/ 23949 h 40600"/>
                  <a:gd name="connsiteX5" fmla="*/ 6962 w 37141"/>
                  <a:gd name="connsiteY5" fmla="*/ 10884 h 40600"/>
                  <a:gd name="connsiteX6" fmla="*/ 6508 w 37141"/>
                  <a:gd name="connsiteY6" fmla="*/ 7958 h 40600"/>
                  <a:gd name="connsiteX7" fmla="*/ 3677 w 37141"/>
                  <a:gd name="connsiteY7" fmla="*/ 8847 h 40600"/>
                  <a:gd name="connsiteX8" fmla="*/ 2214 w 37141"/>
                  <a:gd name="connsiteY8" fmla="*/ 9812 h 40600"/>
                  <a:gd name="connsiteX9" fmla="*/ 505 w 37141"/>
                  <a:gd name="connsiteY9" fmla="*/ 10108 h 40600"/>
                  <a:gd name="connsiteX10" fmla="*/ 568 w 37141"/>
                  <a:gd name="connsiteY10" fmla="*/ 7983 h 40600"/>
                  <a:gd name="connsiteX11" fmla="*/ 12990 w 37141"/>
                  <a:gd name="connsiteY11" fmla="*/ 215 h 40600"/>
                  <a:gd name="connsiteX12" fmla="*/ 16585 w 37141"/>
                  <a:gd name="connsiteY12" fmla="*/ 2806 h 40600"/>
                  <a:gd name="connsiteX13" fmla="*/ 15759 w 37141"/>
                  <a:gd name="connsiteY13" fmla="*/ 9024 h 40600"/>
                  <a:gd name="connsiteX14" fmla="*/ 11345 w 37141"/>
                  <a:gd name="connsiteY14" fmla="*/ 28143 h 40600"/>
                  <a:gd name="connsiteX15" fmla="*/ 11717 w 37141"/>
                  <a:gd name="connsiteY15" fmla="*/ 32714 h 40600"/>
                  <a:gd name="connsiteX16" fmla="*/ 15998 w 37141"/>
                  <a:gd name="connsiteY16" fmla="*/ 30526 h 40600"/>
                  <a:gd name="connsiteX17" fmla="*/ 27721 w 37141"/>
                  <a:gd name="connsiteY17" fmla="*/ 5127 h 40600"/>
                  <a:gd name="connsiteX18" fmla="*/ 31233 w 37141"/>
                  <a:gd name="connsiteY18" fmla="*/ 1570 h 40600"/>
                  <a:gd name="connsiteX19" fmla="*/ 35521 w 37141"/>
                  <a:gd name="connsiteY19" fmla="*/ 6438 h 40600"/>
                  <a:gd name="connsiteX20" fmla="*/ 30337 w 37141"/>
                  <a:gd name="connsiteY20" fmla="*/ 28609 h 40600"/>
                  <a:gd name="connsiteX21" fmla="*/ 30684 w 37141"/>
                  <a:gd name="connsiteY21" fmla="*/ 32796 h 40600"/>
                  <a:gd name="connsiteX22" fmla="*/ 34342 w 37141"/>
                  <a:gd name="connsiteY22" fmla="*/ 31333 h 40600"/>
                  <a:gd name="connsiteX23" fmla="*/ 36788 w 37141"/>
                  <a:gd name="connsiteY23" fmla="*/ 30621 h 40600"/>
                  <a:gd name="connsiteX24" fmla="*/ 35849 w 37141"/>
                  <a:gd name="connsiteY24" fmla="*/ 33194 h 40600"/>
                  <a:gd name="connsiteX25" fmla="*/ 26434 w 37141"/>
                  <a:gd name="connsiteY25" fmla="*/ 39859 h 40600"/>
                  <a:gd name="connsiteX26" fmla="*/ 21749 w 37141"/>
                  <a:gd name="connsiteY26" fmla="*/ 36794 h 40600"/>
                  <a:gd name="connsiteX27" fmla="*/ 23313 w 37141"/>
                  <a:gd name="connsiteY27" fmla="*/ 27834 h 40600"/>
                  <a:gd name="connsiteX28" fmla="*/ 23597 w 37141"/>
                  <a:gd name="connsiteY28" fmla="*/ 24391 h 4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7141" h="40600">
                    <a:moveTo>
                      <a:pt x="23597" y="24391"/>
                    </a:moveTo>
                    <a:cubicBezTo>
                      <a:pt x="21705" y="26913"/>
                      <a:pt x="20021" y="29215"/>
                      <a:pt x="18230" y="31459"/>
                    </a:cubicBezTo>
                    <a:cubicBezTo>
                      <a:pt x="15513" y="34877"/>
                      <a:pt x="12423" y="37923"/>
                      <a:pt x="8450" y="39846"/>
                    </a:cubicBezTo>
                    <a:cubicBezTo>
                      <a:pt x="4585" y="41738"/>
                      <a:pt x="1987" y="39978"/>
                      <a:pt x="2145" y="35628"/>
                    </a:cubicBezTo>
                    <a:cubicBezTo>
                      <a:pt x="2302" y="31636"/>
                      <a:pt x="3671" y="27840"/>
                      <a:pt x="4440" y="23949"/>
                    </a:cubicBezTo>
                    <a:cubicBezTo>
                      <a:pt x="5297" y="19592"/>
                      <a:pt x="6199" y="15247"/>
                      <a:pt x="6962" y="10884"/>
                    </a:cubicBezTo>
                    <a:cubicBezTo>
                      <a:pt x="7139" y="9906"/>
                      <a:pt x="7467" y="8576"/>
                      <a:pt x="6508" y="7958"/>
                    </a:cubicBezTo>
                    <a:cubicBezTo>
                      <a:pt x="5550" y="7340"/>
                      <a:pt x="4566" y="8336"/>
                      <a:pt x="3677" y="8847"/>
                    </a:cubicBezTo>
                    <a:cubicBezTo>
                      <a:pt x="3166" y="9137"/>
                      <a:pt x="2737" y="9560"/>
                      <a:pt x="2214" y="9812"/>
                    </a:cubicBezTo>
                    <a:cubicBezTo>
                      <a:pt x="1691" y="10064"/>
                      <a:pt x="1199" y="11073"/>
                      <a:pt x="505" y="10108"/>
                    </a:cubicBezTo>
                    <a:cubicBezTo>
                      <a:pt x="26" y="9434"/>
                      <a:pt x="-365" y="8683"/>
                      <a:pt x="568" y="7983"/>
                    </a:cubicBezTo>
                    <a:cubicBezTo>
                      <a:pt x="4497" y="5045"/>
                      <a:pt x="8211" y="1778"/>
                      <a:pt x="12990" y="215"/>
                    </a:cubicBezTo>
                    <a:cubicBezTo>
                      <a:pt x="15342" y="-555"/>
                      <a:pt x="16225" y="845"/>
                      <a:pt x="16585" y="2806"/>
                    </a:cubicBezTo>
                    <a:cubicBezTo>
                      <a:pt x="16969" y="4944"/>
                      <a:pt x="16219" y="6981"/>
                      <a:pt x="15759" y="9024"/>
                    </a:cubicBezTo>
                    <a:cubicBezTo>
                      <a:pt x="14308" y="15399"/>
                      <a:pt x="12732" y="21749"/>
                      <a:pt x="11345" y="28143"/>
                    </a:cubicBezTo>
                    <a:cubicBezTo>
                      <a:pt x="11017" y="29662"/>
                      <a:pt x="10228" y="31844"/>
                      <a:pt x="11717" y="32714"/>
                    </a:cubicBezTo>
                    <a:cubicBezTo>
                      <a:pt x="13558" y="33799"/>
                      <a:pt x="14870" y="31768"/>
                      <a:pt x="15998" y="30526"/>
                    </a:cubicBezTo>
                    <a:cubicBezTo>
                      <a:pt x="22531" y="23287"/>
                      <a:pt x="26295" y="14686"/>
                      <a:pt x="27721" y="5127"/>
                    </a:cubicBezTo>
                    <a:cubicBezTo>
                      <a:pt x="28086" y="2649"/>
                      <a:pt x="28925" y="1974"/>
                      <a:pt x="31233" y="1570"/>
                    </a:cubicBezTo>
                    <a:cubicBezTo>
                      <a:pt x="37085" y="631"/>
                      <a:pt x="36990" y="479"/>
                      <a:pt x="35521" y="6438"/>
                    </a:cubicBezTo>
                    <a:cubicBezTo>
                      <a:pt x="33705" y="13808"/>
                      <a:pt x="31977" y="21198"/>
                      <a:pt x="30337" y="28609"/>
                    </a:cubicBezTo>
                    <a:cubicBezTo>
                      <a:pt x="30028" y="29990"/>
                      <a:pt x="29146" y="31857"/>
                      <a:pt x="30684" y="32796"/>
                    </a:cubicBezTo>
                    <a:cubicBezTo>
                      <a:pt x="32053" y="33635"/>
                      <a:pt x="33162" y="32021"/>
                      <a:pt x="34342" y="31333"/>
                    </a:cubicBezTo>
                    <a:cubicBezTo>
                      <a:pt x="35060" y="30911"/>
                      <a:pt x="35603" y="29126"/>
                      <a:pt x="36788" y="30621"/>
                    </a:cubicBezTo>
                    <a:cubicBezTo>
                      <a:pt x="37703" y="31781"/>
                      <a:pt x="36643" y="32513"/>
                      <a:pt x="35849" y="33194"/>
                    </a:cubicBezTo>
                    <a:cubicBezTo>
                      <a:pt x="32942" y="35716"/>
                      <a:pt x="29965" y="38238"/>
                      <a:pt x="26434" y="39859"/>
                    </a:cubicBezTo>
                    <a:cubicBezTo>
                      <a:pt x="23420" y="41271"/>
                      <a:pt x="21705" y="40142"/>
                      <a:pt x="21749" y="36794"/>
                    </a:cubicBezTo>
                    <a:cubicBezTo>
                      <a:pt x="21793" y="33736"/>
                      <a:pt x="22600" y="30785"/>
                      <a:pt x="23313" y="27834"/>
                    </a:cubicBezTo>
                    <a:cubicBezTo>
                      <a:pt x="23590" y="26812"/>
                      <a:pt x="24032" y="25841"/>
                      <a:pt x="23597" y="2439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2" name="Freeform 961">
                <a:extLst>
                  <a:ext uri="{FF2B5EF4-FFF2-40B4-BE49-F238E27FC236}">
                    <a16:creationId xmlns:a16="http://schemas.microsoft.com/office/drawing/2014/main" id="{A979193C-345B-8E29-7F52-343778DEA3E1}"/>
                  </a:ext>
                </a:extLst>
              </p:cNvPr>
              <p:cNvSpPr/>
              <p:nvPr/>
            </p:nvSpPr>
            <p:spPr>
              <a:xfrm>
                <a:off x="10079967" y="3914716"/>
                <a:ext cx="35314" cy="40923"/>
              </a:xfrm>
              <a:custGeom>
                <a:avLst/>
                <a:gdLst>
                  <a:gd name="connsiteX0" fmla="*/ 34645 w 35314"/>
                  <a:gd name="connsiteY0" fmla="*/ 30341 h 40923"/>
                  <a:gd name="connsiteX1" fmla="*/ 34764 w 35314"/>
                  <a:gd name="connsiteY1" fmla="*/ 33544 h 40923"/>
                  <a:gd name="connsiteX2" fmla="*/ 24770 w 35314"/>
                  <a:gd name="connsiteY2" fmla="*/ 40481 h 40923"/>
                  <a:gd name="connsiteX3" fmla="*/ 20274 w 35314"/>
                  <a:gd name="connsiteY3" fmla="*/ 37328 h 40923"/>
                  <a:gd name="connsiteX4" fmla="*/ 21535 w 35314"/>
                  <a:gd name="connsiteY4" fmla="*/ 28323 h 40923"/>
                  <a:gd name="connsiteX5" fmla="*/ 21838 w 35314"/>
                  <a:gd name="connsiteY5" fmla="*/ 24489 h 40923"/>
                  <a:gd name="connsiteX6" fmla="*/ 19461 w 35314"/>
                  <a:gd name="connsiteY6" fmla="*/ 27352 h 40923"/>
                  <a:gd name="connsiteX7" fmla="*/ 8741 w 35314"/>
                  <a:gd name="connsiteY7" fmla="*/ 39283 h 40923"/>
                  <a:gd name="connsiteX8" fmla="*/ 1 w 35314"/>
                  <a:gd name="connsiteY8" fmla="*/ 34667 h 40923"/>
                  <a:gd name="connsiteX9" fmla="*/ 4831 w 35314"/>
                  <a:gd name="connsiteY9" fmla="*/ 12597 h 40923"/>
                  <a:gd name="connsiteX10" fmla="*/ 19334 w 35314"/>
                  <a:gd name="connsiteY10" fmla="*/ 540 h 40923"/>
                  <a:gd name="connsiteX11" fmla="*/ 27860 w 35314"/>
                  <a:gd name="connsiteY11" fmla="*/ 1442 h 40923"/>
                  <a:gd name="connsiteX12" fmla="*/ 31643 w 35314"/>
                  <a:gd name="connsiteY12" fmla="*/ 1341 h 40923"/>
                  <a:gd name="connsiteX13" fmla="*/ 33730 w 35314"/>
                  <a:gd name="connsiteY13" fmla="*/ 578 h 40923"/>
                  <a:gd name="connsiteX14" fmla="*/ 34033 w 35314"/>
                  <a:gd name="connsiteY14" fmla="*/ 3100 h 40923"/>
                  <a:gd name="connsiteX15" fmla="*/ 28604 w 35314"/>
                  <a:gd name="connsiteY15" fmla="*/ 29168 h 40923"/>
                  <a:gd name="connsiteX16" fmla="*/ 28938 w 35314"/>
                  <a:gd name="connsiteY16" fmla="*/ 33689 h 40923"/>
                  <a:gd name="connsiteX17" fmla="*/ 33012 w 35314"/>
                  <a:gd name="connsiteY17" fmla="*/ 31665 h 40923"/>
                  <a:gd name="connsiteX18" fmla="*/ 34645 w 35314"/>
                  <a:gd name="connsiteY18" fmla="*/ 30341 h 40923"/>
                  <a:gd name="connsiteX19" fmla="*/ 8274 w 35314"/>
                  <a:gd name="connsiteY19" fmla="*/ 29616 h 40923"/>
                  <a:gd name="connsiteX20" fmla="*/ 9535 w 35314"/>
                  <a:gd name="connsiteY20" fmla="*/ 33847 h 40923"/>
                  <a:gd name="connsiteX21" fmla="*/ 12644 w 35314"/>
                  <a:gd name="connsiteY21" fmla="*/ 31993 h 40923"/>
                  <a:gd name="connsiteX22" fmla="*/ 24480 w 35314"/>
                  <a:gd name="connsiteY22" fmla="*/ 8933 h 40923"/>
                  <a:gd name="connsiteX23" fmla="*/ 23805 w 35314"/>
                  <a:gd name="connsiteY23" fmla="*/ 5869 h 40923"/>
                  <a:gd name="connsiteX24" fmla="*/ 13760 w 35314"/>
                  <a:gd name="connsiteY24" fmla="*/ 8454 h 40923"/>
                  <a:gd name="connsiteX25" fmla="*/ 8274 w 35314"/>
                  <a:gd name="connsiteY25" fmla="*/ 29616 h 40923"/>
                  <a:gd name="connsiteX26" fmla="*/ 21642 w 35314"/>
                  <a:gd name="connsiteY26" fmla="*/ 23796 h 40923"/>
                  <a:gd name="connsiteX27" fmla="*/ 22021 w 35314"/>
                  <a:gd name="connsiteY27" fmla="*/ 24275 h 40923"/>
                  <a:gd name="connsiteX28" fmla="*/ 22399 w 35314"/>
                  <a:gd name="connsiteY28" fmla="*/ 23745 h 40923"/>
                  <a:gd name="connsiteX29" fmla="*/ 21964 w 35314"/>
                  <a:gd name="connsiteY29" fmla="*/ 23197 h 40923"/>
                  <a:gd name="connsiteX30" fmla="*/ 21630 w 35314"/>
                  <a:gd name="connsiteY30" fmla="*/ 23796 h 40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5314" h="40923">
                    <a:moveTo>
                      <a:pt x="34645" y="30341"/>
                    </a:moveTo>
                    <a:cubicBezTo>
                      <a:pt x="35168" y="31659"/>
                      <a:pt x="35786" y="32605"/>
                      <a:pt x="34764" y="33544"/>
                    </a:cubicBezTo>
                    <a:cubicBezTo>
                      <a:pt x="31750" y="36325"/>
                      <a:pt x="28686" y="39068"/>
                      <a:pt x="24770" y="40481"/>
                    </a:cubicBezTo>
                    <a:cubicBezTo>
                      <a:pt x="21724" y="41597"/>
                      <a:pt x="20444" y="40626"/>
                      <a:pt x="20274" y="37328"/>
                    </a:cubicBezTo>
                    <a:cubicBezTo>
                      <a:pt x="20116" y="34251"/>
                      <a:pt x="20841" y="31300"/>
                      <a:pt x="21535" y="28323"/>
                    </a:cubicBezTo>
                    <a:cubicBezTo>
                      <a:pt x="21794" y="27157"/>
                      <a:pt x="22412" y="25933"/>
                      <a:pt x="21838" y="24489"/>
                    </a:cubicBezTo>
                    <a:cubicBezTo>
                      <a:pt x="20350" y="24975"/>
                      <a:pt x="20116" y="26381"/>
                      <a:pt x="19461" y="27352"/>
                    </a:cubicBezTo>
                    <a:cubicBezTo>
                      <a:pt x="16440" y="31829"/>
                      <a:pt x="13420" y="36313"/>
                      <a:pt x="8741" y="39283"/>
                    </a:cubicBezTo>
                    <a:cubicBezTo>
                      <a:pt x="3545" y="42593"/>
                      <a:pt x="33" y="40783"/>
                      <a:pt x="1" y="34667"/>
                    </a:cubicBezTo>
                    <a:cubicBezTo>
                      <a:pt x="-43" y="26980"/>
                      <a:pt x="1319" y="19394"/>
                      <a:pt x="4831" y="12597"/>
                    </a:cubicBezTo>
                    <a:cubicBezTo>
                      <a:pt x="7839" y="6777"/>
                      <a:pt x="13212" y="2880"/>
                      <a:pt x="19334" y="540"/>
                    </a:cubicBezTo>
                    <a:cubicBezTo>
                      <a:pt x="22071" y="-506"/>
                      <a:pt x="25142" y="61"/>
                      <a:pt x="27860" y="1442"/>
                    </a:cubicBezTo>
                    <a:cubicBezTo>
                      <a:pt x="29178" y="2117"/>
                      <a:pt x="30350" y="2489"/>
                      <a:pt x="31643" y="1341"/>
                    </a:cubicBezTo>
                    <a:cubicBezTo>
                      <a:pt x="32167" y="881"/>
                      <a:pt x="32816" y="-15"/>
                      <a:pt x="33730" y="578"/>
                    </a:cubicBezTo>
                    <a:cubicBezTo>
                      <a:pt x="34764" y="1247"/>
                      <a:pt x="34222" y="2211"/>
                      <a:pt x="34033" y="3100"/>
                    </a:cubicBezTo>
                    <a:cubicBezTo>
                      <a:pt x="32211" y="11785"/>
                      <a:pt x="30401" y="20475"/>
                      <a:pt x="28604" y="29168"/>
                    </a:cubicBezTo>
                    <a:cubicBezTo>
                      <a:pt x="28276" y="30738"/>
                      <a:pt x="27292" y="32800"/>
                      <a:pt x="28938" y="33689"/>
                    </a:cubicBezTo>
                    <a:cubicBezTo>
                      <a:pt x="30439" y="34497"/>
                      <a:pt x="31750" y="32611"/>
                      <a:pt x="33012" y="31665"/>
                    </a:cubicBezTo>
                    <a:cubicBezTo>
                      <a:pt x="33491" y="31363"/>
                      <a:pt x="33913" y="30965"/>
                      <a:pt x="34645" y="30341"/>
                    </a:cubicBezTo>
                    <a:close/>
                    <a:moveTo>
                      <a:pt x="8274" y="29616"/>
                    </a:moveTo>
                    <a:cubicBezTo>
                      <a:pt x="8451" y="31476"/>
                      <a:pt x="7946" y="33248"/>
                      <a:pt x="9535" y="33847"/>
                    </a:cubicBezTo>
                    <a:cubicBezTo>
                      <a:pt x="10923" y="34364"/>
                      <a:pt x="11805" y="32863"/>
                      <a:pt x="12644" y="31993"/>
                    </a:cubicBezTo>
                    <a:cubicBezTo>
                      <a:pt x="18950" y="25524"/>
                      <a:pt x="22670" y="17704"/>
                      <a:pt x="24480" y="8933"/>
                    </a:cubicBezTo>
                    <a:cubicBezTo>
                      <a:pt x="24688" y="7943"/>
                      <a:pt x="25281" y="6802"/>
                      <a:pt x="23805" y="5869"/>
                    </a:cubicBezTo>
                    <a:cubicBezTo>
                      <a:pt x="19933" y="3416"/>
                      <a:pt x="15721" y="4305"/>
                      <a:pt x="13760" y="8454"/>
                    </a:cubicBezTo>
                    <a:cubicBezTo>
                      <a:pt x="10532" y="15302"/>
                      <a:pt x="9497" y="22736"/>
                      <a:pt x="8274" y="29616"/>
                    </a:cubicBezTo>
                    <a:close/>
                    <a:moveTo>
                      <a:pt x="21642" y="23796"/>
                    </a:moveTo>
                    <a:lnTo>
                      <a:pt x="22021" y="24275"/>
                    </a:lnTo>
                    <a:cubicBezTo>
                      <a:pt x="22153" y="24098"/>
                      <a:pt x="22355" y="23941"/>
                      <a:pt x="22399" y="23745"/>
                    </a:cubicBezTo>
                    <a:cubicBezTo>
                      <a:pt x="22481" y="23430"/>
                      <a:pt x="22399" y="23077"/>
                      <a:pt x="21964" y="23197"/>
                    </a:cubicBezTo>
                    <a:cubicBezTo>
                      <a:pt x="21819" y="23241"/>
                      <a:pt x="21749" y="23556"/>
                      <a:pt x="21630" y="2379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3" name="Freeform 962">
                <a:extLst>
                  <a:ext uri="{FF2B5EF4-FFF2-40B4-BE49-F238E27FC236}">
                    <a16:creationId xmlns:a16="http://schemas.microsoft.com/office/drawing/2014/main" id="{AA71B62C-51C0-04E0-9494-2BA9F2806B71}"/>
                  </a:ext>
                </a:extLst>
              </p:cNvPr>
              <p:cNvSpPr/>
              <p:nvPr/>
            </p:nvSpPr>
            <p:spPr>
              <a:xfrm>
                <a:off x="9879577" y="3893628"/>
                <a:ext cx="18842" cy="62067"/>
              </a:xfrm>
              <a:custGeom>
                <a:avLst/>
                <a:gdLst>
                  <a:gd name="connsiteX0" fmla="*/ 17582 w 18842"/>
                  <a:gd name="connsiteY0" fmla="*/ 0 h 62067"/>
                  <a:gd name="connsiteX1" fmla="*/ 18584 w 18842"/>
                  <a:gd name="connsiteY1" fmla="*/ 2421 h 62067"/>
                  <a:gd name="connsiteX2" fmla="*/ 12361 w 18842"/>
                  <a:gd name="connsiteY2" fmla="*/ 32992 h 62067"/>
                  <a:gd name="connsiteX3" fmla="*/ 9038 w 18842"/>
                  <a:gd name="connsiteY3" fmla="*/ 51278 h 62067"/>
                  <a:gd name="connsiteX4" fmla="*/ 9536 w 18842"/>
                  <a:gd name="connsiteY4" fmla="*/ 54551 h 62067"/>
                  <a:gd name="connsiteX5" fmla="*/ 12607 w 18842"/>
                  <a:gd name="connsiteY5" fmla="*/ 53498 h 62067"/>
                  <a:gd name="connsiteX6" fmla="*/ 16390 w 18842"/>
                  <a:gd name="connsiteY6" fmla="*/ 52237 h 62067"/>
                  <a:gd name="connsiteX7" fmla="*/ 14063 w 18842"/>
                  <a:gd name="connsiteY7" fmla="*/ 55598 h 62067"/>
                  <a:gd name="connsiteX8" fmla="*/ 6244 w 18842"/>
                  <a:gd name="connsiteY8" fmla="*/ 60894 h 62067"/>
                  <a:gd name="connsiteX9" fmla="*/ 8 w 18842"/>
                  <a:gd name="connsiteY9" fmla="*/ 57338 h 62067"/>
                  <a:gd name="connsiteX10" fmla="*/ 2435 w 18842"/>
                  <a:gd name="connsiteY10" fmla="*/ 41416 h 62067"/>
                  <a:gd name="connsiteX11" fmla="*/ 8211 w 18842"/>
                  <a:gd name="connsiteY11" fmla="*/ 11476 h 62067"/>
                  <a:gd name="connsiteX12" fmla="*/ 4428 w 18842"/>
                  <a:gd name="connsiteY12" fmla="*/ 6186 h 62067"/>
                  <a:gd name="connsiteX13" fmla="*/ 2536 w 18842"/>
                  <a:gd name="connsiteY13" fmla="*/ 5209 h 62067"/>
                  <a:gd name="connsiteX14" fmla="*/ 3730 w 18842"/>
                  <a:gd name="connsiteY14" fmla="*/ 3519 h 62067"/>
                  <a:gd name="connsiteX15" fmla="*/ 3898 w 18842"/>
                  <a:gd name="connsiteY15" fmla="*/ 3500 h 62067"/>
                  <a:gd name="connsiteX16" fmla="*/ 17582 w 18842"/>
                  <a:gd name="connsiteY16" fmla="*/ 0 h 6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42" h="62067">
                    <a:moveTo>
                      <a:pt x="17582" y="0"/>
                    </a:moveTo>
                    <a:cubicBezTo>
                      <a:pt x="19310" y="151"/>
                      <a:pt x="18843" y="1261"/>
                      <a:pt x="18584" y="2421"/>
                    </a:cubicBezTo>
                    <a:cubicBezTo>
                      <a:pt x="16478" y="12605"/>
                      <a:pt x="14360" y="22789"/>
                      <a:pt x="12361" y="32992"/>
                    </a:cubicBezTo>
                    <a:cubicBezTo>
                      <a:pt x="11175" y="39070"/>
                      <a:pt x="9592" y="45073"/>
                      <a:pt x="9038" y="51278"/>
                    </a:cubicBezTo>
                    <a:cubicBezTo>
                      <a:pt x="8930" y="52401"/>
                      <a:pt x="8407" y="53800"/>
                      <a:pt x="9536" y="54551"/>
                    </a:cubicBezTo>
                    <a:cubicBezTo>
                      <a:pt x="10740" y="55345"/>
                      <a:pt x="11553" y="53763"/>
                      <a:pt x="12607" y="53498"/>
                    </a:cubicBezTo>
                    <a:cubicBezTo>
                      <a:pt x="13937" y="53157"/>
                      <a:pt x="14902" y="50301"/>
                      <a:pt x="16390" y="52237"/>
                    </a:cubicBezTo>
                    <a:cubicBezTo>
                      <a:pt x="17948" y="54317"/>
                      <a:pt x="15097" y="54759"/>
                      <a:pt x="14063" y="55598"/>
                    </a:cubicBezTo>
                    <a:cubicBezTo>
                      <a:pt x="11598" y="57563"/>
                      <a:pt x="8984" y="59334"/>
                      <a:pt x="6244" y="60894"/>
                    </a:cubicBezTo>
                    <a:cubicBezTo>
                      <a:pt x="2120" y="63259"/>
                      <a:pt x="128" y="62036"/>
                      <a:pt x="8" y="57338"/>
                    </a:cubicBezTo>
                    <a:cubicBezTo>
                      <a:pt x="-125" y="51890"/>
                      <a:pt x="1477" y="46688"/>
                      <a:pt x="2435" y="41416"/>
                    </a:cubicBezTo>
                    <a:cubicBezTo>
                      <a:pt x="4258" y="31421"/>
                      <a:pt x="6591" y="21515"/>
                      <a:pt x="8211" y="11476"/>
                    </a:cubicBezTo>
                    <a:cubicBezTo>
                      <a:pt x="8943" y="6962"/>
                      <a:pt x="8956" y="6810"/>
                      <a:pt x="4428" y="6186"/>
                    </a:cubicBezTo>
                    <a:cubicBezTo>
                      <a:pt x="3690" y="6085"/>
                      <a:pt x="2656" y="6482"/>
                      <a:pt x="2536" y="5209"/>
                    </a:cubicBezTo>
                    <a:cubicBezTo>
                      <a:pt x="2399" y="4412"/>
                      <a:pt x="2934" y="3655"/>
                      <a:pt x="3730" y="3519"/>
                    </a:cubicBezTo>
                    <a:cubicBezTo>
                      <a:pt x="3785" y="3509"/>
                      <a:pt x="3842" y="3503"/>
                      <a:pt x="3898" y="3500"/>
                    </a:cubicBezTo>
                    <a:cubicBezTo>
                      <a:pt x="8572" y="2827"/>
                      <a:pt x="13160" y="1655"/>
                      <a:pt x="17582" y="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62E91774-4ABB-6A9F-9EFA-BE35D1D702A0}"/>
                  </a:ext>
                </a:extLst>
              </p:cNvPr>
              <p:cNvSpPr/>
              <p:nvPr/>
            </p:nvSpPr>
            <p:spPr>
              <a:xfrm>
                <a:off x="9846371" y="3914907"/>
                <a:ext cx="29356" cy="40821"/>
              </a:xfrm>
              <a:custGeom>
                <a:avLst/>
                <a:gdLst>
                  <a:gd name="connsiteX0" fmla="*/ 8 w 29356"/>
                  <a:gd name="connsiteY0" fmla="*/ 29041 h 40821"/>
                  <a:gd name="connsiteX1" fmla="*/ 3224 w 29356"/>
                  <a:gd name="connsiteY1" fmla="*/ 13951 h 40821"/>
                  <a:gd name="connsiteX2" fmla="*/ 20009 w 29356"/>
                  <a:gd name="connsiteY2" fmla="*/ 350 h 40821"/>
                  <a:gd name="connsiteX3" fmla="*/ 28762 w 29356"/>
                  <a:gd name="connsiteY3" fmla="*/ 11114 h 40821"/>
                  <a:gd name="connsiteX4" fmla="*/ 21346 w 29356"/>
                  <a:gd name="connsiteY4" fmla="*/ 19097 h 40821"/>
                  <a:gd name="connsiteX5" fmla="*/ 11131 w 29356"/>
                  <a:gd name="connsiteY5" fmla="*/ 22672 h 40821"/>
                  <a:gd name="connsiteX6" fmla="*/ 8609 w 29356"/>
                  <a:gd name="connsiteY6" fmla="*/ 25674 h 40821"/>
                  <a:gd name="connsiteX7" fmla="*/ 8571 w 29356"/>
                  <a:gd name="connsiteY7" fmla="*/ 29180 h 40821"/>
                  <a:gd name="connsiteX8" fmla="*/ 16667 w 29356"/>
                  <a:gd name="connsiteY8" fmla="*/ 34937 h 40821"/>
                  <a:gd name="connsiteX9" fmla="*/ 24726 w 29356"/>
                  <a:gd name="connsiteY9" fmla="*/ 30775 h 40821"/>
                  <a:gd name="connsiteX10" fmla="*/ 26410 w 29356"/>
                  <a:gd name="connsiteY10" fmla="*/ 30567 h 40821"/>
                  <a:gd name="connsiteX11" fmla="*/ 26227 w 29356"/>
                  <a:gd name="connsiteY11" fmla="*/ 32654 h 40821"/>
                  <a:gd name="connsiteX12" fmla="*/ 13269 w 29356"/>
                  <a:gd name="connsiteY12" fmla="*/ 40189 h 40821"/>
                  <a:gd name="connsiteX13" fmla="*/ 8 w 29356"/>
                  <a:gd name="connsiteY13" fmla="*/ 29041 h 40821"/>
                  <a:gd name="connsiteX14" fmla="*/ 9391 w 29356"/>
                  <a:gd name="connsiteY14" fmla="*/ 20585 h 40821"/>
                  <a:gd name="connsiteX15" fmla="*/ 22109 w 29356"/>
                  <a:gd name="connsiteY15" fmla="*/ 9090 h 40821"/>
                  <a:gd name="connsiteX16" fmla="*/ 19978 w 29356"/>
                  <a:gd name="connsiteY16" fmla="*/ 4367 h 40821"/>
                  <a:gd name="connsiteX17" fmla="*/ 14933 w 29356"/>
                  <a:gd name="connsiteY17" fmla="*/ 5741 h 40821"/>
                  <a:gd name="connsiteX18" fmla="*/ 12171 w 29356"/>
                  <a:gd name="connsiteY18" fmla="*/ 10155 h 40821"/>
                  <a:gd name="connsiteX19" fmla="*/ 9391 w 29356"/>
                  <a:gd name="connsiteY19" fmla="*/ 20560 h 40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56" h="40821">
                    <a:moveTo>
                      <a:pt x="8" y="29041"/>
                    </a:moveTo>
                    <a:cubicBezTo>
                      <a:pt x="280" y="23873"/>
                      <a:pt x="1365" y="18781"/>
                      <a:pt x="3224" y="13951"/>
                    </a:cubicBezTo>
                    <a:cubicBezTo>
                      <a:pt x="6200" y="6340"/>
                      <a:pt x="12575" y="2298"/>
                      <a:pt x="20009" y="350"/>
                    </a:cubicBezTo>
                    <a:cubicBezTo>
                      <a:pt x="26864" y="-1447"/>
                      <a:pt x="30956" y="3913"/>
                      <a:pt x="28762" y="11114"/>
                    </a:cubicBezTo>
                    <a:cubicBezTo>
                      <a:pt x="27589" y="14960"/>
                      <a:pt x="24833" y="17419"/>
                      <a:pt x="21346" y="19097"/>
                    </a:cubicBezTo>
                    <a:cubicBezTo>
                      <a:pt x="18080" y="20648"/>
                      <a:pt x="14719" y="22067"/>
                      <a:pt x="11131" y="22672"/>
                    </a:cubicBezTo>
                    <a:cubicBezTo>
                      <a:pt x="9277" y="22981"/>
                      <a:pt x="8483" y="23801"/>
                      <a:pt x="8609" y="25674"/>
                    </a:cubicBezTo>
                    <a:cubicBezTo>
                      <a:pt x="8691" y="26834"/>
                      <a:pt x="8520" y="28013"/>
                      <a:pt x="8571" y="29180"/>
                    </a:cubicBezTo>
                    <a:cubicBezTo>
                      <a:pt x="8773" y="34041"/>
                      <a:pt x="11970" y="36311"/>
                      <a:pt x="16667" y="34937"/>
                    </a:cubicBezTo>
                    <a:cubicBezTo>
                      <a:pt x="19619" y="34073"/>
                      <a:pt x="22185" y="32414"/>
                      <a:pt x="24726" y="30775"/>
                    </a:cubicBezTo>
                    <a:cubicBezTo>
                      <a:pt x="25218" y="30453"/>
                      <a:pt x="25741" y="29602"/>
                      <a:pt x="26410" y="30567"/>
                    </a:cubicBezTo>
                    <a:cubicBezTo>
                      <a:pt x="26921" y="31305"/>
                      <a:pt x="27173" y="32004"/>
                      <a:pt x="26227" y="32654"/>
                    </a:cubicBezTo>
                    <a:cubicBezTo>
                      <a:pt x="22097" y="35492"/>
                      <a:pt x="18231" y="38827"/>
                      <a:pt x="13269" y="40189"/>
                    </a:cubicBezTo>
                    <a:cubicBezTo>
                      <a:pt x="4825" y="42491"/>
                      <a:pt x="-226" y="38449"/>
                      <a:pt x="8" y="29041"/>
                    </a:cubicBezTo>
                    <a:close/>
                    <a:moveTo>
                      <a:pt x="9391" y="20585"/>
                    </a:moveTo>
                    <a:cubicBezTo>
                      <a:pt x="17342" y="18737"/>
                      <a:pt x="21762" y="14657"/>
                      <a:pt x="22109" y="9090"/>
                    </a:cubicBezTo>
                    <a:cubicBezTo>
                      <a:pt x="22229" y="7147"/>
                      <a:pt x="22071" y="5230"/>
                      <a:pt x="19978" y="4367"/>
                    </a:cubicBezTo>
                    <a:cubicBezTo>
                      <a:pt x="18023" y="3559"/>
                      <a:pt x="16333" y="4367"/>
                      <a:pt x="14933" y="5741"/>
                    </a:cubicBezTo>
                    <a:cubicBezTo>
                      <a:pt x="13711" y="7001"/>
                      <a:pt x="12770" y="8505"/>
                      <a:pt x="12171" y="10155"/>
                    </a:cubicBezTo>
                    <a:cubicBezTo>
                      <a:pt x="10809" y="13365"/>
                      <a:pt x="10154" y="16770"/>
                      <a:pt x="9391" y="2056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DA56E5DB-A494-E9C8-9F8A-EF9AF9FC0240}"/>
                  </a:ext>
                </a:extLst>
              </p:cNvPr>
              <p:cNvSpPr/>
              <p:nvPr/>
            </p:nvSpPr>
            <p:spPr>
              <a:xfrm>
                <a:off x="9974948" y="3914899"/>
                <a:ext cx="29383" cy="40770"/>
              </a:xfrm>
              <a:custGeom>
                <a:avLst/>
                <a:gdLst>
                  <a:gd name="connsiteX0" fmla="*/ 4 w 29383"/>
                  <a:gd name="connsiteY0" fmla="*/ 29257 h 40770"/>
                  <a:gd name="connsiteX1" fmla="*/ 3636 w 29383"/>
                  <a:gd name="connsiteY1" fmla="*/ 13259 h 40770"/>
                  <a:gd name="connsiteX2" fmla="*/ 20164 w 29383"/>
                  <a:gd name="connsiteY2" fmla="*/ 326 h 40770"/>
                  <a:gd name="connsiteX3" fmla="*/ 28853 w 29383"/>
                  <a:gd name="connsiteY3" fmla="*/ 10876 h 40770"/>
                  <a:gd name="connsiteX4" fmla="*/ 22547 w 29383"/>
                  <a:gd name="connsiteY4" fmla="*/ 18506 h 40770"/>
                  <a:gd name="connsiteX5" fmla="*/ 11474 w 29383"/>
                  <a:gd name="connsiteY5" fmla="*/ 22686 h 40770"/>
                  <a:gd name="connsiteX6" fmla="*/ 8788 w 29383"/>
                  <a:gd name="connsiteY6" fmla="*/ 25612 h 40770"/>
                  <a:gd name="connsiteX7" fmla="*/ 8719 w 29383"/>
                  <a:gd name="connsiteY7" fmla="*/ 29124 h 40770"/>
                  <a:gd name="connsiteX8" fmla="*/ 16752 w 29383"/>
                  <a:gd name="connsiteY8" fmla="*/ 34900 h 40770"/>
                  <a:gd name="connsiteX9" fmla="*/ 24798 w 29383"/>
                  <a:gd name="connsiteY9" fmla="*/ 30713 h 40770"/>
                  <a:gd name="connsiteX10" fmla="*/ 26469 w 29383"/>
                  <a:gd name="connsiteY10" fmla="*/ 30594 h 40770"/>
                  <a:gd name="connsiteX11" fmla="*/ 26217 w 29383"/>
                  <a:gd name="connsiteY11" fmla="*/ 32668 h 40770"/>
                  <a:gd name="connsiteX12" fmla="*/ 12906 w 29383"/>
                  <a:gd name="connsiteY12" fmla="*/ 40235 h 40770"/>
                  <a:gd name="connsiteX13" fmla="*/ 4 w 29383"/>
                  <a:gd name="connsiteY13" fmla="*/ 29257 h 40770"/>
                  <a:gd name="connsiteX14" fmla="*/ 9255 w 29383"/>
                  <a:gd name="connsiteY14" fmla="*/ 20511 h 40770"/>
                  <a:gd name="connsiteX15" fmla="*/ 21866 w 29383"/>
                  <a:gd name="connsiteY15" fmla="*/ 10705 h 40770"/>
                  <a:gd name="connsiteX16" fmla="*/ 20113 w 29383"/>
                  <a:gd name="connsiteY16" fmla="*/ 4589 h 40770"/>
                  <a:gd name="connsiteX17" fmla="*/ 14085 w 29383"/>
                  <a:gd name="connsiteY17" fmla="*/ 6853 h 40770"/>
                  <a:gd name="connsiteX18" fmla="*/ 11563 w 29383"/>
                  <a:gd name="connsiteY18" fmla="*/ 11784 h 40770"/>
                  <a:gd name="connsiteX19" fmla="*/ 9255 w 29383"/>
                  <a:gd name="connsiteY19" fmla="*/ 20511 h 4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83" h="40770">
                    <a:moveTo>
                      <a:pt x="4" y="29257"/>
                    </a:moveTo>
                    <a:cubicBezTo>
                      <a:pt x="528" y="24250"/>
                      <a:pt x="1265" y="18537"/>
                      <a:pt x="3636" y="13259"/>
                    </a:cubicBezTo>
                    <a:cubicBezTo>
                      <a:pt x="6846" y="6115"/>
                      <a:pt x="12937" y="2149"/>
                      <a:pt x="20164" y="326"/>
                    </a:cubicBezTo>
                    <a:cubicBezTo>
                      <a:pt x="26892" y="-1370"/>
                      <a:pt x="30883" y="3757"/>
                      <a:pt x="28853" y="10876"/>
                    </a:cubicBezTo>
                    <a:cubicBezTo>
                      <a:pt x="27895" y="14180"/>
                      <a:pt x="25612" y="16941"/>
                      <a:pt x="22547" y="18506"/>
                    </a:cubicBezTo>
                    <a:cubicBezTo>
                      <a:pt x="19119" y="20515"/>
                      <a:pt x="15375" y="21928"/>
                      <a:pt x="11474" y="22686"/>
                    </a:cubicBezTo>
                    <a:cubicBezTo>
                      <a:pt x="9671" y="22995"/>
                      <a:pt x="8731" y="23720"/>
                      <a:pt x="8788" y="25612"/>
                    </a:cubicBezTo>
                    <a:cubicBezTo>
                      <a:pt x="8826" y="26785"/>
                      <a:pt x="8675" y="27958"/>
                      <a:pt x="8719" y="29124"/>
                    </a:cubicBezTo>
                    <a:cubicBezTo>
                      <a:pt x="8902" y="34081"/>
                      <a:pt x="12010" y="36313"/>
                      <a:pt x="16752" y="34900"/>
                    </a:cubicBezTo>
                    <a:cubicBezTo>
                      <a:pt x="19697" y="34024"/>
                      <a:pt x="22264" y="32378"/>
                      <a:pt x="24798" y="30713"/>
                    </a:cubicBezTo>
                    <a:cubicBezTo>
                      <a:pt x="25290" y="30386"/>
                      <a:pt x="25833" y="29591"/>
                      <a:pt x="26469" y="30594"/>
                    </a:cubicBezTo>
                    <a:cubicBezTo>
                      <a:pt x="26955" y="31363"/>
                      <a:pt x="27163" y="32031"/>
                      <a:pt x="26217" y="32668"/>
                    </a:cubicBezTo>
                    <a:cubicBezTo>
                      <a:pt x="21967" y="35531"/>
                      <a:pt x="18020" y="38974"/>
                      <a:pt x="12906" y="40235"/>
                    </a:cubicBezTo>
                    <a:cubicBezTo>
                      <a:pt x="4708" y="42291"/>
                      <a:pt x="-166" y="38381"/>
                      <a:pt x="4" y="29257"/>
                    </a:cubicBezTo>
                    <a:close/>
                    <a:moveTo>
                      <a:pt x="9255" y="20511"/>
                    </a:moveTo>
                    <a:cubicBezTo>
                      <a:pt x="16065" y="19660"/>
                      <a:pt x="20668" y="16097"/>
                      <a:pt x="21866" y="10705"/>
                    </a:cubicBezTo>
                    <a:cubicBezTo>
                      <a:pt x="22383" y="8448"/>
                      <a:pt x="22825" y="5787"/>
                      <a:pt x="20113" y="4589"/>
                    </a:cubicBezTo>
                    <a:cubicBezTo>
                      <a:pt x="17635" y="3492"/>
                      <a:pt x="15655" y="4892"/>
                      <a:pt x="14085" y="6853"/>
                    </a:cubicBezTo>
                    <a:cubicBezTo>
                      <a:pt x="12938" y="8321"/>
                      <a:pt x="12082" y="9994"/>
                      <a:pt x="11563" y="11784"/>
                    </a:cubicBezTo>
                    <a:cubicBezTo>
                      <a:pt x="10749" y="14546"/>
                      <a:pt x="10087" y="17358"/>
                      <a:pt x="9255" y="2051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46162594-6DAB-7E82-84C6-6C76CFD353DB}"/>
                  </a:ext>
                </a:extLst>
              </p:cNvPr>
              <p:cNvSpPr/>
              <p:nvPr/>
            </p:nvSpPr>
            <p:spPr>
              <a:xfrm>
                <a:off x="10200505" y="3914860"/>
                <a:ext cx="29392" cy="40814"/>
              </a:xfrm>
              <a:custGeom>
                <a:avLst/>
                <a:gdLst>
                  <a:gd name="connsiteX0" fmla="*/ 3 w 29392"/>
                  <a:gd name="connsiteY0" fmla="*/ 29491 h 40814"/>
                  <a:gd name="connsiteX1" fmla="*/ 3408 w 29392"/>
                  <a:gd name="connsiteY1" fmla="*/ 13588 h 40814"/>
                  <a:gd name="connsiteX2" fmla="*/ 20062 w 29392"/>
                  <a:gd name="connsiteY2" fmla="*/ 346 h 40814"/>
                  <a:gd name="connsiteX3" fmla="*/ 28890 w 29392"/>
                  <a:gd name="connsiteY3" fmla="*/ 10763 h 40814"/>
                  <a:gd name="connsiteX4" fmla="*/ 22886 w 29392"/>
                  <a:gd name="connsiteY4" fmla="*/ 18229 h 40814"/>
                  <a:gd name="connsiteX5" fmla="*/ 11221 w 29392"/>
                  <a:gd name="connsiteY5" fmla="*/ 22732 h 40814"/>
                  <a:gd name="connsiteX6" fmla="*/ 8654 w 29392"/>
                  <a:gd name="connsiteY6" fmla="*/ 25632 h 40814"/>
                  <a:gd name="connsiteX7" fmla="*/ 10861 w 29392"/>
                  <a:gd name="connsiteY7" fmla="*/ 34347 h 40814"/>
                  <a:gd name="connsiteX8" fmla="*/ 20402 w 29392"/>
                  <a:gd name="connsiteY8" fmla="*/ 33287 h 40814"/>
                  <a:gd name="connsiteX9" fmla="*/ 24911 w 29392"/>
                  <a:gd name="connsiteY9" fmla="*/ 30626 h 40814"/>
                  <a:gd name="connsiteX10" fmla="*/ 26537 w 29392"/>
                  <a:gd name="connsiteY10" fmla="*/ 30702 h 40814"/>
                  <a:gd name="connsiteX11" fmla="*/ 26418 w 29392"/>
                  <a:gd name="connsiteY11" fmla="*/ 32531 h 40814"/>
                  <a:gd name="connsiteX12" fmla="*/ 9733 w 29392"/>
                  <a:gd name="connsiteY12" fmla="*/ 40791 h 40814"/>
                  <a:gd name="connsiteX13" fmla="*/ 3 w 29392"/>
                  <a:gd name="connsiteY13" fmla="*/ 29491 h 40814"/>
                  <a:gd name="connsiteX14" fmla="*/ 9254 w 29392"/>
                  <a:gd name="connsiteY14" fmla="*/ 20764 h 40814"/>
                  <a:gd name="connsiteX15" fmla="*/ 21726 w 29392"/>
                  <a:gd name="connsiteY15" fmla="*/ 11186 h 40814"/>
                  <a:gd name="connsiteX16" fmla="*/ 20238 w 29392"/>
                  <a:gd name="connsiteY16" fmla="*/ 4691 h 40814"/>
                  <a:gd name="connsiteX17" fmla="*/ 13932 w 29392"/>
                  <a:gd name="connsiteY17" fmla="*/ 6986 h 40814"/>
                  <a:gd name="connsiteX18" fmla="*/ 11587 w 29392"/>
                  <a:gd name="connsiteY18" fmla="*/ 11608 h 40814"/>
                  <a:gd name="connsiteX19" fmla="*/ 9254 w 29392"/>
                  <a:gd name="connsiteY19" fmla="*/ 20764 h 4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92" h="40814">
                    <a:moveTo>
                      <a:pt x="3" y="29491"/>
                    </a:moveTo>
                    <a:cubicBezTo>
                      <a:pt x="243" y="24037"/>
                      <a:pt x="1397" y="18662"/>
                      <a:pt x="3408" y="13588"/>
                    </a:cubicBezTo>
                    <a:cubicBezTo>
                      <a:pt x="6460" y="6204"/>
                      <a:pt x="12778" y="2282"/>
                      <a:pt x="20062" y="346"/>
                    </a:cubicBezTo>
                    <a:cubicBezTo>
                      <a:pt x="26790" y="-1413"/>
                      <a:pt x="30876" y="3758"/>
                      <a:pt x="28890" y="10763"/>
                    </a:cubicBezTo>
                    <a:cubicBezTo>
                      <a:pt x="27956" y="13947"/>
                      <a:pt x="25793" y="16631"/>
                      <a:pt x="22886" y="18229"/>
                    </a:cubicBezTo>
                    <a:cubicBezTo>
                      <a:pt x="19261" y="20367"/>
                      <a:pt x="15433" y="22120"/>
                      <a:pt x="11221" y="22732"/>
                    </a:cubicBezTo>
                    <a:cubicBezTo>
                      <a:pt x="9399" y="22990"/>
                      <a:pt x="8598" y="23709"/>
                      <a:pt x="8654" y="25632"/>
                    </a:cubicBezTo>
                    <a:cubicBezTo>
                      <a:pt x="8749" y="28735"/>
                      <a:pt x="7721" y="32222"/>
                      <a:pt x="10861" y="34347"/>
                    </a:cubicBezTo>
                    <a:cubicBezTo>
                      <a:pt x="14166" y="36585"/>
                      <a:pt x="17363" y="34851"/>
                      <a:pt x="20402" y="33287"/>
                    </a:cubicBezTo>
                    <a:cubicBezTo>
                      <a:pt x="21953" y="32493"/>
                      <a:pt x="23404" y="31509"/>
                      <a:pt x="24911" y="30626"/>
                    </a:cubicBezTo>
                    <a:cubicBezTo>
                      <a:pt x="25453" y="30305"/>
                      <a:pt x="26020" y="29643"/>
                      <a:pt x="26537" y="30702"/>
                    </a:cubicBezTo>
                    <a:cubicBezTo>
                      <a:pt x="26853" y="31332"/>
                      <a:pt x="27206" y="31963"/>
                      <a:pt x="26418" y="32531"/>
                    </a:cubicBezTo>
                    <a:cubicBezTo>
                      <a:pt x="21241" y="36062"/>
                      <a:pt x="16448" y="40432"/>
                      <a:pt x="9733" y="40791"/>
                    </a:cubicBezTo>
                    <a:cubicBezTo>
                      <a:pt x="3364" y="41157"/>
                      <a:pt x="-117" y="37203"/>
                      <a:pt x="3" y="29491"/>
                    </a:cubicBezTo>
                    <a:close/>
                    <a:moveTo>
                      <a:pt x="9254" y="20764"/>
                    </a:moveTo>
                    <a:cubicBezTo>
                      <a:pt x="15559" y="19698"/>
                      <a:pt x="19797" y="16760"/>
                      <a:pt x="21726" y="11186"/>
                    </a:cubicBezTo>
                    <a:cubicBezTo>
                      <a:pt x="22527" y="8872"/>
                      <a:pt x="22987" y="6065"/>
                      <a:pt x="20238" y="4691"/>
                    </a:cubicBezTo>
                    <a:cubicBezTo>
                      <a:pt x="17678" y="3430"/>
                      <a:pt x="15446" y="4842"/>
                      <a:pt x="13932" y="6986"/>
                    </a:cubicBezTo>
                    <a:cubicBezTo>
                      <a:pt x="12917" y="8396"/>
                      <a:pt x="12123" y="9955"/>
                      <a:pt x="11587" y="11608"/>
                    </a:cubicBezTo>
                    <a:cubicBezTo>
                      <a:pt x="10691" y="14452"/>
                      <a:pt x="10092" y="17391"/>
                      <a:pt x="9254" y="2076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298CB524-4B69-E526-0B9E-5809C58B99AE}"/>
                  </a:ext>
                </a:extLst>
              </p:cNvPr>
              <p:cNvSpPr/>
              <p:nvPr/>
            </p:nvSpPr>
            <p:spPr>
              <a:xfrm>
                <a:off x="10231612" y="3914845"/>
                <a:ext cx="32309" cy="40880"/>
              </a:xfrm>
              <a:custGeom>
                <a:avLst/>
                <a:gdLst>
                  <a:gd name="connsiteX0" fmla="*/ 10281 w 32309"/>
                  <a:gd name="connsiteY0" fmla="*/ 31518 h 40880"/>
                  <a:gd name="connsiteX1" fmla="*/ 23523 w 32309"/>
                  <a:gd name="connsiteY1" fmla="*/ 32205 h 40880"/>
                  <a:gd name="connsiteX2" fmla="*/ 28271 w 32309"/>
                  <a:gd name="connsiteY2" fmla="*/ 29444 h 40880"/>
                  <a:gd name="connsiteX3" fmla="*/ 30289 w 32309"/>
                  <a:gd name="connsiteY3" fmla="*/ 27735 h 40880"/>
                  <a:gd name="connsiteX4" fmla="*/ 30326 w 32309"/>
                  <a:gd name="connsiteY4" fmla="*/ 30125 h 40880"/>
                  <a:gd name="connsiteX5" fmla="*/ 28763 w 32309"/>
                  <a:gd name="connsiteY5" fmla="*/ 37307 h 40880"/>
                  <a:gd name="connsiteX6" fmla="*/ 23876 w 32309"/>
                  <a:gd name="connsiteY6" fmla="*/ 40832 h 40880"/>
                  <a:gd name="connsiteX7" fmla="*/ 9833 w 32309"/>
                  <a:gd name="connsiteY7" fmla="*/ 37817 h 40880"/>
                  <a:gd name="connsiteX8" fmla="*/ 2361 w 32309"/>
                  <a:gd name="connsiteY8" fmla="*/ 38694 h 40880"/>
                  <a:gd name="connsiteX9" fmla="*/ 633 w 32309"/>
                  <a:gd name="connsiteY9" fmla="*/ 39079 h 40880"/>
                  <a:gd name="connsiteX10" fmla="*/ 437 w 32309"/>
                  <a:gd name="connsiteY10" fmla="*/ 36556 h 40880"/>
                  <a:gd name="connsiteX11" fmla="*/ 2960 w 32309"/>
                  <a:gd name="connsiteY11" fmla="*/ 33618 h 40880"/>
                  <a:gd name="connsiteX12" fmla="*/ 24311 w 32309"/>
                  <a:gd name="connsiteY12" fmla="*/ 8925 h 40880"/>
                  <a:gd name="connsiteX13" fmla="*/ 9379 w 32309"/>
                  <a:gd name="connsiteY13" fmla="*/ 8458 h 40880"/>
                  <a:gd name="connsiteX14" fmla="*/ 5766 w 32309"/>
                  <a:gd name="connsiteY14" fmla="*/ 11308 h 40880"/>
                  <a:gd name="connsiteX15" fmla="*/ 3874 w 32309"/>
                  <a:gd name="connsiteY15" fmla="*/ 12828 h 40880"/>
                  <a:gd name="connsiteX16" fmla="*/ 3540 w 32309"/>
                  <a:gd name="connsiteY16" fmla="*/ 10665 h 40880"/>
                  <a:gd name="connsiteX17" fmla="*/ 5249 w 32309"/>
                  <a:gd name="connsiteY17" fmla="*/ 4599 h 40880"/>
                  <a:gd name="connsiteX18" fmla="*/ 12355 w 32309"/>
                  <a:gd name="connsiteY18" fmla="*/ 305 h 40880"/>
                  <a:gd name="connsiteX19" fmla="*/ 21555 w 32309"/>
                  <a:gd name="connsiteY19" fmla="*/ 2480 h 40880"/>
                  <a:gd name="connsiteX20" fmla="*/ 30415 w 32309"/>
                  <a:gd name="connsiteY20" fmla="*/ 752 h 40880"/>
                  <a:gd name="connsiteX21" fmla="*/ 31562 w 32309"/>
                  <a:gd name="connsiteY21" fmla="*/ 415 h 40880"/>
                  <a:gd name="connsiteX22" fmla="*/ 31619 w 32309"/>
                  <a:gd name="connsiteY22" fmla="*/ 450 h 40880"/>
                  <a:gd name="connsiteX23" fmla="*/ 32250 w 32309"/>
                  <a:gd name="connsiteY23" fmla="*/ 1906 h 40880"/>
                  <a:gd name="connsiteX24" fmla="*/ 29904 w 32309"/>
                  <a:gd name="connsiteY24" fmla="*/ 6882 h 40880"/>
                  <a:gd name="connsiteX25" fmla="*/ 9234 w 32309"/>
                  <a:gd name="connsiteY25" fmla="*/ 30742 h 40880"/>
                  <a:gd name="connsiteX26" fmla="*/ 8515 w 32309"/>
                  <a:gd name="connsiteY26" fmla="*/ 31695 h 40880"/>
                  <a:gd name="connsiteX27" fmla="*/ 10281 w 32309"/>
                  <a:gd name="connsiteY27" fmla="*/ 31518 h 40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09" h="40880">
                    <a:moveTo>
                      <a:pt x="10281" y="31518"/>
                    </a:moveTo>
                    <a:cubicBezTo>
                      <a:pt x="14751" y="30377"/>
                      <a:pt x="19153" y="31518"/>
                      <a:pt x="23523" y="32205"/>
                    </a:cubicBezTo>
                    <a:cubicBezTo>
                      <a:pt x="26209" y="32628"/>
                      <a:pt x="27754" y="32306"/>
                      <a:pt x="28271" y="29444"/>
                    </a:cubicBezTo>
                    <a:cubicBezTo>
                      <a:pt x="28454" y="28422"/>
                      <a:pt x="28851" y="27142"/>
                      <a:pt x="30289" y="27735"/>
                    </a:cubicBezTo>
                    <a:cubicBezTo>
                      <a:pt x="31726" y="28327"/>
                      <a:pt x="30459" y="29368"/>
                      <a:pt x="30326" y="30125"/>
                    </a:cubicBezTo>
                    <a:cubicBezTo>
                      <a:pt x="29898" y="32533"/>
                      <a:pt x="29065" y="34885"/>
                      <a:pt x="28763" y="37307"/>
                    </a:cubicBezTo>
                    <a:cubicBezTo>
                      <a:pt x="28353" y="40378"/>
                      <a:pt x="26606" y="41090"/>
                      <a:pt x="23876" y="40832"/>
                    </a:cubicBezTo>
                    <a:cubicBezTo>
                      <a:pt x="19064" y="40384"/>
                      <a:pt x="14537" y="38719"/>
                      <a:pt x="9833" y="37817"/>
                    </a:cubicBezTo>
                    <a:cubicBezTo>
                      <a:pt x="7241" y="37319"/>
                      <a:pt x="4744" y="37275"/>
                      <a:pt x="2361" y="38694"/>
                    </a:cubicBezTo>
                    <a:cubicBezTo>
                      <a:pt x="1881" y="38978"/>
                      <a:pt x="1352" y="39955"/>
                      <a:pt x="633" y="39079"/>
                    </a:cubicBezTo>
                    <a:cubicBezTo>
                      <a:pt x="2" y="38322"/>
                      <a:pt x="-313" y="37433"/>
                      <a:pt x="437" y="36556"/>
                    </a:cubicBezTo>
                    <a:cubicBezTo>
                      <a:pt x="1276" y="35568"/>
                      <a:pt x="2121" y="34589"/>
                      <a:pt x="2960" y="33618"/>
                    </a:cubicBezTo>
                    <a:lnTo>
                      <a:pt x="24311" y="8925"/>
                    </a:lnTo>
                    <a:cubicBezTo>
                      <a:pt x="18636" y="9946"/>
                      <a:pt x="14032" y="8925"/>
                      <a:pt x="9379" y="8458"/>
                    </a:cubicBezTo>
                    <a:cubicBezTo>
                      <a:pt x="7159" y="8231"/>
                      <a:pt x="6226" y="9404"/>
                      <a:pt x="5766" y="11308"/>
                    </a:cubicBezTo>
                    <a:cubicBezTo>
                      <a:pt x="5532" y="12349"/>
                      <a:pt x="5078" y="13118"/>
                      <a:pt x="3874" y="12828"/>
                    </a:cubicBezTo>
                    <a:cubicBezTo>
                      <a:pt x="2159" y="12424"/>
                      <a:pt x="3369" y="11359"/>
                      <a:pt x="3540" y="10665"/>
                    </a:cubicBezTo>
                    <a:cubicBezTo>
                      <a:pt x="4032" y="8622"/>
                      <a:pt x="4650" y="6610"/>
                      <a:pt x="5249" y="4599"/>
                    </a:cubicBezTo>
                    <a:cubicBezTo>
                      <a:pt x="6548" y="254"/>
                      <a:pt x="7771" y="-553"/>
                      <a:pt x="12355" y="305"/>
                    </a:cubicBezTo>
                    <a:cubicBezTo>
                      <a:pt x="15445" y="879"/>
                      <a:pt x="18484" y="1755"/>
                      <a:pt x="21555" y="2480"/>
                    </a:cubicBezTo>
                    <a:cubicBezTo>
                      <a:pt x="24758" y="3237"/>
                      <a:pt x="28012" y="4214"/>
                      <a:pt x="30415" y="752"/>
                    </a:cubicBezTo>
                    <a:cubicBezTo>
                      <a:pt x="30635" y="343"/>
                      <a:pt x="31152" y="192"/>
                      <a:pt x="31562" y="415"/>
                    </a:cubicBezTo>
                    <a:cubicBezTo>
                      <a:pt x="31581" y="426"/>
                      <a:pt x="31600" y="437"/>
                      <a:pt x="31619" y="450"/>
                    </a:cubicBezTo>
                    <a:cubicBezTo>
                      <a:pt x="32168" y="706"/>
                      <a:pt x="32439" y="1331"/>
                      <a:pt x="32250" y="1906"/>
                    </a:cubicBezTo>
                    <a:cubicBezTo>
                      <a:pt x="31745" y="3691"/>
                      <a:pt x="31228" y="5381"/>
                      <a:pt x="29904" y="6882"/>
                    </a:cubicBezTo>
                    <a:cubicBezTo>
                      <a:pt x="22968" y="14770"/>
                      <a:pt x="16107" y="22778"/>
                      <a:pt x="9234" y="30742"/>
                    </a:cubicBezTo>
                    <a:cubicBezTo>
                      <a:pt x="8975" y="31047"/>
                      <a:pt x="8736" y="31365"/>
                      <a:pt x="8515" y="31695"/>
                    </a:cubicBezTo>
                    <a:cubicBezTo>
                      <a:pt x="9139" y="32218"/>
                      <a:pt x="9707" y="31764"/>
                      <a:pt x="10281" y="31518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8" name="Freeform 967">
                <a:extLst>
                  <a:ext uri="{FF2B5EF4-FFF2-40B4-BE49-F238E27FC236}">
                    <a16:creationId xmlns:a16="http://schemas.microsoft.com/office/drawing/2014/main" id="{9B7ECDAF-BBDF-C3AC-0D9E-5DB5A0D580EB}"/>
                  </a:ext>
                </a:extLst>
              </p:cNvPr>
              <p:cNvSpPr/>
              <p:nvPr/>
            </p:nvSpPr>
            <p:spPr>
              <a:xfrm>
                <a:off x="10008191" y="3914944"/>
                <a:ext cx="29217" cy="40380"/>
              </a:xfrm>
              <a:custGeom>
                <a:avLst/>
                <a:gdLst>
                  <a:gd name="connsiteX0" fmla="*/ 13437 w 29217"/>
                  <a:gd name="connsiteY0" fmla="*/ 16329 h 40380"/>
                  <a:gd name="connsiteX1" fmla="*/ 17630 w 29217"/>
                  <a:gd name="connsiteY1" fmla="*/ 9185 h 40380"/>
                  <a:gd name="connsiteX2" fmla="*/ 24087 w 29217"/>
                  <a:gd name="connsiteY2" fmla="*/ 1082 h 40380"/>
                  <a:gd name="connsiteX3" fmla="*/ 28394 w 29217"/>
                  <a:gd name="connsiteY3" fmla="*/ 338 h 40380"/>
                  <a:gd name="connsiteX4" fmla="*/ 28627 w 29217"/>
                  <a:gd name="connsiteY4" fmla="*/ 4121 h 40380"/>
                  <a:gd name="connsiteX5" fmla="*/ 28123 w 29217"/>
                  <a:gd name="connsiteY5" fmla="*/ 7217 h 40380"/>
                  <a:gd name="connsiteX6" fmla="*/ 23501 w 29217"/>
                  <a:gd name="connsiteY6" fmla="*/ 11203 h 40380"/>
                  <a:gd name="connsiteX7" fmla="*/ 17271 w 29217"/>
                  <a:gd name="connsiteY7" fmla="*/ 15276 h 40380"/>
                  <a:gd name="connsiteX8" fmla="*/ 11274 w 29217"/>
                  <a:gd name="connsiteY8" fmla="*/ 34193 h 40380"/>
                  <a:gd name="connsiteX9" fmla="*/ 9931 w 29217"/>
                  <a:gd name="connsiteY9" fmla="*/ 38998 h 40380"/>
                  <a:gd name="connsiteX10" fmla="*/ 2786 w 29217"/>
                  <a:gd name="connsiteY10" fmla="*/ 40379 h 40380"/>
                  <a:gd name="connsiteX11" fmla="*/ 2156 w 29217"/>
                  <a:gd name="connsiteY11" fmla="*/ 37964 h 40380"/>
                  <a:gd name="connsiteX12" fmla="*/ 6570 w 29217"/>
                  <a:gd name="connsiteY12" fmla="*/ 16014 h 40380"/>
                  <a:gd name="connsiteX13" fmla="*/ 6967 w 29217"/>
                  <a:gd name="connsiteY13" fmla="*/ 13952 h 40380"/>
                  <a:gd name="connsiteX14" fmla="*/ 6532 w 29217"/>
                  <a:gd name="connsiteY14" fmla="*/ 8743 h 40380"/>
                  <a:gd name="connsiteX15" fmla="*/ 2118 w 29217"/>
                  <a:gd name="connsiteY15" fmla="*/ 10881 h 40380"/>
                  <a:gd name="connsiteX16" fmla="*/ 447 w 29217"/>
                  <a:gd name="connsiteY16" fmla="*/ 11222 h 40380"/>
                  <a:gd name="connsiteX17" fmla="*/ 321 w 29217"/>
                  <a:gd name="connsiteY17" fmla="*/ 9380 h 40380"/>
                  <a:gd name="connsiteX18" fmla="*/ 617 w 29217"/>
                  <a:gd name="connsiteY18" fmla="*/ 9128 h 40380"/>
                  <a:gd name="connsiteX19" fmla="*/ 11438 w 29217"/>
                  <a:gd name="connsiteY19" fmla="*/ 823 h 40380"/>
                  <a:gd name="connsiteX20" fmla="*/ 15688 w 29217"/>
                  <a:gd name="connsiteY20" fmla="*/ 3384 h 40380"/>
                  <a:gd name="connsiteX21" fmla="*/ 13437 w 29217"/>
                  <a:gd name="connsiteY21" fmla="*/ 16329 h 4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217" h="40380">
                    <a:moveTo>
                      <a:pt x="13437" y="16329"/>
                    </a:moveTo>
                    <a:cubicBezTo>
                      <a:pt x="15959" y="13876"/>
                      <a:pt x="16514" y="11367"/>
                      <a:pt x="17630" y="9185"/>
                    </a:cubicBezTo>
                    <a:cubicBezTo>
                      <a:pt x="19232" y="6032"/>
                      <a:pt x="20972" y="2999"/>
                      <a:pt x="24087" y="1082"/>
                    </a:cubicBezTo>
                    <a:cubicBezTo>
                      <a:pt x="25399" y="269"/>
                      <a:pt x="26956" y="-444"/>
                      <a:pt x="28394" y="338"/>
                    </a:cubicBezTo>
                    <a:cubicBezTo>
                      <a:pt x="30128" y="1277"/>
                      <a:pt x="28577" y="2860"/>
                      <a:pt x="28627" y="4121"/>
                    </a:cubicBezTo>
                    <a:cubicBezTo>
                      <a:pt x="28671" y="5143"/>
                      <a:pt x="28261" y="6177"/>
                      <a:pt x="28123" y="7217"/>
                    </a:cubicBezTo>
                    <a:cubicBezTo>
                      <a:pt x="27763" y="9885"/>
                      <a:pt x="28690" y="13391"/>
                      <a:pt x="23501" y="11203"/>
                    </a:cubicBezTo>
                    <a:cubicBezTo>
                      <a:pt x="20789" y="10061"/>
                      <a:pt x="18677" y="12874"/>
                      <a:pt x="17271" y="15276"/>
                    </a:cubicBezTo>
                    <a:cubicBezTo>
                      <a:pt x="13853" y="21122"/>
                      <a:pt x="12459" y="27616"/>
                      <a:pt x="11274" y="34193"/>
                    </a:cubicBezTo>
                    <a:cubicBezTo>
                      <a:pt x="10971" y="35864"/>
                      <a:pt x="11444" y="38279"/>
                      <a:pt x="9931" y="38998"/>
                    </a:cubicBezTo>
                    <a:cubicBezTo>
                      <a:pt x="7793" y="40007"/>
                      <a:pt x="5201" y="40316"/>
                      <a:pt x="2786" y="40379"/>
                    </a:cubicBezTo>
                    <a:cubicBezTo>
                      <a:pt x="1046" y="40430"/>
                      <a:pt x="1910" y="38834"/>
                      <a:pt x="2156" y="37964"/>
                    </a:cubicBezTo>
                    <a:cubicBezTo>
                      <a:pt x="4142" y="30744"/>
                      <a:pt x="5397" y="23385"/>
                      <a:pt x="6570" y="16014"/>
                    </a:cubicBezTo>
                    <a:cubicBezTo>
                      <a:pt x="6759" y="15338"/>
                      <a:pt x="6891" y="14649"/>
                      <a:pt x="6967" y="13952"/>
                    </a:cubicBezTo>
                    <a:cubicBezTo>
                      <a:pt x="6967" y="12167"/>
                      <a:pt x="8272" y="9803"/>
                      <a:pt x="6532" y="8743"/>
                    </a:cubicBezTo>
                    <a:cubicBezTo>
                      <a:pt x="4791" y="7684"/>
                      <a:pt x="3562" y="10005"/>
                      <a:pt x="2118" y="10881"/>
                    </a:cubicBezTo>
                    <a:cubicBezTo>
                      <a:pt x="1620" y="11190"/>
                      <a:pt x="1210" y="12142"/>
                      <a:pt x="447" y="11222"/>
                    </a:cubicBezTo>
                    <a:cubicBezTo>
                      <a:pt x="-95" y="10748"/>
                      <a:pt x="-152" y="9923"/>
                      <a:pt x="321" y="9380"/>
                    </a:cubicBezTo>
                    <a:cubicBezTo>
                      <a:pt x="409" y="9282"/>
                      <a:pt x="504" y="9197"/>
                      <a:pt x="617" y="9128"/>
                    </a:cubicBezTo>
                    <a:cubicBezTo>
                      <a:pt x="4029" y="6095"/>
                      <a:pt x="7415" y="3024"/>
                      <a:pt x="11438" y="823"/>
                    </a:cubicBezTo>
                    <a:cubicBezTo>
                      <a:pt x="14181" y="-684"/>
                      <a:pt x="15644" y="193"/>
                      <a:pt x="15688" y="3384"/>
                    </a:cubicBezTo>
                    <a:cubicBezTo>
                      <a:pt x="15776" y="7501"/>
                      <a:pt x="14414" y="11455"/>
                      <a:pt x="13437" y="1632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9" name="Freeform 968">
                <a:extLst>
                  <a:ext uri="{FF2B5EF4-FFF2-40B4-BE49-F238E27FC236}">
                    <a16:creationId xmlns:a16="http://schemas.microsoft.com/office/drawing/2014/main" id="{04B9F29C-6895-E685-547D-2552240514F2}"/>
                  </a:ext>
                </a:extLst>
              </p:cNvPr>
              <p:cNvSpPr/>
              <p:nvPr/>
            </p:nvSpPr>
            <p:spPr>
              <a:xfrm>
                <a:off x="9744056" y="3914882"/>
                <a:ext cx="19794" cy="40811"/>
              </a:xfrm>
              <a:custGeom>
                <a:avLst/>
                <a:gdLst>
                  <a:gd name="connsiteX0" fmla="*/ 3108 w 19794"/>
                  <a:gd name="connsiteY0" fmla="*/ 35744 h 40811"/>
                  <a:gd name="connsiteX1" fmla="*/ 6658 w 19794"/>
                  <a:gd name="connsiteY1" fmla="*/ 18233 h 40811"/>
                  <a:gd name="connsiteX2" fmla="*/ 7819 w 19794"/>
                  <a:gd name="connsiteY2" fmla="*/ 12387 h 40811"/>
                  <a:gd name="connsiteX3" fmla="*/ 7655 w 19794"/>
                  <a:gd name="connsiteY3" fmla="*/ 8541 h 40811"/>
                  <a:gd name="connsiteX4" fmla="*/ 3979 w 19794"/>
                  <a:gd name="connsiteY4" fmla="*/ 9978 h 40811"/>
                  <a:gd name="connsiteX5" fmla="*/ 485 w 19794"/>
                  <a:gd name="connsiteY5" fmla="*/ 11240 h 40811"/>
                  <a:gd name="connsiteX6" fmla="*/ 2541 w 19794"/>
                  <a:gd name="connsiteY6" fmla="*/ 8087 h 40811"/>
                  <a:gd name="connsiteX7" fmla="*/ 11564 w 19794"/>
                  <a:gd name="connsiteY7" fmla="*/ 1440 h 40811"/>
                  <a:gd name="connsiteX8" fmla="*/ 16760 w 19794"/>
                  <a:gd name="connsiteY8" fmla="*/ 532 h 40811"/>
                  <a:gd name="connsiteX9" fmla="*/ 17738 w 19794"/>
                  <a:gd name="connsiteY9" fmla="*/ 5716 h 40811"/>
                  <a:gd name="connsiteX10" fmla="*/ 12384 w 19794"/>
                  <a:gd name="connsiteY10" fmla="*/ 29640 h 40811"/>
                  <a:gd name="connsiteX11" fmla="*/ 12018 w 19794"/>
                  <a:gd name="connsiteY11" fmla="*/ 32067 h 40811"/>
                  <a:gd name="connsiteX12" fmla="*/ 14150 w 19794"/>
                  <a:gd name="connsiteY12" fmla="*/ 33328 h 40811"/>
                  <a:gd name="connsiteX13" fmla="*/ 17353 w 19794"/>
                  <a:gd name="connsiteY13" fmla="*/ 31197 h 40811"/>
                  <a:gd name="connsiteX14" fmla="*/ 19383 w 19794"/>
                  <a:gd name="connsiteY14" fmla="*/ 30806 h 40811"/>
                  <a:gd name="connsiteX15" fmla="*/ 18948 w 19794"/>
                  <a:gd name="connsiteY15" fmla="*/ 33171 h 40811"/>
                  <a:gd name="connsiteX16" fmla="*/ 9408 w 19794"/>
                  <a:gd name="connsiteY16" fmla="*/ 39697 h 40811"/>
                  <a:gd name="connsiteX17" fmla="*/ 3108 w 19794"/>
                  <a:gd name="connsiteY17" fmla="*/ 35744 h 4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794" h="40811">
                    <a:moveTo>
                      <a:pt x="3108" y="35744"/>
                    </a:moveTo>
                    <a:cubicBezTo>
                      <a:pt x="3651" y="29772"/>
                      <a:pt x="5366" y="24046"/>
                      <a:pt x="6658" y="18233"/>
                    </a:cubicBezTo>
                    <a:cubicBezTo>
                      <a:pt x="7094" y="16297"/>
                      <a:pt x="7484" y="14348"/>
                      <a:pt x="7819" y="12387"/>
                    </a:cubicBezTo>
                    <a:cubicBezTo>
                      <a:pt x="8046" y="11076"/>
                      <a:pt x="9080" y="9379"/>
                      <a:pt x="7655" y="8541"/>
                    </a:cubicBezTo>
                    <a:cubicBezTo>
                      <a:pt x="6356" y="7790"/>
                      <a:pt x="5252" y="9581"/>
                      <a:pt x="3979" y="9978"/>
                    </a:cubicBezTo>
                    <a:cubicBezTo>
                      <a:pt x="2705" y="10376"/>
                      <a:pt x="1898" y="13005"/>
                      <a:pt x="485" y="11240"/>
                    </a:cubicBezTo>
                    <a:cubicBezTo>
                      <a:pt x="-1098" y="9285"/>
                      <a:pt x="1620" y="8856"/>
                      <a:pt x="2541" y="8087"/>
                    </a:cubicBezTo>
                    <a:cubicBezTo>
                      <a:pt x="5378" y="5665"/>
                      <a:pt x="8248" y="3231"/>
                      <a:pt x="11564" y="1440"/>
                    </a:cubicBezTo>
                    <a:cubicBezTo>
                      <a:pt x="13204" y="558"/>
                      <a:pt x="14976" y="-741"/>
                      <a:pt x="16760" y="532"/>
                    </a:cubicBezTo>
                    <a:cubicBezTo>
                      <a:pt x="18545" y="1806"/>
                      <a:pt x="18166" y="3824"/>
                      <a:pt x="17738" y="5716"/>
                    </a:cubicBezTo>
                    <a:cubicBezTo>
                      <a:pt x="15942" y="13703"/>
                      <a:pt x="14158" y="21677"/>
                      <a:pt x="12384" y="29640"/>
                    </a:cubicBezTo>
                    <a:cubicBezTo>
                      <a:pt x="12184" y="30435"/>
                      <a:pt x="12061" y="31248"/>
                      <a:pt x="12018" y="32067"/>
                    </a:cubicBezTo>
                    <a:cubicBezTo>
                      <a:pt x="11980" y="33650"/>
                      <a:pt x="12649" y="34325"/>
                      <a:pt x="14150" y="33328"/>
                    </a:cubicBezTo>
                    <a:cubicBezTo>
                      <a:pt x="15228" y="32635"/>
                      <a:pt x="16249" y="31847"/>
                      <a:pt x="17353" y="31197"/>
                    </a:cubicBezTo>
                    <a:cubicBezTo>
                      <a:pt x="17984" y="30844"/>
                      <a:pt x="18576" y="29741"/>
                      <a:pt x="19383" y="30806"/>
                    </a:cubicBezTo>
                    <a:cubicBezTo>
                      <a:pt x="20014" y="31645"/>
                      <a:pt x="19957" y="32484"/>
                      <a:pt x="18948" y="33171"/>
                    </a:cubicBezTo>
                    <a:cubicBezTo>
                      <a:pt x="15758" y="35334"/>
                      <a:pt x="12737" y="37787"/>
                      <a:pt x="9408" y="39697"/>
                    </a:cubicBezTo>
                    <a:cubicBezTo>
                      <a:pt x="5227" y="42106"/>
                      <a:pt x="2932" y="40530"/>
                      <a:pt x="3108" y="3574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0" name="Freeform 969">
                <a:extLst>
                  <a:ext uri="{FF2B5EF4-FFF2-40B4-BE49-F238E27FC236}">
                    <a16:creationId xmlns:a16="http://schemas.microsoft.com/office/drawing/2014/main" id="{2998F6E4-2DEF-9F6B-5FB7-9A6E4E8B3A3C}"/>
                  </a:ext>
                </a:extLst>
              </p:cNvPr>
              <p:cNvSpPr/>
              <p:nvPr/>
            </p:nvSpPr>
            <p:spPr>
              <a:xfrm>
                <a:off x="10097246" y="3894708"/>
                <a:ext cx="17854" cy="15071"/>
              </a:xfrm>
              <a:custGeom>
                <a:avLst/>
                <a:gdLst>
                  <a:gd name="connsiteX0" fmla="*/ 0 w 17854"/>
                  <a:gd name="connsiteY0" fmla="*/ 14905 h 15071"/>
                  <a:gd name="connsiteX1" fmla="*/ 11104 w 17854"/>
                  <a:gd name="connsiteY1" fmla="*/ 1789 h 15071"/>
                  <a:gd name="connsiteX2" fmla="*/ 16780 w 17854"/>
                  <a:gd name="connsiteY2" fmla="*/ 1310 h 15071"/>
                  <a:gd name="connsiteX3" fmla="*/ 15777 w 17854"/>
                  <a:gd name="connsiteY3" fmla="*/ 7231 h 15071"/>
                  <a:gd name="connsiteX4" fmla="*/ 4641 w 17854"/>
                  <a:gd name="connsiteY4" fmla="*/ 14419 h 15071"/>
                  <a:gd name="connsiteX5" fmla="*/ 0 w 17854"/>
                  <a:gd name="connsiteY5" fmla="*/ 14905 h 1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54" h="15071">
                    <a:moveTo>
                      <a:pt x="0" y="14905"/>
                    </a:moveTo>
                    <a:cubicBezTo>
                      <a:pt x="3910" y="10264"/>
                      <a:pt x="7422" y="5951"/>
                      <a:pt x="11104" y="1789"/>
                    </a:cubicBezTo>
                    <a:cubicBezTo>
                      <a:pt x="12712" y="-34"/>
                      <a:pt x="14749" y="-891"/>
                      <a:pt x="16780" y="1310"/>
                    </a:cubicBezTo>
                    <a:cubicBezTo>
                      <a:pt x="18495" y="3151"/>
                      <a:pt x="18154" y="5610"/>
                      <a:pt x="15777" y="7231"/>
                    </a:cubicBezTo>
                    <a:cubicBezTo>
                      <a:pt x="12132" y="9753"/>
                      <a:pt x="8349" y="12017"/>
                      <a:pt x="4641" y="14419"/>
                    </a:cubicBezTo>
                    <a:cubicBezTo>
                      <a:pt x="3386" y="15251"/>
                      <a:pt x="2018" y="15132"/>
                      <a:pt x="0" y="1490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B3FA5A58-D843-441F-1860-CF5DD156C276}"/>
                  </a:ext>
                </a:extLst>
              </p:cNvPr>
              <p:cNvSpPr/>
              <p:nvPr/>
            </p:nvSpPr>
            <p:spPr>
              <a:xfrm>
                <a:off x="9756253" y="3896120"/>
                <a:ext cx="9364" cy="11006"/>
              </a:xfrm>
              <a:custGeom>
                <a:avLst/>
                <a:gdLst>
                  <a:gd name="connsiteX0" fmla="*/ 9362 w 9364"/>
                  <a:gd name="connsiteY0" fmla="*/ 4350 h 11006"/>
                  <a:gd name="connsiteX1" fmla="*/ 4172 w 9364"/>
                  <a:gd name="connsiteY1" fmla="*/ 11003 h 11006"/>
                  <a:gd name="connsiteX2" fmla="*/ 4 w 9364"/>
                  <a:gd name="connsiteY2" fmla="*/ 6368 h 11006"/>
                  <a:gd name="connsiteX3" fmla="*/ 5112 w 9364"/>
                  <a:gd name="connsiteY3" fmla="*/ 5 h 11006"/>
                  <a:gd name="connsiteX4" fmla="*/ 9362 w 9364"/>
                  <a:gd name="connsiteY4" fmla="*/ 4350 h 1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4" h="11006">
                    <a:moveTo>
                      <a:pt x="9362" y="4350"/>
                    </a:moveTo>
                    <a:cubicBezTo>
                      <a:pt x="9457" y="8077"/>
                      <a:pt x="7035" y="11122"/>
                      <a:pt x="4172" y="11003"/>
                    </a:cubicBezTo>
                    <a:cubicBezTo>
                      <a:pt x="1310" y="10883"/>
                      <a:pt x="99" y="9048"/>
                      <a:pt x="4" y="6368"/>
                    </a:cubicBezTo>
                    <a:cubicBezTo>
                      <a:pt x="-115" y="2881"/>
                      <a:pt x="2262" y="-146"/>
                      <a:pt x="5112" y="5"/>
                    </a:cubicBezTo>
                    <a:cubicBezTo>
                      <a:pt x="7962" y="157"/>
                      <a:pt x="9040" y="2112"/>
                      <a:pt x="9362" y="435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61243630-8376-C0BE-63F9-AE9F65001C2B}"/>
                </a:ext>
              </a:extLst>
            </p:cNvPr>
            <p:cNvGrpSpPr/>
            <p:nvPr userDrawn="1"/>
          </p:nvGrpSpPr>
          <p:grpSpPr>
            <a:xfrm>
              <a:off x="8765472" y="3624594"/>
              <a:ext cx="1177870" cy="856177"/>
              <a:chOff x="10429555" y="4488509"/>
              <a:chExt cx="691777" cy="502843"/>
            </a:xfrm>
          </p:grpSpPr>
          <p:sp>
            <p:nvSpPr>
              <p:cNvPr id="875" name="Freeform 874">
                <a:extLst>
                  <a:ext uri="{FF2B5EF4-FFF2-40B4-BE49-F238E27FC236}">
                    <a16:creationId xmlns:a16="http://schemas.microsoft.com/office/drawing/2014/main" id="{39AFEE24-4F95-052B-D720-C1A05A1062A7}"/>
                  </a:ext>
                </a:extLst>
              </p:cNvPr>
              <p:cNvSpPr/>
              <p:nvPr/>
            </p:nvSpPr>
            <p:spPr>
              <a:xfrm>
                <a:off x="10633634" y="4488509"/>
                <a:ext cx="286394" cy="286562"/>
              </a:xfrm>
              <a:custGeom>
                <a:avLst/>
                <a:gdLst>
                  <a:gd name="connsiteX0" fmla="*/ 47 w 286394"/>
                  <a:gd name="connsiteY0" fmla="*/ 41 h 286562"/>
                  <a:gd name="connsiteX1" fmla="*/ 286394 w 286394"/>
                  <a:gd name="connsiteY1" fmla="*/ 0 h 286562"/>
                  <a:gd name="connsiteX2" fmla="*/ 286317 w 286394"/>
                  <a:gd name="connsiteY2" fmla="*/ 286562 h 286562"/>
                  <a:gd name="connsiteX3" fmla="*/ 0 w 286394"/>
                  <a:gd name="connsiteY3" fmla="*/ 286562 h 286562"/>
                  <a:gd name="connsiteX4" fmla="*/ 47 w 286394"/>
                  <a:gd name="connsiteY4" fmla="*/ 41 h 286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394" h="286562">
                    <a:moveTo>
                      <a:pt x="47" y="41"/>
                    </a:moveTo>
                    <a:lnTo>
                      <a:pt x="286394" y="0"/>
                    </a:lnTo>
                    <a:lnTo>
                      <a:pt x="286317" y="286562"/>
                    </a:lnTo>
                    <a:lnTo>
                      <a:pt x="0" y="286562"/>
                    </a:lnTo>
                    <a:lnTo>
                      <a:pt x="47" y="41"/>
                    </a:lnTo>
                    <a:close/>
                  </a:path>
                </a:pathLst>
              </a:custGeom>
              <a:solidFill>
                <a:srgbClr val="E0E5E1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876" name="Freeform 875">
                <a:extLst>
                  <a:ext uri="{FF2B5EF4-FFF2-40B4-BE49-F238E27FC236}">
                    <a16:creationId xmlns:a16="http://schemas.microsoft.com/office/drawing/2014/main" id="{D4E17AAE-54F7-F2A1-29A0-E8930F1B7E05}"/>
                  </a:ext>
                </a:extLst>
              </p:cNvPr>
              <p:cNvSpPr/>
              <p:nvPr/>
            </p:nvSpPr>
            <p:spPr>
              <a:xfrm>
                <a:off x="10633634" y="4537681"/>
                <a:ext cx="286325" cy="237389"/>
              </a:xfrm>
              <a:custGeom>
                <a:avLst/>
                <a:gdLst>
                  <a:gd name="connsiteX0" fmla="*/ 80685 w 286325"/>
                  <a:gd name="connsiteY0" fmla="*/ 0 h 237389"/>
                  <a:gd name="connsiteX1" fmla="*/ 286312 w 286325"/>
                  <a:gd name="connsiteY1" fmla="*/ 181039 h 237389"/>
                  <a:gd name="connsiteX2" fmla="*/ 286312 w 286325"/>
                  <a:gd name="connsiteY2" fmla="*/ 237390 h 237389"/>
                  <a:gd name="connsiteX3" fmla="*/ 0 w 286325"/>
                  <a:gd name="connsiteY3" fmla="*/ 237390 h 237389"/>
                  <a:gd name="connsiteX4" fmla="*/ 59 w 286325"/>
                  <a:gd name="connsiteY4" fmla="*/ 196643 h 23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325" h="237389">
                    <a:moveTo>
                      <a:pt x="80685" y="0"/>
                    </a:moveTo>
                    <a:lnTo>
                      <a:pt x="286312" y="181039"/>
                    </a:lnTo>
                    <a:cubicBezTo>
                      <a:pt x="286365" y="195330"/>
                      <a:pt x="286241" y="214152"/>
                      <a:pt x="286312" y="237390"/>
                    </a:cubicBezTo>
                    <a:lnTo>
                      <a:pt x="0" y="237390"/>
                    </a:lnTo>
                    <a:lnTo>
                      <a:pt x="59" y="196643"/>
                    </a:lnTo>
                    <a:close/>
                  </a:path>
                </a:pathLst>
              </a:custGeom>
              <a:solidFill>
                <a:srgbClr val="FFFFFF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9DC51C57-6240-8834-9607-1D4217094B9F}"/>
                  </a:ext>
                </a:extLst>
              </p:cNvPr>
              <p:cNvSpPr/>
              <p:nvPr/>
            </p:nvSpPr>
            <p:spPr>
              <a:xfrm>
                <a:off x="10715920" y="4637664"/>
                <a:ext cx="78688" cy="28961"/>
              </a:xfrm>
              <a:custGeom>
                <a:avLst/>
                <a:gdLst>
                  <a:gd name="connsiteX0" fmla="*/ 49875 w 78688"/>
                  <a:gd name="connsiteY0" fmla="*/ 0 h 28961"/>
                  <a:gd name="connsiteX1" fmla="*/ 50549 w 78688"/>
                  <a:gd name="connsiteY1" fmla="*/ 1774 h 28961"/>
                  <a:gd name="connsiteX2" fmla="*/ 54206 w 78688"/>
                  <a:gd name="connsiteY2" fmla="*/ 2182 h 28961"/>
                  <a:gd name="connsiteX3" fmla="*/ 54206 w 78688"/>
                  <a:gd name="connsiteY3" fmla="*/ 3134 h 28961"/>
                  <a:gd name="connsiteX4" fmla="*/ 56226 w 78688"/>
                  <a:gd name="connsiteY4" fmla="*/ 2862 h 28961"/>
                  <a:gd name="connsiteX5" fmla="*/ 57035 w 78688"/>
                  <a:gd name="connsiteY5" fmla="*/ 5310 h 28961"/>
                  <a:gd name="connsiteX6" fmla="*/ 58123 w 78688"/>
                  <a:gd name="connsiteY6" fmla="*/ 6126 h 28961"/>
                  <a:gd name="connsiteX7" fmla="*/ 59204 w 78688"/>
                  <a:gd name="connsiteY7" fmla="*/ 5038 h 28961"/>
                  <a:gd name="connsiteX8" fmla="*/ 60285 w 78688"/>
                  <a:gd name="connsiteY8" fmla="*/ 8160 h 28961"/>
                  <a:gd name="connsiteX9" fmla="*/ 65419 w 78688"/>
                  <a:gd name="connsiteY9" fmla="*/ 12512 h 28961"/>
                  <a:gd name="connsiteX10" fmla="*/ 66500 w 78688"/>
                  <a:gd name="connsiteY10" fmla="*/ 12648 h 28961"/>
                  <a:gd name="connsiteX11" fmla="*/ 67581 w 78688"/>
                  <a:gd name="connsiteY11" fmla="*/ 14422 h 28961"/>
                  <a:gd name="connsiteX12" fmla="*/ 69743 w 78688"/>
                  <a:gd name="connsiteY12" fmla="*/ 14552 h 28961"/>
                  <a:gd name="connsiteX13" fmla="*/ 78015 w 78688"/>
                  <a:gd name="connsiteY13" fmla="*/ 23794 h 28961"/>
                  <a:gd name="connsiteX14" fmla="*/ 78688 w 78688"/>
                  <a:gd name="connsiteY14" fmla="*/ 23930 h 28961"/>
                  <a:gd name="connsiteX15" fmla="*/ 78688 w 78688"/>
                  <a:gd name="connsiteY15" fmla="*/ 27738 h 28961"/>
                  <a:gd name="connsiteX16" fmla="*/ 34898 w 78688"/>
                  <a:gd name="connsiteY16" fmla="*/ 28140 h 28961"/>
                  <a:gd name="connsiteX17" fmla="*/ 34762 w 78688"/>
                  <a:gd name="connsiteY17" fmla="*/ 27738 h 28961"/>
                  <a:gd name="connsiteX18" fmla="*/ 32736 w 78688"/>
                  <a:gd name="connsiteY18" fmla="*/ 28140 h 28961"/>
                  <a:gd name="connsiteX19" fmla="*/ 32600 w 78688"/>
                  <a:gd name="connsiteY19" fmla="*/ 27738 h 28961"/>
                  <a:gd name="connsiteX20" fmla="*/ 32192 w 78688"/>
                  <a:gd name="connsiteY20" fmla="*/ 28826 h 28961"/>
                  <a:gd name="connsiteX21" fmla="*/ 25162 w 78688"/>
                  <a:gd name="connsiteY21" fmla="*/ 28826 h 28961"/>
                  <a:gd name="connsiteX22" fmla="*/ 23945 w 78688"/>
                  <a:gd name="connsiteY22" fmla="*/ 28826 h 28961"/>
                  <a:gd name="connsiteX23" fmla="*/ 18675 w 78688"/>
                  <a:gd name="connsiteY23" fmla="*/ 28826 h 28961"/>
                  <a:gd name="connsiteX24" fmla="*/ 18539 w 78688"/>
                  <a:gd name="connsiteY24" fmla="*/ 27738 h 28961"/>
                  <a:gd name="connsiteX25" fmla="*/ 16513 w 78688"/>
                  <a:gd name="connsiteY25" fmla="*/ 28554 h 28961"/>
                  <a:gd name="connsiteX26" fmla="*/ 16247 w 78688"/>
                  <a:gd name="connsiteY26" fmla="*/ 27738 h 28961"/>
                  <a:gd name="connsiteX27" fmla="*/ 15302 w 78688"/>
                  <a:gd name="connsiteY27" fmla="*/ 28826 h 28961"/>
                  <a:gd name="connsiteX28" fmla="*/ 10428 w 78688"/>
                  <a:gd name="connsiteY28" fmla="*/ 28826 h 28961"/>
                  <a:gd name="connsiteX29" fmla="*/ 9754 w 78688"/>
                  <a:gd name="connsiteY29" fmla="*/ 27738 h 28961"/>
                  <a:gd name="connsiteX30" fmla="*/ 8271 w 78688"/>
                  <a:gd name="connsiteY30" fmla="*/ 27874 h 28961"/>
                  <a:gd name="connsiteX31" fmla="*/ 0 w 78688"/>
                  <a:gd name="connsiteY31" fmla="*/ 28140 h 28961"/>
                  <a:gd name="connsiteX32" fmla="*/ 0 w 78688"/>
                  <a:gd name="connsiteY32" fmla="*/ 23504 h 28961"/>
                  <a:gd name="connsiteX33" fmla="*/ 951 w 78688"/>
                  <a:gd name="connsiteY33" fmla="*/ 23912 h 28961"/>
                  <a:gd name="connsiteX34" fmla="*/ 2162 w 78688"/>
                  <a:gd name="connsiteY34" fmla="*/ 17798 h 28961"/>
                  <a:gd name="connsiteX35" fmla="*/ 3125 w 78688"/>
                  <a:gd name="connsiteY35" fmla="*/ 17798 h 28961"/>
                  <a:gd name="connsiteX36" fmla="*/ 5424 w 78688"/>
                  <a:gd name="connsiteY36" fmla="*/ 8012 h 28961"/>
                  <a:gd name="connsiteX37" fmla="*/ 6375 w 78688"/>
                  <a:gd name="connsiteY37" fmla="*/ 8284 h 28961"/>
                  <a:gd name="connsiteX38" fmla="*/ 7592 w 78688"/>
                  <a:gd name="connsiteY38" fmla="*/ 5026 h 28961"/>
                  <a:gd name="connsiteX39" fmla="*/ 8537 w 78688"/>
                  <a:gd name="connsiteY39" fmla="*/ 5026 h 28961"/>
                  <a:gd name="connsiteX40" fmla="*/ 8673 w 78688"/>
                  <a:gd name="connsiteY40" fmla="*/ 3252 h 28961"/>
                  <a:gd name="connsiteX41" fmla="*/ 13943 w 78688"/>
                  <a:gd name="connsiteY41" fmla="*/ 2164 h 28961"/>
                  <a:gd name="connsiteX42" fmla="*/ 14215 w 78688"/>
                  <a:gd name="connsiteY42" fmla="*/ 3252 h 28961"/>
                  <a:gd name="connsiteX43" fmla="*/ 14752 w 78688"/>
                  <a:gd name="connsiteY43" fmla="*/ 1756 h 28961"/>
                  <a:gd name="connsiteX44" fmla="*/ 19349 w 78688"/>
                  <a:gd name="connsiteY44" fmla="*/ 3252 h 28961"/>
                  <a:gd name="connsiteX45" fmla="*/ 26781 w 78688"/>
                  <a:gd name="connsiteY45" fmla="*/ 1756 h 28961"/>
                  <a:gd name="connsiteX46" fmla="*/ 26917 w 78688"/>
                  <a:gd name="connsiteY46" fmla="*/ 2164 h 28961"/>
                  <a:gd name="connsiteX47" fmla="*/ 28400 w 78688"/>
                  <a:gd name="connsiteY47" fmla="*/ 1076 h 28961"/>
                  <a:gd name="connsiteX48" fmla="*/ 29345 w 78688"/>
                  <a:gd name="connsiteY48" fmla="*/ 2028 h 28961"/>
                  <a:gd name="connsiteX49" fmla="*/ 31779 w 78688"/>
                  <a:gd name="connsiteY49" fmla="*/ 3252 h 28961"/>
                  <a:gd name="connsiteX50" fmla="*/ 32322 w 78688"/>
                  <a:gd name="connsiteY50" fmla="*/ 2164 h 28961"/>
                  <a:gd name="connsiteX51" fmla="*/ 40340 w 78688"/>
                  <a:gd name="connsiteY51" fmla="*/ 1147 h 28961"/>
                  <a:gd name="connsiteX52" fmla="*/ 40529 w 78688"/>
                  <a:gd name="connsiteY52" fmla="*/ 2850 h 28961"/>
                  <a:gd name="connsiteX53" fmla="*/ 44487 w 78688"/>
                  <a:gd name="connsiteY53" fmla="*/ 3252 h 28961"/>
                  <a:gd name="connsiteX54" fmla="*/ 45025 w 78688"/>
                  <a:gd name="connsiteY54" fmla="*/ 2164 h 28961"/>
                  <a:gd name="connsiteX55" fmla="*/ 46242 w 78688"/>
                  <a:gd name="connsiteY55" fmla="*/ 3252 h 28961"/>
                  <a:gd name="connsiteX56" fmla="*/ 47866 w 78688"/>
                  <a:gd name="connsiteY56" fmla="*/ 2028 h 28961"/>
                  <a:gd name="connsiteX57" fmla="*/ 47459 w 78688"/>
                  <a:gd name="connsiteY57" fmla="*/ 1484 h 28961"/>
                  <a:gd name="connsiteX58" fmla="*/ 48404 w 78688"/>
                  <a:gd name="connsiteY58" fmla="*/ 674 h 28961"/>
                  <a:gd name="connsiteX59" fmla="*/ 48812 w 78688"/>
                  <a:gd name="connsiteY59" fmla="*/ 1076 h 2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78688" h="28961">
                    <a:moveTo>
                      <a:pt x="49875" y="0"/>
                    </a:moveTo>
                    <a:lnTo>
                      <a:pt x="50549" y="1774"/>
                    </a:lnTo>
                    <a:cubicBezTo>
                      <a:pt x="51748" y="2052"/>
                      <a:pt x="52975" y="2188"/>
                      <a:pt x="54206" y="2182"/>
                    </a:cubicBezTo>
                    <a:lnTo>
                      <a:pt x="54206" y="3134"/>
                    </a:lnTo>
                    <a:lnTo>
                      <a:pt x="56226" y="2862"/>
                    </a:lnTo>
                    <a:lnTo>
                      <a:pt x="57035" y="5310"/>
                    </a:lnTo>
                    <a:lnTo>
                      <a:pt x="58123" y="6126"/>
                    </a:lnTo>
                    <a:cubicBezTo>
                      <a:pt x="58317" y="6090"/>
                      <a:pt x="58625" y="4458"/>
                      <a:pt x="59204" y="5038"/>
                    </a:cubicBezTo>
                    <a:lnTo>
                      <a:pt x="60285" y="8160"/>
                    </a:lnTo>
                    <a:cubicBezTo>
                      <a:pt x="61295" y="7711"/>
                      <a:pt x="65602" y="11974"/>
                      <a:pt x="65419" y="12512"/>
                    </a:cubicBezTo>
                    <a:lnTo>
                      <a:pt x="66500" y="12648"/>
                    </a:lnTo>
                    <a:lnTo>
                      <a:pt x="67581" y="14422"/>
                    </a:lnTo>
                    <a:lnTo>
                      <a:pt x="69743" y="14552"/>
                    </a:lnTo>
                    <a:cubicBezTo>
                      <a:pt x="69873" y="17733"/>
                      <a:pt x="75823" y="21334"/>
                      <a:pt x="78015" y="23794"/>
                    </a:cubicBezTo>
                    <a:lnTo>
                      <a:pt x="78688" y="23930"/>
                    </a:lnTo>
                    <a:lnTo>
                      <a:pt x="78688" y="27738"/>
                    </a:lnTo>
                    <a:cubicBezTo>
                      <a:pt x="72414" y="27046"/>
                      <a:pt x="41007" y="26857"/>
                      <a:pt x="34898" y="28140"/>
                    </a:cubicBezTo>
                    <a:lnTo>
                      <a:pt x="34762" y="27738"/>
                    </a:lnTo>
                    <a:lnTo>
                      <a:pt x="32736" y="28140"/>
                    </a:lnTo>
                    <a:lnTo>
                      <a:pt x="32600" y="27738"/>
                    </a:lnTo>
                    <a:lnTo>
                      <a:pt x="32192" y="28826"/>
                    </a:lnTo>
                    <a:lnTo>
                      <a:pt x="25162" y="28826"/>
                    </a:lnTo>
                    <a:cubicBezTo>
                      <a:pt x="25753" y="27679"/>
                      <a:pt x="23301" y="27951"/>
                      <a:pt x="23945" y="28826"/>
                    </a:cubicBezTo>
                    <a:cubicBezTo>
                      <a:pt x="22468" y="28016"/>
                      <a:pt x="20241" y="28471"/>
                      <a:pt x="18675" y="28826"/>
                    </a:cubicBezTo>
                    <a:lnTo>
                      <a:pt x="18539" y="27738"/>
                    </a:lnTo>
                    <a:lnTo>
                      <a:pt x="16513" y="28554"/>
                    </a:lnTo>
                    <a:lnTo>
                      <a:pt x="16247" y="27738"/>
                    </a:lnTo>
                    <a:lnTo>
                      <a:pt x="15302" y="28826"/>
                    </a:lnTo>
                    <a:lnTo>
                      <a:pt x="10428" y="28826"/>
                    </a:lnTo>
                    <a:lnTo>
                      <a:pt x="9754" y="27738"/>
                    </a:lnTo>
                    <a:cubicBezTo>
                      <a:pt x="9459" y="27738"/>
                      <a:pt x="8041" y="30399"/>
                      <a:pt x="8271" y="27874"/>
                    </a:cubicBezTo>
                    <a:cubicBezTo>
                      <a:pt x="5548" y="28359"/>
                      <a:pt x="2771" y="28241"/>
                      <a:pt x="0" y="28140"/>
                    </a:cubicBezTo>
                    <a:lnTo>
                      <a:pt x="0" y="23504"/>
                    </a:lnTo>
                    <a:lnTo>
                      <a:pt x="951" y="23912"/>
                    </a:lnTo>
                    <a:cubicBezTo>
                      <a:pt x="2066" y="22082"/>
                      <a:pt x="2496" y="19916"/>
                      <a:pt x="2162" y="17798"/>
                    </a:cubicBezTo>
                    <a:lnTo>
                      <a:pt x="3125" y="17798"/>
                    </a:lnTo>
                    <a:cubicBezTo>
                      <a:pt x="4307" y="14729"/>
                      <a:pt x="5713" y="11371"/>
                      <a:pt x="5424" y="8012"/>
                    </a:cubicBezTo>
                    <a:lnTo>
                      <a:pt x="6375" y="8284"/>
                    </a:lnTo>
                    <a:cubicBezTo>
                      <a:pt x="7273" y="7533"/>
                      <a:pt x="8058" y="6215"/>
                      <a:pt x="7592" y="5026"/>
                    </a:cubicBezTo>
                    <a:lnTo>
                      <a:pt x="8537" y="5026"/>
                    </a:lnTo>
                    <a:lnTo>
                      <a:pt x="8673" y="3252"/>
                    </a:lnTo>
                    <a:cubicBezTo>
                      <a:pt x="10114" y="2413"/>
                      <a:pt x="12265" y="1821"/>
                      <a:pt x="13943" y="2164"/>
                    </a:cubicBezTo>
                    <a:lnTo>
                      <a:pt x="14215" y="3252"/>
                    </a:lnTo>
                    <a:lnTo>
                      <a:pt x="14752" y="1756"/>
                    </a:lnTo>
                    <a:cubicBezTo>
                      <a:pt x="16619" y="1892"/>
                      <a:pt x="18197" y="3784"/>
                      <a:pt x="19349" y="3252"/>
                    </a:cubicBezTo>
                    <a:cubicBezTo>
                      <a:pt x="19260" y="1478"/>
                      <a:pt x="25564" y="1685"/>
                      <a:pt x="26781" y="1756"/>
                    </a:cubicBezTo>
                    <a:lnTo>
                      <a:pt x="26917" y="2164"/>
                    </a:lnTo>
                    <a:lnTo>
                      <a:pt x="28400" y="1076"/>
                    </a:lnTo>
                    <a:cubicBezTo>
                      <a:pt x="28937" y="544"/>
                      <a:pt x="30763" y="2064"/>
                      <a:pt x="29345" y="2028"/>
                    </a:cubicBezTo>
                    <a:lnTo>
                      <a:pt x="31779" y="3252"/>
                    </a:lnTo>
                    <a:lnTo>
                      <a:pt x="32322" y="2164"/>
                    </a:lnTo>
                    <a:cubicBezTo>
                      <a:pt x="34999" y="337"/>
                      <a:pt x="37214" y="1863"/>
                      <a:pt x="40340" y="1147"/>
                    </a:cubicBezTo>
                    <a:lnTo>
                      <a:pt x="40529" y="2850"/>
                    </a:lnTo>
                    <a:lnTo>
                      <a:pt x="44487" y="3252"/>
                    </a:lnTo>
                    <a:lnTo>
                      <a:pt x="45025" y="2164"/>
                    </a:lnTo>
                    <a:lnTo>
                      <a:pt x="46242" y="3252"/>
                    </a:lnTo>
                    <a:lnTo>
                      <a:pt x="47866" y="2028"/>
                    </a:lnTo>
                    <a:lnTo>
                      <a:pt x="47459" y="1484"/>
                    </a:lnTo>
                    <a:lnTo>
                      <a:pt x="48404" y="674"/>
                    </a:lnTo>
                    <a:lnTo>
                      <a:pt x="48812" y="1076"/>
                    </a:lnTo>
                    <a:close/>
                  </a:path>
                </a:pathLst>
              </a:custGeom>
              <a:solidFill>
                <a:srgbClr val="FFD239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8" name="Freeform 877">
                <a:extLst>
                  <a:ext uri="{FF2B5EF4-FFF2-40B4-BE49-F238E27FC236}">
                    <a16:creationId xmlns:a16="http://schemas.microsoft.com/office/drawing/2014/main" id="{0BF495FC-852B-355B-3F22-9BF5D6502ABB}"/>
                  </a:ext>
                </a:extLst>
              </p:cNvPr>
              <p:cNvSpPr/>
              <p:nvPr/>
            </p:nvSpPr>
            <p:spPr>
              <a:xfrm>
                <a:off x="10694327" y="4686952"/>
                <a:ext cx="157009" cy="31555"/>
              </a:xfrm>
              <a:custGeom>
                <a:avLst/>
                <a:gdLst>
                  <a:gd name="connsiteX0" fmla="*/ 138459 w 157009"/>
                  <a:gd name="connsiteY0" fmla="*/ 7223 h 31555"/>
                  <a:gd name="connsiteX1" fmla="*/ 139050 w 157009"/>
                  <a:gd name="connsiteY1" fmla="*/ 8477 h 31555"/>
                  <a:gd name="connsiteX2" fmla="*/ 140308 w 157009"/>
                  <a:gd name="connsiteY2" fmla="*/ 9068 h 31555"/>
                  <a:gd name="connsiteX3" fmla="*/ 140982 w 157009"/>
                  <a:gd name="connsiteY3" fmla="*/ 9559 h 31555"/>
                  <a:gd name="connsiteX4" fmla="*/ 141431 w 157009"/>
                  <a:gd name="connsiteY4" fmla="*/ 10292 h 31555"/>
                  <a:gd name="connsiteX5" fmla="*/ 142228 w 157009"/>
                  <a:gd name="connsiteY5" fmla="*/ 11173 h 31555"/>
                  <a:gd name="connsiteX6" fmla="*/ 143847 w 157009"/>
                  <a:gd name="connsiteY6" fmla="*/ 11132 h 31555"/>
                  <a:gd name="connsiteX7" fmla="*/ 144060 w 157009"/>
                  <a:gd name="connsiteY7" fmla="*/ 12060 h 31555"/>
                  <a:gd name="connsiteX8" fmla="*/ 145472 w 157009"/>
                  <a:gd name="connsiteY8" fmla="*/ 13958 h 31555"/>
                  <a:gd name="connsiteX9" fmla="*/ 147244 w 157009"/>
                  <a:gd name="connsiteY9" fmla="*/ 16010 h 31555"/>
                  <a:gd name="connsiteX10" fmla="*/ 147953 w 157009"/>
                  <a:gd name="connsiteY10" fmla="*/ 15732 h 31555"/>
                  <a:gd name="connsiteX11" fmla="*/ 148544 w 157009"/>
                  <a:gd name="connsiteY11" fmla="*/ 15300 h 31555"/>
                  <a:gd name="connsiteX12" fmla="*/ 150694 w 157009"/>
                  <a:gd name="connsiteY12" fmla="*/ 17163 h 31555"/>
                  <a:gd name="connsiteX13" fmla="*/ 151959 w 157009"/>
                  <a:gd name="connsiteY13" fmla="*/ 18795 h 31555"/>
                  <a:gd name="connsiteX14" fmla="*/ 153772 w 157009"/>
                  <a:gd name="connsiteY14" fmla="*/ 19835 h 31555"/>
                  <a:gd name="connsiteX15" fmla="*/ 152998 w 157009"/>
                  <a:gd name="connsiteY15" fmla="*/ 20687 h 31555"/>
                  <a:gd name="connsiteX16" fmla="*/ 154570 w 157009"/>
                  <a:gd name="connsiteY16" fmla="*/ 21663 h 31555"/>
                  <a:gd name="connsiteX17" fmla="*/ 156809 w 157009"/>
                  <a:gd name="connsiteY17" fmla="*/ 23218 h 31555"/>
                  <a:gd name="connsiteX18" fmla="*/ 156673 w 157009"/>
                  <a:gd name="connsiteY18" fmla="*/ 24814 h 31555"/>
                  <a:gd name="connsiteX19" fmla="*/ 156537 w 157009"/>
                  <a:gd name="connsiteY19" fmla="*/ 26316 h 31555"/>
                  <a:gd name="connsiteX20" fmla="*/ 156053 w 157009"/>
                  <a:gd name="connsiteY20" fmla="*/ 29273 h 31555"/>
                  <a:gd name="connsiteX21" fmla="*/ 156809 w 157009"/>
                  <a:gd name="connsiteY21" fmla="*/ 31555 h 31555"/>
                  <a:gd name="connsiteX22" fmla="*/ 152975 w 157009"/>
                  <a:gd name="connsiteY22" fmla="*/ 30331 h 31555"/>
                  <a:gd name="connsiteX23" fmla="*/ 150812 w 157009"/>
                  <a:gd name="connsiteY23" fmla="*/ 28936 h 31555"/>
                  <a:gd name="connsiteX24" fmla="*/ 149300 w 157009"/>
                  <a:gd name="connsiteY24" fmla="*/ 28486 h 31555"/>
                  <a:gd name="connsiteX25" fmla="*/ 148118 w 157009"/>
                  <a:gd name="connsiteY25" fmla="*/ 29486 h 31555"/>
                  <a:gd name="connsiteX26" fmla="*/ 143770 w 157009"/>
                  <a:gd name="connsiteY26" fmla="*/ 29361 h 31555"/>
                  <a:gd name="connsiteX27" fmla="*/ 140042 w 157009"/>
                  <a:gd name="connsiteY27" fmla="*/ 29953 h 31555"/>
                  <a:gd name="connsiteX28" fmla="*/ 137047 w 157009"/>
                  <a:gd name="connsiteY28" fmla="*/ 29562 h 31555"/>
                  <a:gd name="connsiteX29" fmla="*/ 134961 w 157009"/>
                  <a:gd name="connsiteY29" fmla="*/ 28492 h 31555"/>
                  <a:gd name="connsiteX30" fmla="*/ 133065 w 157009"/>
                  <a:gd name="connsiteY30" fmla="*/ 29491 h 31555"/>
                  <a:gd name="connsiteX31" fmla="*/ 130808 w 157009"/>
                  <a:gd name="connsiteY31" fmla="*/ 30183 h 31555"/>
                  <a:gd name="connsiteX32" fmla="*/ 130808 w 157009"/>
                  <a:gd name="connsiteY32" fmla="*/ 30597 h 31555"/>
                  <a:gd name="connsiteX33" fmla="*/ 127966 w 157009"/>
                  <a:gd name="connsiteY33" fmla="*/ 29663 h 31555"/>
                  <a:gd name="connsiteX34" fmla="*/ 125940 w 157009"/>
                  <a:gd name="connsiteY34" fmla="*/ 30142 h 31555"/>
                  <a:gd name="connsiteX35" fmla="*/ 125060 w 157009"/>
                  <a:gd name="connsiteY35" fmla="*/ 29302 h 31555"/>
                  <a:gd name="connsiteX36" fmla="*/ 123234 w 157009"/>
                  <a:gd name="connsiteY36" fmla="*/ 29101 h 31555"/>
                  <a:gd name="connsiteX37" fmla="*/ 121243 w 157009"/>
                  <a:gd name="connsiteY37" fmla="*/ 29491 h 31555"/>
                  <a:gd name="connsiteX38" fmla="*/ 120617 w 157009"/>
                  <a:gd name="connsiteY38" fmla="*/ 28664 h 31555"/>
                  <a:gd name="connsiteX39" fmla="*/ 117161 w 157009"/>
                  <a:gd name="connsiteY39" fmla="*/ 29491 h 31555"/>
                  <a:gd name="connsiteX40" fmla="*/ 115896 w 157009"/>
                  <a:gd name="connsiteY40" fmla="*/ 29491 h 31555"/>
                  <a:gd name="connsiteX41" fmla="*/ 115010 w 157009"/>
                  <a:gd name="connsiteY41" fmla="*/ 29302 h 31555"/>
                  <a:gd name="connsiteX42" fmla="*/ 114171 w 157009"/>
                  <a:gd name="connsiteY42" fmla="*/ 28545 h 31555"/>
                  <a:gd name="connsiteX43" fmla="*/ 113693 w 157009"/>
                  <a:gd name="connsiteY43" fmla="*/ 29663 h 31555"/>
                  <a:gd name="connsiteX44" fmla="*/ 108411 w 157009"/>
                  <a:gd name="connsiteY44" fmla="*/ 30100 h 31555"/>
                  <a:gd name="connsiteX45" fmla="*/ 106261 w 157009"/>
                  <a:gd name="connsiteY45" fmla="*/ 29704 h 31555"/>
                  <a:gd name="connsiteX46" fmla="*/ 104547 w 157009"/>
                  <a:gd name="connsiteY46" fmla="*/ 29184 h 31555"/>
                  <a:gd name="connsiteX47" fmla="*/ 103311 w 157009"/>
                  <a:gd name="connsiteY47" fmla="*/ 29037 h 31555"/>
                  <a:gd name="connsiteX48" fmla="*/ 103277 w 157009"/>
                  <a:gd name="connsiteY48" fmla="*/ 29066 h 31555"/>
                  <a:gd name="connsiteX49" fmla="*/ 100855 w 157009"/>
                  <a:gd name="connsiteY49" fmla="*/ 29385 h 31555"/>
                  <a:gd name="connsiteX50" fmla="*/ 98663 w 157009"/>
                  <a:gd name="connsiteY50" fmla="*/ 30024 h 31555"/>
                  <a:gd name="connsiteX51" fmla="*/ 96300 w 157009"/>
                  <a:gd name="connsiteY51" fmla="*/ 28900 h 31555"/>
                  <a:gd name="connsiteX52" fmla="*/ 94321 w 157009"/>
                  <a:gd name="connsiteY52" fmla="*/ 29143 h 31555"/>
                  <a:gd name="connsiteX53" fmla="*/ 92548 w 157009"/>
                  <a:gd name="connsiteY53" fmla="*/ 28451 h 31555"/>
                  <a:gd name="connsiteX54" fmla="*/ 89003 w 157009"/>
                  <a:gd name="connsiteY54" fmla="*/ 29491 h 31555"/>
                  <a:gd name="connsiteX55" fmla="*/ 74275 w 157009"/>
                  <a:gd name="connsiteY55" fmla="*/ 29521 h 31555"/>
                  <a:gd name="connsiteX56" fmla="*/ 74015 w 157009"/>
                  <a:gd name="connsiteY56" fmla="*/ 29491 h 31555"/>
                  <a:gd name="connsiteX57" fmla="*/ 73601 w 157009"/>
                  <a:gd name="connsiteY57" fmla="*/ 29491 h 31555"/>
                  <a:gd name="connsiteX58" fmla="*/ 73601 w 157009"/>
                  <a:gd name="connsiteY58" fmla="*/ 29001 h 31555"/>
                  <a:gd name="connsiteX59" fmla="*/ 72768 w 157009"/>
                  <a:gd name="connsiteY59" fmla="*/ 29491 h 31555"/>
                  <a:gd name="connsiteX60" fmla="*/ 59948 w 157009"/>
                  <a:gd name="connsiteY60" fmla="*/ 28687 h 31555"/>
                  <a:gd name="connsiteX61" fmla="*/ 57331 w 157009"/>
                  <a:gd name="connsiteY61" fmla="*/ 29480 h 31555"/>
                  <a:gd name="connsiteX62" fmla="*/ 55688 w 157009"/>
                  <a:gd name="connsiteY62" fmla="*/ 28705 h 31555"/>
                  <a:gd name="connsiteX63" fmla="*/ 55316 w 157009"/>
                  <a:gd name="connsiteY63" fmla="*/ 29491 h 31555"/>
                  <a:gd name="connsiteX64" fmla="*/ 51488 w 157009"/>
                  <a:gd name="connsiteY64" fmla="*/ 29202 h 31555"/>
                  <a:gd name="connsiteX65" fmla="*/ 50779 w 157009"/>
                  <a:gd name="connsiteY65" fmla="*/ 28297 h 31555"/>
                  <a:gd name="connsiteX66" fmla="*/ 50253 w 157009"/>
                  <a:gd name="connsiteY66" fmla="*/ 29083 h 31555"/>
                  <a:gd name="connsiteX67" fmla="*/ 47660 w 157009"/>
                  <a:gd name="connsiteY67" fmla="*/ 29438 h 31555"/>
                  <a:gd name="connsiteX68" fmla="*/ 44676 w 157009"/>
                  <a:gd name="connsiteY68" fmla="*/ 30030 h 31555"/>
                  <a:gd name="connsiteX69" fmla="*/ 44451 w 157009"/>
                  <a:gd name="connsiteY69" fmla="*/ 29657 h 31555"/>
                  <a:gd name="connsiteX70" fmla="*/ 44156 w 157009"/>
                  <a:gd name="connsiteY70" fmla="*/ 29148 h 31555"/>
                  <a:gd name="connsiteX71" fmla="*/ 43943 w 157009"/>
                  <a:gd name="connsiteY71" fmla="*/ 28823 h 31555"/>
                  <a:gd name="connsiteX72" fmla="*/ 42443 w 157009"/>
                  <a:gd name="connsiteY72" fmla="*/ 29456 h 31555"/>
                  <a:gd name="connsiteX73" fmla="*/ 42124 w 157009"/>
                  <a:gd name="connsiteY73" fmla="*/ 28941 h 31555"/>
                  <a:gd name="connsiteX74" fmla="*/ 41710 w 157009"/>
                  <a:gd name="connsiteY74" fmla="*/ 28498 h 31555"/>
                  <a:gd name="connsiteX75" fmla="*/ 41173 w 157009"/>
                  <a:gd name="connsiteY75" fmla="*/ 29456 h 31555"/>
                  <a:gd name="connsiteX76" fmla="*/ 34674 w 157009"/>
                  <a:gd name="connsiteY76" fmla="*/ 29456 h 31555"/>
                  <a:gd name="connsiteX77" fmla="*/ 31897 w 157009"/>
                  <a:gd name="connsiteY77" fmla="*/ 29787 h 31555"/>
                  <a:gd name="connsiteX78" fmla="*/ 31141 w 157009"/>
                  <a:gd name="connsiteY78" fmla="*/ 28604 h 31555"/>
                  <a:gd name="connsiteX79" fmla="*/ 29717 w 157009"/>
                  <a:gd name="connsiteY79" fmla="*/ 29899 h 31555"/>
                  <a:gd name="connsiteX80" fmla="*/ 27543 w 157009"/>
                  <a:gd name="connsiteY80" fmla="*/ 29450 h 31555"/>
                  <a:gd name="connsiteX81" fmla="*/ 26273 w 157009"/>
                  <a:gd name="connsiteY81" fmla="*/ 28693 h 31555"/>
                  <a:gd name="connsiteX82" fmla="*/ 23082 w 157009"/>
                  <a:gd name="connsiteY82" fmla="*/ 29598 h 31555"/>
                  <a:gd name="connsiteX83" fmla="*/ 19538 w 157009"/>
                  <a:gd name="connsiteY83" fmla="*/ 29279 h 31555"/>
                  <a:gd name="connsiteX84" fmla="*/ 15544 w 157009"/>
                  <a:gd name="connsiteY84" fmla="*/ 30030 h 31555"/>
                  <a:gd name="connsiteX85" fmla="*/ 9323 w 157009"/>
                  <a:gd name="connsiteY85" fmla="*/ 28876 h 31555"/>
                  <a:gd name="connsiteX86" fmla="*/ 7940 w 157009"/>
                  <a:gd name="connsiteY86" fmla="*/ 29468 h 31555"/>
                  <a:gd name="connsiteX87" fmla="*/ 5743 w 157009"/>
                  <a:gd name="connsiteY87" fmla="*/ 28752 h 31555"/>
                  <a:gd name="connsiteX88" fmla="*/ 3722 w 157009"/>
                  <a:gd name="connsiteY88" fmla="*/ 28924 h 31555"/>
                  <a:gd name="connsiteX89" fmla="*/ 2735 w 157009"/>
                  <a:gd name="connsiteY89" fmla="*/ 28687 h 31555"/>
                  <a:gd name="connsiteX90" fmla="*/ 0 w 157009"/>
                  <a:gd name="connsiteY90" fmla="*/ 28652 h 31555"/>
                  <a:gd name="connsiteX91" fmla="*/ 1140 w 157009"/>
                  <a:gd name="connsiteY91" fmla="*/ 25890 h 31555"/>
                  <a:gd name="connsiteX92" fmla="*/ 1501 w 157009"/>
                  <a:gd name="connsiteY92" fmla="*/ 23277 h 31555"/>
                  <a:gd name="connsiteX93" fmla="*/ 1938 w 157009"/>
                  <a:gd name="connsiteY93" fmla="*/ 21503 h 31555"/>
                  <a:gd name="connsiteX94" fmla="*/ 2694 w 157009"/>
                  <a:gd name="connsiteY94" fmla="*/ 20705 h 31555"/>
                  <a:gd name="connsiteX95" fmla="*/ 2765 w 157009"/>
                  <a:gd name="connsiteY95" fmla="*/ 18594 h 31555"/>
                  <a:gd name="connsiteX96" fmla="*/ 3474 w 157009"/>
                  <a:gd name="connsiteY96" fmla="*/ 14880 h 31555"/>
                  <a:gd name="connsiteX97" fmla="*/ 6239 w 157009"/>
                  <a:gd name="connsiteY97" fmla="*/ 13390 h 31555"/>
                  <a:gd name="connsiteX98" fmla="*/ 6138 w 157009"/>
                  <a:gd name="connsiteY98" fmla="*/ 13012 h 31555"/>
                  <a:gd name="connsiteX99" fmla="*/ 5973 w 157009"/>
                  <a:gd name="connsiteY99" fmla="*/ 12308 h 31555"/>
                  <a:gd name="connsiteX100" fmla="*/ 5914 w 157009"/>
                  <a:gd name="connsiteY100" fmla="*/ 11717 h 31555"/>
                  <a:gd name="connsiteX101" fmla="*/ 5914 w 157009"/>
                  <a:gd name="connsiteY101" fmla="*/ 11238 h 31555"/>
                  <a:gd name="connsiteX102" fmla="*/ 6286 w 157009"/>
                  <a:gd name="connsiteY102" fmla="*/ 10865 h 31555"/>
                  <a:gd name="connsiteX103" fmla="*/ 10930 w 157009"/>
                  <a:gd name="connsiteY103" fmla="*/ 2339 h 31555"/>
                  <a:gd name="connsiteX104" fmla="*/ 13293 w 157009"/>
                  <a:gd name="connsiteY104" fmla="*/ 1748 h 31555"/>
                  <a:gd name="connsiteX105" fmla="*/ 17109 w 157009"/>
                  <a:gd name="connsiteY105" fmla="*/ 1748 h 31555"/>
                  <a:gd name="connsiteX106" fmla="*/ 19916 w 157009"/>
                  <a:gd name="connsiteY106" fmla="*/ 2635 h 31555"/>
                  <a:gd name="connsiteX107" fmla="*/ 21883 w 157009"/>
                  <a:gd name="connsiteY107" fmla="*/ 1671 h 31555"/>
                  <a:gd name="connsiteX108" fmla="*/ 23147 w 157009"/>
                  <a:gd name="connsiteY108" fmla="*/ 2221 h 31555"/>
                  <a:gd name="connsiteX109" fmla="*/ 28075 w 157009"/>
                  <a:gd name="connsiteY109" fmla="*/ 2357 h 31555"/>
                  <a:gd name="connsiteX110" fmla="*/ 28447 w 157009"/>
                  <a:gd name="connsiteY110" fmla="*/ 1700 h 31555"/>
                  <a:gd name="connsiteX111" fmla="*/ 33545 w 157009"/>
                  <a:gd name="connsiteY111" fmla="*/ 1949 h 31555"/>
                  <a:gd name="connsiteX112" fmla="*/ 36417 w 157009"/>
                  <a:gd name="connsiteY112" fmla="*/ 2540 h 31555"/>
                  <a:gd name="connsiteX113" fmla="*/ 39790 w 157009"/>
                  <a:gd name="connsiteY113" fmla="*/ 2676 h 31555"/>
                  <a:gd name="connsiteX114" fmla="*/ 42153 w 157009"/>
                  <a:gd name="connsiteY114" fmla="*/ 3267 h 31555"/>
                  <a:gd name="connsiteX115" fmla="*/ 45734 w 157009"/>
                  <a:gd name="connsiteY115" fmla="*/ 3066 h 31555"/>
                  <a:gd name="connsiteX116" fmla="*/ 50596 w 157009"/>
                  <a:gd name="connsiteY116" fmla="*/ 2232 h 31555"/>
                  <a:gd name="connsiteX117" fmla="*/ 51901 w 157009"/>
                  <a:gd name="connsiteY117" fmla="*/ 1736 h 31555"/>
                  <a:gd name="connsiteX118" fmla="*/ 53621 w 157009"/>
                  <a:gd name="connsiteY118" fmla="*/ 2191 h 31555"/>
                  <a:gd name="connsiteX119" fmla="*/ 60710 w 157009"/>
                  <a:gd name="connsiteY119" fmla="*/ 1706 h 31555"/>
                  <a:gd name="connsiteX120" fmla="*/ 67073 w 157009"/>
                  <a:gd name="connsiteY120" fmla="*/ 1753 h 31555"/>
                  <a:gd name="connsiteX121" fmla="*/ 69064 w 157009"/>
                  <a:gd name="connsiteY121" fmla="*/ 2451 h 31555"/>
                  <a:gd name="connsiteX122" fmla="*/ 71811 w 157009"/>
                  <a:gd name="connsiteY122" fmla="*/ 1931 h 31555"/>
                  <a:gd name="connsiteX123" fmla="*/ 74629 w 157009"/>
                  <a:gd name="connsiteY123" fmla="*/ 2351 h 31555"/>
                  <a:gd name="connsiteX124" fmla="*/ 76018 w 157009"/>
                  <a:gd name="connsiteY124" fmla="*/ 1552 h 31555"/>
                  <a:gd name="connsiteX125" fmla="*/ 80313 w 157009"/>
                  <a:gd name="connsiteY125" fmla="*/ 2315 h 31555"/>
                  <a:gd name="connsiteX126" fmla="*/ 81689 w 157009"/>
                  <a:gd name="connsiteY126" fmla="*/ 1552 h 31555"/>
                  <a:gd name="connsiteX127" fmla="*/ 83692 w 157009"/>
                  <a:gd name="connsiteY127" fmla="*/ 2315 h 31555"/>
                  <a:gd name="connsiteX128" fmla="*/ 87450 w 157009"/>
                  <a:gd name="connsiteY128" fmla="*/ 1351 h 31555"/>
                  <a:gd name="connsiteX129" fmla="*/ 88897 w 157009"/>
                  <a:gd name="connsiteY129" fmla="*/ 2179 h 31555"/>
                  <a:gd name="connsiteX130" fmla="*/ 94214 w 157009"/>
                  <a:gd name="connsiteY130" fmla="*/ 1405 h 31555"/>
                  <a:gd name="connsiteX131" fmla="*/ 95987 w 157009"/>
                  <a:gd name="connsiteY131" fmla="*/ 1677 h 31555"/>
                  <a:gd name="connsiteX132" fmla="*/ 97889 w 157009"/>
                  <a:gd name="connsiteY132" fmla="*/ 1937 h 31555"/>
                  <a:gd name="connsiteX133" fmla="*/ 103797 w 157009"/>
                  <a:gd name="connsiteY133" fmla="*/ 1215 h 31555"/>
                  <a:gd name="connsiteX134" fmla="*/ 104175 w 157009"/>
                  <a:gd name="connsiteY134" fmla="*/ 1807 h 31555"/>
                  <a:gd name="connsiteX135" fmla="*/ 105067 w 157009"/>
                  <a:gd name="connsiteY135" fmla="*/ 1215 h 31555"/>
                  <a:gd name="connsiteX136" fmla="*/ 109144 w 157009"/>
                  <a:gd name="connsiteY136" fmla="*/ 1215 h 31555"/>
                  <a:gd name="connsiteX137" fmla="*/ 111920 w 157009"/>
                  <a:gd name="connsiteY137" fmla="*/ 955 h 31555"/>
                  <a:gd name="connsiteX138" fmla="*/ 113356 w 157009"/>
                  <a:gd name="connsiteY138" fmla="*/ 441 h 31555"/>
                  <a:gd name="connsiteX139" fmla="*/ 114774 w 157009"/>
                  <a:gd name="connsiteY139" fmla="*/ 801 h 31555"/>
                  <a:gd name="connsiteX140" fmla="*/ 118171 w 157009"/>
                  <a:gd name="connsiteY140" fmla="*/ 583 h 31555"/>
                  <a:gd name="connsiteX141" fmla="*/ 128215 w 157009"/>
                  <a:gd name="connsiteY141" fmla="*/ 56 h 31555"/>
                  <a:gd name="connsiteX142" fmla="*/ 128994 w 157009"/>
                  <a:gd name="connsiteY142" fmla="*/ 1718 h 31555"/>
                  <a:gd name="connsiteX143" fmla="*/ 130938 w 157009"/>
                  <a:gd name="connsiteY143" fmla="*/ 2221 h 31555"/>
                  <a:gd name="connsiteX144" fmla="*/ 131919 w 157009"/>
                  <a:gd name="connsiteY144" fmla="*/ 3066 h 31555"/>
                  <a:gd name="connsiteX145" fmla="*/ 133035 w 157009"/>
                  <a:gd name="connsiteY145" fmla="*/ 3817 h 31555"/>
                  <a:gd name="connsiteX146" fmla="*/ 134282 w 157009"/>
                  <a:gd name="connsiteY146" fmla="*/ 4846 h 31555"/>
                  <a:gd name="connsiteX147" fmla="*/ 136828 w 157009"/>
                  <a:gd name="connsiteY147" fmla="*/ 5768 h 31555"/>
                  <a:gd name="connsiteX148" fmla="*/ 138010 w 157009"/>
                  <a:gd name="connsiteY148" fmla="*/ 6537 h 31555"/>
                  <a:gd name="connsiteX149" fmla="*/ 138459 w 157009"/>
                  <a:gd name="connsiteY149" fmla="*/ 7223 h 3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157009" h="31555">
                    <a:moveTo>
                      <a:pt x="138459" y="7223"/>
                    </a:moveTo>
                    <a:cubicBezTo>
                      <a:pt x="138459" y="7223"/>
                      <a:pt x="138146" y="8506"/>
                      <a:pt x="139050" y="8477"/>
                    </a:cubicBezTo>
                    <a:cubicBezTo>
                      <a:pt x="139511" y="8477"/>
                      <a:pt x="139688" y="9239"/>
                      <a:pt x="140308" y="9068"/>
                    </a:cubicBezTo>
                    <a:cubicBezTo>
                      <a:pt x="141236" y="8814"/>
                      <a:pt x="140982" y="9559"/>
                      <a:pt x="140982" y="9559"/>
                    </a:cubicBezTo>
                    <a:cubicBezTo>
                      <a:pt x="140982" y="9559"/>
                      <a:pt x="141880" y="9712"/>
                      <a:pt x="141431" y="10292"/>
                    </a:cubicBezTo>
                    <a:cubicBezTo>
                      <a:pt x="141123" y="10682"/>
                      <a:pt x="142228" y="11173"/>
                      <a:pt x="142228" y="11173"/>
                    </a:cubicBezTo>
                    <a:lnTo>
                      <a:pt x="143847" y="11132"/>
                    </a:lnTo>
                    <a:lnTo>
                      <a:pt x="144060" y="12060"/>
                    </a:lnTo>
                    <a:cubicBezTo>
                      <a:pt x="144669" y="12576"/>
                      <a:pt x="145152" y="13225"/>
                      <a:pt x="145472" y="13958"/>
                    </a:cubicBezTo>
                    <a:cubicBezTo>
                      <a:pt x="145889" y="14775"/>
                      <a:pt x="146497" y="15479"/>
                      <a:pt x="147244" y="16010"/>
                    </a:cubicBezTo>
                    <a:cubicBezTo>
                      <a:pt x="147244" y="16010"/>
                      <a:pt x="147528" y="16276"/>
                      <a:pt x="147953" y="15732"/>
                    </a:cubicBezTo>
                    <a:cubicBezTo>
                      <a:pt x="148378" y="15188"/>
                      <a:pt x="148544" y="15300"/>
                      <a:pt x="148544" y="15300"/>
                    </a:cubicBezTo>
                    <a:cubicBezTo>
                      <a:pt x="149151" y="16038"/>
                      <a:pt x="149878" y="16667"/>
                      <a:pt x="150694" y="17163"/>
                    </a:cubicBezTo>
                    <a:cubicBezTo>
                      <a:pt x="151155" y="17470"/>
                      <a:pt x="150694" y="18428"/>
                      <a:pt x="151959" y="18795"/>
                    </a:cubicBezTo>
                    <a:cubicBezTo>
                      <a:pt x="152605" y="19063"/>
                      <a:pt x="153214" y="19413"/>
                      <a:pt x="153772" y="19835"/>
                    </a:cubicBezTo>
                    <a:lnTo>
                      <a:pt x="152998" y="20687"/>
                    </a:lnTo>
                    <a:cubicBezTo>
                      <a:pt x="153258" y="21077"/>
                      <a:pt x="154511" y="21190"/>
                      <a:pt x="154570" y="21663"/>
                    </a:cubicBezTo>
                    <a:cubicBezTo>
                      <a:pt x="154919" y="24365"/>
                      <a:pt x="156809" y="23218"/>
                      <a:pt x="156809" y="23218"/>
                    </a:cubicBezTo>
                    <a:cubicBezTo>
                      <a:pt x="156809" y="23218"/>
                      <a:pt x="157341" y="23762"/>
                      <a:pt x="156673" y="24814"/>
                    </a:cubicBezTo>
                    <a:cubicBezTo>
                      <a:pt x="156006" y="25867"/>
                      <a:pt x="156537" y="26316"/>
                      <a:pt x="156537" y="26316"/>
                    </a:cubicBezTo>
                    <a:cubicBezTo>
                      <a:pt x="156150" y="27251"/>
                      <a:pt x="155984" y="28263"/>
                      <a:pt x="156053" y="29273"/>
                    </a:cubicBezTo>
                    <a:cubicBezTo>
                      <a:pt x="156205" y="30063"/>
                      <a:pt x="156459" y="30830"/>
                      <a:pt x="156809" y="31555"/>
                    </a:cubicBezTo>
                    <a:cubicBezTo>
                      <a:pt x="156809" y="31555"/>
                      <a:pt x="154493" y="31555"/>
                      <a:pt x="152975" y="30331"/>
                    </a:cubicBezTo>
                    <a:cubicBezTo>
                      <a:pt x="152289" y="29781"/>
                      <a:pt x="151415" y="29704"/>
                      <a:pt x="150812" y="28936"/>
                    </a:cubicBezTo>
                    <a:cubicBezTo>
                      <a:pt x="149885" y="27753"/>
                      <a:pt x="149300" y="28486"/>
                      <a:pt x="149300" y="28486"/>
                    </a:cubicBezTo>
                    <a:lnTo>
                      <a:pt x="148118" y="29486"/>
                    </a:lnTo>
                    <a:cubicBezTo>
                      <a:pt x="147740" y="28924"/>
                      <a:pt x="147268" y="28232"/>
                      <a:pt x="143770" y="29361"/>
                    </a:cubicBezTo>
                    <a:cubicBezTo>
                      <a:pt x="140273" y="30491"/>
                      <a:pt x="141637" y="29799"/>
                      <a:pt x="140042" y="29953"/>
                    </a:cubicBezTo>
                    <a:cubicBezTo>
                      <a:pt x="139027" y="30108"/>
                      <a:pt x="137989" y="29972"/>
                      <a:pt x="137047" y="29562"/>
                    </a:cubicBezTo>
                    <a:cubicBezTo>
                      <a:pt x="136314" y="29284"/>
                      <a:pt x="135615" y="28925"/>
                      <a:pt x="134961" y="28492"/>
                    </a:cubicBezTo>
                    <a:lnTo>
                      <a:pt x="133065" y="29491"/>
                    </a:lnTo>
                    <a:lnTo>
                      <a:pt x="130808" y="30183"/>
                    </a:lnTo>
                    <a:lnTo>
                      <a:pt x="130808" y="30597"/>
                    </a:lnTo>
                    <a:lnTo>
                      <a:pt x="127966" y="29663"/>
                    </a:lnTo>
                    <a:lnTo>
                      <a:pt x="125940" y="30142"/>
                    </a:lnTo>
                    <a:lnTo>
                      <a:pt x="125060" y="29302"/>
                    </a:lnTo>
                    <a:lnTo>
                      <a:pt x="123234" y="29101"/>
                    </a:lnTo>
                    <a:lnTo>
                      <a:pt x="121243" y="29491"/>
                    </a:lnTo>
                    <a:lnTo>
                      <a:pt x="120617" y="28664"/>
                    </a:lnTo>
                    <a:cubicBezTo>
                      <a:pt x="118254" y="29450"/>
                      <a:pt x="119282" y="30106"/>
                      <a:pt x="117161" y="29491"/>
                    </a:cubicBezTo>
                    <a:cubicBezTo>
                      <a:pt x="117161" y="29491"/>
                      <a:pt x="116180" y="28930"/>
                      <a:pt x="115896" y="29491"/>
                    </a:cubicBezTo>
                    <a:lnTo>
                      <a:pt x="115010" y="29302"/>
                    </a:lnTo>
                    <a:lnTo>
                      <a:pt x="114171" y="28545"/>
                    </a:lnTo>
                    <a:lnTo>
                      <a:pt x="113693" y="29663"/>
                    </a:lnTo>
                    <a:cubicBezTo>
                      <a:pt x="113462" y="28740"/>
                      <a:pt x="110473" y="29344"/>
                      <a:pt x="108411" y="30100"/>
                    </a:cubicBezTo>
                    <a:lnTo>
                      <a:pt x="106261" y="29704"/>
                    </a:lnTo>
                    <a:lnTo>
                      <a:pt x="104547" y="29184"/>
                    </a:lnTo>
                    <a:cubicBezTo>
                      <a:pt x="104247" y="28802"/>
                      <a:pt x="103693" y="28736"/>
                      <a:pt x="103311" y="29037"/>
                    </a:cubicBezTo>
                    <a:cubicBezTo>
                      <a:pt x="103299" y="29047"/>
                      <a:pt x="103288" y="29056"/>
                      <a:pt x="103277" y="29066"/>
                    </a:cubicBezTo>
                    <a:cubicBezTo>
                      <a:pt x="102361" y="29769"/>
                      <a:pt x="100855" y="29385"/>
                      <a:pt x="100855" y="29385"/>
                    </a:cubicBezTo>
                    <a:lnTo>
                      <a:pt x="98663" y="30024"/>
                    </a:lnTo>
                    <a:lnTo>
                      <a:pt x="96300" y="28900"/>
                    </a:lnTo>
                    <a:cubicBezTo>
                      <a:pt x="95603" y="29326"/>
                      <a:pt x="97558" y="30402"/>
                      <a:pt x="94321" y="29143"/>
                    </a:cubicBezTo>
                    <a:lnTo>
                      <a:pt x="92548" y="28451"/>
                    </a:lnTo>
                    <a:cubicBezTo>
                      <a:pt x="91308" y="30455"/>
                      <a:pt x="89003" y="29491"/>
                      <a:pt x="89003" y="29491"/>
                    </a:cubicBezTo>
                    <a:cubicBezTo>
                      <a:pt x="89003" y="29491"/>
                      <a:pt x="74511" y="29491"/>
                      <a:pt x="74275" y="29521"/>
                    </a:cubicBezTo>
                    <a:cubicBezTo>
                      <a:pt x="74039" y="29551"/>
                      <a:pt x="74021" y="29521"/>
                      <a:pt x="74015" y="29491"/>
                    </a:cubicBezTo>
                    <a:cubicBezTo>
                      <a:pt x="73938" y="29355"/>
                      <a:pt x="73601" y="29491"/>
                      <a:pt x="73601" y="29491"/>
                    </a:cubicBezTo>
                    <a:cubicBezTo>
                      <a:pt x="73601" y="29255"/>
                      <a:pt x="73725" y="29184"/>
                      <a:pt x="73601" y="29001"/>
                    </a:cubicBezTo>
                    <a:lnTo>
                      <a:pt x="72768" y="29491"/>
                    </a:lnTo>
                    <a:cubicBezTo>
                      <a:pt x="68946" y="30455"/>
                      <a:pt x="68089" y="29953"/>
                      <a:pt x="59948" y="28687"/>
                    </a:cubicBezTo>
                    <a:cubicBezTo>
                      <a:pt x="58837" y="29728"/>
                      <a:pt x="58489" y="30225"/>
                      <a:pt x="57331" y="29480"/>
                    </a:cubicBezTo>
                    <a:cubicBezTo>
                      <a:pt x="56976" y="29249"/>
                      <a:pt x="55688" y="28705"/>
                      <a:pt x="55688" y="28705"/>
                    </a:cubicBezTo>
                    <a:cubicBezTo>
                      <a:pt x="56031" y="29527"/>
                      <a:pt x="55860" y="29054"/>
                      <a:pt x="55316" y="29491"/>
                    </a:cubicBezTo>
                    <a:cubicBezTo>
                      <a:pt x="55145" y="29633"/>
                      <a:pt x="49408" y="28941"/>
                      <a:pt x="51488" y="29202"/>
                    </a:cubicBezTo>
                    <a:cubicBezTo>
                      <a:pt x="51836" y="29249"/>
                      <a:pt x="50779" y="28297"/>
                      <a:pt x="50779" y="28297"/>
                    </a:cubicBezTo>
                    <a:lnTo>
                      <a:pt x="50253" y="29083"/>
                    </a:lnTo>
                    <a:lnTo>
                      <a:pt x="47660" y="29438"/>
                    </a:lnTo>
                    <a:cubicBezTo>
                      <a:pt x="46679" y="29261"/>
                      <a:pt x="45940" y="29616"/>
                      <a:pt x="44676" y="30030"/>
                    </a:cubicBezTo>
                    <a:cubicBezTo>
                      <a:pt x="44586" y="29915"/>
                      <a:pt x="44511" y="29790"/>
                      <a:pt x="44451" y="29657"/>
                    </a:cubicBezTo>
                    <a:cubicBezTo>
                      <a:pt x="44404" y="29545"/>
                      <a:pt x="44156" y="29332"/>
                      <a:pt x="44156" y="29148"/>
                    </a:cubicBezTo>
                    <a:cubicBezTo>
                      <a:pt x="44137" y="29014"/>
                      <a:pt x="44059" y="28895"/>
                      <a:pt x="43943" y="28823"/>
                    </a:cubicBezTo>
                    <a:lnTo>
                      <a:pt x="42443" y="29456"/>
                    </a:lnTo>
                    <a:cubicBezTo>
                      <a:pt x="42443" y="29456"/>
                      <a:pt x="42614" y="28865"/>
                      <a:pt x="42124" y="28941"/>
                    </a:cubicBezTo>
                    <a:cubicBezTo>
                      <a:pt x="41633" y="29018"/>
                      <a:pt x="41710" y="28498"/>
                      <a:pt x="41710" y="28498"/>
                    </a:cubicBezTo>
                    <a:lnTo>
                      <a:pt x="41173" y="29456"/>
                    </a:lnTo>
                    <a:cubicBezTo>
                      <a:pt x="41173" y="29456"/>
                      <a:pt x="36446" y="29787"/>
                      <a:pt x="34674" y="29456"/>
                    </a:cubicBezTo>
                    <a:cubicBezTo>
                      <a:pt x="33739" y="29225"/>
                      <a:pt x="32752" y="29344"/>
                      <a:pt x="31897" y="29787"/>
                    </a:cubicBezTo>
                    <a:lnTo>
                      <a:pt x="31141" y="28604"/>
                    </a:lnTo>
                    <a:lnTo>
                      <a:pt x="29717" y="29899"/>
                    </a:lnTo>
                    <a:lnTo>
                      <a:pt x="27543" y="29450"/>
                    </a:lnTo>
                    <a:lnTo>
                      <a:pt x="26273" y="28693"/>
                    </a:lnTo>
                    <a:cubicBezTo>
                      <a:pt x="25428" y="28693"/>
                      <a:pt x="23602" y="30343"/>
                      <a:pt x="23082" y="29598"/>
                    </a:cubicBezTo>
                    <a:cubicBezTo>
                      <a:pt x="23017" y="29503"/>
                      <a:pt x="20861" y="28480"/>
                      <a:pt x="19538" y="29279"/>
                    </a:cubicBezTo>
                    <a:cubicBezTo>
                      <a:pt x="17452" y="30538"/>
                      <a:pt x="16306" y="28965"/>
                      <a:pt x="15544" y="30030"/>
                    </a:cubicBezTo>
                    <a:cubicBezTo>
                      <a:pt x="14622" y="30390"/>
                      <a:pt x="9854" y="28876"/>
                      <a:pt x="9323" y="28876"/>
                    </a:cubicBezTo>
                    <a:cubicBezTo>
                      <a:pt x="8998" y="28876"/>
                      <a:pt x="8413" y="29710"/>
                      <a:pt x="7940" y="29468"/>
                    </a:cubicBezTo>
                    <a:lnTo>
                      <a:pt x="5743" y="28752"/>
                    </a:lnTo>
                    <a:cubicBezTo>
                      <a:pt x="5010" y="29432"/>
                      <a:pt x="3734" y="28941"/>
                      <a:pt x="3722" y="28924"/>
                    </a:cubicBezTo>
                    <a:cubicBezTo>
                      <a:pt x="3444" y="28504"/>
                      <a:pt x="2735" y="28687"/>
                      <a:pt x="2735" y="28687"/>
                    </a:cubicBezTo>
                    <a:lnTo>
                      <a:pt x="0" y="28652"/>
                    </a:lnTo>
                    <a:cubicBezTo>
                      <a:pt x="594" y="27835"/>
                      <a:pt x="985" y="26889"/>
                      <a:pt x="1140" y="25890"/>
                    </a:cubicBezTo>
                    <a:cubicBezTo>
                      <a:pt x="1223" y="25063"/>
                      <a:pt x="1501" y="23277"/>
                      <a:pt x="1501" y="23277"/>
                    </a:cubicBezTo>
                    <a:cubicBezTo>
                      <a:pt x="1979" y="22544"/>
                      <a:pt x="1790" y="22041"/>
                      <a:pt x="1938" y="21503"/>
                    </a:cubicBezTo>
                    <a:lnTo>
                      <a:pt x="2694" y="20705"/>
                    </a:lnTo>
                    <a:cubicBezTo>
                      <a:pt x="2771" y="20113"/>
                      <a:pt x="2765" y="18594"/>
                      <a:pt x="2765" y="18594"/>
                    </a:cubicBezTo>
                    <a:lnTo>
                      <a:pt x="3474" y="14880"/>
                    </a:lnTo>
                    <a:lnTo>
                      <a:pt x="6239" y="13390"/>
                    </a:lnTo>
                    <a:cubicBezTo>
                      <a:pt x="6177" y="13273"/>
                      <a:pt x="6143" y="13144"/>
                      <a:pt x="6138" y="13012"/>
                    </a:cubicBezTo>
                    <a:cubicBezTo>
                      <a:pt x="6122" y="12770"/>
                      <a:pt x="6066" y="12532"/>
                      <a:pt x="5973" y="12308"/>
                    </a:cubicBezTo>
                    <a:cubicBezTo>
                      <a:pt x="5910" y="12118"/>
                      <a:pt x="5890" y="11916"/>
                      <a:pt x="5914" y="11717"/>
                    </a:cubicBezTo>
                    <a:cubicBezTo>
                      <a:pt x="5930" y="11558"/>
                      <a:pt x="5930" y="11397"/>
                      <a:pt x="5914" y="11238"/>
                    </a:cubicBezTo>
                    <a:lnTo>
                      <a:pt x="6286" y="10865"/>
                    </a:lnTo>
                    <a:cubicBezTo>
                      <a:pt x="8058" y="8293"/>
                      <a:pt x="10008" y="5372"/>
                      <a:pt x="10930" y="2339"/>
                    </a:cubicBezTo>
                    <a:lnTo>
                      <a:pt x="13293" y="1748"/>
                    </a:lnTo>
                    <a:cubicBezTo>
                      <a:pt x="16773" y="2558"/>
                      <a:pt x="16590" y="2788"/>
                      <a:pt x="17109" y="1748"/>
                    </a:cubicBezTo>
                    <a:lnTo>
                      <a:pt x="19916" y="2635"/>
                    </a:lnTo>
                    <a:cubicBezTo>
                      <a:pt x="19526" y="2445"/>
                      <a:pt x="21765" y="1736"/>
                      <a:pt x="21883" y="1671"/>
                    </a:cubicBezTo>
                    <a:cubicBezTo>
                      <a:pt x="22184" y="1505"/>
                      <a:pt x="22633" y="1848"/>
                      <a:pt x="23147" y="2221"/>
                    </a:cubicBezTo>
                    <a:lnTo>
                      <a:pt x="28075" y="2357"/>
                    </a:lnTo>
                    <a:lnTo>
                      <a:pt x="28447" y="1700"/>
                    </a:lnTo>
                    <a:cubicBezTo>
                      <a:pt x="30219" y="1742"/>
                      <a:pt x="31596" y="1109"/>
                      <a:pt x="33545" y="1949"/>
                    </a:cubicBezTo>
                    <a:cubicBezTo>
                      <a:pt x="34178" y="2227"/>
                      <a:pt x="35093" y="2907"/>
                      <a:pt x="36417" y="2540"/>
                    </a:cubicBezTo>
                    <a:cubicBezTo>
                      <a:pt x="37007" y="2386"/>
                      <a:pt x="38609" y="1949"/>
                      <a:pt x="39790" y="2676"/>
                    </a:cubicBezTo>
                    <a:cubicBezTo>
                      <a:pt x="40322" y="2995"/>
                      <a:pt x="41651" y="3409"/>
                      <a:pt x="42153" y="3267"/>
                    </a:cubicBezTo>
                    <a:cubicBezTo>
                      <a:pt x="43331" y="3028"/>
                      <a:pt x="44537" y="2960"/>
                      <a:pt x="45734" y="3066"/>
                    </a:cubicBezTo>
                    <a:cubicBezTo>
                      <a:pt x="46490" y="2960"/>
                      <a:pt x="49107" y="3427"/>
                      <a:pt x="50596" y="2232"/>
                    </a:cubicBezTo>
                    <a:cubicBezTo>
                      <a:pt x="51594" y="2067"/>
                      <a:pt x="51724" y="1641"/>
                      <a:pt x="51901" y="1736"/>
                    </a:cubicBezTo>
                    <a:lnTo>
                      <a:pt x="53621" y="2191"/>
                    </a:lnTo>
                    <a:cubicBezTo>
                      <a:pt x="53621" y="2191"/>
                      <a:pt x="58536" y="2363"/>
                      <a:pt x="60710" y="1706"/>
                    </a:cubicBezTo>
                    <a:cubicBezTo>
                      <a:pt x="62181" y="1269"/>
                      <a:pt x="63499" y="1653"/>
                      <a:pt x="67073" y="1753"/>
                    </a:cubicBezTo>
                    <a:lnTo>
                      <a:pt x="69064" y="2451"/>
                    </a:lnTo>
                    <a:cubicBezTo>
                      <a:pt x="69182" y="2451"/>
                      <a:pt x="71215" y="3078"/>
                      <a:pt x="71811" y="1931"/>
                    </a:cubicBezTo>
                    <a:cubicBezTo>
                      <a:pt x="72768" y="1895"/>
                      <a:pt x="73724" y="2037"/>
                      <a:pt x="74629" y="2351"/>
                    </a:cubicBezTo>
                    <a:cubicBezTo>
                      <a:pt x="75191" y="2321"/>
                      <a:pt x="75462" y="1576"/>
                      <a:pt x="76018" y="1552"/>
                    </a:cubicBezTo>
                    <a:cubicBezTo>
                      <a:pt x="77731" y="1481"/>
                      <a:pt x="79332" y="2179"/>
                      <a:pt x="80313" y="2315"/>
                    </a:cubicBezTo>
                    <a:lnTo>
                      <a:pt x="81689" y="1552"/>
                    </a:lnTo>
                    <a:lnTo>
                      <a:pt x="83692" y="2315"/>
                    </a:lnTo>
                    <a:lnTo>
                      <a:pt x="87450" y="1351"/>
                    </a:lnTo>
                    <a:lnTo>
                      <a:pt x="88897" y="2179"/>
                    </a:lnTo>
                    <a:cubicBezTo>
                      <a:pt x="90669" y="2741"/>
                      <a:pt x="92820" y="2593"/>
                      <a:pt x="94214" y="1405"/>
                    </a:cubicBezTo>
                    <a:cubicBezTo>
                      <a:pt x="93990" y="2759"/>
                      <a:pt x="95987" y="589"/>
                      <a:pt x="95987" y="1677"/>
                    </a:cubicBezTo>
                    <a:cubicBezTo>
                      <a:pt x="95987" y="2765"/>
                      <a:pt x="97759" y="2451"/>
                      <a:pt x="97889" y="1937"/>
                    </a:cubicBezTo>
                    <a:lnTo>
                      <a:pt x="103797" y="1215"/>
                    </a:lnTo>
                    <a:lnTo>
                      <a:pt x="104175" y="1807"/>
                    </a:lnTo>
                    <a:lnTo>
                      <a:pt x="105067" y="1215"/>
                    </a:lnTo>
                    <a:lnTo>
                      <a:pt x="109144" y="1215"/>
                    </a:lnTo>
                    <a:lnTo>
                      <a:pt x="111920" y="955"/>
                    </a:lnTo>
                    <a:lnTo>
                      <a:pt x="113356" y="441"/>
                    </a:lnTo>
                    <a:lnTo>
                      <a:pt x="114774" y="801"/>
                    </a:lnTo>
                    <a:lnTo>
                      <a:pt x="118171" y="583"/>
                    </a:lnTo>
                    <a:cubicBezTo>
                      <a:pt x="118602" y="1020"/>
                      <a:pt x="127766" y="-281"/>
                      <a:pt x="128215" y="56"/>
                    </a:cubicBezTo>
                    <a:cubicBezTo>
                      <a:pt x="128900" y="600"/>
                      <a:pt x="126519" y="2232"/>
                      <a:pt x="128994" y="1718"/>
                    </a:cubicBezTo>
                    <a:cubicBezTo>
                      <a:pt x="130406" y="1422"/>
                      <a:pt x="129697" y="2771"/>
                      <a:pt x="130938" y="2221"/>
                    </a:cubicBezTo>
                    <a:cubicBezTo>
                      <a:pt x="131287" y="2061"/>
                      <a:pt x="131452" y="2481"/>
                      <a:pt x="131919" y="3066"/>
                    </a:cubicBezTo>
                    <a:lnTo>
                      <a:pt x="133035" y="3817"/>
                    </a:lnTo>
                    <a:lnTo>
                      <a:pt x="134282" y="4846"/>
                    </a:lnTo>
                    <a:cubicBezTo>
                      <a:pt x="134282" y="4846"/>
                      <a:pt x="135310" y="5165"/>
                      <a:pt x="136828" y="5768"/>
                    </a:cubicBezTo>
                    <a:cubicBezTo>
                      <a:pt x="137348" y="5969"/>
                      <a:pt x="138512" y="6117"/>
                      <a:pt x="138010" y="6537"/>
                    </a:cubicBezTo>
                    <a:cubicBezTo>
                      <a:pt x="137508" y="6957"/>
                      <a:pt x="138459" y="7223"/>
                      <a:pt x="138459" y="7223"/>
                    </a:cubicBezTo>
                    <a:close/>
                  </a:path>
                </a:pathLst>
              </a:custGeom>
              <a:solidFill>
                <a:srgbClr val="EE7203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9" name="Freeform 878">
                <a:extLst>
                  <a:ext uri="{FF2B5EF4-FFF2-40B4-BE49-F238E27FC236}">
                    <a16:creationId xmlns:a16="http://schemas.microsoft.com/office/drawing/2014/main" id="{209FF937-BC10-293F-0C6E-A5C83DB1AD0F}"/>
                  </a:ext>
                </a:extLst>
              </p:cNvPr>
              <p:cNvSpPr/>
              <p:nvPr/>
            </p:nvSpPr>
            <p:spPr>
              <a:xfrm>
                <a:off x="10668361" y="4745630"/>
                <a:ext cx="251419" cy="29570"/>
              </a:xfrm>
              <a:custGeom>
                <a:avLst/>
                <a:gdLst>
                  <a:gd name="connsiteX0" fmla="*/ 118 w 251419"/>
                  <a:gd name="connsiteY0" fmla="*/ 24994 h 29570"/>
                  <a:gd name="connsiteX1" fmla="*/ 2481 w 251419"/>
                  <a:gd name="connsiteY1" fmla="*/ 23404 h 29570"/>
                  <a:gd name="connsiteX2" fmla="*/ 2440 w 251419"/>
                  <a:gd name="connsiteY2" fmla="*/ 22126 h 29570"/>
                  <a:gd name="connsiteX3" fmla="*/ 5264 w 251419"/>
                  <a:gd name="connsiteY3" fmla="*/ 17083 h 29570"/>
                  <a:gd name="connsiteX4" fmla="*/ 8956 w 251419"/>
                  <a:gd name="connsiteY4" fmla="*/ 9668 h 29570"/>
                  <a:gd name="connsiteX5" fmla="*/ 8956 w 251419"/>
                  <a:gd name="connsiteY5" fmla="*/ 4825 h 29570"/>
                  <a:gd name="connsiteX6" fmla="*/ 11515 w 251419"/>
                  <a:gd name="connsiteY6" fmla="*/ 2229 h 29570"/>
                  <a:gd name="connsiteX7" fmla="*/ 11532 w 251419"/>
                  <a:gd name="connsiteY7" fmla="*/ 2229 h 29570"/>
                  <a:gd name="connsiteX8" fmla="*/ 20394 w 251419"/>
                  <a:gd name="connsiteY8" fmla="*/ 2229 h 29570"/>
                  <a:gd name="connsiteX9" fmla="*/ 21682 w 251419"/>
                  <a:gd name="connsiteY9" fmla="*/ 2968 h 29570"/>
                  <a:gd name="connsiteX10" fmla="*/ 31643 w 251419"/>
                  <a:gd name="connsiteY10" fmla="*/ 1112 h 29570"/>
                  <a:gd name="connsiteX11" fmla="*/ 32937 w 251419"/>
                  <a:gd name="connsiteY11" fmla="*/ 1857 h 29570"/>
                  <a:gd name="connsiteX12" fmla="*/ 51754 w 251419"/>
                  <a:gd name="connsiteY12" fmla="*/ 2229 h 29570"/>
                  <a:gd name="connsiteX13" fmla="*/ 52864 w 251419"/>
                  <a:gd name="connsiteY13" fmla="*/ 2968 h 29570"/>
                  <a:gd name="connsiteX14" fmla="*/ 58394 w 251419"/>
                  <a:gd name="connsiteY14" fmla="*/ 1112 h 29570"/>
                  <a:gd name="connsiteX15" fmla="*/ 60793 w 251419"/>
                  <a:gd name="connsiteY15" fmla="*/ 1857 h 29570"/>
                  <a:gd name="connsiteX16" fmla="*/ 64296 w 251419"/>
                  <a:gd name="connsiteY16" fmla="*/ 1112 h 29570"/>
                  <a:gd name="connsiteX17" fmla="*/ 68172 w 251419"/>
                  <a:gd name="connsiteY17" fmla="*/ 1857 h 29570"/>
                  <a:gd name="connsiteX18" fmla="*/ 71126 w 251419"/>
                  <a:gd name="connsiteY18" fmla="*/ 1484 h 29570"/>
                  <a:gd name="connsiteX19" fmla="*/ 72048 w 251419"/>
                  <a:gd name="connsiteY19" fmla="*/ 745 h 29570"/>
                  <a:gd name="connsiteX20" fmla="*/ 73519 w 251419"/>
                  <a:gd name="connsiteY20" fmla="*/ 1857 h 29570"/>
                  <a:gd name="connsiteX21" fmla="*/ 76473 w 251419"/>
                  <a:gd name="connsiteY21" fmla="*/ 0 h 29570"/>
                  <a:gd name="connsiteX22" fmla="*/ 79793 w 251419"/>
                  <a:gd name="connsiteY22" fmla="*/ 1857 h 29570"/>
                  <a:gd name="connsiteX23" fmla="*/ 84596 w 251419"/>
                  <a:gd name="connsiteY23" fmla="*/ 0 h 29570"/>
                  <a:gd name="connsiteX24" fmla="*/ 85701 w 251419"/>
                  <a:gd name="connsiteY24" fmla="*/ 1112 h 29570"/>
                  <a:gd name="connsiteX25" fmla="*/ 89387 w 251419"/>
                  <a:gd name="connsiteY25" fmla="*/ 1112 h 29570"/>
                  <a:gd name="connsiteX26" fmla="*/ 91048 w 251419"/>
                  <a:gd name="connsiteY26" fmla="*/ 0 h 29570"/>
                  <a:gd name="connsiteX27" fmla="*/ 92158 w 251419"/>
                  <a:gd name="connsiteY27" fmla="*/ 745 h 29570"/>
                  <a:gd name="connsiteX28" fmla="*/ 93446 w 251419"/>
                  <a:gd name="connsiteY28" fmla="*/ 0 h 29570"/>
                  <a:gd name="connsiteX29" fmla="*/ 93446 w 251419"/>
                  <a:gd name="connsiteY29" fmla="*/ 1112 h 29570"/>
                  <a:gd name="connsiteX30" fmla="*/ 106361 w 251419"/>
                  <a:gd name="connsiteY30" fmla="*/ 1112 h 29570"/>
                  <a:gd name="connsiteX31" fmla="*/ 108204 w 251419"/>
                  <a:gd name="connsiteY31" fmla="*/ 1857 h 29570"/>
                  <a:gd name="connsiteX32" fmla="*/ 109681 w 251419"/>
                  <a:gd name="connsiteY32" fmla="*/ 1112 h 29570"/>
                  <a:gd name="connsiteX33" fmla="*/ 110786 w 251419"/>
                  <a:gd name="connsiteY33" fmla="*/ 1857 h 29570"/>
                  <a:gd name="connsiteX34" fmla="*/ 112263 w 251419"/>
                  <a:gd name="connsiteY34" fmla="*/ 1112 h 29570"/>
                  <a:gd name="connsiteX35" fmla="*/ 121125 w 251419"/>
                  <a:gd name="connsiteY35" fmla="*/ 1112 h 29570"/>
                  <a:gd name="connsiteX36" fmla="*/ 123896 w 251419"/>
                  <a:gd name="connsiteY36" fmla="*/ 1857 h 29570"/>
                  <a:gd name="connsiteX37" fmla="*/ 126259 w 251419"/>
                  <a:gd name="connsiteY37" fmla="*/ 1112 h 29570"/>
                  <a:gd name="connsiteX38" fmla="*/ 127925 w 251419"/>
                  <a:gd name="connsiteY38" fmla="*/ 1857 h 29570"/>
                  <a:gd name="connsiteX39" fmla="*/ 129402 w 251419"/>
                  <a:gd name="connsiteY39" fmla="*/ 1112 h 29570"/>
                  <a:gd name="connsiteX40" fmla="*/ 131978 w 251419"/>
                  <a:gd name="connsiteY40" fmla="*/ 2229 h 29570"/>
                  <a:gd name="connsiteX41" fmla="*/ 135676 w 251419"/>
                  <a:gd name="connsiteY41" fmla="*/ 745 h 29570"/>
                  <a:gd name="connsiteX42" fmla="*/ 139363 w 251419"/>
                  <a:gd name="connsiteY42" fmla="*/ 1857 h 29570"/>
                  <a:gd name="connsiteX43" fmla="*/ 141206 w 251419"/>
                  <a:gd name="connsiteY43" fmla="*/ 1112 h 29570"/>
                  <a:gd name="connsiteX44" fmla="*/ 142317 w 251419"/>
                  <a:gd name="connsiteY44" fmla="*/ 1857 h 29570"/>
                  <a:gd name="connsiteX45" fmla="*/ 144715 w 251419"/>
                  <a:gd name="connsiteY45" fmla="*/ 1112 h 29570"/>
                  <a:gd name="connsiteX46" fmla="*/ 149141 w 251419"/>
                  <a:gd name="connsiteY46" fmla="*/ 1857 h 29570"/>
                  <a:gd name="connsiteX47" fmla="*/ 152095 w 251419"/>
                  <a:gd name="connsiteY47" fmla="*/ 745 h 29570"/>
                  <a:gd name="connsiteX48" fmla="*/ 169440 w 251419"/>
                  <a:gd name="connsiteY48" fmla="*/ 1112 h 29570"/>
                  <a:gd name="connsiteX49" fmla="*/ 170911 w 251419"/>
                  <a:gd name="connsiteY49" fmla="*/ 1857 h 29570"/>
                  <a:gd name="connsiteX50" fmla="*/ 172571 w 251419"/>
                  <a:gd name="connsiteY50" fmla="*/ 1112 h 29570"/>
                  <a:gd name="connsiteX51" fmla="*/ 174054 w 251419"/>
                  <a:gd name="connsiteY51" fmla="*/ 1857 h 29570"/>
                  <a:gd name="connsiteX52" fmla="*/ 174970 w 251419"/>
                  <a:gd name="connsiteY52" fmla="*/ 745 h 29570"/>
                  <a:gd name="connsiteX53" fmla="*/ 177186 w 251419"/>
                  <a:gd name="connsiteY53" fmla="*/ 1857 h 29570"/>
                  <a:gd name="connsiteX54" fmla="*/ 178113 w 251419"/>
                  <a:gd name="connsiteY54" fmla="*/ 1112 h 29570"/>
                  <a:gd name="connsiteX55" fmla="*/ 180878 w 251419"/>
                  <a:gd name="connsiteY55" fmla="*/ 1857 h 29570"/>
                  <a:gd name="connsiteX56" fmla="*/ 184015 w 251419"/>
                  <a:gd name="connsiteY56" fmla="*/ 1112 h 29570"/>
                  <a:gd name="connsiteX57" fmla="*/ 185303 w 251419"/>
                  <a:gd name="connsiteY57" fmla="*/ 1857 h 29570"/>
                  <a:gd name="connsiteX58" fmla="*/ 186414 w 251419"/>
                  <a:gd name="connsiteY58" fmla="*/ 1112 h 29570"/>
                  <a:gd name="connsiteX59" fmla="*/ 187891 w 251419"/>
                  <a:gd name="connsiteY59" fmla="*/ 1857 h 29570"/>
                  <a:gd name="connsiteX60" fmla="*/ 190845 w 251419"/>
                  <a:gd name="connsiteY60" fmla="*/ 1857 h 29570"/>
                  <a:gd name="connsiteX61" fmla="*/ 192877 w 251419"/>
                  <a:gd name="connsiteY61" fmla="*/ 1112 h 29570"/>
                  <a:gd name="connsiteX62" fmla="*/ 193793 w 251419"/>
                  <a:gd name="connsiteY62" fmla="*/ 1857 h 29570"/>
                  <a:gd name="connsiteX63" fmla="*/ 196381 w 251419"/>
                  <a:gd name="connsiteY63" fmla="*/ 1112 h 29570"/>
                  <a:gd name="connsiteX64" fmla="*/ 197485 w 251419"/>
                  <a:gd name="connsiteY64" fmla="*/ 1857 h 29570"/>
                  <a:gd name="connsiteX65" fmla="*/ 198962 w 251419"/>
                  <a:gd name="connsiteY65" fmla="*/ 1112 h 29570"/>
                  <a:gd name="connsiteX66" fmla="*/ 222210 w 251419"/>
                  <a:gd name="connsiteY66" fmla="*/ 1112 h 29570"/>
                  <a:gd name="connsiteX67" fmla="*/ 229956 w 251419"/>
                  <a:gd name="connsiteY67" fmla="*/ 6309 h 29570"/>
                  <a:gd name="connsiteX68" fmla="*/ 233276 w 251419"/>
                  <a:gd name="connsiteY68" fmla="*/ 9650 h 29570"/>
                  <a:gd name="connsiteX69" fmla="*/ 237335 w 251419"/>
                  <a:gd name="connsiteY69" fmla="*/ 12985 h 29570"/>
                  <a:gd name="connsiteX70" fmla="*/ 240472 w 251419"/>
                  <a:gd name="connsiteY70" fmla="*/ 18307 h 29570"/>
                  <a:gd name="connsiteX71" fmla="*/ 245115 w 251419"/>
                  <a:gd name="connsiteY71" fmla="*/ 24013 h 29570"/>
                  <a:gd name="connsiteX72" fmla="*/ 248335 w 251419"/>
                  <a:gd name="connsiteY72" fmla="*/ 27377 h 29570"/>
                  <a:gd name="connsiteX73" fmla="*/ 251419 w 251419"/>
                  <a:gd name="connsiteY73" fmla="*/ 29524 h 29570"/>
                  <a:gd name="connsiteX74" fmla="*/ 0 w 251419"/>
                  <a:gd name="connsiteY74" fmla="*/ 29571 h 2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51419" h="29570">
                    <a:moveTo>
                      <a:pt x="118" y="24994"/>
                    </a:moveTo>
                    <a:lnTo>
                      <a:pt x="2481" y="23404"/>
                    </a:lnTo>
                    <a:cubicBezTo>
                      <a:pt x="2747" y="22623"/>
                      <a:pt x="2304" y="22753"/>
                      <a:pt x="2440" y="22126"/>
                    </a:cubicBezTo>
                    <a:cubicBezTo>
                      <a:pt x="3090" y="20885"/>
                      <a:pt x="4774" y="18851"/>
                      <a:pt x="5264" y="17083"/>
                    </a:cubicBezTo>
                    <a:cubicBezTo>
                      <a:pt x="6097" y="14020"/>
                      <a:pt x="6233" y="11288"/>
                      <a:pt x="8956" y="9668"/>
                    </a:cubicBezTo>
                    <a:lnTo>
                      <a:pt x="8956" y="4825"/>
                    </a:lnTo>
                    <a:cubicBezTo>
                      <a:pt x="8946" y="3401"/>
                      <a:pt x="10092" y="2239"/>
                      <a:pt x="11515" y="2229"/>
                    </a:cubicBezTo>
                    <a:cubicBezTo>
                      <a:pt x="11521" y="2229"/>
                      <a:pt x="11526" y="2229"/>
                      <a:pt x="11532" y="2229"/>
                    </a:cubicBezTo>
                    <a:lnTo>
                      <a:pt x="20394" y="2229"/>
                    </a:lnTo>
                    <a:cubicBezTo>
                      <a:pt x="20944" y="2229"/>
                      <a:pt x="21127" y="2968"/>
                      <a:pt x="21682" y="2968"/>
                    </a:cubicBezTo>
                    <a:cubicBezTo>
                      <a:pt x="25599" y="2968"/>
                      <a:pt x="27726" y="1112"/>
                      <a:pt x="31643" y="1112"/>
                    </a:cubicBezTo>
                    <a:cubicBezTo>
                      <a:pt x="32198" y="1112"/>
                      <a:pt x="32429" y="1809"/>
                      <a:pt x="32937" y="1857"/>
                    </a:cubicBezTo>
                    <a:cubicBezTo>
                      <a:pt x="40221" y="2507"/>
                      <a:pt x="44469" y="1620"/>
                      <a:pt x="51754" y="2229"/>
                    </a:cubicBezTo>
                    <a:cubicBezTo>
                      <a:pt x="52215" y="2229"/>
                      <a:pt x="52345" y="2968"/>
                      <a:pt x="52864" y="2968"/>
                    </a:cubicBezTo>
                    <a:cubicBezTo>
                      <a:pt x="55121" y="2968"/>
                      <a:pt x="56137" y="1112"/>
                      <a:pt x="58394" y="1112"/>
                    </a:cubicBezTo>
                    <a:cubicBezTo>
                      <a:pt x="59363" y="1112"/>
                      <a:pt x="59824" y="1857"/>
                      <a:pt x="60793" y="1857"/>
                    </a:cubicBezTo>
                    <a:cubicBezTo>
                      <a:pt x="62181" y="1857"/>
                      <a:pt x="62914" y="1112"/>
                      <a:pt x="64296" y="1112"/>
                    </a:cubicBezTo>
                    <a:cubicBezTo>
                      <a:pt x="65821" y="1112"/>
                      <a:pt x="66659" y="1857"/>
                      <a:pt x="68172" y="1857"/>
                    </a:cubicBezTo>
                    <a:cubicBezTo>
                      <a:pt x="69354" y="1857"/>
                      <a:pt x="69944" y="1484"/>
                      <a:pt x="71126" y="1484"/>
                    </a:cubicBezTo>
                    <a:cubicBezTo>
                      <a:pt x="71587" y="1484"/>
                      <a:pt x="71587" y="745"/>
                      <a:pt x="72048" y="745"/>
                    </a:cubicBezTo>
                    <a:cubicBezTo>
                      <a:pt x="72786" y="745"/>
                      <a:pt x="72786" y="1857"/>
                      <a:pt x="73519" y="1857"/>
                    </a:cubicBezTo>
                    <a:cubicBezTo>
                      <a:pt x="74860" y="1857"/>
                      <a:pt x="75646" y="1023"/>
                      <a:pt x="76473" y="0"/>
                    </a:cubicBezTo>
                    <a:cubicBezTo>
                      <a:pt x="77654" y="881"/>
                      <a:pt x="78322" y="1857"/>
                      <a:pt x="79793" y="1857"/>
                    </a:cubicBezTo>
                    <a:cubicBezTo>
                      <a:pt x="81778" y="1857"/>
                      <a:pt x="83716" y="1762"/>
                      <a:pt x="84596" y="0"/>
                    </a:cubicBezTo>
                    <a:cubicBezTo>
                      <a:pt x="85029" y="300"/>
                      <a:pt x="85404" y="676"/>
                      <a:pt x="85701" y="1112"/>
                    </a:cubicBezTo>
                    <a:lnTo>
                      <a:pt x="89387" y="1112"/>
                    </a:lnTo>
                    <a:cubicBezTo>
                      <a:pt x="90173" y="1112"/>
                      <a:pt x="90268" y="0"/>
                      <a:pt x="91048" y="0"/>
                    </a:cubicBezTo>
                    <a:cubicBezTo>
                      <a:pt x="91556" y="0"/>
                      <a:pt x="91638" y="745"/>
                      <a:pt x="92158" y="745"/>
                    </a:cubicBezTo>
                    <a:cubicBezTo>
                      <a:pt x="92678" y="745"/>
                      <a:pt x="92944" y="189"/>
                      <a:pt x="93446" y="0"/>
                    </a:cubicBezTo>
                    <a:lnTo>
                      <a:pt x="93446" y="1112"/>
                    </a:lnTo>
                    <a:lnTo>
                      <a:pt x="106361" y="1112"/>
                    </a:lnTo>
                    <a:cubicBezTo>
                      <a:pt x="107147" y="1112"/>
                      <a:pt x="107424" y="1857"/>
                      <a:pt x="108204" y="1857"/>
                    </a:cubicBezTo>
                    <a:cubicBezTo>
                      <a:pt x="108854" y="1857"/>
                      <a:pt x="109037" y="1112"/>
                      <a:pt x="109681" y="1112"/>
                    </a:cubicBezTo>
                    <a:cubicBezTo>
                      <a:pt x="110189" y="1112"/>
                      <a:pt x="110272" y="1857"/>
                      <a:pt x="110786" y="1857"/>
                    </a:cubicBezTo>
                    <a:cubicBezTo>
                      <a:pt x="111436" y="1857"/>
                      <a:pt x="111619" y="1112"/>
                      <a:pt x="112263" y="1112"/>
                    </a:cubicBezTo>
                    <a:lnTo>
                      <a:pt x="121125" y="1112"/>
                    </a:lnTo>
                    <a:cubicBezTo>
                      <a:pt x="122236" y="1112"/>
                      <a:pt x="122785" y="1857"/>
                      <a:pt x="123896" y="1857"/>
                    </a:cubicBezTo>
                    <a:cubicBezTo>
                      <a:pt x="124859" y="1857"/>
                      <a:pt x="125326" y="1112"/>
                      <a:pt x="126259" y="1112"/>
                    </a:cubicBezTo>
                    <a:cubicBezTo>
                      <a:pt x="126956" y="1112"/>
                      <a:pt x="127228" y="1857"/>
                      <a:pt x="127925" y="1857"/>
                    </a:cubicBezTo>
                    <a:cubicBezTo>
                      <a:pt x="128622" y="1857"/>
                      <a:pt x="128758" y="1112"/>
                      <a:pt x="129402" y="1112"/>
                    </a:cubicBezTo>
                    <a:cubicBezTo>
                      <a:pt x="130460" y="1112"/>
                      <a:pt x="130920" y="2229"/>
                      <a:pt x="131978" y="2229"/>
                    </a:cubicBezTo>
                    <a:cubicBezTo>
                      <a:pt x="133549" y="2229"/>
                      <a:pt x="134105" y="745"/>
                      <a:pt x="135676" y="745"/>
                    </a:cubicBezTo>
                    <a:cubicBezTo>
                      <a:pt x="137147" y="745"/>
                      <a:pt x="137886" y="1857"/>
                      <a:pt x="139363" y="1857"/>
                    </a:cubicBezTo>
                    <a:cubicBezTo>
                      <a:pt x="140143" y="1857"/>
                      <a:pt x="140426" y="1112"/>
                      <a:pt x="141206" y="1112"/>
                    </a:cubicBezTo>
                    <a:cubicBezTo>
                      <a:pt x="141714" y="1112"/>
                      <a:pt x="141797" y="1857"/>
                      <a:pt x="142317" y="1857"/>
                    </a:cubicBezTo>
                    <a:cubicBezTo>
                      <a:pt x="143286" y="1857"/>
                      <a:pt x="143747" y="1112"/>
                      <a:pt x="144715" y="1112"/>
                    </a:cubicBezTo>
                    <a:cubicBezTo>
                      <a:pt x="146488" y="1112"/>
                      <a:pt x="147386" y="1857"/>
                      <a:pt x="149141" y="1857"/>
                    </a:cubicBezTo>
                    <a:cubicBezTo>
                      <a:pt x="150387" y="1857"/>
                      <a:pt x="150984" y="1265"/>
                      <a:pt x="152095" y="745"/>
                    </a:cubicBezTo>
                    <a:cubicBezTo>
                      <a:pt x="158877" y="881"/>
                      <a:pt x="162729" y="278"/>
                      <a:pt x="169440" y="1112"/>
                    </a:cubicBezTo>
                    <a:cubicBezTo>
                      <a:pt x="170031" y="1159"/>
                      <a:pt x="170267" y="1857"/>
                      <a:pt x="170911" y="1857"/>
                    </a:cubicBezTo>
                    <a:cubicBezTo>
                      <a:pt x="171555" y="1857"/>
                      <a:pt x="171886" y="1112"/>
                      <a:pt x="172571" y="1112"/>
                    </a:cubicBezTo>
                    <a:cubicBezTo>
                      <a:pt x="173257" y="1112"/>
                      <a:pt x="173405" y="1857"/>
                      <a:pt x="174054" y="1857"/>
                    </a:cubicBezTo>
                    <a:cubicBezTo>
                      <a:pt x="174604" y="1857"/>
                      <a:pt x="174645" y="1112"/>
                      <a:pt x="174970" y="745"/>
                    </a:cubicBezTo>
                    <a:cubicBezTo>
                      <a:pt x="175803" y="1159"/>
                      <a:pt x="176217" y="1857"/>
                      <a:pt x="177186" y="1857"/>
                    </a:cubicBezTo>
                    <a:cubicBezTo>
                      <a:pt x="177646" y="1857"/>
                      <a:pt x="177646" y="1112"/>
                      <a:pt x="178113" y="1112"/>
                    </a:cubicBezTo>
                    <a:cubicBezTo>
                      <a:pt x="179218" y="1112"/>
                      <a:pt x="179773" y="1857"/>
                      <a:pt x="180878" y="1857"/>
                    </a:cubicBezTo>
                    <a:cubicBezTo>
                      <a:pt x="182119" y="1857"/>
                      <a:pt x="182769" y="1112"/>
                      <a:pt x="184015" y="1112"/>
                    </a:cubicBezTo>
                    <a:cubicBezTo>
                      <a:pt x="184565" y="1112"/>
                      <a:pt x="184748" y="1857"/>
                      <a:pt x="185303" y="1857"/>
                    </a:cubicBezTo>
                    <a:cubicBezTo>
                      <a:pt x="185858" y="1857"/>
                      <a:pt x="185894" y="1112"/>
                      <a:pt x="186414" y="1112"/>
                    </a:cubicBezTo>
                    <a:cubicBezTo>
                      <a:pt x="187064" y="1112"/>
                      <a:pt x="187241" y="1857"/>
                      <a:pt x="187891" y="1857"/>
                    </a:cubicBezTo>
                    <a:lnTo>
                      <a:pt x="190845" y="1857"/>
                    </a:lnTo>
                    <a:cubicBezTo>
                      <a:pt x="191678" y="1857"/>
                      <a:pt x="192026" y="1112"/>
                      <a:pt x="192877" y="1112"/>
                    </a:cubicBezTo>
                    <a:cubicBezTo>
                      <a:pt x="193332" y="1112"/>
                      <a:pt x="193332" y="1857"/>
                      <a:pt x="193793" y="1857"/>
                    </a:cubicBezTo>
                    <a:cubicBezTo>
                      <a:pt x="194862" y="1857"/>
                      <a:pt x="195317" y="1112"/>
                      <a:pt x="196381" y="1112"/>
                    </a:cubicBezTo>
                    <a:cubicBezTo>
                      <a:pt x="196889" y="1112"/>
                      <a:pt x="196971" y="1857"/>
                      <a:pt x="197485" y="1857"/>
                    </a:cubicBezTo>
                    <a:cubicBezTo>
                      <a:pt x="198135" y="1857"/>
                      <a:pt x="198318" y="1112"/>
                      <a:pt x="198962" y="1112"/>
                    </a:cubicBezTo>
                    <a:lnTo>
                      <a:pt x="222210" y="1112"/>
                    </a:lnTo>
                    <a:cubicBezTo>
                      <a:pt x="224325" y="3944"/>
                      <a:pt x="226452" y="7025"/>
                      <a:pt x="229956" y="6309"/>
                    </a:cubicBezTo>
                    <a:cubicBezTo>
                      <a:pt x="230097" y="8119"/>
                      <a:pt x="232130" y="8349"/>
                      <a:pt x="233276" y="9650"/>
                    </a:cubicBezTo>
                    <a:cubicBezTo>
                      <a:pt x="234617" y="11128"/>
                      <a:pt x="235308" y="12896"/>
                      <a:pt x="237335" y="12985"/>
                    </a:cubicBezTo>
                    <a:cubicBezTo>
                      <a:pt x="237429" y="15533"/>
                      <a:pt x="238670" y="16533"/>
                      <a:pt x="240472" y="18307"/>
                    </a:cubicBezTo>
                    <a:cubicBezTo>
                      <a:pt x="242593" y="20441"/>
                      <a:pt x="241960" y="21127"/>
                      <a:pt x="245115" y="24013"/>
                    </a:cubicBezTo>
                    <a:cubicBezTo>
                      <a:pt x="245115" y="24013"/>
                      <a:pt x="248607" y="27442"/>
                      <a:pt x="248335" y="27377"/>
                    </a:cubicBezTo>
                    <a:lnTo>
                      <a:pt x="251419" y="29524"/>
                    </a:lnTo>
                    <a:lnTo>
                      <a:pt x="0" y="29571"/>
                    </a:lnTo>
                    <a:close/>
                  </a:path>
                </a:pathLst>
              </a:custGeom>
              <a:solidFill>
                <a:srgbClr val="E0E5E1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78FEF2C2-DC75-3EF0-DA46-B8BF45D75FEF}"/>
                  </a:ext>
                </a:extLst>
              </p:cNvPr>
              <p:cNvSpPr/>
              <p:nvPr/>
            </p:nvSpPr>
            <p:spPr>
              <a:xfrm>
                <a:off x="10633705" y="4532324"/>
                <a:ext cx="286258" cy="218261"/>
              </a:xfrm>
              <a:custGeom>
                <a:avLst/>
                <a:gdLst>
                  <a:gd name="connsiteX0" fmla="*/ 283080 w 286258"/>
                  <a:gd name="connsiteY0" fmla="*/ 182215 h 218261"/>
                  <a:gd name="connsiteX1" fmla="*/ 59133 w 286258"/>
                  <a:gd name="connsiteY1" fmla="*/ 43756 h 218261"/>
                  <a:gd name="connsiteX2" fmla="*/ 66157 w 286258"/>
                  <a:gd name="connsiteY2" fmla="*/ 30156 h 218261"/>
                  <a:gd name="connsiteX3" fmla="*/ 65767 w 286258"/>
                  <a:gd name="connsiteY3" fmla="*/ 30399 h 218261"/>
                  <a:gd name="connsiteX4" fmla="*/ 266484 w 286258"/>
                  <a:gd name="connsiteY4" fmla="*/ 178514 h 218261"/>
                  <a:gd name="connsiteX5" fmla="*/ 265090 w 286258"/>
                  <a:gd name="connsiteY5" fmla="*/ 178691 h 218261"/>
                  <a:gd name="connsiteX6" fmla="*/ 265090 w 286258"/>
                  <a:gd name="connsiteY6" fmla="*/ 177509 h 218261"/>
                  <a:gd name="connsiteX7" fmla="*/ 264499 w 286258"/>
                  <a:gd name="connsiteY7" fmla="*/ 177024 h 218261"/>
                  <a:gd name="connsiteX8" fmla="*/ 262869 w 286258"/>
                  <a:gd name="connsiteY8" fmla="*/ 177414 h 218261"/>
                  <a:gd name="connsiteX9" fmla="*/ 262869 w 286258"/>
                  <a:gd name="connsiteY9" fmla="*/ 175640 h 218261"/>
                  <a:gd name="connsiteX10" fmla="*/ 262514 w 286258"/>
                  <a:gd name="connsiteY10" fmla="*/ 175333 h 218261"/>
                  <a:gd name="connsiteX11" fmla="*/ 261232 w 286258"/>
                  <a:gd name="connsiteY11" fmla="*/ 175611 h 218261"/>
                  <a:gd name="connsiteX12" fmla="*/ 261197 w 286258"/>
                  <a:gd name="connsiteY12" fmla="*/ 175587 h 218261"/>
                  <a:gd name="connsiteX13" fmla="*/ 261197 w 286258"/>
                  <a:gd name="connsiteY13" fmla="*/ 174221 h 218261"/>
                  <a:gd name="connsiteX14" fmla="*/ 259005 w 286258"/>
                  <a:gd name="connsiteY14" fmla="*/ 172548 h 218261"/>
                  <a:gd name="connsiteX15" fmla="*/ 258733 w 286258"/>
                  <a:gd name="connsiteY15" fmla="*/ 172548 h 218261"/>
                  <a:gd name="connsiteX16" fmla="*/ 256801 w 286258"/>
                  <a:gd name="connsiteY16" fmla="*/ 170774 h 218261"/>
                  <a:gd name="connsiteX17" fmla="*/ 256441 w 286258"/>
                  <a:gd name="connsiteY17" fmla="*/ 168864 h 218261"/>
                  <a:gd name="connsiteX18" fmla="*/ 254497 w 286258"/>
                  <a:gd name="connsiteY18" fmla="*/ 168414 h 218261"/>
                  <a:gd name="connsiteX19" fmla="*/ 254001 w 286258"/>
                  <a:gd name="connsiteY19" fmla="*/ 168882 h 218261"/>
                  <a:gd name="connsiteX20" fmla="*/ 253570 w 286258"/>
                  <a:gd name="connsiteY20" fmla="*/ 168261 h 218261"/>
                  <a:gd name="connsiteX21" fmla="*/ 253156 w 286258"/>
                  <a:gd name="connsiteY21" fmla="*/ 168190 h 218261"/>
                  <a:gd name="connsiteX22" fmla="*/ 252849 w 286258"/>
                  <a:gd name="connsiteY22" fmla="*/ 167598 h 218261"/>
                  <a:gd name="connsiteX23" fmla="*/ 252039 w 286258"/>
                  <a:gd name="connsiteY23" fmla="*/ 167598 h 218261"/>
                  <a:gd name="connsiteX24" fmla="*/ 248111 w 286258"/>
                  <a:gd name="connsiteY24" fmla="*/ 164299 h 218261"/>
                  <a:gd name="connsiteX25" fmla="*/ 248258 w 286258"/>
                  <a:gd name="connsiteY25" fmla="*/ 162797 h 218261"/>
                  <a:gd name="connsiteX26" fmla="*/ 247591 w 286258"/>
                  <a:gd name="connsiteY26" fmla="*/ 162933 h 218261"/>
                  <a:gd name="connsiteX27" fmla="*/ 245358 w 286258"/>
                  <a:gd name="connsiteY27" fmla="*/ 159894 h 218261"/>
                  <a:gd name="connsiteX28" fmla="*/ 239385 w 286258"/>
                  <a:gd name="connsiteY28" fmla="*/ 155252 h 218261"/>
                  <a:gd name="connsiteX29" fmla="*/ 238900 w 286258"/>
                  <a:gd name="connsiteY29" fmla="*/ 155388 h 218261"/>
                  <a:gd name="connsiteX30" fmla="*/ 238900 w 286258"/>
                  <a:gd name="connsiteY30" fmla="*/ 154797 h 218261"/>
                  <a:gd name="connsiteX31" fmla="*/ 238522 w 286258"/>
                  <a:gd name="connsiteY31" fmla="*/ 154424 h 218261"/>
                  <a:gd name="connsiteX32" fmla="*/ 237559 w 286258"/>
                  <a:gd name="connsiteY32" fmla="*/ 154608 h 218261"/>
                  <a:gd name="connsiteX33" fmla="*/ 236649 w 286258"/>
                  <a:gd name="connsiteY33" fmla="*/ 153318 h 218261"/>
                  <a:gd name="connsiteX34" fmla="*/ 237092 w 286258"/>
                  <a:gd name="connsiteY34" fmla="*/ 153064 h 218261"/>
                  <a:gd name="connsiteX35" fmla="*/ 235172 w 286258"/>
                  <a:gd name="connsiteY35" fmla="*/ 152804 h 218261"/>
                  <a:gd name="connsiteX36" fmla="*/ 233051 w 286258"/>
                  <a:gd name="connsiteY36" fmla="*/ 149156 h 218261"/>
                  <a:gd name="connsiteX37" fmla="*/ 231521 w 286258"/>
                  <a:gd name="connsiteY37" fmla="*/ 148943 h 218261"/>
                  <a:gd name="connsiteX38" fmla="*/ 231557 w 286258"/>
                  <a:gd name="connsiteY38" fmla="*/ 148216 h 218261"/>
                  <a:gd name="connsiteX39" fmla="*/ 228945 w 286258"/>
                  <a:gd name="connsiteY39" fmla="*/ 147825 h 218261"/>
                  <a:gd name="connsiteX40" fmla="*/ 229140 w 286258"/>
                  <a:gd name="connsiteY40" fmla="*/ 147033 h 218261"/>
                  <a:gd name="connsiteX41" fmla="*/ 228880 w 286258"/>
                  <a:gd name="connsiteY41" fmla="*/ 145703 h 218261"/>
                  <a:gd name="connsiteX42" fmla="*/ 227882 w 286258"/>
                  <a:gd name="connsiteY42" fmla="*/ 146968 h 218261"/>
                  <a:gd name="connsiteX43" fmla="*/ 225300 w 286258"/>
                  <a:gd name="connsiteY43" fmla="*/ 143184 h 218261"/>
                  <a:gd name="connsiteX44" fmla="*/ 224928 w 286258"/>
                  <a:gd name="connsiteY44" fmla="*/ 142906 h 218261"/>
                  <a:gd name="connsiteX45" fmla="*/ 221383 w 286258"/>
                  <a:gd name="connsiteY45" fmla="*/ 139825 h 218261"/>
                  <a:gd name="connsiteX46" fmla="*/ 219510 w 286258"/>
                  <a:gd name="connsiteY46" fmla="*/ 138051 h 218261"/>
                  <a:gd name="connsiteX47" fmla="*/ 217791 w 286258"/>
                  <a:gd name="connsiteY47" fmla="*/ 137649 h 218261"/>
                  <a:gd name="connsiteX48" fmla="*/ 215268 w 286258"/>
                  <a:gd name="connsiteY48" fmla="*/ 133398 h 218261"/>
                  <a:gd name="connsiteX49" fmla="*/ 214678 w 286258"/>
                  <a:gd name="connsiteY49" fmla="*/ 133013 h 218261"/>
                  <a:gd name="connsiteX50" fmla="*/ 214034 w 286258"/>
                  <a:gd name="connsiteY50" fmla="*/ 133705 h 218261"/>
                  <a:gd name="connsiteX51" fmla="*/ 207263 w 286258"/>
                  <a:gd name="connsiteY51" fmla="*/ 128040 h 218261"/>
                  <a:gd name="connsiteX52" fmla="*/ 205987 w 286258"/>
                  <a:gd name="connsiteY52" fmla="*/ 128371 h 218261"/>
                  <a:gd name="connsiteX53" fmla="*/ 205325 w 286258"/>
                  <a:gd name="connsiteY53" fmla="*/ 126438 h 218261"/>
                  <a:gd name="connsiteX54" fmla="*/ 204439 w 286258"/>
                  <a:gd name="connsiteY54" fmla="*/ 126994 h 218261"/>
                  <a:gd name="connsiteX55" fmla="*/ 204557 w 286258"/>
                  <a:gd name="connsiteY55" fmla="*/ 125220 h 218261"/>
                  <a:gd name="connsiteX56" fmla="*/ 203169 w 286258"/>
                  <a:gd name="connsiteY56" fmla="*/ 123493 h 218261"/>
                  <a:gd name="connsiteX57" fmla="*/ 198838 w 286258"/>
                  <a:gd name="connsiteY57" fmla="*/ 120608 h 218261"/>
                  <a:gd name="connsiteX58" fmla="*/ 198490 w 286258"/>
                  <a:gd name="connsiteY58" fmla="*/ 118775 h 218261"/>
                  <a:gd name="connsiteX59" fmla="*/ 197101 w 286258"/>
                  <a:gd name="connsiteY59" fmla="*/ 117592 h 218261"/>
                  <a:gd name="connsiteX60" fmla="*/ 196404 w 286258"/>
                  <a:gd name="connsiteY60" fmla="*/ 116806 h 218261"/>
                  <a:gd name="connsiteX61" fmla="*/ 195908 w 286258"/>
                  <a:gd name="connsiteY61" fmla="*/ 116333 h 218261"/>
                  <a:gd name="connsiteX62" fmla="*/ 195583 w 286258"/>
                  <a:gd name="connsiteY62" fmla="*/ 116001 h 218261"/>
                  <a:gd name="connsiteX63" fmla="*/ 195447 w 286258"/>
                  <a:gd name="connsiteY63" fmla="*/ 117592 h 218261"/>
                  <a:gd name="connsiteX64" fmla="*/ 194986 w 286258"/>
                  <a:gd name="connsiteY64" fmla="*/ 117592 h 218261"/>
                  <a:gd name="connsiteX65" fmla="*/ 192859 w 286258"/>
                  <a:gd name="connsiteY65" fmla="*/ 115274 h 218261"/>
                  <a:gd name="connsiteX66" fmla="*/ 191802 w 286258"/>
                  <a:gd name="connsiteY66" fmla="*/ 113548 h 218261"/>
                  <a:gd name="connsiteX67" fmla="*/ 191270 w 286258"/>
                  <a:gd name="connsiteY67" fmla="*/ 114080 h 218261"/>
                  <a:gd name="connsiteX68" fmla="*/ 190744 w 286258"/>
                  <a:gd name="connsiteY68" fmla="*/ 112353 h 218261"/>
                  <a:gd name="connsiteX69" fmla="*/ 191140 w 286258"/>
                  <a:gd name="connsiteY69" fmla="*/ 112554 h 218261"/>
                  <a:gd name="connsiteX70" fmla="*/ 190213 w 286258"/>
                  <a:gd name="connsiteY70" fmla="*/ 110893 h 218261"/>
                  <a:gd name="connsiteX71" fmla="*/ 185333 w 286258"/>
                  <a:gd name="connsiteY71" fmla="*/ 107936 h 218261"/>
                  <a:gd name="connsiteX72" fmla="*/ 184594 w 286258"/>
                  <a:gd name="connsiteY72" fmla="*/ 108545 h 218261"/>
                  <a:gd name="connsiteX73" fmla="*/ 184399 w 286258"/>
                  <a:gd name="connsiteY73" fmla="*/ 106972 h 218261"/>
                  <a:gd name="connsiteX74" fmla="*/ 176843 w 286258"/>
                  <a:gd name="connsiteY74" fmla="*/ 101118 h 218261"/>
                  <a:gd name="connsiteX75" fmla="*/ 176737 w 286258"/>
                  <a:gd name="connsiteY75" fmla="*/ 100770 h 218261"/>
                  <a:gd name="connsiteX76" fmla="*/ 176341 w 286258"/>
                  <a:gd name="connsiteY76" fmla="*/ 100078 h 218261"/>
                  <a:gd name="connsiteX77" fmla="*/ 173659 w 286258"/>
                  <a:gd name="connsiteY77" fmla="*/ 99179 h 218261"/>
                  <a:gd name="connsiteX78" fmla="*/ 173003 w 286258"/>
                  <a:gd name="connsiteY78" fmla="*/ 96902 h 218261"/>
                  <a:gd name="connsiteX79" fmla="*/ 171585 w 286258"/>
                  <a:gd name="connsiteY79" fmla="*/ 96973 h 218261"/>
                  <a:gd name="connsiteX80" fmla="*/ 171585 w 286258"/>
                  <a:gd name="connsiteY80" fmla="*/ 96264 h 218261"/>
                  <a:gd name="connsiteX81" fmla="*/ 170616 w 286258"/>
                  <a:gd name="connsiteY81" fmla="*/ 94401 h 218261"/>
                  <a:gd name="connsiteX82" fmla="*/ 170120 w 286258"/>
                  <a:gd name="connsiteY82" fmla="*/ 94070 h 218261"/>
                  <a:gd name="connsiteX83" fmla="*/ 164212 w 286258"/>
                  <a:gd name="connsiteY83" fmla="*/ 89482 h 218261"/>
                  <a:gd name="connsiteX84" fmla="*/ 164289 w 286258"/>
                  <a:gd name="connsiteY84" fmla="*/ 90256 h 218261"/>
                  <a:gd name="connsiteX85" fmla="*/ 159332 w 286258"/>
                  <a:gd name="connsiteY85" fmla="*/ 85585 h 218261"/>
                  <a:gd name="connsiteX86" fmla="*/ 158948 w 286258"/>
                  <a:gd name="connsiteY86" fmla="*/ 84775 h 218261"/>
                  <a:gd name="connsiteX87" fmla="*/ 157766 w 286258"/>
                  <a:gd name="connsiteY87" fmla="*/ 84668 h 218261"/>
                  <a:gd name="connsiteX88" fmla="*/ 157406 w 286258"/>
                  <a:gd name="connsiteY88" fmla="*/ 83232 h 218261"/>
                  <a:gd name="connsiteX89" fmla="*/ 157034 w 286258"/>
                  <a:gd name="connsiteY89" fmla="*/ 82906 h 218261"/>
                  <a:gd name="connsiteX90" fmla="*/ 156218 w 286258"/>
                  <a:gd name="connsiteY90" fmla="*/ 81866 h 218261"/>
                  <a:gd name="connsiteX91" fmla="*/ 155887 w 286258"/>
                  <a:gd name="connsiteY91" fmla="*/ 81038 h 218261"/>
                  <a:gd name="connsiteX92" fmla="*/ 155645 w 286258"/>
                  <a:gd name="connsiteY92" fmla="*/ 81038 h 218261"/>
                  <a:gd name="connsiteX93" fmla="*/ 155645 w 286258"/>
                  <a:gd name="connsiteY93" fmla="*/ 81759 h 218261"/>
                  <a:gd name="connsiteX94" fmla="*/ 154653 w 286258"/>
                  <a:gd name="connsiteY94" fmla="*/ 81759 h 218261"/>
                  <a:gd name="connsiteX95" fmla="*/ 154653 w 286258"/>
                  <a:gd name="connsiteY95" fmla="*/ 81298 h 218261"/>
                  <a:gd name="connsiteX96" fmla="*/ 154653 w 286258"/>
                  <a:gd name="connsiteY96" fmla="*/ 80311 h 218261"/>
                  <a:gd name="connsiteX97" fmla="*/ 151699 w 286258"/>
                  <a:gd name="connsiteY97" fmla="*/ 80772 h 218261"/>
                  <a:gd name="connsiteX98" fmla="*/ 149595 w 286258"/>
                  <a:gd name="connsiteY98" fmla="*/ 76325 h 218261"/>
                  <a:gd name="connsiteX99" fmla="*/ 146399 w 286258"/>
                  <a:gd name="connsiteY99" fmla="*/ 74108 h 218261"/>
                  <a:gd name="connsiteX100" fmla="*/ 145808 w 286258"/>
                  <a:gd name="connsiteY100" fmla="*/ 73126 h 218261"/>
                  <a:gd name="connsiteX101" fmla="*/ 145578 w 286258"/>
                  <a:gd name="connsiteY101" fmla="*/ 72730 h 218261"/>
                  <a:gd name="connsiteX102" fmla="*/ 144237 w 286258"/>
                  <a:gd name="connsiteY102" fmla="*/ 72476 h 218261"/>
                  <a:gd name="connsiteX103" fmla="*/ 143888 w 286258"/>
                  <a:gd name="connsiteY103" fmla="*/ 70619 h 218261"/>
                  <a:gd name="connsiteX104" fmla="*/ 142648 w 286258"/>
                  <a:gd name="connsiteY104" fmla="*/ 69484 h 218261"/>
                  <a:gd name="connsiteX105" fmla="*/ 141318 w 286258"/>
                  <a:gd name="connsiteY105" fmla="*/ 69957 h 218261"/>
                  <a:gd name="connsiteX106" fmla="*/ 141856 w 286258"/>
                  <a:gd name="connsiteY106" fmla="*/ 68615 h 218261"/>
                  <a:gd name="connsiteX107" fmla="*/ 140970 w 286258"/>
                  <a:gd name="connsiteY107" fmla="*/ 68023 h 218261"/>
                  <a:gd name="connsiteX108" fmla="*/ 140852 w 286258"/>
                  <a:gd name="connsiteY108" fmla="*/ 69442 h 218261"/>
                  <a:gd name="connsiteX109" fmla="*/ 140379 w 286258"/>
                  <a:gd name="connsiteY109" fmla="*/ 69442 h 218261"/>
                  <a:gd name="connsiteX110" fmla="*/ 139304 w 286258"/>
                  <a:gd name="connsiteY110" fmla="*/ 67154 h 218261"/>
                  <a:gd name="connsiteX111" fmla="*/ 139499 w 286258"/>
                  <a:gd name="connsiteY111" fmla="*/ 66864 h 218261"/>
                  <a:gd name="connsiteX112" fmla="*/ 138234 w 286258"/>
                  <a:gd name="connsiteY112" fmla="*/ 67089 h 218261"/>
                  <a:gd name="connsiteX113" fmla="*/ 137289 w 286258"/>
                  <a:gd name="connsiteY113" fmla="*/ 65575 h 218261"/>
                  <a:gd name="connsiteX114" fmla="*/ 136604 w 286258"/>
                  <a:gd name="connsiteY114" fmla="*/ 65883 h 218261"/>
                  <a:gd name="connsiteX115" fmla="*/ 136072 w 286258"/>
                  <a:gd name="connsiteY115" fmla="*/ 64109 h 218261"/>
                  <a:gd name="connsiteX116" fmla="*/ 136474 w 286258"/>
                  <a:gd name="connsiteY116" fmla="*/ 64316 h 218261"/>
                  <a:gd name="connsiteX117" fmla="*/ 136539 w 286258"/>
                  <a:gd name="connsiteY117" fmla="*/ 63831 h 218261"/>
                  <a:gd name="connsiteX118" fmla="*/ 133408 w 286258"/>
                  <a:gd name="connsiteY118" fmla="*/ 61566 h 218261"/>
                  <a:gd name="connsiteX119" fmla="*/ 129827 w 286258"/>
                  <a:gd name="connsiteY119" fmla="*/ 60283 h 218261"/>
                  <a:gd name="connsiteX120" fmla="*/ 129567 w 286258"/>
                  <a:gd name="connsiteY120" fmla="*/ 58509 h 218261"/>
                  <a:gd name="connsiteX121" fmla="*/ 126271 w 286258"/>
                  <a:gd name="connsiteY121" fmla="*/ 56268 h 218261"/>
                  <a:gd name="connsiteX122" fmla="*/ 125089 w 286258"/>
                  <a:gd name="connsiteY122" fmla="*/ 54837 h 218261"/>
                  <a:gd name="connsiteX123" fmla="*/ 124292 w 286258"/>
                  <a:gd name="connsiteY123" fmla="*/ 54837 h 218261"/>
                  <a:gd name="connsiteX124" fmla="*/ 123216 w 286258"/>
                  <a:gd name="connsiteY124" fmla="*/ 53566 h 218261"/>
                  <a:gd name="connsiteX125" fmla="*/ 122561 w 286258"/>
                  <a:gd name="connsiteY125" fmla="*/ 51975 h 218261"/>
                  <a:gd name="connsiteX126" fmla="*/ 121970 w 286258"/>
                  <a:gd name="connsiteY126" fmla="*/ 52750 h 218261"/>
                  <a:gd name="connsiteX127" fmla="*/ 121704 w 286258"/>
                  <a:gd name="connsiteY127" fmla="*/ 51875 h 218261"/>
                  <a:gd name="connsiteX128" fmla="*/ 120700 w 286258"/>
                  <a:gd name="connsiteY128" fmla="*/ 52413 h 218261"/>
                  <a:gd name="connsiteX129" fmla="*/ 118242 w 286258"/>
                  <a:gd name="connsiteY129" fmla="*/ 49935 h 218261"/>
                  <a:gd name="connsiteX130" fmla="*/ 113740 w 286258"/>
                  <a:gd name="connsiteY130" fmla="*/ 45507 h 218261"/>
                  <a:gd name="connsiteX131" fmla="*/ 109575 w 286258"/>
                  <a:gd name="connsiteY131" fmla="*/ 40859 h 218261"/>
                  <a:gd name="connsiteX132" fmla="*/ 103667 w 286258"/>
                  <a:gd name="connsiteY132" fmla="*/ 36087 h 218261"/>
                  <a:gd name="connsiteX133" fmla="*/ 102663 w 286258"/>
                  <a:gd name="connsiteY133" fmla="*/ 36087 h 218261"/>
                  <a:gd name="connsiteX134" fmla="*/ 102137 w 286258"/>
                  <a:gd name="connsiteY134" fmla="*/ 33994 h 218261"/>
                  <a:gd name="connsiteX135" fmla="*/ 101463 w 286258"/>
                  <a:gd name="connsiteY135" fmla="*/ 34230 h 218261"/>
                  <a:gd name="connsiteX136" fmla="*/ 101398 w 286258"/>
                  <a:gd name="connsiteY136" fmla="*/ 33698 h 218261"/>
                  <a:gd name="connsiteX137" fmla="*/ 100920 w 286258"/>
                  <a:gd name="connsiteY137" fmla="*/ 33899 h 218261"/>
                  <a:gd name="connsiteX138" fmla="*/ 100855 w 286258"/>
                  <a:gd name="connsiteY138" fmla="*/ 31747 h 218261"/>
                  <a:gd name="connsiteX139" fmla="*/ 99975 w 286258"/>
                  <a:gd name="connsiteY139" fmla="*/ 32971 h 218261"/>
                  <a:gd name="connsiteX140" fmla="*/ 99384 w 286258"/>
                  <a:gd name="connsiteY140" fmla="*/ 30133 h 218261"/>
                  <a:gd name="connsiteX141" fmla="*/ 94344 w 286258"/>
                  <a:gd name="connsiteY141" fmla="*/ 28051 h 218261"/>
                  <a:gd name="connsiteX142" fmla="*/ 95301 w 286258"/>
                  <a:gd name="connsiteY142" fmla="*/ 27756 h 218261"/>
                  <a:gd name="connsiteX143" fmla="*/ 94067 w 286258"/>
                  <a:gd name="connsiteY143" fmla="*/ 27892 h 218261"/>
                  <a:gd name="connsiteX144" fmla="*/ 92720 w 286258"/>
                  <a:gd name="connsiteY144" fmla="*/ 27419 h 218261"/>
                  <a:gd name="connsiteX145" fmla="*/ 92389 w 286258"/>
                  <a:gd name="connsiteY145" fmla="*/ 25875 h 218261"/>
                  <a:gd name="connsiteX146" fmla="*/ 92117 w 286258"/>
                  <a:gd name="connsiteY146" fmla="*/ 25875 h 218261"/>
                  <a:gd name="connsiteX147" fmla="*/ 91898 w 286258"/>
                  <a:gd name="connsiteY147" fmla="*/ 27141 h 218261"/>
                  <a:gd name="connsiteX148" fmla="*/ 90829 w 286258"/>
                  <a:gd name="connsiteY148" fmla="*/ 24249 h 218261"/>
                  <a:gd name="connsiteX149" fmla="*/ 90977 w 286258"/>
                  <a:gd name="connsiteY149" fmla="*/ 23735 h 218261"/>
                  <a:gd name="connsiteX150" fmla="*/ 90557 w 286258"/>
                  <a:gd name="connsiteY150" fmla="*/ 23280 h 218261"/>
                  <a:gd name="connsiteX151" fmla="*/ 90492 w 286258"/>
                  <a:gd name="connsiteY151" fmla="*/ 23918 h 218261"/>
                  <a:gd name="connsiteX152" fmla="*/ 89754 w 286258"/>
                  <a:gd name="connsiteY152" fmla="*/ 23581 h 218261"/>
                  <a:gd name="connsiteX153" fmla="*/ 88879 w 286258"/>
                  <a:gd name="connsiteY153" fmla="*/ 20489 h 218261"/>
                  <a:gd name="connsiteX154" fmla="*/ 84153 w 286258"/>
                  <a:gd name="connsiteY154" fmla="*/ 17999 h 218261"/>
                  <a:gd name="connsiteX155" fmla="*/ 82871 w 286258"/>
                  <a:gd name="connsiteY155" fmla="*/ 16456 h 218261"/>
                  <a:gd name="connsiteX156" fmla="*/ 75226 w 286258"/>
                  <a:gd name="connsiteY156" fmla="*/ 34083 h 218261"/>
                  <a:gd name="connsiteX157" fmla="*/ 75391 w 286258"/>
                  <a:gd name="connsiteY157" fmla="*/ 36590 h 218261"/>
                  <a:gd name="connsiteX158" fmla="*/ 73324 w 286258"/>
                  <a:gd name="connsiteY158" fmla="*/ 41545 h 218261"/>
                  <a:gd name="connsiteX159" fmla="*/ 72898 w 286258"/>
                  <a:gd name="connsiteY159" fmla="*/ 40877 h 218261"/>
                  <a:gd name="connsiteX160" fmla="*/ 72012 w 286258"/>
                  <a:gd name="connsiteY160" fmla="*/ 42254 h 218261"/>
                  <a:gd name="connsiteX161" fmla="*/ 69371 w 286258"/>
                  <a:gd name="connsiteY161" fmla="*/ 48049 h 218261"/>
                  <a:gd name="connsiteX162" fmla="*/ 68101 w 286258"/>
                  <a:gd name="connsiteY162" fmla="*/ 49823 h 218261"/>
                  <a:gd name="connsiteX163" fmla="*/ 69631 w 286258"/>
                  <a:gd name="connsiteY163" fmla="*/ 49315 h 218261"/>
                  <a:gd name="connsiteX164" fmla="*/ 63505 w 286258"/>
                  <a:gd name="connsiteY164" fmla="*/ 64269 h 218261"/>
                  <a:gd name="connsiteX165" fmla="*/ 62104 w 286258"/>
                  <a:gd name="connsiteY165" fmla="*/ 69537 h 218261"/>
                  <a:gd name="connsiteX166" fmla="*/ 57733 w 286258"/>
                  <a:gd name="connsiteY166" fmla="*/ 77981 h 218261"/>
                  <a:gd name="connsiteX167" fmla="*/ 54696 w 286258"/>
                  <a:gd name="connsiteY167" fmla="*/ 85230 h 218261"/>
                  <a:gd name="connsiteX168" fmla="*/ 53881 w 286258"/>
                  <a:gd name="connsiteY168" fmla="*/ 86383 h 218261"/>
                  <a:gd name="connsiteX169" fmla="*/ 54442 w 286258"/>
                  <a:gd name="connsiteY169" fmla="*/ 86868 h 218261"/>
                  <a:gd name="connsiteX170" fmla="*/ 52581 w 286258"/>
                  <a:gd name="connsiteY170" fmla="*/ 91462 h 218261"/>
                  <a:gd name="connsiteX171" fmla="*/ 51122 w 286258"/>
                  <a:gd name="connsiteY171" fmla="*/ 92822 h 218261"/>
                  <a:gd name="connsiteX172" fmla="*/ 51901 w 286258"/>
                  <a:gd name="connsiteY172" fmla="*/ 95661 h 218261"/>
                  <a:gd name="connsiteX173" fmla="*/ 49213 w 286258"/>
                  <a:gd name="connsiteY173" fmla="*/ 100314 h 218261"/>
                  <a:gd name="connsiteX174" fmla="*/ 48871 w 286258"/>
                  <a:gd name="connsiteY174" fmla="*/ 99782 h 218261"/>
                  <a:gd name="connsiteX175" fmla="*/ 48103 w 286258"/>
                  <a:gd name="connsiteY175" fmla="*/ 100498 h 218261"/>
                  <a:gd name="connsiteX176" fmla="*/ 47092 w 286258"/>
                  <a:gd name="connsiteY176" fmla="*/ 104991 h 218261"/>
                  <a:gd name="connsiteX177" fmla="*/ 46183 w 286258"/>
                  <a:gd name="connsiteY177" fmla="*/ 107303 h 218261"/>
                  <a:gd name="connsiteX178" fmla="*/ 37397 w 286258"/>
                  <a:gd name="connsiteY178" fmla="*/ 128643 h 218261"/>
                  <a:gd name="connsiteX179" fmla="*/ 37031 w 286258"/>
                  <a:gd name="connsiteY179" fmla="*/ 131860 h 218261"/>
                  <a:gd name="connsiteX180" fmla="*/ 35956 w 286258"/>
                  <a:gd name="connsiteY180" fmla="*/ 133634 h 218261"/>
                  <a:gd name="connsiteX181" fmla="*/ 36346 w 286258"/>
                  <a:gd name="connsiteY181" fmla="*/ 135059 h 218261"/>
                  <a:gd name="connsiteX182" fmla="*/ 36937 w 286258"/>
                  <a:gd name="connsiteY182" fmla="*/ 134840 h 218261"/>
                  <a:gd name="connsiteX183" fmla="*/ 34987 w 286258"/>
                  <a:gd name="connsiteY183" fmla="*/ 137146 h 218261"/>
                  <a:gd name="connsiteX184" fmla="*/ 35962 w 286258"/>
                  <a:gd name="connsiteY184" fmla="*/ 137306 h 218261"/>
                  <a:gd name="connsiteX185" fmla="*/ 34816 w 286258"/>
                  <a:gd name="connsiteY185" fmla="*/ 138075 h 218261"/>
                  <a:gd name="connsiteX186" fmla="*/ 33173 w 286258"/>
                  <a:gd name="connsiteY186" fmla="*/ 142444 h 218261"/>
                  <a:gd name="connsiteX187" fmla="*/ 30946 w 286258"/>
                  <a:gd name="connsiteY187" fmla="*/ 146921 h 218261"/>
                  <a:gd name="connsiteX188" fmla="*/ 29067 w 286258"/>
                  <a:gd name="connsiteY188" fmla="*/ 150823 h 218261"/>
                  <a:gd name="connsiteX189" fmla="*/ 27372 w 286258"/>
                  <a:gd name="connsiteY189" fmla="*/ 157186 h 218261"/>
                  <a:gd name="connsiteX190" fmla="*/ 24601 w 286258"/>
                  <a:gd name="connsiteY190" fmla="*/ 162691 h 218261"/>
                  <a:gd name="connsiteX191" fmla="*/ 22905 w 286258"/>
                  <a:gd name="connsiteY191" fmla="*/ 163873 h 218261"/>
                  <a:gd name="connsiteX192" fmla="*/ 22840 w 286258"/>
                  <a:gd name="connsiteY192" fmla="*/ 164258 h 218261"/>
                  <a:gd name="connsiteX193" fmla="*/ 23372 w 286258"/>
                  <a:gd name="connsiteY193" fmla="*/ 164470 h 218261"/>
                  <a:gd name="connsiteX194" fmla="*/ 22876 w 286258"/>
                  <a:gd name="connsiteY194" fmla="*/ 164648 h 218261"/>
                  <a:gd name="connsiteX195" fmla="*/ 19425 w 286258"/>
                  <a:gd name="connsiteY195" fmla="*/ 174073 h 218261"/>
                  <a:gd name="connsiteX196" fmla="*/ 19035 w 286258"/>
                  <a:gd name="connsiteY196" fmla="*/ 175723 h 218261"/>
                  <a:gd name="connsiteX197" fmla="*/ 19171 w 286258"/>
                  <a:gd name="connsiteY197" fmla="*/ 175871 h 218261"/>
                  <a:gd name="connsiteX198" fmla="*/ 18114 w 286258"/>
                  <a:gd name="connsiteY198" fmla="*/ 177053 h 218261"/>
                  <a:gd name="connsiteX199" fmla="*/ 18232 w 286258"/>
                  <a:gd name="connsiteY199" fmla="*/ 177739 h 218261"/>
                  <a:gd name="connsiteX200" fmla="*/ 17104 w 286258"/>
                  <a:gd name="connsiteY200" fmla="*/ 179513 h 218261"/>
                  <a:gd name="connsiteX201" fmla="*/ 17618 w 286258"/>
                  <a:gd name="connsiteY201" fmla="*/ 179974 h 218261"/>
                  <a:gd name="connsiteX202" fmla="*/ 16696 w 286258"/>
                  <a:gd name="connsiteY202" fmla="*/ 179974 h 218261"/>
                  <a:gd name="connsiteX203" fmla="*/ 16353 w 286258"/>
                  <a:gd name="connsiteY203" fmla="*/ 180808 h 218261"/>
                  <a:gd name="connsiteX204" fmla="*/ 15733 w 286258"/>
                  <a:gd name="connsiteY204" fmla="*/ 182345 h 218261"/>
                  <a:gd name="connsiteX205" fmla="*/ 16223 w 286258"/>
                  <a:gd name="connsiteY205" fmla="*/ 182393 h 218261"/>
                  <a:gd name="connsiteX206" fmla="*/ 15798 w 286258"/>
                  <a:gd name="connsiteY206" fmla="*/ 183498 h 218261"/>
                  <a:gd name="connsiteX207" fmla="*/ 14368 w 286258"/>
                  <a:gd name="connsiteY207" fmla="*/ 185397 h 218261"/>
                  <a:gd name="connsiteX208" fmla="*/ 13328 w 286258"/>
                  <a:gd name="connsiteY208" fmla="*/ 188530 h 218261"/>
                  <a:gd name="connsiteX209" fmla="*/ 12933 w 286258"/>
                  <a:gd name="connsiteY209" fmla="*/ 188761 h 218261"/>
                  <a:gd name="connsiteX210" fmla="*/ 12454 w 286258"/>
                  <a:gd name="connsiteY210" fmla="*/ 188862 h 218261"/>
                  <a:gd name="connsiteX211" fmla="*/ 12383 w 286258"/>
                  <a:gd name="connsiteY211" fmla="*/ 190446 h 218261"/>
                  <a:gd name="connsiteX212" fmla="*/ 12797 w 286258"/>
                  <a:gd name="connsiteY212" fmla="*/ 189825 h 218261"/>
                  <a:gd name="connsiteX213" fmla="*/ 12980 w 286258"/>
                  <a:gd name="connsiteY213" fmla="*/ 190174 h 218261"/>
                  <a:gd name="connsiteX214" fmla="*/ 12117 w 286258"/>
                  <a:gd name="connsiteY214" fmla="*/ 192729 h 218261"/>
                  <a:gd name="connsiteX215" fmla="*/ 11414 w 286258"/>
                  <a:gd name="connsiteY215" fmla="*/ 192469 h 218261"/>
                  <a:gd name="connsiteX216" fmla="*/ 11414 w 286258"/>
                  <a:gd name="connsiteY216" fmla="*/ 193592 h 218261"/>
                  <a:gd name="connsiteX217" fmla="*/ 8655 w 286258"/>
                  <a:gd name="connsiteY217" fmla="*/ 198571 h 218261"/>
                  <a:gd name="connsiteX218" fmla="*/ 8383 w 286258"/>
                  <a:gd name="connsiteY218" fmla="*/ 201226 h 218261"/>
                  <a:gd name="connsiteX219" fmla="*/ 0 w 286258"/>
                  <a:gd name="connsiteY219" fmla="*/ 218261 h 218261"/>
                  <a:gd name="connsiteX220" fmla="*/ 0 w 286258"/>
                  <a:gd name="connsiteY220" fmla="*/ 192705 h 218261"/>
                  <a:gd name="connsiteX221" fmla="*/ 3078 w 286258"/>
                  <a:gd name="connsiteY221" fmla="*/ 187094 h 218261"/>
                  <a:gd name="connsiteX222" fmla="*/ 1607 w 286258"/>
                  <a:gd name="connsiteY222" fmla="*/ 187377 h 218261"/>
                  <a:gd name="connsiteX223" fmla="*/ 3096 w 286258"/>
                  <a:gd name="connsiteY223" fmla="*/ 184841 h 218261"/>
                  <a:gd name="connsiteX224" fmla="*/ 2777 w 286258"/>
                  <a:gd name="connsiteY224" fmla="*/ 184545 h 218261"/>
                  <a:gd name="connsiteX225" fmla="*/ 2972 w 286258"/>
                  <a:gd name="connsiteY225" fmla="*/ 183729 h 218261"/>
                  <a:gd name="connsiteX226" fmla="*/ 4153 w 286258"/>
                  <a:gd name="connsiteY226" fmla="*/ 181098 h 218261"/>
                  <a:gd name="connsiteX227" fmla="*/ 5288 w 286258"/>
                  <a:gd name="connsiteY227" fmla="*/ 177952 h 218261"/>
                  <a:gd name="connsiteX228" fmla="*/ 6097 w 286258"/>
                  <a:gd name="connsiteY228" fmla="*/ 178319 h 218261"/>
                  <a:gd name="connsiteX229" fmla="*/ 9671 w 286258"/>
                  <a:gd name="connsiteY229" fmla="*/ 166363 h 218261"/>
                  <a:gd name="connsiteX230" fmla="*/ 10262 w 286258"/>
                  <a:gd name="connsiteY230" fmla="*/ 166457 h 218261"/>
                  <a:gd name="connsiteX231" fmla="*/ 10109 w 286258"/>
                  <a:gd name="connsiteY231" fmla="*/ 165428 h 218261"/>
                  <a:gd name="connsiteX232" fmla="*/ 10634 w 286258"/>
                  <a:gd name="connsiteY232" fmla="*/ 165493 h 218261"/>
                  <a:gd name="connsiteX233" fmla="*/ 10977 w 286258"/>
                  <a:gd name="connsiteY233" fmla="*/ 164618 h 218261"/>
                  <a:gd name="connsiteX234" fmla="*/ 11320 w 286258"/>
                  <a:gd name="connsiteY234" fmla="*/ 163790 h 218261"/>
                  <a:gd name="connsiteX235" fmla="*/ 11822 w 286258"/>
                  <a:gd name="connsiteY235" fmla="*/ 162608 h 218261"/>
                  <a:gd name="connsiteX236" fmla="*/ 11993 w 286258"/>
                  <a:gd name="connsiteY236" fmla="*/ 162082 h 218261"/>
                  <a:gd name="connsiteX237" fmla="*/ 12371 w 286258"/>
                  <a:gd name="connsiteY237" fmla="*/ 160509 h 218261"/>
                  <a:gd name="connsiteX238" fmla="*/ 12998 w 286258"/>
                  <a:gd name="connsiteY238" fmla="*/ 160237 h 218261"/>
                  <a:gd name="connsiteX239" fmla="*/ 13139 w 286258"/>
                  <a:gd name="connsiteY239" fmla="*/ 159982 h 218261"/>
                  <a:gd name="connsiteX240" fmla="*/ 12743 w 286258"/>
                  <a:gd name="connsiteY240" fmla="*/ 159161 h 218261"/>
                  <a:gd name="connsiteX241" fmla="*/ 13127 w 286258"/>
                  <a:gd name="connsiteY241" fmla="*/ 159693 h 218261"/>
                  <a:gd name="connsiteX242" fmla="*/ 13447 w 286258"/>
                  <a:gd name="connsiteY242" fmla="*/ 159468 h 218261"/>
                  <a:gd name="connsiteX243" fmla="*/ 13872 w 286258"/>
                  <a:gd name="connsiteY243" fmla="*/ 158806 h 218261"/>
                  <a:gd name="connsiteX244" fmla="*/ 13506 w 286258"/>
                  <a:gd name="connsiteY244" fmla="*/ 158776 h 218261"/>
                  <a:gd name="connsiteX245" fmla="*/ 13783 w 286258"/>
                  <a:gd name="connsiteY245" fmla="*/ 158138 h 218261"/>
                  <a:gd name="connsiteX246" fmla="*/ 13340 w 286258"/>
                  <a:gd name="connsiteY246" fmla="*/ 157546 h 218261"/>
                  <a:gd name="connsiteX247" fmla="*/ 14043 w 286258"/>
                  <a:gd name="connsiteY247" fmla="*/ 155477 h 218261"/>
                  <a:gd name="connsiteX248" fmla="*/ 14681 w 286258"/>
                  <a:gd name="connsiteY248" fmla="*/ 156068 h 218261"/>
                  <a:gd name="connsiteX249" fmla="*/ 14983 w 286258"/>
                  <a:gd name="connsiteY249" fmla="*/ 155382 h 218261"/>
                  <a:gd name="connsiteX250" fmla="*/ 14799 w 286258"/>
                  <a:gd name="connsiteY250" fmla="*/ 154093 h 218261"/>
                  <a:gd name="connsiteX251" fmla="*/ 15721 w 286258"/>
                  <a:gd name="connsiteY251" fmla="*/ 153726 h 218261"/>
                  <a:gd name="connsiteX252" fmla="*/ 16188 w 286258"/>
                  <a:gd name="connsiteY252" fmla="*/ 152698 h 218261"/>
                  <a:gd name="connsiteX253" fmla="*/ 15904 w 286258"/>
                  <a:gd name="connsiteY253" fmla="*/ 151089 h 218261"/>
                  <a:gd name="connsiteX254" fmla="*/ 16950 w 286258"/>
                  <a:gd name="connsiteY254" fmla="*/ 151018 h 218261"/>
                  <a:gd name="connsiteX255" fmla="*/ 18197 w 286258"/>
                  <a:gd name="connsiteY255" fmla="*/ 148322 h 218261"/>
                  <a:gd name="connsiteX256" fmla="*/ 18067 w 286258"/>
                  <a:gd name="connsiteY256" fmla="*/ 147376 h 218261"/>
                  <a:gd name="connsiteX257" fmla="*/ 18019 w 286258"/>
                  <a:gd name="connsiteY257" fmla="*/ 145259 h 218261"/>
                  <a:gd name="connsiteX258" fmla="*/ 19089 w 286258"/>
                  <a:gd name="connsiteY258" fmla="*/ 144011 h 218261"/>
                  <a:gd name="connsiteX259" fmla="*/ 19945 w 286258"/>
                  <a:gd name="connsiteY259" fmla="*/ 144549 h 218261"/>
                  <a:gd name="connsiteX260" fmla="*/ 20052 w 286258"/>
                  <a:gd name="connsiteY260" fmla="*/ 141351 h 218261"/>
                  <a:gd name="connsiteX261" fmla="*/ 20749 w 286258"/>
                  <a:gd name="connsiteY261" fmla="*/ 141014 h 218261"/>
                  <a:gd name="connsiteX262" fmla="*/ 20749 w 286258"/>
                  <a:gd name="connsiteY262" fmla="*/ 140665 h 218261"/>
                  <a:gd name="connsiteX263" fmla="*/ 20678 w 286258"/>
                  <a:gd name="connsiteY263" fmla="*/ 142066 h 218261"/>
                  <a:gd name="connsiteX264" fmla="*/ 21003 w 286258"/>
                  <a:gd name="connsiteY264" fmla="*/ 142261 h 218261"/>
                  <a:gd name="connsiteX265" fmla="*/ 21564 w 286258"/>
                  <a:gd name="connsiteY265" fmla="*/ 141079 h 218261"/>
                  <a:gd name="connsiteX266" fmla="*/ 21729 w 286258"/>
                  <a:gd name="connsiteY266" fmla="*/ 139701 h 218261"/>
                  <a:gd name="connsiteX267" fmla="*/ 21960 w 286258"/>
                  <a:gd name="connsiteY267" fmla="*/ 136591 h 218261"/>
                  <a:gd name="connsiteX268" fmla="*/ 22102 w 286258"/>
                  <a:gd name="connsiteY268" fmla="*/ 135999 h 218261"/>
                  <a:gd name="connsiteX269" fmla="*/ 22740 w 286258"/>
                  <a:gd name="connsiteY269" fmla="*/ 136715 h 218261"/>
                  <a:gd name="connsiteX270" fmla="*/ 23803 w 286258"/>
                  <a:gd name="connsiteY270" fmla="*/ 136165 h 218261"/>
                  <a:gd name="connsiteX271" fmla="*/ 23650 w 286258"/>
                  <a:gd name="connsiteY271" fmla="*/ 134888 h 218261"/>
                  <a:gd name="connsiteX272" fmla="*/ 23396 w 286258"/>
                  <a:gd name="connsiteY272" fmla="*/ 134444 h 218261"/>
                  <a:gd name="connsiteX273" fmla="*/ 23396 w 286258"/>
                  <a:gd name="connsiteY273" fmla="*/ 135497 h 218261"/>
                  <a:gd name="connsiteX274" fmla="*/ 23094 w 286258"/>
                  <a:gd name="connsiteY274" fmla="*/ 135402 h 218261"/>
                  <a:gd name="connsiteX275" fmla="*/ 23189 w 286258"/>
                  <a:gd name="connsiteY275" fmla="*/ 134811 h 218261"/>
                  <a:gd name="connsiteX276" fmla="*/ 22840 w 286258"/>
                  <a:gd name="connsiteY276" fmla="*/ 134763 h 218261"/>
                  <a:gd name="connsiteX277" fmla="*/ 22840 w 286258"/>
                  <a:gd name="connsiteY277" fmla="*/ 134326 h 218261"/>
                  <a:gd name="connsiteX278" fmla="*/ 23502 w 286258"/>
                  <a:gd name="connsiteY278" fmla="*/ 134119 h 218261"/>
                  <a:gd name="connsiteX279" fmla="*/ 24282 w 286258"/>
                  <a:gd name="connsiteY279" fmla="*/ 131943 h 218261"/>
                  <a:gd name="connsiteX280" fmla="*/ 24660 w 286258"/>
                  <a:gd name="connsiteY280" fmla="*/ 130329 h 218261"/>
                  <a:gd name="connsiteX281" fmla="*/ 25316 w 286258"/>
                  <a:gd name="connsiteY281" fmla="*/ 130423 h 218261"/>
                  <a:gd name="connsiteX282" fmla="*/ 25026 w 286258"/>
                  <a:gd name="connsiteY282" fmla="*/ 129501 h 218261"/>
                  <a:gd name="connsiteX283" fmla="*/ 25617 w 286258"/>
                  <a:gd name="connsiteY283" fmla="*/ 129584 h 218261"/>
                  <a:gd name="connsiteX284" fmla="*/ 25416 w 286258"/>
                  <a:gd name="connsiteY284" fmla="*/ 127887 h 218261"/>
                  <a:gd name="connsiteX285" fmla="*/ 26409 w 286258"/>
                  <a:gd name="connsiteY285" fmla="*/ 126237 h 218261"/>
                  <a:gd name="connsiteX286" fmla="*/ 26781 w 286258"/>
                  <a:gd name="connsiteY286" fmla="*/ 126538 h 218261"/>
                  <a:gd name="connsiteX287" fmla="*/ 26609 w 286258"/>
                  <a:gd name="connsiteY287" fmla="*/ 126243 h 218261"/>
                  <a:gd name="connsiteX288" fmla="*/ 27407 w 286258"/>
                  <a:gd name="connsiteY288" fmla="*/ 124865 h 218261"/>
                  <a:gd name="connsiteX289" fmla="*/ 28240 w 286258"/>
                  <a:gd name="connsiteY289" fmla="*/ 119206 h 218261"/>
                  <a:gd name="connsiteX290" fmla="*/ 28671 w 286258"/>
                  <a:gd name="connsiteY290" fmla="*/ 118792 h 218261"/>
                  <a:gd name="connsiteX291" fmla="*/ 29510 w 286258"/>
                  <a:gd name="connsiteY291" fmla="*/ 119662 h 218261"/>
                  <a:gd name="connsiteX292" fmla="*/ 30024 w 286258"/>
                  <a:gd name="connsiteY292" fmla="*/ 118278 h 218261"/>
                  <a:gd name="connsiteX293" fmla="*/ 29752 w 286258"/>
                  <a:gd name="connsiteY293" fmla="*/ 117391 h 218261"/>
                  <a:gd name="connsiteX294" fmla="*/ 29676 w 286258"/>
                  <a:gd name="connsiteY294" fmla="*/ 116829 h 218261"/>
                  <a:gd name="connsiteX295" fmla="*/ 30001 w 286258"/>
                  <a:gd name="connsiteY295" fmla="*/ 116658 h 218261"/>
                  <a:gd name="connsiteX296" fmla="*/ 29847 w 286258"/>
                  <a:gd name="connsiteY296" fmla="*/ 117113 h 218261"/>
                  <a:gd name="connsiteX297" fmla="*/ 30887 w 286258"/>
                  <a:gd name="connsiteY297" fmla="*/ 117220 h 218261"/>
                  <a:gd name="connsiteX298" fmla="*/ 30237 w 286258"/>
                  <a:gd name="connsiteY298" fmla="*/ 116350 h 218261"/>
                  <a:gd name="connsiteX299" fmla="*/ 29747 w 286258"/>
                  <a:gd name="connsiteY299" fmla="*/ 116143 h 218261"/>
                  <a:gd name="connsiteX300" fmla="*/ 30538 w 286258"/>
                  <a:gd name="connsiteY300" fmla="*/ 116007 h 218261"/>
                  <a:gd name="connsiteX301" fmla="*/ 30822 w 286258"/>
                  <a:gd name="connsiteY301" fmla="*/ 115487 h 218261"/>
                  <a:gd name="connsiteX302" fmla="*/ 31005 w 286258"/>
                  <a:gd name="connsiteY302" fmla="*/ 116463 h 218261"/>
                  <a:gd name="connsiteX303" fmla="*/ 31070 w 286258"/>
                  <a:gd name="connsiteY303" fmla="*/ 112986 h 218261"/>
                  <a:gd name="connsiteX304" fmla="*/ 31572 w 286258"/>
                  <a:gd name="connsiteY304" fmla="*/ 113577 h 218261"/>
                  <a:gd name="connsiteX305" fmla="*/ 33114 w 286258"/>
                  <a:gd name="connsiteY305" fmla="*/ 113063 h 218261"/>
                  <a:gd name="connsiteX306" fmla="*/ 36411 w 286258"/>
                  <a:gd name="connsiteY306" fmla="*/ 106156 h 218261"/>
                  <a:gd name="connsiteX307" fmla="*/ 36576 w 286258"/>
                  <a:gd name="connsiteY307" fmla="*/ 105654 h 218261"/>
                  <a:gd name="connsiteX308" fmla="*/ 35560 w 286258"/>
                  <a:gd name="connsiteY308" fmla="*/ 104648 h 218261"/>
                  <a:gd name="connsiteX309" fmla="*/ 35968 w 286258"/>
                  <a:gd name="connsiteY309" fmla="*/ 102999 h 218261"/>
                  <a:gd name="connsiteX310" fmla="*/ 35838 w 286258"/>
                  <a:gd name="connsiteY310" fmla="*/ 102721 h 218261"/>
                  <a:gd name="connsiteX311" fmla="*/ 39973 w 286258"/>
                  <a:gd name="connsiteY311" fmla="*/ 94673 h 218261"/>
                  <a:gd name="connsiteX312" fmla="*/ 41155 w 286258"/>
                  <a:gd name="connsiteY312" fmla="*/ 88896 h 218261"/>
                  <a:gd name="connsiteX313" fmla="*/ 43099 w 286258"/>
                  <a:gd name="connsiteY313" fmla="*/ 86484 h 218261"/>
                  <a:gd name="connsiteX314" fmla="*/ 43583 w 286258"/>
                  <a:gd name="connsiteY314" fmla="*/ 84355 h 218261"/>
                  <a:gd name="connsiteX315" fmla="*/ 43861 w 286258"/>
                  <a:gd name="connsiteY315" fmla="*/ 84704 h 218261"/>
                  <a:gd name="connsiteX316" fmla="*/ 44387 w 286258"/>
                  <a:gd name="connsiteY316" fmla="*/ 83273 h 218261"/>
                  <a:gd name="connsiteX317" fmla="*/ 44345 w 286258"/>
                  <a:gd name="connsiteY317" fmla="*/ 82989 h 218261"/>
                  <a:gd name="connsiteX318" fmla="*/ 44995 w 286258"/>
                  <a:gd name="connsiteY318" fmla="*/ 81469 h 218261"/>
                  <a:gd name="connsiteX319" fmla="*/ 44717 w 286258"/>
                  <a:gd name="connsiteY319" fmla="*/ 79908 h 218261"/>
                  <a:gd name="connsiteX320" fmla="*/ 45627 w 286258"/>
                  <a:gd name="connsiteY320" fmla="*/ 77579 h 218261"/>
                  <a:gd name="connsiteX321" fmla="*/ 47086 w 286258"/>
                  <a:gd name="connsiteY321" fmla="*/ 75805 h 218261"/>
                  <a:gd name="connsiteX322" fmla="*/ 49243 w 286258"/>
                  <a:gd name="connsiteY322" fmla="*/ 69401 h 218261"/>
                  <a:gd name="connsiteX323" fmla="*/ 50377 w 286258"/>
                  <a:gd name="connsiteY323" fmla="*/ 66255 h 218261"/>
                  <a:gd name="connsiteX324" fmla="*/ 50909 w 286258"/>
                  <a:gd name="connsiteY324" fmla="*/ 65629 h 218261"/>
                  <a:gd name="connsiteX325" fmla="*/ 50791 w 286258"/>
                  <a:gd name="connsiteY325" fmla="*/ 65321 h 218261"/>
                  <a:gd name="connsiteX326" fmla="*/ 51435 w 286258"/>
                  <a:gd name="connsiteY326" fmla="*/ 64937 h 218261"/>
                  <a:gd name="connsiteX327" fmla="*/ 51600 w 286258"/>
                  <a:gd name="connsiteY327" fmla="*/ 64682 h 218261"/>
                  <a:gd name="connsiteX328" fmla="*/ 51057 w 286258"/>
                  <a:gd name="connsiteY328" fmla="*/ 64091 h 218261"/>
                  <a:gd name="connsiteX329" fmla="*/ 51464 w 286258"/>
                  <a:gd name="connsiteY329" fmla="*/ 62447 h 218261"/>
                  <a:gd name="connsiteX330" fmla="*/ 51328 w 286258"/>
                  <a:gd name="connsiteY330" fmla="*/ 62163 h 218261"/>
                  <a:gd name="connsiteX331" fmla="*/ 57455 w 286258"/>
                  <a:gd name="connsiteY331" fmla="*/ 49013 h 218261"/>
                  <a:gd name="connsiteX332" fmla="*/ 58087 w 286258"/>
                  <a:gd name="connsiteY332" fmla="*/ 48771 h 218261"/>
                  <a:gd name="connsiteX333" fmla="*/ 58855 w 286258"/>
                  <a:gd name="connsiteY333" fmla="*/ 46642 h 218261"/>
                  <a:gd name="connsiteX334" fmla="*/ 58755 w 286258"/>
                  <a:gd name="connsiteY334" fmla="*/ 45920 h 218261"/>
                  <a:gd name="connsiteX335" fmla="*/ 58406 w 286258"/>
                  <a:gd name="connsiteY335" fmla="*/ 45867 h 218261"/>
                  <a:gd name="connsiteX336" fmla="*/ 59127 w 286258"/>
                  <a:gd name="connsiteY336" fmla="*/ 43739 h 218261"/>
                  <a:gd name="connsiteX337" fmla="*/ 60438 w 286258"/>
                  <a:gd name="connsiteY337" fmla="*/ 42319 h 218261"/>
                  <a:gd name="connsiteX338" fmla="*/ 61147 w 286258"/>
                  <a:gd name="connsiteY338" fmla="*/ 40463 h 218261"/>
                  <a:gd name="connsiteX339" fmla="*/ 60964 w 286258"/>
                  <a:gd name="connsiteY339" fmla="*/ 39428 h 218261"/>
                  <a:gd name="connsiteX340" fmla="*/ 61520 w 286258"/>
                  <a:gd name="connsiteY340" fmla="*/ 39523 h 218261"/>
                  <a:gd name="connsiteX341" fmla="*/ 62873 w 286258"/>
                  <a:gd name="connsiteY341" fmla="*/ 36353 h 218261"/>
                  <a:gd name="connsiteX342" fmla="*/ 63127 w 286258"/>
                  <a:gd name="connsiteY342" fmla="*/ 35715 h 218261"/>
                  <a:gd name="connsiteX343" fmla="*/ 63079 w 286258"/>
                  <a:gd name="connsiteY343" fmla="*/ 33598 h 218261"/>
                  <a:gd name="connsiteX344" fmla="*/ 64155 w 286258"/>
                  <a:gd name="connsiteY344" fmla="*/ 32344 h 218261"/>
                  <a:gd name="connsiteX345" fmla="*/ 65017 w 286258"/>
                  <a:gd name="connsiteY345" fmla="*/ 32935 h 218261"/>
                  <a:gd name="connsiteX346" fmla="*/ 65053 w 286258"/>
                  <a:gd name="connsiteY346" fmla="*/ 31877 h 218261"/>
                  <a:gd name="connsiteX347" fmla="*/ 65053 w 286258"/>
                  <a:gd name="connsiteY347" fmla="*/ 31617 h 218261"/>
                  <a:gd name="connsiteX348" fmla="*/ 65106 w 286258"/>
                  <a:gd name="connsiteY348" fmla="*/ 29731 h 218261"/>
                  <a:gd name="connsiteX349" fmla="*/ 65821 w 286258"/>
                  <a:gd name="connsiteY349" fmla="*/ 29009 h 218261"/>
                  <a:gd name="connsiteX350" fmla="*/ 66222 w 286258"/>
                  <a:gd name="connsiteY350" fmla="*/ 30074 h 218261"/>
                  <a:gd name="connsiteX351" fmla="*/ 66506 w 286258"/>
                  <a:gd name="connsiteY351" fmla="*/ 29677 h 218261"/>
                  <a:gd name="connsiteX352" fmla="*/ 66801 w 286258"/>
                  <a:gd name="connsiteY352" fmla="*/ 28016 h 218261"/>
                  <a:gd name="connsiteX353" fmla="*/ 67168 w 286258"/>
                  <a:gd name="connsiteY353" fmla="*/ 24344 h 218261"/>
                  <a:gd name="connsiteX354" fmla="*/ 67812 w 286258"/>
                  <a:gd name="connsiteY354" fmla="*/ 25059 h 218261"/>
                  <a:gd name="connsiteX355" fmla="*/ 68875 w 286258"/>
                  <a:gd name="connsiteY355" fmla="*/ 24504 h 218261"/>
                  <a:gd name="connsiteX356" fmla="*/ 68721 w 286258"/>
                  <a:gd name="connsiteY356" fmla="*/ 23232 h 218261"/>
                  <a:gd name="connsiteX357" fmla="*/ 68467 w 286258"/>
                  <a:gd name="connsiteY357" fmla="*/ 22789 h 218261"/>
                  <a:gd name="connsiteX358" fmla="*/ 68467 w 286258"/>
                  <a:gd name="connsiteY358" fmla="*/ 23841 h 218261"/>
                  <a:gd name="connsiteX359" fmla="*/ 68160 w 286258"/>
                  <a:gd name="connsiteY359" fmla="*/ 23753 h 218261"/>
                  <a:gd name="connsiteX360" fmla="*/ 68261 w 286258"/>
                  <a:gd name="connsiteY360" fmla="*/ 23161 h 218261"/>
                  <a:gd name="connsiteX361" fmla="*/ 67912 w 286258"/>
                  <a:gd name="connsiteY361" fmla="*/ 23108 h 218261"/>
                  <a:gd name="connsiteX362" fmla="*/ 67912 w 286258"/>
                  <a:gd name="connsiteY362" fmla="*/ 22670 h 218261"/>
                  <a:gd name="connsiteX363" fmla="*/ 68574 w 286258"/>
                  <a:gd name="connsiteY363" fmla="*/ 22464 h 218261"/>
                  <a:gd name="connsiteX364" fmla="*/ 69354 w 286258"/>
                  <a:gd name="connsiteY364" fmla="*/ 20288 h 218261"/>
                  <a:gd name="connsiteX365" fmla="*/ 69732 w 286258"/>
                  <a:gd name="connsiteY365" fmla="*/ 18673 h 218261"/>
                  <a:gd name="connsiteX366" fmla="*/ 70387 w 286258"/>
                  <a:gd name="connsiteY366" fmla="*/ 18768 h 218261"/>
                  <a:gd name="connsiteX367" fmla="*/ 70098 w 286258"/>
                  <a:gd name="connsiteY367" fmla="*/ 17845 h 218261"/>
                  <a:gd name="connsiteX368" fmla="*/ 70689 w 286258"/>
                  <a:gd name="connsiteY368" fmla="*/ 17928 h 218261"/>
                  <a:gd name="connsiteX369" fmla="*/ 70488 w 286258"/>
                  <a:gd name="connsiteY369" fmla="*/ 16231 h 218261"/>
                  <a:gd name="connsiteX370" fmla="*/ 71480 w 286258"/>
                  <a:gd name="connsiteY370" fmla="*/ 14587 h 218261"/>
                  <a:gd name="connsiteX371" fmla="*/ 71853 w 286258"/>
                  <a:gd name="connsiteY371" fmla="*/ 14889 h 218261"/>
                  <a:gd name="connsiteX372" fmla="*/ 71687 w 286258"/>
                  <a:gd name="connsiteY372" fmla="*/ 14587 h 218261"/>
                  <a:gd name="connsiteX373" fmla="*/ 72827 w 286258"/>
                  <a:gd name="connsiteY373" fmla="*/ 13050 h 218261"/>
                  <a:gd name="connsiteX374" fmla="*/ 72331 w 286258"/>
                  <a:gd name="connsiteY374" fmla="*/ 13363 h 218261"/>
                  <a:gd name="connsiteX375" fmla="*/ 71740 w 286258"/>
                  <a:gd name="connsiteY375" fmla="*/ 11938 h 218261"/>
                  <a:gd name="connsiteX376" fmla="*/ 73347 w 286258"/>
                  <a:gd name="connsiteY376" fmla="*/ 11383 h 218261"/>
                  <a:gd name="connsiteX377" fmla="*/ 73223 w 286258"/>
                  <a:gd name="connsiteY377" fmla="*/ 11063 h 218261"/>
                  <a:gd name="connsiteX378" fmla="*/ 73070 w 286258"/>
                  <a:gd name="connsiteY378" fmla="*/ 10525 h 218261"/>
                  <a:gd name="connsiteX379" fmla="*/ 72940 w 286258"/>
                  <a:gd name="connsiteY379" fmla="*/ 8331 h 218261"/>
                  <a:gd name="connsiteX380" fmla="*/ 76112 w 286258"/>
                  <a:gd name="connsiteY380" fmla="*/ 1330 h 218261"/>
                  <a:gd name="connsiteX381" fmla="*/ 76614 w 286258"/>
                  <a:gd name="connsiteY381" fmla="*/ 1922 h 218261"/>
                  <a:gd name="connsiteX382" fmla="*/ 77276 w 286258"/>
                  <a:gd name="connsiteY382" fmla="*/ 0 h 218261"/>
                  <a:gd name="connsiteX383" fmla="*/ 78871 w 286258"/>
                  <a:gd name="connsiteY383" fmla="*/ 1478 h 218261"/>
                  <a:gd name="connsiteX384" fmla="*/ 78842 w 286258"/>
                  <a:gd name="connsiteY384" fmla="*/ 656 h 218261"/>
                  <a:gd name="connsiteX385" fmla="*/ 79379 w 286258"/>
                  <a:gd name="connsiteY385" fmla="*/ 1502 h 218261"/>
                  <a:gd name="connsiteX386" fmla="*/ 79574 w 286258"/>
                  <a:gd name="connsiteY386" fmla="*/ 1230 h 218261"/>
                  <a:gd name="connsiteX387" fmla="*/ 79923 w 286258"/>
                  <a:gd name="connsiteY387" fmla="*/ 1626 h 218261"/>
                  <a:gd name="connsiteX388" fmla="*/ 84472 w 286258"/>
                  <a:gd name="connsiteY388" fmla="*/ 3489 h 218261"/>
                  <a:gd name="connsiteX389" fmla="*/ 85364 w 286258"/>
                  <a:gd name="connsiteY389" fmla="*/ 4754 h 218261"/>
                  <a:gd name="connsiteX390" fmla="*/ 86038 w 286258"/>
                  <a:gd name="connsiteY390" fmla="*/ 5505 h 218261"/>
                  <a:gd name="connsiteX391" fmla="*/ 87373 w 286258"/>
                  <a:gd name="connsiteY391" fmla="*/ 5688 h 218261"/>
                  <a:gd name="connsiteX392" fmla="*/ 87840 w 286258"/>
                  <a:gd name="connsiteY392" fmla="*/ 6942 h 218261"/>
                  <a:gd name="connsiteX393" fmla="*/ 88915 w 286258"/>
                  <a:gd name="connsiteY393" fmla="*/ 6906 h 218261"/>
                  <a:gd name="connsiteX394" fmla="*/ 89015 w 286258"/>
                  <a:gd name="connsiteY394" fmla="*/ 8089 h 218261"/>
                  <a:gd name="connsiteX395" fmla="*/ 90356 w 286258"/>
                  <a:gd name="connsiteY395" fmla="*/ 10135 h 218261"/>
                  <a:gd name="connsiteX396" fmla="*/ 91822 w 286258"/>
                  <a:gd name="connsiteY396" fmla="*/ 10407 h 218261"/>
                  <a:gd name="connsiteX397" fmla="*/ 91768 w 286258"/>
                  <a:gd name="connsiteY397" fmla="*/ 11341 h 218261"/>
                  <a:gd name="connsiteX398" fmla="*/ 92773 w 286258"/>
                  <a:gd name="connsiteY398" fmla="*/ 10714 h 218261"/>
                  <a:gd name="connsiteX399" fmla="*/ 94959 w 286258"/>
                  <a:gd name="connsiteY399" fmla="*/ 11767 h 218261"/>
                  <a:gd name="connsiteX400" fmla="*/ 94710 w 286258"/>
                  <a:gd name="connsiteY400" fmla="*/ 12737 h 218261"/>
                  <a:gd name="connsiteX401" fmla="*/ 94799 w 286258"/>
                  <a:gd name="connsiteY401" fmla="*/ 13156 h 218261"/>
                  <a:gd name="connsiteX402" fmla="*/ 95467 w 286258"/>
                  <a:gd name="connsiteY402" fmla="*/ 13801 h 218261"/>
                  <a:gd name="connsiteX403" fmla="*/ 96247 w 286258"/>
                  <a:gd name="connsiteY403" fmla="*/ 12819 h 218261"/>
                  <a:gd name="connsiteX404" fmla="*/ 99898 w 286258"/>
                  <a:gd name="connsiteY404" fmla="*/ 18555 h 218261"/>
                  <a:gd name="connsiteX405" fmla="*/ 101404 w 286258"/>
                  <a:gd name="connsiteY405" fmla="*/ 17964 h 218261"/>
                  <a:gd name="connsiteX406" fmla="*/ 101965 w 286258"/>
                  <a:gd name="connsiteY406" fmla="*/ 19832 h 218261"/>
                  <a:gd name="connsiteX407" fmla="*/ 102556 w 286258"/>
                  <a:gd name="connsiteY407" fmla="*/ 19590 h 218261"/>
                  <a:gd name="connsiteX408" fmla="*/ 102633 w 286258"/>
                  <a:gd name="connsiteY408" fmla="*/ 22168 h 218261"/>
                  <a:gd name="connsiteX409" fmla="*/ 104216 w 286258"/>
                  <a:gd name="connsiteY409" fmla="*/ 21281 h 218261"/>
                  <a:gd name="connsiteX410" fmla="*/ 104388 w 286258"/>
                  <a:gd name="connsiteY410" fmla="*/ 23770 h 218261"/>
                  <a:gd name="connsiteX411" fmla="*/ 106580 w 286258"/>
                  <a:gd name="connsiteY411" fmla="*/ 22818 h 218261"/>
                  <a:gd name="connsiteX412" fmla="*/ 107472 w 286258"/>
                  <a:gd name="connsiteY412" fmla="*/ 24107 h 218261"/>
                  <a:gd name="connsiteX413" fmla="*/ 108517 w 286258"/>
                  <a:gd name="connsiteY413" fmla="*/ 24107 h 218261"/>
                  <a:gd name="connsiteX414" fmla="*/ 109256 w 286258"/>
                  <a:gd name="connsiteY414" fmla="*/ 26851 h 218261"/>
                  <a:gd name="connsiteX415" fmla="*/ 110798 w 286258"/>
                  <a:gd name="connsiteY415" fmla="*/ 27277 h 218261"/>
                  <a:gd name="connsiteX416" fmla="*/ 111743 w 286258"/>
                  <a:gd name="connsiteY416" fmla="*/ 28944 h 218261"/>
                  <a:gd name="connsiteX417" fmla="*/ 114106 w 286258"/>
                  <a:gd name="connsiteY417" fmla="*/ 30227 h 218261"/>
                  <a:gd name="connsiteX418" fmla="*/ 114106 w 286258"/>
                  <a:gd name="connsiteY418" fmla="*/ 31410 h 218261"/>
                  <a:gd name="connsiteX419" fmla="*/ 115158 w 286258"/>
                  <a:gd name="connsiteY419" fmla="*/ 31410 h 218261"/>
                  <a:gd name="connsiteX420" fmla="*/ 115075 w 286258"/>
                  <a:gd name="connsiteY420" fmla="*/ 33267 h 218261"/>
                  <a:gd name="connsiteX421" fmla="*/ 116930 w 286258"/>
                  <a:gd name="connsiteY421" fmla="*/ 33509 h 218261"/>
                  <a:gd name="connsiteX422" fmla="*/ 119506 w 286258"/>
                  <a:gd name="connsiteY422" fmla="*/ 35443 h 218261"/>
                  <a:gd name="connsiteX423" fmla="*/ 120316 w 286258"/>
                  <a:gd name="connsiteY423" fmla="*/ 37542 h 218261"/>
                  <a:gd name="connsiteX424" fmla="*/ 123535 w 286258"/>
                  <a:gd name="connsiteY424" fmla="*/ 37784 h 218261"/>
                  <a:gd name="connsiteX425" fmla="*/ 124126 w 286258"/>
                  <a:gd name="connsiteY425" fmla="*/ 39883 h 218261"/>
                  <a:gd name="connsiteX426" fmla="*/ 126377 w 286258"/>
                  <a:gd name="connsiteY426" fmla="*/ 42722 h 218261"/>
                  <a:gd name="connsiteX427" fmla="*/ 125704 w 286258"/>
                  <a:gd name="connsiteY427" fmla="*/ 39517 h 218261"/>
                  <a:gd name="connsiteX428" fmla="*/ 127104 w 286258"/>
                  <a:gd name="connsiteY428" fmla="*/ 40528 h 218261"/>
                  <a:gd name="connsiteX429" fmla="*/ 129999 w 286258"/>
                  <a:gd name="connsiteY429" fmla="*/ 44519 h 218261"/>
                  <a:gd name="connsiteX430" fmla="*/ 131606 w 286258"/>
                  <a:gd name="connsiteY430" fmla="*/ 44832 h 218261"/>
                  <a:gd name="connsiteX431" fmla="*/ 132031 w 286258"/>
                  <a:gd name="connsiteY431" fmla="*/ 47056 h 218261"/>
                  <a:gd name="connsiteX432" fmla="*/ 133673 w 286258"/>
                  <a:gd name="connsiteY432" fmla="*/ 48475 h 218261"/>
                  <a:gd name="connsiteX433" fmla="*/ 135168 w 286258"/>
                  <a:gd name="connsiteY433" fmla="*/ 47884 h 218261"/>
                  <a:gd name="connsiteX434" fmla="*/ 135440 w 286258"/>
                  <a:gd name="connsiteY434" fmla="*/ 48445 h 218261"/>
                  <a:gd name="connsiteX435" fmla="*/ 135718 w 286258"/>
                  <a:gd name="connsiteY435" fmla="*/ 48682 h 218261"/>
                  <a:gd name="connsiteX436" fmla="*/ 136308 w 286258"/>
                  <a:gd name="connsiteY436" fmla="*/ 48528 h 218261"/>
                  <a:gd name="connsiteX437" fmla="*/ 136663 w 286258"/>
                  <a:gd name="connsiteY437" fmla="*/ 49456 h 218261"/>
                  <a:gd name="connsiteX438" fmla="*/ 138636 w 286258"/>
                  <a:gd name="connsiteY438" fmla="*/ 51425 h 218261"/>
                  <a:gd name="connsiteX439" fmla="*/ 138884 w 286258"/>
                  <a:gd name="connsiteY439" fmla="*/ 51355 h 218261"/>
                  <a:gd name="connsiteX440" fmla="*/ 141159 w 286258"/>
                  <a:gd name="connsiteY440" fmla="*/ 53347 h 218261"/>
                  <a:gd name="connsiteX441" fmla="*/ 141295 w 286258"/>
                  <a:gd name="connsiteY441" fmla="*/ 54358 h 218261"/>
                  <a:gd name="connsiteX442" fmla="*/ 145005 w 286258"/>
                  <a:gd name="connsiteY442" fmla="*/ 56658 h 218261"/>
                  <a:gd name="connsiteX443" fmla="*/ 145489 w 286258"/>
                  <a:gd name="connsiteY443" fmla="*/ 57415 h 218261"/>
                  <a:gd name="connsiteX444" fmla="*/ 148957 w 286258"/>
                  <a:gd name="connsiteY444" fmla="*/ 59497 h 218261"/>
                  <a:gd name="connsiteX445" fmla="*/ 149206 w 286258"/>
                  <a:gd name="connsiteY445" fmla="*/ 61413 h 218261"/>
                  <a:gd name="connsiteX446" fmla="*/ 150340 w 286258"/>
                  <a:gd name="connsiteY446" fmla="*/ 61466 h 218261"/>
                  <a:gd name="connsiteX447" fmla="*/ 150647 w 286258"/>
                  <a:gd name="connsiteY447" fmla="*/ 61897 h 218261"/>
                  <a:gd name="connsiteX448" fmla="*/ 153164 w 286258"/>
                  <a:gd name="connsiteY448" fmla="*/ 64611 h 218261"/>
                  <a:gd name="connsiteX449" fmla="*/ 155486 w 286258"/>
                  <a:gd name="connsiteY449" fmla="*/ 65794 h 218261"/>
                  <a:gd name="connsiteX450" fmla="*/ 157737 w 286258"/>
                  <a:gd name="connsiteY450" fmla="*/ 69371 h 218261"/>
                  <a:gd name="connsiteX451" fmla="*/ 158268 w 286258"/>
                  <a:gd name="connsiteY451" fmla="*/ 69105 h 218261"/>
                  <a:gd name="connsiteX452" fmla="*/ 158386 w 286258"/>
                  <a:gd name="connsiteY452" fmla="*/ 68514 h 218261"/>
                  <a:gd name="connsiteX453" fmla="*/ 158522 w 286258"/>
                  <a:gd name="connsiteY453" fmla="*/ 68934 h 218261"/>
                  <a:gd name="connsiteX454" fmla="*/ 158995 w 286258"/>
                  <a:gd name="connsiteY454" fmla="*/ 69779 h 218261"/>
                  <a:gd name="connsiteX455" fmla="*/ 162262 w 286258"/>
                  <a:gd name="connsiteY455" fmla="*/ 70867 h 218261"/>
                  <a:gd name="connsiteX456" fmla="*/ 162983 w 286258"/>
                  <a:gd name="connsiteY456" fmla="*/ 73540 h 218261"/>
                  <a:gd name="connsiteX457" fmla="*/ 164755 w 286258"/>
                  <a:gd name="connsiteY457" fmla="*/ 73540 h 218261"/>
                  <a:gd name="connsiteX458" fmla="*/ 167461 w 286258"/>
                  <a:gd name="connsiteY458" fmla="*/ 76083 h 218261"/>
                  <a:gd name="connsiteX459" fmla="*/ 167768 w 286258"/>
                  <a:gd name="connsiteY459" fmla="*/ 76816 h 218261"/>
                  <a:gd name="connsiteX460" fmla="*/ 168359 w 286258"/>
                  <a:gd name="connsiteY460" fmla="*/ 77821 h 218261"/>
                  <a:gd name="connsiteX461" fmla="*/ 168619 w 286258"/>
                  <a:gd name="connsiteY461" fmla="*/ 78241 h 218261"/>
                  <a:gd name="connsiteX462" fmla="*/ 169068 w 286258"/>
                  <a:gd name="connsiteY462" fmla="*/ 78974 h 218261"/>
                  <a:gd name="connsiteX463" fmla="*/ 169068 w 286258"/>
                  <a:gd name="connsiteY463" fmla="*/ 78625 h 218261"/>
                  <a:gd name="connsiteX464" fmla="*/ 170291 w 286258"/>
                  <a:gd name="connsiteY464" fmla="*/ 79217 h 218261"/>
                  <a:gd name="connsiteX465" fmla="*/ 169877 w 286258"/>
                  <a:gd name="connsiteY465" fmla="*/ 79299 h 218261"/>
                  <a:gd name="connsiteX466" fmla="*/ 170267 w 286258"/>
                  <a:gd name="connsiteY466" fmla="*/ 80695 h 218261"/>
                  <a:gd name="connsiteX467" fmla="*/ 170817 w 286258"/>
                  <a:gd name="connsiteY467" fmla="*/ 79684 h 218261"/>
                  <a:gd name="connsiteX468" fmla="*/ 179312 w 286258"/>
                  <a:gd name="connsiteY468" fmla="*/ 87962 h 218261"/>
                  <a:gd name="connsiteX469" fmla="*/ 180335 w 286258"/>
                  <a:gd name="connsiteY469" fmla="*/ 88524 h 218261"/>
                  <a:gd name="connsiteX470" fmla="*/ 181516 w 286258"/>
                  <a:gd name="connsiteY470" fmla="*/ 88524 h 218261"/>
                  <a:gd name="connsiteX471" fmla="*/ 182001 w 286258"/>
                  <a:gd name="connsiteY471" fmla="*/ 90469 h 218261"/>
                  <a:gd name="connsiteX472" fmla="*/ 182485 w 286258"/>
                  <a:gd name="connsiteY472" fmla="*/ 90918 h 218261"/>
                  <a:gd name="connsiteX473" fmla="*/ 182958 w 286258"/>
                  <a:gd name="connsiteY473" fmla="*/ 90753 h 218261"/>
                  <a:gd name="connsiteX474" fmla="*/ 183034 w 286258"/>
                  <a:gd name="connsiteY474" fmla="*/ 91397 h 218261"/>
                  <a:gd name="connsiteX475" fmla="*/ 183596 w 286258"/>
                  <a:gd name="connsiteY475" fmla="*/ 91155 h 218261"/>
                  <a:gd name="connsiteX476" fmla="*/ 183596 w 286258"/>
                  <a:gd name="connsiteY476" fmla="*/ 91930 h 218261"/>
                  <a:gd name="connsiteX477" fmla="*/ 184092 w 286258"/>
                  <a:gd name="connsiteY477" fmla="*/ 92379 h 218261"/>
                  <a:gd name="connsiteX478" fmla="*/ 184092 w 286258"/>
                  <a:gd name="connsiteY478" fmla="*/ 92042 h 218261"/>
                  <a:gd name="connsiteX479" fmla="*/ 185108 w 286258"/>
                  <a:gd name="connsiteY479" fmla="*/ 92361 h 218261"/>
                  <a:gd name="connsiteX480" fmla="*/ 187265 w 286258"/>
                  <a:gd name="connsiteY480" fmla="*/ 94307 h 218261"/>
                  <a:gd name="connsiteX481" fmla="*/ 188960 w 286258"/>
                  <a:gd name="connsiteY481" fmla="*/ 94596 h 218261"/>
                  <a:gd name="connsiteX482" fmla="*/ 191418 w 286258"/>
                  <a:gd name="connsiteY482" fmla="*/ 98144 h 218261"/>
                  <a:gd name="connsiteX483" fmla="*/ 191418 w 286258"/>
                  <a:gd name="connsiteY483" fmla="*/ 98670 h 218261"/>
                  <a:gd name="connsiteX484" fmla="*/ 192877 w 286258"/>
                  <a:gd name="connsiteY484" fmla="*/ 97931 h 218261"/>
                  <a:gd name="connsiteX485" fmla="*/ 193740 w 286258"/>
                  <a:gd name="connsiteY485" fmla="*/ 99983 h 218261"/>
                  <a:gd name="connsiteX486" fmla="*/ 193781 w 286258"/>
                  <a:gd name="connsiteY486" fmla="*/ 99646 h 218261"/>
                  <a:gd name="connsiteX487" fmla="*/ 194413 w 286258"/>
                  <a:gd name="connsiteY487" fmla="*/ 99268 h 218261"/>
                  <a:gd name="connsiteX488" fmla="*/ 195299 w 286258"/>
                  <a:gd name="connsiteY488" fmla="*/ 101367 h 218261"/>
                  <a:gd name="connsiteX489" fmla="*/ 196298 w 286258"/>
                  <a:gd name="connsiteY489" fmla="*/ 103040 h 218261"/>
                  <a:gd name="connsiteX490" fmla="*/ 197184 w 286258"/>
                  <a:gd name="connsiteY490" fmla="*/ 103200 h 218261"/>
                  <a:gd name="connsiteX491" fmla="*/ 197928 w 286258"/>
                  <a:gd name="connsiteY491" fmla="*/ 103354 h 218261"/>
                  <a:gd name="connsiteX492" fmla="*/ 198336 w 286258"/>
                  <a:gd name="connsiteY492" fmla="*/ 105518 h 218261"/>
                  <a:gd name="connsiteX493" fmla="*/ 199955 w 286258"/>
                  <a:gd name="connsiteY493" fmla="*/ 106375 h 218261"/>
                  <a:gd name="connsiteX494" fmla="*/ 201544 w 286258"/>
                  <a:gd name="connsiteY494" fmla="*/ 106428 h 218261"/>
                  <a:gd name="connsiteX495" fmla="*/ 201391 w 286258"/>
                  <a:gd name="connsiteY495" fmla="*/ 107469 h 218261"/>
                  <a:gd name="connsiteX496" fmla="*/ 202035 w 286258"/>
                  <a:gd name="connsiteY496" fmla="*/ 108060 h 218261"/>
                  <a:gd name="connsiteX497" fmla="*/ 202117 w 286258"/>
                  <a:gd name="connsiteY497" fmla="*/ 107079 h 218261"/>
                  <a:gd name="connsiteX498" fmla="*/ 202708 w 286258"/>
                  <a:gd name="connsiteY498" fmla="*/ 107079 h 218261"/>
                  <a:gd name="connsiteX499" fmla="*/ 204008 w 286258"/>
                  <a:gd name="connsiteY499" fmla="*/ 109858 h 218261"/>
                  <a:gd name="connsiteX500" fmla="*/ 203813 w 286258"/>
                  <a:gd name="connsiteY500" fmla="*/ 110159 h 218261"/>
                  <a:gd name="connsiteX501" fmla="*/ 205272 w 286258"/>
                  <a:gd name="connsiteY501" fmla="*/ 109923 h 218261"/>
                  <a:gd name="connsiteX502" fmla="*/ 206400 w 286258"/>
                  <a:gd name="connsiteY502" fmla="*/ 111762 h 218261"/>
                  <a:gd name="connsiteX503" fmla="*/ 207228 w 286258"/>
                  <a:gd name="connsiteY503" fmla="*/ 111389 h 218261"/>
                  <a:gd name="connsiteX504" fmla="*/ 207883 w 286258"/>
                  <a:gd name="connsiteY504" fmla="*/ 113512 h 218261"/>
                  <a:gd name="connsiteX505" fmla="*/ 207393 w 286258"/>
                  <a:gd name="connsiteY505" fmla="*/ 113270 h 218261"/>
                  <a:gd name="connsiteX506" fmla="*/ 207298 w 286258"/>
                  <a:gd name="connsiteY506" fmla="*/ 113932 h 218261"/>
                  <a:gd name="connsiteX507" fmla="*/ 207771 w 286258"/>
                  <a:gd name="connsiteY507" fmla="*/ 114789 h 218261"/>
                  <a:gd name="connsiteX508" fmla="*/ 208533 w 286258"/>
                  <a:gd name="connsiteY508" fmla="*/ 115310 h 218261"/>
                  <a:gd name="connsiteX509" fmla="*/ 209839 w 286258"/>
                  <a:gd name="connsiteY509" fmla="*/ 114819 h 218261"/>
                  <a:gd name="connsiteX510" fmla="*/ 214169 w 286258"/>
                  <a:gd name="connsiteY510" fmla="*/ 117521 h 218261"/>
                  <a:gd name="connsiteX511" fmla="*/ 214169 w 286258"/>
                  <a:gd name="connsiteY511" fmla="*/ 118497 h 218261"/>
                  <a:gd name="connsiteX512" fmla="*/ 215316 w 286258"/>
                  <a:gd name="connsiteY512" fmla="*/ 119325 h 218261"/>
                  <a:gd name="connsiteX513" fmla="*/ 216273 w 286258"/>
                  <a:gd name="connsiteY513" fmla="*/ 122003 h 218261"/>
                  <a:gd name="connsiteX514" fmla="*/ 219817 w 286258"/>
                  <a:gd name="connsiteY514" fmla="*/ 123079 h 218261"/>
                  <a:gd name="connsiteX515" fmla="*/ 222216 w 286258"/>
                  <a:gd name="connsiteY515" fmla="*/ 124853 h 218261"/>
                  <a:gd name="connsiteX516" fmla="*/ 222216 w 286258"/>
                  <a:gd name="connsiteY516" fmla="*/ 125113 h 218261"/>
                  <a:gd name="connsiteX517" fmla="*/ 222972 w 286258"/>
                  <a:gd name="connsiteY517" fmla="*/ 124983 h 218261"/>
                  <a:gd name="connsiteX518" fmla="*/ 223079 w 286258"/>
                  <a:gd name="connsiteY518" fmla="*/ 125445 h 218261"/>
                  <a:gd name="connsiteX519" fmla="*/ 223350 w 286258"/>
                  <a:gd name="connsiteY519" fmla="*/ 126533 h 218261"/>
                  <a:gd name="connsiteX520" fmla="*/ 223581 w 286258"/>
                  <a:gd name="connsiteY520" fmla="*/ 127490 h 218261"/>
                  <a:gd name="connsiteX521" fmla="*/ 229377 w 286258"/>
                  <a:gd name="connsiteY521" fmla="*/ 132422 h 218261"/>
                  <a:gd name="connsiteX522" fmla="*/ 231521 w 286258"/>
                  <a:gd name="connsiteY522" fmla="*/ 132451 h 218261"/>
                  <a:gd name="connsiteX523" fmla="*/ 231521 w 286258"/>
                  <a:gd name="connsiteY523" fmla="*/ 134137 h 218261"/>
                  <a:gd name="connsiteX524" fmla="*/ 232449 w 286258"/>
                  <a:gd name="connsiteY524" fmla="*/ 134137 h 218261"/>
                  <a:gd name="connsiteX525" fmla="*/ 231551 w 286258"/>
                  <a:gd name="connsiteY525" fmla="*/ 136011 h 218261"/>
                  <a:gd name="connsiteX526" fmla="*/ 232047 w 286258"/>
                  <a:gd name="connsiteY526" fmla="*/ 136041 h 218261"/>
                  <a:gd name="connsiteX527" fmla="*/ 233743 w 286258"/>
                  <a:gd name="connsiteY527" fmla="*/ 134947 h 218261"/>
                  <a:gd name="connsiteX528" fmla="*/ 234841 w 286258"/>
                  <a:gd name="connsiteY528" fmla="*/ 138051 h 218261"/>
                  <a:gd name="connsiteX529" fmla="*/ 235958 w 286258"/>
                  <a:gd name="connsiteY529" fmla="*/ 138223 h 218261"/>
                  <a:gd name="connsiteX530" fmla="*/ 236259 w 286258"/>
                  <a:gd name="connsiteY530" fmla="*/ 139222 h 218261"/>
                  <a:gd name="connsiteX531" fmla="*/ 238138 w 286258"/>
                  <a:gd name="connsiteY531" fmla="*/ 138305 h 218261"/>
                  <a:gd name="connsiteX532" fmla="*/ 238250 w 286258"/>
                  <a:gd name="connsiteY532" fmla="*/ 140079 h 218261"/>
                  <a:gd name="connsiteX533" fmla="*/ 238735 w 286258"/>
                  <a:gd name="connsiteY533" fmla="*/ 140186 h 218261"/>
                  <a:gd name="connsiteX534" fmla="*/ 239196 w 286258"/>
                  <a:gd name="connsiteY534" fmla="*/ 140854 h 218261"/>
                  <a:gd name="connsiteX535" fmla="*/ 239964 w 286258"/>
                  <a:gd name="connsiteY535" fmla="*/ 141445 h 218261"/>
                  <a:gd name="connsiteX536" fmla="*/ 240123 w 286258"/>
                  <a:gd name="connsiteY536" fmla="*/ 140812 h 218261"/>
                  <a:gd name="connsiteX537" fmla="*/ 240289 w 286258"/>
                  <a:gd name="connsiteY537" fmla="*/ 141309 h 218261"/>
                  <a:gd name="connsiteX538" fmla="*/ 241588 w 286258"/>
                  <a:gd name="connsiteY538" fmla="*/ 142202 h 218261"/>
                  <a:gd name="connsiteX539" fmla="*/ 241240 w 286258"/>
                  <a:gd name="connsiteY539" fmla="*/ 142533 h 218261"/>
                  <a:gd name="connsiteX540" fmla="*/ 241494 w 286258"/>
                  <a:gd name="connsiteY540" fmla="*/ 142764 h 218261"/>
                  <a:gd name="connsiteX541" fmla="*/ 242604 w 286258"/>
                  <a:gd name="connsiteY541" fmla="*/ 142764 h 218261"/>
                  <a:gd name="connsiteX542" fmla="*/ 242327 w 286258"/>
                  <a:gd name="connsiteY542" fmla="*/ 142113 h 218261"/>
                  <a:gd name="connsiteX543" fmla="*/ 242604 w 286258"/>
                  <a:gd name="connsiteY543" fmla="*/ 142764 h 218261"/>
                  <a:gd name="connsiteX544" fmla="*/ 243307 w 286258"/>
                  <a:gd name="connsiteY544" fmla="*/ 144402 h 218261"/>
                  <a:gd name="connsiteX545" fmla="*/ 243603 w 286258"/>
                  <a:gd name="connsiteY545" fmla="*/ 144887 h 218261"/>
                  <a:gd name="connsiteX546" fmla="*/ 245511 w 286258"/>
                  <a:gd name="connsiteY546" fmla="*/ 146365 h 218261"/>
                  <a:gd name="connsiteX547" fmla="*/ 247201 w 286258"/>
                  <a:gd name="connsiteY547" fmla="*/ 147547 h 218261"/>
                  <a:gd name="connsiteX548" fmla="*/ 248530 w 286258"/>
                  <a:gd name="connsiteY548" fmla="*/ 147612 h 218261"/>
                  <a:gd name="connsiteX549" fmla="*/ 248778 w 286258"/>
                  <a:gd name="connsiteY549" fmla="*/ 148606 h 218261"/>
                  <a:gd name="connsiteX550" fmla="*/ 249499 w 286258"/>
                  <a:gd name="connsiteY550" fmla="*/ 150043 h 218261"/>
                  <a:gd name="connsiteX551" fmla="*/ 249983 w 286258"/>
                  <a:gd name="connsiteY551" fmla="*/ 149871 h 218261"/>
                  <a:gd name="connsiteX552" fmla="*/ 250066 w 286258"/>
                  <a:gd name="connsiteY552" fmla="*/ 150522 h 218261"/>
                  <a:gd name="connsiteX553" fmla="*/ 250657 w 286258"/>
                  <a:gd name="connsiteY553" fmla="*/ 150279 h 218261"/>
                  <a:gd name="connsiteX554" fmla="*/ 250740 w 286258"/>
                  <a:gd name="connsiteY554" fmla="*/ 152893 h 218261"/>
                  <a:gd name="connsiteX555" fmla="*/ 251147 w 286258"/>
                  <a:gd name="connsiteY555" fmla="*/ 151178 h 218261"/>
                  <a:gd name="connsiteX556" fmla="*/ 252370 w 286258"/>
                  <a:gd name="connsiteY556" fmla="*/ 151769 h 218261"/>
                  <a:gd name="connsiteX557" fmla="*/ 251963 w 286258"/>
                  <a:gd name="connsiteY557" fmla="*/ 151852 h 218261"/>
                  <a:gd name="connsiteX558" fmla="*/ 252453 w 286258"/>
                  <a:gd name="connsiteY558" fmla="*/ 154454 h 218261"/>
                  <a:gd name="connsiteX559" fmla="*/ 254739 w 286258"/>
                  <a:gd name="connsiteY559" fmla="*/ 153567 h 218261"/>
                  <a:gd name="connsiteX560" fmla="*/ 255637 w 286258"/>
                  <a:gd name="connsiteY560" fmla="*/ 154874 h 218261"/>
                  <a:gd name="connsiteX561" fmla="*/ 256671 w 286258"/>
                  <a:gd name="connsiteY561" fmla="*/ 154874 h 218261"/>
                  <a:gd name="connsiteX562" fmla="*/ 260606 w 286258"/>
                  <a:gd name="connsiteY562" fmla="*/ 158173 h 218261"/>
                  <a:gd name="connsiteX563" fmla="*/ 261014 w 286258"/>
                  <a:gd name="connsiteY563" fmla="*/ 160053 h 218261"/>
                  <a:gd name="connsiteX564" fmla="*/ 262485 w 286258"/>
                  <a:gd name="connsiteY564" fmla="*/ 159722 h 218261"/>
                  <a:gd name="connsiteX565" fmla="*/ 265167 w 286258"/>
                  <a:gd name="connsiteY565" fmla="*/ 165558 h 218261"/>
                  <a:gd name="connsiteX566" fmla="*/ 265451 w 286258"/>
                  <a:gd name="connsiteY566" fmla="*/ 165434 h 218261"/>
                  <a:gd name="connsiteX567" fmla="*/ 266242 w 286258"/>
                  <a:gd name="connsiteY567" fmla="*/ 164204 h 218261"/>
                  <a:gd name="connsiteX568" fmla="*/ 267075 w 286258"/>
                  <a:gd name="connsiteY568" fmla="*/ 166398 h 218261"/>
                  <a:gd name="connsiteX569" fmla="*/ 268026 w 286258"/>
                  <a:gd name="connsiteY569" fmla="*/ 166351 h 218261"/>
                  <a:gd name="connsiteX570" fmla="*/ 267885 w 286258"/>
                  <a:gd name="connsiteY570" fmla="*/ 166073 h 218261"/>
                  <a:gd name="connsiteX571" fmla="*/ 268109 w 286258"/>
                  <a:gd name="connsiteY571" fmla="*/ 166345 h 218261"/>
                  <a:gd name="connsiteX572" fmla="*/ 268924 w 286258"/>
                  <a:gd name="connsiteY572" fmla="*/ 168119 h 218261"/>
                  <a:gd name="connsiteX573" fmla="*/ 269432 w 286258"/>
                  <a:gd name="connsiteY573" fmla="*/ 168397 h 218261"/>
                  <a:gd name="connsiteX574" fmla="*/ 269356 w 286258"/>
                  <a:gd name="connsiteY574" fmla="*/ 168030 h 218261"/>
                  <a:gd name="connsiteX575" fmla="*/ 269486 w 286258"/>
                  <a:gd name="connsiteY575" fmla="*/ 168278 h 218261"/>
                  <a:gd name="connsiteX576" fmla="*/ 270756 w 286258"/>
                  <a:gd name="connsiteY576" fmla="*/ 169739 h 218261"/>
                  <a:gd name="connsiteX577" fmla="*/ 270638 w 286258"/>
                  <a:gd name="connsiteY577" fmla="*/ 170165 h 218261"/>
                  <a:gd name="connsiteX578" fmla="*/ 272162 w 286258"/>
                  <a:gd name="connsiteY578" fmla="*/ 171134 h 218261"/>
                  <a:gd name="connsiteX579" fmla="*/ 273586 w 286258"/>
                  <a:gd name="connsiteY579" fmla="*/ 171696 h 218261"/>
                  <a:gd name="connsiteX580" fmla="*/ 273509 w 286258"/>
                  <a:gd name="connsiteY580" fmla="*/ 172719 h 218261"/>
                  <a:gd name="connsiteX581" fmla="*/ 273798 w 286258"/>
                  <a:gd name="connsiteY581" fmla="*/ 172488 h 218261"/>
                  <a:gd name="connsiteX582" fmla="*/ 275199 w 286258"/>
                  <a:gd name="connsiteY582" fmla="*/ 172772 h 218261"/>
                  <a:gd name="connsiteX583" fmla="*/ 274720 w 286258"/>
                  <a:gd name="connsiteY583" fmla="*/ 173364 h 218261"/>
                  <a:gd name="connsiteX584" fmla="*/ 274974 w 286258"/>
                  <a:gd name="connsiteY584" fmla="*/ 173955 h 218261"/>
                  <a:gd name="connsiteX585" fmla="*/ 275104 w 286258"/>
                  <a:gd name="connsiteY585" fmla="*/ 174251 h 218261"/>
                  <a:gd name="connsiteX586" fmla="*/ 275996 w 286258"/>
                  <a:gd name="connsiteY586" fmla="*/ 174203 h 218261"/>
                  <a:gd name="connsiteX587" fmla="*/ 275459 w 286258"/>
                  <a:gd name="connsiteY587" fmla="*/ 174966 h 218261"/>
                  <a:gd name="connsiteX588" fmla="*/ 275671 w 286258"/>
                  <a:gd name="connsiteY588" fmla="*/ 175439 h 218261"/>
                  <a:gd name="connsiteX589" fmla="*/ 277057 w 286258"/>
                  <a:gd name="connsiteY589" fmla="*/ 175660 h 218261"/>
                  <a:gd name="connsiteX590" fmla="*/ 277326 w 286258"/>
                  <a:gd name="connsiteY590" fmla="*/ 175368 h 218261"/>
                  <a:gd name="connsiteX591" fmla="*/ 277916 w 286258"/>
                  <a:gd name="connsiteY591" fmla="*/ 176444 h 218261"/>
                  <a:gd name="connsiteX592" fmla="*/ 278135 w 286258"/>
                  <a:gd name="connsiteY592" fmla="*/ 176764 h 218261"/>
                  <a:gd name="connsiteX593" fmla="*/ 279151 w 286258"/>
                  <a:gd name="connsiteY593" fmla="*/ 176870 h 218261"/>
                  <a:gd name="connsiteX594" fmla="*/ 279689 w 286258"/>
                  <a:gd name="connsiteY594" fmla="*/ 179886 h 218261"/>
                  <a:gd name="connsiteX595" fmla="*/ 279972 w 286258"/>
                  <a:gd name="connsiteY595" fmla="*/ 180430 h 218261"/>
                  <a:gd name="connsiteX596" fmla="*/ 280563 w 286258"/>
                  <a:gd name="connsiteY596" fmla="*/ 180820 h 218261"/>
                  <a:gd name="connsiteX597" fmla="*/ 281774 w 286258"/>
                  <a:gd name="connsiteY597" fmla="*/ 180329 h 218261"/>
                  <a:gd name="connsiteX598" fmla="*/ 282005 w 286258"/>
                  <a:gd name="connsiteY598" fmla="*/ 180660 h 218261"/>
                  <a:gd name="connsiteX599" fmla="*/ 282720 w 286258"/>
                  <a:gd name="connsiteY599" fmla="*/ 180566 h 218261"/>
                  <a:gd name="connsiteX600" fmla="*/ 283115 w 286258"/>
                  <a:gd name="connsiteY600" fmla="*/ 182227 h 218261"/>
                  <a:gd name="connsiteX601" fmla="*/ 284539 w 286258"/>
                  <a:gd name="connsiteY601" fmla="*/ 181991 h 218261"/>
                  <a:gd name="connsiteX602" fmla="*/ 283848 w 286258"/>
                  <a:gd name="connsiteY602" fmla="*/ 183297 h 218261"/>
                  <a:gd name="connsiteX603" fmla="*/ 284805 w 286258"/>
                  <a:gd name="connsiteY603" fmla="*/ 184675 h 218261"/>
                  <a:gd name="connsiteX604" fmla="*/ 285106 w 286258"/>
                  <a:gd name="connsiteY604" fmla="*/ 184817 h 218261"/>
                  <a:gd name="connsiteX605" fmla="*/ 286258 w 286258"/>
                  <a:gd name="connsiteY605" fmla="*/ 186177 h 218261"/>
                  <a:gd name="connsiteX606" fmla="*/ 286258 w 286258"/>
                  <a:gd name="connsiteY606" fmla="*/ 198163 h 218261"/>
                  <a:gd name="connsiteX607" fmla="*/ 273302 w 286258"/>
                  <a:gd name="connsiteY607" fmla="*/ 186928 h 218261"/>
                  <a:gd name="connsiteX608" fmla="*/ 272812 w 286258"/>
                  <a:gd name="connsiteY608" fmla="*/ 184835 h 218261"/>
                  <a:gd name="connsiteX609" fmla="*/ 271039 w 286258"/>
                  <a:gd name="connsiteY609" fmla="*/ 185089 h 218261"/>
                  <a:gd name="connsiteX610" fmla="*/ 267802 w 286258"/>
                  <a:gd name="connsiteY610" fmla="*/ 179371 h 218261"/>
                  <a:gd name="connsiteX611" fmla="*/ 266484 w 286258"/>
                  <a:gd name="connsiteY611" fmla="*/ 178514 h 21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</a:cxnLst>
                <a:rect l="l" t="t" r="r" b="b"/>
                <a:pathLst>
                  <a:path w="286258" h="218261">
                    <a:moveTo>
                      <a:pt x="283080" y="182215"/>
                    </a:moveTo>
                    <a:lnTo>
                      <a:pt x="59133" y="43756"/>
                    </a:lnTo>
                    <a:moveTo>
                      <a:pt x="66157" y="30156"/>
                    </a:moveTo>
                    <a:lnTo>
                      <a:pt x="65767" y="30399"/>
                    </a:lnTo>
                    <a:close/>
                    <a:moveTo>
                      <a:pt x="266484" y="178514"/>
                    </a:moveTo>
                    <a:cubicBezTo>
                      <a:pt x="266121" y="178897"/>
                      <a:pt x="265538" y="178971"/>
                      <a:pt x="265090" y="178691"/>
                    </a:cubicBezTo>
                    <a:lnTo>
                      <a:pt x="265090" y="177509"/>
                    </a:lnTo>
                    <a:lnTo>
                      <a:pt x="264499" y="177024"/>
                    </a:lnTo>
                    <a:cubicBezTo>
                      <a:pt x="263965" y="177190"/>
                      <a:pt x="263421" y="177321"/>
                      <a:pt x="262869" y="177414"/>
                    </a:cubicBezTo>
                    <a:lnTo>
                      <a:pt x="262869" y="175640"/>
                    </a:lnTo>
                    <a:lnTo>
                      <a:pt x="262514" y="175333"/>
                    </a:lnTo>
                    <a:cubicBezTo>
                      <a:pt x="262237" y="175764"/>
                      <a:pt x="261663" y="175888"/>
                      <a:pt x="261232" y="175611"/>
                    </a:cubicBezTo>
                    <a:cubicBezTo>
                      <a:pt x="261220" y="175603"/>
                      <a:pt x="261209" y="175595"/>
                      <a:pt x="261197" y="175587"/>
                    </a:cubicBezTo>
                    <a:lnTo>
                      <a:pt x="261197" y="174221"/>
                    </a:lnTo>
                    <a:cubicBezTo>
                      <a:pt x="260523" y="173671"/>
                      <a:pt x="259808" y="173109"/>
                      <a:pt x="259005" y="172548"/>
                    </a:cubicBezTo>
                    <a:lnTo>
                      <a:pt x="258733" y="172548"/>
                    </a:lnTo>
                    <a:cubicBezTo>
                      <a:pt x="258024" y="172033"/>
                      <a:pt x="257552" y="170348"/>
                      <a:pt x="256801" y="170774"/>
                    </a:cubicBezTo>
                    <a:lnTo>
                      <a:pt x="256441" y="168864"/>
                    </a:lnTo>
                    <a:cubicBezTo>
                      <a:pt x="255810" y="168648"/>
                      <a:pt x="255159" y="168498"/>
                      <a:pt x="254497" y="168414"/>
                    </a:cubicBezTo>
                    <a:cubicBezTo>
                      <a:pt x="254250" y="168449"/>
                      <a:pt x="254051" y="168636"/>
                      <a:pt x="254001" y="168882"/>
                    </a:cubicBezTo>
                    <a:lnTo>
                      <a:pt x="253570" y="168261"/>
                    </a:lnTo>
                    <a:lnTo>
                      <a:pt x="253156" y="168190"/>
                    </a:lnTo>
                    <a:lnTo>
                      <a:pt x="252849" y="167598"/>
                    </a:lnTo>
                    <a:lnTo>
                      <a:pt x="252039" y="167598"/>
                    </a:lnTo>
                    <a:cubicBezTo>
                      <a:pt x="249304" y="163063"/>
                      <a:pt x="249204" y="166031"/>
                      <a:pt x="248111" y="164299"/>
                    </a:cubicBezTo>
                    <a:lnTo>
                      <a:pt x="248258" y="162797"/>
                    </a:lnTo>
                    <a:cubicBezTo>
                      <a:pt x="247975" y="162531"/>
                      <a:pt x="247620" y="162501"/>
                      <a:pt x="247591" y="162933"/>
                    </a:cubicBezTo>
                    <a:cubicBezTo>
                      <a:pt x="246570" y="162155"/>
                      <a:pt x="245795" y="161101"/>
                      <a:pt x="245358" y="159894"/>
                    </a:cubicBezTo>
                    <a:cubicBezTo>
                      <a:pt x="244418" y="160148"/>
                      <a:pt x="241275" y="157126"/>
                      <a:pt x="239385" y="155252"/>
                    </a:cubicBezTo>
                    <a:cubicBezTo>
                      <a:pt x="239148" y="155157"/>
                      <a:pt x="238965" y="155175"/>
                      <a:pt x="238900" y="155388"/>
                    </a:cubicBezTo>
                    <a:lnTo>
                      <a:pt x="238900" y="154797"/>
                    </a:lnTo>
                    <a:lnTo>
                      <a:pt x="238522" y="154424"/>
                    </a:lnTo>
                    <a:cubicBezTo>
                      <a:pt x="238238" y="154767"/>
                      <a:pt x="237860" y="154962"/>
                      <a:pt x="237559" y="154608"/>
                    </a:cubicBezTo>
                    <a:lnTo>
                      <a:pt x="236649" y="153318"/>
                    </a:lnTo>
                    <a:cubicBezTo>
                      <a:pt x="236815" y="153425"/>
                      <a:pt x="237151" y="153318"/>
                      <a:pt x="237092" y="153064"/>
                    </a:cubicBezTo>
                    <a:lnTo>
                      <a:pt x="235172" y="152804"/>
                    </a:lnTo>
                    <a:cubicBezTo>
                      <a:pt x="235846" y="151734"/>
                      <a:pt x="230688" y="149079"/>
                      <a:pt x="233051" y="149156"/>
                    </a:cubicBezTo>
                    <a:lnTo>
                      <a:pt x="231521" y="148943"/>
                    </a:lnTo>
                    <a:lnTo>
                      <a:pt x="231557" y="148216"/>
                    </a:lnTo>
                    <a:cubicBezTo>
                      <a:pt x="231155" y="148216"/>
                      <a:pt x="229932" y="148547"/>
                      <a:pt x="228945" y="147825"/>
                    </a:cubicBezTo>
                    <a:cubicBezTo>
                      <a:pt x="228715" y="147660"/>
                      <a:pt x="229152" y="147169"/>
                      <a:pt x="229140" y="147033"/>
                    </a:cubicBezTo>
                    <a:lnTo>
                      <a:pt x="228880" y="145703"/>
                    </a:lnTo>
                    <a:lnTo>
                      <a:pt x="227882" y="146968"/>
                    </a:lnTo>
                    <a:cubicBezTo>
                      <a:pt x="227387" y="145491"/>
                      <a:pt x="226494" y="144182"/>
                      <a:pt x="225300" y="143184"/>
                    </a:cubicBezTo>
                    <a:lnTo>
                      <a:pt x="224928" y="142906"/>
                    </a:lnTo>
                    <a:cubicBezTo>
                      <a:pt x="223746" y="142048"/>
                      <a:pt x="222500" y="141605"/>
                      <a:pt x="221383" y="139825"/>
                    </a:cubicBezTo>
                    <a:cubicBezTo>
                      <a:pt x="220632" y="139384"/>
                      <a:pt x="219992" y="138777"/>
                      <a:pt x="219510" y="138051"/>
                    </a:cubicBezTo>
                    <a:cubicBezTo>
                      <a:pt x="218919" y="138010"/>
                      <a:pt x="218205" y="138051"/>
                      <a:pt x="217791" y="137649"/>
                    </a:cubicBezTo>
                    <a:cubicBezTo>
                      <a:pt x="217377" y="137247"/>
                      <a:pt x="214837" y="134066"/>
                      <a:pt x="215268" y="133398"/>
                    </a:cubicBezTo>
                    <a:cubicBezTo>
                      <a:pt x="215080" y="133257"/>
                      <a:pt x="214883" y="133129"/>
                      <a:pt x="214678" y="133013"/>
                    </a:cubicBezTo>
                    <a:lnTo>
                      <a:pt x="214034" y="133705"/>
                    </a:lnTo>
                    <a:cubicBezTo>
                      <a:pt x="211883" y="130749"/>
                      <a:pt x="209632" y="129820"/>
                      <a:pt x="207263" y="128040"/>
                    </a:cubicBezTo>
                    <a:lnTo>
                      <a:pt x="205987" y="128371"/>
                    </a:lnTo>
                    <a:cubicBezTo>
                      <a:pt x="205615" y="128129"/>
                      <a:pt x="205449" y="127289"/>
                      <a:pt x="205325" y="126438"/>
                    </a:cubicBezTo>
                    <a:lnTo>
                      <a:pt x="204439" y="126994"/>
                    </a:lnTo>
                    <a:lnTo>
                      <a:pt x="204557" y="125220"/>
                    </a:lnTo>
                    <a:cubicBezTo>
                      <a:pt x="204049" y="124682"/>
                      <a:pt x="203585" y="124105"/>
                      <a:pt x="203169" y="123493"/>
                    </a:cubicBezTo>
                    <a:cubicBezTo>
                      <a:pt x="203252" y="127514"/>
                      <a:pt x="201692" y="120028"/>
                      <a:pt x="198838" y="120608"/>
                    </a:cubicBezTo>
                    <a:lnTo>
                      <a:pt x="198490" y="118775"/>
                    </a:lnTo>
                    <a:lnTo>
                      <a:pt x="197101" y="117592"/>
                    </a:lnTo>
                    <a:cubicBezTo>
                      <a:pt x="197503" y="117835"/>
                      <a:pt x="196971" y="117338"/>
                      <a:pt x="196404" y="116806"/>
                    </a:cubicBezTo>
                    <a:cubicBezTo>
                      <a:pt x="196177" y="116730"/>
                      <a:pt x="195995" y="116557"/>
                      <a:pt x="195908" y="116333"/>
                    </a:cubicBezTo>
                    <a:lnTo>
                      <a:pt x="195583" y="116001"/>
                    </a:lnTo>
                    <a:lnTo>
                      <a:pt x="195447" y="117592"/>
                    </a:lnTo>
                    <a:lnTo>
                      <a:pt x="194986" y="117592"/>
                    </a:lnTo>
                    <a:cubicBezTo>
                      <a:pt x="194396" y="116350"/>
                      <a:pt x="194396" y="114742"/>
                      <a:pt x="192859" y="115274"/>
                    </a:cubicBezTo>
                    <a:lnTo>
                      <a:pt x="191802" y="113548"/>
                    </a:lnTo>
                    <a:lnTo>
                      <a:pt x="191270" y="114080"/>
                    </a:lnTo>
                    <a:lnTo>
                      <a:pt x="190744" y="112353"/>
                    </a:lnTo>
                    <a:lnTo>
                      <a:pt x="191140" y="112554"/>
                    </a:lnTo>
                    <a:cubicBezTo>
                      <a:pt x="191613" y="111904"/>
                      <a:pt x="190874" y="110999"/>
                      <a:pt x="190213" y="110893"/>
                    </a:cubicBezTo>
                    <a:cubicBezTo>
                      <a:pt x="187808" y="110520"/>
                      <a:pt x="187347" y="108918"/>
                      <a:pt x="185333" y="107936"/>
                    </a:cubicBezTo>
                    <a:lnTo>
                      <a:pt x="184594" y="108545"/>
                    </a:lnTo>
                    <a:lnTo>
                      <a:pt x="184399" y="106972"/>
                    </a:lnTo>
                    <a:cubicBezTo>
                      <a:pt x="182893" y="106895"/>
                      <a:pt x="177469" y="100669"/>
                      <a:pt x="176843" y="101118"/>
                    </a:cubicBezTo>
                    <a:lnTo>
                      <a:pt x="176737" y="100770"/>
                    </a:lnTo>
                    <a:cubicBezTo>
                      <a:pt x="176701" y="100663"/>
                      <a:pt x="176542" y="100030"/>
                      <a:pt x="176341" y="100078"/>
                    </a:cubicBezTo>
                    <a:cubicBezTo>
                      <a:pt x="175346" y="100434"/>
                      <a:pt x="174238" y="100062"/>
                      <a:pt x="173659" y="99179"/>
                    </a:cubicBezTo>
                    <a:cubicBezTo>
                      <a:pt x="173452" y="98913"/>
                      <a:pt x="172365" y="97115"/>
                      <a:pt x="173003" y="96902"/>
                    </a:cubicBezTo>
                    <a:lnTo>
                      <a:pt x="171585" y="96973"/>
                    </a:lnTo>
                    <a:lnTo>
                      <a:pt x="171585" y="96264"/>
                    </a:lnTo>
                    <a:lnTo>
                      <a:pt x="170616" y="94401"/>
                    </a:lnTo>
                    <a:lnTo>
                      <a:pt x="170120" y="94070"/>
                    </a:lnTo>
                    <a:cubicBezTo>
                      <a:pt x="169021" y="94490"/>
                      <a:pt x="166681" y="92030"/>
                      <a:pt x="164212" y="89482"/>
                    </a:cubicBezTo>
                    <a:lnTo>
                      <a:pt x="164289" y="90256"/>
                    </a:lnTo>
                    <a:cubicBezTo>
                      <a:pt x="162853" y="89168"/>
                      <a:pt x="161027" y="85337"/>
                      <a:pt x="159332" y="85585"/>
                    </a:cubicBezTo>
                    <a:cubicBezTo>
                      <a:pt x="159237" y="85301"/>
                      <a:pt x="159108" y="85028"/>
                      <a:pt x="158948" y="84775"/>
                    </a:cubicBezTo>
                    <a:lnTo>
                      <a:pt x="157766" y="84668"/>
                    </a:lnTo>
                    <a:lnTo>
                      <a:pt x="157406" y="83232"/>
                    </a:lnTo>
                    <a:lnTo>
                      <a:pt x="157034" y="82906"/>
                    </a:lnTo>
                    <a:cubicBezTo>
                      <a:pt x="156620" y="83320"/>
                      <a:pt x="156366" y="82546"/>
                      <a:pt x="156218" y="81866"/>
                    </a:cubicBezTo>
                    <a:cubicBezTo>
                      <a:pt x="156081" y="81601"/>
                      <a:pt x="155970" y="81324"/>
                      <a:pt x="155887" y="81038"/>
                    </a:cubicBezTo>
                    <a:lnTo>
                      <a:pt x="155645" y="81038"/>
                    </a:lnTo>
                    <a:lnTo>
                      <a:pt x="155645" y="81759"/>
                    </a:lnTo>
                    <a:lnTo>
                      <a:pt x="154653" y="81759"/>
                    </a:lnTo>
                    <a:lnTo>
                      <a:pt x="154653" y="81298"/>
                    </a:lnTo>
                    <a:cubicBezTo>
                      <a:pt x="154741" y="81156"/>
                      <a:pt x="155314" y="81268"/>
                      <a:pt x="154653" y="80311"/>
                    </a:cubicBezTo>
                    <a:cubicBezTo>
                      <a:pt x="153831" y="79128"/>
                      <a:pt x="152555" y="79429"/>
                      <a:pt x="151699" y="80772"/>
                    </a:cubicBezTo>
                    <a:cubicBezTo>
                      <a:pt x="150931" y="79950"/>
                      <a:pt x="151309" y="76846"/>
                      <a:pt x="149595" y="76325"/>
                    </a:cubicBezTo>
                    <a:cubicBezTo>
                      <a:pt x="149595" y="76325"/>
                      <a:pt x="145631" y="75935"/>
                      <a:pt x="146399" y="74108"/>
                    </a:cubicBezTo>
                    <a:lnTo>
                      <a:pt x="145808" y="73126"/>
                    </a:lnTo>
                    <a:lnTo>
                      <a:pt x="145578" y="72730"/>
                    </a:lnTo>
                    <a:lnTo>
                      <a:pt x="144237" y="72476"/>
                    </a:lnTo>
                    <a:lnTo>
                      <a:pt x="143888" y="70619"/>
                    </a:lnTo>
                    <a:lnTo>
                      <a:pt x="142648" y="69484"/>
                    </a:lnTo>
                    <a:cubicBezTo>
                      <a:pt x="142955" y="69750"/>
                      <a:pt x="142193" y="71139"/>
                      <a:pt x="141318" y="69957"/>
                    </a:cubicBezTo>
                    <a:cubicBezTo>
                      <a:pt x="140793" y="69241"/>
                      <a:pt x="141785" y="68833"/>
                      <a:pt x="141856" y="68615"/>
                    </a:cubicBezTo>
                    <a:lnTo>
                      <a:pt x="140970" y="68023"/>
                    </a:lnTo>
                    <a:lnTo>
                      <a:pt x="140852" y="69442"/>
                    </a:lnTo>
                    <a:lnTo>
                      <a:pt x="140379" y="69442"/>
                    </a:lnTo>
                    <a:lnTo>
                      <a:pt x="139304" y="67154"/>
                    </a:lnTo>
                    <a:lnTo>
                      <a:pt x="139499" y="66864"/>
                    </a:lnTo>
                    <a:lnTo>
                      <a:pt x="138234" y="67089"/>
                    </a:lnTo>
                    <a:lnTo>
                      <a:pt x="137289" y="65575"/>
                    </a:lnTo>
                    <a:lnTo>
                      <a:pt x="136604" y="65883"/>
                    </a:lnTo>
                    <a:lnTo>
                      <a:pt x="136072" y="64109"/>
                    </a:lnTo>
                    <a:lnTo>
                      <a:pt x="136474" y="64316"/>
                    </a:lnTo>
                    <a:lnTo>
                      <a:pt x="136539" y="63831"/>
                    </a:lnTo>
                    <a:cubicBezTo>
                      <a:pt x="135455" y="63133"/>
                      <a:pt x="134410" y="62377"/>
                      <a:pt x="133408" y="61566"/>
                    </a:cubicBezTo>
                    <a:lnTo>
                      <a:pt x="129827" y="60283"/>
                    </a:lnTo>
                    <a:cubicBezTo>
                      <a:pt x="129696" y="59700"/>
                      <a:pt x="129609" y="59106"/>
                      <a:pt x="129567" y="58509"/>
                    </a:cubicBezTo>
                    <a:cubicBezTo>
                      <a:pt x="128538" y="57665"/>
                      <a:pt x="127435" y="56915"/>
                      <a:pt x="126271" y="56268"/>
                    </a:cubicBezTo>
                    <a:cubicBezTo>
                      <a:pt x="126009" y="55696"/>
                      <a:pt x="125602" y="55202"/>
                      <a:pt x="125089" y="54837"/>
                    </a:cubicBezTo>
                    <a:cubicBezTo>
                      <a:pt x="124830" y="54922"/>
                      <a:pt x="124551" y="54922"/>
                      <a:pt x="124292" y="54837"/>
                    </a:cubicBezTo>
                    <a:cubicBezTo>
                      <a:pt x="123801" y="54542"/>
                      <a:pt x="123252" y="53489"/>
                      <a:pt x="123216" y="53566"/>
                    </a:cubicBezTo>
                    <a:cubicBezTo>
                      <a:pt x="122879" y="53093"/>
                      <a:pt x="122655" y="52549"/>
                      <a:pt x="122561" y="51975"/>
                    </a:cubicBezTo>
                    <a:cubicBezTo>
                      <a:pt x="122372" y="52283"/>
                      <a:pt x="122277" y="52774"/>
                      <a:pt x="121970" y="52750"/>
                    </a:cubicBezTo>
                    <a:lnTo>
                      <a:pt x="121704" y="51875"/>
                    </a:lnTo>
                    <a:cubicBezTo>
                      <a:pt x="121273" y="51609"/>
                      <a:pt x="120806" y="52537"/>
                      <a:pt x="120700" y="52413"/>
                    </a:cubicBezTo>
                    <a:cubicBezTo>
                      <a:pt x="119949" y="51550"/>
                      <a:pt x="118927" y="50852"/>
                      <a:pt x="118242" y="49935"/>
                    </a:cubicBezTo>
                    <a:cubicBezTo>
                      <a:pt x="115985" y="49492"/>
                      <a:pt x="115826" y="45205"/>
                      <a:pt x="113740" y="45507"/>
                    </a:cubicBezTo>
                    <a:cubicBezTo>
                      <a:pt x="112990" y="43342"/>
                      <a:pt x="109811" y="43076"/>
                      <a:pt x="109575" y="40859"/>
                    </a:cubicBezTo>
                    <a:cubicBezTo>
                      <a:pt x="107743" y="39105"/>
                      <a:pt x="105767" y="37509"/>
                      <a:pt x="103667" y="36087"/>
                    </a:cubicBezTo>
                    <a:lnTo>
                      <a:pt x="102663" y="36087"/>
                    </a:lnTo>
                    <a:lnTo>
                      <a:pt x="102137" y="33994"/>
                    </a:lnTo>
                    <a:lnTo>
                      <a:pt x="101463" y="34230"/>
                    </a:lnTo>
                    <a:lnTo>
                      <a:pt x="101398" y="33698"/>
                    </a:lnTo>
                    <a:lnTo>
                      <a:pt x="100920" y="33899"/>
                    </a:lnTo>
                    <a:lnTo>
                      <a:pt x="100855" y="31747"/>
                    </a:lnTo>
                    <a:lnTo>
                      <a:pt x="99975" y="32971"/>
                    </a:lnTo>
                    <a:lnTo>
                      <a:pt x="99384" y="30133"/>
                    </a:lnTo>
                    <a:cubicBezTo>
                      <a:pt x="99898" y="33255"/>
                      <a:pt x="94344" y="28737"/>
                      <a:pt x="94344" y="28051"/>
                    </a:cubicBezTo>
                    <a:lnTo>
                      <a:pt x="95301" y="27756"/>
                    </a:lnTo>
                    <a:cubicBezTo>
                      <a:pt x="94885" y="27671"/>
                      <a:pt x="94454" y="27719"/>
                      <a:pt x="94067" y="27892"/>
                    </a:cubicBezTo>
                    <a:cubicBezTo>
                      <a:pt x="93612" y="28134"/>
                      <a:pt x="93056" y="27768"/>
                      <a:pt x="92720" y="27419"/>
                    </a:cubicBezTo>
                    <a:lnTo>
                      <a:pt x="92389" y="25875"/>
                    </a:lnTo>
                    <a:lnTo>
                      <a:pt x="92117" y="25875"/>
                    </a:lnTo>
                    <a:lnTo>
                      <a:pt x="91898" y="27141"/>
                    </a:lnTo>
                    <a:cubicBezTo>
                      <a:pt x="90912" y="27425"/>
                      <a:pt x="90912" y="25278"/>
                      <a:pt x="90829" y="24249"/>
                    </a:cubicBezTo>
                    <a:cubicBezTo>
                      <a:pt x="90838" y="24069"/>
                      <a:pt x="90889" y="23893"/>
                      <a:pt x="90977" y="23735"/>
                    </a:cubicBezTo>
                    <a:cubicBezTo>
                      <a:pt x="90828" y="23592"/>
                      <a:pt x="90688" y="23440"/>
                      <a:pt x="90557" y="23280"/>
                    </a:cubicBezTo>
                    <a:lnTo>
                      <a:pt x="90492" y="23918"/>
                    </a:lnTo>
                    <a:lnTo>
                      <a:pt x="89754" y="23581"/>
                    </a:lnTo>
                    <a:cubicBezTo>
                      <a:pt x="88980" y="22931"/>
                      <a:pt x="88885" y="21435"/>
                      <a:pt x="88879" y="20489"/>
                    </a:cubicBezTo>
                    <a:cubicBezTo>
                      <a:pt x="87875" y="22197"/>
                      <a:pt x="85849" y="17130"/>
                      <a:pt x="84153" y="17999"/>
                    </a:cubicBezTo>
                    <a:cubicBezTo>
                      <a:pt x="84029" y="17863"/>
                      <a:pt x="83355" y="17112"/>
                      <a:pt x="82871" y="16456"/>
                    </a:cubicBezTo>
                    <a:cubicBezTo>
                      <a:pt x="79988" y="20772"/>
                      <a:pt x="77678" y="29127"/>
                      <a:pt x="75226" y="34083"/>
                    </a:cubicBezTo>
                    <a:lnTo>
                      <a:pt x="75391" y="36590"/>
                    </a:lnTo>
                    <a:cubicBezTo>
                      <a:pt x="72833" y="37973"/>
                      <a:pt x="74653" y="39741"/>
                      <a:pt x="73324" y="41545"/>
                    </a:cubicBezTo>
                    <a:lnTo>
                      <a:pt x="72898" y="40877"/>
                    </a:lnTo>
                    <a:lnTo>
                      <a:pt x="72012" y="42254"/>
                    </a:lnTo>
                    <a:cubicBezTo>
                      <a:pt x="72692" y="42846"/>
                      <a:pt x="68981" y="47736"/>
                      <a:pt x="69371" y="48049"/>
                    </a:cubicBezTo>
                    <a:lnTo>
                      <a:pt x="68101" y="49823"/>
                    </a:lnTo>
                    <a:lnTo>
                      <a:pt x="69631" y="49315"/>
                    </a:lnTo>
                    <a:cubicBezTo>
                      <a:pt x="67859" y="54406"/>
                      <a:pt x="65354" y="59284"/>
                      <a:pt x="63505" y="64269"/>
                    </a:cubicBezTo>
                    <a:cubicBezTo>
                      <a:pt x="64190" y="66415"/>
                      <a:pt x="61910" y="67497"/>
                      <a:pt x="62104" y="69537"/>
                    </a:cubicBezTo>
                    <a:cubicBezTo>
                      <a:pt x="60633" y="72452"/>
                      <a:pt x="59298" y="75409"/>
                      <a:pt x="57733" y="77981"/>
                    </a:cubicBezTo>
                    <a:lnTo>
                      <a:pt x="54696" y="85230"/>
                    </a:lnTo>
                    <a:lnTo>
                      <a:pt x="53881" y="86383"/>
                    </a:lnTo>
                    <a:lnTo>
                      <a:pt x="54442" y="86868"/>
                    </a:lnTo>
                    <a:cubicBezTo>
                      <a:pt x="51836" y="88819"/>
                      <a:pt x="52516" y="88689"/>
                      <a:pt x="52581" y="91462"/>
                    </a:cubicBezTo>
                    <a:lnTo>
                      <a:pt x="51122" y="92822"/>
                    </a:lnTo>
                    <a:lnTo>
                      <a:pt x="51901" y="95661"/>
                    </a:lnTo>
                    <a:cubicBezTo>
                      <a:pt x="48989" y="95856"/>
                      <a:pt x="51464" y="99451"/>
                      <a:pt x="49213" y="100314"/>
                    </a:cubicBezTo>
                    <a:lnTo>
                      <a:pt x="48871" y="99782"/>
                    </a:lnTo>
                    <a:lnTo>
                      <a:pt x="48103" y="100498"/>
                    </a:lnTo>
                    <a:cubicBezTo>
                      <a:pt x="47676" y="101974"/>
                      <a:pt x="47339" y="103475"/>
                      <a:pt x="47092" y="104991"/>
                    </a:cubicBezTo>
                    <a:lnTo>
                      <a:pt x="46183" y="107303"/>
                    </a:lnTo>
                    <a:cubicBezTo>
                      <a:pt x="42502" y="114529"/>
                      <a:pt x="39028" y="127408"/>
                      <a:pt x="37397" y="128643"/>
                    </a:cubicBezTo>
                    <a:cubicBezTo>
                      <a:pt x="36535" y="129294"/>
                      <a:pt x="37468" y="130873"/>
                      <a:pt x="37031" y="131860"/>
                    </a:cubicBezTo>
                    <a:lnTo>
                      <a:pt x="35956" y="133634"/>
                    </a:lnTo>
                    <a:cubicBezTo>
                      <a:pt x="35974" y="134133"/>
                      <a:pt x="36108" y="134620"/>
                      <a:pt x="36346" y="135059"/>
                    </a:cubicBezTo>
                    <a:cubicBezTo>
                      <a:pt x="36476" y="135225"/>
                      <a:pt x="37002" y="134639"/>
                      <a:pt x="36937" y="134840"/>
                    </a:cubicBezTo>
                    <a:cubicBezTo>
                      <a:pt x="36635" y="135798"/>
                      <a:pt x="35117" y="136147"/>
                      <a:pt x="34987" y="137146"/>
                    </a:cubicBezTo>
                    <a:lnTo>
                      <a:pt x="35962" y="137306"/>
                    </a:lnTo>
                    <a:cubicBezTo>
                      <a:pt x="36062" y="137543"/>
                      <a:pt x="35093" y="138128"/>
                      <a:pt x="34816" y="138075"/>
                    </a:cubicBezTo>
                    <a:cubicBezTo>
                      <a:pt x="34391" y="139575"/>
                      <a:pt x="33842" y="141037"/>
                      <a:pt x="33173" y="142444"/>
                    </a:cubicBezTo>
                    <a:cubicBezTo>
                      <a:pt x="34585" y="143627"/>
                      <a:pt x="29109" y="146483"/>
                      <a:pt x="30946" y="146921"/>
                    </a:cubicBezTo>
                    <a:cubicBezTo>
                      <a:pt x="30621" y="147612"/>
                      <a:pt x="29321" y="150829"/>
                      <a:pt x="29067" y="150823"/>
                    </a:cubicBezTo>
                    <a:cubicBezTo>
                      <a:pt x="28004" y="152804"/>
                      <a:pt x="27035" y="154868"/>
                      <a:pt x="27372" y="157186"/>
                    </a:cubicBezTo>
                    <a:cubicBezTo>
                      <a:pt x="25711" y="157322"/>
                      <a:pt x="25209" y="161591"/>
                      <a:pt x="24601" y="162691"/>
                    </a:cubicBezTo>
                    <a:cubicBezTo>
                      <a:pt x="24713" y="162436"/>
                      <a:pt x="23809" y="163649"/>
                      <a:pt x="22905" y="163873"/>
                    </a:cubicBezTo>
                    <a:lnTo>
                      <a:pt x="22840" y="164258"/>
                    </a:lnTo>
                    <a:lnTo>
                      <a:pt x="23372" y="164470"/>
                    </a:lnTo>
                    <a:lnTo>
                      <a:pt x="22876" y="164648"/>
                    </a:lnTo>
                    <a:cubicBezTo>
                      <a:pt x="22787" y="166191"/>
                      <a:pt x="20306" y="174038"/>
                      <a:pt x="19425" y="174073"/>
                    </a:cubicBezTo>
                    <a:lnTo>
                      <a:pt x="19035" y="175723"/>
                    </a:lnTo>
                    <a:cubicBezTo>
                      <a:pt x="18445" y="174865"/>
                      <a:pt x="17818" y="176356"/>
                      <a:pt x="19171" y="175871"/>
                    </a:cubicBezTo>
                    <a:lnTo>
                      <a:pt x="18114" y="177053"/>
                    </a:lnTo>
                    <a:lnTo>
                      <a:pt x="18232" y="177739"/>
                    </a:lnTo>
                    <a:lnTo>
                      <a:pt x="17104" y="179513"/>
                    </a:lnTo>
                    <a:lnTo>
                      <a:pt x="17618" y="179974"/>
                    </a:lnTo>
                    <a:cubicBezTo>
                      <a:pt x="17488" y="180122"/>
                      <a:pt x="16820" y="179832"/>
                      <a:pt x="16696" y="179974"/>
                    </a:cubicBezTo>
                    <a:lnTo>
                      <a:pt x="16353" y="180808"/>
                    </a:lnTo>
                    <a:lnTo>
                      <a:pt x="15733" y="182345"/>
                    </a:lnTo>
                    <a:lnTo>
                      <a:pt x="16223" y="182393"/>
                    </a:lnTo>
                    <a:lnTo>
                      <a:pt x="15798" y="183498"/>
                    </a:lnTo>
                    <a:cubicBezTo>
                      <a:pt x="15656" y="183652"/>
                      <a:pt x="14250" y="187389"/>
                      <a:pt x="14368" y="185397"/>
                    </a:cubicBezTo>
                    <a:cubicBezTo>
                      <a:pt x="14143" y="186478"/>
                      <a:pt x="13794" y="187529"/>
                      <a:pt x="13328" y="188530"/>
                    </a:cubicBezTo>
                    <a:lnTo>
                      <a:pt x="12933" y="188761"/>
                    </a:lnTo>
                    <a:lnTo>
                      <a:pt x="12454" y="188862"/>
                    </a:lnTo>
                    <a:lnTo>
                      <a:pt x="12383" y="190446"/>
                    </a:lnTo>
                    <a:lnTo>
                      <a:pt x="12797" y="189825"/>
                    </a:lnTo>
                    <a:lnTo>
                      <a:pt x="12980" y="190174"/>
                    </a:lnTo>
                    <a:lnTo>
                      <a:pt x="12117" y="192729"/>
                    </a:lnTo>
                    <a:lnTo>
                      <a:pt x="11414" y="192469"/>
                    </a:lnTo>
                    <a:cubicBezTo>
                      <a:pt x="11249" y="192670"/>
                      <a:pt x="11497" y="193338"/>
                      <a:pt x="11414" y="193592"/>
                    </a:cubicBezTo>
                    <a:cubicBezTo>
                      <a:pt x="10741" y="195366"/>
                      <a:pt x="8732" y="196673"/>
                      <a:pt x="8655" y="198571"/>
                    </a:cubicBezTo>
                    <a:cubicBezTo>
                      <a:pt x="8614" y="199546"/>
                      <a:pt x="9163" y="200345"/>
                      <a:pt x="8383" y="201226"/>
                    </a:cubicBezTo>
                    <a:cubicBezTo>
                      <a:pt x="6115" y="203833"/>
                      <a:pt x="1696" y="214483"/>
                      <a:pt x="0" y="218261"/>
                    </a:cubicBezTo>
                    <a:lnTo>
                      <a:pt x="0" y="192705"/>
                    </a:lnTo>
                    <a:cubicBezTo>
                      <a:pt x="1040" y="191522"/>
                      <a:pt x="2062" y="189553"/>
                      <a:pt x="3078" y="187094"/>
                    </a:cubicBezTo>
                    <a:cubicBezTo>
                      <a:pt x="2546" y="187933"/>
                      <a:pt x="2032" y="188590"/>
                      <a:pt x="1607" y="187377"/>
                    </a:cubicBezTo>
                    <a:cubicBezTo>
                      <a:pt x="1016" y="185745"/>
                      <a:pt x="2712" y="185012"/>
                      <a:pt x="3096" y="184841"/>
                    </a:cubicBezTo>
                    <a:lnTo>
                      <a:pt x="2777" y="184545"/>
                    </a:lnTo>
                    <a:lnTo>
                      <a:pt x="2972" y="183729"/>
                    </a:lnTo>
                    <a:cubicBezTo>
                      <a:pt x="3131" y="183067"/>
                      <a:pt x="3562" y="181488"/>
                      <a:pt x="4153" y="181098"/>
                    </a:cubicBezTo>
                    <a:cubicBezTo>
                      <a:pt x="6192" y="179785"/>
                      <a:pt x="4348" y="179324"/>
                      <a:pt x="5288" y="177952"/>
                    </a:cubicBezTo>
                    <a:cubicBezTo>
                      <a:pt x="5672" y="177402"/>
                      <a:pt x="6186" y="178597"/>
                      <a:pt x="6097" y="178319"/>
                    </a:cubicBezTo>
                    <a:cubicBezTo>
                      <a:pt x="5819" y="177396"/>
                      <a:pt x="8183" y="168491"/>
                      <a:pt x="9671" y="166363"/>
                    </a:cubicBezTo>
                    <a:cubicBezTo>
                      <a:pt x="9890" y="166055"/>
                      <a:pt x="10091" y="166227"/>
                      <a:pt x="10262" y="166457"/>
                    </a:cubicBezTo>
                    <a:cubicBezTo>
                      <a:pt x="10162" y="166123"/>
                      <a:pt x="10111" y="165777"/>
                      <a:pt x="10109" y="165428"/>
                    </a:cubicBezTo>
                    <a:lnTo>
                      <a:pt x="10634" y="165493"/>
                    </a:lnTo>
                    <a:lnTo>
                      <a:pt x="10977" y="164618"/>
                    </a:lnTo>
                    <a:cubicBezTo>
                      <a:pt x="10965" y="164305"/>
                      <a:pt x="11090" y="164003"/>
                      <a:pt x="11320" y="163790"/>
                    </a:cubicBezTo>
                    <a:lnTo>
                      <a:pt x="11822" y="162608"/>
                    </a:lnTo>
                    <a:lnTo>
                      <a:pt x="11993" y="162082"/>
                    </a:lnTo>
                    <a:lnTo>
                      <a:pt x="12371" y="160509"/>
                    </a:lnTo>
                    <a:cubicBezTo>
                      <a:pt x="12466" y="160858"/>
                      <a:pt x="12962" y="160231"/>
                      <a:pt x="12998" y="160237"/>
                    </a:cubicBezTo>
                    <a:lnTo>
                      <a:pt x="13139" y="159982"/>
                    </a:lnTo>
                    <a:cubicBezTo>
                      <a:pt x="12602" y="159681"/>
                      <a:pt x="11780" y="159657"/>
                      <a:pt x="12743" y="159161"/>
                    </a:cubicBezTo>
                    <a:lnTo>
                      <a:pt x="13127" y="159693"/>
                    </a:lnTo>
                    <a:lnTo>
                      <a:pt x="13447" y="159468"/>
                    </a:lnTo>
                    <a:lnTo>
                      <a:pt x="13872" y="158806"/>
                    </a:lnTo>
                    <a:lnTo>
                      <a:pt x="13506" y="158776"/>
                    </a:lnTo>
                    <a:lnTo>
                      <a:pt x="13783" y="158138"/>
                    </a:lnTo>
                    <a:cubicBezTo>
                      <a:pt x="13730" y="157836"/>
                      <a:pt x="13482" y="157375"/>
                      <a:pt x="13340" y="157546"/>
                    </a:cubicBezTo>
                    <a:lnTo>
                      <a:pt x="14043" y="155477"/>
                    </a:lnTo>
                    <a:cubicBezTo>
                      <a:pt x="14043" y="155660"/>
                      <a:pt x="14386" y="155897"/>
                      <a:pt x="14681" y="156068"/>
                    </a:cubicBezTo>
                    <a:lnTo>
                      <a:pt x="14983" y="155382"/>
                    </a:lnTo>
                    <a:lnTo>
                      <a:pt x="14799" y="154093"/>
                    </a:lnTo>
                    <a:cubicBezTo>
                      <a:pt x="15095" y="154093"/>
                      <a:pt x="15438" y="153780"/>
                      <a:pt x="15721" y="153726"/>
                    </a:cubicBezTo>
                    <a:lnTo>
                      <a:pt x="16188" y="152698"/>
                    </a:lnTo>
                    <a:lnTo>
                      <a:pt x="15904" y="151089"/>
                    </a:lnTo>
                    <a:cubicBezTo>
                      <a:pt x="16243" y="151243"/>
                      <a:pt x="16636" y="151216"/>
                      <a:pt x="16950" y="151018"/>
                    </a:cubicBezTo>
                    <a:lnTo>
                      <a:pt x="18197" y="148322"/>
                    </a:lnTo>
                    <a:cubicBezTo>
                      <a:pt x="17606" y="147808"/>
                      <a:pt x="16785" y="147417"/>
                      <a:pt x="18067" y="147376"/>
                    </a:cubicBezTo>
                    <a:lnTo>
                      <a:pt x="18019" y="145259"/>
                    </a:lnTo>
                    <a:lnTo>
                      <a:pt x="19089" y="144011"/>
                    </a:lnTo>
                    <a:cubicBezTo>
                      <a:pt x="19360" y="144011"/>
                      <a:pt x="19874" y="144230"/>
                      <a:pt x="19945" y="144549"/>
                    </a:cubicBezTo>
                    <a:lnTo>
                      <a:pt x="20052" y="141351"/>
                    </a:lnTo>
                    <a:cubicBezTo>
                      <a:pt x="20684" y="141889"/>
                      <a:pt x="20701" y="141782"/>
                      <a:pt x="20749" y="141014"/>
                    </a:cubicBezTo>
                    <a:lnTo>
                      <a:pt x="20749" y="140665"/>
                    </a:lnTo>
                    <a:cubicBezTo>
                      <a:pt x="22492" y="140854"/>
                      <a:pt x="20388" y="141416"/>
                      <a:pt x="20678" y="142066"/>
                    </a:cubicBezTo>
                    <a:cubicBezTo>
                      <a:pt x="20772" y="142152"/>
                      <a:pt x="20883" y="142218"/>
                      <a:pt x="21003" y="142261"/>
                    </a:cubicBezTo>
                    <a:lnTo>
                      <a:pt x="21564" y="141079"/>
                    </a:lnTo>
                    <a:cubicBezTo>
                      <a:pt x="21556" y="140614"/>
                      <a:pt x="21612" y="140150"/>
                      <a:pt x="21729" y="139701"/>
                    </a:cubicBezTo>
                    <a:cubicBezTo>
                      <a:pt x="20814" y="141906"/>
                      <a:pt x="21363" y="137891"/>
                      <a:pt x="21960" y="136591"/>
                    </a:cubicBezTo>
                    <a:lnTo>
                      <a:pt x="22102" y="135999"/>
                    </a:lnTo>
                    <a:cubicBezTo>
                      <a:pt x="22344" y="135786"/>
                      <a:pt x="22692" y="136667"/>
                      <a:pt x="22740" y="136715"/>
                    </a:cubicBezTo>
                    <a:cubicBezTo>
                      <a:pt x="23100" y="137022"/>
                      <a:pt x="23732" y="136265"/>
                      <a:pt x="23803" y="136165"/>
                    </a:cubicBezTo>
                    <a:cubicBezTo>
                      <a:pt x="24008" y="135746"/>
                      <a:pt x="23948" y="135246"/>
                      <a:pt x="23650" y="134888"/>
                    </a:cubicBezTo>
                    <a:lnTo>
                      <a:pt x="23396" y="134444"/>
                    </a:lnTo>
                    <a:lnTo>
                      <a:pt x="23396" y="135497"/>
                    </a:lnTo>
                    <a:lnTo>
                      <a:pt x="23094" y="135402"/>
                    </a:lnTo>
                    <a:lnTo>
                      <a:pt x="23189" y="134811"/>
                    </a:lnTo>
                    <a:lnTo>
                      <a:pt x="22840" y="134763"/>
                    </a:lnTo>
                    <a:lnTo>
                      <a:pt x="22840" y="134326"/>
                    </a:lnTo>
                    <a:cubicBezTo>
                      <a:pt x="22840" y="134107"/>
                      <a:pt x="23313" y="133924"/>
                      <a:pt x="23502" y="134119"/>
                    </a:cubicBezTo>
                    <a:cubicBezTo>
                      <a:pt x="23502" y="133474"/>
                      <a:pt x="23094" y="131470"/>
                      <a:pt x="24282" y="131943"/>
                    </a:cubicBezTo>
                    <a:lnTo>
                      <a:pt x="24660" y="130329"/>
                    </a:lnTo>
                    <a:lnTo>
                      <a:pt x="25316" y="130423"/>
                    </a:lnTo>
                    <a:lnTo>
                      <a:pt x="25026" y="129501"/>
                    </a:lnTo>
                    <a:cubicBezTo>
                      <a:pt x="25026" y="129306"/>
                      <a:pt x="25516" y="129755"/>
                      <a:pt x="25617" y="129584"/>
                    </a:cubicBezTo>
                    <a:cubicBezTo>
                      <a:pt x="25965" y="128933"/>
                      <a:pt x="25192" y="128519"/>
                      <a:pt x="25416" y="127887"/>
                    </a:cubicBezTo>
                    <a:lnTo>
                      <a:pt x="26409" y="126237"/>
                    </a:lnTo>
                    <a:lnTo>
                      <a:pt x="26781" y="126538"/>
                    </a:lnTo>
                    <a:lnTo>
                      <a:pt x="26609" y="126243"/>
                    </a:lnTo>
                    <a:cubicBezTo>
                      <a:pt x="27377" y="126716"/>
                      <a:pt x="27407" y="125959"/>
                      <a:pt x="27407" y="124865"/>
                    </a:cubicBezTo>
                    <a:lnTo>
                      <a:pt x="28240" y="119206"/>
                    </a:lnTo>
                    <a:lnTo>
                      <a:pt x="28671" y="118792"/>
                    </a:lnTo>
                    <a:cubicBezTo>
                      <a:pt x="29581" y="119124"/>
                      <a:pt x="29138" y="120430"/>
                      <a:pt x="29510" y="119662"/>
                    </a:cubicBezTo>
                    <a:cubicBezTo>
                      <a:pt x="30101" y="118479"/>
                      <a:pt x="29374" y="119401"/>
                      <a:pt x="30024" y="118278"/>
                    </a:cubicBezTo>
                    <a:cubicBezTo>
                      <a:pt x="30278" y="117835"/>
                      <a:pt x="29752" y="117391"/>
                      <a:pt x="29752" y="117391"/>
                    </a:cubicBezTo>
                    <a:lnTo>
                      <a:pt x="29676" y="116829"/>
                    </a:lnTo>
                    <a:lnTo>
                      <a:pt x="30001" y="116658"/>
                    </a:lnTo>
                    <a:lnTo>
                      <a:pt x="29847" y="117113"/>
                    </a:lnTo>
                    <a:cubicBezTo>
                      <a:pt x="29983" y="117432"/>
                      <a:pt x="30798" y="117557"/>
                      <a:pt x="30887" y="117220"/>
                    </a:cubicBezTo>
                    <a:cubicBezTo>
                      <a:pt x="31111" y="116333"/>
                      <a:pt x="30627" y="116817"/>
                      <a:pt x="30237" y="116350"/>
                    </a:cubicBezTo>
                    <a:lnTo>
                      <a:pt x="29747" y="116143"/>
                    </a:lnTo>
                    <a:lnTo>
                      <a:pt x="30538" y="116007"/>
                    </a:lnTo>
                    <a:lnTo>
                      <a:pt x="30822" y="115487"/>
                    </a:lnTo>
                    <a:cubicBezTo>
                      <a:pt x="30958" y="115830"/>
                      <a:pt x="30775" y="116143"/>
                      <a:pt x="31005" y="116463"/>
                    </a:cubicBezTo>
                    <a:cubicBezTo>
                      <a:pt x="31200" y="116386"/>
                      <a:pt x="30343" y="113506"/>
                      <a:pt x="31070" y="112986"/>
                    </a:cubicBezTo>
                    <a:lnTo>
                      <a:pt x="31572" y="113577"/>
                    </a:lnTo>
                    <a:cubicBezTo>
                      <a:pt x="31673" y="113619"/>
                      <a:pt x="32417" y="113234"/>
                      <a:pt x="33114" y="113063"/>
                    </a:cubicBezTo>
                    <a:cubicBezTo>
                      <a:pt x="34946" y="110041"/>
                      <a:pt x="33758" y="106351"/>
                      <a:pt x="36411" y="106156"/>
                    </a:cubicBezTo>
                    <a:lnTo>
                      <a:pt x="36576" y="105654"/>
                    </a:lnTo>
                    <a:cubicBezTo>
                      <a:pt x="36322" y="105240"/>
                      <a:pt x="35708" y="105009"/>
                      <a:pt x="35560" y="104648"/>
                    </a:cubicBezTo>
                    <a:cubicBezTo>
                      <a:pt x="35412" y="104288"/>
                      <a:pt x="35773" y="103342"/>
                      <a:pt x="35968" y="102999"/>
                    </a:cubicBezTo>
                    <a:lnTo>
                      <a:pt x="35838" y="102721"/>
                    </a:lnTo>
                    <a:cubicBezTo>
                      <a:pt x="36553" y="102490"/>
                      <a:pt x="38479" y="98316"/>
                      <a:pt x="39973" y="94673"/>
                    </a:cubicBezTo>
                    <a:cubicBezTo>
                      <a:pt x="40818" y="91681"/>
                      <a:pt x="41368" y="89352"/>
                      <a:pt x="41155" y="88896"/>
                    </a:cubicBezTo>
                    <a:cubicBezTo>
                      <a:pt x="41811" y="88784"/>
                      <a:pt x="42484" y="87755"/>
                      <a:pt x="43099" y="86484"/>
                    </a:cubicBezTo>
                    <a:lnTo>
                      <a:pt x="43583" y="84355"/>
                    </a:lnTo>
                    <a:cubicBezTo>
                      <a:pt x="43583" y="84456"/>
                      <a:pt x="43707" y="84580"/>
                      <a:pt x="43861" y="84704"/>
                    </a:cubicBezTo>
                    <a:cubicBezTo>
                      <a:pt x="44050" y="84213"/>
                      <a:pt x="44221" y="83728"/>
                      <a:pt x="44387" y="83273"/>
                    </a:cubicBezTo>
                    <a:lnTo>
                      <a:pt x="44345" y="82989"/>
                    </a:lnTo>
                    <a:lnTo>
                      <a:pt x="44995" y="81469"/>
                    </a:lnTo>
                    <a:lnTo>
                      <a:pt x="44717" y="79908"/>
                    </a:lnTo>
                    <a:cubicBezTo>
                      <a:pt x="45970" y="80021"/>
                      <a:pt x="46395" y="78377"/>
                      <a:pt x="45627" y="77579"/>
                    </a:cubicBezTo>
                    <a:cubicBezTo>
                      <a:pt x="46242" y="77106"/>
                      <a:pt x="46741" y="76500"/>
                      <a:pt x="47086" y="75805"/>
                    </a:cubicBezTo>
                    <a:cubicBezTo>
                      <a:pt x="47411" y="73948"/>
                      <a:pt x="47949" y="70235"/>
                      <a:pt x="49243" y="69401"/>
                    </a:cubicBezTo>
                    <a:cubicBezTo>
                      <a:pt x="51074" y="68218"/>
                      <a:pt x="49373" y="67391"/>
                      <a:pt x="50377" y="66255"/>
                    </a:cubicBezTo>
                    <a:cubicBezTo>
                      <a:pt x="50534" y="66029"/>
                      <a:pt x="50712" y="65820"/>
                      <a:pt x="50909" y="65629"/>
                    </a:cubicBezTo>
                    <a:lnTo>
                      <a:pt x="50791" y="65321"/>
                    </a:lnTo>
                    <a:cubicBezTo>
                      <a:pt x="50879" y="65085"/>
                      <a:pt x="51163" y="64996"/>
                      <a:pt x="51435" y="64937"/>
                    </a:cubicBezTo>
                    <a:lnTo>
                      <a:pt x="51600" y="64682"/>
                    </a:lnTo>
                    <a:lnTo>
                      <a:pt x="51057" y="64091"/>
                    </a:lnTo>
                    <a:cubicBezTo>
                      <a:pt x="51029" y="63515"/>
                      <a:pt x="51171" y="62944"/>
                      <a:pt x="51464" y="62447"/>
                    </a:cubicBezTo>
                    <a:lnTo>
                      <a:pt x="51328" y="62163"/>
                    </a:lnTo>
                    <a:cubicBezTo>
                      <a:pt x="52398" y="61815"/>
                      <a:pt x="56988" y="50811"/>
                      <a:pt x="57455" y="49013"/>
                    </a:cubicBezTo>
                    <a:cubicBezTo>
                      <a:pt x="57687" y="49006"/>
                      <a:pt x="57910" y="48921"/>
                      <a:pt x="58087" y="48771"/>
                    </a:cubicBezTo>
                    <a:lnTo>
                      <a:pt x="58855" y="46642"/>
                    </a:lnTo>
                    <a:lnTo>
                      <a:pt x="58755" y="45920"/>
                    </a:lnTo>
                    <a:lnTo>
                      <a:pt x="58406" y="45867"/>
                    </a:lnTo>
                    <a:lnTo>
                      <a:pt x="59127" y="43739"/>
                    </a:lnTo>
                    <a:cubicBezTo>
                      <a:pt x="59298" y="43579"/>
                      <a:pt x="59901" y="42923"/>
                      <a:pt x="60438" y="42319"/>
                    </a:cubicBezTo>
                    <a:lnTo>
                      <a:pt x="61147" y="40463"/>
                    </a:lnTo>
                    <a:lnTo>
                      <a:pt x="60964" y="39428"/>
                    </a:lnTo>
                    <a:cubicBezTo>
                      <a:pt x="61135" y="39516"/>
                      <a:pt x="61329" y="39549"/>
                      <a:pt x="61520" y="39523"/>
                    </a:cubicBezTo>
                    <a:cubicBezTo>
                      <a:pt x="61986" y="38340"/>
                      <a:pt x="62441" y="37276"/>
                      <a:pt x="62873" y="36353"/>
                    </a:cubicBezTo>
                    <a:cubicBezTo>
                      <a:pt x="62406" y="35998"/>
                      <a:pt x="62122" y="35762"/>
                      <a:pt x="63127" y="35715"/>
                    </a:cubicBezTo>
                    <a:lnTo>
                      <a:pt x="63079" y="33598"/>
                    </a:lnTo>
                    <a:lnTo>
                      <a:pt x="64155" y="32344"/>
                    </a:lnTo>
                    <a:cubicBezTo>
                      <a:pt x="64444" y="32344"/>
                      <a:pt x="64982" y="32587"/>
                      <a:pt x="65017" y="32935"/>
                    </a:cubicBezTo>
                    <a:lnTo>
                      <a:pt x="65053" y="31877"/>
                    </a:lnTo>
                    <a:lnTo>
                      <a:pt x="65053" y="31617"/>
                    </a:lnTo>
                    <a:lnTo>
                      <a:pt x="65106" y="29731"/>
                    </a:lnTo>
                    <a:cubicBezTo>
                      <a:pt x="65194" y="29601"/>
                      <a:pt x="65561" y="28986"/>
                      <a:pt x="65821" y="29009"/>
                    </a:cubicBezTo>
                    <a:lnTo>
                      <a:pt x="66222" y="30074"/>
                    </a:lnTo>
                    <a:cubicBezTo>
                      <a:pt x="66329" y="29949"/>
                      <a:pt x="66411" y="29807"/>
                      <a:pt x="66506" y="29677"/>
                    </a:cubicBezTo>
                    <a:lnTo>
                      <a:pt x="66801" y="28016"/>
                    </a:lnTo>
                    <a:cubicBezTo>
                      <a:pt x="65673" y="30748"/>
                      <a:pt x="66335" y="24841"/>
                      <a:pt x="67168" y="24344"/>
                    </a:cubicBezTo>
                    <a:cubicBezTo>
                      <a:pt x="67481" y="24166"/>
                      <a:pt x="67723" y="24977"/>
                      <a:pt x="67812" y="25059"/>
                    </a:cubicBezTo>
                    <a:cubicBezTo>
                      <a:pt x="68166" y="25367"/>
                      <a:pt x="68804" y="24610"/>
                      <a:pt x="68875" y="24504"/>
                    </a:cubicBezTo>
                    <a:cubicBezTo>
                      <a:pt x="69077" y="24086"/>
                      <a:pt x="69017" y="23589"/>
                      <a:pt x="68721" y="23232"/>
                    </a:cubicBezTo>
                    <a:lnTo>
                      <a:pt x="68467" y="22789"/>
                    </a:lnTo>
                    <a:lnTo>
                      <a:pt x="68467" y="23841"/>
                    </a:lnTo>
                    <a:lnTo>
                      <a:pt x="68160" y="23753"/>
                    </a:lnTo>
                    <a:lnTo>
                      <a:pt x="68261" y="23161"/>
                    </a:lnTo>
                    <a:lnTo>
                      <a:pt x="67912" y="23108"/>
                    </a:lnTo>
                    <a:lnTo>
                      <a:pt x="67912" y="22670"/>
                    </a:lnTo>
                    <a:cubicBezTo>
                      <a:pt x="67912" y="22452"/>
                      <a:pt x="68385" y="22268"/>
                      <a:pt x="68574" y="22464"/>
                    </a:cubicBezTo>
                    <a:cubicBezTo>
                      <a:pt x="68574" y="21819"/>
                      <a:pt x="68166" y="19815"/>
                      <a:pt x="69354" y="20288"/>
                    </a:cubicBezTo>
                    <a:lnTo>
                      <a:pt x="69732" y="18673"/>
                    </a:lnTo>
                    <a:lnTo>
                      <a:pt x="70387" y="18768"/>
                    </a:lnTo>
                    <a:lnTo>
                      <a:pt x="70098" y="17845"/>
                    </a:lnTo>
                    <a:cubicBezTo>
                      <a:pt x="70098" y="17650"/>
                      <a:pt x="70588" y="18100"/>
                      <a:pt x="70689" y="17928"/>
                    </a:cubicBezTo>
                    <a:cubicBezTo>
                      <a:pt x="70878" y="17579"/>
                      <a:pt x="70506" y="16592"/>
                      <a:pt x="70488" y="16231"/>
                    </a:cubicBezTo>
                    <a:lnTo>
                      <a:pt x="71480" y="14587"/>
                    </a:lnTo>
                    <a:lnTo>
                      <a:pt x="71853" y="14889"/>
                    </a:lnTo>
                    <a:lnTo>
                      <a:pt x="71687" y="14587"/>
                    </a:lnTo>
                    <a:cubicBezTo>
                      <a:pt x="72124" y="14670"/>
                      <a:pt x="73099" y="13777"/>
                      <a:pt x="72827" y="13050"/>
                    </a:cubicBezTo>
                    <a:cubicBezTo>
                      <a:pt x="72762" y="12873"/>
                      <a:pt x="72479" y="13493"/>
                      <a:pt x="72331" y="13363"/>
                    </a:cubicBezTo>
                    <a:cubicBezTo>
                      <a:pt x="71923" y="13007"/>
                      <a:pt x="71704" y="12480"/>
                      <a:pt x="71740" y="11938"/>
                    </a:cubicBezTo>
                    <a:cubicBezTo>
                      <a:pt x="73235" y="11477"/>
                      <a:pt x="71333" y="9756"/>
                      <a:pt x="73347" y="11383"/>
                    </a:cubicBezTo>
                    <a:lnTo>
                      <a:pt x="73223" y="11063"/>
                    </a:lnTo>
                    <a:lnTo>
                      <a:pt x="73070" y="10525"/>
                    </a:lnTo>
                    <a:cubicBezTo>
                      <a:pt x="72898" y="9816"/>
                      <a:pt x="72361" y="8751"/>
                      <a:pt x="72940" y="8331"/>
                    </a:cubicBezTo>
                    <a:cubicBezTo>
                      <a:pt x="76484" y="5682"/>
                      <a:pt x="75504" y="1786"/>
                      <a:pt x="76112" y="1330"/>
                    </a:cubicBezTo>
                    <a:lnTo>
                      <a:pt x="76614" y="1922"/>
                    </a:lnTo>
                    <a:lnTo>
                      <a:pt x="77276" y="0"/>
                    </a:lnTo>
                    <a:cubicBezTo>
                      <a:pt x="77759" y="543"/>
                      <a:pt x="78293" y="1038"/>
                      <a:pt x="78871" y="1478"/>
                    </a:cubicBezTo>
                    <a:lnTo>
                      <a:pt x="78842" y="656"/>
                    </a:lnTo>
                    <a:lnTo>
                      <a:pt x="79379" y="1502"/>
                    </a:lnTo>
                    <a:lnTo>
                      <a:pt x="79574" y="1230"/>
                    </a:lnTo>
                    <a:cubicBezTo>
                      <a:pt x="79722" y="1135"/>
                      <a:pt x="79941" y="1455"/>
                      <a:pt x="79923" y="1626"/>
                    </a:cubicBezTo>
                    <a:cubicBezTo>
                      <a:pt x="80957" y="999"/>
                      <a:pt x="83202" y="4074"/>
                      <a:pt x="84472" y="3489"/>
                    </a:cubicBezTo>
                    <a:lnTo>
                      <a:pt x="85364" y="4754"/>
                    </a:lnTo>
                    <a:lnTo>
                      <a:pt x="86038" y="5505"/>
                    </a:lnTo>
                    <a:lnTo>
                      <a:pt x="87373" y="5688"/>
                    </a:lnTo>
                    <a:cubicBezTo>
                      <a:pt x="87172" y="6014"/>
                      <a:pt x="87414" y="6457"/>
                      <a:pt x="87840" y="6942"/>
                    </a:cubicBezTo>
                    <a:lnTo>
                      <a:pt x="88915" y="6906"/>
                    </a:lnTo>
                    <a:lnTo>
                      <a:pt x="89015" y="8089"/>
                    </a:lnTo>
                    <a:cubicBezTo>
                      <a:pt x="90167" y="9088"/>
                      <a:pt x="91308" y="9999"/>
                      <a:pt x="90356" y="10135"/>
                    </a:cubicBezTo>
                    <a:lnTo>
                      <a:pt x="91822" y="10407"/>
                    </a:lnTo>
                    <a:lnTo>
                      <a:pt x="91768" y="11341"/>
                    </a:lnTo>
                    <a:lnTo>
                      <a:pt x="92773" y="10714"/>
                    </a:lnTo>
                    <a:lnTo>
                      <a:pt x="94959" y="11767"/>
                    </a:lnTo>
                    <a:cubicBezTo>
                      <a:pt x="95037" y="12111"/>
                      <a:pt x="94945" y="12472"/>
                      <a:pt x="94710" y="12737"/>
                    </a:cubicBezTo>
                    <a:lnTo>
                      <a:pt x="94799" y="13156"/>
                    </a:lnTo>
                    <a:cubicBezTo>
                      <a:pt x="95100" y="13271"/>
                      <a:pt x="95341" y="13504"/>
                      <a:pt x="95467" y="13801"/>
                    </a:cubicBezTo>
                    <a:lnTo>
                      <a:pt x="96247" y="12819"/>
                    </a:lnTo>
                    <a:cubicBezTo>
                      <a:pt x="95939" y="18188"/>
                      <a:pt x="100701" y="15356"/>
                      <a:pt x="99898" y="18555"/>
                    </a:cubicBezTo>
                    <a:lnTo>
                      <a:pt x="101404" y="17964"/>
                    </a:lnTo>
                    <a:cubicBezTo>
                      <a:pt x="101446" y="18289"/>
                      <a:pt x="101593" y="19655"/>
                      <a:pt x="101965" y="19832"/>
                    </a:cubicBezTo>
                    <a:lnTo>
                      <a:pt x="102556" y="19590"/>
                    </a:lnTo>
                    <a:lnTo>
                      <a:pt x="102633" y="22168"/>
                    </a:lnTo>
                    <a:lnTo>
                      <a:pt x="104216" y="21281"/>
                    </a:lnTo>
                    <a:lnTo>
                      <a:pt x="104388" y="23770"/>
                    </a:lnTo>
                    <a:cubicBezTo>
                      <a:pt x="104388" y="22404"/>
                      <a:pt x="106237" y="24084"/>
                      <a:pt x="106580" y="22818"/>
                    </a:cubicBezTo>
                    <a:lnTo>
                      <a:pt x="107472" y="24107"/>
                    </a:lnTo>
                    <a:lnTo>
                      <a:pt x="108517" y="24107"/>
                    </a:lnTo>
                    <a:cubicBezTo>
                      <a:pt x="109008" y="24938"/>
                      <a:pt x="109263" y="25887"/>
                      <a:pt x="109256" y="26851"/>
                    </a:cubicBezTo>
                    <a:lnTo>
                      <a:pt x="110798" y="27277"/>
                    </a:lnTo>
                    <a:lnTo>
                      <a:pt x="111743" y="28944"/>
                    </a:lnTo>
                    <a:lnTo>
                      <a:pt x="114106" y="30227"/>
                    </a:lnTo>
                    <a:lnTo>
                      <a:pt x="114106" y="31410"/>
                    </a:lnTo>
                    <a:lnTo>
                      <a:pt x="115158" y="31410"/>
                    </a:lnTo>
                    <a:cubicBezTo>
                      <a:pt x="115377" y="31847"/>
                      <a:pt x="114278" y="32841"/>
                      <a:pt x="115075" y="33267"/>
                    </a:cubicBezTo>
                    <a:lnTo>
                      <a:pt x="116930" y="33509"/>
                    </a:lnTo>
                    <a:cubicBezTo>
                      <a:pt x="115122" y="34863"/>
                      <a:pt x="118703" y="35508"/>
                      <a:pt x="119506" y="35443"/>
                    </a:cubicBezTo>
                    <a:lnTo>
                      <a:pt x="120316" y="37542"/>
                    </a:lnTo>
                    <a:cubicBezTo>
                      <a:pt x="121107" y="38086"/>
                      <a:pt x="122779" y="38843"/>
                      <a:pt x="123535" y="37784"/>
                    </a:cubicBezTo>
                    <a:lnTo>
                      <a:pt x="124126" y="39883"/>
                    </a:lnTo>
                    <a:cubicBezTo>
                      <a:pt x="125095" y="40475"/>
                      <a:pt x="125804" y="41805"/>
                      <a:pt x="126377" y="42722"/>
                    </a:cubicBezTo>
                    <a:cubicBezTo>
                      <a:pt x="126552" y="41607"/>
                      <a:pt x="126312" y="40466"/>
                      <a:pt x="125704" y="39517"/>
                    </a:cubicBezTo>
                    <a:lnTo>
                      <a:pt x="127104" y="40528"/>
                    </a:lnTo>
                    <a:cubicBezTo>
                      <a:pt x="127234" y="41350"/>
                      <a:pt x="128599" y="42550"/>
                      <a:pt x="129999" y="44519"/>
                    </a:cubicBezTo>
                    <a:lnTo>
                      <a:pt x="131606" y="44832"/>
                    </a:lnTo>
                    <a:lnTo>
                      <a:pt x="132031" y="47056"/>
                    </a:lnTo>
                    <a:lnTo>
                      <a:pt x="133673" y="48475"/>
                    </a:lnTo>
                    <a:cubicBezTo>
                      <a:pt x="133378" y="48126"/>
                      <a:pt x="134058" y="46370"/>
                      <a:pt x="135168" y="47884"/>
                    </a:cubicBezTo>
                    <a:cubicBezTo>
                      <a:pt x="135308" y="48043"/>
                      <a:pt x="135402" y="48237"/>
                      <a:pt x="135440" y="48445"/>
                    </a:cubicBezTo>
                    <a:lnTo>
                      <a:pt x="135718" y="48682"/>
                    </a:lnTo>
                    <a:lnTo>
                      <a:pt x="136308" y="48528"/>
                    </a:lnTo>
                    <a:cubicBezTo>
                      <a:pt x="136447" y="48830"/>
                      <a:pt x="136565" y="49139"/>
                      <a:pt x="136663" y="49456"/>
                    </a:cubicBezTo>
                    <a:cubicBezTo>
                      <a:pt x="137508" y="50172"/>
                      <a:pt x="138488" y="51041"/>
                      <a:pt x="138636" y="51425"/>
                    </a:cubicBezTo>
                    <a:lnTo>
                      <a:pt x="138884" y="51355"/>
                    </a:lnTo>
                    <a:cubicBezTo>
                      <a:pt x="139995" y="50911"/>
                      <a:pt x="140869" y="52484"/>
                      <a:pt x="141159" y="53347"/>
                    </a:cubicBezTo>
                    <a:lnTo>
                      <a:pt x="141295" y="54358"/>
                    </a:lnTo>
                    <a:cubicBezTo>
                      <a:pt x="142372" y="55357"/>
                      <a:pt x="143632" y="56138"/>
                      <a:pt x="145005" y="56658"/>
                    </a:cubicBezTo>
                    <a:lnTo>
                      <a:pt x="145489" y="57415"/>
                    </a:lnTo>
                    <a:cubicBezTo>
                      <a:pt x="146712" y="58048"/>
                      <a:pt x="148148" y="58415"/>
                      <a:pt x="148957" y="59497"/>
                    </a:cubicBezTo>
                    <a:lnTo>
                      <a:pt x="149206" y="61413"/>
                    </a:lnTo>
                    <a:lnTo>
                      <a:pt x="150340" y="61466"/>
                    </a:lnTo>
                    <a:lnTo>
                      <a:pt x="150647" y="61897"/>
                    </a:lnTo>
                    <a:cubicBezTo>
                      <a:pt x="151504" y="62778"/>
                      <a:pt x="152337" y="63671"/>
                      <a:pt x="153164" y="64611"/>
                    </a:cubicBezTo>
                    <a:cubicBezTo>
                      <a:pt x="153992" y="64888"/>
                      <a:pt x="154775" y="65286"/>
                      <a:pt x="155486" y="65794"/>
                    </a:cubicBezTo>
                    <a:cubicBezTo>
                      <a:pt x="156549" y="66563"/>
                      <a:pt x="156738" y="67982"/>
                      <a:pt x="157737" y="69371"/>
                    </a:cubicBezTo>
                    <a:lnTo>
                      <a:pt x="158268" y="69105"/>
                    </a:lnTo>
                    <a:lnTo>
                      <a:pt x="158386" y="68514"/>
                    </a:lnTo>
                    <a:lnTo>
                      <a:pt x="158522" y="68934"/>
                    </a:lnTo>
                    <a:cubicBezTo>
                      <a:pt x="158558" y="69064"/>
                      <a:pt x="158759" y="69833"/>
                      <a:pt x="158995" y="69779"/>
                    </a:cubicBezTo>
                    <a:cubicBezTo>
                      <a:pt x="159982" y="69555"/>
                      <a:pt x="161163" y="69407"/>
                      <a:pt x="162262" y="70867"/>
                    </a:cubicBezTo>
                    <a:cubicBezTo>
                      <a:pt x="162817" y="71607"/>
                      <a:pt x="162103" y="73268"/>
                      <a:pt x="162983" y="73540"/>
                    </a:cubicBezTo>
                    <a:lnTo>
                      <a:pt x="164755" y="73540"/>
                    </a:lnTo>
                    <a:cubicBezTo>
                      <a:pt x="164164" y="74516"/>
                      <a:pt x="165742" y="75728"/>
                      <a:pt x="167461" y="76083"/>
                    </a:cubicBezTo>
                    <a:cubicBezTo>
                      <a:pt x="167745" y="76142"/>
                      <a:pt x="167774" y="76455"/>
                      <a:pt x="167768" y="76816"/>
                    </a:cubicBezTo>
                    <a:lnTo>
                      <a:pt x="168359" y="77821"/>
                    </a:lnTo>
                    <a:cubicBezTo>
                      <a:pt x="168649" y="77868"/>
                      <a:pt x="168643" y="78052"/>
                      <a:pt x="168619" y="78241"/>
                    </a:cubicBezTo>
                    <a:lnTo>
                      <a:pt x="169068" y="78974"/>
                    </a:lnTo>
                    <a:lnTo>
                      <a:pt x="169068" y="78625"/>
                    </a:lnTo>
                    <a:lnTo>
                      <a:pt x="170291" y="79217"/>
                    </a:lnTo>
                    <a:lnTo>
                      <a:pt x="169877" y="79299"/>
                    </a:lnTo>
                    <a:lnTo>
                      <a:pt x="170267" y="80695"/>
                    </a:lnTo>
                    <a:lnTo>
                      <a:pt x="170817" y="79684"/>
                    </a:lnTo>
                    <a:cubicBezTo>
                      <a:pt x="170982" y="80133"/>
                      <a:pt x="175017" y="83983"/>
                      <a:pt x="179312" y="87962"/>
                    </a:cubicBezTo>
                    <a:cubicBezTo>
                      <a:pt x="179631" y="88151"/>
                      <a:pt x="179968" y="88340"/>
                      <a:pt x="180335" y="88524"/>
                    </a:cubicBezTo>
                    <a:lnTo>
                      <a:pt x="181516" y="88524"/>
                    </a:lnTo>
                    <a:lnTo>
                      <a:pt x="182001" y="90469"/>
                    </a:lnTo>
                    <a:lnTo>
                      <a:pt x="182485" y="90918"/>
                    </a:lnTo>
                    <a:lnTo>
                      <a:pt x="182958" y="90753"/>
                    </a:lnTo>
                    <a:lnTo>
                      <a:pt x="183034" y="91397"/>
                    </a:lnTo>
                    <a:lnTo>
                      <a:pt x="183596" y="91155"/>
                    </a:lnTo>
                    <a:lnTo>
                      <a:pt x="183596" y="91930"/>
                    </a:lnTo>
                    <a:lnTo>
                      <a:pt x="184092" y="92379"/>
                    </a:lnTo>
                    <a:lnTo>
                      <a:pt x="184092" y="92042"/>
                    </a:lnTo>
                    <a:lnTo>
                      <a:pt x="185108" y="92361"/>
                    </a:lnTo>
                    <a:cubicBezTo>
                      <a:pt x="185864" y="92953"/>
                      <a:pt x="187655" y="95188"/>
                      <a:pt x="187265" y="94307"/>
                    </a:cubicBezTo>
                    <a:lnTo>
                      <a:pt x="188960" y="94596"/>
                    </a:lnTo>
                    <a:cubicBezTo>
                      <a:pt x="188807" y="95288"/>
                      <a:pt x="190532" y="97606"/>
                      <a:pt x="191418" y="98144"/>
                    </a:cubicBezTo>
                    <a:cubicBezTo>
                      <a:pt x="191258" y="98197"/>
                      <a:pt x="191004" y="98546"/>
                      <a:pt x="191418" y="98670"/>
                    </a:cubicBezTo>
                    <a:cubicBezTo>
                      <a:pt x="192009" y="98848"/>
                      <a:pt x="192369" y="97653"/>
                      <a:pt x="192877" y="97931"/>
                    </a:cubicBezTo>
                    <a:cubicBezTo>
                      <a:pt x="193385" y="98209"/>
                      <a:pt x="193433" y="99504"/>
                      <a:pt x="193740" y="99983"/>
                    </a:cubicBezTo>
                    <a:lnTo>
                      <a:pt x="193781" y="99646"/>
                    </a:lnTo>
                    <a:cubicBezTo>
                      <a:pt x="194006" y="99546"/>
                      <a:pt x="194212" y="99132"/>
                      <a:pt x="194413" y="99268"/>
                    </a:cubicBezTo>
                    <a:cubicBezTo>
                      <a:pt x="194915" y="99611"/>
                      <a:pt x="195595" y="100722"/>
                      <a:pt x="195299" y="101367"/>
                    </a:cubicBezTo>
                    <a:lnTo>
                      <a:pt x="196298" y="103040"/>
                    </a:lnTo>
                    <a:lnTo>
                      <a:pt x="197184" y="103200"/>
                    </a:lnTo>
                    <a:lnTo>
                      <a:pt x="197928" y="103354"/>
                    </a:lnTo>
                    <a:lnTo>
                      <a:pt x="198336" y="105518"/>
                    </a:lnTo>
                    <a:cubicBezTo>
                      <a:pt x="198903" y="105748"/>
                      <a:pt x="199446" y="106036"/>
                      <a:pt x="199955" y="106375"/>
                    </a:cubicBezTo>
                    <a:cubicBezTo>
                      <a:pt x="200203" y="105896"/>
                      <a:pt x="200841" y="105482"/>
                      <a:pt x="201544" y="106428"/>
                    </a:cubicBezTo>
                    <a:cubicBezTo>
                      <a:pt x="201698" y="106635"/>
                      <a:pt x="201544" y="107049"/>
                      <a:pt x="201391" y="107469"/>
                    </a:cubicBezTo>
                    <a:cubicBezTo>
                      <a:pt x="201609" y="107664"/>
                      <a:pt x="201828" y="107859"/>
                      <a:pt x="202035" y="108060"/>
                    </a:cubicBezTo>
                    <a:lnTo>
                      <a:pt x="202117" y="107079"/>
                    </a:lnTo>
                    <a:lnTo>
                      <a:pt x="202708" y="107079"/>
                    </a:lnTo>
                    <a:lnTo>
                      <a:pt x="204008" y="109858"/>
                    </a:lnTo>
                    <a:lnTo>
                      <a:pt x="203813" y="110159"/>
                    </a:lnTo>
                    <a:lnTo>
                      <a:pt x="205272" y="109923"/>
                    </a:lnTo>
                    <a:lnTo>
                      <a:pt x="206400" y="111762"/>
                    </a:lnTo>
                    <a:lnTo>
                      <a:pt x="207228" y="111389"/>
                    </a:lnTo>
                    <a:lnTo>
                      <a:pt x="207883" y="113512"/>
                    </a:lnTo>
                    <a:lnTo>
                      <a:pt x="207393" y="113270"/>
                    </a:lnTo>
                    <a:lnTo>
                      <a:pt x="207298" y="113932"/>
                    </a:lnTo>
                    <a:cubicBezTo>
                      <a:pt x="207470" y="114210"/>
                      <a:pt x="207623" y="114523"/>
                      <a:pt x="207771" y="114789"/>
                    </a:cubicBezTo>
                    <a:lnTo>
                      <a:pt x="208533" y="115310"/>
                    </a:lnTo>
                    <a:lnTo>
                      <a:pt x="209839" y="114819"/>
                    </a:lnTo>
                    <a:cubicBezTo>
                      <a:pt x="211428" y="115795"/>
                      <a:pt x="211611" y="116741"/>
                      <a:pt x="214169" y="117521"/>
                    </a:cubicBezTo>
                    <a:lnTo>
                      <a:pt x="214169" y="118497"/>
                    </a:lnTo>
                    <a:lnTo>
                      <a:pt x="215316" y="119325"/>
                    </a:lnTo>
                    <a:cubicBezTo>
                      <a:pt x="215475" y="120141"/>
                      <a:pt x="215664" y="121370"/>
                      <a:pt x="216273" y="122003"/>
                    </a:cubicBezTo>
                    <a:lnTo>
                      <a:pt x="219817" y="123079"/>
                    </a:lnTo>
                    <a:cubicBezTo>
                      <a:pt x="219646" y="124954"/>
                      <a:pt x="222015" y="125119"/>
                      <a:pt x="222216" y="124853"/>
                    </a:cubicBezTo>
                    <a:lnTo>
                      <a:pt x="222216" y="125113"/>
                    </a:lnTo>
                    <a:lnTo>
                      <a:pt x="222972" y="124983"/>
                    </a:lnTo>
                    <a:lnTo>
                      <a:pt x="223079" y="125445"/>
                    </a:lnTo>
                    <a:cubicBezTo>
                      <a:pt x="223669" y="125309"/>
                      <a:pt x="223888" y="126787"/>
                      <a:pt x="223350" y="126533"/>
                    </a:cubicBezTo>
                    <a:lnTo>
                      <a:pt x="223581" y="127490"/>
                    </a:lnTo>
                    <a:cubicBezTo>
                      <a:pt x="224922" y="130128"/>
                      <a:pt x="227214" y="125356"/>
                      <a:pt x="229377" y="132422"/>
                    </a:cubicBezTo>
                    <a:lnTo>
                      <a:pt x="231521" y="132451"/>
                    </a:lnTo>
                    <a:lnTo>
                      <a:pt x="231521" y="134137"/>
                    </a:lnTo>
                    <a:lnTo>
                      <a:pt x="232449" y="134137"/>
                    </a:lnTo>
                    <a:lnTo>
                      <a:pt x="231551" y="136011"/>
                    </a:lnTo>
                    <a:lnTo>
                      <a:pt x="232047" y="136041"/>
                    </a:lnTo>
                    <a:lnTo>
                      <a:pt x="233743" y="134947"/>
                    </a:lnTo>
                    <a:cubicBezTo>
                      <a:pt x="234333" y="135828"/>
                      <a:pt x="234522" y="137117"/>
                      <a:pt x="234841" y="138051"/>
                    </a:cubicBezTo>
                    <a:lnTo>
                      <a:pt x="235958" y="138223"/>
                    </a:lnTo>
                    <a:lnTo>
                      <a:pt x="236259" y="139222"/>
                    </a:lnTo>
                    <a:cubicBezTo>
                      <a:pt x="236945" y="139059"/>
                      <a:pt x="237587" y="138746"/>
                      <a:pt x="238138" y="138305"/>
                    </a:cubicBezTo>
                    <a:lnTo>
                      <a:pt x="238250" y="140079"/>
                    </a:lnTo>
                    <a:lnTo>
                      <a:pt x="238735" y="140186"/>
                    </a:lnTo>
                    <a:cubicBezTo>
                      <a:pt x="238979" y="140330"/>
                      <a:pt x="239147" y="140574"/>
                      <a:pt x="239196" y="140854"/>
                    </a:cubicBezTo>
                    <a:lnTo>
                      <a:pt x="239964" y="141445"/>
                    </a:lnTo>
                    <a:lnTo>
                      <a:pt x="240123" y="140812"/>
                    </a:lnTo>
                    <a:lnTo>
                      <a:pt x="240289" y="141309"/>
                    </a:lnTo>
                    <a:lnTo>
                      <a:pt x="241588" y="142202"/>
                    </a:lnTo>
                    <a:cubicBezTo>
                      <a:pt x="241328" y="142320"/>
                      <a:pt x="241228" y="142433"/>
                      <a:pt x="241240" y="142533"/>
                    </a:cubicBezTo>
                    <a:lnTo>
                      <a:pt x="241494" y="142764"/>
                    </a:lnTo>
                    <a:cubicBezTo>
                      <a:pt x="241847" y="142922"/>
                      <a:pt x="242251" y="142922"/>
                      <a:pt x="242604" y="142764"/>
                    </a:cubicBezTo>
                    <a:lnTo>
                      <a:pt x="242327" y="142113"/>
                    </a:lnTo>
                    <a:cubicBezTo>
                      <a:pt x="242705" y="142444"/>
                      <a:pt x="242734" y="142651"/>
                      <a:pt x="242604" y="142764"/>
                    </a:cubicBezTo>
                    <a:lnTo>
                      <a:pt x="243307" y="144402"/>
                    </a:lnTo>
                    <a:lnTo>
                      <a:pt x="243603" y="144887"/>
                    </a:lnTo>
                    <a:cubicBezTo>
                      <a:pt x="244460" y="145188"/>
                      <a:pt x="245245" y="145507"/>
                      <a:pt x="245511" y="146365"/>
                    </a:cubicBezTo>
                    <a:cubicBezTo>
                      <a:pt x="246846" y="146181"/>
                      <a:pt x="247018" y="146856"/>
                      <a:pt x="247201" y="147547"/>
                    </a:cubicBezTo>
                    <a:lnTo>
                      <a:pt x="248530" y="147612"/>
                    </a:lnTo>
                    <a:lnTo>
                      <a:pt x="248778" y="148606"/>
                    </a:lnTo>
                    <a:lnTo>
                      <a:pt x="249499" y="150043"/>
                    </a:lnTo>
                    <a:lnTo>
                      <a:pt x="249983" y="149871"/>
                    </a:lnTo>
                    <a:lnTo>
                      <a:pt x="250066" y="150522"/>
                    </a:lnTo>
                    <a:lnTo>
                      <a:pt x="250657" y="150279"/>
                    </a:lnTo>
                    <a:lnTo>
                      <a:pt x="250740" y="152893"/>
                    </a:lnTo>
                    <a:lnTo>
                      <a:pt x="251147" y="151178"/>
                    </a:lnTo>
                    <a:lnTo>
                      <a:pt x="252370" y="151769"/>
                    </a:lnTo>
                    <a:lnTo>
                      <a:pt x="251963" y="151852"/>
                    </a:lnTo>
                    <a:lnTo>
                      <a:pt x="252453" y="154454"/>
                    </a:lnTo>
                    <a:cubicBezTo>
                      <a:pt x="252666" y="153425"/>
                      <a:pt x="254438" y="154667"/>
                      <a:pt x="254739" y="153567"/>
                    </a:cubicBezTo>
                    <a:lnTo>
                      <a:pt x="255637" y="154874"/>
                    </a:lnTo>
                    <a:lnTo>
                      <a:pt x="256671" y="154874"/>
                    </a:lnTo>
                    <a:cubicBezTo>
                      <a:pt x="259413" y="159415"/>
                      <a:pt x="259507" y="156441"/>
                      <a:pt x="260606" y="158173"/>
                    </a:cubicBezTo>
                    <a:lnTo>
                      <a:pt x="261014" y="160053"/>
                    </a:lnTo>
                    <a:cubicBezTo>
                      <a:pt x="260872" y="159338"/>
                      <a:pt x="262018" y="158871"/>
                      <a:pt x="262485" y="159722"/>
                    </a:cubicBezTo>
                    <a:cubicBezTo>
                      <a:pt x="263549" y="161585"/>
                      <a:pt x="264447" y="163538"/>
                      <a:pt x="265167" y="165558"/>
                    </a:cubicBezTo>
                    <a:lnTo>
                      <a:pt x="265451" y="165434"/>
                    </a:lnTo>
                    <a:lnTo>
                      <a:pt x="266242" y="164204"/>
                    </a:lnTo>
                    <a:lnTo>
                      <a:pt x="267075" y="166398"/>
                    </a:lnTo>
                    <a:lnTo>
                      <a:pt x="268026" y="166351"/>
                    </a:lnTo>
                    <a:lnTo>
                      <a:pt x="267885" y="166073"/>
                    </a:lnTo>
                    <a:lnTo>
                      <a:pt x="268109" y="166345"/>
                    </a:lnTo>
                    <a:lnTo>
                      <a:pt x="268924" y="168119"/>
                    </a:lnTo>
                    <a:cubicBezTo>
                      <a:pt x="269102" y="168207"/>
                      <a:pt x="269267" y="168302"/>
                      <a:pt x="269432" y="168397"/>
                    </a:cubicBezTo>
                    <a:lnTo>
                      <a:pt x="269356" y="168030"/>
                    </a:lnTo>
                    <a:cubicBezTo>
                      <a:pt x="269462" y="168000"/>
                      <a:pt x="269515" y="168142"/>
                      <a:pt x="269486" y="168278"/>
                    </a:cubicBezTo>
                    <a:cubicBezTo>
                      <a:pt x="269998" y="168680"/>
                      <a:pt x="270429" y="169175"/>
                      <a:pt x="270756" y="169739"/>
                    </a:cubicBezTo>
                    <a:cubicBezTo>
                      <a:pt x="270797" y="169828"/>
                      <a:pt x="270756" y="169993"/>
                      <a:pt x="270638" y="170165"/>
                    </a:cubicBezTo>
                    <a:cubicBezTo>
                      <a:pt x="271229" y="170910"/>
                      <a:pt x="271743" y="171312"/>
                      <a:pt x="272162" y="171134"/>
                    </a:cubicBezTo>
                    <a:cubicBezTo>
                      <a:pt x="273048" y="170780"/>
                      <a:pt x="273296" y="172601"/>
                      <a:pt x="273586" y="171696"/>
                    </a:cubicBezTo>
                    <a:lnTo>
                      <a:pt x="273509" y="172719"/>
                    </a:lnTo>
                    <a:lnTo>
                      <a:pt x="273798" y="172488"/>
                    </a:lnTo>
                    <a:lnTo>
                      <a:pt x="275199" y="172772"/>
                    </a:lnTo>
                    <a:lnTo>
                      <a:pt x="274720" y="173364"/>
                    </a:lnTo>
                    <a:lnTo>
                      <a:pt x="274974" y="173955"/>
                    </a:lnTo>
                    <a:lnTo>
                      <a:pt x="275104" y="174251"/>
                    </a:lnTo>
                    <a:lnTo>
                      <a:pt x="275996" y="174203"/>
                    </a:lnTo>
                    <a:lnTo>
                      <a:pt x="275459" y="174966"/>
                    </a:lnTo>
                    <a:lnTo>
                      <a:pt x="275671" y="175439"/>
                    </a:lnTo>
                    <a:cubicBezTo>
                      <a:pt x="275993" y="175883"/>
                      <a:pt x="276614" y="175982"/>
                      <a:pt x="277057" y="175660"/>
                    </a:cubicBezTo>
                    <a:cubicBezTo>
                      <a:pt x="277165" y="175582"/>
                      <a:pt x="277257" y="175483"/>
                      <a:pt x="277326" y="175368"/>
                    </a:cubicBezTo>
                    <a:lnTo>
                      <a:pt x="277916" y="176444"/>
                    </a:lnTo>
                    <a:lnTo>
                      <a:pt x="278135" y="176764"/>
                    </a:lnTo>
                    <a:lnTo>
                      <a:pt x="279151" y="176870"/>
                    </a:lnTo>
                    <a:cubicBezTo>
                      <a:pt x="279529" y="177674"/>
                      <a:pt x="279376" y="178987"/>
                      <a:pt x="279689" y="179886"/>
                    </a:cubicBezTo>
                    <a:cubicBezTo>
                      <a:pt x="279748" y="180083"/>
                      <a:pt x="279845" y="180268"/>
                      <a:pt x="279972" y="180430"/>
                    </a:cubicBezTo>
                    <a:cubicBezTo>
                      <a:pt x="280127" y="180614"/>
                      <a:pt x="280333" y="180750"/>
                      <a:pt x="280563" y="180820"/>
                    </a:cubicBezTo>
                    <a:lnTo>
                      <a:pt x="281774" y="180329"/>
                    </a:lnTo>
                    <a:lnTo>
                      <a:pt x="282005" y="180660"/>
                    </a:lnTo>
                    <a:lnTo>
                      <a:pt x="282720" y="180566"/>
                    </a:lnTo>
                    <a:cubicBezTo>
                      <a:pt x="282796" y="180861"/>
                      <a:pt x="282932" y="181488"/>
                      <a:pt x="283115" y="182227"/>
                    </a:cubicBezTo>
                    <a:cubicBezTo>
                      <a:pt x="283598" y="182207"/>
                      <a:pt x="284076" y="182127"/>
                      <a:pt x="284539" y="181991"/>
                    </a:cubicBezTo>
                    <a:lnTo>
                      <a:pt x="283848" y="183297"/>
                    </a:lnTo>
                    <a:lnTo>
                      <a:pt x="284805" y="184675"/>
                    </a:lnTo>
                    <a:lnTo>
                      <a:pt x="285106" y="184817"/>
                    </a:lnTo>
                    <a:lnTo>
                      <a:pt x="286258" y="186177"/>
                    </a:lnTo>
                    <a:lnTo>
                      <a:pt x="286258" y="198163"/>
                    </a:lnTo>
                    <a:cubicBezTo>
                      <a:pt x="282256" y="194068"/>
                      <a:pt x="277922" y="190310"/>
                      <a:pt x="273302" y="186928"/>
                    </a:cubicBezTo>
                    <a:lnTo>
                      <a:pt x="272812" y="184835"/>
                    </a:lnTo>
                    <a:cubicBezTo>
                      <a:pt x="272930" y="186289"/>
                      <a:pt x="271754" y="185645"/>
                      <a:pt x="271039" y="185089"/>
                    </a:cubicBezTo>
                    <a:cubicBezTo>
                      <a:pt x="270325" y="184533"/>
                      <a:pt x="268298" y="180282"/>
                      <a:pt x="267802" y="179371"/>
                    </a:cubicBezTo>
                    <a:cubicBezTo>
                      <a:pt x="267341" y="179105"/>
                      <a:pt x="266898" y="178821"/>
                      <a:pt x="266484" y="17851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CBD3536C-97D5-813B-9A11-8A7BB6C3009D}"/>
                  </a:ext>
                </a:extLst>
              </p:cNvPr>
              <p:cNvSpPr/>
              <p:nvPr/>
            </p:nvSpPr>
            <p:spPr>
              <a:xfrm>
                <a:off x="10716781" y="4591042"/>
                <a:ext cx="8066" cy="16950"/>
              </a:xfrm>
              <a:custGeom>
                <a:avLst/>
                <a:gdLst>
                  <a:gd name="connsiteX0" fmla="*/ 8066 w 8066"/>
                  <a:gd name="connsiteY0" fmla="*/ 1843 h 16950"/>
                  <a:gd name="connsiteX1" fmla="*/ 85 w 8066"/>
                  <a:gd name="connsiteY1" fmla="*/ 16951 h 16950"/>
                  <a:gd name="connsiteX2" fmla="*/ 1585 w 8066"/>
                  <a:gd name="connsiteY2" fmla="*/ 11191 h 16950"/>
                  <a:gd name="connsiteX3" fmla="*/ 5337 w 8066"/>
                  <a:gd name="connsiteY3" fmla="*/ 4788 h 16950"/>
                  <a:gd name="connsiteX4" fmla="*/ 6312 w 8066"/>
                  <a:gd name="connsiteY4" fmla="*/ 193 h 16950"/>
                  <a:gd name="connsiteX5" fmla="*/ 8066 w 8066"/>
                  <a:gd name="connsiteY5" fmla="*/ 1843 h 16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6" h="16950">
                    <a:moveTo>
                      <a:pt x="8066" y="1843"/>
                    </a:moveTo>
                    <a:cubicBezTo>
                      <a:pt x="4521" y="6526"/>
                      <a:pt x="5815" y="14609"/>
                      <a:pt x="85" y="16951"/>
                    </a:cubicBezTo>
                    <a:cubicBezTo>
                      <a:pt x="-565" y="14550"/>
                      <a:pt x="2784" y="13007"/>
                      <a:pt x="1585" y="11191"/>
                    </a:cubicBezTo>
                    <a:cubicBezTo>
                      <a:pt x="3505" y="9276"/>
                      <a:pt x="1957" y="5621"/>
                      <a:pt x="5337" y="4788"/>
                    </a:cubicBezTo>
                    <a:cubicBezTo>
                      <a:pt x="4557" y="2819"/>
                      <a:pt x="6518" y="1896"/>
                      <a:pt x="6312" y="193"/>
                    </a:cubicBezTo>
                    <a:cubicBezTo>
                      <a:pt x="7842" y="-575"/>
                      <a:pt x="7475" y="1151"/>
                      <a:pt x="8066" y="1843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3012F3DE-BCAE-66E3-5C6D-3C21FB0D48A0}"/>
                  </a:ext>
                </a:extLst>
              </p:cNvPr>
              <p:cNvSpPr/>
              <p:nvPr/>
            </p:nvSpPr>
            <p:spPr>
              <a:xfrm>
                <a:off x="10715155" y="4609169"/>
                <a:ext cx="1769" cy="3979"/>
              </a:xfrm>
              <a:custGeom>
                <a:avLst/>
                <a:gdLst>
                  <a:gd name="connsiteX0" fmla="*/ 1686 w 1769"/>
                  <a:gd name="connsiteY0" fmla="*/ 1673 h 3979"/>
                  <a:gd name="connsiteX1" fmla="*/ 1769 w 1769"/>
                  <a:gd name="connsiteY1" fmla="*/ 3956 h 3979"/>
                  <a:gd name="connsiteX2" fmla="*/ 50 w 1769"/>
                  <a:gd name="connsiteY2" fmla="*/ 3441 h 3979"/>
                  <a:gd name="connsiteX3" fmla="*/ 1686 w 1769"/>
                  <a:gd name="connsiteY3" fmla="*/ 1673 h 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9" h="3979">
                    <a:moveTo>
                      <a:pt x="1686" y="1673"/>
                    </a:moveTo>
                    <a:lnTo>
                      <a:pt x="1769" y="3956"/>
                    </a:lnTo>
                    <a:cubicBezTo>
                      <a:pt x="1178" y="3956"/>
                      <a:pt x="357" y="4145"/>
                      <a:pt x="50" y="3441"/>
                    </a:cubicBezTo>
                    <a:cubicBezTo>
                      <a:pt x="-281" y="2170"/>
                      <a:pt x="1119" y="-2442"/>
                      <a:pt x="1686" y="1673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938829CE-5866-E5FB-891D-D75055E369CB}"/>
                  </a:ext>
                </a:extLst>
              </p:cNvPr>
              <p:cNvSpPr/>
              <p:nvPr/>
            </p:nvSpPr>
            <p:spPr>
              <a:xfrm>
                <a:off x="10712399" y="4614496"/>
                <a:ext cx="2826" cy="4092"/>
              </a:xfrm>
              <a:custGeom>
                <a:avLst/>
                <a:gdLst>
                  <a:gd name="connsiteX0" fmla="*/ 2706 w 2826"/>
                  <a:gd name="connsiteY0" fmla="*/ 1 h 4092"/>
                  <a:gd name="connsiteX1" fmla="*/ 1654 w 2826"/>
                  <a:gd name="connsiteY1" fmla="*/ 2319 h 4092"/>
                  <a:gd name="connsiteX2" fmla="*/ 2245 w 2826"/>
                  <a:gd name="connsiteY2" fmla="*/ 3442 h 4092"/>
                  <a:gd name="connsiteX3" fmla="*/ 0 w 2826"/>
                  <a:gd name="connsiteY3" fmla="*/ 4092 h 4092"/>
                  <a:gd name="connsiteX4" fmla="*/ 2706 w 2826"/>
                  <a:gd name="connsiteY4" fmla="*/ 1 h 4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6" h="4092">
                    <a:moveTo>
                      <a:pt x="2706" y="1"/>
                    </a:moveTo>
                    <a:cubicBezTo>
                      <a:pt x="3167" y="982"/>
                      <a:pt x="2198" y="1591"/>
                      <a:pt x="1654" y="2319"/>
                    </a:cubicBezTo>
                    <a:cubicBezTo>
                      <a:pt x="2020" y="2576"/>
                      <a:pt x="2240" y="2994"/>
                      <a:pt x="2245" y="3442"/>
                    </a:cubicBezTo>
                    <a:cubicBezTo>
                      <a:pt x="1855" y="4453"/>
                      <a:pt x="1004" y="3773"/>
                      <a:pt x="0" y="4092"/>
                    </a:cubicBezTo>
                    <a:cubicBezTo>
                      <a:pt x="278" y="1928"/>
                      <a:pt x="738" y="-41"/>
                      <a:pt x="2706" y="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4" name="Freeform 883">
                <a:extLst>
                  <a:ext uri="{FF2B5EF4-FFF2-40B4-BE49-F238E27FC236}">
                    <a16:creationId xmlns:a16="http://schemas.microsoft.com/office/drawing/2014/main" id="{142266A8-511F-7FB4-0EB2-E46DBB792D80}"/>
                  </a:ext>
                </a:extLst>
              </p:cNvPr>
              <p:cNvSpPr/>
              <p:nvPr/>
            </p:nvSpPr>
            <p:spPr>
              <a:xfrm>
                <a:off x="10690965" y="4663060"/>
                <a:ext cx="3857" cy="7545"/>
              </a:xfrm>
              <a:custGeom>
                <a:avLst/>
                <a:gdLst>
                  <a:gd name="connsiteX0" fmla="*/ 3858 w 3857"/>
                  <a:gd name="connsiteY0" fmla="*/ 2892 h 7545"/>
                  <a:gd name="connsiteX1" fmla="*/ 1182 w 3857"/>
                  <a:gd name="connsiteY1" fmla="*/ 7546 h 7545"/>
                  <a:gd name="connsiteX2" fmla="*/ 0 w 3857"/>
                  <a:gd name="connsiteY2" fmla="*/ 5719 h 7545"/>
                  <a:gd name="connsiteX3" fmla="*/ 3196 w 3857"/>
                  <a:gd name="connsiteY3" fmla="*/ 60 h 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7" h="7545">
                    <a:moveTo>
                      <a:pt x="3858" y="2892"/>
                    </a:moveTo>
                    <a:cubicBezTo>
                      <a:pt x="744" y="3141"/>
                      <a:pt x="3562" y="6606"/>
                      <a:pt x="1182" y="7546"/>
                    </a:cubicBezTo>
                    <a:lnTo>
                      <a:pt x="0" y="5719"/>
                    </a:lnTo>
                    <a:cubicBezTo>
                      <a:pt x="3243" y="5175"/>
                      <a:pt x="-939" y="-650"/>
                      <a:pt x="3196" y="6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5" name="Freeform 884">
                <a:extLst>
                  <a:ext uri="{FF2B5EF4-FFF2-40B4-BE49-F238E27FC236}">
                    <a16:creationId xmlns:a16="http://schemas.microsoft.com/office/drawing/2014/main" id="{E2B44329-A9A5-C47C-2E59-E47AA098403A}"/>
                  </a:ext>
                </a:extLst>
              </p:cNvPr>
              <p:cNvSpPr/>
              <p:nvPr/>
            </p:nvSpPr>
            <p:spPr>
              <a:xfrm>
                <a:off x="10682673" y="4678565"/>
                <a:ext cx="5893" cy="12712"/>
              </a:xfrm>
              <a:custGeom>
                <a:avLst/>
                <a:gdLst>
                  <a:gd name="connsiteX0" fmla="*/ 5893 w 5893"/>
                  <a:gd name="connsiteY0" fmla="*/ 0 h 12712"/>
                  <a:gd name="connsiteX1" fmla="*/ 4351 w 5893"/>
                  <a:gd name="connsiteY1" fmla="*/ 4618 h 12712"/>
                  <a:gd name="connsiteX2" fmla="*/ 1226 w 5893"/>
                  <a:gd name="connsiteY2" fmla="*/ 12713 h 12712"/>
                  <a:gd name="connsiteX3" fmla="*/ 1574 w 5893"/>
                  <a:gd name="connsiteY3" fmla="*/ 6427 h 12712"/>
                  <a:gd name="connsiteX4" fmla="*/ 4192 w 5893"/>
                  <a:gd name="connsiteY4" fmla="*/ 59 h 1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93" h="12712">
                    <a:moveTo>
                      <a:pt x="5893" y="0"/>
                    </a:moveTo>
                    <a:cubicBezTo>
                      <a:pt x="3796" y="1727"/>
                      <a:pt x="5728" y="3430"/>
                      <a:pt x="4351" y="4618"/>
                    </a:cubicBezTo>
                    <a:cubicBezTo>
                      <a:pt x="3311" y="7362"/>
                      <a:pt x="978" y="9585"/>
                      <a:pt x="1226" y="12713"/>
                    </a:cubicBezTo>
                    <a:cubicBezTo>
                      <a:pt x="-1941" y="11258"/>
                      <a:pt x="2088" y="8834"/>
                      <a:pt x="1574" y="6427"/>
                    </a:cubicBezTo>
                    <a:cubicBezTo>
                      <a:pt x="2354" y="4263"/>
                      <a:pt x="3997" y="1821"/>
                      <a:pt x="4192" y="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6" name="Freeform 885">
                <a:extLst>
                  <a:ext uri="{FF2B5EF4-FFF2-40B4-BE49-F238E27FC236}">
                    <a16:creationId xmlns:a16="http://schemas.microsoft.com/office/drawing/2014/main" id="{1058B45A-74F3-2610-9598-D9AFD2E0E84A}"/>
                  </a:ext>
                </a:extLst>
              </p:cNvPr>
              <p:cNvSpPr/>
              <p:nvPr/>
            </p:nvSpPr>
            <p:spPr>
              <a:xfrm>
                <a:off x="10659959" y="4739959"/>
                <a:ext cx="3743" cy="5191"/>
              </a:xfrm>
              <a:custGeom>
                <a:avLst/>
                <a:gdLst>
                  <a:gd name="connsiteX0" fmla="*/ 3664 w 3743"/>
                  <a:gd name="connsiteY0" fmla="*/ 4500 h 5191"/>
                  <a:gd name="connsiteX1" fmla="*/ 285 w 3743"/>
                  <a:gd name="connsiteY1" fmla="*/ 5192 h 5191"/>
                  <a:gd name="connsiteX2" fmla="*/ 1809 w 3743"/>
                  <a:gd name="connsiteY2" fmla="*/ 0 h 5191"/>
                  <a:gd name="connsiteX3" fmla="*/ 3664 w 3743"/>
                  <a:gd name="connsiteY3" fmla="*/ 4500 h 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3" h="5191">
                    <a:moveTo>
                      <a:pt x="3664" y="4500"/>
                    </a:moveTo>
                    <a:cubicBezTo>
                      <a:pt x="2855" y="5529"/>
                      <a:pt x="1413" y="5008"/>
                      <a:pt x="285" y="5192"/>
                    </a:cubicBezTo>
                    <a:cubicBezTo>
                      <a:pt x="-932" y="2826"/>
                      <a:pt x="2164" y="1987"/>
                      <a:pt x="1809" y="0"/>
                    </a:cubicBezTo>
                    <a:cubicBezTo>
                      <a:pt x="3109" y="668"/>
                      <a:pt x="4025" y="2637"/>
                      <a:pt x="3664" y="450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03A7E126-4F57-BACB-29ED-EBAB72B9432D}"/>
                  </a:ext>
                </a:extLst>
              </p:cNvPr>
              <p:cNvSpPr/>
              <p:nvPr/>
            </p:nvSpPr>
            <p:spPr>
              <a:xfrm>
                <a:off x="10652438" y="4749140"/>
                <a:ext cx="6882" cy="16849"/>
              </a:xfrm>
              <a:custGeom>
                <a:avLst/>
                <a:gdLst>
                  <a:gd name="connsiteX0" fmla="*/ 6813 w 6882"/>
                  <a:gd name="connsiteY0" fmla="*/ 37 h 16849"/>
                  <a:gd name="connsiteX1" fmla="*/ 2814 w 6882"/>
                  <a:gd name="connsiteY1" fmla="*/ 15577 h 16849"/>
                  <a:gd name="connsiteX2" fmla="*/ 25 w 6882"/>
                  <a:gd name="connsiteY2" fmla="*/ 16813 h 16849"/>
                  <a:gd name="connsiteX3" fmla="*/ 4019 w 6882"/>
                  <a:gd name="connsiteY3" fmla="*/ 1273 h 16849"/>
                  <a:gd name="connsiteX4" fmla="*/ 6813 w 6882"/>
                  <a:gd name="connsiteY4" fmla="*/ 37 h 1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2" h="16849">
                    <a:moveTo>
                      <a:pt x="6813" y="37"/>
                    </a:moveTo>
                    <a:cubicBezTo>
                      <a:pt x="7587" y="5998"/>
                      <a:pt x="1608" y="9344"/>
                      <a:pt x="2814" y="15577"/>
                    </a:cubicBezTo>
                    <a:cubicBezTo>
                      <a:pt x="2213" y="16508"/>
                      <a:pt x="1117" y="16992"/>
                      <a:pt x="25" y="16813"/>
                    </a:cubicBezTo>
                    <a:cubicBezTo>
                      <a:pt x="-324" y="10976"/>
                      <a:pt x="3074" y="6583"/>
                      <a:pt x="4019" y="1273"/>
                    </a:cubicBezTo>
                    <a:cubicBezTo>
                      <a:pt x="4622" y="342"/>
                      <a:pt x="5719" y="-144"/>
                      <a:pt x="6813" y="3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3BCA6FD1-83E3-A79C-3F65-31DD43BE2140}"/>
                  </a:ext>
                </a:extLst>
              </p:cNvPr>
              <p:cNvSpPr/>
              <p:nvPr/>
            </p:nvSpPr>
            <p:spPr>
              <a:xfrm>
                <a:off x="10647969" y="4769311"/>
                <a:ext cx="4139" cy="2974"/>
              </a:xfrm>
              <a:custGeom>
                <a:avLst/>
                <a:gdLst>
                  <a:gd name="connsiteX0" fmla="*/ 4104 w 4139"/>
                  <a:gd name="connsiteY0" fmla="*/ 1792 h 2974"/>
                  <a:gd name="connsiteX1" fmla="*/ 3578 w 4139"/>
                  <a:gd name="connsiteY1" fmla="*/ 2975 h 2974"/>
                  <a:gd name="connsiteX2" fmla="*/ 158 w 4139"/>
                  <a:gd name="connsiteY2" fmla="*/ 2525 h 2974"/>
                  <a:gd name="connsiteX3" fmla="*/ 4104 w 4139"/>
                  <a:gd name="connsiteY3" fmla="*/ 1792 h 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9" h="2974">
                    <a:moveTo>
                      <a:pt x="4104" y="1792"/>
                    </a:moveTo>
                    <a:cubicBezTo>
                      <a:pt x="4264" y="2354"/>
                      <a:pt x="3850" y="2655"/>
                      <a:pt x="3578" y="2975"/>
                    </a:cubicBezTo>
                    <a:lnTo>
                      <a:pt x="158" y="2525"/>
                    </a:lnTo>
                    <a:cubicBezTo>
                      <a:pt x="-935" y="-461"/>
                      <a:pt x="4010" y="-916"/>
                      <a:pt x="4104" y="179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DCF27CF2-776E-D7CE-A24F-CCBAC4C17084}"/>
                  </a:ext>
                </a:extLst>
              </p:cNvPr>
              <p:cNvSpPr/>
              <p:nvPr/>
            </p:nvSpPr>
            <p:spPr>
              <a:xfrm>
                <a:off x="10661816" y="4735278"/>
                <a:ext cx="4347" cy="3591"/>
              </a:xfrm>
              <a:custGeom>
                <a:avLst/>
                <a:gdLst>
                  <a:gd name="connsiteX0" fmla="*/ 4348 w 4347"/>
                  <a:gd name="connsiteY0" fmla="*/ 537 h 3591"/>
                  <a:gd name="connsiteX1" fmla="*/ 478 w 4347"/>
                  <a:gd name="connsiteY1" fmla="*/ 3523 h 3591"/>
                  <a:gd name="connsiteX2" fmla="*/ 968 w 4347"/>
                  <a:gd name="connsiteY2" fmla="*/ 1228 h 3591"/>
                  <a:gd name="connsiteX3" fmla="*/ 2150 w 4347"/>
                  <a:gd name="connsiteY3" fmla="*/ 1755 h 3591"/>
                  <a:gd name="connsiteX4" fmla="*/ 4348 w 4347"/>
                  <a:gd name="connsiteY4" fmla="*/ 537 h 3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7" h="3591">
                    <a:moveTo>
                      <a:pt x="4348" y="537"/>
                    </a:moveTo>
                    <a:cubicBezTo>
                      <a:pt x="4147" y="2967"/>
                      <a:pt x="3166" y="3860"/>
                      <a:pt x="478" y="3523"/>
                    </a:cubicBezTo>
                    <a:cubicBezTo>
                      <a:pt x="-674" y="2996"/>
                      <a:pt x="567" y="1956"/>
                      <a:pt x="968" y="1228"/>
                    </a:cubicBezTo>
                    <a:cubicBezTo>
                      <a:pt x="1559" y="1063"/>
                      <a:pt x="1825" y="1483"/>
                      <a:pt x="2150" y="1755"/>
                    </a:cubicBezTo>
                    <a:cubicBezTo>
                      <a:pt x="2794" y="738"/>
                      <a:pt x="2877" y="-835"/>
                      <a:pt x="4348" y="53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DF6A819B-76A1-DFFA-13B0-6D3ECA6F86AD}"/>
                  </a:ext>
                </a:extLst>
              </p:cNvPr>
              <p:cNvSpPr/>
              <p:nvPr/>
            </p:nvSpPr>
            <p:spPr>
              <a:xfrm>
                <a:off x="10723476" y="4586342"/>
                <a:ext cx="2743" cy="3734"/>
              </a:xfrm>
              <a:custGeom>
                <a:avLst/>
                <a:gdLst>
                  <a:gd name="connsiteX0" fmla="*/ 2735 w 2743"/>
                  <a:gd name="connsiteY0" fmla="*/ 222 h 3734"/>
                  <a:gd name="connsiteX1" fmla="*/ 1152 w 2743"/>
                  <a:gd name="connsiteY1" fmla="*/ 3699 h 3734"/>
                  <a:gd name="connsiteX2" fmla="*/ 0 w 2743"/>
                  <a:gd name="connsiteY2" fmla="*/ 3167 h 3734"/>
                  <a:gd name="connsiteX3" fmla="*/ 2735 w 2743"/>
                  <a:gd name="connsiteY3" fmla="*/ 222 h 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3" h="3734">
                    <a:moveTo>
                      <a:pt x="2735" y="222"/>
                    </a:moveTo>
                    <a:cubicBezTo>
                      <a:pt x="2818" y="1573"/>
                      <a:pt x="2224" y="2876"/>
                      <a:pt x="1152" y="3699"/>
                    </a:cubicBezTo>
                    <a:cubicBezTo>
                      <a:pt x="591" y="3859"/>
                      <a:pt x="295" y="3445"/>
                      <a:pt x="0" y="3167"/>
                    </a:cubicBezTo>
                    <a:cubicBezTo>
                      <a:pt x="815" y="2144"/>
                      <a:pt x="142" y="-830"/>
                      <a:pt x="2735" y="22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1" name="Freeform 890">
                <a:extLst>
                  <a:ext uri="{FF2B5EF4-FFF2-40B4-BE49-F238E27FC236}">
                    <a16:creationId xmlns:a16="http://schemas.microsoft.com/office/drawing/2014/main" id="{4CECB9D1-9580-05F4-D677-FA02DDFB0724}"/>
                  </a:ext>
                </a:extLst>
              </p:cNvPr>
              <p:cNvSpPr/>
              <p:nvPr/>
            </p:nvSpPr>
            <p:spPr>
              <a:xfrm>
                <a:off x="10695762" y="4657186"/>
                <a:ext cx="1756" cy="1758"/>
              </a:xfrm>
              <a:custGeom>
                <a:avLst/>
                <a:gdLst>
                  <a:gd name="connsiteX0" fmla="*/ 1719 w 1756"/>
                  <a:gd name="connsiteY0" fmla="*/ 535 h 1758"/>
                  <a:gd name="connsiteX1" fmla="*/ 1193 w 1756"/>
                  <a:gd name="connsiteY1" fmla="*/ 1717 h 1758"/>
                  <a:gd name="connsiteX2" fmla="*/ 59 w 1756"/>
                  <a:gd name="connsiteY2" fmla="*/ 1759 h 1758"/>
                  <a:gd name="connsiteX3" fmla="*/ 0 w 1756"/>
                  <a:gd name="connsiteY3" fmla="*/ 50 h 1758"/>
                  <a:gd name="connsiteX4" fmla="*/ 1719 w 1756"/>
                  <a:gd name="connsiteY4" fmla="*/ 535 h 1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6" h="1758">
                    <a:moveTo>
                      <a:pt x="1719" y="535"/>
                    </a:moveTo>
                    <a:cubicBezTo>
                      <a:pt x="1885" y="1126"/>
                      <a:pt x="1465" y="1398"/>
                      <a:pt x="1193" y="1717"/>
                    </a:cubicBezTo>
                    <a:lnTo>
                      <a:pt x="59" y="1759"/>
                    </a:lnTo>
                    <a:lnTo>
                      <a:pt x="0" y="50"/>
                    </a:lnTo>
                    <a:cubicBezTo>
                      <a:pt x="567" y="3"/>
                      <a:pt x="1424" y="-157"/>
                      <a:pt x="1719" y="535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2" name="Freeform 891">
                <a:extLst>
                  <a:ext uri="{FF2B5EF4-FFF2-40B4-BE49-F238E27FC236}">
                    <a16:creationId xmlns:a16="http://schemas.microsoft.com/office/drawing/2014/main" id="{08E07DE2-5FF2-1278-39B3-34B7728B42AC}"/>
                  </a:ext>
                </a:extLst>
              </p:cNvPr>
              <p:cNvSpPr/>
              <p:nvPr/>
            </p:nvSpPr>
            <p:spPr>
              <a:xfrm>
                <a:off x="10694728" y="4660067"/>
                <a:ext cx="1744" cy="2287"/>
              </a:xfrm>
              <a:custGeom>
                <a:avLst/>
                <a:gdLst>
                  <a:gd name="connsiteX0" fmla="*/ 1719 w 1744"/>
                  <a:gd name="connsiteY0" fmla="*/ 540 h 2287"/>
                  <a:gd name="connsiteX1" fmla="*/ 1211 w 1744"/>
                  <a:gd name="connsiteY1" fmla="*/ 2272 h 2287"/>
                  <a:gd name="connsiteX2" fmla="*/ 0 w 1744"/>
                  <a:gd name="connsiteY2" fmla="*/ 31 h 2287"/>
                  <a:gd name="connsiteX3" fmla="*/ 1719 w 1744"/>
                  <a:gd name="connsiteY3" fmla="*/ 540 h 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4" h="2287">
                    <a:moveTo>
                      <a:pt x="1719" y="540"/>
                    </a:moveTo>
                    <a:cubicBezTo>
                      <a:pt x="1719" y="1131"/>
                      <a:pt x="1914" y="1959"/>
                      <a:pt x="1211" y="2272"/>
                    </a:cubicBezTo>
                    <a:cubicBezTo>
                      <a:pt x="-59" y="2462"/>
                      <a:pt x="30" y="889"/>
                      <a:pt x="0" y="31"/>
                    </a:cubicBezTo>
                    <a:cubicBezTo>
                      <a:pt x="567" y="14"/>
                      <a:pt x="1412" y="-158"/>
                      <a:pt x="1719" y="54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3" name="Freeform 892">
                <a:extLst>
                  <a:ext uri="{FF2B5EF4-FFF2-40B4-BE49-F238E27FC236}">
                    <a16:creationId xmlns:a16="http://schemas.microsoft.com/office/drawing/2014/main" id="{12DF9B42-C20D-3BAB-EB91-717A20B4472F}"/>
                  </a:ext>
                </a:extLst>
              </p:cNvPr>
              <p:cNvSpPr/>
              <p:nvPr/>
            </p:nvSpPr>
            <p:spPr>
              <a:xfrm>
                <a:off x="10657410" y="4742731"/>
                <a:ext cx="1704" cy="2511"/>
              </a:xfrm>
              <a:custGeom>
                <a:avLst/>
                <a:gdLst>
                  <a:gd name="connsiteX0" fmla="*/ 1705 w 1704"/>
                  <a:gd name="connsiteY0" fmla="*/ 2461 h 2511"/>
                  <a:gd name="connsiteX1" fmla="*/ 92 w 1704"/>
                  <a:gd name="connsiteY1" fmla="*/ 1716 h 2511"/>
                  <a:gd name="connsiteX2" fmla="*/ 1616 w 1704"/>
                  <a:gd name="connsiteY2" fmla="*/ 66 h 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04" h="2511">
                    <a:moveTo>
                      <a:pt x="1705" y="2461"/>
                    </a:moveTo>
                    <a:cubicBezTo>
                      <a:pt x="919" y="2686"/>
                      <a:pt x="523" y="2100"/>
                      <a:pt x="92" y="1716"/>
                    </a:cubicBezTo>
                    <a:cubicBezTo>
                      <a:pt x="-334" y="936"/>
                      <a:pt x="813" y="-300"/>
                      <a:pt x="1616" y="6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E46E7B43-D333-13AC-E39C-191C3452A424}"/>
                  </a:ext>
                </a:extLst>
              </p:cNvPr>
              <p:cNvSpPr/>
              <p:nvPr/>
            </p:nvSpPr>
            <p:spPr>
              <a:xfrm>
                <a:off x="10681772" y="4690185"/>
                <a:ext cx="1742" cy="1731"/>
              </a:xfrm>
              <a:custGeom>
                <a:avLst/>
                <a:gdLst>
                  <a:gd name="connsiteX0" fmla="*/ 1707 w 1742"/>
                  <a:gd name="connsiteY0" fmla="*/ 549 h 1731"/>
                  <a:gd name="connsiteX1" fmla="*/ 1176 w 1742"/>
                  <a:gd name="connsiteY1" fmla="*/ 1731 h 1731"/>
                  <a:gd name="connsiteX2" fmla="*/ 53 w 1742"/>
                  <a:gd name="connsiteY2" fmla="*/ 1731 h 1731"/>
                  <a:gd name="connsiteX3" fmla="*/ 0 w 1742"/>
                  <a:gd name="connsiteY3" fmla="*/ 23 h 1731"/>
                  <a:gd name="connsiteX4" fmla="*/ 1707 w 1742"/>
                  <a:gd name="connsiteY4" fmla="*/ 549 h 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2" h="1731">
                    <a:moveTo>
                      <a:pt x="1707" y="549"/>
                    </a:moveTo>
                    <a:cubicBezTo>
                      <a:pt x="1867" y="1140"/>
                      <a:pt x="1453" y="1418"/>
                      <a:pt x="1176" y="1731"/>
                    </a:cubicBezTo>
                    <a:lnTo>
                      <a:pt x="53" y="1731"/>
                    </a:lnTo>
                    <a:lnTo>
                      <a:pt x="0" y="23"/>
                    </a:lnTo>
                    <a:cubicBezTo>
                      <a:pt x="549" y="17"/>
                      <a:pt x="1394" y="-155"/>
                      <a:pt x="1707" y="54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741396BB-3BA2-F9E7-86C5-D6EF5F8E4C85}"/>
                  </a:ext>
                </a:extLst>
              </p:cNvPr>
              <p:cNvSpPr/>
              <p:nvPr/>
            </p:nvSpPr>
            <p:spPr>
              <a:xfrm>
                <a:off x="10680726" y="4693080"/>
                <a:ext cx="1742" cy="2280"/>
              </a:xfrm>
              <a:custGeom>
                <a:avLst/>
                <a:gdLst>
                  <a:gd name="connsiteX0" fmla="*/ 1719 w 1742"/>
                  <a:gd name="connsiteY0" fmla="*/ 539 h 2280"/>
                  <a:gd name="connsiteX1" fmla="*/ 1211 w 1742"/>
                  <a:gd name="connsiteY1" fmla="*/ 2265 h 2280"/>
                  <a:gd name="connsiteX2" fmla="*/ 0 w 1742"/>
                  <a:gd name="connsiteY2" fmla="*/ 30 h 2280"/>
                  <a:gd name="connsiteX3" fmla="*/ 1719 w 1742"/>
                  <a:gd name="connsiteY3" fmla="*/ 539 h 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2" h="2280">
                    <a:moveTo>
                      <a:pt x="1719" y="539"/>
                    </a:moveTo>
                    <a:cubicBezTo>
                      <a:pt x="1719" y="1130"/>
                      <a:pt x="1908" y="1958"/>
                      <a:pt x="1211" y="2265"/>
                    </a:cubicBezTo>
                    <a:cubicBezTo>
                      <a:pt x="-59" y="2454"/>
                      <a:pt x="30" y="882"/>
                      <a:pt x="0" y="30"/>
                    </a:cubicBezTo>
                    <a:cubicBezTo>
                      <a:pt x="561" y="18"/>
                      <a:pt x="1406" y="-165"/>
                      <a:pt x="1719" y="53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94FDD2B5-1739-56B6-5CB0-4DB48688828E}"/>
                  </a:ext>
                </a:extLst>
              </p:cNvPr>
              <p:cNvSpPr/>
              <p:nvPr/>
            </p:nvSpPr>
            <p:spPr>
              <a:xfrm>
                <a:off x="10682228" y="4671032"/>
                <a:ext cx="10125" cy="19825"/>
              </a:xfrm>
              <a:custGeom>
                <a:avLst/>
                <a:gdLst>
                  <a:gd name="connsiteX0" fmla="*/ 8796 w 10125"/>
                  <a:gd name="connsiteY0" fmla="*/ 1797 h 19825"/>
                  <a:gd name="connsiteX1" fmla="*/ 8748 w 10125"/>
                  <a:gd name="connsiteY1" fmla="*/ 4606 h 19825"/>
                  <a:gd name="connsiteX2" fmla="*/ 7862 w 10125"/>
                  <a:gd name="connsiteY2" fmla="*/ 4606 h 19825"/>
                  <a:gd name="connsiteX3" fmla="*/ 6681 w 10125"/>
                  <a:gd name="connsiteY3" fmla="*/ 7905 h 19825"/>
                  <a:gd name="connsiteX4" fmla="*/ 5759 w 10125"/>
                  <a:gd name="connsiteY4" fmla="*/ 9679 h 19825"/>
                  <a:gd name="connsiteX5" fmla="*/ 5570 w 10125"/>
                  <a:gd name="connsiteY5" fmla="*/ 13375 h 19825"/>
                  <a:gd name="connsiteX6" fmla="*/ 3662 w 10125"/>
                  <a:gd name="connsiteY6" fmla="*/ 13375 h 19825"/>
                  <a:gd name="connsiteX7" fmla="*/ 3473 w 10125"/>
                  <a:gd name="connsiteY7" fmla="*/ 17076 h 19825"/>
                  <a:gd name="connsiteX8" fmla="*/ 1399 w 10125"/>
                  <a:gd name="connsiteY8" fmla="*/ 19442 h 19825"/>
                  <a:gd name="connsiteX9" fmla="*/ 1399 w 10125"/>
                  <a:gd name="connsiteY9" fmla="*/ 19826 h 19825"/>
                  <a:gd name="connsiteX10" fmla="*/ 135 w 10125"/>
                  <a:gd name="connsiteY10" fmla="*/ 19826 h 19825"/>
                  <a:gd name="connsiteX11" fmla="*/ 1186 w 10125"/>
                  <a:gd name="connsiteY11" fmla="*/ 17544 h 19825"/>
                  <a:gd name="connsiteX12" fmla="*/ 2220 w 10125"/>
                  <a:gd name="connsiteY12" fmla="*/ 16544 h 19825"/>
                  <a:gd name="connsiteX13" fmla="*/ 1228 w 10125"/>
                  <a:gd name="connsiteY13" fmla="*/ 15249 h 19825"/>
                  <a:gd name="connsiteX14" fmla="*/ 1623 w 10125"/>
                  <a:gd name="connsiteY14" fmla="*/ 14232 h 19825"/>
                  <a:gd name="connsiteX15" fmla="*/ 3165 w 10125"/>
                  <a:gd name="connsiteY15" fmla="*/ 13239 h 19825"/>
                  <a:gd name="connsiteX16" fmla="*/ 3307 w 10125"/>
                  <a:gd name="connsiteY16" fmla="*/ 12476 h 19825"/>
                  <a:gd name="connsiteX17" fmla="*/ 2309 w 10125"/>
                  <a:gd name="connsiteY17" fmla="*/ 11435 h 19825"/>
                  <a:gd name="connsiteX18" fmla="*/ 3095 w 10125"/>
                  <a:gd name="connsiteY18" fmla="*/ 10170 h 19825"/>
                  <a:gd name="connsiteX19" fmla="*/ 4436 w 10125"/>
                  <a:gd name="connsiteY19" fmla="*/ 6108 h 19825"/>
                  <a:gd name="connsiteX20" fmla="*/ 4436 w 10125"/>
                  <a:gd name="connsiteY20" fmla="*/ 5085 h 19825"/>
                  <a:gd name="connsiteX21" fmla="*/ 5470 w 10125"/>
                  <a:gd name="connsiteY21" fmla="*/ 3955 h 19825"/>
                  <a:gd name="connsiteX22" fmla="*/ 5470 w 10125"/>
                  <a:gd name="connsiteY22" fmla="*/ 3317 h 19825"/>
                  <a:gd name="connsiteX23" fmla="*/ 6503 w 10125"/>
                  <a:gd name="connsiteY23" fmla="*/ 2312 h 19825"/>
                  <a:gd name="connsiteX24" fmla="*/ 6545 w 10125"/>
                  <a:gd name="connsiteY24" fmla="*/ 11 h 19825"/>
                  <a:gd name="connsiteX25" fmla="*/ 8796 w 10125"/>
                  <a:gd name="connsiteY25" fmla="*/ 1797 h 19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25" h="19825">
                    <a:moveTo>
                      <a:pt x="8796" y="1797"/>
                    </a:moveTo>
                    <a:lnTo>
                      <a:pt x="8748" y="4606"/>
                    </a:lnTo>
                    <a:lnTo>
                      <a:pt x="7862" y="4606"/>
                    </a:lnTo>
                    <a:cubicBezTo>
                      <a:pt x="7437" y="5593"/>
                      <a:pt x="8229" y="7781"/>
                      <a:pt x="6681" y="7905"/>
                    </a:cubicBezTo>
                    <a:cubicBezTo>
                      <a:pt x="6917" y="8816"/>
                      <a:pt x="6308" y="9129"/>
                      <a:pt x="5759" y="9679"/>
                    </a:cubicBezTo>
                    <a:cubicBezTo>
                      <a:pt x="5566" y="10901"/>
                      <a:pt x="5503" y="12140"/>
                      <a:pt x="5570" y="13375"/>
                    </a:cubicBezTo>
                    <a:lnTo>
                      <a:pt x="3662" y="13375"/>
                    </a:lnTo>
                    <a:cubicBezTo>
                      <a:pt x="4542" y="15693"/>
                      <a:pt x="867" y="14498"/>
                      <a:pt x="3473" y="17076"/>
                    </a:cubicBezTo>
                    <a:cubicBezTo>
                      <a:pt x="1476" y="16651"/>
                      <a:pt x="3177" y="19560"/>
                      <a:pt x="1399" y="19442"/>
                    </a:cubicBezTo>
                    <a:lnTo>
                      <a:pt x="1399" y="19826"/>
                    </a:lnTo>
                    <a:lnTo>
                      <a:pt x="135" y="19826"/>
                    </a:lnTo>
                    <a:cubicBezTo>
                      <a:pt x="-427" y="18312"/>
                      <a:pt x="932" y="18720"/>
                      <a:pt x="1186" y="17544"/>
                    </a:cubicBezTo>
                    <a:cubicBezTo>
                      <a:pt x="1316" y="16952"/>
                      <a:pt x="2722" y="17544"/>
                      <a:pt x="2220" y="16544"/>
                    </a:cubicBezTo>
                    <a:cubicBezTo>
                      <a:pt x="1169" y="16728"/>
                      <a:pt x="1629" y="15533"/>
                      <a:pt x="1228" y="15249"/>
                    </a:cubicBezTo>
                    <a:cubicBezTo>
                      <a:pt x="1694" y="15356"/>
                      <a:pt x="1623" y="14504"/>
                      <a:pt x="1623" y="14232"/>
                    </a:cubicBezTo>
                    <a:cubicBezTo>
                      <a:pt x="2433" y="14232"/>
                      <a:pt x="2492" y="13186"/>
                      <a:pt x="3165" y="13239"/>
                    </a:cubicBezTo>
                    <a:cubicBezTo>
                      <a:pt x="3308" y="13012"/>
                      <a:pt x="3359" y="12739"/>
                      <a:pt x="3307" y="12476"/>
                    </a:cubicBezTo>
                    <a:cubicBezTo>
                      <a:pt x="2787" y="12287"/>
                      <a:pt x="1954" y="12228"/>
                      <a:pt x="2309" y="11435"/>
                    </a:cubicBezTo>
                    <a:cubicBezTo>
                      <a:pt x="3100" y="11435"/>
                      <a:pt x="2273" y="10034"/>
                      <a:pt x="3095" y="10170"/>
                    </a:cubicBezTo>
                    <a:cubicBezTo>
                      <a:pt x="3827" y="9112"/>
                      <a:pt x="2533" y="6066"/>
                      <a:pt x="4436" y="6108"/>
                    </a:cubicBezTo>
                    <a:lnTo>
                      <a:pt x="4436" y="5085"/>
                    </a:lnTo>
                    <a:cubicBezTo>
                      <a:pt x="4849" y="4771"/>
                      <a:pt x="5026" y="4216"/>
                      <a:pt x="5470" y="3955"/>
                    </a:cubicBezTo>
                    <a:lnTo>
                      <a:pt x="5470" y="3317"/>
                    </a:lnTo>
                    <a:lnTo>
                      <a:pt x="6503" y="2312"/>
                    </a:lnTo>
                    <a:lnTo>
                      <a:pt x="6545" y="11"/>
                    </a:lnTo>
                    <a:cubicBezTo>
                      <a:pt x="7396" y="29"/>
                      <a:pt x="12494" y="-320"/>
                      <a:pt x="8796" y="179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FB5C1137-0B25-AB1D-C999-805CD8BC5DA8}"/>
                  </a:ext>
                </a:extLst>
              </p:cNvPr>
              <p:cNvSpPr/>
              <p:nvPr/>
            </p:nvSpPr>
            <p:spPr>
              <a:xfrm>
                <a:off x="10693880" y="4658672"/>
                <a:ext cx="3305" cy="3938"/>
              </a:xfrm>
              <a:custGeom>
                <a:avLst/>
                <a:gdLst>
                  <a:gd name="connsiteX0" fmla="*/ 3306 w 3305"/>
                  <a:gd name="connsiteY0" fmla="*/ 871 h 3938"/>
                  <a:gd name="connsiteX1" fmla="*/ 3188 w 3305"/>
                  <a:gd name="connsiteY1" fmla="*/ 1752 h 3938"/>
                  <a:gd name="connsiteX2" fmla="*/ 1368 w 3305"/>
                  <a:gd name="connsiteY2" fmla="*/ 2881 h 3938"/>
                  <a:gd name="connsiteX3" fmla="*/ 842 w 3305"/>
                  <a:gd name="connsiteY3" fmla="*/ 3892 h 3938"/>
                  <a:gd name="connsiteX4" fmla="*/ 68 w 3305"/>
                  <a:gd name="connsiteY4" fmla="*/ 3212 h 3938"/>
                  <a:gd name="connsiteX5" fmla="*/ 1019 w 3305"/>
                  <a:gd name="connsiteY5" fmla="*/ 959 h 3938"/>
                  <a:gd name="connsiteX6" fmla="*/ 2555 w 3305"/>
                  <a:gd name="connsiteY6" fmla="*/ 43 h 3938"/>
                  <a:gd name="connsiteX7" fmla="*/ 2933 w 3305"/>
                  <a:gd name="connsiteY7" fmla="*/ 226 h 3938"/>
                  <a:gd name="connsiteX8" fmla="*/ 3306 w 3305"/>
                  <a:gd name="connsiteY8" fmla="*/ 871 h 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5" h="3938">
                    <a:moveTo>
                      <a:pt x="3306" y="871"/>
                    </a:moveTo>
                    <a:lnTo>
                      <a:pt x="3188" y="1752"/>
                    </a:lnTo>
                    <a:cubicBezTo>
                      <a:pt x="2242" y="1432"/>
                      <a:pt x="2366" y="2875"/>
                      <a:pt x="1368" y="2881"/>
                    </a:cubicBezTo>
                    <a:cubicBezTo>
                      <a:pt x="1315" y="3384"/>
                      <a:pt x="889" y="3301"/>
                      <a:pt x="842" y="3892"/>
                    </a:cubicBezTo>
                    <a:cubicBezTo>
                      <a:pt x="80" y="4188"/>
                      <a:pt x="641" y="2970"/>
                      <a:pt x="68" y="3212"/>
                    </a:cubicBezTo>
                    <a:cubicBezTo>
                      <a:pt x="-405" y="1379"/>
                      <a:pt x="1764" y="2769"/>
                      <a:pt x="1019" y="959"/>
                    </a:cubicBezTo>
                    <a:cubicBezTo>
                      <a:pt x="2479" y="1746"/>
                      <a:pt x="1516" y="-318"/>
                      <a:pt x="2555" y="43"/>
                    </a:cubicBezTo>
                    <a:cubicBezTo>
                      <a:pt x="2689" y="87"/>
                      <a:pt x="2816" y="149"/>
                      <a:pt x="2933" y="226"/>
                    </a:cubicBezTo>
                    <a:cubicBezTo>
                      <a:pt x="3071" y="433"/>
                      <a:pt x="3195" y="648"/>
                      <a:pt x="3306" y="87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8" name="Freeform 897">
                <a:extLst>
                  <a:ext uri="{FF2B5EF4-FFF2-40B4-BE49-F238E27FC236}">
                    <a16:creationId xmlns:a16="http://schemas.microsoft.com/office/drawing/2014/main" id="{33D85695-A345-FAEF-8263-D6C5A32ED172}"/>
                  </a:ext>
                </a:extLst>
              </p:cNvPr>
              <p:cNvSpPr/>
              <p:nvPr/>
            </p:nvSpPr>
            <p:spPr>
              <a:xfrm>
                <a:off x="10666377" y="4701300"/>
                <a:ext cx="13398" cy="33012"/>
              </a:xfrm>
              <a:custGeom>
                <a:avLst/>
                <a:gdLst>
                  <a:gd name="connsiteX0" fmla="*/ 12282 w 13398"/>
                  <a:gd name="connsiteY0" fmla="*/ 0 h 33012"/>
                  <a:gd name="connsiteX1" fmla="*/ 13245 w 13398"/>
                  <a:gd name="connsiteY1" fmla="*/ 2957 h 33012"/>
                  <a:gd name="connsiteX2" fmla="*/ 12217 w 13398"/>
                  <a:gd name="connsiteY2" fmla="*/ 3577 h 33012"/>
                  <a:gd name="connsiteX3" fmla="*/ 12430 w 13398"/>
                  <a:gd name="connsiteY3" fmla="*/ 6138 h 33012"/>
                  <a:gd name="connsiteX4" fmla="*/ 12530 w 13398"/>
                  <a:gd name="connsiteY4" fmla="*/ 7669 h 33012"/>
                  <a:gd name="connsiteX5" fmla="*/ 11496 w 13398"/>
                  <a:gd name="connsiteY5" fmla="*/ 8420 h 33012"/>
                  <a:gd name="connsiteX6" fmla="*/ 10392 w 13398"/>
                  <a:gd name="connsiteY6" fmla="*/ 13742 h 33012"/>
                  <a:gd name="connsiteX7" fmla="*/ 9499 w 13398"/>
                  <a:gd name="connsiteY7" fmla="*/ 13742 h 33012"/>
                  <a:gd name="connsiteX8" fmla="*/ 9340 w 13398"/>
                  <a:gd name="connsiteY8" fmla="*/ 15782 h 33012"/>
                  <a:gd name="connsiteX9" fmla="*/ 7414 w 13398"/>
                  <a:gd name="connsiteY9" fmla="*/ 16769 h 33012"/>
                  <a:gd name="connsiteX10" fmla="*/ 7278 w 13398"/>
                  <a:gd name="connsiteY10" fmla="*/ 17532 h 33012"/>
                  <a:gd name="connsiteX11" fmla="*/ 8288 w 13398"/>
                  <a:gd name="connsiteY11" fmla="*/ 17680 h 33012"/>
                  <a:gd name="connsiteX12" fmla="*/ 7378 w 13398"/>
                  <a:gd name="connsiteY12" fmla="*/ 18815 h 33012"/>
                  <a:gd name="connsiteX13" fmla="*/ 7219 w 13398"/>
                  <a:gd name="connsiteY13" fmla="*/ 20589 h 33012"/>
                  <a:gd name="connsiteX14" fmla="*/ 6333 w 13398"/>
                  <a:gd name="connsiteY14" fmla="*/ 20589 h 33012"/>
                  <a:gd name="connsiteX15" fmla="*/ 6155 w 13398"/>
                  <a:gd name="connsiteY15" fmla="*/ 23268 h 33012"/>
                  <a:gd name="connsiteX16" fmla="*/ 5128 w 13398"/>
                  <a:gd name="connsiteY16" fmla="*/ 24019 h 33012"/>
                  <a:gd name="connsiteX17" fmla="*/ 5128 w 13398"/>
                  <a:gd name="connsiteY17" fmla="*/ 25290 h 33012"/>
                  <a:gd name="connsiteX18" fmla="*/ 4489 w 13398"/>
                  <a:gd name="connsiteY18" fmla="*/ 25290 h 33012"/>
                  <a:gd name="connsiteX19" fmla="*/ 4318 w 13398"/>
                  <a:gd name="connsiteY19" fmla="*/ 27969 h 33012"/>
                  <a:gd name="connsiteX20" fmla="*/ 1364 w 13398"/>
                  <a:gd name="connsiteY20" fmla="*/ 29961 h 33012"/>
                  <a:gd name="connsiteX21" fmla="*/ 679 w 13398"/>
                  <a:gd name="connsiteY21" fmla="*/ 33012 h 33012"/>
                  <a:gd name="connsiteX22" fmla="*/ 88 w 13398"/>
                  <a:gd name="connsiteY22" fmla="*/ 30056 h 33012"/>
                  <a:gd name="connsiteX23" fmla="*/ 395 w 13398"/>
                  <a:gd name="connsiteY23" fmla="*/ 26999 h 33012"/>
                  <a:gd name="connsiteX24" fmla="*/ 2061 w 13398"/>
                  <a:gd name="connsiteY24" fmla="*/ 26005 h 33012"/>
                  <a:gd name="connsiteX25" fmla="*/ 2221 w 13398"/>
                  <a:gd name="connsiteY25" fmla="*/ 24350 h 33012"/>
                  <a:gd name="connsiteX26" fmla="*/ 3249 w 13398"/>
                  <a:gd name="connsiteY26" fmla="*/ 23729 h 33012"/>
                  <a:gd name="connsiteX27" fmla="*/ 3302 w 13398"/>
                  <a:gd name="connsiteY27" fmla="*/ 20666 h 33012"/>
                  <a:gd name="connsiteX28" fmla="*/ 4915 w 13398"/>
                  <a:gd name="connsiteY28" fmla="*/ 15581 h 33012"/>
                  <a:gd name="connsiteX29" fmla="*/ 5293 w 13398"/>
                  <a:gd name="connsiteY29" fmla="*/ 15581 h 33012"/>
                  <a:gd name="connsiteX30" fmla="*/ 5913 w 13398"/>
                  <a:gd name="connsiteY30" fmla="*/ 16616 h 33012"/>
                  <a:gd name="connsiteX31" fmla="*/ 6439 w 13398"/>
                  <a:gd name="connsiteY31" fmla="*/ 15604 h 33012"/>
                  <a:gd name="connsiteX32" fmla="*/ 7325 w 13398"/>
                  <a:gd name="connsiteY32" fmla="*/ 15604 h 33012"/>
                  <a:gd name="connsiteX33" fmla="*/ 8542 w 13398"/>
                  <a:gd name="connsiteY33" fmla="*/ 11412 h 33012"/>
                  <a:gd name="connsiteX34" fmla="*/ 7538 w 13398"/>
                  <a:gd name="connsiteY34" fmla="*/ 10632 h 33012"/>
                  <a:gd name="connsiteX35" fmla="*/ 8442 w 13398"/>
                  <a:gd name="connsiteY35" fmla="*/ 9751 h 33012"/>
                  <a:gd name="connsiteX36" fmla="*/ 9777 w 13398"/>
                  <a:gd name="connsiteY36" fmla="*/ 6073 h 33012"/>
                  <a:gd name="connsiteX37" fmla="*/ 10132 w 13398"/>
                  <a:gd name="connsiteY37" fmla="*/ 6073 h 33012"/>
                  <a:gd name="connsiteX38" fmla="*/ 10291 w 13398"/>
                  <a:gd name="connsiteY38" fmla="*/ 4033 h 33012"/>
                  <a:gd name="connsiteX39" fmla="*/ 11313 w 13398"/>
                  <a:gd name="connsiteY39" fmla="*/ 3796 h 33012"/>
                  <a:gd name="connsiteX40" fmla="*/ 10321 w 13398"/>
                  <a:gd name="connsiteY40" fmla="*/ 2371 h 33012"/>
                  <a:gd name="connsiteX41" fmla="*/ 11709 w 13398"/>
                  <a:gd name="connsiteY41" fmla="*/ 3033 h 33012"/>
                  <a:gd name="connsiteX42" fmla="*/ 12371 w 13398"/>
                  <a:gd name="connsiteY42" fmla="*/ 1384 h 33012"/>
                  <a:gd name="connsiteX43" fmla="*/ 11355 w 13398"/>
                  <a:gd name="connsiteY43" fmla="*/ 1242 h 33012"/>
                  <a:gd name="connsiteX44" fmla="*/ 12282 w 13398"/>
                  <a:gd name="connsiteY44" fmla="*/ 0 h 33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398" h="33012">
                    <a:moveTo>
                      <a:pt x="12282" y="0"/>
                    </a:moveTo>
                    <a:cubicBezTo>
                      <a:pt x="12022" y="1401"/>
                      <a:pt x="13942" y="1047"/>
                      <a:pt x="13245" y="2957"/>
                    </a:cubicBezTo>
                    <a:cubicBezTo>
                      <a:pt x="12465" y="2507"/>
                      <a:pt x="12749" y="3477"/>
                      <a:pt x="12217" y="3577"/>
                    </a:cubicBezTo>
                    <a:cubicBezTo>
                      <a:pt x="12282" y="4387"/>
                      <a:pt x="11910" y="5416"/>
                      <a:pt x="12430" y="6138"/>
                    </a:cubicBezTo>
                    <a:lnTo>
                      <a:pt x="12530" y="7669"/>
                    </a:lnTo>
                    <a:cubicBezTo>
                      <a:pt x="11768" y="7261"/>
                      <a:pt x="11857" y="8048"/>
                      <a:pt x="11496" y="8420"/>
                    </a:cubicBezTo>
                    <a:cubicBezTo>
                      <a:pt x="12554" y="11306"/>
                      <a:pt x="9304" y="10732"/>
                      <a:pt x="10392" y="13742"/>
                    </a:cubicBezTo>
                    <a:lnTo>
                      <a:pt x="9499" y="13742"/>
                    </a:lnTo>
                    <a:cubicBezTo>
                      <a:pt x="9216" y="14333"/>
                      <a:pt x="9364" y="15125"/>
                      <a:pt x="9340" y="15782"/>
                    </a:cubicBezTo>
                    <a:cubicBezTo>
                      <a:pt x="7751" y="14960"/>
                      <a:pt x="8749" y="17095"/>
                      <a:pt x="7414" y="16769"/>
                    </a:cubicBezTo>
                    <a:lnTo>
                      <a:pt x="7278" y="17532"/>
                    </a:lnTo>
                    <a:lnTo>
                      <a:pt x="8288" y="17680"/>
                    </a:lnTo>
                    <a:cubicBezTo>
                      <a:pt x="8578" y="18591"/>
                      <a:pt x="7768" y="18330"/>
                      <a:pt x="7378" y="18815"/>
                    </a:cubicBezTo>
                    <a:lnTo>
                      <a:pt x="7219" y="20589"/>
                    </a:lnTo>
                    <a:lnTo>
                      <a:pt x="6333" y="20589"/>
                    </a:lnTo>
                    <a:lnTo>
                      <a:pt x="6155" y="23268"/>
                    </a:lnTo>
                    <a:cubicBezTo>
                      <a:pt x="5399" y="22854"/>
                      <a:pt x="5482" y="23646"/>
                      <a:pt x="5128" y="24019"/>
                    </a:cubicBezTo>
                    <a:lnTo>
                      <a:pt x="5128" y="25290"/>
                    </a:lnTo>
                    <a:lnTo>
                      <a:pt x="4489" y="25290"/>
                    </a:lnTo>
                    <a:lnTo>
                      <a:pt x="4318" y="27969"/>
                    </a:lnTo>
                    <a:cubicBezTo>
                      <a:pt x="3001" y="27253"/>
                      <a:pt x="2168" y="30334"/>
                      <a:pt x="1364" y="29961"/>
                    </a:cubicBezTo>
                    <a:cubicBezTo>
                      <a:pt x="956" y="30783"/>
                      <a:pt x="1660" y="32563"/>
                      <a:pt x="679" y="33012"/>
                    </a:cubicBezTo>
                    <a:cubicBezTo>
                      <a:pt x="-503" y="32794"/>
                      <a:pt x="253" y="30854"/>
                      <a:pt x="88" y="30056"/>
                    </a:cubicBezTo>
                    <a:cubicBezTo>
                      <a:pt x="2859" y="29465"/>
                      <a:pt x="-326" y="27637"/>
                      <a:pt x="395" y="26999"/>
                    </a:cubicBezTo>
                    <a:cubicBezTo>
                      <a:pt x="1577" y="27342"/>
                      <a:pt x="1021" y="25568"/>
                      <a:pt x="2061" y="26005"/>
                    </a:cubicBezTo>
                    <a:cubicBezTo>
                      <a:pt x="2191" y="25464"/>
                      <a:pt x="2245" y="24906"/>
                      <a:pt x="2221" y="24350"/>
                    </a:cubicBezTo>
                    <a:cubicBezTo>
                      <a:pt x="2965" y="24640"/>
                      <a:pt x="2711" y="23658"/>
                      <a:pt x="3249" y="23729"/>
                    </a:cubicBezTo>
                    <a:lnTo>
                      <a:pt x="3302" y="20666"/>
                    </a:lnTo>
                    <a:cubicBezTo>
                      <a:pt x="5411" y="20228"/>
                      <a:pt x="3521" y="16610"/>
                      <a:pt x="4915" y="15581"/>
                    </a:cubicBezTo>
                    <a:lnTo>
                      <a:pt x="5293" y="15581"/>
                    </a:lnTo>
                    <a:cubicBezTo>
                      <a:pt x="5216" y="16007"/>
                      <a:pt x="5293" y="16840"/>
                      <a:pt x="5913" y="16616"/>
                    </a:cubicBezTo>
                    <a:cubicBezTo>
                      <a:pt x="6427" y="16793"/>
                      <a:pt x="6439" y="15906"/>
                      <a:pt x="6439" y="15604"/>
                    </a:cubicBezTo>
                    <a:lnTo>
                      <a:pt x="7325" y="15604"/>
                    </a:lnTo>
                    <a:cubicBezTo>
                      <a:pt x="7804" y="14422"/>
                      <a:pt x="6693" y="11394"/>
                      <a:pt x="8542" y="11412"/>
                    </a:cubicBezTo>
                    <a:cubicBezTo>
                      <a:pt x="8223" y="11028"/>
                      <a:pt x="8253" y="10312"/>
                      <a:pt x="7538" y="10632"/>
                    </a:cubicBezTo>
                    <a:cubicBezTo>
                      <a:pt x="7538" y="10040"/>
                      <a:pt x="7721" y="9384"/>
                      <a:pt x="8442" y="9751"/>
                    </a:cubicBezTo>
                    <a:cubicBezTo>
                      <a:pt x="8105" y="7746"/>
                      <a:pt x="9470" y="7527"/>
                      <a:pt x="9777" y="6073"/>
                    </a:cubicBezTo>
                    <a:lnTo>
                      <a:pt x="10132" y="6073"/>
                    </a:lnTo>
                    <a:cubicBezTo>
                      <a:pt x="10262" y="5401"/>
                      <a:pt x="10315" y="4717"/>
                      <a:pt x="10291" y="4033"/>
                    </a:cubicBezTo>
                    <a:lnTo>
                      <a:pt x="11313" y="3796"/>
                    </a:lnTo>
                    <a:cubicBezTo>
                      <a:pt x="11177" y="3175"/>
                      <a:pt x="10327" y="2945"/>
                      <a:pt x="10321" y="2371"/>
                    </a:cubicBezTo>
                    <a:cubicBezTo>
                      <a:pt x="10885" y="2202"/>
                      <a:pt x="11485" y="2488"/>
                      <a:pt x="11709" y="3033"/>
                    </a:cubicBezTo>
                    <a:cubicBezTo>
                      <a:pt x="12216" y="2647"/>
                      <a:pt x="12471" y="2013"/>
                      <a:pt x="12371" y="1384"/>
                    </a:cubicBezTo>
                    <a:lnTo>
                      <a:pt x="11355" y="1242"/>
                    </a:lnTo>
                    <a:cubicBezTo>
                      <a:pt x="11142" y="509"/>
                      <a:pt x="11549" y="77"/>
                      <a:pt x="12282" y="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99" name="Freeform 898">
                <a:extLst>
                  <a:ext uri="{FF2B5EF4-FFF2-40B4-BE49-F238E27FC236}">
                    <a16:creationId xmlns:a16="http://schemas.microsoft.com/office/drawing/2014/main" id="{F15EA473-301A-C03A-9CC0-CF1B9641FB65}"/>
                  </a:ext>
                </a:extLst>
              </p:cNvPr>
              <p:cNvSpPr/>
              <p:nvPr/>
            </p:nvSpPr>
            <p:spPr>
              <a:xfrm>
                <a:off x="10697351" y="4619819"/>
                <a:ext cx="15283" cy="34912"/>
              </a:xfrm>
              <a:custGeom>
                <a:avLst/>
                <a:gdLst>
                  <a:gd name="connsiteX0" fmla="*/ 14303 w 15283"/>
                  <a:gd name="connsiteY0" fmla="*/ 41 h 34912"/>
                  <a:gd name="connsiteX1" fmla="*/ 15284 w 15283"/>
                  <a:gd name="connsiteY1" fmla="*/ 2229 h 34912"/>
                  <a:gd name="connsiteX2" fmla="*/ 14380 w 15283"/>
                  <a:gd name="connsiteY2" fmla="*/ 2980 h 34912"/>
                  <a:gd name="connsiteX3" fmla="*/ 14197 w 15283"/>
                  <a:gd name="connsiteY3" fmla="*/ 2229 h 34912"/>
                  <a:gd name="connsiteX4" fmla="*/ 13376 w 15283"/>
                  <a:gd name="connsiteY4" fmla="*/ 2868 h 34912"/>
                  <a:gd name="connsiteX5" fmla="*/ 13612 w 15283"/>
                  <a:gd name="connsiteY5" fmla="*/ 3607 h 34912"/>
                  <a:gd name="connsiteX6" fmla="*/ 13352 w 15283"/>
                  <a:gd name="connsiteY6" fmla="*/ 3607 h 34912"/>
                  <a:gd name="connsiteX7" fmla="*/ 12259 w 15283"/>
                  <a:gd name="connsiteY7" fmla="*/ 8184 h 34912"/>
                  <a:gd name="connsiteX8" fmla="*/ 12513 w 15283"/>
                  <a:gd name="connsiteY8" fmla="*/ 8184 h 34912"/>
                  <a:gd name="connsiteX9" fmla="*/ 11225 w 15283"/>
                  <a:gd name="connsiteY9" fmla="*/ 9059 h 34912"/>
                  <a:gd name="connsiteX10" fmla="*/ 10404 w 15283"/>
                  <a:gd name="connsiteY10" fmla="*/ 12488 h 34912"/>
                  <a:gd name="connsiteX11" fmla="*/ 10404 w 15283"/>
                  <a:gd name="connsiteY11" fmla="*/ 13387 h 34912"/>
                  <a:gd name="connsiteX12" fmla="*/ 10020 w 15283"/>
                  <a:gd name="connsiteY12" fmla="*/ 13505 h 34912"/>
                  <a:gd name="connsiteX13" fmla="*/ 10357 w 15283"/>
                  <a:gd name="connsiteY13" fmla="*/ 15427 h 34912"/>
                  <a:gd name="connsiteX14" fmla="*/ 9961 w 15283"/>
                  <a:gd name="connsiteY14" fmla="*/ 15752 h 34912"/>
                  <a:gd name="connsiteX15" fmla="*/ 8921 w 15283"/>
                  <a:gd name="connsiteY15" fmla="*/ 18082 h 34912"/>
                  <a:gd name="connsiteX16" fmla="*/ 9027 w 15283"/>
                  <a:gd name="connsiteY16" fmla="*/ 20270 h 34912"/>
                  <a:gd name="connsiteX17" fmla="*/ 8673 w 15283"/>
                  <a:gd name="connsiteY17" fmla="*/ 20270 h 34912"/>
                  <a:gd name="connsiteX18" fmla="*/ 8206 w 15283"/>
                  <a:gd name="connsiteY18" fmla="*/ 22925 h 34912"/>
                  <a:gd name="connsiteX19" fmla="*/ 5518 w 15283"/>
                  <a:gd name="connsiteY19" fmla="*/ 23900 h 34912"/>
                  <a:gd name="connsiteX20" fmla="*/ 5104 w 15283"/>
                  <a:gd name="connsiteY20" fmla="*/ 25934 h 34912"/>
                  <a:gd name="connsiteX21" fmla="*/ 3255 w 15283"/>
                  <a:gd name="connsiteY21" fmla="*/ 29737 h 34912"/>
                  <a:gd name="connsiteX22" fmla="*/ 2812 w 15283"/>
                  <a:gd name="connsiteY22" fmla="*/ 33432 h 34912"/>
                  <a:gd name="connsiteX23" fmla="*/ 1843 w 15283"/>
                  <a:gd name="connsiteY23" fmla="*/ 34100 h 34912"/>
                  <a:gd name="connsiteX24" fmla="*/ 857 w 15283"/>
                  <a:gd name="connsiteY24" fmla="*/ 34420 h 34912"/>
                  <a:gd name="connsiteX25" fmla="*/ 0 w 15283"/>
                  <a:gd name="connsiteY25" fmla="*/ 34420 h 34912"/>
                  <a:gd name="connsiteX26" fmla="*/ 53 w 15283"/>
                  <a:gd name="connsiteY26" fmla="*/ 31463 h 34912"/>
                  <a:gd name="connsiteX27" fmla="*/ 1081 w 15283"/>
                  <a:gd name="connsiteY27" fmla="*/ 30842 h 34912"/>
                  <a:gd name="connsiteX28" fmla="*/ 2139 w 15283"/>
                  <a:gd name="connsiteY28" fmla="*/ 28306 h 34912"/>
                  <a:gd name="connsiteX29" fmla="*/ 3113 w 15283"/>
                  <a:gd name="connsiteY29" fmla="*/ 23575 h 34912"/>
                  <a:gd name="connsiteX30" fmla="*/ 4189 w 15283"/>
                  <a:gd name="connsiteY30" fmla="*/ 19891 h 34912"/>
                  <a:gd name="connsiteX31" fmla="*/ 4336 w 15283"/>
                  <a:gd name="connsiteY31" fmla="*/ 18874 h 34912"/>
                  <a:gd name="connsiteX32" fmla="*/ 5861 w 15283"/>
                  <a:gd name="connsiteY32" fmla="*/ 18874 h 34912"/>
                  <a:gd name="connsiteX33" fmla="*/ 6912 w 15283"/>
                  <a:gd name="connsiteY33" fmla="*/ 16852 h 34912"/>
                  <a:gd name="connsiteX34" fmla="*/ 6800 w 15283"/>
                  <a:gd name="connsiteY34" fmla="*/ 14398 h 34912"/>
                  <a:gd name="connsiteX35" fmla="*/ 7090 w 15283"/>
                  <a:gd name="connsiteY35" fmla="*/ 13807 h 34912"/>
                  <a:gd name="connsiteX36" fmla="*/ 7898 w 15283"/>
                  <a:gd name="connsiteY36" fmla="*/ 13159 h 34912"/>
                  <a:gd name="connsiteX37" fmla="*/ 7988 w 15283"/>
                  <a:gd name="connsiteY37" fmla="*/ 13174 h 34912"/>
                  <a:gd name="connsiteX38" fmla="*/ 8165 w 15283"/>
                  <a:gd name="connsiteY38" fmla="*/ 10366 h 34912"/>
                  <a:gd name="connsiteX39" fmla="*/ 9057 w 15283"/>
                  <a:gd name="connsiteY39" fmla="*/ 10366 h 34912"/>
                  <a:gd name="connsiteX40" fmla="*/ 9246 w 15283"/>
                  <a:gd name="connsiteY40" fmla="*/ 6664 h 34912"/>
                  <a:gd name="connsiteX41" fmla="*/ 10788 w 15283"/>
                  <a:gd name="connsiteY41" fmla="*/ 5671 h 34912"/>
                  <a:gd name="connsiteX42" fmla="*/ 10942 w 15283"/>
                  <a:gd name="connsiteY42" fmla="*/ 4009 h 34912"/>
                  <a:gd name="connsiteX43" fmla="*/ 10693 w 15283"/>
                  <a:gd name="connsiteY43" fmla="*/ 3223 h 34912"/>
                  <a:gd name="connsiteX44" fmla="*/ 12206 w 15283"/>
                  <a:gd name="connsiteY44" fmla="*/ 3518 h 34912"/>
                  <a:gd name="connsiteX45" fmla="*/ 12519 w 15283"/>
                  <a:gd name="connsiteY45" fmla="*/ 2093 h 34912"/>
                  <a:gd name="connsiteX46" fmla="*/ 13299 w 15283"/>
                  <a:gd name="connsiteY46" fmla="*/ 1183 h 34912"/>
                  <a:gd name="connsiteX47" fmla="*/ 13429 w 15283"/>
                  <a:gd name="connsiteY47" fmla="*/ 0 h 34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5283" h="34912">
                    <a:moveTo>
                      <a:pt x="14303" y="41"/>
                    </a:moveTo>
                    <a:cubicBezTo>
                      <a:pt x="14055" y="912"/>
                      <a:pt x="14469" y="1835"/>
                      <a:pt x="15284" y="2229"/>
                    </a:cubicBezTo>
                    <a:cubicBezTo>
                      <a:pt x="15189" y="2637"/>
                      <a:pt x="15024" y="3211"/>
                      <a:pt x="14380" y="2980"/>
                    </a:cubicBezTo>
                    <a:lnTo>
                      <a:pt x="14197" y="2229"/>
                    </a:lnTo>
                    <a:cubicBezTo>
                      <a:pt x="13447" y="1780"/>
                      <a:pt x="13919" y="2755"/>
                      <a:pt x="13376" y="2868"/>
                    </a:cubicBezTo>
                    <a:lnTo>
                      <a:pt x="13612" y="3607"/>
                    </a:lnTo>
                    <a:lnTo>
                      <a:pt x="13352" y="3607"/>
                    </a:lnTo>
                    <a:cubicBezTo>
                      <a:pt x="14232" y="6108"/>
                      <a:pt x="10959" y="5570"/>
                      <a:pt x="12259" y="8184"/>
                    </a:cubicBezTo>
                    <a:lnTo>
                      <a:pt x="12513" y="8184"/>
                    </a:lnTo>
                    <a:cubicBezTo>
                      <a:pt x="12253" y="8734"/>
                      <a:pt x="11497" y="8414"/>
                      <a:pt x="11225" y="9059"/>
                    </a:cubicBezTo>
                    <a:cubicBezTo>
                      <a:pt x="10853" y="9958"/>
                      <a:pt x="11515" y="12169"/>
                      <a:pt x="10404" y="12488"/>
                    </a:cubicBezTo>
                    <a:lnTo>
                      <a:pt x="10404" y="13387"/>
                    </a:lnTo>
                    <a:lnTo>
                      <a:pt x="10020" y="13505"/>
                    </a:lnTo>
                    <a:cubicBezTo>
                      <a:pt x="10658" y="13641"/>
                      <a:pt x="10120" y="14930"/>
                      <a:pt x="10357" y="15427"/>
                    </a:cubicBezTo>
                    <a:lnTo>
                      <a:pt x="9961" y="15752"/>
                    </a:lnTo>
                    <a:cubicBezTo>
                      <a:pt x="8437" y="15823"/>
                      <a:pt x="9642" y="17467"/>
                      <a:pt x="8921" y="18082"/>
                    </a:cubicBezTo>
                    <a:cubicBezTo>
                      <a:pt x="8608" y="18999"/>
                      <a:pt x="9405" y="19265"/>
                      <a:pt x="9027" y="20270"/>
                    </a:cubicBezTo>
                    <a:lnTo>
                      <a:pt x="8673" y="20270"/>
                    </a:lnTo>
                    <a:lnTo>
                      <a:pt x="8206" y="22925"/>
                    </a:lnTo>
                    <a:cubicBezTo>
                      <a:pt x="6960" y="22818"/>
                      <a:pt x="7119" y="24456"/>
                      <a:pt x="5518" y="23900"/>
                    </a:cubicBezTo>
                    <a:cubicBezTo>
                      <a:pt x="4803" y="24143"/>
                      <a:pt x="5187" y="25373"/>
                      <a:pt x="5104" y="25934"/>
                    </a:cubicBezTo>
                    <a:cubicBezTo>
                      <a:pt x="3196" y="24982"/>
                      <a:pt x="4963" y="29157"/>
                      <a:pt x="3255" y="29737"/>
                    </a:cubicBezTo>
                    <a:cubicBezTo>
                      <a:pt x="3108" y="30813"/>
                      <a:pt x="3557" y="32551"/>
                      <a:pt x="2812" y="33432"/>
                    </a:cubicBezTo>
                    <a:cubicBezTo>
                      <a:pt x="1276" y="32522"/>
                      <a:pt x="1826" y="34071"/>
                      <a:pt x="1843" y="34100"/>
                    </a:cubicBezTo>
                    <a:cubicBezTo>
                      <a:pt x="1861" y="34130"/>
                      <a:pt x="1453" y="35679"/>
                      <a:pt x="857" y="34420"/>
                    </a:cubicBezTo>
                    <a:cubicBezTo>
                      <a:pt x="414" y="33474"/>
                      <a:pt x="0" y="34420"/>
                      <a:pt x="0" y="34420"/>
                    </a:cubicBezTo>
                    <a:lnTo>
                      <a:pt x="53" y="31463"/>
                    </a:lnTo>
                    <a:cubicBezTo>
                      <a:pt x="792" y="31782"/>
                      <a:pt x="532" y="30801"/>
                      <a:pt x="1081" y="30842"/>
                    </a:cubicBezTo>
                    <a:cubicBezTo>
                      <a:pt x="1199" y="29949"/>
                      <a:pt x="609" y="28087"/>
                      <a:pt x="2139" y="28306"/>
                    </a:cubicBezTo>
                    <a:cubicBezTo>
                      <a:pt x="2345" y="27153"/>
                      <a:pt x="1507" y="23853"/>
                      <a:pt x="3113" y="23575"/>
                    </a:cubicBezTo>
                    <a:cubicBezTo>
                      <a:pt x="3557" y="22576"/>
                      <a:pt x="2552" y="19803"/>
                      <a:pt x="4189" y="19891"/>
                    </a:cubicBezTo>
                    <a:lnTo>
                      <a:pt x="4336" y="18874"/>
                    </a:lnTo>
                    <a:lnTo>
                      <a:pt x="5861" y="18874"/>
                    </a:lnTo>
                    <a:cubicBezTo>
                      <a:pt x="5997" y="18123"/>
                      <a:pt x="5890" y="16935"/>
                      <a:pt x="6912" y="16852"/>
                    </a:cubicBezTo>
                    <a:cubicBezTo>
                      <a:pt x="6977" y="16261"/>
                      <a:pt x="7503" y="14729"/>
                      <a:pt x="6800" y="14398"/>
                    </a:cubicBezTo>
                    <a:lnTo>
                      <a:pt x="7090" y="13807"/>
                    </a:lnTo>
                    <a:cubicBezTo>
                      <a:pt x="7134" y="13404"/>
                      <a:pt x="7496" y="13114"/>
                      <a:pt x="7898" y="13159"/>
                    </a:cubicBezTo>
                    <a:cubicBezTo>
                      <a:pt x="7928" y="13162"/>
                      <a:pt x="7958" y="13167"/>
                      <a:pt x="7988" y="13174"/>
                    </a:cubicBezTo>
                    <a:lnTo>
                      <a:pt x="8165" y="10366"/>
                    </a:lnTo>
                    <a:lnTo>
                      <a:pt x="9057" y="10366"/>
                    </a:lnTo>
                    <a:cubicBezTo>
                      <a:pt x="9191" y="9136"/>
                      <a:pt x="9254" y="7900"/>
                      <a:pt x="9246" y="6664"/>
                    </a:cubicBezTo>
                    <a:cubicBezTo>
                      <a:pt x="10038" y="6664"/>
                      <a:pt x="10091" y="5641"/>
                      <a:pt x="10788" y="5671"/>
                    </a:cubicBezTo>
                    <a:cubicBezTo>
                      <a:pt x="10711" y="5079"/>
                      <a:pt x="11840" y="4346"/>
                      <a:pt x="10942" y="4009"/>
                    </a:cubicBezTo>
                    <a:cubicBezTo>
                      <a:pt x="10693" y="3489"/>
                      <a:pt x="10983" y="4151"/>
                      <a:pt x="10693" y="3223"/>
                    </a:cubicBezTo>
                    <a:cubicBezTo>
                      <a:pt x="11710" y="3098"/>
                      <a:pt x="11355" y="3489"/>
                      <a:pt x="12206" y="3518"/>
                    </a:cubicBezTo>
                    <a:cubicBezTo>
                      <a:pt x="12376" y="3060"/>
                      <a:pt x="12481" y="2580"/>
                      <a:pt x="12519" y="2093"/>
                    </a:cubicBezTo>
                    <a:cubicBezTo>
                      <a:pt x="13701" y="2501"/>
                      <a:pt x="12466" y="1070"/>
                      <a:pt x="13299" y="1183"/>
                    </a:cubicBezTo>
                    <a:lnTo>
                      <a:pt x="13429" y="0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0" name="Freeform 899">
                <a:extLst>
                  <a:ext uri="{FF2B5EF4-FFF2-40B4-BE49-F238E27FC236}">
                    <a16:creationId xmlns:a16="http://schemas.microsoft.com/office/drawing/2014/main" id="{28553ACC-F1AF-7E7F-39E6-E9DF7702BDEB}"/>
                  </a:ext>
                </a:extLst>
              </p:cNvPr>
              <p:cNvSpPr/>
              <p:nvPr/>
            </p:nvSpPr>
            <p:spPr>
              <a:xfrm>
                <a:off x="10659805" y="4746555"/>
                <a:ext cx="1696" cy="2497"/>
              </a:xfrm>
              <a:custGeom>
                <a:avLst/>
                <a:gdLst>
                  <a:gd name="connsiteX0" fmla="*/ 1697 w 1696"/>
                  <a:gd name="connsiteY0" fmla="*/ 2445 h 2497"/>
                  <a:gd name="connsiteX1" fmla="*/ 90 w 1696"/>
                  <a:gd name="connsiteY1" fmla="*/ 1706 h 2497"/>
                  <a:gd name="connsiteX2" fmla="*/ 1614 w 1696"/>
                  <a:gd name="connsiteY2" fmla="*/ 68 h 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6" h="2497">
                    <a:moveTo>
                      <a:pt x="1697" y="2445"/>
                    </a:moveTo>
                    <a:cubicBezTo>
                      <a:pt x="917" y="2676"/>
                      <a:pt x="515" y="2091"/>
                      <a:pt x="90" y="1706"/>
                    </a:cubicBezTo>
                    <a:cubicBezTo>
                      <a:pt x="-330" y="932"/>
                      <a:pt x="816" y="-304"/>
                      <a:pt x="1614" y="6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15AD9551-FB53-86E5-79B4-347D9FC24992}"/>
                  </a:ext>
                </a:extLst>
              </p:cNvPr>
              <p:cNvSpPr/>
              <p:nvPr/>
            </p:nvSpPr>
            <p:spPr>
              <a:xfrm>
                <a:off x="10677985" y="4696128"/>
                <a:ext cx="3993" cy="5447"/>
              </a:xfrm>
              <a:custGeom>
                <a:avLst/>
                <a:gdLst>
                  <a:gd name="connsiteX0" fmla="*/ 3988 w 3993"/>
                  <a:gd name="connsiteY0" fmla="*/ 1388 h 5447"/>
                  <a:gd name="connsiteX1" fmla="*/ 2960 w 3993"/>
                  <a:gd name="connsiteY1" fmla="*/ 1979 h 5447"/>
                  <a:gd name="connsiteX2" fmla="*/ 2901 w 3993"/>
                  <a:gd name="connsiteY2" fmla="*/ 5426 h 5447"/>
                  <a:gd name="connsiteX3" fmla="*/ 1660 w 3993"/>
                  <a:gd name="connsiteY3" fmla="*/ 3487 h 5447"/>
                  <a:gd name="connsiteX4" fmla="*/ 1028 w 3993"/>
                  <a:gd name="connsiteY4" fmla="*/ 3351 h 5447"/>
                  <a:gd name="connsiteX5" fmla="*/ 886 w 3993"/>
                  <a:gd name="connsiteY5" fmla="*/ 4114 h 5447"/>
                  <a:gd name="connsiteX6" fmla="*/ 0 w 3993"/>
                  <a:gd name="connsiteY6" fmla="*/ 4114 h 5447"/>
                  <a:gd name="connsiteX7" fmla="*/ 0 w 3993"/>
                  <a:gd name="connsiteY7" fmla="*/ 3221 h 5447"/>
                  <a:gd name="connsiteX8" fmla="*/ 1022 w 3993"/>
                  <a:gd name="connsiteY8" fmla="*/ 3114 h 5447"/>
                  <a:gd name="connsiteX9" fmla="*/ 662 w 3993"/>
                  <a:gd name="connsiteY9" fmla="*/ 1831 h 5447"/>
                  <a:gd name="connsiteX10" fmla="*/ 3994 w 3993"/>
                  <a:gd name="connsiteY10" fmla="*/ 229 h 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3" h="5447">
                    <a:moveTo>
                      <a:pt x="3988" y="1388"/>
                    </a:moveTo>
                    <a:cubicBezTo>
                      <a:pt x="3173" y="968"/>
                      <a:pt x="3486" y="1938"/>
                      <a:pt x="2960" y="1979"/>
                    </a:cubicBezTo>
                    <a:lnTo>
                      <a:pt x="2901" y="5426"/>
                    </a:lnTo>
                    <a:cubicBezTo>
                      <a:pt x="1601" y="5621"/>
                      <a:pt x="1501" y="4462"/>
                      <a:pt x="1660" y="3487"/>
                    </a:cubicBezTo>
                    <a:cubicBezTo>
                      <a:pt x="1503" y="3305"/>
                      <a:pt x="1245" y="3250"/>
                      <a:pt x="1028" y="3351"/>
                    </a:cubicBezTo>
                    <a:cubicBezTo>
                      <a:pt x="780" y="3463"/>
                      <a:pt x="886" y="3907"/>
                      <a:pt x="886" y="4114"/>
                    </a:cubicBezTo>
                    <a:lnTo>
                      <a:pt x="0" y="4114"/>
                    </a:lnTo>
                    <a:lnTo>
                      <a:pt x="0" y="3221"/>
                    </a:lnTo>
                    <a:cubicBezTo>
                      <a:pt x="331" y="3156"/>
                      <a:pt x="715" y="3292"/>
                      <a:pt x="1022" y="3114"/>
                    </a:cubicBezTo>
                    <a:cubicBezTo>
                      <a:pt x="780" y="2623"/>
                      <a:pt x="502" y="2422"/>
                      <a:pt x="662" y="1831"/>
                    </a:cubicBezTo>
                    <a:cubicBezTo>
                      <a:pt x="2221" y="1618"/>
                      <a:pt x="1560" y="-729"/>
                      <a:pt x="3994" y="22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2E69EF77-8F4A-412A-E689-2DED8998B752}"/>
                  </a:ext>
                </a:extLst>
              </p:cNvPr>
              <p:cNvSpPr/>
              <p:nvPr/>
            </p:nvSpPr>
            <p:spPr>
              <a:xfrm>
                <a:off x="10471337" y="4841297"/>
                <a:ext cx="46472" cy="55038"/>
              </a:xfrm>
              <a:custGeom>
                <a:avLst/>
                <a:gdLst>
                  <a:gd name="connsiteX0" fmla="*/ 40150 w 46472"/>
                  <a:gd name="connsiteY0" fmla="*/ 8308 h 55038"/>
                  <a:gd name="connsiteX1" fmla="*/ 40150 w 46472"/>
                  <a:gd name="connsiteY1" fmla="*/ 35472 h 55038"/>
                  <a:gd name="connsiteX2" fmla="*/ 37456 w 46472"/>
                  <a:gd name="connsiteY2" fmla="*/ 49527 h 55038"/>
                  <a:gd name="connsiteX3" fmla="*/ 23614 w 46472"/>
                  <a:gd name="connsiteY3" fmla="*/ 55038 h 55038"/>
                  <a:gd name="connsiteX4" fmla="*/ 7580 w 46472"/>
                  <a:gd name="connsiteY4" fmla="*/ 46104 h 55038"/>
                  <a:gd name="connsiteX5" fmla="*/ 6268 w 46472"/>
                  <a:gd name="connsiteY5" fmla="*/ 35460 h 55038"/>
                  <a:gd name="connsiteX6" fmla="*/ 6268 w 46472"/>
                  <a:gd name="connsiteY6" fmla="*/ 8308 h 55038"/>
                  <a:gd name="connsiteX7" fmla="*/ 3545 w 46472"/>
                  <a:gd name="connsiteY7" fmla="*/ 2123 h 55038"/>
                  <a:gd name="connsiteX8" fmla="*/ 0 w 46472"/>
                  <a:gd name="connsiteY8" fmla="*/ 1691 h 55038"/>
                  <a:gd name="connsiteX9" fmla="*/ 0 w 46472"/>
                  <a:gd name="connsiteY9" fmla="*/ 0 h 55038"/>
                  <a:gd name="connsiteX10" fmla="*/ 19071 w 46472"/>
                  <a:gd name="connsiteY10" fmla="*/ 0 h 55038"/>
                  <a:gd name="connsiteX11" fmla="*/ 19071 w 46472"/>
                  <a:gd name="connsiteY11" fmla="*/ 1691 h 55038"/>
                  <a:gd name="connsiteX12" fmla="*/ 14185 w 46472"/>
                  <a:gd name="connsiteY12" fmla="*/ 2992 h 55038"/>
                  <a:gd name="connsiteX13" fmla="*/ 12767 w 46472"/>
                  <a:gd name="connsiteY13" fmla="*/ 8314 h 55038"/>
                  <a:gd name="connsiteX14" fmla="*/ 12767 w 46472"/>
                  <a:gd name="connsiteY14" fmla="*/ 35478 h 55038"/>
                  <a:gd name="connsiteX15" fmla="*/ 18326 w 46472"/>
                  <a:gd name="connsiteY15" fmla="*/ 50556 h 55038"/>
                  <a:gd name="connsiteX16" fmla="*/ 23921 w 46472"/>
                  <a:gd name="connsiteY16" fmla="*/ 51934 h 55038"/>
                  <a:gd name="connsiteX17" fmla="*/ 33870 w 46472"/>
                  <a:gd name="connsiteY17" fmla="*/ 47405 h 55038"/>
                  <a:gd name="connsiteX18" fmla="*/ 36027 w 46472"/>
                  <a:gd name="connsiteY18" fmla="*/ 35478 h 55038"/>
                  <a:gd name="connsiteX19" fmla="*/ 36027 w 46472"/>
                  <a:gd name="connsiteY19" fmla="*/ 8308 h 55038"/>
                  <a:gd name="connsiteX20" fmla="*/ 34650 w 46472"/>
                  <a:gd name="connsiteY20" fmla="*/ 3027 h 55038"/>
                  <a:gd name="connsiteX21" fmla="*/ 29729 w 46472"/>
                  <a:gd name="connsiteY21" fmla="*/ 1691 h 55038"/>
                  <a:gd name="connsiteX22" fmla="*/ 29729 w 46472"/>
                  <a:gd name="connsiteY22" fmla="*/ 0 h 55038"/>
                  <a:gd name="connsiteX23" fmla="*/ 46472 w 46472"/>
                  <a:gd name="connsiteY23" fmla="*/ 0 h 55038"/>
                  <a:gd name="connsiteX24" fmla="*/ 46472 w 46472"/>
                  <a:gd name="connsiteY24" fmla="*/ 1691 h 55038"/>
                  <a:gd name="connsiteX25" fmla="*/ 40877 w 46472"/>
                  <a:gd name="connsiteY25" fmla="*/ 3938 h 55038"/>
                  <a:gd name="connsiteX26" fmla="*/ 40150 w 46472"/>
                  <a:gd name="connsiteY26" fmla="*/ 8308 h 5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472" h="55038">
                    <a:moveTo>
                      <a:pt x="40150" y="8308"/>
                    </a:moveTo>
                    <a:lnTo>
                      <a:pt x="40150" y="35472"/>
                    </a:lnTo>
                    <a:cubicBezTo>
                      <a:pt x="40150" y="42036"/>
                      <a:pt x="39252" y="46720"/>
                      <a:pt x="37456" y="49527"/>
                    </a:cubicBezTo>
                    <a:cubicBezTo>
                      <a:pt x="35093" y="53205"/>
                      <a:pt x="30479" y="55042"/>
                      <a:pt x="23614" y="55038"/>
                    </a:cubicBezTo>
                    <a:cubicBezTo>
                      <a:pt x="14764" y="55038"/>
                      <a:pt x="9419" y="52060"/>
                      <a:pt x="7580" y="46104"/>
                    </a:cubicBezTo>
                    <a:cubicBezTo>
                      <a:pt x="6706" y="43317"/>
                      <a:pt x="6268" y="39769"/>
                      <a:pt x="6268" y="35460"/>
                    </a:cubicBezTo>
                    <a:lnTo>
                      <a:pt x="6268" y="8308"/>
                    </a:lnTo>
                    <a:cubicBezTo>
                      <a:pt x="6268" y="4760"/>
                      <a:pt x="5360" y="2698"/>
                      <a:pt x="3545" y="2123"/>
                    </a:cubicBezTo>
                    <a:cubicBezTo>
                      <a:pt x="2391" y="1806"/>
                      <a:pt x="1196" y="1660"/>
                      <a:pt x="0" y="1691"/>
                    </a:cubicBezTo>
                    <a:lnTo>
                      <a:pt x="0" y="0"/>
                    </a:lnTo>
                    <a:lnTo>
                      <a:pt x="19071" y="0"/>
                    </a:lnTo>
                    <a:lnTo>
                      <a:pt x="19071" y="1691"/>
                    </a:lnTo>
                    <a:cubicBezTo>
                      <a:pt x="16708" y="1691"/>
                      <a:pt x="15079" y="2125"/>
                      <a:pt x="14185" y="2992"/>
                    </a:cubicBezTo>
                    <a:cubicBezTo>
                      <a:pt x="13240" y="3907"/>
                      <a:pt x="12767" y="5681"/>
                      <a:pt x="12767" y="8314"/>
                    </a:cubicBezTo>
                    <a:lnTo>
                      <a:pt x="12767" y="35478"/>
                    </a:lnTo>
                    <a:cubicBezTo>
                      <a:pt x="12767" y="43303"/>
                      <a:pt x="14620" y="48329"/>
                      <a:pt x="18326" y="50556"/>
                    </a:cubicBezTo>
                    <a:cubicBezTo>
                      <a:pt x="20027" y="51528"/>
                      <a:pt x="21965" y="52006"/>
                      <a:pt x="23921" y="51934"/>
                    </a:cubicBezTo>
                    <a:cubicBezTo>
                      <a:pt x="28785" y="51934"/>
                      <a:pt x="32102" y="50424"/>
                      <a:pt x="33870" y="47405"/>
                    </a:cubicBezTo>
                    <a:cubicBezTo>
                      <a:pt x="35312" y="44941"/>
                      <a:pt x="36031" y="40965"/>
                      <a:pt x="36027" y="35478"/>
                    </a:cubicBezTo>
                    <a:lnTo>
                      <a:pt x="36027" y="8308"/>
                    </a:lnTo>
                    <a:cubicBezTo>
                      <a:pt x="36027" y="5682"/>
                      <a:pt x="35568" y="3922"/>
                      <a:pt x="34650" y="3027"/>
                    </a:cubicBezTo>
                    <a:cubicBezTo>
                      <a:pt x="33752" y="2141"/>
                      <a:pt x="32110" y="1691"/>
                      <a:pt x="29729" y="1691"/>
                    </a:cubicBezTo>
                    <a:lnTo>
                      <a:pt x="29729" y="0"/>
                    </a:lnTo>
                    <a:lnTo>
                      <a:pt x="46472" y="0"/>
                    </a:lnTo>
                    <a:lnTo>
                      <a:pt x="46472" y="1691"/>
                    </a:lnTo>
                    <a:cubicBezTo>
                      <a:pt x="43478" y="1691"/>
                      <a:pt x="41614" y="2440"/>
                      <a:pt x="40877" y="3938"/>
                    </a:cubicBezTo>
                    <a:cubicBezTo>
                      <a:pt x="40397" y="4884"/>
                      <a:pt x="40155" y="6341"/>
                      <a:pt x="40150" y="830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5A565E78-5931-84CF-EE91-20F3EB06B136}"/>
                  </a:ext>
                </a:extLst>
              </p:cNvPr>
              <p:cNvSpPr/>
              <p:nvPr/>
            </p:nvSpPr>
            <p:spPr>
              <a:xfrm>
                <a:off x="10516267" y="4857250"/>
                <a:ext cx="36652" cy="38328"/>
              </a:xfrm>
              <a:custGeom>
                <a:avLst/>
                <a:gdLst>
                  <a:gd name="connsiteX0" fmla="*/ 0 w 36652"/>
                  <a:gd name="connsiteY0" fmla="*/ 38299 h 38328"/>
                  <a:gd name="connsiteX1" fmla="*/ 0 w 36652"/>
                  <a:gd name="connsiteY1" fmla="*/ 36921 h 38328"/>
                  <a:gd name="connsiteX2" fmla="*/ 4212 w 36652"/>
                  <a:gd name="connsiteY2" fmla="*/ 35579 h 38328"/>
                  <a:gd name="connsiteX3" fmla="*/ 5488 w 36652"/>
                  <a:gd name="connsiteY3" fmla="*/ 30895 h 38328"/>
                  <a:gd name="connsiteX4" fmla="*/ 5488 w 36652"/>
                  <a:gd name="connsiteY4" fmla="*/ 8609 h 38328"/>
                  <a:gd name="connsiteX5" fmla="*/ 4006 w 36652"/>
                  <a:gd name="connsiteY5" fmla="*/ 4518 h 38328"/>
                  <a:gd name="connsiteX6" fmla="*/ 0 w 36652"/>
                  <a:gd name="connsiteY6" fmla="*/ 3376 h 38328"/>
                  <a:gd name="connsiteX7" fmla="*/ 0 w 36652"/>
                  <a:gd name="connsiteY7" fmla="*/ 2005 h 38328"/>
                  <a:gd name="connsiteX8" fmla="*/ 11154 w 36652"/>
                  <a:gd name="connsiteY8" fmla="*/ 0 h 38328"/>
                  <a:gd name="connsiteX9" fmla="*/ 11154 w 36652"/>
                  <a:gd name="connsiteY9" fmla="*/ 10821 h 38328"/>
                  <a:gd name="connsiteX10" fmla="*/ 11296 w 36652"/>
                  <a:gd name="connsiteY10" fmla="*/ 10821 h 38328"/>
                  <a:gd name="connsiteX11" fmla="*/ 22769 w 36652"/>
                  <a:gd name="connsiteY11" fmla="*/ 0 h 38328"/>
                  <a:gd name="connsiteX12" fmla="*/ 29859 w 36652"/>
                  <a:gd name="connsiteY12" fmla="*/ 3382 h 38328"/>
                  <a:gd name="connsiteX13" fmla="*/ 31129 w 36652"/>
                  <a:gd name="connsiteY13" fmla="*/ 12358 h 38328"/>
                  <a:gd name="connsiteX14" fmla="*/ 31129 w 36652"/>
                  <a:gd name="connsiteY14" fmla="*/ 30901 h 38328"/>
                  <a:gd name="connsiteX15" fmla="*/ 33752 w 36652"/>
                  <a:gd name="connsiteY15" fmla="*/ 36495 h 38328"/>
                  <a:gd name="connsiteX16" fmla="*/ 36653 w 36652"/>
                  <a:gd name="connsiteY16" fmla="*/ 36927 h 38328"/>
                  <a:gd name="connsiteX17" fmla="*/ 36653 w 36652"/>
                  <a:gd name="connsiteY17" fmla="*/ 38305 h 38328"/>
                  <a:gd name="connsiteX18" fmla="*/ 20004 w 36652"/>
                  <a:gd name="connsiteY18" fmla="*/ 38305 h 38328"/>
                  <a:gd name="connsiteX19" fmla="*/ 20004 w 36652"/>
                  <a:gd name="connsiteY19" fmla="*/ 36927 h 38328"/>
                  <a:gd name="connsiteX20" fmla="*/ 24252 w 36652"/>
                  <a:gd name="connsiteY20" fmla="*/ 35585 h 38328"/>
                  <a:gd name="connsiteX21" fmla="*/ 25528 w 36652"/>
                  <a:gd name="connsiteY21" fmla="*/ 30901 h 38328"/>
                  <a:gd name="connsiteX22" fmla="*/ 25528 w 36652"/>
                  <a:gd name="connsiteY22" fmla="*/ 14126 h 38328"/>
                  <a:gd name="connsiteX23" fmla="*/ 25174 w 36652"/>
                  <a:gd name="connsiteY23" fmla="*/ 7232 h 38328"/>
                  <a:gd name="connsiteX24" fmla="*/ 20642 w 36652"/>
                  <a:gd name="connsiteY24" fmla="*/ 3968 h 38328"/>
                  <a:gd name="connsiteX25" fmla="*/ 15721 w 36652"/>
                  <a:gd name="connsiteY25" fmla="*/ 7356 h 38328"/>
                  <a:gd name="connsiteX26" fmla="*/ 12637 w 36652"/>
                  <a:gd name="connsiteY26" fmla="*/ 13103 h 38328"/>
                  <a:gd name="connsiteX27" fmla="*/ 11154 w 36652"/>
                  <a:gd name="connsiteY27" fmla="*/ 20926 h 38328"/>
                  <a:gd name="connsiteX28" fmla="*/ 11154 w 36652"/>
                  <a:gd name="connsiteY28" fmla="*/ 30925 h 38328"/>
                  <a:gd name="connsiteX29" fmla="*/ 13771 w 36652"/>
                  <a:gd name="connsiteY29" fmla="*/ 36519 h 38328"/>
                  <a:gd name="connsiteX30" fmla="*/ 16678 w 36652"/>
                  <a:gd name="connsiteY30" fmla="*/ 36950 h 38328"/>
                  <a:gd name="connsiteX31" fmla="*/ 16678 w 36652"/>
                  <a:gd name="connsiteY31" fmla="*/ 38328 h 3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52" h="38328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1969" y="36921"/>
                      <a:pt x="3373" y="36473"/>
                      <a:pt x="4212" y="35579"/>
                    </a:cubicBezTo>
                    <a:cubicBezTo>
                      <a:pt x="5051" y="34684"/>
                      <a:pt x="5477" y="33123"/>
                      <a:pt x="5488" y="30895"/>
                    </a:cubicBezTo>
                    <a:lnTo>
                      <a:pt x="5488" y="8609"/>
                    </a:lnTo>
                    <a:cubicBezTo>
                      <a:pt x="5488" y="6670"/>
                      <a:pt x="4992" y="5310"/>
                      <a:pt x="4006" y="4518"/>
                    </a:cubicBezTo>
                    <a:cubicBezTo>
                      <a:pt x="3218" y="3914"/>
                      <a:pt x="1883" y="3534"/>
                      <a:pt x="0" y="3376"/>
                    </a:cubicBezTo>
                    <a:lnTo>
                      <a:pt x="0" y="2005"/>
                    </a:lnTo>
                    <a:lnTo>
                      <a:pt x="11154" y="0"/>
                    </a:lnTo>
                    <a:lnTo>
                      <a:pt x="11154" y="10821"/>
                    </a:lnTo>
                    <a:lnTo>
                      <a:pt x="11296" y="10821"/>
                    </a:lnTo>
                    <a:cubicBezTo>
                      <a:pt x="13797" y="3607"/>
                      <a:pt x="17622" y="0"/>
                      <a:pt x="22769" y="0"/>
                    </a:cubicBezTo>
                    <a:cubicBezTo>
                      <a:pt x="26314" y="0"/>
                      <a:pt x="28677" y="1128"/>
                      <a:pt x="29859" y="3382"/>
                    </a:cubicBezTo>
                    <a:cubicBezTo>
                      <a:pt x="30710" y="5010"/>
                      <a:pt x="31133" y="8002"/>
                      <a:pt x="31129" y="12358"/>
                    </a:cubicBezTo>
                    <a:lnTo>
                      <a:pt x="31129" y="30901"/>
                    </a:lnTo>
                    <a:cubicBezTo>
                      <a:pt x="31129" y="34000"/>
                      <a:pt x="32003" y="35864"/>
                      <a:pt x="33752" y="36495"/>
                    </a:cubicBezTo>
                    <a:cubicBezTo>
                      <a:pt x="34687" y="36806"/>
                      <a:pt x="35668" y="36952"/>
                      <a:pt x="36653" y="36927"/>
                    </a:cubicBezTo>
                    <a:lnTo>
                      <a:pt x="36653" y="38305"/>
                    </a:lnTo>
                    <a:lnTo>
                      <a:pt x="20004" y="38305"/>
                    </a:lnTo>
                    <a:lnTo>
                      <a:pt x="20004" y="36927"/>
                    </a:lnTo>
                    <a:cubicBezTo>
                      <a:pt x="22013" y="36927"/>
                      <a:pt x="23425" y="36477"/>
                      <a:pt x="24252" y="35585"/>
                    </a:cubicBezTo>
                    <a:cubicBezTo>
                      <a:pt x="25079" y="34692"/>
                      <a:pt x="25528" y="33131"/>
                      <a:pt x="25528" y="30901"/>
                    </a:cubicBezTo>
                    <a:lnTo>
                      <a:pt x="25528" y="14126"/>
                    </a:lnTo>
                    <a:cubicBezTo>
                      <a:pt x="25528" y="10397"/>
                      <a:pt x="25410" y="8099"/>
                      <a:pt x="25174" y="7232"/>
                    </a:cubicBezTo>
                    <a:cubicBezTo>
                      <a:pt x="24583" y="5056"/>
                      <a:pt x="23072" y="3968"/>
                      <a:pt x="20642" y="3968"/>
                    </a:cubicBezTo>
                    <a:cubicBezTo>
                      <a:pt x="19035" y="3968"/>
                      <a:pt x="17395" y="5097"/>
                      <a:pt x="15721" y="7356"/>
                    </a:cubicBezTo>
                    <a:cubicBezTo>
                      <a:pt x="14426" y="9116"/>
                      <a:pt x="13388" y="11051"/>
                      <a:pt x="12637" y="13103"/>
                    </a:cubicBezTo>
                    <a:cubicBezTo>
                      <a:pt x="11671" y="15599"/>
                      <a:pt x="11169" y="18250"/>
                      <a:pt x="11154" y="20926"/>
                    </a:cubicBezTo>
                    <a:lnTo>
                      <a:pt x="11154" y="30925"/>
                    </a:lnTo>
                    <a:cubicBezTo>
                      <a:pt x="11154" y="34023"/>
                      <a:pt x="12027" y="35888"/>
                      <a:pt x="13771" y="36519"/>
                    </a:cubicBezTo>
                    <a:cubicBezTo>
                      <a:pt x="14708" y="36829"/>
                      <a:pt x="15692" y="36975"/>
                      <a:pt x="16678" y="36950"/>
                    </a:cubicBezTo>
                    <a:lnTo>
                      <a:pt x="16678" y="38328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A5378E38-3557-EA79-CD13-AD366FC797C1}"/>
                  </a:ext>
                </a:extLst>
              </p:cNvPr>
              <p:cNvSpPr/>
              <p:nvPr/>
            </p:nvSpPr>
            <p:spPr>
              <a:xfrm>
                <a:off x="10556447" y="4840468"/>
                <a:ext cx="16678" cy="55086"/>
              </a:xfrm>
              <a:custGeom>
                <a:avLst/>
                <a:gdLst>
                  <a:gd name="connsiteX0" fmla="*/ 0 w 16678"/>
                  <a:gd name="connsiteY0" fmla="*/ 55080 h 55086"/>
                  <a:gd name="connsiteX1" fmla="*/ 0 w 16678"/>
                  <a:gd name="connsiteY1" fmla="*/ 53703 h 55086"/>
                  <a:gd name="connsiteX2" fmla="*/ 4212 w 16678"/>
                  <a:gd name="connsiteY2" fmla="*/ 52360 h 55086"/>
                  <a:gd name="connsiteX3" fmla="*/ 5488 w 16678"/>
                  <a:gd name="connsiteY3" fmla="*/ 47677 h 55086"/>
                  <a:gd name="connsiteX4" fmla="*/ 5488 w 16678"/>
                  <a:gd name="connsiteY4" fmla="*/ 25391 h 55086"/>
                  <a:gd name="connsiteX5" fmla="*/ 4006 w 16678"/>
                  <a:gd name="connsiteY5" fmla="*/ 21299 h 55086"/>
                  <a:gd name="connsiteX6" fmla="*/ 0 w 16678"/>
                  <a:gd name="connsiteY6" fmla="*/ 20158 h 55086"/>
                  <a:gd name="connsiteX7" fmla="*/ 0 w 16678"/>
                  <a:gd name="connsiteY7" fmla="*/ 18786 h 55086"/>
                  <a:gd name="connsiteX8" fmla="*/ 11154 w 16678"/>
                  <a:gd name="connsiteY8" fmla="*/ 16782 h 55086"/>
                  <a:gd name="connsiteX9" fmla="*/ 11154 w 16678"/>
                  <a:gd name="connsiteY9" fmla="*/ 47683 h 55086"/>
                  <a:gd name="connsiteX10" fmla="*/ 13771 w 16678"/>
                  <a:gd name="connsiteY10" fmla="*/ 53277 h 55086"/>
                  <a:gd name="connsiteX11" fmla="*/ 16678 w 16678"/>
                  <a:gd name="connsiteY11" fmla="*/ 53709 h 55086"/>
                  <a:gd name="connsiteX12" fmla="*/ 16678 w 16678"/>
                  <a:gd name="connsiteY12" fmla="*/ 55086 h 55086"/>
                  <a:gd name="connsiteX13" fmla="*/ 8112 w 16678"/>
                  <a:gd name="connsiteY13" fmla="*/ 9290 h 55086"/>
                  <a:gd name="connsiteX14" fmla="*/ 5158 w 16678"/>
                  <a:gd name="connsiteY14" fmla="*/ 7954 h 55086"/>
                  <a:gd name="connsiteX15" fmla="*/ 3976 w 16678"/>
                  <a:gd name="connsiteY15" fmla="*/ 4684 h 55086"/>
                  <a:gd name="connsiteX16" fmla="*/ 5158 w 16678"/>
                  <a:gd name="connsiteY16" fmla="*/ 1378 h 55086"/>
                  <a:gd name="connsiteX17" fmla="*/ 8112 w 16678"/>
                  <a:gd name="connsiteY17" fmla="*/ 1 h 55086"/>
                  <a:gd name="connsiteX18" fmla="*/ 11066 w 16678"/>
                  <a:gd name="connsiteY18" fmla="*/ 1378 h 55086"/>
                  <a:gd name="connsiteX19" fmla="*/ 12247 w 16678"/>
                  <a:gd name="connsiteY19" fmla="*/ 4684 h 55086"/>
                  <a:gd name="connsiteX20" fmla="*/ 11066 w 16678"/>
                  <a:gd name="connsiteY20" fmla="*/ 7954 h 55086"/>
                  <a:gd name="connsiteX21" fmla="*/ 8112 w 16678"/>
                  <a:gd name="connsiteY21" fmla="*/ 9290 h 5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8" h="55086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5"/>
                      <a:pt x="4212" y="52360"/>
                    </a:cubicBezTo>
                    <a:cubicBezTo>
                      <a:pt x="5051" y="51466"/>
                      <a:pt x="5477" y="49905"/>
                      <a:pt x="5488" y="47677"/>
                    </a:cubicBezTo>
                    <a:lnTo>
                      <a:pt x="5488" y="25391"/>
                    </a:lnTo>
                    <a:cubicBezTo>
                      <a:pt x="5488" y="23420"/>
                      <a:pt x="4994" y="22056"/>
                      <a:pt x="4006" y="21299"/>
                    </a:cubicBezTo>
                    <a:cubicBezTo>
                      <a:pt x="3249" y="20696"/>
                      <a:pt x="1914" y="20316"/>
                      <a:pt x="0" y="20158"/>
                    </a:cubicBezTo>
                    <a:lnTo>
                      <a:pt x="0" y="18786"/>
                    </a:lnTo>
                    <a:lnTo>
                      <a:pt x="11154" y="16782"/>
                    </a:lnTo>
                    <a:lnTo>
                      <a:pt x="11154" y="47683"/>
                    </a:lnTo>
                    <a:cubicBezTo>
                      <a:pt x="11154" y="50782"/>
                      <a:pt x="12027" y="52646"/>
                      <a:pt x="13771" y="53277"/>
                    </a:cubicBezTo>
                    <a:cubicBezTo>
                      <a:pt x="14708" y="53587"/>
                      <a:pt x="15692" y="53733"/>
                      <a:pt x="16678" y="53709"/>
                    </a:cubicBezTo>
                    <a:lnTo>
                      <a:pt x="16678" y="55086"/>
                    </a:lnTo>
                    <a:close/>
                    <a:moveTo>
                      <a:pt x="8112" y="9290"/>
                    </a:moveTo>
                    <a:cubicBezTo>
                      <a:pt x="6977" y="9307"/>
                      <a:pt x="5894" y="8817"/>
                      <a:pt x="5158" y="7954"/>
                    </a:cubicBezTo>
                    <a:cubicBezTo>
                      <a:pt x="4363" y="7053"/>
                      <a:pt x="3941" y="5884"/>
                      <a:pt x="3976" y="4684"/>
                    </a:cubicBezTo>
                    <a:cubicBezTo>
                      <a:pt x="3943" y="3473"/>
                      <a:pt x="4365" y="2294"/>
                      <a:pt x="5158" y="1378"/>
                    </a:cubicBezTo>
                    <a:cubicBezTo>
                      <a:pt x="5887" y="500"/>
                      <a:pt x="6971" y="-6"/>
                      <a:pt x="8112" y="1"/>
                    </a:cubicBezTo>
                    <a:cubicBezTo>
                      <a:pt x="9256" y="-22"/>
                      <a:pt x="10347" y="487"/>
                      <a:pt x="11066" y="1378"/>
                    </a:cubicBezTo>
                    <a:cubicBezTo>
                      <a:pt x="11869" y="2288"/>
                      <a:pt x="12292" y="3471"/>
                      <a:pt x="12247" y="4684"/>
                    </a:cubicBezTo>
                    <a:cubicBezTo>
                      <a:pt x="12283" y="5884"/>
                      <a:pt x="11860" y="7053"/>
                      <a:pt x="11066" y="7954"/>
                    </a:cubicBezTo>
                    <a:cubicBezTo>
                      <a:pt x="10329" y="8818"/>
                      <a:pt x="9246" y="9308"/>
                      <a:pt x="8112" y="929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5" name="Freeform 904">
                <a:extLst>
                  <a:ext uri="{FF2B5EF4-FFF2-40B4-BE49-F238E27FC236}">
                    <a16:creationId xmlns:a16="http://schemas.microsoft.com/office/drawing/2014/main" id="{394B8276-632D-8A83-07A2-F3C346A8A66A}"/>
                  </a:ext>
                </a:extLst>
              </p:cNvPr>
              <p:cNvSpPr/>
              <p:nvPr/>
            </p:nvSpPr>
            <p:spPr>
              <a:xfrm>
                <a:off x="10571193" y="4858072"/>
                <a:ext cx="39287" cy="38263"/>
              </a:xfrm>
              <a:custGeom>
                <a:avLst/>
                <a:gdLst>
                  <a:gd name="connsiteX0" fmla="*/ 18592 w 39287"/>
                  <a:gd name="connsiteY0" fmla="*/ 38263 h 38263"/>
                  <a:gd name="connsiteX1" fmla="*/ 7474 w 39287"/>
                  <a:gd name="connsiteY1" fmla="*/ 8870 h 38263"/>
                  <a:gd name="connsiteX2" fmla="*/ 3474 w 39287"/>
                  <a:gd name="connsiteY2" fmla="*/ 2413 h 38263"/>
                  <a:gd name="connsiteX3" fmla="*/ 0 w 39287"/>
                  <a:gd name="connsiteY3" fmla="*/ 1472 h 38263"/>
                  <a:gd name="connsiteX4" fmla="*/ 0 w 39287"/>
                  <a:gd name="connsiteY4" fmla="*/ 0 h 38263"/>
                  <a:gd name="connsiteX5" fmla="*/ 15331 w 39287"/>
                  <a:gd name="connsiteY5" fmla="*/ 0 h 38263"/>
                  <a:gd name="connsiteX6" fmla="*/ 15331 w 39287"/>
                  <a:gd name="connsiteY6" fmla="*/ 1460 h 38263"/>
                  <a:gd name="connsiteX7" fmla="*/ 12111 w 39287"/>
                  <a:gd name="connsiteY7" fmla="*/ 3388 h 38263"/>
                  <a:gd name="connsiteX8" fmla="*/ 13068 w 39287"/>
                  <a:gd name="connsiteY8" fmla="*/ 7403 h 38263"/>
                  <a:gd name="connsiteX9" fmla="*/ 21340 w 39287"/>
                  <a:gd name="connsiteY9" fmla="*/ 29648 h 38263"/>
                  <a:gd name="connsiteX10" fmla="*/ 28630 w 39287"/>
                  <a:gd name="connsiteY10" fmla="*/ 7640 h 38263"/>
                  <a:gd name="connsiteX11" fmla="*/ 29445 w 39287"/>
                  <a:gd name="connsiteY11" fmla="*/ 4175 h 38263"/>
                  <a:gd name="connsiteX12" fmla="*/ 26190 w 39287"/>
                  <a:gd name="connsiteY12" fmla="*/ 1460 h 38263"/>
                  <a:gd name="connsiteX13" fmla="*/ 26190 w 39287"/>
                  <a:gd name="connsiteY13" fmla="*/ 0 h 38263"/>
                  <a:gd name="connsiteX14" fmla="*/ 39288 w 39287"/>
                  <a:gd name="connsiteY14" fmla="*/ 0 h 38263"/>
                  <a:gd name="connsiteX15" fmla="*/ 39288 w 39287"/>
                  <a:gd name="connsiteY15" fmla="*/ 1460 h 38263"/>
                  <a:gd name="connsiteX16" fmla="*/ 34562 w 39287"/>
                  <a:gd name="connsiteY16" fmla="*/ 3424 h 38263"/>
                  <a:gd name="connsiteX17" fmla="*/ 32198 w 39287"/>
                  <a:gd name="connsiteY17" fmla="*/ 8621 h 38263"/>
                  <a:gd name="connsiteX18" fmla="*/ 22013 w 39287"/>
                  <a:gd name="connsiteY18" fmla="*/ 38263 h 3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287" h="38263">
                    <a:moveTo>
                      <a:pt x="18592" y="38263"/>
                    </a:moveTo>
                    <a:lnTo>
                      <a:pt x="7474" y="8870"/>
                    </a:lnTo>
                    <a:cubicBezTo>
                      <a:pt x="6197" y="5511"/>
                      <a:pt x="4864" y="3359"/>
                      <a:pt x="3474" y="2413"/>
                    </a:cubicBezTo>
                    <a:cubicBezTo>
                      <a:pt x="2429" y="1774"/>
                      <a:pt x="1224" y="1448"/>
                      <a:pt x="0" y="1472"/>
                    </a:cubicBezTo>
                    <a:lnTo>
                      <a:pt x="0" y="0"/>
                    </a:lnTo>
                    <a:lnTo>
                      <a:pt x="15331" y="0"/>
                    </a:lnTo>
                    <a:lnTo>
                      <a:pt x="15331" y="1460"/>
                    </a:lnTo>
                    <a:cubicBezTo>
                      <a:pt x="13181" y="1460"/>
                      <a:pt x="12111" y="2099"/>
                      <a:pt x="12111" y="3388"/>
                    </a:cubicBezTo>
                    <a:cubicBezTo>
                      <a:pt x="12203" y="4771"/>
                      <a:pt x="12527" y="6128"/>
                      <a:pt x="13068" y="7403"/>
                    </a:cubicBezTo>
                    <a:lnTo>
                      <a:pt x="21340" y="29648"/>
                    </a:lnTo>
                    <a:lnTo>
                      <a:pt x="28630" y="7640"/>
                    </a:lnTo>
                    <a:cubicBezTo>
                      <a:pt x="29060" y="6528"/>
                      <a:pt x="29335" y="5362"/>
                      <a:pt x="29445" y="4175"/>
                    </a:cubicBezTo>
                    <a:cubicBezTo>
                      <a:pt x="29445" y="2519"/>
                      <a:pt x="28360" y="1614"/>
                      <a:pt x="26190" y="1460"/>
                    </a:cubicBezTo>
                    <a:lnTo>
                      <a:pt x="26190" y="0"/>
                    </a:lnTo>
                    <a:lnTo>
                      <a:pt x="39288" y="0"/>
                    </a:lnTo>
                    <a:lnTo>
                      <a:pt x="39288" y="1460"/>
                    </a:lnTo>
                    <a:cubicBezTo>
                      <a:pt x="37098" y="1614"/>
                      <a:pt x="35523" y="2269"/>
                      <a:pt x="34562" y="3424"/>
                    </a:cubicBezTo>
                    <a:cubicBezTo>
                      <a:pt x="33924" y="4188"/>
                      <a:pt x="33136" y="5921"/>
                      <a:pt x="32198" y="8621"/>
                    </a:cubicBezTo>
                    <a:lnTo>
                      <a:pt x="22013" y="38263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6" name="Freeform 905">
                <a:extLst>
                  <a:ext uri="{FF2B5EF4-FFF2-40B4-BE49-F238E27FC236}">
                    <a16:creationId xmlns:a16="http://schemas.microsoft.com/office/drawing/2014/main" id="{8766E451-99BA-3E63-1EF5-C9DA73DEACB0}"/>
                  </a:ext>
                </a:extLst>
              </p:cNvPr>
              <p:cNvSpPr/>
              <p:nvPr/>
            </p:nvSpPr>
            <p:spPr>
              <a:xfrm>
                <a:off x="10607899" y="4857244"/>
                <a:ext cx="27120" cy="39099"/>
              </a:xfrm>
              <a:custGeom>
                <a:avLst/>
                <a:gdLst>
                  <a:gd name="connsiteX0" fmla="*/ 26196 w 27120"/>
                  <a:gd name="connsiteY0" fmla="*/ 35076 h 39099"/>
                  <a:gd name="connsiteX1" fmla="*/ 26196 w 27120"/>
                  <a:gd name="connsiteY1" fmla="*/ 37672 h 39099"/>
                  <a:gd name="connsiteX2" fmla="*/ 17558 w 27120"/>
                  <a:gd name="connsiteY2" fmla="*/ 39091 h 39099"/>
                  <a:gd name="connsiteX3" fmla="*/ 2050 w 27120"/>
                  <a:gd name="connsiteY3" fmla="*/ 29837 h 39099"/>
                  <a:gd name="connsiteX4" fmla="*/ 0 w 27120"/>
                  <a:gd name="connsiteY4" fmla="*/ 18537 h 39099"/>
                  <a:gd name="connsiteX5" fmla="*/ 14723 w 27120"/>
                  <a:gd name="connsiteY5" fmla="*/ 0 h 39099"/>
                  <a:gd name="connsiteX6" fmla="*/ 25452 w 27120"/>
                  <a:gd name="connsiteY6" fmla="*/ 5978 h 39099"/>
                  <a:gd name="connsiteX7" fmla="*/ 27112 w 27120"/>
                  <a:gd name="connsiteY7" fmla="*/ 13541 h 39099"/>
                  <a:gd name="connsiteX8" fmla="*/ 27112 w 27120"/>
                  <a:gd name="connsiteY8" fmla="*/ 15315 h 39099"/>
                  <a:gd name="connsiteX9" fmla="*/ 6014 w 27120"/>
                  <a:gd name="connsiteY9" fmla="*/ 15315 h 39099"/>
                  <a:gd name="connsiteX10" fmla="*/ 9730 w 27120"/>
                  <a:gd name="connsiteY10" fmla="*/ 29606 h 39099"/>
                  <a:gd name="connsiteX11" fmla="*/ 21097 w 27120"/>
                  <a:gd name="connsiteY11" fmla="*/ 36146 h 39099"/>
                  <a:gd name="connsiteX12" fmla="*/ 26196 w 27120"/>
                  <a:gd name="connsiteY12" fmla="*/ 35076 h 39099"/>
                  <a:gd name="connsiteX13" fmla="*/ 6014 w 27120"/>
                  <a:gd name="connsiteY13" fmla="*/ 12654 h 39099"/>
                  <a:gd name="connsiteX14" fmla="*/ 20672 w 27120"/>
                  <a:gd name="connsiteY14" fmla="*/ 12654 h 39099"/>
                  <a:gd name="connsiteX15" fmla="*/ 17913 w 27120"/>
                  <a:gd name="connsiteY15" fmla="*/ 4192 h 39099"/>
                  <a:gd name="connsiteX16" fmla="*/ 13777 w 27120"/>
                  <a:gd name="connsiteY16" fmla="*/ 2738 h 39099"/>
                  <a:gd name="connsiteX17" fmla="*/ 6906 w 27120"/>
                  <a:gd name="connsiteY17" fmla="*/ 8521 h 39099"/>
                  <a:gd name="connsiteX18" fmla="*/ 6014 w 27120"/>
                  <a:gd name="connsiteY18" fmla="*/ 12654 h 3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0" h="39099">
                    <a:moveTo>
                      <a:pt x="26196" y="35076"/>
                    </a:moveTo>
                    <a:lnTo>
                      <a:pt x="26196" y="37672"/>
                    </a:lnTo>
                    <a:cubicBezTo>
                      <a:pt x="23432" y="38687"/>
                      <a:pt x="20501" y="39168"/>
                      <a:pt x="17558" y="39091"/>
                    </a:cubicBezTo>
                    <a:cubicBezTo>
                      <a:pt x="9906" y="39091"/>
                      <a:pt x="4736" y="36006"/>
                      <a:pt x="2050" y="29837"/>
                    </a:cubicBezTo>
                    <a:cubicBezTo>
                      <a:pt x="679" y="26739"/>
                      <a:pt x="-4" y="22972"/>
                      <a:pt x="0" y="18537"/>
                    </a:cubicBezTo>
                    <a:cubicBezTo>
                      <a:pt x="0" y="6179"/>
                      <a:pt x="4908" y="0"/>
                      <a:pt x="14723" y="0"/>
                    </a:cubicBezTo>
                    <a:cubicBezTo>
                      <a:pt x="19678" y="0"/>
                      <a:pt x="23254" y="1993"/>
                      <a:pt x="25452" y="5978"/>
                    </a:cubicBezTo>
                    <a:cubicBezTo>
                      <a:pt x="26627" y="8321"/>
                      <a:pt x="27198" y="10921"/>
                      <a:pt x="27112" y="13541"/>
                    </a:cubicBezTo>
                    <a:lnTo>
                      <a:pt x="27112" y="15315"/>
                    </a:lnTo>
                    <a:lnTo>
                      <a:pt x="6014" y="15315"/>
                    </a:lnTo>
                    <a:cubicBezTo>
                      <a:pt x="6014" y="20960"/>
                      <a:pt x="7253" y="25723"/>
                      <a:pt x="9730" y="29606"/>
                    </a:cubicBezTo>
                    <a:cubicBezTo>
                      <a:pt x="12488" y="33963"/>
                      <a:pt x="16276" y="36142"/>
                      <a:pt x="21097" y="36146"/>
                    </a:cubicBezTo>
                    <a:cubicBezTo>
                      <a:pt x="22860" y="36229"/>
                      <a:pt x="24615" y="35861"/>
                      <a:pt x="26196" y="35076"/>
                    </a:cubicBezTo>
                    <a:close/>
                    <a:moveTo>
                      <a:pt x="6014" y="12654"/>
                    </a:moveTo>
                    <a:lnTo>
                      <a:pt x="20672" y="12654"/>
                    </a:lnTo>
                    <a:cubicBezTo>
                      <a:pt x="20672" y="8775"/>
                      <a:pt x="19752" y="5954"/>
                      <a:pt x="17913" y="4192"/>
                    </a:cubicBezTo>
                    <a:cubicBezTo>
                      <a:pt x="16776" y="3188"/>
                      <a:pt x="15292" y="2666"/>
                      <a:pt x="13777" y="2738"/>
                    </a:cubicBezTo>
                    <a:cubicBezTo>
                      <a:pt x="10587" y="2738"/>
                      <a:pt x="8297" y="4665"/>
                      <a:pt x="6906" y="8521"/>
                    </a:cubicBezTo>
                    <a:cubicBezTo>
                      <a:pt x="6372" y="9836"/>
                      <a:pt x="6070" y="11235"/>
                      <a:pt x="6014" y="1265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7" name="Freeform 906">
                <a:extLst>
                  <a:ext uri="{FF2B5EF4-FFF2-40B4-BE49-F238E27FC236}">
                    <a16:creationId xmlns:a16="http://schemas.microsoft.com/office/drawing/2014/main" id="{5FEB11B5-8B79-D594-CECA-0592A7B7A50B}"/>
                  </a:ext>
                </a:extLst>
              </p:cNvPr>
              <p:cNvSpPr/>
              <p:nvPr/>
            </p:nvSpPr>
            <p:spPr>
              <a:xfrm>
                <a:off x="10638325" y="4857250"/>
                <a:ext cx="24395" cy="38310"/>
              </a:xfrm>
              <a:custGeom>
                <a:avLst/>
                <a:gdLst>
                  <a:gd name="connsiteX0" fmla="*/ 0 w 24395"/>
                  <a:gd name="connsiteY0" fmla="*/ 38299 h 38310"/>
                  <a:gd name="connsiteX1" fmla="*/ 0 w 24395"/>
                  <a:gd name="connsiteY1" fmla="*/ 36921 h 38310"/>
                  <a:gd name="connsiteX2" fmla="*/ 4248 w 24395"/>
                  <a:gd name="connsiteY2" fmla="*/ 35579 h 38310"/>
                  <a:gd name="connsiteX3" fmla="*/ 5524 w 24395"/>
                  <a:gd name="connsiteY3" fmla="*/ 30896 h 38310"/>
                  <a:gd name="connsiteX4" fmla="*/ 5524 w 24395"/>
                  <a:gd name="connsiteY4" fmla="*/ 8610 h 38310"/>
                  <a:gd name="connsiteX5" fmla="*/ 4035 w 24395"/>
                  <a:gd name="connsiteY5" fmla="*/ 4471 h 38310"/>
                  <a:gd name="connsiteX6" fmla="*/ 0 w 24395"/>
                  <a:gd name="connsiteY6" fmla="*/ 3371 h 38310"/>
                  <a:gd name="connsiteX7" fmla="*/ 0 w 24395"/>
                  <a:gd name="connsiteY7" fmla="*/ 2005 h 38310"/>
                  <a:gd name="connsiteX8" fmla="*/ 11184 w 24395"/>
                  <a:gd name="connsiteY8" fmla="*/ 0 h 38310"/>
                  <a:gd name="connsiteX9" fmla="*/ 11184 w 24395"/>
                  <a:gd name="connsiteY9" fmla="*/ 8698 h 38310"/>
                  <a:gd name="connsiteX10" fmla="*/ 11326 w 24395"/>
                  <a:gd name="connsiteY10" fmla="*/ 8698 h 38310"/>
                  <a:gd name="connsiteX11" fmla="*/ 20743 w 24395"/>
                  <a:gd name="connsiteY11" fmla="*/ 0 h 38310"/>
                  <a:gd name="connsiteX12" fmla="*/ 23295 w 24395"/>
                  <a:gd name="connsiteY12" fmla="*/ 1059 h 38310"/>
                  <a:gd name="connsiteX13" fmla="*/ 24394 w 24395"/>
                  <a:gd name="connsiteY13" fmla="*/ 3779 h 38310"/>
                  <a:gd name="connsiteX14" fmla="*/ 20885 w 24395"/>
                  <a:gd name="connsiteY14" fmla="*/ 7593 h 38310"/>
                  <a:gd name="connsiteX15" fmla="*/ 18409 w 24395"/>
                  <a:gd name="connsiteY15" fmla="*/ 6652 h 38310"/>
                  <a:gd name="connsiteX16" fmla="*/ 16779 w 24395"/>
                  <a:gd name="connsiteY16" fmla="*/ 5665 h 38310"/>
                  <a:gd name="connsiteX17" fmla="*/ 13417 w 24395"/>
                  <a:gd name="connsiteY17" fmla="*/ 8621 h 38310"/>
                  <a:gd name="connsiteX18" fmla="*/ 11184 w 24395"/>
                  <a:gd name="connsiteY18" fmla="*/ 18626 h 38310"/>
                  <a:gd name="connsiteX19" fmla="*/ 11184 w 24395"/>
                  <a:gd name="connsiteY19" fmla="*/ 30908 h 38310"/>
                  <a:gd name="connsiteX20" fmla="*/ 13807 w 24395"/>
                  <a:gd name="connsiteY20" fmla="*/ 36501 h 38310"/>
                  <a:gd name="connsiteX21" fmla="*/ 16708 w 24395"/>
                  <a:gd name="connsiteY21" fmla="*/ 36933 h 38310"/>
                  <a:gd name="connsiteX22" fmla="*/ 16708 w 24395"/>
                  <a:gd name="connsiteY22" fmla="*/ 38311 h 3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395" h="38310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2001" y="36921"/>
                      <a:pt x="3417" y="36474"/>
                      <a:pt x="4248" y="35579"/>
                    </a:cubicBezTo>
                    <a:cubicBezTo>
                      <a:pt x="5079" y="34684"/>
                      <a:pt x="5504" y="33123"/>
                      <a:pt x="5524" y="30896"/>
                    </a:cubicBezTo>
                    <a:lnTo>
                      <a:pt x="5524" y="8610"/>
                    </a:lnTo>
                    <a:cubicBezTo>
                      <a:pt x="5524" y="6639"/>
                      <a:pt x="5028" y="5259"/>
                      <a:pt x="4035" y="4471"/>
                    </a:cubicBezTo>
                    <a:cubicBezTo>
                      <a:pt x="3255" y="3879"/>
                      <a:pt x="1914" y="3530"/>
                      <a:pt x="0" y="3371"/>
                    </a:cubicBezTo>
                    <a:lnTo>
                      <a:pt x="0" y="2005"/>
                    </a:lnTo>
                    <a:lnTo>
                      <a:pt x="11184" y="0"/>
                    </a:lnTo>
                    <a:lnTo>
                      <a:pt x="11184" y="8698"/>
                    </a:lnTo>
                    <a:lnTo>
                      <a:pt x="11326" y="8698"/>
                    </a:lnTo>
                    <a:cubicBezTo>
                      <a:pt x="13295" y="2899"/>
                      <a:pt x="16434" y="0"/>
                      <a:pt x="20743" y="0"/>
                    </a:cubicBezTo>
                    <a:cubicBezTo>
                      <a:pt x="21703" y="-12"/>
                      <a:pt x="22626" y="370"/>
                      <a:pt x="23295" y="1059"/>
                    </a:cubicBezTo>
                    <a:cubicBezTo>
                      <a:pt x="24026" y="1771"/>
                      <a:pt x="24425" y="2758"/>
                      <a:pt x="24394" y="3779"/>
                    </a:cubicBezTo>
                    <a:cubicBezTo>
                      <a:pt x="24394" y="6321"/>
                      <a:pt x="23224" y="7593"/>
                      <a:pt x="20885" y="7593"/>
                    </a:cubicBezTo>
                    <a:cubicBezTo>
                      <a:pt x="19984" y="7533"/>
                      <a:pt x="19122" y="7205"/>
                      <a:pt x="18409" y="6652"/>
                    </a:cubicBezTo>
                    <a:cubicBezTo>
                      <a:pt x="17928" y="6230"/>
                      <a:pt x="17376" y="5895"/>
                      <a:pt x="16779" y="5665"/>
                    </a:cubicBezTo>
                    <a:cubicBezTo>
                      <a:pt x="15762" y="5665"/>
                      <a:pt x="14640" y="6652"/>
                      <a:pt x="13417" y="8621"/>
                    </a:cubicBezTo>
                    <a:cubicBezTo>
                      <a:pt x="11928" y="10987"/>
                      <a:pt x="11184" y="14322"/>
                      <a:pt x="11184" y="18626"/>
                    </a:cubicBezTo>
                    <a:lnTo>
                      <a:pt x="11184" y="30908"/>
                    </a:lnTo>
                    <a:cubicBezTo>
                      <a:pt x="11184" y="34006"/>
                      <a:pt x="12058" y="35870"/>
                      <a:pt x="13807" y="36501"/>
                    </a:cubicBezTo>
                    <a:cubicBezTo>
                      <a:pt x="14742" y="36812"/>
                      <a:pt x="15723" y="36958"/>
                      <a:pt x="16708" y="36933"/>
                    </a:cubicBezTo>
                    <a:lnTo>
                      <a:pt x="16708" y="38311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9A929E0E-9EEC-A7E2-667F-5230A4D75185}"/>
                  </a:ext>
                </a:extLst>
              </p:cNvPr>
              <p:cNvSpPr/>
              <p:nvPr/>
            </p:nvSpPr>
            <p:spPr>
              <a:xfrm>
                <a:off x="10665035" y="4857231"/>
                <a:ext cx="23188" cy="39123"/>
              </a:xfrm>
              <a:custGeom>
                <a:avLst/>
                <a:gdLst>
                  <a:gd name="connsiteX0" fmla="*/ 21381 w 23188"/>
                  <a:gd name="connsiteY0" fmla="*/ 10012 h 39123"/>
                  <a:gd name="connsiteX1" fmla="*/ 19573 w 23188"/>
                  <a:gd name="connsiteY1" fmla="*/ 10012 h 39123"/>
                  <a:gd name="connsiteX2" fmla="*/ 12176 w 23188"/>
                  <a:gd name="connsiteY2" fmla="*/ 2769 h 39123"/>
                  <a:gd name="connsiteX3" fmla="*/ 7042 w 23188"/>
                  <a:gd name="connsiteY3" fmla="*/ 4892 h 39123"/>
                  <a:gd name="connsiteX4" fmla="*/ 6156 w 23188"/>
                  <a:gd name="connsiteY4" fmla="*/ 7848 h 39123"/>
                  <a:gd name="connsiteX5" fmla="*/ 9417 w 23188"/>
                  <a:gd name="connsiteY5" fmla="*/ 13170 h 39123"/>
                  <a:gd name="connsiteX6" fmla="*/ 16460 w 23188"/>
                  <a:gd name="connsiteY6" fmla="*/ 17463 h 39123"/>
                  <a:gd name="connsiteX7" fmla="*/ 21416 w 23188"/>
                  <a:gd name="connsiteY7" fmla="*/ 21637 h 39123"/>
                  <a:gd name="connsiteX8" fmla="*/ 23189 w 23188"/>
                  <a:gd name="connsiteY8" fmla="*/ 28171 h 39123"/>
                  <a:gd name="connsiteX9" fmla="*/ 18870 w 23188"/>
                  <a:gd name="connsiteY9" fmla="*/ 36751 h 39123"/>
                  <a:gd name="connsiteX10" fmla="*/ 9843 w 23188"/>
                  <a:gd name="connsiteY10" fmla="*/ 39116 h 39123"/>
                  <a:gd name="connsiteX11" fmla="*/ 496 w 23188"/>
                  <a:gd name="connsiteY11" fmla="*/ 37697 h 39123"/>
                  <a:gd name="connsiteX12" fmla="*/ 0 w 23188"/>
                  <a:gd name="connsiteY12" fmla="*/ 28632 h 39123"/>
                  <a:gd name="connsiteX13" fmla="*/ 1808 w 23188"/>
                  <a:gd name="connsiteY13" fmla="*/ 28632 h 39123"/>
                  <a:gd name="connsiteX14" fmla="*/ 10374 w 23188"/>
                  <a:gd name="connsiteY14" fmla="*/ 36467 h 39123"/>
                  <a:gd name="connsiteX15" fmla="*/ 15183 w 23188"/>
                  <a:gd name="connsiteY15" fmla="*/ 34693 h 39123"/>
                  <a:gd name="connsiteX16" fmla="*/ 17547 w 23188"/>
                  <a:gd name="connsiteY16" fmla="*/ 29850 h 39123"/>
                  <a:gd name="connsiteX17" fmla="*/ 14593 w 23188"/>
                  <a:gd name="connsiteY17" fmla="*/ 24529 h 39123"/>
                  <a:gd name="connsiteX18" fmla="*/ 9459 w 23188"/>
                  <a:gd name="connsiteY18" fmla="*/ 21188 h 39123"/>
                  <a:gd name="connsiteX19" fmla="*/ 4325 w 23188"/>
                  <a:gd name="connsiteY19" fmla="*/ 17841 h 39123"/>
                  <a:gd name="connsiteX20" fmla="*/ 538 w 23188"/>
                  <a:gd name="connsiteY20" fmla="*/ 10154 h 39123"/>
                  <a:gd name="connsiteX21" fmla="*/ 4325 w 23188"/>
                  <a:gd name="connsiteY21" fmla="*/ 2201 h 39123"/>
                  <a:gd name="connsiteX22" fmla="*/ 12596 w 23188"/>
                  <a:gd name="connsiteY22" fmla="*/ 1 h 39123"/>
                  <a:gd name="connsiteX23" fmla="*/ 20950 w 23188"/>
                  <a:gd name="connsiteY23" fmla="*/ 1379 h 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188" h="39123">
                    <a:moveTo>
                      <a:pt x="21381" y="10012"/>
                    </a:moveTo>
                    <a:lnTo>
                      <a:pt x="19573" y="10012"/>
                    </a:lnTo>
                    <a:cubicBezTo>
                      <a:pt x="18517" y="5183"/>
                      <a:pt x="16052" y="2769"/>
                      <a:pt x="12176" y="2769"/>
                    </a:cubicBezTo>
                    <a:cubicBezTo>
                      <a:pt x="9888" y="2769"/>
                      <a:pt x="8177" y="3477"/>
                      <a:pt x="7042" y="4892"/>
                    </a:cubicBezTo>
                    <a:cubicBezTo>
                      <a:pt x="6421" y="5748"/>
                      <a:pt x="6108" y="6790"/>
                      <a:pt x="6156" y="7848"/>
                    </a:cubicBezTo>
                    <a:cubicBezTo>
                      <a:pt x="6156" y="9847"/>
                      <a:pt x="7243" y="11621"/>
                      <a:pt x="9417" y="13170"/>
                    </a:cubicBezTo>
                    <a:lnTo>
                      <a:pt x="16460" y="17463"/>
                    </a:lnTo>
                    <a:cubicBezTo>
                      <a:pt x="18870" y="18988"/>
                      <a:pt x="20522" y="20380"/>
                      <a:pt x="21416" y="21637"/>
                    </a:cubicBezTo>
                    <a:cubicBezTo>
                      <a:pt x="22598" y="23287"/>
                      <a:pt x="23189" y="25469"/>
                      <a:pt x="23189" y="28171"/>
                    </a:cubicBezTo>
                    <a:cubicBezTo>
                      <a:pt x="23189" y="31979"/>
                      <a:pt x="21749" y="34839"/>
                      <a:pt x="18870" y="36751"/>
                    </a:cubicBezTo>
                    <a:cubicBezTo>
                      <a:pt x="16507" y="38328"/>
                      <a:pt x="13498" y="39116"/>
                      <a:pt x="9843" y="39116"/>
                    </a:cubicBezTo>
                    <a:cubicBezTo>
                      <a:pt x="6668" y="39189"/>
                      <a:pt x="3506" y="38709"/>
                      <a:pt x="496" y="37697"/>
                    </a:cubicBezTo>
                    <a:lnTo>
                      <a:pt x="0" y="28632"/>
                    </a:lnTo>
                    <a:lnTo>
                      <a:pt x="1808" y="28632"/>
                    </a:lnTo>
                    <a:cubicBezTo>
                      <a:pt x="3100" y="33855"/>
                      <a:pt x="5955" y="36467"/>
                      <a:pt x="10374" y="36467"/>
                    </a:cubicBezTo>
                    <a:cubicBezTo>
                      <a:pt x="12139" y="36477"/>
                      <a:pt x="13848" y="35847"/>
                      <a:pt x="15183" y="34693"/>
                    </a:cubicBezTo>
                    <a:cubicBezTo>
                      <a:pt x="16691" y="33542"/>
                      <a:pt x="17566" y="31747"/>
                      <a:pt x="17547" y="29850"/>
                    </a:cubicBezTo>
                    <a:cubicBezTo>
                      <a:pt x="17547" y="27990"/>
                      <a:pt x="16562" y="26216"/>
                      <a:pt x="14593" y="24529"/>
                    </a:cubicBezTo>
                    <a:cubicBezTo>
                      <a:pt x="12988" y="23259"/>
                      <a:pt x="11269" y="22140"/>
                      <a:pt x="9459" y="21188"/>
                    </a:cubicBezTo>
                    <a:cubicBezTo>
                      <a:pt x="7659" y="20213"/>
                      <a:pt x="5942" y="19095"/>
                      <a:pt x="4325" y="17841"/>
                    </a:cubicBezTo>
                    <a:cubicBezTo>
                      <a:pt x="1796" y="15736"/>
                      <a:pt x="533" y="13174"/>
                      <a:pt x="538" y="10154"/>
                    </a:cubicBezTo>
                    <a:cubicBezTo>
                      <a:pt x="538" y="6606"/>
                      <a:pt x="1800" y="3956"/>
                      <a:pt x="4325" y="2201"/>
                    </a:cubicBezTo>
                    <a:cubicBezTo>
                      <a:pt x="6420" y="735"/>
                      <a:pt x="9177" y="1"/>
                      <a:pt x="12596" y="1"/>
                    </a:cubicBezTo>
                    <a:cubicBezTo>
                      <a:pt x="15439" y="-30"/>
                      <a:pt x="18266" y="437"/>
                      <a:pt x="20950" y="137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1DF8061B-0B41-EB7B-8EAB-EBE617131551}"/>
                  </a:ext>
                </a:extLst>
              </p:cNvPr>
              <p:cNvSpPr/>
              <p:nvPr/>
            </p:nvSpPr>
            <p:spPr>
              <a:xfrm>
                <a:off x="10691514" y="4840468"/>
                <a:ext cx="16672" cy="55086"/>
              </a:xfrm>
              <a:custGeom>
                <a:avLst/>
                <a:gdLst>
                  <a:gd name="connsiteX0" fmla="*/ 0 w 16672"/>
                  <a:gd name="connsiteY0" fmla="*/ 55080 h 55086"/>
                  <a:gd name="connsiteX1" fmla="*/ 0 w 16672"/>
                  <a:gd name="connsiteY1" fmla="*/ 53703 h 55086"/>
                  <a:gd name="connsiteX2" fmla="*/ 4212 w 16672"/>
                  <a:gd name="connsiteY2" fmla="*/ 52360 h 55086"/>
                  <a:gd name="connsiteX3" fmla="*/ 5488 w 16672"/>
                  <a:gd name="connsiteY3" fmla="*/ 47677 h 55086"/>
                  <a:gd name="connsiteX4" fmla="*/ 5488 w 16672"/>
                  <a:gd name="connsiteY4" fmla="*/ 25391 h 55086"/>
                  <a:gd name="connsiteX5" fmla="*/ 4000 w 16672"/>
                  <a:gd name="connsiteY5" fmla="*/ 21299 h 55086"/>
                  <a:gd name="connsiteX6" fmla="*/ 0 w 16672"/>
                  <a:gd name="connsiteY6" fmla="*/ 20158 h 55086"/>
                  <a:gd name="connsiteX7" fmla="*/ 0 w 16672"/>
                  <a:gd name="connsiteY7" fmla="*/ 18786 h 55086"/>
                  <a:gd name="connsiteX8" fmla="*/ 11154 w 16672"/>
                  <a:gd name="connsiteY8" fmla="*/ 16782 h 55086"/>
                  <a:gd name="connsiteX9" fmla="*/ 11154 w 16672"/>
                  <a:gd name="connsiteY9" fmla="*/ 47683 h 55086"/>
                  <a:gd name="connsiteX10" fmla="*/ 13771 w 16672"/>
                  <a:gd name="connsiteY10" fmla="*/ 53277 h 55086"/>
                  <a:gd name="connsiteX11" fmla="*/ 16672 w 16672"/>
                  <a:gd name="connsiteY11" fmla="*/ 53709 h 55086"/>
                  <a:gd name="connsiteX12" fmla="*/ 16672 w 16672"/>
                  <a:gd name="connsiteY12" fmla="*/ 55086 h 55086"/>
                  <a:gd name="connsiteX13" fmla="*/ 8106 w 16672"/>
                  <a:gd name="connsiteY13" fmla="*/ 9290 h 55086"/>
                  <a:gd name="connsiteX14" fmla="*/ 5152 w 16672"/>
                  <a:gd name="connsiteY14" fmla="*/ 7954 h 55086"/>
                  <a:gd name="connsiteX15" fmla="*/ 3970 w 16672"/>
                  <a:gd name="connsiteY15" fmla="*/ 4684 h 55086"/>
                  <a:gd name="connsiteX16" fmla="*/ 5152 w 16672"/>
                  <a:gd name="connsiteY16" fmla="*/ 1378 h 55086"/>
                  <a:gd name="connsiteX17" fmla="*/ 8106 w 16672"/>
                  <a:gd name="connsiteY17" fmla="*/ 1 h 55086"/>
                  <a:gd name="connsiteX18" fmla="*/ 11060 w 16672"/>
                  <a:gd name="connsiteY18" fmla="*/ 1378 h 55086"/>
                  <a:gd name="connsiteX19" fmla="*/ 12241 w 16672"/>
                  <a:gd name="connsiteY19" fmla="*/ 4684 h 55086"/>
                  <a:gd name="connsiteX20" fmla="*/ 11060 w 16672"/>
                  <a:gd name="connsiteY20" fmla="*/ 7954 h 55086"/>
                  <a:gd name="connsiteX21" fmla="*/ 8106 w 16672"/>
                  <a:gd name="connsiteY21" fmla="*/ 9290 h 5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6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85" y="53703"/>
                      <a:pt x="3385" y="53253"/>
                      <a:pt x="4212" y="52360"/>
                    </a:cubicBezTo>
                    <a:cubicBezTo>
                      <a:pt x="5039" y="51468"/>
                      <a:pt x="5488" y="49883"/>
                      <a:pt x="5488" y="47677"/>
                    </a:cubicBezTo>
                    <a:lnTo>
                      <a:pt x="5488" y="25391"/>
                    </a:lnTo>
                    <a:cubicBezTo>
                      <a:pt x="5488" y="23420"/>
                      <a:pt x="4992" y="22056"/>
                      <a:pt x="4000" y="21299"/>
                    </a:cubicBezTo>
                    <a:cubicBezTo>
                      <a:pt x="3248" y="20696"/>
                      <a:pt x="1914" y="20316"/>
                      <a:pt x="0" y="20158"/>
                    </a:cubicBezTo>
                    <a:lnTo>
                      <a:pt x="0" y="18786"/>
                    </a:lnTo>
                    <a:lnTo>
                      <a:pt x="11154" y="16782"/>
                    </a:lnTo>
                    <a:lnTo>
                      <a:pt x="11154" y="47683"/>
                    </a:lnTo>
                    <a:cubicBezTo>
                      <a:pt x="11154" y="50782"/>
                      <a:pt x="12027" y="52646"/>
                      <a:pt x="13771" y="53277"/>
                    </a:cubicBezTo>
                    <a:cubicBezTo>
                      <a:pt x="14706" y="53587"/>
                      <a:pt x="15687" y="53733"/>
                      <a:pt x="16672" y="53709"/>
                    </a:cubicBezTo>
                    <a:lnTo>
                      <a:pt x="16672" y="55086"/>
                    </a:lnTo>
                    <a:close/>
                    <a:moveTo>
                      <a:pt x="8106" y="9290"/>
                    </a:moveTo>
                    <a:cubicBezTo>
                      <a:pt x="6971" y="9308"/>
                      <a:pt x="5887" y="8818"/>
                      <a:pt x="5152" y="7954"/>
                    </a:cubicBezTo>
                    <a:cubicBezTo>
                      <a:pt x="4357" y="7053"/>
                      <a:pt x="3935" y="5884"/>
                      <a:pt x="3970" y="4684"/>
                    </a:cubicBezTo>
                    <a:cubicBezTo>
                      <a:pt x="3937" y="3473"/>
                      <a:pt x="4359" y="2294"/>
                      <a:pt x="5152" y="1378"/>
                    </a:cubicBezTo>
                    <a:cubicBezTo>
                      <a:pt x="5880" y="499"/>
                      <a:pt x="6964" y="-7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63" y="2288"/>
                      <a:pt x="12286" y="3471"/>
                      <a:pt x="12241" y="4684"/>
                    </a:cubicBezTo>
                    <a:cubicBezTo>
                      <a:pt x="12277" y="5884"/>
                      <a:pt x="11854" y="7053"/>
                      <a:pt x="11060" y="7954"/>
                    </a:cubicBezTo>
                    <a:cubicBezTo>
                      <a:pt x="10323" y="8817"/>
                      <a:pt x="9240" y="9307"/>
                      <a:pt x="8106" y="929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4D595E22-62AD-1B85-129F-8D0E04C15D73}"/>
                  </a:ext>
                </a:extLst>
              </p:cNvPr>
              <p:cNvSpPr/>
              <p:nvPr/>
            </p:nvSpPr>
            <p:spPr>
              <a:xfrm>
                <a:off x="10709037" y="4845867"/>
                <a:ext cx="20890" cy="50467"/>
              </a:xfrm>
              <a:custGeom>
                <a:avLst/>
                <a:gdLst>
                  <a:gd name="connsiteX0" fmla="*/ 20891 w 20890"/>
                  <a:gd name="connsiteY0" fmla="*/ 47434 h 50467"/>
                  <a:gd name="connsiteX1" fmla="*/ 20891 w 20890"/>
                  <a:gd name="connsiteY1" fmla="*/ 50154 h 50467"/>
                  <a:gd name="connsiteX2" fmla="*/ 17387 w 20890"/>
                  <a:gd name="connsiteY2" fmla="*/ 50468 h 50467"/>
                  <a:gd name="connsiteX3" fmla="*/ 7615 w 20890"/>
                  <a:gd name="connsiteY3" fmla="*/ 47907 h 50467"/>
                  <a:gd name="connsiteX4" fmla="*/ 5873 w 20890"/>
                  <a:gd name="connsiteY4" fmla="*/ 38381 h 50467"/>
                  <a:gd name="connsiteX5" fmla="*/ 5873 w 20890"/>
                  <a:gd name="connsiteY5" fmla="*/ 14913 h 50467"/>
                  <a:gd name="connsiteX6" fmla="*/ 0 w 20890"/>
                  <a:gd name="connsiteY6" fmla="*/ 14913 h 50467"/>
                  <a:gd name="connsiteX7" fmla="*/ 0 w 20890"/>
                  <a:gd name="connsiteY7" fmla="*/ 12204 h 50467"/>
                  <a:gd name="connsiteX8" fmla="*/ 8496 w 20890"/>
                  <a:gd name="connsiteY8" fmla="*/ 7007 h 50467"/>
                  <a:gd name="connsiteX9" fmla="*/ 9630 w 20890"/>
                  <a:gd name="connsiteY9" fmla="*/ 0 h 50467"/>
                  <a:gd name="connsiteX10" fmla="*/ 11503 w 20890"/>
                  <a:gd name="connsiteY10" fmla="*/ 0 h 50467"/>
                  <a:gd name="connsiteX11" fmla="*/ 11503 w 20890"/>
                  <a:gd name="connsiteY11" fmla="*/ 12204 h 50467"/>
                  <a:gd name="connsiteX12" fmla="*/ 20885 w 20890"/>
                  <a:gd name="connsiteY12" fmla="*/ 12204 h 50467"/>
                  <a:gd name="connsiteX13" fmla="*/ 20885 w 20890"/>
                  <a:gd name="connsiteY13" fmla="*/ 14919 h 50467"/>
                  <a:gd name="connsiteX14" fmla="*/ 11509 w 20890"/>
                  <a:gd name="connsiteY14" fmla="*/ 14919 h 50467"/>
                  <a:gd name="connsiteX15" fmla="*/ 11509 w 20890"/>
                  <a:gd name="connsiteY15" fmla="*/ 40670 h 50467"/>
                  <a:gd name="connsiteX16" fmla="*/ 12927 w 20890"/>
                  <a:gd name="connsiteY16" fmla="*/ 46263 h 50467"/>
                  <a:gd name="connsiteX17" fmla="*/ 17990 w 20890"/>
                  <a:gd name="connsiteY17" fmla="*/ 47836 h 50467"/>
                  <a:gd name="connsiteX18" fmla="*/ 20891 w 20890"/>
                  <a:gd name="connsiteY18" fmla="*/ 47434 h 5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90" h="50467">
                    <a:moveTo>
                      <a:pt x="20891" y="47434"/>
                    </a:moveTo>
                    <a:lnTo>
                      <a:pt x="20891" y="50154"/>
                    </a:lnTo>
                    <a:cubicBezTo>
                      <a:pt x="19730" y="50329"/>
                      <a:pt x="18560" y="50433"/>
                      <a:pt x="17387" y="50468"/>
                    </a:cubicBezTo>
                    <a:cubicBezTo>
                      <a:pt x="12240" y="50468"/>
                      <a:pt x="8982" y="49614"/>
                      <a:pt x="7615" y="47907"/>
                    </a:cubicBezTo>
                    <a:cubicBezTo>
                      <a:pt x="6453" y="46496"/>
                      <a:pt x="5873" y="43321"/>
                      <a:pt x="5873" y="38381"/>
                    </a:cubicBezTo>
                    <a:lnTo>
                      <a:pt x="5873" y="14913"/>
                    </a:lnTo>
                    <a:lnTo>
                      <a:pt x="0" y="14913"/>
                    </a:lnTo>
                    <a:lnTo>
                      <a:pt x="0" y="12204"/>
                    </a:lnTo>
                    <a:cubicBezTo>
                      <a:pt x="4202" y="12204"/>
                      <a:pt x="7035" y="10472"/>
                      <a:pt x="8496" y="7007"/>
                    </a:cubicBezTo>
                    <a:cubicBezTo>
                      <a:pt x="9322" y="4766"/>
                      <a:pt x="9707" y="2387"/>
                      <a:pt x="9630" y="0"/>
                    </a:cubicBezTo>
                    <a:lnTo>
                      <a:pt x="11503" y="0"/>
                    </a:lnTo>
                    <a:lnTo>
                      <a:pt x="11503" y="12204"/>
                    </a:lnTo>
                    <a:lnTo>
                      <a:pt x="20885" y="12204"/>
                    </a:lnTo>
                    <a:lnTo>
                      <a:pt x="20885" y="14919"/>
                    </a:lnTo>
                    <a:lnTo>
                      <a:pt x="11509" y="14919"/>
                    </a:lnTo>
                    <a:lnTo>
                      <a:pt x="11509" y="40670"/>
                    </a:lnTo>
                    <a:cubicBezTo>
                      <a:pt x="11509" y="43347"/>
                      <a:pt x="11981" y="45211"/>
                      <a:pt x="12927" y="46263"/>
                    </a:cubicBezTo>
                    <a:cubicBezTo>
                      <a:pt x="13896" y="47310"/>
                      <a:pt x="15579" y="47836"/>
                      <a:pt x="17990" y="47836"/>
                    </a:cubicBezTo>
                    <a:cubicBezTo>
                      <a:pt x="18202" y="47830"/>
                      <a:pt x="19165" y="47683"/>
                      <a:pt x="20891" y="4743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61F7C892-9060-6D2D-DD2B-67E1884D8717}"/>
                  </a:ext>
                </a:extLst>
              </p:cNvPr>
              <p:cNvSpPr/>
              <p:nvPr/>
            </p:nvSpPr>
            <p:spPr>
              <a:xfrm>
                <a:off x="10733040" y="4857250"/>
                <a:ext cx="29848" cy="39085"/>
              </a:xfrm>
              <a:custGeom>
                <a:avLst/>
                <a:gdLst>
                  <a:gd name="connsiteX0" fmla="*/ 29848 w 29848"/>
                  <a:gd name="connsiteY0" fmla="*/ 36684 h 39085"/>
                  <a:gd name="connsiteX1" fmla="*/ 29848 w 29848"/>
                  <a:gd name="connsiteY1" fmla="*/ 38375 h 39085"/>
                  <a:gd name="connsiteX2" fmla="*/ 24572 w 29848"/>
                  <a:gd name="connsiteY2" fmla="*/ 39085 h 39085"/>
                  <a:gd name="connsiteX3" fmla="*/ 19119 w 29848"/>
                  <a:gd name="connsiteY3" fmla="*/ 33142 h 39085"/>
                  <a:gd name="connsiteX4" fmla="*/ 18978 w 29848"/>
                  <a:gd name="connsiteY4" fmla="*/ 33142 h 39085"/>
                  <a:gd name="connsiteX5" fmla="*/ 8674 w 29848"/>
                  <a:gd name="connsiteY5" fmla="*/ 39085 h 39085"/>
                  <a:gd name="connsiteX6" fmla="*/ 1135 w 29848"/>
                  <a:gd name="connsiteY6" fmla="*/ 34674 h 39085"/>
                  <a:gd name="connsiteX7" fmla="*/ 1 w 29848"/>
                  <a:gd name="connsiteY7" fmla="*/ 29944 h 39085"/>
                  <a:gd name="connsiteX8" fmla="*/ 6978 w 29848"/>
                  <a:gd name="connsiteY8" fmla="*/ 19744 h 39085"/>
                  <a:gd name="connsiteX9" fmla="*/ 13666 w 29848"/>
                  <a:gd name="connsiteY9" fmla="*/ 18171 h 39085"/>
                  <a:gd name="connsiteX10" fmla="*/ 19119 w 29848"/>
                  <a:gd name="connsiteY10" fmla="*/ 17538 h 39085"/>
                  <a:gd name="connsiteX11" fmla="*/ 19119 w 29848"/>
                  <a:gd name="connsiteY11" fmla="*/ 14422 h 39085"/>
                  <a:gd name="connsiteX12" fmla="*/ 17140 w 29848"/>
                  <a:gd name="connsiteY12" fmla="*/ 4370 h 39085"/>
                  <a:gd name="connsiteX13" fmla="*/ 12963 w 29848"/>
                  <a:gd name="connsiteY13" fmla="*/ 2755 h 39085"/>
                  <a:gd name="connsiteX14" fmla="*/ 9241 w 29848"/>
                  <a:gd name="connsiteY14" fmla="*/ 3619 h 39085"/>
                  <a:gd name="connsiteX15" fmla="*/ 7900 w 29848"/>
                  <a:gd name="connsiteY15" fmla="*/ 7439 h 39085"/>
                  <a:gd name="connsiteX16" fmla="*/ 4497 w 29848"/>
                  <a:gd name="connsiteY16" fmla="*/ 11690 h 39085"/>
                  <a:gd name="connsiteX17" fmla="*/ 994 w 29848"/>
                  <a:gd name="connsiteY17" fmla="*/ 7988 h 39085"/>
                  <a:gd name="connsiteX18" fmla="*/ 7617 w 29848"/>
                  <a:gd name="connsiteY18" fmla="*/ 940 h 39085"/>
                  <a:gd name="connsiteX19" fmla="*/ 13034 w 29848"/>
                  <a:gd name="connsiteY19" fmla="*/ 0 h 39085"/>
                  <a:gd name="connsiteX20" fmla="*/ 23863 w 29848"/>
                  <a:gd name="connsiteY20" fmla="*/ 6019 h 39085"/>
                  <a:gd name="connsiteX21" fmla="*/ 24785 w 29848"/>
                  <a:gd name="connsiteY21" fmla="*/ 12991 h 39085"/>
                  <a:gd name="connsiteX22" fmla="*/ 24785 w 29848"/>
                  <a:gd name="connsiteY22" fmla="*/ 33148 h 39085"/>
                  <a:gd name="connsiteX23" fmla="*/ 27899 w 29848"/>
                  <a:gd name="connsiteY23" fmla="*/ 37004 h 39085"/>
                  <a:gd name="connsiteX24" fmla="*/ 29848 w 29848"/>
                  <a:gd name="connsiteY24" fmla="*/ 36684 h 39085"/>
                  <a:gd name="connsiteX25" fmla="*/ 19119 w 29848"/>
                  <a:gd name="connsiteY25" fmla="*/ 24988 h 39085"/>
                  <a:gd name="connsiteX26" fmla="*/ 19119 w 29848"/>
                  <a:gd name="connsiteY26" fmla="*/ 20258 h 39085"/>
                  <a:gd name="connsiteX27" fmla="*/ 6447 w 29848"/>
                  <a:gd name="connsiteY27" fmla="*/ 28643 h 39085"/>
                  <a:gd name="connsiteX28" fmla="*/ 7687 w 29848"/>
                  <a:gd name="connsiteY28" fmla="*/ 33373 h 39085"/>
                  <a:gd name="connsiteX29" fmla="*/ 11368 w 29848"/>
                  <a:gd name="connsiteY29" fmla="*/ 35738 h 39085"/>
                  <a:gd name="connsiteX30" fmla="*/ 17176 w 29848"/>
                  <a:gd name="connsiteY30" fmla="*/ 32273 h 39085"/>
                  <a:gd name="connsiteX31" fmla="*/ 19119 w 29848"/>
                  <a:gd name="connsiteY31" fmla="*/ 24988 h 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8" h="39085">
                    <a:moveTo>
                      <a:pt x="29848" y="36684"/>
                    </a:moveTo>
                    <a:lnTo>
                      <a:pt x="29848" y="38375"/>
                    </a:lnTo>
                    <a:cubicBezTo>
                      <a:pt x="28130" y="38851"/>
                      <a:pt x="26355" y="39089"/>
                      <a:pt x="24572" y="39085"/>
                    </a:cubicBezTo>
                    <a:cubicBezTo>
                      <a:pt x="20941" y="39085"/>
                      <a:pt x="19123" y="37104"/>
                      <a:pt x="19119" y="33142"/>
                    </a:cubicBezTo>
                    <a:lnTo>
                      <a:pt x="18978" y="33142"/>
                    </a:lnTo>
                    <a:cubicBezTo>
                      <a:pt x="16614" y="37104"/>
                      <a:pt x="13180" y="39085"/>
                      <a:pt x="8674" y="39085"/>
                    </a:cubicBezTo>
                    <a:cubicBezTo>
                      <a:pt x="5255" y="39085"/>
                      <a:pt x="2742" y="37614"/>
                      <a:pt x="1135" y="34674"/>
                    </a:cubicBezTo>
                    <a:cubicBezTo>
                      <a:pt x="366" y="33218"/>
                      <a:pt x="-24" y="31591"/>
                      <a:pt x="1" y="29944"/>
                    </a:cubicBezTo>
                    <a:cubicBezTo>
                      <a:pt x="1" y="24929"/>
                      <a:pt x="2327" y="21529"/>
                      <a:pt x="6978" y="19744"/>
                    </a:cubicBezTo>
                    <a:cubicBezTo>
                      <a:pt x="9134" y="18945"/>
                      <a:pt x="11380" y="18417"/>
                      <a:pt x="13666" y="18171"/>
                    </a:cubicBezTo>
                    <a:lnTo>
                      <a:pt x="19119" y="17538"/>
                    </a:lnTo>
                    <a:lnTo>
                      <a:pt x="19119" y="14422"/>
                    </a:lnTo>
                    <a:cubicBezTo>
                      <a:pt x="19119" y="9297"/>
                      <a:pt x="18459" y="5947"/>
                      <a:pt x="17140" y="4370"/>
                    </a:cubicBezTo>
                    <a:cubicBezTo>
                      <a:pt x="16219" y="3294"/>
                      <a:pt x="14826" y="2755"/>
                      <a:pt x="12963" y="2755"/>
                    </a:cubicBezTo>
                    <a:cubicBezTo>
                      <a:pt x="11191" y="2755"/>
                      <a:pt x="9974" y="3039"/>
                      <a:pt x="9241" y="3619"/>
                    </a:cubicBezTo>
                    <a:cubicBezTo>
                      <a:pt x="8351" y="4328"/>
                      <a:pt x="7904" y="5601"/>
                      <a:pt x="7900" y="7439"/>
                    </a:cubicBezTo>
                    <a:cubicBezTo>
                      <a:pt x="7900" y="10273"/>
                      <a:pt x="6766" y="11690"/>
                      <a:pt x="4497" y="11690"/>
                    </a:cubicBezTo>
                    <a:cubicBezTo>
                      <a:pt x="2165" y="11690"/>
                      <a:pt x="998" y="10456"/>
                      <a:pt x="994" y="7988"/>
                    </a:cubicBezTo>
                    <a:cubicBezTo>
                      <a:pt x="994" y="4760"/>
                      <a:pt x="3202" y="2411"/>
                      <a:pt x="7617" y="940"/>
                    </a:cubicBezTo>
                    <a:cubicBezTo>
                      <a:pt x="9360" y="338"/>
                      <a:pt x="11190" y="20"/>
                      <a:pt x="13034" y="0"/>
                    </a:cubicBezTo>
                    <a:cubicBezTo>
                      <a:pt x="18942" y="0"/>
                      <a:pt x="22552" y="2006"/>
                      <a:pt x="23863" y="6019"/>
                    </a:cubicBezTo>
                    <a:cubicBezTo>
                      <a:pt x="24530" y="8281"/>
                      <a:pt x="24841" y="10633"/>
                      <a:pt x="24785" y="12991"/>
                    </a:cubicBezTo>
                    <a:lnTo>
                      <a:pt x="24785" y="33148"/>
                    </a:lnTo>
                    <a:cubicBezTo>
                      <a:pt x="24785" y="35719"/>
                      <a:pt x="25823" y="37004"/>
                      <a:pt x="27899" y="37004"/>
                    </a:cubicBezTo>
                    <a:cubicBezTo>
                      <a:pt x="28558" y="36972"/>
                      <a:pt x="29212" y="36865"/>
                      <a:pt x="29848" y="36684"/>
                    </a:cubicBezTo>
                    <a:close/>
                    <a:moveTo>
                      <a:pt x="19119" y="24988"/>
                    </a:moveTo>
                    <a:lnTo>
                      <a:pt x="19119" y="20258"/>
                    </a:lnTo>
                    <a:cubicBezTo>
                      <a:pt x="10671" y="20463"/>
                      <a:pt x="6447" y="23258"/>
                      <a:pt x="6447" y="28643"/>
                    </a:cubicBezTo>
                    <a:cubicBezTo>
                      <a:pt x="6420" y="30304"/>
                      <a:pt x="6849" y="31940"/>
                      <a:pt x="7687" y="33373"/>
                    </a:cubicBezTo>
                    <a:cubicBezTo>
                      <a:pt x="8633" y="34946"/>
                      <a:pt x="9856" y="35738"/>
                      <a:pt x="11368" y="35738"/>
                    </a:cubicBezTo>
                    <a:cubicBezTo>
                      <a:pt x="13731" y="35738"/>
                      <a:pt x="15667" y="34583"/>
                      <a:pt x="17176" y="32273"/>
                    </a:cubicBezTo>
                    <a:cubicBezTo>
                      <a:pt x="18515" y="30085"/>
                      <a:pt x="19190" y="27554"/>
                      <a:pt x="19119" y="2498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FF6D8282-E56C-6212-ACDB-0094EEA49CE4}"/>
                  </a:ext>
                </a:extLst>
              </p:cNvPr>
              <p:cNvSpPr/>
              <p:nvPr/>
            </p:nvSpPr>
            <p:spPr>
              <a:xfrm>
                <a:off x="10763196" y="4845861"/>
                <a:ext cx="20884" cy="50473"/>
              </a:xfrm>
              <a:custGeom>
                <a:avLst/>
                <a:gdLst>
                  <a:gd name="connsiteX0" fmla="*/ 20885 w 20884"/>
                  <a:gd name="connsiteY0" fmla="*/ 47440 h 50473"/>
                  <a:gd name="connsiteX1" fmla="*/ 20885 w 20884"/>
                  <a:gd name="connsiteY1" fmla="*/ 50160 h 50473"/>
                  <a:gd name="connsiteX2" fmla="*/ 17381 w 20884"/>
                  <a:gd name="connsiteY2" fmla="*/ 50473 h 50473"/>
                  <a:gd name="connsiteX3" fmla="*/ 7604 w 20884"/>
                  <a:gd name="connsiteY3" fmla="*/ 47913 h 50473"/>
                  <a:gd name="connsiteX4" fmla="*/ 5873 w 20884"/>
                  <a:gd name="connsiteY4" fmla="*/ 38387 h 50473"/>
                  <a:gd name="connsiteX5" fmla="*/ 5873 w 20884"/>
                  <a:gd name="connsiteY5" fmla="*/ 14919 h 50473"/>
                  <a:gd name="connsiteX6" fmla="*/ 0 w 20884"/>
                  <a:gd name="connsiteY6" fmla="*/ 14919 h 50473"/>
                  <a:gd name="connsiteX7" fmla="*/ 0 w 20884"/>
                  <a:gd name="connsiteY7" fmla="*/ 12210 h 50473"/>
                  <a:gd name="connsiteX8" fmla="*/ 8490 w 20884"/>
                  <a:gd name="connsiteY8" fmla="*/ 7013 h 50473"/>
                  <a:gd name="connsiteX9" fmla="*/ 9612 w 20884"/>
                  <a:gd name="connsiteY9" fmla="*/ 0 h 50473"/>
                  <a:gd name="connsiteX10" fmla="*/ 11491 w 20884"/>
                  <a:gd name="connsiteY10" fmla="*/ 0 h 50473"/>
                  <a:gd name="connsiteX11" fmla="*/ 11491 w 20884"/>
                  <a:gd name="connsiteY11" fmla="*/ 12210 h 50473"/>
                  <a:gd name="connsiteX12" fmla="*/ 20873 w 20884"/>
                  <a:gd name="connsiteY12" fmla="*/ 12210 h 50473"/>
                  <a:gd name="connsiteX13" fmla="*/ 20873 w 20884"/>
                  <a:gd name="connsiteY13" fmla="*/ 14924 h 50473"/>
                  <a:gd name="connsiteX14" fmla="*/ 11503 w 20884"/>
                  <a:gd name="connsiteY14" fmla="*/ 14924 h 50473"/>
                  <a:gd name="connsiteX15" fmla="*/ 11503 w 20884"/>
                  <a:gd name="connsiteY15" fmla="*/ 40676 h 50473"/>
                  <a:gd name="connsiteX16" fmla="*/ 12915 w 20884"/>
                  <a:gd name="connsiteY16" fmla="*/ 46269 h 50473"/>
                  <a:gd name="connsiteX17" fmla="*/ 17978 w 20884"/>
                  <a:gd name="connsiteY17" fmla="*/ 47842 h 50473"/>
                  <a:gd name="connsiteX18" fmla="*/ 20885 w 20884"/>
                  <a:gd name="connsiteY18" fmla="*/ 47440 h 5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73">
                    <a:moveTo>
                      <a:pt x="20885" y="47440"/>
                    </a:moveTo>
                    <a:lnTo>
                      <a:pt x="20885" y="50160"/>
                    </a:lnTo>
                    <a:cubicBezTo>
                      <a:pt x="19724" y="50335"/>
                      <a:pt x="18554" y="50439"/>
                      <a:pt x="17381" y="50473"/>
                    </a:cubicBezTo>
                    <a:cubicBezTo>
                      <a:pt x="12237" y="50473"/>
                      <a:pt x="8978" y="49620"/>
                      <a:pt x="7604" y="47913"/>
                    </a:cubicBezTo>
                    <a:cubicBezTo>
                      <a:pt x="6450" y="46502"/>
                      <a:pt x="5873" y="43326"/>
                      <a:pt x="5873" y="38387"/>
                    </a:cubicBezTo>
                    <a:lnTo>
                      <a:pt x="5873" y="14919"/>
                    </a:lnTo>
                    <a:lnTo>
                      <a:pt x="0" y="14919"/>
                    </a:lnTo>
                    <a:lnTo>
                      <a:pt x="0" y="12210"/>
                    </a:lnTo>
                    <a:cubicBezTo>
                      <a:pt x="4195" y="12210"/>
                      <a:pt x="7025" y="10478"/>
                      <a:pt x="8490" y="7013"/>
                    </a:cubicBezTo>
                    <a:cubicBezTo>
                      <a:pt x="9313" y="4769"/>
                      <a:pt x="9694" y="2388"/>
                      <a:pt x="9612" y="0"/>
                    </a:cubicBezTo>
                    <a:lnTo>
                      <a:pt x="11491" y="0"/>
                    </a:lnTo>
                    <a:lnTo>
                      <a:pt x="11491" y="12210"/>
                    </a:lnTo>
                    <a:lnTo>
                      <a:pt x="20873" y="12210"/>
                    </a:lnTo>
                    <a:lnTo>
                      <a:pt x="20873" y="14924"/>
                    </a:lnTo>
                    <a:lnTo>
                      <a:pt x="11503" y="14924"/>
                    </a:lnTo>
                    <a:lnTo>
                      <a:pt x="11503" y="40676"/>
                    </a:lnTo>
                    <a:cubicBezTo>
                      <a:pt x="11503" y="43354"/>
                      <a:pt x="11970" y="45217"/>
                      <a:pt x="12915" y="46269"/>
                    </a:cubicBezTo>
                    <a:cubicBezTo>
                      <a:pt x="13860" y="47322"/>
                      <a:pt x="15573" y="47842"/>
                      <a:pt x="17978" y="47842"/>
                    </a:cubicBezTo>
                    <a:cubicBezTo>
                      <a:pt x="18191" y="47836"/>
                      <a:pt x="19160" y="47688"/>
                      <a:pt x="20885" y="4744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3" name="Freeform 912">
                <a:extLst>
                  <a:ext uri="{FF2B5EF4-FFF2-40B4-BE49-F238E27FC236}">
                    <a16:creationId xmlns:a16="http://schemas.microsoft.com/office/drawing/2014/main" id="{B9D555A4-0828-5E98-8D54-FA29AEE22BF3}"/>
                  </a:ext>
                </a:extLst>
              </p:cNvPr>
              <p:cNvSpPr/>
              <p:nvPr/>
            </p:nvSpPr>
            <p:spPr>
              <a:xfrm>
                <a:off x="10805568" y="4838931"/>
                <a:ext cx="32990" cy="57427"/>
              </a:xfrm>
              <a:custGeom>
                <a:avLst/>
                <a:gdLst>
                  <a:gd name="connsiteX0" fmla="*/ 6481 w 32990"/>
                  <a:gd name="connsiteY0" fmla="*/ 37914 h 57427"/>
                  <a:gd name="connsiteX1" fmla="*/ 9435 w 32990"/>
                  <a:gd name="connsiteY1" fmla="*/ 51969 h 57427"/>
                  <a:gd name="connsiteX2" fmla="*/ 14285 w 32990"/>
                  <a:gd name="connsiteY2" fmla="*/ 54453 h 57427"/>
                  <a:gd name="connsiteX3" fmla="*/ 20477 w 32990"/>
                  <a:gd name="connsiteY3" fmla="*/ 48150 h 57427"/>
                  <a:gd name="connsiteX4" fmla="*/ 20477 w 32990"/>
                  <a:gd name="connsiteY4" fmla="*/ 27679 h 57427"/>
                  <a:gd name="connsiteX5" fmla="*/ 14285 w 32990"/>
                  <a:gd name="connsiteY5" fmla="*/ 21381 h 57427"/>
                  <a:gd name="connsiteX6" fmla="*/ 7875 w 32990"/>
                  <a:gd name="connsiteY6" fmla="*/ 27602 h 57427"/>
                  <a:gd name="connsiteX7" fmla="*/ 6481 w 32990"/>
                  <a:gd name="connsiteY7" fmla="*/ 37914 h 57427"/>
                  <a:gd name="connsiteX8" fmla="*/ 21842 w 32990"/>
                  <a:gd name="connsiteY8" fmla="*/ 57427 h 57427"/>
                  <a:gd name="connsiteX9" fmla="*/ 21842 w 32990"/>
                  <a:gd name="connsiteY9" fmla="*/ 51378 h 57427"/>
                  <a:gd name="connsiteX10" fmla="*/ 21700 w 32990"/>
                  <a:gd name="connsiteY10" fmla="*/ 51378 h 57427"/>
                  <a:gd name="connsiteX11" fmla="*/ 18338 w 32990"/>
                  <a:gd name="connsiteY11" fmla="*/ 55594 h 57427"/>
                  <a:gd name="connsiteX12" fmla="*/ 13346 w 32990"/>
                  <a:gd name="connsiteY12" fmla="*/ 57404 h 57427"/>
                  <a:gd name="connsiteX13" fmla="*/ 2830 w 32990"/>
                  <a:gd name="connsiteY13" fmla="*/ 51337 h 57427"/>
                  <a:gd name="connsiteX14" fmla="*/ 0 w 32990"/>
                  <a:gd name="connsiteY14" fmla="*/ 37914 h 57427"/>
                  <a:gd name="connsiteX15" fmla="*/ 2836 w 32990"/>
                  <a:gd name="connsiteY15" fmla="*/ 24462 h 57427"/>
                  <a:gd name="connsiteX16" fmla="*/ 13352 w 32990"/>
                  <a:gd name="connsiteY16" fmla="*/ 18324 h 57427"/>
                  <a:gd name="connsiteX17" fmla="*/ 21706 w 32990"/>
                  <a:gd name="connsiteY17" fmla="*/ 24622 h 57427"/>
                  <a:gd name="connsiteX18" fmla="*/ 21848 w 32990"/>
                  <a:gd name="connsiteY18" fmla="*/ 24622 h 57427"/>
                  <a:gd name="connsiteX19" fmla="*/ 21848 w 32990"/>
                  <a:gd name="connsiteY19" fmla="*/ 8657 h 57427"/>
                  <a:gd name="connsiteX20" fmla="*/ 20294 w 32990"/>
                  <a:gd name="connsiteY20" fmla="*/ 4600 h 57427"/>
                  <a:gd name="connsiteX21" fmla="*/ 16324 w 32990"/>
                  <a:gd name="connsiteY21" fmla="*/ 3341 h 57427"/>
                  <a:gd name="connsiteX22" fmla="*/ 16324 w 32990"/>
                  <a:gd name="connsiteY22" fmla="*/ 1934 h 57427"/>
                  <a:gd name="connsiteX23" fmla="*/ 27502 w 32990"/>
                  <a:gd name="connsiteY23" fmla="*/ 0 h 57427"/>
                  <a:gd name="connsiteX24" fmla="*/ 27502 w 32990"/>
                  <a:gd name="connsiteY24" fmla="*/ 48782 h 57427"/>
                  <a:gd name="connsiteX25" fmla="*/ 28990 w 32990"/>
                  <a:gd name="connsiteY25" fmla="*/ 52921 h 57427"/>
                  <a:gd name="connsiteX26" fmla="*/ 32990 w 32990"/>
                  <a:gd name="connsiteY26" fmla="*/ 54145 h 57427"/>
                  <a:gd name="connsiteX27" fmla="*/ 32990 w 32990"/>
                  <a:gd name="connsiteY27" fmla="*/ 55482 h 57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0" h="57427">
                    <a:moveTo>
                      <a:pt x="6481" y="37914"/>
                    </a:moveTo>
                    <a:cubicBezTo>
                      <a:pt x="6481" y="44478"/>
                      <a:pt x="7466" y="49163"/>
                      <a:pt x="9435" y="51969"/>
                    </a:cubicBezTo>
                    <a:cubicBezTo>
                      <a:pt x="10511" y="53584"/>
                      <a:pt x="12348" y="54524"/>
                      <a:pt x="14285" y="54453"/>
                    </a:cubicBezTo>
                    <a:cubicBezTo>
                      <a:pt x="17117" y="54453"/>
                      <a:pt x="19181" y="52352"/>
                      <a:pt x="20477" y="48150"/>
                    </a:cubicBezTo>
                    <a:cubicBezTo>
                      <a:pt x="22273" y="41444"/>
                      <a:pt x="22273" y="34384"/>
                      <a:pt x="20477" y="27679"/>
                    </a:cubicBezTo>
                    <a:cubicBezTo>
                      <a:pt x="19177" y="23481"/>
                      <a:pt x="17114" y="21381"/>
                      <a:pt x="14285" y="21381"/>
                    </a:cubicBezTo>
                    <a:cubicBezTo>
                      <a:pt x="11355" y="21381"/>
                      <a:pt x="9218" y="23455"/>
                      <a:pt x="7875" y="27602"/>
                    </a:cubicBezTo>
                    <a:cubicBezTo>
                      <a:pt x="6869" y="30944"/>
                      <a:pt x="6398" y="34425"/>
                      <a:pt x="6481" y="37914"/>
                    </a:cubicBezTo>
                    <a:close/>
                    <a:moveTo>
                      <a:pt x="21842" y="57427"/>
                    </a:moveTo>
                    <a:lnTo>
                      <a:pt x="21842" y="51378"/>
                    </a:lnTo>
                    <a:lnTo>
                      <a:pt x="21700" y="51378"/>
                    </a:lnTo>
                    <a:cubicBezTo>
                      <a:pt x="21107" y="53134"/>
                      <a:pt x="19917" y="54626"/>
                      <a:pt x="18338" y="55594"/>
                    </a:cubicBezTo>
                    <a:cubicBezTo>
                      <a:pt x="16898" y="56694"/>
                      <a:pt x="15156" y="57325"/>
                      <a:pt x="13346" y="57404"/>
                    </a:cubicBezTo>
                    <a:cubicBezTo>
                      <a:pt x="8620" y="57404"/>
                      <a:pt x="5115" y="55381"/>
                      <a:pt x="2830" y="51337"/>
                    </a:cubicBezTo>
                    <a:cubicBezTo>
                      <a:pt x="939" y="47982"/>
                      <a:pt x="-4" y="43508"/>
                      <a:pt x="0" y="37914"/>
                    </a:cubicBezTo>
                    <a:cubicBezTo>
                      <a:pt x="4" y="32321"/>
                      <a:pt x="949" y="27837"/>
                      <a:pt x="2836" y="24462"/>
                    </a:cubicBezTo>
                    <a:cubicBezTo>
                      <a:pt x="5124" y="20370"/>
                      <a:pt x="8630" y="18324"/>
                      <a:pt x="13352" y="18324"/>
                    </a:cubicBezTo>
                    <a:cubicBezTo>
                      <a:pt x="17129" y="18324"/>
                      <a:pt x="19914" y="20424"/>
                      <a:pt x="21706" y="24622"/>
                    </a:cubicBezTo>
                    <a:lnTo>
                      <a:pt x="21848" y="24622"/>
                    </a:lnTo>
                    <a:lnTo>
                      <a:pt x="21848" y="8657"/>
                    </a:lnTo>
                    <a:cubicBezTo>
                      <a:pt x="21848" y="6764"/>
                      <a:pt x="21329" y="5412"/>
                      <a:pt x="20294" y="4600"/>
                    </a:cubicBezTo>
                    <a:cubicBezTo>
                      <a:pt x="19506" y="3966"/>
                      <a:pt x="18183" y="3546"/>
                      <a:pt x="16324" y="3341"/>
                    </a:cubicBezTo>
                    <a:lnTo>
                      <a:pt x="16324" y="1934"/>
                    </a:lnTo>
                    <a:lnTo>
                      <a:pt x="27502" y="0"/>
                    </a:lnTo>
                    <a:lnTo>
                      <a:pt x="27502" y="48782"/>
                    </a:lnTo>
                    <a:cubicBezTo>
                      <a:pt x="27502" y="50753"/>
                      <a:pt x="27998" y="52133"/>
                      <a:pt x="28990" y="52921"/>
                    </a:cubicBezTo>
                    <a:cubicBezTo>
                      <a:pt x="29719" y="53525"/>
                      <a:pt x="31052" y="53933"/>
                      <a:pt x="32990" y="54145"/>
                    </a:cubicBezTo>
                    <a:lnTo>
                      <a:pt x="32990" y="55482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4" name="Freeform 913">
                <a:extLst>
                  <a:ext uri="{FF2B5EF4-FFF2-40B4-BE49-F238E27FC236}">
                    <a16:creationId xmlns:a16="http://schemas.microsoft.com/office/drawing/2014/main" id="{7C868EAF-82C6-B80B-FC3B-4D5F15948CDE}"/>
                  </a:ext>
                </a:extLst>
              </p:cNvPr>
              <p:cNvSpPr/>
              <p:nvPr/>
            </p:nvSpPr>
            <p:spPr>
              <a:xfrm>
                <a:off x="10843208" y="4840472"/>
                <a:ext cx="8849" cy="17599"/>
              </a:xfrm>
              <a:custGeom>
                <a:avLst/>
                <a:gdLst>
                  <a:gd name="connsiteX0" fmla="*/ 3716 w 8849"/>
                  <a:gd name="connsiteY0" fmla="*/ 17599 h 17599"/>
                  <a:gd name="connsiteX1" fmla="*/ 1305 w 8849"/>
                  <a:gd name="connsiteY1" fmla="*/ 17599 h 17599"/>
                  <a:gd name="connsiteX2" fmla="*/ 4708 w 8849"/>
                  <a:gd name="connsiteY2" fmla="*/ 10084 h 17599"/>
                  <a:gd name="connsiteX3" fmla="*/ 3361 w 8849"/>
                  <a:gd name="connsiteY3" fmla="*/ 8700 h 17599"/>
                  <a:gd name="connsiteX4" fmla="*/ 921 w 8849"/>
                  <a:gd name="connsiteY4" fmla="*/ 7482 h 17599"/>
                  <a:gd name="connsiteX5" fmla="*/ 1199 w 8849"/>
                  <a:gd name="connsiteY5" fmla="*/ 1262 h 17599"/>
                  <a:gd name="connsiteX6" fmla="*/ 4283 w 8849"/>
                  <a:gd name="connsiteY6" fmla="*/ 2 h 17599"/>
                  <a:gd name="connsiteX7" fmla="*/ 8850 w 8849"/>
                  <a:gd name="connsiteY7" fmla="*/ 5673 h 17599"/>
                  <a:gd name="connsiteX8" fmla="*/ 5813 w 8849"/>
                  <a:gd name="connsiteY8" fmla="*/ 14956 h 17599"/>
                  <a:gd name="connsiteX9" fmla="*/ 3716 w 8849"/>
                  <a:gd name="connsiteY9" fmla="*/ 17599 h 1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9" h="17599">
                    <a:moveTo>
                      <a:pt x="3716" y="17599"/>
                    </a:moveTo>
                    <a:lnTo>
                      <a:pt x="1305" y="17599"/>
                    </a:lnTo>
                    <a:cubicBezTo>
                      <a:pt x="3574" y="14950"/>
                      <a:pt x="4708" y="12445"/>
                      <a:pt x="4708" y="10084"/>
                    </a:cubicBezTo>
                    <a:cubicBezTo>
                      <a:pt x="4708" y="9374"/>
                      <a:pt x="4259" y="8913"/>
                      <a:pt x="3361" y="8700"/>
                    </a:cubicBezTo>
                    <a:cubicBezTo>
                      <a:pt x="2435" y="8577"/>
                      <a:pt x="1576" y="8149"/>
                      <a:pt x="921" y="7482"/>
                    </a:cubicBezTo>
                    <a:cubicBezTo>
                      <a:pt x="-403" y="5585"/>
                      <a:pt x="-289" y="3033"/>
                      <a:pt x="1199" y="1262"/>
                    </a:cubicBezTo>
                    <a:cubicBezTo>
                      <a:pt x="2001" y="422"/>
                      <a:pt x="3122" y="-36"/>
                      <a:pt x="4283" y="2"/>
                    </a:cubicBezTo>
                    <a:cubicBezTo>
                      <a:pt x="7327" y="2"/>
                      <a:pt x="8850" y="1893"/>
                      <a:pt x="8850" y="5673"/>
                    </a:cubicBezTo>
                    <a:cubicBezTo>
                      <a:pt x="8783" y="9001"/>
                      <a:pt x="7726" y="12233"/>
                      <a:pt x="5813" y="14956"/>
                    </a:cubicBezTo>
                    <a:cubicBezTo>
                      <a:pt x="5200" y="15902"/>
                      <a:pt x="4498" y="16787"/>
                      <a:pt x="3716" y="1759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D90903A1-C1DE-A702-F4A2-4367BAA72775}"/>
                  </a:ext>
                </a:extLst>
              </p:cNvPr>
              <p:cNvSpPr/>
              <p:nvPr/>
            </p:nvSpPr>
            <p:spPr>
              <a:xfrm>
                <a:off x="10853475" y="4840469"/>
                <a:ext cx="51157" cy="55079"/>
              </a:xfrm>
              <a:custGeom>
                <a:avLst/>
                <a:gdLst>
                  <a:gd name="connsiteX0" fmla="*/ 0 w 51157"/>
                  <a:gd name="connsiteY0" fmla="*/ 55080 h 55079"/>
                  <a:gd name="connsiteX1" fmla="*/ 0 w 51157"/>
                  <a:gd name="connsiteY1" fmla="*/ 53465 h 55079"/>
                  <a:gd name="connsiteX2" fmla="*/ 6546 w 51157"/>
                  <a:gd name="connsiteY2" fmla="*/ 49959 h 55079"/>
                  <a:gd name="connsiteX3" fmla="*/ 8673 w 51157"/>
                  <a:gd name="connsiteY3" fmla="*/ 44448 h 55079"/>
                  <a:gd name="connsiteX4" fmla="*/ 23679 w 51157"/>
                  <a:gd name="connsiteY4" fmla="*/ 0 h 55079"/>
                  <a:gd name="connsiteX5" fmla="*/ 27756 w 51157"/>
                  <a:gd name="connsiteY5" fmla="*/ 0 h 55079"/>
                  <a:gd name="connsiteX6" fmla="*/ 42839 w 51157"/>
                  <a:gd name="connsiteY6" fmla="*/ 45075 h 55079"/>
                  <a:gd name="connsiteX7" fmla="*/ 47335 w 51157"/>
                  <a:gd name="connsiteY7" fmla="*/ 52443 h 55079"/>
                  <a:gd name="connsiteX8" fmla="*/ 51157 w 51157"/>
                  <a:gd name="connsiteY8" fmla="*/ 53465 h 55079"/>
                  <a:gd name="connsiteX9" fmla="*/ 51157 w 51157"/>
                  <a:gd name="connsiteY9" fmla="*/ 55080 h 55079"/>
                  <a:gd name="connsiteX10" fmla="*/ 32322 w 51157"/>
                  <a:gd name="connsiteY10" fmla="*/ 55080 h 55079"/>
                  <a:gd name="connsiteX11" fmla="*/ 32322 w 51157"/>
                  <a:gd name="connsiteY11" fmla="*/ 53465 h 55079"/>
                  <a:gd name="connsiteX12" fmla="*/ 37451 w 51157"/>
                  <a:gd name="connsiteY12" fmla="*/ 50710 h 55079"/>
                  <a:gd name="connsiteX13" fmla="*/ 36818 w 51157"/>
                  <a:gd name="connsiteY13" fmla="*/ 47322 h 55079"/>
                  <a:gd name="connsiteX14" fmla="*/ 33415 w 51157"/>
                  <a:gd name="connsiteY14" fmla="*/ 37116 h 55079"/>
                  <a:gd name="connsiteX15" fmla="*/ 15219 w 51157"/>
                  <a:gd name="connsiteY15" fmla="*/ 37116 h 55079"/>
                  <a:gd name="connsiteX16" fmla="*/ 12088 w 51157"/>
                  <a:gd name="connsiteY16" fmla="*/ 46772 h 55079"/>
                  <a:gd name="connsiteX17" fmla="*/ 11207 w 51157"/>
                  <a:gd name="connsiteY17" fmla="*/ 50550 h 55079"/>
                  <a:gd name="connsiteX18" fmla="*/ 13647 w 51157"/>
                  <a:gd name="connsiteY18" fmla="*/ 53229 h 55079"/>
                  <a:gd name="connsiteX19" fmla="*/ 16336 w 51157"/>
                  <a:gd name="connsiteY19" fmla="*/ 53465 h 55079"/>
                  <a:gd name="connsiteX20" fmla="*/ 16336 w 51157"/>
                  <a:gd name="connsiteY20" fmla="*/ 55080 h 55079"/>
                  <a:gd name="connsiteX21" fmla="*/ 24353 w 51157"/>
                  <a:gd name="connsiteY21" fmla="*/ 9053 h 55079"/>
                  <a:gd name="connsiteX22" fmla="*/ 16211 w 51157"/>
                  <a:gd name="connsiteY22" fmla="*/ 33887 h 55079"/>
                  <a:gd name="connsiteX23" fmla="*/ 32393 w 51157"/>
                  <a:gd name="connsiteY23" fmla="*/ 33887 h 5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157" h="55079">
                    <a:moveTo>
                      <a:pt x="0" y="55080"/>
                    </a:moveTo>
                    <a:lnTo>
                      <a:pt x="0" y="53465"/>
                    </a:lnTo>
                    <a:cubicBezTo>
                      <a:pt x="3233" y="53465"/>
                      <a:pt x="5416" y="52296"/>
                      <a:pt x="6546" y="49959"/>
                    </a:cubicBezTo>
                    <a:cubicBezTo>
                      <a:pt x="7366" y="48167"/>
                      <a:pt x="8076" y="46327"/>
                      <a:pt x="8673" y="44448"/>
                    </a:cubicBezTo>
                    <a:lnTo>
                      <a:pt x="23679" y="0"/>
                    </a:lnTo>
                    <a:lnTo>
                      <a:pt x="27756" y="0"/>
                    </a:lnTo>
                    <a:lnTo>
                      <a:pt x="42839" y="45075"/>
                    </a:lnTo>
                    <a:cubicBezTo>
                      <a:pt x="44111" y="48859"/>
                      <a:pt x="45609" y="51315"/>
                      <a:pt x="47335" y="52443"/>
                    </a:cubicBezTo>
                    <a:cubicBezTo>
                      <a:pt x="48477" y="53160"/>
                      <a:pt x="49809" y="53517"/>
                      <a:pt x="51157" y="53465"/>
                    </a:cubicBezTo>
                    <a:lnTo>
                      <a:pt x="51157" y="55080"/>
                    </a:lnTo>
                    <a:lnTo>
                      <a:pt x="32322" y="55080"/>
                    </a:lnTo>
                    <a:lnTo>
                      <a:pt x="32322" y="53465"/>
                    </a:lnTo>
                    <a:cubicBezTo>
                      <a:pt x="35741" y="53465"/>
                      <a:pt x="37451" y="52547"/>
                      <a:pt x="37451" y="50710"/>
                    </a:cubicBezTo>
                    <a:cubicBezTo>
                      <a:pt x="37419" y="49555"/>
                      <a:pt x="37206" y="48411"/>
                      <a:pt x="36818" y="47322"/>
                    </a:cubicBezTo>
                    <a:lnTo>
                      <a:pt x="33415" y="37116"/>
                    </a:lnTo>
                    <a:lnTo>
                      <a:pt x="15219" y="37116"/>
                    </a:lnTo>
                    <a:lnTo>
                      <a:pt x="12088" y="46772"/>
                    </a:lnTo>
                    <a:cubicBezTo>
                      <a:pt x="11634" y="47988"/>
                      <a:pt x="11338" y="49258"/>
                      <a:pt x="11207" y="50550"/>
                    </a:cubicBezTo>
                    <a:cubicBezTo>
                      <a:pt x="11207" y="52023"/>
                      <a:pt x="12017" y="52916"/>
                      <a:pt x="13647" y="53229"/>
                    </a:cubicBezTo>
                    <a:cubicBezTo>
                      <a:pt x="14533" y="53402"/>
                      <a:pt x="15434" y="53481"/>
                      <a:pt x="16336" y="53465"/>
                    </a:cubicBezTo>
                    <a:lnTo>
                      <a:pt x="16336" y="55080"/>
                    </a:lnTo>
                    <a:close/>
                    <a:moveTo>
                      <a:pt x="24353" y="9053"/>
                    </a:moveTo>
                    <a:lnTo>
                      <a:pt x="16211" y="33887"/>
                    </a:lnTo>
                    <a:lnTo>
                      <a:pt x="32393" y="33887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94F1D7C7-ABFD-635B-FBFE-8D84675013A3}"/>
                  </a:ext>
                </a:extLst>
              </p:cNvPr>
              <p:cNvSpPr/>
              <p:nvPr/>
            </p:nvSpPr>
            <p:spPr>
              <a:xfrm>
                <a:off x="10909211" y="4838931"/>
                <a:ext cx="16672" cy="56617"/>
              </a:xfrm>
              <a:custGeom>
                <a:avLst/>
                <a:gdLst>
                  <a:gd name="connsiteX0" fmla="*/ 0 w 16672"/>
                  <a:gd name="connsiteY0" fmla="*/ 56617 h 56617"/>
                  <a:gd name="connsiteX1" fmla="*/ 0 w 16672"/>
                  <a:gd name="connsiteY1" fmla="*/ 55239 h 56617"/>
                  <a:gd name="connsiteX2" fmla="*/ 4248 w 16672"/>
                  <a:gd name="connsiteY2" fmla="*/ 53897 h 56617"/>
                  <a:gd name="connsiteX3" fmla="*/ 5524 w 16672"/>
                  <a:gd name="connsiteY3" fmla="*/ 49214 h 56617"/>
                  <a:gd name="connsiteX4" fmla="*/ 5524 w 16672"/>
                  <a:gd name="connsiteY4" fmla="*/ 8627 h 56617"/>
                  <a:gd name="connsiteX5" fmla="*/ 4000 w 16672"/>
                  <a:gd name="connsiteY5" fmla="*/ 4529 h 56617"/>
                  <a:gd name="connsiteX6" fmla="*/ 0 w 16672"/>
                  <a:gd name="connsiteY6" fmla="*/ 3311 h 56617"/>
                  <a:gd name="connsiteX7" fmla="*/ 0 w 16672"/>
                  <a:gd name="connsiteY7" fmla="*/ 1934 h 56617"/>
                  <a:gd name="connsiteX8" fmla="*/ 11148 w 16672"/>
                  <a:gd name="connsiteY8" fmla="*/ 0 h 56617"/>
                  <a:gd name="connsiteX9" fmla="*/ 11148 w 16672"/>
                  <a:gd name="connsiteY9" fmla="*/ 49214 h 56617"/>
                  <a:gd name="connsiteX10" fmla="*/ 13771 w 16672"/>
                  <a:gd name="connsiteY10" fmla="*/ 54808 h 56617"/>
                  <a:gd name="connsiteX11" fmla="*/ 16672 w 16672"/>
                  <a:gd name="connsiteY11" fmla="*/ 55239 h 56617"/>
                  <a:gd name="connsiteX12" fmla="*/ 16672 w 16672"/>
                  <a:gd name="connsiteY12" fmla="*/ 56617 h 56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672" h="56617">
                    <a:moveTo>
                      <a:pt x="0" y="56617"/>
                    </a:moveTo>
                    <a:lnTo>
                      <a:pt x="0" y="55239"/>
                    </a:lnTo>
                    <a:cubicBezTo>
                      <a:pt x="2009" y="55239"/>
                      <a:pt x="3421" y="54790"/>
                      <a:pt x="4248" y="53897"/>
                    </a:cubicBezTo>
                    <a:cubicBezTo>
                      <a:pt x="5075" y="53004"/>
                      <a:pt x="5524" y="51443"/>
                      <a:pt x="5524" y="49214"/>
                    </a:cubicBezTo>
                    <a:lnTo>
                      <a:pt x="5524" y="8627"/>
                    </a:lnTo>
                    <a:cubicBezTo>
                      <a:pt x="5524" y="6711"/>
                      <a:pt x="5016" y="5345"/>
                      <a:pt x="4000" y="4529"/>
                    </a:cubicBezTo>
                    <a:cubicBezTo>
                      <a:pt x="3212" y="3926"/>
                      <a:pt x="1879" y="3520"/>
                      <a:pt x="0" y="3311"/>
                    </a:cubicBezTo>
                    <a:lnTo>
                      <a:pt x="0" y="1934"/>
                    </a:lnTo>
                    <a:lnTo>
                      <a:pt x="11148" y="0"/>
                    </a:lnTo>
                    <a:lnTo>
                      <a:pt x="11148" y="49214"/>
                    </a:lnTo>
                    <a:cubicBezTo>
                      <a:pt x="11148" y="52312"/>
                      <a:pt x="12023" y="54177"/>
                      <a:pt x="13771" y="54808"/>
                    </a:cubicBezTo>
                    <a:cubicBezTo>
                      <a:pt x="14706" y="55118"/>
                      <a:pt x="15687" y="55264"/>
                      <a:pt x="16672" y="55239"/>
                    </a:cubicBezTo>
                    <a:lnTo>
                      <a:pt x="16672" y="56617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C24B8AE4-39E5-09B9-DB8E-13F7979A6FB1}"/>
                  </a:ext>
                </a:extLst>
              </p:cNvPr>
              <p:cNvSpPr/>
              <p:nvPr/>
            </p:nvSpPr>
            <p:spPr>
              <a:xfrm>
                <a:off x="10927920" y="4857250"/>
                <a:ext cx="29848" cy="39085"/>
              </a:xfrm>
              <a:custGeom>
                <a:avLst/>
                <a:gdLst>
                  <a:gd name="connsiteX0" fmla="*/ 29848 w 29848"/>
                  <a:gd name="connsiteY0" fmla="*/ 36684 h 39085"/>
                  <a:gd name="connsiteX1" fmla="*/ 29848 w 29848"/>
                  <a:gd name="connsiteY1" fmla="*/ 38375 h 39085"/>
                  <a:gd name="connsiteX2" fmla="*/ 24572 w 29848"/>
                  <a:gd name="connsiteY2" fmla="*/ 39085 h 39085"/>
                  <a:gd name="connsiteX3" fmla="*/ 19119 w 29848"/>
                  <a:gd name="connsiteY3" fmla="*/ 33142 h 39085"/>
                  <a:gd name="connsiteX4" fmla="*/ 18978 w 29848"/>
                  <a:gd name="connsiteY4" fmla="*/ 33142 h 39085"/>
                  <a:gd name="connsiteX5" fmla="*/ 8680 w 29848"/>
                  <a:gd name="connsiteY5" fmla="*/ 39085 h 39085"/>
                  <a:gd name="connsiteX6" fmla="*/ 1135 w 29848"/>
                  <a:gd name="connsiteY6" fmla="*/ 34674 h 39085"/>
                  <a:gd name="connsiteX7" fmla="*/ 1 w 29848"/>
                  <a:gd name="connsiteY7" fmla="*/ 29944 h 39085"/>
                  <a:gd name="connsiteX8" fmla="*/ 6978 w 29848"/>
                  <a:gd name="connsiteY8" fmla="*/ 19744 h 39085"/>
                  <a:gd name="connsiteX9" fmla="*/ 13666 w 29848"/>
                  <a:gd name="connsiteY9" fmla="*/ 18171 h 39085"/>
                  <a:gd name="connsiteX10" fmla="*/ 19119 w 29848"/>
                  <a:gd name="connsiteY10" fmla="*/ 17538 h 39085"/>
                  <a:gd name="connsiteX11" fmla="*/ 19119 w 29848"/>
                  <a:gd name="connsiteY11" fmla="*/ 14422 h 39085"/>
                  <a:gd name="connsiteX12" fmla="*/ 17140 w 29848"/>
                  <a:gd name="connsiteY12" fmla="*/ 4370 h 39085"/>
                  <a:gd name="connsiteX13" fmla="*/ 12957 w 29848"/>
                  <a:gd name="connsiteY13" fmla="*/ 2755 h 39085"/>
                  <a:gd name="connsiteX14" fmla="*/ 9241 w 29848"/>
                  <a:gd name="connsiteY14" fmla="*/ 3619 h 39085"/>
                  <a:gd name="connsiteX15" fmla="*/ 7900 w 29848"/>
                  <a:gd name="connsiteY15" fmla="*/ 7439 h 39085"/>
                  <a:gd name="connsiteX16" fmla="*/ 4497 w 29848"/>
                  <a:gd name="connsiteY16" fmla="*/ 11690 h 39085"/>
                  <a:gd name="connsiteX17" fmla="*/ 994 w 29848"/>
                  <a:gd name="connsiteY17" fmla="*/ 7988 h 39085"/>
                  <a:gd name="connsiteX18" fmla="*/ 7611 w 29848"/>
                  <a:gd name="connsiteY18" fmla="*/ 940 h 39085"/>
                  <a:gd name="connsiteX19" fmla="*/ 13028 w 29848"/>
                  <a:gd name="connsiteY19" fmla="*/ 0 h 39085"/>
                  <a:gd name="connsiteX20" fmla="*/ 23863 w 29848"/>
                  <a:gd name="connsiteY20" fmla="*/ 6019 h 39085"/>
                  <a:gd name="connsiteX21" fmla="*/ 24785 w 29848"/>
                  <a:gd name="connsiteY21" fmla="*/ 12991 h 39085"/>
                  <a:gd name="connsiteX22" fmla="*/ 24785 w 29848"/>
                  <a:gd name="connsiteY22" fmla="*/ 33148 h 39085"/>
                  <a:gd name="connsiteX23" fmla="*/ 27899 w 29848"/>
                  <a:gd name="connsiteY23" fmla="*/ 37004 h 39085"/>
                  <a:gd name="connsiteX24" fmla="*/ 29848 w 29848"/>
                  <a:gd name="connsiteY24" fmla="*/ 36684 h 39085"/>
                  <a:gd name="connsiteX25" fmla="*/ 19119 w 29848"/>
                  <a:gd name="connsiteY25" fmla="*/ 24988 h 39085"/>
                  <a:gd name="connsiteX26" fmla="*/ 19119 w 29848"/>
                  <a:gd name="connsiteY26" fmla="*/ 20258 h 39085"/>
                  <a:gd name="connsiteX27" fmla="*/ 6447 w 29848"/>
                  <a:gd name="connsiteY27" fmla="*/ 28643 h 39085"/>
                  <a:gd name="connsiteX28" fmla="*/ 7687 w 29848"/>
                  <a:gd name="connsiteY28" fmla="*/ 33373 h 39085"/>
                  <a:gd name="connsiteX29" fmla="*/ 11368 w 29848"/>
                  <a:gd name="connsiteY29" fmla="*/ 35738 h 39085"/>
                  <a:gd name="connsiteX30" fmla="*/ 17176 w 29848"/>
                  <a:gd name="connsiteY30" fmla="*/ 32273 h 39085"/>
                  <a:gd name="connsiteX31" fmla="*/ 19119 w 29848"/>
                  <a:gd name="connsiteY31" fmla="*/ 24988 h 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8" h="39085">
                    <a:moveTo>
                      <a:pt x="29848" y="36684"/>
                    </a:moveTo>
                    <a:lnTo>
                      <a:pt x="29848" y="38375"/>
                    </a:lnTo>
                    <a:cubicBezTo>
                      <a:pt x="28130" y="38851"/>
                      <a:pt x="26355" y="39090"/>
                      <a:pt x="24572" y="39085"/>
                    </a:cubicBezTo>
                    <a:cubicBezTo>
                      <a:pt x="20937" y="39085"/>
                      <a:pt x="19119" y="37104"/>
                      <a:pt x="19119" y="33142"/>
                    </a:cubicBezTo>
                    <a:lnTo>
                      <a:pt x="18978" y="33142"/>
                    </a:lnTo>
                    <a:cubicBezTo>
                      <a:pt x="16614" y="37104"/>
                      <a:pt x="13182" y="39085"/>
                      <a:pt x="8680" y="39085"/>
                    </a:cubicBezTo>
                    <a:cubicBezTo>
                      <a:pt x="5253" y="39085"/>
                      <a:pt x="2738" y="37614"/>
                      <a:pt x="1135" y="34674"/>
                    </a:cubicBezTo>
                    <a:cubicBezTo>
                      <a:pt x="366" y="33218"/>
                      <a:pt x="-24" y="31591"/>
                      <a:pt x="1" y="29944"/>
                    </a:cubicBezTo>
                    <a:cubicBezTo>
                      <a:pt x="1" y="24929"/>
                      <a:pt x="2327" y="21529"/>
                      <a:pt x="6978" y="19744"/>
                    </a:cubicBezTo>
                    <a:cubicBezTo>
                      <a:pt x="9134" y="18944"/>
                      <a:pt x="11380" y="18416"/>
                      <a:pt x="13666" y="18171"/>
                    </a:cubicBezTo>
                    <a:lnTo>
                      <a:pt x="19119" y="17538"/>
                    </a:lnTo>
                    <a:lnTo>
                      <a:pt x="19119" y="14422"/>
                    </a:lnTo>
                    <a:cubicBezTo>
                      <a:pt x="19119" y="9297"/>
                      <a:pt x="18459" y="5947"/>
                      <a:pt x="17140" y="4370"/>
                    </a:cubicBezTo>
                    <a:cubicBezTo>
                      <a:pt x="16219" y="3294"/>
                      <a:pt x="14824" y="2755"/>
                      <a:pt x="12957" y="2755"/>
                    </a:cubicBezTo>
                    <a:cubicBezTo>
                      <a:pt x="11185" y="2755"/>
                      <a:pt x="9974" y="3039"/>
                      <a:pt x="9241" y="3619"/>
                    </a:cubicBezTo>
                    <a:cubicBezTo>
                      <a:pt x="8343" y="4328"/>
                      <a:pt x="7900" y="5600"/>
                      <a:pt x="7900" y="7439"/>
                    </a:cubicBezTo>
                    <a:cubicBezTo>
                      <a:pt x="7900" y="10273"/>
                      <a:pt x="6766" y="11690"/>
                      <a:pt x="4497" y="11690"/>
                    </a:cubicBezTo>
                    <a:cubicBezTo>
                      <a:pt x="2165" y="11690"/>
                      <a:pt x="998" y="10456"/>
                      <a:pt x="994" y="7988"/>
                    </a:cubicBezTo>
                    <a:cubicBezTo>
                      <a:pt x="994" y="4760"/>
                      <a:pt x="3199" y="2411"/>
                      <a:pt x="7611" y="940"/>
                    </a:cubicBezTo>
                    <a:cubicBezTo>
                      <a:pt x="9355" y="339"/>
                      <a:pt x="11184" y="21"/>
                      <a:pt x="13028" y="0"/>
                    </a:cubicBezTo>
                    <a:cubicBezTo>
                      <a:pt x="18936" y="0"/>
                      <a:pt x="22548" y="2006"/>
                      <a:pt x="23863" y="6019"/>
                    </a:cubicBezTo>
                    <a:cubicBezTo>
                      <a:pt x="24530" y="8281"/>
                      <a:pt x="24841" y="10633"/>
                      <a:pt x="24785" y="12991"/>
                    </a:cubicBezTo>
                    <a:lnTo>
                      <a:pt x="24785" y="33148"/>
                    </a:lnTo>
                    <a:cubicBezTo>
                      <a:pt x="24785" y="35719"/>
                      <a:pt x="25823" y="37004"/>
                      <a:pt x="27899" y="37004"/>
                    </a:cubicBezTo>
                    <a:cubicBezTo>
                      <a:pt x="28558" y="36972"/>
                      <a:pt x="29212" y="36865"/>
                      <a:pt x="29848" y="36684"/>
                    </a:cubicBezTo>
                    <a:close/>
                    <a:moveTo>
                      <a:pt x="19119" y="24988"/>
                    </a:moveTo>
                    <a:lnTo>
                      <a:pt x="19119" y="20258"/>
                    </a:lnTo>
                    <a:cubicBezTo>
                      <a:pt x="10671" y="20463"/>
                      <a:pt x="6447" y="23258"/>
                      <a:pt x="6447" y="28643"/>
                    </a:cubicBezTo>
                    <a:cubicBezTo>
                      <a:pt x="6420" y="30304"/>
                      <a:pt x="6849" y="31940"/>
                      <a:pt x="7687" y="33373"/>
                    </a:cubicBezTo>
                    <a:cubicBezTo>
                      <a:pt x="8633" y="34946"/>
                      <a:pt x="9856" y="35738"/>
                      <a:pt x="11368" y="35738"/>
                    </a:cubicBezTo>
                    <a:cubicBezTo>
                      <a:pt x="13731" y="35738"/>
                      <a:pt x="15667" y="34583"/>
                      <a:pt x="17176" y="32273"/>
                    </a:cubicBezTo>
                    <a:cubicBezTo>
                      <a:pt x="18515" y="30085"/>
                      <a:pt x="19190" y="27554"/>
                      <a:pt x="19119" y="2498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86CF38A3-E176-8749-4F4B-E480702113AC}"/>
                  </a:ext>
                </a:extLst>
              </p:cNvPr>
              <p:cNvSpPr/>
              <p:nvPr/>
            </p:nvSpPr>
            <p:spPr>
              <a:xfrm>
                <a:off x="10959499" y="4857234"/>
                <a:ext cx="27076" cy="39113"/>
              </a:xfrm>
              <a:custGeom>
                <a:avLst/>
                <a:gdLst>
                  <a:gd name="connsiteX0" fmla="*/ 26202 w 27076"/>
                  <a:gd name="connsiteY0" fmla="*/ 35482 h 39113"/>
                  <a:gd name="connsiteX1" fmla="*/ 26202 w 27076"/>
                  <a:gd name="connsiteY1" fmla="*/ 37847 h 39113"/>
                  <a:gd name="connsiteX2" fmla="*/ 18415 w 27076"/>
                  <a:gd name="connsiteY2" fmla="*/ 39107 h 39113"/>
                  <a:gd name="connsiteX3" fmla="*/ 4466 w 27076"/>
                  <a:gd name="connsiteY3" fmla="*/ 33519 h 39113"/>
                  <a:gd name="connsiteX4" fmla="*/ 0 w 27076"/>
                  <a:gd name="connsiteY4" fmla="*/ 18470 h 39113"/>
                  <a:gd name="connsiteX5" fmla="*/ 6759 w 27076"/>
                  <a:gd name="connsiteY5" fmla="*/ 2292 h 39113"/>
                  <a:gd name="connsiteX6" fmla="*/ 15686 w 27076"/>
                  <a:gd name="connsiteY6" fmla="*/ 10 h 39113"/>
                  <a:gd name="connsiteX7" fmla="*/ 23041 w 27076"/>
                  <a:gd name="connsiteY7" fmla="*/ 1429 h 39113"/>
                  <a:gd name="connsiteX8" fmla="*/ 27076 w 27076"/>
                  <a:gd name="connsiteY8" fmla="*/ 7608 h 39113"/>
                  <a:gd name="connsiteX9" fmla="*/ 23679 w 27076"/>
                  <a:gd name="connsiteY9" fmla="*/ 11469 h 39113"/>
                  <a:gd name="connsiteX10" fmla="*/ 20879 w 27076"/>
                  <a:gd name="connsiteY10" fmla="*/ 9814 h 39113"/>
                  <a:gd name="connsiteX11" fmla="*/ 19750 w 27076"/>
                  <a:gd name="connsiteY11" fmla="*/ 6230 h 39113"/>
                  <a:gd name="connsiteX12" fmla="*/ 14758 w 27076"/>
                  <a:gd name="connsiteY12" fmla="*/ 2771 h 39113"/>
                  <a:gd name="connsiteX13" fmla="*/ 7184 w 27076"/>
                  <a:gd name="connsiteY13" fmla="*/ 8513 h 39113"/>
                  <a:gd name="connsiteX14" fmla="*/ 6050 w 27076"/>
                  <a:gd name="connsiteY14" fmla="*/ 15839 h 39113"/>
                  <a:gd name="connsiteX15" fmla="*/ 13659 w 27076"/>
                  <a:gd name="connsiteY15" fmla="*/ 33276 h 39113"/>
                  <a:gd name="connsiteX16" fmla="*/ 22155 w 27076"/>
                  <a:gd name="connsiteY16" fmla="*/ 36156 h 39113"/>
                  <a:gd name="connsiteX17" fmla="*/ 26202 w 27076"/>
                  <a:gd name="connsiteY17" fmla="*/ 35482 h 3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076" h="39113">
                    <a:moveTo>
                      <a:pt x="26202" y="35482"/>
                    </a:moveTo>
                    <a:lnTo>
                      <a:pt x="26202" y="37847"/>
                    </a:lnTo>
                    <a:cubicBezTo>
                      <a:pt x="23707" y="38750"/>
                      <a:pt x="21067" y="39176"/>
                      <a:pt x="18415" y="39107"/>
                    </a:cubicBezTo>
                    <a:cubicBezTo>
                      <a:pt x="12231" y="39107"/>
                      <a:pt x="7582" y="37244"/>
                      <a:pt x="4466" y="33519"/>
                    </a:cubicBezTo>
                    <a:cubicBezTo>
                      <a:pt x="1489" y="29943"/>
                      <a:pt x="0" y="24927"/>
                      <a:pt x="0" y="18470"/>
                    </a:cubicBezTo>
                    <a:cubicBezTo>
                      <a:pt x="0" y="10646"/>
                      <a:pt x="2253" y="5253"/>
                      <a:pt x="6759" y="2292"/>
                    </a:cubicBezTo>
                    <a:cubicBezTo>
                      <a:pt x="9098" y="767"/>
                      <a:pt x="12074" y="6"/>
                      <a:pt x="15686" y="10"/>
                    </a:cubicBezTo>
                    <a:cubicBezTo>
                      <a:pt x="18213" y="-77"/>
                      <a:pt x="20727" y="408"/>
                      <a:pt x="23041" y="1429"/>
                    </a:cubicBezTo>
                    <a:cubicBezTo>
                      <a:pt x="25727" y="2710"/>
                      <a:pt x="27072" y="4770"/>
                      <a:pt x="27076" y="7608"/>
                    </a:cubicBezTo>
                    <a:cubicBezTo>
                      <a:pt x="27076" y="10186"/>
                      <a:pt x="25944" y="11473"/>
                      <a:pt x="23679" y="11469"/>
                    </a:cubicBezTo>
                    <a:cubicBezTo>
                      <a:pt x="22506" y="11501"/>
                      <a:pt x="21418" y="10857"/>
                      <a:pt x="20879" y="9814"/>
                    </a:cubicBezTo>
                    <a:cubicBezTo>
                      <a:pt x="20339" y="8677"/>
                      <a:pt x="19959" y="7471"/>
                      <a:pt x="19750" y="6230"/>
                    </a:cubicBezTo>
                    <a:cubicBezTo>
                      <a:pt x="19230" y="3924"/>
                      <a:pt x="17566" y="2771"/>
                      <a:pt x="14758" y="2771"/>
                    </a:cubicBezTo>
                    <a:cubicBezTo>
                      <a:pt x="11213" y="2771"/>
                      <a:pt x="8689" y="4685"/>
                      <a:pt x="7184" y="8513"/>
                    </a:cubicBezTo>
                    <a:cubicBezTo>
                      <a:pt x="6365" y="10866"/>
                      <a:pt x="5981" y="13348"/>
                      <a:pt x="6050" y="15839"/>
                    </a:cubicBezTo>
                    <a:cubicBezTo>
                      <a:pt x="6050" y="23530"/>
                      <a:pt x="8586" y="29342"/>
                      <a:pt x="13659" y="33276"/>
                    </a:cubicBezTo>
                    <a:cubicBezTo>
                      <a:pt x="16073" y="35192"/>
                      <a:pt x="19075" y="36209"/>
                      <a:pt x="22155" y="36156"/>
                    </a:cubicBezTo>
                    <a:cubicBezTo>
                      <a:pt x="23527" y="36102"/>
                      <a:pt x="24886" y="35875"/>
                      <a:pt x="26202" y="3548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BACCB18F-00A2-6565-A20F-F5ABBA3598F2}"/>
                  </a:ext>
                </a:extLst>
              </p:cNvPr>
              <p:cNvSpPr/>
              <p:nvPr/>
            </p:nvSpPr>
            <p:spPr>
              <a:xfrm>
                <a:off x="10990740" y="4857244"/>
                <a:ext cx="29871" cy="39091"/>
              </a:xfrm>
              <a:custGeom>
                <a:avLst/>
                <a:gdLst>
                  <a:gd name="connsiteX0" fmla="*/ 29872 w 29871"/>
                  <a:gd name="connsiteY0" fmla="*/ 36690 h 39091"/>
                  <a:gd name="connsiteX1" fmla="*/ 29872 w 29871"/>
                  <a:gd name="connsiteY1" fmla="*/ 38381 h 39091"/>
                  <a:gd name="connsiteX2" fmla="*/ 24596 w 29871"/>
                  <a:gd name="connsiteY2" fmla="*/ 39091 h 39091"/>
                  <a:gd name="connsiteX3" fmla="*/ 19143 w 29871"/>
                  <a:gd name="connsiteY3" fmla="*/ 33148 h 39091"/>
                  <a:gd name="connsiteX4" fmla="*/ 18978 w 29871"/>
                  <a:gd name="connsiteY4" fmla="*/ 33148 h 39091"/>
                  <a:gd name="connsiteX5" fmla="*/ 8674 w 29871"/>
                  <a:gd name="connsiteY5" fmla="*/ 39091 h 39091"/>
                  <a:gd name="connsiteX6" fmla="*/ 1135 w 29871"/>
                  <a:gd name="connsiteY6" fmla="*/ 34680 h 39091"/>
                  <a:gd name="connsiteX7" fmla="*/ 1 w 29871"/>
                  <a:gd name="connsiteY7" fmla="*/ 29949 h 39091"/>
                  <a:gd name="connsiteX8" fmla="*/ 6978 w 29871"/>
                  <a:gd name="connsiteY8" fmla="*/ 19749 h 39091"/>
                  <a:gd name="connsiteX9" fmla="*/ 13666 w 29871"/>
                  <a:gd name="connsiteY9" fmla="*/ 18177 h 39091"/>
                  <a:gd name="connsiteX10" fmla="*/ 19119 w 29871"/>
                  <a:gd name="connsiteY10" fmla="*/ 17544 h 39091"/>
                  <a:gd name="connsiteX11" fmla="*/ 19119 w 29871"/>
                  <a:gd name="connsiteY11" fmla="*/ 14428 h 39091"/>
                  <a:gd name="connsiteX12" fmla="*/ 17140 w 29871"/>
                  <a:gd name="connsiteY12" fmla="*/ 4376 h 39091"/>
                  <a:gd name="connsiteX13" fmla="*/ 12957 w 29871"/>
                  <a:gd name="connsiteY13" fmla="*/ 2761 h 39091"/>
                  <a:gd name="connsiteX14" fmla="*/ 9241 w 29871"/>
                  <a:gd name="connsiteY14" fmla="*/ 3625 h 39091"/>
                  <a:gd name="connsiteX15" fmla="*/ 7900 w 29871"/>
                  <a:gd name="connsiteY15" fmla="*/ 7444 h 39091"/>
                  <a:gd name="connsiteX16" fmla="*/ 4497 w 29871"/>
                  <a:gd name="connsiteY16" fmla="*/ 11696 h 39091"/>
                  <a:gd name="connsiteX17" fmla="*/ 994 w 29871"/>
                  <a:gd name="connsiteY17" fmla="*/ 7994 h 39091"/>
                  <a:gd name="connsiteX18" fmla="*/ 7617 w 29871"/>
                  <a:gd name="connsiteY18" fmla="*/ 946 h 39091"/>
                  <a:gd name="connsiteX19" fmla="*/ 13070 w 29871"/>
                  <a:gd name="connsiteY19" fmla="*/ 0 h 39091"/>
                  <a:gd name="connsiteX20" fmla="*/ 23899 w 29871"/>
                  <a:gd name="connsiteY20" fmla="*/ 6019 h 39091"/>
                  <a:gd name="connsiteX21" fmla="*/ 24821 w 29871"/>
                  <a:gd name="connsiteY21" fmla="*/ 12991 h 39091"/>
                  <a:gd name="connsiteX22" fmla="*/ 24821 w 29871"/>
                  <a:gd name="connsiteY22" fmla="*/ 33148 h 39091"/>
                  <a:gd name="connsiteX23" fmla="*/ 27934 w 29871"/>
                  <a:gd name="connsiteY23" fmla="*/ 37004 h 39091"/>
                  <a:gd name="connsiteX24" fmla="*/ 29872 w 29871"/>
                  <a:gd name="connsiteY24" fmla="*/ 36690 h 39091"/>
                  <a:gd name="connsiteX25" fmla="*/ 19143 w 29871"/>
                  <a:gd name="connsiteY25" fmla="*/ 24994 h 39091"/>
                  <a:gd name="connsiteX26" fmla="*/ 19143 w 29871"/>
                  <a:gd name="connsiteY26" fmla="*/ 20264 h 39091"/>
                  <a:gd name="connsiteX27" fmla="*/ 6470 w 29871"/>
                  <a:gd name="connsiteY27" fmla="*/ 28649 h 39091"/>
                  <a:gd name="connsiteX28" fmla="*/ 7711 w 29871"/>
                  <a:gd name="connsiteY28" fmla="*/ 33379 h 39091"/>
                  <a:gd name="connsiteX29" fmla="*/ 11392 w 29871"/>
                  <a:gd name="connsiteY29" fmla="*/ 35744 h 39091"/>
                  <a:gd name="connsiteX30" fmla="*/ 17199 w 29871"/>
                  <a:gd name="connsiteY30" fmla="*/ 32279 h 39091"/>
                  <a:gd name="connsiteX31" fmla="*/ 19143 w 29871"/>
                  <a:gd name="connsiteY31" fmla="*/ 24994 h 39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71" h="39091">
                    <a:moveTo>
                      <a:pt x="29872" y="36690"/>
                    </a:moveTo>
                    <a:lnTo>
                      <a:pt x="29872" y="38381"/>
                    </a:lnTo>
                    <a:cubicBezTo>
                      <a:pt x="28154" y="38857"/>
                      <a:pt x="26378" y="39095"/>
                      <a:pt x="24596" y="39091"/>
                    </a:cubicBezTo>
                    <a:cubicBezTo>
                      <a:pt x="20957" y="39091"/>
                      <a:pt x="19139" y="37110"/>
                      <a:pt x="19143" y="33148"/>
                    </a:cubicBezTo>
                    <a:lnTo>
                      <a:pt x="18978" y="33148"/>
                    </a:lnTo>
                    <a:cubicBezTo>
                      <a:pt x="16614" y="37110"/>
                      <a:pt x="13180" y="39091"/>
                      <a:pt x="8674" y="39091"/>
                    </a:cubicBezTo>
                    <a:cubicBezTo>
                      <a:pt x="5252" y="39091"/>
                      <a:pt x="2738" y="37620"/>
                      <a:pt x="1135" y="34680"/>
                    </a:cubicBezTo>
                    <a:cubicBezTo>
                      <a:pt x="366" y="33223"/>
                      <a:pt x="-24" y="31597"/>
                      <a:pt x="1" y="29949"/>
                    </a:cubicBezTo>
                    <a:cubicBezTo>
                      <a:pt x="1" y="24935"/>
                      <a:pt x="2327" y="21535"/>
                      <a:pt x="6978" y="19749"/>
                    </a:cubicBezTo>
                    <a:cubicBezTo>
                      <a:pt x="9134" y="18951"/>
                      <a:pt x="11380" y="18423"/>
                      <a:pt x="13666" y="18177"/>
                    </a:cubicBezTo>
                    <a:lnTo>
                      <a:pt x="19119" y="17544"/>
                    </a:lnTo>
                    <a:lnTo>
                      <a:pt x="19119" y="14428"/>
                    </a:lnTo>
                    <a:cubicBezTo>
                      <a:pt x="19119" y="9303"/>
                      <a:pt x="18459" y="5953"/>
                      <a:pt x="17140" y="4376"/>
                    </a:cubicBezTo>
                    <a:cubicBezTo>
                      <a:pt x="16219" y="3299"/>
                      <a:pt x="14824" y="2761"/>
                      <a:pt x="12957" y="2761"/>
                    </a:cubicBezTo>
                    <a:cubicBezTo>
                      <a:pt x="11185" y="2761"/>
                      <a:pt x="9974" y="3045"/>
                      <a:pt x="9241" y="3625"/>
                    </a:cubicBezTo>
                    <a:cubicBezTo>
                      <a:pt x="8351" y="4334"/>
                      <a:pt x="7904" y="5607"/>
                      <a:pt x="7900" y="7444"/>
                    </a:cubicBezTo>
                    <a:cubicBezTo>
                      <a:pt x="7900" y="10279"/>
                      <a:pt x="6766" y="11696"/>
                      <a:pt x="4497" y="11696"/>
                    </a:cubicBezTo>
                    <a:cubicBezTo>
                      <a:pt x="2165" y="11696"/>
                      <a:pt x="998" y="10462"/>
                      <a:pt x="994" y="7994"/>
                    </a:cubicBezTo>
                    <a:cubicBezTo>
                      <a:pt x="994" y="4766"/>
                      <a:pt x="3202" y="2417"/>
                      <a:pt x="7617" y="946"/>
                    </a:cubicBezTo>
                    <a:cubicBezTo>
                      <a:pt x="9371" y="338"/>
                      <a:pt x="11213" y="18"/>
                      <a:pt x="13070" y="0"/>
                    </a:cubicBezTo>
                    <a:cubicBezTo>
                      <a:pt x="18978" y="0"/>
                      <a:pt x="22587" y="2006"/>
                      <a:pt x="23899" y="6019"/>
                    </a:cubicBezTo>
                    <a:cubicBezTo>
                      <a:pt x="24565" y="8281"/>
                      <a:pt x="24877" y="10633"/>
                      <a:pt x="24821" y="12991"/>
                    </a:cubicBezTo>
                    <a:lnTo>
                      <a:pt x="24821" y="33148"/>
                    </a:lnTo>
                    <a:cubicBezTo>
                      <a:pt x="24821" y="35719"/>
                      <a:pt x="25859" y="37004"/>
                      <a:pt x="27934" y="37004"/>
                    </a:cubicBezTo>
                    <a:cubicBezTo>
                      <a:pt x="28590" y="36973"/>
                      <a:pt x="29240" y="36868"/>
                      <a:pt x="29872" y="36690"/>
                    </a:cubicBezTo>
                    <a:close/>
                    <a:moveTo>
                      <a:pt x="19143" y="24994"/>
                    </a:moveTo>
                    <a:lnTo>
                      <a:pt x="19143" y="20264"/>
                    </a:lnTo>
                    <a:cubicBezTo>
                      <a:pt x="10695" y="20469"/>
                      <a:pt x="6470" y="23264"/>
                      <a:pt x="6470" y="28649"/>
                    </a:cubicBezTo>
                    <a:cubicBezTo>
                      <a:pt x="6443" y="30310"/>
                      <a:pt x="6872" y="31946"/>
                      <a:pt x="7711" y="33379"/>
                    </a:cubicBezTo>
                    <a:cubicBezTo>
                      <a:pt x="8652" y="34956"/>
                      <a:pt x="9879" y="35744"/>
                      <a:pt x="11392" y="35744"/>
                    </a:cubicBezTo>
                    <a:cubicBezTo>
                      <a:pt x="13755" y="35744"/>
                      <a:pt x="15691" y="34589"/>
                      <a:pt x="17199" y="32279"/>
                    </a:cubicBezTo>
                    <a:cubicBezTo>
                      <a:pt x="18539" y="30091"/>
                      <a:pt x="19213" y="27560"/>
                      <a:pt x="19143" y="2499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11C0729D-4B63-FA65-D4D1-2F9E80AEFCBA}"/>
                  </a:ext>
                </a:extLst>
              </p:cNvPr>
              <p:cNvSpPr/>
              <p:nvPr/>
            </p:nvSpPr>
            <p:spPr>
              <a:xfrm>
                <a:off x="11024398" y="4857250"/>
                <a:ext cx="36647" cy="38304"/>
              </a:xfrm>
              <a:custGeom>
                <a:avLst/>
                <a:gdLst>
                  <a:gd name="connsiteX0" fmla="*/ 0 w 36647"/>
                  <a:gd name="connsiteY0" fmla="*/ 38299 h 38304"/>
                  <a:gd name="connsiteX1" fmla="*/ 0 w 36647"/>
                  <a:gd name="connsiteY1" fmla="*/ 36921 h 38304"/>
                  <a:gd name="connsiteX2" fmla="*/ 4212 w 36647"/>
                  <a:gd name="connsiteY2" fmla="*/ 35579 h 38304"/>
                  <a:gd name="connsiteX3" fmla="*/ 5489 w 36647"/>
                  <a:gd name="connsiteY3" fmla="*/ 30895 h 38304"/>
                  <a:gd name="connsiteX4" fmla="*/ 5489 w 36647"/>
                  <a:gd name="connsiteY4" fmla="*/ 8609 h 38304"/>
                  <a:gd name="connsiteX5" fmla="*/ 4000 w 36647"/>
                  <a:gd name="connsiteY5" fmla="*/ 4518 h 38304"/>
                  <a:gd name="connsiteX6" fmla="*/ 0 w 36647"/>
                  <a:gd name="connsiteY6" fmla="*/ 3376 h 38304"/>
                  <a:gd name="connsiteX7" fmla="*/ 0 w 36647"/>
                  <a:gd name="connsiteY7" fmla="*/ 2005 h 38304"/>
                  <a:gd name="connsiteX8" fmla="*/ 11148 w 36647"/>
                  <a:gd name="connsiteY8" fmla="*/ 0 h 38304"/>
                  <a:gd name="connsiteX9" fmla="*/ 11148 w 36647"/>
                  <a:gd name="connsiteY9" fmla="*/ 10821 h 38304"/>
                  <a:gd name="connsiteX10" fmla="*/ 11290 w 36647"/>
                  <a:gd name="connsiteY10" fmla="*/ 10821 h 38304"/>
                  <a:gd name="connsiteX11" fmla="*/ 22763 w 36647"/>
                  <a:gd name="connsiteY11" fmla="*/ 0 h 38304"/>
                  <a:gd name="connsiteX12" fmla="*/ 29853 w 36647"/>
                  <a:gd name="connsiteY12" fmla="*/ 3382 h 38304"/>
                  <a:gd name="connsiteX13" fmla="*/ 31123 w 36647"/>
                  <a:gd name="connsiteY13" fmla="*/ 12358 h 38304"/>
                  <a:gd name="connsiteX14" fmla="*/ 31123 w 36647"/>
                  <a:gd name="connsiteY14" fmla="*/ 30901 h 38304"/>
                  <a:gd name="connsiteX15" fmla="*/ 33740 w 36647"/>
                  <a:gd name="connsiteY15" fmla="*/ 36495 h 38304"/>
                  <a:gd name="connsiteX16" fmla="*/ 36647 w 36647"/>
                  <a:gd name="connsiteY16" fmla="*/ 36927 h 38304"/>
                  <a:gd name="connsiteX17" fmla="*/ 36647 w 36647"/>
                  <a:gd name="connsiteY17" fmla="*/ 38305 h 38304"/>
                  <a:gd name="connsiteX18" fmla="*/ 19998 w 36647"/>
                  <a:gd name="connsiteY18" fmla="*/ 38305 h 38304"/>
                  <a:gd name="connsiteX19" fmla="*/ 19998 w 36647"/>
                  <a:gd name="connsiteY19" fmla="*/ 36927 h 38304"/>
                  <a:gd name="connsiteX20" fmla="*/ 24246 w 36647"/>
                  <a:gd name="connsiteY20" fmla="*/ 35585 h 38304"/>
                  <a:gd name="connsiteX21" fmla="*/ 25522 w 36647"/>
                  <a:gd name="connsiteY21" fmla="*/ 30901 h 38304"/>
                  <a:gd name="connsiteX22" fmla="*/ 25522 w 36647"/>
                  <a:gd name="connsiteY22" fmla="*/ 14126 h 38304"/>
                  <a:gd name="connsiteX23" fmla="*/ 25168 w 36647"/>
                  <a:gd name="connsiteY23" fmla="*/ 7232 h 38304"/>
                  <a:gd name="connsiteX24" fmla="*/ 20637 w 36647"/>
                  <a:gd name="connsiteY24" fmla="*/ 3968 h 38304"/>
                  <a:gd name="connsiteX25" fmla="*/ 15715 w 36647"/>
                  <a:gd name="connsiteY25" fmla="*/ 7356 h 38304"/>
                  <a:gd name="connsiteX26" fmla="*/ 12637 w 36647"/>
                  <a:gd name="connsiteY26" fmla="*/ 13103 h 38304"/>
                  <a:gd name="connsiteX27" fmla="*/ 11148 w 36647"/>
                  <a:gd name="connsiteY27" fmla="*/ 20897 h 38304"/>
                  <a:gd name="connsiteX28" fmla="*/ 11148 w 36647"/>
                  <a:gd name="connsiteY28" fmla="*/ 30895 h 38304"/>
                  <a:gd name="connsiteX29" fmla="*/ 13771 w 36647"/>
                  <a:gd name="connsiteY29" fmla="*/ 36489 h 38304"/>
                  <a:gd name="connsiteX30" fmla="*/ 16672 w 36647"/>
                  <a:gd name="connsiteY30" fmla="*/ 36921 h 38304"/>
                  <a:gd name="connsiteX31" fmla="*/ 16672 w 36647"/>
                  <a:gd name="connsiteY31" fmla="*/ 38299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47" h="38304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1985" y="36921"/>
                      <a:pt x="3385" y="36471"/>
                      <a:pt x="4212" y="35579"/>
                    </a:cubicBezTo>
                    <a:cubicBezTo>
                      <a:pt x="5040" y="34686"/>
                      <a:pt x="5489" y="33101"/>
                      <a:pt x="5489" y="30895"/>
                    </a:cubicBezTo>
                    <a:lnTo>
                      <a:pt x="5489" y="8609"/>
                    </a:lnTo>
                    <a:cubicBezTo>
                      <a:pt x="5489" y="6670"/>
                      <a:pt x="4992" y="5310"/>
                      <a:pt x="4000" y="4518"/>
                    </a:cubicBezTo>
                    <a:cubicBezTo>
                      <a:pt x="3214" y="3914"/>
                      <a:pt x="1879" y="3534"/>
                      <a:pt x="0" y="3376"/>
                    </a:cubicBezTo>
                    <a:lnTo>
                      <a:pt x="0" y="2005"/>
                    </a:lnTo>
                    <a:lnTo>
                      <a:pt x="11148" y="0"/>
                    </a:lnTo>
                    <a:lnTo>
                      <a:pt x="11148" y="10821"/>
                    </a:lnTo>
                    <a:lnTo>
                      <a:pt x="11290" y="10821"/>
                    </a:lnTo>
                    <a:cubicBezTo>
                      <a:pt x="13795" y="3607"/>
                      <a:pt x="17618" y="0"/>
                      <a:pt x="22763" y="0"/>
                    </a:cubicBezTo>
                    <a:cubicBezTo>
                      <a:pt x="26308" y="0"/>
                      <a:pt x="28671" y="1128"/>
                      <a:pt x="29853" y="3382"/>
                    </a:cubicBezTo>
                    <a:cubicBezTo>
                      <a:pt x="30698" y="5010"/>
                      <a:pt x="31117" y="8002"/>
                      <a:pt x="31123" y="12358"/>
                    </a:cubicBezTo>
                    <a:lnTo>
                      <a:pt x="31123" y="30901"/>
                    </a:lnTo>
                    <a:cubicBezTo>
                      <a:pt x="31123" y="34000"/>
                      <a:pt x="31998" y="35864"/>
                      <a:pt x="33740" y="36495"/>
                    </a:cubicBezTo>
                    <a:cubicBezTo>
                      <a:pt x="34680" y="36806"/>
                      <a:pt x="35660" y="36952"/>
                      <a:pt x="36647" y="36927"/>
                    </a:cubicBezTo>
                    <a:lnTo>
                      <a:pt x="36647" y="38305"/>
                    </a:lnTo>
                    <a:lnTo>
                      <a:pt x="19998" y="38305"/>
                    </a:lnTo>
                    <a:lnTo>
                      <a:pt x="19998" y="36927"/>
                    </a:lnTo>
                    <a:cubicBezTo>
                      <a:pt x="22007" y="36927"/>
                      <a:pt x="23425" y="36479"/>
                      <a:pt x="24246" y="35585"/>
                    </a:cubicBezTo>
                    <a:cubicBezTo>
                      <a:pt x="25068" y="34690"/>
                      <a:pt x="25493" y="33129"/>
                      <a:pt x="25522" y="30901"/>
                    </a:cubicBezTo>
                    <a:lnTo>
                      <a:pt x="25522" y="14126"/>
                    </a:lnTo>
                    <a:cubicBezTo>
                      <a:pt x="25522" y="10395"/>
                      <a:pt x="25410" y="8101"/>
                      <a:pt x="25168" y="7232"/>
                    </a:cubicBezTo>
                    <a:cubicBezTo>
                      <a:pt x="24577" y="5056"/>
                      <a:pt x="23065" y="3968"/>
                      <a:pt x="20637" y="3968"/>
                    </a:cubicBezTo>
                    <a:cubicBezTo>
                      <a:pt x="19035" y="3968"/>
                      <a:pt x="17393" y="5097"/>
                      <a:pt x="15715" y="7356"/>
                    </a:cubicBezTo>
                    <a:cubicBezTo>
                      <a:pt x="14421" y="9116"/>
                      <a:pt x="13387" y="11051"/>
                      <a:pt x="12637" y="13103"/>
                    </a:cubicBezTo>
                    <a:cubicBezTo>
                      <a:pt x="11668" y="15588"/>
                      <a:pt x="11166" y="18230"/>
                      <a:pt x="11148" y="20897"/>
                    </a:cubicBezTo>
                    <a:lnTo>
                      <a:pt x="11148" y="30895"/>
                    </a:lnTo>
                    <a:cubicBezTo>
                      <a:pt x="11148" y="33994"/>
                      <a:pt x="12023" y="35858"/>
                      <a:pt x="13771" y="36489"/>
                    </a:cubicBezTo>
                    <a:cubicBezTo>
                      <a:pt x="14705" y="36800"/>
                      <a:pt x="15686" y="36946"/>
                      <a:pt x="16672" y="36921"/>
                    </a:cubicBezTo>
                    <a:lnTo>
                      <a:pt x="16672" y="38299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1" name="Freeform 920">
                <a:extLst>
                  <a:ext uri="{FF2B5EF4-FFF2-40B4-BE49-F238E27FC236}">
                    <a16:creationId xmlns:a16="http://schemas.microsoft.com/office/drawing/2014/main" id="{C7B7EB04-B1A8-97F8-EA35-3D251B3E9FAC}"/>
                  </a:ext>
                </a:extLst>
              </p:cNvPr>
              <p:cNvSpPr/>
              <p:nvPr/>
            </p:nvSpPr>
            <p:spPr>
              <a:xfrm>
                <a:off x="11059787" y="4845867"/>
                <a:ext cx="20884" cy="50467"/>
              </a:xfrm>
              <a:custGeom>
                <a:avLst/>
                <a:gdLst>
                  <a:gd name="connsiteX0" fmla="*/ 20885 w 20884"/>
                  <a:gd name="connsiteY0" fmla="*/ 47434 h 50467"/>
                  <a:gd name="connsiteX1" fmla="*/ 20885 w 20884"/>
                  <a:gd name="connsiteY1" fmla="*/ 50154 h 50467"/>
                  <a:gd name="connsiteX2" fmla="*/ 17381 w 20884"/>
                  <a:gd name="connsiteY2" fmla="*/ 50468 h 50467"/>
                  <a:gd name="connsiteX3" fmla="*/ 7609 w 20884"/>
                  <a:gd name="connsiteY3" fmla="*/ 47907 h 50467"/>
                  <a:gd name="connsiteX4" fmla="*/ 5872 w 20884"/>
                  <a:gd name="connsiteY4" fmla="*/ 38381 h 50467"/>
                  <a:gd name="connsiteX5" fmla="*/ 5872 w 20884"/>
                  <a:gd name="connsiteY5" fmla="*/ 14913 h 50467"/>
                  <a:gd name="connsiteX6" fmla="*/ 0 w 20884"/>
                  <a:gd name="connsiteY6" fmla="*/ 14913 h 50467"/>
                  <a:gd name="connsiteX7" fmla="*/ 0 w 20884"/>
                  <a:gd name="connsiteY7" fmla="*/ 12204 h 50467"/>
                  <a:gd name="connsiteX8" fmla="*/ 8496 w 20884"/>
                  <a:gd name="connsiteY8" fmla="*/ 7007 h 50467"/>
                  <a:gd name="connsiteX9" fmla="*/ 9630 w 20884"/>
                  <a:gd name="connsiteY9" fmla="*/ 0 h 50467"/>
                  <a:gd name="connsiteX10" fmla="*/ 11503 w 20884"/>
                  <a:gd name="connsiteY10" fmla="*/ 0 h 50467"/>
                  <a:gd name="connsiteX11" fmla="*/ 11503 w 20884"/>
                  <a:gd name="connsiteY11" fmla="*/ 12204 h 50467"/>
                  <a:gd name="connsiteX12" fmla="*/ 20885 w 20884"/>
                  <a:gd name="connsiteY12" fmla="*/ 12204 h 50467"/>
                  <a:gd name="connsiteX13" fmla="*/ 20885 w 20884"/>
                  <a:gd name="connsiteY13" fmla="*/ 14919 h 50467"/>
                  <a:gd name="connsiteX14" fmla="*/ 11503 w 20884"/>
                  <a:gd name="connsiteY14" fmla="*/ 14919 h 50467"/>
                  <a:gd name="connsiteX15" fmla="*/ 11503 w 20884"/>
                  <a:gd name="connsiteY15" fmla="*/ 40670 h 50467"/>
                  <a:gd name="connsiteX16" fmla="*/ 12921 w 20884"/>
                  <a:gd name="connsiteY16" fmla="*/ 46263 h 50467"/>
                  <a:gd name="connsiteX17" fmla="*/ 17984 w 20884"/>
                  <a:gd name="connsiteY17" fmla="*/ 47836 h 50467"/>
                  <a:gd name="connsiteX18" fmla="*/ 20885 w 20884"/>
                  <a:gd name="connsiteY18" fmla="*/ 47434 h 5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67">
                    <a:moveTo>
                      <a:pt x="20885" y="47434"/>
                    </a:moveTo>
                    <a:lnTo>
                      <a:pt x="20885" y="50154"/>
                    </a:lnTo>
                    <a:cubicBezTo>
                      <a:pt x="19727" y="50329"/>
                      <a:pt x="18557" y="50433"/>
                      <a:pt x="17381" y="50468"/>
                    </a:cubicBezTo>
                    <a:cubicBezTo>
                      <a:pt x="12235" y="50468"/>
                      <a:pt x="8974" y="49614"/>
                      <a:pt x="7609" y="47907"/>
                    </a:cubicBezTo>
                    <a:cubicBezTo>
                      <a:pt x="6452" y="46496"/>
                      <a:pt x="5872" y="43321"/>
                      <a:pt x="5872" y="38381"/>
                    </a:cubicBezTo>
                    <a:lnTo>
                      <a:pt x="5872" y="14913"/>
                    </a:lnTo>
                    <a:lnTo>
                      <a:pt x="0" y="14913"/>
                    </a:lnTo>
                    <a:lnTo>
                      <a:pt x="0" y="12204"/>
                    </a:lnTo>
                    <a:cubicBezTo>
                      <a:pt x="4195" y="12204"/>
                      <a:pt x="7025" y="10472"/>
                      <a:pt x="8496" y="7007"/>
                    </a:cubicBezTo>
                    <a:cubicBezTo>
                      <a:pt x="9317" y="4766"/>
                      <a:pt x="9707" y="2387"/>
                      <a:pt x="9630" y="0"/>
                    </a:cubicBezTo>
                    <a:lnTo>
                      <a:pt x="11503" y="0"/>
                    </a:lnTo>
                    <a:lnTo>
                      <a:pt x="11503" y="12204"/>
                    </a:lnTo>
                    <a:lnTo>
                      <a:pt x="20885" y="12204"/>
                    </a:lnTo>
                    <a:lnTo>
                      <a:pt x="20885" y="14919"/>
                    </a:lnTo>
                    <a:lnTo>
                      <a:pt x="11503" y="14919"/>
                    </a:lnTo>
                    <a:lnTo>
                      <a:pt x="11503" y="40670"/>
                    </a:lnTo>
                    <a:cubicBezTo>
                      <a:pt x="11503" y="43347"/>
                      <a:pt x="11975" y="45211"/>
                      <a:pt x="12921" y="46263"/>
                    </a:cubicBezTo>
                    <a:cubicBezTo>
                      <a:pt x="13890" y="47310"/>
                      <a:pt x="15573" y="47836"/>
                      <a:pt x="17984" y="47836"/>
                    </a:cubicBezTo>
                    <a:cubicBezTo>
                      <a:pt x="18197" y="47830"/>
                      <a:pt x="19160" y="47683"/>
                      <a:pt x="20885" y="4743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3C75E769-E908-C4A9-1CD9-3AD863DF0BC5}"/>
                  </a:ext>
                </a:extLst>
              </p:cNvPr>
              <p:cNvSpPr/>
              <p:nvPr/>
            </p:nvSpPr>
            <p:spPr>
              <a:xfrm>
                <a:off x="10429555" y="4936307"/>
                <a:ext cx="46483" cy="55038"/>
              </a:xfrm>
              <a:custGeom>
                <a:avLst/>
                <a:gdLst>
                  <a:gd name="connsiteX0" fmla="*/ 40174 w 46483"/>
                  <a:gd name="connsiteY0" fmla="*/ 8308 h 55038"/>
                  <a:gd name="connsiteX1" fmla="*/ 40174 w 46483"/>
                  <a:gd name="connsiteY1" fmla="*/ 35472 h 55038"/>
                  <a:gd name="connsiteX2" fmla="*/ 37480 w 46483"/>
                  <a:gd name="connsiteY2" fmla="*/ 49527 h 55038"/>
                  <a:gd name="connsiteX3" fmla="*/ 23638 w 46483"/>
                  <a:gd name="connsiteY3" fmla="*/ 55038 h 55038"/>
                  <a:gd name="connsiteX4" fmla="*/ 7604 w 46483"/>
                  <a:gd name="connsiteY4" fmla="*/ 46104 h 55038"/>
                  <a:gd name="connsiteX5" fmla="*/ 6292 w 46483"/>
                  <a:gd name="connsiteY5" fmla="*/ 35460 h 55038"/>
                  <a:gd name="connsiteX6" fmla="*/ 6292 w 46483"/>
                  <a:gd name="connsiteY6" fmla="*/ 8308 h 55038"/>
                  <a:gd name="connsiteX7" fmla="*/ 3568 w 46483"/>
                  <a:gd name="connsiteY7" fmla="*/ 2129 h 55038"/>
                  <a:gd name="connsiteX8" fmla="*/ 0 w 46483"/>
                  <a:gd name="connsiteY8" fmla="*/ 1691 h 55038"/>
                  <a:gd name="connsiteX9" fmla="*/ 0 w 46483"/>
                  <a:gd name="connsiteY9" fmla="*/ 0 h 55038"/>
                  <a:gd name="connsiteX10" fmla="*/ 19083 w 46483"/>
                  <a:gd name="connsiteY10" fmla="*/ 0 h 55038"/>
                  <a:gd name="connsiteX11" fmla="*/ 19083 w 46483"/>
                  <a:gd name="connsiteY11" fmla="*/ 1691 h 55038"/>
                  <a:gd name="connsiteX12" fmla="*/ 14197 w 46483"/>
                  <a:gd name="connsiteY12" fmla="*/ 2992 h 55038"/>
                  <a:gd name="connsiteX13" fmla="*/ 12779 w 46483"/>
                  <a:gd name="connsiteY13" fmla="*/ 8314 h 55038"/>
                  <a:gd name="connsiteX14" fmla="*/ 12779 w 46483"/>
                  <a:gd name="connsiteY14" fmla="*/ 35472 h 55038"/>
                  <a:gd name="connsiteX15" fmla="*/ 18338 w 46483"/>
                  <a:gd name="connsiteY15" fmla="*/ 50550 h 55038"/>
                  <a:gd name="connsiteX16" fmla="*/ 23933 w 46483"/>
                  <a:gd name="connsiteY16" fmla="*/ 51928 h 55038"/>
                  <a:gd name="connsiteX17" fmla="*/ 33882 w 46483"/>
                  <a:gd name="connsiteY17" fmla="*/ 47399 h 55038"/>
                  <a:gd name="connsiteX18" fmla="*/ 36039 w 46483"/>
                  <a:gd name="connsiteY18" fmla="*/ 35472 h 55038"/>
                  <a:gd name="connsiteX19" fmla="*/ 36039 w 46483"/>
                  <a:gd name="connsiteY19" fmla="*/ 8308 h 55038"/>
                  <a:gd name="connsiteX20" fmla="*/ 34662 w 46483"/>
                  <a:gd name="connsiteY20" fmla="*/ 3033 h 55038"/>
                  <a:gd name="connsiteX21" fmla="*/ 29741 w 46483"/>
                  <a:gd name="connsiteY21" fmla="*/ 1691 h 55038"/>
                  <a:gd name="connsiteX22" fmla="*/ 29741 w 46483"/>
                  <a:gd name="connsiteY22" fmla="*/ 0 h 55038"/>
                  <a:gd name="connsiteX23" fmla="*/ 46484 w 46483"/>
                  <a:gd name="connsiteY23" fmla="*/ 0 h 55038"/>
                  <a:gd name="connsiteX24" fmla="*/ 46484 w 46483"/>
                  <a:gd name="connsiteY24" fmla="*/ 1691 h 55038"/>
                  <a:gd name="connsiteX25" fmla="*/ 40889 w 46483"/>
                  <a:gd name="connsiteY25" fmla="*/ 3938 h 55038"/>
                  <a:gd name="connsiteX26" fmla="*/ 40174 w 46483"/>
                  <a:gd name="connsiteY26" fmla="*/ 8308 h 5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483" h="55038">
                    <a:moveTo>
                      <a:pt x="40174" y="8308"/>
                    </a:moveTo>
                    <a:lnTo>
                      <a:pt x="40174" y="35472"/>
                    </a:lnTo>
                    <a:cubicBezTo>
                      <a:pt x="40174" y="42036"/>
                      <a:pt x="39276" y="46720"/>
                      <a:pt x="37480" y="49527"/>
                    </a:cubicBezTo>
                    <a:cubicBezTo>
                      <a:pt x="35117" y="53198"/>
                      <a:pt x="30503" y="55034"/>
                      <a:pt x="23638" y="55038"/>
                    </a:cubicBezTo>
                    <a:cubicBezTo>
                      <a:pt x="14788" y="55038"/>
                      <a:pt x="9443" y="52060"/>
                      <a:pt x="7604" y="46104"/>
                    </a:cubicBezTo>
                    <a:cubicBezTo>
                      <a:pt x="6729" y="43344"/>
                      <a:pt x="6292" y="39796"/>
                      <a:pt x="6292" y="35460"/>
                    </a:cubicBezTo>
                    <a:lnTo>
                      <a:pt x="6292" y="8308"/>
                    </a:lnTo>
                    <a:cubicBezTo>
                      <a:pt x="6292" y="4760"/>
                      <a:pt x="5384" y="2700"/>
                      <a:pt x="3568" y="2129"/>
                    </a:cubicBezTo>
                    <a:cubicBezTo>
                      <a:pt x="2407" y="1807"/>
                      <a:pt x="1205" y="1660"/>
                      <a:pt x="0" y="1691"/>
                    </a:cubicBezTo>
                    <a:lnTo>
                      <a:pt x="0" y="0"/>
                    </a:lnTo>
                    <a:lnTo>
                      <a:pt x="19083" y="0"/>
                    </a:lnTo>
                    <a:lnTo>
                      <a:pt x="19083" y="1691"/>
                    </a:lnTo>
                    <a:cubicBezTo>
                      <a:pt x="16720" y="1691"/>
                      <a:pt x="15071" y="2129"/>
                      <a:pt x="14197" y="2992"/>
                    </a:cubicBezTo>
                    <a:cubicBezTo>
                      <a:pt x="13322" y="3855"/>
                      <a:pt x="12779" y="5682"/>
                      <a:pt x="12779" y="8314"/>
                    </a:cubicBezTo>
                    <a:lnTo>
                      <a:pt x="12779" y="35472"/>
                    </a:lnTo>
                    <a:cubicBezTo>
                      <a:pt x="12779" y="43297"/>
                      <a:pt x="14632" y="48323"/>
                      <a:pt x="18338" y="50550"/>
                    </a:cubicBezTo>
                    <a:cubicBezTo>
                      <a:pt x="20038" y="51525"/>
                      <a:pt x="21976" y="52002"/>
                      <a:pt x="23933" y="51928"/>
                    </a:cubicBezTo>
                    <a:cubicBezTo>
                      <a:pt x="28797" y="51928"/>
                      <a:pt x="32114" y="50418"/>
                      <a:pt x="33882" y="47399"/>
                    </a:cubicBezTo>
                    <a:cubicBezTo>
                      <a:pt x="35320" y="44931"/>
                      <a:pt x="36039" y="40955"/>
                      <a:pt x="36039" y="35472"/>
                    </a:cubicBezTo>
                    <a:lnTo>
                      <a:pt x="36039" y="8308"/>
                    </a:lnTo>
                    <a:cubicBezTo>
                      <a:pt x="36039" y="5682"/>
                      <a:pt x="35580" y="3924"/>
                      <a:pt x="34662" y="3033"/>
                    </a:cubicBezTo>
                    <a:cubicBezTo>
                      <a:pt x="33764" y="2141"/>
                      <a:pt x="32122" y="1697"/>
                      <a:pt x="29741" y="1691"/>
                    </a:cubicBezTo>
                    <a:lnTo>
                      <a:pt x="29741" y="0"/>
                    </a:lnTo>
                    <a:lnTo>
                      <a:pt x="46484" y="0"/>
                    </a:lnTo>
                    <a:lnTo>
                      <a:pt x="46484" y="1691"/>
                    </a:lnTo>
                    <a:cubicBezTo>
                      <a:pt x="43487" y="1691"/>
                      <a:pt x="41622" y="2440"/>
                      <a:pt x="40889" y="3938"/>
                    </a:cubicBezTo>
                    <a:cubicBezTo>
                      <a:pt x="40416" y="4884"/>
                      <a:pt x="40174" y="6321"/>
                      <a:pt x="40174" y="830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DA771907-E7DC-EE68-3CE4-CF56DD6A705F}"/>
                  </a:ext>
                </a:extLst>
              </p:cNvPr>
              <p:cNvSpPr/>
              <p:nvPr/>
            </p:nvSpPr>
            <p:spPr>
              <a:xfrm>
                <a:off x="10474592" y="4952254"/>
                <a:ext cx="36658" cy="38304"/>
              </a:xfrm>
              <a:custGeom>
                <a:avLst/>
                <a:gdLst>
                  <a:gd name="connsiteX0" fmla="*/ 0 w 36658"/>
                  <a:gd name="connsiteY0" fmla="*/ 38304 h 38304"/>
                  <a:gd name="connsiteX1" fmla="*/ 0 w 36658"/>
                  <a:gd name="connsiteY1" fmla="*/ 36927 h 38304"/>
                  <a:gd name="connsiteX2" fmla="*/ 4218 w 36658"/>
                  <a:gd name="connsiteY2" fmla="*/ 35590 h 38304"/>
                  <a:gd name="connsiteX3" fmla="*/ 5488 w 36658"/>
                  <a:gd name="connsiteY3" fmla="*/ 30901 h 38304"/>
                  <a:gd name="connsiteX4" fmla="*/ 5488 w 36658"/>
                  <a:gd name="connsiteY4" fmla="*/ 8621 h 38304"/>
                  <a:gd name="connsiteX5" fmla="*/ 4006 w 36658"/>
                  <a:gd name="connsiteY5" fmla="*/ 4529 h 38304"/>
                  <a:gd name="connsiteX6" fmla="*/ 0 w 36658"/>
                  <a:gd name="connsiteY6" fmla="*/ 3382 h 38304"/>
                  <a:gd name="connsiteX7" fmla="*/ 0 w 36658"/>
                  <a:gd name="connsiteY7" fmla="*/ 2004 h 38304"/>
                  <a:gd name="connsiteX8" fmla="*/ 11154 w 36658"/>
                  <a:gd name="connsiteY8" fmla="*/ 0 h 38304"/>
                  <a:gd name="connsiteX9" fmla="*/ 11154 w 36658"/>
                  <a:gd name="connsiteY9" fmla="*/ 10827 h 38304"/>
                  <a:gd name="connsiteX10" fmla="*/ 11296 w 36658"/>
                  <a:gd name="connsiteY10" fmla="*/ 10827 h 38304"/>
                  <a:gd name="connsiteX11" fmla="*/ 22769 w 36658"/>
                  <a:gd name="connsiteY11" fmla="*/ 0 h 38304"/>
                  <a:gd name="connsiteX12" fmla="*/ 29859 w 36658"/>
                  <a:gd name="connsiteY12" fmla="*/ 3382 h 38304"/>
                  <a:gd name="connsiteX13" fmla="*/ 31135 w 36658"/>
                  <a:gd name="connsiteY13" fmla="*/ 12358 h 38304"/>
                  <a:gd name="connsiteX14" fmla="*/ 31135 w 36658"/>
                  <a:gd name="connsiteY14" fmla="*/ 30901 h 38304"/>
                  <a:gd name="connsiteX15" fmla="*/ 33752 w 36658"/>
                  <a:gd name="connsiteY15" fmla="*/ 36495 h 38304"/>
                  <a:gd name="connsiteX16" fmla="*/ 36659 w 36658"/>
                  <a:gd name="connsiteY16" fmla="*/ 36927 h 38304"/>
                  <a:gd name="connsiteX17" fmla="*/ 36659 w 36658"/>
                  <a:gd name="connsiteY17" fmla="*/ 38304 h 38304"/>
                  <a:gd name="connsiteX18" fmla="*/ 20004 w 36658"/>
                  <a:gd name="connsiteY18" fmla="*/ 38304 h 38304"/>
                  <a:gd name="connsiteX19" fmla="*/ 20004 w 36658"/>
                  <a:gd name="connsiteY19" fmla="*/ 36927 h 38304"/>
                  <a:gd name="connsiteX20" fmla="*/ 24252 w 36658"/>
                  <a:gd name="connsiteY20" fmla="*/ 35590 h 38304"/>
                  <a:gd name="connsiteX21" fmla="*/ 25528 w 36658"/>
                  <a:gd name="connsiteY21" fmla="*/ 30901 h 38304"/>
                  <a:gd name="connsiteX22" fmla="*/ 25528 w 36658"/>
                  <a:gd name="connsiteY22" fmla="*/ 14132 h 38304"/>
                  <a:gd name="connsiteX23" fmla="*/ 25174 w 36658"/>
                  <a:gd name="connsiteY23" fmla="*/ 7243 h 38304"/>
                  <a:gd name="connsiteX24" fmla="*/ 20642 w 36658"/>
                  <a:gd name="connsiteY24" fmla="*/ 3974 h 38304"/>
                  <a:gd name="connsiteX25" fmla="*/ 15721 w 36658"/>
                  <a:gd name="connsiteY25" fmla="*/ 7362 h 38304"/>
                  <a:gd name="connsiteX26" fmla="*/ 12643 w 36658"/>
                  <a:gd name="connsiteY26" fmla="*/ 13109 h 38304"/>
                  <a:gd name="connsiteX27" fmla="*/ 11154 w 36658"/>
                  <a:gd name="connsiteY27" fmla="*/ 20902 h 38304"/>
                  <a:gd name="connsiteX28" fmla="*/ 11154 w 36658"/>
                  <a:gd name="connsiteY28" fmla="*/ 30901 h 38304"/>
                  <a:gd name="connsiteX29" fmla="*/ 13771 w 36658"/>
                  <a:gd name="connsiteY29" fmla="*/ 36495 h 38304"/>
                  <a:gd name="connsiteX30" fmla="*/ 16678 w 36658"/>
                  <a:gd name="connsiteY30" fmla="*/ 36927 h 38304"/>
                  <a:gd name="connsiteX31" fmla="*/ 16678 w 36658"/>
                  <a:gd name="connsiteY31" fmla="*/ 38304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58" h="38304">
                    <a:moveTo>
                      <a:pt x="0" y="38304"/>
                    </a:moveTo>
                    <a:lnTo>
                      <a:pt x="0" y="36927"/>
                    </a:lnTo>
                    <a:cubicBezTo>
                      <a:pt x="1969" y="36927"/>
                      <a:pt x="3375" y="36481"/>
                      <a:pt x="4218" y="35590"/>
                    </a:cubicBezTo>
                    <a:cubicBezTo>
                      <a:pt x="5069" y="34668"/>
                      <a:pt x="5488" y="33107"/>
                      <a:pt x="5488" y="30901"/>
                    </a:cubicBezTo>
                    <a:lnTo>
                      <a:pt x="5488" y="8621"/>
                    </a:lnTo>
                    <a:cubicBezTo>
                      <a:pt x="5488" y="6682"/>
                      <a:pt x="4992" y="5310"/>
                      <a:pt x="4006" y="4529"/>
                    </a:cubicBezTo>
                    <a:cubicBezTo>
                      <a:pt x="3226" y="3938"/>
                      <a:pt x="1891" y="3542"/>
                      <a:pt x="0" y="3382"/>
                    </a:cubicBezTo>
                    <a:lnTo>
                      <a:pt x="0" y="2004"/>
                    </a:lnTo>
                    <a:lnTo>
                      <a:pt x="11154" y="0"/>
                    </a:lnTo>
                    <a:lnTo>
                      <a:pt x="11154" y="10827"/>
                    </a:lnTo>
                    <a:lnTo>
                      <a:pt x="11296" y="10827"/>
                    </a:lnTo>
                    <a:cubicBezTo>
                      <a:pt x="13801" y="3605"/>
                      <a:pt x="17625" y="-4"/>
                      <a:pt x="22769" y="0"/>
                    </a:cubicBezTo>
                    <a:cubicBezTo>
                      <a:pt x="26314" y="0"/>
                      <a:pt x="28677" y="1128"/>
                      <a:pt x="29859" y="3382"/>
                    </a:cubicBezTo>
                    <a:cubicBezTo>
                      <a:pt x="30710" y="5014"/>
                      <a:pt x="31135" y="8006"/>
                      <a:pt x="31135" y="12358"/>
                    </a:cubicBezTo>
                    <a:lnTo>
                      <a:pt x="31135" y="30901"/>
                    </a:lnTo>
                    <a:cubicBezTo>
                      <a:pt x="31135" y="34000"/>
                      <a:pt x="32008" y="35864"/>
                      <a:pt x="33752" y="36495"/>
                    </a:cubicBezTo>
                    <a:cubicBezTo>
                      <a:pt x="34689" y="36809"/>
                      <a:pt x="35672" y="36955"/>
                      <a:pt x="36659" y="36927"/>
                    </a:cubicBezTo>
                    <a:lnTo>
                      <a:pt x="36659" y="38304"/>
                    </a:lnTo>
                    <a:lnTo>
                      <a:pt x="20004" y="38304"/>
                    </a:lnTo>
                    <a:lnTo>
                      <a:pt x="20004" y="36927"/>
                    </a:lnTo>
                    <a:cubicBezTo>
                      <a:pt x="22013" y="36927"/>
                      <a:pt x="23425" y="36483"/>
                      <a:pt x="24252" y="35590"/>
                    </a:cubicBezTo>
                    <a:cubicBezTo>
                      <a:pt x="25079" y="34698"/>
                      <a:pt x="25528" y="33137"/>
                      <a:pt x="25528" y="30901"/>
                    </a:cubicBezTo>
                    <a:lnTo>
                      <a:pt x="25528" y="14132"/>
                    </a:lnTo>
                    <a:cubicBezTo>
                      <a:pt x="25528" y="10407"/>
                      <a:pt x="25410" y="8111"/>
                      <a:pt x="25174" y="7243"/>
                    </a:cubicBezTo>
                    <a:cubicBezTo>
                      <a:pt x="24583" y="5067"/>
                      <a:pt x="23072" y="3978"/>
                      <a:pt x="20642" y="3974"/>
                    </a:cubicBezTo>
                    <a:cubicBezTo>
                      <a:pt x="19035" y="3974"/>
                      <a:pt x="17395" y="5103"/>
                      <a:pt x="15721" y="7362"/>
                    </a:cubicBezTo>
                    <a:cubicBezTo>
                      <a:pt x="14430" y="9123"/>
                      <a:pt x="13393" y="11058"/>
                      <a:pt x="12643" y="13109"/>
                    </a:cubicBezTo>
                    <a:cubicBezTo>
                      <a:pt x="11676" y="15594"/>
                      <a:pt x="11172" y="18236"/>
                      <a:pt x="11154" y="20902"/>
                    </a:cubicBezTo>
                    <a:lnTo>
                      <a:pt x="11154" y="30901"/>
                    </a:lnTo>
                    <a:cubicBezTo>
                      <a:pt x="11154" y="34000"/>
                      <a:pt x="12027" y="35864"/>
                      <a:pt x="13771" y="36495"/>
                    </a:cubicBezTo>
                    <a:cubicBezTo>
                      <a:pt x="14708" y="36808"/>
                      <a:pt x="15692" y="36954"/>
                      <a:pt x="16678" y="36927"/>
                    </a:cubicBezTo>
                    <a:lnTo>
                      <a:pt x="16678" y="38304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849231EC-0173-2374-720A-0880A72E9C32}"/>
                  </a:ext>
                </a:extLst>
              </p:cNvPr>
              <p:cNvSpPr/>
              <p:nvPr/>
            </p:nvSpPr>
            <p:spPr>
              <a:xfrm>
                <a:off x="10514849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8 w 16672"/>
                  <a:gd name="connsiteY3" fmla="*/ 47677 h 55080"/>
                  <a:gd name="connsiteX4" fmla="*/ 5488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54 w 16672"/>
                  <a:gd name="connsiteY8" fmla="*/ 16776 h 55080"/>
                  <a:gd name="connsiteX9" fmla="*/ 11154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7"/>
                      <a:pt x="4212" y="52366"/>
                    </a:cubicBezTo>
                    <a:cubicBezTo>
                      <a:pt x="5051" y="51475"/>
                      <a:pt x="5477" y="49912"/>
                      <a:pt x="5488" y="47677"/>
                    </a:cubicBezTo>
                    <a:lnTo>
                      <a:pt x="5488" y="25397"/>
                    </a:lnTo>
                    <a:cubicBezTo>
                      <a:pt x="5488" y="23426"/>
                      <a:pt x="4992" y="22062"/>
                      <a:pt x="4000" y="21305"/>
                    </a:cubicBezTo>
                    <a:cubicBezTo>
                      <a:pt x="3243" y="20714"/>
                      <a:pt x="1914" y="20318"/>
                      <a:pt x="0" y="20158"/>
                    </a:cubicBezTo>
                    <a:lnTo>
                      <a:pt x="0" y="18780"/>
                    </a:lnTo>
                    <a:lnTo>
                      <a:pt x="11154" y="16776"/>
                    </a:lnTo>
                    <a:lnTo>
                      <a:pt x="11154" y="47677"/>
                    </a:lnTo>
                    <a:cubicBezTo>
                      <a:pt x="11154" y="50776"/>
                      <a:pt x="12027" y="52640"/>
                      <a:pt x="13771" y="53271"/>
                    </a:cubicBezTo>
                    <a:cubicBezTo>
                      <a:pt x="14706" y="53584"/>
                      <a:pt x="15687" y="53730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0" y="9314"/>
                      <a:pt x="5886" y="8821"/>
                      <a:pt x="5152" y="7954"/>
                    </a:cubicBezTo>
                    <a:cubicBezTo>
                      <a:pt x="4356" y="7057"/>
                      <a:pt x="3933" y="5889"/>
                      <a:pt x="3970" y="4690"/>
                    </a:cubicBezTo>
                    <a:cubicBezTo>
                      <a:pt x="3936" y="3477"/>
                      <a:pt x="4358" y="2296"/>
                      <a:pt x="5152" y="1378"/>
                    </a:cubicBezTo>
                    <a:cubicBezTo>
                      <a:pt x="5880" y="499"/>
                      <a:pt x="6964" y="-8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59" y="2293"/>
                      <a:pt x="12281" y="3476"/>
                      <a:pt x="12241" y="4690"/>
                    </a:cubicBezTo>
                    <a:cubicBezTo>
                      <a:pt x="12275" y="5888"/>
                      <a:pt x="11853" y="7055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08409EA6-CB2C-3355-9D4C-0903E04F74E2}"/>
                  </a:ext>
                </a:extLst>
              </p:cNvPr>
              <p:cNvSpPr/>
              <p:nvPr/>
            </p:nvSpPr>
            <p:spPr>
              <a:xfrm>
                <a:off x="10529672" y="4953082"/>
                <a:ext cx="39311" cy="38263"/>
              </a:xfrm>
              <a:custGeom>
                <a:avLst/>
                <a:gdLst>
                  <a:gd name="connsiteX0" fmla="*/ 18581 w 39311"/>
                  <a:gd name="connsiteY0" fmla="*/ 38263 h 38263"/>
                  <a:gd name="connsiteX1" fmla="*/ 7468 w 39311"/>
                  <a:gd name="connsiteY1" fmla="*/ 8858 h 38263"/>
                  <a:gd name="connsiteX2" fmla="*/ 3468 w 39311"/>
                  <a:gd name="connsiteY2" fmla="*/ 2401 h 38263"/>
                  <a:gd name="connsiteX3" fmla="*/ 0 w 39311"/>
                  <a:gd name="connsiteY3" fmla="*/ 1455 h 38263"/>
                  <a:gd name="connsiteX4" fmla="*/ 0 w 39311"/>
                  <a:gd name="connsiteY4" fmla="*/ 0 h 38263"/>
                  <a:gd name="connsiteX5" fmla="*/ 15325 w 39311"/>
                  <a:gd name="connsiteY5" fmla="*/ 0 h 38263"/>
                  <a:gd name="connsiteX6" fmla="*/ 15325 w 39311"/>
                  <a:gd name="connsiteY6" fmla="*/ 1455 h 38263"/>
                  <a:gd name="connsiteX7" fmla="*/ 12105 w 39311"/>
                  <a:gd name="connsiteY7" fmla="*/ 3382 h 38263"/>
                  <a:gd name="connsiteX8" fmla="*/ 13057 w 39311"/>
                  <a:gd name="connsiteY8" fmla="*/ 7397 h 38263"/>
                  <a:gd name="connsiteX9" fmla="*/ 21328 w 39311"/>
                  <a:gd name="connsiteY9" fmla="*/ 29642 h 38263"/>
                  <a:gd name="connsiteX10" fmla="*/ 28618 w 39311"/>
                  <a:gd name="connsiteY10" fmla="*/ 7634 h 38263"/>
                  <a:gd name="connsiteX11" fmla="*/ 29433 w 39311"/>
                  <a:gd name="connsiteY11" fmla="*/ 4169 h 38263"/>
                  <a:gd name="connsiteX12" fmla="*/ 26178 w 39311"/>
                  <a:gd name="connsiteY12" fmla="*/ 1455 h 38263"/>
                  <a:gd name="connsiteX13" fmla="*/ 26178 w 39311"/>
                  <a:gd name="connsiteY13" fmla="*/ 0 h 38263"/>
                  <a:gd name="connsiteX14" fmla="*/ 39312 w 39311"/>
                  <a:gd name="connsiteY14" fmla="*/ 0 h 38263"/>
                  <a:gd name="connsiteX15" fmla="*/ 39312 w 39311"/>
                  <a:gd name="connsiteY15" fmla="*/ 1455 h 38263"/>
                  <a:gd name="connsiteX16" fmla="*/ 34585 w 39311"/>
                  <a:gd name="connsiteY16" fmla="*/ 3424 h 38263"/>
                  <a:gd name="connsiteX17" fmla="*/ 32222 w 39311"/>
                  <a:gd name="connsiteY17" fmla="*/ 8621 h 38263"/>
                  <a:gd name="connsiteX18" fmla="*/ 21989 w 39311"/>
                  <a:gd name="connsiteY18" fmla="*/ 38263 h 3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311" h="38263">
                    <a:moveTo>
                      <a:pt x="18581" y="38263"/>
                    </a:moveTo>
                    <a:lnTo>
                      <a:pt x="7468" y="8858"/>
                    </a:lnTo>
                    <a:cubicBezTo>
                      <a:pt x="6192" y="5499"/>
                      <a:pt x="4858" y="3347"/>
                      <a:pt x="3468" y="2401"/>
                    </a:cubicBezTo>
                    <a:cubicBezTo>
                      <a:pt x="2425" y="1761"/>
                      <a:pt x="1222" y="1433"/>
                      <a:pt x="0" y="1455"/>
                    </a:cubicBezTo>
                    <a:lnTo>
                      <a:pt x="0" y="0"/>
                    </a:lnTo>
                    <a:lnTo>
                      <a:pt x="15325" y="0"/>
                    </a:lnTo>
                    <a:lnTo>
                      <a:pt x="15325" y="1455"/>
                    </a:lnTo>
                    <a:cubicBezTo>
                      <a:pt x="13175" y="1455"/>
                      <a:pt x="12105" y="2099"/>
                      <a:pt x="12105" y="3382"/>
                    </a:cubicBezTo>
                    <a:cubicBezTo>
                      <a:pt x="12198" y="4764"/>
                      <a:pt x="12520" y="6121"/>
                      <a:pt x="13057" y="7397"/>
                    </a:cubicBezTo>
                    <a:lnTo>
                      <a:pt x="21328" y="29642"/>
                    </a:lnTo>
                    <a:lnTo>
                      <a:pt x="28618" y="7634"/>
                    </a:lnTo>
                    <a:cubicBezTo>
                      <a:pt x="29049" y="6522"/>
                      <a:pt x="29324" y="5356"/>
                      <a:pt x="29433" y="4169"/>
                    </a:cubicBezTo>
                    <a:cubicBezTo>
                      <a:pt x="29433" y="2513"/>
                      <a:pt x="28348" y="1608"/>
                      <a:pt x="26178" y="1455"/>
                    </a:cubicBezTo>
                    <a:lnTo>
                      <a:pt x="26178" y="0"/>
                    </a:lnTo>
                    <a:lnTo>
                      <a:pt x="39312" y="0"/>
                    </a:lnTo>
                    <a:lnTo>
                      <a:pt x="39312" y="1455"/>
                    </a:lnTo>
                    <a:cubicBezTo>
                      <a:pt x="37114" y="1608"/>
                      <a:pt x="35548" y="2271"/>
                      <a:pt x="34585" y="3424"/>
                    </a:cubicBezTo>
                    <a:cubicBezTo>
                      <a:pt x="33947" y="4186"/>
                      <a:pt x="33155" y="5913"/>
                      <a:pt x="32222" y="8621"/>
                    </a:cubicBezTo>
                    <a:lnTo>
                      <a:pt x="21989" y="38263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6" name="Freeform 925">
                <a:extLst>
                  <a:ext uri="{FF2B5EF4-FFF2-40B4-BE49-F238E27FC236}">
                    <a16:creationId xmlns:a16="http://schemas.microsoft.com/office/drawing/2014/main" id="{29D2AD54-BA03-1C3D-8900-670EA79A4C8E}"/>
                  </a:ext>
                </a:extLst>
              </p:cNvPr>
              <p:cNvSpPr/>
              <p:nvPr/>
            </p:nvSpPr>
            <p:spPr>
              <a:xfrm>
                <a:off x="10566419" y="4952254"/>
                <a:ext cx="27125" cy="39098"/>
              </a:xfrm>
              <a:custGeom>
                <a:avLst/>
                <a:gdLst>
                  <a:gd name="connsiteX0" fmla="*/ 26196 w 27125"/>
                  <a:gd name="connsiteY0" fmla="*/ 35076 h 39098"/>
                  <a:gd name="connsiteX1" fmla="*/ 26196 w 27125"/>
                  <a:gd name="connsiteY1" fmla="*/ 37678 h 39098"/>
                  <a:gd name="connsiteX2" fmla="*/ 17558 w 27125"/>
                  <a:gd name="connsiteY2" fmla="*/ 39091 h 39098"/>
                  <a:gd name="connsiteX3" fmla="*/ 2050 w 27125"/>
                  <a:gd name="connsiteY3" fmla="*/ 29837 h 39098"/>
                  <a:gd name="connsiteX4" fmla="*/ 0 w 27125"/>
                  <a:gd name="connsiteY4" fmla="*/ 18543 h 39098"/>
                  <a:gd name="connsiteX5" fmla="*/ 14723 w 27125"/>
                  <a:gd name="connsiteY5" fmla="*/ 0 h 39098"/>
                  <a:gd name="connsiteX6" fmla="*/ 25451 w 27125"/>
                  <a:gd name="connsiteY6" fmla="*/ 5984 h 39098"/>
                  <a:gd name="connsiteX7" fmla="*/ 27118 w 27125"/>
                  <a:gd name="connsiteY7" fmla="*/ 13541 h 39098"/>
                  <a:gd name="connsiteX8" fmla="*/ 27118 w 27125"/>
                  <a:gd name="connsiteY8" fmla="*/ 15315 h 39098"/>
                  <a:gd name="connsiteX9" fmla="*/ 6038 w 27125"/>
                  <a:gd name="connsiteY9" fmla="*/ 15315 h 39098"/>
                  <a:gd name="connsiteX10" fmla="*/ 9754 w 27125"/>
                  <a:gd name="connsiteY10" fmla="*/ 29606 h 39098"/>
                  <a:gd name="connsiteX11" fmla="*/ 21121 w 27125"/>
                  <a:gd name="connsiteY11" fmla="*/ 36111 h 39098"/>
                  <a:gd name="connsiteX12" fmla="*/ 26196 w 27125"/>
                  <a:gd name="connsiteY12" fmla="*/ 35076 h 39098"/>
                  <a:gd name="connsiteX13" fmla="*/ 6014 w 27125"/>
                  <a:gd name="connsiteY13" fmla="*/ 12677 h 39098"/>
                  <a:gd name="connsiteX14" fmla="*/ 20672 w 27125"/>
                  <a:gd name="connsiteY14" fmla="*/ 12677 h 39098"/>
                  <a:gd name="connsiteX15" fmla="*/ 17913 w 27125"/>
                  <a:gd name="connsiteY15" fmla="*/ 4210 h 39098"/>
                  <a:gd name="connsiteX16" fmla="*/ 13777 w 27125"/>
                  <a:gd name="connsiteY16" fmla="*/ 2755 h 39098"/>
                  <a:gd name="connsiteX17" fmla="*/ 6906 w 27125"/>
                  <a:gd name="connsiteY17" fmla="*/ 8544 h 39098"/>
                  <a:gd name="connsiteX18" fmla="*/ 6038 w 27125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5" h="39098">
                    <a:moveTo>
                      <a:pt x="26196" y="35076"/>
                    </a:moveTo>
                    <a:lnTo>
                      <a:pt x="26196" y="37678"/>
                    </a:lnTo>
                    <a:cubicBezTo>
                      <a:pt x="23431" y="38688"/>
                      <a:pt x="20501" y="39167"/>
                      <a:pt x="17558" y="39091"/>
                    </a:cubicBezTo>
                    <a:cubicBezTo>
                      <a:pt x="9914" y="39091"/>
                      <a:pt x="4744" y="36006"/>
                      <a:pt x="2050" y="29837"/>
                    </a:cubicBezTo>
                    <a:cubicBezTo>
                      <a:pt x="679" y="26743"/>
                      <a:pt x="-4" y="22978"/>
                      <a:pt x="0" y="18543"/>
                    </a:cubicBezTo>
                    <a:cubicBezTo>
                      <a:pt x="0" y="6181"/>
                      <a:pt x="4908" y="0"/>
                      <a:pt x="14723" y="0"/>
                    </a:cubicBezTo>
                    <a:cubicBezTo>
                      <a:pt x="19678" y="0"/>
                      <a:pt x="23254" y="1994"/>
                      <a:pt x="25451" y="5984"/>
                    </a:cubicBezTo>
                    <a:cubicBezTo>
                      <a:pt x="26630" y="8324"/>
                      <a:pt x="27203" y="10922"/>
                      <a:pt x="27118" y="13541"/>
                    </a:cubicBezTo>
                    <a:lnTo>
                      <a:pt x="27118" y="15315"/>
                    </a:lnTo>
                    <a:lnTo>
                      <a:pt x="6038" y="15315"/>
                    </a:lnTo>
                    <a:cubicBezTo>
                      <a:pt x="6038" y="20956"/>
                      <a:pt x="7277" y="25720"/>
                      <a:pt x="9754" y="29606"/>
                    </a:cubicBezTo>
                    <a:cubicBezTo>
                      <a:pt x="12511" y="33942"/>
                      <a:pt x="16300" y="36111"/>
                      <a:pt x="21121" y="36111"/>
                    </a:cubicBezTo>
                    <a:cubicBezTo>
                      <a:pt x="22873" y="36202"/>
                      <a:pt x="24619" y="35845"/>
                      <a:pt x="26196" y="35076"/>
                    </a:cubicBezTo>
                    <a:close/>
                    <a:moveTo>
                      <a:pt x="6014" y="12677"/>
                    </a:moveTo>
                    <a:lnTo>
                      <a:pt x="20672" y="12677"/>
                    </a:lnTo>
                    <a:cubicBezTo>
                      <a:pt x="20672" y="8791"/>
                      <a:pt x="19752" y="5968"/>
                      <a:pt x="17913" y="4210"/>
                    </a:cubicBezTo>
                    <a:cubicBezTo>
                      <a:pt x="16776" y="3206"/>
                      <a:pt x="15292" y="2684"/>
                      <a:pt x="13777" y="2755"/>
                    </a:cubicBezTo>
                    <a:cubicBezTo>
                      <a:pt x="10587" y="2755"/>
                      <a:pt x="8297" y="4685"/>
                      <a:pt x="6906" y="8544"/>
                    </a:cubicBezTo>
                    <a:cubicBezTo>
                      <a:pt x="6379" y="9861"/>
                      <a:pt x="6086" y="11260"/>
                      <a:pt x="6038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3172534F-4BC6-05AC-224D-FB06E49C5B77}"/>
                  </a:ext>
                </a:extLst>
              </p:cNvPr>
              <p:cNvSpPr/>
              <p:nvPr/>
            </p:nvSpPr>
            <p:spPr>
              <a:xfrm>
                <a:off x="10596946" y="4952248"/>
                <a:ext cx="24389" cy="38316"/>
              </a:xfrm>
              <a:custGeom>
                <a:avLst/>
                <a:gdLst>
                  <a:gd name="connsiteX0" fmla="*/ 0 w 24389"/>
                  <a:gd name="connsiteY0" fmla="*/ 38310 h 38316"/>
                  <a:gd name="connsiteX1" fmla="*/ 0 w 24389"/>
                  <a:gd name="connsiteY1" fmla="*/ 36933 h 38316"/>
                  <a:gd name="connsiteX2" fmla="*/ 4242 w 24389"/>
                  <a:gd name="connsiteY2" fmla="*/ 35596 h 38316"/>
                  <a:gd name="connsiteX3" fmla="*/ 5518 w 24389"/>
                  <a:gd name="connsiteY3" fmla="*/ 30907 h 38316"/>
                  <a:gd name="connsiteX4" fmla="*/ 5518 w 24389"/>
                  <a:gd name="connsiteY4" fmla="*/ 8627 h 38316"/>
                  <a:gd name="connsiteX5" fmla="*/ 4035 w 24389"/>
                  <a:gd name="connsiteY5" fmla="*/ 4488 h 38316"/>
                  <a:gd name="connsiteX6" fmla="*/ 0 w 24389"/>
                  <a:gd name="connsiteY6" fmla="*/ 3382 h 38316"/>
                  <a:gd name="connsiteX7" fmla="*/ 0 w 24389"/>
                  <a:gd name="connsiteY7" fmla="*/ 2004 h 38316"/>
                  <a:gd name="connsiteX8" fmla="*/ 11184 w 24389"/>
                  <a:gd name="connsiteY8" fmla="*/ 0 h 38316"/>
                  <a:gd name="connsiteX9" fmla="*/ 11184 w 24389"/>
                  <a:gd name="connsiteY9" fmla="*/ 8710 h 38316"/>
                  <a:gd name="connsiteX10" fmla="*/ 11326 w 24389"/>
                  <a:gd name="connsiteY10" fmla="*/ 8710 h 38316"/>
                  <a:gd name="connsiteX11" fmla="*/ 20743 w 24389"/>
                  <a:gd name="connsiteY11" fmla="*/ 12 h 38316"/>
                  <a:gd name="connsiteX12" fmla="*/ 23295 w 24389"/>
                  <a:gd name="connsiteY12" fmla="*/ 1070 h 38316"/>
                  <a:gd name="connsiteX13" fmla="*/ 24388 w 24389"/>
                  <a:gd name="connsiteY13" fmla="*/ 3790 h 38316"/>
                  <a:gd name="connsiteX14" fmla="*/ 20885 w 24389"/>
                  <a:gd name="connsiteY14" fmla="*/ 7610 h 38316"/>
                  <a:gd name="connsiteX15" fmla="*/ 18409 w 24389"/>
                  <a:gd name="connsiteY15" fmla="*/ 6664 h 38316"/>
                  <a:gd name="connsiteX16" fmla="*/ 16779 w 24389"/>
                  <a:gd name="connsiteY16" fmla="*/ 5676 h 38316"/>
                  <a:gd name="connsiteX17" fmla="*/ 13417 w 24389"/>
                  <a:gd name="connsiteY17" fmla="*/ 8633 h 38316"/>
                  <a:gd name="connsiteX18" fmla="*/ 11184 w 24389"/>
                  <a:gd name="connsiteY18" fmla="*/ 18632 h 38316"/>
                  <a:gd name="connsiteX19" fmla="*/ 11184 w 24389"/>
                  <a:gd name="connsiteY19" fmla="*/ 30913 h 38316"/>
                  <a:gd name="connsiteX20" fmla="*/ 13807 w 24389"/>
                  <a:gd name="connsiteY20" fmla="*/ 36507 h 38316"/>
                  <a:gd name="connsiteX21" fmla="*/ 16708 w 24389"/>
                  <a:gd name="connsiteY21" fmla="*/ 36939 h 38316"/>
                  <a:gd name="connsiteX22" fmla="*/ 16708 w 24389"/>
                  <a:gd name="connsiteY22" fmla="*/ 38316 h 38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389" h="38316">
                    <a:moveTo>
                      <a:pt x="0" y="38310"/>
                    </a:moveTo>
                    <a:lnTo>
                      <a:pt x="0" y="36933"/>
                    </a:lnTo>
                    <a:cubicBezTo>
                      <a:pt x="2003" y="36933"/>
                      <a:pt x="3421" y="36489"/>
                      <a:pt x="4242" y="35596"/>
                    </a:cubicBezTo>
                    <a:cubicBezTo>
                      <a:pt x="5063" y="34703"/>
                      <a:pt x="5518" y="33142"/>
                      <a:pt x="5518" y="30907"/>
                    </a:cubicBezTo>
                    <a:lnTo>
                      <a:pt x="5518" y="8627"/>
                    </a:lnTo>
                    <a:cubicBezTo>
                      <a:pt x="5518" y="6656"/>
                      <a:pt x="5024" y="5276"/>
                      <a:pt x="4035" y="4488"/>
                    </a:cubicBezTo>
                    <a:cubicBezTo>
                      <a:pt x="3248" y="3908"/>
                      <a:pt x="1902" y="3540"/>
                      <a:pt x="0" y="3382"/>
                    </a:cubicBezTo>
                    <a:lnTo>
                      <a:pt x="0" y="2004"/>
                    </a:lnTo>
                    <a:lnTo>
                      <a:pt x="11184" y="0"/>
                    </a:lnTo>
                    <a:lnTo>
                      <a:pt x="11184" y="8710"/>
                    </a:lnTo>
                    <a:lnTo>
                      <a:pt x="11326" y="8710"/>
                    </a:lnTo>
                    <a:cubicBezTo>
                      <a:pt x="13295" y="2907"/>
                      <a:pt x="16434" y="8"/>
                      <a:pt x="20743" y="12"/>
                    </a:cubicBezTo>
                    <a:cubicBezTo>
                      <a:pt x="21703" y="-4"/>
                      <a:pt x="22627" y="380"/>
                      <a:pt x="23295" y="1070"/>
                    </a:cubicBezTo>
                    <a:cubicBezTo>
                      <a:pt x="24025" y="1783"/>
                      <a:pt x="24421" y="2770"/>
                      <a:pt x="24388" y="3790"/>
                    </a:cubicBezTo>
                    <a:cubicBezTo>
                      <a:pt x="24388" y="6340"/>
                      <a:pt x="23220" y="7614"/>
                      <a:pt x="20885" y="7610"/>
                    </a:cubicBezTo>
                    <a:cubicBezTo>
                      <a:pt x="19983" y="7550"/>
                      <a:pt x="19121" y="7221"/>
                      <a:pt x="18409" y="6664"/>
                    </a:cubicBezTo>
                    <a:cubicBezTo>
                      <a:pt x="17928" y="6241"/>
                      <a:pt x="17376" y="5906"/>
                      <a:pt x="16779" y="5676"/>
                    </a:cubicBezTo>
                    <a:cubicBezTo>
                      <a:pt x="15762" y="5676"/>
                      <a:pt x="14642" y="6662"/>
                      <a:pt x="13417" y="8633"/>
                    </a:cubicBezTo>
                    <a:cubicBezTo>
                      <a:pt x="11928" y="10998"/>
                      <a:pt x="11184" y="14331"/>
                      <a:pt x="11184" y="18632"/>
                    </a:cubicBezTo>
                    <a:lnTo>
                      <a:pt x="11184" y="30913"/>
                    </a:lnTo>
                    <a:cubicBezTo>
                      <a:pt x="11184" y="34012"/>
                      <a:pt x="12058" y="35876"/>
                      <a:pt x="13807" y="36507"/>
                    </a:cubicBezTo>
                    <a:cubicBezTo>
                      <a:pt x="14741" y="36821"/>
                      <a:pt x="15723" y="36967"/>
                      <a:pt x="16708" y="36939"/>
                    </a:cubicBezTo>
                    <a:lnTo>
                      <a:pt x="16708" y="3831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A8C1B185-D1CE-71D7-F3F0-922513BA66C8}"/>
                  </a:ext>
                </a:extLst>
              </p:cNvPr>
              <p:cNvSpPr/>
              <p:nvPr/>
            </p:nvSpPr>
            <p:spPr>
              <a:xfrm>
                <a:off x="10623726" y="4952230"/>
                <a:ext cx="23188" cy="39116"/>
              </a:xfrm>
              <a:custGeom>
                <a:avLst/>
                <a:gdLst>
                  <a:gd name="connsiteX0" fmla="*/ 21381 w 23188"/>
                  <a:gd name="connsiteY0" fmla="*/ 10023 h 39116"/>
                  <a:gd name="connsiteX1" fmla="*/ 19579 w 23188"/>
                  <a:gd name="connsiteY1" fmla="*/ 10023 h 39116"/>
                  <a:gd name="connsiteX2" fmla="*/ 12176 w 23188"/>
                  <a:gd name="connsiteY2" fmla="*/ 2780 h 39116"/>
                  <a:gd name="connsiteX3" fmla="*/ 7042 w 23188"/>
                  <a:gd name="connsiteY3" fmla="*/ 4908 h 39116"/>
                  <a:gd name="connsiteX4" fmla="*/ 6162 w 23188"/>
                  <a:gd name="connsiteY4" fmla="*/ 7865 h 39116"/>
                  <a:gd name="connsiteX5" fmla="*/ 9417 w 23188"/>
                  <a:gd name="connsiteY5" fmla="*/ 13187 h 39116"/>
                  <a:gd name="connsiteX6" fmla="*/ 16460 w 23188"/>
                  <a:gd name="connsiteY6" fmla="*/ 17480 h 39116"/>
                  <a:gd name="connsiteX7" fmla="*/ 21416 w 23188"/>
                  <a:gd name="connsiteY7" fmla="*/ 21654 h 39116"/>
                  <a:gd name="connsiteX8" fmla="*/ 23189 w 23188"/>
                  <a:gd name="connsiteY8" fmla="*/ 28158 h 39116"/>
                  <a:gd name="connsiteX9" fmla="*/ 18870 w 23188"/>
                  <a:gd name="connsiteY9" fmla="*/ 36744 h 39116"/>
                  <a:gd name="connsiteX10" fmla="*/ 9843 w 23188"/>
                  <a:gd name="connsiteY10" fmla="*/ 39109 h 39116"/>
                  <a:gd name="connsiteX11" fmla="*/ 496 w 23188"/>
                  <a:gd name="connsiteY11" fmla="*/ 37702 h 39116"/>
                  <a:gd name="connsiteX12" fmla="*/ 0 w 23188"/>
                  <a:gd name="connsiteY12" fmla="*/ 28643 h 39116"/>
                  <a:gd name="connsiteX13" fmla="*/ 1772 w 23188"/>
                  <a:gd name="connsiteY13" fmla="*/ 28643 h 39116"/>
                  <a:gd name="connsiteX14" fmla="*/ 10339 w 23188"/>
                  <a:gd name="connsiteY14" fmla="*/ 36478 h 39116"/>
                  <a:gd name="connsiteX15" fmla="*/ 15160 w 23188"/>
                  <a:gd name="connsiteY15" fmla="*/ 34704 h 39116"/>
                  <a:gd name="connsiteX16" fmla="*/ 17493 w 23188"/>
                  <a:gd name="connsiteY16" fmla="*/ 29855 h 39116"/>
                  <a:gd name="connsiteX17" fmla="*/ 14539 w 23188"/>
                  <a:gd name="connsiteY17" fmla="*/ 24534 h 39116"/>
                  <a:gd name="connsiteX18" fmla="*/ 9405 w 23188"/>
                  <a:gd name="connsiteY18" fmla="*/ 21187 h 39116"/>
                  <a:gd name="connsiteX19" fmla="*/ 4271 w 23188"/>
                  <a:gd name="connsiteY19" fmla="*/ 17840 h 39116"/>
                  <a:gd name="connsiteX20" fmla="*/ 484 w 23188"/>
                  <a:gd name="connsiteY20" fmla="*/ 10153 h 39116"/>
                  <a:gd name="connsiteX21" fmla="*/ 4271 w 23188"/>
                  <a:gd name="connsiteY21" fmla="*/ 2206 h 39116"/>
                  <a:gd name="connsiteX22" fmla="*/ 12543 w 23188"/>
                  <a:gd name="connsiteY22" fmla="*/ 1 h 39116"/>
                  <a:gd name="connsiteX23" fmla="*/ 20879 w 23188"/>
                  <a:gd name="connsiteY23" fmla="*/ 1396 h 39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188" h="39116">
                    <a:moveTo>
                      <a:pt x="21381" y="10023"/>
                    </a:moveTo>
                    <a:lnTo>
                      <a:pt x="19579" y="10023"/>
                    </a:lnTo>
                    <a:cubicBezTo>
                      <a:pt x="18516" y="5191"/>
                      <a:pt x="16048" y="2776"/>
                      <a:pt x="12176" y="2780"/>
                    </a:cubicBezTo>
                    <a:cubicBezTo>
                      <a:pt x="9884" y="2780"/>
                      <a:pt x="8172" y="3489"/>
                      <a:pt x="7042" y="4908"/>
                    </a:cubicBezTo>
                    <a:cubicBezTo>
                      <a:pt x="6422" y="5765"/>
                      <a:pt x="6111" y="6808"/>
                      <a:pt x="6162" y="7865"/>
                    </a:cubicBezTo>
                    <a:cubicBezTo>
                      <a:pt x="6162" y="9859"/>
                      <a:pt x="7247" y="11633"/>
                      <a:pt x="9417" y="13187"/>
                    </a:cubicBezTo>
                    <a:lnTo>
                      <a:pt x="16460" y="17480"/>
                    </a:lnTo>
                    <a:cubicBezTo>
                      <a:pt x="18870" y="19005"/>
                      <a:pt x="20522" y="20396"/>
                      <a:pt x="21416" y="21654"/>
                    </a:cubicBezTo>
                    <a:cubicBezTo>
                      <a:pt x="22598" y="23310"/>
                      <a:pt x="23189" y="25478"/>
                      <a:pt x="23189" y="28158"/>
                    </a:cubicBezTo>
                    <a:cubicBezTo>
                      <a:pt x="23189" y="31966"/>
                      <a:pt x="21749" y="34828"/>
                      <a:pt x="18870" y="36744"/>
                    </a:cubicBezTo>
                    <a:cubicBezTo>
                      <a:pt x="16507" y="38321"/>
                      <a:pt x="13498" y="39109"/>
                      <a:pt x="9843" y="39109"/>
                    </a:cubicBezTo>
                    <a:cubicBezTo>
                      <a:pt x="6669" y="39183"/>
                      <a:pt x="3508" y="38707"/>
                      <a:pt x="496" y="37702"/>
                    </a:cubicBezTo>
                    <a:lnTo>
                      <a:pt x="0" y="28643"/>
                    </a:lnTo>
                    <a:lnTo>
                      <a:pt x="1772" y="28643"/>
                    </a:lnTo>
                    <a:cubicBezTo>
                      <a:pt x="3072" y="33870"/>
                      <a:pt x="5927" y="36482"/>
                      <a:pt x="10339" y="36478"/>
                    </a:cubicBezTo>
                    <a:cubicBezTo>
                      <a:pt x="12107" y="36485"/>
                      <a:pt x="13818" y="35855"/>
                      <a:pt x="15160" y="34704"/>
                    </a:cubicBezTo>
                    <a:cubicBezTo>
                      <a:pt x="16653" y="33543"/>
                      <a:pt x="17517" y="31748"/>
                      <a:pt x="17493" y="29855"/>
                    </a:cubicBezTo>
                    <a:cubicBezTo>
                      <a:pt x="17493" y="27995"/>
                      <a:pt x="16509" y="26221"/>
                      <a:pt x="14539" y="24534"/>
                    </a:cubicBezTo>
                    <a:cubicBezTo>
                      <a:pt x="12935" y="23261"/>
                      <a:pt x="11217" y="22141"/>
                      <a:pt x="9405" y="21187"/>
                    </a:cubicBezTo>
                    <a:cubicBezTo>
                      <a:pt x="7605" y="20215"/>
                      <a:pt x="5888" y="19096"/>
                      <a:pt x="4271" y="17840"/>
                    </a:cubicBezTo>
                    <a:cubicBezTo>
                      <a:pt x="1743" y="15739"/>
                      <a:pt x="480" y="13177"/>
                      <a:pt x="484" y="10153"/>
                    </a:cubicBezTo>
                    <a:cubicBezTo>
                      <a:pt x="484" y="6605"/>
                      <a:pt x="1747" y="3956"/>
                      <a:pt x="4271" y="2206"/>
                    </a:cubicBezTo>
                    <a:cubicBezTo>
                      <a:pt x="6367" y="732"/>
                      <a:pt x="9124" y="-3"/>
                      <a:pt x="12543" y="1"/>
                    </a:cubicBezTo>
                    <a:cubicBezTo>
                      <a:pt x="15381" y="-20"/>
                      <a:pt x="18202" y="452"/>
                      <a:pt x="20879" y="13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F989D6BE-23E3-5D32-13F1-D57AA994630F}"/>
                  </a:ext>
                </a:extLst>
              </p:cNvPr>
              <p:cNvSpPr/>
              <p:nvPr/>
            </p:nvSpPr>
            <p:spPr>
              <a:xfrm>
                <a:off x="10650283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3 w 16672"/>
                  <a:gd name="connsiteY3" fmla="*/ 47677 h 55080"/>
                  <a:gd name="connsiteX4" fmla="*/ 5483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48 w 16672"/>
                  <a:gd name="connsiteY8" fmla="*/ 16776 h 55080"/>
                  <a:gd name="connsiteX9" fmla="*/ 11148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7"/>
                      <a:pt x="4212" y="52366"/>
                    </a:cubicBezTo>
                    <a:cubicBezTo>
                      <a:pt x="5051" y="51475"/>
                      <a:pt x="5475" y="49912"/>
                      <a:pt x="5483" y="47677"/>
                    </a:cubicBezTo>
                    <a:lnTo>
                      <a:pt x="5483" y="25397"/>
                    </a:lnTo>
                    <a:cubicBezTo>
                      <a:pt x="5483" y="23428"/>
                      <a:pt x="4992" y="22062"/>
                      <a:pt x="4000" y="21305"/>
                    </a:cubicBezTo>
                    <a:cubicBezTo>
                      <a:pt x="3243" y="20714"/>
                      <a:pt x="1908" y="20318"/>
                      <a:pt x="0" y="20158"/>
                    </a:cubicBezTo>
                    <a:lnTo>
                      <a:pt x="0" y="18780"/>
                    </a:lnTo>
                    <a:lnTo>
                      <a:pt x="11148" y="16776"/>
                    </a:lnTo>
                    <a:lnTo>
                      <a:pt x="11148" y="47677"/>
                    </a:lnTo>
                    <a:cubicBezTo>
                      <a:pt x="11148" y="50776"/>
                      <a:pt x="12023" y="52640"/>
                      <a:pt x="13771" y="53271"/>
                    </a:cubicBezTo>
                    <a:cubicBezTo>
                      <a:pt x="14706" y="53585"/>
                      <a:pt x="15687" y="53731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1" y="9311"/>
                      <a:pt x="5888" y="8819"/>
                      <a:pt x="5152" y="7954"/>
                    </a:cubicBezTo>
                    <a:cubicBezTo>
                      <a:pt x="4359" y="7055"/>
                      <a:pt x="3936" y="5888"/>
                      <a:pt x="3970" y="4690"/>
                    </a:cubicBezTo>
                    <a:cubicBezTo>
                      <a:pt x="3936" y="3477"/>
                      <a:pt x="4358" y="2296"/>
                      <a:pt x="5152" y="1378"/>
                    </a:cubicBezTo>
                    <a:cubicBezTo>
                      <a:pt x="5878" y="497"/>
                      <a:pt x="6964" y="-9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60" y="2291"/>
                      <a:pt x="12283" y="3476"/>
                      <a:pt x="12241" y="4690"/>
                    </a:cubicBezTo>
                    <a:cubicBezTo>
                      <a:pt x="12279" y="5889"/>
                      <a:pt x="11856" y="7057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43DA9CFC-6EE2-3FE6-92AC-D5B39281A863}"/>
                  </a:ext>
                </a:extLst>
              </p:cNvPr>
              <p:cNvSpPr/>
              <p:nvPr/>
            </p:nvSpPr>
            <p:spPr>
              <a:xfrm>
                <a:off x="10670252" y="4933948"/>
                <a:ext cx="33013" cy="57397"/>
              </a:xfrm>
              <a:custGeom>
                <a:avLst/>
                <a:gdLst>
                  <a:gd name="connsiteX0" fmla="*/ 6481 w 33013"/>
                  <a:gd name="connsiteY0" fmla="*/ 37914 h 57397"/>
                  <a:gd name="connsiteX1" fmla="*/ 9435 w 33013"/>
                  <a:gd name="connsiteY1" fmla="*/ 51969 h 57397"/>
                  <a:gd name="connsiteX2" fmla="*/ 14285 w 33013"/>
                  <a:gd name="connsiteY2" fmla="*/ 54447 h 57397"/>
                  <a:gd name="connsiteX3" fmla="*/ 20477 w 33013"/>
                  <a:gd name="connsiteY3" fmla="*/ 48144 h 57397"/>
                  <a:gd name="connsiteX4" fmla="*/ 20477 w 33013"/>
                  <a:gd name="connsiteY4" fmla="*/ 27673 h 57397"/>
                  <a:gd name="connsiteX5" fmla="*/ 14285 w 33013"/>
                  <a:gd name="connsiteY5" fmla="*/ 21376 h 57397"/>
                  <a:gd name="connsiteX6" fmla="*/ 7875 w 33013"/>
                  <a:gd name="connsiteY6" fmla="*/ 27596 h 57397"/>
                  <a:gd name="connsiteX7" fmla="*/ 6481 w 33013"/>
                  <a:gd name="connsiteY7" fmla="*/ 37914 h 57397"/>
                  <a:gd name="connsiteX8" fmla="*/ 21842 w 33013"/>
                  <a:gd name="connsiteY8" fmla="*/ 57398 h 57397"/>
                  <a:gd name="connsiteX9" fmla="*/ 21842 w 33013"/>
                  <a:gd name="connsiteY9" fmla="*/ 51378 h 57397"/>
                  <a:gd name="connsiteX10" fmla="*/ 21700 w 33013"/>
                  <a:gd name="connsiteY10" fmla="*/ 51378 h 57397"/>
                  <a:gd name="connsiteX11" fmla="*/ 18338 w 33013"/>
                  <a:gd name="connsiteY11" fmla="*/ 55588 h 57397"/>
                  <a:gd name="connsiteX12" fmla="*/ 13346 w 33013"/>
                  <a:gd name="connsiteY12" fmla="*/ 57398 h 57397"/>
                  <a:gd name="connsiteX13" fmla="*/ 2830 w 33013"/>
                  <a:gd name="connsiteY13" fmla="*/ 51337 h 57397"/>
                  <a:gd name="connsiteX14" fmla="*/ 0 w 33013"/>
                  <a:gd name="connsiteY14" fmla="*/ 37914 h 57397"/>
                  <a:gd name="connsiteX15" fmla="*/ 2830 w 33013"/>
                  <a:gd name="connsiteY15" fmla="*/ 24444 h 57397"/>
                  <a:gd name="connsiteX16" fmla="*/ 13346 w 33013"/>
                  <a:gd name="connsiteY16" fmla="*/ 18307 h 57397"/>
                  <a:gd name="connsiteX17" fmla="*/ 21700 w 33013"/>
                  <a:gd name="connsiteY17" fmla="*/ 24604 h 57397"/>
                  <a:gd name="connsiteX18" fmla="*/ 21842 w 33013"/>
                  <a:gd name="connsiteY18" fmla="*/ 24604 h 57397"/>
                  <a:gd name="connsiteX19" fmla="*/ 21842 w 33013"/>
                  <a:gd name="connsiteY19" fmla="*/ 8639 h 57397"/>
                  <a:gd name="connsiteX20" fmla="*/ 20282 w 33013"/>
                  <a:gd name="connsiteY20" fmla="*/ 4583 h 57397"/>
                  <a:gd name="connsiteX21" fmla="*/ 16324 w 33013"/>
                  <a:gd name="connsiteY21" fmla="*/ 3323 h 57397"/>
                  <a:gd name="connsiteX22" fmla="*/ 16324 w 33013"/>
                  <a:gd name="connsiteY22" fmla="*/ 1945 h 57397"/>
                  <a:gd name="connsiteX23" fmla="*/ 27525 w 33013"/>
                  <a:gd name="connsiteY23" fmla="*/ 0 h 57397"/>
                  <a:gd name="connsiteX24" fmla="*/ 27525 w 33013"/>
                  <a:gd name="connsiteY24" fmla="*/ 48776 h 57397"/>
                  <a:gd name="connsiteX25" fmla="*/ 29008 w 33013"/>
                  <a:gd name="connsiteY25" fmla="*/ 52916 h 57397"/>
                  <a:gd name="connsiteX26" fmla="*/ 33014 w 33013"/>
                  <a:gd name="connsiteY26" fmla="*/ 54134 h 57397"/>
                  <a:gd name="connsiteX27" fmla="*/ 33014 w 33013"/>
                  <a:gd name="connsiteY27" fmla="*/ 55476 h 5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3013" h="57397">
                    <a:moveTo>
                      <a:pt x="6481" y="37914"/>
                    </a:moveTo>
                    <a:cubicBezTo>
                      <a:pt x="6481" y="44470"/>
                      <a:pt x="7466" y="49155"/>
                      <a:pt x="9435" y="51969"/>
                    </a:cubicBezTo>
                    <a:cubicBezTo>
                      <a:pt x="10513" y="53582"/>
                      <a:pt x="12349" y="54520"/>
                      <a:pt x="14285" y="54447"/>
                    </a:cubicBezTo>
                    <a:cubicBezTo>
                      <a:pt x="17117" y="54447"/>
                      <a:pt x="19181" y="52346"/>
                      <a:pt x="20477" y="48144"/>
                    </a:cubicBezTo>
                    <a:cubicBezTo>
                      <a:pt x="22273" y="41438"/>
                      <a:pt x="22273" y="34378"/>
                      <a:pt x="20477" y="27673"/>
                    </a:cubicBezTo>
                    <a:cubicBezTo>
                      <a:pt x="19185" y="23475"/>
                      <a:pt x="17121" y="21376"/>
                      <a:pt x="14285" y="21376"/>
                    </a:cubicBezTo>
                    <a:cubicBezTo>
                      <a:pt x="11355" y="21376"/>
                      <a:pt x="9218" y="23449"/>
                      <a:pt x="7875" y="27596"/>
                    </a:cubicBezTo>
                    <a:cubicBezTo>
                      <a:pt x="6870" y="30940"/>
                      <a:pt x="6400" y="34423"/>
                      <a:pt x="6481" y="37914"/>
                    </a:cubicBezTo>
                    <a:close/>
                    <a:moveTo>
                      <a:pt x="21842" y="57398"/>
                    </a:moveTo>
                    <a:lnTo>
                      <a:pt x="21842" y="51378"/>
                    </a:lnTo>
                    <a:lnTo>
                      <a:pt x="21700" y="51378"/>
                    </a:lnTo>
                    <a:cubicBezTo>
                      <a:pt x="21109" y="53133"/>
                      <a:pt x="19918" y="54624"/>
                      <a:pt x="18338" y="55588"/>
                    </a:cubicBezTo>
                    <a:cubicBezTo>
                      <a:pt x="16898" y="56688"/>
                      <a:pt x="15156" y="57320"/>
                      <a:pt x="13346" y="57398"/>
                    </a:cubicBezTo>
                    <a:cubicBezTo>
                      <a:pt x="8620" y="57398"/>
                      <a:pt x="5115" y="55377"/>
                      <a:pt x="2830" y="51337"/>
                    </a:cubicBezTo>
                    <a:cubicBezTo>
                      <a:pt x="943" y="47978"/>
                      <a:pt x="0" y="43504"/>
                      <a:pt x="0" y="37914"/>
                    </a:cubicBezTo>
                    <a:cubicBezTo>
                      <a:pt x="0" y="32325"/>
                      <a:pt x="943" y="27834"/>
                      <a:pt x="2830" y="24444"/>
                    </a:cubicBezTo>
                    <a:cubicBezTo>
                      <a:pt x="5115" y="20353"/>
                      <a:pt x="8620" y="18307"/>
                      <a:pt x="13346" y="18307"/>
                    </a:cubicBezTo>
                    <a:cubicBezTo>
                      <a:pt x="17119" y="18307"/>
                      <a:pt x="19904" y="20406"/>
                      <a:pt x="21700" y="24604"/>
                    </a:cubicBezTo>
                    <a:lnTo>
                      <a:pt x="21842" y="24604"/>
                    </a:lnTo>
                    <a:lnTo>
                      <a:pt x="21842" y="8639"/>
                    </a:lnTo>
                    <a:cubicBezTo>
                      <a:pt x="21842" y="6747"/>
                      <a:pt x="21322" y="5399"/>
                      <a:pt x="20282" y="4583"/>
                    </a:cubicBezTo>
                    <a:cubicBezTo>
                      <a:pt x="19502" y="3950"/>
                      <a:pt x="18185" y="3536"/>
                      <a:pt x="16324" y="3323"/>
                    </a:cubicBezTo>
                    <a:lnTo>
                      <a:pt x="16324" y="1945"/>
                    </a:lnTo>
                    <a:lnTo>
                      <a:pt x="27525" y="0"/>
                    </a:lnTo>
                    <a:lnTo>
                      <a:pt x="27525" y="48776"/>
                    </a:lnTo>
                    <a:cubicBezTo>
                      <a:pt x="27525" y="50747"/>
                      <a:pt x="28020" y="52127"/>
                      <a:pt x="29008" y="52916"/>
                    </a:cubicBezTo>
                    <a:cubicBezTo>
                      <a:pt x="29741" y="53519"/>
                      <a:pt x="31076" y="53925"/>
                      <a:pt x="33014" y="54134"/>
                    </a:cubicBezTo>
                    <a:lnTo>
                      <a:pt x="33014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C93D3646-D508-44F8-18D2-B685A2033B65}"/>
                  </a:ext>
                </a:extLst>
              </p:cNvPr>
              <p:cNvSpPr/>
              <p:nvPr/>
            </p:nvSpPr>
            <p:spPr>
              <a:xfrm>
                <a:off x="10706755" y="4952296"/>
                <a:ext cx="29842" cy="39049"/>
              </a:xfrm>
              <a:custGeom>
                <a:avLst/>
                <a:gdLst>
                  <a:gd name="connsiteX0" fmla="*/ 29843 w 29842"/>
                  <a:gd name="connsiteY0" fmla="*/ 36649 h 39049"/>
                  <a:gd name="connsiteX1" fmla="*/ 29843 w 29842"/>
                  <a:gd name="connsiteY1" fmla="*/ 38346 h 39049"/>
                  <a:gd name="connsiteX2" fmla="*/ 24567 w 29842"/>
                  <a:gd name="connsiteY2" fmla="*/ 39050 h 39049"/>
                  <a:gd name="connsiteX3" fmla="*/ 19114 w 29842"/>
                  <a:gd name="connsiteY3" fmla="*/ 33137 h 39049"/>
                  <a:gd name="connsiteX4" fmla="*/ 18978 w 29842"/>
                  <a:gd name="connsiteY4" fmla="*/ 33137 h 39049"/>
                  <a:gd name="connsiteX5" fmla="*/ 8675 w 29842"/>
                  <a:gd name="connsiteY5" fmla="*/ 39050 h 39049"/>
                  <a:gd name="connsiteX6" fmla="*/ 1130 w 29842"/>
                  <a:gd name="connsiteY6" fmla="*/ 34644 h 39049"/>
                  <a:gd name="connsiteX7" fmla="*/ 2 w 29842"/>
                  <a:gd name="connsiteY7" fmla="*/ 29878 h 39049"/>
                  <a:gd name="connsiteX8" fmla="*/ 6973 w 29842"/>
                  <a:gd name="connsiteY8" fmla="*/ 19679 h 39049"/>
                  <a:gd name="connsiteX9" fmla="*/ 13667 w 29842"/>
                  <a:gd name="connsiteY9" fmla="*/ 18123 h 39049"/>
                  <a:gd name="connsiteX10" fmla="*/ 19114 w 29842"/>
                  <a:gd name="connsiteY10" fmla="*/ 17497 h 39049"/>
                  <a:gd name="connsiteX11" fmla="*/ 19114 w 29842"/>
                  <a:gd name="connsiteY11" fmla="*/ 14422 h 39049"/>
                  <a:gd name="connsiteX12" fmla="*/ 17135 w 29842"/>
                  <a:gd name="connsiteY12" fmla="*/ 4370 h 39049"/>
                  <a:gd name="connsiteX13" fmla="*/ 12958 w 29842"/>
                  <a:gd name="connsiteY13" fmla="*/ 2755 h 39049"/>
                  <a:gd name="connsiteX14" fmla="*/ 9236 w 29842"/>
                  <a:gd name="connsiteY14" fmla="*/ 3619 h 39049"/>
                  <a:gd name="connsiteX15" fmla="*/ 7895 w 29842"/>
                  <a:gd name="connsiteY15" fmla="*/ 7439 h 39049"/>
                  <a:gd name="connsiteX16" fmla="*/ 4498 w 29842"/>
                  <a:gd name="connsiteY16" fmla="*/ 11690 h 39049"/>
                  <a:gd name="connsiteX17" fmla="*/ 988 w 29842"/>
                  <a:gd name="connsiteY17" fmla="*/ 7988 h 39049"/>
                  <a:gd name="connsiteX18" fmla="*/ 7611 w 29842"/>
                  <a:gd name="connsiteY18" fmla="*/ 940 h 39049"/>
                  <a:gd name="connsiteX19" fmla="*/ 13029 w 29842"/>
                  <a:gd name="connsiteY19" fmla="*/ 0 h 39049"/>
                  <a:gd name="connsiteX20" fmla="*/ 23858 w 29842"/>
                  <a:gd name="connsiteY20" fmla="*/ 6019 h 39049"/>
                  <a:gd name="connsiteX21" fmla="*/ 24780 w 29842"/>
                  <a:gd name="connsiteY21" fmla="*/ 12991 h 39049"/>
                  <a:gd name="connsiteX22" fmla="*/ 24780 w 29842"/>
                  <a:gd name="connsiteY22" fmla="*/ 33148 h 39049"/>
                  <a:gd name="connsiteX23" fmla="*/ 27899 w 29842"/>
                  <a:gd name="connsiteY23" fmla="*/ 37010 h 39049"/>
                  <a:gd name="connsiteX24" fmla="*/ 29843 w 29842"/>
                  <a:gd name="connsiteY24" fmla="*/ 36649 h 39049"/>
                  <a:gd name="connsiteX25" fmla="*/ 19114 w 29842"/>
                  <a:gd name="connsiteY25" fmla="*/ 24959 h 39049"/>
                  <a:gd name="connsiteX26" fmla="*/ 19114 w 29842"/>
                  <a:gd name="connsiteY26" fmla="*/ 20193 h 39049"/>
                  <a:gd name="connsiteX27" fmla="*/ 6441 w 29842"/>
                  <a:gd name="connsiteY27" fmla="*/ 28578 h 39049"/>
                  <a:gd name="connsiteX28" fmla="*/ 7682 w 29842"/>
                  <a:gd name="connsiteY28" fmla="*/ 33308 h 39049"/>
                  <a:gd name="connsiteX29" fmla="*/ 11363 w 29842"/>
                  <a:gd name="connsiteY29" fmla="*/ 35673 h 39049"/>
                  <a:gd name="connsiteX30" fmla="*/ 17170 w 29842"/>
                  <a:gd name="connsiteY30" fmla="*/ 32208 h 39049"/>
                  <a:gd name="connsiteX31" fmla="*/ 19114 w 29842"/>
                  <a:gd name="connsiteY31" fmla="*/ 24959 h 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2" h="39049">
                    <a:moveTo>
                      <a:pt x="29843" y="36649"/>
                    </a:moveTo>
                    <a:lnTo>
                      <a:pt x="29843" y="38346"/>
                    </a:lnTo>
                    <a:cubicBezTo>
                      <a:pt x="28124" y="38817"/>
                      <a:pt x="26350" y="39053"/>
                      <a:pt x="24567" y="39050"/>
                    </a:cubicBezTo>
                    <a:cubicBezTo>
                      <a:pt x="20935" y="39050"/>
                      <a:pt x="19118" y="37079"/>
                      <a:pt x="19114" y="33137"/>
                    </a:cubicBezTo>
                    <a:lnTo>
                      <a:pt x="18978" y="33137"/>
                    </a:lnTo>
                    <a:cubicBezTo>
                      <a:pt x="16591" y="37079"/>
                      <a:pt x="13157" y="39050"/>
                      <a:pt x="8675" y="39050"/>
                    </a:cubicBezTo>
                    <a:cubicBezTo>
                      <a:pt x="5248" y="39050"/>
                      <a:pt x="2733" y="37581"/>
                      <a:pt x="1130" y="34644"/>
                    </a:cubicBezTo>
                    <a:cubicBezTo>
                      <a:pt x="358" y="33177"/>
                      <a:pt x="-30" y="31537"/>
                      <a:pt x="2" y="29878"/>
                    </a:cubicBezTo>
                    <a:cubicBezTo>
                      <a:pt x="2" y="24864"/>
                      <a:pt x="2325" y="21464"/>
                      <a:pt x="6973" y="19679"/>
                    </a:cubicBezTo>
                    <a:cubicBezTo>
                      <a:pt x="9131" y="18885"/>
                      <a:pt x="11380" y="18362"/>
                      <a:pt x="13667" y="18123"/>
                    </a:cubicBezTo>
                    <a:lnTo>
                      <a:pt x="19114" y="17497"/>
                    </a:lnTo>
                    <a:lnTo>
                      <a:pt x="19114" y="14422"/>
                    </a:lnTo>
                    <a:cubicBezTo>
                      <a:pt x="19114" y="9278"/>
                      <a:pt x="18454" y="5927"/>
                      <a:pt x="17135" y="4370"/>
                    </a:cubicBezTo>
                    <a:cubicBezTo>
                      <a:pt x="16213" y="3294"/>
                      <a:pt x="14821" y="2755"/>
                      <a:pt x="12958" y="2755"/>
                    </a:cubicBezTo>
                    <a:cubicBezTo>
                      <a:pt x="11209" y="2755"/>
                      <a:pt x="9969" y="3043"/>
                      <a:pt x="9236" y="3619"/>
                    </a:cubicBezTo>
                    <a:cubicBezTo>
                      <a:pt x="8344" y="4328"/>
                      <a:pt x="7895" y="5606"/>
                      <a:pt x="7895" y="7439"/>
                    </a:cubicBezTo>
                    <a:cubicBezTo>
                      <a:pt x="7895" y="10277"/>
                      <a:pt x="6762" y="11694"/>
                      <a:pt x="4498" y="11690"/>
                    </a:cubicBezTo>
                    <a:cubicBezTo>
                      <a:pt x="2158" y="11690"/>
                      <a:pt x="988" y="10456"/>
                      <a:pt x="988" y="7988"/>
                    </a:cubicBezTo>
                    <a:cubicBezTo>
                      <a:pt x="988" y="4760"/>
                      <a:pt x="3196" y="2411"/>
                      <a:pt x="7611" y="940"/>
                    </a:cubicBezTo>
                    <a:cubicBezTo>
                      <a:pt x="9355" y="338"/>
                      <a:pt x="11184" y="20"/>
                      <a:pt x="13029" y="0"/>
                    </a:cubicBezTo>
                    <a:cubicBezTo>
                      <a:pt x="18937" y="0"/>
                      <a:pt x="22547" y="2006"/>
                      <a:pt x="23858" y="6019"/>
                    </a:cubicBezTo>
                    <a:cubicBezTo>
                      <a:pt x="24524" y="8282"/>
                      <a:pt x="24835" y="10633"/>
                      <a:pt x="24780" y="12991"/>
                    </a:cubicBezTo>
                    <a:lnTo>
                      <a:pt x="24780" y="33148"/>
                    </a:lnTo>
                    <a:cubicBezTo>
                      <a:pt x="24780" y="35719"/>
                      <a:pt x="25820" y="37005"/>
                      <a:pt x="27899" y="37010"/>
                    </a:cubicBezTo>
                    <a:cubicBezTo>
                      <a:pt x="28559" y="36963"/>
                      <a:pt x="29211" y="36842"/>
                      <a:pt x="29843" y="36649"/>
                    </a:cubicBezTo>
                    <a:close/>
                    <a:moveTo>
                      <a:pt x="19114" y="24959"/>
                    </a:moveTo>
                    <a:lnTo>
                      <a:pt x="19114" y="20193"/>
                    </a:lnTo>
                    <a:cubicBezTo>
                      <a:pt x="10666" y="20406"/>
                      <a:pt x="6441" y="23201"/>
                      <a:pt x="6441" y="28578"/>
                    </a:cubicBezTo>
                    <a:cubicBezTo>
                      <a:pt x="6413" y="30239"/>
                      <a:pt x="6843" y="31875"/>
                      <a:pt x="7682" y="33308"/>
                    </a:cubicBezTo>
                    <a:cubicBezTo>
                      <a:pt x="8627" y="34881"/>
                      <a:pt x="9850" y="35673"/>
                      <a:pt x="11363" y="35673"/>
                    </a:cubicBezTo>
                    <a:cubicBezTo>
                      <a:pt x="13750" y="35673"/>
                      <a:pt x="15686" y="34518"/>
                      <a:pt x="17170" y="32208"/>
                    </a:cubicBezTo>
                    <a:cubicBezTo>
                      <a:pt x="18501" y="30029"/>
                      <a:pt x="19176" y="27512"/>
                      <a:pt x="19114" y="249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2B09F6CB-75EF-0BAF-CB3A-C066594115AC}"/>
                  </a:ext>
                </a:extLst>
              </p:cNvPr>
              <p:cNvSpPr/>
              <p:nvPr/>
            </p:nvSpPr>
            <p:spPr>
              <a:xfrm>
                <a:off x="10740066" y="4933965"/>
                <a:ext cx="32990" cy="57379"/>
              </a:xfrm>
              <a:custGeom>
                <a:avLst/>
                <a:gdLst>
                  <a:gd name="connsiteX0" fmla="*/ 6481 w 32990"/>
                  <a:gd name="connsiteY0" fmla="*/ 37897 h 57379"/>
                  <a:gd name="connsiteX1" fmla="*/ 9435 w 32990"/>
                  <a:gd name="connsiteY1" fmla="*/ 51952 h 57379"/>
                  <a:gd name="connsiteX2" fmla="*/ 14285 w 32990"/>
                  <a:gd name="connsiteY2" fmla="*/ 54429 h 57379"/>
                  <a:gd name="connsiteX3" fmla="*/ 20477 w 32990"/>
                  <a:gd name="connsiteY3" fmla="*/ 48126 h 57379"/>
                  <a:gd name="connsiteX4" fmla="*/ 20477 w 32990"/>
                  <a:gd name="connsiteY4" fmla="*/ 27655 h 57379"/>
                  <a:gd name="connsiteX5" fmla="*/ 14285 w 32990"/>
                  <a:gd name="connsiteY5" fmla="*/ 21358 h 57379"/>
                  <a:gd name="connsiteX6" fmla="*/ 7875 w 32990"/>
                  <a:gd name="connsiteY6" fmla="*/ 27578 h 57379"/>
                  <a:gd name="connsiteX7" fmla="*/ 6481 w 32990"/>
                  <a:gd name="connsiteY7" fmla="*/ 37897 h 57379"/>
                  <a:gd name="connsiteX8" fmla="*/ 21842 w 32990"/>
                  <a:gd name="connsiteY8" fmla="*/ 57380 h 57379"/>
                  <a:gd name="connsiteX9" fmla="*/ 21842 w 32990"/>
                  <a:gd name="connsiteY9" fmla="*/ 51360 h 57379"/>
                  <a:gd name="connsiteX10" fmla="*/ 21700 w 32990"/>
                  <a:gd name="connsiteY10" fmla="*/ 51360 h 57379"/>
                  <a:gd name="connsiteX11" fmla="*/ 18338 w 32990"/>
                  <a:gd name="connsiteY11" fmla="*/ 55571 h 57379"/>
                  <a:gd name="connsiteX12" fmla="*/ 13346 w 32990"/>
                  <a:gd name="connsiteY12" fmla="*/ 57380 h 57379"/>
                  <a:gd name="connsiteX13" fmla="*/ 2830 w 32990"/>
                  <a:gd name="connsiteY13" fmla="*/ 51319 h 57379"/>
                  <a:gd name="connsiteX14" fmla="*/ 0 w 32990"/>
                  <a:gd name="connsiteY14" fmla="*/ 37897 h 57379"/>
                  <a:gd name="connsiteX15" fmla="*/ 2830 w 32990"/>
                  <a:gd name="connsiteY15" fmla="*/ 24427 h 57379"/>
                  <a:gd name="connsiteX16" fmla="*/ 13346 w 32990"/>
                  <a:gd name="connsiteY16" fmla="*/ 18289 h 57379"/>
                  <a:gd name="connsiteX17" fmla="*/ 21700 w 32990"/>
                  <a:gd name="connsiteY17" fmla="*/ 24586 h 57379"/>
                  <a:gd name="connsiteX18" fmla="*/ 21842 w 32990"/>
                  <a:gd name="connsiteY18" fmla="*/ 24586 h 57379"/>
                  <a:gd name="connsiteX19" fmla="*/ 21842 w 32990"/>
                  <a:gd name="connsiteY19" fmla="*/ 8621 h 57379"/>
                  <a:gd name="connsiteX20" fmla="*/ 20282 w 32990"/>
                  <a:gd name="connsiteY20" fmla="*/ 4565 h 57379"/>
                  <a:gd name="connsiteX21" fmla="*/ 16318 w 32990"/>
                  <a:gd name="connsiteY21" fmla="*/ 3305 h 57379"/>
                  <a:gd name="connsiteX22" fmla="*/ 16318 w 32990"/>
                  <a:gd name="connsiteY22" fmla="*/ 1928 h 57379"/>
                  <a:gd name="connsiteX23" fmla="*/ 27507 w 32990"/>
                  <a:gd name="connsiteY23" fmla="*/ 0 h 57379"/>
                  <a:gd name="connsiteX24" fmla="*/ 27507 w 32990"/>
                  <a:gd name="connsiteY24" fmla="*/ 48776 h 57379"/>
                  <a:gd name="connsiteX25" fmla="*/ 28996 w 32990"/>
                  <a:gd name="connsiteY25" fmla="*/ 52916 h 57379"/>
                  <a:gd name="connsiteX26" fmla="*/ 32990 w 32990"/>
                  <a:gd name="connsiteY26" fmla="*/ 54134 h 57379"/>
                  <a:gd name="connsiteX27" fmla="*/ 32990 w 32990"/>
                  <a:gd name="connsiteY27" fmla="*/ 55476 h 5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0" h="57379">
                    <a:moveTo>
                      <a:pt x="6481" y="37897"/>
                    </a:moveTo>
                    <a:cubicBezTo>
                      <a:pt x="6481" y="44452"/>
                      <a:pt x="7466" y="49137"/>
                      <a:pt x="9435" y="51952"/>
                    </a:cubicBezTo>
                    <a:cubicBezTo>
                      <a:pt x="10513" y="53564"/>
                      <a:pt x="12349" y="54502"/>
                      <a:pt x="14285" y="54429"/>
                    </a:cubicBezTo>
                    <a:cubicBezTo>
                      <a:pt x="17117" y="54429"/>
                      <a:pt x="19181" y="52328"/>
                      <a:pt x="20477" y="48126"/>
                    </a:cubicBezTo>
                    <a:cubicBezTo>
                      <a:pt x="22273" y="41421"/>
                      <a:pt x="22273" y="34361"/>
                      <a:pt x="20477" y="27655"/>
                    </a:cubicBezTo>
                    <a:cubicBezTo>
                      <a:pt x="19177" y="23457"/>
                      <a:pt x="17114" y="21358"/>
                      <a:pt x="14285" y="21358"/>
                    </a:cubicBezTo>
                    <a:cubicBezTo>
                      <a:pt x="11355" y="21358"/>
                      <a:pt x="9218" y="23432"/>
                      <a:pt x="7875" y="27578"/>
                    </a:cubicBezTo>
                    <a:cubicBezTo>
                      <a:pt x="6869" y="30923"/>
                      <a:pt x="6398" y="34405"/>
                      <a:pt x="6481" y="37897"/>
                    </a:cubicBezTo>
                    <a:close/>
                    <a:moveTo>
                      <a:pt x="21842" y="57380"/>
                    </a:moveTo>
                    <a:lnTo>
                      <a:pt x="21842" y="51360"/>
                    </a:lnTo>
                    <a:lnTo>
                      <a:pt x="21700" y="51360"/>
                    </a:lnTo>
                    <a:cubicBezTo>
                      <a:pt x="21106" y="53114"/>
                      <a:pt x="19916" y="54604"/>
                      <a:pt x="18338" y="55571"/>
                    </a:cubicBezTo>
                    <a:cubicBezTo>
                      <a:pt x="16898" y="56670"/>
                      <a:pt x="15156" y="57302"/>
                      <a:pt x="13346" y="57380"/>
                    </a:cubicBezTo>
                    <a:cubicBezTo>
                      <a:pt x="8620" y="57380"/>
                      <a:pt x="5115" y="55359"/>
                      <a:pt x="2830" y="51319"/>
                    </a:cubicBezTo>
                    <a:cubicBezTo>
                      <a:pt x="947" y="47960"/>
                      <a:pt x="4" y="43486"/>
                      <a:pt x="0" y="37897"/>
                    </a:cubicBezTo>
                    <a:cubicBezTo>
                      <a:pt x="-4" y="32307"/>
                      <a:pt x="939" y="27817"/>
                      <a:pt x="2830" y="24427"/>
                    </a:cubicBezTo>
                    <a:cubicBezTo>
                      <a:pt x="5122" y="20335"/>
                      <a:pt x="8627" y="18289"/>
                      <a:pt x="13346" y="18289"/>
                    </a:cubicBezTo>
                    <a:cubicBezTo>
                      <a:pt x="17123" y="18289"/>
                      <a:pt x="19908" y="20388"/>
                      <a:pt x="21700" y="24586"/>
                    </a:cubicBezTo>
                    <a:lnTo>
                      <a:pt x="21842" y="24586"/>
                    </a:lnTo>
                    <a:lnTo>
                      <a:pt x="21842" y="8621"/>
                    </a:lnTo>
                    <a:cubicBezTo>
                      <a:pt x="21842" y="6729"/>
                      <a:pt x="21322" y="5381"/>
                      <a:pt x="20282" y="4565"/>
                    </a:cubicBezTo>
                    <a:cubicBezTo>
                      <a:pt x="19508" y="3932"/>
                      <a:pt x="18185" y="3518"/>
                      <a:pt x="16318" y="3305"/>
                    </a:cubicBezTo>
                    <a:lnTo>
                      <a:pt x="16318" y="1928"/>
                    </a:lnTo>
                    <a:lnTo>
                      <a:pt x="27507" y="0"/>
                    </a:lnTo>
                    <a:lnTo>
                      <a:pt x="27507" y="48776"/>
                    </a:lnTo>
                    <a:cubicBezTo>
                      <a:pt x="27507" y="50747"/>
                      <a:pt x="28004" y="52127"/>
                      <a:pt x="28996" y="52916"/>
                    </a:cubicBezTo>
                    <a:cubicBezTo>
                      <a:pt x="29723" y="53507"/>
                      <a:pt x="31058" y="53927"/>
                      <a:pt x="32990" y="54134"/>
                    </a:cubicBezTo>
                    <a:lnTo>
                      <a:pt x="32990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3" name="Freeform 932">
                <a:extLst>
                  <a:ext uri="{FF2B5EF4-FFF2-40B4-BE49-F238E27FC236}">
                    <a16:creationId xmlns:a16="http://schemas.microsoft.com/office/drawing/2014/main" id="{0F72FD00-4D57-3607-F7CF-2A00F5A7280D}"/>
                  </a:ext>
                </a:extLst>
              </p:cNvPr>
              <p:cNvSpPr/>
              <p:nvPr/>
            </p:nvSpPr>
            <p:spPr>
              <a:xfrm>
                <a:off x="10796457" y="4933965"/>
                <a:ext cx="32995" cy="57379"/>
              </a:xfrm>
              <a:custGeom>
                <a:avLst/>
                <a:gdLst>
                  <a:gd name="connsiteX0" fmla="*/ 6481 w 32995"/>
                  <a:gd name="connsiteY0" fmla="*/ 37897 h 57379"/>
                  <a:gd name="connsiteX1" fmla="*/ 9435 w 32995"/>
                  <a:gd name="connsiteY1" fmla="*/ 51952 h 57379"/>
                  <a:gd name="connsiteX2" fmla="*/ 14280 w 32995"/>
                  <a:gd name="connsiteY2" fmla="*/ 54429 h 57379"/>
                  <a:gd name="connsiteX3" fmla="*/ 20477 w 32995"/>
                  <a:gd name="connsiteY3" fmla="*/ 48126 h 57379"/>
                  <a:gd name="connsiteX4" fmla="*/ 20477 w 32995"/>
                  <a:gd name="connsiteY4" fmla="*/ 27655 h 57379"/>
                  <a:gd name="connsiteX5" fmla="*/ 14280 w 32995"/>
                  <a:gd name="connsiteY5" fmla="*/ 21358 h 57379"/>
                  <a:gd name="connsiteX6" fmla="*/ 7875 w 32995"/>
                  <a:gd name="connsiteY6" fmla="*/ 27578 h 57379"/>
                  <a:gd name="connsiteX7" fmla="*/ 6481 w 32995"/>
                  <a:gd name="connsiteY7" fmla="*/ 37897 h 57379"/>
                  <a:gd name="connsiteX8" fmla="*/ 21842 w 32995"/>
                  <a:gd name="connsiteY8" fmla="*/ 57380 h 57379"/>
                  <a:gd name="connsiteX9" fmla="*/ 21842 w 32995"/>
                  <a:gd name="connsiteY9" fmla="*/ 51360 h 57379"/>
                  <a:gd name="connsiteX10" fmla="*/ 21700 w 32995"/>
                  <a:gd name="connsiteY10" fmla="*/ 51360 h 57379"/>
                  <a:gd name="connsiteX11" fmla="*/ 18338 w 32995"/>
                  <a:gd name="connsiteY11" fmla="*/ 55571 h 57379"/>
                  <a:gd name="connsiteX12" fmla="*/ 13346 w 32995"/>
                  <a:gd name="connsiteY12" fmla="*/ 57380 h 57379"/>
                  <a:gd name="connsiteX13" fmla="*/ 2830 w 32995"/>
                  <a:gd name="connsiteY13" fmla="*/ 51319 h 57379"/>
                  <a:gd name="connsiteX14" fmla="*/ 0 w 32995"/>
                  <a:gd name="connsiteY14" fmla="*/ 37897 h 57379"/>
                  <a:gd name="connsiteX15" fmla="*/ 2830 w 32995"/>
                  <a:gd name="connsiteY15" fmla="*/ 24427 h 57379"/>
                  <a:gd name="connsiteX16" fmla="*/ 13346 w 32995"/>
                  <a:gd name="connsiteY16" fmla="*/ 18289 h 57379"/>
                  <a:gd name="connsiteX17" fmla="*/ 21700 w 32995"/>
                  <a:gd name="connsiteY17" fmla="*/ 24586 h 57379"/>
                  <a:gd name="connsiteX18" fmla="*/ 21842 w 32995"/>
                  <a:gd name="connsiteY18" fmla="*/ 24586 h 57379"/>
                  <a:gd name="connsiteX19" fmla="*/ 21842 w 32995"/>
                  <a:gd name="connsiteY19" fmla="*/ 8621 h 57379"/>
                  <a:gd name="connsiteX20" fmla="*/ 20282 w 32995"/>
                  <a:gd name="connsiteY20" fmla="*/ 4565 h 57379"/>
                  <a:gd name="connsiteX21" fmla="*/ 16318 w 32995"/>
                  <a:gd name="connsiteY21" fmla="*/ 3305 h 57379"/>
                  <a:gd name="connsiteX22" fmla="*/ 16318 w 32995"/>
                  <a:gd name="connsiteY22" fmla="*/ 1928 h 57379"/>
                  <a:gd name="connsiteX23" fmla="*/ 27507 w 32995"/>
                  <a:gd name="connsiteY23" fmla="*/ 0 h 57379"/>
                  <a:gd name="connsiteX24" fmla="*/ 27507 w 32995"/>
                  <a:gd name="connsiteY24" fmla="*/ 48776 h 57379"/>
                  <a:gd name="connsiteX25" fmla="*/ 28990 w 32995"/>
                  <a:gd name="connsiteY25" fmla="*/ 52916 h 57379"/>
                  <a:gd name="connsiteX26" fmla="*/ 32996 w 32995"/>
                  <a:gd name="connsiteY26" fmla="*/ 54134 h 57379"/>
                  <a:gd name="connsiteX27" fmla="*/ 32996 w 32995"/>
                  <a:gd name="connsiteY27" fmla="*/ 55476 h 5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5" h="57379">
                    <a:moveTo>
                      <a:pt x="6481" y="37897"/>
                    </a:moveTo>
                    <a:cubicBezTo>
                      <a:pt x="6481" y="44452"/>
                      <a:pt x="7466" y="49137"/>
                      <a:pt x="9435" y="51952"/>
                    </a:cubicBezTo>
                    <a:cubicBezTo>
                      <a:pt x="10511" y="53562"/>
                      <a:pt x="12345" y="54500"/>
                      <a:pt x="14280" y="54429"/>
                    </a:cubicBezTo>
                    <a:cubicBezTo>
                      <a:pt x="17115" y="54429"/>
                      <a:pt x="19181" y="52328"/>
                      <a:pt x="20477" y="48126"/>
                    </a:cubicBezTo>
                    <a:cubicBezTo>
                      <a:pt x="22273" y="41421"/>
                      <a:pt x="22273" y="34361"/>
                      <a:pt x="20477" y="27655"/>
                    </a:cubicBezTo>
                    <a:cubicBezTo>
                      <a:pt x="19177" y="23457"/>
                      <a:pt x="17111" y="21358"/>
                      <a:pt x="14280" y="21358"/>
                    </a:cubicBezTo>
                    <a:cubicBezTo>
                      <a:pt x="11353" y="21358"/>
                      <a:pt x="9218" y="23432"/>
                      <a:pt x="7875" y="27578"/>
                    </a:cubicBezTo>
                    <a:cubicBezTo>
                      <a:pt x="6869" y="30923"/>
                      <a:pt x="6398" y="34405"/>
                      <a:pt x="6481" y="37897"/>
                    </a:cubicBezTo>
                    <a:close/>
                    <a:moveTo>
                      <a:pt x="21842" y="57380"/>
                    </a:moveTo>
                    <a:lnTo>
                      <a:pt x="21842" y="51360"/>
                    </a:lnTo>
                    <a:lnTo>
                      <a:pt x="21700" y="51360"/>
                    </a:lnTo>
                    <a:cubicBezTo>
                      <a:pt x="21106" y="53114"/>
                      <a:pt x="19916" y="54604"/>
                      <a:pt x="18338" y="55571"/>
                    </a:cubicBezTo>
                    <a:cubicBezTo>
                      <a:pt x="16898" y="56670"/>
                      <a:pt x="15156" y="57302"/>
                      <a:pt x="13346" y="57380"/>
                    </a:cubicBezTo>
                    <a:cubicBezTo>
                      <a:pt x="8620" y="57380"/>
                      <a:pt x="5115" y="55359"/>
                      <a:pt x="2830" y="51319"/>
                    </a:cubicBezTo>
                    <a:cubicBezTo>
                      <a:pt x="939" y="47960"/>
                      <a:pt x="-4" y="43486"/>
                      <a:pt x="0" y="37897"/>
                    </a:cubicBezTo>
                    <a:cubicBezTo>
                      <a:pt x="4" y="32307"/>
                      <a:pt x="947" y="27817"/>
                      <a:pt x="2830" y="24427"/>
                    </a:cubicBezTo>
                    <a:cubicBezTo>
                      <a:pt x="5115" y="20335"/>
                      <a:pt x="8620" y="18289"/>
                      <a:pt x="13346" y="18289"/>
                    </a:cubicBezTo>
                    <a:cubicBezTo>
                      <a:pt x="17120" y="18289"/>
                      <a:pt x="19904" y="20388"/>
                      <a:pt x="21700" y="24586"/>
                    </a:cubicBezTo>
                    <a:lnTo>
                      <a:pt x="21842" y="24586"/>
                    </a:lnTo>
                    <a:lnTo>
                      <a:pt x="21842" y="8621"/>
                    </a:lnTo>
                    <a:cubicBezTo>
                      <a:pt x="21842" y="6729"/>
                      <a:pt x="21322" y="5381"/>
                      <a:pt x="20282" y="4565"/>
                    </a:cubicBezTo>
                    <a:cubicBezTo>
                      <a:pt x="19502" y="3932"/>
                      <a:pt x="18185" y="3518"/>
                      <a:pt x="16318" y="3305"/>
                    </a:cubicBezTo>
                    <a:lnTo>
                      <a:pt x="16318" y="1928"/>
                    </a:lnTo>
                    <a:lnTo>
                      <a:pt x="27507" y="0"/>
                    </a:lnTo>
                    <a:lnTo>
                      <a:pt x="27507" y="48776"/>
                    </a:lnTo>
                    <a:cubicBezTo>
                      <a:pt x="27507" y="50747"/>
                      <a:pt x="28002" y="52127"/>
                      <a:pt x="28990" y="52916"/>
                    </a:cubicBezTo>
                    <a:cubicBezTo>
                      <a:pt x="29723" y="53519"/>
                      <a:pt x="31058" y="53925"/>
                      <a:pt x="32996" y="54134"/>
                    </a:cubicBezTo>
                    <a:lnTo>
                      <a:pt x="32996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4" name="Freeform 933">
                <a:extLst>
                  <a:ext uri="{FF2B5EF4-FFF2-40B4-BE49-F238E27FC236}">
                    <a16:creationId xmlns:a16="http://schemas.microsoft.com/office/drawing/2014/main" id="{C5CE2329-B2FE-3323-6640-CE9AB6211792}"/>
                  </a:ext>
                </a:extLst>
              </p:cNvPr>
              <p:cNvSpPr/>
              <p:nvPr/>
            </p:nvSpPr>
            <p:spPr>
              <a:xfrm>
                <a:off x="10832443" y="4952254"/>
                <a:ext cx="27126" cy="39098"/>
              </a:xfrm>
              <a:custGeom>
                <a:avLst/>
                <a:gdLst>
                  <a:gd name="connsiteX0" fmla="*/ 26202 w 27126"/>
                  <a:gd name="connsiteY0" fmla="*/ 35076 h 39098"/>
                  <a:gd name="connsiteX1" fmla="*/ 26202 w 27126"/>
                  <a:gd name="connsiteY1" fmla="*/ 37678 h 39098"/>
                  <a:gd name="connsiteX2" fmla="*/ 17564 w 27126"/>
                  <a:gd name="connsiteY2" fmla="*/ 39091 h 39098"/>
                  <a:gd name="connsiteX3" fmla="*/ 2056 w 27126"/>
                  <a:gd name="connsiteY3" fmla="*/ 29837 h 39098"/>
                  <a:gd name="connsiteX4" fmla="*/ 0 w 27126"/>
                  <a:gd name="connsiteY4" fmla="*/ 18543 h 39098"/>
                  <a:gd name="connsiteX5" fmla="*/ 14729 w 27126"/>
                  <a:gd name="connsiteY5" fmla="*/ 0 h 39098"/>
                  <a:gd name="connsiteX6" fmla="*/ 25457 w 27126"/>
                  <a:gd name="connsiteY6" fmla="*/ 5984 h 39098"/>
                  <a:gd name="connsiteX7" fmla="*/ 27118 w 27126"/>
                  <a:gd name="connsiteY7" fmla="*/ 13541 h 39098"/>
                  <a:gd name="connsiteX8" fmla="*/ 27118 w 27126"/>
                  <a:gd name="connsiteY8" fmla="*/ 15315 h 39098"/>
                  <a:gd name="connsiteX9" fmla="*/ 6020 w 27126"/>
                  <a:gd name="connsiteY9" fmla="*/ 15315 h 39098"/>
                  <a:gd name="connsiteX10" fmla="*/ 9736 w 27126"/>
                  <a:gd name="connsiteY10" fmla="*/ 29606 h 39098"/>
                  <a:gd name="connsiteX11" fmla="*/ 21103 w 27126"/>
                  <a:gd name="connsiteY11" fmla="*/ 36111 h 39098"/>
                  <a:gd name="connsiteX12" fmla="*/ 26202 w 27126"/>
                  <a:gd name="connsiteY12" fmla="*/ 35076 h 39098"/>
                  <a:gd name="connsiteX13" fmla="*/ 6020 w 27126"/>
                  <a:gd name="connsiteY13" fmla="*/ 12677 h 39098"/>
                  <a:gd name="connsiteX14" fmla="*/ 20678 w 27126"/>
                  <a:gd name="connsiteY14" fmla="*/ 12677 h 39098"/>
                  <a:gd name="connsiteX15" fmla="*/ 17919 w 27126"/>
                  <a:gd name="connsiteY15" fmla="*/ 4210 h 39098"/>
                  <a:gd name="connsiteX16" fmla="*/ 13783 w 27126"/>
                  <a:gd name="connsiteY16" fmla="*/ 2755 h 39098"/>
                  <a:gd name="connsiteX17" fmla="*/ 6918 w 27126"/>
                  <a:gd name="connsiteY17" fmla="*/ 8544 h 39098"/>
                  <a:gd name="connsiteX18" fmla="*/ 6020 w 27126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6" h="39098">
                    <a:moveTo>
                      <a:pt x="26202" y="35076"/>
                    </a:moveTo>
                    <a:lnTo>
                      <a:pt x="26202" y="37678"/>
                    </a:lnTo>
                    <a:cubicBezTo>
                      <a:pt x="23437" y="38688"/>
                      <a:pt x="20507" y="39167"/>
                      <a:pt x="17564" y="39091"/>
                    </a:cubicBezTo>
                    <a:cubicBezTo>
                      <a:pt x="9915" y="39091"/>
                      <a:pt x="4746" y="36006"/>
                      <a:pt x="2056" y="29837"/>
                    </a:cubicBezTo>
                    <a:cubicBezTo>
                      <a:pt x="685" y="26743"/>
                      <a:pt x="0" y="22978"/>
                      <a:pt x="0" y="18543"/>
                    </a:cubicBezTo>
                    <a:cubicBezTo>
                      <a:pt x="0" y="6181"/>
                      <a:pt x="4910" y="0"/>
                      <a:pt x="14729" y="0"/>
                    </a:cubicBezTo>
                    <a:cubicBezTo>
                      <a:pt x="19684" y="0"/>
                      <a:pt x="23260" y="1994"/>
                      <a:pt x="25457" y="5984"/>
                    </a:cubicBezTo>
                    <a:cubicBezTo>
                      <a:pt x="26634" y="8324"/>
                      <a:pt x="27204" y="10923"/>
                      <a:pt x="27118" y="13541"/>
                    </a:cubicBezTo>
                    <a:lnTo>
                      <a:pt x="27118" y="15315"/>
                    </a:lnTo>
                    <a:lnTo>
                      <a:pt x="6020" y="15315"/>
                    </a:lnTo>
                    <a:cubicBezTo>
                      <a:pt x="6020" y="20956"/>
                      <a:pt x="7259" y="25720"/>
                      <a:pt x="9736" y="29606"/>
                    </a:cubicBezTo>
                    <a:cubicBezTo>
                      <a:pt x="12494" y="33942"/>
                      <a:pt x="16282" y="36111"/>
                      <a:pt x="21103" y="36111"/>
                    </a:cubicBezTo>
                    <a:cubicBezTo>
                      <a:pt x="22863" y="36205"/>
                      <a:pt x="24618" y="35849"/>
                      <a:pt x="26202" y="35076"/>
                    </a:cubicBezTo>
                    <a:close/>
                    <a:moveTo>
                      <a:pt x="6020" y="12677"/>
                    </a:moveTo>
                    <a:lnTo>
                      <a:pt x="20678" y="12677"/>
                    </a:lnTo>
                    <a:cubicBezTo>
                      <a:pt x="20678" y="8791"/>
                      <a:pt x="19758" y="5968"/>
                      <a:pt x="17919" y="4210"/>
                    </a:cubicBezTo>
                    <a:cubicBezTo>
                      <a:pt x="16782" y="3206"/>
                      <a:pt x="15298" y="2684"/>
                      <a:pt x="13783" y="2755"/>
                    </a:cubicBezTo>
                    <a:cubicBezTo>
                      <a:pt x="10597" y="2755"/>
                      <a:pt x="8308" y="4685"/>
                      <a:pt x="6918" y="8544"/>
                    </a:cubicBezTo>
                    <a:cubicBezTo>
                      <a:pt x="6381" y="9859"/>
                      <a:pt x="6078" y="11258"/>
                      <a:pt x="6020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5" name="Freeform 934">
                <a:extLst>
                  <a:ext uri="{FF2B5EF4-FFF2-40B4-BE49-F238E27FC236}">
                    <a16:creationId xmlns:a16="http://schemas.microsoft.com/office/drawing/2014/main" id="{8DA8CD80-E593-EBE9-13F3-FDBBA3E8BD4C}"/>
                  </a:ext>
                </a:extLst>
              </p:cNvPr>
              <p:cNvSpPr/>
              <p:nvPr/>
            </p:nvSpPr>
            <p:spPr>
              <a:xfrm>
                <a:off x="10879429" y="4935479"/>
                <a:ext cx="51168" cy="55079"/>
              </a:xfrm>
              <a:custGeom>
                <a:avLst/>
                <a:gdLst>
                  <a:gd name="connsiteX0" fmla="*/ 0 w 51168"/>
                  <a:gd name="connsiteY0" fmla="*/ 55080 h 55079"/>
                  <a:gd name="connsiteX1" fmla="*/ 0 w 51168"/>
                  <a:gd name="connsiteY1" fmla="*/ 53465 h 55079"/>
                  <a:gd name="connsiteX2" fmla="*/ 6552 w 51168"/>
                  <a:gd name="connsiteY2" fmla="*/ 49959 h 55079"/>
                  <a:gd name="connsiteX3" fmla="*/ 8673 w 51168"/>
                  <a:gd name="connsiteY3" fmla="*/ 44448 h 55079"/>
                  <a:gd name="connsiteX4" fmla="*/ 23685 w 51168"/>
                  <a:gd name="connsiteY4" fmla="*/ 0 h 55079"/>
                  <a:gd name="connsiteX5" fmla="*/ 27756 w 51168"/>
                  <a:gd name="connsiteY5" fmla="*/ 0 h 55079"/>
                  <a:gd name="connsiteX6" fmla="*/ 42850 w 51168"/>
                  <a:gd name="connsiteY6" fmla="*/ 45081 h 55079"/>
                  <a:gd name="connsiteX7" fmla="*/ 47346 w 51168"/>
                  <a:gd name="connsiteY7" fmla="*/ 52443 h 55079"/>
                  <a:gd name="connsiteX8" fmla="*/ 51169 w 51168"/>
                  <a:gd name="connsiteY8" fmla="*/ 53465 h 55079"/>
                  <a:gd name="connsiteX9" fmla="*/ 51169 w 51168"/>
                  <a:gd name="connsiteY9" fmla="*/ 55080 h 55079"/>
                  <a:gd name="connsiteX10" fmla="*/ 32322 w 51168"/>
                  <a:gd name="connsiteY10" fmla="*/ 55080 h 55079"/>
                  <a:gd name="connsiteX11" fmla="*/ 32322 w 51168"/>
                  <a:gd name="connsiteY11" fmla="*/ 53465 h 55079"/>
                  <a:gd name="connsiteX12" fmla="*/ 37456 w 51168"/>
                  <a:gd name="connsiteY12" fmla="*/ 50710 h 55079"/>
                  <a:gd name="connsiteX13" fmla="*/ 36818 w 51168"/>
                  <a:gd name="connsiteY13" fmla="*/ 47322 h 55079"/>
                  <a:gd name="connsiteX14" fmla="*/ 33398 w 51168"/>
                  <a:gd name="connsiteY14" fmla="*/ 37086 h 55079"/>
                  <a:gd name="connsiteX15" fmla="*/ 15201 w 51168"/>
                  <a:gd name="connsiteY15" fmla="*/ 37086 h 55079"/>
                  <a:gd name="connsiteX16" fmla="*/ 12129 w 51168"/>
                  <a:gd name="connsiteY16" fmla="*/ 46766 h 55079"/>
                  <a:gd name="connsiteX17" fmla="*/ 11243 w 51168"/>
                  <a:gd name="connsiteY17" fmla="*/ 50544 h 55079"/>
                  <a:gd name="connsiteX18" fmla="*/ 13683 w 51168"/>
                  <a:gd name="connsiteY18" fmla="*/ 53223 h 55079"/>
                  <a:gd name="connsiteX19" fmla="*/ 16377 w 51168"/>
                  <a:gd name="connsiteY19" fmla="*/ 53460 h 55079"/>
                  <a:gd name="connsiteX20" fmla="*/ 16377 w 51168"/>
                  <a:gd name="connsiteY20" fmla="*/ 55074 h 55079"/>
                  <a:gd name="connsiteX21" fmla="*/ 24359 w 51168"/>
                  <a:gd name="connsiteY21" fmla="*/ 9059 h 55079"/>
                  <a:gd name="connsiteX22" fmla="*/ 16217 w 51168"/>
                  <a:gd name="connsiteY22" fmla="*/ 33858 h 55079"/>
                  <a:gd name="connsiteX23" fmla="*/ 32393 w 51168"/>
                  <a:gd name="connsiteY23" fmla="*/ 33858 h 5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168" h="55079">
                    <a:moveTo>
                      <a:pt x="0" y="55080"/>
                    </a:moveTo>
                    <a:lnTo>
                      <a:pt x="0" y="53465"/>
                    </a:lnTo>
                    <a:cubicBezTo>
                      <a:pt x="3233" y="53465"/>
                      <a:pt x="5418" y="52296"/>
                      <a:pt x="6552" y="49959"/>
                    </a:cubicBezTo>
                    <a:cubicBezTo>
                      <a:pt x="7373" y="48168"/>
                      <a:pt x="8082" y="46327"/>
                      <a:pt x="8673" y="44448"/>
                    </a:cubicBezTo>
                    <a:lnTo>
                      <a:pt x="23685" y="0"/>
                    </a:lnTo>
                    <a:lnTo>
                      <a:pt x="27756" y="0"/>
                    </a:lnTo>
                    <a:lnTo>
                      <a:pt x="42850" y="45081"/>
                    </a:lnTo>
                    <a:cubicBezTo>
                      <a:pt x="44127" y="48857"/>
                      <a:pt x="45625" y="51311"/>
                      <a:pt x="47346" y="52443"/>
                    </a:cubicBezTo>
                    <a:cubicBezTo>
                      <a:pt x="48490" y="53159"/>
                      <a:pt x="49821" y="53515"/>
                      <a:pt x="51169" y="53465"/>
                    </a:cubicBezTo>
                    <a:lnTo>
                      <a:pt x="51169" y="55080"/>
                    </a:lnTo>
                    <a:lnTo>
                      <a:pt x="32322" y="55080"/>
                    </a:lnTo>
                    <a:lnTo>
                      <a:pt x="32322" y="53465"/>
                    </a:lnTo>
                    <a:cubicBezTo>
                      <a:pt x="35749" y="53465"/>
                      <a:pt x="37461" y="52547"/>
                      <a:pt x="37456" y="50710"/>
                    </a:cubicBezTo>
                    <a:cubicBezTo>
                      <a:pt x="37423" y="49554"/>
                      <a:pt x="37207" y="48410"/>
                      <a:pt x="36818" y="47322"/>
                    </a:cubicBezTo>
                    <a:lnTo>
                      <a:pt x="33398" y="37086"/>
                    </a:lnTo>
                    <a:lnTo>
                      <a:pt x="15201" y="37086"/>
                    </a:lnTo>
                    <a:lnTo>
                      <a:pt x="12129" y="46766"/>
                    </a:lnTo>
                    <a:cubicBezTo>
                      <a:pt x="11674" y="47982"/>
                      <a:pt x="11376" y="49252"/>
                      <a:pt x="11243" y="50544"/>
                    </a:cubicBezTo>
                    <a:cubicBezTo>
                      <a:pt x="11243" y="52019"/>
                      <a:pt x="12056" y="52911"/>
                      <a:pt x="13683" y="53223"/>
                    </a:cubicBezTo>
                    <a:cubicBezTo>
                      <a:pt x="14570" y="53398"/>
                      <a:pt x="15473" y="53478"/>
                      <a:pt x="16377" y="53460"/>
                    </a:cubicBezTo>
                    <a:lnTo>
                      <a:pt x="16377" y="55074"/>
                    </a:lnTo>
                    <a:close/>
                    <a:moveTo>
                      <a:pt x="24359" y="9059"/>
                    </a:moveTo>
                    <a:lnTo>
                      <a:pt x="16217" y="33858"/>
                    </a:lnTo>
                    <a:lnTo>
                      <a:pt x="32393" y="33858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C8CD3E3C-AE9B-C776-C5ED-21570E319F5D}"/>
                  </a:ext>
                </a:extLst>
              </p:cNvPr>
              <p:cNvSpPr/>
              <p:nvPr/>
            </p:nvSpPr>
            <p:spPr>
              <a:xfrm>
                <a:off x="10930166" y="4933948"/>
                <a:ext cx="16672" cy="56611"/>
              </a:xfrm>
              <a:custGeom>
                <a:avLst/>
                <a:gdLst>
                  <a:gd name="connsiteX0" fmla="*/ 0 w 16672"/>
                  <a:gd name="connsiteY0" fmla="*/ 56611 h 56611"/>
                  <a:gd name="connsiteX1" fmla="*/ 0 w 16672"/>
                  <a:gd name="connsiteY1" fmla="*/ 55233 h 56611"/>
                  <a:gd name="connsiteX2" fmla="*/ 4248 w 16672"/>
                  <a:gd name="connsiteY2" fmla="*/ 53897 h 56611"/>
                  <a:gd name="connsiteX3" fmla="*/ 5524 w 16672"/>
                  <a:gd name="connsiteY3" fmla="*/ 49208 h 56611"/>
                  <a:gd name="connsiteX4" fmla="*/ 5524 w 16672"/>
                  <a:gd name="connsiteY4" fmla="*/ 8621 h 56611"/>
                  <a:gd name="connsiteX5" fmla="*/ 4000 w 16672"/>
                  <a:gd name="connsiteY5" fmla="*/ 4523 h 56611"/>
                  <a:gd name="connsiteX6" fmla="*/ 0 w 16672"/>
                  <a:gd name="connsiteY6" fmla="*/ 3305 h 56611"/>
                  <a:gd name="connsiteX7" fmla="*/ 0 w 16672"/>
                  <a:gd name="connsiteY7" fmla="*/ 1928 h 56611"/>
                  <a:gd name="connsiteX8" fmla="*/ 11148 w 16672"/>
                  <a:gd name="connsiteY8" fmla="*/ 0 h 56611"/>
                  <a:gd name="connsiteX9" fmla="*/ 11148 w 16672"/>
                  <a:gd name="connsiteY9" fmla="*/ 49208 h 56611"/>
                  <a:gd name="connsiteX10" fmla="*/ 13771 w 16672"/>
                  <a:gd name="connsiteY10" fmla="*/ 54802 h 56611"/>
                  <a:gd name="connsiteX11" fmla="*/ 16672 w 16672"/>
                  <a:gd name="connsiteY11" fmla="*/ 55233 h 56611"/>
                  <a:gd name="connsiteX12" fmla="*/ 16672 w 16672"/>
                  <a:gd name="connsiteY12" fmla="*/ 56611 h 5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672" h="56611">
                    <a:moveTo>
                      <a:pt x="0" y="56611"/>
                    </a:moveTo>
                    <a:lnTo>
                      <a:pt x="0" y="55233"/>
                    </a:lnTo>
                    <a:cubicBezTo>
                      <a:pt x="2001" y="55233"/>
                      <a:pt x="3417" y="54788"/>
                      <a:pt x="4248" y="53897"/>
                    </a:cubicBezTo>
                    <a:cubicBezTo>
                      <a:pt x="5093" y="53004"/>
                      <a:pt x="5524" y="51443"/>
                      <a:pt x="5524" y="49208"/>
                    </a:cubicBezTo>
                    <a:lnTo>
                      <a:pt x="5524" y="8621"/>
                    </a:lnTo>
                    <a:cubicBezTo>
                      <a:pt x="5524" y="6705"/>
                      <a:pt x="5010" y="5339"/>
                      <a:pt x="4000" y="4523"/>
                    </a:cubicBezTo>
                    <a:cubicBezTo>
                      <a:pt x="3220" y="3932"/>
                      <a:pt x="1885" y="3518"/>
                      <a:pt x="0" y="3305"/>
                    </a:cubicBezTo>
                    <a:lnTo>
                      <a:pt x="0" y="1928"/>
                    </a:lnTo>
                    <a:lnTo>
                      <a:pt x="11148" y="0"/>
                    </a:lnTo>
                    <a:lnTo>
                      <a:pt x="11148" y="49208"/>
                    </a:lnTo>
                    <a:cubicBezTo>
                      <a:pt x="11148" y="52307"/>
                      <a:pt x="12023" y="54171"/>
                      <a:pt x="13771" y="54802"/>
                    </a:cubicBezTo>
                    <a:cubicBezTo>
                      <a:pt x="14706" y="55115"/>
                      <a:pt x="15687" y="55261"/>
                      <a:pt x="16672" y="55233"/>
                    </a:cubicBezTo>
                    <a:lnTo>
                      <a:pt x="16672" y="56611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05FC16FC-7FE1-3D5F-BAA4-065C643F0A2B}"/>
                  </a:ext>
                </a:extLst>
              </p:cNvPr>
              <p:cNvSpPr/>
              <p:nvPr/>
            </p:nvSpPr>
            <p:spPr>
              <a:xfrm>
                <a:off x="10949674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8 w 16672"/>
                  <a:gd name="connsiteY3" fmla="*/ 47677 h 55080"/>
                  <a:gd name="connsiteX4" fmla="*/ 5488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54 w 16672"/>
                  <a:gd name="connsiteY8" fmla="*/ 16776 h 55080"/>
                  <a:gd name="connsiteX9" fmla="*/ 11154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85" y="53703"/>
                      <a:pt x="3385" y="53259"/>
                      <a:pt x="4212" y="52366"/>
                    </a:cubicBezTo>
                    <a:cubicBezTo>
                      <a:pt x="5040" y="51474"/>
                      <a:pt x="5488" y="49883"/>
                      <a:pt x="5488" y="47677"/>
                    </a:cubicBezTo>
                    <a:lnTo>
                      <a:pt x="5488" y="25397"/>
                    </a:lnTo>
                    <a:cubicBezTo>
                      <a:pt x="5488" y="23426"/>
                      <a:pt x="4992" y="22062"/>
                      <a:pt x="4000" y="21305"/>
                    </a:cubicBezTo>
                    <a:cubicBezTo>
                      <a:pt x="3243" y="20714"/>
                      <a:pt x="1914" y="20318"/>
                      <a:pt x="0" y="20158"/>
                    </a:cubicBezTo>
                    <a:lnTo>
                      <a:pt x="0" y="18780"/>
                    </a:lnTo>
                    <a:lnTo>
                      <a:pt x="11154" y="16776"/>
                    </a:lnTo>
                    <a:lnTo>
                      <a:pt x="11154" y="47677"/>
                    </a:lnTo>
                    <a:cubicBezTo>
                      <a:pt x="11154" y="50776"/>
                      <a:pt x="12027" y="52640"/>
                      <a:pt x="13771" y="53271"/>
                    </a:cubicBezTo>
                    <a:cubicBezTo>
                      <a:pt x="14705" y="53584"/>
                      <a:pt x="15687" y="53730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0" y="9311"/>
                      <a:pt x="5887" y="8819"/>
                      <a:pt x="5152" y="7954"/>
                    </a:cubicBezTo>
                    <a:cubicBezTo>
                      <a:pt x="4356" y="7057"/>
                      <a:pt x="3933" y="5889"/>
                      <a:pt x="3970" y="4690"/>
                    </a:cubicBezTo>
                    <a:cubicBezTo>
                      <a:pt x="3937" y="3477"/>
                      <a:pt x="4358" y="2296"/>
                      <a:pt x="5152" y="1378"/>
                    </a:cubicBezTo>
                    <a:cubicBezTo>
                      <a:pt x="5880" y="499"/>
                      <a:pt x="6964" y="-7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59" y="2293"/>
                      <a:pt x="12281" y="3476"/>
                      <a:pt x="12241" y="4690"/>
                    </a:cubicBezTo>
                    <a:cubicBezTo>
                      <a:pt x="12275" y="5888"/>
                      <a:pt x="11853" y="7055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36DAF9AC-9546-8E3C-BAE5-3D5C858FB8F4}"/>
                  </a:ext>
                </a:extLst>
              </p:cNvPr>
              <p:cNvSpPr/>
              <p:nvPr/>
            </p:nvSpPr>
            <p:spPr>
              <a:xfrm>
                <a:off x="10969454" y="4952245"/>
                <a:ext cx="27040" cy="39107"/>
              </a:xfrm>
              <a:custGeom>
                <a:avLst/>
                <a:gdLst>
                  <a:gd name="connsiteX0" fmla="*/ 26178 w 27040"/>
                  <a:gd name="connsiteY0" fmla="*/ 35481 h 39107"/>
                  <a:gd name="connsiteX1" fmla="*/ 26178 w 27040"/>
                  <a:gd name="connsiteY1" fmla="*/ 37846 h 39107"/>
                  <a:gd name="connsiteX2" fmla="*/ 18403 w 27040"/>
                  <a:gd name="connsiteY2" fmla="*/ 39100 h 39107"/>
                  <a:gd name="connsiteX3" fmla="*/ 4455 w 27040"/>
                  <a:gd name="connsiteY3" fmla="*/ 33512 h 39107"/>
                  <a:gd name="connsiteX4" fmla="*/ 0 w 27040"/>
                  <a:gd name="connsiteY4" fmla="*/ 18469 h 39107"/>
                  <a:gd name="connsiteX5" fmla="*/ 6759 w 27040"/>
                  <a:gd name="connsiteY5" fmla="*/ 2291 h 39107"/>
                  <a:gd name="connsiteX6" fmla="*/ 15680 w 27040"/>
                  <a:gd name="connsiteY6" fmla="*/ 9 h 39107"/>
                  <a:gd name="connsiteX7" fmla="*/ 23006 w 27040"/>
                  <a:gd name="connsiteY7" fmla="*/ 1422 h 39107"/>
                  <a:gd name="connsiteX8" fmla="*/ 27041 w 27040"/>
                  <a:gd name="connsiteY8" fmla="*/ 7607 h 39107"/>
                  <a:gd name="connsiteX9" fmla="*/ 23644 w 27040"/>
                  <a:gd name="connsiteY9" fmla="*/ 11462 h 39107"/>
                  <a:gd name="connsiteX10" fmla="*/ 20849 w 27040"/>
                  <a:gd name="connsiteY10" fmla="*/ 9807 h 39107"/>
                  <a:gd name="connsiteX11" fmla="*/ 19715 w 27040"/>
                  <a:gd name="connsiteY11" fmla="*/ 6229 h 39107"/>
                  <a:gd name="connsiteX12" fmla="*/ 14723 w 27040"/>
                  <a:gd name="connsiteY12" fmla="*/ 2764 h 39107"/>
                  <a:gd name="connsiteX13" fmla="*/ 7149 w 27040"/>
                  <a:gd name="connsiteY13" fmla="*/ 8512 h 39107"/>
                  <a:gd name="connsiteX14" fmla="*/ 5997 w 27040"/>
                  <a:gd name="connsiteY14" fmla="*/ 15808 h 39107"/>
                  <a:gd name="connsiteX15" fmla="*/ 13606 w 27040"/>
                  <a:gd name="connsiteY15" fmla="*/ 33252 h 39107"/>
                  <a:gd name="connsiteX16" fmla="*/ 22108 w 27040"/>
                  <a:gd name="connsiteY16" fmla="*/ 36126 h 39107"/>
                  <a:gd name="connsiteX17" fmla="*/ 26178 w 27040"/>
                  <a:gd name="connsiteY17" fmla="*/ 35481 h 39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040" h="39107">
                    <a:moveTo>
                      <a:pt x="26178" y="35481"/>
                    </a:moveTo>
                    <a:lnTo>
                      <a:pt x="26178" y="37846"/>
                    </a:lnTo>
                    <a:cubicBezTo>
                      <a:pt x="23687" y="38745"/>
                      <a:pt x="21050" y="39170"/>
                      <a:pt x="18403" y="39100"/>
                    </a:cubicBezTo>
                    <a:cubicBezTo>
                      <a:pt x="12224" y="39100"/>
                      <a:pt x="7574" y="37237"/>
                      <a:pt x="4455" y="33512"/>
                    </a:cubicBezTo>
                    <a:cubicBezTo>
                      <a:pt x="1485" y="29941"/>
                      <a:pt x="0" y="24926"/>
                      <a:pt x="0" y="18469"/>
                    </a:cubicBezTo>
                    <a:cubicBezTo>
                      <a:pt x="0" y="10652"/>
                      <a:pt x="2253" y="5260"/>
                      <a:pt x="6759" y="2291"/>
                    </a:cubicBezTo>
                    <a:cubicBezTo>
                      <a:pt x="9094" y="766"/>
                      <a:pt x="12068" y="5"/>
                      <a:pt x="15680" y="9"/>
                    </a:cubicBezTo>
                    <a:cubicBezTo>
                      <a:pt x="18197" y="-73"/>
                      <a:pt x="20700" y="410"/>
                      <a:pt x="23006" y="1422"/>
                    </a:cubicBezTo>
                    <a:cubicBezTo>
                      <a:pt x="25700" y="2711"/>
                      <a:pt x="27045" y="4773"/>
                      <a:pt x="27041" y="7607"/>
                    </a:cubicBezTo>
                    <a:cubicBezTo>
                      <a:pt x="27041" y="10177"/>
                      <a:pt x="25908" y="11462"/>
                      <a:pt x="23644" y="11462"/>
                    </a:cubicBezTo>
                    <a:cubicBezTo>
                      <a:pt x="22472" y="11494"/>
                      <a:pt x="21385" y="10850"/>
                      <a:pt x="20849" y="9807"/>
                    </a:cubicBezTo>
                    <a:cubicBezTo>
                      <a:pt x="20311" y="8671"/>
                      <a:pt x="19929" y="7468"/>
                      <a:pt x="19715" y="6229"/>
                    </a:cubicBezTo>
                    <a:cubicBezTo>
                      <a:pt x="19195" y="3916"/>
                      <a:pt x="17531" y="2760"/>
                      <a:pt x="14723" y="2764"/>
                    </a:cubicBezTo>
                    <a:cubicBezTo>
                      <a:pt x="11178" y="2764"/>
                      <a:pt x="8653" y="4680"/>
                      <a:pt x="7149" y="8512"/>
                    </a:cubicBezTo>
                    <a:cubicBezTo>
                      <a:pt x="6327" y="10854"/>
                      <a:pt x="5937" y="13327"/>
                      <a:pt x="5997" y="15808"/>
                    </a:cubicBezTo>
                    <a:cubicBezTo>
                      <a:pt x="5997" y="23499"/>
                      <a:pt x="8533" y="29314"/>
                      <a:pt x="13606" y="33252"/>
                    </a:cubicBezTo>
                    <a:cubicBezTo>
                      <a:pt x="16024" y="35163"/>
                      <a:pt x="19027" y="36178"/>
                      <a:pt x="22108" y="36126"/>
                    </a:cubicBezTo>
                    <a:cubicBezTo>
                      <a:pt x="23486" y="36082"/>
                      <a:pt x="24854" y="35865"/>
                      <a:pt x="26178" y="3548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E6713AEF-FD01-8EE6-31F0-D64461DFFA81}"/>
                  </a:ext>
                </a:extLst>
              </p:cNvPr>
              <p:cNvSpPr/>
              <p:nvPr/>
            </p:nvSpPr>
            <p:spPr>
              <a:xfrm>
                <a:off x="11000783" y="4952296"/>
                <a:ext cx="29830" cy="39049"/>
              </a:xfrm>
              <a:custGeom>
                <a:avLst/>
                <a:gdLst>
                  <a:gd name="connsiteX0" fmla="*/ 29831 w 29830"/>
                  <a:gd name="connsiteY0" fmla="*/ 36649 h 39049"/>
                  <a:gd name="connsiteX1" fmla="*/ 29831 w 29830"/>
                  <a:gd name="connsiteY1" fmla="*/ 38346 h 39049"/>
                  <a:gd name="connsiteX2" fmla="*/ 24549 w 29830"/>
                  <a:gd name="connsiteY2" fmla="*/ 39050 h 39049"/>
                  <a:gd name="connsiteX3" fmla="*/ 19102 w 29830"/>
                  <a:gd name="connsiteY3" fmla="*/ 33137 h 39049"/>
                  <a:gd name="connsiteX4" fmla="*/ 18978 w 29830"/>
                  <a:gd name="connsiteY4" fmla="*/ 33137 h 39049"/>
                  <a:gd name="connsiteX5" fmla="*/ 8675 w 29830"/>
                  <a:gd name="connsiteY5" fmla="*/ 39050 h 39049"/>
                  <a:gd name="connsiteX6" fmla="*/ 1136 w 29830"/>
                  <a:gd name="connsiteY6" fmla="*/ 34644 h 39049"/>
                  <a:gd name="connsiteX7" fmla="*/ 2 w 29830"/>
                  <a:gd name="connsiteY7" fmla="*/ 29878 h 39049"/>
                  <a:gd name="connsiteX8" fmla="*/ 6973 w 29830"/>
                  <a:gd name="connsiteY8" fmla="*/ 19679 h 39049"/>
                  <a:gd name="connsiteX9" fmla="*/ 13661 w 29830"/>
                  <a:gd name="connsiteY9" fmla="*/ 18123 h 39049"/>
                  <a:gd name="connsiteX10" fmla="*/ 19114 w 29830"/>
                  <a:gd name="connsiteY10" fmla="*/ 17497 h 39049"/>
                  <a:gd name="connsiteX11" fmla="*/ 19114 w 29830"/>
                  <a:gd name="connsiteY11" fmla="*/ 14422 h 39049"/>
                  <a:gd name="connsiteX12" fmla="*/ 17129 w 29830"/>
                  <a:gd name="connsiteY12" fmla="*/ 4370 h 39049"/>
                  <a:gd name="connsiteX13" fmla="*/ 12952 w 29830"/>
                  <a:gd name="connsiteY13" fmla="*/ 2755 h 39049"/>
                  <a:gd name="connsiteX14" fmla="*/ 9236 w 29830"/>
                  <a:gd name="connsiteY14" fmla="*/ 3619 h 39049"/>
                  <a:gd name="connsiteX15" fmla="*/ 7889 w 29830"/>
                  <a:gd name="connsiteY15" fmla="*/ 7439 h 39049"/>
                  <a:gd name="connsiteX16" fmla="*/ 4492 w 29830"/>
                  <a:gd name="connsiteY16" fmla="*/ 11690 h 39049"/>
                  <a:gd name="connsiteX17" fmla="*/ 988 w 29830"/>
                  <a:gd name="connsiteY17" fmla="*/ 7988 h 39049"/>
                  <a:gd name="connsiteX18" fmla="*/ 7611 w 29830"/>
                  <a:gd name="connsiteY18" fmla="*/ 940 h 39049"/>
                  <a:gd name="connsiteX19" fmla="*/ 13023 w 29830"/>
                  <a:gd name="connsiteY19" fmla="*/ 0 h 39049"/>
                  <a:gd name="connsiteX20" fmla="*/ 23858 w 29830"/>
                  <a:gd name="connsiteY20" fmla="*/ 6019 h 39049"/>
                  <a:gd name="connsiteX21" fmla="*/ 24780 w 29830"/>
                  <a:gd name="connsiteY21" fmla="*/ 12991 h 39049"/>
                  <a:gd name="connsiteX22" fmla="*/ 24780 w 29830"/>
                  <a:gd name="connsiteY22" fmla="*/ 33148 h 39049"/>
                  <a:gd name="connsiteX23" fmla="*/ 27893 w 29830"/>
                  <a:gd name="connsiteY23" fmla="*/ 37010 h 39049"/>
                  <a:gd name="connsiteX24" fmla="*/ 29831 w 29830"/>
                  <a:gd name="connsiteY24" fmla="*/ 36649 h 39049"/>
                  <a:gd name="connsiteX25" fmla="*/ 19102 w 29830"/>
                  <a:gd name="connsiteY25" fmla="*/ 24959 h 39049"/>
                  <a:gd name="connsiteX26" fmla="*/ 19102 w 29830"/>
                  <a:gd name="connsiteY26" fmla="*/ 20193 h 39049"/>
                  <a:gd name="connsiteX27" fmla="*/ 6429 w 29830"/>
                  <a:gd name="connsiteY27" fmla="*/ 28578 h 39049"/>
                  <a:gd name="connsiteX28" fmla="*/ 7664 w 29830"/>
                  <a:gd name="connsiteY28" fmla="*/ 33308 h 39049"/>
                  <a:gd name="connsiteX29" fmla="*/ 11345 w 29830"/>
                  <a:gd name="connsiteY29" fmla="*/ 35673 h 39049"/>
                  <a:gd name="connsiteX30" fmla="*/ 17152 w 29830"/>
                  <a:gd name="connsiteY30" fmla="*/ 32208 h 39049"/>
                  <a:gd name="connsiteX31" fmla="*/ 19102 w 29830"/>
                  <a:gd name="connsiteY31" fmla="*/ 24959 h 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30" h="39049">
                    <a:moveTo>
                      <a:pt x="29831" y="36649"/>
                    </a:moveTo>
                    <a:lnTo>
                      <a:pt x="29831" y="38346"/>
                    </a:lnTo>
                    <a:cubicBezTo>
                      <a:pt x="28112" y="38817"/>
                      <a:pt x="26333" y="39053"/>
                      <a:pt x="24549" y="39050"/>
                    </a:cubicBezTo>
                    <a:cubicBezTo>
                      <a:pt x="20916" y="39050"/>
                      <a:pt x="19098" y="37079"/>
                      <a:pt x="19102" y="33137"/>
                    </a:cubicBezTo>
                    <a:lnTo>
                      <a:pt x="18978" y="33137"/>
                    </a:lnTo>
                    <a:cubicBezTo>
                      <a:pt x="16591" y="37079"/>
                      <a:pt x="13157" y="39050"/>
                      <a:pt x="8675" y="39050"/>
                    </a:cubicBezTo>
                    <a:cubicBezTo>
                      <a:pt x="5256" y="39050"/>
                      <a:pt x="2743" y="37581"/>
                      <a:pt x="1136" y="34644"/>
                    </a:cubicBezTo>
                    <a:cubicBezTo>
                      <a:pt x="361" y="33177"/>
                      <a:pt x="-29" y="31538"/>
                      <a:pt x="2" y="29878"/>
                    </a:cubicBezTo>
                    <a:cubicBezTo>
                      <a:pt x="2" y="24864"/>
                      <a:pt x="2325" y="21464"/>
                      <a:pt x="6973" y="19679"/>
                    </a:cubicBezTo>
                    <a:cubicBezTo>
                      <a:pt x="9130" y="18886"/>
                      <a:pt x="11376" y="18364"/>
                      <a:pt x="13661" y="18123"/>
                    </a:cubicBezTo>
                    <a:lnTo>
                      <a:pt x="19114" y="17497"/>
                    </a:lnTo>
                    <a:lnTo>
                      <a:pt x="19114" y="14422"/>
                    </a:lnTo>
                    <a:cubicBezTo>
                      <a:pt x="19114" y="9278"/>
                      <a:pt x="18452" y="5927"/>
                      <a:pt x="17129" y="4370"/>
                    </a:cubicBezTo>
                    <a:cubicBezTo>
                      <a:pt x="16207" y="3294"/>
                      <a:pt x="14819" y="2755"/>
                      <a:pt x="12952" y="2755"/>
                    </a:cubicBezTo>
                    <a:cubicBezTo>
                      <a:pt x="11179" y="2755"/>
                      <a:pt x="9998" y="3045"/>
                      <a:pt x="9236" y="3619"/>
                    </a:cubicBezTo>
                    <a:cubicBezTo>
                      <a:pt x="8338" y="4328"/>
                      <a:pt x="7889" y="5606"/>
                      <a:pt x="7889" y="7439"/>
                    </a:cubicBezTo>
                    <a:cubicBezTo>
                      <a:pt x="7889" y="10277"/>
                      <a:pt x="6756" y="11694"/>
                      <a:pt x="4492" y="11690"/>
                    </a:cubicBezTo>
                    <a:cubicBezTo>
                      <a:pt x="2156" y="11690"/>
                      <a:pt x="988" y="10456"/>
                      <a:pt x="988" y="7988"/>
                    </a:cubicBezTo>
                    <a:cubicBezTo>
                      <a:pt x="988" y="4760"/>
                      <a:pt x="3196" y="2411"/>
                      <a:pt x="7611" y="940"/>
                    </a:cubicBezTo>
                    <a:cubicBezTo>
                      <a:pt x="9353" y="338"/>
                      <a:pt x="11180" y="21"/>
                      <a:pt x="13023" y="0"/>
                    </a:cubicBezTo>
                    <a:cubicBezTo>
                      <a:pt x="18931" y="0"/>
                      <a:pt x="22541" y="2006"/>
                      <a:pt x="23858" y="6019"/>
                    </a:cubicBezTo>
                    <a:cubicBezTo>
                      <a:pt x="24526" y="8282"/>
                      <a:pt x="24833" y="10633"/>
                      <a:pt x="24780" y="12991"/>
                    </a:cubicBezTo>
                    <a:lnTo>
                      <a:pt x="24780" y="33148"/>
                    </a:lnTo>
                    <a:cubicBezTo>
                      <a:pt x="24780" y="35721"/>
                      <a:pt x="25813" y="37010"/>
                      <a:pt x="27893" y="37010"/>
                    </a:cubicBezTo>
                    <a:cubicBezTo>
                      <a:pt x="28549" y="36962"/>
                      <a:pt x="29199" y="36841"/>
                      <a:pt x="29831" y="36649"/>
                    </a:cubicBezTo>
                    <a:close/>
                    <a:moveTo>
                      <a:pt x="19102" y="24959"/>
                    </a:moveTo>
                    <a:lnTo>
                      <a:pt x="19102" y="20193"/>
                    </a:lnTo>
                    <a:cubicBezTo>
                      <a:pt x="10646" y="20406"/>
                      <a:pt x="6422" y="23201"/>
                      <a:pt x="6429" y="28578"/>
                    </a:cubicBezTo>
                    <a:cubicBezTo>
                      <a:pt x="6402" y="30237"/>
                      <a:pt x="6829" y="31874"/>
                      <a:pt x="7664" y="33308"/>
                    </a:cubicBezTo>
                    <a:cubicBezTo>
                      <a:pt x="8610" y="34881"/>
                      <a:pt x="9838" y="35673"/>
                      <a:pt x="11345" y="35673"/>
                    </a:cubicBezTo>
                    <a:cubicBezTo>
                      <a:pt x="13732" y="35673"/>
                      <a:pt x="15668" y="34518"/>
                      <a:pt x="17152" y="32208"/>
                    </a:cubicBezTo>
                    <a:cubicBezTo>
                      <a:pt x="18488" y="30031"/>
                      <a:pt x="19165" y="27513"/>
                      <a:pt x="19102" y="249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0" name="Freeform 939">
                <a:extLst>
                  <a:ext uri="{FF2B5EF4-FFF2-40B4-BE49-F238E27FC236}">
                    <a16:creationId xmlns:a16="http://schemas.microsoft.com/office/drawing/2014/main" id="{5188D6A6-8E2E-33BF-45D7-9E3FEBBE5657}"/>
                  </a:ext>
                </a:extLst>
              </p:cNvPr>
              <p:cNvSpPr/>
              <p:nvPr/>
            </p:nvSpPr>
            <p:spPr>
              <a:xfrm>
                <a:off x="11033024" y="4952254"/>
                <a:ext cx="36647" cy="38304"/>
              </a:xfrm>
              <a:custGeom>
                <a:avLst/>
                <a:gdLst>
                  <a:gd name="connsiteX0" fmla="*/ 0 w 36647"/>
                  <a:gd name="connsiteY0" fmla="*/ 38304 h 38304"/>
                  <a:gd name="connsiteX1" fmla="*/ 0 w 36647"/>
                  <a:gd name="connsiteY1" fmla="*/ 36927 h 38304"/>
                  <a:gd name="connsiteX2" fmla="*/ 4212 w 36647"/>
                  <a:gd name="connsiteY2" fmla="*/ 35590 h 38304"/>
                  <a:gd name="connsiteX3" fmla="*/ 5488 w 36647"/>
                  <a:gd name="connsiteY3" fmla="*/ 30901 h 38304"/>
                  <a:gd name="connsiteX4" fmla="*/ 5488 w 36647"/>
                  <a:gd name="connsiteY4" fmla="*/ 8621 h 38304"/>
                  <a:gd name="connsiteX5" fmla="*/ 4000 w 36647"/>
                  <a:gd name="connsiteY5" fmla="*/ 4529 h 38304"/>
                  <a:gd name="connsiteX6" fmla="*/ 0 w 36647"/>
                  <a:gd name="connsiteY6" fmla="*/ 3382 h 38304"/>
                  <a:gd name="connsiteX7" fmla="*/ 0 w 36647"/>
                  <a:gd name="connsiteY7" fmla="*/ 2004 h 38304"/>
                  <a:gd name="connsiteX8" fmla="*/ 11148 w 36647"/>
                  <a:gd name="connsiteY8" fmla="*/ 0 h 38304"/>
                  <a:gd name="connsiteX9" fmla="*/ 11148 w 36647"/>
                  <a:gd name="connsiteY9" fmla="*/ 10827 h 38304"/>
                  <a:gd name="connsiteX10" fmla="*/ 11290 w 36647"/>
                  <a:gd name="connsiteY10" fmla="*/ 10827 h 38304"/>
                  <a:gd name="connsiteX11" fmla="*/ 22763 w 36647"/>
                  <a:gd name="connsiteY11" fmla="*/ 0 h 38304"/>
                  <a:gd name="connsiteX12" fmla="*/ 29853 w 36647"/>
                  <a:gd name="connsiteY12" fmla="*/ 3382 h 38304"/>
                  <a:gd name="connsiteX13" fmla="*/ 31129 w 36647"/>
                  <a:gd name="connsiteY13" fmla="*/ 12358 h 38304"/>
                  <a:gd name="connsiteX14" fmla="*/ 31129 w 36647"/>
                  <a:gd name="connsiteY14" fmla="*/ 30901 h 38304"/>
                  <a:gd name="connsiteX15" fmla="*/ 33746 w 36647"/>
                  <a:gd name="connsiteY15" fmla="*/ 36495 h 38304"/>
                  <a:gd name="connsiteX16" fmla="*/ 36647 w 36647"/>
                  <a:gd name="connsiteY16" fmla="*/ 36927 h 38304"/>
                  <a:gd name="connsiteX17" fmla="*/ 36647 w 36647"/>
                  <a:gd name="connsiteY17" fmla="*/ 38304 h 38304"/>
                  <a:gd name="connsiteX18" fmla="*/ 19998 w 36647"/>
                  <a:gd name="connsiteY18" fmla="*/ 38304 h 38304"/>
                  <a:gd name="connsiteX19" fmla="*/ 19998 w 36647"/>
                  <a:gd name="connsiteY19" fmla="*/ 36927 h 38304"/>
                  <a:gd name="connsiteX20" fmla="*/ 24246 w 36647"/>
                  <a:gd name="connsiteY20" fmla="*/ 35590 h 38304"/>
                  <a:gd name="connsiteX21" fmla="*/ 25522 w 36647"/>
                  <a:gd name="connsiteY21" fmla="*/ 30901 h 38304"/>
                  <a:gd name="connsiteX22" fmla="*/ 25522 w 36647"/>
                  <a:gd name="connsiteY22" fmla="*/ 14132 h 38304"/>
                  <a:gd name="connsiteX23" fmla="*/ 25168 w 36647"/>
                  <a:gd name="connsiteY23" fmla="*/ 7243 h 38304"/>
                  <a:gd name="connsiteX24" fmla="*/ 20636 w 36647"/>
                  <a:gd name="connsiteY24" fmla="*/ 3974 h 38304"/>
                  <a:gd name="connsiteX25" fmla="*/ 15715 w 36647"/>
                  <a:gd name="connsiteY25" fmla="*/ 7362 h 38304"/>
                  <a:gd name="connsiteX26" fmla="*/ 12637 w 36647"/>
                  <a:gd name="connsiteY26" fmla="*/ 13109 h 38304"/>
                  <a:gd name="connsiteX27" fmla="*/ 11148 w 36647"/>
                  <a:gd name="connsiteY27" fmla="*/ 20902 h 38304"/>
                  <a:gd name="connsiteX28" fmla="*/ 11148 w 36647"/>
                  <a:gd name="connsiteY28" fmla="*/ 30901 h 38304"/>
                  <a:gd name="connsiteX29" fmla="*/ 13766 w 36647"/>
                  <a:gd name="connsiteY29" fmla="*/ 36495 h 38304"/>
                  <a:gd name="connsiteX30" fmla="*/ 16672 w 36647"/>
                  <a:gd name="connsiteY30" fmla="*/ 36927 h 38304"/>
                  <a:gd name="connsiteX31" fmla="*/ 16672 w 36647"/>
                  <a:gd name="connsiteY31" fmla="*/ 38304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47" h="38304">
                    <a:moveTo>
                      <a:pt x="0" y="38304"/>
                    </a:moveTo>
                    <a:lnTo>
                      <a:pt x="0" y="36927"/>
                    </a:lnTo>
                    <a:cubicBezTo>
                      <a:pt x="1967" y="36927"/>
                      <a:pt x="3373" y="36481"/>
                      <a:pt x="4212" y="35590"/>
                    </a:cubicBezTo>
                    <a:cubicBezTo>
                      <a:pt x="5057" y="34668"/>
                      <a:pt x="5488" y="33107"/>
                      <a:pt x="5488" y="30901"/>
                    </a:cubicBezTo>
                    <a:lnTo>
                      <a:pt x="5488" y="8621"/>
                    </a:lnTo>
                    <a:cubicBezTo>
                      <a:pt x="5488" y="6682"/>
                      <a:pt x="4986" y="5310"/>
                      <a:pt x="4000" y="4529"/>
                    </a:cubicBezTo>
                    <a:cubicBezTo>
                      <a:pt x="3220" y="3938"/>
                      <a:pt x="1885" y="3542"/>
                      <a:pt x="0" y="3382"/>
                    </a:cubicBezTo>
                    <a:lnTo>
                      <a:pt x="0" y="2004"/>
                    </a:lnTo>
                    <a:lnTo>
                      <a:pt x="11148" y="0"/>
                    </a:lnTo>
                    <a:lnTo>
                      <a:pt x="11148" y="10827"/>
                    </a:lnTo>
                    <a:lnTo>
                      <a:pt x="11290" y="10827"/>
                    </a:lnTo>
                    <a:cubicBezTo>
                      <a:pt x="13789" y="3605"/>
                      <a:pt x="17618" y="-4"/>
                      <a:pt x="22763" y="0"/>
                    </a:cubicBezTo>
                    <a:cubicBezTo>
                      <a:pt x="26308" y="0"/>
                      <a:pt x="28671" y="1128"/>
                      <a:pt x="29853" y="3382"/>
                    </a:cubicBezTo>
                    <a:cubicBezTo>
                      <a:pt x="30704" y="5014"/>
                      <a:pt x="31129" y="8006"/>
                      <a:pt x="31129" y="12358"/>
                    </a:cubicBezTo>
                    <a:lnTo>
                      <a:pt x="31129" y="30901"/>
                    </a:lnTo>
                    <a:cubicBezTo>
                      <a:pt x="31129" y="34000"/>
                      <a:pt x="32003" y="35864"/>
                      <a:pt x="33746" y="36495"/>
                    </a:cubicBezTo>
                    <a:cubicBezTo>
                      <a:pt x="34680" y="36808"/>
                      <a:pt x="35660" y="36954"/>
                      <a:pt x="36647" y="36927"/>
                    </a:cubicBezTo>
                    <a:lnTo>
                      <a:pt x="36647" y="38304"/>
                    </a:lnTo>
                    <a:lnTo>
                      <a:pt x="19998" y="38304"/>
                    </a:lnTo>
                    <a:lnTo>
                      <a:pt x="19998" y="36927"/>
                    </a:lnTo>
                    <a:cubicBezTo>
                      <a:pt x="22007" y="36927"/>
                      <a:pt x="23419" y="36483"/>
                      <a:pt x="24246" y="35590"/>
                    </a:cubicBezTo>
                    <a:cubicBezTo>
                      <a:pt x="25073" y="34698"/>
                      <a:pt x="25522" y="33137"/>
                      <a:pt x="25522" y="30901"/>
                    </a:cubicBezTo>
                    <a:lnTo>
                      <a:pt x="25522" y="14132"/>
                    </a:lnTo>
                    <a:cubicBezTo>
                      <a:pt x="25522" y="10407"/>
                      <a:pt x="25404" y="8111"/>
                      <a:pt x="25168" y="7243"/>
                    </a:cubicBezTo>
                    <a:cubicBezTo>
                      <a:pt x="24577" y="5067"/>
                      <a:pt x="23065" y="3978"/>
                      <a:pt x="20636" y="3974"/>
                    </a:cubicBezTo>
                    <a:cubicBezTo>
                      <a:pt x="19030" y="3974"/>
                      <a:pt x="17387" y="5103"/>
                      <a:pt x="15715" y="7362"/>
                    </a:cubicBezTo>
                    <a:cubicBezTo>
                      <a:pt x="14421" y="9121"/>
                      <a:pt x="13387" y="11057"/>
                      <a:pt x="12637" y="13109"/>
                    </a:cubicBezTo>
                    <a:cubicBezTo>
                      <a:pt x="11668" y="15594"/>
                      <a:pt x="11166" y="18236"/>
                      <a:pt x="11148" y="20902"/>
                    </a:cubicBezTo>
                    <a:lnTo>
                      <a:pt x="11148" y="30901"/>
                    </a:lnTo>
                    <a:cubicBezTo>
                      <a:pt x="11148" y="34000"/>
                      <a:pt x="12023" y="35864"/>
                      <a:pt x="13766" y="36495"/>
                    </a:cubicBezTo>
                    <a:cubicBezTo>
                      <a:pt x="14699" y="36809"/>
                      <a:pt x="15686" y="36955"/>
                      <a:pt x="16672" y="36927"/>
                    </a:cubicBezTo>
                    <a:lnTo>
                      <a:pt x="16672" y="38304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1" name="Freeform 940">
                <a:extLst>
                  <a:ext uri="{FF2B5EF4-FFF2-40B4-BE49-F238E27FC236}">
                    <a16:creationId xmlns:a16="http://schemas.microsoft.com/office/drawing/2014/main" id="{194EF334-DE5D-6E84-168A-93D39E0D3636}"/>
                  </a:ext>
                </a:extLst>
              </p:cNvPr>
              <p:cNvSpPr/>
              <p:nvPr/>
            </p:nvSpPr>
            <p:spPr>
              <a:xfrm>
                <a:off x="11070658" y="4940872"/>
                <a:ext cx="20884" cy="50473"/>
              </a:xfrm>
              <a:custGeom>
                <a:avLst/>
                <a:gdLst>
                  <a:gd name="connsiteX0" fmla="*/ 20885 w 20884"/>
                  <a:gd name="connsiteY0" fmla="*/ 47446 h 50473"/>
                  <a:gd name="connsiteX1" fmla="*/ 20885 w 20884"/>
                  <a:gd name="connsiteY1" fmla="*/ 50160 h 50473"/>
                  <a:gd name="connsiteX2" fmla="*/ 17381 w 20884"/>
                  <a:gd name="connsiteY2" fmla="*/ 50473 h 50473"/>
                  <a:gd name="connsiteX3" fmla="*/ 7609 w 20884"/>
                  <a:gd name="connsiteY3" fmla="*/ 47913 h 50473"/>
                  <a:gd name="connsiteX4" fmla="*/ 5878 w 20884"/>
                  <a:gd name="connsiteY4" fmla="*/ 38387 h 50473"/>
                  <a:gd name="connsiteX5" fmla="*/ 5878 w 20884"/>
                  <a:gd name="connsiteY5" fmla="*/ 14924 h 50473"/>
                  <a:gd name="connsiteX6" fmla="*/ 0 w 20884"/>
                  <a:gd name="connsiteY6" fmla="*/ 14924 h 50473"/>
                  <a:gd name="connsiteX7" fmla="*/ 0 w 20884"/>
                  <a:gd name="connsiteY7" fmla="*/ 12210 h 50473"/>
                  <a:gd name="connsiteX8" fmla="*/ 8496 w 20884"/>
                  <a:gd name="connsiteY8" fmla="*/ 7013 h 50473"/>
                  <a:gd name="connsiteX9" fmla="*/ 9630 w 20884"/>
                  <a:gd name="connsiteY9" fmla="*/ 0 h 50473"/>
                  <a:gd name="connsiteX10" fmla="*/ 11503 w 20884"/>
                  <a:gd name="connsiteY10" fmla="*/ 0 h 50473"/>
                  <a:gd name="connsiteX11" fmla="*/ 11503 w 20884"/>
                  <a:gd name="connsiteY11" fmla="*/ 12210 h 50473"/>
                  <a:gd name="connsiteX12" fmla="*/ 20885 w 20884"/>
                  <a:gd name="connsiteY12" fmla="*/ 12210 h 50473"/>
                  <a:gd name="connsiteX13" fmla="*/ 20885 w 20884"/>
                  <a:gd name="connsiteY13" fmla="*/ 14924 h 50473"/>
                  <a:gd name="connsiteX14" fmla="*/ 11503 w 20884"/>
                  <a:gd name="connsiteY14" fmla="*/ 14924 h 50473"/>
                  <a:gd name="connsiteX15" fmla="*/ 11503 w 20884"/>
                  <a:gd name="connsiteY15" fmla="*/ 40676 h 50473"/>
                  <a:gd name="connsiteX16" fmla="*/ 12921 w 20884"/>
                  <a:gd name="connsiteY16" fmla="*/ 46263 h 50473"/>
                  <a:gd name="connsiteX17" fmla="*/ 17984 w 20884"/>
                  <a:gd name="connsiteY17" fmla="*/ 47836 h 50473"/>
                  <a:gd name="connsiteX18" fmla="*/ 20885 w 20884"/>
                  <a:gd name="connsiteY18" fmla="*/ 47446 h 5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73">
                    <a:moveTo>
                      <a:pt x="20885" y="47446"/>
                    </a:moveTo>
                    <a:lnTo>
                      <a:pt x="20885" y="50160"/>
                    </a:lnTo>
                    <a:cubicBezTo>
                      <a:pt x="19727" y="50335"/>
                      <a:pt x="18557" y="50439"/>
                      <a:pt x="17381" y="50473"/>
                    </a:cubicBezTo>
                    <a:cubicBezTo>
                      <a:pt x="12235" y="50473"/>
                      <a:pt x="8974" y="49620"/>
                      <a:pt x="7609" y="47913"/>
                    </a:cubicBezTo>
                    <a:cubicBezTo>
                      <a:pt x="6451" y="46498"/>
                      <a:pt x="5872" y="43323"/>
                      <a:pt x="5878" y="38387"/>
                    </a:cubicBezTo>
                    <a:lnTo>
                      <a:pt x="5878" y="14924"/>
                    </a:lnTo>
                    <a:lnTo>
                      <a:pt x="0" y="14924"/>
                    </a:lnTo>
                    <a:lnTo>
                      <a:pt x="0" y="12210"/>
                    </a:lnTo>
                    <a:cubicBezTo>
                      <a:pt x="4201" y="12210"/>
                      <a:pt x="7030" y="10478"/>
                      <a:pt x="8496" y="7013"/>
                    </a:cubicBezTo>
                    <a:cubicBezTo>
                      <a:pt x="9323" y="4770"/>
                      <a:pt x="9707" y="2389"/>
                      <a:pt x="9630" y="0"/>
                    </a:cubicBezTo>
                    <a:lnTo>
                      <a:pt x="11503" y="0"/>
                    </a:lnTo>
                    <a:lnTo>
                      <a:pt x="11503" y="12210"/>
                    </a:lnTo>
                    <a:lnTo>
                      <a:pt x="20885" y="12210"/>
                    </a:lnTo>
                    <a:lnTo>
                      <a:pt x="20885" y="14924"/>
                    </a:lnTo>
                    <a:lnTo>
                      <a:pt x="11503" y="14924"/>
                    </a:lnTo>
                    <a:lnTo>
                      <a:pt x="11503" y="40676"/>
                    </a:lnTo>
                    <a:cubicBezTo>
                      <a:pt x="11503" y="43348"/>
                      <a:pt x="11975" y="45211"/>
                      <a:pt x="12921" y="46263"/>
                    </a:cubicBezTo>
                    <a:cubicBezTo>
                      <a:pt x="13890" y="47310"/>
                      <a:pt x="15573" y="47836"/>
                      <a:pt x="17984" y="47836"/>
                    </a:cubicBezTo>
                    <a:cubicBezTo>
                      <a:pt x="18226" y="47836"/>
                      <a:pt x="19165" y="47706"/>
                      <a:pt x="20885" y="4744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2" name="Freeform 941">
                <a:extLst>
                  <a:ext uri="{FF2B5EF4-FFF2-40B4-BE49-F238E27FC236}">
                    <a16:creationId xmlns:a16="http://schemas.microsoft.com/office/drawing/2014/main" id="{0504F617-BE80-D1C5-98ED-BBFA56BE6D20}"/>
                  </a:ext>
                </a:extLst>
              </p:cNvPr>
              <p:cNvSpPr/>
              <p:nvPr/>
            </p:nvSpPr>
            <p:spPr>
              <a:xfrm>
                <a:off x="11094201" y="4952254"/>
                <a:ext cx="27131" cy="39098"/>
              </a:xfrm>
              <a:custGeom>
                <a:avLst/>
                <a:gdLst>
                  <a:gd name="connsiteX0" fmla="*/ 26202 w 27131"/>
                  <a:gd name="connsiteY0" fmla="*/ 35076 h 39098"/>
                  <a:gd name="connsiteX1" fmla="*/ 26202 w 27131"/>
                  <a:gd name="connsiteY1" fmla="*/ 37678 h 39098"/>
                  <a:gd name="connsiteX2" fmla="*/ 17564 w 27131"/>
                  <a:gd name="connsiteY2" fmla="*/ 39091 h 39098"/>
                  <a:gd name="connsiteX3" fmla="*/ 2056 w 27131"/>
                  <a:gd name="connsiteY3" fmla="*/ 29837 h 39098"/>
                  <a:gd name="connsiteX4" fmla="*/ 0 w 27131"/>
                  <a:gd name="connsiteY4" fmla="*/ 18543 h 39098"/>
                  <a:gd name="connsiteX5" fmla="*/ 14729 w 27131"/>
                  <a:gd name="connsiteY5" fmla="*/ 0 h 39098"/>
                  <a:gd name="connsiteX6" fmla="*/ 25457 w 27131"/>
                  <a:gd name="connsiteY6" fmla="*/ 5984 h 39098"/>
                  <a:gd name="connsiteX7" fmla="*/ 27123 w 27131"/>
                  <a:gd name="connsiteY7" fmla="*/ 13541 h 39098"/>
                  <a:gd name="connsiteX8" fmla="*/ 27123 w 27131"/>
                  <a:gd name="connsiteY8" fmla="*/ 15315 h 39098"/>
                  <a:gd name="connsiteX9" fmla="*/ 6020 w 27131"/>
                  <a:gd name="connsiteY9" fmla="*/ 15315 h 39098"/>
                  <a:gd name="connsiteX10" fmla="*/ 9736 w 27131"/>
                  <a:gd name="connsiteY10" fmla="*/ 29606 h 39098"/>
                  <a:gd name="connsiteX11" fmla="*/ 21103 w 27131"/>
                  <a:gd name="connsiteY11" fmla="*/ 36111 h 39098"/>
                  <a:gd name="connsiteX12" fmla="*/ 26202 w 27131"/>
                  <a:gd name="connsiteY12" fmla="*/ 35076 h 39098"/>
                  <a:gd name="connsiteX13" fmla="*/ 6020 w 27131"/>
                  <a:gd name="connsiteY13" fmla="*/ 12677 h 39098"/>
                  <a:gd name="connsiteX14" fmla="*/ 20678 w 27131"/>
                  <a:gd name="connsiteY14" fmla="*/ 12677 h 39098"/>
                  <a:gd name="connsiteX15" fmla="*/ 17919 w 27131"/>
                  <a:gd name="connsiteY15" fmla="*/ 4210 h 39098"/>
                  <a:gd name="connsiteX16" fmla="*/ 13783 w 27131"/>
                  <a:gd name="connsiteY16" fmla="*/ 2755 h 39098"/>
                  <a:gd name="connsiteX17" fmla="*/ 6918 w 27131"/>
                  <a:gd name="connsiteY17" fmla="*/ 8544 h 39098"/>
                  <a:gd name="connsiteX18" fmla="*/ 6020 w 27131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31" h="39098">
                    <a:moveTo>
                      <a:pt x="26202" y="35076"/>
                    </a:moveTo>
                    <a:lnTo>
                      <a:pt x="26202" y="37678"/>
                    </a:lnTo>
                    <a:cubicBezTo>
                      <a:pt x="23437" y="38688"/>
                      <a:pt x="20507" y="39167"/>
                      <a:pt x="17564" y="39091"/>
                    </a:cubicBezTo>
                    <a:cubicBezTo>
                      <a:pt x="9914" y="39091"/>
                      <a:pt x="4744" y="36006"/>
                      <a:pt x="2056" y="29837"/>
                    </a:cubicBezTo>
                    <a:cubicBezTo>
                      <a:pt x="685" y="26743"/>
                      <a:pt x="0" y="22978"/>
                      <a:pt x="0" y="18543"/>
                    </a:cubicBezTo>
                    <a:cubicBezTo>
                      <a:pt x="0" y="6181"/>
                      <a:pt x="4910" y="0"/>
                      <a:pt x="14729" y="0"/>
                    </a:cubicBezTo>
                    <a:cubicBezTo>
                      <a:pt x="19685" y="0"/>
                      <a:pt x="23260" y="1994"/>
                      <a:pt x="25457" y="5984"/>
                    </a:cubicBezTo>
                    <a:cubicBezTo>
                      <a:pt x="26633" y="8325"/>
                      <a:pt x="27206" y="10923"/>
                      <a:pt x="27123" y="13541"/>
                    </a:cubicBezTo>
                    <a:lnTo>
                      <a:pt x="27123" y="15315"/>
                    </a:lnTo>
                    <a:lnTo>
                      <a:pt x="6020" y="15315"/>
                    </a:lnTo>
                    <a:cubicBezTo>
                      <a:pt x="6020" y="20956"/>
                      <a:pt x="7261" y="25720"/>
                      <a:pt x="9736" y="29606"/>
                    </a:cubicBezTo>
                    <a:cubicBezTo>
                      <a:pt x="12495" y="33942"/>
                      <a:pt x="16282" y="36111"/>
                      <a:pt x="21103" y="36111"/>
                    </a:cubicBezTo>
                    <a:cubicBezTo>
                      <a:pt x="22864" y="36205"/>
                      <a:pt x="24618" y="35849"/>
                      <a:pt x="26202" y="35076"/>
                    </a:cubicBezTo>
                    <a:close/>
                    <a:moveTo>
                      <a:pt x="6020" y="12677"/>
                    </a:moveTo>
                    <a:lnTo>
                      <a:pt x="20678" y="12677"/>
                    </a:lnTo>
                    <a:cubicBezTo>
                      <a:pt x="20678" y="8791"/>
                      <a:pt x="19756" y="5968"/>
                      <a:pt x="17919" y="4210"/>
                    </a:cubicBezTo>
                    <a:cubicBezTo>
                      <a:pt x="16779" y="3206"/>
                      <a:pt x="15296" y="2684"/>
                      <a:pt x="13783" y="2755"/>
                    </a:cubicBezTo>
                    <a:cubicBezTo>
                      <a:pt x="10599" y="2755"/>
                      <a:pt x="8312" y="4685"/>
                      <a:pt x="6918" y="8544"/>
                    </a:cubicBezTo>
                    <a:cubicBezTo>
                      <a:pt x="6381" y="9859"/>
                      <a:pt x="6079" y="11258"/>
                      <a:pt x="6020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3" name="Group 542">
              <a:extLst>
                <a:ext uri="{FF2B5EF4-FFF2-40B4-BE49-F238E27FC236}">
                  <a16:creationId xmlns:a16="http://schemas.microsoft.com/office/drawing/2014/main" id="{9083C549-91B1-1264-B653-5187802168C8}"/>
                </a:ext>
              </a:extLst>
            </p:cNvPr>
            <p:cNvGrpSpPr/>
            <p:nvPr userDrawn="1"/>
          </p:nvGrpSpPr>
          <p:grpSpPr>
            <a:xfrm>
              <a:off x="10198045" y="4628256"/>
              <a:ext cx="1324223" cy="467926"/>
              <a:chOff x="8477241" y="4639428"/>
              <a:chExt cx="893774" cy="315823"/>
            </a:xfrm>
          </p:grpSpPr>
          <p:sp>
            <p:nvSpPr>
              <p:cNvPr id="786" name="Freeform 785">
                <a:extLst>
                  <a:ext uri="{FF2B5EF4-FFF2-40B4-BE49-F238E27FC236}">
                    <a16:creationId xmlns:a16="http://schemas.microsoft.com/office/drawing/2014/main" id="{0B29811F-315F-80F0-B93E-F18135D4D70D}"/>
                  </a:ext>
                </a:extLst>
              </p:cNvPr>
              <p:cNvSpPr/>
              <p:nvPr/>
            </p:nvSpPr>
            <p:spPr>
              <a:xfrm>
                <a:off x="8857749" y="4644718"/>
                <a:ext cx="62489" cy="65074"/>
              </a:xfrm>
              <a:custGeom>
                <a:avLst/>
                <a:gdLst>
                  <a:gd name="connsiteX0" fmla="*/ 55755 w 62489"/>
                  <a:gd name="connsiteY0" fmla="*/ 5328 h 65074"/>
                  <a:gd name="connsiteX1" fmla="*/ 55755 w 62489"/>
                  <a:gd name="connsiteY1" fmla="*/ 39852 h 65074"/>
                  <a:gd name="connsiteX2" fmla="*/ 30532 w 62489"/>
                  <a:gd name="connsiteY2" fmla="*/ 65075 h 65074"/>
                  <a:gd name="connsiteX3" fmla="*/ 6753 w 62489"/>
                  <a:gd name="connsiteY3" fmla="*/ 42910 h 65074"/>
                  <a:gd name="connsiteX4" fmla="*/ 6753 w 62489"/>
                  <a:gd name="connsiteY4" fmla="*/ 5328 h 65074"/>
                  <a:gd name="connsiteX5" fmla="*/ 0 w 62489"/>
                  <a:gd name="connsiteY5" fmla="*/ 4067 h 65074"/>
                  <a:gd name="connsiteX6" fmla="*/ 0 w 62489"/>
                  <a:gd name="connsiteY6" fmla="*/ 0 h 65074"/>
                  <a:gd name="connsiteX7" fmla="*/ 21875 w 62489"/>
                  <a:gd name="connsiteY7" fmla="*/ 0 h 65074"/>
                  <a:gd name="connsiteX8" fmla="*/ 21875 w 62489"/>
                  <a:gd name="connsiteY8" fmla="*/ 4092 h 65074"/>
                  <a:gd name="connsiteX9" fmla="*/ 14074 w 62489"/>
                  <a:gd name="connsiteY9" fmla="*/ 5354 h 65074"/>
                  <a:gd name="connsiteX10" fmla="*/ 14074 w 62489"/>
                  <a:gd name="connsiteY10" fmla="*/ 42236 h 65074"/>
                  <a:gd name="connsiteX11" fmla="*/ 31005 w 62489"/>
                  <a:gd name="connsiteY11" fmla="*/ 59066 h 65074"/>
                  <a:gd name="connsiteX12" fmla="*/ 48604 w 62489"/>
                  <a:gd name="connsiteY12" fmla="*/ 40426 h 65074"/>
                  <a:gd name="connsiteX13" fmla="*/ 48604 w 62489"/>
                  <a:gd name="connsiteY13" fmla="*/ 5328 h 65074"/>
                  <a:gd name="connsiteX14" fmla="*/ 40710 w 62489"/>
                  <a:gd name="connsiteY14" fmla="*/ 4067 h 65074"/>
                  <a:gd name="connsiteX15" fmla="*/ 40710 w 62489"/>
                  <a:gd name="connsiteY15" fmla="*/ 0 h 65074"/>
                  <a:gd name="connsiteX16" fmla="*/ 62490 w 62489"/>
                  <a:gd name="connsiteY16" fmla="*/ 0 h 65074"/>
                  <a:gd name="connsiteX17" fmla="*/ 62490 w 62489"/>
                  <a:gd name="connsiteY17" fmla="*/ 4092 h 65074"/>
                  <a:gd name="connsiteX18" fmla="*/ 55755 w 62489"/>
                  <a:gd name="connsiteY18" fmla="*/ 5328 h 6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489" h="65074">
                    <a:moveTo>
                      <a:pt x="55755" y="5328"/>
                    </a:moveTo>
                    <a:lnTo>
                      <a:pt x="55755" y="39852"/>
                    </a:lnTo>
                    <a:cubicBezTo>
                      <a:pt x="55755" y="56405"/>
                      <a:pt x="47192" y="65075"/>
                      <a:pt x="30532" y="65075"/>
                    </a:cubicBezTo>
                    <a:cubicBezTo>
                      <a:pt x="10556" y="65075"/>
                      <a:pt x="6753" y="53945"/>
                      <a:pt x="6753" y="42910"/>
                    </a:cubicBezTo>
                    <a:lnTo>
                      <a:pt x="6753" y="5328"/>
                    </a:lnTo>
                    <a:cubicBezTo>
                      <a:pt x="4469" y="5109"/>
                      <a:pt x="2210" y="4687"/>
                      <a:pt x="0" y="4067"/>
                    </a:cubicBezTo>
                    <a:lnTo>
                      <a:pt x="0" y="0"/>
                    </a:lnTo>
                    <a:lnTo>
                      <a:pt x="21875" y="0"/>
                    </a:lnTo>
                    <a:lnTo>
                      <a:pt x="21875" y="4092"/>
                    </a:lnTo>
                    <a:cubicBezTo>
                      <a:pt x="19321" y="4765"/>
                      <a:pt x="16709" y="5187"/>
                      <a:pt x="14074" y="5354"/>
                    </a:cubicBezTo>
                    <a:lnTo>
                      <a:pt x="14074" y="42236"/>
                    </a:lnTo>
                    <a:cubicBezTo>
                      <a:pt x="14074" y="51461"/>
                      <a:pt x="17227" y="59066"/>
                      <a:pt x="31005" y="59066"/>
                    </a:cubicBezTo>
                    <a:cubicBezTo>
                      <a:pt x="42898" y="59066"/>
                      <a:pt x="48604" y="54122"/>
                      <a:pt x="48604" y="40426"/>
                    </a:cubicBezTo>
                    <a:lnTo>
                      <a:pt x="48604" y="5328"/>
                    </a:lnTo>
                    <a:cubicBezTo>
                      <a:pt x="45938" y="5162"/>
                      <a:pt x="43295" y="4739"/>
                      <a:pt x="40710" y="4067"/>
                    </a:cubicBezTo>
                    <a:lnTo>
                      <a:pt x="40710" y="0"/>
                    </a:lnTo>
                    <a:lnTo>
                      <a:pt x="62490" y="0"/>
                    </a:lnTo>
                    <a:lnTo>
                      <a:pt x="62490" y="4092"/>
                    </a:lnTo>
                    <a:cubicBezTo>
                      <a:pt x="60288" y="4712"/>
                      <a:pt x="58033" y="5125"/>
                      <a:pt x="55755" y="532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A6ECC2FF-B8F8-D0F1-10A1-D0BEA57AF65E}"/>
                  </a:ext>
                </a:extLst>
              </p:cNvPr>
              <p:cNvSpPr/>
              <p:nvPr/>
            </p:nvSpPr>
            <p:spPr>
              <a:xfrm>
                <a:off x="8926040" y="4660709"/>
                <a:ext cx="53951" cy="48251"/>
              </a:xfrm>
              <a:custGeom>
                <a:avLst/>
                <a:gdLst>
                  <a:gd name="connsiteX0" fmla="*/ 38723 w 53951"/>
                  <a:gd name="connsiteY0" fmla="*/ 17587 h 48251"/>
                  <a:gd name="connsiteX1" fmla="*/ 29895 w 53951"/>
                  <a:gd name="connsiteY1" fmla="*/ 5883 h 48251"/>
                  <a:gd name="connsiteX2" fmla="*/ 15436 w 53951"/>
                  <a:gd name="connsiteY2" fmla="*/ 25481 h 48251"/>
                  <a:gd name="connsiteX3" fmla="*/ 15436 w 53951"/>
                  <a:gd name="connsiteY3" fmla="*/ 42885 h 48251"/>
                  <a:gd name="connsiteX4" fmla="*/ 23331 w 53951"/>
                  <a:gd name="connsiteY4" fmla="*/ 44146 h 48251"/>
                  <a:gd name="connsiteX5" fmla="*/ 23331 w 53951"/>
                  <a:gd name="connsiteY5" fmla="*/ 48239 h 48251"/>
                  <a:gd name="connsiteX6" fmla="*/ 0 w 53951"/>
                  <a:gd name="connsiteY6" fmla="*/ 48239 h 48251"/>
                  <a:gd name="connsiteX7" fmla="*/ 0 w 53951"/>
                  <a:gd name="connsiteY7" fmla="*/ 44146 h 48251"/>
                  <a:gd name="connsiteX8" fmla="*/ 8273 w 53951"/>
                  <a:gd name="connsiteY8" fmla="*/ 42885 h 48251"/>
                  <a:gd name="connsiteX9" fmla="*/ 8273 w 53951"/>
                  <a:gd name="connsiteY9" fmla="*/ 6646 h 48251"/>
                  <a:gd name="connsiteX10" fmla="*/ 0 w 53951"/>
                  <a:gd name="connsiteY10" fmla="*/ 5694 h 48251"/>
                  <a:gd name="connsiteX11" fmla="*/ 0 w 53951"/>
                  <a:gd name="connsiteY11" fmla="*/ 1608 h 48251"/>
                  <a:gd name="connsiteX12" fmla="*/ 15304 w 53951"/>
                  <a:gd name="connsiteY12" fmla="*/ 940 h 48251"/>
                  <a:gd name="connsiteX13" fmla="*/ 14541 w 53951"/>
                  <a:gd name="connsiteY13" fmla="*/ 11401 h 48251"/>
                  <a:gd name="connsiteX14" fmla="*/ 14673 w 53951"/>
                  <a:gd name="connsiteY14" fmla="*/ 11508 h 48251"/>
                  <a:gd name="connsiteX15" fmla="*/ 31699 w 53951"/>
                  <a:gd name="connsiteY15" fmla="*/ 0 h 48251"/>
                  <a:gd name="connsiteX16" fmla="*/ 45868 w 53951"/>
                  <a:gd name="connsiteY16" fmla="*/ 15222 h 48251"/>
                  <a:gd name="connsiteX17" fmla="*/ 45868 w 53951"/>
                  <a:gd name="connsiteY17" fmla="*/ 42898 h 48251"/>
                  <a:gd name="connsiteX18" fmla="*/ 53952 w 53951"/>
                  <a:gd name="connsiteY18" fmla="*/ 44159 h 48251"/>
                  <a:gd name="connsiteX19" fmla="*/ 53952 w 53951"/>
                  <a:gd name="connsiteY19" fmla="*/ 48251 h 48251"/>
                  <a:gd name="connsiteX20" fmla="*/ 38723 w 53951"/>
                  <a:gd name="connsiteY20" fmla="*/ 48251 h 48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951" h="48251">
                    <a:moveTo>
                      <a:pt x="38723" y="17587"/>
                    </a:moveTo>
                    <a:cubicBezTo>
                      <a:pt x="38723" y="10165"/>
                      <a:pt x="36724" y="5883"/>
                      <a:pt x="29895" y="5883"/>
                    </a:cubicBezTo>
                    <a:cubicBezTo>
                      <a:pt x="21427" y="5883"/>
                      <a:pt x="15436" y="14257"/>
                      <a:pt x="15436" y="25481"/>
                    </a:cubicBezTo>
                    <a:lnTo>
                      <a:pt x="15436" y="42885"/>
                    </a:lnTo>
                    <a:cubicBezTo>
                      <a:pt x="18102" y="43052"/>
                      <a:pt x="20746" y="43474"/>
                      <a:pt x="23331" y="44146"/>
                    </a:cubicBezTo>
                    <a:lnTo>
                      <a:pt x="23331" y="48239"/>
                    </a:lnTo>
                    <a:lnTo>
                      <a:pt x="0" y="48239"/>
                    </a:lnTo>
                    <a:lnTo>
                      <a:pt x="0" y="44146"/>
                    </a:lnTo>
                    <a:cubicBezTo>
                      <a:pt x="2721" y="43514"/>
                      <a:pt x="5487" y="43093"/>
                      <a:pt x="8273" y="42885"/>
                    </a:cubicBezTo>
                    <a:lnTo>
                      <a:pt x="8273" y="6646"/>
                    </a:lnTo>
                    <a:cubicBezTo>
                      <a:pt x="5990" y="6268"/>
                      <a:pt x="2762" y="5883"/>
                      <a:pt x="0" y="5694"/>
                    </a:cubicBezTo>
                    <a:lnTo>
                      <a:pt x="0" y="1608"/>
                    </a:lnTo>
                    <a:cubicBezTo>
                      <a:pt x="5077" y="993"/>
                      <a:pt x="10193" y="769"/>
                      <a:pt x="15304" y="940"/>
                    </a:cubicBezTo>
                    <a:cubicBezTo>
                      <a:pt x="15292" y="4440"/>
                      <a:pt x="15037" y="7936"/>
                      <a:pt x="14541" y="11401"/>
                    </a:cubicBezTo>
                    <a:lnTo>
                      <a:pt x="14673" y="11508"/>
                    </a:lnTo>
                    <a:cubicBezTo>
                      <a:pt x="17435" y="4660"/>
                      <a:pt x="23426" y="0"/>
                      <a:pt x="31699" y="0"/>
                    </a:cubicBezTo>
                    <a:cubicBezTo>
                      <a:pt x="42538" y="0"/>
                      <a:pt x="45868" y="6848"/>
                      <a:pt x="45868" y="15222"/>
                    </a:cubicBezTo>
                    <a:lnTo>
                      <a:pt x="45868" y="42898"/>
                    </a:lnTo>
                    <a:cubicBezTo>
                      <a:pt x="48593" y="43097"/>
                      <a:pt x="51296" y="43519"/>
                      <a:pt x="53952" y="44159"/>
                    </a:cubicBezTo>
                    <a:lnTo>
                      <a:pt x="53952" y="48251"/>
                    </a:lnTo>
                    <a:lnTo>
                      <a:pt x="38723" y="4825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B04D3234-4EAF-2C0E-793F-34F3E8088E95}"/>
                  </a:ext>
                </a:extLst>
              </p:cNvPr>
              <p:cNvSpPr/>
              <p:nvPr/>
            </p:nvSpPr>
            <p:spPr>
              <a:xfrm>
                <a:off x="8984854" y="4643356"/>
                <a:ext cx="23495" cy="65591"/>
              </a:xfrm>
              <a:custGeom>
                <a:avLst/>
                <a:gdLst>
                  <a:gd name="connsiteX0" fmla="*/ 0 w 23495"/>
                  <a:gd name="connsiteY0" fmla="*/ 65567 h 65591"/>
                  <a:gd name="connsiteX1" fmla="*/ 0 w 23495"/>
                  <a:gd name="connsiteY1" fmla="*/ 61474 h 65591"/>
                  <a:gd name="connsiteX2" fmla="*/ 8273 w 23495"/>
                  <a:gd name="connsiteY2" fmla="*/ 60213 h 65591"/>
                  <a:gd name="connsiteX3" fmla="*/ 8273 w 23495"/>
                  <a:gd name="connsiteY3" fmla="*/ 24000 h 65591"/>
                  <a:gd name="connsiteX4" fmla="*/ 0 w 23495"/>
                  <a:gd name="connsiteY4" fmla="*/ 23047 h 65591"/>
                  <a:gd name="connsiteX5" fmla="*/ 0 w 23495"/>
                  <a:gd name="connsiteY5" fmla="*/ 18961 h 65591"/>
                  <a:gd name="connsiteX6" fmla="*/ 15411 w 23495"/>
                  <a:gd name="connsiteY6" fmla="*/ 18293 h 65591"/>
                  <a:gd name="connsiteX7" fmla="*/ 15411 w 23495"/>
                  <a:gd name="connsiteY7" fmla="*/ 60238 h 65591"/>
                  <a:gd name="connsiteX8" fmla="*/ 23495 w 23495"/>
                  <a:gd name="connsiteY8" fmla="*/ 61500 h 65591"/>
                  <a:gd name="connsiteX9" fmla="*/ 23495 w 23495"/>
                  <a:gd name="connsiteY9" fmla="*/ 65592 h 65591"/>
                  <a:gd name="connsiteX10" fmla="*/ 11893 w 23495"/>
                  <a:gd name="connsiteY10" fmla="*/ 9730 h 65591"/>
                  <a:gd name="connsiteX11" fmla="*/ 6938 w 23495"/>
                  <a:gd name="connsiteY11" fmla="*/ 5027 h 65591"/>
                  <a:gd name="connsiteX12" fmla="*/ 6936 w 23495"/>
                  <a:gd name="connsiteY12" fmla="*/ 4900 h 65591"/>
                  <a:gd name="connsiteX13" fmla="*/ 11836 w 23495"/>
                  <a:gd name="connsiteY13" fmla="*/ 0 h 65591"/>
                  <a:gd name="connsiteX14" fmla="*/ 16735 w 23495"/>
                  <a:gd name="connsiteY14" fmla="*/ 4900 h 65591"/>
                  <a:gd name="connsiteX15" fmla="*/ 11956 w 23495"/>
                  <a:gd name="connsiteY15" fmla="*/ 9730 h 65591"/>
                  <a:gd name="connsiteX16" fmla="*/ 11861 w 23495"/>
                  <a:gd name="connsiteY16" fmla="*/ 9730 h 6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495" h="65591">
                    <a:moveTo>
                      <a:pt x="0" y="65567"/>
                    </a:moveTo>
                    <a:lnTo>
                      <a:pt x="0" y="61474"/>
                    </a:lnTo>
                    <a:cubicBezTo>
                      <a:pt x="2721" y="60842"/>
                      <a:pt x="5487" y="60420"/>
                      <a:pt x="8273" y="60213"/>
                    </a:cubicBezTo>
                    <a:lnTo>
                      <a:pt x="8273" y="24000"/>
                    </a:lnTo>
                    <a:cubicBezTo>
                      <a:pt x="5990" y="23621"/>
                      <a:pt x="2756" y="23237"/>
                      <a:pt x="0" y="23047"/>
                    </a:cubicBezTo>
                    <a:lnTo>
                      <a:pt x="0" y="18961"/>
                    </a:lnTo>
                    <a:cubicBezTo>
                      <a:pt x="5112" y="18343"/>
                      <a:pt x="10264" y="18120"/>
                      <a:pt x="15411" y="18293"/>
                    </a:cubicBezTo>
                    <a:lnTo>
                      <a:pt x="15411" y="60238"/>
                    </a:lnTo>
                    <a:cubicBezTo>
                      <a:pt x="18135" y="60445"/>
                      <a:pt x="20838" y="60866"/>
                      <a:pt x="23495" y="61500"/>
                    </a:cubicBezTo>
                    <a:lnTo>
                      <a:pt x="23495" y="65592"/>
                    </a:lnTo>
                    <a:close/>
                    <a:moveTo>
                      <a:pt x="11893" y="9730"/>
                    </a:moveTo>
                    <a:cubicBezTo>
                      <a:pt x="9226" y="9799"/>
                      <a:pt x="7008" y="7694"/>
                      <a:pt x="6938" y="5027"/>
                    </a:cubicBezTo>
                    <a:cubicBezTo>
                      <a:pt x="6937" y="4985"/>
                      <a:pt x="6936" y="4942"/>
                      <a:pt x="6936" y="4900"/>
                    </a:cubicBezTo>
                    <a:cubicBezTo>
                      <a:pt x="6936" y="2194"/>
                      <a:pt x="9130" y="0"/>
                      <a:pt x="11836" y="0"/>
                    </a:cubicBezTo>
                    <a:cubicBezTo>
                      <a:pt x="14542" y="0"/>
                      <a:pt x="16735" y="2194"/>
                      <a:pt x="16735" y="4900"/>
                    </a:cubicBezTo>
                    <a:cubicBezTo>
                      <a:pt x="16750" y="7553"/>
                      <a:pt x="14610" y="9716"/>
                      <a:pt x="11956" y="9730"/>
                    </a:cubicBezTo>
                    <a:cubicBezTo>
                      <a:pt x="11925" y="9730"/>
                      <a:pt x="11893" y="9730"/>
                      <a:pt x="11861" y="973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6A4F52D4-B609-ACC6-8B5F-0339505D1E11}"/>
                  </a:ext>
                </a:extLst>
              </p:cNvPr>
              <p:cNvSpPr/>
              <p:nvPr/>
            </p:nvSpPr>
            <p:spPr>
              <a:xfrm>
                <a:off x="9006980" y="4661649"/>
                <a:ext cx="51839" cy="47273"/>
              </a:xfrm>
              <a:custGeom>
                <a:avLst/>
                <a:gdLst>
                  <a:gd name="connsiteX0" fmla="*/ 45464 w 51839"/>
                  <a:gd name="connsiteY0" fmla="*/ 5328 h 47273"/>
                  <a:gd name="connsiteX1" fmla="*/ 29870 w 51839"/>
                  <a:gd name="connsiteY1" fmla="*/ 47274 h 47273"/>
                  <a:gd name="connsiteX2" fmla="*/ 21591 w 51839"/>
                  <a:gd name="connsiteY2" fmla="*/ 47274 h 47273"/>
                  <a:gd name="connsiteX3" fmla="*/ 6375 w 51839"/>
                  <a:gd name="connsiteY3" fmla="*/ 5328 h 47273"/>
                  <a:gd name="connsiteX4" fmla="*/ 0 w 51839"/>
                  <a:gd name="connsiteY4" fmla="*/ 4067 h 47273"/>
                  <a:gd name="connsiteX5" fmla="*/ 0 w 51839"/>
                  <a:gd name="connsiteY5" fmla="*/ 0 h 47273"/>
                  <a:gd name="connsiteX6" fmla="*/ 21591 w 51839"/>
                  <a:gd name="connsiteY6" fmla="*/ 0 h 47273"/>
                  <a:gd name="connsiteX7" fmla="*/ 21591 w 51839"/>
                  <a:gd name="connsiteY7" fmla="*/ 4092 h 47273"/>
                  <a:gd name="connsiteX8" fmla="*/ 14270 w 51839"/>
                  <a:gd name="connsiteY8" fmla="*/ 5354 h 47273"/>
                  <a:gd name="connsiteX9" fmla="*/ 23211 w 51839"/>
                  <a:gd name="connsiteY9" fmla="*/ 31579 h 47273"/>
                  <a:gd name="connsiteX10" fmla="*/ 25872 w 51839"/>
                  <a:gd name="connsiteY10" fmla="*/ 40142 h 47273"/>
                  <a:gd name="connsiteX11" fmla="*/ 26061 w 51839"/>
                  <a:gd name="connsiteY11" fmla="*/ 40142 h 47273"/>
                  <a:gd name="connsiteX12" fmla="*/ 28634 w 51839"/>
                  <a:gd name="connsiteY12" fmla="*/ 31768 h 47273"/>
                  <a:gd name="connsiteX13" fmla="*/ 37954 w 51839"/>
                  <a:gd name="connsiteY13" fmla="*/ 5328 h 47273"/>
                  <a:gd name="connsiteX14" fmla="*/ 30633 w 51839"/>
                  <a:gd name="connsiteY14" fmla="*/ 4067 h 47273"/>
                  <a:gd name="connsiteX15" fmla="*/ 30633 w 51839"/>
                  <a:gd name="connsiteY15" fmla="*/ 0 h 47273"/>
                  <a:gd name="connsiteX16" fmla="*/ 51839 w 51839"/>
                  <a:gd name="connsiteY16" fmla="*/ 0 h 47273"/>
                  <a:gd name="connsiteX17" fmla="*/ 51839 w 51839"/>
                  <a:gd name="connsiteY17" fmla="*/ 4092 h 47273"/>
                  <a:gd name="connsiteX18" fmla="*/ 45464 w 51839"/>
                  <a:gd name="connsiteY18" fmla="*/ 5328 h 4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839" h="47273">
                    <a:moveTo>
                      <a:pt x="45464" y="5328"/>
                    </a:moveTo>
                    <a:lnTo>
                      <a:pt x="29870" y="47274"/>
                    </a:lnTo>
                    <a:lnTo>
                      <a:pt x="21591" y="47274"/>
                    </a:lnTo>
                    <a:lnTo>
                      <a:pt x="6375" y="5328"/>
                    </a:lnTo>
                    <a:cubicBezTo>
                      <a:pt x="4221" y="5069"/>
                      <a:pt x="2090" y="4647"/>
                      <a:pt x="0" y="4067"/>
                    </a:cubicBezTo>
                    <a:lnTo>
                      <a:pt x="0" y="0"/>
                    </a:lnTo>
                    <a:lnTo>
                      <a:pt x="21591" y="0"/>
                    </a:lnTo>
                    <a:lnTo>
                      <a:pt x="21591" y="4092"/>
                    </a:lnTo>
                    <a:cubicBezTo>
                      <a:pt x="19189" y="4712"/>
                      <a:pt x="16740" y="5133"/>
                      <a:pt x="14270" y="5354"/>
                    </a:cubicBezTo>
                    <a:lnTo>
                      <a:pt x="23211" y="31579"/>
                    </a:lnTo>
                    <a:cubicBezTo>
                      <a:pt x="24258" y="34530"/>
                      <a:pt x="25103" y="37286"/>
                      <a:pt x="25872" y="40142"/>
                    </a:cubicBezTo>
                    <a:lnTo>
                      <a:pt x="26061" y="40142"/>
                    </a:lnTo>
                    <a:cubicBezTo>
                      <a:pt x="26825" y="37380"/>
                      <a:pt x="27682" y="34435"/>
                      <a:pt x="28634" y="31768"/>
                    </a:cubicBezTo>
                    <a:lnTo>
                      <a:pt x="37954" y="5328"/>
                    </a:lnTo>
                    <a:cubicBezTo>
                      <a:pt x="35482" y="5124"/>
                      <a:pt x="33032" y="4702"/>
                      <a:pt x="30633" y="4067"/>
                    </a:cubicBezTo>
                    <a:lnTo>
                      <a:pt x="30633" y="0"/>
                    </a:lnTo>
                    <a:lnTo>
                      <a:pt x="51839" y="0"/>
                    </a:lnTo>
                    <a:lnTo>
                      <a:pt x="51839" y="4092"/>
                    </a:lnTo>
                    <a:cubicBezTo>
                      <a:pt x="49748" y="4664"/>
                      <a:pt x="47617" y="5077"/>
                      <a:pt x="45464" y="532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36D181CE-F8A6-1888-DA12-74402ABFCF52}"/>
                  </a:ext>
                </a:extLst>
              </p:cNvPr>
              <p:cNvSpPr/>
              <p:nvPr/>
            </p:nvSpPr>
            <p:spPr>
              <a:xfrm>
                <a:off x="9061569" y="4660791"/>
                <a:ext cx="39192" cy="48992"/>
              </a:xfrm>
              <a:custGeom>
                <a:avLst/>
                <a:gdLst>
                  <a:gd name="connsiteX0" fmla="*/ 39001 w 39192"/>
                  <a:gd name="connsiteY0" fmla="*/ 23022 h 48992"/>
                  <a:gd name="connsiteX1" fmla="*/ 7422 w 39192"/>
                  <a:gd name="connsiteY1" fmla="*/ 23022 h 48992"/>
                  <a:gd name="connsiteX2" fmla="*/ 23117 w 39192"/>
                  <a:gd name="connsiteY2" fmla="*/ 43093 h 48992"/>
                  <a:gd name="connsiteX3" fmla="*/ 36813 w 39192"/>
                  <a:gd name="connsiteY3" fmla="*/ 40048 h 48992"/>
                  <a:gd name="connsiteX4" fmla="*/ 37475 w 39192"/>
                  <a:gd name="connsiteY4" fmla="*/ 46133 h 48992"/>
                  <a:gd name="connsiteX5" fmla="*/ 21881 w 39192"/>
                  <a:gd name="connsiteY5" fmla="*/ 48989 h 48992"/>
                  <a:gd name="connsiteX6" fmla="*/ 0 w 39192"/>
                  <a:gd name="connsiteY6" fmla="*/ 24731 h 48992"/>
                  <a:gd name="connsiteX7" fmla="*/ 20740 w 39192"/>
                  <a:gd name="connsiteY7" fmla="*/ 0 h 48992"/>
                  <a:gd name="connsiteX8" fmla="*/ 39190 w 39192"/>
                  <a:gd name="connsiteY8" fmla="*/ 19504 h 48992"/>
                  <a:gd name="connsiteX9" fmla="*/ 39001 w 39192"/>
                  <a:gd name="connsiteY9" fmla="*/ 23022 h 48992"/>
                  <a:gd name="connsiteX10" fmla="*/ 20355 w 39192"/>
                  <a:gd name="connsiteY10" fmla="*/ 5423 h 48992"/>
                  <a:gd name="connsiteX11" fmla="*/ 7800 w 39192"/>
                  <a:gd name="connsiteY11" fmla="*/ 17694 h 48992"/>
                  <a:gd name="connsiteX12" fmla="*/ 31762 w 39192"/>
                  <a:gd name="connsiteY12" fmla="*/ 17694 h 48992"/>
                  <a:gd name="connsiteX13" fmla="*/ 20355 w 39192"/>
                  <a:gd name="connsiteY13" fmla="*/ 5423 h 4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192" h="48992">
                    <a:moveTo>
                      <a:pt x="39001" y="23022"/>
                    </a:moveTo>
                    <a:lnTo>
                      <a:pt x="7422" y="23022"/>
                    </a:lnTo>
                    <a:cubicBezTo>
                      <a:pt x="6943" y="37191"/>
                      <a:pt x="12555" y="43093"/>
                      <a:pt x="23117" y="43093"/>
                    </a:cubicBezTo>
                    <a:cubicBezTo>
                      <a:pt x="28060" y="43093"/>
                      <a:pt x="33294" y="41832"/>
                      <a:pt x="36813" y="40048"/>
                    </a:cubicBezTo>
                    <a:lnTo>
                      <a:pt x="37475" y="46133"/>
                    </a:lnTo>
                    <a:cubicBezTo>
                      <a:pt x="32512" y="48089"/>
                      <a:pt x="27215" y="49059"/>
                      <a:pt x="21881" y="48989"/>
                    </a:cubicBezTo>
                    <a:cubicBezTo>
                      <a:pt x="7611" y="48989"/>
                      <a:pt x="0" y="41283"/>
                      <a:pt x="0" y="24731"/>
                    </a:cubicBezTo>
                    <a:cubicBezTo>
                      <a:pt x="0" y="10562"/>
                      <a:pt x="7611" y="0"/>
                      <a:pt x="20740" y="0"/>
                    </a:cubicBezTo>
                    <a:cubicBezTo>
                      <a:pt x="33767" y="0"/>
                      <a:pt x="39190" y="9036"/>
                      <a:pt x="39190" y="19504"/>
                    </a:cubicBezTo>
                    <a:cubicBezTo>
                      <a:pt x="39207" y="20679"/>
                      <a:pt x="39144" y="21855"/>
                      <a:pt x="39001" y="23022"/>
                    </a:cubicBezTo>
                    <a:close/>
                    <a:moveTo>
                      <a:pt x="20355" y="5423"/>
                    </a:moveTo>
                    <a:cubicBezTo>
                      <a:pt x="13696" y="5423"/>
                      <a:pt x="8942" y="10272"/>
                      <a:pt x="7800" y="17694"/>
                    </a:cubicBezTo>
                    <a:lnTo>
                      <a:pt x="31762" y="17694"/>
                    </a:lnTo>
                    <a:cubicBezTo>
                      <a:pt x="31957" y="10373"/>
                      <a:pt x="27588" y="5423"/>
                      <a:pt x="20355" y="542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BA505DCD-8166-5023-799A-063A2DDAC59E}"/>
                  </a:ext>
                </a:extLst>
              </p:cNvPr>
              <p:cNvSpPr/>
              <p:nvPr/>
            </p:nvSpPr>
            <p:spPr>
              <a:xfrm>
                <a:off x="9108326" y="4660669"/>
                <a:ext cx="32058" cy="48253"/>
              </a:xfrm>
              <a:custGeom>
                <a:avLst/>
                <a:gdLst>
                  <a:gd name="connsiteX0" fmla="*/ 31806 w 32058"/>
                  <a:gd name="connsiteY0" fmla="*/ 7134 h 48253"/>
                  <a:gd name="connsiteX1" fmla="*/ 15411 w 32058"/>
                  <a:gd name="connsiteY1" fmla="*/ 29299 h 48253"/>
                  <a:gd name="connsiteX2" fmla="*/ 15411 w 32058"/>
                  <a:gd name="connsiteY2" fmla="*/ 42900 h 48253"/>
                  <a:gd name="connsiteX3" fmla="*/ 23684 w 32058"/>
                  <a:gd name="connsiteY3" fmla="*/ 44161 h 48253"/>
                  <a:gd name="connsiteX4" fmla="*/ 23684 w 32058"/>
                  <a:gd name="connsiteY4" fmla="*/ 48254 h 48253"/>
                  <a:gd name="connsiteX5" fmla="*/ 0 w 32058"/>
                  <a:gd name="connsiteY5" fmla="*/ 48254 h 48253"/>
                  <a:gd name="connsiteX6" fmla="*/ 0 w 32058"/>
                  <a:gd name="connsiteY6" fmla="*/ 44161 h 48253"/>
                  <a:gd name="connsiteX7" fmla="*/ 8279 w 32058"/>
                  <a:gd name="connsiteY7" fmla="*/ 42900 h 48253"/>
                  <a:gd name="connsiteX8" fmla="*/ 8279 w 32058"/>
                  <a:gd name="connsiteY8" fmla="*/ 6686 h 48253"/>
                  <a:gd name="connsiteX9" fmla="*/ 0 w 32058"/>
                  <a:gd name="connsiteY9" fmla="*/ 5734 h 48253"/>
                  <a:gd name="connsiteX10" fmla="*/ 0 w 32058"/>
                  <a:gd name="connsiteY10" fmla="*/ 1648 h 48253"/>
                  <a:gd name="connsiteX11" fmla="*/ 15317 w 32058"/>
                  <a:gd name="connsiteY11" fmla="*/ 980 h 48253"/>
                  <a:gd name="connsiteX12" fmla="*/ 14175 w 32058"/>
                  <a:gd name="connsiteY12" fmla="*/ 12872 h 48253"/>
                  <a:gd name="connsiteX13" fmla="*/ 14364 w 32058"/>
                  <a:gd name="connsiteY13" fmla="*/ 12967 h 48253"/>
                  <a:gd name="connsiteX14" fmla="*/ 32058 w 32058"/>
                  <a:gd name="connsiteY14" fmla="*/ 122 h 4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58" h="48253">
                    <a:moveTo>
                      <a:pt x="31806" y="7134"/>
                    </a:moveTo>
                    <a:cubicBezTo>
                      <a:pt x="20393" y="5425"/>
                      <a:pt x="15411" y="13440"/>
                      <a:pt x="15411" y="29299"/>
                    </a:cubicBezTo>
                    <a:lnTo>
                      <a:pt x="15411" y="42900"/>
                    </a:lnTo>
                    <a:cubicBezTo>
                      <a:pt x="18198" y="43106"/>
                      <a:pt x="20960" y="43528"/>
                      <a:pt x="23684" y="44161"/>
                    </a:cubicBezTo>
                    <a:lnTo>
                      <a:pt x="23684" y="48254"/>
                    </a:lnTo>
                    <a:lnTo>
                      <a:pt x="0" y="48254"/>
                    </a:lnTo>
                    <a:lnTo>
                      <a:pt x="0" y="44161"/>
                    </a:lnTo>
                    <a:cubicBezTo>
                      <a:pt x="2724" y="43529"/>
                      <a:pt x="5492" y="43107"/>
                      <a:pt x="8279" y="42900"/>
                    </a:cubicBezTo>
                    <a:lnTo>
                      <a:pt x="8279" y="6686"/>
                    </a:lnTo>
                    <a:cubicBezTo>
                      <a:pt x="5997" y="6308"/>
                      <a:pt x="2762" y="5923"/>
                      <a:pt x="0" y="5734"/>
                    </a:cubicBezTo>
                    <a:lnTo>
                      <a:pt x="0" y="1648"/>
                    </a:lnTo>
                    <a:cubicBezTo>
                      <a:pt x="5082" y="1032"/>
                      <a:pt x="10203" y="809"/>
                      <a:pt x="15317" y="980"/>
                    </a:cubicBezTo>
                    <a:cubicBezTo>
                      <a:pt x="15272" y="4969"/>
                      <a:pt x="14888" y="8947"/>
                      <a:pt x="14175" y="12872"/>
                    </a:cubicBezTo>
                    <a:lnTo>
                      <a:pt x="14364" y="12967"/>
                    </a:lnTo>
                    <a:cubicBezTo>
                      <a:pt x="16256" y="6031"/>
                      <a:pt x="21219" y="-1019"/>
                      <a:pt x="32058" y="1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2" name="Freeform 791">
                <a:extLst>
                  <a:ext uri="{FF2B5EF4-FFF2-40B4-BE49-F238E27FC236}">
                    <a16:creationId xmlns:a16="http://schemas.microsoft.com/office/drawing/2014/main" id="{3FD4A306-30E1-CBB6-49B1-10F891B51766}"/>
                  </a:ext>
                </a:extLst>
              </p:cNvPr>
              <p:cNvSpPr/>
              <p:nvPr/>
            </p:nvSpPr>
            <p:spPr>
              <a:xfrm>
                <a:off x="9146999" y="4660772"/>
                <a:ext cx="31270" cy="49007"/>
              </a:xfrm>
              <a:custGeom>
                <a:avLst/>
                <a:gdLst>
                  <a:gd name="connsiteX0" fmla="*/ 11483 w 31270"/>
                  <a:gd name="connsiteY0" fmla="*/ 49008 h 49007"/>
                  <a:gd name="connsiteX1" fmla="*/ 826 w 31270"/>
                  <a:gd name="connsiteY1" fmla="*/ 47867 h 49007"/>
                  <a:gd name="connsiteX2" fmla="*/ 826 w 31270"/>
                  <a:gd name="connsiteY2" fmla="*/ 34625 h 49007"/>
                  <a:gd name="connsiteX3" fmla="*/ 5108 w 31270"/>
                  <a:gd name="connsiteY3" fmla="*/ 34625 h 49007"/>
                  <a:gd name="connsiteX4" fmla="*/ 6369 w 31270"/>
                  <a:gd name="connsiteY4" fmla="*/ 42614 h 49007"/>
                  <a:gd name="connsiteX5" fmla="*/ 12366 w 31270"/>
                  <a:gd name="connsiteY5" fmla="*/ 43188 h 49007"/>
                  <a:gd name="connsiteX6" fmla="*/ 24063 w 31270"/>
                  <a:gd name="connsiteY6" fmla="*/ 34990 h 49007"/>
                  <a:gd name="connsiteX7" fmla="*/ 0 w 31270"/>
                  <a:gd name="connsiteY7" fmla="*/ 13873 h 49007"/>
                  <a:gd name="connsiteX8" fmla="*/ 18545 w 31270"/>
                  <a:gd name="connsiteY8" fmla="*/ 0 h 49007"/>
                  <a:gd name="connsiteX9" fmla="*/ 28792 w 31270"/>
                  <a:gd name="connsiteY9" fmla="*/ 1356 h 49007"/>
                  <a:gd name="connsiteX10" fmla="*/ 28792 w 31270"/>
                  <a:gd name="connsiteY10" fmla="*/ 14005 h 49007"/>
                  <a:gd name="connsiteX11" fmla="*/ 24611 w 31270"/>
                  <a:gd name="connsiteY11" fmla="*/ 14005 h 49007"/>
                  <a:gd name="connsiteX12" fmla="*/ 23350 w 31270"/>
                  <a:gd name="connsiteY12" fmla="*/ 6016 h 49007"/>
                  <a:gd name="connsiteX13" fmla="*/ 17675 w 31270"/>
                  <a:gd name="connsiteY13" fmla="*/ 5442 h 49007"/>
                  <a:gd name="connsiteX14" fmla="*/ 7207 w 31270"/>
                  <a:gd name="connsiteY14" fmla="*/ 13053 h 49007"/>
                  <a:gd name="connsiteX15" fmla="*/ 31270 w 31270"/>
                  <a:gd name="connsiteY15" fmla="*/ 33981 h 49007"/>
                  <a:gd name="connsiteX16" fmla="*/ 11483 w 31270"/>
                  <a:gd name="connsiteY16" fmla="*/ 49008 h 4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270" h="49007">
                    <a:moveTo>
                      <a:pt x="11483" y="49008"/>
                    </a:moveTo>
                    <a:cubicBezTo>
                      <a:pt x="7901" y="48992"/>
                      <a:pt x="4332" y="48609"/>
                      <a:pt x="826" y="47867"/>
                    </a:cubicBezTo>
                    <a:lnTo>
                      <a:pt x="826" y="34625"/>
                    </a:lnTo>
                    <a:lnTo>
                      <a:pt x="5108" y="34625"/>
                    </a:lnTo>
                    <a:cubicBezTo>
                      <a:pt x="5669" y="37264"/>
                      <a:pt x="6091" y="39930"/>
                      <a:pt x="6369" y="42614"/>
                    </a:cubicBezTo>
                    <a:cubicBezTo>
                      <a:pt x="8342" y="43006"/>
                      <a:pt x="10354" y="43198"/>
                      <a:pt x="12366" y="43188"/>
                    </a:cubicBezTo>
                    <a:cubicBezTo>
                      <a:pt x="19302" y="43188"/>
                      <a:pt x="24063" y="40035"/>
                      <a:pt x="24063" y="34990"/>
                    </a:cubicBezTo>
                    <a:cubicBezTo>
                      <a:pt x="24063" y="23640"/>
                      <a:pt x="0" y="30614"/>
                      <a:pt x="0" y="13873"/>
                    </a:cubicBezTo>
                    <a:cubicBezTo>
                      <a:pt x="0" y="5877"/>
                      <a:pt x="6564" y="0"/>
                      <a:pt x="18545" y="0"/>
                    </a:cubicBezTo>
                    <a:cubicBezTo>
                      <a:pt x="22001" y="45"/>
                      <a:pt x="25444" y="500"/>
                      <a:pt x="28792" y="1356"/>
                    </a:cubicBezTo>
                    <a:lnTo>
                      <a:pt x="28792" y="14005"/>
                    </a:lnTo>
                    <a:lnTo>
                      <a:pt x="24611" y="14005"/>
                    </a:lnTo>
                    <a:cubicBezTo>
                      <a:pt x="24006" y="11375"/>
                      <a:pt x="23583" y="8705"/>
                      <a:pt x="23350" y="6016"/>
                    </a:cubicBezTo>
                    <a:cubicBezTo>
                      <a:pt x="21477" y="5669"/>
                      <a:pt x="19579" y="5477"/>
                      <a:pt x="17675" y="5442"/>
                    </a:cubicBezTo>
                    <a:cubicBezTo>
                      <a:pt x="10739" y="5442"/>
                      <a:pt x="7207" y="8393"/>
                      <a:pt x="7207" y="13053"/>
                    </a:cubicBezTo>
                    <a:cubicBezTo>
                      <a:pt x="7207" y="24561"/>
                      <a:pt x="31270" y="17996"/>
                      <a:pt x="31270" y="33981"/>
                    </a:cubicBezTo>
                    <a:cubicBezTo>
                      <a:pt x="31264" y="42255"/>
                      <a:pt x="23873" y="49008"/>
                      <a:pt x="11483" y="4900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3" name="Freeform 792">
                <a:extLst>
                  <a:ext uri="{FF2B5EF4-FFF2-40B4-BE49-F238E27FC236}">
                    <a16:creationId xmlns:a16="http://schemas.microsoft.com/office/drawing/2014/main" id="{7FA5726B-BFC2-7D1C-BABA-ED2C8D572BF5}"/>
                  </a:ext>
                </a:extLst>
              </p:cNvPr>
              <p:cNvSpPr/>
              <p:nvPr/>
            </p:nvSpPr>
            <p:spPr>
              <a:xfrm>
                <a:off x="9186347" y="4643337"/>
                <a:ext cx="23507" cy="65610"/>
              </a:xfrm>
              <a:custGeom>
                <a:avLst/>
                <a:gdLst>
                  <a:gd name="connsiteX0" fmla="*/ 0 w 23507"/>
                  <a:gd name="connsiteY0" fmla="*/ 65586 h 65610"/>
                  <a:gd name="connsiteX1" fmla="*/ 0 w 23507"/>
                  <a:gd name="connsiteY1" fmla="*/ 61493 h 65610"/>
                  <a:gd name="connsiteX2" fmla="*/ 8273 w 23507"/>
                  <a:gd name="connsiteY2" fmla="*/ 60232 h 65610"/>
                  <a:gd name="connsiteX3" fmla="*/ 8273 w 23507"/>
                  <a:gd name="connsiteY3" fmla="*/ 24018 h 65610"/>
                  <a:gd name="connsiteX4" fmla="*/ 0 w 23507"/>
                  <a:gd name="connsiteY4" fmla="*/ 23066 h 65610"/>
                  <a:gd name="connsiteX5" fmla="*/ 0 w 23507"/>
                  <a:gd name="connsiteY5" fmla="*/ 18980 h 65610"/>
                  <a:gd name="connsiteX6" fmla="*/ 15424 w 23507"/>
                  <a:gd name="connsiteY6" fmla="*/ 18312 h 65610"/>
                  <a:gd name="connsiteX7" fmla="*/ 15424 w 23507"/>
                  <a:gd name="connsiteY7" fmla="*/ 60257 h 65610"/>
                  <a:gd name="connsiteX8" fmla="*/ 23508 w 23507"/>
                  <a:gd name="connsiteY8" fmla="*/ 61518 h 65610"/>
                  <a:gd name="connsiteX9" fmla="*/ 23508 w 23507"/>
                  <a:gd name="connsiteY9" fmla="*/ 65611 h 65610"/>
                  <a:gd name="connsiteX10" fmla="*/ 11893 w 23507"/>
                  <a:gd name="connsiteY10" fmla="*/ 9749 h 65610"/>
                  <a:gd name="connsiteX11" fmla="*/ 6943 w 23507"/>
                  <a:gd name="connsiteY11" fmla="*/ 5040 h 65610"/>
                  <a:gd name="connsiteX12" fmla="*/ 6943 w 23507"/>
                  <a:gd name="connsiteY12" fmla="*/ 4900 h 65610"/>
                  <a:gd name="connsiteX13" fmla="*/ 11842 w 23507"/>
                  <a:gd name="connsiteY13" fmla="*/ 0 h 65610"/>
                  <a:gd name="connsiteX14" fmla="*/ 16742 w 23507"/>
                  <a:gd name="connsiteY14" fmla="*/ 4900 h 65610"/>
                  <a:gd name="connsiteX15" fmla="*/ 11981 w 23507"/>
                  <a:gd name="connsiteY15" fmla="*/ 9749 h 65610"/>
                  <a:gd name="connsiteX16" fmla="*/ 11893 w 23507"/>
                  <a:gd name="connsiteY16" fmla="*/ 9749 h 65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507" h="65610">
                    <a:moveTo>
                      <a:pt x="0" y="65586"/>
                    </a:moveTo>
                    <a:lnTo>
                      <a:pt x="0" y="61493"/>
                    </a:lnTo>
                    <a:cubicBezTo>
                      <a:pt x="2724" y="60861"/>
                      <a:pt x="5486" y="60439"/>
                      <a:pt x="8273" y="60232"/>
                    </a:cubicBezTo>
                    <a:lnTo>
                      <a:pt x="8273" y="24018"/>
                    </a:lnTo>
                    <a:cubicBezTo>
                      <a:pt x="5990" y="23640"/>
                      <a:pt x="2756" y="23255"/>
                      <a:pt x="0" y="23066"/>
                    </a:cubicBezTo>
                    <a:lnTo>
                      <a:pt x="0" y="18980"/>
                    </a:lnTo>
                    <a:cubicBezTo>
                      <a:pt x="5114" y="18361"/>
                      <a:pt x="10272" y="18138"/>
                      <a:pt x="15424" y="18312"/>
                    </a:cubicBezTo>
                    <a:lnTo>
                      <a:pt x="15424" y="60257"/>
                    </a:lnTo>
                    <a:cubicBezTo>
                      <a:pt x="18148" y="60464"/>
                      <a:pt x="20853" y="60885"/>
                      <a:pt x="23508" y="61518"/>
                    </a:cubicBezTo>
                    <a:lnTo>
                      <a:pt x="23508" y="65611"/>
                    </a:lnTo>
                    <a:close/>
                    <a:moveTo>
                      <a:pt x="11893" y="9749"/>
                    </a:moveTo>
                    <a:cubicBezTo>
                      <a:pt x="9225" y="9815"/>
                      <a:pt x="7012" y="7707"/>
                      <a:pt x="6943" y="5040"/>
                    </a:cubicBezTo>
                    <a:cubicBezTo>
                      <a:pt x="6943" y="4993"/>
                      <a:pt x="6943" y="4946"/>
                      <a:pt x="6943" y="4900"/>
                    </a:cubicBezTo>
                    <a:cubicBezTo>
                      <a:pt x="6943" y="2194"/>
                      <a:pt x="9137" y="0"/>
                      <a:pt x="11842" y="0"/>
                    </a:cubicBezTo>
                    <a:cubicBezTo>
                      <a:pt x="14547" y="0"/>
                      <a:pt x="16742" y="2194"/>
                      <a:pt x="16742" y="4900"/>
                    </a:cubicBezTo>
                    <a:cubicBezTo>
                      <a:pt x="16767" y="7553"/>
                      <a:pt x="14636" y="9724"/>
                      <a:pt x="11981" y="9749"/>
                    </a:cubicBezTo>
                    <a:cubicBezTo>
                      <a:pt x="11949" y="9749"/>
                      <a:pt x="11924" y="9749"/>
                      <a:pt x="11893" y="974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4" name="Freeform 793">
                <a:extLst>
                  <a:ext uri="{FF2B5EF4-FFF2-40B4-BE49-F238E27FC236}">
                    <a16:creationId xmlns:a16="http://schemas.microsoft.com/office/drawing/2014/main" id="{A5904BBB-680A-9FE2-5896-E896356FC7BE}"/>
                  </a:ext>
                </a:extLst>
              </p:cNvPr>
              <p:cNvSpPr/>
              <p:nvPr/>
            </p:nvSpPr>
            <p:spPr>
              <a:xfrm>
                <a:off x="9216116" y="4639428"/>
                <a:ext cx="48238" cy="70352"/>
              </a:xfrm>
              <a:custGeom>
                <a:avLst/>
                <a:gdLst>
                  <a:gd name="connsiteX0" fmla="*/ 33004 w 48238"/>
                  <a:gd name="connsiteY0" fmla="*/ 69495 h 70352"/>
                  <a:gd name="connsiteX1" fmla="*/ 33862 w 48238"/>
                  <a:gd name="connsiteY1" fmla="*/ 59223 h 70352"/>
                  <a:gd name="connsiteX2" fmla="*/ 33673 w 48238"/>
                  <a:gd name="connsiteY2" fmla="*/ 59129 h 70352"/>
                  <a:gd name="connsiteX3" fmla="*/ 17404 w 48238"/>
                  <a:gd name="connsiteY3" fmla="*/ 70353 h 70352"/>
                  <a:gd name="connsiteX4" fmla="*/ 0 w 48238"/>
                  <a:gd name="connsiteY4" fmla="*/ 47999 h 70352"/>
                  <a:gd name="connsiteX5" fmla="*/ 24252 w 48238"/>
                  <a:gd name="connsiteY5" fmla="*/ 21654 h 70352"/>
                  <a:gd name="connsiteX6" fmla="*/ 33004 w 48238"/>
                  <a:gd name="connsiteY6" fmla="*/ 22127 h 70352"/>
                  <a:gd name="connsiteX7" fmla="*/ 33004 w 48238"/>
                  <a:gd name="connsiteY7" fmla="*/ 5763 h 70352"/>
                  <a:gd name="connsiteX8" fmla="*/ 24731 w 48238"/>
                  <a:gd name="connsiteY8" fmla="*/ 4818 h 70352"/>
                  <a:gd name="connsiteX9" fmla="*/ 24731 w 48238"/>
                  <a:gd name="connsiteY9" fmla="*/ 725 h 70352"/>
                  <a:gd name="connsiteX10" fmla="*/ 40041 w 48238"/>
                  <a:gd name="connsiteY10" fmla="*/ 57 h 70352"/>
                  <a:gd name="connsiteX11" fmla="*/ 40041 w 48238"/>
                  <a:gd name="connsiteY11" fmla="*/ 63789 h 70352"/>
                  <a:gd name="connsiteX12" fmla="*/ 48239 w 48238"/>
                  <a:gd name="connsiteY12" fmla="*/ 64741 h 70352"/>
                  <a:gd name="connsiteX13" fmla="*/ 48239 w 48238"/>
                  <a:gd name="connsiteY13" fmla="*/ 68833 h 70352"/>
                  <a:gd name="connsiteX14" fmla="*/ 33004 w 48238"/>
                  <a:gd name="connsiteY14" fmla="*/ 69495 h 70352"/>
                  <a:gd name="connsiteX15" fmla="*/ 33004 w 48238"/>
                  <a:gd name="connsiteY15" fmla="*/ 28401 h 70352"/>
                  <a:gd name="connsiteX16" fmla="*/ 23684 w 48238"/>
                  <a:gd name="connsiteY16" fmla="*/ 27260 h 70352"/>
                  <a:gd name="connsiteX17" fmla="*/ 7510 w 48238"/>
                  <a:gd name="connsiteY17" fmla="*/ 47438 h 70352"/>
                  <a:gd name="connsiteX18" fmla="*/ 18930 w 48238"/>
                  <a:gd name="connsiteY18" fmla="*/ 64463 h 70352"/>
                  <a:gd name="connsiteX19" fmla="*/ 33004 w 48238"/>
                  <a:gd name="connsiteY19" fmla="*/ 45054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238" h="70352">
                    <a:moveTo>
                      <a:pt x="33004" y="69495"/>
                    </a:moveTo>
                    <a:cubicBezTo>
                      <a:pt x="33010" y="66054"/>
                      <a:pt x="33294" y="62618"/>
                      <a:pt x="33862" y="59223"/>
                    </a:cubicBezTo>
                    <a:lnTo>
                      <a:pt x="33673" y="59129"/>
                    </a:lnTo>
                    <a:cubicBezTo>
                      <a:pt x="31012" y="65882"/>
                      <a:pt x="25015" y="70353"/>
                      <a:pt x="17404" y="70353"/>
                    </a:cubicBezTo>
                    <a:cubicBezTo>
                      <a:pt x="5707" y="70353"/>
                      <a:pt x="0" y="61790"/>
                      <a:pt x="0" y="47999"/>
                    </a:cubicBezTo>
                    <a:cubicBezTo>
                      <a:pt x="0" y="31163"/>
                      <a:pt x="9509" y="21654"/>
                      <a:pt x="24252" y="21654"/>
                    </a:cubicBezTo>
                    <a:cubicBezTo>
                      <a:pt x="27014" y="21654"/>
                      <a:pt x="29769" y="21843"/>
                      <a:pt x="33004" y="22127"/>
                    </a:cubicBezTo>
                    <a:lnTo>
                      <a:pt x="33004" y="5763"/>
                    </a:lnTo>
                    <a:cubicBezTo>
                      <a:pt x="30721" y="5385"/>
                      <a:pt x="27487" y="5007"/>
                      <a:pt x="24731" y="4818"/>
                    </a:cubicBezTo>
                    <a:lnTo>
                      <a:pt x="24731" y="725"/>
                    </a:lnTo>
                    <a:cubicBezTo>
                      <a:pt x="29807" y="107"/>
                      <a:pt x="34927" y="-116"/>
                      <a:pt x="40041" y="57"/>
                    </a:cubicBezTo>
                    <a:lnTo>
                      <a:pt x="40041" y="63789"/>
                    </a:lnTo>
                    <a:cubicBezTo>
                      <a:pt x="42324" y="64167"/>
                      <a:pt x="45559" y="64551"/>
                      <a:pt x="48239" y="64741"/>
                    </a:cubicBezTo>
                    <a:lnTo>
                      <a:pt x="48239" y="68833"/>
                    </a:lnTo>
                    <a:cubicBezTo>
                      <a:pt x="43188" y="69449"/>
                      <a:pt x="38093" y="69670"/>
                      <a:pt x="33004" y="69495"/>
                    </a:cubicBezTo>
                    <a:close/>
                    <a:moveTo>
                      <a:pt x="33004" y="28401"/>
                    </a:moveTo>
                    <a:cubicBezTo>
                      <a:pt x="29952" y="27660"/>
                      <a:pt x="26825" y="27277"/>
                      <a:pt x="23684" y="27260"/>
                    </a:cubicBezTo>
                    <a:cubicBezTo>
                      <a:pt x="13980" y="27260"/>
                      <a:pt x="7510" y="33162"/>
                      <a:pt x="7510" y="47438"/>
                    </a:cubicBezTo>
                    <a:cubicBezTo>
                      <a:pt x="7510" y="58094"/>
                      <a:pt x="11130" y="64463"/>
                      <a:pt x="18930" y="64463"/>
                    </a:cubicBezTo>
                    <a:cubicBezTo>
                      <a:pt x="28344" y="64463"/>
                      <a:pt x="33004" y="53428"/>
                      <a:pt x="33004" y="4505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5" name="Freeform 794">
                <a:extLst>
                  <a:ext uri="{FF2B5EF4-FFF2-40B4-BE49-F238E27FC236}">
                    <a16:creationId xmlns:a16="http://schemas.microsoft.com/office/drawing/2014/main" id="{03D2C48A-DDE3-2B16-8837-7A19859C2A08}"/>
                  </a:ext>
                </a:extLst>
              </p:cNvPr>
              <p:cNvSpPr/>
              <p:nvPr/>
            </p:nvSpPr>
            <p:spPr>
              <a:xfrm>
                <a:off x="9271083" y="4660823"/>
                <a:ext cx="44013" cy="48957"/>
              </a:xfrm>
              <a:custGeom>
                <a:avLst/>
                <a:gdLst>
                  <a:gd name="connsiteX0" fmla="*/ 29107 w 44013"/>
                  <a:gd name="connsiteY0" fmla="*/ 48100 h 48957"/>
                  <a:gd name="connsiteX1" fmla="*/ 29580 w 44013"/>
                  <a:gd name="connsiteY1" fmla="*/ 38112 h 48957"/>
                  <a:gd name="connsiteX2" fmla="*/ 29391 w 44013"/>
                  <a:gd name="connsiteY2" fmla="*/ 38112 h 48957"/>
                  <a:gd name="connsiteX3" fmla="*/ 12939 w 44013"/>
                  <a:gd name="connsiteY3" fmla="*/ 48958 h 48957"/>
                  <a:gd name="connsiteX4" fmla="*/ 0 w 44013"/>
                  <a:gd name="connsiteY4" fmla="*/ 37443 h 48957"/>
                  <a:gd name="connsiteX5" fmla="*/ 28722 w 44013"/>
                  <a:gd name="connsiteY5" fmla="*/ 20803 h 48957"/>
                  <a:gd name="connsiteX6" fmla="*/ 28722 w 44013"/>
                  <a:gd name="connsiteY6" fmla="*/ 16805 h 48957"/>
                  <a:gd name="connsiteX7" fmla="*/ 18072 w 44013"/>
                  <a:gd name="connsiteY7" fmla="*/ 5675 h 48957"/>
                  <a:gd name="connsiteX8" fmla="*/ 8658 w 44013"/>
                  <a:gd name="connsiteY8" fmla="*/ 6936 h 48957"/>
                  <a:gd name="connsiteX9" fmla="*/ 7397 w 44013"/>
                  <a:gd name="connsiteY9" fmla="*/ 15216 h 48957"/>
                  <a:gd name="connsiteX10" fmla="*/ 3020 w 44013"/>
                  <a:gd name="connsiteY10" fmla="*/ 15216 h 48957"/>
                  <a:gd name="connsiteX11" fmla="*/ 3020 w 44013"/>
                  <a:gd name="connsiteY11" fmla="*/ 2566 h 48957"/>
                  <a:gd name="connsiteX12" fmla="*/ 19188 w 44013"/>
                  <a:gd name="connsiteY12" fmla="*/ 0 h 48957"/>
                  <a:gd name="connsiteX13" fmla="*/ 35930 w 44013"/>
                  <a:gd name="connsiteY13" fmla="*/ 15411 h 48957"/>
                  <a:gd name="connsiteX14" fmla="*/ 35930 w 44013"/>
                  <a:gd name="connsiteY14" fmla="*/ 42425 h 48957"/>
                  <a:gd name="connsiteX15" fmla="*/ 44014 w 44013"/>
                  <a:gd name="connsiteY15" fmla="*/ 43377 h 48957"/>
                  <a:gd name="connsiteX16" fmla="*/ 44014 w 44013"/>
                  <a:gd name="connsiteY16" fmla="*/ 47469 h 48957"/>
                  <a:gd name="connsiteX17" fmla="*/ 29107 w 44013"/>
                  <a:gd name="connsiteY17" fmla="*/ 48100 h 48957"/>
                  <a:gd name="connsiteX18" fmla="*/ 28722 w 44013"/>
                  <a:gd name="connsiteY18" fmla="*/ 26030 h 48957"/>
                  <a:gd name="connsiteX19" fmla="*/ 7132 w 44013"/>
                  <a:gd name="connsiteY19" fmla="*/ 36119 h 48957"/>
                  <a:gd name="connsiteX20" fmla="*/ 14837 w 44013"/>
                  <a:gd name="connsiteY20" fmla="*/ 43156 h 48957"/>
                  <a:gd name="connsiteX21" fmla="*/ 28710 w 44013"/>
                  <a:gd name="connsiteY21" fmla="*/ 26698 h 4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013" h="48957">
                    <a:moveTo>
                      <a:pt x="29107" y="48100"/>
                    </a:moveTo>
                    <a:cubicBezTo>
                      <a:pt x="29107" y="44487"/>
                      <a:pt x="29107" y="40874"/>
                      <a:pt x="29580" y="38112"/>
                    </a:cubicBezTo>
                    <a:lnTo>
                      <a:pt x="29391" y="38112"/>
                    </a:lnTo>
                    <a:cubicBezTo>
                      <a:pt x="27108" y="44108"/>
                      <a:pt x="21023" y="48958"/>
                      <a:pt x="12939" y="48958"/>
                    </a:cubicBezTo>
                    <a:cubicBezTo>
                      <a:pt x="5423" y="48958"/>
                      <a:pt x="0" y="44960"/>
                      <a:pt x="0" y="37443"/>
                    </a:cubicBezTo>
                    <a:cubicBezTo>
                      <a:pt x="0" y="27556"/>
                      <a:pt x="10272" y="20897"/>
                      <a:pt x="28722" y="20803"/>
                    </a:cubicBezTo>
                    <a:lnTo>
                      <a:pt x="28722" y="16805"/>
                    </a:lnTo>
                    <a:cubicBezTo>
                      <a:pt x="28722" y="9578"/>
                      <a:pt x="26251" y="5675"/>
                      <a:pt x="18072" y="5675"/>
                    </a:cubicBezTo>
                    <a:cubicBezTo>
                      <a:pt x="14894" y="5675"/>
                      <a:pt x="11729" y="6100"/>
                      <a:pt x="8658" y="6936"/>
                    </a:cubicBezTo>
                    <a:cubicBezTo>
                      <a:pt x="8374" y="9509"/>
                      <a:pt x="7895" y="12359"/>
                      <a:pt x="7397" y="15216"/>
                    </a:cubicBezTo>
                    <a:lnTo>
                      <a:pt x="3020" y="15216"/>
                    </a:lnTo>
                    <a:lnTo>
                      <a:pt x="3020" y="2566"/>
                    </a:lnTo>
                    <a:cubicBezTo>
                      <a:pt x="7397" y="952"/>
                      <a:pt x="12819" y="0"/>
                      <a:pt x="19188" y="0"/>
                    </a:cubicBezTo>
                    <a:cubicBezTo>
                      <a:pt x="32222" y="0"/>
                      <a:pt x="35930" y="6470"/>
                      <a:pt x="35930" y="15411"/>
                    </a:cubicBezTo>
                    <a:lnTo>
                      <a:pt x="35930" y="42425"/>
                    </a:lnTo>
                    <a:cubicBezTo>
                      <a:pt x="38213" y="42803"/>
                      <a:pt x="41353" y="43188"/>
                      <a:pt x="44014" y="43377"/>
                    </a:cubicBezTo>
                    <a:lnTo>
                      <a:pt x="44014" y="47469"/>
                    </a:lnTo>
                    <a:cubicBezTo>
                      <a:pt x="39070" y="48067"/>
                      <a:pt x="34082" y="48277"/>
                      <a:pt x="29107" y="48100"/>
                    </a:cubicBezTo>
                    <a:close/>
                    <a:moveTo>
                      <a:pt x="28722" y="26030"/>
                    </a:moveTo>
                    <a:cubicBezTo>
                      <a:pt x="11413" y="26030"/>
                      <a:pt x="7132" y="31358"/>
                      <a:pt x="7132" y="36119"/>
                    </a:cubicBezTo>
                    <a:cubicBezTo>
                      <a:pt x="7132" y="40394"/>
                      <a:pt x="10177" y="43156"/>
                      <a:pt x="14837" y="43156"/>
                    </a:cubicBezTo>
                    <a:cubicBezTo>
                      <a:pt x="23211" y="43156"/>
                      <a:pt x="28710" y="34877"/>
                      <a:pt x="28710" y="2669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F8819A86-C464-8A0C-7319-1CF2A5391EA4}"/>
                  </a:ext>
                </a:extLst>
              </p:cNvPr>
              <p:cNvSpPr/>
              <p:nvPr/>
            </p:nvSpPr>
            <p:spPr>
              <a:xfrm>
                <a:off x="9321396" y="4639428"/>
                <a:ext cx="48238" cy="70352"/>
              </a:xfrm>
              <a:custGeom>
                <a:avLst/>
                <a:gdLst>
                  <a:gd name="connsiteX0" fmla="*/ 33004 w 48238"/>
                  <a:gd name="connsiteY0" fmla="*/ 69495 h 70352"/>
                  <a:gd name="connsiteX1" fmla="*/ 33862 w 48238"/>
                  <a:gd name="connsiteY1" fmla="*/ 59223 h 70352"/>
                  <a:gd name="connsiteX2" fmla="*/ 33666 w 48238"/>
                  <a:gd name="connsiteY2" fmla="*/ 59129 h 70352"/>
                  <a:gd name="connsiteX3" fmla="*/ 17404 w 48238"/>
                  <a:gd name="connsiteY3" fmla="*/ 70353 h 70352"/>
                  <a:gd name="connsiteX4" fmla="*/ 0 w 48238"/>
                  <a:gd name="connsiteY4" fmla="*/ 47999 h 70352"/>
                  <a:gd name="connsiteX5" fmla="*/ 24252 w 48238"/>
                  <a:gd name="connsiteY5" fmla="*/ 21654 h 70352"/>
                  <a:gd name="connsiteX6" fmla="*/ 33004 w 48238"/>
                  <a:gd name="connsiteY6" fmla="*/ 22127 h 70352"/>
                  <a:gd name="connsiteX7" fmla="*/ 33004 w 48238"/>
                  <a:gd name="connsiteY7" fmla="*/ 5763 h 70352"/>
                  <a:gd name="connsiteX8" fmla="*/ 24725 w 48238"/>
                  <a:gd name="connsiteY8" fmla="*/ 4817 h 70352"/>
                  <a:gd name="connsiteX9" fmla="*/ 24725 w 48238"/>
                  <a:gd name="connsiteY9" fmla="*/ 725 h 70352"/>
                  <a:gd name="connsiteX10" fmla="*/ 40041 w 48238"/>
                  <a:gd name="connsiteY10" fmla="*/ 57 h 70352"/>
                  <a:gd name="connsiteX11" fmla="*/ 40041 w 48238"/>
                  <a:gd name="connsiteY11" fmla="*/ 63788 h 70352"/>
                  <a:gd name="connsiteX12" fmla="*/ 48239 w 48238"/>
                  <a:gd name="connsiteY12" fmla="*/ 64741 h 70352"/>
                  <a:gd name="connsiteX13" fmla="*/ 48239 w 48238"/>
                  <a:gd name="connsiteY13" fmla="*/ 68833 h 70352"/>
                  <a:gd name="connsiteX14" fmla="*/ 33004 w 48238"/>
                  <a:gd name="connsiteY14" fmla="*/ 69495 h 70352"/>
                  <a:gd name="connsiteX15" fmla="*/ 33004 w 48238"/>
                  <a:gd name="connsiteY15" fmla="*/ 28401 h 70352"/>
                  <a:gd name="connsiteX16" fmla="*/ 23678 w 48238"/>
                  <a:gd name="connsiteY16" fmla="*/ 27260 h 70352"/>
                  <a:gd name="connsiteX17" fmla="*/ 7510 w 48238"/>
                  <a:gd name="connsiteY17" fmla="*/ 47438 h 70352"/>
                  <a:gd name="connsiteX18" fmla="*/ 18923 w 48238"/>
                  <a:gd name="connsiteY18" fmla="*/ 64463 h 70352"/>
                  <a:gd name="connsiteX19" fmla="*/ 33004 w 48238"/>
                  <a:gd name="connsiteY19" fmla="*/ 45054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238" h="70352">
                    <a:moveTo>
                      <a:pt x="33004" y="69495"/>
                    </a:moveTo>
                    <a:cubicBezTo>
                      <a:pt x="33004" y="66053"/>
                      <a:pt x="33294" y="62617"/>
                      <a:pt x="33862" y="59223"/>
                    </a:cubicBezTo>
                    <a:lnTo>
                      <a:pt x="33666" y="59129"/>
                    </a:lnTo>
                    <a:cubicBezTo>
                      <a:pt x="31005" y="65882"/>
                      <a:pt x="25015" y="70353"/>
                      <a:pt x="17404" y="70353"/>
                    </a:cubicBezTo>
                    <a:cubicBezTo>
                      <a:pt x="5707" y="70353"/>
                      <a:pt x="0" y="61790"/>
                      <a:pt x="0" y="47999"/>
                    </a:cubicBezTo>
                    <a:cubicBezTo>
                      <a:pt x="0" y="31163"/>
                      <a:pt x="9509" y="21654"/>
                      <a:pt x="24252" y="21654"/>
                    </a:cubicBezTo>
                    <a:cubicBezTo>
                      <a:pt x="27007" y="21654"/>
                      <a:pt x="29769" y="21843"/>
                      <a:pt x="33004" y="22127"/>
                    </a:cubicBezTo>
                    <a:lnTo>
                      <a:pt x="33004" y="5763"/>
                    </a:lnTo>
                    <a:cubicBezTo>
                      <a:pt x="30722" y="5385"/>
                      <a:pt x="27487" y="5007"/>
                      <a:pt x="24725" y="4817"/>
                    </a:cubicBezTo>
                    <a:lnTo>
                      <a:pt x="24725" y="725"/>
                    </a:lnTo>
                    <a:cubicBezTo>
                      <a:pt x="29807" y="107"/>
                      <a:pt x="34927" y="-116"/>
                      <a:pt x="40041" y="57"/>
                    </a:cubicBezTo>
                    <a:lnTo>
                      <a:pt x="40041" y="63788"/>
                    </a:lnTo>
                    <a:cubicBezTo>
                      <a:pt x="42324" y="64167"/>
                      <a:pt x="45559" y="64551"/>
                      <a:pt x="48239" y="64741"/>
                    </a:cubicBezTo>
                    <a:lnTo>
                      <a:pt x="48239" y="68833"/>
                    </a:lnTo>
                    <a:cubicBezTo>
                      <a:pt x="43188" y="69448"/>
                      <a:pt x="38093" y="69670"/>
                      <a:pt x="33004" y="69495"/>
                    </a:cubicBezTo>
                    <a:close/>
                    <a:moveTo>
                      <a:pt x="33004" y="28401"/>
                    </a:moveTo>
                    <a:cubicBezTo>
                      <a:pt x="29952" y="27660"/>
                      <a:pt x="26818" y="27277"/>
                      <a:pt x="23678" y="27260"/>
                    </a:cubicBezTo>
                    <a:cubicBezTo>
                      <a:pt x="13980" y="27260"/>
                      <a:pt x="7510" y="33162"/>
                      <a:pt x="7510" y="47438"/>
                    </a:cubicBezTo>
                    <a:cubicBezTo>
                      <a:pt x="7510" y="58094"/>
                      <a:pt x="11130" y="64463"/>
                      <a:pt x="18923" y="64463"/>
                    </a:cubicBezTo>
                    <a:cubicBezTo>
                      <a:pt x="28344" y="64463"/>
                      <a:pt x="33004" y="53428"/>
                      <a:pt x="33004" y="4505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92CA355F-B5D7-DA74-5874-7CC1997EA670}"/>
                  </a:ext>
                </a:extLst>
              </p:cNvPr>
              <p:cNvSpPr/>
              <p:nvPr/>
            </p:nvSpPr>
            <p:spPr>
              <a:xfrm>
                <a:off x="8858506" y="4734246"/>
                <a:ext cx="47841" cy="65819"/>
              </a:xfrm>
              <a:custGeom>
                <a:avLst/>
                <a:gdLst>
                  <a:gd name="connsiteX0" fmla="*/ 38068 w 47841"/>
                  <a:gd name="connsiteY0" fmla="*/ 20128 h 65819"/>
                  <a:gd name="connsiteX1" fmla="*/ 36806 w 47841"/>
                  <a:gd name="connsiteY1" fmla="*/ 12044 h 65819"/>
                  <a:gd name="connsiteX2" fmla="*/ 30343 w 47841"/>
                  <a:gd name="connsiteY2" fmla="*/ 11281 h 65819"/>
                  <a:gd name="connsiteX3" fmla="*/ 13696 w 47841"/>
                  <a:gd name="connsiteY3" fmla="*/ 32720 h 65819"/>
                  <a:gd name="connsiteX4" fmla="*/ 33477 w 47841"/>
                  <a:gd name="connsiteY4" fmla="*/ 54311 h 65819"/>
                  <a:gd name="connsiteX5" fmla="*/ 47078 w 47841"/>
                  <a:gd name="connsiteY5" fmla="*/ 51644 h 65819"/>
                  <a:gd name="connsiteX6" fmla="*/ 47841 w 47841"/>
                  <a:gd name="connsiteY6" fmla="*/ 63063 h 65819"/>
                  <a:gd name="connsiteX7" fmla="*/ 30721 w 47841"/>
                  <a:gd name="connsiteY7" fmla="*/ 65819 h 65819"/>
                  <a:gd name="connsiteX8" fmla="*/ 0 w 47841"/>
                  <a:gd name="connsiteY8" fmla="*/ 34808 h 65819"/>
                  <a:gd name="connsiteX9" fmla="*/ 32626 w 47841"/>
                  <a:gd name="connsiteY9" fmla="*/ 0 h 65819"/>
                  <a:gd name="connsiteX10" fmla="*/ 47387 w 47841"/>
                  <a:gd name="connsiteY10" fmla="*/ 1658 h 65819"/>
                  <a:gd name="connsiteX11" fmla="*/ 47387 w 47841"/>
                  <a:gd name="connsiteY11" fmla="*/ 20109 h 6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841" h="65819">
                    <a:moveTo>
                      <a:pt x="38068" y="20128"/>
                    </a:moveTo>
                    <a:cubicBezTo>
                      <a:pt x="37494" y="17183"/>
                      <a:pt x="37115" y="14516"/>
                      <a:pt x="36806" y="12044"/>
                    </a:cubicBezTo>
                    <a:cubicBezTo>
                      <a:pt x="34685" y="11563"/>
                      <a:pt x="32519" y="11307"/>
                      <a:pt x="30343" y="11281"/>
                    </a:cubicBezTo>
                    <a:cubicBezTo>
                      <a:pt x="19623" y="11281"/>
                      <a:pt x="13696" y="19844"/>
                      <a:pt x="13696" y="32720"/>
                    </a:cubicBezTo>
                    <a:cubicBezTo>
                      <a:pt x="13696" y="46322"/>
                      <a:pt x="19119" y="54311"/>
                      <a:pt x="33477" y="54311"/>
                    </a:cubicBezTo>
                    <a:cubicBezTo>
                      <a:pt x="38137" y="54274"/>
                      <a:pt x="42750" y="53370"/>
                      <a:pt x="47078" y="51644"/>
                    </a:cubicBezTo>
                    <a:lnTo>
                      <a:pt x="47841" y="63063"/>
                    </a:lnTo>
                    <a:cubicBezTo>
                      <a:pt x="42313" y="64869"/>
                      <a:pt x="36537" y="65800"/>
                      <a:pt x="30721" y="65819"/>
                    </a:cubicBezTo>
                    <a:cubicBezTo>
                      <a:pt x="10083" y="65819"/>
                      <a:pt x="0" y="54027"/>
                      <a:pt x="0" y="34808"/>
                    </a:cubicBezTo>
                    <a:cubicBezTo>
                      <a:pt x="0" y="13999"/>
                      <a:pt x="10720" y="0"/>
                      <a:pt x="32626" y="0"/>
                    </a:cubicBezTo>
                    <a:cubicBezTo>
                      <a:pt x="37593" y="-8"/>
                      <a:pt x="42545" y="549"/>
                      <a:pt x="47387" y="1658"/>
                    </a:cubicBezTo>
                    <a:lnTo>
                      <a:pt x="47387" y="20109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E5098302-F378-F5AB-A6D2-D2D31F036F24}"/>
                  </a:ext>
                </a:extLst>
              </p:cNvPr>
              <p:cNvSpPr/>
              <p:nvPr/>
            </p:nvSpPr>
            <p:spPr>
              <a:xfrm>
                <a:off x="8913958" y="4750685"/>
                <a:ext cx="47286" cy="49348"/>
              </a:xfrm>
              <a:custGeom>
                <a:avLst/>
                <a:gdLst>
                  <a:gd name="connsiteX0" fmla="*/ 28262 w 47286"/>
                  <a:gd name="connsiteY0" fmla="*/ 48491 h 49348"/>
                  <a:gd name="connsiteX1" fmla="*/ 28735 w 47286"/>
                  <a:gd name="connsiteY1" fmla="*/ 40407 h 49348"/>
                  <a:gd name="connsiteX2" fmla="*/ 28641 w 47286"/>
                  <a:gd name="connsiteY2" fmla="*/ 40312 h 49348"/>
                  <a:gd name="connsiteX3" fmla="*/ 13507 w 47286"/>
                  <a:gd name="connsiteY3" fmla="*/ 49348 h 49348"/>
                  <a:gd name="connsiteX4" fmla="*/ 0 w 47286"/>
                  <a:gd name="connsiteY4" fmla="*/ 36888 h 49348"/>
                  <a:gd name="connsiteX5" fmla="*/ 27297 w 47286"/>
                  <a:gd name="connsiteY5" fmla="*/ 19768 h 49348"/>
                  <a:gd name="connsiteX6" fmla="*/ 27297 w 47286"/>
                  <a:gd name="connsiteY6" fmla="*/ 16912 h 49348"/>
                  <a:gd name="connsiteX7" fmla="*/ 18640 w 47286"/>
                  <a:gd name="connsiteY7" fmla="*/ 9307 h 49348"/>
                  <a:gd name="connsiteX8" fmla="*/ 11981 w 47286"/>
                  <a:gd name="connsiteY8" fmla="*/ 10158 h 49348"/>
                  <a:gd name="connsiteX9" fmla="*/ 11035 w 47286"/>
                  <a:gd name="connsiteY9" fmla="*/ 16344 h 49348"/>
                  <a:gd name="connsiteX10" fmla="*/ 3342 w 47286"/>
                  <a:gd name="connsiteY10" fmla="*/ 16344 h 49348"/>
                  <a:gd name="connsiteX11" fmla="*/ 3342 w 47286"/>
                  <a:gd name="connsiteY11" fmla="*/ 2472 h 49348"/>
                  <a:gd name="connsiteX12" fmla="*/ 19888 w 47286"/>
                  <a:gd name="connsiteY12" fmla="*/ 0 h 49348"/>
                  <a:gd name="connsiteX13" fmla="*/ 39486 w 47286"/>
                  <a:gd name="connsiteY13" fmla="*/ 16552 h 49348"/>
                  <a:gd name="connsiteX14" fmla="*/ 39486 w 47286"/>
                  <a:gd name="connsiteY14" fmla="*/ 39095 h 49348"/>
                  <a:gd name="connsiteX15" fmla="*/ 47287 w 47286"/>
                  <a:gd name="connsiteY15" fmla="*/ 40048 h 49348"/>
                  <a:gd name="connsiteX16" fmla="*/ 47287 w 47286"/>
                  <a:gd name="connsiteY16" fmla="*/ 47753 h 49348"/>
                  <a:gd name="connsiteX17" fmla="*/ 28262 w 47286"/>
                  <a:gd name="connsiteY17" fmla="*/ 48491 h 49348"/>
                  <a:gd name="connsiteX18" fmla="*/ 27310 w 47286"/>
                  <a:gd name="connsiteY18" fmla="*/ 27682 h 49348"/>
                  <a:gd name="connsiteX19" fmla="*/ 11615 w 47286"/>
                  <a:gd name="connsiteY19" fmla="*/ 35098 h 49348"/>
                  <a:gd name="connsiteX20" fmla="*/ 17227 w 47286"/>
                  <a:gd name="connsiteY20" fmla="*/ 40142 h 49348"/>
                  <a:gd name="connsiteX21" fmla="*/ 27316 w 47286"/>
                  <a:gd name="connsiteY21" fmla="*/ 28729 h 4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86" h="49348">
                    <a:moveTo>
                      <a:pt x="28262" y="48491"/>
                    </a:moveTo>
                    <a:cubicBezTo>
                      <a:pt x="28223" y="45788"/>
                      <a:pt x="28381" y="43086"/>
                      <a:pt x="28735" y="40407"/>
                    </a:cubicBezTo>
                    <a:lnTo>
                      <a:pt x="28641" y="40312"/>
                    </a:lnTo>
                    <a:cubicBezTo>
                      <a:pt x="26358" y="45641"/>
                      <a:pt x="20557" y="49348"/>
                      <a:pt x="13507" y="49348"/>
                    </a:cubicBezTo>
                    <a:cubicBezTo>
                      <a:pt x="4944" y="49348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2"/>
                    </a:lnTo>
                    <a:cubicBezTo>
                      <a:pt x="27297" y="11867"/>
                      <a:pt x="25299" y="9307"/>
                      <a:pt x="18640" y="9307"/>
                    </a:cubicBezTo>
                    <a:cubicBezTo>
                      <a:pt x="16392" y="9293"/>
                      <a:pt x="14153" y="9579"/>
                      <a:pt x="11981" y="10158"/>
                    </a:cubicBezTo>
                    <a:cubicBezTo>
                      <a:pt x="11792" y="12050"/>
                      <a:pt x="11413" y="14251"/>
                      <a:pt x="11035" y="16344"/>
                    </a:cubicBezTo>
                    <a:lnTo>
                      <a:pt x="3342" y="16344"/>
                    </a:lnTo>
                    <a:lnTo>
                      <a:pt x="3342" y="2472"/>
                    </a:lnTo>
                    <a:cubicBezTo>
                      <a:pt x="8715" y="877"/>
                      <a:pt x="14284" y="45"/>
                      <a:pt x="19888" y="0"/>
                    </a:cubicBezTo>
                    <a:cubicBezTo>
                      <a:pt x="35205" y="0"/>
                      <a:pt x="39486" y="6186"/>
                      <a:pt x="39486" y="16552"/>
                    </a:cubicBezTo>
                    <a:lnTo>
                      <a:pt x="39486" y="39095"/>
                    </a:lnTo>
                    <a:cubicBezTo>
                      <a:pt x="41769" y="39474"/>
                      <a:pt x="44815" y="39858"/>
                      <a:pt x="47287" y="40048"/>
                    </a:cubicBezTo>
                    <a:lnTo>
                      <a:pt x="47287" y="47753"/>
                    </a:lnTo>
                    <a:cubicBezTo>
                      <a:pt x="40970" y="48440"/>
                      <a:pt x="34613" y="48687"/>
                      <a:pt x="28262" y="48491"/>
                    </a:cubicBezTo>
                    <a:close/>
                    <a:moveTo>
                      <a:pt x="27310" y="27682"/>
                    </a:moveTo>
                    <a:cubicBezTo>
                      <a:pt x="15897" y="27682"/>
                      <a:pt x="11615" y="30532"/>
                      <a:pt x="11615" y="35098"/>
                    </a:cubicBezTo>
                    <a:cubicBezTo>
                      <a:pt x="11615" y="38143"/>
                      <a:pt x="13709" y="40142"/>
                      <a:pt x="17227" y="40142"/>
                    </a:cubicBezTo>
                    <a:cubicBezTo>
                      <a:pt x="23218" y="40142"/>
                      <a:pt x="27316" y="34530"/>
                      <a:pt x="27316" y="2872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77BD2A01-ED5B-4016-B9DC-A0E6F4488E03}"/>
                  </a:ext>
                </a:extLst>
              </p:cNvPr>
              <p:cNvSpPr/>
              <p:nvPr/>
            </p:nvSpPr>
            <p:spPr>
              <a:xfrm>
                <a:off x="8962361" y="4734013"/>
                <a:ext cx="31787" cy="66020"/>
              </a:xfrm>
              <a:custGeom>
                <a:avLst/>
                <a:gdLst>
                  <a:gd name="connsiteX0" fmla="*/ 21893 w 31787"/>
                  <a:gd name="connsiteY0" fmla="*/ 66021 h 66020"/>
                  <a:gd name="connsiteX1" fmla="*/ 8197 w 31787"/>
                  <a:gd name="connsiteY1" fmla="*/ 51183 h 66020"/>
                  <a:gd name="connsiteX2" fmla="*/ 8197 w 31787"/>
                  <a:gd name="connsiteY2" fmla="*/ 27222 h 66020"/>
                  <a:gd name="connsiteX3" fmla="*/ 0 w 31787"/>
                  <a:gd name="connsiteY3" fmla="*/ 27222 h 66020"/>
                  <a:gd name="connsiteX4" fmla="*/ 0 w 31787"/>
                  <a:gd name="connsiteY4" fmla="*/ 17795 h 66020"/>
                  <a:gd name="connsiteX5" fmla="*/ 8084 w 31787"/>
                  <a:gd name="connsiteY5" fmla="*/ 17795 h 66020"/>
                  <a:gd name="connsiteX6" fmla="*/ 8084 w 31787"/>
                  <a:gd name="connsiteY6" fmla="*/ 3241 h 66020"/>
                  <a:gd name="connsiteX7" fmla="*/ 20279 w 31787"/>
                  <a:gd name="connsiteY7" fmla="*/ 0 h 66020"/>
                  <a:gd name="connsiteX8" fmla="*/ 20279 w 31787"/>
                  <a:gd name="connsiteY8" fmla="*/ 17788 h 66020"/>
                  <a:gd name="connsiteX9" fmla="*/ 31787 w 31787"/>
                  <a:gd name="connsiteY9" fmla="*/ 17788 h 66020"/>
                  <a:gd name="connsiteX10" fmla="*/ 31787 w 31787"/>
                  <a:gd name="connsiteY10" fmla="*/ 27209 h 66020"/>
                  <a:gd name="connsiteX11" fmla="*/ 20279 w 31787"/>
                  <a:gd name="connsiteY11" fmla="*/ 27209 h 66020"/>
                  <a:gd name="connsiteX12" fmla="*/ 20279 w 31787"/>
                  <a:gd name="connsiteY12" fmla="*/ 47923 h 66020"/>
                  <a:gd name="connsiteX13" fmla="*/ 25891 w 31787"/>
                  <a:gd name="connsiteY13" fmla="*/ 55724 h 66020"/>
                  <a:gd name="connsiteX14" fmla="*/ 31787 w 31787"/>
                  <a:gd name="connsiteY14" fmla="*/ 54961 h 66020"/>
                  <a:gd name="connsiteX15" fmla="*/ 31787 w 31787"/>
                  <a:gd name="connsiteY15" fmla="*/ 64760 h 66020"/>
                  <a:gd name="connsiteX16" fmla="*/ 21893 w 31787"/>
                  <a:gd name="connsiteY16" fmla="*/ 66021 h 6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787" h="66020">
                    <a:moveTo>
                      <a:pt x="21893" y="66021"/>
                    </a:moveTo>
                    <a:cubicBezTo>
                      <a:pt x="11432" y="66021"/>
                      <a:pt x="8197" y="62237"/>
                      <a:pt x="8197" y="51183"/>
                    </a:cubicBezTo>
                    <a:lnTo>
                      <a:pt x="8197" y="27222"/>
                    </a:lnTo>
                    <a:lnTo>
                      <a:pt x="0" y="27222"/>
                    </a:lnTo>
                    <a:lnTo>
                      <a:pt x="0" y="17795"/>
                    </a:lnTo>
                    <a:lnTo>
                      <a:pt x="8084" y="17795"/>
                    </a:lnTo>
                    <a:lnTo>
                      <a:pt x="8084" y="3241"/>
                    </a:lnTo>
                    <a:lnTo>
                      <a:pt x="20279" y="0"/>
                    </a:lnTo>
                    <a:lnTo>
                      <a:pt x="20279" y="17788"/>
                    </a:lnTo>
                    <a:lnTo>
                      <a:pt x="31787" y="17788"/>
                    </a:lnTo>
                    <a:lnTo>
                      <a:pt x="31787" y="27209"/>
                    </a:lnTo>
                    <a:lnTo>
                      <a:pt x="20279" y="27209"/>
                    </a:lnTo>
                    <a:lnTo>
                      <a:pt x="20279" y="47923"/>
                    </a:lnTo>
                    <a:cubicBezTo>
                      <a:pt x="20279" y="54008"/>
                      <a:pt x="21704" y="55724"/>
                      <a:pt x="25891" y="55724"/>
                    </a:cubicBezTo>
                    <a:cubicBezTo>
                      <a:pt x="27881" y="55724"/>
                      <a:pt x="29863" y="55468"/>
                      <a:pt x="31787" y="54961"/>
                    </a:cubicBezTo>
                    <a:lnTo>
                      <a:pt x="31787" y="64760"/>
                    </a:lnTo>
                    <a:cubicBezTo>
                      <a:pt x="28551" y="65572"/>
                      <a:pt x="25230" y="65995"/>
                      <a:pt x="21893" y="6602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13B40D14-9B63-60E6-D539-7851ABDC5D39}"/>
                  </a:ext>
                </a:extLst>
              </p:cNvPr>
              <p:cNvSpPr/>
              <p:nvPr/>
            </p:nvSpPr>
            <p:spPr>
              <a:xfrm>
                <a:off x="9000618" y="4728130"/>
                <a:ext cx="46227" cy="71903"/>
              </a:xfrm>
              <a:custGeom>
                <a:avLst/>
                <a:gdLst>
                  <a:gd name="connsiteX0" fmla="*/ 22070 w 46227"/>
                  <a:gd name="connsiteY0" fmla="*/ 71904 h 71903"/>
                  <a:gd name="connsiteX1" fmla="*/ 0 w 46227"/>
                  <a:gd name="connsiteY1" fmla="*/ 48125 h 71903"/>
                  <a:gd name="connsiteX2" fmla="*/ 24157 w 46227"/>
                  <a:gd name="connsiteY2" fmla="*/ 22726 h 71903"/>
                  <a:gd name="connsiteX3" fmla="*/ 46227 w 46227"/>
                  <a:gd name="connsiteY3" fmla="*/ 46410 h 71903"/>
                  <a:gd name="connsiteX4" fmla="*/ 22070 w 46227"/>
                  <a:gd name="connsiteY4" fmla="*/ 71904 h 71903"/>
                  <a:gd name="connsiteX5" fmla="*/ 23331 w 46227"/>
                  <a:gd name="connsiteY5" fmla="*/ 33004 h 71903"/>
                  <a:gd name="connsiteX6" fmla="*/ 12580 w 46227"/>
                  <a:gd name="connsiteY6" fmla="*/ 46877 h 71903"/>
                  <a:gd name="connsiteX7" fmla="*/ 23142 w 46227"/>
                  <a:gd name="connsiteY7" fmla="*/ 61525 h 71903"/>
                  <a:gd name="connsiteX8" fmla="*/ 33704 w 46227"/>
                  <a:gd name="connsiteY8" fmla="*/ 47066 h 71903"/>
                  <a:gd name="connsiteX9" fmla="*/ 23293 w 46227"/>
                  <a:gd name="connsiteY9" fmla="*/ 32998 h 71903"/>
                  <a:gd name="connsiteX10" fmla="*/ 19813 w 46227"/>
                  <a:gd name="connsiteY10" fmla="*/ 17397 h 71903"/>
                  <a:gd name="connsiteX11" fmla="*/ 15626 w 46227"/>
                  <a:gd name="connsiteY11" fmla="*/ 10461 h 71903"/>
                  <a:gd name="connsiteX12" fmla="*/ 32273 w 46227"/>
                  <a:gd name="connsiteY12" fmla="*/ 0 h 71903"/>
                  <a:gd name="connsiteX13" fmla="*/ 37317 w 46227"/>
                  <a:gd name="connsiteY13" fmla="*/ 8374 h 7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227" h="71903">
                    <a:moveTo>
                      <a:pt x="22070" y="71904"/>
                    </a:moveTo>
                    <a:cubicBezTo>
                      <a:pt x="8658" y="71904"/>
                      <a:pt x="0" y="64968"/>
                      <a:pt x="0" y="48125"/>
                    </a:cubicBezTo>
                    <a:cubicBezTo>
                      <a:pt x="0" y="33382"/>
                      <a:pt x="9793" y="22726"/>
                      <a:pt x="24157" y="22726"/>
                    </a:cubicBezTo>
                    <a:cubicBezTo>
                      <a:pt x="37569" y="22726"/>
                      <a:pt x="46227" y="30148"/>
                      <a:pt x="46227" y="46410"/>
                    </a:cubicBezTo>
                    <a:cubicBezTo>
                      <a:pt x="46215" y="61254"/>
                      <a:pt x="36233" y="71904"/>
                      <a:pt x="22070" y="71904"/>
                    </a:cubicBezTo>
                    <a:close/>
                    <a:moveTo>
                      <a:pt x="23331" y="33004"/>
                    </a:moveTo>
                    <a:cubicBezTo>
                      <a:pt x="17908" y="33004"/>
                      <a:pt x="12580" y="37185"/>
                      <a:pt x="12580" y="46877"/>
                    </a:cubicBezTo>
                    <a:cubicBezTo>
                      <a:pt x="12580" y="56569"/>
                      <a:pt x="16105" y="61525"/>
                      <a:pt x="23142" y="61525"/>
                    </a:cubicBezTo>
                    <a:cubicBezTo>
                      <a:pt x="29132" y="61525"/>
                      <a:pt x="33704" y="56669"/>
                      <a:pt x="33704" y="47066"/>
                    </a:cubicBezTo>
                    <a:cubicBezTo>
                      <a:pt x="33666" y="37948"/>
                      <a:pt x="30431" y="32998"/>
                      <a:pt x="23293" y="32998"/>
                    </a:cubicBezTo>
                    <a:close/>
                    <a:moveTo>
                      <a:pt x="19813" y="17397"/>
                    </a:moveTo>
                    <a:lnTo>
                      <a:pt x="15626" y="10461"/>
                    </a:lnTo>
                    <a:lnTo>
                      <a:pt x="32273" y="0"/>
                    </a:lnTo>
                    <a:lnTo>
                      <a:pt x="37317" y="8374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1" name="Freeform 800">
                <a:extLst>
                  <a:ext uri="{FF2B5EF4-FFF2-40B4-BE49-F238E27FC236}">
                    <a16:creationId xmlns:a16="http://schemas.microsoft.com/office/drawing/2014/main" id="{8F2B0B15-2268-6739-2998-FF20589959B8}"/>
                  </a:ext>
                </a:extLst>
              </p:cNvPr>
              <p:cNvSpPr/>
              <p:nvPr/>
            </p:nvSpPr>
            <p:spPr>
              <a:xfrm>
                <a:off x="9050729" y="4729482"/>
                <a:ext cx="28155" cy="69618"/>
              </a:xfrm>
              <a:custGeom>
                <a:avLst/>
                <a:gdLst>
                  <a:gd name="connsiteX0" fmla="*/ 28155 w 28155"/>
                  <a:gd name="connsiteY0" fmla="*/ 61913 h 69618"/>
                  <a:gd name="connsiteX1" fmla="*/ 28155 w 28155"/>
                  <a:gd name="connsiteY1" fmla="*/ 69619 h 69618"/>
                  <a:gd name="connsiteX2" fmla="*/ 0 w 28155"/>
                  <a:gd name="connsiteY2" fmla="*/ 69619 h 69618"/>
                  <a:gd name="connsiteX3" fmla="*/ 0 w 28155"/>
                  <a:gd name="connsiteY3" fmla="*/ 61913 h 69618"/>
                  <a:gd name="connsiteX4" fmla="*/ 8273 w 28155"/>
                  <a:gd name="connsiteY4" fmla="*/ 60772 h 69618"/>
                  <a:gd name="connsiteX5" fmla="*/ 8273 w 28155"/>
                  <a:gd name="connsiteY5" fmla="*/ 9506 h 69618"/>
                  <a:gd name="connsiteX6" fmla="*/ 0 w 28155"/>
                  <a:gd name="connsiteY6" fmla="*/ 8554 h 69618"/>
                  <a:gd name="connsiteX7" fmla="*/ 0 w 28155"/>
                  <a:gd name="connsiteY7" fmla="*/ 924 h 69618"/>
                  <a:gd name="connsiteX8" fmla="*/ 20449 w 28155"/>
                  <a:gd name="connsiteY8" fmla="*/ 67 h 69618"/>
                  <a:gd name="connsiteX9" fmla="*/ 20449 w 28155"/>
                  <a:gd name="connsiteY9" fmla="*/ 60753 h 69618"/>
                  <a:gd name="connsiteX10" fmla="*/ 28155 w 28155"/>
                  <a:gd name="connsiteY10" fmla="*/ 61913 h 69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55" h="69618">
                    <a:moveTo>
                      <a:pt x="28155" y="61913"/>
                    </a:moveTo>
                    <a:lnTo>
                      <a:pt x="28155" y="69619"/>
                    </a:lnTo>
                    <a:lnTo>
                      <a:pt x="0" y="69619"/>
                    </a:lnTo>
                    <a:lnTo>
                      <a:pt x="0" y="61913"/>
                    </a:lnTo>
                    <a:cubicBezTo>
                      <a:pt x="2733" y="61371"/>
                      <a:pt x="5495" y="60990"/>
                      <a:pt x="8273" y="60772"/>
                    </a:cubicBezTo>
                    <a:lnTo>
                      <a:pt x="8273" y="9506"/>
                    </a:lnTo>
                    <a:cubicBezTo>
                      <a:pt x="5990" y="9122"/>
                      <a:pt x="2756" y="8743"/>
                      <a:pt x="0" y="8554"/>
                    </a:cubicBezTo>
                    <a:lnTo>
                      <a:pt x="0" y="924"/>
                    </a:lnTo>
                    <a:cubicBezTo>
                      <a:pt x="6787" y="143"/>
                      <a:pt x="13621" y="-143"/>
                      <a:pt x="20449" y="67"/>
                    </a:cubicBezTo>
                    <a:lnTo>
                      <a:pt x="20449" y="60753"/>
                    </a:lnTo>
                    <a:cubicBezTo>
                      <a:pt x="23041" y="60968"/>
                      <a:pt x="25615" y="61356"/>
                      <a:pt x="28155" y="6191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2" name="Freeform 801">
                <a:extLst>
                  <a:ext uri="{FF2B5EF4-FFF2-40B4-BE49-F238E27FC236}">
                    <a16:creationId xmlns:a16="http://schemas.microsoft.com/office/drawing/2014/main" id="{14A70DDF-F6BD-8C8C-6024-9A40A011A10B}"/>
                  </a:ext>
                </a:extLst>
              </p:cNvPr>
              <p:cNvSpPr/>
              <p:nvPr/>
            </p:nvSpPr>
            <p:spPr>
              <a:xfrm>
                <a:off x="9083065" y="4730971"/>
                <a:ext cx="28041" cy="68110"/>
              </a:xfrm>
              <a:custGeom>
                <a:avLst/>
                <a:gdLst>
                  <a:gd name="connsiteX0" fmla="*/ 0 w 28041"/>
                  <a:gd name="connsiteY0" fmla="*/ 68110 h 68110"/>
                  <a:gd name="connsiteX1" fmla="*/ 0 w 28041"/>
                  <a:gd name="connsiteY1" fmla="*/ 60424 h 68110"/>
                  <a:gd name="connsiteX2" fmla="*/ 8273 w 28041"/>
                  <a:gd name="connsiteY2" fmla="*/ 59282 h 68110"/>
                  <a:gd name="connsiteX3" fmla="*/ 8273 w 28041"/>
                  <a:gd name="connsiteY3" fmla="*/ 30156 h 68110"/>
                  <a:gd name="connsiteX4" fmla="*/ 0 w 28041"/>
                  <a:gd name="connsiteY4" fmla="*/ 29204 h 68110"/>
                  <a:gd name="connsiteX5" fmla="*/ 0 w 28041"/>
                  <a:gd name="connsiteY5" fmla="*/ 21600 h 68110"/>
                  <a:gd name="connsiteX6" fmla="*/ 20336 w 28041"/>
                  <a:gd name="connsiteY6" fmla="*/ 20742 h 68110"/>
                  <a:gd name="connsiteX7" fmla="*/ 20336 w 28041"/>
                  <a:gd name="connsiteY7" fmla="*/ 59264 h 68110"/>
                  <a:gd name="connsiteX8" fmla="*/ 28042 w 28041"/>
                  <a:gd name="connsiteY8" fmla="*/ 60405 h 68110"/>
                  <a:gd name="connsiteX9" fmla="*/ 28042 w 28041"/>
                  <a:gd name="connsiteY9" fmla="*/ 68110 h 68110"/>
                  <a:gd name="connsiteX10" fmla="*/ 14264 w 28041"/>
                  <a:gd name="connsiteY10" fmla="*/ 14752 h 68110"/>
                  <a:gd name="connsiteX11" fmla="*/ 7123 w 28041"/>
                  <a:gd name="connsiteY11" fmla="*/ 7144 h 68110"/>
                  <a:gd name="connsiteX12" fmla="*/ 14730 w 28041"/>
                  <a:gd name="connsiteY12" fmla="*/ 4 h 68110"/>
                  <a:gd name="connsiteX13" fmla="*/ 21875 w 28041"/>
                  <a:gd name="connsiteY13" fmla="*/ 7330 h 68110"/>
                  <a:gd name="connsiteX14" fmla="*/ 14264 w 28041"/>
                  <a:gd name="connsiteY14" fmla="*/ 14752 h 6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41" h="68110">
                    <a:moveTo>
                      <a:pt x="0" y="68110"/>
                    </a:moveTo>
                    <a:lnTo>
                      <a:pt x="0" y="60424"/>
                    </a:lnTo>
                    <a:cubicBezTo>
                      <a:pt x="2733" y="59882"/>
                      <a:pt x="5495" y="59501"/>
                      <a:pt x="8273" y="59282"/>
                    </a:cubicBezTo>
                    <a:lnTo>
                      <a:pt x="8273" y="30156"/>
                    </a:lnTo>
                    <a:cubicBezTo>
                      <a:pt x="5990" y="29772"/>
                      <a:pt x="2756" y="29393"/>
                      <a:pt x="0" y="29204"/>
                    </a:cubicBezTo>
                    <a:lnTo>
                      <a:pt x="0" y="21600"/>
                    </a:lnTo>
                    <a:cubicBezTo>
                      <a:pt x="6748" y="20817"/>
                      <a:pt x="13545" y="20531"/>
                      <a:pt x="20336" y="20742"/>
                    </a:cubicBezTo>
                    <a:lnTo>
                      <a:pt x="20336" y="59264"/>
                    </a:lnTo>
                    <a:cubicBezTo>
                      <a:pt x="22926" y="59480"/>
                      <a:pt x="25500" y="59861"/>
                      <a:pt x="28042" y="60405"/>
                    </a:cubicBezTo>
                    <a:lnTo>
                      <a:pt x="28042" y="68110"/>
                    </a:lnTo>
                    <a:close/>
                    <a:moveTo>
                      <a:pt x="14264" y="14752"/>
                    </a:moveTo>
                    <a:cubicBezTo>
                      <a:pt x="10191" y="14623"/>
                      <a:pt x="6994" y="11217"/>
                      <a:pt x="7123" y="7144"/>
                    </a:cubicBezTo>
                    <a:cubicBezTo>
                      <a:pt x="7252" y="3072"/>
                      <a:pt x="10658" y="-125"/>
                      <a:pt x="14730" y="4"/>
                    </a:cubicBezTo>
                    <a:cubicBezTo>
                      <a:pt x="18694" y="129"/>
                      <a:pt x="21849" y="3365"/>
                      <a:pt x="21875" y="7330"/>
                    </a:cubicBezTo>
                    <a:cubicBezTo>
                      <a:pt x="21795" y="11469"/>
                      <a:pt x="18404" y="14777"/>
                      <a:pt x="14264" y="14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3" name="Freeform 802">
                <a:extLst>
                  <a:ext uri="{FF2B5EF4-FFF2-40B4-BE49-F238E27FC236}">
                    <a16:creationId xmlns:a16="http://schemas.microsoft.com/office/drawing/2014/main" id="{DF7628B2-91FF-B481-C332-06755589B266}"/>
                  </a:ext>
                </a:extLst>
              </p:cNvPr>
              <p:cNvSpPr/>
              <p:nvPr/>
            </p:nvSpPr>
            <p:spPr>
              <a:xfrm>
                <a:off x="9116158" y="4750950"/>
                <a:ext cx="36238" cy="48989"/>
              </a:xfrm>
              <a:custGeom>
                <a:avLst/>
                <a:gdLst>
                  <a:gd name="connsiteX0" fmla="*/ 22638 w 36238"/>
                  <a:gd name="connsiteY0" fmla="*/ 48989 h 48989"/>
                  <a:gd name="connsiteX1" fmla="*/ 0 w 36238"/>
                  <a:gd name="connsiteY1" fmla="*/ 26068 h 48989"/>
                  <a:gd name="connsiteX2" fmla="*/ 24920 w 36238"/>
                  <a:gd name="connsiteY2" fmla="*/ 0 h 48989"/>
                  <a:gd name="connsiteX3" fmla="*/ 35955 w 36238"/>
                  <a:gd name="connsiteY3" fmla="*/ 1621 h 48989"/>
                  <a:gd name="connsiteX4" fmla="*/ 35955 w 36238"/>
                  <a:gd name="connsiteY4" fmla="*/ 16836 h 48989"/>
                  <a:gd name="connsiteX5" fmla="*/ 28155 w 36238"/>
                  <a:gd name="connsiteY5" fmla="*/ 16836 h 48989"/>
                  <a:gd name="connsiteX6" fmla="*/ 27203 w 36238"/>
                  <a:gd name="connsiteY6" fmla="*/ 10562 h 48989"/>
                  <a:gd name="connsiteX7" fmla="*/ 23306 w 36238"/>
                  <a:gd name="connsiteY7" fmla="*/ 10083 h 48989"/>
                  <a:gd name="connsiteX8" fmla="*/ 12656 w 36238"/>
                  <a:gd name="connsiteY8" fmla="*/ 24447 h 48989"/>
                  <a:gd name="connsiteX9" fmla="*/ 25399 w 36238"/>
                  <a:gd name="connsiteY9" fmla="*/ 38433 h 48989"/>
                  <a:gd name="connsiteX10" fmla="*/ 35388 w 36238"/>
                  <a:gd name="connsiteY10" fmla="*/ 36340 h 48989"/>
                  <a:gd name="connsiteX11" fmla="*/ 36239 w 36238"/>
                  <a:gd name="connsiteY11" fmla="*/ 46801 h 48989"/>
                  <a:gd name="connsiteX12" fmla="*/ 22638 w 36238"/>
                  <a:gd name="connsiteY12" fmla="*/ 48989 h 4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38" h="48989">
                    <a:moveTo>
                      <a:pt x="22638" y="48989"/>
                    </a:moveTo>
                    <a:cubicBezTo>
                      <a:pt x="8847" y="48989"/>
                      <a:pt x="0" y="42141"/>
                      <a:pt x="0" y="26068"/>
                    </a:cubicBezTo>
                    <a:cubicBezTo>
                      <a:pt x="0" y="11325"/>
                      <a:pt x="7611" y="0"/>
                      <a:pt x="24920" y="0"/>
                    </a:cubicBezTo>
                    <a:cubicBezTo>
                      <a:pt x="28660" y="11"/>
                      <a:pt x="32374" y="557"/>
                      <a:pt x="35955" y="1621"/>
                    </a:cubicBezTo>
                    <a:lnTo>
                      <a:pt x="35955" y="16836"/>
                    </a:lnTo>
                    <a:lnTo>
                      <a:pt x="28155" y="16836"/>
                    </a:lnTo>
                    <a:cubicBezTo>
                      <a:pt x="27777" y="14554"/>
                      <a:pt x="27392" y="12460"/>
                      <a:pt x="27203" y="10562"/>
                    </a:cubicBezTo>
                    <a:cubicBezTo>
                      <a:pt x="25935" y="10205"/>
                      <a:pt x="24624" y="10044"/>
                      <a:pt x="23306" y="10083"/>
                    </a:cubicBezTo>
                    <a:cubicBezTo>
                      <a:pt x="16742" y="10083"/>
                      <a:pt x="12656" y="15506"/>
                      <a:pt x="12656" y="24447"/>
                    </a:cubicBezTo>
                    <a:cubicBezTo>
                      <a:pt x="12656" y="33105"/>
                      <a:pt x="15884" y="38433"/>
                      <a:pt x="25399" y="38433"/>
                    </a:cubicBezTo>
                    <a:cubicBezTo>
                      <a:pt x="28836" y="38428"/>
                      <a:pt x="32235" y="37715"/>
                      <a:pt x="35388" y="36340"/>
                    </a:cubicBezTo>
                    <a:lnTo>
                      <a:pt x="36239" y="46801"/>
                    </a:lnTo>
                    <a:cubicBezTo>
                      <a:pt x="31850" y="48251"/>
                      <a:pt x="27260" y="48990"/>
                      <a:pt x="22638" y="4898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427E2374-30ED-736D-A719-B54A34FD9910}"/>
                  </a:ext>
                </a:extLst>
              </p:cNvPr>
              <p:cNvSpPr/>
              <p:nvPr/>
            </p:nvSpPr>
            <p:spPr>
              <a:xfrm>
                <a:off x="9159043" y="4750685"/>
                <a:ext cx="47273" cy="49348"/>
              </a:xfrm>
              <a:custGeom>
                <a:avLst/>
                <a:gdLst>
                  <a:gd name="connsiteX0" fmla="*/ 28262 w 47273"/>
                  <a:gd name="connsiteY0" fmla="*/ 48491 h 49348"/>
                  <a:gd name="connsiteX1" fmla="*/ 28735 w 47273"/>
                  <a:gd name="connsiteY1" fmla="*/ 40407 h 49348"/>
                  <a:gd name="connsiteX2" fmla="*/ 28641 w 47273"/>
                  <a:gd name="connsiteY2" fmla="*/ 40312 h 49348"/>
                  <a:gd name="connsiteX3" fmla="*/ 13507 w 47273"/>
                  <a:gd name="connsiteY3" fmla="*/ 49348 h 49348"/>
                  <a:gd name="connsiteX4" fmla="*/ 0 w 47273"/>
                  <a:gd name="connsiteY4" fmla="*/ 36888 h 49348"/>
                  <a:gd name="connsiteX5" fmla="*/ 27297 w 47273"/>
                  <a:gd name="connsiteY5" fmla="*/ 19768 h 49348"/>
                  <a:gd name="connsiteX6" fmla="*/ 27297 w 47273"/>
                  <a:gd name="connsiteY6" fmla="*/ 16912 h 49348"/>
                  <a:gd name="connsiteX7" fmla="*/ 18640 w 47273"/>
                  <a:gd name="connsiteY7" fmla="*/ 9307 h 49348"/>
                  <a:gd name="connsiteX8" fmla="*/ 11981 w 47273"/>
                  <a:gd name="connsiteY8" fmla="*/ 10158 h 49348"/>
                  <a:gd name="connsiteX9" fmla="*/ 11029 w 47273"/>
                  <a:gd name="connsiteY9" fmla="*/ 16344 h 49348"/>
                  <a:gd name="connsiteX10" fmla="*/ 3329 w 47273"/>
                  <a:gd name="connsiteY10" fmla="*/ 16344 h 49348"/>
                  <a:gd name="connsiteX11" fmla="*/ 3329 w 47273"/>
                  <a:gd name="connsiteY11" fmla="*/ 2472 h 49348"/>
                  <a:gd name="connsiteX12" fmla="*/ 19876 w 47273"/>
                  <a:gd name="connsiteY12" fmla="*/ 0 h 49348"/>
                  <a:gd name="connsiteX13" fmla="*/ 39474 w 47273"/>
                  <a:gd name="connsiteY13" fmla="*/ 16552 h 49348"/>
                  <a:gd name="connsiteX14" fmla="*/ 39474 w 47273"/>
                  <a:gd name="connsiteY14" fmla="*/ 39095 h 49348"/>
                  <a:gd name="connsiteX15" fmla="*/ 47274 w 47273"/>
                  <a:gd name="connsiteY15" fmla="*/ 40048 h 49348"/>
                  <a:gd name="connsiteX16" fmla="*/ 47274 w 47273"/>
                  <a:gd name="connsiteY16" fmla="*/ 47753 h 49348"/>
                  <a:gd name="connsiteX17" fmla="*/ 28262 w 47273"/>
                  <a:gd name="connsiteY17" fmla="*/ 48491 h 49348"/>
                  <a:gd name="connsiteX18" fmla="*/ 27310 w 47273"/>
                  <a:gd name="connsiteY18" fmla="*/ 27682 h 49348"/>
                  <a:gd name="connsiteX19" fmla="*/ 11615 w 47273"/>
                  <a:gd name="connsiteY19" fmla="*/ 35098 h 49348"/>
                  <a:gd name="connsiteX20" fmla="*/ 17227 w 47273"/>
                  <a:gd name="connsiteY20" fmla="*/ 40142 h 49348"/>
                  <a:gd name="connsiteX21" fmla="*/ 27316 w 47273"/>
                  <a:gd name="connsiteY21" fmla="*/ 28729 h 4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73" h="49348">
                    <a:moveTo>
                      <a:pt x="28262" y="48491"/>
                    </a:moveTo>
                    <a:cubicBezTo>
                      <a:pt x="28224" y="45788"/>
                      <a:pt x="28382" y="43086"/>
                      <a:pt x="28735" y="40407"/>
                    </a:cubicBezTo>
                    <a:lnTo>
                      <a:pt x="28641" y="40312"/>
                    </a:lnTo>
                    <a:cubicBezTo>
                      <a:pt x="26358" y="45641"/>
                      <a:pt x="20557" y="49348"/>
                      <a:pt x="13507" y="49348"/>
                    </a:cubicBezTo>
                    <a:cubicBezTo>
                      <a:pt x="4944" y="49348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2"/>
                    </a:lnTo>
                    <a:cubicBezTo>
                      <a:pt x="27297" y="11867"/>
                      <a:pt x="25299" y="9307"/>
                      <a:pt x="18640" y="9307"/>
                    </a:cubicBezTo>
                    <a:cubicBezTo>
                      <a:pt x="16395" y="9293"/>
                      <a:pt x="14150" y="9579"/>
                      <a:pt x="11981" y="10158"/>
                    </a:cubicBezTo>
                    <a:cubicBezTo>
                      <a:pt x="11792" y="12050"/>
                      <a:pt x="11413" y="14251"/>
                      <a:pt x="11029" y="16344"/>
                    </a:cubicBezTo>
                    <a:lnTo>
                      <a:pt x="3329" y="16344"/>
                    </a:lnTo>
                    <a:lnTo>
                      <a:pt x="3329" y="2472"/>
                    </a:lnTo>
                    <a:cubicBezTo>
                      <a:pt x="8702" y="877"/>
                      <a:pt x="14270" y="45"/>
                      <a:pt x="19876" y="0"/>
                    </a:cubicBezTo>
                    <a:cubicBezTo>
                      <a:pt x="35192" y="0"/>
                      <a:pt x="39474" y="6186"/>
                      <a:pt x="39474" y="16552"/>
                    </a:cubicBezTo>
                    <a:lnTo>
                      <a:pt x="39474" y="39095"/>
                    </a:lnTo>
                    <a:cubicBezTo>
                      <a:pt x="41756" y="39474"/>
                      <a:pt x="44796" y="39858"/>
                      <a:pt x="47274" y="40048"/>
                    </a:cubicBezTo>
                    <a:lnTo>
                      <a:pt x="47274" y="47753"/>
                    </a:lnTo>
                    <a:cubicBezTo>
                      <a:pt x="40962" y="48440"/>
                      <a:pt x="34606" y="48686"/>
                      <a:pt x="28262" y="48491"/>
                    </a:cubicBezTo>
                    <a:close/>
                    <a:moveTo>
                      <a:pt x="27310" y="27682"/>
                    </a:moveTo>
                    <a:cubicBezTo>
                      <a:pt x="15897" y="27682"/>
                      <a:pt x="11615" y="30532"/>
                      <a:pt x="11615" y="35098"/>
                    </a:cubicBezTo>
                    <a:cubicBezTo>
                      <a:pt x="11615" y="38143"/>
                      <a:pt x="13709" y="40142"/>
                      <a:pt x="17227" y="40142"/>
                    </a:cubicBezTo>
                    <a:cubicBezTo>
                      <a:pt x="23218" y="40142"/>
                      <a:pt x="27316" y="34530"/>
                      <a:pt x="27316" y="2872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6BAA7C9F-3657-888B-BCBF-C8286C3C6EF5}"/>
                  </a:ext>
                </a:extLst>
              </p:cNvPr>
              <p:cNvSpPr/>
              <p:nvPr/>
            </p:nvSpPr>
            <p:spPr>
              <a:xfrm>
                <a:off x="9232088" y="4729482"/>
                <a:ext cx="50893" cy="70646"/>
              </a:xfrm>
              <a:custGeom>
                <a:avLst/>
                <a:gdLst>
                  <a:gd name="connsiteX0" fmla="*/ 31768 w 50893"/>
                  <a:gd name="connsiteY0" fmla="*/ 69695 h 70646"/>
                  <a:gd name="connsiteX1" fmla="*/ 32342 w 50893"/>
                  <a:gd name="connsiteY1" fmla="*/ 61705 h 70646"/>
                  <a:gd name="connsiteX2" fmla="*/ 32153 w 50893"/>
                  <a:gd name="connsiteY2" fmla="*/ 61705 h 70646"/>
                  <a:gd name="connsiteX3" fmla="*/ 17221 w 50893"/>
                  <a:gd name="connsiteY3" fmla="*/ 70647 h 70646"/>
                  <a:gd name="connsiteX4" fmla="*/ 0 w 50893"/>
                  <a:gd name="connsiteY4" fmla="*/ 48488 h 70646"/>
                  <a:gd name="connsiteX5" fmla="*/ 25015 w 50893"/>
                  <a:gd name="connsiteY5" fmla="*/ 21468 h 70646"/>
                  <a:gd name="connsiteX6" fmla="*/ 31012 w 50893"/>
                  <a:gd name="connsiteY6" fmla="*/ 21853 h 70646"/>
                  <a:gd name="connsiteX7" fmla="*/ 31012 w 50893"/>
                  <a:gd name="connsiteY7" fmla="*/ 9488 h 70646"/>
                  <a:gd name="connsiteX8" fmla="*/ 22738 w 50893"/>
                  <a:gd name="connsiteY8" fmla="*/ 8535 h 70646"/>
                  <a:gd name="connsiteX9" fmla="*/ 22738 w 50893"/>
                  <a:gd name="connsiteY9" fmla="*/ 924 h 70646"/>
                  <a:gd name="connsiteX10" fmla="*/ 43093 w 50893"/>
                  <a:gd name="connsiteY10" fmla="*/ 67 h 70646"/>
                  <a:gd name="connsiteX11" fmla="*/ 43093 w 50893"/>
                  <a:gd name="connsiteY11" fmla="*/ 60280 h 70646"/>
                  <a:gd name="connsiteX12" fmla="*/ 50893 w 50893"/>
                  <a:gd name="connsiteY12" fmla="*/ 61232 h 70646"/>
                  <a:gd name="connsiteX13" fmla="*/ 50893 w 50893"/>
                  <a:gd name="connsiteY13" fmla="*/ 68850 h 70646"/>
                  <a:gd name="connsiteX14" fmla="*/ 31768 w 50893"/>
                  <a:gd name="connsiteY14" fmla="*/ 69695 h 70646"/>
                  <a:gd name="connsiteX15" fmla="*/ 31012 w 50893"/>
                  <a:gd name="connsiteY15" fmla="*/ 31860 h 70646"/>
                  <a:gd name="connsiteX16" fmla="*/ 24636 w 50893"/>
                  <a:gd name="connsiteY16" fmla="*/ 31097 h 70646"/>
                  <a:gd name="connsiteX17" fmla="*/ 12750 w 50893"/>
                  <a:gd name="connsiteY17" fmla="*/ 47171 h 70646"/>
                  <a:gd name="connsiteX18" fmla="*/ 20834 w 50893"/>
                  <a:gd name="connsiteY18" fmla="*/ 60583 h 70646"/>
                  <a:gd name="connsiteX19" fmla="*/ 31012 w 50893"/>
                  <a:gd name="connsiteY19" fmla="*/ 45077 h 7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893" h="70646">
                    <a:moveTo>
                      <a:pt x="31768" y="69695"/>
                    </a:moveTo>
                    <a:cubicBezTo>
                      <a:pt x="31781" y="67022"/>
                      <a:pt x="31970" y="64352"/>
                      <a:pt x="32342" y="61705"/>
                    </a:cubicBezTo>
                    <a:lnTo>
                      <a:pt x="32153" y="61705"/>
                    </a:lnTo>
                    <a:cubicBezTo>
                      <a:pt x="29681" y="66939"/>
                      <a:pt x="24447" y="70647"/>
                      <a:pt x="17221" y="70647"/>
                    </a:cubicBezTo>
                    <a:cubicBezTo>
                      <a:pt x="5707" y="70647"/>
                      <a:pt x="0" y="61989"/>
                      <a:pt x="0" y="48488"/>
                    </a:cubicBezTo>
                    <a:cubicBezTo>
                      <a:pt x="0" y="32503"/>
                      <a:pt x="9326" y="21468"/>
                      <a:pt x="25015" y="21468"/>
                    </a:cubicBezTo>
                    <a:cubicBezTo>
                      <a:pt x="27020" y="21455"/>
                      <a:pt x="29025" y="21584"/>
                      <a:pt x="31012" y="21853"/>
                    </a:cubicBezTo>
                    <a:lnTo>
                      <a:pt x="31012" y="9488"/>
                    </a:lnTo>
                    <a:cubicBezTo>
                      <a:pt x="28729" y="9103"/>
                      <a:pt x="25494" y="8725"/>
                      <a:pt x="22738" y="8535"/>
                    </a:cubicBezTo>
                    <a:lnTo>
                      <a:pt x="22738" y="924"/>
                    </a:lnTo>
                    <a:cubicBezTo>
                      <a:pt x="29492" y="143"/>
                      <a:pt x="36296" y="-144"/>
                      <a:pt x="43093" y="67"/>
                    </a:cubicBezTo>
                    <a:lnTo>
                      <a:pt x="43093" y="60280"/>
                    </a:lnTo>
                    <a:cubicBezTo>
                      <a:pt x="45376" y="60658"/>
                      <a:pt x="48516" y="61043"/>
                      <a:pt x="50893" y="61232"/>
                    </a:cubicBezTo>
                    <a:lnTo>
                      <a:pt x="50893" y="68850"/>
                    </a:lnTo>
                    <a:cubicBezTo>
                      <a:pt x="44550" y="69623"/>
                      <a:pt x="38156" y="69906"/>
                      <a:pt x="31768" y="69695"/>
                    </a:cubicBezTo>
                    <a:close/>
                    <a:moveTo>
                      <a:pt x="31012" y="31860"/>
                    </a:moveTo>
                    <a:cubicBezTo>
                      <a:pt x="28918" y="31376"/>
                      <a:pt x="26780" y="31120"/>
                      <a:pt x="24636" y="31097"/>
                    </a:cubicBezTo>
                    <a:cubicBezTo>
                      <a:pt x="17700" y="31097"/>
                      <a:pt x="12750" y="35473"/>
                      <a:pt x="12750" y="47171"/>
                    </a:cubicBezTo>
                    <a:cubicBezTo>
                      <a:pt x="12750" y="55999"/>
                      <a:pt x="15317" y="60583"/>
                      <a:pt x="20834" y="60583"/>
                    </a:cubicBezTo>
                    <a:cubicBezTo>
                      <a:pt x="27203" y="60583"/>
                      <a:pt x="31012" y="53167"/>
                      <a:pt x="31012" y="45077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6D13A7A2-4293-11AA-C9EF-940E3D9F7C84}"/>
                  </a:ext>
                </a:extLst>
              </p:cNvPr>
              <p:cNvSpPr/>
              <p:nvPr/>
            </p:nvSpPr>
            <p:spPr>
              <a:xfrm>
                <a:off x="9287919" y="4750761"/>
                <a:ext cx="42040" cy="49273"/>
              </a:xfrm>
              <a:custGeom>
                <a:avLst/>
                <a:gdLst>
                  <a:gd name="connsiteX0" fmla="*/ 41662 w 42040"/>
                  <a:gd name="connsiteY0" fmla="*/ 26635 h 49273"/>
                  <a:gd name="connsiteX1" fmla="*/ 12366 w 42040"/>
                  <a:gd name="connsiteY1" fmla="*/ 26635 h 49273"/>
                  <a:gd name="connsiteX2" fmla="*/ 25399 w 42040"/>
                  <a:gd name="connsiteY2" fmla="*/ 39764 h 49273"/>
                  <a:gd name="connsiteX3" fmla="*/ 39190 w 42040"/>
                  <a:gd name="connsiteY3" fmla="*/ 36813 h 49273"/>
                  <a:gd name="connsiteX4" fmla="*/ 40331 w 42040"/>
                  <a:gd name="connsiteY4" fmla="*/ 46227 h 49273"/>
                  <a:gd name="connsiteX5" fmla="*/ 23401 w 42040"/>
                  <a:gd name="connsiteY5" fmla="*/ 49273 h 49273"/>
                  <a:gd name="connsiteX6" fmla="*/ 0 w 42040"/>
                  <a:gd name="connsiteY6" fmla="*/ 25116 h 49273"/>
                  <a:gd name="connsiteX7" fmla="*/ 22165 w 42040"/>
                  <a:gd name="connsiteY7" fmla="*/ 0 h 49273"/>
                  <a:gd name="connsiteX8" fmla="*/ 42040 w 42040"/>
                  <a:gd name="connsiteY8" fmla="*/ 21118 h 49273"/>
                  <a:gd name="connsiteX9" fmla="*/ 41662 w 42040"/>
                  <a:gd name="connsiteY9" fmla="*/ 26635 h 49273"/>
                  <a:gd name="connsiteX10" fmla="*/ 21780 w 42040"/>
                  <a:gd name="connsiteY10" fmla="*/ 8942 h 49273"/>
                  <a:gd name="connsiteX11" fmla="*/ 12555 w 42040"/>
                  <a:gd name="connsiteY11" fmla="*/ 18362 h 49273"/>
                  <a:gd name="connsiteX12" fmla="*/ 29965 w 42040"/>
                  <a:gd name="connsiteY12" fmla="*/ 18362 h 49273"/>
                  <a:gd name="connsiteX13" fmla="*/ 21780 w 42040"/>
                  <a:gd name="connsiteY13" fmla="*/ 8942 h 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40" h="49273">
                    <a:moveTo>
                      <a:pt x="41662" y="26635"/>
                    </a:moveTo>
                    <a:lnTo>
                      <a:pt x="12366" y="26635"/>
                    </a:lnTo>
                    <a:cubicBezTo>
                      <a:pt x="12271" y="35463"/>
                      <a:pt x="16647" y="39764"/>
                      <a:pt x="25399" y="39764"/>
                    </a:cubicBezTo>
                    <a:cubicBezTo>
                      <a:pt x="30154" y="39759"/>
                      <a:pt x="34852" y="38754"/>
                      <a:pt x="39190" y="36813"/>
                    </a:cubicBezTo>
                    <a:lnTo>
                      <a:pt x="40331" y="46227"/>
                    </a:lnTo>
                    <a:cubicBezTo>
                      <a:pt x="34921" y="48277"/>
                      <a:pt x="29183" y="49309"/>
                      <a:pt x="23401" y="49273"/>
                    </a:cubicBezTo>
                    <a:cubicBezTo>
                      <a:pt x="8374" y="49273"/>
                      <a:pt x="0" y="41756"/>
                      <a:pt x="0" y="25116"/>
                    </a:cubicBezTo>
                    <a:cubicBezTo>
                      <a:pt x="0" y="10657"/>
                      <a:pt x="7989" y="0"/>
                      <a:pt x="22165" y="0"/>
                    </a:cubicBezTo>
                    <a:cubicBezTo>
                      <a:pt x="35955" y="0"/>
                      <a:pt x="42040" y="9421"/>
                      <a:pt x="42040" y="21118"/>
                    </a:cubicBezTo>
                    <a:cubicBezTo>
                      <a:pt x="42040" y="22964"/>
                      <a:pt x="41914" y="24807"/>
                      <a:pt x="41662" y="26635"/>
                    </a:cubicBezTo>
                    <a:close/>
                    <a:moveTo>
                      <a:pt x="21780" y="8942"/>
                    </a:moveTo>
                    <a:cubicBezTo>
                      <a:pt x="16735" y="8942"/>
                      <a:pt x="13223" y="12649"/>
                      <a:pt x="12555" y="18362"/>
                    </a:cubicBezTo>
                    <a:lnTo>
                      <a:pt x="29965" y="18362"/>
                    </a:lnTo>
                    <a:cubicBezTo>
                      <a:pt x="30154" y="12460"/>
                      <a:pt x="26919" y="8942"/>
                      <a:pt x="21780" y="894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9895074D-1C24-DE2C-ED7B-5F1E23FDC863}"/>
                  </a:ext>
                </a:extLst>
              </p:cNvPr>
              <p:cNvSpPr/>
              <p:nvPr/>
            </p:nvSpPr>
            <p:spPr>
              <a:xfrm>
                <a:off x="8855681" y="4825036"/>
                <a:ext cx="62842" cy="64211"/>
              </a:xfrm>
              <a:custGeom>
                <a:avLst/>
                <a:gdLst>
                  <a:gd name="connsiteX0" fmla="*/ 27859 w 62842"/>
                  <a:gd name="connsiteY0" fmla="*/ 37576 h 64211"/>
                  <a:gd name="connsiteX1" fmla="*/ 31642 w 62842"/>
                  <a:gd name="connsiteY1" fmla="*/ 50130 h 64211"/>
                  <a:gd name="connsiteX2" fmla="*/ 31737 w 62842"/>
                  <a:gd name="connsiteY2" fmla="*/ 50130 h 64211"/>
                  <a:gd name="connsiteX3" fmla="*/ 35640 w 62842"/>
                  <a:gd name="connsiteY3" fmla="*/ 36813 h 64211"/>
                  <a:gd name="connsiteX4" fmla="*/ 45244 w 62842"/>
                  <a:gd name="connsiteY4" fmla="*/ 8752 h 64211"/>
                  <a:gd name="connsiteX5" fmla="*/ 38585 w 62842"/>
                  <a:gd name="connsiteY5" fmla="*/ 7706 h 64211"/>
                  <a:gd name="connsiteX6" fmla="*/ 38585 w 62842"/>
                  <a:gd name="connsiteY6" fmla="*/ 0 h 64211"/>
                  <a:gd name="connsiteX7" fmla="*/ 62843 w 62842"/>
                  <a:gd name="connsiteY7" fmla="*/ 0 h 64211"/>
                  <a:gd name="connsiteX8" fmla="*/ 62843 w 62842"/>
                  <a:gd name="connsiteY8" fmla="*/ 7800 h 64211"/>
                  <a:gd name="connsiteX9" fmla="*/ 57899 w 62842"/>
                  <a:gd name="connsiteY9" fmla="*/ 8658 h 64211"/>
                  <a:gd name="connsiteX10" fmla="*/ 38490 w 62842"/>
                  <a:gd name="connsiteY10" fmla="*/ 64211 h 64211"/>
                  <a:gd name="connsiteX11" fmla="*/ 24151 w 62842"/>
                  <a:gd name="connsiteY11" fmla="*/ 64211 h 64211"/>
                  <a:gd name="connsiteX12" fmla="*/ 4950 w 62842"/>
                  <a:gd name="connsiteY12" fmla="*/ 8658 h 64211"/>
                  <a:gd name="connsiteX13" fmla="*/ 0 w 62842"/>
                  <a:gd name="connsiteY13" fmla="*/ 7800 h 64211"/>
                  <a:gd name="connsiteX14" fmla="*/ 0 w 62842"/>
                  <a:gd name="connsiteY14" fmla="*/ 0 h 64211"/>
                  <a:gd name="connsiteX15" fmla="*/ 25223 w 62842"/>
                  <a:gd name="connsiteY15" fmla="*/ 0 h 64211"/>
                  <a:gd name="connsiteX16" fmla="*/ 25223 w 62842"/>
                  <a:gd name="connsiteY16" fmla="*/ 7706 h 64211"/>
                  <a:gd name="connsiteX17" fmla="*/ 18369 w 62842"/>
                  <a:gd name="connsiteY17" fmla="*/ 8752 h 6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842" h="64211">
                    <a:moveTo>
                      <a:pt x="27859" y="37576"/>
                    </a:moveTo>
                    <a:cubicBezTo>
                      <a:pt x="29120" y="41189"/>
                      <a:pt x="30520" y="45470"/>
                      <a:pt x="31642" y="50130"/>
                    </a:cubicBezTo>
                    <a:lnTo>
                      <a:pt x="31737" y="50130"/>
                    </a:lnTo>
                    <a:cubicBezTo>
                      <a:pt x="32769" y="45617"/>
                      <a:pt x="34072" y="41169"/>
                      <a:pt x="35640" y="36813"/>
                    </a:cubicBezTo>
                    <a:lnTo>
                      <a:pt x="45244" y="8752"/>
                    </a:lnTo>
                    <a:cubicBezTo>
                      <a:pt x="43055" y="8563"/>
                      <a:pt x="40584" y="8090"/>
                      <a:pt x="38585" y="7706"/>
                    </a:cubicBezTo>
                    <a:lnTo>
                      <a:pt x="38585" y="0"/>
                    </a:lnTo>
                    <a:lnTo>
                      <a:pt x="62843" y="0"/>
                    </a:lnTo>
                    <a:lnTo>
                      <a:pt x="62843" y="7800"/>
                    </a:lnTo>
                    <a:cubicBezTo>
                      <a:pt x="61226" y="8242"/>
                      <a:pt x="59571" y="8529"/>
                      <a:pt x="57899" y="8658"/>
                    </a:cubicBezTo>
                    <a:lnTo>
                      <a:pt x="38490" y="64211"/>
                    </a:lnTo>
                    <a:lnTo>
                      <a:pt x="24151" y="64211"/>
                    </a:lnTo>
                    <a:lnTo>
                      <a:pt x="4950" y="8658"/>
                    </a:lnTo>
                    <a:cubicBezTo>
                      <a:pt x="3276" y="8530"/>
                      <a:pt x="1619" y="8243"/>
                      <a:pt x="0" y="7800"/>
                    </a:cubicBezTo>
                    <a:lnTo>
                      <a:pt x="0" y="0"/>
                    </a:lnTo>
                    <a:lnTo>
                      <a:pt x="25223" y="0"/>
                    </a:lnTo>
                    <a:lnTo>
                      <a:pt x="25223" y="7706"/>
                    </a:lnTo>
                    <a:cubicBezTo>
                      <a:pt x="23129" y="8090"/>
                      <a:pt x="20557" y="8563"/>
                      <a:pt x="18369" y="8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D0C687A6-B26B-3B5E-4F80-9ED9403BACD7}"/>
                  </a:ext>
                </a:extLst>
              </p:cNvPr>
              <p:cNvSpPr/>
              <p:nvPr/>
            </p:nvSpPr>
            <p:spPr>
              <a:xfrm>
                <a:off x="8917004" y="4840844"/>
                <a:ext cx="47280" cy="49354"/>
              </a:xfrm>
              <a:custGeom>
                <a:avLst/>
                <a:gdLst>
                  <a:gd name="connsiteX0" fmla="*/ 28256 w 47280"/>
                  <a:gd name="connsiteY0" fmla="*/ 48497 h 49354"/>
                  <a:gd name="connsiteX1" fmla="*/ 28735 w 47280"/>
                  <a:gd name="connsiteY1" fmla="*/ 40413 h 49354"/>
                  <a:gd name="connsiteX2" fmla="*/ 28641 w 47280"/>
                  <a:gd name="connsiteY2" fmla="*/ 40312 h 49354"/>
                  <a:gd name="connsiteX3" fmla="*/ 13507 w 47280"/>
                  <a:gd name="connsiteY3" fmla="*/ 49355 h 49354"/>
                  <a:gd name="connsiteX4" fmla="*/ 0 w 47280"/>
                  <a:gd name="connsiteY4" fmla="*/ 36888 h 49354"/>
                  <a:gd name="connsiteX5" fmla="*/ 27297 w 47280"/>
                  <a:gd name="connsiteY5" fmla="*/ 19768 h 49354"/>
                  <a:gd name="connsiteX6" fmla="*/ 27297 w 47280"/>
                  <a:gd name="connsiteY6" fmla="*/ 16918 h 49354"/>
                  <a:gd name="connsiteX7" fmla="*/ 18646 w 47280"/>
                  <a:gd name="connsiteY7" fmla="*/ 9307 h 49354"/>
                  <a:gd name="connsiteX8" fmla="*/ 11987 w 47280"/>
                  <a:gd name="connsiteY8" fmla="*/ 10165 h 49354"/>
                  <a:gd name="connsiteX9" fmla="*/ 11035 w 47280"/>
                  <a:gd name="connsiteY9" fmla="*/ 16344 h 49354"/>
                  <a:gd name="connsiteX10" fmla="*/ 3336 w 47280"/>
                  <a:gd name="connsiteY10" fmla="*/ 16344 h 49354"/>
                  <a:gd name="connsiteX11" fmla="*/ 3336 w 47280"/>
                  <a:gd name="connsiteY11" fmla="*/ 2472 h 49354"/>
                  <a:gd name="connsiteX12" fmla="*/ 19888 w 47280"/>
                  <a:gd name="connsiteY12" fmla="*/ 0 h 49354"/>
                  <a:gd name="connsiteX13" fmla="*/ 39480 w 47280"/>
                  <a:gd name="connsiteY13" fmla="*/ 16546 h 49354"/>
                  <a:gd name="connsiteX14" fmla="*/ 39480 w 47280"/>
                  <a:gd name="connsiteY14" fmla="*/ 39089 h 49354"/>
                  <a:gd name="connsiteX15" fmla="*/ 47280 w 47280"/>
                  <a:gd name="connsiteY15" fmla="*/ 40041 h 49354"/>
                  <a:gd name="connsiteX16" fmla="*/ 47280 w 47280"/>
                  <a:gd name="connsiteY16" fmla="*/ 47747 h 49354"/>
                  <a:gd name="connsiteX17" fmla="*/ 28256 w 47280"/>
                  <a:gd name="connsiteY17" fmla="*/ 48497 h 49354"/>
                  <a:gd name="connsiteX18" fmla="*/ 27304 w 47280"/>
                  <a:gd name="connsiteY18" fmla="*/ 27688 h 49354"/>
                  <a:gd name="connsiteX19" fmla="*/ 11615 w 47280"/>
                  <a:gd name="connsiteY19" fmla="*/ 35110 h 49354"/>
                  <a:gd name="connsiteX20" fmla="*/ 17221 w 47280"/>
                  <a:gd name="connsiteY20" fmla="*/ 40155 h 49354"/>
                  <a:gd name="connsiteX21" fmla="*/ 27310 w 47280"/>
                  <a:gd name="connsiteY21" fmla="*/ 28741 h 4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80" h="49354">
                    <a:moveTo>
                      <a:pt x="28256" y="48497"/>
                    </a:moveTo>
                    <a:cubicBezTo>
                      <a:pt x="28215" y="45795"/>
                      <a:pt x="28375" y="43093"/>
                      <a:pt x="28735" y="40413"/>
                    </a:cubicBezTo>
                    <a:lnTo>
                      <a:pt x="28641" y="40312"/>
                    </a:lnTo>
                    <a:cubicBezTo>
                      <a:pt x="26358" y="45641"/>
                      <a:pt x="20550" y="49355"/>
                      <a:pt x="13507" y="49355"/>
                    </a:cubicBezTo>
                    <a:cubicBezTo>
                      <a:pt x="4950" y="49355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8"/>
                    </a:lnTo>
                    <a:cubicBezTo>
                      <a:pt x="27297" y="11874"/>
                      <a:pt x="25305" y="9307"/>
                      <a:pt x="18646" y="9307"/>
                    </a:cubicBezTo>
                    <a:cubicBezTo>
                      <a:pt x="16398" y="9291"/>
                      <a:pt x="14158" y="9580"/>
                      <a:pt x="11987" y="10165"/>
                    </a:cubicBezTo>
                    <a:cubicBezTo>
                      <a:pt x="11798" y="12057"/>
                      <a:pt x="11413" y="14251"/>
                      <a:pt x="11035" y="16344"/>
                    </a:cubicBezTo>
                    <a:lnTo>
                      <a:pt x="3336" y="16344"/>
                    </a:lnTo>
                    <a:lnTo>
                      <a:pt x="3336" y="2472"/>
                    </a:lnTo>
                    <a:cubicBezTo>
                      <a:pt x="8709" y="875"/>
                      <a:pt x="14282" y="42"/>
                      <a:pt x="19888" y="0"/>
                    </a:cubicBezTo>
                    <a:cubicBezTo>
                      <a:pt x="35205" y="0"/>
                      <a:pt x="39480" y="6180"/>
                      <a:pt x="39480" y="16546"/>
                    </a:cubicBezTo>
                    <a:lnTo>
                      <a:pt x="39480" y="39089"/>
                    </a:lnTo>
                    <a:cubicBezTo>
                      <a:pt x="41763" y="39474"/>
                      <a:pt x="44808" y="39852"/>
                      <a:pt x="47280" y="40041"/>
                    </a:cubicBezTo>
                    <a:lnTo>
                      <a:pt x="47280" y="47747"/>
                    </a:lnTo>
                    <a:cubicBezTo>
                      <a:pt x="40964" y="48439"/>
                      <a:pt x="34607" y="48689"/>
                      <a:pt x="28256" y="48497"/>
                    </a:cubicBezTo>
                    <a:close/>
                    <a:moveTo>
                      <a:pt x="27304" y="27688"/>
                    </a:moveTo>
                    <a:cubicBezTo>
                      <a:pt x="15890" y="27688"/>
                      <a:pt x="11615" y="30545"/>
                      <a:pt x="11615" y="35110"/>
                    </a:cubicBezTo>
                    <a:cubicBezTo>
                      <a:pt x="11615" y="38150"/>
                      <a:pt x="13702" y="40155"/>
                      <a:pt x="17221" y="40155"/>
                    </a:cubicBezTo>
                    <a:cubicBezTo>
                      <a:pt x="23218" y="40155"/>
                      <a:pt x="27310" y="34543"/>
                      <a:pt x="27310" y="2874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56F9D5EE-13DE-AFC8-13F4-DE9B2067D341}"/>
                  </a:ext>
                </a:extLst>
              </p:cNvPr>
              <p:cNvSpPr/>
              <p:nvPr/>
            </p:nvSpPr>
            <p:spPr>
              <a:xfrm>
                <a:off x="8967702" y="4819647"/>
                <a:ext cx="28155" cy="69624"/>
              </a:xfrm>
              <a:custGeom>
                <a:avLst/>
                <a:gdLst>
                  <a:gd name="connsiteX0" fmla="*/ 28155 w 28155"/>
                  <a:gd name="connsiteY0" fmla="*/ 61919 h 69624"/>
                  <a:gd name="connsiteX1" fmla="*/ 28155 w 28155"/>
                  <a:gd name="connsiteY1" fmla="*/ 69625 h 69624"/>
                  <a:gd name="connsiteX2" fmla="*/ 0 w 28155"/>
                  <a:gd name="connsiteY2" fmla="*/ 69625 h 69624"/>
                  <a:gd name="connsiteX3" fmla="*/ 0 w 28155"/>
                  <a:gd name="connsiteY3" fmla="*/ 61919 h 69624"/>
                  <a:gd name="connsiteX4" fmla="*/ 8273 w 28155"/>
                  <a:gd name="connsiteY4" fmla="*/ 60778 h 69624"/>
                  <a:gd name="connsiteX5" fmla="*/ 8273 w 28155"/>
                  <a:gd name="connsiteY5" fmla="*/ 9481 h 69624"/>
                  <a:gd name="connsiteX6" fmla="*/ 0 w 28155"/>
                  <a:gd name="connsiteY6" fmla="*/ 8529 h 69624"/>
                  <a:gd name="connsiteX7" fmla="*/ 0 w 28155"/>
                  <a:gd name="connsiteY7" fmla="*/ 924 h 69624"/>
                  <a:gd name="connsiteX8" fmla="*/ 20449 w 28155"/>
                  <a:gd name="connsiteY8" fmla="*/ 67 h 69624"/>
                  <a:gd name="connsiteX9" fmla="*/ 20449 w 28155"/>
                  <a:gd name="connsiteY9" fmla="*/ 60753 h 69624"/>
                  <a:gd name="connsiteX10" fmla="*/ 28155 w 28155"/>
                  <a:gd name="connsiteY10" fmla="*/ 61919 h 69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55" h="69624">
                    <a:moveTo>
                      <a:pt x="28155" y="61919"/>
                    </a:moveTo>
                    <a:lnTo>
                      <a:pt x="28155" y="69625"/>
                    </a:lnTo>
                    <a:lnTo>
                      <a:pt x="0" y="69625"/>
                    </a:lnTo>
                    <a:lnTo>
                      <a:pt x="0" y="61919"/>
                    </a:lnTo>
                    <a:cubicBezTo>
                      <a:pt x="2732" y="61371"/>
                      <a:pt x="5495" y="60991"/>
                      <a:pt x="8273" y="60778"/>
                    </a:cubicBezTo>
                    <a:lnTo>
                      <a:pt x="8273" y="9481"/>
                    </a:lnTo>
                    <a:cubicBezTo>
                      <a:pt x="5990" y="9103"/>
                      <a:pt x="2762" y="8718"/>
                      <a:pt x="0" y="8529"/>
                    </a:cubicBezTo>
                    <a:lnTo>
                      <a:pt x="0" y="924"/>
                    </a:lnTo>
                    <a:cubicBezTo>
                      <a:pt x="6787" y="143"/>
                      <a:pt x="13621" y="-143"/>
                      <a:pt x="20449" y="67"/>
                    </a:cubicBezTo>
                    <a:lnTo>
                      <a:pt x="20449" y="60753"/>
                    </a:lnTo>
                    <a:cubicBezTo>
                      <a:pt x="23042" y="60964"/>
                      <a:pt x="25616" y="61354"/>
                      <a:pt x="28155" y="6191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B8309301-9816-313C-BAD6-8B940169309D}"/>
                  </a:ext>
                </a:extLst>
              </p:cNvPr>
              <p:cNvSpPr/>
              <p:nvPr/>
            </p:nvSpPr>
            <p:spPr>
              <a:xfrm>
                <a:off x="9000013" y="4840926"/>
                <a:ext cx="42040" cy="49273"/>
              </a:xfrm>
              <a:custGeom>
                <a:avLst/>
                <a:gdLst>
                  <a:gd name="connsiteX0" fmla="*/ 41687 w 42040"/>
                  <a:gd name="connsiteY0" fmla="*/ 26629 h 49273"/>
                  <a:gd name="connsiteX1" fmla="*/ 12391 w 42040"/>
                  <a:gd name="connsiteY1" fmla="*/ 26629 h 49273"/>
                  <a:gd name="connsiteX2" fmla="*/ 25418 w 42040"/>
                  <a:gd name="connsiteY2" fmla="*/ 39758 h 49273"/>
                  <a:gd name="connsiteX3" fmla="*/ 39215 w 42040"/>
                  <a:gd name="connsiteY3" fmla="*/ 36806 h 49273"/>
                  <a:gd name="connsiteX4" fmla="*/ 40331 w 42040"/>
                  <a:gd name="connsiteY4" fmla="*/ 46227 h 49273"/>
                  <a:gd name="connsiteX5" fmla="*/ 23394 w 42040"/>
                  <a:gd name="connsiteY5" fmla="*/ 49273 h 49273"/>
                  <a:gd name="connsiteX6" fmla="*/ 0 w 42040"/>
                  <a:gd name="connsiteY6" fmla="*/ 25109 h 49273"/>
                  <a:gd name="connsiteX7" fmla="*/ 22158 w 42040"/>
                  <a:gd name="connsiteY7" fmla="*/ 0 h 49273"/>
                  <a:gd name="connsiteX8" fmla="*/ 42040 w 42040"/>
                  <a:gd name="connsiteY8" fmla="*/ 21112 h 49273"/>
                  <a:gd name="connsiteX9" fmla="*/ 41687 w 42040"/>
                  <a:gd name="connsiteY9" fmla="*/ 26629 h 49273"/>
                  <a:gd name="connsiteX10" fmla="*/ 21805 w 42040"/>
                  <a:gd name="connsiteY10" fmla="*/ 8973 h 49273"/>
                  <a:gd name="connsiteX11" fmla="*/ 12580 w 42040"/>
                  <a:gd name="connsiteY11" fmla="*/ 18387 h 49273"/>
                  <a:gd name="connsiteX12" fmla="*/ 29984 w 42040"/>
                  <a:gd name="connsiteY12" fmla="*/ 18387 h 49273"/>
                  <a:gd name="connsiteX13" fmla="*/ 21805 w 42040"/>
                  <a:gd name="connsiteY13" fmla="*/ 8942 h 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40" h="49273">
                    <a:moveTo>
                      <a:pt x="41687" y="26629"/>
                    </a:moveTo>
                    <a:lnTo>
                      <a:pt x="12391" y="26629"/>
                    </a:lnTo>
                    <a:cubicBezTo>
                      <a:pt x="12296" y="35457"/>
                      <a:pt x="16666" y="39758"/>
                      <a:pt x="25418" y="39758"/>
                    </a:cubicBezTo>
                    <a:cubicBezTo>
                      <a:pt x="30173" y="39753"/>
                      <a:pt x="34874" y="38748"/>
                      <a:pt x="39215" y="36806"/>
                    </a:cubicBezTo>
                    <a:lnTo>
                      <a:pt x="40331" y="46227"/>
                    </a:lnTo>
                    <a:cubicBezTo>
                      <a:pt x="34922" y="48277"/>
                      <a:pt x="29179" y="49309"/>
                      <a:pt x="23394" y="49273"/>
                    </a:cubicBezTo>
                    <a:cubicBezTo>
                      <a:pt x="8368" y="49273"/>
                      <a:pt x="0" y="41756"/>
                      <a:pt x="0" y="25109"/>
                    </a:cubicBezTo>
                    <a:cubicBezTo>
                      <a:pt x="0" y="10650"/>
                      <a:pt x="7989" y="0"/>
                      <a:pt x="22158" y="0"/>
                    </a:cubicBezTo>
                    <a:cubicBezTo>
                      <a:pt x="35955" y="0"/>
                      <a:pt x="42040" y="9414"/>
                      <a:pt x="42040" y="21112"/>
                    </a:cubicBezTo>
                    <a:cubicBezTo>
                      <a:pt x="42052" y="22957"/>
                      <a:pt x="41933" y="24800"/>
                      <a:pt x="41687" y="26629"/>
                    </a:cubicBezTo>
                    <a:close/>
                    <a:moveTo>
                      <a:pt x="21805" y="8973"/>
                    </a:moveTo>
                    <a:cubicBezTo>
                      <a:pt x="16761" y="8973"/>
                      <a:pt x="13248" y="12681"/>
                      <a:pt x="12580" y="18387"/>
                    </a:cubicBezTo>
                    <a:lnTo>
                      <a:pt x="29984" y="18387"/>
                    </a:lnTo>
                    <a:cubicBezTo>
                      <a:pt x="30173" y="12460"/>
                      <a:pt x="26938" y="8942"/>
                      <a:pt x="21805" y="894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1" name="Freeform 810">
                <a:extLst>
                  <a:ext uri="{FF2B5EF4-FFF2-40B4-BE49-F238E27FC236}">
                    <a16:creationId xmlns:a16="http://schemas.microsoft.com/office/drawing/2014/main" id="{3E1AFAD0-4A0E-05DB-3143-51A6631501A0}"/>
                  </a:ext>
                </a:extLst>
              </p:cNvPr>
              <p:cNvSpPr/>
              <p:nvPr/>
            </p:nvSpPr>
            <p:spPr>
              <a:xfrm>
                <a:off x="9048144" y="4840926"/>
                <a:ext cx="57085" cy="48345"/>
              </a:xfrm>
              <a:custGeom>
                <a:avLst/>
                <a:gdLst>
                  <a:gd name="connsiteX0" fmla="*/ 37210 w 57085"/>
                  <a:gd name="connsiteY0" fmla="*/ 18072 h 48345"/>
                  <a:gd name="connsiteX1" fmla="*/ 31402 w 57085"/>
                  <a:gd name="connsiteY1" fmla="*/ 10177 h 48345"/>
                  <a:gd name="connsiteX2" fmla="*/ 20367 w 57085"/>
                  <a:gd name="connsiteY2" fmla="*/ 25488 h 48345"/>
                  <a:gd name="connsiteX3" fmla="*/ 20367 w 57085"/>
                  <a:gd name="connsiteY3" fmla="*/ 39474 h 48345"/>
                  <a:gd name="connsiteX4" fmla="*/ 27304 w 57085"/>
                  <a:gd name="connsiteY4" fmla="*/ 40520 h 48345"/>
                  <a:gd name="connsiteX5" fmla="*/ 27304 w 57085"/>
                  <a:gd name="connsiteY5" fmla="*/ 48321 h 48345"/>
                  <a:gd name="connsiteX6" fmla="*/ 0 w 57085"/>
                  <a:gd name="connsiteY6" fmla="*/ 48321 h 48345"/>
                  <a:gd name="connsiteX7" fmla="*/ 0 w 57085"/>
                  <a:gd name="connsiteY7" fmla="*/ 40640 h 48345"/>
                  <a:gd name="connsiteX8" fmla="*/ 8279 w 57085"/>
                  <a:gd name="connsiteY8" fmla="*/ 39499 h 48345"/>
                  <a:gd name="connsiteX9" fmla="*/ 8279 w 57085"/>
                  <a:gd name="connsiteY9" fmla="*/ 10373 h 48345"/>
                  <a:gd name="connsiteX10" fmla="*/ 0 w 57085"/>
                  <a:gd name="connsiteY10" fmla="*/ 9421 h 48345"/>
                  <a:gd name="connsiteX11" fmla="*/ 0 w 57085"/>
                  <a:gd name="connsiteY11" fmla="*/ 1803 h 48345"/>
                  <a:gd name="connsiteX12" fmla="*/ 19693 w 57085"/>
                  <a:gd name="connsiteY12" fmla="*/ 946 h 48345"/>
                  <a:gd name="connsiteX13" fmla="*/ 19024 w 57085"/>
                  <a:gd name="connsiteY13" fmla="*/ 9414 h 48345"/>
                  <a:gd name="connsiteX14" fmla="*/ 19119 w 57085"/>
                  <a:gd name="connsiteY14" fmla="*/ 9509 h 48345"/>
                  <a:gd name="connsiteX15" fmla="*/ 35199 w 57085"/>
                  <a:gd name="connsiteY15" fmla="*/ 0 h 48345"/>
                  <a:gd name="connsiteX16" fmla="*/ 49273 w 57085"/>
                  <a:gd name="connsiteY16" fmla="*/ 15134 h 48345"/>
                  <a:gd name="connsiteX17" fmla="*/ 49273 w 57085"/>
                  <a:gd name="connsiteY17" fmla="*/ 39486 h 48345"/>
                  <a:gd name="connsiteX18" fmla="*/ 57086 w 57085"/>
                  <a:gd name="connsiteY18" fmla="*/ 40640 h 48345"/>
                  <a:gd name="connsiteX19" fmla="*/ 57086 w 57085"/>
                  <a:gd name="connsiteY19" fmla="*/ 48346 h 48345"/>
                  <a:gd name="connsiteX20" fmla="*/ 37210 w 57085"/>
                  <a:gd name="connsiteY20" fmla="*/ 48346 h 4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085" h="48345">
                    <a:moveTo>
                      <a:pt x="37210" y="18072"/>
                    </a:moveTo>
                    <a:cubicBezTo>
                      <a:pt x="37210" y="13122"/>
                      <a:pt x="35873" y="10177"/>
                      <a:pt x="31402" y="10177"/>
                    </a:cubicBezTo>
                    <a:cubicBezTo>
                      <a:pt x="25223" y="10177"/>
                      <a:pt x="20367" y="17215"/>
                      <a:pt x="20367" y="25488"/>
                    </a:cubicBezTo>
                    <a:lnTo>
                      <a:pt x="20367" y="39474"/>
                    </a:lnTo>
                    <a:cubicBezTo>
                      <a:pt x="22706" y="39621"/>
                      <a:pt x="25026" y="39971"/>
                      <a:pt x="27304" y="40520"/>
                    </a:cubicBezTo>
                    <a:lnTo>
                      <a:pt x="27304" y="48321"/>
                    </a:lnTo>
                    <a:lnTo>
                      <a:pt x="0" y="48321"/>
                    </a:lnTo>
                    <a:lnTo>
                      <a:pt x="0" y="40640"/>
                    </a:lnTo>
                    <a:cubicBezTo>
                      <a:pt x="2734" y="40092"/>
                      <a:pt x="5499" y="39711"/>
                      <a:pt x="8279" y="39499"/>
                    </a:cubicBezTo>
                    <a:lnTo>
                      <a:pt x="8279" y="10373"/>
                    </a:lnTo>
                    <a:cubicBezTo>
                      <a:pt x="5997" y="9995"/>
                      <a:pt x="2762" y="9610"/>
                      <a:pt x="0" y="9421"/>
                    </a:cubicBezTo>
                    <a:lnTo>
                      <a:pt x="0" y="1803"/>
                    </a:lnTo>
                    <a:cubicBezTo>
                      <a:pt x="6535" y="1038"/>
                      <a:pt x="13117" y="751"/>
                      <a:pt x="19693" y="946"/>
                    </a:cubicBezTo>
                    <a:cubicBezTo>
                      <a:pt x="19697" y="3782"/>
                      <a:pt x="19474" y="6614"/>
                      <a:pt x="19024" y="9414"/>
                    </a:cubicBezTo>
                    <a:lnTo>
                      <a:pt x="19119" y="9509"/>
                    </a:lnTo>
                    <a:cubicBezTo>
                      <a:pt x="21975" y="3897"/>
                      <a:pt x="27493" y="0"/>
                      <a:pt x="35199" y="0"/>
                    </a:cubicBezTo>
                    <a:cubicBezTo>
                      <a:pt x="45849" y="0"/>
                      <a:pt x="49273" y="6848"/>
                      <a:pt x="49273" y="15134"/>
                    </a:cubicBezTo>
                    <a:lnTo>
                      <a:pt x="49273" y="39486"/>
                    </a:lnTo>
                    <a:cubicBezTo>
                      <a:pt x="51900" y="39694"/>
                      <a:pt x="54510" y="40079"/>
                      <a:pt x="57086" y="40640"/>
                    </a:cubicBezTo>
                    <a:lnTo>
                      <a:pt x="57086" y="48346"/>
                    </a:lnTo>
                    <a:lnTo>
                      <a:pt x="37210" y="4834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B7D97F61-720C-BE52-25CC-A6B44262572F}"/>
                  </a:ext>
                </a:extLst>
              </p:cNvPr>
              <p:cNvSpPr/>
              <p:nvPr/>
            </p:nvSpPr>
            <p:spPr>
              <a:xfrm>
                <a:off x="9110073" y="4841116"/>
                <a:ext cx="36238" cy="48989"/>
              </a:xfrm>
              <a:custGeom>
                <a:avLst/>
                <a:gdLst>
                  <a:gd name="connsiteX0" fmla="*/ 22637 w 36238"/>
                  <a:gd name="connsiteY0" fmla="*/ 48989 h 48989"/>
                  <a:gd name="connsiteX1" fmla="*/ 0 w 36238"/>
                  <a:gd name="connsiteY1" fmla="*/ 26061 h 48989"/>
                  <a:gd name="connsiteX2" fmla="*/ 24920 w 36238"/>
                  <a:gd name="connsiteY2" fmla="*/ 0 h 48989"/>
                  <a:gd name="connsiteX3" fmla="*/ 35955 w 36238"/>
                  <a:gd name="connsiteY3" fmla="*/ 1614 h 48989"/>
                  <a:gd name="connsiteX4" fmla="*/ 35955 w 36238"/>
                  <a:gd name="connsiteY4" fmla="*/ 16836 h 48989"/>
                  <a:gd name="connsiteX5" fmla="*/ 28155 w 36238"/>
                  <a:gd name="connsiteY5" fmla="*/ 16836 h 48989"/>
                  <a:gd name="connsiteX6" fmla="*/ 27203 w 36238"/>
                  <a:gd name="connsiteY6" fmla="*/ 10531 h 48989"/>
                  <a:gd name="connsiteX7" fmla="*/ 23306 w 36238"/>
                  <a:gd name="connsiteY7" fmla="*/ 10058 h 48989"/>
                  <a:gd name="connsiteX8" fmla="*/ 12649 w 36238"/>
                  <a:gd name="connsiteY8" fmla="*/ 24416 h 48989"/>
                  <a:gd name="connsiteX9" fmla="*/ 25393 w 36238"/>
                  <a:gd name="connsiteY9" fmla="*/ 38402 h 48989"/>
                  <a:gd name="connsiteX10" fmla="*/ 35381 w 36238"/>
                  <a:gd name="connsiteY10" fmla="*/ 36308 h 48989"/>
                  <a:gd name="connsiteX11" fmla="*/ 36239 w 36238"/>
                  <a:gd name="connsiteY11" fmla="*/ 46776 h 48989"/>
                  <a:gd name="connsiteX12" fmla="*/ 22637 w 36238"/>
                  <a:gd name="connsiteY12" fmla="*/ 48989 h 4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38" h="48989">
                    <a:moveTo>
                      <a:pt x="22637" y="48989"/>
                    </a:moveTo>
                    <a:cubicBezTo>
                      <a:pt x="8847" y="48989"/>
                      <a:pt x="0" y="42135"/>
                      <a:pt x="0" y="26061"/>
                    </a:cubicBezTo>
                    <a:cubicBezTo>
                      <a:pt x="0" y="11319"/>
                      <a:pt x="7611" y="0"/>
                      <a:pt x="24920" y="0"/>
                    </a:cubicBezTo>
                    <a:cubicBezTo>
                      <a:pt x="28659" y="9"/>
                      <a:pt x="32374" y="553"/>
                      <a:pt x="35955" y="1614"/>
                    </a:cubicBezTo>
                    <a:lnTo>
                      <a:pt x="35955" y="16836"/>
                    </a:lnTo>
                    <a:lnTo>
                      <a:pt x="28155" y="16836"/>
                    </a:lnTo>
                    <a:cubicBezTo>
                      <a:pt x="27770" y="14554"/>
                      <a:pt x="27392" y="12460"/>
                      <a:pt x="27203" y="10531"/>
                    </a:cubicBezTo>
                    <a:cubicBezTo>
                      <a:pt x="25935" y="10176"/>
                      <a:pt x="24624" y="10017"/>
                      <a:pt x="23306" y="10058"/>
                    </a:cubicBezTo>
                    <a:cubicBezTo>
                      <a:pt x="16742" y="10058"/>
                      <a:pt x="12649" y="15481"/>
                      <a:pt x="12649" y="24416"/>
                    </a:cubicBezTo>
                    <a:cubicBezTo>
                      <a:pt x="12649" y="33073"/>
                      <a:pt x="15884" y="38402"/>
                      <a:pt x="25393" y="38402"/>
                    </a:cubicBezTo>
                    <a:cubicBezTo>
                      <a:pt x="28830" y="38397"/>
                      <a:pt x="32228" y="37684"/>
                      <a:pt x="35381" y="36308"/>
                    </a:cubicBezTo>
                    <a:lnTo>
                      <a:pt x="36239" y="46776"/>
                    </a:lnTo>
                    <a:cubicBezTo>
                      <a:pt x="31850" y="48234"/>
                      <a:pt x="27260" y="48981"/>
                      <a:pt x="22637" y="4898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A17CFFF9-75CD-FE18-1124-F3B15EE38CD9}"/>
                  </a:ext>
                </a:extLst>
              </p:cNvPr>
              <p:cNvSpPr/>
              <p:nvPr/>
            </p:nvSpPr>
            <p:spPr>
              <a:xfrm>
                <a:off x="9152964" y="4821130"/>
                <a:ext cx="28060" cy="68142"/>
              </a:xfrm>
              <a:custGeom>
                <a:avLst/>
                <a:gdLst>
                  <a:gd name="connsiteX0" fmla="*/ 0 w 28060"/>
                  <a:gd name="connsiteY0" fmla="*/ 68117 h 68142"/>
                  <a:gd name="connsiteX1" fmla="*/ 0 w 28060"/>
                  <a:gd name="connsiteY1" fmla="*/ 60437 h 68142"/>
                  <a:gd name="connsiteX2" fmla="*/ 8273 w 28060"/>
                  <a:gd name="connsiteY2" fmla="*/ 59296 h 68142"/>
                  <a:gd name="connsiteX3" fmla="*/ 8273 w 28060"/>
                  <a:gd name="connsiteY3" fmla="*/ 30169 h 68142"/>
                  <a:gd name="connsiteX4" fmla="*/ 0 w 28060"/>
                  <a:gd name="connsiteY4" fmla="*/ 29217 h 68142"/>
                  <a:gd name="connsiteX5" fmla="*/ 0 w 28060"/>
                  <a:gd name="connsiteY5" fmla="*/ 21600 h 68142"/>
                  <a:gd name="connsiteX6" fmla="*/ 20355 w 28060"/>
                  <a:gd name="connsiteY6" fmla="*/ 20742 h 68142"/>
                  <a:gd name="connsiteX7" fmla="*/ 20355 w 28060"/>
                  <a:gd name="connsiteY7" fmla="*/ 59270 h 68142"/>
                  <a:gd name="connsiteX8" fmla="*/ 28060 w 28060"/>
                  <a:gd name="connsiteY8" fmla="*/ 60437 h 68142"/>
                  <a:gd name="connsiteX9" fmla="*/ 28060 w 28060"/>
                  <a:gd name="connsiteY9" fmla="*/ 68142 h 68142"/>
                  <a:gd name="connsiteX10" fmla="*/ 14270 w 28060"/>
                  <a:gd name="connsiteY10" fmla="*/ 14752 h 68142"/>
                  <a:gd name="connsiteX11" fmla="*/ 7125 w 28060"/>
                  <a:gd name="connsiteY11" fmla="*/ 7150 h 68142"/>
                  <a:gd name="connsiteX12" fmla="*/ 14724 w 28060"/>
                  <a:gd name="connsiteY12" fmla="*/ 4 h 68142"/>
                  <a:gd name="connsiteX13" fmla="*/ 21875 w 28060"/>
                  <a:gd name="connsiteY13" fmla="*/ 7330 h 68142"/>
                  <a:gd name="connsiteX14" fmla="*/ 14270 w 28060"/>
                  <a:gd name="connsiteY14" fmla="*/ 14752 h 6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60" h="68142">
                    <a:moveTo>
                      <a:pt x="0" y="68117"/>
                    </a:moveTo>
                    <a:lnTo>
                      <a:pt x="0" y="60437"/>
                    </a:lnTo>
                    <a:cubicBezTo>
                      <a:pt x="2730" y="59889"/>
                      <a:pt x="5492" y="59507"/>
                      <a:pt x="8273" y="59296"/>
                    </a:cubicBezTo>
                    <a:lnTo>
                      <a:pt x="8273" y="30169"/>
                    </a:lnTo>
                    <a:cubicBezTo>
                      <a:pt x="5990" y="29791"/>
                      <a:pt x="2756" y="29406"/>
                      <a:pt x="0" y="29217"/>
                    </a:cubicBezTo>
                    <a:lnTo>
                      <a:pt x="0" y="21600"/>
                    </a:lnTo>
                    <a:cubicBezTo>
                      <a:pt x="6753" y="20820"/>
                      <a:pt x="13557" y="20533"/>
                      <a:pt x="20355" y="20742"/>
                    </a:cubicBezTo>
                    <a:lnTo>
                      <a:pt x="20355" y="59270"/>
                    </a:lnTo>
                    <a:cubicBezTo>
                      <a:pt x="22947" y="59489"/>
                      <a:pt x="25519" y="59879"/>
                      <a:pt x="28060" y="60437"/>
                    </a:cubicBezTo>
                    <a:lnTo>
                      <a:pt x="28060" y="68142"/>
                    </a:lnTo>
                    <a:close/>
                    <a:moveTo>
                      <a:pt x="14270" y="14752"/>
                    </a:moveTo>
                    <a:cubicBezTo>
                      <a:pt x="10196" y="14627"/>
                      <a:pt x="6999" y="11223"/>
                      <a:pt x="7125" y="7150"/>
                    </a:cubicBezTo>
                    <a:cubicBezTo>
                      <a:pt x="7245" y="3078"/>
                      <a:pt x="10650" y="-122"/>
                      <a:pt x="14724" y="4"/>
                    </a:cubicBezTo>
                    <a:cubicBezTo>
                      <a:pt x="18690" y="126"/>
                      <a:pt x="21849" y="3363"/>
                      <a:pt x="21875" y="7330"/>
                    </a:cubicBezTo>
                    <a:cubicBezTo>
                      <a:pt x="21818" y="11476"/>
                      <a:pt x="18419" y="14794"/>
                      <a:pt x="14270" y="14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8E3D25FC-444E-AE57-D900-97AB7C3B416B}"/>
                  </a:ext>
                </a:extLst>
              </p:cNvPr>
              <p:cNvSpPr/>
              <p:nvPr/>
            </p:nvSpPr>
            <p:spPr>
              <a:xfrm>
                <a:off x="9186429" y="4840844"/>
                <a:ext cx="47305" cy="49354"/>
              </a:xfrm>
              <a:custGeom>
                <a:avLst/>
                <a:gdLst>
                  <a:gd name="connsiteX0" fmla="*/ 28262 w 47305"/>
                  <a:gd name="connsiteY0" fmla="*/ 48497 h 49354"/>
                  <a:gd name="connsiteX1" fmla="*/ 28735 w 47305"/>
                  <a:gd name="connsiteY1" fmla="*/ 40413 h 49354"/>
                  <a:gd name="connsiteX2" fmla="*/ 28641 w 47305"/>
                  <a:gd name="connsiteY2" fmla="*/ 40312 h 49354"/>
                  <a:gd name="connsiteX3" fmla="*/ 13507 w 47305"/>
                  <a:gd name="connsiteY3" fmla="*/ 49355 h 49354"/>
                  <a:gd name="connsiteX4" fmla="*/ 0 w 47305"/>
                  <a:gd name="connsiteY4" fmla="*/ 36888 h 49354"/>
                  <a:gd name="connsiteX5" fmla="*/ 27297 w 47305"/>
                  <a:gd name="connsiteY5" fmla="*/ 19768 h 49354"/>
                  <a:gd name="connsiteX6" fmla="*/ 27297 w 47305"/>
                  <a:gd name="connsiteY6" fmla="*/ 16918 h 49354"/>
                  <a:gd name="connsiteX7" fmla="*/ 18646 w 47305"/>
                  <a:gd name="connsiteY7" fmla="*/ 9307 h 49354"/>
                  <a:gd name="connsiteX8" fmla="*/ 11987 w 47305"/>
                  <a:gd name="connsiteY8" fmla="*/ 10165 h 49354"/>
                  <a:gd name="connsiteX9" fmla="*/ 11035 w 47305"/>
                  <a:gd name="connsiteY9" fmla="*/ 16344 h 49354"/>
                  <a:gd name="connsiteX10" fmla="*/ 3361 w 47305"/>
                  <a:gd name="connsiteY10" fmla="*/ 16344 h 49354"/>
                  <a:gd name="connsiteX11" fmla="*/ 3361 w 47305"/>
                  <a:gd name="connsiteY11" fmla="*/ 2472 h 49354"/>
                  <a:gd name="connsiteX12" fmla="*/ 19913 w 47305"/>
                  <a:gd name="connsiteY12" fmla="*/ 0 h 49354"/>
                  <a:gd name="connsiteX13" fmla="*/ 39505 w 47305"/>
                  <a:gd name="connsiteY13" fmla="*/ 16546 h 49354"/>
                  <a:gd name="connsiteX14" fmla="*/ 39505 w 47305"/>
                  <a:gd name="connsiteY14" fmla="*/ 39089 h 49354"/>
                  <a:gd name="connsiteX15" fmla="*/ 47305 w 47305"/>
                  <a:gd name="connsiteY15" fmla="*/ 40041 h 49354"/>
                  <a:gd name="connsiteX16" fmla="*/ 47305 w 47305"/>
                  <a:gd name="connsiteY16" fmla="*/ 47747 h 49354"/>
                  <a:gd name="connsiteX17" fmla="*/ 28262 w 47305"/>
                  <a:gd name="connsiteY17" fmla="*/ 48497 h 49354"/>
                  <a:gd name="connsiteX18" fmla="*/ 27310 w 47305"/>
                  <a:gd name="connsiteY18" fmla="*/ 27688 h 49354"/>
                  <a:gd name="connsiteX19" fmla="*/ 11621 w 47305"/>
                  <a:gd name="connsiteY19" fmla="*/ 35110 h 49354"/>
                  <a:gd name="connsiteX20" fmla="*/ 17233 w 47305"/>
                  <a:gd name="connsiteY20" fmla="*/ 40155 h 49354"/>
                  <a:gd name="connsiteX21" fmla="*/ 27323 w 47305"/>
                  <a:gd name="connsiteY21" fmla="*/ 28741 h 4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305" h="49354">
                    <a:moveTo>
                      <a:pt x="28262" y="48497"/>
                    </a:moveTo>
                    <a:cubicBezTo>
                      <a:pt x="28224" y="45795"/>
                      <a:pt x="28382" y="43093"/>
                      <a:pt x="28735" y="40413"/>
                    </a:cubicBezTo>
                    <a:lnTo>
                      <a:pt x="28641" y="40312"/>
                    </a:lnTo>
                    <a:cubicBezTo>
                      <a:pt x="26364" y="45641"/>
                      <a:pt x="20563" y="49355"/>
                      <a:pt x="13507" y="49355"/>
                    </a:cubicBezTo>
                    <a:cubicBezTo>
                      <a:pt x="4944" y="49355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8"/>
                    </a:lnTo>
                    <a:cubicBezTo>
                      <a:pt x="27297" y="11874"/>
                      <a:pt x="25305" y="9307"/>
                      <a:pt x="18646" y="9307"/>
                    </a:cubicBezTo>
                    <a:cubicBezTo>
                      <a:pt x="16395" y="9291"/>
                      <a:pt x="14156" y="9580"/>
                      <a:pt x="11987" y="10165"/>
                    </a:cubicBezTo>
                    <a:cubicBezTo>
                      <a:pt x="11798" y="12057"/>
                      <a:pt x="11413" y="14251"/>
                      <a:pt x="11035" y="16344"/>
                    </a:cubicBezTo>
                    <a:lnTo>
                      <a:pt x="3361" y="16344"/>
                    </a:lnTo>
                    <a:lnTo>
                      <a:pt x="3361" y="2472"/>
                    </a:lnTo>
                    <a:cubicBezTo>
                      <a:pt x="8733" y="875"/>
                      <a:pt x="14308" y="42"/>
                      <a:pt x="19913" y="0"/>
                    </a:cubicBezTo>
                    <a:cubicBezTo>
                      <a:pt x="35224" y="0"/>
                      <a:pt x="39505" y="6180"/>
                      <a:pt x="39505" y="16546"/>
                    </a:cubicBezTo>
                    <a:lnTo>
                      <a:pt x="39505" y="39089"/>
                    </a:lnTo>
                    <a:cubicBezTo>
                      <a:pt x="41788" y="39474"/>
                      <a:pt x="44834" y="39852"/>
                      <a:pt x="47305" y="40041"/>
                    </a:cubicBezTo>
                    <a:lnTo>
                      <a:pt x="47305" y="47747"/>
                    </a:lnTo>
                    <a:cubicBezTo>
                      <a:pt x="40981" y="48439"/>
                      <a:pt x="34618" y="48690"/>
                      <a:pt x="28262" y="48497"/>
                    </a:cubicBezTo>
                    <a:close/>
                    <a:moveTo>
                      <a:pt x="27310" y="27688"/>
                    </a:moveTo>
                    <a:cubicBezTo>
                      <a:pt x="15897" y="27688"/>
                      <a:pt x="11621" y="30545"/>
                      <a:pt x="11621" y="35110"/>
                    </a:cubicBezTo>
                    <a:cubicBezTo>
                      <a:pt x="11621" y="38150"/>
                      <a:pt x="13709" y="40155"/>
                      <a:pt x="17233" y="40155"/>
                    </a:cubicBezTo>
                    <a:cubicBezTo>
                      <a:pt x="23224" y="40155"/>
                      <a:pt x="27323" y="34543"/>
                      <a:pt x="27323" y="2874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DC04B3D-77E1-05BC-E4CC-05BEF3C017EA}"/>
                  </a:ext>
                </a:extLst>
              </p:cNvPr>
              <p:cNvSpPr/>
              <p:nvPr/>
            </p:nvSpPr>
            <p:spPr>
              <a:xfrm>
                <a:off x="8864074" y="4915403"/>
                <a:ext cx="23236" cy="39846"/>
              </a:xfrm>
              <a:custGeom>
                <a:avLst/>
                <a:gdLst>
                  <a:gd name="connsiteX0" fmla="*/ 8866 w 23236"/>
                  <a:gd name="connsiteY0" fmla="*/ 39846 h 39846"/>
                  <a:gd name="connsiteX1" fmla="*/ 586 w 23236"/>
                  <a:gd name="connsiteY1" fmla="*/ 38868 h 39846"/>
                  <a:gd name="connsiteX2" fmla="*/ 586 w 23236"/>
                  <a:gd name="connsiteY2" fmla="*/ 29668 h 39846"/>
                  <a:gd name="connsiteX3" fmla="*/ 4370 w 23236"/>
                  <a:gd name="connsiteY3" fmla="*/ 29668 h 39846"/>
                  <a:gd name="connsiteX4" fmla="*/ 5114 w 23236"/>
                  <a:gd name="connsiteY4" fmla="*/ 34789 h 39846"/>
                  <a:gd name="connsiteX5" fmla="*/ 9137 w 23236"/>
                  <a:gd name="connsiteY5" fmla="*/ 35306 h 39846"/>
                  <a:gd name="connsiteX6" fmla="*/ 17706 w 23236"/>
                  <a:gd name="connsiteY6" fmla="*/ 28634 h 39846"/>
                  <a:gd name="connsiteX7" fmla="*/ 0 w 23236"/>
                  <a:gd name="connsiteY7" fmla="*/ 10978 h 39846"/>
                  <a:gd name="connsiteX8" fmla="*/ 13734 w 23236"/>
                  <a:gd name="connsiteY8" fmla="*/ 0 h 39846"/>
                  <a:gd name="connsiteX9" fmla="*/ 21212 w 23236"/>
                  <a:gd name="connsiteY9" fmla="*/ 744 h 39846"/>
                  <a:gd name="connsiteX10" fmla="*/ 21212 w 23236"/>
                  <a:gd name="connsiteY10" fmla="*/ 9673 h 39846"/>
                  <a:gd name="connsiteX11" fmla="*/ 17429 w 23236"/>
                  <a:gd name="connsiteY11" fmla="*/ 9673 h 39846"/>
                  <a:gd name="connsiteX12" fmla="*/ 16742 w 23236"/>
                  <a:gd name="connsiteY12" fmla="*/ 4673 h 39846"/>
                  <a:gd name="connsiteX13" fmla="*/ 13519 w 23236"/>
                  <a:gd name="connsiteY13" fmla="*/ 4389 h 39846"/>
                  <a:gd name="connsiteX14" fmla="*/ 5530 w 23236"/>
                  <a:gd name="connsiteY14" fmla="*/ 10417 h 39846"/>
                  <a:gd name="connsiteX15" fmla="*/ 23237 w 23236"/>
                  <a:gd name="connsiteY15" fmla="*/ 27896 h 39846"/>
                  <a:gd name="connsiteX16" fmla="*/ 8866 w 23236"/>
                  <a:gd name="connsiteY16" fmla="*/ 39846 h 3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236" h="39846">
                    <a:moveTo>
                      <a:pt x="8866" y="39846"/>
                    </a:moveTo>
                    <a:cubicBezTo>
                      <a:pt x="6076" y="39867"/>
                      <a:pt x="3295" y="39538"/>
                      <a:pt x="586" y="38868"/>
                    </a:cubicBezTo>
                    <a:lnTo>
                      <a:pt x="586" y="29668"/>
                    </a:lnTo>
                    <a:lnTo>
                      <a:pt x="4370" y="29668"/>
                    </a:lnTo>
                    <a:cubicBezTo>
                      <a:pt x="4710" y="31560"/>
                      <a:pt x="4944" y="33294"/>
                      <a:pt x="5114" y="34789"/>
                    </a:cubicBezTo>
                    <a:cubicBezTo>
                      <a:pt x="6432" y="35107"/>
                      <a:pt x="7781" y="35280"/>
                      <a:pt x="9137" y="35306"/>
                    </a:cubicBezTo>
                    <a:cubicBezTo>
                      <a:pt x="13854" y="35306"/>
                      <a:pt x="17706" y="33414"/>
                      <a:pt x="17706" y="28634"/>
                    </a:cubicBezTo>
                    <a:cubicBezTo>
                      <a:pt x="17706" y="19901"/>
                      <a:pt x="0" y="23464"/>
                      <a:pt x="0" y="10978"/>
                    </a:cubicBezTo>
                    <a:cubicBezTo>
                      <a:pt x="0" y="4597"/>
                      <a:pt x="5045" y="0"/>
                      <a:pt x="13734" y="0"/>
                    </a:cubicBezTo>
                    <a:cubicBezTo>
                      <a:pt x="16245" y="11"/>
                      <a:pt x="18749" y="260"/>
                      <a:pt x="21212" y="744"/>
                    </a:cubicBezTo>
                    <a:lnTo>
                      <a:pt x="21212" y="9673"/>
                    </a:lnTo>
                    <a:lnTo>
                      <a:pt x="17429" y="9673"/>
                    </a:lnTo>
                    <a:cubicBezTo>
                      <a:pt x="17112" y="8020"/>
                      <a:pt x="16883" y="6350"/>
                      <a:pt x="16742" y="4673"/>
                    </a:cubicBezTo>
                    <a:cubicBezTo>
                      <a:pt x="15679" y="4481"/>
                      <a:pt x="14600" y="4386"/>
                      <a:pt x="13519" y="4389"/>
                    </a:cubicBezTo>
                    <a:cubicBezTo>
                      <a:pt x="8229" y="4389"/>
                      <a:pt x="5530" y="6798"/>
                      <a:pt x="5530" y="10417"/>
                    </a:cubicBezTo>
                    <a:cubicBezTo>
                      <a:pt x="5530" y="18810"/>
                      <a:pt x="23237" y="15708"/>
                      <a:pt x="23237" y="27896"/>
                    </a:cubicBezTo>
                    <a:cubicBezTo>
                      <a:pt x="23237" y="34845"/>
                      <a:pt x="17776" y="39846"/>
                      <a:pt x="8866" y="3984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32F59366-6554-5CCE-5426-605E2CA1F1C2}"/>
                  </a:ext>
                </a:extLst>
              </p:cNvPr>
              <p:cNvSpPr/>
              <p:nvPr/>
            </p:nvSpPr>
            <p:spPr>
              <a:xfrm>
                <a:off x="8892834" y="4925584"/>
                <a:ext cx="27202" cy="29664"/>
              </a:xfrm>
              <a:custGeom>
                <a:avLst/>
                <a:gdLst>
                  <a:gd name="connsiteX0" fmla="*/ 17479 w 27202"/>
                  <a:gd name="connsiteY0" fmla="*/ 29129 h 29664"/>
                  <a:gd name="connsiteX1" fmla="*/ 17763 w 27202"/>
                  <a:gd name="connsiteY1" fmla="*/ 23454 h 29664"/>
                  <a:gd name="connsiteX2" fmla="*/ 17650 w 27202"/>
                  <a:gd name="connsiteY2" fmla="*/ 23454 h 29664"/>
                  <a:gd name="connsiteX3" fmla="*/ 7933 w 27202"/>
                  <a:gd name="connsiteY3" fmla="*/ 29665 h 29664"/>
                  <a:gd name="connsiteX4" fmla="*/ 0 w 27202"/>
                  <a:gd name="connsiteY4" fmla="*/ 22596 h 29664"/>
                  <a:gd name="connsiteX5" fmla="*/ 17189 w 27202"/>
                  <a:gd name="connsiteY5" fmla="*/ 12419 h 29664"/>
                  <a:gd name="connsiteX6" fmla="*/ 17189 w 27202"/>
                  <a:gd name="connsiteY6" fmla="*/ 10212 h 29664"/>
                  <a:gd name="connsiteX7" fmla="*/ 11098 w 27202"/>
                  <a:gd name="connsiteY7" fmla="*/ 4057 h 29664"/>
                  <a:gd name="connsiteX8" fmla="*/ 5808 w 27202"/>
                  <a:gd name="connsiteY8" fmla="*/ 4751 h 29664"/>
                  <a:gd name="connsiteX9" fmla="*/ 5120 w 27202"/>
                  <a:gd name="connsiteY9" fmla="*/ 9405 h 29664"/>
                  <a:gd name="connsiteX10" fmla="*/ 1967 w 27202"/>
                  <a:gd name="connsiteY10" fmla="*/ 9405 h 29664"/>
                  <a:gd name="connsiteX11" fmla="*/ 1967 w 27202"/>
                  <a:gd name="connsiteY11" fmla="*/ 1554 h 29664"/>
                  <a:gd name="connsiteX12" fmla="*/ 11741 w 27202"/>
                  <a:gd name="connsiteY12" fmla="*/ 3 h 29664"/>
                  <a:gd name="connsiteX13" fmla="*/ 22379 w 27202"/>
                  <a:gd name="connsiteY13" fmla="*/ 9543 h 29664"/>
                  <a:gd name="connsiteX14" fmla="*/ 22379 w 27202"/>
                  <a:gd name="connsiteY14" fmla="*/ 25125 h 29664"/>
                  <a:gd name="connsiteX15" fmla="*/ 27203 w 27202"/>
                  <a:gd name="connsiteY15" fmla="*/ 25699 h 29664"/>
                  <a:gd name="connsiteX16" fmla="*/ 27203 w 27202"/>
                  <a:gd name="connsiteY16" fmla="*/ 28744 h 29664"/>
                  <a:gd name="connsiteX17" fmla="*/ 17479 w 27202"/>
                  <a:gd name="connsiteY17" fmla="*/ 29129 h 29664"/>
                  <a:gd name="connsiteX18" fmla="*/ 17189 w 27202"/>
                  <a:gd name="connsiteY18" fmla="*/ 16019 h 29664"/>
                  <a:gd name="connsiteX19" fmla="*/ 5063 w 27202"/>
                  <a:gd name="connsiteY19" fmla="*/ 21657 h 29664"/>
                  <a:gd name="connsiteX20" fmla="*/ 9427 w 27202"/>
                  <a:gd name="connsiteY20" fmla="*/ 25623 h 29664"/>
                  <a:gd name="connsiteX21" fmla="*/ 17189 w 27202"/>
                  <a:gd name="connsiteY21" fmla="*/ 16543 h 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202" h="29664">
                    <a:moveTo>
                      <a:pt x="17479" y="29129"/>
                    </a:moveTo>
                    <a:cubicBezTo>
                      <a:pt x="17423" y="27233"/>
                      <a:pt x="17518" y="25335"/>
                      <a:pt x="17763" y="23454"/>
                    </a:cubicBezTo>
                    <a:lnTo>
                      <a:pt x="17650" y="23454"/>
                    </a:lnTo>
                    <a:cubicBezTo>
                      <a:pt x="16269" y="26960"/>
                      <a:pt x="12649" y="29665"/>
                      <a:pt x="7933" y="29665"/>
                    </a:cubicBezTo>
                    <a:cubicBezTo>
                      <a:pt x="3216" y="29665"/>
                      <a:pt x="0" y="27143"/>
                      <a:pt x="0" y="22596"/>
                    </a:cubicBezTo>
                    <a:cubicBezTo>
                      <a:pt x="0" y="16328"/>
                      <a:pt x="6381" y="12475"/>
                      <a:pt x="17189" y="12419"/>
                    </a:cubicBezTo>
                    <a:lnTo>
                      <a:pt x="17189" y="10212"/>
                    </a:lnTo>
                    <a:cubicBezTo>
                      <a:pt x="17189" y="6182"/>
                      <a:pt x="15752" y="4057"/>
                      <a:pt x="11098" y="4057"/>
                    </a:cubicBezTo>
                    <a:cubicBezTo>
                      <a:pt x="9312" y="4054"/>
                      <a:pt x="7533" y="4287"/>
                      <a:pt x="5808" y="4751"/>
                    </a:cubicBezTo>
                    <a:cubicBezTo>
                      <a:pt x="5694" y="6182"/>
                      <a:pt x="5404" y="7797"/>
                      <a:pt x="5120" y="9405"/>
                    </a:cubicBezTo>
                    <a:lnTo>
                      <a:pt x="1967" y="9405"/>
                    </a:lnTo>
                    <a:lnTo>
                      <a:pt x="1967" y="1554"/>
                    </a:lnTo>
                    <a:cubicBezTo>
                      <a:pt x="5113" y="481"/>
                      <a:pt x="8419" y="-43"/>
                      <a:pt x="11741" y="3"/>
                    </a:cubicBezTo>
                    <a:cubicBezTo>
                      <a:pt x="20021" y="3"/>
                      <a:pt x="22379" y="3856"/>
                      <a:pt x="22379" y="9543"/>
                    </a:cubicBezTo>
                    <a:lnTo>
                      <a:pt x="22379" y="25125"/>
                    </a:lnTo>
                    <a:cubicBezTo>
                      <a:pt x="23754" y="25352"/>
                      <a:pt x="25652" y="25585"/>
                      <a:pt x="27203" y="25699"/>
                    </a:cubicBezTo>
                    <a:lnTo>
                      <a:pt x="27203" y="28744"/>
                    </a:lnTo>
                    <a:cubicBezTo>
                      <a:pt x="23977" y="29138"/>
                      <a:pt x="20726" y="29267"/>
                      <a:pt x="17479" y="29129"/>
                    </a:cubicBezTo>
                    <a:close/>
                    <a:moveTo>
                      <a:pt x="17189" y="16019"/>
                    </a:moveTo>
                    <a:cubicBezTo>
                      <a:pt x="7731" y="16019"/>
                      <a:pt x="5063" y="18838"/>
                      <a:pt x="5063" y="21657"/>
                    </a:cubicBezTo>
                    <a:cubicBezTo>
                      <a:pt x="5063" y="24072"/>
                      <a:pt x="6785" y="25623"/>
                      <a:pt x="9427" y="25623"/>
                    </a:cubicBezTo>
                    <a:cubicBezTo>
                      <a:pt x="14087" y="25623"/>
                      <a:pt x="17189" y="21020"/>
                      <a:pt x="17189" y="1654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A8F5D671-9F0A-7156-00D3-AEBE629FCBFA}"/>
                  </a:ext>
                </a:extLst>
              </p:cNvPr>
              <p:cNvSpPr/>
              <p:nvPr/>
            </p:nvSpPr>
            <p:spPr>
              <a:xfrm>
                <a:off x="8922913" y="4925581"/>
                <a:ext cx="33142" cy="29132"/>
              </a:xfrm>
              <a:custGeom>
                <a:avLst/>
                <a:gdLst>
                  <a:gd name="connsiteX0" fmla="*/ 23161 w 33142"/>
                  <a:gd name="connsiteY0" fmla="*/ 10700 h 29132"/>
                  <a:gd name="connsiteX1" fmla="*/ 18337 w 33142"/>
                  <a:gd name="connsiteY1" fmla="*/ 4319 h 29132"/>
                  <a:gd name="connsiteX2" fmla="*/ 10140 w 33142"/>
                  <a:gd name="connsiteY2" fmla="*/ 15411 h 29132"/>
                  <a:gd name="connsiteX3" fmla="*/ 10140 w 33142"/>
                  <a:gd name="connsiteY3" fmla="*/ 25298 h 29132"/>
                  <a:gd name="connsiteX4" fmla="*/ 14736 w 33142"/>
                  <a:gd name="connsiteY4" fmla="*/ 26042 h 29132"/>
                  <a:gd name="connsiteX5" fmla="*/ 14736 w 33142"/>
                  <a:gd name="connsiteY5" fmla="*/ 29132 h 29132"/>
                  <a:gd name="connsiteX6" fmla="*/ 0 w 33142"/>
                  <a:gd name="connsiteY6" fmla="*/ 29132 h 29132"/>
                  <a:gd name="connsiteX7" fmla="*/ 0 w 33142"/>
                  <a:gd name="connsiteY7" fmla="*/ 26105 h 29132"/>
                  <a:gd name="connsiteX8" fmla="*/ 5000 w 33142"/>
                  <a:gd name="connsiteY8" fmla="*/ 25298 h 29132"/>
                  <a:gd name="connsiteX9" fmla="*/ 5000 w 33142"/>
                  <a:gd name="connsiteY9" fmla="*/ 4603 h 29132"/>
                  <a:gd name="connsiteX10" fmla="*/ 0 w 33142"/>
                  <a:gd name="connsiteY10" fmla="*/ 4029 h 29132"/>
                  <a:gd name="connsiteX11" fmla="*/ 0 w 33142"/>
                  <a:gd name="connsiteY11" fmla="*/ 983 h 29132"/>
                  <a:gd name="connsiteX12" fmla="*/ 10001 w 33142"/>
                  <a:gd name="connsiteY12" fmla="*/ 580 h 29132"/>
                  <a:gd name="connsiteX13" fmla="*/ 9597 w 33142"/>
                  <a:gd name="connsiteY13" fmla="*/ 6558 h 29132"/>
                  <a:gd name="connsiteX14" fmla="*/ 9654 w 33142"/>
                  <a:gd name="connsiteY14" fmla="*/ 6621 h 29132"/>
                  <a:gd name="connsiteX15" fmla="*/ 19743 w 33142"/>
                  <a:gd name="connsiteY15" fmla="*/ 6 h 29132"/>
                  <a:gd name="connsiteX16" fmla="*/ 28313 w 33142"/>
                  <a:gd name="connsiteY16" fmla="*/ 9149 h 29132"/>
                  <a:gd name="connsiteX17" fmla="*/ 28313 w 33142"/>
                  <a:gd name="connsiteY17" fmla="*/ 25298 h 29132"/>
                  <a:gd name="connsiteX18" fmla="*/ 33143 w 33142"/>
                  <a:gd name="connsiteY18" fmla="*/ 26105 h 29132"/>
                  <a:gd name="connsiteX19" fmla="*/ 33143 w 33142"/>
                  <a:gd name="connsiteY19" fmla="*/ 29132 h 29132"/>
                  <a:gd name="connsiteX20" fmla="*/ 23161 w 33142"/>
                  <a:gd name="connsiteY20" fmla="*/ 29132 h 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142" h="29132">
                    <a:moveTo>
                      <a:pt x="23161" y="10700"/>
                    </a:moveTo>
                    <a:cubicBezTo>
                      <a:pt x="23161" y="6677"/>
                      <a:pt x="22070" y="4319"/>
                      <a:pt x="18337" y="4319"/>
                    </a:cubicBezTo>
                    <a:cubicBezTo>
                      <a:pt x="13564" y="4319"/>
                      <a:pt x="10140" y="9093"/>
                      <a:pt x="10140" y="15411"/>
                    </a:cubicBezTo>
                    <a:lnTo>
                      <a:pt x="10140" y="25298"/>
                    </a:lnTo>
                    <a:cubicBezTo>
                      <a:pt x="11690" y="25421"/>
                      <a:pt x="13227" y="25670"/>
                      <a:pt x="14736" y="26042"/>
                    </a:cubicBezTo>
                    <a:lnTo>
                      <a:pt x="14736" y="29132"/>
                    </a:lnTo>
                    <a:lnTo>
                      <a:pt x="0" y="29132"/>
                    </a:lnTo>
                    <a:lnTo>
                      <a:pt x="0" y="26105"/>
                    </a:lnTo>
                    <a:cubicBezTo>
                      <a:pt x="1637" y="25677"/>
                      <a:pt x="3312" y="25407"/>
                      <a:pt x="5000" y="25298"/>
                    </a:cubicBezTo>
                    <a:lnTo>
                      <a:pt x="5000" y="4603"/>
                    </a:lnTo>
                    <a:cubicBezTo>
                      <a:pt x="3619" y="4376"/>
                      <a:pt x="1665" y="4149"/>
                      <a:pt x="0" y="4029"/>
                    </a:cubicBezTo>
                    <a:lnTo>
                      <a:pt x="0" y="983"/>
                    </a:lnTo>
                    <a:cubicBezTo>
                      <a:pt x="3317" y="585"/>
                      <a:pt x="6662" y="450"/>
                      <a:pt x="10001" y="580"/>
                    </a:cubicBezTo>
                    <a:cubicBezTo>
                      <a:pt x="10011" y="2579"/>
                      <a:pt x="9876" y="4578"/>
                      <a:pt x="9597" y="6558"/>
                    </a:cubicBezTo>
                    <a:lnTo>
                      <a:pt x="9654" y="6621"/>
                    </a:lnTo>
                    <a:cubicBezTo>
                      <a:pt x="11280" y="2504"/>
                      <a:pt x="15320" y="-143"/>
                      <a:pt x="19743" y="6"/>
                    </a:cubicBezTo>
                    <a:cubicBezTo>
                      <a:pt x="26244" y="6"/>
                      <a:pt x="28313" y="4086"/>
                      <a:pt x="28313" y="9149"/>
                    </a:cubicBezTo>
                    <a:lnTo>
                      <a:pt x="28313" y="25298"/>
                    </a:lnTo>
                    <a:cubicBezTo>
                      <a:pt x="29945" y="25407"/>
                      <a:pt x="31563" y="25677"/>
                      <a:pt x="33143" y="26105"/>
                    </a:cubicBezTo>
                    <a:lnTo>
                      <a:pt x="33143" y="29132"/>
                    </a:lnTo>
                    <a:lnTo>
                      <a:pt x="23161" y="29132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E13B36EF-3D1E-C6DE-DCEF-FB70A1DA68D7}"/>
                  </a:ext>
                </a:extLst>
              </p:cNvPr>
              <p:cNvSpPr/>
              <p:nvPr/>
            </p:nvSpPr>
            <p:spPr>
              <a:xfrm>
                <a:off x="8981562" y="4915908"/>
                <a:ext cx="38200" cy="38805"/>
              </a:xfrm>
              <a:custGeom>
                <a:avLst/>
                <a:gdLst>
                  <a:gd name="connsiteX0" fmla="*/ 16534 w 38200"/>
                  <a:gd name="connsiteY0" fmla="*/ 24971 h 38805"/>
                  <a:gd name="connsiteX1" fmla="*/ 19119 w 38200"/>
                  <a:gd name="connsiteY1" fmla="*/ 33017 h 38805"/>
                  <a:gd name="connsiteX2" fmla="*/ 19176 w 38200"/>
                  <a:gd name="connsiteY2" fmla="*/ 33017 h 38805"/>
                  <a:gd name="connsiteX3" fmla="*/ 21818 w 38200"/>
                  <a:gd name="connsiteY3" fmla="*/ 24567 h 38805"/>
                  <a:gd name="connsiteX4" fmla="*/ 29290 w 38200"/>
                  <a:gd name="connsiteY4" fmla="*/ 3815 h 38805"/>
                  <a:gd name="connsiteX5" fmla="*/ 24750 w 38200"/>
                  <a:gd name="connsiteY5" fmla="*/ 3071 h 38805"/>
                  <a:gd name="connsiteX6" fmla="*/ 24750 w 38200"/>
                  <a:gd name="connsiteY6" fmla="*/ 19 h 38805"/>
                  <a:gd name="connsiteX7" fmla="*/ 38200 w 38200"/>
                  <a:gd name="connsiteY7" fmla="*/ 19 h 38805"/>
                  <a:gd name="connsiteX8" fmla="*/ 38200 w 38200"/>
                  <a:gd name="connsiteY8" fmla="*/ 3128 h 38805"/>
                  <a:gd name="connsiteX9" fmla="*/ 34757 w 38200"/>
                  <a:gd name="connsiteY9" fmla="*/ 3758 h 38805"/>
                  <a:gd name="connsiteX10" fmla="*/ 21906 w 38200"/>
                  <a:gd name="connsiteY10" fmla="*/ 38805 h 38805"/>
                  <a:gd name="connsiteX11" fmla="*/ 15985 w 38200"/>
                  <a:gd name="connsiteY11" fmla="*/ 38805 h 38805"/>
                  <a:gd name="connsiteX12" fmla="*/ 3506 w 38200"/>
                  <a:gd name="connsiteY12" fmla="*/ 3739 h 38805"/>
                  <a:gd name="connsiteX13" fmla="*/ 0 w 38200"/>
                  <a:gd name="connsiteY13" fmla="*/ 3109 h 38805"/>
                  <a:gd name="connsiteX14" fmla="*/ 0 w 38200"/>
                  <a:gd name="connsiteY14" fmla="*/ 0 h 38805"/>
                  <a:gd name="connsiteX15" fmla="*/ 13873 w 38200"/>
                  <a:gd name="connsiteY15" fmla="*/ 0 h 38805"/>
                  <a:gd name="connsiteX16" fmla="*/ 13873 w 38200"/>
                  <a:gd name="connsiteY16" fmla="*/ 3052 h 38805"/>
                  <a:gd name="connsiteX17" fmla="*/ 9326 w 38200"/>
                  <a:gd name="connsiteY17" fmla="*/ 379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200" h="38805">
                    <a:moveTo>
                      <a:pt x="16534" y="24971"/>
                    </a:moveTo>
                    <a:cubicBezTo>
                      <a:pt x="17334" y="27215"/>
                      <a:pt x="18312" y="30141"/>
                      <a:pt x="19119" y="33017"/>
                    </a:cubicBezTo>
                    <a:lnTo>
                      <a:pt x="19176" y="33017"/>
                    </a:lnTo>
                    <a:cubicBezTo>
                      <a:pt x="19863" y="30261"/>
                      <a:pt x="20727" y="27669"/>
                      <a:pt x="21818" y="24567"/>
                    </a:cubicBezTo>
                    <a:lnTo>
                      <a:pt x="29290" y="3815"/>
                    </a:lnTo>
                    <a:cubicBezTo>
                      <a:pt x="27759" y="3691"/>
                      <a:pt x="26241" y="3443"/>
                      <a:pt x="24750" y="3071"/>
                    </a:cubicBezTo>
                    <a:lnTo>
                      <a:pt x="24750" y="19"/>
                    </a:lnTo>
                    <a:lnTo>
                      <a:pt x="38200" y="19"/>
                    </a:lnTo>
                    <a:lnTo>
                      <a:pt x="38200" y="3128"/>
                    </a:lnTo>
                    <a:cubicBezTo>
                      <a:pt x="37078" y="3457"/>
                      <a:pt x="35924" y="3669"/>
                      <a:pt x="34757" y="3758"/>
                    </a:cubicBezTo>
                    <a:lnTo>
                      <a:pt x="21906" y="38805"/>
                    </a:lnTo>
                    <a:lnTo>
                      <a:pt x="15985" y="38805"/>
                    </a:lnTo>
                    <a:lnTo>
                      <a:pt x="3506" y="3739"/>
                    </a:lnTo>
                    <a:cubicBezTo>
                      <a:pt x="2319" y="3650"/>
                      <a:pt x="1144" y="3439"/>
                      <a:pt x="0" y="3109"/>
                    </a:cubicBezTo>
                    <a:lnTo>
                      <a:pt x="0" y="0"/>
                    </a:lnTo>
                    <a:lnTo>
                      <a:pt x="13873" y="0"/>
                    </a:lnTo>
                    <a:lnTo>
                      <a:pt x="13873" y="3052"/>
                    </a:lnTo>
                    <a:cubicBezTo>
                      <a:pt x="12381" y="3428"/>
                      <a:pt x="10860" y="3677"/>
                      <a:pt x="9326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995415E6-CC5A-AACB-83AA-C3AC10040D0B}"/>
                  </a:ext>
                </a:extLst>
              </p:cNvPr>
              <p:cNvSpPr/>
              <p:nvPr/>
            </p:nvSpPr>
            <p:spPr>
              <a:xfrm>
                <a:off x="9021811" y="4914700"/>
                <a:ext cx="15007" cy="40013"/>
              </a:xfrm>
              <a:custGeom>
                <a:avLst/>
                <a:gdLst>
                  <a:gd name="connsiteX0" fmla="*/ 0 w 15007"/>
                  <a:gd name="connsiteY0" fmla="*/ 40013 h 40013"/>
                  <a:gd name="connsiteX1" fmla="*/ 0 w 15007"/>
                  <a:gd name="connsiteY1" fmla="*/ 36986 h 40013"/>
                  <a:gd name="connsiteX2" fmla="*/ 5000 w 15007"/>
                  <a:gd name="connsiteY2" fmla="*/ 36179 h 40013"/>
                  <a:gd name="connsiteX3" fmla="*/ 5000 w 15007"/>
                  <a:gd name="connsiteY3" fmla="*/ 15484 h 40013"/>
                  <a:gd name="connsiteX4" fmla="*/ 0 w 15007"/>
                  <a:gd name="connsiteY4" fmla="*/ 14910 h 40013"/>
                  <a:gd name="connsiteX5" fmla="*/ 0 w 15007"/>
                  <a:gd name="connsiteY5" fmla="*/ 11864 h 40013"/>
                  <a:gd name="connsiteX6" fmla="*/ 10177 w 15007"/>
                  <a:gd name="connsiteY6" fmla="*/ 11461 h 40013"/>
                  <a:gd name="connsiteX7" fmla="*/ 10177 w 15007"/>
                  <a:gd name="connsiteY7" fmla="*/ 36179 h 40013"/>
                  <a:gd name="connsiteX8" fmla="*/ 15008 w 15007"/>
                  <a:gd name="connsiteY8" fmla="*/ 36986 h 40013"/>
                  <a:gd name="connsiteX9" fmla="*/ 15008 w 15007"/>
                  <a:gd name="connsiteY9" fmla="*/ 40013 h 40013"/>
                  <a:gd name="connsiteX10" fmla="*/ 7649 w 15007"/>
                  <a:gd name="connsiteY10" fmla="*/ 6732 h 40013"/>
                  <a:gd name="connsiteX11" fmla="*/ 4139 w 15007"/>
                  <a:gd name="connsiteY11" fmla="*/ 3513 h 40013"/>
                  <a:gd name="connsiteX12" fmla="*/ 7358 w 15007"/>
                  <a:gd name="connsiteY12" fmla="*/ 3 h 40013"/>
                  <a:gd name="connsiteX13" fmla="*/ 7649 w 15007"/>
                  <a:gd name="connsiteY13" fmla="*/ 3 h 40013"/>
                  <a:gd name="connsiteX14" fmla="*/ 11041 w 15007"/>
                  <a:gd name="connsiteY14" fmla="*/ 3307 h 40013"/>
                  <a:gd name="connsiteX15" fmla="*/ 11041 w 15007"/>
                  <a:gd name="connsiteY15" fmla="*/ 3339 h 40013"/>
                  <a:gd name="connsiteX16" fmla="*/ 7649 w 15007"/>
                  <a:gd name="connsiteY16" fmla="*/ 6750 h 4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07" h="40013">
                    <a:moveTo>
                      <a:pt x="0" y="40013"/>
                    </a:moveTo>
                    <a:lnTo>
                      <a:pt x="0" y="36986"/>
                    </a:lnTo>
                    <a:cubicBezTo>
                      <a:pt x="1638" y="36559"/>
                      <a:pt x="3312" y="36289"/>
                      <a:pt x="5000" y="36179"/>
                    </a:cubicBezTo>
                    <a:lnTo>
                      <a:pt x="5000" y="15484"/>
                    </a:lnTo>
                    <a:cubicBezTo>
                      <a:pt x="3626" y="15257"/>
                      <a:pt x="1671" y="15030"/>
                      <a:pt x="0" y="14910"/>
                    </a:cubicBezTo>
                    <a:lnTo>
                      <a:pt x="0" y="11864"/>
                    </a:lnTo>
                    <a:cubicBezTo>
                      <a:pt x="3377" y="11463"/>
                      <a:pt x="6780" y="11328"/>
                      <a:pt x="10177" y="11461"/>
                    </a:cubicBezTo>
                    <a:lnTo>
                      <a:pt x="10177" y="36179"/>
                    </a:lnTo>
                    <a:cubicBezTo>
                      <a:pt x="11810" y="36288"/>
                      <a:pt x="13428" y="36558"/>
                      <a:pt x="15008" y="36986"/>
                    </a:cubicBezTo>
                    <a:lnTo>
                      <a:pt x="15008" y="40013"/>
                    </a:lnTo>
                    <a:close/>
                    <a:moveTo>
                      <a:pt x="7649" y="6732"/>
                    </a:moveTo>
                    <a:cubicBezTo>
                      <a:pt x="5791" y="6812"/>
                      <a:pt x="4220" y="5371"/>
                      <a:pt x="4139" y="3513"/>
                    </a:cubicBezTo>
                    <a:cubicBezTo>
                      <a:pt x="4058" y="1655"/>
                      <a:pt x="5499" y="84"/>
                      <a:pt x="7358" y="3"/>
                    </a:cubicBezTo>
                    <a:cubicBezTo>
                      <a:pt x="7455" y="-1"/>
                      <a:pt x="7552" y="-1"/>
                      <a:pt x="7649" y="3"/>
                    </a:cubicBezTo>
                    <a:cubicBezTo>
                      <a:pt x="9498" y="-21"/>
                      <a:pt x="11017" y="1458"/>
                      <a:pt x="11041" y="3307"/>
                    </a:cubicBezTo>
                    <a:cubicBezTo>
                      <a:pt x="11041" y="3318"/>
                      <a:pt x="11041" y="3328"/>
                      <a:pt x="11041" y="3339"/>
                    </a:cubicBezTo>
                    <a:cubicBezTo>
                      <a:pt x="11027" y="5210"/>
                      <a:pt x="9520" y="6726"/>
                      <a:pt x="7649" y="675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0" name="Freeform 819">
                <a:extLst>
                  <a:ext uri="{FF2B5EF4-FFF2-40B4-BE49-F238E27FC236}">
                    <a16:creationId xmlns:a16="http://schemas.microsoft.com/office/drawing/2014/main" id="{8953C8DB-7E6C-7C6E-D888-1E73FBE177E7}"/>
                  </a:ext>
                </a:extLst>
              </p:cNvPr>
              <p:cNvSpPr/>
              <p:nvPr/>
            </p:nvSpPr>
            <p:spPr>
              <a:xfrm>
                <a:off x="9040388" y="4925757"/>
                <a:ext cx="21382" cy="29378"/>
              </a:xfrm>
              <a:custGeom>
                <a:avLst/>
                <a:gdLst>
                  <a:gd name="connsiteX0" fmla="*/ 12933 w 21382"/>
                  <a:gd name="connsiteY0" fmla="*/ 29378 h 29378"/>
                  <a:gd name="connsiteX1" fmla="*/ 0 w 21382"/>
                  <a:gd name="connsiteY1" fmla="*/ 15638 h 29378"/>
                  <a:gd name="connsiteX2" fmla="*/ 14371 w 21382"/>
                  <a:gd name="connsiteY2" fmla="*/ 0 h 29378"/>
                  <a:gd name="connsiteX3" fmla="*/ 21212 w 21382"/>
                  <a:gd name="connsiteY3" fmla="*/ 977 h 29378"/>
                  <a:gd name="connsiteX4" fmla="*/ 21212 w 21382"/>
                  <a:gd name="connsiteY4" fmla="*/ 9314 h 29378"/>
                  <a:gd name="connsiteX5" fmla="*/ 17997 w 21382"/>
                  <a:gd name="connsiteY5" fmla="*/ 9314 h 29378"/>
                  <a:gd name="connsiteX6" fmla="*/ 17246 w 21382"/>
                  <a:gd name="connsiteY6" fmla="*/ 4660 h 29378"/>
                  <a:gd name="connsiteX7" fmla="*/ 13683 w 21382"/>
                  <a:gd name="connsiteY7" fmla="*/ 4143 h 29378"/>
                  <a:gd name="connsiteX8" fmla="*/ 5404 w 21382"/>
                  <a:gd name="connsiteY8" fmla="*/ 14774 h 29378"/>
                  <a:gd name="connsiteX9" fmla="*/ 14024 w 21382"/>
                  <a:gd name="connsiteY9" fmla="*/ 24952 h 29378"/>
                  <a:gd name="connsiteX10" fmla="*/ 21042 w 21382"/>
                  <a:gd name="connsiteY10" fmla="*/ 23394 h 29378"/>
                  <a:gd name="connsiteX11" fmla="*/ 21383 w 21382"/>
                  <a:gd name="connsiteY11" fmla="*/ 27884 h 29378"/>
                  <a:gd name="connsiteX12" fmla="*/ 12933 w 21382"/>
                  <a:gd name="connsiteY12" fmla="*/ 29378 h 2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82" h="29378">
                    <a:moveTo>
                      <a:pt x="12933" y="29378"/>
                    </a:moveTo>
                    <a:cubicBezTo>
                      <a:pt x="5864" y="29378"/>
                      <a:pt x="0" y="26156"/>
                      <a:pt x="0" y="15638"/>
                    </a:cubicBezTo>
                    <a:cubicBezTo>
                      <a:pt x="0" y="6444"/>
                      <a:pt x="4660" y="0"/>
                      <a:pt x="14371" y="0"/>
                    </a:cubicBezTo>
                    <a:cubicBezTo>
                      <a:pt x="16686" y="-1"/>
                      <a:pt x="18990" y="328"/>
                      <a:pt x="21212" y="977"/>
                    </a:cubicBezTo>
                    <a:lnTo>
                      <a:pt x="21212" y="9314"/>
                    </a:lnTo>
                    <a:lnTo>
                      <a:pt x="17997" y="9314"/>
                    </a:lnTo>
                    <a:cubicBezTo>
                      <a:pt x="17650" y="7649"/>
                      <a:pt x="17416" y="6035"/>
                      <a:pt x="17246" y="4660"/>
                    </a:cubicBezTo>
                    <a:cubicBezTo>
                      <a:pt x="16094" y="4298"/>
                      <a:pt x="14891" y="4124"/>
                      <a:pt x="13683" y="4143"/>
                    </a:cubicBezTo>
                    <a:cubicBezTo>
                      <a:pt x="8336" y="4143"/>
                      <a:pt x="5404" y="8336"/>
                      <a:pt x="5404" y="14774"/>
                    </a:cubicBezTo>
                    <a:cubicBezTo>
                      <a:pt x="5404" y="20582"/>
                      <a:pt x="7296" y="24952"/>
                      <a:pt x="14024" y="24952"/>
                    </a:cubicBezTo>
                    <a:cubicBezTo>
                      <a:pt x="16450" y="24963"/>
                      <a:pt x="18848" y="24431"/>
                      <a:pt x="21042" y="23394"/>
                    </a:cubicBezTo>
                    <a:lnTo>
                      <a:pt x="21383" y="27884"/>
                    </a:lnTo>
                    <a:cubicBezTo>
                      <a:pt x="18672" y="28863"/>
                      <a:pt x="15815" y="29369"/>
                      <a:pt x="12933" y="2937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1" name="Freeform 820">
                <a:extLst>
                  <a:ext uri="{FF2B5EF4-FFF2-40B4-BE49-F238E27FC236}">
                    <a16:creationId xmlns:a16="http://schemas.microsoft.com/office/drawing/2014/main" id="{5FBBD045-E59A-32FC-BF21-F6292D9B62DF}"/>
                  </a:ext>
                </a:extLst>
              </p:cNvPr>
              <p:cNvSpPr/>
              <p:nvPr/>
            </p:nvSpPr>
            <p:spPr>
              <a:xfrm>
                <a:off x="9066033" y="4925644"/>
                <a:ext cx="24201" cy="29607"/>
              </a:xfrm>
              <a:custGeom>
                <a:avLst/>
                <a:gdLst>
                  <a:gd name="connsiteX0" fmla="*/ 24031 w 24201"/>
                  <a:gd name="connsiteY0" fmla="*/ 14484 h 29607"/>
                  <a:gd name="connsiteX1" fmla="*/ 5347 w 24201"/>
                  <a:gd name="connsiteY1" fmla="*/ 14484 h 29607"/>
                  <a:gd name="connsiteX2" fmla="*/ 14377 w 24201"/>
                  <a:gd name="connsiteY2" fmla="*/ 25406 h 29607"/>
                  <a:gd name="connsiteX3" fmla="*/ 22707 w 24201"/>
                  <a:gd name="connsiteY3" fmla="*/ 23627 h 29607"/>
                  <a:gd name="connsiteX4" fmla="*/ 23167 w 24201"/>
                  <a:gd name="connsiteY4" fmla="*/ 27821 h 29607"/>
                  <a:gd name="connsiteX5" fmla="*/ 13513 w 24201"/>
                  <a:gd name="connsiteY5" fmla="*/ 29605 h 29607"/>
                  <a:gd name="connsiteX6" fmla="*/ 0 w 24201"/>
                  <a:gd name="connsiteY6" fmla="*/ 14945 h 29607"/>
                  <a:gd name="connsiteX7" fmla="*/ 12763 w 24201"/>
                  <a:gd name="connsiteY7" fmla="*/ 0 h 29607"/>
                  <a:gd name="connsiteX8" fmla="*/ 24201 w 24201"/>
                  <a:gd name="connsiteY8" fmla="*/ 12012 h 29607"/>
                  <a:gd name="connsiteX9" fmla="*/ 24031 w 24201"/>
                  <a:gd name="connsiteY9" fmla="*/ 14484 h 29607"/>
                  <a:gd name="connsiteX10" fmla="*/ 12536 w 24201"/>
                  <a:gd name="connsiteY10" fmla="*/ 3796 h 29607"/>
                  <a:gd name="connsiteX11" fmla="*/ 5599 w 24201"/>
                  <a:gd name="connsiteY11" fmla="*/ 10808 h 29607"/>
                  <a:gd name="connsiteX12" fmla="*/ 18936 w 24201"/>
                  <a:gd name="connsiteY12" fmla="*/ 10808 h 29607"/>
                  <a:gd name="connsiteX13" fmla="*/ 12536 w 24201"/>
                  <a:gd name="connsiteY13" fmla="*/ 3796 h 2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01" h="29607">
                    <a:moveTo>
                      <a:pt x="24031" y="14484"/>
                    </a:moveTo>
                    <a:lnTo>
                      <a:pt x="5347" y="14484"/>
                    </a:lnTo>
                    <a:cubicBezTo>
                      <a:pt x="5120" y="22133"/>
                      <a:pt x="8279" y="25406"/>
                      <a:pt x="14377" y="25406"/>
                    </a:cubicBezTo>
                    <a:cubicBezTo>
                      <a:pt x="17248" y="25406"/>
                      <a:pt x="20086" y="24800"/>
                      <a:pt x="22707" y="23627"/>
                    </a:cubicBezTo>
                    <a:lnTo>
                      <a:pt x="23167" y="27821"/>
                    </a:lnTo>
                    <a:cubicBezTo>
                      <a:pt x="20097" y="29042"/>
                      <a:pt x="16817" y="29648"/>
                      <a:pt x="13513" y="29605"/>
                    </a:cubicBezTo>
                    <a:cubicBezTo>
                      <a:pt x="4717" y="29605"/>
                      <a:pt x="0" y="25008"/>
                      <a:pt x="0" y="14945"/>
                    </a:cubicBezTo>
                    <a:cubicBezTo>
                      <a:pt x="0" y="6381"/>
                      <a:pt x="4660" y="0"/>
                      <a:pt x="12763" y="0"/>
                    </a:cubicBezTo>
                    <a:cubicBezTo>
                      <a:pt x="20866" y="0"/>
                      <a:pt x="24201" y="5461"/>
                      <a:pt x="24201" y="12012"/>
                    </a:cubicBezTo>
                    <a:cubicBezTo>
                      <a:pt x="24192" y="12839"/>
                      <a:pt x="24135" y="13664"/>
                      <a:pt x="24031" y="14484"/>
                    </a:cubicBezTo>
                    <a:close/>
                    <a:moveTo>
                      <a:pt x="12536" y="3796"/>
                    </a:moveTo>
                    <a:cubicBezTo>
                      <a:pt x="8796" y="3796"/>
                      <a:pt x="6154" y="6615"/>
                      <a:pt x="5599" y="10808"/>
                    </a:cubicBezTo>
                    <a:lnTo>
                      <a:pt x="18936" y="10808"/>
                    </a:lnTo>
                    <a:cubicBezTo>
                      <a:pt x="19031" y="6615"/>
                      <a:pt x="16559" y="3796"/>
                      <a:pt x="12536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2" name="Freeform 821">
                <a:extLst>
                  <a:ext uri="{FF2B5EF4-FFF2-40B4-BE49-F238E27FC236}">
                    <a16:creationId xmlns:a16="http://schemas.microsoft.com/office/drawing/2014/main" id="{64C424FC-AFBE-3462-B4CD-BD780BEF55C9}"/>
                  </a:ext>
                </a:extLst>
              </p:cNvPr>
              <p:cNvSpPr/>
              <p:nvPr/>
            </p:nvSpPr>
            <p:spPr>
              <a:xfrm>
                <a:off x="9094573" y="4925587"/>
                <a:ext cx="33142" cy="29126"/>
              </a:xfrm>
              <a:custGeom>
                <a:avLst/>
                <a:gdLst>
                  <a:gd name="connsiteX0" fmla="*/ 23148 w 33142"/>
                  <a:gd name="connsiteY0" fmla="*/ 10694 h 29126"/>
                  <a:gd name="connsiteX1" fmla="*/ 18318 w 33142"/>
                  <a:gd name="connsiteY1" fmla="*/ 4313 h 29126"/>
                  <a:gd name="connsiteX2" fmla="*/ 10159 w 33142"/>
                  <a:gd name="connsiteY2" fmla="*/ 15405 h 29126"/>
                  <a:gd name="connsiteX3" fmla="*/ 10159 w 33142"/>
                  <a:gd name="connsiteY3" fmla="*/ 25292 h 29126"/>
                  <a:gd name="connsiteX4" fmla="*/ 14755 w 33142"/>
                  <a:gd name="connsiteY4" fmla="*/ 26036 h 29126"/>
                  <a:gd name="connsiteX5" fmla="*/ 14755 w 33142"/>
                  <a:gd name="connsiteY5" fmla="*/ 29126 h 29126"/>
                  <a:gd name="connsiteX6" fmla="*/ 0 w 33142"/>
                  <a:gd name="connsiteY6" fmla="*/ 29126 h 29126"/>
                  <a:gd name="connsiteX7" fmla="*/ 0 w 33142"/>
                  <a:gd name="connsiteY7" fmla="*/ 26099 h 29126"/>
                  <a:gd name="connsiteX8" fmla="*/ 5000 w 33142"/>
                  <a:gd name="connsiteY8" fmla="*/ 25292 h 29126"/>
                  <a:gd name="connsiteX9" fmla="*/ 5000 w 33142"/>
                  <a:gd name="connsiteY9" fmla="*/ 4597 h 29126"/>
                  <a:gd name="connsiteX10" fmla="*/ 0 w 33142"/>
                  <a:gd name="connsiteY10" fmla="*/ 4023 h 29126"/>
                  <a:gd name="connsiteX11" fmla="*/ 0 w 33142"/>
                  <a:gd name="connsiteY11" fmla="*/ 977 h 29126"/>
                  <a:gd name="connsiteX12" fmla="*/ 10007 w 33142"/>
                  <a:gd name="connsiteY12" fmla="*/ 574 h 29126"/>
                  <a:gd name="connsiteX13" fmla="*/ 9604 w 33142"/>
                  <a:gd name="connsiteY13" fmla="*/ 6552 h 29126"/>
                  <a:gd name="connsiteX14" fmla="*/ 9660 w 33142"/>
                  <a:gd name="connsiteY14" fmla="*/ 6615 h 29126"/>
                  <a:gd name="connsiteX15" fmla="*/ 19750 w 33142"/>
                  <a:gd name="connsiteY15" fmla="*/ 0 h 29126"/>
                  <a:gd name="connsiteX16" fmla="*/ 28313 w 33142"/>
                  <a:gd name="connsiteY16" fmla="*/ 9143 h 29126"/>
                  <a:gd name="connsiteX17" fmla="*/ 28313 w 33142"/>
                  <a:gd name="connsiteY17" fmla="*/ 25292 h 29126"/>
                  <a:gd name="connsiteX18" fmla="*/ 33143 w 33142"/>
                  <a:gd name="connsiteY18" fmla="*/ 26099 h 29126"/>
                  <a:gd name="connsiteX19" fmla="*/ 33143 w 33142"/>
                  <a:gd name="connsiteY19" fmla="*/ 29126 h 29126"/>
                  <a:gd name="connsiteX20" fmla="*/ 23142 w 33142"/>
                  <a:gd name="connsiteY20" fmla="*/ 29126 h 29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142" h="29126">
                    <a:moveTo>
                      <a:pt x="23148" y="10694"/>
                    </a:moveTo>
                    <a:cubicBezTo>
                      <a:pt x="23148" y="6671"/>
                      <a:pt x="22057" y="4313"/>
                      <a:pt x="18318" y="4313"/>
                    </a:cubicBezTo>
                    <a:cubicBezTo>
                      <a:pt x="13551" y="4313"/>
                      <a:pt x="10159" y="9087"/>
                      <a:pt x="10159" y="15405"/>
                    </a:cubicBezTo>
                    <a:lnTo>
                      <a:pt x="10159" y="25292"/>
                    </a:lnTo>
                    <a:cubicBezTo>
                      <a:pt x="11708" y="25416"/>
                      <a:pt x="13248" y="25665"/>
                      <a:pt x="14755" y="26036"/>
                    </a:cubicBezTo>
                    <a:lnTo>
                      <a:pt x="14755" y="29126"/>
                    </a:lnTo>
                    <a:lnTo>
                      <a:pt x="0" y="29126"/>
                    </a:lnTo>
                    <a:lnTo>
                      <a:pt x="0" y="26099"/>
                    </a:lnTo>
                    <a:cubicBezTo>
                      <a:pt x="1638" y="25672"/>
                      <a:pt x="3312" y="25402"/>
                      <a:pt x="5000" y="25292"/>
                    </a:cubicBezTo>
                    <a:lnTo>
                      <a:pt x="5000" y="4597"/>
                    </a:lnTo>
                    <a:cubicBezTo>
                      <a:pt x="3626" y="4370"/>
                      <a:pt x="1671" y="4143"/>
                      <a:pt x="0" y="4023"/>
                    </a:cubicBezTo>
                    <a:lnTo>
                      <a:pt x="0" y="977"/>
                    </a:lnTo>
                    <a:cubicBezTo>
                      <a:pt x="3320" y="579"/>
                      <a:pt x="6666" y="444"/>
                      <a:pt x="10007" y="574"/>
                    </a:cubicBezTo>
                    <a:cubicBezTo>
                      <a:pt x="10014" y="2573"/>
                      <a:pt x="9879" y="4571"/>
                      <a:pt x="9604" y="6552"/>
                    </a:cubicBezTo>
                    <a:lnTo>
                      <a:pt x="9660" y="6615"/>
                    </a:lnTo>
                    <a:cubicBezTo>
                      <a:pt x="11325" y="2642"/>
                      <a:pt x="14831" y="0"/>
                      <a:pt x="19750" y="0"/>
                    </a:cubicBezTo>
                    <a:cubicBezTo>
                      <a:pt x="26251" y="0"/>
                      <a:pt x="28313" y="4080"/>
                      <a:pt x="28313" y="9143"/>
                    </a:cubicBezTo>
                    <a:lnTo>
                      <a:pt x="28313" y="25292"/>
                    </a:lnTo>
                    <a:cubicBezTo>
                      <a:pt x="29946" y="25401"/>
                      <a:pt x="31566" y="25671"/>
                      <a:pt x="33143" y="26099"/>
                    </a:cubicBezTo>
                    <a:lnTo>
                      <a:pt x="33143" y="29126"/>
                    </a:lnTo>
                    <a:lnTo>
                      <a:pt x="23142" y="2912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D818C2B2-76FD-C35B-8990-245705A80225}"/>
                  </a:ext>
                </a:extLst>
              </p:cNvPr>
              <p:cNvSpPr/>
              <p:nvPr/>
            </p:nvSpPr>
            <p:spPr>
              <a:xfrm>
                <a:off x="9128485" y="4915447"/>
                <a:ext cx="19055" cy="39744"/>
              </a:xfrm>
              <a:custGeom>
                <a:avLst/>
                <a:gdLst>
                  <a:gd name="connsiteX0" fmla="*/ 13507 w 19055"/>
                  <a:gd name="connsiteY0" fmla="*/ 39745 h 39744"/>
                  <a:gd name="connsiteX1" fmla="*/ 5864 w 19055"/>
                  <a:gd name="connsiteY1" fmla="*/ 31175 h 39744"/>
                  <a:gd name="connsiteX2" fmla="*/ 5864 w 19055"/>
                  <a:gd name="connsiteY2" fmla="*/ 14736 h 39744"/>
                  <a:gd name="connsiteX3" fmla="*/ 0 w 19055"/>
                  <a:gd name="connsiteY3" fmla="*/ 14736 h 39744"/>
                  <a:gd name="connsiteX4" fmla="*/ 0 w 19055"/>
                  <a:gd name="connsiteY4" fmla="*/ 10713 h 39744"/>
                  <a:gd name="connsiteX5" fmla="*/ 5864 w 19055"/>
                  <a:gd name="connsiteY5" fmla="*/ 10713 h 39744"/>
                  <a:gd name="connsiteX6" fmla="*/ 5864 w 19055"/>
                  <a:gd name="connsiteY6" fmla="*/ 1431 h 39744"/>
                  <a:gd name="connsiteX7" fmla="*/ 11035 w 19055"/>
                  <a:gd name="connsiteY7" fmla="*/ 0 h 39744"/>
                  <a:gd name="connsiteX8" fmla="*/ 11035 w 19055"/>
                  <a:gd name="connsiteY8" fmla="*/ 10720 h 39744"/>
                  <a:gd name="connsiteX9" fmla="*/ 19056 w 19055"/>
                  <a:gd name="connsiteY9" fmla="*/ 10720 h 39744"/>
                  <a:gd name="connsiteX10" fmla="*/ 19056 w 19055"/>
                  <a:gd name="connsiteY10" fmla="*/ 14743 h 39744"/>
                  <a:gd name="connsiteX11" fmla="*/ 11066 w 19055"/>
                  <a:gd name="connsiteY11" fmla="*/ 14743 h 39744"/>
                  <a:gd name="connsiteX12" fmla="*/ 11066 w 19055"/>
                  <a:gd name="connsiteY12" fmla="*/ 29347 h 39744"/>
                  <a:gd name="connsiteX13" fmla="*/ 15146 w 19055"/>
                  <a:gd name="connsiteY13" fmla="*/ 35325 h 39744"/>
                  <a:gd name="connsiteX14" fmla="*/ 19056 w 19055"/>
                  <a:gd name="connsiteY14" fmla="*/ 34808 h 39744"/>
                  <a:gd name="connsiteX15" fmla="*/ 19056 w 19055"/>
                  <a:gd name="connsiteY15" fmla="*/ 39177 h 39744"/>
                  <a:gd name="connsiteX16" fmla="*/ 13507 w 19055"/>
                  <a:gd name="connsiteY16" fmla="*/ 39745 h 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55" h="39744">
                    <a:moveTo>
                      <a:pt x="13507" y="39745"/>
                    </a:moveTo>
                    <a:cubicBezTo>
                      <a:pt x="7643" y="39745"/>
                      <a:pt x="5864" y="37330"/>
                      <a:pt x="5864" y="31175"/>
                    </a:cubicBezTo>
                    <a:lnTo>
                      <a:pt x="5864" y="14736"/>
                    </a:lnTo>
                    <a:lnTo>
                      <a:pt x="0" y="14736"/>
                    </a:lnTo>
                    <a:lnTo>
                      <a:pt x="0" y="10713"/>
                    </a:lnTo>
                    <a:lnTo>
                      <a:pt x="5864" y="10713"/>
                    </a:lnTo>
                    <a:lnTo>
                      <a:pt x="5864" y="1431"/>
                    </a:lnTo>
                    <a:lnTo>
                      <a:pt x="11035" y="0"/>
                    </a:lnTo>
                    <a:lnTo>
                      <a:pt x="11035" y="10720"/>
                    </a:lnTo>
                    <a:lnTo>
                      <a:pt x="19056" y="10720"/>
                    </a:lnTo>
                    <a:lnTo>
                      <a:pt x="19056" y="14743"/>
                    </a:lnTo>
                    <a:lnTo>
                      <a:pt x="11066" y="14743"/>
                    </a:lnTo>
                    <a:lnTo>
                      <a:pt x="11066" y="29347"/>
                    </a:lnTo>
                    <a:cubicBezTo>
                      <a:pt x="11066" y="34057"/>
                      <a:pt x="11930" y="35325"/>
                      <a:pt x="15146" y="35325"/>
                    </a:cubicBezTo>
                    <a:cubicBezTo>
                      <a:pt x="16464" y="35307"/>
                      <a:pt x="17776" y="35134"/>
                      <a:pt x="19056" y="34808"/>
                    </a:cubicBezTo>
                    <a:lnTo>
                      <a:pt x="19056" y="39177"/>
                    </a:lnTo>
                    <a:cubicBezTo>
                      <a:pt x="17227" y="39549"/>
                      <a:pt x="15373" y="39739"/>
                      <a:pt x="13507" y="3974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B1C4AF9C-BF84-13D9-E051-8293C0FEBA79}"/>
                  </a:ext>
                </a:extLst>
              </p:cNvPr>
              <p:cNvSpPr/>
              <p:nvPr/>
            </p:nvSpPr>
            <p:spPr>
              <a:xfrm>
                <a:off x="9151999" y="4925644"/>
                <a:ext cx="24201" cy="29607"/>
              </a:xfrm>
              <a:custGeom>
                <a:avLst/>
                <a:gdLst>
                  <a:gd name="connsiteX0" fmla="*/ 24031 w 24201"/>
                  <a:gd name="connsiteY0" fmla="*/ 14484 h 29607"/>
                  <a:gd name="connsiteX1" fmla="*/ 5347 w 24201"/>
                  <a:gd name="connsiteY1" fmla="*/ 14484 h 29607"/>
                  <a:gd name="connsiteX2" fmla="*/ 14377 w 24201"/>
                  <a:gd name="connsiteY2" fmla="*/ 25406 h 29607"/>
                  <a:gd name="connsiteX3" fmla="*/ 22707 w 24201"/>
                  <a:gd name="connsiteY3" fmla="*/ 23627 h 29607"/>
                  <a:gd name="connsiteX4" fmla="*/ 23167 w 24201"/>
                  <a:gd name="connsiteY4" fmla="*/ 27821 h 29607"/>
                  <a:gd name="connsiteX5" fmla="*/ 13513 w 24201"/>
                  <a:gd name="connsiteY5" fmla="*/ 29605 h 29607"/>
                  <a:gd name="connsiteX6" fmla="*/ 0 w 24201"/>
                  <a:gd name="connsiteY6" fmla="*/ 14945 h 29607"/>
                  <a:gd name="connsiteX7" fmla="*/ 12763 w 24201"/>
                  <a:gd name="connsiteY7" fmla="*/ 0 h 29607"/>
                  <a:gd name="connsiteX8" fmla="*/ 24201 w 24201"/>
                  <a:gd name="connsiteY8" fmla="*/ 12012 h 29607"/>
                  <a:gd name="connsiteX9" fmla="*/ 24031 w 24201"/>
                  <a:gd name="connsiteY9" fmla="*/ 14484 h 29607"/>
                  <a:gd name="connsiteX10" fmla="*/ 12567 w 24201"/>
                  <a:gd name="connsiteY10" fmla="*/ 3796 h 29607"/>
                  <a:gd name="connsiteX11" fmla="*/ 5631 w 24201"/>
                  <a:gd name="connsiteY11" fmla="*/ 10808 h 29607"/>
                  <a:gd name="connsiteX12" fmla="*/ 18968 w 24201"/>
                  <a:gd name="connsiteY12" fmla="*/ 10808 h 29607"/>
                  <a:gd name="connsiteX13" fmla="*/ 12567 w 24201"/>
                  <a:gd name="connsiteY13" fmla="*/ 3796 h 2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01" h="29607">
                    <a:moveTo>
                      <a:pt x="24031" y="14484"/>
                    </a:moveTo>
                    <a:lnTo>
                      <a:pt x="5347" y="14484"/>
                    </a:lnTo>
                    <a:cubicBezTo>
                      <a:pt x="5120" y="22133"/>
                      <a:pt x="8279" y="25406"/>
                      <a:pt x="14377" y="25406"/>
                    </a:cubicBezTo>
                    <a:cubicBezTo>
                      <a:pt x="17246" y="25406"/>
                      <a:pt x="20084" y="24800"/>
                      <a:pt x="22707" y="23627"/>
                    </a:cubicBezTo>
                    <a:lnTo>
                      <a:pt x="23167" y="27821"/>
                    </a:lnTo>
                    <a:cubicBezTo>
                      <a:pt x="20096" y="29042"/>
                      <a:pt x="16817" y="29648"/>
                      <a:pt x="13513" y="29605"/>
                    </a:cubicBezTo>
                    <a:cubicBezTo>
                      <a:pt x="4685" y="29605"/>
                      <a:pt x="0" y="25008"/>
                      <a:pt x="0" y="14945"/>
                    </a:cubicBezTo>
                    <a:cubicBezTo>
                      <a:pt x="0" y="6381"/>
                      <a:pt x="4660" y="0"/>
                      <a:pt x="12763" y="0"/>
                    </a:cubicBezTo>
                    <a:cubicBezTo>
                      <a:pt x="20866" y="0"/>
                      <a:pt x="24201" y="5461"/>
                      <a:pt x="24201" y="12012"/>
                    </a:cubicBezTo>
                    <a:cubicBezTo>
                      <a:pt x="24189" y="12839"/>
                      <a:pt x="24132" y="13664"/>
                      <a:pt x="24031" y="14484"/>
                    </a:cubicBezTo>
                    <a:close/>
                    <a:moveTo>
                      <a:pt x="12567" y="3796"/>
                    </a:moveTo>
                    <a:cubicBezTo>
                      <a:pt x="8828" y="3796"/>
                      <a:pt x="6186" y="6615"/>
                      <a:pt x="5631" y="10808"/>
                    </a:cubicBezTo>
                    <a:lnTo>
                      <a:pt x="18968" y="10808"/>
                    </a:lnTo>
                    <a:cubicBezTo>
                      <a:pt x="19031" y="6615"/>
                      <a:pt x="16559" y="3796"/>
                      <a:pt x="12567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9D0EE455-8260-5E06-CFFC-61C3A7ECA378}"/>
                  </a:ext>
                </a:extLst>
              </p:cNvPr>
              <p:cNvSpPr/>
              <p:nvPr/>
            </p:nvSpPr>
            <p:spPr>
              <a:xfrm>
                <a:off x="9203719" y="4915927"/>
                <a:ext cx="51769" cy="38786"/>
              </a:xfrm>
              <a:custGeom>
                <a:avLst/>
                <a:gdLst>
                  <a:gd name="connsiteX0" fmla="*/ 48497 w 51769"/>
                  <a:gd name="connsiteY0" fmla="*/ 0 h 38786"/>
                  <a:gd name="connsiteX1" fmla="*/ 48497 w 51769"/>
                  <a:gd name="connsiteY1" fmla="*/ 3052 h 38786"/>
                  <a:gd name="connsiteX2" fmla="*/ 43497 w 51769"/>
                  <a:gd name="connsiteY2" fmla="*/ 3859 h 38786"/>
                  <a:gd name="connsiteX3" fmla="*/ 48321 w 51769"/>
                  <a:gd name="connsiteY3" fmla="*/ 35066 h 38786"/>
                  <a:gd name="connsiteX4" fmla="*/ 51770 w 51769"/>
                  <a:gd name="connsiteY4" fmla="*/ 35697 h 38786"/>
                  <a:gd name="connsiteX5" fmla="*/ 51770 w 51769"/>
                  <a:gd name="connsiteY5" fmla="*/ 38786 h 38786"/>
                  <a:gd name="connsiteX6" fmla="*/ 38206 w 51769"/>
                  <a:gd name="connsiteY6" fmla="*/ 38786 h 38786"/>
                  <a:gd name="connsiteX7" fmla="*/ 38206 w 51769"/>
                  <a:gd name="connsiteY7" fmla="*/ 35760 h 38786"/>
                  <a:gd name="connsiteX8" fmla="*/ 42690 w 51769"/>
                  <a:gd name="connsiteY8" fmla="*/ 35009 h 38786"/>
                  <a:gd name="connsiteX9" fmla="*/ 39871 w 51769"/>
                  <a:gd name="connsiteY9" fmla="*/ 15752 h 38786"/>
                  <a:gd name="connsiteX10" fmla="*/ 38723 w 51769"/>
                  <a:gd name="connsiteY10" fmla="*/ 6728 h 38786"/>
                  <a:gd name="connsiteX11" fmla="*/ 38610 w 51769"/>
                  <a:gd name="connsiteY11" fmla="*/ 6728 h 38786"/>
                  <a:gd name="connsiteX12" fmla="*/ 36598 w 51769"/>
                  <a:gd name="connsiteY12" fmla="*/ 13860 h 38786"/>
                  <a:gd name="connsiteX13" fmla="*/ 28319 w 51769"/>
                  <a:gd name="connsiteY13" fmla="*/ 38786 h 38786"/>
                  <a:gd name="connsiteX14" fmla="*/ 22644 w 51769"/>
                  <a:gd name="connsiteY14" fmla="*/ 38786 h 38786"/>
                  <a:gd name="connsiteX15" fmla="*/ 14774 w 51769"/>
                  <a:gd name="connsiteY15" fmla="*/ 15506 h 38786"/>
                  <a:gd name="connsiteX16" fmla="*/ 12359 w 51769"/>
                  <a:gd name="connsiteY16" fmla="*/ 6709 h 38786"/>
                  <a:gd name="connsiteX17" fmla="*/ 12246 w 51769"/>
                  <a:gd name="connsiteY17" fmla="*/ 6709 h 38786"/>
                  <a:gd name="connsiteX18" fmla="*/ 11212 w 51769"/>
                  <a:gd name="connsiteY18" fmla="*/ 16080 h 38786"/>
                  <a:gd name="connsiteX19" fmla="*/ 8853 w 51769"/>
                  <a:gd name="connsiteY19" fmla="*/ 34997 h 38786"/>
                  <a:gd name="connsiteX20" fmla="*/ 13393 w 51769"/>
                  <a:gd name="connsiteY20" fmla="*/ 35747 h 38786"/>
                  <a:gd name="connsiteX21" fmla="*/ 13393 w 51769"/>
                  <a:gd name="connsiteY21" fmla="*/ 38786 h 38786"/>
                  <a:gd name="connsiteX22" fmla="*/ 0 w 51769"/>
                  <a:gd name="connsiteY22" fmla="*/ 38786 h 38786"/>
                  <a:gd name="connsiteX23" fmla="*/ 0 w 51769"/>
                  <a:gd name="connsiteY23" fmla="*/ 35697 h 38786"/>
                  <a:gd name="connsiteX24" fmla="*/ 3506 w 51769"/>
                  <a:gd name="connsiteY24" fmla="*/ 35066 h 38786"/>
                  <a:gd name="connsiteX25" fmla="*/ 8216 w 51769"/>
                  <a:gd name="connsiteY25" fmla="*/ 3859 h 38786"/>
                  <a:gd name="connsiteX26" fmla="*/ 3216 w 51769"/>
                  <a:gd name="connsiteY26" fmla="*/ 3052 h 38786"/>
                  <a:gd name="connsiteX27" fmla="*/ 3216 w 51769"/>
                  <a:gd name="connsiteY27" fmla="*/ 0 h 38786"/>
                  <a:gd name="connsiteX28" fmla="*/ 15291 w 51769"/>
                  <a:gd name="connsiteY28" fmla="*/ 0 h 38786"/>
                  <a:gd name="connsiteX29" fmla="*/ 23489 w 51769"/>
                  <a:gd name="connsiteY29" fmla="*/ 24435 h 38786"/>
                  <a:gd name="connsiteX30" fmla="*/ 25620 w 51769"/>
                  <a:gd name="connsiteY30" fmla="*/ 32140 h 38786"/>
                  <a:gd name="connsiteX31" fmla="*/ 25734 w 51769"/>
                  <a:gd name="connsiteY31" fmla="*/ 32140 h 38786"/>
                  <a:gd name="connsiteX32" fmla="*/ 27859 w 51769"/>
                  <a:gd name="connsiteY32" fmla="*/ 24781 h 38786"/>
                  <a:gd name="connsiteX33" fmla="*/ 36308 w 51769"/>
                  <a:gd name="connsiteY33" fmla="*/ 0 h 38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1769" h="38786">
                    <a:moveTo>
                      <a:pt x="48497" y="0"/>
                    </a:moveTo>
                    <a:lnTo>
                      <a:pt x="48497" y="3052"/>
                    </a:lnTo>
                    <a:cubicBezTo>
                      <a:pt x="46858" y="3474"/>
                      <a:pt x="45187" y="3744"/>
                      <a:pt x="43497" y="3859"/>
                    </a:cubicBezTo>
                    <a:lnTo>
                      <a:pt x="48321" y="35066"/>
                    </a:lnTo>
                    <a:cubicBezTo>
                      <a:pt x="49487" y="35160"/>
                      <a:pt x="50641" y="35372"/>
                      <a:pt x="51770" y="35697"/>
                    </a:cubicBezTo>
                    <a:lnTo>
                      <a:pt x="51770" y="38786"/>
                    </a:lnTo>
                    <a:lnTo>
                      <a:pt x="38206" y="38786"/>
                    </a:lnTo>
                    <a:lnTo>
                      <a:pt x="38206" y="35760"/>
                    </a:lnTo>
                    <a:cubicBezTo>
                      <a:pt x="39676" y="35383"/>
                      <a:pt x="41176" y="35132"/>
                      <a:pt x="42690" y="35009"/>
                    </a:cubicBezTo>
                    <a:lnTo>
                      <a:pt x="39871" y="15752"/>
                    </a:lnTo>
                    <a:cubicBezTo>
                      <a:pt x="39240" y="11445"/>
                      <a:pt x="38894" y="8683"/>
                      <a:pt x="38723" y="6728"/>
                    </a:cubicBezTo>
                    <a:lnTo>
                      <a:pt x="38610" y="6728"/>
                    </a:lnTo>
                    <a:cubicBezTo>
                      <a:pt x="38150" y="8683"/>
                      <a:pt x="37519" y="11098"/>
                      <a:pt x="36598" y="13860"/>
                    </a:cubicBezTo>
                    <a:lnTo>
                      <a:pt x="28319" y="38786"/>
                    </a:lnTo>
                    <a:lnTo>
                      <a:pt x="22644" y="38786"/>
                    </a:lnTo>
                    <a:lnTo>
                      <a:pt x="14774" y="15506"/>
                    </a:lnTo>
                    <a:cubicBezTo>
                      <a:pt x="13740" y="12641"/>
                      <a:pt x="12933" y="9700"/>
                      <a:pt x="12359" y="6709"/>
                    </a:cubicBezTo>
                    <a:lnTo>
                      <a:pt x="12246" y="6709"/>
                    </a:lnTo>
                    <a:cubicBezTo>
                      <a:pt x="12012" y="9641"/>
                      <a:pt x="11615" y="12630"/>
                      <a:pt x="11212" y="16080"/>
                    </a:cubicBezTo>
                    <a:lnTo>
                      <a:pt x="8853" y="34997"/>
                    </a:lnTo>
                    <a:cubicBezTo>
                      <a:pt x="10386" y="35115"/>
                      <a:pt x="11905" y="35366"/>
                      <a:pt x="13393" y="35747"/>
                    </a:cubicBezTo>
                    <a:lnTo>
                      <a:pt x="13393" y="38786"/>
                    </a:lnTo>
                    <a:lnTo>
                      <a:pt x="0" y="38786"/>
                    </a:lnTo>
                    <a:lnTo>
                      <a:pt x="0" y="35697"/>
                    </a:lnTo>
                    <a:cubicBezTo>
                      <a:pt x="1141" y="35367"/>
                      <a:pt x="2321" y="35156"/>
                      <a:pt x="3506" y="35066"/>
                    </a:cubicBezTo>
                    <a:lnTo>
                      <a:pt x="8216" y="3859"/>
                    </a:lnTo>
                    <a:cubicBezTo>
                      <a:pt x="6526" y="3744"/>
                      <a:pt x="4855" y="3474"/>
                      <a:pt x="3216" y="3052"/>
                    </a:cubicBezTo>
                    <a:lnTo>
                      <a:pt x="3216" y="0"/>
                    </a:lnTo>
                    <a:lnTo>
                      <a:pt x="15291" y="0"/>
                    </a:lnTo>
                    <a:lnTo>
                      <a:pt x="23489" y="24435"/>
                    </a:lnTo>
                    <a:cubicBezTo>
                      <a:pt x="24372" y="26952"/>
                      <a:pt x="25084" y="29526"/>
                      <a:pt x="25620" y="32140"/>
                    </a:cubicBezTo>
                    <a:lnTo>
                      <a:pt x="25734" y="32140"/>
                    </a:lnTo>
                    <a:cubicBezTo>
                      <a:pt x="26289" y="29646"/>
                      <a:pt x="26995" y="27188"/>
                      <a:pt x="27859" y="24781"/>
                    </a:cubicBezTo>
                    <a:lnTo>
                      <a:pt x="36308" y="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53890AE9-F53F-362D-EC9E-073BA3150500}"/>
                  </a:ext>
                </a:extLst>
              </p:cNvPr>
              <p:cNvSpPr/>
              <p:nvPr/>
            </p:nvSpPr>
            <p:spPr>
              <a:xfrm>
                <a:off x="9258957" y="4912408"/>
                <a:ext cx="27196" cy="42840"/>
              </a:xfrm>
              <a:custGeom>
                <a:avLst/>
                <a:gdLst>
                  <a:gd name="connsiteX0" fmla="*/ 17473 w 27196"/>
                  <a:gd name="connsiteY0" fmla="*/ 42305 h 42840"/>
                  <a:gd name="connsiteX1" fmla="*/ 17763 w 27196"/>
                  <a:gd name="connsiteY1" fmla="*/ 36630 h 42840"/>
                  <a:gd name="connsiteX2" fmla="*/ 17650 w 27196"/>
                  <a:gd name="connsiteY2" fmla="*/ 36630 h 42840"/>
                  <a:gd name="connsiteX3" fmla="*/ 7933 w 27196"/>
                  <a:gd name="connsiteY3" fmla="*/ 42841 h 42840"/>
                  <a:gd name="connsiteX4" fmla="*/ 0 w 27196"/>
                  <a:gd name="connsiteY4" fmla="*/ 35772 h 42840"/>
                  <a:gd name="connsiteX5" fmla="*/ 17183 w 27196"/>
                  <a:gd name="connsiteY5" fmla="*/ 25595 h 42840"/>
                  <a:gd name="connsiteX6" fmla="*/ 17183 w 27196"/>
                  <a:gd name="connsiteY6" fmla="*/ 23388 h 42840"/>
                  <a:gd name="connsiteX7" fmla="*/ 11092 w 27196"/>
                  <a:gd name="connsiteY7" fmla="*/ 17233 h 42840"/>
                  <a:gd name="connsiteX8" fmla="*/ 5808 w 27196"/>
                  <a:gd name="connsiteY8" fmla="*/ 17927 h 42840"/>
                  <a:gd name="connsiteX9" fmla="*/ 5114 w 27196"/>
                  <a:gd name="connsiteY9" fmla="*/ 22581 h 42840"/>
                  <a:gd name="connsiteX10" fmla="*/ 1961 w 27196"/>
                  <a:gd name="connsiteY10" fmla="*/ 22581 h 42840"/>
                  <a:gd name="connsiteX11" fmla="*/ 1961 w 27196"/>
                  <a:gd name="connsiteY11" fmla="*/ 14730 h 42840"/>
                  <a:gd name="connsiteX12" fmla="*/ 11735 w 27196"/>
                  <a:gd name="connsiteY12" fmla="*/ 13179 h 42840"/>
                  <a:gd name="connsiteX13" fmla="*/ 22366 w 27196"/>
                  <a:gd name="connsiteY13" fmla="*/ 22719 h 42840"/>
                  <a:gd name="connsiteX14" fmla="*/ 22366 w 27196"/>
                  <a:gd name="connsiteY14" fmla="*/ 38301 h 42840"/>
                  <a:gd name="connsiteX15" fmla="*/ 27197 w 27196"/>
                  <a:gd name="connsiteY15" fmla="*/ 38875 h 42840"/>
                  <a:gd name="connsiteX16" fmla="*/ 27197 w 27196"/>
                  <a:gd name="connsiteY16" fmla="*/ 41920 h 42840"/>
                  <a:gd name="connsiteX17" fmla="*/ 17473 w 27196"/>
                  <a:gd name="connsiteY17" fmla="*/ 42305 h 42840"/>
                  <a:gd name="connsiteX18" fmla="*/ 17183 w 27196"/>
                  <a:gd name="connsiteY18" fmla="*/ 29195 h 42840"/>
                  <a:gd name="connsiteX19" fmla="*/ 5057 w 27196"/>
                  <a:gd name="connsiteY19" fmla="*/ 34833 h 42840"/>
                  <a:gd name="connsiteX20" fmla="*/ 9427 w 27196"/>
                  <a:gd name="connsiteY20" fmla="*/ 38799 h 42840"/>
                  <a:gd name="connsiteX21" fmla="*/ 17183 w 27196"/>
                  <a:gd name="connsiteY21" fmla="*/ 29719 h 42840"/>
                  <a:gd name="connsiteX22" fmla="*/ 10575 w 27196"/>
                  <a:gd name="connsiteY22" fmla="*/ 9250 h 42840"/>
                  <a:gd name="connsiteX23" fmla="*/ 8506 w 27196"/>
                  <a:gd name="connsiteY23" fmla="*/ 6375 h 42840"/>
                  <a:gd name="connsiteX24" fmla="*/ 16704 w 27196"/>
                  <a:gd name="connsiteY24" fmla="*/ 0 h 42840"/>
                  <a:gd name="connsiteX25" fmla="*/ 19289 w 27196"/>
                  <a:gd name="connsiteY25" fmla="*/ 3556 h 42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196" h="42840">
                    <a:moveTo>
                      <a:pt x="17473" y="42305"/>
                    </a:moveTo>
                    <a:cubicBezTo>
                      <a:pt x="17416" y="40408"/>
                      <a:pt x="17511" y="38511"/>
                      <a:pt x="17763" y="36630"/>
                    </a:cubicBezTo>
                    <a:lnTo>
                      <a:pt x="17650" y="36630"/>
                    </a:lnTo>
                    <a:cubicBezTo>
                      <a:pt x="16269" y="40136"/>
                      <a:pt x="12643" y="42841"/>
                      <a:pt x="7933" y="42841"/>
                    </a:cubicBezTo>
                    <a:cubicBezTo>
                      <a:pt x="3222" y="42841"/>
                      <a:pt x="0" y="40319"/>
                      <a:pt x="0" y="35772"/>
                    </a:cubicBezTo>
                    <a:cubicBezTo>
                      <a:pt x="0" y="29504"/>
                      <a:pt x="6381" y="25652"/>
                      <a:pt x="17183" y="25595"/>
                    </a:cubicBezTo>
                    <a:lnTo>
                      <a:pt x="17183" y="23388"/>
                    </a:lnTo>
                    <a:cubicBezTo>
                      <a:pt x="17183" y="19359"/>
                      <a:pt x="15752" y="17233"/>
                      <a:pt x="11092" y="17233"/>
                    </a:cubicBezTo>
                    <a:cubicBezTo>
                      <a:pt x="9307" y="17230"/>
                      <a:pt x="7529" y="17463"/>
                      <a:pt x="5808" y="17927"/>
                    </a:cubicBezTo>
                    <a:cubicBezTo>
                      <a:pt x="5688" y="19359"/>
                      <a:pt x="5404" y="20973"/>
                      <a:pt x="5114" y="22581"/>
                    </a:cubicBezTo>
                    <a:lnTo>
                      <a:pt x="1961" y="22581"/>
                    </a:lnTo>
                    <a:lnTo>
                      <a:pt x="1961" y="14730"/>
                    </a:lnTo>
                    <a:cubicBezTo>
                      <a:pt x="5108" y="13657"/>
                      <a:pt x="8412" y="13132"/>
                      <a:pt x="11735" y="13179"/>
                    </a:cubicBezTo>
                    <a:cubicBezTo>
                      <a:pt x="20008" y="13179"/>
                      <a:pt x="22366" y="17032"/>
                      <a:pt x="22366" y="22719"/>
                    </a:cubicBezTo>
                    <a:lnTo>
                      <a:pt x="22366" y="38301"/>
                    </a:lnTo>
                    <a:cubicBezTo>
                      <a:pt x="23747" y="38528"/>
                      <a:pt x="25645" y="38761"/>
                      <a:pt x="27197" y="38875"/>
                    </a:cubicBezTo>
                    <a:lnTo>
                      <a:pt x="27197" y="41920"/>
                    </a:lnTo>
                    <a:cubicBezTo>
                      <a:pt x="23974" y="42314"/>
                      <a:pt x="20721" y="42442"/>
                      <a:pt x="17473" y="42305"/>
                    </a:cubicBezTo>
                    <a:close/>
                    <a:moveTo>
                      <a:pt x="17183" y="29195"/>
                    </a:moveTo>
                    <a:cubicBezTo>
                      <a:pt x="7725" y="29195"/>
                      <a:pt x="5057" y="32014"/>
                      <a:pt x="5057" y="34833"/>
                    </a:cubicBezTo>
                    <a:cubicBezTo>
                      <a:pt x="5057" y="37248"/>
                      <a:pt x="6785" y="38799"/>
                      <a:pt x="9427" y="38799"/>
                    </a:cubicBezTo>
                    <a:cubicBezTo>
                      <a:pt x="14081" y="38799"/>
                      <a:pt x="17183" y="34196"/>
                      <a:pt x="17183" y="29719"/>
                    </a:cubicBezTo>
                    <a:close/>
                    <a:moveTo>
                      <a:pt x="10575" y="9250"/>
                    </a:moveTo>
                    <a:lnTo>
                      <a:pt x="8506" y="6375"/>
                    </a:lnTo>
                    <a:lnTo>
                      <a:pt x="16704" y="0"/>
                    </a:lnTo>
                    <a:lnTo>
                      <a:pt x="19289" y="355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05233822-15F8-9453-B1E6-FEED438F5BF4}"/>
                  </a:ext>
                </a:extLst>
              </p:cNvPr>
              <p:cNvSpPr/>
              <p:nvPr/>
            </p:nvSpPr>
            <p:spPr>
              <a:xfrm>
                <a:off x="9289054" y="4925577"/>
                <a:ext cx="19894" cy="29135"/>
              </a:xfrm>
              <a:custGeom>
                <a:avLst/>
                <a:gdLst>
                  <a:gd name="connsiteX0" fmla="*/ 19636 w 19894"/>
                  <a:gd name="connsiteY0" fmla="*/ 5124 h 29135"/>
                  <a:gd name="connsiteX1" fmla="*/ 10177 w 19894"/>
                  <a:gd name="connsiteY1" fmla="*/ 17659 h 29135"/>
                  <a:gd name="connsiteX2" fmla="*/ 10177 w 19894"/>
                  <a:gd name="connsiteY2" fmla="*/ 25302 h 29135"/>
                  <a:gd name="connsiteX3" fmla="*/ 15178 w 19894"/>
                  <a:gd name="connsiteY3" fmla="*/ 26109 h 29135"/>
                  <a:gd name="connsiteX4" fmla="*/ 15178 w 19894"/>
                  <a:gd name="connsiteY4" fmla="*/ 29136 h 29135"/>
                  <a:gd name="connsiteX5" fmla="*/ 0 w 19894"/>
                  <a:gd name="connsiteY5" fmla="*/ 29136 h 29135"/>
                  <a:gd name="connsiteX6" fmla="*/ 0 w 19894"/>
                  <a:gd name="connsiteY6" fmla="*/ 26109 h 29135"/>
                  <a:gd name="connsiteX7" fmla="*/ 5000 w 19894"/>
                  <a:gd name="connsiteY7" fmla="*/ 25302 h 29135"/>
                  <a:gd name="connsiteX8" fmla="*/ 5000 w 19894"/>
                  <a:gd name="connsiteY8" fmla="*/ 4607 h 29135"/>
                  <a:gd name="connsiteX9" fmla="*/ 0 w 19894"/>
                  <a:gd name="connsiteY9" fmla="*/ 4033 h 29135"/>
                  <a:gd name="connsiteX10" fmla="*/ 0 w 19894"/>
                  <a:gd name="connsiteY10" fmla="*/ 987 h 29135"/>
                  <a:gd name="connsiteX11" fmla="*/ 10007 w 19894"/>
                  <a:gd name="connsiteY11" fmla="*/ 584 h 29135"/>
                  <a:gd name="connsiteX12" fmla="*/ 9427 w 19894"/>
                  <a:gd name="connsiteY12" fmla="*/ 7368 h 29135"/>
                  <a:gd name="connsiteX13" fmla="*/ 9484 w 19894"/>
                  <a:gd name="connsiteY13" fmla="*/ 7368 h 29135"/>
                  <a:gd name="connsiteX14" fmla="*/ 19894 w 19894"/>
                  <a:gd name="connsiteY14" fmla="*/ 66 h 2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94" h="29135">
                    <a:moveTo>
                      <a:pt x="19636" y="5124"/>
                    </a:moveTo>
                    <a:cubicBezTo>
                      <a:pt x="13084" y="4089"/>
                      <a:pt x="10177" y="8516"/>
                      <a:pt x="10177" y="17659"/>
                    </a:cubicBezTo>
                    <a:lnTo>
                      <a:pt x="10177" y="25302"/>
                    </a:lnTo>
                    <a:cubicBezTo>
                      <a:pt x="11867" y="25411"/>
                      <a:pt x="13538" y="25681"/>
                      <a:pt x="15178" y="26109"/>
                    </a:cubicBezTo>
                    <a:lnTo>
                      <a:pt x="15178" y="29136"/>
                    </a:lnTo>
                    <a:lnTo>
                      <a:pt x="0" y="29136"/>
                    </a:lnTo>
                    <a:lnTo>
                      <a:pt x="0" y="26109"/>
                    </a:lnTo>
                    <a:cubicBezTo>
                      <a:pt x="1639" y="25681"/>
                      <a:pt x="3311" y="25411"/>
                      <a:pt x="5000" y="25302"/>
                    </a:cubicBezTo>
                    <a:lnTo>
                      <a:pt x="5000" y="4607"/>
                    </a:lnTo>
                    <a:cubicBezTo>
                      <a:pt x="3619" y="4380"/>
                      <a:pt x="1671" y="4153"/>
                      <a:pt x="0" y="4033"/>
                    </a:cubicBezTo>
                    <a:lnTo>
                      <a:pt x="0" y="987"/>
                    </a:lnTo>
                    <a:cubicBezTo>
                      <a:pt x="3317" y="589"/>
                      <a:pt x="6665" y="454"/>
                      <a:pt x="10007" y="584"/>
                    </a:cubicBezTo>
                    <a:cubicBezTo>
                      <a:pt x="9988" y="2857"/>
                      <a:pt x="9799" y="5126"/>
                      <a:pt x="9427" y="7368"/>
                    </a:cubicBezTo>
                    <a:lnTo>
                      <a:pt x="9484" y="7368"/>
                    </a:lnTo>
                    <a:cubicBezTo>
                      <a:pt x="10745" y="3402"/>
                      <a:pt x="13627" y="-564"/>
                      <a:pt x="19894" y="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0676EFC7-45FF-2D2F-7A3A-8422F36FF6CE}"/>
                  </a:ext>
                </a:extLst>
              </p:cNvPr>
              <p:cNvSpPr/>
              <p:nvPr/>
            </p:nvSpPr>
            <p:spPr>
              <a:xfrm>
                <a:off x="9310367" y="4915447"/>
                <a:ext cx="19024" cy="39744"/>
              </a:xfrm>
              <a:custGeom>
                <a:avLst/>
                <a:gdLst>
                  <a:gd name="connsiteX0" fmla="*/ 13507 w 19024"/>
                  <a:gd name="connsiteY0" fmla="*/ 39745 h 39744"/>
                  <a:gd name="connsiteX1" fmla="*/ 5864 w 19024"/>
                  <a:gd name="connsiteY1" fmla="*/ 31175 h 39744"/>
                  <a:gd name="connsiteX2" fmla="*/ 5864 w 19024"/>
                  <a:gd name="connsiteY2" fmla="*/ 14736 h 39744"/>
                  <a:gd name="connsiteX3" fmla="*/ 0 w 19024"/>
                  <a:gd name="connsiteY3" fmla="*/ 14736 h 39744"/>
                  <a:gd name="connsiteX4" fmla="*/ 0 w 19024"/>
                  <a:gd name="connsiteY4" fmla="*/ 10713 h 39744"/>
                  <a:gd name="connsiteX5" fmla="*/ 5864 w 19024"/>
                  <a:gd name="connsiteY5" fmla="*/ 10713 h 39744"/>
                  <a:gd name="connsiteX6" fmla="*/ 5864 w 19024"/>
                  <a:gd name="connsiteY6" fmla="*/ 1431 h 39744"/>
                  <a:gd name="connsiteX7" fmla="*/ 11035 w 19024"/>
                  <a:gd name="connsiteY7" fmla="*/ 0 h 39744"/>
                  <a:gd name="connsiteX8" fmla="*/ 11035 w 19024"/>
                  <a:gd name="connsiteY8" fmla="*/ 10720 h 39744"/>
                  <a:gd name="connsiteX9" fmla="*/ 19024 w 19024"/>
                  <a:gd name="connsiteY9" fmla="*/ 10720 h 39744"/>
                  <a:gd name="connsiteX10" fmla="*/ 19024 w 19024"/>
                  <a:gd name="connsiteY10" fmla="*/ 14743 h 39744"/>
                  <a:gd name="connsiteX11" fmla="*/ 11035 w 19024"/>
                  <a:gd name="connsiteY11" fmla="*/ 14743 h 39744"/>
                  <a:gd name="connsiteX12" fmla="*/ 11035 w 19024"/>
                  <a:gd name="connsiteY12" fmla="*/ 29347 h 39744"/>
                  <a:gd name="connsiteX13" fmla="*/ 15115 w 19024"/>
                  <a:gd name="connsiteY13" fmla="*/ 35325 h 39744"/>
                  <a:gd name="connsiteX14" fmla="*/ 19024 w 19024"/>
                  <a:gd name="connsiteY14" fmla="*/ 34808 h 39744"/>
                  <a:gd name="connsiteX15" fmla="*/ 19024 w 19024"/>
                  <a:gd name="connsiteY15" fmla="*/ 39177 h 39744"/>
                  <a:gd name="connsiteX16" fmla="*/ 13507 w 19024"/>
                  <a:gd name="connsiteY16" fmla="*/ 39745 h 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24" h="39744">
                    <a:moveTo>
                      <a:pt x="13507" y="39745"/>
                    </a:moveTo>
                    <a:cubicBezTo>
                      <a:pt x="7643" y="39745"/>
                      <a:pt x="5864" y="37330"/>
                      <a:pt x="5864" y="31175"/>
                    </a:cubicBezTo>
                    <a:lnTo>
                      <a:pt x="5864" y="14736"/>
                    </a:lnTo>
                    <a:lnTo>
                      <a:pt x="0" y="14736"/>
                    </a:lnTo>
                    <a:lnTo>
                      <a:pt x="0" y="10713"/>
                    </a:lnTo>
                    <a:lnTo>
                      <a:pt x="5864" y="10713"/>
                    </a:lnTo>
                    <a:lnTo>
                      <a:pt x="5864" y="1431"/>
                    </a:lnTo>
                    <a:lnTo>
                      <a:pt x="11035" y="0"/>
                    </a:lnTo>
                    <a:lnTo>
                      <a:pt x="11035" y="10720"/>
                    </a:lnTo>
                    <a:lnTo>
                      <a:pt x="19024" y="10720"/>
                    </a:lnTo>
                    <a:lnTo>
                      <a:pt x="19024" y="14743"/>
                    </a:lnTo>
                    <a:lnTo>
                      <a:pt x="11035" y="14743"/>
                    </a:lnTo>
                    <a:lnTo>
                      <a:pt x="11035" y="29347"/>
                    </a:lnTo>
                    <a:cubicBezTo>
                      <a:pt x="11035" y="34057"/>
                      <a:pt x="11899" y="35325"/>
                      <a:pt x="15115" y="35325"/>
                    </a:cubicBezTo>
                    <a:cubicBezTo>
                      <a:pt x="16433" y="35307"/>
                      <a:pt x="17744" y="35134"/>
                      <a:pt x="19024" y="34808"/>
                    </a:cubicBezTo>
                    <a:lnTo>
                      <a:pt x="19024" y="39177"/>
                    </a:lnTo>
                    <a:cubicBezTo>
                      <a:pt x="17208" y="39547"/>
                      <a:pt x="15361" y="39737"/>
                      <a:pt x="13507" y="3974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9" name="Freeform 828">
                <a:extLst>
                  <a:ext uri="{FF2B5EF4-FFF2-40B4-BE49-F238E27FC236}">
                    <a16:creationId xmlns:a16="http://schemas.microsoft.com/office/drawing/2014/main" id="{2CBF02CB-4EC3-D59A-0C25-80380C1AD603}"/>
                  </a:ext>
                </a:extLst>
              </p:cNvPr>
              <p:cNvSpPr/>
              <p:nvPr/>
            </p:nvSpPr>
            <p:spPr>
              <a:xfrm>
                <a:off x="9333194" y="4914700"/>
                <a:ext cx="15001" cy="40013"/>
              </a:xfrm>
              <a:custGeom>
                <a:avLst/>
                <a:gdLst>
                  <a:gd name="connsiteX0" fmla="*/ 0 w 15001"/>
                  <a:gd name="connsiteY0" fmla="*/ 40013 h 40013"/>
                  <a:gd name="connsiteX1" fmla="*/ 0 w 15001"/>
                  <a:gd name="connsiteY1" fmla="*/ 36986 h 40013"/>
                  <a:gd name="connsiteX2" fmla="*/ 5000 w 15001"/>
                  <a:gd name="connsiteY2" fmla="*/ 36179 h 40013"/>
                  <a:gd name="connsiteX3" fmla="*/ 5000 w 15001"/>
                  <a:gd name="connsiteY3" fmla="*/ 15484 h 40013"/>
                  <a:gd name="connsiteX4" fmla="*/ 0 w 15001"/>
                  <a:gd name="connsiteY4" fmla="*/ 14910 h 40013"/>
                  <a:gd name="connsiteX5" fmla="*/ 0 w 15001"/>
                  <a:gd name="connsiteY5" fmla="*/ 11864 h 40013"/>
                  <a:gd name="connsiteX6" fmla="*/ 10171 w 15001"/>
                  <a:gd name="connsiteY6" fmla="*/ 11461 h 40013"/>
                  <a:gd name="connsiteX7" fmla="*/ 10171 w 15001"/>
                  <a:gd name="connsiteY7" fmla="*/ 36179 h 40013"/>
                  <a:gd name="connsiteX8" fmla="*/ 15001 w 15001"/>
                  <a:gd name="connsiteY8" fmla="*/ 36986 h 40013"/>
                  <a:gd name="connsiteX9" fmla="*/ 15001 w 15001"/>
                  <a:gd name="connsiteY9" fmla="*/ 40013 h 40013"/>
                  <a:gd name="connsiteX10" fmla="*/ 7643 w 15001"/>
                  <a:gd name="connsiteY10" fmla="*/ 6732 h 40013"/>
                  <a:gd name="connsiteX11" fmla="*/ 4130 w 15001"/>
                  <a:gd name="connsiteY11" fmla="*/ 3513 h 40013"/>
                  <a:gd name="connsiteX12" fmla="*/ 7352 w 15001"/>
                  <a:gd name="connsiteY12" fmla="*/ 3 h 40013"/>
                  <a:gd name="connsiteX13" fmla="*/ 7643 w 15001"/>
                  <a:gd name="connsiteY13" fmla="*/ 3 h 40013"/>
                  <a:gd name="connsiteX14" fmla="*/ 11035 w 15001"/>
                  <a:gd name="connsiteY14" fmla="*/ 3307 h 40013"/>
                  <a:gd name="connsiteX15" fmla="*/ 11035 w 15001"/>
                  <a:gd name="connsiteY15" fmla="*/ 3339 h 40013"/>
                  <a:gd name="connsiteX16" fmla="*/ 7643 w 15001"/>
                  <a:gd name="connsiteY16" fmla="*/ 6750 h 4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01" h="40013">
                    <a:moveTo>
                      <a:pt x="0" y="40013"/>
                    </a:moveTo>
                    <a:lnTo>
                      <a:pt x="0" y="36986"/>
                    </a:lnTo>
                    <a:cubicBezTo>
                      <a:pt x="1639" y="36558"/>
                      <a:pt x="3311" y="36288"/>
                      <a:pt x="5000" y="36179"/>
                    </a:cubicBezTo>
                    <a:lnTo>
                      <a:pt x="5000" y="15484"/>
                    </a:lnTo>
                    <a:cubicBezTo>
                      <a:pt x="3619" y="15257"/>
                      <a:pt x="1665" y="15030"/>
                      <a:pt x="0" y="14910"/>
                    </a:cubicBezTo>
                    <a:lnTo>
                      <a:pt x="0" y="11864"/>
                    </a:lnTo>
                    <a:cubicBezTo>
                      <a:pt x="3374" y="11463"/>
                      <a:pt x="6772" y="11328"/>
                      <a:pt x="10171" y="11461"/>
                    </a:cubicBezTo>
                    <a:lnTo>
                      <a:pt x="10171" y="36179"/>
                    </a:lnTo>
                    <a:cubicBezTo>
                      <a:pt x="11804" y="36288"/>
                      <a:pt x="13425" y="36558"/>
                      <a:pt x="15001" y="36986"/>
                    </a:cubicBezTo>
                    <a:lnTo>
                      <a:pt x="15001" y="40013"/>
                    </a:lnTo>
                    <a:close/>
                    <a:moveTo>
                      <a:pt x="7643" y="6732"/>
                    </a:moveTo>
                    <a:cubicBezTo>
                      <a:pt x="5782" y="6812"/>
                      <a:pt x="4212" y="5371"/>
                      <a:pt x="4130" y="3513"/>
                    </a:cubicBezTo>
                    <a:cubicBezTo>
                      <a:pt x="4055" y="1655"/>
                      <a:pt x="5492" y="84"/>
                      <a:pt x="7352" y="3"/>
                    </a:cubicBezTo>
                    <a:cubicBezTo>
                      <a:pt x="7447" y="-1"/>
                      <a:pt x="7548" y="-1"/>
                      <a:pt x="7643" y="3"/>
                    </a:cubicBezTo>
                    <a:cubicBezTo>
                      <a:pt x="9490" y="-21"/>
                      <a:pt x="11010" y="1458"/>
                      <a:pt x="11035" y="3307"/>
                    </a:cubicBezTo>
                    <a:cubicBezTo>
                      <a:pt x="11035" y="3318"/>
                      <a:pt x="11035" y="3328"/>
                      <a:pt x="11035" y="3339"/>
                    </a:cubicBezTo>
                    <a:cubicBezTo>
                      <a:pt x="11022" y="5210"/>
                      <a:pt x="9515" y="6726"/>
                      <a:pt x="7643" y="675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0" name="Freeform 829">
                <a:extLst>
                  <a:ext uri="{FF2B5EF4-FFF2-40B4-BE49-F238E27FC236}">
                    <a16:creationId xmlns:a16="http://schemas.microsoft.com/office/drawing/2014/main" id="{E7D34FD4-179B-F931-7FC6-4A4B2123D9A8}"/>
                  </a:ext>
                </a:extLst>
              </p:cNvPr>
              <p:cNvSpPr/>
              <p:nvPr/>
            </p:nvSpPr>
            <p:spPr>
              <a:xfrm>
                <a:off x="9351127" y="4925577"/>
                <a:ext cx="19888" cy="29135"/>
              </a:xfrm>
              <a:custGeom>
                <a:avLst/>
                <a:gdLst>
                  <a:gd name="connsiteX0" fmla="*/ 19636 w 19888"/>
                  <a:gd name="connsiteY0" fmla="*/ 5124 h 29135"/>
                  <a:gd name="connsiteX1" fmla="*/ 10177 w 19888"/>
                  <a:gd name="connsiteY1" fmla="*/ 17659 h 29135"/>
                  <a:gd name="connsiteX2" fmla="*/ 10177 w 19888"/>
                  <a:gd name="connsiteY2" fmla="*/ 25302 h 29135"/>
                  <a:gd name="connsiteX3" fmla="*/ 15178 w 19888"/>
                  <a:gd name="connsiteY3" fmla="*/ 26109 h 29135"/>
                  <a:gd name="connsiteX4" fmla="*/ 15178 w 19888"/>
                  <a:gd name="connsiteY4" fmla="*/ 29136 h 29135"/>
                  <a:gd name="connsiteX5" fmla="*/ 0 w 19888"/>
                  <a:gd name="connsiteY5" fmla="*/ 29136 h 29135"/>
                  <a:gd name="connsiteX6" fmla="*/ 0 w 19888"/>
                  <a:gd name="connsiteY6" fmla="*/ 26109 h 29135"/>
                  <a:gd name="connsiteX7" fmla="*/ 5000 w 19888"/>
                  <a:gd name="connsiteY7" fmla="*/ 25302 h 29135"/>
                  <a:gd name="connsiteX8" fmla="*/ 5000 w 19888"/>
                  <a:gd name="connsiteY8" fmla="*/ 4607 h 29135"/>
                  <a:gd name="connsiteX9" fmla="*/ 0 w 19888"/>
                  <a:gd name="connsiteY9" fmla="*/ 4033 h 29135"/>
                  <a:gd name="connsiteX10" fmla="*/ 0 w 19888"/>
                  <a:gd name="connsiteY10" fmla="*/ 987 h 29135"/>
                  <a:gd name="connsiteX11" fmla="*/ 10001 w 19888"/>
                  <a:gd name="connsiteY11" fmla="*/ 584 h 29135"/>
                  <a:gd name="connsiteX12" fmla="*/ 9427 w 19888"/>
                  <a:gd name="connsiteY12" fmla="*/ 7368 h 29135"/>
                  <a:gd name="connsiteX13" fmla="*/ 9484 w 19888"/>
                  <a:gd name="connsiteY13" fmla="*/ 7368 h 29135"/>
                  <a:gd name="connsiteX14" fmla="*/ 19888 w 19888"/>
                  <a:gd name="connsiteY14" fmla="*/ 66 h 2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88" h="29135">
                    <a:moveTo>
                      <a:pt x="19636" y="5124"/>
                    </a:moveTo>
                    <a:cubicBezTo>
                      <a:pt x="13084" y="4089"/>
                      <a:pt x="10177" y="8516"/>
                      <a:pt x="10177" y="17659"/>
                    </a:cubicBezTo>
                    <a:lnTo>
                      <a:pt x="10177" y="25302"/>
                    </a:lnTo>
                    <a:cubicBezTo>
                      <a:pt x="11867" y="25411"/>
                      <a:pt x="13538" y="25681"/>
                      <a:pt x="15178" y="26109"/>
                    </a:cubicBezTo>
                    <a:lnTo>
                      <a:pt x="15178" y="29136"/>
                    </a:lnTo>
                    <a:lnTo>
                      <a:pt x="0" y="29136"/>
                    </a:lnTo>
                    <a:lnTo>
                      <a:pt x="0" y="26109"/>
                    </a:lnTo>
                    <a:cubicBezTo>
                      <a:pt x="1639" y="25681"/>
                      <a:pt x="3311" y="25411"/>
                      <a:pt x="5000" y="25302"/>
                    </a:cubicBezTo>
                    <a:lnTo>
                      <a:pt x="5000" y="4607"/>
                    </a:lnTo>
                    <a:cubicBezTo>
                      <a:pt x="3619" y="4380"/>
                      <a:pt x="1665" y="4153"/>
                      <a:pt x="0" y="4033"/>
                    </a:cubicBezTo>
                    <a:lnTo>
                      <a:pt x="0" y="987"/>
                    </a:lnTo>
                    <a:cubicBezTo>
                      <a:pt x="3317" y="589"/>
                      <a:pt x="6659" y="454"/>
                      <a:pt x="10001" y="584"/>
                    </a:cubicBezTo>
                    <a:cubicBezTo>
                      <a:pt x="9988" y="2857"/>
                      <a:pt x="9793" y="5126"/>
                      <a:pt x="9427" y="7368"/>
                    </a:cubicBezTo>
                    <a:lnTo>
                      <a:pt x="9484" y="7368"/>
                    </a:lnTo>
                    <a:cubicBezTo>
                      <a:pt x="10745" y="3402"/>
                      <a:pt x="13620" y="-564"/>
                      <a:pt x="19888" y="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1" name="Freeform 830">
                <a:extLst>
                  <a:ext uri="{FF2B5EF4-FFF2-40B4-BE49-F238E27FC236}">
                    <a16:creationId xmlns:a16="http://schemas.microsoft.com/office/drawing/2014/main" id="{F862AAF6-FC9D-3701-C744-D249F730F935}"/>
                  </a:ext>
                </a:extLst>
              </p:cNvPr>
              <p:cNvSpPr/>
              <p:nvPr/>
            </p:nvSpPr>
            <p:spPr>
              <a:xfrm>
                <a:off x="8753825" y="4779124"/>
                <a:ext cx="7270" cy="14124"/>
              </a:xfrm>
              <a:custGeom>
                <a:avLst/>
                <a:gdLst>
                  <a:gd name="connsiteX0" fmla="*/ 5190 w 7270"/>
                  <a:gd name="connsiteY0" fmla="*/ 14125 h 14124"/>
                  <a:gd name="connsiteX1" fmla="*/ 0 w 7270"/>
                  <a:gd name="connsiteY1" fmla="*/ 5240 h 14124"/>
                  <a:gd name="connsiteX2" fmla="*/ 1639 w 7270"/>
                  <a:gd name="connsiteY2" fmla="*/ 0 h 14124"/>
                  <a:gd name="connsiteX3" fmla="*/ 7270 w 7270"/>
                  <a:gd name="connsiteY3" fmla="*/ 5309 h 1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70" h="14124">
                    <a:moveTo>
                      <a:pt x="5190" y="14125"/>
                    </a:moveTo>
                    <a:cubicBezTo>
                      <a:pt x="3859" y="9023"/>
                      <a:pt x="2339" y="5240"/>
                      <a:pt x="0" y="5240"/>
                    </a:cubicBezTo>
                    <a:lnTo>
                      <a:pt x="1639" y="0"/>
                    </a:lnTo>
                    <a:cubicBezTo>
                      <a:pt x="4048" y="0"/>
                      <a:pt x="5839" y="2119"/>
                      <a:pt x="7270" y="530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B70EA870-4919-0FE4-1EE6-F9CEBE3A77E4}"/>
                  </a:ext>
                </a:extLst>
              </p:cNvPr>
              <p:cNvSpPr/>
              <p:nvPr/>
            </p:nvSpPr>
            <p:spPr>
              <a:xfrm>
                <a:off x="8764784" y="4806068"/>
                <a:ext cx="7194" cy="13973"/>
              </a:xfrm>
              <a:custGeom>
                <a:avLst/>
                <a:gdLst>
                  <a:gd name="connsiteX0" fmla="*/ 7195 w 7194"/>
                  <a:gd name="connsiteY0" fmla="*/ 8740 h 13973"/>
                  <a:gd name="connsiteX1" fmla="*/ 5555 w 7194"/>
                  <a:gd name="connsiteY1" fmla="*/ 13973 h 13973"/>
                  <a:gd name="connsiteX2" fmla="*/ 0 w 7194"/>
                  <a:gd name="connsiteY2" fmla="*/ 8828 h 13973"/>
                  <a:gd name="connsiteX3" fmla="*/ 2081 w 7194"/>
                  <a:gd name="connsiteY3" fmla="*/ 0 h 13973"/>
                  <a:gd name="connsiteX4" fmla="*/ 7195 w 7194"/>
                  <a:gd name="connsiteY4" fmla="*/ 8714 h 1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4" h="13973">
                    <a:moveTo>
                      <a:pt x="7195" y="8740"/>
                    </a:moveTo>
                    <a:lnTo>
                      <a:pt x="5555" y="13973"/>
                    </a:lnTo>
                    <a:cubicBezTo>
                      <a:pt x="3191" y="13973"/>
                      <a:pt x="1419" y="11943"/>
                      <a:pt x="0" y="8828"/>
                    </a:cubicBezTo>
                    <a:lnTo>
                      <a:pt x="2081" y="0"/>
                    </a:lnTo>
                    <a:cubicBezTo>
                      <a:pt x="3399" y="5013"/>
                      <a:pt x="4906" y="8714"/>
                      <a:pt x="7195" y="8714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882AB5D3-EBC9-0DC0-068C-0263EB111785}"/>
                  </a:ext>
                </a:extLst>
              </p:cNvPr>
              <p:cNvSpPr/>
              <p:nvPr/>
            </p:nvSpPr>
            <p:spPr>
              <a:xfrm>
                <a:off x="8753497" y="4779118"/>
                <a:ext cx="18809" cy="40917"/>
              </a:xfrm>
              <a:custGeom>
                <a:avLst/>
                <a:gdLst>
                  <a:gd name="connsiteX0" fmla="*/ 18810 w 18809"/>
                  <a:gd name="connsiteY0" fmla="*/ 5240 h 40917"/>
                  <a:gd name="connsiteX1" fmla="*/ 2289 w 18809"/>
                  <a:gd name="connsiteY1" fmla="*/ 40918 h 40917"/>
                  <a:gd name="connsiteX2" fmla="*/ 0 w 18809"/>
                  <a:gd name="connsiteY2" fmla="*/ 35684 h 40917"/>
                  <a:gd name="connsiteX3" fmla="*/ 16521 w 18809"/>
                  <a:gd name="connsiteY3" fmla="*/ 0 h 40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9" h="40917">
                    <a:moveTo>
                      <a:pt x="18810" y="5240"/>
                    </a:moveTo>
                    <a:cubicBezTo>
                      <a:pt x="11678" y="5240"/>
                      <a:pt x="12189" y="40918"/>
                      <a:pt x="2289" y="40918"/>
                    </a:cubicBezTo>
                    <a:lnTo>
                      <a:pt x="0" y="35684"/>
                    </a:lnTo>
                    <a:cubicBezTo>
                      <a:pt x="7207" y="35684"/>
                      <a:pt x="6621" y="0"/>
                      <a:pt x="16521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FF3701A7-3614-17A3-2F2C-7D0C146C2977}"/>
                  </a:ext>
                </a:extLst>
              </p:cNvPr>
              <p:cNvSpPr/>
              <p:nvPr/>
            </p:nvSpPr>
            <p:spPr>
              <a:xfrm>
                <a:off x="8503198" y="4806567"/>
                <a:ext cx="7270" cy="14118"/>
              </a:xfrm>
              <a:custGeom>
                <a:avLst/>
                <a:gdLst>
                  <a:gd name="connsiteX0" fmla="*/ 2081 w 7270"/>
                  <a:gd name="connsiteY0" fmla="*/ 0 h 14118"/>
                  <a:gd name="connsiteX1" fmla="*/ 7270 w 7270"/>
                  <a:gd name="connsiteY1" fmla="*/ 8878 h 14118"/>
                  <a:gd name="connsiteX2" fmla="*/ 5631 w 7270"/>
                  <a:gd name="connsiteY2" fmla="*/ 14118 h 14118"/>
                  <a:gd name="connsiteX3" fmla="*/ 0 w 7270"/>
                  <a:gd name="connsiteY3" fmla="*/ 8822 h 1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70" h="14118">
                    <a:moveTo>
                      <a:pt x="2081" y="0"/>
                    </a:moveTo>
                    <a:cubicBezTo>
                      <a:pt x="3411" y="5101"/>
                      <a:pt x="4931" y="8878"/>
                      <a:pt x="7270" y="8878"/>
                    </a:cubicBezTo>
                    <a:lnTo>
                      <a:pt x="5631" y="14118"/>
                    </a:lnTo>
                    <a:cubicBezTo>
                      <a:pt x="3229" y="14118"/>
                      <a:pt x="1431" y="12012"/>
                      <a:pt x="0" y="88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3F12532B-EE7A-BFE2-3C79-7040B7553170}"/>
                  </a:ext>
                </a:extLst>
              </p:cNvPr>
              <p:cNvSpPr/>
              <p:nvPr/>
            </p:nvSpPr>
            <p:spPr>
              <a:xfrm>
                <a:off x="8492314" y="4779767"/>
                <a:ext cx="7194" cy="13973"/>
              </a:xfrm>
              <a:custGeom>
                <a:avLst/>
                <a:gdLst>
                  <a:gd name="connsiteX0" fmla="*/ 0 w 7194"/>
                  <a:gd name="connsiteY0" fmla="*/ 5240 h 13973"/>
                  <a:gd name="connsiteX1" fmla="*/ 1639 w 7194"/>
                  <a:gd name="connsiteY1" fmla="*/ 0 h 13973"/>
                  <a:gd name="connsiteX2" fmla="*/ 7195 w 7194"/>
                  <a:gd name="connsiteY2" fmla="*/ 5145 h 13973"/>
                  <a:gd name="connsiteX3" fmla="*/ 5114 w 7194"/>
                  <a:gd name="connsiteY3" fmla="*/ 13973 h 13973"/>
                  <a:gd name="connsiteX4" fmla="*/ 0 w 7194"/>
                  <a:gd name="connsiteY4" fmla="*/ 5265 h 1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4" h="13973">
                    <a:moveTo>
                      <a:pt x="0" y="5240"/>
                    </a:moveTo>
                    <a:lnTo>
                      <a:pt x="1639" y="0"/>
                    </a:lnTo>
                    <a:cubicBezTo>
                      <a:pt x="4010" y="0"/>
                      <a:pt x="5776" y="2043"/>
                      <a:pt x="7195" y="5145"/>
                    </a:cubicBezTo>
                    <a:lnTo>
                      <a:pt x="5114" y="13973"/>
                    </a:lnTo>
                    <a:cubicBezTo>
                      <a:pt x="3802" y="8929"/>
                      <a:pt x="2295" y="5265"/>
                      <a:pt x="0" y="5265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6" name="Freeform 835">
                <a:extLst>
                  <a:ext uri="{FF2B5EF4-FFF2-40B4-BE49-F238E27FC236}">
                    <a16:creationId xmlns:a16="http://schemas.microsoft.com/office/drawing/2014/main" id="{436D8346-694E-51F7-2CA4-1A00B12266C0}"/>
                  </a:ext>
                </a:extLst>
              </p:cNvPr>
              <p:cNvSpPr/>
              <p:nvPr/>
            </p:nvSpPr>
            <p:spPr>
              <a:xfrm>
                <a:off x="8491986" y="4779774"/>
                <a:ext cx="18809" cy="40924"/>
              </a:xfrm>
              <a:custGeom>
                <a:avLst/>
                <a:gdLst>
                  <a:gd name="connsiteX0" fmla="*/ 0 w 18809"/>
                  <a:gd name="connsiteY0" fmla="*/ 35690 h 40924"/>
                  <a:gd name="connsiteX1" fmla="*/ 16521 w 18809"/>
                  <a:gd name="connsiteY1" fmla="*/ 0 h 40924"/>
                  <a:gd name="connsiteX2" fmla="*/ 18810 w 18809"/>
                  <a:gd name="connsiteY2" fmla="*/ 5240 h 40924"/>
                  <a:gd name="connsiteX3" fmla="*/ 2295 w 18809"/>
                  <a:gd name="connsiteY3" fmla="*/ 40924 h 4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9" h="40924">
                    <a:moveTo>
                      <a:pt x="0" y="35690"/>
                    </a:moveTo>
                    <a:cubicBezTo>
                      <a:pt x="7132" y="35690"/>
                      <a:pt x="6621" y="0"/>
                      <a:pt x="16521" y="0"/>
                    </a:cubicBezTo>
                    <a:lnTo>
                      <a:pt x="18810" y="5240"/>
                    </a:lnTo>
                    <a:cubicBezTo>
                      <a:pt x="11609" y="5240"/>
                      <a:pt x="12195" y="40924"/>
                      <a:pt x="2295" y="4092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60F2BAD0-E37B-6843-8FB2-2B382D1092ED}"/>
                  </a:ext>
                </a:extLst>
              </p:cNvPr>
              <p:cNvSpPr/>
              <p:nvPr/>
            </p:nvSpPr>
            <p:spPr>
              <a:xfrm rot="18898199">
                <a:off x="8711359" y="4699562"/>
                <a:ext cx="17681" cy="5240"/>
              </a:xfrm>
              <a:custGeom>
                <a:avLst/>
                <a:gdLst>
                  <a:gd name="connsiteX0" fmla="*/ 0 w 17681"/>
                  <a:gd name="connsiteY0" fmla="*/ 0 h 5240"/>
                  <a:gd name="connsiteX1" fmla="*/ 17681 w 17681"/>
                  <a:gd name="connsiteY1" fmla="*/ 0 h 5240"/>
                  <a:gd name="connsiteX2" fmla="*/ 17681 w 17681"/>
                  <a:gd name="connsiteY2" fmla="*/ 5240 h 5240"/>
                  <a:gd name="connsiteX3" fmla="*/ 0 w 17681"/>
                  <a:gd name="connsiteY3" fmla="*/ 5240 h 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81" h="5240">
                    <a:moveTo>
                      <a:pt x="0" y="0"/>
                    </a:moveTo>
                    <a:lnTo>
                      <a:pt x="17681" y="0"/>
                    </a:lnTo>
                    <a:lnTo>
                      <a:pt x="17681" y="5240"/>
                    </a:lnTo>
                    <a:lnTo>
                      <a:pt x="0" y="524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8" name="Freeform 837">
                <a:extLst>
                  <a:ext uri="{FF2B5EF4-FFF2-40B4-BE49-F238E27FC236}">
                    <a16:creationId xmlns:a16="http://schemas.microsoft.com/office/drawing/2014/main" id="{B25227A0-9D76-410F-60D7-FE86024EC44B}"/>
                  </a:ext>
                </a:extLst>
              </p:cNvPr>
              <p:cNvSpPr/>
              <p:nvPr/>
            </p:nvSpPr>
            <p:spPr>
              <a:xfrm>
                <a:off x="8721445" y="4703752"/>
                <a:ext cx="16212" cy="16211"/>
              </a:xfrm>
              <a:custGeom>
                <a:avLst/>
                <a:gdLst>
                  <a:gd name="connsiteX0" fmla="*/ 16212 w 16212"/>
                  <a:gd name="connsiteY0" fmla="*/ 3708 h 16211"/>
                  <a:gd name="connsiteX1" fmla="*/ 12504 w 16212"/>
                  <a:gd name="connsiteY1" fmla="*/ 0 h 16211"/>
                  <a:gd name="connsiteX2" fmla="*/ 0 w 16212"/>
                  <a:gd name="connsiteY2" fmla="*/ 12504 h 16211"/>
                  <a:gd name="connsiteX3" fmla="*/ 3701 w 16212"/>
                  <a:gd name="connsiteY3" fmla="*/ 16212 h 16211"/>
                  <a:gd name="connsiteX4" fmla="*/ 16212 w 16212"/>
                  <a:gd name="connsiteY4" fmla="*/ 370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16212" y="3708"/>
                    </a:moveTo>
                    <a:lnTo>
                      <a:pt x="12504" y="0"/>
                    </a:lnTo>
                    <a:lnTo>
                      <a:pt x="0" y="12504"/>
                    </a:lnTo>
                    <a:lnTo>
                      <a:pt x="3701" y="16212"/>
                    </a:lnTo>
                    <a:lnTo>
                      <a:pt x="16212" y="370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9" name="Freeform 838">
                <a:extLst>
                  <a:ext uri="{FF2B5EF4-FFF2-40B4-BE49-F238E27FC236}">
                    <a16:creationId xmlns:a16="http://schemas.microsoft.com/office/drawing/2014/main" id="{7A3D04F3-4A4F-15A4-7A94-80DE6E325AC4}"/>
                  </a:ext>
                </a:extLst>
              </p:cNvPr>
              <p:cNvSpPr/>
              <p:nvPr/>
            </p:nvSpPr>
            <p:spPr>
              <a:xfrm>
                <a:off x="8611366" y="4670994"/>
                <a:ext cx="14118" cy="7238"/>
              </a:xfrm>
              <a:custGeom>
                <a:avLst/>
                <a:gdLst>
                  <a:gd name="connsiteX0" fmla="*/ 14118 w 14118"/>
                  <a:gd name="connsiteY0" fmla="*/ 2049 h 7238"/>
                  <a:gd name="connsiteX1" fmla="*/ 5234 w 14118"/>
                  <a:gd name="connsiteY1" fmla="*/ 7239 h 7238"/>
                  <a:gd name="connsiteX2" fmla="*/ 0 w 14118"/>
                  <a:gd name="connsiteY2" fmla="*/ 5637 h 7238"/>
                  <a:gd name="connsiteX3" fmla="*/ 5309 w 14118"/>
                  <a:gd name="connsiteY3" fmla="*/ 0 h 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18" h="7238">
                    <a:moveTo>
                      <a:pt x="14118" y="2049"/>
                    </a:moveTo>
                    <a:cubicBezTo>
                      <a:pt x="9017" y="3374"/>
                      <a:pt x="5234" y="4893"/>
                      <a:pt x="5234" y="7239"/>
                    </a:cubicBezTo>
                    <a:lnTo>
                      <a:pt x="0" y="5637"/>
                    </a:lnTo>
                    <a:cubicBezTo>
                      <a:pt x="0" y="3229"/>
                      <a:pt x="2112" y="1431"/>
                      <a:pt x="5309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0" name="Freeform 839">
                <a:extLst>
                  <a:ext uri="{FF2B5EF4-FFF2-40B4-BE49-F238E27FC236}">
                    <a16:creationId xmlns:a16="http://schemas.microsoft.com/office/drawing/2014/main" id="{44F840A0-3F03-8D03-9D2C-ADE33397C68A}"/>
                  </a:ext>
                </a:extLst>
              </p:cNvPr>
              <p:cNvSpPr/>
              <p:nvPr/>
            </p:nvSpPr>
            <p:spPr>
              <a:xfrm>
                <a:off x="8638310" y="4660079"/>
                <a:ext cx="13973" cy="7188"/>
              </a:xfrm>
              <a:custGeom>
                <a:avLst/>
                <a:gdLst>
                  <a:gd name="connsiteX0" fmla="*/ 8740 w 13973"/>
                  <a:gd name="connsiteY0" fmla="*/ 0 h 7188"/>
                  <a:gd name="connsiteX1" fmla="*/ 13973 w 13973"/>
                  <a:gd name="connsiteY1" fmla="*/ 1633 h 7188"/>
                  <a:gd name="connsiteX2" fmla="*/ 8828 w 13973"/>
                  <a:gd name="connsiteY2" fmla="*/ 7189 h 7188"/>
                  <a:gd name="connsiteX3" fmla="*/ 0 w 13973"/>
                  <a:gd name="connsiteY3" fmla="*/ 5108 h 7188"/>
                  <a:gd name="connsiteX4" fmla="*/ 8715 w 13973"/>
                  <a:gd name="connsiteY4" fmla="*/ 0 h 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3" h="7188">
                    <a:moveTo>
                      <a:pt x="8740" y="0"/>
                    </a:moveTo>
                    <a:lnTo>
                      <a:pt x="13973" y="1633"/>
                    </a:lnTo>
                    <a:cubicBezTo>
                      <a:pt x="13973" y="4004"/>
                      <a:pt x="11943" y="5770"/>
                      <a:pt x="8828" y="7189"/>
                    </a:cubicBezTo>
                    <a:lnTo>
                      <a:pt x="0" y="5108"/>
                    </a:lnTo>
                    <a:cubicBezTo>
                      <a:pt x="5045" y="3796"/>
                      <a:pt x="8715" y="2295"/>
                      <a:pt x="8715" y="0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1" name="Freeform 840">
                <a:extLst>
                  <a:ext uri="{FF2B5EF4-FFF2-40B4-BE49-F238E27FC236}">
                    <a16:creationId xmlns:a16="http://schemas.microsoft.com/office/drawing/2014/main" id="{997A1020-0505-6338-3A1F-B5169F55FF7B}"/>
                  </a:ext>
                </a:extLst>
              </p:cNvPr>
              <p:cNvSpPr/>
              <p:nvPr/>
            </p:nvSpPr>
            <p:spPr>
              <a:xfrm>
                <a:off x="8611360" y="4659751"/>
                <a:ext cx="40917" cy="18803"/>
              </a:xfrm>
              <a:custGeom>
                <a:avLst/>
                <a:gdLst>
                  <a:gd name="connsiteX0" fmla="*/ 5240 w 40917"/>
                  <a:gd name="connsiteY0" fmla="*/ 0 h 18803"/>
                  <a:gd name="connsiteX1" fmla="*/ 40918 w 40917"/>
                  <a:gd name="connsiteY1" fmla="*/ 16515 h 18803"/>
                  <a:gd name="connsiteX2" fmla="*/ 35678 w 40917"/>
                  <a:gd name="connsiteY2" fmla="*/ 18804 h 18803"/>
                  <a:gd name="connsiteX3" fmla="*/ 0 w 40917"/>
                  <a:gd name="connsiteY3" fmla="*/ 2295 h 1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17" h="18803">
                    <a:moveTo>
                      <a:pt x="5240" y="0"/>
                    </a:moveTo>
                    <a:cubicBezTo>
                      <a:pt x="5240" y="7125"/>
                      <a:pt x="40918" y="6615"/>
                      <a:pt x="40918" y="16515"/>
                    </a:cubicBezTo>
                    <a:lnTo>
                      <a:pt x="35678" y="18804"/>
                    </a:lnTo>
                    <a:cubicBezTo>
                      <a:pt x="35678" y="11609"/>
                      <a:pt x="0" y="12183"/>
                      <a:pt x="0" y="229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2" name="Freeform 841">
                <a:extLst>
                  <a:ext uri="{FF2B5EF4-FFF2-40B4-BE49-F238E27FC236}">
                    <a16:creationId xmlns:a16="http://schemas.microsoft.com/office/drawing/2014/main" id="{B9A0BF4A-47CB-4FA4-8565-8C8DDA3D12FC}"/>
                  </a:ext>
                </a:extLst>
              </p:cNvPr>
              <p:cNvSpPr/>
              <p:nvPr/>
            </p:nvSpPr>
            <p:spPr>
              <a:xfrm rot="18900601">
                <a:off x="8541480" y="4693328"/>
                <a:ext cx="5240" cy="17681"/>
              </a:xfrm>
              <a:custGeom>
                <a:avLst/>
                <a:gdLst>
                  <a:gd name="connsiteX0" fmla="*/ 0 w 5240"/>
                  <a:gd name="connsiteY0" fmla="*/ 0 h 17681"/>
                  <a:gd name="connsiteX1" fmla="*/ 5240 w 5240"/>
                  <a:gd name="connsiteY1" fmla="*/ 0 h 17681"/>
                  <a:gd name="connsiteX2" fmla="*/ 5240 w 5240"/>
                  <a:gd name="connsiteY2" fmla="*/ 17681 h 17681"/>
                  <a:gd name="connsiteX3" fmla="*/ 0 w 5240"/>
                  <a:gd name="connsiteY3" fmla="*/ 17681 h 1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0" h="17681">
                    <a:moveTo>
                      <a:pt x="0" y="0"/>
                    </a:moveTo>
                    <a:lnTo>
                      <a:pt x="5240" y="0"/>
                    </a:lnTo>
                    <a:lnTo>
                      <a:pt x="5240" y="17681"/>
                    </a:lnTo>
                    <a:lnTo>
                      <a:pt x="0" y="1768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95DAE4EA-BE92-5D6A-AB68-7A574856D32B}"/>
                  </a:ext>
                </a:extLst>
              </p:cNvPr>
              <p:cNvSpPr/>
              <p:nvPr/>
            </p:nvSpPr>
            <p:spPr>
              <a:xfrm>
                <a:off x="8526642" y="4703752"/>
                <a:ext cx="16212" cy="16211"/>
              </a:xfrm>
              <a:custGeom>
                <a:avLst/>
                <a:gdLst>
                  <a:gd name="connsiteX0" fmla="*/ 0 w 16212"/>
                  <a:gd name="connsiteY0" fmla="*/ 3708 h 16211"/>
                  <a:gd name="connsiteX1" fmla="*/ 3708 w 16212"/>
                  <a:gd name="connsiteY1" fmla="*/ 0 h 16211"/>
                  <a:gd name="connsiteX2" fmla="*/ 16212 w 16212"/>
                  <a:gd name="connsiteY2" fmla="*/ 12504 h 16211"/>
                  <a:gd name="connsiteX3" fmla="*/ 12504 w 16212"/>
                  <a:gd name="connsiteY3" fmla="*/ 16212 h 16211"/>
                  <a:gd name="connsiteX4" fmla="*/ 0 w 16212"/>
                  <a:gd name="connsiteY4" fmla="*/ 370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0" y="3708"/>
                    </a:moveTo>
                    <a:lnTo>
                      <a:pt x="3708" y="0"/>
                    </a:lnTo>
                    <a:lnTo>
                      <a:pt x="16212" y="12504"/>
                    </a:lnTo>
                    <a:lnTo>
                      <a:pt x="12504" y="16212"/>
                    </a:lnTo>
                    <a:lnTo>
                      <a:pt x="0" y="370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92439B61-65BE-5426-D787-97C51C6D8ABD}"/>
                  </a:ext>
                </a:extLst>
              </p:cNvPr>
              <p:cNvSpPr/>
              <p:nvPr/>
            </p:nvSpPr>
            <p:spPr>
              <a:xfrm>
                <a:off x="8568676" y="4670281"/>
                <a:ext cx="12365" cy="10221"/>
              </a:xfrm>
              <a:custGeom>
                <a:avLst/>
                <a:gdLst>
                  <a:gd name="connsiteX0" fmla="*/ 12366 w 12365"/>
                  <a:gd name="connsiteY0" fmla="*/ 0 h 10221"/>
                  <a:gd name="connsiteX1" fmla="*/ 8475 w 12365"/>
                  <a:gd name="connsiteY1" fmla="*/ 8109 h 10221"/>
                  <a:gd name="connsiteX2" fmla="*/ 0 w 12365"/>
                  <a:gd name="connsiteY2" fmla="*/ 10222 h 10221"/>
                  <a:gd name="connsiteX3" fmla="*/ 6098 w 12365"/>
                  <a:gd name="connsiteY3" fmla="*/ 1356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5" h="10221">
                    <a:moveTo>
                      <a:pt x="12366" y="0"/>
                    </a:moveTo>
                    <a:cubicBezTo>
                      <a:pt x="11924" y="3670"/>
                      <a:pt x="10575" y="5171"/>
                      <a:pt x="8475" y="8109"/>
                    </a:cubicBezTo>
                    <a:lnTo>
                      <a:pt x="0" y="10222"/>
                    </a:lnTo>
                    <a:cubicBezTo>
                      <a:pt x="2648" y="7346"/>
                      <a:pt x="5726" y="4446"/>
                      <a:pt x="6098" y="135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825932EC-B324-2C94-2CE7-82D508FD3A1B}"/>
                  </a:ext>
                </a:extLst>
              </p:cNvPr>
              <p:cNvSpPr/>
              <p:nvPr/>
            </p:nvSpPr>
            <p:spPr>
              <a:xfrm>
                <a:off x="8565877" y="4680950"/>
                <a:ext cx="21912" cy="8809"/>
              </a:xfrm>
              <a:custGeom>
                <a:avLst/>
                <a:gdLst>
                  <a:gd name="connsiteX0" fmla="*/ 21912 w 21912"/>
                  <a:gd name="connsiteY0" fmla="*/ 2763 h 8809"/>
                  <a:gd name="connsiteX1" fmla="*/ 18028 w 21912"/>
                  <a:gd name="connsiteY1" fmla="*/ 6023 h 8809"/>
                  <a:gd name="connsiteX2" fmla="*/ 1097 w 21912"/>
                  <a:gd name="connsiteY2" fmla="*/ 8810 h 8809"/>
                  <a:gd name="connsiteX3" fmla="*/ 0 w 21912"/>
                  <a:gd name="connsiteY3" fmla="*/ 3393 h 8809"/>
                  <a:gd name="connsiteX4" fmla="*/ 21912 w 21912"/>
                  <a:gd name="connsiteY4" fmla="*/ 2763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12" h="8809">
                    <a:moveTo>
                      <a:pt x="21912" y="2763"/>
                    </a:moveTo>
                    <a:lnTo>
                      <a:pt x="18028" y="6023"/>
                    </a:lnTo>
                    <a:cubicBezTo>
                      <a:pt x="16716" y="4358"/>
                      <a:pt x="8569" y="6723"/>
                      <a:pt x="1097" y="8810"/>
                    </a:cubicBezTo>
                    <a:lnTo>
                      <a:pt x="0" y="3393"/>
                    </a:lnTo>
                    <a:cubicBezTo>
                      <a:pt x="11691" y="45"/>
                      <a:pt x="18249" y="-1897"/>
                      <a:pt x="21912" y="2763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6" name="Freeform 845">
                <a:extLst>
                  <a:ext uri="{FF2B5EF4-FFF2-40B4-BE49-F238E27FC236}">
                    <a16:creationId xmlns:a16="http://schemas.microsoft.com/office/drawing/2014/main" id="{0EFFED59-5F23-B27C-9948-969D0EA0E1E4}"/>
                  </a:ext>
                </a:extLst>
              </p:cNvPr>
              <p:cNvSpPr/>
              <p:nvPr/>
            </p:nvSpPr>
            <p:spPr>
              <a:xfrm rot="18899400">
                <a:off x="8535252" y="4895032"/>
                <a:ext cx="17674" cy="5240"/>
              </a:xfrm>
              <a:custGeom>
                <a:avLst/>
                <a:gdLst>
                  <a:gd name="connsiteX0" fmla="*/ 0 w 17674"/>
                  <a:gd name="connsiteY0" fmla="*/ 0 h 5240"/>
                  <a:gd name="connsiteX1" fmla="*/ 17675 w 17674"/>
                  <a:gd name="connsiteY1" fmla="*/ 0 h 5240"/>
                  <a:gd name="connsiteX2" fmla="*/ 17675 w 17674"/>
                  <a:gd name="connsiteY2" fmla="*/ 5240 h 5240"/>
                  <a:gd name="connsiteX3" fmla="*/ 0 w 17674"/>
                  <a:gd name="connsiteY3" fmla="*/ 5240 h 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74" h="5240">
                    <a:moveTo>
                      <a:pt x="0" y="0"/>
                    </a:moveTo>
                    <a:lnTo>
                      <a:pt x="17675" y="0"/>
                    </a:lnTo>
                    <a:lnTo>
                      <a:pt x="17675" y="5240"/>
                    </a:lnTo>
                    <a:lnTo>
                      <a:pt x="0" y="524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7" name="Freeform 846">
                <a:extLst>
                  <a:ext uri="{FF2B5EF4-FFF2-40B4-BE49-F238E27FC236}">
                    <a16:creationId xmlns:a16="http://schemas.microsoft.com/office/drawing/2014/main" id="{9BD712F1-5C08-AE60-0BE2-145ABDD9AE02}"/>
                  </a:ext>
                </a:extLst>
              </p:cNvPr>
              <p:cNvSpPr/>
              <p:nvPr/>
            </p:nvSpPr>
            <p:spPr>
              <a:xfrm>
                <a:off x="8526642" y="4879858"/>
                <a:ext cx="16212" cy="16211"/>
              </a:xfrm>
              <a:custGeom>
                <a:avLst/>
                <a:gdLst>
                  <a:gd name="connsiteX0" fmla="*/ 0 w 16212"/>
                  <a:gd name="connsiteY0" fmla="*/ 12498 h 16211"/>
                  <a:gd name="connsiteX1" fmla="*/ 3708 w 16212"/>
                  <a:gd name="connsiteY1" fmla="*/ 16212 h 16211"/>
                  <a:gd name="connsiteX2" fmla="*/ 16212 w 16212"/>
                  <a:gd name="connsiteY2" fmla="*/ 3701 h 16211"/>
                  <a:gd name="connsiteX3" fmla="*/ 12504 w 16212"/>
                  <a:gd name="connsiteY3" fmla="*/ 0 h 16211"/>
                  <a:gd name="connsiteX4" fmla="*/ 0 w 16212"/>
                  <a:gd name="connsiteY4" fmla="*/ 1249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0" y="12498"/>
                    </a:moveTo>
                    <a:lnTo>
                      <a:pt x="3708" y="16212"/>
                    </a:lnTo>
                    <a:lnTo>
                      <a:pt x="16212" y="3701"/>
                    </a:lnTo>
                    <a:lnTo>
                      <a:pt x="12504" y="0"/>
                    </a:lnTo>
                    <a:lnTo>
                      <a:pt x="0" y="1249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8" name="Freeform 847">
                <a:extLst>
                  <a:ext uri="{FF2B5EF4-FFF2-40B4-BE49-F238E27FC236}">
                    <a16:creationId xmlns:a16="http://schemas.microsoft.com/office/drawing/2014/main" id="{72D24E0E-F706-D3B9-FE97-AB14C6A3E563}"/>
                  </a:ext>
                </a:extLst>
              </p:cNvPr>
              <p:cNvSpPr/>
              <p:nvPr/>
            </p:nvSpPr>
            <p:spPr>
              <a:xfrm>
                <a:off x="8638809" y="4921589"/>
                <a:ext cx="14124" cy="7264"/>
              </a:xfrm>
              <a:custGeom>
                <a:avLst/>
                <a:gdLst>
                  <a:gd name="connsiteX0" fmla="*/ 0 w 14124"/>
                  <a:gd name="connsiteY0" fmla="*/ 5183 h 7264"/>
                  <a:gd name="connsiteX1" fmla="*/ 8878 w 14124"/>
                  <a:gd name="connsiteY1" fmla="*/ 0 h 7264"/>
                  <a:gd name="connsiteX2" fmla="*/ 14125 w 14124"/>
                  <a:gd name="connsiteY2" fmla="*/ 1633 h 7264"/>
                  <a:gd name="connsiteX3" fmla="*/ 8809 w 14124"/>
                  <a:gd name="connsiteY3" fmla="*/ 7264 h 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4" h="7264">
                    <a:moveTo>
                      <a:pt x="0" y="5183"/>
                    </a:moveTo>
                    <a:cubicBezTo>
                      <a:pt x="5095" y="3865"/>
                      <a:pt x="8878" y="2346"/>
                      <a:pt x="8878" y="0"/>
                    </a:cubicBezTo>
                    <a:lnTo>
                      <a:pt x="14125" y="1633"/>
                    </a:lnTo>
                    <a:cubicBezTo>
                      <a:pt x="14125" y="4042"/>
                      <a:pt x="12006" y="5833"/>
                      <a:pt x="8809" y="726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9" name="Freeform 848">
                <a:extLst>
                  <a:ext uri="{FF2B5EF4-FFF2-40B4-BE49-F238E27FC236}">
                    <a16:creationId xmlns:a16="http://schemas.microsoft.com/office/drawing/2014/main" id="{C44ECE2F-E8D7-6DD3-16EC-DC49F1AA1CA7}"/>
                  </a:ext>
                </a:extLst>
              </p:cNvPr>
              <p:cNvSpPr/>
              <p:nvPr/>
            </p:nvSpPr>
            <p:spPr>
              <a:xfrm>
                <a:off x="8611990" y="4932555"/>
                <a:ext cx="13973" cy="7182"/>
              </a:xfrm>
              <a:custGeom>
                <a:avLst/>
                <a:gdLst>
                  <a:gd name="connsiteX0" fmla="*/ 5240 w 13973"/>
                  <a:gd name="connsiteY0" fmla="*/ 7182 h 7182"/>
                  <a:gd name="connsiteX1" fmla="*/ 0 w 13973"/>
                  <a:gd name="connsiteY1" fmla="*/ 5543 h 7182"/>
                  <a:gd name="connsiteX2" fmla="*/ 5145 w 13973"/>
                  <a:gd name="connsiteY2" fmla="*/ 0 h 7182"/>
                  <a:gd name="connsiteX3" fmla="*/ 13973 w 13973"/>
                  <a:gd name="connsiteY3" fmla="*/ 2075 h 7182"/>
                  <a:gd name="connsiteX4" fmla="*/ 5265 w 13973"/>
                  <a:gd name="connsiteY4" fmla="*/ 7182 h 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3" h="7182">
                    <a:moveTo>
                      <a:pt x="5240" y="7182"/>
                    </a:moveTo>
                    <a:lnTo>
                      <a:pt x="0" y="5543"/>
                    </a:lnTo>
                    <a:cubicBezTo>
                      <a:pt x="0" y="3184"/>
                      <a:pt x="2037" y="1406"/>
                      <a:pt x="5145" y="0"/>
                    </a:cubicBezTo>
                    <a:lnTo>
                      <a:pt x="13973" y="2075"/>
                    </a:lnTo>
                    <a:cubicBezTo>
                      <a:pt x="8929" y="3386"/>
                      <a:pt x="5265" y="4887"/>
                      <a:pt x="5265" y="7182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0" name="Freeform 849">
                <a:extLst>
                  <a:ext uri="{FF2B5EF4-FFF2-40B4-BE49-F238E27FC236}">
                    <a16:creationId xmlns:a16="http://schemas.microsoft.com/office/drawing/2014/main" id="{E2E715E1-CBE8-3D6C-4548-F8A802A5F458}"/>
                  </a:ext>
                </a:extLst>
              </p:cNvPr>
              <p:cNvSpPr/>
              <p:nvPr/>
            </p:nvSpPr>
            <p:spPr>
              <a:xfrm>
                <a:off x="8612016" y="4921255"/>
                <a:ext cx="40917" cy="18809"/>
              </a:xfrm>
              <a:custGeom>
                <a:avLst/>
                <a:gdLst>
                  <a:gd name="connsiteX0" fmla="*/ 35678 w 40917"/>
                  <a:gd name="connsiteY0" fmla="*/ 18810 h 18809"/>
                  <a:gd name="connsiteX1" fmla="*/ 0 w 40917"/>
                  <a:gd name="connsiteY1" fmla="*/ 2295 h 18809"/>
                  <a:gd name="connsiteX2" fmla="*/ 5240 w 40917"/>
                  <a:gd name="connsiteY2" fmla="*/ 0 h 18809"/>
                  <a:gd name="connsiteX3" fmla="*/ 40918 w 40917"/>
                  <a:gd name="connsiteY3" fmla="*/ 16521 h 1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17" h="18809">
                    <a:moveTo>
                      <a:pt x="35678" y="18810"/>
                    </a:moveTo>
                    <a:cubicBezTo>
                      <a:pt x="35678" y="11691"/>
                      <a:pt x="0" y="12189"/>
                      <a:pt x="0" y="2295"/>
                    </a:cubicBezTo>
                    <a:lnTo>
                      <a:pt x="5240" y="0"/>
                    </a:lnTo>
                    <a:cubicBezTo>
                      <a:pt x="5240" y="7207"/>
                      <a:pt x="40918" y="6621"/>
                      <a:pt x="40918" y="1652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1" name="Freeform 850">
                <a:extLst>
                  <a:ext uri="{FF2B5EF4-FFF2-40B4-BE49-F238E27FC236}">
                    <a16:creationId xmlns:a16="http://schemas.microsoft.com/office/drawing/2014/main" id="{0A2F279F-7606-E703-394E-4074AD77BA12}"/>
                  </a:ext>
                </a:extLst>
              </p:cNvPr>
              <p:cNvSpPr/>
              <p:nvPr/>
            </p:nvSpPr>
            <p:spPr>
              <a:xfrm rot="18901801">
                <a:off x="8717580" y="4888793"/>
                <a:ext cx="5240" cy="17681"/>
              </a:xfrm>
              <a:custGeom>
                <a:avLst/>
                <a:gdLst>
                  <a:gd name="connsiteX0" fmla="*/ 0 w 5240"/>
                  <a:gd name="connsiteY0" fmla="*/ 0 h 17681"/>
                  <a:gd name="connsiteX1" fmla="*/ 5240 w 5240"/>
                  <a:gd name="connsiteY1" fmla="*/ 0 h 17681"/>
                  <a:gd name="connsiteX2" fmla="*/ 5240 w 5240"/>
                  <a:gd name="connsiteY2" fmla="*/ 17681 h 17681"/>
                  <a:gd name="connsiteX3" fmla="*/ 0 w 5240"/>
                  <a:gd name="connsiteY3" fmla="*/ 17681 h 1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0" h="17681">
                    <a:moveTo>
                      <a:pt x="0" y="0"/>
                    </a:moveTo>
                    <a:lnTo>
                      <a:pt x="5240" y="0"/>
                    </a:lnTo>
                    <a:lnTo>
                      <a:pt x="5240" y="17681"/>
                    </a:lnTo>
                    <a:lnTo>
                      <a:pt x="0" y="1768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36A850D0-AE94-4409-E58E-F8DFBE305028}"/>
                  </a:ext>
                </a:extLst>
              </p:cNvPr>
              <p:cNvSpPr/>
              <p:nvPr/>
            </p:nvSpPr>
            <p:spPr>
              <a:xfrm>
                <a:off x="8721445" y="4879858"/>
                <a:ext cx="16212" cy="16211"/>
              </a:xfrm>
              <a:custGeom>
                <a:avLst/>
                <a:gdLst>
                  <a:gd name="connsiteX0" fmla="*/ 16212 w 16212"/>
                  <a:gd name="connsiteY0" fmla="*/ 12498 h 16211"/>
                  <a:gd name="connsiteX1" fmla="*/ 12504 w 16212"/>
                  <a:gd name="connsiteY1" fmla="*/ 16212 h 16211"/>
                  <a:gd name="connsiteX2" fmla="*/ 0 w 16212"/>
                  <a:gd name="connsiteY2" fmla="*/ 3701 h 16211"/>
                  <a:gd name="connsiteX3" fmla="*/ 3701 w 16212"/>
                  <a:gd name="connsiteY3" fmla="*/ 0 h 16211"/>
                  <a:gd name="connsiteX4" fmla="*/ 16212 w 16212"/>
                  <a:gd name="connsiteY4" fmla="*/ 1249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16212" y="12498"/>
                    </a:moveTo>
                    <a:lnTo>
                      <a:pt x="12504" y="16212"/>
                    </a:lnTo>
                    <a:lnTo>
                      <a:pt x="0" y="3701"/>
                    </a:lnTo>
                    <a:lnTo>
                      <a:pt x="3701" y="0"/>
                    </a:lnTo>
                    <a:lnTo>
                      <a:pt x="16212" y="1249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043D0EB7-1AEC-56B6-DBD2-F8AC7A89023E}"/>
                  </a:ext>
                </a:extLst>
              </p:cNvPr>
              <p:cNvSpPr/>
              <p:nvPr/>
            </p:nvSpPr>
            <p:spPr>
              <a:xfrm>
                <a:off x="8578475" y="4843026"/>
                <a:ext cx="35425" cy="49941"/>
              </a:xfrm>
              <a:custGeom>
                <a:avLst/>
                <a:gdLst>
                  <a:gd name="connsiteX0" fmla="*/ 4704 w 35425"/>
                  <a:gd name="connsiteY0" fmla="*/ 38213 h 49941"/>
                  <a:gd name="connsiteX1" fmla="*/ 29965 w 35425"/>
                  <a:gd name="connsiteY1" fmla="*/ 12920 h 49941"/>
                  <a:gd name="connsiteX2" fmla="*/ 29965 w 35425"/>
                  <a:gd name="connsiteY2" fmla="*/ 48680 h 49941"/>
                  <a:gd name="connsiteX3" fmla="*/ 35426 w 35425"/>
                  <a:gd name="connsiteY3" fmla="*/ 49941 h 49941"/>
                  <a:gd name="connsiteX4" fmla="*/ 35426 w 35425"/>
                  <a:gd name="connsiteY4" fmla="*/ 0 h 49941"/>
                  <a:gd name="connsiteX5" fmla="*/ 0 w 35425"/>
                  <a:gd name="connsiteY5" fmla="*/ 35312 h 49941"/>
                  <a:gd name="connsiteX6" fmla="*/ 4704 w 35425"/>
                  <a:gd name="connsiteY6" fmla="*/ 38187 h 4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25" h="49941">
                    <a:moveTo>
                      <a:pt x="4704" y="38213"/>
                    </a:moveTo>
                    <a:lnTo>
                      <a:pt x="29965" y="12920"/>
                    </a:lnTo>
                    <a:lnTo>
                      <a:pt x="29965" y="48680"/>
                    </a:lnTo>
                    <a:cubicBezTo>
                      <a:pt x="31775" y="49134"/>
                      <a:pt x="33578" y="49594"/>
                      <a:pt x="35426" y="49941"/>
                    </a:cubicBezTo>
                    <a:lnTo>
                      <a:pt x="35426" y="0"/>
                    </a:lnTo>
                    <a:lnTo>
                      <a:pt x="0" y="35312"/>
                    </a:lnTo>
                    <a:cubicBezTo>
                      <a:pt x="1520" y="36346"/>
                      <a:pt x="3153" y="37248"/>
                      <a:pt x="4704" y="38187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6525B189-62DF-296F-4E73-1970465A776D}"/>
                  </a:ext>
                </a:extLst>
              </p:cNvPr>
              <p:cNvSpPr/>
              <p:nvPr/>
            </p:nvSpPr>
            <p:spPr>
              <a:xfrm>
                <a:off x="8649768" y="4843039"/>
                <a:ext cx="35400" cy="49928"/>
              </a:xfrm>
              <a:custGeom>
                <a:avLst/>
                <a:gdLst>
                  <a:gd name="connsiteX0" fmla="*/ 0 w 35400"/>
                  <a:gd name="connsiteY0" fmla="*/ 49929 h 49928"/>
                  <a:gd name="connsiteX1" fmla="*/ 5379 w 35400"/>
                  <a:gd name="connsiteY1" fmla="*/ 48667 h 49928"/>
                  <a:gd name="connsiteX2" fmla="*/ 5379 w 35400"/>
                  <a:gd name="connsiteY2" fmla="*/ 12908 h 49928"/>
                  <a:gd name="connsiteX3" fmla="*/ 30879 w 35400"/>
                  <a:gd name="connsiteY3" fmla="*/ 38080 h 49928"/>
                  <a:gd name="connsiteX4" fmla="*/ 35400 w 35400"/>
                  <a:gd name="connsiteY4" fmla="*/ 35312 h 49928"/>
                  <a:gd name="connsiteX5" fmla="*/ 0 w 35400"/>
                  <a:gd name="connsiteY5" fmla="*/ 0 h 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00" h="49928">
                    <a:moveTo>
                      <a:pt x="0" y="49929"/>
                    </a:moveTo>
                    <a:cubicBezTo>
                      <a:pt x="1816" y="49575"/>
                      <a:pt x="3601" y="49121"/>
                      <a:pt x="5379" y="48667"/>
                    </a:cubicBezTo>
                    <a:lnTo>
                      <a:pt x="5379" y="12908"/>
                    </a:lnTo>
                    <a:lnTo>
                      <a:pt x="30879" y="38080"/>
                    </a:lnTo>
                    <a:cubicBezTo>
                      <a:pt x="32392" y="37172"/>
                      <a:pt x="33937" y="36302"/>
                      <a:pt x="35400" y="353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14823928-DE69-5643-5DA3-CFA59A7FAE26}"/>
                  </a:ext>
                </a:extLst>
              </p:cNvPr>
              <p:cNvSpPr/>
              <p:nvPr/>
            </p:nvSpPr>
            <p:spPr>
              <a:xfrm>
                <a:off x="8549929" y="4746625"/>
                <a:ext cx="56032" cy="106181"/>
              </a:xfrm>
              <a:custGeom>
                <a:avLst/>
                <a:gdLst>
                  <a:gd name="connsiteX0" fmla="*/ 2863 w 56032"/>
                  <a:gd name="connsiteY0" fmla="*/ 0 h 106181"/>
                  <a:gd name="connsiteX1" fmla="*/ 0 w 56032"/>
                  <a:gd name="connsiteY1" fmla="*/ 4717 h 106181"/>
                  <a:gd name="connsiteX2" fmla="*/ 48472 w 56032"/>
                  <a:gd name="connsiteY2" fmla="*/ 53182 h 106181"/>
                  <a:gd name="connsiteX3" fmla="*/ 277 w 56032"/>
                  <a:gd name="connsiteY3" fmla="*/ 101673 h 106181"/>
                  <a:gd name="connsiteX4" fmla="*/ 3027 w 56032"/>
                  <a:gd name="connsiteY4" fmla="*/ 106182 h 106181"/>
                  <a:gd name="connsiteX5" fmla="*/ 56033 w 56032"/>
                  <a:gd name="connsiteY5" fmla="*/ 52867 h 10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32" h="106181">
                    <a:moveTo>
                      <a:pt x="2863" y="0"/>
                    </a:moveTo>
                    <a:cubicBezTo>
                      <a:pt x="1841" y="1526"/>
                      <a:pt x="933" y="3153"/>
                      <a:pt x="0" y="4717"/>
                    </a:cubicBezTo>
                    <a:lnTo>
                      <a:pt x="48472" y="53182"/>
                    </a:lnTo>
                    <a:lnTo>
                      <a:pt x="277" y="101673"/>
                    </a:lnTo>
                    <a:cubicBezTo>
                      <a:pt x="1185" y="103187"/>
                      <a:pt x="2043" y="104732"/>
                      <a:pt x="3027" y="106182"/>
                    </a:cubicBezTo>
                    <a:lnTo>
                      <a:pt x="56033" y="52867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6" name="Freeform 855">
                <a:extLst>
                  <a:ext uri="{FF2B5EF4-FFF2-40B4-BE49-F238E27FC236}">
                    <a16:creationId xmlns:a16="http://schemas.microsoft.com/office/drawing/2014/main" id="{CCCCF61A-1FAA-541F-5505-1A923F72A337}"/>
                  </a:ext>
                </a:extLst>
              </p:cNvPr>
              <p:cNvSpPr/>
              <p:nvPr/>
            </p:nvSpPr>
            <p:spPr>
              <a:xfrm>
                <a:off x="8657619" y="4746404"/>
                <a:ext cx="55912" cy="106446"/>
              </a:xfrm>
              <a:custGeom>
                <a:avLst/>
                <a:gdLst>
                  <a:gd name="connsiteX0" fmla="*/ 7567 w 55912"/>
                  <a:gd name="connsiteY0" fmla="*/ 53075 h 106446"/>
                  <a:gd name="connsiteX1" fmla="*/ 55837 w 55912"/>
                  <a:gd name="connsiteY1" fmla="*/ 4521 h 106446"/>
                  <a:gd name="connsiteX2" fmla="*/ 53088 w 55912"/>
                  <a:gd name="connsiteY2" fmla="*/ 0 h 106446"/>
                  <a:gd name="connsiteX3" fmla="*/ 0 w 55912"/>
                  <a:gd name="connsiteY3" fmla="*/ 53403 h 106446"/>
                  <a:gd name="connsiteX4" fmla="*/ 53037 w 55912"/>
                  <a:gd name="connsiteY4" fmla="*/ 106447 h 106446"/>
                  <a:gd name="connsiteX5" fmla="*/ 55913 w 55912"/>
                  <a:gd name="connsiteY5" fmla="*/ 101730 h 10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912" h="106446">
                    <a:moveTo>
                      <a:pt x="7567" y="53075"/>
                    </a:moveTo>
                    <a:lnTo>
                      <a:pt x="55837" y="4521"/>
                    </a:lnTo>
                    <a:cubicBezTo>
                      <a:pt x="54929" y="3008"/>
                      <a:pt x="54072" y="1457"/>
                      <a:pt x="53088" y="0"/>
                    </a:cubicBezTo>
                    <a:lnTo>
                      <a:pt x="0" y="53403"/>
                    </a:lnTo>
                    <a:lnTo>
                      <a:pt x="53037" y="106447"/>
                    </a:lnTo>
                    <a:cubicBezTo>
                      <a:pt x="54065" y="104921"/>
                      <a:pt x="54973" y="103294"/>
                      <a:pt x="55913" y="10173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7" name="Freeform 856">
                <a:extLst>
                  <a:ext uri="{FF2B5EF4-FFF2-40B4-BE49-F238E27FC236}">
                    <a16:creationId xmlns:a16="http://schemas.microsoft.com/office/drawing/2014/main" id="{7A304EAC-E9F6-C6B7-D4AF-82506DAB6919}"/>
                  </a:ext>
                </a:extLst>
              </p:cNvPr>
              <p:cNvSpPr/>
              <p:nvPr/>
            </p:nvSpPr>
            <p:spPr>
              <a:xfrm>
                <a:off x="8578911" y="4706268"/>
                <a:ext cx="34681" cy="48850"/>
              </a:xfrm>
              <a:custGeom>
                <a:avLst/>
                <a:gdLst>
                  <a:gd name="connsiteX0" fmla="*/ 34663 w 34681"/>
                  <a:gd name="connsiteY0" fmla="*/ 0 h 48850"/>
                  <a:gd name="connsiteX1" fmla="*/ 29404 w 34681"/>
                  <a:gd name="connsiteY1" fmla="*/ 1261 h 48850"/>
                  <a:gd name="connsiteX2" fmla="*/ 29404 w 34681"/>
                  <a:gd name="connsiteY2" fmla="*/ 35943 h 48850"/>
                  <a:gd name="connsiteX3" fmla="*/ 4729 w 34681"/>
                  <a:gd name="connsiteY3" fmla="*/ 11420 h 48850"/>
                  <a:gd name="connsiteX4" fmla="*/ 0 w 34681"/>
                  <a:gd name="connsiteY4" fmla="*/ 14289 h 48850"/>
                  <a:gd name="connsiteX5" fmla="*/ 34681 w 34681"/>
                  <a:gd name="connsiteY5" fmla="*/ 48850 h 4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81" h="48850">
                    <a:moveTo>
                      <a:pt x="34663" y="0"/>
                    </a:moveTo>
                    <a:cubicBezTo>
                      <a:pt x="32884" y="347"/>
                      <a:pt x="31150" y="807"/>
                      <a:pt x="29404" y="1261"/>
                    </a:cubicBezTo>
                    <a:lnTo>
                      <a:pt x="29404" y="35943"/>
                    </a:lnTo>
                    <a:lnTo>
                      <a:pt x="4729" y="11420"/>
                    </a:lnTo>
                    <a:cubicBezTo>
                      <a:pt x="3140" y="12353"/>
                      <a:pt x="1526" y="13261"/>
                      <a:pt x="0" y="14289"/>
                    </a:cubicBezTo>
                    <a:lnTo>
                      <a:pt x="34681" y="4885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8" name="Freeform 857">
                <a:extLst>
                  <a:ext uri="{FF2B5EF4-FFF2-40B4-BE49-F238E27FC236}">
                    <a16:creationId xmlns:a16="http://schemas.microsoft.com/office/drawing/2014/main" id="{9D7429BA-C1AB-FA92-0C94-8F53D2B8A49D}"/>
                  </a:ext>
                </a:extLst>
              </p:cNvPr>
              <p:cNvSpPr/>
              <p:nvPr/>
            </p:nvSpPr>
            <p:spPr>
              <a:xfrm>
                <a:off x="8558442" y="4704446"/>
                <a:ext cx="146765" cy="190268"/>
              </a:xfrm>
              <a:custGeom>
                <a:avLst/>
                <a:gdLst>
                  <a:gd name="connsiteX0" fmla="*/ 146766 w 146765"/>
                  <a:gd name="connsiteY0" fmla="*/ 34612 h 190268"/>
                  <a:gd name="connsiteX1" fmla="*/ 134324 w 146765"/>
                  <a:gd name="connsiteY1" fmla="*/ 22133 h 190268"/>
                  <a:gd name="connsiteX2" fmla="*/ 82403 w 146765"/>
                  <a:gd name="connsiteY2" fmla="*/ 74092 h 190268"/>
                  <a:gd name="connsiteX3" fmla="*/ 82403 w 146765"/>
                  <a:gd name="connsiteY3" fmla="*/ 70492 h 190268"/>
                  <a:gd name="connsiteX4" fmla="*/ 82403 w 146765"/>
                  <a:gd name="connsiteY4" fmla="*/ 70492 h 190268"/>
                  <a:gd name="connsiteX5" fmla="*/ 82403 w 146765"/>
                  <a:gd name="connsiteY5" fmla="*/ 63051 h 190268"/>
                  <a:gd name="connsiteX6" fmla="*/ 127880 w 146765"/>
                  <a:gd name="connsiteY6" fmla="*/ 17297 h 190268"/>
                  <a:gd name="connsiteX7" fmla="*/ 73386 w 146765"/>
                  <a:gd name="connsiteY7" fmla="*/ 0 h 190268"/>
                  <a:gd name="connsiteX8" fmla="*/ 64161 w 146765"/>
                  <a:gd name="connsiteY8" fmla="*/ 467 h 190268"/>
                  <a:gd name="connsiteX9" fmla="*/ 64161 w 146765"/>
                  <a:gd name="connsiteY9" fmla="*/ 73121 h 190268"/>
                  <a:gd name="connsiteX10" fmla="*/ 12756 w 146765"/>
                  <a:gd name="connsiteY10" fmla="*/ 21805 h 190268"/>
                  <a:gd name="connsiteX11" fmla="*/ 0 w 146765"/>
                  <a:gd name="connsiteY11" fmla="*/ 34612 h 190268"/>
                  <a:gd name="connsiteX12" fmla="*/ 60774 w 146765"/>
                  <a:gd name="connsiteY12" fmla="*/ 95695 h 190268"/>
                  <a:gd name="connsiteX13" fmla="*/ 359 w 146765"/>
                  <a:gd name="connsiteY13" fmla="*/ 156110 h 190268"/>
                  <a:gd name="connsiteX14" fmla="*/ 13185 w 146765"/>
                  <a:gd name="connsiteY14" fmla="*/ 168816 h 190268"/>
                  <a:gd name="connsiteX15" fmla="*/ 64394 w 146765"/>
                  <a:gd name="connsiteY15" fmla="*/ 117292 h 190268"/>
                  <a:gd name="connsiteX16" fmla="*/ 64394 w 146765"/>
                  <a:gd name="connsiteY16" fmla="*/ 189814 h 190268"/>
                  <a:gd name="connsiteX17" fmla="*/ 73380 w 146765"/>
                  <a:gd name="connsiteY17" fmla="*/ 190268 h 190268"/>
                  <a:gd name="connsiteX18" fmla="*/ 82309 w 146765"/>
                  <a:gd name="connsiteY18" fmla="*/ 189814 h 190268"/>
                  <a:gd name="connsiteX19" fmla="*/ 82309 w 146765"/>
                  <a:gd name="connsiteY19" fmla="*/ 116946 h 190268"/>
                  <a:gd name="connsiteX20" fmla="*/ 133933 w 146765"/>
                  <a:gd name="connsiteY20" fmla="*/ 168501 h 190268"/>
                  <a:gd name="connsiteX21" fmla="*/ 146709 w 146765"/>
                  <a:gd name="connsiteY21" fmla="*/ 155732 h 190268"/>
                  <a:gd name="connsiteX22" fmla="*/ 86325 w 146765"/>
                  <a:gd name="connsiteY22" fmla="*/ 95349 h 190268"/>
                  <a:gd name="connsiteX23" fmla="*/ 82491 w 146765"/>
                  <a:gd name="connsiteY23" fmla="*/ 17486 h 190268"/>
                  <a:gd name="connsiteX24" fmla="*/ 100778 w 146765"/>
                  <a:gd name="connsiteY24" fmla="*/ 21477 h 190268"/>
                  <a:gd name="connsiteX25" fmla="*/ 82491 w 146765"/>
                  <a:gd name="connsiteY25" fmla="*/ 39663 h 19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6765" h="190268">
                    <a:moveTo>
                      <a:pt x="146766" y="34612"/>
                    </a:moveTo>
                    <a:cubicBezTo>
                      <a:pt x="143009" y="30080"/>
                      <a:pt x="138845" y="25903"/>
                      <a:pt x="134324" y="22133"/>
                    </a:cubicBezTo>
                    <a:lnTo>
                      <a:pt x="82403" y="74092"/>
                    </a:lnTo>
                    <a:lnTo>
                      <a:pt x="82403" y="70492"/>
                    </a:lnTo>
                    <a:lnTo>
                      <a:pt x="82403" y="70492"/>
                    </a:lnTo>
                    <a:lnTo>
                      <a:pt x="82403" y="63051"/>
                    </a:lnTo>
                    <a:lnTo>
                      <a:pt x="127880" y="17297"/>
                    </a:lnTo>
                    <a:cubicBezTo>
                      <a:pt x="111937" y="6043"/>
                      <a:pt x="92901" y="2"/>
                      <a:pt x="73386" y="0"/>
                    </a:cubicBezTo>
                    <a:cubicBezTo>
                      <a:pt x="70271" y="0"/>
                      <a:pt x="67200" y="177"/>
                      <a:pt x="64161" y="467"/>
                    </a:cubicBezTo>
                    <a:lnTo>
                      <a:pt x="64161" y="73121"/>
                    </a:lnTo>
                    <a:lnTo>
                      <a:pt x="12756" y="21805"/>
                    </a:lnTo>
                    <a:cubicBezTo>
                      <a:pt x="8110" y="25663"/>
                      <a:pt x="3840" y="29951"/>
                      <a:pt x="0" y="34612"/>
                    </a:cubicBezTo>
                    <a:lnTo>
                      <a:pt x="60774" y="95695"/>
                    </a:lnTo>
                    <a:lnTo>
                      <a:pt x="359" y="156110"/>
                    </a:lnTo>
                    <a:cubicBezTo>
                      <a:pt x="4225" y="160740"/>
                      <a:pt x="8520" y="164995"/>
                      <a:pt x="13185" y="168816"/>
                    </a:cubicBezTo>
                    <a:lnTo>
                      <a:pt x="64394" y="117292"/>
                    </a:lnTo>
                    <a:lnTo>
                      <a:pt x="64394" y="189814"/>
                    </a:lnTo>
                    <a:cubicBezTo>
                      <a:pt x="67358" y="190092"/>
                      <a:pt x="70347" y="190268"/>
                      <a:pt x="73380" y="190268"/>
                    </a:cubicBezTo>
                    <a:cubicBezTo>
                      <a:pt x="76413" y="190268"/>
                      <a:pt x="79364" y="190092"/>
                      <a:pt x="82309" y="189814"/>
                    </a:cubicBezTo>
                    <a:lnTo>
                      <a:pt x="82309" y="116946"/>
                    </a:lnTo>
                    <a:lnTo>
                      <a:pt x="133933" y="168501"/>
                    </a:lnTo>
                    <a:cubicBezTo>
                      <a:pt x="138586" y="164658"/>
                      <a:pt x="142864" y="160383"/>
                      <a:pt x="146709" y="155732"/>
                    </a:cubicBezTo>
                    <a:lnTo>
                      <a:pt x="86325" y="95349"/>
                    </a:lnTo>
                    <a:close/>
                    <a:moveTo>
                      <a:pt x="82491" y="17486"/>
                    </a:moveTo>
                    <a:cubicBezTo>
                      <a:pt x="95380" y="19037"/>
                      <a:pt x="100778" y="21477"/>
                      <a:pt x="100778" y="21477"/>
                    </a:cubicBezTo>
                    <a:lnTo>
                      <a:pt x="82491" y="39663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9" name="Freeform 858">
                <a:extLst>
                  <a:ext uri="{FF2B5EF4-FFF2-40B4-BE49-F238E27FC236}">
                    <a16:creationId xmlns:a16="http://schemas.microsoft.com/office/drawing/2014/main" id="{12A1BDC9-9AF0-65C8-6116-A0231570E2B6}"/>
                  </a:ext>
                </a:extLst>
              </p:cNvPr>
              <p:cNvSpPr/>
              <p:nvPr/>
            </p:nvSpPr>
            <p:spPr>
              <a:xfrm>
                <a:off x="8477241" y="4645007"/>
                <a:ext cx="309809" cy="309800"/>
              </a:xfrm>
              <a:custGeom>
                <a:avLst/>
                <a:gdLst>
                  <a:gd name="connsiteX0" fmla="*/ 173441 w 309809"/>
                  <a:gd name="connsiteY0" fmla="*/ 1124 h 309800"/>
                  <a:gd name="connsiteX1" fmla="*/ 1125 w 309809"/>
                  <a:gd name="connsiteY1" fmla="*/ 136362 h 309800"/>
                  <a:gd name="connsiteX2" fmla="*/ 136370 w 309809"/>
                  <a:gd name="connsiteY2" fmla="*/ 308678 h 309800"/>
                  <a:gd name="connsiteX3" fmla="*/ 308686 w 309809"/>
                  <a:gd name="connsiteY3" fmla="*/ 173440 h 309800"/>
                  <a:gd name="connsiteX4" fmla="*/ 173441 w 309809"/>
                  <a:gd name="connsiteY4" fmla="*/ 1124 h 309800"/>
                  <a:gd name="connsiteX5" fmla="*/ 300999 w 309809"/>
                  <a:gd name="connsiteY5" fmla="*/ 172513 h 309800"/>
                  <a:gd name="connsiteX6" fmla="*/ 137297 w 309809"/>
                  <a:gd name="connsiteY6" fmla="*/ 300992 h 309800"/>
                  <a:gd name="connsiteX7" fmla="*/ 8830 w 309809"/>
                  <a:gd name="connsiteY7" fmla="*/ 137289 h 309800"/>
                  <a:gd name="connsiteX8" fmla="*/ 172514 w 309809"/>
                  <a:gd name="connsiteY8" fmla="*/ 8817 h 309800"/>
                  <a:gd name="connsiteX9" fmla="*/ 300999 w 309809"/>
                  <a:gd name="connsiteY9" fmla="*/ 172513 h 30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809" h="309800">
                    <a:moveTo>
                      <a:pt x="173441" y="1124"/>
                    </a:moveTo>
                    <a:cubicBezTo>
                      <a:pt x="88648" y="-9098"/>
                      <a:pt x="11353" y="51569"/>
                      <a:pt x="1125" y="136362"/>
                    </a:cubicBezTo>
                    <a:cubicBezTo>
                      <a:pt x="-9103" y="221155"/>
                      <a:pt x="51571" y="298463"/>
                      <a:pt x="136370" y="308678"/>
                    </a:cubicBezTo>
                    <a:cubicBezTo>
                      <a:pt x="221169" y="318893"/>
                      <a:pt x="298465" y="258233"/>
                      <a:pt x="308686" y="173440"/>
                    </a:cubicBezTo>
                    <a:cubicBezTo>
                      <a:pt x="318908" y="88647"/>
                      <a:pt x="258240" y="11345"/>
                      <a:pt x="173441" y="1124"/>
                    </a:cubicBezTo>
                    <a:moveTo>
                      <a:pt x="300999" y="172513"/>
                    </a:moveTo>
                    <a:cubicBezTo>
                      <a:pt x="291282" y="253068"/>
                      <a:pt x="217852" y="310702"/>
                      <a:pt x="137297" y="300992"/>
                    </a:cubicBezTo>
                    <a:cubicBezTo>
                      <a:pt x="56741" y="291281"/>
                      <a:pt x="-893" y="217844"/>
                      <a:pt x="8830" y="137289"/>
                    </a:cubicBezTo>
                    <a:cubicBezTo>
                      <a:pt x="18554" y="56734"/>
                      <a:pt x="91965" y="-894"/>
                      <a:pt x="172514" y="8817"/>
                    </a:cubicBezTo>
                    <a:cubicBezTo>
                      <a:pt x="253063" y="18527"/>
                      <a:pt x="310710" y="91964"/>
                      <a:pt x="300999" y="172513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0" name="Freeform 859">
                <a:extLst>
                  <a:ext uri="{FF2B5EF4-FFF2-40B4-BE49-F238E27FC236}">
                    <a16:creationId xmlns:a16="http://schemas.microsoft.com/office/drawing/2014/main" id="{7B0E8F0C-8B46-7A2F-B9FB-8C863D2B47FB}"/>
                  </a:ext>
                </a:extLst>
              </p:cNvPr>
              <p:cNvSpPr/>
              <p:nvPr/>
            </p:nvSpPr>
            <p:spPr>
              <a:xfrm>
                <a:off x="8502227" y="4737942"/>
                <a:ext cx="10063" cy="12466"/>
              </a:xfrm>
              <a:custGeom>
                <a:avLst/>
                <a:gdLst>
                  <a:gd name="connsiteX0" fmla="*/ 0 w 10063"/>
                  <a:gd name="connsiteY0" fmla="*/ 12466 h 12466"/>
                  <a:gd name="connsiteX1" fmla="*/ 8059 w 10063"/>
                  <a:gd name="connsiteY1" fmla="*/ 8481 h 12466"/>
                  <a:gd name="connsiteX2" fmla="*/ 10064 w 10063"/>
                  <a:gd name="connsiteY2" fmla="*/ 0 h 12466"/>
                  <a:gd name="connsiteX3" fmla="*/ 1274 w 10063"/>
                  <a:gd name="connsiteY3" fmla="*/ 6205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3" h="12466">
                    <a:moveTo>
                      <a:pt x="0" y="12466"/>
                    </a:moveTo>
                    <a:cubicBezTo>
                      <a:pt x="3664" y="11975"/>
                      <a:pt x="5133" y="10613"/>
                      <a:pt x="8059" y="8481"/>
                    </a:cubicBezTo>
                    <a:lnTo>
                      <a:pt x="10064" y="0"/>
                    </a:lnTo>
                    <a:cubicBezTo>
                      <a:pt x="7220" y="2686"/>
                      <a:pt x="4389" y="5795"/>
                      <a:pt x="1274" y="620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1" name="Freeform 860">
                <a:extLst>
                  <a:ext uri="{FF2B5EF4-FFF2-40B4-BE49-F238E27FC236}">
                    <a16:creationId xmlns:a16="http://schemas.microsoft.com/office/drawing/2014/main" id="{1EB684AE-5418-009D-96F6-8957D03BF796}"/>
                  </a:ext>
                </a:extLst>
              </p:cNvPr>
              <p:cNvSpPr/>
              <p:nvPr/>
            </p:nvSpPr>
            <p:spPr>
              <a:xfrm>
                <a:off x="8512879" y="4735085"/>
                <a:ext cx="8624" cy="21912"/>
              </a:xfrm>
              <a:custGeom>
                <a:avLst/>
                <a:gdLst>
                  <a:gd name="connsiteX0" fmla="*/ 2829 w 8624"/>
                  <a:gd name="connsiteY0" fmla="*/ 21912 h 21912"/>
                  <a:gd name="connsiteX1" fmla="*/ 6051 w 8624"/>
                  <a:gd name="connsiteY1" fmla="*/ 17996 h 21912"/>
                  <a:gd name="connsiteX2" fmla="*/ 8624 w 8624"/>
                  <a:gd name="connsiteY2" fmla="*/ 1034 h 21912"/>
                  <a:gd name="connsiteX3" fmla="*/ 3195 w 8624"/>
                  <a:gd name="connsiteY3" fmla="*/ 0 h 21912"/>
                  <a:gd name="connsiteX4" fmla="*/ 2829 w 8624"/>
                  <a:gd name="connsiteY4" fmla="*/ 21912 h 2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4" h="21912">
                    <a:moveTo>
                      <a:pt x="2829" y="21912"/>
                    </a:moveTo>
                    <a:lnTo>
                      <a:pt x="6051" y="17996"/>
                    </a:lnTo>
                    <a:cubicBezTo>
                      <a:pt x="4368" y="16735"/>
                      <a:pt x="6625" y="8538"/>
                      <a:pt x="8624" y="1034"/>
                    </a:cubicBezTo>
                    <a:lnTo>
                      <a:pt x="3195" y="0"/>
                    </a:lnTo>
                    <a:cubicBezTo>
                      <a:pt x="-8" y="11729"/>
                      <a:pt x="-1850" y="18318"/>
                      <a:pt x="2829" y="21912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2" name="Freeform 861">
                <a:extLst>
                  <a:ext uri="{FF2B5EF4-FFF2-40B4-BE49-F238E27FC236}">
                    <a16:creationId xmlns:a16="http://schemas.microsoft.com/office/drawing/2014/main" id="{209A846D-693D-224C-B2F1-68F46B2DDE62}"/>
                  </a:ext>
                </a:extLst>
              </p:cNvPr>
              <p:cNvSpPr/>
              <p:nvPr/>
            </p:nvSpPr>
            <p:spPr>
              <a:xfrm>
                <a:off x="8567844" y="4919319"/>
                <a:ext cx="12340" cy="10221"/>
              </a:xfrm>
              <a:custGeom>
                <a:avLst/>
                <a:gdLst>
                  <a:gd name="connsiteX0" fmla="*/ 6098 w 12340"/>
                  <a:gd name="connsiteY0" fmla="*/ 8866 h 10221"/>
                  <a:gd name="connsiteX1" fmla="*/ 0 w 12340"/>
                  <a:gd name="connsiteY1" fmla="*/ 0 h 10221"/>
                  <a:gd name="connsiteX2" fmla="*/ 8450 w 12340"/>
                  <a:gd name="connsiteY2" fmla="*/ 2106 h 10221"/>
                  <a:gd name="connsiteX3" fmla="*/ 12340 w 12340"/>
                  <a:gd name="connsiteY3" fmla="*/ 10222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0" h="10221">
                    <a:moveTo>
                      <a:pt x="6098" y="8866"/>
                    </a:moveTo>
                    <a:cubicBezTo>
                      <a:pt x="5726" y="5776"/>
                      <a:pt x="2648" y="2875"/>
                      <a:pt x="0" y="0"/>
                    </a:cubicBezTo>
                    <a:lnTo>
                      <a:pt x="8450" y="2106"/>
                    </a:lnTo>
                    <a:cubicBezTo>
                      <a:pt x="10549" y="5045"/>
                      <a:pt x="11899" y="6520"/>
                      <a:pt x="12340" y="102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3" name="Freeform 862">
                <a:extLst>
                  <a:ext uri="{FF2B5EF4-FFF2-40B4-BE49-F238E27FC236}">
                    <a16:creationId xmlns:a16="http://schemas.microsoft.com/office/drawing/2014/main" id="{6DFBA543-52A9-9E03-6350-A1B3D3319AC4}"/>
                  </a:ext>
                </a:extLst>
              </p:cNvPr>
              <p:cNvSpPr/>
              <p:nvPr/>
            </p:nvSpPr>
            <p:spPr>
              <a:xfrm>
                <a:off x="8565019" y="4910062"/>
                <a:ext cx="21906" cy="8809"/>
              </a:xfrm>
              <a:custGeom>
                <a:avLst/>
                <a:gdLst>
                  <a:gd name="connsiteX0" fmla="*/ 21906 w 21906"/>
                  <a:gd name="connsiteY0" fmla="*/ 6047 h 8809"/>
                  <a:gd name="connsiteX1" fmla="*/ 0 w 21906"/>
                  <a:gd name="connsiteY1" fmla="*/ 5417 h 8809"/>
                  <a:gd name="connsiteX2" fmla="*/ 1097 w 21906"/>
                  <a:gd name="connsiteY2" fmla="*/ 0 h 8809"/>
                  <a:gd name="connsiteX3" fmla="*/ 18028 w 21906"/>
                  <a:gd name="connsiteY3" fmla="*/ 2787 h 8809"/>
                  <a:gd name="connsiteX4" fmla="*/ 21906 w 21906"/>
                  <a:gd name="connsiteY4" fmla="*/ 6047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6" h="8809">
                    <a:moveTo>
                      <a:pt x="21906" y="6047"/>
                    </a:moveTo>
                    <a:cubicBezTo>
                      <a:pt x="18249" y="10707"/>
                      <a:pt x="11691" y="8765"/>
                      <a:pt x="0" y="5417"/>
                    </a:cubicBezTo>
                    <a:lnTo>
                      <a:pt x="1097" y="0"/>
                    </a:lnTo>
                    <a:cubicBezTo>
                      <a:pt x="8557" y="2087"/>
                      <a:pt x="16716" y="4452"/>
                      <a:pt x="18028" y="2787"/>
                    </a:cubicBezTo>
                    <a:lnTo>
                      <a:pt x="21906" y="6047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4" name="Freeform 863">
                <a:extLst>
                  <a:ext uri="{FF2B5EF4-FFF2-40B4-BE49-F238E27FC236}">
                    <a16:creationId xmlns:a16="http://schemas.microsoft.com/office/drawing/2014/main" id="{91F5AEBA-9401-68DF-CCC9-80EFAEDF3196}"/>
                  </a:ext>
                </a:extLst>
              </p:cNvPr>
              <p:cNvSpPr/>
              <p:nvPr/>
            </p:nvSpPr>
            <p:spPr>
              <a:xfrm>
                <a:off x="8501338" y="4849395"/>
                <a:ext cx="10089" cy="12466"/>
              </a:xfrm>
              <a:custGeom>
                <a:avLst/>
                <a:gdLst>
                  <a:gd name="connsiteX0" fmla="*/ 1305 w 10089"/>
                  <a:gd name="connsiteY0" fmla="*/ 6262 h 12466"/>
                  <a:gd name="connsiteX1" fmla="*/ 10089 w 10089"/>
                  <a:gd name="connsiteY1" fmla="*/ 12466 h 12466"/>
                  <a:gd name="connsiteX2" fmla="*/ 8065 w 10089"/>
                  <a:gd name="connsiteY2" fmla="*/ 3985 h 12466"/>
                  <a:gd name="connsiteX3" fmla="*/ 0 w 10089"/>
                  <a:gd name="connsiteY3" fmla="*/ 0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9" h="12466">
                    <a:moveTo>
                      <a:pt x="1305" y="6262"/>
                    </a:moveTo>
                    <a:cubicBezTo>
                      <a:pt x="4389" y="6671"/>
                      <a:pt x="7245" y="9774"/>
                      <a:pt x="10089" y="12466"/>
                    </a:cubicBezTo>
                    <a:lnTo>
                      <a:pt x="8065" y="3985"/>
                    </a:lnTo>
                    <a:cubicBezTo>
                      <a:pt x="5139" y="1854"/>
                      <a:pt x="3651" y="486"/>
                      <a:pt x="0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5" name="Freeform 864">
                <a:extLst>
                  <a:ext uri="{FF2B5EF4-FFF2-40B4-BE49-F238E27FC236}">
                    <a16:creationId xmlns:a16="http://schemas.microsoft.com/office/drawing/2014/main" id="{CEBF41E5-5FF7-3DFF-B781-043245730150}"/>
                  </a:ext>
                </a:extLst>
              </p:cNvPr>
              <p:cNvSpPr/>
              <p:nvPr/>
            </p:nvSpPr>
            <p:spPr>
              <a:xfrm>
                <a:off x="8512027" y="4842818"/>
                <a:ext cx="8637" cy="21918"/>
              </a:xfrm>
              <a:custGeom>
                <a:avLst/>
                <a:gdLst>
                  <a:gd name="connsiteX0" fmla="*/ 2843 w 8637"/>
                  <a:gd name="connsiteY0" fmla="*/ 0 h 21918"/>
                  <a:gd name="connsiteX1" fmla="*/ 3202 w 8637"/>
                  <a:gd name="connsiteY1" fmla="*/ 21919 h 21918"/>
                  <a:gd name="connsiteX2" fmla="*/ 8638 w 8637"/>
                  <a:gd name="connsiteY2" fmla="*/ 20878 h 21918"/>
                  <a:gd name="connsiteX3" fmla="*/ 6065 w 8637"/>
                  <a:gd name="connsiteY3" fmla="*/ 3922 h 21918"/>
                  <a:gd name="connsiteX4" fmla="*/ 2843 w 8637"/>
                  <a:gd name="connsiteY4" fmla="*/ 0 h 21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7" h="21918">
                    <a:moveTo>
                      <a:pt x="2843" y="0"/>
                    </a:moveTo>
                    <a:cubicBezTo>
                      <a:pt x="-1867" y="3601"/>
                      <a:pt x="5" y="10190"/>
                      <a:pt x="3202" y="21919"/>
                    </a:cubicBezTo>
                    <a:lnTo>
                      <a:pt x="8638" y="20878"/>
                    </a:lnTo>
                    <a:cubicBezTo>
                      <a:pt x="6639" y="13400"/>
                      <a:pt x="4375" y="5202"/>
                      <a:pt x="6065" y="3922"/>
                    </a:cubicBezTo>
                    <a:lnTo>
                      <a:pt x="2843" y="0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6" name="Freeform 865">
                <a:extLst>
                  <a:ext uri="{FF2B5EF4-FFF2-40B4-BE49-F238E27FC236}">
                    <a16:creationId xmlns:a16="http://schemas.microsoft.com/office/drawing/2014/main" id="{DE2B2FF2-FEC2-D879-1849-D7CB810E12B6}"/>
                  </a:ext>
                </a:extLst>
              </p:cNvPr>
              <p:cNvSpPr/>
              <p:nvPr/>
            </p:nvSpPr>
            <p:spPr>
              <a:xfrm>
                <a:off x="8752084" y="4851552"/>
                <a:ext cx="10221" cy="12333"/>
              </a:xfrm>
              <a:custGeom>
                <a:avLst/>
                <a:gdLst>
                  <a:gd name="connsiteX0" fmla="*/ 8866 w 10221"/>
                  <a:gd name="connsiteY0" fmla="*/ 6236 h 12333"/>
                  <a:gd name="connsiteX1" fmla="*/ 0 w 10221"/>
                  <a:gd name="connsiteY1" fmla="*/ 12334 h 12333"/>
                  <a:gd name="connsiteX2" fmla="*/ 2112 w 10221"/>
                  <a:gd name="connsiteY2" fmla="*/ 3891 h 12333"/>
                  <a:gd name="connsiteX3" fmla="*/ 10222 w 10221"/>
                  <a:gd name="connsiteY3" fmla="*/ 0 h 1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21" h="12333">
                    <a:moveTo>
                      <a:pt x="8866" y="6236"/>
                    </a:moveTo>
                    <a:cubicBezTo>
                      <a:pt x="5782" y="6608"/>
                      <a:pt x="2882" y="9686"/>
                      <a:pt x="0" y="12334"/>
                    </a:cubicBezTo>
                    <a:lnTo>
                      <a:pt x="2112" y="3891"/>
                    </a:lnTo>
                    <a:cubicBezTo>
                      <a:pt x="5051" y="1785"/>
                      <a:pt x="6526" y="441"/>
                      <a:pt x="10222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7" name="Freeform 866">
                <a:extLst>
                  <a:ext uri="{FF2B5EF4-FFF2-40B4-BE49-F238E27FC236}">
                    <a16:creationId xmlns:a16="http://schemas.microsoft.com/office/drawing/2014/main" id="{702D4DA6-362A-20C2-4FEC-AF94B3E64225}"/>
                  </a:ext>
                </a:extLst>
              </p:cNvPr>
              <p:cNvSpPr/>
              <p:nvPr/>
            </p:nvSpPr>
            <p:spPr>
              <a:xfrm>
                <a:off x="8742834" y="4844804"/>
                <a:ext cx="8808" cy="21906"/>
              </a:xfrm>
              <a:custGeom>
                <a:avLst/>
                <a:gdLst>
                  <a:gd name="connsiteX0" fmla="*/ 6047 w 8808"/>
                  <a:gd name="connsiteY0" fmla="*/ 0 h 21906"/>
                  <a:gd name="connsiteX1" fmla="*/ 5417 w 8808"/>
                  <a:gd name="connsiteY1" fmla="*/ 21906 h 21906"/>
                  <a:gd name="connsiteX2" fmla="*/ 0 w 8808"/>
                  <a:gd name="connsiteY2" fmla="*/ 20815 h 21906"/>
                  <a:gd name="connsiteX3" fmla="*/ 2787 w 8808"/>
                  <a:gd name="connsiteY3" fmla="*/ 3884 h 21906"/>
                  <a:gd name="connsiteX4" fmla="*/ 6047 w 8808"/>
                  <a:gd name="connsiteY4" fmla="*/ 0 h 2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8" h="21906">
                    <a:moveTo>
                      <a:pt x="6047" y="0"/>
                    </a:moveTo>
                    <a:cubicBezTo>
                      <a:pt x="10707" y="3657"/>
                      <a:pt x="8759" y="10215"/>
                      <a:pt x="5417" y="21906"/>
                    </a:cubicBezTo>
                    <a:lnTo>
                      <a:pt x="0" y="20815"/>
                    </a:lnTo>
                    <a:cubicBezTo>
                      <a:pt x="2081" y="13349"/>
                      <a:pt x="4446" y="5190"/>
                      <a:pt x="2787" y="3884"/>
                    </a:cubicBezTo>
                    <a:lnTo>
                      <a:pt x="6047" y="0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8" name="Freeform 867">
                <a:extLst>
                  <a:ext uri="{FF2B5EF4-FFF2-40B4-BE49-F238E27FC236}">
                    <a16:creationId xmlns:a16="http://schemas.microsoft.com/office/drawing/2014/main" id="{1A02CEE6-6EB1-CFCA-076D-37637DD957E9}"/>
                  </a:ext>
                </a:extLst>
              </p:cNvPr>
              <p:cNvSpPr/>
              <p:nvPr/>
            </p:nvSpPr>
            <p:spPr>
              <a:xfrm>
                <a:off x="8682167" y="4920303"/>
                <a:ext cx="12460" cy="10063"/>
              </a:xfrm>
              <a:custGeom>
                <a:avLst/>
                <a:gdLst>
                  <a:gd name="connsiteX0" fmla="*/ 6262 w 12460"/>
                  <a:gd name="connsiteY0" fmla="*/ 8790 h 10063"/>
                  <a:gd name="connsiteX1" fmla="*/ 12460 w 12460"/>
                  <a:gd name="connsiteY1" fmla="*/ 0 h 10063"/>
                  <a:gd name="connsiteX2" fmla="*/ 3985 w 12460"/>
                  <a:gd name="connsiteY2" fmla="*/ 1999 h 10063"/>
                  <a:gd name="connsiteX3" fmla="*/ 0 w 12460"/>
                  <a:gd name="connsiteY3" fmla="*/ 10064 h 10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60" h="10063">
                    <a:moveTo>
                      <a:pt x="6262" y="8790"/>
                    </a:moveTo>
                    <a:cubicBezTo>
                      <a:pt x="6671" y="5707"/>
                      <a:pt x="9774" y="2844"/>
                      <a:pt x="12460" y="0"/>
                    </a:cubicBezTo>
                    <a:lnTo>
                      <a:pt x="3985" y="1999"/>
                    </a:lnTo>
                    <a:cubicBezTo>
                      <a:pt x="1854" y="4925"/>
                      <a:pt x="492" y="6413"/>
                      <a:pt x="0" y="1006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9" name="Freeform 868">
                <a:extLst>
                  <a:ext uri="{FF2B5EF4-FFF2-40B4-BE49-F238E27FC236}">
                    <a16:creationId xmlns:a16="http://schemas.microsoft.com/office/drawing/2014/main" id="{D692033C-C321-70FB-7BC6-0FC9E1A62EC1}"/>
                  </a:ext>
                </a:extLst>
              </p:cNvPr>
              <p:cNvSpPr/>
              <p:nvPr/>
            </p:nvSpPr>
            <p:spPr>
              <a:xfrm>
                <a:off x="8675590" y="4911077"/>
                <a:ext cx="21912" cy="8638"/>
              </a:xfrm>
              <a:custGeom>
                <a:avLst/>
                <a:gdLst>
                  <a:gd name="connsiteX0" fmla="*/ 0 w 21912"/>
                  <a:gd name="connsiteY0" fmla="*/ 5801 h 8638"/>
                  <a:gd name="connsiteX1" fmla="*/ 21912 w 21912"/>
                  <a:gd name="connsiteY1" fmla="*/ 5436 h 8638"/>
                  <a:gd name="connsiteX2" fmla="*/ 20878 w 21912"/>
                  <a:gd name="connsiteY2" fmla="*/ 0 h 8638"/>
                  <a:gd name="connsiteX3" fmla="*/ 3916 w 21912"/>
                  <a:gd name="connsiteY3" fmla="*/ 2573 h 8638"/>
                  <a:gd name="connsiteX4" fmla="*/ 0 w 21912"/>
                  <a:gd name="connsiteY4" fmla="*/ 5801 h 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12" h="8638">
                    <a:moveTo>
                      <a:pt x="0" y="5801"/>
                    </a:moveTo>
                    <a:cubicBezTo>
                      <a:pt x="3601" y="10505"/>
                      <a:pt x="10184" y="8633"/>
                      <a:pt x="21912" y="5436"/>
                    </a:cubicBezTo>
                    <a:lnTo>
                      <a:pt x="20878" y="0"/>
                    </a:lnTo>
                    <a:cubicBezTo>
                      <a:pt x="13393" y="2005"/>
                      <a:pt x="5202" y="4256"/>
                      <a:pt x="3916" y="2573"/>
                    </a:cubicBezTo>
                    <a:lnTo>
                      <a:pt x="0" y="5801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0" name="Freeform 869">
                <a:extLst>
                  <a:ext uri="{FF2B5EF4-FFF2-40B4-BE49-F238E27FC236}">
                    <a16:creationId xmlns:a16="http://schemas.microsoft.com/office/drawing/2014/main" id="{66E4D3B2-B9E0-28E6-04C6-EA0C0A4A8F05}"/>
                  </a:ext>
                </a:extLst>
              </p:cNvPr>
              <p:cNvSpPr/>
              <p:nvPr/>
            </p:nvSpPr>
            <p:spPr>
              <a:xfrm>
                <a:off x="8684317" y="4670281"/>
                <a:ext cx="12340" cy="10221"/>
              </a:xfrm>
              <a:custGeom>
                <a:avLst/>
                <a:gdLst>
                  <a:gd name="connsiteX0" fmla="*/ 6243 w 12340"/>
                  <a:gd name="connsiteY0" fmla="*/ 1356 h 10221"/>
                  <a:gd name="connsiteX1" fmla="*/ 12340 w 12340"/>
                  <a:gd name="connsiteY1" fmla="*/ 10222 h 10221"/>
                  <a:gd name="connsiteX2" fmla="*/ 3891 w 12340"/>
                  <a:gd name="connsiteY2" fmla="*/ 8109 h 10221"/>
                  <a:gd name="connsiteX3" fmla="*/ 0 w 12340"/>
                  <a:gd name="connsiteY3" fmla="*/ 0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0" h="10221">
                    <a:moveTo>
                      <a:pt x="6243" y="1356"/>
                    </a:moveTo>
                    <a:cubicBezTo>
                      <a:pt x="6615" y="4446"/>
                      <a:pt x="9692" y="7346"/>
                      <a:pt x="12340" y="10222"/>
                    </a:cubicBezTo>
                    <a:lnTo>
                      <a:pt x="3891" y="8109"/>
                    </a:lnTo>
                    <a:cubicBezTo>
                      <a:pt x="1791" y="5171"/>
                      <a:pt x="441" y="3695"/>
                      <a:pt x="0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1" name="Freeform 870">
                <a:extLst>
                  <a:ext uri="{FF2B5EF4-FFF2-40B4-BE49-F238E27FC236}">
                    <a16:creationId xmlns:a16="http://schemas.microsoft.com/office/drawing/2014/main" id="{9B301BAC-29E1-4789-6A86-3E648BE299E8}"/>
                  </a:ext>
                </a:extLst>
              </p:cNvPr>
              <p:cNvSpPr/>
              <p:nvPr/>
            </p:nvSpPr>
            <p:spPr>
              <a:xfrm>
                <a:off x="8677576" y="4680950"/>
                <a:ext cx="21906" cy="8809"/>
              </a:xfrm>
              <a:custGeom>
                <a:avLst/>
                <a:gdLst>
                  <a:gd name="connsiteX0" fmla="*/ 0 w 21906"/>
                  <a:gd name="connsiteY0" fmla="*/ 2763 h 8809"/>
                  <a:gd name="connsiteX1" fmla="*/ 21906 w 21906"/>
                  <a:gd name="connsiteY1" fmla="*/ 3393 h 8809"/>
                  <a:gd name="connsiteX2" fmla="*/ 20809 w 21906"/>
                  <a:gd name="connsiteY2" fmla="*/ 8810 h 8809"/>
                  <a:gd name="connsiteX3" fmla="*/ 3878 w 21906"/>
                  <a:gd name="connsiteY3" fmla="*/ 6023 h 8809"/>
                  <a:gd name="connsiteX4" fmla="*/ 0 w 21906"/>
                  <a:gd name="connsiteY4" fmla="*/ 2763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6" h="8809">
                    <a:moveTo>
                      <a:pt x="0" y="2763"/>
                    </a:moveTo>
                    <a:cubicBezTo>
                      <a:pt x="3657" y="-1897"/>
                      <a:pt x="10215" y="45"/>
                      <a:pt x="21906" y="3393"/>
                    </a:cubicBezTo>
                    <a:lnTo>
                      <a:pt x="20809" y="8810"/>
                    </a:lnTo>
                    <a:cubicBezTo>
                      <a:pt x="13349" y="6723"/>
                      <a:pt x="5190" y="4358"/>
                      <a:pt x="3878" y="6023"/>
                    </a:cubicBezTo>
                    <a:lnTo>
                      <a:pt x="0" y="2763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2" name="Freeform 871">
                <a:extLst>
                  <a:ext uri="{FF2B5EF4-FFF2-40B4-BE49-F238E27FC236}">
                    <a16:creationId xmlns:a16="http://schemas.microsoft.com/office/drawing/2014/main" id="{AB72160E-4D8E-1013-865D-4C9F5B1CF2F2}"/>
                  </a:ext>
                </a:extLst>
              </p:cNvPr>
              <p:cNvSpPr/>
              <p:nvPr/>
            </p:nvSpPr>
            <p:spPr>
              <a:xfrm>
                <a:off x="8753074" y="4737960"/>
                <a:ext cx="10063" cy="12466"/>
              </a:xfrm>
              <a:custGeom>
                <a:avLst/>
                <a:gdLst>
                  <a:gd name="connsiteX0" fmla="*/ 8784 w 10063"/>
                  <a:gd name="connsiteY0" fmla="*/ 6205 h 12466"/>
                  <a:gd name="connsiteX1" fmla="*/ 0 w 10063"/>
                  <a:gd name="connsiteY1" fmla="*/ 0 h 12466"/>
                  <a:gd name="connsiteX2" fmla="*/ 1999 w 10063"/>
                  <a:gd name="connsiteY2" fmla="*/ 8481 h 12466"/>
                  <a:gd name="connsiteX3" fmla="*/ 10064 w 10063"/>
                  <a:gd name="connsiteY3" fmla="*/ 12466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3" h="12466">
                    <a:moveTo>
                      <a:pt x="8784" y="6205"/>
                    </a:moveTo>
                    <a:cubicBezTo>
                      <a:pt x="5707" y="5795"/>
                      <a:pt x="2844" y="2686"/>
                      <a:pt x="0" y="0"/>
                    </a:cubicBezTo>
                    <a:lnTo>
                      <a:pt x="1999" y="8481"/>
                    </a:lnTo>
                    <a:cubicBezTo>
                      <a:pt x="4925" y="10613"/>
                      <a:pt x="6413" y="11975"/>
                      <a:pt x="10064" y="124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3" name="Freeform 872">
                <a:extLst>
                  <a:ext uri="{FF2B5EF4-FFF2-40B4-BE49-F238E27FC236}">
                    <a16:creationId xmlns:a16="http://schemas.microsoft.com/office/drawing/2014/main" id="{B0C96807-DF28-271D-140C-9F32309B27A0}"/>
                  </a:ext>
                </a:extLst>
              </p:cNvPr>
              <p:cNvSpPr/>
              <p:nvPr/>
            </p:nvSpPr>
            <p:spPr>
              <a:xfrm>
                <a:off x="8743855" y="4735085"/>
                <a:ext cx="8637" cy="21912"/>
              </a:xfrm>
              <a:custGeom>
                <a:avLst/>
                <a:gdLst>
                  <a:gd name="connsiteX0" fmla="*/ 5795 w 8637"/>
                  <a:gd name="connsiteY0" fmla="*/ 21912 h 21912"/>
                  <a:gd name="connsiteX1" fmla="*/ 5429 w 8637"/>
                  <a:gd name="connsiteY1" fmla="*/ 0 h 21912"/>
                  <a:gd name="connsiteX2" fmla="*/ 0 w 8637"/>
                  <a:gd name="connsiteY2" fmla="*/ 1034 h 21912"/>
                  <a:gd name="connsiteX3" fmla="*/ 2573 w 8637"/>
                  <a:gd name="connsiteY3" fmla="*/ 17996 h 21912"/>
                  <a:gd name="connsiteX4" fmla="*/ 5795 w 8637"/>
                  <a:gd name="connsiteY4" fmla="*/ 21912 h 2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7" h="21912">
                    <a:moveTo>
                      <a:pt x="5795" y="21912"/>
                    </a:moveTo>
                    <a:cubicBezTo>
                      <a:pt x="10505" y="18318"/>
                      <a:pt x="8633" y="11729"/>
                      <a:pt x="5429" y="0"/>
                    </a:cubicBezTo>
                    <a:lnTo>
                      <a:pt x="0" y="1034"/>
                    </a:lnTo>
                    <a:cubicBezTo>
                      <a:pt x="1999" y="8519"/>
                      <a:pt x="4256" y="16710"/>
                      <a:pt x="2573" y="17996"/>
                    </a:cubicBezTo>
                    <a:lnTo>
                      <a:pt x="5795" y="21912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4" name="Freeform 873">
                <a:extLst>
                  <a:ext uri="{FF2B5EF4-FFF2-40B4-BE49-F238E27FC236}">
                    <a16:creationId xmlns:a16="http://schemas.microsoft.com/office/drawing/2014/main" id="{B5F253E2-5D58-6B18-E3D2-E1744F64D5AC}"/>
                  </a:ext>
                </a:extLst>
              </p:cNvPr>
              <p:cNvSpPr/>
              <p:nvPr/>
            </p:nvSpPr>
            <p:spPr>
              <a:xfrm>
                <a:off x="8516018" y="4683779"/>
                <a:ext cx="232254" cy="232258"/>
              </a:xfrm>
              <a:custGeom>
                <a:avLst/>
                <a:gdLst>
                  <a:gd name="connsiteX0" fmla="*/ 130023 w 232254"/>
                  <a:gd name="connsiteY0" fmla="*/ 842 h 232258"/>
                  <a:gd name="connsiteX1" fmla="*/ 844 w 232254"/>
                  <a:gd name="connsiteY1" fmla="*/ 102231 h 232258"/>
                  <a:gd name="connsiteX2" fmla="*/ 102228 w 232254"/>
                  <a:gd name="connsiteY2" fmla="*/ 231417 h 232258"/>
                  <a:gd name="connsiteX3" fmla="*/ 231413 w 232254"/>
                  <a:gd name="connsiteY3" fmla="*/ 130033 h 232258"/>
                  <a:gd name="connsiteX4" fmla="*/ 130023 w 232254"/>
                  <a:gd name="connsiteY4" fmla="*/ 842 h 232258"/>
                  <a:gd name="connsiteX5" fmla="*/ 224174 w 232254"/>
                  <a:gd name="connsiteY5" fmla="*/ 129151 h 232258"/>
                  <a:gd name="connsiteX6" fmla="*/ 103136 w 232254"/>
                  <a:gd name="connsiteY6" fmla="*/ 224152 h 232258"/>
                  <a:gd name="connsiteX7" fmla="*/ 8153 w 232254"/>
                  <a:gd name="connsiteY7" fmla="*/ 103083 h 232258"/>
                  <a:gd name="connsiteX8" fmla="*/ 129178 w 232254"/>
                  <a:gd name="connsiteY8" fmla="*/ 8094 h 232258"/>
                  <a:gd name="connsiteX9" fmla="*/ 224174 w 232254"/>
                  <a:gd name="connsiteY9" fmla="*/ 129151 h 23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254" h="232258">
                    <a:moveTo>
                      <a:pt x="130023" y="842"/>
                    </a:moveTo>
                    <a:cubicBezTo>
                      <a:pt x="66455" y="-6819"/>
                      <a:pt x="8518" y="38664"/>
                      <a:pt x="844" y="102231"/>
                    </a:cubicBezTo>
                    <a:cubicBezTo>
                      <a:pt x="-6830" y="165799"/>
                      <a:pt x="38679" y="223755"/>
                      <a:pt x="102228" y="231417"/>
                    </a:cubicBezTo>
                    <a:cubicBezTo>
                      <a:pt x="165777" y="239078"/>
                      <a:pt x="223751" y="193582"/>
                      <a:pt x="231413" y="130033"/>
                    </a:cubicBezTo>
                    <a:cubicBezTo>
                      <a:pt x="239074" y="66484"/>
                      <a:pt x="193578" y="8510"/>
                      <a:pt x="130023" y="842"/>
                    </a:cubicBezTo>
                    <a:moveTo>
                      <a:pt x="224174" y="129151"/>
                    </a:moveTo>
                    <a:cubicBezTo>
                      <a:pt x="216992" y="188714"/>
                      <a:pt x="162699" y="231303"/>
                      <a:pt x="103136" y="224152"/>
                    </a:cubicBezTo>
                    <a:cubicBezTo>
                      <a:pt x="43572" y="217002"/>
                      <a:pt x="983" y="162672"/>
                      <a:pt x="8153" y="103083"/>
                    </a:cubicBezTo>
                    <a:cubicBezTo>
                      <a:pt x="15322" y="43494"/>
                      <a:pt x="69627" y="930"/>
                      <a:pt x="129178" y="8094"/>
                    </a:cubicBezTo>
                    <a:cubicBezTo>
                      <a:pt x="188729" y="15257"/>
                      <a:pt x="231318" y="69593"/>
                      <a:pt x="224174" y="129151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4" name="Group 543">
              <a:extLst>
                <a:ext uri="{FF2B5EF4-FFF2-40B4-BE49-F238E27FC236}">
                  <a16:creationId xmlns:a16="http://schemas.microsoft.com/office/drawing/2014/main" id="{D48A7F84-92EF-6486-CA9A-4C0F7F08D050}"/>
                </a:ext>
              </a:extLst>
            </p:cNvPr>
            <p:cNvGrpSpPr/>
            <p:nvPr userDrawn="1"/>
          </p:nvGrpSpPr>
          <p:grpSpPr>
            <a:xfrm>
              <a:off x="10236582" y="3924329"/>
              <a:ext cx="1322957" cy="216746"/>
              <a:chOff x="10429965" y="3783604"/>
              <a:chExt cx="892919" cy="146291"/>
            </a:xfrm>
          </p:grpSpPr>
          <p:sp>
            <p:nvSpPr>
              <p:cNvPr id="766" name="Freeform 765">
                <a:extLst>
                  <a:ext uri="{FF2B5EF4-FFF2-40B4-BE49-F238E27FC236}">
                    <a16:creationId xmlns:a16="http://schemas.microsoft.com/office/drawing/2014/main" id="{34F35B47-526A-8677-DC00-D1DF0CEBAAB6}"/>
                  </a:ext>
                </a:extLst>
              </p:cNvPr>
              <p:cNvSpPr/>
              <p:nvPr/>
            </p:nvSpPr>
            <p:spPr>
              <a:xfrm>
                <a:off x="10429965" y="3784408"/>
                <a:ext cx="128523" cy="145480"/>
              </a:xfrm>
              <a:custGeom>
                <a:avLst/>
                <a:gdLst>
                  <a:gd name="connsiteX0" fmla="*/ 128441 w 128523"/>
                  <a:gd name="connsiteY0" fmla="*/ 72801 h 145480"/>
                  <a:gd name="connsiteX1" fmla="*/ 128517 w 128523"/>
                  <a:gd name="connsiteY1" fmla="*/ 141306 h 145480"/>
                  <a:gd name="connsiteX2" fmla="*/ 124374 w 128523"/>
                  <a:gd name="connsiteY2" fmla="*/ 145480 h 145480"/>
                  <a:gd name="connsiteX3" fmla="*/ 3783 w 128523"/>
                  <a:gd name="connsiteY3" fmla="*/ 145480 h 145480"/>
                  <a:gd name="connsiteX4" fmla="*/ 0 w 128523"/>
                  <a:gd name="connsiteY4" fmla="*/ 141842 h 145480"/>
                  <a:gd name="connsiteX5" fmla="*/ 44 w 128523"/>
                  <a:gd name="connsiteY5" fmla="*/ 32154 h 145480"/>
                  <a:gd name="connsiteX6" fmla="*/ 1570 w 128523"/>
                  <a:gd name="connsiteY6" fmla="*/ 27109 h 145480"/>
                  <a:gd name="connsiteX7" fmla="*/ 19062 w 128523"/>
                  <a:gd name="connsiteY7" fmla="*/ 2416 h 145480"/>
                  <a:gd name="connsiteX8" fmla="*/ 23476 w 128523"/>
                  <a:gd name="connsiteY8" fmla="*/ 39 h 145480"/>
                  <a:gd name="connsiteX9" fmla="*/ 39070 w 128523"/>
                  <a:gd name="connsiteY9" fmla="*/ 39 h 145480"/>
                  <a:gd name="connsiteX10" fmla="*/ 43037 w 128523"/>
                  <a:gd name="connsiteY10" fmla="*/ 3936 h 145480"/>
                  <a:gd name="connsiteX11" fmla="*/ 42955 w 128523"/>
                  <a:gd name="connsiteY11" fmla="*/ 76218 h 145480"/>
                  <a:gd name="connsiteX12" fmla="*/ 42885 w 128523"/>
                  <a:gd name="connsiteY12" fmla="*/ 99335 h 145480"/>
                  <a:gd name="connsiteX13" fmla="*/ 46410 w 128523"/>
                  <a:gd name="connsiteY13" fmla="*/ 102753 h 145480"/>
                  <a:gd name="connsiteX14" fmla="*/ 81829 w 128523"/>
                  <a:gd name="connsiteY14" fmla="*/ 102753 h 145480"/>
                  <a:gd name="connsiteX15" fmla="*/ 85487 w 128523"/>
                  <a:gd name="connsiteY15" fmla="*/ 99039 h 145480"/>
                  <a:gd name="connsiteX16" fmla="*/ 85304 w 128523"/>
                  <a:gd name="connsiteY16" fmla="*/ 4907 h 145480"/>
                  <a:gd name="connsiteX17" fmla="*/ 90430 w 128523"/>
                  <a:gd name="connsiteY17" fmla="*/ 7 h 145480"/>
                  <a:gd name="connsiteX18" fmla="*/ 124576 w 128523"/>
                  <a:gd name="connsiteY18" fmla="*/ 7 h 145480"/>
                  <a:gd name="connsiteX19" fmla="*/ 128523 w 128523"/>
                  <a:gd name="connsiteY19" fmla="*/ 3873 h 145480"/>
                  <a:gd name="connsiteX20" fmla="*/ 128441 w 128523"/>
                  <a:gd name="connsiteY20" fmla="*/ 72801 h 14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8523" h="145480">
                    <a:moveTo>
                      <a:pt x="128441" y="72801"/>
                    </a:moveTo>
                    <a:cubicBezTo>
                      <a:pt x="128441" y="95634"/>
                      <a:pt x="128372" y="118473"/>
                      <a:pt x="128517" y="141306"/>
                    </a:cubicBezTo>
                    <a:cubicBezTo>
                      <a:pt x="128517" y="144560"/>
                      <a:pt x="127741" y="145493"/>
                      <a:pt x="124374" y="145480"/>
                    </a:cubicBezTo>
                    <a:cubicBezTo>
                      <a:pt x="84177" y="145363"/>
                      <a:pt x="43980" y="145363"/>
                      <a:pt x="3783" y="145480"/>
                    </a:cubicBezTo>
                    <a:cubicBezTo>
                      <a:pt x="908" y="145480"/>
                      <a:pt x="0" y="144850"/>
                      <a:pt x="0" y="141842"/>
                    </a:cubicBezTo>
                    <a:cubicBezTo>
                      <a:pt x="114" y="105269"/>
                      <a:pt x="128" y="68706"/>
                      <a:pt x="44" y="32154"/>
                    </a:cubicBezTo>
                    <a:cubicBezTo>
                      <a:pt x="-28" y="30349"/>
                      <a:pt x="510" y="28572"/>
                      <a:pt x="1570" y="27109"/>
                    </a:cubicBezTo>
                    <a:cubicBezTo>
                      <a:pt x="7477" y="18925"/>
                      <a:pt x="13307" y="10694"/>
                      <a:pt x="19062" y="2416"/>
                    </a:cubicBezTo>
                    <a:cubicBezTo>
                      <a:pt x="20216" y="745"/>
                      <a:pt x="21383" y="-24"/>
                      <a:pt x="23476" y="39"/>
                    </a:cubicBezTo>
                    <a:cubicBezTo>
                      <a:pt x="28672" y="197"/>
                      <a:pt x="33887" y="291"/>
                      <a:pt x="39070" y="39"/>
                    </a:cubicBezTo>
                    <a:cubicBezTo>
                      <a:pt x="42223" y="-125"/>
                      <a:pt x="43056" y="739"/>
                      <a:pt x="43037" y="3936"/>
                    </a:cubicBezTo>
                    <a:cubicBezTo>
                      <a:pt x="42892" y="28030"/>
                      <a:pt x="42955" y="52124"/>
                      <a:pt x="42955" y="76218"/>
                    </a:cubicBezTo>
                    <a:cubicBezTo>
                      <a:pt x="42955" y="83924"/>
                      <a:pt x="43093" y="91636"/>
                      <a:pt x="42885" y="99335"/>
                    </a:cubicBezTo>
                    <a:cubicBezTo>
                      <a:pt x="42810" y="102160"/>
                      <a:pt x="43730" y="102784"/>
                      <a:pt x="46410" y="102753"/>
                    </a:cubicBezTo>
                    <a:cubicBezTo>
                      <a:pt x="58215" y="102614"/>
                      <a:pt x="70025" y="102583"/>
                      <a:pt x="81829" y="102753"/>
                    </a:cubicBezTo>
                    <a:cubicBezTo>
                      <a:pt x="84825" y="102797"/>
                      <a:pt x="85499" y="101939"/>
                      <a:pt x="85487" y="99039"/>
                    </a:cubicBezTo>
                    <a:cubicBezTo>
                      <a:pt x="85380" y="67662"/>
                      <a:pt x="85518" y="36284"/>
                      <a:pt x="85304" y="4907"/>
                    </a:cubicBezTo>
                    <a:cubicBezTo>
                      <a:pt x="85304" y="682"/>
                      <a:pt x="86521" y="-87"/>
                      <a:pt x="90430" y="7"/>
                    </a:cubicBezTo>
                    <a:cubicBezTo>
                      <a:pt x="101781" y="279"/>
                      <a:pt x="113200" y="222"/>
                      <a:pt x="124576" y="7"/>
                    </a:cubicBezTo>
                    <a:cubicBezTo>
                      <a:pt x="127685" y="-49"/>
                      <a:pt x="128542" y="676"/>
                      <a:pt x="128523" y="3873"/>
                    </a:cubicBezTo>
                    <a:cubicBezTo>
                      <a:pt x="128366" y="26857"/>
                      <a:pt x="128441" y="49829"/>
                      <a:pt x="128441" y="72801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45860536-86A9-C071-7715-8950C4BF7142}"/>
                  </a:ext>
                </a:extLst>
              </p:cNvPr>
              <p:cNvSpPr/>
              <p:nvPr/>
            </p:nvSpPr>
            <p:spPr>
              <a:xfrm>
                <a:off x="10578846" y="3784405"/>
                <a:ext cx="103072" cy="145490"/>
              </a:xfrm>
              <a:custGeom>
                <a:avLst/>
                <a:gdLst>
                  <a:gd name="connsiteX0" fmla="*/ 102990 w 103072"/>
                  <a:gd name="connsiteY0" fmla="*/ 58509 h 145490"/>
                  <a:gd name="connsiteX1" fmla="*/ 103040 w 103072"/>
                  <a:gd name="connsiteY1" fmla="*/ 111868 h 145490"/>
                  <a:gd name="connsiteX2" fmla="*/ 100757 w 103072"/>
                  <a:gd name="connsiteY2" fmla="*/ 119246 h 145490"/>
                  <a:gd name="connsiteX3" fmla="*/ 84249 w 103072"/>
                  <a:gd name="connsiteY3" fmla="*/ 142577 h 145490"/>
                  <a:gd name="connsiteX4" fmla="*/ 78813 w 103072"/>
                  <a:gd name="connsiteY4" fmla="*/ 145490 h 145490"/>
                  <a:gd name="connsiteX5" fmla="*/ 4198 w 103072"/>
                  <a:gd name="connsiteY5" fmla="*/ 145490 h 145490"/>
                  <a:gd name="connsiteX6" fmla="*/ 36 w 103072"/>
                  <a:gd name="connsiteY6" fmla="*/ 141259 h 145490"/>
                  <a:gd name="connsiteX7" fmla="*/ 4 w 103072"/>
                  <a:gd name="connsiteY7" fmla="*/ 106811 h 145490"/>
                  <a:gd name="connsiteX8" fmla="*/ 4488 w 103072"/>
                  <a:gd name="connsiteY8" fmla="*/ 102593 h 145490"/>
                  <a:gd name="connsiteX9" fmla="*/ 55917 w 103072"/>
                  <a:gd name="connsiteY9" fmla="*/ 102750 h 145490"/>
                  <a:gd name="connsiteX10" fmla="*/ 60079 w 103072"/>
                  <a:gd name="connsiteY10" fmla="*/ 98620 h 145490"/>
                  <a:gd name="connsiteX11" fmla="*/ 59902 w 103072"/>
                  <a:gd name="connsiteY11" fmla="*/ 4507 h 145490"/>
                  <a:gd name="connsiteX12" fmla="*/ 64537 w 103072"/>
                  <a:gd name="connsiteY12" fmla="*/ 5 h 145490"/>
                  <a:gd name="connsiteX13" fmla="*/ 99099 w 103072"/>
                  <a:gd name="connsiteY13" fmla="*/ 5 h 145490"/>
                  <a:gd name="connsiteX14" fmla="*/ 103071 w 103072"/>
                  <a:gd name="connsiteY14" fmla="*/ 3870 h 145490"/>
                  <a:gd name="connsiteX15" fmla="*/ 102990 w 103072"/>
                  <a:gd name="connsiteY15" fmla="*/ 58509 h 14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072" h="145490">
                    <a:moveTo>
                      <a:pt x="102990" y="58509"/>
                    </a:moveTo>
                    <a:cubicBezTo>
                      <a:pt x="102990" y="76291"/>
                      <a:pt x="102939" y="94080"/>
                      <a:pt x="103040" y="111868"/>
                    </a:cubicBezTo>
                    <a:cubicBezTo>
                      <a:pt x="103135" y="114515"/>
                      <a:pt x="102330" y="117115"/>
                      <a:pt x="100757" y="119246"/>
                    </a:cubicBezTo>
                    <a:cubicBezTo>
                      <a:pt x="95150" y="126943"/>
                      <a:pt x="89647" y="134720"/>
                      <a:pt x="84249" y="142577"/>
                    </a:cubicBezTo>
                    <a:cubicBezTo>
                      <a:pt x="82843" y="144620"/>
                      <a:pt x="81392" y="145503"/>
                      <a:pt x="78813" y="145490"/>
                    </a:cubicBezTo>
                    <a:cubicBezTo>
                      <a:pt x="53944" y="145385"/>
                      <a:pt x="29072" y="145385"/>
                      <a:pt x="4198" y="145490"/>
                    </a:cubicBezTo>
                    <a:cubicBezTo>
                      <a:pt x="805" y="145490"/>
                      <a:pt x="-15" y="144507"/>
                      <a:pt x="36" y="141259"/>
                    </a:cubicBezTo>
                    <a:cubicBezTo>
                      <a:pt x="219" y="129783"/>
                      <a:pt x="282" y="118288"/>
                      <a:pt x="4" y="106811"/>
                    </a:cubicBezTo>
                    <a:cubicBezTo>
                      <a:pt x="-84" y="103103"/>
                      <a:pt x="1171" y="102561"/>
                      <a:pt x="4488" y="102593"/>
                    </a:cubicBezTo>
                    <a:cubicBezTo>
                      <a:pt x="21633" y="102757"/>
                      <a:pt x="38778" y="102593"/>
                      <a:pt x="55917" y="102750"/>
                    </a:cubicBezTo>
                    <a:cubicBezTo>
                      <a:pt x="59228" y="102782"/>
                      <a:pt x="60092" y="101924"/>
                      <a:pt x="60079" y="98620"/>
                    </a:cubicBezTo>
                    <a:cubicBezTo>
                      <a:pt x="59947" y="67249"/>
                      <a:pt x="60079" y="35878"/>
                      <a:pt x="59902" y="4507"/>
                    </a:cubicBezTo>
                    <a:cubicBezTo>
                      <a:pt x="59902" y="724"/>
                      <a:pt x="60930" y="-71"/>
                      <a:pt x="64537" y="5"/>
                    </a:cubicBezTo>
                    <a:cubicBezTo>
                      <a:pt x="76051" y="244"/>
                      <a:pt x="87578" y="207"/>
                      <a:pt x="99099" y="5"/>
                    </a:cubicBezTo>
                    <a:cubicBezTo>
                      <a:pt x="102176" y="-46"/>
                      <a:pt x="103103" y="635"/>
                      <a:pt x="103071" y="3870"/>
                    </a:cubicBezTo>
                    <a:cubicBezTo>
                      <a:pt x="102895" y="22094"/>
                      <a:pt x="102990" y="40298"/>
                      <a:pt x="102990" y="58509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id="{65EAEB83-B4A8-4052-0FA6-2529446545A7}"/>
                  </a:ext>
                </a:extLst>
              </p:cNvPr>
              <p:cNvSpPr/>
              <p:nvPr/>
            </p:nvSpPr>
            <p:spPr>
              <a:xfrm>
                <a:off x="10709656" y="3783604"/>
                <a:ext cx="43105" cy="145468"/>
              </a:xfrm>
              <a:custGeom>
                <a:avLst/>
                <a:gdLst>
                  <a:gd name="connsiteX0" fmla="*/ 43037 w 43105"/>
                  <a:gd name="connsiteY0" fmla="*/ 72836 h 145468"/>
                  <a:gd name="connsiteX1" fmla="*/ 43106 w 43105"/>
                  <a:gd name="connsiteY1" fmla="*/ 140937 h 145468"/>
                  <a:gd name="connsiteX2" fmla="*/ 38805 w 43105"/>
                  <a:gd name="connsiteY2" fmla="*/ 145465 h 145468"/>
                  <a:gd name="connsiteX3" fmla="*/ 3386 w 43105"/>
                  <a:gd name="connsiteY3" fmla="*/ 145427 h 145468"/>
                  <a:gd name="connsiteX4" fmla="*/ 0 w 43105"/>
                  <a:gd name="connsiteY4" fmla="*/ 142148 h 145468"/>
                  <a:gd name="connsiteX5" fmla="*/ 38 w 43105"/>
                  <a:gd name="connsiteY5" fmla="*/ 31596 h 145468"/>
                  <a:gd name="connsiteX6" fmla="*/ 1356 w 43105"/>
                  <a:gd name="connsiteY6" fmla="*/ 27296 h 145468"/>
                  <a:gd name="connsiteX7" fmla="*/ 19056 w 43105"/>
                  <a:gd name="connsiteY7" fmla="*/ 2237 h 145468"/>
                  <a:gd name="connsiteX8" fmla="*/ 23596 w 43105"/>
                  <a:gd name="connsiteY8" fmla="*/ 11 h 145468"/>
                  <a:gd name="connsiteX9" fmla="*/ 39619 w 43105"/>
                  <a:gd name="connsiteY9" fmla="*/ 11 h 145468"/>
                  <a:gd name="connsiteX10" fmla="*/ 43100 w 43105"/>
                  <a:gd name="connsiteY10" fmla="*/ 3498 h 145468"/>
                  <a:gd name="connsiteX11" fmla="*/ 43037 w 43105"/>
                  <a:gd name="connsiteY11" fmla="*/ 72836 h 14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105" h="145468">
                    <a:moveTo>
                      <a:pt x="43037" y="72836"/>
                    </a:moveTo>
                    <a:cubicBezTo>
                      <a:pt x="43037" y="95536"/>
                      <a:pt x="42974" y="118237"/>
                      <a:pt x="43106" y="140937"/>
                    </a:cubicBezTo>
                    <a:cubicBezTo>
                      <a:pt x="43106" y="144260"/>
                      <a:pt x="42475" y="145547"/>
                      <a:pt x="38805" y="145465"/>
                    </a:cubicBezTo>
                    <a:cubicBezTo>
                      <a:pt x="27007" y="145219"/>
                      <a:pt x="15191" y="145307"/>
                      <a:pt x="3386" y="145427"/>
                    </a:cubicBezTo>
                    <a:cubicBezTo>
                      <a:pt x="864" y="145427"/>
                      <a:pt x="-6" y="144796"/>
                      <a:pt x="0" y="142148"/>
                    </a:cubicBezTo>
                    <a:cubicBezTo>
                      <a:pt x="76" y="105297"/>
                      <a:pt x="88" y="68447"/>
                      <a:pt x="38" y="31596"/>
                    </a:cubicBezTo>
                    <a:cubicBezTo>
                      <a:pt x="-6" y="30057"/>
                      <a:pt x="457" y="28546"/>
                      <a:pt x="1356" y="27296"/>
                    </a:cubicBezTo>
                    <a:cubicBezTo>
                      <a:pt x="7300" y="18980"/>
                      <a:pt x="13200" y="10627"/>
                      <a:pt x="19056" y="2237"/>
                    </a:cubicBezTo>
                    <a:cubicBezTo>
                      <a:pt x="20222" y="553"/>
                      <a:pt x="21578" y="-40"/>
                      <a:pt x="23596" y="11"/>
                    </a:cubicBezTo>
                    <a:cubicBezTo>
                      <a:pt x="28937" y="149"/>
                      <a:pt x="34284" y="219"/>
                      <a:pt x="39619" y="11"/>
                    </a:cubicBezTo>
                    <a:cubicBezTo>
                      <a:pt x="42406" y="-109"/>
                      <a:pt x="43112" y="761"/>
                      <a:pt x="43100" y="3498"/>
                    </a:cubicBezTo>
                    <a:cubicBezTo>
                      <a:pt x="42993" y="26596"/>
                      <a:pt x="43037" y="49719"/>
                      <a:pt x="43037" y="72836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97F26D18-40BF-42C9-AB4A-0571D32BC0DC}"/>
                  </a:ext>
                </a:extLst>
              </p:cNvPr>
              <p:cNvSpPr/>
              <p:nvPr/>
            </p:nvSpPr>
            <p:spPr>
              <a:xfrm>
                <a:off x="10963537" y="3863878"/>
                <a:ext cx="61142" cy="64486"/>
              </a:xfrm>
              <a:custGeom>
                <a:avLst/>
                <a:gdLst>
                  <a:gd name="connsiteX0" fmla="*/ 30463 w 61142"/>
                  <a:gd name="connsiteY0" fmla="*/ 32975 h 64486"/>
                  <a:gd name="connsiteX1" fmla="*/ 48050 w 61142"/>
                  <a:gd name="connsiteY1" fmla="*/ 3092 h 64486"/>
                  <a:gd name="connsiteX2" fmla="*/ 60522 w 61142"/>
                  <a:gd name="connsiteY2" fmla="*/ 570 h 64486"/>
                  <a:gd name="connsiteX3" fmla="*/ 61077 w 61142"/>
                  <a:gd name="connsiteY3" fmla="*/ 3332 h 64486"/>
                  <a:gd name="connsiteX4" fmla="*/ 61134 w 61142"/>
                  <a:gd name="connsiteY4" fmla="*/ 61301 h 64486"/>
                  <a:gd name="connsiteX5" fmla="*/ 58151 w 61142"/>
                  <a:gd name="connsiteY5" fmla="*/ 64453 h 64486"/>
                  <a:gd name="connsiteX6" fmla="*/ 49853 w 61142"/>
                  <a:gd name="connsiteY6" fmla="*/ 56590 h 64486"/>
                  <a:gd name="connsiteX7" fmla="*/ 49853 w 61142"/>
                  <a:gd name="connsiteY7" fmla="*/ 22691 h 64486"/>
                  <a:gd name="connsiteX8" fmla="*/ 48977 w 61142"/>
                  <a:gd name="connsiteY8" fmla="*/ 22356 h 64486"/>
                  <a:gd name="connsiteX9" fmla="*/ 44304 w 61142"/>
                  <a:gd name="connsiteY9" fmla="*/ 30289 h 64486"/>
                  <a:gd name="connsiteX10" fmla="*/ 35344 w 61142"/>
                  <a:gd name="connsiteY10" fmla="*/ 45461 h 64486"/>
                  <a:gd name="connsiteX11" fmla="*/ 25513 w 61142"/>
                  <a:gd name="connsiteY11" fmla="*/ 45335 h 64486"/>
                  <a:gd name="connsiteX12" fmla="*/ 11830 w 61142"/>
                  <a:gd name="connsiteY12" fmla="*/ 22161 h 64486"/>
                  <a:gd name="connsiteX13" fmla="*/ 11054 w 61142"/>
                  <a:gd name="connsiteY13" fmla="*/ 26398 h 64486"/>
                  <a:gd name="connsiteX14" fmla="*/ 11054 w 61142"/>
                  <a:gd name="connsiteY14" fmla="*/ 60847 h 64486"/>
                  <a:gd name="connsiteX15" fmla="*/ 7725 w 61142"/>
                  <a:gd name="connsiteY15" fmla="*/ 64485 h 64486"/>
                  <a:gd name="connsiteX16" fmla="*/ 69 w 61142"/>
                  <a:gd name="connsiteY16" fmla="*/ 56798 h 64486"/>
                  <a:gd name="connsiteX17" fmla="*/ 0 w 61142"/>
                  <a:gd name="connsiteY17" fmla="*/ 4291 h 64486"/>
                  <a:gd name="connsiteX18" fmla="*/ 3840 w 61142"/>
                  <a:gd name="connsiteY18" fmla="*/ 192 h 64486"/>
                  <a:gd name="connsiteX19" fmla="*/ 14989 w 61142"/>
                  <a:gd name="connsiteY19" fmla="*/ 6397 h 64486"/>
                  <a:gd name="connsiteX20" fmla="*/ 30463 w 61142"/>
                  <a:gd name="connsiteY20" fmla="*/ 32975 h 6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142" h="64486">
                    <a:moveTo>
                      <a:pt x="30463" y="32975"/>
                    </a:moveTo>
                    <a:cubicBezTo>
                      <a:pt x="36567" y="22602"/>
                      <a:pt x="42299" y="12841"/>
                      <a:pt x="48050" y="3092"/>
                    </a:cubicBezTo>
                    <a:cubicBezTo>
                      <a:pt x="49355" y="873"/>
                      <a:pt x="58561" y="-975"/>
                      <a:pt x="60522" y="570"/>
                    </a:cubicBezTo>
                    <a:cubicBezTo>
                      <a:pt x="61424" y="1289"/>
                      <a:pt x="61077" y="2386"/>
                      <a:pt x="61077" y="3332"/>
                    </a:cubicBezTo>
                    <a:cubicBezTo>
                      <a:pt x="61077" y="22653"/>
                      <a:pt x="61077" y="41980"/>
                      <a:pt x="61134" y="61301"/>
                    </a:cubicBezTo>
                    <a:cubicBezTo>
                      <a:pt x="61134" y="63590"/>
                      <a:pt x="60642" y="64409"/>
                      <a:pt x="58151" y="64453"/>
                    </a:cubicBezTo>
                    <a:cubicBezTo>
                      <a:pt x="49853" y="64573"/>
                      <a:pt x="49853" y="64693"/>
                      <a:pt x="49853" y="56590"/>
                    </a:cubicBezTo>
                    <a:lnTo>
                      <a:pt x="49853" y="22691"/>
                    </a:lnTo>
                    <a:lnTo>
                      <a:pt x="48977" y="22356"/>
                    </a:lnTo>
                    <a:cubicBezTo>
                      <a:pt x="47417" y="24997"/>
                      <a:pt x="45860" y="27641"/>
                      <a:pt x="44304" y="30289"/>
                    </a:cubicBezTo>
                    <a:cubicBezTo>
                      <a:pt x="41320" y="35334"/>
                      <a:pt x="38333" y="40391"/>
                      <a:pt x="35344" y="45461"/>
                    </a:cubicBezTo>
                    <a:cubicBezTo>
                      <a:pt x="32601" y="50083"/>
                      <a:pt x="28287" y="50020"/>
                      <a:pt x="25513" y="45335"/>
                    </a:cubicBezTo>
                    <a:cubicBezTo>
                      <a:pt x="20973" y="37654"/>
                      <a:pt x="16439" y="29974"/>
                      <a:pt x="11830" y="22161"/>
                    </a:cubicBezTo>
                    <a:cubicBezTo>
                      <a:pt x="10505" y="23630"/>
                      <a:pt x="11060" y="25087"/>
                      <a:pt x="11054" y="26398"/>
                    </a:cubicBezTo>
                    <a:cubicBezTo>
                      <a:pt x="11004" y="37881"/>
                      <a:pt x="10966" y="49364"/>
                      <a:pt x="11054" y="60847"/>
                    </a:cubicBezTo>
                    <a:cubicBezTo>
                      <a:pt x="11054" y="63369"/>
                      <a:pt x="10745" y="64529"/>
                      <a:pt x="7725" y="64485"/>
                    </a:cubicBezTo>
                    <a:cubicBezTo>
                      <a:pt x="69" y="64372"/>
                      <a:pt x="69" y="64548"/>
                      <a:pt x="69" y="56798"/>
                    </a:cubicBezTo>
                    <a:cubicBezTo>
                      <a:pt x="69" y="39294"/>
                      <a:pt x="139" y="21789"/>
                      <a:pt x="0" y="4291"/>
                    </a:cubicBezTo>
                    <a:cubicBezTo>
                      <a:pt x="0" y="1289"/>
                      <a:pt x="593" y="413"/>
                      <a:pt x="3840" y="192"/>
                    </a:cubicBezTo>
                    <a:cubicBezTo>
                      <a:pt x="9219" y="-174"/>
                      <a:pt x="12416" y="1358"/>
                      <a:pt x="14989" y="6397"/>
                    </a:cubicBezTo>
                    <a:cubicBezTo>
                      <a:pt x="19573" y="15338"/>
                      <a:pt x="25059" y="23807"/>
                      <a:pt x="30463" y="32975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3F46E080-3E5E-196A-7147-CA58D4373DEF}"/>
                  </a:ext>
                </a:extLst>
              </p:cNvPr>
              <p:cNvSpPr/>
              <p:nvPr/>
            </p:nvSpPr>
            <p:spPr>
              <a:xfrm>
                <a:off x="10865761" y="3784543"/>
                <a:ext cx="52343" cy="64990"/>
              </a:xfrm>
              <a:custGeom>
                <a:avLst/>
                <a:gdLst>
                  <a:gd name="connsiteX0" fmla="*/ 11243 w 52343"/>
                  <a:gd name="connsiteY0" fmla="*/ 20613 h 64990"/>
                  <a:gd name="connsiteX1" fmla="*/ 11350 w 52343"/>
                  <a:gd name="connsiteY1" fmla="*/ 59948 h 64990"/>
                  <a:gd name="connsiteX2" fmla="*/ 6306 w 52343"/>
                  <a:gd name="connsiteY2" fmla="*/ 64935 h 64990"/>
                  <a:gd name="connsiteX3" fmla="*/ 0 w 52343"/>
                  <a:gd name="connsiteY3" fmla="*/ 58768 h 64990"/>
                  <a:gd name="connsiteX4" fmla="*/ 0 w 52343"/>
                  <a:gd name="connsiteY4" fmla="*/ 8361 h 64990"/>
                  <a:gd name="connsiteX5" fmla="*/ 8380 w 52343"/>
                  <a:gd name="connsiteY5" fmla="*/ 18 h 64990"/>
                  <a:gd name="connsiteX6" fmla="*/ 13356 w 52343"/>
                  <a:gd name="connsiteY6" fmla="*/ 2969 h 64990"/>
                  <a:gd name="connsiteX7" fmla="*/ 38131 w 52343"/>
                  <a:gd name="connsiteY7" fmla="*/ 40444 h 64990"/>
                  <a:gd name="connsiteX8" fmla="*/ 40552 w 52343"/>
                  <a:gd name="connsiteY8" fmla="*/ 43862 h 64990"/>
                  <a:gd name="connsiteX9" fmla="*/ 41309 w 52343"/>
                  <a:gd name="connsiteY9" fmla="*/ 40192 h 64990"/>
                  <a:gd name="connsiteX10" fmla="*/ 41271 w 52343"/>
                  <a:gd name="connsiteY10" fmla="*/ 4066 h 64990"/>
                  <a:gd name="connsiteX11" fmla="*/ 45181 w 52343"/>
                  <a:gd name="connsiteY11" fmla="*/ 5 h 64990"/>
                  <a:gd name="connsiteX12" fmla="*/ 52281 w 52343"/>
                  <a:gd name="connsiteY12" fmla="*/ 7118 h 64990"/>
                  <a:gd name="connsiteX13" fmla="*/ 52344 w 52343"/>
                  <a:gd name="connsiteY13" fmla="*/ 60887 h 64990"/>
                  <a:gd name="connsiteX14" fmla="*/ 48504 w 52343"/>
                  <a:gd name="connsiteY14" fmla="*/ 64841 h 64990"/>
                  <a:gd name="connsiteX15" fmla="*/ 47665 w 52343"/>
                  <a:gd name="connsiteY15" fmla="*/ 64841 h 64990"/>
                  <a:gd name="connsiteX16" fmla="*/ 37765 w 52343"/>
                  <a:gd name="connsiteY16" fmla="*/ 59796 h 64990"/>
                  <a:gd name="connsiteX17" fmla="*/ 12050 w 52343"/>
                  <a:gd name="connsiteY17" fmla="*/ 20461 h 6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43" h="64990">
                    <a:moveTo>
                      <a:pt x="11243" y="20613"/>
                    </a:moveTo>
                    <a:cubicBezTo>
                      <a:pt x="11243" y="33728"/>
                      <a:pt x="11054" y="46838"/>
                      <a:pt x="11350" y="59948"/>
                    </a:cubicBezTo>
                    <a:cubicBezTo>
                      <a:pt x="11445" y="64065"/>
                      <a:pt x="10322" y="65169"/>
                      <a:pt x="6306" y="64935"/>
                    </a:cubicBezTo>
                    <a:cubicBezTo>
                      <a:pt x="44" y="64570"/>
                      <a:pt x="0" y="64841"/>
                      <a:pt x="0" y="58768"/>
                    </a:cubicBezTo>
                    <a:cubicBezTo>
                      <a:pt x="0" y="41953"/>
                      <a:pt x="0" y="25151"/>
                      <a:pt x="0" y="8361"/>
                    </a:cubicBezTo>
                    <a:cubicBezTo>
                      <a:pt x="0" y="-45"/>
                      <a:pt x="0" y="75"/>
                      <a:pt x="8380" y="18"/>
                    </a:cubicBezTo>
                    <a:cubicBezTo>
                      <a:pt x="10903" y="18"/>
                      <a:pt x="12113" y="1071"/>
                      <a:pt x="13356" y="2969"/>
                    </a:cubicBezTo>
                    <a:cubicBezTo>
                      <a:pt x="21591" y="15499"/>
                      <a:pt x="29858" y="27940"/>
                      <a:pt x="38131" y="40444"/>
                    </a:cubicBezTo>
                    <a:cubicBezTo>
                      <a:pt x="38887" y="41585"/>
                      <a:pt x="39713" y="42689"/>
                      <a:pt x="40552" y="43862"/>
                    </a:cubicBezTo>
                    <a:cubicBezTo>
                      <a:pt x="41851" y="42683"/>
                      <a:pt x="41303" y="41339"/>
                      <a:pt x="41309" y="40192"/>
                    </a:cubicBezTo>
                    <a:cubicBezTo>
                      <a:pt x="41359" y="28154"/>
                      <a:pt x="41435" y="16110"/>
                      <a:pt x="41271" y="4066"/>
                    </a:cubicBezTo>
                    <a:cubicBezTo>
                      <a:pt x="41233" y="1046"/>
                      <a:pt x="41902" y="-89"/>
                      <a:pt x="45181" y="5"/>
                    </a:cubicBezTo>
                    <a:cubicBezTo>
                      <a:pt x="52274" y="214"/>
                      <a:pt x="52281" y="5"/>
                      <a:pt x="52281" y="7118"/>
                    </a:cubicBezTo>
                    <a:cubicBezTo>
                      <a:pt x="52281" y="25039"/>
                      <a:pt x="52211" y="42966"/>
                      <a:pt x="52344" y="60887"/>
                    </a:cubicBezTo>
                    <a:cubicBezTo>
                      <a:pt x="52344" y="63870"/>
                      <a:pt x="51839" y="65484"/>
                      <a:pt x="48504" y="64841"/>
                    </a:cubicBezTo>
                    <a:cubicBezTo>
                      <a:pt x="48226" y="64797"/>
                      <a:pt x="47943" y="64797"/>
                      <a:pt x="47665" y="64841"/>
                    </a:cubicBezTo>
                    <a:cubicBezTo>
                      <a:pt x="43175" y="65471"/>
                      <a:pt x="40420" y="64172"/>
                      <a:pt x="37765" y="59796"/>
                    </a:cubicBezTo>
                    <a:cubicBezTo>
                      <a:pt x="29675" y="46397"/>
                      <a:pt x="20689" y="33533"/>
                      <a:pt x="12050" y="2046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F8768D88-2D46-8BAC-F92C-1118F467703B}"/>
                  </a:ext>
                </a:extLst>
              </p:cNvPr>
              <p:cNvSpPr/>
              <p:nvPr/>
            </p:nvSpPr>
            <p:spPr>
              <a:xfrm>
                <a:off x="11066011" y="3784522"/>
                <a:ext cx="47823" cy="64932"/>
              </a:xfrm>
              <a:custGeom>
                <a:avLst/>
                <a:gdLst>
                  <a:gd name="connsiteX0" fmla="*/ 36089 w 47823"/>
                  <a:gd name="connsiteY0" fmla="*/ 39311 h 64932"/>
                  <a:gd name="connsiteX1" fmla="*/ 47824 w 47823"/>
                  <a:gd name="connsiteY1" fmla="*/ 64874 h 64932"/>
                  <a:gd name="connsiteX2" fmla="*/ 36473 w 47823"/>
                  <a:gd name="connsiteY2" fmla="*/ 64874 h 64932"/>
                  <a:gd name="connsiteX3" fmla="*/ 34115 w 47823"/>
                  <a:gd name="connsiteY3" fmla="*/ 62503 h 64932"/>
                  <a:gd name="connsiteX4" fmla="*/ 30331 w 47823"/>
                  <a:gd name="connsiteY4" fmla="*/ 50522 h 64932"/>
                  <a:gd name="connsiteX5" fmla="*/ 19416 w 47823"/>
                  <a:gd name="connsiteY5" fmla="*/ 42703 h 64932"/>
                  <a:gd name="connsiteX6" fmla="*/ 11055 w 47823"/>
                  <a:gd name="connsiteY6" fmla="*/ 50831 h 64932"/>
                  <a:gd name="connsiteX7" fmla="*/ 11124 w 47823"/>
                  <a:gd name="connsiteY7" fmla="*/ 60920 h 64932"/>
                  <a:gd name="connsiteX8" fmla="*/ 6906 w 47823"/>
                  <a:gd name="connsiteY8" fmla="*/ 64924 h 64932"/>
                  <a:gd name="connsiteX9" fmla="*/ 83 w 47823"/>
                  <a:gd name="connsiteY9" fmla="*/ 58146 h 64932"/>
                  <a:gd name="connsiteX10" fmla="*/ 1 w 47823"/>
                  <a:gd name="connsiteY10" fmla="*/ 3916 h 64932"/>
                  <a:gd name="connsiteX11" fmla="*/ 3961 w 47823"/>
                  <a:gd name="connsiteY11" fmla="*/ 20 h 64932"/>
                  <a:gd name="connsiteX12" fmla="*/ 26693 w 47823"/>
                  <a:gd name="connsiteY12" fmla="*/ 499 h 64932"/>
                  <a:gd name="connsiteX13" fmla="*/ 45730 w 47823"/>
                  <a:gd name="connsiteY13" fmla="*/ 15002 h 64932"/>
                  <a:gd name="connsiteX14" fmla="*/ 36089 w 47823"/>
                  <a:gd name="connsiteY14" fmla="*/ 39311 h 64932"/>
                  <a:gd name="connsiteX15" fmla="*/ 18823 w 47823"/>
                  <a:gd name="connsiteY15" fmla="*/ 9863 h 64932"/>
                  <a:gd name="connsiteX16" fmla="*/ 18823 w 47823"/>
                  <a:gd name="connsiteY16" fmla="*/ 9951 h 64932"/>
                  <a:gd name="connsiteX17" fmla="*/ 13350 w 47823"/>
                  <a:gd name="connsiteY17" fmla="*/ 9951 h 64932"/>
                  <a:gd name="connsiteX18" fmla="*/ 11023 w 47823"/>
                  <a:gd name="connsiteY18" fmla="*/ 12398 h 64932"/>
                  <a:gd name="connsiteX19" fmla="*/ 11023 w 47823"/>
                  <a:gd name="connsiteY19" fmla="*/ 30445 h 64932"/>
                  <a:gd name="connsiteX20" fmla="*/ 12915 w 47823"/>
                  <a:gd name="connsiteY20" fmla="*/ 32841 h 64932"/>
                  <a:gd name="connsiteX21" fmla="*/ 26340 w 47823"/>
                  <a:gd name="connsiteY21" fmla="*/ 32311 h 64932"/>
                  <a:gd name="connsiteX22" fmla="*/ 35407 w 47823"/>
                  <a:gd name="connsiteY22" fmla="*/ 20242 h 64932"/>
                  <a:gd name="connsiteX23" fmla="*/ 25520 w 47823"/>
                  <a:gd name="connsiteY23" fmla="*/ 10247 h 64932"/>
                  <a:gd name="connsiteX24" fmla="*/ 18823 w 47823"/>
                  <a:gd name="connsiteY24" fmla="*/ 9838 h 6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823" h="64932">
                    <a:moveTo>
                      <a:pt x="36089" y="39311"/>
                    </a:moveTo>
                    <a:cubicBezTo>
                      <a:pt x="42508" y="46442"/>
                      <a:pt x="43794" y="55838"/>
                      <a:pt x="47824" y="64874"/>
                    </a:cubicBezTo>
                    <a:cubicBezTo>
                      <a:pt x="43637" y="64874"/>
                      <a:pt x="40067" y="64805"/>
                      <a:pt x="36473" y="64874"/>
                    </a:cubicBezTo>
                    <a:cubicBezTo>
                      <a:pt x="34676" y="64924"/>
                      <a:pt x="34487" y="63682"/>
                      <a:pt x="34115" y="62503"/>
                    </a:cubicBezTo>
                    <a:cubicBezTo>
                      <a:pt x="32854" y="58511"/>
                      <a:pt x="31637" y="54501"/>
                      <a:pt x="30331" y="50522"/>
                    </a:cubicBezTo>
                    <a:cubicBezTo>
                      <a:pt x="28389" y="44752"/>
                      <a:pt x="25514" y="42741"/>
                      <a:pt x="19416" y="42703"/>
                    </a:cubicBezTo>
                    <a:cubicBezTo>
                      <a:pt x="11055" y="42653"/>
                      <a:pt x="11055" y="42653"/>
                      <a:pt x="11055" y="50831"/>
                    </a:cubicBezTo>
                    <a:cubicBezTo>
                      <a:pt x="11055" y="54192"/>
                      <a:pt x="10777" y="57585"/>
                      <a:pt x="11124" y="60920"/>
                    </a:cubicBezTo>
                    <a:cubicBezTo>
                      <a:pt x="11496" y="64439"/>
                      <a:pt x="10008" y="65013"/>
                      <a:pt x="6906" y="64924"/>
                    </a:cubicBezTo>
                    <a:cubicBezTo>
                      <a:pt x="89" y="64729"/>
                      <a:pt x="83" y="64880"/>
                      <a:pt x="83" y="58146"/>
                    </a:cubicBezTo>
                    <a:cubicBezTo>
                      <a:pt x="83" y="40074"/>
                      <a:pt x="171" y="22008"/>
                      <a:pt x="1" y="3916"/>
                    </a:cubicBezTo>
                    <a:cubicBezTo>
                      <a:pt x="-31" y="732"/>
                      <a:pt x="814" y="-144"/>
                      <a:pt x="3961" y="20"/>
                    </a:cubicBezTo>
                    <a:cubicBezTo>
                      <a:pt x="11528" y="417"/>
                      <a:pt x="19158" y="-529"/>
                      <a:pt x="26693" y="499"/>
                    </a:cubicBezTo>
                    <a:cubicBezTo>
                      <a:pt x="35685" y="1722"/>
                      <a:pt x="43233" y="5228"/>
                      <a:pt x="45730" y="15002"/>
                    </a:cubicBezTo>
                    <a:cubicBezTo>
                      <a:pt x="48265" y="24908"/>
                      <a:pt x="45106" y="32727"/>
                      <a:pt x="36089" y="39311"/>
                    </a:cubicBezTo>
                    <a:close/>
                    <a:moveTo>
                      <a:pt x="18823" y="9863"/>
                    </a:moveTo>
                    <a:lnTo>
                      <a:pt x="18823" y="9951"/>
                    </a:lnTo>
                    <a:cubicBezTo>
                      <a:pt x="16995" y="9951"/>
                      <a:pt x="15160" y="10065"/>
                      <a:pt x="13350" y="9951"/>
                    </a:cubicBezTo>
                    <a:cubicBezTo>
                      <a:pt x="11420" y="9800"/>
                      <a:pt x="11004" y="10645"/>
                      <a:pt x="11023" y="12398"/>
                    </a:cubicBezTo>
                    <a:cubicBezTo>
                      <a:pt x="11111" y="18413"/>
                      <a:pt x="11074" y="24429"/>
                      <a:pt x="11023" y="30445"/>
                    </a:cubicBezTo>
                    <a:cubicBezTo>
                      <a:pt x="11023" y="31788"/>
                      <a:pt x="10960" y="32967"/>
                      <a:pt x="12915" y="32841"/>
                    </a:cubicBezTo>
                    <a:cubicBezTo>
                      <a:pt x="17386" y="32570"/>
                      <a:pt x="21901" y="33333"/>
                      <a:pt x="26340" y="32311"/>
                    </a:cubicBezTo>
                    <a:cubicBezTo>
                      <a:pt x="32942" y="30804"/>
                      <a:pt x="35742" y="27052"/>
                      <a:pt x="35407" y="20242"/>
                    </a:cubicBezTo>
                    <a:cubicBezTo>
                      <a:pt x="35124" y="14447"/>
                      <a:pt x="31933" y="11137"/>
                      <a:pt x="25520" y="10247"/>
                    </a:cubicBezTo>
                    <a:cubicBezTo>
                      <a:pt x="23332" y="9882"/>
                      <a:pt x="21068" y="9945"/>
                      <a:pt x="18823" y="9838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A3A2F592-691F-524A-8CC2-30D016A86260}"/>
                  </a:ext>
                </a:extLst>
              </p:cNvPr>
              <p:cNvSpPr/>
              <p:nvPr/>
            </p:nvSpPr>
            <p:spPr>
              <a:xfrm>
                <a:off x="11221789" y="3784543"/>
                <a:ext cx="64568" cy="64891"/>
              </a:xfrm>
              <a:custGeom>
                <a:avLst/>
                <a:gdLst>
                  <a:gd name="connsiteX0" fmla="*/ 0 w 64568"/>
                  <a:gd name="connsiteY0" fmla="*/ 64835 h 64891"/>
                  <a:gd name="connsiteX1" fmla="*/ 14503 w 64568"/>
                  <a:gd name="connsiteY1" fmla="*/ 29749 h 64891"/>
                  <a:gd name="connsiteX2" fmla="*/ 25173 w 64568"/>
                  <a:gd name="connsiteY2" fmla="*/ 3757 h 64891"/>
                  <a:gd name="connsiteX3" fmla="*/ 30589 w 64568"/>
                  <a:gd name="connsiteY3" fmla="*/ 5 h 64891"/>
                  <a:gd name="connsiteX4" fmla="*/ 41807 w 64568"/>
                  <a:gd name="connsiteY4" fmla="*/ 7572 h 64891"/>
                  <a:gd name="connsiteX5" fmla="*/ 63146 w 64568"/>
                  <a:gd name="connsiteY5" fmla="*/ 59090 h 64891"/>
                  <a:gd name="connsiteX6" fmla="*/ 64224 w 64568"/>
                  <a:gd name="connsiteY6" fmla="*/ 61820 h 64891"/>
                  <a:gd name="connsiteX7" fmla="*/ 61821 w 64568"/>
                  <a:gd name="connsiteY7" fmla="*/ 64879 h 64891"/>
                  <a:gd name="connsiteX8" fmla="*/ 50585 w 64568"/>
                  <a:gd name="connsiteY8" fmla="*/ 57633 h 64891"/>
                  <a:gd name="connsiteX9" fmla="*/ 37261 w 64568"/>
                  <a:gd name="connsiteY9" fmla="*/ 48837 h 64891"/>
                  <a:gd name="connsiteX10" fmla="*/ 21654 w 64568"/>
                  <a:gd name="connsiteY10" fmla="*/ 48780 h 64891"/>
                  <a:gd name="connsiteX11" fmla="*/ 17297 w 64568"/>
                  <a:gd name="connsiteY11" fmla="*/ 51624 h 64891"/>
                  <a:gd name="connsiteX12" fmla="*/ 13135 w 64568"/>
                  <a:gd name="connsiteY12" fmla="*/ 62571 h 64891"/>
                  <a:gd name="connsiteX13" fmla="*/ 10177 w 64568"/>
                  <a:gd name="connsiteY13" fmla="*/ 64835 h 64891"/>
                  <a:gd name="connsiteX14" fmla="*/ 0 w 64568"/>
                  <a:gd name="connsiteY14" fmla="*/ 64835 h 64891"/>
                  <a:gd name="connsiteX15" fmla="*/ 32739 w 64568"/>
                  <a:gd name="connsiteY15" fmla="*/ 14660 h 64891"/>
                  <a:gd name="connsiteX16" fmla="*/ 23621 w 64568"/>
                  <a:gd name="connsiteY16" fmla="*/ 36597 h 64891"/>
                  <a:gd name="connsiteX17" fmla="*/ 25683 w 64568"/>
                  <a:gd name="connsiteY17" fmla="*/ 39353 h 64891"/>
                  <a:gd name="connsiteX18" fmla="*/ 39953 w 64568"/>
                  <a:gd name="connsiteY18" fmla="*/ 39353 h 64891"/>
                  <a:gd name="connsiteX19" fmla="*/ 41845 w 64568"/>
                  <a:gd name="connsiteY19" fmla="*/ 36566 h 64891"/>
                  <a:gd name="connsiteX20" fmla="*/ 32739 w 64568"/>
                  <a:gd name="connsiteY20" fmla="*/ 14660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568" h="64891">
                    <a:moveTo>
                      <a:pt x="0" y="64835"/>
                    </a:moveTo>
                    <a:cubicBezTo>
                      <a:pt x="5045" y="52690"/>
                      <a:pt x="9761" y="41220"/>
                      <a:pt x="14503" y="29749"/>
                    </a:cubicBezTo>
                    <a:cubicBezTo>
                      <a:pt x="18085" y="21092"/>
                      <a:pt x="21761" y="12478"/>
                      <a:pt x="25173" y="3757"/>
                    </a:cubicBezTo>
                    <a:cubicBezTo>
                      <a:pt x="26226" y="1065"/>
                      <a:pt x="27493" y="-89"/>
                      <a:pt x="30589" y="5"/>
                    </a:cubicBezTo>
                    <a:cubicBezTo>
                      <a:pt x="38679" y="239"/>
                      <a:pt x="38686" y="62"/>
                      <a:pt x="41807" y="7572"/>
                    </a:cubicBezTo>
                    <a:lnTo>
                      <a:pt x="63146" y="59090"/>
                    </a:lnTo>
                    <a:cubicBezTo>
                      <a:pt x="63518" y="59998"/>
                      <a:pt x="63890" y="60900"/>
                      <a:pt x="64224" y="61820"/>
                    </a:cubicBezTo>
                    <a:cubicBezTo>
                      <a:pt x="65069" y="64122"/>
                      <a:pt x="64394" y="64860"/>
                      <a:pt x="61821" y="64879"/>
                    </a:cubicBezTo>
                    <a:cubicBezTo>
                      <a:pt x="53687" y="64942"/>
                      <a:pt x="53687" y="65055"/>
                      <a:pt x="50585" y="57633"/>
                    </a:cubicBezTo>
                    <a:cubicBezTo>
                      <a:pt x="46896" y="48837"/>
                      <a:pt x="46896" y="48837"/>
                      <a:pt x="37261" y="48837"/>
                    </a:cubicBezTo>
                    <a:cubicBezTo>
                      <a:pt x="32058" y="48837"/>
                      <a:pt x="26850" y="48963"/>
                      <a:pt x="21654" y="48780"/>
                    </a:cubicBezTo>
                    <a:cubicBezTo>
                      <a:pt x="19314" y="48698"/>
                      <a:pt x="18060" y="49411"/>
                      <a:pt x="17297" y="51624"/>
                    </a:cubicBezTo>
                    <a:cubicBezTo>
                      <a:pt x="16036" y="55313"/>
                      <a:pt x="14409" y="58882"/>
                      <a:pt x="13135" y="62571"/>
                    </a:cubicBezTo>
                    <a:cubicBezTo>
                      <a:pt x="12599" y="64141"/>
                      <a:pt x="11874" y="64885"/>
                      <a:pt x="10177" y="64835"/>
                    </a:cubicBezTo>
                    <a:cubicBezTo>
                      <a:pt x="7094" y="64771"/>
                      <a:pt x="4004" y="64835"/>
                      <a:pt x="0" y="64835"/>
                    </a:cubicBezTo>
                    <a:close/>
                    <a:moveTo>
                      <a:pt x="32739" y="14660"/>
                    </a:moveTo>
                    <a:cubicBezTo>
                      <a:pt x="29498" y="22498"/>
                      <a:pt x="26661" y="29592"/>
                      <a:pt x="23621" y="36597"/>
                    </a:cubicBezTo>
                    <a:cubicBezTo>
                      <a:pt x="22524" y="39120"/>
                      <a:pt x="23527" y="39397"/>
                      <a:pt x="25683" y="39353"/>
                    </a:cubicBezTo>
                    <a:cubicBezTo>
                      <a:pt x="30438" y="39271"/>
                      <a:pt x="35205" y="39233"/>
                      <a:pt x="39953" y="39353"/>
                    </a:cubicBezTo>
                    <a:cubicBezTo>
                      <a:pt x="42368" y="39422"/>
                      <a:pt x="42841" y="38868"/>
                      <a:pt x="41845" y="36566"/>
                    </a:cubicBezTo>
                    <a:cubicBezTo>
                      <a:pt x="38805" y="29567"/>
                      <a:pt x="35962" y="22466"/>
                      <a:pt x="32739" y="14660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FA557B83-2B41-92BB-B6E0-CD1695F7C2CA}"/>
                  </a:ext>
                </a:extLst>
              </p:cNvPr>
              <p:cNvSpPr/>
              <p:nvPr/>
            </p:nvSpPr>
            <p:spPr>
              <a:xfrm>
                <a:off x="10841603" y="3864295"/>
                <a:ext cx="63285" cy="64429"/>
              </a:xfrm>
              <a:custGeom>
                <a:avLst/>
                <a:gdLst>
                  <a:gd name="connsiteX0" fmla="*/ 57099 w 63285"/>
                  <a:gd name="connsiteY0" fmla="*/ 64118 h 64429"/>
                  <a:gd name="connsiteX1" fmla="*/ 50163 w 63285"/>
                  <a:gd name="connsiteY1" fmla="*/ 59244 h 64429"/>
                  <a:gd name="connsiteX2" fmla="*/ 34979 w 63285"/>
                  <a:gd name="connsiteY2" fmla="*/ 48984 h 64429"/>
                  <a:gd name="connsiteX3" fmla="*/ 20236 w 63285"/>
                  <a:gd name="connsiteY3" fmla="*/ 48940 h 64429"/>
                  <a:gd name="connsiteX4" fmla="*/ 16509 w 63285"/>
                  <a:gd name="connsiteY4" fmla="*/ 51400 h 64429"/>
                  <a:gd name="connsiteX5" fmla="*/ 14466 w 63285"/>
                  <a:gd name="connsiteY5" fmla="*/ 56444 h 64429"/>
                  <a:gd name="connsiteX6" fmla="*/ 2485 w 63285"/>
                  <a:gd name="connsiteY6" fmla="*/ 64181 h 64429"/>
                  <a:gd name="connsiteX7" fmla="*/ 594 w 63285"/>
                  <a:gd name="connsiteY7" fmla="*/ 60984 h 64429"/>
                  <a:gd name="connsiteX8" fmla="*/ 16661 w 63285"/>
                  <a:gd name="connsiteY8" fmla="*/ 22292 h 64429"/>
                  <a:gd name="connsiteX9" fmla="*/ 24448 w 63285"/>
                  <a:gd name="connsiteY9" fmla="*/ 3312 h 64429"/>
                  <a:gd name="connsiteX10" fmla="*/ 29272 w 63285"/>
                  <a:gd name="connsiteY10" fmla="*/ 2 h 64429"/>
                  <a:gd name="connsiteX11" fmla="*/ 40818 w 63285"/>
                  <a:gd name="connsiteY11" fmla="*/ 7568 h 64429"/>
                  <a:gd name="connsiteX12" fmla="*/ 61835 w 63285"/>
                  <a:gd name="connsiteY12" fmla="*/ 58248 h 64429"/>
                  <a:gd name="connsiteX13" fmla="*/ 57099 w 63285"/>
                  <a:gd name="connsiteY13" fmla="*/ 64118 h 64429"/>
                  <a:gd name="connsiteX14" fmla="*/ 31763 w 63285"/>
                  <a:gd name="connsiteY14" fmla="*/ 14776 h 64429"/>
                  <a:gd name="connsiteX15" fmla="*/ 22531 w 63285"/>
                  <a:gd name="connsiteY15" fmla="*/ 37004 h 64429"/>
                  <a:gd name="connsiteX16" fmla="*/ 24032 w 63285"/>
                  <a:gd name="connsiteY16" fmla="*/ 39198 h 64429"/>
                  <a:gd name="connsiteX17" fmla="*/ 39601 w 63285"/>
                  <a:gd name="connsiteY17" fmla="*/ 39198 h 64429"/>
                  <a:gd name="connsiteX18" fmla="*/ 41007 w 63285"/>
                  <a:gd name="connsiteY18" fmla="*/ 36865 h 64429"/>
                  <a:gd name="connsiteX19" fmla="*/ 31763 w 63285"/>
                  <a:gd name="connsiteY19" fmla="*/ 14776 h 6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285" h="64429">
                    <a:moveTo>
                      <a:pt x="57099" y="64118"/>
                    </a:moveTo>
                    <a:cubicBezTo>
                      <a:pt x="53423" y="65304"/>
                      <a:pt x="51632" y="62983"/>
                      <a:pt x="50163" y="59244"/>
                    </a:cubicBezTo>
                    <a:cubicBezTo>
                      <a:pt x="46102" y="48934"/>
                      <a:pt x="45970" y="48984"/>
                      <a:pt x="34979" y="48984"/>
                    </a:cubicBezTo>
                    <a:cubicBezTo>
                      <a:pt x="30067" y="48984"/>
                      <a:pt x="25148" y="49073"/>
                      <a:pt x="20236" y="48940"/>
                    </a:cubicBezTo>
                    <a:cubicBezTo>
                      <a:pt x="18250" y="48890"/>
                      <a:pt x="17083" y="49445"/>
                      <a:pt x="16509" y="51400"/>
                    </a:cubicBezTo>
                    <a:cubicBezTo>
                      <a:pt x="15986" y="53127"/>
                      <a:pt x="15153" y="54767"/>
                      <a:pt x="14466" y="56444"/>
                    </a:cubicBezTo>
                    <a:cubicBezTo>
                      <a:pt x="11156" y="64478"/>
                      <a:pt x="11162" y="64370"/>
                      <a:pt x="2485" y="64181"/>
                    </a:cubicBezTo>
                    <a:cubicBezTo>
                      <a:pt x="-428" y="64118"/>
                      <a:pt x="-371" y="63216"/>
                      <a:pt x="594" y="60984"/>
                    </a:cubicBezTo>
                    <a:cubicBezTo>
                      <a:pt x="6010" y="48114"/>
                      <a:pt x="11313" y="35194"/>
                      <a:pt x="16661" y="22292"/>
                    </a:cubicBezTo>
                    <a:cubicBezTo>
                      <a:pt x="19277" y="15987"/>
                      <a:pt x="22020" y="9681"/>
                      <a:pt x="24448" y="3312"/>
                    </a:cubicBezTo>
                    <a:cubicBezTo>
                      <a:pt x="25381" y="853"/>
                      <a:pt x="26567" y="-43"/>
                      <a:pt x="29272" y="2"/>
                    </a:cubicBezTo>
                    <a:cubicBezTo>
                      <a:pt x="37671" y="134"/>
                      <a:pt x="37671" y="2"/>
                      <a:pt x="40818" y="7568"/>
                    </a:cubicBezTo>
                    <a:cubicBezTo>
                      <a:pt x="47825" y="24460"/>
                      <a:pt x="54831" y="41353"/>
                      <a:pt x="61835" y="58248"/>
                    </a:cubicBezTo>
                    <a:cubicBezTo>
                      <a:pt x="64250" y="64124"/>
                      <a:pt x="64256" y="64118"/>
                      <a:pt x="57099" y="64118"/>
                    </a:cubicBezTo>
                    <a:close/>
                    <a:moveTo>
                      <a:pt x="31763" y="14776"/>
                    </a:moveTo>
                    <a:cubicBezTo>
                      <a:pt x="28528" y="22601"/>
                      <a:pt x="25583" y="29828"/>
                      <a:pt x="22531" y="37004"/>
                    </a:cubicBezTo>
                    <a:cubicBezTo>
                      <a:pt x="21775" y="38782"/>
                      <a:pt x="22304" y="39217"/>
                      <a:pt x="24032" y="39198"/>
                    </a:cubicBezTo>
                    <a:cubicBezTo>
                      <a:pt x="29224" y="39152"/>
                      <a:pt x="34413" y="39152"/>
                      <a:pt x="39601" y="39198"/>
                    </a:cubicBezTo>
                    <a:cubicBezTo>
                      <a:pt x="41530" y="39198"/>
                      <a:pt x="41663" y="38416"/>
                      <a:pt x="41007" y="36865"/>
                    </a:cubicBezTo>
                    <a:cubicBezTo>
                      <a:pt x="37974" y="29708"/>
                      <a:pt x="35029" y="22519"/>
                      <a:pt x="31763" y="1477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C75205A1-2C78-F476-4297-B87E76467AD1}"/>
                  </a:ext>
                </a:extLst>
              </p:cNvPr>
              <p:cNvSpPr/>
              <p:nvPr/>
            </p:nvSpPr>
            <p:spPr>
              <a:xfrm>
                <a:off x="10805247" y="3783975"/>
                <a:ext cx="50954" cy="65521"/>
              </a:xfrm>
              <a:custGeom>
                <a:avLst/>
                <a:gdLst>
                  <a:gd name="connsiteX0" fmla="*/ 48 w 50954"/>
                  <a:gd name="connsiteY0" fmla="*/ 21136 h 65521"/>
                  <a:gd name="connsiteX1" fmla="*/ 4 w 50954"/>
                  <a:gd name="connsiteY1" fmla="*/ 3480 h 65521"/>
                  <a:gd name="connsiteX2" fmla="*/ 3157 w 50954"/>
                  <a:gd name="connsiteY2" fmla="*/ 31 h 65521"/>
                  <a:gd name="connsiteX3" fmla="*/ 11172 w 50954"/>
                  <a:gd name="connsiteY3" fmla="*/ 7774 h 65521"/>
                  <a:gd name="connsiteX4" fmla="*/ 11172 w 50954"/>
                  <a:gd name="connsiteY4" fmla="*/ 35929 h 65521"/>
                  <a:gd name="connsiteX5" fmla="*/ 12061 w 50954"/>
                  <a:gd name="connsiteY5" fmla="*/ 43408 h 65521"/>
                  <a:gd name="connsiteX6" fmla="*/ 24092 w 50954"/>
                  <a:gd name="connsiteY6" fmla="*/ 53630 h 65521"/>
                  <a:gd name="connsiteX7" fmla="*/ 38438 w 50954"/>
                  <a:gd name="connsiteY7" fmla="*/ 44171 h 65521"/>
                  <a:gd name="connsiteX8" fmla="*/ 39699 w 50954"/>
                  <a:gd name="connsiteY8" fmla="*/ 35488 h 65521"/>
                  <a:gd name="connsiteX9" fmla="*/ 39617 w 50954"/>
                  <a:gd name="connsiteY9" fmla="*/ 3959 h 65521"/>
                  <a:gd name="connsiteX10" fmla="*/ 43545 w 50954"/>
                  <a:gd name="connsiteY10" fmla="*/ 6 h 65521"/>
                  <a:gd name="connsiteX11" fmla="*/ 50765 w 50954"/>
                  <a:gd name="connsiteY11" fmla="*/ 7245 h 65521"/>
                  <a:gd name="connsiteX12" fmla="*/ 50053 w 50954"/>
                  <a:gd name="connsiteY12" fmla="*/ 42916 h 65521"/>
                  <a:gd name="connsiteX13" fmla="*/ 17478 w 50954"/>
                  <a:gd name="connsiteY13" fmla="*/ 64318 h 65521"/>
                  <a:gd name="connsiteX14" fmla="*/ 2028 w 50954"/>
                  <a:gd name="connsiteY14" fmla="*/ 48617 h 65521"/>
                  <a:gd name="connsiteX15" fmla="*/ 42 w 50954"/>
                  <a:gd name="connsiteY15" fmla="*/ 35375 h 65521"/>
                  <a:gd name="connsiteX16" fmla="*/ 48 w 50954"/>
                  <a:gd name="connsiteY16" fmla="*/ 21136 h 6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954" h="65521">
                    <a:moveTo>
                      <a:pt x="48" y="21136"/>
                    </a:moveTo>
                    <a:cubicBezTo>
                      <a:pt x="48" y="15253"/>
                      <a:pt x="137" y="9370"/>
                      <a:pt x="4" y="3480"/>
                    </a:cubicBezTo>
                    <a:cubicBezTo>
                      <a:pt x="-46" y="1128"/>
                      <a:pt x="307" y="31"/>
                      <a:pt x="3157" y="31"/>
                    </a:cubicBezTo>
                    <a:cubicBezTo>
                      <a:pt x="11172" y="31"/>
                      <a:pt x="11172" y="-127"/>
                      <a:pt x="11172" y="7774"/>
                    </a:cubicBezTo>
                    <a:cubicBezTo>
                      <a:pt x="11172" y="17157"/>
                      <a:pt x="11210" y="26540"/>
                      <a:pt x="11172" y="35929"/>
                    </a:cubicBezTo>
                    <a:cubicBezTo>
                      <a:pt x="11157" y="38450"/>
                      <a:pt x="11455" y="40962"/>
                      <a:pt x="12061" y="43408"/>
                    </a:cubicBezTo>
                    <a:cubicBezTo>
                      <a:pt x="13625" y="49947"/>
                      <a:pt x="17786" y="53440"/>
                      <a:pt x="24092" y="53630"/>
                    </a:cubicBezTo>
                    <a:cubicBezTo>
                      <a:pt x="32290" y="53876"/>
                      <a:pt x="36231" y="51278"/>
                      <a:pt x="38438" y="44171"/>
                    </a:cubicBezTo>
                    <a:cubicBezTo>
                      <a:pt x="39298" y="41358"/>
                      <a:pt x="39723" y="38430"/>
                      <a:pt x="39699" y="35488"/>
                    </a:cubicBezTo>
                    <a:cubicBezTo>
                      <a:pt x="39699" y="24983"/>
                      <a:pt x="39819" y="14471"/>
                      <a:pt x="39617" y="3959"/>
                    </a:cubicBezTo>
                    <a:cubicBezTo>
                      <a:pt x="39554" y="838"/>
                      <a:pt x="40348" y="-83"/>
                      <a:pt x="43545" y="6"/>
                    </a:cubicBezTo>
                    <a:cubicBezTo>
                      <a:pt x="50791" y="207"/>
                      <a:pt x="50917" y="6"/>
                      <a:pt x="50765" y="7245"/>
                    </a:cubicBezTo>
                    <a:cubicBezTo>
                      <a:pt x="50526" y="19137"/>
                      <a:pt x="51711" y="31074"/>
                      <a:pt x="50053" y="42916"/>
                    </a:cubicBezTo>
                    <a:cubicBezTo>
                      <a:pt x="47751" y="59349"/>
                      <a:pt x="34131" y="69060"/>
                      <a:pt x="17478" y="64318"/>
                    </a:cubicBezTo>
                    <a:cubicBezTo>
                      <a:pt x="9734" y="62117"/>
                      <a:pt x="4633" y="56316"/>
                      <a:pt x="2028" y="48617"/>
                    </a:cubicBezTo>
                    <a:cubicBezTo>
                      <a:pt x="634" y="44344"/>
                      <a:pt x="-38" y="39868"/>
                      <a:pt x="42" y="35375"/>
                    </a:cubicBezTo>
                    <a:cubicBezTo>
                      <a:pt x="67" y="30664"/>
                      <a:pt x="48" y="25897"/>
                      <a:pt x="48" y="21136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216D091B-A0AC-B2D9-F17C-A20755F9A9AE}"/>
                  </a:ext>
                </a:extLst>
              </p:cNvPr>
              <p:cNvSpPr/>
              <p:nvPr/>
            </p:nvSpPr>
            <p:spPr>
              <a:xfrm>
                <a:off x="11018389" y="3784560"/>
                <a:ext cx="39362" cy="64926"/>
              </a:xfrm>
              <a:custGeom>
                <a:avLst/>
                <a:gdLst>
                  <a:gd name="connsiteX0" fmla="*/ 65 w 39362"/>
                  <a:gd name="connsiteY0" fmla="*/ 32387 h 64926"/>
                  <a:gd name="connsiteX1" fmla="*/ 15 w 39362"/>
                  <a:gd name="connsiteY1" fmla="*/ 3381 h 64926"/>
                  <a:gd name="connsiteX2" fmla="*/ 3300 w 39362"/>
                  <a:gd name="connsiteY2" fmla="*/ 1 h 64926"/>
                  <a:gd name="connsiteX3" fmla="*/ 36185 w 39362"/>
                  <a:gd name="connsiteY3" fmla="*/ 1 h 64926"/>
                  <a:gd name="connsiteX4" fmla="*/ 39306 w 39362"/>
                  <a:gd name="connsiteY4" fmla="*/ 2977 h 64926"/>
                  <a:gd name="connsiteX5" fmla="*/ 39306 w 39362"/>
                  <a:gd name="connsiteY5" fmla="*/ 7170 h 64926"/>
                  <a:gd name="connsiteX6" fmla="*/ 36367 w 39362"/>
                  <a:gd name="connsiteY6" fmla="*/ 9901 h 64926"/>
                  <a:gd name="connsiteX7" fmla="*/ 14026 w 39362"/>
                  <a:gd name="connsiteY7" fmla="*/ 9813 h 64926"/>
                  <a:gd name="connsiteX8" fmla="*/ 10962 w 39362"/>
                  <a:gd name="connsiteY8" fmla="*/ 12915 h 64926"/>
                  <a:gd name="connsiteX9" fmla="*/ 10962 w 39362"/>
                  <a:gd name="connsiteY9" fmla="*/ 25526 h 64926"/>
                  <a:gd name="connsiteX10" fmla="*/ 14064 w 39362"/>
                  <a:gd name="connsiteY10" fmla="*/ 28553 h 64926"/>
                  <a:gd name="connsiteX11" fmla="*/ 33877 w 39362"/>
                  <a:gd name="connsiteY11" fmla="*/ 28446 h 64926"/>
                  <a:gd name="connsiteX12" fmla="*/ 37225 w 39362"/>
                  <a:gd name="connsiteY12" fmla="*/ 31637 h 64926"/>
                  <a:gd name="connsiteX13" fmla="*/ 30686 w 39362"/>
                  <a:gd name="connsiteY13" fmla="*/ 38453 h 64926"/>
                  <a:gd name="connsiteX14" fmla="*/ 13824 w 39362"/>
                  <a:gd name="connsiteY14" fmla="*/ 38453 h 64926"/>
                  <a:gd name="connsiteX15" fmla="*/ 10980 w 39362"/>
                  <a:gd name="connsiteY15" fmla="*/ 41335 h 64926"/>
                  <a:gd name="connsiteX16" fmla="*/ 11699 w 39362"/>
                  <a:gd name="connsiteY16" fmla="*/ 53574 h 64926"/>
                  <a:gd name="connsiteX17" fmla="*/ 23333 w 39362"/>
                  <a:gd name="connsiteY17" fmla="*/ 54432 h 64926"/>
                  <a:gd name="connsiteX18" fmla="*/ 35976 w 39362"/>
                  <a:gd name="connsiteY18" fmla="*/ 54432 h 64926"/>
                  <a:gd name="connsiteX19" fmla="*/ 39363 w 39362"/>
                  <a:gd name="connsiteY19" fmla="*/ 57585 h 64926"/>
                  <a:gd name="connsiteX20" fmla="*/ 32174 w 39362"/>
                  <a:gd name="connsiteY20" fmla="*/ 64861 h 64926"/>
                  <a:gd name="connsiteX21" fmla="*/ 3508 w 39362"/>
                  <a:gd name="connsiteY21" fmla="*/ 64925 h 64926"/>
                  <a:gd name="connsiteX22" fmla="*/ 2 w 39362"/>
                  <a:gd name="connsiteY22" fmla="*/ 61425 h 64926"/>
                  <a:gd name="connsiteX23" fmla="*/ 65 w 39362"/>
                  <a:gd name="connsiteY23" fmla="*/ 32387 h 6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9362" h="64926">
                    <a:moveTo>
                      <a:pt x="65" y="32387"/>
                    </a:moveTo>
                    <a:cubicBezTo>
                      <a:pt x="65" y="22727"/>
                      <a:pt x="135" y="13060"/>
                      <a:pt x="15" y="3381"/>
                    </a:cubicBezTo>
                    <a:cubicBezTo>
                      <a:pt x="-17" y="858"/>
                      <a:pt x="645" y="-31"/>
                      <a:pt x="3300" y="1"/>
                    </a:cubicBezTo>
                    <a:cubicBezTo>
                      <a:pt x="14259" y="146"/>
                      <a:pt x="25225" y="121"/>
                      <a:pt x="36185" y="1"/>
                    </a:cubicBezTo>
                    <a:cubicBezTo>
                      <a:pt x="38474" y="1"/>
                      <a:pt x="39621" y="467"/>
                      <a:pt x="39306" y="2977"/>
                    </a:cubicBezTo>
                    <a:cubicBezTo>
                      <a:pt x="39142" y="4370"/>
                      <a:pt x="39142" y="5777"/>
                      <a:pt x="39306" y="7170"/>
                    </a:cubicBezTo>
                    <a:cubicBezTo>
                      <a:pt x="39583" y="9535"/>
                      <a:pt x="38448" y="9932"/>
                      <a:pt x="36367" y="9901"/>
                    </a:cubicBezTo>
                    <a:cubicBezTo>
                      <a:pt x="28920" y="9800"/>
                      <a:pt x="21473" y="9951"/>
                      <a:pt x="14026" y="9813"/>
                    </a:cubicBezTo>
                    <a:cubicBezTo>
                      <a:pt x="11598" y="9768"/>
                      <a:pt x="10873" y="10563"/>
                      <a:pt x="10962" y="12915"/>
                    </a:cubicBezTo>
                    <a:cubicBezTo>
                      <a:pt x="11119" y="17115"/>
                      <a:pt x="11138" y="21327"/>
                      <a:pt x="10962" y="25526"/>
                    </a:cubicBezTo>
                    <a:cubicBezTo>
                      <a:pt x="10854" y="27954"/>
                      <a:pt x="11699" y="28610"/>
                      <a:pt x="14064" y="28553"/>
                    </a:cubicBezTo>
                    <a:cubicBezTo>
                      <a:pt x="20666" y="28408"/>
                      <a:pt x="27275" y="28610"/>
                      <a:pt x="33877" y="28446"/>
                    </a:cubicBezTo>
                    <a:cubicBezTo>
                      <a:pt x="36399" y="28383"/>
                      <a:pt x="37307" y="28931"/>
                      <a:pt x="37225" y="31637"/>
                    </a:cubicBezTo>
                    <a:cubicBezTo>
                      <a:pt x="36948" y="40099"/>
                      <a:pt x="37956" y="38321"/>
                      <a:pt x="30686" y="38453"/>
                    </a:cubicBezTo>
                    <a:cubicBezTo>
                      <a:pt x="25068" y="38554"/>
                      <a:pt x="19443" y="38567"/>
                      <a:pt x="13824" y="38453"/>
                    </a:cubicBezTo>
                    <a:cubicBezTo>
                      <a:pt x="11592" y="38403"/>
                      <a:pt x="10829" y="39153"/>
                      <a:pt x="10980" y="41335"/>
                    </a:cubicBezTo>
                    <a:cubicBezTo>
                      <a:pt x="11264" y="45509"/>
                      <a:pt x="9341" y="50756"/>
                      <a:pt x="11699" y="53574"/>
                    </a:cubicBezTo>
                    <a:cubicBezTo>
                      <a:pt x="13976" y="56298"/>
                      <a:pt x="19336" y="54268"/>
                      <a:pt x="23333" y="54432"/>
                    </a:cubicBezTo>
                    <a:cubicBezTo>
                      <a:pt x="27539" y="54608"/>
                      <a:pt x="31771" y="54602"/>
                      <a:pt x="35976" y="54432"/>
                    </a:cubicBezTo>
                    <a:cubicBezTo>
                      <a:pt x="38410" y="54331"/>
                      <a:pt x="39382" y="54816"/>
                      <a:pt x="39363" y="57585"/>
                    </a:cubicBezTo>
                    <a:cubicBezTo>
                      <a:pt x="39300" y="64861"/>
                      <a:pt x="39457" y="64861"/>
                      <a:pt x="32174" y="64861"/>
                    </a:cubicBezTo>
                    <a:cubicBezTo>
                      <a:pt x="22621" y="64861"/>
                      <a:pt x="13061" y="64767"/>
                      <a:pt x="3508" y="64925"/>
                    </a:cubicBezTo>
                    <a:cubicBezTo>
                      <a:pt x="746" y="64975"/>
                      <a:pt x="-48" y="64174"/>
                      <a:pt x="2" y="61425"/>
                    </a:cubicBezTo>
                    <a:cubicBezTo>
                      <a:pt x="160" y="51720"/>
                      <a:pt x="65" y="42054"/>
                      <a:pt x="65" y="3238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910D550D-9C5E-BBAC-0D14-DAF73379EE1E}"/>
                  </a:ext>
                </a:extLst>
              </p:cNvPr>
              <p:cNvSpPr/>
              <p:nvPr/>
            </p:nvSpPr>
            <p:spPr>
              <a:xfrm>
                <a:off x="10947221" y="3784523"/>
                <a:ext cx="63955" cy="65319"/>
              </a:xfrm>
              <a:custGeom>
                <a:avLst/>
                <a:gdLst>
                  <a:gd name="connsiteX0" fmla="*/ 31639 w 63955"/>
                  <a:gd name="connsiteY0" fmla="*/ 51593 h 65319"/>
                  <a:gd name="connsiteX1" fmla="*/ 48337 w 63955"/>
                  <a:gd name="connsiteY1" fmla="*/ 9628 h 65319"/>
                  <a:gd name="connsiteX2" fmla="*/ 63956 w 63955"/>
                  <a:gd name="connsiteY2" fmla="*/ 346 h 65319"/>
                  <a:gd name="connsiteX3" fmla="*/ 55374 w 63955"/>
                  <a:gd name="connsiteY3" fmla="*/ 22177 h 65319"/>
                  <a:gd name="connsiteX4" fmla="*/ 39609 w 63955"/>
                  <a:gd name="connsiteY4" fmla="*/ 62741 h 65319"/>
                  <a:gd name="connsiteX5" fmla="*/ 35277 w 63955"/>
                  <a:gd name="connsiteY5" fmla="*/ 64791 h 65319"/>
                  <a:gd name="connsiteX6" fmla="*/ 23927 w 63955"/>
                  <a:gd name="connsiteY6" fmla="*/ 62735 h 65319"/>
                  <a:gd name="connsiteX7" fmla="*/ 665 w 63955"/>
                  <a:gd name="connsiteY7" fmla="*/ 3959 h 65319"/>
                  <a:gd name="connsiteX8" fmla="*/ 3295 w 63955"/>
                  <a:gd name="connsiteY8" fmla="*/ 31 h 65319"/>
                  <a:gd name="connsiteX9" fmla="*/ 14122 w 63955"/>
                  <a:gd name="connsiteY9" fmla="*/ 7503 h 6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955" h="65319">
                    <a:moveTo>
                      <a:pt x="31639" y="51593"/>
                    </a:moveTo>
                    <a:lnTo>
                      <a:pt x="48337" y="9628"/>
                    </a:lnTo>
                    <a:cubicBezTo>
                      <a:pt x="52372" y="-518"/>
                      <a:pt x="52372" y="-518"/>
                      <a:pt x="63956" y="346"/>
                    </a:cubicBezTo>
                    <a:cubicBezTo>
                      <a:pt x="61068" y="7692"/>
                      <a:pt x="58192" y="14925"/>
                      <a:pt x="55374" y="22177"/>
                    </a:cubicBezTo>
                    <a:cubicBezTo>
                      <a:pt x="50115" y="35702"/>
                      <a:pt x="44232" y="48982"/>
                      <a:pt x="39609" y="62741"/>
                    </a:cubicBezTo>
                    <a:cubicBezTo>
                      <a:pt x="38783" y="65207"/>
                      <a:pt x="36980" y="65182"/>
                      <a:pt x="35277" y="64791"/>
                    </a:cubicBezTo>
                    <a:cubicBezTo>
                      <a:pt x="31494" y="63921"/>
                      <a:pt x="25819" y="67616"/>
                      <a:pt x="23927" y="62735"/>
                    </a:cubicBezTo>
                    <a:cubicBezTo>
                      <a:pt x="16430" y="43055"/>
                      <a:pt x="8339" y="23589"/>
                      <a:pt x="665" y="3959"/>
                    </a:cubicBezTo>
                    <a:cubicBezTo>
                      <a:pt x="-564" y="807"/>
                      <a:pt x="-306" y="-51"/>
                      <a:pt x="3295" y="31"/>
                    </a:cubicBezTo>
                    <a:cubicBezTo>
                      <a:pt x="11158" y="220"/>
                      <a:pt x="11164" y="31"/>
                      <a:pt x="14122" y="7503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7" name="Freeform 776">
                <a:extLst>
                  <a:ext uri="{FF2B5EF4-FFF2-40B4-BE49-F238E27FC236}">
                    <a16:creationId xmlns:a16="http://schemas.microsoft.com/office/drawing/2014/main" id="{A5260078-A34C-6CD1-EDDD-238F79F117F9}"/>
                  </a:ext>
                </a:extLst>
              </p:cNvPr>
              <p:cNvSpPr/>
              <p:nvPr/>
            </p:nvSpPr>
            <p:spPr>
              <a:xfrm>
                <a:off x="10905254" y="3862962"/>
                <a:ext cx="50807" cy="64856"/>
              </a:xfrm>
              <a:custGeom>
                <a:avLst/>
                <a:gdLst>
                  <a:gd name="connsiteX0" fmla="*/ 50742 w 50807"/>
                  <a:gd name="connsiteY0" fmla="*/ 22497 h 64856"/>
                  <a:gd name="connsiteX1" fmla="*/ 49809 w 50807"/>
                  <a:gd name="connsiteY1" fmla="*/ 45040 h 64856"/>
                  <a:gd name="connsiteX2" fmla="*/ 24586 w 50807"/>
                  <a:gd name="connsiteY2" fmla="*/ 64821 h 64856"/>
                  <a:gd name="connsiteX3" fmla="*/ 687 w 50807"/>
                  <a:gd name="connsiteY3" fmla="*/ 42536 h 64856"/>
                  <a:gd name="connsiteX4" fmla="*/ 151 w 50807"/>
                  <a:gd name="connsiteY4" fmla="*/ 2646 h 64856"/>
                  <a:gd name="connsiteX5" fmla="*/ 2295 w 50807"/>
                  <a:gd name="connsiteY5" fmla="*/ 383 h 64856"/>
                  <a:gd name="connsiteX6" fmla="*/ 11123 w 50807"/>
                  <a:gd name="connsiteY6" fmla="*/ 8208 h 64856"/>
                  <a:gd name="connsiteX7" fmla="*/ 11558 w 50807"/>
                  <a:gd name="connsiteY7" fmla="*/ 40531 h 64856"/>
                  <a:gd name="connsiteX8" fmla="*/ 29025 w 50807"/>
                  <a:gd name="connsiteY8" fmla="*/ 53609 h 64856"/>
                  <a:gd name="connsiteX9" fmla="*/ 39360 w 50807"/>
                  <a:gd name="connsiteY9" fmla="*/ 40506 h 64856"/>
                  <a:gd name="connsiteX10" fmla="*/ 39802 w 50807"/>
                  <a:gd name="connsiteY10" fmla="*/ 6070 h 64856"/>
                  <a:gd name="connsiteX11" fmla="*/ 45691 w 50807"/>
                  <a:gd name="connsiteY11" fmla="*/ 433 h 64856"/>
                  <a:gd name="connsiteX12" fmla="*/ 48214 w 50807"/>
                  <a:gd name="connsiteY12" fmla="*/ 433 h 64856"/>
                  <a:gd name="connsiteX13" fmla="*/ 50774 w 50807"/>
                  <a:gd name="connsiteY13" fmla="*/ 3119 h 64856"/>
                  <a:gd name="connsiteX14" fmla="*/ 50742 w 50807"/>
                  <a:gd name="connsiteY14" fmla="*/ 22497 h 6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807" h="64856">
                    <a:moveTo>
                      <a:pt x="50742" y="22497"/>
                    </a:moveTo>
                    <a:cubicBezTo>
                      <a:pt x="50370" y="29124"/>
                      <a:pt x="51587" y="37158"/>
                      <a:pt x="49809" y="45040"/>
                    </a:cubicBezTo>
                    <a:cubicBezTo>
                      <a:pt x="46782" y="58458"/>
                      <a:pt x="37828" y="65420"/>
                      <a:pt x="24586" y="64821"/>
                    </a:cubicBezTo>
                    <a:cubicBezTo>
                      <a:pt x="10789" y="64190"/>
                      <a:pt x="2087" y="56396"/>
                      <a:pt x="687" y="42536"/>
                    </a:cubicBezTo>
                    <a:cubicBezTo>
                      <a:pt x="-643" y="29294"/>
                      <a:pt x="416" y="15945"/>
                      <a:pt x="151" y="2646"/>
                    </a:cubicBezTo>
                    <a:cubicBezTo>
                      <a:pt x="151" y="1070"/>
                      <a:pt x="656" y="553"/>
                      <a:pt x="2295" y="383"/>
                    </a:cubicBezTo>
                    <a:cubicBezTo>
                      <a:pt x="11123" y="-500"/>
                      <a:pt x="11016" y="-557"/>
                      <a:pt x="11123" y="8208"/>
                    </a:cubicBezTo>
                    <a:cubicBezTo>
                      <a:pt x="11243" y="18984"/>
                      <a:pt x="10524" y="29780"/>
                      <a:pt x="11558" y="40531"/>
                    </a:cubicBezTo>
                    <a:cubicBezTo>
                      <a:pt x="12529" y="50620"/>
                      <a:pt x="19195" y="55501"/>
                      <a:pt x="29025" y="53609"/>
                    </a:cubicBezTo>
                    <a:cubicBezTo>
                      <a:pt x="34997" y="52455"/>
                      <a:pt x="38686" y="47978"/>
                      <a:pt x="39360" y="40506"/>
                    </a:cubicBezTo>
                    <a:cubicBezTo>
                      <a:pt x="40395" y="29048"/>
                      <a:pt x="39625" y="17553"/>
                      <a:pt x="39802" y="6070"/>
                    </a:cubicBezTo>
                    <a:cubicBezTo>
                      <a:pt x="39890" y="395"/>
                      <a:pt x="39802" y="395"/>
                      <a:pt x="45691" y="433"/>
                    </a:cubicBezTo>
                    <a:cubicBezTo>
                      <a:pt x="46531" y="483"/>
                      <a:pt x="47374" y="483"/>
                      <a:pt x="48214" y="433"/>
                    </a:cubicBezTo>
                    <a:cubicBezTo>
                      <a:pt x="50339" y="174"/>
                      <a:pt x="50805" y="1202"/>
                      <a:pt x="50774" y="3119"/>
                    </a:cubicBezTo>
                    <a:cubicBezTo>
                      <a:pt x="50679" y="9122"/>
                      <a:pt x="50742" y="15144"/>
                      <a:pt x="50742" y="22497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7D9E3B72-0459-D1EB-4187-A8B18DA7234B}"/>
                  </a:ext>
                </a:extLst>
              </p:cNvPr>
              <p:cNvSpPr/>
              <p:nvPr/>
            </p:nvSpPr>
            <p:spPr>
              <a:xfrm>
                <a:off x="11034416" y="3864135"/>
                <a:ext cx="39391" cy="64203"/>
              </a:xfrm>
              <a:custGeom>
                <a:avLst/>
                <a:gdLst>
                  <a:gd name="connsiteX0" fmla="*/ 67 w 39391"/>
                  <a:gd name="connsiteY0" fmla="*/ 32213 h 64203"/>
                  <a:gd name="connsiteX1" fmla="*/ 4 w 39391"/>
                  <a:gd name="connsiteY1" fmla="*/ 4084 h 64203"/>
                  <a:gd name="connsiteX2" fmla="*/ 3787 w 39391"/>
                  <a:gd name="connsiteY2" fmla="*/ 4 h 64203"/>
                  <a:gd name="connsiteX3" fmla="*/ 35795 w 39391"/>
                  <a:gd name="connsiteY3" fmla="*/ 35 h 64203"/>
                  <a:gd name="connsiteX4" fmla="*/ 39301 w 39391"/>
                  <a:gd name="connsiteY4" fmla="*/ 3428 h 64203"/>
                  <a:gd name="connsiteX5" fmla="*/ 39301 w 39391"/>
                  <a:gd name="connsiteY5" fmla="*/ 7211 h 64203"/>
                  <a:gd name="connsiteX6" fmla="*/ 36388 w 39391"/>
                  <a:gd name="connsiteY6" fmla="*/ 9935 h 64203"/>
                  <a:gd name="connsiteX7" fmla="*/ 14910 w 39391"/>
                  <a:gd name="connsiteY7" fmla="*/ 9834 h 64203"/>
                  <a:gd name="connsiteX8" fmla="*/ 11240 w 39391"/>
                  <a:gd name="connsiteY8" fmla="*/ 13618 h 64203"/>
                  <a:gd name="connsiteX9" fmla="*/ 11240 w 39391"/>
                  <a:gd name="connsiteY9" fmla="*/ 24527 h 64203"/>
                  <a:gd name="connsiteX10" fmla="*/ 15308 w 39391"/>
                  <a:gd name="connsiteY10" fmla="*/ 28777 h 64203"/>
                  <a:gd name="connsiteX11" fmla="*/ 33834 w 39391"/>
                  <a:gd name="connsiteY11" fmla="*/ 28638 h 64203"/>
                  <a:gd name="connsiteX12" fmla="*/ 37182 w 39391"/>
                  <a:gd name="connsiteY12" fmla="*/ 31829 h 64203"/>
                  <a:gd name="connsiteX13" fmla="*/ 37182 w 39391"/>
                  <a:gd name="connsiteY13" fmla="*/ 35177 h 64203"/>
                  <a:gd name="connsiteX14" fmla="*/ 33910 w 39391"/>
                  <a:gd name="connsiteY14" fmla="*/ 38538 h 64203"/>
                  <a:gd name="connsiteX15" fmla="*/ 14538 w 39391"/>
                  <a:gd name="connsiteY15" fmla="*/ 38431 h 64203"/>
                  <a:gd name="connsiteX16" fmla="*/ 11253 w 39391"/>
                  <a:gd name="connsiteY16" fmla="*/ 41748 h 64203"/>
                  <a:gd name="connsiteX17" fmla="*/ 11253 w 39391"/>
                  <a:gd name="connsiteY17" fmla="*/ 51402 h 64203"/>
                  <a:gd name="connsiteX18" fmla="*/ 14078 w 39391"/>
                  <a:gd name="connsiteY18" fmla="*/ 54239 h 64203"/>
                  <a:gd name="connsiteX19" fmla="*/ 35555 w 39391"/>
                  <a:gd name="connsiteY19" fmla="*/ 54126 h 64203"/>
                  <a:gd name="connsiteX20" fmla="*/ 39301 w 39391"/>
                  <a:gd name="connsiteY20" fmla="*/ 57758 h 64203"/>
                  <a:gd name="connsiteX21" fmla="*/ 39301 w 39391"/>
                  <a:gd name="connsiteY21" fmla="*/ 61541 h 64203"/>
                  <a:gd name="connsiteX22" fmla="*/ 36779 w 39391"/>
                  <a:gd name="connsiteY22" fmla="*/ 64202 h 64203"/>
                  <a:gd name="connsiteX23" fmla="*/ 2665 w 39391"/>
                  <a:gd name="connsiteY23" fmla="*/ 64202 h 64203"/>
                  <a:gd name="connsiteX24" fmla="*/ 29 w 39391"/>
                  <a:gd name="connsiteY24" fmla="*/ 61182 h 64203"/>
                  <a:gd name="connsiteX25" fmla="*/ 67 w 39391"/>
                  <a:gd name="connsiteY25" fmla="*/ 32213 h 6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9391" h="64203">
                    <a:moveTo>
                      <a:pt x="67" y="32213"/>
                    </a:moveTo>
                    <a:cubicBezTo>
                      <a:pt x="67" y="22837"/>
                      <a:pt x="168" y="13460"/>
                      <a:pt x="4" y="4084"/>
                    </a:cubicBezTo>
                    <a:cubicBezTo>
                      <a:pt x="-47" y="1177"/>
                      <a:pt x="382" y="-78"/>
                      <a:pt x="3787" y="4"/>
                    </a:cubicBezTo>
                    <a:cubicBezTo>
                      <a:pt x="14450" y="256"/>
                      <a:pt x="25126" y="174"/>
                      <a:pt x="35795" y="35"/>
                    </a:cubicBezTo>
                    <a:cubicBezTo>
                      <a:pt x="38437" y="4"/>
                      <a:pt x="39736" y="552"/>
                      <a:pt x="39301" y="3428"/>
                    </a:cubicBezTo>
                    <a:cubicBezTo>
                      <a:pt x="39124" y="4683"/>
                      <a:pt x="39124" y="5956"/>
                      <a:pt x="39301" y="7211"/>
                    </a:cubicBezTo>
                    <a:cubicBezTo>
                      <a:pt x="39629" y="9607"/>
                      <a:pt x="38418" y="9961"/>
                      <a:pt x="36388" y="9935"/>
                    </a:cubicBezTo>
                    <a:cubicBezTo>
                      <a:pt x="29231" y="9853"/>
                      <a:pt x="22067" y="10055"/>
                      <a:pt x="14910" y="9834"/>
                    </a:cubicBezTo>
                    <a:cubicBezTo>
                      <a:pt x="11871" y="9740"/>
                      <a:pt x="11051" y="10755"/>
                      <a:pt x="11240" y="13618"/>
                    </a:cubicBezTo>
                    <a:cubicBezTo>
                      <a:pt x="11483" y="17250"/>
                      <a:pt x="11483" y="20895"/>
                      <a:pt x="11240" y="24527"/>
                    </a:cubicBezTo>
                    <a:cubicBezTo>
                      <a:pt x="11020" y="27680"/>
                      <a:pt x="11808" y="28941"/>
                      <a:pt x="15308" y="28777"/>
                    </a:cubicBezTo>
                    <a:cubicBezTo>
                      <a:pt x="21468" y="28462"/>
                      <a:pt x="27661" y="28777"/>
                      <a:pt x="33834" y="28638"/>
                    </a:cubicBezTo>
                    <a:cubicBezTo>
                      <a:pt x="36299" y="28575"/>
                      <a:pt x="37617" y="29098"/>
                      <a:pt x="37182" y="31829"/>
                    </a:cubicBezTo>
                    <a:cubicBezTo>
                      <a:pt x="37031" y="32940"/>
                      <a:pt x="37031" y="34066"/>
                      <a:pt x="37182" y="35177"/>
                    </a:cubicBezTo>
                    <a:cubicBezTo>
                      <a:pt x="37485" y="37699"/>
                      <a:pt x="36552" y="38607"/>
                      <a:pt x="33910" y="38538"/>
                    </a:cubicBezTo>
                    <a:cubicBezTo>
                      <a:pt x="27459" y="38374"/>
                      <a:pt x="20989" y="38607"/>
                      <a:pt x="14538" y="38431"/>
                    </a:cubicBezTo>
                    <a:cubicBezTo>
                      <a:pt x="11909" y="38355"/>
                      <a:pt x="11083" y="39169"/>
                      <a:pt x="11253" y="41748"/>
                    </a:cubicBezTo>
                    <a:cubicBezTo>
                      <a:pt x="11445" y="44963"/>
                      <a:pt x="11445" y="48186"/>
                      <a:pt x="11253" y="51402"/>
                    </a:cubicBezTo>
                    <a:cubicBezTo>
                      <a:pt x="11133" y="53609"/>
                      <a:pt x="11846" y="54283"/>
                      <a:pt x="14078" y="54239"/>
                    </a:cubicBezTo>
                    <a:cubicBezTo>
                      <a:pt x="21235" y="54107"/>
                      <a:pt x="28405" y="54328"/>
                      <a:pt x="35555" y="54126"/>
                    </a:cubicBezTo>
                    <a:cubicBezTo>
                      <a:pt x="38424" y="54044"/>
                      <a:pt x="39768" y="54700"/>
                      <a:pt x="39301" y="57758"/>
                    </a:cubicBezTo>
                    <a:cubicBezTo>
                      <a:pt x="39143" y="59014"/>
                      <a:pt x="39143" y="60285"/>
                      <a:pt x="39301" y="61541"/>
                    </a:cubicBezTo>
                    <a:cubicBezTo>
                      <a:pt x="39496" y="63471"/>
                      <a:pt x="38910" y="64221"/>
                      <a:pt x="36779" y="64202"/>
                    </a:cubicBezTo>
                    <a:cubicBezTo>
                      <a:pt x="25428" y="64108"/>
                      <a:pt x="14034" y="64070"/>
                      <a:pt x="2665" y="64202"/>
                    </a:cubicBezTo>
                    <a:cubicBezTo>
                      <a:pt x="142" y="64240"/>
                      <a:pt x="16" y="63074"/>
                      <a:pt x="29" y="61182"/>
                    </a:cubicBezTo>
                    <a:cubicBezTo>
                      <a:pt x="92" y="51522"/>
                      <a:pt x="67" y="41867"/>
                      <a:pt x="67" y="32213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59330E02-AE1C-1A6D-1FEA-92F71E0DC0A0}"/>
                  </a:ext>
                </a:extLst>
              </p:cNvPr>
              <p:cNvSpPr/>
              <p:nvPr/>
            </p:nvSpPr>
            <p:spPr>
              <a:xfrm>
                <a:off x="11117444" y="3783635"/>
                <a:ext cx="44084" cy="65918"/>
              </a:xfrm>
              <a:custGeom>
                <a:avLst/>
                <a:gdLst>
                  <a:gd name="connsiteX0" fmla="*/ 22572 w 44084"/>
                  <a:gd name="connsiteY0" fmla="*/ 31 h 65918"/>
                  <a:gd name="connsiteX1" fmla="*/ 40410 w 44084"/>
                  <a:gd name="connsiteY1" fmla="*/ 5277 h 65918"/>
                  <a:gd name="connsiteX2" fmla="*/ 41192 w 44084"/>
                  <a:gd name="connsiteY2" fmla="*/ 9514 h 65918"/>
                  <a:gd name="connsiteX3" fmla="*/ 40051 w 44084"/>
                  <a:gd name="connsiteY3" fmla="*/ 11267 h 65918"/>
                  <a:gd name="connsiteX4" fmla="*/ 33682 w 44084"/>
                  <a:gd name="connsiteY4" fmla="*/ 12894 h 65918"/>
                  <a:gd name="connsiteX5" fmla="*/ 20056 w 44084"/>
                  <a:gd name="connsiteY5" fmla="*/ 9899 h 65918"/>
                  <a:gd name="connsiteX6" fmla="*/ 12754 w 44084"/>
                  <a:gd name="connsiteY6" fmla="*/ 15814 h 65918"/>
                  <a:gd name="connsiteX7" fmla="*/ 17319 w 44084"/>
                  <a:gd name="connsiteY7" fmla="*/ 23450 h 65918"/>
                  <a:gd name="connsiteX8" fmla="*/ 34672 w 44084"/>
                  <a:gd name="connsiteY8" fmla="*/ 31893 h 65918"/>
                  <a:gd name="connsiteX9" fmla="*/ 41142 w 44084"/>
                  <a:gd name="connsiteY9" fmla="*/ 55855 h 65918"/>
                  <a:gd name="connsiteX10" fmla="*/ 26241 w 44084"/>
                  <a:gd name="connsiteY10" fmla="*/ 65547 h 65918"/>
                  <a:gd name="connsiteX11" fmla="*/ 1176 w 44084"/>
                  <a:gd name="connsiteY11" fmla="*/ 58611 h 65918"/>
                  <a:gd name="connsiteX12" fmla="*/ 615 w 44084"/>
                  <a:gd name="connsiteY12" fmla="*/ 55534 h 65918"/>
                  <a:gd name="connsiteX13" fmla="*/ 5092 w 44084"/>
                  <a:gd name="connsiteY13" fmla="*/ 49575 h 65918"/>
                  <a:gd name="connsiteX14" fmla="*/ 11082 w 44084"/>
                  <a:gd name="connsiteY14" fmla="*/ 52210 h 65918"/>
                  <a:gd name="connsiteX15" fmla="*/ 25699 w 44084"/>
                  <a:gd name="connsiteY15" fmla="*/ 54733 h 65918"/>
                  <a:gd name="connsiteX16" fmla="*/ 32680 w 44084"/>
                  <a:gd name="connsiteY16" fmla="*/ 47878 h 65918"/>
                  <a:gd name="connsiteX17" fmla="*/ 28543 w 44084"/>
                  <a:gd name="connsiteY17" fmla="*/ 40312 h 65918"/>
                  <a:gd name="connsiteX18" fmla="*/ 12735 w 44084"/>
                  <a:gd name="connsiteY18" fmla="*/ 32555 h 65918"/>
                  <a:gd name="connsiteX19" fmla="*/ 1510 w 44084"/>
                  <a:gd name="connsiteY19" fmla="*/ 16369 h 65918"/>
                  <a:gd name="connsiteX20" fmla="*/ 19204 w 44084"/>
                  <a:gd name="connsiteY20" fmla="*/ 24 h 65918"/>
                  <a:gd name="connsiteX21" fmla="*/ 22572 w 44084"/>
                  <a:gd name="connsiteY21" fmla="*/ 31 h 6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084" h="65918">
                    <a:moveTo>
                      <a:pt x="22572" y="31"/>
                    </a:moveTo>
                    <a:cubicBezTo>
                      <a:pt x="29129" y="-278"/>
                      <a:pt x="34943" y="1777"/>
                      <a:pt x="40410" y="5277"/>
                    </a:cubicBezTo>
                    <a:cubicBezTo>
                      <a:pt x="42466" y="6595"/>
                      <a:pt x="42725" y="7749"/>
                      <a:pt x="41192" y="9514"/>
                    </a:cubicBezTo>
                    <a:cubicBezTo>
                      <a:pt x="40726" y="10039"/>
                      <a:pt x="40341" y="10630"/>
                      <a:pt x="40051" y="11267"/>
                    </a:cubicBezTo>
                    <a:cubicBezTo>
                      <a:pt x="38607" y="14527"/>
                      <a:pt x="37024" y="15505"/>
                      <a:pt x="33682" y="12894"/>
                    </a:cubicBezTo>
                    <a:cubicBezTo>
                      <a:pt x="29792" y="9855"/>
                      <a:pt x="24936" y="9193"/>
                      <a:pt x="20056" y="9899"/>
                    </a:cubicBezTo>
                    <a:cubicBezTo>
                      <a:pt x="16524" y="10403"/>
                      <a:pt x="13561" y="11961"/>
                      <a:pt x="12754" y="15814"/>
                    </a:cubicBezTo>
                    <a:cubicBezTo>
                      <a:pt x="11946" y="19667"/>
                      <a:pt x="14286" y="21918"/>
                      <a:pt x="17319" y="23450"/>
                    </a:cubicBezTo>
                    <a:cubicBezTo>
                      <a:pt x="23063" y="26344"/>
                      <a:pt x="29123" y="28677"/>
                      <a:pt x="34672" y="31893"/>
                    </a:cubicBezTo>
                    <a:cubicBezTo>
                      <a:pt x="44080" y="37335"/>
                      <a:pt x="46817" y="47387"/>
                      <a:pt x="41142" y="55855"/>
                    </a:cubicBezTo>
                    <a:cubicBezTo>
                      <a:pt x="37787" y="61065"/>
                      <a:pt x="32364" y="64592"/>
                      <a:pt x="26241" y="65547"/>
                    </a:cubicBezTo>
                    <a:cubicBezTo>
                      <a:pt x="16783" y="67111"/>
                      <a:pt x="8812" y="63529"/>
                      <a:pt x="1176" y="58611"/>
                    </a:cubicBezTo>
                    <a:cubicBezTo>
                      <a:pt x="-217" y="57709"/>
                      <a:pt x="-331" y="56820"/>
                      <a:pt x="615" y="55534"/>
                    </a:cubicBezTo>
                    <a:cubicBezTo>
                      <a:pt x="2109" y="53509"/>
                      <a:pt x="3137" y="50703"/>
                      <a:pt x="5092" y="49575"/>
                    </a:cubicBezTo>
                    <a:cubicBezTo>
                      <a:pt x="7173" y="48395"/>
                      <a:pt x="9058" y="51258"/>
                      <a:pt x="11082" y="52210"/>
                    </a:cubicBezTo>
                    <a:cubicBezTo>
                      <a:pt x="15768" y="54417"/>
                      <a:pt x="20484" y="55811"/>
                      <a:pt x="25699" y="54733"/>
                    </a:cubicBezTo>
                    <a:cubicBezTo>
                      <a:pt x="29483" y="53926"/>
                      <a:pt x="32005" y="51801"/>
                      <a:pt x="32680" y="47878"/>
                    </a:cubicBezTo>
                    <a:cubicBezTo>
                      <a:pt x="33310" y="44278"/>
                      <a:pt x="31418" y="41856"/>
                      <a:pt x="28543" y="40312"/>
                    </a:cubicBezTo>
                    <a:cubicBezTo>
                      <a:pt x="23360" y="37569"/>
                      <a:pt x="17937" y="35267"/>
                      <a:pt x="12735" y="32555"/>
                    </a:cubicBezTo>
                    <a:cubicBezTo>
                      <a:pt x="6189" y="29157"/>
                      <a:pt x="1107" y="24598"/>
                      <a:pt x="1510" y="16369"/>
                    </a:cubicBezTo>
                    <a:cubicBezTo>
                      <a:pt x="1952" y="7408"/>
                      <a:pt x="9329" y="604"/>
                      <a:pt x="19204" y="24"/>
                    </a:cubicBezTo>
                    <a:cubicBezTo>
                      <a:pt x="20327" y="-20"/>
                      <a:pt x="21449" y="37"/>
                      <a:pt x="22572" y="3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B7501D1B-E3D2-F69F-6D43-D81500E0AC94}"/>
                  </a:ext>
                </a:extLst>
              </p:cNvPr>
              <p:cNvSpPr/>
              <p:nvPr/>
            </p:nvSpPr>
            <p:spPr>
              <a:xfrm>
                <a:off x="11276938" y="3784230"/>
                <a:ext cx="45946" cy="65103"/>
              </a:xfrm>
              <a:custGeom>
                <a:avLst/>
                <a:gdLst>
                  <a:gd name="connsiteX0" fmla="*/ 28604 w 45946"/>
                  <a:gd name="connsiteY0" fmla="*/ 37597 h 65103"/>
                  <a:gd name="connsiteX1" fmla="*/ 28654 w 45946"/>
                  <a:gd name="connsiteY1" fmla="*/ 61963 h 65103"/>
                  <a:gd name="connsiteX2" fmla="*/ 25627 w 45946"/>
                  <a:gd name="connsiteY2" fmla="*/ 65078 h 65103"/>
                  <a:gd name="connsiteX3" fmla="*/ 17335 w 45946"/>
                  <a:gd name="connsiteY3" fmla="*/ 57176 h 65103"/>
                  <a:gd name="connsiteX4" fmla="*/ 17405 w 45946"/>
                  <a:gd name="connsiteY4" fmla="*/ 13907 h 65103"/>
                  <a:gd name="connsiteX5" fmla="*/ 13464 w 45946"/>
                  <a:gd name="connsiteY5" fmla="*/ 9890 h 65103"/>
                  <a:gd name="connsiteX6" fmla="*/ 3374 w 45946"/>
                  <a:gd name="connsiteY6" fmla="*/ 9997 h 65103"/>
                  <a:gd name="connsiteX7" fmla="*/ 1 w 45946"/>
                  <a:gd name="connsiteY7" fmla="*/ 6800 h 65103"/>
                  <a:gd name="connsiteX8" fmla="*/ 6515 w 45946"/>
                  <a:gd name="connsiteY8" fmla="*/ 122 h 65103"/>
                  <a:gd name="connsiteX9" fmla="*/ 40654 w 45946"/>
                  <a:gd name="connsiteY9" fmla="*/ 9 h 65103"/>
                  <a:gd name="connsiteX10" fmla="*/ 45938 w 45946"/>
                  <a:gd name="connsiteY10" fmla="*/ 5217 h 65103"/>
                  <a:gd name="connsiteX11" fmla="*/ 41064 w 45946"/>
                  <a:gd name="connsiteY11" fmla="*/ 10016 h 65103"/>
                  <a:gd name="connsiteX12" fmla="*/ 31801 w 45946"/>
                  <a:gd name="connsiteY12" fmla="*/ 9896 h 65103"/>
                  <a:gd name="connsiteX13" fmla="*/ 28566 w 45946"/>
                  <a:gd name="connsiteY13" fmla="*/ 13232 h 65103"/>
                  <a:gd name="connsiteX14" fmla="*/ 28604 w 45946"/>
                  <a:gd name="connsiteY14" fmla="*/ 37597 h 6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946" h="65103">
                    <a:moveTo>
                      <a:pt x="28604" y="37597"/>
                    </a:moveTo>
                    <a:cubicBezTo>
                      <a:pt x="28604" y="45719"/>
                      <a:pt x="28522" y="53847"/>
                      <a:pt x="28654" y="61963"/>
                    </a:cubicBezTo>
                    <a:cubicBezTo>
                      <a:pt x="28692" y="64308"/>
                      <a:pt x="28068" y="65040"/>
                      <a:pt x="25627" y="65078"/>
                    </a:cubicBezTo>
                    <a:cubicBezTo>
                      <a:pt x="17335" y="65191"/>
                      <a:pt x="17335" y="65298"/>
                      <a:pt x="17335" y="57176"/>
                    </a:cubicBezTo>
                    <a:cubicBezTo>
                      <a:pt x="17335" y="42749"/>
                      <a:pt x="17253" y="28328"/>
                      <a:pt x="17405" y="13907"/>
                    </a:cubicBezTo>
                    <a:cubicBezTo>
                      <a:pt x="17405" y="10836"/>
                      <a:pt x="16717" y="9612"/>
                      <a:pt x="13464" y="9890"/>
                    </a:cubicBezTo>
                    <a:cubicBezTo>
                      <a:pt x="10115" y="10174"/>
                      <a:pt x="6716" y="9808"/>
                      <a:pt x="3374" y="9997"/>
                    </a:cubicBezTo>
                    <a:cubicBezTo>
                      <a:pt x="890" y="10136"/>
                      <a:pt x="-31" y="9511"/>
                      <a:pt x="1" y="6800"/>
                    </a:cubicBezTo>
                    <a:cubicBezTo>
                      <a:pt x="64" y="129"/>
                      <a:pt x="-94" y="122"/>
                      <a:pt x="6515" y="122"/>
                    </a:cubicBezTo>
                    <a:cubicBezTo>
                      <a:pt x="17865" y="122"/>
                      <a:pt x="29285" y="343"/>
                      <a:pt x="40654" y="9"/>
                    </a:cubicBezTo>
                    <a:cubicBezTo>
                      <a:pt x="44898" y="-111"/>
                      <a:pt x="46058" y="967"/>
                      <a:pt x="45938" y="5217"/>
                    </a:cubicBezTo>
                    <a:cubicBezTo>
                      <a:pt x="45831" y="9001"/>
                      <a:pt x="44998" y="10464"/>
                      <a:pt x="41064" y="10016"/>
                    </a:cubicBezTo>
                    <a:cubicBezTo>
                      <a:pt x="38012" y="9675"/>
                      <a:pt x="34878" y="10129"/>
                      <a:pt x="31801" y="9896"/>
                    </a:cubicBezTo>
                    <a:cubicBezTo>
                      <a:pt x="29108" y="9694"/>
                      <a:pt x="28522" y="10728"/>
                      <a:pt x="28566" y="13232"/>
                    </a:cubicBezTo>
                    <a:cubicBezTo>
                      <a:pt x="28692" y="21354"/>
                      <a:pt x="28604" y="29475"/>
                      <a:pt x="28604" y="3759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19C4507D-A769-D279-5DA4-B706D5F9C431}"/>
                  </a:ext>
                </a:extLst>
              </p:cNvPr>
              <p:cNvSpPr/>
              <p:nvPr/>
            </p:nvSpPr>
            <p:spPr>
              <a:xfrm>
                <a:off x="11185373" y="3784579"/>
                <a:ext cx="46041" cy="64874"/>
              </a:xfrm>
              <a:custGeom>
                <a:avLst/>
                <a:gdLst>
                  <a:gd name="connsiteX0" fmla="*/ 28357 w 46041"/>
                  <a:gd name="connsiteY0" fmla="*/ 37716 h 64874"/>
                  <a:gd name="connsiteX1" fmla="*/ 28426 w 46041"/>
                  <a:gd name="connsiteY1" fmla="*/ 61677 h 64874"/>
                  <a:gd name="connsiteX2" fmla="*/ 25103 w 46041"/>
                  <a:gd name="connsiteY2" fmla="*/ 64874 h 64874"/>
                  <a:gd name="connsiteX3" fmla="*/ 17385 w 46041"/>
                  <a:gd name="connsiteY3" fmla="*/ 57307 h 64874"/>
                  <a:gd name="connsiteX4" fmla="*/ 17499 w 46041"/>
                  <a:gd name="connsiteY4" fmla="*/ 14428 h 64874"/>
                  <a:gd name="connsiteX5" fmla="*/ 12605 w 46041"/>
                  <a:gd name="connsiteY5" fmla="*/ 9813 h 64874"/>
                  <a:gd name="connsiteX6" fmla="*/ 3336 w 46041"/>
                  <a:gd name="connsiteY6" fmla="*/ 9920 h 64874"/>
                  <a:gd name="connsiteX7" fmla="*/ 57 w 46041"/>
                  <a:gd name="connsiteY7" fmla="*/ 6597 h 64874"/>
                  <a:gd name="connsiteX8" fmla="*/ 57 w 46041"/>
                  <a:gd name="connsiteY8" fmla="*/ 3236 h 64874"/>
                  <a:gd name="connsiteX9" fmla="*/ 3431 w 46041"/>
                  <a:gd name="connsiteY9" fmla="*/ 1 h 64874"/>
                  <a:gd name="connsiteX10" fmla="*/ 42217 w 46041"/>
                  <a:gd name="connsiteY10" fmla="*/ 1 h 64874"/>
                  <a:gd name="connsiteX11" fmla="*/ 45956 w 46041"/>
                  <a:gd name="connsiteY11" fmla="*/ 3709 h 64874"/>
                  <a:gd name="connsiteX12" fmla="*/ 45956 w 46041"/>
                  <a:gd name="connsiteY12" fmla="*/ 7063 h 64874"/>
                  <a:gd name="connsiteX13" fmla="*/ 43081 w 46041"/>
                  <a:gd name="connsiteY13" fmla="*/ 9920 h 64874"/>
                  <a:gd name="connsiteX14" fmla="*/ 31731 w 46041"/>
                  <a:gd name="connsiteY14" fmla="*/ 9819 h 64874"/>
                  <a:gd name="connsiteX15" fmla="*/ 28332 w 46041"/>
                  <a:gd name="connsiteY15" fmla="*/ 13356 h 64874"/>
                  <a:gd name="connsiteX16" fmla="*/ 28357 w 46041"/>
                  <a:gd name="connsiteY16" fmla="*/ 37716 h 6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041" h="64874">
                    <a:moveTo>
                      <a:pt x="28357" y="37716"/>
                    </a:moveTo>
                    <a:cubicBezTo>
                      <a:pt x="28357" y="45699"/>
                      <a:pt x="28231" y="53688"/>
                      <a:pt x="28426" y="61677"/>
                    </a:cubicBezTo>
                    <a:cubicBezTo>
                      <a:pt x="28490" y="64370"/>
                      <a:pt x="27607" y="64887"/>
                      <a:pt x="25103" y="64874"/>
                    </a:cubicBezTo>
                    <a:cubicBezTo>
                      <a:pt x="17385" y="64874"/>
                      <a:pt x="17385" y="64963"/>
                      <a:pt x="17385" y="57307"/>
                    </a:cubicBezTo>
                    <a:cubicBezTo>
                      <a:pt x="17385" y="43025"/>
                      <a:pt x="17209" y="28730"/>
                      <a:pt x="17499" y="14428"/>
                    </a:cubicBezTo>
                    <a:cubicBezTo>
                      <a:pt x="17581" y="10380"/>
                      <a:pt x="16238" y="9478"/>
                      <a:pt x="12605" y="9813"/>
                    </a:cubicBezTo>
                    <a:cubicBezTo>
                      <a:pt x="9541" y="10096"/>
                      <a:pt x="6413" y="9693"/>
                      <a:pt x="3336" y="9920"/>
                    </a:cubicBezTo>
                    <a:cubicBezTo>
                      <a:pt x="675" y="10122"/>
                      <a:pt x="-239" y="9125"/>
                      <a:pt x="57" y="6597"/>
                    </a:cubicBezTo>
                    <a:cubicBezTo>
                      <a:pt x="196" y="5481"/>
                      <a:pt x="196" y="4352"/>
                      <a:pt x="57" y="3236"/>
                    </a:cubicBezTo>
                    <a:cubicBezTo>
                      <a:pt x="-283" y="575"/>
                      <a:pt x="908" y="-24"/>
                      <a:pt x="3431" y="1"/>
                    </a:cubicBezTo>
                    <a:cubicBezTo>
                      <a:pt x="16357" y="121"/>
                      <a:pt x="29284" y="140"/>
                      <a:pt x="42217" y="1"/>
                    </a:cubicBezTo>
                    <a:cubicBezTo>
                      <a:pt x="45124" y="-31"/>
                      <a:pt x="46398" y="701"/>
                      <a:pt x="45956" y="3709"/>
                    </a:cubicBezTo>
                    <a:cubicBezTo>
                      <a:pt x="45818" y="4823"/>
                      <a:pt x="45818" y="5949"/>
                      <a:pt x="45956" y="7063"/>
                    </a:cubicBezTo>
                    <a:cubicBezTo>
                      <a:pt x="46209" y="9289"/>
                      <a:pt x="45282" y="10008"/>
                      <a:pt x="43081" y="9920"/>
                    </a:cubicBezTo>
                    <a:cubicBezTo>
                      <a:pt x="39298" y="9775"/>
                      <a:pt x="35514" y="10084"/>
                      <a:pt x="31731" y="9819"/>
                    </a:cubicBezTo>
                    <a:cubicBezTo>
                      <a:pt x="28824" y="9611"/>
                      <a:pt x="28281" y="10733"/>
                      <a:pt x="28332" y="13356"/>
                    </a:cubicBezTo>
                    <a:cubicBezTo>
                      <a:pt x="28452" y="21466"/>
                      <a:pt x="28357" y="29587"/>
                      <a:pt x="28357" y="3771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1D7EEE3D-F6E9-F6DF-27ED-EE5B324857E7}"/>
                  </a:ext>
                </a:extLst>
              </p:cNvPr>
              <p:cNvSpPr/>
              <p:nvPr/>
            </p:nvSpPr>
            <p:spPr>
              <a:xfrm>
                <a:off x="10801808" y="3864290"/>
                <a:ext cx="39076" cy="64719"/>
              </a:xfrm>
              <a:custGeom>
                <a:avLst/>
                <a:gdLst>
                  <a:gd name="connsiteX0" fmla="*/ 0 w 39076"/>
                  <a:gd name="connsiteY0" fmla="*/ 55472 h 64719"/>
                  <a:gd name="connsiteX1" fmla="*/ 2957 w 39076"/>
                  <a:gd name="connsiteY1" fmla="*/ 53164 h 64719"/>
                  <a:gd name="connsiteX2" fmla="*/ 12479 w 39076"/>
                  <a:gd name="connsiteY2" fmla="*/ 51903 h 64719"/>
                  <a:gd name="connsiteX3" fmla="*/ 27379 w 39076"/>
                  <a:gd name="connsiteY3" fmla="*/ 45824 h 64719"/>
                  <a:gd name="connsiteX4" fmla="*/ 27928 w 39076"/>
                  <a:gd name="connsiteY4" fmla="*/ 39991 h 64719"/>
                  <a:gd name="connsiteX5" fmla="*/ 27928 w 39076"/>
                  <a:gd name="connsiteY5" fmla="*/ 3418 h 64719"/>
                  <a:gd name="connsiteX6" fmla="*/ 31024 w 39076"/>
                  <a:gd name="connsiteY6" fmla="*/ 0 h 64719"/>
                  <a:gd name="connsiteX7" fmla="*/ 39077 w 39076"/>
                  <a:gd name="connsiteY7" fmla="*/ 8078 h 64719"/>
                  <a:gd name="connsiteX8" fmla="*/ 39077 w 39076"/>
                  <a:gd name="connsiteY8" fmla="*/ 38345 h 64719"/>
                  <a:gd name="connsiteX9" fmla="*/ 38925 w 39076"/>
                  <a:gd name="connsiteY9" fmla="*/ 43390 h 64719"/>
                  <a:gd name="connsiteX10" fmla="*/ 25828 w 39076"/>
                  <a:gd name="connsiteY10" fmla="*/ 63492 h 64719"/>
                  <a:gd name="connsiteX11" fmla="*/ 0 w 39076"/>
                  <a:gd name="connsiteY11" fmla="*/ 55472 h 6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076" h="64719">
                    <a:moveTo>
                      <a:pt x="0" y="55472"/>
                    </a:moveTo>
                    <a:cubicBezTo>
                      <a:pt x="1054" y="54794"/>
                      <a:pt x="2044" y="54022"/>
                      <a:pt x="2957" y="53164"/>
                    </a:cubicBezTo>
                    <a:cubicBezTo>
                      <a:pt x="5795" y="50011"/>
                      <a:pt x="7863" y="47955"/>
                      <a:pt x="12479" y="51903"/>
                    </a:cubicBezTo>
                    <a:cubicBezTo>
                      <a:pt x="18274" y="56840"/>
                      <a:pt x="25891" y="53283"/>
                      <a:pt x="27379" y="45824"/>
                    </a:cubicBezTo>
                    <a:cubicBezTo>
                      <a:pt x="27748" y="43901"/>
                      <a:pt x="27932" y="41948"/>
                      <a:pt x="27928" y="39991"/>
                    </a:cubicBezTo>
                    <a:cubicBezTo>
                      <a:pt x="27979" y="27808"/>
                      <a:pt x="28004" y="15619"/>
                      <a:pt x="27928" y="3418"/>
                    </a:cubicBezTo>
                    <a:cubicBezTo>
                      <a:pt x="27928" y="1078"/>
                      <a:pt x="28180" y="-13"/>
                      <a:pt x="31024" y="0"/>
                    </a:cubicBezTo>
                    <a:cubicBezTo>
                      <a:pt x="39077" y="32"/>
                      <a:pt x="39077" y="-132"/>
                      <a:pt x="39077" y="8078"/>
                    </a:cubicBezTo>
                    <a:cubicBezTo>
                      <a:pt x="39077" y="18167"/>
                      <a:pt x="39077" y="28256"/>
                      <a:pt x="39077" y="38345"/>
                    </a:cubicBezTo>
                    <a:cubicBezTo>
                      <a:pt x="39077" y="40029"/>
                      <a:pt x="39077" y="41712"/>
                      <a:pt x="38925" y="43390"/>
                    </a:cubicBezTo>
                    <a:cubicBezTo>
                      <a:pt x="38093" y="52369"/>
                      <a:pt x="35356" y="60195"/>
                      <a:pt x="25828" y="63492"/>
                    </a:cubicBezTo>
                    <a:cubicBezTo>
                      <a:pt x="16723" y="66607"/>
                      <a:pt x="7277" y="63738"/>
                      <a:pt x="0" y="55472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6A3EF432-42AF-B4A8-B177-E5DA07BF81D4}"/>
                  </a:ext>
                </a:extLst>
              </p:cNvPr>
              <p:cNvSpPr/>
              <p:nvPr/>
            </p:nvSpPr>
            <p:spPr>
              <a:xfrm>
                <a:off x="11167402" y="3784511"/>
                <a:ext cx="11396" cy="64932"/>
              </a:xfrm>
              <a:custGeom>
                <a:avLst/>
                <a:gdLst>
                  <a:gd name="connsiteX0" fmla="*/ 11331 w 11396"/>
                  <a:gd name="connsiteY0" fmla="*/ 32587 h 64932"/>
                  <a:gd name="connsiteX1" fmla="*/ 11394 w 11396"/>
                  <a:gd name="connsiteY1" fmla="*/ 61146 h 64932"/>
                  <a:gd name="connsiteX2" fmla="*/ 7718 w 11396"/>
                  <a:gd name="connsiteY2" fmla="*/ 64930 h 64932"/>
                  <a:gd name="connsiteX3" fmla="*/ 69 w 11396"/>
                  <a:gd name="connsiteY3" fmla="*/ 57192 h 64932"/>
                  <a:gd name="connsiteX4" fmla="*/ 0 w 11396"/>
                  <a:gd name="connsiteY4" fmla="*/ 4275 h 64932"/>
                  <a:gd name="connsiteX5" fmla="*/ 4092 w 11396"/>
                  <a:gd name="connsiteY5" fmla="*/ 12 h 64932"/>
                  <a:gd name="connsiteX6" fmla="*/ 11331 w 11396"/>
                  <a:gd name="connsiteY6" fmla="*/ 7371 h 6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96" h="64932">
                    <a:moveTo>
                      <a:pt x="11331" y="32587"/>
                    </a:moveTo>
                    <a:cubicBezTo>
                      <a:pt x="11331" y="42109"/>
                      <a:pt x="11231" y="51631"/>
                      <a:pt x="11394" y="61146"/>
                    </a:cubicBezTo>
                    <a:cubicBezTo>
                      <a:pt x="11445" y="63990"/>
                      <a:pt x="10764" y="64999"/>
                      <a:pt x="7718" y="64930"/>
                    </a:cubicBezTo>
                    <a:cubicBezTo>
                      <a:pt x="69" y="64797"/>
                      <a:pt x="69" y="64930"/>
                      <a:pt x="69" y="57192"/>
                    </a:cubicBezTo>
                    <a:cubicBezTo>
                      <a:pt x="69" y="39536"/>
                      <a:pt x="139" y="21912"/>
                      <a:pt x="0" y="4275"/>
                    </a:cubicBezTo>
                    <a:cubicBezTo>
                      <a:pt x="0" y="1122"/>
                      <a:pt x="593" y="-139"/>
                      <a:pt x="4092" y="12"/>
                    </a:cubicBezTo>
                    <a:cubicBezTo>
                      <a:pt x="11325" y="271"/>
                      <a:pt x="11331" y="56"/>
                      <a:pt x="11331" y="737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4" name="Freeform 783">
                <a:extLst>
                  <a:ext uri="{FF2B5EF4-FFF2-40B4-BE49-F238E27FC236}">
                    <a16:creationId xmlns:a16="http://schemas.microsoft.com/office/drawing/2014/main" id="{00245D3C-C4AB-05CF-1692-07599F94805B}"/>
                  </a:ext>
                </a:extLst>
              </p:cNvPr>
              <p:cNvSpPr/>
              <p:nvPr/>
            </p:nvSpPr>
            <p:spPr>
              <a:xfrm>
                <a:off x="11102457" y="3864990"/>
                <a:ext cx="11402" cy="64084"/>
              </a:xfrm>
              <a:custGeom>
                <a:avLst/>
                <a:gdLst>
                  <a:gd name="connsiteX0" fmla="*/ 59 w 11402"/>
                  <a:gd name="connsiteY0" fmla="*/ 31750 h 64084"/>
                  <a:gd name="connsiteX1" fmla="*/ 2 w 11402"/>
                  <a:gd name="connsiteY1" fmla="*/ 3614 h 64084"/>
                  <a:gd name="connsiteX2" fmla="*/ 3426 w 11402"/>
                  <a:gd name="connsiteY2" fmla="*/ 0 h 64084"/>
                  <a:gd name="connsiteX3" fmla="*/ 11321 w 11402"/>
                  <a:gd name="connsiteY3" fmla="*/ 7933 h 64084"/>
                  <a:gd name="connsiteX4" fmla="*/ 11403 w 11402"/>
                  <a:gd name="connsiteY4" fmla="*/ 59590 h 64084"/>
                  <a:gd name="connsiteX5" fmla="*/ 7096 w 11402"/>
                  <a:gd name="connsiteY5" fmla="*/ 64073 h 64084"/>
                  <a:gd name="connsiteX6" fmla="*/ 59 w 11402"/>
                  <a:gd name="connsiteY6" fmla="*/ 56947 h 6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02" h="64084">
                    <a:moveTo>
                      <a:pt x="59" y="31750"/>
                    </a:moveTo>
                    <a:cubicBezTo>
                      <a:pt x="59" y="22367"/>
                      <a:pt x="140" y="12990"/>
                      <a:pt x="2" y="3614"/>
                    </a:cubicBezTo>
                    <a:cubicBezTo>
                      <a:pt x="-36" y="997"/>
                      <a:pt x="513" y="-25"/>
                      <a:pt x="3426" y="0"/>
                    </a:cubicBezTo>
                    <a:cubicBezTo>
                      <a:pt x="11321" y="64"/>
                      <a:pt x="11321" y="-88"/>
                      <a:pt x="11321" y="7933"/>
                    </a:cubicBezTo>
                    <a:cubicBezTo>
                      <a:pt x="11321" y="25154"/>
                      <a:pt x="11226" y="42375"/>
                      <a:pt x="11403" y="59590"/>
                    </a:cubicBezTo>
                    <a:cubicBezTo>
                      <a:pt x="11403" y="62963"/>
                      <a:pt x="10772" y="64218"/>
                      <a:pt x="7096" y="64073"/>
                    </a:cubicBezTo>
                    <a:cubicBezTo>
                      <a:pt x="65" y="63795"/>
                      <a:pt x="59" y="64010"/>
                      <a:pt x="59" y="5694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5" name="Freeform 784">
                <a:extLst>
                  <a:ext uri="{FF2B5EF4-FFF2-40B4-BE49-F238E27FC236}">
                    <a16:creationId xmlns:a16="http://schemas.microsoft.com/office/drawing/2014/main" id="{A270D0FC-8F9A-07EC-270B-40E598A1EA8B}"/>
                  </a:ext>
                </a:extLst>
              </p:cNvPr>
              <p:cNvSpPr/>
              <p:nvPr/>
            </p:nvSpPr>
            <p:spPr>
              <a:xfrm>
                <a:off x="10930363" y="3784525"/>
                <a:ext cx="11079" cy="64941"/>
              </a:xfrm>
              <a:custGeom>
                <a:avLst/>
                <a:gdLst>
                  <a:gd name="connsiteX0" fmla="*/ 11029 w 11079"/>
                  <a:gd name="connsiteY0" fmla="*/ 32328 h 64941"/>
                  <a:gd name="connsiteX1" fmla="*/ 11079 w 11079"/>
                  <a:gd name="connsiteY1" fmla="*/ 61296 h 64941"/>
                  <a:gd name="connsiteX2" fmla="*/ 7756 w 11079"/>
                  <a:gd name="connsiteY2" fmla="*/ 64941 h 64941"/>
                  <a:gd name="connsiteX3" fmla="*/ 63 w 11079"/>
                  <a:gd name="connsiteY3" fmla="*/ 57248 h 64941"/>
                  <a:gd name="connsiteX4" fmla="*/ 0 w 11079"/>
                  <a:gd name="connsiteY4" fmla="*/ 4343 h 64941"/>
                  <a:gd name="connsiteX5" fmla="*/ 4017 w 11079"/>
                  <a:gd name="connsiteY5" fmla="*/ 11 h 64941"/>
                  <a:gd name="connsiteX6" fmla="*/ 11029 w 11079"/>
                  <a:gd name="connsiteY6" fmla="*/ 7136 h 6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79" h="64941">
                    <a:moveTo>
                      <a:pt x="11029" y="32328"/>
                    </a:moveTo>
                    <a:cubicBezTo>
                      <a:pt x="11029" y="41982"/>
                      <a:pt x="10966" y="51642"/>
                      <a:pt x="11079" y="61296"/>
                    </a:cubicBezTo>
                    <a:cubicBezTo>
                      <a:pt x="11079" y="63818"/>
                      <a:pt x="10776" y="64985"/>
                      <a:pt x="7756" y="64941"/>
                    </a:cubicBezTo>
                    <a:cubicBezTo>
                      <a:pt x="63" y="64834"/>
                      <a:pt x="63" y="65010"/>
                      <a:pt x="63" y="57248"/>
                    </a:cubicBezTo>
                    <a:cubicBezTo>
                      <a:pt x="63" y="39592"/>
                      <a:pt x="120" y="21980"/>
                      <a:pt x="0" y="4343"/>
                    </a:cubicBezTo>
                    <a:cubicBezTo>
                      <a:pt x="0" y="1310"/>
                      <a:pt x="385" y="-141"/>
                      <a:pt x="4017" y="11"/>
                    </a:cubicBezTo>
                    <a:cubicBezTo>
                      <a:pt x="11022" y="294"/>
                      <a:pt x="11029" y="55"/>
                      <a:pt x="11029" y="713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1B6F1A53-4829-B9E0-0D2B-83F94B35D44C}"/>
                </a:ext>
              </a:extLst>
            </p:cNvPr>
            <p:cNvGrpSpPr/>
            <p:nvPr userDrawn="1"/>
          </p:nvGrpSpPr>
          <p:grpSpPr>
            <a:xfrm>
              <a:off x="10169217" y="3027234"/>
              <a:ext cx="1324164" cy="418119"/>
              <a:chOff x="8314769" y="3747142"/>
              <a:chExt cx="893734" cy="282206"/>
            </a:xfrm>
          </p:grpSpPr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F449BF01-1DE5-BDAF-5271-FC1FC9B4F11C}"/>
                  </a:ext>
                </a:extLst>
              </p:cNvPr>
              <p:cNvSpPr/>
              <p:nvPr/>
            </p:nvSpPr>
            <p:spPr>
              <a:xfrm>
                <a:off x="8406146" y="3835923"/>
                <a:ext cx="5988" cy="7078"/>
              </a:xfrm>
              <a:custGeom>
                <a:avLst/>
                <a:gdLst>
                  <a:gd name="connsiteX0" fmla="*/ 276 w 5988"/>
                  <a:gd name="connsiteY0" fmla="*/ 4814 h 7078"/>
                  <a:gd name="connsiteX1" fmla="*/ 686 w 5988"/>
                  <a:gd name="connsiteY1" fmla="*/ 189 h 7078"/>
                  <a:gd name="connsiteX2" fmla="*/ 5655 w 5988"/>
                  <a:gd name="connsiteY2" fmla="*/ 1894 h 7078"/>
                  <a:gd name="connsiteX3" fmla="*/ 3316 w 5988"/>
                  <a:gd name="connsiteY3" fmla="*/ 7079 h 7078"/>
                  <a:gd name="connsiteX4" fmla="*/ 276 w 5988"/>
                  <a:gd name="connsiteY4" fmla="*/ 4814 h 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" h="7078">
                    <a:moveTo>
                      <a:pt x="276" y="4814"/>
                    </a:moveTo>
                    <a:cubicBezTo>
                      <a:pt x="-531" y="2838"/>
                      <a:pt x="686" y="189"/>
                      <a:pt x="686" y="189"/>
                    </a:cubicBezTo>
                    <a:cubicBezTo>
                      <a:pt x="2137" y="-264"/>
                      <a:pt x="4842" y="19"/>
                      <a:pt x="5655" y="1894"/>
                    </a:cubicBezTo>
                    <a:cubicBezTo>
                      <a:pt x="6532" y="3933"/>
                      <a:pt x="5655" y="5669"/>
                      <a:pt x="3316" y="7079"/>
                    </a:cubicBezTo>
                    <a:cubicBezTo>
                      <a:pt x="2139" y="6571"/>
                      <a:pt x="1098" y="5795"/>
                      <a:pt x="276" y="48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7264DAE6-8C76-9650-FF3F-18CBCC44F235}"/>
                  </a:ext>
                </a:extLst>
              </p:cNvPr>
              <p:cNvSpPr/>
              <p:nvPr/>
            </p:nvSpPr>
            <p:spPr>
              <a:xfrm>
                <a:off x="8461357" y="3852691"/>
                <a:ext cx="14389" cy="117484"/>
              </a:xfrm>
              <a:custGeom>
                <a:avLst/>
                <a:gdLst>
                  <a:gd name="connsiteX0" fmla="*/ 14390 w 14389"/>
                  <a:gd name="connsiteY0" fmla="*/ 106103 h 117484"/>
                  <a:gd name="connsiteX1" fmla="*/ 76 w 14389"/>
                  <a:gd name="connsiteY1" fmla="*/ 117484 h 117484"/>
                  <a:gd name="connsiteX2" fmla="*/ 0 w 14389"/>
                  <a:gd name="connsiteY2" fmla="*/ 0 h 117484"/>
                  <a:gd name="connsiteX3" fmla="*/ 14390 w 14389"/>
                  <a:gd name="connsiteY3" fmla="*/ 0 h 117484"/>
                  <a:gd name="connsiteX4" fmla="*/ 14390 w 14389"/>
                  <a:gd name="connsiteY4" fmla="*/ 106103 h 117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9" h="117484">
                    <a:moveTo>
                      <a:pt x="14390" y="106103"/>
                    </a:moveTo>
                    <a:lnTo>
                      <a:pt x="76" y="117484"/>
                    </a:lnTo>
                    <a:lnTo>
                      <a:pt x="0" y="0"/>
                    </a:lnTo>
                    <a:lnTo>
                      <a:pt x="14390" y="0"/>
                    </a:lnTo>
                    <a:lnTo>
                      <a:pt x="14390" y="106103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2358D5AC-5277-C2A9-27B3-0E93A7BB9ECB}"/>
                  </a:ext>
                </a:extLst>
              </p:cNvPr>
              <p:cNvSpPr/>
              <p:nvPr/>
            </p:nvSpPr>
            <p:spPr>
              <a:xfrm>
                <a:off x="8484979" y="3852691"/>
                <a:ext cx="11823" cy="95859"/>
              </a:xfrm>
              <a:custGeom>
                <a:avLst/>
                <a:gdLst>
                  <a:gd name="connsiteX0" fmla="*/ 0 w 11823"/>
                  <a:gd name="connsiteY0" fmla="*/ 95860 h 95859"/>
                  <a:gd name="connsiteX1" fmla="*/ 44 w 11823"/>
                  <a:gd name="connsiteY1" fmla="*/ 0 h 95859"/>
                  <a:gd name="connsiteX2" fmla="*/ 11710 w 11823"/>
                  <a:gd name="connsiteY2" fmla="*/ 0 h 95859"/>
                  <a:gd name="connsiteX3" fmla="*/ 11823 w 11823"/>
                  <a:gd name="connsiteY3" fmla="*/ 73134 h 95859"/>
                  <a:gd name="connsiteX4" fmla="*/ 0 w 11823"/>
                  <a:gd name="connsiteY4" fmla="*/ 95860 h 9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23" h="95859">
                    <a:moveTo>
                      <a:pt x="0" y="95860"/>
                    </a:moveTo>
                    <a:lnTo>
                      <a:pt x="44" y="0"/>
                    </a:lnTo>
                    <a:lnTo>
                      <a:pt x="11710" y="0"/>
                    </a:lnTo>
                    <a:lnTo>
                      <a:pt x="11823" y="73134"/>
                    </a:lnTo>
                    <a:cubicBezTo>
                      <a:pt x="9572" y="80055"/>
                      <a:pt x="5896" y="87605"/>
                      <a:pt x="0" y="9586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212A5421-5830-8FEE-4D71-34A8BD64085C}"/>
                  </a:ext>
                </a:extLst>
              </p:cNvPr>
              <p:cNvSpPr/>
              <p:nvPr/>
            </p:nvSpPr>
            <p:spPr>
              <a:xfrm>
                <a:off x="8437894" y="3852691"/>
                <a:ext cx="14515" cy="118572"/>
              </a:xfrm>
              <a:custGeom>
                <a:avLst/>
                <a:gdLst>
                  <a:gd name="connsiteX0" fmla="*/ 0 w 14515"/>
                  <a:gd name="connsiteY0" fmla="*/ 107185 h 118572"/>
                  <a:gd name="connsiteX1" fmla="*/ 14516 w 14515"/>
                  <a:gd name="connsiteY1" fmla="*/ 118573 h 118572"/>
                  <a:gd name="connsiteX2" fmla="*/ 14516 w 14515"/>
                  <a:gd name="connsiteY2" fmla="*/ 0 h 118572"/>
                  <a:gd name="connsiteX3" fmla="*/ 0 w 14515"/>
                  <a:gd name="connsiteY3" fmla="*/ 0 h 118572"/>
                  <a:gd name="connsiteX4" fmla="*/ 0 w 14515"/>
                  <a:gd name="connsiteY4" fmla="*/ 107185 h 11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15" h="118572">
                    <a:moveTo>
                      <a:pt x="0" y="107185"/>
                    </a:moveTo>
                    <a:lnTo>
                      <a:pt x="14516" y="118573"/>
                    </a:lnTo>
                    <a:lnTo>
                      <a:pt x="14516" y="0"/>
                    </a:lnTo>
                    <a:lnTo>
                      <a:pt x="0" y="0"/>
                    </a:lnTo>
                    <a:lnTo>
                      <a:pt x="0" y="107185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7F45E00B-83B3-B832-7729-D13AF6A28728}"/>
                  </a:ext>
                </a:extLst>
              </p:cNvPr>
              <p:cNvSpPr/>
              <p:nvPr/>
            </p:nvSpPr>
            <p:spPr>
              <a:xfrm>
                <a:off x="8416808" y="3852691"/>
                <a:ext cx="12964" cy="99175"/>
              </a:xfrm>
              <a:custGeom>
                <a:avLst/>
                <a:gdLst>
                  <a:gd name="connsiteX0" fmla="*/ 12965 w 12964"/>
                  <a:gd name="connsiteY0" fmla="*/ 99176 h 99175"/>
                  <a:gd name="connsiteX1" fmla="*/ 12883 w 12964"/>
                  <a:gd name="connsiteY1" fmla="*/ 0 h 99175"/>
                  <a:gd name="connsiteX2" fmla="*/ 0 w 12964"/>
                  <a:gd name="connsiteY2" fmla="*/ 0 h 99175"/>
                  <a:gd name="connsiteX3" fmla="*/ 0 w 12964"/>
                  <a:gd name="connsiteY3" fmla="*/ 78067 h 99175"/>
                  <a:gd name="connsiteX4" fmla="*/ 12965 w 12964"/>
                  <a:gd name="connsiteY4" fmla="*/ 99176 h 9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64" h="99175">
                    <a:moveTo>
                      <a:pt x="12965" y="99176"/>
                    </a:moveTo>
                    <a:lnTo>
                      <a:pt x="12883" y="0"/>
                    </a:lnTo>
                    <a:lnTo>
                      <a:pt x="0" y="0"/>
                    </a:lnTo>
                    <a:lnTo>
                      <a:pt x="0" y="78067"/>
                    </a:lnTo>
                    <a:cubicBezTo>
                      <a:pt x="492" y="83333"/>
                      <a:pt x="9932" y="96684"/>
                      <a:pt x="12965" y="991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09250E1B-864B-BAF8-9A9A-DED167F88A38}"/>
                  </a:ext>
                </a:extLst>
              </p:cNvPr>
              <p:cNvSpPr/>
              <p:nvPr/>
            </p:nvSpPr>
            <p:spPr>
              <a:xfrm>
                <a:off x="8354406" y="3786685"/>
                <a:ext cx="203580" cy="203120"/>
              </a:xfrm>
              <a:custGeom>
                <a:avLst/>
                <a:gdLst>
                  <a:gd name="connsiteX0" fmla="*/ 101793 w 203580"/>
                  <a:gd name="connsiteY0" fmla="*/ 199647 h 203120"/>
                  <a:gd name="connsiteX1" fmla="*/ 3481 w 203580"/>
                  <a:gd name="connsiteY1" fmla="*/ 101554 h 203120"/>
                  <a:gd name="connsiteX2" fmla="*/ 101793 w 203580"/>
                  <a:gd name="connsiteY2" fmla="*/ 3473 h 203120"/>
                  <a:gd name="connsiteX3" fmla="*/ 200099 w 203580"/>
                  <a:gd name="connsiteY3" fmla="*/ 101554 h 203120"/>
                  <a:gd name="connsiteX4" fmla="*/ 101793 w 203580"/>
                  <a:gd name="connsiteY4" fmla="*/ 199647 h 203120"/>
                  <a:gd name="connsiteX5" fmla="*/ 101793 w 203580"/>
                  <a:gd name="connsiteY5" fmla="*/ 203120 h 203120"/>
                  <a:gd name="connsiteX6" fmla="*/ 203580 w 203580"/>
                  <a:gd name="connsiteY6" fmla="*/ 101554 h 203120"/>
                  <a:gd name="connsiteX7" fmla="*/ 101793 w 203580"/>
                  <a:gd name="connsiteY7" fmla="*/ 0 h 203120"/>
                  <a:gd name="connsiteX8" fmla="*/ 0 w 203580"/>
                  <a:gd name="connsiteY8" fmla="*/ 101554 h 203120"/>
                  <a:gd name="connsiteX9" fmla="*/ 101793 w 203580"/>
                  <a:gd name="connsiteY9" fmla="*/ 203120 h 20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580" h="203120">
                    <a:moveTo>
                      <a:pt x="101793" y="199647"/>
                    </a:moveTo>
                    <a:cubicBezTo>
                      <a:pt x="47564" y="199647"/>
                      <a:pt x="3481" y="155643"/>
                      <a:pt x="3481" y="101554"/>
                    </a:cubicBezTo>
                    <a:cubicBezTo>
                      <a:pt x="3481" y="47464"/>
                      <a:pt x="47577" y="3473"/>
                      <a:pt x="101793" y="3473"/>
                    </a:cubicBezTo>
                    <a:cubicBezTo>
                      <a:pt x="156010" y="3473"/>
                      <a:pt x="200099" y="47471"/>
                      <a:pt x="200099" y="101554"/>
                    </a:cubicBezTo>
                    <a:cubicBezTo>
                      <a:pt x="200099" y="155637"/>
                      <a:pt x="155997" y="199647"/>
                      <a:pt x="101793" y="199647"/>
                    </a:cubicBezTo>
                    <a:lnTo>
                      <a:pt x="101793" y="203120"/>
                    </a:lnTo>
                    <a:cubicBezTo>
                      <a:pt x="157914" y="203120"/>
                      <a:pt x="203580" y="157556"/>
                      <a:pt x="203580" y="101554"/>
                    </a:cubicBezTo>
                    <a:cubicBezTo>
                      <a:pt x="203580" y="45552"/>
                      <a:pt x="157920" y="0"/>
                      <a:pt x="101793" y="0"/>
                    </a:cubicBezTo>
                    <a:cubicBezTo>
                      <a:pt x="45666" y="0"/>
                      <a:pt x="0" y="45558"/>
                      <a:pt x="0" y="101554"/>
                    </a:cubicBezTo>
                    <a:cubicBezTo>
                      <a:pt x="0" y="157550"/>
                      <a:pt x="45660" y="203120"/>
                      <a:pt x="101793" y="20312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2DCBC10B-2F9D-B8A6-8DA5-E433D907E30D}"/>
                  </a:ext>
                </a:extLst>
              </p:cNvPr>
              <p:cNvSpPr/>
              <p:nvPr/>
            </p:nvSpPr>
            <p:spPr>
              <a:xfrm>
                <a:off x="8314769" y="3747142"/>
                <a:ext cx="282855" cy="282206"/>
              </a:xfrm>
              <a:custGeom>
                <a:avLst/>
                <a:gdLst>
                  <a:gd name="connsiteX0" fmla="*/ 141431 w 282855"/>
                  <a:gd name="connsiteY0" fmla="*/ 277708 h 282206"/>
                  <a:gd name="connsiteX1" fmla="*/ 4502 w 282855"/>
                  <a:gd name="connsiteY1" fmla="*/ 141097 h 282206"/>
                  <a:gd name="connsiteX2" fmla="*/ 141431 w 282855"/>
                  <a:gd name="connsiteY2" fmla="*/ 4492 h 282206"/>
                  <a:gd name="connsiteX3" fmla="*/ 278347 w 282855"/>
                  <a:gd name="connsiteY3" fmla="*/ 141097 h 282206"/>
                  <a:gd name="connsiteX4" fmla="*/ 141431 w 282855"/>
                  <a:gd name="connsiteY4" fmla="*/ 277708 h 282206"/>
                  <a:gd name="connsiteX5" fmla="*/ 141431 w 282855"/>
                  <a:gd name="connsiteY5" fmla="*/ 282207 h 282206"/>
                  <a:gd name="connsiteX6" fmla="*/ 282856 w 282855"/>
                  <a:gd name="connsiteY6" fmla="*/ 141097 h 282206"/>
                  <a:gd name="connsiteX7" fmla="*/ 141431 w 282855"/>
                  <a:gd name="connsiteY7" fmla="*/ 0 h 282206"/>
                  <a:gd name="connsiteX8" fmla="*/ 0 w 282855"/>
                  <a:gd name="connsiteY8" fmla="*/ 141097 h 282206"/>
                  <a:gd name="connsiteX9" fmla="*/ 141431 w 282855"/>
                  <a:gd name="connsiteY9" fmla="*/ 282207 h 2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2855" h="282206">
                    <a:moveTo>
                      <a:pt x="141431" y="277708"/>
                    </a:moveTo>
                    <a:cubicBezTo>
                      <a:pt x="65926" y="277708"/>
                      <a:pt x="4502" y="216433"/>
                      <a:pt x="4502" y="141097"/>
                    </a:cubicBezTo>
                    <a:cubicBezTo>
                      <a:pt x="4502" y="65761"/>
                      <a:pt x="65926" y="4492"/>
                      <a:pt x="141431" y="4492"/>
                    </a:cubicBezTo>
                    <a:cubicBezTo>
                      <a:pt x="216936" y="4492"/>
                      <a:pt x="278347" y="65773"/>
                      <a:pt x="278347" y="141097"/>
                    </a:cubicBezTo>
                    <a:cubicBezTo>
                      <a:pt x="278347" y="216421"/>
                      <a:pt x="216917" y="277708"/>
                      <a:pt x="141431" y="277708"/>
                    </a:cubicBezTo>
                    <a:lnTo>
                      <a:pt x="141431" y="282207"/>
                    </a:lnTo>
                    <a:cubicBezTo>
                      <a:pt x="219414" y="282207"/>
                      <a:pt x="282856" y="218906"/>
                      <a:pt x="282856" y="141097"/>
                    </a:cubicBezTo>
                    <a:cubicBezTo>
                      <a:pt x="282856" y="63288"/>
                      <a:pt x="219439" y="0"/>
                      <a:pt x="141431" y="0"/>
                    </a:cubicBezTo>
                    <a:cubicBezTo>
                      <a:pt x="63423" y="0"/>
                      <a:pt x="0" y="63294"/>
                      <a:pt x="0" y="141097"/>
                    </a:cubicBezTo>
                    <a:cubicBezTo>
                      <a:pt x="0" y="218900"/>
                      <a:pt x="63442" y="282207"/>
                      <a:pt x="141431" y="2822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D6C2BE3D-73E9-0BCF-B44F-4CA8A527B1EF}"/>
                  </a:ext>
                </a:extLst>
              </p:cNvPr>
              <p:cNvSpPr/>
              <p:nvPr/>
            </p:nvSpPr>
            <p:spPr>
              <a:xfrm>
                <a:off x="8339613" y="3925007"/>
                <a:ext cx="15379" cy="21907"/>
              </a:xfrm>
              <a:custGeom>
                <a:avLst/>
                <a:gdLst>
                  <a:gd name="connsiteX0" fmla="*/ 0 w 15379"/>
                  <a:gd name="connsiteY0" fmla="*/ 3234 h 21907"/>
                  <a:gd name="connsiteX1" fmla="*/ 6344 w 15379"/>
                  <a:gd name="connsiteY1" fmla="*/ 12275 h 21907"/>
                  <a:gd name="connsiteX2" fmla="*/ 8380 w 15379"/>
                  <a:gd name="connsiteY2" fmla="*/ 21908 h 21907"/>
                  <a:gd name="connsiteX3" fmla="*/ 15380 w 15379"/>
                  <a:gd name="connsiteY3" fmla="*/ 18812 h 21907"/>
                  <a:gd name="connsiteX4" fmla="*/ 9780 w 15379"/>
                  <a:gd name="connsiteY4" fmla="*/ 10633 h 21907"/>
                  <a:gd name="connsiteX5" fmla="*/ 7144 w 15379"/>
                  <a:gd name="connsiteY5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79" h="21907">
                    <a:moveTo>
                      <a:pt x="0" y="3234"/>
                    </a:moveTo>
                    <a:cubicBezTo>
                      <a:pt x="3083" y="6241"/>
                      <a:pt x="4647" y="8318"/>
                      <a:pt x="6344" y="12275"/>
                    </a:cubicBezTo>
                    <a:cubicBezTo>
                      <a:pt x="7851" y="15805"/>
                      <a:pt x="8172" y="18076"/>
                      <a:pt x="8380" y="21908"/>
                    </a:cubicBezTo>
                    <a:lnTo>
                      <a:pt x="15380" y="18812"/>
                    </a:lnTo>
                    <a:cubicBezTo>
                      <a:pt x="12794" y="15949"/>
                      <a:pt x="11344" y="14188"/>
                      <a:pt x="9780" y="10633"/>
                    </a:cubicBezTo>
                    <a:cubicBezTo>
                      <a:pt x="8181" y="7306"/>
                      <a:pt x="7284" y="3687"/>
                      <a:pt x="7144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EF55F4DD-2CA0-697A-2D26-00E5CCDA34A5}"/>
                  </a:ext>
                </a:extLst>
              </p:cNvPr>
              <p:cNvSpPr/>
              <p:nvPr/>
            </p:nvSpPr>
            <p:spPr>
              <a:xfrm>
                <a:off x="8335918" y="3928342"/>
                <a:ext cx="21956" cy="15351"/>
              </a:xfrm>
              <a:custGeom>
                <a:avLst/>
                <a:gdLst>
                  <a:gd name="connsiteX0" fmla="*/ 3241 w 21956"/>
                  <a:gd name="connsiteY0" fmla="*/ 15352 h 15351"/>
                  <a:gd name="connsiteX1" fmla="*/ 12302 w 21956"/>
                  <a:gd name="connsiteY1" fmla="*/ 9022 h 15351"/>
                  <a:gd name="connsiteX2" fmla="*/ 21957 w 21956"/>
                  <a:gd name="connsiteY2" fmla="*/ 6990 h 15351"/>
                  <a:gd name="connsiteX3" fmla="*/ 18860 w 21956"/>
                  <a:gd name="connsiteY3" fmla="*/ 0 h 15351"/>
                  <a:gd name="connsiteX4" fmla="*/ 10663 w 21956"/>
                  <a:gd name="connsiteY4" fmla="*/ 5587 h 15351"/>
                  <a:gd name="connsiteX5" fmla="*/ 0 w 21956"/>
                  <a:gd name="connsiteY5" fmla="*/ 8217 h 15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56" h="15351">
                    <a:moveTo>
                      <a:pt x="3241" y="15352"/>
                    </a:moveTo>
                    <a:cubicBezTo>
                      <a:pt x="6224" y="12250"/>
                      <a:pt x="8324" y="10671"/>
                      <a:pt x="12302" y="9022"/>
                    </a:cubicBezTo>
                    <a:cubicBezTo>
                      <a:pt x="15853" y="7550"/>
                      <a:pt x="18116" y="7229"/>
                      <a:pt x="21957" y="6990"/>
                    </a:cubicBezTo>
                    <a:lnTo>
                      <a:pt x="18860" y="0"/>
                    </a:lnTo>
                    <a:cubicBezTo>
                      <a:pt x="16004" y="2598"/>
                      <a:pt x="14207" y="4001"/>
                      <a:pt x="10663" y="5587"/>
                    </a:cubicBezTo>
                    <a:cubicBezTo>
                      <a:pt x="7326" y="7180"/>
                      <a:pt x="3697" y="8075"/>
                      <a:pt x="0" y="821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7A203FE6-A6B2-04A5-1F7F-32CE221276B2}"/>
                  </a:ext>
                </a:extLst>
              </p:cNvPr>
              <p:cNvSpPr/>
              <p:nvPr/>
            </p:nvSpPr>
            <p:spPr>
              <a:xfrm>
                <a:off x="8557141" y="3925007"/>
                <a:ext cx="15348" cy="21907"/>
              </a:xfrm>
              <a:custGeom>
                <a:avLst/>
                <a:gdLst>
                  <a:gd name="connsiteX0" fmla="*/ 15348 w 15348"/>
                  <a:gd name="connsiteY0" fmla="*/ 3234 h 21907"/>
                  <a:gd name="connsiteX1" fmla="*/ 9042 w 15348"/>
                  <a:gd name="connsiteY1" fmla="*/ 12275 h 21907"/>
                  <a:gd name="connsiteX2" fmla="*/ 6999 w 15348"/>
                  <a:gd name="connsiteY2" fmla="*/ 21908 h 21907"/>
                  <a:gd name="connsiteX3" fmla="*/ 0 w 15348"/>
                  <a:gd name="connsiteY3" fmla="*/ 18812 h 21907"/>
                  <a:gd name="connsiteX4" fmla="*/ 5593 w 15348"/>
                  <a:gd name="connsiteY4" fmla="*/ 10633 h 21907"/>
                  <a:gd name="connsiteX5" fmla="*/ 8235 w 15348"/>
                  <a:gd name="connsiteY5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48" h="21907">
                    <a:moveTo>
                      <a:pt x="15348" y="3234"/>
                    </a:moveTo>
                    <a:cubicBezTo>
                      <a:pt x="12271" y="6248"/>
                      <a:pt x="10688" y="8318"/>
                      <a:pt x="9042" y="12275"/>
                    </a:cubicBezTo>
                    <a:cubicBezTo>
                      <a:pt x="7523" y="15811"/>
                      <a:pt x="7201" y="18076"/>
                      <a:pt x="6999" y="21908"/>
                    </a:cubicBezTo>
                    <a:lnTo>
                      <a:pt x="0" y="18812"/>
                    </a:lnTo>
                    <a:cubicBezTo>
                      <a:pt x="2554" y="15930"/>
                      <a:pt x="4061" y="14194"/>
                      <a:pt x="5593" y="10633"/>
                    </a:cubicBezTo>
                    <a:cubicBezTo>
                      <a:pt x="7185" y="7303"/>
                      <a:pt x="8084" y="3686"/>
                      <a:pt x="8235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48517E76-AC4C-12CF-EA7A-CE99315A6678}"/>
                  </a:ext>
                </a:extLst>
              </p:cNvPr>
              <p:cNvSpPr/>
              <p:nvPr/>
            </p:nvSpPr>
            <p:spPr>
              <a:xfrm>
                <a:off x="8554228" y="3928348"/>
                <a:ext cx="21943" cy="15345"/>
              </a:xfrm>
              <a:custGeom>
                <a:avLst/>
                <a:gdLst>
                  <a:gd name="connsiteX0" fmla="*/ 18715 w 21943"/>
                  <a:gd name="connsiteY0" fmla="*/ 15345 h 15345"/>
                  <a:gd name="connsiteX1" fmla="*/ 9654 w 21943"/>
                  <a:gd name="connsiteY1" fmla="*/ 9016 h 15345"/>
                  <a:gd name="connsiteX2" fmla="*/ 0 w 21943"/>
                  <a:gd name="connsiteY2" fmla="*/ 6984 h 15345"/>
                  <a:gd name="connsiteX3" fmla="*/ 3090 w 21943"/>
                  <a:gd name="connsiteY3" fmla="*/ 0 h 15345"/>
                  <a:gd name="connsiteX4" fmla="*/ 11287 w 21943"/>
                  <a:gd name="connsiteY4" fmla="*/ 5587 h 15345"/>
                  <a:gd name="connsiteX5" fmla="*/ 21944 w 21943"/>
                  <a:gd name="connsiteY5" fmla="*/ 8217 h 1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43" h="15345">
                    <a:moveTo>
                      <a:pt x="18715" y="15345"/>
                    </a:moveTo>
                    <a:cubicBezTo>
                      <a:pt x="15714" y="12250"/>
                      <a:pt x="13639" y="10658"/>
                      <a:pt x="9654" y="9016"/>
                    </a:cubicBezTo>
                    <a:cubicBezTo>
                      <a:pt x="6091" y="7556"/>
                      <a:pt x="3840" y="7210"/>
                      <a:pt x="0" y="6984"/>
                    </a:cubicBezTo>
                    <a:lnTo>
                      <a:pt x="3090" y="0"/>
                    </a:lnTo>
                    <a:cubicBezTo>
                      <a:pt x="5940" y="2605"/>
                      <a:pt x="7750" y="3989"/>
                      <a:pt x="11287" y="5587"/>
                    </a:cubicBezTo>
                    <a:cubicBezTo>
                      <a:pt x="14622" y="7183"/>
                      <a:pt x="18249" y="8078"/>
                      <a:pt x="21944" y="821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BD50E9AE-9B90-3785-EA0C-31B3510B9AE7}"/>
                  </a:ext>
                </a:extLst>
              </p:cNvPr>
              <p:cNvSpPr/>
              <p:nvPr/>
            </p:nvSpPr>
            <p:spPr>
              <a:xfrm>
                <a:off x="8380870" y="3971105"/>
                <a:ext cx="23466" cy="25537"/>
              </a:xfrm>
              <a:custGeom>
                <a:avLst/>
                <a:gdLst>
                  <a:gd name="connsiteX0" fmla="*/ 20142 w 23466"/>
                  <a:gd name="connsiteY0" fmla="*/ 14931 h 25537"/>
                  <a:gd name="connsiteX1" fmla="*/ 23339 w 23466"/>
                  <a:gd name="connsiteY1" fmla="*/ 14252 h 25537"/>
                  <a:gd name="connsiteX2" fmla="*/ 22771 w 23466"/>
                  <a:gd name="connsiteY2" fmla="*/ 13233 h 25537"/>
                  <a:gd name="connsiteX3" fmla="*/ 20640 w 23466"/>
                  <a:gd name="connsiteY3" fmla="*/ 11735 h 25537"/>
                  <a:gd name="connsiteX4" fmla="*/ 18629 w 23466"/>
                  <a:gd name="connsiteY4" fmla="*/ 10005 h 25537"/>
                  <a:gd name="connsiteX5" fmla="*/ 17317 w 23466"/>
                  <a:gd name="connsiteY5" fmla="*/ 9628 h 25537"/>
                  <a:gd name="connsiteX6" fmla="*/ 17948 w 23466"/>
                  <a:gd name="connsiteY6" fmla="*/ 13906 h 25537"/>
                  <a:gd name="connsiteX7" fmla="*/ 14795 w 23466"/>
                  <a:gd name="connsiteY7" fmla="*/ 16309 h 25537"/>
                  <a:gd name="connsiteX8" fmla="*/ 5387 w 23466"/>
                  <a:gd name="connsiteY8" fmla="*/ 21481 h 25537"/>
                  <a:gd name="connsiteX9" fmla="*/ 4642 w 23466"/>
                  <a:gd name="connsiteY9" fmla="*/ 21777 h 25537"/>
                  <a:gd name="connsiteX10" fmla="*/ 4718 w 23466"/>
                  <a:gd name="connsiteY10" fmla="*/ 20971 h 25537"/>
                  <a:gd name="connsiteX11" fmla="*/ 8003 w 23466"/>
                  <a:gd name="connsiteY11" fmla="*/ 10276 h 25537"/>
                  <a:gd name="connsiteX12" fmla="*/ 9838 w 23466"/>
                  <a:gd name="connsiteY12" fmla="*/ 6022 h 25537"/>
                  <a:gd name="connsiteX13" fmla="*/ 12361 w 23466"/>
                  <a:gd name="connsiteY13" fmla="*/ 5783 h 25537"/>
                  <a:gd name="connsiteX14" fmla="*/ 11787 w 23466"/>
                  <a:gd name="connsiteY14" fmla="*/ 4670 h 25537"/>
                  <a:gd name="connsiteX15" fmla="*/ 9050 w 23466"/>
                  <a:gd name="connsiteY15" fmla="*/ 2713 h 25537"/>
                  <a:gd name="connsiteX16" fmla="*/ 6673 w 23466"/>
                  <a:gd name="connsiteY16" fmla="*/ 687 h 25537"/>
                  <a:gd name="connsiteX17" fmla="*/ 5229 w 23466"/>
                  <a:gd name="connsiteY17" fmla="*/ 222 h 25537"/>
                  <a:gd name="connsiteX18" fmla="*/ 5342 w 23466"/>
                  <a:gd name="connsiteY18" fmla="*/ 895 h 25537"/>
                  <a:gd name="connsiteX19" fmla="*/ 5897 w 23466"/>
                  <a:gd name="connsiteY19" fmla="*/ 3783 h 25537"/>
                  <a:gd name="connsiteX20" fmla="*/ 298 w 23466"/>
                  <a:gd name="connsiteY20" fmla="*/ 23381 h 25537"/>
                  <a:gd name="connsiteX21" fmla="*/ 191 w 23466"/>
                  <a:gd name="connsiteY21" fmla="*/ 25439 h 25537"/>
                  <a:gd name="connsiteX22" fmla="*/ 1452 w 23466"/>
                  <a:gd name="connsiteY22" fmla="*/ 25137 h 2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466" h="25537">
                    <a:moveTo>
                      <a:pt x="20142" y="14931"/>
                    </a:moveTo>
                    <a:cubicBezTo>
                      <a:pt x="21983" y="13931"/>
                      <a:pt x="22879" y="14843"/>
                      <a:pt x="23339" y="14252"/>
                    </a:cubicBezTo>
                    <a:cubicBezTo>
                      <a:pt x="23679" y="13818"/>
                      <a:pt x="23288" y="13623"/>
                      <a:pt x="22771" y="13233"/>
                    </a:cubicBezTo>
                    <a:cubicBezTo>
                      <a:pt x="22084" y="12692"/>
                      <a:pt x="21327" y="12264"/>
                      <a:pt x="20640" y="11735"/>
                    </a:cubicBezTo>
                    <a:cubicBezTo>
                      <a:pt x="19953" y="11207"/>
                      <a:pt x="19341" y="10559"/>
                      <a:pt x="18629" y="10005"/>
                    </a:cubicBezTo>
                    <a:cubicBezTo>
                      <a:pt x="18345" y="9779"/>
                      <a:pt x="17695" y="9149"/>
                      <a:pt x="17317" y="9628"/>
                    </a:cubicBezTo>
                    <a:cubicBezTo>
                      <a:pt x="16611" y="10534"/>
                      <a:pt x="19839" y="11515"/>
                      <a:pt x="17948" y="13906"/>
                    </a:cubicBezTo>
                    <a:cubicBezTo>
                      <a:pt x="17632" y="14315"/>
                      <a:pt x="16882" y="15164"/>
                      <a:pt x="14795" y="16309"/>
                    </a:cubicBezTo>
                    <a:lnTo>
                      <a:pt x="5387" y="21481"/>
                    </a:lnTo>
                    <a:cubicBezTo>
                      <a:pt x="5166" y="21607"/>
                      <a:pt x="4794" y="21884"/>
                      <a:pt x="4642" y="21777"/>
                    </a:cubicBezTo>
                    <a:cubicBezTo>
                      <a:pt x="4491" y="21670"/>
                      <a:pt x="4642" y="21204"/>
                      <a:pt x="4718" y="20971"/>
                    </a:cubicBezTo>
                    <a:lnTo>
                      <a:pt x="8003" y="10276"/>
                    </a:lnTo>
                    <a:cubicBezTo>
                      <a:pt x="8377" y="8767"/>
                      <a:pt x="8997" y="7330"/>
                      <a:pt x="9838" y="6022"/>
                    </a:cubicBezTo>
                    <a:cubicBezTo>
                      <a:pt x="10683" y="4947"/>
                      <a:pt x="11844" y="6475"/>
                      <a:pt x="12361" y="5783"/>
                    </a:cubicBezTo>
                    <a:cubicBezTo>
                      <a:pt x="12701" y="5356"/>
                      <a:pt x="12562" y="5280"/>
                      <a:pt x="11787" y="4670"/>
                    </a:cubicBezTo>
                    <a:cubicBezTo>
                      <a:pt x="11396" y="4374"/>
                      <a:pt x="10608" y="3921"/>
                      <a:pt x="9050" y="2713"/>
                    </a:cubicBezTo>
                    <a:cubicBezTo>
                      <a:pt x="8224" y="2084"/>
                      <a:pt x="7480" y="1310"/>
                      <a:pt x="6673" y="687"/>
                    </a:cubicBezTo>
                    <a:cubicBezTo>
                      <a:pt x="6307" y="410"/>
                      <a:pt x="5714" y="-382"/>
                      <a:pt x="5229" y="222"/>
                    </a:cubicBezTo>
                    <a:cubicBezTo>
                      <a:pt x="5090" y="410"/>
                      <a:pt x="5286" y="807"/>
                      <a:pt x="5342" y="895"/>
                    </a:cubicBezTo>
                    <a:cubicBezTo>
                      <a:pt x="6097" y="1656"/>
                      <a:pt x="6316" y="2797"/>
                      <a:pt x="5897" y="3783"/>
                    </a:cubicBezTo>
                    <a:lnTo>
                      <a:pt x="298" y="23381"/>
                    </a:lnTo>
                    <a:cubicBezTo>
                      <a:pt x="-99" y="24803"/>
                      <a:pt x="-62" y="25269"/>
                      <a:pt x="191" y="25439"/>
                    </a:cubicBezTo>
                    <a:cubicBezTo>
                      <a:pt x="443" y="25608"/>
                      <a:pt x="695" y="25590"/>
                      <a:pt x="1452" y="2513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2D6E6F8D-15C9-B5E5-6338-FBBCE5622691}"/>
                  </a:ext>
                </a:extLst>
              </p:cNvPr>
              <p:cNvSpPr/>
              <p:nvPr/>
            </p:nvSpPr>
            <p:spPr>
              <a:xfrm>
                <a:off x="8414769" y="3991718"/>
                <a:ext cx="17720" cy="25571"/>
              </a:xfrm>
              <a:custGeom>
                <a:avLst/>
                <a:gdLst>
                  <a:gd name="connsiteX0" fmla="*/ 10721 w 17720"/>
                  <a:gd name="connsiteY0" fmla="*/ 4428 h 25571"/>
                  <a:gd name="connsiteX1" fmla="*/ 13458 w 17720"/>
                  <a:gd name="connsiteY1" fmla="*/ 2541 h 25571"/>
                  <a:gd name="connsiteX2" fmla="*/ 12777 w 17720"/>
                  <a:gd name="connsiteY2" fmla="*/ 1912 h 25571"/>
                  <a:gd name="connsiteX3" fmla="*/ 9366 w 17720"/>
                  <a:gd name="connsiteY3" fmla="*/ 1195 h 25571"/>
                  <a:gd name="connsiteX4" fmla="*/ 5317 w 17720"/>
                  <a:gd name="connsiteY4" fmla="*/ 62 h 25571"/>
                  <a:gd name="connsiteX5" fmla="*/ 4220 w 17720"/>
                  <a:gd name="connsiteY5" fmla="*/ 358 h 25571"/>
                  <a:gd name="connsiteX6" fmla="*/ 6881 w 17720"/>
                  <a:gd name="connsiteY6" fmla="*/ 4133 h 25571"/>
                  <a:gd name="connsiteX7" fmla="*/ 3161 w 17720"/>
                  <a:gd name="connsiteY7" fmla="*/ 19044 h 25571"/>
                  <a:gd name="connsiteX8" fmla="*/ 8 w 17720"/>
                  <a:gd name="connsiteY8" fmla="*/ 22064 h 25571"/>
                  <a:gd name="connsiteX9" fmla="*/ 493 w 17720"/>
                  <a:gd name="connsiteY9" fmla="*/ 22555 h 25571"/>
                  <a:gd name="connsiteX10" fmla="*/ 4365 w 17720"/>
                  <a:gd name="connsiteY10" fmla="*/ 23379 h 25571"/>
                  <a:gd name="connsiteX11" fmla="*/ 12178 w 17720"/>
                  <a:gd name="connsiteY11" fmla="*/ 25462 h 25571"/>
                  <a:gd name="connsiteX12" fmla="*/ 17664 w 17720"/>
                  <a:gd name="connsiteY12" fmla="*/ 21473 h 25571"/>
                  <a:gd name="connsiteX13" fmla="*/ 17506 w 17720"/>
                  <a:gd name="connsiteY13" fmla="*/ 20699 h 25571"/>
                  <a:gd name="connsiteX14" fmla="*/ 8331 w 17720"/>
                  <a:gd name="connsiteY14" fmla="*/ 22794 h 25571"/>
                  <a:gd name="connsiteX15" fmla="*/ 7070 w 17720"/>
                  <a:gd name="connsiteY15" fmla="*/ 19201 h 2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20" h="25571">
                    <a:moveTo>
                      <a:pt x="10721" y="4428"/>
                    </a:moveTo>
                    <a:cubicBezTo>
                      <a:pt x="11320" y="2031"/>
                      <a:pt x="13162" y="3730"/>
                      <a:pt x="13458" y="2541"/>
                    </a:cubicBezTo>
                    <a:cubicBezTo>
                      <a:pt x="13553" y="2170"/>
                      <a:pt x="13408" y="2094"/>
                      <a:pt x="12777" y="1912"/>
                    </a:cubicBezTo>
                    <a:cubicBezTo>
                      <a:pt x="12304" y="1799"/>
                      <a:pt x="11907" y="1830"/>
                      <a:pt x="9366" y="1195"/>
                    </a:cubicBezTo>
                    <a:cubicBezTo>
                      <a:pt x="8218" y="918"/>
                      <a:pt x="6515" y="358"/>
                      <a:pt x="5317" y="62"/>
                    </a:cubicBezTo>
                    <a:cubicBezTo>
                      <a:pt x="4687" y="-95"/>
                      <a:pt x="4302" y="62"/>
                      <a:pt x="4220" y="358"/>
                    </a:cubicBezTo>
                    <a:cubicBezTo>
                      <a:pt x="3949" y="1459"/>
                      <a:pt x="7550" y="1446"/>
                      <a:pt x="6881" y="4133"/>
                    </a:cubicBezTo>
                    <a:lnTo>
                      <a:pt x="3161" y="19044"/>
                    </a:lnTo>
                    <a:cubicBezTo>
                      <a:pt x="2202" y="22882"/>
                      <a:pt x="348" y="20611"/>
                      <a:pt x="8" y="22064"/>
                    </a:cubicBezTo>
                    <a:cubicBezTo>
                      <a:pt x="-36" y="22253"/>
                      <a:pt x="102" y="22454"/>
                      <a:pt x="493" y="22555"/>
                    </a:cubicBezTo>
                    <a:cubicBezTo>
                      <a:pt x="2146" y="22957"/>
                      <a:pt x="3426" y="23146"/>
                      <a:pt x="4365" y="23379"/>
                    </a:cubicBezTo>
                    <a:cubicBezTo>
                      <a:pt x="5860" y="23750"/>
                      <a:pt x="7625" y="24329"/>
                      <a:pt x="12178" y="25462"/>
                    </a:cubicBezTo>
                    <a:cubicBezTo>
                      <a:pt x="14637" y="26091"/>
                      <a:pt x="17046" y="23933"/>
                      <a:pt x="17664" y="21473"/>
                    </a:cubicBezTo>
                    <a:cubicBezTo>
                      <a:pt x="17815" y="20875"/>
                      <a:pt x="17626" y="20724"/>
                      <a:pt x="17506" y="20699"/>
                    </a:cubicBezTo>
                    <a:cubicBezTo>
                      <a:pt x="16371" y="20416"/>
                      <a:pt x="15753" y="24637"/>
                      <a:pt x="8331" y="22794"/>
                    </a:cubicBezTo>
                    <a:cubicBezTo>
                      <a:pt x="6169" y="22259"/>
                      <a:pt x="6572" y="21152"/>
                      <a:pt x="7070" y="192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06C56F5F-F97E-42D6-D26F-8765385EA83B}"/>
                  </a:ext>
                </a:extLst>
              </p:cNvPr>
              <p:cNvSpPr/>
              <p:nvPr/>
            </p:nvSpPr>
            <p:spPr>
              <a:xfrm>
                <a:off x="8435945" y="3995713"/>
                <a:ext cx="17289" cy="23829"/>
              </a:xfrm>
              <a:custGeom>
                <a:avLst/>
                <a:gdLst>
                  <a:gd name="connsiteX0" fmla="*/ 7460 w 17289"/>
                  <a:gd name="connsiteY0" fmla="*/ 4222 h 23829"/>
                  <a:gd name="connsiteX1" fmla="*/ 11470 w 17289"/>
                  <a:gd name="connsiteY1" fmla="*/ 2221 h 23829"/>
                  <a:gd name="connsiteX2" fmla="*/ 16193 w 17289"/>
                  <a:gd name="connsiteY2" fmla="*/ 6355 h 23829"/>
                  <a:gd name="connsiteX3" fmla="*/ 16824 w 17289"/>
                  <a:gd name="connsiteY3" fmla="*/ 4901 h 23829"/>
                  <a:gd name="connsiteX4" fmla="*/ 16925 w 17289"/>
                  <a:gd name="connsiteY4" fmla="*/ 1692 h 23829"/>
                  <a:gd name="connsiteX5" fmla="*/ 16357 w 17289"/>
                  <a:gd name="connsiteY5" fmla="*/ 1063 h 23829"/>
                  <a:gd name="connsiteX6" fmla="*/ 9320 w 17289"/>
                  <a:gd name="connsiteY6" fmla="*/ 705 h 23829"/>
                  <a:gd name="connsiteX7" fmla="*/ 1122 w 17289"/>
                  <a:gd name="connsiteY7" fmla="*/ 0 h 23829"/>
                  <a:gd name="connsiteX8" fmla="*/ 410 w 17289"/>
                  <a:gd name="connsiteY8" fmla="*/ 503 h 23829"/>
                  <a:gd name="connsiteX9" fmla="*/ 3664 w 17289"/>
                  <a:gd name="connsiteY9" fmla="*/ 3920 h 23829"/>
                  <a:gd name="connsiteX10" fmla="*/ 2604 w 17289"/>
                  <a:gd name="connsiteY10" fmla="*/ 19064 h 23829"/>
                  <a:gd name="connsiteX11" fmla="*/ 0 w 17289"/>
                  <a:gd name="connsiteY11" fmla="*/ 22587 h 23829"/>
                  <a:gd name="connsiteX12" fmla="*/ 561 w 17289"/>
                  <a:gd name="connsiteY12" fmla="*/ 22977 h 23829"/>
                  <a:gd name="connsiteX13" fmla="*/ 4515 w 17289"/>
                  <a:gd name="connsiteY13" fmla="*/ 23128 h 23829"/>
                  <a:gd name="connsiteX14" fmla="*/ 12580 w 17289"/>
                  <a:gd name="connsiteY14" fmla="*/ 23820 h 23829"/>
                  <a:gd name="connsiteX15" fmla="*/ 17284 w 17289"/>
                  <a:gd name="connsiteY15" fmla="*/ 18944 h 23829"/>
                  <a:gd name="connsiteX16" fmla="*/ 17000 w 17289"/>
                  <a:gd name="connsiteY16" fmla="*/ 18214 h 23829"/>
                  <a:gd name="connsiteX17" fmla="*/ 8317 w 17289"/>
                  <a:gd name="connsiteY17" fmla="*/ 21870 h 23829"/>
                  <a:gd name="connsiteX18" fmla="*/ 6426 w 17289"/>
                  <a:gd name="connsiteY18" fmla="*/ 18548 h 23829"/>
                  <a:gd name="connsiteX19" fmla="*/ 6716 w 17289"/>
                  <a:gd name="connsiteY19" fmla="*/ 14408 h 23829"/>
                  <a:gd name="connsiteX20" fmla="*/ 8172 w 17289"/>
                  <a:gd name="connsiteY20" fmla="*/ 12231 h 23829"/>
                  <a:gd name="connsiteX21" fmla="*/ 10449 w 17289"/>
                  <a:gd name="connsiteY21" fmla="*/ 12395 h 23829"/>
                  <a:gd name="connsiteX22" fmla="*/ 13532 w 17289"/>
                  <a:gd name="connsiteY22" fmla="*/ 16050 h 23829"/>
                  <a:gd name="connsiteX23" fmla="*/ 14163 w 17289"/>
                  <a:gd name="connsiteY23" fmla="*/ 14509 h 23829"/>
                  <a:gd name="connsiteX24" fmla="*/ 14346 w 17289"/>
                  <a:gd name="connsiteY24" fmla="*/ 8727 h 23829"/>
                  <a:gd name="connsiteX25" fmla="*/ 13816 w 17289"/>
                  <a:gd name="connsiteY25" fmla="*/ 7883 h 23829"/>
                  <a:gd name="connsiteX26" fmla="*/ 10247 w 17289"/>
                  <a:gd name="connsiteY26" fmla="*/ 10627 h 23829"/>
                  <a:gd name="connsiteX27" fmla="*/ 8311 w 17289"/>
                  <a:gd name="connsiteY27" fmla="*/ 10488 h 23829"/>
                  <a:gd name="connsiteX28" fmla="*/ 7100 w 17289"/>
                  <a:gd name="connsiteY28" fmla="*/ 8777 h 2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289" h="23829">
                    <a:moveTo>
                      <a:pt x="7460" y="4222"/>
                    </a:moveTo>
                    <a:cubicBezTo>
                      <a:pt x="7617" y="1982"/>
                      <a:pt x="7743" y="1963"/>
                      <a:pt x="11470" y="2221"/>
                    </a:cubicBezTo>
                    <a:cubicBezTo>
                      <a:pt x="17416" y="2636"/>
                      <a:pt x="14749" y="6260"/>
                      <a:pt x="16193" y="6355"/>
                    </a:cubicBezTo>
                    <a:cubicBezTo>
                      <a:pt x="16899" y="6405"/>
                      <a:pt x="16824" y="5323"/>
                      <a:pt x="16824" y="4901"/>
                    </a:cubicBezTo>
                    <a:lnTo>
                      <a:pt x="16925" y="1692"/>
                    </a:lnTo>
                    <a:cubicBezTo>
                      <a:pt x="16926" y="1368"/>
                      <a:pt x="16681" y="1096"/>
                      <a:pt x="16357" y="1063"/>
                    </a:cubicBezTo>
                    <a:cubicBezTo>
                      <a:pt x="13639" y="875"/>
                      <a:pt x="11508" y="856"/>
                      <a:pt x="9320" y="705"/>
                    </a:cubicBezTo>
                    <a:cubicBezTo>
                      <a:pt x="4603" y="371"/>
                      <a:pt x="2384" y="76"/>
                      <a:pt x="1122" y="0"/>
                    </a:cubicBezTo>
                    <a:cubicBezTo>
                      <a:pt x="687" y="0"/>
                      <a:pt x="422" y="214"/>
                      <a:pt x="410" y="503"/>
                    </a:cubicBezTo>
                    <a:cubicBezTo>
                      <a:pt x="309" y="1806"/>
                      <a:pt x="3865" y="1013"/>
                      <a:pt x="3664" y="3920"/>
                    </a:cubicBezTo>
                    <a:lnTo>
                      <a:pt x="2604" y="19064"/>
                    </a:lnTo>
                    <a:cubicBezTo>
                      <a:pt x="2327" y="23002"/>
                      <a:pt x="82" y="21102"/>
                      <a:pt x="0" y="22587"/>
                    </a:cubicBezTo>
                    <a:cubicBezTo>
                      <a:pt x="0" y="22782"/>
                      <a:pt x="164" y="22958"/>
                      <a:pt x="561" y="22977"/>
                    </a:cubicBezTo>
                    <a:cubicBezTo>
                      <a:pt x="2257" y="23097"/>
                      <a:pt x="3563" y="23065"/>
                      <a:pt x="4515" y="23128"/>
                    </a:cubicBezTo>
                    <a:cubicBezTo>
                      <a:pt x="6053" y="23241"/>
                      <a:pt x="7895" y="23493"/>
                      <a:pt x="12580" y="23820"/>
                    </a:cubicBezTo>
                    <a:cubicBezTo>
                      <a:pt x="15102" y="24003"/>
                      <a:pt x="17107" y="21473"/>
                      <a:pt x="17284" y="18944"/>
                    </a:cubicBezTo>
                    <a:cubicBezTo>
                      <a:pt x="17328" y="18315"/>
                      <a:pt x="17114" y="18227"/>
                      <a:pt x="17000" y="18214"/>
                    </a:cubicBezTo>
                    <a:cubicBezTo>
                      <a:pt x="15821" y="18133"/>
                      <a:pt x="15960" y="22398"/>
                      <a:pt x="8317" y="21870"/>
                    </a:cubicBezTo>
                    <a:cubicBezTo>
                      <a:pt x="6104" y="21713"/>
                      <a:pt x="6306" y="20555"/>
                      <a:pt x="6426" y="18548"/>
                    </a:cubicBezTo>
                    <a:lnTo>
                      <a:pt x="6716" y="14408"/>
                    </a:lnTo>
                    <a:cubicBezTo>
                      <a:pt x="6848" y="12520"/>
                      <a:pt x="6753" y="12137"/>
                      <a:pt x="8172" y="12231"/>
                    </a:cubicBezTo>
                    <a:lnTo>
                      <a:pt x="10449" y="12395"/>
                    </a:lnTo>
                    <a:cubicBezTo>
                      <a:pt x="13652" y="12615"/>
                      <a:pt x="12548" y="15981"/>
                      <a:pt x="13532" y="16050"/>
                    </a:cubicBezTo>
                    <a:cubicBezTo>
                      <a:pt x="14276" y="16107"/>
                      <a:pt x="14163" y="14924"/>
                      <a:pt x="14163" y="14509"/>
                    </a:cubicBezTo>
                    <a:lnTo>
                      <a:pt x="14346" y="8727"/>
                    </a:lnTo>
                    <a:cubicBezTo>
                      <a:pt x="14377" y="7858"/>
                      <a:pt x="14037" y="7896"/>
                      <a:pt x="13816" y="7883"/>
                    </a:cubicBezTo>
                    <a:cubicBezTo>
                      <a:pt x="13185" y="7833"/>
                      <a:pt x="12895" y="10815"/>
                      <a:pt x="10247" y="10627"/>
                    </a:cubicBezTo>
                    <a:lnTo>
                      <a:pt x="8311" y="10488"/>
                    </a:lnTo>
                    <a:cubicBezTo>
                      <a:pt x="6980" y="10394"/>
                      <a:pt x="6999" y="10167"/>
                      <a:pt x="7100" y="87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C0872BB3-351A-D526-F06C-055141049773}"/>
                  </a:ext>
                </a:extLst>
              </p:cNvPr>
              <p:cNvSpPr/>
              <p:nvPr/>
            </p:nvSpPr>
            <p:spPr>
              <a:xfrm>
                <a:off x="8454821" y="3995243"/>
                <a:ext cx="24352" cy="24894"/>
              </a:xfrm>
              <a:custGeom>
                <a:avLst/>
                <a:gdLst>
                  <a:gd name="connsiteX0" fmla="*/ 5048 w 24352"/>
                  <a:gd name="connsiteY0" fmla="*/ 20263 h 24894"/>
                  <a:gd name="connsiteX1" fmla="*/ 2444 w 24352"/>
                  <a:gd name="connsiteY1" fmla="*/ 24523 h 24894"/>
                  <a:gd name="connsiteX2" fmla="*/ 3434 w 24352"/>
                  <a:gd name="connsiteY2" fmla="*/ 24825 h 24894"/>
                  <a:gd name="connsiteX3" fmla="*/ 6070 w 24352"/>
                  <a:gd name="connsiteY3" fmla="*/ 24466 h 24894"/>
                  <a:gd name="connsiteX4" fmla="*/ 9708 w 24352"/>
                  <a:gd name="connsiteY4" fmla="*/ 24284 h 24894"/>
                  <a:gd name="connsiteX5" fmla="*/ 10837 w 24352"/>
                  <a:gd name="connsiteY5" fmla="*/ 23761 h 24894"/>
                  <a:gd name="connsiteX6" fmla="*/ 6423 w 24352"/>
                  <a:gd name="connsiteY6" fmla="*/ 18577 h 24894"/>
                  <a:gd name="connsiteX7" fmla="*/ 5452 w 24352"/>
                  <a:gd name="connsiteY7" fmla="*/ 7592 h 24894"/>
                  <a:gd name="connsiteX8" fmla="*/ 5654 w 24352"/>
                  <a:gd name="connsiteY8" fmla="*/ 7051 h 24894"/>
                  <a:gd name="connsiteX9" fmla="*/ 6240 w 24352"/>
                  <a:gd name="connsiteY9" fmla="*/ 7422 h 24894"/>
                  <a:gd name="connsiteX10" fmla="*/ 22522 w 24352"/>
                  <a:gd name="connsiteY10" fmla="*/ 22937 h 24894"/>
                  <a:gd name="connsiteX11" fmla="*/ 23354 w 24352"/>
                  <a:gd name="connsiteY11" fmla="*/ 23321 h 24894"/>
                  <a:gd name="connsiteX12" fmla="*/ 23638 w 24352"/>
                  <a:gd name="connsiteY12" fmla="*/ 22314 h 24894"/>
                  <a:gd name="connsiteX13" fmla="*/ 22049 w 24352"/>
                  <a:gd name="connsiteY13" fmla="*/ 4194 h 24894"/>
                  <a:gd name="connsiteX14" fmla="*/ 24350 w 24352"/>
                  <a:gd name="connsiteY14" fmla="*/ 382 h 24894"/>
                  <a:gd name="connsiteX15" fmla="*/ 23720 w 24352"/>
                  <a:gd name="connsiteY15" fmla="*/ 4 h 24894"/>
                  <a:gd name="connsiteX16" fmla="*/ 20441 w 24352"/>
                  <a:gd name="connsiteY16" fmla="*/ 426 h 24894"/>
                  <a:gd name="connsiteX17" fmla="*/ 16922 w 24352"/>
                  <a:gd name="connsiteY17" fmla="*/ 608 h 24894"/>
                  <a:gd name="connsiteX18" fmla="*/ 16467 w 24352"/>
                  <a:gd name="connsiteY18" fmla="*/ 1109 h 24894"/>
                  <a:gd name="connsiteX19" fmla="*/ 16481 w 24352"/>
                  <a:gd name="connsiteY19" fmla="*/ 1199 h 24894"/>
                  <a:gd name="connsiteX20" fmla="*/ 20535 w 24352"/>
                  <a:gd name="connsiteY20" fmla="*/ 4289 h 24894"/>
                  <a:gd name="connsiteX21" fmla="*/ 21475 w 24352"/>
                  <a:gd name="connsiteY21" fmla="*/ 15054 h 24894"/>
                  <a:gd name="connsiteX22" fmla="*/ 21336 w 24352"/>
                  <a:gd name="connsiteY22" fmla="*/ 16274 h 24894"/>
                  <a:gd name="connsiteX23" fmla="*/ 20308 w 24352"/>
                  <a:gd name="connsiteY23" fmla="*/ 15519 h 24894"/>
                  <a:gd name="connsiteX24" fmla="*/ 6694 w 24352"/>
                  <a:gd name="connsiteY24" fmla="*/ 2345 h 24894"/>
                  <a:gd name="connsiteX25" fmla="*/ 5433 w 24352"/>
                  <a:gd name="connsiteY25" fmla="*/ 1608 h 24894"/>
                  <a:gd name="connsiteX26" fmla="*/ 2217 w 24352"/>
                  <a:gd name="connsiteY26" fmla="*/ 2024 h 24894"/>
                  <a:gd name="connsiteX27" fmla="*/ 483 w 24352"/>
                  <a:gd name="connsiteY27" fmla="*/ 2024 h 24894"/>
                  <a:gd name="connsiteX28" fmla="*/ 0 w 24352"/>
                  <a:gd name="connsiteY28" fmla="*/ 2523 h 24894"/>
                  <a:gd name="connsiteX29" fmla="*/ 10 w 24352"/>
                  <a:gd name="connsiteY29" fmla="*/ 2615 h 24894"/>
                  <a:gd name="connsiteX30" fmla="*/ 3945 w 24352"/>
                  <a:gd name="connsiteY30" fmla="*/ 7976 h 24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352" h="24894">
                    <a:moveTo>
                      <a:pt x="5048" y="20263"/>
                    </a:moveTo>
                    <a:cubicBezTo>
                      <a:pt x="5339" y="23554"/>
                      <a:pt x="2331" y="23233"/>
                      <a:pt x="2444" y="24523"/>
                    </a:cubicBezTo>
                    <a:cubicBezTo>
                      <a:pt x="2495" y="25076"/>
                      <a:pt x="3075" y="24856"/>
                      <a:pt x="3434" y="24825"/>
                    </a:cubicBezTo>
                    <a:cubicBezTo>
                      <a:pt x="4260" y="24755"/>
                      <a:pt x="5080" y="24554"/>
                      <a:pt x="6070" y="24466"/>
                    </a:cubicBezTo>
                    <a:cubicBezTo>
                      <a:pt x="7060" y="24378"/>
                      <a:pt x="8195" y="24416"/>
                      <a:pt x="9708" y="24284"/>
                    </a:cubicBezTo>
                    <a:cubicBezTo>
                      <a:pt x="10106" y="24252"/>
                      <a:pt x="10875" y="24214"/>
                      <a:pt x="10837" y="23761"/>
                    </a:cubicBezTo>
                    <a:cubicBezTo>
                      <a:pt x="10705" y="22245"/>
                      <a:pt x="6959" y="24781"/>
                      <a:pt x="6423" y="18577"/>
                    </a:cubicBezTo>
                    <a:lnTo>
                      <a:pt x="5452" y="7592"/>
                    </a:lnTo>
                    <a:cubicBezTo>
                      <a:pt x="5452" y="7302"/>
                      <a:pt x="5452" y="7070"/>
                      <a:pt x="5654" y="7051"/>
                    </a:cubicBezTo>
                    <a:cubicBezTo>
                      <a:pt x="5856" y="7032"/>
                      <a:pt x="6007" y="7183"/>
                      <a:pt x="6240" y="7422"/>
                    </a:cubicBezTo>
                    <a:lnTo>
                      <a:pt x="22522" y="22937"/>
                    </a:lnTo>
                    <a:cubicBezTo>
                      <a:pt x="22708" y="23207"/>
                      <a:pt x="23027" y="23354"/>
                      <a:pt x="23354" y="23321"/>
                    </a:cubicBezTo>
                    <a:cubicBezTo>
                      <a:pt x="23726" y="23321"/>
                      <a:pt x="23701" y="23025"/>
                      <a:pt x="23638" y="22314"/>
                    </a:cubicBezTo>
                    <a:lnTo>
                      <a:pt x="22049" y="4194"/>
                    </a:lnTo>
                    <a:cubicBezTo>
                      <a:pt x="21752" y="803"/>
                      <a:pt x="24439" y="1350"/>
                      <a:pt x="24350" y="382"/>
                    </a:cubicBezTo>
                    <a:cubicBezTo>
                      <a:pt x="24350" y="287"/>
                      <a:pt x="24312" y="-40"/>
                      <a:pt x="23720" y="4"/>
                    </a:cubicBezTo>
                    <a:cubicBezTo>
                      <a:pt x="23449" y="42"/>
                      <a:pt x="22377" y="256"/>
                      <a:pt x="20441" y="426"/>
                    </a:cubicBezTo>
                    <a:cubicBezTo>
                      <a:pt x="18322" y="614"/>
                      <a:pt x="17414" y="570"/>
                      <a:pt x="16922" y="608"/>
                    </a:cubicBezTo>
                    <a:cubicBezTo>
                      <a:pt x="16658" y="621"/>
                      <a:pt x="16454" y="846"/>
                      <a:pt x="16467" y="1109"/>
                    </a:cubicBezTo>
                    <a:cubicBezTo>
                      <a:pt x="16469" y="1140"/>
                      <a:pt x="16474" y="1170"/>
                      <a:pt x="16481" y="1199"/>
                    </a:cubicBezTo>
                    <a:cubicBezTo>
                      <a:pt x="16575" y="2263"/>
                      <a:pt x="20264" y="1350"/>
                      <a:pt x="20535" y="4289"/>
                    </a:cubicBezTo>
                    <a:lnTo>
                      <a:pt x="21475" y="15054"/>
                    </a:lnTo>
                    <a:cubicBezTo>
                      <a:pt x="21544" y="15859"/>
                      <a:pt x="21525" y="16255"/>
                      <a:pt x="21336" y="16274"/>
                    </a:cubicBezTo>
                    <a:cubicBezTo>
                      <a:pt x="21147" y="16293"/>
                      <a:pt x="20743" y="15928"/>
                      <a:pt x="20308" y="15519"/>
                    </a:cubicBezTo>
                    <a:lnTo>
                      <a:pt x="6694" y="2345"/>
                    </a:lnTo>
                    <a:cubicBezTo>
                      <a:pt x="6064" y="1778"/>
                      <a:pt x="6436" y="1527"/>
                      <a:pt x="5433" y="1608"/>
                    </a:cubicBezTo>
                    <a:cubicBezTo>
                      <a:pt x="3806" y="1747"/>
                      <a:pt x="3018" y="1948"/>
                      <a:pt x="2217" y="2024"/>
                    </a:cubicBezTo>
                    <a:cubicBezTo>
                      <a:pt x="1631" y="2068"/>
                      <a:pt x="1070" y="1992"/>
                      <a:pt x="483" y="2024"/>
                    </a:cubicBezTo>
                    <a:cubicBezTo>
                      <a:pt x="211" y="2028"/>
                      <a:pt x="-5" y="2252"/>
                      <a:pt x="0" y="2523"/>
                    </a:cubicBezTo>
                    <a:cubicBezTo>
                      <a:pt x="0" y="2554"/>
                      <a:pt x="4" y="2585"/>
                      <a:pt x="10" y="2615"/>
                    </a:cubicBezTo>
                    <a:cubicBezTo>
                      <a:pt x="143" y="4163"/>
                      <a:pt x="3409" y="1759"/>
                      <a:pt x="3945" y="79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5E989031-6AC0-4725-F73E-01B19795BD47}"/>
                  </a:ext>
                </a:extLst>
              </p:cNvPr>
              <p:cNvSpPr/>
              <p:nvPr/>
            </p:nvSpPr>
            <p:spPr>
              <a:xfrm>
                <a:off x="8482203" y="3990517"/>
                <a:ext cx="21479" cy="24687"/>
              </a:xfrm>
              <a:custGeom>
                <a:avLst/>
                <a:gdLst>
                  <a:gd name="connsiteX0" fmla="*/ 15866 w 21479"/>
                  <a:gd name="connsiteY0" fmla="*/ 112 h 24687"/>
                  <a:gd name="connsiteX1" fmla="*/ 15450 w 21479"/>
                  <a:gd name="connsiteY1" fmla="*/ 36 h 24687"/>
                  <a:gd name="connsiteX2" fmla="*/ 14757 w 21479"/>
                  <a:gd name="connsiteY2" fmla="*/ 1364 h 24687"/>
                  <a:gd name="connsiteX3" fmla="*/ 7448 w 21479"/>
                  <a:gd name="connsiteY3" fmla="*/ 1534 h 24687"/>
                  <a:gd name="connsiteX4" fmla="*/ 663 w 21479"/>
                  <a:gd name="connsiteY4" fmla="*/ 16791 h 24687"/>
                  <a:gd name="connsiteX5" fmla="*/ 13823 w 21479"/>
                  <a:gd name="connsiteY5" fmla="*/ 24133 h 24687"/>
                  <a:gd name="connsiteX6" fmla="*/ 21428 w 21479"/>
                  <a:gd name="connsiteY6" fmla="*/ 15325 h 24687"/>
                  <a:gd name="connsiteX7" fmla="*/ 20911 w 21479"/>
                  <a:gd name="connsiteY7" fmla="*/ 15105 h 24687"/>
                  <a:gd name="connsiteX8" fmla="*/ 14801 w 21479"/>
                  <a:gd name="connsiteY8" fmla="*/ 21397 h 24687"/>
                  <a:gd name="connsiteX9" fmla="*/ 3570 w 21479"/>
                  <a:gd name="connsiteY9" fmla="*/ 13324 h 24687"/>
                  <a:gd name="connsiteX10" fmla="*/ 7707 w 21479"/>
                  <a:gd name="connsiteY10" fmla="*/ 2773 h 24687"/>
                  <a:gd name="connsiteX11" fmla="*/ 16945 w 21479"/>
                  <a:gd name="connsiteY11" fmla="*/ 6164 h 24687"/>
                  <a:gd name="connsiteX12" fmla="*/ 18155 w 21479"/>
                  <a:gd name="connsiteY12" fmla="*/ 6951 h 24687"/>
                  <a:gd name="connsiteX13" fmla="*/ 18200 w 21479"/>
                  <a:gd name="connsiteY13" fmla="*/ 5812 h 2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479" h="24687">
                    <a:moveTo>
                      <a:pt x="15866" y="112"/>
                    </a:moveTo>
                    <a:cubicBezTo>
                      <a:pt x="15810" y="-39"/>
                      <a:pt x="15602" y="-8"/>
                      <a:pt x="15450" y="36"/>
                    </a:cubicBezTo>
                    <a:cubicBezTo>
                      <a:pt x="15040" y="162"/>
                      <a:pt x="15318" y="1194"/>
                      <a:pt x="14757" y="1364"/>
                    </a:cubicBezTo>
                    <a:cubicBezTo>
                      <a:pt x="13880" y="1641"/>
                      <a:pt x="11017" y="433"/>
                      <a:pt x="7448" y="1534"/>
                    </a:cubicBezTo>
                    <a:cubicBezTo>
                      <a:pt x="8" y="3799"/>
                      <a:pt x="-938" y="11600"/>
                      <a:pt x="663" y="16791"/>
                    </a:cubicBezTo>
                    <a:cubicBezTo>
                      <a:pt x="1407" y="19239"/>
                      <a:pt x="5172" y="26776"/>
                      <a:pt x="13823" y="24133"/>
                    </a:cubicBezTo>
                    <a:cubicBezTo>
                      <a:pt x="20129" y="22246"/>
                      <a:pt x="21813" y="16583"/>
                      <a:pt x="21428" y="15325"/>
                    </a:cubicBezTo>
                    <a:cubicBezTo>
                      <a:pt x="21371" y="15136"/>
                      <a:pt x="21062" y="15067"/>
                      <a:pt x="20911" y="15105"/>
                    </a:cubicBezTo>
                    <a:cubicBezTo>
                      <a:pt x="20142" y="15344"/>
                      <a:pt x="19379" y="20025"/>
                      <a:pt x="14801" y="21397"/>
                    </a:cubicBezTo>
                    <a:cubicBezTo>
                      <a:pt x="9163" y="23120"/>
                      <a:pt x="4920" y="17697"/>
                      <a:pt x="3570" y="13324"/>
                    </a:cubicBezTo>
                    <a:cubicBezTo>
                      <a:pt x="2309" y="9172"/>
                      <a:pt x="3362" y="4094"/>
                      <a:pt x="7707" y="2773"/>
                    </a:cubicBezTo>
                    <a:cubicBezTo>
                      <a:pt x="11137" y="1735"/>
                      <a:pt x="14561" y="3629"/>
                      <a:pt x="16945" y="6164"/>
                    </a:cubicBezTo>
                    <a:cubicBezTo>
                      <a:pt x="17285" y="6498"/>
                      <a:pt x="17689" y="7089"/>
                      <a:pt x="18155" y="6951"/>
                    </a:cubicBezTo>
                    <a:cubicBezTo>
                      <a:pt x="18622" y="6812"/>
                      <a:pt x="18326" y="6120"/>
                      <a:pt x="18200" y="581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BAD649CB-347D-8A50-D34E-30C5BA087C8E}"/>
                  </a:ext>
                </a:extLst>
              </p:cNvPr>
              <p:cNvSpPr/>
              <p:nvPr/>
            </p:nvSpPr>
            <p:spPr>
              <a:xfrm>
                <a:off x="8499053" y="3984731"/>
                <a:ext cx="19962" cy="23903"/>
              </a:xfrm>
              <a:custGeom>
                <a:avLst/>
                <a:gdLst>
                  <a:gd name="connsiteX0" fmla="*/ 7914 w 19962"/>
                  <a:gd name="connsiteY0" fmla="*/ 4011 h 23903"/>
                  <a:gd name="connsiteX1" fmla="*/ 8544 w 19962"/>
                  <a:gd name="connsiteY1" fmla="*/ 236 h 23903"/>
                  <a:gd name="connsiteX2" fmla="*/ 7372 w 19962"/>
                  <a:gd name="connsiteY2" fmla="*/ 349 h 23903"/>
                  <a:gd name="connsiteX3" fmla="*/ 3922 w 19962"/>
                  <a:gd name="connsiteY3" fmla="*/ 2331 h 23903"/>
                  <a:gd name="connsiteX4" fmla="*/ 769 w 19962"/>
                  <a:gd name="connsiteY4" fmla="*/ 3847 h 23903"/>
                  <a:gd name="connsiteX5" fmla="*/ 57 w 19962"/>
                  <a:gd name="connsiteY5" fmla="*/ 4741 h 23903"/>
                  <a:gd name="connsiteX6" fmla="*/ 4629 w 19962"/>
                  <a:gd name="connsiteY6" fmla="*/ 5911 h 23903"/>
                  <a:gd name="connsiteX7" fmla="*/ 11956 w 19962"/>
                  <a:gd name="connsiteY7" fmla="*/ 19664 h 23903"/>
                  <a:gd name="connsiteX8" fmla="*/ 11584 w 19962"/>
                  <a:gd name="connsiteY8" fmla="*/ 23678 h 23903"/>
                  <a:gd name="connsiteX9" fmla="*/ 12020 w 19962"/>
                  <a:gd name="connsiteY9" fmla="*/ 23884 h 23903"/>
                  <a:gd name="connsiteX10" fmla="*/ 12069 w 19962"/>
                  <a:gd name="connsiteY10" fmla="*/ 23861 h 23903"/>
                  <a:gd name="connsiteX11" fmla="*/ 15058 w 19962"/>
                  <a:gd name="connsiteY11" fmla="*/ 22124 h 23903"/>
                  <a:gd name="connsiteX12" fmla="*/ 19264 w 19962"/>
                  <a:gd name="connsiteY12" fmla="*/ 20042 h 23903"/>
                  <a:gd name="connsiteX13" fmla="*/ 19895 w 19962"/>
                  <a:gd name="connsiteY13" fmla="*/ 19148 h 23903"/>
                  <a:gd name="connsiteX14" fmla="*/ 15178 w 19962"/>
                  <a:gd name="connsiteY14" fmla="*/ 17657 h 23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962" h="23903">
                    <a:moveTo>
                      <a:pt x="7914" y="4011"/>
                    </a:moveTo>
                    <a:cubicBezTo>
                      <a:pt x="6464" y="1286"/>
                      <a:pt x="9055" y="1223"/>
                      <a:pt x="8544" y="236"/>
                    </a:cubicBezTo>
                    <a:cubicBezTo>
                      <a:pt x="8355" y="-104"/>
                      <a:pt x="8191" y="-85"/>
                      <a:pt x="7372" y="349"/>
                    </a:cubicBezTo>
                    <a:cubicBezTo>
                      <a:pt x="5820" y="1173"/>
                      <a:pt x="4900" y="1802"/>
                      <a:pt x="3922" y="2331"/>
                    </a:cubicBezTo>
                    <a:cubicBezTo>
                      <a:pt x="2945" y="2859"/>
                      <a:pt x="1841" y="3281"/>
                      <a:pt x="769" y="3847"/>
                    </a:cubicBezTo>
                    <a:cubicBezTo>
                      <a:pt x="524" y="3979"/>
                      <a:pt x="-208" y="4250"/>
                      <a:pt x="57" y="4741"/>
                    </a:cubicBezTo>
                    <a:cubicBezTo>
                      <a:pt x="587" y="5741"/>
                      <a:pt x="3248" y="3312"/>
                      <a:pt x="4629" y="5911"/>
                    </a:cubicBezTo>
                    <a:lnTo>
                      <a:pt x="11956" y="19664"/>
                    </a:lnTo>
                    <a:cubicBezTo>
                      <a:pt x="13406" y="22382"/>
                      <a:pt x="11048" y="22678"/>
                      <a:pt x="11584" y="23678"/>
                    </a:cubicBezTo>
                    <a:cubicBezTo>
                      <a:pt x="11647" y="23855"/>
                      <a:pt x="11842" y="23947"/>
                      <a:pt x="12020" y="23884"/>
                    </a:cubicBezTo>
                    <a:cubicBezTo>
                      <a:pt x="12037" y="23877"/>
                      <a:pt x="12054" y="23870"/>
                      <a:pt x="12069" y="23861"/>
                    </a:cubicBezTo>
                    <a:cubicBezTo>
                      <a:pt x="12776" y="23490"/>
                      <a:pt x="13879" y="22747"/>
                      <a:pt x="15058" y="22124"/>
                    </a:cubicBezTo>
                    <a:cubicBezTo>
                      <a:pt x="17190" y="20998"/>
                      <a:pt x="18249" y="20577"/>
                      <a:pt x="19264" y="20042"/>
                    </a:cubicBezTo>
                    <a:cubicBezTo>
                      <a:pt x="19895" y="19708"/>
                      <a:pt x="20078" y="19469"/>
                      <a:pt x="19895" y="19148"/>
                    </a:cubicBezTo>
                    <a:cubicBezTo>
                      <a:pt x="19409" y="18230"/>
                      <a:pt x="17057" y="21168"/>
                      <a:pt x="15178" y="176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082C41D1-4236-6221-51E2-652E4B02FEE3}"/>
                  </a:ext>
                </a:extLst>
              </p:cNvPr>
              <p:cNvSpPr/>
              <p:nvPr/>
            </p:nvSpPr>
            <p:spPr>
              <a:xfrm>
                <a:off x="8325485" y="3873051"/>
                <a:ext cx="24476" cy="19270"/>
              </a:xfrm>
              <a:custGeom>
                <a:avLst/>
                <a:gdLst>
                  <a:gd name="connsiteX0" fmla="*/ 4713 w 24476"/>
                  <a:gd name="connsiteY0" fmla="*/ 2019 h 19270"/>
                  <a:gd name="connsiteX1" fmla="*/ 2393 w 24476"/>
                  <a:gd name="connsiteY1" fmla="*/ 6 h 19270"/>
                  <a:gd name="connsiteX2" fmla="*/ 1844 w 24476"/>
                  <a:gd name="connsiteY2" fmla="*/ 868 h 19270"/>
                  <a:gd name="connsiteX3" fmla="*/ 1756 w 24476"/>
                  <a:gd name="connsiteY3" fmla="*/ 3057 h 19270"/>
                  <a:gd name="connsiteX4" fmla="*/ 1403 w 24476"/>
                  <a:gd name="connsiteY4" fmla="*/ 5272 h 19270"/>
                  <a:gd name="connsiteX5" fmla="*/ 1813 w 24476"/>
                  <a:gd name="connsiteY5" fmla="*/ 6392 h 19270"/>
                  <a:gd name="connsiteX6" fmla="*/ 5066 w 24476"/>
                  <a:gd name="connsiteY6" fmla="*/ 4070 h 19270"/>
                  <a:gd name="connsiteX7" fmla="*/ 8831 w 24476"/>
                  <a:gd name="connsiteY7" fmla="*/ 5278 h 19270"/>
                  <a:gd name="connsiteX8" fmla="*/ 18346 w 24476"/>
                  <a:gd name="connsiteY8" fmla="*/ 9821 h 19270"/>
                  <a:gd name="connsiteX9" fmla="*/ 18977 w 24476"/>
                  <a:gd name="connsiteY9" fmla="*/ 10223 h 19270"/>
                  <a:gd name="connsiteX10" fmla="*/ 18258 w 24476"/>
                  <a:gd name="connsiteY10" fmla="*/ 10519 h 19270"/>
                  <a:gd name="connsiteX11" fmla="*/ 7463 w 24476"/>
                  <a:gd name="connsiteY11" fmla="*/ 12847 h 19270"/>
                  <a:gd name="connsiteX12" fmla="*/ 2872 w 24476"/>
                  <a:gd name="connsiteY12" fmla="*/ 13388 h 19270"/>
                  <a:gd name="connsiteX13" fmla="*/ 1283 w 24476"/>
                  <a:gd name="connsiteY13" fmla="*/ 11658 h 19270"/>
                  <a:gd name="connsiteX14" fmla="*/ 652 w 24476"/>
                  <a:gd name="connsiteY14" fmla="*/ 12564 h 19270"/>
                  <a:gd name="connsiteX15" fmla="*/ 501 w 24476"/>
                  <a:gd name="connsiteY15" fmla="*/ 15401 h 19270"/>
                  <a:gd name="connsiteX16" fmla="*/ 104 w 24476"/>
                  <a:gd name="connsiteY16" fmla="*/ 18012 h 19270"/>
                  <a:gd name="connsiteX17" fmla="*/ 507 w 24476"/>
                  <a:gd name="connsiteY17" fmla="*/ 19271 h 19270"/>
                  <a:gd name="connsiteX18" fmla="*/ 999 w 24476"/>
                  <a:gd name="connsiteY18" fmla="*/ 18900 h 19270"/>
                  <a:gd name="connsiteX19" fmla="*/ 3143 w 24476"/>
                  <a:gd name="connsiteY19" fmla="*/ 17226 h 19270"/>
                  <a:gd name="connsiteX20" fmla="*/ 22691 w 24476"/>
                  <a:gd name="connsiteY20" fmla="*/ 12658 h 19270"/>
                  <a:gd name="connsiteX21" fmla="*/ 24475 w 24476"/>
                  <a:gd name="connsiteY21" fmla="*/ 11840 h 19270"/>
                  <a:gd name="connsiteX22" fmla="*/ 23511 w 24476"/>
                  <a:gd name="connsiteY22" fmla="*/ 11035 h 19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476" h="19270">
                    <a:moveTo>
                      <a:pt x="4713" y="2019"/>
                    </a:moveTo>
                    <a:cubicBezTo>
                      <a:pt x="2866" y="1132"/>
                      <a:pt x="3137" y="81"/>
                      <a:pt x="2393" y="6"/>
                    </a:cubicBezTo>
                    <a:cubicBezTo>
                      <a:pt x="1838" y="-51"/>
                      <a:pt x="1901" y="320"/>
                      <a:pt x="1844" y="868"/>
                    </a:cubicBezTo>
                    <a:cubicBezTo>
                      <a:pt x="1775" y="1597"/>
                      <a:pt x="1844" y="2334"/>
                      <a:pt x="1756" y="3057"/>
                    </a:cubicBezTo>
                    <a:cubicBezTo>
                      <a:pt x="1668" y="3781"/>
                      <a:pt x="1478" y="4523"/>
                      <a:pt x="1403" y="5272"/>
                    </a:cubicBezTo>
                    <a:cubicBezTo>
                      <a:pt x="1403" y="5586"/>
                      <a:pt x="1195" y="6335"/>
                      <a:pt x="1813" y="6392"/>
                    </a:cubicBezTo>
                    <a:cubicBezTo>
                      <a:pt x="2954" y="6505"/>
                      <a:pt x="2008" y="3768"/>
                      <a:pt x="5066" y="4070"/>
                    </a:cubicBezTo>
                    <a:cubicBezTo>
                      <a:pt x="6382" y="4250"/>
                      <a:pt x="7657" y="4659"/>
                      <a:pt x="8831" y="5278"/>
                    </a:cubicBezTo>
                    <a:lnTo>
                      <a:pt x="18346" y="9821"/>
                    </a:lnTo>
                    <a:cubicBezTo>
                      <a:pt x="18573" y="9921"/>
                      <a:pt x="19015" y="10072"/>
                      <a:pt x="18977" y="10223"/>
                    </a:cubicBezTo>
                    <a:cubicBezTo>
                      <a:pt x="18939" y="10374"/>
                      <a:pt x="18498" y="10469"/>
                      <a:pt x="18258" y="10519"/>
                    </a:cubicBezTo>
                    <a:lnTo>
                      <a:pt x="7463" y="12847"/>
                    </a:lnTo>
                    <a:cubicBezTo>
                      <a:pt x="5965" y="13238"/>
                      <a:pt x="4420" y="13420"/>
                      <a:pt x="2872" y="13388"/>
                    </a:cubicBezTo>
                    <a:cubicBezTo>
                      <a:pt x="1516" y="13250"/>
                      <a:pt x="2159" y="11740"/>
                      <a:pt x="1283" y="11658"/>
                    </a:cubicBezTo>
                    <a:cubicBezTo>
                      <a:pt x="734" y="11601"/>
                      <a:pt x="747" y="11733"/>
                      <a:pt x="652" y="12564"/>
                    </a:cubicBezTo>
                    <a:cubicBezTo>
                      <a:pt x="608" y="12979"/>
                      <a:pt x="652" y="13740"/>
                      <a:pt x="501" y="15401"/>
                    </a:cubicBezTo>
                    <a:cubicBezTo>
                      <a:pt x="406" y="16282"/>
                      <a:pt x="192" y="17151"/>
                      <a:pt x="104" y="18012"/>
                    </a:cubicBezTo>
                    <a:cubicBezTo>
                      <a:pt x="66" y="18396"/>
                      <a:pt x="-268" y="19176"/>
                      <a:pt x="507" y="19271"/>
                    </a:cubicBezTo>
                    <a:cubicBezTo>
                      <a:pt x="734" y="19271"/>
                      <a:pt x="961" y="18975"/>
                      <a:pt x="999" y="18900"/>
                    </a:cubicBezTo>
                    <a:cubicBezTo>
                      <a:pt x="1434" y="17874"/>
                      <a:pt x="1825" y="17547"/>
                      <a:pt x="3143" y="17226"/>
                    </a:cubicBezTo>
                    <a:lnTo>
                      <a:pt x="22691" y="12658"/>
                    </a:lnTo>
                    <a:cubicBezTo>
                      <a:pt x="24103" y="12325"/>
                      <a:pt x="24457" y="12105"/>
                      <a:pt x="24475" y="11840"/>
                    </a:cubicBezTo>
                    <a:cubicBezTo>
                      <a:pt x="24494" y="11576"/>
                      <a:pt x="24330" y="11412"/>
                      <a:pt x="23511" y="1103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A362C43B-1E37-1C3A-740F-D45966752BB3}"/>
                  </a:ext>
                </a:extLst>
              </p:cNvPr>
              <p:cNvSpPr/>
              <p:nvPr/>
            </p:nvSpPr>
            <p:spPr>
              <a:xfrm>
                <a:off x="8326970" y="3851758"/>
                <a:ext cx="26671" cy="24561"/>
              </a:xfrm>
              <a:custGeom>
                <a:avLst/>
                <a:gdLst>
                  <a:gd name="connsiteX0" fmla="*/ 18696 w 26671"/>
                  <a:gd name="connsiteY0" fmla="*/ 21217 h 24561"/>
                  <a:gd name="connsiteX1" fmla="*/ 22064 w 26671"/>
                  <a:gd name="connsiteY1" fmla="*/ 24545 h 24561"/>
                  <a:gd name="connsiteX2" fmla="*/ 22619 w 26671"/>
                  <a:gd name="connsiteY2" fmla="*/ 23847 h 24561"/>
                  <a:gd name="connsiteX3" fmla="*/ 22997 w 26671"/>
                  <a:gd name="connsiteY3" fmla="*/ 21638 h 24561"/>
                  <a:gd name="connsiteX4" fmla="*/ 23804 w 26671"/>
                  <a:gd name="connsiteY4" fmla="*/ 18700 h 24561"/>
                  <a:gd name="connsiteX5" fmla="*/ 23621 w 26671"/>
                  <a:gd name="connsiteY5" fmla="*/ 17643 h 24561"/>
                  <a:gd name="connsiteX6" fmla="*/ 17448 w 26671"/>
                  <a:gd name="connsiteY6" fmla="*/ 19631 h 24561"/>
                  <a:gd name="connsiteX7" fmla="*/ 6678 w 26671"/>
                  <a:gd name="connsiteY7" fmla="*/ 17146 h 24561"/>
                  <a:gd name="connsiteX8" fmla="*/ 6217 w 26671"/>
                  <a:gd name="connsiteY8" fmla="*/ 16825 h 24561"/>
                  <a:gd name="connsiteX9" fmla="*/ 6741 w 26671"/>
                  <a:gd name="connsiteY9" fmla="*/ 16473 h 24561"/>
                  <a:gd name="connsiteX10" fmla="*/ 26017 w 26671"/>
                  <a:gd name="connsiteY10" fmla="*/ 8105 h 24561"/>
                  <a:gd name="connsiteX11" fmla="*/ 26648 w 26671"/>
                  <a:gd name="connsiteY11" fmla="*/ 7551 h 24561"/>
                  <a:gd name="connsiteX12" fmla="*/ 25765 w 26671"/>
                  <a:gd name="connsiteY12" fmla="*/ 7023 h 24561"/>
                  <a:gd name="connsiteX13" fmla="*/ 7977 w 26671"/>
                  <a:gd name="connsiteY13" fmla="*/ 2971 h 24561"/>
                  <a:gd name="connsiteX14" fmla="*/ 4956 w 26671"/>
                  <a:gd name="connsiteY14" fmla="*/ 7 h 24561"/>
                  <a:gd name="connsiteX15" fmla="*/ 4433 w 26671"/>
                  <a:gd name="connsiteY15" fmla="*/ 398 h 24561"/>
                  <a:gd name="connsiteX16" fmla="*/ 3935 w 26671"/>
                  <a:gd name="connsiteY16" fmla="*/ 3128 h 24561"/>
                  <a:gd name="connsiteX17" fmla="*/ 3140 w 26671"/>
                  <a:gd name="connsiteY17" fmla="*/ 5985 h 24561"/>
                  <a:gd name="connsiteX18" fmla="*/ 3588 w 26671"/>
                  <a:gd name="connsiteY18" fmla="*/ 6513 h 24561"/>
                  <a:gd name="connsiteX19" fmla="*/ 7661 w 26671"/>
                  <a:gd name="connsiteY19" fmla="*/ 4198 h 24561"/>
                  <a:gd name="connsiteX20" fmla="*/ 18205 w 26671"/>
                  <a:gd name="connsiteY20" fmla="*/ 6633 h 24561"/>
                  <a:gd name="connsiteX21" fmla="*/ 19333 w 26671"/>
                  <a:gd name="connsiteY21" fmla="*/ 7104 h 24561"/>
                  <a:gd name="connsiteX22" fmla="*/ 18324 w 26671"/>
                  <a:gd name="connsiteY22" fmla="*/ 7696 h 24561"/>
                  <a:gd name="connsiteX23" fmla="*/ 2005 w 26671"/>
                  <a:gd name="connsiteY23" fmla="*/ 14617 h 24561"/>
                  <a:gd name="connsiteX24" fmla="*/ 958 w 26671"/>
                  <a:gd name="connsiteY24" fmla="*/ 15391 h 24561"/>
                  <a:gd name="connsiteX25" fmla="*/ 473 w 26671"/>
                  <a:gd name="connsiteY25" fmla="*/ 18071 h 24561"/>
                  <a:gd name="connsiteX26" fmla="*/ 13 w 26671"/>
                  <a:gd name="connsiteY26" fmla="*/ 19461 h 24561"/>
                  <a:gd name="connsiteX27" fmla="*/ 460 w 26671"/>
                  <a:gd name="connsiteY27" fmla="*/ 20009 h 24561"/>
                  <a:gd name="connsiteX28" fmla="*/ 6652 w 26671"/>
                  <a:gd name="connsiteY28" fmla="*/ 18455 h 2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6671" h="24561">
                    <a:moveTo>
                      <a:pt x="18696" y="21217"/>
                    </a:moveTo>
                    <a:cubicBezTo>
                      <a:pt x="21919" y="21953"/>
                      <a:pt x="20790" y="24256"/>
                      <a:pt x="22064" y="24545"/>
                    </a:cubicBezTo>
                    <a:cubicBezTo>
                      <a:pt x="22600" y="24664"/>
                      <a:pt x="22549" y="24123"/>
                      <a:pt x="22619" y="23847"/>
                    </a:cubicBezTo>
                    <a:cubicBezTo>
                      <a:pt x="22776" y="23167"/>
                      <a:pt x="22808" y="22456"/>
                      <a:pt x="22997" y="21638"/>
                    </a:cubicBezTo>
                    <a:cubicBezTo>
                      <a:pt x="23186" y="20820"/>
                      <a:pt x="23520" y="19958"/>
                      <a:pt x="23804" y="18700"/>
                    </a:cubicBezTo>
                    <a:cubicBezTo>
                      <a:pt x="23886" y="18367"/>
                      <a:pt x="24056" y="17744"/>
                      <a:pt x="23621" y="17643"/>
                    </a:cubicBezTo>
                    <a:cubicBezTo>
                      <a:pt x="22127" y="17297"/>
                      <a:pt x="23533" y="21028"/>
                      <a:pt x="17448" y="19631"/>
                    </a:cubicBezTo>
                    <a:lnTo>
                      <a:pt x="6678" y="17146"/>
                    </a:lnTo>
                    <a:cubicBezTo>
                      <a:pt x="6400" y="17083"/>
                      <a:pt x="6186" y="16982"/>
                      <a:pt x="6217" y="16825"/>
                    </a:cubicBezTo>
                    <a:cubicBezTo>
                      <a:pt x="6249" y="16668"/>
                      <a:pt x="6444" y="16586"/>
                      <a:pt x="6741" y="16473"/>
                    </a:cubicBezTo>
                    <a:lnTo>
                      <a:pt x="26017" y="8105"/>
                    </a:lnTo>
                    <a:cubicBezTo>
                      <a:pt x="26320" y="7985"/>
                      <a:pt x="26534" y="7903"/>
                      <a:pt x="26648" y="7551"/>
                    </a:cubicBezTo>
                    <a:cubicBezTo>
                      <a:pt x="26761" y="7199"/>
                      <a:pt x="26459" y="7186"/>
                      <a:pt x="25765" y="7023"/>
                    </a:cubicBezTo>
                    <a:lnTo>
                      <a:pt x="7977" y="2971"/>
                    </a:lnTo>
                    <a:cubicBezTo>
                      <a:pt x="4647" y="2203"/>
                      <a:pt x="5908" y="234"/>
                      <a:pt x="4956" y="7"/>
                    </a:cubicBezTo>
                    <a:cubicBezTo>
                      <a:pt x="4862" y="7"/>
                      <a:pt x="4546" y="-87"/>
                      <a:pt x="4433" y="398"/>
                    </a:cubicBezTo>
                    <a:cubicBezTo>
                      <a:pt x="4376" y="624"/>
                      <a:pt x="4300" y="1543"/>
                      <a:pt x="3935" y="3128"/>
                    </a:cubicBezTo>
                    <a:cubicBezTo>
                      <a:pt x="3531" y="4877"/>
                      <a:pt x="3235" y="5576"/>
                      <a:pt x="3140" y="5985"/>
                    </a:cubicBezTo>
                    <a:cubicBezTo>
                      <a:pt x="3046" y="6393"/>
                      <a:pt x="3367" y="6463"/>
                      <a:pt x="3588" y="6513"/>
                    </a:cubicBezTo>
                    <a:cubicBezTo>
                      <a:pt x="4628" y="6752"/>
                      <a:pt x="4773" y="3537"/>
                      <a:pt x="7661" y="4198"/>
                    </a:cubicBezTo>
                    <a:lnTo>
                      <a:pt x="18205" y="6633"/>
                    </a:lnTo>
                    <a:cubicBezTo>
                      <a:pt x="18999" y="6815"/>
                      <a:pt x="19365" y="6953"/>
                      <a:pt x="19333" y="7104"/>
                    </a:cubicBezTo>
                    <a:cubicBezTo>
                      <a:pt x="19302" y="7255"/>
                      <a:pt x="18841" y="7469"/>
                      <a:pt x="18324" y="7696"/>
                    </a:cubicBezTo>
                    <a:lnTo>
                      <a:pt x="2005" y="14617"/>
                    </a:lnTo>
                    <a:cubicBezTo>
                      <a:pt x="1299" y="14938"/>
                      <a:pt x="1141" y="14617"/>
                      <a:pt x="958" y="15391"/>
                    </a:cubicBezTo>
                    <a:cubicBezTo>
                      <a:pt x="656" y="16731"/>
                      <a:pt x="624" y="17416"/>
                      <a:pt x="473" y="18071"/>
                    </a:cubicBezTo>
                    <a:cubicBezTo>
                      <a:pt x="359" y="18549"/>
                      <a:pt x="132" y="18977"/>
                      <a:pt x="13" y="19461"/>
                    </a:cubicBezTo>
                    <a:cubicBezTo>
                      <a:pt x="-57" y="19763"/>
                      <a:pt x="170" y="19952"/>
                      <a:pt x="460" y="20009"/>
                    </a:cubicBezTo>
                    <a:cubicBezTo>
                      <a:pt x="1980" y="20361"/>
                      <a:pt x="574" y="17058"/>
                      <a:pt x="6652" y="1845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1E39DDD1-F6E6-3E0B-5D3B-22C69F701E3B}"/>
                  </a:ext>
                </a:extLst>
              </p:cNvPr>
              <p:cNvSpPr/>
              <p:nvPr/>
            </p:nvSpPr>
            <p:spPr>
              <a:xfrm>
                <a:off x="8332207" y="3842917"/>
                <a:ext cx="24408" cy="13568"/>
              </a:xfrm>
              <a:custGeom>
                <a:avLst/>
                <a:gdLst>
                  <a:gd name="connsiteX0" fmla="*/ 5073 w 24408"/>
                  <a:gd name="connsiteY0" fmla="*/ 2821 h 13568"/>
                  <a:gd name="connsiteX1" fmla="*/ 2809 w 24408"/>
                  <a:gd name="connsiteY1" fmla="*/ 40 h 13568"/>
                  <a:gd name="connsiteX2" fmla="*/ 2091 w 24408"/>
                  <a:gd name="connsiteY2" fmla="*/ 764 h 13568"/>
                  <a:gd name="connsiteX3" fmla="*/ 1176 w 24408"/>
                  <a:gd name="connsiteY3" fmla="*/ 3985 h 13568"/>
                  <a:gd name="connsiteX4" fmla="*/ 148 w 24408"/>
                  <a:gd name="connsiteY4" fmla="*/ 6735 h 13568"/>
                  <a:gd name="connsiteX5" fmla="*/ 306 w 24408"/>
                  <a:gd name="connsiteY5" fmla="*/ 7716 h 13568"/>
                  <a:gd name="connsiteX6" fmla="*/ 4247 w 24408"/>
                  <a:gd name="connsiteY6" fmla="*/ 5910 h 13568"/>
                  <a:gd name="connsiteX7" fmla="*/ 19084 w 24408"/>
                  <a:gd name="connsiteY7" fmla="*/ 10717 h 13568"/>
                  <a:gd name="connsiteX8" fmla="*/ 21720 w 24408"/>
                  <a:gd name="connsiteY8" fmla="*/ 13536 h 13568"/>
                  <a:gd name="connsiteX9" fmla="*/ 22181 w 24408"/>
                  <a:gd name="connsiteY9" fmla="*/ 13385 h 13568"/>
                  <a:gd name="connsiteX10" fmla="*/ 22956 w 24408"/>
                  <a:gd name="connsiteY10" fmla="*/ 10579 h 13568"/>
                  <a:gd name="connsiteX11" fmla="*/ 24306 w 24408"/>
                  <a:gd name="connsiteY11" fmla="*/ 6873 h 13568"/>
                  <a:gd name="connsiteX12" fmla="*/ 24098 w 24408"/>
                  <a:gd name="connsiteY12" fmla="*/ 5929 h 13568"/>
                  <a:gd name="connsiteX13" fmla="*/ 19829 w 24408"/>
                  <a:gd name="connsiteY13" fmla="*/ 7603 h 13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08" h="13568">
                    <a:moveTo>
                      <a:pt x="5073" y="2821"/>
                    </a:moveTo>
                    <a:cubicBezTo>
                      <a:pt x="2141" y="1871"/>
                      <a:pt x="3856" y="380"/>
                      <a:pt x="2809" y="40"/>
                    </a:cubicBezTo>
                    <a:cubicBezTo>
                      <a:pt x="2431" y="-79"/>
                      <a:pt x="2330" y="40"/>
                      <a:pt x="2091" y="764"/>
                    </a:cubicBezTo>
                    <a:cubicBezTo>
                      <a:pt x="1630" y="2167"/>
                      <a:pt x="1460" y="3098"/>
                      <a:pt x="1176" y="3985"/>
                    </a:cubicBezTo>
                    <a:cubicBezTo>
                      <a:pt x="892" y="4872"/>
                      <a:pt x="464" y="5772"/>
                      <a:pt x="148" y="6735"/>
                    </a:cubicBezTo>
                    <a:cubicBezTo>
                      <a:pt x="73" y="6955"/>
                      <a:pt x="-217" y="7540"/>
                      <a:pt x="306" y="7716"/>
                    </a:cubicBezTo>
                    <a:cubicBezTo>
                      <a:pt x="1391" y="8062"/>
                      <a:pt x="1428" y="4992"/>
                      <a:pt x="4247" y="5910"/>
                    </a:cubicBezTo>
                    <a:lnTo>
                      <a:pt x="19084" y="10717"/>
                    </a:lnTo>
                    <a:cubicBezTo>
                      <a:pt x="22023" y="11674"/>
                      <a:pt x="20636" y="13190"/>
                      <a:pt x="21720" y="13536"/>
                    </a:cubicBezTo>
                    <a:cubicBezTo>
                      <a:pt x="21872" y="13586"/>
                      <a:pt x="22111" y="13605"/>
                      <a:pt x="22181" y="13385"/>
                    </a:cubicBezTo>
                    <a:cubicBezTo>
                      <a:pt x="22389" y="12756"/>
                      <a:pt x="22609" y="11642"/>
                      <a:pt x="22956" y="10579"/>
                    </a:cubicBezTo>
                    <a:cubicBezTo>
                      <a:pt x="23587" y="8691"/>
                      <a:pt x="24003" y="7785"/>
                      <a:pt x="24306" y="6873"/>
                    </a:cubicBezTo>
                    <a:cubicBezTo>
                      <a:pt x="24488" y="6307"/>
                      <a:pt x="24432" y="6043"/>
                      <a:pt x="24098" y="5929"/>
                    </a:cubicBezTo>
                    <a:cubicBezTo>
                      <a:pt x="23108" y="5608"/>
                      <a:pt x="23631" y="8830"/>
                      <a:pt x="19829" y="760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5A2E0759-5F84-68E2-8584-8DBD0A2BE0AC}"/>
                  </a:ext>
                </a:extLst>
              </p:cNvPr>
              <p:cNvSpPr/>
              <p:nvPr/>
            </p:nvSpPr>
            <p:spPr>
              <a:xfrm>
                <a:off x="8334894" y="3824600"/>
                <a:ext cx="25368" cy="18403"/>
              </a:xfrm>
              <a:custGeom>
                <a:avLst/>
                <a:gdLst>
                  <a:gd name="connsiteX0" fmla="*/ 9701 w 25368"/>
                  <a:gd name="connsiteY0" fmla="*/ 2697 h 18403"/>
                  <a:gd name="connsiteX1" fmla="*/ 8137 w 25368"/>
                  <a:gd name="connsiteY1" fmla="*/ 67 h 18403"/>
                  <a:gd name="connsiteX2" fmla="*/ 7349 w 25368"/>
                  <a:gd name="connsiteY2" fmla="*/ 697 h 18403"/>
                  <a:gd name="connsiteX3" fmla="*/ 6579 w 25368"/>
                  <a:gd name="connsiteY3" fmla="*/ 2741 h 18403"/>
                  <a:gd name="connsiteX4" fmla="*/ 5552 w 25368"/>
                  <a:gd name="connsiteY4" fmla="*/ 4730 h 18403"/>
                  <a:gd name="connsiteX5" fmla="*/ 5596 w 25368"/>
                  <a:gd name="connsiteY5" fmla="*/ 5906 h 18403"/>
                  <a:gd name="connsiteX6" fmla="*/ 9379 w 25368"/>
                  <a:gd name="connsiteY6" fmla="*/ 4730 h 18403"/>
                  <a:gd name="connsiteX7" fmla="*/ 12532 w 25368"/>
                  <a:gd name="connsiteY7" fmla="*/ 7045 h 18403"/>
                  <a:gd name="connsiteX8" fmla="*/ 20099 w 25368"/>
                  <a:gd name="connsiteY8" fmla="*/ 14299 h 18403"/>
                  <a:gd name="connsiteX9" fmla="*/ 20584 w 25368"/>
                  <a:gd name="connsiteY9" fmla="*/ 14884 h 18403"/>
                  <a:gd name="connsiteX10" fmla="*/ 19821 w 25368"/>
                  <a:gd name="connsiteY10" fmla="*/ 14941 h 18403"/>
                  <a:gd name="connsiteX11" fmla="*/ 8919 w 25368"/>
                  <a:gd name="connsiteY11" fmla="*/ 13771 h 18403"/>
                  <a:gd name="connsiteX12" fmla="*/ 4410 w 25368"/>
                  <a:gd name="connsiteY12" fmla="*/ 12858 h 18403"/>
                  <a:gd name="connsiteX13" fmla="*/ 3445 w 25368"/>
                  <a:gd name="connsiteY13" fmla="*/ 10726 h 18403"/>
                  <a:gd name="connsiteX14" fmla="*/ 2582 w 25368"/>
                  <a:gd name="connsiteY14" fmla="*/ 11386 h 18403"/>
                  <a:gd name="connsiteX15" fmla="*/ 1547 w 25368"/>
                  <a:gd name="connsiteY15" fmla="*/ 14022 h 18403"/>
                  <a:gd name="connsiteX16" fmla="*/ 362 w 25368"/>
                  <a:gd name="connsiteY16" fmla="*/ 16363 h 18403"/>
                  <a:gd name="connsiteX17" fmla="*/ 362 w 25368"/>
                  <a:gd name="connsiteY17" fmla="*/ 17672 h 18403"/>
                  <a:gd name="connsiteX18" fmla="*/ 948 w 25368"/>
                  <a:gd name="connsiteY18" fmla="*/ 17477 h 18403"/>
                  <a:gd name="connsiteX19" fmla="*/ 3471 w 25368"/>
                  <a:gd name="connsiteY19" fmla="*/ 16558 h 18403"/>
                  <a:gd name="connsiteX20" fmla="*/ 23384 w 25368"/>
                  <a:gd name="connsiteY20" fmla="*/ 18351 h 18403"/>
                  <a:gd name="connsiteX21" fmla="*/ 25333 w 25368"/>
                  <a:gd name="connsiteY21" fmla="*/ 18137 h 18403"/>
                  <a:gd name="connsiteX22" fmla="*/ 24664 w 25368"/>
                  <a:gd name="connsiteY22" fmla="*/ 17074 h 1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368" h="18403">
                    <a:moveTo>
                      <a:pt x="9701" y="2697"/>
                    </a:moveTo>
                    <a:cubicBezTo>
                      <a:pt x="8238" y="1282"/>
                      <a:pt x="8824" y="369"/>
                      <a:pt x="8137" y="67"/>
                    </a:cubicBezTo>
                    <a:cubicBezTo>
                      <a:pt x="7632" y="-159"/>
                      <a:pt x="7576" y="218"/>
                      <a:pt x="7349" y="697"/>
                    </a:cubicBezTo>
                    <a:cubicBezTo>
                      <a:pt x="7052" y="1326"/>
                      <a:pt x="6876" y="2075"/>
                      <a:pt x="6579" y="2741"/>
                    </a:cubicBezTo>
                    <a:cubicBezTo>
                      <a:pt x="6283" y="3408"/>
                      <a:pt x="5860" y="4038"/>
                      <a:pt x="5552" y="4730"/>
                    </a:cubicBezTo>
                    <a:cubicBezTo>
                      <a:pt x="5425" y="5013"/>
                      <a:pt x="5028" y="5654"/>
                      <a:pt x="5596" y="5906"/>
                    </a:cubicBezTo>
                    <a:cubicBezTo>
                      <a:pt x="6636" y="6372"/>
                      <a:pt x="6605" y="3484"/>
                      <a:pt x="9379" y="4730"/>
                    </a:cubicBezTo>
                    <a:cubicBezTo>
                      <a:pt x="10558" y="5311"/>
                      <a:pt x="11625" y="6095"/>
                      <a:pt x="12532" y="7045"/>
                    </a:cubicBezTo>
                    <a:lnTo>
                      <a:pt x="20099" y="14299"/>
                    </a:lnTo>
                    <a:cubicBezTo>
                      <a:pt x="20275" y="14463"/>
                      <a:pt x="20654" y="14746"/>
                      <a:pt x="20584" y="14884"/>
                    </a:cubicBezTo>
                    <a:cubicBezTo>
                      <a:pt x="20515" y="15023"/>
                      <a:pt x="20055" y="14966"/>
                      <a:pt x="19821" y="14941"/>
                    </a:cubicBezTo>
                    <a:lnTo>
                      <a:pt x="8919" y="13771"/>
                    </a:lnTo>
                    <a:cubicBezTo>
                      <a:pt x="7380" y="13680"/>
                      <a:pt x="5863" y="13372"/>
                      <a:pt x="4410" y="12858"/>
                    </a:cubicBezTo>
                    <a:cubicBezTo>
                      <a:pt x="3149" y="12305"/>
                      <a:pt x="4246" y="11078"/>
                      <a:pt x="3445" y="10726"/>
                    </a:cubicBezTo>
                    <a:cubicBezTo>
                      <a:pt x="2941" y="10493"/>
                      <a:pt x="2916" y="10625"/>
                      <a:pt x="2582" y="11386"/>
                    </a:cubicBezTo>
                    <a:cubicBezTo>
                      <a:pt x="2411" y="11770"/>
                      <a:pt x="2222" y="12506"/>
                      <a:pt x="1547" y="14022"/>
                    </a:cubicBezTo>
                    <a:cubicBezTo>
                      <a:pt x="1188" y="14828"/>
                      <a:pt x="702" y="15589"/>
                      <a:pt x="362" y="16363"/>
                    </a:cubicBezTo>
                    <a:cubicBezTo>
                      <a:pt x="198" y="16722"/>
                      <a:pt x="-363" y="17351"/>
                      <a:pt x="362" y="17672"/>
                    </a:cubicBezTo>
                    <a:cubicBezTo>
                      <a:pt x="576" y="17760"/>
                      <a:pt x="892" y="17527"/>
                      <a:pt x="948" y="17477"/>
                    </a:cubicBezTo>
                    <a:cubicBezTo>
                      <a:pt x="1680" y="16633"/>
                      <a:pt x="2159" y="16451"/>
                      <a:pt x="3471" y="16558"/>
                    </a:cubicBezTo>
                    <a:lnTo>
                      <a:pt x="23384" y="18351"/>
                    </a:lnTo>
                    <a:cubicBezTo>
                      <a:pt x="24822" y="18483"/>
                      <a:pt x="25225" y="18351"/>
                      <a:pt x="25333" y="18137"/>
                    </a:cubicBezTo>
                    <a:cubicBezTo>
                      <a:pt x="25440" y="17923"/>
                      <a:pt x="25333" y="17678"/>
                      <a:pt x="24664" y="1707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EAC6F209-1FDA-37C7-5C00-054A269B1AE8}"/>
                  </a:ext>
                </a:extLst>
              </p:cNvPr>
              <p:cNvSpPr/>
              <p:nvPr/>
            </p:nvSpPr>
            <p:spPr>
              <a:xfrm>
                <a:off x="8343752" y="3812188"/>
                <a:ext cx="25785" cy="22983"/>
              </a:xfrm>
              <a:custGeom>
                <a:avLst/>
                <a:gdLst>
                  <a:gd name="connsiteX0" fmla="*/ 6329 w 25785"/>
                  <a:gd name="connsiteY0" fmla="*/ 8384 h 22983"/>
                  <a:gd name="connsiteX1" fmla="*/ 6190 w 25785"/>
                  <a:gd name="connsiteY1" fmla="*/ 4426 h 22983"/>
                  <a:gd name="connsiteX2" fmla="*/ 11676 w 25785"/>
                  <a:gd name="connsiteY2" fmla="*/ 2967 h 22983"/>
                  <a:gd name="connsiteX3" fmla="*/ 10661 w 25785"/>
                  <a:gd name="connsiteY3" fmla="*/ 1784 h 22983"/>
                  <a:gd name="connsiteX4" fmla="*/ 7905 w 25785"/>
                  <a:gd name="connsiteY4" fmla="*/ 117 h 22983"/>
                  <a:gd name="connsiteX5" fmla="*/ 7098 w 25785"/>
                  <a:gd name="connsiteY5" fmla="*/ 217 h 22983"/>
                  <a:gd name="connsiteX6" fmla="*/ 3983 w 25785"/>
                  <a:gd name="connsiteY6" fmla="*/ 5251 h 22983"/>
                  <a:gd name="connsiteX7" fmla="*/ 105 w 25785"/>
                  <a:gd name="connsiteY7" fmla="*/ 10970 h 22983"/>
                  <a:gd name="connsiteX8" fmla="*/ 221 w 25785"/>
                  <a:gd name="connsiteY8" fmla="*/ 11726 h 22983"/>
                  <a:gd name="connsiteX9" fmla="*/ 257 w 25785"/>
                  <a:gd name="connsiteY9" fmla="*/ 11750 h 22983"/>
                  <a:gd name="connsiteX10" fmla="*/ 4526 w 25785"/>
                  <a:gd name="connsiteY10" fmla="*/ 11020 h 22983"/>
                  <a:gd name="connsiteX11" fmla="*/ 17282 w 25785"/>
                  <a:gd name="connsiteY11" fmla="*/ 19262 h 22983"/>
                  <a:gd name="connsiteX12" fmla="*/ 19306 w 25785"/>
                  <a:gd name="connsiteY12" fmla="*/ 22930 h 22983"/>
                  <a:gd name="connsiteX13" fmla="*/ 19874 w 25785"/>
                  <a:gd name="connsiteY13" fmla="*/ 22710 h 22983"/>
                  <a:gd name="connsiteX14" fmla="*/ 21583 w 25785"/>
                  <a:gd name="connsiteY14" fmla="*/ 19860 h 22983"/>
                  <a:gd name="connsiteX15" fmla="*/ 25366 w 25785"/>
                  <a:gd name="connsiteY15" fmla="*/ 14197 h 22983"/>
                  <a:gd name="connsiteX16" fmla="*/ 23001 w 25785"/>
                  <a:gd name="connsiteY16" fmla="*/ 8302 h 22983"/>
                  <a:gd name="connsiteX17" fmla="*/ 22251 w 25785"/>
                  <a:gd name="connsiteY17" fmla="*/ 8157 h 22983"/>
                  <a:gd name="connsiteX18" fmla="*/ 21973 w 25785"/>
                  <a:gd name="connsiteY18" fmla="*/ 16387 h 22983"/>
                  <a:gd name="connsiteX19" fmla="*/ 18329 w 25785"/>
                  <a:gd name="connsiteY19" fmla="*/ 16141 h 22983"/>
                  <a:gd name="connsiteX20" fmla="*/ 14842 w 25785"/>
                  <a:gd name="connsiteY20" fmla="*/ 13876 h 22983"/>
                  <a:gd name="connsiteX21" fmla="*/ 13530 w 25785"/>
                  <a:gd name="connsiteY21" fmla="*/ 11725 h 22983"/>
                  <a:gd name="connsiteX22" fmla="*/ 14577 w 25785"/>
                  <a:gd name="connsiteY22" fmla="*/ 10114 h 22983"/>
                  <a:gd name="connsiteX23" fmla="*/ 18991 w 25785"/>
                  <a:gd name="connsiteY23" fmla="*/ 9642 h 22983"/>
                  <a:gd name="connsiteX24" fmla="*/ 17900 w 25785"/>
                  <a:gd name="connsiteY24" fmla="*/ 8384 h 22983"/>
                  <a:gd name="connsiteX25" fmla="*/ 12937 w 25785"/>
                  <a:gd name="connsiteY25" fmla="*/ 5389 h 22983"/>
                  <a:gd name="connsiteX26" fmla="*/ 11992 w 25785"/>
                  <a:gd name="connsiteY26" fmla="*/ 5389 h 22983"/>
                  <a:gd name="connsiteX27" fmla="*/ 12956 w 25785"/>
                  <a:gd name="connsiteY27" fmla="*/ 9384 h 22983"/>
                  <a:gd name="connsiteX28" fmla="*/ 12067 w 25785"/>
                  <a:gd name="connsiteY28" fmla="*/ 10762 h 22983"/>
                  <a:gd name="connsiteX29" fmla="*/ 10087 w 25785"/>
                  <a:gd name="connsiteY29" fmla="*/ 10806 h 2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785" h="22983">
                    <a:moveTo>
                      <a:pt x="6329" y="8384"/>
                    </a:moveTo>
                    <a:cubicBezTo>
                      <a:pt x="4437" y="7163"/>
                      <a:pt x="4475" y="7056"/>
                      <a:pt x="6190" y="4426"/>
                    </a:cubicBezTo>
                    <a:cubicBezTo>
                      <a:pt x="8921" y="223"/>
                      <a:pt x="11008" y="3986"/>
                      <a:pt x="11676" y="2967"/>
                    </a:cubicBezTo>
                    <a:cubicBezTo>
                      <a:pt x="11998" y="2463"/>
                      <a:pt x="11046" y="1991"/>
                      <a:pt x="10661" y="1784"/>
                    </a:cubicBezTo>
                    <a:lnTo>
                      <a:pt x="7905" y="117"/>
                    </a:lnTo>
                    <a:cubicBezTo>
                      <a:pt x="7653" y="-72"/>
                      <a:pt x="7296" y="-28"/>
                      <a:pt x="7098" y="217"/>
                    </a:cubicBezTo>
                    <a:cubicBezTo>
                      <a:pt x="5837" y="2105"/>
                      <a:pt x="4986" y="3709"/>
                      <a:pt x="3983" y="5251"/>
                    </a:cubicBezTo>
                    <a:cubicBezTo>
                      <a:pt x="1814" y="8579"/>
                      <a:pt x="685" y="10076"/>
                      <a:pt x="105" y="10970"/>
                    </a:cubicBezTo>
                    <a:cubicBezTo>
                      <a:pt x="-72" y="11211"/>
                      <a:pt x="-20" y="11549"/>
                      <a:pt x="221" y="11726"/>
                    </a:cubicBezTo>
                    <a:cubicBezTo>
                      <a:pt x="233" y="11735"/>
                      <a:pt x="245" y="11742"/>
                      <a:pt x="257" y="11750"/>
                    </a:cubicBezTo>
                    <a:cubicBezTo>
                      <a:pt x="1347" y="12461"/>
                      <a:pt x="2073" y="9434"/>
                      <a:pt x="4526" y="11020"/>
                    </a:cubicBezTo>
                    <a:lnTo>
                      <a:pt x="17282" y="19262"/>
                    </a:lnTo>
                    <a:cubicBezTo>
                      <a:pt x="20599" y="21420"/>
                      <a:pt x="18051" y="22125"/>
                      <a:pt x="19306" y="22930"/>
                    </a:cubicBezTo>
                    <a:cubicBezTo>
                      <a:pt x="19470" y="23037"/>
                      <a:pt x="19697" y="22993"/>
                      <a:pt x="19874" y="22710"/>
                    </a:cubicBezTo>
                    <a:cubicBezTo>
                      <a:pt x="20656" y="21514"/>
                      <a:pt x="21135" y="20533"/>
                      <a:pt x="21583" y="19860"/>
                    </a:cubicBezTo>
                    <a:cubicBezTo>
                      <a:pt x="22289" y="18771"/>
                      <a:pt x="23247" y="17532"/>
                      <a:pt x="25366" y="14197"/>
                    </a:cubicBezTo>
                    <a:cubicBezTo>
                      <a:pt x="26526" y="12417"/>
                      <a:pt x="25133" y="9680"/>
                      <a:pt x="23001" y="8302"/>
                    </a:cubicBezTo>
                    <a:cubicBezTo>
                      <a:pt x="22484" y="7969"/>
                      <a:pt x="22308" y="8069"/>
                      <a:pt x="22251" y="8157"/>
                    </a:cubicBezTo>
                    <a:cubicBezTo>
                      <a:pt x="21709" y="8981"/>
                      <a:pt x="25479" y="10995"/>
                      <a:pt x="21973" y="16387"/>
                    </a:cubicBezTo>
                    <a:cubicBezTo>
                      <a:pt x="20952" y="17953"/>
                      <a:pt x="20025" y="17230"/>
                      <a:pt x="18329" y="16141"/>
                    </a:cubicBezTo>
                    <a:lnTo>
                      <a:pt x="14842" y="13876"/>
                    </a:lnTo>
                    <a:cubicBezTo>
                      <a:pt x="13259" y="12851"/>
                      <a:pt x="12874" y="12725"/>
                      <a:pt x="13530" y="11725"/>
                    </a:cubicBezTo>
                    <a:lnTo>
                      <a:pt x="14577" y="10114"/>
                    </a:lnTo>
                    <a:cubicBezTo>
                      <a:pt x="16046" y="7855"/>
                      <a:pt x="18543" y="10334"/>
                      <a:pt x="18991" y="9642"/>
                    </a:cubicBezTo>
                    <a:cubicBezTo>
                      <a:pt x="19331" y="9114"/>
                      <a:pt x="18266" y="8610"/>
                      <a:pt x="17900" y="8384"/>
                    </a:cubicBezTo>
                    <a:lnTo>
                      <a:pt x="12937" y="5389"/>
                    </a:lnTo>
                    <a:cubicBezTo>
                      <a:pt x="12193" y="4936"/>
                      <a:pt x="12092" y="5213"/>
                      <a:pt x="11992" y="5389"/>
                    </a:cubicBezTo>
                    <a:cubicBezTo>
                      <a:pt x="11708" y="5823"/>
                      <a:pt x="14173" y="7516"/>
                      <a:pt x="12956" y="9384"/>
                    </a:cubicBezTo>
                    <a:lnTo>
                      <a:pt x="12067" y="10762"/>
                    </a:lnTo>
                    <a:cubicBezTo>
                      <a:pt x="11437" y="11693"/>
                      <a:pt x="11266" y="11567"/>
                      <a:pt x="10087" y="108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FD954B37-42E4-0972-FBC1-DDEB4DFD6E49}"/>
                  </a:ext>
                </a:extLst>
              </p:cNvPr>
              <p:cNvSpPr/>
              <p:nvPr/>
            </p:nvSpPr>
            <p:spPr>
              <a:xfrm>
                <a:off x="8370688" y="3786113"/>
                <a:ext cx="19235" cy="22555"/>
              </a:xfrm>
              <a:custGeom>
                <a:avLst/>
                <a:gdLst>
                  <a:gd name="connsiteX0" fmla="*/ 11773 w 19235"/>
                  <a:gd name="connsiteY0" fmla="*/ 21982 h 22555"/>
                  <a:gd name="connsiteX1" fmla="*/ 13141 w 19235"/>
                  <a:gd name="connsiteY1" fmla="*/ 22442 h 22555"/>
                  <a:gd name="connsiteX2" fmla="*/ 17303 w 19235"/>
                  <a:gd name="connsiteY2" fmla="*/ 20554 h 22555"/>
                  <a:gd name="connsiteX3" fmla="*/ 17151 w 19235"/>
                  <a:gd name="connsiteY3" fmla="*/ 11368 h 22555"/>
                  <a:gd name="connsiteX4" fmla="*/ 9168 w 19235"/>
                  <a:gd name="connsiteY4" fmla="*/ 8852 h 22555"/>
                  <a:gd name="connsiteX5" fmla="*/ 2497 w 19235"/>
                  <a:gd name="connsiteY5" fmla="*/ 8531 h 22555"/>
                  <a:gd name="connsiteX6" fmla="*/ 2497 w 19235"/>
                  <a:gd name="connsiteY6" fmla="*/ 4070 h 22555"/>
                  <a:gd name="connsiteX7" fmla="*/ 10568 w 19235"/>
                  <a:gd name="connsiteY7" fmla="*/ 5190 h 22555"/>
                  <a:gd name="connsiteX8" fmla="*/ 10322 w 19235"/>
                  <a:gd name="connsiteY8" fmla="*/ 3931 h 22555"/>
                  <a:gd name="connsiteX9" fmla="*/ 7296 w 19235"/>
                  <a:gd name="connsiteY9" fmla="*/ 786 h 22555"/>
                  <a:gd name="connsiteX10" fmla="*/ 6224 w 19235"/>
                  <a:gd name="connsiteY10" fmla="*/ 75 h 22555"/>
                  <a:gd name="connsiteX11" fmla="*/ 5543 w 19235"/>
                  <a:gd name="connsiteY11" fmla="*/ 1333 h 22555"/>
                  <a:gd name="connsiteX12" fmla="*/ 1665 w 19235"/>
                  <a:gd name="connsiteY12" fmla="*/ 2931 h 22555"/>
                  <a:gd name="connsiteX13" fmla="*/ 1898 w 19235"/>
                  <a:gd name="connsiteY13" fmla="*/ 11161 h 22555"/>
                  <a:gd name="connsiteX14" fmla="*/ 8588 w 19235"/>
                  <a:gd name="connsiteY14" fmla="*/ 13268 h 22555"/>
                  <a:gd name="connsiteX15" fmla="*/ 16578 w 19235"/>
                  <a:gd name="connsiteY15" fmla="*/ 13728 h 22555"/>
                  <a:gd name="connsiteX16" fmla="*/ 16508 w 19235"/>
                  <a:gd name="connsiteY16" fmla="*/ 19214 h 22555"/>
                  <a:gd name="connsiteX17" fmla="*/ 8513 w 19235"/>
                  <a:gd name="connsiteY17" fmla="*/ 17956 h 22555"/>
                  <a:gd name="connsiteX18" fmla="*/ 7617 w 19235"/>
                  <a:gd name="connsiteY18" fmla="*/ 17773 h 22555"/>
                  <a:gd name="connsiteX19" fmla="*/ 8248 w 19235"/>
                  <a:gd name="connsiteY19" fmla="*/ 19031 h 2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35" h="22555">
                    <a:moveTo>
                      <a:pt x="11773" y="21982"/>
                    </a:moveTo>
                    <a:cubicBezTo>
                      <a:pt x="12403" y="22492"/>
                      <a:pt x="12517" y="22706"/>
                      <a:pt x="13141" y="22442"/>
                    </a:cubicBezTo>
                    <a:cubicBezTo>
                      <a:pt x="14572" y="21812"/>
                      <a:pt x="16092" y="21542"/>
                      <a:pt x="17303" y="20554"/>
                    </a:cubicBezTo>
                    <a:cubicBezTo>
                      <a:pt x="19913" y="18371"/>
                      <a:pt x="19894" y="14627"/>
                      <a:pt x="17151" y="11368"/>
                    </a:cubicBezTo>
                    <a:cubicBezTo>
                      <a:pt x="14503" y="8222"/>
                      <a:pt x="12290" y="8222"/>
                      <a:pt x="9168" y="8852"/>
                    </a:cubicBezTo>
                    <a:cubicBezTo>
                      <a:pt x="5246" y="9600"/>
                      <a:pt x="3903" y="10192"/>
                      <a:pt x="2497" y="8531"/>
                    </a:cubicBezTo>
                    <a:cubicBezTo>
                      <a:pt x="1091" y="6870"/>
                      <a:pt x="1236" y="5171"/>
                      <a:pt x="2497" y="4070"/>
                    </a:cubicBezTo>
                    <a:cubicBezTo>
                      <a:pt x="5927" y="1201"/>
                      <a:pt x="10108" y="5574"/>
                      <a:pt x="10568" y="5190"/>
                    </a:cubicBezTo>
                    <a:cubicBezTo>
                      <a:pt x="11029" y="4806"/>
                      <a:pt x="10820" y="4473"/>
                      <a:pt x="10322" y="3931"/>
                    </a:cubicBezTo>
                    <a:lnTo>
                      <a:pt x="7296" y="786"/>
                    </a:lnTo>
                    <a:cubicBezTo>
                      <a:pt x="6779" y="245"/>
                      <a:pt x="6526" y="-177"/>
                      <a:pt x="6224" y="75"/>
                    </a:cubicBezTo>
                    <a:cubicBezTo>
                      <a:pt x="5921" y="326"/>
                      <a:pt x="5801" y="1107"/>
                      <a:pt x="5543" y="1333"/>
                    </a:cubicBezTo>
                    <a:cubicBezTo>
                      <a:pt x="4912" y="1836"/>
                      <a:pt x="3291" y="1566"/>
                      <a:pt x="1665" y="2931"/>
                    </a:cubicBezTo>
                    <a:cubicBezTo>
                      <a:pt x="-669" y="4882"/>
                      <a:pt x="-511" y="8310"/>
                      <a:pt x="1898" y="11161"/>
                    </a:cubicBezTo>
                    <a:cubicBezTo>
                      <a:pt x="4086" y="13778"/>
                      <a:pt x="6079" y="13759"/>
                      <a:pt x="8588" y="13268"/>
                    </a:cubicBezTo>
                    <a:cubicBezTo>
                      <a:pt x="13280" y="12343"/>
                      <a:pt x="14799" y="11620"/>
                      <a:pt x="16578" y="13728"/>
                    </a:cubicBezTo>
                    <a:cubicBezTo>
                      <a:pt x="18255" y="15716"/>
                      <a:pt x="18059" y="17912"/>
                      <a:pt x="16508" y="19214"/>
                    </a:cubicBezTo>
                    <a:cubicBezTo>
                      <a:pt x="14295" y="21064"/>
                      <a:pt x="11161" y="19843"/>
                      <a:pt x="8513" y="17956"/>
                    </a:cubicBezTo>
                    <a:cubicBezTo>
                      <a:pt x="8159" y="17698"/>
                      <a:pt x="7932" y="17509"/>
                      <a:pt x="7617" y="17773"/>
                    </a:cubicBezTo>
                    <a:cubicBezTo>
                      <a:pt x="7119" y="18188"/>
                      <a:pt x="7920" y="18742"/>
                      <a:pt x="8248" y="1903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64F24D33-0DC3-C8F7-734D-D565E6AAF527}"/>
                  </a:ext>
                </a:extLst>
              </p:cNvPr>
              <p:cNvSpPr/>
              <p:nvPr/>
            </p:nvSpPr>
            <p:spPr>
              <a:xfrm>
                <a:off x="8378977" y="3779734"/>
                <a:ext cx="20272" cy="22560"/>
              </a:xfrm>
              <a:custGeom>
                <a:avLst/>
                <a:gdLst>
                  <a:gd name="connsiteX0" fmla="*/ 6882 w 20272"/>
                  <a:gd name="connsiteY0" fmla="*/ 3804 h 22560"/>
                  <a:gd name="connsiteX1" fmla="*/ 6750 w 20272"/>
                  <a:gd name="connsiteY1" fmla="*/ 218 h 22560"/>
                  <a:gd name="connsiteX2" fmla="*/ 5741 w 20272"/>
                  <a:gd name="connsiteY2" fmla="*/ 369 h 22560"/>
                  <a:gd name="connsiteX3" fmla="*/ 3073 w 20272"/>
                  <a:gd name="connsiteY3" fmla="*/ 2389 h 22560"/>
                  <a:gd name="connsiteX4" fmla="*/ 551 w 20272"/>
                  <a:gd name="connsiteY4" fmla="*/ 3968 h 22560"/>
                  <a:gd name="connsiteX5" fmla="*/ 91 w 20272"/>
                  <a:gd name="connsiteY5" fmla="*/ 4849 h 22560"/>
                  <a:gd name="connsiteX6" fmla="*/ 4322 w 20272"/>
                  <a:gd name="connsiteY6" fmla="*/ 5767 h 22560"/>
                  <a:gd name="connsiteX7" fmla="*/ 13276 w 20272"/>
                  <a:gd name="connsiteY7" fmla="*/ 18521 h 22560"/>
                  <a:gd name="connsiteX8" fmla="*/ 13680 w 20272"/>
                  <a:gd name="connsiteY8" fmla="*/ 22359 h 22560"/>
                  <a:gd name="connsiteX9" fmla="*/ 14140 w 20272"/>
                  <a:gd name="connsiteY9" fmla="*/ 22510 h 22560"/>
                  <a:gd name="connsiteX10" fmla="*/ 16448 w 20272"/>
                  <a:gd name="connsiteY10" fmla="*/ 20742 h 22560"/>
                  <a:gd name="connsiteX11" fmla="*/ 19765 w 20272"/>
                  <a:gd name="connsiteY11" fmla="*/ 18584 h 22560"/>
                  <a:gd name="connsiteX12" fmla="*/ 20168 w 20272"/>
                  <a:gd name="connsiteY12" fmla="*/ 17709 h 22560"/>
                  <a:gd name="connsiteX13" fmla="*/ 15754 w 20272"/>
                  <a:gd name="connsiteY13" fmla="*/ 16451 h 22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272" h="22560">
                    <a:moveTo>
                      <a:pt x="6882" y="3804"/>
                    </a:moveTo>
                    <a:cubicBezTo>
                      <a:pt x="5116" y="1288"/>
                      <a:pt x="7380" y="1124"/>
                      <a:pt x="6750" y="218"/>
                    </a:cubicBezTo>
                    <a:cubicBezTo>
                      <a:pt x="6523" y="-103"/>
                      <a:pt x="6384" y="-84"/>
                      <a:pt x="5741" y="369"/>
                    </a:cubicBezTo>
                    <a:cubicBezTo>
                      <a:pt x="4530" y="1212"/>
                      <a:pt x="3849" y="1860"/>
                      <a:pt x="3073" y="2389"/>
                    </a:cubicBezTo>
                    <a:cubicBezTo>
                      <a:pt x="2298" y="2917"/>
                      <a:pt x="1415" y="3389"/>
                      <a:pt x="551" y="3968"/>
                    </a:cubicBezTo>
                    <a:cubicBezTo>
                      <a:pt x="368" y="4100"/>
                      <a:pt x="-225" y="4396"/>
                      <a:pt x="91" y="4849"/>
                    </a:cubicBezTo>
                    <a:cubicBezTo>
                      <a:pt x="721" y="5774"/>
                      <a:pt x="2613" y="3351"/>
                      <a:pt x="4322" y="5767"/>
                    </a:cubicBezTo>
                    <a:lnTo>
                      <a:pt x="13276" y="18521"/>
                    </a:lnTo>
                    <a:cubicBezTo>
                      <a:pt x="15048" y="21037"/>
                      <a:pt x="13030" y="21421"/>
                      <a:pt x="13680" y="22359"/>
                    </a:cubicBezTo>
                    <a:cubicBezTo>
                      <a:pt x="13780" y="22491"/>
                      <a:pt x="13951" y="22642"/>
                      <a:pt x="14140" y="22510"/>
                    </a:cubicBezTo>
                    <a:cubicBezTo>
                      <a:pt x="14695" y="22120"/>
                      <a:pt x="15540" y="21377"/>
                      <a:pt x="16448" y="20742"/>
                    </a:cubicBezTo>
                    <a:cubicBezTo>
                      <a:pt x="18106" y="19578"/>
                      <a:pt x="18970" y="19131"/>
                      <a:pt x="19765" y="18584"/>
                    </a:cubicBezTo>
                    <a:cubicBezTo>
                      <a:pt x="20250" y="18238"/>
                      <a:pt x="20395" y="17998"/>
                      <a:pt x="20168" y="17709"/>
                    </a:cubicBezTo>
                    <a:cubicBezTo>
                      <a:pt x="19538" y="16860"/>
                      <a:pt x="18037" y="19748"/>
                      <a:pt x="15754" y="1645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A19882AE-0FF1-1124-AA9C-633EBF672D8F}"/>
                  </a:ext>
                </a:extLst>
              </p:cNvPr>
              <p:cNvSpPr/>
              <p:nvPr/>
            </p:nvSpPr>
            <p:spPr>
              <a:xfrm>
                <a:off x="8467765" y="3759568"/>
                <a:ext cx="17066" cy="23928"/>
              </a:xfrm>
              <a:custGeom>
                <a:avLst/>
                <a:gdLst>
                  <a:gd name="connsiteX0" fmla="*/ 8519 w 17066"/>
                  <a:gd name="connsiteY0" fmla="*/ 4334 h 23928"/>
                  <a:gd name="connsiteX1" fmla="*/ 10454 w 17066"/>
                  <a:gd name="connsiteY1" fmla="*/ 2528 h 23928"/>
                  <a:gd name="connsiteX2" fmla="*/ 13658 w 17066"/>
                  <a:gd name="connsiteY2" fmla="*/ 8757 h 23928"/>
                  <a:gd name="connsiteX3" fmla="*/ 9521 w 17066"/>
                  <a:gd name="connsiteY3" fmla="*/ 12601 h 23928"/>
                  <a:gd name="connsiteX4" fmla="*/ 8348 w 17066"/>
                  <a:gd name="connsiteY4" fmla="*/ 12205 h 23928"/>
                  <a:gd name="connsiteX5" fmla="*/ 7882 w 17066"/>
                  <a:gd name="connsiteY5" fmla="*/ 12746 h 23928"/>
                  <a:gd name="connsiteX6" fmla="*/ 10353 w 17066"/>
                  <a:gd name="connsiteY6" fmla="*/ 14137 h 23928"/>
                  <a:gd name="connsiteX7" fmla="*/ 16924 w 17066"/>
                  <a:gd name="connsiteY7" fmla="*/ 8669 h 23928"/>
                  <a:gd name="connsiteX8" fmla="*/ 11564 w 17066"/>
                  <a:gd name="connsiteY8" fmla="*/ 1339 h 23928"/>
                  <a:gd name="connsiteX9" fmla="*/ 7541 w 17066"/>
                  <a:gd name="connsiteY9" fmla="*/ 760 h 23928"/>
                  <a:gd name="connsiteX10" fmla="*/ 4035 w 17066"/>
                  <a:gd name="connsiteY10" fmla="*/ 18 h 23928"/>
                  <a:gd name="connsiteX11" fmla="*/ 3209 w 17066"/>
                  <a:gd name="connsiteY11" fmla="*/ 496 h 23928"/>
                  <a:gd name="connsiteX12" fmla="*/ 5296 w 17066"/>
                  <a:gd name="connsiteY12" fmla="*/ 4221 h 23928"/>
                  <a:gd name="connsiteX13" fmla="*/ 2812 w 17066"/>
                  <a:gd name="connsiteY13" fmla="*/ 18276 h 23928"/>
                  <a:gd name="connsiteX14" fmla="*/ 18 w 17066"/>
                  <a:gd name="connsiteY14" fmla="*/ 22133 h 23928"/>
                  <a:gd name="connsiteX15" fmla="*/ 321 w 17066"/>
                  <a:gd name="connsiteY15" fmla="*/ 22688 h 23928"/>
                  <a:gd name="connsiteX16" fmla="*/ 472 w 17066"/>
                  <a:gd name="connsiteY16" fmla="*/ 22706 h 23928"/>
                  <a:gd name="connsiteX17" fmla="*/ 3625 w 17066"/>
                  <a:gd name="connsiteY17" fmla="*/ 23134 h 23928"/>
                  <a:gd name="connsiteX18" fmla="*/ 7087 w 17066"/>
                  <a:gd name="connsiteY18" fmla="*/ 23876 h 23928"/>
                  <a:gd name="connsiteX19" fmla="*/ 7787 w 17066"/>
                  <a:gd name="connsiteY19" fmla="*/ 23505 h 23928"/>
                  <a:gd name="connsiteX20" fmla="*/ 5895 w 17066"/>
                  <a:gd name="connsiteY20" fmla="*/ 19151 h 2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066" h="23928">
                    <a:moveTo>
                      <a:pt x="8519" y="4334"/>
                    </a:moveTo>
                    <a:cubicBezTo>
                      <a:pt x="8777" y="2893"/>
                      <a:pt x="9300" y="2327"/>
                      <a:pt x="10454" y="2528"/>
                    </a:cubicBezTo>
                    <a:cubicBezTo>
                      <a:pt x="14421" y="3227"/>
                      <a:pt x="13828" y="7933"/>
                      <a:pt x="13658" y="8757"/>
                    </a:cubicBezTo>
                    <a:cubicBezTo>
                      <a:pt x="13487" y="9581"/>
                      <a:pt x="12624" y="13161"/>
                      <a:pt x="9521" y="12601"/>
                    </a:cubicBezTo>
                    <a:cubicBezTo>
                      <a:pt x="9121" y="12499"/>
                      <a:pt x="8729" y="12366"/>
                      <a:pt x="8348" y="12205"/>
                    </a:cubicBezTo>
                    <a:cubicBezTo>
                      <a:pt x="8039" y="12148"/>
                      <a:pt x="7919" y="12526"/>
                      <a:pt x="7882" y="12746"/>
                    </a:cubicBezTo>
                    <a:cubicBezTo>
                      <a:pt x="7844" y="12966"/>
                      <a:pt x="7844" y="13696"/>
                      <a:pt x="10353" y="14137"/>
                    </a:cubicBezTo>
                    <a:cubicBezTo>
                      <a:pt x="13399" y="14671"/>
                      <a:pt x="16212" y="12671"/>
                      <a:pt x="16924" y="8669"/>
                    </a:cubicBezTo>
                    <a:cubicBezTo>
                      <a:pt x="17750" y="4007"/>
                      <a:pt x="14849" y="1855"/>
                      <a:pt x="11564" y="1339"/>
                    </a:cubicBezTo>
                    <a:cubicBezTo>
                      <a:pt x="9742" y="1050"/>
                      <a:pt x="7901" y="830"/>
                      <a:pt x="7541" y="760"/>
                    </a:cubicBezTo>
                    <a:cubicBezTo>
                      <a:pt x="5599" y="421"/>
                      <a:pt x="4212" y="49"/>
                      <a:pt x="4035" y="18"/>
                    </a:cubicBezTo>
                    <a:cubicBezTo>
                      <a:pt x="3405" y="-89"/>
                      <a:pt x="3241" y="307"/>
                      <a:pt x="3209" y="496"/>
                    </a:cubicBezTo>
                    <a:cubicBezTo>
                      <a:pt x="2995" y="1679"/>
                      <a:pt x="5895" y="836"/>
                      <a:pt x="5296" y="4221"/>
                    </a:cubicBezTo>
                    <a:lnTo>
                      <a:pt x="2812" y="18276"/>
                    </a:lnTo>
                    <a:cubicBezTo>
                      <a:pt x="2106" y="22265"/>
                      <a:pt x="182" y="21208"/>
                      <a:pt x="18" y="22133"/>
                    </a:cubicBezTo>
                    <a:cubicBezTo>
                      <a:pt x="-52" y="22370"/>
                      <a:pt x="84" y="22618"/>
                      <a:pt x="321" y="22688"/>
                    </a:cubicBezTo>
                    <a:cubicBezTo>
                      <a:pt x="370" y="22703"/>
                      <a:pt x="421" y="22709"/>
                      <a:pt x="472" y="22706"/>
                    </a:cubicBezTo>
                    <a:cubicBezTo>
                      <a:pt x="617" y="22706"/>
                      <a:pt x="2616" y="22951"/>
                      <a:pt x="3625" y="23134"/>
                    </a:cubicBezTo>
                    <a:cubicBezTo>
                      <a:pt x="4187" y="23234"/>
                      <a:pt x="5290" y="23555"/>
                      <a:pt x="7087" y="23876"/>
                    </a:cubicBezTo>
                    <a:cubicBezTo>
                      <a:pt x="7447" y="23939"/>
                      <a:pt x="7686" y="24046"/>
                      <a:pt x="7787" y="23505"/>
                    </a:cubicBezTo>
                    <a:cubicBezTo>
                      <a:pt x="7983" y="22385"/>
                      <a:pt x="5183" y="23146"/>
                      <a:pt x="5895" y="1915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671" name="Freeform 670">
                <a:extLst>
                  <a:ext uri="{FF2B5EF4-FFF2-40B4-BE49-F238E27FC236}">
                    <a16:creationId xmlns:a16="http://schemas.microsoft.com/office/drawing/2014/main" id="{AB46AFEA-B70F-EB90-8209-DD6A384B77C8}"/>
                  </a:ext>
                </a:extLst>
              </p:cNvPr>
              <p:cNvSpPr/>
              <p:nvPr/>
            </p:nvSpPr>
            <p:spPr>
              <a:xfrm>
                <a:off x="8483768" y="3764813"/>
                <a:ext cx="19842" cy="23010"/>
              </a:xfrm>
              <a:custGeom>
                <a:avLst/>
                <a:gdLst>
                  <a:gd name="connsiteX0" fmla="*/ 14112 w 19842"/>
                  <a:gd name="connsiteY0" fmla="*/ 505 h 23010"/>
                  <a:gd name="connsiteX1" fmla="*/ 870 w 19842"/>
                  <a:gd name="connsiteY1" fmla="*/ 9200 h 23010"/>
                  <a:gd name="connsiteX2" fmla="*/ 5561 w 19842"/>
                  <a:gd name="connsiteY2" fmla="*/ 22406 h 23010"/>
                  <a:gd name="connsiteX3" fmla="*/ 18980 w 19842"/>
                  <a:gd name="connsiteY3" fmla="*/ 13787 h 23010"/>
                  <a:gd name="connsiteX4" fmla="*/ 14112 w 19842"/>
                  <a:gd name="connsiteY4" fmla="*/ 505 h 23010"/>
                  <a:gd name="connsiteX5" fmla="*/ 15543 w 19842"/>
                  <a:gd name="connsiteY5" fmla="*/ 13963 h 23010"/>
                  <a:gd name="connsiteX6" fmla="*/ 6715 w 19842"/>
                  <a:gd name="connsiteY6" fmla="*/ 21331 h 23010"/>
                  <a:gd name="connsiteX7" fmla="*/ 4489 w 19842"/>
                  <a:gd name="connsiteY7" fmla="*/ 8489 h 23010"/>
                  <a:gd name="connsiteX8" fmla="*/ 12901 w 19842"/>
                  <a:gd name="connsiteY8" fmla="*/ 1568 h 23010"/>
                  <a:gd name="connsiteX9" fmla="*/ 15543 w 19842"/>
                  <a:gd name="connsiteY9" fmla="*/ 13963 h 2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42" h="23010">
                    <a:moveTo>
                      <a:pt x="14112" y="505"/>
                    </a:moveTo>
                    <a:cubicBezTo>
                      <a:pt x="8210" y="-1458"/>
                      <a:pt x="3203" y="2481"/>
                      <a:pt x="870" y="9200"/>
                    </a:cubicBezTo>
                    <a:cubicBezTo>
                      <a:pt x="-1268" y="15423"/>
                      <a:pt x="624" y="20708"/>
                      <a:pt x="5561" y="22406"/>
                    </a:cubicBezTo>
                    <a:cubicBezTo>
                      <a:pt x="13412" y="25112"/>
                      <a:pt x="17504" y="18097"/>
                      <a:pt x="18980" y="13787"/>
                    </a:cubicBezTo>
                    <a:cubicBezTo>
                      <a:pt x="21225" y="7306"/>
                      <a:pt x="18911" y="2084"/>
                      <a:pt x="14112" y="505"/>
                    </a:cubicBezTo>
                    <a:close/>
                    <a:moveTo>
                      <a:pt x="15543" y="13963"/>
                    </a:moveTo>
                    <a:cubicBezTo>
                      <a:pt x="13790" y="19053"/>
                      <a:pt x="10991" y="22696"/>
                      <a:pt x="6715" y="21331"/>
                    </a:cubicBezTo>
                    <a:cubicBezTo>
                      <a:pt x="2301" y="19909"/>
                      <a:pt x="2932" y="12963"/>
                      <a:pt x="4489" y="8489"/>
                    </a:cubicBezTo>
                    <a:cubicBezTo>
                      <a:pt x="6047" y="4016"/>
                      <a:pt x="8714" y="228"/>
                      <a:pt x="12901" y="1568"/>
                    </a:cubicBezTo>
                    <a:cubicBezTo>
                      <a:pt x="16111" y="2594"/>
                      <a:pt x="17889" y="7187"/>
                      <a:pt x="15543" y="1396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2" name="Freeform 671">
                <a:extLst>
                  <a:ext uri="{FF2B5EF4-FFF2-40B4-BE49-F238E27FC236}">
                    <a16:creationId xmlns:a16="http://schemas.microsoft.com/office/drawing/2014/main" id="{0B1B10C3-9430-AC3C-741A-06106B5F1C97}"/>
                  </a:ext>
                </a:extLst>
              </p:cNvPr>
              <p:cNvSpPr/>
              <p:nvPr/>
            </p:nvSpPr>
            <p:spPr>
              <a:xfrm>
                <a:off x="8498651" y="3769569"/>
                <a:ext cx="16462" cy="25763"/>
              </a:xfrm>
              <a:custGeom>
                <a:avLst/>
                <a:gdLst>
                  <a:gd name="connsiteX0" fmla="*/ 13606 w 16462"/>
                  <a:gd name="connsiteY0" fmla="*/ 5142 h 25763"/>
                  <a:gd name="connsiteX1" fmla="*/ 16381 w 16462"/>
                  <a:gd name="connsiteY1" fmla="*/ 3758 h 25763"/>
                  <a:gd name="connsiteX2" fmla="*/ 15977 w 16462"/>
                  <a:gd name="connsiteY2" fmla="*/ 3079 h 25763"/>
                  <a:gd name="connsiteX3" fmla="*/ 13297 w 16462"/>
                  <a:gd name="connsiteY3" fmla="*/ 1858 h 25763"/>
                  <a:gd name="connsiteX4" fmla="*/ 10201 w 16462"/>
                  <a:gd name="connsiteY4" fmla="*/ 140 h 25763"/>
                  <a:gd name="connsiteX5" fmla="*/ 9211 w 16462"/>
                  <a:gd name="connsiteY5" fmla="*/ 254 h 25763"/>
                  <a:gd name="connsiteX6" fmla="*/ 10472 w 16462"/>
                  <a:gd name="connsiteY6" fmla="*/ 4274 h 25763"/>
                  <a:gd name="connsiteX7" fmla="*/ 3473 w 16462"/>
                  <a:gd name="connsiteY7" fmla="*/ 17946 h 25763"/>
                  <a:gd name="connsiteX8" fmla="*/ 30 w 16462"/>
                  <a:gd name="connsiteY8" fmla="*/ 20343 h 25763"/>
                  <a:gd name="connsiteX9" fmla="*/ 314 w 16462"/>
                  <a:gd name="connsiteY9" fmla="*/ 20890 h 25763"/>
                  <a:gd name="connsiteX10" fmla="*/ 3334 w 16462"/>
                  <a:gd name="connsiteY10" fmla="*/ 22281 h 25763"/>
                  <a:gd name="connsiteX11" fmla="*/ 9350 w 16462"/>
                  <a:gd name="connsiteY11" fmla="*/ 25483 h 25763"/>
                  <a:gd name="connsiteX12" fmla="*/ 14975 w 16462"/>
                  <a:gd name="connsiteY12" fmla="*/ 22520 h 25763"/>
                  <a:gd name="connsiteX13" fmla="*/ 15044 w 16462"/>
                  <a:gd name="connsiteY13" fmla="*/ 21752 h 25763"/>
                  <a:gd name="connsiteX14" fmla="*/ 6809 w 16462"/>
                  <a:gd name="connsiteY14" fmla="*/ 22337 h 25763"/>
                  <a:gd name="connsiteX15" fmla="*/ 6676 w 16462"/>
                  <a:gd name="connsiteY15" fmla="*/ 18701 h 2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462" h="25763">
                    <a:moveTo>
                      <a:pt x="13606" y="5142"/>
                    </a:moveTo>
                    <a:cubicBezTo>
                      <a:pt x="14722" y="2953"/>
                      <a:pt x="15820" y="4859"/>
                      <a:pt x="16381" y="3758"/>
                    </a:cubicBezTo>
                    <a:cubicBezTo>
                      <a:pt x="16557" y="3412"/>
                      <a:pt x="16457" y="3324"/>
                      <a:pt x="15977" y="3079"/>
                    </a:cubicBezTo>
                    <a:cubicBezTo>
                      <a:pt x="15062" y="2721"/>
                      <a:pt x="14168" y="2314"/>
                      <a:pt x="13297" y="1858"/>
                    </a:cubicBezTo>
                    <a:cubicBezTo>
                      <a:pt x="12415" y="1411"/>
                      <a:pt x="11128" y="600"/>
                      <a:pt x="10201" y="140"/>
                    </a:cubicBezTo>
                    <a:cubicBezTo>
                      <a:pt x="9716" y="-105"/>
                      <a:pt x="9344" y="-4"/>
                      <a:pt x="9211" y="254"/>
                    </a:cubicBezTo>
                    <a:cubicBezTo>
                      <a:pt x="8701" y="1273"/>
                      <a:pt x="11734" y="1820"/>
                      <a:pt x="10472" y="4274"/>
                    </a:cubicBezTo>
                    <a:lnTo>
                      <a:pt x="3473" y="17946"/>
                    </a:lnTo>
                    <a:cubicBezTo>
                      <a:pt x="1676" y="21469"/>
                      <a:pt x="711" y="19015"/>
                      <a:pt x="30" y="20343"/>
                    </a:cubicBezTo>
                    <a:cubicBezTo>
                      <a:pt x="-52" y="20513"/>
                      <a:pt x="30" y="20733"/>
                      <a:pt x="314" y="20890"/>
                    </a:cubicBezTo>
                    <a:cubicBezTo>
                      <a:pt x="1575" y="21520"/>
                      <a:pt x="2622" y="21916"/>
                      <a:pt x="3334" y="22281"/>
                    </a:cubicBezTo>
                    <a:cubicBezTo>
                      <a:pt x="4495" y="22866"/>
                      <a:pt x="5857" y="23690"/>
                      <a:pt x="9350" y="25483"/>
                    </a:cubicBezTo>
                    <a:cubicBezTo>
                      <a:pt x="11242" y="26452"/>
                      <a:pt x="13827" y="24772"/>
                      <a:pt x="14975" y="22520"/>
                    </a:cubicBezTo>
                    <a:cubicBezTo>
                      <a:pt x="15258" y="21973"/>
                      <a:pt x="15132" y="21803"/>
                      <a:pt x="15044" y="21752"/>
                    </a:cubicBezTo>
                    <a:cubicBezTo>
                      <a:pt x="14168" y="21306"/>
                      <a:pt x="12522" y="25257"/>
                      <a:pt x="6809" y="22337"/>
                    </a:cubicBezTo>
                    <a:cubicBezTo>
                      <a:pt x="5144" y="21488"/>
                      <a:pt x="5768" y="20494"/>
                      <a:pt x="6676" y="187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3" name="Freeform 672">
                <a:extLst>
                  <a:ext uri="{FF2B5EF4-FFF2-40B4-BE49-F238E27FC236}">
                    <a16:creationId xmlns:a16="http://schemas.microsoft.com/office/drawing/2014/main" id="{CEA06855-42A3-F0A3-C240-85E0B542AFC1}"/>
                  </a:ext>
                </a:extLst>
              </p:cNvPr>
              <p:cNvSpPr/>
              <p:nvPr/>
            </p:nvSpPr>
            <p:spPr>
              <a:xfrm>
                <a:off x="8511287" y="3777351"/>
                <a:ext cx="18432" cy="23717"/>
              </a:xfrm>
              <a:custGeom>
                <a:avLst/>
                <a:gdLst>
                  <a:gd name="connsiteX0" fmla="*/ 15013 w 18432"/>
                  <a:gd name="connsiteY0" fmla="*/ 6125 h 23717"/>
                  <a:gd name="connsiteX1" fmla="*/ 18324 w 18432"/>
                  <a:gd name="connsiteY1" fmla="*/ 4715 h 23717"/>
                  <a:gd name="connsiteX2" fmla="*/ 17819 w 18432"/>
                  <a:gd name="connsiteY2" fmla="*/ 3828 h 23717"/>
                  <a:gd name="connsiteX3" fmla="*/ 14963 w 18432"/>
                  <a:gd name="connsiteY3" fmla="*/ 2067 h 23717"/>
                  <a:gd name="connsiteX4" fmla="*/ 12604 w 18432"/>
                  <a:gd name="connsiteY4" fmla="*/ 317 h 23717"/>
                  <a:gd name="connsiteX5" fmla="*/ 11614 w 18432"/>
                  <a:gd name="connsiteY5" fmla="*/ 204 h 23717"/>
                  <a:gd name="connsiteX6" fmla="*/ 12245 w 18432"/>
                  <a:gd name="connsiteY6" fmla="*/ 4476 h 23717"/>
                  <a:gd name="connsiteX7" fmla="*/ 3549 w 18432"/>
                  <a:gd name="connsiteY7" fmla="*/ 17380 h 23717"/>
                  <a:gd name="connsiteX8" fmla="*/ 107 w 18432"/>
                  <a:gd name="connsiteY8" fmla="*/ 19136 h 23717"/>
                  <a:gd name="connsiteX9" fmla="*/ 107 w 18432"/>
                  <a:gd name="connsiteY9" fmla="*/ 19614 h 23717"/>
                  <a:gd name="connsiteX10" fmla="*/ 2629 w 18432"/>
                  <a:gd name="connsiteY10" fmla="*/ 21130 h 23717"/>
                  <a:gd name="connsiteX11" fmla="*/ 5838 w 18432"/>
                  <a:gd name="connsiteY11" fmla="*/ 23446 h 23717"/>
                  <a:gd name="connsiteX12" fmla="*/ 6797 w 18432"/>
                  <a:gd name="connsiteY12" fmla="*/ 23515 h 23717"/>
                  <a:gd name="connsiteX13" fmla="*/ 6368 w 18432"/>
                  <a:gd name="connsiteY13" fmla="*/ 18953 h 2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432" h="23717">
                    <a:moveTo>
                      <a:pt x="15013" y="6125"/>
                    </a:moveTo>
                    <a:cubicBezTo>
                      <a:pt x="16741" y="3570"/>
                      <a:pt x="17700" y="5628"/>
                      <a:pt x="18324" y="4715"/>
                    </a:cubicBezTo>
                    <a:cubicBezTo>
                      <a:pt x="18538" y="4394"/>
                      <a:pt x="18469" y="4262"/>
                      <a:pt x="17819" y="3828"/>
                    </a:cubicBezTo>
                    <a:cubicBezTo>
                      <a:pt x="16596" y="2998"/>
                      <a:pt x="15745" y="2570"/>
                      <a:pt x="14963" y="2067"/>
                    </a:cubicBezTo>
                    <a:cubicBezTo>
                      <a:pt x="14181" y="1563"/>
                      <a:pt x="13443" y="884"/>
                      <a:pt x="12604" y="317"/>
                    </a:cubicBezTo>
                    <a:cubicBezTo>
                      <a:pt x="12409" y="185"/>
                      <a:pt x="11930" y="-255"/>
                      <a:pt x="11614" y="204"/>
                    </a:cubicBezTo>
                    <a:cubicBezTo>
                      <a:pt x="10984" y="1142"/>
                      <a:pt x="13929" y="2029"/>
                      <a:pt x="12245" y="4476"/>
                    </a:cubicBezTo>
                    <a:lnTo>
                      <a:pt x="3549" y="17380"/>
                    </a:lnTo>
                    <a:cubicBezTo>
                      <a:pt x="1822" y="19935"/>
                      <a:pt x="737" y="18192"/>
                      <a:pt x="107" y="19136"/>
                    </a:cubicBezTo>
                    <a:cubicBezTo>
                      <a:pt x="12" y="19268"/>
                      <a:pt x="-76" y="19488"/>
                      <a:pt x="107" y="19614"/>
                    </a:cubicBezTo>
                    <a:cubicBezTo>
                      <a:pt x="668" y="19991"/>
                      <a:pt x="1677" y="20507"/>
                      <a:pt x="2629" y="21130"/>
                    </a:cubicBezTo>
                    <a:cubicBezTo>
                      <a:pt x="4306" y="22269"/>
                      <a:pt x="5031" y="22911"/>
                      <a:pt x="5838" y="23446"/>
                    </a:cubicBezTo>
                    <a:cubicBezTo>
                      <a:pt x="6324" y="23785"/>
                      <a:pt x="6601" y="23804"/>
                      <a:pt x="6797" y="23515"/>
                    </a:cubicBezTo>
                    <a:cubicBezTo>
                      <a:pt x="7377" y="22647"/>
                      <a:pt x="4130" y="22256"/>
                      <a:pt x="6368" y="1895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7F0BAEAC-8D63-908C-4ACA-B7A4010D003F}"/>
                  </a:ext>
                </a:extLst>
              </p:cNvPr>
              <p:cNvSpPr/>
              <p:nvPr/>
            </p:nvSpPr>
            <p:spPr>
              <a:xfrm>
                <a:off x="8520607" y="3782879"/>
                <a:ext cx="23942" cy="25853"/>
              </a:xfrm>
              <a:custGeom>
                <a:avLst/>
                <a:gdLst>
                  <a:gd name="connsiteX0" fmla="*/ 4716 w 23942"/>
                  <a:gd name="connsiteY0" fmla="*/ 18743 h 25853"/>
                  <a:gd name="connsiteX1" fmla="*/ 201 w 23942"/>
                  <a:gd name="connsiteY1" fmla="*/ 19749 h 25853"/>
                  <a:gd name="connsiteX2" fmla="*/ 491 w 23942"/>
                  <a:gd name="connsiteY2" fmla="*/ 20844 h 25853"/>
                  <a:gd name="connsiteX3" fmla="*/ 3448 w 23942"/>
                  <a:gd name="connsiteY3" fmla="*/ 22977 h 25853"/>
                  <a:gd name="connsiteX4" fmla="*/ 6236 w 23942"/>
                  <a:gd name="connsiteY4" fmla="*/ 25292 h 25853"/>
                  <a:gd name="connsiteX5" fmla="*/ 7654 w 23942"/>
                  <a:gd name="connsiteY5" fmla="*/ 25538 h 25853"/>
                  <a:gd name="connsiteX6" fmla="*/ 7478 w 23942"/>
                  <a:gd name="connsiteY6" fmla="*/ 20378 h 25853"/>
                  <a:gd name="connsiteX7" fmla="*/ 16526 w 23942"/>
                  <a:gd name="connsiteY7" fmla="*/ 8827 h 25853"/>
                  <a:gd name="connsiteX8" fmla="*/ 18626 w 23942"/>
                  <a:gd name="connsiteY8" fmla="*/ 8279 h 25853"/>
                  <a:gd name="connsiteX9" fmla="*/ 20373 w 23942"/>
                  <a:gd name="connsiteY9" fmla="*/ 9638 h 25853"/>
                  <a:gd name="connsiteX10" fmla="*/ 20745 w 23942"/>
                  <a:gd name="connsiteY10" fmla="*/ 14345 h 25853"/>
                  <a:gd name="connsiteX11" fmla="*/ 22044 w 23942"/>
                  <a:gd name="connsiteY11" fmla="*/ 13244 h 25853"/>
                  <a:gd name="connsiteX12" fmla="*/ 23652 w 23942"/>
                  <a:gd name="connsiteY12" fmla="*/ 10727 h 25853"/>
                  <a:gd name="connsiteX13" fmla="*/ 23810 w 23942"/>
                  <a:gd name="connsiteY13" fmla="*/ 9859 h 25853"/>
                  <a:gd name="connsiteX14" fmla="*/ 17460 w 23942"/>
                  <a:gd name="connsiteY14" fmla="*/ 5071 h 25853"/>
                  <a:gd name="connsiteX15" fmla="*/ 11261 w 23942"/>
                  <a:gd name="connsiteY15" fmla="*/ 81 h 25853"/>
                  <a:gd name="connsiteX16" fmla="*/ 10460 w 23942"/>
                  <a:gd name="connsiteY16" fmla="*/ 440 h 25853"/>
                  <a:gd name="connsiteX17" fmla="*/ 7484 w 23942"/>
                  <a:gd name="connsiteY17" fmla="*/ 3554 h 25853"/>
                  <a:gd name="connsiteX18" fmla="*/ 7055 w 23942"/>
                  <a:gd name="connsiteY18" fmla="*/ 4655 h 25853"/>
                  <a:gd name="connsiteX19" fmla="*/ 12302 w 23942"/>
                  <a:gd name="connsiteY19" fmla="*/ 3353 h 25853"/>
                  <a:gd name="connsiteX20" fmla="*/ 14017 w 23942"/>
                  <a:gd name="connsiteY20" fmla="*/ 4693 h 25853"/>
                  <a:gd name="connsiteX21" fmla="*/ 14017 w 23942"/>
                  <a:gd name="connsiteY21" fmla="*/ 6864 h 2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42" h="25853">
                    <a:moveTo>
                      <a:pt x="4716" y="18743"/>
                    </a:moveTo>
                    <a:cubicBezTo>
                      <a:pt x="2332" y="21788"/>
                      <a:pt x="983" y="18743"/>
                      <a:pt x="201" y="19749"/>
                    </a:cubicBezTo>
                    <a:cubicBezTo>
                      <a:pt x="-240" y="20309"/>
                      <a:pt x="132" y="20555"/>
                      <a:pt x="491" y="20844"/>
                    </a:cubicBezTo>
                    <a:cubicBezTo>
                      <a:pt x="1317" y="21473"/>
                      <a:pt x="2074" y="21914"/>
                      <a:pt x="3448" y="22977"/>
                    </a:cubicBezTo>
                    <a:cubicBezTo>
                      <a:pt x="4823" y="24040"/>
                      <a:pt x="5403" y="24663"/>
                      <a:pt x="6236" y="25292"/>
                    </a:cubicBezTo>
                    <a:cubicBezTo>
                      <a:pt x="6828" y="25758"/>
                      <a:pt x="7181" y="26154"/>
                      <a:pt x="7654" y="25538"/>
                    </a:cubicBezTo>
                    <a:cubicBezTo>
                      <a:pt x="8216" y="24827"/>
                      <a:pt x="5012" y="23518"/>
                      <a:pt x="7478" y="20378"/>
                    </a:cubicBezTo>
                    <a:lnTo>
                      <a:pt x="16526" y="8827"/>
                    </a:lnTo>
                    <a:cubicBezTo>
                      <a:pt x="17479" y="7569"/>
                      <a:pt x="17788" y="7625"/>
                      <a:pt x="18626" y="8279"/>
                    </a:cubicBezTo>
                    <a:lnTo>
                      <a:pt x="20373" y="9638"/>
                    </a:lnTo>
                    <a:cubicBezTo>
                      <a:pt x="22807" y="11375"/>
                      <a:pt x="19932" y="13703"/>
                      <a:pt x="20745" y="14345"/>
                    </a:cubicBezTo>
                    <a:cubicBezTo>
                      <a:pt x="21281" y="14754"/>
                      <a:pt x="21836" y="13583"/>
                      <a:pt x="22044" y="13244"/>
                    </a:cubicBezTo>
                    <a:lnTo>
                      <a:pt x="23652" y="10727"/>
                    </a:lnTo>
                    <a:cubicBezTo>
                      <a:pt x="23828" y="10456"/>
                      <a:pt x="24112" y="10098"/>
                      <a:pt x="23810" y="9859"/>
                    </a:cubicBezTo>
                    <a:cubicBezTo>
                      <a:pt x="21918" y="8374"/>
                      <a:pt x="20449" y="7399"/>
                      <a:pt x="17460" y="5071"/>
                    </a:cubicBezTo>
                    <a:cubicBezTo>
                      <a:pt x="14471" y="2743"/>
                      <a:pt x="13172" y="1566"/>
                      <a:pt x="11261" y="81"/>
                    </a:cubicBezTo>
                    <a:cubicBezTo>
                      <a:pt x="10959" y="-164"/>
                      <a:pt x="10681" y="201"/>
                      <a:pt x="10460" y="440"/>
                    </a:cubicBezTo>
                    <a:lnTo>
                      <a:pt x="7484" y="3554"/>
                    </a:lnTo>
                    <a:cubicBezTo>
                      <a:pt x="7188" y="3850"/>
                      <a:pt x="6626" y="4322"/>
                      <a:pt x="7055" y="4655"/>
                    </a:cubicBezTo>
                    <a:cubicBezTo>
                      <a:pt x="7976" y="5379"/>
                      <a:pt x="9981" y="1547"/>
                      <a:pt x="12302" y="3353"/>
                    </a:cubicBezTo>
                    <a:lnTo>
                      <a:pt x="14017" y="4693"/>
                    </a:lnTo>
                    <a:cubicBezTo>
                      <a:pt x="14855" y="5322"/>
                      <a:pt x="14963" y="5637"/>
                      <a:pt x="14017" y="686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64875B95-705F-C400-ECB0-4F3AC3C331EF}"/>
                  </a:ext>
                </a:extLst>
              </p:cNvPr>
              <p:cNvSpPr/>
              <p:nvPr/>
            </p:nvSpPr>
            <p:spPr>
              <a:xfrm>
                <a:off x="8530294" y="3795067"/>
                <a:ext cx="25290" cy="24764"/>
              </a:xfrm>
              <a:custGeom>
                <a:avLst/>
                <a:gdLst>
                  <a:gd name="connsiteX0" fmla="*/ 17421 w 25290"/>
                  <a:gd name="connsiteY0" fmla="*/ 6843 h 24764"/>
                  <a:gd name="connsiteX1" fmla="*/ 21299 w 25290"/>
                  <a:gd name="connsiteY1" fmla="*/ 7667 h 24764"/>
                  <a:gd name="connsiteX2" fmla="*/ 21393 w 25290"/>
                  <a:gd name="connsiteY2" fmla="*/ 13330 h 24764"/>
                  <a:gd name="connsiteX3" fmla="*/ 22787 w 25290"/>
                  <a:gd name="connsiteY3" fmla="*/ 12638 h 24764"/>
                  <a:gd name="connsiteX4" fmla="*/ 25069 w 25290"/>
                  <a:gd name="connsiteY4" fmla="*/ 10373 h 24764"/>
                  <a:gd name="connsiteX5" fmla="*/ 25173 w 25290"/>
                  <a:gd name="connsiteY5" fmla="*/ 9579 h 24764"/>
                  <a:gd name="connsiteX6" fmla="*/ 25164 w 25290"/>
                  <a:gd name="connsiteY6" fmla="*/ 9567 h 24764"/>
                  <a:gd name="connsiteX7" fmla="*/ 21027 w 25290"/>
                  <a:gd name="connsiteY7" fmla="*/ 5333 h 24764"/>
                  <a:gd name="connsiteX8" fmla="*/ 16405 w 25290"/>
                  <a:gd name="connsiteY8" fmla="*/ 199 h 24764"/>
                  <a:gd name="connsiteX9" fmla="*/ 15652 w 25290"/>
                  <a:gd name="connsiteY9" fmla="*/ 119 h 24764"/>
                  <a:gd name="connsiteX10" fmla="*/ 15611 w 25290"/>
                  <a:gd name="connsiteY10" fmla="*/ 155 h 24764"/>
                  <a:gd name="connsiteX11" fmla="*/ 15283 w 25290"/>
                  <a:gd name="connsiteY11" fmla="*/ 4465 h 24764"/>
                  <a:gd name="connsiteX12" fmla="*/ 4153 w 25290"/>
                  <a:gd name="connsiteY12" fmla="*/ 14821 h 24764"/>
                  <a:gd name="connsiteX13" fmla="*/ 105 w 25290"/>
                  <a:gd name="connsiteY13" fmla="*/ 15897 h 24764"/>
                  <a:gd name="connsiteX14" fmla="*/ 181 w 25290"/>
                  <a:gd name="connsiteY14" fmla="*/ 16526 h 24764"/>
                  <a:gd name="connsiteX15" fmla="*/ 2539 w 25290"/>
                  <a:gd name="connsiteY15" fmla="*/ 18866 h 24764"/>
                  <a:gd name="connsiteX16" fmla="*/ 7092 w 25290"/>
                  <a:gd name="connsiteY16" fmla="*/ 23900 h 24764"/>
                  <a:gd name="connsiteX17" fmla="*/ 13397 w 25290"/>
                  <a:gd name="connsiteY17" fmla="*/ 23032 h 24764"/>
                  <a:gd name="connsiteX18" fmla="*/ 13725 w 25290"/>
                  <a:gd name="connsiteY18" fmla="*/ 22339 h 24764"/>
                  <a:gd name="connsiteX19" fmla="*/ 5793 w 25290"/>
                  <a:gd name="connsiteY19" fmla="*/ 20068 h 24764"/>
                  <a:gd name="connsiteX20" fmla="*/ 6915 w 25290"/>
                  <a:gd name="connsiteY20" fmla="*/ 16614 h 24764"/>
                  <a:gd name="connsiteX21" fmla="*/ 9955 w 25290"/>
                  <a:gd name="connsiteY21" fmla="*/ 13783 h 24764"/>
                  <a:gd name="connsiteX22" fmla="*/ 12363 w 25290"/>
                  <a:gd name="connsiteY22" fmla="*/ 13034 h 24764"/>
                  <a:gd name="connsiteX23" fmla="*/ 13681 w 25290"/>
                  <a:gd name="connsiteY23" fmla="*/ 14437 h 24764"/>
                  <a:gd name="connsiteX24" fmla="*/ 13051 w 25290"/>
                  <a:gd name="connsiteY24" fmla="*/ 18841 h 24764"/>
                  <a:gd name="connsiteX25" fmla="*/ 14514 w 25290"/>
                  <a:gd name="connsiteY25" fmla="*/ 18080 h 24764"/>
                  <a:gd name="connsiteX26" fmla="*/ 18631 w 25290"/>
                  <a:gd name="connsiteY26" fmla="*/ 14003 h 24764"/>
                  <a:gd name="connsiteX27" fmla="*/ 18890 w 25290"/>
                  <a:gd name="connsiteY27" fmla="*/ 13091 h 24764"/>
                  <a:gd name="connsiteX28" fmla="*/ 14766 w 25290"/>
                  <a:gd name="connsiteY28" fmla="*/ 13091 h 24764"/>
                  <a:gd name="connsiteX29" fmla="*/ 13662 w 25290"/>
                  <a:gd name="connsiteY29" fmla="*/ 11845 h 24764"/>
                  <a:gd name="connsiteX30" fmla="*/ 14091 w 25290"/>
                  <a:gd name="connsiteY30" fmla="*/ 9957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290" h="24764">
                    <a:moveTo>
                      <a:pt x="17421" y="6843"/>
                    </a:moveTo>
                    <a:cubicBezTo>
                      <a:pt x="19060" y="5320"/>
                      <a:pt x="19155" y="5377"/>
                      <a:pt x="21299" y="7667"/>
                    </a:cubicBezTo>
                    <a:cubicBezTo>
                      <a:pt x="24729" y="11329"/>
                      <a:pt x="20554" y="12436"/>
                      <a:pt x="21393" y="13330"/>
                    </a:cubicBezTo>
                    <a:cubicBezTo>
                      <a:pt x="21797" y="13770"/>
                      <a:pt x="22497" y="12940"/>
                      <a:pt x="22787" y="12638"/>
                    </a:cubicBezTo>
                    <a:lnTo>
                      <a:pt x="25069" y="10373"/>
                    </a:lnTo>
                    <a:cubicBezTo>
                      <a:pt x="25318" y="10182"/>
                      <a:pt x="25364" y="9826"/>
                      <a:pt x="25173" y="9579"/>
                    </a:cubicBezTo>
                    <a:cubicBezTo>
                      <a:pt x="25170" y="9575"/>
                      <a:pt x="25167" y="9571"/>
                      <a:pt x="25164" y="9567"/>
                    </a:cubicBezTo>
                    <a:cubicBezTo>
                      <a:pt x="23606" y="7900"/>
                      <a:pt x="22289" y="6686"/>
                      <a:pt x="21027" y="5333"/>
                    </a:cubicBezTo>
                    <a:cubicBezTo>
                      <a:pt x="18316" y="2426"/>
                      <a:pt x="17137" y="973"/>
                      <a:pt x="16405" y="199"/>
                    </a:cubicBezTo>
                    <a:cubicBezTo>
                      <a:pt x="16219" y="-31"/>
                      <a:pt x="15882" y="-67"/>
                      <a:pt x="15652" y="119"/>
                    </a:cubicBezTo>
                    <a:cubicBezTo>
                      <a:pt x="15637" y="130"/>
                      <a:pt x="15624" y="142"/>
                      <a:pt x="15611" y="155"/>
                    </a:cubicBezTo>
                    <a:cubicBezTo>
                      <a:pt x="14659" y="1042"/>
                      <a:pt x="17427" y="2477"/>
                      <a:pt x="15283" y="4465"/>
                    </a:cubicBezTo>
                    <a:lnTo>
                      <a:pt x="4153" y="14821"/>
                    </a:lnTo>
                    <a:cubicBezTo>
                      <a:pt x="1253" y="17520"/>
                      <a:pt x="1196" y="14884"/>
                      <a:pt x="105" y="15897"/>
                    </a:cubicBezTo>
                    <a:cubicBezTo>
                      <a:pt x="-40" y="16029"/>
                      <a:pt x="-53" y="16255"/>
                      <a:pt x="181" y="16526"/>
                    </a:cubicBezTo>
                    <a:cubicBezTo>
                      <a:pt x="1158" y="17570"/>
                      <a:pt x="1990" y="18281"/>
                      <a:pt x="2539" y="18866"/>
                    </a:cubicBezTo>
                    <a:cubicBezTo>
                      <a:pt x="3428" y="19816"/>
                      <a:pt x="4399" y="21043"/>
                      <a:pt x="7092" y="23900"/>
                    </a:cubicBezTo>
                    <a:cubicBezTo>
                      <a:pt x="8548" y="25454"/>
                      <a:pt x="11544" y="24762"/>
                      <a:pt x="13397" y="23032"/>
                    </a:cubicBezTo>
                    <a:cubicBezTo>
                      <a:pt x="13852" y="22616"/>
                      <a:pt x="13795" y="22402"/>
                      <a:pt x="13725" y="22339"/>
                    </a:cubicBezTo>
                    <a:cubicBezTo>
                      <a:pt x="13051" y="21616"/>
                      <a:pt x="10188" y="24781"/>
                      <a:pt x="5793" y="20068"/>
                    </a:cubicBezTo>
                    <a:cubicBezTo>
                      <a:pt x="4532" y="18709"/>
                      <a:pt x="5433" y="17986"/>
                      <a:pt x="6915" y="16614"/>
                    </a:cubicBezTo>
                    <a:lnTo>
                      <a:pt x="9955" y="13783"/>
                    </a:lnTo>
                    <a:cubicBezTo>
                      <a:pt x="11329" y="12524"/>
                      <a:pt x="11550" y="12160"/>
                      <a:pt x="12363" y="13034"/>
                    </a:cubicBezTo>
                    <a:lnTo>
                      <a:pt x="13681" y="14437"/>
                    </a:lnTo>
                    <a:cubicBezTo>
                      <a:pt x="15516" y="16413"/>
                      <a:pt x="12502" y="18212"/>
                      <a:pt x="13051" y="18841"/>
                    </a:cubicBezTo>
                    <a:cubicBezTo>
                      <a:pt x="13479" y="19294"/>
                      <a:pt x="14230" y="18382"/>
                      <a:pt x="14514" y="18080"/>
                    </a:cubicBezTo>
                    <a:lnTo>
                      <a:pt x="18631" y="14003"/>
                    </a:lnTo>
                    <a:cubicBezTo>
                      <a:pt x="19262" y="13374"/>
                      <a:pt x="19003" y="13229"/>
                      <a:pt x="18890" y="13091"/>
                    </a:cubicBezTo>
                    <a:cubicBezTo>
                      <a:pt x="18530" y="12713"/>
                      <a:pt x="16292" y="14689"/>
                      <a:pt x="14766" y="13091"/>
                    </a:cubicBezTo>
                    <a:lnTo>
                      <a:pt x="13662" y="11845"/>
                    </a:lnTo>
                    <a:cubicBezTo>
                      <a:pt x="12899" y="11033"/>
                      <a:pt x="13070" y="10876"/>
                      <a:pt x="14091" y="99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2C56F520-FDB3-9A95-0DD6-99A3E7ADFAD0}"/>
                  </a:ext>
                </a:extLst>
              </p:cNvPr>
              <p:cNvSpPr/>
              <p:nvPr/>
            </p:nvSpPr>
            <p:spPr>
              <a:xfrm>
                <a:off x="8542686" y="3812019"/>
                <a:ext cx="24384" cy="20141"/>
              </a:xfrm>
              <a:custGeom>
                <a:avLst/>
                <a:gdLst>
                  <a:gd name="connsiteX0" fmla="*/ 24311 w 24384"/>
                  <a:gd name="connsiteY0" fmla="*/ 9994 h 20141"/>
                  <a:gd name="connsiteX1" fmla="*/ 24311 w 24384"/>
                  <a:gd name="connsiteY1" fmla="*/ 9622 h 20141"/>
                  <a:gd name="connsiteX2" fmla="*/ 22924 w 24384"/>
                  <a:gd name="connsiteY2" fmla="*/ 9490 h 20141"/>
                  <a:gd name="connsiteX3" fmla="*/ 21253 w 24384"/>
                  <a:gd name="connsiteY3" fmla="*/ 3482 h 20141"/>
                  <a:gd name="connsiteX4" fmla="*/ 5608 w 24384"/>
                  <a:gd name="connsiteY4" fmla="*/ 2897 h 20141"/>
                  <a:gd name="connsiteX5" fmla="*/ 1453 w 24384"/>
                  <a:gd name="connsiteY5" fmla="*/ 16285 h 20141"/>
                  <a:gd name="connsiteX6" fmla="*/ 11239 w 24384"/>
                  <a:gd name="connsiteY6" fmla="*/ 19683 h 20141"/>
                  <a:gd name="connsiteX7" fmla="*/ 11328 w 24384"/>
                  <a:gd name="connsiteY7" fmla="*/ 19186 h 20141"/>
                  <a:gd name="connsiteX8" fmla="*/ 4177 w 24384"/>
                  <a:gd name="connsiteY8" fmla="*/ 16197 h 20141"/>
                  <a:gd name="connsiteX9" fmla="*/ 9373 w 24384"/>
                  <a:gd name="connsiteY9" fmla="*/ 4243 h 20141"/>
                  <a:gd name="connsiteX10" fmla="*/ 20093 w 24384"/>
                  <a:gd name="connsiteY10" fmla="*/ 4174 h 20141"/>
                  <a:gd name="connsiteX11" fmla="*/ 18832 w 24384"/>
                  <a:gd name="connsiteY11" fmla="*/ 12982 h 20141"/>
                  <a:gd name="connsiteX12" fmla="*/ 18359 w 24384"/>
                  <a:gd name="connsiteY12" fmla="*/ 14240 h 20141"/>
                  <a:gd name="connsiteX13" fmla="*/ 19418 w 24384"/>
                  <a:gd name="connsiteY13" fmla="*/ 13901 h 2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4" h="20141">
                    <a:moveTo>
                      <a:pt x="24311" y="9994"/>
                    </a:moveTo>
                    <a:cubicBezTo>
                      <a:pt x="24444" y="9905"/>
                      <a:pt x="24368" y="9736"/>
                      <a:pt x="24311" y="9622"/>
                    </a:cubicBezTo>
                    <a:cubicBezTo>
                      <a:pt x="24109" y="9320"/>
                      <a:pt x="23201" y="9899"/>
                      <a:pt x="22924" y="9490"/>
                    </a:cubicBezTo>
                    <a:cubicBezTo>
                      <a:pt x="22483" y="8861"/>
                      <a:pt x="23012" y="6086"/>
                      <a:pt x="21253" y="3482"/>
                    </a:cubicBezTo>
                    <a:cubicBezTo>
                      <a:pt x="17596" y="-1935"/>
                      <a:pt x="10136" y="-149"/>
                      <a:pt x="5608" y="2897"/>
                    </a:cubicBezTo>
                    <a:cubicBezTo>
                      <a:pt x="3433" y="4363"/>
                      <a:pt x="-2803" y="9994"/>
                      <a:pt x="1453" y="16285"/>
                    </a:cubicBezTo>
                    <a:cubicBezTo>
                      <a:pt x="4549" y="20866"/>
                      <a:pt x="10161" y="20406"/>
                      <a:pt x="11239" y="19683"/>
                    </a:cubicBezTo>
                    <a:cubicBezTo>
                      <a:pt x="11376" y="19555"/>
                      <a:pt x="11412" y="19352"/>
                      <a:pt x="11328" y="19186"/>
                    </a:cubicBezTo>
                    <a:cubicBezTo>
                      <a:pt x="10949" y="18619"/>
                      <a:pt x="6428" y="19538"/>
                      <a:pt x="4177" y="16197"/>
                    </a:cubicBezTo>
                    <a:cubicBezTo>
                      <a:pt x="1403" y="12095"/>
                      <a:pt x="5571" y="6760"/>
                      <a:pt x="9373" y="4243"/>
                    </a:cubicBezTo>
                    <a:cubicBezTo>
                      <a:pt x="12980" y="1814"/>
                      <a:pt x="17936" y="1015"/>
                      <a:pt x="20093" y="4174"/>
                    </a:cubicBezTo>
                    <a:cubicBezTo>
                      <a:pt x="21783" y="6690"/>
                      <a:pt x="20723" y="10145"/>
                      <a:pt x="18832" y="12982"/>
                    </a:cubicBezTo>
                    <a:cubicBezTo>
                      <a:pt x="18586" y="13366"/>
                      <a:pt x="18125" y="13901"/>
                      <a:pt x="18359" y="14240"/>
                    </a:cubicBezTo>
                    <a:cubicBezTo>
                      <a:pt x="18592" y="14580"/>
                      <a:pt x="19159" y="14102"/>
                      <a:pt x="19418" y="139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9947C8EB-4771-09C9-447D-EE8E60BB6BD6}"/>
                  </a:ext>
                </a:extLst>
              </p:cNvPr>
              <p:cNvSpPr/>
              <p:nvPr/>
            </p:nvSpPr>
            <p:spPr>
              <a:xfrm>
                <a:off x="8548986" y="3824511"/>
                <a:ext cx="29162" cy="26176"/>
              </a:xfrm>
              <a:custGeom>
                <a:avLst/>
                <a:gdLst>
                  <a:gd name="connsiteX0" fmla="*/ 4958 w 29162"/>
                  <a:gd name="connsiteY0" fmla="*/ 10330 h 26176"/>
                  <a:gd name="connsiteX1" fmla="*/ 254 w 29162"/>
                  <a:gd name="connsiteY1" fmla="*/ 9770 h 26176"/>
                  <a:gd name="connsiteX2" fmla="*/ 254 w 29162"/>
                  <a:gd name="connsiteY2" fmla="*/ 10670 h 26176"/>
                  <a:gd name="connsiteX3" fmla="*/ 1313 w 29162"/>
                  <a:gd name="connsiteY3" fmla="*/ 12633 h 26176"/>
                  <a:gd name="connsiteX4" fmla="*/ 2499 w 29162"/>
                  <a:gd name="connsiteY4" fmla="*/ 15464 h 26176"/>
                  <a:gd name="connsiteX5" fmla="*/ 3300 w 29162"/>
                  <a:gd name="connsiteY5" fmla="*/ 16182 h 26176"/>
                  <a:gd name="connsiteX6" fmla="*/ 6925 w 29162"/>
                  <a:gd name="connsiteY6" fmla="*/ 10827 h 26176"/>
                  <a:gd name="connsiteX7" fmla="*/ 16945 w 29162"/>
                  <a:gd name="connsiteY7" fmla="*/ 6165 h 26176"/>
                  <a:gd name="connsiteX8" fmla="*/ 17506 w 29162"/>
                  <a:gd name="connsiteY8" fmla="*/ 6134 h 26176"/>
                  <a:gd name="connsiteX9" fmla="*/ 17323 w 29162"/>
                  <a:gd name="connsiteY9" fmla="*/ 6763 h 26176"/>
                  <a:gd name="connsiteX10" fmla="*/ 7291 w 29162"/>
                  <a:gd name="connsiteY10" fmla="*/ 25185 h 26176"/>
                  <a:gd name="connsiteX11" fmla="*/ 7165 w 29162"/>
                  <a:gd name="connsiteY11" fmla="*/ 25990 h 26176"/>
                  <a:gd name="connsiteX12" fmla="*/ 8180 w 29162"/>
                  <a:gd name="connsiteY12" fmla="*/ 25858 h 26176"/>
                  <a:gd name="connsiteX13" fmla="*/ 24714 w 29162"/>
                  <a:gd name="connsiteY13" fmla="*/ 18170 h 26176"/>
                  <a:gd name="connsiteX14" fmla="*/ 28913 w 29162"/>
                  <a:gd name="connsiteY14" fmla="*/ 18648 h 26176"/>
                  <a:gd name="connsiteX15" fmla="*/ 29090 w 29162"/>
                  <a:gd name="connsiteY15" fmla="*/ 18019 h 26176"/>
                  <a:gd name="connsiteX16" fmla="*/ 27829 w 29162"/>
                  <a:gd name="connsiteY16" fmla="*/ 15559 h 26176"/>
                  <a:gd name="connsiteX17" fmla="*/ 26694 w 29162"/>
                  <a:gd name="connsiteY17" fmla="*/ 12822 h 26176"/>
                  <a:gd name="connsiteX18" fmla="*/ 26013 w 29162"/>
                  <a:gd name="connsiteY18" fmla="*/ 12677 h 26176"/>
                  <a:gd name="connsiteX19" fmla="*/ 24235 w 29162"/>
                  <a:gd name="connsiteY19" fmla="*/ 16999 h 26176"/>
                  <a:gd name="connsiteX20" fmla="*/ 14423 w 29162"/>
                  <a:gd name="connsiteY20" fmla="*/ 21561 h 26176"/>
                  <a:gd name="connsiteX21" fmla="*/ 13244 w 29162"/>
                  <a:gd name="connsiteY21" fmla="*/ 21882 h 26176"/>
                  <a:gd name="connsiteX22" fmla="*/ 13672 w 29162"/>
                  <a:gd name="connsiteY22" fmla="*/ 20793 h 26176"/>
                  <a:gd name="connsiteX23" fmla="*/ 22248 w 29162"/>
                  <a:gd name="connsiteY23" fmla="*/ 5297 h 26176"/>
                  <a:gd name="connsiteX24" fmla="*/ 22595 w 29162"/>
                  <a:gd name="connsiteY24" fmla="*/ 4039 h 26176"/>
                  <a:gd name="connsiteX25" fmla="*/ 21334 w 29162"/>
                  <a:gd name="connsiteY25" fmla="*/ 1623 h 26176"/>
                  <a:gd name="connsiteX26" fmla="*/ 20848 w 29162"/>
                  <a:gd name="connsiteY26" fmla="*/ 251 h 26176"/>
                  <a:gd name="connsiteX27" fmla="*/ 20179 w 29162"/>
                  <a:gd name="connsiteY27" fmla="*/ 63 h 26176"/>
                  <a:gd name="connsiteX28" fmla="*/ 20148 w 29162"/>
                  <a:gd name="connsiteY28" fmla="*/ 81 h 26176"/>
                  <a:gd name="connsiteX29" fmla="*/ 16233 w 29162"/>
                  <a:gd name="connsiteY29" fmla="*/ 5114 h 2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162" h="26176">
                    <a:moveTo>
                      <a:pt x="4958" y="10330"/>
                    </a:moveTo>
                    <a:cubicBezTo>
                      <a:pt x="1950" y="11727"/>
                      <a:pt x="1427" y="9223"/>
                      <a:pt x="254" y="9770"/>
                    </a:cubicBezTo>
                    <a:cubicBezTo>
                      <a:pt x="-244" y="10003"/>
                      <a:pt x="121" y="10399"/>
                      <a:pt x="254" y="10670"/>
                    </a:cubicBezTo>
                    <a:cubicBezTo>
                      <a:pt x="550" y="11299"/>
                      <a:pt x="960" y="11884"/>
                      <a:pt x="1313" y="12633"/>
                    </a:cubicBezTo>
                    <a:cubicBezTo>
                      <a:pt x="1666" y="13382"/>
                      <a:pt x="1944" y="14307"/>
                      <a:pt x="2499" y="15464"/>
                    </a:cubicBezTo>
                    <a:cubicBezTo>
                      <a:pt x="2644" y="15773"/>
                      <a:pt x="2890" y="16370"/>
                      <a:pt x="3300" y="16182"/>
                    </a:cubicBezTo>
                    <a:cubicBezTo>
                      <a:pt x="4680" y="15552"/>
                      <a:pt x="1275" y="13451"/>
                      <a:pt x="6925" y="10827"/>
                    </a:cubicBezTo>
                    <a:lnTo>
                      <a:pt x="16945" y="6165"/>
                    </a:lnTo>
                    <a:cubicBezTo>
                      <a:pt x="17210" y="6039"/>
                      <a:pt x="17437" y="5989"/>
                      <a:pt x="17506" y="6134"/>
                    </a:cubicBezTo>
                    <a:cubicBezTo>
                      <a:pt x="17576" y="6278"/>
                      <a:pt x="17475" y="6461"/>
                      <a:pt x="17323" y="6763"/>
                    </a:cubicBezTo>
                    <a:lnTo>
                      <a:pt x="7291" y="25185"/>
                    </a:lnTo>
                    <a:cubicBezTo>
                      <a:pt x="7133" y="25462"/>
                      <a:pt x="7007" y="25657"/>
                      <a:pt x="7165" y="25990"/>
                    </a:cubicBezTo>
                    <a:cubicBezTo>
                      <a:pt x="7323" y="26324"/>
                      <a:pt x="7531" y="26166"/>
                      <a:pt x="8180" y="25858"/>
                    </a:cubicBezTo>
                    <a:lnTo>
                      <a:pt x="24714" y="18170"/>
                    </a:lnTo>
                    <a:cubicBezTo>
                      <a:pt x="27797" y="16729"/>
                      <a:pt x="28031" y="19057"/>
                      <a:pt x="28913" y="18648"/>
                    </a:cubicBezTo>
                    <a:cubicBezTo>
                      <a:pt x="29002" y="18604"/>
                      <a:pt x="29298" y="18472"/>
                      <a:pt x="29090" y="18019"/>
                    </a:cubicBezTo>
                    <a:cubicBezTo>
                      <a:pt x="28989" y="17805"/>
                      <a:pt x="28459" y="17037"/>
                      <a:pt x="27829" y="15559"/>
                    </a:cubicBezTo>
                    <a:cubicBezTo>
                      <a:pt x="27066" y="13935"/>
                      <a:pt x="26864" y="13193"/>
                      <a:pt x="26694" y="12822"/>
                    </a:cubicBezTo>
                    <a:cubicBezTo>
                      <a:pt x="26523" y="12451"/>
                      <a:pt x="26221" y="12583"/>
                      <a:pt x="26013" y="12677"/>
                    </a:cubicBezTo>
                    <a:cubicBezTo>
                      <a:pt x="25042" y="13130"/>
                      <a:pt x="26908" y="15754"/>
                      <a:pt x="24235" y="16999"/>
                    </a:cubicBezTo>
                    <a:lnTo>
                      <a:pt x="14423" y="21561"/>
                    </a:lnTo>
                    <a:cubicBezTo>
                      <a:pt x="13685" y="21901"/>
                      <a:pt x="13307" y="22026"/>
                      <a:pt x="13244" y="21882"/>
                    </a:cubicBezTo>
                    <a:cubicBezTo>
                      <a:pt x="13181" y="21737"/>
                      <a:pt x="13401" y="21290"/>
                      <a:pt x="13672" y="20793"/>
                    </a:cubicBezTo>
                    <a:lnTo>
                      <a:pt x="22248" y="5297"/>
                    </a:lnTo>
                    <a:cubicBezTo>
                      <a:pt x="22601" y="4611"/>
                      <a:pt x="22942" y="4800"/>
                      <a:pt x="22595" y="4039"/>
                    </a:cubicBezTo>
                    <a:cubicBezTo>
                      <a:pt x="22009" y="2780"/>
                      <a:pt x="21605" y="2233"/>
                      <a:pt x="21334" y="1623"/>
                    </a:cubicBezTo>
                    <a:cubicBezTo>
                      <a:pt x="21132" y="1176"/>
                      <a:pt x="21050" y="698"/>
                      <a:pt x="20848" y="251"/>
                    </a:cubicBezTo>
                    <a:cubicBezTo>
                      <a:pt x="20716" y="14"/>
                      <a:pt x="20416" y="-70"/>
                      <a:pt x="20179" y="63"/>
                    </a:cubicBezTo>
                    <a:cubicBezTo>
                      <a:pt x="20169" y="69"/>
                      <a:pt x="20158" y="75"/>
                      <a:pt x="20148" y="81"/>
                    </a:cubicBezTo>
                    <a:cubicBezTo>
                      <a:pt x="18742" y="710"/>
                      <a:pt x="21889" y="2485"/>
                      <a:pt x="16233" y="51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E077DB46-2172-EC06-B2E2-097944DB2E5E}"/>
                  </a:ext>
                </a:extLst>
              </p:cNvPr>
              <p:cNvSpPr/>
              <p:nvPr/>
            </p:nvSpPr>
            <p:spPr>
              <a:xfrm>
                <a:off x="8557095" y="3845163"/>
                <a:ext cx="23850" cy="15433"/>
              </a:xfrm>
              <a:custGeom>
                <a:avLst/>
                <a:gdLst>
                  <a:gd name="connsiteX0" fmla="*/ 20067 w 23850"/>
                  <a:gd name="connsiteY0" fmla="*/ 6792 h 15433"/>
                  <a:gd name="connsiteX1" fmla="*/ 23541 w 23850"/>
                  <a:gd name="connsiteY1" fmla="*/ 7710 h 15433"/>
                  <a:gd name="connsiteX2" fmla="*/ 23692 w 23850"/>
                  <a:gd name="connsiteY2" fmla="*/ 6704 h 15433"/>
                  <a:gd name="connsiteX3" fmla="*/ 22532 w 23850"/>
                  <a:gd name="connsiteY3" fmla="*/ 3558 h 15433"/>
                  <a:gd name="connsiteX4" fmla="*/ 21744 w 23850"/>
                  <a:gd name="connsiteY4" fmla="*/ 727 h 15433"/>
                  <a:gd name="connsiteX5" fmla="*/ 21044 w 23850"/>
                  <a:gd name="connsiteY5" fmla="*/ 28 h 15433"/>
                  <a:gd name="connsiteX6" fmla="*/ 18919 w 23850"/>
                  <a:gd name="connsiteY6" fmla="*/ 3803 h 15433"/>
                  <a:gd name="connsiteX7" fmla="*/ 4082 w 23850"/>
                  <a:gd name="connsiteY7" fmla="*/ 8616 h 15433"/>
                  <a:gd name="connsiteX8" fmla="*/ 298 w 23850"/>
                  <a:gd name="connsiteY8" fmla="*/ 7880 h 15433"/>
                  <a:gd name="connsiteX9" fmla="*/ 14 w 23850"/>
                  <a:gd name="connsiteY9" fmla="*/ 8277 h 15433"/>
                  <a:gd name="connsiteX10" fmla="*/ 1036 w 23850"/>
                  <a:gd name="connsiteY10" fmla="*/ 10995 h 15433"/>
                  <a:gd name="connsiteX11" fmla="*/ 2139 w 23850"/>
                  <a:gd name="connsiteY11" fmla="*/ 14770 h 15433"/>
                  <a:gd name="connsiteX12" fmla="*/ 2865 w 23850"/>
                  <a:gd name="connsiteY12" fmla="*/ 15399 h 15433"/>
                  <a:gd name="connsiteX13" fmla="*/ 5324 w 23850"/>
                  <a:gd name="connsiteY13" fmla="*/ 11542 h 1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50" h="15433">
                    <a:moveTo>
                      <a:pt x="20067" y="6792"/>
                    </a:moveTo>
                    <a:cubicBezTo>
                      <a:pt x="22999" y="5835"/>
                      <a:pt x="22488" y="8050"/>
                      <a:pt x="23541" y="7710"/>
                    </a:cubicBezTo>
                    <a:cubicBezTo>
                      <a:pt x="23913" y="7585"/>
                      <a:pt x="23932" y="7446"/>
                      <a:pt x="23692" y="6704"/>
                    </a:cubicBezTo>
                    <a:cubicBezTo>
                      <a:pt x="23232" y="5294"/>
                      <a:pt x="22822" y="4451"/>
                      <a:pt x="22532" y="3558"/>
                    </a:cubicBezTo>
                    <a:cubicBezTo>
                      <a:pt x="22242" y="2664"/>
                      <a:pt x="22065" y="1670"/>
                      <a:pt x="21744" y="727"/>
                    </a:cubicBezTo>
                    <a:cubicBezTo>
                      <a:pt x="21675" y="500"/>
                      <a:pt x="21567" y="-142"/>
                      <a:pt x="21044" y="28"/>
                    </a:cubicBezTo>
                    <a:cubicBezTo>
                      <a:pt x="19966" y="374"/>
                      <a:pt x="21731" y="2885"/>
                      <a:pt x="18919" y="3803"/>
                    </a:cubicBezTo>
                    <a:lnTo>
                      <a:pt x="4082" y="8616"/>
                    </a:lnTo>
                    <a:cubicBezTo>
                      <a:pt x="1143" y="9566"/>
                      <a:pt x="1370" y="7528"/>
                      <a:pt x="298" y="7880"/>
                    </a:cubicBezTo>
                    <a:cubicBezTo>
                      <a:pt x="141" y="7931"/>
                      <a:pt x="-55" y="8050"/>
                      <a:pt x="14" y="8277"/>
                    </a:cubicBezTo>
                    <a:cubicBezTo>
                      <a:pt x="229" y="8906"/>
                      <a:pt x="695" y="9938"/>
                      <a:pt x="1036" y="10995"/>
                    </a:cubicBezTo>
                    <a:cubicBezTo>
                      <a:pt x="1666" y="12920"/>
                      <a:pt x="1843" y="13870"/>
                      <a:pt x="2139" y="14770"/>
                    </a:cubicBezTo>
                    <a:cubicBezTo>
                      <a:pt x="2322" y="15336"/>
                      <a:pt x="2518" y="15518"/>
                      <a:pt x="2865" y="15399"/>
                    </a:cubicBezTo>
                    <a:cubicBezTo>
                      <a:pt x="3842" y="15072"/>
                      <a:pt x="1528" y="12769"/>
                      <a:pt x="5324" y="115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07361137-A4D4-9C81-44DD-09F31EEC67D7}"/>
                  </a:ext>
                </a:extLst>
              </p:cNvPr>
              <p:cNvSpPr/>
              <p:nvPr/>
            </p:nvSpPr>
            <p:spPr>
              <a:xfrm>
                <a:off x="8560552" y="3856890"/>
                <a:ext cx="23699" cy="17883"/>
              </a:xfrm>
              <a:custGeom>
                <a:avLst/>
                <a:gdLst>
                  <a:gd name="connsiteX0" fmla="*/ 23552 w 23699"/>
                  <a:gd name="connsiteY0" fmla="*/ 14342 h 17883"/>
                  <a:gd name="connsiteX1" fmla="*/ 23691 w 23699"/>
                  <a:gd name="connsiteY1" fmla="*/ 14002 h 17883"/>
                  <a:gd name="connsiteX2" fmla="*/ 22474 w 23699"/>
                  <a:gd name="connsiteY2" fmla="*/ 13316 h 17883"/>
                  <a:gd name="connsiteX3" fmla="*/ 23401 w 23699"/>
                  <a:gd name="connsiteY3" fmla="*/ 7144 h 17883"/>
                  <a:gd name="connsiteX4" fmla="*/ 9346 w 23699"/>
                  <a:gd name="connsiteY4" fmla="*/ 268 h 17883"/>
                  <a:gd name="connsiteX5" fmla="*/ 146 w 23699"/>
                  <a:gd name="connsiteY5" fmla="*/ 10794 h 17883"/>
                  <a:gd name="connsiteX6" fmla="*/ 7712 w 23699"/>
                  <a:gd name="connsiteY6" fmla="*/ 17865 h 17883"/>
                  <a:gd name="connsiteX7" fmla="*/ 8003 w 23699"/>
                  <a:gd name="connsiteY7" fmla="*/ 17444 h 17883"/>
                  <a:gd name="connsiteX8" fmla="*/ 2687 w 23699"/>
                  <a:gd name="connsiteY8" fmla="*/ 11819 h 17883"/>
                  <a:gd name="connsiteX9" fmla="*/ 12309 w 23699"/>
                  <a:gd name="connsiteY9" fmla="*/ 3011 h 17883"/>
                  <a:gd name="connsiteX10" fmla="*/ 22115 w 23699"/>
                  <a:gd name="connsiteY10" fmla="*/ 7295 h 17883"/>
                  <a:gd name="connsiteX11" fmla="*/ 17404 w 23699"/>
                  <a:gd name="connsiteY11" fmla="*/ 14814 h 17883"/>
                  <a:gd name="connsiteX12" fmla="*/ 16452 w 23699"/>
                  <a:gd name="connsiteY12" fmla="*/ 15777 h 17883"/>
                  <a:gd name="connsiteX13" fmla="*/ 17562 w 23699"/>
                  <a:gd name="connsiteY13" fmla="*/ 15890 h 1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699" h="17883">
                    <a:moveTo>
                      <a:pt x="23552" y="14342"/>
                    </a:moveTo>
                    <a:cubicBezTo>
                      <a:pt x="23710" y="14342"/>
                      <a:pt x="23710" y="14128"/>
                      <a:pt x="23691" y="14002"/>
                    </a:cubicBezTo>
                    <a:cubicBezTo>
                      <a:pt x="23628" y="13644"/>
                      <a:pt x="22569" y="13801"/>
                      <a:pt x="22474" y="13316"/>
                    </a:cubicBezTo>
                    <a:cubicBezTo>
                      <a:pt x="22342" y="12549"/>
                      <a:pt x="23950" y="10240"/>
                      <a:pt x="23401" y="7144"/>
                    </a:cubicBezTo>
                    <a:cubicBezTo>
                      <a:pt x="22266" y="708"/>
                      <a:pt x="14718" y="-676"/>
                      <a:pt x="9346" y="268"/>
                    </a:cubicBezTo>
                    <a:cubicBezTo>
                      <a:pt x="6823" y="708"/>
                      <a:pt x="-1172" y="3300"/>
                      <a:pt x="146" y="10794"/>
                    </a:cubicBezTo>
                    <a:cubicBezTo>
                      <a:pt x="1104" y="16236"/>
                      <a:pt x="6420" y="18092"/>
                      <a:pt x="7712" y="17865"/>
                    </a:cubicBezTo>
                    <a:cubicBezTo>
                      <a:pt x="7893" y="17806"/>
                      <a:pt x="8012" y="17633"/>
                      <a:pt x="8003" y="17444"/>
                    </a:cubicBezTo>
                    <a:cubicBezTo>
                      <a:pt x="7883" y="16815"/>
                      <a:pt x="3387" y="15783"/>
                      <a:pt x="2687" y="11819"/>
                    </a:cubicBezTo>
                    <a:cubicBezTo>
                      <a:pt x="1823" y="6943"/>
                      <a:pt x="7801" y="3778"/>
                      <a:pt x="12309" y="3011"/>
                    </a:cubicBezTo>
                    <a:cubicBezTo>
                      <a:pt x="16604" y="2256"/>
                      <a:pt x="21446" y="3539"/>
                      <a:pt x="22115" y="7295"/>
                    </a:cubicBezTo>
                    <a:cubicBezTo>
                      <a:pt x="22644" y="10259"/>
                      <a:pt x="20223" y="12996"/>
                      <a:pt x="17404" y="14814"/>
                    </a:cubicBezTo>
                    <a:cubicBezTo>
                      <a:pt x="17020" y="15066"/>
                      <a:pt x="16383" y="15361"/>
                      <a:pt x="16452" y="15777"/>
                    </a:cubicBezTo>
                    <a:cubicBezTo>
                      <a:pt x="16522" y="16192"/>
                      <a:pt x="17247" y="15978"/>
                      <a:pt x="17562" y="1589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0" name="Freeform 679">
                <a:extLst>
                  <a:ext uri="{FF2B5EF4-FFF2-40B4-BE49-F238E27FC236}">
                    <a16:creationId xmlns:a16="http://schemas.microsoft.com/office/drawing/2014/main" id="{8CB0431E-4268-DCDA-4225-4B4AFC263A1C}"/>
                  </a:ext>
                </a:extLst>
              </p:cNvPr>
              <p:cNvSpPr/>
              <p:nvPr/>
            </p:nvSpPr>
            <p:spPr>
              <a:xfrm>
                <a:off x="8394219" y="3944647"/>
                <a:ext cx="12457" cy="11832"/>
              </a:xfrm>
              <a:custGeom>
                <a:avLst/>
                <a:gdLst>
                  <a:gd name="connsiteX0" fmla="*/ 3785 w 12457"/>
                  <a:gd name="connsiteY0" fmla="*/ 8307 h 11832"/>
                  <a:gd name="connsiteX1" fmla="*/ 1893 w 12457"/>
                  <a:gd name="connsiteY1" fmla="*/ 7584 h 11832"/>
                  <a:gd name="connsiteX2" fmla="*/ 1982 w 12457"/>
                  <a:gd name="connsiteY2" fmla="*/ 4753 h 11832"/>
                  <a:gd name="connsiteX3" fmla="*/ 1282 w 12457"/>
                  <a:gd name="connsiteY3" fmla="*/ 4992 h 11832"/>
                  <a:gd name="connsiteX4" fmla="*/ 121 w 12457"/>
                  <a:gd name="connsiteY4" fmla="*/ 5935 h 11832"/>
                  <a:gd name="connsiteX5" fmla="*/ 48 w 12457"/>
                  <a:gd name="connsiteY5" fmla="*/ 6320 h 11832"/>
                  <a:gd name="connsiteX6" fmla="*/ 52 w 12457"/>
                  <a:gd name="connsiteY6" fmla="*/ 6326 h 11832"/>
                  <a:gd name="connsiteX7" fmla="*/ 1944 w 12457"/>
                  <a:gd name="connsiteY7" fmla="*/ 8767 h 11832"/>
                  <a:gd name="connsiteX8" fmla="*/ 4075 w 12457"/>
                  <a:gd name="connsiteY8" fmla="*/ 11699 h 11832"/>
                  <a:gd name="connsiteX9" fmla="*/ 4456 w 12457"/>
                  <a:gd name="connsiteY9" fmla="*/ 11793 h 11832"/>
                  <a:gd name="connsiteX10" fmla="*/ 4466 w 12457"/>
                  <a:gd name="connsiteY10" fmla="*/ 11787 h 11832"/>
                  <a:gd name="connsiteX11" fmla="*/ 4725 w 12457"/>
                  <a:gd name="connsiteY11" fmla="*/ 9660 h 11832"/>
                  <a:gd name="connsiteX12" fmla="*/ 10400 w 12457"/>
                  <a:gd name="connsiteY12" fmla="*/ 5401 h 11832"/>
                  <a:gd name="connsiteX13" fmla="*/ 12399 w 12457"/>
                  <a:gd name="connsiteY13" fmla="*/ 5193 h 11832"/>
                  <a:gd name="connsiteX14" fmla="*/ 12399 w 12457"/>
                  <a:gd name="connsiteY14" fmla="*/ 4878 h 11832"/>
                  <a:gd name="connsiteX15" fmla="*/ 11301 w 12457"/>
                  <a:gd name="connsiteY15" fmla="*/ 3526 h 11832"/>
                  <a:gd name="connsiteX16" fmla="*/ 9195 w 12457"/>
                  <a:gd name="connsiteY16" fmla="*/ 638 h 11832"/>
                  <a:gd name="connsiteX17" fmla="*/ 6093 w 12457"/>
                  <a:gd name="connsiteY17" fmla="*/ 556 h 11832"/>
                  <a:gd name="connsiteX18" fmla="*/ 5916 w 12457"/>
                  <a:gd name="connsiteY18" fmla="*/ 883 h 11832"/>
                  <a:gd name="connsiteX19" fmla="*/ 9738 w 12457"/>
                  <a:gd name="connsiteY19" fmla="*/ 2651 h 11832"/>
                  <a:gd name="connsiteX20" fmla="*/ 9107 w 12457"/>
                  <a:gd name="connsiteY20" fmla="*/ 4281 h 11832"/>
                  <a:gd name="connsiteX21" fmla="*/ 7556 w 12457"/>
                  <a:gd name="connsiteY21" fmla="*/ 5445 h 11832"/>
                  <a:gd name="connsiteX22" fmla="*/ 6364 w 12457"/>
                  <a:gd name="connsiteY22" fmla="*/ 5627 h 11832"/>
                  <a:gd name="connsiteX23" fmla="*/ 5733 w 12457"/>
                  <a:gd name="connsiteY23" fmla="*/ 4822 h 11832"/>
                  <a:gd name="connsiteX24" fmla="*/ 6124 w 12457"/>
                  <a:gd name="connsiteY24" fmla="*/ 2683 h 11832"/>
                  <a:gd name="connsiteX25" fmla="*/ 5387 w 12457"/>
                  <a:gd name="connsiteY25" fmla="*/ 2947 h 11832"/>
                  <a:gd name="connsiteX26" fmla="*/ 3293 w 12457"/>
                  <a:gd name="connsiteY26" fmla="*/ 4639 h 11832"/>
                  <a:gd name="connsiteX27" fmla="*/ 3148 w 12457"/>
                  <a:gd name="connsiteY27" fmla="*/ 5073 h 11832"/>
                  <a:gd name="connsiteX28" fmla="*/ 5160 w 12457"/>
                  <a:gd name="connsiteY28" fmla="*/ 5426 h 11832"/>
                  <a:gd name="connsiteX29" fmla="*/ 5670 w 12457"/>
                  <a:gd name="connsiteY29" fmla="*/ 6112 h 11832"/>
                  <a:gd name="connsiteX30" fmla="*/ 5425 w 12457"/>
                  <a:gd name="connsiteY30" fmla="*/ 7036 h 11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457" h="11832">
                    <a:moveTo>
                      <a:pt x="3785" y="8307"/>
                    </a:moveTo>
                    <a:cubicBezTo>
                      <a:pt x="2953" y="8937"/>
                      <a:pt x="2902" y="8899"/>
                      <a:pt x="1893" y="7584"/>
                    </a:cubicBezTo>
                    <a:cubicBezTo>
                      <a:pt x="304" y="5489"/>
                      <a:pt x="2366" y="5269"/>
                      <a:pt x="1982" y="4753"/>
                    </a:cubicBezTo>
                    <a:cubicBezTo>
                      <a:pt x="1792" y="4507"/>
                      <a:pt x="1433" y="4866"/>
                      <a:pt x="1282" y="4992"/>
                    </a:cubicBezTo>
                    <a:lnTo>
                      <a:pt x="121" y="5935"/>
                    </a:lnTo>
                    <a:cubicBezTo>
                      <a:pt x="-5" y="6022"/>
                      <a:pt x="-38" y="6193"/>
                      <a:pt x="48" y="6320"/>
                    </a:cubicBezTo>
                    <a:cubicBezTo>
                      <a:pt x="50" y="6322"/>
                      <a:pt x="51" y="6324"/>
                      <a:pt x="52" y="6326"/>
                    </a:cubicBezTo>
                    <a:cubicBezTo>
                      <a:pt x="777" y="7282"/>
                      <a:pt x="1389" y="7999"/>
                      <a:pt x="1944" y="8767"/>
                    </a:cubicBezTo>
                    <a:cubicBezTo>
                      <a:pt x="3205" y="10434"/>
                      <a:pt x="3741" y="11283"/>
                      <a:pt x="4075" y="11699"/>
                    </a:cubicBezTo>
                    <a:cubicBezTo>
                      <a:pt x="4154" y="11829"/>
                      <a:pt x="4325" y="11872"/>
                      <a:pt x="4456" y="11793"/>
                    </a:cubicBezTo>
                    <a:cubicBezTo>
                      <a:pt x="4459" y="11791"/>
                      <a:pt x="4463" y="11789"/>
                      <a:pt x="4466" y="11787"/>
                    </a:cubicBezTo>
                    <a:cubicBezTo>
                      <a:pt x="4952" y="11415"/>
                      <a:pt x="3634" y="10478"/>
                      <a:pt x="4725" y="9660"/>
                    </a:cubicBezTo>
                    <a:lnTo>
                      <a:pt x="10400" y="5401"/>
                    </a:lnTo>
                    <a:cubicBezTo>
                      <a:pt x="11869" y="4293"/>
                      <a:pt x="11837" y="5608"/>
                      <a:pt x="12399" y="5193"/>
                    </a:cubicBezTo>
                    <a:cubicBezTo>
                      <a:pt x="12468" y="5130"/>
                      <a:pt x="12487" y="5017"/>
                      <a:pt x="12399" y="4878"/>
                    </a:cubicBezTo>
                    <a:cubicBezTo>
                      <a:pt x="11945" y="4281"/>
                      <a:pt x="11554" y="3859"/>
                      <a:pt x="11301" y="3526"/>
                    </a:cubicBezTo>
                    <a:cubicBezTo>
                      <a:pt x="10885" y="2985"/>
                      <a:pt x="10438" y="2267"/>
                      <a:pt x="9195" y="638"/>
                    </a:cubicBezTo>
                    <a:cubicBezTo>
                      <a:pt x="8514" y="-249"/>
                      <a:pt x="7045" y="-149"/>
                      <a:pt x="6093" y="556"/>
                    </a:cubicBezTo>
                    <a:cubicBezTo>
                      <a:pt x="5866" y="739"/>
                      <a:pt x="5885" y="839"/>
                      <a:pt x="5916" y="883"/>
                    </a:cubicBezTo>
                    <a:cubicBezTo>
                      <a:pt x="6232" y="1298"/>
                      <a:pt x="7707" y="-48"/>
                      <a:pt x="9738" y="2651"/>
                    </a:cubicBezTo>
                    <a:cubicBezTo>
                      <a:pt x="10330" y="3431"/>
                      <a:pt x="9864" y="3714"/>
                      <a:pt x="9107" y="4281"/>
                    </a:cubicBezTo>
                    <a:lnTo>
                      <a:pt x="7556" y="5445"/>
                    </a:lnTo>
                    <a:cubicBezTo>
                      <a:pt x="6850" y="5973"/>
                      <a:pt x="6742" y="6124"/>
                      <a:pt x="6364" y="5627"/>
                    </a:cubicBezTo>
                    <a:lnTo>
                      <a:pt x="5733" y="4822"/>
                    </a:lnTo>
                    <a:cubicBezTo>
                      <a:pt x="4876" y="3689"/>
                      <a:pt x="6364" y="3029"/>
                      <a:pt x="6124" y="2683"/>
                    </a:cubicBezTo>
                    <a:cubicBezTo>
                      <a:pt x="5885" y="2337"/>
                      <a:pt x="5544" y="2808"/>
                      <a:pt x="5387" y="2947"/>
                    </a:cubicBezTo>
                    <a:lnTo>
                      <a:pt x="3293" y="4639"/>
                    </a:lnTo>
                    <a:cubicBezTo>
                      <a:pt x="2978" y="4897"/>
                      <a:pt x="3091" y="4998"/>
                      <a:pt x="3148" y="5073"/>
                    </a:cubicBezTo>
                    <a:cubicBezTo>
                      <a:pt x="3306" y="5294"/>
                      <a:pt x="4447" y="4488"/>
                      <a:pt x="5160" y="5426"/>
                    </a:cubicBezTo>
                    <a:lnTo>
                      <a:pt x="5670" y="6112"/>
                    </a:lnTo>
                    <a:cubicBezTo>
                      <a:pt x="6030" y="6571"/>
                      <a:pt x="5942" y="6640"/>
                      <a:pt x="5425" y="703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1" name="Freeform 680">
                <a:extLst>
                  <a:ext uri="{FF2B5EF4-FFF2-40B4-BE49-F238E27FC236}">
                    <a16:creationId xmlns:a16="http://schemas.microsoft.com/office/drawing/2014/main" id="{B09543B7-9093-432A-A9BE-4751FF0B702F}"/>
                  </a:ext>
                </a:extLst>
              </p:cNvPr>
              <p:cNvSpPr/>
              <p:nvPr/>
            </p:nvSpPr>
            <p:spPr>
              <a:xfrm>
                <a:off x="8388227" y="3936419"/>
                <a:ext cx="14173" cy="13926"/>
              </a:xfrm>
              <a:custGeom>
                <a:avLst/>
                <a:gdLst>
                  <a:gd name="connsiteX0" fmla="*/ 12407 w 14173"/>
                  <a:gd name="connsiteY0" fmla="*/ 7231 h 13926"/>
                  <a:gd name="connsiteX1" fmla="*/ 14103 w 14173"/>
                  <a:gd name="connsiteY1" fmla="*/ 7646 h 13926"/>
                  <a:gd name="connsiteX2" fmla="*/ 13939 w 14173"/>
                  <a:gd name="connsiteY2" fmla="*/ 7155 h 13926"/>
                  <a:gd name="connsiteX3" fmla="*/ 13100 w 14173"/>
                  <a:gd name="connsiteY3" fmla="*/ 6123 h 13926"/>
                  <a:gd name="connsiteX4" fmla="*/ 12280 w 14173"/>
                  <a:gd name="connsiteY4" fmla="*/ 4953 h 13926"/>
                  <a:gd name="connsiteX5" fmla="*/ 11921 w 14173"/>
                  <a:gd name="connsiteY5" fmla="*/ 4777 h 13926"/>
                  <a:gd name="connsiteX6" fmla="*/ 11921 w 14173"/>
                  <a:gd name="connsiteY6" fmla="*/ 6312 h 13926"/>
                  <a:gd name="connsiteX7" fmla="*/ 10799 w 14173"/>
                  <a:gd name="connsiteY7" fmla="*/ 6576 h 13926"/>
                  <a:gd name="connsiteX8" fmla="*/ 8812 w 14173"/>
                  <a:gd name="connsiteY8" fmla="*/ 6671 h 13926"/>
                  <a:gd name="connsiteX9" fmla="*/ 8068 w 14173"/>
                  <a:gd name="connsiteY9" fmla="*/ 6671 h 13926"/>
                  <a:gd name="connsiteX10" fmla="*/ 8276 w 14173"/>
                  <a:gd name="connsiteY10" fmla="*/ 6041 h 13926"/>
                  <a:gd name="connsiteX11" fmla="*/ 9096 w 14173"/>
                  <a:gd name="connsiteY11" fmla="*/ 3877 h 13926"/>
                  <a:gd name="connsiteX12" fmla="*/ 9588 w 14173"/>
                  <a:gd name="connsiteY12" fmla="*/ 3103 h 13926"/>
                  <a:gd name="connsiteX13" fmla="*/ 10691 w 14173"/>
                  <a:gd name="connsiteY13" fmla="*/ 3204 h 13926"/>
                  <a:gd name="connsiteX14" fmla="*/ 10622 w 14173"/>
                  <a:gd name="connsiteY14" fmla="*/ 2757 h 13926"/>
                  <a:gd name="connsiteX15" fmla="*/ 9632 w 14173"/>
                  <a:gd name="connsiteY15" fmla="*/ 1549 h 13926"/>
                  <a:gd name="connsiteX16" fmla="*/ 8901 w 14173"/>
                  <a:gd name="connsiteY16" fmla="*/ 473 h 13926"/>
                  <a:gd name="connsiteX17" fmla="*/ 8270 w 14173"/>
                  <a:gd name="connsiteY17" fmla="*/ 46 h 13926"/>
                  <a:gd name="connsiteX18" fmla="*/ 7929 w 14173"/>
                  <a:gd name="connsiteY18" fmla="*/ 2260 h 13926"/>
                  <a:gd name="connsiteX19" fmla="*/ 6523 w 14173"/>
                  <a:gd name="connsiteY19" fmla="*/ 5916 h 13926"/>
                  <a:gd name="connsiteX20" fmla="*/ 6139 w 14173"/>
                  <a:gd name="connsiteY20" fmla="*/ 6677 h 13926"/>
                  <a:gd name="connsiteX21" fmla="*/ 5268 w 14173"/>
                  <a:gd name="connsiteY21" fmla="*/ 6771 h 13926"/>
                  <a:gd name="connsiteX22" fmla="*/ 2450 w 14173"/>
                  <a:gd name="connsiteY22" fmla="*/ 6853 h 13926"/>
                  <a:gd name="connsiteX23" fmla="*/ 104 w 14173"/>
                  <a:gd name="connsiteY23" fmla="*/ 6268 h 13926"/>
                  <a:gd name="connsiteX24" fmla="*/ 104 w 14173"/>
                  <a:gd name="connsiteY24" fmla="*/ 6652 h 13926"/>
                  <a:gd name="connsiteX25" fmla="*/ 1044 w 14173"/>
                  <a:gd name="connsiteY25" fmla="*/ 7803 h 13926"/>
                  <a:gd name="connsiteX26" fmla="*/ 1851 w 14173"/>
                  <a:gd name="connsiteY26" fmla="*/ 8973 h 13926"/>
                  <a:gd name="connsiteX27" fmla="*/ 2153 w 14173"/>
                  <a:gd name="connsiteY27" fmla="*/ 9081 h 13926"/>
                  <a:gd name="connsiteX28" fmla="*/ 2210 w 14173"/>
                  <a:gd name="connsiteY28" fmla="*/ 9043 h 13926"/>
                  <a:gd name="connsiteX29" fmla="*/ 2261 w 14173"/>
                  <a:gd name="connsiteY29" fmla="*/ 7702 h 13926"/>
                  <a:gd name="connsiteX30" fmla="*/ 3478 w 14173"/>
                  <a:gd name="connsiteY30" fmla="*/ 7457 h 13926"/>
                  <a:gd name="connsiteX31" fmla="*/ 5426 w 14173"/>
                  <a:gd name="connsiteY31" fmla="*/ 7394 h 13926"/>
                  <a:gd name="connsiteX32" fmla="*/ 5912 w 14173"/>
                  <a:gd name="connsiteY32" fmla="*/ 7426 h 13926"/>
                  <a:gd name="connsiteX33" fmla="*/ 5842 w 14173"/>
                  <a:gd name="connsiteY33" fmla="*/ 7778 h 13926"/>
                  <a:gd name="connsiteX34" fmla="*/ 4732 w 14173"/>
                  <a:gd name="connsiteY34" fmla="*/ 10219 h 13926"/>
                  <a:gd name="connsiteX35" fmla="*/ 4430 w 14173"/>
                  <a:gd name="connsiteY35" fmla="*/ 10666 h 13926"/>
                  <a:gd name="connsiteX36" fmla="*/ 3282 w 14173"/>
                  <a:gd name="connsiteY36" fmla="*/ 10559 h 13926"/>
                  <a:gd name="connsiteX37" fmla="*/ 3282 w 14173"/>
                  <a:gd name="connsiteY37" fmla="*/ 10899 h 13926"/>
                  <a:gd name="connsiteX38" fmla="*/ 4373 w 14173"/>
                  <a:gd name="connsiteY38" fmla="*/ 12245 h 13926"/>
                  <a:gd name="connsiteX39" fmla="*/ 5420 w 14173"/>
                  <a:gd name="connsiteY39" fmla="*/ 13730 h 13926"/>
                  <a:gd name="connsiteX40" fmla="*/ 5773 w 14173"/>
                  <a:gd name="connsiteY40" fmla="*/ 13856 h 13926"/>
                  <a:gd name="connsiteX41" fmla="*/ 6290 w 14173"/>
                  <a:gd name="connsiteY41" fmla="*/ 10836 h 13926"/>
                  <a:gd name="connsiteX42" fmla="*/ 7387 w 14173"/>
                  <a:gd name="connsiteY42" fmla="*/ 8187 h 13926"/>
                  <a:gd name="connsiteX43" fmla="*/ 7784 w 14173"/>
                  <a:gd name="connsiteY43" fmla="*/ 7356 h 13926"/>
                  <a:gd name="connsiteX44" fmla="*/ 8510 w 14173"/>
                  <a:gd name="connsiteY44" fmla="*/ 7294 h 1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173" h="13926">
                    <a:moveTo>
                      <a:pt x="12407" y="7231"/>
                    </a:moveTo>
                    <a:cubicBezTo>
                      <a:pt x="13403" y="7231"/>
                      <a:pt x="13825" y="7860"/>
                      <a:pt x="14103" y="7646"/>
                    </a:cubicBezTo>
                    <a:cubicBezTo>
                      <a:pt x="14273" y="7507"/>
                      <a:pt x="14103" y="7382"/>
                      <a:pt x="13939" y="7155"/>
                    </a:cubicBezTo>
                    <a:cubicBezTo>
                      <a:pt x="13680" y="6803"/>
                      <a:pt x="13371" y="6482"/>
                      <a:pt x="13100" y="6123"/>
                    </a:cubicBezTo>
                    <a:cubicBezTo>
                      <a:pt x="12829" y="5765"/>
                      <a:pt x="12684" y="5494"/>
                      <a:pt x="12280" y="4953"/>
                    </a:cubicBezTo>
                    <a:cubicBezTo>
                      <a:pt x="12123" y="4745"/>
                      <a:pt x="12022" y="4708"/>
                      <a:pt x="11921" y="4777"/>
                    </a:cubicBezTo>
                    <a:cubicBezTo>
                      <a:pt x="11505" y="5104"/>
                      <a:pt x="12552" y="5834"/>
                      <a:pt x="11921" y="6312"/>
                    </a:cubicBezTo>
                    <a:cubicBezTo>
                      <a:pt x="11574" y="6490"/>
                      <a:pt x="11189" y="6581"/>
                      <a:pt x="10799" y="6576"/>
                    </a:cubicBezTo>
                    <a:lnTo>
                      <a:pt x="8812" y="6671"/>
                    </a:lnTo>
                    <a:cubicBezTo>
                      <a:pt x="8565" y="6699"/>
                      <a:pt x="8315" y="6699"/>
                      <a:pt x="8068" y="6671"/>
                    </a:cubicBezTo>
                    <a:cubicBezTo>
                      <a:pt x="8105" y="6452"/>
                      <a:pt x="8175" y="6239"/>
                      <a:pt x="8276" y="6041"/>
                    </a:cubicBezTo>
                    <a:lnTo>
                      <a:pt x="9096" y="3877"/>
                    </a:lnTo>
                    <a:cubicBezTo>
                      <a:pt x="9173" y="3573"/>
                      <a:pt x="9345" y="3302"/>
                      <a:pt x="9588" y="3103"/>
                    </a:cubicBezTo>
                    <a:cubicBezTo>
                      <a:pt x="10042" y="2751"/>
                      <a:pt x="10332" y="3474"/>
                      <a:pt x="10691" y="3204"/>
                    </a:cubicBezTo>
                    <a:cubicBezTo>
                      <a:pt x="10887" y="3053"/>
                      <a:pt x="10736" y="2915"/>
                      <a:pt x="10622" y="2757"/>
                    </a:cubicBezTo>
                    <a:cubicBezTo>
                      <a:pt x="10370" y="2424"/>
                      <a:pt x="10073" y="2084"/>
                      <a:pt x="9632" y="1549"/>
                    </a:cubicBezTo>
                    <a:cubicBezTo>
                      <a:pt x="9191" y="1014"/>
                      <a:pt x="9083" y="725"/>
                      <a:pt x="8901" y="473"/>
                    </a:cubicBezTo>
                    <a:cubicBezTo>
                      <a:pt x="8566" y="33"/>
                      <a:pt x="8447" y="-74"/>
                      <a:pt x="8270" y="46"/>
                    </a:cubicBezTo>
                    <a:cubicBezTo>
                      <a:pt x="8005" y="247"/>
                      <a:pt x="8529" y="725"/>
                      <a:pt x="7929" y="2260"/>
                    </a:cubicBezTo>
                    <a:lnTo>
                      <a:pt x="6523" y="5916"/>
                    </a:lnTo>
                    <a:cubicBezTo>
                      <a:pt x="6372" y="6318"/>
                      <a:pt x="6322" y="6545"/>
                      <a:pt x="6139" y="6677"/>
                    </a:cubicBezTo>
                    <a:cubicBezTo>
                      <a:pt x="5857" y="6764"/>
                      <a:pt x="5562" y="6796"/>
                      <a:pt x="5268" y="6771"/>
                    </a:cubicBezTo>
                    <a:lnTo>
                      <a:pt x="2450" y="6853"/>
                    </a:lnTo>
                    <a:cubicBezTo>
                      <a:pt x="697" y="6916"/>
                      <a:pt x="388" y="6054"/>
                      <a:pt x="104" y="6268"/>
                    </a:cubicBezTo>
                    <a:cubicBezTo>
                      <a:pt x="-28" y="6369"/>
                      <a:pt x="-41" y="6469"/>
                      <a:pt x="104" y="6652"/>
                    </a:cubicBezTo>
                    <a:cubicBezTo>
                      <a:pt x="501" y="7193"/>
                      <a:pt x="798" y="7476"/>
                      <a:pt x="1044" y="7803"/>
                    </a:cubicBezTo>
                    <a:cubicBezTo>
                      <a:pt x="1290" y="8130"/>
                      <a:pt x="1466" y="8432"/>
                      <a:pt x="1851" y="8973"/>
                    </a:cubicBezTo>
                    <a:cubicBezTo>
                      <a:pt x="1904" y="9087"/>
                      <a:pt x="2040" y="9134"/>
                      <a:pt x="2153" y="9081"/>
                    </a:cubicBezTo>
                    <a:cubicBezTo>
                      <a:pt x="2174" y="9072"/>
                      <a:pt x="2193" y="9058"/>
                      <a:pt x="2210" y="9043"/>
                    </a:cubicBezTo>
                    <a:cubicBezTo>
                      <a:pt x="2507" y="8822"/>
                      <a:pt x="1737" y="8111"/>
                      <a:pt x="2261" y="7702"/>
                    </a:cubicBezTo>
                    <a:cubicBezTo>
                      <a:pt x="2481" y="7539"/>
                      <a:pt x="2721" y="7476"/>
                      <a:pt x="3478" y="7457"/>
                    </a:cubicBezTo>
                    <a:lnTo>
                      <a:pt x="5426" y="7394"/>
                    </a:lnTo>
                    <a:cubicBezTo>
                      <a:pt x="5615" y="7394"/>
                      <a:pt x="5849" y="7344"/>
                      <a:pt x="5912" y="7426"/>
                    </a:cubicBezTo>
                    <a:cubicBezTo>
                      <a:pt x="5975" y="7507"/>
                      <a:pt x="5912" y="7658"/>
                      <a:pt x="5842" y="7778"/>
                    </a:cubicBezTo>
                    <a:lnTo>
                      <a:pt x="4732" y="10219"/>
                    </a:lnTo>
                    <a:cubicBezTo>
                      <a:pt x="4665" y="10388"/>
                      <a:pt x="4562" y="10541"/>
                      <a:pt x="4430" y="10666"/>
                    </a:cubicBezTo>
                    <a:cubicBezTo>
                      <a:pt x="3995" y="10993"/>
                      <a:pt x="3572" y="10332"/>
                      <a:pt x="3282" y="10559"/>
                    </a:cubicBezTo>
                    <a:cubicBezTo>
                      <a:pt x="3213" y="10603"/>
                      <a:pt x="3125" y="10660"/>
                      <a:pt x="3282" y="10899"/>
                    </a:cubicBezTo>
                    <a:cubicBezTo>
                      <a:pt x="3440" y="11138"/>
                      <a:pt x="3749" y="11415"/>
                      <a:pt x="4373" y="12245"/>
                    </a:cubicBezTo>
                    <a:cubicBezTo>
                      <a:pt x="4997" y="13076"/>
                      <a:pt x="5218" y="13459"/>
                      <a:pt x="5420" y="13730"/>
                    </a:cubicBezTo>
                    <a:cubicBezTo>
                      <a:pt x="5622" y="14000"/>
                      <a:pt x="5659" y="13938"/>
                      <a:pt x="5773" y="13856"/>
                    </a:cubicBezTo>
                    <a:cubicBezTo>
                      <a:pt x="6227" y="13516"/>
                      <a:pt x="5256" y="13340"/>
                      <a:pt x="6290" y="10836"/>
                    </a:cubicBezTo>
                    <a:lnTo>
                      <a:pt x="7387" y="8187"/>
                    </a:lnTo>
                    <a:cubicBezTo>
                      <a:pt x="7482" y="7894"/>
                      <a:pt x="7615" y="7614"/>
                      <a:pt x="7784" y="7356"/>
                    </a:cubicBezTo>
                    <a:cubicBezTo>
                      <a:pt x="8021" y="7296"/>
                      <a:pt x="8266" y="7275"/>
                      <a:pt x="8510" y="729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2" name="Freeform 681">
                <a:extLst>
                  <a:ext uri="{FF2B5EF4-FFF2-40B4-BE49-F238E27FC236}">
                    <a16:creationId xmlns:a16="http://schemas.microsoft.com/office/drawing/2014/main" id="{7F3CFF85-F04B-30C3-DA2E-BD562A08CFA6}"/>
                  </a:ext>
                </a:extLst>
              </p:cNvPr>
              <p:cNvSpPr/>
              <p:nvPr/>
            </p:nvSpPr>
            <p:spPr>
              <a:xfrm>
                <a:off x="8438707" y="3804849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3058 w 6141"/>
                  <a:gd name="connsiteY4" fmla="*/ 0 h 6128"/>
                  <a:gd name="connsiteX5" fmla="*/ 3071 w 6141"/>
                  <a:gd name="connsiteY5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6"/>
                      <a:pt x="4767" y="6128"/>
                      <a:pt x="3071" y="6128"/>
                    </a:cubicBezTo>
                    <a:cubicBezTo>
                      <a:pt x="1375" y="6128"/>
                      <a:pt x="0" y="4756"/>
                      <a:pt x="0" y="3064"/>
                    </a:cubicBezTo>
                    <a:cubicBezTo>
                      <a:pt x="-4" y="1375"/>
                      <a:pt x="1366" y="3"/>
                      <a:pt x="3058" y="0"/>
                    </a:cubicBezTo>
                    <a:cubicBezTo>
                      <a:pt x="3063" y="0"/>
                      <a:pt x="3066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3" name="Freeform 682">
                <a:extLst>
                  <a:ext uri="{FF2B5EF4-FFF2-40B4-BE49-F238E27FC236}">
                    <a16:creationId xmlns:a16="http://schemas.microsoft.com/office/drawing/2014/main" id="{A992FE3C-D956-6FFD-E4A4-44C57519F850}"/>
                  </a:ext>
                </a:extLst>
              </p:cNvPr>
              <p:cNvSpPr/>
              <p:nvPr/>
            </p:nvSpPr>
            <p:spPr>
              <a:xfrm>
                <a:off x="8411082" y="3810977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0 w 6141"/>
                  <a:gd name="connsiteY4" fmla="*/ 3058 h 6128"/>
                  <a:gd name="connsiteX5" fmla="*/ 3071 w 6141"/>
                  <a:gd name="connsiteY5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7"/>
                      <a:pt x="4767" y="6128"/>
                      <a:pt x="3071" y="6128"/>
                    </a:cubicBezTo>
                    <a:cubicBezTo>
                      <a:pt x="1375" y="6128"/>
                      <a:pt x="0" y="4757"/>
                      <a:pt x="0" y="3064"/>
                    </a:cubicBezTo>
                    <a:cubicBezTo>
                      <a:pt x="0" y="3062"/>
                      <a:pt x="0" y="3060"/>
                      <a:pt x="0" y="3058"/>
                    </a:cubicBezTo>
                    <a:cubicBezTo>
                      <a:pt x="4" y="1368"/>
                      <a:pt x="1377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4" name="Freeform 683">
                <a:extLst>
                  <a:ext uri="{FF2B5EF4-FFF2-40B4-BE49-F238E27FC236}">
                    <a16:creationId xmlns:a16="http://schemas.microsoft.com/office/drawing/2014/main" id="{41C8AD0B-6D4B-731F-EF12-85BF125BB10E}"/>
                  </a:ext>
                </a:extLst>
              </p:cNvPr>
              <p:cNvSpPr/>
              <p:nvPr/>
            </p:nvSpPr>
            <p:spPr>
              <a:xfrm>
                <a:off x="8403143" y="3808492"/>
                <a:ext cx="105992" cy="20603"/>
              </a:xfrm>
              <a:custGeom>
                <a:avLst/>
                <a:gdLst>
                  <a:gd name="connsiteX0" fmla="*/ 102020 w 105992"/>
                  <a:gd name="connsiteY0" fmla="*/ 14074 h 20603"/>
                  <a:gd name="connsiteX1" fmla="*/ 97575 w 105992"/>
                  <a:gd name="connsiteY1" fmla="*/ 15591 h 20603"/>
                  <a:gd name="connsiteX2" fmla="*/ 95342 w 105992"/>
                  <a:gd name="connsiteY2" fmla="*/ 10627 h 20603"/>
                  <a:gd name="connsiteX3" fmla="*/ 91250 w 105992"/>
                  <a:gd name="connsiteY3" fmla="*/ 9444 h 20603"/>
                  <a:gd name="connsiteX4" fmla="*/ 85802 w 105992"/>
                  <a:gd name="connsiteY4" fmla="*/ 12904 h 20603"/>
                  <a:gd name="connsiteX5" fmla="*/ 82882 w 105992"/>
                  <a:gd name="connsiteY5" fmla="*/ 4775 h 20603"/>
                  <a:gd name="connsiteX6" fmla="*/ 78676 w 105992"/>
                  <a:gd name="connsiteY6" fmla="*/ 3926 h 20603"/>
                  <a:gd name="connsiteX7" fmla="*/ 73153 w 105992"/>
                  <a:gd name="connsiteY7" fmla="*/ 11036 h 20603"/>
                  <a:gd name="connsiteX8" fmla="*/ 70107 w 105992"/>
                  <a:gd name="connsiteY8" fmla="*/ 9815 h 20603"/>
                  <a:gd name="connsiteX9" fmla="*/ 68600 w 105992"/>
                  <a:gd name="connsiteY9" fmla="*/ 6267 h 20603"/>
                  <a:gd name="connsiteX10" fmla="*/ 68802 w 105992"/>
                  <a:gd name="connsiteY10" fmla="*/ 4379 h 20603"/>
                  <a:gd name="connsiteX11" fmla="*/ 64552 w 105992"/>
                  <a:gd name="connsiteY11" fmla="*/ 3750 h 20603"/>
                  <a:gd name="connsiteX12" fmla="*/ 64249 w 105992"/>
                  <a:gd name="connsiteY12" fmla="*/ 5977 h 20603"/>
                  <a:gd name="connsiteX13" fmla="*/ 62092 w 105992"/>
                  <a:gd name="connsiteY13" fmla="*/ 9846 h 20603"/>
                  <a:gd name="connsiteX14" fmla="*/ 59829 w 105992"/>
                  <a:gd name="connsiteY14" fmla="*/ 10268 h 20603"/>
                  <a:gd name="connsiteX15" fmla="*/ 55074 w 105992"/>
                  <a:gd name="connsiteY15" fmla="*/ 0 h 20603"/>
                  <a:gd name="connsiteX16" fmla="*/ 50736 w 105992"/>
                  <a:gd name="connsiteY16" fmla="*/ 0 h 20603"/>
                  <a:gd name="connsiteX17" fmla="*/ 50736 w 105992"/>
                  <a:gd name="connsiteY17" fmla="*/ 724 h 20603"/>
                  <a:gd name="connsiteX18" fmla="*/ 50736 w 105992"/>
                  <a:gd name="connsiteY18" fmla="*/ 724 h 20603"/>
                  <a:gd name="connsiteX19" fmla="*/ 45988 w 105992"/>
                  <a:gd name="connsiteY19" fmla="*/ 10268 h 20603"/>
                  <a:gd name="connsiteX20" fmla="*/ 43598 w 105992"/>
                  <a:gd name="connsiteY20" fmla="*/ 9702 h 20603"/>
                  <a:gd name="connsiteX21" fmla="*/ 41460 w 105992"/>
                  <a:gd name="connsiteY21" fmla="*/ 5814 h 20603"/>
                  <a:gd name="connsiteX22" fmla="*/ 41309 w 105992"/>
                  <a:gd name="connsiteY22" fmla="*/ 3926 h 20603"/>
                  <a:gd name="connsiteX23" fmla="*/ 37015 w 105992"/>
                  <a:gd name="connsiteY23" fmla="*/ 4241 h 20603"/>
                  <a:gd name="connsiteX24" fmla="*/ 37115 w 105992"/>
                  <a:gd name="connsiteY24" fmla="*/ 6053 h 20603"/>
                  <a:gd name="connsiteX25" fmla="*/ 35369 w 105992"/>
                  <a:gd name="connsiteY25" fmla="*/ 10104 h 20603"/>
                  <a:gd name="connsiteX26" fmla="*/ 32670 w 105992"/>
                  <a:gd name="connsiteY26" fmla="*/ 11067 h 20603"/>
                  <a:gd name="connsiteX27" fmla="*/ 26768 w 105992"/>
                  <a:gd name="connsiteY27" fmla="*/ 3769 h 20603"/>
                  <a:gd name="connsiteX28" fmla="*/ 22568 w 105992"/>
                  <a:gd name="connsiteY28" fmla="*/ 4624 h 20603"/>
                  <a:gd name="connsiteX29" fmla="*/ 19920 w 105992"/>
                  <a:gd name="connsiteY29" fmla="*/ 13055 h 20603"/>
                  <a:gd name="connsiteX30" fmla="*/ 14566 w 105992"/>
                  <a:gd name="connsiteY30" fmla="*/ 8928 h 20603"/>
                  <a:gd name="connsiteX31" fmla="*/ 10474 w 105992"/>
                  <a:gd name="connsiteY31" fmla="*/ 10117 h 20603"/>
                  <a:gd name="connsiteX32" fmla="*/ 8134 w 105992"/>
                  <a:gd name="connsiteY32" fmla="*/ 15893 h 20603"/>
                  <a:gd name="connsiteX33" fmla="*/ 4105 w 105992"/>
                  <a:gd name="connsiteY33" fmla="*/ 14383 h 20603"/>
                  <a:gd name="connsiteX34" fmla="*/ 3733 w 105992"/>
                  <a:gd name="connsiteY34" fmla="*/ 13754 h 20603"/>
                  <a:gd name="connsiteX35" fmla="*/ 0 w 105992"/>
                  <a:gd name="connsiteY35" fmla="*/ 15943 h 20603"/>
                  <a:gd name="connsiteX36" fmla="*/ 353 w 105992"/>
                  <a:gd name="connsiteY36" fmla="*/ 16572 h 20603"/>
                  <a:gd name="connsiteX37" fmla="*/ 9181 w 105992"/>
                  <a:gd name="connsiteY37" fmla="*/ 20114 h 20603"/>
                  <a:gd name="connsiteX38" fmla="*/ 14055 w 105992"/>
                  <a:gd name="connsiteY38" fmla="*/ 15440 h 20603"/>
                  <a:gd name="connsiteX39" fmla="*/ 20512 w 105992"/>
                  <a:gd name="connsiteY39" fmla="*/ 17296 h 20603"/>
                  <a:gd name="connsiteX40" fmla="*/ 26188 w 105992"/>
                  <a:gd name="connsiteY40" fmla="*/ 12086 h 20603"/>
                  <a:gd name="connsiteX41" fmla="*/ 31863 w 105992"/>
                  <a:gd name="connsiteY41" fmla="*/ 15276 h 20603"/>
                  <a:gd name="connsiteX42" fmla="*/ 38414 w 105992"/>
                  <a:gd name="connsiteY42" fmla="*/ 13118 h 20603"/>
                  <a:gd name="connsiteX43" fmla="*/ 39562 w 105992"/>
                  <a:gd name="connsiteY43" fmla="*/ 11721 h 20603"/>
                  <a:gd name="connsiteX44" fmla="*/ 40880 w 105992"/>
                  <a:gd name="connsiteY44" fmla="*/ 13024 h 20603"/>
                  <a:gd name="connsiteX45" fmla="*/ 47078 w 105992"/>
                  <a:gd name="connsiteY45" fmla="*/ 14389 h 20603"/>
                  <a:gd name="connsiteX46" fmla="*/ 52968 w 105992"/>
                  <a:gd name="connsiteY46" fmla="*/ 10104 h 20603"/>
                  <a:gd name="connsiteX47" fmla="*/ 58700 w 105992"/>
                  <a:gd name="connsiteY47" fmla="*/ 14389 h 20603"/>
                  <a:gd name="connsiteX48" fmla="*/ 64653 w 105992"/>
                  <a:gd name="connsiteY48" fmla="*/ 13269 h 20603"/>
                  <a:gd name="connsiteX49" fmla="*/ 66160 w 105992"/>
                  <a:gd name="connsiteY49" fmla="*/ 11809 h 20603"/>
                  <a:gd name="connsiteX50" fmla="*/ 66897 w 105992"/>
                  <a:gd name="connsiteY50" fmla="*/ 12722 h 20603"/>
                  <a:gd name="connsiteX51" fmla="*/ 73916 w 105992"/>
                  <a:gd name="connsiteY51" fmla="*/ 15276 h 20603"/>
                  <a:gd name="connsiteX52" fmla="*/ 79389 w 105992"/>
                  <a:gd name="connsiteY52" fmla="*/ 12244 h 20603"/>
                  <a:gd name="connsiteX53" fmla="*/ 85190 w 105992"/>
                  <a:gd name="connsiteY53" fmla="*/ 17176 h 20603"/>
                  <a:gd name="connsiteX54" fmla="*/ 91679 w 105992"/>
                  <a:gd name="connsiteY54" fmla="*/ 15629 h 20603"/>
                  <a:gd name="connsiteX55" fmla="*/ 96805 w 105992"/>
                  <a:gd name="connsiteY55" fmla="*/ 19831 h 20603"/>
                  <a:gd name="connsiteX56" fmla="*/ 105993 w 105992"/>
                  <a:gd name="connsiteY56" fmla="*/ 15742 h 2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5992" h="20603">
                    <a:moveTo>
                      <a:pt x="102020" y="14074"/>
                    </a:moveTo>
                    <a:cubicBezTo>
                      <a:pt x="101282" y="15836"/>
                      <a:pt x="100488" y="16100"/>
                      <a:pt x="97575" y="15591"/>
                    </a:cubicBezTo>
                    <a:cubicBezTo>
                      <a:pt x="95147" y="15163"/>
                      <a:pt x="95204" y="11973"/>
                      <a:pt x="95342" y="10627"/>
                    </a:cubicBezTo>
                    <a:lnTo>
                      <a:pt x="91250" y="9444"/>
                    </a:lnTo>
                    <a:cubicBezTo>
                      <a:pt x="89491" y="12936"/>
                      <a:pt x="87416" y="13124"/>
                      <a:pt x="85802" y="12904"/>
                    </a:cubicBezTo>
                    <a:cubicBezTo>
                      <a:pt x="82857" y="12502"/>
                      <a:pt x="82706" y="7638"/>
                      <a:pt x="82882" y="4775"/>
                    </a:cubicBezTo>
                    <a:lnTo>
                      <a:pt x="78676" y="3926"/>
                    </a:lnTo>
                    <a:cubicBezTo>
                      <a:pt x="76633" y="9677"/>
                      <a:pt x="75719" y="10564"/>
                      <a:pt x="73153" y="11036"/>
                    </a:cubicBezTo>
                    <a:cubicBezTo>
                      <a:pt x="71995" y="11177"/>
                      <a:pt x="70845" y="10717"/>
                      <a:pt x="70107" y="9815"/>
                    </a:cubicBezTo>
                    <a:cubicBezTo>
                      <a:pt x="69222" y="8833"/>
                      <a:pt x="68692" y="7584"/>
                      <a:pt x="68600" y="6267"/>
                    </a:cubicBezTo>
                    <a:cubicBezTo>
                      <a:pt x="68708" y="5642"/>
                      <a:pt x="68775" y="5012"/>
                      <a:pt x="68802" y="4379"/>
                    </a:cubicBezTo>
                    <a:lnTo>
                      <a:pt x="64552" y="3750"/>
                    </a:lnTo>
                    <a:cubicBezTo>
                      <a:pt x="64352" y="4476"/>
                      <a:pt x="64250" y="5225"/>
                      <a:pt x="64249" y="5977"/>
                    </a:cubicBezTo>
                    <a:cubicBezTo>
                      <a:pt x="63999" y="7476"/>
                      <a:pt x="63237" y="8844"/>
                      <a:pt x="62092" y="9846"/>
                    </a:cubicBezTo>
                    <a:cubicBezTo>
                      <a:pt x="61450" y="10342"/>
                      <a:pt x="60607" y="10500"/>
                      <a:pt x="59829" y="10268"/>
                    </a:cubicBezTo>
                    <a:cubicBezTo>
                      <a:pt x="57786" y="9727"/>
                      <a:pt x="55074" y="8079"/>
                      <a:pt x="55074" y="0"/>
                    </a:cubicBezTo>
                    <a:lnTo>
                      <a:pt x="50736" y="0"/>
                    </a:lnTo>
                    <a:cubicBezTo>
                      <a:pt x="50736" y="252"/>
                      <a:pt x="50736" y="484"/>
                      <a:pt x="50736" y="724"/>
                    </a:cubicBezTo>
                    <a:lnTo>
                      <a:pt x="50736" y="724"/>
                    </a:lnTo>
                    <a:cubicBezTo>
                      <a:pt x="50736" y="6531"/>
                      <a:pt x="49317" y="9387"/>
                      <a:pt x="45988" y="10268"/>
                    </a:cubicBezTo>
                    <a:cubicBezTo>
                      <a:pt x="45146" y="10492"/>
                      <a:pt x="44248" y="10279"/>
                      <a:pt x="43598" y="9702"/>
                    </a:cubicBezTo>
                    <a:cubicBezTo>
                      <a:pt x="42462" y="8687"/>
                      <a:pt x="41708" y="7315"/>
                      <a:pt x="41460" y="5814"/>
                    </a:cubicBezTo>
                    <a:cubicBezTo>
                      <a:pt x="41475" y="5181"/>
                      <a:pt x="41424" y="4548"/>
                      <a:pt x="41309" y="3926"/>
                    </a:cubicBezTo>
                    <a:lnTo>
                      <a:pt x="37015" y="4241"/>
                    </a:lnTo>
                    <a:cubicBezTo>
                      <a:pt x="36991" y="4846"/>
                      <a:pt x="37025" y="5453"/>
                      <a:pt x="37115" y="6053"/>
                    </a:cubicBezTo>
                    <a:cubicBezTo>
                      <a:pt x="37019" y="7564"/>
                      <a:pt x="36402" y="8995"/>
                      <a:pt x="35369" y="10104"/>
                    </a:cubicBezTo>
                    <a:cubicBezTo>
                      <a:pt x="34697" y="10870"/>
                      <a:pt x="33676" y="11234"/>
                      <a:pt x="32670" y="11067"/>
                    </a:cubicBezTo>
                    <a:cubicBezTo>
                      <a:pt x="30066" y="10589"/>
                      <a:pt x="28779" y="9419"/>
                      <a:pt x="26768" y="3769"/>
                    </a:cubicBezTo>
                    <a:lnTo>
                      <a:pt x="22568" y="4624"/>
                    </a:lnTo>
                    <a:cubicBezTo>
                      <a:pt x="22751" y="7613"/>
                      <a:pt x="22644" y="12684"/>
                      <a:pt x="19920" y="13055"/>
                    </a:cubicBezTo>
                    <a:cubicBezTo>
                      <a:pt x="18400" y="13269"/>
                      <a:pt x="16584" y="12942"/>
                      <a:pt x="14566" y="8928"/>
                    </a:cubicBezTo>
                    <a:lnTo>
                      <a:pt x="10474" y="10117"/>
                    </a:lnTo>
                    <a:cubicBezTo>
                      <a:pt x="10751" y="12866"/>
                      <a:pt x="9679" y="15509"/>
                      <a:pt x="8134" y="15893"/>
                    </a:cubicBezTo>
                    <a:cubicBezTo>
                      <a:pt x="5379" y="16585"/>
                      <a:pt x="5379" y="16585"/>
                      <a:pt x="4105" y="14383"/>
                    </a:cubicBezTo>
                    <a:lnTo>
                      <a:pt x="3733" y="13754"/>
                    </a:lnTo>
                    <a:lnTo>
                      <a:pt x="0" y="15943"/>
                    </a:lnTo>
                    <a:lnTo>
                      <a:pt x="353" y="16572"/>
                    </a:lnTo>
                    <a:cubicBezTo>
                      <a:pt x="2333" y="19982"/>
                      <a:pt x="3853" y="21448"/>
                      <a:pt x="9181" y="20114"/>
                    </a:cubicBezTo>
                    <a:cubicBezTo>
                      <a:pt x="11571" y="19523"/>
                      <a:pt x="13179" y="17698"/>
                      <a:pt x="14055" y="15440"/>
                    </a:cubicBezTo>
                    <a:cubicBezTo>
                      <a:pt x="15818" y="16998"/>
                      <a:pt x="18190" y="17680"/>
                      <a:pt x="20512" y="17296"/>
                    </a:cubicBezTo>
                    <a:cubicBezTo>
                      <a:pt x="22650" y="17000"/>
                      <a:pt x="25015" y="15761"/>
                      <a:pt x="26188" y="12086"/>
                    </a:cubicBezTo>
                    <a:cubicBezTo>
                      <a:pt x="27625" y="13806"/>
                      <a:pt x="29644" y="14941"/>
                      <a:pt x="31863" y="15276"/>
                    </a:cubicBezTo>
                    <a:cubicBezTo>
                      <a:pt x="34272" y="15705"/>
                      <a:pt x="36735" y="14894"/>
                      <a:pt x="38414" y="13118"/>
                    </a:cubicBezTo>
                    <a:cubicBezTo>
                      <a:pt x="38841" y="12690"/>
                      <a:pt x="39225" y="12222"/>
                      <a:pt x="39562" y="11721"/>
                    </a:cubicBezTo>
                    <a:cubicBezTo>
                      <a:pt x="39955" y="12200"/>
                      <a:pt x="40396" y="12637"/>
                      <a:pt x="40880" y="13024"/>
                    </a:cubicBezTo>
                    <a:cubicBezTo>
                      <a:pt x="42604" y="14451"/>
                      <a:pt x="44912" y="14959"/>
                      <a:pt x="47078" y="14389"/>
                    </a:cubicBezTo>
                    <a:cubicBezTo>
                      <a:pt x="49534" y="13798"/>
                      <a:pt x="51653" y="12256"/>
                      <a:pt x="52968" y="10104"/>
                    </a:cubicBezTo>
                    <a:cubicBezTo>
                      <a:pt x="54224" y="12243"/>
                      <a:pt x="56290" y="13788"/>
                      <a:pt x="58700" y="14389"/>
                    </a:cubicBezTo>
                    <a:cubicBezTo>
                      <a:pt x="60751" y="14965"/>
                      <a:pt x="62953" y="14551"/>
                      <a:pt x="64653" y="13269"/>
                    </a:cubicBezTo>
                    <a:cubicBezTo>
                      <a:pt x="65211" y="12844"/>
                      <a:pt x="65717" y="12354"/>
                      <a:pt x="66160" y="11809"/>
                    </a:cubicBezTo>
                    <a:cubicBezTo>
                      <a:pt x="66388" y="12127"/>
                      <a:pt x="66634" y="12432"/>
                      <a:pt x="66897" y="12722"/>
                    </a:cubicBezTo>
                    <a:cubicBezTo>
                      <a:pt x="68623" y="14746"/>
                      <a:pt x="71289" y="15717"/>
                      <a:pt x="73916" y="15276"/>
                    </a:cubicBezTo>
                    <a:cubicBezTo>
                      <a:pt x="76055" y="14980"/>
                      <a:pt x="78007" y="13900"/>
                      <a:pt x="79389" y="12244"/>
                    </a:cubicBezTo>
                    <a:cubicBezTo>
                      <a:pt x="80757" y="15886"/>
                      <a:pt x="83362" y="16925"/>
                      <a:pt x="85190" y="17176"/>
                    </a:cubicBezTo>
                    <a:cubicBezTo>
                      <a:pt x="87474" y="17544"/>
                      <a:pt x="89809" y="16987"/>
                      <a:pt x="91679" y="15629"/>
                    </a:cubicBezTo>
                    <a:cubicBezTo>
                      <a:pt x="92519" y="17838"/>
                      <a:pt x="94470" y="19437"/>
                      <a:pt x="96805" y="19831"/>
                    </a:cubicBezTo>
                    <a:cubicBezTo>
                      <a:pt x="99063" y="20228"/>
                      <a:pt x="103742" y="21058"/>
                      <a:pt x="105993" y="157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004937C4-B0F7-070B-37AC-33A993A33611}"/>
                  </a:ext>
                </a:extLst>
              </p:cNvPr>
              <p:cNvSpPr/>
              <p:nvPr/>
            </p:nvSpPr>
            <p:spPr>
              <a:xfrm>
                <a:off x="8466894" y="3805025"/>
                <a:ext cx="6141" cy="6128"/>
              </a:xfrm>
              <a:custGeom>
                <a:avLst/>
                <a:gdLst>
                  <a:gd name="connsiteX0" fmla="*/ 3065 w 6141"/>
                  <a:gd name="connsiteY0" fmla="*/ 0 h 6128"/>
                  <a:gd name="connsiteX1" fmla="*/ 6142 w 6141"/>
                  <a:gd name="connsiteY1" fmla="*/ 3058 h 6128"/>
                  <a:gd name="connsiteX2" fmla="*/ 3077 w 6141"/>
                  <a:gd name="connsiteY2" fmla="*/ 6128 h 6128"/>
                  <a:gd name="connsiteX3" fmla="*/ 0 w 6141"/>
                  <a:gd name="connsiteY3" fmla="*/ 3070 h 6128"/>
                  <a:gd name="connsiteX4" fmla="*/ 0 w 6141"/>
                  <a:gd name="connsiteY4" fmla="*/ 3064 h 6128"/>
                  <a:gd name="connsiteX5" fmla="*/ 3058 w 6141"/>
                  <a:gd name="connsiteY5" fmla="*/ 0 h 6128"/>
                  <a:gd name="connsiteX6" fmla="*/ 3065 w 6141"/>
                  <a:gd name="connsiteY6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41" h="6128">
                    <a:moveTo>
                      <a:pt x="3065" y="0"/>
                    </a:moveTo>
                    <a:cubicBezTo>
                      <a:pt x="4761" y="-3"/>
                      <a:pt x="6138" y="1366"/>
                      <a:pt x="6142" y="3058"/>
                    </a:cubicBezTo>
                    <a:cubicBezTo>
                      <a:pt x="6146" y="4750"/>
                      <a:pt x="4773" y="6124"/>
                      <a:pt x="3077" y="6128"/>
                    </a:cubicBezTo>
                    <a:cubicBezTo>
                      <a:pt x="1381" y="6132"/>
                      <a:pt x="4" y="4763"/>
                      <a:pt x="0" y="3070"/>
                    </a:cubicBezTo>
                    <a:cubicBezTo>
                      <a:pt x="0" y="3068"/>
                      <a:pt x="0" y="3066"/>
                      <a:pt x="0" y="3064"/>
                    </a:cubicBezTo>
                    <a:cubicBezTo>
                      <a:pt x="-4" y="1375"/>
                      <a:pt x="1366" y="3"/>
                      <a:pt x="3058" y="0"/>
                    </a:cubicBezTo>
                    <a:cubicBezTo>
                      <a:pt x="3060" y="0"/>
                      <a:pt x="3063" y="0"/>
                      <a:pt x="3065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0DB459F6-F68B-09D1-584B-4F3101F20EE1}"/>
                  </a:ext>
                </a:extLst>
              </p:cNvPr>
              <p:cNvSpPr/>
              <p:nvPr/>
            </p:nvSpPr>
            <p:spPr>
              <a:xfrm>
                <a:off x="8494879" y="3810612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3071 w 6141"/>
                  <a:gd name="connsiteY4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7"/>
                      <a:pt x="4767" y="6128"/>
                      <a:pt x="3071" y="6128"/>
                    </a:cubicBezTo>
                    <a:cubicBezTo>
                      <a:pt x="1375" y="6128"/>
                      <a:pt x="0" y="4757"/>
                      <a:pt x="0" y="3064"/>
                    </a:cubicBezTo>
                    <a:cubicBezTo>
                      <a:pt x="0" y="1372"/>
                      <a:pt x="1375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AEF968C2-0B50-DBC0-48A3-379FD974DE7A}"/>
                  </a:ext>
                </a:extLst>
              </p:cNvPr>
              <p:cNvSpPr/>
              <p:nvPr/>
            </p:nvSpPr>
            <p:spPr>
              <a:xfrm>
                <a:off x="8414216" y="3834589"/>
                <a:ext cx="7264" cy="4611"/>
              </a:xfrm>
              <a:custGeom>
                <a:avLst/>
                <a:gdLst>
                  <a:gd name="connsiteX0" fmla="*/ 0 w 7264"/>
                  <a:gd name="connsiteY0" fmla="*/ 3127 h 4611"/>
                  <a:gd name="connsiteX1" fmla="*/ 3254 w 7264"/>
                  <a:gd name="connsiteY1" fmla="*/ 0 h 4611"/>
                  <a:gd name="connsiteX2" fmla="*/ 7264 w 7264"/>
                  <a:gd name="connsiteY2" fmla="*/ 1510 h 4611"/>
                  <a:gd name="connsiteX3" fmla="*/ 4181 w 7264"/>
                  <a:gd name="connsiteY3" fmla="*/ 4612 h 4611"/>
                  <a:gd name="connsiteX4" fmla="*/ 0 w 7264"/>
                  <a:gd name="connsiteY4" fmla="*/ 3127 h 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" h="4611">
                    <a:moveTo>
                      <a:pt x="0" y="3127"/>
                    </a:moveTo>
                    <a:lnTo>
                      <a:pt x="3254" y="0"/>
                    </a:lnTo>
                    <a:lnTo>
                      <a:pt x="7264" y="1510"/>
                    </a:lnTo>
                    <a:lnTo>
                      <a:pt x="4181" y="4612"/>
                    </a:lnTo>
                    <a:lnTo>
                      <a:pt x="0" y="3127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3B6DDDBF-59F2-F4EB-C06A-1AD07566D5DB}"/>
                  </a:ext>
                </a:extLst>
              </p:cNvPr>
              <p:cNvSpPr/>
              <p:nvPr/>
            </p:nvSpPr>
            <p:spPr>
              <a:xfrm>
                <a:off x="8404699" y="3823585"/>
                <a:ext cx="103213" cy="11715"/>
              </a:xfrm>
              <a:custGeom>
                <a:avLst/>
                <a:gdLst>
                  <a:gd name="connsiteX0" fmla="*/ 2310 w 103213"/>
                  <a:gd name="connsiteY0" fmla="*/ 11677 h 11715"/>
                  <a:gd name="connsiteX1" fmla="*/ 51551 w 103213"/>
                  <a:gd name="connsiteY1" fmla="*/ 4083 h 11715"/>
                  <a:gd name="connsiteX2" fmla="*/ 100938 w 103213"/>
                  <a:gd name="connsiteY2" fmla="*/ 11677 h 11715"/>
                  <a:gd name="connsiteX3" fmla="*/ 103050 w 103213"/>
                  <a:gd name="connsiteY3" fmla="*/ 10262 h 11715"/>
                  <a:gd name="connsiteX4" fmla="*/ 102180 w 103213"/>
                  <a:gd name="connsiteY4" fmla="*/ 7783 h 11715"/>
                  <a:gd name="connsiteX5" fmla="*/ 51558 w 103213"/>
                  <a:gd name="connsiteY5" fmla="*/ 0 h 11715"/>
                  <a:gd name="connsiteX6" fmla="*/ 1061 w 103213"/>
                  <a:gd name="connsiteY6" fmla="*/ 7783 h 11715"/>
                  <a:gd name="connsiteX7" fmla="*/ 160 w 103213"/>
                  <a:gd name="connsiteY7" fmla="*/ 10237 h 11715"/>
                  <a:gd name="connsiteX8" fmla="*/ 2310 w 103213"/>
                  <a:gd name="connsiteY8" fmla="*/ 11677 h 11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213" h="11715">
                    <a:moveTo>
                      <a:pt x="2310" y="11677"/>
                    </a:moveTo>
                    <a:cubicBezTo>
                      <a:pt x="20849" y="5769"/>
                      <a:pt x="31896" y="4064"/>
                      <a:pt x="51551" y="4083"/>
                    </a:cubicBezTo>
                    <a:cubicBezTo>
                      <a:pt x="71395" y="4083"/>
                      <a:pt x="82449" y="5801"/>
                      <a:pt x="100938" y="11677"/>
                    </a:cubicBezTo>
                    <a:cubicBezTo>
                      <a:pt x="100938" y="11677"/>
                      <a:pt x="102470" y="12080"/>
                      <a:pt x="103050" y="10262"/>
                    </a:cubicBezTo>
                    <a:cubicBezTo>
                      <a:pt x="103457" y="9336"/>
                      <a:pt x="103078" y="8253"/>
                      <a:pt x="102180" y="7783"/>
                    </a:cubicBezTo>
                    <a:cubicBezTo>
                      <a:pt x="83471" y="1831"/>
                      <a:pt x="71641" y="13"/>
                      <a:pt x="51558" y="0"/>
                    </a:cubicBezTo>
                    <a:cubicBezTo>
                      <a:pt x="31644" y="0"/>
                      <a:pt x="19846" y="1799"/>
                      <a:pt x="1061" y="7783"/>
                    </a:cubicBezTo>
                    <a:cubicBezTo>
                      <a:pt x="150" y="8227"/>
                      <a:pt x="-248" y="9310"/>
                      <a:pt x="160" y="10237"/>
                    </a:cubicBezTo>
                    <a:cubicBezTo>
                      <a:pt x="360" y="11224"/>
                      <a:pt x="1319" y="11866"/>
                      <a:pt x="2310" y="116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9" name="Freeform 688">
                <a:extLst>
                  <a:ext uri="{FF2B5EF4-FFF2-40B4-BE49-F238E27FC236}">
                    <a16:creationId xmlns:a16="http://schemas.microsoft.com/office/drawing/2014/main" id="{3D317CC1-710C-4244-281F-74420F0A37B9}"/>
                  </a:ext>
                </a:extLst>
              </p:cNvPr>
              <p:cNvSpPr/>
              <p:nvPr/>
            </p:nvSpPr>
            <p:spPr>
              <a:xfrm>
                <a:off x="8408912" y="3837219"/>
                <a:ext cx="94603" cy="10005"/>
              </a:xfrm>
              <a:custGeom>
                <a:avLst/>
                <a:gdLst>
                  <a:gd name="connsiteX0" fmla="*/ 2044 w 94603"/>
                  <a:gd name="connsiteY0" fmla="*/ 9991 h 10005"/>
                  <a:gd name="connsiteX1" fmla="*/ 7271 w 94603"/>
                  <a:gd name="connsiteY1" fmla="*/ 8827 h 10005"/>
                  <a:gd name="connsiteX2" fmla="*/ 47142 w 94603"/>
                  <a:gd name="connsiteY2" fmla="*/ 4083 h 10005"/>
                  <a:gd name="connsiteX3" fmla="*/ 87556 w 94603"/>
                  <a:gd name="connsiteY3" fmla="*/ 8985 h 10005"/>
                  <a:gd name="connsiteX4" fmla="*/ 92600 w 94603"/>
                  <a:gd name="connsiteY4" fmla="*/ 9998 h 10005"/>
                  <a:gd name="connsiteX5" fmla="*/ 94520 w 94603"/>
                  <a:gd name="connsiteY5" fmla="*/ 8419 h 10005"/>
                  <a:gd name="connsiteX6" fmla="*/ 94523 w 94603"/>
                  <a:gd name="connsiteY6" fmla="*/ 8381 h 10005"/>
                  <a:gd name="connsiteX7" fmla="*/ 93395 w 94603"/>
                  <a:gd name="connsiteY7" fmla="*/ 5990 h 10005"/>
                  <a:gd name="connsiteX8" fmla="*/ 88350 w 94603"/>
                  <a:gd name="connsiteY8" fmla="*/ 4983 h 10005"/>
                  <a:gd name="connsiteX9" fmla="*/ 47123 w 94603"/>
                  <a:gd name="connsiteY9" fmla="*/ 0 h 10005"/>
                  <a:gd name="connsiteX10" fmla="*/ 6344 w 94603"/>
                  <a:gd name="connsiteY10" fmla="*/ 4845 h 10005"/>
                  <a:gd name="connsiteX11" fmla="*/ 1192 w 94603"/>
                  <a:gd name="connsiteY11" fmla="*/ 5990 h 10005"/>
                  <a:gd name="connsiteX12" fmla="*/ 83 w 94603"/>
                  <a:gd name="connsiteY12" fmla="*/ 8381 h 10005"/>
                  <a:gd name="connsiteX13" fmla="*/ 2044 w 94603"/>
                  <a:gd name="connsiteY13" fmla="*/ 9991 h 1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603" h="10005">
                    <a:moveTo>
                      <a:pt x="2044" y="9991"/>
                    </a:moveTo>
                    <a:cubicBezTo>
                      <a:pt x="3727" y="9639"/>
                      <a:pt x="5449" y="9243"/>
                      <a:pt x="7271" y="8827"/>
                    </a:cubicBezTo>
                    <a:cubicBezTo>
                      <a:pt x="16465" y="6720"/>
                      <a:pt x="27897" y="4102"/>
                      <a:pt x="47142" y="4083"/>
                    </a:cubicBezTo>
                    <a:cubicBezTo>
                      <a:pt x="63070" y="4083"/>
                      <a:pt x="73872" y="6241"/>
                      <a:pt x="87556" y="8985"/>
                    </a:cubicBezTo>
                    <a:lnTo>
                      <a:pt x="92600" y="9998"/>
                    </a:lnTo>
                    <a:cubicBezTo>
                      <a:pt x="93567" y="10091"/>
                      <a:pt x="94427" y="9383"/>
                      <a:pt x="94520" y="8419"/>
                    </a:cubicBezTo>
                    <a:cubicBezTo>
                      <a:pt x="94521" y="8406"/>
                      <a:pt x="94522" y="8393"/>
                      <a:pt x="94523" y="8381"/>
                    </a:cubicBezTo>
                    <a:cubicBezTo>
                      <a:pt x="94806" y="7414"/>
                      <a:pt x="94322" y="6388"/>
                      <a:pt x="93395" y="5990"/>
                    </a:cubicBezTo>
                    <a:lnTo>
                      <a:pt x="88350" y="4983"/>
                    </a:lnTo>
                    <a:cubicBezTo>
                      <a:pt x="74440" y="2190"/>
                      <a:pt x="63461" y="-13"/>
                      <a:pt x="47123" y="0"/>
                    </a:cubicBezTo>
                    <a:cubicBezTo>
                      <a:pt x="27418" y="0"/>
                      <a:pt x="15733" y="2693"/>
                      <a:pt x="6344" y="4845"/>
                    </a:cubicBezTo>
                    <a:cubicBezTo>
                      <a:pt x="4541" y="5260"/>
                      <a:pt x="2838" y="5650"/>
                      <a:pt x="1192" y="5990"/>
                    </a:cubicBezTo>
                    <a:cubicBezTo>
                      <a:pt x="272" y="6395"/>
                      <a:pt x="-203" y="7419"/>
                      <a:pt x="83" y="8381"/>
                    </a:cubicBezTo>
                    <a:cubicBezTo>
                      <a:pt x="179" y="9365"/>
                      <a:pt x="1057" y="10086"/>
                      <a:pt x="2044" y="999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0" name="Freeform 689">
                <a:extLst>
                  <a:ext uri="{FF2B5EF4-FFF2-40B4-BE49-F238E27FC236}">
                    <a16:creationId xmlns:a16="http://schemas.microsoft.com/office/drawing/2014/main" id="{2B4146EB-4CD8-D854-A0FC-3F10D67963A3}"/>
                  </a:ext>
                </a:extLst>
              </p:cNvPr>
              <p:cNvSpPr/>
              <p:nvPr/>
            </p:nvSpPr>
            <p:spPr>
              <a:xfrm>
                <a:off x="8439218" y="3830349"/>
                <a:ext cx="7692" cy="4725"/>
              </a:xfrm>
              <a:custGeom>
                <a:avLst/>
                <a:gdLst>
                  <a:gd name="connsiteX0" fmla="*/ 0 w 7692"/>
                  <a:gd name="connsiteY0" fmla="*/ 2636 h 4725"/>
                  <a:gd name="connsiteX1" fmla="*/ 3638 w 7692"/>
                  <a:gd name="connsiteY1" fmla="*/ 0 h 4725"/>
                  <a:gd name="connsiteX2" fmla="*/ 7693 w 7692"/>
                  <a:gd name="connsiteY2" fmla="*/ 2127 h 4725"/>
                  <a:gd name="connsiteX3" fmla="*/ 3966 w 7692"/>
                  <a:gd name="connsiteY3" fmla="*/ 4725 h 4725"/>
                  <a:gd name="connsiteX4" fmla="*/ 0 w 7692"/>
                  <a:gd name="connsiteY4" fmla="*/ 2636 h 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2" h="4725">
                    <a:moveTo>
                      <a:pt x="0" y="2636"/>
                    </a:moveTo>
                    <a:lnTo>
                      <a:pt x="3638" y="0"/>
                    </a:lnTo>
                    <a:lnTo>
                      <a:pt x="7693" y="2127"/>
                    </a:lnTo>
                    <a:lnTo>
                      <a:pt x="3966" y="4725"/>
                    </a:lnTo>
                    <a:lnTo>
                      <a:pt x="0" y="2636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1" name="Freeform 690">
                <a:extLst>
                  <a:ext uri="{FF2B5EF4-FFF2-40B4-BE49-F238E27FC236}">
                    <a16:creationId xmlns:a16="http://schemas.microsoft.com/office/drawing/2014/main" id="{B1576631-706F-9C47-B178-37C0FB4B6253}"/>
                  </a:ext>
                </a:extLst>
              </p:cNvPr>
              <p:cNvSpPr/>
              <p:nvPr/>
            </p:nvSpPr>
            <p:spPr>
              <a:xfrm>
                <a:off x="8500013" y="3835734"/>
                <a:ext cx="5940" cy="7085"/>
              </a:xfrm>
              <a:custGeom>
                <a:avLst/>
                <a:gdLst>
                  <a:gd name="connsiteX0" fmla="*/ 5668 w 5940"/>
                  <a:gd name="connsiteY0" fmla="*/ 4814 h 7085"/>
                  <a:gd name="connsiteX1" fmla="*/ 5251 w 5940"/>
                  <a:gd name="connsiteY1" fmla="*/ 196 h 7085"/>
                  <a:gd name="connsiteX2" fmla="*/ 283 w 5940"/>
                  <a:gd name="connsiteY2" fmla="*/ 1907 h 7085"/>
                  <a:gd name="connsiteX3" fmla="*/ 2628 w 5940"/>
                  <a:gd name="connsiteY3" fmla="*/ 7085 h 7085"/>
                  <a:gd name="connsiteX4" fmla="*/ 5668 w 5940"/>
                  <a:gd name="connsiteY4" fmla="*/ 4814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0" h="7085">
                    <a:moveTo>
                      <a:pt x="5668" y="4814"/>
                    </a:moveTo>
                    <a:cubicBezTo>
                      <a:pt x="6468" y="2845"/>
                      <a:pt x="5251" y="196"/>
                      <a:pt x="5251" y="196"/>
                    </a:cubicBezTo>
                    <a:cubicBezTo>
                      <a:pt x="3801" y="-257"/>
                      <a:pt x="983" y="-18"/>
                      <a:pt x="283" y="1907"/>
                    </a:cubicBezTo>
                    <a:cubicBezTo>
                      <a:pt x="-474" y="3996"/>
                      <a:pt x="283" y="5682"/>
                      <a:pt x="2628" y="7085"/>
                    </a:cubicBezTo>
                    <a:cubicBezTo>
                      <a:pt x="3806" y="6576"/>
                      <a:pt x="4847" y="5798"/>
                      <a:pt x="5668" y="48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2" name="Freeform 691">
                <a:extLst>
                  <a:ext uri="{FF2B5EF4-FFF2-40B4-BE49-F238E27FC236}">
                    <a16:creationId xmlns:a16="http://schemas.microsoft.com/office/drawing/2014/main" id="{A63AD6E3-0071-6517-5F31-238EF715C624}"/>
                  </a:ext>
                </a:extLst>
              </p:cNvPr>
              <p:cNvSpPr/>
              <p:nvPr/>
            </p:nvSpPr>
            <p:spPr>
              <a:xfrm>
                <a:off x="8490805" y="3834589"/>
                <a:ext cx="7264" cy="4611"/>
              </a:xfrm>
              <a:custGeom>
                <a:avLst/>
                <a:gdLst>
                  <a:gd name="connsiteX0" fmla="*/ 7264 w 7264"/>
                  <a:gd name="connsiteY0" fmla="*/ 3127 h 4611"/>
                  <a:gd name="connsiteX1" fmla="*/ 4004 w 7264"/>
                  <a:gd name="connsiteY1" fmla="*/ 0 h 4611"/>
                  <a:gd name="connsiteX2" fmla="*/ 0 w 7264"/>
                  <a:gd name="connsiteY2" fmla="*/ 1510 h 4611"/>
                  <a:gd name="connsiteX3" fmla="*/ 3077 w 7264"/>
                  <a:gd name="connsiteY3" fmla="*/ 4612 h 4611"/>
                  <a:gd name="connsiteX4" fmla="*/ 7264 w 7264"/>
                  <a:gd name="connsiteY4" fmla="*/ 3127 h 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" h="4611">
                    <a:moveTo>
                      <a:pt x="7264" y="3127"/>
                    </a:moveTo>
                    <a:lnTo>
                      <a:pt x="4004" y="0"/>
                    </a:lnTo>
                    <a:lnTo>
                      <a:pt x="0" y="1510"/>
                    </a:lnTo>
                    <a:lnTo>
                      <a:pt x="3077" y="4612"/>
                    </a:lnTo>
                    <a:lnTo>
                      <a:pt x="7264" y="3127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3" name="Freeform 692">
                <a:extLst>
                  <a:ext uri="{FF2B5EF4-FFF2-40B4-BE49-F238E27FC236}">
                    <a16:creationId xmlns:a16="http://schemas.microsoft.com/office/drawing/2014/main" id="{3D56E55D-10B0-1135-7A3E-B9B49DCA45D1}"/>
                  </a:ext>
                </a:extLst>
              </p:cNvPr>
              <p:cNvSpPr/>
              <p:nvPr/>
            </p:nvSpPr>
            <p:spPr>
              <a:xfrm>
                <a:off x="8465185" y="3830349"/>
                <a:ext cx="7699" cy="4725"/>
              </a:xfrm>
              <a:custGeom>
                <a:avLst/>
                <a:gdLst>
                  <a:gd name="connsiteX0" fmla="*/ 7699 w 7699"/>
                  <a:gd name="connsiteY0" fmla="*/ 2636 h 4725"/>
                  <a:gd name="connsiteX1" fmla="*/ 4055 w 7699"/>
                  <a:gd name="connsiteY1" fmla="*/ 0 h 4725"/>
                  <a:gd name="connsiteX2" fmla="*/ 0 w 7699"/>
                  <a:gd name="connsiteY2" fmla="*/ 2127 h 4725"/>
                  <a:gd name="connsiteX3" fmla="*/ 3733 w 7699"/>
                  <a:gd name="connsiteY3" fmla="*/ 4725 h 4725"/>
                  <a:gd name="connsiteX4" fmla="*/ 7699 w 7699"/>
                  <a:gd name="connsiteY4" fmla="*/ 2636 h 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9" h="4725">
                    <a:moveTo>
                      <a:pt x="7699" y="2636"/>
                    </a:moveTo>
                    <a:lnTo>
                      <a:pt x="4055" y="0"/>
                    </a:lnTo>
                    <a:lnTo>
                      <a:pt x="0" y="2127"/>
                    </a:lnTo>
                    <a:lnTo>
                      <a:pt x="3733" y="4725"/>
                    </a:lnTo>
                    <a:lnTo>
                      <a:pt x="7699" y="2636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4" name="Freeform 693">
                <a:extLst>
                  <a:ext uri="{FF2B5EF4-FFF2-40B4-BE49-F238E27FC236}">
                    <a16:creationId xmlns:a16="http://schemas.microsoft.com/office/drawing/2014/main" id="{F4A69A45-0BD5-17A2-36D8-FE3851E3E406}"/>
                  </a:ext>
                </a:extLst>
              </p:cNvPr>
              <p:cNvSpPr/>
              <p:nvPr/>
            </p:nvSpPr>
            <p:spPr>
              <a:xfrm>
                <a:off x="8476274" y="3830805"/>
                <a:ext cx="11840" cy="6970"/>
              </a:xfrm>
              <a:custGeom>
                <a:avLst/>
                <a:gdLst>
                  <a:gd name="connsiteX0" fmla="*/ 11807 w 11840"/>
                  <a:gd name="connsiteY0" fmla="*/ 4419 h 6970"/>
                  <a:gd name="connsiteX1" fmla="*/ 6504 w 11840"/>
                  <a:gd name="connsiteY1" fmla="*/ 147 h 6970"/>
                  <a:gd name="connsiteX2" fmla="*/ 35 w 11840"/>
                  <a:gd name="connsiteY2" fmla="*/ 2563 h 6970"/>
                  <a:gd name="connsiteX3" fmla="*/ 5243 w 11840"/>
                  <a:gd name="connsiteY3" fmla="*/ 6810 h 6970"/>
                  <a:gd name="connsiteX4" fmla="*/ 11807 w 11840"/>
                  <a:gd name="connsiteY4" fmla="*/ 4419 h 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0" h="6970">
                    <a:moveTo>
                      <a:pt x="11807" y="4419"/>
                    </a:moveTo>
                    <a:cubicBezTo>
                      <a:pt x="12154" y="2261"/>
                      <a:pt x="9752" y="644"/>
                      <a:pt x="6504" y="147"/>
                    </a:cubicBezTo>
                    <a:cubicBezTo>
                      <a:pt x="3257" y="-350"/>
                      <a:pt x="381" y="399"/>
                      <a:pt x="35" y="2563"/>
                    </a:cubicBezTo>
                    <a:cubicBezTo>
                      <a:pt x="-312" y="4728"/>
                      <a:pt x="1989" y="6294"/>
                      <a:pt x="5243" y="6810"/>
                    </a:cubicBezTo>
                    <a:cubicBezTo>
                      <a:pt x="8497" y="7326"/>
                      <a:pt x="11467" y="6609"/>
                      <a:pt x="11807" y="441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AE9DDE1E-68E1-AA90-2E34-49FD81631F34}"/>
                  </a:ext>
                </a:extLst>
              </p:cNvPr>
              <p:cNvSpPr/>
              <p:nvPr/>
            </p:nvSpPr>
            <p:spPr>
              <a:xfrm>
                <a:off x="8518943" y="3842603"/>
                <a:ext cx="12378" cy="9446"/>
              </a:xfrm>
              <a:custGeom>
                <a:avLst/>
                <a:gdLst>
                  <a:gd name="connsiteX0" fmla="*/ 9589 w 12378"/>
                  <a:gd name="connsiteY0" fmla="*/ 3387 h 9446"/>
                  <a:gd name="connsiteX1" fmla="*/ 10900 w 12378"/>
                  <a:gd name="connsiteY1" fmla="*/ 3556 h 9446"/>
                  <a:gd name="connsiteX2" fmla="*/ 9677 w 12378"/>
                  <a:gd name="connsiteY2" fmla="*/ 6866 h 9446"/>
                  <a:gd name="connsiteX3" fmla="*/ 6859 w 12378"/>
                  <a:gd name="connsiteY3" fmla="*/ 6488 h 9446"/>
                  <a:gd name="connsiteX4" fmla="*/ 6613 w 12378"/>
                  <a:gd name="connsiteY4" fmla="*/ 5897 h 9446"/>
                  <a:gd name="connsiteX5" fmla="*/ 6253 w 12378"/>
                  <a:gd name="connsiteY5" fmla="*/ 5897 h 9446"/>
                  <a:gd name="connsiteX6" fmla="*/ 6575 w 12378"/>
                  <a:gd name="connsiteY6" fmla="*/ 7325 h 9446"/>
                  <a:gd name="connsiteX7" fmla="*/ 10819 w 12378"/>
                  <a:gd name="connsiteY7" fmla="*/ 8137 h 9446"/>
                  <a:gd name="connsiteX8" fmla="*/ 11714 w 12378"/>
                  <a:gd name="connsiteY8" fmla="*/ 3613 h 9446"/>
                  <a:gd name="connsiteX9" fmla="*/ 10579 w 12378"/>
                  <a:gd name="connsiteY9" fmla="*/ 1839 h 9446"/>
                  <a:gd name="connsiteX10" fmla="*/ 9665 w 12378"/>
                  <a:gd name="connsiteY10" fmla="*/ 203 h 9446"/>
                  <a:gd name="connsiteX11" fmla="*/ 9217 w 12378"/>
                  <a:gd name="connsiteY11" fmla="*/ 39 h 9446"/>
                  <a:gd name="connsiteX12" fmla="*/ 8536 w 12378"/>
                  <a:gd name="connsiteY12" fmla="*/ 2084 h 9446"/>
                  <a:gd name="connsiteX13" fmla="*/ 2495 w 12378"/>
                  <a:gd name="connsiteY13" fmla="*/ 5702 h 9446"/>
                  <a:gd name="connsiteX14" fmla="*/ 130 w 12378"/>
                  <a:gd name="connsiteY14" fmla="*/ 5865 h 9446"/>
                  <a:gd name="connsiteX15" fmla="*/ 19 w 12378"/>
                  <a:gd name="connsiteY15" fmla="*/ 6157 h 9446"/>
                  <a:gd name="connsiteX16" fmla="*/ 74 w 12378"/>
                  <a:gd name="connsiteY16" fmla="*/ 6230 h 9446"/>
                  <a:gd name="connsiteX17" fmla="*/ 982 w 12378"/>
                  <a:gd name="connsiteY17" fmla="*/ 7621 h 9446"/>
                  <a:gd name="connsiteX18" fmla="*/ 1871 w 12378"/>
                  <a:gd name="connsiteY18" fmla="*/ 9232 h 9446"/>
                  <a:gd name="connsiteX19" fmla="*/ 2249 w 12378"/>
                  <a:gd name="connsiteY19" fmla="*/ 9389 h 9446"/>
                  <a:gd name="connsiteX20" fmla="*/ 3220 w 12378"/>
                  <a:gd name="connsiteY20" fmla="*/ 7212 h 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78" h="9446">
                    <a:moveTo>
                      <a:pt x="9589" y="3387"/>
                    </a:moveTo>
                    <a:cubicBezTo>
                      <a:pt x="10219" y="3022"/>
                      <a:pt x="10591" y="3041"/>
                      <a:pt x="10900" y="3556"/>
                    </a:cubicBezTo>
                    <a:cubicBezTo>
                      <a:pt x="11985" y="5362"/>
                      <a:pt x="10049" y="6665"/>
                      <a:pt x="9677" y="6866"/>
                    </a:cubicBezTo>
                    <a:cubicBezTo>
                      <a:pt x="9305" y="7067"/>
                      <a:pt x="7703" y="7891"/>
                      <a:pt x="6859" y="6488"/>
                    </a:cubicBezTo>
                    <a:cubicBezTo>
                      <a:pt x="6761" y="6298"/>
                      <a:pt x="6679" y="6100"/>
                      <a:pt x="6613" y="5897"/>
                    </a:cubicBezTo>
                    <a:cubicBezTo>
                      <a:pt x="6531" y="5759"/>
                      <a:pt x="6354" y="5834"/>
                      <a:pt x="6253" y="5897"/>
                    </a:cubicBezTo>
                    <a:cubicBezTo>
                      <a:pt x="6152" y="5960"/>
                      <a:pt x="5894" y="6193"/>
                      <a:pt x="6575" y="7325"/>
                    </a:cubicBezTo>
                    <a:cubicBezTo>
                      <a:pt x="7407" y="8709"/>
                      <a:pt x="9097" y="9162"/>
                      <a:pt x="10819" y="8137"/>
                    </a:cubicBezTo>
                    <a:cubicBezTo>
                      <a:pt x="12811" y="6929"/>
                      <a:pt x="12641" y="5085"/>
                      <a:pt x="11714" y="3613"/>
                    </a:cubicBezTo>
                    <a:cubicBezTo>
                      <a:pt x="11209" y="2801"/>
                      <a:pt x="10667" y="2002"/>
                      <a:pt x="10579" y="1839"/>
                    </a:cubicBezTo>
                    <a:cubicBezTo>
                      <a:pt x="10037" y="958"/>
                      <a:pt x="9715" y="291"/>
                      <a:pt x="9665" y="203"/>
                    </a:cubicBezTo>
                    <a:cubicBezTo>
                      <a:pt x="9501" y="-68"/>
                      <a:pt x="9286" y="-5"/>
                      <a:pt x="9217" y="39"/>
                    </a:cubicBezTo>
                    <a:cubicBezTo>
                      <a:pt x="8700" y="348"/>
                      <a:pt x="9992" y="1216"/>
                      <a:pt x="8536" y="2084"/>
                    </a:cubicBezTo>
                    <a:lnTo>
                      <a:pt x="2495" y="5702"/>
                    </a:lnTo>
                    <a:cubicBezTo>
                      <a:pt x="780" y="6734"/>
                      <a:pt x="521" y="5620"/>
                      <a:pt x="130" y="5865"/>
                    </a:cubicBezTo>
                    <a:cubicBezTo>
                      <a:pt x="19" y="5915"/>
                      <a:pt x="-30" y="6045"/>
                      <a:pt x="19" y="6157"/>
                    </a:cubicBezTo>
                    <a:cubicBezTo>
                      <a:pt x="32" y="6184"/>
                      <a:pt x="51" y="6210"/>
                      <a:pt x="74" y="6230"/>
                    </a:cubicBezTo>
                    <a:cubicBezTo>
                      <a:pt x="111" y="6300"/>
                      <a:pt x="704" y="7155"/>
                      <a:pt x="982" y="7621"/>
                    </a:cubicBezTo>
                    <a:cubicBezTo>
                      <a:pt x="1139" y="7879"/>
                      <a:pt x="1391" y="8420"/>
                      <a:pt x="1871" y="9232"/>
                    </a:cubicBezTo>
                    <a:cubicBezTo>
                      <a:pt x="1972" y="9395"/>
                      <a:pt x="2009" y="9527"/>
                      <a:pt x="2249" y="9389"/>
                    </a:cubicBezTo>
                    <a:cubicBezTo>
                      <a:pt x="2728" y="9099"/>
                      <a:pt x="1505" y="8244"/>
                      <a:pt x="3220" y="721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6" name="Freeform 695">
                <a:extLst>
                  <a:ext uri="{FF2B5EF4-FFF2-40B4-BE49-F238E27FC236}">
                    <a16:creationId xmlns:a16="http://schemas.microsoft.com/office/drawing/2014/main" id="{EB627051-D308-4644-A404-8410AFF48DF8}"/>
                  </a:ext>
                </a:extLst>
              </p:cNvPr>
              <p:cNvSpPr/>
              <p:nvPr/>
            </p:nvSpPr>
            <p:spPr>
              <a:xfrm>
                <a:off x="8530424" y="3871613"/>
                <a:ext cx="11609" cy="9842"/>
              </a:xfrm>
              <a:custGeom>
                <a:avLst/>
                <a:gdLst>
                  <a:gd name="connsiteX0" fmla="*/ 10947 w 11609"/>
                  <a:gd name="connsiteY0" fmla="*/ 8220 h 9842"/>
                  <a:gd name="connsiteX1" fmla="*/ 11521 w 11609"/>
                  <a:gd name="connsiteY1" fmla="*/ 7931 h 9842"/>
                  <a:gd name="connsiteX2" fmla="*/ 11004 w 11609"/>
                  <a:gd name="connsiteY2" fmla="*/ 7459 h 9842"/>
                  <a:gd name="connsiteX3" fmla="*/ 11559 w 11609"/>
                  <a:gd name="connsiteY3" fmla="*/ 3967 h 9842"/>
                  <a:gd name="connsiteX4" fmla="*/ 4730 w 11609"/>
                  <a:gd name="connsiteY4" fmla="*/ 79 h 9842"/>
                  <a:gd name="connsiteX5" fmla="*/ 51 w 11609"/>
                  <a:gd name="connsiteY5" fmla="*/ 5351 h 9842"/>
                  <a:gd name="connsiteX6" fmla="*/ 2201 w 11609"/>
                  <a:gd name="connsiteY6" fmla="*/ 9346 h 9842"/>
                  <a:gd name="connsiteX7" fmla="*/ 2630 w 11609"/>
                  <a:gd name="connsiteY7" fmla="*/ 9428 h 9842"/>
                  <a:gd name="connsiteX8" fmla="*/ 3941 w 11609"/>
                  <a:gd name="connsiteY8" fmla="*/ 9201 h 9842"/>
                  <a:gd name="connsiteX9" fmla="*/ 5928 w 11609"/>
                  <a:gd name="connsiteY9" fmla="*/ 9831 h 9842"/>
                  <a:gd name="connsiteX10" fmla="*/ 6129 w 11609"/>
                  <a:gd name="connsiteY10" fmla="*/ 9654 h 9842"/>
                  <a:gd name="connsiteX11" fmla="*/ 5865 w 11609"/>
                  <a:gd name="connsiteY11" fmla="*/ 8220 h 9842"/>
                  <a:gd name="connsiteX12" fmla="*/ 5663 w 11609"/>
                  <a:gd name="connsiteY12" fmla="*/ 6332 h 9842"/>
                  <a:gd name="connsiteX13" fmla="*/ 5234 w 11609"/>
                  <a:gd name="connsiteY13" fmla="*/ 5703 h 9842"/>
                  <a:gd name="connsiteX14" fmla="*/ 3462 w 11609"/>
                  <a:gd name="connsiteY14" fmla="*/ 7591 h 9842"/>
                  <a:gd name="connsiteX15" fmla="*/ 870 w 11609"/>
                  <a:gd name="connsiteY15" fmla="*/ 5458 h 9842"/>
                  <a:gd name="connsiteX16" fmla="*/ 5480 w 11609"/>
                  <a:gd name="connsiteY16" fmla="*/ 1645 h 9842"/>
                  <a:gd name="connsiteX17" fmla="*/ 10890 w 11609"/>
                  <a:gd name="connsiteY17" fmla="*/ 3954 h 9842"/>
                  <a:gd name="connsiteX18" fmla="*/ 7964 w 11609"/>
                  <a:gd name="connsiteY18" fmla="*/ 8258 h 9842"/>
                  <a:gd name="connsiteX19" fmla="*/ 8305 w 11609"/>
                  <a:gd name="connsiteY19" fmla="*/ 8553 h 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609" h="9842">
                    <a:moveTo>
                      <a:pt x="10947" y="8220"/>
                    </a:moveTo>
                    <a:cubicBezTo>
                      <a:pt x="11199" y="8182"/>
                      <a:pt x="11578" y="8138"/>
                      <a:pt x="11521" y="7931"/>
                    </a:cubicBezTo>
                    <a:cubicBezTo>
                      <a:pt x="11464" y="7723"/>
                      <a:pt x="11048" y="7754"/>
                      <a:pt x="11004" y="7459"/>
                    </a:cubicBezTo>
                    <a:cubicBezTo>
                      <a:pt x="10960" y="7163"/>
                      <a:pt x="11823" y="5829"/>
                      <a:pt x="11559" y="3967"/>
                    </a:cubicBezTo>
                    <a:cubicBezTo>
                      <a:pt x="11086" y="594"/>
                      <a:pt x="7391" y="-293"/>
                      <a:pt x="4730" y="79"/>
                    </a:cubicBezTo>
                    <a:cubicBezTo>
                      <a:pt x="3468" y="255"/>
                      <a:pt x="-492" y="1425"/>
                      <a:pt x="51" y="5351"/>
                    </a:cubicBezTo>
                    <a:cubicBezTo>
                      <a:pt x="380" y="6857"/>
                      <a:pt x="1125" y="8240"/>
                      <a:pt x="2201" y="9346"/>
                    </a:cubicBezTo>
                    <a:cubicBezTo>
                      <a:pt x="2296" y="9453"/>
                      <a:pt x="2384" y="9459"/>
                      <a:pt x="2630" y="9428"/>
                    </a:cubicBezTo>
                    <a:cubicBezTo>
                      <a:pt x="2876" y="9397"/>
                      <a:pt x="3292" y="9290"/>
                      <a:pt x="3941" y="9201"/>
                    </a:cubicBezTo>
                    <a:cubicBezTo>
                      <a:pt x="5972" y="8918"/>
                      <a:pt x="5247" y="9963"/>
                      <a:pt x="5928" y="9831"/>
                    </a:cubicBezTo>
                    <a:cubicBezTo>
                      <a:pt x="6079" y="9831"/>
                      <a:pt x="6136" y="9717"/>
                      <a:pt x="6129" y="9654"/>
                    </a:cubicBezTo>
                    <a:cubicBezTo>
                      <a:pt x="6060" y="9170"/>
                      <a:pt x="5934" y="8711"/>
                      <a:pt x="5865" y="8220"/>
                    </a:cubicBezTo>
                    <a:cubicBezTo>
                      <a:pt x="5770" y="7591"/>
                      <a:pt x="5745" y="6962"/>
                      <a:pt x="5663" y="6332"/>
                    </a:cubicBezTo>
                    <a:cubicBezTo>
                      <a:pt x="5631" y="6106"/>
                      <a:pt x="5663" y="5659"/>
                      <a:pt x="5234" y="5703"/>
                    </a:cubicBezTo>
                    <a:cubicBezTo>
                      <a:pt x="4603" y="5791"/>
                      <a:pt x="5934" y="7232"/>
                      <a:pt x="3462" y="7591"/>
                    </a:cubicBezTo>
                    <a:cubicBezTo>
                      <a:pt x="2541" y="7717"/>
                      <a:pt x="1205" y="7868"/>
                      <a:pt x="870" y="5458"/>
                    </a:cubicBezTo>
                    <a:cubicBezTo>
                      <a:pt x="555" y="3287"/>
                      <a:pt x="3317" y="1947"/>
                      <a:pt x="5480" y="1645"/>
                    </a:cubicBezTo>
                    <a:cubicBezTo>
                      <a:pt x="9497" y="1079"/>
                      <a:pt x="10714" y="2708"/>
                      <a:pt x="10890" y="3954"/>
                    </a:cubicBezTo>
                    <a:cubicBezTo>
                      <a:pt x="11382" y="7471"/>
                      <a:pt x="7927" y="7962"/>
                      <a:pt x="7964" y="8258"/>
                    </a:cubicBezTo>
                    <a:cubicBezTo>
                      <a:pt x="8002" y="8553"/>
                      <a:pt x="8090" y="8579"/>
                      <a:pt x="8305" y="855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7" name="Freeform 696">
                <a:extLst>
                  <a:ext uri="{FF2B5EF4-FFF2-40B4-BE49-F238E27FC236}">
                    <a16:creationId xmlns:a16="http://schemas.microsoft.com/office/drawing/2014/main" id="{A2B154EE-15CF-5105-E6DA-839695A9EBC4}"/>
                  </a:ext>
                </a:extLst>
              </p:cNvPr>
              <p:cNvSpPr/>
              <p:nvPr/>
            </p:nvSpPr>
            <p:spPr>
              <a:xfrm>
                <a:off x="8530373" y="3891265"/>
                <a:ext cx="11890" cy="7855"/>
              </a:xfrm>
              <a:custGeom>
                <a:avLst/>
                <a:gdLst>
                  <a:gd name="connsiteX0" fmla="*/ 9717 w 11890"/>
                  <a:gd name="connsiteY0" fmla="*/ 3655 h 7855"/>
                  <a:gd name="connsiteX1" fmla="*/ 10651 w 11890"/>
                  <a:gd name="connsiteY1" fmla="*/ 5449 h 7855"/>
                  <a:gd name="connsiteX2" fmla="*/ 8563 w 11890"/>
                  <a:gd name="connsiteY2" fmla="*/ 7430 h 7855"/>
                  <a:gd name="connsiteX3" fmla="*/ 9276 w 11890"/>
                  <a:gd name="connsiteY3" fmla="*/ 7732 h 7855"/>
                  <a:gd name="connsiteX4" fmla="*/ 10859 w 11890"/>
                  <a:gd name="connsiteY4" fmla="*/ 7852 h 7855"/>
                  <a:gd name="connsiteX5" fmla="*/ 11178 w 11890"/>
                  <a:gd name="connsiteY5" fmla="*/ 7625 h 7855"/>
                  <a:gd name="connsiteX6" fmla="*/ 11180 w 11890"/>
                  <a:gd name="connsiteY6" fmla="*/ 7613 h 7855"/>
                  <a:gd name="connsiteX7" fmla="*/ 11445 w 11890"/>
                  <a:gd name="connsiteY7" fmla="*/ 4536 h 7855"/>
                  <a:gd name="connsiteX8" fmla="*/ 11887 w 11890"/>
                  <a:gd name="connsiteY8" fmla="*/ 969 h 7855"/>
                  <a:gd name="connsiteX9" fmla="*/ 11653 w 11890"/>
                  <a:gd name="connsiteY9" fmla="*/ 644 h 7855"/>
                  <a:gd name="connsiteX10" fmla="*/ 11641 w 11890"/>
                  <a:gd name="connsiteY10" fmla="*/ 642 h 7855"/>
                  <a:gd name="connsiteX11" fmla="*/ 9919 w 11890"/>
                  <a:gd name="connsiteY11" fmla="*/ 2001 h 7855"/>
                  <a:gd name="connsiteX12" fmla="*/ 2472 w 11890"/>
                  <a:gd name="connsiteY12" fmla="*/ 1214 h 7855"/>
                  <a:gd name="connsiteX13" fmla="*/ 763 w 11890"/>
                  <a:gd name="connsiteY13" fmla="*/ 0 h 7855"/>
                  <a:gd name="connsiteX14" fmla="*/ 562 w 11890"/>
                  <a:gd name="connsiteY14" fmla="*/ 233 h 7855"/>
                  <a:gd name="connsiteX15" fmla="*/ 442 w 11890"/>
                  <a:gd name="connsiteY15" fmla="*/ 1969 h 7855"/>
                  <a:gd name="connsiteX16" fmla="*/ 7 w 11890"/>
                  <a:gd name="connsiteY16" fmla="*/ 5480 h 7855"/>
                  <a:gd name="connsiteX17" fmla="*/ 2359 w 11890"/>
                  <a:gd name="connsiteY17" fmla="*/ 7638 h 7855"/>
                  <a:gd name="connsiteX18" fmla="*/ 2731 w 11890"/>
                  <a:gd name="connsiteY18" fmla="*/ 7537 h 7855"/>
                  <a:gd name="connsiteX19" fmla="*/ 1022 w 11890"/>
                  <a:gd name="connsiteY19" fmla="*/ 3655 h 7855"/>
                  <a:gd name="connsiteX20" fmla="*/ 2680 w 11890"/>
                  <a:gd name="connsiteY20" fmla="*/ 2907 h 7855"/>
                  <a:gd name="connsiteX21" fmla="*/ 4711 w 11890"/>
                  <a:gd name="connsiteY21" fmla="*/ 3114 h 7855"/>
                  <a:gd name="connsiteX22" fmla="*/ 5776 w 11890"/>
                  <a:gd name="connsiteY22" fmla="*/ 3800 h 7855"/>
                  <a:gd name="connsiteX23" fmla="*/ 5669 w 11890"/>
                  <a:gd name="connsiteY23" fmla="*/ 4794 h 7855"/>
                  <a:gd name="connsiteX24" fmla="*/ 3828 w 11890"/>
                  <a:gd name="connsiteY24" fmla="*/ 6053 h 7855"/>
                  <a:gd name="connsiteX25" fmla="*/ 4585 w 11890"/>
                  <a:gd name="connsiteY25" fmla="*/ 6361 h 7855"/>
                  <a:gd name="connsiteX26" fmla="*/ 7428 w 11890"/>
                  <a:gd name="connsiteY26" fmla="*/ 6562 h 7855"/>
                  <a:gd name="connsiteX27" fmla="*/ 7857 w 11890"/>
                  <a:gd name="connsiteY27" fmla="*/ 6348 h 7855"/>
                  <a:gd name="connsiteX28" fmla="*/ 6539 w 11890"/>
                  <a:gd name="connsiteY28" fmla="*/ 4731 h 7855"/>
                  <a:gd name="connsiteX29" fmla="*/ 6634 w 11890"/>
                  <a:gd name="connsiteY29" fmla="*/ 3882 h 7855"/>
                  <a:gd name="connsiteX30" fmla="*/ 7491 w 11890"/>
                  <a:gd name="connsiteY30" fmla="*/ 3391 h 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890" h="7855">
                    <a:moveTo>
                      <a:pt x="9717" y="3655"/>
                    </a:moveTo>
                    <a:cubicBezTo>
                      <a:pt x="10815" y="3762"/>
                      <a:pt x="10821" y="3825"/>
                      <a:pt x="10651" y="5449"/>
                    </a:cubicBezTo>
                    <a:cubicBezTo>
                      <a:pt x="10380" y="8047"/>
                      <a:pt x="8627" y="6801"/>
                      <a:pt x="8563" y="7430"/>
                    </a:cubicBezTo>
                    <a:cubicBezTo>
                      <a:pt x="8563" y="7739"/>
                      <a:pt x="9062" y="7726"/>
                      <a:pt x="9276" y="7732"/>
                    </a:cubicBezTo>
                    <a:lnTo>
                      <a:pt x="10859" y="7852"/>
                    </a:lnTo>
                    <a:cubicBezTo>
                      <a:pt x="11010" y="7877"/>
                      <a:pt x="11153" y="7776"/>
                      <a:pt x="11178" y="7625"/>
                    </a:cubicBezTo>
                    <a:cubicBezTo>
                      <a:pt x="11179" y="7621"/>
                      <a:pt x="11180" y="7617"/>
                      <a:pt x="11180" y="7613"/>
                    </a:cubicBezTo>
                    <a:cubicBezTo>
                      <a:pt x="11306" y="6424"/>
                      <a:pt x="11338" y="5493"/>
                      <a:pt x="11445" y="4536"/>
                    </a:cubicBezTo>
                    <a:cubicBezTo>
                      <a:pt x="11660" y="2479"/>
                      <a:pt x="11824" y="1523"/>
                      <a:pt x="11887" y="969"/>
                    </a:cubicBezTo>
                    <a:cubicBezTo>
                      <a:pt x="11912" y="815"/>
                      <a:pt x="11807" y="669"/>
                      <a:pt x="11653" y="644"/>
                    </a:cubicBezTo>
                    <a:cubicBezTo>
                      <a:pt x="11649" y="643"/>
                      <a:pt x="11644" y="642"/>
                      <a:pt x="11641" y="642"/>
                    </a:cubicBezTo>
                    <a:cubicBezTo>
                      <a:pt x="11010" y="579"/>
                      <a:pt x="11357" y="2152"/>
                      <a:pt x="9919" y="2001"/>
                    </a:cubicBezTo>
                    <a:lnTo>
                      <a:pt x="2472" y="1214"/>
                    </a:lnTo>
                    <a:cubicBezTo>
                      <a:pt x="530" y="1013"/>
                      <a:pt x="1495" y="75"/>
                      <a:pt x="763" y="0"/>
                    </a:cubicBezTo>
                    <a:cubicBezTo>
                      <a:pt x="675" y="0"/>
                      <a:pt x="587" y="63"/>
                      <a:pt x="562" y="233"/>
                    </a:cubicBezTo>
                    <a:cubicBezTo>
                      <a:pt x="480" y="975"/>
                      <a:pt x="492" y="1548"/>
                      <a:pt x="442" y="1969"/>
                    </a:cubicBezTo>
                    <a:cubicBezTo>
                      <a:pt x="372" y="2636"/>
                      <a:pt x="227" y="3435"/>
                      <a:pt x="7" y="5480"/>
                    </a:cubicBezTo>
                    <a:cubicBezTo>
                      <a:pt x="-101" y="6581"/>
                      <a:pt x="1116" y="7519"/>
                      <a:pt x="2359" y="7638"/>
                    </a:cubicBezTo>
                    <a:cubicBezTo>
                      <a:pt x="2655" y="7676"/>
                      <a:pt x="2718" y="7588"/>
                      <a:pt x="2731" y="7537"/>
                    </a:cubicBezTo>
                    <a:cubicBezTo>
                      <a:pt x="2781" y="7021"/>
                      <a:pt x="675" y="6990"/>
                      <a:pt x="1022" y="3655"/>
                    </a:cubicBezTo>
                    <a:cubicBezTo>
                      <a:pt x="1129" y="2693"/>
                      <a:pt x="1690" y="2800"/>
                      <a:pt x="2680" y="2907"/>
                    </a:cubicBezTo>
                    <a:lnTo>
                      <a:pt x="4711" y="3114"/>
                    </a:lnTo>
                    <a:cubicBezTo>
                      <a:pt x="5644" y="3221"/>
                      <a:pt x="5839" y="3184"/>
                      <a:pt x="5776" y="3800"/>
                    </a:cubicBezTo>
                    <a:lnTo>
                      <a:pt x="5669" y="4794"/>
                    </a:lnTo>
                    <a:cubicBezTo>
                      <a:pt x="5524" y="6197"/>
                      <a:pt x="3872" y="5644"/>
                      <a:pt x="3828" y="6053"/>
                    </a:cubicBezTo>
                    <a:cubicBezTo>
                      <a:pt x="3796" y="6380"/>
                      <a:pt x="4370" y="6355"/>
                      <a:pt x="4585" y="6361"/>
                    </a:cubicBezTo>
                    <a:lnTo>
                      <a:pt x="7428" y="6562"/>
                    </a:lnTo>
                    <a:cubicBezTo>
                      <a:pt x="7864" y="6594"/>
                      <a:pt x="7845" y="6443"/>
                      <a:pt x="7857" y="6348"/>
                    </a:cubicBezTo>
                    <a:cubicBezTo>
                      <a:pt x="7857" y="6084"/>
                      <a:pt x="6420" y="5889"/>
                      <a:pt x="6539" y="4731"/>
                    </a:cubicBezTo>
                    <a:lnTo>
                      <a:pt x="6634" y="3882"/>
                    </a:lnTo>
                    <a:cubicBezTo>
                      <a:pt x="6697" y="3309"/>
                      <a:pt x="6804" y="3316"/>
                      <a:pt x="7491" y="339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8" name="Freeform 697">
                <a:extLst>
                  <a:ext uri="{FF2B5EF4-FFF2-40B4-BE49-F238E27FC236}">
                    <a16:creationId xmlns:a16="http://schemas.microsoft.com/office/drawing/2014/main" id="{F4138615-55E3-2B8F-D2AF-74374CB552F6}"/>
                  </a:ext>
                </a:extLst>
              </p:cNvPr>
              <p:cNvSpPr/>
              <p:nvPr/>
            </p:nvSpPr>
            <p:spPr>
              <a:xfrm>
                <a:off x="8529304" y="3899573"/>
                <a:ext cx="11535" cy="7063"/>
              </a:xfrm>
              <a:custGeom>
                <a:avLst/>
                <a:gdLst>
                  <a:gd name="connsiteX0" fmla="*/ 1751 w 11535"/>
                  <a:gd name="connsiteY0" fmla="*/ 3 h 7063"/>
                  <a:gd name="connsiteX1" fmla="*/ 1076 w 11535"/>
                  <a:gd name="connsiteY1" fmla="*/ 273 h 7063"/>
                  <a:gd name="connsiteX2" fmla="*/ 61 w 11535"/>
                  <a:gd name="connsiteY2" fmla="*/ 2413 h 7063"/>
                  <a:gd name="connsiteX3" fmla="*/ 2942 w 11535"/>
                  <a:gd name="connsiteY3" fmla="*/ 6043 h 7063"/>
                  <a:gd name="connsiteX4" fmla="*/ 6789 w 11535"/>
                  <a:gd name="connsiteY4" fmla="*/ 4407 h 7063"/>
                  <a:gd name="connsiteX5" fmla="*/ 9475 w 11535"/>
                  <a:gd name="connsiteY5" fmla="*/ 2324 h 7063"/>
                  <a:gd name="connsiteX6" fmla="*/ 10861 w 11535"/>
                  <a:gd name="connsiteY6" fmla="*/ 3893 h 7063"/>
                  <a:gd name="connsiteX7" fmla="*/ 10831 w 11535"/>
                  <a:gd name="connsiteY7" fmla="*/ 4111 h 7063"/>
                  <a:gd name="connsiteX8" fmla="*/ 7369 w 11535"/>
                  <a:gd name="connsiteY8" fmla="*/ 6339 h 7063"/>
                  <a:gd name="connsiteX9" fmla="*/ 7842 w 11535"/>
                  <a:gd name="connsiteY9" fmla="*/ 6741 h 7063"/>
                  <a:gd name="connsiteX10" fmla="*/ 9967 w 11535"/>
                  <a:gd name="connsiteY10" fmla="*/ 7006 h 7063"/>
                  <a:gd name="connsiteX11" fmla="*/ 10597 w 11535"/>
                  <a:gd name="connsiteY11" fmla="*/ 6936 h 7063"/>
                  <a:gd name="connsiteX12" fmla="*/ 10471 w 11535"/>
                  <a:gd name="connsiteY12" fmla="*/ 6213 h 7063"/>
                  <a:gd name="connsiteX13" fmla="*/ 11487 w 11535"/>
                  <a:gd name="connsiteY13" fmla="*/ 4287 h 7063"/>
                  <a:gd name="connsiteX14" fmla="*/ 8870 w 11535"/>
                  <a:gd name="connsiteY14" fmla="*/ 1066 h 7063"/>
                  <a:gd name="connsiteX15" fmla="*/ 5635 w 11535"/>
                  <a:gd name="connsiteY15" fmla="*/ 2431 h 7063"/>
                  <a:gd name="connsiteX16" fmla="*/ 2400 w 11535"/>
                  <a:gd name="connsiteY16" fmla="*/ 4892 h 7063"/>
                  <a:gd name="connsiteX17" fmla="*/ 726 w 11535"/>
                  <a:gd name="connsiteY17" fmla="*/ 2809 h 7063"/>
                  <a:gd name="connsiteX18" fmla="*/ 748 w 11535"/>
                  <a:gd name="connsiteY18" fmla="*/ 2664 h 7063"/>
                  <a:gd name="connsiteX19" fmla="*/ 4216 w 11535"/>
                  <a:gd name="connsiteY19" fmla="*/ 519 h 7063"/>
                  <a:gd name="connsiteX20" fmla="*/ 4613 w 11535"/>
                  <a:gd name="connsiteY20" fmla="*/ 292 h 7063"/>
                  <a:gd name="connsiteX21" fmla="*/ 3983 w 11535"/>
                  <a:gd name="connsiteY21" fmla="*/ 9 h 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535" h="7063">
                    <a:moveTo>
                      <a:pt x="1751" y="3"/>
                    </a:moveTo>
                    <a:cubicBezTo>
                      <a:pt x="1360" y="3"/>
                      <a:pt x="1233" y="-47"/>
                      <a:pt x="1076" y="273"/>
                    </a:cubicBezTo>
                    <a:cubicBezTo>
                      <a:pt x="639" y="936"/>
                      <a:pt x="298" y="1656"/>
                      <a:pt x="61" y="2413"/>
                    </a:cubicBezTo>
                    <a:cubicBezTo>
                      <a:pt x="-286" y="4149"/>
                      <a:pt x="880" y="5634"/>
                      <a:pt x="2942" y="6043"/>
                    </a:cubicBezTo>
                    <a:cubicBezTo>
                      <a:pt x="5004" y="6452"/>
                      <a:pt x="5774" y="5684"/>
                      <a:pt x="6789" y="4407"/>
                    </a:cubicBezTo>
                    <a:cubicBezTo>
                      <a:pt x="8050" y="2809"/>
                      <a:pt x="8409" y="2117"/>
                      <a:pt x="9475" y="2324"/>
                    </a:cubicBezTo>
                    <a:cubicBezTo>
                      <a:pt x="10292" y="2375"/>
                      <a:pt x="10912" y="3078"/>
                      <a:pt x="10861" y="3893"/>
                    </a:cubicBezTo>
                    <a:cubicBezTo>
                      <a:pt x="10857" y="3967"/>
                      <a:pt x="10846" y="4040"/>
                      <a:pt x="10831" y="4111"/>
                    </a:cubicBezTo>
                    <a:cubicBezTo>
                      <a:pt x="10383" y="6401"/>
                      <a:pt x="7419" y="5999"/>
                      <a:pt x="7369" y="6339"/>
                    </a:cubicBezTo>
                    <a:cubicBezTo>
                      <a:pt x="7318" y="6678"/>
                      <a:pt x="7495" y="6703"/>
                      <a:pt x="7842" y="6741"/>
                    </a:cubicBezTo>
                    <a:lnTo>
                      <a:pt x="9967" y="7006"/>
                    </a:lnTo>
                    <a:cubicBezTo>
                      <a:pt x="10339" y="7050"/>
                      <a:pt x="10597" y="7138"/>
                      <a:pt x="10597" y="6936"/>
                    </a:cubicBezTo>
                    <a:cubicBezTo>
                      <a:pt x="10597" y="6735"/>
                      <a:pt x="10440" y="6383"/>
                      <a:pt x="10471" y="6213"/>
                    </a:cubicBezTo>
                    <a:cubicBezTo>
                      <a:pt x="10547" y="5810"/>
                      <a:pt x="11272" y="5370"/>
                      <a:pt x="11487" y="4287"/>
                    </a:cubicBezTo>
                    <a:cubicBezTo>
                      <a:pt x="11789" y="2733"/>
                      <a:pt x="10673" y="1418"/>
                      <a:pt x="8870" y="1066"/>
                    </a:cubicBezTo>
                    <a:cubicBezTo>
                      <a:pt x="7211" y="745"/>
                      <a:pt x="6448" y="1406"/>
                      <a:pt x="5635" y="2431"/>
                    </a:cubicBezTo>
                    <a:cubicBezTo>
                      <a:pt x="4096" y="4357"/>
                      <a:pt x="3743" y="5156"/>
                      <a:pt x="2400" y="4892"/>
                    </a:cubicBezTo>
                    <a:cubicBezTo>
                      <a:pt x="1361" y="4778"/>
                      <a:pt x="612" y="3845"/>
                      <a:pt x="726" y="2809"/>
                    </a:cubicBezTo>
                    <a:cubicBezTo>
                      <a:pt x="732" y="2761"/>
                      <a:pt x="739" y="2712"/>
                      <a:pt x="748" y="2664"/>
                    </a:cubicBezTo>
                    <a:cubicBezTo>
                      <a:pt x="1025" y="1198"/>
                      <a:pt x="2640" y="651"/>
                      <a:pt x="4216" y="519"/>
                    </a:cubicBezTo>
                    <a:cubicBezTo>
                      <a:pt x="4424" y="519"/>
                      <a:pt x="4569" y="519"/>
                      <a:pt x="4613" y="292"/>
                    </a:cubicBezTo>
                    <a:cubicBezTo>
                      <a:pt x="4683" y="-41"/>
                      <a:pt x="4197" y="9"/>
                      <a:pt x="3983" y="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9" name="Freeform 698">
                <a:extLst>
                  <a:ext uri="{FF2B5EF4-FFF2-40B4-BE49-F238E27FC236}">
                    <a16:creationId xmlns:a16="http://schemas.microsoft.com/office/drawing/2014/main" id="{B02A7C49-4947-EC11-509C-850A2AB3F65C}"/>
                  </a:ext>
                </a:extLst>
              </p:cNvPr>
              <p:cNvSpPr/>
              <p:nvPr/>
            </p:nvSpPr>
            <p:spPr>
              <a:xfrm>
                <a:off x="8527437" y="3906362"/>
                <a:ext cx="11421" cy="8107"/>
              </a:xfrm>
              <a:custGeom>
                <a:avLst/>
                <a:gdLst>
                  <a:gd name="connsiteX0" fmla="*/ 2110 w 11421"/>
                  <a:gd name="connsiteY0" fmla="*/ 47 h 8107"/>
                  <a:gd name="connsiteX1" fmla="*/ 1410 w 11421"/>
                  <a:gd name="connsiteY1" fmla="*/ 223 h 8107"/>
                  <a:gd name="connsiteX2" fmla="*/ 149 w 11421"/>
                  <a:gd name="connsiteY2" fmla="*/ 2230 h 8107"/>
                  <a:gd name="connsiteX3" fmla="*/ 2564 w 11421"/>
                  <a:gd name="connsiteY3" fmla="*/ 6187 h 8107"/>
                  <a:gd name="connsiteX4" fmla="*/ 6594 w 11421"/>
                  <a:gd name="connsiteY4" fmla="*/ 5030 h 8107"/>
                  <a:gd name="connsiteX5" fmla="*/ 9501 w 11421"/>
                  <a:gd name="connsiteY5" fmla="*/ 3287 h 8107"/>
                  <a:gd name="connsiteX6" fmla="*/ 10699 w 11421"/>
                  <a:gd name="connsiteY6" fmla="*/ 5013 h 8107"/>
                  <a:gd name="connsiteX7" fmla="*/ 10642 w 11421"/>
                  <a:gd name="connsiteY7" fmla="*/ 5231 h 8107"/>
                  <a:gd name="connsiteX8" fmla="*/ 6922 w 11421"/>
                  <a:gd name="connsiteY8" fmla="*/ 7012 h 8107"/>
                  <a:gd name="connsiteX9" fmla="*/ 7344 w 11421"/>
                  <a:gd name="connsiteY9" fmla="*/ 7477 h 8107"/>
                  <a:gd name="connsiteX10" fmla="*/ 9431 w 11421"/>
                  <a:gd name="connsiteY10" fmla="*/ 7999 h 8107"/>
                  <a:gd name="connsiteX11" fmla="*/ 10062 w 11421"/>
                  <a:gd name="connsiteY11" fmla="*/ 7999 h 8107"/>
                  <a:gd name="connsiteX12" fmla="*/ 10030 w 11421"/>
                  <a:gd name="connsiteY12" fmla="*/ 7263 h 8107"/>
                  <a:gd name="connsiteX13" fmla="*/ 11291 w 11421"/>
                  <a:gd name="connsiteY13" fmla="*/ 5476 h 8107"/>
                  <a:gd name="connsiteX14" fmla="*/ 9084 w 11421"/>
                  <a:gd name="connsiteY14" fmla="*/ 1959 h 8107"/>
                  <a:gd name="connsiteX15" fmla="*/ 5711 w 11421"/>
                  <a:gd name="connsiteY15" fmla="*/ 2935 h 8107"/>
                  <a:gd name="connsiteX16" fmla="*/ 2192 w 11421"/>
                  <a:gd name="connsiteY16" fmla="*/ 4967 h 8107"/>
                  <a:gd name="connsiteX17" fmla="*/ 787 w 11421"/>
                  <a:gd name="connsiteY17" fmla="*/ 2695 h 8107"/>
                  <a:gd name="connsiteX18" fmla="*/ 824 w 11421"/>
                  <a:gd name="connsiteY18" fmla="*/ 2563 h 8107"/>
                  <a:gd name="connsiteX19" fmla="*/ 4532 w 11421"/>
                  <a:gd name="connsiteY19" fmla="*/ 858 h 8107"/>
                  <a:gd name="connsiteX20" fmla="*/ 4954 w 11421"/>
                  <a:gd name="connsiteY20" fmla="*/ 676 h 8107"/>
                  <a:gd name="connsiteX21" fmla="*/ 4355 w 11421"/>
                  <a:gd name="connsiteY21" fmla="*/ 311 h 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21" h="8107">
                    <a:moveTo>
                      <a:pt x="2110" y="47"/>
                    </a:moveTo>
                    <a:cubicBezTo>
                      <a:pt x="1719" y="-16"/>
                      <a:pt x="1606" y="-60"/>
                      <a:pt x="1410" y="223"/>
                    </a:cubicBezTo>
                    <a:cubicBezTo>
                      <a:pt x="902" y="833"/>
                      <a:pt x="478" y="1508"/>
                      <a:pt x="149" y="2230"/>
                    </a:cubicBezTo>
                    <a:cubicBezTo>
                      <a:pt x="-393" y="3916"/>
                      <a:pt x="572" y="5533"/>
                      <a:pt x="2564" y="6187"/>
                    </a:cubicBezTo>
                    <a:cubicBezTo>
                      <a:pt x="4557" y="6842"/>
                      <a:pt x="5433" y="6187"/>
                      <a:pt x="6594" y="5030"/>
                    </a:cubicBezTo>
                    <a:cubicBezTo>
                      <a:pt x="8050" y="3595"/>
                      <a:pt x="8485" y="2953"/>
                      <a:pt x="9501" y="3287"/>
                    </a:cubicBezTo>
                    <a:cubicBezTo>
                      <a:pt x="10309" y="3434"/>
                      <a:pt x="10846" y="4206"/>
                      <a:pt x="10699" y="5013"/>
                    </a:cubicBezTo>
                    <a:cubicBezTo>
                      <a:pt x="10685" y="5087"/>
                      <a:pt x="10667" y="5160"/>
                      <a:pt x="10642" y="5231"/>
                    </a:cubicBezTo>
                    <a:cubicBezTo>
                      <a:pt x="9917" y="7446"/>
                      <a:pt x="7022" y="6716"/>
                      <a:pt x="6922" y="7012"/>
                    </a:cubicBezTo>
                    <a:cubicBezTo>
                      <a:pt x="6821" y="7307"/>
                      <a:pt x="6997" y="7395"/>
                      <a:pt x="7344" y="7477"/>
                    </a:cubicBezTo>
                    <a:lnTo>
                      <a:pt x="9431" y="7999"/>
                    </a:lnTo>
                    <a:cubicBezTo>
                      <a:pt x="9791" y="8081"/>
                      <a:pt x="10005" y="8194"/>
                      <a:pt x="10062" y="7999"/>
                    </a:cubicBezTo>
                    <a:cubicBezTo>
                      <a:pt x="10119" y="7804"/>
                      <a:pt x="9980" y="7433"/>
                      <a:pt x="10030" y="7263"/>
                    </a:cubicBezTo>
                    <a:cubicBezTo>
                      <a:pt x="10156" y="6879"/>
                      <a:pt x="10926" y="6533"/>
                      <a:pt x="11291" y="5476"/>
                    </a:cubicBezTo>
                    <a:cubicBezTo>
                      <a:pt x="11783" y="3973"/>
                      <a:pt x="10837" y="2526"/>
                      <a:pt x="9084" y="1959"/>
                    </a:cubicBezTo>
                    <a:cubicBezTo>
                      <a:pt x="7489" y="1437"/>
                      <a:pt x="6644" y="2003"/>
                      <a:pt x="5711" y="2935"/>
                    </a:cubicBezTo>
                    <a:cubicBezTo>
                      <a:pt x="3952" y="4646"/>
                      <a:pt x="3491" y="5388"/>
                      <a:pt x="2192" y="4967"/>
                    </a:cubicBezTo>
                    <a:cubicBezTo>
                      <a:pt x="1176" y="4726"/>
                      <a:pt x="547" y="3709"/>
                      <a:pt x="787" y="2695"/>
                    </a:cubicBezTo>
                    <a:cubicBezTo>
                      <a:pt x="798" y="2651"/>
                      <a:pt x="810" y="2607"/>
                      <a:pt x="824" y="2563"/>
                    </a:cubicBezTo>
                    <a:cubicBezTo>
                      <a:pt x="1291" y="1141"/>
                      <a:pt x="2936" y="795"/>
                      <a:pt x="4532" y="858"/>
                    </a:cubicBezTo>
                    <a:cubicBezTo>
                      <a:pt x="4746" y="858"/>
                      <a:pt x="4891" y="858"/>
                      <a:pt x="4954" y="676"/>
                    </a:cubicBezTo>
                    <a:cubicBezTo>
                      <a:pt x="5061" y="355"/>
                      <a:pt x="4582" y="342"/>
                      <a:pt x="4355" y="31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EDC45936-F15D-1770-4357-9834435013FD}"/>
                  </a:ext>
                </a:extLst>
              </p:cNvPr>
              <p:cNvSpPr/>
              <p:nvPr/>
            </p:nvSpPr>
            <p:spPr>
              <a:xfrm>
                <a:off x="8525039" y="3912196"/>
                <a:ext cx="12138" cy="7185"/>
              </a:xfrm>
              <a:custGeom>
                <a:avLst/>
                <a:gdLst>
                  <a:gd name="connsiteX0" fmla="*/ 9503 w 12138"/>
                  <a:gd name="connsiteY0" fmla="*/ 5702 h 7185"/>
                  <a:gd name="connsiteX1" fmla="*/ 10556 w 12138"/>
                  <a:gd name="connsiteY1" fmla="*/ 7162 h 7185"/>
                  <a:gd name="connsiteX2" fmla="*/ 10934 w 12138"/>
                  <a:gd name="connsiteY2" fmla="*/ 6790 h 7185"/>
                  <a:gd name="connsiteX3" fmla="*/ 11464 w 12138"/>
                  <a:gd name="connsiteY3" fmla="*/ 5136 h 7185"/>
                  <a:gd name="connsiteX4" fmla="*/ 12051 w 12138"/>
                  <a:gd name="connsiteY4" fmla="*/ 3720 h 7185"/>
                  <a:gd name="connsiteX5" fmla="*/ 11994 w 12138"/>
                  <a:gd name="connsiteY5" fmla="*/ 3217 h 7185"/>
                  <a:gd name="connsiteX6" fmla="*/ 9995 w 12138"/>
                  <a:gd name="connsiteY6" fmla="*/ 4110 h 7185"/>
                  <a:gd name="connsiteX7" fmla="*/ 2781 w 12138"/>
                  <a:gd name="connsiteY7" fmla="*/ 1493 h 7185"/>
                  <a:gd name="connsiteX8" fmla="*/ 1520 w 12138"/>
                  <a:gd name="connsiteY8" fmla="*/ 8 h 7185"/>
                  <a:gd name="connsiteX9" fmla="*/ 1287 w 12138"/>
                  <a:gd name="connsiteY9" fmla="*/ 83 h 7185"/>
                  <a:gd name="connsiteX10" fmla="*/ 826 w 12138"/>
                  <a:gd name="connsiteY10" fmla="*/ 1524 h 7185"/>
                  <a:gd name="connsiteX11" fmla="*/ 70 w 12138"/>
                  <a:gd name="connsiteY11" fmla="*/ 3412 h 7185"/>
                  <a:gd name="connsiteX12" fmla="*/ 145 w 12138"/>
                  <a:gd name="connsiteY12" fmla="*/ 3896 h 7185"/>
                  <a:gd name="connsiteX13" fmla="*/ 2302 w 12138"/>
                  <a:gd name="connsiteY13" fmla="*/ 3072 h 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38" h="7185">
                    <a:moveTo>
                      <a:pt x="9503" y="5702"/>
                    </a:moveTo>
                    <a:cubicBezTo>
                      <a:pt x="10934" y="6218"/>
                      <a:pt x="10045" y="6960"/>
                      <a:pt x="10556" y="7162"/>
                    </a:cubicBezTo>
                    <a:cubicBezTo>
                      <a:pt x="10739" y="7231"/>
                      <a:pt x="10789" y="7162"/>
                      <a:pt x="10934" y="6790"/>
                    </a:cubicBezTo>
                    <a:cubicBezTo>
                      <a:pt x="11187" y="6067"/>
                      <a:pt x="11294" y="5595"/>
                      <a:pt x="11464" y="5136"/>
                    </a:cubicBezTo>
                    <a:cubicBezTo>
                      <a:pt x="11634" y="4676"/>
                      <a:pt x="11868" y="4217"/>
                      <a:pt x="12051" y="3720"/>
                    </a:cubicBezTo>
                    <a:cubicBezTo>
                      <a:pt x="12095" y="3607"/>
                      <a:pt x="12252" y="3311"/>
                      <a:pt x="11994" y="3217"/>
                    </a:cubicBezTo>
                    <a:cubicBezTo>
                      <a:pt x="11464" y="3022"/>
                      <a:pt x="11363" y="4607"/>
                      <a:pt x="9995" y="4110"/>
                    </a:cubicBezTo>
                    <a:lnTo>
                      <a:pt x="2781" y="1493"/>
                    </a:lnTo>
                    <a:cubicBezTo>
                      <a:pt x="1343" y="971"/>
                      <a:pt x="2069" y="234"/>
                      <a:pt x="1520" y="8"/>
                    </a:cubicBezTo>
                    <a:cubicBezTo>
                      <a:pt x="1444" y="8"/>
                      <a:pt x="1324" y="-36"/>
                      <a:pt x="1287" y="83"/>
                    </a:cubicBezTo>
                    <a:cubicBezTo>
                      <a:pt x="1173" y="411"/>
                      <a:pt x="1028" y="977"/>
                      <a:pt x="826" y="1524"/>
                    </a:cubicBezTo>
                    <a:cubicBezTo>
                      <a:pt x="473" y="2518"/>
                      <a:pt x="240" y="2965"/>
                      <a:pt x="70" y="3412"/>
                    </a:cubicBezTo>
                    <a:cubicBezTo>
                      <a:pt x="-44" y="3701"/>
                      <a:pt x="-19" y="3846"/>
                      <a:pt x="145" y="3896"/>
                    </a:cubicBezTo>
                    <a:cubicBezTo>
                      <a:pt x="625" y="4079"/>
                      <a:pt x="454" y="2399"/>
                      <a:pt x="2302" y="307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1" name="Freeform 700">
                <a:extLst>
                  <a:ext uri="{FF2B5EF4-FFF2-40B4-BE49-F238E27FC236}">
                    <a16:creationId xmlns:a16="http://schemas.microsoft.com/office/drawing/2014/main" id="{073A17C5-FDB4-E49C-57D3-A1C9E470DA93}"/>
                  </a:ext>
                </a:extLst>
              </p:cNvPr>
              <p:cNvSpPr/>
              <p:nvPr/>
            </p:nvSpPr>
            <p:spPr>
              <a:xfrm>
                <a:off x="8522954" y="3917294"/>
                <a:ext cx="11395" cy="10246"/>
              </a:xfrm>
              <a:custGeom>
                <a:avLst/>
                <a:gdLst>
                  <a:gd name="connsiteX0" fmla="*/ 7010 w 11395"/>
                  <a:gd name="connsiteY0" fmla="*/ 453 h 10246"/>
                  <a:gd name="connsiteX1" fmla="*/ 358 w 11395"/>
                  <a:gd name="connsiteY1" fmla="*/ 2875 h 10246"/>
                  <a:gd name="connsiteX2" fmla="*/ 4393 w 11395"/>
                  <a:gd name="connsiteY2" fmla="*/ 9796 h 10246"/>
                  <a:gd name="connsiteX3" fmla="*/ 11090 w 11395"/>
                  <a:gd name="connsiteY3" fmla="*/ 7279 h 10246"/>
                  <a:gd name="connsiteX4" fmla="*/ 7010 w 11395"/>
                  <a:gd name="connsiteY4" fmla="*/ 453 h 10246"/>
                  <a:gd name="connsiteX5" fmla="*/ 10573 w 11395"/>
                  <a:gd name="connsiteY5" fmla="*/ 6669 h 10246"/>
                  <a:gd name="connsiteX6" fmla="*/ 4374 w 11395"/>
                  <a:gd name="connsiteY6" fmla="*/ 8028 h 10246"/>
                  <a:gd name="connsiteX7" fmla="*/ 875 w 11395"/>
                  <a:gd name="connsiteY7" fmla="*/ 3473 h 10246"/>
                  <a:gd name="connsiteX8" fmla="*/ 7288 w 11395"/>
                  <a:gd name="connsiteY8" fmla="*/ 2328 h 10246"/>
                  <a:gd name="connsiteX9" fmla="*/ 10573 w 11395"/>
                  <a:gd name="connsiteY9" fmla="*/ 6644 h 1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95" h="10246">
                    <a:moveTo>
                      <a:pt x="7010" y="453"/>
                    </a:moveTo>
                    <a:cubicBezTo>
                      <a:pt x="3952" y="-655"/>
                      <a:pt x="1291" y="314"/>
                      <a:pt x="358" y="2875"/>
                    </a:cubicBezTo>
                    <a:cubicBezTo>
                      <a:pt x="-1112" y="6927"/>
                      <a:pt x="2287" y="9041"/>
                      <a:pt x="4393" y="9796"/>
                    </a:cubicBezTo>
                    <a:cubicBezTo>
                      <a:pt x="7584" y="10953"/>
                      <a:pt x="10213" y="9796"/>
                      <a:pt x="11090" y="7279"/>
                    </a:cubicBezTo>
                    <a:cubicBezTo>
                      <a:pt x="12168" y="4240"/>
                      <a:pt x="10295" y="1648"/>
                      <a:pt x="7010" y="453"/>
                    </a:cubicBezTo>
                    <a:close/>
                    <a:moveTo>
                      <a:pt x="10573" y="6669"/>
                    </a:moveTo>
                    <a:cubicBezTo>
                      <a:pt x="10012" y="8317"/>
                      <a:pt x="7704" y="9236"/>
                      <a:pt x="4374" y="8028"/>
                    </a:cubicBezTo>
                    <a:cubicBezTo>
                      <a:pt x="1852" y="7122"/>
                      <a:pt x="118" y="5675"/>
                      <a:pt x="875" y="3473"/>
                    </a:cubicBezTo>
                    <a:cubicBezTo>
                      <a:pt x="1631" y="1270"/>
                      <a:pt x="5099" y="1522"/>
                      <a:pt x="7288" y="2328"/>
                    </a:cubicBezTo>
                    <a:cubicBezTo>
                      <a:pt x="9476" y="3133"/>
                      <a:pt x="11317" y="4504"/>
                      <a:pt x="10573" y="664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6311C502-88AE-AC47-8377-C1DB30B1AE66}"/>
                  </a:ext>
                </a:extLst>
              </p:cNvPr>
              <p:cNvSpPr/>
              <p:nvPr/>
            </p:nvSpPr>
            <p:spPr>
              <a:xfrm>
                <a:off x="8364332" y="3836043"/>
                <a:ext cx="183434" cy="124746"/>
              </a:xfrm>
              <a:custGeom>
                <a:avLst/>
                <a:gdLst>
                  <a:gd name="connsiteX0" fmla="*/ 48516 w 183434"/>
                  <a:gd name="connsiteY0" fmla="*/ 116742 h 124746"/>
                  <a:gd name="connsiteX1" fmla="*/ 46895 w 183434"/>
                  <a:gd name="connsiteY1" fmla="*/ 113137 h 124746"/>
                  <a:gd name="connsiteX2" fmla="*/ 42134 w 183434"/>
                  <a:gd name="connsiteY2" fmla="*/ 106549 h 124746"/>
                  <a:gd name="connsiteX3" fmla="*/ 41642 w 183434"/>
                  <a:gd name="connsiteY3" fmla="*/ 105920 h 124746"/>
                  <a:gd name="connsiteX4" fmla="*/ 44266 w 183434"/>
                  <a:gd name="connsiteY4" fmla="*/ 102995 h 124746"/>
                  <a:gd name="connsiteX5" fmla="*/ 44530 w 183434"/>
                  <a:gd name="connsiteY5" fmla="*/ 102693 h 124746"/>
                  <a:gd name="connsiteX6" fmla="*/ 45161 w 183434"/>
                  <a:gd name="connsiteY6" fmla="*/ 102303 h 124746"/>
                  <a:gd name="connsiteX7" fmla="*/ 45048 w 183434"/>
                  <a:gd name="connsiteY7" fmla="*/ 102139 h 124746"/>
                  <a:gd name="connsiteX8" fmla="*/ 45048 w 183434"/>
                  <a:gd name="connsiteY8" fmla="*/ 102139 h 124746"/>
                  <a:gd name="connsiteX9" fmla="*/ 45048 w 183434"/>
                  <a:gd name="connsiteY9" fmla="*/ 102139 h 124746"/>
                  <a:gd name="connsiteX10" fmla="*/ 43717 w 183434"/>
                  <a:gd name="connsiteY10" fmla="*/ 100126 h 124746"/>
                  <a:gd name="connsiteX11" fmla="*/ 39347 w 183434"/>
                  <a:gd name="connsiteY11" fmla="*/ 92701 h 124746"/>
                  <a:gd name="connsiteX12" fmla="*/ 34984 w 183434"/>
                  <a:gd name="connsiteY12" fmla="*/ 80433 h 124746"/>
                  <a:gd name="connsiteX13" fmla="*/ 34933 w 183434"/>
                  <a:gd name="connsiteY13" fmla="*/ 80433 h 124746"/>
                  <a:gd name="connsiteX14" fmla="*/ 34933 w 183434"/>
                  <a:gd name="connsiteY14" fmla="*/ 80357 h 124746"/>
                  <a:gd name="connsiteX15" fmla="*/ 33268 w 183434"/>
                  <a:gd name="connsiteY15" fmla="*/ 80779 h 124746"/>
                  <a:gd name="connsiteX16" fmla="*/ 29233 w 183434"/>
                  <a:gd name="connsiteY16" fmla="*/ 81785 h 124746"/>
                  <a:gd name="connsiteX17" fmla="*/ 23785 w 183434"/>
                  <a:gd name="connsiteY17" fmla="*/ 37115 h 124746"/>
                  <a:gd name="connsiteX18" fmla="*/ 33117 w 183434"/>
                  <a:gd name="connsiteY18" fmla="*/ 41103 h 124746"/>
                  <a:gd name="connsiteX19" fmla="*/ 34208 w 183434"/>
                  <a:gd name="connsiteY19" fmla="*/ 41569 h 124746"/>
                  <a:gd name="connsiteX20" fmla="*/ 34511 w 183434"/>
                  <a:gd name="connsiteY20" fmla="*/ 40424 h 124746"/>
                  <a:gd name="connsiteX21" fmla="*/ 38862 w 183434"/>
                  <a:gd name="connsiteY21" fmla="*/ 23927 h 124746"/>
                  <a:gd name="connsiteX22" fmla="*/ 39253 w 183434"/>
                  <a:gd name="connsiteY22" fmla="*/ 23436 h 124746"/>
                  <a:gd name="connsiteX23" fmla="*/ 39019 w 183434"/>
                  <a:gd name="connsiteY23" fmla="*/ 23311 h 124746"/>
                  <a:gd name="connsiteX24" fmla="*/ 39019 w 183434"/>
                  <a:gd name="connsiteY24" fmla="*/ 23311 h 124746"/>
                  <a:gd name="connsiteX25" fmla="*/ 38981 w 183434"/>
                  <a:gd name="connsiteY25" fmla="*/ 23311 h 124746"/>
                  <a:gd name="connsiteX26" fmla="*/ 38149 w 183434"/>
                  <a:gd name="connsiteY26" fmla="*/ 22883 h 124746"/>
                  <a:gd name="connsiteX27" fmla="*/ 34044 w 183434"/>
                  <a:gd name="connsiteY27" fmla="*/ 20756 h 124746"/>
                  <a:gd name="connsiteX28" fmla="*/ 35791 w 183434"/>
                  <a:gd name="connsiteY28" fmla="*/ 12892 h 124746"/>
                  <a:gd name="connsiteX29" fmla="*/ 36365 w 183434"/>
                  <a:gd name="connsiteY29" fmla="*/ 12193 h 124746"/>
                  <a:gd name="connsiteX30" fmla="*/ 35394 w 183434"/>
                  <a:gd name="connsiteY30" fmla="*/ 11564 h 124746"/>
                  <a:gd name="connsiteX31" fmla="*/ 17334 w 183434"/>
                  <a:gd name="connsiteY31" fmla="*/ 31 h 124746"/>
                  <a:gd name="connsiteX32" fmla="*/ 16785 w 183434"/>
                  <a:gd name="connsiteY32" fmla="*/ 893 h 124746"/>
                  <a:gd name="connsiteX33" fmla="*/ 15947 w 183434"/>
                  <a:gd name="connsiteY33" fmla="*/ 302 h 124746"/>
                  <a:gd name="connsiteX34" fmla="*/ 44 w 183434"/>
                  <a:gd name="connsiteY34" fmla="*/ 48886 h 124746"/>
                  <a:gd name="connsiteX35" fmla="*/ 14427 w 183434"/>
                  <a:gd name="connsiteY35" fmla="*/ 99402 h 124746"/>
                  <a:gd name="connsiteX36" fmla="*/ 14969 w 183434"/>
                  <a:gd name="connsiteY36" fmla="*/ 100214 h 124746"/>
                  <a:gd name="connsiteX37" fmla="*/ 15808 w 183434"/>
                  <a:gd name="connsiteY37" fmla="*/ 99710 h 124746"/>
                  <a:gd name="connsiteX38" fmla="*/ 21483 w 183434"/>
                  <a:gd name="connsiteY38" fmla="*/ 96250 h 124746"/>
                  <a:gd name="connsiteX39" fmla="*/ 23261 w 183434"/>
                  <a:gd name="connsiteY39" fmla="*/ 99761 h 124746"/>
                  <a:gd name="connsiteX40" fmla="*/ 24302 w 183434"/>
                  <a:gd name="connsiteY40" fmla="*/ 101296 h 124746"/>
                  <a:gd name="connsiteX41" fmla="*/ 19068 w 183434"/>
                  <a:gd name="connsiteY41" fmla="*/ 104693 h 124746"/>
                  <a:gd name="connsiteX42" fmla="*/ 19623 w 183434"/>
                  <a:gd name="connsiteY42" fmla="*/ 105549 h 124746"/>
                  <a:gd name="connsiteX43" fmla="*/ 18746 w 183434"/>
                  <a:gd name="connsiteY43" fmla="*/ 106078 h 124746"/>
                  <a:gd name="connsiteX44" fmla="*/ 19327 w 183434"/>
                  <a:gd name="connsiteY44" fmla="*/ 107053 h 124746"/>
                  <a:gd name="connsiteX45" fmla="*/ 39662 w 183434"/>
                  <a:gd name="connsiteY45" fmla="*/ 124386 h 124746"/>
                  <a:gd name="connsiteX46" fmla="*/ 45180 w 183434"/>
                  <a:gd name="connsiteY46" fmla="*/ 121033 h 124746"/>
                  <a:gd name="connsiteX47" fmla="*/ 48333 w 183434"/>
                  <a:gd name="connsiteY47" fmla="*/ 118711 h 124746"/>
                  <a:gd name="connsiteX48" fmla="*/ 49045 w 183434"/>
                  <a:gd name="connsiteY48" fmla="*/ 118290 h 124746"/>
                  <a:gd name="connsiteX49" fmla="*/ 48774 w 183434"/>
                  <a:gd name="connsiteY49" fmla="*/ 117503 h 124746"/>
                  <a:gd name="connsiteX50" fmla="*/ 40394 w 183434"/>
                  <a:gd name="connsiteY50" fmla="*/ 104253 h 124746"/>
                  <a:gd name="connsiteX51" fmla="*/ 36907 w 183434"/>
                  <a:gd name="connsiteY51" fmla="*/ 99006 h 124746"/>
                  <a:gd name="connsiteX52" fmla="*/ 41951 w 183434"/>
                  <a:gd name="connsiteY52" fmla="*/ 102498 h 124746"/>
                  <a:gd name="connsiteX53" fmla="*/ 32152 w 183434"/>
                  <a:gd name="connsiteY53" fmla="*/ 83176 h 124746"/>
                  <a:gd name="connsiteX54" fmla="*/ 31276 w 183434"/>
                  <a:gd name="connsiteY54" fmla="*/ 86636 h 124746"/>
                  <a:gd name="connsiteX55" fmla="*/ 30015 w 183434"/>
                  <a:gd name="connsiteY55" fmla="*/ 83704 h 124746"/>
                  <a:gd name="connsiteX56" fmla="*/ 32878 w 183434"/>
                  <a:gd name="connsiteY56" fmla="*/ 38750 h 124746"/>
                  <a:gd name="connsiteX57" fmla="*/ 24308 w 183434"/>
                  <a:gd name="connsiteY57" fmla="*/ 35082 h 124746"/>
                  <a:gd name="connsiteX58" fmla="*/ 24794 w 183434"/>
                  <a:gd name="connsiteY58" fmla="*/ 33321 h 124746"/>
                  <a:gd name="connsiteX59" fmla="*/ 30191 w 183434"/>
                  <a:gd name="connsiteY59" fmla="*/ 33950 h 124746"/>
                  <a:gd name="connsiteX60" fmla="*/ 30759 w 183434"/>
                  <a:gd name="connsiteY60" fmla="*/ 34013 h 124746"/>
                  <a:gd name="connsiteX61" fmla="*/ 31112 w 183434"/>
                  <a:gd name="connsiteY61" fmla="*/ 33572 h 124746"/>
                  <a:gd name="connsiteX62" fmla="*/ 35753 w 183434"/>
                  <a:gd name="connsiteY62" fmla="*/ 27803 h 124746"/>
                  <a:gd name="connsiteX63" fmla="*/ 25424 w 183434"/>
                  <a:gd name="connsiteY63" fmla="*/ 31339 h 124746"/>
                  <a:gd name="connsiteX64" fmla="*/ 32871 w 183434"/>
                  <a:gd name="connsiteY64" fmla="*/ 16799 h 124746"/>
                  <a:gd name="connsiteX65" fmla="*/ 29517 w 183434"/>
                  <a:gd name="connsiteY65" fmla="*/ 31861 h 124746"/>
                  <a:gd name="connsiteX66" fmla="*/ 36144 w 183434"/>
                  <a:gd name="connsiteY66" fmla="*/ 24091 h 124746"/>
                  <a:gd name="connsiteX67" fmla="*/ 32272 w 183434"/>
                  <a:gd name="connsiteY67" fmla="*/ 28898 h 124746"/>
                  <a:gd name="connsiteX68" fmla="*/ 33634 w 183434"/>
                  <a:gd name="connsiteY68" fmla="*/ 22788 h 124746"/>
                  <a:gd name="connsiteX69" fmla="*/ 15600 w 183434"/>
                  <a:gd name="connsiteY69" fmla="*/ 97464 h 124746"/>
                  <a:gd name="connsiteX70" fmla="*/ 2087 w 183434"/>
                  <a:gd name="connsiteY70" fmla="*/ 48962 h 124746"/>
                  <a:gd name="connsiteX71" fmla="*/ 17113 w 183434"/>
                  <a:gd name="connsiteY71" fmla="*/ 2271 h 124746"/>
                  <a:gd name="connsiteX72" fmla="*/ 33388 w 183434"/>
                  <a:gd name="connsiteY72" fmla="*/ 12665 h 124746"/>
                  <a:gd name="connsiteX73" fmla="*/ 29977 w 183434"/>
                  <a:gd name="connsiteY73" fmla="*/ 88757 h 124746"/>
                  <a:gd name="connsiteX74" fmla="*/ 23274 w 183434"/>
                  <a:gd name="connsiteY74" fmla="*/ 95206 h 124746"/>
                  <a:gd name="connsiteX75" fmla="*/ 31780 w 183434"/>
                  <a:gd name="connsiteY75" fmla="*/ 90040 h 124746"/>
                  <a:gd name="connsiteX76" fmla="*/ 32556 w 183434"/>
                  <a:gd name="connsiteY76" fmla="*/ 89568 h 124746"/>
                  <a:gd name="connsiteX77" fmla="*/ 32512 w 183434"/>
                  <a:gd name="connsiteY77" fmla="*/ 89474 h 124746"/>
                  <a:gd name="connsiteX78" fmla="*/ 32638 w 183434"/>
                  <a:gd name="connsiteY78" fmla="*/ 89505 h 124746"/>
                  <a:gd name="connsiteX79" fmla="*/ 33950 w 183434"/>
                  <a:gd name="connsiteY79" fmla="*/ 84340 h 124746"/>
                  <a:gd name="connsiteX80" fmla="*/ 37512 w 183434"/>
                  <a:gd name="connsiteY80" fmla="*/ 93557 h 124746"/>
                  <a:gd name="connsiteX81" fmla="*/ 40520 w 183434"/>
                  <a:gd name="connsiteY81" fmla="*/ 99018 h 124746"/>
                  <a:gd name="connsiteX82" fmla="*/ 34687 w 183434"/>
                  <a:gd name="connsiteY82" fmla="*/ 94998 h 124746"/>
                  <a:gd name="connsiteX83" fmla="*/ 34649 w 183434"/>
                  <a:gd name="connsiteY83" fmla="*/ 95048 h 124746"/>
                  <a:gd name="connsiteX84" fmla="*/ 34479 w 183434"/>
                  <a:gd name="connsiteY84" fmla="*/ 94734 h 124746"/>
                  <a:gd name="connsiteX85" fmla="*/ 33546 w 183434"/>
                  <a:gd name="connsiteY85" fmla="*/ 95363 h 124746"/>
                  <a:gd name="connsiteX86" fmla="*/ 26055 w 183434"/>
                  <a:gd name="connsiteY86" fmla="*/ 100226 h 124746"/>
                  <a:gd name="connsiteX87" fmla="*/ 25058 w 183434"/>
                  <a:gd name="connsiteY87" fmla="*/ 98767 h 124746"/>
                  <a:gd name="connsiteX88" fmla="*/ 23274 w 183434"/>
                  <a:gd name="connsiteY88" fmla="*/ 95206 h 124746"/>
                  <a:gd name="connsiteX89" fmla="*/ 43875 w 183434"/>
                  <a:gd name="connsiteY89" fmla="*/ 119447 h 124746"/>
                  <a:gd name="connsiteX90" fmla="*/ 39013 w 183434"/>
                  <a:gd name="connsiteY90" fmla="*/ 122436 h 124746"/>
                  <a:gd name="connsiteX91" fmla="*/ 21124 w 183434"/>
                  <a:gd name="connsiteY91" fmla="*/ 106034 h 124746"/>
                  <a:gd name="connsiteX92" fmla="*/ 21035 w 183434"/>
                  <a:gd name="connsiteY92" fmla="*/ 105889 h 124746"/>
                  <a:gd name="connsiteX93" fmla="*/ 33735 w 183434"/>
                  <a:gd name="connsiteY93" fmla="*/ 97647 h 124746"/>
                  <a:gd name="connsiteX94" fmla="*/ 40539 w 183434"/>
                  <a:gd name="connsiteY94" fmla="*/ 107827 h 124746"/>
                  <a:gd name="connsiteX95" fmla="*/ 45155 w 183434"/>
                  <a:gd name="connsiteY95" fmla="*/ 114206 h 124746"/>
                  <a:gd name="connsiteX96" fmla="*/ 46574 w 183434"/>
                  <a:gd name="connsiteY96" fmla="*/ 117390 h 124746"/>
                  <a:gd name="connsiteX97" fmla="*/ 46574 w 183434"/>
                  <a:gd name="connsiteY97" fmla="*/ 117390 h 124746"/>
                  <a:gd name="connsiteX98" fmla="*/ 43875 w 183434"/>
                  <a:gd name="connsiteY98" fmla="*/ 119447 h 124746"/>
                  <a:gd name="connsiteX99" fmla="*/ 183395 w 183434"/>
                  <a:gd name="connsiteY99" fmla="*/ 48886 h 124746"/>
                  <a:gd name="connsiteX100" fmla="*/ 167448 w 183434"/>
                  <a:gd name="connsiteY100" fmla="*/ 271 h 124746"/>
                  <a:gd name="connsiteX101" fmla="*/ 166609 w 183434"/>
                  <a:gd name="connsiteY101" fmla="*/ 862 h 124746"/>
                  <a:gd name="connsiteX102" fmla="*/ 166061 w 183434"/>
                  <a:gd name="connsiteY102" fmla="*/ 0 h 124746"/>
                  <a:gd name="connsiteX103" fmla="*/ 147995 w 183434"/>
                  <a:gd name="connsiteY103" fmla="*/ 11545 h 124746"/>
                  <a:gd name="connsiteX104" fmla="*/ 147030 w 183434"/>
                  <a:gd name="connsiteY104" fmla="*/ 12174 h 124746"/>
                  <a:gd name="connsiteX105" fmla="*/ 147604 w 183434"/>
                  <a:gd name="connsiteY105" fmla="*/ 12873 h 124746"/>
                  <a:gd name="connsiteX106" fmla="*/ 149350 w 183434"/>
                  <a:gd name="connsiteY106" fmla="*/ 20731 h 124746"/>
                  <a:gd name="connsiteX107" fmla="*/ 145245 w 183434"/>
                  <a:gd name="connsiteY107" fmla="*/ 22864 h 124746"/>
                  <a:gd name="connsiteX108" fmla="*/ 144419 w 183434"/>
                  <a:gd name="connsiteY108" fmla="*/ 23292 h 124746"/>
                  <a:gd name="connsiteX109" fmla="*/ 144363 w 183434"/>
                  <a:gd name="connsiteY109" fmla="*/ 23292 h 124746"/>
                  <a:gd name="connsiteX110" fmla="*/ 144363 w 183434"/>
                  <a:gd name="connsiteY110" fmla="*/ 23292 h 124746"/>
                  <a:gd name="connsiteX111" fmla="*/ 144142 w 183434"/>
                  <a:gd name="connsiteY111" fmla="*/ 23411 h 124746"/>
                  <a:gd name="connsiteX112" fmla="*/ 144520 w 183434"/>
                  <a:gd name="connsiteY112" fmla="*/ 23889 h 124746"/>
                  <a:gd name="connsiteX113" fmla="*/ 148884 w 183434"/>
                  <a:gd name="connsiteY113" fmla="*/ 40399 h 124746"/>
                  <a:gd name="connsiteX114" fmla="*/ 149186 w 183434"/>
                  <a:gd name="connsiteY114" fmla="*/ 41544 h 124746"/>
                  <a:gd name="connsiteX115" fmla="*/ 150277 w 183434"/>
                  <a:gd name="connsiteY115" fmla="*/ 41078 h 124746"/>
                  <a:gd name="connsiteX116" fmla="*/ 159610 w 183434"/>
                  <a:gd name="connsiteY116" fmla="*/ 37089 h 124746"/>
                  <a:gd name="connsiteX117" fmla="*/ 154162 w 183434"/>
                  <a:gd name="connsiteY117" fmla="*/ 81760 h 124746"/>
                  <a:gd name="connsiteX118" fmla="*/ 150120 w 183434"/>
                  <a:gd name="connsiteY118" fmla="*/ 80754 h 124746"/>
                  <a:gd name="connsiteX119" fmla="*/ 148436 w 183434"/>
                  <a:gd name="connsiteY119" fmla="*/ 80345 h 124746"/>
                  <a:gd name="connsiteX120" fmla="*/ 148436 w 183434"/>
                  <a:gd name="connsiteY120" fmla="*/ 80420 h 124746"/>
                  <a:gd name="connsiteX121" fmla="*/ 148386 w 183434"/>
                  <a:gd name="connsiteY121" fmla="*/ 80420 h 124746"/>
                  <a:gd name="connsiteX122" fmla="*/ 144022 w 183434"/>
                  <a:gd name="connsiteY122" fmla="*/ 92689 h 124746"/>
                  <a:gd name="connsiteX123" fmla="*/ 139646 w 183434"/>
                  <a:gd name="connsiteY123" fmla="*/ 100195 h 124746"/>
                  <a:gd name="connsiteX124" fmla="*/ 138259 w 183434"/>
                  <a:gd name="connsiteY124" fmla="*/ 102296 h 124746"/>
                  <a:gd name="connsiteX125" fmla="*/ 138353 w 183434"/>
                  <a:gd name="connsiteY125" fmla="*/ 102353 h 124746"/>
                  <a:gd name="connsiteX126" fmla="*/ 138278 w 183434"/>
                  <a:gd name="connsiteY126" fmla="*/ 102397 h 124746"/>
                  <a:gd name="connsiteX127" fmla="*/ 139129 w 183434"/>
                  <a:gd name="connsiteY127" fmla="*/ 103353 h 124746"/>
                  <a:gd name="connsiteX128" fmla="*/ 141613 w 183434"/>
                  <a:gd name="connsiteY128" fmla="*/ 106122 h 124746"/>
                  <a:gd name="connsiteX129" fmla="*/ 141203 w 183434"/>
                  <a:gd name="connsiteY129" fmla="*/ 106631 h 124746"/>
                  <a:gd name="connsiteX130" fmla="*/ 137086 w 183434"/>
                  <a:gd name="connsiteY130" fmla="*/ 111174 h 124746"/>
                  <a:gd name="connsiteX131" fmla="*/ 135825 w 183434"/>
                  <a:gd name="connsiteY131" fmla="*/ 112369 h 124746"/>
                  <a:gd name="connsiteX132" fmla="*/ 133157 w 183434"/>
                  <a:gd name="connsiteY132" fmla="*/ 117031 h 124746"/>
                  <a:gd name="connsiteX133" fmla="*/ 134690 w 183434"/>
                  <a:gd name="connsiteY133" fmla="*/ 118919 h 124746"/>
                  <a:gd name="connsiteX134" fmla="*/ 137843 w 183434"/>
                  <a:gd name="connsiteY134" fmla="*/ 120039 h 124746"/>
                  <a:gd name="connsiteX135" fmla="*/ 138851 w 183434"/>
                  <a:gd name="connsiteY135" fmla="*/ 120366 h 124746"/>
                  <a:gd name="connsiteX136" fmla="*/ 138959 w 183434"/>
                  <a:gd name="connsiteY136" fmla="*/ 120404 h 124746"/>
                  <a:gd name="connsiteX137" fmla="*/ 139072 w 183434"/>
                  <a:gd name="connsiteY137" fmla="*/ 120404 h 124746"/>
                  <a:gd name="connsiteX138" fmla="*/ 141172 w 183434"/>
                  <a:gd name="connsiteY138" fmla="*/ 120712 h 124746"/>
                  <a:gd name="connsiteX139" fmla="*/ 149161 w 183434"/>
                  <a:gd name="connsiteY139" fmla="*/ 120007 h 124746"/>
                  <a:gd name="connsiteX140" fmla="*/ 161621 w 183434"/>
                  <a:gd name="connsiteY140" fmla="*/ 106952 h 124746"/>
                  <a:gd name="connsiteX141" fmla="*/ 160612 w 183434"/>
                  <a:gd name="connsiteY141" fmla="*/ 106782 h 124746"/>
                  <a:gd name="connsiteX142" fmla="*/ 161148 w 183434"/>
                  <a:gd name="connsiteY142" fmla="*/ 105908 h 124746"/>
                  <a:gd name="connsiteX143" fmla="*/ 157472 w 183434"/>
                  <a:gd name="connsiteY143" fmla="*/ 103668 h 124746"/>
                  <a:gd name="connsiteX144" fmla="*/ 160102 w 183434"/>
                  <a:gd name="connsiteY144" fmla="*/ 99736 h 124746"/>
                  <a:gd name="connsiteX145" fmla="*/ 161892 w 183434"/>
                  <a:gd name="connsiteY145" fmla="*/ 96225 h 124746"/>
                  <a:gd name="connsiteX146" fmla="*/ 167568 w 183434"/>
                  <a:gd name="connsiteY146" fmla="*/ 99679 h 124746"/>
                  <a:gd name="connsiteX147" fmla="*/ 168406 w 183434"/>
                  <a:gd name="connsiteY147" fmla="*/ 100182 h 124746"/>
                  <a:gd name="connsiteX148" fmla="*/ 168949 w 183434"/>
                  <a:gd name="connsiteY148" fmla="*/ 99371 h 124746"/>
                  <a:gd name="connsiteX149" fmla="*/ 183395 w 183434"/>
                  <a:gd name="connsiteY149" fmla="*/ 48886 h 124746"/>
                  <a:gd name="connsiteX150" fmla="*/ 149811 w 183434"/>
                  <a:gd name="connsiteY150" fmla="*/ 22770 h 124746"/>
                  <a:gd name="connsiteX151" fmla="*/ 151173 w 183434"/>
                  <a:gd name="connsiteY151" fmla="*/ 28885 h 124746"/>
                  <a:gd name="connsiteX152" fmla="*/ 147301 w 183434"/>
                  <a:gd name="connsiteY152" fmla="*/ 24078 h 124746"/>
                  <a:gd name="connsiteX153" fmla="*/ 150567 w 183434"/>
                  <a:gd name="connsiteY153" fmla="*/ 16748 h 124746"/>
                  <a:gd name="connsiteX154" fmla="*/ 158014 w 183434"/>
                  <a:gd name="connsiteY154" fmla="*/ 31326 h 124746"/>
                  <a:gd name="connsiteX155" fmla="*/ 153922 w 183434"/>
                  <a:gd name="connsiteY155" fmla="*/ 31811 h 124746"/>
                  <a:gd name="connsiteX156" fmla="*/ 150567 w 183434"/>
                  <a:gd name="connsiteY156" fmla="*/ 38769 h 124746"/>
                  <a:gd name="connsiteX157" fmla="*/ 147679 w 183434"/>
                  <a:gd name="connsiteY157" fmla="*/ 27828 h 124746"/>
                  <a:gd name="connsiteX158" fmla="*/ 152333 w 183434"/>
                  <a:gd name="connsiteY158" fmla="*/ 33604 h 124746"/>
                  <a:gd name="connsiteX159" fmla="*/ 152686 w 183434"/>
                  <a:gd name="connsiteY159" fmla="*/ 34044 h 124746"/>
                  <a:gd name="connsiteX160" fmla="*/ 153247 w 183434"/>
                  <a:gd name="connsiteY160" fmla="*/ 33981 h 124746"/>
                  <a:gd name="connsiteX161" fmla="*/ 158651 w 183434"/>
                  <a:gd name="connsiteY161" fmla="*/ 33352 h 124746"/>
                  <a:gd name="connsiteX162" fmla="*/ 159137 w 183434"/>
                  <a:gd name="connsiteY162" fmla="*/ 35114 h 124746"/>
                  <a:gd name="connsiteX163" fmla="*/ 153405 w 183434"/>
                  <a:gd name="connsiteY163" fmla="*/ 83723 h 124746"/>
                  <a:gd name="connsiteX164" fmla="*/ 152144 w 183434"/>
                  <a:gd name="connsiteY164" fmla="*/ 86655 h 124746"/>
                  <a:gd name="connsiteX165" fmla="*/ 151274 w 183434"/>
                  <a:gd name="connsiteY165" fmla="*/ 83201 h 124746"/>
                  <a:gd name="connsiteX166" fmla="*/ 141563 w 183434"/>
                  <a:gd name="connsiteY166" fmla="*/ 102969 h 124746"/>
                  <a:gd name="connsiteX167" fmla="*/ 145378 w 183434"/>
                  <a:gd name="connsiteY167" fmla="*/ 100874 h 124746"/>
                  <a:gd name="connsiteX168" fmla="*/ 142938 w 183434"/>
                  <a:gd name="connsiteY168" fmla="*/ 104505 h 124746"/>
                  <a:gd name="connsiteX169" fmla="*/ 159364 w 183434"/>
                  <a:gd name="connsiteY169" fmla="*/ 107254 h 124746"/>
                  <a:gd name="connsiteX170" fmla="*/ 148644 w 183434"/>
                  <a:gd name="connsiteY170" fmla="*/ 118120 h 124746"/>
                  <a:gd name="connsiteX171" fmla="*/ 141550 w 183434"/>
                  <a:gd name="connsiteY171" fmla="*/ 118749 h 124746"/>
                  <a:gd name="connsiteX172" fmla="*/ 139532 w 183434"/>
                  <a:gd name="connsiteY172" fmla="*/ 118453 h 124746"/>
                  <a:gd name="connsiteX173" fmla="*/ 138448 w 183434"/>
                  <a:gd name="connsiteY173" fmla="*/ 118107 h 124746"/>
                  <a:gd name="connsiteX174" fmla="*/ 135509 w 183434"/>
                  <a:gd name="connsiteY174" fmla="*/ 117057 h 124746"/>
                  <a:gd name="connsiteX175" fmla="*/ 135245 w 183434"/>
                  <a:gd name="connsiteY175" fmla="*/ 116786 h 124746"/>
                  <a:gd name="connsiteX176" fmla="*/ 137187 w 183434"/>
                  <a:gd name="connsiteY176" fmla="*/ 113955 h 124746"/>
                  <a:gd name="connsiteX177" fmla="*/ 137237 w 183434"/>
                  <a:gd name="connsiteY177" fmla="*/ 113923 h 124746"/>
                  <a:gd name="connsiteX178" fmla="*/ 137281 w 183434"/>
                  <a:gd name="connsiteY178" fmla="*/ 113879 h 124746"/>
                  <a:gd name="connsiteX179" fmla="*/ 138542 w 183434"/>
                  <a:gd name="connsiteY179" fmla="*/ 112671 h 124746"/>
                  <a:gd name="connsiteX180" fmla="*/ 142868 w 183434"/>
                  <a:gd name="connsiteY180" fmla="*/ 107927 h 124746"/>
                  <a:gd name="connsiteX181" fmla="*/ 148051 w 183434"/>
                  <a:gd name="connsiteY181" fmla="*/ 100340 h 124746"/>
                  <a:gd name="connsiteX182" fmla="*/ 158393 w 183434"/>
                  <a:gd name="connsiteY182" fmla="*/ 98741 h 124746"/>
                  <a:gd name="connsiteX183" fmla="*/ 155763 w 183434"/>
                  <a:gd name="connsiteY183" fmla="*/ 102661 h 124746"/>
                  <a:gd name="connsiteX184" fmla="*/ 148196 w 183434"/>
                  <a:gd name="connsiteY184" fmla="*/ 98043 h 124746"/>
                  <a:gd name="connsiteX185" fmla="*/ 147339 w 183434"/>
                  <a:gd name="connsiteY185" fmla="*/ 97521 h 124746"/>
                  <a:gd name="connsiteX186" fmla="*/ 147339 w 183434"/>
                  <a:gd name="connsiteY186" fmla="*/ 97477 h 124746"/>
                  <a:gd name="connsiteX187" fmla="*/ 147307 w 183434"/>
                  <a:gd name="connsiteY187" fmla="*/ 97477 h 124746"/>
                  <a:gd name="connsiteX188" fmla="*/ 147307 w 183434"/>
                  <a:gd name="connsiteY188" fmla="*/ 97477 h 124746"/>
                  <a:gd name="connsiteX189" fmla="*/ 147307 w 183434"/>
                  <a:gd name="connsiteY189" fmla="*/ 97508 h 124746"/>
                  <a:gd name="connsiteX190" fmla="*/ 142130 w 183434"/>
                  <a:gd name="connsiteY190" fmla="*/ 100365 h 124746"/>
                  <a:gd name="connsiteX191" fmla="*/ 145914 w 183434"/>
                  <a:gd name="connsiteY191" fmla="*/ 93557 h 124746"/>
                  <a:gd name="connsiteX192" fmla="*/ 149458 w 183434"/>
                  <a:gd name="connsiteY192" fmla="*/ 84340 h 124746"/>
                  <a:gd name="connsiteX193" fmla="*/ 150769 w 183434"/>
                  <a:gd name="connsiteY193" fmla="*/ 89505 h 124746"/>
                  <a:gd name="connsiteX194" fmla="*/ 150895 w 183434"/>
                  <a:gd name="connsiteY194" fmla="*/ 89474 h 124746"/>
                  <a:gd name="connsiteX195" fmla="*/ 150851 w 183434"/>
                  <a:gd name="connsiteY195" fmla="*/ 89568 h 124746"/>
                  <a:gd name="connsiteX196" fmla="*/ 151627 w 183434"/>
                  <a:gd name="connsiteY196" fmla="*/ 90040 h 124746"/>
                  <a:gd name="connsiteX197" fmla="*/ 160158 w 183434"/>
                  <a:gd name="connsiteY197" fmla="*/ 95206 h 124746"/>
                  <a:gd name="connsiteX198" fmla="*/ 158387 w 183434"/>
                  <a:gd name="connsiteY198" fmla="*/ 98729 h 124746"/>
                  <a:gd name="connsiteX199" fmla="*/ 167851 w 183434"/>
                  <a:gd name="connsiteY199" fmla="*/ 97483 h 124746"/>
                  <a:gd name="connsiteX200" fmla="*/ 153481 w 183434"/>
                  <a:gd name="connsiteY200" fmla="*/ 88757 h 124746"/>
                  <a:gd name="connsiteX201" fmla="*/ 150069 w 183434"/>
                  <a:gd name="connsiteY201" fmla="*/ 12665 h 124746"/>
                  <a:gd name="connsiteX202" fmla="*/ 166344 w 183434"/>
                  <a:gd name="connsiteY202" fmla="*/ 2271 h 124746"/>
                  <a:gd name="connsiteX203" fmla="*/ 181365 w 183434"/>
                  <a:gd name="connsiteY203" fmla="*/ 48962 h 124746"/>
                  <a:gd name="connsiteX204" fmla="*/ 167839 w 183434"/>
                  <a:gd name="connsiteY204" fmla="*/ 97464 h 12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</a:cxnLst>
                <a:rect l="l" t="t" r="r" b="b"/>
                <a:pathLst>
                  <a:path w="183434" h="124746">
                    <a:moveTo>
                      <a:pt x="48516" y="116742"/>
                    </a:moveTo>
                    <a:cubicBezTo>
                      <a:pt x="48141" y="115473"/>
                      <a:pt x="47596" y="114260"/>
                      <a:pt x="46895" y="113137"/>
                    </a:cubicBezTo>
                    <a:cubicBezTo>
                      <a:pt x="45495" y="110813"/>
                      <a:pt x="43902" y="108609"/>
                      <a:pt x="42134" y="106549"/>
                    </a:cubicBezTo>
                    <a:lnTo>
                      <a:pt x="41642" y="105920"/>
                    </a:lnTo>
                    <a:lnTo>
                      <a:pt x="44266" y="102995"/>
                    </a:lnTo>
                    <a:lnTo>
                      <a:pt x="44530" y="102693"/>
                    </a:lnTo>
                    <a:lnTo>
                      <a:pt x="45161" y="102303"/>
                    </a:lnTo>
                    <a:lnTo>
                      <a:pt x="45048" y="102139"/>
                    </a:lnTo>
                    <a:lnTo>
                      <a:pt x="45048" y="102139"/>
                    </a:lnTo>
                    <a:lnTo>
                      <a:pt x="45048" y="102139"/>
                    </a:lnTo>
                    <a:lnTo>
                      <a:pt x="43717" y="100126"/>
                    </a:lnTo>
                    <a:cubicBezTo>
                      <a:pt x="42043" y="97785"/>
                      <a:pt x="40581" y="95301"/>
                      <a:pt x="39347" y="92701"/>
                    </a:cubicBezTo>
                    <a:cubicBezTo>
                      <a:pt x="37479" y="88770"/>
                      <a:pt x="36017" y="84659"/>
                      <a:pt x="34984" y="80433"/>
                    </a:cubicBezTo>
                    <a:lnTo>
                      <a:pt x="34933" y="80433"/>
                    </a:lnTo>
                    <a:lnTo>
                      <a:pt x="34933" y="80357"/>
                    </a:lnTo>
                    <a:lnTo>
                      <a:pt x="33268" y="80779"/>
                    </a:lnTo>
                    <a:lnTo>
                      <a:pt x="29233" y="81785"/>
                    </a:lnTo>
                    <a:cubicBezTo>
                      <a:pt x="22713" y="65112"/>
                      <a:pt x="20890" y="50296"/>
                      <a:pt x="23785" y="37115"/>
                    </a:cubicBezTo>
                    <a:lnTo>
                      <a:pt x="33117" y="41103"/>
                    </a:lnTo>
                    <a:lnTo>
                      <a:pt x="34208" y="41569"/>
                    </a:lnTo>
                    <a:lnTo>
                      <a:pt x="34511" y="40424"/>
                    </a:lnTo>
                    <a:lnTo>
                      <a:pt x="38862" y="23927"/>
                    </a:lnTo>
                    <a:lnTo>
                      <a:pt x="39253" y="23436"/>
                    </a:lnTo>
                    <a:lnTo>
                      <a:pt x="39019" y="23311"/>
                    </a:lnTo>
                    <a:lnTo>
                      <a:pt x="39019" y="23311"/>
                    </a:lnTo>
                    <a:lnTo>
                      <a:pt x="38981" y="23311"/>
                    </a:lnTo>
                    <a:lnTo>
                      <a:pt x="38149" y="22883"/>
                    </a:lnTo>
                    <a:lnTo>
                      <a:pt x="34044" y="20756"/>
                    </a:lnTo>
                    <a:lnTo>
                      <a:pt x="35791" y="12892"/>
                    </a:lnTo>
                    <a:lnTo>
                      <a:pt x="36365" y="12193"/>
                    </a:lnTo>
                    <a:lnTo>
                      <a:pt x="35394" y="11564"/>
                    </a:lnTo>
                    <a:lnTo>
                      <a:pt x="17334" y="31"/>
                    </a:lnTo>
                    <a:lnTo>
                      <a:pt x="16785" y="893"/>
                    </a:lnTo>
                    <a:lnTo>
                      <a:pt x="15947" y="302"/>
                    </a:lnTo>
                    <a:cubicBezTo>
                      <a:pt x="6167" y="14131"/>
                      <a:pt x="504" y="31395"/>
                      <a:pt x="44" y="48886"/>
                    </a:cubicBezTo>
                    <a:cubicBezTo>
                      <a:pt x="-527" y="66806"/>
                      <a:pt x="4500" y="84459"/>
                      <a:pt x="14427" y="99402"/>
                    </a:cubicBezTo>
                    <a:lnTo>
                      <a:pt x="14969" y="100214"/>
                    </a:lnTo>
                    <a:lnTo>
                      <a:pt x="15808" y="99710"/>
                    </a:lnTo>
                    <a:lnTo>
                      <a:pt x="21483" y="96250"/>
                    </a:lnTo>
                    <a:cubicBezTo>
                      <a:pt x="21868" y="97087"/>
                      <a:pt x="22618" y="98660"/>
                      <a:pt x="23261" y="99761"/>
                    </a:cubicBezTo>
                    <a:cubicBezTo>
                      <a:pt x="23582" y="100290"/>
                      <a:pt x="23929" y="100802"/>
                      <a:pt x="24302" y="101296"/>
                    </a:cubicBezTo>
                    <a:lnTo>
                      <a:pt x="19068" y="104693"/>
                    </a:lnTo>
                    <a:lnTo>
                      <a:pt x="19623" y="105549"/>
                    </a:lnTo>
                    <a:lnTo>
                      <a:pt x="18746" y="106078"/>
                    </a:lnTo>
                    <a:lnTo>
                      <a:pt x="19327" y="107053"/>
                    </a:lnTo>
                    <a:cubicBezTo>
                      <a:pt x="22952" y="113061"/>
                      <a:pt x="31270" y="127174"/>
                      <a:pt x="39662" y="124386"/>
                    </a:cubicBezTo>
                    <a:cubicBezTo>
                      <a:pt x="41709" y="123650"/>
                      <a:pt x="43585" y="122510"/>
                      <a:pt x="45180" y="121033"/>
                    </a:cubicBezTo>
                    <a:cubicBezTo>
                      <a:pt x="46169" y="120178"/>
                      <a:pt x="47222" y="119401"/>
                      <a:pt x="48333" y="118711"/>
                    </a:cubicBezTo>
                    <a:lnTo>
                      <a:pt x="49045" y="118290"/>
                    </a:lnTo>
                    <a:cubicBezTo>
                      <a:pt x="49045" y="118290"/>
                      <a:pt x="48774" y="117503"/>
                      <a:pt x="48774" y="117503"/>
                    </a:cubicBezTo>
                    <a:close/>
                    <a:moveTo>
                      <a:pt x="40394" y="104253"/>
                    </a:moveTo>
                    <a:cubicBezTo>
                      <a:pt x="39227" y="102642"/>
                      <a:pt x="38010" y="100805"/>
                      <a:pt x="36907" y="99006"/>
                    </a:cubicBezTo>
                    <a:lnTo>
                      <a:pt x="41951" y="102498"/>
                    </a:lnTo>
                    <a:close/>
                    <a:moveTo>
                      <a:pt x="32152" y="83176"/>
                    </a:moveTo>
                    <a:lnTo>
                      <a:pt x="31276" y="86636"/>
                    </a:lnTo>
                    <a:cubicBezTo>
                      <a:pt x="30847" y="85655"/>
                      <a:pt x="30437" y="84673"/>
                      <a:pt x="30015" y="83704"/>
                    </a:cubicBezTo>
                    <a:close/>
                    <a:moveTo>
                      <a:pt x="32878" y="38750"/>
                    </a:moveTo>
                    <a:lnTo>
                      <a:pt x="24308" y="35082"/>
                    </a:lnTo>
                    <a:cubicBezTo>
                      <a:pt x="24466" y="34497"/>
                      <a:pt x="24617" y="33906"/>
                      <a:pt x="24794" y="33321"/>
                    </a:cubicBezTo>
                    <a:lnTo>
                      <a:pt x="30191" y="33950"/>
                    </a:lnTo>
                    <a:lnTo>
                      <a:pt x="30759" y="34013"/>
                    </a:lnTo>
                    <a:lnTo>
                      <a:pt x="31112" y="33572"/>
                    </a:lnTo>
                    <a:lnTo>
                      <a:pt x="35753" y="27803"/>
                    </a:lnTo>
                    <a:close/>
                    <a:moveTo>
                      <a:pt x="25424" y="31339"/>
                    </a:moveTo>
                    <a:cubicBezTo>
                      <a:pt x="27192" y="26160"/>
                      <a:pt x="29700" y="21262"/>
                      <a:pt x="32871" y="16799"/>
                    </a:cubicBezTo>
                    <a:lnTo>
                      <a:pt x="29517" y="31861"/>
                    </a:lnTo>
                    <a:close/>
                    <a:moveTo>
                      <a:pt x="36144" y="24091"/>
                    </a:moveTo>
                    <a:lnTo>
                      <a:pt x="32272" y="28898"/>
                    </a:lnTo>
                    <a:lnTo>
                      <a:pt x="33634" y="22788"/>
                    </a:lnTo>
                    <a:close/>
                    <a:moveTo>
                      <a:pt x="15600" y="97464"/>
                    </a:moveTo>
                    <a:cubicBezTo>
                      <a:pt x="6261" y="83042"/>
                      <a:pt x="1548" y="66124"/>
                      <a:pt x="2087" y="48962"/>
                    </a:cubicBezTo>
                    <a:cubicBezTo>
                      <a:pt x="2503" y="32283"/>
                      <a:pt x="7719" y="16075"/>
                      <a:pt x="17113" y="2271"/>
                    </a:cubicBezTo>
                    <a:lnTo>
                      <a:pt x="33388" y="12665"/>
                    </a:lnTo>
                    <a:cubicBezTo>
                      <a:pt x="17321" y="33050"/>
                      <a:pt x="16199" y="57965"/>
                      <a:pt x="29977" y="88757"/>
                    </a:cubicBezTo>
                    <a:close/>
                    <a:moveTo>
                      <a:pt x="23274" y="95206"/>
                    </a:moveTo>
                    <a:lnTo>
                      <a:pt x="31780" y="90040"/>
                    </a:lnTo>
                    <a:lnTo>
                      <a:pt x="32556" y="89568"/>
                    </a:lnTo>
                    <a:lnTo>
                      <a:pt x="32512" y="89474"/>
                    </a:lnTo>
                    <a:lnTo>
                      <a:pt x="32638" y="89505"/>
                    </a:lnTo>
                    <a:lnTo>
                      <a:pt x="33950" y="84340"/>
                    </a:lnTo>
                    <a:cubicBezTo>
                      <a:pt x="34888" y="87503"/>
                      <a:pt x="36079" y="90585"/>
                      <a:pt x="37512" y="93557"/>
                    </a:cubicBezTo>
                    <a:cubicBezTo>
                      <a:pt x="38380" y="95448"/>
                      <a:pt x="39386" y="97274"/>
                      <a:pt x="40520" y="99018"/>
                    </a:cubicBezTo>
                    <a:lnTo>
                      <a:pt x="34687" y="94998"/>
                    </a:lnTo>
                    <a:lnTo>
                      <a:pt x="34649" y="95048"/>
                    </a:lnTo>
                    <a:lnTo>
                      <a:pt x="34479" y="94734"/>
                    </a:lnTo>
                    <a:lnTo>
                      <a:pt x="33546" y="95363"/>
                    </a:lnTo>
                    <a:lnTo>
                      <a:pt x="26055" y="100226"/>
                    </a:lnTo>
                    <a:cubicBezTo>
                      <a:pt x="25714" y="99761"/>
                      <a:pt x="25323" y="99220"/>
                      <a:pt x="25058" y="98767"/>
                    </a:cubicBezTo>
                    <a:cubicBezTo>
                      <a:pt x="24403" y="97628"/>
                      <a:pt x="23583" y="95917"/>
                      <a:pt x="23274" y="95206"/>
                    </a:cubicBezTo>
                    <a:close/>
                    <a:moveTo>
                      <a:pt x="43875" y="119447"/>
                    </a:moveTo>
                    <a:cubicBezTo>
                      <a:pt x="42474" y="120762"/>
                      <a:pt x="40820" y="121778"/>
                      <a:pt x="39013" y="122436"/>
                    </a:cubicBezTo>
                    <a:cubicBezTo>
                      <a:pt x="32190" y="124713"/>
                      <a:pt x="24150" y="111142"/>
                      <a:pt x="21124" y="106034"/>
                    </a:cubicBezTo>
                    <a:lnTo>
                      <a:pt x="21035" y="105889"/>
                    </a:lnTo>
                    <a:lnTo>
                      <a:pt x="33735" y="97647"/>
                    </a:lnTo>
                    <a:cubicBezTo>
                      <a:pt x="35737" y="101210"/>
                      <a:pt x="38012" y="104613"/>
                      <a:pt x="40539" y="107827"/>
                    </a:cubicBezTo>
                    <a:cubicBezTo>
                      <a:pt x="42255" y="109819"/>
                      <a:pt x="43800" y="111954"/>
                      <a:pt x="45155" y="114206"/>
                    </a:cubicBezTo>
                    <a:cubicBezTo>
                      <a:pt x="45768" y="115200"/>
                      <a:pt x="46245" y="116270"/>
                      <a:pt x="46574" y="117390"/>
                    </a:cubicBezTo>
                    <a:lnTo>
                      <a:pt x="46574" y="117390"/>
                    </a:lnTo>
                    <a:cubicBezTo>
                      <a:pt x="45637" y="118025"/>
                      <a:pt x="44735" y="118712"/>
                      <a:pt x="43875" y="119447"/>
                    </a:cubicBezTo>
                    <a:close/>
                    <a:moveTo>
                      <a:pt x="183395" y="48886"/>
                    </a:moveTo>
                    <a:cubicBezTo>
                      <a:pt x="182941" y="31377"/>
                      <a:pt x="177272" y="14112"/>
                      <a:pt x="167448" y="271"/>
                    </a:cubicBezTo>
                    <a:lnTo>
                      <a:pt x="166609" y="862"/>
                    </a:lnTo>
                    <a:lnTo>
                      <a:pt x="166061" y="0"/>
                    </a:lnTo>
                    <a:lnTo>
                      <a:pt x="147995" y="11545"/>
                    </a:lnTo>
                    <a:lnTo>
                      <a:pt x="147030" y="12174"/>
                    </a:lnTo>
                    <a:lnTo>
                      <a:pt x="147604" y="12873"/>
                    </a:lnTo>
                    <a:lnTo>
                      <a:pt x="149350" y="20731"/>
                    </a:lnTo>
                    <a:lnTo>
                      <a:pt x="145245" y="22864"/>
                    </a:lnTo>
                    <a:lnTo>
                      <a:pt x="144419" y="23292"/>
                    </a:lnTo>
                    <a:lnTo>
                      <a:pt x="144363" y="23292"/>
                    </a:lnTo>
                    <a:lnTo>
                      <a:pt x="144363" y="23292"/>
                    </a:lnTo>
                    <a:lnTo>
                      <a:pt x="144142" y="23411"/>
                    </a:lnTo>
                    <a:lnTo>
                      <a:pt x="144520" y="23889"/>
                    </a:lnTo>
                    <a:lnTo>
                      <a:pt x="148884" y="40399"/>
                    </a:lnTo>
                    <a:lnTo>
                      <a:pt x="149186" y="41544"/>
                    </a:lnTo>
                    <a:lnTo>
                      <a:pt x="150277" y="41078"/>
                    </a:lnTo>
                    <a:lnTo>
                      <a:pt x="159610" y="37089"/>
                    </a:lnTo>
                    <a:cubicBezTo>
                      <a:pt x="162504" y="50302"/>
                      <a:pt x="160688" y="65106"/>
                      <a:pt x="154162" y="81760"/>
                    </a:cubicBezTo>
                    <a:lnTo>
                      <a:pt x="150120" y="80754"/>
                    </a:lnTo>
                    <a:lnTo>
                      <a:pt x="148436" y="80345"/>
                    </a:lnTo>
                    <a:lnTo>
                      <a:pt x="148436" y="80420"/>
                    </a:lnTo>
                    <a:lnTo>
                      <a:pt x="148386" y="80420"/>
                    </a:lnTo>
                    <a:cubicBezTo>
                      <a:pt x="147350" y="84646"/>
                      <a:pt x="145888" y="88757"/>
                      <a:pt x="144022" y="92689"/>
                    </a:cubicBezTo>
                    <a:cubicBezTo>
                      <a:pt x="142786" y="95314"/>
                      <a:pt x="141321" y="97825"/>
                      <a:pt x="139646" y="100195"/>
                    </a:cubicBezTo>
                    <a:lnTo>
                      <a:pt x="138259" y="102296"/>
                    </a:lnTo>
                    <a:lnTo>
                      <a:pt x="138353" y="102353"/>
                    </a:lnTo>
                    <a:lnTo>
                      <a:pt x="138278" y="102397"/>
                    </a:lnTo>
                    <a:lnTo>
                      <a:pt x="139129" y="103353"/>
                    </a:lnTo>
                    <a:lnTo>
                      <a:pt x="141613" y="106122"/>
                    </a:lnTo>
                    <a:lnTo>
                      <a:pt x="141203" y="106631"/>
                    </a:lnTo>
                    <a:cubicBezTo>
                      <a:pt x="139968" y="108263"/>
                      <a:pt x="138590" y="109784"/>
                      <a:pt x="137086" y="111174"/>
                    </a:cubicBezTo>
                    <a:lnTo>
                      <a:pt x="135825" y="112369"/>
                    </a:lnTo>
                    <a:cubicBezTo>
                      <a:pt x="134015" y="113753"/>
                      <a:pt x="132968" y="115578"/>
                      <a:pt x="133157" y="117031"/>
                    </a:cubicBezTo>
                    <a:cubicBezTo>
                      <a:pt x="133275" y="117896"/>
                      <a:pt x="133866" y="118624"/>
                      <a:pt x="134690" y="118919"/>
                    </a:cubicBezTo>
                    <a:cubicBezTo>
                      <a:pt x="135715" y="119361"/>
                      <a:pt x="136768" y="119736"/>
                      <a:pt x="137843" y="120039"/>
                    </a:cubicBezTo>
                    <a:cubicBezTo>
                      <a:pt x="138185" y="120127"/>
                      <a:pt x="138522" y="120236"/>
                      <a:pt x="138851" y="120366"/>
                    </a:cubicBezTo>
                    <a:lnTo>
                      <a:pt x="138959" y="120404"/>
                    </a:lnTo>
                    <a:lnTo>
                      <a:pt x="139072" y="120404"/>
                    </a:lnTo>
                    <a:lnTo>
                      <a:pt x="141172" y="120712"/>
                    </a:lnTo>
                    <a:cubicBezTo>
                      <a:pt x="144470" y="121222"/>
                      <a:pt x="145050" y="121240"/>
                      <a:pt x="149161" y="120007"/>
                    </a:cubicBezTo>
                    <a:cubicBezTo>
                      <a:pt x="156911" y="117692"/>
                      <a:pt x="161502" y="107625"/>
                      <a:pt x="161621" y="106952"/>
                    </a:cubicBezTo>
                    <a:lnTo>
                      <a:pt x="160612" y="106782"/>
                    </a:lnTo>
                    <a:lnTo>
                      <a:pt x="161148" y="105908"/>
                    </a:lnTo>
                    <a:lnTo>
                      <a:pt x="157472" y="103668"/>
                    </a:lnTo>
                    <a:cubicBezTo>
                      <a:pt x="158229" y="102598"/>
                      <a:pt x="159332" y="101000"/>
                      <a:pt x="160102" y="99736"/>
                    </a:cubicBezTo>
                    <a:cubicBezTo>
                      <a:pt x="160764" y="98641"/>
                      <a:pt x="161508" y="97062"/>
                      <a:pt x="161892" y="96225"/>
                    </a:cubicBezTo>
                    <a:lnTo>
                      <a:pt x="167568" y="99679"/>
                    </a:lnTo>
                    <a:lnTo>
                      <a:pt x="168406" y="100182"/>
                    </a:lnTo>
                    <a:lnTo>
                      <a:pt x="168949" y="99371"/>
                    </a:lnTo>
                    <a:cubicBezTo>
                      <a:pt x="178892" y="84443"/>
                      <a:pt x="183940" y="66802"/>
                      <a:pt x="183395" y="48886"/>
                    </a:cubicBezTo>
                    <a:close/>
                    <a:moveTo>
                      <a:pt x="149811" y="22770"/>
                    </a:moveTo>
                    <a:lnTo>
                      <a:pt x="151173" y="28885"/>
                    </a:lnTo>
                    <a:lnTo>
                      <a:pt x="147301" y="24078"/>
                    </a:lnTo>
                    <a:close/>
                    <a:moveTo>
                      <a:pt x="150567" y="16748"/>
                    </a:moveTo>
                    <a:cubicBezTo>
                      <a:pt x="153740" y="21225"/>
                      <a:pt x="156248" y="26135"/>
                      <a:pt x="158014" y="31326"/>
                    </a:cubicBezTo>
                    <a:lnTo>
                      <a:pt x="153922" y="31811"/>
                    </a:lnTo>
                    <a:close/>
                    <a:moveTo>
                      <a:pt x="150567" y="38769"/>
                    </a:moveTo>
                    <a:lnTo>
                      <a:pt x="147679" y="27828"/>
                    </a:lnTo>
                    <a:lnTo>
                      <a:pt x="152333" y="33604"/>
                    </a:lnTo>
                    <a:lnTo>
                      <a:pt x="152686" y="34044"/>
                    </a:lnTo>
                    <a:lnTo>
                      <a:pt x="153247" y="33981"/>
                    </a:lnTo>
                    <a:lnTo>
                      <a:pt x="158651" y="33352"/>
                    </a:lnTo>
                    <a:cubicBezTo>
                      <a:pt x="158822" y="33937"/>
                      <a:pt x="158979" y="34529"/>
                      <a:pt x="159137" y="35114"/>
                    </a:cubicBezTo>
                    <a:close/>
                    <a:moveTo>
                      <a:pt x="153405" y="83723"/>
                    </a:moveTo>
                    <a:cubicBezTo>
                      <a:pt x="153010" y="84697"/>
                      <a:pt x="152590" y="85674"/>
                      <a:pt x="152144" y="86655"/>
                    </a:cubicBezTo>
                    <a:lnTo>
                      <a:pt x="151274" y="83201"/>
                    </a:lnTo>
                    <a:close/>
                    <a:moveTo>
                      <a:pt x="141563" y="102969"/>
                    </a:moveTo>
                    <a:lnTo>
                      <a:pt x="145378" y="100874"/>
                    </a:lnTo>
                    <a:cubicBezTo>
                      <a:pt x="144633" y="102129"/>
                      <a:pt x="143818" y="103341"/>
                      <a:pt x="142938" y="104505"/>
                    </a:cubicBezTo>
                    <a:close/>
                    <a:moveTo>
                      <a:pt x="159364" y="107254"/>
                    </a:moveTo>
                    <a:cubicBezTo>
                      <a:pt x="158160" y="109771"/>
                      <a:pt x="154206" y="116446"/>
                      <a:pt x="148644" y="118120"/>
                    </a:cubicBezTo>
                    <a:cubicBezTo>
                      <a:pt x="144817" y="119259"/>
                      <a:pt x="144571" y="119221"/>
                      <a:pt x="141550" y="118749"/>
                    </a:cubicBezTo>
                    <a:lnTo>
                      <a:pt x="139532" y="118453"/>
                    </a:lnTo>
                    <a:cubicBezTo>
                      <a:pt x="139177" y="118318"/>
                      <a:pt x="138815" y="118202"/>
                      <a:pt x="138448" y="118107"/>
                    </a:cubicBezTo>
                    <a:cubicBezTo>
                      <a:pt x="137446" y="117822"/>
                      <a:pt x="136465" y="117471"/>
                      <a:pt x="135509" y="117057"/>
                    </a:cubicBezTo>
                    <a:cubicBezTo>
                      <a:pt x="135270" y="116962"/>
                      <a:pt x="135257" y="116861"/>
                      <a:pt x="135245" y="116786"/>
                    </a:cubicBezTo>
                    <a:cubicBezTo>
                      <a:pt x="135169" y="116157"/>
                      <a:pt x="135875" y="114936"/>
                      <a:pt x="137187" y="113955"/>
                    </a:cubicBezTo>
                    <a:lnTo>
                      <a:pt x="137237" y="113923"/>
                    </a:lnTo>
                    <a:lnTo>
                      <a:pt x="137281" y="113879"/>
                    </a:lnTo>
                    <a:lnTo>
                      <a:pt x="138542" y="112671"/>
                    </a:lnTo>
                    <a:cubicBezTo>
                      <a:pt x="140121" y="111220"/>
                      <a:pt x="141569" y="109632"/>
                      <a:pt x="142868" y="107927"/>
                    </a:cubicBezTo>
                    <a:cubicBezTo>
                      <a:pt x="144845" y="105577"/>
                      <a:pt x="146581" y="103035"/>
                      <a:pt x="148051" y="100340"/>
                    </a:cubicBezTo>
                    <a:close/>
                    <a:moveTo>
                      <a:pt x="158393" y="98741"/>
                    </a:moveTo>
                    <a:cubicBezTo>
                      <a:pt x="157636" y="100000"/>
                      <a:pt x="156501" y="101610"/>
                      <a:pt x="155763" y="102661"/>
                    </a:cubicBezTo>
                    <a:lnTo>
                      <a:pt x="148196" y="98043"/>
                    </a:lnTo>
                    <a:lnTo>
                      <a:pt x="147339" y="97521"/>
                    </a:lnTo>
                    <a:lnTo>
                      <a:pt x="147339" y="97477"/>
                    </a:lnTo>
                    <a:lnTo>
                      <a:pt x="147307" y="97477"/>
                    </a:lnTo>
                    <a:lnTo>
                      <a:pt x="147307" y="97477"/>
                    </a:lnTo>
                    <a:lnTo>
                      <a:pt x="147307" y="97508"/>
                    </a:lnTo>
                    <a:lnTo>
                      <a:pt x="142130" y="100365"/>
                    </a:lnTo>
                    <a:cubicBezTo>
                      <a:pt x="143578" y="98204"/>
                      <a:pt x="144844" y="95927"/>
                      <a:pt x="145914" y="93557"/>
                    </a:cubicBezTo>
                    <a:cubicBezTo>
                      <a:pt x="147340" y="90584"/>
                      <a:pt x="148525" y="87502"/>
                      <a:pt x="149458" y="84340"/>
                    </a:cubicBezTo>
                    <a:lnTo>
                      <a:pt x="150769" y="89505"/>
                    </a:lnTo>
                    <a:lnTo>
                      <a:pt x="150895" y="89474"/>
                    </a:lnTo>
                    <a:lnTo>
                      <a:pt x="150851" y="89568"/>
                    </a:lnTo>
                    <a:lnTo>
                      <a:pt x="151627" y="90040"/>
                    </a:lnTo>
                    <a:lnTo>
                      <a:pt x="160158" y="95206"/>
                    </a:lnTo>
                    <a:cubicBezTo>
                      <a:pt x="159629" y="96409"/>
                      <a:pt x="159037" y="97586"/>
                      <a:pt x="158387" y="98729"/>
                    </a:cubicBezTo>
                    <a:close/>
                    <a:moveTo>
                      <a:pt x="167851" y="97483"/>
                    </a:moveTo>
                    <a:lnTo>
                      <a:pt x="153481" y="88757"/>
                    </a:lnTo>
                    <a:cubicBezTo>
                      <a:pt x="167252" y="57965"/>
                      <a:pt x="166136" y="33050"/>
                      <a:pt x="150069" y="12665"/>
                    </a:cubicBezTo>
                    <a:lnTo>
                      <a:pt x="166344" y="2271"/>
                    </a:lnTo>
                    <a:cubicBezTo>
                      <a:pt x="175739" y="16073"/>
                      <a:pt x="180953" y="32283"/>
                      <a:pt x="181365" y="48962"/>
                    </a:cubicBezTo>
                    <a:cubicBezTo>
                      <a:pt x="181903" y="66125"/>
                      <a:pt x="177184" y="83045"/>
                      <a:pt x="167839" y="9746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38071118-1196-8BBF-825A-0964B341FBE0}"/>
                  </a:ext>
                </a:extLst>
              </p:cNvPr>
              <p:cNvSpPr/>
              <p:nvPr/>
            </p:nvSpPr>
            <p:spPr>
              <a:xfrm>
                <a:off x="8450354" y="3828855"/>
                <a:ext cx="11924" cy="6786"/>
              </a:xfrm>
              <a:custGeom>
                <a:avLst/>
                <a:gdLst>
                  <a:gd name="connsiteX0" fmla="*/ 11925 w 11924"/>
                  <a:gd name="connsiteY0" fmla="*/ 3507 h 6786"/>
                  <a:gd name="connsiteX1" fmla="*/ 6079 w 11924"/>
                  <a:gd name="connsiteY1" fmla="*/ 2 h 6786"/>
                  <a:gd name="connsiteX2" fmla="*/ 0 w 11924"/>
                  <a:gd name="connsiteY2" fmla="*/ 3299 h 6786"/>
                  <a:gd name="connsiteX3" fmla="*/ 5758 w 11924"/>
                  <a:gd name="connsiteY3" fmla="*/ 6785 h 6786"/>
                  <a:gd name="connsiteX4" fmla="*/ 11925 w 11924"/>
                  <a:gd name="connsiteY4" fmla="*/ 3507 h 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24" h="6786">
                    <a:moveTo>
                      <a:pt x="11925" y="3507"/>
                    </a:moveTo>
                    <a:cubicBezTo>
                      <a:pt x="11962" y="1317"/>
                      <a:pt x="9371" y="65"/>
                      <a:pt x="6079" y="2"/>
                    </a:cubicBezTo>
                    <a:cubicBezTo>
                      <a:pt x="2788" y="-61"/>
                      <a:pt x="38" y="1110"/>
                      <a:pt x="0" y="3299"/>
                    </a:cubicBezTo>
                    <a:cubicBezTo>
                      <a:pt x="-37" y="5489"/>
                      <a:pt x="2460" y="6728"/>
                      <a:pt x="5758" y="6785"/>
                    </a:cubicBezTo>
                    <a:cubicBezTo>
                      <a:pt x="9055" y="6841"/>
                      <a:pt x="11893" y="5696"/>
                      <a:pt x="11925" y="35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028BBDEE-DBE7-EA01-E25C-52FCE6EC1BA6}"/>
                  </a:ext>
                </a:extLst>
              </p:cNvPr>
              <p:cNvSpPr/>
              <p:nvPr/>
            </p:nvSpPr>
            <p:spPr>
              <a:xfrm>
                <a:off x="8423825" y="3830805"/>
                <a:ext cx="11838" cy="6970"/>
              </a:xfrm>
              <a:custGeom>
                <a:avLst/>
                <a:gdLst>
                  <a:gd name="connsiteX0" fmla="*/ 32 w 11838"/>
                  <a:gd name="connsiteY0" fmla="*/ 4419 h 6970"/>
                  <a:gd name="connsiteX1" fmla="*/ 5329 w 11838"/>
                  <a:gd name="connsiteY1" fmla="*/ 147 h 6970"/>
                  <a:gd name="connsiteX2" fmla="*/ 11805 w 11838"/>
                  <a:gd name="connsiteY2" fmla="*/ 2563 h 6970"/>
                  <a:gd name="connsiteX3" fmla="*/ 6590 w 11838"/>
                  <a:gd name="connsiteY3" fmla="*/ 6810 h 6970"/>
                  <a:gd name="connsiteX4" fmla="*/ 32 w 11838"/>
                  <a:gd name="connsiteY4" fmla="*/ 4419 h 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38" h="6970">
                    <a:moveTo>
                      <a:pt x="32" y="4419"/>
                    </a:moveTo>
                    <a:cubicBezTo>
                      <a:pt x="-308" y="2261"/>
                      <a:pt x="2082" y="644"/>
                      <a:pt x="5329" y="147"/>
                    </a:cubicBezTo>
                    <a:cubicBezTo>
                      <a:pt x="8577" y="-350"/>
                      <a:pt x="11465" y="399"/>
                      <a:pt x="11805" y="2563"/>
                    </a:cubicBezTo>
                    <a:cubicBezTo>
                      <a:pt x="12146" y="4728"/>
                      <a:pt x="9850" y="6294"/>
                      <a:pt x="6590" y="6810"/>
                    </a:cubicBezTo>
                    <a:cubicBezTo>
                      <a:pt x="3330" y="7326"/>
                      <a:pt x="354" y="6609"/>
                      <a:pt x="32" y="441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46659614-88F9-39B4-8C53-61A54E0743FE}"/>
                  </a:ext>
                </a:extLst>
              </p:cNvPr>
              <p:cNvSpPr/>
              <p:nvPr/>
            </p:nvSpPr>
            <p:spPr>
              <a:xfrm>
                <a:off x="8375747" y="3914961"/>
                <a:ext cx="12457" cy="10769"/>
              </a:xfrm>
              <a:custGeom>
                <a:avLst/>
                <a:gdLst>
                  <a:gd name="connsiteX0" fmla="*/ 10087 w 12457"/>
                  <a:gd name="connsiteY0" fmla="*/ 3881 h 10769"/>
                  <a:gd name="connsiteX1" fmla="*/ 12268 w 12457"/>
                  <a:gd name="connsiteY1" fmla="*/ 4510 h 10769"/>
                  <a:gd name="connsiteX2" fmla="*/ 12338 w 12457"/>
                  <a:gd name="connsiteY2" fmla="*/ 3937 h 10769"/>
                  <a:gd name="connsiteX3" fmla="*/ 11449 w 12457"/>
                  <a:gd name="connsiteY3" fmla="*/ 2251 h 10769"/>
                  <a:gd name="connsiteX4" fmla="*/ 10673 w 12457"/>
                  <a:gd name="connsiteY4" fmla="*/ 508 h 10769"/>
                  <a:gd name="connsiteX5" fmla="*/ 10087 w 12457"/>
                  <a:gd name="connsiteY5" fmla="*/ 55 h 10769"/>
                  <a:gd name="connsiteX6" fmla="*/ 9191 w 12457"/>
                  <a:gd name="connsiteY6" fmla="*/ 2421 h 10769"/>
                  <a:gd name="connsiteX7" fmla="*/ 3031 w 12457"/>
                  <a:gd name="connsiteY7" fmla="*/ 5422 h 10769"/>
                  <a:gd name="connsiteX8" fmla="*/ 1996 w 12457"/>
                  <a:gd name="connsiteY8" fmla="*/ 5152 h 10769"/>
                  <a:gd name="connsiteX9" fmla="*/ 1492 w 12457"/>
                  <a:gd name="connsiteY9" fmla="*/ 4107 h 10769"/>
                  <a:gd name="connsiteX10" fmla="*/ 2217 w 12457"/>
                  <a:gd name="connsiteY10" fmla="*/ 1899 h 10769"/>
                  <a:gd name="connsiteX11" fmla="*/ 1441 w 12457"/>
                  <a:gd name="connsiteY11" fmla="*/ 2075 h 10769"/>
                  <a:gd name="connsiteX12" fmla="*/ 250 w 12457"/>
                  <a:gd name="connsiteY12" fmla="*/ 2817 h 10769"/>
                  <a:gd name="connsiteX13" fmla="*/ 23 w 12457"/>
                  <a:gd name="connsiteY13" fmla="*/ 3176 h 10769"/>
                  <a:gd name="connsiteX14" fmla="*/ 1914 w 12457"/>
                  <a:gd name="connsiteY14" fmla="*/ 6894 h 10769"/>
                  <a:gd name="connsiteX15" fmla="*/ 3693 w 12457"/>
                  <a:gd name="connsiteY15" fmla="*/ 10669 h 10769"/>
                  <a:gd name="connsiteX16" fmla="*/ 4121 w 12457"/>
                  <a:gd name="connsiteY16" fmla="*/ 10669 h 10769"/>
                  <a:gd name="connsiteX17" fmla="*/ 6013 w 12457"/>
                  <a:gd name="connsiteY17" fmla="*/ 9996 h 10769"/>
                  <a:gd name="connsiteX18" fmla="*/ 6404 w 12457"/>
                  <a:gd name="connsiteY18" fmla="*/ 9600 h 10769"/>
                  <a:gd name="connsiteX19" fmla="*/ 3882 w 12457"/>
                  <a:gd name="connsiteY19" fmla="*/ 8901 h 10769"/>
                  <a:gd name="connsiteX20" fmla="*/ 3384 w 12457"/>
                  <a:gd name="connsiteY20" fmla="*/ 7876 h 10769"/>
                  <a:gd name="connsiteX21" fmla="*/ 3806 w 12457"/>
                  <a:gd name="connsiteY21" fmla="*/ 6901 h 1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457" h="10769">
                    <a:moveTo>
                      <a:pt x="10087" y="3881"/>
                    </a:moveTo>
                    <a:cubicBezTo>
                      <a:pt x="11713" y="3088"/>
                      <a:pt x="11732" y="4787"/>
                      <a:pt x="12268" y="4510"/>
                    </a:cubicBezTo>
                    <a:cubicBezTo>
                      <a:pt x="12565" y="4359"/>
                      <a:pt x="12451" y="4157"/>
                      <a:pt x="12338" y="3937"/>
                    </a:cubicBezTo>
                    <a:cubicBezTo>
                      <a:pt x="12104" y="3453"/>
                      <a:pt x="11859" y="3069"/>
                      <a:pt x="11449" y="2251"/>
                    </a:cubicBezTo>
                    <a:cubicBezTo>
                      <a:pt x="11039" y="1433"/>
                      <a:pt x="10906" y="993"/>
                      <a:pt x="10673" y="508"/>
                    </a:cubicBezTo>
                    <a:cubicBezTo>
                      <a:pt x="10490" y="150"/>
                      <a:pt x="10415" y="-121"/>
                      <a:pt x="10087" y="55"/>
                    </a:cubicBezTo>
                    <a:cubicBezTo>
                      <a:pt x="9759" y="231"/>
                      <a:pt x="10869" y="1609"/>
                      <a:pt x="9191" y="2421"/>
                    </a:cubicBezTo>
                    <a:lnTo>
                      <a:pt x="3031" y="5422"/>
                    </a:lnTo>
                    <a:cubicBezTo>
                      <a:pt x="2400" y="5743"/>
                      <a:pt x="2249" y="5649"/>
                      <a:pt x="1996" y="5152"/>
                    </a:cubicBezTo>
                    <a:lnTo>
                      <a:pt x="1492" y="4107"/>
                    </a:lnTo>
                    <a:cubicBezTo>
                      <a:pt x="748" y="2729"/>
                      <a:pt x="2450" y="2383"/>
                      <a:pt x="2217" y="1899"/>
                    </a:cubicBezTo>
                    <a:cubicBezTo>
                      <a:pt x="2059" y="1578"/>
                      <a:pt x="1587" y="1974"/>
                      <a:pt x="1441" y="2075"/>
                    </a:cubicBezTo>
                    <a:lnTo>
                      <a:pt x="250" y="2817"/>
                    </a:lnTo>
                    <a:cubicBezTo>
                      <a:pt x="124" y="2899"/>
                      <a:pt x="-66" y="2993"/>
                      <a:pt x="23" y="3176"/>
                    </a:cubicBezTo>
                    <a:cubicBezTo>
                      <a:pt x="578" y="4315"/>
                      <a:pt x="1032" y="5107"/>
                      <a:pt x="1914" y="6894"/>
                    </a:cubicBezTo>
                    <a:cubicBezTo>
                      <a:pt x="2797" y="8681"/>
                      <a:pt x="3138" y="9530"/>
                      <a:pt x="3693" y="10669"/>
                    </a:cubicBezTo>
                    <a:cubicBezTo>
                      <a:pt x="3787" y="10845"/>
                      <a:pt x="3976" y="10751"/>
                      <a:pt x="4121" y="10669"/>
                    </a:cubicBezTo>
                    <a:lnTo>
                      <a:pt x="6013" y="9996"/>
                    </a:lnTo>
                    <a:cubicBezTo>
                      <a:pt x="6196" y="9933"/>
                      <a:pt x="6530" y="9864"/>
                      <a:pt x="6404" y="9600"/>
                    </a:cubicBezTo>
                    <a:cubicBezTo>
                      <a:pt x="6139" y="9052"/>
                      <a:pt x="4512" y="10285"/>
                      <a:pt x="3882" y="8901"/>
                    </a:cubicBezTo>
                    <a:lnTo>
                      <a:pt x="3384" y="7876"/>
                    </a:lnTo>
                    <a:cubicBezTo>
                      <a:pt x="3138" y="7379"/>
                      <a:pt x="3150" y="7247"/>
                      <a:pt x="3806" y="69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A47B5C86-2750-A7A3-94B3-EB44AB762789}"/>
                  </a:ext>
                </a:extLst>
              </p:cNvPr>
              <p:cNvSpPr/>
              <p:nvPr/>
            </p:nvSpPr>
            <p:spPr>
              <a:xfrm>
                <a:off x="8372369" y="3905066"/>
                <a:ext cx="12078" cy="10019"/>
              </a:xfrm>
              <a:custGeom>
                <a:avLst/>
                <a:gdLst>
                  <a:gd name="connsiteX0" fmla="*/ 2764 w 12078"/>
                  <a:gd name="connsiteY0" fmla="*/ 6502 h 10019"/>
                  <a:gd name="connsiteX1" fmla="*/ 1269 w 12078"/>
                  <a:gd name="connsiteY1" fmla="*/ 5156 h 10019"/>
                  <a:gd name="connsiteX2" fmla="*/ 2366 w 12078"/>
                  <a:gd name="connsiteY2" fmla="*/ 2545 h 10019"/>
                  <a:gd name="connsiteX3" fmla="*/ 1635 w 12078"/>
                  <a:gd name="connsiteY3" fmla="*/ 2513 h 10019"/>
                  <a:gd name="connsiteX4" fmla="*/ 210 w 12078"/>
                  <a:gd name="connsiteY4" fmla="*/ 2979 h 10019"/>
                  <a:gd name="connsiteX5" fmla="*/ 8 w 12078"/>
                  <a:gd name="connsiteY5" fmla="*/ 3325 h 10019"/>
                  <a:gd name="connsiteX6" fmla="*/ 922 w 12078"/>
                  <a:gd name="connsiteY6" fmla="*/ 6288 h 10019"/>
                  <a:gd name="connsiteX7" fmla="*/ 1862 w 12078"/>
                  <a:gd name="connsiteY7" fmla="*/ 9793 h 10019"/>
                  <a:gd name="connsiteX8" fmla="*/ 2185 w 12078"/>
                  <a:gd name="connsiteY8" fmla="*/ 10015 h 10019"/>
                  <a:gd name="connsiteX9" fmla="*/ 2196 w 12078"/>
                  <a:gd name="connsiteY9" fmla="*/ 10013 h 10019"/>
                  <a:gd name="connsiteX10" fmla="*/ 3205 w 12078"/>
                  <a:gd name="connsiteY10" fmla="*/ 8125 h 10019"/>
                  <a:gd name="connsiteX11" fmla="*/ 10022 w 12078"/>
                  <a:gd name="connsiteY11" fmla="*/ 6169 h 10019"/>
                  <a:gd name="connsiteX12" fmla="*/ 11976 w 12078"/>
                  <a:gd name="connsiteY12" fmla="*/ 6691 h 10019"/>
                  <a:gd name="connsiteX13" fmla="*/ 12058 w 12078"/>
                  <a:gd name="connsiteY13" fmla="*/ 6395 h 10019"/>
                  <a:gd name="connsiteX14" fmla="*/ 11529 w 12078"/>
                  <a:gd name="connsiteY14" fmla="*/ 4734 h 10019"/>
                  <a:gd name="connsiteX15" fmla="*/ 10589 w 12078"/>
                  <a:gd name="connsiteY15" fmla="*/ 1286 h 10019"/>
                  <a:gd name="connsiteX16" fmla="*/ 7733 w 12078"/>
                  <a:gd name="connsiteY16" fmla="*/ 103 h 10019"/>
                  <a:gd name="connsiteX17" fmla="*/ 7449 w 12078"/>
                  <a:gd name="connsiteY17" fmla="*/ 349 h 10019"/>
                  <a:gd name="connsiteX18" fmla="*/ 10387 w 12078"/>
                  <a:gd name="connsiteY18" fmla="*/ 3356 h 10019"/>
                  <a:gd name="connsiteX19" fmla="*/ 9208 w 12078"/>
                  <a:gd name="connsiteY19" fmla="*/ 4652 h 10019"/>
                  <a:gd name="connsiteX20" fmla="*/ 7316 w 12078"/>
                  <a:gd name="connsiteY20" fmla="*/ 5193 h 10019"/>
                  <a:gd name="connsiteX21" fmla="*/ 6131 w 12078"/>
                  <a:gd name="connsiteY21" fmla="*/ 4935 h 10019"/>
                  <a:gd name="connsiteX22" fmla="*/ 5854 w 12078"/>
                  <a:gd name="connsiteY22" fmla="*/ 3960 h 10019"/>
                  <a:gd name="connsiteX23" fmla="*/ 7001 w 12078"/>
                  <a:gd name="connsiteY23" fmla="*/ 2073 h 10019"/>
                  <a:gd name="connsiteX24" fmla="*/ 6219 w 12078"/>
                  <a:gd name="connsiteY24" fmla="*/ 2073 h 10019"/>
                  <a:gd name="connsiteX25" fmla="*/ 3647 w 12078"/>
                  <a:gd name="connsiteY25" fmla="*/ 2916 h 10019"/>
                  <a:gd name="connsiteX26" fmla="*/ 3356 w 12078"/>
                  <a:gd name="connsiteY26" fmla="*/ 3268 h 10019"/>
                  <a:gd name="connsiteX27" fmla="*/ 5103 w 12078"/>
                  <a:gd name="connsiteY27" fmla="*/ 4306 h 10019"/>
                  <a:gd name="connsiteX28" fmla="*/ 5343 w 12078"/>
                  <a:gd name="connsiteY28" fmla="*/ 5131 h 10019"/>
                  <a:gd name="connsiteX29" fmla="*/ 4775 w 12078"/>
                  <a:gd name="connsiteY29" fmla="*/ 5904 h 1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078" h="10019">
                    <a:moveTo>
                      <a:pt x="2764" y="6502"/>
                    </a:moveTo>
                    <a:cubicBezTo>
                      <a:pt x="1761" y="6785"/>
                      <a:pt x="1730" y="6735"/>
                      <a:pt x="1269" y="5156"/>
                    </a:cubicBezTo>
                    <a:cubicBezTo>
                      <a:pt x="544" y="2639"/>
                      <a:pt x="2530" y="3161"/>
                      <a:pt x="2366" y="2545"/>
                    </a:cubicBezTo>
                    <a:cubicBezTo>
                      <a:pt x="2285" y="2243"/>
                      <a:pt x="1824" y="2444"/>
                      <a:pt x="1635" y="2513"/>
                    </a:cubicBezTo>
                    <a:lnTo>
                      <a:pt x="210" y="2979"/>
                    </a:lnTo>
                    <a:cubicBezTo>
                      <a:pt x="61" y="3022"/>
                      <a:pt x="-28" y="3174"/>
                      <a:pt x="8" y="3325"/>
                    </a:cubicBezTo>
                    <a:cubicBezTo>
                      <a:pt x="336" y="4476"/>
                      <a:pt x="639" y="5363"/>
                      <a:pt x="922" y="6288"/>
                    </a:cubicBezTo>
                    <a:cubicBezTo>
                      <a:pt x="1496" y="8295"/>
                      <a:pt x="1704" y="9258"/>
                      <a:pt x="1862" y="9793"/>
                    </a:cubicBezTo>
                    <a:cubicBezTo>
                      <a:pt x="1890" y="9943"/>
                      <a:pt x="2034" y="10042"/>
                      <a:pt x="2185" y="10015"/>
                    </a:cubicBezTo>
                    <a:cubicBezTo>
                      <a:pt x="2189" y="10015"/>
                      <a:pt x="2192" y="10013"/>
                      <a:pt x="2196" y="10013"/>
                    </a:cubicBezTo>
                    <a:cubicBezTo>
                      <a:pt x="2783" y="9843"/>
                      <a:pt x="1887" y="8497"/>
                      <a:pt x="3205" y="8125"/>
                    </a:cubicBezTo>
                    <a:lnTo>
                      <a:pt x="10022" y="6169"/>
                    </a:lnTo>
                    <a:cubicBezTo>
                      <a:pt x="11806" y="5659"/>
                      <a:pt x="11283" y="6880"/>
                      <a:pt x="11976" y="6691"/>
                    </a:cubicBezTo>
                    <a:cubicBezTo>
                      <a:pt x="12058" y="6659"/>
                      <a:pt x="12109" y="6565"/>
                      <a:pt x="12058" y="6395"/>
                    </a:cubicBezTo>
                    <a:cubicBezTo>
                      <a:pt x="11850" y="5672"/>
                      <a:pt x="11636" y="5137"/>
                      <a:pt x="11529" y="4734"/>
                    </a:cubicBezTo>
                    <a:cubicBezTo>
                      <a:pt x="11333" y="4105"/>
                      <a:pt x="11169" y="3281"/>
                      <a:pt x="10589" y="1286"/>
                    </a:cubicBezTo>
                    <a:cubicBezTo>
                      <a:pt x="10286" y="217"/>
                      <a:pt x="8868" y="-217"/>
                      <a:pt x="7733" y="103"/>
                    </a:cubicBezTo>
                    <a:cubicBezTo>
                      <a:pt x="7449" y="185"/>
                      <a:pt x="7436" y="292"/>
                      <a:pt x="7449" y="349"/>
                    </a:cubicBezTo>
                    <a:cubicBezTo>
                      <a:pt x="7594" y="846"/>
                      <a:pt x="9454" y="116"/>
                      <a:pt x="10387" y="3356"/>
                    </a:cubicBezTo>
                    <a:cubicBezTo>
                      <a:pt x="10652" y="4294"/>
                      <a:pt x="10110" y="4394"/>
                      <a:pt x="9208" y="4652"/>
                    </a:cubicBezTo>
                    <a:lnTo>
                      <a:pt x="7316" y="5193"/>
                    </a:lnTo>
                    <a:cubicBezTo>
                      <a:pt x="6465" y="5433"/>
                      <a:pt x="6301" y="5533"/>
                      <a:pt x="6131" y="4935"/>
                    </a:cubicBezTo>
                    <a:lnTo>
                      <a:pt x="5854" y="3960"/>
                    </a:lnTo>
                    <a:cubicBezTo>
                      <a:pt x="5463" y="2601"/>
                      <a:pt x="7115" y="2526"/>
                      <a:pt x="7001" y="2073"/>
                    </a:cubicBezTo>
                    <a:cubicBezTo>
                      <a:pt x="6900" y="1764"/>
                      <a:pt x="6371" y="1997"/>
                      <a:pt x="6219" y="2073"/>
                    </a:cubicBezTo>
                    <a:lnTo>
                      <a:pt x="3647" y="2916"/>
                    </a:lnTo>
                    <a:cubicBezTo>
                      <a:pt x="3256" y="3042"/>
                      <a:pt x="3325" y="3174"/>
                      <a:pt x="3356" y="3268"/>
                    </a:cubicBezTo>
                    <a:cubicBezTo>
                      <a:pt x="3426" y="3520"/>
                      <a:pt x="4788" y="3180"/>
                      <a:pt x="5103" y="4306"/>
                    </a:cubicBezTo>
                    <a:lnTo>
                      <a:pt x="5343" y="5131"/>
                    </a:lnTo>
                    <a:cubicBezTo>
                      <a:pt x="5513" y="5697"/>
                      <a:pt x="5400" y="5722"/>
                      <a:pt x="4775" y="590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7" name="Freeform 706">
                <a:extLst>
                  <a:ext uri="{FF2B5EF4-FFF2-40B4-BE49-F238E27FC236}">
                    <a16:creationId xmlns:a16="http://schemas.microsoft.com/office/drawing/2014/main" id="{F6201DF2-F866-99F2-3C4C-4419297C29B8}"/>
                  </a:ext>
                </a:extLst>
              </p:cNvPr>
              <p:cNvSpPr/>
              <p:nvPr/>
            </p:nvSpPr>
            <p:spPr>
              <a:xfrm>
                <a:off x="8370735" y="3898951"/>
                <a:ext cx="6738" cy="5408"/>
              </a:xfrm>
              <a:custGeom>
                <a:avLst/>
                <a:gdLst>
                  <a:gd name="connsiteX0" fmla="*/ 4127 w 6738"/>
                  <a:gd name="connsiteY0" fmla="*/ 5357 h 5408"/>
                  <a:gd name="connsiteX1" fmla="*/ 6706 w 6738"/>
                  <a:gd name="connsiteY1" fmla="*/ 2274 h 5408"/>
                  <a:gd name="connsiteX2" fmla="*/ 4751 w 6738"/>
                  <a:gd name="connsiteY2" fmla="*/ 2 h 5408"/>
                  <a:gd name="connsiteX3" fmla="*/ 4587 w 6738"/>
                  <a:gd name="connsiteY3" fmla="*/ 166 h 5408"/>
                  <a:gd name="connsiteX4" fmla="*/ 5646 w 6738"/>
                  <a:gd name="connsiteY4" fmla="*/ 1701 h 5408"/>
                  <a:gd name="connsiteX5" fmla="*/ 2903 w 6738"/>
                  <a:gd name="connsiteY5" fmla="*/ 4168 h 5408"/>
                  <a:gd name="connsiteX6" fmla="*/ 696 w 6738"/>
                  <a:gd name="connsiteY6" fmla="*/ 3217 h 5408"/>
                  <a:gd name="connsiteX7" fmla="*/ 1749 w 6738"/>
                  <a:gd name="connsiteY7" fmla="*/ 1903 h 5408"/>
                  <a:gd name="connsiteX8" fmla="*/ 1945 w 6738"/>
                  <a:gd name="connsiteY8" fmla="*/ 1701 h 5408"/>
                  <a:gd name="connsiteX9" fmla="*/ 879 w 6738"/>
                  <a:gd name="connsiteY9" fmla="*/ 846 h 5408"/>
                  <a:gd name="connsiteX10" fmla="*/ 22 w 6738"/>
                  <a:gd name="connsiteY10" fmla="*/ 2733 h 5408"/>
                  <a:gd name="connsiteX11" fmla="*/ 4127 w 6738"/>
                  <a:gd name="connsiteY11" fmla="*/ 5357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38" h="5408">
                    <a:moveTo>
                      <a:pt x="4127" y="5357"/>
                    </a:moveTo>
                    <a:cubicBezTo>
                      <a:pt x="5836" y="5086"/>
                      <a:pt x="6945" y="3803"/>
                      <a:pt x="6706" y="2274"/>
                    </a:cubicBezTo>
                    <a:cubicBezTo>
                      <a:pt x="6491" y="890"/>
                      <a:pt x="5123" y="-54"/>
                      <a:pt x="4751" y="2"/>
                    </a:cubicBezTo>
                    <a:cubicBezTo>
                      <a:pt x="4587" y="2"/>
                      <a:pt x="4581" y="109"/>
                      <a:pt x="4587" y="166"/>
                    </a:cubicBezTo>
                    <a:cubicBezTo>
                      <a:pt x="4625" y="380"/>
                      <a:pt x="5520" y="908"/>
                      <a:pt x="5646" y="1701"/>
                    </a:cubicBezTo>
                    <a:cubicBezTo>
                      <a:pt x="5848" y="2960"/>
                      <a:pt x="4341" y="3941"/>
                      <a:pt x="2903" y="4168"/>
                    </a:cubicBezTo>
                    <a:cubicBezTo>
                      <a:pt x="1976" y="4319"/>
                      <a:pt x="860" y="4256"/>
                      <a:pt x="696" y="3217"/>
                    </a:cubicBezTo>
                    <a:cubicBezTo>
                      <a:pt x="583" y="2494"/>
                      <a:pt x="1056" y="2186"/>
                      <a:pt x="1749" y="1903"/>
                    </a:cubicBezTo>
                    <a:cubicBezTo>
                      <a:pt x="1850" y="1865"/>
                      <a:pt x="1970" y="1821"/>
                      <a:pt x="1945" y="1701"/>
                    </a:cubicBezTo>
                    <a:cubicBezTo>
                      <a:pt x="1907" y="1468"/>
                      <a:pt x="1144" y="801"/>
                      <a:pt x="879" y="846"/>
                    </a:cubicBezTo>
                    <a:cubicBezTo>
                      <a:pt x="3" y="984"/>
                      <a:pt x="-48" y="2261"/>
                      <a:pt x="22" y="2733"/>
                    </a:cubicBezTo>
                    <a:cubicBezTo>
                      <a:pt x="312" y="4532"/>
                      <a:pt x="2115" y="5671"/>
                      <a:pt x="4127" y="53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8" name="Freeform 707">
                <a:extLst>
                  <a:ext uri="{FF2B5EF4-FFF2-40B4-BE49-F238E27FC236}">
                    <a16:creationId xmlns:a16="http://schemas.microsoft.com/office/drawing/2014/main" id="{4D48C62B-7601-A5E8-9D9E-D38237340060}"/>
                  </a:ext>
                </a:extLst>
              </p:cNvPr>
              <p:cNvSpPr/>
              <p:nvPr/>
            </p:nvSpPr>
            <p:spPr>
              <a:xfrm>
                <a:off x="8370000" y="3885577"/>
                <a:ext cx="10770" cy="11174"/>
              </a:xfrm>
              <a:custGeom>
                <a:avLst/>
                <a:gdLst>
                  <a:gd name="connsiteX0" fmla="*/ 1595 w 10770"/>
                  <a:gd name="connsiteY0" fmla="*/ 1435 h 11174"/>
                  <a:gd name="connsiteX1" fmla="*/ 177 w 10770"/>
                  <a:gd name="connsiteY1" fmla="*/ 453 h 11174"/>
                  <a:gd name="connsiteX2" fmla="*/ 0 w 10770"/>
                  <a:gd name="connsiteY2" fmla="*/ 736 h 11174"/>
                  <a:gd name="connsiteX3" fmla="*/ 63 w 10770"/>
                  <a:gd name="connsiteY3" fmla="*/ 2542 h 11174"/>
                  <a:gd name="connsiteX4" fmla="*/ 0 w 10770"/>
                  <a:gd name="connsiteY4" fmla="*/ 4297 h 11174"/>
                  <a:gd name="connsiteX5" fmla="*/ 246 w 10770"/>
                  <a:gd name="connsiteY5" fmla="*/ 4612 h 11174"/>
                  <a:gd name="connsiteX6" fmla="*/ 1810 w 10770"/>
                  <a:gd name="connsiteY6" fmla="*/ 3114 h 11174"/>
                  <a:gd name="connsiteX7" fmla="*/ 3941 w 10770"/>
                  <a:gd name="connsiteY7" fmla="*/ 3114 h 11174"/>
                  <a:gd name="connsiteX8" fmla="*/ 4628 w 10770"/>
                  <a:gd name="connsiteY8" fmla="*/ 3586 h 11174"/>
                  <a:gd name="connsiteX9" fmla="*/ 4628 w 10770"/>
                  <a:gd name="connsiteY9" fmla="*/ 7638 h 11174"/>
                  <a:gd name="connsiteX10" fmla="*/ 3998 w 10770"/>
                  <a:gd name="connsiteY10" fmla="*/ 7978 h 11174"/>
                  <a:gd name="connsiteX11" fmla="*/ 1614 w 10770"/>
                  <a:gd name="connsiteY11" fmla="*/ 7978 h 11174"/>
                  <a:gd name="connsiteX12" fmla="*/ 259 w 10770"/>
                  <a:gd name="connsiteY12" fmla="*/ 6902 h 11174"/>
                  <a:gd name="connsiteX13" fmla="*/ 32 w 10770"/>
                  <a:gd name="connsiteY13" fmla="*/ 7223 h 11174"/>
                  <a:gd name="connsiteX14" fmla="*/ 95 w 10770"/>
                  <a:gd name="connsiteY14" fmla="*/ 8978 h 11174"/>
                  <a:gd name="connsiteX15" fmla="*/ 32 w 10770"/>
                  <a:gd name="connsiteY15" fmla="*/ 10501 h 11174"/>
                  <a:gd name="connsiteX16" fmla="*/ 277 w 10770"/>
                  <a:gd name="connsiteY16" fmla="*/ 11174 h 11174"/>
                  <a:gd name="connsiteX17" fmla="*/ 1841 w 10770"/>
                  <a:gd name="connsiteY17" fmla="*/ 9633 h 11174"/>
                  <a:gd name="connsiteX18" fmla="*/ 8601 w 10770"/>
                  <a:gd name="connsiteY18" fmla="*/ 9633 h 11174"/>
                  <a:gd name="connsiteX19" fmla="*/ 10543 w 10770"/>
                  <a:gd name="connsiteY19" fmla="*/ 10790 h 11174"/>
                  <a:gd name="connsiteX20" fmla="*/ 10770 w 10770"/>
                  <a:gd name="connsiteY20" fmla="*/ 10488 h 11174"/>
                  <a:gd name="connsiteX21" fmla="*/ 10713 w 10770"/>
                  <a:gd name="connsiteY21" fmla="*/ 8664 h 11174"/>
                  <a:gd name="connsiteX22" fmla="*/ 10770 w 10770"/>
                  <a:gd name="connsiteY22" fmla="*/ 6675 h 11174"/>
                  <a:gd name="connsiteX23" fmla="*/ 10562 w 10770"/>
                  <a:gd name="connsiteY23" fmla="*/ 6267 h 11174"/>
                  <a:gd name="connsiteX24" fmla="*/ 8670 w 10770"/>
                  <a:gd name="connsiteY24" fmla="*/ 7959 h 11174"/>
                  <a:gd name="connsiteX25" fmla="*/ 6262 w 10770"/>
                  <a:gd name="connsiteY25" fmla="*/ 7959 h 11174"/>
                  <a:gd name="connsiteX26" fmla="*/ 5448 w 10770"/>
                  <a:gd name="connsiteY26" fmla="*/ 7286 h 11174"/>
                  <a:gd name="connsiteX27" fmla="*/ 5448 w 10770"/>
                  <a:gd name="connsiteY27" fmla="*/ 3649 h 11174"/>
                  <a:gd name="connsiteX28" fmla="*/ 6249 w 10770"/>
                  <a:gd name="connsiteY28" fmla="*/ 3096 h 11174"/>
                  <a:gd name="connsiteX29" fmla="*/ 8986 w 10770"/>
                  <a:gd name="connsiteY29" fmla="*/ 3096 h 11174"/>
                  <a:gd name="connsiteX30" fmla="*/ 10575 w 10770"/>
                  <a:gd name="connsiteY30" fmla="*/ 4090 h 11174"/>
                  <a:gd name="connsiteX31" fmla="*/ 10739 w 10770"/>
                  <a:gd name="connsiteY31" fmla="*/ 3813 h 11174"/>
                  <a:gd name="connsiteX32" fmla="*/ 10682 w 10770"/>
                  <a:gd name="connsiteY32" fmla="*/ 2095 h 11174"/>
                  <a:gd name="connsiteX33" fmla="*/ 10739 w 10770"/>
                  <a:gd name="connsiteY33" fmla="*/ 283 h 11174"/>
                  <a:gd name="connsiteX34" fmla="*/ 10562 w 10770"/>
                  <a:gd name="connsiteY34" fmla="*/ 0 h 11174"/>
                  <a:gd name="connsiteX35" fmla="*/ 8601 w 10770"/>
                  <a:gd name="connsiteY35" fmla="*/ 1416 h 1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770" h="11174">
                    <a:moveTo>
                      <a:pt x="1595" y="1435"/>
                    </a:moveTo>
                    <a:cubicBezTo>
                      <a:pt x="107" y="1435"/>
                      <a:pt x="757" y="453"/>
                      <a:pt x="177" y="453"/>
                    </a:cubicBezTo>
                    <a:cubicBezTo>
                      <a:pt x="50" y="453"/>
                      <a:pt x="0" y="503"/>
                      <a:pt x="0" y="736"/>
                    </a:cubicBezTo>
                    <a:cubicBezTo>
                      <a:pt x="0" y="1328"/>
                      <a:pt x="63" y="1831"/>
                      <a:pt x="63" y="2542"/>
                    </a:cubicBezTo>
                    <a:cubicBezTo>
                      <a:pt x="63" y="3385"/>
                      <a:pt x="0" y="3737"/>
                      <a:pt x="0" y="4297"/>
                    </a:cubicBezTo>
                    <a:cubicBezTo>
                      <a:pt x="0" y="4486"/>
                      <a:pt x="0" y="4612"/>
                      <a:pt x="246" y="4612"/>
                    </a:cubicBezTo>
                    <a:cubicBezTo>
                      <a:pt x="687" y="4612"/>
                      <a:pt x="139" y="3114"/>
                      <a:pt x="1810" y="3114"/>
                    </a:cubicBezTo>
                    <a:lnTo>
                      <a:pt x="3941" y="3114"/>
                    </a:lnTo>
                    <a:cubicBezTo>
                      <a:pt x="4282" y="3114"/>
                      <a:pt x="4628" y="3190"/>
                      <a:pt x="4628" y="3586"/>
                    </a:cubicBezTo>
                    <a:lnTo>
                      <a:pt x="4628" y="7638"/>
                    </a:lnTo>
                    <a:cubicBezTo>
                      <a:pt x="4628" y="7921"/>
                      <a:pt x="4433" y="7978"/>
                      <a:pt x="3998" y="7978"/>
                    </a:cubicBezTo>
                    <a:lnTo>
                      <a:pt x="1614" y="7978"/>
                    </a:lnTo>
                    <a:cubicBezTo>
                      <a:pt x="259" y="7978"/>
                      <a:pt x="700" y="6902"/>
                      <a:pt x="259" y="6902"/>
                    </a:cubicBezTo>
                    <a:cubicBezTo>
                      <a:pt x="114" y="6902"/>
                      <a:pt x="32" y="7028"/>
                      <a:pt x="32" y="7223"/>
                    </a:cubicBezTo>
                    <a:cubicBezTo>
                      <a:pt x="32" y="7619"/>
                      <a:pt x="95" y="8160"/>
                      <a:pt x="95" y="8978"/>
                    </a:cubicBezTo>
                    <a:cubicBezTo>
                      <a:pt x="95" y="9689"/>
                      <a:pt x="32" y="10092"/>
                      <a:pt x="32" y="10501"/>
                    </a:cubicBezTo>
                    <a:cubicBezTo>
                      <a:pt x="32" y="10759"/>
                      <a:pt x="32" y="11174"/>
                      <a:pt x="277" y="11174"/>
                    </a:cubicBezTo>
                    <a:cubicBezTo>
                      <a:pt x="851" y="11174"/>
                      <a:pt x="189" y="9633"/>
                      <a:pt x="1841" y="9633"/>
                    </a:cubicBezTo>
                    <a:lnTo>
                      <a:pt x="8601" y="9633"/>
                    </a:lnTo>
                    <a:cubicBezTo>
                      <a:pt x="10493" y="9633"/>
                      <a:pt x="9938" y="10790"/>
                      <a:pt x="10543" y="10790"/>
                    </a:cubicBezTo>
                    <a:cubicBezTo>
                      <a:pt x="10745" y="10790"/>
                      <a:pt x="10770" y="10652"/>
                      <a:pt x="10770" y="10488"/>
                    </a:cubicBezTo>
                    <a:cubicBezTo>
                      <a:pt x="10770" y="9809"/>
                      <a:pt x="10713" y="9230"/>
                      <a:pt x="10713" y="8664"/>
                    </a:cubicBezTo>
                    <a:cubicBezTo>
                      <a:pt x="10713" y="7682"/>
                      <a:pt x="10770" y="7235"/>
                      <a:pt x="10770" y="6675"/>
                    </a:cubicBezTo>
                    <a:cubicBezTo>
                      <a:pt x="10770" y="6241"/>
                      <a:pt x="10650" y="6267"/>
                      <a:pt x="10562" y="6267"/>
                    </a:cubicBezTo>
                    <a:cubicBezTo>
                      <a:pt x="10013" y="6267"/>
                      <a:pt x="10562" y="7959"/>
                      <a:pt x="8670" y="7959"/>
                    </a:cubicBezTo>
                    <a:lnTo>
                      <a:pt x="6262" y="7959"/>
                    </a:lnTo>
                    <a:cubicBezTo>
                      <a:pt x="5631" y="7959"/>
                      <a:pt x="5448" y="7915"/>
                      <a:pt x="5448" y="7286"/>
                    </a:cubicBezTo>
                    <a:lnTo>
                      <a:pt x="5448" y="3649"/>
                    </a:lnTo>
                    <a:cubicBezTo>
                      <a:pt x="5448" y="3020"/>
                      <a:pt x="5612" y="3096"/>
                      <a:pt x="6249" y="3096"/>
                    </a:cubicBezTo>
                    <a:lnTo>
                      <a:pt x="8986" y="3096"/>
                    </a:lnTo>
                    <a:cubicBezTo>
                      <a:pt x="10449" y="3096"/>
                      <a:pt x="10045" y="4090"/>
                      <a:pt x="10575" y="4090"/>
                    </a:cubicBezTo>
                    <a:cubicBezTo>
                      <a:pt x="10682" y="4090"/>
                      <a:pt x="10739" y="4002"/>
                      <a:pt x="10739" y="3813"/>
                    </a:cubicBezTo>
                    <a:cubicBezTo>
                      <a:pt x="10739" y="3121"/>
                      <a:pt x="10682" y="2554"/>
                      <a:pt x="10682" y="2095"/>
                    </a:cubicBezTo>
                    <a:cubicBezTo>
                      <a:pt x="10682" y="1636"/>
                      <a:pt x="10739" y="736"/>
                      <a:pt x="10739" y="283"/>
                    </a:cubicBezTo>
                    <a:cubicBezTo>
                      <a:pt x="10739" y="107"/>
                      <a:pt x="10739" y="0"/>
                      <a:pt x="10562" y="0"/>
                    </a:cubicBezTo>
                    <a:cubicBezTo>
                      <a:pt x="9932" y="0"/>
                      <a:pt x="10562" y="1416"/>
                      <a:pt x="8601" y="141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9" name="Freeform 708">
                <a:extLst>
                  <a:ext uri="{FF2B5EF4-FFF2-40B4-BE49-F238E27FC236}">
                    <a16:creationId xmlns:a16="http://schemas.microsoft.com/office/drawing/2014/main" id="{F8BAB4D5-F7D1-46B3-0BBA-E477A386911A}"/>
                  </a:ext>
                </a:extLst>
              </p:cNvPr>
              <p:cNvSpPr/>
              <p:nvPr/>
            </p:nvSpPr>
            <p:spPr>
              <a:xfrm>
                <a:off x="8370056" y="3872912"/>
                <a:ext cx="11743" cy="11582"/>
              </a:xfrm>
              <a:custGeom>
                <a:avLst/>
                <a:gdLst>
                  <a:gd name="connsiteX0" fmla="*/ 8791 w 11743"/>
                  <a:gd name="connsiteY0" fmla="*/ 10092 h 11582"/>
                  <a:gd name="connsiteX1" fmla="*/ 10531 w 11743"/>
                  <a:gd name="connsiteY1" fmla="*/ 11583 h 11582"/>
                  <a:gd name="connsiteX2" fmla="*/ 10752 w 11743"/>
                  <a:gd name="connsiteY2" fmla="*/ 11180 h 11582"/>
                  <a:gd name="connsiteX3" fmla="*/ 10815 w 11743"/>
                  <a:gd name="connsiteY3" fmla="*/ 10004 h 11582"/>
                  <a:gd name="connsiteX4" fmla="*/ 11036 w 11743"/>
                  <a:gd name="connsiteY4" fmla="*/ 8406 h 11582"/>
                  <a:gd name="connsiteX5" fmla="*/ 10891 w 11743"/>
                  <a:gd name="connsiteY5" fmla="*/ 7871 h 11582"/>
                  <a:gd name="connsiteX6" fmla="*/ 8129 w 11743"/>
                  <a:gd name="connsiteY6" fmla="*/ 9349 h 11582"/>
                  <a:gd name="connsiteX7" fmla="*/ 2983 w 11743"/>
                  <a:gd name="connsiteY7" fmla="*/ 8871 h 11582"/>
                  <a:gd name="connsiteX8" fmla="*/ 2750 w 11743"/>
                  <a:gd name="connsiteY8" fmla="*/ 8733 h 11582"/>
                  <a:gd name="connsiteX9" fmla="*/ 2964 w 11743"/>
                  <a:gd name="connsiteY9" fmla="*/ 8513 h 11582"/>
                  <a:gd name="connsiteX10" fmla="*/ 11502 w 11743"/>
                  <a:gd name="connsiteY10" fmla="*/ 2762 h 11582"/>
                  <a:gd name="connsiteX11" fmla="*/ 11742 w 11743"/>
                  <a:gd name="connsiteY11" fmla="*/ 2429 h 11582"/>
                  <a:gd name="connsiteX12" fmla="*/ 11307 w 11743"/>
                  <a:gd name="connsiteY12" fmla="*/ 2221 h 11582"/>
                  <a:gd name="connsiteX13" fmla="*/ 2819 w 11743"/>
                  <a:gd name="connsiteY13" fmla="*/ 1321 h 11582"/>
                  <a:gd name="connsiteX14" fmla="*/ 1256 w 11743"/>
                  <a:gd name="connsiteY14" fmla="*/ 0 h 11582"/>
                  <a:gd name="connsiteX15" fmla="*/ 1029 w 11743"/>
                  <a:gd name="connsiteY15" fmla="*/ 239 h 11582"/>
                  <a:gd name="connsiteX16" fmla="*/ 940 w 11743"/>
                  <a:gd name="connsiteY16" fmla="*/ 1699 h 11582"/>
                  <a:gd name="connsiteX17" fmla="*/ 732 w 11743"/>
                  <a:gd name="connsiteY17" fmla="*/ 3240 h 11582"/>
                  <a:gd name="connsiteX18" fmla="*/ 966 w 11743"/>
                  <a:gd name="connsiteY18" fmla="*/ 3479 h 11582"/>
                  <a:gd name="connsiteX19" fmla="*/ 2737 w 11743"/>
                  <a:gd name="connsiteY19" fmla="*/ 1988 h 11582"/>
                  <a:gd name="connsiteX20" fmla="*/ 7782 w 11743"/>
                  <a:gd name="connsiteY20" fmla="*/ 2492 h 11582"/>
                  <a:gd name="connsiteX21" fmla="*/ 8324 w 11743"/>
                  <a:gd name="connsiteY21" fmla="*/ 2655 h 11582"/>
                  <a:gd name="connsiteX22" fmla="*/ 7896 w 11743"/>
                  <a:gd name="connsiteY22" fmla="*/ 3039 h 11582"/>
                  <a:gd name="connsiteX23" fmla="*/ 675 w 11743"/>
                  <a:gd name="connsiteY23" fmla="*/ 7833 h 11582"/>
                  <a:gd name="connsiteX24" fmla="*/ 221 w 11743"/>
                  <a:gd name="connsiteY24" fmla="*/ 8311 h 11582"/>
                  <a:gd name="connsiteX25" fmla="*/ 146 w 11743"/>
                  <a:gd name="connsiteY25" fmla="*/ 9740 h 11582"/>
                  <a:gd name="connsiteX26" fmla="*/ 1 w 11743"/>
                  <a:gd name="connsiteY26" fmla="*/ 10495 h 11582"/>
                  <a:gd name="connsiteX27" fmla="*/ 221 w 11743"/>
                  <a:gd name="connsiteY27" fmla="*/ 10752 h 11582"/>
                  <a:gd name="connsiteX28" fmla="*/ 240 w 11743"/>
                  <a:gd name="connsiteY28" fmla="*/ 10752 h 11582"/>
                  <a:gd name="connsiteX29" fmla="*/ 3046 w 11743"/>
                  <a:gd name="connsiteY29" fmla="*/ 9494 h 1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743" h="11582">
                    <a:moveTo>
                      <a:pt x="8791" y="10092"/>
                    </a:moveTo>
                    <a:cubicBezTo>
                      <a:pt x="10336" y="10243"/>
                      <a:pt x="9926" y="11526"/>
                      <a:pt x="10531" y="11583"/>
                    </a:cubicBezTo>
                    <a:cubicBezTo>
                      <a:pt x="10790" y="11583"/>
                      <a:pt x="10739" y="11331"/>
                      <a:pt x="10752" y="11180"/>
                    </a:cubicBezTo>
                    <a:cubicBezTo>
                      <a:pt x="10790" y="10815"/>
                      <a:pt x="10752" y="10438"/>
                      <a:pt x="10815" y="10004"/>
                    </a:cubicBezTo>
                    <a:cubicBezTo>
                      <a:pt x="10878" y="9570"/>
                      <a:pt x="10973" y="9073"/>
                      <a:pt x="11036" y="8406"/>
                    </a:cubicBezTo>
                    <a:cubicBezTo>
                      <a:pt x="11036" y="8230"/>
                      <a:pt x="11105" y="7890"/>
                      <a:pt x="10891" y="7871"/>
                    </a:cubicBezTo>
                    <a:cubicBezTo>
                      <a:pt x="10178" y="7802"/>
                      <a:pt x="11036" y="9639"/>
                      <a:pt x="8129" y="9349"/>
                    </a:cubicBezTo>
                    <a:lnTo>
                      <a:pt x="2983" y="8871"/>
                    </a:lnTo>
                    <a:cubicBezTo>
                      <a:pt x="2845" y="8871"/>
                      <a:pt x="2744" y="8821"/>
                      <a:pt x="2750" y="8733"/>
                    </a:cubicBezTo>
                    <a:cubicBezTo>
                      <a:pt x="2756" y="8645"/>
                      <a:pt x="2845" y="8594"/>
                      <a:pt x="2964" y="8513"/>
                    </a:cubicBezTo>
                    <a:lnTo>
                      <a:pt x="11502" y="2762"/>
                    </a:lnTo>
                    <a:cubicBezTo>
                      <a:pt x="11622" y="2674"/>
                      <a:pt x="11723" y="2624"/>
                      <a:pt x="11742" y="2429"/>
                    </a:cubicBezTo>
                    <a:cubicBezTo>
                      <a:pt x="11761" y="2234"/>
                      <a:pt x="11641" y="2259"/>
                      <a:pt x="11307" y="2221"/>
                    </a:cubicBezTo>
                    <a:lnTo>
                      <a:pt x="2819" y="1321"/>
                    </a:lnTo>
                    <a:cubicBezTo>
                      <a:pt x="1230" y="1164"/>
                      <a:pt x="1703" y="63"/>
                      <a:pt x="1256" y="0"/>
                    </a:cubicBezTo>
                    <a:cubicBezTo>
                      <a:pt x="1205" y="0"/>
                      <a:pt x="1060" y="0"/>
                      <a:pt x="1029" y="239"/>
                    </a:cubicBezTo>
                    <a:cubicBezTo>
                      <a:pt x="1029" y="359"/>
                      <a:pt x="1029" y="868"/>
                      <a:pt x="940" y="1699"/>
                    </a:cubicBezTo>
                    <a:cubicBezTo>
                      <a:pt x="852" y="2529"/>
                      <a:pt x="745" y="3026"/>
                      <a:pt x="732" y="3240"/>
                    </a:cubicBezTo>
                    <a:cubicBezTo>
                      <a:pt x="720" y="3454"/>
                      <a:pt x="858" y="3473"/>
                      <a:pt x="966" y="3479"/>
                    </a:cubicBezTo>
                    <a:cubicBezTo>
                      <a:pt x="1464" y="3536"/>
                      <a:pt x="1356" y="1850"/>
                      <a:pt x="2737" y="1988"/>
                    </a:cubicBezTo>
                    <a:lnTo>
                      <a:pt x="7782" y="2492"/>
                    </a:lnTo>
                    <a:cubicBezTo>
                      <a:pt x="8154" y="2523"/>
                      <a:pt x="8337" y="2573"/>
                      <a:pt x="8324" y="2655"/>
                    </a:cubicBezTo>
                    <a:cubicBezTo>
                      <a:pt x="8312" y="2737"/>
                      <a:pt x="8129" y="2882"/>
                      <a:pt x="7896" y="3039"/>
                    </a:cubicBezTo>
                    <a:lnTo>
                      <a:pt x="675" y="7833"/>
                    </a:lnTo>
                    <a:cubicBezTo>
                      <a:pt x="360" y="8047"/>
                      <a:pt x="272" y="7871"/>
                      <a:pt x="221" y="8311"/>
                    </a:cubicBezTo>
                    <a:cubicBezTo>
                      <a:pt x="152" y="9029"/>
                      <a:pt x="177" y="9387"/>
                      <a:pt x="146" y="9740"/>
                    </a:cubicBezTo>
                    <a:cubicBezTo>
                      <a:pt x="114" y="10092"/>
                      <a:pt x="32" y="10237"/>
                      <a:pt x="1" y="10495"/>
                    </a:cubicBezTo>
                    <a:cubicBezTo>
                      <a:pt x="-10" y="10626"/>
                      <a:pt x="89" y="10741"/>
                      <a:pt x="221" y="10752"/>
                    </a:cubicBezTo>
                    <a:cubicBezTo>
                      <a:pt x="227" y="10752"/>
                      <a:pt x="234" y="10752"/>
                      <a:pt x="240" y="10752"/>
                    </a:cubicBezTo>
                    <a:cubicBezTo>
                      <a:pt x="966" y="10828"/>
                      <a:pt x="139" y="9205"/>
                      <a:pt x="3046" y="949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064CE8E0-163B-8758-5762-A0155E4BDB79}"/>
                  </a:ext>
                </a:extLst>
              </p:cNvPr>
              <p:cNvSpPr/>
              <p:nvPr/>
            </p:nvSpPr>
            <p:spPr>
              <a:xfrm>
                <a:off x="8371700" y="3866199"/>
                <a:ext cx="11374" cy="5719"/>
              </a:xfrm>
              <a:custGeom>
                <a:avLst/>
                <a:gdLst>
                  <a:gd name="connsiteX0" fmla="*/ 2203 w 11374"/>
                  <a:gd name="connsiteY0" fmla="*/ 1296 h 5719"/>
                  <a:gd name="connsiteX1" fmla="*/ 1037 w 11374"/>
                  <a:gd name="connsiteY1" fmla="*/ 0 h 5719"/>
                  <a:gd name="connsiteX2" fmla="*/ 722 w 11374"/>
                  <a:gd name="connsiteY2" fmla="*/ 428 h 5719"/>
                  <a:gd name="connsiteX3" fmla="*/ 419 w 11374"/>
                  <a:gd name="connsiteY3" fmla="*/ 2158 h 5719"/>
                  <a:gd name="connsiteX4" fmla="*/ 41 w 11374"/>
                  <a:gd name="connsiteY4" fmla="*/ 3649 h 5719"/>
                  <a:gd name="connsiteX5" fmla="*/ 154 w 11374"/>
                  <a:gd name="connsiteY5" fmla="*/ 4146 h 5719"/>
                  <a:gd name="connsiteX6" fmla="*/ 1926 w 11374"/>
                  <a:gd name="connsiteY6" fmla="*/ 2951 h 5719"/>
                  <a:gd name="connsiteX7" fmla="*/ 9045 w 11374"/>
                  <a:gd name="connsiteY7" fmla="*/ 4461 h 5719"/>
                  <a:gd name="connsiteX8" fmla="*/ 10388 w 11374"/>
                  <a:gd name="connsiteY8" fmla="*/ 5719 h 5719"/>
                  <a:gd name="connsiteX9" fmla="*/ 10596 w 11374"/>
                  <a:gd name="connsiteY9" fmla="*/ 5612 h 5719"/>
                  <a:gd name="connsiteX10" fmla="*/ 10855 w 11374"/>
                  <a:gd name="connsiteY10" fmla="*/ 4108 h 5719"/>
                  <a:gd name="connsiteX11" fmla="*/ 11347 w 11374"/>
                  <a:gd name="connsiteY11" fmla="*/ 2095 h 5719"/>
                  <a:gd name="connsiteX12" fmla="*/ 11214 w 11374"/>
                  <a:gd name="connsiteY12" fmla="*/ 1617 h 5719"/>
                  <a:gd name="connsiteX13" fmla="*/ 9278 w 11374"/>
                  <a:gd name="connsiteY13" fmla="*/ 2768 h 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" h="5719">
                    <a:moveTo>
                      <a:pt x="2203" y="1296"/>
                    </a:moveTo>
                    <a:cubicBezTo>
                      <a:pt x="791" y="988"/>
                      <a:pt x="1573" y="107"/>
                      <a:pt x="1037" y="0"/>
                    </a:cubicBezTo>
                    <a:cubicBezTo>
                      <a:pt x="860" y="0"/>
                      <a:pt x="810" y="0"/>
                      <a:pt x="722" y="428"/>
                    </a:cubicBezTo>
                    <a:cubicBezTo>
                      <a:pt x="570" y="1183"/>
                      <a:pt x="520" y="1686"/>
                      <a:pt x="419" y="2158"/>
                    </a:cubicBezTo>
                    <a:cubicBezTo>
                      <a:pt x="318" y="2630"/>
                      <a:pt x="148" y="3133"/>
                      <a:pt x="41" y="3649"/>
                    </a:cubicBezTo>
                    <a:cubicBezTo>
                      <a:pt x="41" y="3769"/>
                      <a:pt x="-104" y="4096"/>
                      <a:pt x="154" y="4146"/>
                    </a:cubicBezTo>
                    <a:cubicBezTo>
                      <a:pt x="671" y="4259"/>
                      <a:pt x="577" y="2661"/>
                      <a:pt x="1926" y="2951"/>
                    </a:cubicBezTo>
                    <a:lnTo>
                      <a:pt x="9045" y="4461"/>
                    </a:lnTo>
                    <a:cubicBezTo>
                      <a:pt x="10458" y="4757"/>
                      <a:pt x="9871" y="5637"/>
                      <a:pt x="10388" y="5719"/>
                    </a:cubicBezTo>
                    <a:cubicBezTo>
                      <a:pt x="10464" y="5719"/>
                      <a:pt x="10571" y="5719"/>
                      <a:pt x="10596" y="5612"/>
                    </a:cubicBezTo>
                    <a:cubicBezTo>
                      <a:pt x="10666" y="5266"/>
                      <a:pt x="10729" y="4681"/>
                      <a:pt x="10855" y="4108"/>
                    </a:cubicBezTo>
                    <a:cubicBezTo>
                      <a:pt x="11082" y="3064"/>
                      <a:pt x="11239" y="2586"/>
                      <a:pt x="11347" y="2095"/>
                    </a:cubicBezTo>
                    <a:cubicBezTo>
                      <a:pt x="11416" y="1787"/>
                      <a:pt x="11347" y="1655"/>
                      <a:pt x="11214" y="1617"/>
                    </a:cubicBezTo>
                    <a:cubicBezTo>
                      <a:pt x="10735" y="1516"/>
                      <a:pt x="11101" y="3158"/>
                      <a:pt x="9278" y="276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D04E2A6B-132D-DC17-9742-0F8918789A67}"/>
                  </a:ext>
                </a:extLst>
              </p:cNvPr>
              <p:cNvSpPr/>
              <p:nvPr/>
            </p:nvSpPr>
            <p:spPr>
              <a:xfrm>
                <a:off x="8374910" y="3854956"/>
                <a:ext cx="10837" cy="10336"/>
              </a:xfrm>
              <a:custGeom>
                <a:avLst/>
                <a:gdLst>
                  <a:gd name="connsiteX0" fmla="*/ 2153 w 10837"/>
                  <a:gd name="connsiteY0" fmla="*/ 0 h 10336"/>
                  <a:gd name="connsiteX1" fmla="*/ 2008 w 10837"/>
                  <a:gd name="connsiteY1" fmla="*/ 120 h 10336"/>
                  <a:gd name="connsiteX2" fmla="*/ 2304 w 10837"/>
                  <a:gd name="connsiteY2" fmla="*/ 749 h 10336"/>
                  <a:gd name="connsiteX3" fmla="*/ 324 w 10837"/>
                  <a:gd name="connsiteY3" fmla="*/ 3322 h 10336"/>
                  <a:gd name="connsiteX4" fmla="*/ 4108 w 10837"/>
                  <a:gd name="connsiteY4" fmla="*/ 9947 h 10336"/>
                  <a:gd name="connsiteX5" fmla="*/ 10495 w 10837"/>
                  <a:gd name="connsiteY5" fmla="*/ 7462 h 10336"/>
                  <a:gd name="connsiteX6" fmla="*/ 9360 w 10837"/>
                  <a:gd name="connsiteY6" fmla="*/ 2372 h 10336"/>
                  <a:gd name="connsiteX7" fmla="*/ 9133 w 10837"/>
                  <a:gd name="connsiteY7" fmla="*/ 2492 h 10336"/>
                  <a:gd name="connsiteX8" fmla="*/ 9764 w 10837"/>
                  <a:gd name="connsiteY8" fmla="*/ 6367 h 10336"/>
                  <a:gd name="connsiteX9" fmla="*/ 3635 w 10837"/>
                  <a:gd name="connsiteY9" fmla="*/ 7978 h 10336"/>
                  <a:gd name="connsiteX10" fmla="*/ 873 w 10837"/>
                  <a:gd name="connsiteY10" fmla="*/ 3574 h 10336"/>
                  <a:gd name="connsiteX11" fmla="*/ 4707 w 10837"/>
                  <a:gd name="connsiteY11" fmla="*/ 1328 h 10336"/>
                  <a:gd name="connsiteX12" fmla="*/ 5337 w 10837"/>
                  <a:gd name="connsiteY12" fmla="*/ 1133 h 10336"/>
                  <a:gd name="connsiteX13" fmla="*/ 4934 w 10837"/>
                  <a:gd name="connsiteY13" fmla="*/ 799 h 10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37" h="10336">
                    <a:moveTo>
                      <a:pt x="2153" y="0"/>
                    </a:moveTo>
                    <a:cubicBezTo>
                      <a:pt x="2084" y="0"/>
                      <a:pt x="2033" y="57"/>
                      <a:pt x="2008" y="120"/>
                    </a:cubicBezTo>
                    <a:cubicBezTo>
                      <a:pt x="1939" y="302"/>
                      <a:pt x="2399" y="491"/>
                      <a:pt x="2304" y="749"/>
                    </a:cubicBezTo>
                    <a:cubicBezTo>
                      <a:pt x="2159" y="1139"/>
                      <a:pt x="917" y="1781"/>
                      <a:pt x="324" y="3322"/>
                    </a:cubicBezTo>
                    <a:cubicBezTo>
                      <a:pt x="-937" y="6524"/>
                      <a:pt x="1724" y="9035"/>
                      <a:pt x="4108" y="9947"/>
                    </a:cubicBezTo>
                    <a:cubicBezTo>
                      <a:pt x="5218" y="10375"/>
                      <a:pt x="9064" y="11205"/>
                      <a:pt x="10495" y="7462"/>
                    </a:cubicBezTo>
                    <a:cubicBezTo>
                      <a:pt x="11536" y="4757"/>
                      <a:pt x="9922" y="2592"/>
                      <a:pt x="9360" y="2372"/>
                    </a:cubicBezTo>
                    <a:cubicBezTo>
                      <a:pt x="9266" y="2357"/>
                      <a:pt x="9174" y="2406"/>
                      <a:pt x="9133" y="2492"/>
                    </a:cubicBezTo>
                    <a:cubicBezTo>
                      <a:pt x="9001" y="2819"/>
                      <a:pt x="10527" y="4379"/>
                      <a:pt x="9764" y="6367"/>
                    </a:cubicBezTo>
                    <a:cubicBezTo>
                      <a:pt x="8831" y="8796"/>
                      <a:pt x="5634" y="8739"/>
                      <a:pt x="3635" y="7978"/>
                    </a:cubicBezTo>
                    <a:cubicBezTo>
                      <a:pt x="1743" y="7248"/>
                      <a:pt x="148" y="5461"/>
                      <a:pt x="873" y="3574"/>
                    </a:cubicBezTo>
                    <a:cubicBezTo>
                      <a:pt x="1434" y="2095"/>
                      <a:pt x="3105" y="1447"/>
                      <a:pt x="4707" y="1328"/>
                    </a:cubicBezTo>
                    <a:cubicBezTo>
                      <a:pt x="4928" y="1328"/>
                      <a:pt x="5255" y="1328"/>
                      <a:pt x="5337" y="1133"/>
                    </a:cubicBezTo>
                    <a:cubicBezTo>
                      <a:pt x="5419" y="937"/>
                      <a:pt x="5079" y="843"/>
                      <a:pt x="4934" y="79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DAE7504F-942C-49F4-6107-19B20B59DC0B}"/>
                  </a:ext>
                </a:extLst>
              </p:cNvPr>
              <p:cNvSpPr/>
              <p:nvPr/>
            </p:nvSpPr>
            <p:spPr>
              <a:xfrm>
                <a:off x="8389584" y="3986734"/>
                <a:ext cx="21034" cy="26146"/>
              </a:xfrm>
              <a:custGeom>
                <a:avLst/>
                <a:gdLst>
                  <a:gd name="connsiteX0" fmla="*/ 20987 w 21034"/>
                  <a:gd name="connsiteY0" fmla="*/ 1296 h 26146"/>
                  <a:gd name="connsiteX1" fmla="*/ 20804 w 21034"/>
                  <a:gd name="connsiteY1" fmla="*/ 38 h 26146"/>
                  <a:gd name="connsiteX2" fmla="*/ 19593 w 21034"/>
                  <a:gd name="connsiteY2" fmla="*/ 705 h 26146"/>
                  <a:gd name="connsiteX3" fmla="*/ 3199 w 21034"/>
                  <a:gd name="connsiteY3" fmla="*/ 14402 h 26146"/>
                  <a:gd name="connsiteX4" fmla="*/ 46 w 21034"/>
                  <a:gd name="connsiteY4" fmla="*/ 15446 h 26146"/>
                  <a:gd name="connsiteX5" fmla="*/ 676 w 21034"/>
                  <a:gd name="connsiteY5" fmla="*/ 16182 h 26146"/>
                  <a:gd name="connsiteX6" fmla="*/ 3161 w 21034"/>
                  <a:gd name="connsiteY6" fmla="*/ 17296 h 26146"/>
                  <a:gd name="connsiteX7" fmla="*/ 5683 w 21034"/>
                  <a:gd name="connsiteY7" fmla="*/ 18724 h 26146"/>
                  <a:gd name="connsiteX8" fmla="*/ 7316 w 21034"/>
                  <a:gd name="connsiteY8" fmla="*/ 19051 h 26146"/>
                  <a:gd name="connsiteX9" fmla="*/ 5570 w 21034"/>
                  <a:gd name="connsiteY9" fmla="*/ 15144 h 26146"/>
                  <a:gd name="connsiteX10" fmla="*/ 7316 w 21034"/>
                  <a:gd name="connsiteY10" fmla="*/ 13150 h 26146"/>
                  <a:gd name="connsiteX11" fmla="*/ 10028 w 21034"/>
                  <a:gd name="connsiteY11" fmla="*/ 11986 h 26146"/>
                  <a:gd name="connsiteX12" fmla="*/ 15444 w 21034"/>
                  <a:gd name="connsiteY12" fmla="*/ 14735 h 26146"/>
                  <a:gd name="connsiteX13" fmla="*/ 15905 w 21034"/>
                  <a:gd name="connsiteY13" fmla="*/ 18183 h 26146"/>
                  <a:gd name="connsiteX14" fmla="*/ 15413 w 21034"/>
                  <a:gd name="connsiteY14" fmla="*/ 20366 h 26146"/>
                  <a:gd name="connsiteX15" fmla="*/ 12298 w 21034"/>
                  <a:gd name="connsiteY15" fmla="*/ 21656 h 26146"/>
                  <a:gd name="connsiteX16" fmla="*/ 12972 w 21034"/>
                  <a:gd name="connsiteY16" fmla="*/ 22430 h 26146"/>
                  <a:gd name="connsiteX17" fmla="*/ 16062 w 21034"/>
                  <a:gd name="connsiteY17" fmla="*/ 23852 h 26146"/>
                  <a:gd name="connsiteX18" fmla="*/ 19543 w 21034"/>
                  <a:gd name="connsiteY18" fmla="*/ 25777 h 26146"/>
                  <a:gd name="connsiteX19" fmla="*/ 20760 w 21034"/>
                  <a:gd name="connsiteY19" fmla="*/ 25847 h 26146"/>
                  <a:gd name="connsiteX20" fmla="*/ 19348 w 21034"/>
                  <a:gd name="connsiteY20" fmla="*/ 22770 h 26146"/>
                  <a:gd name="connsiteX21" fmla="*/ 16680 w 21034"/>
                  <a:gd name="connsiteY21" fmla="*/ 11709 h 26146"/>
                  <a:gd name="connsiteX22" fmla="*/ 16441 w 21034"/>
                  <a:gd name="connsiteY22" fmla="*/ 12930 h 26146"/>
                  <a:gd name="connsiteX23" fmla="*/ 15425 w 21034"/>
                  <a:gd name="connsiteY23" fmla="*/ 12741 h 26146"/>
                  <a:gd name="connsiteX24" fmla="*/ 11686 w 21034"/>
                  <a:gd name="connsiteY24" fmla="*/ 10853 h 26146"/>
                  <a:gd name="connsiteX25" fmla="*/ 10936 w 21034"/>
                  <a:gd name="connsiteY25" fmla="*/ 10149 h 26146"/>
                  <a:gd name="connsiteX26" fmla="*/ 11787 w 21034"/>
                  <a:gd name="connsiteY26" fmla="*/ 9230 h 26146"/>
                  <a:gd name="connsiteX27" fmla="*/ 16516 w 21034"/>
                  <a:gd name="connsiteY27" fmla="*/ 5191 h 26146"/>
                  <a:gd name="connsiteX28" fmla="*/ 16995 w 21034"/>
                  <a:gd name="connsiteY28" fmla="*/ 4996 h 26146"/>
                  <a:gd name="connsiteX29" fmla="*/ 17096 w 21034"/>
                  <a:gd name="connsiteY29" fmla="*/ 5342 h 2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034" h="26146">
                    <a:moveTo>
                      <a:pt x="20987" y="1296"/>
                    </a:moveTo>
                    <a:cubicBezTo>
                      <a:pt x="21075" y="252"/>
                      <a:pt x="21056" y="158"/>
                      <a:pt x="20804" y="38"/>
                    </a:cubicBezTo>
                    <a:cubicBezTo>
                      <a:pt x="20445" y="-138"/>
                      <a:pt x="20029" y="334"/>
                      <a:pt x="19593" y="705"/>
                    </a:cubicBezTo>
                    <a:lnTo>
                      <a:pt x="3199" y="14402"/>
                    </a:lnTo>
                    <a:cubicBezTo>
                      <a:pt x="1679" y="15660"/>
                      <a:pt x="374" y="14773"/>
                      <a:pt x="46" y="15446"/>
                    </a:cubicBezTo>
                    <a:cubicBezTo>
                      <a:pt x="-150" y="15818"/>
                      <a:pt x="323" y="15987"/>
                      <a:pt x="676" y="16182"/>
                    </a:cubicBezTo>
                    <a:cubicBezTo>
                      <a:pt x="1477" y="16591"/>
                      <a:pt x="2335" y="16875"/>
                      <a:pt x="3161" y="17296"/>
                    </a:cubicBezTo>
                    <a:cubicBezTo>
                      <a:pt x="3987" y="17718"/>
                      <a:pt x="4807" y="18284"/>
                      <a:pt x="5683" y="18724"/>
                    </a:cubicBezTo>
                    <a:cubicBezTo>
                      <a:pt x="6257" y="19020"/>
                      <a:pt x="7007" y="19655"/>
                      <a:pt x="7316" y="19051"/>
                    </a:cubicBezTo>
                    <a:cubicBezTo>
                      <a:pt x="7713" y="18271"/>
                      <a:pt x="4504" y="17227"/>
                      <a:pt x="5570" y="15144"/>
                    </a:cubicBezTo>
                    <a:cubicBezTo>
                      <a:pt x="6056" y="14402"/>
                      <a:pt x="6644" y="13731"/>
                      <a:pt x="7316" y="13150"/>
                    </a:cubicBezTo>
                    <a:cubicBezTo>
                      <a:pt x="8924" y="11571"/>
                      <a:pt x="9561" y="11741"/>
                      <a:pt x="10028" y="11986"/>
                    </a:cubicBezTo>
                    <a:lnTo>
                      <a:pt x="15444" y="14735"/>
                    </a:lnTo>
                    <a:cubicBezTo>
                      <a:pt x="16163" y="15100"/>
                      <a:pt x="16151" y="15459"/>
                      <a:pt x="15905" y="18183"/>
                    </a:cubicBezTo>
                    <a:cubicBezTo>
                      <a:pt x="15885" y="18936"/>
                      <a:pt x="15718" y="19678"/>
                      <a:pt x="15413" y="20366"/>
                    </a:cubicBezTo>
                    <a:cubicBezTo>
                      <a:pt x="14517" y="22128"/>
                      <a:pt x="12727" y="20813"/>
                      <a:pt x="12298" y="21656"/>
                    </a:cubicBezTo>
                    <a:cubicBezTo>
                      <a:pt x="12083" y="22059"/>
                      <a:pt x="12474" y="22185"/>
                      <a:pt x="12972" y="22430"/>
                    </a:cubicBezTo>
                    <a:cubicBezTo>
                      <a:pt x="13767" y="22845"/>
                      <a:pt x="14864" y="23242"/>
                      <a:pt x="16062" y="23852"/>
                    </a:cubicBezTo>
                    <a:cubicBezTo>
                      <a:pt x="17866" y="24783"/>
                      <a:pt x="18553" y="25268"/>
                      <a:pt x="19543" y="25777"/>
                    </a:cubicBezTo>
                    <a:cubicBezTo>
                      <a:pt x="20293" y="26155"/>
                      <a:pt x="20508" y="26344"/>
                      <a:pt x="20760" y="25847"/>
                    </a:cubicBezTo>
                    <a:cubicBezTo>
                      <a:pt x="21239" y="24896"/>
                      <a:pt x="19184" y="25268"/>
                      <a:pt x="19348" y="22770"/>
                    </a:cubicBezTo>
                    <a:close/>
                    <a:moveTo>
                      <a:pt x="16680" y="11709"/>
                    </a:moveTo>
                    <a:cubicBezTo>
                      <a:pt x="16680" y="12128"/>
                      <a:pt x="16599" y="12542"/>
                      <a:pt x="16441" y="12930"/>
                    </a:cubicBezTo>
                    <a:cubicBezTo>
                      <a:pt x="16296" y="13213"/>
                      <a:pt x="15924" y="12986"/>
                      <a:pt x="15425" y="12741"/>
                    </a:cubicBezTo>
                    <a:lnTo>
                      <a:pt x="11686" y="10853"/>
                    </a:lnTo>
                    <a:cubicBezTo>
                      <a:pt x="11188" y="10602"/>
                      <a:pt x="10791" y="10432"/>
                      <a:pt x="10936" y="10149"/>
                    </a:cubicBezTo>
                    <a:cubicBezTo>
                      <a:pt x="11151" y="9786"/>
                      <a:pt x="11441" y="9473"/>
                      <a:pt x="11787" y="9230"/>
                    </a:cubicBezTo>
                    <a:lnTo>
                      <a:pt x="16516" y="5191"/>
                    </a:lnTo>
                    <a:cubicBezTo>
                      <a:pt x="16813" y="4946"/>
                      <a:pt x="16939" y="4971"/>
                      <a:pt x="16995" y="4996"/>
                    </a:cubicBezTo>
                    <a:cubicBezTo>
                      <a:pt x="17052" y="5021"/>
                      <a:pt x="17046" y="4996"/>
                      <a:pt x="17096" y="53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E037AB23-2179-3998-7727-391338209080}"/>
                  </a:ext>
                </a:extLst>
              </p:cNvPr>
              <p:cNvSpPr/>
              <p:nvPr/>
            </p:nvSpPr>
            <p:spPr>
              <a:xfrm>
                <a:off x="8517290" y="3976940"/>
                <a:ext cx="23698" cy="25511"/>
              </a:xfrm>
              <a:custGeom>
                <a:avLst/>
                <a:gdLst>
                  <a:gd name="connsiteX0" fmla="*/ 23551 w 23698"/>
                  <a:gd name="connsiteY0" fmla="*/ 10977 h 25511"/>
                  <a:gd name="connsiteX1" fmla="*/ 20152 w 23698"/>
                  <a:gd name="connsiteY1" fmla="*/ 10977 h 25511"/>
                  <a:gd name="connsiteX2" fmla="*/ 1329 w 23698"/>
                  <a:gd name="connsiteY2" fmla="*/ 464 h 25511"/>
                  <a:gd name="connsiteX3" fmla="*/ 106 w 23698"/>
                  <a:gd name="connsiteY3" fmla="*/ 99 h 25511"/>
                  <a:gd name="connsiteX4" fmla="*/ 200 w 23698"/>
                  <a:gd name="connsiteY4" fmla="*/ 1464 h 25511"/>
                  <a:gd name="connsiteX5" fmla="*/ 5718 w 23698"/>
                  <a:gd name="connsiteY5" fmla="*/ 22069 h 25511"/>
                  <a:gd name="connsiteX6" fmla="*/ 5327 w 23698"/>
                  <a:gd name="connsiteY6" fmla="*/ 25372 h 25511"/>
                  <a:gd name="connsiteX7" fmla="*/ 6279 w 23698"/>
                  <a:gd name="connsiteY7" fmla="*/ 25083 h 25511"/>
                  <a:gd name="connsiteX8" fmla="*/ 8335 w 23698"/>
                  <a:gd name="connsiteY8" fmla="*/ 23309 h 25511"/>
                  <a:gd name="connsiteX9" fmla="*/ 10706 w 23698"/>
                  <a:gd name="connsiteY9" fmla="*/ 21635 h 25511"/>
                  <a:gd name="connsiteX10" fmla="*/ 11690 w 23698"/>
                  <a:gd name="connsiteY10" fmla="*/ 20289 h 25511"/>
                  <a:gd name="connsiteX11" fmla="*/ 7402 w 23698"/>
                  <a:gd name="connsiteY11" fmla="*/ 20220 h 25511"/>
                  <a:gd name="connsiteX12" fmla="*/ 6336 w 23698"/>
                  <a:gd name="connsiteY12" fmla="*/ 17797 h 25511"/>
                  <a:gd name="connsiteX13" fmla="*/ 6412 w 23698"/>
                  <a:gd name="connsiteY13" fmla="*/ 14853 h 25511"/>
                  <a:gd name="connsiteX14" fmla="*/ 11210 w 23698"/>
                  <a:gd name="connsiteY14" fmla="*/ 11116 h 25511"/>
                  <a:gd name="connsiteX15" fmla="*/ 14527 w 23698"/>
                  <a:gd name="connsiteY15" fmla="*/ 12154 h 25511"/>
                  <a:gd name="connsiteX16" fmla="*/ 16286 w 23698"/>
                  <a:gd name="connsiteY16" fmla="*/ 13500 h 25511"/>
                  <a:gd name="connsiteX17" fmla="*/ 16141 w 23698"/>
                  <a:gd name="connsiteY17" fmla="*/ 16866 h 25511"/>
                  <a:gd name="connsiteX18" fmla="*/ 17138 w 23698"/>
                  <a:gd name="connsiteY18" fmla="*/ 16577 h 25511"/>
                  <a:gd name="connsiteX19" fmla="*/ 19736 w 23698"/>
                  <a:gd name="connsiteY19" fmla="*/ 14394 h 25511"/>
                  <a:gd name="connsiteX20" fmla="*/ 22952 w 23698"/>
                  <a:gd name="connsiteY20" fmla="*/ 12053 h 25511"/>
                  <a:gd name="connsiteX21" fmla="*/ 23551 w 23698"/>
                  <a:gd name="connsiteY21" fmla="*/ 10977 h 25511"/>
                  <a:gd name="connsiteX22" fmla="*/ 9350 w 23698"/>
                  <a:gd name="connsiteY22" fmla="*/ 10298 h 25511"/>
                  <a:gd name="connsiteX23" fmla="*/ 6040 w 23698"/>
                  <a:gd name="connsiteY23" fmla="*/ 12877 h 25511"/>
                  <a:gd name="connsiteX24" fmla="*/ 5081 w 23698"/>
                  <a:gd name="connsiteY24" fmla="*/ 13255 h 25511"/>
                  <a:gd name="connsiteX25" fmla="*/ 4608 w 23698"/>
                  <a:gd name="connsiteY25" fmla="*/ 12097 h 25511"/>
                  <a:gd name="connsiteX26" fmla="*/ 2962 w 23698"/>
                  <a:gd name="connsiteY26" fmla="*/ 6139 h 25511"/>
                  <a:gd name="connsiteX27" fmla="*/ 2962 w 23698"/>
                  <a:gd name="connsiteY27" fmla="*/ 5623 h 25511"/>
                  <a:gd name="connsiteX28" fmla="*/ 3328 w 23698"/>
                  <a:gd name="connsiteY28" fmla="*/ 5680 h 25511"/>
                  <a:gd name="connsiteX29" fmla="*/ 8934 w 23698"/>
                  <a:gd name="connsiteY29" fmla="*/ 8750 h 25511"/>
                  <a:gd name="connsiteX30" fmla="*/ 9949 w 23698"/>
                  <a:gd name="connsiteY30" fmla="*/ 9492 h 25511"/>
                  <a:gd name="connsiteX31" fmla="*/ 9350 w 23698"/>
                  <a:gd name="connsiteY31" fmla="*/ 10298 h 2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698" h="25511">
                    <a:moveTo>
                      <a:pt x="23551" y="10977"/>
                    </a:moveTo>
                    <a:cubicBezTo>
                      <a:pt x="22920" y="10140"/>
                      <a:pt x="22359" y="12160"/>
                      <a:pt x="20152" y="10977"/>
                    </a:cubicBezTo>
                    <a:lnTo>
                      <a:pt x="1329" y="464"/>
                    </a:lnTo>
                    <a:cubicBezTo>
                      <a:pt x="421" y="-65"/>
                      <a:pt x="327" y="-71"/>
                      <a:pt x="106" y="99"/>
                    </a:cubicBezTo>
                    <a:cubicBezTo>
                      <a:pt x="-115" y="269"/>
                      <a:pt x="55" y="923"/>
                      <a:pt x="200" y="1464"/>
                    </a:cubicBezTo>
                    <a:lnTo>
                      <a:pt x="5718" y="22069"/>
                    </a:lnTo>
                    <a:cubicBezTo>
                      <a:pt x="6222" y="23957"/>
                      <a:pt x="4867" y="24794"/>
                      <a:pt x="5327" y="25372"/>
                    </a:cubicBezTo>
                    <a:cubicBezTo>
                      <a:pt x="5586" y="25706"/>
                      <a:pt x="5958" y="25372"/>
                      <a:pt x="6279" y="25083"/>
                    </a:cubicBezTo>
                    <a:cubicBezTo>
                      <a:pt x="6985" y="24542"/>
                      <a:pt x="7603" y="23888"/>
                      <a:pt x="8335" y="23309"/>
                    </a:cubicBezTo>
                    <a:cubicBezTo>
                      <a:pt x="9066" y="22730"/>
                      <a:pt x="9930" y="22239"/>
                      <a:pt x="10706" y="21635"/>
                    </a:cubicBezTo>
                    <a:cubicBezTo>
                      <a:pt x="11223" y="21239"/>
                      <a:pt x="12112" y="20824"/>
                      <a:pt x="11690" y="20289"/>
                    </a:cubicBezTo>
                    <a:cubicBezTo>
                      <a:pt x="11154" y="19603"/>
                      <a:pt x="8846" y="22057"/>
                      <a:pt x="7402" y="20220"/>
                    </a:cubicBezTo>
                    <a:cubicBezTo>
                      <a:pt x="6936" y="19465"/>
                      <a:pt x="6578" y="18650"/>
                      <a:pt x="6336" y="17797"/>
                    </a:cubicBezTo>
                    <a:cubicBezTo>
                      <a:pt x="5573" y="15677"/>
                      <a:pt x="5995" y="15174"/>
                      <a:pt x="6412" y="14853"/>
                    </a:cubicBezTo>
                    <a:lnTo>
                      <a:pt x="11210" y="11116"/>
                    </a:lnTo>
                    <a:cubicBezTo>
                      <a:pt x="11841" y="10625"/>
                      <a:pt x="12162" y="10788"/>
                      <a:pt x="14527" y="12154"/>
                    </a:cubicBezTo>
                    <a:cubicBezTo>
                      <a:pt x="15193" y="12488"/>
                      <a:pt x="15789" y="12945"/>
                      <a:pt x="16286" y="13500"/>
                    </a:cubicBezTo>
                    <a:cubicBezTo>
                      <a:pt x="17510" y="15054"/>
                      <a:pt x="15568" y="16130"/>
                      <a:pt x="16141" y="16866"/>
                    </a:cubicBezTo>
                    <a:cubicBezTo>
                      <a:pt x="16425" y="17225"/>
                      <a:pt x="16696" y="16923"/>
                      <a:pt x="17138" y="16577"/>
                    </a:cubicBezTo>
                    <a:cubicBezTo>
                      <a:pt x="17844" y="16036"/>
                      <a:pt x="18664" y="15224"/>
                      <a:pt x="19736" y="14394"/>
                    </a:cubicBezTo>
                    <a:cubicBezTo>
                      <a:pt x="21337" y="13135"/>
                      <a:pt x="22081" y="12726"/>
                      <a:pt x="22952" y="12053"/>
                    </a:cubicBezTo>
                    <a:cubicBezTo>
                      <a:pt x="23626" y="11537"/>
                      <a:pt x="23891" y="11418"/>
                      <a:pt x="23551" y="10977"/>
                    </a:cubicBezTo>
                    <a:close/>
                    <a:moveTo>
                      <a:pt x="9350" y="10298"/>
                    </a:moveTo>
                    <a:lnTo>
                      <a:pt x="6040" y="12877"/>
                    </a:lnTo>
                    <a:cubicBezTo>
                      <a:pt x="5598" y="13217"/>
                      <a:pt x="5283" y="13506"/>
                      <a:pt x="5081" y="13255"/>
                    </a:cubicBezTo>
                    <a:cubicBezTo>
                      <a:pt x="4848" y="12904"/>
                      <a:pt x="4688" y="12510"/>
                      <a:pt x="4608" y="12097"/>
                    </a:cubicBezTo>
                    <a:lnTo>
                      <a:pt x="2962" y="6139"/>
                    </a:lnTo>
                    <a:cubicBezTo>
                      <a:pt x="2868" y="5761"/>
                      <a:pt x="2962" y="5661"/>
                      <a:pt x="2962" y="5623"/>
                    </a:cubicBezTo>
                    <a:cubicBezTo>
                      <a:pt x="2962" y="5585"/>
                      <a:pt x="3013" y="5591"/>
                      <a:pt x="3328" y="5680"/>
                    </a:cubicBezTo>
                    <a:lnTo>
                      <a:pt x="8934" y="8750"/>
                    </a:lnTo>
                    <a:cubicBezTo>
                      <a:pt x="9319" y="8927"/>
                      <a:pt x="9664" y="9179"/>
                      <a:pt x="9949" y="9492"/>
                    </a:cubicBezTo>
                    <a:cubicBezTo>
                      <a:pt x="10176" y="9719"/>
                      <a:pt x="9810" y="9952"/>
                      <a:pt x="9350" y="1029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4" name="Freeform 713">
                <a:extLst>
                  <a:ext uri="{FF2B5EF4-FFF2-40B4-BE49-F238E27FC236}">
                    <a16:creationId xmlns:a16="http://schemas.microsoft.com/office/drawing/2014/main" id="{A74BF5F5-C538-DC39-6E02-FBF55641D08E}"/>
                  </a:ext>
                </a:extLst>
              </p:cNvPr>
              <p:cNvSpPr/>
              <p:nvPr/>
            </p:nvSpPr>
            <p:spPr>
              <a:xfrm>
                <a:off x="8418047" y="3798414"/>
                <a:ext cx="17838" cy="14161"/>
              </a:xfrm>
              <a:custGeom>
                <a:avLst/>
                <a:gdLst>
                  <a:gd name="connsiteX0" fmla="*/ 17791 w 17838"/>
                  <a:gd name="connsiteY0" fmla="*/ 8737 h 14161"/>
                  <a:gd name="connsiteX1" fmla="*/ 17160 w 17838"/>
                  <a:gd name="connsiteY1" fmla="*/ 5730 h 14161"/>
                  <a:gd name="connsiteX2" fmla="*/ 14472 w 17838"/>
                  <a:gd name="connsiteY2" fmla="*/ 3979 h 14161"/>
                  <a:gd name="connsiteX3" fmla="*/ 14461 w 17838"/>
                  <a:gd name="connsiteY3" fmla="*/ 3981 h 14161"/>
                  <a:gd name="connsiteX4" fmla="*/ 11845 w 17838"/>
                  <a:gd name="connsiteY4" fmla="*/ 4547 h 14161"/>
                  <a:gd name="connsiteX5" fmla="*/ 11264 w 17838"/>
                  <a:gd name="connsiteY5" fmla="*/ 1804 h 14161"/>
                  <a:gd name="connsiteX6" fmla="*/ 8559 w 17838"/>
                  <a:gd name="connsiteY6" fmla="*/ 49 h 14161"/>
                  <a:gd name="connsiteX7" fmla="*/ 5583 w 17838"/>
                  <a:gd name="connsiteY7" fmla="*/ 678 h 14161"/>
                  <a:gd name="connsiteX8" fmla="*/ 3817 w 17838"/>
                  <a:gd name="connsiteY8" fmla="*/ 3374 h 14161"/>
                  <a:gd name="connsiteX9" fmla="*/ 3817 w 17838"/>
                  <a:gd name="connsiteY9" fmla="*/ 3377 h 14161"/>
                  <a:gd name="connsiteX10" fmla="*/ 4379 w 17838"/>
                  <a:gd name="connsiteY10" fmla="*/ 6107 h 14161"/>
                  <a:gd name="connsiteX11" fmla="*/ 1800 w 17838"/>
                  <a:gd name="connsiteY11" fmla="*/ 6655 h 14161"/>
                  <a:gd name="connsiteX12" fmla="*/ 50 w 17838"/>
                  <a:gd name="connsiteY12" fmla="*/ 9341 h 14161"/>
                  <a:gd name="connsiteX13" fmla="*/ 53 w 17838"/>
                  <a:gd name="connsiteY13" fmla="*/ 9354 h 14161"/>
                  <a:gd name="connsiteX14" fmla="*/ 683 w 17838"/>
                  <a:gd name="connsiteY14" fmla="*/ 12361 h 14161"/>
                  <a:gd name="connsiteX15" fmla="*/ 3372 w 17838"/>
                  <a:gd name="connsiteY15" fmla="*/ 14113 h 14161"/>
                  <a:gd name="connsiteX16" fmla="*/ 3382 w 17838"/>
                  <a:gd name="connsiteY16" fmla="*/ 14110 h 14161"/>
                  <a:gd name="connsiteX17" fmla="*/ 16038 w 17838"/>
                  <a:gd name="connsiteY17" fmla="*/ 11430 h 14161"/>
                  <a:gd name="connsiteX18" fmla="*/ 17791 w 17838"/>
                  <a:gd name="connsiteY18" fmla="*/ 8737 h 14161"/>
                  <a:gd name="connsiteX19" fmla="*/ 9650 w 17838"/>
                  <a:gd name="connsiteY19" fmla="*/ 12569 h 14161"/>
                  <a:gd name="connsiteX20" fmla="*/ 5748 w 17838"/>
                  <a:gd name="connsiteY20" fmla="*/ 10054 h 14161"/>
                  <a:gd name="connsiteX21" fmla="*/ 8269 w 17838"/>
                  <a:gd name="connsiteY21" fmla="*/ 6160 h 14161"/>
                  <a:gd name="connsiteX22" fmla="*/ 12171 w 17838"/>
                  <a:gd name="connsiteY22" fmla="*/ 8675 h 14161"/>
                  <a:gd name="connsiteX23" fmla="*/ 12172 w 17838"/>
                  <a:gd name="connsiteY23" fmla="*/ 8681 h 14161"/>
                  <a:gd name="connsiteX24" fmla="*/ 9638 w 17838"/>
                  <a:gd name="connsiteY24" fmla="*/ 12569 h 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838" h="14161">
                    <a:moveTo>
                      <a:pt x="17791" y="8737"/>
                    </a:moveTo>
                    <a:lnTo>
                      <a:pt x="17160" y="5730"/>
                    </a:lnTo>
                    <a:cubicBezTo>
                      <a:pt x="16903" y="4506"/>
                      <a:pt x="15699" y="3722"/>
                      <a:pt x="14472" y="3979"/>
                    </a:cubicBezTo>
                    <a:cubicBezTo>
                      <a:pt x="14468" y="3979"/>
                      <a:pt x="14465" y="3980"/>
                      <a:pt x="14461" y="3981"/>
                    </a:cubicBezTo>
                    <a:lnTo>
                      <a:pt x="11845" y="4547"/>
                    </a:lnTo>
                    <a:lnTo>
                      <a:pt x="11264" y="1804"/>
                    </a:lnTo>
                    <a:cubicBezTo>
                      <a:pt x="11000" y="576"/>
                      <a:pt x="9791" y="-208"/>
                      <a:pt x="8559" y="49"/>
                    </a:cubicBezTo>
                    <a:lnTo>
                      <a:pt x="5583" y="678"/>
                    </a:lnTo>
                    <a:cubicBezTo>
                      <a:pt x="4349" y="936"/>
                      <a:pt x="3558" y="2143"/>
                      <a:pt x="3817" y="3374"/>
                    </a:cubicBezTo>
                    <a:cubicBezTo>
                      <a:pt x="3817" y="3375"/>
                      <a:pt x="3817" y="3376"/>
                      <a:pt x="3817" y="3377"/>
                    </a:cubicBezTo>
                    <a:lnTo>
                      <a:pt x="4379" y="6107"/>
                    </a:lnTo>
                    <a:lnTo>
                      <a:pt x="1800" y="6655"/>
                    </a:lnTo>
                    <a:cubicBezTo>
                      <a:pt x="573" y="6914"/>
                      <a:pt x="-210" y="8117"/>
                      <a:pt x="50" y="9341"/>
                    </a:cubicBezTo>
                    <a:cubicBezTo>
                      <a:pt x="51" y="9345"/>
                      <a:pt x="52" y="9349"/>
                      <a:pt x="53" y="9354"/>
                    </a:cubicBezTo>
                    <a:lnTo>
                      <a:pt x="683" y="12361"/>
                    </a:lnTo>
                    <a:cubicBezTo>
                      <a:pt x="941" y="13586"/>
                      <a:pt x="2145" y="14370"/>
                      <a:pt x="3372" y="14113"/>
                    </a:cubicBezTo>
                    <a:cubicBezTo>
                      <a:pt x="3375" y="14112"/>
                      <a:pt x="3379" y="14111"/>
                      <a:pt x="3382" y="14110"/>
                    </a:cubicBezTo>
                    <a:lnTo>
                      <a:pt x="16038" y="11430"/>
                    </a:lnTo>
                    <a:cubicBezTo>
                      <a:pt x="17262" y="11163"/>
                      <a:pt x="18044" y="9963"/>
                      <a:pt x="17791" y="8737"/>
                    </a:cubicBezTo>
                    <a:close/>
                    <a:moveTo>
                      <a:pt x="9650" y="12569"/>
                    </a:moveTo>
                    <a:cubicBezTo>
                      <a:pt x="7876" y="12950"/>
                      <a:pt x="6129" y="11823"/>
                      <a:pt x="5748" y="10054"/>
                    </a:cubicBezTo>
                    <a:cubicBezTo>
                      <a:pt x="5366" y="8284"/>
                      <a:pt x="6495" y="6540"/>
                      <a:pt x="8269" y="6160"/>
                    </a:cubicBezTo>
                    <a:cubicBezTo>
                      <a:pt x="10042" y="5779"/>
                      <a:pt x="11790" y="6905"/>
                      <a:pt x="12171" y="8675"/>
                    </a:cubicBezTo>
                    <a:cubicBezTo>
                      <a:pt x="12172" y="8677"/>
                      <a:pt x="12172" y="8679"/>
                      <a:pt x="12172" y="8681"/>
                    </a:cubicBezTo>
                    <a:cubicBezTo>
                      <a:pt x="12546" y="10452"/>
                      <a:pt x="11412" y="12191"/>
                      <a:pt x="9638" y="1256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5" name="Freeform 714">
                <a:extLst>
                  <a:ext uri="{FF2B5EF4-FFF2-40B4-BE49-F238E27FC236}">
                    <a16:creationId xmlns:a16="http://schemas.microsoft.com/office/drawing/2014/main" id="{1EC29F9F-D36E-39AA-6A23-D5DD78DFA600}"/>
                  </a:ext>
                </a:extLst>
              </p:cNvPr>
              <p:cNvSpPr/>
              <p:nvPr/>
            </p:nvSpPr>
            <p:spPr>
              <a:xfrm>
                <a:off x="8447189" y="3794134"/>
                <a:ext cx="17504" cy="12690"/>
              </a:xfrm>
              <a:custGeom>
                <a:avLst/>
                <a:gdLst>
                  <a:gd name="connsiteX0" fmla="*/ 15235 w 17504"/>
                  <a:gd name="connsiteY0" fmla="*/ 5065 h 12690"/>
                  <a:gd name="connsiteX1" fmla="*/ 12611 w 17504"/>
                  <a:gd name="connsiteY1" fmla="*/ 5065 h 12690"/>
                  <a:gd name="connsiteX2" fmla="*/ 12611 w 17504"/>
                  <a:gd name="connsiteY2" fmla="*/ 2278 h 12690"/>
                  <a:gd name="connsiteX3" fmla="*/ 10335 w 17504"/>
                  <a:gd name="connsiteY3" fmla="*/ 0 h 12690"/>
                  <a:gd name="connsiteX4" fmla="*/ 7277 w 17504"/>
                  <a:gd name="connsiteY4" fmla="*/ 0 h 12690"/>
                  <a:gd name="connsiteX5" fmla="*/ 5000 w 17504"/>
                  <a:gd name="connsiteY5" fmla="*/ 2278 h 12690"/>
                  <a:gd name="connsiteX6" fmla="*/ 5000 w 17504"/>
                  <a:gd name="connsiteY6" fmla="*/ 5077 h 12690"/>
                  <a:gd name="connsiteX7" fmla="*/ 2327 w 17504"/>
                  <a:gd name="connsiteY7" fmla="*/ 5077 h 12690"/>
                  <a:gd name="connsiteX8" fmla="*/ 1 w 17504"/>
                  <a:gd name="connsiteY8" fmla="*/ 7298 h 12690"/>
                  <a:gd name="connsiteX9" fmla="*/ 0 w 17504"/>
                  <a:gd name="connsiteY9" fmla="*/ 7342 h 12690"/>
                  <a:gd name="connsiteX10" fmla="*/ 0 w 17504"/>
                  <a:gd name="connsiteY10" fmla="*/ 10419 h 12690"/>
                  <a:gd name="connsiteX11" fmla="*/ 2283 w 17504"/>
                  <a:gd name="connsiteY11" fmla="*/ 12690 h 12690"/>
                  <a:gd name="connsiteX12" fmla="*/ 15222 w 17504"/>
                  <a:gd name="connsiteY12" fmla="*/ 12690 h 12690"/>
                  <a:gd name="connsiteX13" fmla="*/ 17505 w 17504"/>
                  <a:gd name="connsiteY13" fmla="*/ 10425 h 12690"/>
                  <a:gd name="connsiteX14" fmla="*/ 17505 w 17504"/>
                  <a:gd name="connsiteY14" fmla="*/ 10419 h 12690"/>
                  <a:gd name="connsiteX15" fmla="*/ 17505 w 17504"/>
                  <a:gd name="connsiteY15" fmla="*/ 7342 h 12690"/>
                  <a:gd name="connsiteX16" fmla="*/ 15235 w 17504"/>
                  <a:gd name="connsiteY16" fmla="*/ 5065 h 12690"/>
                  <a:gd name="connsiteX17" fmla="*/ 8778 w 17504"/>
                  <a:gd name="connsiteY17" fmla="*/ 12476 h 12690"/>
                  <a:gd name="connsiteX18" fmla="*/ 5486 w 17504"/>
                  <a:gd name="connsiteY18" fmla="*/ 9205 h 12690"/>
                  <a:gd name="connsiteX19" fmla="*/ 8765 w 17504"/>
                  <a:gd name="connsiteY19" fmla="*/ 5920 h 12690"/>
                  <a:gd name="connsiteX20" fmla="*/ 12057 w 17504"/>
                  <a:gd name="connsiteY20" fmla="*/ 9192 h 12690"/>
                  <a:gd name="connsiteX21" fmla="*/ 12057 w 17504"/>
                  <a:gd name="connsiteY21" fmla="*/ 9198 h 12690"/>
                  <a:gd name="connsiteX22" fmla="*/ 8778 w 17504"/>
                  <a:gd name="connsiteY22" fmla="*/ 12476 h 1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504" h="12690">
                    <a:moveTo>
                      <a:pt x="15235" y="5065"/>
                    </a:moveTo>
                    <a:lnTo>
                      <a:pt x="12611" y="5065"/>
                    </a:lnTo>
                    <a:lnTo>
                      <a:pt x="12611" y="2278"/>
                    </a:lnTo>
                    <a:cubicBezTo>
                      <a:pt x="12611" y="1022"/>
                      <a:pt x="11593" y="3"/>
                      <a:pt x="10335" y="0"/>
                    </a:cubicBezTo>
                    <a:lnTo>
                      <a:pt x="7277" y="0"/>
                    </a:lnTo>
                    <a:cubicBezTo>
                      <a:pt x="6019" y="3"/>
                      <a:pt x="5000" y="1022"/>
                      <a:pt x="5000" y="2278"/>
                    </a:cubicBezTo>
                    <a:lnTo>
                      <a:pt x="5000" y="5077"/>
                    </a:lnTo>
                    <a:lnTo>
                      <a:pt x="2327" y="5077"/>
                    </a:lnTo>
                    <a:cubicBezTo>
                      <a:pt x="1070" y="5050"/>
                      <a:pt x="28" y="6044"/>
                      <a:pt x="1" y="7298"/>
                    </a:cubicBezTo>
                    <a:cubicBezTo>
                      <a:pt x="0" y="7313"/>
                      <a:pt x="0" y="7328"/>
                      <a:pt x="0" y="7342"/>
                    </a:cubicBezTo>
                    <a:lnTo>
                      <a:pt x="0" y="10419"/>
                    </a:lnTo>
                    <a:cubicBezTo>
                      <a:pt x="4" y="11674"/>
                      <a:pt x="1025" y="12690"/>
                      <a:pt x="2283" y="12690"/>
                    </a:cubicBezTo>
                    <a:lnTo>
                      <a:pt x="15222" y="12690"/>
                    </a:lnTo>
                    <a:cubicBezTo>
                      <a:pt x="16479" y="12694"/>
                      <a:pt x="17501" y="11680"/>
                      <a:pt x="17505" y="10425"/>
                    </a:cubicBezTo>
                    <a:cubicBezTo>
                      <a:pt x="17505" y="10423"/>
                      <a:pt x="17505" y="10421"/>
                      <a:pt x="17505" y="10419"/>
                    </a:cubicBezTo>
                    <a:lnTo>
                      <a:pt x="17505" y="7342"/>
                    </a:lnTo>
                    <a:cubicBezTo>
                      <a:pt x="17508" y="6088"/>
                      <a:pt x="16492" y="5068"/>
                      <a:pt x="15235" y="5065"/>
                    </a:cubicBezTo>
                    <a:close/>
                    <a:moveTo>
                      <a:pt x="8778" y="12476"/>
                    </a:moveTo>
                    <a:cubicBezTo>
                      <a:pt x="6963" y="12480"/>
                      <a:pt x="5490" y="11015"/>
                      <a:pt x="5486" y="9205"/>
                    </a:cubicBezTo>
                    <a:cubicBezTo>
                      <a:pt x="5482" y="7394"/>
                      <a:pt x="6951" y="5924"/>
                      <a:pt x="8765" y="5920"/>
                    </a:cubicBezTo>
                    <a:cubicBezTo>
                      <a:pt x="10579" y="5917"/>
                      <a:pt x="12053" y="7382"/>
                      <a:pt x="12057" y="9192"/>
                    </a:cubicBezTo>
                    <a:cubicBezTo>
                      <a:pt x="12057" y="9194"/>
                      <a:pt x="12057" y="9196"/>
                      <a:pt x="12057" y="9198"/>
                    </a:cubicBezTo>
                    <a:cubicBezTo>
                      <a:pt x="12053" y="11005"/>
                      <a:pt x="10588" y="12469"/>
                      <a:pt x="8778" y="124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6" name="Freeform 715">
                <a:extLst>
                  <a:ext uri="{FF2B5EF4-FFF2-40B4-BE49-F238E27FC236}">
                    <a16:creationId xmlns:a16="http://schemas.microsoft.com/office/drawing/2014/main" id="{E0F83A3B-D2FD-6A87-B2CC-1CD1A232FFDD}"/>
                  </a:ext>
                </a:extLst>
              </p:cNvPr>
              <p:cNvSpPr/>
              <p:nvPr/>
            </p:nvSpPr>
            <p:spPr>
              <a:xfrm>
                <a:off x="8476241" y="3798420"/>
                <a:ext cx="17843" cy="14162"/>
              </a:xfrm>
              <a:custGeom>
                <a:avLst/>
                <a:gdLst>
                  <a:gd name="connsiteX0" fmla="*/ 16033 w 17843"/>
                  <a:gd name="connsiteY0" fmla="*/ 6655 h 14162"/>
                  <a:gd name="connsiteX1" fmla="*/ 13454 w 17843"/>
                  <a:gd name="connsiteY1" fmla="*/ 6107 h 14162"/>
                  <a:gd name="connsiteX2" fmla="*/ 14016 w 17843"/>
                  <a:gd name="connsiteY2" fmla="*/ 3377 h 14162"/>
                  <a:gd name="connsiteX3" fmla="*/ 12281 w 17843"/>
                  <a:gd name="connsiteY3" fmla="*/ 682 h 14162"/>
                  <a:gd name="connsiteX4" fmla="*/ 12263 w 17843"/>
                  <a:gd name="connsiteY4" fmla="*/ 678 h 14162"/>
                  <a:gd name="connsiteX5" fmla="*/ 9280 w 17843"/>
                  <a:gd name="connsiteY5" fmla="*/ 49 h 14162"/>
                  <a:gd name="connsiteX6" fmla="*/ 6575 w 17843"/>
                  <a:gd name="connsiteY6" fmla="*/ 1804 h 14162"/>
                  <a:gd name="connsiteX7" fmla="*/ 5995 w 17843"/>
                  <a:gd name="connsiteY7" fmla="*/ 4547 h 14162"/>
                  <a:gd name="connsiteX8" fmla="*/ 3384 w 17843"/>
                  <a:gd name="connsiteY8" fmla="*/ 3981 h 14162"/>
                  <a:gd name="connsiteX9" fmla="*/ 683 w 17843"/>
                  <a:gd name="connsiteY9" fmla="*/ 5712 h 14162"/>
                  <a:gd name="connsiteX10" fmla="*/ 679 w 17843"/>
                  <a:gd name="connsiteY10" fmla="*/ 5730 h 14162"/>
                  <a:gd name="connsiteX11" fmla="*/ 48 w 17843"/>
                  <a:gd name="connsiteY11" fmla="*/ 8737 h 14162"/>
                  <a:gd name="connsiteX12" fmla="*/ 1814 w 17843"/>
                  <a:gd name="connsiteY12" fmla="*/ 11436 h 14162"/>
                  <a:gd name="connsiteX13" fmla="*/ 14457 w 17843"/>
                  <a:gd name="connsiteY13" fmla="*/ 14110 h 14162"/>
                  <a:gd name="connsiteX14" fmla="*/ 17158 w 17843"/>
                  <a:gd name="connsiteY14" fmla="*/ 12380 h 14162"/>
                  <a:gd name="connsiteX15" fmla="*/ 17162 w 17843"/>
                  <a:gd name="connsiteY15" fmla="*/ 12361 h 14162"/>
                  <a:gd name="connsiteX16" fmla="*/ 17793 w 17843"/>
                  <a:gd name="connsiteY16" fmla="*/ 9354 h 14162"/>
                  <a:gd name="connsiteX17" fmla="*/ 16044 w 17843"/>
                  <a:gd name="connsiteY17" fmla="*/ 6657 h 14162"/>
                  <a:gd name="connsiteX18" fmla="*/ 16033 w 17843"/>
                  <a:gd name="connsiteY18" fmla="*/ 6655 h 14162"/>
                  <a:gd name="connsiteX19" fmla="*/ 12067 w 17843"/>
                  <a:gd name="connsiteY19" fmla="*/ 10040 h 14162"/>
                  <a:gd name="connsiteX20" fmla="*/ 8169 w 17843"/>
                  <a:gd name="connsiteY20" fmla="*/ 12562 h 14162"/>
                  <a:gd name="connsiteX21" fmla="*/ 5641 w 17843"/>
                  <a:gd name="connsiteY21" fmla="*/ 8673 h 14162"/>
                  <a:gd name="connsiteX22" fmla="*/ 9539 w 17843"/>
                  <a:gd name="connsiteY22" fmla="*/ 6150 h 14162"/>
                  <a:gd name="connsiteX23" fmla="*/ 9545 w 17843"/>
                  <a:gd name="connsiteY23" fmla="*/ 6151 h 14162"/>
                  <a:gd name="connsiteX24" fmla="*/ 12067 w 17843"/>
                  <a:gd name="connsiteY24" fmla="*/ 10040 h 1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843" h="14162">
                    <a:moveTo>
                      <a:pt x="16033" y="6655"/>
                    </a:moveTo>
                    <a:lnTo>
                      <a:pt x="13454" y="6107"/>
                    </a:lnTo>
                    <a:lnTo>
                      <a:pt x="14016" y="3377"/>
                    </a:lnTo>
                    <a:cubicBezTo>
                      <a:pt x="14282" y="2155"/>
                      <a:pt x="13506" y="948"/>
                      <a:pt x="12281" y="682"/>
                    </a:cubicBezTo>
                    <a:cubicBezTo>
                      <a:pt x="12275" y="680"/>
                      <a:pt x="12269" y="679"/>
                      <a:pt x="12263" y="678"/>
                    </a:cubicBezTo>
                    <a:lnTo>
                      <a:pt x="9280" y="49"/>
                    </a:lnTo>
                    <a:cubicBezTo>
                      <a:pt x="8048" y="-208"/>
                      <a:pt x="6840" y="576"/>
                      <a:pt x="6575" y="1804"/>
                    </a:cubicBezTo>
                    <a:lnTo>
                      <a:pt x="5995" y="4547"/>
                    </a:lnTo>
                    <a:lnTo>
                      <a:pt x="3384" y="3981"/>
                    </a:lnTo>
                    <a:cubicBezTo>
                      <a:pt x="2159" y="3715"/>
                      <a:pt x="949" y="4490"/>
                      <a:pt x="683" y="5712"/>
                    </a:cubicBezTo>
                    <a:cubicBezTo>
                      <a:pt x="681" y="5718"/>
                      <a:pt x="680" y="5724"/>
                      <a:pt x="679" y="5730"/>
                    </a:cubicBezTo>
                    <a:lnTo>
                      <a:pt x="48" y="8737"/>
                    </a:lnTo>
                    <a:cubicBezTo>
                      <a:pt x="-208" y="9969"/>
                      <a:pt x="581" y="11175"/>
                      <a:pt x="1814" y="11436"/>
                    </a:cubicBezTo>
                    <a:lnTo>
                      <a:pt x="14457" y="14110"/>
                    </a:lnTo>
                    <a:cubicBezTo>
                      <a:pt x="15682" y="14377"/>
                      <a:pt x="16892" y="13602"/>
                      <a:pt x="17158" y="12380"/>
                    </a:cubicBezTo>
                    <a:cubicBezTo>
                      <a:pt x="17160" y="12373"/>
                      <a:pt x="17161" y="12368"/>
                      <a:pt x="17162" y="12361"/>
                    </a:cubicBezTo>
                    <a:lnTo>
                      <a:pt x="17793" y="9354"/>
                    </a:lnTo>
                    <a:cubicBezTo>
                      <a:pt x="18056" y="8127"/>
                      <a:pt x="17273" y="6920"/>
                      <a:pt x="16044" y="6657"/>
                    </a:cubicBezTo>
                    <a:cubicBezTo>
                      <a:pt x="16040" y="6656"/>
                      <a:pt x="16037" y="6656"/>
                      <a:pt x="16033" y="6655"/>
                    </a:cubicBezTo>
                    <a:close/>
                    <a:moveTo>
                      <a:pt x="12067" y="10040"/>
                    </a:moveTo>
                    <a:cubicBezTo>
                      <a:pt x="11689" y="11810"/>
                      <a:pt x="9943" y="12940"/>
                      <a:pt x="8169" y="12562"/>
                    </a:cubicBezTo>
                    <a:cubicBezTo>
                      <a:pt x="6394" y="12185"/>
                      <a:pt x="5263" y="10443"/>
                      <a:pt x="5641" y="8673"/>
                    </a:cubicBezTo>
                    <a:cubicBezTo>
                      <a:pt x="6019" y="6902"/>
                      <a:pt x="7765" y="5773"/>
                      <a:pt x="9539" y="6150"/>
                    </a:cubicBezTo>
                    <a:cubicBezTo>
                      <a:pt x="9541" y="6151"/>
                      <a:pt x="9543" y="6151"/>
                      <a:pt x="9545" y="6151"/>
                    </a:cubicBezTo>
                    <a:cubicBezTo>
                      <a:pt x="11317" y="6532"/>
                      <a:pt x="12445" y="8271"/>
                      <a:pt x="12067" y="1004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7" name="Freeform 716">
                <a:extLst>
                  <a:ext uri="{FF2B5EF4-FFF2-40B4-BE49-F238E27FC236}">
                    <a16:creationId xmlns:a16="http://schemas.microsoft.com/office/drawing/2014/main" id="{E1912659-348F-2E7A-64B0-D8C0F1D24C34}"/>
                  </a:ext>
                </a:extLst>
              </p:cNvPr>
              <p:cNvSpPr/>
              <p:nvPr/>
            </p:nvSpPr>
            <p:spPr>
              <a:xfrm>
                <a:off x="8502140" y="3810384"/>
                <a:ext cx="14543" cy="12170"/>
              </a:xfrm>
              <a:custGeom>
                <a:avLst/>
                <a:gdLst>
                  <a:gd name="connsiteX0" fmla="*/ 11933 w 14543"/>
                  <a:gd name="connsiteY0" fmla="*/ 335 h 12170"/>
                  <a:gd name="connsiteX1" fmla="*/ 8795 w 14543"/>
                  <a:gd name="connsiteY1" fmla="*/ 1090 h 12170"/>
                  <a:gd name="connsiteX2" fmla="*/ 8780 w 14543"/>
                  <a:gd name="connsiteY2" fmla="*/ 1115 h 12170"/>
                  <a:gd name="connsiteX3" fmla="*/ 7336 w 14543"/>
                  <a:gd name="connsiteY3" fmla="*/ 3518 h 12170"/>
                  <a:gd name="connsiteX4" fmla="*/ 5047 w 14543"/>
                  <a:gd name="connsiteY4" fmla="*/ 2134 h 12170"/>
                  <a:gd name="connsiteX5" fmla="*/ 1930 w 14543"/>
                  <a:gd name="connsiteY5" fmla="*/ 2901 h 12170"/>
                  <a:gd name="connsiteX6" fmla="*/ 1926 w 14543"/>
                  <a:gd name="connsiteY6" fmla="*/ 2908 h 12170"/>
                  <a:gd name="connsiteX7" fmla="*/ 337 w 14543"/>
                  <a:gd name="connsiteY7" fmla="*/ 5544 h 12170"/>
                  <a:gd name="connsiteX8" fmla="*/ 1090 w 14543"/>
                  <a:gd name="connsiteY8" fmla="*/ 8676 h 12170"/>
                  <a:gd name="connsiteX9" fmla="*/ 1113 w 14543"/>
                  <a:gd name="connsiteY9" fmla="*/ 8690 h 12170"/>
                  <a:gd name="connsiteX10" fmla="*/ 6075 w 14543"/>
                  <a:gd name="connsiteY10" fmla="*/ 11836 h 12170"/>
                  <a:gd name="connsiteX11" fmla="*/ 9213 w 14543"/>
                  <a:gd name="connsiteY11" fmla="*/ 11080 h 12170"/>
                  <a:gd name="connsiteX12" fmla="*/ 9228 w 14543"/>
                  <a:gd name="connsiteY12" fmla="*/ 11056 h 12170"/>
                  <a:gd name="connsiteX13" fmla="*/ 10817 w 14543"/>
                  <a:gd name="connsiteY13" fmla="*/ 8426 h 12170"/>
                  <a:gd name="connsiteX14" fmla="*/ 11958 w 14543"/>
                  <a:gd name="connsiteY14" fmla="*/ 6368 h 12170"/>
                  <a:gd name="connsiteX15" fmla="*/ 14544 w 14543"/>
                  <a:gd name="connsiteY15" fmla="*/ 1908 h 12170"/>
                  <a:gd name="connsiteX16" fmla="*/ 6655 w 14543"/>
                  <a:gd name="connsiteY16" fmla="*/ 11395 h 12170"/>
                  <a:gd name="connsiteX17" fmla="*/ 5533 w 14543"/>
                  <a:gd name="connsiteY17" fmla="*/ 6897 h 12170"/>
                  <a:gd name="connsiteX18" fmla="*/ 10041 w 14543"/>
                  <a:gd name="connsiteY18" fmla="*/ 5777 h 12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43" h="12170">
                    <a:moveTo>
                      <a:pt x="11933" y="335"/>
                    </a:moveTo>
                    <a:cubicBezTo>
                      <a:pt x="10857" y="-322"/>
                      <a:pt x="9452" y="17"/>
                      <a:pt x="8795" y="1090"/>
                    </a:cubicBezTo>
                    <a:cubicBezTo>
                      <a:pt x="8790" y="1098"/>
                      <a:pt x="8785" y="1107"/>
                      <a:pt x="8780" y="1115"/>
                    </a:cubicBezTo>
                    <a:lnTo>
                      <a:pt x="7336" y="3518"/>
                    </a:lnTo>
                    <a:lnTo>
                      <a:pt x="5047" y="2134"/>
                    </a:lnTo>
                    <a:cubicBezTo>
                      <a:pt x="3974" y="1487"/>
                      <a:pt x="2579" y="1830"/>
                      <a:pt x="1930" y="2901"/>
                    </a:cubicBezTo>
                    <a:cubicBezTo>
                      <a:pt x="1929" y="2903"/>
                      <a:pt x="1927" y="2905"/>
                      <a:pt x="1926" y="2908"/>
                    </a:cubicBezTo>
                    <a:lnTo>
                      <a:pt x="337" y="5544"/>
                    </a:lnTo>
                    <a:cubicBezTo>
                      <a:pt x="-322" y="6616"/>
                      <a:pt x="15" y="8019"/>
                      <a:pt x="1090" y="8676"/>
                    </a:cubicBezTo>
                    <a:cubicBezTo>
                      <a:pt x="1097" y="8681"/>
                      <a:pt x="1105" y="8686"/>
                      <a:pt x="1113" y="8690"/>
                    </a:cubicBezTo>
                    <a:lnTo>
                      <a:pt x="6075" y="11836"/>
                    </a:lnTo>
                    <a:cubicBezTo>
                      <a:pt x="7151" y="12492"/>
                      <a:pt x="8556" y="12154"/>
                      <a:pt x="9213" y="11080"/>
                    </a:cubicBezTo>
                    <a:cubicBezTo>
                      <a:pt x="9218" y="11072"/>
                      <a:pt x="9223" y="11064"/>
                      <a:pt x="9228" y="11056"/>
                    </a:cubicBezTo>
                    <a:lnTo>
                      <a:pt x="10817" y="8426"/>
                    </a:lnTo>
                    <a:cubicBezTo>
                      <a:pt x="11448" y="7344"/>
                      <a:pt x="11958" y="6368"/>
                      <a:pt x="11958" y="6368"/>
                    </a:cubicBezTo>
                    <a:lnTo>
                      <a:pt x="14544" y="1908"/>
                    </a:lnTo>
                    <a:close/>
                    <a:moveTo>
                      <a:pt x="6655" y="11395"/>
                    </a:moveTo>
                    <a:cubicBezTo>
                      <a:pt x="5100" y="10462"/>
                      <a:pt x="4598" y="8448"/>
                      <a:pt x="5533" y="6897"/>
                    </a:cubicBezTo>
                    <a:cubicBezTo>
                      <a:pt x="6468" y="5345"/>
                      <a:pt x="8486" y="4844"/>
                      <a:pt x="10041" y="57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5D1880D4-3DBF-A42D-FE3F-0C351DD998F2}"/>
                  </a:ext>
                </a:extLst>
              </p:cNvPr>
              <p:cNvSpPr/>
              <p:nvPr/>
            </p:nvSpPr>
            <p:spPr>
              <a:xfrm>
                <a:off x="8395374" y="3810387"/>
                <a:ext cx="14565" cy="12166"/>
              </a:xfrm>
              <a:custGeom>
                <a:avLst/>
                <a:gdLst>
                  <a:gd name="connsiteX0" fmla="*/ 14238 w 14565"/>
                  <a:gd name="connsiteY0" fmla="*/ 5542 h 12166"/>
                  <a:gd name="connsiteX1" fmla="*/ 12649 w 14565"/>
                  <a:gd name="connsiteY1" fmla="*/ 2906 h 12166"/>
                  <a:gd name="connsiteX2" fmla="*/ 9530 w 14565"/>
                  <a:gd name="connsiteY2" fmla="*/ 2112 h 12166"/>
                  <a:gd name="connsiteX3" fmla="*/ 9496 w 14565"/>
                  <a:gd name="connsiteY3" fmla="*/ 2132 h 12166"/>
                  <a:gd name="connsiteX4" fmla="*/ 7214 w 14565"/>
                  <a:gd name="connsiteY4" fmla="*/ 3516 h 12166"/>
                  <a:gd name="connsiteX5" fmla="*/ 5763 w 14565"/>
                  <a:gd name="connsiteY5" fmla="*/ 1112 h 12166"/>
                  <a:gd name="connsiteX6" fmla="*/ 2624 w 14565"/>
                  <a:gd name="connsiteY6" fmla="*/ 324 h 12166"/>
                  <a:gd name="connsiteX7" fmla="*/ 2611 w 14565"/>
                  <a:gd name="connsiteY7" fmla="*/ 332 h 12166"/>
                  <a:gd name="connsiteX8" fmla="*/ 0 w 14565"/>
                  <a:gd name="connsiteY8" fmla="*/ 1899 h 12166"/>
                  <a:gd name="connsiteX9" fmla="*/ 2598 w 14565"/>
                  <a:gd name="connsiteY9" fmla="*/ 6360 h 12166"/>
                  <a:gd name="connsiteX10" fmla="*/ 3733 w 14565"/>
                  <a:gd name="connsiteY10" fmla="*/ 8417 h 12166"/>
                  <a:gd name="connsiteX11" fmla="*/ 5322 w 14565"/>
                  <a:gd name="connsiteY11" fmla="*/ 11047 h 12166"/>
                  <a:gd name="connsiteX12" fmla="*/ 8429 w 14565"/>
                  <a:gd name="connsiteY12" fmla="*/ 11855 h 12166"/>
                  <a:gd name="connsiteX13" fmla="*/ 8475 w 14565"/>
                  <a:gd name="connsiteY13" fmla="*/ 11827 h 12166"/>
                  <a:gd name="connsiteX14" fmla="*/ 13437 w 14565"/>
                  <a:gd name="connsiteY14" fmla="*/ 8681 h 12166"/>
                  <a:gd name="connsiteX15" fmla="*/ 14252 w 14565"/>
                  <a:gd name="connsiteY15" fmla="*/ 5564 h 12166"/>
                  <a:gd name="connsiteX16" fmla="*/ 14238 w 14565"/>
                  <a:gd name="connsiteY16" fmla="*/ 5542 h 12166"/>
                  <a:gd name="connsiteX17" fmla="*/ 7933 w 14565"/>
                  <a:gd name="connsiteY17" fmla="*/ 11393 h 12166"/>
                  <a:gd name="connsiteX18" fmla="*/ 4521 w 14565"/>
                  <a:gd name="connsiteY18" fmla="*/ 5775 h 12166"/>
                  <a:gd name="connsiteX19" fmla="*/ 9030 w 14565"/>
                  <a:gd name="connsiteY19" fmla="*/ 6894 h 12166"/>
                  <a:gd name="connsiteX20" fmla="*/ 7907 w 14565"/>
                  <a:gd name="connsiteY20" fmla="*/ 11393 h 1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565" h="12166">
                    <a:moveTo>
                      <a:pt x="14238" y="5542"/>
                    </a:moveTo>
                    <a:lnTo>
                      <a:pt x="12649" y="2906"/>
                    </a:lnTo>
                    <a:cubicBezTo>
                      <a:pt x="12008" y="1827"/>
                      <a:pt x="10611" y="1471"/>
                      <a:pt x="9530" y="2112"/>
                    </a:cubicBezTo>
                    <a:cubicBezTo>
                      <a:pt x="9518" y="2118"/>
                      <a:pt x="9508" y="2125"/>
                      <a:pt x="9496" y="2132"/>
                    </a:cubicBezTo>
                    <a:lnTo>
                      <a:pt x="7214" y="3516"/>
                    </a:lnTo>
                    <a:lnTo>
                      <a:pt x="5763" y="1112"/>
                    </a:lnTo>
                    <a:cubicBezTo>
                      <a:pt x="5115" y="30"/>
                      <a:pt x="3709" y="-323"/>
                      <a:pt x="2624" y="324"/>
                    </a:cubicBezTo>
                    <a:cubicBezTo>
                      <a:pt x="2619" y="327"/>
                      <a:pt x="2615" y="330"/>
                      <a:pt x="2611" y="332"/>
                    </a:cubicBezTo>
                    <a:lnTo>
                      <a:pt x="0" y="1899"/>
                    </a:lnTo>
                    <a:lnTo>
                      <a:pt x="2598" y="6360"/>
                    </a:lnTo>
                    <a:cubicBezTo>
                      <a:pt x="2598" y="6360"/>
                      <a:pt x="3077" y="7335"/>
                      <a:pt x="3733" y="8417"/>
                    </a:cubicBezTo>
                    <a:lnTo>
                      <a:pt x="5322" y="11047"/>
                    </a:lnTo>
                    <a:cubicBezTo>
                      <a:pt x="5956" y="12126"/>
                      <a:pt x="7347" y="12488"/>
                      <a:pt x="8429" y="11855"/>
                    </a:cubicBezTo>
                    <a:cubicBezTo>
                      <a:pt x="8444" y="11846"/>
                      <a:pt x="8460" y="11837"/>
                      <a:pt x="8475" y="11827"/>
                    </a:cubicBezTo>
                    <a:lnTo>
                      <a:pt x="13437" y="8681"/>
                    </a:lnTo>
                    <a:cubicBezTo>
                      <a:pt x="14525" y="8045"/>
                      <a:pt x="14890" y="6650"/>
                      <a:pt x="14252" y="5564"/>
                    </a:cubicBezTo>
                    <a:cubicBezTo>
                      <a:pt x="14247" y="5557"/>
                      <a:pt x="14243" y="5549"/>
                      <a:pt x="14238" y="5542"/>
                    </a:cubicBezTo>
                    <a:close/>
                    <a:moveTo>
                      <a:pt x="7933" y="11393"/>
                    </a:moveTo>
                    <a:lnTo>
                      <a:pt x="4521" y="5775"/>
                    </a:lnTo>
                    <a:cubicBezTo>
                      <a:pt x="6076" y="4841"/>
                      <a:pt x="8095" y="5343"/>
                      <a:pt x="9030" y="6894"/>
                    </a:cubicBezTo>
                    <a:cubicBezTo>
                      <a:pt x="9965" y="8446"/>
                      <a:pt x="9462" y="10460"/>
                      <a:pt x="7907" y="1139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21256325-A7CA-1F39-ADA4-A0BB689E4A50}"/>
                  </a:ext>
                </a:extLst>
              </p:cNvPr>
              <p:cNvSpPr/>
              <p:nvPr/>
            </p:nvSpPr>
            <p:spPr>
              <a:xfrm>
                <a:off x="8353611" y="3799817"/>
                <a:ext cx="28211" cy="23389"/>
              </a:xfrm>
              <a:custGeom>
                <a:avLst/>
                <a:gdLst>
                  <a:gd name="connsiteX0" fmla="*/ 27853 w 28211"/>
                  <a:gd name="connsiteY0" fmla="*/ 9240 h 23389"/>
                  <a:gd name="connsiteX1" fmla="*/ 27286 w 28211"/>
                  <a:gd name="connsiteY1" fmla="*/ 9177 h 23389"/>
                  <a:gd name="connsiteX2" fmla="*/ 27222 w 28211"/>
                  <a:gd name="connsiteY2" fmla="*/ 9240 h 23389"/>
                  <a:gd name="connsiteX3" fmla="*/ 26857 w 28211"/>
                  <a:gd name="connsiteY3" fmla="*/ 9958 h 23389"/>
                  <a:gd name="connsiteX4" fmla="*/ 25848 w 28211"/>
                  <a:gd name="connsiteY4" fmla="*/ 10316 h 23389"/>
                  <a:gd name="connsiteX5" fmla="*/ 16389 w 28211"/>
                  <a:gd name="connsiteY5" fmla="*/ 7498 h 23389"/>
                  <a:gd name="connsiteX6" fmla="*/ 16351 w 28211"/>
                  <a:gd name="connsiteY6" fmla="*/ 5465 h 23389"/>
                  <a:gd name="connsiteX7" fmla="*/ 14283 w 28211"/>
                  <a:gd name="connsiteY7" fmla="*/ 1690 h 23389"/>
                  <a:gd name="connsiteX8" fmla="*/ 5619 w 28211"/>
                  <a:gd name="connsiteY8" fmla="*/ 2389 h 23389"/>
                  <a:gd name="connsiteX9" fmla="*/ 2264 w 28211"/>
                  <a:gd name="connsiteY9" fmla="*/ 6428 h 23389"/>
                  <a:gd name="connsiteX10" fmla="*/ 165 w 28211"/>
                  <a:gd name="connsiteY10" fmla="*/ 8630 h 23389"/>
                  <a:gd name="connsiteX11" fmla="*/ 139 w 28211"/>
                  <a:gd name="connsiteY11" fmla="*/ 9359 h 23389"/>
                  <a:gd name="connsiteX12" fmla="*/ 165 w 28211"/>
                  <a:gd name="connsiteY12" fmla="*/ 9385 h 23389"/>
                  <a:gd name="connsiteX13" fmla="*/ 4743 w 28211"/>
                  <a:gd name="connsiteY13" fmla="*/ 9612 h 23389"/>
                  <a:gd name="connsiteX14" fmla="*/ 15544 w 28211"/>
                  <a:gd name="connsiteY14" fmla="*/ 18974 h 23389"/>
                  <a:gd name="connsiteX15" fmla="*/ 17228 w 28211"/>
                  <a:gd name="connsiteY15" fmla="*/ 23221 h 23389"/>
                  <a:gd name="connsiteX16" fmla="*/ 18186 w 28211"/>
                  <a:gd name="connsiteY16" fmla="*/ 22950 h 23389"/>
                  <a:gd name="connsiteX17" fmla="*/ 20709 w 28211"/>
                  <a:gd name="connsiteY17" fmla="*/ 19854 h 23389"/>
                  <a:gd name="connsiteX18" fmla="*/ 22279 w 28211"/>
                  <a:gd name="connsiteY18" fmla="*/ 18256 h 23389"/>
                  <a:gd name="connsiteX19" fmla="*/ 22443 w 28211"/>
                  <a:gd name="connsiteY19" fmla="*/ 17332 h 23389"/>
                  <a:gd name="connsiteX20" fmla="*/ 18249 w 28211"/>
                  <a:gd name="connsiteY20" fmla="*/ 17099 h 23389"/>
                  <a:gd name="connsiteX21" fmla="*/ 14018 w 28211"/>
                  <a:gd name="connsiteY21" fmla="*/ 13387 h 23389"/>
                  <a:gd name="connsiteX22" fmla="*/ 13798 w 28211"/>
                  <a:gd name="connsiteY22" fmla="*/ 11575 h 23389"/>
                  <a:gd name="connsiteX23" fmla="*/ 16648 w 28211"/>
                  <a:gd name="connsiteY23" fmla="*/ 10945 h 23389"/>
                  <a:gd name="connsiteX24" fmla="*/ 21951 w 28211"/>
                  <a:gd name="connsiteY24" fmla="*/ 12669 h 23389"/>
                  <a:gd name="connsiteX25" fmla="*/ 27349 w 28211"/>
                  <a:gd name="connsiteY25" fmla="*/ 12455 h 23389"/>
                  <a:gd name="connsiteX26" fmla="*/ 27853 w 28211"/>
                  <a:gd name="connsiteY26" fmla="*/ 9240 h 23389"/>
                  <a:gd name="connsiteX27" fmla="*/ 13009 w 28211"/>
                  <a:gd name="connsiteY27" fmla="*/ 10241 h 23389"/>
                  <a:gd name="connsiteX28" fmla="*/ 11244 w 28211"/>
                  <a:gd name="connsiteY28" fmla="*/ 11015 h 23389"/>
                  <a:gd name="connsiteX29" fmla="*/ 6287 w 28211"/>
                  <a:gd name="connsiteY29" fmla="*/ 6717 h 23389"/>
                  <a:gd name="connsiteX30" fmla="*/ 5979 w 28211"/>
                  <a:gd name="connsiteY30" fmla="*/ 4113 h 23389"/>
                  <a:gd name="connsiteX31" fmla="*/ 12877 w 28211"/>
                  <a:gd name="connsiteY31" fmla="*/ 4692 h 23389"/>
                  <a:gd name="connsiteX32" fmla="*/ 13009 w 28211"/>
                  <a:gd name="connsiteY32" fmla="*/ 10241 h 2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211" h="23389">
                    <a:moveTo>
                      <a:pt x="27853" y="9240"/>
                    </a:moveTo>
                    <a:cubicBezTo>
                      <a:pt x="27714" y="9067"/>
                      <a:pt x="27460" y="9038"/>
                      <a:pt x="27286" y="9177"/>
                    </a:cubicBezTo>
                    <a:cubicBezTo>
                      <a:pt x="27262" y="9196"/>
                      <a:pt x="27241" y="9217"/>
                      <a:pt x="27222" y="9240"/>
                    </a:cubicBezTo>
                    <a:cubicBezTo>
                      <a:pt x="27052" y="9435"/>
                      <a:pt x="27027" y="9756"/>
                      <a:pt x="26857" y="9958"/>
                    </a:cubicBezTo>
                    <a:cubicBezTo>
                      <a:pt x="26632" y="10280"/>
                      <a:pt x="26226" y="10425"/>
                      <a:pt x="25848" y="10316"/>
                    </a:cubicBezTo>
                    <a:cubicBezTo>
                      <a:pt x="21535" y="9058"/>
                      <a:pt x="16522" y="7623"/>
                      <a:pt x="16389" y="7498"/>
                    </a:cubicBezTo>
                    <a:cubicBezTo>
                      <a:pt x="16257" y="7372"/>
                      <a:pt x="16427" y="6529"/>
                      <a:pt x="16351" y="5465"/>
                    </a:cubicBezTo>
                    <a:cubicBezTo>
                      <a:pt x="16208" y="3978"/>
                      <a:pt x="15461" y="2614"/>
                      <a:pt x="14283" y="1690"/>
                    </a:cubicBezTo>
                    <a:cubicBezTo>
                      <a:pt x="13148" y="709"/>
                      <a:pt x="9346" y="-1908"/>
                      <a:pt x="5619" y="2389"/>
                    </a:cubicBezTo>
                    <a:cubicBezTo>
                      <a:pt x="4471" y="3697"/>
                      <a:pt x="3412" y="5119"/>
                      <a:pt x="2264" y="6428"/>
                    </a:cubicBezTo>
                    <a:cubicBezTo>
                      <a:pt x="1117" y="7737"/>
                      <a:pt x="953" y="7730"/>
                      <a:pt x="165" y="8630"/>
                    </a:cubicBezTo>
                    <a:cubicBezTo>
                      <a:pt x="-44" y="8824"/>
                      <a:pt x="-56" y="9151"/>
                      <a:pt x="139" y="9359"/>
                    </a:cubicBezTo>
                    <a:cubicBezTo>
                      <a:pt x="147" y="9368"/>
                      <a:pt x="156" y="9377"/>
                      <a:pt x="165" y="9385"/>
                    </a:cubicBezTo>
                    <a:cubicBezTo>
                      <a:pt x="1047" y="10146"/>
                      <a:pt x="2000" y="7227"/>
                      <a:pt x="4743" y="9612"/>
                    </a:cubicBezTo>
                    <a:lnTo>
                      <a:pt x="15544" y="18974"/>
                    </a:lnTo>
                    <a:cubicBezTo>
                      <a:pt x="18628" y="21654"/>
                      <a:pt x="16440" y="22541"/>
                      <a:pt x="17228" y="23221"/>
                    </a:cubicBezTo>
                    <a:cubicBezTo>
                      <a:pt x="17713" y="23642"/>
                      <a:pt x="17997" y="23170"/>
                      <a:pt x="18186" y="22950"/>
                    </a:cubicBezTo>
                    <a:cubicBezTo>
                      <a:pt x="19044" y="21975"/>
                      <a:pt x="19794" y="20911"/>
                      <a:pt x="20709" y="19854"/>
                    </a:cubicBezTo>
                    <a:cubicBezTo>
                      <a:pt x="21428" y="19037"/>
                      <a:pt x="21970" y="18596"/>
                      <a:pt x="22279" y="18256"/>
                    </a:cubicBezTo>
                    <a:cubicBezTo>
                      <a:pt x="22670" y="17803"/>
                      <a:pt x="22657" y="17514"/>
                      <a:pt x="22443" y="17332"/>
                    </a:cubicBezTo>
                    <a:cubicBezTo>
                      <a:pt x="21554" y="16558"/>
                      <a:pt x="20866" y="19376"/>
                      <a:pt x="18249" y="17099"/>
                    </a:cubicBezTo>
                    <a:lnTo>
                      <a:pt x="14018" y="13387"/>
                    </a:lnTo>
                    <a:cubicBezTo>
                      <a:pt x="13161" y="12651"/>
                      <a:pt x="12890" y="12613"/>
                      <a:pt x="13798" y="11575"/>
                    </a:cubicBezTo>
                    <a:cubicBezTo>
                      <a:pt x="14706" y="10537"/>
                      <a:pt x="15172" y="10436"/>
                      <a:pt x="16648" y="10945"/>
                    </a:cubicBezTo>
                    <a:lnTo>
                      <a:pt x="21951" y="12669"/>
                    </a:lnTo>
                    <a:cubicBezTo>
                      <a:pt x="23912" y="13299"/>
                      <a:pt x="25999" y="14003"/>
                      <a:pt x="27349" y="12455"/>
                    </a:cubicBezTo>
                    <a:cubicBezTo>
                      <a:pt x="27998" y="11663"/>
                      <a:pt x="28629" y="9901"/>
                      <a:pt x="27853" y="9240"/>
                    </a:cubicBezTo>
                    <a:close/>
                    <a:moveTo>
                      <a:pt x="13009" y="10241"/>
                    </a:moveTo>
                    <a:cubicBezTo>
                      <a:pt x="12492" y="10826"/>
                      <a:pt x="11862" y="11549"/>
                      <a:pt x="11244" y="11015"/>
                    </a:cubicBezTo>
                    <a:lnTo>
                      <a:pt x="6287" y="6717"/>
                    </a:lnTo>
                    <a:cubicBezTo>
                      <a:pt x="4818" y="5459"/>
                      <a:pt x="5348" y="4830"/>
                      <a:pt x="5979" y="4113"/>
                    </a:cubicBezTo>
                    <a:cubicBezTo>
                      <a:pt x="7700" y="2131"/>
                      <a:pt x="10474" y="2609"/>
                      <a:pt x="12877" y="4692"/>
                    </a:cubicBezTo>
                    <a:cubicBezTo>
                      <a:pt x="14327" y="5931"/>
                      <a:pt x="15595" y="7240"/>
                      <a:pt x="13009" y="1024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412991DC-AE99-C898-79A1-8E2EA7D8F6CF}"/>
                  </a:ext>
                </a:extLst>
              </p:cNvPr>
              <p:cNvSpPr/>
              <p:nvPr/>
            </p:nvSpPr>
            <p:spPr>
              <a:xfrm>
                <a:off x="8414732" y="3764314"/>
                <a:ext cx="18640" cy="25218"/>
              </a:xfrm>
              <a:custGeom>
                <a:avLst/>
                <a:gdLst>
                  <a:gd name="connsiteX0" fmla="*/ 18584 w 18640"/>
                  <a:gd name="connsiteY0" fmla="*/ 18847 h 25218"/>
                  <a:gd name="connsiteX1" fmla="*/ 15803 w 18640"/>
                  <a:gd name="connsiteY1" fmla="*/ 17532 h 25218"/>
                  <a:gd name="connsiteX2" fmla="*/ 2984 w 18640"/>
                  <a:gd name="connsiteY2" fmla="*/ 815 h 25218"/>
                  <a:gd name="connsiteX3" fmla="*/ 2069 w 18640"/>
                  <a:gd name="connsiteY3" fmla="*/ 23 h 25218"/>
                  <a:gd name="connsiteX4" fmla="*/ 1804 w 18640"/>
                  <a:gd name="connsiteY4" fmla="*/ 1281 h 25218"/>
                  <a:gd name="connsiteX5" fmla="*/ 1174 w 18640"/>
                  <a:gd name="connsiteY5" fmla="*/ 22119 h 25218"/>
                  <a:gd name="connsiteX6" fmla="*/ 26 w 18640"/>
                  <a:gd name="connsiteY6" fmla="*/ 24975 h 25218"/>
                  <a:gd name="connsiteX7" fmla="*/ 884 w 18640"/>
                  <a:gd name="connsiteY7" fmla="*/ 25076 h 25218"/>
                  <a:gd name="connsiteX8" fmla="*/ 3021 w 18640"/>
                  <a:gd name="connsiteY8" fmla="*/ 24246 h 25218"/>
                  <a:gd name="connsiteX9" fmla="*/ 5380 w 18640"/>
                  <a:gd name="connsiteY9" fmla="*/ 23616 h 25218"/>
                  <a:gd name="connsiteX10" fmla="*/ 6534 w 18640"/>
                  <a:gd name="connsiteY10" fmla="*/ 22767 h 25218"/>
                  <a:gd name="connsiteX11" fmla="*/ 3028 w 18640"/>
                  <a:gd name="connsiteY11" fmla="*/ 21075 h 25218"/>
                  <a:gd name="connsiteX12" fmla="*/ 2750 w 18640"/>
                  <a:gd name="connsiteY12" fmla="*/ 18464 h 25218"/>
                  <a:gd name="connsiteX13" fmla="*/ 3557 w 18640"/>
                  <a:gd name="connsiteY13" fmla="*/ 15815 h 25218"/>
                  <a:gd name="connsiteX14" fmla="*/ 8425 w 18640"/>
                  <a:gd name="connsiteY14" fmla="*/ 14242 h 25218"/>
                  <a:gd name="connsiteX15" fmla="*/ 10897 w 18640"/>
                  <a:gd name="connsiteY15" fmla="*/ 16438 h 25218"/>
                  <a:gd name="connsiteX16" fmla="*/ 12013 w 18640"/>
                  <a:gd name="connsiteY16" fmla="*/ 18363 h 25218"/>
                  <a:gd name="connsiteX17" fmla="*/ 11055 w 18640"/>
                  <a:gd name="connsiteY17" fmla="*/ 21370 h 25218"/>
                  <a:gd name="connsiteX18" fmla="*/ 11944 w 18640"/>
                  <a:gd name="connsiteY18" fmla="*/ 21490 h 25218"/>
                  <a:gd name="connsiteX19" fmla="*/ 14624 w 18640"/>
                  <a:gd name="connsiteY19" fmla="*/ 20483 h 25218"/>
                  <a:gd name="connsiteX20" fmla="*/ 17853 w 18640"/>
                  <a:gd name="connsiteY20" fmla="*/ 19577 h 25218"/>
                  <a:gd name="connsiteX21" fmla="*/ 18584 w 18640"/>
                  <a:gd name="connsiteY21" fmla="*/ 18847 h 25218"/>
                  <a:gd name="connsiteX22" fmla="*/ 7114 w 18640"/>
                  <a:gd name="connsiteY22" fmla="*/ 12845 h 25218"/>
                  <a:gd name="connsiteX23" fmla="*/ 3753 w 18640"/>
                  <a:gd name="connsiteY23" fmla="*/ 13940 h 25218"/>
                  <a:gd name="connsiteX24" fmla="*/ 2864 w 18640"/>
                  <a:gd name="connsiteY24" fmla="*/ 13940 h 25218"/>
                  <a:gd name="connsiteX25" fmla="*/ 2776 w 18640"/>
                  <a:gd name="connsiteY25" fmla="*/ 12713 h 25218"/>
                  <a:gd name="connsiteX26" fmla="*/ 2895 w 18640"/>
                  <a:gd name="connsiteY26" fmla="*/ 6635 h 25218"/>
                  <a:gd name="connsiteX27" fmla="*/ 3047 w 18640"/>
                  <a:gd name="connsiteY27" fmla="*/ 6176 h 25218"/>
                  <a:gd name="connsiteX28" fmla="*/ 3324 w 18640"/>
                  <a:gd name="connsiteY28" fmla="*/ 6358 h 25218"/>
                  <a:gd name="connsiteX29" fmla="*/ 7171 w 18640"/>
                  <a:gd name="connsiteY29" fmla="*/ 11285 h 25218"/>
                  <a:gd name="connsiteX30" fmla="*/ 7801 w 18640"/>
                  <a:gd name="connsiteY30" fmla="*/ 12342 h 25218"/>
                  <a:gd name="connsiteX31" fmla="*/ 7120 w 18640"/>
                  <a:gd name="connsiteY31" fmla="*/ 12845 h 2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640" h="25218">
                    <a:moveTo>
                      <a:pt x="18584" y="18847"/>
                    </a:moveTo>
                    <a:cubicBezTo>
                      <a:pt x="18250" y="17828"/>
                      <a:pt x="17323" y="19477"/>
                      <a:pt x="15803" y="17532"/>
                    </a:cubicBezTo>
                    <a:lnTo>
                      <a:pt x="2984" y="815"/>
                    </a:lnTo>
                    <a:cubicBezTo>
                      <a:pt x="2353" y="-2"/>
                      <a:pt x="2296" y="-47"/>
                      <a:pt x="2069" y="23"/>
                    </a:cubicBezTo>
                    <a:cubicBezTo>
                      <a:pt x="1748" y="130"/>
                      <a:pt x="1811" y="753"/>
                      <a:pt x="1804" y="1281"/>
                    </a:cubicBezTo>
                    <a:lnTo>
                      <a:pt x="1174" y="22119"/>
                    </a:lnTo>
                    <a:cubicBezTo>
                      <a:pt x="1117" y="24044"/>
                      <a:pt x="-201" y="24264"/>
                      <a:pt x="26" y="24975"/>
                    </a:cubicBezTo>
                    <a:cubicBezTo>
                      <a:pt x="159" y="25372"/>
                      <a:pt x="531" y="25189"/>
                      <a:pt x="884" y="25076"/>
                    </a:cubicBezTo>
                    <a:cubicBezTo>
                      <a:pt x="1603" y="24843"/>
                      <a:pt x="2284" y="24491"/>
                      <a:pt x="3021" y="24246"/>
                    </a:cubicBezTo>
                    <a:cubicBezTo>
                      <a:pt x="3759" y="24000"/>
                      <a:pt x="4592" y="23874"/>
                      <a:pt x="5380" y="23616"/>
                    </a:cubicBezTo>
                    <a:cubicBezTo>
                      <a:pt x="5903" y="23447"/>
                      <a:pt x="6736" y="23415"/>
                      <a:pt x="6534" y="22767"/>
                    </a:cubicBezTo>
                    <a:cubicBezTo>
                      <a:pt x="6263" y="21930"/>
                      <a:pt x="3747" y="23289"/>
                      <a:pt x="3028" y="21075"/>
                    </a:cubicBezTo>
                    <a:cubicBezTo>
                      <a:pt x="2836" y="20218"/>
                      <a:pt x="2743" y="19342"/>
                      <a:pt x="2750" y="18464"/>
                    </a:cubicBezTo>
                    <a:cubicBezTo>
                      <a:pt x="2656" y="16249"/>
                      <a:pt x="3135" y="15947"/>
                      <a:pt x="3557" y="15815"/>
                    </a:cubicBezTo>
                    <a:lnTo>
                      <a:pt x="8425" y="14242"/>
                    </a:lnTo>
                    <a:cubicBezTo>
                      <a:pt x="9056" y="14028"/>
                      <a:pt x="9296" y="14298"/>
                      <a:pt x="10897" y="16438"/>
                    </a:cubicBezTo>
                    <a:cubicBezTo>
                      <a:pt x="11371" y="17015"/>
                      <a:pt x="11748" y="17665"/>
                      <a:pt x="12013" y="18363"/>
                    </a:cubicBezTo>
                    <a:cubicBezTo>
                      <a:pt x="12644" y="20250"/>
                      <a:pt x="10752" y="20477"/>
                      <a:pt x="11055" y="21370"/>
                    </a:cubicBezTo>
                    <a:cubicBezTo>
                      <a:pt x="11194" y="21798"/>
                      <a:pt x="11490" y="21635"/>
                      <a:pt x="11944" y="21490"/>
                    </a:cubicBezTo>
                    <a:cubicBezTo>
                      <a:pt x="12657" y="21257"/>
                      <a:pt x="13533" y="20861"/>
                      <a:pt x="14624" y="20483"/>
                    </a:cubicBezTo>
                    <a:cubicBezTo>
                      <a:pt x="16251" y="19955"/>
                      <a:pt x="16957" y="19854"/>
                      <a:pt x="17853" y="19577"/>
                    </a:cubicBezTo>
                    <a:cubicBezTo>
                      <a:pt x="18521" y="19382"/>
                      <a:pt x="18761" y="19376"/>
                      <a:pt x="18584" y="18847"/>
                    </a:cubicBezTo>
                    <a:close/>
                    <a:moveTo>
                      <a:pt x="7114" y="12845"/>
                    </a:moveTo>
                    <a:lnTo>
                      <a:pt x="3753" y="13940"/>
                    </a:lnTo>
                    <a:cubicBezTo>
                      <a:pt x="3305" y="14078"/>
                      <a:pt x="2965" y="14229"/>
                      <a:pt x="2864" y="13940"/>
                    </a:cubicBezTo>
                    <a:cubicBezTo>
                      <a:pt x="2760" y="13540"/>
                      <a:pt x="2730" y="13124"/>
                      <a:pt x="2776" y="12713"/>
                    </a:cubicBezTo>
                    <a:lnTo>
                      <a:pt x="2895" y="6635"/>
                    </a:lnTo>
                    <a:cubicBezTo>
                      <a:pt x="2895" y="6251"/>
                      <a:pt x="2996" y="6195"/>
                      <a:pt x="3047" y="6176"/>
                    </a:cubicBezTo>
                    <a:cubicBezTo>
                      <a:pt x="3097" y="6157"/>
                      <a:pt x="3097" y="6176"/>
                      <a:pt x="3324" y="6358"/>
                    </a:cubicBezTo>
                    <a:lnTo>
                      <a:pt x="7171" y="11285"/>
                    </a:lnTo>
                    <a:cubicBezTo>
                      <a:pt x="7441" y="11598"/>
                      <a:pt x="7654" y="11956"/>
                      <a:pt x="7801" y="12342"/>
                    </a:cubicBezTo>
                    <a:cubicBezTo>
                      <a:pt x="7921" y="12625"/>
                      <a:pt x="7562" y="12700"/>
                      <a:pt x="7120" y="1284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929866C0-1990-FC38-4951-BC53E34130C7}"/>
                  </a:ext>
                </a:extLst>
              </p:cNvPr>
              <p:cNvSpPr/>
              <p:nvPr/>
            </p:nvSpPr>
            <p:spPr>
              <a:xfrm>
                <a:off x="8561977" y="3875011"/>
                <a:ext cx="24453" cy="19506"/>
              </a:xfrm>
              <a:custGeom>
                <a:avLst/>
                <a:gdLst>
                  <a:gd name="connsiteX0" fmla="*/ 24448 w 24453"/>
                  <a:gd name="connsiteY0" fmla="*/ 7320 h 19506"/>
                  <a:gd name="connsiteX1" fmla="*/ 23250 w 24453"/>
                  <a:gd name="connsiteY1" fmla="*/ 6791 h 19506"/>
                  <a:gd name="connsiteX2" fmla="*/ 2895 w 24453"/>
                  <a:gd name="connsiteY2" fmla="*/ 1739 h 19506"/>
                  <a:gd name="connsiteX3" fmla="*/ 322 w 24453"/>
                  <a:gd name="connsiteY3" fmla="*/ 3 h 19506"/>
                  <a:gd name="connsiteX4" fmla="*/ 38 w 24453"/>
                  <a:gd name="connsiteY4" fmla="*/ 820 h 19506"/>
                  <a:gd name="connsiteX5" fmla="*/ 398 w 24453"/>
                  <a:gd name="connsiteY5" fmla="*/ 3092 h 19506"/>
                  <a:gd name="connsiteX6" fmla="*/ 517 w 24453"/>
                  <a:gd name="connsiteY6" fmla="*/ 5539 h 19506"/>
                  <a:gd name="connsiteX7" fmla="*/ 1098 w 24453"/>
                  <a:gd name="connsiteY7" fmla="*/ 6842 h 19506"/>
                  <a:gd name="connsiteX8" fmla="*/ 3519 w 24453"/>
                  <a:gd name="connsiteY8" fmla="*/ 3778 h 19506"/>
                  <a:gd name="connsiteX9" fmla="*/ 6142 w 24453"/>
                  <a:gd name="connsiteY9" fmla="*/ 4061 h 19506"/>
                  <a:gd name="connsiteX10" fmla="*/ 8570 w 24453"/>
                  <a:gd name="connsiteY10" fmla="*/ 5413 h 19506"/>
                  <a:gd name="connsiteX11" fmla="*/ 9087 w 24453"/>
                  <a:gd name="connsiteY11" fmla="*/ 10522 h 19506"/>
                  <a:gd name="connsiteX12" fmla="*/ 6388 w 24453"/>
                  <a:gd name="connsiteY12" fmla="*/ 12466 h 19506"/>
                  <a:gd name="connsiteX13" fmla="*/ 4263 w 24453"/>
                  <a:gd name="connsiteY13" fmla="*/ 13152 h 19506"/>
                  <a:gd name="connsiteX14" fmla="*/ 1514 w 24453"/>
                  <a:gd name="connsiteY14" fmla="*/ 11567 h 19506"/>
                  <a:gd name="connsiteX15" fmla="*/ 1199 w 24453"/>
                  <a:gd name="connsiteY15" fmla="*/ 12416 h 19506"/>
                  <a:gd name="connsiteX16" fmla="*/ 1615 w 24453"/>
                  <a:gd name="connsiteY16" fmla="*/ 15254 h 19506"/>
                  <a:gd name="connsiteX17" fmla="*/ 1823 w 24453"/>
                  <a:gd name="connsiteY17" fmla="*/ 18607 h 19506"/>
                  <a:gd name="connsiteX18" fmla="*/ 2403 w 24453"/>
                  <a:gd name="connsiteY18" fmla="*/ 19500 h 19506"/>
                  <a:gd name="connsiteX19" fmla="*/ 4295 w 24453"/>
                  <a:gd name="connsiteY19" fmla="*/ 17053 h 19506"/>
                  <a:gd name="connsiteX20" fmla="*/ 23477 w 24453"/>
                  <a:gd name="connsiteY20" fmla="*/ 8031 h 19506"/>
                  <a:gd name="connsiteX21" fmla="*/ 24448 w 24453"/>
                  <a:gd name="connsiteY21" fmla="*/ 7320 h 19506"/>
                  <a:gd name="connsiteX22" fmla="*/ 17978 w 24453"/>
                  <a:gd name="connsiteY22" fmla="*/ 7207 h 19506"/>
                  <a:gd name="connsiteX23" fmla="*/ 12303 w 24453"/>
                  <a:gd name="connsiteY23" fmla="*/ 9925 h 19506"/>
                  <a:gd name="connsiteX24" fmla="*/ 11136 w 24453"/>
                  <a:gd name="connsiteY24" fmla="*/ 10327 h 19506"/>
                  <a:gd name="connsiteX25" fmla="*/ 10764 w 24453"/>
                  <a:gd name="connsiteY25" fmla="*/ 9528 h 19506"/>
                  <a:gd name="connsiteX26" fmla="*/ 10405 w 24453"/>
                  <a:gd name="connsiteY26" fmla="*/ 5999 h 19506"/>
                  <a:gd name="connsiteX27" fmla="*/ 10613 w 24453"/>
                  <a:gd name="connsiteY27" fmla="*/ 5143 h 19506"/>
                  <a:gd name="connsiteX28" fmla="*/ 11843 w 24453"/>
                  <a:gd name="connsiteY28" fmla="*/ 5306 h 19506"/>
                  <a:gd name="connsiteX29" fmla="*/ 17795 w 24453"/>
                  <a:gd name="connsiteY29" fmla="*/ 6728 h 19506"/>
                  <a:gd name="connsiteX30" fmla="*/ 18211 w 24453"/>
                  <a:gd name="connsiteY30" fmla="*/ 6974 h 19506"/>
                  <a:gd name="connsiteX31" fmla="*/ 17978 w 24453"/>
                  <a:gd name="connsiteY31" fmla="*/ 7207 h 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453" h="19506">
                    <a:moveTo>
                      <a:pt x="24448" y="7320"/>
                    </a:moveTo>
                    <a:cubicBezTo>
                      <a:pt x="24416" y="6986"/>
                      <a:pt x="23786" y="6917"/>
                      <a:pt x="23250" y="6791"/>
                    </a:cubicBezTo>
                    <a:lnTo>
                      <a:pt x="2895" y="1739"/>
                    </a:lnTo>
                    <a:cubicBezTo>
                      <a:pt x="1003" y="1273"/>
                      <a:pt x="1072" y="-67"/>
                      <a:pt x="322" y="3"/>
                    </a:cubicBezTo>
                    <a:cubicBezTo>
                      <a:pt x="-100" y="53"/>
                      <a:pt x="0" y="456"/>
                      <a:pt x="38" y="820"/>
                    </a:cubicBezTo>
                    <a:cubicBezTo>
                      <a:pt x="120" y="1569"/>
                      <a:pt x="322" y="2312"/>
                      <a:pt x="398" y="3092"/>
                    </a:cubicBezTo>
                    <a:cubicBezTo>
                      <a:pt x="473" y="3872"/>
                      <a:pt x="429" y="4709"/>
                      <a:pt x="517" y="5539"/>
                    </a:cubicBezTo>
                    <a:cubicBezTo>
                      <a:pt x="568" y="6087"/>
                      <a:pt x="423" y="6911"/>
                      <a:pt x="1098" y="6842"/>
                    </a:cubicBezTo>
                    <a:cubicBezTo>
                      <a:pt x="1980" y="6754"/>
                      <a:pt x="1180" y="4010"/>
                      <a:pt x="3519" y="3778"/>
                    </a:cubicBezTo>
                    <a:cubicBezTo>
                      <a:pt x="4401" y="3769"/>
                      <a:pt x="5282" y="3864"/>
                      <a:pt x="6142" y="4061"/>
                    </a:cubicBezTo>
                    <a:cubicBezTo>
                      <a:pt x="8349" y="4445"/>
                      <a:pt x="8526" y="4973"/>
                      <a:pt x="8570" y="5413"/>
                    </a:cubicBezTo>
                    <a:lnTo>
                      <a:pt x="9087" y="10522"/>
                    </a:lnTo>
                    <a:cubicBezTo>
                      <a:pt x="9150" y="11202"/>
                      <a:pt x="8841" y="11359"/>
                      <a:pt x="6388" y="12466"/>
                    </a:cubicBezTo>
                    <a:cubicBezTo>
                      <a:pt x="5724" y="12812"/>
                      <a:pt x="5005" y="13044"/>
                      <a:pt x="4263" y="13152"/>
                    </a:cubicBezTo>
                    <a:cubicBezTo>
                      <a:pt x="2283" y="13354"/>
                      <a:pt x="2453" y="11472"/>
                      <a:pt x="1514" y="11567"/>
                    </a:cubicBezTo>
                    <a:cubicBezTo>
                      <a:pt x="1053" y="11611"/>
                      <a:pt x="1154" y="11944"/>
                      <a:pt x="1199" y="12416"/>
                    </a:cubicBezTo>
                    <a:cubicBezTo>
                      <a:pt x="1281" y="13165"/>
                      <a:pt x="1507" y="14109"/>
                      <a:pt x="1615" y="15254"/>
                    </a:cubicBezTo>
                    <a:cubicBezTo>
                      <a:pt x="1785" y="16965"/>
                      <a:pt x="1728" y="17676"/>
                      <a:pt x="1823" y="18607"/>
                    </a:cubicBezTo>
                    <a:cubicBezTo>
                      <a:pt x="1892" y="19312"/>
                      <a:pt x="1823" y="19551"/>
                      <a:pt x="2403" y="19500"/>
                    </a:cubicBezTo>
                    <a:cubicBezTo>
                      <a:pt x="3475" y="19387"/>
                      <a:pt x="2069" y="18110"/>
                      <a:pt x="4295" y="17053"/>
                    </a:cubicBezTo>
                    <a:lnTo>
                      <a:pt x="23477" y="8031"/>
                    </a:lnTo>
                    <a:cubicBezTo>
                      <a:pt x="24416" y="7609"/>
                      <a:pt x="24479" y="7553"/>
                      <a:pt x="24448" y="7320"/>
                    </a:cubicBezTo>
                    <a:close/>
                    <a:moveTo>
                      <a:pt x="17978" y="7207"/>
                    </a:moveTo>
                    <a:lnTo>
                      <a:pt x="12303" y="9925"/>
                    </a:lnTo>
                    <a:cubicBezTo>
                      <a:pt x="11940" y="10124"/>
                      <a:pt x="11546" y="10260"/>
                      <a:pt x="11136" y="10327"/>
                    </a:cubicBezTo>
                    <a:cubicBezTo>
                      <a:pt x="10808" y="10327"/>
                      <a:pt x="10808" y="9994"/>
                      <a:pt x="10764" y="9528"/>
                    </a:cubicBezTo>
                    <a:lnTo>
                      <a:pt x="10405" y="5999"/>
                    </a:lnTo>
                    <a:cubicBezTo>
                      <a:pt x="10354" y="5533"/>
                      <a:pt x="10285" y="5168"/>
                      <a:pt x="10613" y="5143"/>
                    </a:cubicBezTo>
                    <a:cubicBezTo>
                      <a:pt x="11029" y="5126"/>
                      <a:pt x="11445" y="5181"/>
                      <a:pt x="11843" y="5306"/>
                    </a:cubicBezTo>
                    <a:lnTo>
                      <a:pt x="17795" y="6728"/>
                    </a:lnTo>
                    <a:cubicBezTo>
                      <a:pt x="18167" y="6823"/>
                      <a:pt x="18211" y="6917"/>
                      <a:pt x="18211" y="6974"/>
                    </a:cubicBezTo>
                    <a:cubicBezTo>
                      <a:pt x="18211" y="7030"/>
                      <a:pt x="18218" y="7030"/>
                      <a:pt x="17978" y="72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2" name="Freeform 721">
                <a:extLst>
                  <a:ext uri="{FF2B5EF4-FFF2-40B4-BE49-F238E27FC236}">
                    <a16:creationId xmlns:a16="http://schemas.microsoft.com/office/drawing/2014/main" id="{E156771A-6884-6F19-2F8A-32254060F9E9}"/>
                  </a:ext>
                </a:extLst>
              </p:cNvPr>
              <p:cNvSpPr/>
              <p:nvPr/>
            </p:nvSpPr>
            <p:spPr>
              <a:xfrm>
                <a:off x="8528036" y="3860983"/>
                <a:ext cx="11654" cy="9860"/>
              </a:xfrm>
              <a:custGeom>
                <a:avLst/>
                <a:gdLst>
                  <a:gd name="connsiteX0" fmla="*/ 11405 w 11654"/>
                  <a:gd name="connsiteY0" fmla="*/ 3316 h 9860"/>
                  <a:gd name="connsiteX1" fmla="*/ 3970 w 11654"/>
                  <a:gd name="connsiteY1" fmla="*/ 441 h 9860"/>
                  <a:gd name="connsiteX2" fmla="*/ 231 w 11654"/>
                  <a:gd name="connsiteY2" fmla="*/ 6424 h 9860"/>
                  <a:gd name="connsiteX3" fmla="*/ 7691 w 11654"/>
                  <a:gd name="connsiteY3" fmla="*/ 9419 h 9860"/>
                  <a:gd name="connsiteX4" fmla="*/ 11405 w 11654"/>
                  <a:gd name="connsiteY4" fmla="*/ 3316 h 9860"/>
                  <a:gd name="connsiteX5" fmla="*/ 6575 w 11654"/>
                  <a:gd name="connsiteY5" fmla="*/ 8028 h 9860"/>
                  <a:gd name="connsiteX6" fmla="*/ 1013 w 11654"/>
                  <a:gd name="connsiteY6" fmla="*/ 6588 h 9860"/>
                  <a:gd name="connsiteX7" fmla="*/ 5351 w 11654"/>
                  <a:gd name="connsiteY7" fmla="*/ 1737 h 9860"/>
                  <a:gd name="connsiteX8" fmla="*/ 10629 w 11654"/>
                  <a:gd name="connsiteY8" fmla="*/ 3146 h 9860"/>
                  <a:gd name="connsiteX9" fmla="*/ 6575 w 11654"/>
                  <a:gd name="connsiteY9" fmla="*/ 8028 h 9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4" h="9860">
                    <a:moveTo>
                      <a:pt x="11405" y="3316"/>
                    </a:moveTo>
                    <a:cubicBezTo>
                      <a:pt x="10377" y="252"/>
                      <a:pt x="7306" y="-642"/>
                      <a:pt x="3970" y="441"/>
                    </a:cubicBezTo>
                    <a:cubicBezTo>
                      <a:pt x="881" y="1441"/>
                      <a:pt x="-608" y="3844"/>
                      <a:pt x="231" y="6424"/>
                    </a:cubicBezTo>
                    <a:cubicBezTo>
                      <a:pt x="1574" y="10532"/>
                      <a:pt x="5559" y="10105"/>
                      <a:pt x="7691" y="9419"/>
                    </a:cubicBezTo>
                    <a:cubicBezTo>
                      <a:pt x="10913" y="8368"/>
                      <a:pt x="12256" y="5814"/>
                      <a:pt x="11405" y="3316"/>
                    </a:cubicBezTo>
                    <a:close/>
                    <a:moveTo>
                      <a:pt x="6575" y="8028"/>
                    </a:moveTo>
                    <a:cubicBezTo>
                      <a:pt x="4052" y="8840"/>
                      <a:pt x="1776" y="8790"/>
                      <a:pt x="1013" y="6588"/>
                    </a:cubicBezTo>
                    <a:cubicBezTo>
                      <a:pt x="250" y="4386"/>
                      <a:pt x="3132" y="2460"/>
                      <a:pt x="5351" y="1737"/>
                    </a:cubicBezTo>
                    <a:cubicBezTo>
                      <a:pt x="7571" y="1013"/>
                      <a:pt x="9873" y="982"/>
                      <a:pt x="10629" y="3146"/>
                    </a:cubicBezTo>
                    <a:cubicBezTo>
                      <a:pt x="11216" y="4794"/>
                      <a:pt x="9955" y="6959"/>
                      <a:pt x="6575" y="802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3" name="Freeform 722">
                <a:extLst>
                  <a:ext uri="{FF2B5EF4-FFF2-40B4-BE49-F238E27FC236}">
                    <a16:creationId xmlns:a16="http://schemas.microsoft.com/office/drawing/2014/main" id="{30AABE1F-20DE-7A62-A442-75AEEFBF00FA}"/>
                  </a:ext>
                </a:extLst>
              </p:cNvPr>
              <p:cNvSpPr/>
              <p:nvPr/>
            </p:nvSpPr>
            <p:spPr>
              <a:xfrm>
                <a:off x="8522999" y="3849958"/>
                <a:ext cx="12416" cy="13010"/>
              </a:xfrm>
              <a:custGeom>
                <a:avLst/>
                <a:gdLst>
                  <a:gd name="connsiteX0" fmla="*/ 12003 w 12416"/>
                  <a:gd name="connsiteY0" fmla="*/ 4105 h 13010"/>
                  <a:gd name="connsiteX1" fmla="*/ 10786 w 12416"/>
                  <a:gd name="connsiteY1" fmla="*/ 1651 h 13010"/>
                  <a:gd name="connsiteX2" fmla="*/ 10155 w 12416"/>
                  <a:gd name="connsiteY2" fmla="*/ 191 h 13010"/>
                  <a:gd name="connsiteX3" fmla="*/ 9850 w 12416"/>
                  <a:gd name="connsiteY3" fmla="*/ 7 h 13010"/>
                  <a:gd name="connsiteX4" fmla="*/ 9808 w 12416"/>
                  <a:gd name="connsiteY4" fmla="*/ 21 h 13010"/>
                  <a:gd name="connsiteX5" fmla="*/ 8825 w 12416"/>
                  <a:gd name="connsiteY5" fmla="*/ 2104 h 13010"/>
                  <a:gd name="connsiteX6" fmla="*/ 2437 w 12416"/>
                  <a:gd name="connsiteY6" fmla="*/ 5073 h 13010"/>
                  <a:gd name="connsiteX7" fmla="*/ 167 w 12416"/>
                  <a:gd name="connsiteY7" fmla="*/ 4929 h 13010"/>
                  <a:gd name="connsiteX8" fmla="*/ 98 w 12416"/>
                  <a:gd name="connsiteY8" fmla="*/ 5432 h 13010"/>
                  <a:gd name="connsiteX9" fmla="*/ 1043 w 12416"/>
                  <a:gd name="connsiteY9" fmla="*/ 7320 h 13010"/>
                  <a:gd name="connsiteX10" fmla="*/ 1472 w 12416"/>
                  <a:gd name="connsiteY10" fmla="*/ 8395 h 13010"/>
                  <a:gd name="connsiteX11" fmla="*/ 1870 w 12416"/>
                  <a:gd name="connsiteY11" fmla="*/ 8672 h 13010"/>
                  <a:gd name="connsiteX12" fmla="*/ 2784 w 12416"/>
                  <a:gd name="connsiteY12" fmla="*/ 6785 h 13010"/>
                  <a:gd name="connsiteX13" fmla="*/ 5306 w 12416"/>
                  <a:gd name="connsiteY13" fmla="*/ 5615 h 13010"/>
                  <a:gd name="connsiteX14" fmla="*/ 6183 w 12416"/>
                  <a:gd name="connsiteY14" fmla="*/ 5910 h 13010"/>
                  <a:gd name="connsiteX15" fmla="*/ 5930 w 12416"/>
                  <a:gd name="connsiteY15" fmla="*/ 7383 h 13010"/>
                  <a:gd name="connsiteX16" fmla="*/ 4127 w 12416"/>
                  <a:gd name="connsiteY16" fmla="*/ 9478 h 13010"/>
                  <a:gd name="connsiteX17" fmla="*/ 3187 w 12416"/>
                  <a:gd name="connsiteY17" fmla="*/ 12032 h 13010"/>
                  <a:gd name="connsiteX18" fmla="*/ 4556 w 12416"/>
                  <a:gd name="connsiteY18" fmla="*/ 12970 h 13010"/>
                  <a:gd name="connsiteX19" fmla="*/ 4686 w 12416"/>
                  <a:gd name="connsiteY19" fmla="*/ 12726 h 13010"/>
                  <a:gd name="connsiteX20" fmla="*/ 4676 w 12416"/>
                  <a:gd name="connsiteY20" fmla="*/ 12699 h 13010"/>
                  <a:gd name="connsiteX21" fmla="*/ 4417 w 12416"/>
                  <a:gd name="connsiteY21" fmla="*/ 12372 h 13010"/>
                  <a:gd name="connsiteX22" fmla="*/ 4449 w 12416"/>
                  <a:gd name="connsiteY22" fmla="*/ 11818 h 13010"/>
                  <a:gd name="connsiteX23" fmla="*/ 7564 w 12416"/>
                  <a:gd name="connsiteY23" fmla="*/ 8043 h 13010"/>
                  <a:gd name="connsiteX24" fmla="*/ 8503 w 12416"/>
                  <a:gd name="connsiteY24" fmla="*/ 8471 h 13010"/>
                  <a:gd name="connsiteX25" fmla="*/ 10647 w 12416"/>
                  <a:gd name="connsiteY25" fmla="*/ 8333 h 13010"/>
                  <a:gd name="connsiteX26" fmla="*/ 12003 w 12416"/>
                  <a:gd name="connsiteY26" fmla="*/ 4105 h 13010"/>
                  <a:gd name="connsiteX27" fmla="*/ 9550 w 12416"/>
                  <a:gd name="connsiteY27" fmla="*/ 6967 h 13010"/>
                  <a:gd name="connsiteX28" fmla="*/ 6971 w 12416"/>
                  <a:gd name="connsiteY28" fmla="*/ 5810 h 13010"/>
                  <a:gd name="connsiteX29" fmla="*/ 6971 w 12416"/>
                  <a:gd name="connsiteY29" fmla="*/ 4828 h 13010"/>
                  <a:gd name="connsiteX30" fmla="*/ 9903 w 12416"/>
                  <a:gd name="connsiteY30" fmla="*/ 3457 h 13010"/>
                  <a:gd name="connsiteX31" fmla="*/ 11164 w 12416"/>
                  <a:gd name="connsiteY31" fmla="*/ 3891 h 13010"/>
                  <a:gd name="connsiteX32" fmla="*/ 9550 w 12416"/>
                  <a:gd name="connsiteY32" fmla="*/ 6967 h 1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416" h="13010">
                    <a:moveTo>
                      <a:pt x="12003" y="4105"/>
                    </a:moveTo>
                    <a:cubicBezTo>
                      <a:pt x="11624" y="3274"/>
                      <a:pt x="11170" y="2475"/>
                      <a:pt x="10786" y="1651"/>
                    </a:cubicBezTo>
                    <a:cubicBezTo>
                      <a:pt x="10401" y="827"/>
                      <a:pt x="10439" y="757"/>
                      <a:pt x="10155" y="191"/>
                    </a:cubicBezTo>
                    <a:cubicBezTo>
                      <a:pt x="10122" y="56"/>
                      <a:pt x="9985" y="-26"/>
                      <a:pt x="9850" y="7"/>
                    </a:cubicBezTo>
                    <a:cubicBezTo>
                      <a:pt x="9836" y="11"/>
                      <a:pt x="9822" y="16"/>
                      <a:pt x="9808" y="21"/>
                    </a:cubicBezTo>
                    <a:cubicBezTo>
                      <a:pt x="9285" y="267"/>
                      <a:pt x="10439" y="1349"/>
                      <a:pt x="8825" y="2104"/>
                    </a:cubicBezTo>
                    <a:lnTo>
                      <a:pt x="2437" y="5073"/>
                    </a:lnTo>
                    <a:cubicBezTo>
                      <a:pt x="615" y="5929"/>
                      <a:pt x="627" y="4715"/>
                      <a:pt x="167" y="4929"/>
                    </a:cubicBezTo>
                    <a:cubicBezTo>
                      <a:pt x="-123" y="5067"/>
                      <a:pt x="41" y="5300"/>
                      <a:pt x="98" y="5432"/>
                    </a:cubicBezTo>
                    <a:cubicBezTo>
                      <a:pt x="388" y="6061"/>
                      <a:pt x="728" y="6634"/>
                      <a:pt x="1043" y="7320"/>
                    </a:cubicBezTo>
                    <a:cubicBezTo>
                      <a:pt x="1283" y="7829"/>
                      <a:pt x="1378" y="8188"/>
                      <a:pt x="1472" y="8395"/>
                    </a:cubicBezTo>
                    <a:cubicBezTo>
                      <a:pt x="1567" y="8603"/>
                      <a:pt x="1737" y="8735"/>
                      <a:pt x="1870" y="8672"/>
                    </a:cubicBezTo>
                    <a:cubicBezTo>
                      <a:pt x="2393" y="8427"/>
                      <a:pt x="1239" y="7496"/>
                      <a:pt x="2784" y="6785"/>
                    </a:cubicBezTo>
                    <a:lnTo>
                      <a:pt x="5306" y="5615"/>
                    </a:lnTo>
                    <a:cubicBezTo>
                      <a:pt x="5817" y="5382"/>
                      <a:pt x="5880" y="5262"/>
                      <a:pt x="6183" y="5910"/>
                    </a:cubicBezTo>
                    <a:cubicBezTo>
                      <a:pt x="6485" y="6558"/>
                      <a:pt x="6441" y="6804"/>
                      <a:pt x="5930" y="7383"/>
                    </a:cubicBezTo>
                    <a:lnTo>
                      <a:pt x="4127" y="9478"/>
                    </a:lnTo>
                    <a:cubicBezTo>
                      <a:pt x="3496" y="10245"/>
                      <a:pt x="2733" y="11069"/>
                      <a:pt x="3187" y="12032"/>
                    </a:cubicBezTo>
                    <a:cubicBezTo>
                      <a:pt x="3408" y="12523"/>
                      <a:pt x="4108" y="13183"/>
                      <a:pt x="4556" y="12970"/>
                    </a:cubicBezTo>
                    <a:cubicBezTo>
                      <a:pt x="4659" y="12938"/>
                      <a:pt x="4717" y="12829"/>
                      <a:pt x="4686" y="12726"/>
                    </a:cubicBezTo>
                    <a:cubicBezTo>
                      <a:pt x="4683" y="12717"/>
                      <a:pt x="4680" y="12708"/>
                      <a:pt x="4676" y="12699"/>
                    </a:cubicBezTo>
                    <a:cubicBezTo>
                      <a:pt x="4619" y="12579"/>
                      <a:pt x="4480" y="12491"/>
                      <a:pt x="4417" y="12372"/>
                    </a:cubicBezTo>
                    <a:cubicBezTo>
                      <a:pt x="4306" y="12200"/>
                      <a:pt x="4319" y="11977"/>
                      <a:pt x="4449" y="11818"/>
                    </a:cubicBezTo>
                    <a:cubicBezTo>
                      <a:pt x="5855" y="10088"/>
                      <a:pt x="7475" y="8043"/>
                      <a:pt x="7564" y="8043"/>
                    </a:cubicBezTo>
                    <a:cubicBezTo>
                      <a:pt x="7652" y="8043"/>
                      <a:pt x="8005" y="8263"/>
                      <a:pt x="8503" y="8471"/>
                    </a:cubicBezTo>
                    <a:cubicBezTo>
                      <a:pt x="9206" y="8728"/>
                      <a:pt x="9984" y="8677"/>
                      <a:pt x="10647" y="8333"/>
                    </a:cubicBezTo>
                    <a:cubicBezTo>
                      <a:pt x="11322" y="7980"/>
                      <a:pt x="13258" y="6785"/>
                      <a:pt x="12003" y="4105"/>
                    </a:cubicBezTo>
                    <a:close/>
                    <a:moveTo>
                      <a:pt x="9550" y="6967"/>
                    </a:moveTo>
                    <a:cubicBezTo>
                      <a:pt x="8692" y="7370"/>
                      <a:pt x="7841" y="7672"/>
                      <a:pt x="6971" y="5810"/>
                    </a:cubicBezTo>
                    <a:cubicBezTo>
                      <a:pt x="6801" y="5445"/>
                      <a:pt x="6586" y="4992"/>
                      <a:pt x="6971" y="4828"/>
                    </a:cubicBezTo>
                    <a:lnTo>
                      <a:pt x="9903" y="3457"/>
                    </a:lnTo>
                    <a:cubicBezTo>
                      <a:pt x="10767" y="3054"/>
                      <a:pt x="10950" y="3457"/>
                      <a:pt x="11164" y="3891"/>
                    </a:cubicBezTo>
                    <a:cubicBezTo>
                      <a:pt x="11719" y="5124"/>
                      <a:pt x="10969" y="6313"/>
                      <a:pt x="9550" y="696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4" name="Freeform 723">
                <a:extLst>
                  <a:ext uri="{FF2B5EF4-FFF2-40B4-BE49-F238E27FC236}">
                    <a16:creationId xmlns:a16="http://schemas.microsoft.com/office/drawing/2014/main" id="{4A6C1197-1D7E-A9B0-45EF-82A0BB24985E}"/>
                  </a:ext>
                </a:extLst>
              </p:cNvPr>
              <p:cNvSpPr/>
              <p:nvPr/>
            </p:nvSpPr>
            <p:spPr>
              <a:xfrm>
                <a:off x="8530833" y="3882261"/>
                <a:ext cx="12114" cy="9171"/>
              </a:xfrm>
              <a:custGeom>
                <a:avLst/>
                <a:gdLst>
                  <a:gd name="connsiteX0" fmla="*/ 11875 w 12114"/>
                  <a:gd name="connsiteY0" fmla="*/ 698 h 9171"/>
                  <a:gd name="connsiteX1" fmla="*/ 9952 w 12114"/>
                  <a:gd name="connsiteY1" fmla="*/ 1994 h 9171"/>
                  <a:gd name="connsiteX2" fmla="*/ 2908 w 12114"/>
                  <a:gd name="connsiteY2" fmla="*/ 1290 h 9171"/>
                  <a:gd name="connsiteX3" fmla="*/ 1016 w 12114"/>
                  <a:gd name="connsiteY3" fmla="*/ 0 h 9171"/>
                  <a:gd name="connsiteX4" fmla="*/ 708 w 12114"/>
                  <a:gd name="connsiteY4" fmla="*/ 403 h 9171"/>
                  <a:gd name="connsiteX5" fmla="*/ 562 w 12114"/>
                  <a:gd name="connsiteY5" fmla="*/ 2492 h 9171"/>
                  <a:gd name="connsiteX6" fmla="*/ 380 w 12114"/>
                  <a:gd name="connsiteY6" fmla="*/ 3643 h 9171"/>
                  <a:gd name="connsiteX7" fmla="*/ 581 w 12114"/>
                  <a:gd name="connsiteY7" fmla="*/ 4083 h 9171"/>
                  <a:gd name="connsiteX8" fmla="*/ 2347 w 12114"/>
                  <a:gd name="connsiteY8" fmla="*/ 2913 h 9171"/>
                  <a:gd name="connsiteX9" fmla="*/ 5122 w 12114"/>
                  <a:gd name="connsiteY9" fmla="*/ 3190 h 9171"/>
                  <a:gd name="connsiteX10" fmla="*/ 5752 w 12114"/>
                  <a:gd name="connsiteY10" fmla="*/ 3888 h 9171"/>
                  <a:gd name="connsiteX11" fmla="*/ 4781 w 12114"/>
                  <a:gd name="connsiteY11" fmla="*/ 5040 h 9171"/>
                  <a:gd name="connsiteX12" fmla="*/ 2139 w 12114"/>
                  <a:gd name="connsiteY12" fmla="*/ 5920 h 9171"/>
                  <a:gd name="connsiteX13" fmla="*/ 8 w 12114"/>
                  <a:gd name="connsiteY13" fmla="*/ 7651 h 9171"/>
                  <a:gd name="connsiteX14" fmla="*/ 708 w 12114"/>
                  <a:gd name="connsiteY14" fmla="*/ 9167 h 9171"/>
                  <a:gd name="connsiteX15" fmla="*/ 949 w 12114"/>
                  <a:gd name="connsiteY15" fmla="*/ 9015 h 9171"/>
                  <a:gd name="connsiteX16" fmla="*/ 953 w 12114"/>
                  <a:gd name="connsiteY16" fmla="*/ 8985 h 9171"/>
                  <a:gd name="connsiteX17" fmla="*/ 897 w 12114"/>
                  <a:gd name="connsiteY17" fmla="*/ 8569 h 9171"/>
                  <a:gd name="connsiteX18" fmla="*/ 1199 w 12114"/>
                  <a:gd name="connsiteY18" fmla="*/ 8104 h 9171"/>
                  <a:gd name="connsiteX19" fmla="*/ 5853 w 12114"/>
                  <a:gd name="connsiteY19" fmla="*/ 6430 h 9171"/>
                  <a:gd name="connsiteX20" fmla="*/ 6446 w 12114"/>
                  <a:gd name="connsiteY20" fmla="*/ 7286 h 9171"/>
                  <a:gd name="connsiteX21" fmla="*/ 8369 w 12114"/>
                  <a:gd name="connsiteY21" fmla="*/ 8261 h 9171"/>
                  <a:gd name="connsiteX22" fmla="*/ 11679 w 12114"/>
                  <a:gd name="connsiteY22" fmla="*/ 5329 h 9171"/>
                  <a:gd name="connsiteX23" fmla="*/ 11894 w 12114"/>
                  <a:gd name="connsiteY23" fmla="*/ 2592 h 9171"/>
                  <a:gd name="connsiteX24" fmla="*/ 12115 w 12114"/>
                  <a:gd name="connsiteY24" fmla="*/ 1019 h 9171"/>
                  <a:gd name="connsiteX25" fmla="*/ 11875 w 12114"/>
                  <a:gd name="connsiteY25" fmla="*/ 698 h 9171"/>
                  <a:gd name="connsiteX26" fmla="*/ 11017 w 12114"/>
                  <a:gd name="connsiteY26" fmla="*/ 4706 h 9171"/>
                  <a:gd name="connsiteX27" fmla="*/ 8060 w 12114"/>
                  <a:gd name="connsiteY27" fmla="*/ 6556 h 9171"/>
                  <a:gd name="connsiteX28" fmla="*/ 6433 w 12114"/>
                  <a:gd name="connsiteY28" fmla="*/ 4234 h 9171"/>
                  <a:gd name="connsiteX29" fmla="*/ 6919 w 12114"/>
                  <a:gd name="connsiteY29" fmla="*/ 3372 h 9171"/>
                  <a:gd name="connsiteX30" fmla="*/ 10153 w 12114"/>
                  <a:gd name="connsiteY30" fmla="*/ 3693 h 9171"/>
                  <a:gd name="connsiteX31" fmla="*/ 11017 w 12114"/>
                  <a:gd name="connsiteY31" fmla="*/ 4706 h 9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114" h="9171">
                    <a:moveTo>
                      <a:pt x="11875" y="698"/>
                    </a:moveTo>
                    <a:cubicBezTo>
                      <a:pt x="11301" y="642"/>
                      <a:pt x="11743" y="2177"/>
                      <a:pt x="9952" y="1994"/>
                    </a:cubicBezTo>
                    <a:lnTo>
                      <a:pt x="2908" y="1290"/>
                    </a:lnTo>
                    <a:cubicBezTo>
                      <a:pt x="890" y="1088"/>
                      <a:pt x="1527" y="31"/>
                      <a:pt x="1016" y="0"/>
                    </a:cubicBezTo>
                    <a:cubicBezTo>
                      <a:pt x="701" y="0"/>
                      <a:pt x="720" y="252"/>
                      <a:pt x="708" y="403"/>
                    </a:cubicBezTo>
                    <a:cubicBezTo>
                      <a:pt x="638" y="1082"/>
                      <a:pt x="638" y="1762"/>
                      <a:pt x="562" y="2492"/>
                    </a:cubicBezTo>
                    <a:cubicBezTo>
                      <a:pt x="506" y="3058"/>
                      <a:pt x="405" y="3416"/>
                      <a:pt x="380" y="3643"/>
                    </a:cubicBezTo>
                    <a:cubicBezTo>
                      <a:pt x="354" y="3869"/>
                      <a:pt x="436" y="4077"/>
                      <a:pt x="581" y="4083"/>
                    </a:cubicBezTo>
                    <a:cubicBezTo>
                      <a:pt x="1162" y="4146"/>
                      <a:pt x="638" y="2743"/>
                      <a:pt x="2347" y="2913"/>
                    </a:cubicBezTo>
                    <a:lnTo>
                      <a:pt x="5122" y="3190"/>
                    </a:lnTo>
                    <a:cubicBezTo>
                      <a:pt x="5676" y="3247"/>
                      <a:pt x="5796" y="3190"/>
                      <a:pt x="5752" y="3888"/>
                    </a:cubicBezTo>
                    <a:cubicBezTo>
                      <a:pt x="5708" y="4587"/>
                      <a:pt x="5519" y="4801"/>
                      <a:pt x="4781" y="5040"/>
                    </a:cubicBezTo>
                    <a:lnTo>
                      <a:pt x="2139" y="5920"/>
                    </a:lnTo>
                    <a:cubicBezTo>
                      <a:pt x="1168" y="6248"/>
                      <a:pt x="108" y="6581"/>
                      <a:pt x="8" y="7651"/>
                    </a:cubicBezTo>
                    <a:cubicBezTo>
                      <a:pt x="-49" y="8185"/>
                      <a:pt x="216" y="9117"/>
                      <a:pt x="708" y="9167"/>
                    </a:cubicBezTo>
                    <a:cubicBezTo>
                      <a:pt x="816" y="9192"/>
                      <a:pt x="924" y="9124"/>
                      <a:pt x="949" y="9015"/>
                    </a:cubicBezTo>
                    <a:cubicBezTo>
                      <a:pt x="951" y="9005"/>
                      <a:pt x="953" y="8995"/>
                      <a:pt x="953" y="8985"/>
                    </a:cubicBezTo>
                    <a:cubicBezTo>
                      <a:pt x="953" y="8846"/>
                      <a:pt x="890" y="8708"/>
                      <a:pt x="897" y="8569"/>
                    </a:cubicBezTo>
                    <a:cubicBezTo>
                      <a:pt x="898" y="8369"/>
                      <a:pt x="1016" y="8187"/>
                      <a:pt x="1199" y="8104"/>
                    </a:cubicBezTo>
                    <a:cubicBezTo>
                      <a:pt x="3318" y="7336"/>
                      <a:pt x="5752" y="6418"/>
                      <a:pt x="5853" y="6430"/>
                    </a:cubicBezTo>
                    <a:cubicBezTo>
                      <a:pt x="5954" y="6443"/>
                      <a:pt x="6118" y="6852"/>
                      <a:pt x="6446" y="7286"/>
                    </a:cubicBezTo>
                    <a:cubicBezTo>
                      <a:pt x="6919" y="7869"/>
                      <a:pt x="7618" y="8224"/>
                      <a:pt x="8369" y="8261"/>
                    </a:cubicBezTo>
                    <a:cubicBezTo>
                      <a:pt x="9100" y="8343"/>
                      <a:pt x="11383" y="8292"/>
                      <a:pt x="11679" y="5329"/>
                    </a:cubicBezTo>
                    <a:cubicBezTo>
                      <a:pt x="11774" y="4423"/>
                      <a:pt x="11806" y="3498"/>
                      <a:pt x="11894" y="2592"/>
                    </a:cubicBezTo>
                    <a:cubicBezTo>
                      <a:pt x="11982" y="1686"/>
                      <a:pt x="12058" y="1642"/>
                      <a:pt x="12115" y="1019"/>
                    </a:cubicBezTo>
                    <a:cubicBezTo>
                      <a:pt x="12102" y="856"/>
                      <a:pt x="12033" y="711"/>
                      <a:pt x="11875" y="698"/>
                    </a:cubicBezTo>
                    <a:close/>
                    <a:moveTo>
                      <a:pt x="11017" y="4706"/>
                    </a:moveTo>
                    <a:cubicBezTo>
                      <a:pt x="10885" y="6071"/>
                      <a:pt x="9624" y="6713"/>
                      <a:pt x="8060" y="6556"/>
                    </a:cubicBezTo>
                    <a:cubicBezTo>
                      <a:pt x="7108" y="6462"/>
                      <a:pt x="6219" y="6292"/>
                      <a:pt x="6433" y="4234"/>
                    </a:cubicBezTo>
                    <a:cubicBezTo>
                      <a:pt x="6433" y="3832"/>
                      <a:pt x="6515" y="3335"/>
                      <a:pt x="6919" y="3372"/>
                    </a:cubicBezTo>
                    <a:lnTo>
                      <a:pt x="10153" y="3693"/>
                    </a:lnTo>
                    <a:cubicBezTo>
                      <a:pt x="11112" y="3794"/>
                      <a:pt x="11074" y="4209"/>
                      <a:pt x="11017" y="47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5" name="Freeform 724">
                <a:extLst>
                  <a:ext uri="{FF2B5EF4-FFF2-40B4-BE49-F238E27FC236}">
                    <a16:creationId xmlns:a16="http://schemas.microsoft.com/office/drawing/2014/main" id="{95B25B94-6540-3B58-38E2-533F0A226BB9}"/>
                  </a:ext>
                </a:extLst>
              </p:cNvPr>
              <p:cNvSpPr/>
              <p:nvPr/>
            </p:nvSpPr>
            <p:spPr>
              <a:xfrm>
                <a:off x="8380620" y="3847315"/>
                <a:ext cx="12065" cy="9778"/>
              </a:xfrm>
              <a:custGeom>
                <a:avLst/>
                <a:gdLst>
                  <a:gd name="connsiteX0" fmla="*/ 11930 w 12065"/>
                  <a:gd name="connsiteY0" fmla="*/ 751 h 9778"/>
                  <a:gd name="connsiteX1" fmla="*/ 10499 w 12065"/>
                  <a:gd name="connsiteY1" fmla="*/ 1299 h 9778"/>
                  <a:gd name="connsiteX2" fmla="*/ 592 w 12065"/>
                  <a:gd name="connsiteY2" fmla="*/ 40 h 9778"/>
                  <a:gd name="connsiteX3" fmla="*/ 12 w 12065"/>
                  <a:gd name="connsiteY3" fmla="*/ 91 h 9778"/>
                  <a:gd name="connsiteX4" fmla="*/ 302 w 12065"/>
                  <a:gd name="connsiteY4" fmla="*/ 651 h 9778"/>
                  <a:gd name="connsiteX5" fmla="*/ 6539 w 12065"/>
                  <a:gd name="connsiteY5" fmla="*/ 8320 h 9778"/>
                  <a:gd name="connsiteX6" fmla="*/ 7005 w 12065"/>
                  <a:gd name="connsiteY6" fmla="*/ 9755 h 9778"/>
                  <a:gd name="connsiteX7" fmla="*/ 7352 w 12065"/>
                  <a:gd name="connsiteY7" fmla="*/ 9478 h 9778"/>
                  <a:gd name="connsiteX8" fmla="*/ 7882 w 12065"/>
                  <a:gd name="connsiteY8" fmla="*/ 8402 h 9778"/>
                  <a:gd name="connsiteX9" fmla="*/ 8556 w 12065"/>
                  <a:gd name="connsiteY9" fmla="*/ 7313 h 9778"/>
                  <a:gd name="connsiteX10" fmla="*/ 8714 w 12065"/>
                  <a:gd name="connsiteY10" fmla="*/ 6590 h 9778"/>
                  <a:gd name="connsiteX11" fmla="*/ 6898 w 12065"/>
                  <a:gd name="connsiteY11" fmla="*/ 7269 h 9778"/>
                  <a:gd name="connsiteX12" fmla="*/ 5990 w 12065"/>
                  <a:gd name="connsiteY12" fmla="*/ 6439 h 9778"/>
                  <a:gd name="connsiteX13" fmla="*/ 5467 w 12065"/>
                  <a:gd name="connsiteY13" fmla="*/ 5181 h 9778"/>
                  <a:gd name="connsiteX14" fmla="*/ 6766 w 12065"/>
                  <a:gd name="connsiteY14" fmla="*/ 2840 h 9778"/>
                  <a:gd name="connsiteX15" fmla="*/ 8355 w 12065"/>
                  <a:gd name="connsiteY15" fmla="*/ 2721 h 9778"/>
                  <a:gd name="connsiteX16" fmla="*/ 9370 w 12065"/>
                  <a:gd name="connsiteY16" fmla="*/ 2997 h 9778"/>
                  <a:gd name="connsiteX17" fmla="*/ 9944 w 12065"/>
                  <a:gd name="connsiteY17" fmla="*/ 4426 h 9778"/>
                  <a:gd name="connsiteX18" fmla="*/ 10309 w 12065"/>
                  <a:gd name="connsiteY18" fmla="*/ 4142 h 9778"/>
                  <a:gd name="connsiteX19" fmla="*/ 10990 w 12065"/>
                  <a:gd name="connsiteY19" fmla="*/ 2802 h 9778"/>
                  <a:gd name="connsiteX20" fmla="*/ 11892 w 12065"/>
                  <a:gd name="connsiteY20" fmla="*/ 1292 h 9778"/>
                  <a:gd name="connsiteX21" fmla="*/ 11930 w 12065"/>
                  <a:gd name="connsiteY21" fmla="*/ 751 h 9778"/>
                  <a:gd name="connsiteX22" fmla="*/ 5845 w 12065"/>
                  <a:gd name="connsiteY22" fmla="*/ 2802 h 9778"/>
                  <a:gd name="connsiteX23" fmla="*/ 4943 w 12065"/>
                  <a:gd name="connsiteY23" fmla="*/ 4426 h 9778"/>
                  <a:gd name="connsiteX24" fmla="*/ 4615 w 12065"/>
                  <a:gd name="connsiteY24" fmla="*/ 4740 h 9778"/>
                  <a:gd name="connsiteX25" fmla="*/ 4193 w 12065"/>
                  <a:gd name="connsiteY25" fmla="*/ 4338 h 9778"/>
                  <a:gd name="connsiteX26" fmla="*/ 2358 w 12065"/>
                  <a:gd name="connsiteY26" fmla="*/ 2123 h 9778"/>
                  <a:gd name="connsiteX27" fmla="*/ 2270 w 12065"/>
                  <a:gd name="connsiteY27" fmla="*/ 1903 h 9778"/>
                  <a:gd name="connsiteX28" fmla="*/ 2434 w 12065"/>
                  <a:gd name="connsiteY28" fmla="*/ 1865 h 9778"/>
                  <a:gd name="connsiteX29" fmla="*/ 5378 w 12065"/>
                  <a:gd name="connsiteY29" fmla="*/ 2217 h 9778"/>
                  <a:gd name="connsiteX30" fmla="*/ 5940 w 12065"/>
                  <a:gd name="connsiteY30" fmla="*/ 2362 h 9778"/>
                  <a:gd name="connsiteX31" fmla="*/ 5845 w 12065"/>
                  <a:gd name="connsiteY31" fmla="*/ 2802 h 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065" h="9778">
                    <a:moveTo>
                      <a:pt x="11930" y="751"/>
                    </a:moveTo>
                    <a:cubicBezTo>
                      <a:pt x="11495" y="506"/>
                      <a:pt x="11652" y="1437"/>
                      <a:pt x="10499" y="1299"/>
                    </a:cubicBezTo>
                    <a:lnTo>
                      <a:pt x="592" y="40"/>
                    </a:lnTo>
                    <a:cubicBezTo>
                      <a:pt x="113" y="-23"/>
                      <a:pt x="75" y="-16"/>
                      <a:pt x="12" y="91"/>
                    </a:cubicBezTo>
                    <a:cubicBezTo>
                      <a:pt x="-51" y="198"/>
                      <a:pt x="145" y="449"/>
                      <a:pt x="302" y="651"/>
                    </a:cubicBezTo>
                    <a:lnTo>
                      <a:pt x="6539" y="8320"/>
                    </a:lnTo>
                    <a:cubicBezTo>
                      <a:pt x="7119" y="9025"/>
                      <a:pt x="6703" y="9579"/>
                      <a:pt x="7005" y="9755"/>
                    </a:cubicBezTo>
                    <a:cubicBezTo>
                      <a:pt x="7175" y="9849"/>
                      <a:pt x="7257" y="9648"/>
                      <a:pt x="7352" y="9478"/>
                    </a:cubicBezTo>
                    <a:cubicBezTo>
                      <a:pt x="7547" y="9132"/>
                      <a:pt x="7686" y="8761"/>
                      <a:pt x="7882" y="8402"/>
                    </a:cubicBezTo>
                    <a:cubicBezTo>
                      <a:pt x="8077" y="8043"/>
                      <a:pt x="8348" y="7697"/>
                      <a:pt x="8556" y="7313"/>
                    </a:cubicBezTo>
                    <a:cubicBezTo>
                      <a:pt x="8695" y="7062"/>
                      <a:pt x="8991" y="6741"/>
                      <a:pt x="8714" y="6590"/>
                    </a:cubicBezTo>
                    <a:cubicBezTo>
                      <a:pt x="8437" y="6439"/>
                      <a:pt x="7856" y="7798"/>
                      <a:pt x="6898" y="7269"/>
                    </a:cubicBezTo>
                    <a:cubicBezTo>
                      <a:pt x="6559" y="7034"/>
                      <a:pt x="6254" y="6755"/>
                      <a:pt x="5990" y="6439"/>
                    </a:cubicBezTo>
                    <a:cubicBezTo>
                      <a:pt x="5271" y="5678"/>
                      <a:pt x="5359" y="5401"/>
                      <a:pt x="5467" y="5181"/>
                    </a:cubicBezTo>
                    <a:lnTo>
                      <a:pt x="6766" y="2840"/>
                    </a:lnTo>
                    <a:cubicBezTo>
                      <a:pt x="6936" y="2526"/>
                      <a:pt x="7106" y="2544"/>
                      <a:pt x="8355" y="2721"/>
                    </a:cubicBezTo>
                    <a:cubicBezTo>
                      <a:pt x="8708" y="2747"/>
                      <a:pt x="9052" y="2841"/>
                      <a:pt x="9370" y="2997"/>
                    </a:cubicBezTo>
                    <a:cubicBezTo>
                      <a:pt x="10177" y="3444"/>
                      <a:pt x="9565" y="4205"/>
                      <a:pt x="9944" y="4426"/>
                    </a:cubicBezTo>
                    <a:cubicBezTo>
                      <a:pt x="10133" y="4526"/>
                      <a:pt x="10196" y="4356"/>
                      <a:pt x="10309" y="4142"/>
                    </a:cubicBezTo>
                    <a:cubicBezTo>
                      <a:pt x="10505" y="3796"/>
                      <a:pt x="10694" y="3325"/>
                      <a:pt x="10990" y="2802"/>
                    </a:cubicBezTo>
                    <a:cubicBezTo>
                      <a:pt x="11425" y="2016"/>
                      <a:pt x="11621" y="1726"/>
                      <a:pt x="11892" y="1292"/>
                    </a:cubicBezTo>
                    <a:cubicBezTo>
                      <a:pt x="12069" y="965"/>
                      <a:pt x="12157" y="877"/>
                      <a:pt x="11930" y="751"/>
                    </a:cubicBezTo>
                    <a:close/>
                    <a:moveTo>
                      <a:pt x="5845" y="2802"/>
                    </a:moveTo>
                    <a:lnTo>
                      <a:pt x="4943" y="4426"/>
                    </a:lnTo>
                    <a:cubicBezTo>
                      <a:pt x="4823" y="4640"/>
                      <a:pt x="4748" y="4816"/>
                      <a:pt x="4615" y="4740"/>
                    </a:cubicBezTo>
                    <a:cubicBezTo>
                      <a:pt x="4451" y="4633"/>
                      <a:pt x="4308" y="4496"/>
                      <a:pt x="4193" y="4338"/>
                    </a:cubicBezTo>
                    <a:lnTo>
                      <a:pt x="2358" y="2123"/>
                    </a:lnTo>
                    <a:cubicBezTo>
                      <a:pt x="2244" y="1978"/>
                      <a:pt x="2263" y="1922"/>
                      <a:pt x="2270" y="1903"/>
                    </a:cubicBezTo>
                    <a:cubicBezTo>
                      <a:pt x="2276" y="1884"/>
                      <a:pt x="2270" y="1903"/>
                      <a:pt x="2434" y="1865"/>
                    </a:cubicBezTo>
                    <a:lnTo>
                      <a:pt x="5378" y="2217"/>
                    </a:lnTo>
                    <a:cubicBezTo>
                      <a:pt x="5573" y="2226"/>
                      <a:pt x="5765" y="2275"/>
                      <a:pt x="5940" y="2362"/>
                    </a:cubicBezTo>
                    <a:cubicBezTo>
                      <a:pt x="6072" y="2431"/>
                      <a:pt x="5965" y="2588"/>
                      <a:pt x="5845" y="280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56CD9325-CC02-33B3-C03F-469B725AE6E4}"/>
                  </a:ext>
                </a:extLst>
              </p:cNvPr>
              <p:cNvSpPr/>
              <p:nvPr/>
            </p:nvSpPr>
            <p:spPr>
              <a:xfrm>
                <a:off x="8407639" y="3847179"/>
                <a:ext cx="97719" cy="134050"/>
              </a:xfrm>
              <a:custGeom>
                <a:avLst/>
                <a:gdLst>
                  <a:gd name="connsiteX0" fmla="*/ 93659 w 97719"/>
                  <a:gd name="connsiteY0" fmla="*/ 0 h 134050"/>
                  <a:gd name="connsiteX1" fmla="*/ 92644 w 97719"/>
                  <a:gd name="connsiteY1" fmla="*/ 0 h 134050"/>
                  <a:gd name="connsiteX2" fmla="*/ 0 w 97719"/>
                  <a:gd name="connsiteY2" fmla="*/ 0 h 134050"/>
                  <a:gd name="connsiteX3" fmla="*/ 0 w 97719"/>
                  <a:gd name="connsiteY3" fmla="*/ 51038 h 134050"/>
                  <a:gd name="connsiteX4" fmla="*/ 18684 w 97719"/>
                  <a:gd name="connsiteY4" fmla="*/ 109777 h 134050"/>
                  <a:gd name="connsiteX5" fmla="*/ 47299 w 97719"/>
                  <a:gd name="connsiteY5" fmla="*/ 132710 h 134050"/>
                  <a:gd name="connsiteX6" fmla="*/ 48005 w 97719"/>
                  <a:gd name="connsiteY6" fmla="*/ 133188 h 134050"/>
                  <a:gd name="connsiteX7" fmla="*/ 49267 w 97719"/>
                  <a:gd name="connsiteY7" fmla="*/ 134050 h 134050"/>
                  <a:gd name="connsiteX8" fmla="*/ 50446 w 97719"/>
                  <a:gd name="connsiteY8" fmla="*/ 133081 h 134050"/>
                  <a:gd name="connsiteX9" fmla="*/ 60081 w 97719"/>
                  <a:gd name="connsiteY9" fmla="*/ 125777 h 134050"/>
                  <a:gd name="connsiteX10" fmla="*/ 78323 w 97719"/>
                  <a:gd name="connsiteY10" fmla="*/ 109469 h 134050"/>
                  <a:gd name="connsiteX11" fmla="*/ 97720 w 97719"/>
                  <a:gd name="connsiteY11" fmla="*/ 51038 h 134050"/>
                  <a:gd name="connsiteX12" fmla="*/ 97720 w 97719"/>
                  <a:gd name="connsiteY12" fmla="*/ 0 h 134050"/>
                  <a:gd name="connsiteX13" fmla="*/ 75215 w 97719"/>
                  <a:gd name="connsiteY13" fmla="*/ 106826 h 134050"/>
                  <a:gd name="connsiteX14" fmla="*/ 57704 w 97719"/>
                  <a:gd name="connsiteY14" fmla="*/ 122448 h 134050"/>
                  <a:gd name="connsiteX15" fmla="*/ 49046 w 97719"/>
                  <a:gd name="connsiteY15" fmla="*/ 128941 h 134050"/>
                  <a:gd name="connsiteX16" fmla="*/ 21584 w 97719"/>
                  <a:gd name="connsiteY16" fmla="*/ 106889 h 134050"/>
                  <a:gd name="connsiteX17" fmla="*/ 4061 w 97719"/>
                  <a:gd name="connsiteY17" fmla="*/ 50994 h 134050"/>
                  <a:gd name="connsiteX18" fmla="*/ 4061 w 97719"/>
                  <a:gd name="connsiteY18" fmla="*/ 4008 h 134050"/>
                  <a:gd name="connsiteX19" fmla="*/ 93659 w 97719"/>
                  <a:gd name="connsiteY19" fmla="*/ 4008 h 134050"/>
                  <a:gd name="connsiteX20" fmla="*/ 93659 w 97719"/>
                  <a:gd name="connsiteY20" fmla="*/ 50988 h 134050"/>
                  <a:gd name="connsiteX21" fmla="*/ 75215 w 97719"/>
                  <a:gd name="connsiteY21" fmla="*/ 106826 h 13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7719" h="134050">
                    <a:moveTo>
                      <a:pt x="93659" y="0"/>
                    </a:moveTo>
                    <a:lnTo>
                      <a:pt x="92644" y="0"/>
                    </a:lnTo>
                    <a:lnTo>
                      <a:pt x="0" y="0"/>
                    </a:lnTo>
                    <a:lnTo>
                      <a:pt x="0" y="51038"/>
                    </a:lnTo>
                    <a:cubicBezTo>
                      <a:pt x="0" y="73569"/>
                      <a:pt x="1375" y="92198"/>
                      <a:pt x="18684" y="109777"/>
                    </a:cubicBezTo>
                    <a:cubicBezTo>
                      <a:pt x="28880" y="120127"/>
                      <a:pt x="35810" y="124877"/>
                      <a:pt x="47299" y="132710"/>
                    </a:cubicBezTo>
                    <a:lnTo>
                      <a:pt x="48005" y="133188"/>
                    </a:lnTo>
                    <a:lnTo>
                      <a:pt x="49267" y="134050"/>
                    </a:lnTo>
                    <a:lnTo>
                      <a:pt x="50446" y="133081"/>
                    </a:lnTo>
                    <a:cubicBezTo>
                      <a:pt x="53990" y="130156"/>
                      <a:pt x="57086" y="127929"/>
                      <a:pt x="60081" y="125777"/>
                    </a:cubicBezTo>
                    <a:cubicBezTo>
                      <a:pt x="66235" y="121373"/>
                      <a:pt x="71557" y="117528"/>
                      <a:pt x="78323" y="109469"/>
                    </a:cubicBezTo>
                    <a:cubicBezTo>
                      <a:pt x="94819" y="89832"/>
                      <a:pt x="97720" y="74984"/>
                      <a:pt x="97720" y="51038"/>
                    </a:cubicBezTo>
                    <a:lnTo>
                      <a:pt x="97720" y="0"/>
                    </a:lnTo>
                    <a:close/>
                    <a:moveTo>
                      <a:pt x="75215" y="106826"/>
                    </a:moveTo>
                    <a:cubicBezTo>
                      <a:pt x="68770" y="114490"/>
                      <a:pt x="63644" y="118151"/>
                      <a:pt x="57704" y="122448"/>
                    </a:cubicBezTo>
                    <a:cubicBezTo>
                      <a:pt x="54658" y="124638"/>
                      <a:pt x="52691" y="125934"/>
                      <a:pt x="49046" y="128941"/>
                    </a:cubicBezTo>
                    <a:cubicBezTo>
                      <a:pt x="38093" y="121467"/>
                      <a:pt x="31333" y="116792"/>
                      <a:pt x="21584" y="106889"/>
                    </a:cubicBezTo>
                    <a:cubicBezTo>
                      <a:pt x="5322" y="90380"/>
                      <a:pt x="4061" y="73311"/>
                      <a:pt x="4061" y="50994"/>
                    </a:cubicBezTo>
                    <a:lnTo>
                      <a:pt x="4061" y="4008"/>
                    </a:lnTo>
                    <a:lnTo>
                      <a:pt x="93659" y="4008"/>
                    </a:lnTo>
                    <a:lnTo>
                      <a:pt x="93659" y="50988"/>
                    </a:lnTo>
                    <a:cubicBezTo>
                      <a:pt x="93659" y="74412"/>
                      <a:pt x="90998" y="88033"/>
                      <a:pt x="75215" y="10682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C6C29750-D06D-8C75-74B5-A5F407645C4E}"/>
                  </a:ext>
                </a:extLst>
              </p:cNvPr>
              <p:cNvSpPr/>
              <p:nvPr/>
            </p:nvSpPr>
            <p:spPr>
              <a:xfrm>
                <a:off x="8551718" y="3794272"/>
                <a:ext cx="3133" cy="6436"/>
              </a:xfrm>
              <a:custGeom>
                <a:avLst/>
                <a:gdLst>
                  <a:gd name="connsiteX0" fmla="*/ 3134 w 3133"/>
                  <a:gd name="connsiteY0" fmla="*/ 2932 h 6436"/>
                  <a:gd name="connsiteX1" fmla="*/ 1501 w 3133"/>
                  <a:gd name="connsiteY1" fmla="*/ 0 h 6436"/>
                  <a:gd name="connsiteX2" fmla="*/ 0 w 3133"/>
                  <a:gd name="connsiteY2" fmla="*/ 4662 h 6436"/>
                  <a:gd name="connsiteX3" fmla="*/ 990 w 3133"/>
                  <a:gd name="connsiteY3" fmla="*/ 6436 h 6436"/>
                  <a:gd name="connsiteX4" fmla="*/ 3134 w 3133"/>
                  <a:gd name="connsiteY4" fmla="*/ 293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3" h="6436">
                    <a:moveTo>
                      <a:pt x="3134" y="2932"/>
                    </a:moveTo>
                    <a:lnTo>
                      <a:pt x="1501" y="0"/>
                    </a:lnTo>
                    <a:lnTo>
                      <a:pt x="0" y="4662"/>
                    </a:lnTo>
                    <a:lnTo>
                      <a:pt x="990" y="6436"/>
                    </a:lnTo>
                    <a:lnTo>
                      <a:pt x="3134" y="2932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7F5C6861-3875-F29A-4BEF-830A0A932B55}"/>
                  </a:ext>
                </a:extLst>
              </p:cNvPr>
              <p:cNvSpPr/>
              <p:nvPr/>
            </p:nvSpPr>
            <p:spPr>
              <a:xfrm>
                <a:off x="8427987" y="3758092"/>
                <a:ext cx="17730" cy="25045"/>
              </a:xfrm>
              <a:custGeom>
                <a:avLst/>
                <a:gdLst>
                  <a:gd name="connsiteX0" fmla="*/ 10449 w 17730"/>
                  <a:gd name="connsiteY0" fmla="*/ 20376 h 25045"/>
                  <a:gd name="connsiteX1" fmla="*/ 8306 w 17730"/>
                  <a:gd name="connsiteY1" fmla="*/ 24484 h 25045"/>
                  <a:gd name="connsiteX2" fmla="*/ 9346 w 17730"/>
                  <a:gd name="connsiteY2" fmla="*/ 24969 h 25045"/>
                  <a:gd name="connsiteX3" fmla="*/ 12890 w 17730"/>
                  <a:gd name="connsiteY3" fmla="*/ 24082 h 25045"/>
                  <a:gd name="connsiteX4" fmla="*/ 16503 w 17730"/>
                  <a:gd name="connsiteY4" fmla="*/ 23453 h 25045"/>
                  <a:gd name="connsiteX5" fmla="*/ 17606 w 17730"/>
                  <a:gd name="connsiteY5" fmla="*/ 22515 h 25045"/>
                  <a:gd name="connsiteX6" fmla="*/ 13508 w 17730"/>
                  <a:gd name="connsiteY6" fmla="*/ 19325 h 25045"/>
                  <a:gd name="connsiteX7" fmla="*/ 10443 w 17730"/>
                  <a:gd name="connsiteY7" fmla="*/ 4936 h 25045"/>
                  <a:gd name="connsiteX8" fmla="*/ 11383 w 17730"/>
                  <a:gd name="connsiteY8" fmla="*/ 2967 h 25045"/>
                  <a:gd name="connsiteX9" fmla="*/ 13552 w 17730"/>
                  <a:gd name="connsiteY9" fmla="*/ 2508 h 25045"/>
                  <a:gd name="connsiteX10" fmla="*/ 17424 w 17730"/>
                  <a:gd name="connsiteY10" fmla="*/ 5251 h 25045"/>
                  <a:gd name="connsiteX11" fmla="*/ 17424 w 17730"/>
                  <a:gd name="connsiteY11" fmla="*/ 3552 h 25045"/>
                  <a:gd name="connsiteX12" fmla="*/ 16522 w 17730"/>
                  <a:gd name="connsiteY12" fmla="*/ 689 h 25045"/>
                  <a:gd name="connsiteX13" fmla="*/ 15954 w 17730"/>
                  <a:gd name="connsiteY13" fmla="*/ 10 h 25045"/>
                  <a:gd name="connsiteX14" fmla="*/ 8167 w 17730"/>
                  <a:gd name="connsiteY14" fmla="*/ 1790 h 25045"/>
                  <a:gd name="connsiteX15" fmla="*/ 285 w 17730"/>
                  <a:gd name="connsiteY15" fmla="*/ 3319 h 25045"/>
                  <a:gd name="connsiteX16" fmla="*/ 39 w 17730"/>
                  <a:gd name="connsiteY16" fmla="*/ 4175 h 25045"/>
                  <a:gd name="connsiteX17" fmla="*/ 524 w 17730"/>
                  <a:gd name="connsiteY17" fmla="*/ 8460 h 25045"/>
                  <a:gd name="connsiteX18" fmla="*/ 1098 w 17730"/>
                  <a:gd name="connsiteY18" fmla="*/ 9510 h 25045"/>
                  <a:gd name="connsiteX19" fmla="*/ 3475 w 17730"/>
                  <a:gd name="connsiteY19" fmla="*/ 4647 h 25045"/>
                  <a:gd name="connsiteX20" fmla="*/ 5619 w 17730"/>
                  <a:gd name="connsiteY20" fmla="*/ 4187 h 25045"/>
                  <a:gd name="connsiteX21" fmla="*/ 7284 w 17730"/>
                  <a:gd name="connsiteY21" fmla="*/ 5597 h 2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730" h="25045">
                    <a:moveTo>
                      <a:pt x="10449" y="20376"/>
                    </a:moveTo>
                    <a:cubicBezTo>
                      <a:pt x="11257" y="24151"/>
                      <a:pt x="8047" y="23245"/>
                      <a:pt x="8306" y="24484"/>
                    </a:cubicBezTo>
                    <a:cubicBezTo>
                      <a:pt x="8463" y="25189"/>
                      <a:pt x="8886" y="25070"/>
                      <a:pt x="9346" y="24969"/>
                    </a:cubicBezTo>
                    <a:cubicBezTo>
                      <a:pt x="10368" y="24749"/>
                      <a:pt x="11181" y="24447"/>
                      <a:pt x="12890" y="24082"/>
                    </a:cubicBezTo>
                    <a:cubicBezTo>
                      <a:pt x="14599" y="23717"/>
                      <a:pt x="15475" y="23667"/>
                      <a:pt x="16503" y="23453"/>
                    </a:cubicBezTo>
                    <a:cubicBezTo>
                      <a:pt x="17241" y="23295"/>
                      <a:pt x="17764" y="23283"/>
                      <a:pt x="17606" y="22515"/>
                    </a:cubicBezTo>
                    <a:cubicBezTo>
                      <a:pt x="17417" y="21628"/>
                      <a:pt x="14346" y="23245"/>
                      <a:pt x="13508" y="19325"/>
                    </a:cubicBezTo>
                    <a:lnTo>
                      <a:pt x="10443" y="4936"/>
                    </a:lnTo>
                    <a:cubicBezTo>
                      <a:pt x="10115" y="3401"/>
                      <a:pt x="10336" y="3187"/>
                      <a:pt x="11383" y="2967"/>
                    </a:cubicBezTo>
                    <a:lnTo>
                      <a:pt x="13552" y="2508"/>
                    </a:lnTo>
                    <a:cubicBezTo>
                      <a:pt x="16465" y="1759"/>
                      <a:pt x="16402" y="5471"/>
                      <a:pt x="17424" y="5251"/>
                    </a:cubicBezTo>
                    <a:cubicBezTo>
                      <a:pt x="18054" y="5112"/>
                      <a:pt x="17537" y="3930"/>
                      <a:pt x="17424" y="3552"/>
                    </a:cubicBezTo>
                    <a:lnTo>
                      <a:pt x="16522" y="689"/>
                    </a:lnTo>
                    <a:cubicBezTo>
                      <a:pt x="16434" y="375"/>
                      <a:pt x="16333" y="-72"/>
                      <a:pt x="15954" y="10"/>
                    </a:cubicBezTo>
                    <a:cubicBezTo>
                      <a:pt x="13577" y="513"/>
                      <a:pt x="11900" y="1004"/>
                      <a:pt x="8167" y="1790"/>
                    </a:cubicBezTo>
                    <a:cubicBezTo>
                      <a:pt x="4434" y="2577"/>
                      <a:pt x="2681" y="2816"/>
                      <a:pt x="285" y="3319"/>
                    </a:cubicBezTo>
                    <a:cubicBezTo>
                      <a:pt x="-94" y="3401"/>
                      <a:pt x="1" y="3848"/>
                      <a:pt x="39" y="4175"/>
                    </a:cubicBezTo>
                    <a:lnTo>
                      <a:pt x="524" y="8460"/>
                    </a:lnTo>
                    <a:cubicBezTo>
                      <a:pt x="562" y="8887"/>
                      <a:pt x="562" y="9623"/>
                      <a:pt x="1098" y="9510"/>
                    </a:cubicBezTo>
                    <a:cubicBezTo>
                      <a:pt x="2246" y="9265"/>
                      <a:pt x="594" y="5257"/>
                      <a:pt x="3475" y="4647"/>
                    </a:cubicBezTo>
                    <a:lnTo>
                      <a:pt x="5619" y="4187"/>
                    </a:lnTo>
                    <a:cubicBezTo>
                      <a:pt x="6672" y="3967"/>
                      <a:pt x="6962" y="4074"/>
                      <a:pt x="7284" y="559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55D520F7-8718-7B51-CBF7-B56EB4502F78}"/>
                  </a:ext>
                </a:extLst>
              </p:cNvPr>
              <p:cNvSpPr/>
              <p:nvPr/>
            </p:nvSpPr>
            <p:spPr>
              <a:xfrm>
                <a:off x="8389682" y="3769346"/>
                <a:ext cx="22112" cy="26072"/>
              </a:xfrm>
              <a:custGeom>
                <a:avLst/>
                <a:gdLst>
                  <a:gd name="connsiteX0" fmla="*/ 14546 w 22112"/>
                  <a:gd name="connsiteY0" fmla="*/ 21127 h 26072"/>
                  <a:gd name="connsiteX1" fmla="*/ 13588 w 22112"/>
                  <a:gd name="connsiteY1" fmla="*/ 25663 h 26072"/>
                  <a:gd name="connsiteX2" fmla="*/ 14716 w 22112"/>
                  <a:gd name="connsiteY2" fmla="*/ 25845 h 26072"/>
                  <a:gd name="connsiteX3" fmla="*/ 17869 w 22112"/>
                  <a:gd name="connsiteY3" fmla="*/ 24046 h 26072"/>
                  <a:gd name="connsiteX4" fmla="*/ 21173 w 22112"/>
                  <a:gd name="connsiteY4" fmla="*/ 22473 h 26072"/>
                  <a:gd name="connsiteX5" fmla="*/ 21987 w 22112"/>
                  <a:gd name="connsiteY5" fmla="*/ 21278 h 26072"/>
                  <a:gd name="connsiteX6" fmla="*/ 17207 w 22112"/>
                  <a:gd name="connsiteY6" fmla="*/ 19321 h 26072"/>
                  <a:gd name="connsiteX7" fmla="*/ 10384 w 22112"/>
                  <a:gd name="connsiteY7" fmla="*/ 6247 h 26072"/>
                  <a:gd name="connsiteX8" fmla="*/ 10763 w 22112"/>
                  <a:gd name="connsiteY8" fmla="*/ 4114 h 26072"/>
                  <a:gd name="connsiteX9" fmla="*/ 12736 w 22112"/>
                  <a:gd name="connsiteY9" fmla="*/ 3082 h 26072"/>
                  <a:gd name="connsiteX10" fmla="*/ 17201 w 22112"/>
                  <a:gd name="connsiteY10" fmla="*/ 4686 h 26072"/>
                  <a:gd name="connsiteX11" fmla="*/ 16728 w 22112"/>
                  <a:gd name="connsiteY11" fmla="*/ 3063 h 26072"/>
                  <a:gd name="connsiteX12" fmla="*/ 15088 w 22112"/>
                  <a:gd name="connsiteY12" fmla="*/ 546 h 26072"/>
                  <a:gd name="connsiteX13" fmla="*/ 14351 w 22112"/>
                  <a:gd name="connsiteY13" fmla="*/ 43 h 26072"/>
                  <a:gd name="connsiteX14" fmla="*/ 7332 w 22112"/>
                  <a:gd name="connsiteY14" fmla="*/ 3818 h 26072"/>
                  <a:gd name="connsiteX15" fmla="*/ 188 w 22112"/>
                  <a:gd name="connsiteY15" fmla="*/ 7386 h 26072"/>
                  <a:gd name="connsiteX16" fmla="*/ 188 w 22112"/>
                  <a:gd name="connsiteY16" fmla="*/ 8273 h 26072"/>
                  <a:gd name="connsiteX17" fmla="*/ 1809 w 22112"/>
                  <a:gd name="connsiteY17" fmla="*/ 12274 h 26072"/>
                  <a:gd name="connsiteX18" fmla="*/ 2641 w 22112"/>
                  <a:gd name="connsiteY18" fmla="*/ 13130 h 26072"/>
                  <a:gd name="connsiteX19" fmla="*/ 3625 w 22112"/>
                  <a:gd name="connsiteY19" fmla="*/ 7807 h 26072"/>
                  <a:gd name="connsiteX20" fmla="*/ 5567 w 22112"/>
                  <a:gd name="connsiteY20" fmla="*/ 6794 h 26072"/>
                  <a:gd name="connsiteX21" fmla="*/ 7547 w 22112"/>
                  <a:gd name="connsiteY21" fmla="*/ 7706 h 2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112" h="26072">
                    <a:moveTo>
                      <a:pt x="14546" y="21127"/>
                    </a:moveTo>
                    <a:cubicBezTo>
                      <a:pt x="16337" y="24562"/>
                      <a:pt x="12995" y="24537"/>
                      <a:pt x="13588" y="25663"/>
                    </a:cubicBezTo>
                    <a:cubicBezTo>
                      <a:pt x="13916" y="26292"/>
                      <a:pt x="14294" y="26065"/>
                      <a:pt x="14716" y="25845"/>
                    </a:cubicBezTo>
                    <a:cubicBezTo>
                      <a:pt x="15637" y="25367"/>
                      <a:pt x="16343" y="24851"/>
                      <a:pt x="17869" y="24046"/>
                    </a:cubicBezTo>
                    <a:cubicBezTo>
                      <a:pt x="19395" y="23241"/>
                      <a:pt x="20253" y="22957"/>
                      <a:pt x="21173" y="22473"/>
                    </a:cubicBezTo>
                    <a:cubicBezTo>
                      <a:pt x="21848" y="22121"/>
                      <a:pt x="22359" y="21970"/>
                      <a:pt x="21987" y="21278"/>
                    </a:cubicBezTo>
                    <a:cubicBezTo>
                      <a:pt x="21564" y="20472"/>
                      <a:pt x="19042" y="22844"/>
                      <a:pt x="17207" y="19321"/>
                    </a:cubicBezTo>
                    <a:lnTo>
                      <a:pt x="10384" y="6247"/>
                    </a:lnTo>
                    <a:cubicBezTo>
                      <a:pt x="9659" y="4869"/>
                      <a:pt x="9810" y="4598"/>
                      <a:pt x="10763" y="4114"/>
                    </a:cubicBezTo>
                    <a:lnTo>
                      <a:pt x="12736" y="3082"/>
                    </a:lnTo>
                    <a:cubicBezTo>
                      <a:pt x="15334" y="1585"/>
                      <a:pt x="16274" y="5171"/>
                      <a:pt x="17201" y="4686"/>
                    </a:cubicBezTo>
                    <a:cubicBezTo>
                      <a:pt x="17831" y="4378"/>
                      <a:pt x="16955" y="3384"/>
                      <a:pt x="16728" y="3063"/>
                    </a:cubicBezTo>
                    <a:lnTo>
                      <a:pt x="15088" y="546"/>
                    </a:lnTo>
                    <a:cubicBezTo>
                      <a:pt x="14912" y="270"/>
                      <a:pt x="14697" y="-133"/>
                      <a:pt x="14351" y="43"/>
                    </a:cubicBezTo>
                    <a:cubicBezTo>
                      <a:pt x="12200" y="1163"/>
                      <a:pt x="10706" y="2088"/>
                      <a:pt x="7332" y="3818"/>
                    </a:cubicBezTo>
                    <a:cubicBezTo>
                      <a:pt x="3959" y="5548"/>
                      <a:pt x="2338" y="6266"/>
                      <a:pt x="188" y="7386"/>
                    </a:cubicBezTo>
                    <a:cubicBezTo>
                      <a:pt x="-159" y="7568"/>
                      <a:pt x="56" y="7977"/>
                      <a:pt x="188" y="8273"/>
                    </a:cubicBezTo>
                    <a:lnTo>
                      <a:pt x="1809" y="12274"/>
                    </a:lnTo>
                    <a:cubicBezTo>
                      <a:pt x="1960" y="12677"/>
                      <a:pt x="2155" y="13381"/>
                      <a:pt x="2641" y="13130"/>
                    </a:cubicBezTo>
                    <a:cubicBezTo>
                      <a:pt x="3681" y="12589"/>
                      <a:pt x="1014" y="9166"/>
                      <a:pt x="3625" y="7807"/>
                    </a:cubicBezTo>
                    <a:lnTo>
                      <a:pt x="5567" y="6794"/>
                    </a:lnTo>
                    <a:cubicBezTo>
                      <a:pt x="6519" y="6297"/>
                      <a:pt x="6828" y="6328"/>
                      <a:pt x="7547" y="77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0" name="Freeform 729">
                <a:extLst>
                  <a:ext uri="{FF2B5EF4-FFF2-40B4-BE49-F238E27FC236}">
                    <a16:creationId xmlns:a16="http://schemas.microsoft.com/office/drawing/2014/main" id="{C1115AFE-04FC-D9E4-55A4-FBF0E5281AEB}"/>
                  </a:ext>
                </a:extLst>
              </p:cNvPr>
              <p:cNvSpPr/>
              <p:nvPr/>
            </p:nvSpPr>
            <p:spPr>
              <a:xfrm>
                <a:off x="8439748" y="3992479"/>
                <a:ext cx="5593" cy="3535"/>
              </a:xfrm>
              <a:custGeom>
                <a:avLst/>
                <a:gdLst>
                  <a:gd name="connsiteX0" fmla="*/ 3329 w 5593"/>
                  <a:gd name="connsiteY0" fmla="*/ 0 h 3535"/>
                  <a:gd name="connsiteX1" fmla="*/ 0 w 5593"/>
                  <a:gd name="connsiteY1" fmla="*/ 233 h 3535"/>
                  <a:gd name="connsiteX2" fmla="*/ 3582 w 5593"/>
                  <a:gd name="connsiteY2" fmla="*/ 3536 h 3535"/>
                  <a:gd name="connsiteX3" fmla="*/ 5593 w 5593"/>
                  <a:gd name="connsiteY3" fmla="*/ 3391 h 3535"/>
                  <a:gd name="connsiteX4" fmla="*/ 3329 w 5593"/>
                  <a:gd name="connsiteY4" fmla="*/ 0 h 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93" h="3535">
                    <a:moveTo>
                      <a:pt x="3329" y="0"/>
                    </a:moveTo>
                    <a:lnTo>
                      <a:pt x="0" y="233"/>
                    </a:lnTo>
                    <a:lnTo>
                      <a:pt x="3582" y="3536"/>
                    </a:lnTo>
                    <a:lnTo>
                      <a:pt x="5593" y="3391"/>
                    </a:lnTo>
                    <a:lnTo>
                      <a:pt x="3329" y="0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2DDD11FF-E837-ACDD-9DC7-5F3B60FA8766}"/>
                  </a:ext>
                </a:extLst>
              </p:cNvPr>
              <p:cNvSpPr/>
              <p:nvPr/>
            </p:nvSpPr>
            <p:spPr>
              <a:xfrm>
                <a:off x="8646399" y="3772038"/>
                <a:ext cx="50414" cy="59934"/>
              </a:xfrm>
              <a:custGeom>
                <a:avLst/>
                <a:gdLst>
                  <a:gd name="connsiteX0" fmla="*/ 44342 w 50414"/>
                  <a:gd name="connsiteY0" fmla="*/ 13 h 59934"/>
                  <a:gd name="connsiteX1" fmla="*/ 47848 w 50414"/>
                  <a:gd name="connsiteY1" fmla="*/ 440 h 59934"/>
                  <a:gd name="connsiteX2" fmla="*/ 50414 w 50414"/>
                  <a:gd name="connsiteY2" fmla="*/ 13 h 59934"/>
                  <a:gd name="connsiteX3" fmla="*/ 48869 w 50414"/>
                  <a:gd name="connsiteY3" fmla="*/ 35397 h 59934"/>
                  <a:gd name="connsiteX4" fmla="*/ 24523 w 50414"/>
                  <a:gd name="connsiteY4" fmla="*/ 59934 h 59934"/>
                  <a:gd name="connsiteX5" fmla="*/ 82 w 50414"/>
                  <a:gd name="connsiteY5" fmla="*/ 35548 h 59934"/>
                  <a:gd name="connsiteX6" fmla="*/ 511 w 50414"/>
                  <a:gd name="connsiteY6" fmla="*/ 22084 h 59934"/>
                  <a:gd name="connsiteX7" fmla="*/ 0 w 50414"/>
                  <a:gd name="connsiteY7" fmla="*/ 0 h 59934"/>
                  <a:gd name="connsiteX8" fmla="*/ 4414 w 50414"/>
                  <a:gd name="connsiteY8" fmla="*/ 428 h 59934"/>
                  <a:gd name="connsiteX9" fmla="*/ 8090 w 50414"/>
                  <a:gd name="connsiteY9" fmla="*/ 0 h 59934"/>
                  <a:gd name="connsiteX10" fmla="*/ 7062 w 50414"/>
                  <a:gd name="connsiteY10" fmla="*/ 29244 h 59934"/>
                  <a:gd name="connsiteX11" fmla="*/ 26118 w 50414"/>
                  <a:gd name="connsiteY11" fmla="*/ 55927 h 59934"/>
                  <a:gd name="connsiteX12" fmla="*/ 44834 w 50414"/>
                  <a:gd name="connsiteY12" fmla="*/ 27709 h 59934"/>
                  <a:gd name="connsiteX13" fmla="*/ 44342 w 50414"/>
                  <a:gd name="connsiteY13" fmla="*/ 1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14" h="59934">
                    <a:moveTo>
                      <a:pt x="44342" y="13"/>
                    </a:moveTo>
                    <a:cubicBezTo>
                      <a:pt x="45491" y="287"/>
                      <a:pt x="46667" y="430"/>
                      <a:pt x="47848" y="440"/>
                    </a:cubicBezTo>
                    <a:cubicBezTo>
                      <a:pt x="48721" y="431"/>
                      <a:pt x="49586" y="286"/>
                      <a:pt x="50414" y="13"/>
                    </a:cubicBezTo>
                    <a:cubicBezTo>
                      <a:pt x="49727" y="7940"/>
                      <a:pt x="49046" y="22946"/>
                      <a:pt x="48869" y="35397"/>
                    </a:cubicBezTo>
                    <a:cubicBezTo>
                      <a:pt x="48699" y="50497"/>
                      <a:pt x="39903" y="59934"/>
                      <a:pt x="24523" y="59934"/>
                    </a:cubicBezTo>
                    <a:cubicBezTo>
                      <a:pt x="7605" y="59934"/>
                      <a:pt x="82" y="52089"/>
                      <a:pt x="82" y="35548"/>
                    </a:cubicBezTo>
                    <a:cubicBezTo>
                      <a:pt x="82" y="30263"/>
                      <a:pt x="511" y="26343"/>
                      <a:pt x="511" y="22084"/>
                    </a:cubicBezTo>
                    <a:cubicBezTo>
                      <a:pt x="511" y="12703"/>
                      <a:pt x="170" y="4945"/>
                      <a:pt x="0" y="0"/>
                    </a:cubicBezTo>
                    <a:cubicBezTo>
                      <a:pt x="1456" y="269"/>
                      <a:pt x="2933" y="412"/>
                      <a:pt x="4414" y="428"/>
                    </a:cubicBezTo>
                    <a:cubicBezTo>
                      <a:pt x="5651" y="418"/>
                      <a:pt x="6884" y="275"/>
                      <a:pt x="8090" y="0"/>
                    </a:cubicBezTo>
                    <a:cubicBezTo>
                      <a:pt x="7579" y="5033"/>
                      <a:pt x="7062" y="16623"/>
                      <a:pt x="7062" y="29244"/>
                    </a:cubicBezTo>
                    <a:cubicBezTo>
                      <a:pt x="7062" y="40839"/>
                      <a:pt x="7062" y="55927"/>
                      <a:pt x="26118" y="55927"/>
                    </a:cubicBezTo>
                    <a:cubicBezTo>
                      <a:pt x="44834" y="55927"/>
                      <a:pt x="44834" y="38448"/>
                      <a:pt x="44834" y="27709"/>
                    </a:cubicBezTo>
                    <a:cubicBezTo>
                      <a:pt x="44859" y="11526"/>
                      <a:pt x="44859" y="3341"/>
                      <a:pt x="44342" y="1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18271D3B-246F-3485-34F2-D94E810A1BC8}"/>
                  </a:ext>
                </a:extLst>
              </p:cNvPr>
              <p:cNvSpPr/>
              <p:nvPr/>
            </p:nvSpPr>
            <p:spPr>
              <a:xfrm>
                <a:off x="8718025" y="3770943"/>
                <a:ext cx="51095" cy="61041"/>
              </a:xfrm>
              <a:custGeom>
                <a:avLst/>
                <a:gdLst>
                  <a:gd name="connsiteX0" fmla="*/ 48781 w 51095"/>
                  <a:gd name="connsiteY0" fmla="*/ 61042 h 61041"/>
                  <a:gd name="connsiteX1" fmla="*/ 5631 w 51095"/>
                  <a:gd name="connsiteY1" fmla="*/ 13892 h 61041"/>
                  <a:gd name="connsiteX2" fmla="*/ 5372 w 51095"/>
                  <a:gd name="connsiteY2" fmla="*/ 31207 h 61041"/>
                  <a:gd name="connsiteX3" fmla="*/ 6142 w 51095"/>
                  <a:gd name="connsiteY3" fmla="*/ 59934 h 61041"/>
                  <a:gd name="connsiteX4" fmla="*/ 3153 w 51095"/>
                  <a:gd name="connsiteY4" fmla="*/ 59507 h 61041"/>
                  <a:gd name="connsiteX5" fmla="*/ 0 w 51095"/>
                  <a:gd name="connsiteY5" fmla="*/ 59934 h 61041"/>
                  <a:gd name="connsiteX6" fmla="*/ 1797 w 51095"/>
                  <a:gd name="connsiteY6" fmla="*/ 22851 h 61041"/>
                  <a:gd name="connsiteX7" fmla="*/ 1539 w 51095"/>
                  <a:gd name="connsiteY7" fmla="*/ 0 h 61041"/>
                  <a:gd name="connsiteX8" fmla="*/ 2907 w 51095"/>
                  <a:gd name="connsiteY8" fmla="*/ 0 h 61041"/>
                  <a:gd name="connsiteX9" fmla="*/ 46145 w 51095"/>
                  <a:gd name="connsiteY9" fmla="*/ 46124 h 61041"/>
                  <a:gd name="connsiteX10" fmla="*/ 45458 w 51095"/>
                  <a:gd name="connsiteY10" fmla="*/ 1107 h 61041"/>
                  <a:gd name="connsiteX11" fmla="*/ 48365 w 51095"/>
                  <a:gd name="connsiteY11" fmla="*/ 1535 h 61041"/>
                  <a:gd name="connsiteX12" fmla="*/ 51095 w 51095"/>
                  <a:gd name="connsiteY12" fmla="*/ 1107 h 61041"/>
                  <a:gd name="connsiteX13" fmla="*/ 49733 w 51095"/>
                  <a:gd name="connsiteY13" fmla="*/ 29672 h 61041"/>
                  <a:gd name="connsiteX14" fmla="*/ 49985 w 51095"/>
                  <a:gd name="connsiteY14" fmla="*/ 61042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1">
                    <a:moveTo>
                      <a:pt x="48781" y="61042"/>
                    </a:moveTo>
                    <a:cubicBezTo>
                      <a:pt x="35791" y="45784"/>
                      <a:pt x="20241" y="29407"/>
                      <a:pt x="5631" y="13892"/>
                    </a:cubicBezTo>
                    <a:cubicBezTo>
                      <a:pt x="5543" y="17038"/>
                      <a:pt x="5372" y="22166"/>
                      <a:pt x="5372" y="31207"/>
                    </a:cubicBezTo>
                    <a:cubicBezTo>
                      <a:pt x="5372" y="38536"/>
                      <a:pt x="5713" y="56524"/>
                      <a:pt x="6142" y="59934"/>
                    </a:cubicBezTo>
                    <a:cubicBezTo>
                      <a:pt x="5169" y="59660"/>
                      <a:pt x="4164" y="59517"/>
                      <a:pt x="3153" y="59507"/>
                    </a:cubicBezTo>
                    <a:cubicBezTo>
                      <a:pt x="2089" y="59529"/>
                      <a:pt x="1031" y="59672"/>
                      <a:pt x="0" y="59934"/>
                    </a:cubicBezTo>
                    <a:cubicBezTo>
                      <a:pt x="687" y="55927"/>
                      <a:pt x="1797" y="34101"/>
                      <a:pt x="1797" y="22851"/>
                    </a:cubicBezTo>
                    <a:cubicBezTo>
                      <a:pt x="1797" y="12105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36"/>
                      <a:pt x="46145" y="46124"/>
                    </a:cubicBezTo>
                    <a:cubicBezTo>
                      <a:pt x="46145" y="30861"/>
                      <a:pt x="46145" y="14238"/>
                      <a:pt x="45458" y="1107"/>
                    </a:cubicBezTo>
                    <a:cubicBezTo>
                      <a:pt x="46404" y="1375"/>
                      <a:pt x="47381" y="1519"/>
                      <a:pt x="48365" y="1535"/>
                    </a:cubicBezTo>
                    <a:cubicBezTo>
                      <a:pt x="49291" y="1519"/>
                      <a:pt x="50209" y="1375"/>
                      <a:pt x="51095" y="1107"/>
                    </a:cubicBezTo>
                    <a:cubicBezTo>
                      <a:pt x="50584" y="6141"/>
                      <a:pt x="49733" y="23015"/>
                      <a:pt x="49733" y="29672"/>
                    </a:cubicBezTo>
                    <a:cubicBezTo>
                      <a:pt x="49733" y="38367"/>
                      <a:pt x="49903" y="57210"/>
                      <a:pt x="49985" y="610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B58FAD18-BB54-1424-134D-003A8A350176}"/>
                  </a:ext>
                </a:extLst>
              </p:cNvPr>
              <p:cNvSpPr/>
              <p:nvPr/>
            </p:nvSpPr>
            <p:spPr>
              <a:xfrm>
                <a:off x="8791001" y="3772050"/>
                <a:ext cx="8380" cy="58833"/>
              </a:xfrm>
              <a:custGeom>
                <a:avLst/>
                <a:gdLst>
                  <a:gd name="connsiteX0" fmla="*/ 687 w 8380"/>
                  <a:gd name="connsiteY0" fmla="*/ 22084 h 58833"/>
                  <a:gd name="connsiteX1" fmla="*/ 0 w 8380"/>
                  <a:gd name="connsiteY1" fmla="*/ 0 h 58833"/>
                  <a:gd name="connsiteX2" fmla="*/ 4187 w 8380"/>
                  <a:gd name="connsiteY2" fmla="*/ 428 h 58833"/>
                  <a:gd name="connsiteX3" fmla="*/ 8380 w 8380"/>
                  <a:gd name="connsiteY3" fmla="*/ 0 h 58833"/>
                  <a:gd name="connsiteX4" fmla="*/ 7693 w 8380"/>
                  <a:gd name="connsiteY4" fmla="*/ 22084 h 58833"/>
                  <a:gd name="connsiteX5" fmla="*/ 7693 w 8380"/>
                  <a:gd name="connsiteY5" fmla="*/ 36750 h 58833"/>
                  <a:gd name="connsiteX6" fmla="*/ 8380 w 8380"/>
                  <a:gd name="connsiteY6" fmla="*/ 58833 h 58833"/>
                  <a:gd name="connsiteX7" fmla="*/ 0 w 8380"/>
                  <a:gd name="connsiteY7" fmla="*/ 58833 h 58833"/>
                  <a:gd name="connsiteX8" fmla="*/ 687 w 8380"/>
                  <a:gd name="connsiteY8" fmla="*/ 36750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80" h="58833">
                    <a:moveTo>
                      <a:pt x="687" y="22084"/>
                    </a:moveTo>
                    <a:cubicBezTo>
                      <a:pt x="687" y="14748"/>
                      <a:pt x="341" y="7336"/>
                      <a:pt x="0" y="0"/>
                    </a:cubicBezTo>
                    <a:cubicBezTo>
                      <a:pt x="1380" y="266"/>
                      <a:pt x="2781" y="409"/>
                      <a:pt x="4187" y="428"/>
                    </a:cubicBezTo>
                    <a:cubicBezTo>
                      <a:pt x="5594" y="409"/>
                      <a:pt x="6998" y="266"/>
                      <a:pt x="8380" y="0"/>
                    </a:cubicBezTo>
                    <a:cubicBezTo>
                      <a:pt x="8033" y="7336"/>
                      <a:pt x="7693" y="14748"/>
                      <a:pt x="7693" y="22084"/>
                    </a:cubicBezTo>
                    <a:lnTo>
                      <a:pt x="7693" y="36750"/>
                    </a:lnTo>
                    <a:cubicBezTo>
                      <a:pt x="7693" y="44086"/>
                      <a:pt x="8033" y="51504"/>
                      <a:pt x="8380" y="58833"/>
                    </a:cubicBezTo>
                    <a:cubicBezTo>
                      <a:pt x="5616" y="58263"/>
                      <a:pt x="2764" y="58263"/>
                      <a:pt x="0" y="58833"/>
                    </a:cubicBezTo>
                    <a:cubicBezTo>
                      <a:pt x="341" y="51504"/>
                      <a:pt x="687" y="44086"/>
                      <a:pt x="687" y="3675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9C293CA1-DA5F-DA57-7C1F-29ECBA0A68BD}"/>
                  </a:ext>
                </a:extLst>
              </p:cNvPr>
              <p:cNvSpPr/>
              <p:nvPr/>
            </p:nvSpPr>
            <p:spPr>
              <a:xfrm>
                <a:off x="8813847" y="3772050"/>
                <a:ext cx="54008" cy="58827"/>
              </a:xfrm>
              <a:custGeom>
                <a:avLst/>
                <a:gdLst>
                  <a:gd name="connsiteX0" fmla="*/ 0 w 54008"/>
                  <a:gd name="connsiteY0" fmla="*/ 0 h 58827"/>
                  <a:gd name="connsiteX1" fmla="*/ 4414 w 54008"/>
                  <a:gd name="connsiteY1" fmla="*/ 428 h 58827"/>
                  <a:gd name="connsiteX2" fmla="*/ 8828 w 54008"/>
                  <a:gd name="connsiteY2" fmla="*/ 0 h 58827"/>
                  <a:gd name="connsiteX3" fmla="*/ 28306 w 54008"/>
                  <a:gd name="connsiteY3" fmla="*/ 50384 h 58827"/>
                  <a:gd name="connsiteX4" fmla="*/ 47703 w 54008"/>
                  <a:gd name="connsiteY4" fmla="*/ 0 h 58827"/>
                  <a:gd name="connsiteX5" fmla="*/ 54008 w 54008"/>
                  <a:gd name="connsiteY5" fmla="*/ 0 h 58827"/>
                  <a:gd name="connsiteX6" fmla="*/ 29416 w 54008"/>
                  <a:gd name="connsiteY6" fmla="*/ 58827 h 58827"/>
                  <a:gd name="connsiteX7" fmla="*/ 26598 w 54008"/>
                  <a:gd name="connsiteY7" fmla="*/ 58399 h 58827"/>
                  <a:gd name="connsiteX8" fmla="*/ 23773 w 54008"/>
                  <a:gd name="connsiteY8" fmla="*/ 58827 h 58827"/>
                  <a:gd name="connsiteX9" fmla="*/ 0 w 54008"/>
                  <a:gd name="connsiteY9" fmla="*/ 0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08" h="58827">
                    <a:moveTo>
                      <a:pt x="0" y="0"/>
                    </a:moveTo>
                    <a:cubicBezTo>
                      <a:pt x="1457" y="268"/>
                      <a:pt x="2933" y="412"/>
                      <a:pt x="4414" y="428"/>
                    </a:cubicBezTo>
                    <a:cubicBezTo>
                      <a:pt x="5895" y="412"/>
                      <a:pt x="7371" y="269"/>
                      <a:pt x="8828" y="0"/>
                    </a:cubicBezTo>
                    <a:cubicBezTo>
                      <a:pt x="13873" y="15100"/>
                      <a:pt x="21130" y="33163"/>
                      <a:pt x="28306" y="50384"/>
                    </a:cubicBezTo>
                    <a:cubicBezTo>
                      <a:pt x="34543" y="36542"/>
                      <a:pt x="44115" y="11168"/>
                      <a:pt x="47703" y="0"/>
                    </a:cubicBezTo>
                    <a:cubicBezTo>
                      <a:pt x="49766" y="567"/>
                      <a:pt x="51945" y="567"/>
                      <a:pt x="54008" y="0"/>
                    </a:cubicBezTo>
                    <a:cubicBezTo>
                      <a:pt x="45126" y="19613"/>
                      <a:pt x="36928" y="39222"/>
                      <a:pt x="29416" y="58827"/>
                    </a:cubicBezTo>
                    <a:cubicBezTo>
                      <a:pt x="28500" y="58560"/>
                      <a:pt x="27552" y="58416"/>
                      <a:pt x="26598" y="58399"/>
                    </a:cubicBezTo>
                    <a:cubicBezTo>
                      <a:pt x="25640" y="58402"/>
                      <a:pt x="24688" y="58546"/>
                      <a:pt x="23773" y="58827"/>
                    </a:cubicBezTo>
                    <a:cubicBezTo>
                      <a:pt x="18709" y="44759"/>
                      <a:pt x="8286" y="19611"/>
                      <a:pt x="0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A7D88A92-5BA4-882A-A96B-E56EA5D0A2E2}"/>
                  </a:ext>
                </a:extLst>
              </p:cNvPr>
              <p:cNvSpPr/>
              <p:nvPr/>
            </p:nvSpPr>
            <p:spPr>
              <a:xfrm>
                <a:off x="8882163" y="3772025"/>
                <a:ext cx="30929" cy="58852"/>
              </a:xfrm>
              <a:custGeom>
                <a:avLst/>
                <a:gdLst>
                  <a:gd name="connsiteX0" fmla="*/ 700 w 30929"/>
                  <a:gd name="connsiteY0" fmla="*/ 22021 h 58852"/>
                  <a:gd name="connsiteX1" fmla="*/ 19 w 30929"/>
                  <a:gd name="connsiteY1" fmla="*/ 0 h 58852"/>
                  <a:gd name="connsiteX2" fmla="*/ 15310 w 30929"/>
                  <a:gd name="connsiteY2" fmla="*/ 428 h 58852"/>
                  <a:gd name="connsiteX3" fmla="*/ 30520 w 30929"/>
                  <a:gd name="connsiteY3" fmla="*/ 0 h 58852"/>
                  <a:gd name="connsiteX4" fmla="*/ 30520 w 30929"/>
                  <a:gd name="connsiteY4" fmla="*/ 5115 h 58852"/>
                  <a:gd name="connsiteX5" fmla="*/ 8046 w 30929"/>
                  <a:gd name="connsiteY5" fmla="*/ 4008 h 58852"/>
                  <a:gd name="connsiteX6" fmla="*/ 7706 w 30929"/>
                  <a:gd name="connsiteY6" fmla="*/ 14836 h 58852"/>
                  <a:gd name="connsiteX7" fmla="*/ 7794 w 30929"/>
                  <a:gd name="connsiteY7" fmla="*/ 26092 h 58852"/>
                  <a:gd name="connsiteX8" fmla="*/ 28552 w 30929"/>
                  <a:gd name="connsiteY8" fmla="*/ 25236 h 58852"/>
                  <a:gd name="connsiteX9" fmla="*/ 28300 w 30929"/>
                  <a:gd name="connsiteY9" fmla="*/ 27878 h 58852"/>
                  <a:gd name="connsiteX10" fmla="*/ 28552 w 30929"/>
                  <a:gd name="connsiteY10" fmla="*/ 30439 h 58852"/>
                  <a:gd name="connsiteX11" fmla="*/ 7794 w 30929"/>
                  <a:gd name="connsiteY11" fmla="*/ 29672 h 58852"/>
                  <a:gd name="connsiteX12" fmla="*/ 7687 w 30929"/>
                  <a:gd name="connsiteY12" fmla="*/ 42060 h 58852"/>
                  <a:gd name="connsiteX13" fmla="*/ 7857 w 30929"/>
                  <a:gd name="connsiteY13" fmla="*/ 54844 h 58852"/>
                  <a:gd name="connsiteX14" fmla="*/ 30930 w 30929"/>
                  <a:gd name="connsiteY14" fmla="*/ 53737 h 58852"/>
                  <a:gd name="connsiteX15" fmla="*/ 30671 w 30929"/>
                  <a:gd name="connsiteY15" fmla="*/ 56380 h 58852"/>
                  <a:gd name="connsiteX16" fmla="*/ 30930 w 30929"/>
                  <a:gd name="connsiteY16" fmla="*/ 58852 h 58852"/>
                  <a:gd name="connsiteX17" fmla="*/ 15544 w 30929"/>
                  <a:gd name="connsiteY17" fmla="*/ 58424 h 58852"/>
                  <a:gd name="connsiteX18" fmla="*/ 0 w 30929"/>
                  <a:gd name="connsiteY18" fmla="*/ 58852 h 58852"/>
                  <a:gd name="connsiteX19" fmla="*/ 681 w 30929"/>
                  <a:gd name="connsiteY19" fmla="*/ 36687 h 5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29" h="58852">
                    <a:moveTo>
                      <a:pt x="700" y="22021"/>
                    </a:moveTo>
                    <a:cubicBezTo>
                      <a:pt x="700" y="14691"/>
                      <a:pt x="359" y="7273"/>
                      <a:pt x="19" y="0"/>
                    </a:cubicBezTo>
                    <a:cubicBezTo>
                      <a:pt x="5139" y="258"/>
                      <a:pt x="10184" y="428"/>
                      <a:pt x="15310" y="428"/>
                    </a:cubicBezTo>
                    <a:cubicBezTo>
                      <a:pt x="20437" y="428"/>
                      <a:pt x="25475" y="258"/>
                      <a:pt x="30520" y="0"/>
                    </a:cubicBezTo>
                    <a:cubicBezTo>
                      <a:pt x="30184" y="1689"/>
                      <a:pt x="30184" y="3427"/>
                      <a:pt x="30520" y="5115"/>
                    </a:cubicBezTo>
                    <a:cubicBezTo>
                      <a:pt x="23344" y="4606"/>
                      <a:pt x="19169" y="4008"/>
                      <a:pt x="8046" y="4008"/>
                    </a:cubicBezTo>
                    <a:cubicBezTo>
                      <a:pt x="7964" y="7676"/>
                      <a:pt x="7706" y="10658"/>
                      <a:pt x="7706" y="14836"/>
                    </a:cubicBezTo>
                    <a:cubicBezTo>
                      <a:pt x="7706" y="19240"/>
                      <a:pt x="7794" y="23959"/>
                      <a:pt x="7794" y="26092"/>
                    </a:cubicBezTo>
                    <a:cubicBezTo>
                      <a:pt x="17883" y="26092"/>
                      <a:pt x="23514" y="25664"/>
                      <a:pt x="28552" y="25236"/>
                    </a:cubicBezTo>
                    <a:cubicBezTo>
                      <a:pt x="28385" y="26107"/>
                      <a:pt x="28300" y="26992"/>
                      <a:pt x="28300" y="27878"/>
                    </a:cubicBezTo>
                    <a:cubicBezTo>
                      <a:pt x="28300" y="28738"/>
                      <a:pt x="28385" y="29596"/>
                      <a:pt x="28552" y="30439"/>
                    </a:cubicBezTo>
                    <a:cubicBezTo>
                      <a:pt x="22656" y="29810"/>
                      <a:pt x="11893" y="29672"/>
                      <a:pt x="7794" y="29672"/>
                    </a:cubicBezTo>
                    <a:cubicBezTo>
                      <a:pt x="7687" y="31741"/>
                      <a:pt x="7687" y="33874"/>
                      <a:pt x="7687" y="42060"/>
                    </a:cubicBezTo>
                    <a:cubicBezTo>
                      <a:pt x="7687" y="48534"/>
                      <a:pt x="7775" y="52718"/>
                      <a:pt x="7857" y="54844"/>
                    </a:cubicBezTo>
                    <a:cubicBezTo>
                      <a:pt x="15462" y="54844"/>
                      <a:pt x="25544" y="54756"/>
                      <a:pt x="30930" y="53737"/>
                    </a:cubicBezTo>
                    <a:cubicBezTo>
                      <a:pt x="30759" y="54608"/>
                      <a:pt x="30673" y="55493"/>
                      <a:pt x="30671" y="56380"/>
                    </a:cubicBezTo>
                    <a:cubicBezTo>
                      <a:pt x="30673" y="57211"/>
                      <a:pt x="30759" y="58039"/>
                      <a:pt x="30930" y="58852"/>
                    </a:cubicBezTo>
                    <a:cubicBezTo>
                      <a:pt x="25885" y="58594"/>
                      <a:pt x="20758" y="58424"/>
                      <a:pt x="15544" y="58424"/>
                    </a:cubicBezTo>
                    <a:cubicBezTo>
                      <a:pt x="10329" y="58424"/>
                      <a:pt x="5209" y="58594"/>
                      <a:pt x="0" y="58852"/>
                    </a:cubicBezTo>
                    <a:cubicBezTo>
                      <a:pt x="340" y="51434"/>
                      <a:pt x="681" y="44017"/>
                      <a:pt x="681" y="3668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6F2532BA-4BB9-8EEA-5D78-EA3564510398}"/>
                  </a:ext>
                </a:extLst>
              </p:cNvPr>
              <p:cNvSpPr/>
              <p:nvPr/>
            </p:nvSpPr>
            <p:spPr>
              <a:xfrm>
                <a:off x="8930200" y="3772050"/>
                <a:ext cx="43162" cy="58833"/>
              </a:xfrm>
              <a:custGeom>
                <a:avLst/>
                <a:gdLst>
                  <a:gd name="connsiteX0" fmla="*/ 687 w 43162"/>
                  <a:gd name="connsiteY0" fmla="*/ 22084 h 58833"/>
                  <a:gd name="connsiteX1" fmla="*/ 0 w 43162"/>
                  <a:gd name="connsiteY1" fmla="*/ 0 h 58833"/>
                  <a:gd name="connsiteX2" fmla="*/ 9742 w 43162"/>
                  <a:gd name="connsiteY2" fmla="*/ 428 h 58833"/>
                  <a:gd name="connsiteX3" fmla="*/ 19491 w 43162"/>
                  <a:gd name="connsiteY3" fmla="*/ 0 h 58833"/>
                  <a:gd name="connsiteX4" fmla="*/ 37260 w 43162"/>
                  <a:gd name="connsiteY4" fmla="*/ 13470 h 58833"/>
                  <a:gd name="connsiteX5" fmla="*/ 19750 w 43162"/>
                  <a:gd name="connsiteY5" fmla="*/ 29753 h 58833"/>
                  <a:gd name="connsiteX6" fmla="*/ 43163 w 43162"/>
                  <a:gd name="connsiteY6" fmla="*/ 58827 h 58833"/>
                  <a:gd name="connsiteX7" fmla="*/ 38036 w 43162"/>
                  <a:gd name="connsiteY7" fmla="*/ 58399 h 58833"/>
                  <a:gd name="connsiteX8" fmla="*/ 33080 w 43162"/>
                  <a:gd name="connsiteY8" fmla="*/ 58827 h 58833"/>
                  <a:gd name="connsiteX9" fmla="*/ 10940 w 43162"/>
                  <a:gd name="connsiteY9" fmla="*/ 30515 h 58833"/>
                  <a:gd name="connsiteX10" fmla="*/ 7693 w 43162"/>
                  <a:gd name="connsiteY10" fmla="*/ 30515 h 58833"/>
                  <a:gd name="connsiteX11" fmla="*/ 7693 w 43162"/>
                  <a:gd name="connsiteY11" fmla="*/ 36750 h 58833"/>
                  <a:gd name="connsiteX12" fmla="*/ 8374 w 43162"/>
                  <a:gd name="connsiteY12" fmla="*/ 58833 h 58833"/>
                  <a:gd name="connsiteX13" fmla="*/ 0 w 43162"/>
                  <a:gd name="connsiteY13" fmla="*/ 58833 h 58833"/>
                  <a:gd name="connsiteX14" fmla="*/ 687 w 43162"/>
                  <a:gd name="connsiteY14" fmla="*/ 36750 h 58833"/>
                  <a:gd name="connsiteX15" fmla="*/ 7693 w 43162"/>
                  <a:gd name="connsiteY15" fmla="*/ 26941 h 58833"/>
                  <a:gd name="connsiteX16" fmla="*/ 13419 w 43162"/>
                  <a:gd name="connsiteY16" fmla="*/ 27369 h 58833"/>
                  <a:gd name="connsiteX17" fmla="*/ 29744 w 43162"/>
                  <a:gd name="connsiteY17" fmla="*/ 14326 h 58833"/>
                  <a:gd name="connsiteX18" fmla="*/ 16502 w 43162"/>
                  <a:gd name="connsiteY18" fmla="*/ 3152 h 58833"/>
                  <a:gd name="connsiteX19" fmla="*/ 8204 w 43162"/>
                  <a:gd name="connsiteY19" fmla="*/ 3580 h 58833"/>
                  <a:gd name="connsiteX20" fmla="*/ 7693 w 43162"/>
                  <a:gd name="connsiteY20" fmla="*/ 22084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162" h="58833">
                    <a:moveTo>
                      <a:pt x="687" y="22084"/>
                    </a:moveTo>
                    <a:cubicBezTo>
                      <a:pt x="687" y="14748"/>
                      <a:pt x="341" y="7336"/>
                      <a:pt x="0" y="0"/>
                    </a:cubicBezTo>
                    <a:cubicBezTo>
                      <a:pt x="3247" y="258"/>
                      <a:pt x="6495" y="428"/>
                      <a:pt x="9742" y="428"/>
                    </a:cubicBezTo>
                    <a:cubicBezTo>
                      <a:pt x="12990" y="428"/>
                      <a:pt x="16237" y="0"/>
                      <a:pt x="19491" y="0"/>
                    </a:cubicBezTo>
                    <a:cubicBezTo>
                      <a:pt x="29145" y="0"/>
                      <a:pt x="37260" y="3328"/>
                      <a:pt x="37260" y="13470"/>
                    </a:cubicBezTo>
                    <a:cubicBezTo>
                      <a:pt x="37260" y="24468"/>
                      <a:pt x="26244" y="28904"/>
                      <a:pt x="19750" y="29753"/>
                    </a:cubicBezTo>
                    <a:cubicBezTo>
                      <a:pt x="23937" y="34957"/>
                      <a:pt x="38200" y="53284"/>
                      <a:pt x="43163" y="58827"/>
                    </a:cubicBezTo>
                    <a:cubicBezTo>
                      <a:pt x="41466" y="58557"/>
                      <a:pt x="39751" y="58414"/>
                      <a:pt x="38036" y="58399"/>
                    </a:cubicBezTo>
                    <a:cubicBezTo>
                      <a:pt x="36378" y="58413"/>
                      <a:pt x="34719" y="58557"/>
                      <a:pt x="33080" y="58827"/>
                    </a:cubicBezTo>
                    <a:cubicBezTo>
                      <a:pt x="29662" y="53630"/>
                      <a:pt x="18293" y="37939"/>
                      <a:pt x="10940" y="30515"/>
                    </a:cubicBezTo>
                    <a:lnTo>
                      <a:pt x="7693" y="30515"/>
                    </a:lnTo>
                    <a:lnTo>
                      <a:pt x="7693" y="36750"/>
                    </a:lnTo>
                    <a:cubicBezTo>
                      <a:pt x="7693" y="44086"/>
                      <a:pt x="8033" y="51504"/>
                      <a:pt x="8374" y="58833"/>
                    </a:cubicBezTo>
                    <a:cubicBezTo>
                      <a:pt x="5612" y="58263"/>
                      <a:pt x="2762" y="58263"/>
                      <a:pt x="0" y="58833"/>
                    </a:cubicBezTo>
                    <a:cubicBezTo>
                      <a:pt x="341" y="51504"/>
                      <a:pt x="687" y="44086"/>
                      <a:pt x="687" y="36750"/>
                    </a:cubicBezTo>
                    <a:close/>
                    <a:moveTo>
                      <a:pt x="7693" y="26941"/>
                    </a:moveTo>
                    <a:cubicBezTo>
                      <a:pt x="9582" y="27279"/>
                      <a:pt x="11500" y="27422"/>
                      <a:pt x="13419" y="27369"/>
                    </a:cubicBezTo>
                    <a:cubicBezTo>
                      <a:pt x="20431" y="27369"/>
                      <a:pt x="29744" y="24468"/>
                      <a:pt x="29744" y="14326"/>
                    </a:cubicBezTo>
                    <a:cubicBezTo>
                      <a:pt x="29744" y="5373"/>
                      <a:pt x="22310" y="3152"/>
                      <a:pt x="16502" y="3152"/>
                    </a:cubicBezTo>
                    <a:cubicBezTo>
                      <a:pt x="13730" y="3149"/>
                      <a:pt x="10961" y="3292"/>
                      <a:pt x="8204" y="3580"/>
                    </a:cubicBezTo>
                    <a:cubicBezTo>
                      <a:pt x="7951" y="9802"/>
                      <a:pt x="7693" y="15943"/>
                      <a:pt x="7693" y="2208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7" name="Freeform 736">
                <a:extLst>
                  <a:ext uri="{FF2B5EF4-FFF2-40B4-BE49-F238E27FC236}">
                    <a16:creationId xmlns:a16="http://schemas.microsoft.com/office/drawing/2014/main" id="{3819526A-525F-22E0-34E3-37ACE6DCA575}"/>
                  </a:ext>
                </a:extLst>
              </p:cNvPr>
              <p:cNvSpPr/>
              <p:nvPr/>
            </p:nvSpPr>
            <p:spPr>
              <a:xfrm>
                <a:off x="8984518" y="3770943"/>
                <a:ext cx="35034" cy="61041"/>
              </a:xfrm>
              <a:custGeom>
                <a:avLst/>
                <a:gdLst>
                  <a:gd name="connsiteX0" fmla="*/ 2617 w 35034"/>
                  <a:gd name="connsiteY0" fmla="*/ 48597 h 61041"/>
                  <a:gd name="connsiteX1" fmla="*/ 16117 w 35034"/>
                  <a:gd name="connsiteY1" fmla="*/ 57462 h 61041"/>
                  <a:gd name="connsiteX2" fmla="*/ 28338 w 35034"/>
                  <a:gd name="connsiteY2" fmla="*/ 45099 h 61041"/>
                  <a:gd name="connsiteX3" fmla="*/ 1419 w 35034"/>
                  <a:gd name="connsiteY3" fmla="*/ 16113 h 61041"/>
                  <a:gd name="connsiteX4" fmla="*/ 19964 w 35034"/>
                  <a:gd name="connsiteY4" fmla="*/ 0 h 61041"/>
                  <a:gd name="connsiteX5" fmla="*/ 32575 w 35034"/>
                  <a:gd name="connsiteY5" fmla="*/ 4008 h 61041"/>
                  <a:gd name="connsiteX6" fmla="*/ 30274 w 35034"/>
                  <a:gd name="connsiteY6" fmla="*/ 11168 h 61041"/>
                  <a:gd name="connsiteX7" fmla="*/ 29246 w 35034"/>
                  <a:gd name="connsiteY7" fmla="*/ 11168 h 61041"/>
                  <a:gd name="connsiteX8" fmla="*/ 19075 w 35034"/>
                  <a:gd name="connsiteY8" fmla="*/ 3152 h 61041"/>
                  <a:gd name="connsiteX9" fmla="*/ 8115 w 35034"/>
                  <a:gd name="connsiteY9" fmla="*/ 13722 h 61041"/>
                  <a:gd name="connsiteX10" fmla="*/ 35035 w 35034"/>
                  <a:gd name="connsiteY10" fmla="*/ 41858 h 61041"/>
                  <a:gd name="connsiteX11" fmla="*/ 14100 w 35034"/>
                  <a:gd name="connsiteY11" fmla="*/ 61042 h 61041"/>
                  <a:gd name="connsiteX12" fmla="*/ 0 w 35034"/>
                  <a:gd name="connsiteY12" fmla="*/ 56185 h 61041"/>
                  <a:gd name="connsiteX13" fmla="*/ 1621 w 35034"/>
                  <a:gd name="connsiteY13" fmla="*/ 48597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34" h="61041">
                    <a:moveTo>
                      <a:pt x="2617" y="48597"/>
                    </a:moveTo>
                    <a:cubicBezTo>
                      <a:pt x="4509" y="52605"/>
                      <a:pt x="8771" y="57462"/>
                      <a:pt x="16117" y="57462"/>
                    </a:cubicBezTo>
                    <a:cubicBezTo>
                      <a:pt x="23722" y="57462"/>
                      <a:pt x="28338" y="51919"/>
                      <a:pt x="28338" y="45099"/>
                    </a:cubicBezTo>
                    <a:cubicBezTo>
                      <a:pt x="28338" y="29407"/>
                      <a:pt x="1419" y="36146"/>
                      <a:pt x="1419" y="16113"/>
                    </a:cubicBezTo>
                    <a:cubicBezTo>
                      <a:pt x="1419" y="6675"/>
                      <a:pt x="8595" y="0"/>
                      <a:pt x="19964" y="0"/>
                    </a:cubicBezTo>
                    <a:cubicBezTo>
                      <a:pt x="25349" y="0"/>
                      <a:pt x="29189" y="1258"/>
                      <a:pt x="32575" y="4008"/>
                    </a:cubicBezTo>
                    <a:cubicBezTo>
                      <a:pt x="31554" y="5971"/>
                      <a:pt x="30955" y="7928"/>
                      <a:pt x="30274" y="11168"/>
                    </a:cubicBezTo>
                    <a:lnTo>
                      <a:pt x="29246" y="11168"/>
                    </a:lnTo>
                    <a:cubicBezTo>
                      <a:pt x="28048" y="8022"/>
                      <a:pt x="25462" y="3152"/>
                      <a:pt x="19075" y="3152"/>
                    </a:cubicBezTo>
                    <a:cubicBezTo>
                      <a:pt x="12687" y="3152"/>
                      <a:pt x="8115" y="7500"/>
                      <a:pt x="8115" y="13722"/>
                    </a:cubicBezTo>
                    <a:cubicBezTo>
                      <a:pt x="8115" y="29672"/>
                      <a:pt x="35035" y="23015"/>
                      <a:pt x="35035" y="41858"/>
                    </a:cubicBezTo>
                    <a:cubicBezTo>
                      <a:pt x="35035" y="52259"/>
                      <a:pt x="27253" y="61042"/>
                      <a:pt x="14100" y="61042"/>
                    </a:cubicBezTo>
                    <a:cubicBezTo>
                      <a:pt x="7006" y="61042"/>
                      <a:pt x="2989" y="58569"/>
                      <a:pt x="0" y="56185"/>
                    </a:cubicBezTo>
                    <a:cubicBezTo>
                      <a:pt x="1028" y="53542"/>
                      <a:pt x="1261" y="51837"/>
                      <a:pt x="1621" y="4859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8" name="Freeform 737">
                <a:extLst>
                  <a:ext uri="{FF2B5EF4-FFF2-40B4-BE49-F238E27FC236}">
                    <a16:creationId xmlns:a16="http://schemas.microsoft.com/office/drawing/2014/main" id="{2A7CDDD6-0594-7521-6B03-F97C726D3BD4}"/>
                  </a:ext>
                </a:extLst>
              </p:cNvPr>
              <p:cNvSpPr/>
              <p:nvPr/>
            </p:nvSpPr>
            <p:spPr>
              <a:xfrm>
                <a:off x="9037977" y="3772050"/>
                <a:ext cx="8373" cy="58833"/>
              </a:xfrm>
              <a:custGeom>
                <a:avLst/>
                <a:gdLst>
                  <a:gd name="connsiteX0" fmla="*/ 687 w 8373"/>
                  <a:gd name="connsiteY0" fmla="*/ 22084 h 58833"/>
                  <a:gd name="connsiteX1" fmla="*/ 0 w 8373"/>
                  <a:gd name="connsiteY1" fmla="*/ 0 h 58833"/>
                  <a:gd name="connsiteX2" fmla="*/ 4193 w 8373"/>
                  <a:gd name="connsiteY2" fmla="*/ 428 h 58833"/>
                  <a:gd name="connsiteX3" fmla="*/ 8374 w 8373"/>
                  <a:gd name="connsiteY3" fmla="*/ 0 h 58833"/>
                  <a:gd name="connsiteX4" fmla="*/ 7693 w 8373"/>
                  <a:gd name="connsiteY4" fmla="*/ 22084 h 58833"/>
                  <a:gd name="connsiteX5" fmla="*/ 7693 w 8373"/>
                  <a:gd name="connsiteY5" fmla="*/ 36750 h 58833"/>
                  <a:gd name="connsiteX6" fmla="*/ 8374 w 8373"/>
                  <a:gd name="connsiteY6" fmla="*/ 58833 h 58833"/>
                  <a:gd name="connsiteX7" fmla="*/ 0 w 8373"/>
                  <a:gd name="connsiteY7" fmla="*/ 58833 h 58833"/>
                  <a:gd name="connsiteX8" fmla="*/ 687 w 8373"/>
                  <a:gd name="connsiteY8" fmla="*/ 36750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3" h="58833">
                    <a:moveTo>
                      <a:pt x="687" y="22084"/>
                    </a:moveTo>
                    <a:cubicBezTo>
                      <a:pt x="687" y="14748"/>
                      <a:pt x="347" y="7336"/>
                      <a:pt x="0" y="0"/>
                    </a:cubicBezTo>
                    <a:cubicBezTo>
                      <a:pt x="1381" y="266"/>
                      <a:pt x="2787" y="409"/>
                      <a:pt x="4193" y="428"/>
                    </a:cubicBezTo>
                    <a:cubicBezTo>
                      <a:pt x="5599" y="409"/>
                      <a:pt x="6993" y="266"/>
                      <a:pt x="8374" y="0"/>
                    </a:cubicBezTo>
                    <a:cubicBezTo>
                      <a:pt x="8033" y="7336"/>
                      <a:pt x="7693" y="14748"/>
                      <a:pt x="7693" y="22084"/>
                    </a:cubicBezTo>
                    <a:lnTo>
                      <a:pt x="7693" y="36750"/>
                    </a:lnTo>
                    <a:cubicBezTo>
                      <a:pt x="7693" y="44086"/>
                      <a:pt x="8033" y="51504"/>
                      <a:pt x="8374" y="58833"/>
                    </a:cubicBezTo>
                    <a:cubicBezTo>
                      <a:pt x="5612" y="58263"/>
                      <a:pt x="2762" y="58263"/>
                      <a:pt x="0" y="58833"/>
                    </a:cubicBezTo>
                    <a:cubicBezTo>
                      <a:pt x="347" y="51504"/>
                      <a:pt x="687" y="44086"/>
                      <a:pt x="687" y="3675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96A2EEE-6E47-52BA-134B-BDDF2FEC9DD1}"/>
                  </a:ext>
                </a:extLst>
              </p:cNvPr>
              <p:cNvSpPr/>
              <p:nvPr/>
            </p:nvSpPr>
            <p:spPr>
              <a:xfrm>
                <a:off x="8645806" y="3859007"/>
                <a:ext cx="37607" cy="58827"/>
              </a:xfrm>
              <a:custGeom>
                <a:avLst/>
                <a:gdLst>
                  <a:gd name="connsiteX0" fmla="*/ 694 w 37607"/>
                  <a:gd name="connsiteY0" fmla="*/ 22084 h 58827"/>
                  <a:gd name="connsiteX1" fmla="*/ 13 w 37607"/>
                  <a:gd name="connsiteY1" fmla="*/ 0 h 58827"/>
                  <a:gd name="connsiteX2" fmla="*/ 8298 w 37607"/>
                  <a:gd name="connsiteY2" fmla="*/ 428 h 58827"/>
                  <a:gd name="connsiteX3" fmla="*/ 18892 w 37607"/>
                  <a:gd name="connsiteY3" fmla="*/ 0 h 58827"/>
                  <a:gd name="connsiteX4" fmla="*/ 37607 w 37607"/>
                  <a:gd name="connsiteY4" fmla="*/ 14408 h 58827"/>
                  <a:gd name="connsiteX5" fmla="*/ 14623 w 37607"/>
                  <a:gd name="connsiteY5" fmla="*/ 32314 h 58827"/>
                  <a:gd name="connsiteX6" fmla="*/ 7687 w 37607"/>
                  <a:gd name="connsiteY6" fmla="*/ 32056 h 58827"/>
                  <a:gd name="connsiteX7" fmla="*/ 7687 w 37607"/>
                  <a:gd name="connsiteY7" fmla="*/ 36743 h 58827"/>
                  <a:gd name="connsiteX8" fmla="*/ 8374 w 37607"/>
                  <a:gd name="connsiteY8" fmla="*/ 58827 h 58827"/>
                  <a:gd name="connsiteX9" fmla="*/ 0 w 37607"/>
                  <a:gd name="connsiteY9" fmla="*/ 58827 h 58827"/>
                  <a:gd name="connsiteX10" fmla="*/ 681 w 37607"/>
                  <a:gd name="connsiteY10" fmla="*/ 36743 h 58827"/>
                  <a:gd name="connsiteX11" fmla="*/ 7699 w 37607"/>
                  <a:gd name="connsiteY11" fmla="*/ 28476 h 58827"/>
                  <a:gd name="connsiteX12" fmla="*/ 13765 w 37607"/>
                  <a:gd name="connsiteY12" fmla="*/ 29162 h 58827"/>
                  <a:gd name="connsiteX13" fmla="*/ 29744 w 37607"/>
                  <a:gd name="connsiteY13" fmla="*/ 14924 h 58827"/>
                  <a:gd name="connsiteX14" fmla="*/ 15392 w 37607"/>
                  <a:gd name="connsiteY14" fmla="*/ 3158 h 58827"/>
                  <a:gd name="connsiteX15" fmla="*/ 7699 w 37607"/>
                  <a:gd name="connsiteY15" fmla="*/ 3158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607" h="58827">
                    <a:moveTo>
                      <a:pt x="694" y="22084"/>
                    </a:moveTo>
                    <a:cubicBezTo>
                      <a:pt x="694" y="14754"/>
                      <a:pt x="353" y="7336"/>
                      <a:pt x="13" y="0"/>
                    </a:cubicBezTo>
                    <a:cubicBezTo>
                      <a:pt x="2743" y="258"/>
                      <a:pt x="5568" y="428"/>
                      <a:pt x="8298" y="428"/>
                    </a:cubicBezTo>
                    <a:cubicBezTo>
                      <a:pt x="11029" y="428"/>
                      <a:pt x="16496" y="0"/>
                      <a:pt x="18892" y="0"/>
                    </a:cubicBezTo>
                    <a:cubicBezTo>
                      <a:pt x="24025" y="0"/>
                      <a:pt x="37607" y="170"/>
                      <a:pt x="37607" y="14408"/>
                    </a:cubicBezTo>
                    <a:cubicBezTo>
                      <a:pt x="37607" y="29414"/>
                      <a:pt x="22827" y="32314"/>
                      <a:pt x="14623" y="32314"/>
                    </a:cubicBezTo>
                    <a:cubicBezTo>
                      <a:pt x="12057" y="32314"/>
                      <a:pt x="9925" y="32232"/>
                      <a:pt x="7687" y="32056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1" y="58265"/>
                      <a:pt x="2763" y="58265"/>
                      <a:pt x="0" y="58827"/>
                    </a:cubicBezTo>
                    <a:cubicBezTo>
                      <a:pt x="341" y="51497"/>
                      <a:pt x="681" y="44079"/>
                      <a:pt x="681" y="36743"/>
                    </a:cubicBezTo>
                    <a:close/>
                    <a:moveTo>
                      <a:pt x="7699" y="28476"/>
                    </a:moveTo>
                    <a:cubicBezTo>
                      <a:pt x="9691" y="28920"/>
                      <a:pt x="11725" y="29150"/>
                      <a:pt x="13765" y="29162"/>
                    </a:cubicBezTo>
                    <a:cubicBezTo>
                      <a:pt x="20771" y="29162"/>
                      <a:pt x="29744" y="26519"/>
                      <a:pt x="29744" y="14924"/>
                    </a:cubicBezTo>
                    <a:cubicBezTo>
                      <a:pt x="29744" y="5203"/>
                      <a:pt x="24195" y="3158"/>
                      <a:pt x="15392" y="3158"/>
                    </a:cubicBezTo>
                    <a:lnTo>
                      <a:pt x="7699" y="3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45FAF2F1-356C-F59C-651B-40B8837DC3BE}"/>
                  </a:ext>
                </a:extLst>
              </p:cNvPr>
              <p:cNvSpPr/>
              <p:nvPr/>
            </p:nvSpPr>
            <p:spPr>
              <a:xfrm>
                <a:off x="8692948" y="3857875"/>
                <a:ext cx="63996" cy="61048"/>
              </a:xfrm>
              <a:custGeom>
                <a:avLst/>
                <a:gdLst>
                  <a:gd name="connsiteX0" fmla="*/ 31957 w 63996"/>
                  <a:gd name="connsiteY0" fmla="*/ 0 h 61048"/>
                  <a:gd name="connsiteX1" fmla="*/ 63997 w 63996"/>
                  <a:gd name="connsiteY1" fmla="*/ 30521 h 61048"/>
                  <a:gd name="connsiteX2" fmla="*/ 31957 w 63996"/>
                  <a:gd name="connsiteY2" fmla="*/ 61048 h 61048"/>
                  <a:gd name="connsiteX3" fmla="*/ 0 w 63996"/>
                  <a:gd name="connsiteY3" fmla="*/ 30521 h 61048"/>
                  <a:gd name="connsiteX4" fmla="*/ 31957 w 63996"/>
                  <a:gd name="connsiteY4" fmla="*/ 0 h 61048"/>
                  <a:gd name="connsiteX5" fmla="*/ 31957 w 63996"/>
                  <a:gd name="connsiteY5" fmla="*/ 3146 h 61048"/>
                  <a:gd name="connsiteX6" fmla="*/ 8374 w 63996"/>
                  <a:gd name="connsiteY6" fmla="*/ 30508 h 61048"/>
                  <a:gd name="connsiteX7" fmla="*/ 31957 w 63996"/>
                  <a:gd name="connsiteY7" fmla="*/ 57877 h 61048"/>
                  <a:gd name="connsiteX8" fmla="*/ 55654 w 63996"/>
                  <a:gd name="connsiteY8" fmla="*/ 30546 h 61048"/>
                  <a:gd name="connsiteX9" fmla="*/ 31957 w 63996"/>
                  <a:gd name="connsiteY9" fmla="*/ 3184 h 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996" h="61048">
                    <a:moveTo>
                      <a:pt x="31957" y="0"/>
                    </a:moveTo>
                    <a:cubicBezTo>
                      <a:pt x="50875" y="0"/>
                      <a:pt x="63997" y="11168"/>
                      <a:pt x="63997" y="30521"/>
                    </a:cubicBezTo>
                    <a:cubicBezTo>
                      <a:pt x="63997" y="49874"/>
                      <a:pt x="50843" y="61048"/>
                      <a:pt x="31957" y="61048"/>
                    </a:cubicBezTo>
                    <a:cubicBezTo>
                      <a:pt x="13072" y="61048"/>
                      <a:pt x="0" y="49874"/>
                      <a:pt x="0" y="30521"/>
                    </a:cubicBezTo>
                    <a:cubicBezTo>
                      <a:pt x="0" y="11168"/>
                      <a:pt x="13160" y="0"/>
                      <a:pt x="31957" y="0"/>
                    </a:cubicBezTo>
                    <a:close/>
                    <a:moveTo>
                      <a:pt x="31957" y="3146"/>
                    </a:moveTo>
                    <a:cubicBezTo>
                      <a:pt x="18627" y="3146"/>
                      <a:pt x="8374" y="11583"/>
                      <a:pt x="8374" y="30508"/>
                    </a:cubicBezTo>
                    <a:cubicBezTo>
                      <a:pt x="8374" y="49434"/>
                      <a:pt x="18627" y="57877"/>
                      <a:pt x="31957" y="57877"/>
                    </a:cubicBezTo>
                    <a:cubicBezTo>
                      <a:pt x="45288" y="57877"/>
                      <a:pt x="55654" y="49471"/>
                      <a:pt x="55654" y="30546"/>
                    </a:cubicBezTo>
                    <a:cubicBezTo>
                      <a:pt x="55654" y="11621"/>
                      <a:pt x="45376" y="3184"/>
                      <a:pt x="31957" y="318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E574704E-C5B6-D008-541E-DF7965E484D2}"/>
                  </a:ext>
                </a:extLst>
              </p:cNvPr>
              <p:cNvSpPr/>
              <p:nvPr/>
            </p:nvSpPr>
            <p:spPr>
              <a:xfrm>
                <a:off x="8770438" y="3859007"/>
                <a:ext cx="31528" cy="58808"/>
              </a:xfrm>
              <a:custGeom>
                <a:avLst/>
                <a:gdLst>
                  <a:gd name="connsiteX0" fmla="*/ 687 w 31528"/>
                  <a:gd name="connsiteY0" fmla="*/ 22084 h 58808"/>
                  <a:gd name="connsiteX1" fmla="*/ 0 w 31528"/>
                  <a:gd name="connsiteY1" fmla="*/ 0 h 58808"/>
                  <a:gd name="connsiteX2" fmla="*/ 8380 w 31528"/>
                  <a:gd name="connsiteY2" fmla="*/ 0 h 58808"/>
                  <a:gd name="connsiteX3" fmla="*/ 7693 w 31528"/>
                  <a:gd name="connsiteY3" fmla="*/ 22084 h 58808"/>
                  <a:gd name="connsiteX4" fmla="*/ 7951 w 31528"/>
                  <a:gd name="connsiteY4" fmla="*/ 54800 h 58808"/>
                  <a:gd name="connsiteX5" fmla="*/ 31529 w 31528"/>
                  <a:gd name="connsiteY5" fmla="*/ 53693 h 58808"/>
                  <a:gd name="connsiteX6" fmla="*/ 31529 w 31528"/>
                  <a:gd name="connsiteY6" fmla="*/ 58808 h 58808"/>
                  <a:gd name="connsiteX7" fmla="*/ 15808 w 31528"/>
                  <a:gd name="connsiteY7" fmla="*/ 58387 h 58808"/>
                  <a:gd name="connsiteX8" fmla="*/ 0 w 31528"/>
                  <a:gd name="connsiteY8" fmla="*/ 58808 h 58808"/>
                  <a:gd name="connsiteX9" fmla="*/ 687 w 31528"/>
                  <a:gd name="connsiteY9" fmla="*/ 36724 h 58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528" h="58808">
                    <a:moveTo>
                      <a:pt x="687" y="22084"/>
                    </a:moveTo>
                    <a:cubicBezTo>
                      <a:pt x="687" y="14754"/>
                      <a:pt x="347" y="7336"/>
                      <a:pt x="0" y="0"/>
                    </a:cubicBezTo>
                    <a:cubicBezTo>
                      <a:pt x="2764" y="571"/>
                      <a:pt x="5616" y="571"/>
                      <a:pt x="8380" y="0"/>
                    </a:cubicBezTo>
                    <a:cubicBezTo>
                      <a:pt x="8033" y="7336"/>
                      <a:pt x="7693" y="14754"/>
                      <a:pt x="7693" y="22084"/>
                    </a:cubicBezTo>
                    <a:cubicBezTo>
                      <a:pt x="7693" y="36404"/>
                      <a:pt x="7863" y="46464"/>
                      <a:pt x="7951" y="54800"/>
                    </a:cubicBezTo>
                    <a:cubicBezTo>
                      <a:pt x="15979" y="54800"/>
                      <a:pt x="22991" y="54800"/>
                      <a:pt x="31529" y="53693"/>
                    </a:cubicBezTo>
                    <a:cubicBezTo>
                      <a:pt x="30957" y="55350"/>
                      <a:pt x="30957" y="57151"/>
                      <a:pt x="31529" y="58808"/>
                    </a:cubicBezTo>
                    <a:cubicBezTo>
                      <a:pt x="26320" y="58550"/>
                      <a:pt x="21023" y="58387"/>
                      <a:pt x="15808" y="58387"/>
                    </a:cubicBezTo>
                    <a:cubicBezTo>
                      <a:pt x="10594" y="58387"/>
                      <a:pt x="5303" y="58550"/>
                      <a:pt x="0" y="58808"/>
                    </a:cubicBezTo>
                    <a:cubicBezTo>
                      <a:pt x="347" y="51478"/>
                      <a:pt x="687" y="44061"/>
                      <a:pt x="687" y="3672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AD118A4-9B89-9081-72C3-32412754BA81}"/>
                  </a:ext>
                </a:extLst>
              </p:cNvPr>
              <p:cNvSpPr/>
              <p:nvPr/>
            </p:nvSpPr>
            <p:spPr>
              <a:xfrm>
                <a:off x="8816918" y="3859007"/>
                <a:ext cx="8373" cy="58827"/>
              </a:xfrm>
              <a:custGeom>
                <a:avLst/>
                <a:gdLst>
                  <a:gd name="connsiteX0" fmla="*/ 687 w 8373"/>
                  <a:gd name="connsiteY0" fmla="*/ 22084 h 58827"/>
                  <a:gd name="connsiteX1" fmla="*/ 0 w 8373"/>
                  <a:gd name="connsiteY1" fmla="*/ 0 h 58827"/>
                  <a:gd name="connsiteX2" fmla="*/ 8374 w 8373"/>
                  <a:gd name="connsiteY2" fmla="*/ 0 h 58827"/>
                  <a:gd name="connsiteX3" fmla="*/ 7687 w 8373"/>
                  <a:gd name="connsiteY3" fmla="*/ 22084 h 58827"/>
                  <a:gd name="connsiteX4" fmla="*/ 7687 w 8373"/>
                  <a:gd name="connsiteY4" fmla="*/ 36743 h 58827"/>
                  <a:gd name="connsiteX5" fmla="*/ 8374 w 8373"/>
                  <a:gd name="connsiteY5" fmla="*/ 58827 h 58827"/>
                  <a:gd name="connsiteX6" fmla="*/ 0 w 8373"/>
                  <a:gd name="connsiteY6" fmla="*/ 58827 h 58827"/>
                  <a:gd name="connsiteX7" fmla="*/ 687 w 8373"/>
                  <a:gd name="connsiteY7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7">
                    <a:moveTo>
                      <a:pt x="687" y="22084"/>
                    </a:moveTo>
                    <a:cubicBezTo>
                      <a:pt x="687" y="14754"/>
                      <a:pt x="347" y="7336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33" y="7336"/>
                      <a:pt x="7687" y="14754"/>
                      <a:pt x="7687" y="22084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1" y="58265"/>
                      <a:pt x="2763" y="58265"/>
                      <a:pt x="0" y="58827"/>
                    </a:cubicBezTo>
                    <a:cubicBezTo>
                      <a:pt x="347" y="51497"/>
                      <a:pt x="687" y="44079"/>
                      <a:pt x="687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0921F99D-D5D5-D12D-C999-C5135F5C7015}"/>
                  </a:ext>
                </a:extLst>
              </p:cNvPr>
              <p:cNvSpPr/>
              <p:nvPr/>
            </p:nvSpPr>
            <p:spPr>
              <a:xfrm>
                <a:off x="8839045" y="3859007"/>
                <a:ext cx="44140" cy="58827"/>
              </a:xfrm>
              <a:custGeom>
                <a:avLst/>
                <a:gdLst>
                  <a:gd name="connsiteX0" fmla="*/ 18539 w 44140"/>
                  <a:gd name="connsiteY0" fmla="*/ 22084 h 58827"/>
                  <a:gd name="connsiteX1" fmla="*/ 18287 w 44140"/>
                  <a:gd name="connsiteY1" fmla="*/ 4436 h 58827"/>
                  <a:gd name="connsiteX2" fmla="*/ 0 w 44140"/>
                  <a:gd name="connsiteY2" fmla="*/ 5373 h 58827"/>
                  <a:gd name="connsiteX3" fmla="*/ 429 w 44140"/>
                  <a:gd name="connsiteY3" fmla="*/ 2649 h 58827"/>
                  <a:gd name="connsiteX4" fmla="*/ 0 w 44140"/>
                  <a:gd name="connsiteY4" fmla="*/ 0 h 58827"/>
                  <a:gd name="connsiteX5" fmla="*/ 22070 w 44140"/>
                  <a:gd name="connsiteY5" fmla="*/ 428 h 58827"/>
                  <a:gd name="connsiteX6" fmla="*/ 44140 w 44140"/>
                  <a:gd name="connsiteY6" fmla="*/ 0 h 58827"/>
                  <a:gd name="connsiteX7" fmla="*/ 43711 w 44140"/>
                  <a:gd name="connsiteY7" fmla="*/ 2731 h 58827"/>
                  <a:gd name="connsiteX8" fmla="*/ 44140 w 44140"/>
                  <a:gd name="connsiteY8" fmla="*/ 5373 h 58827"/>
                  <a:gd name="connsiteX9" fmla="*/ 25853 w 44140"/>
                  <a:gd name="connsiteY9" fmla="*/ 4436 h 58827"/>
                  <a:gd name="connsiteX10" fmla="*/ 25601 w 44140"/>
                  <a:gd name="connsiteY10" fmla="*/ 22084 h 58827"/>
                  <a:gd name="connsiteX11" fmla="*/ 25601 w 44140"/>
                  <a:gd name="connsiteY11" fmla="*/ 36743 h 58827"/>
                  <a:gd name="connsiteX12" fmla="*/ 26282 w 44140"/>
                  <a:gd name="connsiteY12" fmla="*/ 58827 h 58827"/>
                  <a:gd name="connsiteX13" fmla="*/ 17908 w 44140"/>
                  <a:gd name="connsiteY13" fmla="*/ 58827 h 58827"/>
                  <a:gd name="connsiteX14" fmla="*/ 18589 w 44140"/>
                  <a:gd name="connsiteY14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40" h="58827">
                    <a:moveTo>
                      <a:pt x="18539" y="22084"/>
                    </a:moveTo>
                    <a:cubicBezTo>
                      <a:pt x="18539" y="16212"/>
                      <a:pt x="18455" y="10329"/>
                      <a:pt x="18287" y="4436"/>
                    </a:cubicBezTo>
                    <a:cubicBezTo>
                      <a:pt x="12179" y="4421"/>
                      <a:pt x="6074" y="4734"/>
                      <a:pt x="0" y="5373"/>
                    </a:cubicBezTo>
                    <a:cubicBezTo>
                      <a:pt x="275" y="4491"/>
                      <a:pt x="419" y="3573"/>
                      <a:pt x="429" y="2649"/>
                    </a:cubicBezTo>
                    <a:cubicBezTo>
                      <a:pt x="406" y="1750"/>
                      <a:pt x="262" y="859"/>
                      <a:pt x="0" y="0"/>
                    </a:cubicBezTo>
                    <a:cubicBezTo>
                      <a:pt x="7346" y="258"/>
                      <a:pt x="14699" y="428"/>
                      <a:pt x="22070" y="428"/>
                    </a:cubicBezTo>
                    <a:cubicBezTo>
                      <a:pt x="29441" y="428"/>
                      <a:pt x="36769" y="258"/>
                      <a:pt x="44140" y="0"/>
                    </a:cubicBezTo>
                    <a:cubicBezTo>
                      <a:pt x="43875" y="886"/>
                      <a:pt x="43730" y="1805"/>
                      <a:pt x="43711" y="2731"/>
                    </a:cubicBezTo>
                    <a:cubicBezTo>
                      <a:pt x="43730" y="3627"/>
                      <a:pt x="43875" y="4517"/>
                      <a:pt x="44140" y="5373"/>
                    </a:cubicBezTo>
                    <a:cubicBezTo>
                      <a:pt x="38066" y="4734"/>
                      <a:pt x="31961" y="4421"/>
                      <a:pt x="25853" y="4436"/>
                    </a:cubicBezTo>
                    <a:cubicBezTo>
                      <a:pt x="25689" y="10308"/>
                      <a:pt x="25606" y="16190"/>
                      <a:pt x="25601" y="22084"/>
                    </a:cubicBezTo>
                    <a:lnTo>
                      <a:pt x="25601" y="36743"/>
                    </a:lnTo>
                    <a:cubicBezTo>
                      <a:pt x="25601" y="44079"/>
                      <a:pt x="25942" y="51497"/>
                      <a:pt x="26282" y="58827"/>
                    </a:cubicBezTo>
                    <a:cubicBezTo>
                      <a:pt x="23519" y="58265"/>
                      <a:pt x="20671" y="58265"/>
                      <a:pt x="17908" y="58827"/>
                    </a:cubicBezTo>
                    <a:cubicBezTo>
                      <a:pt x="18255" y="51497"/>
                      <a:pt x="18589" y="44079"/>
                      <a:pt x="18589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DD06AAC9-FA98-5DFF-DFD0-9E6D2D6FC79C}"/>
                  </a:ext>
                </a:extLst>
              </p:cNvPr>
              <p:cNvSpPr/>
              <p:nvPr/>
            </p:nvSpPr>
            <p:spPr>
              <a:xfrm>
                <a:off x="8938454" y="3857875"/>
                <a:ext cx="50590" cy="61073"/>
              </a:xfrm>
              <a:custGeom>
                <a:avLst/>
                <a:gdLst>
                  <a:gd name="connsiteX0" fmla="*/ 48964 w 50590"/>
                  <a:gd name="connsiteY0" fmla="*/ 56210 h 61073"/>
                  <a:gd name="connsiteX1" fmla="*/ 31188 w 50590"/>
                  <a:gd name="connsiteY1" fmla="*/ 61073 h 61073"/>
                  <a:gd name="connsiteX2" fmla="*/ 0 w 50590"/>
                  <a:gd name="connsiteY2" fmla="*/ 30546 h 61073"/>
                  <a:gd name="connsiteX3" fmla="*/ 32046 w 50590"/>
                  <a:gd name="connsiteY3" fmla="*/ 0 h 61073"/>
                  <a:gd name="connsiteX4" fmla="*/ 50591 w 50590"/>
                  <a:gd name="connsiteY4" fmla="*/ 3920 h 61073"/>
                  <a:gd name="connsiteX5" fmla="*/ 48794 w 50590"/>
                  <a:gd name="connsiteY5" fmla="*/ 10576 h 61073"/>
                  <a:gd name="connsiteX6" fmla="*/ 48283 w 50590"/>
                  <a:gd name="connsiteY6" fmla="*/ 10740 h 61073"/>
                  <a:gd name="connsiteX7" fmla="*/ 32046 w 50590"/>
                  <a:gd name="connsiteY7" fmla="*/ 3159 h 61073"/>
                  <a:gd name="connsiteX8" fmla="*/ 8374 w 50590"/>
                  <a:gd name="connsiteY8" fmla="*/ 30521 h 61073"/>
                  <a:gd name="connsiteX9" fmla="*/ 32046 w 50590"/>
                  <a:gd name="connsiteY9" fmla="*/ 57890 h 61073"/>
                  <a:gd name="connsiteX10" fmla="*/ 49393 w 50590"/>
                  <a:gd name="connsiteY10" fmla="*/ 50812 h 61073"/>
                  <a:gd name="connsiteX11" fmla="*/ 49733 w 50590"/>
                  <a:gd name="connsiteY11" fmla="*/ 51158 h 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90" h="61073">
                    <a:moveTo>
                      <a:pt x="48964" y="56210"/>
                    </a:moveTo>
                    <a:cubicBezTo>
                      <a:pt x="46826" y="57915"/>
                      <a:pt x="39739" y="61073"/>
                      <a:pt x="31188" y="61073"/>
                    </a:cubicBezTo>
                    <a:cubicBezTo>
                      <a:pt x="13166" y="61073"/>
                      <a:pt x="0" y="49899"/>
                      <a:pt x="0" y="30546"/>
                    </a:cubicBezTo>
                    <a:cubicBezTo>
                      <a:pt x="0" y="11193"/>
                      <a:pt x="13192" y="0"/>
                      <a:pt x="32046" y="0"/>
                    </a:cubicBezTo>
                    <a:cubicBezTo>
                      <a:pt x="38433" y="-12"/>
                      <a:pt x="44758" y="1324"/>
                      <a:pt x="50591" y="3920"/>
                    </a:cubicBezTo>
                    <a:cubicBezTo>
                      <a:pt x="49733" y="5455"/>
                      <a:pt x="49134" y="8783"/>
                      <a:pt x="48794" y="10576"/>
                    </a:cubicBezTo>
                    <a:lnTo>
                      <a:pt x="48283" y="10740"/>
                    </a:lnTo>
                    <a:cubicBezTo>
                      <a:pt x="45887" y="8104"/>
                      <a:pt x="40085" y="3159"/>
                      <a:pt x="32046" y="3159"/>
                    </a:cubicBezTo>
                    <a:cubicBezTo>
                      <a:pt x="18633" y="3159"/>
                      <a:pt x="8374" y="11596"/>
                      <a:pt x="8374" y="30521"/>
                    </a:cubicBezTo>
                    <a:cubicBezTo>
                      <a:pt x="8374" y="49446"/>
                      <a:pt x="18633" y="57890"/>
                      <a:pt x="32046" y="57890"/>
                    </a:cubicBezTo>
                    <a:cubicBezTo>
                      <a:pt x="40161" y="57890"/>
                      <a:pt x="46145" y="53284"/>
                      <a:pt x="49393" y="50812"/>
                    </a:cubicBezTo>
                    <a:lnTo>
                      <a:pt x="49733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2FD9287D-4402-6D7F-544E-635396A92B38}"/>
                  </a:ext>
                </a:extLst>
              </p:cNvPr>
              <p:cNvSpPr/>
              <p:nvPr/>
            </p:nvSpPr>
            <p:spPr>
              <a:xfrm>
                <a:off x="9003126" y="3857900"/>
                <a:ext cx="51095" cy="61048"/>
              </a:xfrm>
              <a:custGeom>
                <a:avLst/>
                <a:gdLst>
                  <a:gd name="connsiteX0" fmla="*/ 48781 w 51095"/>
                  <a:gd name="connsiteY0" fmla="*/ 61048 h 61048"/>
                  <a:gd name="connsiteX1" fmla="*/ 5631 w 51095"/>
                  <a:gd name="connsiteY1" fmla="*/ 13898 h 61048"/>
                  <a:gd name="connsiteX2" fmla="*/ 5372 w 51095"/>
                  <a:gd name="connsiteY2" fmla="*/ 31207 h 61048"/>
                  <a:gd name="connsiteX3" fmla="*/ 6142 w 51095"/>
                  <a:gd name="connsiteY3" fmla="*/ 59934 h 61048"/>
                  <a:gd name="connsiteX4" fmla="*/ 3153 w 51095"/>
                  <a:gd name="connsiteY4" fmla="*/ 59513 h 61048"/>
                  <a:gd name="connsiteX5" fmla="*/ 0 w 51095"/>
                  <a:gd name="connsiteY5" fmla="*/ 59934 h 61048"/>
                  <a:gd name="connsiteX6" fmla="*/ 1797 w 51095"/>
                  <a:gd name="connsiteY6" fmla="*/ 22851 h 61048"/>
                  <a:gd name="connsiteX7" fmla="*/ 1539 w 51095"/>
                  <a:gd name="connsiteY7" fmla="*/ 0 h 61048"/>
                  <a:gd name="connsiteX8" fmla="*/ 2907 w 51095"/>
                  <a:gd name="connsiteY8" fmla="*/ 0 h 61048"/>
                  <a:gd name="connsiteX9" fmla="*/ 46139 w 51095"/>
                  <a:gd name="connsiteY9" fmla="*/ 46124 h 61048"/>
                  <a:gd name="connsiteX10" fmla="*/ 45464 w 51095"/>
                  <a:gd name="connsiteY10" fmla="*/ 1107 h 61048"/>
                  <a:gd name="connsiteX11" fmla="*/ 48365 w 51095"/>
                  <a:gd name="connsiteY11" fmla="*/ 1535 h 61048"/>
                  <a:gd name="connsiteX12" fmla="*/ 51095 w 51095"/>
                  <a:gd name="connsiteY12" fmla="*/ 1107 h 61048"/>
                  <a:gd name="connsiteX13" fmla="*/ 49733 w 51095"/>
                  <a:gd name="connsiteY13" fmla="*/ 29672 h 61048"/>
                  <a:gd name="connsiteX14" fmla="*/ 49985 w 51095"/>
                  <a:gd name="connsiteY14" fmla="*/ 61048 h 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8">
                    <a:moveTo>
                      <a:pt x="48781" y="61048"/>
                    </a:moveTo>
                    <a:cubicBezTo>
                      <a:pt x="35791" y="45784"/>
                      <a:pt x="20241" y="29414"/>
                      <a:pt x="5631" y="13898"/>
                    </a:cubicBezTo>
                    <a:cubicBezTo>
                      <a:pt x="5543" y="17044"/>
                      <a:pt x="5372" y="22166"/>
                      <a:pt x="5372" y="31207"/>
                    </a:cubicBezTo>
                    <a:cubicBezTo>
                      <a:pt x="5372" y="38536"/>
                      <a:pt x="5713" y="56524"/>
                      <a:pt x="6142" y="59934"/>
                    </a:cubicBezTo>
                    <a:cubicBezTo>
                      <a:pt x="5171" y="59662"/>
                      <a:pt x="4162" y="59520"/>
                      <a:pt x="3153" y="59513"/>
                    </a:cubicBezTo>
                    <a:cubicBezTo>
                      <a:pt x="2087" y="59533"/>
                      <a:pt x="1034" y="59675"/>
                      <a:pt x="0" y="59934"/>
                    </a:cubicBezTo>
                    <a:cubicBezTo>
                      <a:pt x="687" y="55927"/>
                      <a:pt x="1797" y="34101"/>
                      <a:pt x="1797" y="22851"/>
                    </a:cubicBezTo>
                    <a:cubicBezTo>
                      <a:pt x="1797" y="12111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42"/>
                      <a:pt x="46139" y="46124"/>
                    </a:cubicBezTo>
                    <a:cubicBezTo>
                      <a:pt x="46139" y="30867"/>
                      <a:pt x="46139" y="14238"/>
                      <a:pt x="45464" y="1107"/>
                    </a:cubicBezTo>
                    <a:cubicBezTo>
                      <a:pt x="46410" y="1376"/>
                      <a:pt x="47381" y="1520"/>
                      <a:pt x="48365" y="1535"/>
                    </a:cubicBezTo>
                    <a:cubicBezTo>
                      <a:pt x="49292" y="1519"/>
                      <a:pt x="50212" y="1375"/>
                      <a:pt x="51095" y="1107"/>
                    </a:cubicBezTo>
                    <a:cubicBezTo>
                      <a:pt x="50584" y="6141"/>
                      <a:pt x="49733" y="23021"/>
                      <a:pt x="49733" y="29672"/>
                    </a:cubicBezTo>
                    <a:cubicBezTo>
                      <a:pt x="49733" y="38367"/>
                      <a:pt x="49903" y="57210"/>
                      <a:pt x="49985" y="6104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6F70A90D-B248-73BC-58EA-D75D119D983F}"/>
                  </a:ext>
                </a:extLst>
              </p:cNvPr>
              <p:cNvSpPr/>
              <p:nvPr/>
            </p:nvSpPr>
            <p:spPr>
              <a:xfrm>
                <a:off x="9072117" y="3859007"/>
                <a:ext cx="8373" cy="58827"/>
              </a:xfrm>
              <a:custGeom>
                <a:avLst/>
                <a:gdLst>
                  <a:gd name="connsiteX0" fmla="*/ 681 w 8373"/>
                  <a:gd name="connsiteY0" fmla="*/ 22084 h 58827"/>
                  <a:gd name="connsiteX1" fmla="*/ 0 w 8373"/>
                  <a:gd name="connsiteY1" fmla="*/ 0 h 58827"/>
                  <a:gd name="connsiteX2" fmla="*/ 8374 w 8373"/>
                  <a:gd name="connsiteY2" fmla="*/ 0 h 58827"/>
                  <a:gd name="connsiteX3" fmla="*/ 7687 w 8373"/>
                  <a:gd name="connsiteY3" fmla="*/ 22084 h 58827"/>
                  <a:gd name="connsiteX4" fmla="*/ 7687 w 8373"/>
                  <a:gd name="connsiteY4" fmla="*/ 36743 h 58827"/>
                  <a:gd name="connsiteX5" fmla="*/ 8374 w 8373"/>
                  <a:gd name="connsiteY5" fmla="*/ 58827 h 58827"/>
                  <a:gd name="connsiteX6" fmla="*/ 0 w 8373"/>
                  <a:gd name="connsiteY6" fmla="*/ 58827 h 58827"/>
                  <a:gd name="connsiteX7" fmla="*/ 681 w 8373"/>
                  <a:gd name="connsiteY7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7">
                    <a:moveTo>
                      <a:pt x="681" y="22084"/>
                    </a:moveTo>
                    <a:cubicBezTo>
                      <a:pt x="681" y="14754"/>
                      <a:pt x="340" y="7336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33" y="7336"/>
                      <a:pt x="7687" y="14754"/>
                      <a:pt x="7687" y="22084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2" y="58265"/>
                      <a:pt x="2762" y="58265"/>
                      <a:pt x="0" y="58827"/>
                    </a:cubicBezTo>
                    <a:cubicBezTo>
                      <a:pt x="340" y="51497"/>
                      <a:pt x="681" y="44079"/>
                      <a:pt x="681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05E9F756-75A8-A9AF-3523-F097B04D0057}"/>
                  </a:ext>
                </a:extLst>
              </p:cNvPr>
              <p:cNvSpPr/>
              <p:nvPr/>
            </p:nvSpPr>
            <p:spPr>
              <a:xfrm>
                <a:off x="9095813" y="3857875"/>
                <a:ext cx="50584" cy="61073"/>
              </a:xfrm>
              <a:custGeom>
                <a:avLst/>
                <a:gdLst>
                  <a:gd name="connsiteX0" fmla="*/ 48964 w 50584"/>
                  <a:gd name="connsiteY0" fmla="*/ 56210 h 61073"/>
                  <a:gd name="connsiteX1" fmla="*/ 31194 w 50584"/>
                  <a:gd name="connsiteY1" fmla="*/ 61073 h 61073"/>
                  <a:gd name="connsiteX2" fmla="*/ 0 w 50584"/>
                  <a:gd name="connsiteY2" fmla="*/ 30546 h 61073"/>
                  <a:gd name="connsiteX3" fmla="*/ 32046 w 50584"/>
                  <a:gd name="connsiteY3" fmla="*/ 0 h 61073"/>
                  <a:gd name="connsiteX4" fmla="*/ 50584 w 50584"/>
                  <a:gd name="connsiteY4" fmla="*/ 3920 h 61073"/>
                  <a:gd name="connsiteX5" fmla="*/ 48794 w 50584"/>
                  <a:gd name="connsiteY5" fmla="*/ 10576 h 61073"/>
                  <a:gd name="connsiteX6" fmla="*/ 48277 w 50584"/>
                  <a:gd name="connsiteY6" fmla="*/ 10740 h 61073"/>
                  <a:gd name="connsiteX7" fmla="*/ 32046 w 50584"/>
                  <a:gd name="connsiteY7" fmla="*/ 3159 h 61073"/>
                  <a:gd name="connsiteX8" fmla="*/ 8380 w 50584"/>
                  <a:gd name="connsiteY8" fmla="*/ 30521 h 61073"/>
                  <a:gd name="connsiteX9" fmla="*/ 32046 w 50584"/>
                  <a:gd name="connsiteY9" fmla="*/ 57890 h 61073"/>
                  <a:gd name="connsiteX10" fmla="*/ 49393 w 50584"/>
                  <a:gd name="connsiteY10" fmla="*/ 50812 h 61073"/>
                  <a:gd name="connsiteX11" fmla="*/ 49733 w 50584"/>
                  <a:gd name="connsiteY11" fmla="*/ 51158 h 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84" h="61073">
                    <a:moveTo>
                      <a:pt x="48964" y="56210"/>
                    </a:moveTo>
                    <a:cubicBezTo>
                      <a:pt x="46826" y="57915"/>
                      <a:pt x="39732" y="61073"/>
                      <a:pt x="31194" y="61073"/>
                    </a:cubicBezTo>
                    <a:cubicBezTo>
                      <a:pt x="13160" y="61073"/>
                      <a:pt x="0" y="49899"/>
                      <a:pt x="0" y="30546"/>
                    </a:cubicBezTo>
                    <a:cubicBezTo>
                      <a:pt x="0" y="11193"/>
                      <a:pt x="13160" y="0"/>
                      <a:pt x="32046" y="0"/>
                    </a:cubicBezTo>
                    <a:cubicBezTo>
                      <a:pt x="38433" y="-12"/>
                      <a:pt x="44752" y="1323"/>
                      <a:pt x="50584" y="3920"/>
                    </a:cubicBezTo>
                    <a:cubicBezTo>
                      <a:pt x="49733" y="5455"/>
                      <a:pt x="49134" y="8783"/>
                      <a:pt x="48794" y="10576"/>
                    </a:cubicBezTo>
                    <a:lnTo>
                      <a:pt x="48277" y="10740"/>
                    </a:lnTo>
                    <a:cubicBezTo>
                      <a:pt x="45887" y="8104"/>
                      <a:pt x="40079" y="3159"/>
                      <a:pt x="32046" y="3159"/>
                    </a:cubicBezTo>
                    <a:cubicBezTo>
                      <a:pt x="18627" y="3159"/>
                      <a:pt x="8380" y="11596"/>
                      <a:pt x="8380" y="30521"/>
                    </a:cubicBezTo>
                    <a:cubicBezTo>
                      <a:pt x="8380" y="49446"/>
                      <a:pt x="18627" y="57890"/>
                      <a:pt x="32046" y="57890"/>
                    </a:cubicBezTo>
                    <a:cubicBezTo>
                      <a:pt x="40161" y="57890"/>
                      <a:pt x="46145" y="53284"/>
                      <a:pt x="49393" y="50812"/>
                    </a:cubicBezTo>
                    <a:lnTo>
                      <a:pt x="49733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F6A2B644-A870-15DE-EB02-5AADB23F23CC}"/>
                  </a:ext>
                </a:extLst>
              </p:cNvPr>
              <p:cNvSpPr/>
              <p:nvPr/>
            </p:nvSpPr>
            <p:spPr>
              <a:xfrm>
                <a:off x="8646481" y="3945958"/>
                <a:ext cx="54014" cy="58820"/>
              </a:xfrm>
              <a:custGeom>
                <a:avLst/>
                <a:gdLst>
                  <a:gd name="connsiteX0" fmla="*/ 681 w 54014"/>
                  <a:gd name="connsiteY0" fmla="*/ 22090 h 58820"/>
                  <a:gd name="connsiteX1" fmla="*/ 0 w 54014"/>
                  <a:gd name="connsiteY1" fmla="*/ 13 h 58820"/>
                  <a:gd name="connsiteX2" fmla="*/ 12902 w 54014"/>
                  <a:gd name="connsiteY2" fmla="*/ 440 h 58820"/>
                  <a:gd name="connsiteX3" fmla="*/ 25822 w 54014"/>
                  <a:gd name="connsiteY3" fmla="*/ 0 h 58820"/>
                  <a:gd name="connsiteX4" fmla="*/ 54015 w 54014"/>
                  <a:gd name="connsiteY4" fmla="*/ 28218 h 58820"/>
                  <a:gd name="connsiteX5" fmla="*/ 22915 w 54014"/>
                  <a:gd name="connsiteY5" fmla="*/ 58821 h 58820"/>
                  <a:gd name="connsiteX6" fmla="*/ 11470 w 54014"/>
                  <a:gd name="connsiteY6" fmla="*/ 58399 h 58820"/>
                  <a:gd name="connsiteX7" fmla="*/ 19 w 54014"/>
                  <a:gd name="connsiteY7" fmla="*/ 58821 h 58820"/>
                  <a:gd name="connsiteX8" fmla="*/ 700 w 54014"/>
                  <a:gd name="connsiteY8" fmla="*/ 36743 h 58820"/>
                  <a:gd name="connsiteX9" fmla="*/ 7687 w 54014"/>
                  <a:gd name="connsiteY9" fmla="*/ 36756 h 58820"/>
                  <a:gd name="connsiteX10" fmla="*/ 8204 w 54014"/>
                  <a:gd name="connsiteY10" fmla="*/ 54832 h 58820"/>
                  <a:gd name="connsiteX11" fmla="*/ 19396 w 54014"/>
                  <a:gd name="connsiteY11" fmla="*/ 55681 h 58820"/>
                  <a:gd name="connsiteX12" fmla="*/ 45628 w 54014"/>
                  <a:gd name="connsiteY12" fmla="*/ 28231 h 58820"/>
                  <a:gd name="connsiteX13" fmla="*/ 21357 w 54014"/>
                  <a:gd name="connsiteY13" fmla="*/ 3593 h 58820"/>
                  <a:gd name="connsiteX14" fmla="*/ 8204 w 54014"/>
                  <a:gd name="connsiteY14" fmla="*/ 4442 h 58820"/>
                  <a:gd name="connsiteX15" fmla="*/ 7687 w 54014"/>
                  <a:gd name="connsiteY15" fmla="*/ 22090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014" h="58820">
                    <a:moveTo>
                      <a:pt x="681" y="22090"/>
                    </a:moveTo>
                    <a:cubicBezTo>
                      <a:pt x="681" y="14760"/>
                      <a:pt x="341" y="7342"/>
                      <a:pt x="0" y="13"/>
                    </a:cubicBezTo>
                    <a:cubicBezTo>
                      <a:pt x="4269" y="264"/>
                      <a:pt x="8626" y="440"/>
                      <a:pt x="12902" y="440"/>
                    </a:cubicBezTo>
                    <a:cubicBezTo>
                      <a:pt x="17177" y="440"/>
                      <a:pt x="21534" y="0"/>
                      <a:pt x="25822" y="0"/>
                    </a:cubicBezTo>
                    <a:cubicBezTo>
                      <a:pt x="45817" y="0"/>
                      <a:pt x="54015" y="10658"/>
                      <a:pt x="54015" y="28218"/>
                    </a:cubicBezTo>
                    <a:cubicBezTo>
                      <a:pt x="54015" y="50981"/>
                      <a:pt x="36416" y="58821"/>
                      <a:pt x="22915" y="58821"/>
                    </a:cubicBezTo>
                    <a:cubicBezTo>
                      <a:pt x="19068" y="58821"/>
                      <a:pt x="15317" y="58399"/>
                      <a:pt x="11470" y="58399"/>
                    </a:cubicBezTo>
                    <a:cubicBezTo>
                      <a:pt x="7624" y="58399"/>
                      <a:pt x="3859" y="58569"/>
                      <a:pt x="19" y="58821"/>
                    </a:cubicBezTo>
                    <a:cubicBezTo>
                      <a:pt x="359" y="51491"/>
                      <a:pt x="700" y="44073"/>
                      <a:pt x="700" y="36743"/>
                    </a:cubicBezTo>
                    <a:close/>
                    <a:moveTo>
                      <a:pt x="7687" y="36756"/>
                    </a:moveTo>
                    <a:cubicBezTo>
                      <a:pt x="7687" y="42809"/>
                      <a:pt x="7857" y="48949"/>
                      <a:pt x="8204" y="54832"/>
                    </a:cubicBezTo>
                    <a:cubicBezTo>
                      <a:pt x="11902" y="55447"/>
                      <a:pt x="15648" y="55732"/>
                      <a:pt x="19396" y="55681"/>
                    </a:cubicBezTo>
                    <a:cubicBezTo>
                      <a:pt x="31957" y="55681"/>
                      <a:pt x="45628" y="50736"/>
                      <a:pt x="45628" y="28231"/>
                    </a:cubicBezTo>
                    <a:cubicBezTo>
                      <a:pt x="45628" y="8450"/>
                      <a:pt x="35375" y="3593"/>
                      <a:pt x="21357" y="3593"/>
                    </a:cubicBezTo>
                    <a:cubicBezTo>
                      <a:pt x="16960" y="3611"/>
                      <a:pt x="12567" y="3895"/>
                      <a:pt x="8204" y="4442"/>
                    </a:cubicBezTo>
                    <a:cubicBezTo>
                      <a:pt x="7857" y="9897"/>
                      <a:pt x="7687" y="15956"/>
                      <a:pt x="7687" y="2209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1D8CAC86-1ECE-B81C-70F8-2CCD1D0F6A28}"/>
                  </a:ext>
                </a:extLst>
              </p:cNvPr>
              <p:cNvSpPr/>
              <p:nvPr/>
            </p:nvSpPr>
            <p:spPr>
              <a:xfrm>
                <a:off x="8710534" y="3945958"/>
                <a:ext cx="30929" cy="58820"/>
              </a:xfrm>
              <a:custGeom>
                <a:avLst/>
                <a:gdLst>
                  <a:gd name="connsiteX0" fmla="*/ 681 w 30929"/>
                  <a:gd name="connsiteY0" fmla="*/ 22021 h 58820"/>
                  <a:gd name="connsiteX1" fmla="*/ 0 w 30929"/>
                  <a:gd name="connsiteY1" fmla="*/ 0 h 58820"/>
                  <a:gd name="connsiteX2" fmla="*/ 15291 w 30929"/>
                  <a:gd name="connsiteY2" fmla="*/ 428 h 58820"/>
                  <a:gd name="connsiteX3" fmla="*/ 30501 w 30929"/>
                  <a:gd name="connsiteY3" fmla="*/ 0 h 58820"/>
                  <a:gd name="connsiteX4" fmla="*/ 30501 w 30929"/>
                  <a:gd name="connsiteY4" fmla="*/ 5115 h 58820"/>
                  <a:gd name="connsiteX5" fmla="*/ 8027 w 30929"/>
                  <a:gd name="connsiteY5" fmla="*/ 4001 h 58820"/>
                  <a:gd name="connsiteX6" fmla="*/ 7693 w 30929"/>
                  <a:gd name="connsiteY6" fmla="*/ 14829 h 58820"/>
                  <a:gd name="connsiteX7" fmla="*/ 7775 w 30929"/>
                  <a:gd name="connsiteY7" fmla="*/ 26085 h 58820"/>
                  <a:gd name="connsiteX8" fmla="*/ 28533 w 30929"/>
                  <a:gd name="connsiteY8" fmla="*/ 25236 h 58820"/>
                  <a:gd name="connsiteX9" fmla="*/ 28281 w 30929"/>
                  <a:gd name="connsiteY9" fmla="*/ 27878 h 58820"/>
                  <a:gd name="connsiteX10" fmla="*/ 28533 w 30929"/>
                  <a:gd name="connsiteY10" fmla="*/ 30433 h 58820"/>
                  <a:gd name="connsiteX11" fmla="*/ 7775 w 30929"/>
                  <a:gd name="connsiteY11" fmla="*/ 29665 h 58820"/>
                  <a:gd name="connsiteX12" fmla="*/ 7693 w 30929"/>
                  <a:gd name="connsiteY12" fmla="*/ 42028 h 58820"/>
                  <a:gd name="connsiteX13" fmla="*/ 7857 w 30929"/>
                  <a:gd name="connsiteY13" fmla="*/ 54819 h 58820"/>
                  <a:gd name="connsiteX14" fmla="*/ 30930 w 30929"/>
                  <a:gd name="connsiteY14" fmla="*/ 53706 h 58820"/>
                  <a:gd name="connsiteX15" fmla="*/ 30671 w 30929"/>
                  <a:gd name="connsiteY15" fmla="*/ 56348 h 58820"/>
                  <a:gd name="connsiteX16" fmla="*/ 30930 w 30929"/>
                  <a:gd name="connsiteY16" fmla="*/ 58821 h 58820"/>
                  <a:gd name="connsiteX17" fmla="*/ 15550 w 30929"/>
                  <a:gd name="connsiteY17" fmla="*/ 58399 h 58820"/>
                  <a:gd name="connsiteX18" fmla="*/ 0 w 30929"/>
                  <a:gd name="connsiteY18" fmla="*/ 58821 h 58820"/>
                  <a:gd name="connsiteX19" fmla="*/ 681 w 30929"/>
                  <a:gd name="connsiteY19" fmla="*/ 36655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29" h="58820">
                    <a:moveTo>
                      <a:pt x="681" y="22021"/>
                    </a:moveTo>
                    <a:cubicBezTo>
                      <a:pt x="681" y="14685"/>
                      <a:pt x="340" y="7273"/>
                      <a:pt x="0" y="0"/>
                    </a:cubicBezTo>
                    <a:cubicBezTo>
                      <a:pt x="5127" y="252"/>
                      <a:pt x="10171" y="428"/>
                      <a:pt x="15291" y="428"/>
                    </a:cubicBezTo>
                    <a:cubicBezTo>
                      <a:pt x="20412" y="428"/>
                      <a:pt x="25456" y="264"/>
                      <a:pt x="30501" y="0"/>
                    </a:cubicBezTo>
                    <a:cubicBezTo>
                      <a:pt x="30165" y="1689"/>
                      <a:pt x="30165" y="3426"/>
                      <a:pt x="30501" y="5115"/>
                    </a:cubicBezTo>
                    <a:cubicBezTo>
                      <a:pt x="23325" y="4599"/>
                      <a:pt x="19150" y="4001"/>
                      <a:pt x="8027" y="4001"/>
                    </a:cubicBezTo>
                    <a:cubicBezTo>
                      <a:pt x="7945" y="7670"/>
                      <a:pt x="7693" y="10658"/>
                      <a:pt x="7693" y="14829"/>
                    </a:cubicBezTo>
                    <a:cubicBezTo>
                      <a:pt x="7693" y="19265"/>
                      <a:pt x="7775" y="23952"/>
                      <a:pt x="7775" y="26085"/>
                    </a:cubicBezTo>
                    <a:cubicBezTo>
                      <a:pt x="17864" y="26085"/>
                      <a:pt x="23495" y="25657"/>
                      <a:pt x="28533" y="25236"/>
                    </a:cubicBezTo>
                    <a:cubicBezTo>
                      <a:pt x="28364" y="26107"/>
                      <a:pt x="28280" y="26991"/>
                      <a:pt x="28281" y="27878"/>
                    </a:cubicBezTo>
                    <a:cubicBezTo>
                      <a:pt x="28281" y="28736"/>
                      <a:pt x="28365" y="29592"/>
                      <a:pt x="28533" y="30433"/>
                    </a:cubicBezTo>
                    <a:cubicBezTo>
                      <a:pt x="22638" y="29835"/>
                      <a:pt x="11874" y="29665"/>
                      <a:pt x="7775" y="29665"/>
                    </a:cubicBezTo>
                    <a:cubicBezTo>
                      <a:pt x="7693" y="31710"/>
                      <a:pt x="7693" y="33843"/>
                      <a:pt x="7693" y="42028"/>
                    </a:cubicBezTo>
                    <a:cubicBezTo>
                      <a:pt x="7693" y="48509"/>
                      <a:pt x="7775" y="52686"/>
                      <a:pt x="7857" y="54819"/>
                    </a:cubicBezTo>
                    <a:cubicBezTo>
                      <a:pt x="15462" y="54819"/>
                      <a:pt x="25513" y="54731"/>
                      <a:pt x="30930" y="53706"/>
                    </a:cubicBezTo>
                    <a:cubicBezTo>
                      <a:pt x="30759" y="54576"/>
                      <a:pt x="30673" y="55461"/>
                      <a:pt x="30671" y="56348"/>
                    </a:cubicBezTo>
                    <a:cubicBezTo>
                      <a:pt x="30673" y="57179"/>
                      <a:pt x="30759" y="58007"/>
                      <a:pt x="30930" y="58821"/>
                    </a:cubicBezTo>
                    <a:cubicBezTo>
                      <a:pt x="25885" y="58569"/>
                      <a:pt x="20758" y="58399"/>
                      <a:pt x="15550" y="58399"/>
                    </a:cubicBezTo>
                    <a:cubicBezTo>
                      <a:pt x="10341" y="58399"/>
                      <a:pt x="5209" y="58569"/>
                      <a:pt x="0" y="58821"/>
                    </a:cubicBezTo>
                    <a:cubicBezTo>
                      <a:pt x="340" y="51409"/>
                      <a:pt x="681" y="43985"/>
                      <a:pt x="681" y="3665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0FDFE17F-6081-CFE0-61CC-79B3C6CE450F}"/>
                  </a:ext>
                </a:extLst>
              </p:cNvPr>
              <p:cNvSpPr/>
              <p:nvPr/>
            </p:nvSpPr>
            <p:spPr>
              <a:xfrm>
                <a:off x="8796847" y="3945958"/>
                <a:ext cx="54071" cy="58820"/>
              </a:xfrm>
              <a:custGeom>
                <a:avLst/>
                <a:gdLst>
                  <a:gd name="connsiteX0" fmla="*/ 0 w 54071"/>
                  <a:gd name="connsiteY0" fmla="*/ 0 h 58820"/>
                  <a:gd name="connsiteX1" fmla="*/ 8885 w 54071"/>
                  <a:gd name="connsiteY1" fmla="*/ 0 h 58820"/>
                  <a:gd name="connsiteX2" fmla="*/ 28369 w 54071"/>
                  <a:gd name="connsiteY2" fmla="*/ 50384 h 58820"/>
                  <a:gd name="connsiteX3" fmla="*/ 47766 w 54071"/>
                  <a:gd name="connsiteY3" fmla="*/ 0 h 58820"/>
                  <a:gd name="connsiteX4" fmla="*/ 54072 w 54071"/>
                  <a:gd name="connsiteY4" fmla="*/ 0 h 58820"/>
                  <a:gd name="connsiteX5" fmla="*/ 29479 w 54071"/>
                  <a:gd name="connsiteY5" fmla="*/ 58821 h 58820"/>
                  <a:gd name="connsiteX6" fmla="*/ 26654 w 54071"/>
                  <a:gd name="connsiteY6" fmla="*/ 58399 h 58820"/>
                  <a:gd name="connsiteX7" fmla="*/ 23842 w 54071"/>
                  <a:gd name="connsiteY7" fmla="*/ 58821 h 58820"/>
                  <a:gd name="connsiteX8" fmla="*/ 0 w 54071"/>
                  <a:gd name="connsiteY8" fmla="*/ 0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71" h="58820">
                    <a:moveTo>
                      <a:pt x="0" y="0"/>
                    </a:moveTo>
                    <a:cubicBezTo>
                      <a:pt x="2934" y="571"/>
                      <a:pt x="5951" y="571"/>
                      <a:pt x="8885" y="0"/>
                    </a:cubicBezTo>
                    <a:cubicBezTo>
                      <a:pt x="13929" y="15100"/>
                      <a:pt x="21187" y="33163"/>
                      <a:pt x="28369" y="50384"/>
                    </a:cubicBezTo>
                    <a:cubicBezTo>
                      <a:pt x="34599" y="36542"/>
                      <a:pt x="44172" y="11168"/>
                      <a:pt x="47766" y="0"/>
                    </a:cubicBezTo>
                    <a:cubicBezTo>
                      <a:pt x="49829" y="568"/>
                      <a:pt x="52008" y="568"/>
                      <a:pt x="54072" y="0"/>
                    </a:cubicBezTo>
                    <a:cubicBezTo>
                      <a:pt x="45189" y="19605"/>
                      <a:pt x="36991" y="39212"/>
                      <a:pt x="29479" y="58821"/>
                    </a:cubicBezTo>
                    <a:cubicBezTo>
                      <a:pt x="28560" y="58558"/>
                      <a:pt x="27610" y="58417"/>
                      <a:pt x="26654" y="58399"/>
                    </a:cubicBezTo>
                    <a:cubicBezTo>
                      <a:pt x="25701" y="58403"/>
                      <a:pt x="24754" y="58545"/>
                      <a:pt x="23842" y="58821"/>
                    </a:cubicBezTo>
                    <a:cubicBezTo>
                      <a:pt x="18709" y="44772"/>
                      <a:pt x="8292" y="19617"/>
                      <a:pt x="0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8DE04567-F9CC-CD33-9C0B-E480BF9099F5}"/>
                  </a:ext>
                </a:extLst>
              </p:cNvPr>
              <p:cNvSpPr/>
              <p:nvPr/>
            </p:nvSpPr>
            <p:spPr>
              <a:xfrm>
                <a:off x="8915508" y="3945958"/>
                <a:ext cx="31547" cy="58795"/>
              </a:xfrm>
              <a:custGeom>
                <a:avLst/>
                <a:gdLst>
                  <a:gd name="connsiteX0" fmla="*/ 681 w 31547"/>
                  <a:gd name="connsiteY0" fmla="*/ 22090 h 58795"/>
                  <a:gd name="connsiteX1" fmla="*/ 0 w 31547"/>
                  <a:gd name="connsiteY1" fmla="*/ 13 h 58795"/>
                  <a:gd name="connsiteX2" fmla="*/ 4181 w 31547"/>
                  <a:gd name="connsiteY2" fmla="*/ 440 h 58795"/>
                  <a:gd name="connsiteX3" fmla="*/ 8393 w 31547"/>
                  <a:gd name="connsiteY3" fmla="*/ 0 h 58795"/>
                  <a:gd name="connsiteX4" fmla="*/ 7706 w 31547"/>
                  <a:gd name="connsiteY4" fmla="*/ 22077 h 58795"/>
                  <a:gd name="connsiteX5" fmla="*/ 7964 w 31547"/>
                  <a:gd name="connsiteY5" fmla="*/ 54794 h 58795"/>
                  <a:gd name="connsiteX6" fmla="*/ 31547 w 31547"/>
                  <a:gd name="connsiteY6" fmla="*/ 53681 h 58795"/>
                  <a:gd name="connsiteX7" fmla="*/ 31547 w 31547"/>
                  <a:gd name="connsiteY7" fmla="*/ 58796 h 58795"/>
                  <a:gd name="connsiteX8" fmla="*/ 15827 w 31547"/>
                  <a:gd name="connsiteY8" fmla="*/ 58374 h 58795"/>
                  <a:gd name="connsiteX9" fmla="*/ 13 w 31547"/>
                  <a:gd name="connsiteY9" fmla="*/ 58796 h 58795"/>
                  <a:gd name="connsiteX10" fmla="*/ 694 w 31547"/>
                  <a:gd name="connsiteY10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547" h="58795">
                    <a:moveTo>
                      <a:pt x="681" y="22090"/>
                    </a:moveTo>
                    <a:cubicBezTo>
                      <a:pt x="681" y="14760"/>
                      <a:pt x="340" y="7342"/>
                      <a:pt x="0" y="13"/>
                    </a:cubicBezTo>
                    <a:cubicBezTo>
                      <a:pt x="1378" y="275"/>
                      <a:pt x="2778" y="418"/>
                      <a:pt x="4181" y="440"/>
                    </a:cubicBezTo>
                    <a:cubicBezTo>
                      <a:pt x="5595" y="415"/>
                      <a:pt x="7004" y="267"/>
                      <a:pt x="8393" y="0"/>
                    </a:cubicBezTo>
                    <a:cubicBezTo>
                      <a:pt x="8046" y="7330"/>
                      <a:pt x="7706" y="14748"/>
                      <a:pt x="7706" y="22077"/>
                    </a:cubicBezTo>
                    <a:cubicBezTo>
                      <a:pt x="7706" y="36404"/>
                      <a:pt x="7876" y="46464"/>
                      <a:pt x="7964" y="54794"/>
                    </a:cubicBezTo>
                    <a:cubicBezTo>
                      <a:pt x="15998" y="54794"/>
                      <a:pt x="23003" y="54794"/>
                      <a:pt x="31547" y="53681"/>
                    </a:cubicBezTo>
                    <a:cubicBezTo>
                      <a:pt x="30974" y="55338"/>
                      <a:pt x="30974" y="57138"/>
                      <a:pt x="31547" y="58796"/>
                    </a:cubicBezTo>
                    <a:cubicBezTo>
                      <a:pt x="26339" y="58544"/>
                      <a:pt x="21036" y="58374"/>
                      <a:pt x="15827" y="58374"/>
                    </a:cubicBezTo>
                    <a:cubicBezTo>
                      <a:pt x="10619" y="58374"/>
                      <a:pt x="5309" y="58544"/>
                      <a:pt x="13" y="58796"/>
                    </a:cubicBezTo>
                    <a:cubicBezTo>
                      <a:pt x="353" y="51466"/>
                      <a:pt x="694" y="44048"/>
                      <a:pt x="694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4CA5FC0E-6B84-ED07-2CA6-D68CB1392ADE}"/>
                  </a:ext>
                </a:extLst>
              </p:cNvPr>
              <p:cNvSpPr/>
              <p:nvPr/>
            </p:nvSpPr>
            <p:spPr>
              <a:xfrm>
                <a:off x="9006550" y="3944857"/>
                <a:ext cx="51095" cy="61041"/>
              </a:xfrm>
              <a:custGeom>
                <a:avLst/>
                <a:gdLst>
                  <a:gd name="connsiteX0" fmla="*/ 48800 w 51095"/>
                  <a:gd name="connsiteY0" fmla="*/ 61042 h 61041"/>
                  <a:gd name="connsiteX1" fmla="*/ 5631 w 51095"/>
                  <a:gd name="connsiteY1" fmla="*/ 13898 h 61041"/>
                  <a:gd name="connsiteX2" fmla="*/ 5379 w 51095"/>
                  <a:gd name="connsiteY2" fmla="*/ 31207 h 61041"/>
                  <a:gd name="connsiteX3" fmla="*/ 6148 w 51095"/>
                  <a:gd name="connsiteY3" fmla="*/ 59934 h 61041"/>
                  <a:gd name="connsiteX4" fmla="*/ 3153 w 51095"/>
                  <a:gd name="connsiteY4" fmla="*/ 59513 h 61041"/>
                  <a:gd name="connsiteX5" fmla="*/ 0 w 51095"/>
                  <a:gd name="connsiteY5" fmla="*/ 59934 h 61041"/>
                  <a:gd name="connsiteX6" fmla="*/ 1797 w 51095"/>
                  <a:gd name="connsiteY6" fmla="*/ 22851 h 61041"/>
                  <a:gd name="connsiteX7" fmla="*/ 1539 w 51095"/>
                  <a:gd name="connsiteY7" fmla="*/ 0 h 61041"/>
                  <a:gd name="connsiteX8" fmla="*/ 2907 w 51095"/>
                  <a:gd name="connsiteY8" fmla="*/ 0 h 61041"/>
                  <a:gd name="connsiteX9" fmla="*/ 46139 w 51095"/>
                  <a:gd name="connsiteY9" fmla="*/ 46124 h 61041"/>
                  <a:gd name="connsiteX10" fmla="*/ 45458 w 51095"/>
                  <a:gd name="connsiteY10" fmla="*/ 1114 h 61041"/>
                  <a:gd name="connsiteX11" fmla="*/ 48365 w 51095"/>
                  <a:gd name="connsiteY11" fmla="*/ 1541 h 61041"/>
                  <a:gd name="connsiteX12" fmla="*/ 51095 w 51095"/>
                  <a:gd name="connsiteY12" fmla="*/ 1114 h 61041"/>
                  <a:gd name="connsiteX13" fmla="*/ 49727 w 51095"/>
                  <a:gd name="connsiteY13" fmla="*/ 29672 h 61041"/>
                  <a:gd name="connsiteX14" fmla="*/ 49985 w 51095"/>
                  <a:gd name="connsiteY14" fmla="*/ 61042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1">
                    <a:moveTo>
                      <a:pt x="48800" y="61042"/>
                    </a:moveTo>
                    <a:cubicBezTo>
                      <a:pt x="35817" y="45772"/>
                      <a:pt x="20267" y="29414"/>
                      <a:pt x="5631" y="13898"/>
                    </a:cubicBezTo>
                    <a:cubicBezTo>
                      <a:pt x="5549" y="17044"/>
                      <a:pt x="5379" y="22172"/>
                      <a:pt x="5379" y="31207"/>
                    </a:cubicBezTo>
                    <a:cubicBezTo>
                      <a:pt x="5379" y="38536"/>
                      <a:pt x="5719" y="56524"/>
                      <a:pt x="6148" y="59934"/>
                    </a:cubicBezTo>
                    <a:cubicBezTo>
                      <a:pt x="5171" y="59665"/>
                      <a:pt x="4168" y="59524"/>
                      <a:pt x="3153" y="59513"/>
                    </a:cubicBezTo>
                    <a:cubicBezTo>
                      <a:pt x="2087" y="59536"/>
                      <a:pt x="1034" y="59677"/>
                      <a:pt x="0" y="59934"/>
                    </a:cubicBezTo>
                    <a:cubicBezTo>
                      <a:pt x="687" y="55933"/>
                      <a:pt x="1797" y="34107"/>
                      <a:pt x="1797" y="22851"/>
                    </a:cubicBezTo>
                    <a:cubicBezTo>
                      <a:pt x="1797" y="12105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42"/>
                      <a:pt x="46139" y="46124"/>
                    </a:cubicBezTo>
                    <a:cubicBezTo>
                      <a:pt x="46139" y="30867"/>
                      <a:pt x="46139" y="14244"/>
                      <a:pt x="45458" y="1114"/>
                    </a:cubicBezTo>
                    <a:cubicBezTo>
                      <a:pt x="46404" y="1379"/>
                      <a:pt x="47381" y="1523"/>
                      <a:pt x="48365" y="1541"/>
                    </a:cubicBezTo>
                    <a:cubicBezTo>
                      <a:pt x="49292" y="1523"/>
                      <a:pt x="50206" y="1379"/>
                      <a:pt x="51095" y="1114"/>
                    </a:cubicBezTo>
                    <a:cubicBezTo>
                      <a:pt x="50585" y="6147"/>
                      <a:pt x="49727" y="23021"/>
                      <a:pt x="49727" y="29672"/>
                    </a:cubicBezTo>
                    <a:cubicBezTo>
                      <a:pt x="49727" y="38367"/>
                      <a:pt x="49897" y="57210"/>
                      <a:pt x="49985" y="610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E3194888-DA11-823C-DC6B-28C957361341}"/>
                  </a:ext>
                </a:extLst>
              </p:cNvPr>
              <p:cNvSpPr/>
              <p:nvPr/>
            </p:nvSpPr>
            <p:spPr>
              <a:xfrm>
                <a:off x="9070206" y="3944857"/>
                <a:ext cx="50578" cy="61041"/>
              </a:xfrm>
              <a:custGeom>
                <a:avLst/>
                <a:gdLst>
                  <a:gd name="connsiteX0" fmla="*/ 48958 w 50578"/>
                  <a:gd name="connsiteY0" fmla="*/ 56185 h 61041"/>
                  <a:gd name="connsiteX1" fmla="*/ 31188 w 50578"/>
                  <a:gd name="connsiteY1" fmla="*/ 61042 h 61041"/>
                  <a:gd name="connsiteX2" fmla="*/ 0 w 50578"/>
                  <a:gd name="connsiteY2" fmla="*/ 30521 h 61041"/>
                  <a:gd name="connsiteX3" fmla="*/ 32039 w 50578"/>
                  <a:gd name="connsiteY3" fmla="*/ 0 h 61041"/>
                  <a:gd name="connsiteX4" fmla="*/ 50578 w 50578"/>
                  <a:gd name="connsiteY4" fmla="*/ 3926 h 61041"/>
                  <a:gd name="connsiteX5" fmla="*/ 48787 w 50578"/>
                  <a:gd name="connsiteY5" fmla="*/ 10576 h 61041"/>
                  <a:gd name="connsiteX6" fmla="*/ 48270 w 50578"/>
                  <a:gd name="connsiteY6" fmla="*/ 10746 h 61041"/>
                  <a:gd name="connsiteX7" fmla="*/ 32039 w 50578"/>
                  <a:gd name="connsiteY7" fmla="*/ 3159 h 61041"/>
                  <a:gd name="connsiteX8" fmla="*/ 8374 w 50578"/>
                  <a:gd name="connsiteY8" fmla="*/ 30521 h 61041"/>
                  <a:gd name="connsiteX9" fmla="*/ 32039 w 50578"/>
                  <a:gd name="connsiteY9" fmla="*/ 57890 h 61041"/>
                  <a:gd name="connsiteX10" fmla="*/ 49386 w 50578"/>
                  <a:gd name="connsiteY10" fmla="*/ 50818 h 61041"/>
                  <a:gd name="connsiteX11" fmla="*/ 49727 w 50578"/>
                  <a:gd name="connsiteY11" fmla="*/ 51158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78" h="61041">
                    <a:moveTo>
                      <a:pt x="48958" y="56185"/>
                    </a:moveTo>
                    <a:cubicBezTo>
                      <a:pt x="46820" y="57890"/>
                      <a:pt x="39732" y="61042"/>
                      <a:pt x="31188" y="61042"/>
                    </a:cubicBezTo>
                    <a:cubicBezTo>
                      <a:pt x="13154" y="61042"/>
                      <a:pt x="0" y="49874"/>
                      <a:pt x="0" y="30521"/>
                    </a:cubicBezTo>
                    <a:cubicBezTo>
                      <a:pt x="0" y="11168"/>
                      <a:pt x="13154" y="0"/>
                      <a:pt x="32039" y="0"/>
                    </a:cubicBezTo>
                    <a:cubicBezTo>
                      <a:pt x="38427" y="-14"/>
                      <a:pt x="44745" y="1324"/>
                      <a:pt x="50578" y="3926"/>
                    </a:cubicBezTo>
                    <a:cubicBezTo>
                      <a:pt x="49727" y="5461"/>
                      <a:pt x="49128" y="8783"/>
                      <a:pt x="48787" y="10576"/>
                    </a:cubicBezTo>
                    <a:lnTo>
                      <a:pt x="48270" y="10746"/>
                    </a:lnTo>
                    <a:cubicBezTo>
                      <a:pt x="45880" y="8104"/>
                      <a:pt x="40073" y="3159"/>
                      <a:pt x="32039" y="3159"/>
                    </a:cubicBezTo>
                    <a:cubicBezTo>
                      <a:pt x="18627" y="3159"/>
                      <a:pt x="8374" y="11596"/>
                      <a:pt x="8374" y="30521"/>
                    </a:cubicBezTo>
                    <a:cubicBezTo>
                      <a:pt x="8374" y="49446"/>
                      <a:pt x="18627" y="57890"/>
                      <a:pt x="32039" y="57890"/>
                    </a:cubicBezTo>
                    <a:cubicBezTo>
                      <a:pt x="40155" y="57890"/>
                      <a:pt x="46139" y="53284"/>
                      <a:pt x="49386" y="50818"/>
                    </a:cubicBezTo>
                    <a:lnTo>
                      <a:pt x="49727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159E728B-8F9E-859E-03A5-8FCEFD7E3361}"/>
                  </a:ext>
                </a:extLst>
              </p:cNvPr>
              <p:cNvSpPr/>
              <p:nvPr/>
            </p:nvSpPr>
            <p:spPr>
              <a:xfrm>
                <a:off x="9133446" y="3945971"/>
                <a:ext cx="8373" cy="58820"/>
              </a:xfrm>
              <a:custGeom>
                <a:avLst/>
                <a:gdLst>
                  <a:gd name="connsiteX0" fmla="*/ 687 w 8373"/>
                  <a:gd name="connsiteY0" fmla="*/ 22077 h 58820"/>
                  <a:gd name="connsiteX1" fmla="*/ 0 w 8373"/>
                  <a:gd name="connsiteY1" fmla="*/ 0 h 58820"/>
                  <a:gd name="connsiteX2" fmla="*/ 8374 w 8373"/>
                  <a:gd name="connsiteY2" fmla="*/ 0 h 58820"/>
                  <a:gd name="connsiteX3" fmla="*/ 7687 w 8373"/>
                  <a:gd name="connsiteY3" fmla="*/ 22077 h 58820"/>
                  <a:gd name="connsiteX4" fmla="*/ 7687 w 8373"/>
                  <a:gd name="connsiteY4" fmla="*/ 36743 h 58820"/>
                  <a:gd name="connsiteX5" fmla="*/ 8374 w 8373"/>
                  <a:gd name="connsiteY5" fmla="*/ 58821 h 58820"/>
                  <a:gd name="connsiteX6" fmla="*/ 0 w 8373"/>
                  <a:gd name="connsiteY6" fmla="*/ 58821 h 58820"/>
                  <a:gd name="connsiteX7" fmla="*/ 687 w 8373"/>
                  <a:gd name="connsiteY7" fmla="*/ 36743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0">
                    <a:moveTo>
                      <a:pt x="687" y="22077"/>
                    </a:moveTo>
                    <a:cubicBezTo>
                      <a:pt x="687" y="14748"/>
                      <a:pt x="340" y="7330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27" y="7330"/>
                      <a:pt x="7687" y="14748"/>
                      <a:pt x="7687" y="22077"/>
                    </a:cubicBezTo>
                    <a:lnTo>
                      <a:pt x="7687" y="36743"/>
                    </a:lnTo>
                    <a:cubicBezTo>
                      <a:pt x="7687" y="44073"/>
                      <a:pt x="8027" y="51491"/>
                      <a:pt x="8374" y="58821"/>
                    </a:cubicBezTo>
                    <a:cubicBezTo>
                      <a:pt x="5612" y="58259"/>
                      <a:pt x="2762" y="58259"/>
                      <a:pt x="0" y="58821"/>
                    </a:cubicBezTo>
                    <a:cubicBezTo>
                      <a:pt x="340" y="51491"/>
                      <a:pt x="687" y="44073"/>
                      <a:pt x="687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01D8E63B-143D-EAC2-912F-FD9DAEF34866}"/>
                  </a:ext>
                </a:extLst>
              </p:cNvPr>
              <p:cNvSpPr/>
              <p:nvPr/>
            </p:nvSpPr>
            <p:spPr>
              <a:xfrm>
                <a:off x="9167182" y="3903810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16 w 13431"/>
                  <a:gd name="connsiteY4" fmla="*/ 13401 h 13401"/>
                  <a:gd name="connsiteX5" fmla="*/ 0 w 13431"/>
                  <a:gd name="connsiteY5" fmla="*/ 6713 h 13401"/>
                  <a:gd name="connsiteX6" fmla="*/ 0 w 13431"/>
                  <a:gd name="connsiteY6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6" y="3006"/>
                      <a:pt x="3001" y="4"/>
                      <a:pt x="6709" y="0"/>
                    </a:cubicBezTo>
                    <a:cubicBezTo>
                      <a:pt x="10417" y="-3"/>
                      <a:pt x="13425" y="2994"/>
                      <a:pt x="13431" y="6694"/>
                    </a:cubicBezTo>
                    <a:cubicBezTo>
                      <a:pt x="13437" y="10395"/>
                      <a:pt x="10430" y="13398"/>
                      <a:pt x="6722" y="13401"/>
                    </a:cubicBezTo>
                    <a:cubicBezTo>
                      <a:pt x="6722" y="13401"/>
                      <a:pt x="6716" y="13401"/>
                      <a:pt x="6716" y="13401"/>
                    </a:cubicBezTo>
                    <a:cubicBezTo>
                      <a:pt x="3008" y="13405"/>
                      <a:pt x="6" y="10410"/>
                      <a:pt x="0" y="6713"/>
                    </a:cubicBezTo>
                    <a:cubicBezTo>
                      <a:pt x="0" y="6711"/>
                      <a:pt x="0" y="6709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26C64D4D-5D96-BB06-327E-EDC32DEC3D7E}"/>
                  </a:ext>
                </a:extLst>
              </p:cNvPr>
              <p:cNvSpPr/>
              <p:nvPr/>
            </p:nvSpPr>
            <p:spPr>
              <a:xfrm>
                <a:off x="9154148" y="3857189"/>
                <a:ext cx="54084" cy="59934"/>
              </a:xfrm>
              <a:custGeom>
                <a:avLst/>
                <a:gdLst>
                  <a:gd name="connsiteX0" fmla="*/ 36207 w 54084"/>
                  <a:gd name="connsiteY0" fmla="*/ 37083 h 59934"/>
                  <a:gd name="connsiteX1" fmla="*/ 25532 w 54084"/>
                  <a:gd name="connsiteY1" fmla="*/ 11507 h 59934"/>
                  <a:gd name="connsiteX2" fmla="*/ 14591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3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29 w 54084"/>
                  <a:gd name="connsiteY8" fmla="*/ 59934 h 59934"/>
                  <a:gd name="connsiteX9" fmla="*/ 36207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207" y="37083"/>
                    </a:moveTo>
                    <a:lnTo>
                      <a:pt x="25532" y="11507"/>
                    </a:lnTo>
                    <a:lnTo>
                      <a:pt x="14591" y="37083"/>
                    </a:lnTo>
                    <a:cubicBezTo>
                      <a:pt x="11003" y="45891"/>
                      <a:pt x="7756" y="54561"/>
                      <a:pt x="6306" y="59934"/>
                    </a:cubicBezTo>
                    <a:cubicBezTo>
                      <a:pt x="4244" y="59368"/>
                      <a:pt x="2062" y="59368"/>
                      <a:pt x="0" y="59934"/>
                    </a:cubicBezTo>
                    <a:cubicBezTo>
                      <a:pt x="9143" y="39984"/>
                      <a:pt x="18028" y="20114"/>
                      <a:pt x="26743" y="0"/>
                    </a:cubicBezTo>
                    <a:lnTo>
                      <a:pt x="28369" y="0"/>
                    </a:lnTo>
                    <a:cubicBezTo>
                      <a:pt x="36737" y="19775"/>
                      <a:pt x="49557" y="50812"/>
                      <a:pt x="54084" y="59934"/>
                    </a:cubicBezTo>
                    <a:cubicBezTo>
                      <a:pt x="51095" y="59364"/>
                      <a:pt x="48018" y="59364"/>
                      <a:pt x="45029" y="59934"/>
                    </a:cubicBezTo>
                    <a:cubicBezTo>
                      <a:pt x="43421" y="54052"/>
                      <a:pt x="39285" y="44671"/>
                      <a:pt x="36207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FCEACDFB-465E-A7F9-C0BA-72D65BF0615B}"/>
                  </a:ext>
                </a:extLst>
              </p:cNvPr>
              <p:cNvSpPr/>
              <p:nvPr/>
            </p:nvSpPr>
            <p:spPr>
              <a:xfrm>
                <a:off x="9167465" y="3990843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09 w 13431"/>
                  <a:gd name="connsiteY4" fmla="*/ 13401 h 13401"/>
                  <a:gd name="connsiteX5" fmla="*/ 0 w 13431"/>
                  <a:gd name="connsiteY5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6" y="3006"/>
                      <a:pt x="3002" y="4"/>
                      <a:pt x="6709" y="0"/>
                    </a:cubicBezTo>
                    <a:cubicBezTo>
                      <a:pt x="10417" y="-4"/>
                      <a:pt x="13425" y="2994"/>
                      <a:pt x="13431" y="6694"/>
                    </a:cubicBezTo>
                    <a:cubicBezTo>
                      <a:pt x="13437" y="10395"/>
                      <a:pt x="10430" y="13397"/>
                      <a:pt x="6722" y="13401"/>
                    </a:cubicBezTo>
                    <a:cubicBezTo>
                      <a:pt x="6716" y="13401"/>
                      <a:pt x="6716" y="13401"/>
                      <a:pt x="6709" y="13401"/>
                    </a:cubicBezTo>
                    <a:cubicBezTo>
                      <a:pt x="3002" y="13401"/>
                      <a:pt x="0" y="10404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28FBAFF7-2422-180A-C609-BCA3E79A5874}"/>
                  </a:ext>
                </a:extLst>
              </p:cNvPr>
              <p:cNvSpPr/>
              <p:nvPr/>
            </p:nvSpPr>
            <p:spPr>
              <a:xfrm>
                <a:off x="9154419" y="3944241"/>
                <a:ext cx="54084" cy="59934"/>
              </a:xfrm>
              <a:custGeom>
                <a:avLst/>
                <a:gdLst>
                  <a:gd name="connsiteX0" fmla="*/ 36214 w 54084"/>
                  <a:gd name="connsiteY0" fmla="*/ 37083 h 59934"/>
                  <a:gd name="connsiteX1" fmla="*/ 25532 w 54084"/>
                  <a:gd name="connsiteY1" fmla="*/ 11507 h 59934"/>
                  <a:gd name="connsiteX2" fmla="*/ 14598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9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35 w 54084"/>
                  <a:gd name="connsiteY8" fmla="*/ 59934 h 59934"/>
                  <a:gd name="connsiteX9" fmla="*/ 36214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214" y="37083"/>
                    </a:moveTo>
                    <a:lnTo>
                      <a:pt x="25532" y="11507"/>
                    </a:lnTo>
                    <a:lnTo>
                      <a:pt x="14598" y="37083"/>
                    </a:lnTo>
                    <a:cubicBezTo>
                      <a:pt x="11010" y="45891"/>
                      <a:pt x="7762" y="54561"/>
                      <a:pt x="6306" y="59934"/>
                    </a:cubicBezTo>
                    <a:cubicBezTo>
                      <a:pt x="4244" y="59368"/>
                      <a:pt x="2062" y="59368"/>
                      <a:pt x="0" y="59934"/>
                    </a:cubicBezTo>
                    <a:cubicBezTo>
                      <a:pt x="9143" y="39984"/>
                      <a:pt x="18034" y="20114"/>
                      <a:pt x="26749" y="0"/>
                    </a:cubicBezTo>
                    <a:lnTo>
                      <a:pt x="28369" y="0"/>
                    </a:lnTo>
                    <a:cubicBezTo>
                      <a:pt x="36743" y="19775"/>
                      <a:pt x="49563" y="50812"/>
                      <a:pt x="54084" y="59934"/>
                    </a:cubicBezTo>
                    <a:cubicBezTo>
                      <a:pt x="51095" y="59364"/>
                      <a:pt x="48024" y="59364"/>
                      <a:pt x="45035" y="59934"/>
                    </a:cubicBezTo>
                    <a:cubicBezTo>
                      <a:pt x="43396" y="54052"/>
                      <a:pt x="39291" y="44671"/>
                      <a:pt x="36214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EABC9544-0DB6-1BDC-B418-3FAAA967F6E1}"/>
                  </a:ext>
                </a:extLst>
              </p:cNvPr>
              <p:cNvSpPr/>
              <p:nvPr/>
            </p:nvSpPr>
            <p:spPr>
              <a:xfrm>
                <a:off x="8863675" y="3990843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09 w 13431"/>
                  <a:gd name="connsiteY4" fmla="*/ 13401 h 13401"/>
                  <a:gd name="connsiteX5" fmla="*/ 0 w 13431"/>
                  <a:gd name="connsiteY5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4" y="3006"/>
                      <a:pt x="3000" y="4"/>
                      <a:pt x="6709" y="0"/>
                    </a:cubicBezTo>
                    <a:cubicBezTo>
                      <a:pt x="10418" y="-4"/>
                      <a:pt x="13427" y="2994"/>
                      <a:pt x="13431" y="6694"/>
                    </a:cubicBezTo>
                    <a:cubicBezTo>
                      <a:pt x="13434" y="10395"/>
                      <a:pt x="10431" y="13397"/>
                      <a:pt x="6722" y="13401"/>
                    </a:cubicBezTo>
                    <a:cubicBezTo>
                      <a:pt x="6717" y="13401"/>
                      <a:pt x="6714" y="13401"/>
                      <a:pt x="6709" y="13401"/>
                    </a:cubicBezTo>
                    <a:cubicBezTo>
                      <a:pt x="3004" y="13401"/>
                      <a:pt x="0" y="10404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A2D61B95-6B11-58F4-A22C-97E4522F0F87}"/>
                  </a:ext>
                </a:extLst>
              </p:cNvPr>
              <p:cNvSpPr/>
              <p:nvPr/>
            </p:nvSpPr>
            <p:spPr>
              <a:xfrm>
                <a:off x="8850660" y="3944241"/>
                <a:ext cx="54084" cy="59934"/>
              </a:xfrm>
              <a:custGeom>
                <a:avLst/>
                <a:gdLst>
                  <a:gd name="connsiteX0" fmla="*/ 36189 w 54084"/>
                  <a:gd name="connsiteY0" fmla="*/ 37083 h 59934"/>
                  <a:gd name="connsiteX1" fmla="*/ 25507 w 54084"/>
                  <a:gd name="connsiteY1" fmla="*/ 11507 h 59934"/>
                  <a:gd name="connsiteX2" fmla="*/ 14598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3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29 w 54084"/>
                  <a:gd name="connsiteY8" fmla="*/ 59934 h 59934"/>
                  <a:gd name="connsiteX9" fmla="*/ 36189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189" y="37083"/>
                    </a:moveTo>
                    <a:lnTo>
                      <a:pt x="25507" y="11507"/>
                    </a:lnTo>
                    <a:lnTo>
                      <a:pt x="14598" y="37083"/>
                    </a:lnTo>
                    <a:cubicBezTo>
                      <a:pt x="11003" y="45891"/>
                      <a:pt x="7762" y="54561"/>
                      <a:pt x="6306" y="59934"/>
                    </a:cubicBezTo>
                    <a:cubicBezTo>
                      <a:pt x="4243" y="59368"/>
                      <a:pt x="2063" y="59368"/>
                      <a:pt x="0" y="59934"/>
                    </a:cubicBezTo>
                    <a:cubicBezTo>
                      <a:pt x="9143" y="39984"/>
                      <a:pt x="18028" y="20114"/>
                      <a:pt x="26743" y="0"/>
                    </a:cubicBezTo>
                    <a:lnTo>
                      <a:pt x="28369" y="0"/>
                    </a:lnTo>
                    <a:cubicBezTo>
                      <a:pt x="36743" y="19775"/>
                      <a:pt x="49563" y="50812"/>
                      <a:pt x="54084" y="59934"/>
                    </a:cubicBezTo>
                    <a:cubicBezTo>
                      <a:pt x="51093" y="59364"/>
                      <a:pt x="48021" y="59364"/>
                      <a:pt x="45029" y="59934"/>
                    </a:cubicBezTo>
                    <a:cubicBezTo>
                      <a:pt x="43364" y="54052"/>
                      <a:pt x="39259" y="44671"/>
                      <a:pt x="36189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F8052DBA-89B3-3A6C-6FD4-B75359B322CD}"/>
                  </a:ext>
                </a:extLst>
              </p:cNvPr>
              <p:cNvSpPr/>
              <p:nvPr/>
            </p:nvSpPr>
            <p:spPr>
              <a:xfrm>
                <a:off x="9060842" y="3772711"/>
                <a:ext cx="44108" cy="58795"/>
              </a:xfrm>
              <a:custGeom>
                <a:avLst/>
                <a:gdLst>
                  <a:gd name="connsiteX0" fmla="*/ 18545 w 44108"/>
                  <a:gd name="connsiteY0" fmla="*/ 22077 h 58795"/>
                  <a:gd name="connsiteX1" fmla="*/ 18287 w 44108"/>
                  <a:gd name="connsiteY1" fmla="*/ 4429 h 58795"/>
                  <a:gd name="connsiteX2" fmla="*/ 0 w 44108"/>
                  <a:gd name="connsiteY2" fmla="*/ 5367 h 58795"/>
                  <a:gd name="connsiteX3" fmla="*/ 429 w 44108"/>
                  <a:gd name="connsiteY3" fmla="*/ 2643 h 58795"/>
                  <a:gd name="connsiteX4" fmla="*/ 0 w 44108"/>
                  <a:gd name="connsiteY4" fmla="*/ 0 h 58795"/>
                  <a:gd name="connsiteX5" fmla="*/ 22070 w 44108"/>
                  <a:gd name="connsiteY5" fmla="*/ 428 h 58795"/>
                  <a:gd name="connsiteX6" fmla="*/ 44108 w 44108"/>
                  <a:gd name="connsiteY6" fmla="*/ 0 h 58795"/>
                  <a:gd name="connsiteX7" fmla="*/ 43680 w 44108"/>
                  <a:gd name="connsiteY7" fmla="*/ 2724 h 58795"/>
                  <a:gd name="connsiteX8" fmla="*/ 44108 w 44108"/>
                  <a:gd name="connsiteY8" fmla="*/ 5367 h 58795"/>
                  <a:gd name="connsiteX9" fmla="*/ 25822 w 44108"/>
                  <a:gd name="connsiteY9" fmla="*/ 4429 h 58795"/>
                  <a:gd name="connsiteX10" fmla="*/ 25570 w 44108"/>
                  <a:gd name="connsiteY10" fmla="*/ 22077 h 58795"/>
                  <a:gd name="connsiteX11" fmla="*/ 25570 w 44108"/>
                  <a:gd name="connsiteY11" fmla="*/ 36718 h 58795"/>
                  <a:gd name="connsiteX12" fmla="*/ 26251 w 44108"/>
                  <a:gd name="connsiteY12" fmla="*/ 58796 h 58795"/>
                  <a:gd name="connsiteX13" fmla="*/ 17877 w 44108"/>
                  <a:gd name="connsiteY13" fmla="*/ 58796 h 58795"/>
                  <a:gd name="connsiteX14" fmla="*/ 18564 w 44108"/>
                  <a:gd name="connsiteY14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08" h="58795">
                    <a:moveTo>
                      <a:pt x="18545" y="22077"/>
                    </a:moveTo>
                    <a:cubicBezTo>
                      <a:pt x="18545" y="16205"/>
                      <a:pt x="18457" y="10323"/>
                      <a:pt x="18287" y="4429"/>
                    </a:cubicBezTo>
                    <a:cubicBezTo>
                      <a:pt x="12176" y="4418"/>
                      <a:pt x="6072" y="4731"/>
                      <a:pt x="0" y="5367"/>
                    </a:cubicBezTo>
                    <a:cubicBezTo>
                      <a:pt x="277" y="4484"/>
                      <a:pt x="422" y="3567"/>
                      <a:pt x="429" y="2643"/>
                    </a:cubicBezTo>
                    <a:cubicBezTo>
                      <a:pt x="404" y="1746"/>
                      <a:pt x="265" y="857"/>
                      <a:pt x="0" y="0"/>
                    </a:cubicBezTo>
                    <a:cubicBezTo>
                      <a:pt x="7346" y="252"/>
                      <a:pt x="14699" y="428"/>
                      <a:pt x="22070" y="428"/>
                    </a:cubicBezTo>
                    <a:cubicBezTo>
                      <a:pt x="29441" y="428"/>
                      <a:pt x="36762" y="252"/>
                      <a:pt x="44108" y="0"/>
                    </a:cubicBezTo>
                    <a:cubicBezTo>
                      <a:pt x="43844" y="885"/>
                      <a:pt x="43699" y="1801"/>
                      <a:pt x="43680" y="2724"/>
                    </a:cubicBezTo>
                    <a:cubicBezTo>
                      <a:pt x="43699" y="3621"/>
                      <a:pt x="43844" y="4510"/>
                      <a:pt x="44108" y="5367"/>
                    </a:cubicBezTo>
                    <a:cubicBezTo>
                      <a:pt x="38036" y="4730"/>
                      <a:pt x="31932" y="4417"/>
                      <a:pt x="25822" y="4429"/>
                    </a:cubicBezTo>
                    <a:cubicBezTo>
                      <a:pt x="25658" y="10302"/>
                      <a:pt x="25576" y="16184"/>
                      <a:pt x="25570" y="22077"/>
                    </a:cubicBezTo>
                    <a:lnTo>
                      <a:pt x="25570" y="36718"/>
                    </a:lnTo>
                    <a:cubicBezTo>
                      <a:pt x="25570" y="44048"/>
                      <a:pt x="25910" y="51466"/>
                      <a:pt x="26251" y="58796"/>
                    </a:cubicBezTo>
                    <a:cubicBezTo>
                      <a:pt x="23489" y="58234"/>
                      <a:pt x="20639" y="58234"/>
                      <a:pt x="17877" y="58796"/>
                    </a:cubicBezTo>
                    <a:cubicBezTo>
                      <a:pt x="18223" y="51466"/>
                      <a:pt x="18564" y="44048"/>
                      <a:pt x="18564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026E6E16-911E-BDA5-6A04-0C17D4AC4562}"/>
                  </a:ext>
                </a:extLst>
              </p:cNvPr>
              <p:cNvSpPr/>
              <p:nvPr/>
            </p:nvSpPr>
            <p:spPr>
              <a:xfrm>
                <a:off x="9164123" y="3772711"/>
                <a:ext cx="44140" cy="58795"/>
              </a:xfrm>
              <a:custGeom>
                <a:avLst/>
                <a:gdLst>
                  <a:gd name="connsiteX0" fmla="*/ 18539 w 44140"/>
                  <a:gd name="connsiteY0" fmla="*/ 22077 h 58795"/>
                  <a:gd name="connsiteX1" fmla="*/ 18287 w 44140"/>
                  <a:gd name="connsiteY1" fmla="*/ 4429 h 58795"/>
                  <a:gd name="connsiteX2" fmla="*/ 0 w 44140"/>
                  <a:gd name="connsiteY2" fmla="*/ 5367 h 58795"/>
                  <a:gd name="connsiteX3" fmla="*/ 429 w 44140"/>
                  <a:gd name="connsiteY3" fmla="*/ 2643 h 58795"/>
                  <a:gd name="connsiteX4" fmla="*/ 0 w 44140"/>
                  <a:gd name="connsiteY4" fmla="*/ 0 h 58795"/>
                  <a:gd name="connsiteX5" fmla="*/ 22070 w 44140"/>
                  <a:gd name="connsiteY5" fmla="*/ 428 h 58795"/>
                  <a:gd name="connsiteX6" fmla="*/ 44140 w 44140"/>
                  <a:gd name="connsiteY6" fmla="*/ 0 h 58795"/>
                  <a:gd name="connsiteX7" fmla="*/ 43711 w 44140"/>
                  <a:gd name="connsiteY7" fmla="*/ 2724 h 58795"/>
                  <a:gd name="connsiteX8" fmla="*/ 44140 w 44140"/>
                  <a:gd name="connsiteY8" fmla="*/ 5367 h 58795"/>
                  <a:gd name="connsiteX9" fmla="*/ 25853 w 44140"/>
                  <a:gd name="connsiteY9" fmla="*/ 4429 h 58795"/>
                  <a:gd name="connsiteX10" fmla="*/ 25601 w 44140"/>
                  <a:gd name="connsiteY10" fmla="*/ 22077 h 58795"/>
                  <a:gd name="connsiteX11" fmla="*/ 25601 w 44140"/>
                  <a:gd name="connsiteY11" fmla="*/ 36718 h 58795"/>
                  <a:gd name="connsiteX12" fmla="*/ 26282 w 44140"/>
                  <a:gd name="connsiteY12" fmla="*/ 58796 h 58795"/>
                  <a:gd name="connsiteX13" fmla="*/ 17908 w 44140"/>
                  <a:gd name="connsiteY13" fmla="*/ 58796 h 58795"/>
                  <a:gd name="connsiteX14" fmla="*/ 18589 w 44140"/>
                  <a:gd name="connsiteY14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40" h="58795">
                    <a:moveTo>
                      <a:pt x="18539" y="22077"/>
                    </a:moveTo>
                    <a:cubicBezTo>
                      <a:pt x="18539" y="16205"/>
                      <a:pt x="18457" y="10323"/>
                      <a:pt x="18287" y="4429"/>
                    </a:cubicBezTo>
                    <a:cubicBezTo>
                      <a:pt x="12176" y="4418"/>
                      <a:pt x="6072" y="4731"/>
                      <a:pt x="0" y="5367"/>
                    </a:cubicBezTo>
                    <a:cubicBezTo>
                      <a:pt x="277" y="4484"/>
                      <a:pt x="423" y="3567"/>
                      <a:pt x="429" y="2643"/>
                    </a:cubicBezTo>
                    <a:cubicBezTo>
                      <a:pt x="404" y="1746"/>
                      <a:pt x="265" y="857"/>
                      <a:pt x="0" y="0"/>
                    </a:cubicBezTo>
                    <a:cubicBezTo>
                      <a:pt x="7346" y="252"/>
                      <a:pt x="14699" y="428"/>
                      <a:pt x="22070" y="428"/>
                    </a:cubicBezTo>
                    <a:cubicBezTo>
                      <a:pt x="29441" y="428"/>
                      <a:pt x="36769" y="252"/>
                      <a:pt x="44140" y="0"/>
                    </a:cubicBezTo>
                    <a:cubicBezTo>
                      <a:pt x="43875" y="885"/>
                      <a:pt x="43730" y="1801"/>
                      <a:pt x="43711" y="2724"/>
                    </a:cubicBezTo>
                    <a:cubicBezTo>
                      <a:pt x="43730" y="3621"/>
                      <a:pt x="43875" y="4510"/>
                      <a:pt x="44140" y="5367"/>
                    </a:cubicBezTo>
                    <a:cubicBezTo>
                      <a:pt x="38068" y="4731"/>
                      <a:pt x="31964" y="4418"/>
                      <a:pt x="25853" y="4429"/>
                    </a:cubicBezTo>
                    <a:cubicBezTo>
                      <a:pt x="25683" y="10302"/>
                      <a:pt x="25595" y="16184"/>
                      <a:pt x="25601" y="22077"/>
                    </a:cubicBezTo>
                    <a:lnTo>
                      <a:pt x="25601" y="36718"/>
                    </a:lnTo>
                    <a:cubicBezTo>
                      <a:pt x="25601" y="44048"/>
                      <a:pt x="25942" y="51466"/>
                      <a:pt x="26282" y="58796"/>
                    </a:cubicBezTo>
                    <a:cubicBezTo>
                      <a:pt x="23520" y="58234"/>
                      <a:pt x="20670" y="58234"/>
                      <a:pt x="17908" y="58796"/>
                    </a:cubicBezTo>
                    <a:cubicBezTo>
                      <a:pt x="18255" y="51466"/>
                      <a:pt x="18589" y="44048"/>
                      <a:pt x="18589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A404FCE9-DF92-FC0B-990C-63DC134CAA74}"/>
                  </a:ext>
                </a:extLst>
              </p:cNvPr>
              <p:cNvSpPr/>
              <p:nvPr/>
            </p:nvSpPr>
            <p:spPr>
              <a:xfrm>
                <a:off x="8960789" y="3926628"/>
                <a:ext cx="31263" cy="77968"/>
              </a:xfrm>
              <a:custGeom>
                <a:avLst/>
                <a:gdLst>
                  <a:gd name="connsiteX0" fmla="*/ 22083 w 31263"/>
                  <a:gd name="connsiteY0" fmla="*/ 14523 h 77968"/>
                  <a:gd name="connsiteX1" fmla="*/ 11167 w 31263"/>
                  <a:gd name="connsiteY1" fmla="*/ 3783 h 77968"/>
                  <a:gd name="connsiteX2" fmla="*/ 7876 w 31263"/>
                  <a:gd name="connsiteY2" fmla="*/ 688 h 77968"/>
                  <a:gd name="connsiteX3" fmla="*/ 6747 w 31263"/>
                  <a:gd name="connsiteY3" fmla="*/ 90 h 77968"/>
                  <a:gd name="connsiteX4" fmla="*/ 3203 w 31263"/>
                  <a:gd name="connsiteY4" fmla="*/ 1890 h 77968"/>
                  <a:gd name="connsiteX5" fmla="*/ 3285 w 31263"/>
                  <a:gd name="connsiteY5" fmla="*/ 4211 h 77968"/>
                  <a:gd name="connsiteX6" fmla="*/ 5448 w 31263"/>
                  <a:gd name="connsiteY6" fmla="*/ 6099 h 77968"/>
                  <a:gd name="connsiteX7" fmla="*/ 19050 w 31263"/>
                  <a:gd name="connsiteY7" fmla="*/ 14517 h 77968"/>
                  <a:gd name="connsiteX8" fmla="*/ 7617 w 31263"/>
                  <a:gd name="connsiteY8" fmla="*/ 23464 h 77968"/>
                  <a:gd name="connsiteX9" fmla="*/ 14282 w 31263"/>
                  <a:gd name="connsiteY9" fmla="*/ 23464 h 77968"/>
                  <a:gd name="connsiteX10" fmla="*/ 22953 w 31263"/>
                  <a:gd name="connsiteY10" fmla="*/ 23640 h 77968"/>
                  <a:gd name="connsiteX11" fmla="*/ 30747 w 31263"/>
                  <a:gd name="connsiteY11" fmla="*/ 24584 h 77968"/>
                  <a:gd name="connsiteX12" fmla="*/ 30476 w 31263"/>
                  <a:gd name="connsiteY12" fmla="*/ 22004 h 77968"/>
                  <a:gd name="connsiteX13" fmla="*/ 30747 w 31263"/>
                  <a:gd name="connsiteY13" fmla="*/ 19424 h 77968"/>
                  <a:gd name="connsiteX14" fmla="*/ 0 w 31263"/>
                  <a:gd name="connsiteY14" fmla="*/ 19424 h 77968"/>
                  <a:gd name="connsiteX15" fmla="*/ 0 w 31263"/>
                  <a:gd name="connsiteY15" fmla="*/ 77968 h 77968"/>
                  <a:gd name="connsiteX16" fmla="*/ 31264 w 31263"/>
                  <a:gd name="connsiteY16" fmla="*/ 77968 h 77968"/>
                  <a:gd name="connsiteX17" fmla="*/ 30999 w 31263"/>
                  <a:gd name="connsiteY17" fmla="*/ 75395 h 77968"/>
                  <a:gd name="connsiteX18" fmla="*/ 31264 w 31263"/>
                  <a:gd name="connsiteY18" fmla="*/ 72809 h 77968"/>
                  <a:gd name="connsiteX19" fmla="*/ 23293 w 31263"/>
                  <a:gd name="connsiteY19" fmla="*/ 73583 h 77968"/>
                  <a:gd name="connsiteX20" fmla="*/ 7617 w 31263"/>
                  <a:gd name="connsiteY20" fmla="*/ 73929 h 77968"/>
                  <a:gd name="connsiteX21" fmla="*/ 7617 w 31263"/>
                  <a:gd name="connsiteY21" fmla="*/ 48825 h 77968"/>
                  <a:gd name="connsiteX22" fmla="*/ 21036 w 31263"/>
                  <a:gd name="connsiteY22" fmla="*/ 48825 h 77968"/>
                  <a:gd name="connsiteX23" fmla="*/ 28754 w 31263"/>
                  <a:gd name="connsiteY23" fmla="*/ 49253 h 77968"/>
                  <a:gd name="connsiteX24" fmla="*/ 28489 w 31263"/>
                  <a:gd name="connsiteY24" fmla="*/ 46850 h 77968"/>
                  <a:gd name="connsiteX25" fmla="*/ 28754 w 31263"/>
                  <a:gd name="connsiteY25" fmla="*/ 44616 h 77968"/>
                  <a:gd name="connsiteX26" fmla="*/ 21036 w 31263"/>
                  <a:gd name="connsiteY26" fmla="*/ 45038 h 77968"/>
                  <a:gd name="connsiteX27" fmla="*/ 7617 w 31263"/>
                  <a:gd name="connsiteY27" fmla="*/ 45038 h 7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" h="77968">
                    <a:moveTo>
                      <a:pt x="22083" y="14523"/>
                    </a:moveTo>
                    <a:lnTo>
                      <a:pt x="11167" y="3783"/>
                    </a:lnTo>
                    <a:cubicBezTo>
                      <a:pt x="10152" y="2666"/>
                      <a:pt x="9055" y="1630"/>
                      <a:pt x="7876" y="688"/>
                    </a:cubicBezTo>
                    <a:cubicBezTo>
                      <a:pt x="7548" y="408"/>
                      <a:pt x="7163" y="204"/>
                      <a:pt x="6747" y="90"/>
                    </a:cubicBezTo>
                    <a:cubicBezTo>
                      <a:pt x="5284" y="-274"/>
                      <a:pt x="3771" y="493"/>
                      <a:pt x="3203" y="1890"/>
                    </a:cubicBezTo>
                    <a:cubicBezTo>
                      <a:pt x="2926" y="2644"/>
                      <a:pt x="2951" y="3478"/>
                      <a:pt x="3285" y="4211"/>
                    </a:cubicBezTo>
                    <a:cubicBezTo>
                      <a:pt x="3802" y="5073"/>
                      <a:pt x="4673" y="5507"/>
                      <a:pt x="5448" y="6099"/>
                    </a:cubicBezTo>
                    <a:lnTo>
                      <a:pt x="19050" y="14517"/>
                    </a:lnTo>
                    <a:close/>
                    <a:moveTo>
                      <a:pt x="7617" y="23464"/>
                    </a:moveTo>
                    <a:lnTo>
                      <a:pt x="14282" y="23464"/>
                    </a:lnTo>
                    <a:lnTo>
                      <a:pt x="22953" y="23640"/>
                    </a:lnTo>
                    <a:cubicBezTo>
                      <a:pt x="25570" y="23787"/>
                      <a:pt x="28174" y="24102"/>
                      <a:pt x="30747" y="24584"/>
                    </a:cubicBezTo>
                    <a:cubicBezTo>
                      <a:pt x="30614" y="23729"/>
                      <a:pt x="30520" y="22868"/>
                      <a:pt x="30476" y="22004"/>
                    </a:cubicBezTo>
                    <a:cubicBezTo>
                      <a:pt x="30476" y="21148"/>
                      <a:pt x="30658" y="20375"/>
                      <a:pt x="30747" y="19424"/>
                    </a:cubicBezTo>
                    <a:lnTo>
                      <a:pt x="0" y="19424"/>
                    </a:lnTo>
                    <a:lnTo>
                      <a:pt x="0" y="77968"/>
                    </a:lnTo>
                    <a:lnTo>
                      <a:pt x="31264" y="77968"/>
                    </a:lnTo>
                    <a:cubicBezTo>
                      <a:pt x="31131" y="77116"/>
                      <a:pt x="31043" y="76257"/>
                      <a:pt x="30999" y="75395"/>
                    </a:cubicBezTo>
                    <a:cubicBezTo>
                      <a:pt x="30999" y="74533"/>
                      <a:pt x="31169" y="73759"/>
                      <a:pt x="31264" y="72809"/>
                    </a:cubicBezTo>
                    <a:cubicBezTo>
                      <a:pt x="28628" y="73238"/>
                      <a:pt x="25967" y="73497"/>
                      <a:pt x="23293" y="73583"/>
                    </a:cubicBezTo>
                    <a:cubicBezTo>
                      <a:pt x="18097" y="73759"/>
                      <a:pt x="12901" y="74099"/>
                      <a:pt x="7617" y="73929"/>
                    </a:cubicBezTo>
                    <a:lnTo>
                      <a:pt x="7617" y="48825"/>
                    </a:lnTo>
                    <a:lnTo>
                      <a:pt x="21036" y="48825"/>
                    </a:lnTo>
                    <a:cubicBezTo>
                      <a:pt x="23640" y="48825"/>
                      <a:pt x="26150" y="49172"/>
                      <a:pt x="28754" y="49253"/>
                    </a:cubicBezTo>
                    <a:cubicBezTo>
                      <a:pt x="28666" y="48316"/>
                      <a:pt x="28489" y="47536"/>
                      <a:pt x="28489" y="46850"/>
                    </a:cubicBezTo>
                    <a:cubicBezTo>
                      <a:pt x="28527" y="46101"/>
                      <a:pt x="28615" y="45354"/>
                      <a:pt x="28754" y="44616"/>
                    </a:cubicBezTo>
                    <a:cubicBezTo>
                      <a:pt x="26150" y="44704"/>
                      <a:pt x="23640" y="45038"/>
                      <a:pt x="21036" y="45038"/>
                    </a:cubicBezTo>
                    <a:lnTo>
                      <a:pt x="7617" y="4503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4" name="Freeform 763">
                <a:extLst>
                  <a:ext uri="{FF2B5EF4-FFF2-40B4-BE49-F238E27FC236}">
                    <a16:creationId xmlns:a16="http://schemas.microsoft.com/office/drawing/2014/main" id="{D4104BF2-86FF-1E83-8DDB-A773C933B8EC}"/>
                  </a:ext>
                </a:extLst>
              </p:cNvPr>
              <p:cNvSpPr/>
              <p:nvPr/>
            </p:nvSpPr>
            <p:spPr>
              <a:xfrm>
                <a:off x="8895613" y="3839910"/>
                <a:ext cx="31263" cy="78019"/>
              </a:xfrm>
              <a:custGeom>
                <a:avLst/>
                <a:gdLst>
                  <a:gd name="connsiteX0" fmla="*/ 22083 w 31263"/>
                  <a:gd name="connsiteY0" fmla="*/ 14574 h 78019"/>
                  <a:gd name="connsiteX1" fmla="*/ 11161 w 31263"/>
                  <a:gd name="connsiteY1" fmla="*/ 3828 h 78019"/>
                  <a:gd name="connsiteX2" fmla="*/ 7876 w 31263"/>
                  <a:gd name="connsiteY2" fmla="*/ 732 h 78019"/>
                  <a:gd name="connsiteX3" fmla="*/ 6747 w 31263"/>
                  <a:gd name="connsiteY3" fmla="*/ 103 h 78019"/>
                  <a:gd name="connsiteX4" fmla="*/ 3106 w 31263"/>
                  <a:gd name="connsiteY4" fmla="*/ 2192 h 78019"/>
                  <a:gd name="connsiteX5" fmla="*/ 3285 w 31263"/>
                  <a:gd name="connsiteY5" fmla="*/ 4224 h 78019"/>
                  <a:gd name="connsiteX6" fmla="*/ 5448 w 31263"/>
                  <a:gd name="connsiteY6" fmla="*/ 6112 h 78019"/>
                  <a:gd name="connsiteX7" fmla="*/ 19050 w 31263"/>
                  <a:gd name="connsiteY7" fmla="*/ 14536 h 78019"/>
                  <a:gd name="connsiteX8" fmla="*/ 7617 w 31263"/>
                  <a:gd name="connsiteY8" fmla="*/ 23514 h 78019"/>
                  <a:gd name="connsiteX9" fmla="*/ 14282 w 31263"/>
                  <a:gd name="connsiteY9" fmla="*/ 23514 h 78019"/>
                  <a:gd name="connsiteX10" fmla="*/ 22947 w 31263"/>
                  <a:gd name="connsiteY10" fmla="*/ 23684 h 78019"/>
                  <a:gd name="connsiteX11" fmla="*/ 30740 w 31263"/>
                  <a:gd name="connsiteY11" fmla="*/ 24628 h 78019"/>
                  <a:gd name="connsiteX12" fmla="*/ 30482 w 31263"/>
                  <a:gd name="connsiteY12" fmla="*/ 22048 h 78019"/>
                  <a:gd name="connsiteX13" fmla="*/ 30740 w 31263"/>
                  <a:gd name="connsiteY13" fmla="*/ 19469 h 78019"/>
                  <a:gd name="connsiteX14" fmla="*/ 0 w 31263"/>
                  <a:gd name="connsiteY14" fmla="*/ 19469 h 78019"/>
                  <a:gd name="connsiteX15" fmla="*/ 0 w 31263"/>
                  <a:gd name="connsiteY15" fmla="*/ 78019 h 78019"/>
                  <a:gd name="connsiteX16" fmla="*/ 31264 w 31263"/>
                  <a:gd name="connsiteY16" fmla="*/ 78019 h 78019"/>
                  <a:gd name="connsiteX17" fmla="*/ 31005 w 31263"/>
                  <a:gd name="connsiteY17" fmla="*/ 75440 h 78019"/>
                  <a:gd name="connsiteX18" fmla="*/ 31264 w 31263"/>
                  <a:gd name="connsiteY18" fmla="*/ 72854 h 78019"/>
                  <a:gd name="connsiteX19" fmla="*/ 23287 w 31263"/>
                  <a:gd name="connsiteY19" fmla="*/ 73628 h 78019"/>
                  <a:gd name="connsiteX20" fmla="*/ 7617 w 31263"/>
                  <a:gd name="connsiteY20" fmla="*/ 73980 h 78019"/>
                  <a:gd name="connsiteX21" fmla="*/ 7617 w 31263"/>
                  <a:gd name="connsiteY21" fmla="*/ 48876 h 78019"/>
                  <a:gd name="connsiteX22" fmla="*/ 21036 w 31263"/>
                  <a:gd name="connsiteY22" fmla="*/ 48876 h 78019"/>
                  <a:gd name="connsiteX23" fmla="*/ 28754 w 31263"/>
                  <a:gd name="connsiteY23" fmla="*/ 49298 h 78019"/>
                  <a:gd name="connsiteX24" fmla="*/ 28483 w 31263"/>
                  <a:gd name="connsiteY24" fmla="*/ 46901 h 78019"/>
                  <a:gd name="connsiteX25" fmla="*/ 28754 w 31263"/>
                  <a:gd name="connsiteY25" fmla="*/ 44661 h 78019"/>
                  <a:gd name="connsiteX26" fmla="*/ 21036 w 31263"/>
                  <a:gd name="connsiteY26" fmla="*/ 45089 h 78019"/>
                  <a:gd name="connsiteX27" fmla="*/ 7617 w 31263"/>
                  <a:gd name="connsiteY27" fmla="*/ 45089 h 78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" h="78019">
                    <a:moveTo>
                      <a:pt x="22083" y="14574"/>
                    </a:moveTo>
                    <a:lnTo>
                      <a:pt x="11161" y="3828"/>
                    </a:lnTo>
                    <a:cubicBezTo>
                      <a:pt x="10155" y="2706"/>
                      <a:pt x="9056" y="1670"/>
                      <a:pt x="7876" y="732"/>
                    </a:cubicBezTo>
                    <a:cubicBezTo>
                      <a:pt x="7553" y="438"/>
                      <a:pt x="7167" y="223"/>
                      <a:pt x="6747" y="103"/>
                    </a:cubicBezTo>
                    <a:cubicBezTo>
                      <a:pt x="5164" y="-323"/>
                      <a:pt x="3533" y="612"/>
                      <a:pt x="3106" y="2192"/>
                    </a:cubicBezTo>
                    <a:cubicBezTo>
                      <a:pt x="2923" y="2870"/>
                      <a:pt x="2986" y="3589"/>
                      <a:pt x="3285" y="4224"/>
                    </a:cubicBezTo>
                    <a:cubicBezTo>
                      <a:pt x="3802" y="5086"/>
                      <a:pt x="4673" y="5520"/>
                      <a:pt x="5448" y="6112"/>
                    </a:cubicBezTo>
                    <a:lnTo>
                      <a:pt x="19050" y="14536"/>
                    </a:lnTo>
                    <a:close/>
                    <a:moveTo>
                      <a:pt x="7617" y="23514"/>
                    </a:moveTo>
                    <a:lnTo>
                      <a:pt x="14282" y="23514"/>
                    </a:lnTo>
                    <a:lnTo>
                      <a:pt x="22947" y="23684"/>
                    </a:lnTo>
                    <a:cubicBezTo>
                      <a:pt x="25562" y="23832"/>
                      <a:pt x="28166" y="24147"/>
                      <a:pt x="30740" y="24628"/>
                    </a:cubicBezTo>
                    <a:cubicBezTo>
                      <a:pt x="30658" y="23772"/>
                      <a:pt x="30482" y="22910"/>
                      <a:pt x="30482" y="22048"/>
                    </a:cubicBezTo>
                    <a:cubicBezTo>
                      <a:pt x="30482" y="21187"/>
                      <a:pt x="30658" y="20419"/>
                      <a:pt x="30740" y="19469"/>
                    </a:cubicBezTo>
                    <a:lnTo>
                      <a:pt x="0" y="19469"/>
                    </a:lnTo>
                    <a:lnTo>
                      <a:pt x="0" y="78019"/>
                    </a:lnTo>
                    <a:lnTo>
                      <a:pt x="31264" y="78019"/>
                    </a:lnTo>
                    <a:cubicBezTo>
                      <a:pt x="31134" y="77164"/>
                      <a:pt x="31048" y="76303"/>
                      <a:pt x="31005" y="75440"/>
                    </a:cubicBezTo>
                    <a:cubicBezTo>
                      <a:pt x="31005" y="74571"/>
                      <a:pt x="31175" y="73797"/>
                      <a:pt x="31264" y="72854"/>
                    </a:cubicBezTo>
                    <a:cubicBezTo>
                      <a:pt x="28625" y="73286"/>
                      <a:pt x="25960" y="73545"/>
                      <a:pt x="23287" y="73628"/>
                    </a:cubicBezTo>
                    <a:cubicBezTo>
                      <a:pt x="18097" y="73797"/>
                      <a:pt x="12901" y="74150"/>
                      <a:pt x="7617" y="73980"/>
                    </a:cubicBezTo>
                    <a:lnTo>
                      <a:pt x="7617" y="48876"/>
                    </a:lnTo>
                    <a:lnTo>
                      <a:pt x="21036" y="48876"/>
                    </a:lnTo>
                    <a:cubicBezTo>
                      <a:pt x="23646" y="48876"/>
                      <a:pt x="26156" y="49210"/>
                      <a:pt x="28754" y="49298"/>
                    </a:cubicBezTo>
                    <a:cubicBezTo>
                      <a:pt x="28666" y="48354"/>
                      <a:pt x="28483" y="47586"/>
                      <a:pt x="28483" y="46901"/>
                    </a:cubicBezTo>
                    <a:cubicBezTo>
                      <a:pt x="28525" y="46149"/>
                      <a:pt x="28615" y="45401"/>
                      <a:pt x="28754" y="44661"/>
                    </a:cubicBezTo>
                    <a:cubicBezTo>
                      <a:pt x="26156" y="44749"/>
                      <a:pt x="23646" y="45089"/>
                      <a:pt x="21036" y="45089"/>
                    </a:cubicBezTo>
                    <a:lnTo>
                      <a:pt x="7617" y="45089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5" name="Freeform 764">
                <a:extLst>
                  <a:ext uri="{FF2B5EF4-FFF2-40B4-BE49-F238E27FC236}">
                    <a16:creationId xmlns:a16="http://schemas.microsoft.com/office/drawing/2014/main" id="{C1BB519D-607D-8E64-0658-E9E79736F9F8}"/>
                  </a:ext>
                </a:extLst>
              </p:cNvPr>
              <p:cNvSpPr/>
              <p:nvPr/>
            </p:nvSpPr>
            <p:spPr>
              <a:xfrm>
                <a:off x="9106502" y="3770943"/>
                <a:ext cx="54708" cy="59789"/>
              </a:xfrm>
              <a:custGeom>
                <a:avLst/>
                <a:gdLst>
                  <a:gd name="connsiteX0" fmla="*/ 14522 w 54708"/>
                  <a:gd name="connsiteY0" fmla="*/ 52787 h 59789"/>
                  <a:gd name="connsiteX1" fmla="*/ 21225 w 54708"/>
                  <a:gd name="connsiteY1" fmla="*/ 46024 h 59789"/>
                  <a:gd name="connsiteX2" fmla="*/ 28004 w 54708"/>
                  <a:gd name="connsiteY2" fmla="*/ 52712 h 59789"/>
                  <a:gd name="connsiteX3" fmla="*/ 21301 w 54708"/>
                  <a:gd name="connsiteY3" fmla="*/ 59475 h 59789"/>
                  <a:gd name="connsiteX4" fmla="*/ 21257 w 54708"/>
                  <a:gd name="connsiteY4" fmla="*/ 59475 h 59789"/>
                  <a:gd name="connsiteX5" fmla="*/ 14522 w 54708"/>
                  <a:gd name="connsiteY5" fmla="*/ 52787 h 59789"/>
                  <a:gd name="connsiteX6" fmla="*/ 26976 w 54708"/>
                  <a:gd name="connsiteY6" fmla="*/ 0 h 59789"/>
                  <a:gd name="connsiteX7" fmla="*/ 28704 w 54708"/>
                  <a:gd name="connsiteY7" fmla="*/ 0 h 59789"/>
                  <a:gd name="connsiteX8" fmla="*/ 53233 w 54708"/>
                  <a:gd name="connsiteY8" fmla="*/ 56694 h 59789"/>
                  <a:gd name="connsiteX9" fmla="*/ 54708 w 54708"/>
                  <a:gd name="connsiteY9" fmla="*/ 59790 h 59789"/>
                  <a:gd name="connsiteX10" fmla="*/ 50294 w 54708"/>
                  <a:gd name="connsiteY10" fmla="*/ 59532 h 59789"/>
                  <a:gd name="connsiteX11" fmla="*/ 45540 w 54708"/>
                  <a:gd name="connsiteY11" fmla="*/ 59790 h 59789"/>
                  <a:gd name="connsiteX12" fmla="*/ 44764 w 54708"/>
                  <a:gd name="connsiteY12" fmla="*/ 57273 h 59789"/>
                  <a:gd name="connsiteX13" fmla="*/ 40874 w 54708"/>
                  <a:gd name="connsiteY13" fmla="*/ 46986 h 59789"/>
                  <a:gd name="connsiteX14" fmla="*/ 36649 w 54708"/>
                  <a:gd name="connsiteY14" fmla="*/ 36863 h 59789"/>
                  <a:gd name="connsiteX15" fmla="*/ 25771 w 54708"/>
                  <a:gd name="connsiteY15" fmla="*/ 10973 h 59789"/>
                  <a:gd name="connsiteX16" fmla="*/ 14686 w 54708"/>
                  <a:gd name="connsiteY16" fmla="*/ 36863 h 59789"/>
                  <a:gd name="connsiteX17" fmla="*/ 6217 w 54708"/>
                  <a:gd name="connsiteY17" fmla="*/ 59765 h 59789"/>
                  <a:gd name="connsiteX18" fmla="*/ 3191 w 54708"/>
                  <a:gd name="connsiteY18" fmla="*/ 59507 h 59789"/>
                  <a:gd name="connsiteX19" fmla="*/ 0 w 54708"/>
                  <a:gd name="connsiteY19" fmla="*/ 59765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4708" h="59789">
                    <a:moveTo>
                      <a:pt x="14522" y="52787"/>
                    </a:moveTo>
                    <a:cubicBezTo>
                      <a:pt x="14503" y="49073"/>
                      <a:pt x="17505" y="46044"/>
                      <a:pt x="21225" y="46024"/>
                    </a:cubicBezTo>
                    <a:cubicBezTo>
                      <a:pt x="24945" y="46003"/>
                      <a:pt x="27985" y="48997"/>
                      <a:pt x="28004" y="52712"/>
                    </a:cubicBezTo>
                    <a:cubicBezTo>
                      <a:pt x="28023" y="56426"/>
                      <a:pt x="25021" y="59454"/>
                      <a:pt x="21301" y="59475"/>
                    </a:cubicBezTo>
                    <a:cubicBezTo>
                      <a:pt x="21288" y="59475"/>
                      <a:pt x="21269" y="59475"/>
                      <a:pt x="21257" y="59475"/>
                    </a:cubicBezTo>
                    <a:cubicBezTo>
                      <a:pt x="17549" y="59482"/>
                      <a:pt x="14535" y="56489"/>
                      <a:pt x="14522" y="52787"/>
                    </a:cubicBezTo>
                    <a:close/>
                    <a:moveTo>
                      <a:pt x="26976" y="0"/>
                    </a:moveTo>
                    <a:lnTo>
                      <a:pt x="28704" y="0"/>
                    </a:lnTo>
                    <a:lnTo>
                      <a:pt x="53233" y="56694"/>
                    </a:lnTo>
                    <a:lnTo>
                      <a:pt x="54708" y="59790"/>
                    </a:lnTo>
                    <a:cubicBezTo>
                      <a:pt x="53246" y="59619"/>
                      <a:pt x="51770" y="59533"/>
                      <a:pt x="50294" y="59532"/>
                    </a:cubicBezTo>
                    <a:cubicBezTo>
                      <a:pt x="48705" y="59489"/>
                      <a:pt x="47116" y="59575"/>
                      <a:pt x="45540" y="59790"/>
                    </a:cubicBezTo>
                    <a:lnTo>
                      <a:pt x="44764" y="57273"/>
                    </a:lnTo>
                    <a:lnTo>
                      <a:pt x="40874" y="46986"/>
                    </a:lnTo>
                    <a:lnTo>
                      <a:pt x="36649" y="36863"/>
                    </a:lnTo>
                    <a:lnTo>
                      <a:pt x="25771" y="10973"/>
                    </a:lnTo>
                    <a:lnTo>
                      <a:pt x="14686" y="36863"/>
                    </a:lnTo>
                    <a:cubicBezTo>
                      <a:pt x="11672" y="44413"/>
                      <a:pt x="8557" y="51963"/>
                      <a:pt x="6217" y="59765"/>
                    </a:cubicBezTo>
                    <a:cubicBezTo>
                      <a:pt x="5221" y="59547"/>
                      <a:pt x="4206" y="59461"/>
                      <a:pt x="3191" y="59507"/>
                    </a:cubicBezTo>
                    <a:cubicBezTo>
                      <a:pt x="2125" y="59509"/>
                      <a:pt x="1053" y="59595"/>
                      <a:pt x="0" y="5976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34DC55D6-8CF3-E7CA-18A9-5A077E92A6C5}"/>
                </a:ext>
              </a:extLst>
            </p:cNvPr>
            <p:cNvGrpSpPr/>
            <p:nvPr userDrawn="1"/>
          </p:nvGrpSpPr>
          <p:grpSpPr>
            <a:xfrm>
              <a:off x="8547046" y="3035950"/>
              <a:ext cx="1521393" cy="400688"/>
              <a:chOff x="1562620" y="1241607"/>
              <a:chExt cx="1243428" cy="327481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06C62595-6462-069C-93A8-1BEB58C94FAB}"/>
                  </a:ext>
                </a:extLst>
              </p:cNvPr>
              <p:cNvSpPr/>
              <p:nvPr/>
            </p:nvSpPr>
            <p:spPr>
              <a:xfrm>
                <a:off x="2127722" y="1416283"/>
                <a:ext cx="121715" cy="117763"/>
              </a:xfrm>
              <a:custGeom>
                <a:avLst/>
                <a:gdLst>
                  <a:gd name="connsiteX0" fmla="*/ 0 w 121715"/>
                  <a:gd name="connsiteY0" fmla="*/ 1426 h 117763"/>
                  <a:gd name="connsiteX1" fmla="*/ 2237 w 121715"/>
                  <a:gd name="connsiteY1" fmla="*/ 312 h 117763"/>
                  <a:gd name="connsiteX2" fmla="*/ 5527 w 121715"/>
                  <a:gd name="connsiteY2" fmla="*/ 66 h 117763"/>
                  <a:gd name="connsiteX3" fmla="*/ 22557 w 121715"/>
                  <a:gd name="connsiteY3" fmla="*/ 531 h 117763"/>
                  <a:gd name="connsiteX4" fmla="*/ 33471 w 121715"/>
                  <a:gd name="connsiteY4" fmla="*/ 110 h 117763"/>
                  <a:gd name="connsiteX5" fmla="*/ 38805 w 121715"/>
                  <a:gd name="connsiteY5" fmla="*/ 277 h 117763"/>
                  <a:gd name="connsiteX6" fmla="*/ 40235 w 121715"/>
                  <a:gd name="connsiteY6" fmla="*/ 1321 h 117763"/>
                  <a:gd name="connsiteX7" fmla="*/ 38753 w 121715"/>
                  <a:gd name="connsiteY7" fmla="*/ 2339 h 117763"/>
                  <a:gd name="connsiteX8" fmla="*/ 34024 w 121715"/>
                  <a:gd name="connsiteY8" fmla="*/ 3216 h 117763"/>
                  <a:gd name="connsiteX9" fmla="*/ 31593 w 121715"/>
                  <a:gd name="connsiteY9" fmla="*/ 7515 h 117763"/>
                  <a:gd name="connsiteX10" fmla="*/ 37366 w 121715"/>
                  <a:gd name="connsiteY10" fmla="*/ 24035 h 117763"/>
                  <a:gd name="connsiteX11" fmla="*/ 38814 w 121715"/>
                  <a:gd name="connsiteY11" fmla="*/ 28071 h 117763"/>
                  <a:gd name="connsiteX12" fmla="*/ 48623 w 121715"/>
                  <a:gd name="connsiteY12" fmla="*/ 54216 h 117763"/>
                  <a:gd name="connsiteX13" fmla="*/ 57054 w 121715"/>
                  <a:gd name="connsiteY13" fmla="*/ 76782 h 117763"/>
                  <a:gd name="connsiteX14" fmla="*/ 63950 w 121715"/>
                  <a:gd name="connsiteY14" fmla="*/ 94777 h 117763"/>
                  <a:gd name="connsiteX15" fmla="*/ 64556 w 121715"/>
                  <a:gd name="connsiteY15" fmla="*/ 96066 h 117763"/>
                  <a:gd name="connsiteX16" fmla="*/ 65714 w 121715"/>
                  <a:gd name="connsiteY16" fmla="*/ 93952 h 117763"/>
                  <a:gd name="connsiteX17" fmla="*/ 72215 w 121715"/>
                  <a:gd name="connsiteY17" fmla="*/ 77422 h 117763"/>
                  <a:gd name="connsiteX18" fmla="*/ 81866 w 121715"/>
                  <a:gd name="connsiteY18" fmla="*/ 53392 h 117763"/>
                  <a:gd name="connsiteX19" fmla="*/ 88999 w 121715"/>
                  <a:gd name="connsiteY19" fmla="*/ 34090 h 117763"/>
                  <a:gd name="connsiteX20" fmla="*/ 95640 w 121715"/>
                  <a:gd name="connsiteY20" fmla="*/ 16245 h 117763"/>
                  <a:gd name="connsiteX21" fmla="*/ 98176 w 121715"/>
                  <a:gd name="connsiteY21" fmla="*/ 7813 h 117763"/>
                  <a:gd name="connsiteX22" fmla="*/ 95166 w 121715"/>
                  <a:gd name="connsiteY22" fmla="*/ 3058 h 117763"/>
                  <a:gd name="connsiteX23" fmla="*/ 90420 w 121715"/>
                  <a:gd name="connsiteY23" fmla="*/ 2277 h 117763"/>
                  <a:gd name="connsiteX24" fmla="*/ 88876 w 121715"/>
                  <a:gd name="connsiteY24" fmla="*/ 1154 h 117763"/>
                  <a:gd name="connsiteX25" fmla="*/ 90736 w 121715"/>
                  <a:gd name="connsiteY25" fmla="*/ 277 h 117763"/>
                  <a:gd name="connsiteX26" fmla="*/ 95553 w 121715"/>
                  <a:gd name="connsiteY26" fmla="*/ 75 h 117763"/>
                  <a:gd name="connsiteX27" fmla="*/ 107739 w 121715"/>
                  <a:gd name="connsiteY27" fmla="*/ 514 h 117763"/>
                  <a:gd name="connsiteX28" fmla="*/ 116618 w 121715"/>
                  <a:gd name="connsiteY28" fmla="*/ 101 h 117763"/>
                  <a:gd name="connsiteX29" fmla="*/ 121715 w 121715"/>
                  <a:gd name="connsiteY29" fmla="*/ 794 h 117763"/>
                  <a:gd name="connsiteX30" fmla="*/ 120259 w 121715"/>
                  <a:gd name="connsiteY30" fmla="*/ 2312 h 117763"/>
                  <a:gd name="connsiteX31" fmla="*/ 114398 w 121715"/>
                  <a:gd name="connsiteY31" fmla="*/ 3821 h 117763"/>
                  <a:gd name="connsiteX32" fmla="*/ 109467 w 121715"/>
                  <a:gd name="connsiteY32" fmla="*/ 7962 h 117763"/>
                  <a:gd name="connsiteX33" fmla="*/ 100817 w 121715"/>
                  <a:gd name="connsiteY33" fmla="*/ 26861 h 117763"/>
                  <a:gd name="connsiteX34" fmla="*/ 94245 w 121715"/>
                  <a:gd name="connsiteY34" fmla="*/ 42539 h 117763"/>
                  <a:gd name="connsiteX35" fmla="*/ 89569 w 121715"/>
                  <a:gd name="connsiteY35" fmla="*/ 54331 h 117763"/>
                  <a:gd name="connsiteX36" fmla="*/ 84612 w 121715"/>
                  <a:gd name="connsiteY36" fmla="*/ 66306 h 117763"/>
                  <a:gd name="connsiteX37" fmla="*/ 76005 w 121715"/>
                  <a:gd name="connsiteY37" fmla="*/ 86643 h 117763"/>
                  <a:gd name="connsiteX38" fmla="*/ 69197 w 121715"/>
                  <a:gd name="connsiteY38" fmla="*/ 102208 h 117763"/>
                  <a:gd name="connsiteX39" fmla="*/ 64152 w 121715"/>
                  <a:gd name="connsiteY39" fmla="*/ 113569 h 117763"/>
                  <a:gd name="connsiteX40" fmla="*/ 62792 w 121715"/>
                  <a:gd name="connsiteY40" fmla="*/ 116307 h 117763"/>
                  <a:gd name="connsiteX41" fmla="*/ 59388 w 121715"/>
                  <a:gd name="connsiteY41" fmla="*/ 116491 h 117763"/>
                  <a:gd name="connsiteX42" fmla="*/ 56756 w 121715"/>
                  <a:gd name="connsiteY42" fmla="*/ 111306 h 117763"/>
                  <a:gd name="connsiteX43" fmla="*/ 49237 w 121715"/>
                  <a:gd name="connsiteY43" fmla="*/ 92162 h 117763"/>
                  <a:gd name="connsiteX44" fmla="*/ 43192 w 121715"/>
                  <a:gd name="connsiteY44" fmla="*/ 77379 h 117763"/>
                  <a:gd name="connsiteX45" fmla="*/ 37051 w 121715"/>
                  <a:gd name="connsiteY45" fmla="*/ 61525 h 117763"/>
                  <a:gd name="connsiteX46" fmla="*/ 30628 w 121715"/>
                  <a:gd name="connsiteY46" fmla="*/ 45803 h 117763"/>
                  <a:gd name="connsiteX47" fmla="*/ 25066 w 121715"/>
                  <a:gd name="connsiteY47" fmla="*/ 31335 h 117763"/>
                  <a:gd name="connsiteX48" fmla="*/ 19802 w 121715"/>
                  <a:gd name="connsiteY48" fmla="*/ 18719 h 117763"/>
                  <a:gd name="connsiteX49" fmla="*/ 17433 w 121715"/>
                  <a:gd name="connsiteY49" fmla="*/ 12577 h 117763"/>
                  <a:gd name="connsiteX50" fmla="*/ 6027 w 121715"/>
                  <a:gd name="connsiteY50" fmla="*/ 3049 h 117763"/>
                  <a:gd name="connsiteX51" fmla="*/ 1781 w 121715"/>
                  <a:gd name="connsiteY51" fmla="*/ 2295 h 117763"/>
                  <a:gd name="connsiteX52" fmla="*/ 0 w 121715"/>
                  <a:gd name="connsiteY52" fmla="*/ 1426 h 11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21715" h="117763">
                    <a:moveTo>
                      <a:pt x="0" y="1426"/>
                    </a:moveTo>
                    <a:cubicBezTo>
                      <a:pt x="699" y="967"/>
                      <a:pt x="1450" y="593"/>
                      <a:pt x="2237" y="312"/>
                    </a:cubicBezTo>
                    <a:cubicBezTo>
                      <a:pt x="3323" y="116"/>
                      <a:pt x="4425" y="34"/>
                      <a:pt x="5527" y="66"/>
                    </a:cubicBezTo>
                    <a:cubicBezTo>
                      <a:pt x="11204" y="207"/>
                      <a:pt x="16880" y="487"/>
                      <a:pt x="22557" y="531"/>
                    </a:cubicBezTo>
                    <a:cubicBezTo>
                      <a:pt x="26198" y="531"/>
                      <a:pt x="29830" y="207"/>
                      <a:pt x="33471" y="110"/>
                    </a:cubicBezTo>
                    <a:cubicBezTo>
                      <a:pt x="35226" y="66"/>
                      <a:pt x="37033" y="224"/>
                      <a:pt x="38805" y="277"/>
                    </a:cubicBezTo>
                    <a:cubicBezTo>
                      <a:pt x="39542" y="277"/>
                      <a:pt x="40253" y="461"/>
                      <a:pt x="40235" y="1321"/>
                    </a:cubicBezTo>
                    <a:cubicBezTo>
                      <a:pt x="40218" y="2181"/>
                      <a:pt x="39472" y="2198"/>
                      <a:pt x="38753" y="2339"/>
                    </a:cubicBezTo>
                    <a:cubicBezTo>
                      <a:pt x="37160" y="2539"/>
                      <a:pt x="35582" y="2832"/>
                      <a:pt x="34024" y="3216"/>
                    </a:cubicBezTo>
                    <a:cubicBezTo>
                      <a:pt x="31550" y="3874"/>
                      <a:pt x="30786" y="5111"/>
                      <a:pt x="31593" y="7515"/>
                    </a:cubicBezTo>
                    <a:cubicBezTo>
                      <a:pt x="33436" y="13051"/>
                      <a:pt x="35436" y="18534"/>
                      <a:pt x="37366" y="24035"/>
                    </a:cubicBezTo>
                    <a:cubicBezTo>
                      <a:pt x="37849" y="25378"/>
                      <a:pt x="38314" y="26729"/>
                      <a:pt x="38814" y="28071"/>
                    </a:cubicBezTo>
                    <a:cubicBezTo>
                      <a:pt x="42078" y="36786"/>
                      <a:pt x="45348" y="45502"/>
                      <a:pt x="48623" y="54216"/>
                    </a:cubicBezTo>
                    <a:cubicBezTo>
                      <a:pt x="51439" y="61735"/>
                      <a:pt x="54220" y="69272"/>
                      <a:pt x="57054" y="76782"/>
                    </a:cubicBezTo>
                    <a:cubicBezTo>
                      <a:pt x="59327" y="82792"/>
                      <a:pt x="61652" y="88784"/>
                      <a:pt x="63950" y="94777"/>
                    </a:cubicBezTo>
                    <a:cubicBezTo>
                      <a:pt x="64091" y="95154"/>
                      <a:pt x="64292" y="95513"/>
                      <a:pt x="64556" y="96066"/>
                    </a:cubicBezTo>
                    <a:cubicBezTo>
                      <a:pt x="64986" y="95386"/>
                      <a:pt x="65372" y="94680"/>
                      <a:pt x="65714" y="93952"/>
                    </a:cubicBezTo>
                    <a:cubicBezTo>
                      <a:pt x="67898" y="88451"/>
                      <a:pt x="70022" y="82923"/>
                      <a:pt x="72215" y="77422"/>
                    </a:cubicBezTo>
                    <a:cubicBezTo>
                      <a:pt x="75400" y="69403"/>
                      <a:pt x="78707" y="61428"/>
                      <a:pt x="81866" y="53392"/>
                    </a:cubicBezTo>
                    <a:cubicBezTo>
                      <a:pt x="84349" y="47005"/>
                      <a:pt x="86621" y="40539"/>
                      <a:pt x="88999" y="34090"/>
                    </a:cubicBezTo>
                    <a:cubicBezTo>
                      <a:pt x="91210" y="28141"/>
                      <a:pt x="93491" y="22211"/>
                      <a:pt x="95640" y="16245"/>
                    </a:cubicBezTo>
                    <a:cubicBezTo>
                      <a:pt x="96640" y="13483"/>
                      <a:pt x="97487" y="10668"/>
                      <a:pt x="98176" y="7813"/>
                    </a:cubicBezTo>
                    <a:cubicBezTo>
                      <a:pt x="98869" y="4935"/>
                      <a:pt x="98027" y="3734"/>
                      <a:pt x="95166" y="3058"/>
                    </a:cubicBezTo>
                    <a:cubicBezTo>
                      <a:pt x="93614" y="2689"/>
                      <a:pt x="91999" y="2575"/>
                      <a:pt x="90420" y="2277"/>
                    </a:cubicBezTo>
                    <a:cubicBezTo>
                      <a:pt x="89773" y="2129"/>
                      <a:pt x="89215" y="1723"/>
                      <a:pt x="88876" y="1154"/>
                    </a:cubicBezTo>
                    <a:cubicBezTo>
                      <a:pt x="89447" y="768"/>
                      <a:pt x="90074" y="472"/>
                      <a:pt x="90736" y="277"/>
                    </a:cubicBezTo>
                    <a:cubicBezTo>
                      <a:pt x="92334" y="95"/>
                      <a:pt x="93944" y="28"/>
                      <a:pt x="95553" y="75"/>
                    </a:cubicBezTo>
                    <a:cubicBezTo>
                      <a:pt x="99615" y="180"/>
                      <a:pt x="103677" y="479"/>
                      <a:pt x="107739" y="514"/>
                    </a:cubicBezTo>
                    <a:cubicBezTo>
                      <a:pt x="110696" y="514"/>
                      <a:pt x="113661" y="198"/>
                      <a:pt x="116618" y="101"/>
                    </a:cubicBezTo>
                    <a:cubicBezTo>
                      <a:pt x="118372" y="40"/>
                      <a:pt x="120127" y="-311"/>
                      <a:pt x="121715" y="794"/>
                    </a:cubicBezTo>
                    <a:cubicBezTo>
                      <a:pt x="121715" y="1874"/>
                      <a:pt x="121083" y="2119"/>
                      <a:pt x="120259" y="2312"/>
                    </a:cubicBezTo>
                    <a:cubicBezTo>
                      <a:pt x="118294" y="2751"/>
                      <a:pt x="116328" y="3242"/>
                      <a:pt x="114398" y="3821"/>
                    </a:cubicBezTo>
                    <a:cubicBezTo>
                      <a:pt x="112178" y="4479"/>
                      <a:pt x="110713" y="6050"/>
                      <a:pt x="109467" y="7962"/>
                    </a:cubicBezTo>
                    <a:cubicBezTo>
                      <a:pt x="105642" y="13841"/>
                      <a:pt x="103642" y="20535"/>
                      <a:pt x="100817" y="26861"/>
                    </a:cubicBezTo>
                    <a:cubicBezTo>
                      <a:pt x="98509" y="32037"/>
                      <a:pt x="96430" y="37292"/>
                      <a:pt x="94245" y="42539"/>
                    </a:cubicBezTo>
                    <a:cubicBezTo>
                      <a:pt x="92648" y="46452"/>
                      <a:pt x="91157" y="50435"/>
                      <a:pt x="89569" y="54331"/>
                    </a:cubicBezTo>
                    <a:cubicBezTo>
                      <a:pt x="87981" y="58226"/>
                      <a:pt x="86288" y="62323"/>
                      <a:pt x="84612" y="66306"/>
                    </a:cubicBezTo>
                    <a:cubicBezTo>
                      <a:pt x="81761" y="73088"/>
                      <a:pt x="78909" y="79879"/>
                      <a:pt x="76005" y="86643"/>
                    </a:cubicBezTo>
                    <a:cubicBezTo>
                      <a:pt x="73777" y="91846"/>
                      <a:pt x="71478" y="97023"/>
                      <a:pt x="69197" y="102208"/>
                    </a:cubicBezTo>
                    <a:cubicBezTo>
                      <a:pt x="67530" y="106009"/>
                      <a:pt x="65848" y="109797"/>
                      <a:pt x="64152" y="113569"/>
                    </a:cubicBezTo>
                    <a:cubicBezTo>
                      <a:pt x="63731" y="114499"/>
                      <a:pt x="63275" y="115421"/>
                      <a:pt x="62792" y="116307"/>
                    </a:cubicBezTo>
                    <a:cubicBezTo>
                      <a:pt x="61748" y="118158"/>
                      <a:pt x="60502" y="118272"/>
                      <a:pt x="59388" y="116491"/>
                    </a:cubicBezTo>
                    <a:cubicBezTo>
                      <a:pt x="58362" y="114842"/>
                      <a:pt x="57482" y="113107"/>
                      <a:pt x="56756" y="111306"/>
                    </a:cubicBezTo>
                    <a:cubicBezTo>
                      <a:pt x="54203" y="104945"/>
                      <a:pt x="51773" y="98532"/>
                      <a:pt x="49237" y="92162"/>
                    </a:cubicBezTo>
                    <a:cubicBezTo>
                      <a:pt x="47272" y="87214"/>
                      <a:pt x="45166" y="82318"/>
                      <a:pt x="43192" y="77379"/>
                    </a:cubicBezTo>
                    <a:cubicBezTo>
                      <a:pt x="41095" y="72114"/>
                      <a:pt x="39121" y="66798"/>
                      <a:pt x="37051" y="61525"/>
                    </a:cubicBezTo>
                    <a:cubicBezTo>
                      <a:pt x="34980" y="56252"/>
                      <a:pt x="32725" y="51067"/>
                      <a:pt x="30628" y="45803"/>
                    </a:cubicBezTo>
                    <a:cubicBezTo>
                      <a:pt x="28725" y="41004"/>
                      <a:pt x="26987" y="36152"/>
                      <a:pt x="25066" y="31335"/>
                    </a:cubicBezTo>
                    <a:cubicBezTo>
                      <a:pt x="23373" y="27106"/>
                      <a:pt x="21557" y="22930"/>
                      <a:pt x="19802" y="18719"/>
                    </a:cubicBezTo>
                    <a:cubicBezTo>
                      <a:pt x="18925" y="16683"/>
                      <a:pt x="18135" y="14630"/>
                      <a:pt x="17433" y="12577"/>
                    </a:cubicBezTo>
                    <a:cubicBezTo>
                      <a:pt x="15582" y="7050"/>
                      <a:pt x="11792" y="3909"/>
                      <a:pt x="6027" y="3049"/>
                    </a:cubicBezTo>
                    <a:cubicBezTo>
                      <a:pt x="4606" y="2839"/>
                      <a:pt x="3185" y="2593"/>
                      <a:pt x="1781" y="2295"/>
                    </a:cubicBezTo>
                    <a:cubicBezTo>
                      <a:pt x="1159" y="2067"/>
                      <a:pt x="562" y="1776"/>
                      <a:pt x="0" y="14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8" name="Freeform 547">
                <a:extLst>
                  <a:ext uri="{FF2B5EF4-FFF2-40B4-BE49-F238E27FC236}">
                    <a16:creationId xmlns:a16="http://schemas.microsoft.com/office/drawing/2014/main" id="{2703EB9C-F0A4-0CA4-8F68-42A1B9046E25}"/>
                  </a:ext>
                </a:extLst>
              </p:cNvPr>
              <p:cNvSpPr/>
              <p:nvPr/>
            </p:nvSpPr>
            <p:spPr>
              <a:xfrm>
                <a:off x="1916938" y="1274617"/>
                <a:ext cx="121030" cy="117420"/>
              </a:xfrm>
              <a:custGeom>
                <a:avLst/>
                <a:gdLst>
                  <a:gd name="connsiteX0" fmla="*/ 39612 w 121030"/>
                  <a:gd name="connsiteY0" fmla="*/ 2084 h 117420"/>
                  <a:gd name="connsiteX1" fmla="*/ 37366 w 121030"/>
                  <a:gd name="connsiteY1" fmla="*/ 2610 h 117420"/>
                  <a:gd name="connsiteX2" fmla="*/ 33094 w 121030"/>
                  <a:gd name="connsiteY2" fmla="*/ 3119 h 117420"/>
                  <a:gd name="connsiteX3" fmla="*/ 30690 w 121030"/>
                  <a:gd name="connsiteY3" fmla="*/ 6909 h 117420"/>
                  <a:gd name="connsiteX4" fmla="*/ 31646 w 121030"/>
                  <a:gd name="connsiteY4" fmla="*/ 10594 h 117420"/>
                  <a:gd name="connsiteX5" fmla="*/ 40595 w 121030"/>
                  <a:gd name="connsiteY5" fmla="*/ 34090 h 117420"/>
                  <a:gd name="connsiteX6" fmla="*/ 42613 w 121030"/>
                  <a:gd name="connsiteY6" fmla="*/ 40091 h 117420"/>
                  <a:gd name="connsiteX7" fmla="*/ 47702 w 121030"/>
                  <a:gd name="connsiteY7" fmla="*/ 53374 h 117420"/>
                  <a:gd name="connsiteX8" fmla="*/ 50334 w 121030"/>
                  <a:gd name="connsiteY8" fmla="*/ 60507 h 117420"/>
                  <a:gd name="connsiteX9" fmla="*/ 56247 w 121030"/>
                  <a:gd name="connsiteY9" fmla="*/ 75931 h 117420"/>
                  <a:gd name="connsiteX10" fmla="*/ 58546 w 121030"/>
                  <a:gd name="connsiteY10" fmla="*/ 82371 h 117420"/>
                  <a:gd name="connsiteX11" fmla="*/ 63898 w 121030"/>
                  <a:gd name="connsiteY11" fmla="*/ 96198 h 117420"/>
                  <a:gd name="connsiteX12" fmla="*/ 64599 w 121030"/>
                  <a:gd name="connsiteY12" fmla="*/ 94820 h 117420"/>
                  <a:gd name="connsiteX13" fmla="*/ 76882 w 121030"/>
                  <a:gd name="connsiteY13" fmla="*/ 64209 h 117420"/>
                  <a:gd name="connsiteX14" fmla="*/ 86814 w 121030"/>
                  <a:gd name="connsiteY14" fmla="*/ 38055 h 117420"/>
                  <a:gd name="connsiteX15" fmla="*/ 95974 w 121030"/>
                  <a:gd name="connsiteY15" fmla="*/ 13016 h 117420"/>
                  <a:gd name="connsiteX16" fmla="*/ 97544 w 121030"/>
                  <a:gd name="connsiteY16" fmla="*/ 6874 h 117420"/>
                  <a:gd name="connsiteX17" fmla="*/ 95505 w 121030"/>
                  <a:gd name="connsiteY17" fmla="*/ 2998 h 117420"/>
                  <a:gd name="connsiteX18" fmla="*/ 94780 w 121030"/>
                  <a:gd name="connsiteY18" fmla="*/ 2865 h 117420"/>
                  <a:gd name="connsiteX19" fmla="*/ 90473 w 121030"/>
                  <a:gd name="connsiteY19" fmla="*/ 2558 h 117420"/>
                  <a:gd name="connsiteX20" fmla="*/ 88490 w 121030"/>
                  <a:gd name="connsiteY20" fmla="*/ 461 h 117420"/>
                  <a:gd name="connsiteX21" fmla="*/ 92412 w 121030"/>
                  <a:gd name="connsiteY21" fmla="*/ 40 h 117420"/>
                  <a:gd name="connsiteX22" fmla="*/ 102062 w 121030"/>
                  <a:gd name="connsiteY22" fmla="*/ 215 h 117420"/>
                  <a:gd name="connsiteX23" fmla="*/ 117583 w 121030"/>
                  <a:gd name="connsiteY23" fmla="*/ 31 h 117420"/>
                  <a:gd name="connsiteX24" fmla="*/ 121031 w 121030"/>
                  <a:gd name="connsiteY24" fmla="*/ 452 h 117420"/>
                  <a:gd name="connsiteX25" fmla="*/ 119101 w 121030"/>
                  <a:gd name="connsiteY25" fmla="*/ 2575 h 117420"/>
                  <a:gd name="connsiteX26" fmla="*/ 114609 w 121030"/>
                  <a:gd name="connsiteY26" fmla="*/ 3242 h 117420"/>
                  <a:gd name="connsiteX27" fmla="*/ 108467 w 121030"/>
                  <a:gd name="connsiteY27" fmla="*/ 8225 h 117420"/>
                  <a:gd name="connsiteX28" fmla="*/ 100246 w 121030"/>
                  <a:gd name="connsiteY28" fmla="*/ 26501 h 117420"/>
                  <a:gd name="connsiteX29" fmla="*/ 92631 w 121030"/>
                  <a:gd name="connsiteY29" fmla="*/ 44776 h 117420"/>
                  <a:gd name="connsiteX30" fmla="*/ 90622 w 121030"/>
                  <a:gd name="connsiteY30" fmla="*/ 50040 h 117420"/>
                  <a:gd name="connsiteX31" fmla="*/ 85068 w 121030"/>
                  <a:gd name="connsiteY31" fmla="*/ 63113 h 117420"/>
                  <a:gd name="connsiteX32" fmla="*/ 73759 w 121030"/>
                  <a:gd name="connsiteY32" fmla="*/ 90311 h 117420"/>
                  <a:gd name="connsiteX33" fmla="*/ 62450 w 121030"/>
                  <a:gd name="connsiteY33" fmla="*/ 115578 h 117420"/>
                  <a:gd name="connsiteX34" fmla="*/ 60309 w 121030"/>
                  <a:gd name="connsiteY34" fmla="*/ 117377 h 117420"/>
                  <a:gd name="connsiteX35" fmla="*/ 58142 w 121030"/>
                  <a:gd name="connsiteY35" fmla="*/ 115526 h 117420"/>
                  <a:gd name="connsiteX36" fmla="*/ 53115 w 121030"/>
                  <a:gd name="connsiteY36" fmla="*/ 104120 h 117420"/>
                  <a:gd name="connsiteX37" fmla="*/ 44964 w 121030"/>
                  <a:gd name="connsiteY37" fmla="*/ 83327 h 117420"/>
                  <a:gd name="connsiteX38" fmla="*/ 36919 w 121030"/>
                  <a:gd name="connsiteY38" fmla="*/ 62771 h 117420"/>
                  <a:gd name="connsiteX39" fmla="*/ 30778 w 121030"/>
                  <a:gd name="connsiteY39" fmla="*/ 47715 h 117420"/>
                  <a:gd name="connsiteX40" fmla="*/ 28189 w 121030"/>
                  <a:gd name="connsiteY40" fmla="*/ 41091 h 117420"/>
                  <a:gd name="connsiteX41" fmla="*/ 17486 w 121030"/>
                  <a:gd name="connsiteY41" fmla="*/ 14481 h 117420"/>
                  <a:gd name="connsiteX42" fmla="*/ 14968 w 121030"/>
                  <a:gd name="connsiteY42" fmla="*/ 8708 h 117420"/>
                  <a:gd name="connsiteX43" fmla="*/ 7589 w 121030"/>
                  <a:gd name="connsiteY43" fmla="*/ 3356 h 117420"/>
                  <a:gd name="connsiteX44" fmla="*/ 1298 w 121030"/>
                  <a:gd name="connsiteY44" fmla="*/ 2479 h 117420"/>
                  <a:gd name="connsiteX45" fmla="*/ 0 w 121030"/>
                  <a:gd name="connsiteY45" fmla="*/ 1505 h 117420"/>
                  <a:gd name="connsiteX46" fmla="*/ 1167 w 121030"/>
                  <a:gd name="connsiteY46" fmla="*/ 101 h 117420"/>
                  <a:gd name="connsiteX47" fmla="*/ 1913 w 121030"/>
                  <a:gd name="connsiteY47" fmla="*/ 13 h 117420"/>
                  <a:gd name="connsiteX48" fmla="*/ 12344 w 121030"/>
                  <a:gd name="connsiteY48" fmla="*/ 101 h 117420"/>
                  <a:gd name="connsiteX49" fmla="*/ 28882 w 121030"/>
                  <a:gd name="connsiteY49" fmla="*/ 101 h 117420"/>
                  <a:gd name="connsiteX50" fmla="*/ 37524 w 121030"/>
                  <a:gd name="connsiteY50" fmla="*/ 241 h 117420"/>
                  <a:gd name="connsiteX51" fmla="*/ 39656 w 121030"/>
                  <a:gd name="connsiteY51" fmla="*/ 1119 h 11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21030" h="117420">
                    <a:moveTo>
                      <a:pt x="39612" y="2084"/>
                    </a:moveTo>
                    <a:cubicBezTo>
                      <a:pt x="38867" y="2259"/>
                      <a:pt x="38130" y="2505"/>
                      <a:pt x="37366" y="2610"/>
                    </a:cubicBezTo>
                    <a:cubicBezTo>
                      <a:pt x="35945" y="2812"/>
                      <a:pt x="34480" y="2786"/>
                      <a:pt x="33094" y="3119"/>
                    </a:cubicBezTo>
                    <a:cubicBezTo>
                      <a:pt x="31102" y="3584"/>
                      <a:pt x="30313" y="4874"/>
                      <a:pt x="30690" y="6909"/>
                    </a:cubicBezTo>
                    <a:cubicBezTo>
                      <a:pt x="30902" y="8163"/>
                      <a:pt x="31221" y="9396"/>
                      <a:pt x="31646" y="10594"/>
                    </a:cubicBezTo>
                    <a:cubicBezTo>
                      <a:pt x="34603" y="18438"/>
                      <a:pt x="37630" y="26246"/>
                      <a:pt x="40595" y="34090"/>
                    </a:cubicBezTo>
                    <a:cubicBezTo>
                      <a:pt x="41341" y="36064"/>
                      <a:pt x="41867" y="38117"/>
                      <a:pt x="42613" y="40091"/>
                    </a:cubicBezTo>
                    <a:cubicBezTo>
                      <a:pt x="44280" y="44530"/>
                      <a:pt x="46017" y="48943"/>
                      <a:pt x="47702" y="53374"/>
                    </a:cubicBezTo>
                    <a:cubicBezTo>
                      <a:pt x="48579" y="55734"/>
                      <a:pt x="49456" y="58138"/>
                      <a:pt x="50334" y="60507"/>
                    </a:cubicBezTo>
                    <a:cubicBezTo>
                      <a:pt x="52290" y="65648"/>
                      <a:pt x="54291" y="70781"/>
                      <a:pt x="56247" y="75931"/>
                    </a:cubicBezTo>
                    <a:cubicBezTo>
                      <a:pt x="57054" y="78063"/>
                      <a:pt x="57730" y="80239"/>
                      <a:pt x="58546" y="82371"/>
                    </a:cubicBezTo>
                    <a:cubicBezTo>
                      <a:pt x="60257" y="86871"/>
                      <a:pt x="62055" y="91355"/>
                      <a:pt x="63898" y="96198"/>
                    </a:cubicBezTo>
                    <a:cubicBezTo>
                      <a:pt x="64213" y="95575"/>
                      <a:pt x="64442" y="95215"/>
                      <a:pt x="64599" y="94820"/>
                    </a:cubicBezTo>
                    <a:cubicBezTo>
                      <a:pt x="68714" y="84617"/>
                      <a:pt x="72873" y="74439"/>
                      <a:pt x="76882" y="64209"/>
                    </a:cubicBezTo>
                    <a:cubicBezTo>
                      <a:pt x="80269" y="55506"/>
                      <a:pt x="83550" y="46829"/>
                      <a:pt x="86814" y="38055"/>
                    </a:cubicBezTo>
                    <a:cubicBezTo>
                      <a:pt x="89926" y="29732"/>
                      <a:pt x="92979" y="21386"/>
                      <a:pt x="95974" y="13016"/>
                    </a:cubicBezTo>
                    <a:cubicBezTo>
                      <a:pt x="96645" y="11009"/>
                      <a:pt x="97169" y="8957"/>
                      <a:pt x="97544" y="6874"/>
                    </a:cubicBezTo>
                    <a:cubicBezTo>
                      <a:pt x="98051" y="5241"/>
                      <a:pt x="97139" y="3505"/>
                      <a:pt x="95505" y="2998"/>
                    </a:cubicBezTo>
                    <a:cubicBezTo>
                      <a:pt x="95270" y="2925"/>
                      <a:pt x="95026" y="2880"/>
                      <a:pt x="94780" y="2865"/>
                    </a:cubicBezTo>
                    <a:cubicBezTo>
                      <a:pt x="93352" y="2674"/>
                      <a:pt x="91913" y="2572"/>
                      <a:pt x="90473" y="2558"/>
                    </a:cubicBezTo>
                    <a:cubicBezTo>
                      <a:pt x="89323" y="2558"/>
                      <a:pt x="88534" y="2119"/>
                      <a:pt x="88490" y="461"/>
                    </a:cubicBezTo>
                    <a:cubicBezTo>
                      <a:pt x="89788" y="246"/>
                      <a:pt x="91097" y="105"/>
                      <a:pt x="92412" y="40"/>
                    </a:cubicBezTo>
                    <a:cubicBezTo>
                      <a:pt x="95631" y="40"/>
                      <a:pt x="98851" y="224"/>
                      <a:pt x="102062" y="215"/>
                    </a:cubicBezTo>
                    <a:cubicBezTo>
                      <a:pt x="107239" y="215"/>
                      <a:pt x="112406" y="57"/>
                      <a:pt x="117583" y="31"/>
                    </a:cubicBezTo>
                    <a:cubicBezTo>
                      <a:pt x="118740" y="96"/>
                      <a:pt x="119892" y="237"/>
                      <a:pt x="121031" y="452"/>
                    </a:cubicBezTo>
                    <a:cubicBezTo>
                      <a:pt x="121031" y="2084"/>
                      <a:pt x="120268" y="2470"/>
                      <a:pt x="119101" y="2575"/>
                    </a:cubicBezTo>
                    <a:cubicBezTo>
                      <a:pt x="117592" y="2714"/>
                      <a:pt x="116092" y="2937"/>
                      <a:pt x="114609" y="3242"/>
                    </a:cubicBezTo>
                    <a:cubicBezTo>
                      <a:pt x="111713" y="3821"/>
                      <a:pt x="109941" y="5874"/>
                      <a:pt x="108467" y="8225"/>
                    </a:cubicBezTo>
                    <a:cubicBezTo>
                      <a:pt x="104958" y="13972"/>
                      <a:pt x="102861" y="20350"/>
                      <a:pt x="100246" y="26501"/>
                    </a:cubicBezTo>
                    <a:cubicBezTo>
                      <a:pt x="97632" y="32651"/>
                      <a:pt x="95149" y="38678"/>
                      <a:pt x="92631" y="44776"/>
                    </a:cubicBezTo>
                    <a:cubicBezTo>
                      <a:pt x="91920" y="46531"/>
                      <a:pt x="91341" y="48285"/>
                      <a:pt x="90622" y="50040"/>
                    </a:cubicBezTo>
                    <a:cubicBezTo>
                      <a:pt x="88797" y="54427"/>
                      <a:pt x="86893" y="58743"/>
                      <a:pt x="85068" y="63113"/>
                    </a:cubicBezTo>
                    <a:cubicBezTo>
                      <a:pt x="81296" y="72176"/>
                      <a:pt x="77637" y="81291"/>
                      <a:pt x="73759" y="90311"/>
                    </a:cubicBezTo>
                    <a:cubicBezTo>
                      <a:pt x="70109" y="98786"/>
                      <a:pt x="66240" y="107156"/>
                      <a:pt x="62450" y="115578"/>
                    </a:cubicBezTo>
                    <a:cubicBezTo>
                      <a:pt x="62029" y="116517"/>
                      <a:pt x="61441" y="117658"/>
                      <a:pt x="60309" y="117377"/>
                    </a:cubicBezTo>
                    <a:cubicBezTo>
                      <a:pt x="59370" y="117072"/>
                      <a:pt x="58591" y="116406"/>
                      <a:pt x="58142" y="115526"/>
                    </a:cubicBezTo>
                    <a:cubicBezTo>
                      <a:pt x="56387" y="111779"/>
                      <a:pt x="54633" y="107981"/>
                      <a:pt x="53115" y="104120"/>
                    </a:cubicBezTo>
                    <a:cubicBezTo>
                      <a:pt x="50334" y="97215"/>
                      <a:pt x="47675" y="90258"/>
                      <a:pt x="44964" y="83327"/>
                    </a:cubicBezTo>
                    <a:cubicBezTo>
                      <a:pt x="42253" y="76396"/>
                      <a:pt x="39612" y="69640"/>
                      <a:pt x="36919" y="62771"/>
                    </a:cubicBezTo>
                    <a:cubicBezTo>
                      <a:pt x="34919" y="57734"/>
                      <a:pt x="32822" y="52742"/>
                      <a:pt x="30778" y="47715"/>
                    </a:cubicBezTo>
                    <a:cubicBezTo>
                      <a:pt x="29900" y="45522"/>
                      <a:pt x="29075" y="43328"/>
                      <a:pt x="28189" y="41091"/>
                    </a:cubicBezTo>
                    <a:cubicBezTo>
                      <a:pt x="24633" y="32218"/>
                      <a:pt x="21065" y="23348"/>
                      <a:pt x="17486" y="14481"/>
                    </a:cubicBezTo>
                    <a:cubicBezTo>
                      <a:pt x="16757" y="12510"/>
                      <a:pt x="15916" y="10583"/>
                      <a:pt x="14968" y="8708"/>
                    </a:cubicBezTo>
                    <a:cubicBezTo>
                      <a:pt x="13418" y="5923"/>
                      <a:pt x="10718" y="3964"/>
                      <a:pt x="7589" y="3356"/>
                    </a:cubicBezTo>
                    <a:cubicBezTo>
                      <a:pt x="5536" y="2891"/>
                      <a:pt x="3387" y="2865"/>
                      <a:pt x="1298" y="2479"/>
                    </a:cubicBezTo>
                    <a:cubicBezTo>
                      <a:pt x="825" y="2400"/>
                      <a:pt x="421" y="1838"/>
                      <a:pt x="0" y="1505"/>
                    </a:cubicBezTo>
                    <a:cubicBezTo>
                      <a:pt x="362" y="1016"/>
                      <a:pt x="752" y="547"/>
                      <a:pt x="1167" y="101"/>
                    </a:cubicBezTo>
                    <a:cubicBezTo>
                      <a:pt x="1307" y="-39"/>
                      <a:pt x="1658" y="5"/>
                      <a:pt x="1913" y="13"/>
                    </a:cubicBezTo>
                    <a:cubicBezTo>
                      <a:pt x="5422" y="13"/>
                      <a:pt x="8870" y="101"/>
                      <a:pt x="12344" y="101"/>
                    </a:cubicBezTo>
                    <a:cubicBezTo>
                      <a:pt x="17863" y="101"/>
                      <a:pt x="23373" y="101"/>
                      <a:pt x="28882" y="101"/>
                    </a:cubicBezTo>
                    <a:cubicBezTo>
                      <a:pt x="31769" y="101"/>
                      <a:pt x="34647" y="101"/>
                      <a:pt x="37524" y="241"/>
                    </a:cubicBezTo>
                    <a:cubicBezTo>
                      <a:pt x="38279" y="414"/>
                      <a:pt x="38999" y="710"/>
                      <a:pt x="39656" y="11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9" name="Freeform 548">
                <a:extLst>
                  <a:ext uri="{FF2B5EF4-FFF2-40B4-BE49-F238E27FC236}">
                    <a16:creationId xmlns:a16="http://schemas.microsoft.com/office/drawing/2014/main" id="{5CCD6891-C188-E24F-98DF-6EFE8C09E8C8}"/>
                  </a:ext>
                </a:extLst>
              </p:cNvPr>
              <p:cNvSpPr/>
              <p:nvPr/>
            </p:nvSpPr>
            <p:spPr>
              <a:xfrm>
                <a:off x="1964228" y="1445393"/>
                <a:ext cx="109118" cy="89689"/>
              </a:xfrm>
              <a:custGeom>
                <a:avLst/>
                <a:gdLst>
                  <a:gd name="connsiteX0" fmla="*/ 1772 w 109118"/>
                  <a:gd name="connsiteY0" fmla="*/ 87582 h 89689"/>
                  <a:gd name="connsiteX1" fmla="*/ 3869 w 109118"/>
                  <a:gd name="connsiteY1" fmla="*/ 86705 h 89689"/>
                  <a:gd name="connsiteX2" fmla="*/ 7379 w 109118"/>
                  <a:gd name="connsiteY2" fmla="*/ 86275 h 89689"/>
                  <a:gd name="connsiteX3" fmla="*/ 10748 w 109118"/>
                  <a:gd name="connsiteY3" fmla="*/ 83310 h 89689"/>
                  <a:gd name="connsiteX4" fmla="*/ 12379 w 109118"/>
                  <a:gd name="connsiteY4" fmla="*/ 70632 h 89689"/>
                  <a:gd name="connsiteX5" fmla="*/ 12379 w 109118"/>
                  <a:gd name="connsiteY5" fmla="*/ 14095 h 89689"/>
                  <a:gd name="connsiteX6" fmla="*/ 11739 w 109118"/>
                  <a:gd name="connsiteY6" fmla="*/ 6918 h 89689"/>
                  <a:gd name="connsiteX7" fmla="*/ 7808 w 109118"/>
                  <a:gd name="connsiteY7" fmla="*/ 2812 h 89689"/>
                  <a:gd name="connsiteX8" fmla="*/ 2808 w 109118"/>
                  <a:gd name="connsiteY8" fmla="*/ 2119 h 89689"/>
                  <a:gd name="connsiteX9" fmla="*/ 0 w 109118"/>
                  <a:gd name="connsiteY9" fmla="*/ 408 h 89689"/>
                  <a:gd name="connsiteX10" fmla="*/ 2132 w 109118"/>
                  <a:gd name="connsiteY10" fmla="*/ 57 h 89689"/>
                  <a:gd name="connsiteX11" fmla="*/ 36744 w 109118"/>
                  <a:gd name="connsiteY11" fmla="*/ 136 h 89689"/>
                  <a:gd name="connsiteX12" fmla="*/ 65889 w 109118"/>
                  <a:gd name="connsiteY12" fmla="*/ 1356 h 89689"/>
                  <a:gd name="connsiteX13" fmla="*/ 80427 w 109118"/>
                  <a:gd name="connsiteY13" fmla="*/ 4918 h 89689"/>
                  <a:gd name="connsiteX14" fmla="*/ 99729 w 109118"/>
                  <a:gd name="connsiteY14" fmla="*/ 17894 h 89689"/>
                  <a:gd name="connsiteX15" fmla="*/ 105124 w 109118"/>
                  <a:gd name="connsiteY15" fmla="*/ 26132 h 89689"/>
                  <a:gd name="connsiteX16" fmla="*/ 108853 w 109118"/>
                  <a:gd name="connsiteY16" fmla="*/ 37626 h 89689"/>
                  <a:gd name="connsiteX17" fmla="*/ 107353 w 109118"/>
                  <a:gd name="connsiteY17" fmla="*/ 56164 h 89689"/>
                  <a:gd name="connsiteX18" fmla="*/ 97211 w 109118"/>
                  <a:gd name="connsiteY18" fmla="*/ 72930 h 89689"/>
                  <a:gd name="connsiteX19" fmla="*/ 88507 w 109118"/>
                  <a:gd name="connsiteY19" fmla="*/ 80230 h 89689"/>
                  <a:gd name="connsiteX20" fmla="*/ 71443 w 109118"/>
                  <a:gd name="connsiteY20" fmla="*/ 87249 h 89689"/>
                  <a:gd name="connsiteX21" fmla="*/ 45728 w 109118"/>
                  <a:gd name="connsiteY21" fmla="*/ 89626 h 89689"/>
                  <a:gd name="connsiteX22" fmla="*/ 23653 w 109118"/>
                  <a:gd name="connsiteY22" fmla="*/ 88679 h 89689"/>
                  <a:gd name="connsiteX23" fmla="*/ 5571 w 109118"/>
                  <a:gd name="connsiteY23" fmla="*/ 88626 h 89689"/>
                  <a:gd name="connsiteX24" fmla="*/ 3290 w 109118"/>
                  <a:gd name="connsiteY24" fmla="*/ 88547 h 89689"/>
                  <a:gd name="connsiteX25" fmla="*/ 1772 w 109118"/>
                  <a:gd name="connsiteY25" fmla="*/ 87582 h 89689"/>
                  <a:gd name="connsiteX26" fmla="*/ 24469 w 109118"/>
                  <a:gd name="connsiteY26" fmla="*/ 39670 h 89689"/>
                  <a:gd name="connsiteX27" fmla="*/ 24636 w 109118"/>
                  <a:gd name="connsiteY27" fmla="*/ 39670 h 89689"/>
                  <a:gd name="connsiteX28" fmla="*/ 24680 w 109118"/>
                  <a:gd name="connsiteY28" fmla="*/ 70193 h 89689"/>
                  <a:gd name="connsiteX29" fmla="*/ 25908 w 109118"/>
                  <a:gd name="connsiteY29" fmla="*/ 78967 h 89689"/>
                  <a:gd name="connsiteX30" fmla="*/ 28216 w 109118"/>
                  <a:gd name="connsiteY30" fmla="*/ 82134 h 89689"/>
                  <a:gd name="connsiteX31" fmla="*/ 33348 w 109118"/>
                  <a:gd name="connsiteY31" fmla="*/ 84248 h 89689"/>
                  <a:gd name="connsiteX32" fmla="*/ 57914 w 109118"/>
                  <a:gd name="connsiteY32" fmla="*/ 85196 h 89689"/>
                  <a:gd name="connsiteX33" fmla="*/ 78593 w 109118"/>
                  <a:gd name="connsiteY33" fmla="*/ 80370 h 89689"/>
                  <a:gd name="connsiteX34" fmla="*/ 86840 w 109118"/>
                  <a:gd name="connsiteY34" fmla="*/ 76528 h 89689"/>
                  <a:gd name="connsiteX35" fmla="*/ 100378 w 109118"/>
                  <a:gd name="connsiteY35" fmla="*/ 53988 h 89689"/>
                  <a:gd name="connsiteX36" fmla="*/ 100843 w 109118"/>
                  <a:gd name="connsiteY36" fmla="*/ 50216 h 89689"/>
                  <a:gd name="connsiteX37" fmla="*/ 100299 w 109118"/>
                  <a:gd name="connsiteY37" fmla="*/ 39951 h 89689"/>
                  <a:gd name="connsiteX38" fmla="*/ 97728 w 109118"/>
                  <a:gd name="connsiteY38" fmla="*/ 31335 h 89689"/>
                  <a:gd name="connsiteX39" fmla="*/ 89832 w 109118"/>
                  <a:gd name="connsiteY39" fmla="*/ 20263 h 89689"/>
                  <a:gd name="connsiteX40" fmla="*/ 74426 w 109118"/>
                  <a:gd name="connsiteY40" fmla="*/ 9919 h 89689"/>
                  <a:gd name="connsiteX41" fmla="*/ 57475 w 109118"/>
                  <a:gd name="connsiteY41" fmla="*/ 5646 h 89689"/>
                  <a:gd name="connsiteX42" fmla="*/ 46359 w 109118"/>
                  <a:gd name="connsiteY42" fmla="*/ 4707 h 89689"/>
                  <a:gd name="connsiteX43" fmla="*/ 28102 w 109118"/>
                  <a:gd name="connsiteY43" fmla="*/ 4760 h 89689"/>
                  <a:gd name="connsiteX44" fmla="*/ 24671 w 109118"/>
                  <a:gd name="connsiteY44" fmla="*/ 8410 h 89689"/>
                  <a:gd name="connsiteX45" fmla="*/ 24478 w 109118"/>
                  <a:gd name="connsiteY45" fmla="*/ 17043 h 89689"/>
                  <a:gd name="connsiteX46" fmla="*/ 24469 w 109118"/>
                  <a:gd name="connsiteY46" fmla="*/ 39670 h 8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9118" h="89689">
                    <a:moveTo>
                      <a:pt x="1772" y="87582"/>
                    </a:moveTo>
                    <a:cubicBezTo>
                      <a:pt x="2445" y="87231"/>
                      <a:pt x="3147" y="86937"/>
                      <a:pt x="3869" y="86705"/>
                    </a:cubicBezTo>
                    <a:cubicBezTo>
                      <a:pt x="5036" y="86494"/>
                      <a:pt x="6220" y="86424"/>
                      <a:pt x="7379" y="86275"/>
                    </a:cubicBezTo>
                    <a:cubicBezTo>
                      <a:pt x="9046" y="86170"/>
                      <a:pt x="10431" y="84950"/>
                      <a:pt x="10748" y="83310"/>
                    </a:cubicBezTo>
                    <a:cubicBezTo>
                      <a:pt x="11834" y="79171"/>
                      <a:pt x="12382" y="74910"/>
                      <a:pt x="12379" y="70632"/>
                    </a:cubicBezTo>
                    <a:cubicBezTo>
                      <a:pt x="12379" y="51786"/>
                      <a:pt x="12379" y="32906"/>
                      <a:pt x="12379" y="14095"/>
                    </a:cubicBezTo>
                    <a:cubicBezTo>
                      <a:pt x="12297" y="11693"/>
                      <a:pt x="12083" y="9297"/>
                      <a:pt x="11739" y="6918"/>
                    </a:cubicBezTo>
                    <a:cubicBezTo>
                      <a:pt x="11476" y="4585"/>
                      <a:pt x="9984" y="3304"/>
                      <a:pt x="7808" y="2812"/>
                    </a:cubicBezTo>
                    <a:cubicBezTo>
                      <a:pt x="6158" y="2475"/>
                      <a:pt x="4488" y="2244"/>
                      <a:pt x="2808" y="2119"/>
                    </a:cubicBezTo>
                    <a:cubicBezTo>
                      <a:pt x="1720" y="2014"/>
                      <a:pt x="579" y="2119"/>
                      <a:pt x="0" y="408"/>
                    </a:cubicBezTo>
                    <a:cubicBezTo>
                      <a:pt x="700" y="236"/>
                      <a:pt x="1413" y="119"/>
                      <a:pt x="2132" y="57"/>
                    </a:cubicBezTo>
                    <a:cubicBezTo>
                      <a:pt x="13669" y="57"/>
                      <a:pt x="25215" y="356"/>
                      <a:pt x="36744" y="136"/>
                    </a:cubicBezTo>
                    <a:cubicBezTo>
                      <a:pt x="46500" y="-48"/>
                      <a:pt x="56247" y="-311"/>
                      <a:pt x="65889" y="1356"/>
                    </a:cubicBezTo>
                    <a:cubicBezTo>
                      <a:pt x="70823" y="2152"/>
                      <a:pt x="75684" y="3343"/>
                      <a:pt x="80427" y="4918"/>
                    </a:cubicBezTo>
                    <a:cubicBezTo>
                      <a:pt x="87929" y="7392"/>
                      <a:pt x="94606" y="11881"/>
                      <a:pt x="99729" y="17894"/>
                    </a:cubicBezTo>
                    <a:cubicBezTo>
                      <a:pt x="101785" y="20462"/>
                      <a:pt x="103593" y="23220"/>
                      <a:pt x="105124" y="26132"/>
                    </a:cubicBezTo>
                    <a:cubicBezTo>
                      <a:pt x="107202" y="29641"/>
                      <a:pt x="108475" y="33566"/>
                      <a:pt x="108853" y="37626"/>
                    </a:cubicBezTo>
                    <a:cubicBezTo>
                      <a:pt x="109257" y="43881"/>
                      <a:pt x="109485" y="50172"/>
                      <a:pt x="107353" y="56164"/>
                    </a:cubicBezTo>
                    <a:cubicBezTo>
                      <a:pt x="105198" y="62408"/>
                      <a:pt x="101740" y="68123"/>
                      <a:pt x="97211" y="72930"/>
                    </a:cubicBezTo>
                    <a:cubicBezTo>
                      <a:pt x="94659" y="75753"/>
                      <a:pt x="91731" y="78209"/>
                      <a:pt x="88507" y="80230"/>
                    </a:cubicBezTo>
                    <a:cubicBezTo>
                      <a:pt x="83181" y="83367"/>
                      <a:pt x="77435" y="85730"/>
                      <a:pt x="71443" y="87249"/>
                    </a:cubicBezTo>
                    <a:cubicBezTo>
                      <a:pt x="62976" y="89425"/>
                      <a:pt x="54387" y="89881"/>
                      <a:pt x="45728" y="89626"/>
                    </a:cubicBezTo>
                    <a:cubicBezTo>
                      <a:pt x="38367" y="89390"/>
                      <a:pt x="31014" y="88872"/>
                      <a:pt x="23653" y="88679"/>
                    </a:cubicBezTo>
                    <a:cubicBezTo>
                      <a:pt x="17626" y="88512"/>
                      <a:pt x="11599" y="88679"/>
                      <a:pt x="5571" y="88626"/>
                    </a:cubicBezTo>
                    <a:cubicBezTo>
                      <a:pt x="4810" y="88662"/>
                      <a:pt x="4047" y="88636"/>
                      <a:pt x="3290" y="88547"/>
                    </a:cubicBezTo>
                    <a:cubicBezTo>
                      <a:pt x="2851" y="88503"/>
                      <a:pt x="2527" y="88091"/>
                      <a:pt x="1772" y="87582"/>
                    </a:cubicBezTo>
                    <a:close/>
                    <a:moveTo>
                      <a:pt x="24469" y="39670"/>
                    </a:moveTo>
                    <a:lnTo>
                      <a:pt x="24636" y="39670"/>
                    </a:lnTo>
                    <a:cubicBezTo>
                      <a:pt x="24636" y="49847"/>
                      <a:pt x="24575" y="60025"/>
                      <a:pt x="24680" y="70193"/>
                    </a:cubicBezTo>
                    <a:cubicBezTo>
                      <a:pt x="24654" y="73162"/>
                      <a:pt x="25068" y="76119"/>
                      <a:pt x="25908" y="78967"/>
                    </a:cubicBezTo>
                    <a:cubicBezTo>
                      <a:pt x="26215" y="80291"/>
                      <a:pt x="27049" y="81436"/>
                      <a:pt x="28216" y="82134"/>
                    </a:cubicBezTo>
                    <a:cubicBezTo>
                      <a:pt x="29819" y="83075"/>
                      <a:pt x="31547" y="83787"/>
                      <a:pt x="33348" y="84248"/>
                    </a:cubicBezTo>
                    <a:cubicBezTo>
                      <a:pt x="41472" y="85915"/>
                      <a:pt x="49737" y="85564"/>
                      <a:pt x="57914" y="85196"/>
                    </a:cubicBezTo>
                    <a:cubicBezTo>
                      <a:pt x="65032" y="84776"/>
                      <a:pt x="72025" y="83145"/>
                      <a:pt x="78593" y="80370"/>
                    </a:cubicBezTo>
                    <a:cubicBezTo>
                      <a:pt x="81453" y="79340"/>
                      <a:pt x="84213" y="78054"/>
                      <a:pt x="86840" y="76528"/>
                    </a:cubicBezTo>
                    <a:cubicBezTo>
                      <a:pt x="95044" y="71263"/>
                      <a:pt x="98702" y="63209"/>
                      <a:pt x="100378" y="53988"/>
                    </a:cubicBezTo>
                    <a:cubicBezTo>
                      <a:pt x="100650" y="52748"/>
                      <a:pt x="100805" y="51485"/>
                      <a:pt x="100843" y="50216"/>
                    </a:cubicBezTo>
                    <a:cubicBezTo>
                      <a:pt x="100955" y="46784"/>
                      <a:pt x="100773" y="43350"/>
                      <a:pt x="100299" y="39951"/>
                    </a:cubicBezTo>
                    <a:cubicBezTo>
                      <a:pt x="99755" y="36968"/>
                      <a:pt x="99334" y="33993"/>
                      <a:pt x="97728" y="31335"/>
                    </a:cubicBezTo>
                    <a:cubicBezTo>
                      <a:pt x="95466" y="27394"/>
                      <a:pt x="92820" y="23685"/>
                      <a:pt x="89832" y="20263"/>
                    </a:cubicBezTo>
                    <a:cubicBezTo>
                      <a:pt x="85574" y="15659"/>
                      <a:pt x="80299" y="12117"/>
                      <a:pt x="74426" y="9919"/>
                    </a:cubicBezTo>
                    <a:cubicBezTo>
                      <a:pt x="68978" y="7785"/>
                      <a:pt x="63283" y="6349"/>
                      <a:pt x="57475" y="5646"/>
                    </a:cubicBezTo>
                    <a:cubicBezTo>
                      <a:pt x="53791" y="5199"/>
                      <a:pt x="50071" y="4874"/>
                      <a:pt x="46359" y="4707"/>
                    </a:cubicBezTo>
                    <a:cubicBezTo>
                      <a:pt x="40279" y="4444"/>
                      <a:pt x="34190" y="3830"/>
                      <a:pt x="28102" y="4760"/>
                    </a:cubicBezTo>
                    <a:cubicBezTo>
                      <a:pt x="25022" y="5225"/>
                      <a:pt x="24847" y="5787"/>
                      <a:pt x="24671" y="8410"/>
                    </a:cubicBezTo>
                    <a:cubicBezTo>
                      <a:pt x="24478" y="11279"/>
                      <a:pt x="24487" y="14165"/>
                      <a:pt x="24478" y="17043"/>
                    </a:cubicBezTo>
                    <a:cubicBezTo>
                      <a:pt x="24452" y="24571"/>
                      <a:pt x="24469" y="32116"/>
                      <a:pt x="24469" y="39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0432EEFE-5629-F038-D06D-58DF291CC539}"/>
                  </a:ext>
                </a:extLst>
              </p:cNvPr>
              <p:cNvSpPr/>
              <p:nvPr/>
            </p:nvSpPr>
            <p:spPr>
              <a:xfrm>
                <a:off x="2364069" y="1303709"/>
                <a:ext cx="111709" cy="92603"/>
              </a:xfrm>
              <a:custGeom>
                <a:avLst/>
                <a:gdLst>
                  <a:gd name="connsiteX0" fmla="*/ 31220 w 111709"/>
                  <a:gd name="connsiteY0" fmla="*/ 88706 h 92603"/>
                  <a:gd name="connsiteX1" fmla="*/ 29193 w 111709"/>
                  <a:gd name="connsiteY1" fmla="*/ 89163 h 92603"/>
                  <a:gd name="connsiteX2" fmla="*/ 3750 w 111709"/>
                  <a:gd name="connsiteY2" fmla="*/ 89163 h 92603"/>
                  <a:gd name="connsiteX3" fmla="*/ 1267 w 111709"/>
                  <a:gd name="connsiteY3" fmla="*/ 88662 h 92603"/>
                  <a:gd name="connsiteX4" fmla="*/ 3022 w 111709"/>
                  <a:gd name="connsiteY4" fmla="*/ 87425 h 92603"/>
                  <a:gd name="connsiteX5" fmla="*/ 5786 w 111709"/>
                  <a:gd name="connsiteY5" fmla="*/ 87039 h 92603"/>
                  <a:gd name="connsiteX6" fmla="*/ 9058 w 111709"/>
                  <a:gd name="connsiteY6" fmla="*/ 83662 h 92603"/>
                  <a:gd name="connsiteX7" fmla="*/ 10058 w 111709"/>
                  <a:gd name="connsiteY7" fmla="*/ 70545 h 92603"/>
                  <a:gd name="connsiteX8" fmla="*/ 10058 w 111709"/>
                  <a:gd name="connsiteY8" fmla="*/ 13736 h 92603"/>
                  <a:gd name="connsiteX9" fmla="*/ 9330 w 111709"/>
                  <a:gd name="connsiteY9" fmla="*/ 5691 h 92603"/>
                  <a:gd name="connsiteX10" fmla="*/ 6593 w 111709"/>
                  <a:gd name="connsiteY10" fmla="*/ 2945 h 92603"/>
                  <a:gd name="connsiteX11" fmla="*/ 2636 w 111709"/>
                  <a:gd name="connsiteY11" fmla="*/ 2068 h 92603"/>
                  <a:gd name="connsiteX12" fmla="*/ 4 w 111709"/>
                  <a:gd name="connsiteY12" fmla="*/ 1559 h 92603"/>
                  <a:gd name="connsiteX13" fmla="*/ 1206 w 111709"/>
                  <a:gd name="connsiteY13" fmla="*/ 23 h 92603"/>
                  <a:gd name="connsiteX14" fmla="*/ 3241 w 111709"/>
                  <a:gd name="connsiteY14" fmla="*/ 23 h 92603"/>
                  <a:gd name="connsiteX15" fmla="*/ 26632 w 111709"/>
                  <a:gd name="connsiteY15" fmla="*/ 23 h 92603"/>
                  <a:gd name="connsiteX16" fmla="*/ 42564 w 111709"/>
                  <a:gd name="connsiteY16" fmla="*/ 1524 h 92603"/>
                  <a:gd name="connsiteX17" fmla="*/ 55339 w 111709"/>
                  <a:gd name="connsiteY17" fmla="*/ 10043 h 92603"/>
                  <a:gd name="connsiteX18" fmla="*/ 58699 w 111709"/>
                  <a:gd name="connsiteY18" fmla="*/ 25414 h 92603"/>
                  <a:gd name="connsiteX19" fmla="*/ 53645 w 111709"/>
                  <a:gd name="connsiteY19" fmla="*/ 38574 h 92603"/>
                  <a:gd name="connsiteX20" fmla="*/ 46697 w 111709"/>
                  <a:gd name="connsiteY20" fmla="*/ 46646 h 92603"/>
                  <a:gd name="connsiteX21" fmla="*/ 45214 w 111709"/>
                  <a:gd name="connsiteY21" fmla="*/ 48278 h 92603"/>
                  <a:gd name="connsiteX22" fmla="*/ 47653 w 111709"/>
                  <a:gd name="connsiteY22" fmla="*/ 49725 h 92603"/>
                  <a:gd name="connsiteX23" fmla="*/ 59366 w 111709"/>
                  <a:gd name="connsiteY23" fmla="*/ 58894 h 92603"/>
                  <a:gd name="connsiteX24" fmla="*/ 61410 w 111709"/>
                  <a:gd name="connsiteY24" fmla="*/ 61157 h 92603"/>
                  <a:gd name="connsiteX25" fmla="*/ 69999 w 111709"/>
                  <a:gd name="connsiteY25" fmla="*/ 73958 h 92603"/>
                  <a:gd name="connsiteX26" fmla="*/ 76395 w 111709"/>
                  <a:gd name="connsiteY26" fmla="*/ 82732 h 92603"/>
                  <a:gd name="connsiteX27" fmla="*/ 78036 w 111709"/>
                  <a:gd name="connsiteY27" fmla="*/ 83898 h 92603"/>
                  <a:gd name="connsiteX28" fmla="*/ 92301 w 111709"/>
                  <a:gd name="connsiteY28" fmla="*/ 86092 h 92603"/>
                  <a:gd name="connsiteX29" fmla="*/ 101347 w 111709"/>
                  <a:gd name="connsiteY29" fmla="*/ 84864 h 92603"/>
                  <a:gd name="connsiteX30" fmla="*/ 107945 w 111709"/>
                  <a:gd name="connsiteY30" fmla="*/ 82495 h 92603"/>
                  <a:gd name="connsiteX31" fmla="*/ 111709 w 111709"/>
                  <a:gd name="connsiteY31" fmla="*/ 81021 h 92603"/>
                  <a:gd name="connsiteX32" fmla="*/ 110550 w 111709"/>
                  <a:gd name="connsiteY32" fmla="*/ 84012 h 92603"/>
                  <a:gd name="connsiteX33" fmla="*/ 101180 w 111709"/>
                  <a:gd name="connsiteY33" fmla="*/ 89935 h 92603"/>
                  <a:gd name="connsiteX34" fmla="*/ 80905 w 111709"/>
                  <a:gd name="connsiteY34" fmla="*/ 92268 h 92603"/>
                  <a:gd name="connsiteX35" fmla="*/ 59111 w 111709"/>
                  <a:gd name="connsiteY35" fmla="*/ 79617 h 92603"/>
                  <a:gd name="connsiteX36" fmla="*/ 49846 w 111709"/>
                  <a:gd name="connsiteY36" fmla="*/ 66676 h 92603"/>
                  <a:gd name="connsiteX37" fmla="*/ 39476 w 111709"/>
                  <a:gd name="connsiteY37" fmla="*/ 55323 h 92603"/>
                  <a:gd name="connsiteX38" fmla="*/ 35967 w 111709"/>
                  <a:gd name="connsiteY38" fmla="*/ 52270 h 92603"/>
                  <a:gd name="connsiteX39" fmla="*/ 33335 w 111709"/>
                  <a:gd name="connsiteY39" fmla="*/ 51559 h 92603"/>
                  <a:gd name="connsiteX40" fmla="*/ 21876 w 111709"/>
                  <a:gd name="connsiteY40" fmla="*/ 51559 h 92603"/>
                  <a:gd name="connsiteX41" fmla="*/ 19823 w 111709"/>
                  <a:gd name="connsiteY41" fmla="*/ 53665 h 92603"/>
                  <a:gd name="connsiteX42" fmla="*/ 20122 w 111709"/>
                  <a:gd name="connsiteY42" fmla="*/ 71212 h 92603"/>
                  <a:gd name="connsiteX43" fmla="*/ 20332 w 111709"/>
                  <a:gd name="connsiteY43" fmla="*/ 77546 h 92603"/>
                  <a:gd name="connsiteX44" fmla="*/ 21210 w 111709"/>
                  <a:gd name="connsiteY44" fmla="*/ 84039 h 92603"/>
                  <a:gd name="connsiteX45" fmla="*/ 24114 w 111709"/>
                  <a:gd name="connsiteY45" fmla="*/ 86864 h 92603"/>
                  <a:gd name="connsiteX46" fmla="*/ 29150 w 111709"/>
                  <a:gd name="connsiteY46" fmla="*/ 87460 h 92603"/>
                  <a:gd name="connsiteX47" fmla="*/ 31255 w 111709"/>
                  <a:gd name="connsiteY47" fmla="*/ 87917 h 92603"/>
                  <a:gd name="connsiteX48" fmla="*/ 19753 w 111709"/>
                  <a:gd name="connsiteY48" fmla="*/ 25203 h 92603"/>
                  <a:gd name="connsiteX49" fmla="*/ 19753 w 111709"/>
                  <a:gd name="connsiteY49" fmla="*/ 42514 h 92603"/>
                  <a:gd name="connsiteX50" fmla="*/ 23184 w 111709"/>
                  <a:gd name="connsiteY50" fmla="*/ 46830 h 92603"/>
                  <a:gd name="connsiteX51" fmla="*/ 36590 w 111709"/>
                  <a:gd name="connsiteY51" fmla="*/ 47357 h 92603"/>
                  <a:gd name="connsiteX52" fmla="*/ 45626 w 111709"/>
                  <a:gd name="connsiteY52" fmla="*/ 41215 h 92603"/>
                  <a:gd name="connsiteX53" fmla="*/ 48750 w 111709"/>
                  <a:gd name="connsiteY53" fmla="*/ 28809 h 92603"/>
                  <a:gd name="connsiteX54" fmla="*/ 42985 w 111709"/>
                  <a:gd name="connsiteY54" fmla="*/ 9964 h 92603"/>
                  <a:gd name="connsiteX55" fmla="*/ 37721 w 111709"/>
                  <a:gd name="connsiteY55" fmla="*/ 6042 h 92603"/>
                  <a:gd name="connsiteX56" fmla="*/ 21789 w 111709"/>
                  <a:gd name="connsiteY56" fmla="*/ 4542 h 92603"/>
                  <a:gd name="connsiteX57" fmla="*/ 19779 w 111709"/>
                  <a:gd name="connsiteY57" fmla="*/ 6655 h 92603"/>
                  <a:gd name="connsiteX58" fmla="*/ 19779 w 111709"/>
                  <a:gd name="connsiteY58" fmla="*/ 6665 h 92603"/>
                  <a:gd name="connsiteX59" fmla="*/ 19718 w 111709"/>
                  <a:gd name="connsiteY59" fmla="*/ 8692 h 9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11709" h="92603">
                    <a:moveTo>
                      <a:pt x="31220" y="88706"/>
                    </a:moveTo>
                    <a:cubicBezTo>
                      <a:pt x="30562" y="88929"/>
                      <a:pt x="29883" y="89082"/>
                      <a:pt x="29193" y="89163"/>
                    </a:cubicBezTo>
                    <a:cubicBezTo>
                      <a:pt x="20712" y="89163"/>
                      <a:pt x="12232" y="89163"/>
                      <a:pt x="3750" y="89163"/>
                    </a:cubicBezTo>
                    <a:cubicBezTo>
                      <a:pt x="2911" y="89064"/>
                      <a:pt x="2080" y="88897"/>
                      <a:pt x="1267" y="88662"/>
                    </a:cubicBezTo>
                    <a:cubicBezTo>
                      <a:pt x="2206" y="87996"/>
                      <a:pt x="2592" y="87548"/>
                      <a:pt x="3022" y="87425"/>
                    </a:cubicBezTo>
                    <a:cubicBezTo>
                      <a:pt x="3899" y="87197"/>
                      <a:pt x="4856" y="87180"/>
                      <a:pt x="5786" y="87039"/>
                    </a:cubicBezTo>
                    <a:cubicBezTo>
                      <a:pt x="7725" y="86741"/>
                      <a:pt x="8620" y="85486"/>
                      <a:pt x="9058" y="83662"/>
                    </a:cubicBezTo>
                    <a:cubicBezTo>
                      <a:pt x="10120" y="79336"/>
                      <a:pt x="10050" y="74932"/>
                      <a:pt x="10058" y="70545"/>
                    </a:cubicBezTo>
                    <a:cubicBezTo>
                      <a:pt x="10093" y="51612"/>
                      <a:pt x="10093" y="32676"/>
                      <a:pt x="10058" y="13736"/>
                    </a:cubicBezTo>
                    <a:cubicBezTo>
                      <a:pt x="10058" y="11104"/>
                      <a:pt x="10304" y="8341"/>
                      <a:pt x="9330" y="5691"/>
                    </a:cubicBezTo>
                    <a:cubicBezTo>
                      <a:pt x="8959" y="4361"/>
                      <a:pt x="7922" y="3320"/>
                      <a:pt x="6593" y="2945"/>
                    </a:cubicBezTo>
                    <a:cubicBezTo>
                      <a:pt x="5303" y="2568"/>
                      <a:pt x="3961" y="2357"/>
                      <a:pt x="2636" y="2068"/>
                    </a:cubicBezTo>
                    <a:cubicBezTo>
                      <a:pt x="1759" y="1883"/>
                      <a:pt x="881" y="1725"/>
                      <a:pt x="4" y="1559"/>
                    </a:cubicBezTo>
                    <a:cubicBezTo>
                      <a:pt x="-49" y="453"/>
                      <a:pt x="434" y="76"/>
                      <a:pt x="1206" y="23"/>
                    </a:cubicBezTo>
                    <a:cubicBezTo>
                      <a:pt x="1978" y="-29"/>
                      <a:pt x="2566" y="23"/>
                      <a:pt x="3241" y="23"/>
                    </a:cubicBezTo>
                    <a:cubicBezTo>
                      <a:pt x="11041" y="23"/>
                      <a:pt x="18841" y="120"/>
                      <a:pt x="26632" y="23"/>
                    </a:cubicBezTo>
                    <a:cubicBezTo>
                      <a:pt x="31980" y="-35"/>
                      <a:pt x="37320" y="468"/>
                      <a:pt x="42564" y="1524"/>
                    </a:cubicBezTo>
                    <a:cubicBezTo>
                      <a:pt x="48039" y="2576"/>
                      <a:pt x="52075" y="5656"/>
                      <a:pt x="55339" y="10043"/>
                    </a:cubicBezTo>
                    <a:cubicBezTo>
                      <a:pt x="58638" y="14435"/>
                      <a:pt x="59865" y="20045"/>
                      <a:pt x="58699" y="25414"/>
                    </a:cubicBezTo>
                    <a:cubicBezTo>
                      <a:pt x="57821" y="29985"/>
                      <a:pt x="56532" y="34556"/>
                      <a:pt x="53645" y="38574"/>
                    </a:cubicBezTo>
                    <a:cubicBezTo>
                      <a:pt x="51531" y="41478"/>
                      <a:pt x="49013" y="43961"/>
                      <a:pt x="46697" y="46646"/>
                    </a:cubicBezTo>
                    <a:cubicBezTo>
                      <a:pt x="46258" y="47146"/>
                      <a:pt x="45819" y="47629"/>
                      <a:pt x="45214" y="48278"/>
                    </a:cubicBezTo>
                    <a:cubicBezTo>
                      <a:pt x="45992" y="48817"/>
                      <a:pt x="46807" y="49301"/>
                      <a:pt x="47653" y="49725"/>
                    </a:cubicBezTo>
                    <a:cubicBezTo>
                      <a:pt x="52399" y="51717"/>
                      <a:pt x="55953" y="55218"/>
                      <a:pt x="59366" y="58894"/>
                    </a:cubicBezTo>
                    <a:cubicBezTo>
                      <a:pt x="60093" y="59605"/>
                      <a:pt x="60776" y="60362"/>
                      <a:pt x="61410" y="61157"/>
                    </a:cubicBezTo>
                    <a:cubicBezTo>
                      <a:pt x="64481" y="65287"/>
                      <a:pt x="67343" y="69554"/>
                      <a:pt x="69999" y="73958"/>
                    </a:cubicBezTo>
                    <a:cubicBezTo>
                      <a:pt x="71868" y="77046"/>
                      <a:pt x="73509" y="80380"/>
                      <a:pt x="76395" y="82732"/>
                    </a:cubicBezTo>
                    <a:cubicBezTo>
                      <a:pt x="76904" y="83169"/>
                      <a:pt x="77457" y="83560"/>
                      <a:pt x="78036" y="83898"/>
                    </a:cubicBezTo>
                    <a:cubicBezTo>
                      <a:pt x="82414" y="86208"/>
                      <a:pt x="87432" y="86980"/>
                      <a:pt x="92301" y="86092"/>
                    </a:cubicBezTo>
                    <a:cubicBezTo>
                      <a:pt x="95293" y="85592"/>
                      <a:pt x="98329" y="85285"/>
                      <a:pt x="101347" y="84864"/>
                    </a:cubicBezTo>
                    <a:cubicBezTo>
                      <a:pt x="103716" y="84685"/>
                      <a:pt x="105997" y="83866"/>
                      <a:pt x="107945" y="82495"/>
                    </a:cubicBezTo>
                    <a:cubicBezTo>
                      <a:pt x="108962" y="81705"/>
                      <a:pt x="110077" y="80863"/>
                      <a:pt x="111709" y="81021"/>
                    </a:cubicBezTo>
                    <a:cubicBezTo>
                      <a:pt x="111735" y="82132"/>
                      <a:pt x="111322" y="83209"/>
                      <a:pt x="110550" y="84012"/>
                    </a:cubicBezTo>
                    <a:cubicBezTo>
                      <a:pt x="107892" y="86639"/>
                      <a:pt x="104698" y="88660"/>
                      <a:pt x="101180" y="89935"/>
                    </a:cubicBezTo>
                    <a:cubicBezTo>
                      <a:pt x="94705" y="92327"/>
                      <a:pt x="87757" y="93127"/>
                      <a:pt x="80905" y="92268"/>
                    </a:cubicBezTo>
                    <a:cubicBezTo>
                      <a:pt x="72258" y="91084"/>
                      <a:pt x="64428" y="86538"/>
                      <a:pt x="59111" y="79617"/>
                    </a:cubicBezTo>
                    <a:cubicBezTo>
                      <a:pt x="55847" y="75441"/>
                      <a:pt x="52882" y="71028"/>
                      <a:pt x="49846" y="66676"/>
                    </a:cubicBezTo>
                    <a:cubicBezTo>
                      <a:pt x="46919" y="62440"/>
                      <a:pt x="43430" y="58621"/>
                      <a:pt x="39476" y="55323"/>
                    </a:cubicBezTo>
                    <a:cubicBezTo>
                      <a:pt x="38283" y="54332"/>
                      <a:pt x="37511" y="52823"/>
                      <a:pt x="35967" y="52270"/>
                    </a:cubicBezTo>
                    <a:cubicBezTo>
                      <a:pt x="35130" y="51901"/>
                      <a:pt x="34243" y="51662"/>
                      <a:pt x="33335" y="51559"/>
                    </a:cubicBezTo>
                    <a:cubicBezTo>
                      <a:pt x="29518" y="51480"/>
                      <a:pt x="25693" y="51498"/>
                      <a:pt x="21876" y="51559"/>
                    </a:cubicBezTo>
                    <a:cubicBezTo>
                      <a:pt x="20122" y="51559"/>
                      <a:pt x="19806" y="51831"/>
                      <a:pt x="19823" y="53665"/>
                    </a:cubicBezTo>
                    <a:cubicBezTo>
                      <a:pt x="19876" y="59508"/>
                      <a:pt x="20008" y="65360"/>
                      <a:pt x="20122" y="71212"/>
                    </a:cubicBezTo>
                    <a:cubicBezTo>
                      <a:pt x="20122" y="73326"/>
                      <a:pt x="20122" y="75450"/>
                      <a:pt x="20332" y="77546"/>
                    </a:cubicBezTo>
                    <a:cubicBezTo>
                      <a:pt x="20543" y="79643"/>
                      <a:pt x="20832" y="81889"/>
                      <a:pt x="21210" y="84039"/>
                    </a:cubicBezTo>
                    <a:cubicBezTo>
                      <a:pt x="21417" y="85534"/>
                      <a:pt x="22613" y="86697"/>
                      <a:pt x="24114" y="86864"/>
                    </a:cubicBezTo>
                    <a:cubicBezTo>
                      <a:pt x="25781" y="87127"/>
                      <a:pt x="27474" y="87241"/>
                      <a:pt x="29150" y="87460"/>
                    </a:cubicBezTo>
                    <a:cubicBezTo>
                      <a:pt x="29860" y="87548"/>
                      <a:pt x="30553" y="87759"/>
                      <a:pt x="31255" y="87917"/>
                    </a:cubicBezTo>
                    <a:close/>
                    <a:moveTo>
                      <a:pt x="19753" y="25203"/>
                    </a:moveTo>
                    <a:cubicBezTo>
                      <a:pt x="19753" y="30976"/>
                      <a:pt x="19753" y="36747"/>
                      <a:pt x="19753" y="42514"/>
                    </a:cubicBezTo>
                    <a:cubicBezTo>
                      <a:pt x="19753" y="45611"/>
                      <a:pt x="20209" y="46260"/>
                      <a:pt x="23184" y="46830"/>
                    </a:cubicBezTo>
                    <a:cubicBezTo>
                      <a:pt x="27598" y="47702"/>
                      <a:pt x="32120" y="47880"/>
                      <a:pt x="36590" y="47357"/>
                    </a:cubicBezTo>
                    <a:cubicBezTo>
                      <a:pt x="40446" y="46970"/>
                      <a:pt x="43847" y="44659"/>
                      <a:pt x="45626" y="41215"/>
                    </a:cubicBezTo>
                    <a:cubicBezTo>
                      <a:pt x="47635" y="37386"/>
                      <a:pt x="48705" y="33134"/>
                      <a:pt x="48750" y="28809"/>
                    </a:cubicBezTo>
                    <a:cubicBezTo>
                      <a:pt x="48802" y="21870"/>
                      <a:pt x="47785" y="15395"/>
                      <a:pt x="42985" y="9964"/>
                    </a:cubicBezTo>
                    <a:cubicBezTo>
                      <a:pt x="41511" y="8317"/>
                      <a:pt x="39721" y="6983"/>
                      <a:pt x="37721" y="6042"/>
                    </a:cubicBezTo>
                    <a:cubicBezTo>
                      <a:pt x="32606" y="3550"/>
                      <a:pt x="27193" y="3822"/>
                      <a:pt x="21789" y="4542"/>
                    </a:cubicBezTo>
                    <a:cubicBezTo>
                      <a:pt x="20651" y="4570"/>
                      <a:pt x="19751" y="5516"/>
                      <a:pt x="19779" y="6655"/>
                    </a:cubicBezTo>
                    <a:cubicBezTo>
                      <a:pt x="19779" y="6658"/>
                      <a:pt x="19779" y="6662"/>
                      <a:pt x="19779" y="6665"/>
                    </a:cubicBezTo>
                    <a:cubicBezTo>
                      <a:pt x="19715" y="7339"/>
                      <a:pt x="19694" y="8015"/>
                      <a:pt x="19718" y="86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5DCE3C0F-BAE8-CC39-0F5F-35F9E62B277E}"/>
                  </a:ext>
                </a:extLst>
              </p:cNvPr>
              <p:cNvSpPr/>
              <p:nvPr/>
            </p:nvSpPr>
            <p:spPr>
              <a:xfrm>
                <a:off x="2034126" y="1301450"/>
                <a:ext cx="95034" cy="91257"/>
              </a:xfrm>
              <a:custGeom>
                <a:avLst/>
                <a:gdLst>
                  <a:gd name="connsiteX0" fmla="*/ 85612 w 95034"/>
                  <a:gd name="connsiteY0" fmla="*/ 91211 h 91257"/>
                  <a:gd name="connsiteX1" fmla="*/ 82304 w 95034"/>
                  <a:gd name="connsiteY1" fmla="*/ 89772 h 91257"/>
                  <a:gd name="connsiteX2" fmla="*/ 68784 w 95034"/>
                  <a:gd name="connsiteY2" fmla="*/ 75989 h 91257"/>
                  <a:gd name="connsiteX3" fmla="*/ 60590 w 95034"/>
                  <a:gd name="connsiteY3" fmla="*/ 67663 h 91257"/>
                  <a:gd name="connsiteX4" fmla="*/ 54010 w 95034"/>
                  <a:gd name="connsiteY4" fmla="*/ 60644 h 91257"/>
                  <a:gd name="connsiteX5" fmla="*/ 49000 w 95034"/>
                  <a:gd name="connsiteY5" fmla="*/ 55283 h 91257"/>
                  <a:gd name="connsiteX6" fmla="*/ 22118 w 95034"/>
                  <a:gd name="connsiteY6" fmla="*/ 26138 h 91257"/>
                  <a:gd name="connsiteX7" fmla="*/ 16029 w 95034"/>
                  <a:gd name="connsiteY7" fmla="*/ 19329 h 91257"/>
                  <a:gd name="connsiteX8" fmla="*/ 14933 w 95034"/>
                  <a:gd name="connsiteY8" fmla="*/ 18540 h 91257"/>
                  <a:gd name="connsiteX9" fmla="*/ 14933 w 95034"/>
                  <a:gd name="connsiteY9" fmla="*/ 23207 h 91257"/>
                  <a:gd name="connsiteX10" fmla="*/ 15380 w 95034"/>
                  <a:gd name="connsiteY10" fmla="*/ 36648 h 91257"/>
                  <a:gd name="connsiteX11" fmla="*/ 15854 w 95034"/>
                  <a:gd name="connsiteY11" fmla="*/ 49265 h 91257"/>
                  <a:gd name="connsiteX12" fmla="*/ 15854 w 95034"/>
                  <a:gd name="connsiteY12" fmla="*/ 56634 h 91257"/>
                  <a:gd name="connsiteX13" fmla="*/ 16503 w 95034"/>
                  <a:gd name="connsiteY13" fmla="*/ 75594 h 91257"/>
                  <a:gd name="connsiteX14" fmla="*/ 17600 w 95034"/>
                  <a:gd name="connsiteY14" fmla="*/ 83806 h 91257"/>
                  <a:gd name="connsiteX15" fmla="*/ 22864 w 95034"/>
                  <a:gd name="connsiteY15" fmla="*/ 88596 h 91257"/>
                  <a:gd name="connsiteX16" fmla="*/ 27786 w 95034"/>
                  <a:gd name="connsiteY16" fmla="*/ 89202 h 91257"/>
                  <a:gd name="connsiteX17" fmla="*/ 26575 w 95034"/>
                  <a:gd name="connsiteY17" fmla="*/ 90649 h 91257"/>
                  <a:gd name="connsiteX18" fmla="*/ 23004 w 95034"/>
                  <a:gd name="connsiteY18" fmla="*/ 90649 h 91257"/>
                  <a:gd name="connsiteX19" fmla="*/ 2395 w 95034"/>
                  <a:gd name="connsiteY19" fmla="*/ 90649 h 91257"/>
                  <a:gd name="connsiteX20" fmla="*/ 0 w 95034"/>
                  <a:gd name="connsiteY20" fmla="*/ 89526 h 91257"/>
                  <a:gd name="connsiteX21" fmla="*/ 3509 w 95034"/>
                  <a:gd name="connsiteY21" fmla="*/ 88649 h 91257"/>
                  <a:gd name="connsiteX22" fmla="*/ 8537 w 95034"/>
                  <a:gd name="connsiteY22" fmla="*/ 83885 h 91257"/>
                  <a:gd name="connsiteX23" fmla="*/ 9212 w 95034"/>
                  <a:gd name="connsiteY23" fmla="*/ 72997 h 91257"/>
                  <a:gd name="connsiteX24" fmla="*/ 9212 w 95034"/>
                  <a:gd name="connsiteY24" fmla="*/ 6748 h 91257"/>
                  <a:gd name="connsiteX25" fmla="*/ 9563 w 95034"/>
                  <a:gd name="connsiteY25" fmla="*/ 1484 h 91257"/>
                  <a:gd name="connsiteX26" fmla="*/ 11704 w 95034"/>
                  <a:gd name="connsiteY26" fmla="*/ 607 h 91257"/>
                  <a:gd name="connsiteX27" fmla="*/ 17415 w 95034"/>
                  <a:gd name="connsiteY27" fmla="*/ 6037 h 91257"/>
                  <a:gd name="connsiteX28" fmla="*/ 33296 w 95034"/>
                  <a:gd name="connsiteY28" fmla="*/ 23198 h 91257"/>
                  <a:gd name="connsiteX29" fmla="*/ 44236 w 95034"/>
                  <a:gd name="connsiteY29" fmla="*/ 35236 h 91257"/>
                  <a:gd name="connsiteX30" fmla="*/ 50378 w 95034"/>
                  <a:gd name="connsiteY30" fmla="*/ 41597 h 91257"/>
                  <a:gd name="connsiteX31" fmla="*/ 55598 w 95034"/>
                  <a:gd name="connsiteY31" fmla="*/ 47115 h 91257"/>
                  <a:gd name="connsiteX32" fmla="*/ 78339 w 95034"/>
                  <a:gd name="connsiteY32" fmla="*/ 72085 h 91257"/>
                  <a:gd name="connsiteX33" fmla="*/ 79892 w 95034"/>
                  <a:gd name="connsiteY33" fmla="*/ 73953 h 91257"/>
                  <a:gd name="connsiteX34" fmla="*/ 80330 w 95034"/>
                  <a:gd name="connsiteY34" fmla="*/ 69874 h 91257"/>
                  <a:gd name="connsiteX35" fmla="*/ 80023 w 95034"/>
                  <a:gd name="connsiteY35" fmla="*/ 61837 h 91257"/>
                  <a:gd name="connsiteX36" fmla="*/ 79830 w 95034"/>
                  <a:gd name="connsiteY36" fmla="*/ 46308 h 91257"/>
                  <a:gd name="connsiteX37" fmla="*/ 79339 w 95034"/>
                  <a:gd name="connsiteY37" fmla="*/ 28857 h 91257"/>
                  <a:gd name="connsiteX38" fmla="*/ 78813 w 95034"/>
                  <a:gd name="connsiteY38" fmla="*/ 11091 h 91257"/>
                  <a:gd name="connsiteX39" fmla="*/ 78435 w 95034"/>
                  <a:gd name="connsiteY39" fmla="*/ 7582 h 91257"/>
                  <a:gd name="connsiteX40" fmla="*/ 75338 w 95034"/>
                  <a:gd name="connsiteY40" fmla="*/ 4291 h 91257"/>
                  <a:gd name="connsiteX41" fmla="*/ 69846 w 95034"/>
                  <a:gd name="connsiteY41" fmla="*/ 3414 h 91257"/>
                  <a:gd name="connsiteX42" fmla="*/ 67547 w 95034"/>
                  <a:gd name="connsiteY42" fmla="*/ 2897 h 91257"/>
                  <a:gd name="connsiteX43" fmla="*/ 70890 w 95034"/>
                  <a:gd name="connsiteY43" fmla="*/ 1387 h 91257"/>
                  <a:gd name="connsiteX44" fmla="*/ 78786 w 95034"/>
                  <a:gd name="connsiteY44" fmla="*/ 1572 h 91257"/>
                  <a:gd name="connsiteX45" fmla="*/ 90701 w 95034"/>
                  <a:gd name="connsiteY45" fmla="*/ 1387 h 91257"/>
                  <a:gd name="connsiteX46" fmla="*/ 95035 w 95034"/>
                  <a:gd name="connsiteY46" fmla="*/ 2554 h 91257"/>
                  <a:gd name="connsiteX47" fmla="*/ 93280 w 95034"/>
                  <a:gd name="connsiteY47" fmla="*/ 3432 h 91257"/>
                  <a:gd name="connsiteX48" fmla="*/ 89823 w 95034"/>
                  <a:gd name="connsiteY48" fmla="*/ 4204 h 91257"/>
                  <a:gd name="connsiteX49" fmla="*/ 87086 w 95034"/>
                  <a:gd name="connsiteY49" fmla="*/ 7231 h 91257"/>
                  <a:gd name="connsiteX50" fmla="*/ 86533 w 95034"/>
                  <a:gd name="connsiteY50" fmla="*/ 11731 h 91257"/>
                  <a:gd name="connsiteX51" fmla="*/ 86533 w 95034"/>
                  <a:gd name="connsiteY51" fmla="*/ 44606 h 91257"/>
                  <a:gd name="connsiteX52" fmla="*/ 86147 w 95034"/>
                  <a:gd name="connsiteY52" fmla="*/ 84964 h 91257"/>
                  <a:gd name="connsiteX53" fmla="*/ 85612 w 95034"/>
                  <a:gd name="connsiteY53" fmla="*/ 91211 h 9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95034" h="91257">
                    <a:moveTo>
                      <a:pt x="85612" y="91211"/>
                    </a:moveTo>
                    <a:cubicBezTo>
                      <a:pt x="84024" y="91474"/>
                      <a:pt x="83103" y="90579"/>
                      <a:pt x="82304" y="89772"/>
                    </a:cubicBezTo>
                    <a:cubicBezTo>
                      <a:pt x="77760" y="85219"/>
                      <a:pt x="73294" y="80586"/>
                      <a:pt x="68784" y="75989"/>
                    </a:cubicBezTo>
                    <a:cubicBezTo>
                      <a:pt x="66056" y="73208"/>
                      <a:pt x="63292" y="70470"/>
                      <a:pt x="60590" y="67663"/>
                    </a:cubicBezTo>
                    <a:cubicBezTo>
                      <a:pt x="58362" y="65355"/>
                      <a:pt x="56203" y="62978"/>
                      <a:pt x="54010" y="60644"/>
                    </a:cubicBezTo>
                    <a:cubicBezTo>
                      <a:pt x="52334" y="58889"/>
                      <a:pt x="50658" y="57082"/>
                      <a:pt x="49000" y="55283"/>
                    </a:cubicBezTo>
                    <a:cubicBezTo>
                      <a:pt x="40028" y="45556"/>
                      <a:pt x="31067" y="35841"/>
                      <a:pt x="22118" y="26138"/>
                    </a:cubicBezTo>
                    <a:cubicBezTo>
                      <a:pt x="20056" y="23892"/>
                      <a:pt x="18065" y="21584"/>
                      <a:pt x="16029" y="19329"/>
                    </a:cubicBezTo>
                    <a:cubicBezTo>
                      <a:pt x="15687" y="19036"/>
                      <a:pt x="15319" y="18771"/>
                      <a:pt x="14933" y="18540"/>
                    </a:cubicBezTo>
                    <a:cubicBezTo>
                      <a:pt x="14933" y="20294"/>
                      <a:pt x="14933" y="21760"/>
                      <a:pt x="14933" y="23207"/>
                    </a:cubicBezTo>
                    <a:cubicBezTo>
                      <a:pt x="15062" y="27682"/>
                      <a:pt x="15211" y="32162"/>
                      <a:pt x="15380" y="36648"/>
                    </a:cubicBezTo>
                    <a:cubicBezTo>
                      <a:pt x="15529" y="40851"/>
                      <a:pt x="15731" y="45053"/>
                      <a:pt x="15854" y="49265"/>
                    </a:cubicBezTo>
                    <a:cubicBezTo>
                      <a:pt x="15924" y="51721"/>
                      <a:pt x="15854" y="54178"/>
                      <a:pt x="15854" y="56634"/>
                    </a:cubicBezTo>
                    <a:cubicBezTo>
                      <a:pt x="16029" y="62960"/>
                      <a:pt x="16178" y="69277"/>
                      <a:pt x="16503" y="75594"/>
                    </a:cubicBezTo>
                    <a:cubicBezTo>
                      <a:pt x="16707" y="78351"/>
                      <a:pt x="17073" y="81092"/>
                      <a:pt x="17600" y="83806"/>
                    </a:cubicBezTo>
                    <a:cubicBezTo>
                      <a:pt x="18100" y="86675"/>
                      <a:pt x="20109" y="88114"/>
                      <a:pt x="22864" y="88596"/>
                    </a:cubicBezTo>
                    <a:cubicBezTo>
                      <a:pt x="24496" y="88886"/>
                      <a:pt x="26163" y="89009"/>
                      <a:pt x="27786" y="89202"/>
                    </a:cubicBezTo>
                    <a:cubicBezTo>
                      <a:pt x="27847" y="90290"/>
                      <a:pt x="27373" y="90641"/>
                      <a:pt x="26575" y="90649"/>
                    </a:cubicBezTo>
                    <a:cubicBezTo>
                      <a:pt x="25382" y="90649"/>
                      <a:pt x="24197" y="90649"/>
                      <a:pt x="23004" y="90649"/>
                    </a:cubicBezTo>
                    <a:cubicBezTo>
                      <a:pt x="16135" y="90649"/>
                      <a:pt x="9265" y="90649"/>
                      <a:pt x="2395" y="90649"/>
                    </a:cubicBezTo>
                    <a:cubicBezTo>
                      <a:pt x="1518" y="90649"/>
                      <a:pt x="483" y="90974"/>
                      <a:pt x="0" y="89526"/>
                    </a:cubicBezTo>
                    <a:cubicBezTo>
                      <a:pt x="1069" y="88921"/>
                      <a:pt x="2282" y="88617"/>
                      <a:pt x="3509" y="88649"/>
                    </a:cubicBezTo>
                    <a:cubicBezTo>
                      <a:pt x="7212" y="88263"/>
                      <a:pt x="8133" y="87561"/>
                      <a:pt x="8537" y="83885"/>
                    </a:cubicBezTo>
                    <a:cubicBezTo>
                      <a:pt x="8960" y="80270"/>
                      <a:pt x="9185" y="76636"/>
                      <a:pt x="9212" y="72997"/>
                    </a:cubicBezTo>
                    <a:cubicBezTo>
                      <a:pt x="9274" y="50914"/>
                      <a:pt x="9212" y="28831"/>
                      <a:pt x="9212" y="6748"/>
                    </a:cubicBezTo>
                    <a:cubicBezTo>
                      <a:pt x="9212" y="4993"/>
                      <a:pt x="9388" y="3239"/>
                      <a:pt x="9563" y="1484"/>
                    </a:cubicBezTo>
                    <a:cubicBezTo>
                      <a:pt x="9730" y="-113"/>
                      <a:pt x="10511" y="-446"/>
                      <a:pt x="11704" y="607"/>
                    </a:cubicBezTo>
                    <a:cubicBezTo>
                      <a:pt x="13660" y="2361"/>
                      <a:pt x="15617" y="4116"/>
                      <a:pt x="17415" y="6037"/>
                    </a:cubicBezTo>
                    <a:cubicBezTo>
                      <a:pt x="22750" y="11714"/>
                      <a:pt x="28023" y="17443"/>
                      <a:pt x="33296" y="23198"/>
                    </a:cubicBezTo>
                    <a:cubicBezTo>
                      <a:pt x="36963" y="27199"/>
                      <a:pt x="40560" y="31253"/>
                      <a:pt x="44236" y="35236"/>
                    </a:cubicBezTo>
                    <a:cubicBezTo>
                      <a:pt x="46245" y="37403"/>
                      <a:pt x="48351" y="39465"/>
                      <a:pt x="50378" y="41597"/>
                    </a:cubicBezTo>
                    <a:cubicBezTo>
                      <a:pt x="52132" y="43421"/>
                      <a:pt x="53887" y="45246"/>
                      <a:pt x="55598" y="47115"/>
                    </a:cubicBezTo>
                    <a:cubicBezTo>
                      <a:pt x="63202" y="55421"/>
                      <a:pt x="70782" y="63744"/>
                      <a:pt x="78339" y="72085"/>
                    </a:cubicBezTo>
                    <a:cubicBezTo>
                      <a:pt x="78795" y="72576"/>
                      <a:pt x="79216" y="73120"/>
                      <a:pt x="79892" y="73953"/>
                    </a:cubicBezTo>
                    <a:cubicBezTo>
                      <a:pt x="80359" y="72647"/>
                      <a:pt x="80509" y="71249"/>
                      <a:pt x="80330" y="69874"/>
                    </a:cubicBezTo>
                    <a:cubicBezTo>
                      <a:pt x="80278" y="67189"/>
                      <a:pt x="80076" y="64513"/>
                      <a:pt x="80023" y="61837"/>
                    </a:cubicBezTo>
                    <a:cubicBezTo>
                      <a:pt x="79927" y="56661"/>
                      <a:pt x="79936" y="51484"/>
                      <a:pt x="79830" y="46308"/>
                    </a:cubicBezTo>
                    <a:cubicBezTo>
                      <a:pt x="79708" y="40491"/>
                      <a:pt x="79506" y="34674"/>
                      <a:pt x="79339" y="28857"/>
                    </a:cubicBezTo>
                    <a:cubicBezTo>
                      <a:pt x="79172" y="23041"/>
                      <a:pt x="79006" y="17013"/>
                      <a:pt x="78813" y="11091"/>
                    </a:cubicBezTo>
                    <a:cubicBezTo>
                      <a:pt x="78806" y="9911"/>
                      <a:pt x="78679" y="8736"/>
                      <a:pt x="78435" y="7582"/>
                    </a:cubicBezTo>
                    <a:cubicBezTo>
                      <a:pt x="78023" y="5976"/>
                      <a:pt x="77198" y="4599"/>
                      <a:pt x="75338" y="4291"/>
                    </a:cubicBezTo>
                    <a:cubicBezTo>
                      <a:pt x="73478" y="3984"/>
                      <a:pt x="71671" y="3704"/>
                      <a:pt x="69846" y="3414"/>
                    </a:cubicBezTo>
                    <a:cubicBezTo>
                      <a:pt x="69162" y="3300"/>
                      <a:pt x="68486" y="3107"/>
                      <a:pt x="67547" y="2897"/>
                    </a:cubicBezTo>
                    <a:cubicBezTo>
                      <a:pt x="68513" y="1326"/>
                      <a:pt x="69767" y="1387"/>
                      <a:pt x="70890" y="1387"/>
                    </a:cubicBezTo>
                    <a:cubicBezTo>
                      <a:pt x="73522" y="1387"/>
                      <a:pt x="76154" y="1572"/>
                      <a:pt x="78786" y="1572"/>
                    </a:cubicBezTo>
                    <a:cubicBezTo>
                      <a:pt x="82761" y="1572"/>
                      <a:pt x="86726" y="1519"/>
                      <a:pt x="90701" y="1387"/>
                    </a:cubicBezTo>
                    <a:cubicBezTo>
                      <a:pt x="92789" y="1326"/>
                      <a:pt x="93228" y="1326"/>
                      <a:pt x="95035" y="2554"/>
                    </a:cubicBezTo>
                    <a:cubicBezTo>
                      <a:pt x="94477" y="2897"/>
                      <a:pt x="93890" y="3191"/>
                      <a:pt x="93280" y="3432"/>
                    </a:cubicBezTo>
                    <a:cubicBezTo>
                      <a:pt x="92140" y="3739"/>
                      <a:pt x="90955" y="3879"/>
                      <a:pt x="89823" y="4204"/>
                    </a:cubicBezTo>
                    <a:cubicBezTo>
                      <a:pt x="88369" y="4543"/>
                      <a:pt x="87277" y="5749"/>
                      <a:pt x="87086" y="7231"/>
                    </a:cubicBezTo>
                    <a:cubicBezTo>
                      <a:pt x="86790" y="8715"/>
                      <a:pt x="86604" y="10219"/>
                      <a:pt x="86533" y="11731"/>
                    </a:cubicBezTo>
                    <a:cubicBezTo>
                      <a:pt x="86489" y="22690"/>
                      <a:pt x="86533" y="33665"/>
                      <a:pt x="86533" y="44606"/>
                    </a:cubicBezTo>
                    <a:cubicBezTo>
                      <a:pt x="86463" y="58058"/>
                      <a:pt x="86334" y="71512"/>
                      <a:pt x="86147" y="84964"/>
                    </a:cubicBezTo>
                    <a:cubicBezTo>
                      <a:pt x="86130" y="86903"/>
                      <a:pt x="85796" y="88991"/>
                      <a:pt x="85612" y="912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BE8E64E8-658E-A574-30A6-EFB5DD6F7E50}"/>
                  </a:ext>
                </a:extLst>
              </p:cNvPr>
              <p:cNvSpPr/>
              <p:nvPr/>
            </p:nvSpPr>
            <p:spPr>
              <a:xfrm>
                <a:off x="2464449" y="1443861"/>
                <a:ext cx="94581" cy="92009"/>
              </a:xfrm>
              <a:custGeom>
                <a:avLst/>
                <a:gdLst>
                  <a:gd name="connsiteX0" fmla="*/ 80253 w 94581"/>
                  <a:gd name="connsiteY0" fmla="*/ 73893 h 92009"/>
                  <a:gd name="connsiteX1" fmla="*/ 80253 w 94581"/>
                  <a:gd name="connsiteY1" fmla="*/ 65926 h 92009"/>
                  <a:gd name="connsiteX2" fmla="*/ 79955 w 94581"/>
                  <a:gd name="connsiteY2" fmla="*/ 57565 h 92009"/>
                  <a:gd name="connsiteX3" fmla="*/ 79902 w 94581"/>
                  <a:gd name="connsiteY3" fmla="*/ 45203 h 92009"/>
                  <a:gd name="connsiteX4" fmla="*/ 79323 w 94581"/>
                  <a:gd name="connsiteY4" fmla="*/ 33060 h 92009"/>
                  <a:gd name="connsiteX5" fmla="*/ 79253 w 94581"/>
                  <a:gd name="connsiteY5" fmla="*/ 21655 h 92009"/>
                  <a:gd name="connsiteX6" fmla="*/ 78481 w 94581"/>
                  <a:gd name="connsiteY6" fmla="*/ 8538 h 92009"/>
                  <a:gd name="connsiteX7" fmla="*/ 73559 w 94581"/>
                  <a:gd name="connsiteY7" fmla="*/ 3362 h 92009"/>
                  <a:gd name="connsiteX8" fmla="*/ 70532 w 94581"/>
                  <a:gd name="connsiteY8" fmla="*/ 3020 h 92009"/>
                  <a:gd name="connsiteX9" fmla="*/ 69014 w 94581"/>
                  <a:gd name="connsiteY9" fmla="*/ 2915 h 92009"/>
                  <a:gd name="connsiteX10" fmla="*/ 68137 w 94581"/>
                  <a:gd name="connsiteY10" fmla="*/ 2186 h 92009"/>
                  <a:gd name="connsiteX11" fmla="*/ 69093 w 94581"/>
                  <a:gd name="connsiteY11" fmla="*/ 1309 h 92009"/>
                  <a:gd name="connsiteX12" fmla="*/ 76217 w 94581"/>
                  <a:gd name="connsiteY12" fmla="*/ 1309 h 92009"/>
                  <a:gd name="connsiteX13" fmla="*/ 88149 w 94581"/>
                  <a:gd name="connsiteY13" fmla="*/ 1309 h 92009"/>
                  <a:gd name="connsiteX14" fmla="*/ 94422 w 94581"/>
                  <a:gd name="connsiteY14" fmla="*/ 1309 h 92009"/>
                  <a:gd name="connsiteX15" fmla="*/ 93220 w 94581"/>
                  <a:gd name="connsiteY15" fmla="*/ 3064 h 92009"/>
                  <a:gd name="connsiteX16" fmla="*/ 89351 w 94581"/>
                  <a:gd name="connsiteY16" fmla="*/ 4134 h 92009"/>
                  <a:gd name="connsiteX17" fmla="*/ 86596 w 94581"/>
                  <a:gd name="connsiteY17" fmla="*/ 7801 h 92009"/>
                  <a:gd name="connsiteX18" fmla="*/ 86395 w 94581"/>
                  <a:gd name="connsiteY18" fmla="*/ 10846 h 92009"/>
                  <a:gd name="connsiteX19" fmla="*/ 86395 w 94581"/>
                  <a:gd name="connsiteY19" fmla="*/ 31227 h 92009"/>
                  <a:gd name="connsiteX20" fmla="*/ 86052 w 94581"/>
                  <a:gd name="connsiteY20" fmla="*/ 84851 h 92009"/>
                  <a:gd name="connsiteX21" fmla="*/ 85631 w 94581"/>
                  <a:gd name="connsiteY21" fmla="*/ 92010 h 92009"/>
                  <a:gd name="connsiteX22" fmla="*/ 81517 w 94581"/>
                  <a:gd name="connsiteY22" fmla="*/ 88992 h 92009"/>
                  <a:gd name="connsiteX23" fmla="*/ 59811 w 94581"/>
                  <a:gd name="connsiteY23" fmla="*/ 66804 h 92009"/>
                  <a:gd name="connsiteX24" fmla="*/ 52915 w 94581"/>
                  <a:gd name="connsiteY24" fmla="*/ 59671 h 92009"/>
                  <a:gd name="connsiteX25" fmla="*/ 50230 w 94581"/>
                  <a:gd name="connsiteY25" fmla="*/ 57346 h 92009"/>
                  <a:gd name="connsiteX26" fmla="*/ 49467 w 94581"/>
                  <a:gd name="connsiteY26" fmla="*/ 56696 h 92009"/>
                  <a:gd name="connsiteX27" fmla="*/ 43246 w 94581"/>
                  <a:gd name="connsiteY27" fmla="*/ 49274 h 92009"/>
                  <a:gd name="connsiteX28" fmla="*/ 36710 w 94581"/>
                  <a:gd name="connsiteY28" fmla="*/ 42167 h 92009"/>
                  <a:gd name="connsiteX29" fmla="*/ 19593 w 94581"/>
                  <a:gd name="connsiteY29" fmla="*/ 23129 h 92009"/>
                  <a:gd name="connsiteX30" fmla="*/ 14864 w 94581"/>
                  <a:gd name="connsiteY30" fmla="*/ 17988 h 92009"/>
                  <a:gd name="connsiteX31" fmla="*/ 14864 w 94581"/>
                  <a:gd name="connsiteY31" fmla="*/ 22690 h 92009"/>
                  <a:gd name="connsiteX32" fmla="*/ 15127 w 94581"/>
                  <a:gd name="connsiteY32" fmla="*/ 24936 h 92009"/>
                  <a:gd name="connsiteX33" fmla="*/ 15426 w 94581"/>
                  <a:gd name="connsiteY33" fmla="*/ 34675 h 92009"/>
                  <a:gd name="connsiteX34" fmla="*/ 15636 w 94581"/>
                  <a:gd name="connsiteY34" fmla="*/ 46528 h 92009"/>
                  <a:gd name="connsiteX35" fmla="*/ 15935 w 94581"/>
                  <a:gd name="connsiteY35" fmla="*/ 53362 h 92009"/>
                  <a:gd name="connsiteX36" fmla="*/ 16066 w 94581"/>
                  <a:gd name="connsiteY36" fmla="*/ 59899 h 92009"/>
                  <a:gd name="connsiteX37" fmla="*/ 16294 w 94581"/>
                  <a:gd name="connsiteY37" fmla="*/ 73612 h 92009"/>
                  <a:gd name="connsiteX38" fmla="*/ 17645 w 94581"/>
                  <a:gd name="connsiteY38" fmla="*/ 83886 h 92009"/>
                  <a:gd name="connsiteX39" fmla="*/ 22304 w 94581"/>
                  <a:gd name="connsiteY39" fmla="*/ 88185 h 92009"/>
                  <a:gd name="connsiteX40" fmla="*/ 27875 w 94581"/>
                  <a:gd name="connsiteY40" fmla="*/ 89062 h 92009"/>
                  <a:gd name="connsiteX41" fmla="*/ 25348 w 94581"/>
                  <a:gd name="connsiteY41" fmla="*/ 90694 h 92009"/>
                  <a:gd name="connsiteX42" fmla="*/ 16461 w 94581"/>
                  <a:gd name="connsiteY42" fmla="*/ 90387 h 92009"/>
                  <a:gd name="connsiteX43" fmla="*/ 4792 w 94581"/>
                  <a:gd name="connsiteY43" fmla="*/ 90597 h 92009"/>
                  <a:gd name="connsiteX44" fmla="*/ 1502 w 94581"/>
                  <a:gd name="connsiteY44" fmla="*/ 90597 h 92009"/>
                  <a:gd name="connsiteX45" fmla="*/ 2 w 94581"/>
                  <a:gd name="connsiteY45" fmla="*/ 89150 h 92009"/>
                  <a:gd name="connsiteX46" fmla="*/ 5345 w 94581"/>
                  <a:gd name="connsiteY46" fmla="*/ 87939 h 92009"/>
                  <a:gd name="connsiteX47" fmla="*/ 8038 w 94581"/>
                  <a:gd name="connsiteY47" fmla="*/ 85307 h 92009"/>
                  <a:gd name="connsiteX48" fmla="*/ 8442 w 94581"/>
                  <a:gd name="connsiteY48" fmla="*/ 82043 h 92009"/>
                  <a:gd name="connsiteX49" fmla="*/ 8924 w 94581"/>
                  <a:gd name="connsiteY49" fmla="*/ 64794 h 92009"/>
                  <a:gd name="connsiteX50" fmla="*/ 9126 w 94581"/>
                  <a:gd name="connsiteY50" fmla="*/ 5205 h 92009"/>
                  <a:gd name="connsiteX51" fmla="*/ 9495 w 94581"/>
                  <a:gd name="connsiteY51" fmla="*/ 1177 h 92009"/>
                  <a:gd name="connsiteX52" fmla="*/ 11249 w 94581"/>
                  <a:gd name="connsiteY52" fmla="*/ 212 h 92009"/>
                  <a:gd name="connsiteX53" fmla="*/ 13530 w 94581"/>
                  <a:gd name="connsiteY53" fmla="*/ 1800 h 92009"/>
                  <a:gd name="connsiteX54" fmla="*/ 22383 w 94581"/>
                  <a:gd name="connsiteY54" fmla="*/ 11565 h 92009"/>
                  <a:gd name="connsiteX55" fmla="*/ 25840 w 94581"/>
                  <a:gd name="connsiteY55" fmla="*/ 15268 h 92009"/>
                  <a:gd name="connsiteX56" fmla="*/ 32367 w 94581"/>
                  <a:gd name="connsiteY56" fmla="*/ 21997 h 92009"/>
                  <a:gd name="connsiteX57" fmla="*/ 36149 w 94581"/>
                  <a:gd name="connsiteY57" fmla="*/ 26103 h 92009"/>
                  <a:gd name="connsiteX58" fmla="*/ 60715 w 94581"/>
                  <a:gd name="connsiteY58" fmla="*/ 52520 h 92009"/>
                  <a:gd name="connsiteX59" fmla="*/ 73875 w 94581"/>
                  <a:gd name="connsiteY59" fmla="*/ 66944 h 92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4581" h="92009">
                    <a:moveTo>
                      <a:pt x="80253" y="73893"/>
                    </a:moveTo>
                    <a:cubicBezTo>
                      <a:pt x="80253" y="70787"/>
                      <a:pt x="80297" y="68356"/>
                      <a:pt x="80253" y="65926"/>
                    </a:cubicBezTo>
                    <a:cubicBezTo>
                      <a:pt x="80201" y="63136"/>
                      <a:pt x="79999" y="60355"/>
                      <a:pt x="79955" y="57565"/>
                    </a:cubicBezTo>
                    <a:cubicBezTo>
                      <a:pt x="79893" y="53441"/>
                      <a:pt x="80008" y="49318"/>
                      <a:pt x="79902" y="45203"/>
                    </a:cubicBezTo>
                    <a:cubicBezTo>
                      <a:pt x="79797" y="41088"/>
                      <a:pt x="79429" y="37105"/>
                      <a:pt x="79323" y="33060"/>
                    </a:cubicBezTo>
                    <a:cubicBezTo>
                      <a:pt x="79209" y="29270"/>
                      <a:pt x="79385" y="25471"/>
                      <a:pt x="79253" y="21655"/>
                    </a:cubicBezTo>
                    <a:cubicBezTo>
                      <a:pt x="79104" y="17268"/>
                      <a:pt x="78753" y="12881"/>
                      <a:pt x="78481" y="8538"/>
                    </a:cubicBezTo>
                    <a:cubicBezTo>
                      <a:pt x="78288" y="5450"/>
                      <a:pt x="76551" y="3801"/>
                      <a:pt x="73559" y="3362"/>
                    </a:cubicBezTo>
                    <a:cubicBezTo>
                      <a:pt x="72559" y="3222"/>
                      <a:pt x="71541" y="3125"/>
                      <a:pt x="70532" y="3020"/>
                    </a:cubicBezTo>
                    <a:cubicBezTo>
                      <a:pt x="70023" y="3034"/>
                      <a:pt x="69514" y="2999"/>
                      <a:pt x="69014" y="2915"/>
                    </a:cubicBezTo>
                    <a:cubicBezTo>
                      <a:pt x="68681" y="2809"/>
                      <a:pt x="68418" y="2441"/>
                      <a:pt x="68137" y="2186"/>
                    </a:cubicBezTo>
                    <a:cubicBezTo>
                      <a:pt x="68453" y="1871"/>
                      <a:pt x="68760" y="1309"/>
                      <a:pt x="69093" y="1309"/>
                    </a:cubicBezTo>
                    <a:cubicBezTo>
                      <a:pt x="71462" y="1248"/>
                      <a:pt x="73840" y="1309"/>
                      <a:pt x="76217" y="1309"/>
                    </a:cubicBezTo>
                    <a:cubicBezTo>
                      <a:pt x="80192" y="1309"/>
                      <a:pt x="84175" y="1309"/>
                      <a:pt x="88149" y="1309"/>
                    </a:cubicBezTo>
                    <a:lnTo>
                      <a:pt x="94422" y="1309"/>
                    </a:lnTo>
                    <a:cubicBezTo>
                      <a:pt x="94923" y="2678"/>
                      <a:pt x="94168" y="2880"/>
                      <a:pt x="93220" y="3064"/>
                    </a:cubicBezTo>
                    <a:cubicBezTo>
                      <a:pt x="91904" y="3315"/>
                      <a:pt x="90606" y="3673"/>
                      <a:pt x="89351" y="4134"/>
                    </a:cubicBezTo>
                    <a:cubicBezTo>
                      <a:pt x="87807" y="4731"/>
                      <a:pt x="86737" y="6154"/>
                      <a:pt x="86596" y="7801"/>
                    </a:cubicBezTo>
                    <a:cubicBezTo>
                      <a:pt x="86456" y="8810"/>
                      <a:pt x="86395" y="9827"/>
                      <a:pt x="86395" y="10846"/>
                    </a:cubicBezTo>
                    <a:cubicBezTo>
                      <a:pt x="86395" y="17637"/>
                      <a:pt x="86395" y="24436"/>
                      <a:pt x="86395" y="31227"/>
                    </a:cubicBezTo>
                    <a:cubicBezTo>
                      <a:pt x="86307" y="49101"/>
                      <a:pt x="86193" y="66976"/>
                      <a:pt x="86052" y="84851"/>
                    </a:cubicBezTo>
                    <a:cubicBezTo>
                      <a:pt x="86052" y="87018"/>
                      <a:pt x="85807" y="89185"/>
                      <a:pt x="85631" y="92010"/>
                    </a:cubicBezTo>
                    <a:cubicBezTo>
                      <a:pt x="84193" y="91104"/>
                      <a:pt x="82815" y="90096"/>
                      <a:pt x="81517" y="88992"/>
                    </a:cubicBezTo>
                    <a:cubicBezTo>
                      <a:pt x="74243" y="81631"/>
                      <a:pt x="67040" y="74217"/>
                      <a:pt x="59811" y="66804"/>
                    </a:cubicBezTo>
                    <a:cubicBezTo>
                      <a:pt x="57503" y="64435"/>
                      <a:pt x="55240" y="62022"/>
                      <a:pt x="52915" y="59671"/>
                    </a:cubicBezTo>
                    <a:cubicBezTo>
                      <a:pt x="52037" y="58793"/>
                      <a:pt x="51160" y="58118"/>
                      <a:pt x="50230" y="57346"/>
                    </a:cubicBezTo>
                    <a:cubicBezTo>
                      <a:pt x="49976" y="57126"/>
                      <a:pt x="49572" y="56977"/>
                      <a:pt x="49467" y="56696"/>
                    </a:cubicBezTo>
                    <a:cubicBezTo>
                      <a:pt x="48239" y="53520"/>
                      <a:pt x="45317" y="51739"/>
                      <a:pt x="43246" y="49274"/>
                    </a:cubicBezTo>
                    <a:cubicBezTo>
                      <a:pt x="41176" y="46809"/>
                      <a:pt x="38860" y="44554"/>
                      <a:pt x="36710" y="42167"/>
                    </a:cubicBezTo>
                    <a:cubicBezTo>
                      <a:pt x="30990" y="35833"/>
                      <a:pt x="25287" y="29487"/>
                      <a:pt x="19593" y="23129"/>
                    </a:cubicBezTo>
                    <a:cubicBezTo>
                      <a:pt x="18180" y="21576"/>
                      <a:pt x="16750" y="20041"/>
                      <a:pt x="14864" y="17988"/>
                    </a:cubicBezTo>
                    <a:cubicBezTo>
                      <a:pt x="14864" y="19962"/>
                      <a:pt x="14864" y="21330"/>
                      <a:pt x="14864" y="22690"/>
                    </a:cubicBezTo>
                    <a:cubicBezTo>
                      <a:pt x="15013" y="23430"/>
                      <a:pt x="15101" y="24182"/>
                      <a:pt x="15127" y="24936"/>
                    </a:cubicBezTo>
                    <a:cubicBezTo>
                      <a:pt x="14697" y="28218"/>
                      <a:pt x="15584" y="31472"/>
                      <a:pt x="15426" y="34675"/>
                    </a:cubicBezTo>
                    <a:cubicBezTo>
                      <a:pt x="15233" y="38649"/>
                      <a:pt x="15952" y="42571"/>
                      <a:pt x="15636" y="46528"/>
                    </a:cubicBezTo>
                    <a:cubicBezTo>
                      <a:pt x="15610" y="48810"/>
                      <a:pt x="15706" y="51092"/>
                      <a:pt x="15935" y="53362"/>
                    </a:cubicBezTo>
                    <a:cubicBezTo>
                      <a:pt x="16013" y="55538"/>
                      <a:pt x="16040" y="57749"/>
                      <a:pt x="16066" y="59899"/>
                    </a:cubicBezTo>
                    <a:cubicBezTo>
                      <a:pt x="16128" y="64470"/>
                      <a:pt x="16022" y="69050"/>
                      <a:pt x="16294" y="73612"/>
                    </a:cubicBezTo>
                    <a:cubicBezTo>
                      <a:pt x="16487" y="77051"/>
                      <a:pt x="17110" y="80473"/>
                      <a:pt x="17645" y="83886"/>
                    </a:cubicBezTo>
                    <a:cubicBezTo>
                      <a:pt x="18049" y="86518"/>
                      <a:pt x="19760" y="87816"/>
                      <a:pt x="22304" y="88185"/>
                    </a:cubicBezTo>
                    <a:cubicBezTo>
                      <a:pt x="24129" y="88448"/>
                      <a:pt x="25954" y="88755"/>
                      <a:pt x="27875" y="89062"/>
                    </a:cubicBezTo>
                    <a:cubicBezTo>
                      <a:pt x="27533" y="90545"/>
                      <a:pt x="26471" y="90729"/>
                      <a:pt x="25348" y="90694"/>
                    </a:cubicBezTo>
                    <a:cubicBezTo>
                      <a:pt x="22383" y="90606"/>
                      <a:pt x="19426" y="90396"/>
                      <a:pt x="16461" y="90387"/>
                    </a:cubicBezTo>
                    <a:cubicBezTo>
                      <a:pt x="12574" y="90387"/>
                      <a:pt x="8679" y="90527"/>
                      <a:pt x="4792" y="90597"/>
                    </a:cubicBezTo>
                    <a:cubicBezTo>
                      <a:pt x="3695" y="90654"/>
                      <a:pt x="2599" y="90654"/>
                      <a:pt x="1502" y="90597"/>
                    </a:cubicBezTo>
                    <a:cubicBezTo>
                      <a:pt x="747" y="90527"/>
                      <a:pt x="-42" y="90282"/>
                      <a:pt x="2" y="89150"/>
                    </a:cubicBezTo>
                    <a:cubicBezTo>
                      <a:pt x="1756" y="88746"/>
                      <a:pt x="3511" y="88272"/>
                      <a:pt x="5345" y="87939"/>
                    </a:cubicBezTo>
                    <a:cubicBezTo>
                      <a:pt x="6731" y="87763"/>
                      <a:pt x="7828" y="86688"/>
                      <a:pt x="8038" y="85307"/>
                    </a:cubicBezTo>
                    <a:cubicBezTo>
                      <a:pt x="8266" y="84232"/>
                      <a:pt x="8398" y="83141"/>
                      <a:pt x="8442" y="82043"/>
                    </a:cubicBezTo>
                    <a:cubicBezTo>
                      <a:pt x="8635" y="76296"/>
                      <a:pt x="8889" y="70550"/>
                      <a:pt x="8924" y="64794"/>
                    </a:cubicBezTo>
                    <a:cubicBezTo>
                      <a:pt x="9030" y="44931"/>
                      <a:pt x="9047" y="25068"/>
                      <a:pt x="9126" y="5205"/>
                    </a:cubicBezTo>
                    <a:cubicBezTo>
                      <a:pt x="9152" y="3855"/>
                      <a:pt x="9275" y="2509"/>
                      <a:pt x="9495" y="1177"/>
                    </a:cubicBezTo>
                    <a:cubicBezTo>
                      <a:pt x="9644" y="98"/>
                      <a:pt x="10319" y="-279"/>
                      <a:pt x="11249" y="212"/>
                    </a:cubicBezTo>
                    <a:cubicBezTo>
                      <a:pt x="12092" y="608"/>
                      <a:pt x="12864" y="1145"/>
                      <a:pt x="13530" y="1800"/>
                    </a:cubicBezTo>
                    <a:cubicBezTo>
                      <a:pt x="16522" y="5020"/>
                      <a:pt x="19435" y="8310"/>
                      <a:pt x="22383" y="11565"/>
                    </a:cubicBezTo>
                    <a:cubicBezTo>
                      <a:pt x="23515" y="12820"/>
                      <a:pt x="24664" y="14048"/>
                      <a:pt x="25840" y="15268"/>
                    </a:cubicBezTo>
                    <a:cubicBezTo>
                      <a:pt x="28007" y="17523"/>
                      <a:pt x="30227" y="19742"/>
                      <a:pt x="32367" y="21997"/>
                    </a:cubicBezTo>
                    <a:cubicBezTo>
                      <a:pt x="33648" y="23339"/>
                      <a:pt x="34877" y="24743"/>
                      <a:pt x="36149" y="26103"/>
                    </a:cubicBezTo>
                    <a:cubicBezTo>
                      <a:pt x="44334" y="34912"/>
                      <a:pt x="52529" y="43718"/>
                      <a:pt x="60715" y="52520"/>
                    </a:cubicBezTo>
                    <a:cubicBezTo>
                      <a:pt x="65101" y="57302"/>
                      <a:pt x="69488" y="62171"/>
                      <a:pt x="73875" y="669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0FA29ADD-E9AD-8F0D-DABA-DEB519368710}"/>
                  </a:ext>
                </a:extLst>
              </p:cNvPr>
              <p:cNvSpPr/>
              <p:nvPr/>
            </p:nvSpPr>
            <p:spPr>
              <a:xfrm>
                <a:off x="2716023" y="1444169"/>
                <a:ext cx="90025" cy="90650"/>
              </a:xfrm>
              <a:custGeom>
                <a:avLst/>
                <a:gdLst>
                  <a:gd name="connsiteX0" fmla="*/ 26566 w 90025"/>
                  <a:gd name="connsiteY0" fmla="*/ 89798 h 90650"/>
                  <a:gd name="connsiteX1" fmla="*/ 25689 w 90025"/>
                  <a:gd name="connsiteY1" fmla="*/ 90517 h 90650"/>
                  <a:gd name="connsiteX2" fmla="*/ 24434 w 90025"/>
                  <a:gd name="connsiteY2" fmla="*/ 90614 h 90650"/>
                  <a:gd name="connsiteX3" fmla="*/ 2307 w 90025"/>
                  <a:gd name="connsiteY3" fmla="*/ 90614 h 90650"/>
                  <a:gd name="connsiteX4" fmla="*/ 0 w 90025"/>
                  <a:gd name="connsiteY4" fmla="*/ 89412 h 90650"/>
                  <a:gd name="connsiteX5" fmla="*/ 2843 w 90025"/>
                  <a:gd name="connsiteY5" fmla="*/ 88877 h 90650"/>
                  <a:gd name="connsiteX6" fmla="*/ 10081 w 90025"/>
                  <a:gd name="connsiteY6" fmla="*/ 84113 h 90650"/>
                  <a:gd name="connsiteX7" fmla="*/ 11248 w 90025"/>
                  <a:gd name="connsiteY7" fmla="*/ 79726 h 90650"/>
                  <a:gd name="connsiteX8" fmla="*/ 13608 w 90025"/>
                  <a:gd name="connsiteY8" fmla="*/ 66250 h 90650"/>
                  <a:gd name="connsiteX9" fmla="*/ 16336 w 90025"/>
                  <a:gd name="connsiteY9" fmla="*/ 48703 h 90650"/>
                  <a:gd name="connsiteX10" fmla="*/ 19328 w 90025"/>
                  <a:gd name="connsiteY10" fmla="*/ 28129 h 90650"/>
                  <a:gd name="connsiteX11" fmla="*/ 21881 w 90025"/>
                  <a:gd name="connsiteY11" fmla="*/ 12898 h 90650"/>
                  <a:gd name="connsiteX12" fmla="*/ 23329 w 90025"/>
                  <a:gd name="connsiteY12" fmla="*/ 2370 h 90650"/>
                  <a:gd name="connsiteX13" fmla="*/ 23329 w 90025"/>
                  <a:gd name="connsiteY13" fmla="*/ 1861 h 90650"/>
                  <a:gd name="connsiteX14" fmla="*/ 24706 w 90025"/>
                  <a:gd name="connsiteY14" fmla="*/ 1 h 90650"/>
                  <a:gd name="connsiteX15" fmla="*/ 26698 w 90025"/>
                  <a:gd name="connsiteY15" fmla="*/ 1229 h 90650"/>
                  <a:gd name="connsiteX16" fmla="*/ 29541 w 90025"/>
                  <a:gd name="connsiteY16" fmla="*/ 5695 h 90650"/>
                  <a:gd name="connsiteX17" fmla="*/ 38314 w 90025"/>
                  <a:gd name="connsiteY17" fmla="*/ 20233 h 90650"/>
                  <a:gd name="connsiteX18" fmla="*/ 44894 w 90025"/>
                  <a:gd name="connsiteY18" fmla="*/ 31901 h 90650"/>
                  <a:gd name="connsiteX19" fmla="*/ 47965 w 90025"/>
                  <a:gd name="connsiteY19" fmla="*/ 36841 h 90650"/>
                  <a:gd name="connsiteX20" fmla="*/ 55563 w 90025"/>
                  <a:gd name="connsiteY20" fmla="*/ 49370 h 90650"/>
                  <a:gd name="connsiteX21" fmla="*/ 65065 w 90025"/>
                  <a:gd name="connsiteY21" fmla="*/ 65460 h 90650"/>
                  <a:gd name="connsiteX22" fmla="*/ 75128 w 90025"/>
                  <a:gd name="connsiteY22" fmla="*/ 81253 h 90650"/>
                  <a:gd name="connsiteX23" fmla="*/ 82612 w 90025"/>
                  <a:gd name="connsiteY23" fmla="*/ 87534 h 90650"/>
                  <a:gd name="connsiteX24" fmla="*/ 87727 w 90025"/>
                  <a:gd name="connsiteY24" fmla="*/ 88868 h 90650"/>
                  <a:gd name="connsiteX25" fmla="*/ 90025 w 90025"/>
                  <a:gd name="connsiteY25" fmla="*/ 89307 h 90650"/>
                  <a:gd name="connsiteX26" fmla="*/ 88797 w 90025"/>
                  <a:gd name="connsiteY26" fmla="*/ 90535 h 90650"/>
                  <a:gd name="connsiteX27" fmla="*/ 87788 w 90025"/>
                  <a:gd name="connsiteY27" fmla="*/ 90623 h 90650"/>
                  <a:gd name="connsiteX28" fmla="*/ 67688 w 90025"/>
                  <a:gd name="connsiteY28" fmla="*/ 90386 h 90650"/>
                  <a:gd name="connsiteX29" fmla="*/ 65056 w 90025"/>
                  <a:gd name="connsiteY29" fmla="*/ 89763 h 90650"/>
                  <a:gd name="connsiteX30" fmla="*/ 66714 w 90025"/>
                  <a:gd name="connsiteY30" fmla="*/ 87403 h 90650"/>
                  <a:gd name="connsiteX31" fmla="*/ 63459 w 90025"/>
                  <a:gd name="connsiteY31" fmla="*/ 81586 h 90650"/>
                  <a:gd name="connsiteX32" fmla="*/ 53597 w 90025"/>
                  <a:gd name="connsiteY32" fmla="*/ 65057 h 90650"/>
                  <a:gd name="connsiteX33" fmla="*/ 52124 w 90025"/>
                  <a:gd name="connsiteY33" fmla="*/ 63021 h 90650"/>
                  <a:gd name="connsiteX34" fmla="*/ 50693 w 90025"/>
                  <a:gd name="connsiteY34" fmla="*/ 59959 h 90650"/>
                  <a:gd name="connsiteX35" fmla="*/ 45508 w 90025"/>
                  <a:gd name="connsiteY35" fmla="*/ 55757 h 90650"/>
                  <a:gd name="connsiteX36" fmla="*/ 24364 w 90025"/>
                  <a:gd name="connsiteY36" fmla="*/ 55757 h 90650"/>
                  <a:gd name="connsiteX37" fmla="*/ 21267 w 90025"/>
                  <a:gd name="connsiteY37" fmla="*/ 58564 h 90650"/>
                  <a:gd name="connsiteX38" fmla="*/ 18907 w 90025"/>
                  <a:gd name="connsiteY38" fmla="*/ 75883 h 90650"/>
                  <a:gd name="connsiteX39" fmla="*/ 18574 w 90025"/>
                  <a:gd name="connsiteY39" fmla="*/ 83929 h 90650"/>
                  <a:gd name="connsiteX40" fmla="*/ 22434 w 90025"/>
                  <a:gd name="connsiteY40" fmla="*/ 88561 h 90650"/>
                  <a:gd name="connsiteX41" fmla="*/ 26347 w 90025"/>
                  <a:gd name="connsiteY41" fmla="*/ 89184 h 90650"/>
                  <a:gd name="connsiteX42" fmla="*/ 26566 w 90025"/>
                  <a:gd name="connsiteY42" fmla="*/ 89798 h 90650"/>
                  <a:gd name="connsiteX43" fmla="*/ 26829 w 90025"/>
                  <a:gd name="connsiteY43" fmla="*/ 17767 h 90650"/>
                  <a:gd name="connsiteX44" fmla="*/ 22697 w 90025"/>
                  <a:gd name="connsiteY44" fmla="*/ 50923 h 90650"/>
                  <a:gd name="connsiteX45" fmla="*/ 45359 w 90025"/>
                  <a:gd name="connsiteY45" fmla="*/ 50651 h 90650"/>
                  <a:gd name="connsiteX46" fmla="*/ 36454 w 90025"/>
                  <a:gd name="connsiteY46" fmla="*/ 34226 h 90650"/>
                  <a:gd name="connsiteX47" fmla="*/ 26829 w 90025"/>
                  <a:gd name="connsiteY47" fmla="*/ 17767 h 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0025" h="90650">
                    <a:moveTo>
                      <a:pt x="26566" y="89798"/>
                    </a:moveTo>
                    <a:cubicBezTo>
                      <a:pt x="26321" y="90086"/>
                      <a:pt x="26022" y="90330"/>
                      <a:pt x="25689" y="90517"/>
                    </a:cubicBezTo>
                    <a:cubicBezTo>
                      <a:pt x="25276" y="90621"/>
                      <a:pt x="24855" y="90653"/>
                      <a:pt x="24434" y="90614"/>
                    </a:cubicBezTo>
                    <a:lnTo>
                      <a:pt x="2307" y="90614"/>
                    </a:lnTo>
                    <a:cubicBezTo>
                      <a:pt x="1018" y="90614"/>
                      <a:pt x="1027" y="90614"/>
                      <a:pt x="0" y="89412"/>
                    </a:cubicBezTo>
                    <a:cubicBezTo>
                      <a:pt x="877" y="88535"/>
                      <a:pt x="1895" y="88938"/>
                      <a:pt x="2843" y="88877"/>
                    </a:cubicBezTo>
                    <a:cubicBezTo>
                      <a:pt x="6115" y="88666"/>
                      <a:pt x="9265" y="86648"/>
                      <a:pt x="10081" y="84113"/>
                    </a:cubicBezTo>
                    <a:cubicBezTo>
                      <a:pt x="10563" y="82676"/>
                      <a:pt x="10949" y="81211"/>
                      <a:pt x="11248" y="79726"/>
                    </a:cubicBezTo>
                    <a:cubicBezTo>
                      <a:pt x="12081" y="75240"/>
                      <a:pt x="12862" y="70748"/>
                      <a:pt x="13608" y="66250"/>
                    </a:cubicBezTo>
                    <a:cubicBezTo>
                      <a:pt x="14555" y="60401"/>
                      <a:pt x="15468" y="54552"/>
                      <a:pt x="16336" y="48703"/>
                    </a:cubicBezTo>
                    <a:cubicBezTo>
                      <a:pt x="17363" y="41851"/>
                      <a:pt x="18275" y="34981"/>
                      <a:pt x="19328" y="28129"/>
                    </a:cubicBezTo>
                    <a:cubicBezTo>
                      <a:pt x="20109" y="23040"/>
                      <a:pt x="21083" y="17978"/>
                      <a:pt x="21881" y="12898"/>
                    </a:cubicBezTo>
                    <a:cubicBezTo>
                      <a:pt x="22434" y="9389"/>
                      <a:pt x="22846" y="5879"/>
                      <a:pt x="23329" y="2370"/>
                    </a:cubicBezTo>
                    <a:cubicBezTo>
                      <a:pt x="23320" y="2200"/>
                      <a:pt x="23320" y="2030"/>
                      <a:pt x="23329" y="1861"/>
                    </a:cubicBezTo>
                    <a:cubicBezTo>
                      <a:pt x="23469" y="984"/>
                      <a:pt x="23741" y="-34"/>
                      <a:pt x="24706" y="1"/>
                    </a:cubicBezTo>
                    <a:cubicBezTo>
                      <a:pt x="25505" y="128"/>
                      <a:pt x="26224" y="570"/>
                      <a:pt x="26698" y="1229"/>
                    </a:cubicBezTo>
                    <a:cubicBezTo>
                      <a:pt x="27751" y="2642"/>
                      <a:pt x="28619" y="4186"/>
                      <a:pt x="29541" y="5695"/>
                    </a:cubicBezTo>
                    <a:cubicBezTo>
                      <a:pt x="32480" y="10538"/>
                      <a:pt x="35454" y="15346"/>
                      <a:pt x="38314" y="20233"/>
                    </a:cubicBezTo>
                    <a:cubicBezTo>
                      <a:pt x="40578" y="24084"/>
                      <a:pt x="42701" y="28024"/>
                      <a:pt x="44894" y="31901"/>
                    </a:cubicBezTo>
                    <a:cubicBezTo>
                      <a:pt x="45850" y="33577"/>
                      <a:pt x="46947" y="35183"/>
                      <a:pt x="47965" y="36841"/>
                    </a:cubicBezTo>
                    <a:cubicBezTo>
                      <a:pt x="50509" y="41008"/>
                      <a:pt x="53062" y="45176"/>
                      <a:pt x="55563" y="49370"/>
                    </a:cubicBezTo>
                    <a:cubicBezTo>
                      <a:pt x="58756" y="54721"/>
                      <a:pt x="61862" y="60117"/>
                      <a:pt x="65065" y="65460"/>
                    </a:cubicBezTo>
                    <a:cubicBezTo>
                      <a:pt x="68267" y="70803"/>
                      <a:pt x="70987" y="76471"/>
                      <a:pt x="75128" y="81253"/>
                    </a:cubicBezTo>
                    <a:cubicBezTo>
                      <a:pt x="77304" y="83736"/>
                      <a:pt x="79330" y="86420"/>
                      <a:pt x="82612" y="87534"/>
                    </a:cubicBezTo>
                    <a:cubicBezTo>
                      <a:pt x="84278" y="88105"/>
                      <a:pt x="86016" y="88412"/>
                      <a:pt x="87727" y="88868"/>
                    </a:cubicBezTo>
                    <a:cubicBezTo>
                      <a:pt x="88349" y="89026"/>
                      <a:pt x="88972" y="89114"/>
                      <a:pt x="90025" y="89307"/>
                    </a:cubicBezTo>
                    <a:cubicBezTo>
                      <a:pt x="89665" y="89760"/>
                      <a:pt x="89253" y="90173"/>
                      <a:pt x="88797" y="90535"/>
                    </a:cubicBezTo>
                    <a:cubicBezTo>
                      <a:pt x="88472" y="90650"/>
                      <a:pt x="88130" y="90680"/>
                      <a:pt x="87788" y="90623"/>
                    </a:cubicBezTo>
                    <a:cubicBezTo>
                      <a:pt x="81094" y="90553"/>
                      <a:pt x="74391" y="90500"/>
                      <a:pt x="67688" y="90386"/>
                    </a:cubicBezTo>
                    <a:cubicBezTo>
                      <a:pt x="66793" y="90266"/>
                      <a:pt x="65907" y="90057"/>
                      <a:pt x="65056" y="89763"/>
                    </a:cubicBezTo>
                    <a:lnTo>
                      <a:pt x="66714" y="87403"/>
                    </a:lnTo>
                    <a:cubicBezTo>
                      <a:pt x="65661" y="85517"/>
                      <a:pt x="64599" y="83525"/>
                      <a:pt x="63459" y="81586"/>
                    </a:cubicBezTo>
                    <a:cubicBezTo>
                      <a:pt x="60195" y="76065"/>
                      <a:pt x="56905" y="70555"/>
                      <a:pt x="53597" y="65057"/>
                    </a:cubicBezTo>
                    <a:cubicBezTo>
                      <a:pt x="53168" y="64346"/>
                      <a:pt x="52588" y="63723"/>
                      <a:pt x="52124" y="63021"/>
                    </a:cubicBezTo>
                    <a:cubicBezTo>
                      <a:pt x="51509" y="62082"/>
                      <a:pt x="50711" y="61495"/>
                      <a:pt x="50693" y="59959"/>
                    </a:cubicBezTo>
                    <a:cubicBezTo>
                      <a:pt x="50693" y="57476"/>
                      <a:pt x="48061" y="55765"/>
                      <a:pt x="45508" y="55757"/>
                    </a:cubicBezTo>
                    <a:cubicBezTo>
                      <a:pt x="38489" y="55757"/>
                      <a:pt x="31444" y="55757"/>
                      <a:pt x="24364" y="55757"/>
                    </a:cubicBezTo>
                    <a:cubicBezTo>
                      <a:pt x="21618" y="55757"/>
                      <a:pt x="21636" y="55818"/>
                      <a:pt x="21267" y="58564"/>
                    </a:cubicBezTo>
                    <a:cubicBezTo>
                      <a:pt x="20486" y="64337"/>
                      <a:pt x="19600" y="70101"/>
                      <a:pt x="18907" y="75883"/>
                    </a:cubicBezTo>
                    <a:cubicBezTo>
                      <a:pt x="18626" y="78556"/>
                      <a:pt x="18521" y="81242"/>
                      <a:pt x="18574" y="83929"/>
                    </a:cubicBezTo>
                    <a:cubicBezTo>
                      <a:pt x="18574" y="86490"/>
                      <a:pt x="19863" y="87947"/>
                      <a:pt x="22434" y="88561"/>
                    </a:cubicBezTo>
                    <a:cubicBezTo>
                      <a:pt x="23715" y="88868"/>
                      <a:pt x="25066" y="88982"/>
                      <a:pt x="26347" y="89184"/>
                    </a:cubicBezTo>
                    <a:cubicBezTo>
                      <a:pt x="26478" y="89386"/>
                      <a:pt x="26522" y="89596"/>
                      <a:pt x="26566" y="89798"/>
                    </a:cubicBezTo>
                    <a:close/>
                    <a:moveTo>
                      <a:pt x="26829" y="17767"/>
                    </a:moveTo>
                    <a:cubicBezTo>
                      <a:pt x="25575" y="20935"/>
                      <a:pt x="22443" y="47159"/>
                      <a:pt x="22697" y="50923"/>
                    </a:cubicBezTo>
                    <a:cubicBezTo>
                      <a:pt x="26075" y="51502"/>
                      <a:pt x="43754" y="51309"/>
                      <a:pt x="45359" y="50651"/>
                    </a:cubicBezTo>
                    <a:cubicBezTo>
                      <a:pt x="42394" y="45167"/>
                      <a:pt x="39507" y="39649"/>
                      <a:pt x="36454" y="34226"/>
                    </a:cubicBezTo>
                    <a:cubicBezTo>
                      <a:pt x="33401" y="28804"/>
                      <a:pt x="30216" y="23540"/>
                      <a:pt x="26829" y="1776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4" name="Freeform 553">
                <a:extLst>
                  <a:ext uri="{FF2B5EF4-FFF2-40B4-BE49-F238E27FC236}">
                    <a16:creationId xmlns:a16="http://schemas.microsoft.com/office/drawing/2014/main" id="{7273987D-E8ED-7114-1F67-876B965123B8}"/>
                  </a:ext>
                </a:extLst>
              </p:cNvPr>
              <p:cNvSpPr/>
              <p:nvPr/>
            </p:nvSpPr>
            <p:spPr>
              <a:xfrm>
                <a:off x="2623690" y="1301003"/>
                <a:ext cx="89840" cy="91086"/>
              </a:xfrm>
              <a:custGeom>
                <a:avLst/>
                <a:gdLst>
                  <a:gd name="connsiteX0" fmla="*/ 24583 w 89840"/>
                  <a:gd name="connsiteY0" fmla="*/ 0 h 91086"/>
                  <a:gd name="connsiteX1" fmla="*/ 26391 w 89840"/>
                  <a:gd name="connsiteY1" fmla="*/ 1535 h 91086"/>
                  <a:gd name="connsiteX2" fmla="*/ 30400 w 89840"/>
                  <a:gd name="connsiteY2" fmla="*/ 7966 h 91086"/>
                  <a:gd name="connsiteX3" fmla="*/ 35726 w 89840"/>
                  <a:gd name="connsiteY3" fmla="*/ 16582 h 91086"/>
                  <a:gd name="connsiteX4" fmla="*/ 42131 w 89840"/>
                  <a:gd name="connsiteY4" fmla="*/ 27452 h 91086"/>
                  <a:gd name="connsiteX5" fmla="*/ 45350 w 89840"/>
                  <a:gd name="connsiteY5" fmla="*/ 32892 h 91086"/>
                  <a:gd name="connsiteX6" fmla="*/ 52922 w 89840"/>
                  <a:gd name="connsiteY6" fmla="*/ 45438 h 91086"/>
                  <a:gd name="connsiteX7" fmla="*/ 59783 w 89840"/>
                  <a:gd name="connsiteY7" fmla="*/ 57484 h 91086"/>
                  <a:gd name="connsiteX8" fmla="*/ 62959 w 89840"/>
                  <a:gd name="connsiteY8" fmla="*/ 62669 h 91086"/>
                  <a:gd name="connsiteX9" fmla="*/ 67653 w 89840"/>
                  <a:gd name="connsiteY9" fmla="*/ 70206 h 91086"/>
                  <a:gd name="connsiteX10" fmla="*/ 70811 w 89840"/>
                  <a:gd name="connsiteY10" fmla="*/ 75584 h 91086"/>
                  <a:gd name="connsiteX11" fmla="*/ 78295 w 89840"/>
                  <a:gd name="connsiteY11" fmla="*/ 85419 h 91086"/>
                  <a:gd name="connsiteX12" fmla="*/ 87068 w 89840"/>
                  <a:gd name="connsiteY12" fmla="*/ 89367 h 91086"/>
                  <a:gd name="connsiteX13" fmla="*/ 89841 w 89840"/>
                  <a:gd name="connsiteY13" fmla="*/ 90552 h 91086"/>
                  <a:gd name="connsiteX14" fmla="*/ 88551 w 89840"/>
                  <a:gd name="connsiteY14" fmla="*/ 91061 h 91086"/>
                  <a:gd name="connsiteX15" fmla="*/ 67416 w 89840"/>
                  <a:gd name="connsiteY15" fmla="*/ 91061 h 91086"/>
                  <a:gd name="connsiteX16" fmla="*/ 64994 w 89840"/>
                  <a:gd name="connsiteY16" fmla="*/ 90473 h 91086"/>
                  <a:gd name="connsiteX17" fmla="*/ 64933 w 89840"/>
                  <a:gd name="connsiteY17" fmla="*/ 84331 h 91086"/>
                  <a:gd name="connsiteX18" fmla="*/ 60195 w 89840"/>
                  <a:gd name="connsiteY18" fmla="*/ 76067 h 91086"/>
                  <a:gd name="connsiteX19" fmla="*/ 53176 w 89840"/>
                  <a:gd name="connsiteY19" fmla="*/ 64328 h 91086"/>
                  <a:gd name="connsiteX20" fmla="*/ 49325 w 89840"/>
                  <a:gd name="connsiteY20" fmla="*/ 57800 h 91086"/>
                  <a:gd name="connsiteX21" fmla="*/ 46403 w 89840"/>
                  <a:gd name="connsiteY21" fmla="*/ 56186 h 91086"/>
                  <a:gd name="connsiteX22" fmla="*/ 23487 w 89840"/>
                  <a:gd name="connsiteY22" fmla="*/ 56186 h 91086"/>
                  <a:gd name="connsiteX23" fmla="*/ 22092 w 89840"/>
                  <a:gd name="connsiteY23" fmla="*/ 56379 h 91086"/>
                  <a:gd name="connsiteX24" fmla="*/ 21504 w 89840"/>
                  <a:gd name="connsiteY24" fmla="*/ 58537 h 91086"/>
                  <a:gd name="connsiteX25" fmla="*/ 19846 w 89840"/>
                  <a:gd name="connsiteY25" fmla="*/ 72127 h 91086"/>
                  <a:gd name="connsiteX26" fmla="*/ 18784 w 89840"/>
                  <a:gd name="connsiteY26" fmla="*/ 82147 h 91086"/>
                  <a:gd name="connsiteX27" fmla="*/ 18854 w 89840"/>
                  <a:gd name="connsiteY27" fmla="*/ 84630 h 91086"/>
                  <a:gd name="connsiteX28" fmla="*/ 22022 w 89840"/>
                  <a:gd name="connsiteY28" fmla="*/ 88858 h 91086"/>
                  <a:gd name="connsiteX29" fmla="*/ 25259 w 89840"/>
                  <a:gd name="connsiteY29" fmla="*/ 89455 h 91086"/>
                  <a:gd name="connsiteX30" fmla="*/ 26285 w 89840"/>
                  <a:gd name="connsiteY30" fmla="*/ 90894 h 91086"/>
                  <a:gd name="connsiteX31" fmla="*/ 24829 w 89840"/>
                  <a:gd name="connsiteY31" fmla="*/ 91034 h 91086"/>
                  <a:gd name="connsiteX32" fmla="*/ 2167 w 89840"/>
                  <a:gd name="connsiteY32" fmla="*/ 91034 h 91086"/>
                  <a:gd name="connsiteX33" fmla="*/ 0 w 89840"/>
                  <a:gd name="connsiteY33" fmla="*/ 89630 h 91086"/>
                  <a:gd name="connsiteX34" fmla="*/ 2185 w 89840"/>
                  <a:gd name="connsiteY34" fmla="*/ 89306 h 91086"/>
                  <a:gd name="connsiteX35" fmla="*/ 11151 w 89840"/>
                  <a:gd name="connsiteY35" fmla="*/ 81015 h 91086"/>
                  <a:gd name="connsiteX36" fmla="*/ 13011 w 89840"/>
                  <a:gd name="connsiteY36" fmla="*/ 70013 h 91086"/>
                  <a:gd name="connsiteX37" fmla="*/ 16521 w 89840"/>
                  <a:gd name="connsiteY37" fmla="*/ 46728 h 91086"/>
                  <a:gd name="connsiteX38" fmla="*/ 17907 w 89840"/>
                  <a:gd name="connsiteY38" fmla="*/ 38998 h 91086"/>
                  <a:gd name="connsiteX39" fmla="*/ 20416 w 89840"/>
                  <a:gd name="connsiteY39" fmla="*/ 22495 h 91086"/>
                  <a:gd name="connsiteX40" fmla="*/ 22539 w 89840"/>
                  <a:gd name="connsiteY40" fmla="*/ 10019 h 91086"/>
                  <a:gd name="connsiteX41" fmla="*/ 23653 w 89840"/>
                  <a:gd name="connsiteY41" fmla="*/ 2764 h 91086"/>
                  <a:gd name="connsiteX42" fmla="*/ 24583 w 89840"/>
                  <a:gd name="connsiteY42" fmla="*/ 0 h 91086"/>
                  <a:gd name="connsiteX43" fmla="*/ 26979 w 89840"/>
                  <a:gd name="connsiteY43" fmla="*/ 18328 h 91086"/>
                  <a:gd name="connsiteX44" fmla="*/ 26101 w 89840"/>
                  <a:gd name="connsiteY44" fmla="*/ 19653 h 91086"/>
                  <a:gd name="connsiteX45" fmla="*/ 22592 w 89840"/>
                  <a:gd name="connsiteY45" fmla="*/ 50606 h 91086"/>
                  <a:gd name="connsiteX46" fmla="*/ 22776 w 89840"/>
                  <a:gd name="connsiteY46" fmla="*/ 51720 h 91086"/>
                  <a:gd name="connsiteX47" fmla="*/ 45693 w 89840"/>
                  <a:gd name="connsiteY47" fmla="*/ 51720 h 91086"/>
                  <a:gd name="connsiteX48" fmla="*/ 26979 w 89840"/>
                  <a:gd name="connsiteY48" fmla="*/ 18328 h 9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89840" h="91086">
                    <a:moveTo>
                      <a:pt x="24583" y="0"/>
                    </a:moveTo>
                    <a:cubicBezTo>
                      <a:pt x="25250" y="436"/>
                      <a:pt x="25856" y="951"/>
                      <a:pt x="26391" y="1535"/>
                    </a:cubicBezTo>
                    <a:cubicBezTo>
                      <a:pt x="27777" y="3641"/>
                      <a:pt x="29075" y="5817"/>
                      <a:pt x="30400" y="7966"/>
                    </a:cubicBezTo>
                    <a:cubicBezTo>
                      <a:pt x="32155" y="10835"/>
                      <a:pt x="33989" y="13687"/>
                      <a:pt x="35726" y="16582"/>
                    </a:cubicBezTo>
                    <a:cubicBezTo>
                      <a:pt x="37893" y="20188"/>
                      <a:pt x="39998" y="23829"/>
                      <a:pt x="42131" y="27452"/>
                    </a:cubicBezTo>
                    <a:cubicBezTo>
                      <a:pt x="43201" y="29269"/>
                      <a:pt x="44262" y="31085"/>
                      <a:pt x="45350" y="32892"/>
                    </a:cubicBezTo>
                    <a:cubicBezTo>
                      <a:pt x="47868" y="37077"/>
                      <a:pt x="50448" y="41227"/>
                      <a:pt x="52922" y="45438"/>
                    </a:cubicBezTo>
                    <a:cubicBezTo>
                      <a:pt x="55256" y="49421"/>
                      <a:pt x="57475" y="53484"/>
                      <a:pt x="59783" y="57484"/>
                    </a:cubicBezTo>
                    <a:cubicBezTo>
                      <a:pt x="60792" y="59239"/>
                      <a:pt x="61888" y="60941"/>
                      <a:pt x="62959" y="62669"/>
                    </a:cubicBezTo>
                    <a:cubicBezTo>
                      <a:pt x="64520" y="65179"/>
                      <a:pt x="66109" y="67679"/>
                      <a:pt x="67653" y="70206"/>
                    </a:cubicBezTo>
                    <a:cubicBezTo>
                      <a:pt x="68741" y="71961"/>
                      <a:pt x="69855" y="73715"/>
                      <a:pt x="70811" y="75584"/>
                    </a:cubicBezTo>
                    <a:cubicBezTo>
                      <a:pt x="72750" y="79249"/>
                      <a:pt x="75277" y="82571"/>
                      <a:pt x="78295" y="85419"/>
                    </a:cubicBezTo>
                    <a:cubicBezTo>
                      <a:pt x="80585" y="87842"/>
                      <a:pt x="83735" y="89261"/>
                      <a:pt x="87068" y="89367"/>
                    </a:cubicBezTo>
                    <a:cubicBezTo>
                      <a:pt x="88034" y="89367"/>
                      <a:pt x="89148" y="89227"/>
                      <a:pt x="89841" y="90552"/>
                    </a:cubicBezTo>
                    <a:cubicBezTo>
                      <a:pt x="89446" y="90791"/>
                      <a:pt x="89007" y="90963"/>
                      <a:pt x="88551" y="91061"/>
                    </a:cubicBezTo>
                    <a:cubicBezTo>
                      <a:pt x="81532" y="91096"/>
                      <a:pt x="74487" y="91096"/>
                      <a:pt x="67416" y="91061"/>
                    </a:cubicBezTo>
                    <a:cubicBezTo>
                      <a:pt x="66591" y="90952"/>
                      <a:pt x="65775" y="90755"/>
                      <a:pt x="64994" y="90473"/>
                    </a:cubicBezTo>
                    <a:cubicBezTo>
                      <a:pt x="67205" y="88174"/>
                      <a:pt x="66126" y="86305"/>
                      <a:pt x="64933" y="84331"/>
                    </a:cubicBezTo>
                    <a:cubicBezTo>
                      <a:pt x="63283" y="81620"/>
                      <a:pt x="61801" y="78804"/>
                      <a:pt x="60195" y="76067"/>
                    </a:cubicBezTo>
                    <a:cubicBezTo>
                      <a:pt x="57879" y="72136"/>
                      <a:pt x="55519" y="68249"/>
                      <a:pt x="53176" y="64328"/>
                    </a:cubicBezTo>
                    <a:cubicBezTo>
                      <a:pt x="51887" y="62158"/>
                      <a:pt x="50597" y="59982"/>
                      <a:pt x="49325" y="57800"/>
                    </a:cubicBezTo>
                    <a:cubicBezTo>
                      <a:pt x="48754" y="56731"/>
                      <a:pt x="47614" y="56099"/>
                      <a:pt x="46403" y="56186"/>
                    </a:cubicBezTo>
                    <a:cubicBezTo>
                      <a:pt x="38761" y="56186"/>
                      <a:pt x="31120" y="56186"/>
                      <a:pt x="23487" y="56186"/>
                    </a:cubicBezTo>
                    <a:cubicBezTo>
                      <a:pt x="23022" y="56221"/>
                      <a:pt x="22548" y="56285"/>
                      <a:pt x="22092" y="56379"/>
                    </a:cubicBezTo>
                    <a:cubicBezTo>
                      <a:pt x="21837" y="57082"/>
                      <a:pt x="21644" y="57804"/>
                      <a:pt x="21504" y="58537"/>
                    </a:cubicBezTo>
                    <a:cubicBezTo>
                      <a:pt x="20916" y="63064"/>
                      <a:pt x="20363" y="67594"/>
                      <a:pt x="19846" y="72127"/>
                    </a:cubicBezTo>
                    <a:cubicBezTo>
                      <a:pt x="19460" y="75461"/>
                      <a:pt x="19109" y="78801"/>
                      <a:pt x="18784" y="82147"/>
                    </a:cubicBezTo>
                    <a:cubicBezTo>
                      <a:pt x="18758" y="82975"/>
                      <a:pt x="18775" y="83804"/>
                      <a:pt x="18854" y="84630"/>
                    </a:cubicBezTo>
                    <a:cubicBezTo>
                      <a:pt x="18960" y="87121"/>
                      <a:pt x="19732" y="88139"/>
                      <a:pt x="22022" y="88858"/>
                    </a:cubicBezTo>
                    <a:cubicBezTo>
                      <a:pt x="23083" y="89128"/>
                      <a:pt x="24171" y="89328"/>
                      <a:pt x="25259" y="89455"/>
                    </a:cubicBezTo>
                    <a:cubicBezTo>
                      <a:pt x="26040" y="89587"/>
                      <a:pt x="26549" y="89894"/>
                      <a:pt x="26285" y="90894"/>
                    </a:cubicBezTo>
                    <a:cubicBezTo>
                      <a:pt x="25820" y="90938"/>
                      <a:pt x="25329" y="91034"/>
                      <a:pt x="24829" y="91034"/>
                    </a:cubicBezTo>
                    <a:cubicBezTo>
                      <a:pt x="17275" y="91034"/>
                      <a:pt x="9721" y="91034"/>
                      <a:pt x="2167" y="91034"/>
                    </a:cubicBezTo>
                    <a:cubicBezTo>
                      <a:pt x="1290" y="91034"/>
                      <a:pt x="211" y="91297"/>
                      <a:pt x="0" y="89630"/>
                    </a:cubicBezTo>
                    <a:cubicBezTo>
                      <a:pt x="763" y="89516"/>
                      <a:pt x="1474" y="89359"/>
                      <a:pt x="2185" y="89306"/>
                    </a:cubicBezTo>
                    <a:cubicBezTo>
                      <a:pt x="7624" y="88902"/>
                      <a:pt x="9932" y="86674"/>
                      <a:pt x="11151" y="81015"/>
                    </a:cubicBezTo>
                    <a:cubicBezTo>
                      <a:pt x="11932" y="77383"/>
                      <a:pt x="12450" y="73689"/>
                      <a:pt x="13011" y="70013"/>
                    </a:cubicBezTo>
                    <a:cubicBezTo>
                      <a:pt x="14187" y="62257"/>
                      <a:pt x="15292" y="54484"/>
                      <a:pt x="16521" y="46728"/>
                    </a:cubicBezTo>
                    <a:cubicBezTo>
                      <a:pt x="16915" y="44096"/>
                      <a:pt x="17494" y="41587"/>
                      <a:pt x="17907" y="38998"/>
                    </a:cubicBezTo>
                    <a:cubicBezTo>
                      <a:pt x="18784" y="33497"/>
                      <a:pt x="19539" y="27988"/>
                      <a:pt x="20416" y="22495"/>
                    </a:cubicBezTo>
                    <a:cubicBezTo>
                      <a:pt x="21074" y="18328"/>
                      <a:pt x="21846" y="14178"/>
                      <a:pt x="22539" y="10019"/>
                    </a:cubicBezTo>
                    <a:cubicBezTo>
                      <a:pt x="22934" y="7607"/>
                      <a:pt x="23232" y="5176"/>
                      <a:pt x="23653" y="2764"/>
                    </a:cubicBezTo>
                    <a:cubicBezTo>
                      <a:pt x="23899" y="1822"/>
                      <a:pt x="24206" y="898"/>
                      <a:pt x="24583" y="0"/>
                    </a:cubicBezTo>
                    <a:close/>
                    <a:moveTo>
                      <a:pt x="26979" y="18328"/>
                    </a:moveTo>
                    <a:cubicBezTo>
                      <a:pt x="26470" y="19100"/>
                      <a:pt x="26154" y="19363"/>
                      <a:pt x="26101" y="19653"/>
                    </a:cubicBezTo>
                    <a:cubicBezTo>
                      <a:pt x="24934" y="29970"/>
                      <a:pt x="23759" y="40288"/>
                      <a:pt x="22592" y="50606"/>
                    </a:cubicBezTo>
                    <a:cubicBezTo>
                      <a:pt x="22618" y="50982"/>
                      <a:pt x="22680" y="51356"/>
                      <a:pt x="22776" y="51720"/>
                    </a:cubicBezTo>
                    <a:lnTo>
                      <a:pt x="45693" y="51720"/>
                    </a:lnTo>
                    <a:cubicBezTo>
                      <a:pt x="39762" y="40350"/>
                      <a:pt x="33059" y="29760"/>
                      <a:pt x="26979" y="183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292B8CC0-92F6-3577-71EC-848CBD0A8C4C}"/>
                  </a:ext>
                </a:extLst>
              </p:cNvPr>
              <p:cNvSpPr/>
              <p:nvPr/>
            </p:nvSpPr>
            <p:spPr>
              <a:xfrm>
                <a:off x="2215642" y="1443696"/>
                <a:ext cx="89674" cy="90646"/>
              </a:xfrm>
              <a:custGeom>
                <a:avLst/>
                <a:gdLst>
                  <a:gd name="connsiteX0" fmla="*/ 89674 w 89674"/>
                  <a:gd name="connsiteY0" fmla="*/ 89069 h 90646"/>
                  <a:gd name="connsiteX1" fmla="*/ 87262 w 89674"/>
                  <a:gd name="connsiteY1" fmla="*/ 90578 h 90646"/>
                  <a:gd name="connsiteX2" fmla="*/ 72487 w 89674"/>
                  <a:gd name="connsiteY2" fmla="*/ 90578 h 90646"/>
                  <a:gd name="connsiteX3" fmla="*/ 67407 w 89674"/>
                  <a:gd name="connsiteY3" fmla="*/ 90350 h 90646"/>
                  <a:gd name="connsiteX4" fmla="*/ 65354 w 89674"/>
                  <a:gd name="connsiteY4" fmla="*/ 89823 h 90646"/>
                  <a:gd name="connsiteX5" fmla="*/ 65354 w 89674"/>
                  <a:gd name="connsiteY5" fmla="*/ 89087 h 90646"/>
                  <a:gd name="connsiteX6" fmla="*/ 66512 w 89674"/>
                  <a:gd name="connsiteY6" fmla="*/ 84910 h 90646"/>
                  <a:gd name="connsiteX7" fmla="*/ 62722 w 89674"/>
                  <a:gd name="connsiteY7" fmla="*/ 74698 h 90646"/>
                  <a:gd name="connsiteX8" fmla="*/ 57344 w 89674"/>
                  <a:gd name="connsiteY8" fmla="*/ 60213 h 90646"/>
                  <a:gd name="connsiteX9" fmla="*/ 51202 w 89674"/>
                  <a:gd name="connsiteY9" fmla="*/ 55721 h 90646"/>
                  <a:gd name="connsiteX10" fmla="*/ 31839 w 89674"/>
                  <a:gd name="connsiteY10" fmla="*/ 55721 h 90646"/>
                  <a:gd name="connsiteX11" fmla="*/ 27803 w 89674"/>
                  <a:gd name="connsiteY11" fmla="*/ 58256 h 90646"/>
                  <a:gd name="connsiteX12" fmla="*/ 23680 w 89674"/>
                  <a:gd name="connsiteY12" fmla="*/ 71417 h 90646"/>
                  <a:gd name="connsiteX13" fmla="*/ 21618 w 89674"/>
                  <a:gd name="connsiteY13" fmla="*/ 76865 h 90646"/>
                  <a:gd name="connsiteX14" fmla="*/ 19863 w 89674"/>
                  <a:gd name="connsiteY14" fmla="*/ 84761 h 90646"/>
                  <a:gd name="connsiteX15" fmla="*/ 22495 w 89674"/>
                  <a:gd name="connsiteY15" fmla="*/ 88350 h 90646"/>
                  <a:gd name="connsiteX16" fmla="*/ 24741 w 89674"/>
                  <a:gd name="connsiteY16" fmla="*/ 88709 h 90646"/>
                  <a:gd name="connsiteX17" fmla="*/ 26277 w 89674"/>
                  <a:gd name="connsiteY17" fmla="*/ 89587 h 90646"/>
                  <a:gd name="connsiteX18" fmla="*/ 24583 w 89674"/>
                  <a:gd name="connsiteY18" fmla="*/ 90596 h 90646"/>
                  <a:gd name="connsiteX19" fmla="*/ 20258 w 89674"/>
                  <a:gd name="connsiteY19" fmla="*/ 90596 h 90646"/>
                  <a:gd name="connsiteX20" fmla="*/ 8853 w 89674"/>
                  <a:gd name="connsiteY20" fmla="*/ 90596 h 90646"/>
                  <a:gd name="connsiteX21" fmla="*/ 1465 w 89674"/>
                  <a:gd name="connsiteY21" fmla="*/ 90639 h 90646"/>
                  <a:gd name="connsiteX22" fmla="*/ 483 w 89674"/>
                  <a:gd name="connsiteY22" fmla="*/ 90473 h 90646"/>
                  <a:gd name="connsiteX23" fmla="*/ 0 w 89674"/>
                  <a:gd name="connsiteY23" fmla="*/ 89683 h 90646"/>
                  <a:gd name="connsiteX24" fmla="*/ 500 w 89674"/>
                  <a:gd name="connsiteY24" fmla="*/ 88946 h 90646"/>
                  <a:gd name="connsiteX25" fmla="*/ 2764 w 89674"/>
                  <a:gd name="connsiteY25" fmla="*/ 88744 h 90646"/>
                  <a:gd name="connsiteX26" fmla="*/ 9844 w 89674"/>
                  <a:gd name="connsiteY26" fmla="*/ 85744 h 90646"/>
                  <a:gd name="connsiteX27" fmla="*/ 12906 w 89674"/>
                  <a:gd name="connsiteY27" fmla="*/ 80541 h 90646"/>
                  <a:gd name="connsiteX28" fmla="*/ 20469 w 89674"/>
                  <a:gd name="connsiteY28" fmla="*/ 60362 h 90646"/>
                  <a:gd name="connsiteX29" fmla="*/ 27110 w 89674"/>
                  <a:gd name="connsiteY29" fmla="*/ 42543 h 90646"/>
                  <a:gd name="connsiteX30" fmla="*/ 33497 w 89674"/>
                  <a:gd name="connsiteY30" fmla="*/ 24347 h 90646"/>
                  <a:gd name="connsiteX31" fmla="*/ 37252 w 89674"/>
                  <a:gd name="connsiteY31" fmla="*/ 13818 h 90646"/>
                  <a:gd name="connsiteX32" fmla="*/ 39007 w 89674"/>
                  <a:gd name="connsiteY32" fmla="*/ 9897 h 90646"/>
                  <a:gd name="connsiteX33" fmla="*/ 41639 w 89674"/>
                  <a:gd name="connsiteY33" fmla="*/ 2632 h 90646"/>
                  <a:gd name="connsiteX34" fmla="*/ 43631 w 89674"/>
                  <a:gd name="connsiteY34" fmla="*/ 0 h 90646"/>
                  <a:gd name="connsiteX35" fmla="*/ 45736 w 89674"/>
                  <a:gd name="connsiteY35" fmla="*/ 2799 h 90646"/>
                  <a:gd name="connsiteX36" fmla="*/ 52176 w 89674"/>
                  <a:gd name="connsiteY36" fmla="*/ 18810 h 90646"/>
                  <a:gd name="connsiteX37" fmla="*/ 55186 w 89674"/>
                  <a:gd name="connsiteY37" fmla="*/ 27409 h 90646"/>
                  <a:gd name="connsiteX38" fmla="*/ 60748 w 89674"/>
                  <a:gd name="connsiteY38" fmla="*/ 41560 h 90646"/>
                  <a:gd name="connsiteX39" fmla="*/ 69776 w 89674"/>
                  <a:gd name="connsiteY39" fmla="*/ 64959 h 90646"/>
                  <a:gd name="connsiteX40" fmla="*/ 74549 w 89674"/>
                  <a:gd name="connsiteY40" fmla="*/ 76944 h 90646"/>
                  <a:gd name="connsiteX41" fmla="*/ 78427 w 89674"/>
                  <a:gd name="connsiteY41" fmla="*/ 83454 h 90646"/>
                  <a:gd name="connsiteX42" fmla="*/ 83585 w 89674"/>
                  <a:gd name="connsiteY42" fmla="*/ 87841 h 90646"/>
                  <a:gd name="connsiteX43" fmla="*/ 87797 w 89674"/>
                  <a:gd name="connsiteY43" fmla="*/ 88674 h 90646"/>
                  <a:gd name="connsiteX44" fmla="*/ 89674 w 89674"/>
                  <a:gd name="connsiteY44" fmla="*/ 89069 h 90646"/>
                  <a:gd name="connsiteX45" fmla="*/ 30435 w 89674"/>
                  <a:gd name="connsiteY45" fmla="*/ 50895 h 90646"/>
                  <a:gd name="connsiteX46" fmla="*/ 53492 w 89674"/>
                  <a:gd name="connsiteY46" fmla="*/ 50544 h 90646"/>
                  <a:gd name="connsiteX47" fmla="*/ 52027 w 89674"/>
                  <a:gd name="connsiteY47" fmla="*/ 46245 h 90646"/>
                  <a:gd name="connsiteX48" fmla="*/ 46438 w 89674"/>
                  <a:gd name="connsiteY48" fmla="*/ 29988 h 90646"/>
                  <a:gd name="connsiteX49" fmla="*/ 43411 w 89674"/>
                  <a:gd name="connsiteY49" fmla="*/ 20960 h 90646"/>
                  <a:gd name="connsiteX50" fmla="*/ 41613 w 89674"/>
                  <a:gd name="connsiteY50" fmla="*/ 17968 h 90646"/>
                  <a:gd name="connsiteX51" fmla="*/ 40814 w 89674"/>
                  <a:gd name="connsiteY51" fmla="*/ 19039 h 90646"/>
                  <a:gd name="connsiteX52" fmla="*/ 30435 w 89674"/>
                  <a:gd name="connsiteY52" fmla="*/ 50895 h 9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89674" h="90646">
                    <a:moveTo>
                      <a:pt x="89674" y="89069"/>
                    </a:moveTo>
                    <a:cubicBezTo>
                      <a:pt x="89376" y="90824"/>
                      <a:pt x="88235" y="90578"/>
                      <a:pt x="87262" y="90578"/>
                    </a:cubicBezTo>
                    <a:cubicBezTo>
                      <a:pt x="82340" y="90578"/>
                      <a:pt x="77418" y="90578"/>
                      <a:pt x="72487" y="90578"/>
                    </a:cubicBezTo>
                    <a:cubicBezTo>
                      <a:pt x="70796" y="90578"/>
                      <a:pt x="69103" y="90502"/>
                      <a:pt x="67407" y="90350"/>
                    </a:cubicBezTo>
                    <a:cubicBezTo>
                      <a:pt x="66709" y="90232"/>
                      <a:pt x="66023" y="90057"/>
                      <a:pt x="65354" y="89823"/>
                    </a:cubicBezTo>
                    <a:cubicBezTo>
                      <a:pt x="65354" y="89402"/>
                      <a:pt x="65293" y="89148"/>
                      <a:pt x="65354" y="89087"/>
                    </a:cubicBezTo>
                    <a:cubicBezTo>
                      <a:pt x="66881" y="88007"/>
                      <a:pt x="67214" y="86683"/>
                      <a:pt x="66512" y="84910"/>
                    </a:cubicBezTo>
                    <a:cubicBezTo>
                      <a:pt x="65170" y="81532"/>
                      <a:pt x="63977" y="78102"/>
                      <a:pt x="62722" y="74698"/>
                    </a:cubicBezTo>
                    <a:cubicBezTo>
                      <a:pt x="60967" y="69872"/>
                      <a:pt x="59160" y="65047"/>
                      <a:pt x="57344" y="60213"/>
                    </a:cubicBezTo>
                    <a:cubicBezTo>
                      <a:pt x="55589" y="55572"/>
                      <a:pt x="56466" y="55703"/>
                      <a:pt x="51202" y="55721"/>
                    </a:cubicBezTo>
                    <a:cubicBezTo>
                      <a:pt x="44745" y="55721"/>
                      <a:pt x="38296" y="55773"/>
                      <a:pt x="31839" y="55721"/>
                    </a:cubicBezTo>
                    <a:cubicBezTo>
                      <a:pt x="29812" y="55721"/>
                      <a:pt x="28584" y="56159"/>
                      <a:pt x="27803" y="58256"/>
                    </a:cubicBezTo>
                    <a:cubicBezTo>
                      <a:pt x="26091" y="62530"/>
                      <a:pt x="24712" y="66930"/>
                      <a:pt x="23680" y="71417"/>
                    </a:cubicBezTo>
                    <a:cubicBezTo>
                      <a:pt x="23294" y="73294"/>
                      <a:pt x="22215" y="75014"/>
                      <a:pt x="21618" y="76865"/>
                    </a:cubicBezTo>
                    <a:cubicBezTo>
                      <a:pt x="20741" y="79427"/>
                      <a:pt x="19749" y="81936"/>
                      <a:pt x="19863" y="84761"/>
                    </a:cubicBezTo>
                    <a:cubicBezTo>
                      <a:pt x="19933" y="87305"/>
                      <a:pt x="20091" y="87692"/>
                      <a:pt x="22495" y="88350"/>
                    </a:cubicBezTo>
                    <a:cubicBezTo>
                      <a:pt x="23233" y="88531"/>
                      <a:pt x="23984" y="88651"/>
                      <a:pt x="24741" y="88709"/>
                    </a:cubicBezTo>
                    <a:cubicBezTo>
                      <a:pt x="25417" y="88771"/>
                      <a:pt x="26286" y="88709"/>
                      <a:pt x="26277" y="89587"/>
                    </a:cubicBezTo>
                    <a:cubicBezTo>
                      <a:pt x="26277" y="90639"/>
                      <a:pt x="25399" y="90596"/>
                      <a:pt x="24583" y="90596"/>
                    </a:cubicBezTo>
                    <a:cubicBezTo>
                      <a:pt x="23145" y="90596"/>
                      <a:pt x="21697" y="90596"/>
                      <a:pt x="20258" y="90596"/>
                    </a:cubicBezTo>
                    <a:lnTo>
                      <a:pt x="8853" y="90596"/>
                    </a:lnTo>
                    <a:lnTo>
                      <a:pt x="1465" y="90639"/>
                    </a:lnTo>
                    <a:cubicBezTo>
                      <a:pt x="1129" y="90668"/>
                      <a:pt x="790" y="90610"/>
                      <a:pt x="483" y="90473"/>
                    </a:cubicBezTo>
                    <a:cubicBezTo>
                      <a:pt x="216" y="90291"/>
                      <a:pt x="39" y="90003"/>
                      <a:pt x="0" y="89683"/>
                    </a:cubicBezTo>
                    <a:cubicBezTo>
                      <a:pt x="0" y="89429"/>
                      <a:pt x="281" y="88990"/>
                      <a:pt x="500" y="88946"/>
                    </a:cubicBezTo>
                    <a:cubicBezTo>
                      <a:pt x="1249" y="88830"/>
                      <a:pt x="2006" y="88763"/>
                      <a:pt x="2764" y="88744"/>
                    </a:cubicBezTo>
                    <a:cubicBezTo>
                      <a:pt x="5475" y="88560"/>
                      <a:pt x="8028" y="87797"/>
                      <a:pt x="9844" y="85744"/>
                    </a:cubicBezTo>
                    <a:cubicBezTo>
                      <a:pt x="11153" y="84196"/>
                      <a:pt x="12188" y="82437"/>
                      <a:pt x="12906" y="80541"/>
                    </a:cubicBezTo>
                    <a:cubicBezTo>
                      <a:pt x="15538" y="73847"/>
                      <a:pt x="17959" y="67091"/>
                      <a:pt x="20469" y="60362"/>
                    </a:cubicBezTo>
                    <a:cubicBezTo>
                      <a:pt x="22680" y="54422"/>
                      <a:pt x="24943" y="48500"/>
                      <a:pt x="27110" y="42543"/>
                    </a:cubicBezTo>
                    <a:cubicBezTo>
                      <a:pt x="29277" y="36586"/>
                      <a:pt x="31313" y="30409"/>
                      <a:pt x="33497" y="24347"/>
                    </a:cubicBezTo>
                    <a:cubicBezTo>
                      <a:pt x="34743" y="20837"/>
                      <a:pt x="35954" y="17328"/>
                      <a:pt x="37252" y="13818"/>
                    </a:cubicBezTo>
                    <a:cubicBezTo>
                      <a:pt x="37753" y="12476"/>
                      <a:pt x="38516" y="11239"/>
                      <a:pt x="39007" y="9897"/>
                    </a:cubicBezTo>
                    <a:cubicBezTo>
                      <a:pt x="39928" y="7493"/>
                      <a:pt x="40674" y="5018"/>
                      <a:pt x="41639" y="2632"/>
                    </a:cubicBezTo>
                    <a:cubicBezTo>
                      <a:pt x="42060" y="1606"/>
                      <a:pt x="42201" y="0"/>
                      <a:pt x="43631" y="0"/>
                    </a:cubicBezTo>
                    <a:cubicBezTo>
                      <a:pt x="45061" y="0"/>
                      <a:pt x="45280" y="1641"/>
                      <a:pt x="45736" y="2799"/>
                    </a:cubicBezTo>
                    <a:cubicBezTo>
                      <a:pt x="47868" y="8142"/>
                      <a:pt x="50123" y="13450"/>
                      <a:pt x="52176" y="18810"/>
                    </a:cubicBezTo>
                    <a:cubicBezTo>
                      <a:pt x="53282" y="21636"/>
                      <a:pt x="54106" y="24575"/>
                      <a:pt x="55186" y="27409"/>
                    </a:cubicBezTo>
                    <a:cubicBezTo>
                      <a:pt x="56993" y="32146"/>
                      <a:pt x="58914" y="36840"/>
                      <a:pt x="60748" y="41560"/>
                    </a:cubicBezTo>
                    <a:cubicBezTo>
                      <a:pt x="63775" y="49360"/>
                      <a:pt x="66758" y="57168"/>
                      <a:pt x="69776" y="64959"/>
                    </a:cubicBezTo>
                    <a:cubicBezTo>
                      <a:pt x="71338" y="68969"/>
                      <a:pt x="72776" y="73031"/>
                      <a:pt x="74549" y="76944"/>
                    </a:cubicBezTo>
                    <a:cubicBezTo>
                      <a:pt x="75593" y="79234"/>
                      <a:pt x="77532" y="81138"/>
                      <a:pt x="78427" y="83454"/>
                    </a:cubicBezTo>
                    <a:cubicBezTo>
                      <a:pt x="79418" y="86025"/>
                      <a:pt x="81480" y="86963"/>
                      <a:pt x="83585" y="87841"/>
                    </a:cubicBezTo>
                    <a:cubicBezTo>
                      <a:pt x="84956" y="88265"/>
                      <a:pt x="86367" y="88544"/>
                      <a:pt x="87797" y="88674"/>
                    </a:cubicBezTo>
                    <a:cubicBezTo>
                      <a:pt x="88437" y="88797"/>
                      <a:pt x="89051" y="88937"/>
                      <a:pt x="89674" y="89069"/>
                    </a:cubicBezTo>
                    <a:close/>
                    <a:moveTo>
                      <a:pt x="30435" y="50895"/>
                    </a:moveTo>
                    <a:cubicBezTo>
                      <a:pt x="35515" y="51501"/>
                      <a:pt x="51816" y="51246"/>
                      <a:pt x="53492" y="50544"/>
                    </a:cubicBezTo>
                    <a:cubicBezTo>
                      <a:pt x="53010" y="49114"/>
                      <a:pt x="52518" y="47675"/>
                      <a:pt x="52027" y="46245"/>
                    </a:cubicBezTo>
                    <a:cubicBezTo>
                      <a:pt x="50167" y="40823"/>
                      <a:pt x="48289" y="35410"/>
                      <a:pt x="46438" y="29988"/>
                    </a:cubicBezTo>
                    <a:cubicBezTo>
                      <a:pt x="45412" y="26987"/>
                      <a:pt x="44455" y="23952"/>
                      <a:pt x="43411" y="20960"/>
                    </a:cubicBezTo>
                    <a:cubicBezTo>
                      <a:pt x="43043" y="19898"/>
                      <a:pt x="42920" y="18644"/>
                      <a:pt x="41613" y="17968"/>
                    </a:cubicBezTo>
                    <a:cubicBezTo>
                      <a:pt x="41298" y="18286"/>
                      <a:pt x="41029" y="18646"/>
                      <a:pt x="40814" y="19039"/>
                    </a:cubicBezTo>
                    <a:cubicBezTo>
                      <a:pt x="37402" y="29584"/>
                      <a:pt x="33945" y="40130"/>
                      <a:pt x="30435" y="508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6" name="Freeform 555">
                <a:extLst>
                  <a:ext uri="{FF2B5EF4-FFF2-40B4-BE49-F238E27FC236}">
                    <a16:creationId xmlns:a16="http://schemas.microsoft.com/office/drawing/2014/main" id="{8D85B6E5-79B9-E421-1F4D-8D7701437C6C}"/>
                  </a:ext>
                </a:extLst>
              </p:cNvPr>
              <p:cNvSpPr/>
              <p:nvPr/>
            </p:nvSpPr>
            <p:spPr>
              <a:xfrm>
                <a:off x="2576468" y="1443584"/>
                <a:ext cx="80272" cy="92431"/>
              </a:xfrm>
              <a:custGeom>
                <a:avLst/>
                <a:gdLst>
                  <a:gd name="connsiteX0" fmla="*/ 77403 w 80272"/>
                  <a:gd name="connsiteY0" fmla="*/ 26064 h 92431"/>
                  <a:gd name="connsiteX1" fmla="*/ 76525 w 80272"/>
                  <a:gd name="connsiteY1" fmla="*/ 20967 h 92431"/>
                  <a:gd name="connsiteX2" fmla="*/ 65515 w 80272"/>
                  <a:gd name="connsiteY2" fmla="*/ 7640 h 92431"/>
                  <a:gd name="connsiteX3" fmla="*/ 49363 w 80272"/>
                  <a:gd name="connsiteY3" fmla="*/ 4630 h 92431"/>
                  <a:gd name="connsiteX4" fmla="*/ 30149 w 80272"/>
                  <a:gd name="connsiteY4" fmla="*/ 7666 h 92431"/>
                  <a:gd name="connsiteX5" fmla="*/ 15637 w 80272"/>
                  <a:gd name="connsiteY5" fmla="*/ 20896 h 92431"/>
                  <a:gd name="connsiteX6" fmla="*/ 11628 w 80272"/>
                  <a:gd name="connsiteY6" fmla="*/ 32592 h 92431"/>
                  <a:gd name="connsiteX7" fmla="*/ 11163 w 80272"/>
                  <a:gd name="connsiteY7" fmla="*/ 37119 h 92431"/>
                  <a:gd name="connsiteX8" fmla="*/ 12847 w 80272"/>
                  <a:gd name="connsiteY8" fmla="*/ 56421 h 92431"/>
                  <a:gd name="connsiteX9" fmla="*/ 20077 w 80272"/>
                  <a:gd name="connsiteY9" fmla="*/ 70300 h 92431"/>
                  <a:gd name="connsiteX10" fmla="*/ 31789 w 80272"/>
                  <a:gd name="connsiteY10" fmla="*/ 81118 h 92431"/>
                  <a:gd name="connsiteX11" fmla="*/ 36176 w 80272"/>
                  <a:gd name="connsiteY11" fmla="*/ 83145 h 92431"/>
                  <a:gd name="connsiteX12" fmla="*/ 54206 w 80272"/>
                  <a:gd name="connsiteY12" fmla="*/ 86821 h 92431"/>
                  <a:gd name="connsiteX13" fmla="*/ 67261 w 80272"/>
                  <a:gd name="connsiteY13" fmla="*/ 85233 h 92431"/>
                  <a:gd name="connsiteX14" fmla="*/ 76525 w 80272"/>
                  <a:gd name="connsiteY14" fmla="*/ 76222 h 92431"/>
                  <a:gd name="connsiteX15" fmla="*/ 78412 w 80272"/>
                  <a:gd name="connsiteY15" fmla="*/ 70958 h 92431"/>
                  <a:gd name="connsiteX16" fmla="*/ 79289 w 80272"/>
                  <a:gd name="connsiteY16" fmla="*/ 69335 h 92431"/>
                  <a:gd name="connsiteX17" fmla="*/ 79921 w 80272"/>
                  <a:gd name="connsiteY17" fmla="*/ 69414 h 92431"/>
                  <a:gd name="connsiteX18" fmla="*/ 80272 w 80272"/>
                  <a:gd name="connsiteY18" fmla="*/ 71871 h 92431"/>
                  <a:gd name="connsiteX19" fmla="*/ 78429 w 80272"/>
                  <a:gd name="connsiteY19" fmla="*/ 81829 h 92431"/>
                  <a:gd name="connsiteX20" fmla="*/ 77464 w 80272"/>
                  <a:gd name="connsiteY20" fmla="*/ 86549 h 92431"/>
                  <a:gd name="connsiteX21" fmla="*/ 73955 w 80272"/>
                  <a:gd name="connsiteY21" fmla="*/ 90102 h 92431"/>
                  <a:gd name="connsiteX22" fmla="*/ 66480 w 80272"/>
                  <a:gd name="connsiteY22" fmla="*/ 91506 h 92431"/>
                  <a:gd name="connsiteX23" fmla="*/ 53319 w 80272"/>
                  <a:gd name="connsiteY23" fmla="*/ 92427 h 92431"/>
                  <a:gd name="connsiteX24" fmla="*/ 33930 w 80272"/>
                  <a:gd name="connsiteY24" fmla="*/ 90260 h 92431"/>
                  <a:gd name="connsiteX25" fmla="*/ 20901 w 80272"/>
                  <a:gd name="connsiteY25" fmla="*/ 85391 h 92431"/>
                  <a:gd name="connsiteX26" fmla="*/ 18866 w 80272"/>
                  <a:gd name="connsiteY26" fmla="*/ 83373 h 92431"/>
                  <a:gd name="connsiteX27" fmla="*/ 17760 w 80272"/>
                  <a:gd name="connsiteY27" fmla="*/ 82390 h 92431"/>
                  <a:gd name="connsiteX28" fmla="*/ 3223 w 80272"/>
                  <a:gd name="connsiteY28" fmla="*/ 63176 h 92431"/>
                  <a:gd name="connsiteX29" fmla="*/ 591 w 80272"/>
                  <a:gd name="connsiteY29" fmla="*/ 51104 h 92431"/>
                  <a:gd name="connsiteX30" fmla="*/ 292 w 80272"/>
                  <a:gd name="connsiteY30" fmla="*/ 48331 h 92431"/>
                  <a:gd name="connsiteX31" fmla="*/ 1722 w 80272"/>
                  <a:gd name="connsiteY31" fmla="*/ 33294 h 92431"/>
                  <a:gd name="connsiteX32" fmla="*/ 11979 w 80272"/>
                  <a:gd name="connsiteY32" fmla="*/ 14044 h 92431"/>
                  <a:gd name="connsiteX33" fmla="*/ 25095 w 80272"/>
                  <a:gd name="connsiteY33" fmla="*/ 4674 h 92431"/>
                  <a:gd name="connsiteX34" fmla="*/ 33412 w 80272"/>
                  <a:gd name="connsiteY34" fmla="*/ 1621 h 92431"/>
                  <a:gd name="connsiteX35" fmla="*/ 40659 w 80272"/>
                  <a:gd name="connsiteY35" fmla="*/ 472 h 92431"/>
                  <a:gd name="connsiteX36" fmla="*/ 69752 w 80272"/>
                  <a:gd name="connsiteY36" fmla="*/ 1796 h 92431"/>
                  <a:gd name="connsiteX37" fmla="*/ 75806 w 80272"/>
                  <a:gd name="connsiteY37" fmla="*/ 2516 h 92431"/>
                  <a:gd name="connsiteX38" fmla="*/ 78306 w 80272"/>
                  <a:gd name="connsiteY38" fmla="*/ 2893 h 92431"/>
                  <a:gd name="connsiteX39" fmla="*/ 80096 w 80272"/>
                  <a:gd name="connsiteY39" fmla="*/ 4971 h 92431"/>
                  <a:gd name="connsiteX40" fmla="*/ 80061 w 80272"/>
                  <a:gd name="connsiteY40" fmla="*/ 5218 h 92431"/>
                  <a:gd name="connsiteX41" fmla="*/ 79544 w 80272"/>
                  <a:gd name="connsiteY41" fmla="*/ 14869 h 92431"/>
                  <a:gd name="connsiteX42" fmla="*/ 79386 w 80272"/>
                  <a:gd name="connsiteY42" fmla="*/ 21984 h 92431"/>
                  <a:gd name="connsiteX43" fmla="*/ 77403 w 80272"/>
                  <a:gd name="connsiteY43" fmla="*/ 26064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0272" h="92431">
                    <a:moveTo>
                      <a:pt x="77403" y="26064"/>
                    </a:moveTo>
                    <a:cubicBezTo>
                      <a:pt x="76990" y="24387"/>
                      <a:pt x="76701" y="22685"/>
                      <a:pt x="76525" y="20967"/>
                    </a:cubicBezTo>
                    <a:cubicBezTo>
                      <a:pt x="76341" y="13597"/>
                      <a:pt x="71682" y="9982"/>
                      <a:pt x="65515" y="7640"/>
                    </a:cubicBezTo>
                    <a:cubicBezTo>
                      <a:pt x="60356" y="5665"/>
                      <a:pt x="54881" y="4645"/>
                      <a:pt x="49363" y="4630"/>
                    </a:cubicBezTo>
                    <a:cubicBezTo>
                      <a:pt x="42818" y="4630"/>
                      <a:pt x="36202" y="5060"/>
                      <a:pt x="30149" y="7666"/>
                    </a:cubicBezTo>
                    <a:cubicBezTo>
                      <a:pt x="23928" y="10342"/>
                      <a:pt x="18743" y="14501"/>
                      <a:pt x="15637" y="20896"/>
                    </a:cubicBezTo>
                    <a:cubicBezTo>
                      <a:pt x="13768" y="24593"/>
                      <a:pt x="12417" y="28528"/>
                      <a:pt x="11628" y="32592"/>
                    </a:cubicBezTo>
                    <a:cubicBezTo>
                      <a:pt x="11356" y="34074"/>
                      <a:pt x="11356" y="35610"/>
                      <a:pt x="11163" y="37119"/>
                    </a:cubicBezTo>
                    <a:cubicBezTo>
                      <a:pt x="10329" y="43599"/>
                      <a:pt x="10908" y="50183"/>
                      <a:pt x="12847" y="56421"/>
                    </a:cubicBezTo>
                    <a:cubicBezTo>
                      <a:pt x="14330" y="61472"/>
                      <a:pt x="16786" y="66187"/>
                      <a:pt x="20077" y="70300"/>
                    </a:cubicBezTo>
                    <a:cubicBezTo>
                      <a:pt x="23489" y="74450"/>
                      <a:pt x="27192" y="78275"/>
                      <a:pt x="31789" y="81118"/>
                    </a:cubicBezTo>
                    <a:cubicBezTo>
                      <a:pt x="33140" y="81952"/>
                      <a:pt x="34711" y="82425"/>
                      <a:pt x="36176" y="83145"/>
                    </a:cubicBezTo>
                    <a:cubicBezTo>
                      <a:pt x="41852" y="86014"/>
                      <a:pt x="48012" y="86742"/>
                      <a:pt x="54206" y="86821"/>
                    </a:cubicBezTo>
                    <a:cubicBezTo>
                      <a:pt x="58592" y="86882"/>
                      <a:pt x="63032" y="86672"/>
                      <a:pt x="67261" y="85233"/>
                    </a:cubicBezTo>
                    <a:cubicBezTo>
                      <a:pt x="71595" y="83861"/>
                      <a:pt x="75034" y="80521"/>
                      <a:pt x="76525" y="76222"/>
                    </a:cubicBezTo>
                    <a:cubicBezTo>
                      <a:pt x="77175" y="74468"/>
                      <a:pt x="77754" y="72713"/>
                      <a:pt x="78412" y="70958"/>
                    </a:cubicBezTo>
                    <a:cubicBezTo>
                      <a:pt x="78666" y="70399"/>
                      <a:pt x="78964" y="69856"/>
                      <a:pt x="79289" y="69335"/>
                    </a:cubicBezTo>
                    <a:lnTo>
                      <a:pt x="79921" y="69414"/>
                    </a:lnTo>
                    <a:cubicBezTo>
                      <a:pt x="80166" y="70210"/>
                      <a:pt x="80280" y="71039"/>
                      <a:pt x="80272" y="71871"/>
                    </a:cubicBezTo>
                    <a:cubicBezTo>
                      <a:pt x="79745" y="75205"/>
                      <a:pt x="79070" y="78521"/>
                      <a:pt x="78429" y="81829"/>
                    </a:cubicBezTo>
                    <a:cubicBezTo>
                      <a:pt x="78131" y="83408"/>
                      <a:pt x="77745" y="84970"/>
                      <a:pt x="77464" y="86549"/>
                    </a:cubicBezTo>
                    <a:cubicBezTo>
                      <a:pt x="77175" y="88361"/>
                      <a:pt x="75762" y="89788"/>
                      <a:pt x="73955" y="90102"/>
                    </a:cubicBezTo>
                    <a:cubicBezTo>
                      <a:pt x="71498" y="90740"/>
                      <a:pt x="68998" y="91209"/>
                      <a:pt x="66480" y="91506"/>
                    </a:cubicBezTo>
                    <a:cubicBezTo>
                      <a:pt x="62111" y="92045"/>
                      <a:pt x="57715" y="92352"/>
                      <a:pt x="53319" y="92427"/>
                    </a:cubicBezTo>
                    <a:cubicBezTo>
                      <a:pt x="46792" y="92496"/>
                      <a:pt x="40282" y="91768"/>
                      <a:pt x="33930" y="90260"/>
                    </a:cubicBezTo>
                    <a:cubicBezTo>
                      <a:pt x="29394" y="89222"/>
                      <a:pt x="25007" y="87584"/>
                      <a:pt x="20901" y="85391"/>
                    </a:cubicBezTo>
                    <a:cubicBezTo>
                      <a:pt x="20024" y="84917"/>
                      <a:pt x="19050" y="84619"/>
                      <a:pt x="18866" y="83373"/>
                    </a:cubicBezTo>
                    <a:cubicBezTo>
                      <a:pt x="18813" y="82996"/>
                      <a:pt x="18164" y="82689"/>
                      <a:pt x="17760" y="82390"/>
                    </a:cubicBezTo>
                    <a:cubicBezTo>
                      <a:pt x="11215" y="77473"/>
                      <a:pt x="6171" y="70815"/>
                      <a:pt x="3223" y="63176"/>
                    </a:cubicBezTo>
                    <a:cubicBezTo>
                      <a:pt x="1705" y="59412"/>
                      <a:pt x="1415" y="55148"/>
                      <a:pt x="591" y="51104"/>
                    </a:cubicBezTo>
                    <a:cubicBezTo>
                      <a:pt x="406" y="50226"/>
                      <a:pt x="441" y="49253"/>
                      <a:pt x="292" y="48331"/>
                    </a:cubicBezTo>
                    <a:cubicBezTo>
                      <a:pt x="-585" y="43190"/>
                      <a:pt x="696" y="38233"/>
                      <a:pt x="1722" y="33294"/>
                    </a:cubicBezTo>
                    <a:cubicBezTo>
                      <a:pt x="3302" y="26054"/>
                      <a:pt x="6846" y="19391"/>
                      <a:pt x="11979" y="14044"/>
                    </a:cubicBezTo>
                    <a:cubicBezTo>
                      <a:pt x="15664" y="10079"/>
                      <a:pt x="19875" y="6596"/>
                      <a:pt x="25095" y="4674"/>
                    </a:cubicBezTo>
                    <a:cubicBezTo>
                      <a:pt x="27867" y="3665"/>
                      <a:pt x="30579" y="2419"/>
                      <a:pt x="33412" y="1621"/>
                    </a:cubicBezTo>
                    <a:cubicBezTo>
                      <a:pt x="35790" y="1035"/>
                      <a:pt x="38211" y="651"/>
                      <a:pt x="40659" y="472"/>
                    </a:cubicBezTo>
                    <a:cubicBezTo>
                      <a:pt x="50424" y="-572"/>
                      <a:pt x="60101" y="226"/>
                      <a:pt x="69752" y="1796"/>
                    </a:cubicBezTo>
                    <a:cubicBezTo>
                      <a:pt x="71753" y="2130"/>
                      <a:pt x="73788" y="2270"/>
                      <a:pt x="75806" y="2516"/>
                    </a:cubicBezTo>
                    <a:cubicBezTo>
                      <a:pt x="76640" y="2621"/>
                      <a:pt x="77482" y="2735"/>
                      <a:pt x="78306" y="2893"/>
                    </a:cubicBezTo>
                    <a:cubicBezTo>
                      <a:pt x="79377" y="2973"/>
                      <a:pt x="80175" y="3903"/>
                      <a:pt x="80096" y="4971"/>
                    </a:cubicBezTo>
                    <a:cubicBezTo>
                      <a:pt x="80087" y="5054"/>
                      <a:pt x="80079" y="5137"/>
                      <a:pt x="80061" y="5218"/>
                    </a:cubicBezTo>
                    <a:cubicBezTo>
                      <a:pt x="79842" y="8429"/>
                      <a:pt x="79675" y="11640"/>
                      <a:pt x="79544" y="14869"/>
                    </a:cubicBezTo>
                    <a:cubicBezTo>
                      <a:pt x="79447" y="17238"/>
                      <a:pt x="79438" y="19616"/>
                      <a:pt x="79386" y="21984"/>
                    </a:cubicBezTo>
                    <a:cubicBezTo>
                      <a:pt x="79280" y="23844"/>
                      <a:pt x="79158" y="24125"/>
                      <a:pt x="77403" y="260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7" name="Freeform 556">
                <a:extLst>
                  <a:ext uri="{FF2B5EF4-FFF2-40B4-BE49-F238E27FC236}">
                    <a16:creationId xmlns:a16="http://schemas.microsoft.com/office/drawing/2014/main" id="{9992B573-EAB5-F740-F312-B49EA1F74608}"/>
                  </a:ext>
                </a:extLst>
              </p:cNvPr>
              <p:cNvSpPr/>
              <p:nvPr/>
            </p:nvSpPr>
            <p:spPr>
              <a:xfrm>
                <a:off x="2188172" y="1302710"/>
                <a:ext cx="93892" cy="91082"/>
              </a:xfrm>
              <a:custGeom>
                <a:avLst/>
                <a:gdLst>
                  <a:gd name="connsiteX0" fmla="*/ 47517 w 93892"/>
                  <a:gd name="connsiteY0" fmla="*/ 91082 h 91082"/>
                  <a:gd name="connsiteX1" fmla="*/ 44254 w 93892"/>
                  <a:gd name="connsiteY1" fmla="*/ 87898 h 91082"/>
                  <a:gd name="connsiteX2" fmla="*/ 38507 w 93892"/>
                  <a:gd name="connsiteY2" fmla="*/ 72983 h 91082"/>
                  <a:gd name="connsiteX3" fmla="*/ 32488 w 93892"/>
                  <a:gd name="connsiteY3" fmla="*/ 58436 h 91082"/>
                  <a:gd name="connsiteX4" fmla="*/ 26294 w 93892"/>
                  <a:gd name="connsiteY4" fmla="*/ 42310 h 91082"/>
                  <a:gd name="connsiteX5" fmla="*/ 18740 w 93892"/>
                  <a:gd name="connsiteY5" fmla="*/ 23737 h 91082"/>
                  <a:gd name="connsiteX6" fmla="*/ 12274 w 93892"/>
                  <a:gd name="connsiteY6" fmla="*/ 8295 h 91082"/>
                  <a:gd name="connsiteX7" fmla="*/ 2632 w 93892"/>
                  <a:gd name="connsiteY7" fmla="*/ 2066 h 91082"/>
                  <a:gd name="connsiteX8" fmla="*/ 0 w 93892"/>
                  <a:gd name="connsiteY8" fmla="*/ 1847 h 91082"/>
                  <a:gd name="connsiteX9" fmla="*/ 1588 w 93892"/>
                  <a:gd name="connsiteY9" fmla="*/ 206 h 91082"/>
                  <a:gd name="connsiteX10" fmla="*/ 5650 w 93892"/>
                  <a:gd name="connsiteY10" fmla="*/ 22 h 91082"/>
                  <a:gd name="connsiteX11" fmla="*/ 15029 w 93892"/>
                  <a:gd name="connsiteY11" fmla="*/ 460 h 91082"/>
                  <a:gd name="connsiteX12" fmla="*/ 25434 w 93892"/>
                  <a:gd name="connsiteY12" fmla="*/ 83 h 91082"/>
                  <a:gd name="connsiteX13" fmla="*/ 29488 w 93892"/>
                  <a:gd name="connsiteY13" fmla="*/ 232 h 91082"/>
                  <a:gd name="connsiteX14" fmla="*/ 31523 w 93892"/>
                  <a:gd name="connsiteY14" fmla="*/ 1276 h 91082"/>
                  <a:gd name="connsiteX15" fmla="*/ 29707 w 93892"/>
                  <a:gd name="connsiteY15" fmla="*/ 2022 h 91082"/>
                  <a:gd name="connsiteX16" fmla="*/ 27426 w 93892"/>
                  <a:gd name="connsiteY16" fmla="*/ 2180 h 91082"/>
                  <a:gd name="connsiteX17" fmla="*/ 24434 w 93892"/>
                  <a:gd name="connsiteY17" fmla="*/ 6567 h 91082"/>
                  <a:gd name="connsiteX18" fmla="*/ 26250 w 93892"/>
                  <a:gd name="connsiteY18" fmla="*/ 12085 h 91082"/>
                  <a:gd name="connsiteX19" fmla="*/ 32883 w 93892"/>
                  <a:gd name="connsiteY19" fmla="*/ 29632 h 91082"/>
                  <a:gd name="connsiteX20" fmla="*/ 42104 w 93892"/>
                  <a:gd name="connsiteY20" fmla="*/ 54067 h 91082"/>
                  <a:gd name="connsiteX21" fmla="*/ 49606 w 93892"/>
                  <a:gd name="connsiteY21" fmla="*/ 74299 h 91082"/>
                  <a:gd name="connsiteX22" fmla="*/ 50851 w 93892"/>
                  <a:gd name="connsiteY22" fmla="*/ 71833 h 91082"/>
                  <a:gd name="connsiteX23" fmla="*/ 58932 w 93892"/>
                  <a:gd name="connsiteY23" fmla="*/ 51838 h 91082"/>
                  <a:gd name="connsiteX24" fmla="*/ 64319 w 93892"/>
                  <a:gd name="connsiteY24" fmla="*/ 37344 h 91082"/>
                  <a:gd name="connsiteX25" fmla="*/ 68205 w 93892"/>
                  <a:gd name="connsiteY25" fmla="*/ 27413 h 91082"/>
                  <a:gd name="connsiteX26" fmla="*/ 73215 w 93892"/>
                  <a:gd name="connsiteY26" fmla="*/ 13314 h 91082"/>
                  <a:gd name="connsiteX27" fmla="*/ 75365 w 93892"/>
                  <a:gd name="connsiteY27" fmla="*/ 6049 h 91082"/>
                  <a:gd name="connsiteX28" fmla="*/ 72399 w 93892"/>
                  <a:gd name="connsiteY28" fmla="*/ 2057 h 91082"/>
                  <a:gd name="connsiteX29" fmla="*/ 68556 w 93892"/>
                  <a:gd name="connsiteY29" fmla="*/ 1180 h 91082"/>
                  <a:gd name="connsiteX30" fmla="*/ 69837 w 93892"/>
                  <a:gd name="connsiteY30" fmla="*/ 241 h 91082"/>
                  <a:gd name="connsiteX31" fmla="*/ 73636 w 93892"/>
                  <a:gd name="connsiteY31" fmla="*/ 22 h 91082"/>
                  <a:gd name="connsiteX32" fmla="*/ 90367 w 93892"/>
                  <a:gd name="connsiteY32" fmla="*/ 22 h 91082"/>
                  <a:gd name="connsiteX33" fmla="*/ 93877 w 93892"/>
                  <a:gd name="connsiteY33" fmla="*/ 224 h 91082"/>
                  <a:gd name="connsiteX34" fmla="*/ 92175 w 93892"/>
                  <a:gd name="connsiteY34" fmla="*/ 1978 h 91082"/>
                  <a:gd name="connsiteX35" fmla="*/ 85788 w 93892"/>
                  <a:gd name="connsiteY35" fmla="*/ 4610 h 91082"/>
                  <a:gd name="connsiteX36" fmla="*/ 81927 w 93892"/>
                  <a:gd name="connsiteY36" fmla="*/ 10489 h 91082"/>
                  <a:gd name="connsiteX37" fmla="*/ 74707 w 93892"/>
                  <a:gd name="connsiteY37" fmla="*/ 28106 h 91082"/>
                  <a:gd name="connsiteX38" fmla="*/ 68679 w 93892"/>
                  <a:gd name="connsiteY38" fmla="*/ 42635 h 91082"/>
                  <a:gd name="connsiteX39" fmla="*/ 62257 w 93892"/>
                  <a:gd name="connsiteY39" fmla="*/ 57822 h 91082"/>
                  <a:gd name="connsiteX40" fmla="*/ 55238 w 93892"/>
                  <a:gd name="connsiteY40" fmla="*/ 74965 h 91082"/>
                  <a:gd name="connsiteX41" fmla="*/ 50571 w 93892"/>
                  <a:gd name="connsiteY41" fmla="*/ 85090 h 91082"/>
                  <a:gd name="connsiteX42" fmla="*/ 49202 w 93892"/>
                  <a:gd name="connsiteY42" fmla="*/ 88091 h 91082"/>
                  <a:gd name="connsiteX43" fmla="*/ 47517 w 93892"/>
                  <a:gd name="connsiteY43" fmla="*/ 91082 h 9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3892" h="91082">
                    <a:moveTo>
                      <a:pt x="47517" y="91082"/>
                    </a:moveTo>
                    <a:cubicBezTo>
                      <a:pt x="45982" y="90605"/>
                      <a:pt x="44769" y="89421"/>
                      <a:pt x="44254" y="87898"/>
                    </a:cubicBezTo>
                    <a:cubicBezTo>
                      <a:pt x="42359" y="82914"/>
                      <a:pt x="40490" y="77922"/>
                      <a:pt x="38507" y="72983"/>
                    </a:cubicBezTo>
                    <a:cubicBezTo>
                      <a:pt x="36524" y="68043"/>
                      <a:pt x="34427" y="63332"/>
                      <a:pt x="32488" y="58436"/>
                    </a:cubicBezTo>
                    <a:cubicBezTo>
                      <a:pt x="30365" y="53084"/>
                      <a:pt x="28417" y="47662"/>
                      <a:pt x="26294" y="42310"/>
                    </a:cubicBezTo>
                    <a:cubicBezTo>
                      <a:pt x="23838" y="36099"/>
                      <a:pt x="21293" y="29913"/>
                      <a:pt x="18740" y="23737"/>
                    </a:cubicBezTo>
                    <a:cubicBezTo>
                      <a:pt x="16608" y="18578"/>
                      <a:pt x="14353" y="13472"/>
                      <a:pt x="12274" y="8295"/>
                    </a:cubicBezTo>
                    <a:cubicBezTo>
                      <a:pt x="10528" y="3821"/>
                      <a:pt x="6756" y="2680"/>
                      <a:pt x="2632" y="2066"/>
                    </a:cubicBezTo>
                    <a:cubicBezTo>
                      <a:pt x="1834" y="1952"/>
                      <a:pt x="1018" y="1926"/>
                      <a:pt x="0" y="1847"/>
                    </a:cubicBezTo>
                    <a:cubicBezTo>
                      <a:pt x="246" y="697"/>
                      <a:pt x="746" y="259"/>
                      <a:pt x="1588" y="206"/>
                    </a:cubicBezTo>
                    <a:cubicBezTo>
                      <a:pt x="2939" y="118"/>
                      <a:pt x="4299" y="-22"/>
                      <a:pt x="5650" y="22"/>
                    </a:cubicBezTo>
                    <a:cubicBezTo>
                      <a:pt x="8774" y="127"/>
                      <a:pt x="11897" y="460"/>
                      <a:pt x="15029" y="460"/>
                    </a:cubicBezTo>
                    <a:cubicBezTo>
                      <a:pt x="18538" y="460"/>
                      <a:pt x="21969" y="188"/>
                      <a:pt x="25434" y="83"/>
                    </a:cubicBezTo>
                    <a:cubicBezTo>
                      <a:pt x="26787" y="36"/>
                      <a:pt x="28142" y="86"/>
                      <a:pt x="29488" y="232"/>
                    </a:cubicBezTo>
                    <a:cubicBezTo>
                      <a:pt x="30213" y="480"/>
                      <a:pt x="30899" y="831"/>
                      <a:pt x="31523" y="1276"/>
                    </a:cubicBezTo>
                    <a:cubicBezTo>
                      <a:pt x="30942" y="1580"/>
                      <a:pt x="30334" y="1830"/>
                      <a:pt x="29707" y="2022"/>
                    </a:cubicBezTo>
                    <a:cubicBezTo>
                      <a:pt x="28953" y="2136"/>
                      <a:pt x="28172" y="2022"/>
                      <a:pt x="27426" y="2180"/>
                    </a:cubicBezTo>
                    <a:cubicBezTo>
                      <a:pt x="24610" y="2698"/>
                      <a:pt x="23811" y="3751"/>
                      <a:pt x="24434" y="6567"/>
                    </a:cubicBezTo>
                    <a:cubicBezTo>
                      <a:pt x="24915" y="8445"/>
                      <a:pt x="25522" y="10289"/>
                      <a:pt x="26250" y="12085"/>
                    </a:cubicBezTo>
                    <a:cubicBezTo>
                      <a:pt x="28435" y="17955"/>
                      <a:pt x="30637" y="23816"/>
                      <a:pt x="32883" y="29632"/>
                    </a:cubicBezTo>
                    <a:cubicBezTo>
                      <a:pt x="35960" y="37780"/>
                      <a:pt x="39033" y="45925"/>
                      <a:pt x="42104" y="54067"/>
                    </a:cubicBezTo>
                    <a:cubicBezTo>
                      <a:pt x="44570" y="60638"/>
                      <a:pt x="46991" y="67227"/>
                      <a:pt x="49606" y="74299"/>
                    </a:cubicBezTo>
                    <a:cubicBezTo>
                      <a:pt x="50158" y="73228"/>
                      <a:pt x="50562" y="72544"/>
                      <a:pt x="50851" y="71833"/>
                    </a:cubicBezTo>
                    <a:cubicBezTo>
                      <a:pt x="53562" y="65174"/>
                      <a:pt x="56309" y="58533"/>
                      <a:pt x="58932" y="51838"/>
                    </a:cubicBezTo>
                    <a:cubicBezTo>
                      <a:pt x="60809" y="47039"/>
                      <a:pt x="62494" y="42187"/>
                      <a:pt x="64319" y="37344"/>
                    </a:cubicBezTo>
                    <a:cubicBezTo>
                      <a:pt x="65573" y="34019"/>
                      <a:pt x="66951" y="30747"/>
                      <a:pt x="68205" y="27413"/>
                    </a:cubicBezTo>
                    <a:cubicBezTo>
                      <a:pt x="69960" y="22734"/>
                      <a:pt x="71630" y="18034"/>
                      <a:pt x="73215" y="13314"/>
                    </a:cubicBezTo>
                    <a:cubicBezTo>
                      <a:pt x="74031" y="10919"/>
                      <a:pt x="74786" y="8506"/>
                      <a:pt x="75365" y="6049"/>
                    </a:cubicBezTo>
                    <a:cubicBezTo>
                      <a:pt x="76005" y="3356"/>
                      <a:pt x="75145" y="2329"/>
                      <a:pt x="72399" y="2057"/>
                    </a:cubicBezTo>
                    <a:cubicBezTo>
                      <a:pt x="71180" y="1934"/>
                      <a:pt x="69829" y="2426"/>
                      <a:pt x="68556" y="1180"/>
                    </a:cubicBezTo>
                    <a:cubicBezTo>
                      <a:pt x="69013" y="829"/>
                      <a:pt x="69434" y="303"/>
                      <a:pt x="69837" y="241"/>
                    </a:cubicBezTo>
                    <a:cubicBezTo>
                      <a:pt x="71092" y="32"/>
                      <a:pt x="72366" y="-41"/>
                      <a:pt x="73636" y="22"/>
                    </a:cubicBezTo>
                    <a:cubicBezTo>
                      <a:pt x="79204" y="469"/>
                      <a:pt x="84800" y="469"/>
                      <a:pt x="90367" y="22"/>
                    </a:cubicBezTo>
                    <a:cubicBezTo>
                      <a:pt x="91540" y="-1"/>
                      <a:pt x="92714" y="66"/>
                      <a:pt x="93877" y="224"/>
                    </a:cubicBezTo>
                    <a:cubicBezTo>
                      <a:pt x="94017" y="1829"/>
                      <a:pt x="93175" y="1978"/>
                      <a:pt x="92175" y="1978"/>
                    </a:cubicBezTo>
                    <a:cubicBezTo>
                      <a:pt x="89786" y="1999"/>
                      <a:pt x="87498" y="2942"/>
                      <a:pt x="85788" y="4610"/>
                    </a:cubicBezTo>
                    <a:cubicBezTo>
                      <a:pt x="84075" y="6255"/>
                      <a:pt x="82755" y="8264"/>
                      <a:pt x="81927" y="10489"/>
                    </a:cubicBezTo>
                    <a:cubicBezTo>
                      <a:pt x="79479" y="16349"/>
                      <a:pt x="77119" y="22236"/>
                      <a:pt x="74707" y="28106"/>
                    </a:cubicBezTo>
                    <a:cubicBezTo>
                      <a:pt x="72706" y="32960"/>
                      <a:pt x="70697" y="37803"/>
                      <a:pt x="68679" y="42635"/>
                    </a:cubicBezTo>
                    <a:cubicBezTo>
                      <a:pt x="66556" y="47706"/>
                      <a:pt x="64363" y="52751"/>
                      <a:pt x="62257" y="57822"/>
                    </a:cubicBezTo>
                    <a:cubicBezTo>
                      <a:pt x="59897" y="63525"/>
                      <a:pt x="57651" y="69280"/>
                      <a:pt x="55238" y="74965"/>
                    </a:cubicBezTo>
                    <a:cubicBezTo>
                      <a:pt x="53791" y="78387"/>
                      <a:pt x="52132" y="81721"/>
                      <a:pt x="50571" y="85090"/>
                    </a:cubicBezTo>
                    <a:cubicBezTo>
                      <a:pt x="50114" y="86090"/>
                      <a:pt x="49693" y="87117"/>
                      <a:pt x="49202" y="88091"/>
                    </a:cubicBezTo>
                    <a:cubicBezTo>
                      <a:pt x="48711" y="89064"/>
                      <a:pt x="48132" y="90056"/>
                      <a:pt x="47517" y="910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A133BC88-E91E-69FF-4FA2-F9E02E91E632}"/>
                  </a:ext>
                </a:extLst>
              </p:cNvPr>
              <p:cNvSpPr/>
              <p:nvPr/>
            </p:nvSpPr>
            <p:spPr>
              <a:xfrm>
                <a:off x="2390999" y="1444442"/>
                <a:ext cx="52258" cy="90372"/>
              </a:xfrm>
              <a:custGeom>
                <a:avLst/>
                <a:gdLst>
                  <a:gd name="connsiteX0" fmla="*/ 50641 w 52258"/>
                  <a:gd name="connsiteY0" fmla="*/ 74093 h 90372"/>
                  <a:gd name="connsiteX1" fmla="*/ 52255 w 52258"/>
                  <a:gd name="connsiteY1" fmla="*/ 75435 h 90372"/>
                  <a:gd name="connsiteX2" fmla="*/ 51887 w 52258"/>
                  <a:gd name="connsiteY2" fmla="*/ 79199 h 90372"/>
                  <a:gd name="connsiteX3" fmla="*/ 50378 w 52258"/>
                  <a:gd name="connsiteY3" fmla="*/ 87876 h 90372"/>
                  <a:gd name="connsiteX4" fmla="*/ 47746 w 52258"/>
                  <a:gd name="connsiteY4" fmla="*/ 90131 h 90372"/>
                  <a:gd name="connsiteX5" fmla="*/ 44192 w 52258"/>
                  <a:gd name="connsiteY5" fmla="*/ 90341 h 90372"/>
                  <a:gd name="connsiteX6" fmla="*/ 26364 w 52258"/>
                  <a:gd name="connsiteY6" fmla="*/ 90341 h 90372"/>
                  <a:gd name="connsiteX7" fmla="*/ 14178 w 52258"/>
                  <a:gd name="connsiteY7" fmla="*/ 89885 h 90372"/>
                  <a:gd name="connsiteX8" fmla="*/ 4010 w 52258"/>
                  <a:gd name="connsiteY8" fmla="*/ 90139 h 90372"/>
                  <a:gd name="connsiteX9" fmla="*/ 1509 w 52258"/>
                  <a:gd name="connsiteY9" fmla="*/ 88753 h 90372"/>
                  <a:gd name="connsiteX10" fmla="*/ 2808 w 52258"/>
                  <a:gd name="connsiteY10" fmla="*/ 88341 h 90372"/>
                  <a:gd name="connsiteX11" fmla="*/ 4562 w 52258"/>
                  <a:gd name="connsiteY11" fmla="*/ 88104 h 90372"/>
                  <a:gd name="connsiteX12" fmla="*/ 8949 w 52258"/>
                  <a:gd name="connsiteY12" fmla="*/ 83375 h 90372"/>
                  <a:gd name="connsiteX13" fmla="*/ 9642 w 52258"/>
                  <a:gd name="connsiteY13" fmla="*/ 72031 h 90372"/>
                  <a:gd name="connsiteX14" fmla="*/ 9642 w 52258"/>
                  <a:gd name="connsiteY14" fmla="*/ 10388 h 90372"/>
                  <a:gd name="connsiteX15" fmla="*/ 9642 w 52258"/>
                  <a:gd name="connsiteY15" fmla="*/ 8861 h 90372"/>
                  <a:gd name="connsiteX16" fmla="*/ 3141 w 52258"/>
                  <a:gd name="connsiteY16" fmla="*/ 2720 h 90372"/>
                  <a:gd name="connsiteX17" fmla="*/ 614 w 52258"/>
                  <a:gd name="connsiteY17" fmla="*/ 2544 h 90372"/>
                  <a:gd name="connsiteX18" fmla="*/ 0 w 52258"/>
                  <a:gd name="connsiteY18" fmla="*/ 1377 h 90372"/>
                  <a:gd name="connsiteX19" fmla="*/ 877 w 52258"/>
                  <a:gd name="connsiteY19" fmla="*/ 737 h 90372"/>
                  <a:gd name="connsiteX20" fmla="*/ 4387 w 52258"/>
                  <a:gd name="connsiteY20" fmla="*/ 956 h 90372"/>
                  <a:gd name="connsiteX21" fmla="*/ 41069 w 52258"/>
                  <a:gd name="connsiteY21" fmla="*/ 956 h 90372"/>
                  <a:gd name="connsiteX22" fmla="*/ 47123 w 52258"/>
                  <a:gd name="connsiteY22" fmla="*/ 298 h 90372"/>
                  <a:gd name="connsiteX23" fmla="*/ 49448 w 52258"/>
                  <a:gd name="connsiteY23" fmla="*/ 0 h 90372"/>
                  <a:gd name="connsiteX24" fmla="*/ 48956 w 52258"/>
                  <a:gd name="connsiteY24" fmla="*/ 4457 h 90372"/>
                  <a:gd name="connsiteX25" fmla="*/ 48149 w 52258"/>
                  <a:gd name="connsiteY25" fmla="*/ 11748 h 90372"/>
                  <a:gd name="connsiteX26" fmla="*/ 47640 w 52258"/>
                  <a:gd name="connsiteY26" fmla="*/ 14722 h 90372"/>
                  <a:gd name="connsiteX27" fmla="*/ 46763 w 52258"/>
                  <a:gd name="connsiteY27" fmla="*/ 15389 h 90372"/>
                  <a:gd name="connsiteX28" fmla="*/ 45886 w 52258"/>
                  <a:gd name="connsiteY28" fmla="*/ 14661 h 90372"/>
                  <a:gd name="connsiteX29" fmla="*/ 45307 w 52258"/>
                  <a:gd name="connsiteY29" fmla="*/ 12195 h 90372"/>
                  <a:gd name="connsiteX30" fmla="*/ 39569 w 52258"/>
                  <a:gd name="connsiteY30" fmla="*/ 6352 h 90372"/>
                  <a:gd name="connsiteX31" fmla="*/ 27391 w 52258"/>
                  <a:gd name="connsiteY31" fmla="*/ 5808 h 90372"/>
                  <a:gd name="connsiteX32" fmla="*/ 20232 w 52258"/>
                  <a:gd name="connsiteY32" fmla="*/ 5808 h 90372"/>
                  <a:gd name="connsiteX33" fmla="*/ 20162 w 52258"/>
                  <a:gd name="connsiteY33" fmla="*/ 40104 h 90372"/>
                  <a:gd name="connsiteX34" fmla="*/ 22794 w 52258"/>
                  <a:gd name="connsiteY34" fmla="*/ 40235 h 90372"/>
                  <a:gd name="connsiteX35" fmla="*/ 36831 w 52258"/>
                  <a:gd name="connsiteY35" fmla="*/ 40235 h 90372"/>
                  <a:gd name="connsiteX36" fmla="*/ 46237 w 52258"/>
                  <a:gd name="connsiteY36" fmla="*/ 37217 h 90372"/>
                  <a:gd name="connsiteX37" fmla="*/ 47272 w 52258"/>
                  <a:gd name="connsiteY37" fmla="*/ 36866 h 90372"/>
                  <a:gd name="connsiteX38" fmla="*/ 46394 w 52258"/>
                  <a:gd name="connsiteY38" fmla="*/ 45517 h 90372"/>
                  <a:gd name="connsiteX39" fmla="*/ 45771 w 52258"/>
                  <a:gd name="connsiteY39" fmla="*/ 54738 h 90372"/>
                  <a:gd name="connsiteX40" fmla="*/ 44271 w 52258"/>
                  <a:gd name="connsiteY40" fmla="*/ 53352 h 90372"/>
                  <a:gd name="connsiteX41" fmla="*/ 43973 w 52258"/>
                  <a:gd name="connsiteY41" fmla="*/ 50579 h 90372"/>
                  <a:gd name="connsiteX42" fmla="*/ 40165 w 52258"/>
                  <a:gd name="connsiteY42" fmla="*/ 45982 h 90372"/>
                  <a:gd name="connsiteX43" fmla="*/ 37682 w 52258"/>
                  <a:gd name="connsiteY43" fmla="*/ 45500 h 90372"/>
                  <a:gd name="connsiteX44" fmla="*/ 35928 w 52258"/>
                  <a:gd name="connsiteY44" fmla="*/ 45342 h 90372"/>
                  <a:gd name="connsiteX45" fmla="*/ 20381 w 52258"/>
                  <a:gd name="connsiteY45" fmla="*/ 45342 h 90372"/>
                  <a:gd name="connsiteX46" fmla="*/ 20188 w 52258"/>
                  <a:gd name="connsiteY46" fmla="*/ 47342 h 90372"/>
                  <a:gd name="connsiteX47" fmla="*/ 20188 w 52258"/>
                  <a:gd name="connsiteY47" fmla="*/ 74856 h 90372"/>
                  <a:gd name="connsiteX48" fmla="*/ 20749 w 52258"/>
                  <a:gd name="connsiteY48" fmla="*/ 80655 h 90372"/>
                  <a:gd name="connsiteX49" fmla="*/ 25136 w 52258"/>
                  <a:gd name="connsiteY49" fmla="*/ 84752 h 90372"/>
                  <a:gd name="connsiteX50" fmla="*/ 30900 w 52258"/>
                  <a:gd name="connsiteY50" fmla="*/ 85560 h 90372"/>
                  <a:gd name="connsiteX51" fmla="*/ 41323 w 52258"/>
                  <a:gd name="connsiteY51" fmla="*/ 85305 h 90372"/>
                  <a:gd name="connsiteX52" fmla="*/ 49781 w 52258"/>
                  <a:gd name="connsiteY52" fmla="*/ 77584 h 90372"/>
                  <a:gd name="connsiteX53" fmla="*/ 50641 w 52258"/>
                  <a:gd name="connsiteY53" fmla="*/ 74093 h 9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258" h="90372">
                    <a:moveTo>
                      <a:pt x="50641" y="74093"/>
                    </a:moveTo>
                    <a:cubicBezTo>
                      <a:pt x="51974" y="74093"/>
                      <a:pt x="52299" y="74672"/>
                      <a:pt x="52255" y="75435"/>
                    </a:cubicBezTo>
                    <a:cubicBezTo>
                      <a:pt x="52176" y="76698"/>
                      <a:pt x="52088" y="77953"/>
                      <a:pt x="51887" y="79199"/>
                    </a:cubicBezTo>
                    <a:cubicBezTo>
                      <a:pt x="51422" y="82094"/>
                      <a:pt x="50878" y="84980"/>
                      <a:pt x="50378" y="87876"/>
                    </a:cubicBezTo>
                    <a:cubicBezTo>
                      <a:pt x="50255" y="89216"/>
                      <a:pt x="49088" y="90217"/>
                      <a:pt x="47746" y="90131"/>
                    </a:cubicBezTo>
                    <a:cubicBezTo>
                      <a:pt x="46561" y="90174"/>
                      <a:pt x="45377" y="90332"/>
                      <a:pt x="44192" y="90341"/>
                    </a:cubicBezTo>
                    <a:cubicBezTo>
                      <a:pt x="38253" y="90341"/>
                      <a:pt x="32304" y="90411"/>
                      <a:pt x="26364" y="90341"/>
                    </a:cubicBezTo>
                    <a:cubicBezTo>
                      <a:pt x="22302" y="90288"/>
                      <a:pt x="18240" y="89938"/>
                      <a:pt x="14178" y="89885"/>
                    </a:cubicBezTo>
                    <a:cubicBezTo>
                      <a:pt x="10791" y="89841"/>
                      <a:pt x="7396" y="90052"/>
                      <a:pt x="4010" y="90139"/>
                    </a:cubicBezTo>
                    <a:cubicBezTo>
                      <a:pt x="3001" y="90139"/>
                      <a:pt x="1921" y="90271"/>
                      <a:pt x="1509" y="88753"/>
                    </a:cubicBezTo>
                    <a:cubicBezTo>
                      <a:pt x="1934" y="88591"/>
                      <a:pt x="2367" y="88453"/>
                      <a:pt x="2808" y="88341"/>
                    </a:cubicBezTo>
                    <a:cubicBezTo>
                      <a:pt x="3387" y="88227"/>
                      <a:pt x="3992" y="88227"/>
                      <a:pt x="4562" y="88104"/>
                    </a:cubicBezTo>
                    <a:cubicBezTo>
                      <a:pt x="7563" y="87455"/>
                      <a:pt x="8677" y="86349"/>
                      <a:pt x="8949" y="83375"/>
                    </a:cubicBezTo>
                    <a:cubicBezTo>
                      <a:pt x="9274" y="79602"/>
                      <a:pt x="9633" y="75812"/>
                      <a:pt x="9642" y="72031"/>
                    </a:cubicBezTo>
                    <a:cubicBezTo>
                      <a:pt x="9712" y="51483"/>
                      <a:pt x="9642" y="30936"/>
                      <a:pt x="9642" y="10388"/>
                    </a:cubicBezTo>
                    <a:cubicBezTo>
                      <a:pt x="9668" y="9879"/>
                      <a:pt x="9668" y="9370"/>
                      <a:pt x="9642" y="8861"/>
                    </a:cubicBezTo>
                    <a:cubicBezTo>
                      <a:pt x="9300" y="5089"/>
                      <a:pt x="6931" y="2860"/>
                      <a:pt x="3141" y="2720"/>
                    </a:cubicBezTo>
                    <a:cubicBezTo>
                      <a:pt x="2295" y="2746"/>
                      <a:pt x="1449" y="2687"/>
                      <a:pt x="614" y="2544"/>
                    </a:cubicBezTo>
                    <a:cubicBezTo>
                      <a:pt x="316" y="2474"/>
                      <a:pt x="44" y="1799"/>
                      <a:pt x="0" y="1377"/>
                    </a:cubicBezTo>
                    <a:cubicBezTo>
                      <a:pt x="0" y="1184"/>
                      <a:pt x="562" y="737"/>
                      <a:pt x="877" y="737"/>
                    </a:cubicBezTo>
                    <a:cubicBezTo>
                      <a:pt x="2053" y="737"/>
                      <a:pt x="3237" y="956"/>
                      <a:pt x="4387" y="956"/>
                    </a:cubicBezTo>
                    <a:cubicBezTo>
                      <a:pt x="16617" y="956"/>
                      <a:pt x="28847" y="1000"/>
                      <a:pt x="41069" y="956"/>
                    </a:cubicBezTo>
                    <a:cubicBezTo>
                      <a:pt x="43097" y="846"/>
                      <a:pt x="45118" y="626"/>
                      <a:pt x="47123" y="298"/>
                    </a:cubicBezTo>
                    <a:lnTo>
                      <a:pt x="49448" y="0"/>
                    </a:lnTo>
                    <a:cubicBezTo>
                      <a:pt x="49263" y="1667"/>
                      <a:pt x="49114" y="3062"/>
                      <a:pt x="48956" y="4457"/>
                    </a:cubicBezTo>
                    <a:cubicBezTo>
                      <a:pt x="48693" y="6887"/>
                      <a:pt x="48430" y="9317"/>
                      <a:pt x="48149" y="11748"/>
                    </a:cubicBezTo>
                    <a:cubicBezTo>
                      <a:pt x="48046" y="12750"/>
                      <a:pt x="47875" y="13743"/>
                      <a:pt x="47640" y="14722"/>
                    </a:cubicBezTo>
                    <a:cubicBezTo>
                      <a:pt x="47478" y="15077"/>
                      <a:pt x="47148" y="15327"/>
                      <a:pt x="46763" y="15389"/>
                    </a:cubicBezTo>
                    <a:cubicBezTo>
                      <a:pt x="46368" y="15306"/>
                      <a:pt x="46040" y="15033"/>
                      <a:pt x="45886" y="14661"/>
                    </a:cubicBezTo>
                    <a:cubicBezTo>
                      <a:pt x="45605" y="13862"/>
                      <a:pt x="45411" y="13036"/>
                      <a:pt x="45307" y="12195"/>
                    </a:cubicBezTo>
                    <a:cubicBezTo>
                      <a:pt x="44850" y="8607"/>
                      <a:pt x="43183" y="6677"/>
                      <a:pt x="39569" y="6352"/>
                    </a:cubicBezTo>
                    <a:cubicBezTo>
                      <a:pt x="35524" y="5984"/>
                      <a:pt x="31453" y="5940"/>
                      <a:pt x="27391" y="5808"/>
                    </a:cubicBezTo>
                    <a:cubicBezTo>
                      <a:pt x="25127" y="5738"/>
                      <a:pt x="22855" y="5808"/>
                      <a:pt x="20232" y="5808"/>
                    </a:cubicBezTo>
                    <a:cubicBezTo>
                      <a:pt x="20100" y="17319"/>
                      <a:pt x="20232" y="28575"/>
                      <a:pt x="20162" y="40104"/>
                    </a:cubicBezTo>
                    <a:cubicBezTo>
                      <a:pt x="21144" y="40148"/>
                      <a:pt x="21960" y="40235"/>
                      <a:pt x="22794" y="40235"/>
                    </a:cubicBezTo>
                    <a:cubicBezTo>
                      <a:pt x="27470" y="40235"/>
                      <a:pt x="32137" y="40235"/>
                      <a:pt x="36831" y="40235"/>
                    </a:cubicBezTo>
                    <a:cubicBezTo>
                      <a:pt x="40271" y="40235"/>
                      <a:pt x="43622" y="39867"/>
                      <a:pt x="46237" y="37217"/>
                    </a:cubicBezTo>
                    <a:cubicBezTo>
                      <a:pt x="46386" y="37068"/>
                      <a:pt x="46684" y="37059"/>
                      <a:pt x="47272" y="36866"/>
                    </a:cubicBezTo>
                    <a:cubicBezTo>
                      <a:pt x="47438" y="39902"/>
                      <a:pt x="46780" y="42683"/>
                      <a:pt x="46394" y="45517"/>
                    </a:cubicBezTo>
                    <a:cubicBezTo>
                      <a:pt x="46008" y="48351"/>
                      <a:pt x="45991" y="51211"/>
                      <a:pt x="45771" y="54738"/>
                    </a:cubicBezTo>
                    <a:cubicBezTo>
                      <a:pt x="44894" y="53992"/>
                      <a:pt x="44359" y="53729"/>
                      <a:pt x="44271" y="53352"/>
                    </a:cubicBezTo>
                    <a:cubicBezTo>
                      <a:pt x="44052" y="52475"/>
                      <a:pt x="44105" y="51501"/>
                      <a:pt x="43973" y="50579"/>
                    </a:cubicBezTo>
                    <a:cubicBezTo>
                      <a:pt x="43779" y="48406"/>
                      <a:pt x="42265" y="46577"/>
                      <a:pt x="40165" y="45982"/>
                    </a:cubicBezTo>
                    <a:cubicBezTo>
                      <a:pt x="39352" y="45755"/>
                      <a:pt x="38522" y="45593"/>
                      <a:pt x="37682" y="45500"/>
                    </a:cubicBezTo>
                    <a:cubicBezTo>
                      <a:pt x="37102" y="45400"/>
                      <a:pt x="36515" y="45347"/>
                      <a:pt x="35928" y="45342"/>
                    </a:cubicBezTo>
                    <a:lnTo>
                      <a:pt x="20381" y="45342"/>
                    </a:lnTo>
                    <a:cubicBezTo>
                      <a:pt x="20328" y="45894"/>
                      <a:pt x="20197" y="46614"/>
                      <a:pt x="20188" y="47342"/>
                    </a:cubicBezTo>
                    <a:cubicBezTo>
                      <a:pt x="20188" y="56510"/>
                      <a:pt x="20144" y="65687"/>
                      <a:pt x="20188" y="74856"/>
                    </a:cubicBezTo>
                    <a:cubicBezTo>
                      <a:pt x="20222" y="76801"/>
                      <a:pt x="20410" y="78740"/>
                      <a:pt x="20749" y="80655"/>
                    </a:cubicBezTo>
                    <a:cubicBezTo>
                      <a:pt x="21162" y="83042"/>
                      <a:pt x="23022" y="84165"/>
                      <a:pt x="25136" y="84752"/>
                    </a:cubicBezTo>
                    <a:cubicBezTo>
                      <a:pt x="27017" y="85258"/>
                      <a:pt x="28954" y="85529"/>
                      <a:pt x="30900" y="85560"/>
                    </a:cubicBezTo>
                    <a:cubicBezTo>
                      <a:pt x="34410" y="85612"/>
                      <a:pt x="37849" y="85454"/>
                      <a:pt x="41323" y="85305"/>
                    </a:cubicBezTo>
                    <a:cubicBezTo>
                      <a:pt x="45636" y="85109"/>
                      <a:pt x="49193" y="81862"/>
                      <a:pt x="49781" y="77584"/>
                    </a:cubicBezTo>
                    <a:cubicBezTo>
                      <a:pt x="49983" y="76401"/>
                      <a:pt x="50264" y="75233"/>
                      <a:pt x="50641" y="740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58B8A53B-9489-8905-E1C3-80756ADEF3C4}"/>
                  </a:ext>
                </a:extLst>
              </p:cNvPr>
              <p:cNvSpPr/>
              <p:nvPr/>
            </p:nvSpPr>
            <p:spPr>
              <a:xfrm>
                <a:off x="2289831" y="1302363"/>
                <a:ext cx="52493" cy="89998"/>
              </a:xfrm>
              <a:custGeom>
                <a:avLst/>
                <a:gdLst>
                  <a:gd name="connsiteX0" fmla="*/ 20697 w 52493"/>
                  <a:gd name="connsiteY0" fmla="*/ 40007 h 89998"/>
                  <a:gd name="connsiteX1" fmla="*/ 29672 w 52493"/>
                  <a:gd name="connsiteY1" fmla="*/ 40060 h 89998"/>
                  <a:gd name="connsiteX2" fmla="*/ 38051 w 52493"/>
                  <a:gd name="connsiteY2" fmla="*/ 39806 h 89998"/>
                  <a:gd name="connsiteX3" fmla="*/ 46684 w 52493"/>
                  <a:gd name="connsiteY3" fmla="*/ 37016 h 89998"/>
                  <a:gd name="connsiteX4" fmla="*/ 47500 w 52493"/>
                  <a:gd name="connsiteY4" fmla="*/ 36673 h 89998"/>
                  <a:gd name="connsiteX5" fmla="*/ 47895 w 52493"/>
                  <a:gd name="connsiteY5" fmla="*/ 37823 h 89998"/>
                  <a:gd name="connsiteX6" fmla="*/ 46430 w 52493"/>
                  <a:gd name="connsiteY6" fmla="*/ 51931 h 89998"/>
                  <a:gd name="connsiteX7" fmla="*/ 45956 w 52493"/>
                  <a:gd name="connsiteY7" fmla="*/ 53878 h 89998"/>
                  <a:gd name="connsiteX8" fmla="*/ 44552 w 52493"/>
                  <a:gd name="connsiteY8" fmla="*/ 52527 h 89998"/>
                  <a:gd name="connsiteX9" fmla="*/ 43797 w 52493"/>
                  <a:gd name="connsiteY9" fmla="*/ 48588 h 89998"/>
                  <a:gd name="connsiteX10" fmla="*/ 39805 w 52493"/>
                  <a:gd name="connsiteY10" fmla="*/ 45464 h 89998"/>
                  <a:gd name="connsiteX11" fmla="*/ 33997 w 52493"/>
                  <a:gd name="connsiteY11" fmla="*/ 44894 h 89998"/>
                  <a:gd name="connsiteX12" fmla="*/ 22838 w 52493"/>
                  <a:gd name="connsiteY12" fmla="*/ 44377 h 89998"/>
                  <a:gd name="connsiteX13" fmla="*/ 20451 w 52493"/>
                  <a:gd name="connsiteY13" fmla="*/ 46640 h 89998"/>
                  <a:gd name="connsiteX14" fmla="*/ 20451 w 52493"/>
                  <a:gd name="connsiteY14" fmla="*/ 75163 h 89998"/>
                  <a:gd name="connsiteX15" fmla="*/ 22680 w 52493"/>
                  <a:gd name="connsiteY15" fmla="*/ 82796 h 89998"/>
                  <a:gd name="connsiteX16" fmla="*/ 25882 w 52493"/>
                  <a:gd name="connsiteY16" fmla="*/ 84638 h 89998"/>
                  <a:gd name="connsiteX17" fmla="*/ 44350 w 52493"/>
                  <a:gd name="connsiteY17" fmla="*/ 84358 h 89998"/>
                  <a:gd name="connsiteX18" fmla="*/ 49105 w 52493"/>
                  <a:gd name="connsiteY18" fmla="*/ 80208 h 89998"/>
                  <a:gd name="connsiteX19" fmla="*/ 50720 w 52493"/>
                  <a:gd name="connsiteY19" fmla="*/ 75145 h 89998"/>
                  <a:gd name="connsiteX20" fmla="*/ 52308 w 52493"/>
                  <a:gd name="connsiteY20" fmla="*/ 73961 h 89998"/>
                  <a:gd name="connsiteX21" fmla="*/ 52492 w 52493"/>
                  <a:gd name="connsiteY21" fmla="*/ 76014 h 89998"/>
                  <a:gd name="connsiteX22" fmla="*/ 51378 w 52493"/>
                  <a:gd name="connsiteY22" fmla="*/ 85586 h 89998"/>
                  <a:gd name="connsiteX23" fmla="*/ 51088 w 52493"/>
                  <a:gd name="connsiteY23" fmla="*/ 86814 h 89998"/>
                  <a:gd name="connsiteX24" fmla="*/ 47228 w 52493"/>
                  <a:gd name="connsiteY24" fmla="*/ 89955 h 89998"/>
                  <a:gd name="connsiteX25" fmla="*/ 29453 w 52493"/>
                  <a:gd name="connsiteY25" fmla="*/ 89815 h 89998"/>
                  <a:gd name="connsiteX26" fmla="*/ 26917 w 52493"/>
                  <a:gd name="connsiteY26" fmla="*/ 89736 h 89998"/>
                  <a:gd name="connsiteX27" fmla="*/ 2334 w 52493"/>
                  <a:gd name="connsiteY27" fmla="*/ 89736 h 89998"/>
                  <a:gd name="connsiteX28" fmla="*/ 2053 w 52493"/>
                  <a:gd name="connsiteY28" fmla="*/ 89165 h 89998"/>
                  <a:gd name="connsiteX29" fmla="*/ 2930 w 52493"/>
                  <a:gd name="connsiteY29" fmla="*/ 88139 h 89998"/>
                  <a:gd name="connsiteX30" fmla="*/ 5422 w 52493"/>
                  <a:gd name="connsiteY30" fmla="*/ 87727 h 89998"/>
                  <a:gd name="connsiteX31" fmla="*/ 8817 w 52493"/>
                  <a:gd name="connsiteY31" fmla="*/ 85165 h 89998"/>
                  <a:gd name="connsiteX32" fmla="*/ 9818 w 52493"/>
                  <a:gd name="connsiteY32" fmla="*/ 80997 h 89998"/>
                  <a:gd name="connsiteX33" fmla="*/ 10353 w 52493"/>
                  <a:gd name="connsiteY33" fmla="*/ 68320 h 89998"/>
                  <a:gd name="connsiteX34" fmla="*/ 10353 w 52493"/>
                  <a:gd name="connsiteY34" fmla="*/ 16872 h 89998"/>
                  <a:gd name="connsiteX35" fmla="*/ 10177 w 52493"/>
                  <a:gd name="connsiteY35" fmla="*/ 9247 h 89998"/>
                  <a:gd name="connsiteX36" fmla="*/ 4036 w 52493"/>
                  <a:gd name="connsiteY36" fmla="*/ 2676 h 89998"/>
                  <a:gd name="connsiteX37" fmla="*/ 0 w 52493"/>
                  <a:gd name="connsiteY37" fmla="*/ 1957 h 89998"/>
                  <a:gd name="connsiteX38" fmla="*/ 2860 w 52493"/>
                  <a:gd name="connsiteY38" fmla="*/ 377 h 89998"/>
                  <a:gd name="connsiteX39" fmla="*/ 12011 w 52493"/>
                  <a:gd name="connsiteY39" fmla="*/ 614 h 89998"/>
                  <a:gd name="connsiteX40" fmla="*/ 29558 w 52493"/>
                  <a:gd name="connsiteY40" fmla="*/ 614 h 89998"/>
                  <a:gd name="connsiteX41" fmla="*/ 38472 w 52493"/>
                  <a:gd name="connsiteY41" fmla="*/ 553 h 89998"/>
                  <a:gd name="connsiteX42" fmla="*/ 49518 w 52493"/>
                  <a:gd name="connsiteY42" fmla="*/ 0 h 89998"/>
                  <a:gd name="connsiteX43" fmla="*/ 49518 w 52493"/>
                  <a:gd name="connsiteY43" fmla="*/ 1474 h 89998"/>
                  <a:gd name="connsiteX44" fmla="*/ 47877 w 52493"/>
                  <a:gd name="connsiteY44" fmla="*/ 14792 h 89998"/>
                  <a:gd name="connsiteX45" fmla="*/ 47061 w 52493"/>
                  <a:gd name="connsiteY45" fmla="*/ 15573 h 89998"/>
                  <a:gd name="connsiteX46" fmla="*/ 45736 w 52493"/>
                  <a:gd name="connsiteY46" fmla="*/ 10897 h 89998"/>
                  <a:gd name="connsiteX47" fmla="*/ 41051 w 52493"/>
                  <a:gd name="connsiteY47" fmla="*/ 6238 h 89998"/>
                  <a:gd name="connsiteX48" fmla="*/ 37542 w 52493"/>
                  <a:gd name="connsiteY48" fmla="*/ 5676 h 89998"/>
                  <a:gd name="connsiteX49" fmla="*/ 23074 w 52493"/>
                  <a:gd name="connsiteY49" fmla="*/ 5141 h 89998"/>
                  <a:gd name="connsiteX50" fmla="*/ 20442 w 52493"/>
                  <a:gd name="connsiteY50" fmla="*/ 7677 h 89998"/>
                  <a:gd name="connsiteX51" fmla="*/ 20442 w 52493"/>
                  <a:gd name="connsiteY51" fmla="*/ 37507 h 89998"/>
                  <a:gd name="connsiteX52" fmla="*/ 20697 w 52493"/>
                  <a:gd name="connsiteY52" fmla="*/ 40007 h 8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52493" h="89998">
                    <a:moveTo>
                      <a:pt x="20697" y="40007"/>
                    </a:moveTo>
                    <a:cubicBezTo>
                      <a:pt x="23776" y="40007"/>
                      <a:pt x="26724" y="40095"/>
                      <a:pt x="29672" y="40060"/>
                    </a:cubicBezTo>
                    <a:cubicBezTo>
                      <a:pt x="32462" y="40060"/>
                      <a:pt x="35261" y="39814"/>
                      <a:pt x="38051" y="39806"/>
                    </a:cubicBezTo>
                    <a:cubicBezTo>
                      <a:pt x="41253" y="39806"/>
                      <a:pt x="44341" y="39613"/>
                      <a:pt x="46684" y="37016"/>
                    </a:cubicBezTo>
                    <a:cubicBezTo>
                      <a:pt x="46833" y="36849"/>
                      <a:pt x="47131" y="36823"/>
                      <a:pt x="47500" y="36673"/>
                    </a:cubicBezTo>
                    <a:cubicBezTo>
                      <a:pt x="47649" y="37077"/>
                      <a:pt x="47930" y="37463"/>
                      <a:pt x="47895" y="37823"/>
                    </a:cubicBezTo>
                    <a:cubicBezTo>
                      <a:pt x="47438" y="42502"/>
                      <a:pt x="46950" y="47204"/>
                      <a:pt x="46430" y="51931"/>
                    </a:cubicBezTo>
                    <a:cubicBezTo>
                      <a:pt x="46312" y="52589"/>
                      <a:pt x="46154" y="53240"/>
                      <a:pt x="45956" y="53878"/>
                    </a:cubicBezTo>
                    <a:cubicBezTo>
                      <a:pt x="44780" y="54010"/>
                      <a:pt x="44657" y="53343"/>
                      <a:pt x="44552" y="52527"/>
                    </a:cubicBezTo>
                    <a:cubicBezTo>
                      <a:pt x="44430" y="51193"/>
                      <a:pt x="44177" y="49873"/>
                      <a:pt x="43797" y="48588"/>
                    </a:cubicBezTo>
                    <a:cubicBezTo>
                      <a:pt x="43205" y="46846"/>
                      <a:pt x="41638" y="45621"/>
                      <a:pt x="39805" y="45464"/>
                    </a:cubicBezTo>
                    <a:cubicBezTo>
                      <a:pt x="37881" y="45201"/>
                      <a:pt x="35945" y="45011"/>
                      <a:pt x="33997" y="44894"/>
                    </a:cubicBezTo>
                    <a:cubicBezTo>
                      <a:pt x="30277" y="44684"/>
                      <a:pt x="26557" y="44543"/>
                      <a:pt x="22838" y="44377"/>
                    </a:cubicBezTo>
                    <a:cubicBezTo>
                      <a:pt x="20846" y="44289"/>
                      <a:pt x="20451" y="44622"/>
                      <a:pt x="20451" y="46640"/>
                    </a:cubicBezTo>
                    <a:cubicBezTo>
                      <a:pt x="20451" y="56151"/>
                      <a:pt x="20390" y="65652"/>
                      <a:pt x="20451" y="75163"/>
                    </a:cubicBezTo>
                    <a:cubicBezTo>
                      <a:pt x="20451" y="77856"/>
                      <a:pt x="20723" y="80567"/>
                      <a:pt x="22680" y="82796"/>
                    </a:cubicBezTo>
                    <a:cubicBezTo>
                      <a:pt x="23470" y="83800"/>
                      <a:pt x="24617" y="84459"/>
                      <a:pt x="25882" y="84638"/>
                    </a:cubicBezTo>
                    <a:cubicBezTo>
                      <a:pt x="32023" y="85384"/>
                      <a:pt x="38217" y="85621"/>
                      <a:pt x="44350" y="84358"/>
                    </a:cubicBezTo>
                    <a:cubicBezTo>
                      <a:pt x="46573" y="83944"/>
                      <a:pt x="48395" y="82355"/>
                      <a:pt x="49105" y="80208"/>
                    </a:cubicBezTo>
                    <a:cubicBezTo>
                      <a:pt x="49711" y="78549"/>
                      <a:pt x="50185" y="76839"/>
                      <a:pt x="50720" y="75145"/>
                    </a:cubicBezTo>
                    <a:cubicBezTo>
                      <a:pt x="50922" y="74505"/>
                      <a:pt x="51071" y="73803"/>
                      <a:pt x="52308" y="73961"/>
                    </a:cubicBezTo>
                    <a:cubicBezTo>
                      <a:pt x="52445" y="74637"/>
                      <a:pt x="52506" y="75325"/>
                      <a:pt x="52492" y="76014"/>
                    </a:cubicBezTo>
                    <a:cubicBezTo>
                      <a:pt x="52167" y="79208"/>
                      <a:pt x="51764" y="82401"/>
                      <a:pt x="51378" y="85586"/>
                    </a:cubicBezTo>
                    <a:cubicBezTo>
                      <a:pt x="51335" y="86006"/>
                      <a:pt x="51237" y="86418"/>
                      <a:pt x="51088" y="86814"/>
                    </a:cubicBezTo>
                    <a:cubicBezTo>
                      <a:pt x="49904" y="89753"/>
                      <a:pt x="50211" y="89885"/>
                      <a:pt x="47228" y="89955"/>
                    </a:cubicBezTo>
                    <a:cubicBezTo>
                      <a:pt x="41306" y="90087"/>
                      <a:pt x="35375" y="89885"/>
                      <a:pt x="29453" y="89815"/>
                    </a:cubicBezTo>
                    <a:cubicBezTo>
                      <a:pt x="28575" y="89815"/>
                      <a:pt x="27759" y="89736"/>
                      <a:pt x="26917" y="89736"/>
                    </a:cubicBezTo>
                    <a:lnTo>
                      <a:pt x="2334" y="89736"/>
                    </a:lnTo>
                    <a:cubicBezTo>
                      <a:pt x="2237" y="89552"/>
                      <a:pt x="2150" y="89359"/>
                      <a:pt x="2053" y="89165"/>
                    </a:cubicBezTo>
                    <a:cubicBezTo>
                      <a:pt x="2360" y="88815"/>
                      <a:pt x="2597" y="88288"/>
                      <a:pt x="2930" y="88139"/>
                    </a:cubicBezTo>
                    <a:cubicBezTo>
                      <a:pt x="3731" y="87859"/>
                      <a:pt x="4574" y="87720"/>
                      <a:pt x="5422" y="87727"/>
                    </a:cubicBezTo>
                    <a:cubicBezTo>
                      <a:pt x="7291" y="87779"/>
                      <a:pt x="8256" y="86630"/>
                      <a:pt x="8817" y="85165"/>
                    </a:cubicBezTo>
                    <a:cubicBezTo>
                      <a:pt x="9358" y="83834"/>
                      <a:pt x="9695" y="82429"/>
                      <a:pt x="9818" y="80997"/>
                    </a:cubicBezTo>
                    <a:cubicBezTo>
                      <a:pt x="10098" y="76777"/>
                      <a:pt x="10344" y="72548"/>
                      <a:pt x="10353" y="68320"/>
                    </a:cubicBezTo>
                    <a:cubicBezTo>
                      <a:pt x="10414" y="51167"/>
                      <a:pt x="10353" y="34015"/>
                      <a:pt x="10353" y="16872"/>
                    </a:cubicBezTo>
                    <a:cubicBezTo>
                      <a:pt x="10353" y="14327"/>
                      <a:pt x="10294" y="11786"/>
                      <a:pt x="10177" y="9247"/>
                    </a:cubicBezTo>
                    <a:cubicBezTo>
                      <a:pt x="9984" y="5001"/>
                      <a:pt x="8238" y="3202"/>
                      <a:pt x="4036" y="2676"/>
                    </a:cubicBezTo>
                    <a:cubicBezTo>
                      <a:pt x="2737" y="2509"/>
                      <a:pt x="1456" y="2220"/>
                      <a:pt x="0" y="1957"/>
                    </a:cubicBezTo>
                    <a:cubicBezTo>
                      <a:pt x="640" y="263"/>
                      <a:pt x="1869" y="368"/>
                      <a:pt x="2860" y="377"/>
                    </a:cubicBezTo>
                    <a:cubicBezTo>
                      <a:pt x="5913" y="377"/>
                      <a:pt x="8958" y="597"/>
                      <a:pt x="12011" y="614"/>
                    </a:cubicBezTo>
                    <a:cubicBezTo>
                      <a:pt x="17854" y="614"/>
                      <a:pt x="23697" y="614"/>
                      <a:pt x="29558" y="614"/>
                    </a:cubicBezTo>
                    <a:cubicBezTo>
                      <a:pt x="32532" y="614"/>
                      <a:pt x="35506" y="614"/>
                      <a:pt x="38472" y="553"/>
                    </a:cubicBezTo>
                    <a:cubicBezTo>
                      <a:pt x="42095" y="430"/>
                      <a:pt x="45719" y="193"/>
                      <a:pt x="49518" y="0"/>
                    </a:cubicBezTo>
                    <a:cubicBezTo>
                      <a:pt x="49553" y="491"/>
                      <a:pt x="49553" y="983"/>
                      <a:pt x="49518" y="1474"/>
                    </a:cubicBezTo>
                    <a:cubicBezTo>
                      <a:pt x="48991" y="5913"/>
                      <a:pt x="48445" y="10353"/>
                      <a:pt x="47877" y="14792"/>
                    </a:cubicBezTo>
                    <a:cubicBezTo>
                      <a:pt x="47877" y="14976"/>
                      <a:pt x="47544" y="15126"/>
                      <a:pt x="47061" y="15573"/>
                    </a:cubicBezTo>
                    <a:cubicBezTo>
                      <a:pt x="46503" y="14050"/>
                      <a:pt x="46060" y="12487"/>
                      <a:pt x="45736" y="10897"/>
                    </a:cubicBezTo>
                    <a:cubicBezTo>
                      <a:pt x="45368" y="8054"/>
                      <a:pt x="43429" y="6931"/>
                      <a:pt x="41051" y="6238"/>
                    </a:cubicBezTo>
                    <a:cubicBezTo>
                      <a:pt x="39907" y="5915"/>
                      <a:pt x="38730" y="5726"/>
                      <a:pt x="37542" y="5676"/>
                    </a:cubicBezTo>
                    <a:cubicBezTo>
                      <a:pt x="32723" y="5460"/>
                      <a:pt x="27900" y="5282"/>
                      <a:pt x="23074" y="5141"/>
                    </a:cubicBezTo>
                    <a:cubicBezTo>
                      <a:pt x="20583" y="5080"/>
                      <a:pt x="20442" y="5264"/>
                      <a:pt x="20442" y="7677"/>
                    </a:cubicBezTo>
                    <a:cubicBezTo>
                      <a:pt x="20442" y="17620"/>
                      <a:pt x="20442" y="27564"/>
                      <a:pt x="20442" y="37507"/>
                    </a:cubicBezTo>
                    <a:cubicBezTo>
                      <a:pt x="20451" y="38218"/>
                      <a:pt x="20592" y="38963"/>
                      <a:pt x="20697" y="400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F3DCB5B9-0F75-E52F-C0B7-BEC694FE9DED}"/>
                  </a:ext>
                </a:extLst>
              </p:cNvPr>
              <p:cNvSpPr/>
              <p:nvPr/>
            </p:nvSpPr>
            <p:spPr>
              <a:xfrm>
                <a:off x="2698707" y="1301153"/>
                <a:ext cx="74892" cy="90955"/>
              </a:xfrm>
              <a:custGeom>
                <a:avLst/>
                <a:gdLst>
                  <a:gd name="connsiteX0" fmla="*/ 74818 w 74892"/>
                  <a:gd name="connsiteY0" fmla="*/ 1070 h 90955"/>
                  <a:gd name="connsiteX1" fmla="*/ 74440 w 74892"/>
                  <a:gd name="connsiteY1" fmla="*/ 16986 h 90955"/>
                  <a:gd name="connsiteX2" fmla="*/ 72466 w 74892"/>
                  <a:gd name="connsiteY2" fmla="*/ 14520 h 90955"/>
                  <a:gd name="connsiteX3" fmla="*/ 70606 w 74892"/>
                  <a:gd name="connsiteY3" fmla="*/ 10230 h 90955"/>
                  <a:gd name="connsiteX4" fmla="*/ 63140 w 74892"/>
                  <a:gd name="connsiteY4" fmla="*/ 7440 h 90955"/>
                  <a:gd name="connsiteX5" fmla="*/ 44847 w 74892"/>
                  <a:gd name="connsiteY5" fmla="*/ 6861 h 90955"/>
                  <a:gd name="connsiteX6" fmla="*/ 43505 w 74892"/>
                  <a:gd name="connsiteY6" fmla="*/ 7010 h 90955"/>
                  <a:gd name="connsiteX7" fmla="*/ 43391 w 74892"/>
                  <a:gd name="connsiteY7" fmla="*/ 9642 h 90955"/>
                  <a:gd name="connsiteX8" fmla="*/ 43435 w 74892"/>
                  <a:gd name="connsiteY8" fmla="*/ 71267 h 90955"/>
                  <a:gd name="connsiteX9" fmla="*/ 44461 w 74892"/>
                  <a:gd name="connsiteY9" fmla="*/ 84138 h 90955"/>
                  <a:gd name="connsiteX10" fmla="*/ 49936 w 74892"/>
                  <a:gd name="connsiteY10" fmla="*/ 88920 h 90955"/>
                  <a:gd name="connsiteX11" fmla="*/ 54779 w 74892"/>
                  <a:gd name="connsiteY11" fmla="*/ 89473 h 90955"/>
                  <a:gd name="connsiteX12" fmla="*/ 53024 w 74892"/>
                  <a:gd name="connsiteY12" fmla="*/ 90955 h 90955"/>
                  <a:gd name="connsiteX13" fmla="*/ 49708 w 74892"/>
                  <a:gd name="connsiteY13" fmla="*/ 90955 h 90955"/>
                  <a:gd name="connsiteX14" fmla="*/ 27590 w 74892"/>
                  <a:gd name="connsiteY14" fmla="*/ 90955 h 90955"/>
                  <a:gd name="connsiteX15" fmla="*/ 24791 w 74892"/>
                  <a:gd name="connsiteY15" fmla="*/ 89657 h 90955"/>
                  <a:gd name="connsiteX16" fmla="*/ 28300 w 74892"/>
                  <a:gd name="connsiteY16" fmla="*/ 88955 h 90955"/>
                  <a:gd name="connsiteX17" fmla="*/ 31669 w 74892"/>
                  <a:gd name="connsiteY17" fmla="*/ 86051 h 90955"/>
                  <a:gd name="connsiteX18" fmla="*/ 32547 w 74892"/>
                  <a:gd name="connsiteY18" fmla="*/ 81076 h 90955"/>
                  <a:gd name="connsiteX19" fmla="*/ 33135 w 74892"/>
                  <a:gd name="connsiteY19" fmla="*/ 68416 h 90955"/>
                  <a:gd name="connsiteX20" fmla="*/ 33135 w 74892"/>
                  <a:gd name="connsiteY20" fmla="*/ 10353 h 90955"/>
                  <a:gd name="connsiteX21" fmla="*/ 33135 w 74892"/>
                  <a:gd name="connsiteY21" fmla="*/ 6940 h 90955"/>
                  <a:gd name="connsiteX22" fmla="*/ 25800 w 74892"/>
                  <a:gd name="connsiteY22" fmla="*/ 6878 h 90955"/>
                  <a:gd name="connsiteX23" fmla="*/ 16912 w 74892"/>
                  <a:gd name="connsiteY23" fmla="*/ 7159 h 90955"/>
                  <a:gd name="connsiteX24" fmla="*/ 10087 w 74892"/>
                  <a:gd name="connsiteY24" fmla="*/ 7677 h 90955"/>
                  <a:gd name="connsiteX25" fmla="*/ 2954 w 74892"/>
                  <a:gd name="connsiteY25" fmla="*/ 12660 h 90955"/>
                  <a:gd name="connsiteX26" fmla="*/ 787 w 74892"/>
                  <a:gd name="connsiteY26" fmla="*/ 15906 h 90955"/>
                  <a:gd name="connsiteX27" fmla="*/ 225 w 74892"/>
                  <a:gd name="connsiteY27" fmla="*/ 15722 h 90955"/>
                  <a:gd name="connsiteX28" fmla="*/ 50 w 74892"/>
                  <a:gd name="connsiteY28" fmla="*/ 14204 h 90955"/>
                  <a:gd name="connsiteX29" fmla="*/ 3559 w 74892"/>
                  <a:gd name="connsiteY29" fmla="*/ 0 h 90955"/>
                  <a:gd name="connsiteX30" fmla="*/ 18860 w 74892"/>
                  <a:gd name="connsiteY30" fmla="*/ 2009 h 90955"/>
                  <a:gd name="connsiteX31" fmla="*/ 62403 w 74892"/>
                  <a:gd name="connsiteY31" fmla="*/ 2009 h 90955"/>
                  <a:gd name="connsiteX32" fmla="*/ 74818 w 74892"/>
                  <a:gd name="connsiteY32" fmla="*/ 1070 h 9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892" h="90955">
                    <a:moveTo>
                      <a:pt x="74818" y="1070"/>
                    </a:moveTo>
                    <a:cubicBezTo>
                      <a:pt x="75107" y="6334"/>
                      <a:pt x="74467" y="11599"/>
                      <a:pt x="74440" y="16986"/>
                    </a:cubicBezTo>
                    <a:cubicBezTo>
                      <a:pt x="72493" y="16775"/>
                      <a:pt x="72563" y="15512"/>
                      <a:pt x="72466" y="14520"/>
                    </a:cubicBezTo>
                    <a:cubicBezTo>
                      <a:pt x="72317" y="12853"/>
                      <a:pt x="71949" y="11318"/>
                      <a:pt x="70606" y="10230"/>
                    </a:cubicBezTo>
                    <a:cubicBezTo>
                      <a:pt x="68474" y="8536"/>
                      <a:pt x="65860" y="7559"/>
                      <a:pt x="63140" y="7440"/>
                    </a:cubicBezTo>
                    <a:cubicBezTo>
                      <a:pt x="57051" y="7071"/>
                      <a:pt x="50954" y="7028"/>
                      <a:pt x="44847" y="6861"/>
                    </a:cubicBezTo>
                    <a:cubicBezTo>
                      <a:pt x="44400" y="6883"/>
                      <a:pt x="43952" y="6933"/>
                      <a:pt x="43505" y="7010"/>
                    </a:cubicBezTo>
                    <a:cubicBezTo>
                      <a:pt x="43505" y="7958"/>
                      <a:pt x="43391" y="8765"/>
                      <a:pt x="43391" y="9642"/>
                    </a:cubicBezTo>
                    <a:cubicBezTo>
                      <a:pt x="43391" y="30181"/>
                      <a:pt x="43329" y="50720"/>
                      <a:pt x="43435" y="71267"/>
                    </a:cubicBezTo>
                    <a:cubicBezTo>
                      <a:pt x="43496" y="75575"/>
                      <a:pt x="43838" y="79875"/>
                      <a:pt x="44461" y="84138"/>
                    </a:cubicBezTo>
                    <a:cubicBezTo>
                      <a:pt x="44917" y="87542"/>
                      <a:pt x="46532" y="88683"/>
                      <a:pt x="49936" y="88920"/>
                    </a:cubicBezTo>
                    <a:cubicBezTo>
                      <a:pt x="51533" y="89034"/>
                      <a:pt x="53112" y="89280"/>
                      <a:pt x="54779" y="89473"/>
                    </a:cubicBezTo>
                    <a:cubicBezTo>
                      <a:pt x="54639" y="90736"/>
                      <a:pt x="53902" y="90938"/>
                      <a:pt x="53024" y="90955"/>
                    </a:cubicBezTo>
                    <a:cubicBezTo>
                      <a:pt x="51919" y="90955"/>
                      <a:pt x="50813" y="90955"/>
                      <a:pt x="49708" y="90955"/>
                    </a:cubicBezTo>
                    <a:lnTo>
                      <a:pt x="27590" y="90955"/>
                    </a:lnTo>
                    <a:cubicBezTo>
                      <a:pt x="26028" y="90955"/>
                      <a:pt x="26028" y="90955"/>
                      <a:pt x="24791" y="89657"/>
                    </a:cubicBezTo>
                    <a:cubicBezTo>
                      <a:pt x="25940" y="89326"/>
                      <a:pt x="27116" y="89092"/>
                      <a:pt x="28300" y="88955"/>
                    </a:cubicBezTo>
                    <a:cubicBezTo>
                      <a:pt x="30274" y="88885"/>
                      <a:pt x="31222" y="87692"/>
                      <a:pt x="31669" y="86051"/>
                    </a:cubicBezTo>
                    <a:cubicBezTo>
                      <a:pt x="32126" y="84426"/>
                      <a:pt x="32424" y="82760"/>
                      <a:pt x="32547" y="81076"/>
                    </a:cubicBezTo>
                    <a:cubicBezTo>
                      <a:pt x="32836" y="76856"/>
                      <a:pt x="33117" y="72636"/>
                      <a:pt x="33135" y="68416"/>
                    </a:cubicBezTo>
                    <a:cubicBezTo>
                      <a:pt x="33196" y="49053"/>
                      <a:pt x="33135" y="29707"/>
                      <a:pt x="33135" y="10353"/>
                    </a:cubicBezTo>
                    <a:lnTo>
                      <a:pt x="33135" y="6940"/>
                    </a:lnTo>
                    <a:cubicBezTo>
                      <a:pt x="30643" y="6773"/>
                      <a:pt x="28213" y="6835"/>
                      <a:pt x="25800" y="6878"/>
                    </a:cubicBezTo>
                    <a:cubicBezTo>
                      <a:pt x="22835" y="6914"/>
                      <a:pt x="19869" y="7007"/>
                      <a:pt x="16912" y="7159"/>
                    </a:cubicBezTo>
                    <a:cubicBezTo>
                      <a:pt x="14631" y="7264"/>
                      <a:pt x="12350" y="7414"/>
                      <a:pt x="10087" y="7677"/>
                    </a:cubicBezTo>
                    <a:cubicBezTo>
                      <a:pt x="6963" y="7861"/>
                      <a:pt x="4199" y="9787"/>
                      <a:pt x="2954" y="12660"/>
                    </a:cubicBezTo>
                    <a:cubicBezTo>
                      <a:pt x="2322" y="13801"/>
                      <a:pt x="1603" y="14887"/>
                      <a:pt x="787" y="15906"/>
                    </a:cubicBezTo>
                    <a:lnTo>
                      <a:pt x="225" y="15722"/>
                    </a:lnTo>
                    <a:cubicBezTo>
                      <a:pt x="155" y="15213"/>
                      <a:pt x="-108" y="14634"/>
                      <a:pt x="50" y="14204"/>
                    </a:cubicBezTo>
                    <a:cubicBezTo>
                      <a:pt x="1638" y="9633"/>
                      <a:pt x="1111" y="4501"/>
                      <a:pt x="3559" y="0"/>
                    </a:cubicBezTo>
                    <a:cubicBezTo>
                      <a:pt x="8692" y="2044"/>
                      <a:pt x="13815" y="1956"/>
                      <a:pt x="18860" y="2009"/>
                    </a:cubicBezTo>
                    <a:cubicBezTo>
                      <a:pt x="33371" y="2176"/>
                      <a:pt x="47892" y="2132"/>
                      <a:pt x="62403" y="2009"/>
                    </a:cubicBezTo>
                    <a:cubicBezTo>
                      <a:pt x="66430" y="1974"/>
                      <a:pt x="70457" y="1413"/>
                      <a:pt x="74818" y="10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25E9A2FA-52CF-69B5-D3CE-12C13FBE1B2C}"/>
                  </a:ext>
                </a:extLst>
              </p:cNvPr>
              <p:cNvSpPr/>
              <p:nvPr/>
            </p:nvSpPr>
            <p:spPr>
              <a:xfrm>
                <a:off x="2542934" y="1301240"/>
                <a:ext cx="74814" cy="90885"/>
              </a:xfrm>
              <a:custGeom>
                <a:avLst/>
                <a:gdLst>
                  <a:gd name="connsiteX0" fmla="*/ 566 w 74814"/>
                  <a:gd name="connsiteY0" fmla="*/ 15678 h 90885"/>
                  <a:gd name="connsiteX1" fmla="*/ 13 w 74814"/>
                  <a:gd name="connsiteY1" fmla="*/ 14187 h 90885"/>
                  <a:gd name="connsiteX2" fmla="*/ 3154 w 74814"/>
                  <a:gd name="connsiteY2" fmla="*/ 1123 h 90885"/>
                  <a:gd name="connsiteX3" fmla="*/ 3865 w 74814"/>
                  <a:gd name="connsiteY3" fmla="*/ 0 h 90885"/>
                  <a:gd name="connsiteX4" fmla="*/ 18955 w 74814"/>
                  <a:gd name="connsiteY4" fmla="*/ 1895 h 90885"/>
                  <a:gd name="connsiteX5" fmla="*/ 62262 w 74814"/>
                  <a:gd name="connsiteY5" fmla="*/ 1895 h 90885"/>
                  <a:gd name="connsiteX6" fmla="*/ 74676 w 74814"/>
                  <a:gd name="connsiteY6" fmla="*/ 1018 h 90885"/>
                  <a:gd name="connsiteX7" fmla="*/ 74299 w 74814"/>
                  <a:gd name="connsiteY7" fmla="*/ 16889 h 90885"/>
                  <a:gd name="connsiteX8" fmla="*/ 72816 w 74814"/>
                  <a:gd name="connsiteY8" fmla="*/ 14871 h 90885"/>
                  <a:gd name="connsiteX9" fmla="*/ 67113 w 74814"/>
                  <a:gd name="connsiteY9" fmla="*/ 8282 h 90885"/>
                  <a:gd name="connsiteX10" fmla="*/ 59656 w 74814"/>
                  <a:gd name="connsiteY10" fmla="*/ 7089 h 90885"/>
                  <a:gd name="connsiteX11" fmla="*/ 45162 w 74814"/>
                  <a:gd name="connsiteY11" fmla="*/ 6764 h 90885"/>
                  <a:gd name="connsiteX12" fmla="*/ 43758 w 74814"/>
                  <a:gd name="connsiteY12" fmla="*/ 6835 h 90885"/>
                  <a:gd name="connsiteX13" fmla="*/ 43539 w 74814"/>
                  <a:gd name="connsiteY13" fmla="*/ 8589 h 90885"/>
                  <a:gd name="connsiteX14" fmla="*/ 43539 w 74814"/>
                  <a:gd name="connsiteY14" fmla="*/ 72022 h 90885"/>
                  <a:gd name="connsiteX15" fmla="*/ 44574 w 74814"/>
                  <a:gd name="connsiteY15" fmla="*/ 84393 h 90885"/>
                  <a:gd name="connsiteX16" fmla="*/ 49838 w 74814"/>
                  <a:gd name="connsiteY16" fmla="*/ 88823 h 90885"/>
                  <a:gd name="connsiteX17" fmla="*/ 54637 w 74814"/>
                  <a:gd name="connsiteY17" fmla="*/ 89350 h 90885"/>
                  <a:gd name="connsiteX18" fmla="*/ 53181 w 74814"/>
                  <a:gd name="connsiteY18" fmla="*/ 90850 h 90885"/>
                  <a:gd name="connsiteX19" fmla="*/ 49610 w 74814"/>
                  <a:gd name="connsiteY19" fmla="*/ 90850 h 90885"/>
                  <a:gd name="connsiteX20" fmla="*/ 27992 w 74814"/>
                  <a:gd name="connsiteY20" fmla="*/ 90850 h 90885"/>
                  <a:gd name="connsiteX21" fmla="*/ 25966 w 74814"/>
                  <a:gd name="connsiteY21" fmla="*/ 90780 h 90885"/>
                  <a:gd name="connsiteX22" fmla="*/ 24527 w 74814"/>
                  <a:gd name="connsiteY22" fmla="*/ 89560 h 90885"/>
                  <a:gd name="connsiteX23" fmla="*/ 28159 w 74814"/>
                  <a:gd name="connsiteY23" fmla="*/ 88858 h 90885"/>
                  <a:gd name="connsiteX24" fmla="*/ 31932 w 74814"/>
                  <a:gd name="connsiteY24" fmla="*/ 85226 h 90885"/>
                  <a:gd name="connsiteX25" fmla="*/ 33028 w 74814"/>
                  <a:gd name="connsiteY25" fmla="*/ 74601 h 90885"/>
                  <a:gd name="connsiteX26" fmla="*/ 33423 w 74814"/>
                  <a:gd name="connsiteY26" fmla="*/ 9423 h 90885"/>
                  <a:gd name="connsiteX27" fmla="*/ 33423 w 74814"/>
                  <a:gd name="connsiteY27" fmla="*/ 6870 h 90885"/>
                  <a:gd name="connsiteX28" fmla="*/ 26308 w 74814"/>
                  <a:gd name="connsiteY28" fmla="*/ 6782 h 90885"/>
                  <a:gd name="connsiteX29" fmla="*/ 16148 w 74814"/>
                  <a:gd name="connsiteY29" fmla="*/ 7063 h 90885"/>
                  <a:gd name="connsiteX30" fmla="*/ 6936 w 74814"/>
                  <a:gd name="connsiteY30" fmla="*/ 8572 h 90885"/>
                  <a:gd name="connsiteX31" fmla="*/ 3672 w 74814"/>
                  <a:gd name="connsiteY31" fmla="*/ 11607 h 90885"/>
                  <a:gd name="connsiteX32" fmla="*/ 1321 w 74814"/>
                  <a:gd name="connsiteY32" fmla="*/ 15766 h 90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814" h="90885">
                    <a:moveTo>
                      <a:pt x="566" y="15678"/>
                    </a:moveTo>
                    <a:cubicBezTo>
                      <a:pt x="364" y="15178"/>
                      <a:pt x="-83" y="14617"/>
                      <a:pt x="13" y="14187"/>
                    </a:cubicBezTo>
                    <a:cubicBezTo>
                      <a:pt x="1005" y="9800"/>
                      <a:pt x="2066" y="5466"/>
                      <a:pt x="3154" y="1123"/>
                    </a:cubicBezTo>
                    <a:cubicBezTo>
                      <a:pt x="3339" y="716"/>
                      <a:pt x="3576" y="337"/>
                      <a:pt x="3865" y="0"/>
                    </a:cubicBezTo>
                    <a:cubicBezTo>
                      <a:pt x="8787" y="1939"/>
                      <a:pt x="13911" y="1842"/>
                      <a:pt x="18955" y="1895"/>
                    </a:cubicBezTo>
                    <a:cubicBezTo>
                      <a:pt x="33388" y="2062"/>
                      <a:pt x="47829" y="2018"/>
                      <a:pt x="62262" y="1895"/>
                    </a:cubicBezTo>
                    <a:cubicBezTo>
                      <a:pt x="66306" y="1895"/>
                      <a:pt x="70351" y="1334"/>
                      <a:pt x="74676" y="1018"/>
                    </a:cubicBezTo>
                    <a:cubicBezTo>
                      <a:pt x="74948" y="6310"/>
                      <a:pt x="74817" y="11615"/>
                      <a:pt x="74299" y="16889"/>
                    </a:cubicBezTo>
                    <a:cubicBezTo>
                      <a:pt x="72807" y="16652"/>
                      <a:pt x="72878" y="15538"/>
                      <a:pt x="72816" y="14871"/>
                    </a:cubicBezTo>
                    <a:cubicBezTo>
                      <a:pt x="72474" y="11265"/>
                      <a:pt x="70491" y="9405"/>
                      <a:pt x="67113" y="8282"/>
                    </a:cubicBezTo>
                    <a:cubicBezTo>
                      <a:pt x="64692" y="7538"/>
                      <a:pt x="62183" y="7136"/>
                      <a:pt x="59656" y="7089"/>
                    </a:cubicBezTo>
                    <a:cubicBezTo>
                      <a:pt x="54830" y="6861"/>
                      <a:pt x="50005" y="6852"/>
                      <a:pt x="45162" y="6764"/>
                    </a:cubicBezTo>
                    <a:cubicBezTo>
                      <a:pt x="44741" y="6764"/>
                      <a:pt x="44329" y="6764"/>
                      <a:pt x="43758" y="6835"/>
                    </a:cubicBezTo>
                    <a:cubicBezTo>
                      <a:pt x="43644" y="7414"/>
                      <a:pt x="43574" y="8000"/>
                      <a:pt x="43539" y="8589"/>
                    </a:cubicBezTo>
                    <a:cubicBezTo>
                      <a:pt x="43539" y="29734"/>
                      <a:pt x="43478" y="50878"/>
                      <a:pt x="43539" y="72022"/>
                    </a:cubicBezTo>
                    <a:cubicBezTo>
                      <a:pt x="43618" y="76163"/>
                      <a:pt x="43969" y="80295"/>
                      <a:pt x="44574" y="84393"/>
                    </a:cubicBezTo>
                    <a:cubicBezTo>
                      <a:pt x="44978" y="87402"/>
                      <a:pt x="46680" y="88595"/>
                      <a:pt x="49838" y="88823"/>
                    </a:cubicBezTo>
                    <a:cubicBezTo>
                      <a:pt x="51426" y="88937"/>
                      <a:pt x="53006" y="89165"/>
                      <a:pt x="54637" y="89350"/>
                    </a:cubicBezTo>
                    <a:cubicBezTo>
                      <a:pt x="54637" y="90543"/>
                      <a:pt x="53997" y="90824"/>
                      <a:pt x="53181" y="90850"/>
                    </a:cubicBezTo>
                    <a:cubicBezTo>
                      <a:pt x="51988" y="90850"/>
                      <a:pt x="50803" y="90850"/>
                      <a:pt x="49610" y="90850"/>
                    </a:cubicBezTo>
                    <a:lnTo>
                      <a:pt x="27992" y="90850"/>
                    </a:lnTo>
                    <a:cubicBezTo>
                      <a:pt x="27317" y="90915"/>
                      <a:pt x="26632" y="90892"/>
                      <a:pt x="25966" y="90780"/>
                    </a:cubicBezTo>
                    <a:cubicBezTo>
                      <a:pt x="25509" y="90657"/>
                      <a:pt x="25176" y="90131"/>
                      <a:pt x="24527" y="89560"/>
                    </a:cubicBezTo>
                    <a:cubicBezTo>
                      <a:pt x="26018" y="89271"/>
                      <a:pt x="27080" y="89043"/>
                      <a:pt x="28159" y="88858"/>
                    </a:cubicBezTo>
                    <a:cubicBezTo>
                      <a:pt x="30624" y="88446"/>
                      <a:pt x="31589" y="87700"/>
                      <a:pt x="31932" y="85226"/>
                    </a:cubicBezTo>
                    <a:cubicBezTo>
                      <a:pt x="32519" y="81711"/>
                      <a:pt x="32879" y="78163"/>
                      <a:pt x="33028" y="74601"/>
                    </a:cubicBezTo>
                    <a:cubicBezTo>
                      <a:pt x="33230" y="52878"/>
                      <a:pt x="33300" y="31155"/>
                      <a:pt x="33423" y="9423"/>
                    </a:cubicBezTo>
                    <a:lnTo>
                      <a:pt x="33423" y="6870"/>
                    </a:lnTo>
                    <a:cubicBezTo>
                      <a:pt x="31054" y="6718"/>
                      <a:pt x="28677" y="6689"/>
                      <a:pt x="26308" y="6782"/>
                    </a:cubicBezTo>
                    <a:cubicBezTo>
                      <a:pt x="22921" y="6782"/>
                      <a:pt x="19535" y="6905"/>
                      <a:pt x="16148" y="7063"/>
                    </a:cubicBezTo>
                    <a:cubicBezTo>
                      <a:pt x="13025" y="7212"/>
                      <a:pt x="9884" y="7177"/>
                      <a:pt x="6936" y="8572"/>
                    </a:cubicBezTo>
                    <a:cubicBezTo>
                      <a:pt x="5532" y="9174"/>
                      <a:pt x="4374" y="10247"/>
                      <a:pt x="3672" y="11607"/>
                    </a:cubicBezTo>
                    <a:cubicBezTo>
                      <a:pt x="2944" y="13020"/>
                      <a:pt x="2110" y="14380"/>
                      <a:pt x="1321" y="157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2" name="Freeform 561">
                <a:extLst>
                  <a:ext uri="{FF2B5EF4-FFF2-40B4-BE49-F238E27FC236}">
                    <a16:creationId xmlns:a16="http://schemas.microsoft.com/office/drawing/2014/main" id="{5A8967C6-29C9-2AC6-BF8B-835ACA2AA47C}"/>
                  </a:ext>
                </a:extLst>
              </p:cNvPr>
              <p:cNvSpPr/>
              <p:nvPr/>
            </p:nvSpPr>
            <p:spPr>
              <a:xfrm>
                <a:off x="2317266" y="1445161"/>
                <a:ext cx="56734" cy="89577"/>
              </a:xfrm>
              <a:custGeom>
                <a:avLst/>
                <a:gdLst>
                  <a:gd name="connsiteX0" fmla="*/ 0 w 56734"/>
                  <a:gd name="connsiteY0" fmla="*/ 728 h 89577"/>
                  <a:gd name="connsiteX1" fmla="*/ 1377 w 56734"/>
                  <a:gd name="connsiteY1" fmla="*/ 0 h 89577"/>
                  <a:gd name="connsiteX2" fmla="*/ 29997 w 56734"/>
                  <a:gd name="connsiteY2" fmla="*/ 0 h 89577"/>
                  <a:gd name="connsiteX3" fmla="*/ 29497 w 56734"/>
                  <a:gd name="connsiteY3" fmla="*/ 1685 h 89577"/>
                  <a:gd name="connsiteX4" fmla="*/ 26724 w 56734"/>
                  <a:gd name="connsiteY4" fmla="*/ 2009 h 89577"/>
                  <a:gd name="connsiteX5" fmla="*/ 21092 w 56734"/>
                  <a:gd name="connsiteY5" fmla="*/ 7642 h 89577"/>
                  <a:gd name="connsiteX6" fmla="*/ 21004 w 56734"/>
                  <a:gd name="connsiteY6" fmla="*/ 16485 h 89577"/>
                  <a:gd name="connsiteX7" fmla="*/ 20706 w 56734"/>
                  <a:gd name="connsiteY7" fmla="*/ 21030 h 89577"/>
                  <a:gd name="connsiteX8" fmla="*/ 20706 w 56734"/>
                  <a:gd name="connsiteY8" fmla="*/ 54642 h 89577"/>
                  <a:gd name="connsiteX9" fmla="*/ 21232 w 56734"/>
                  <a:gd name="connsiteY9" fmla="*/ 72671 h 89577"/>
                  <a:gd name="connsiteX10" fmla="*/ 22162 w 56734"/>
                  <a:gd name="connsiteY10" fmla="*/ 79181 h 89577"/>
                  <a:gd name="connsiteX11" fmla="*/ 27830 w 56734"/>
                  <a:gd name="connsiteY11" fmla="*/ 84226 h 89577"/>
                  <a:gd name="connsiteX12" fmla="*/ 44315 w 56734"/>
                  <a:gd name="connsiteY12" fmla="*/ 84594 h 89577"/>
                  <a:gd name="connsiteX13" fmla="*/ 53755 w 56734"/>
                  <a:gd name="connsiteY13" fmla="*/ 77058 h 89577"/>
                  <a:gd name="connsiteX14" fmla="*/ 54633 w 56734"/>
                  <a:gd name="connsiteY14" fmla="*/ 74426 h 89577"/>
                  <a:gd name="connsiteX15" fmla="*/ 55896 w 56734"/>
                  <a:gd name="connsiteY15" fmla="*/ 72583 h 89577"/>
                  <a:gd name="connsiteX16" fmla="*/ 56598 w 56734"/>
                  <a:gd name="connsiteY16" fmla="*/ 75417 h 89577"/>
                  <a:gd name="connsiteX17" fmla="*/ 55142 w 56734"/>
                  <a:gd name="connsiteY17" fmla="*/ 84656 h 89577"/>
                  <a:gd name="connsiteX18" fmla="*/ 54343 w 56734"/>
                  <a:gd name="connsiteY18" fmla="*/ 87288 h 89577"/>
                  <a:gd name="connsiteX19" fmla="*/ 51492 w 56734"/>
                  <a:gd name="connsiteY19" fmla="*/ 89385 h 89577"/>
                  <a:gd name="connsiteX20" fmla="*/ 37507 w 56734"/>
                  <a:gd name="connsiteY20" fmla="*/ 89578 h 89577"/>
                  <a:gd name="connsiteX21" fmla="*/ 33954 w 56734"/>
                  <a:gd name="connsiteY21" fmla="*/ 89420 h 89577"/>
                  <a:gd name="connsiteX22" fmla="*/ 17696 w 56734"/>
                  <a:gd name="connsiteY22" fmla="*/ 88946 h 89577"/>
                  <a:gd name="connsiteX23" fmla="*/ 7045 w 56734"/>
                  <a:gd name="connsiteY23" fmla="*/ 89341 h 89577"/>
                  <a:gd name="connsiteX24" fmla="*/ 4001 w 56734"/>
                  <a:gd name="connsiteY24" fmla="*/ 89341 h 89577"/>
                  <a:gd name="connsiteX25" fmla="*/ 2246 w 56734"/>
                  <a:gd name="connsiteY25" fmla="*/ 88420 h 89577"/>
                  <a:gd name="connsiteX26" fmla="*/ 2369 w 56734"/>
                  <a:gd name="connsiteY26" fmla="*/ 87867 h 89577"/>
                  <a:gd name="connsiteX27" fmla="*/ 6185 w 56734"/>
                  <a:gd name="connsiteY27" fmla="*/ 87060 h 89577"/>
                  <a:gd name="connsiteX28" fmla="*/ 9133 w 56734"/>
                  <a:gd name="connsiteY28" fmla="*/ 84287 h 89577"/>
                  <a:gd name="connsiteX29" fmla="*/ 10405 w 56734"/>
                  <a:gd name="connsiteY29" fmla="*/ 76330 h 89577"/>
                  <a:gd name="connsiteX30" fmla="*/ 10818 w 56734"/>
                  <a:gd name="connsiteY30" fmla="*/ 16029 h 89577"/>
                  <a:gd name="connsiteX31" fmla="*/ 10388 w 56734"/>
                  <a:gd name="connsiteY31" fmla="*/ 7677 h 89577"/>
                  <a:gd name="connsiteX32" fmla="*/ 4387 w 56734"/>
                  <a:gd name="connsiteY32" fmla="*/ 1992 h 89577"/>
                  <a:gd name="connsiteX33" fmla="*/ 1860 w 56734"/>
                  <a:gd name="connsiteY33" fmla="*/ 1720 h 89577"/>
                  <a:gd name="connsiteX34" fmla="*/ 0 w 56734"/>
                  <a:gd name="connsiteY34" fmla="*/ 728 h 8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734" h="89577">
                    <a:moveTo>
                      <a:pt x="0" y="728"/>
                    </a:moveTo>
                    <a:cubicBezTo>
                      <a:pt x="807" y="290"/>
                      <a:pt x="1097" y="0"/>
                      <a:pt x="1377" y="0"/>
                    </a:cubicBezTo>
                    <a:cubicBezTo>
                      <a:pt x="10941" y="0"/>
                      <a:pt x="20504" y="0"/>
                      <a:pt x="29997" y="0"/>
                    </a:cubicBezTo>
                    <a:cubicBezTo>
                      <a:pt x="30470" y="877"/>
                      <a:pt x="30392" y="1509"/>
                      <a:pt x="29497" y="1685"/>
                    </a:cubicBezTo>
                    <a:cubicBezTo>
                      <a:pt x="28602" y="1860"/>
                      <a:pt x="27645" y="1869"/>
                      <a:pt x="26724" y="2009"/>
                    </a:cubicBezTo>
                    <a:cubicBezTo>
                      <a:pt x="23785" y="2439"/>
                      <a:pt x="21030" y="3922"/>
                      <a:pt x="21092" y="7642"/>
                    </a:cubicBezTo>
                    <a:cubicBezTo>
                      <a:pt x="21144" y="10590"/>
                      <a:pt x="21092" y="13538"/>
                      <a:pt x="21004" y="16485"/>
                    </a:cubicBezTo>
                    <a:cubicBezTo>
                      <a:pt x="21004" y="17995"/>
                      <a:pt x="20706" y="19512"/>
                      <a:pt x="20706" y="21030"/>
                    </a:cubicBezTo>
                    <a:cubicBezTo>
                      <a:pt x="20706" y="32234"/>
                      <a:pt x="20635" y="43438"/>
                      <a:pt x="20706" y="54642"/>
                    </a:cubicBezTo>
                    <a:cubicBezTo>
                      <a:pt x="20706" y="60651"/>
                      <a:pt x="20960" y="66661"/>
                      <a:pt x="21232" y="72671"/>
                    </a:cubicBezTo>
                    <a:cubicBezTo>
                      <a:pt x="21385" y="74861"/>
                      <a:pt x="21695" y="77037"/>
                      <a:pt x="22162" y="79181"/>
                    </a:cubicBezTo>
                    <a:cubicBezTo>
                      <a:pt x="22686" y="81955"/>
                      <a:pt x="25013" y="84028"/>
                      <a:pt x="27830" y="84226"/>
                    </a:cubicBezTo>
                    <a:cubicBezTo>
                      <a:pt x="33304" y="84656"/>
                      <a:pt x="38788" y="85103"/>
                      <a:pt x="44315" y="84594"/>
                    </a:cubicBezTo>
                    <a:cubicBezTo>
                      <a:pt x="49193" y="84103"/>
                      <a:pt x="52264" y="81647"/>
                      <a:pt x="53755" y="77058"/>
                    </a:cubicBezTo>
                    <a:cubicBezTo>
                      <a:pt x="53998" y="76165"/>
                      <a:pt x="54291" y="75286"/>
                      <a:pt x="54633" y="74426"/>
                    </a:cubicBezTo>
                    <a:cubicBezTo>
                      <a:pt x="55001" y="73778"/>
                      <a:pt x="55424" y="73162"/>
                      <a:pt x="55896" y="72583"/>
                    </a:cubicBezTo>
                    <a:cubicBezTo>
                      <a:pt x="56652" y="73316"/>
                      <a:pt x="56925" y="74416"/>
                      <a:pt x="56598" y="75417"/>
                    </a:cubicBezTo>
                    <a:cubicBezTo>
                      <a:pt x="56177" y="78506"/>
                      <a:pt x="55677" y="81559"/>
                      <a:pt x="55142" y="84656"/>
                    </a:cubicBezTo>
                    <a:cubicBezTo>
                      <a:pt x="54929" y="85549"/>
                      <a:pt x="54663" y="86428"/>
                      <a:pt x="54343" y="87288"/>
                    </a:cubicBezTo>
                    <a:cubicBezTo>
                      <a:pt x="54012" y="88575"/>
                      <a:pt x="52820" y="89452"/>
                      <a:pt x="51492" y="89385"/>
                    </a:cubicBezTo>
                    <a:cubicBezTo>
                      <a:pt x="46833" y="89490"/>
                      <a:pt x="42166" y="89543"/>
                      <a:pt x="37507" y="89578"/>
                    </a:cubicBezTo>
                    <a:cubicBezTo>
                      <a:pt x="36322" y="89578"/>
                      <a:pt x="35138" y="89455"/>
                      <a:pt x="33954" y="89420"/>
                    </a:cubicBezTo>
                    <a:cubicBezTo>
                      <a:pt x="28540" y="89244"/>
                      <a:pt x="23118" y="88990"/>
                      <a:pt x="17696" y="88946"/>
                    </a:cubicBezTo>
                    <a:cubicBezTo>
                      <a:pt x="14187" y="88946"/>
                      <a:pt x="10598" y="89209"/>
                      <a:pt x="7045" y="89341"/>
                    </a:cubicBezTo>
                    <a:cubicBezTo>
                      <a:pt x="6033" y="89433"/>
                      <a:pt x="5013" y="89433"/>
                      <a:pt x="4001" y="89341"/>
                    </a:cubicBezTo>
                    <a:cubicBezTo>
                      <a:pt x="3371" y="89129"/>
                      <a:pt x="2779" y="88818"/>
                      <a:pt x="2246" y="88420"/>
                    </a:cubicBezTo>
                    <a:cubicBezTo>
                      <a:pt x="2246" y="88235"/>
                      <a:pt x="2325" y="88051"/>
                      <a:pt x="2369" y="87867"/>
                    </a:cubicBezTo>
                    <a:cubicBezTo>
                      <a:pt x="3641" y="87595"/>
                      <a:pt x="4904" y="87314"/>
                      <a:pt x="6185" y="87060"/>
                    </a:cubicBezTo>
                    <a:cubicBezTo>
                      <a:pt x="7672" y="86886"/>
                      <a:pt x="8869" y="85760"/>
                      <a:pt x="9133" y="84287"/>
                    </a:cubicBezTo>
                    <a:cubicBezTo>
                      <a:pt x="9633" y="81655"/>
                      <a:pt x="10379" y="79023"/>
                      <a:pt x="10405" y="76330"/>
                    </a:cubicBezTo>
                    <a:cubicBezTo>
                      <a:pt x="10634" y="56227"/>
                      <a:pt x="10771" y="36127"/>
                      <a:pt x="10818" y="16029"/>
                    </a:cubicBezTo>
                    <a:cubicBezTo>
                      <a:pt x="10828" y="13239"/>
                      <a:pt x="10684" y="10451"/>
                      <a:pt x="10388" y="7677"/>
                    </a:cubicBezTo>
                    <a:cubicBezTo>
                      <a:pt x="9993" y="4167"/>
                      <a:pt x="7905" y="2316"/>
                      <a:pt x="4387" y="1992"/>
                    </a:cubicBezTo>
                    <a:cubicBezTo>
                      <a:pt x="3539" y="1954"/>
                      <a:pt x="2696" y="1864"/>
                      <a:pt x="1860" y="1720"/>
                    </a:cubicBezTo>
                    <a:cubicBezTo>
                      <a:pt x="1205" y="1458"/>
                      <a:pt x="582" y="1126"/>
                      <a:pt x="0" y="7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3" name="Freeform 562">
                <a:extLst>
                  <a:ext uri="{FF2B5EF4-FFF2-40B4-BE49-F238E27FC236}">
                    <a16:creationId xmlns:a16="http://schemas.microsoft.com/office/drawing/2014/main" id="{65978A45-FE82-D402-EAA4-2F8EC313810B}"/>
                  </a:ext>
                </a:extLst>
              </p:cNvPr>
              <p:cNvSpPr/>
              <p:nvPr/>
            </p:nvSpPr>
            <p:spPr>
              <a:xfrm>
                <a:off x="2444227" y="1283658"/>
                <a:ext cx="41799" cy="83990"/>
              </a:xfrm>
              <a:custGeom>
                <a:avLst/>
                <a:gdLst>
                  <a:gd name="connsiteX0" fmla="*/ 39990 w 41799"/>
                  <a:gd name="connsiteY0" fmla="*/ 2018 h 83990"/>
                  <a:gd name="connsiteX1" fmla="*/ 39990 w 41799"/>
                  <a:gd name="connsiteY1" fmla="*/ 8423 h 83990"/>
                  <a:gd name="connsiteX2" fmla="*/ 39823 w 41799"/>
                  <a:gd name="connsiteY2" fmla="*/ 13757 h 83990"/>
                  <a:gd name="connsiteX3" fmla="*/ 39586 w 41799"/>
                  <a:gd name="connsiteY3" fmla="*/ 15240 h 83990"/>
                  <a:gd name="connsiteX4" fmla="*/ 38411 w 41799"/>
                  <a:gd name="connsiteY4" fmla="*/ 16608 h 83990"/>
                  <a:gd name="connsiteX5" fmla="*/ 36980 w 41799"/>
                  <a:gd name="connsiteY5" fmla="*/ 15213 h 83990"/>
                  <a:gd name="connsiteX6" fmla="*/ 36156 w 41799"/>
                  <a:gd name="connsiteY6" fmla="*/ 11248 h 83990"/>
                  <a:gd name="connsiteX7" fmla="*/ 32646 w 41799"/>
                  <a:gd name="connsiteY7" fmla="*/ 7159 h 83990"/>
                  <a:gd name="connsiteX8" fmla="*/ 21600 w 41799"/>
                  <a:gd name="connsiteY8" fmla="*/ 4878 h 83990"/>
                  <a:gd name="connsiteX9" fmla="*/ 13485 w 41799"/>
                  <a:gd name="connsiteY9" fmla="*/ 8528 h 83990"/>
                  <a:gd name="connsiteX10" fmla="*/ 10502 w 41799"/>
                  <a:gd name="connsiteY10" fmla="*/ 15082 h 83990"/>
                  <a:gd name="connsiteX11" fmla="*/ 11827 w 41799"/>
                  <a:gd name="connsiteY11" fmla="*/ 22215 h 83990"/>
                  <a:gd name="connsiteX12" fmla="*/ 19644 w 41799"/>
                  <a:gd name="connsiteY12" fmla="*/ 30707 h 83990"/>
                  <a:gd name="connsiteX13" fmla="*/ 29137 w 41799"/>
                  <a:gd name="connsiteY13" fmla="*/ 38683 h 83990"/>
                  <a:gd name="connsiteX14" fmla="*/ 37182 w 41799"/>
                  <a:gd name="connsiteY14" fmla="*/ 47070 h 83990"/>
                  <a:gd name="connsiteX15" fmla="*/ 41648 w 41799"/>
                  <a:gd name="connsiteY15" fmla="*/ 63459 h 83990"/>
                  <a:gd name="connsiteX16" fmla="*/ 38261 w 41799"/>
                  <a:gd name="connsiteY16" fmla="*/ 73408 h 83990"/>
                  <a:gd name="connsiteX17" fmla="*/ 27891 w 41799"/>
                  <a:gd name="connsiteY17" fmla="*/ 81971 h 83990"/>
                  <a:gd name="connsiteX18" fmla="*/ 11642 w 41799"/>
                  <a:gd name="connsiteY18" fmla="*/ 83673 h 83990"/>
                  <a:gd name="connsiteX19" fmla="*/ 3571 w 41799"/>
                  <a:gd name="connsiteY19" fmla="*/ 81629 h 83990"/>
                  <a:gd name="connsiteX20" fmla="*/ 0 w 41799"/>
                  <a:gd name="connsiteY20" fmla="*/ 79629 h 83990"/>
                  <a:gd name="connsiteX21" fmla="*/ 491 w 41799"/>
                  <a:gd name="connsiteY21" fmla="*/ 71110 h 83990"/>
                  <a:gd name="connsiteX22" fmla="*/ 597 w 41799"/>
                  <a:gd name="connsiteY22" fmla="*/ 65600 h 83990"/>
                  <a:gd name="connsiteX23" fmla="*/ 1009 w 41799"/>
                  <a:gd name="connsiteY23" fmla="*/ 64108 h 83990"/>
                  <a:gd name="connsiteX24" fmla="*/ 2009 w 41799"/>
                  <a:gd name="connsiteY24" fmla="*/ 63503 h 83990"/>
                  <a:gd name="connsiteX25" fmla="*/ 3150 w 41799"/>
                  <a:gd name="connsiteY25" fmla="*/ 64292 h 83990"/>
                  <a:gd name="connsiteX26" fmla="*/ 3641 w 41799"/>
                  <a:gd name="connsiteY26" fmla="*/ 67276 h 83990"/>
                  <a:gd name="connsiteX27" fmla="*/ 5975 w 41799"/>
                  <a:gd name="connsiteY27" fmla="*/ 73900 h 83990"/>
                  <a:gd name="connsiteX28" fmla="*/ 8010 w 41799"/>
                  <a:gd name="connsiteY28" fmla="*/ 75716 h 83990"/>
                  <a:gd name="connsiteX29" fmla="*/ 9546 w 41799"/>
                  <a:gd name="connsiteY29" fmla="*/ 76593 h 83990"/>
                  <a:gd name="connsiteX30" fmla="*/ 25628 w 41799"/>
                  <a:gd name="connsiteY30" fmla="*/ 77470 h 83990"/>
                  <a:gd name="connsiteX31" fmla="*/ 33243 w 41799"/>
                  <a:gd name="connsiteY31" fmla="*/ 65380 h 83990"/>
                  <a:gd name="connsiteX32" fmla="*/ 26031 w 41799"/>
                  <a:gd name="connsiteY32" fmla="*/ 50974 h 83990"/>
                  <a:gd name="connsiteX33" fmla="*/ 19539 w 41799"/>
                  <a:gd name="connsiteY33" fmla="*/ 45324 h 83990"/>
                  <a:gd name="connsiteX34" fmla="*/ 14643 w 41799"/>
                  <a:gd name="connsiteY34" fmla="*/ 41323 h 83990"/>
                  <a:gd name="connsiteX35" fmla="*/ 6054 w 41799"/>
                  <a:gd name="connsiteY35" fmla="*/ 31444 h 83990"/>
                  <a:gd name="connsiteX36" fmla="*/ 4097 w 41799"/>
                  <a:gd name="connsiteY36" fmla="*/ 12301 h 83990"/>
                  <a:gd name="connsiteX37" fmla="*/ 17091 w 41799"/>
                  <a:gd name="connsiteY37" fmla="*/ 1193 h 83990"/>
                  <a:gd name="connsiteX38" fmla="*/ 23022 w 41799"/>
                  <a:gd name="connsiteY38" fmla="*/ 0 h 83990"/>
                  <a:gd name="connsiteX39" fmla="*/ 31795 w 41799"/>
                  <a:gd name="connsiteY39" fmla="*/ 728 h 83990"/>
                  <a:gd name="connsiteX40" fmla="*/ 39990 w 41799"/>
                  <a:gd name="connsiteY40" fmla="*/ 2018 h 83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1799" h="83990">
                    <a:moveTo>
                      <a:pt x="39990" y="2018"/>
                    </a:moveTo>
                    <a:cubicBezTo>
                      <a:pt x="39990" y="4220"/>
                      <a:pt x="39990" y="6317"/>
                      <a:pt x="39990" y="8423"/>
                    </a:cubicBezTo>
                    <a:cubicBezTo>
                      <a:pt x="39990" y="10177"/>
                      <a:pt x="39893" y="11932"/>
                      <a:pt x="39823" y="13757"/>
                    </a:cubicBezTo>
                    <a:cubicBezTo>
                      <a:pt x="39849" y="14262"/>
                      <a:pt x="39762" y="14766"/>
                      <a:pt x="39586" y="15240"/>
                    </a:cubicBezTo>
                    <a:cubicBezTo>
                      <a:pt x="39314" y="15775"/>
                      <a:pt x="38893" y="16494"/>
                      <a:pt x="38411" y="16608"/>
                    </a:cubicBezTo>
                    <a:cubicBezTo>
                      <a:pt x="37533" y="16819"/>
                      <a:pt x="37138" y="16038"/>
                      <a:pt x="36980" y="15213"/>
                    </a:cubicBezTo>
                    <a:cubicBezTo>
                      <a:pt x="36726" y="13889"/>
                      <a:pt x="36472" y="12581"/>
                      <a:pt x="36156" y="11248"/>
                    </a:cubicBezTo>
                    <a:cubicBezTo>
                      <a:pt x="35708" y="9403"/>
                      <a:pt x="34401" y="7885"/>
                      <a:pt x="32646" y="7159"/>
                    </a:cubicBezTo>
                    <a:cubicBezTo>
                      <a:pt x="29137" y="5466"/>
                      <a:pt x="25434" y="4422"/>
                      <a:pt x="21600" y="4878"/>
                    </a:cubicBezTo>
                    <a:cubicBezTo>
                      <a:pt x="18626" y="5229"/>
                      <a:pt x="15459" y="5913"/>
                      <a:pt x="13485" y="8528"/>
                    </a:cubicBezTo>
                    <a:cubicBezTo>
                      <a:pt x="11958" y="10427"/>
                      <a:pt x="10932" y="12681"/>
                      <a:pt x="10502" y="15082"/>
                    </a:cubicBezTo>
                    <a:cubicBezTo>
                      <a:pt x="10125" y="17573"/>
                      <a:pt x="10879" y="19907"/>
                      <a:pt x="11827" y="22215"/>
                    </a:cubicBezTo>
                    <a:cubicBezTo>
                      <a:pt x="13397" y="26031"/>
                      <a:pt x="16810" y="28110"/>
                      <a:pt x="19644" y="30707"/>
                    </a:cubicBezTo>
                    <a:cubicBezTo>
                      <a:pt x="22688" y="33489"/>
                      <a:pt x="26092" y="35893"/>
                      <a:pt x="29137" y="38683"/>
                    </a:cubicBezTo>
                    <a:cubicBezTo>
                      <a:pt x="32085" y="41207"/>
                      <a:pt x="34787" y="44016"/>
                      <a:pt x="37182" y="47070"/>
                    </a:cubicBezTo>
                    <a:cubicBezTo>
                      <a:pt x="40727" y="51754"/>
                      <a:pt x="42323" y="57625"/>
                      <a:pt x="41648" y="63459"/>
                    </a:cubicBezTo>
                    <a:cubicBezTo>
                      <a:pt x="41367" y="67006"/>
                      <a:pt x="40209" y="70428"/>
                      <a:pt x="38261" y="73408"/>
                    </a:cubicBezTo>
                    <a:cubicBezTo>
                      <a:pt x="35726" y="77226"/>
                      <a:pt x="32120" y="80206"/>
                      <a:pt x="27891" y="81971"/>
                    </a:cubicBezTo>
                    <a:cubicBezTo>
                      <a:pt x="22627" y="84208"/>
                      <a:pt x="17179" y="84261"/>
                      <a:pt x="11642" y="83673"/>
                    </a:cubicBezTo>
                    <a:cubicBezTo>
                      <a:pt x="8844" y="83508"/>
                      <a:pt x="6106" y="82815"/>
                      <a:pt x="3571" y="81629"/>
                    </a:cubicBezTo>
                    <a:cubicBezTo>
                      <a:pt x="2448" y="81059"/>
                      <a:pt x="1369" y="80401"/>
                      <a:pt x="0" y="79629"/>
                    </a:cubicBezTo>
                    <a:cubicBezTo>
                      <a:pt x="167" y="76812"/>
                      <a:pt x="369" y="73961"/>
                      <a:pt x="491" y="71110"/>
                    </a:cubicBezTo>
                    <a:cubicBezTo>
                      <a:pt x="579" y="69276"/>
                      <a:pt x="535" y="67433"/>
                      <a:pt x="597" y="65600"/>
                    </a:cubicBezTo>
                    <a:cubicBezTo>
                      <a:pt x="605" y="65076"/>
                      <a:pt x="746" y="64562"/>
                      <a:pt x="1009" y="64108"/>
                    </a:cubicBezTo>
                    <a:cubicBezTo>
                      <a:pt x="1228" y="63760"/>
                      <a:pt x="1597" y="63536"/>
                      <a:pt x="2009" y="63503"/>
                    </a:cubicBezTo>
                    <a:cubicBezTo>
                      <a:pt x="2492" y="63577"/>
                      <a:pt x="2913" y="63869"/>
                      <a:pt x="3150" y="64292"/>
                    </a:cubicBezTo>
                    <a:cubicBezTo>
                      <a:pt x="3439" y="65263"/>
                      <a:pt x="3597" y="66265"/>
                      <a:pt x="3641" y="67276"/>
                    </a:cubicBezTo>
                    <a:cubicBezTo>
                      <a:pt x="3799" y="69656"/>
                      <a:pt x="4606" y="71947"/>
                      <a:pt x="5975" y="73900"/>
                    </a:cubicBezTo>
                    <a:cubicBezTo>
                      <a:pt x="6545" y="74613"/>
                      <a:pt x="7238" y="75227"/>
                      <a:pt x="8010" y="75716"/>
                    </a:cubicBezTo>
                    <a:cubicBezTo>
                      <a:pt x="8475" y="76075"/>
                      <a:pt x="9046" y="76286"/>
                      <a:pt x="9546" y="76593"/>
                    </a:cubicBezTo>
                    <a:cubicBezTo>
                      <a:pt x="14748" y="79892"/>
                      <a:pt x="20223" y="79550"/>
                      <a:pt x="25628" y="77470"/>
                    </a:cubicBezTo>
                    <a:cubicBezTo>
                      <a:pt x="30655" y="75496"/>
                      <a:pt x="33225" y="70759"/>
                      <a:pt x="33243" y="65380"/>
                    </a:cubicBezTo>
                    <a:cubicBezTo>
                      <a:pt x="33243" y="59239"/>
                      <a:pt x="30409" y="54782"/>
                      <a:pt x="26031" y="50974"/>
                    </a:cubicBezTo>
                    <a:cubicBezTo>
                      <a:pt x="23873" y="49088"/>
                      <a:pt x="21732" y="47184"/>
                      <a:pt x="19539" y="45324"/>
                    </a:cubicBezTo>
                    <a:cubicBezTo>
                      <a:pt x="17933" y="43964"/>
                      <a:pt x="16126" y="42806"/>
                      <a:pt x="14643" y="41323"/>
                    </a:cubicBezTo>
                    <a:cubicBezTo>
                      <a:pt x="11555" y="38244"/>
                      <a:pt x="8352" y="35182"/>
                      <a:pt x="6054" y="31444"/>
                    </a:cubicBezTo>
                    <a:cubicBezTo>
                      <a:pt x="2360" y="25391"/>
                      <a:pt x="1465" y="18881"/>
                      <a:pt x="4097" y="12301"/>
                    </a:cubicBezTo>
                    <a:cubicBezTo>
                      <a:pt x="6273" y="6641"/>
                      <a:pt x="11160" y="2463"/>
                      <a:pt x="17091" y="1193"/>
                    </a:cubicBezTo>
                    <a:cubicBezTo>
                      <a:pt x="19012" y="572"/>
                      <a:pt x="21004" y="171"/>
                      <a:pt x="23022" y="0"/>
                    </a:cubicBezTo>
                    <a:cubicBezTo>
                      <a:pt x="25961" y="52"/>
                      <a:pt x="28891" y="295"/>
                      <a:pt x="31795" y="728"/>
                    </a:cubicBezTo>
                    <a:cubicBezTo>
                      <a:pt x="34410" y="1044"/>
                      <a:pt x="36980" y="1535"/>
                      <a:pt x="39990" y="20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4" name="Freeform 563">
                <a:extLst>
                  <a:ext uri="{FF2B5EF4-FFF2-40B4-BE49-F238E27FC236}">
                    <a16:creationId xmlns:a16="http://schemas.microsoft.com/office/drawing/2014/main" id="{40F9D42D-0A01-136D-A582-E7F6EE7CAFAD}"/>
                  </a:ext>
                </a:extLst>
              </p:cNvPr>
              <p:cNvSpPr/>
              <p:nvPr/>
            </p:nvSpPr>
            <p:spPr>
              <a:xfrm>
                <a:off x="2150850" y="1302667"/>
                <a:ext cx="30400" cy="89494"/>
              </a:xfrm>
              <a:custGeom>
                <a:avLst/>
                <a:gdLst>
                  <a:gd name="connsiteX0" fmla="*/ 0 w 30400"/>
                  <a:gd name="connsiteY0" fmla="*/ 960 h 89494"/>
                  <a:gd name="connsiteX1" fmla="*/ 4273 w 30400"/>
                  <a:gd name="connsiteY1" fmla="*/ 83 h 89494"/>
                  <a:gd name="connsiteX2" fmla="*/ 23574 w 30400"/>
                  <a:gd name="connsiteY2" fmla="*/ 83 h 89494"/>
                  <a:gd name="connsiteX3" fmla="*/ 26593 w 30400"/>
                  <a:gd name="connsiteY3" fmla="*/ 284 h 89494"/>
                  <a:gd name="connsiteX4" fmla="*/ 27470 w 30400"/>
                  <a:gd name="connsiteY4" fmla="*/ 1285 h 89494"/>
                  <a:gd name="connsiteX5" fmla="*/ 26663 w 30400"/>
                  <a:gd name="connsiteY5" fmla="*/ 2022 h 89494"/>
                  <a:gd name="connsiteX6" fmla="*/ 24162 w 30400"/>
                  <a:gd name="connsiteY6" fmla="*/ 2416 h 89494"/>
                  <a:gd name="connsiteX7" fmla="*/ 19776 w 30400"/>
                  <a:gd name="connsiteY7" fmla="*/ 6803 h 89494"/>
                  <a:gd name="connsiteX8" fmla="*/ 19302 w 30400"/>
                  <a:gd name="connsiteY8" fmla="*/ 11585 h 89494"/>
                  <a:gd name="connsiteX9" fmla="*/ 18968 w 30400"/>
                  <a:gd name="connsiteY9" fmla="*/ 54242 h 89494"/>
                  <a:gd name="connsiteX10" fmla="*/ 19486 w 30400"/>
                  <a:gd name="connsiteY10" fmla="*/ 77281 h 89494"/>
                  <a:gd name="connsiteX11" fmla="*/ 20363 w 30400"/>
                  <a:gd name="connsiteY11" fmla="*/ 83291 h 89494"/>
                  <a:gd name="connsiteX12" fmla="*/ 25127 w 30400"/>
                  <a:gd name="connsiteY12" fmla="*/ 87388 h 89494"/>
                  <a:gd name="connsiteX13" fmla="*/ 29918 w 30400"/>
                  <a:gd name="connsiteY13" fmla="*/ 87888 h 89494"/>
                  <a:gd name="connsiteX14" fmla="*/ 30400 w 30400"/>
                  <a:gd name="connsiteY14" fmla="*/ 88151 h 89494"/>
                  <a:gd name="connsiteX15" fmla="*/ 28918 w 30400"/>
                  <a:gd name="connsiteY15" fmla="*/ 89424 h 89494"/>
                  <a:gd name="connsiteX16" fmla="*/ 25101 w 30400"/>
                  <a:gd name="connsiteY16" fmla="*/ 89424 h 89494"/>
                  <a:gd name="connsiteX17" fmla="*/ 2983 w 30400"/>
                  <a:gd name="connsiteY17" fmla="*/ 89424 h 89494"/>
                  <a:gd name="connsiteX18" fmla="*/ 500 w 30400"/>
                  <a:gd name="connsiteY18" fmla="*/ 88634 h 89494"/>
                  <a:gd name="connsiteX19" fmla="*/ 3387 w 30400"/>
                  <a:gd name="connsiteY19" fmla="*/ 87555 h 89494"/>
                  <a:gd name="connsiteX20" fmla="*/ 7668 w 30400"/>
                  <a:gd name="connsiteY20" fmla="*/ 83440 h 89494"/>
                  <a:gd name="connsiteX21" fmla="*/ 8686 w 30400"/>
                  <a:gd name="connsiteY21" fmla="*/ 70280 h 89494"/>
                  <a:gd name="connsiteX22" fmla="*/ 8686 w 30400"/>
                  <a:gd name="connsiteY22" fmla="*/ 15533 h 89494"/>
                  <a:gd name="connsiteX23" fmla="*/ 8238 w 30400"/>
                  <a:gd name="connsiteY23" fmla="*/ 7189 h 89494"/>
                  <a:gd name="connsiteX24" fmla="*/ 2702 w 30400"/>
                  <a:gd name="connsiteY24" fmla="*/ 2109 h 89494"/>
                  <a:gd name="connsiteX25" fmla="*/ 0 w 30400"/>
                  <a:gd name="connsiteY25" fmla="*/ 960 h 89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400" h="89494">
                    <a:moveTo>
                      <a:pt x="0" y="960"/>
                    </a:moveTo>
                    <a:cubicBezTo>
                      <a:pt x="1395" y="-189"/>
                      <a:pt x="2869" y="-40"/>
                      <a:pt x="4273" y="83"/>
                    </a:cubicBezTo>
                    <a:cubicBezTo>
                      <a:pt x="10697" y="588"/>
                      <a:pt x="17150" y="588"/>
                      <a:pt x="23574" y="83"/>
                    </a:cubicBezTo>
                    <a:cubicBezTo>
                      <a:pt x="24585" y="14"/>
                      <a:pt x="25600" y="82"/>
                      <a:pt x="26593" y="284"/>
                    </a:cubicBezTo>
                    <a:cubicBezTo>
                      <a:pt x="26943" y="355"/>
                      <a:pt x="27303" y="890"/>
                      <a:pt x="27470" y="1285"/>
                    </a:cubicBezTo>
                    <a:cubicBezTo>
                      <a:pt x="27523" y="1425"/>
                      <a:pt x="26996" y="1943"/>
                      <a:pt x="26663" y="2022"/>
                    </a:cubicBezTo>
                    <a:cubicBezTo>
                      <a:pt x="25847" y="2232"/>
                      <a:pt x="24996" y="2276"/>
                      <a:pt x="24162" y="2416"/>
                    </a:cubicBezTo>
                    <a:cubicBezTo>
                      <a:pt x="21258" y="2899"/>
                      <a:pt x="20276" y="3855"/>
                      <a:pt x="19776" y="6803"/>
                    </a:cubicBezTo>
                    <a:cubicBezTo>
                      <a:pt x="19496" y="8382"/>
                      <a:pt x="19337" y="9981"/>
                      <a:pt x="19302" y="11585"/>
                    </a:cubicBezTo>
                    <a:cubicBezTo>
                      <a:pt x="19153" y="25807"/>
                      <a:pt x="18977" y="40020"/>
                      <a:pt x="18968" y="54242"/>
                    </a:cubicBezTo>
                    <a:cubicBezTo>
                      <a:pt x="18968" y="61927"/>
                      <a:pt x="19232" y="69604"/>
                      <a:pt x="19486" y="77281"/>
                    </a:cubicBezTo>
                    <a:cubicBezTo>
                      <a:pt x="19618" y="79304"/>
                      <a:pt x="19912" y="81314"/>
                      <a:pt x="20363" y="83291"/>
                    </a:cubicBezTo>
                    <a:cubicBezTo>
                      <a:pt x="20872" y="85844"/>
                      <a:pt x="22478" y="87151"/>
                      <a:pt x="25127" y="87388"/>
                    </a:cubicBezTo>
                    <a:cubicBezTo>
                      <a:pt x="26724" y="87537"/>
                      <a:pt x="28321" y="87713"/>
                      <a:pt x="29918" y="87888"/>
                    </a:cubicBezTo>
                    <a:cubicBezTo>
                      <a:pt x="30067" y="87888"/>
                      <a:pt x="30207" y="88046"/>
                      <a:pt x="30400" y="88151"/>
                    </a:cubicBezTo>
                    <a:cubicBezTo>
                      <a:pt x="30400" y="89143"/>
                      <a:pt x="29716" y="89397"/>
                      <a:pt x="28918" y="89424"/>
                    </a:cubicBezTo>
                    <a:cubicBezTo>
                      <a:pt x="27645" y="89467"/>
                      <a:pt x="26373" y="89424"/>
                      <a:pt x="25101" y="89424"/>
                    </a:cubicBezTo>
                    <a:cubicBezTo>
                      <a:pt x="17722" y="89424"/>
                      <a:pt x="10353" y="89424"/>
                      <a:pt x="2983" y="89424"/>
                    </a:cubicBezTo>
                    <a:cubicBezTo>
                      <a:pt x="2106" y="89424"/>
                      <a:pt x="1079" y="89845"/>
                      <a:pt x="500" y="88634"/>
                    </a:cubicBezTo>
                    <a:cubicBezTo>
                      <a:pt x="1123" y="87362"/>
                      <a:pt x="2413" y="87757"/>
                      <a:pt x="3387" y="87555"/>
                    </a:cubicBezTo>
                    <a:cubicBezTo>
                      <a:pt x="6405" y="86976"/>
                      <a:pt x="6896" y="86405"/>
                      <a:pt x="7668" y="83440"/>
                    </a:cubicBezTo>
                    <a:cubicBezTo>
                      <a:pt x="8738" y="79106"/>
                      <a:pt x="8668" y="74666"/>
                      <a:pt x="8686" y="70280"/>
                    </a:cubicBezTo>
                    <a:cubicBezTo>
                      <a:pt x="8774" y="52031"/>
                      <a:pt x="8738" y="33782"/>
                      <a:pt x="8686" y="15533"/>
                    </a:cubicBezTo>
                    <a:cubicBezTo>
                      <a:pt x="8686" y="12752"/>
                      <a:pt x="8458" y="9962"/>
                      <a:pt x="8238" y="7189"/>
                    </a:cubicBezTo>
                    <a:cubicBezTo>
                      <a:pt x="7975" y="3785"/>
                      <a:pt x="6720" y="2802"/>
                      <a:pt x="2702" y="2109"/>
                    </a:cubicBezTo>
                    <a:cubicBezTo>
                      <a:pt x="1132" y="1829"/>
                      <a:pt x="1114" y="1934"/>
                      <a:pt x="0" y="9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345D7B0A-9A1A-D851-F391-9CDC0F24CC66}"/>
                  </a:ext>
                </a:extLst>
              </p:cNvPr>
              <p:cNvSpPr/>
              <p:nvPr/>
            </p:nvSpPr>
            <p:spPr>
              <a:xfrm>
                <a:off x="2500238" y="1302630"/>
                <a:ext cx="30180" cy="89475"/>
              </a:xfrm>
              <a:custGeom>
                <a:avLst/>
                <a:gdLst>
                  <a:gd name="connsiteX0" fmla="*/ 30181 w 30180"/>
                  <a:gd name="connsiteY0" fmla="*/ 88284 h 89475"/>
                  <a:gd name="connsiteX1" fmla="*/ 27549 w 30180"/>
                  <a:gd name="connsiteY1" fmla="*/ 89451 h 89475"/>
                  <a:gd name="connsiteX2" fmla="*/ 11020 w 30180"/>
                  <a:gd name="connsiteY2" fmla="*/ 89258 h 89475"/>
                  <a:gd name="connsiteX3" fmla="*/ 2386 w 30180"/>
                  <a:gd name="connsiteY3" fmla="*/ 89451 h 89475"/>
                  <a:gd name="connsiteX4" fmla="*/ 272 w 30180"/>
                  <a:gd name="connsiteY4" fmla="*/ 88153 h 89475"/>
                  <a:gd name="connsiteX5" fmla="*/ 3527 w 30180"/>
                  <a:gd name="connsiteY5" fmla="*/ 87486 h 89475"/>
                  <a:gd name="connsiteX6" fmla="*/ 7186 w 30180"/>
                  <a:gd name="connsiteY6" fmla="*/ 84293 h 89475"/>
                  <a:gd name="connsiteX7" fmla="*/ 8273 w 30180"/>
                  <a:gd name="connsiteY7" fmla="*/ 77274 h 89475"/>
                  <a:gd name="connsiteX8" fmla="*/ 8475 w 30180"/>
                  <a:gd name="connsiteY8" fmla="*/ 14911 h 89475"/>
                  <a:gd name="connsiteX9" fmla="*/ 8054 w 30180"/>
                  <a:gd name="connsiteY9" fmla="*/ 7322 h 89475"/>
                  <a:gd name="connsiteX10" fmla="*/ 2378 w 30180"/>
                  <a:gd name="connsiteY10" fmla="*/ 2111 h 89475"/>
                  <a:gd name="connsiteX11" fmla="*/ 0 w 30180"/>
                  <a:gd name="connsiteY11" fmla="*/ 777 h 89475"/>
                  <a:gd name="connsiteX12" fmla="*/ 4317 w 30180"/>
                  <a:gd name="connsiteY12" fmla="*/ 93 h 89475"/>
                  <a:gd name="connsiteX13" fmla="*/ 12678 w 30180"/>
                  <a:gd name="connsiteY13" fmla="*/ 505 h 89475"/>
                  <a:gd name="connsiteX14" fmla="*/ 22820 w 30180"/>
                  <a:gd name="connsiteY14" fmla="*/ 102 h 89475"/>
                  <a:gd name="connsiteX15" fmla="*/ 26987 w 30180"/>
                  <a:gd name="connsiteY15" fmla="*/ 584 h 89475"/>
                  <a:gd name="connsiteX16" fmla="*/ 26014 w 30180"/>
                  <a:gd name="connsiteY16" fmla="*/ 2093 h 89475"/>
                  <a:gd name="connsiteX17" fmla="*/ 22785 w 30180"/>
                  <a:gd name="connsiteY17" fmla="*/ 2716 h 89475"/>
                  <a:gd name="connsiteX18" fmla="*/ 19214 w 30180"/>
                  <a:gd name="connsiteY18" fmla="*/ 6726 h 89475"/>
                  <a:gd name="connsiteX19" fmla="*/ 19056 w 30180"/>
                  <a:gd name="connsiteY19" fmla="*/ 8243 h 89475"/>
                  <a:gd name="connsiteX20" fmla="*/ 18705 w 30180"/>
                  <a:gd name="connsiteY20" fmla="*/ 18903 h 89475"/>
                  <a:gd name="connsiteX21" fmla="*/ 18705 w 30180"/>
                  <a:gd name="connsiteY21" fmla="*/ 69307 h 89475"/>
                  <a:gd name="connsiteX22" fmla="*/ 19723 w 30180"/>
                  <a:gd name="connsiteY22" fmla="*/ 82468 h 89475"/>
                  <a:gd name="connsiteX23" fmla="*/ 25628 w 30180"/>
                  <a:gd name="connsiteY23" fmla="*/ 87433 h 89475"/>
                  <a:gd name="connsiteX24" fmla="*/ 29655 w 30180"/>
                  <a:gd name="connsiteY24" fmla="*/ 87925 h 89475"/>
                  <a:gd name="connsiteX25" fmla="*/ 30181 w 30180"/>
                  <a:gd name="connsiteY25" fmla="*/ 88284 h 8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180" h="89475">
                    <a:moveTo>
                      <a:pt x="30181" y="88284"/>
                    </a:moveTo>
                    <a:cubicBezTo>
                      <a:pt x="29593" y="89723"/>
                      <a:pt x="28470" y="89460"/>
                      <a:pt x="27549" y="89451"/>
                    </a:cubicBezTo>
                    <a:cubicBezTo>
                      <a:pt x="22039" y="89399"/>
                      <a:pt x="16529" y="89276"/>
                      <a:pt x="11020" y="89258"/>
                    </a:cubicBezTo>
                    <a:cubicBezTo>
                      <a:pt x="8142" y="89258"/>
                      <a:pt x="5264" y="89399"/>
                      <a:pt x="2386" y="89451"/>
                    </a:cubicBezTo>
                    <a:cubicBezTo>
                      <a:pt x="1570" y="89451"/>
                      <a:pt x="632" y="89662"/>
                      <a:pt x="272" y="88153"/>
                    </a:cubicBezTo>
                    <a:cubicBezTo>
                      <a:pt x="1325" y="87803"/>
                      <a:pt x="2422" y="87579"/>
                      <a:pt x="3527" y="87486"/>
                    </a:cubicBezTo>
                    <a:cubicBezTo>
                      <a:pt x="5861" y="87574"/>
                      <a:pt x="6747" y="86021"/>
                      <a:pt x="7186" y="84293"/>
                    </a:cubicBezTo>
                    <a:cubicBezTo>
                      <a:pt x="7835" y="82007"/>
                      <a:pt x="8203" y="79650"/>
                      <a:pt x="8273" y="77274"/>
                    </a:cubicBezTo>
                    <a:cubicBezTo>
                      <a:pt x="8414" y="56492"/>
                      <a:pt x="8484" y="35705"/>
                      <a:pt x="8475" y="14911"/>
                    </a:cubicBezTo>
                    <a:cubicBezTo>
                      <a:pt x="8475" y="12385"/>
                      <a:pt x="8238" y="9849"/>
                      <a:pt x="8054" y="7322"/>
                    </a:cubicBezTo>
                    <a:cubicBezTo>
                      <a:pt x="7808" y="4041"/>
                      <a:pt x="6598" y="2716"/>
                      <a:pt x="2378" y="2111"/>
                    </a:cubicBezTo>
                    <a:cubicBezTo>
                      <a:pt x="1430" y="1979"/>
                      <a:pt x="228" y="2392"/>
                      <a:pt x="0" y="777"/>
                    </a:cubicBezTo>
                    <a:cubicBezTo>
                      <a:pt x="1290" y="-302"/>
                      <a:pt x="2851" y="40"/>
                      <a:pt x="4317" y="93"/>
                    </a:cubicBezTo>
                    <a:cubicBezTo>
                      <a:pt x="7107" y="189"/>
                      <a:pt x="9888" y="514"/>
                      <a:pt x="12678" y="505"/>
                    </a:cubicBezTo>
                    <a:cubicBezTo>
                      <a:pt x="16056" y="505"/>
                      <a:pt x="19442" y="224"/>
                      <a:pt x="22820" y="102"/>
                    </a:cubicBezTo>
                    <a:cubicBezTo>
                      <a:pt x="24233" y="49"/>
                      <a:pt x="25680" y="-258"/>
                      <a:pt x="26987" y="584"/>
                    </a:cubicBezTo>
                    <a:cubicBezTo>
                      <a:pt x="27154" y="1462"/>
                      <a:pt x="26838" y="1944"/>
                      <a:pt x="26014" y="2093"/>
                    </a:cubicBezTo>
                    <a:cubicBezTo>
                      <a:pt x="24934" y="2277"/>
                      <a:pt x="23864" y="2567"/>
                      <a:pt x="22785" y="2716"/>
                    </a:cubicBezTo>
                    <a:cubicBezTo>
                      <a:pt x="20416" y="3032"/>
                      <a:pt x="19600" y="4681"/>
                      <a:pt x="19214" y="6726"/>
                    </a:cubicBezTo>
                    <a:cubicBezTo>
                      <a:pt x="19126" y="7227"/>
                      <a:pt x="19074" y="7734"/>
                      <a:pt x="19056" y="8243"/>
                    </a:cubicBezTo>
                    <a:cubicBezTo>
                      <a:pt x="18925" y="11753"/>
                      <a:pt x="18714" y="15350"/>
                      <a:pt x="18705" y="18903"/>
                    </a:cubicBezTo>
                    <a:cubicBezTo>
                      <a:pt x="18705" y="35705"/>
                      <a:pt x="18618" y="52506"/>
                      <a:pt x="18705" y="69307"/>
                    </a:cubicBezTo>
                    <a:cubicBezTo>
                      <a:pt x="18793" y="73710"/>
                      <a:pt x="19135" y="78104"/>
                      <a:pt x="19723" y="82468"/>
                    </a:cubicBezTo>
                    <a:cubicBezTo>
                      <a:pt x="20118" y="85679"/>
                      <a:pt x="21697" y="87240"/>
                      <a:pt x="25628" y="87433"/>
                    </a:cubicBezTo>
                    <a:cubicBezTo>
                      <a:pt x="26979" y="87504"/>
                      <a:pt x="28312" y="87749"/>
                      <a:pt x="29655" y="87925"/>
                    </a:cubicBezTo>
                    <a:cubicBezTo>
                      <a:pt x="29777" y="87934"/>
                      <a:pt x="29900" y="88127"/>
                      <a:pt x="30181" y="8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B489E497-93FC-9B4C-B048-C9F9FD04EB81}"/>
                  </a:ext>
                </a:extLst>
              </p:cNvPr>
              <p:cNvSpPr/>
              <p:nvPr/>
            </p:nvSpPr>
            <p:spPr>
              <a:xfrm>
                <a:off x="2676726" y="1445109"/>
                <a:ext cx="30108" cy="89432"/>
              </a:xfrm>
              <a:custGeom>
                <a:avLst/>
                <a:gdLst>
                  <a:gd name="connsiteX0" fmla="*/ 27531 w 30108"/>
                  <a:gd name="connsiteY0" fmla="*/ 535 h 89432"/>
                  <a:gd name="connsiteX1" fmla="*/ 25505 w 30108"/>
                  <a:gd name="connsiteY1" fmla="*/ 1904 h 89432"/>
                  <a:gd name="connsiteX2" fmla="*/ 23294 w 30108"/>
                  <a:gd name="connsiteY2" fmla="*/ 2360 h 89432"/>
                  <a:gd name="connsiteX3" fmla="*/ 19135 w 30108"/>
                  <a:gd name="connsiteY3" fmla="*/ 8861 h 89432"/>
                  <a:gd name="connsiteX4" fmla="*/ 18846 w 30108"/>
                  <a:gd name="connsiteY4" fmla="*/ 22530 h 89432"/>
                  <a:gd name="connsiteX5" fmla="*/ 18846 w 30108"/>
                  <a:gd name="connsiteY5" fmla="*/ 63547 h 89432"/>
                  <a:gd name="connsiteX6" fmla="*/ 19539 w 30108"/>
                  <a:gd name="connsiteY6" fmla="*/ 79980 h 89432"/>
                  <a:gd name="connsiteX7" fmla="*/ 21030 w 30108"/>
                  <a:gd name="connsiteY7" fmla="*/ 84796 h 89432"/>
                  <a:gd name="connsiteX8" fmla="*/ 24039 w 30108"/>
                  <a:gd name="connsiteY8" fmla="*/ 86876 h 89432"/>
                  <a:gd name="connsiteX9" fmla="*/ 29970 w 30108"/>
                  <a:gd name="connsiteY9" fmla="*/ 87753 h 89432"/>
                  <a:gd name="connsiteX10" fmla="*/ 29093 w 30108"/>
                  <a:gd name="connsiteY10" fmla="*/ 89297 h 89432"/>
                  <a:gd name="connsiteX11" fmla="*/ 25584 w 30108"/>
                  <a:gd name="connsiteY11" fmla="*/ 89402 h 89432"/>
                  <a:gd name="connsiteX12" fmla="*/ 4773 w 30108"/>
                  <a:gd name="connsiteY12" fmla="*/ 89402 h 89432"/>
                  <a:gd name="connsiteX13" fmla="*/ 1500 w 30108"/>
                  <a:gd name="connsiteY13" fmla="*/ 89148 h 89432"/>
                  <a:gd name="connsiteX14" fmla="*/ 105 w 30108"/>
                  <a:gd name="connsiteY14" fmla="*/ 87911 h 89432"/>
                  <a:gd name="connsiteX15" fmla="*/ 4255 w 30108"/>
                  <a:gd name="connsiteY15" fmla="*/ 87112 h 89432"/>
                  <a:gd name="connsiteX16" fmla="*/ 7431 w 30108"/>
                  <a:gd name="connsiteY16" fmla="*/ 84182 h 89432"/>
                  <a:gd name="connsiteX17" fmla="*/ 8238 w 30108"/>
                  <a:gd name="connsiteY17" fmla="*/ 80216 h 89432"/>
                  <a:gd name="connsiteX18" fmla="*/ 8765 w 30108"/>
                  <a:gd name="connsiteY18" fmla="*/ 64240 h 89432"/>
                  <a:gd name="connsiteX19" fmla="*/ 8765 w 30108"/>
                  <a:gd name="connsiteY19" fmla="*/ 15836 h 89432"/>
                  <a:gd name="connsiteX20" fmla="*/ 8431 w 30108"/>
                  <a:gd name="connsiteY20" fmla="*/ 7458 h 89432"/>
                  <a:gd name="connsiteX21" fmla="*/ 2290 w 30108"/>
                  <a:gd name="connsiteY21" fmla="*/ 1781 h 89432"/>
                  <a:gd name="connsiteX22" fmla="*/ 0 w 30108"/>
                  <a:gd name="connsiteY22" fmla="*/ 518 h 89432"/>
                  <a:gd name="connsiteX23" fmla="*/ 1369 w 30108"/>
                  <a:gd name="connsiteY23" fmla="*/ 0 h 89432"/>
                  <a:gd name="connsiteX24" fmla="*/ 7730 w 30108"/>
                  <a:gd name="connsiteY24" fmla="*/ 0 h 89432"/>
                  <a:gd name="connsiteX25" fmla="*/ 20425 w 30108"/>
                  <a:gd name="connsiteY25" fmla="*/ 0 h 89432"/>
                  <a:gd name="connsiteX26" fmla="*/ 26286 w 30108"/>
                  <a:gd name="connsiteY26" fmla="*/ 0 h 89432"/>
                  <a:gd name="connsiteX27" fmla="*/ 27531 w 30108"/>
                  <a:gd name="connsiteY27" fmla="*/ 535 h 89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108" h="89432">
                    <a:moveTo>
                      <a:pt x="27531" y="535"/>
                    </a:moveTo>
                    <a:cubicBezTo>
                      <a:pt x="27286" y="1860"/>
                      <a:pt x="26286" y="1720"/>
                      <a:pt x="25505" y="1904"/>
                    </a:cubicBezTo>
                    <a:cubicBezTo>
                      <a:pt x="24724" y="2088"/>
                      <a:pt x="24004" y="2132"/>
                      <a:pt x="23294" y="2360"/>
                    </a:cubicBezTo>
                    <a:cubicBezTo>
                      <a:pt x="20153" y="3387"/>
                      <a:pt x="19214" y="5869"/>
                      <a:pt x="19135" y="8861"/>
                    </a:cubicBezTo>
                    <a:cubicBezTo>
                      <a:pt x="19021" y="13415"/>
                      <a:pt x="18854" y="17977"/>
                      <a:pt x="18846" y="22530"/>
                    </a:cubicBezTo>
                    <a:cubicBezTo>
                      <a:pt x="18846" y="36200"/>
                      <a:pt x="18767" y="49878"/>
                      <a:pt x="18846" y="63547"/>
                    </a:cubicBezTo>
                    <a:cubicBezTo>
                      <a:pt x="18846" y="69021"/>
                      <a:pt x="19161" y="74505"/>
                      <a:pt x="19539" y="79980"/>
                    </a:cubicBezTo>
                    <a:cubicBezTo>
                      <a:pt x="19776" y="81655"/>
                      <a:pt x="20276" y="83282"/>
                      <a:pt x="21030" y="84796"/>
                    </a:cubicBezTo>
                    <a:cubicBezTo>
                      <a:pt x="21592" y="85975"/>
                      <a:pt x="22741" y="86766"/>
                      <a:pt x="24039" y="86876"/>
                    </a:cubicBezTo>
                    <a:lnTo>
                      <a:pt x="29970" y="87753"/>
                    </a:lnTo>
                    <a:cubicBezTo>
                      <a:pt x="30330" y="88718"/>
                      <a:pt x="29970" y="89227"/>
                      <a:pt x="29093" y="89297"/>
                    </a:cubicBezTo>
                    <a:cubicBezTo>
                      <a:pt x="27926" y="89430"/>
                      <a:pt x="26750" y="89466"/>
                      <a:pt x="25584" y="89402"/>
                    </a:cubicBezTo>
                    <a:cubicBezTo>
                      <a:pt x="18661" y="88836"/>
                      <a:pt x="11695" y="88836"/>
                      <a:pt x="4773" y="89402"/>
                    </a:cubicBezTo>
                    <a:cubicBezTo>
                      <a:pt x="3676" y="89471"/>
                      <a:pt x="2571" y="89385"/>
                      <a:pt x="1500" y="89148"/>
                    </a:cubicBezTo>
                    <a:cubicBezTo>
                      <a:pt x="1079" y="89069"/>
                      <a:pt x="755" y="88507"/>
                      <a:pt x="105" y="87911"/>
                    </a:cubicBezTo>
                    <a:cubicBezTo>
                      <a:pt x="1799" y="87577"/>
                      <a:pt x="3027" y="87332"/>
                      <a:pt x="4255" y="87112"/>
                    </a:cubicBezTo>
                    <a:cubicBezTo>
                      <a:pt x="5808" y="86857"/>
                      <a:pt x="7054" y="85705"/>
                      <a:pt x="7431" y="84182"/>
                    </a:cubicBezTo>
                    <a:cubicBezTo>
                      <a:pt x="7870" y="82900"/>
                      <a:pt x="8142" y="81568"/>
                      <a:pt x="8238" y="80216"/>
                    </a:cubicBezTo>
                    <a:cubicBezTo>
                      <a:pt x="8484" y="74891"/>
                      <a:pt x="8739" y="69565"/>
                      <a:pt x="8765" y="64240"/>
                    </a:cubicBezTo>
                    <a:cubicBezTo>
                      <a:pt x="8826" y="48105"/>
                      <a:pt x="8765" y="31971"/>
                      <a:pt x="8765" y="15836"/>
                    </a:cubicBezTo>
                    <a:cubicBezTo>
                      <a:pt x="8809" y="13039"/>
                      <a:pt x="8703" y="10242"/>
                      <a:pt x="8431" y="7458"/>
                    </a:cubicBezTo>
                    <a:cubicBezTo>
                      <a:pt x="7966" y="3527"/>
                      <a:pt x="6238" y="2071"/>
                      <a:pt x="2290" y="1781"/>
                    </a:cubicBezTo>
                    <a:cubicBezTo>
                      <a:pt x="965" y="1685"/>
                      <a:pt x="965" y="1685"/>
                      <a:pt x="0" y="518"/>
                    </a:cubicBezTo>
                    <a:cubicBezTo>
                      <a:pt x="421" y="271"/>
                      <a:pt x="886" y="97"/>
                      <a:pt x="1369" y="0"/>
                    </a:cubicBezTo>
                    <a:cubicBezTo>
                      <a:pt x="3492" y="0"/>
                      <a:pt x="5615" y="0"/>
                      <a:pt x="7730" y="0"/>
                    </a:cubicBezTo>
                    <a:lnTo>
                      <a:pt x="20425" y="0"/>
                    </a:lnTo>
                    <a:cubicBezTo>
                      <a:pt x="22381" y="0"/>
                      <a:pt x="24329" y="0"/>
                      <a:pt x="26286" y="0"/>
                    </a:cubicBezTo>
                    <a:cubicBezTo>
                      <a:pt x="26733" y="99"/>
                      <a:pt x="27154" y="281"/>
                      <a:pt x="27531" y="5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0018EA25-2EF4-35DE-B470-0434DABE2301}"/>
                  </a:ext>
                </a:extLst>
              </p:cNvPr>
              <p:cNvSpPr/>
              <p:nvPr/>
            </p:nvSpPr>
            <p:spPr>
              <a:xfrm>
                <a:off x="2396886" y="1422409"/>
                <a:ext cx="28873" cy="13706"/>
              </a:xfrm>
              <a:custGeom>
                <a:avLst/>
                <a:gdLst>
                  <a:gd name="connsiteX0" fmla="*/ 44 w 28873"/>
                  <a:gd name="connsiteY0" fmla="*/ 3258 h 13706"/>
                  <a:gd name="connsiteX1" fmla="*/ 2255 w 28873"/>
                  <a:gd name="connsiteY1" fmla="*/ 2214 h 13706"/>
                  <a:gd name="connsiteX2" fmla="*/ 9046 w 28873"/>
                  <a:gd name="connsiteY2" fmla="*/ 169 h 13706"/>
                  <a:gd name="connsiteX3" fmla="*/ 11528 w 28873"/>
                  <a:gd name="connsiteY3" fmla="*/ 687 h 13706"/>
                  <a:gd name="connsiteX4" fmla="*/ 18758 w 28873"/>
                  <a:gd name="connsiteY4" fmla="*/ 6100 h 13706"/>
                  <a:gd name="connsiteX5" fmla="*/ 27479 w 28873"/>
                  <a:gd name="connsiteY5" fmla="*/ 12171 h 13706"/>
                  <a:gd name="connsiteX6" fmla="*/ 28874 w 28873"/>
                  <a:gd name="connsiteY6" fmla="*/ 13707 h 13706"/>
                  <a:gd name="connsiteX7" fmla="*/ 25733 w 28873"/>
                  <a:gd name="connsiteY7" fmla="*/ 13382 h 13706"/>
                  <a:gd name="connsiteX8" fmla="*/ 15047 w 28873"/>
                  <a:gd name="connsiteY8" fmla="*/ 10215 h 13706"/>
                  <a:gd name="connsiteX9" fmla="*/ 10019 w 28873"/>
                  <a:gd name="connsiteY9" fmla="*/ 7925 h 13706"/>
                  <a:gd name="connsiteX10" fmla="*/ 2834 w 28873"/>
                  <a:gd name="connsiteY10" fmla="*/ 5416 h 13706"/>
                  <a:gd name="connsiteX11" fmla="*/ 0 w 28873"/>
                  <a:gd name="connsiteY11" fmla="*/ 3933 h 13706"/>
                  <a:gd name="connsiteX12" fmla="*/ 44 w 28873"/>
                  <a:gd name="connsiteY12" fmla="*/ 3258 h 1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3" h="13706">
                    <a:moveTo>
                      <a:pt x="44" y="3258"/>
                    </a:moveTo>
                    <a:cubicBezTo>
                      <a:pt x="756" y="2860"/>
                      <a:pt x="1495" y="2511"/>
                      <a:pt x="2255" y="2214"/>
                    </a:cubicBezTo>
                    <a:cubicBezTo>
                      <a:pt x="4510" y="1503"/>
                      <a:pt x="6808" y="933"/>
                      <a:pt x="9046" y="169"/>
                    </a:cubicBezTo>
                    <a:cubicBezTo>
                      <a:pt x="9901" y="-182"/>
                      <a:pt x="10884" y="24"/>
                      <a:pt x="11528" y="687"/>
                    </a:cubicBezTo>
                    <a:cubicBezTo>
                      <a:pt x="13871" y="2573"/>
                      <a:pt x="16310" y="4354"/>
                      <a:pt x="18758" y="6100"/>
                    </a:cubicBezTo>
                    <a:cubicBezTo>
                      <a:pt x="21635" y="8153"/>
                      <a:pt x="24575" y="10136"/>
                      <a:pt x="27479" y="12171"/>
                    </a:cubicBezTo>
                    <a:cubicBezTo>
                      <a:pt x="27986" y="12643"/>
                      <a:pt x="28453" y="13157"/>
                      <a:pt x="28874" y="13707"/>
                    </a:cubicBezTo>
                    <a:cubicBezTo>
                      <a:pt x="27820" y="13675"/>
                      <a:pt x="26771" y="13566"/>
                      <a:pt x="25733" y="13382"/>
                    </a:cubicBezTo>
                    <a:cubicBezTo>
                      <a:pt x="22153" y="12382"/>
                      <a:pt x="18574" y="11382"/>
                      <a:pt x="15047" y="10215"/>
                    </a:cubicBezTo>
                    <a:cubicBezTo>
                      <a:pt x="13292" y="9636"/>
                      <a:pt x="11730" y="8592"/>
                      <a:pt x="10019" y="7925"/>
                    </a:cubicBezTo>
                    <a:cubicBezTo>
                      <a:pt x="7650" y="7048"/>
                      <a:pt x="5211" y="6302"/>
                      <a:pt x="2834" y="5416"/>
                    </a:cubicBezTo>
                    <a:cubicBezTo>
                      <a:pt x="1859" y="4981"/>
                      <a:pt x="912" y="4486"/>
                      <a:pt x="0" y="3933"/>
                    </a:cubicBezTo>
                    <a:cubicBezTo>
                      <a:pt x="18" y="3705"/>
                      <a:pt x="26" y="3442"/>
                      <a:pt x="44" y="32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C2A02C04-0261-9E43-CC90-0817A58005AD}"/>
                  </a:ext>
                </a:extLst>
              </p:cNvPr>
              <p:cNvSpPr/>
              <p:nvPr/>
            </p:nvSpPr>
            <p:spPr>
              <a:xfrm>
                <a:off x="2005165" y="1462129"/>
                <a:ext cx="33591" cy="57667"/>
              </a:xfrm>
              <a:custGeom>
                <a:avLst/>
                <a:gdLst>
                  <a:gd name="connsiteX0" fmla="*/ 28909 w 33591"/>
                  <a:gd name="connsiteY0" fmla="*/ 33848 h 57667"/>
                  <a:gd name="connsiteX1" fmla="*/ 28181 w 33591"/>
                  <a:gd name="connsiteY1" fmla="*/ 31813 h 57667"/>
                  <a:gd name="connsiteX2" fmla="*/ 25417 w 33591"/>
                  <a:gd name="connsiteY2" fmla="*/ 28926 h 57667"/>
                  <a:gd name="connsiteX3" fmla="*/ 24926 w 33591"/>
                  <a:gd name="connsiteY3" fmla="*/ 28795 h 57667"/>
                  <a:gd name="connsiteX4" fmla="*/ 13239 w 33591"/>
                  <a:gd name="connsiteY4" fmla="*/ 28242 h 57667"/>
                  <a:gd name="connsiteX5" fmla="*/ 12941 w 33591"/>
                  <a:gd name="connsiteY5" fmla="*/ 29997 h 57667"/>
                  <a:gd name="connsiteX6" fmla="*/ 12941 w 33591"/>
                  <a:gd name="connsiteY6" fmla="*/ 47316 h 57667"/>
                  <a:gd name="connsiteX7" fmla="*/ 17547 w 33591"/>
                  <a:gd name="connsiteY7" fmla="*/ 54273 h 57667"/>
                  <a:gd name="connsiteX8" fmla="*/ 21837 w 33591"/>
                  <a:gd name="connsiteY8" fmla="*/ 54580 h 57667"/>
                  <a:gd name="connsiteX9" fmla="*/ 28119 w 33591"/>
                  <a:gd name="connsiteY9" fmla="*/ 53808 h 57667"/>
                  <a:gd name="connsiteX10" fmla="*/ 31488 w 33591"/>
                  <a:gd name="connsiteY10" fmla="*/ 50755 h 57667"/>
                  <a:gd name="connsiteX11" fmla="*/ 32997 w 33591"/>
                  <a:gd name="connsiteY11" fmla="*/ 46658 h 57667"/>
                  <a:gd name="connsiteX12" fmla="*/ 33585 w 33591"/>
                  <a:gd name="connsiteY12" fmla="*/ 48412 h 57667"/>
                  <a:gd name="connsiteX13" fmla="*/ 32506 w 33591"/>
                  <a:gd name="connsiteY13" fmla="*/ 55159 h 57667"/>
                  <a:gd name="connsiteX14" fmla="*/ 29505 w 33591"/>
                  <a:gd name="connsiteY14" fmla="*/ 57625 h 57667"/>
                  <a:gd name="connsiteX15" fmla="*/ 22627 w 33591"/>
                  <a:gd name="connsiteY15" fmla="*/ 57625 h 57667"/>
                  <a:gd name="connsiteX16" fmla="*/ 6133 w 33591"/>
                  <a:gd name="connsiteY16" fmla="*/ 57353 h 57667"/>
                  <a:gd name="connsiteX17" fmla="*/ 1009 w 33591"/>
                  <a:gd name="connsiteY17" fmla="*/ 56668 h 57667"/>
                  <a:gd name="connsiteX18" fmla="*/ 3220 w 33591"/>
                  <a:gd name="connsiteY18" fmla="*/ 56019 h 57667"/>
                  <a:gd name="connsiteX19" fmla="*/ 5571 w 33591"/>
                  <a:gd name="connsiteY19" fmla="*/ 53808 h 57667"/>
                  <a:gd name="connsiteX20" fmla="*/ 6291 w 33591"/>
                  <a:gd name="connsiteY20" fmla="*/ 48298 h 57667"/>
                  <a:gd name="connsiteX21" fmla="*/ 6466 w 33591"/>
                  <a:gd name="connsiteY21" fmla="*/ 6606 h 57667"/>
                  <a:gd name="connsiteX22" fmla="*/ 2553 w 33591"/>
                  <a:gd name="connsiteY22" fmla="*/ 1667 h 57667"/>
                  <a:gd name="connsiteX23" fmla="*/ 0 w 33591"/>
                  <a:gd name="connsiteY23" fmla="*/ 895 h 57667"/>
                  <a:gd name="connsiteX24" fmla="*/ 2772 w 33591"/>
                  <a:gd name="connsiteY24" fmla="*/ 114 h 57667"/>
                  <a:gd name="connsiteX25" fmla="*/ 21092 w 33591"/>
                  <a:gd name="connsiteY25" fmla="*/ 298 h 57667"/>
                  <a:gd name="connsiteX26" fmla="*/ 31532 w 33591"/>
                  <a:gd name="connsiteY26" fmla="*/ 0 h 57667"/>
                  <a:gd name="connsiteX27" fmla="*/ 30769 w 33591"/>
                  <a:gd name="connsiteY27" fmla="*/ 9493 h 57667"/>
                  <a:gd name="connsiteX28" fmla="*/ 29356 w 33591"/>
                  <a:gd name="connsiteY28" fmla="*/ 7071 h 57667"/>
                  <a:gd name="connsiteX29" fmla="*/ 26233 w 33591"/>
                  <a:gd name="connsiteY29" fmla="*/ 3966 h 57667"/>
                  <a:gd name="connsiteX30" fmla="*/ 13213 w 33591"/>
                  <a:gd name="connsiteY30" fmla="*/ 3264 h 57667"/>
                  <a:gd name="connsiteX31" fmla="*/ 12941 w 33591"/>
                  <a:gd name="connsiteY31" fmla="*/ 5238 h 57667"/>
                  <a:gd name="connsiteX32" fmla="*/ 12941 w 33591"/>
                  <a:gd name="connsiteY32" fmla="*/ 22557 h 57667"/>
                  <a:gd name="connsiteX33" fmla="*/ 15871 w 33591"/>
                  <a:gd name="connsiteY33" fmla="*/ 25382 h 57667"/>
                  <a:gd name="connsiteX34" fmla="*/ 25522 w 33591"/>
                  <a:gd name="connsiteY34" fmla="*/ 25031 h 57667"/>
                  <a:gd name="connsiteX35" fmla="*/ 30558 w 33591"/>
                  <a:gd name="connsiteY35" fmla="*/ 23697 h 57667"/>
                  <a:gd name="connsiteX36" fmla="*/ 29681 w 33591"/>
                  <a:gd name="connsiteY36" fmla="*/ 33857 h 5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3591" h="57667">
                    <a:moveTo>
                      <a:pt x="28909" y="33848"/>
                    </a:moveTo>
                    <a:cubicBezTo>
                      <a:pt x="28571" y="33208"/>
                      <a:pt x="28326" y="32523"/>
                      <a:pt x="28181" y="31813"/>
                    </a:cubicBezTo>
                    <a:cubicBezTo>
                      <a:pt x="28049" y="30058"/>
                      <a:pt x="26882" y="29365"/>
                      <a:pt x="25417" y="28926"/>
                    </a:cubicBezTo>
                    <a:cubicBezTo>
                      <a:pt x="25261" y="28857"/>
                      <a:pt x="25095" y="28812"/>
                      <a:pt x="24926" y="28795"/>
                    </a:cubicBezTo>
                    <a:cubicBezTo>
                      <a:pt x="21065" y="28602"/>
                      <a:pt x="17196" y="28426"/>
                      <a:pt x="13239" y="28242"/>
                    </a:cubicBezTo>
                    <a:cubicBezTo>
                      <a:pt x="13096" y="28818"/>
                      <a:pt x="12997" y="29405"/>
                      <a:pt x="12941" y="29997"/>
                    </a:cubicBezTo>
                    <a:cubicBezTo>
                      <a:pt x="12941" y="35770"/>
                      <a:pt x="12941" y="41543"/>
                      <a:pt x="12941" y="47316"/>
                    </a:cubicBezTo>
                    <a:cubicBezTo>
                      <a:pt x="12941" y="51150"/>
                      <a:pt x="14696" y="53799"/>
                      <a:pt x="17547" y="54273"/>
                    </a:cubicBezTo>
                    <a:cubicBezTo>
                      <a:pt x="18961" y="54537"/>
                      <a:pt x="20400" y="54640"/>
                      <a:pt x="21837" y="54580"/>
                    </a:cubicBezTo>
                    <a:cubicBezTo>
                      <a:pt x="23944" y="54442"/>
                      <a:pt x="26042" y="54184"/>
                      <a:pt x="28119" y="53808"/>
                    </a:cubicBezTo>
                    <a:cubicBezTo>
                      <a:pt x="29771" y="53597"/>
                      <a:pt x="31115" y="52378"/>
                      <a:pt x="31488" y="50755"/>
                    </a:cubicBezTo>
                    <a:cubicBezTo>
                      <a:pt x="31822" y="49553"/>
                      <a:pt x="32366" y="48412"/>
                      <a:pt x="32997" y="46658"/>
                    </a:cubicBezTo>
                    <a:cubicBezTo>
                      <a:pt x="33339" y="47632"/>
                      <a:pt x="33638" y="48044"/>
                      <a:pt x="33585" y="48412"/>
                    </a:cubicBezTo>
                    <a:cubicBezTo>
                      <a:pt x="33275" y="50670"/>
                      <a:pt x="32916" y="52919"/>
                      <a:pt x="32506" y="55159"/>
                    </a:cubicBezTo>
                    <a:cubicBezTo>
                      <a:pt x="32190" y="56914"/>
                      <a:pt x="31436" y="57546"/>
                      <a:pt x="29505" y="57625"/>
                    </a:cubicBezTo>
                    <a:cubicBezTo>
                      <a:pt x="27215" y="57721"/>
                      <a:pt x="24917" y="57625"/>
                      <a:pt x="22627" y="57625"/>
                    </a:cubicBezTo>
                    <a:cubicBezTo>
                      <a:pt x="17135" y="57554"/>
                      <a:pt x="11634" y="57484"/>
                      <a:pt x="6133" y="57353"/>
                    </a:cubicBezTo>
                    <a:cubicBezTo>
                      <a:pt x="4597" y="57353"/>
                      <a:pt x="2983" y="57774"/>
                      <a:pt x="1009" y="56668"/>
                    </a:cubicBezTo>
                    <a:cubicBezTo>
                      <a:pt x="1726" y="56388"/>
                      <a:pt x="2465" y="56171"/>
                      <a:pt x="3220" y="56019"/>
                    </a:cubicBezTo>
                    <a:cubicBezTo>
                      <a:pt x="4469" y="56030"/>
                      <a:pt x="5505" y="55056"/>
                      <a:pt x="5571" y="53808"/>
                    </a:cubicBezTo>
                    <a:cubicBezTo>
                      <a:pt x="5946" y="51992"/>
                      <a:pt x="6186" y="50150"/>
                      <a:pt x="6291" y="48298"/>
                    </a:cubicBezTo>
                    <a:cubicBezTo>
                      <a:pt x="6405" y="34401"/>
                      <a:pt x="6431" y="20504"/>
                      <a:pt x="6466" y="6606"/>
                    </a:cubicBezTo>
                    <a:cubicBezTo>
                      <a:pt x="6466" y="2974"/>
                      <a:pt x="5089" y="2167"/>
                      <a:pt x="2553" y="1667"/>
                    </a:cubicBezTo>
                    <a:cubicBezTo>
                      <a:pt x="1772" y="1509"/>
                      <a:pt x="1026" y="1211"/>
                      <a:pt x="0" y="895"/>
                    </a:cubicBezTo>
                    <a:cubicBezTo>
                      <a:pt x="956" y="-219"/>
                      <a:pt x="1939" y="105"/>
                      <a:pt x="2772" y="114"/>
                    </a:cubicBezTo>
                    <a:cubicBezTo>
                      <a:pt x="8914" y="114"/>
                      <a:pt x="14985" y="290"/>
                      <a:pt x="21092" y="298"/>
                    </a:cubicBezTo>
                    <a:cubicBezTo>
                      <a:pt x="24469" y="298"/>
                      <a:pt x="27847" y="114"/>
                      <a:pt x="31532" y="0"/>
                    </a:cubicBezTo>
                    <a:cubicBezTo>
                      <a:pt x="31295" y="2930"/>
                      <a:pt x="31041" y="6054"/>
                      <a:pt x="30769" y="9493"/>
                    </a:cubicBezTo>
                    <a:cubicBezTo>
                      <a:pt x="29852" y="9045"/>
                      <a:pt x="29295" y="8090"/>
                      <a:pt x="29356" y="7071"/>
                    </a:cubicBezTo>
                    <a:cubicBezTo>
                      <a:pt x="29310" y="5369"/>
                      <a:pt x="27936" y="4002"/>
                      <a:pt x="26233" y="3966"/>
                    </a:cubicBezTo>
                    <a:cubicBezTo>
                      <a:pt x="21943" y="3641"/>
                      <a:pt x="17644" y="3492"/>
                      <a:pt x="13213" y="3264"/>
                    </a:cubicBezTo>
                    <a:cubicBezTo>
                      <a:pt x="13082" y="3916"/>
                      <a:pt x="12991" y="4575"/>
                      <a:pt x="12941" y="5238"/>
                    </a:cubicBezTo>
                    <a:cubicBezTo>
                      <a:pt x="12941" y="11011"/>
                      <a:pt x="12941" y="16784"/>
                      <a:pt x="12941" y="22557"/>
                    </a:cubicBezTo>
                    <a:cubicBezTo>
                      <a:pt x="12941" y="25189"/>
                      <a:pt x="13116" y="25426"/>
                      <a:pt x="15871" y="25382"/>
                    </a:cubicBezTo>
                    <a:cubicBezTo>
                      <a:pt x="19091" y="25338"/>
                      <a:pt x="22320" y="25312"/>
                      <a:pt x="25522" y="25031"/>
                    </a:cubicBezTo>
                    <a:cubicBezTo>
                      <a:pt x="27236" y="24729"/>
                      <a:pt x="28920" y="24283"/>
                      <a:pt x="30558" y="23697"/>
                    </a:cubicBezTo>
                    <a:cubicBezTo>
                      <a:pt x="30277" y="26996"/>
                      <a:pt x="29997" y="30427"/>
                      <a:pt x="29681" y="338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569" name="Graphic 18">
                <a:extLst>
                  <a:ext uri="{FF2B5EF4-FFF2-40B4-BE49-F238E27FC236}">
                    <a16:creationId xmlns:a16="http://schemas.microsoft.com/office/drawing/2014/main" id="{FB02DCAE-7EB6-28B8-679B-6A5FF2B37FB3}"/>
                  </a:ext>
                </a:extLst>
              </p:cNvPr>
              <p:cNvGrpSpPr/>
              <p:nvPr/>
            </p:nvGrpSpPr>
            <p:grpSpPr>
              <a:xfrm>
                <a:off x="1562620" y="1241607"/>
                <a:ext cx="326155" cy="327481"/>
                <a:chOff x="1562620" y="1241607"/>
                <a:chExt cx="326155" cy="327481"/>
              </a:xfrm>
              <a:solidFill>
                <a:srgbClr val="000000"/>
              </a:solidFill>
            </p:grpSpPr>
            <p:sp>
              <p:nvSpPr>
                <p:cNvPr id="570" name="Freeform 569">
                  <a:extLst>
                    <a:ext uri="{FF2B5EF4-FFF2-40B4-BE49-F238E27FC236}">
                      <a16:creationId xmlns:a16="http://schemas.microsoft.com/office/drawing/2014/main" id="{709FBA26-9778-8732-B0CC-B044144D9ED1}"/>
                    </a:ext>
                  </a:extLst>
                </p:cNvPr>
                <p:cNvSpPr/>
                <p:nvPr/>
              </p:nvSpPr>
              <p:spPr>
                <a:xfrm>
                  <a:off x="1782423" y="1482624"/>
                  <a:ext cx="17169" cy="16208"/>
                </a:xfrm>
                <a:custGeom>
                  <a:avLst/>
                  <a:gdLst>
                    <a:gd name="connsiteX0" fmla="*/ 15555 w 17169"/>
                    <a:gd name="connsiteY0" fmla="*/ 7010 h 16208"/>
                    <a:gd name="connsiteX1" fmla="*/ 12265 w 17169"/>
                    <a:gd name="connsiteY1" fmla="*/ 8370 h 16208"/>
                    <a:gd name="connsiteX2" fmla="*/ 10011 w 17169"/>
                    <a:gd name="connsiteY2" fmla="*/ 9326 h 16208"/>
                    <a:gd name="connsiteX3" fmla="*/ 10660 w 17169"/>
                    <a:gd name="connsiteY3" fmla="*/ 8247 h 16208"/>
                    <a:gd name="connsiteX4" fmla="*/ 13125 w 17169"/>
                    <a:gd name="connsiteY4" fmla="*/ 4606 h 16208"/>
                    <a:gd name="connsiteX5" fmla="*/ 10493 w 17169"/>
                    <a:gd name="connsiteY5" fmla="*/ 1369 h 16208"/>
                    <a:gd name="connsiteX6" fmla="*/ 10555 w 17169"/>
                    <a:gd name="connsiteY6" fmla="*/ 491 h 16208"/>
                    <a:gd name="connsiteX7" fmla="*/ 9677 w 17169"/>
                    <a:gd name="connsiteY7" fmla="*/ 833 h 16208"/>
                    <a:gd name="connsiteX8" fmla="*/ 8317 w 17169"/>
                    <a:gd name="connsiteY8" fmla="*/ 0 h 16208"/>
                    <a:gd name="connsiteX9" fmla="*/ 7800 w 17169"/>
                    <a:gd name="connsiteY9" fmla="*/ 833 h 16208"/>
                    <a:gd name="connsiteX10" fmla="*/ 6317 w 17169"/>
                    <a:gd name="connsiteY10" fmla="*/ 956 h 16208"/>
                    <a:gd name="connsiteX11" fmla="*/ 6501 w 17169"/>
                    <a:gd name="connsiteY11" fmla="*/ 2430 h 16208"/>
                    <a:gd name="connsiteX12" fmla="*/ 4746 w 17169"/>
                    <a:gd name="connsiteY12" fmla="*/ 4896 h 16208"/>
                    <a:gd name="connsiteX13" fmla="*/ 6878 w 17169"/>
                    <a:gd name="connsiteY13" fmla="*/ 9370 h 16208"/>
                    <a:gd name="connsiteX14" fmla="*/ 2869 w 17169"/>
                    <a:gd name="connsiteY14" fmla="*/ 8317 h 16208"/>
                    <a:gd name="connsiteX15" fmla="*/ 0 w 17169"/>
                    <a:gd name="connsiteY15" fmla="*/ 9151 h 16208"/>
                    <a:gd name="connsiteX16" fmla="*/ 1641 w 17169"/>
                    <a:gd name="connsiteY16" fmla="*/ 11371 h 16208"/>
                    <a:gd name="connsiteX17" fmla="*/ 4869 w 17169"/>
                    <a:gd name="connsiteY17" fmla="*/ 12415 h 16208"/>
                    <a:gd name="connsiteX18" fmla="*/ 9002 w 17169"/>
                    <a:gd name="connsiteY18" fmla="*/ 13555 h 16208"/>
                    <a:gd name="connsiteX19" fmla="*/ 8914 w 17169"/>
                    <a:gd name="connsiteY19" fmla="*/ 16143 h 16208"/>
                    <a:gd name="connsiteX20" fmla="*/ 11264 w 17169"/>
                    <a:gd name="connsiteY20" fmla="*/ 14780 h 16208"/>
                    <a:gd name="connsiteX21" fmla="*/ 11318 w 17169"/>
                    <a:gd name="connsiteY21" fmla="*/ 14082 h 16208"/>
                    <a:gd name="connsiteX22" fmla="*/ 11897 w 17169"/>
                    <a:gd name="connsiteY22" fmla="*/ 11713 h 16208"/>
                    <a:gd name="connsiteX23" fmla="*/ 14152 w 17169"/>
                    <a:gd name="connsiteY23" fmla="*/ 10195 h 16208"/>
                    <a:gd name="connsiteX24" fmla="*/ 16003 w 17169"/>
                    <a:gd name="connsiteY24" fmla="*/ 9054 h 16208"/>
                    <a:gd name="connsiteX25" fmla="*/ 17170 w 17169"/>
                    <a:gd name="connsiteY25" fmla="*/ 9309 h 16208"/>
                    <a:gd name="connsiteX26" fmla="*/ 15555 w 17169"/>
                    <a:gd name="connsiteY26" fmla="*/ 7010 h 16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7169" h="16208">
                      <a:moveTo>
                        <a:pt x="15555" y="7010"/>
                      </a:moveTo>
                      <a:cubicBezTo>
                        <a:pt x="14324" y="7019"/>
                        <a:pt x="13144" y="7507"/>
                        <a:pt x="12265" y="8370"/>
                      </a:cubicBezTo>
                      <a:cubicBezTo>
                        <a:pt x="11555" y="8949"/>
                        <a:pt x="10107" y="10028"/>
                        <a:pt x="10011" y="9326"/>
                      </a:cubicBezTo>
                      <a:cubicBezTo>
                        <a:pt x="9914" y="8624"/>
                        <a:pt x="9888" y="8738"/>
                        <a:pt x="10660" y="8247"/>
                      </a:cubicBezTo>
                      <a:cubicBezTo>
                        <a:pt x="11432" y="7756"/>
                        <a:pt x="14354" y="6150"/>
                        <a:pt x="13125" y="4606"/>
                      </a:cubicBezTo>
                      <a:cubicBezTo>
                        <a:pt x="11897" y="3062"/>
                        <a:pt x="10353" y="2667"/>
                        <a:pt x="10493" y="1369"/>
                      </a:cubicBezTo>
                      <a:cubicBezTo>
                        <a:pt x="10634" y="70"/>
                        <a:pt x="10555" y="491"/>
                        <a:pt x="10555" y="491"/>
                      </a:cubicBezTo>
                      <a:cubicBezTo>
                        <a:pt x="10555" y="491"/>
                        <a:pt x="10090" y="895"/>
                        <a:pt x="9677" y="833"/>
                      </a:cubicBezTo>
                      <a:cubicBezTo>
                        <a:pt x="9184" y="627"/>
                        <a:pt x="8725" y="346"/>
                        <a:pt x="8317" y="0"/>
                      </a:cubicBezTo>
                      <a:cubicBezTo>
                        <a:pt x="8308" y="351"/>
                        <a:pt x="8109" y="669"/>
                        <a:pt x="7800" y="833"/>
                      </a:cubicBezTo>
                      <a:cubicBezTo>
                        <a:pt x="7323" y="997"/>
                        <a:pt x="6814" y="1039"/>
                        <a:pt x="6317" y="956"/>
                      </a:cubicBezTo>
                      <a:cubicBezTo>
                        <a:pt x="6580" y="1401"/>
                        <a:pt x="6647" y="1935"/>
                        <a:pt x="6501" y="2430"/>
                      </a:cubicBezTo>
                      <a:cubicBezTo>
                        <a:pt x="6256" y="3176"/>
                        <a:pt x="5150" y="3483"/>
                        <a:pt x="4746" y="4896"/>
                      </a:cubicBezTo>
                      <a:cubicBezTo>
                        <a:pt x="4343" y="6308"/>
                        <a:pt x="4685" y="7361"/>
                        <a:pt x="6878" y="9370"/>
                      </a:cubicBezTo>
                      <a:cubicBezTo>
                        <a:pt x="3641" y="8194"/>
                        <a:pt x="3825" y="8317"/>
                        <a:pt x="2869" y="8317"/>
                      </a:cubicBezTo>
                      <a:cubicBezTo>
                        <a:pt x="1849" y="8284"/>
                        <a:pt x="844" y="8576"/>
                        <a:pt x="0" y="9151"/>
                      </a:cubicBezTo>
                      <a:cubicBezTo>
                        <a:pt x="711" y="10695"/>
                        <a:pt x="877" y="10783"/>
                        <a:pt x="1641" y="11371"/>
                      </a:cubicBezTo>
                      <a:cubicBezTo>
                        <a:pt x="2404" y="11958"/>
                        <a:pt x="2281" y="12415"/>
                        <a:pt x="4869" y="12415"/>
                      </a:cubicBezTo>
                      <a:cubicBezTo>
                        <a:pt x="7457" y="12415"/>
                        <a:pt x="8475" y="10379"/>
                        <a:pt x="9002" y="13555"/>
                      </a:cubicBezTo>
                      <a:cubicBezTo>
                        <a:pt x="9247" y="14915"/>
                        <a:pt x="8230" y="15898"/>
                        <a:pt x="8914" y="16143"/>
                      </a:cubicBezTo>
                      <a:cubicBezTo>
                        <a:pt x="9940" y="16416"/>
                        <a:pt x="10991" y="15806"/>
                        <a:pt x="11264" y="14780"/>
                      </a:cubicBezTo>
                      <a:cubicBezTo>
                        <a:pt x="11325" y="14553"/>
                        <a:pt x="11343" y="14316"/>
                        <a:pt x="11318" y="14082"/>
                      </a:cubicBezTo>
                      <a:cubicBezTo>
                        <a:pt x="11318" y="12143"/>
                        <a:pt x="10791" y="11713"/>
                        <a:pt x="11897" y="11713"/>
                      </a:cubicBezTo>
                      <a:cubicBezTo>
                        <a:pt x="13002" y="11713"/>
                        <a:pt x="13380" y="11028"/>
                        <a:pt x="14152" y="10195"/>
                      </a:cubicBezTo>
                      <a:cubicBezTo>
                        <a:pt x="14924" y="9361"/>
                        <a:pt x="15292" y="9116"/>
                        <a:pt x="16003" y="9054"/>
                      </a:cubicBezTo>
                      <a:cubicBezTo>
                        <a:pt x="16409" y="9013"/>
                        <a:pt x="16818" y="9103"/>
                        <a:pt x="17170" y="9309"/>
                      </a:cubicBezTo>
                      <a:cubicBezTo>
                        <a:pt x="17170" y="9309"/>
                        <a:pt x="17222" y="7010"/>
                        <a:pt x="15555" y="701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1" name="Freeform 570">
                  <a:extLst>
                    <a:ext uri="{FF2B5EF4-FFF2-40B4-BE49-F238E27FC236}">
                      <a16:creationId xmlns:a16="http://schemas.microsoft.com/office/drawing/2014/main" id="{D1B26E87-FFDC-C633-E1EE-8BA16C7EA0C0}"/>
                    </a:ext>
                  </a:extLst>
                </p:cNvPr>
                <p:cNvSpPr/>
                <p:nvPr/>
              </p:nvSpPr>
              <p:spPr>
                <a:xfrm>
                  <a:off x="1811700" y="1482116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2" name="Freeform 571">
                  <a:extLst>
                    <a:ext uri="{FF2B5EF4-FFF2-40B4-BE49-F238E27FC236}">
                      <a16:creationId xmlns:a16="http://schemas.microsoft.com/office/drawing/2014/main" id="{1C6B563B-33DA-D138-E586-EE2995C9B575}"/>
                    </a:ext>
                  </a:extLst>
                </p:cNvPr>
                <p:cNvSpPr/>
                <p:nvPr/>
              </p:nvSpPr>
              <p:spPr>
                <a:xfrm>
                  <a:off x="1815490" y="1476325"/>
                  <a:ext cx="982" cy="4500"/>
                </a:xfrm>
                <a:custGeom>
                  <a:avLst/>
                  <a:gdLst>
                    <a:gd name="connsiteX0" fmla="*/ 0 w 982"/>
                    <a:gd name="connsiteY0" fmla="*/ 0 h 4500"/>
                    <a:gd name="connsiteX1" fmla="*/ 983 w 982"/>
                    <a:gd name="connsiteY1" fmla="*/ 0 h 4500"/>
                    <a:gd name="connsiteX2" fmla="*/ 983 w 982"/>
                    <a:gd name="connsiteY2" fmla="*/ 4501 h 4500"/>
                    <a:gd name="connsiteX3" fmla="*/ 0 w 982"/>
                    <a:gd name="connsiteY3" fmla="*/ 4501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00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01"/>
                      </a:lnTo>
                      <a:lnTo>
                        <a:pt x="0" y="45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3" name="Freeform 572">
                  <a:extLst>
                    <a:ext uri="{FF2B5EF4-FFF2-40B4-BE49-F238E27FC236}">
                      <a16:creationId xmlns:a16="http://schemas.microsoft.com/office/drawing/2014/main" id="{D7999005-C445-97D7-44FB-0BDC584CA4CC}"/>
                    </a:ext>
                  </a:extLst>
                </p:cNvPr>
                <p:cNvSpPr/>
                <p:nvPr/>
              </p:nvSpPr>
              <p:spPr>
                <a:xfrm>
                  <a:off x="1785587" y="1464691"/>
                  <a:ext cx="3679" cy="15266"/>
                </a:xfrm>
                <a:custGeom>
                  <a:avLst/>
                  <a:gdLst>
                    <a:gd name="connsiteX0" fmla="*/ 2074 w 3679"/>
                    <a:gd name="connsiteY0" fmla="*/ 13205 h 15266"/>
                    <a:gd name="connsiteX1" fmla="*/ 2565 w 3679"/>
                    <a:gd name="connsiteY1" fmla="*/ 15266 h 15266"/>
                    <a:gd name="connsiteX2" fmla="*/ 2688 w 3679"/>
                    <a:gd name="connsiteY2" fmla="*/ 13634 h 15266"/>
                    <a:gd name="connsiteX3" fmla="*/ 2258 w 3679"/>
                    <a:gd name="connsiteY3" fmla="*/ 11169 h 15266"/>
                    <a:gd name="connsiteX4" fmla="*/ 2688 w 3679"/>
                    <a:gd name="connsiteY4" fmla="*/ 11073 h 15266"/>
                    <a:gd name="connsiteX5" fmla="*/ 2565 w 3679"/>
                    <a:gd name="connsiteY5" fmla="*/ 10116 h 15266"/>
                    <a:gd name="connsiteX6" fmla="*/ 2688 w 3679"/>
                    <a:gd name="connsiteY6" fmla="*/ 7651 h 15266"/>
                    <a:gd name="connsiteX7" fmla="*/ 3522 w 3679"/>
                    <a:gd name="connsiteY7" fmla="*/ 9072 h 15266"/>
                    <a:gd name="connsiteX8" fmla="*/ 3092 w 3679"/>
                    <a:gd name="connsiteY8" fmla="*/ 3712 h 15266"/>
                    <a:gd name="connsiteX9" fmla="*/ 3276 w 3679"/>
                    <a:gd name="connsiteY9" fmla="*/ 2018 h 15266"/>
                    <a:gd name="connsiteX10" fmla="*/ 3337 w 3679"/>
                    <a:gd name="connsiteY10" fmla="*/ 9 h 15266"/>
                    <a:gd name="connsiteX11" fmla="*/ 1390 w 3679"/>
                    <a:gd name="connsiteY11" fmla="*/ 1088 h 15266"/>
                    <a:gd name="connsiteX12" fmla="*/ 1635 w 3679"/>
                    <a:gd name="connsiteY12" fmla="*/ 2325 h 15266"/>
                    <a:gd name="connsiteX13" fmla="*/ 1890 w 3679"/>
                    <a:gd name="connsiteY13" fmla="*/ 3527 h 15266"/>
                    <a:gd name="connsiteX14" fmla="*/ 626 w 3679"/>
                    <a:gd name="connsiteY14" fmla="*/ 3650 h 15266"/>
                    <a:gd name="connsiteX15" fmla="*/ 3 w 3679"/>
                    <a:gd name="connsiteY15" fmla="*/ 8546 h 15266"/>
                    <a:gd name="connsiteX16" fmla="*/ 749 w 3679"/>
                    <a:gd name="connsiteY16" fmla="*/ 7502 h 15266"/>
                    <a:gd name="connsiteX17" fmla="*/ 811 w 3679"/>
                    <a:gd name="connsiteY17" fmla="*/ 9625 h 15266"/>
                    <a:gd name="connsiteX18" fmla="*/ 1425 w 3679"/>
                    <a:gd name="connsiteY18" fmla="*/ 11073 h 15266"/>
                    <a:gd name="connsiteX19" fmla="*/ 2074 w 3679"/>
                    <a:gd name="connsiteY19" fmla="*/ 13205 h 1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679" h="15266">
                      <a:moveTo>
                        <a:pt x="2074" y="13205"/>
                      </a:moveTo>
                      <a:cubicBezTo>
                        <a:pt x="2197" y="13915"/>
                        <a:pt x="2381" y="15266"/>
                        <a:pt x="2565" y="15266"/>
                      </a:cubicBezTo>
                      <a:cubicBezTo>
                        <a:pt x="2750" y="15266"/>
                        <a:pt x="2627" y="13977"/>
                        <a:pt x="2688" y="13634"/>
                      </a:cubicBezTo>
                      <a:cubicBezTo>
                        <a:pt x="2607" y="12803"/>
                        <a:pt x="2464" y="11979"/>
                        <a:pt x="2258" y="11169"/>
                      </a:cubicBezTo>
                      <a:lnTo>
                        <a:pt x="2688" y="11073"/>
                      </a:lnTo>
                      <a:cubicBezTo>
                        <a:pt x="2688" y="11073"/>
                        <a:pt x="2750" y="10950"/>
                        <a:pt x="2565" y="10116"/>
                      </a:cubicBezTo>
                      <a:cubicBezTo>
                        <a:pt x="1951" y="7379"/>
                        <a:pt x="2504" y="7747"/>
                        <a:pt x="2688" y="7651"/>
                      </a:cubicBezTo>
                      <a:cubicBezTo>
                        <a:pt x="2872" y="7554"/>
                        <a:pt x="2934" y="7344"/>
                        <a:pt x="3522" y="9072"/>
                      </a:cubicBezTo>
                      <a:cubicBezTo>
                        <a:pt x="3952" y="5036"/>
                        <a:pt x="3399" y="4019"/>
                        <a:pt x="3092" y="3712"/>
                      </a:cubicBezTo>
                      <a:cubicBezTo>
                        <a:pt x="2785" y="3404"/>
                        <a:pt x="2969" y="2448"/>
                        <a:pt x="3276" y="2018"/>
                      </a:cubicBezTo>
                      <a:cubicBezTo>
                        <a:pt x="3583" y="1588"/>
                        <a:pt x="3522" y="-140"/>
                        <a:pt x="3337" y="9"/>
                      </a:cubicBezTo>
                      <a:cubicBezTo>
                        <a:pt x="2731" y="442"/>
                        <a:pt x="2078" y="804"/>
                        <a:pt x="1390" y="1088"/>
                      </a:cubicBezTo>
                      <a:cubicBezTo>
                        <a:pt x="749" y="1395"/>
                        <a:pt x="1241" y="1773"/>
                        <a:pt x="1635" y="2325"/>
                      </a:cubicBezTo>
                      <a:cubicBezTo>
                        <a:pt x="1896" y="2667"/>
                        <a:pt x="1989" y="3109"/>
                        <a:pt x="1890" y="3527"/>
                      </a:cubicBezTo>
                      <a:cubicBezTo>
                        <a:pt x="1474" y="3609"/>
                        <a:pt x="1050" y="3650"/>
                        <a:pt x="626" y="3650"/>
                      </a:cubicBezTo>
                      <a:cubicBezTo>
                        <a:pt x="-84" y="3650"/>
                        <a:pt x="3" y="8546"/>
                        <a:pt x="3" y="8546"/>
                      </a:cubicBezTo>
                      <a:cubicBezTo>
                        <a:pt x="216" y="8174"/>
                        <a:pt x="466" y="7824"/>
                        <a:pt x="749" y="7502"/>
                      </a:cubicBezTo>
                      <a:cubicBezTo>
                        <a:pt x="1267" y="6852"/>
                        <a:pt x="872" y="8484"/>
                        <a:pt x="811" y="9625"/>
                      </a:cubicBezTo>
                      <a:cubicBezTo>
                        <a:pt x="749" y="10765"/>
                        <a:pt x="995" y="11073"/>
                        <a:pt x="1425" y="11073"/>
                      </a:cubicBezTo>
                      <a:cubicBezTo>
                        <a:pt x="1855" y="11073"/>
                        <a:pt x="1951" y="12459"/>
                        <a:pt x="2074" y="132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8462605D-D6CE-8C38-C11A-4AC70478BBDB}"/>
                    </a:ext>
                  </a:extLst>
                </p:cNvPr>
                <p:cNvSpPr/>
                <p:nvPr/>
              </p:nvSpPr>
              <p:spPr>
                <a:xfrm>
                  <a:off x="1776090" y="1464664"/>
                  <a:ext cx="3660" cy="15267"/>
                </a:xfrm>
                <a:custGeom>
                  <a:avLst/>
                  <a:gdLst>
                    <a:gd name="connsiteX0" fmla="*/ 3060 w 3660"/>
                    <a:gd name="connsiteY0" fmla="*/ 3677 h 15267"/>
                    <a:gd name="connsiteX1" fmla="*/ 1832 w 3660"/>
                    <a:gd name="connsiteY1" fmla="*/ 3555 h 15267"/>
                    <a:gd name="connsiteX2" fmla="*/ 2043 w 3660"/>
                    <a:gd name="connsiteY2" fmla="*/ 2318 h 15267"/>
                    <a:gd name="connsiteX3" fmla="*/ 2288 w 3660"/>
                    <a:gd name="connsiteY3" fmla="*/ 1089 h 15267"/>
                    <a:gd name="connsiteX4" fmla="*/ 349 w 3660"/>
                    <a:gd name="connsiteY4" fmla="*/ 10 h 15267"/>
                    <a:gd name="connsiteX5" fmla="*/ 411 w 3660"/>
                    <a:gd name="connsiteY5" fmla="*/ 2011 h 15267"/>
                    <a:gd name="connsiteX6" fmla="*/ 595 w 3660"/>
                    <a:gd name="connsiteY6" fmla="*/ 3704 h 15267"/>
                    <a:gd name="connsiteX7" fmla="*/ 165 w 3660"/>
                    <a:gd name="connsiteY7" fmla="*/ 9100 h 15267"/>
                    <a:gd name="connsiteX8" fmla="*/ 999 w 3660"/>
                    <a:gd name="connsiteY8" fmla="*/ 7652 h 15267"/>
                    <a:gd name="connsiteX9" fmla="*/ 1121 w 3660"/>
                    <a:gd name="connsiteY9" fmla="*/ 10117 h 15267"/>
                    <a:gd name="connsiteX10" fmla="*/ 999 w 3660"/>
                    <a:gd name="connsiteY10" fmla="*/ 11100 h 15267"/>
                    <a:gd name="connsiteX11" fmla="*/ 1429 w 3660"/>
                    <a:gd name="connsiteY11" fmla="*/ 11161 h 15267"/>
                    <a:gd name="connsiteX12" fmla="*/ 999 w 3660"/>
                    <a:gd name="connsiteY12" fmla="*/ 13627 h 15267"/>
                    <a:gd name="connsiteX13" fmla="*/ 1121 w 3660"/>
                    <a:gd name="connsiteY13" fmla="*/ 15267 h 15267"/>
                    <a:gd name="connsiteX14" fmla="*/ 1613 w 3660"/>
                    <a:gd name="connsiteY14" fmla="*/ 13197 h 15267"/>
                    <a:gd name="connsiteX15" fmla="*/ 2288 w 3660"/>
                    <a:gd name="connsiteY15" fmla="*/ 11100 h 15267"/>
                    <a:gd name="connsiteX16" fmla="*/ 2911 w 3660"/>
                    <a:gd name="connsiteY16" fmla="*/ 9626 h 15267"/>
                    <a:gd name="connsiteX17" fmla="*/ 2911 w 3660"/>
                    <a:gd name="connsiteY17" fmla="*/ 7529 h 15267"/>
                    <a:gd name="connsiteX18" fmla="*/ 3648 w 3660"/>
                    <a:gd name="connsiteY18" fmla="*/ 8547 h 15267"/>
                    <a:gd name="connsiteX19" fmla="*/ 3060 w 3660"/>
                    <a:gd name="connsiteY19" fmla="*/ 3677 h 15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660" h="15267">
                      <a:moveTo>
                        <a:pt x="3060" y="3677"/>
                      </a:moveTo>
                      <a:cubicBezTo>
                        <a:pt x="2648" y="3680"/>
                        <a:pt x="2236" y="3639"/>
                        <a:pt x="1832" y="3555"/>
                      </a:cubicBezTo>
                      <a:cubicBezTo>
                        <a:pt x="1711" y="3132"/>
                        <a:pt x="1788" y="2676"/>
                        <a:pt x="2043" y="2318"/>
                      </a:cubicBezTo>
                      <a:cubicBezTo>
                        <a:pt x="2446" y="1765"/>
                        <a:pt x="2973" y="1440"/>
                        <a:pt x="2288" y="1089"/>
                      </a:cubicBezTo>
                      <a:cubicBezTo>
                        <a:pt x="1605" y="801"/>
                        <a:pt x="955" y="439"/>
                        <a:pt x="349" y="10"/>
                      </a:cubicBezTo>
                      <a:cubicBezTo>
                        <a:pt x="165" y="-148"/>
                        <a:pt x="104" y="1581"/>
                        <a:pt x="411" y="2011"/>
                      </a:cubicBezTo>
                      <a:cubicBezTo>
                        <a:pt x="718" y="2440"/>
                        <a:pt x="902" y="3432"/>
                        <a:pt x="595" y="3704"/>
                      </a:cubicBezTo>
                      <a:cubicBezTo>
                        <a:pt x="288" y="3976"/>
                        <a:pt x="-282" y="5029"/>
                        <a:pt x="165" y="9100"/>
                      </a:cubicBezTo>
                      <a:cubicBezTo>
                        <a:pt x="779" y="7345"/>
                        <a:pt x="841" y="7529"/>
                        <a:pt x="999" y="7652"/>
                      </a:cubicBezTo>
                      <a:cubicBezTo>
                        <a:pt x="1157" y="7775"/>
                        <a:pt x="1736" y="7406"/>
                        <a:pt x="1121" y="10117"/>
                      </a:cubicBezTo>
                      <a:cubicBezTo>
                        <a:pt x="1036" y="10438"/>
                        <a:pt x="995" y="10768"/>
                        <a:pt x="999" y="11100"/>
                      </a:cubicBezTo>
                      <a:lnTo>
                        <a:pt x="1429" y="11161"/>
                      </a:lnTo>
                      <a:cubicBezTo>
                        <a:pt x="1223" y="11971"/>
                        <a:pt x="1080" y="12795"/>
                        <a:pt x="999" y="13627"/>
                      </a:cubicBezTo>
                      <a:cubicBezTo>
                        <a:pt x="1060" y="14004"/>
                        <a:pt x="937" y="15267"/>
                        <a:pt x="1121" y="15267"/>
                      </a:cubicBezTo>
                      <a:cubicBezTo>
                        <a:pt x="1306" y="15267"/>
                        <a:pt x="1516" y="13943"/>
                        <a:pt x="1613" y="13197"/>
                      </a:cubicBezTo>
                      <a:cubicBezTo>
                        <a:pt x="1709" y="12451"/>
                        <a:pt x="1858" y="11100"/>
                        <a:pt x="2288" y="11100"/>
                      </a:cubicBezTo>
                      <a:cubicBezTo>
                        <a:pt x="2718" y="11100"/>
                        <a:pt x="2938" y="10793"/>
                        <a:pt x="2911" y="9626"/>
                      </a:cubicBezTo>
                      <a:cubicBezTo>
                        <a:pt x="2885" y="8459"/>
                        <a:pt x="2411" y="6854"/>
                        <a:pt x="2911" y="7529"/>
                      </a:cubicBezTo>
                      <a:cubicBezTo>
                        <a:pt x="3193" y="7841"/>
                        <a:pt x="3439" y="8182"/>
                        <a:pt x="3648" y="8547"/>
                      </a:cubicBezTo>
                      <a:cubicBezTo>
                        <a:pt x="3648" y="8547"/>
                        <a:pt x="3797" y="3677"/>
                        <a:pt x="3060" y="36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5" name="Freeform 574">
                  <a:extLst>
                    <a:ext uri="{FF2B5EF4-FFF2-40B4-BE49-F238E27FC236}">
                      <a16:creationId xmlns:a16="http://schemas.microsoft.com/office/drawing/2014/main" id="{DFFE03DF-D9F5-608F-9EE7-E194BBFD704B}"/>
                    </a:ext>
                  </a:extLst>
                </p:cNvPr>
                <p:cNvSpPr/>
                <p:nvPr/>
              </p:nvSpPr>
              <p:spPr>
                <a:xfrm>
                  <a:off x="1809788" y="1453022"/>
                  <a:ext cx="12510" cy="17672"/>
                </a:xfrm>
                <a:custGeom>
                  <a:avLst/>
                  <a:gdLst>
                    <a:gd name="connsiteX0" fmla="*/ 12387 w 12510"/>
                    <a:gd name="connsiteY0" fmla="*/ 2307 h 17672"/>
                    <a:gd name="connsiteX1" fmla="*/ 9922 w 12510"/>
                    <a:gd name="connsiteY1" fmla="*/ 6229 h 17672"/>
                    <a:gd name="connsiteX2" fmla="*/ 8378 w 12510"/>
                    <a:gd name="connsiteY2" fmla="*/ 6782 h 17672"/>
                    <a:gd name="connsiteX3" fmla="*/ 9431 w 12510"/>
                    <a:gd name="connsiteY3" fmla="*/ 368 h 17672"/>
                    <a:gd name="connsiteX4" fmla="*/ 6746 w 12510"/>
                    <a:gd name="connsiteY4" fmla="*/ 0 h 17672"/>
                    <a:gd name="connsiteX5" fmla="*/ 5825 w 12510"/>
                    <a:gd name="connsiteY5" fmla="*/ 1693 h 17672"/>
                    <a:gd name="connsiteX6" fmla="*/ 4377 w 12510"/>
                    <a:gd name="connsiteY6" fmla="*/ 2746 h 17672"/>
                    <a:gd name="connsiteX7" fmla="*/ 4684 w 12510"/>
                    <a:gd name="connsiteY7" fmla="*/ 3422 h 17672"/>
                    <a:gd name="connsiteX8" fmla="*/ 4158 w 12510"/>
                    <a:gd name="connsiteY8" fmla="*/ 4299 h 17672"/>
                    <a:gd name="connsiteX9" fmla="*/ 4772 w 12510"/>
                    <a:gd name="connsiteY9" fmla="*/ 5869 h 17672"/>
                    <a:gd name="connsiteX10" fmla="*/ 3324 w 12510"/>
                    <a:gd name="connsiteY10" fmla="*/ 5255 h 17672"/>
                    <a:gd name="connsiteX11" fmla="*/ 771 w 12510"/>
                    <a:gd name="connsiteY11" fmla="*/ 2421 h 17672"/>
                    <a:gd name="connsiteX12" fmla="*/ 1140 w 12510"/>
                    <a:gd name="connsiteY12" fmla="*/ 4238 h 17672"/>
                    <a:gd name="connsiteX13" fmla="*/ 648 w 12510"/>
                    <a:gd name="connsiteY13" fmla="*/ 7440 h 17672"/>
                    <a:gd name="connsiteX14" fmla="*/ 859 w 12510"/>
                    <a:gd name="connsiteY14" fmla="*/ 8861 h 17672"/>
                    <a:gd name="connsiteX15" fmla="*/ 4465 w 12510"/>
                    <a:gd name="connsiteY15" fmla="*/ 10090 h 17672"/>
                    <a:gd name="connsiteX16" fmla="*/ 4377 w 12510"/>
                    <a:gd name="connsiteY16" fmla="*/ 10967 h 17672"/>
                    <a:gd name="connsiteX17" fmla="*/ 2737 w 12510"/>
                    <a:gd name="connsiteY17" fmla="*/ 12072 h 17672"/>
                    <a:gd name="connsiteX18" fmla="*/ 2342 w 12510"/>
                    <a:gd name="connsiteY18" fmla="*/ 15371 h 17672"/>
                    <a:gd name="connsiteX19" fmla="*/ 1263 w 12510"/>
                    <a:gd name="connsiteY19" fmla="*/ 16907 h 17672"/>
                    <a:gd name="connsiteX20" fmla="*/ 2798 w 12510"/>
                    <a:gd name="connsiteY20" fmla="*/ 17652 h 17672"/>
                    <a:gd name="connsiteX21" fmla="*/ 5018 w 12510"/>
                    <a:gd name="connsiteY21" fmla="*/ 15020 h 17672"/>
                    <a:gd name="connsiteX22" fmla="*/ 5579 w 12510"/>
                    <a:gd name="connsiteY22" fmla="*/ 13906 h 17672"/>
                    <a:gd name="connsiteX23" fmla="*/ 6685 w 12510"/>
                    <a:gd name="connsiteY23" fmla="*/ 11993 h 17672"/>
                    <a:gd name="connsiteX24" fmla="*/ 8536 w 12510"/>
                    <a:gd name="connsiteY24" fmla="*/ 13845 h 17672"/>
                    <a:gd name="connsiteX25" fmla="*/ 9115 w 12510"/>
                    <a:gd name="connsiteY25" fmla="*/ 15169 h 17672"/>
                    <a:gd name="connsiteX26" fmla="*/ 7948 w 12510"/>
                    <a:gd name="connsiteY26" fmla="*/ 16924 h 17672"/>
                    <a:gd name="connsiteX27" fmla="*/ 10352 w 12510"/>
                    <a:gd name="connsiteY27" fmla="*/ 16705 h 17672"/>
                    <a:gd name="connsiteX28" fmla="*/ 10659 w 12510"/>
                    <a:gd name="connsiteY28" fmla="*/ 13134 h 17672"/>
                    <a:gd name="connsiteX29" fmla="*/ 11589 w 12510"/>
                    <a:gd name="connsiteY29" fmla="*/ 6413 h 17672"/>
                    <a:gd name="connsiteX30" fmla="*/ 12510 w 12510"/>
                    <a:gd name="connsiteY30" fmla="*/ 5431 h 17672"/>
                    <a:gd name="connsiteX31" fmla="*/ 12203 w 12510"/>
                    <a:gd name="connsiteY31" fmla="*/ 3457 h 17672"/>
                    <a:gd name="connsiteX32" fmla="*/ 12414 w 12510"/>
                    <a:gd name="connsiteY32" fmla="*/ 2343 h 17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510" h="17672">
                      <a:moveTo>
                        <a:pt x="12387" y="2307"/>
                      </a:moveTo>
                      <a:cubicBezTo>
                        <a:pt x="12387" y="2307"/>
                        <a:pt x="10449" y="2307"/>
                        <a:pt x="9922" y="6229"/>
                      </a:cubicBezTo>
                      <a:cubicBezTo>
                        <a:pt x="9396" y="10151"/>
                        <a:pt x="8106" y="8940"/>
                        <a:pt x="8378" y="6782"/>
                      </a:cubicBezTo>
                      <a:cubicBezTo>
                        <a:pt x="8650" y="4624"/>
                        <a:pt x="10133" y="1141"/>
                        <a:pt x="9431" y="368"/>
                      </a:cubicBezTo>
                      <a:cubicBezTo>
                        <a:pt x="8729" y="-404"/>
                        <a:pt x="7395" y="921"/>
                        <a:pt x="6746" y="0"/>
                      </a:cubicBezTo>
                      <a:cubicBezTo>
                        <a:pt x="6685" y="1421"/>
                        <a:pt x="6193" y="1483"/>
                        <a:pt x="5825" y="1693"/>
                      </a:cubicBezTo>
                      <a:cubicBezTo>
                        <a:pt x="5456" y="1904"/>
                        <a:pt x="4316" y="2158"/>
                        <a:pt x="4377" y="2746"/>
                      </a:cubicBezTo>
                      <a:cubicBezTo>
                        <a:pt x="4439" y="3334"/>
                        <a:pt x="4684" y="2930"/>
                        <a:pt x="4684" y="3422"/>
                      </a:cubicBezTo>
                      <a:cubicBezTo>
                        <a:pt x="4684" y="3913"/>
                        <a:pt x="4158" y="3852"/>
                        <a:pt x="4158" y="4299"/>
                      </a:cubicBezTo>
                      <a:cubicBezTo>
                        <a:pt x="4158" y="4746"/>
                        <a:pt x="4772" y="5317"/>
                        <a:pt x="4772" y="5869"/>
                      </a:cubicBezTo>
                      <a:cubicBezTo>
                        <a:pt x="4772" y="6422"/>
                        <a:pt x="4061" y="6457"/>
                        <a:pt x="3324" y="5255"/>
                      </a:cubicBezTo>
                      <a:cubicBezTo>
                        <a:pt x="2587" y="4053"/>
                        <a:pt x="1263" y="1895"/>
                        <a:pt x="771" y="2421"/>
                      </a:cubicBezTo>
                      <a:cubicBezTo>
                        <a:pt x="280" y="2948"/>
                        <a:pt x="982" y="3834"/>
                        <a:pt x="1140" y="4238"/>
                      </a:cubicBezTo>
                      <a:cubicBezTo>
                        <a:pt x="1298" y="4641"/>
                        <a:pt x="2245" y="6914"/>
                        <a:pt x="648" y="7440"/>
                      </a:cubicBezTo>
                      <a:cubicBezTo>
                        <a:pt x="-1" y="7598"/>
                        <a:pt x="-492" y="8677"/>
                        <a:pt x="859" y="8861"/>
                      </a:cubicBezTo>
                      <a:cubicBezTo>
                        <a:pt x="2210" y="9046"/>
                        <a:pt x="3693" y="9168"/>
                        <a:pt x="4465" y="10090"/>
                      </a:cubicBezTo>
                      <a:cubicBezTo>
                        <a:pt x="5237" y="11011"/>
                        <a:pt x="4895" y="10704"/>
                        <a:pt x="4377" y="10967"/>
                      </a:cubicBezTo>
                      <a:cubicBezTo>
                        <a:pt x="3860" y="11230"/>
                        <a:pt x="2737" y="11704"/>
                        <a:pt x="2737" y="12072"/>
                      </a:cubicBezTo>
                      <a:cubicBezTo>
                        <a:pt x="2737" y="12441"/>
                        <a:pt x="2956" y="14538"/>
                        <a:pt x="2342" y="15371"/>
                      </a:cubicBezTo>
                      <a:cubicBezTo>
                        <a:pt x="2023" y="15911"/>
                        <a:pt x="1663" y="16424"/>
                        <a:pt x="1263" y="16907"/>
                      </a:cubicBezTo>
                      <a:cubicBezTo>
                        <a:pt x="1564" y="17457"/>
                        <a:pt x="2179" y="17756"/>
                        <a:pt x="2798" y="17652"/>
                      </a:cubicBezTo>
                      <a:cubicBezTo>
                        <a:pt x="3114" y="16389"/>
                        <a:pt x="4342" y="14880"/>
                        <a:pt x="5018" y="15020"/>
                      </a:cubicBezTo>
                      <a:cubicBezTo>
                        <a:pt x="5390" y="14775"/>
                        <a:pt x="5603" y="14351"/>
                        <a:pt x="5579" y="13906"/>
                      </a:cubicBezTo>
                      <a:cubicBezTo>
                        <a:pt x="5579" y="13073"/>
                        <a:pt x="6035" y="11993"/>
                        <a:pt x="6685" y="11993"/>
                      </a:cubicBezTo>
                      <a:cubicBezTo>
                        <a:pt x="7334" y="11993"/>
                        <a:pt x="7948" y="13845"/>
                        <a:pt x="8536" y="13845"/>
                      </a:cubicBezTo>
                      <a:cubicBezTo>
                        <a:pt x="9124" y="13845"/>
                        <a:pt x="9676" y="14678"/>
                        <a:pt x="9115" y="15169"/>
                      </a:cubicBezTo>
                      <a:cubicBezTo>
                        <a:pt x="8553" y="15661"/>
                        <a:pt x="7272" y="16284"/>
                        <a:pt x="7948" y="16924"/>
                      </a:cubicBezTo>
                      <a:cubicBezTo>
                        <a:pt x="8624" y="17565"/>
                        <a:pt x="9150" y="17600"/>
                        <a:pt x="10352" y="16705"/>
                      </a:cubicBezTo>
                      <a:cubicBezTo>
                        <a:pt x="11554" y="15810"/>
                        <a:pt x="10659" y="15012"/>
                        <a:pt x="10659" y="13134"/>
                      </a:cubicBezTo>
                      <a:cubicBezTo>
                        <a:pt x="10746" y="10869"/>
                        <a:pt x="11057" y="8617"/>
                        <a:pt x="11589" y="6413"/>
                      </a:cubicBezTo>
                      <a:cubicBezTo>
                        <a:pt x="12142" y="6536"/>
                        <a:pt x="12510" y="5861"/>
                        <a:pt x="12510" y="5431"/>
                      </a:cubicBezTo>
                      <a:cubicBezTo>
                        <a:pt x="12359" y="4782"/>
                        <a:pt x="12256" y="4122"/>
                        <a:pt x="12203" y="3457"/>
                      </a:cubicBezTo>
                      <a:cubicBezTo>
                        <a:pt x="12203" y="2378"/>
                        <a:pt x="12414" y="2343"/>
                        <a:pt x="12414" y="23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6" name="Freeform 575">
                  <a:extLst>
                    <a:ext uri="{FF2B5EF4-FFF2-40B4-BE49-F238E27FC236}">
                      <a16:creationId xmlns:a16="http://schemas.microsoft.com/office/drawing/2014/main" id="{48C34121-8FEB-FB24-0D27-94C2FFF791DB}"/>
                    </a:ext>
                  </a:extLst>
                </p:cNvPr>
                <p:cNvSpPr/>
                <p:nvPr/>
              </p:nvSpPr>
              <p:spPr>
                <a:xfrm>
                  <a:off x="1819360" y="1421850"/>
                  <a:ext cx="3865" cy="16038"/>
                </a:xfrm>
                <a:custGeom>
                  <a:avLst/>
                  <a:gdLst>
                    <a:gd name="connsiteX0" fmla="*/ 3429 w 3865"/>
                    <a:gd name="connsiteY0" fmla="*/ 2080 h 16038"/>
                    <a:gd name="connsiteX1" fmla="*/ 3491 w 3865"/>
                    <a:gd name="connsiteY1" fmla="*/ 18 h 16038"/>
                    <a:gd name="connsiteX2" fmla="*/ 1455 w 3865"/>
                    <a:gd name="connsiteY2" fmla="*/ 1123 h 16038"/>
                    <a:gd name="connsiteX3" fmla="*/ 1701 w 3865"/>
                    <a:gd name="connsiteY3" fmla="*/ 2422 h 16038"/>
                    <a:gd name="connsiteX4" fmla="*/ 1982 w 3865"/>
                    <a:gd name="connsiteY4" fmla="*/ 3685 h 16038"/>
                    <a:gd name="connsiteX5" fmla="*/ 622 w 3865"/>
                    <a:gd name="connsiteY5" fmla="*/ 3808 h 16038"/>
                    <a:gd name="connsiteX6" fmla="*/ 8 w 3865"/>
                    <a:gd name="connsiteY6" fmla="*/ 8985 h 16038"/>
                    <a:gd name="connsiteX7" fmla="*/ 780 w 3865"/>
                    <a:gd name="connsiteY7" fmla="*/ 7905 h 16038"/>
                    <a:gd name="connsiteX8" fmla="*/ 841 w 3865"/>
                    <a:gd name="connsiteY8" fmla="*/ 10125 h 16038"/>
                    <a:gd name="connsiteX9" fmla="*/ 1455 w 3865"/>
                    <a:gd name="connsiteY9" fmla="*/ 11669 h 16038"/>
                    <a:gd name="connsiteX10" fmla="*/ 2166 w 3865"/>
                    <a:gd name="connsiteY10" fmla="*/ 13880 h 16038"/>
                    <a:gd name="connsiteX11" fmla="*/ 2657 w 3865"/>
                    <a:gd name="connsiteY11" fmla="*/ 16038 h 16038"/>
                    <a:gd name="connsiteX12" fmla="*/ 2815 w 3865"/>
                    <a:gd name="connsiteY12" fmla="*/ 14284 h 16038"/>
                    <a:gd name="connsiteX13" fmla="*/ 2350 w 3865"/>
                    <a:gd name="connsiteY13" fmla="*/ 11696 h 16038"/>
                    <a:gd name="connsiteX14" fmla="*/ 2815 w 3865"/>
                    <a:gd name="connsiteY14" fmla="*/ 11634 h 16038"/>
                    <a:gd name="connsiteX15" fmla="*/ 2657 w 3865"/>
                    <a:gd name="connsiteY15" fmla="*/ 10581 h 16038"/>
                    <a:gd name="connsiteX16" fmla="*/ 2815 w 3865"/>
                    <a:gd name="connsiteY16" fmla="*/ 7993 h 16038"/>
                    <a:gd name="connsiteX17" fmla="*/ 3693 w 3865"/>
                    <a:gd name="connsiteY17" fmla="*/ 9537 h 16038"/>
                    <a:gd name="connsiteX18" fmla="*/ 3263 w 3865"/>
                    <a:gd name="connsiteY18" fmla="*/ 3834 h 16038"/>
                    <a:gd name="connsiteX19" fmla="*/ 3447 w 3865"/>
                    <a:gd name="connsiteY19" fmla="*/ 2080 h 16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65" h="16038">
                      <a:moveTo>
                        <a:pt x="3429" y="2080"/>
                      </a:moveTo>
                      <a:cubicBezTo>
                        <a:pt x="3736" y="1650"/>
                        <a:pt x="3675" y="-201"/>
                        <a:pt x="3491" y="18"/>
                      </a:cubicBezTo>
                      <a:cubicBezTo>
                        <a:pt x="2849" y="451"/>
                        <a:pt x="2168" y="821"/>
                        <a:pt x="1455" y="1123"/>
                      </a:cubicBezTo>
                      <a:cubicBezTo>
                        <a:pt x="780" y="1431"/>
                        <a:pt x="1271" y="1834"/>
                        <a:pt x="1701" y="2422"/>
                      </a:cubicBezTo>
                      <a:cubicBezTo>
                        <a:pt x="1977" y="2781"/>
                        <a:pt x="2080" y="3243"/>
                        <a:pt x="1982" y="3685"/>
                      </a:cubicBezTo>
                      <a:cubicBezTo>
                        <a:pt x="1533" y="3769"/>
                        <a:pt x="1078" y="3809"/>
                        <a:pt x="622" y="3808"/>
                      </a:cubicBezTo>
                      <a:cubicBezTo>
                        <a:pt x="-115" y="3808"/>
                        <a:pt x="8" y="8985"/>
                        <a:pt x="8" y="8985"/>
                      </a:cubicBezTo>
                      <a:cubicBezTo>
                        <a:pt x="229" y="8600"/>
                        <a:pt x="487" y="8239"/>
                        <a:pt x="780" y="7905"/>
                      </a:cubicBezTo>
                      <a:cubicBezTo>
                        <a:pt x="1332" y="7195"/>
                        <a:pt x="903" y="8923"/>
                        <a:pt x="841" y="10125"/>
                      </a:cubicBezTo>
                      <a:cubicBezTo>
                        <a:pt x="780" y="11327"/>
                        <a:pt x="1025" y="11669"/>
                        <a:pt x="1455" y="11669"/>
                      </a:cubicBezTo>
                      <a:cubicBezTo>
                        <a:pt x="1885" y="11669"/>
                        <a:pt x="2043" y="13117"/>
                        <a:pt x="2166" y="13880"/>
                      </a:cubicBezTo>
                      <a:cubicBezTo>
                        <a:pt x="2289" y="14643"/>
                        <a:pt x="2473" y="16038"/>
                        <a:pt x="2657" y="16038"/>
                      </a:cubicBezTo>
                      <a:cubicBezTo>
                        <a:pt x="2842" y="16038"/>
                        <a:pt x="2754" y="14714"/>
                        <a:pt x="2815" y="14284"/>
                      </a:cubicBezTo>
                      <a:cubicBezTo>
                        <a:pt x="2724" y="13411"/>
                        <a:pt x="2569" y="12546"/>
                        <a:pt x="2350" y="11696"/>
                      </a:cubicBezTo>
                      <a:lnTo>
                        <a:pt x="2815" y="11634"/>
                      </a:lnTo>
                      <a:cubicBezTo>
                        <a:pt x="2815" y="11634"/>
                        <a:pt x="2877" y="11503"/>
                        <a:pt x="2657" y="10581"/>
                      </a:cubicBezTo>
                      <a:cubicBezTo>
                        <a:pt x="2043" y="7712"/>
                        <a:pt x="2596" y="8116"/>
                        <a:pt x="2815" y="7993"/>
                      </a:cubicBezTo>
                      <a:cubicBezTo>
                        <a:pt x="3035" y="7870"/>
                        <a:pt x="3061" y="7686"/>
                        <a:pt x="3693" y="9537"/>
                      </a:cubicBezTo>
                      <a:cubicBezTo>
                        <a:pt x="4158" y="5221"/>
                        <a:pt x="3570" y="4168"/>
                        <a:pt x="3263" y="3834"/>
                      </a:cubicBezTo>
                      <a:cubicBezTo>
                        <a:pt x="2956" y="3501"/>
                        <a:pt x="3140" y="2510"/>
                        <a:pt x="3447" y="208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7" name="Freeform 576">
                  <a:extLst>
                    <a:ext uri="{FF2B5EF4-FFF2-40B4-BE49-F238E27FC236}">
                      <a16:creationId xmlns:a16="http://schemas.microsoft.com/office/drawing/2014/main" id="{4DEB0C3A-5702-AC01-360B-BDFA33262C23}"/>
                    </a:ext>
                  </a:extLst>
                </p:cNvPr>
                <p:cNvSpPr/>
                <p:nvPr/>
              </p:nvSpPr>
              <p:spPr>
                <a:xfrm>
                  <a:off x="1809524" y="1421850"/>
                  <a:ext cx="3850" cy="16099"/>
                </a:xfrm>
                <a:custGeom>
                  <a:avLst/>
                  <a:gdLst>
                    <a:gd name="connsiteX0" fmla="*/ 3220 w 3850"/>
                    <a:gd name="connsiteY0" fmla="*/ 3834 h 16099"/>
                    <a:gd name="connsiteX1" fmla="*/ 1895 w 3850"/>
                    <a:gd name="connsiteY1" fmla="*/ 3712 h 16099"/>
                    <a:gd name="connsiteX2" fmla="*/ 2141 w 3850"/>
                    <a:gd name="connsiteY2" fmla="*/ 2422 h 16099"/>
                    <a:gd name="connsiteX3" fmla="*/ 2386 w 3850"/>
                    <a:gd name="connsiteY3" fmla="*/ 1159 h 16099"/>
                    <a:gd name="connsiteX4" fmla="*/ 351 w 3850"/>
                    <a:gd name="connsiteY4" fmla="*/ 18 h 16099"/>
                    <a:gd name="connsiteX5" fmla="*/ 412 w 3850"/>
                    <a:gd name="connsiteY5" fmla="*/ 2115 h 16099"/>
                    <a:gd name="connsiteX6" fmla="*/ 596 w 3850"/>
                    <a:gd name="connsiteY6" fmla="*/ 3870 h 16099"/>
                    <a:gd name="connsiteX7" fmla="*/ 167 w 3850"/>
                    <a:gd name="connsiteY7" fmla="*/ 9546 h 16099"/>
                    <a:gd name="connsiteX8" fmla="*/ 1044 w 3850"/>
                    <a:gd name="connsiteY8" fmla="*/ 8002 h 16099"/>
                    <a:gd name="connsiteX9" fmla="*/ 1193 w 3850"/>
                    <a:gd name="connsiteY9" fmla="*/ 10634 h 16099"/>
                    <a:gd name="connsiteX10" fmla="*/ 1044 w 3850"/>
                    <a:gd name="connsiteY10" fmla="*/ 11643 h 16099"/>
                    <a:gd name="connsiteX11" fmla="*/ 1500 w 3850"/>
                    <a:gd name="connsiteY11" fmla="*/ 11713 h 16099"/>
                    <a:gd name="connsiteX12" fmla="*/ 1070 w 3850"/>
                    <a:gd name="connsiteY12" fmla="*/ 14345 h 16099"/>
                    <a:gd name="connsiteX13" fmla="*/ 1193 w 3850"/>
                    <a:gd name="connsiteY13" fmla="*/ 16100 h 16099"/>
                    <a:gd name="connsiteX14" fmla="*/ 1684 w 3850"/>
                    <a:gd name="connsiteY14" fmla="*/ 13942 h 16099"/>
                    <a:gd name="connsiteX15" fmla="*/ 2395 w 3850"/>
                    <a:gd name="connsiteY15" fmla="*/ 11687 h 16099"/>
                    <a:gd name="connsiteX16" fmla="*/ 3009 w 3850"/>
                    <a:gd name="connsiteY16" fmla="*/ 10151 h 16099"/>
                    <a:gd name="connsiteX17" fmla="*/ 3106 w 3850"/>
                    <a:gd name="connsiteY17" fmla="*/ 7958 h 16099"/>
                    <a:gd name="connsiteX18" fmla="*/ 3843 w 3850"/>
                    <a:gd name="connsiteY18" fmla="*/ 9011 h 16099"/>
                    <a:gd name="connsiteX19" fmla="*/ 3228 w 3850"/>
                    <a:gd name="connsiteY19" fmla="*/ 3861 h 1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50" h="16099">
                      <a:moveTo>
                        <a:pt x="3220" y="3834"/>
                      </a:moveTo>
                      <a:cubicBezTo>
                        <a:pt x="2775" y="3837"/>
                        <a:pt x="2331" y="3796"/>
                        <a:pt x="1895" y="3712"/>
                      </a:cubicBezTo>
                      <a:cubicBezTo>
                        <a:pt x="1775" y="3267"/>
                        <a:pt x="1865" y="2791"/>
                        <a:pt x="2141" y="2422"/>
                      </a:cubicBezTo>
                      <a:cubicBezTo>
                        <a:pt x="2570" y="1834"/>
                        <a:pt x="3062" y="1492"/>
                        <a:pt x="2386" y="1159"/>
                      </a:cubicBezTo>
                      <a:cubicBezTo>
                        <a:pt x="1672" y="847"/>
                        <a:pt x="989" y="465"/>
                        <a:pt x="351" y="18"/>
                      </a:cubicBezTo>
                      <a:cubicBezTo>
                        <a:pt x="167" y="-201"/>
                        <a:pt x="105" y="1650"/>
                        <a:pt x="412" y="2115"/>
                      </a:cubicBezTo>
                      <a:cubicBezTo>
                        <a:pt x="719" y="2580"/>
                        <a:pt x="912" y="3589"/>
                        <a:pt x="596" y="3870"/>
                      </a:cubicBezTo>
                      <a:cubicBezTo>
                        <a:pt x="281" y="4150"/>
                        <a:pt x="-281" y="5256"/>
                        <a:pt x="167" y="9546"/>
                      </a:cubicBezTo>
                      <a:cubicBezTo>
                        <a:pt x="781" y="7695"/>
                        <a:pt x="842" y="7879"/>
                        <a:pt x="1044" y="8002"/>
                      </a:cubicBezTo>
                      <a:cubicBezTo>
                        <a:pt x="1246" y="8125"/>
                        <a:pt x="1807" y="7756"/>
                        <a:pt x="1193" y="10634"/>
                      </a:cubicBezTo>
                      <a:cubicBezTo>
                        <a:pt x="982" y="11511"/>
                        <a:pt x="1044" y="11643"/>
                        <a:pt x="1044" y="11643"/>
                      </a:cubicBezTo>
                      <a:lnTo>
                        <a:pt x="1500" y="11713"/>
                      </a:lnTo>
                      <a:cubicBezTo>
                        <a:pt x="1297" y="12579"/>
                        <a:pt x="1153" y="13459"/>
                        <a:pt x="1070" y="14345"/>
                      </a:cubicBezTo>
                      <a:cubicBezTo>
                        <a:pt x="1132" y="14714"/>
                        <a:pt x="982" y="16100"/>
                        <a:pt x="1193" y="16100"/>
                      </a:cubicBezTo>
                      <a:cubicBezTo>
                        <a:pt x="1404" y="16100"/>
                        <a:pt x="1562" y="14679"/>
                        <a:pt x="1684" y="13942"/>
                      </a:cubicBezTo>
                      <a:cubicBezTo>
                        <a:pt x="1807" y="13205"/>
                        <a:pt x="1965" y="11687"/>
                        <a:pt x="2395" y="11687"/>
                      </a:cubicBezTo>
                      <a:cubicBezTo>
                        <a:pt x="2825" y="11687"/>
                        <a:pt x="3106" y="11380"/>
                        <a:pt x="3009" y="10151"/>
                      </a:cubicBezTo>
                      <a:cubicBezTo>
                        <a:pt x="2913" y="8923"/>
                        <a:pt x="2518" y="7256"/>
                        <a:pt x="3106" y="7958"/>
                      </a:cubicBezTo>
                      <a:cubicBezTo>
                        <a:pt x="3385" y="8284"/>
                        <a:pt x="3631" y="8637"/>
                        <a:pt x="3843" y="9011"/>
                      </a:cubicBezTo>
                      <a:cubicBezTo>
                        <a:pt x="3843" y="9011"/>
                        <a:pt x="3965" y="3861"/>
                        <a:pt x="3228" y="386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7F521E37-4EE9-ACF7-78FB-FC4FF19B9077}"/>
                    </a:ext>
                  </a:extLst>
                </p:cNvPr>
                <p:cNvSpPr/>
                <p:nvPr/>
              </p:nvSpPr>
              <p:spPr>
                <a:xfrm>
                  <a:off x="1759827" y="1431440"/>
                  <a:ext cx="12470" cy="17767"/>
                </a:xfrm>
                <a:custGeom>
                  <a:avLst/>
                  <a:gdLst>
                    <a:gd name="connsiteX0" fmla="*/ 12418 w 12470"/>
                    <a:gd name="connsiteY0" fmla="*/ 2307 h 17767"/>
                    <a:gd name="connsiteX1" fmla="*/ 9953 w 12470"/>
                    <a:gd name="connsiteY1" fmla="*/ 6220 h 17767"/>
                    <a:gd name="connsiteX2" fmla="*/ 8417 w 12470"/>
                    <a:gd name="connsiteY2" fmla="*/ 6835 h 17767"/>
                    <a:gd name="connsiteX3" fmla="*/ 9461 w 12470"/>
                    <a:gd name="connsiteY3" fmla="*/ 395 h 17767"/>
                    <a:gd name="connsiteX4" fmla="*/ 6750 w 12470"/>
                    <a:gd name="connsiteY4" fmla="*/ 0 h 17767"/>
                    <a:gd name="connsiteX5" fmla="*/ 5829 w 12470"/>
                    <a:gd name="connsiteY5" fmla="*/ 1755 h 17767"/>
                    <a:gd name="connsiteX6" fmla="*/ 4408 w 12470"/>
                    <a:gd name="connsiteY6" fmla="*/ 2808 h 17767"/>
                    <a:gd name="connsiteX7" fmla="*/ 4654 w 12470"/>
                    <a:gd name="connsiteY7" fmla="*/ 3483 h 17767"/>
                    <a:gd name="connsiteX8" fmla="*/ 4162 w 12470"/>
                    <a:gd name="connsiteY8" fmla="*/ 4360 h 17767"/>
                    <a:gd name="connsiteX9" fmla="*/ 4776 w 12470"/>
                    <a:gd name="connsiteY9" fmla="*/ 5966 h 17767"/>
                    <a:gd name="connsiteX10" fmla="*/ 3329 w 12470"/>
                    <a:gd name="connsiteY10" fmla="*/ 5352 h 17767"/>
                    <a:gd name="connsiteX11" fmla="*/ 767 w 12470"/>
                    <a:gd name="connsiteY11" fmla="*/ 2518 h 17767"/>
                    <a:gd name="connsiteX12" fmla="*/ 1144 w 12470"/>
                    <a:gd name="connsiteY12" fmla="*/ 4334 h 17767"/>
                    <a:gd name="connsiteX13" fmla="*/ 644 w 12470"/>
                    <a:gd name="connsiteY13" fmla="*/ 7536 h 17767"/>
                    <a:gd name="connsiteX14" fmla="*/ 863 w 12470"/>
                    <a:gd name="connsiteY14" fmla="*/ 8984 h 17767"/>
                    <a:gd name="connsiteX15" fmla="*/ 4469 w 12470"/>
                    <a:gd name="connsiteY15" fmla="*/ 10186 h 17767"/>
                    <a:gd name="connsiteX16" fmla="*/ 4408 w 12470"/>
                    <a:gd name="connsiteY16" fmla="*/ 11063 h 17767"/>
                    <a:gd name="connsiteX17" fmla="*/ 2741 w 12470"/>
                    <a:gd name="connsiteY17" fmla="*/ 12169 h 17767"/>
                    <a:gd name="connsiteX18" fmla="*/ 2346 w 12470"/>
                    <a:gd name="connsiteY18" fmla="*/ 15494 h 17767"/>
                    <a:gd name="connsiteX19" fmla="*/ 1267 w 12470"/>
                    <a:gd name="connsiteY19" fmla="*/ 17038 h 17767"/>
                    <a:gd name="connsiteX20" fmla="*/ 2802 w 12470"/>
                    <a:gd name="connsiteY20" fmla="*/ 17749 h 17767"/>
                    <a:gd name="connsiteX21" fmla="*/ 5057 w 12470"/>
                    <a:gd name="connsiteY21" fmla="*/ 15117 h 17767"/>
                    <a:gd name="connsiteX22" fmla="*/ 5575 w 12470"/>
                    <a:gd name="connsiteY22" fmla="*/ 14003 h 17767"/>
                    <a:gd name="connsiteX23" fmla="*/ 6689 w 12470"/>
                    <a:gd name="connsiteY23" fmla="*/ 12064 h 17767"/>
                    <a:gd name="connsiteX24" fmla="*/ 8567 w 12470"/>
                    <a:gd name="connsiteY24" fmla="*/ 13941 h 17767"/>
                    <a:gd name="connsiteX25" fmla="*/ 9350 w 12470"/>
                    <a:gd name="connsiteY25" fmla="*/ 14754 h 17767"/>
                    <a:gd name="connsiteX26" fmla="*/ 9119 w 12470"/>
                    <a:gd name="connsiteY26" fmla="*/ 15301 h 17767"/>
                    <a:gd name="connsiteX27" fmla="*/ 7952 w 12470"/>
                    <a:gd name="connsiteY27" fmla="*/ 16994 h 17767"/>
                    <a:gd name="connsiteX28" fmla="*/ 10383 w 12470"/>
                    <a:gd name="connsiteY28" fmla="*/ 16784 h 17767"/>
                    <a:gd name="connsiteX29" fmla="*/ 10663 w 12470"/>
                    <a:gd name="connsiteY29" fmla="*/ 13204 h 17767"/>
                    <a:gd name="connsiteX30" fmla="*/ 11541 w 12470"/>
                    <a:gd name="connsiteY30" fmla="*/ 6519 h 17767"/>
                    <a:gd name="connsiteX31" fmla="*/ 12471 w 12470"/>
                    <a:gd name="connsiteY31" fmla="*/ 5501 h 17767"/>
                    <a:gd name="connsiteX32" fmla="*/ 12164 w 12470"/>
                    <a:gd name="connsiteY32" fmla="*/ 3527 h 17767"/>
                    <a:gd name="connsiteX33" fmla="*/ 12418 w 12470"/>
                    <a:gd name="connsiteY33" fmla="*/ 2307 h 17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2470" h="17767">
                      <a:moveTo>
                        <a:pt x="12418" y="2307"/>
                      </a:moveTo>
                      <a:cubicBezTo>
                        <a:pt x="12418" y="2307"/>
                        <a:pt x="10479" y="2307"/>
                        <a:pt x="9953" y="6220"/>
                      </a:cubicBezTo>
                      <a:cubicBezTo>
                        <a:pt x="9426" y="10133"/>
                        <a:pt x="8110" y="8993"/>
                        <a:pt x="8417" y="6835"/>
                      </a:cubicBezTo>
                      <a:cubicBezTo>
                        <a:pt x="8725" y="4676"/>
                        <a:pt x="10172" y="1167"/>
                        <a:pt x="9461" y="395"/>
                      </a:cubicBezTo>
                      <a:cubicBezTo>
                        <a:pt x="8751" y="-377"/>
                        <a:pt x="7400" y="956"/>
                        <a:pt x="6750" y="0"/>
                      </a:cubicBezTo>
                      <a:cubicBezTo>
                        <a:pt x="6689" y="1448"/>
                        <a:pt x="6198" y="1509"/>
                        <a:pt x="5829" y="1755"/>
                      </a:cubicBezTo>
                      <a:cubicBezTo>
                        <a:pt x="5461" y="2000"/>
                        <a:pt x="4347" y="2193"/>
                        <a:pt x="4408" y="2808"/>
                      </a:cubicBezTo>
                      <a:cubicBezTo>
                        <a:pt x="4469" y="3422"/>
                        <a:pt x="4654" y="2992"/>
                        <a:pt x="4654" y="3483"/>
                      </a:cubicBezTo>
                      <a:cubicBezTo>
                        <a:pt x="4654" y="3974"/>
                        <a:pt x="4162" y="3913"/>
                        <a:pt x="4162" y="4360"/>
                      </a:cubicBezTo>
                      <a:cubicBezTo>
                        <a:pt x="4162" y="4808"/>
                        <a:pt x="4776" y="5413"/>
                        <a:pt x="4776" y="5966"/>
                      </a:cubicBezTo>
                      <a:cubicBezTo>
                        <a:pt x="4776" y="6519"/>
                        <a:pt x="4066" y="6554"/>
                        <a:pt x="3329" y="5352"/>
                      </a:cubicBezTo>
                      <a:cubicBezTo>
                        <a:pt x="2592" y="4150"/>
                        <a:pt x="1267" y="1992"/>
                        <a:pt x="767" y="2518"/>
                      </a:cubicBezTo>
                      <a:cubicBezTo>
                        <a:pt x="267" y="3044"/>
                        <a:pt x="986" y="3931"/>
                        <a:pt x="1144" y="4334"/>
                      </a:cubicBezTo>
                      <a:cubicBezTo>
                        <a:pt x="1302" y="4738"/>
                        <a:pt x="2250" y="7045"/>
                        <a:pt x="644" y="7536"/>
                      </a:cubicBezTo>
                      <a:cubicBezTo>
                        <a:pt x="4" y="7694"/>
                        <a:pt x="-496" y="8774"/>
                        <a:pt x="863" y="8984"/>
                      </a:cubicBezTo>
                      <a:cubicBezTo>
                        <a:pt x="2223" y="9195"/>
                        <a:pt x="3697" y="9230"/>
                        <a:pt x="4469" y="10186"/>
                      </a:cubicBezTo>
                      <a:cubicBezTo>
                        <a:pt x="5241" y="11142"/>
                        <a:pt x="4899" y="10809"/>
                        <a:pt x="4408" y="11063"/>
                      </a:cubicBezTo>
                      <a:cubicBezTo>
                        <a:pt x="3917" y="11318"/>
                        <a:pt x="2741" y="11800"/>
                        <a:pt x="2741" y="12169"/>
                      </a:cubicBezTo>
                      <a:cubicBezTo>
                        <a:pt x="2741" y="12537"/>
                        <a:pt x="2960" y="14634"/>
                        <a:pt x="2346" y="15494"/>
                      </a:cubicBezTo>
                      <a:cubicBezTo>
                        <a:pt x="1732" y="16354"/>
                        <a:pt x="1662" y="16731"/>
                        <a:pt x="1267" y="17038"/>
                      </a:cubicBezTo>
                      <a:cubicBezTo>
                        <a:pt x="1587" y="17565"/>
                        <a:pt x="2193" y="17845"/>
                        <a:pt x="2802" y="17749"/>
                      </a:cubicBezTo>
                      <a:cubicBezTo>
                        <a:pt x="3109" y="16485"/>
                        <a:pt x="4347" y="14976"/>
                        <a:pt x="5057" y="15117"/>
                      </a:cubicBezTo>
                      <a:cubicBezTo>
                        <a:pt x="5408" y="14858"/>
                        <a:pt x="5603" y="14438"/>
                        <a:pt x="5575" y="14003"/>
                      </a:cubicBezTo>
                      <a:cubicBezTo>
                        <a:pt x="5575" y="13204"/>
                        <a:pt x="6040" y="12064"/>
                        <a:pt x="6689" y="12064"/>
                      </a:cubicBezTo>
                      <a:cubicBezTo>
                        <a:pt x="7338" y="12064"/>
                        <a:pt x="7952" y="13941"/>
                        <a:pt x="8567" y="13941"/>
                      </a:cubicBezTo>
                      <a:cubicBezTo>
                        <a:pt x="9007" y="13949"/>
                        <a:pt x="9358" y="14313"/>
                        <a:pt x="9350" y="14754"/>
                      </a:cubicBezTo>
                      <a:cubicBezTo>
                        <a:pt x="9347" y="14959"/>
                        <a:pt x="9264" y="15155"/>
                        <a:pt x="9119" y="15301"/>
                      </a:cubicBezTo>
                      <a:cubicBezTo>
                        <a:pt x="8567" y="15792"/>
                        <a:pt x="7277" y="16380"/>
                        <a:pt x="7952" y="16994"/>
                      </a:cubicBezTo>
                      <a:cubicBezTo>
                        <a:pt x="8628" y="17608"/>
                        <a:pt x="9181" y="17670"/>
                        <a:pt x="10383" y="16784"/>
                      </a:cubicBezTo>
                      <a:cubicBezTo>
                        <a:pt x="11585" y="15898"/>
                        <a:pt x="10663" y="15082"/>
                        <a:pt x="10663" y="13204"/>
                      </a:cubicBezTo>
                      <a:cubicBezTo>
                        <a:pt x="10756" y="10954"/>
                        <a:pt x="11049" y="8717"/>
                        <a:pt x="11541" y="6519"/>
                      </a:cubicBezTo>
                      <a:cubicBezTo>
                        <a:pt x="12102" y="6606"/>
                        <a:pt x="12471" y="5931"/>
                        <a:pt x="12471" y="5501"/>
                      </a:cubicBezTo>
                      <a:cubicBezTo>
                        <a:pt x="12319" y="4852"/>
                        <a:pt x="12216" y="4192"/>
                        <a:pt x="12164" y="3527"/>
                      </a:cubicBezTo>
                      <a:cubicBezTo>
                        <a:pt x="12208" y="2351"/>
                        <a:pt x="12418" y="2307"/>
                        <a:pt x="12418" y="23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9" name="Freeform 578">
                  <a:extLst>
                    <a:ext uri="{FF2B5EF4-FFF2-40B4-BE49-F238E27FC236}">
                      <a16:creationId xmlns:a16="http://schemas.microsoft.com/office/drawing/2014/main" id="{9900A1F9-7022-7635-9658-E0B8E7B3F926}"/>
                    </a:ext>
                  </a:extLst>
                </p:cNvPr>
                <p:cNvSpPr/>
                <p:nvPr/>
              </p:nvSpPr>
              <p:spPr>
                <a:xfrm>
                  <a:off x="1776562" y="1410559"/>
                  <a:ext cx="12466" cy="17768"/>
                </a:xfrm>
                <a:custGeom>
                  <a:avLst/>
                  <a:gdLst>
                    <a:gd name="connsiteX0" fmla="*/ 12414 w 12466"/>
                    <a:gd name="connsiteY0" fmla="*/ 2307 h 17768"/>
                    <a:gd name="connsiteX1" fmla="*/ 9949 w 12466"/>
                    <a:gd name="connsiteY1" fmla="*/ 6256 h 17768"/>
                    <a:gd name="connsiteX2" fmla="*/ 8413 w 12466"/>
                    <a:gd name="connsiteY2" fmla="*/ 6808 h 17768"/>
                    <a:gd name="connsiteX3" fmla="*/ 9458 w 12466"/>
                    <a:gd name="connsiteY3" fmla="*/ 395 h 17768"/>
                    <a:gd name="connsiteX4" fmla="*/ 6746 w 12466"/>
                    <a:gd name="connsiteY4" fmla="*/ 0 h 17768"/>
                    <a:gd name="connsiteX5" fmla="*/ 5816 w 12466"/>
                    <a:gd name="connsiteY5" fmla="*/ 1755 h 17768"/>
                    <a:gd name="connsiteX6" fmla="*/ 4404 w 12466"/>
                    <a:gd name="connsiteY6" fmla="*/ 2808 h 17768"/>
                    <a:gd name="connsiteX7" fmla="*/ 4676 w 12466"/>
                    <a:gd name="connsiteY7" fmla="*/ 3483 h 17768"/>
                    <a:gd name="connsiteX8" fmla="*/ 4158 w 12466"/>
                    <a:gd name="connsiteY8" fmla="*/ 4360 h 17768"/>
                    <a:gd name="connsiteX9" fmla="*/ 4772 w 12466"/>
                    <a:gd name="connsiteY9" fmla="*/ 5966 h 17768"/>
                    <a:gd name="connsiteX10" fmla="*/ 3351 w 12466"/>
                    <a:gd name="connsiteY10" fmla="*/ 5352 h 17768"/>
                    <a:gd name="connsiteX11" fmla="*/ 763 w 12466"/>
                    <a:gd name="connsiteY11" fmla="*/ 2483 h 17768"/>
                    <a:gd name="connsiteX12" fmla="*/ 1140 w 12466"/>
                    <a:gd name="connsiteY12" fmla="*/ 4334 h 17768"/>
                    <a:gd name="connsiteX13" fmla="*/ 640 w 12466"/>
                    <a:gd name="connsiteY13" fmla="*/ 7536 h 17768"/>
                    <a:gd name="connsiteX14" fmla="*/ 886 w 12466"/>
                    <a:gd name="connsiteY14" fmla="*/ 8958 h 17768"/>
                    <a:gd name="connsiteX15" fmla="*/ 4465 w 12466"/>
                    <a:gd name="connsiteY15" fmla="*/ 10186 h 17768"/>
                    <a:gd name="connsiteX16" fmla="*/ 4404 w 12466"/>
                    <a:gd name="connsiteY16" fmla="*/ 11063 h 17768"/>
                    <a:gd name="connsiteX17" fmla="*/ 2737 w 12466"/>
                    <a:gd name="connsiteY17" fmla="*/ 12169 h 17768"/>
                    <a:gd name="connsiteX18" fmla="*/ 2342 w 12466"/>
                    <a:gd name="connsiteY18" fmla="*/ 15468 h 17768"/>
                    <a:gd name="connsiteX19" fmla="*/ 1263 w 12466"/>
                    <a:gd name="connsiteY19" fmla="*/ 17012 h 17768"/>
                    <a:gd name="connsiteX20" fmla="*/ 2798 w 12466"/>
                    <a:gd name="connsiteY20" fmla="*/ 17749 h 17768"/>
                    <a:gd name="connsiteX21" fmla="*/ 5018 w 12466"/>
                    <a:gd name="connsiteY21" fmla="*/ 15117 h 17768"/>
                    <a:gd name="connsiteX22" fmla="*/ 5571 w 12466"/>
                    <a:gd name="connsiteY22" fmla="*/ 14003 h 17768"/>
                    <a:gd name="connsiteX23" fmla="*/ 6685 w 12466"/>
                    <a:gd name="connsiteY23" fmla="*/ 12064 h 17768"/>
                    <a:gd name="connsiteX24" fmla="*/ 8563 w 12466"/>
                    <a:gd name="connsiteY24" fmla="*/ 13941 h 17768"/>
                    <a:gd name="connsiteX25" fmla="*/ 9336 w 12466"/>
                    <a:gd name="connsiteY25" fmla="*/ 14729 h 17768"/>
                    <a:gd name="connsiteX26" fmla="*/ 9115 w 12466"/>
                    <a:gd name="connsiteY26" fmla="*/ 15266 h 17768"/>
                    <a:gd name="connsiteX27" fmla="*/ 7948 w 12466"/>
                    <a:gd name="connsiteY27" fmla="*/ 17021 h 17768"/>
                    <a:gd name="connsiteX28" fmla="*/ 10379 w 12466"/>
                    <a:gd name="connsiteY28" fmla="*/ 16801 h 17768"/>
                    <a:gd name="connsiteX29" fmla="*/ 10659 w 12466"/>
                    <a:gd name="connsiteY29" fmla="*/ 13230 h 17768"/>
                    <a:gd name="connsiteX30" fmla="*/ 11537 w 12466"/>
                    <a:gd name="connsiteY30" fmla="*/ 6545 h 17768"/>
                    <a:gd name="connsiteX31" fmla="*/ 12467 w 12466"/>
                    <a:gd name="connsiteY31" fmla="*/ 5527 h 17768"/>
                    <a:gd name="connsiteX32" fmla="*/ 12160 w 12466"/>
                    <a:gd name="connsiteY32" fmla="*/ 3553 h 17768"/>
                    <a:gd name="connsiteX33" fmla="*/ 12370 w 12466"/>
                    <a:gd name="connsiteY33" fmla="*/ 2413 h 17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2466" h="17768">
                      <a:moveTo>
                        <a:pt x="12414" y="2307"/>
                      </a:moveTo>
                      <a:cubicBezTo>
                        <a:pt x="12414" y="2307"/>
                        <a:pt x="10475" y="2307"/>
                        <a:pt x="9949" y="6256"/>
                      </a:cubicBezTo>
                      <a:cubicBezTo>
                        <a:pt x="9422" y="10204"/>
                        <a:pt x="8098" y="8967"/>
                        <a:pt x="8413" y="6808"/>
                      </a:cubicBezTo>
                      <a:cubicBezTo>
                        <a:pt x="8729" y="4650"/>
                        <a:pt x="10168" y="1167"/>
                        <a:pt x="9458" y="395"/>
                      </a:cubicBezTo>
                      <a:cubicBezTo>
                        <a:pt x="8747" y="-377"/>
                        <a:pt x="7396" y="948"/>
                        <a:pt x="6746" y="0"/>
                      </a:cubicBezTo>
                      <a:cubicBezTo>
                        <a:pt x="6685" y="1448"/>
                        <a:pt x="6194" y="1509"/>
                        <a:pt x="5816" y="1755"/>
                      </a:cubicBezTo>
                      <a:cubicBezTo>
                        <a:pt x="5439" y="2000"/>
                        <a:pt x="4343" y="2185"/>
                        <a:pt x="4404" y="2808"/>
                      </a:cubicBezTo>
                      <a:cubicBezTo>
                        <a:pt x="4465" y="3430"/>
                        <a:pt x="4676" y="2992"/>
                        <a:pt x="4676" y="3483"/>
                      </a:cubicBezTo>
                      <a:cubicBezTo>
                        <a:pt x="4676" y="3974"/>
                        <a:pt x="4158" y="3913"/>
                        <a:pt x="4158" y="4360"/>
                      </a:cubicBezTo>
                      <a:cubicBezTo>
                        <a:pt x="4158" y="4808"/>
                        <a:pt x="4772" y="5413"/>
                        <a:pt x="4772" y="5966"/>
                      </a:cubicBezTo>
                      <a:cubicBezTo>
                        <a:pt x="4772" y="6519"/>
                        <a:pt x="4062" y="6554"/>
                        <a:pt x="3351" y="5352"/>
                      </a:cubicBezTo>
                      <a:cubicBezTo>
                        <a:pt x="2640" y="4150"/>
                        <a:pt x="1263" y="1992"/>
                        <a:pt x="763" y="2483"/>
                      </a:cubicBezTo>
                      <a:cubicBezTo>
                        <a:pt x="263" y="2974"/>
                        <a:pt x="1009" y="3931"/>
                        <a:pt x="1140" y="4334"/>
                      </a:cubicBezTo>
                      <a:cubicBezTo>
                        <a:pt x="1272" y="4738"/>
                        <a:pt x="2246" y="7045"/>
                        <a:pt x="640" y="7536"/>
                      </a:cubicBezTo>
                      <a:cubicBezTo>
                        <a:pt x="0" y="7694"/>
                        <a:pt x="-500" y="8774"/>
                        <a:pt x="886" y="8958"/>
                      </a:cubicBezTo>
                      <a:cubicBezTo>
                        <a:pt x="2272" y="9142"/>
                        <a:pt x="3693" y="9230"/>
                        <a:pt x="4465" y="10186"/>
                      </a:cubicBezTo>
                      <a:cubicBezTo>
                        <a:pt x="5237" y="11142"/>
                        <a:pt x="4895" y="10800"/>
                        <a:pt x="4404" y="11063"/>
                      </a:cubicBezTo>
                      <a:cubicBezTo>
                        <a:pt x="3913" y="11327"/>
                        <a:pt x="2737" y="11800"/>
                        <a:pt x="2737" y="12169"/>
                      </a:cubicBezTo>
                      <a:cubicBezTo>
                        <a:pt x="2737" y="12537"/>
                        <a:pt x="2956" y="14634"/>
                        <a:pt x="2342" y="15468"/>
                      </a:cubicBezTo>
                      <a:cubicBezTo>
                        <a:pt x="1728" y="16301"/>
                        <a:pt x="1658" y="16696"/>
                        <a:pt x="1263" y="17012"/>
                      </a:cubicBezTo>
                      <a:cubicBezTo>
                        <a:pt x="1568" y="17557"/>
                        <a:pt x="2183" y="17851"/>
                        <a:pt x="2798" y="17749"/>
                      </a:cubicBezTo>
                      <a:cubicBezTo>
                        <a:pt x="3105" y="16485"/>
                        <a:pt x="4343" y="14976"/>
                        <a:pt x="5018" y="15117"/>
                      </a:cubicBezTo>
                      <a:cubicBezTo>
                        <a:pt x="5385" y="14869"/>
                        <a:pt x="5595" y="14446"/>
                        <a:pt x="5571" y="14003"/>
                      </a:cubicBezTo>
                      <a:cubicBezTo>
                        <a:pt x="5571" y="13169"/>
                        <a:pt x="6036" y="12064"/>
                        <a:pt x="6685" y="12064"/>
                      </a:cubicBezTo>
                      <a:cubicBezTo>
                        <a:pt x="7334" y="12064"/>
                        <a:pt x="7948" y="13941"/>
                        <a:pt x="8563" y="13941"/>
                      </a:cubicBezTo>
                      <a:cubicBezTo>
                        <a:pt x="8994" y="13946"/>
                        <a:pt x="9340" y="14298"/>
                        <a:pt x="9336" y="14729"/>
                      </a:cubicBezTo>
                      <a:cubicBezTo>
                        <a:pt x="9334" y="14930"/>
                        <a:pt x="9255" y="15122"/>
                        <a:pt x="9115" y="15266"/>
                      </a:cubicBezTo>
                      <a:cubicBezTo>
                        <a:pt x="8563" y="15792"/>
                        <a:pt x="7273" y="16380"/>
                        <a:pt x="7948" y="17021"/>
                      </a:cubicBezTo>
                      <a:cubicBezTo>
                        <a:pt x="8624" y="17661"/>
                        <a:pt x="9177" y="17696"/>
                        <a:pt x="10379" y="16801"/>
                      </a:cubicBezTo>
                      <a:cubicBezTo>
                        <a:pt x="11581" y="15906"/>
                        <a:pt x="10659" y="15108"/>
                        <a:pt x="10659" y="13230"/>
                      </a:cubicBezTo>
                      <a:cubicBezTo>
                        <a:pt x="10734" y="10979"/>
                        <a:pt x="11028" y="8739"/>
                        <a:pt x="11537" y="6545"/>
                      </a:cubicBezTo>
                      <a:cubicBezTo>
                        <a:pt x="12098" y="6633"/>
                        <a:pt x="12467" y="5922"/>
                        <a:pt x="12467" y="5527"/>
                      </a:cubicBezTo>
                      <a:cubicBezTo>
                        <a:pt x="12315" y="4878"/>
                        <a:pt x="12212" y="4218"/>
                        <a:pt x="12160" y="3553"/>
                      </a:cubicBezTo>
                      <a:cubicBezTo>
                        <a:pt x="12160" y="2474"/>
                        <a:pt x="12370" y="2413"/>
                        <a:pt x="12370" y="24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0" name="Freeform 579">
                  <a:extLst>
                    <a:ext uri="{FF2B5EF4-FFF2-40B4-BE49-F238E27FC236}">
                      <a16:creationId xmlns:a16="http://schemas.microsoft.com/office/drawing/2014/main" id="{2F19D131-7FBD-0C84-7149-EED874D0FEF1}"/>
                    </a:ext>
                  </a:extLst>
                </p:cNvPr>
                <p:cNvSpPr/>
                <p:nvPr/>
              </p:nvSpPr>
              <p:spPr>
                <a:xfrm>
                  <a:off x="1723061" y="1254214"/>
                  <a:ext cx="5913" cy="5913"/>
                </a:xfrm>
                <a:custGeom>
                  <a:avLst/>
                  <a:gdLst>
                    <a:gd name="connsiteX0" fmla="*/ 5913 w 5913"/>
                    <a:gd name="connsiteY0" fmla="*/ 2957 h 5913"/>
                    <a:gd name="connsiteX1" fmla="*/ 2957 w 5913"/>
                    <a:gd name="connsiteY1" fmla="*/ 5913 h 5913"/>
                    <a:gd name="connsiteX2" fmla="*/ 0 w 5913"/>
                    <a:gd name="connsiteY2" fmla="*/ 2957 h 5913"/>
                    <a:gd name="connsiteX3" fmla="*/ 2957 w 5913"/>
                    <a:gd name="connsiteY3" fmla="*/ 0 h 5913"/>
                    <a:gd name="connsiteX4" fmla="*/ 5913 w 5913"/>
                    <a:gd name="connsiteY4" fmla="*/ 2957 h 5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13" h="5913">
                      <a:moveTo>
                        <a:pt x="5913" y="2957"/>
                      </a:moveTo>
                      <a:cubicBezTo>
                        <a:pt x="5913" y="4590"/>
                        <a:pt x="4590" y="5913"/>
                        <a:pt x="2957" y="5913"/>
                      </a:cubicBezTo>
                      <a:cubicBezTo>
                        <a:pt x="1324" y="5913"/>
                        <a:pt x="0" y="4590"/>
                        <a:pt x="0" y="2957"/>
                      </a:cubicBezTo>
                      <a:cubicBezTo>
                        <a:pt x="0" y="1324"/>
                        <a:pt x="1324" y="0"/>
                        <a:pt x="2957" y="0"/>
                      </a:cubicBezTo>
                      <a:cubicBezTo>
                        <a:pt x="4590" y="0"/>
                        <a:pt x="5913" y="1324"/>
                        <a:pt x="5913" y="29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C1FED841-1D39-530D-C696-E1E8CEF7D849}"/>
                    </a:ext>
                  </a:extLst>
                </p:cNvPr>
                <p:cNvSpPr/>
                <p:nvPr/>
              </p:nvSpPr>
              <p:spPr>
                <a:xfrm>
                  <a:off x="1684256" y="1250977"/>
                  <a:ext cx="20433" cy="19968"/>
                </a:xfrm>
                <a:custGeom>
                  <a:avLst/>
                  <a:gdLst>
                    <a:gd name="connsiteX0" fmla="*/ 2439 w 20433"/>
                    <a:gd name="connsiteY0" fmla="*/ 19583 h 19968"/>
                    <a:gd name="connsiteX1" fmla="*/ 3553 w 20433"/>
                    <a:gd name="connsiteY1" fmla="*/ 19425 h 19968"/>
                    <a:gd name="connsiteX2" fmla="*/ 2071 w 20433"/>
                    <a:gd name="connsiteY2" fmla="*/ 8598 h 19968"/>
                    <a:gd name="connsiteX3" fmla="*/ 9589 w 20433"/>
                    <a:gd name="connsiteY3" fmla="*/ 17933 h 19968"/>
                    <a:gd name="connsiteX4" fmla="*/ 10467 w 20433"/>
                    <a:gd name="connsiteY4" fmla="*/ 17723 h 19968"/>
                    <a:gd name="connsiteX5" fmla="*/ 13099 w 20433"/>
                    <a:gd name="connsiteY5" fmla="*/ 5764 h 19968"/>
                    <a:gd name="connsiteX6" fmla="*/ 16608 w 20433"/>
                    <a:gd name="connsiteY6" fmla="*/ 16424 h 19968"/>
                    <a:gd name="connsiteX7" fmla="*/ 18459 w 20433"/>
                    <a:gd name="connsiteY7" fmla="*/ 15871 h 19968"/>
                    <a:gd name="connsiteX8" fmla="*/ 20434 w 20433"/>
                    <a:gd name="connsiteY8" fmla="*/ 15564 h 19968"/>
                    <a:gd name="connsiteX9" fmla="*/ 14704 w 20433"/>
                    <a:gd name="connsiteY9" fmla="*/ 0 h 19968"/>
                    <a:gd name="connsiteX10" fmla="*/ 13748 w 20433"/>
                    <a:gd name="connsiteY10" fmla="*/ 333 h 19968"/>
                    <a:gd name="connsiteX11" fmla="*/ 12730 w 20433"/>
                    <a:gd name="connsiteY11" fmla="*/ 465 h 19968"/>
                    <a:gd name="connsiteX12" fmla="*/ 9835 w 20433"/>
                    <a:gd name="connsiteY12" fmla="*/ 12669 h 19968"/>
                    <a:gd name="connsiteX13" fmla="*/ 1939 w 20433"/>
                    <a:gd name="connsiteY13" fmla="*/ 2957 h 19968"/>
                    <a:gd name="connsiteX14" fmla="*/ 0 w 20433"/>
                    <a:gd name="connsiteY14" fmla="*/ 3387 h 19968"/>
                    <a:gd name="connsiteX15" fmla="*/ 1325 w 20433"/>
                    <a:gd name="connsiteY15" fmla="*/ 19969 h 19968"/>
                    <a:gd name="connsiteX16" fmla="*/ 2343 w 20433"/>
                    <a:gd name="connsiteY16" fmla="*/ 19600 h 19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433" h="19968">
                      <a:moveTo>
                        <a:pt x="2439" y="19583"/>
                      </a:moveTo>
                      <a:cubicBezTo>
                        <a:pt x="2808" y="19510"/>
                        <a:pt x="3180" y="19458"/>
                        <a:pt x="3553" y="19425"/>
                      </a:cubicBezTo>
                      <a:cubicBezTo>
                        <a:pt x="2862" y="15845"/>
                        <a:pt x="2367" y="12231"/>
                        <a:pt x="2071" y="8598"/>
                      </a:cubicBezTo>
                      <a:cubicBezTo>
                        <a:pt x="4703" y="11862"/>
                        <a:pt x="7335" y="15073"/>
                        <a:pt x="9589" y="17933"/>
                      </a:cubicBezTo>
                      <a:cubicBezTo>
                        <a:pt x="9864" y="17804"/>
                        <a:pt x="10163" y="17732"/>
                        <a:pt x="10467" y="17723"/>
                      </a:cubicBezTo>
                      <a:cubicBezTo>
                        <a:pt x="11265" y="13713"/>
                        <a:pt x="12222" y="9739"/>
                        <a:pt x="13099" y="5764"/>
                      </a:cubicBezTo>
                      <a:cubicBezTo>
                        <a:pt x="14275" y="9274"/>
                        <a:pt x="15573" y="12783"/>
                        <a:pt x="16608" y="16424"/>
                      </a:cubicBezTo>
                      <a:lnTo>
                        <a:pt x="18459" y="15871"/>
                      </a:lnTo>
                      <a:cubicBezTo>
                        <a:pt x="19135" y="15713"/>
                        <a:pt x="19784" y="15652"/>
                        <a:pt x="20434" y="15564"/>
                      </a:cubicBezTo>
                      <a:cubicBezTo>
                        <a:pt x="18582" y="11063"/>
                        <a:pt x="16924" y="6098"/>
                        <a:pt x="14704" y="0"/>
                      </a:cubicBezTo>
                      <a:cubicBezTo>
                        <a:pt x="14397" y="142"/>
                        <a:pt x="14077" y="254"/>
                        <a:pt x="13748" y="333"/>
                      </a:cubicBezTo>
                      <a:cubicBezTo>
                        <a:pt x="13414" y="409"/>
                        <a:pt x="13073" y="453"/>
                        <a:pt x="12730" y="465"/>
                      </a:cubicBezTo>
                      <a:cubicBezTo>
                        <a:pt x="11897" y="4852"/>
                        <a:pt x="10756" y="8967"/>
                        <a:pt x="9835" y="12669"/>
                      </a:cubicBezTo>
                      <a:cubicBezTo>
                        <a:pt x="7150" y="9432"/>
                        <a:pt x="4501" y="6220"/>
                        <a:pt x="1939" y="2957"/>
                      </a:cubicBezTo>
                      <a:cubicBezTo>
                        <a:pt x="1328" y="3229"/>
                        <a:pt x="669" y="3376"/>
                        <a:pt x="0" y="3387"/>
                      </a:cubicBezTo>
                      <a:cubicBezTo>
                        <a:pt x="579" y="9528"/>
                        <a:pt x="1079" y="15099"/>
                        <a:pt x="1325" y="19969"/>
                      </a:cubicBezTo>
                      <a:cubicBezTo>
                        <a:pt x="1646" y="19800"/>
                        <a:pt x="1988" y="19677"/>
                        <a:pt x="2343" y="19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F2018729-DD75-5397-6733-576A07EB6324}"/>
                    </a:ext>
                  </a:extLst>
                </p:cNvPr>
                <p:cNvSpPr/>
                <p:nvPr/>
              </p:nvSpPr>
              <p:spPr>
                <a:xfrm>
                  <a:off x="1665191" y="1255749"/>
                  <a:ext cx="14309" cy="18371"/>
                </a:xfrm>
                <a:custGeom>
                  <a:avLst/>
                  <a:gdLst>
                    <a:gd name="connsiteX0" fmla="*/ 12362 w 14309"/>
                    <a:gd name="connsiteY0" fmla="*/ 17942 h 18371"/>
                    <a:gd name="connsiteX1" fmla="*/ 13353 w 14309"/>
                    <a:gd name="connsiteY1" fmla="*/ 17723 h 18371"/>
                    <a:gd name="connsiteX2" fmla="*/ 14310 w 14309"/>
                    <a:gd name="connsiteY2" fmla="*/ 0 h 18371"/>
                    <a:gd name="connsiteX3" fmla="*/ 12239 w 14309"/>
                    <a:gd name="connsiteY3" fmla="*/ 711 h 18371"/>
                    <a:gd name="connsiteX4" fmla="*/ 11871 w 14309"/>
                    <a:gd name="connsiteY4" fmla="*/ 13380 h 18371"/>
                    <a:gd name="connsiteX5" fmla="*/ 3974 w 14309"/>
                    <a:gd name="connsiteY5" fmla="*/ 3545 h 18371"/>
                    <a:gd name="connsiteX6" fmla="*/ 2035 w 14309"/>
                    <a:gd name="connsiteY6" fmla="*/ 4352 h 18371"/>
                    <a:gd name="connsiteX7" fmla="*/ 0 w 14309"/>
                    <a:gd name="connsiteY7" fmla="*/ 4931 h 18371"/>
                    <a:gd name="connsiteX8" fmla="*/ 11406 w 14309"/>
                    <a:gd name="connsiteY8" fmla="*/ 18372 h 18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09" h="18371">
                      <a:moveTo>
                        <a:pt x="12362" y="17942"/>
                      </a:moveTo>
                      <a:cubicBezTo>
                        <a:pt x="12684" y="17836"/>
                        <a:pt x="13016" y="17762"/>
                        <a:pt x="13353" y="17723"/>
                      </a:cubicBezTo>
                      <a:cubicBezTo>
                        <a:pt x="13415" y="11748"/>
                        <a:pt x="13906" y="5887"/>
                        <a:pt x="14310" y="0"/>
                      </a:cubicBezTo>
                      <a:cubicBezTo>
                        <a:pt x="13649" y="316"/>
                        <a:pt x="12954" y="555"/>
                        <a:pt x="12239" y="711"/>
                      </a:cubicBezTo>
                      <a:cubicBezTo>
                        <a:pt x="12300" y="4904"/>
                        <a:pt x="12116" y="9160"/>
                        <a:pt x="11871" y="13380"/>
                      </a:cubicBezTo>
                      <a:cubicBezTo>
                        <a:pt x="9239" y="10107"/>
                        <a:pt x="6413" y="6905"/>
                        <a:pt x="3974" y="3545"/>
                      </a:cubicBezTo>
                      <a:cubicBezTo>
                        <a:pt x="3347" y="3857"/>
                        <a:pt x="2700" y="4127"/>
                        <a:pt x="2035" y="4352"/>
                      </a:cubicBezTo>
                      <a:cubicBezTo>
                        <a:pt x="1386" y="4597"/>
                        <a:pt x="684" y="4746"/>
                        <a:pt x="0" y="4931"/>
                      </a:cubicBezTo>
                      <a:cubicBezTo>
                        <a:pt x="3913" y="9317"/>
                        <a:pt x="7703" y="13774"/>
                        <a:pt x="11406" y="1837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DC8E5C07-A78F-77E1-AD73-90175C88B0D8}"/>
                    </a:ext>
                  </a:extLst>
                </p:cNvPr>
                <p:cNvSpPr/>
                <p:nvPr/>
              </p:nvSpPr>
              <p:spPr>
                <a:xfrm>
                  <a:off x="1648451" y="1262663"/>
                  <a:ext cx="20337" cy="21196"/>
                </a:xfrm>
                <a:custGeom>
                  <a:avLst/>
                  <a:gdLst>
                    <a:gd name="connsiteX0" fmla="*/ 8045 w 20337"/>
                    <a:gd name="connsiteY0" fmla="*/ 20706 h 21196"/>
                    <a:gd name="connsiteX1" fmla="*/ 8975 w 20337"/>
                    <a:gd name="connsiteY1" fmla="*/ 20363 h 21196"/>
                    <a:gd name="connsiteX2" fmla="*/ 3887 w 20337"/>
                    <a:gd name="connsiteY2" fmla="*/ 9949 h 21196"/>
                    <a:gd name="connsiteX3" fmla="*/ 7396 w 20337"/>
                    <a:gd name="connsiteY3" fmla="*/ 11239 h 21196"/>
                    <a:gd name="connsiteX4" fmla="*/ 18486 w 20337"/>
                    <a:gd name="connsiteY4" fmla="*/ 15713 h 21196"/>
                    <a:gd name="connsiteX5" fmla="*/ 20337 w 20337"/>
                    <a:gd name="connsiteY5" fmla="*/ 14836 h 21196"/>
                    <a:gd name="connsiteX6" fmla="*/ 13160 w 20337"/>
                    <a:gd name="connsiteY6" fmla="*/ 0 h 21196"/>
                    <a:gd name="connsiteX7" fmla="*/ 11406 w 20337"/>
                    <a:gd name="connsiteY7" fmla="*/ 877 h 21196"/>
                    <a:gd name="connsiteX8" fmla="*/ 16310 w 20337"/>
                    <a:gd name="connsiteY8" fmla="*/ 10958 h 21196"/>
                    <a:gd name="connsiteX9" fmla="*/ 2132 w 20337"/>
                    <a:gd name="connsiteY9" fmla="*/ 5405 h 21196"/>
                    <a:gd name="connsiteX10" fmla="*/ 0 w 20337"/>
                    <a:gd name="connsiteY10" fmla="*/ 6457 h 21196"/>
                    <a:gd name="connsiteX11" fmla="*/ 7168 w 20337"/>
                    <a:gd name="connsiteY11" fmla="*/ 21197 h 21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37" h="21196">
                      <a:moveTo>
                        <a:pt x="8045" y="20706"/>
                      </a:moveTo>
                      <a:lnTo>
                        <a:pt x="8975" y="20363"/>
                      </a:lnTo>
                      <a:lnTo>
                        <a:pt x="3887" y="9949"/>
                      </a:lnTo>
                      <a:lnTo>
                        <a:pt x="7396" y="11239"/>
                      </a:lnTo>
                      <a:cubicBezTo>
                        <a:pt x="11063" y="12625"/>
                        <a:pt x="14669" y="14134"/>
                        <a:pt x="18486" y="15713"/>
                      </a:cubicBezTo>
                      <a:lnTo>
                        <a:pt x="20337" y="14836"/>
                      </a:lnTo>
                      <a:lnTo>
                        <a:pt x="13160" y="0"/>
                      </a:lnTo>
                      <a:cubicBezTo>
                        <a:pt x="12628" y="387"/>
                        <a:pt x="12035" y="683"/>
                        <a:pt x="11406" y="877"/>
                      </a:cubicBezTo>
                      <a:lnTo>
                        <a:pt x="16310" y="10958"/>
                      </a:lnTo>
                      <a:cubicBezTo>
                        <a:pt x="11590" y="8984"/>
                        <a:pt x="6817" y="7256"/>
                        <a:pt x="2132" y="5405"/>
                      </a:cubicBezTo>
                      <a:lnTo>
                        <a:pt x="0" y="6457"/>
                      </a:lnTo>
                      <a:lnTo>
                        <a:pt x="7168" y="211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E1D43AA2-951C-C8A9-2285-FA33F1F65D8E}"/>
                    </a:ext>
                  </a:extLst>
                </p:cNvPr>
                <p:cNvSpPr/>
                <p:nvPr/>
              </p:nvSpPr>
              <p:spPr>
                <a:xfrm>
                  <a:off x="1617471" y="1286106"/>
                  <a:ext cx="18925" cy="18754"/>
                </a:xfrm>
                <a:custGeom>
                  <a:avLst/>
                  <a:gdLst>
                    <a:gd name="connsiteX0" fmla="*/ 14924 w 18925"/>
                    <a:gd name="connsiteY0" fmla="*/ 15749 h 18754"/>
                    <a:gd name="connsiteX1" fmla="*/ 18925 w 18925"/>
                    <a:gd name="connsiteY1" fmla="*/ 10669 h 18754"/>
                    <a:gd name="connsiteX2" fmla="*/ 14538 w 18925"/>
                    <a:gd name="connsiteY2" fmla="*/ 5738 h 18754"/>
                    <a:gd name="connsiteX3" fmla="*/ 13310 w 18925"/>
                    <a:gd name="connsiteY3" fmla="*/ 7028 h 18754"/>
                    <a:gd name="connsiteX4" fmla="*/ 11871 w 18925"/>
                    <a:gd name="connsiteY4" fmla="*/ 8142 h 18754"/>
                    <a:gd name="connsiteX5" fmla="*/ 15600 w 18925"/>
                    <a:gd name="connsiteY5" fmla="*/ 12300 h 18754"/>
                    <a:gd name="connsiteX6" fmla="*/ 14091 w 18925"/>
                    <a:gd name="connsiteY6" fmla="*/ 14582 h 18754"/>
                    <a:gd name="connsiteX7" fmla="*/ 5396 w 18925"/>
                    <a:gd name="connsiteY7" fmla="*/ 13467 h 18754"/>
                    <a:gd name="connsiteX8" fmla="*/ 4721 w 18925"/>
                    <a:gd name="connsiteY8" fmla="*/ 3816 h 18754"/>
                    <a:gd name="connsiteX9" fmla="*/ 9871 w 18925"/>
                    <a:gd name="connsiteY9" fmla="*/ 2465 h 18754"/>
                    <a:gd name="connsiteX10" fmla="*/ 10116 w 18925"/>
                    <a:gd name="connsiteY10" fmla="*/ 2246 h 18754"/>
                    <a:gd name="connsiteX11" fmla="*/ 9002 w 18925"/>
                    <a:gd name="connsiteY11" fmla="*/ 0 h 18754"/>
                    <a:gd name="connsiteX12" fmla="*/ 3738 w 18925"/>
                    <a:gd name="connsiteY12" fmla="*/ 2772 h 18754"/>
                    <a:gd name="connsiteX13" fmla="*/ 2440 w 18925"/>
                    <a:gd name="connsiteY13" fmla="*/ 16038 h 18754"/>
                    <a:gd name="connsiteX14" fmla="*/ 14951 w 18925"/>
                    <a:gd name="connsiteY14" fmla="*/ 15731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25" h="18754">
                      <a:moveTo>
                        <a:pt x="14924" y="15749"/>
                      </a:moveTo>
                      <a:cubicBezTo>
                        <a:pt x="16482" y="14244"/>
                        <a:pt x="17828" y="12536"/>
                        <a:pt x="18925" y="10669"/>
                      </a:cubicBezTo>
                      <a:lnTo>
                        <a:pt x="14538" y="5738"/>
                      </a:lnTo>
                      <a:cubicBezTo>
                        <a:pt x="14135" y="6168"/>
                        <a:pt x="13740" y="6615"/>
                        <a:pt x="13310" y="7028"/>
                      </a:cubicBezTo>
                      <a:lnTo>
                        <a:pt x="11871" y="8142"/>
                      </a:lnTo>
                      <a:lnTo>
                        <a:pt x="15600" y="12300"/>
                      </a:lnTo>
                      <a:cubicBezTo>
                        <a:pt x="15307" y="13181"/>
                        <a:pt x="14786" y="13967"/>
                        <a:pt x="14091" y="14582"/>
                      </a:cubicBezTo>
                      <a:cubicBezTo>
                        <a:pt x="11406" y="17012"/>
                        <a:pt x="8169" y="16556"/>
                        <a:pt x="5396" y="13467"/>
                      </a:cubicBezTo>
                      <a:cubicBezTo>
                        <a:pt x="2624" y="10379"/>
                        <a:pt x="1764" y="6449"/>
                        <a:pt x="4721" y="3816"/>
                      </a:cubicBezTo>
                      <a:cubicBezTo>
                        <a:pt x="6095" y="2517"/>
                        <a:pt x="8036" y="2008"/>
                        <a:pt x="9871" y="2465"/>
                      </a:cubicBezTo>
                      <a:lnTo>
                        <a:pt x="10116" y="2246"/>
                      </a:lnTo>
                      <a:cubicBezTo>
                        <a:pt x="9638" y="1555"/>
                        <a:pt x="9263" y="799"/>
                        <a:pt x="9002" y="0"/>
                      </a:cubicBezTo>
                      <a:cubicBezTo>
                        <a:pt x="7031" y="435"/>
                        <a:pt x="5212" y="1393"/>
                        <a:pt x="3738" y="2772"/>
                      </a:cubicBezTo>
                      <a:cubicBezTo>
                        <a:pt x="-333" y="6440"/>
                        <a:pt x="-1535" y="11651"/>
                        <a:pt x="2440" y="16038"/>
                      </a:cubicBezTo>
                      <a:cubicBezTo>
                        <a:pt x="6203" y="20232"/>
                        <a:pt x="11213" y="19126"/>
                        <a:pt x="14951" y="1573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5" name="Freeform 584">
                  <a:extLst>
                    <a:ext uri="{FF2B5EF4-FFF2-40B4-BE49-F238E27FC236}">
                      <a16:creationId xmlns:a16="http://schemas.microsoft.com/office/drawing/2014/main" id="{87E4B04F-6ACC-7EAD-B9C1-7EDA96191949}"/>
                    </a:ext>
                  </a:extLst>
                </p:cNvPr>
                <p:cNvSpPr/>
                <p:nvPr/>
              </p:nvSpPr>
              <p:spPr>
                <a:xfrm>
                  <a:off x="1573806" y="1357215"/>
                  <a:ext cx="19047" cy="17038"/>
                </a:xfrm>
                <a:custGeom>
                  <a:avLst/>
                  <a:gdLst>
                    <a:gd name="connsiteX0" fmla="*/ 15784 w 19047"/>
                    <a:gd name="connsiteY0" fmla="*/ 17038 h 17038"/>
                    <a:gd name="connsiteX1" fmla="*/ 15994 w 19047"/>
                    <a:gd name="connsiteY1" fmla="*/ 15863 h 17038"/>
                    <a:gd name="connsiteX2" fmla="*/ 16363 w 19047"/>
                    <a:gd name="connsiteY2" fmla="*/ 14722 h 17038"/>
                    <a:gd name="connsiteX3" fmla="*/ 14204 w 19047"/>
                    <a:gd name="connsiteY3" fmla="*/ 12660 h 17038"/>
                    <a:gd name="connsiteX4" fmla="*/ 11370 w 19047"/>
                    <a:gd name="connsiteY4" fmla="*/ 9668 h 17038"/>
                    <a:gd name="connsiteX5" fmla="*/ 18065 w 19047"/>
                    <a:gd name="connsiteY5" fmla="*/ 8098 h 17038"/>
                    <a:gd name="connsiteX6" fmla="*/ 18433 w 19047"/>
                    <a:gd name="connsiteY6" fmla="*/ 6098 h 17038"/>
                    <a:gd name="connsiteX7" fmla="*/ 19047 w 19047"/>
                    <a:gd name="connsiteY7" fmla="*/ 4097 h 17038"/>
                    <a:gd name="connsiteX8" fmla="*/ 9528 w 19047"/>
                    <a:gd name="connsiteY8" fmla="*/ 6563 h 17038"/>
                    <a:gd name="connsiteX9" fmla="*/ 8905 w 19047"/>
                    <a:gd name="connsiteY9" fmla="*/ 6712 h 17038"/>
                    <a:gd name="connsiteX10" fmla="*/ 5764 w 19047"/>
                    <a:gd name="connsiteY10" fmla="*/ 3080 h 17038"/>
                    <a:gd name="connsiteX11" fmla="*/ 3176 w 19047"/>
                    <a:gd name="connsiteY11" fmla="*/ 0 h 17038"/>
                    <a:gd name="connsiteX12" fmla="*/ 2623 w 19047"/>
                    <a:gd name="connsiteY12" fmla="*/ 2307 h 17038"/>
                    <a:gd name="connsiteX13" fmla="*/ 7335 w 19047"/>
                    <a:gd name="connsiteY13" fmla="*/ 7238 h 17038"/>
                    <a:gd name="connsiteX14" fmla="*/ 1018 w 19047"/>
                    <a:gd name="connsiteY14" fmla="*/ 8721 h 17038"/>
                    <a:gd name="connsiteX15" fmla="*/ 614 w 19047"/>
                    <a:gd name="connsiteY15" fmla="*/ 10818 h 17038"/>
                    <a:gd name="connsiteX16" fmla="*/ 0 w 19047"/>
                    <a:gd name="connsiteY16" fmla="*/ 12844 h 17038"/>
                    <a:gd name="connsiteX17" fmla="*/ 9712 w 19047"/>
                    <a:gd name="connsiteY17" fmla="*/ 10212 h 17038"/>
                    <a:gd name="connsiteX18" fmla="*/ 15784 w 19047"/>
                    <a:gd name="connsiteY18" fmla="*/ 17038 h 1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047" h="17038">
                      <a:moveTo>
                        <a:pt x="15784" y="17038"/>
                      </a:moveTo>
                      <a:lnTo>
                        <a:pt x="15994" y="15863"/>
                      </a:lnTo>
                      <a:cubicBezTo>
                        <a:pt x="16093" y="15475"/>
                        <a:pt x="16216" y="15094"/>
                        <a:pt x="16363" y="14722"/>
                      </a:cubicBezTo>
                      <a:cubicBezTo>
                        <a:pt x="15617" y="14064"/>
                        <a:pt x="14897" y="13380"/>
                        <a:pt x="14204" y="12660"/>
                      </a:cubicBezTo>
                      <a:lnTo>
                        <a:pt x="11370" y="9668"/>
                      </a:lnTo>
                      <a:lnTo>
                        <a:pt x="18065" y="8098"/>
                      </a:lnTo>
                      <a:cubicBezTo>
                        <a:pt x="18188" y="7422"/>
                        <a:pt x="18275" y="6747"/>
                        <a:pt x="18433" y="6098"/>
                      </a:cubicBezTo>
                      <a:cubicBezTo>
                        <a:pt x="18602" y="5420"/>
                        <a:pt x="18807" y="4753"/>
                        <a:pt x="19047" y="4097"/>
                      </a:cubicBezTo>
                      <a:cubicBezTo>
                        <a:pt x="15722" y="4808"/>
                        <a:pt x="12634" y="5694"/>
                        <a:pt x="9528" y="6563"/>
                      </a:cubicBezTo>
                      <a:lnTo>
                        <a:pt x="8905" y="6712"/>
                      </a:lnTo>
                      <a:lnTo>
                        <a:pt x="5764" y="3080"/>
                      </a:lnTo>
                      <a:lnTo>
                        <a:pt x="3176" y="0"/>
                      </a:lnTo>
                      <a:cubicBezTo>
                        <a:pt x="3080" y="788"/>
                        <a:pt x="2895" y="1562"/>
                        <a:pt x="2623" y="2307"/>
                      </a:cubicBezTo>
                      <a:cubicBezTo>
                        <a:pt x="4159" y="4062"/>
                        <a:pt x="5791" y="5571"/>
                        <a:pt x="7335" y="7238"/>
                      </a:cubicBezTo>
                      <a:cubicBezTo>
                        <a:pt x="5238" y="7729"/>
                        <a:pt x="3141" y="8317"/>
                        <a:pt x="1018" y="8721"/>
                      </a:cubicBezTo>
                      <a:cubicBezTo>
                        <a:pt x="895" y="9423"/>
                        <a:pt x="798" y="10133"/>
                        <a:pt x="614" y="10818"/>
                      </a:cubicBezTo>
                      <a:cubicBezTo>
                        <a:pt x="445" y="11504"/>
                        <a:pt x="240" y="12180"/>
                        <a:pt x="0" y="12844"/>
                      </a:cubicBezTo>
                      <a:lnTo>
                        <a:pt x="9712" y="10212"/>
                      </a:lnTo>
                      <a:cubicBezTo>
                        <a:pt x="11739" y="12353"/>
                        <a:pt x="13713" y="14634"/>
                        <a:pt x="15784" y="1703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6" name="Freeform 585">
                  <a:extLst>
                    <a:ext uri="{FF2B5EF4-FFF2-40B4-BE49-F238E27FC236}">
                      <a16:creationId xmlns:a16="http://schemas.microsoft.com/office/drawing/2014/main" id="{062BA74C-0188-4CDD-3DB5-76048D28BA48}"/>
                    </a:ext>
                  </a:extLst>
                </p:cNvPr>
                <p:cNvSpPr/>
                <p:nvPr/>
              </p:nvSpPr>
              <p:spPr>
                <a:xfrm>
                  <a:off x="1571498" y="1373587"/>
                  <a:ext cx="17441" cy="11589"/>
                </a:xfrm>
                <a:custGeom>
                  <a:avLst/>
                  <a:gdLst>
                    <a:gd name="connsiteX0" fmla="*/ 17442 w 17441"/>
                    <a:gd name="connsiteY0" fmla="*/ 2571 h 11589"/>
                    <a:gd name="connsiteX1" fmla="*/ 16398 w 17441"/>
                    <a:gd name="connsiteY1" fmla="*/ 2571 h 11589"/>
                    <a:gd name="connsiteX2" fmla="*/ 15415 w 17441"/>
                    <a:gd name="connsiteY2" fmla="*/ 2264 h 11589"/>
                    <a:gd name="connsiteX3" fmla="*/ 14889 w 17441"/>
                    <a:gd name="connsiteY3" fmla="*/ 7808 h 11589"/>
                    <a:gd name="connsiteX4" fmla="*/ 8905 w 17441"/>
                    <a:gd name="connsiteY4" fmla="*/ 6852 h 11589"/>
                    <a:gd name="connsiteX5" fmla="*/ 9274 w 17441"/>
                    <a:gd name="connsiteY5" fmla="*/ 4387 h 11589"/>
                    <a:gd name="connsiteX6" fmla="*/ 9958 w 17441"/>
                    <a:gd name="connsiteY6" fmla="*/ 1518 h 11589"/>
                    <a:gd name="connsiteX7" fmla="*/ 8905 w 17441"/>
                    <a:gd name="connsiteY7" fmla="*/ 1518 h 11589"/>
                    <a:gd name="connsiteX8" fmla="*/ 7922 w 17441"/>
                    <a:gd name="connsiteY8" fmla="*/ 1211 h 11589"/>
                    <a:gd name="connsiteX9" fmla="*/ 7677 w 17441"/>
                    <a:gd name="connsiteY9" fmla="*/ 4167 h 11589"/>
                    <a:gd name="connsiteX10" fmla="*/ 7273 w 17441"/>
                    <a:gd name="connsiteY10" fmla="*/ 6633 h 11589"/>
                    <a:gd name="connsiteX11" fmla="*/ 2246 w 17441"/>
                    <a:gd name="connsiteY11" fmla="*/ 5764 h 11589"/>
                    <a:gd name="connsiteX12" fmla="*/ 3448 w 17441"/>
                    <a:gd name="connsiteY12" fmla="*/ 333 h 11589"/>
                    <a:gd name="connsiteX13" fmla="*/ 2404 w 17441"/>
                    <a:gd name="connsiteY13" fmla="*/ 272 h 11589"/>
                    <a:gd name="connsiteX14" fmla="*/ 1413 w 17441"/>
                    <a:gd name="connsiteY14" fmla="*/ 0 h 11589"/>
                    <a:gd name="connsiteX15" fmla="*/ 0 w 17441"/>
                    <a:gd name="connsiteY15" fmla="*/ 9028 h 11589"/>
                    <a:gd name="connsiteX16" fmla="*/ 16020 w 17441"/>
                    <a:gd name="connsiteY16" fmla="*/ 11590 h 11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41" h="11589">
                      <a:moveTo>
                        <a:pt x="17442" y="2571"/>
                      </a:moveTo>
                      <a:lnTo>
                        <a:pt x="16398" y="2571"/>
                      </a:lnTo>
                      <a:cubicBezTo>
                        <a:pt x="16062" y="2496"/>
                        <a:pt x="15733" y="2393"/>
                        <a:pt x="15415" y="2264"/>
                      </a:cubicBezTo>
                      <a:cubicBezTo>
                        <a:pt x="15344" y="4120"/>
                        <a:pt x="15169" y="5971"/>
                        <a:pt x="14889" y="7808"/>
                      </a:cubicBezTo>
                      <a:lnTo>
                        <a:pt x="8905" y="6852"/>
                      </a:lnTo>
                      <a:lnTo>
                        <a:pt x="9274" y="4387"/>
                      </a:lnTo>
                      <a:cubicBezTo>
                        <a:pt x="9467" y="3343"/>
                        <a:pt x="9712" y="2386"/>
                        <a:pt x="9958" y="1518"/>
                      </a:cubicBezTo>
                      <a:lnTo>
                        <a:pt x="8905" y="1518"/>
                      </a:lnTo>
                      <a:cubicBezTo>
                        <a:pt x="8571" y="1439"/>
                        <a:pt x="8242" y="1336"/>
                        <a:pt x="7922" y="1211"/>
                      </a:cubicBezTo>
                      <a:cubicBezTo>
                        <a:pt x="7927" y="2201"/>
                        <a:pt x="7845" y="3191"/>
                        <a:pt x="7677" y="4167"/>
                      </a:cubicBezTo>
                      <a:lnTo>
                        <a:pt x="7273" y="6633"/>
                      </a:lnTo>
                      <a:lnTo>
                        <a:pt x="2246" y="5764"/>
                      </a:lnTo>
                      <a:cubicBezTo>
                        <a:pt x="2477" y="3921"/>
                        <a:pt x="2879" y="2102"/>
                        <a:pt x="3448" y="333"/>
                      </a:cubicBezTo>
                      <a:cubicBezTo>
                        <a:pt x="3099" y="344"/>
                        <a:pt x="2749" y="323"/>
                        <a:pt x="2404" y="272"/>
                      </a:cubicBezTo>
                      <a:cubicBezTo>
                        <a:pt x="2066" y="210"/>
                        <a:pt x="1735" y="119"/>
                        <a:pt x="1413" y="0"/>
                      </a:cubicBezTo>
                      <a:lnTo>
                        <a:pt x="0" y="9028"/>
                      </a:lnTo>
                      <a:lnTo>
                        <a:pt x="16020" y="115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7" name="Freeform 586">
                  <a:extLst>
                    <a:ext uri="{FF2B5EF4-FFF2-40B4-BE49-F238E27FC236}">
                      <a16:creationId xmlns:a16="http://schemas.microsoft.com/office/drawing/2014/main" id="{755F8B26-E3CC-79C1-5B61-45B686445AC5}"/>
                    </a:ext>
                  </a:extLst>
                </p:cNvPr>
                <p:cNvSpPr/>
                <p:nvPr/>
              </p:nvSpPr>
              <p:spPr>
                <a:xfrm>
                  <a:off x="1575836" y="1442020"/>
                  <a:ext cx="17698" cy="17973"/>
                </a:xfrm>
                <a:custGeom>
                  <a:avLst/>
                  <a:gdLst>
                    <a:gd name="connsiteX0" fmla="*/ 16982 w 17698"/>
                    <a:gd name="connsiteY0" fmla="*/ 5703 h 17973"/>
                    <a:gd name="connsiteX1" fmla="*/ 13876 w 17698"/>
                    <a:gd name="connsiteY1" fmla="*/ 0 h 17973"/>
                    <a:gd name="connsiteX2" fmla="*/ 7620 w 17698"/>
                    <a:gd name="connsiteY2" fmla="*/ 2158 h 17973"/>
                    <a:gd name="connsiteX3" fmla="*/ 8322 w 17698"/>
                    <a:gd name="connsiteY3" fmla="*/ 3825 h 17973"/>
                    <a:gd name="connsiteX4" fmla="*/ 8787 w 17698"/>
                    <a:gd name="connsiteY4" fmla="*/ 5580 h 17973"/>
                    <a:gd name="connsiteX5" fmla="*/ 14051 w 17698"/>
                    <a:gd name="connsiteY5" fmla="*/ 3738 h 17973"/>
                    <a:gd name="connsiteX6" fmla="*/ 15525 w 17698"/>
                    <a:gd name="connsiteY6" fmla="*/ 6010 h 17973"/>
                    <a:gd name="connsiteX7" fmla="*/ 11139 w 17698"/>
                    <a:gd name="connsiteY7" fmla="*/ 13625 h 17973"/>
                    <a:gd name="connsiteX8" fmla="*/ 2014 w 17698"/>
                    <a:gd name="connsiteY8" fmla="*/ 10484 h 17973"/>
                    <a:gd name="connsiteX9" fmla="*/ 2786 w 17698"/>
                    <a:gd name="connsiteY9" fmla="*/ 5220 h 17973"/>
                    <a:gd name="connsiteX10" fmla="*/ 2663 w 17698"/>
                    <a:gd name="connsiteY10" fmla="*/ 4913 h 17973"/>
                    <a:gd name="connsiteX11" fmla="*/ 198 w 17698"/>
                    <a:gd name="connsiteY11" fmla="*/ 5036 h 17973"/>
                    <a:gd name="connsiteX12" fmla="*/ 663 w 17698"/>
                    <a:gd name="connsiteY12" fmla="*/ 10984 h 17973"/>
                    <a:gd name="connsiteX13" fmla="*/ 12376 w 17698"/>
                    <a:gd name="connsiteY13" fmla="*/ 17389 h 17973"/>
                    <a:gd name="connsiteX14" fmla="*/ 16991 w 17698"/>
                    <a:gd name="connsiteY14" fmla="*/ 5676 h 17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98" h="17973">
                      <a:moveTo>
                        <a:pt x="16982" y="5703"/>
                      </a:moveTo>
                      <a:cubicBezTo>
                        <a:pt x="16210" y="3670"/>
                        <a:pt x="15165" y="1751"/>
                        <a:pt x="13876" y="0"/>
                      </a:cubicBezTo>
                      <a:lnTo>
                        <a:pt x="7620" y="2158"/>
                      </a:lnTo>
                      <a:cubicBezTo>
                        <a:pt x="7866" y="2711"/>
                        <a:pt x="8112" y="3237"/>
                        <a:pt x="8322" y="3825"/>
                      </a:cubicBezTo>
                      <a:cubicBezTo>
                        <a:pt x="8533" y="4413"/>
                        <a:pt x="8629" y="4966"/>
                        <a:pt x="8787" y="5580"/>
                      </a:cubicBezTo>
                      <a:lnTo>
                        <a:pt x="14051" y="3738"/>
                      </a:lnTo>
                      <a:cubicBezTo>
                        <a:pt x="14729" y="4356"/>
                        <a:pt x="15237" y="5139"/>
                        <a:pt x="15525" y="6010"/>
                      </a:cubicBezTo>
                      <a:cubicBezTo>
                        <a:pt x="16727" y="9467"/>
                        <a:pt x="15069" y="12274"/>
                        <a:pt x="11139" y="13625"/>
                      </a:cubicBezTo>
                      <a:cubicBezTo>
                        <a:pt x="7348" y="14950"/>
                        <a:pt x="3313" y="14275"/>
                        <a:pt x="2014" y="10484"/>
                      </a:cubicBezTo>
                      <a:cubicBezTo>
                        <a:pt x="1370" y="8711"/>
                        <a:pt x="1660" y="6734"/>
                        <a:pt x="2786" y="5220"/>
                      </a:cubicBezTo>
                      <a:lnTo>
                        <a:pt x="2663" y="4913"/>
                      </a:lnTo>
                      <a:cubicBezTo>
                        <a:pt x="1850" y="5060"/>
                        <a:pt x="1022" y="5101"/>
                        <a:pt x="198" y="5036"/>
                      </a:cubicBezTo>
                      <a:cubicBezTo>
                        <a:pt x="-178" y="7025"/>
                        <a:pt x="-17" y="9078"/>
                        <a:pt x="663" y="10984"/>
                      </a:cubicBezTo>
                      <a:cubicBezTo>
                        <a:pt x="2479" y="16249"/>
                        <a:pt x="6805" y="19328"/>
                        <a:pt x="12376" y="17389"/>
                      </a:cubicBezTo>
                      <a:cubicBezTo>
                        <a:pt x="17640" y="15573"/>
                        <a:pt x="18596" y="10484"/>
                        <a:pt x="16991" y="567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8" name="Freeform 587">
                  <a:extLst>
                    <a:ext uri="{FF2B5EF4-FFF2-40B4-BE49-F238E27FC236}">
                      <a16:creationId xmlns:a16="http://schemas.microsoft.com/office/drawing/2014/main" id="{D1C7669F-D929-D49A-D0E1-47B6DF4D5A61}"/>
                    </a:ext>
                  </a:extLst>
                </p:cNvPr>
                <p:cNvSpPr/>
                <p:nvPr/>
              </p:nvSpPr>
              <p:spPr>
                <a:xfrm>
                  <a:off x="1585360" y="1466428"/>
                  <a:ext cx="16327" cy="10449"/>
                </a:xfrm>
                <a:custGeom>
                  <a:avLst/>
                  <a:gdLst>
                    <a:gd name="connsiteX0" fmla="*/ 15415 w 16327"/>
                    <a:gd name="connsiteY0" fmla="*/ 1667 h 10449"/>
                    <a:gd name="connsiteX1" fmla="*/ 14731 w 16327"/>
                    <a:gd name="connsiteY1" fmla="*/ 0 h 10449"/>
                    <a:gd name="connsiteX2" fmla="*/ 0 w 16327"/>
                    <a:gd name="connsiteY2" fmla="*/ 7212 h 10449"/>
                    <a:gd name="connsiteX3" fmla="*/ 948 w 16327"/>
                    <a:gd name="connsiteY3" fmla="*/ 8756 h 10449"/>
                    <a:gd name="connsiteX4" fmla="*/ 1597 w 16327"/>
                    <a:gd name="connsiteY4" fmla="*/ 10449 h 10449"/>
                    <a:gd name="connsiteX5" fmla="*/ 16328 w 16327"/>
                    <a:gd name="connsiteY5" fmla="*/ 3237 h 10449"/>
                    <a:gd name="connsiteX6" fmla="*/ 15398 w 16327"/>
                    <a:gd name="connsiteY6" fmla="*/ 1693 h 10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27" h="10449">
                      <a:moveTo>
                        <a:pt x="15415" y="1667"/>
                      </a:moveTo>
                      <a:lnTo>
                        <a:pt x="14731" y="0"/>
                      </a:lnTo>
                      <a:lnTo>
                        <a:pt x="0" y="7212"/>
                      </a:lnTo>
                      <a:lnTo>
                        <a:pt x="948" y="8756"/>
                      </a:lnTo>
                      <a:cubicBezTo>
                        <a:pt x="1193" y="9309"/>
                        <a:pt x="1377" y="9897"/>
                        <a:pt x="1597" y="10449"/>
                      </a:cubicBezTo>
                      <a:lnTo>
                        <a:pt x="16328" y="3237"/>
                      </a:lnTo>
                      <a:lnTo>
                        <a:pt x="15398" y="16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299E03CC-A424-746B-BABF-97BBC65C3BE3}"/>
                    </a:ext>
                  </a:extLst>
                </p:cNvPr>
                <p:cNvSpPr/>
                <p:nvPr/>
              </p:nvSpPr>
              <p:spPr>
                <a:xfrm>
                  <a:off x="1589045" y="1472903"/>
                  <a:ext cx="18573" cy="16046"/>
                </a:xfrm>
                <a:custGeom>
                  <a:avLst/>
                  <a:gdLst>
                    <a:gd name="connsiteX0" fmla="*/ 14073 w 18573"/>
                    <a:gd name="connsiteY0" fmla="*/ 0 h 16046"/>
                    <a:gd name="connsiteX1" fmla="*/ 13239 w 18573"/>
                    <a:gd name="connsiteY1" fmla="*/ 614 h 16046"/>
                    <a:gd name="connsiteX2" fmla="*/ 12283 w 18573"/>
                    <a:gd name="connsiteY2" fmla="*/ 1018 h 16046"/>
                    <a:gd name="connsiteX3" fmla="*/ 15336 w 18573"/>
                    <a:gd name="connsiteY3" fmla="*/ 5641 h 16046"/>
                    <a:gd name="connsiteX4" fmla="*/ 10072 w 18573"/>
                    <a:gd name="connsiteY4" fmla="*/ 8721 h 16046"/>
                    <a:gd name="connsiteX5" fmla="*/ 8835 w 18573"/>
                    <a:gd name="connsiteY5" fmla="*/ 6563 h 16046"/>
                    <a:gd name="connsiteX6" fmla="*/ 7536 w 18573"/>
                    <a:gd name="connsiteY6" fmla="*/ 3878 h 16046"/>
                    <a:gd name="connsiteX7" fmla="*/ 6712 w 18573"/>
                    <a:gd name="connsiteY7" fmla="*/ 4501 h 16046"/>
                    <a:gd name="connsiteX8" fmla="*/ 5755 w 18573"/>
                    <a:gd name="connsiteY8" fmla="*/ 4896 h 16046"/>
                    <a:gd name="connsiteX9" fmla="*/ 7414 w 18573"/>
                    <a:gd name="connsiteY9" fmla="*/ 7343 h 16046"/>
                    <a:gd name="connsiteX10" fmla="*/ 8642 w 18573"/>
                    <a:gd name="connsiteY10" fmla="*/ 9502 h 16046"/>
                    <a:gd name="connsiteX11" fmla="*/ 4255 w 18573"/>
                    <a:gd name="connsiteY11" fmla="*/ 12064 h 16046"/>
                    <a:gd name="connsiteX12" fmla="*/ 1790 w 18573"/>
                    <a:gd name="connsiteY12" fmla="*/ 7133 h 16046"/>
                    <a:gd name="connsiteX13" fmla="*/ 956 w 18573"/>
                    <a:gd name="connsiteY13" fmla="*/ 7747 h 16046"/>
                    <a:gd name="connsiteX14" fmla="*/ 0 w 18573"/>
                    <a:gd name="connsiteY14" fmla="*/ 8151 h 16046"/>
                    <a:gd name="connsiteX15" fmla="*/ 4536 w 18573"/>
                    <a:gd name="connsiteY15" fmla="*/ 16047 h 16046"/>
                    <a:gd name="connsiteX16" fmla="*/ 18574 w 18573"/>
                    <a:gd name="connsiteY16" fmla="*/ 7905 h 16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73" h="16046">
                      <a:moveTo>
                        <a:pt x="14073" y="0"/>
                      </a:moveTo>
                      <a:cubicBezTo>
                        <a:pt x="13806" y="219"/>
                        <a:pt x="13528" y="425"/>
                        <a:pt x="13239" y="614"/>
                      </a:cubicBezTo>
                      <a:cubicBezTo>
                        <a:pt x="12940" y="791"/>
                        <a:pt x="12619" y="927"/>
                        <a:pt x="12283" y="1018"/>
                      </a:cubicBezTo>
                      <a:cubicBezTo>
                        <a:pt x="13396" y="2493"/>
                        <a:pt x="14416" y="4038"/>
                        <a:pt x="15336" y="5641"/>
                      </a:cubicBezTo>
                      <a:lnTo>
                        <a:pt x="10072" y="8721"/>
                      </a:lnTo>
                      <a:lnTo>
                        <a:pt x="8835" y="6563"/>
                      </a:lnTo>
                      <a:cubicBezTo>
                        <a:pt x="8339" y="5699"/>
                        <a:pt x="7905" y="4803"/>
                        <a:pt x="7536" y="3878"/>
                      </a:cubicBezTo>
                      <a:cubicBezTo>
                        <a:pt x="7229" y="4097"/>
                        <a:pt x="6984" y="4343"/>
                        <a:pt x="6712" y="4501"/>
                      </a:cubicBezTo>
                      <a:cubicBezTo>
                        <a:pt x="6404" y="4659"/>
                        <a:pt x="6085" y="4790"/>
                        <a:pt x="5755" y="4896"/>
                      </a:cubicBezTo>
                      <a:cubicBezTo>
                        <a:pt x="6353" y="5680"/>
                        <a:pt x="6907" y="6498"/>
                        <a:pt x="7414" y="7343"/>
                      </a:cubicBezTo>
                      <a:lnTo>
                        <a:pt x="8642" y="9502"/>
                      </a:lnTo>
                      <a:lnTo>
                        <a:pt x="4255" y="12064"/>
                      </a:lnTo>
                      <a:cubicBezTo>
                        <a:pt x="3297" y="10491"/>
                        <a:pt x="2473" y="8842"/>
                        <a:pt x="1790" y="7133"/>
                      </a:cubicBezTo>
                      <a:lnTo>
                        <a:pt x="956" y="7747"/>
                      </a:lnTo>
                      <a:lnTo>
                        <a:pt x="0" y="8151"/>
                      </a:lnTo>
                      <a:lnTo>
                        <a:pt x="4536" y="16047"/>
                      </a:lnTo>
                      <a:lnTo>
                        <a:pt x="18574" y="79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8CF33F6B-87B8-AC90-095A-111B455EC63C}"/>
                    </a:ext>
                  </a:extLst>
                </p:cNvPr>
                <p:cNvSpPr/>
                <p:nvPr/>
              </p:nvSpPr>
              <p:spPr>
                <a:xfrm>
                  <a:off x="1616094" y="1505850"/>
                  <a:ext cx="16976" cy="15183"/>
                </a:xfrm>
                <a:custGeom>
                  <a:avLst/>
                  <a:gdLst>
                    <a:gd name="connsiteX0" fmla="*/ 9484 w 16976"/>
                    <a:gd name="connsiteY0" fmla="*/ 13492 h 15183"/>
                    <a:gd name="connsiteX1" fmla="*/ 9668 w 16976"/>
                    <a:gd name="connsiteY1" fmla="*/ 2612 h 15183"/>
                    <a:gd name="connsiteX2" fmla="*/ 13225 w 16976"/>
                    <a:gd name="connsiteY2" fmla="*/ 2432 h 15183"/>
                    <a:gd name="connsiteX3" fmla="*/ 13406 w 16976"/>
                    <a:gd name="connsiteY3" fmla="*/ 2612 h 15183"/>
                    <a:gd name="connsiteX4" fmla="*/ 14082 w 16976"/>
                    <a:gd name="connsiteY4" fmla="*/ 6806 h 15183"/>
                    <a:gd name="connsiteX5" fmla="*/ 14450 w 16976"/>
                    <a:gd name="connsiteY5" fmla="*/ 7113 h 15183"/>
                    <a:gd name="connsiteX6" fmla="*/ 16977 w 16976"/>
                    <a:gd name="connsiteY6" fmla="*/ 5297 h 15183"/>
                    <a:gd name="connsiteX7" fmla="*/ 14818 w 16976"/>
                    <a:gd name="connsiteY7" fmla="*/ 1972 h 15183"/>
                    <a:gd name="connsiteX8" fmla="*/ 6589 w 16976"/>
                    <a:gd name="connsiteY8" fmla="*/ 1630 h 15183"/>
                    <a:gd name="connsiteX9" fmla="*/ 6589 w 16976"/>
                    <a:gd name="connsiteY9" fmla="*/ 12535 h 15183"/>
                    <a:gd name="connsiteX10" fmla="*/ 3080 w 16976"/>
                    <a:gd name="connsiteY10" fmla="*/ 12535 h 15183"/>
                    <a:gd name="connsiteX11" fmla="*/ 2439 w 16976"/>
                    <a:gd name="connsiteY11" fmla="*/ 9149 h 15183"/>
                    <a:gd name="connsiteX12" fmla="*/ 2158 w 16976"/>
                    <a:gd name="connsiteY12" fmla="*/ 8868 h 15183"/>
                    <a:gd name="connsiteX13" fmla="*/ 0 w 16976"/>
                    <a:gd name="connsiteY13" fmla="*/ 10105 h 15183"/>
                    <a:gd name="connsiteX14" fmla="*/ 2062 w 16976"/>
                    <a:gd name="connsiteY14" fmla="*/ 13492 h 15183"/>
                    <a:gd name="connsiteX15" fmla="*/ 9484 w 16976"/>
                    <a:gd name="connsiteY15" fmla="*/ 13492 h 15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976" h="15183">
                      <a:moveTo>
                        <a:pt x="9484" y="13492"/>
                      </a:moveTo>
                      <a:cubicBezTo>
                        <a:pt x="13309" y="9184"/>
                        <a:pt x="7115" y="5455"/>
                        <a:pt x="9668" y="2612"/>
                      </a:cubicBezTo>
                      <a:cubicBezTo>
                        <a:pt x="10600" y="1581"/>
                        <a:pt x="12193" y="1499"/>
                        <a:pt x="13225" y="2432"/>
                      </a:cubicBezTo>
                      <a:cubicBezTo>
                        <a:pt x="13288" y="2489"/>
                        <a:pt x="13349" y="2549"/>
                        <a:pt x="13406" y="2612"/>
                      </a:cubicBezTo>
                      <a:cubicBezTo>
                        <a:pt x="14645" y="3647"/>
                        <a:pt x="14933" y="5435"/>
                        <a:pt x="14082" y="6806"/>
                      </a:cubicBezTo>
                      <a:lnTo>
                        <a:pt x="14450" y="7113"/>
                      </a:lnTo>
                      <a:cubicBezTo>
                        <a:pt x="15250" y="6451"/>
                        <a:pt x="16094" y="5844"/>
                        <a:pt x="16977" y="5297"/>
                      </a:cubicBezTo>
                      <a:cubicBezTo>
                        <a:pt x="16578" y="4011"/>
                        <a:pt x="15831" y="2860"/>
                        <a:pt x="14818" y="1972"/>
                      </a:cubicBezTo>
                      <a:cubicBezTo>
                        <a:pt x="12046" y="-529"/>
                        <a:pt x="8677" y="-660"/>
                        <a:pt x="6589" y="1630"/>
                      </a:cubicBezTo>
                      <a:cubicBezTo>
                        <a:pt x="2922" y="5701"/>
                        <a:pt x="8747" y="10131"/>
                        <a:pt x="6589" y="12535"/>
                      </a:cubicBezTo>
                      <a:cubicBezTo>
                        <a:pt x="5712" y="13553"/>
                        <a:pt x="4431" y="13772"/>
                        <a:pt x="3080" y="12535"/>
                      </a:cubicBezTo>
                      <a:cubicBezTo>
                        <a:pt x="2128" y="11679"/>
                        <a:pt x="1866" y="10293"/>
                        <a:pt x="2439" y="9149"/>
                      </a:cubicBezTo>
                      <a:lnTo>
                        <a:pt x="2158" y="8868"/>
                      </a:lnTo>
                      <a:cubicBezTo>
                        <a:pt x="1470" y="9332"/>
                        <a:pt x="748" y="9745"/>
                        <a:pt x="0" y="10105"/>
                      </a:cubicBezTo>
                      <a:cubicBezTo>
                        <a:pt x="313" y="11423"/>
                        <a:pt x="1035" y="12608"/>
                        <a:pt x="2062" y="13492"/>
                      </a:cubicBezTo>
                      <a:cubicBezTo>
                        <a:pt x="4711" y="15957"/>
                        <a:pt x="7642" y="15527"/>
                        <a:pt x="9484" y="134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47209920-015A-B50B-EB9E-85D712CD31C0}"/>
                    </a:ext>
                  </a:extLst>
                </p:cNvPr>
                <p:cNvSpPr/>
                <p:nvPr/>
              </p:nvSpPr>
              <p:spPr>
                <a:xfrm>
                  <a:off x="1625026" y="1515981"/>
                  <a:ext cx="16801" cy="18213"/>
                </a:xfrm>
                <a:custGeom>
                  <a:avLst/>
                  <a:gdLst>
                    <a:gd name="connsiteX0" fmla="*/ 15161 w 16801"/>
                    <a:gd name="connsiteY0" fmla="*/ 0 h 18213"/>
                    <a:gd name="connsiteX1" fmla="*/ 0 w 16801"/>
                    <a:gd name="connsiteY1" fmla="*/ 9098 h 18213"/>
                    <a:gd name="connsiteX2" fmla="*/ 1755 w 16801"/>
                    <a:gd name="connsiteY2" fmla="*/ 10423 h 18213"/>
                    <a:gd name="connsiteX3" fmla="*/ 12423 w 16801"/>
                    <a:gd name="connsiteY3" fmla="*/ 3641 h 18213"/>
                    <a:gd name="connsiteX4" fmla="*/ 8695 w 16801"/>
                    <a:gd name="connsiteY4" fmla="*/ 15661 h 18213"/>
                    <a:gd name="connsiteX5" fmla="*/ 10449 w 16801"/>
                    <a:gd name="connsiteY5" fmla="*/ 16863 h 18213"/>
                    <a:gd name="connsiteX6" fmla="*/ 12055 w 16801"/>
                    <a:gd name="connsiteY6" fmla="*/ 18214 h 18213"/>
                    <a:gd name="connsiteX7" fmla="*/ 16801 w 16801"/>
                    <a:gd name="connsiteY7" fmla="*/ 1202 h 18213"/>
                    <a:gd name="connsiteX8" fmla="*/ 15924 w 16801"/>
                    <a:gd name="connsiteY8" fmla="*/ 684 h 18213"/>
                    <a:gd name="connsiteX9" fmla="*/ 15161 w 16801"/>
                    <a:gd name="connsiteY9" fmla="*/ 0 h 1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01" h="18213">
                      <a:moveTo>
                        <a:pt x="15161" y="0"/>
                      </a:moveTo>
                      <a:cubicBezTo>
                        <a:pt x="10169" y="3299"/>
                        <a:pt x="5089" y="6141"/>
                        <a:pt x="0" y="9098"/>
                      </a:cubicBezTo>
                      <a:cubicBezTo>
                        <a:pt x="630" y="9476"/>
                        <a:pt x="1219" y="9920"/>
                        <a:pt x="1755" y="10423"/>
                      </a:cubicBezTo>
                      <a:cubicBezTo>
                        <a:pt x="5150" y="8045"/>
                        <a:pt x="8774" y="5799"/>
                        <a:pt x="12423" y="3641"/>
                      </a:cubicBezTo>
                      <a:cubicBezTo>
                        <a:pt x="11186" y="7712"/>
                        <a:pt x="10142" y="11809"/>
                        <a:pt x="8695" y="15661"/>
                      </a:cubicBezTo>
                      <a:cubicBezTo>
                        <a:pt x="9247" y="16064"/>
                        <a:pt x="9861" y="16433"/>
                        <a:pt x="10449" y="16863"/>
                      </a:cubicBezTo>
                      <a:cubicBezTo>
                        <a:pt x="11037" y="17293"/>
                        <a:pt x="11528" y="17784"/>
                        <a:pt x="12055" y="18214"/>
                      </a:cubicBezTo>
                      <a:cubicBezTo>
                        <a:pt x="13538" y="12520"/>
                        <a:pt x="15073" y="6905"/>
                        <a:pt x="16801" y="1202"/>
                      </a:cubicBezTo>
                      <a:cubicBezTo>
                        <a:pt x="16493" y="1057"/>
                        <a:pt x="16199" y="884"/>
                        <a:pt x="15924" y="684"/>
                      </a:cubicBezTo>
                      <a:cubicBezTo>
                        <a:pt x="15648" y="482"/>
                        <a:pt x="15392" y="253"/>
                        <a:pt x="1516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8012A71-D5C0-38FF-2B3B-38DD06F64E10}"/>
                    </a:ext>
                  </a:extLst>
                </p:cNvPr>
                <p:cNvSpPr/>
                <p:nvPr/>
              </p:nvSpPr>
              <p:spPr>
                <a:xfrm>
                  <a:off x="1659874" y="1532300"/>
                  <a:ext cx="19643" cy="20766"/>
                </a:xfrm>
                <a:custGeom>
                  <a:avLst/>
                  <a:gdLst>
                    <a:gd name="connsiteX0" fmla="*/ 17854 w 19643"/>
                    <a:gd name="connsiteY0" fmla="*/ 4825 h 20766"/>
                    <a:gd name="connsiteX1" fmla="*/ 13538 w 19643"/>
                    <a:gd name="connsiteY1" fmla="*/ 15555 h 20766"/>
                    <a:gd name="connsiteX2" fmla="*/ 12125 w 19643"/>
                    <a:gd name="connsiteY2" fmla="*/ 12046 h 20766"/>
                    <a:gd name="connsiteX3" fmla="*/ 7993 w 19643"/>
                    <a:gd name="connsiteY3" fmla="*/ 798 h 20766"/>
                    <a:gd name="connsiteX4" fmla="*/ 6141 w 19643"/>
                    <a:gd name="connsiteY4" fmla="*/ 0 h 20766"/>
                    <a:gd name="connsiteX5" fmla="*/ 0 w 19643"/>
                    <a:gd name="connsiteY5" fmla="*/ 15248 h 20766"/>
                    <a:gd name="connsiteX6" fmla="*/ 1755 w 19643"/>
                    <a:gd name="connsiteY6" fmla="*/ 15959 h 20766"/>
                    <a:gd name="connsiteX7" fmla="*/ 5948 w 19643"/>
                    <a:gd name="connsiteY7" fmla="*/ 5571 h 20766"/>
                    <a:gd name="connsiteX8" fmla="*/ 11309 w 19643"/>
                    <a:gd name="connsiteY8" fmla="*/ 19846 h 20766"/>
                    <a:gd name="connsiteX9" fmla="*/ 13502 w 19643"/>
                    <a:gd name="connsiteY9" fmla="*/ 20767 h 20766"/>
                    <a:gd name="connsiteX10" fmla="*/ 19644 w 19643"/>
                    <a:gd name="connsiteY10" fmla="*/ 5545 h 20766"/>
                    <a:gd name="connsiteX11" fmla="*/ 18714 w 19643"/>
                    <a:gd name="connsiteY11" fmla="*/ 5238 h 20766"/>
                    <a:gd name="connsiteX12" fmla="*/ 17854 w 19643"/>
                    <a:gd name="connsiteY12" fmla="*/ 4825 h 2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643" h="20766">
                      <a:moveTo>
                        <a:pt x="17854" y="4825"/>
                      </a:moveTo>
                      <a:lnTo>
                        <a:pt x="13538" y="15555"/>
                      </a:lnTo>
                      <a:lnTo>
                        <a:pt x="12125" y="12046"/>
                      </a:lnTo>
                      <a:cubicBezTo>
                        <a:pt x="10704" y="8414"/>
                        <a:pt x="9405" y="4685"/>
                        <a:pt x="7993" y="798"/>
                      </a:cubicBezTo>
                      <a:lnTo>
                        <a:pt x="6141" y="0"/>
                      </a:lnTo>
                      <a:lnTo>
                        <a:pt x="0" y="15248"/>
                      </a:lnTo>
                      <a:cubicBezTo>
                        <a:pt x="617" y="15398"/>
                        <a:pt x="1207" y="15638"/>
                        <a:pt x="1755" y="15959"/>
                      </a:cubicBezTo>
                      <a:lnTo>
                        <a:pt x="5948" y="5571"/>
                      </a:lnTo>
                      <a:cubicBezTo>
                        <a:pt x="7615" y="10414"/>
                        <a:pt x="9554" y="15126"/>
                        <a:pt x="11309" y="19846"/>
                      </a:cubicBezTo>
                      <a:lnTo>
                        <a:pt x="13502" y="20767"/>
                      </a:lnTo>
                      <a:lnTo>
                        <a:pt x="19644" y="5545"/>
                      </a:lnTo>
                      <a:lnTo>
                        <a:pt x="18714" y="5238"/>
                      </a:lnTo>
                      <a:cubicBezTo>
                        <a:pt x="18420" y="5117"/>
                        <a:pt x="18133" y="4979"/>
                        <a:pt x="17854" y="48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3" name="Freeform 592">
                  <a:extLst>
                    <a:ext uri="{FF2B5EF4-FFF2-40B4-BE49-F238E27FC236}">
                      <a16:creationId xmlns:a16="http://schemas.microsoft.com/office/drawing/2014/main" id="{B6B8F248-52B2-312B-3A1A-523AA7A596EF}"/>
                    </a:ext>
                  </a:extLst>
                </p:cNvPr>
                <p:cNvSpPr/>
                <p:nvPr/>
              </p:nvSpPr>
              <p:spPr>
                <a:xfrm>
                  <a:off x="1697258" y="1543013"/>
                  <a:ext cx="16950" cy="18520"/>
                </a:xfrm>
                <a:custGeom>
                  <a:avLst/>
                  <a:gdLst>
                    <a:gd name="connsiteX0" fmla="*/ 15143 w 16950"/>
                    <a:gd name="connsiteY0" fmla="*/ 2035 h 18520"/>
                    <a:gd name="connsiteX1" fmla="*/ 13292 w 16950"/>
                    <a:gd name="connsiteY1" fmla="*/ 13502 h 18520"/>
                    <a:gd name="connsiteX2" fmla="*/ 11169 w 16950"/>
                    <a:gd name="connsiteY2" fmla="*/ 10388 h 18520"/>
                    <a:gd name="connsiteX3" fmla="*/ 4597 w 16950"/>
                    <a:gd name="connsiteY3" fmla="*/ 342 h 18520"/>
                    <a:gd name="connsiteX4" fmla="*/ 2632 w 16950"/>
                    <a:gd name="connsiteY4" fmla="*/ 0 h 18520"/>
                    <a:gd name="connsiteX5" fmla="*/ 0 w 16950"/>
                    <a:gd name="connsiteY5" fmla="*/ 16240 h 18520"/>
                    <a:gd name="connsiteX6" fmla="*/ 1886 w 16950"/>
                    <a:gd name="connsiteY6" fmla="*/ 16547 h 18520"/>
                    <a:gd name="connsiteX7" fmla="*/ 3641 w 16950"/>
                    <a:gd name="connsiteY7" fmla="*/ 5457 h 18520"/>
                    <a:gd name="connsiteX8" fmla="*/ 12081 w 16950"/>
                    <a:gd name="connsiteY8" fmla="*/ 18152 h 18520"/>
                    <a:gd name="connsiteX9" fmla="*/ 14424 w 16950"/>
                    <a:gd name="connsiteY9" fmla="*/ 18521 h 18520"/>
                    <a:gd name="connsiteX10" fmla="*/ 16950 w 16950"/>
                    <a:gd name="connsiteY10" fmla="*/ 2316 h 18520"/>
                    <a:gd name="connsiteX11" fmla="*/ 16073 w 16950"/>
                    <a:gd name="connsiteY11" fmla="*/ 2246 h 18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0" h="18520">
                      <a:moveTo>
                        <a:pt x="15143" y="2035"/>
                      </a:moveTo>
                      <a:lnTo>
                        <a:pt x="13292" y="13502"/>
                      </a:lnTo>
                      <a:lnTo>
                        <a:pt x="11169" y="10388"/>
                      </a:lnTo>
                      <a:cubicBezTo>
                        <a:pt x="8949" y="7150"/>
                        <a:pt x="6852" y="3825"/>
                        <a:pt x="4597" y="342"/>
                      </a:cubicBezTo>
                      <a:lnTo>
                        <a:pt x="2632" y="0"/>
                      </a:lnTo>
                      <a:lnTo>
                        <a:pt x="0" y="16240"/>
                      </a:lnTo>
                      <a:cubicBezTo>
                        <a:pt x="639" y="16267"/>
                        <a:pt x="1272" y="16371"/>
                        <a:pt x="1886" y="16547"/>
                      </a:cubicBezTo>
                      <a:lnTo>
                        <a:pt x="3641" y="5457"/>
                      </a:lnTo>
                      <a:cubicBezTo>
                        <a:pt x="6387" y="9774"/>
                        <a:pt x="9309" y="13959"/>
                        <a:pt x="12081" y="18152"/>
                      </a:cubicBezTo>
                      <a:lnTo>
                        <a:pt x="14424" y="18521"/>
                      </a:lnTo>
                      <a:lnTo>
                        <a:pt x="16950" y="2316"/>
                      </a:lnTo>
                      <a:cubicBezTo>
                        <a:pt x="16657" y="2324"/>
                        <a:pt x="16362" y="2301"/>
                        <a:pt x="16073" y="224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DCE9CFB9-5360-AE1B-6DCB-E25D945E924E}"/>
                    </a:ext>
                  </a:extLst>
                </p:cNvPr>
                <p:cNvSpPr/>
                <p:nvPr/>
              </p:nvSpPr>
              <p:spPr>
                <a:xfrm>
                  <a:off x="1718060" y="1545197"/>
                  <a:ext cx="4386" cy="16581"/>
                </a:xfrm>
                <a:custGeom>
                  <a:avLst/>
                  <a:gdLst>
                    <a:gd name="connsiteX0" fmla="*/ 2632 w 4386"/>
                    <a:gd name="connsiteY0" fmla="*/ 219 h 16581"/>
                    <a:gd name="connsiteX1" fmla="*/ 877 w 4386"/>
                    <a:gd name="connsiteY1" fmla="*/ 0 h 16581"/>
                    <a:gd name="connsiteX2" fmla="*/ 0 w 4386"/>
                    <a:gd name="connsiteY2" fmla="*/ 16398 h 16581"/>
                    <a:gd name="connsiteX3" fmla="*/ 1755 w 4386"/>
                    <a:gd name="connsiteY3" fmla="*/ 16398 h 16581"/>
                    <a:gd name="connsiteX4" fmla="*/ 3509 w 4386"/>
                    <a:gd name="connsiteY4" fmla="*/ 16582 h 16581"/>
                    <a:gd name="connsiteX5" fmla="*/ 4387 w 4386"/>
                    <a:gd name="connsiteY5" fmla="*/ 158 h 16581"/>
                    <a:gd name="connsiteX6" fmla="*/ 2632 w 4386"/>
                    <a:gd name="connsiteY6" fmla="*/ 158 h 16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6" h="16581">
                      <a:moveTo>
                        <a:pt x="2632" y="219"/>
                      </a:moveTo>
                      <a:lnTo>
                        <a:pt x="877" y="0"/>
                      </a:lnTo>
                      <a:lnTo>
                        <a:pt x="0" y="16398"/>
                      </a:lnTo>
                      <a:cubicBezTo>
                        <a:pt x="584" y="16368"/>
                        <a:pt x="1170" y="16368"/>
                        <a:pt x="1755" y="16398"/>
                      </a:cubicBezTo>
                      <a:cubicBezTo>
                        <a:pt x="2343" y="16427"/>
                        <a:pt x="2929" y="16488"/>
                        <a:pt x="3509" y="16582"/>
                      </a:cubicBezTo>
                      <a:lnTo>
                        <a:pt x="4387" y="158"/>
                      </a:lnTo>
                      <a:cubicBezTo>
                        <a:pt x="3802" y="188"/>
                        <a:pt x="3216" y="188"/>
                        <a:pt x="2632" y="1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5" name="Freeform 594">
                  <a:extLst>
                    <a:ext uri="{FF2B5EF4-FFF2-40B4-BE49-F238E27FC236}">
                      <a16:creationId xmlns:a16="http://schemas.microsoft.com/office/drawing/2014/main" id="{6297A3F5-3409-0055-750B-069462EB4DDF}"/>
                    </a:ext>
                  </a:extLst>
                </p:cNvPr>
                <p:cNvSpPr/>
                <p:nvPr/>
              </p:nvSpPr>
              <p:spPr>
                <a:xfrm>
                  <a:off x="1760077" y="1538880"/>
                  <a:ext cx="13186" cy="18170"/>
                </a:xfrm>
                <a:custGeom>
                  <a:avLst/>
                  <a:gdLst>
                    <a:gd name="connsiteX0" fmla="*/ 0 w 13186"/>
                    <a:gd name="connsiteY0" fmla="*/ 2527 h 18170"/>
                    <a:gd name="connsiteX1" fmla="*/ 395 w 13186"/>
                    <a:gd name="connsiteY1" fmla="*/ 3483 h 18170"/>
                    <a:gd name="connsiteX2" fmla="*/ 553 w 13186"/>
                    <a:gd name="connsiteY2" fmla="*/ 4536 h 18170"/>
                    <a:gd name="connsiteX3" fmla="*/ 5764 w 13186"/>
                    <a:gd name="connsiteY3" fmla="*/ 2685 h 18170"/>
                    <a:gd name="connsiteX4" fmla="*/ 7422 w 13186"/>
                    <a:gd name="connsiteY4" fmla="*/ 8537 h 18170"/>
                    <a:gd name="connsiteX5" fmla="*/ 5054 w 13186"/>
                    <a:gd name="connsiteY5" fmla="*/ 9221 h 18170"/>
                    <a:gd name="connsiteX6" fmla="*/ 2158 w 13186"/>
                    <a:gd name="connsiteY6" fmla="*/ 9835 h 18170"/>
                    <a:gd name="connsiteX7" fmla="*/ 2553 w 13186"/>
                    <a:gd name="connsiteY7" fmla="*/ 10713 h 18170"/>
                    <a:gd name="connsiteX8" fmla="*/ 2737 w 13186"/>
                    <a:gd name="connsiteY8" fmla="*/ 11765 h 18170"/>
                    <a:gd name="connsiteX9" fmla="*/ 5519 w 13186"/>
                    <a:gd name="connsiteY9" fmla="*/ 10748 h 18170"/>
                    <a:gd name="connsiteX10" fmla="*/ 7887 w 13186"/>
                    <a:gd name="connsiteY10" fmla="*/ 10037 h 18170"/>
                    <a:gd name="connsiteX11" fmla="*/ 9274 w 13186"/>
                    <a:gd name="connsiteY11" fmla="*/ 14968 h 18170"/>
                    <a:gd name="connsiteX12" fmla="*/ 3878 w 13186"/>
                    <a:gd name="connsiteY12" fmla="*/ 16205 h 18170"/>
                    <a:gd name="connsiteX13" fmla="*/ 4281 w 13186"/>
                    <a:gd name="connsiteY13" fmla="*/ 17152 h 18170"/>
                    <a:gd name="connsiteX14" fmla="*/ 4466 w 13186"/>
                    <a:gd name="connsiteY14" fmla="*/ 18170 h 18170"/>
                    <a:gd name="connsiteX15" fmla="*/ 13187 w 13186"/>
                    <a:gd name="connsiteY15" fmla="*/ 15678 h 18170"/>
                    <a:gd name="connsiteX16" fmla="*/ 8721 w 13186"/>
                    <a:gd name="connsiteY16" fmla="*/ 0 h 1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186" h="18170">
                      <a:moveTo>
                        <a:pt x="0" y="2527"/>
                      </a:moveTo>
                      <a:cubicBezTo>
                        <a:pt x="149" y="2838"/>
                        <a:pt x="282" y="3157"/>
                        <a:pt x="395" y="3483"/>
                      </a:cubicBezTo>
                      <a:cubicBezTo>
                        <a:pt x="480" y="3829"/>
                        <a:pt x="533" y="4181"/>
                        <a:pt x="553" y="4536"/>
                      </a:cubicBezTo>
                      <a:cubicBezTo>
                        <a:pt x="2240" y="3786"/>
                        <a:pt x="3982" y="3167"/>
                        <a:pt x="5764" y="2685"/>
                      </a:cubicBezTo>
                      <a:lnTo>
                        <a:pt x="7422" y="8537"/>
                      </a:lnTo>
                      <a:lnTo>
                        <a:pt x="5054" y="9221"/>
                      </a:lnTo>
                      <a:cubicBezTo>
                        <a:pt x="4101" y="9481"/>
                        <a:pt x="3135" y="9686"/>
                        <a:pt x="2158" y="9835"/>
                      </a:cubicBezTo>
                      <a:cubicBezTo>
                        <a:pt x="2314" y="10117"/>
                        <a:pt x="2445" y="10410"/>
                        <a:pt x="2553" y="10713"/>
                      </a:cubicBezTo>
                      <a:cubicBezTo>
                        <a:pt x="2635" y="11060"/>
                        <a:pt x="2696" y="11411"/>
                        <a:pt x="2737" y="11765"/>
                      </a:cubicBezTo>
                      <a:cubicBezTo>
                        <a:pt x="3632" y="11344"/>
                        <a:pt x="4563" y="11004"/>
                        <a:pt x="5519" y="10748"/>
                      </a:cubicBezTo>
                      <a:lnTo>
                        <a:pt x="7887" y="10037"/>
                      </a:lnTo>
                      <a:lnTo>
                        <a:pt x="9274" y="14968"/>
                      </a:lnTo>
                      <a:cubicBezTo>
                        <a:pt x="7515" y="15538"/>
                        <a:pt x="5709" y="15952"/>
                        <a:pt x="3878" y="16205"/>
                      </a:cubicBezTo>
                      <a:cubicBezTo>
                        <a:pt x="4046" y="16505"/>
                        <a:pt x="4181" y="16822"/>
                        <a:pt x="4281" y="17152"/>
                      </a:cubicBezTo>
                      <a:cubicBezTo>
                        <a:pt x="4378" y="17468"/>
                        <a:pt x="4404" y="17863"/>
                        <a:pt x="4466" y="18170"/>
                      </a:cubicBezTo>
                      <a:lnTo>
                        <a:pt x="13187" y="15678"/>
                      </a:lnTo>
                      <a:lnTo>
                        <a:pt x="87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6" name="Freeform 595">
                  <a:extLst>
                    <a:ext uri="{FF2B5EF4-FFF2-40B4-BE49-F238E27FC236}">
                      <a16:creationId xmlns:a16="http://schemas.microsoft.com/office/drawing/2014/main" id="{45B94525-EA3A-3395-1FF9-F8654E6EDE44}"/>
                    </a:ext>
                  </a:extLst>
                </p:cNvPr>
                <p:cNvSpPr/>
                <p:nvPr/>
              </p:nvSpPr>
              <p:spPr>
                <a:xfrm>
                  <a:off x="1774930" y="1534415"/>
                  <a:ext cx="11589" cy="18643"/>
                </a:xfrm>
                <a:custGeom>
                  <a:avLst/>
                  <a:gdLst>
                    <a:gd name="connsiteX0" fmla="*/ 3852 w 11589"/>
                    <a:gd name="connsiteY0" fmla="*/ 772 h 18643"/>
                    <a:gd name="connsiteX1" fmla="*/ 2158 w 11589"/>
                    <a:gd name="connsiteY1" fmla="*/ 1325 h 18643"/>
                    <a:gd name="connsiteX2" fmla="*/ 5115 w 11589"/>
                    <a:gd name="connsiteY2" fmla="*/ 8695 h 18643"/>
                    <a:gd name="connsiteX3" fmla="*/ 2772 w 11589"/>
                    <a:gd name="connsiteY3" fmla="*/ 9616 h 18643"/>
                    <a:gd name="connsiteX4" fmla="*/ 0 w 11589"/>
                    <a:gd name="connsiteY4" fmla="*/ 10537 h 18643"/>
                    <a:gd name="connsiteX5" fmla="*/ 491 w 11589"/>
                    <a:gd name="connsiteY5" fmla="*/ 11467 h 18643"/>
                    <a:gd name="connsiteX6" fmla="*/ 798 w 11589"/>
                    <a:gd name="connsiteY6" fmla="*/ 12450 h 18643"/>
                    <a:gd name="connsiteX7" fmla="*/ 3360 w 11589"/>
                    <a:gd name="connsiteY7" fmla="*/ 11160 h 18643"/>
                    <a:gd name="connsiteX8" fmla="*/ 5729 w 11589"/>
                    <a:gd name="connsiteY8" fmla="*/ 10230 h 18643"/>
                    <a:gd name="connsiteX9" fmla="*/ 7642 w 11589"/>
                    <a:gd name="connsiteY9" fmla="*/ 14976 h 18643"/>
                    <a:gd name="connsiteX10" fmla="*/ 2378 w 11589"/>
                    <a:gd name="connsiteY10" fmla="*/ 16731 h 18643"/>
                    <a:gd name="connsiteX11" fmla="*/ 2869 w 11589"/>
                    <a:gd name="connsiteY11" fmla="*/ 17661 h 18643"/>
                    <a:gd name="connsiteX12" fmla="*/ 3150 w 11589"/>
                    <a:gd name="connsiteY12" fmla="*/ 18644 h 18643"/>
                    <a:gd name="connsiteX13" fmla="*/ 11590 w 11589"/>
                    <a:gd name="connsiteY13" fmla="*/ 15257 h 18643"/>
                    <a:gd name="connsiteX14" fmla="*/ 5448 w 11589"/>
                    <a:gd name="connsiteY14" fmla="*/ 0 h 18643"/>
                    <a:gd name="connsiteX15" fmla="*/ 3843 w 11589"/>
                    <a:gd name="connsiteY15" fmla="*/ 772 h 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589" h="18643">
                      <a:moveTo>
                        <a:pt x="3852" y="772"/>
                      </a:moveTo>
                      <a:cubicBezTo>
                        <a:pt x="3299" y="983"/>
                        <a:pt x="2711" y="1176"/>
                        <a:pt x="2158" y="1325"/>
                      </a:cubicBezTo>
                      <a:lnTo>
                        <a:pt x="5115" y="8695"/>
                      </a:lnTo>
                      <a:lnTo>
                        <a:pt x="2772" y="9616"/>
                      </a:lnTo>
                      <a:cubicBezTo>
                        <a:pt x="1895" y="9984"/>
                        <a:pt x="956" y="10230"/>
                        <a:pt x="0" y="10537"/>
                      </a:cubicBezTo>
                      <a:cubicBezTo>
                        <a:pt x="186" y="10835"/>
                        <a:pt x="350" y="11146"/>
                        <a:pt x="491" y="11467"/>
                      </a:cubicBezTo>
                      <a:lnTo>
                        <a:pt x="798" y="12450"/>
                      </a:lnTo>
                      <a:cubicBezTo>
                        <a:pt x="1676" y="11958"/>
                        <a:pt x="2553" y="11528"/>
                        <a:pt x="3360" y="11160"/>
                      </a:cubicBezTo>
                      <a:lnTo>
                        <a:pt x="5729" y="10230"/>
                      </a:lnTo>
                      <a:lnTo>
                        <a:pt x="7642" y="14976"/>
                      </a:lnTo>
                      <a:cubicBezTo>
                        <a:pt x="5929" y="15682"/>
                        <a:pt x="4171" y="16268"/>
                        <a:pt x="2378" y="16731"/>
                      </a:cubicBezTo>
                      <a:cubicBezTo>
                        <a:pt x="2564" y="17029"/>
                        <a:pt x="2728" y="17340"/>
                        <a:pt x="2869" y="17661"/>
                      </a:cubicBezTo>
                      <a:cubicBezTo>
                        <a:pt x="2992" y="17968"/>
                        <a:pt x="3053" y="18337"/>
                        <a:pt x="3150" y="18644"/>
                      </a:cubicBezTo>
                      <a:lnTo>
                        <a:pt x="11590" y="15257"/>
                      </a:lnTo>
                      <a:lnTo>
                        <a:pt x="5448" y="0"/>
                      </a:lnTo>
                      <a:lnTo>
                        <a:pt x="3843" y="7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53010950-539F-CD8F-A76B-F056A6C837D4}"/>
                    </a:ext>
                  </a:extLst>
                </p:cNvPr>
                <p:cNvSpPr/>
                <p:nvPr/>
              </p:nvSpPr>
              <p:spPr>
                <a:xfrm>
                  <a:off x="1791285" y="1525694"/>
                  <a:ext cx="13489" cy="17766"/>
                </a:xfrm>
                <a:custGeom>
                  <a:avLst/>
                  <a:gdLst>
                    <a:gd name="connsiteX0" fmla="*/ 2535 w 13489"/>
                    <a:gd name="connsiteY0" fmla="*/ 6159 h 17766"/>
                    <a:gd name="connsiteX1" fmla="*/ 3710 w 13489"/>
                    <a:gd name="connsiteY1" fmla="*/ 2588 h 17766"/>
                    <a:gd name="connsiteX2" fmla="*/ 7869 w 13489"/>
                    <a:gd name="connsiteY2" fmla="*/ 3203 h 17766"/>
                    <a:gd name="connsiteX3" fmla="*/ 8272 w 13489"/>
                    <a:gd name="connsiteY3" fmla="*/ 2992 h 17766"/>
                    <a:gd name="connsiteX4" fmla="*/ 7342 w 13489"/>
                    <a:gd name="connsiteY4" fmla="*/ 0 h 17766"/>
                    <a:gd name="connsiteX5" fmla="*/ 3526 w 13489"/>
                    <a:gd name="connsiteY5" fmla="*/ 1044 h 17766"/>
                    <a:gd name="connsiteX6" fmla="*/ 657 w 13489"/>
                    <a:gd name="connsiteY6" fmla="*/ 8782 h 17766"/>
                    <a:gd name="connsiteX7" fmla="*/ 10983 w 13489"/>
                    <a:gd name="connsiteY7" fmla="*/ 12169 h 17766"/>
                    <a:gd name="connsiteX8" fmla="*/ 9869 w 13489"/>
                    <a:gd name="connsiteY8" fmla="*/ 15564 h 17766"/>
                    <a:gd name="connsiteX9" fmla="*/ 6465 w 13489"/>
                    <a:gd name="connsiteY9" fmla="*/ 15091 h 17766"/>
                    <a:gd name="connsiteX10" fmla="*/ 6158 w 13489"/>
                    <a:gd name="connsiteY10" fmla="*/ 15275 h 17766"/>
                    <a:gd name="connsiteX11" fmla="*/ 6649 w 13489"/>
                    <a:gd name="connsiteY11" fmla="*/ 17740 h 17766"/>
                    <a:gd name="connsiteX12" fmla="*/ 10501 w 13489"/>
                    <a:gd name="connsiteY12" fmla="*/ 16863 h 17766"/>
                    <a:gd name="connsiteX13" fmla="*/ 12782 w 13489"/>
                    <a:gd name="connsiteY13" fmla="*/ 9739 h 17766"/>
                    <a:gd name="connsiteX14" fmla="*/ 2517 w 13489"/>
                    <a:gd name="connsiteY14" fmla="*/ 6229 h 17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489" h="17766">
                      <a:moveTo>
                        <a:pt x="2535" y="6159"/>
                      </a:moveTo>
                      <a:cubicBezTo>
                        <a:pt x="1701" y="4712"/>
                        <a:pt x="2447" y="3325"/>
                        <a:pt x="3710" y="2588"/>
                      </a:cubicBezTo>
                      <a:cubicBezTo>
                        <a:pt x="5057" y="1735"/>
                        <a:pt x="6826" y="1996"/>
                        <a:pt x="7869" y="3203"/>
                      </a:cubicBezTo>
                      <a:lnTo>
                        <a:pt x="8272" y="2992"/>
                      </a:lnTo>
                      <a:cubicBezTo>
                        <a:pt x="7888" y="2019"/>
                        <a:pt x="7578" y="1019"/>
                        <a:pt x="7342" y="0"/>
                      </a:cubicBezTo>
                      <a:cubicBezTo>
                        <a:pt x="5998" y="-9"/>
                        <a:pt x="4678" y="353"/>
                        <a:pt x="3526" y="1044"/>
                      </a:cubicBezTo>
                      <a:cubicBezTo>
                        <a:pt x="315" y="2895"/>
                        <a:pt x="-861" y="6133"/>
                        <a:pt x="657" y="8782"/>
                      </a:cubicBezTo>
                      <a:cubicBezTo>
                        <a:pt x="3403" y="13564"/>
                        <a:pt x="9378" y="9397"/>
                        <a:pt x="10983" y="12169"/>
                      </a:cubicBezTo>
                      <a:cubicBezTo>
                        <a:pt x="11659" y="13371"/>
                        <a:pt x="11501" y="14573"/>
                        <a:pt x="9869" y="15564"/>
                      </a:cubicBezTo>
                      <a:cubicBezTo>
                        <a:pt x="8757" y="16188"/>
                        <a:pt x="7365" y="15994"/>
                        <a:pt x="6465" y="15091"/>
                      </a:cubicBezTo>
                      <a:lnTo>
                        <a:pt x="6158" y="15275"/>
                      </a:lnTo>
                      <a:cubicBezTo>
                        <a:pt x="6342" y="16108"/>
                        <a:pt x="6527" y="16907"/>
                        <a:pt x="6649" y="17740"/>
                      </a:cubicBezTo>
                      <a:cubicBezTo>
                        <a:pt x="7993" y="17862"/>
                        <a:pt x="9342" y="17555"/>
                        <a:pt x="10501" y="16863"/>
                      </a:cubicBezTo>
                      <a:cubicBezTo>
                        <a:pt x="13642" y="15047"/>
                        <a:pt x="14133" y="12116"/>
                        <a:pt x="12782" y="9739"/>
                      </a:cubicBezTo>
                      <a:cubicBezTo>
                        <a:pt x="9887" y="4720"/>
                        <a:pt x="4430" y="9493"/>
                        <a:pt x="2517" y="622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95F48406-5001-F23D-E66B-EC77951A3D77}"/>
                    </a:ext>
                  </a:extLst>
                </p:cNvPr>
                <p:cNvSpPr/>
                <p:nvPr/>
              </p:nvSpPr>
              <p:spPr>
                <a:xfrm>
                  <a:off x="1805392" y="1519096"/>
                  <a:ext cx="16239" cy="18459"/>
                </a:xfrm>
                <a:custGeom>
                  <a:avLst/>
                  <a:gdLst>
                    <a:gd name="connsiteX0" fmla="*/ 877 w 16239"/>
                    <a:gd name="connsiteY0" fmla="*/ 684 h 18459"/>
                    <a:gd name="connsiteX1" fmla="*/ 0 w 16239"/>
                    <a:gd name="connsiteY1" fmla="*/ 1176 h 18459"/>
                    <a:gd name="connsiteX2" fmla="*/ 3948 w 16239"/>
                    <a:gd name="connsiteY2" fmla="*/ 18460 h 18459"/>
                    <a:gd name="connsiteX3" fmla="*/ 5703 w 16239"/>
                    <a:gd name="connsiteY3" fmla="*/ 17231 h 18459"/>
                    <a:gd name="connsiteX4" fmla="*/ 2623 w 16239"/>
                    <a:gd name="connsiteY4" fmla="*/ 4904 h 18459"/>
                    <a:gd name="connsiteX5" fmla="*/ 12818 w 16239"/>
                    <a:gd name="connsiteY5" fmla="*/ 12204 h 18459"/>
                    <a:gd name="connsiteX6" fmla="*/ 14485 w 16239"/>
                    <a:gd name="connsiteY6" fmla="*/ 10879 h 18459"/>
                    <a:gd name="connsiteX7" fmla="*/ 16240 w 16239"/>
                    <a:gd name="connsiteY7" fmla="*/ 9774 h 18459"/>
                    <a:gd name="connsiteX8" fmla="*/ 1597 w 16239"/>
                    <a:gd name="connsiteY8" fmla="*/ 0 h 18459"/>
                    <a:gd name="connsiteX9" fmla="*/ 877 w 16239"/>
                    <a:gd name="connsiteY9" fmla="*/ 684 h 18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39" h="18459">
                      <a:moveTo>
                        <a:pt x="877" y="684"/>
                      </a:moveTo>
                      <a:cubicBezTo>
                        <a:pt x="599" y="872"/>
                        <a:pt x="305" y="1036"/>
                        <a:pt x="0" y="1176"/>
                      </a:cubicBezTo>
                      <a:cubicBezTo>
                        <a:pt x="1606" y="6940"/>
                        <a:pt x="2746" y="12669"/>
                        <a:pt x="3948" y="18460"/>
                      </a:cubicBezTo>
                      <a:cubicBezTo>
                        <a:pt x="4486" y="17987"/>
                        <a:pt x="5074" y="17574"/>
                        <a:pt x="5703" y="17231"/>
                      </a:cubicBezTo>
                      <a:cubicBezTo>
                        <a:pt x="4501" y="13222"/>
                        <a:pt x="3509" y="9063"/>
                        <a:pt x="2623" y="4904"/>
                      </a:cubicBezTo>
                      <a:cubicBezTo>
                        <a:pt x="6010" y="7370"/>
                        <a:pt x="9642" y="9616"/>
                        <a:pt x="12818" y="12204"/>
                      </a:cubicBezTo>
                      <a:cubicBezTo>
                        <a:pt x="13371" y="11748"/>
                        <a:pt x="13932" y="11283"/>
                        <a:pt x="14485" y="10879"/>
                      </a:cubicBezTo>
                      <a:cubicBezTo>
                        <a:pt x="15038" y="10476"/>
                        <a:pt x="15687" y="10142"/>
                        <a:pt x="16240" y="9774"/>
                      </a:cubicBezTo>
                      <a:cubicBezTo>
                        <a:pt x="11309" y="6598"/>
                        <a:pt x="6440" y="3422"/>
                        <a:pt x="1597" y="0"/>
                      </a:cubicBezTo>
                      <a:cubicBezTo>
                        <a:pt x="1377" y="248"/>
                        <a:pt x="1136" y="477"/>
                        <a:pt x="877" y="6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179AD195-8AC8-E181-A78A-9B6150798CD1}"/>
                    </a:ext>
                  </a:extLst>
                </p:cNvPr>
                <p:cNvSpPr/>
                <p:nvPr/>
              </p:nvSpPr>
              <p:spPr>
                <a:xfrm>
                  <a:off x="1814420" y="1503593"/>
                  <a:ext cx="21810" cy="21977"/>
                </a:xfrm>
                <a:custGeom>
                  <a:avLst/>
                  <a:gdLst>
                    <a:gd name="connsiteX0" fmla="*/ 10221 w 21810"/>
                    <a:gd name="connsiteY0" fmla="*/ 684 h 21977"/>
                    <a:gd name="connsiteX1" fmla="*/ 9449 w 21810"/>
                    <a:gd name="connsiteY1" fmla="*/ 1298 h 21977"/>
                    <a:gd name="connsiteX2" fmla="*/ 17187 w 21810"/>
                    <a:gd name="connsiteY2" fmla="*/ 9923 h 21977"/>
                    <a:gd name="connsiteX3" fmla="*/ 13423 w 21810"/>
                    <a:gd name="connsiteY3" fmla="*/ 9616 h 21977"/>
                    <a:gd name="connsiteX4" fmla="*/ 1527 w 21810"/>
                    <a:gd name="connsiteY4" fmla="*/ 8414 h 21977"/>
                    <a:gd name="connsiteX5" fmla="*/ 0 w 21810"/>
                    <a:gd name="connsiteY5" fmla="*/ 9774 h 21977"/>
                    <a:gd name="connsiteX6" fmla="*/ 10967 w 21810"/>
                    <a:gd name="connsiteY6" fmla="*/ 21978 h 21977"/>
                    <a:gd name="connsiteX7" fmla="*/ 12388 w 21810"/>
                    <a:gd name="connsiteY7" fmla="*/ 20714 h 21977"/>
                    <a:gd name="connsiteX8" fmla="*/ 4896 w 21810"/>
                    <a:gd name="connsiteY8" fmla="*/ 12388 h 21977"/>
                    <a:gd name="connsiteX9" fmla="*/ 20056 w 21810"/>
                    <a:gd name="connsiteY9" fmla="*/ 13783 h 21977"/>
                    <a:gd name="connsiteX10" fmla="*/ 21811 w 21810"/>
                    <a:gd name="connsiteY10" fmla="*/ 12178 h 21977"/>
                    <a:gd name="connsiteX11" fmla="*/ 10905 w 21810"/>
                    <a:gd name="connsiteY11" fmla="*/ 0 h 21977"/>
                    <a:gd name="connsiteX12" fmla="*/ 10256 w 21810"/>
                    <a:gd name="connsiteY12" fmla="*/ 711 h 21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810" h="21977">
                      <a:moveTo>
                        <a:pt x="10221" y="684"/>
                      </a:moveTo>
                      <a:lnTo>
                        <a:pt x="9449" y="1298"/>
                      </a:lnTo>
                      <a:lnTo>
                        <a:pt x="17187" y="9923"/>
                      </a:lnTo>
                      <a:lnTo>
                        <a:pt x="13423" y="9616"/>
                      </a:lnTo>
                      <a:cubicBezTo>
                        <a:pt x="9511" y="9309"/>
                        <a:pt x="5659" y="8844"/>
                        <a:pt x="1527" y="8414"/>
                      </a:cubicBezTo>
                      <a:lnTo>
                        <a:pt x="0" y="9774"/>
                      </a:lnTo>
                      <a:lnTo>
                        <a:pt x="10967" y="21978"/>
                      </a:lnTo>
                      <a:cubicBezTo>
                        <a:pt x="11372" y="21486"/>
                        <a:pt x="11852" y="21059"/>
                        <a:pt x="12388" y="20714"/>
                      </a:cubicBezTo>
                      <a:lnTo>
                        <a:pt x="4896" y="12388"/>
                      </a:lnTo>
                      <a:cubicBezTo>
                        <a:pt x="9984" y="13011"/>
                        <a:pt x="15064" y="13318"/>
                        <a:pt x="20056" y="13783"/>
                      </a:cubicBezTo>
                      <a:lnTo>
                        <a:pt x="21811" y="12178"/>
                      </a:lnTo>
                      <a:lnTo>
                        <a:pt x="10905" y="0"/>
                      </a:lnTo>
                      <a:lnTo>
                        <a:pt x="10256" y="7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A5C593D9-18E1-5C4B-EDB7-F88A0B22FDEB}"/>
                    </a:ext>
                  </a:extLst>
                </p:cNvPr>
                <p:cNvSpPr/>
                <p:nvPr/>
              </p:nvSpPr>
              <p:spPr>
                <a:xfrm>
                  <a:off x="1828370" y="1497373"/>
                  <a:ext cx="14546" cy="13677"/>
                </a:xfrm>
                <a:custGeom>
                  <a:avLst/>
                  <a:gdLst>
                    <a:gd name="connsiteX0" fmla="*/ 1290 w 14546"/>
                    <a:gd name="connsiteY0" fmla="*/ 1413 h 13677"/>
                    <a:gd name="connsiteX1" fmla="*/ 0 w 14546"/>
                    <a:gd name="connsiteY1" fmla="*/ 2650 h 13677"/>
                    <a:gd name="connsiteX2" fmla="*/ 12169 w 14546"/>
                    <a:gd name="connsiteY2" fmla="*/ 13678 h 13677"/>
                    <a:gd name="connsiteX3" fmla="*/ 13248 w 14546"/>
                    <a:gd name="connsiteY3" fmla="*/ 12265 h 13677"/>
                    <a:gd name="connsiteX4" fmla="*/ 14547 w 14546"/>
                    <a:gd name="connsiteY4" fmla="*/ 11028 h 13677"/>
                    <a:gd name="connsiteX5" fmla="*/ 2404 w 14546"/>
                    <a:gd name="connsiteY5" fmla="*/ 0 h 13677"/>
                    <a:gd name="connsiteX6" fmla="*/ 1290 w 14546"/>
                    <a:gd name="connsiteY6" fmla="*/ 1413 h 13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546" h="13677">
                      <a:moveTo>
                        <a:pt x="1290" y="1413"/>
                      </a:moveTo>
                      <a:cubicBezTo>
                        <a:pt x="893" y="1858"/>
                        <a:pt x="461" y="2271"/>
                        <a:pt x="0" y="2650"/>
                      </a:cubicBezTo>
                      <a:lnTo>
                        <a:pt x="12169" y="13678"/>
                      </a:lnTo>
                      <a:cubicBezTo>
                        <a:pt x="12511" y="13187"/>
                        <a:pt x="12880" y="12695"/>
                        <a:pt x="13248" y="12265"/>
                      </a:cubicBezTo>
                      <a:cubicBezTo>
                        <a:pt x="13659" y="11830"/>
                        <a:pt x="14092" y="11418"/>
                        <a:pt x="14547" y="11028"/>
                      </a:cubicBezTo>
                      <a:lnTo>
                        <a:pt x="2404" y="0"/>
                      </a:lnTo>
                      <a:cubicBezTo>
                        <a:pt x="2058" y="490"/>
                        <a:pt x="1686" y="962"/>
                        <a:pt x="1290" y="14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1" name="Freeform 600">
                  <a:extLst>
                    <a:ext uri="{FF2B5EF4-FFF2-40B4-BE49-F238E27FC236}">
                      <a16:creationId xmlns:a16="http://schemas.microsoft.com/office/drawing/2014/main" id="{B82A1826-7C82-E5D5-E52A-F096FAE58480}"/>
                    </a:ext>
                  </a:extLst>
                </p:cNvPr>
                <p:cNvSpPr/>
                <p:nvPr/>
              </p:nvSpPr>
              <p:spPr>
                <a:xfrm>
                  <a:off x="1835362" y="1488740"/>
                  <a:ext cx="17889" cy="16152"/>
                </a:xfrm>
                <a:custGeom>
                  <a:avLst/>
                  <a:gdLst>
                    <a:gd name="connsiteX0" fmla="*/ 16301 w 17889"/>
                    <a:gd name="connsiteY0" fmla="*/ 5089 h 16152"/>
                    <a:gd name="connsiteX1" fmla="*/ 13897 w 17889"/>
                    <a:gd name="connsiteY1" fmla="*/ 8844 h 16152"/>
                    <a:gd name="connsiteX2" fmla="*/ 2193 w 17889"/>
                    <a:gd name="connsiteY2" fmla="*/ 0 h 16152"/>
                    <a:gd name="connsiteX3" fmla="*/ 1176 w 17889"/>
                    <a:gd name="connsiteY3" fmla="*/ 1483 h 16152"/>
                    <a:gd name="connsiteX4" fmla="*/ 0 w 17889"/>
                    <a:gd name="connsiteY4" fmla="*/ 2834 h 16152"/>
                    <a:gd name="connsiteX5" fmla="*/ 11713 w 17889"/>
                    <a:gd name="connsiteY5" fmla="*/ 11686 h 16152"/>
                    <a:gd name="connsiteX6" fmla="*/ 8905 w 17889"/>
                    <a:gd name="connsiteY6" fmla="*/ 14924 h 16152"/>
                    <a:gd name="connsiteX7" fmla="*/ 9782 w 17889"/>
                    <a:gd name="connsiteY7" fmla="*/ 15450 h 16152"/>
                    <a:gd name="connsiteX8" fmla="*/ 10493 w 17889"/>
                    <a:gd name="connsiteY8" fmla="*/ 16152 h 16152"/>
                    <a:gd name="connsiteX9" fmla="*/ 17889 w 17889"/>
                    <a:gd name="connsiteY9" fmla="*/ 6291 h 16152"/>
                    <a:gd name="connsiteX10" fmla="*/ 17012 w 17889"/>
                    <a:gd name="connsiteY10" fmla="*/ 5799 h 16152"/>
                    <a:gd name="connsiteX11" fmla="*/ 16301 w 17889"/>
                    <a:gd name="connsiteY11" fmla="*/ 5089 h 1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89" h="16152">
                      <a:moveTo>
                        <a:pt x="16301" y="5089"/>
                      </a:moveTo>
                      <a:cubicBezTo>
                        <a:pt x="15589" y="6395"/>
                        <a:pt x="14785" y="7650"/>
                        <a:pt x="13897" y="8844"/>
                      </a:cubicBezTo>
                      <a:lnTo>
                        <a:pt x="2193" y="0"/>
                      </a:lnTo>
                      <a:cubicBezTo>
                        <a:pt x="1851" y="491"/>
                        <a:pt x="1570" y="1018"/>
                        <a:pt x="1176" y="1483"/>
                      </a:cubicBezTo>
                      <a:cubicBezTo>
                        <a:pt x="817" y="1961"/>
                        <a:pt x="424" y="2413"/>
                        <a:pt x="0" y="2834"/>
                      </a:cubicBezTo>
                      <a:lnTo>
                        <a:pt x="11713" y="11686"/>
                      </a:lnTo>
                      <a:cubicBezTo>
                        <a:pt x="10844" y="12823"/>
                        <a:pt x="9907" y="13903"/>
                        <a:pt x="8905" y="14924"/>
                      </a:cubicBezTo>
                      <a:cubicBezTo>
                        <a:pt x="9217" y="15064"/>
                        <a:pt x="9511" y="15241"/>
                        <a:pt x="9782" y="15450"/>
                      </a:cubicBezTo>
                      <a:lnTo>
                        <a:pt x="10493" y="16152"/>
                      </a:lnTo>
                      <a:lnTo>
                        <a:pt x="17889" y="6291"/>
                      </a:lnTo>
                      <a:cubicBezTo>
                        <a:pt x="17582" y="6155"/>
                        <a:pt x="17288" y="5991"/>
                        <a:pt x="17012" y="5799"/>
                      </a:cubicBezTo>
                      <a:cubicBezTo>
                        <a:pt x="16756" y="5583"/>
                        <a:pt x="16518" y="5345"/>
                        <a:pt x="16301" y="508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2" name="Freeform 601">
                  <a:extLst>
                    <a:ext uri="{FF2B5EF4-FFF2-40B4-BE49-F238E27FC236}">
                      <a16:creationId xmlns:a16="http://schemas.microsoft.com/office/drawing/2014/main" id="{07CB282A-F0CE-ABF8-AF61-394A8C03572D}"/>
                    </a:ext>
                  </a:extLst>
                </p:cNvPr>
                <p:cNvSpPr/>
                <p:nvPr/>
              </p:nvSpPr>
              <p:spPr>
                <a:xfrm>
                  <a:off x="1841995" y="1470219"/>
                  <a:ext cx="21556" cy="21021"/>
                </a:xfrm>
                <a:custGeom>
                  <a:avLst/>
                  <a:gdLst>
                    <a:gd name="connsiteX0" fmla="*/ 7115 w 21556"/>
                    <a:gd name="connsiteY0" fmla="*/ 833 h 21021"/>
                    <a:gd name="connsiteX1" fmla="*/ 6563 w 21556"/>
                    <a:gd name="connsiteY1" fmla="*/ 1632 h 21021"/>
                    <a:gd name="connsiteX2" fmla="*/ 16450 w 21556"/>
                    <a:gd name="connsiteY2" fmla="*/ 7615 h 21021"/>
                    <a:gd name="connsiteX3" fmla="*/ 12783 w 21556"/>
                    <a:gd name="connsiteY3" fmla="*/ 8449 h 21021"/>
                    <a:gd name="connsiteX4" fmla="*/ 1070 w 21556"/>
                    <a:gd name="connsiteY4" fmla="*/ 10791 h 21021"/>
                    <a:gd name="connsiteX5" fmla="*/ 0 w 21556"/>
                    <a:gd name="connsiteY5" fmla="*/ 12546 h 21021"/>
                    <a:gd name="connsiteX6" fmla="*/ 14038 w 21556"/>
                    <a:gd name="connsiteY6" fmla="*/ 21021 h 21021"/>
                    <a:gd name="connsiteX7" fmla="*/ 15020 w 21556"/>
                    <a:gd name="connsiteY7" fmla="*/ 19390 h 21021"/>
                    <a:gd name="connsiteX8" fmla="*/ 5448 w 21556"/>
                    <a:gd name="connsiteY8" fmla="*/ 13538 h 21021"/>
                    <a:gd name="connsiteX9" fmla="*/ 20302 w 21556"/>
                    <a:gd name="connsiteY9" fmla="*/ 10449 h 21021"/>
                    <a:gd name="connsiteX10" fmla="*/ 21557 w 21556"/>
                    <a:gd name="connsiteY10" fmla="*/ 8449 h 21021"/>
                    <a:gd name="connsiteX11" fmla="*/ 7519 w 21556"/>
                    <a:gd name="connsiteY11" fmla="*/ 0 h 21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56" h="21021">
                      <a:moveTo>
                        <a:pt x="7115" y="833"/>
                      </a:moveTo>
                      <a:cubicBezTo>
                        <a:pt x="6949" y="1112"/>
                        <a:pt x="6764" y="1377"/>
                        <a:pt x="6563" y="1632"/>
                      </a:cubicBezTo>
                      <a:lnTo>
                        <a:pt x="16450" y="7615"/>
                      </a:lnTo>
                      <a:lnTo>
                        <a:pt x="12783" y="8449"/>
                      </a:lnTo>
                      <a:cubicBezTo>
                        <a:pt x="8967" y="9274"/>
                        <a:pt x="5115" y="9984"/>
                        <a:pt x="1070" y="10791"/>
                      </a:cubicBezTo>
                      <a:lnTo>
                        <a:pt x="0" y="12546"/>
                      </a:lnTo>
                      <a:lnTo>
                        <a:pt x="14038" y="21021"/>
                      </a:lnTo>
                      <a:cubicBezTo>
                        <a:pt x="14295" y="20438"/>
                        <a:pt x="14625" y="19890"/>
                        <a:pt x="15020" y="19390"/>
                      </a:cubicBezTo>
                      <a:lnTo>
                        <a:pt x="5448" y="13538"/>
                      </a:lnTo>
                      <a:cubicBezTo>
                        <a:pt x="10440" y="12608"/>
                        <a:pt x="15406" y="11441"/>
                        <a:pt x="20302" y="10449"/>
                      </a:cubicBezTo>
                      <a:lnTo>
                        <a:pt x="21557" y="8449"/>
                      </a:lnTo>
                      <a:lnTo>
                        <a:pt x="75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3" name="Freeform 602">
                  <a:extLst>
                    <a:ext uri="{FF2B5EF4-FFF2-40B4-BE49-F238E27FC236}">
                      <a16:creationId xmlns:a16="http://schemas.microsoft.com/office/drawing/2014/main" id="{6B8F9C8F-7836-27A3-4BE0-052714437352}"/>
                    </a:ext>
                  </a:extLst>
                </p:cNvPr>
                <p:cNvSpPr/>
                <p:nvPr/>
              </p:nvSpPr>
              <p:spPr>
                <a:xfrm>
                  <a:off x="1851084" y="1458752"/>
                  <a:ext cx="18573" cy="15029"/>
                </a:xfrm>
                <a:custGeom>
                  <a:avLst/>
                  <a:gdLst>
                    <a:gd name="connsiteX0" fmla="*/ 0 w 18573"/>
                    <a:gd name="connsiteY0" fmla="*/ 8335 h 15029"/>
                    <a:gd name="connsiteX1" fmla="*/ 1018 w 18573"/>
                    <a:gd name="connsiteY1" fmla="*/ 8642 h 15029"/>
                    <a:gd name="connsiteX2" fmla="*/ 1895 w 18573"/>
                    <a:gd name="connsiteY2" fmla="*/ 9168 h 15029"/>
                    <a:gd name="connsiteX3" fmla="*/ 3834 w 18573"/>
                    <a:gd name="connsiteY3" fmla="*/ 3957 h 15029"/>
                    <a:gd name="connsiteX4" fmla="*/ 9379 w 18573"/>
                    <a:gd name="connsiteY4" fmla="*/ 6422 h 15029"/>
                    <a:gd name="connsiteX5" fmla="*/ 8335 w 18573"/>
                    <a:gd name="connsiteY5" fmla="*/ 8730 h 15029"/>
                    <a:gd name="connsiteX6" fmla="*/ 6949 w 18573"/>
                    <a:gd name="connsiteY6" fmla="*/ 11362 h 15029"/>
                    <a:gd name="connsiteX7" fmla="*/ 7966 w 18573"/>
                    <a:gd name="connsiteY7" fmla="*/ 11669 h 15029"/>
                    <a:gd name="connsiteX8" fmla="*/ 8844 w 18573"/>
                    <a:gd name="connsiteY8" fmla="*/ 12186 h 15029"/>
                    <a:gd name="connsiteX9" fmla="*/ 9861 w 18573"/>
                    <a:gd name="connsiteY9" fmla="*/ 9414 h 15029"/>
                    <a:gd name="connsiteX10" fmla="*/ 10844 w 18573"/>
                    <a:gd name="connsiteY10" fmla="*/ 7133 h 15029"/>
                    <a:gd name="connsiteX11" fmla="*/ 15564 w 18573"/>
                    <a:gd name="connsiteY11" fmla="*/ 9265 h 15029"/>
                    <a:gd name="connsiteX12" fmla="*/ 13002 w 18573"/>
                    <a:gd name="connsiteY12" fmla="*/ 14196 h 15029"/>
                    <a:gd name="connsiteX13" fmla="*/ 13994 w 18573"/>
                    <a:gd name="connsiteY13" fmla="*/ 14503 h 15029"/>
                    <a:gd name="connsiteX14" fmla="*/ 14871 w 18573"/>
                    <a:gd name="connsiteY14" fmla="*/ 15029 h 15029"/>
                    <a:gd name="connsiteX15" fmla="*/ 18574 w 18573"/>
                    <a:gd name="connsiteY15" fmla="*/ 6703 h 15029"/>
                    <a:gd name="connsiteX16" fmla="*/ 3694 w 18573"/>
                    <a:gd name="connsiteY16" fmla="*/ 0 h 15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73" h="15029">
                      <a:moveTo>
                        <a:pt x="0" y="8335"/>
                      </a:moveTo>
                      <a:lnTo>
                        <a:pt x="1018" y="8642"/>
                      </a:lnTo>
                      <a:cubicBezTo>
                        <a:pt x="1326" y="8789"/>
                        <a:pt x="1620" y="8966"/>
                        <a:pt x="1895" y="9168"/>
                      </a:cubicBezTo>
                      <a:cubicBezTo>
                        <a:pt x="2417" y="7387"/>
                        <a:pt x="3065" y="5646"/>
                        <a:pt x="3834" y="3957"/>
                      </a:cubicBezTo>
                      <a:lnTo>
                        <a:pt x="9379" y="6422"/>
                      </a:lnTo>
                      <a:lnTo>
                        <a:pt x="8335" y="8730"/>
                      </a:lnTo>
                      <a:cubicBezTo>
                        <a:pt x="7937" y="9639"/>
                        <a:pt x="7473" y="10519"/>
                        <a:pt x="6949" y="11362"/>
                      </a:cubicBezTo>
                      <a:lnTo>
                        <a:pt x="7966" y="11669"/>
                      </a:lnTo>
                      <a:lnTo>
                        <a:pt x="8844" y="12186"/>
                      </a:lnTo>
                      <a:cubicBezTo>
                        <a:pt x="9124" y="11362"/>
                        <a:pt x="9432" y="10432"/>
                        <a:pt x="9861" y="9414"/>
                      </a:cubicBezTo>
                      <a:lnTo>
                        <a:pt x="10844" y="7133"/>
                      </a:lnTo>
                      <a:lnTo>
                        <a:pt x="15564" y="9265"/>
                      </a:lnTo>
                      <a:cubicBezTo>
                        <a:pt x="14834" y="10970"/>
                        <a:pt x="13978" y="12618"/>
                        <a:pt x="13002" y="14196"/>
                      </a:cubicBezTo>
                      <a:cubicBezTo>
                        <a:pt x="13345" y="14254"/>
                        <a:pt x="13678" y="14358"/>
                        <a:pt x="13994" y="14503"/>
                      </a:cubicBezTo>
                      <a:cubicBezTo>
                        <a:pt x="14311" y="14634"/>
                        <a:pt x="14606" y="14811"/>
                        <a:pt x="14871" y="15029"/>
                      </a:cubicBezTo>
                      <a:lnTo>
                        <a:pt x="18574" y="6703"/>
                      </a:lnTo>
                      <a:lnTo>
                        <a:pt x="36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4" name="Freeform 603">
                  <a:extLst>
                    <a:ext uri="{FF2B5EF4-FFF2-40B4-BE49-F238E27FC236}">
                      <a16:creationId xmlns:a16="http://schemas.microsoft.com/office/drawing/2014/main" id="{F62FD8B4-7CBD-DE8E-DD2A-E894ADB465EB}"/>
                    </a:ext>
                  </a:extLst>
                </p:cNvPr>
                <p:cNvSpPr/>
                <p:nvPr/>
              </p:nvSpPr>
              <p:spPr>
                <a:xfrm>
                  <a:off x="1856076" y="1447021"/>
                  <a:ext cx="18292" cy="9335"/>
                </a:xfrm>
                <a:custGeom>
                  <a:avLst/>
                  <a:gdLst>
                    <a:gd name="connsiteX0" fmla="*/ 0 w 18292"/>
                    <a:gd name="connsiteY0" fmla="*/ 8659 h 9335"/>
                    <a:gd name="connsiteX1" fmla="*/ 983 w 18292"/>
                    <a:gd name="connsiteY1" fmla="*/ 8905 h 9335"/>
                    <a:gd name="connsiteX2" fmla="*/ 1913 w 18292"/>
                    <a:gd name="connsiteY2" fmla="*/ 9335 h 9335"/>
                    <a:gd name="connsiteX3" fmla="*/ 3387 w 18292"/>
                    <a:gd name="connsiteY3" fmla="*/ 4071 h 9335"/>
                    <a:gd name="connsiteX4" fmla="*/ 17126 w 18292"/>
                    <a:gd name="connsiteY4" fmla="*/ 8747 h 9335"/>
                    <a:gd name="connsiteX5" fmla="*/ 17591 w 18292"/>
                    <a:gd name="connsiteY5" fmla="*/ 6993 h 9335"/>
                    <a:gd name="connsiteX6" fmla="*/ 18293 w 18292"/>
                    <a:gd name="connsiteY6" fmla="*/ 5326 h 9335"/>
                    <a:gd name="connsiteX7" fmla="*/ 2922 w 18292"/>
                    <a:gd name="connsiteY7" fmla="*/ 0 h 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92" h="9335">
                      <a:moveTo>
                        <a:pt x="0" y="8659"/>
                      </a:moveTo>
                      <a:cubicBezTo>
                        <a:pt x="334" y="8712"/>
                        <a:pt x="663" y="8795"/>
                        <a:pt x="983" y="8905"/>
                      </a:cubicBezTo>
                      <a:cubicBezTo>
                        <a:pt x="1305" y="9021"/>
                        <a:pt x="1616" y="9165"/>
                        <a:pt x="1913" y="9335"/>
                      </a:cubicBezTo>
                      <a:cubicBezTo>
                        <a:pt x="2307" y="7729"/>
                        <a:pt x="2711" y="6010"/>
                        <a:pt x="3387" y="4071"/>
                      </a:cubicBezTo>
                      <a:lnTo>
                        <a:pt x="17126" y="8747"/>
                      </a:lnTo>
                      <a:cubicBezTo>
                        <a:pt x="17275" y="8159"/>
                        <a:pt x="17398" y="7572"/>
                        <a:pt x="17591" y="6993"/>
                      </a:cubicBezTo>
                      <a:cubicBezTo>
                        <a:pt x="17784" y="6413"/>
                        <a:pt x="18047" y="5878"/>
                        <a:pt x="18293" y="5326"/>
                      </a:cubicBezTo>
                      <a:lnTo>
                        <a:pt x="29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A824EB61-7869-A1C6-CF16-70930A6A7A07}"/>
                    </a:ext>
                  </a:extLst>
                </p:cNvPr>
                <p:cNvSpPr/>
                <p:nvPr/>
              </p:nvSpPr>
              <p:spPr>
                <a:xfrm>
                  <a:off x="1863780" y="1417612"/>
                  <a:ext cx="17538" cy="14976"/>
                </a:xfrm>
                <a:custGeom>
                  <a:avLst/>
                  <a:gdLst>
                    <a:gd name="connsiteX0" fmla="*/ 307 w 17538"/>
                    <a:gd name="connsiteY0" fmla="*/ 4808 h 14976"/>
                    <a:gd name="connsiteX1" fmla="*/ 0 w 17538"/>
                    <a:gd name="connsiteY1" fmla="*/ 5791 h 14976"/>
                    <a:gd name="connsiteX2" fmla="*/ 15161 w 17538"/>
                    <a:gd name="connsiteY2" fmla="*/ 14976 h 14976"/>
                    <a:gd name="connsiteX3" fmla="*/ 15503 w 17538"/>
                    <a:gd name="connsiteY3" fmla="*/ 12818 h 14976"/>
                    <a:gd name="connsiteX4" fmla="*/ 4527 w 17538"/>
                    <a:gd name="connsiteY4" fmla="*/ 6536 h 14976"/>
                    <a:gd name="connsiteX5" fmla="*/ 16854 w 17538"/>
                    <a:gd name="connsiteY5" fmla="*/ 4194 h 14976"/>
                    <a:gd name="connsiteX6" fmla="*/ 17073 w 17538"/>
                    <a:gd name="connsiteY6" fmla="*/ 2062 h 14976"/>
                    <a:gd name="connsiteX7" fmla="*/ 17538 w 17538"/>
                    <a:gd name="connsiteY7" fmla="*/ 0 h 14976"/>
                    <a:gd name="connsiteX8" fmla="*/ 342 w 17538"/>
                    <a:gd name="connsiteY8" fmla="*/ 3790 h 14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8" h="14976">
                      <a:moveTo>
                        <a:pt x="307" y="4808"/>
                      </a:moveTo>
                      <a:cubicBezTo>
                        <a:pt x="235" y="5144"/>
                        <a:pt x="132" y="5473"/>
                        <a:pt x="0" y="5791"/>
                      </a:cubicBezTo>
                      <a:cubicBezTo>
                        <a:pt x="5264" y="8659"/>
                        <a:pt x="10169" y="11836"/>
                        <a:pt x="15161" y="14976"/>
                      </a:cubicBezTo>
                      <a:cubicBezTo>
                        <a:pt x="15187" y="14246"/>
                        <a:pt x="15302" y="13521"/>
                        <a:pt x="15503" y="12818"/>
                      </a:cubicBezTo>
                      <a:cubicBezTo>
                        <a:pt x="11759" y="10870"/>
                        <a:pt x="8101" y="8776"/>
                        <a:pt x="4527" y="6536"/>
                      </a:cubicBezTo>
                      <a:cubicBezTo>
                        <a:pt x="8659" y="5703"/>
                        <a:pt x="12757" y="4711"/>
                        <a:pt x="16854" y="4194"/>
                      </a:cubicBezTo>
                      <a:lnTo>
                        <a:pt x="17073" y="2062"/>
                      </a:lnTo>
                      <a:cubicBezTo>
                        <a:pt x="17170" y="1386"/>
                        <a:pt x="17380" y="676"/>
                        <a:pt x="17538" y="0"/>
                      </a:cubicBezTo>
                      <a:cubicBezTo>
                        <a:pt x="11800" y="1386"/>
                        <a:pt x="6133" y="2685"/>
                        <a:pt x="342" y="379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C7F4E152-05A8-2620-E20F-5854DE290B22}"/>
                    </a:ext>
                  </a:extLst>
                </p:cNvPr>
                <p:cNvSpPr/>
                <p:nvPr/>
              </p:nvSpPr>
              <p:spPr>
                <a:xfrm>
                  <a:off x="1864947" y="1400837"/>
                  <a:ext cx="16555" cy="4386"/>
                </a:xfrm>
                <a:custGeom>
                  <a:avLst/>
                  <a:gdLst>
                    <a:gd name="connsiteX0" fmla="*/ 0 w 16555"/>
                    <a:gd name="connsiteY0" fmla="*/ 807 h 4386"/>
                    <a:gd name="connsiteX1" fmla="*/ 219 w 16555"/>
                    <a:gd name="connsiteY1" fmla="*/ 2632 h 4386"/>
                    <a:gd name="connsiteX2" fmla="*/ 219 w 16555"/>
                    <a:gd name="connsiteY2" fmla="*/ 4387 h 4386"/>
                    <a:gd name="connsiteX3" fmla="*/ 16556 w 16555"/>
                    <a:gd name="connsiteY3" fmla="*/ 3509 h 4386"/>
                    <a:gd name="connsiteX4" fmla="*/ 16336 w 16555"/>
                    <a:gd name="connsiteY4" fmla="*/ 1755 h 4386"/>
                    <a:gd name="connsiteX5" fmla="*/ 16336 w 16555"/>
                    <a:gd name="connsiteY5" fmla="*/ 0 h 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55" h="4386">
                      <a:moveTo>
                        <a:pt x="0" y="807"/>
                      </a:moveTo>
                      <a:cubicBezTo>
                        <a:pt x="105" y="1411"/>
                        <a:pt x="179" y="2021"/>
                        <a:pt x="219" y="2632"/>
                      </a:cubicBezTo>
                      <a:lnTo>
                        <a:pt x="219" y="4387"/>
                      </a:lnTo>
                      <a:lnTo>
                        <a:pt x="16556" y="3509"/>
                      </a:lnTo>
                      <a:cubicBezTo>
                        <a:pt x="16452" y="2929"/>
                        <a:pt x="16379" y="2343"/>
                        <a:pt x="16336" y="1755"/>
                      </a:cubicBezTo>
                      <a:lnTo>
                        <a:pt x="163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6F50B98C-D38C-CF23-4ABB-5FE71BA9ACF1}"/>
                    </a:ext>
                  </a:extLst>
                </p:cNvPr>
                <p:cNvSpPr/>
                <p:nvPr/>
              </p:nvSpPr>
              <p:spPr>
                <a:xfrm>
                  <a:off x="1864367" y="1382860"/>
                  <a:ext cx="16827" cy="15090"/>
                </a:xfrm>
                <a:custGeom>
                  <a:avLst/>
                  <a:gdLst>
                    <a:gd name="connsiteX0" fmla="*/ 61 w 16827"/>
                    <a:gd name="connsiteY0" fmla="*/ 7229 h 15090"/>
                    <a:gd name="connsiteX1" fmla="*/ 219 w 16827"/>
                    <a:gd name="connsiteY1" fmla="*/ 8247 h 15090"/>
                    <a:gd name="connsiteX2" fmla="*/ 158 w 16827"/>
                    <a:gd name="connsiteY2" fmla="*/ 9265 h 15090"/>
                    <a:gd name="connsiteX3" fmla="*/ 16828 w 16827"/>
                    <a:gd name="connsiteY3" fmla="*/ 15090 h 15090"/>
                    <a:gd name="connsiteX4" fmla="*/ 16705 w 16827"/>
                    <a:gd name="connsiteY4" fmla="*/ 12871 h 15090"/>
                    <a:gd name="connsiteX5" fmla="*/ 4685 w 16827"/>
                    <a:gd name="connsiteY5" fmla="*/ 9019 h 15090"/>
                    <a:gd name="connsiteX6" fmla="*/ 16240 w 16827"/>
                    <a:gd name="connsiteY6" fmla="*/ 4176 h 15090"/>
                    <a:gd name="connsiteX7" fmla="*/ 16020 w 16827"/>
                    <a:gd name="connsiteY7" fmla="*/ 2088 h 15090"/>
                    <a:gd name="connsiteX8" fmla="*/ 16020 w 16827"/>
                    <a:gd name="connsiteY8" fmla="*/ 0 h 15090"/>
                    <a:gd name="connsiteX9" fmla="*/ 0 w 16827"/>
                    <a:gd name="connsiteY9" fmla="*/ 7273 h 1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27" h="15090">
                      <a:moveTo>
                        <a:pt x="61" y="7229"/>
                      </a:moveTo>
                      <a:cubicBezTo>
                        <a:pt x="144" y="7564"/>
                        <a:pt x="197" y="7904"/>
                        <a:pt x="219" y="8247"/>
                      </a:cubicBezTo>
                      <a:cubicBezTo>
                        <a:pt x="230" y="8588"/>
                        <a:pt x="209" y="8928"/>
                        <a:pt x="158" y="9265"/>
                      </a:cubicBezTo>
                      <a:cubicBezTo>
                        <a:pt x="5861" y="11020"/>
                        <a:pt x="11309" y="13055"/>
                        <a:pt x="16828" y="15090"/>
                      </a:cubicBezTo>
                      <a:cubicBezTo>
                        <a:pt x="16695" y="14359"/>
                        <a:pt x="16654" y="13613"/>
                        <a:pt x="16705" y="12871"/>
                      </a:cubicBezTo>
                      <a:cubicBezTo>
                        <a:pt x="12695" y="11792"/>
                        <a:pt x="8686" y="10432"/>
                        <a:pt x="4685" y="9019"/>
                      </a:cubicBezTo>
                      <a:cubicBezTo>
                        <a:pt x="8563" y="7387"/>
                        <a:pt x="12388" y="5562"/>
                        <a:pt x="16240" y="4176"/>
                      </a:cubicBezTo>
                      <a:cubicBezTo>
                        <a:pt x="16178" y="3474"/>
                        <a:pt x="16056" y="2764"/>
                        <a:pt x="16020" y="2088"/>
                      </a:cubicBezTo>
                      <a:lnTo>
                        <a:pt x="16020" y="0"/>
                      </a:lnTo>
                      <a:cubicBezTo>
                        <a:pt x="10756" y="2556"/>
                        <a:pt x="5416" y="4981"/>
                        <a:pt x="0" y="72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075044E1-FF59-EDD2-5665-81CD7C131FD9}"/>
                    </a:ext>
                  </a:extLst>
                </p:cNvPr>
                <p:cNvSpPr/>
                <p:nvPr/>
              </p:nvSpPr>
              <p:spPr>
                <a:xfrm>
                  <a:off x="1838538" y="1313664"/>
                  <a:ext cx="18503" cy="16853"/>
                </a:xfrm>
                <a:custGeom>
                  <a:avLst/>
                  <a:gdLst>
                    <a:gd name="connsiteX0" fmla="*/ 5211 w 18503"/>
                    <a:gd name="connsiteY0" fmla="*/ 16854 h 16853"/>
                    <a:gd name="connsiteX1" fmla="*/ 5984 w 18503"/>
                    <a:gd name="connsiteY1" fmla="*/ 16178 h 16853"/>
                    <a:gd name="connsiteX2" fmla="*/ 6905 w 18503"/>
                    <a:gd name="connsiteY2" fmla="*/ 15687 h 16853"/>
                    <a:gd name="connsiteX3" fmla="*/ 3457 w 18503"/>
                    <a:gd name="connsiteY3" fmla="*/ 11371 h 16853"/>
                    <a:gd name="connsiteX4" fmla="*/ 8414 w 18503"/>
                    <a:gd name="connsiteY4" fmla="*/ 7861 h 16853"/>
                    <a:gd name="connsiteX5" fmla="*/ 9835 w 18503"/>
                    <a:gd name="connsiteY5" fmla="*/ 9897 h 16853"/>
                    <a:gd name="connsiteX6" fmla="*/ 11371 w 18503"/>
                    <a:gd name="connsiteY6" fmla="*/ 12423 h 16853"/>
                    <a:gd name="connsiteX7" fmla="*/ 12116 w 18503"/>
                    <a:gd name="connsiteY7" fmla="*/ 11748 h 16853"/>
                    <a:gd name="connsiteX8" fmla="*/ 13037 w 18503"/>
                    <a:gd name="connsiteY8" fmla="*/ 11256 h 16853"/>
                    <a:gd name="connsiteX9" fmla="*/ 11186 w 18503"/>
                    <a:gd name="connsiteY9" fmla="*/ 8975 h 16853"/>
                    <a:gd name="connsiteX10" fmla="*/ 9739 w 18503"/>
                    <a:gd name="connsiteY10" fmla="*/ 6905 h 16853"/>
                    <a:gd name="connsiteX11" fmla="*/ 13959 w 18503"/>
                    <a:gd name="connsiteY11" fmla="*/ 3974 h 16853"/>
                    <a:gd name="connsiteX12" fmla="*/ 16828 w 18503"/>
                    <a:gd name="connsiteY12" fmla="*/ 8659 h 16853"/>
                    <a:gd name="connsiteX13" fmla="*/ 17626 w 18503"/>
                    <a:gd name="connsiteY13" fmla="*/ 7984 h 16853"/>
                    <a:gd name="connsiteX14" fmla="*/ 18503 w 18503"/>
                    <a:gd name="connsiteY14" fmla="*/ 7493 h 16853"/>
                    <a:gd name="connsiteX15" fmla="*/ 13239 w 18503"/>
                    <a:gd name="connsiteY15" fmla="*/ 0 h 16853"/>
                    <a:gd name="connsiteX16" fmla="*/ 0 w 18503"/>
                    <a:gd name="connsiteY16" fmla="*/ 9396 h 1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03" h="16853">
                      <a:moveTo>
                        <a:pt x="5211" y="16854"/>
                      </a:moveTo>
                      <a:cubicBezTo>
                        <a:pt x="5455" y="16613"/>
                        <a:pt x="5712" y="16387"/>
                        <a:pt x="5984" y="16178"/>
                      </a:cubicBezTo>
                      <a:lnTo>
                        <a:pt x="6905" y="15687"/>
                      </a:lnTo>
                      <a:cubicBezTo>
                        <a:pt x="5666" y="14322"/>
                        <a:pt x="4515" y="12880"/>
                        <a:pt x="3457" y="11371"/>
                      </a:cubicBezTo>
                      <a:lnTo>
                        <a:pt x="8414" y="7861"/>
                      </a:lnTo>
                      <a:lnTo>
                        <a:pt x="9835" y="9897"/>
                      </a:lnTo>
                      <a:cubicBezTo>
                        <a:pt x="10449" y="10774"/>
                        <a:pt x="10941" y="11651"/>
                        <a:pt x="11371" y="12423"/>
                      </a:cubicBezTo>
                      <a:lnTo>
                        <a:pt x="12116" y="11748"/>
                      </a:lnTo>
                      <a:lnTo>
                        <a:pt x="13037" y="11256"/>
                      </a:lnTo>
                      <a:cubicBezTo>
                        <a:pt x="12372" y="10536"/>
                        <a:pt x="11754" y="9774"/>
                        <a:pt x="11186" y="8975"/>
                      </a:cubicBezTo>
                      <a:lnTo>
                        <a:pt x="9739" y="6905"/>
                      </a:lnTo>
                      <a:lnTo>
                        <a:pt x="13959" y="3974"/>
                      </a:lnTo>
                      <a:cubicBezTo>
                        <a:pt x="15042" y="5455"/>
                        <a:pt x="16002" y="7022"/>
                        <a:pt x="16828" y="8659"/>
                      </a:cubicBezTo>
                      <a:cubicBezTo>
                        <a:pt x="17108" y="8449"/>
                        <a:pt x="17354" y="8168"/>
                        <a:pt x="17626" y="7984"/>
                      </a:cubicBezTo>
                      <a:cubicBezTo>
                        <a:pt x="17904" y="7796"/>
                        <a:pt x="18198" y="7632"/>
                        <a:pt x="18503" y="7493"/>
                      </a:cubicBezTo>
                      <a:lnTo>
                        <a:pt x="13239" y="0"/>
                      </a:lnTo>
                      <a:lnTo>
                        <a:pt x="0" y="93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B59C9FC3-C108-D860-59E1-47116E3DEF47}"/>
                    </a:ext>
                  </a:extLst>
                </p:cNvPr>
                <p:cNvSpPr/>
                <p:nvPr/>
              </p:nvSpPr>
              <p:spPr>
                <a:xfrm>
                  <a:off x="1812560" y="1283395"/>
                  <a:ext cx="21758" cy="22004"/>
                </a:xfrm>
                <a:custGeom>
                  <a:avLst/>
                  <a:gdLst>
                    <a:gd name="connsiteX0" fmla="*/ 737 w 21758"/>
                    <a:gd name="connsiteY0" fmla="*/ 12792 h 22004"/>
                    <a:gd name="connsiteX1" fmla="*/ 1413 w 21758"/>
                    <a:gd name="connsiteY1" fmla="*/ 13467 h 22004"/>
                    <a:gd name="connsiteX2" fmla="*/ 9124 w 21758"/>
                    <a:gd name="connsiteY2" fmla="*/ 4843 h 22004"/>
                    <a:gd name="connsiteX3" fmla="*/ 9247 w 21758"/>
                    <a:gd name="connsiteY3" fmla="*/ 8633 h 22004"/>
                    <a:gd name="connsiteX4" fmla="*/ 9309 w 21758"/>
                    <a:gd name="connsiteY4" fmla="*/ 20653 h 22004"/>
                    <a:gd name="connsiteX5" fmla="*/ 10783 w 21758"/>
                    <a:gd name="connsiteY5" fmla="*/ 22004 h 22004"/>
                    <a:gd name="connsiteX6" fmla="*/ 21758 w 21758"/>
                    <a:gd name="connsiteY6" fmla="*/ 9800 h 22004"/>
                    <a:gd name="connsiteX7" fmla="*/ 20337 w 21758"/>
                    <a:gd name="connsiteY7" fmla="*/ 8537 h 22004"/>
                    <a:gd name="connsiteX8" fmla="*/ 12853 w 21758"/>
                    <a:gd name="connsiteY8" fmla="*/ 16863 h 22004"/>
                    <a:gd name="connsiteX9" fmla="*/ 12669 w 21758"/>
                    <a:gd name="connsiteY9" fmla="*/ 1606 h 22004"/>
                    <a:gd name="connsiteX10" fmla="*/ 10914 w 21758"/>
                    <a:gd name="connsiteY10" fmla="*/ 0 h 22004"/>
                    <a:gd name="connsiteX11" fmla="*/ 0 w 21758"/>
                    <a:gd name="connsiteY11" fmla="*/ 12178 h 2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58" h="22004">
                      <a:moveTo>
                        <a:pt x="737" y="12792"/>
                      </a:moveTo>
                      <a:cubicBezTo>
                        <a:pt x="977" y="13001"/>
                        <a:pt x="1203" y="13227"/>
                        <a:pt x="1413" y="13467"/>
                      </a:cubicBezTo>
                      <a:lnTo>
                        <a:pt x="9124" y="4843"/>
                      </a:lnTo>
                      <a:lnTo>
                        <a:pt x="9247" y="8633"/>
                      </a:lnTo>
                      <a:cubicBezTo>
                        <a:pt x="9335" y="12546"/>
                        <a:pt x="9309" y="16529"/>
                        <a:pt x="9309" y="20653"/>
                      </a:cubicBezTo>
                      <a:lnTo>
                        <a:pt x="10783" y="22004"/>
                      </a:lnTo>
                      <a:lnTo>
                        <a:pt x="21758" y="9800"/>
                      </a:lnTo>
                      <a:cubicBezTo>
                        <a:pt x="21225" y="9451"/>
                        <a:pt x="20746" y="9025"/>
                        <a:pt x="20337" y="8537"/>
                      </a:cubicBezTo>
                      <a:lnTo>
                        <a:pt x="12853" y="16863"/>
                      </a:lnTo>
                      <a:cubicBezTo>
                        <a:pt x="12941" y="11713"/>
                        <a:pt x="12730" y="6624"/>
                        <a:pt x="12669" y="1606"/>
                      </a:cubicBezTo>
                      <a:lnTo>
                        <a:pt x="10914" y="0"/>
                      </a:lnTo>
                      <a:lnTo>
                        <a:pt x="0" y="121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0" name="Freeform 609">
                  <a:extLst>
                    <a:ext uri="{FF2B5EF4-FFF2-40B4-BE49-F238E27FC236}">
                      <a16:creationId xmlns:a16="http://schemas.microsoft.com/office/drawing/2014/main" id="{A3F9C789-D843-C2E7-CEDF-1D7A6A938DE3}"/>
                    </a:ext>
                  </a:extLst>
                </p:cNvPr>
                <p:cNvSpPr/>
                <p:nvPr/>
              </p:nvSpPr>
              <p:spPr>
                <a:xfrm>
                  <a:off x="1784669" y="1263856"/>
                  <a:ext cx="19345" cy="20652"/>
                </a:xfrm>
                <a:custGeom>
                  <a:avLst/>
                  <a:gdLst>
                    <a:gd name="connsiteX0" fmla="*/ 0 w 19345"/>
                    <a:gd name="connsiteY0" fmla="*/ 14520 h 20652"/>
                    <a:gd name="connsiteX1" fmla="*/ 1105 w 19345"/>
                    <a:gd name="connsiteY1" fmla="*/ 14976 h 20652"/>
                    <a:gd name="connsiteX2" fmla="*/ 2123 w 19345"/>
                    <a:gd name="connsiteY2" fmla="*/ 15599 h 20652"/>
                    <a:gd name="connsiteX3" fmla="*/ 4624 w 19345"/>
                    <a:gd name="connsiteY3" fmla="*/ 13959 h 20652"/>
                    <a:gd name="connsiteX4" fmla="*/ 8133 w 19345"/>
                    <a:gd name="connsiteY4" fmla="*/ 11871 h 20652"/>
                    <a:gd name="connsiteX5" fmla="*/ 8194 w 19345"/>
                    <a:gd name="connsiteY5" fmla="*/ 18767 h 20652"/>
                    <a:gd name="connsiteX6" fmla="*/ 11897 w 19345"/>
                    <a:gd name="connsiteY6" fmla="*/ 20653 h 20652"/>
                    <a:gd name="connsiteX7" fmla="*/ 11616 w 19345"/>
                    <a:gd name="connsiteY7" fmla="*/ 10791 h 20652"/>
                    <a:gd name="connsiteX8" fmla="*/ 11616 w 19345"/>
                    <a:gd name="connsiteY8" fmla="*/ 10212 h 20652"/>
                    <a:gd name="connsiteX9" fmla="*/ 15836 w 19345"/>
                    <a:gd name="connsiteY9" fmla="*/ 7931 h 20652"/>
                    <a:gd name="connsiteX10" fmla="*/ 19346 w 19345"/>
                    <a:gd name="connsiteY10" fmla="*/ 6089 h 20652"/>
                    <a:gd name="connsiteX11" fmla="*/ 17293 w 19345"/>
                    <a:gd name="connsiteY11" fmla="*/ 4948 h 20652"/>
                    <a:gd name="connsiteX12" fmla="*/ 11432 w 19345"/>
                    <a:gd name="connsiteY12" fmla="*/ 8458 h 20652"/>
                    <a:gd name="connsiteX13" fmla="*/ 11432 w 19345"/>
                    <a:gd name="connsiteY13" fmla="*/ 1956 h 20652"/>
                    <a:gd name="connsiteX14" fmla="*/ 9493 w 19345"/>
                    <a:gd name="connsiteY14" fmla="*/ 1079 h 20652"/>
                    <a:gd name="connsiteX15" fmla="*/ 7642 w 19345"/>
                    <a:gd name="connsiteY15" fmla="*/ 0 h 20652"/>
                    <a:gd name="connsiteX16" fmla="*/ 8010 w 19345"/>
                    <a:gd name="connsiteY16" fmla="*/ 10072 h 20652"/>
                    <a:gd name="connsiteX17" fmla="*/ 0 w 19345"/>
                    <a:gd name="connsiteY17" fmla="*/ 14520 h 2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345" h="20652">
                      <a:moveTo>
                        <a:pt x="0" y="14520"/>
                      </a:moveTo>
                      <a:lnTo>
                        <a:pt x="1105" y="14976"/>
                      </a:lnTo>
                      <a:lnTo>
                        <a:pt x="2123" y="15599"/>
                      </a:lnTo>
                      <a:cubicBezTo>
                        <a:pt x="2746" y="15161"/>
                        <a:pt x="3755" y="14459"/>
                        <a:pt x="4624" y="13959"/>
                      </a:cubicBezTo>
                      <a:lnTo>
                        <a:pt x="8133" y="11871"/>
                      </a:lnTo>
                      <a:cubicBezTo>
                        <a:pt x="8133" y="14143"/>
                        <a:pt x="8230" y="16424"/>
                        <a:pt x="8194" y="18767"/>
                      </a:cubicBezTo>
                      <a:cubicBezTo>
                        <a:pt x="9503" y="19239"/>
                        <a:pt x="10746" y="19873"/>
                        <a:pt x="11897" y="20653"/>
                      </a:cubicBezTo>
                      <a:cubicBezTo>
                        <a:pt x="11897" y="17231"/>
                        <a:pt x="11739" y="14020"/>
                        <a:pt x="11616" y="10791"/>
                      </a:cubicBezTo>
                      <a:lnTo>
                        <a:pt x="11616" y="10212"/>
                      </a:lnTo>
                      <a:cubicBezTo>
                        <a:pt x="13037" y="9449"/>
                        <a:pt x="14389" y="8677"/>
                        <a:pt x="15836" y="7931"/>
                      </a:cubicBezTo>
                      <a:lnTo>
                        <a:pt x="19346" y="6089"/>
                      </a:lnTo>
                      <a:cubicBezTo>
                        <a:pt x="18620" y="5789"/>
                        <a:pt x="17931" y="5406"/>
                        <a:pt x="17293" y="4948"/>
                      </a:cubicBezTo>
                      <a:cubicBezTo>
                        <a:pt x="15283" y="6089"/>
                        <a:pt x="13406" y="7317"/>
                        <a:pt x="11432" y="8458"/>
                      </a:cubicBezTo>
                      <a:cubicBezTo>
                        <a:pt x="11432" y="6299"/>
                        <a:pt x="11344" y="4141"/>
                        <a:pt x="11432" y="1956"/>
                      </a:cubicBezTo>
                      <a:cubicBezTo>
                        <a:pt x="10756" y="1649"/>
                        <a:pt x="10107" y="1430"/>
                        <a:pt x="9493" y="1079"/>
                      </a:cubicBezTo>
                      <a:cubicBezTo>
                        <a:pt x="8879" y="728"/>
                        <a:pt x="8256" y="368"/>
                        <a:pt x="7642" y="0"/>
                      </a:cubicBezTo>
                      <a:lnTo>
                        <a:pt x="8010" y="10072"/>
                      </a:lnTo>
                      <a:cubicBezTo>
                        <a:pt x="5422" y="11616"/>
                        <a:pt x="2808" y="13037"/>
                        <a:pt x="0" y="145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1" name="Freeform 610">
                  <a:extLst>
                    <a:ext uri="{FF2B5EF4-FFF2-40B4-BE49-F238E27FC236}">
                      <a16:creationId xmlns:a16="http://schemas.microsoft.com/office/drawing/2014/main" id="{BD6A65C8-0583-F525-7F0A-BB51CD334F66}"/>
                    </a:ext>
                  </a:extLst>
                </p:cNvPr>
                <p:cNvSpPr/>
                <p:nvPr/>
              </p:nvSpPr>
              <p:spPr>
                <a:xfrm>
                  <a:off x="1774588" y="1259040"/>
                  <a:ext cx="14502" cy="18503"/>
                </a:xfrm>
                <a:custGeom>
                  <a:avLst/>
                  <a:gdLst>
                    <a:gd name="connsiteX0" fmla="*/ 8695 w 14502"/>
                    <a:gd name="connsiteY0" fmla="*/ 17512 h 18503"/>
                    <a:gd name="connsiteX1" fmla="*/ 9186 w 14502"/>
                    <a:gd name="connsiteY1" fmla="*/ 16635 h 18503"/>
                    <a:gd name="connsiteX2" fmla="*/ 3922 w 14502"/>
                    <a:gd name="connsiteY2" fmla="*/ 14880 h 18503"/>
                    <a:gd name="connsiteX3" fmla="*/ 6203 w 14502"/>
                    <a:gd name="connsiteY3" fmla="*/ 9239 h 18503"/>
                    <a:gd name="connsiteX4" fmla="*/ 8510 w 14502"/>
                    <a:gd name="connsiteY4" fmla="*/ 10116 h 18503"/>
                    <a:gd name="connsiteX5" fmla="*/ 11142 w 14502"/>
                    <a:gd name="connsiteY5" fmla="*/ 11441 h 18503"/>
                    <a:gd name="connsiteX6" fmla="*/ 11414 w 14502"/>
                    <a:gd name="connsiteY6" fmla="*/ 10423 h 18503"/>
                    <a:gd name="connsiteX7" fmla="*/ 11914 w 14502"/>
                    <a:gd name="connsiteY7" fmla="*/ 9502 h 18503"/>
                    <a:gd name="connsiteX8" fmla="*/ 9142 w 14502"/>
                    <a:gd name="connsiteY8" fmla="*/ 8624 h 18503"/>
                    <a:gd name="connsiteX9" fmla="*/ 6826 w 14502"/>
                    <a:gd name="connsiteY9" fmla="*/ 7703 h 18503"/>
                    <a:gd name="connsiteX10" fmla="*/ 8738 w 14502"/>
                    <a:gd name="connsiteY10" fmla="*/ 2922 h 18503"/>
                    <a:gd name="connsiteX11" fmla="*/ 13731 w 14502"/>
                    <a:gd name="connsiteY11" fmla="*/ 5299 h 18503"/>
                    <a:gd name="connsiteX12" fmla="*/ 14011 w 14502"/>
                    <a:gd name="connsiteY12" fmla="*/ 4308 h 18503"/>
                    <a:gd name="connsiteX13" fmla="*/ 14503 w 14502"/>
                    <a:gd name="connsiteY13" fmla="*/ 3387 h 18503"/>
                    <a:gd name="connsiteX14" fmla="*/ 6054 w 14502"/>
                    <a:gd name="connsiteY14" fmla="*/ 0 h 18503"/>
                    <a:gd name="connsiteX15" fmla="*/ 0 w 14502"/>
                    <a:gd name="connsiteY15" fmla="*/ 15082 h 18503"/>
                    <a:gd name="connsiteX16" fmla="*/ 8414 w 14502"/>
                    <a:gd name="connsiteY16" fmla="*/ 18503 h 18503"/>
                    <a:gd name="connsiteX17" fmla="*/ 8695 w 14502"/>
                    <a:gd name="connsiteY17" fmla="*/ 17512 h 18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502" h="18503">
                      <a:moveTo>
                        <a:pt x="8695" y="17512"/>
                      </a:moveTo>
                      <a:cubicBezTo>
                        <a:pt x="8836" y="17208"/>
                        <a:pt x="9001" y="16914"/>
                        <a:pt x="9186" y="16635"/>
                      </a:cubicBezTo>
                      <a:cubicBezTo>
                        <a:pt x="7396" y="16161"/>
                        <a:pt x="5638" y="15574"/>
                        <a:pt x="3922" y="14880"/>
                      </a:cubicBezTo>
                      <a:lnTo>
                        <a:pt x="6203" y="9239"/>
                      </a:lnTo>
                      <a:lnTo>
                        <a:pt x="8510" y="10116"/>
                      </a:lnTo>
                      <a:cubicBezTo>
                        <a:pt x="9413" y="10506"/>
                        <a:pt x="10291" y="10948"/>
                        <a:pt x="11142" y="11441"/>
                      </a:cubicBezTo>
                      <a:cubicBezTo>
                        <a:pt x="11230" y="11134"/>
                        <a:pt x="11292" y="10739"/>
                        <a:pt x="11414" y="10423"/>
                      </a:cubicBezTo>
                      <a:cubicBezTo>
                        <a:pt x="11561" y="10105"/>
                        <a:pt x="11728" y="9797"/>
                        <a:pt x="11914" y="9502"/>
                      </a:cubicBezTo>
                      <a:cubicBezTo>
                        <a:pt x="10972" y="9272"/>
                        <a:pt x="10046" y="8978"/>
                        <a:pt x="9142" y="8624"/>
                      </a:cubicBezTo>
                      <a:lnTo>
                        <a:pt x="6826" y="7703"/>
                      </a:lnTo>
                      <a:lnTo>
                        <a:pt x="8738" y="2922"/>
                      </a:lnTo>
                      <a:cubicBezTo>
                        <a:pt x="10462" y="3584"/>
                        <a:pt x="12130" y="4379"/>
                        <a:pt x="13731" y="5299"/>
                      </a:cubicBezTo>
                      <a:cubicBezTo>
                        <a:pt x="13793" y="4961"/>
                        <a:pt x="13887" y="4629"/>
                        <a:pt x="14011" y="4308"/>
                      </a:cubicBezTo>
                      <a:cubicBezTo>
                        <a:pt x="14151" y="3988"/>
                        <a:pt x="14315" y="3680"/>
                        <a:pt x="14503" y="3387"/>
                      </a:cubicBezTo>
                      <a:lnTo>
                        <a:pt x="6054" y="0"/>
                      </a:lnTo>
                      <a:lnTo>
                        <a:pt x="0" y="15082"/>
                      </a:lnTo>
                      <a:lnTo>
                        <a:pt x="8414" y="18503"/>
                      </a:lnTo>
                      <a:cubicBezTo>
                        <a:pt x="8510" y="18196"/>
                        <a:pt x="8572" y="17828"/>
                        <a:pt x="8695" y="175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2" name="Freeform 611">
                  <a:extLst>
                    <a:ext uri="{FF2B5EF4-FFF2-40B4-BE49-F238E27FC236}">
                      <a16:creationId xmlns:a16="http://schemas.microsoft.com/office/drawing/2014/main" id="{7C338F0C-FD66-87B4-749B-F827A4E88CEC}"/>
                    </a:ext>
                  </a:extLst>
                </p:cNvPr>
                <p:cNvSpPr/>
                <p:nvPr/>
              </p:nvSpPr>
              <p:spPr>
                <a:xfrm>
                  <a:off x="1762752" y="1254547"/>
                  <a:ext cx="9308" cy="18003"/>
                </a:xfrm>
                <a:custGeom>
                  <a:avLst/>
                  <a:gdLst>
                    <a:gd name="connsiteX0" fmla="*/ 8940 w 9308"/>
                    <a:gd name="connsiteY0" fmla="*/ 17012 h 18003"/>
                    <a:gd name="connsiteX1" fmla="*/ 9309 w 9308"/>
                    <a:gd name="connsiteY1" fmla="*/ 16029 h 18003"/>
                    <a:gd name="connsiteX2" fmla="*/ 3913 w 9308"/>
                    <a:gd name="connsiteY2" fmla="*/ 15047 h 18003"/>
                    <a:gd name="connsiteX3" fmla="*/ 7422 w 9308"/>
                    <a:gd name="connsiteY3" fmla="*/ 869 h 18003"/>
                    <a:gd name="connsiteX4" fmla="*/ 5668 w 9308"/>
                    <a:gd name="connsiteY4" fmla="*/ 562 h 18003"/>
                    <a:gd name="connsiteX5" fmla="*/ 3913 w 9308"/>
                    <a:gd name="connsiteY5" fmla="*/ 0 h 18003"/>
                    <a:gd name="connsiteX6" fmla="*/ 0 w 9308"/>
                    <a:gd name="connsiteY6" fmla="*/ 15845 h 18003"/>
                    <a:gd name="connsiteX7" fmla="*/ 8774 w 9308"/>
                    <a:gd name="connsiteY7" fmla="*/ 18003 h 18003"/>
                    <a:gd name="connsiteX8" fmla="*/ 8940 w 9308"/>
                    <a:gd name="connsiteY8" fmla="*/ 17012 h 18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08" h="18003">
                      <a:moveTo>
                        <a:pt x="8940" y="17012"/>
                      </a:moveTo>
                      <a:lnTo>
                        <a:pt x="9309" y="16029"/>
                      </a:lnTo>
                      <a:cubicBezTo>
                        <a:pt x="7493" y="15801"/>
                        <a:pt x="5692" y="15473"/>
                        <a:pt x="3913" y="15047"/>
                      </a:cubicBezTo>
                      <a:lnTo>
                        <a:pt x="7422" y="869"/>
                      </a:lnTo>
                      <a:cubicBezTo>
                        <a:pt x="6808" y="772"/>
                        <a:pt x="6247" y="711"/>
                        <a:pt x="5668" y="562"/>
                      </a:cubicBezTo>
                      <a:cubicBezTo>
                        <a:pt x="5089" y="412"/>
                        <a:pt x="4527" y="184"/>
                        <a:pt x="3913" y="0"/>
                      </a:cubicBezTo>
                      <a:lnTo>
                        <a:pt x="0" y="15845"/>
                      </a:lnTo>
                      <a:lnTo>
                        <a:pt x="8774" y="18003"/>
                      </a:lnTo>
                      <a:cubicBezTo>
                        <a:pt x="8785" y="17667"/>
                        <a:pt x="8841" y="17334"/>
                        <a:pt x="8940" y="170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3" name="Freeform 612">
                  <a:extLst>
                    <a:ext uri="{FF2B5EF4-FFF2-40B4-BE49-F238E27FC236}">
                      <a16:creationId xmlns:a16="http://schemas.microsoft.com/office/drawing/2014/main" id="{0A425A12-1620-74FD-AD17-7F549FD2B08E}"/>
                    </a:ext>
                  </a:extLst>
                </p:cNvPr>
                <p:cNvSpPr/>
                <p:nvPr/>
              </p:nvSpPr>
              <p:spPr>
                <a:xfrm>
                  <a:off x="1562620" y="1241607"/>
                  <a:ext cx="326155" cy="327481"/>
                </a:xfrm>
                <a:custGeom>
                  <a:avLst/>
                  <a:gdLst>
                    <a:gd name="connsiteX0" fmla="*/ 163065 w 326155"/>
                    <a:gd name="connsiteY0" fmla="*/ 0 h 327481"/>
                    <a:gd name="connsiteX1" fmla="*/ 0 w 326155"/>
                    <a:gd name="connsiteY1" fmla="*/ 163741 h 327481"/>
                    <a:gd name="connsiteX2" fmla="*/ 163065 w 326155"/>
                    <a:gd name="connsiteY2" fmla="*/ 327481 h 327481"/>
                    <a:gd name="connsiteX3" fmla="*/ 326156 w 326155"/>
                    <a:gd name="connsiteY3" fmla="*/ 163741 h 327481"/>
                    <a:gd name="connsiteX4" fmla="*/ 163065 w 326155"/>
                    <a:gd name="connsiteY4" fmla="*/ 0 h 327481"/>
                    <a:gd name="connsiteX5" fmla="*/ 163065 w 326155"/>
                    <a:gd name="connsiteY5" fmla="*/ 324086 h 327481"/>
                    <a:gd name="connsiteX6" fmla="*/ 3387 w 326155"/>
                    <a:gd name="connsiteY6" fmla="*/ 163741 h 327481"/>
                    <a:gd name="connsiteX7" fmla="*/ 163065 w 326155"/>
                    <a:gd name="connsiteY7" fmla="*/ 3360 h 327481"/>
                    <a:gd name="connsiteX8" fmla="*/ 322866 w 326155"/>
                    <a:gd name="connsiteY8" fmla="*/ 163741 h 327481"/>
                    <a:gd name="connsiteX9" fmla="*/ 163091 w 326155"/>
                    <a:gd name="connsiteY9" fmla="*/ 324086 h 327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155" h="327481">
                      <a:moveTo>
                        <a:pt x="163065" y="0"/>
                      </a:moveTo>
                      <a:cubicBezTo>
                        <a:pt x="73040" y="0"/>
                        <a:pt x="0" y="73285"/>
                        <a:pt x="0" y="163741"/>
                      </a:cubicBezTo>
                      <a:cubicBezTo>
                        <a:pt x="0" y="254196"/>
                        <a:pt x="73013" y="327481"/>
                        <a:pt x="163065" y="327481"/>
                      </a:cubicBezTo>
                      <a:cubicBezTo>
                        <a:pt x="253116" y="327481"/>
                        <a:pt x="326156" y="254161"/>
                        <a:pt x="326156" y="163741"/>
                      </a:cubicBezTo>
                      <a:cubicBezTo>
                        <a:pt x="326156" y="73320"/>
                        <a:pt x="253116" y="0"/>
                        <a:pt x="163065" y="0"/>
                      </a:cubicBezTo>
                      <a:close/>
                      <a:moveTo>
                        <a:pt x="163065" y="324086"/>
                      </a:moveTo>
                      <a:cubicBezTo>
                        <a:pt x="74891" y="324086"/>
                        <a:pt x="3387" y="252283"/>
                        <a:pt x="3387" y="163741"/>
                      </a:cubicBezTo>
                      <a:cubicBezTo>
                        <a:pt x="3387" y="75198"/>
                        <a:pt x="74891" y="3360"/>
                        <a:pt x="163065" y="3360"/>
                      </a:cubicBezTo>
                      <a:cubicBezTo>
                        <a:pt x="251239" y="3360"/>
                        <a:pt x="322866" y="75163"/>
                        <a:pt x="322866" y="163741"/>
                      </a:cubicBezTo>
                      <a:cubicBezTo>
                        <a:pt x="322866" y="252318"/>
                        <a:pt x="251327" y="324086"/>
                        <a:pt x="163091" y="3240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4" name="Freeform 613">
                  <a:extLst>
                    <a:ext uri="{FF2B5EF4-FFF2-40B4-BE49-F238E27FC236}">
                      <a16:creationId xmlns:a16="http://schemas.microsoft.com/office/drawing/2014/main" id="{3D23BE94-12EB-1138-2559-CB340B6FA34C}"/>
                    </a:ext>
                  </a:extLst>
                </p:cNvPr>
                <p:cNvSpPr/>
                <p:nvPr/>
              </p:nvSpPr>
              <p:spPr>
                <a:xfrm>
                  <a:off x="1745188" y="1251407"/>
                  <a:ext cx="15081" cy="17827"/>
                </a:xfrm>
                <a:custGeom>
                  <a:avLst/>
                  <a:gdLst>
                    <a:gd name="connsiteX0" fmla="*/ 2220 w 15081"/>
                    <a:gd name="connsiteY0" fmla="*/ 15749 h 17827"/>
                    <a:gd name="connsiteX1" fmla="*/ 4659 w 15081"/>
                    <a:gd name="connsiteY1" fmla="*/ 11125 h 17827"/>
                    <a:gd name="connsiteX2" fmla="*/ 10142 w 15081"/>
                    <a:gd name="connsiteY2" fmla="*/ 12002 h 17827"/>
                    <a:gd name="connsiteX3" fmla="*/ 11020 w 15081"/>
                    <a:gd name="connsiteY3" fmla="*/ 17266 h 17827"/>
                    <a:gd name="connsiteX4" fmla="*/ 13081 w 15081"/>
                    <a:gd name="connsiteY4" fmla="*/ 17398 h 17827"/>
                    <a:gd name="connsiteX5" fmla="*/ 15082 w 15081"/>
                    <a:gd name="connsiteY5" fmla="*/ 17828 h 17827"/>
                    <a:gd name="connsiteX6" fmla="*/ 11081 w 15081"/>
                    <a:gd name="connsiteY6" fmla="*/ 281 h 17827"/>
                    <a:gd name="connsiteX7" fmla="*/ 9326 w 15081"/>
                    <a:gd name="connsiteY7" fmla="*/ 0 h 17827"/>
                    <a:gd name="connsiteX8" fmla="*/ 0 w 15081"/>
                    <a:gd name="connsiteY8" fmla="*/ 15406 h 17827"/>
                    <a:gd name="connsiteX9" fmla="*/ 1141 w 15081"/>
                    <a:gd name="connsiteY9" fmla="*/ 15503 h 17827"/>
                    <a:gd name="connsiteX10" fmla="*/ 8598 w 15081"/>
                    <a:gd name="connsiteY10" fmla="*/ 4624 h 17827"/>
                    <a:gd name="connsiteX11" fmla="*/ 9835 w 15081"/>
                    <a:gd name="connsiteY11" fmla="*/ 10476 h 17827"/>
                    <a:gd name="connsiteX12" fmla="*/ 5519 w 15081"/>
                    <a:gd name="connsiteY12" fmla="*/ 9774 h 17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081" h="17827">
                      <a:moveTo>
                        <a:pt x="2220" y="15749"/>
                      </a:moveTo>
                      <a:cubicBezTo>
                        <a:pt x="2930" y="14204"/>
                        <a:pt x="3764" y="12818"/>
                        <a:pt x="4659" y="11125"/>
                      </a:cubicBezTo>
                      <a:lnTo>
                        <a:pt x="10142" y="12002"/>
                      </a:lnTo>
                      <a:cubicBezTo>
                        <a:pt x="10537" y="13704"/>
                        <a:pt x="10756" y="15398"/>
                        <a:pt x="11020" y="17266"/>
                      </a:cubicBezTo>
                      <a:cubicBezTo>
                        <a:pt x="11709" y="17263"/>
                        <a:pt x="12398" y="17307"/>
                        <a:pt x="13081" y="17398"/>
                      </a:cubicBezTo>
                      <a:cubicBezTo>
                        <a:pt x="13757" y="17486"/>
                        <a:pt x="14406" y="17705"/>
                        <a:pt x="15082" y="17828"/>
                      </a:cubicBezTo>
                      <a:lnTo>
                        <a:pt x="11081" y="281"/>
                      </a:lnTo>
                      <a:cubicBezTo>
                        <a:pt x="10485" y="276"/>
                        <a:pt x="9894" y="181"/>
                        <a:pt x="9326" y="0"/>
                      </a:cubicBezTo>
                      <a:lnTo>
                        <a:pt x="0" y="15406"/>
                      </a:lnTo>
                      <a:cubicBezTo>
                        <a:pt x="383" y="15408"/>
                        <a:pt x="763" y="15440"/>
                        <a:pt x="1141" y="15503"/>
                      </a:cubicBezTo>
                      <a:close/>
                      <a:moveTo>
                        <a:pt x="8598" y="4624"/>
                      </a:moveTo>
                      <a:lnTo>
                        <a:pt x="9835" y="10476"/>
                      </a:lnTo>
                      <a:lnTo>
                        <a:pt x="5519" y="97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5" name="Freeform 614">
                  <a:extLst>
                    <a:ext uri="{FF2B5EF4-FFF2-40B4-BE49-F238E27FC236}">
                      <a16:creationId xmlns:a16="http://schemas.microsoft.com/office/drawing/2014/main" id="{6CF9E7C8-91DA-717A-EB69-71CC7AD73B17}"/>
                    </a:ext>
                  </a:extLst>
                </p:cNvPr>
                <p:cNvSpPr/>
                <p:nvPr/>
              </p:nvSpPr>
              <p:spPr>
                <a:xfrm>
                  <a:off x="1797978" y="1275911"/>
                  <a:ext cx="16845" cy="18424"/>
                </a:xfrm>
                <a:custGeom>
                  <a:avLst/>
                  <a:gdLst>
                    <a:gd name="connsiteX0" fmla="*/ 956 w 16845"/>
                    <a:gd name="connsiteY0" fmla="*/ 9765 h 18424"/>
                    <a:gd name="connsiteX1" fmla="*/ 1834 w 16845"/>
                    <a:gd name="connsiteY1" fmla="*/ 10502 h 18424"/>
                    <a:gd name="connsiteX2" fmla="*/ 6141 w 16845"/>
                    <a:gd name="connsiteY2" fmla="*/ 7545 h 18424"/>
                    <a:gd name="connsiteX3" fmla="*/ 10528 w 16845"/>
                    <a:gd name="connsiteY3" fmla="*/ 10906 h 18424"/>
                    <a:gd name="connsiteX4" fmla="*/ 8896 w 16845"/>
                    <a:gd name="connsiteY4" fmla="*/ 15933 h 18424"/>
                    <a:gd name="connsiteX5" fmla="*/ 10590 w 16845"/>
                    <a:gd name="connsiteY5" fmla="*/ 17073 h 18424"/>
                    <a:gd name="connsiteX6" fmla="*/ 12160 w 16845"/>
                    <a:gd name="connsiteY6" fmla="*/ 18424 h 18424"/>
                    <a:gd name="connsiteX7" fmla="*/ 16845 w 16845"/>
                    <a:gd name="connsiteY7" fmla="*/ 1079 h 18424"/>
                    <a:gd name="connsiteX8" fmla="*/ 15398 w 16845"/>
                    <a:gd name="connsiteY8" fmla="*/ 0 h 18424"/>
                    <a:gd name="connsiteX9" fmla="*/ 0 w 16845"/>
                    <a:gd name="connsiteY9" fmla="*/ 9151 h 18424"/>
                    <a:gd name="connsiteX10" fmla="*/ 930 w 16845"/>
                    <a:gd name="connsiteY10" fmla="*/ 9765 h 18424"/>
                    <a:gd name="connsiteX11" fmla="*/ 12669 w 16845"/>
                    <a:gd name="connsiteY11" fmla="*/ 3667 h 18424"/>
                    <a:gd name="connsiteX12" fmla="*/ 11002 w 16845"/>
                    <a:gd name="connsiteY12" fmla="*/ 9396 h 18424"/>
                    <a:gd name="connsiteX13" fmla="*/ 7493 w 16845"/>
                    <a:gd name="connsiteY13" fmla="*/ 6764 h 18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45" h="18424">
                      <a:moveTo>
                        <a:pt x="956" y="9765"/>
                      </a:moveTo>
                      <a:cubicBezTo>
                        <a:pt x="1263" y="9984"/>
                        <a:pt x="1518" y="10256"/>
                        <a:pt x="1834" y="10502"/>
                      </a:cubicBezTo>
                      <a:cubicBezTo>
                        <a:pt x="3185" y="9458"/>
                        <a:pt x="4545" y="8659"/>
                        <a:pt x="6141" y="7545"/>
                      </a:cubicBezTo>
                      <a:lnTo>
                        <a:pt x="10528" y="10906"/>
                      </a:lnTo>
                      <a:cubicBezTo>
                        <a:pt x="10098" y="12572"/>
                        <a:pt x="9511" y="14169"/>
                        <a:pt x="8896" y="15933"/>
                      </a:cubicBezTo>
                      <a:lnTo>
                        <a:pt x="10590" y="17073"/>
                      </a:lnTo>
                      <a:cubicBezTo>
                        <a:pt x="11142" y="17503"/>
                        <a:pt x="11634" y="17951"/>
                        <a:pt x="12160" y="18424"/>
                      </a:cubicBezTo>
                      <a:lnTo>
                        <a:pt x="16845" y="1079"/>
                      </a:lnTo>
                      <a:cubicBezTo>
                        <a:pt x="16305" y="804"/>
                        <a:pt x="15815" y="439"/>
                        <a:pt x="15398" y="0"/>
                      </a:cubicBezTo>
                      <a:lnTo>
                        <a:pt x="0" y="9151"/>
                      </a:lnTo>
                      <a:lnTo>
                        <a:pt x="930" y="9765"/>
                      </a:lnTo>
                      <a:close/>
                      <a:moveTo>
                        <a:pt x="12669" y="3667"/>
                      </a:moveTo>
                      <a:lnTo>
                        <a:pt x="11002" y="9396"/>
                      </a:lnTo>
                      <a:lnTo>
                        <a:pt x="7493" y="67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6" name="Freeform 615">
                  <a:extLst>
                    <a:ext uri="{FF2B5EF4-FFF2-40B4-BE49-F238E27FC236}">
                      <a16:creationId xmlns:a16="http://schemas.microsoft.com/office/drawing/2014/main" id="{71CEB55F-CE9D-C2EA-813C-9E59157316B0}"/>
                    </a:ext>
                  </a:extLst>
                </p:cNvPr>
                <p:cNvSpPr/>
                <p:nvPr/>
              </p:nvSpPr>
              <p:spPr>
                <a:xfrm>
                  <a:off x="1826431" y="1297669"/>
                  <a:ext cx="19481" cy="19072"/>
                </a:xfrm>
                <a:custGeom>
                  <a:avLst/>
                  <a:gdLst>
                    <a:gd name="connsiteX0" fmla="*/ 4466 w 19481"/>
                    <a:gd name="connsiteY0" fmla="*/ 15933 h 19072"/>
                    <a:gd name="connsiteX1" fmla="*/ 16670 w 19481"/>
                    <a:gd name="connsiteY1" fmla="*/ 16670 h 19072"/>
                    <a:gd name="connsiteX2" fmla="*/ 17547 w 19481"/>
                    <a:gd name="connsiteY2" fmla="*/ 6141 h 19072"/>
                    <a:gd name="connsiteX3" fmla="*/ 12099 w 19481"/>
                    <a:gd name="connsiteY3" fmla="*/ 0 h 19072"/>
                    <a:gd name="connsiteX4" fmla="*/ 0 w 19481"/>
                    <a:gd name="connsiteY4" fmla="*/ 10967 h 19072"/>
                    <a:gd name="connsiteX5" fmla="*/ 13432 w 19481"/>
                    <a:gd name="connsiteY5" fmla="*/ 3597 h 19072"/>
                    <a:gd name="connsiteX6" fmla="*/ 15003 w 19481"/>
                    <a:gd name="connsiteY6" fmla="*/ 5352 h 19072"/>
                    <a:gd name="connsiteX7" fmla="*/ 14046 w 19481"/>
                    <a:gd name="connsiteY7" fmla="*/ 13678 h 19072"/>
                    <a:gd name="connsiteX8" fmla="*/ 4808 w 19481"/>
                    <a:gd name="connsiteY8" fmla="*/ 14169 h 19072"/>
                    <a:gd name="connsiteX9" fmla="*/ 3422 w 19481"/>
                    <a:gd name="connsiteY9" fmla="*/ 12660 h 19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81" h="19072">
                      <a:moveTo>
                        <a:pt x="4466" y="15933"/>
                      </a:moveTo>
                      <a:cubicBezTo>
                        <a:pt x="7729" y="19600"/>
                        <a:pt x="12660" y="20320"/>
                        <a:pt x="16670" y="16670"/>
                      </a:cubicBezTo>
                      <a:cubicBezTo>
                        <a:pt x="19565" y="14038"/>
                        <a:pt x="20802" y="10072"/>
                        <a:pt x="17547" y="6141"/>
                      </a:cubicBezTo>
                      <a:lnTo>
                        <a:pt x="12099" y="0"/>
                      </a:lnTo>
                      <a:lnTo>
                        <a:pt x="0" y="10967"/>
                      </a:lnTo>
                      <a:close/>
                      <a:moveTo>
                        <a:pt x="13432" y="3597"/>
                      </a:moveTo>
                      <a:lnTo>
                        <a:pt x="15003" y="5352"/>
                      </a:lnTo>
                      <a:cubicBezTo>
                        <a:pt x="17258" y="7852"/>
                        <a:pt x="17380" y="10616"/>
                        <a:pt x="14046" y="13678"/>
                      </a:cubicBezTo>
                      <a:cubicBezTo>
                        <a:pt x="9888" y="17372"/>
                        <a:pt x="6957" y="16635"/>
                        <a:pt x="4808" y="14169"/>
                      </a:cubicBezTo>
                      <a:lnTo>
                        <a:pt x="3422" y="126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7" name="Freeform 616">
                  <a:extLst>
                    <a:ext uri="{FF2B5EF4-FFF2-40B4-BE49-F238E27FC236}">
                      <a16:creationId xmlns:a16="http://schemas.microsoft.com/office/drawing/2014/main" id="{5127B16F-27E7-3FE0-DF45-C09EC0FFEBA3}"/>
                    </a:ext>
                  </a:extLst>
                </p:cNvPr>
                <p:cNvSpPr/>
                <p:nvPr/>
              </p:nvSpPr>
              <p:spPr>
                <a:xfrm>
                  <a:off x="1845224" y="1325043"/>
                  <a:ext cx="18262" cy="19021"/>
                </a:xfrm>
                <a:custGeom>
                  <a:avLst/>
                  <a:gdLst>
                    <a:gd name="connsiteX0" fmla="*/ 991 w 18262"/>
                    <a:gd name="connsiteY0" fmla="*/ 9730 h 19021"/>
                    <a:gd name="connsiteX1" fmla="*/ 1790 w 18262"/>
                    <a:gd name="connsiteY1" fmla="*/ 11362 h 19021"/>
                    <a:gd name="connsiteX2" fmla="*/ 8414 w 18262"/>
                    <a:gd name="connsiteY2" fmla="*/ 7536 h 19021"/>
                    <a:gd name="connsiteX3" fmla="*/ 8510 w 18262"/>
                    <a:gd name="connsiteY3" fmla="*/ 7668 h 19021"/>
                    <a:gd name="connsiteX4" fmla="*/ 6966 w 18262"/>
                    <a:gd name="connsiteY4" fmla="*/ 10300 h 19021"/>
                    <a:gd name="connsiteX5" fmla="*/ 4071 w 18262"/>
                    <a:gd name="connsiteY5" fmla="*/ 15292 h 19021"/>
                    <a:gd name="connsiteX6" fmla="*/ 5238 w 18262"/>
                    <a:gd name="connsiteY6" fmla="*/ 17047 h 19021"/>
                    <a:gd name="connsiteX7" fmla="*/ 6229 w 18262"/>
                    <a:gd name="connsiteY7" fmla="*/ 19021 h 19021"/>
                    <a:gd name="connsiteX8" fmla="*/ 7028 w 18262"/>
                    <a:gd name="connsiteY8" fmla="*/ 17477 h 19021"/>
                    <a:gd name="connsiteX9" fmla="*/ 10730 w 18262"/>
                    <a:gd name="connsiteY9" fmla="*/ 10388 h 19021"/>
                    <a:gd name="connsiteX10" fmla="*/ 16310 w 18262"/>
                    <a:gd name="connsiteY10" fmla="*/ 11502 h 19021"/>
                    <a:gd name="connsiteX11" fmla="*/ 18249 w 18262"/>
                    <a:gd name="connsiteY11" fmla="*/ 7993 h 19021"/>
                    <a:gd name="connsiteX12" fmla="*/ 16705 w 18262"/>
                    <a:gd name="connsiteY12" fmla="*/ 4387 h 19021"/>
                    <a:gd name="connsiteX13" fmla="*/ 14178 w 18262"/>
                    <a:gd name="connsiteY13" fmla="*/ 0 h 19021"/>
                    <a:gd name="connsiteX14" fmla="*/ 0 w 18262"/>
                    <a:gd name="connsiteY14" fmla="*/ 8194 h 19021"/>
                    <a:gd name="connsiteX15" fmla="*/ 991 w 18262"/>
                    <a:gd name="connsiteY15" fmla="*/ 9704 h 19021"/>
                    <a:gd name="connsiteX16" fmla="*/ 14819 w 18262"/>
                    <a:gd name="connsiteY16" fmla="*/ 3808 h 19021"/>
                    <a:gd name="connsiteX17" fmla="*/ 15073 w 18262"/>
                    <a:gd name="connsiteY17" fmla="*/ 7852 h 19021"/>
                    <a:gd name="connsiteX18" fmla="*/ 14082 w 18262"/>
                    <a:gd name="connsiteY18" fmla="*/ 8554 h 19021"/>
                    <a:gd name="connsiteX19" fmla="*/ 9274 w 18262"/>
                    <a:gd name="connsiteY19" fmla="*/ 7019 h 1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262" h="19021">
                      <a:moveTo>
                        <a:pt x="991" y="9730"/>
                      </a:moveTo>
                      <a:cubicBezTo>
                        <a:pt x="1298" y="10283"/>
                        <a:pt x="1509" y="10835"/>
                        <a:pt x="1790" y="11362"/>
                      </a:cubicBezTo>
                      <a:lnTo>
                        <a:pt x="8414" y="7536"/>
                      </a:lnTo>
                      <a:lnTo>
                        <a:pt x="8510" y="7668"/>
                      </a:lnTo>
                      <a:cubicBezTo>
                        <a:pt x="7984" y="8545"/>
                        <a:pt x="7370" y="9730"/>
                        <a:pt x="6966" y="10300"/>
                      </a:cubicBezTo>
                      <a:lnTo>
                        <a:pt x="4071" y="15292"/>
                      </a:lnTo>
                      <a:lnTo>
                        <a:pt x="5238" y="17047"/>
                      </a:lnTo>
                      <a:cubicBezTo>
                        <a:pt x="5615" y="17696"/>
                        <a:pt x="5922" y="18372"/>
                        <a:pt x="6229" y="19021"/>
                      </a:cubicBezTo>
                      <a:lnTo>
                        <a:pt x="7028" y="17477"/>
                      </a:lnTo>
                      <a:cubicBezTo>
                        <a:pt x="8265" y="15108"/>
                        <a:pt x="9405" y="12704"/>
                        <a:pt x="10730" y="10388"/>
                      </a:cubicBezTo>
                      <a:cubicBezTo>
                        <a:pt x="12265" y="12143"/>
                        <a:pt x="14301" y="12669"/>
                        <a:pt x="16310" y="11502"/>
                      </a:cubicBezTo>
                      <a:cubicBezTo>
                        <a:pt x="17608" y="10834"/>
                        <a:pt x="18375" y="9447"/>
                        <a:pt x="18249" y="7993"/>
                      </a:cubicBezTo>
                      <a:cubicBezTo>
                        <a:pt x="18188" y="6852"/>
                        <a:pt x="17258" y="5361"/>
                        <a:pt x="16705" y="4387"/>
                      </a:cubicBezTo>
                      <a:lnTo>
                        <a:pt x="14178" y="0"/>
                      </a:lnTo>
                      <a:lnTo>
                        <a:pt x="0" y="8194"/>
                      </a:lnTo>
                      <a:lnTo>
                        <a:pt x="991" y="9704"/>
                      </a:lnTo>
                      <a:close/>
                      <a:moveTo>
                        <a:pt x="14819" y="3808"/>
                      </a:moveTo>
                      <a:cubicBezTo>
                        <a:pt x="15529" y="5045"/>
                        <a:pt x="16573" y="6528"/>
                        <a:pt x="15073" y="7852"/>
                      </a:cubicBezTo>
                      <a:cubicBezTo>
                        <a:pt x="14764" y="8116"/>
                        <a:pt x="14432" y="8351"/>
                        <a:pt x="14082" y="8554"/>
                      </a:cubicBezTo>
                      <a:cubicBezTo>
                        <a:pt x="11958" y="9791"/>
                        <a:pt x="10326" y="9300"/>
                        <a:pt x="9274" y="70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8" name="Freeform 617">
                  <a:extLst>
                    <a:ext uri="{FF2B5EF4-FFF2-40B4-BE49-F238E27FC236}">
                      <a16:creationId xmlns:a16="http://schemas.microsoft.com/office/drawing/2014/main" id="{F2A9A478-39BF-E2E4-1E3E-84F473E85FE7}"/>
                    </a:ext>
                  </a:extLst>
                </p:cNvPr>
                <p:cNvSpPr/>
                <p:nvPr/>
              </p:nvSpPr>
              <p:spPr>
                <a:xfrm>
                  <a:off x="1855103" y="1347407"/>
                  <a:ext cx="17925" cy="12101"/>
                </a:xfrm>
                <a:custGeom>
                  <a:avLst/>
                  <a:gdLst>
                    <a:gd name="connsiteX0" fmla="*/ 728 w 17925"/>
                    <a:gd name="connsiteY0" fmla="*/ 6993 h 12101"/>
                    <a:gd name="connsiteX1" fmla="*/ 1184 w 17925"/>
                    <a:gd name="connsiteY1" fmla="*/ 8747 h 12101"/>
                    <a:gd name="connsiteX2" fmla="*/ 7966 w 17925"/>
                    <a:gd name="connsiteY2" fmla="*/ 6370 h 12101"/>
                    <a:gd name="connsiteX3" fmla="*/ 15275 w 17925"/>
                    <a:gd name="connsiteY3" fmla="*/ 11730 h 12101"/>
                    <a:gd name="connsiteX4" fmla="*/ 17433 w 17925"/>
                    <a:gd name="connsiteY4" fmla="*/ 5589 h 12101"/>
                    <a:gd name="connsiteX5" fmla="*/ 15468 w 17925"/>
                    <a:gd name="connsiteY5" fmla="*/ 0 h 12101"/>
                    <a:gd name="connsiteX6" fmla="*/ 0 w 17925"/>
                    <a:gd name="connsiteY6" fmla="*/ 5361 h 12101"/>
                    <a:gd name="connsiteX7" fmla="*/ 728 w 17925"/>
                    <a:gd name="connsiteY7" fmla="*/ 6993 h 12101"/>
                    <a:gd name="connsiteX8" fmla="*/ 15468 w 17925"/>
                    <a:gd name="connsiteY8" fmla="*/ 3869 h 12101"/>
                    <a:gd name="connsiteX9" fmla="*/ 15959 w 17925"/>
                    <a:gd name="connsiteY9" fmla="*/ 5255 h 12101"/>
                    <a:gd name="connsiteX10" fmla="*/ 13678 w 17925"/>
                    <a:gd name="connsiteY10" fmla="*/ 8396 h 12101"/>
                    <a:gd name="connsiteX11" fmla="*/ 9914 w 17925"/>
                    <a:gd name="connsiteY11" fmla="*/ 7475 h 12101"/>
                    <a:gd name="connsiteX12" fmla="*/ 9239 w 17925"/>
                    <a:gd name="connsiteY12" fmla="*/ 5992 h 1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25" h="12101">
                      <a:moveTo>
                        <a:pt x="728" y="6993"/>
                      </a:moveTo>
                      <a:lnTo>
                        <a:pt x="1184" y="8747"/>
                      </a:lnTo>
                      <a:lnTo>
                        <a:pt x="7966" y="6370"/>
                      </a:lnTo>
                      <a:cubicBezTo>
                        <a:pt x="9388" y="10467"/>
                        <a:pt x="11265" y="13116"/>
                        <a:pt x="15275" y="11730"/>
                      </a:cubicBezTo>
                      <a:cubicBezTo>
                        <a:pt x="17828" y="10809"/>
                        <a:pt x="18512" y="8712"/>
                        <a:pt x="17433" y="5589"/>
                      </a:cubicBezTo>
                      <a:lnTo>
                        <a:pt x="15468" y="0"/>
                      </a:lnTo>
                      <a:lnTo>
                        <a:pt x="0" y="5361"/>
                      </a:lnTo>
                      <a:cubicBezTo>
                        <a:pt x="274" y="5891"/>
                        <a:pt x="517" y="6435"/>
                        <a:pt x="728" y="6993"/>
                      </a:cubicBezTo>
                      <a:close/>
                      <a:moveTo>
                        <a:pt x="15468" y="3869"/>
                      </a:moveTo>
                      <a:lnTo>
                        <a:pt x="15959" y="5255"/>
                      </a:lnTo>
                      <a:cubicBezTo>
                        <a:pt x="16363" y="6422"/>
                        <a:pt x="15468" y="7782"/>
                        <a:pt x="13678" y="8396"/>
                      </a:cubicBezTo>
                      <a:cubicBezTo>
                        <a:pt x="12292" y="8888"/>
                        <a:pt x="10809" y="8800"/>
                        <a:pt x="9914" y="7475"/>
                      </a:cubicBezTo>
                      <a:cubicBezTo>
                        <a:pt x="9634" y="7007"/>
                        <a:pt x="9407" y="6511"/>
                        <a:pt x="9239" y="59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97EB9797-133F-7E39-355F-CC0A189C77E4}"/>
                    </a:ext>
                  </a:extLst>
                </p:cNvPr>
                <p:cNvSpPr/>
                <p:nvPr/>
              </p:nvSpPr>
              <p:spPr>
                <a:xfrm>
                  <a:off x="1859647" y="1361918"/>
                  <a:ext cx="17508" cy="11834"/>
                </a:xfrm>
                <a:custGeom>
                  <a:avLst/>
                  <a:gdLst>
                    <a:gd name="connsiteX0" fmla="*/ 465 w 17508"/>
                    <a:gd name="connsiteY0" fmla="*/ 5457 h 11834"/>
                    <a:gd name="connsiteX1" fmla="*/ 772 w 17508"/>
                    <a:gd name="connsiteY1" fmla="*/ 7212 h 11834"/>
                    <a:gd name="connsiteX2" fmla="*/ 7791 w 17508"/>
                    <a:gd name="connsiteY2" fmla="*/ 5580 h 11834"/>
                    <a:gd name="connsiteX3" fmla="*/ 14485 w 17508"/>
                    <a:gd name="connsiteY3" fmla="*/ 11651 h 11834"/>
                    <a:gd name="connsiteX4" fmla="*/ 17258 w 17508"/>
                    <a:gd name="connsiteY4" fmla="*/ 5729 h 11834"/>
                    <a:gd name="connsiteX5" fmla="*/ 15933 w 17508"/>
                    <a:gd name="connsiteY5" fmla="*/ 0 h 11834"/>
                    <a:gd name="connsiteX6" fmla="*/ 0 w 17508"/>
                    <a:gd name="connsiteY6" fmla="*/ 3702 h 11834"/>
                    <a:gd name="connsiteX7" fmla="*/ 465 w 17508"/>
                    <a:gd name="connsiteY7" fmla="*/ 5457 h 11834"/>
                    <a:gd name="connsiteX8" fmla="*/ 15477 w 17508"/>
                    <a:gd name="connsiteY8" fmla="*/ 3825 h 11834"/>
                    <a:gd name="connsiteX9" fmla="*/ 15784 w 17508"/>
                    <a:gd name="connsiteY9" fmla="*/ 5273 h 11834"/>
                    <a:gd name="connsiteX10" fmla="*/ 13152 w 17508"/>
                    <a:gd name="connsiteY10" fmla="*/ 8168 h 11834"/>
                    <a:gd name="connsiteX11" fmla="*/ 9511 w 17508"/>
                    <a:gd name="connsiteY11" fmla="*/ 6817 h 11834"/>
                    <a:gd name="connsiteX12" fmla="*/ 8984 w 17508"/>
                    <a:gd name="connsiteY12" fmla="*/ 5308 h 11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508" h="11834">
                      <a:moveTo>
                        <a:pt x="465" y="5457"/>
                      </a:moveTo>
                      <a:cubicBezTo>
                        <a:pt x="602" y="6035"/>
                        <a:pt x="705" y="6621"/>
                        <a:pt x="772" y="7212"/>
                      </a:cubicBezTo>
                      <a:lnTo>
                        <a:pt x="7791" y="5580"/>
                      </a:lnTo>
                      <a:cubicBezTo>
                        <a:pt x="8747" y="9774"/>
                        <a:pt x="10353" y="12599"/>
                        <a:pt x="14485" y="11651"/>
                      </a:cubicBezTo>
                      <a:cubicBezTo>
                        <a:pt x="17117" y="11037"/>
                        <a:pt x="17995" y="9019"/>
                        <a:pt x="17258" y="5729"/>
                      </a:cubicBezTo>
                      <a:lnTo>
                        <a:pt x="15933" y="0"/>
                      </a:lnTo>
                      <a:lnTo>
                        <a:pt x="0" y="3702"/>
                      </a:lnTo>
                      <a:cubicBezTo>
                        <a:pt x="158" y="4317"/>
                        <a:pt x="342" y="4878"/>
                        <a:pt x="465" y="5457"/>
                      </a:cubicBezTo>
                      <a:close/>
                      <a:moveTo>
                        <a:pt x="15477" y="3825"/>
                      </a:moveTo>
                      <a:lnTo>
                        <a:pt x="15784" y="5273"/>
                      </a:lnTo>
                      <a:cubicBezTo>
                        <a:pt x="16091" y="6510"/>
                        <a:pt x="15073" y="7738"/>
                        <a:pt x="13152" y="8168"/>
                      </a:cubicBezTo>
                      <a:cubicBezTo>
                        <a:pt x="11730" y="8484"/>
                        <a:pt x="10283" y="8230"/>
                        <a:pt x="9511" y="6817"/>
                      </a:cubicBezTo>
                      <a:cubicBezTo>
                        <a:pt x="9292" y="6330"/>
                        <a:pt x="9116" y="5825"/>
                        <a:pt x="8984" y="530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B52C5BFA-F277-6BE6-7E62-50B217ED1F95}"/>
                    </a:ext>
                  </a:extLst>
                </p:cNvPr>
                <p:cNvSpPr/>
                <p:nvPr/>
              </p:nvSpPr>
              <p:spPr>
                <a:xfrm>
                  <a:off x="1859639" y="1429509"/>
                  <a:ext cx="18152" cy="14915"/>
                </a:xfrm>
                <a:custGeom>
                  <a:avLst/>
                  <a:gdLst>
                    <a:gd name="connsiteX0" fmla="*/ 3553 w 18152"/>
                    <a:gd name="connsiteY0" fmla="*/ 1141 h 14915"/>
                    <a:gd name="connsiteX1" fmla="*/ 3220 w 18152"/>
                    <a:gd name="connsiteY1" fmla="*/ 2220 h 14915"/>
                    <a:gd name="connsiteX2" fmla="*/ 7607 w 18152"/>
                    <a:gd name="connsiteY2" fmla="*/ 5054 h 14915"/>
                    <a:gd name="connsiteX3" fmla="*/ 6282 w 18152"/>
                    <a:gd name="connsiteY3" fmla="*/ 10476 h 14915"/>
                    <a:gd name="connsiteX4" fmla="*/ 1018 w 18152"/>
                    <a:gd name="connsiteY4" fmla="*/ 10906 h 14915"/>
                    <a:gd name="connsiteX5" fmla="*/ 623 w 18152"/>
                    <a:gd name="connsiteY5" fmla="*/ 12941 h 14915"/>
                    <a:gd name="connsiteX6" fmla="*/ 0 w 18152"/>
                    <a:gd name="connsiteY6" fmla="*/ 14915 h 14915"/>
                    <a:gd name="connsiteX7" fmla="*/ 17723 w 18152"/>
                    <a:gd name="connsiteY7" fmla="*/ 12450 h 14915"/>
                    <a:gd name="connsiteX8" fmla="*/ 18152 w 18152"/>
                    <a:gd name="connsiteY8" fmla="*/ 10695 h 14915"/>
                    <a:gd name="connsiteX9" fmla="*/ 3764 w 18152"/>
                    <a:gd name="connsiteY9" fmla="*/ 0 h 14915"/>
                    <a:gd name="connsiteX10" fmla="*/ 8817 w 18152"/>
                    <a:gd name="connsiteY10" fmla="*/ 6036 h 14915"/>
                    <a:gd name="connsiteX11" fmla="*/ 13687 w 18152"/>
                    <a:gd name="connsiteY11" fmla="*/ 9546 h 14915"/>
                    <a:gd name="connsiteX12" fmla="*/ 7773 w 18152"/>
                    <a:gd name="connsiteY12" fmla="*/ 10256 h 14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152" h="14915">
                      <a:moveTo>
                        <a:pt x="3553" y="1141"/>
                      </a:moveTo>
                      <a:lnTo>
                        <a:pt x="3220" y="2220"/>
                      </a:lnTo>
                      <a:cubicBezTo>
                        <a:pt x="4694" y="3097"/>
                        <a:pt x="5992" y="3974"/>
                        <a:pt x="7607" y="5054"/>
                      </a:cubicBezTo>
                      <a:lnTo>
                        <a:pt x="6282" y="10476"/>
                      </a:lnTo>
                      <a:cubicBezTo>
                        <a:pt x="4527" y="10695"/>
                        <a:pt x="2895" y="10783"/>
                        <a:pt x="1018" y="10906"/>
                      </a:cubicBezTo>
                      <a:lnTo>
                        <a:pt x="623" y="12941"/>
                      </a:lnTo>
                      <a:cubicBezTo>
                        <a:pt x="465" y="13617"/>
                        <a:pt x="219" y="14239"/>
                        <a:pt x="0" y="14915"/>
                      </a:cubicBezTo>
                      <a:lnTo>
                        <a:pt x="17723" y="12450"/>
                      </a:lnTo>
                      <a:cubicBezTo>
                        <a:pt x="17767" y="11845"/>
                        <a:pt x="17913" y="11252"/>
                        <a:pt x="18152" y="10695"/>
                      </a:cubicBezTo>
                      <a:lnTo>
                        <a:pt x="3764" y="0"/>
                      </a:lnTo>
                      <a:close/>
                      <a:moveTo>
                        <a:pt x="8817" y="6036"/>
                      </a:moveTo>
                      <a:lnTo>
                        <a:pt x="13687" y="9546"/>
                      </a:lnTo>
                      <a:lnTo>
                        <a:pt x="7773" y="10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BDAB2350-2D27-A5B7-F026-A244AD64EC74}"/>
                    </a:ext>
                  </a:extLst>
                </p:cNvPr>
                <p:cNvSpPr/>
                <p:nvPr/>
              </p:nvSpPr>
              <p:spPr>
                <a:xfrm>
                  <a:off x="1744600" y="1542170"/>
                  <a:ext cx="15116" cy="17397"/>
                </a:xfrm>
                <a:custGeom>
                  <a:avLst/>
                  <a:gdLst>
                    <a:gd name="connsiteX0" fmla="*/ 10511 w 15116"/>
                    <a:gd name="connsiteY0" fmla="*/ 412 h 17397"/>
                    <a:gd name="connsiteX1" fmla="*/ 8756 w 15116"/>
                    <a:gd name="connsiteY1" fmla="*/ 597 h 17397"/>
                    <a:gd name="connsiteX2" fmla="*/ 10081 w 15116"/>
                    <a:gd name="connsiteY2" fmla="*/ 8177 h 17397"/>
                    <a:gd name="connsiteX3" fmla="*/ 9923 w 15116"/>
                    <a:gd name="connsiteY3" fmla="*/ 8177 h 17397"/>
                    <a:gd name="connsiteX4" fmla="*/ 7922 w 15116"/>
                    <a:gd name="connsiteY4" fmla="*/ 5869 h 17397"/>
                    <a:gd name="connsiteX5" fmla="*/ 4255 w 15116"/>
                    <a:gd name="connsiteY5" fmla="*/ 1395 h 17397"/>
                    <a:gd name="connsiteX6" fmla="*/ 2158 w 15116"/>
                    <a:gd name="connsiteY6" fmla="*/ 1895 h 17397"/>
                    <a:gd name="connsiteX7" fmla="*/ 0 w 15116"/>
                    <a:gd name="connsiteY7" fmla="*/ 2141 h 17397"/>
                    <a:gd name="connsiteX8" fmla="*/ 1167 w 15116"/>
                    <a:gd name="connsiteY8" fmla="*/ 3430 h 17397"/>
                    <a:gd name="connsiteX9" fmla="*/ 6501 w 15116"/>
                    <a:gd name="connsiteY9" fmla="*/ 9353 h 17397"/>
                    <a:gd name="connsiteX10" fmla="*/ 3571 w 15116"/>
                    <a:gd name="connsiteY10" fmla="*/ 14248 h 17397"/>
                    <a:gd name="connsiteX11" fmla="*/ 6203 w 15116"/>
                    <a:gd name="connsiteY11" fmla="*/ 17240 h 17397"/>
                    <a:gd name="connsiteX12" fmla="*/ 10090 w 15116"/>
                    <a:gd name="connsiteY12" fmla="*/ 17056 h 17397"/>
                    <a:gd name="connsiteX13" fmla="*/ 15117 w 15116"/>
                    <a:gd name="connsiteY13" fmla="*/ 16178 h 17397"/>
                    <a:gd name="connsiteX14" fmla="*/ 12248 w 15116"/>
                    <a:gd name="connsiteY14" fmla="*/ 0 h 17397"/>
                    <a:gd name="connsiteX15" fmla="*/ 7431 w 15116"/>
                    <a:gd name="connsiteY15" fmla="*/ 14406 h 17397"/>
                    <a:gd name="connsiteX16" fmla="*/ 7124 w 15116"/>
                    <a:gd name="connsiteY16" fmla="*/ 13266 h 17397"/>
                    <a:gd name="connsiteX17" fmla="*/ 10204 w 15116"/>
                    <a:gd name="connsiteY17" fmla="*/ 9265 h 17397"/>
                    <a:gd name="connsiteX18" fmla="*/ 11344 w 15116"/>
                    <a:gd name="connsiteY18" fmla="*/ 15547 h 17397"/>
                    <a:gd name="connsiteX19" fmla="*/ 7457 w 15116"/>
                    <a:gd name="connsiteY19" fmla="*/ 14406 h 1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5116" h="17397">
                      <a:moveTo>
                        <a:pt x="10511" y="412"/>
                      </a:moveTo>
                      <a:lnTo>
                        <a:pt x="8756" y="597"/>
                      </a:lnTo>
                      <a:lnTo>
                        <a:pt x="10081" y="8177"/>
                      </a:lnTo>
                      <a:lnTo>
                        <a:pt x="9923" y="8177"/>
                      </a:lnTo>
                      <a:lnTo>
                        <a:pt x="7922" y="5869"/>
                      </a:lnTo>
                      <a:lnTo>
                        <a:pt x="4255" y="1395"/>
                      </a:lnTo>
                      <a:cubicBezTo>
                        <a:pt x="3571" y="1579"/>
                        <a:pt x="2869" y="1763"/>
                        <a:pt x="2158" y="1895"/>
                      </a:cubicBezTo>
                      <a:cubicBezTo>
                        <a:pt x="1448" y="2027"/>
                        <a:pt x="711" y="2079"/>
                        <a:pt x="0" y="2141"/>
                      </a:cubicBezTo>
                      <a:lnTo>
                        <a:pt x="1167" y="3430"/>
                      </a:lnTo>
                      <a:cubicBezTo>
                        <a:pt x="2992" y="5405"/>
                        <a:pt x="4808" y="7317"/>
                        <a:pt x="6501" y="9353"/>
                      </a:cubicBezTo>
                      <a:cubicBezTo>
                        <a:pt x="4424" y="10004"/>
                        <a:pt x="3164" y="12109"/>
                        <a:pt x="3571" y="14248"/>
                      </a:cubicBezTo>
                      <a:cubicBezTo>
                        <a:pt x="3759" y="15688"/>
                        <a:pt x="4799" y="16871"/>
                        <a:pt x="6203" y="17240"/>
                      </a:cubicBezTo>
                      <a:cubicBezTo>
                        <a:pt x="7282" y="17608"/>
                        <a:pt x="8984" y="17240"/>
                        <a:pt x="10090" y="17056"/>
                      </a:cubicBezTo>
                      <a:lnTo>
                        <a:pt x="15117" y="16178"/>
                      </a:lnTo>
                      <a:lnTo>
                        <a:pt x="12248" y="0"/>
                      </a:lnTo>
                      <a:close/>
                      <a:moveTo>
                        <a:pt x="7431" y="14406"/>
                      </a:moveTo>
                      <a:cubicBezTo>
                        <a:pt x="7289" y="14038"/>
                        <a:pt x="7186" y="13655"/>
                        <a:pt x="7124" y="13266"/>
                      </a:cubicBezTo>
                      <a:cubicBezTo>
                        <a:pt x="6694" y="10800"/>
                        <a:pt x="7738" y="9414"/>
                        <a:pt x="10204" y="9265"/>
                      </a:cubicBezTo>
                      <a:lnTo>
                        <a:pt x="11344" y="15547"/>
                      </a:lnTo>
                      <a:cubicBezTo>
                        <a:pt x="9897" y="15792"/>
                        <a:pt x="8168" y="16284"/>
                        <a:pt x="7457" y="1440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6ACC37CA-2BEB-D52B-DA20-EE3F56ED838C}"/>
                    </a:ext>
                  </a:extLst>
                </p:cNvPr>
                <p:cNvSpPr/>
                <p:nvPr/>
              </p:nvSpPr>
              <p:spPr>
                <a:xfrm>
                  <a:off x="1726836" y="1544864"/>
                  <a:ext cx="15763" cy="16733"/>
                </a:xfrm>
                <a:custGeom>
                  <a:avLst/>
                  <a:gdLst>
                    <a:gd name="connsiteX0" fmla="*/ 8245 w 15763"/>
                    <a:gd name="connsiteY0" fmla="*/ 395 h 16733"/>
                    <a:gd name="connsiteX1" fmla="*/ 15 w 15763"/>
                    <a:gd name="connsiteY1" fmla="*/ 9432 h 16733"/>
                    <a:gd name="connsiteX2" fmla="*/ 7631 w 15763"/>
                    <a:gd name="connsiteY2" fmla="*/ 16731 h 16733"/>
                    <a:gd name="connsiteX3" fmla="*/ 15764 w 15763"/>
                    <a:gd name="connsiteY3" fmla="*/ 16301 h 16733"/>
                    <a:gd name="connsiteX4" fmla="*/ 14930 w 15763"/>
                    <a:gd name="connsiteY4" fmla="*/ 0 h 16733"/>
                    <a:gd name="connsiteX5" fmla="*/ 9789 w 15763"/>
                    <a:gd name="connsiteY5" fmla="*/ 15222 h 16733"/>
                    <a:gd name="connsiteX6" fmla="*/ 3990 w 15763"/>
                    <a:gd name="connsiteY6" fmla="*/ 9239 h 16733"/>
                    <a:gd name="connsiteX7" fmla="*/ 9385 w 15763"/>
                    <a:gd name="connsiteY7" fmla="*/ 1693 h 16733"/>
                    <a:gd name="connsiteX8" fmla="*/ 11421 w 15763"/>
                    <a:gd name="connsiteY8" fmla="*/ 1562 h 16733"/>
                    <a:gd name="connsiteX9" fmla="*/ 12131 w 15763"/>
                    <a:gd name="connsiteY9" fmla="*/ 15134 h 1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763" h="16733">
                      <a:moveTo>
                        <a:pt x="8245" y="395"/>
                      </a:moveTo>
                      <a:cubicBezTo>
                        <a:pt x="3375" y="614"/>
                        <a:pt x="-266" y="4036"/>
                        <a:pt x="15" y="9432"/>
                      </a:cubicBezTo>
                      <a:cubicBezTo>
                        <a:pt x="235" y="13371"/>
                        <a:pt x="2516" y="16828"/>
                        <a:pt x="7631" y="16731"/>
                      </a:cubicBezTo>
                      <a:lnTo>
                        <a:pt x="15764" y="16301"/>
                      </a:lnTo>
                      <a:lnTo>
                        <a:pt x="14930" y="0"/>
                      </a:lnTo>
                      <a:close/>
                      <a:moveTo>
                        <a:pt x="9789" y="15222"/>
                      </a:moveTo>
                      <a:cubicBezTo>
                        <a:pt x="6429" y="15406"/>
                        <a:pt x="4235" y="13739"/>
                        <a:pt x="3990" y="9239"/>
                      </a:cubicBezTo>
                      <a:cubicBezTo>
                        <a:pt x="3683" y="3632"/>
                        <a:pt x="6122" y="1842"/>
                        <a:pt x="9385" y="1693"/>
                      </a:cubicBezTo>
                      <a:lnTo>
                        <a:pt x="11421" y="1562"/>
                      </a:lnTo>
                      <a:lnTo>
                        <a:pt x="12131" y="151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3" name="Freeform 622">
                  <a:extLst>
                    <a:ext uri="{FF2B5EF4-FFF2-40B4-BE49-F238E27FC236}">
                      <a16:creationId xmlns:a16="http://schemas.microsoft.com/office/drawing/2014/main" id="{8BC4A0AB-1122-78F2-E260-352905DEB23F}"/>
                    </a:ext>
                  </a:extLst>
                </p:cNvPr>
                <p:cNvSpPr/>
                <p:nvPr/>
              </p:nvSpPr>
              <p:spPr>
                <a:xfrm>
                  <a:off x="1682290" y="1538889"/>
                  <a:ext cx="14853" cy="18240"/>
                </a:xfrm>
                <a:custGeom>
                  <a:avLst/>
                  <a:gdLst>
                    <a:gd name="connsiteX0" fmla="*/ 12634 w 14853"/>
                    <a:gd name="connsiteY0" fmla="*/ 3229 h 18240"/>
                    <a:gd name="connsiteX1" fmla="*/ 9800 w 14853"/>
                    <a:gd name="connsiteY1" fmla="*/ 7615 h 18240"/>
                    <a:gd name="connsiteX2" fmla="*/ 4404 w 14853"/>
                    <a:gd name="connsiteY2" fmla="*/ 6282 h 18240"/>
                    <a:gd name="connsiteX3" fmla="*/ 3974 w 14853"/>
                    <a:gd name="connsiteY3" fmla="*/ 1018 h 18240"/>
                    <a:gd name="connsiteX4" fmla="*/ 1939 w 14853"/>
                    <a:gd name="connsiteY4" fmla="*/ 614 h 18240"/>
                    <a:gd name="connsiteX5" fmla="*/ 0 w 14853"/>
                    <a:gd name="connsiteY5" fmla="*/ 0 h 18240"/>
                    <a:gd name="connsiteX6" fmla="*/ 2465 w 14853"/>
                    <a:gd name="connsiteY6" fmla="*/ 17784 h 18240"/>
                    <a:gd name="connsiteX7" fmla="*/ 3343 w 14853"/>
                    <a:gd name="connsiteY7" fmla="*/ 17933 h 18240"/>
                    <a:gd name="connsiteX8" fmla="*/ 4220 w 14853"/>
                    <a:gd name="connsiteY8" fmla="*/ 18240 h 18240"/>
                    <a:gd name="connsiteX9" fmla="*/ 14854 w 14853"/>
                    <a:gd name="connsiteY9" fmla="*/ 3755 h 18240"/>
                    <a:gd name="connsiteX10" fmla="*/ 13748 w 14853"/>
                    <a:gd name="connsiteY10" fmla="*/ 3571 h 18240"/>
                    <a:gd name="connsiteX11" fmla="*/ 5299 w 14853"/>
                    <a:gd name="connsiteY11" fmla="*/ 13757 h 18240"/>
                    <a:gd name="connsiteX12" fmla="*/ 4589 w 14853"/>
                    <a:gd name="connsiteY12" fmla="*/ 7835 h 18240"/>
                    <a:gd name="connsiteX13" fmla="*/ 8844 w 14853"/>
                    <a:gd name="connsiteY13" fmla="*/ 8888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853" h="18240">
                      <a:moveTo>
                        <a:pt x="12634" y="3229"/>
                      </a:moveTo>
                      <a:cubicBezTo>
                        <a:pt x="11757" y="4738"/>
                        <a:pt x="10879" y="6001"/>
                        <a:pt x="9800" y="7615"/>
                      </a:cubicBezTo>
                      <a:lnTo>
                        <a:pt x="4404" y="6282"/>
                      </a:lnTo>
                      <a:cubicBezTo>
                        <a:pt x="4185" y="4589"/>
                        <a:pt x="4097" y="2895"/>
                        <a:pt x="3974" y="1018"/>
                      </a:cubicBezTo>
                      <a:cubicBezTo>
                        <a:pt x="3299" y="895"/>
                        <a:pt x="2615" y="798"/>
                        <a:pt x="1939" y="614"/>
                      </a:cubicBezTo>
                      <a:cubicBezTo>
                        <a:pt x="1263" y="430"/>
                        <a:pt x="649" y="211"/>
                        <a:pt x="0" y="0"/>
                      </a:cubicBezTo>
                      <a:lnTo>
                        <a:pt x="2465" y="17784"/>
                      </a:lnTo>
                      <a:cubicBezTo>
                        <a:pt x="2763" y="17800"/>
                        <a:pt x="3057" y="17850"/>
                        <a:pt x="3343" y="17933"/>
                      </a:cubicBezTo>
                      <a:cubicBezTo>
                        <a:pt x="3646" y="18001"/>
                        <a:pt x="3940" y="18104"/>
                        <a:pt x="4220" y="18240"/>
                      </a:cubicBezTo>
                      <a:lnTo>
                        <a:pt x="14854" y="3755"/>
                      </a:lnTo>
                      <a:cubicBezTo>
                        <a:pt x="14482" y="3713"/>
                        <a:pt x="14113" y="3652"/>
                        <a:pt x="13748" y="3571"/>
                      </a:cubicBezTo>
                      <a:close/>
                      <a:moveTo>
                        <a:pt x="5299" y="13757"/>
                      </a:moveTo>
                      <a:lnTo>
                        <a:pt x="4589" y="7835"/>
                      </a:lnTo>
                      <a:lnTo>
                        <a:pt x="8844" y="88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4" name="Freeform 623">
                  <a:extLst>
                    <a:ext uri="{FF2B5EF4-FFF2-40B4-BE49-F238E27FC236}">
                      <a16:creationId xmlns:a16="http://schemas.microsoft.com/office/drawing/2014/main" id="{A8E61936-8C3C-D070-7DB0-3C54CCB1A331}"/>
                    </a:ext>
                  </a:extLst>
                </p:cNvPr>
                <p:cNvSpPr/>
                <p:nvPr/>
              </p:nvSpPr>
              <p:spPr>
                <a:xfrm>
                  <a:off x="1642834" y="1525537"/>
                  <a:ext cx="18926" cy="18862"/>
                </a:xfrm>
                <a:custGeom>
                  <a:avLst/>
                  <a:gdLst>
                    <a:gd name="connsiteX0" fmla="*/ 13162 w 18926"/>
                    <a:gd name="connsiteY0" fmla="*/ 1421 h 18862"/>
                    <a:gd name="connsiteX1" fmla="*/ 1335 w 18926"/>
                    <a:gd name="connsiteY1" fmla="*/ 4316 h 18862"/>
                    <a:gd name="connsiteX2" fmla="*/ 3546 w 18926"/>
                    <a:gd name="connsiteY2" fmla="*/ 14642 h 18862"/>
                    <a:gd name="connsiteX3" fmla="*/ 10565 w 18926"/>
                    <a:gd name="connsiteY3" fmla="*/ 18862 h 18862"/>
                    <a:gd name="connsiteX4" fmla="*/ 18926 w 18926"/>
                    <a:gd name="connsiteY4" fmla="*/ 4869 h 18862"/>
                    <a:gd name="connsiteX5" fmla="*/ 8205 w 18926"/>
                    <a:gd name="connsiteY5" fmla="*/ 15809 h 18862"/>
                    <a:gd name="connsiteX6" fmla="*/ 6205 w 18926"/>
                    <a:gd name="connsiteY6" fmla="*/ 14581 h 18862"/>
                    <a:gd name="connsiteX7" fmla="*/ 4722 w 18926"/>
                    <a:gd name="connsiteY7" fmla="*/ 6386 h 18862"/>
                    <a:gd name="connsiteX8" fmla="*/ 13416 w 18926"/>
                    <a:gd name="connsiteY8" fmla="*/ 3149 h 18862"/>
                    <a:gd name="connsiteX9" fmla="*/ 15171 w 18926"/>
                    <a:gd name="connsiteY9" fmla="*/ 4193 h 18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26" h="18862">
                      <a:moveTo>
                        <a:pt x="13162" y="1421"/>
                      </a:moveTo>
                      <a:cubicBezTo>
                        <a:pt x="9003" y="-1106"/>
                        <a:pt x="4108" y="-334"/>
                        <a:pt x="1335" y="4316"/>
                      </a:cubicBezTo>
                      <a:cubicBezTo>
                        <a:pt x="-700" y="7711"/>
                        <a:pt x="-735" y="11835"/>
                        <a:pt x="3546" y="14642"/>
                      </a:cubicBezTo>
                      <a:lnTo>
                        <a:pt x="10565" y="18862"/>
                      </a:lnTo>
                      <a:lnTo>
                        <a:pt x="18926" y="4869"/>
                      </a:lnTo>
                      <a:close/>
                      <a:moveTo>
                        <a:pt x="8205" y="15809"/>
                      </a:moveTo>
                      <a:lnTo>
                        <a:pt x="6205" y="14581"/>
                      </a:lnTo>
                      <a:cubicBezTo>
                        <a:pt x="3300" y="12826"/>
                        <a:pt x="2414" y="10264"/>
                        <a:pt x="4722" y="6386"/>
                      </a:cubicBezTo>
                      <a:cubicBezTo>
                        <a:pt x="7591" y="1579"/>
                        <a:pt x="10574" y="1447"/>
                        <a:pt x="13416" y="3149"/>
                      </a:cubicBezTo>
                      <a:lnTo>
                        <a:pt x="15171" y="41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5" name="Freeform 624">
                  <a:extLst>
                    <a:ext uri="{FF2B5EF4-FFF2-40B4-BE49-F238E27FC236}">
                      <a16:creationId xmlns:a16="http://schemas.microsoft.com/office/drawing/2014/main" id="{7C092070-DC2E-140F-610B-038D4E01D65D}"/>
                    </a:ext>
                  </a:extLst>
                </p:cNvPr>
                <p:cNvSpPr/>
                <p:nvPr/>
              </p:nvSpPr>
              <p:spPr>
                <a:xfrm>
                  <a:off x="1599573" y="1487308"/>
                  <a:ext cx="19478" cy="18907"/>
                </a:xfrm>
                <a:custGeom>
                  <a:avLst/>
                  <a:gdLst>
                    <a:gd name="connsiteX0" fmla="*/ 15346 w 19478"/>
                    <a:gd name="connsiteY0" fmla="*/ 3563 h 18907"/>
                    <a:gd name="connsiteX1" fmla="*/ 3238 w 19478"/>
                    <a:gd name="connsiteY1" fmla="*/ 2019 h 18907"/>
                    <a:gd name="connsiteX2" fmla="*/ 1633 w 19478"/>
                    <a:gd name="connsiteY2" fmla="*/ 12433 h 18907"/>
                    <a:gd name="connsiteX3" fmla="*/ 6651 w 19478"/>
                    <a:gd name="connsiteY3" fmla="*/ 18908 h 18907"/>
                    <a:gd name="connsiteX4" fmla="*/ 19478 w 19478"/>
                    <a:gd name="connsiteY4" fmla="*/ 8862 h 18907"/>
                    <a:gd name="connsiteX5" fmla="*/ 5546 w 19478"/>
                    <a:gd name="connsiteY5" fmla="*/ 15206 h 18907"/>
                    <a:gd name="connsiteX6" fmla="*/ 4098 w 19478"/>
                    <a:gd name="connsiteY6" fmla="*/ 13363 h 18907"/>
                    <a:gd name="connsiteX7" fmla="*/ 5642 w 19478"/>
                    <a:gd name="connsiteY7" fmla="*/ 5160 h 18907"/>
                    <a:gd name="connsiteX8" fmla="*/ 14916 w 19478"/>
                    <a:gd name="connsiteY8" fmla="*/ 5283 h 18907"/>
                    <a:gd name="connsiteX9" fmla="*/ 16144 w 19478"/>
                    <a:gd name="connsiteY9" fmla="*/ 6888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78" h="18907">
                      <a:moveTo>
                        <a:pt x="15346" y="3563"/>
                      </a:moveTo>
                      <a:cubicBezTo>
                        <a:pt x="12328" y="-289"/>
                        <a:pt x="7450" y="-1341"/>
                        <a:pt x="3238" y="2019"/>
                      </a:cubicBezTo>
                      <a:cubicBezTo>
                        <a:pt x="150" y="4423"/>
                        <a:pt x="-1385" y="8274"/>
                        <a:pt x="1633" y="12433"/>
                      </a:cubicBezTo>
                      <a:lnTo>
                        <a:pt x="6651" y="18908"/>
                      </a:lnTo>
                      <a:lnTo>
                        <a:pt x="19478" y="8862"/>
                      </a:lnTo>
                      <a:close/>
                      <a:moveTo>
                        <a:pt x="5546" y="15206"/>
                      </a:moveTo>
                      <a:lnTo>
                        <a:pt x="4098" y="13363"/>
                      </a:lnTo>
                      <a:cubicBezTo>
                        <a:pt x="2036" y="10731"/>
                        <a:pt x="2124" y="7932"/>
                        <a:pt x="5642" y="5160"/>
                      </a:cubicBezTo>
                      <a:cubicBezTo>
                        <a:pt x="10029" y="1712"/>
                        <a:pt x="12880" y="2668"/>
                        <a:pt x="14916" y="5283"/>
                      </a:cubicBezTo>
                      <a:lnTo>
                        <a:pt x="16144" y="68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6" name="Freeform 625">
                  <a:extLst>
                    <a:ext uri="{FF2B5EF4-FFF2-40B4-BE49-F238E27FC236}">
                      <a16:creationId xmlns:a16="http://schemas.microsoft.com/office/drawing/2014/main" id="{4546BB3E-DE12-5140-81B9-408F9E48E0ED}"/>
                    </a:ext>
                  </a:extLst>
                </p:cNvPr>
                <p:cNvSpPr/>
                <p:nvPr/>
              </p:nvSpPr>
              <p:spPr>
                <a:xfrm>
                  <a:off x="1572247" y="1425395"/>
                  <a:ext cx="17333" cy="15178"/>
                </a:xfrm>
                <a:custGeom>
                  <a:avLst/>
                  <a:gdLst>
                    <a:gd name="connsiteX0" fmla="*/ 16903 w 17333"/>
                    <a:gd name="connsiteY0" fmla="*/ 10555 h 15178"/>
                    <a:gd name="connsiteX1" fmla="*/ 16719 w 17333"/>
                    <a:gd name="connsiteY1" fmla="*/ 8800 h 15178"/>
                    <a:gd name="connsiteX2" fmla="*/ 9174 w 17333"/>
                    <a:gd name="connsiteY2" fmla="*/ 10107 h 15178"/>
                    <a:gd name="connsiteX3" fmla="*/ 9174 w 17333"/>
                    <a:gd name="connsiteY3" fmla="*/ 9958 h 15178"/>
                    <a:gd name="connsiteX4" fmla="*/ 11481 w 17333"/>
                    <a:gd name="connsiteY4" fmla="*/ 7949 h 15178"/>
                    <a:gd name="connsiteX5" fmla="*/ 15921 w 17333"/>
                    <a:gd name="connsiteY5" fmla="*/ 4255 h 15178"/>
                    <a:gd name="connsiteX6" fmla="*/ 15430 w 17333"/>
                    <a:gd name="connsiteY6" fmla="*/ 2158 h 15178"/>
                    <a:gd name="connsiteX7" fmla="*/ 15184 w 17333"/>
                    <a:gd name="connsiteY7" fmla="*/ 0 h 15178"/>
                    <a:gd name="connsiteX8" fmla="*/ 13885 w 17333"/>
                    <a:gd name="connsiteY8" fmla="*/ 1158 h 15178"/>
                    <a:gd name="connsiteX9" fmla="*/ 8033 w 17333"/>
                    <a:gd name="connsiteY9" fmla="*/ 6519 h 15178"/>
                    <a:gd name="connsiteX10" fmla="*/ 3129 w 17333"/>
                    <a:gd name="connsiteY10" fmla="*/ 3562 h 15178"/>
                    <a:gd name="connsiteX11" fmla="*/ 146 w 17333"/>
                    <a:gd name="connsiteY11" fmla="*/ 6238 h 15178"/>
                    <a:gd name="connsiteX12" fmla="*/ 330 w 17333"/>
                    <a:gd name="connsiteY12" fmla="*/ 10125 h 15178"/>
                    <a:gd name="connsiteX13" fmla="*/ 1208 w 17333"/>
                    <a:gd name="connsiteY13" fmla="*/ 15178 h 15178"/>
                    <a:gd name="connsiteX14" fmla="*/ 17333 w 17333"/>
                    <a:gd name="connsiteY14" fmla="*/ 12309 h 15178"/>
                    <a:gd name="connsiteX15" fmla="*/ 1866 w 17333"/>
                    <a:gd name="connsiteY15" fmla="*/ 11432 h 15178"/>
                    <a:gd name="connsiteX16" fmla="*/ 3006 w 17333"/>
                    <a:gd name="connsiteY16" fmla="*/ 7519 h 15178"/>
                    <a:gd name="connsiteX17" fmla="*/ 4147 w 17333"/>
                    <a:gd name="connsiteY17" fmla="*/ 7212 h 15178"/>
                    <a:gd name="connsiteX18" fmla="*/ 8156 w 17333"/>
                    <a:gd name="connsiteY18" fmla="*/ 10291 h 15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333" h="15178">
                      <a:moveTo>
                        <a:pt x="16903" y="10555"/>
                      </a:moveTo>
                      <a:lnTo>
                        <a:pt x="16719" y="8800"/>
                      </a:lnTo>
                      <a:lnTo>
                        <a:pt x="9174" y="10107"/>
                      </a:lnTo>
                      <a:lnTo>
                        <a:pt x="9174" y="9958"/>
                      </a:lnTo>
                      <a:lnTo>
                        <a:pt x="11481" y="7949"/>
                      </a:lnTo>
                      <a:lnTo>
                        <a:pt x="15921" y="4255"/>
                      </a:lnTo>
                      <a:cubicBezTo>
                        <a:pt x="15763" y="3580"/>
                        <a:pt x="15552" y="2895"/>
                        <a:pt x="15430" y="2158"/>
                      </a:cubicBezTo>
                      <a:cubicBezTo>
                        <a:pt x="15307" y="1421"/>
                        <a:pt x="15245" y="711"/>
                        <a:pt x="15184" y="0"/>
                      </a:cubicBezTo>
                      <a:lnTo>
                        <a:pt x="13885" y="1158"/>
                      </a:lnTo>
                      <a:cubicBezTo>
                        <a:pt x="11946" y="2974"/>
                        <a:pt x="10034" y="4825"/>
                        <a:pt x="8033" y="6519"/>
                      </a:cubicBezTo>
                      <a:cubicBezTo>
                        <a:pt x="7156" y="4387"/>
                        <a:pt x="5445" y="3158"/>
                        <a:pt x="3129" y="3562"/>
                      </a:cubicBezTo>
                      <a:cubicBezTo>
                        <a:pt x="1683" y="3764"/>
                        <a:pt x="503" y="4822"/>
                        <a:pt x="146" y="6238"/>
                      </a:cubicBezTo>
                      <a:cubicBezTo>
                        <a:pt x="-196" y="7317"/>
                        <a:pt x="146" y="9010"/>
                        <a:pt x="330" y="10125"/>
                      </a:cubicBezTo>
                      <a:lnTo>
                        <a:pt x="1208" y="15178"/>
                      </a:lnTo>
                      <a:lnTo>
                        <a:pt x="17333" y="12309"/>
                      </a:lnTo>
                      <a:close/>
                      <a:moveTo>
                        <a:pt x="1866" y="11432"/>
                      </a:moveTo>
                      <a:cubicBezTo>
                        <a:pt x="1620" y="9984"/>
                        <a:pt x="1129" y="8256"/>
                        <a:pt x="3006" y="7519"/>
                      </a:cubicBezTo>
                      <a:cubicBezTo>
                        <a:pt x="3375" y="7379"/>
                        <a:pt x="3757" y="7276"/>
                        <a:pt x="4147" y="7212"/>
                      </a:cubicBezTo>
                      <a:cubicBezTo>
                        <a:pt x="6586" y="6773"/>
                        <a:pt x="7972" y="7791"/>
                        <a:pt x="8156" y="1029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AEF51997-EF46-4586-2D54-B63ABB24C1AD}"/>
                    </a:ext>
                  </a:extLst>
                </p:cNvPr>
                <p:cNvSpPr/>
                <p:nvPr/>
              </p:nvSpPr>
              <p:spPr>
                <a:xfrm>
                  <a:off x="1569928" y="1408918"/>
                  <a:ext cx="16976" cy="15353"/>
                </a:xfrm>
                <a:custGeom>
                  <a:avLst/>
                  <a:gdLst>
                    <a:gd name="connsiteX0" fmla="*/ 16977 w 16976"/>
                    <a:gd name="connsiteY0" fmla="*/ 15354 h 15353"/>
                    <a:gd name="connsiteX1" fmla="*/ 16854 w 16976"/>
                    <a:gd name="connsiteY1" fmla="*/ 14213 h 15353"/>
                    <a:gd name="connsiteX2" fmla="*/ 16854 w 16976"/>
                    <a:gd name="connsiteY2" fmla="*/ 13073 h 15353"/>
                    <a:gd name="connsiteX3" fmla="*/ 11862 w 16976"/>
                    <a:gd name="connsiteY3" fmla="*/ 11651 h 15353"/>
                    <a:gd name="connsiteX4" fmla="*/ 11555 w 16976"/>
                    <a:gd name="connsiteY4" fmla="*/ 6106 h 15353"/>
                    <a:gd name="connsiteX5" fmla="*/ 16450 w 16976"/>
                    <a:gd name="connsiteY5" fmla="*/ 4106 h 15353"/>
                    <a:gd name="connsiteX6" fmla="*/ 16205 w 16976"/>
                    <a:gd name="connsiteY6" fmla="*/ 2071 h 15353"/>
                    <a:gd name="connsiteX7" fmla="*/ 16205 w 16976"/>
                    <a:gd name="connsiteY7" fmla="*/ 0 h 15353"/>
                    <a:gd name="connsiteX8" fmla="*/ 0 w 16976"/>
                    <a:gd name="connsiteY8" fmla="*/ 7554 h 15353"/>
                    <a:gd name="connsiteX9" fmla="*/ 123 w 16976"/>
                    <a:gd name="connsiteY9" fmla="*/ 9405 h 15353"/>
                    <a:gd name="connsiteX10" fmla="*/ 10133 w 16976"/>
                    <a:gd name="connsiteY10" fmla="*/ 6721 h 15353"/>
                    <a:gd name="connsiteX11" fmla="*/ 10353 w 16976"/>
                    <a:gd name="connsiteY11" fmla="*/ 11107 h 15353"/>
                    <a:gd name="connsiteX12" fmla="*/ 4676 w 16976"/>
                    <a:gd name="connsiteY12" fmla="*/ 9133 h 15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976" h="15353">
                      <a:moveTo>
                        <a:pt x="16977" y="15354"/>
                      </a:moveTo>
                      <a:lnTo>
                        <a:pt x="16854" y="14213"/>
                      </a:lnTo>
                      <a:lnTo>
                        <a:pt x="16854" y="13073"/>
                      </a:lnTo>
                      <a:cubicBezTo>
                        <a:pt x="15187" y="12704"/>
                        <a:pt x="13678" y="12195"/>
                        <a:pt x="11862" y="11651"/>
                      </a:cubicBezTo>
                      <a:lnTo>
                        <a:pt x="11555" y="6106"/>
                      </a:lnTo>
                      <a:cubicBezTo>
                        <a:pt x="13090" y="5334"/>
                        <a:pt x="14696" y="4782"/>
                        <a:pt x="16450" y="4106"/>
                      </a:cubicBezTo>
                      <a:cubicBezTo>
                        <a:pt x="16363" y="3422"/>
                        <a:pt x="16240" y="2746"/>
                        <a:pt x="16205" y="2071"/>
                      </a:cubicBezTo>
                      <a:lnTo>
                        <a:pt x="16205" y="0"/>
                      </a:lnTo>
                      <a:lnTo>
                        <a:pt x="0" y="7554"/>
                      </a:lnTo>
                      <a:cubicBezTo>
                        <a:pt x="146" y="8159"/>
                        <a:pt x="188" y="8786"/>
                        <a:pt x="123" y="9405"/>
                      </a:cubicBezTo>
                      <a:close/>
                      <a:moveTo>
                        <a:pt x="10133" y="6721"/>
                      </a:moveTo>
                      <a:lnTo>
                        <a:pt x="10353" y="11107"/>
                      </a:lnTo>
                      <a:lnTo>
                        <a:pt x="4676" y="91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2558D91F-2452-69A5-2338-8DC0E19598F5}"/>
                    </a:ext>
                  </a:extLst>
                </p:cNvPr>
                <p:cNvSpPr/>
                <p:nvPr/>
              </p:nvSpPr>
              <p:spPr>
                <a:xfrm>
                  <a:off x="1569665" y="1387818"/>
                  <a:ext cx="17248" cy="12554"/>
                </a:xfrm>
                <a:custGeom>
                  <a:avLst/>
                  <a:gdLst>
                    <a:gd name="connsiteX0" fmla="*/ 16380 w 17248"/>
                    <a:gd name="connsiteY0" fmla="*/ 10660 h 12554"/>
                    <a:gd name="connsiteX1" fmla="*/ 16626 w 17248"/>
                    <a:gd name="connsiteY1" fmla="*/ 8905 h 12554"/>
                    <a:gd name="connsiteX2" fmla="*/ 8984 w 17248"/>
                    <a:gd name="connsiteY2" fmla="*/ 8352 h 12554"/>
                    <a:gd name="connsiteX3" fmla="*/ 8984 w 17248"/>
                    <a:gd name="connsiteY3" fmla="*/ 8203 h 12554"/>
                    <a:gd name="connsiteX4" fmla="*/ 11757 w 17248"/>
                    <a:gd name="connsiteY4" fmla="*/ 6808 h 12554"/>
                    <a:gd name="connsiteX5" fmla="*/ 16933 w 17248"/>
                    <a:gd name="connsiteY5" fmla="*/ 4343 h 12554"/>
                    <a:gd name="connsiteX6" fmla="*/ 16933 w 17248"/>
                    <a:gd name="connsiteY6" fmla="*/ 2193 h 12554"/>
                    <a:gd name="connsiteX7" fmla="*/ 17249 w 17248"/>
                    <a:gd name="connsiteY7" fmla="*/ 0 h 12554"/>
                    <a:gd name="connsiteX8" fmla="*/ 15705 w 17248"/>
                    <a:gd name="connsiteY8" fmla="*/ 877 h 12554"/>
                    <a:gd name="connsiteX9" fmla="*/ 8686 w 17248"/>
                    <a:gd name="connsiteY9" fmla="*/ 4641 h 12554"/>
                    <a:gd name="connsiteX10" fmla="*/ 4685 w 17248"/>
                    <a:gd name="connsiteY10" fmla="*/ 632 h 12554"/>
                    <a:gd name="connsiteX11" fmla="*/ 1105 w 17248"/>
                    <a:gd name="connsiteY11" fmla="*/ 2448 h 12554"/>
                    <a:gd name="connsiteX12" fmla="*/ 368 w 17248"/>
                    <a:gd name="connsiteY12" fmla="*/ 6273 h 12554"/>
                    <a:gd name="connsiteX13" fmla="*/ 0 w 17248"/>
                    <a:gd name="connsiteY13" fmla="*/ 11414 h 12554"/>
                    <a:gd name="connsiteX14" fmla="*/ 16336 w 17248"/>
                    <a:gd name="connsiteY14" fmla="*/ 12555 h 12554"/>
                    <a:gd name="connsiteX15" fmla="*/ 16336 w 17248"/>
                    <a:gd name="connsiteY15" fmla="*/ 10712 h 12554"/>
                    <a:gd name="connsiteX16" fmla="*/ 7966 w 17248"/>
                    <a:gd name="connsiteY16" fmla="*/ 8282 h 12554"/>
                    <a:gd name="connsiteX17" fmla="*/ 1588 w 17248"/>
                    <a:gd name="connsiteY17" fmla="*/ 7817 h 12554"/>
                    <a:gd name="connsiteX18" fmla="*/ 3615 w 17248"/>
                    <a:gd name="connsiteY18" fmla="*/ 4308 h 12554"/>
                    <a:gd name="connsiteX19" fmla="*/ 4852 w 17248"/>
                    <a:gd name="connsiteY19" fmla="*/ 4308 h 12554"/>
                    <a:gd name="connsiteX20" fmla="*/ 7966 w 17248"/>
                    <a:gd name="connsiteY20" fmla="*/ 8282 h 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48" h="12554">
                      <a:moveTo>
                        <a:pt x="16380" y="10660"/>
                      </a:moveTo>
                      <a:lnTo>
                        <a:pt x="16626" y="8905"/>
                      </a:lnTo>
                      <a:lnTo>
                        <a:pt x="8984" y="8352"/>
                      </a:lnTo>
                      <a:lnTo>
                        <a:pt x="8984" y="8203"/>
                      </a:lnTo>
                      <a:lnTo>
                        <a:pt x="11757" y="6808"/>
                      </a:lnTo>
                      <a:lnTo>
                        <a:pt x="16933" y="4343"/>
                      </a:lnTo>
                      <a:lnTo>
                        <a:pt x="16933" y="2193"/>
                      </a:lnTo>
                      <a:lnTo>
                        <a:pt x="17249" y="0"/>
                      </a:lnTo>
                      <a:lnTo>
                        <a:pt x="15705" y="877"/>
                      </a:lnTo>
                      <a:cubicBezTo>
                        <a:pt x="13362" y="2141"/>
                        <a:pt x="11081" y="3466"/>
                        <a:pt x="8686" y="4641"/>
                      </a:cubicBezTo>
                      <a:cubicBezTo>
                        <a:pt x="8379" y="2386"/>
                        <a:pt x="6993" y="755"/>
                        <a:pt x="4685" y="632"/>
                      </a:cubicBezTo>
                      <a:cubicBezTo>
                        <a:pt x="3229" y="427"/>
                        <a:pt x="1801" y="1153"/>
                        <a:pt x="1105" y="2448"/>
                      </a:cubicBezTo>
                      <a:cubicBezTo>
                        <a:pt x="491" y="3404"/>
                        <a:pt x="430" y="5159"/>
                        <a:pt x="368" y="6273"/>
                      </a:cubicBezTo>
                      <a:lnTo>
                        <a:pt x="0" y="11414"/>
                      </a:lnTo>
                      <a:lnTo>
                        <a:pt x="16336" y="12555"/>
                      </a:lnTo>
                      <a:lnTo>
                        <a:pt x="16336" y="10712"/>
                      </a:lnTo>
                      <a:close/>
                      <a:moveTo>
                        <a:pt x="7966" y="8282"/>
                      </a:moveTo>
                      <a:lnTo>
                        <a:pt x="1588" y="7817"/>
                      </a:lnTo>
                      <a:cubicBezTo>
                        <a:pt x="1711" y="6370"/>
                        <a:pt x="1588" y="4553"/>
                        <a:pt x="3615" y="4308"/>
                      </a:cubicBezTo>
                      <a:cubicBezTo>
                        <a:pt x="4025" y="4246"/>
                        <a:pt x="4442" y="4246"/>
                        <a:pt x="4852" y="4308"/>
                      </a:cubicBezTo>
                      <a:cubicBezTo>
                        <a:pt x="7282" y="4466"/>
                        <a:pt x="8396" y="5791"/>
                        <a:pt x="7966" y="82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A0E4A52A-BAAB-1EE5-FCBC-39613CC97586}"/>
                    </a:ext>
                  </a:extLst>
                </p:cNvPr>
                <p:cNvSpPr/>
                <p:nvPr/>
              </p:nvSpPr>
              <p:spPr>
                <a:xfrm>
                  <a:off x="1587089" y="1331605"/>
                  <a:ext cx="18617" cy="15283"/>
                </a:xfrm>
                <a:custGeom>
                  <a:avLst/>
                  <a:gdLst>
                    <a:gd name="connsiteX0" fmla="*/ 12020 w 18617"/>
                    <a:gd name="connsiteY0" fmla="*/ 14196 h 15283"/>
                    <a:gd name="connsiteX1" fmla="*/ 12572 w 18617"/>
                    <a:gd name="connsiteY1" fmla="*/ 13213 h 15283"/>
                    <a:gd name="connsiteX2" fmla="*/ 8940 w 18617"/>
                    <a:gd name="connsiteY2" fmla="*/ 9484 h 15283"/>
                    <a:gd name="connsiteX3" fmla="*/ 11502 w 18617"/>
                    <a:gd name="connsiteY3" fmla="*/ 4492 h 15283"/>
                    <a:gd name="connsiteX4" fmla="*/ 16766 w 18617"/>
                    <a:gd name="connsiteY4" fmla="*/ 5264 h 15283"/>
                    <a:gd name="connsiteX5" fmla="*/ 17565 w 18617"/>
                    <a:gd name="connsiteY5" fmla="*/ 3351 h 15283"/>
                    <a:gd name="connsiteX6" fmla="*/ 18617 w 18617"/>
                    <a:gd name="connsiteY6" fmla="*/ 1597 h 15283"/>
                    <a:gd name="connsiteX7" fmla="*/ 798 w 18617"/>
                    <a:gd name="connsiteY7" fmla="*/ 0 h 15283"/>
                    <a:gd name="connsiteX8" fmla="*/ 0 w 18617"/>
                    <a:gd name="connsiteY8" fmla="*/ 1632 h 15283"/>
                    <a:gd name="connsiteX9" fmla="*/ 11555 w 18617"/>
                    <a:gd name="connsiteY9" fmla="*/ 15284 h 15283"/>
                    <a:gd name="connsiteX10" fmla="*/ 4010 w 18617"/>
                    <a:gd name="connsiteY10" fmla="*/ 3667 h 15283"/>
                    <a:gd name="connsiteX11" fmla="*/ 9923 w 18617"/>
                    <a:gd name="connsiteY11" fmla="*/ 4281 h 15283"/>
                    <a:gd name="connsiteX12" fmla="*/ 7922 w 18617"/>
                    <a:gd name="connsiteY12" fmla="*/ 8265 h 15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617" h="15283">
                      <a:moveTo>
                        <a:pt x="12020" y="14196"/>
                      </a:moveTo>
                      <a:cubicBezTo>
                        <a:pt x="12178" y="13862"/>
                        <a:pt x="12388" y="13555"/>
                        <a:pt x="12572" y="13213"/>
                      </a:cubicBezTo>
                      <a:cubicBezTo>
                        <a:pt x="11344" y="12046"/>
                        <a:pt x="10291" y="10844"/>
                        <a:pt x="8940" y="9484"/>
                      </a:cubicBezTo>
                      <a:lnTo>
                        <a:pt x="11502" y="4492"/>
                      </a:lnTo>
                      <a:cubicBezTo>
                        <a:pt x="13257" y="4641"/>
                        <a:pt x="14889" y="4957"/>
                        <a:pt x="16766" y="5264"/>
                      </a:cubicBezTo>
                      <a:cubicBezTo>
                        <a:pt x="17012" y="4615"/>
                        <a:pt x="17258" y="4001"/>
                        <a:pt x="17565" y="3351"/>
                      </a:cubicBezTo>
                      <a:cubicBezTo>
                        <a:pt x="17872" y="2702"/>
                        <a:pt x="18249" y="2176"/>
                        <a:pt x="18617" y="1597"/>
                      </a:cubicBezTo>
                      <a:lnTo>
                        <a:pt x="798" y="0"/>
                      </a:lnTo>
                      <a:cubicBezTo>
                        <a:pt x="628" y="586"/>
                        <a:pt x="358" y="1138"/>
                        <a:pt x="0" y="1632"/>
                      </a:cubicBezTo>
                      <a:lnTo>
                        <a:pt x="11555" y="15284"/>
                      </a:lnTo>
                      <a:close/>
                      <a:moveTo>
                        <a:pt x="4010" y="3667"/>
                      </a:moveTo>
                      <a:lnTo>
                        <a:pt x="9923" y="4281"/>
                      </a:lnTo>
                      <a:lnTo>
                        <a:pt x="7922" y="82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6B4C67A2-4FE7-6B13-5D81-6AC4DB6066F0}"/>
                    </a:ext>
                  </a:extLst>
                </p:cNvPr>
                <p:cNvSpPr/>
                <p:nvPr/>
              </p:nvSpPr>
              <p:spPr>
                <a:xfrm>
                  <a:off x="1594116" y="1313586"/>
                  <a:ext cx="20486" cy="17203"/>
                </a:xfrm>
                <a:custGeom>
                  <a:avLst/>
                  <a:gdLst>
                    <a:gd name="connsiteX0" fmla="*/ 14020 w 20486"/>
                    <a:gd name="connsiteY0" fmla="*/ 15756 h 17203"/>
                    <a:gd name="connsiteX1" fmla="*/ 15196 w 20486"/>
                    <a:gd name="connsiteY1" fmla="*/ 14404 h 17203"/>
                    <a:gd name="connsiteX2" fmla="*/ 9054 w 20486"/>
                    <a:gd name="connsiteY2" fmla="*/ 9781 h 17203"/>
                    <a:gd name="connsiteX3" fmla="*/ 9151 w 20486"/>
                    <a:gd name="connsiteY3" fmla="*/ 9658 h 17203"/>
                    <a:gd name="connsiteX4" fmla="*/ 12204 w 20486"/>
                    <a:gd name="connsiteY4" fmla="*/ 9991 h 17203"/>
                    <a:gd name="connsiteX5" fmla="*/ 17898 w 20486"/>
                    <a:gd name="connsiteY5" fmla="*/ 10763 h 17203"/>
                    <a:gd name="connsiteX6" fmla="*/ 19135 w 20486"/>
                    <a:gd name="connsiteY6" fmla="*/ 8947 h 17203"/>
                    <a:gd name="connsiteX7" fmla="*/ 20486 w 20486"/>
                    <a:gd name="connsiteY7" fmla="*/ 7280 h 17203"/>
                    <a:gd name="connsiteX8" fmla="*/ 18731 w 20486"/>
                    <a:gd name="connsiteY8" fmla="*/ 7131 h 17203"/>
                    <a:gd name="connsiteX9" fmla="*/ 10835 w 20486"/>
                    <a:gd name="connsiteY9" fmla="*/ 6482 h 17203"/>
                    <a:gd name="connsiteX10" fmla="*/ 9739 w 20486"/>
                    <a:gd name="connsiteY10" fmla="*/ 840 h 17203"/>
                    <a:gd name="connsiteX11" fmla="*/ 5764 w 20486"/>
                    <a:gd name="connsiteY11" fmla="*/ 437 h 17203"/>
                    <a:gd name="connsiteX12" fmla="*/ 3053 w 20486"/>
                    <a:gd name="connsiteY12" fmla="*/ 3244 h 17203"/>
                    <a:gd name="connsiteX13" fmla="*/ 0 w 20486"/>
                    <a:gd name="connsiteY13" fmla="*/ 7315 h 17203"/>
                    <a:gd name="connsiteX14" fmla="*/ 13073 w 20486"/>
                    <a:gd name="connsiteY14" fmla="*/ 17203 h 17203"/>
                    <a:gd name="connsiteX15" fmla="*/ 14020 w 20486"/>
                    <a:gd name="connsiteY15" fmla="*/ 15756 h 17203"/>
                    <a:gd name="connsiteX16" fmla="*/ 3141 w 20486"/>
                    <a:gd name="connsiteY16" fmla="*/ 5227 h 17203"/>
                    <a:gd name="connsiteX17" fmla="*/ 6747 w 20486"/>
                    <a:gd name="connsiteY17" fmla="*/ 3411 h 17203"/>
                    <a:gd name="connsiteX18" fmla="*/ 7800 w 20486"/>
                    <a:gd name="connsiteY18" fmla="*/ 4025 h 17203"/>
                    <a:gd name="connsiteX19" fmla="*/ 8256 w 20486"/>
                    <a:gd name="connsiteY19" fmla="*/ 9105 h 1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86" h="17203">
                      <a:moveTo>
                        <a:pt x="14020" y="15756"/>
                      </a:moveTo>
                      <a:lnTo>
                        <a:pt x="15196" y="14404"/>
                      </a:lnTo>
                      <a:lnTo>
                        <a:pt x="9054" y="9781"/>
                      </a:lnTo>
                      <a:lnTo>
                        <a:pt x="9151" y="9658"/>
                      </a:lnTo>
                      <a:lnTo>
                        <a:pt x="12204" y="9991"/>
                      </a:lnTo>
                      <a:lnTo>
                        <a:pt x="17898" y="10763"/>
                      </a:lnTo>
                      <a:cubicBezTo>
                        <a:pt x="18302" y="10149"/>
                        <a:pt x="18670" y="9535"/>
                        <a:pt x="19135" y="8947"/>
                      </a:cubicBezTo>
                      <a:cubicBezTo>
                        <a:pt x="19600" y="8359"/>
                        <a:pt x="20012" y="7833"/>
                        <a:pt x="20486" y="7280"/>
                      </a:cubicBezTo>
                      <a:lnTo>
                        <a:pt x="18731" y="7131"/>
                      </a:lnTo>
                      <a:cubicBezTo>
                        <a:pt x="16099" y="6938"/>
                        <a:pt x="13467" y="6815"/>
                        <a:pt x="10835" y="6482"/>
                      </a:cubicBezTo>
                      <a:cubicBezTo>
                        <a:pt x="11835" y="4350"/>
                        <a:pt x="11590" y="2297"/>
                        <a:pt x="9739" y="840"/>
                      </a:cubicBezTo>
                      <a:cubicBezTo>
                        <a:pt x="8627" y="-109"/>
                        <a:pt x="7044" y="-269"/>
                        <a:pt x="5764" y="437"/>
                      </a:cubicBezTo>
                      <a:cubicBezTo>
                        <a:pt x="4746" y="937"/>
                        <a:pt x="3729" y="2350"/>
                        <a:pt x="3053" y="3244"/>
                      </a:cubicBezTo>
                      <a:lnTo>
                        <a:pt x="0" y="7315"/>
                      </a:lnTo>
                      <a:lnTo>
                        <a:pt x="13073" y="17203"/>
                      </a:lnTo>
                      <a:cubicBezTo>
                        <a:pt x="13360" y="16702"/>
                        <a:pt x="13676" y="16220"/>
                        <a:pt x="14020" y="15756"/>
                      </a:cubicBezTo>
                      <a:close/>
                      <a:moveTo>
                        <a:pt x="3141" y="5227"/>
                      </a:moveTo>
                      <a:cubicBezTo>
                        <a:pt x="4018" y="4087"/>
                        <a:pt x="4966" y="2516"/>
                        <a:pt x="6747" y="3411"/>
                      </a:cubicBezTo>
                      <a:cubicBezTo>
                        <a:pt x="7115" y="3585"/>
                        <a:pt x="7467" y="3790"/>
                        <a:pt x="7800" y="4025"/>
                      </a:cubicBezTo>
                      <a:cubicBezTo>
                        <a:pt x="9739" y="5534"/>
                        <a:pt x="9958" y="7228"/>
                        <a:pt x="8256" y="91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1" name="Freeform 630">
                  <a:extLst>
                    <a:ext uri="{FF2B5EF4-FFF2-40B4-BE49-F238E27FC236}">
                      <a16:creationId xmlns:a16="http://schemas.microsoft.com/office/drawing/2014/main" id="{48B19B7D-6020-B4D2-2C40-974E3810F0C1}"/>
                    </a:ext>
                  </a:extLst>
                </p:cNvPr>
                <p:cNvSpPr/>
                <p:nvPr/>
              </p:nvSpPr>
              <p:spPr>
                <a:xfrm>
                  <a:off x="1606487" y="1302714"/>
                  <a:ext cx="18047" cy="17511"/>
                </a:xfrm>
                <a:custGeom>
                  <a:avLst/>
                  <a:gdLst>
                    <a:gd name="connsiteX0" fmla="*/ 8493 w 18047"/>
                    <a:gd name="connsiteY0" fmla="*/ 16617 h 17511"/>
                    <a:gd name="connsiteX1" fmla="*/ 9291 w 18047"/>
                    <a:gd name="connsiteY1" fmla="*/ 15819 h 17511"/>
                    <a:gd name="connsiteX2" fmla="*/ 6738 w 18047"/>
                    <a:gd name="connsiteY2" fmla="*/ 11256 h 17511"/>
                    <a:gd name="connsiteX3" fmla="*/ 10432 w 18047"/>
                    <a:gd name="connsiteY3" fmla="*/ 7124 h 17511"/>
                    <a:gd name="connsiteX4" fmla="*/ 15301 w 18047"/>
                    <a:gd name="connsiteY4" fmla="*/ 9186 h 17511"/>
                    <a:gd name="connsiteX5" fmla="*/ 16564 w 18047"/>
                    <a:gd name="connsiteY5" fmla="*/ 7589 h 17511"/>
                    <a:gd name="connsiteX6" fmla="*/ 18047 w 18047"/>
                    <a:gd name="connsiteY6" fmla="*/ 6141 h 17511"/>
                    <a:gd name="connsiteX7" fmla="*/ 1255 w 18047"/>
                    <a:gd name="connsiteY7" fmla="*/ 0 h 17511"/>
                    <a:gd name="connsiteX8" fmla="*/ 0 w 18047"/>
                    <a:gd name="connsiteY8" fmla="*/ 1334 h 17511"/>
                    <a:gd name="connsiteX9" fmla="*/ 7765 w 18047"/>
                    <a:gd name="connsiteY9" fmla="*/ 17512 h 17511"/>
                    <a:gd name="connsiteX10" fmla="*/ 8475 w 18047"/>
                    <a:gd name="connsiteY10" fmla="*/ 16582 h 17511"/>
                    <a:gd name="connsiteX11" fmla="*/ 3439 w 18047"/>
                    <a:gd name="connsiteY11" fmla="*/ 4334 h 17511"/>
                    <a:gd name="connsiteX12" fmla="*/ 8984 w 18047"/>
                    <a:gd name="connsiteY12" fmla="*/ 6492 h 17511"/>
                    <a:gd name="connsiteX13" fmla="*/ 6089 w 18047"/>
                    <a:gd name="connsiteY13" fmla="*/ 9765 h 17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047" h="17511">
                      <a:moveTo>
                        <a:pt x="8493" y="16617"/>
                      </a:moveTo>
                      <a:cubicBezTo>
                        <a:pt x="8743" y="16336"/>
                        <a:pt x="9010" y="16069"/>
                        <a:pt x="9291" y="15819"/>
                      </a:cubicBezTo>
                      <a:cubicBezTo>
                        <a:pt x="8370" y="14371"/>
                        <a:pt x="7659" y="12950"/>
                        <a:pt x="6738" y="11256"/>
                      </a:cubicBezTo>
                      <a:lnTo>
                        <a:pt x="10432" y="7124"/>
                      </a:lnTo>
                      <a:cubicBezTo>
                        <a:pt x="12072" y="7712"/>
                        <a:pt x="13608" y="8423"/>
                        <a:pt x="15301" y="9186"/>
                      </a:cubicBezTo>
                      <a:cubicBezTo>
                        <a:pt x="15740" y="8668"/>
                        <a:pt x="16108" y="8107"/>
                        <a:pt x="16564" y="7589"/>
                      </a:cubicBezTo>
                      <a:cubicBezTo>
                        <a:pt x="17021" y="7071"/>
                        <a:pt x="17556" y="6633"/>
                        <a:pt x="18047" y="6141"/>
                      </a:cubicBezTo>
                      <a:lnTo>
                        <a:pt x="1255" y="0"/>
                      </a:lnTo>
                      <a:cubicBezTo>
                        <a:pt x="921" y="517"/>
                        <a:pt x="496" y="969"/>
                        <a:pt x="0" y="1334"/>
                      </a:cubicBezTo>
                      <a:lnTo>
                        <a:pt x="7765" y="17512"/>
                      </a:lnTo>
                      <a:lnTo>
                        <a:pt x="8475" y="16582"/>
                      </a:lnTo>
                      <a:close/>
                      <a:moveTo>
                        <a:pt x="3439" y="4334"/>
                      </a:moveTo>
                      <a:lnTo>
                        <a:pt x="8984" y="6492"/>
                      </a:lnTo>
                      <a:lnTo>
                        <a:pt x="6089" y="97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2" name="Freeform 631">
                  <a:extLst>
                    <a:ext uri="{FF2B5EF4-FFF2-40B4-BE49-F238E27FC236}">
                      <a16:creationId xmlns:a16="http://schemas.microsoft.com/office/drawing/2014/main" id="{BA154959-50BF-A9EE-886F-9BB4574C7635}"/>
                    </a:ext>
                  </a:extLst>
                </p:cNvPr>
                <p:cNvSpPr/>
                <p:nvPr/>
              </p:nvSpPr>
              <p:spPr>
                <a:xfrm>
                  <a:off x="1632155" y="1274605"/>
                  <a:ext cx="18059" cy="18253"/>
                </a:xfrm>
                <a:custGeom>
                  <a:avLst/>
                  <a:gdLst>
                    <a:gd name="connsiteX0" fmla="*/ 13734 w 18059"/>
                    <a:gd name="connsiteY0" fmla="*/ 16344 h 18253"/>
                    <a:gd name="connsiteX1" fmla="*/ 16507 w 18059"/>
                    <a:gd name="connsiteY1" fmla="*/ 3833 h 18253"/>
                    <a:gd name="connsiteX2" fmla="*/ 4364 w 18059"/>
                    <a:gd name="connsiteY2" fmla="*/ 1920 h 18253"/>
                    <a:gd name="connsiteX3" fmla="*/ 1592 w 18059"/>
                    <a:gd name="connsiteY3" fmla="*/ 14379 h 18253"/>
                    <a:gd name="connsiteX4" fmla="*/ 13734 w 18059"/>
                    <a:gd name="connsiteY4" fmla="*/ 16344 h 18253"/>
                    <a:gd name="connsiteX5" fmla="*/ 5110 w 18059"/>
                    <a:gd name="connsiteY5" fmla="*/ 3183 h 18253"/>
                    <a:gd name="connsiteX6" fmla="*/ 13006 w 18059"/>
                    <a:gd name="connsiteY6" fmla="*/ 5737 h 18253"/>
                    <a:gd name="connsiteX7" fmla="*/ 13006 w 18059"/>
                    <a:gd name="connsiteY7" fmla="*/ 15080 h 18253"/>
                    <a:gd name="connsiteX8" fmla="*/ 5242 w 18059"/>
                    <a:gd name="connsiteY8" fmla="*/ 12703 h 18253"/>
                    <a:gd name="connsiteX9" fmla="*/ 5084 w 18059"/>
                    <a:gd name="connsiteY9" fmla="*/ 3183 h 1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059" h="18253">
                      <a:moveTo>
                        <a:pt x="13734" y="16344"/>
                      </a:moveTo>
                      <a:cubicBezTo>
                        <a:pt x="18516" y="12948"/>
                        <a:pt x="19165" y="7649"/>
                        <a:pt x="16507" y="3833"/>
                      </a:cubicBezTo>
                      <a:cubicBezTo>
                        <a:pt x="14357" y="806"/>
                        <a:pt x="9944" y="-1993"/>
                        <a:pt x="4364" y="1920"/>
                      </a:cubicBezTo>
                      <a:cubicBezTo>
                        <a:pt x="-505" y="5368"/>
                        <a:pt x="-1102" y="10518"/>
                        <a:pt x="1592" y="14379"/>
                      </a:cubicBezTo>
                      <a:cubicBezTo>
                        <a:pt x="4707" y="18871"/>
                        <a:pt x="9427" y="19362"/>
                        <a:pt x="13734" y="16344"/>
                      </a:cubicBezTo>
                      <a:close/>
                      <a:moveTo>
                        <a:pt x="5110" y="3183"/>
                      </a:moveTo>
                      <a:cubicBezTo>
                        <a:pt x="8005" y="1122"/>
                        <a:pt x="11252" y="3183"/>
                        <a:pt x="13006" y="5737"/>
                      </a:cubicBezTo>
                      <a:cubicBezTo>
                        <a:pt x="15252" y="9009"/>
                        <a:pt x="16024" y="12984"/>
                        <a:pt x="13006" y="15080"/>
                      </a:cubicBezTo>
                      <a:cubicBezTo>
                        <a:pt x="9988" y="17177"/>
                        <a:pt x="7032" y="15265"/>
                        <a:pt x="5242" y="12703"/>
                      </a:cubicBezTo>
                      <a:cubicBezTo>
                        <a:pt x="2189" y="8316"/>
                        <a:pt x="2373" y="5096"/>
                        <a:pt x="5084" y="318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3" name="Freeform 632">
                  <a:extLst>
                    <a:ext uri="{FF2B5EF4-FFF2-40B4-BE49-F238E27FC236}">
                      <a16:creationId xmlns:a16="http://schemas.microsoft.com/office/drawing/2014/main" id="{7D992CDA-B3A3-45C4-CE0E-B088E3B70BE1}"/>
                    </a:ext>
                  </a:extLst>
                </p:cNvPr>
                <p:cNvSpPr/>
                <p:nvPr/>
              </p:nvSpPr>
              <p:spPr>
                <a:xfrm>
                  <a:off x="1589958" y="1269033"/>
                  <a:ext cx="271479" cy="272628"/>
                </a:xfrm>
                <a:custGeom>
                  <a:avLst/>
                  <a:gdLst>
                    <a:gd name="connsiteX0" fmla="*/ 271479 w 271479"/>
                    <a:gd name="connsiteY0" fmla="*/ 136314 h 272628"/>
                    <a:gd name="connsiteX1" fmla="*/ 135726 w 271479"/>
                    <a:gd name="connsiteY1" fmla="*/ 0 h 272628"/>
                    <a:gd name="connsiteX2" fmla="*/ 0 w 271479"/>
                    <a:gd name="connsiteY2" fmla="*/ 136314 h 272628"/>
                    <a:gd name="connsiteX3" fmla="*/ 135726 w 271479"/>
                    <a:gd name="connsiteY3" fmla="*/ 272629 h 272628"/>
                    <a:gd name="connsiteX4" fmla="*/ 271479 w 271479"/>
                    <a:gd name="connsiteY4" fmla="*/ 136314 h 272628"/>
                    <a:gd name="connsiteX5" fmla="*/ 135691 w 271479"/>
                    <a:gd name="connsiteY5" fmla="*/ 269234 h 272628"/>
                    <a:gd name="connsiteX6" fmla="*/ 3369 w 271479"/>
                    <a:gd name="connsiteY6" fmla="*/ 136314 h 272628"/>
                    <a:gd name="connsiteX7" fmla="*/ 135691 w 271479"/>
                    <a:gd name="connsiteY7" fmla="*/ 3395 h 272628"/>
                    <a:gd name="connsiteX8" fmla="*/ 268093 w 271479"/>
                    <a:gd name="connsiteY8" fmla="*/ 136279 h 272628"/>
                    <a:gd name="connsiteX9" fmla="*/ 268093 w 271479"/>
                    <a:gd name="connsiteY9" fmla="*/ 136279 h 272628"/>
                    <a:gd name="connsiteX10" fmla="*/ 135691 w 271479"/>
                    <a:gd name="connsiteY10" fmla="*/ 269234 h 27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1479" h="272628">
                      <a:moveTo>
                        <a:pt x="271479" y="136314"/>
                      </a:moveTo>
                      <a:cubicBezTo>
                        <a:pt x="271479" y="61020"/>
                        <a:pt x="210705" y="0"/>
                        <a:pt x="135726" y="0"/>
                      </a:cubicBezTo>
                      <a:cubicBezTo>
                        <a:pt x="60748" y="0"/>
                        <a:pt x="0" y="61020"/>
                        <a:pt x="0" y="136314"/>
                      </a:cubicBezTo>
                      <a:cubicBezTo>
                        <a:pt x="0" y="211609"/>
                        <a:pt x="60774" y="272629"/>
                        <a:pt x="135726" y="272629"/>
                      </a:cubicBezTo>
                      <a:cubicBezTo>
                        <a:pt x="210679" y="272629"/>
                        <a:pt x="271479" y="211574"/>
                        <a:pt x="271479" y="136314"/>
                      </a:cubicBezTo>
                      <a:close/>
                      <a:moveTo>
                        <a:pt x="135691" y="269234"/>
                      </a:moveTo>
                      <a:cubicBezTo>
                        <a:pt x="62590" y="269234"/>
                        <a:pt x="3369" y="209723"/>
                        <a:pt x="3369" y="136314"/>
                      </a:cubicBezTo>
                      <a:cubicBezTo>
                        <a:pt x="3369" y="62906"/>
                        <a:pt x="62590" y="3395"/>
                        <a:pt x="135691" y="3395"/>
                      </a:cubicBezTo>
                      <a:cubicBezTo>
                        <a:pt x="208947" y="3531"/>
                        <a:pt x="268223" y="63024"/>
                        <a:pt x="268093" y="136279"/>
                      </a:cubicBezTo>
                      <a:lnTo>
                        <a:pt x="268093" y="136279"/>
                      </a:lnTo>
                      <a:cubicBezTo>
                        <a:pt x="268093" y="209723"/>
                        <a:pt x="208828" y="269234"/>
                        <a:pt x="135691" y="2692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4" name="Freeform 633">
                  <a:extLst>
                    <a:ext uri="{FF2B5EF4-FFF2-40B4-BE49-F238E27FC236}">
                      <a16:creationId xmlns:a16="http://schemas.microsoft.com/office/drawing/2014/main" id="{8347C958-0349-F261-9AC8-61ADC72B3A35}"/>
                    </a:ext>
                  </a:extLst>
                </p:cNvPr>
                <p:cNvSpPr/>
                <p:nvPr/>
              </p:nvSpPr>
              <p:spPr>
                <a:xfrm>
                  <a:off x="1676895" y="1274191"/>
                  <a:ext cx="101702" cy="131357"/>
                </a:xfrm>
                <a:custGeom>
                  <a:avLst/>
                  <a:gdLst>
                    <a:gd name="connsiteX0" fmla="*/ 62318 w 101702"/>
                    <a:gd name="connsiteY0" fmla="*/ 40920 h 131357"/>
                    <a:gd name="connsiteX1" fmla="*/ 74733 w 101702"/>
                    <a:gd name="connsiteY1" fmla="*/ 33901 h 131357"/>
                    <a:gd name="connsiteX2" fmla="*/ 74856 w 101702"/>
                    <a:gd name="connsiteY2" fmla="*/ 33471 h 131357"/>
                    <a:gd name="connsiteX3" fmla="*/ 75970 w 101702"/>
                    <a:gd name="connsiteY3" fmla="*/ 32699 h 131357"/>
                    <a:gd name="connsiteX4" fmla="*/ 76338 w 101702"/>
                    <a:gd name="connsiteY4" fmla="*/ 30637 h 131357"/>
                    <a:gd name="connsiteX5" fmla="*/ 75724 w 101702"/>
                    <a:gd name="connsiteY5" fmla="*/ 29716 h 131357"/>
                    <a:gd name="connsiteX6" fmla="*/ 75786 w 101702"/>
                    <a:gd name="connsiteY6" fmla="*/ 29470 h 131357"/>
                    <a:gd name="connsiteX7" fmla="*/ 76058 w 101702"/>
                    <a:gd name="connsiteY7" fmla="*/ 27093 h 131357"/>
                    <a:gd name="connsiteX8" fmla="*/ 89315 w 101702"/>
                    <a:gd name="connsiteY8" fmla="*/ 15687 h 131357"/>
                    <a:gd name="connsiteX9" fmla="*/ 88639 w 101702"/>
                    <a:gd name="connsiteY9" fmla="*/ 14424 h 131357"/>
                    <a:gd name="connsiteX10" fmla="*/ 84568 w 101702"/>
                    <a:gd name="connsiteY10" fmla="*/ 15670 h 131357"/>
                    <a:gd name="connsiteX11" fmla="*/ 81761 w 101702"/>
                    <a:gd name="connsiteY11" fmla="*/ 16047 h 131357"/>
                    <a:gd name="connsiteX12" fmla="*/ 80067 w 101702"/>
                    <a:gd name="connsiteY12" fmla="*/ 13037 h 131357"/>
                    <a:gd name="connsiteX13" fmla="*/ 73505 w 101702"/>
                    <a:gd name="connsiteY13" fmla="*/ 16336 h 131357"/>
                    <a:gd name="connsiteX14" fmla="*/ 73689 w 101702"/>
                    <a:gd name="connsiteY14" fmla="*/ 17073 h 131357"/>
                    <a:gd name="connsiteX15" fmla="*/ 75075 w 101702"/>
                    <a:gd name="connsiteY15" fmla="*/ 16950 h 131357"/>
                    <a:gd name="connsiteX16" fmla="*/ 75873 w 101702"/>
                    <a:gd name="connsiteY16" fmla="*/ 17073 h 131357"/>
                    <a:gd name="connsiteX17" fmla="*/ 72671 w 101702"/>
                    <a:gd name="connsiteY17" fmla="*/ 20960 h 131357"/>
                    <a:gd name="connsiteX18" fmla="*/ 67214 w 101702"/>
                    <a:gd name="connsiteY18" fmla="*/ 16275 h 131357"/>
                    <a:gd name="connsiteX19" fmla="*/ 68481 w 101702"/>
                    <a:gd name="connsiteY19" fmla="*/ 10202 h 131357"/>
                    <a:gd name="connsiteX20" fmla="*/ 62408 w 101702"/>
                    <a:gd name="connsiteY20" fmla="*/ 8935 h 131357"/>
                    <a:gd name="connsiteX21" fmla="*/ 61141 w 101702"/>
                    <a:gd name="connsiteY21" fmla="*/ 15008 h 131357"/>
                    <a:gd name="connsiteX22" fmla="*/ 61853 w 101702"/>
                    <a:gd name="connsiteY22" fmla="*/ 15845 h 131357"/>
                    <a:gd name="connsiteX23" fmla="*/ 61634 w 101702"/>
                    <a:gd name="connsiteY23" fmla="*/ 16336 h 131357"/>
                    <a:gd name="connsiteX24" fmla="*/ 57782 w 101702"/>
                    <a:gd name="connsiteY24" fmla="*/ 19416 h 131357"/>
                    <a:gd name="connsiteX25" fmla="*/ 57782 w 101702"/>
                    <a:gd name="connsiteY25" fmla="*/ 12643 h 131357"/>
                    <a:gd name="connsiteX26" fmla="*/ 59634 w 101702"/>
                    <a:gd name="connsiteY26" fmla="*/ 13257 h 131357"/>
                    <a:gd name="connsiteX27" fmla="*/ 59327 w 101702"/>
                    <a:gd name="connsiteY27" fmla="*/ 11774 h 131357"/>
                    <a:gd name="connsiteX28" fmla="*/ 59142 w 101702"/>
                    <a:gd name="connsiteY28" fmla="*/ 10941 h 131357"/>
                    <a:gd name="connsiteX29" fmla="*/ 53878 w 101702"/>
                    <a:gd name="connsiteY29" fmla="*/ 6633 h 131357"/>
                    <a:gd name="connsiteX30" fmla="*/ 50790 w 101702"/>
                    <a:gd name="connsiteY30" fmla="*/ 0 h 131357"/>
                    <a:gd name="connsiteX31" fmla="*/ 47623 w 101702"/>
                    <a:gd name="connsiteY31" fmla="*/ 6659 h 131357"/>
                    <a:gd name="connsiteX32" fmla="*/ 42359 w 101702"/>
                    <a:gd name="connsiteY32" fmla="*/ 10941 h 131357"/>
                    <a:gd name="connsiteX33" fmla="*/ 42174 w 101702"/>
                    <a:gd name="connsiteY33" fmla="*/ 11774 h 131357"/>
                    <a:gd name="connsiteX34" fmla="*/ 41902 w 101702"/>
                    <a:gd name="connsiteY34" fmla="*/ 13222 h 131357"/>
                    <a:gd name="connsiteX35" fmla="*/ 43754 w 101702"/>
                    <a:gd name="connsiteY35" fmla="*/ 12608 h 131357"/>
                    <a:gd name="connsiteX36" fmla="*/ 43754 w 101702"/>
                    <a:gd name="connsiteY36" fmla="*/ 19416 h 131357"/>
                    <a:gd name="connsiteX37" fmla="*/ 39867 w 101702"/>
                    <a:gd name="connsiteY37" fmla="*/ 16336 h 131357"/>
                    <a:gd name="connsiteX38" fmla="*/ 39648 w 101702"/>
                    <a:gd name="connsiteY38" fmla="*/ 15845 h 131357"/>
                    <a:gd name="connsiteX39" fmla="*/ 39930 w 101702"/>
                    <a:gd name="connsiteY39" fmla="*/ 9648 h 131357"/>
                    <a:gd name="connsiteX40" fmla="*/ 33732 w 101702"/>
                    <a:gd name="connsiteY40" fmla="*/ 9365 h 131357"/>
                    <a:gd name="connsiteX41" fmla="*/ 33450 w 101702"/>
                    <a:gd name="connsiteY41" fmla="*/ 15562 h 131357"/>
                    <a:gd name="connsiteX42" fmla="*/ 34287 w 101702"/>
                    <a:gd name="connsiteY42" fmla="*/ 16275 h 131357"/>
                    <a:gd name="connsiteX43" fmla="*/ 28874 w 101702"/>
                    <a:gd name="connsiteY43" fmla="*/ 20934 h 131357"/>
                    <a:gd name="connsiteX44" fmla="*/ 25671 w 101702"/>
                    <a:gd name="connsiteY44" fmla="*/ 17047 h 131357"/>
                    <a:gd name="connsiteX45" fmla="*/ 26470 w 101702"/>
                    <a:gd name="connsiteY45" fmla="*/ 16924 h 131357"/>
                    <a:gd name="connsiteX46" fmla="*/ 27830 w 101702"/>
                    <a:gd name="connsiteY46" fmla="*/ 17108 h 131357"/>
                    <a:gd name="connsiteX47" fmla="*/ 28049 w 101702"/>
                    <a:gd name="connsiteY47" fmla="*/ 16310 h 131357"/>
                    <a:gd name="connsiteX48" fmla="*/ 21478 w 101702"/>
                    <a:gd name="connsiteY48" fmla="*/ 13011 h 131357"/>
                    <a:gd name="connsiteX49" fmla="*/ 19784 w 101702"/>
                    <a:gd name="connsiteY49" fmla="*/ 16099 h 131357"/>
                    <a:gd name="connsiteX50" fmla="*/ 16950 w 101702"/>
                    <a:gd name="connsiteY50" fmla="*/ 15722 h 131357"/>
                    <a:gd name="connsiteX51" fmla="*/ 12941 w 101702"/>
                    <a:gd name="connsiteY51" fmla="*/ 14397 h 131357"/>
                    <a:gd name="connsiteX52" fmla="*/ 12239 w 101702"/>
                    <a:gd name="connsiteY52" fmla="*/ 15670 h 131357"/>
                    <a:gd name="connsiteX53" fmla="*/ 25487 w 101702"/>
                    <a:gd name="connsiteY53" fmla="*/ 27075 h 131357"/>
                    <a:gd name="connsiteX54" fmla="*/ 25733 w 101702"/>
                    <a:gd name="connsiteY54" fmla="*/ 29233 h 131357"/>
                    <a:gd name="connsiteX55" fmla="*/ 25461 w 101702"/>
                    <a:gd name="connsiteY55" fmla="*/ 29637 h 131357"/>
                    <a:gd name="connsiteX56" fmla="*/ 24750 w 101702"/>
                    <a:gd name="connsiteY56" fmla="*/ 30988 h 131357"/>
                    <a:gd name="connsiteX57" fmla="*/ 25348 w 101702"/>
                    <a:gd name="connsiteY57" fmla="*/ 32985 h 131357"/>
                    <a:gd name="connsiteX58" fmla="*/ 25355 w 101702"/>
                    <a:gd name="connsiteY58" fmla="*/ 32989 h 131357"/>
                    <a:gd name="connsiteX59" fmla="*/ 25355 w 101702"/>
                    <a:gd name="connsiteY59" fmla="*/ 32989 h 131357"/>
                    <a:gd name="connsiteX60" fmla="*/ 26777 w 101702"/>
                    <a:gd name="connsiteY60" fmla="*/ 33761 h 131357"/>
                    <a:gd name="connsiteX61" fmla="*/ 26979 w 101702"/>
                    <a:gd name="connsiteY61" fmla="*/ 34094 h 131357"/>
                    <a:gd name="connsiteX62" fmla="*/ 39262 w 101702"/>
                    <a:gd name="connsiteY62" fmla="*/ 40937 h 131357"/>
                    <a:gd name="connsiteX63" fmla="*/ 0 w 101702"/>
                    <a:gd name="connsiteY63" fmla="*/ 80295 h 131357"/>
                    <a:gd name="connsiteX64" fmla="*/ 50886 w 101702"/>
                    <a:gd name="connsiteY64" fmla="*/ 131357 h 131357"/>
                    <a:gd name="connsiteX65" fmla="*/ 101703 w 101702"/>
                    <a:gd name="connsiteY65" fmla="*/ 80322 h 131357"/>
                    <a:gd name="connsiteX66" fmla="*/ 13564 w 101702"/>
                    <a:gd name="connsiteY66" fmla="*/ 90929 h 131357"/>
                    <a:gd name="connsiteX67" fmla="*/ 3036 w 101702"/>
                    <a:gd name="connsiteY67" fmla="*/ 80401 h 131357"/>
                    <a:gd name="connsiteX68" fmla="*/ 13511 w 101702"/>
                    <a:gd name="connsiteY68" fmla="*/ 69829 h 131357"/>
                    <a:gd name="connsiteX69" fmla="*/ 34454 w 101702"/>
                    <a:gd name="connsiteY69" fmla="*/ 111985 h 131357"/>
                    <a:gd name="connsiteX70" fmla="*/ 24347 w 101702"/>
                    <a:gd name="connsiteY70" fmla="*/ 101756 h 131357"/>
                    <a:gd name="connsiteX71" fmla="*/ 24347 w 101702"/>
                    <a:gd name="connsiteY71" fmla="*/ 58949 h 131357"/>
                    <a:gd name="connsiteX72" fmla="*/ 34454 w 101702"/>
                    <a:gd name="connsiteY72" fmla="*/ 48772 h 131357"/>
                    <a:gd name="connsiteX73" fmla="*/ 72180 w 101702"/>
                    <a:gd name="connsiteY73" fmla="*/ 29821 h 131357"/>
                    <a:gd name="connsiteX74" fmla="*/ 71811 w 101702"/>
                    <a:gd name="connsiteY74" fmla="*/ 31918 h 131357"/>
                    <a:gd name="connsiteX75" fmla="*/ 63038 w 101702"/>
                    <a:gd name="connsiteY75" fmla="*/ 29146 h 131357"/>
                    <a:gd name="connsiteX76" fmla="*/ 64178 w 101702"/>
                    <a:gd name="connsiteY76" fmla="*/ 28470 h 131357"/>
                    <a:gd name="connsiteX77" fmla="*/ 64731 w 101702"/>
                    <a:gd name="connsiteY77" fmla="*/ 26461 h 131357"/>
                    <a:gd name="connsiteX78" fmla="*/ 64424 w 101702"/>
                    <a:gd name="connsiteY78" fmla="*/ 25943 h 131357"/>
                    <a:gd name="connsiteX79" fmla="*/ 73426 w 101702"/>
                    <a:gd name="connsiteY79" fmla="*/ 29023 h 131357"/>
                    <a:gd name="connsiteX80" fmla="*/ 26979 w 101702"/>
                    <a:gd name="connsiteY80" fmla="*/ 26680 h 131357"/>
                    <a:gd name="connsiteX81" fmla="*/ 26821 w 101702"/>
                    <a:gd name="connsiteY81" fmla="*/ 26373 h 131357"/>
                    <a:gd name="connsiteX82" fmla="*/ 16249 w 101702"/>
                    <a:gd name="connsiteY82" fmla="*/ 16942 h 131357"/>
                    <a:gd name="connsiteX83" fmla="*/ 19398 w 101702"/>
                    <a:gd name="connsiteY83" fmla="*/ 17556 h 131357"/>
                    <a:gd name="connsiteX84" fmla="*/ 21214 w 101702"/>
                    <a:gd name="connsiteY84" fmla="*/ 17556 h 131357"/>
                    <a:gd name="connsiteX85" fmla="*/ 21214 w 101702"/>
                    <a:gd name="connsiteY85" fmla="*/ 16810 h 131357"/>
                    <a:gd name="connsiteX86" fmla="*/ 22294 w 101702"/>
                    <a:gd name="connsiteY86" fmla="*/ 14178 h 131357"/>
                    <a:gd name="connsiteX87" fmla="*/ 26680 w 101702"/>
                    <a:gd name="connsiteY87" fmla="*/ 15354 h 131357"/>
                    <a:gd name="connsiteX88" fmla="*/ 26373 w 101702"/>
                    <a:gd name="connsiteY88" fmla="*/ 15354 h 131357"/>
                    <a:gd name="connsiteX89" fmla="*/ 25601 w 101702"/>
                    <a:gd name="connsiteY89" fmla="*/ 15477 h 131357"/>
                    <a:gd name="connsiteX90" fmla="*/ 28988 w 101702"/>
                    <a:gd name="connsiteY90" fmla="*/ 22285 h 131357"/>
                    <a:gd name="connsiteX91" fmla="*/ 35340 w 101702"/>
                    <a:gd name="connsiteY91" fmla="*/ 17573 h 131357"/>
                    <a:gd name="connsiteX92" fmla="*/ 35954 w 101702"/>
                    <a:gd name="connsiteY92" fmla="*/ 15292 h 131357"/>
                    <a:gd name="connsiteX93" fmla="*/ 34119 w 101702"/>
                    <a:gd name="connsiteY93" fmla="*/ 11577 h 131357"/>
                    <a:gd name="connsiteX94" fmla="*/ 36761 w 101702"/>
                    <a:gd name="connsiteY94" fmla="*/ 9589 h 131357"/>
                    <a:gd name="connsiteX95" fmla="*/ 39733 w 101702"/>
                    <a:gd name="connsiteY95" fmla="*/ 12406 h 131357"/>
                    <a:gd name="connsiteX96" fmla="*/ 38296 w 101702"/>
                    <a:gd name="connsiteY96" fmla="*/ 14985 h 131357"/>
                    <a:gd name="connsiteX97" fmla="*/ 37928 w 101702"/>
                    <a:gd name="connsiteY97" fmla="*/ 15231 h 131357"/>
                    <a:gd name="connsiteX98" fmla="*/ 38296 w 101702"/>
                    <a:gd name="connsiteY98" fmla="*/ 16108 h 131357"/>
                    <a:gd name="connsiteX99" fmla="*/ 43754 w 101702"/>
                    <a:gd name="connsiteY99" fmla="*/ 20732 h 131357"/>
                    <a:gd name="connsiteX100" fmla="*/ 43912 w 101702"/>
                    <a:gd name="connsiteY100" fmla="*/ 10932 h 131357"/>
                    <a:gd name="connsiteX101" fmla="*/ 48096 w 101702"/>
                    <a:gd name="connsiteY101" fmla="*/ 7940 h 131357"/>
                    <a:gd name="connsiteX102" fmla="*/ 48597 w 101702"/>
                    <a:gd name="connsiteY102" fmla="*/ 8001 h 131357"/>
                    <a:gd name="connsiteX103" fmla="*/ 50904 w 101702"/>
                    <a:gd name="connsiteY103" fmla="*/ 2299 h 131357"/>
                    <a:gd name="connsiteX104" fmla="*/ 53001 w 101702"/>
                    <a:gd name="connsiteY104" fmla="*/ 8001 h 131357"/>
                    <a:gd name="connsiteX105" fmla="*/ 53492 w 101702"/>
                    <a:gd name="connsiteY105" fmla="*/ 7940 h 131357"/>
                    <a:gd name="connsiteX106" fmla="*/ 57686 w 101702"/>
                    <a:gd name="connsiteY106" fmla="*/ 11055 h 131357"/>
                    <a:gd name="connsiteX107" fmla="*/ 57870 w 101702"/>
                    <a:gd name="connsiteY107" fmla="*/ 20855 h 131357"/>
                    <a:gd name="connsiteX108" fmla="*/ 63301 w 101702"/>
                    <a:gd name="connsiteY108" fmla="*/ 16231 h 131357"/>
                    <a:gd name="connsiteX109" fmla="*/ 63696 w 101702"/>
                    <a:gd name="connsiteY109" fmla="*/ 15354 h 131357"/>
                    <a:gd name="connsiteX110" fmla="*/ 63327 w 101702"/>
                    <a:gd name="connsiteY110" fmla="*/ 15108 h 131357"/>
                    <a:gd name="connsiteX111" fmla="*/ 62446 w 101702"/>
                    <a:gd name="connsiteY111" fmla="*/ 11059 h 131357"/>
                    <a:gd name="connsiteX112" fmla="*/ 64871 w 101702"/>
                    <a:gd name="connsiteY112" fmla="*/ 9712 h 131357"/>
                    <a:gd name="connsiteX113" fmla="*/ 67747 w 101702"/>
                    <a:gd name="connsiteY113" fmla="*/ 12663 h 131357"/>
                    <a:gd name="connsiteX114" fmla="*/ 65670 w 101702"/>
                    <a:gd name="connsiteY114" fmla="*/ 15415 h 131357"/>
                    <a:gd name="connsiteX115" fmla="*/ 66284 w 101702"/>
                    <a:gd name="connsiteY115" fmla="*/ 17696 h 131357"/>
                    <a:gd name="connsiteX116" fmla="*/ 72636 w 101702"/>
                    <a:gd name="connsiteY116" fmla="*/ 22408 h 131357"/>
                    <a:gd name="connsiteX117" fmla="*/ 76023 w 101702"/>
                    <a:gd name="connsiteY117" fmla="*/ 15626 h 131357"/>
                    <a:gd name="connsiteX118" fmla="*/ 75224 w 101702"/>
                    <a:gd name="connsiteY118" fmla="*/ 15503 h 131357"/>
                    <a:gd name="connsiteX119" fmla="*/ 74917 w 101702"/>
                    <a:gd name="connsiteY119" fmla="*/ 15503 h 131357"/>
                    <a:gd name="connsiteX120" fmla="*/ 79357 w 101702"/>
                    <a:gd name="connsiteY120" fmla="*/ 14275 h 131357"/>
                    <a:gd name="connsiteX121" fmla="*/ 80436 w 101702"/>
                    <a:gd name="connsiteY121" fmla="*/ 16907 h 131357"/>
                    <a:gd name="connsiteX122" fmla="*/ 80497 w 101702"/>
                    <a:gd name="connsiteY122" fmla="*/ 17530 h 131357"/>
                    <a:gd name="connsiteX123" fmla="*/ 80988 w 101702"/>
                    <a:gd name="connsiteY123" fmla="*/ 17591 h 131357"/>
                    <a:gd name="connsiteX124" fmla="*/ 82217 w 101702"/>
                    <a:gd name="connsiteY124" fmla="*/ 17591 h 131357"/>
                    <a:gd name="connsiteX125" fmla="*/ 84805 w 101702"/>
                    <a:gd name="connsiteY125" fmla="*/ 17249 h 131357"/>
                    <a:gd name="connsiteX126" fmla="*/ 74794 w 101702"/>
                    <a:gd name="connsiteY126" fmla="*/ 26400 h 131357"/>
                    <a:gd name="connsiteX127" fmla="*/ 74672 w 101702"/>
                    <a:gd name="connsiteY127" fmla="*/ 26768 h 131357"/>
                    <a:gd name="connsiteX128" fmla="*/ 74514 w 101702"/>
                    <a:gd name="connsiteY128" fmla="*/ 27909 h 131357"/>
                    <a:gd name="connsiteX129" fmla="*/ 50825 w 101702"/>
                    <a:gd name="connsiteY129" fmla="*/ 23013 h 131357"/>
                    <a:gd name="connsiteX130" fmla="*/ 27137 w 101702"/>
                    <a:gd name="connsiteY130" fmla="*/ 27944 h 131357"/>
                    <a:gd name="connsiteX131" fmla="*/ 52553 w 101702"/>
                    <a:gd name="connsiteY131" fmla="*/ 24706 h 131357"/>
                    <a:gd name="connsiteX132" fmla="*/ 52220 w 101702"/>
                    <a:gd name="connsiteY132" fmla="*/ 24426 h 131357"/>
                    <a:gd name="connsiteX133" fmla="*/ 60783 w 101702"/>
                    <a:gd name="connsiteY133" fmla="*/ 25198 h 131357"/>
                    <a:gd name="connsiteX134" fmla="*/ 60564 w 101702"/>
                    <a:gd name="connsiteY134" fmla="*/ 25320 h 131357"/>
                    <a:gd name="connsiteX135" fmla="*/ 60046 w 101702"/>
                    <a:gd name="connsiteY135" fmla="*/ 27330 h 131357"/>
                    <a:gd name="connsiteX136" fmla="*/ 60783 w 101702"/>
                    <a:gd name="connsiteY136" fmla="*/ 28619 h 131357"/>
                    <a:gd name="connsiteX137" fmla="*/ 51878 w 101702"/>
                    <a:gd name="connsiteY137" fmla="*/ 27742 h 131357"/>
                    <a:gd name="connsiteX138" fmla="*/ 52711 w 101702"/>
                    <a:gd name="connsiteY138" fmla="*/ 26724 h 131357"/>
                    <a:gd name="connsiteX139" fmla="*/ 52527 w 101702"/>
                    <a:gd name="connsiteY139" fmla="*/ 24662 h 131357"/>
                    <a:gd name="connsiteX140" fmla="*/ 41367 w 101702"/>
                    <a:gd name="connsiteY140" fmla="*/ 25417 h 131357"/>
                    <a:gd name="connsiteX141" fmla="*/ 40937 w 101702"/>
                    <a:gd name="connsiteY141" fmla="*/ 25171 h 131357"/>
                    <a:gd name="connsiteX142" fmla="*/ 48833 w 101702"/>
                    <a:gd name="connsiteY142" fmla="*/ 24461 h 131357"/>
                    <a:gd name="connsiteX143" fmla="*/ 48333 w 101702"/>
                    <a:gd name="connsiteY143" fmla="*/ 25075 h 131357"/>
                    <a:gd name="connsiteX144" fmla="*/ 48470 w 101702"/>
                    <a:gd name="connsiteY144" fmla="*/ 27093 h 131357"/>
                    <a:gd name="connsiteX145" fmla="*/ 48491 w 101702"/>
                    <a:gd name="connsiteY145" fmla="*/ 27110 h 131357"/>
                    <a:gd name="connsiteX146" fmla="*/ 49290 w 101702"/>
                    <a:gd name="connsiteY146" fmla="*/ 27786 h 131357"/>
                    <a:gd name="connsiteX147" fmla="*/ 41279 w 101702"/>
                    <a:gd name="connsiteY147" fmla="*/ 28663 h 131357"/>
                    <a:gd name="connsiteX148" fmla="*/ 41929 w 101702"/>
                    <a:gd name="connsiteY148" fmla="*/ 27461 h 131357"/>
                    <a:gd name="connsiteX149" fmla="*/ 41390 w 101702"/>
                    <a:gd name="connsiteY149" fmla="*/ 25435 h 131357"/>
                    <a:gd name="connsiteX150" fmla="*/ 41358 w 101702"/>
                    <a:gd name="connsiteY150" fmla="*/ 25417 h 131357"/>
                    <a:gd name="connsiteX151" fmla="*/ 27803 w 101702"/>
                    <a:gd name="connsiteY151" fmla="*/ 29146 h 131357"/>
                    <a:gd name="connsiteX152" fmla="*/ 37674 w 101702"/>
                    <a:gd name="connsiteY152" fmla="*/ 25785 h 131357"/>
                    <a:gd name="connsiteX153" fmla="*/ 37235 w 101702"/>
                    <a:gd name="connsiteY153" fmla="*/ 26496 h 131357"/>
                    <a:gd name="connsiteX154" fmla="*/ 37796 w 101702"/>
                    <a:gd name="connsiteY154" fmla="*/ 28496 h 131357"/>
                    <a:gd name="connsiteX155" fmla="*/ 38814 w 101702"/>
                    <a:gd name="connsiteY155" fmla="*/ 29111 h 131357"/>
                    <a:gd name="connsiteX156" fmla="*/ 29286 w 101702"/>
                    <a:gd name="connsiteY156" fmla="*/ 32199 h 131357"/>
                    <a:gd name="connsiteX157" fmla="*/ 29532 w 101702"/>
                    <a:gd name="connsiteY157" fmla="*/ 31734 h 131357"/>
                    <a:gd name="connsiteX158" fmla="*/ 28927 w 101702"/>
                    <a:gd name="connsiteY158" fmla="*/ 29739 h 131357"/>
                    <a:gd name="connsiteX159" fmla="*/ 28918 w 101702"/>
                    <a:gd name="connsiteY159" fmla="*/ 29734 h 131357"/>
                    <a:gd name="connsiteX160" fmla="*/ 28918 w 101702"/>
                    <a:gd name="connsiteY160" fmla="*/ 29734 h 131357"/>
                    <a:gd name="connsiteX161" fmla="*/ 40446 w 101702"/>
                    <a:gd name="connsiteY161" fmla="*/ 39674 h 131357"/>
                    <a:gd name="connsiteX162" fmla="*/ 28821 w 101702"/>
                    <a:gd name="connsiteY162" fmla="*/ 33971 h 131357"/>
                    <a:gd name="connsiteX163" fmla="*/ 30207 w 101702"/>
                    <a:gd name="connsiteY163" fmla="*/ 33357 h 131357"/>
                    <a:gd name="connsiteX164" fmla="*/ 42227 w 101702"/>
                    <a:gd name="connsiteY164" fmla="*/ 37919 h 131357"/>
                    <a:gd name="connsiteX165" fmla="*/ 56317 w 101702"/>
                    <a:gd name="connsiteY165" fmla="*/ 122724 h 131357"/>
                    <a:gd name="connsiteX166" fmla="*/ 50799 w 101702"/>
                    <a:gd name="connsiteY166" fmla="*/ 128243 h 131357"/>
                    <a:gd name="connsiteX167" fmla="*/ 45315 w 101702"/>
                    <a:gd name="connsiteY167" fmla="*/ 122724 h 131357"/>
                    <a:gd name="connsiteX168" fmla="*/ 45315 w 101702"/>
                    <a:gd name="connsiteY168" fmla="*/ 37963 h 131357"/>
                    <a:gd name="connsiteX169" fmla="*/ 50799 w 101702"/>
                    <a:gd name="connsiteY169" fmla="*/ 32409 h 131357"/>
                    <a:gd name="connsiteX170" fmla="*/ 56317 w 101702"/>
                    <a:gd name="connsiteY170" fmla="*/ 37963 h 131357"/>
                    <a:gd name="connsiteX171" fmla="*/ 50799 w 101702"/>
                    <a:gd name="connsiteY171" fmla="*/ 29286 h 131357"/>
                    <a:gd name="connsiteX172" fmla="*/ 43490 w 101702"/>
                    <a:gd name="connsiteY172" fmla="*/ 36621 h 131357"/>
                    <a:gd name="connsiteX173" fmla="*/ 31848 w 101702"/>
                    <a:gd name="connsiteY173" fmla="*/ 32673 h 131357"/>
                    <a:gd name="connsiteX174" fmla="*/ 70057 w 101702"/>
                    <a:gd name="connsiteY174" fmla="*/ 32673 h 131357"/>
                    <a:gd name="connsiteX175" fmla="*/ 58125 w 101702"/>
                    <a:gd name="connsiteY175" fmla="*/ 36726 h 131357"/>
                    <a:gd name="connsiteX176" fmla="*/ 59441 w 101702"/>
                    <a:gd name="connsiteY176" fmla="*/ 37989 h 131357"/>
                    <a:gd name="connsiteX177" fmla="*/ 71724 w 101702"/>
                    <a:gd name="connsiteY177" fmla="*/ 33401 h 131357"/>
                    <a:gd name="connsiteX178" fmla="*/ 72864 w 101702"/>
                    <a:gd name="connsiteY178" fmla="*/ 33919 h 131357"/>
                    <a:gd name="connsiteX179" fmla="*/ 61151 w 101702"/>
                    <a:gd name="connsiteY179" fmla="*/ 39683 h 131357"/>
                    <a:gd name="connsiteX180" fmla="*/ 77260 w 101702"/>
                    <a:gd name="connsiteY180" fmla="*/ 101782 h 131357"/>
                    <a:gd name="connsiteX181" fmla="*/ 67153 w 101702"/>
                    <a:gd name="connsiteY181" fmla="*/ 111924 h 131357"/>
                    <a:gd name="connsiteX182" fmla="*/ 67153 w 101702"/>
                    <a:gd name="connsiteY182" fmla="*/ 48807 h 131357"/>
                    <a:gd name="connsiteX183" fmla="*/ 77260 w 101702"/>
                    <a:gd name="connsiteY183" fmla="*/ 58976 h 131357"/>
                    <a:gd name="connsiteX184" fmla="*/ 88042 w 101702"/>
                    <a:gd name="connsiteY184" fmla="*/ 69794 h 131357"/>
                    <a:gd name="connsiteX185" fmla="*/ 98571 w 101702"/>
                    <a:gd name="connsiteY185" fmla="*/ 80366 h 131357"/>
                    <a:gd name="connsiteX186" fmla="*/ 88095 w 101702"/>
                    <a:gd name="connsiteY186" fmla="*/ 90894 h 131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</a:cxnLst>
                  <a:rect l="l" t="t" r="r" b="b"/>
                  <a:pathLst>
                    <a:path w="101702" h="131357">
                      <a:moveTo>
                        <a:pt x="62318" y="40920"/>
                      </a:moveTo>
                      <a:cubicBezTo>
                        <a:pt x="68047" y="39472"/>
                        <a:pt x="72548" y="36972"/>
                        <a:pt x="74733" y="33901"/>
                      </a:cubicBezTo>
                      <a:cubicBezTo>
                        <a:pt x="74815" y="33773"/>
                        <a:pt x="74858" y="33623"/>
                        <a:pt x="74856" y="33471"/>
                      </a:cubicBezTo>
                      <a:lnTo>
                        <a:pt x="75970" y="32699"/>
                      </a:lnTo>
                      <a:cubicBezTo>
                        <a:pt x="76632" y="32225"/>
                        <a:pt x="76795" y="31311"/>
                        <a:pt x="76338" y="30637"/>
                      </a:cubicBezTo>
                      <a:lnTo>
                        <a:pt x="75724" y="29716"/>
                      </a:lnTo>
                      <a:cubicBezTo>
                        <a:pt x="75753" y="29636"/>
                        <a:pt x="75773" y="29554"/>
                        <a:pt x="75786" y="29470"/>
                      </a:cubicBezTo>
                      <a:lnTo>
                        <a:pt x="76058" y="27093"/>
                      </a:lnTo>
                      <a:cubicBezTo>
                        <a:pt x="79567" y="22408"/>
                        <a:pt x="84594" y="19082"/>
                        <a:pt x="89315" y="15687"/>
                      </a:cubicBezTo>
                      <a:lnTo>
                        <a:pt x="88639" y="14424"/>
                      </a:lnTo>
                      <a:cubicBezTo>
                        <a:pt x="87307" y="14916"/>
                        <a:pt x="85947" y="15332"/>
                        <a:pt x="84568" y="15670"/>
                      </a:cubicBezTo>
                      <a:cubicBezTo>
                        <a:pt x="83653" y="15917"/>
                        <a:pt x="82709" y="16044"/>
                        <a:pt x="81761" y="16047"/>
                      </a:cubicBezTo>
                      <a:cubicBezTo>
                        <a:pt x="81640" y="14851"/>
                        <a:pt x="81026" y="13761"/>
                        <a:pt x="80067" y="13037"/>
                      </a:cubicBezTo>
                      <a:cubicBezTo>
                        <a:pt x="77172" y="11283"/>
                        <a:pt x="72671" y="12423"/>
                        <a:pt x="73505" y="16336"/>
                      </a:cubicBezTo>
                      <a:lnTo>
                        <a:pt x="73689" y="17073"/>
                      </a:lnTo>
                      <a:cubicBezTo>
                        <a:pt x="74147" y="16997"/>
                        <a:pt x="74611" y="16956"/>
                        <a:pt x="75075" y="16950"/>
                      </a:cubicBezTo>
                      <a:cubicBezTo>
                        <a:pt x="75346" y="16948"/>
                        <a:pt x="75616" y="16990"/>
                        <a:pt x="75873" y="17073"/>
                      </a:cubicBezTo>
                      <a:cubicBezTo>
                        <a:pt x="76751" y="17723"/>
                        <a:pt x="74829" y="21083"/>
                        <a:pt x="72671" y="20960"/>
                      </a:cubicBezTo>
                      <a:cubicBezTo>
                        <a:pt x="70058" y="20678"/>
                        <a:pt x="67889" y="18815"/>
                        <a:pt x="67214" y="16275"/>
                      </a:cubicBezTo>
                      <a:cubicBezTo>
                        <a:pt x="69241" y="14948"/>
                        <a:pt x="69808" y="12229"/>
                        <a:pt x="68481" y="10202"/>
                      </a:cubicBezTo>
                      <a:cubicBezTo>
                        <a:pt x="67153" y="8175"/>
                        <a:pt x="64435" y="7608"/>
                        <a:pt x="62408" y="8935"/>
                      </a:cubicBezTo>
                      <a:cubicBezTo>
                        <a:pt x="60380" y="10262"/>
                        <a:pt x="59814" y="12981"/>
                        <a:pt x="61141" y="15008"/>
                      </a:cubicBezTo>
                      <a:cubicBezTo>
                        <a:pt x="61343" y="15316"/>
                        <a:pt x="61581" y="15597"/>
                        <a:pt x="61853" y="15845"/>
                      </a:cubicBezTo>
                      <a:lnTo>
                        <a:pt x="61634" y="16336"/>
                      </a:lnTo>
                      <a:cubicBezTo>
                        <a:pt x="60871" y="17784"/>
                        <a:pt x="59572" y="19390"/>
                        <a:pt x="57782" y="19416"/>
                      </a:cubicBezTo>
                      <a:cubicBezTo>
                        <a:pt x="53036" y="19574"/>
                        <a:pt x="53282" y="12397"/>
                        <a:pt x="57782" y="12643"/>
                      </a:cubicBezTo>
                      <a:cubicBezTo>
                        <a:pt x="58432" y="12732"/>
                        <a:pt x="59060" y="12940"/>
                        <a:pt x="59634" y="13257"/>
                      </a:cubicBezTo>
                      <a:lnTo>
                        <a:pt x="59327" y="11774"/>
                      </a:lnTo>
                      <a:cubicBezTo>
                        <a:pt x="59289" y="11492"/>
                        <a:pt x="59227" y="11213"/>
                        <a:pt x="59142" y="10941"/>
                      </a:cubicBezTo>
                      <a:cubicBezTo>
                        <a:pt x="58370" y="8537"/>
                        <a:pt x="56616" y="6721"/>
                        <a:pt x="53878" y="6633"/>
                      </a:cubicBezTo>
                      <a:cubicBezTo>
                        <a:pt x="53878" y="6633"/>
                        <a:pt x="52764" y="2378"/>
                        <a:pt x="50790" y="0"/>
                      </a:cubicBezTo>
                      <a:cubicBezTo>
                        <a:pt x="49377" y="1641"/>
                        <a:pt x="47623" y="6659"/>
                        <a:pt x="47623" y="6659"/>
                      </a:cubicBezTo>
                      <a:cubicBezTo>
                        <a:pt x="44912" y="6721"/>
                        <a:pt x="43148" y="8510"/>
                        <a:pt x="42359" y="10941"/>
                      </a:cubicBezTo>
                      <a:lnTo>
                        <a:pt x="42174" y="11774"/>
                      </a:lnTo>
                      <a:lnTo>
                        <a:pt x="41902" y="13222"/>
                      </a:lnTo>
                      <a:cubicBezTo>
                        <a:pt x="42481" y="12915"/>
                        <a:pt x="43106" y="12707"/>
                        <a:pt x="43754" y="12608"/>
                      </a:cubicBezTo>
                      <a:cubicBezTo>
                        <a:pt x="48219" y="12423"/>
                        <a:pt x="48465" y="19539"/>
                        <a:pt x="43754" y="19416"/>
                      </a:cubicBezTo>
                      <a:cubicBezTo>
                        <a:pt x="41902" y="19416"/>
                        <a:pt x="40639" y="17784"/>
                        <a:pt x="39867" y="16336"/>
                      </a:cubicBezTo>
                      <a:lnTo>
                        <a:pt x="39648" y="15845"/>
                      </a:lnTo>
                      <a:cubicBezTo>
                        <a:pt x="41437" y="14212"/>
                        <a:pt x="41564" y="11437"/>
                        <a:pt x="39930" y="9648"/>
                      </a:cubicBezTo>
                      <a:cubicBezTo>
                        <a:pt x="38296" y="7858"/>
                        <a:pt x="35522" y="7732"/>
                        <a:pt x="33732" y="9365"/>
                      </a:cubicBezTo>
                      <a:cubicBezTo>
                        <a:pt x="31944" y="10998"/>
                        <a:pt x="31817" y="13773"/>
                        <a:pt x="33450" y="15562"/>
                      </a:cubicBezTo>
                      <a:cubicBezTo>
                        <a:pt x="33698" y="15834"/>
                        <a:pt x="33979" y="16073"/>
                        <a:pt x="34287" y="16275"/>
                      </a:cubicBezTo>
                      <a:cubicBezTo>
                        <a:pt x="33603" y="18787"/>
                        <a:pt x="31460" y="20631"/>
                        <a:pt x="28874" y="20934"/>
                      </a:cubicBezTo>
                      <a:cubicBezTo>
                        <a:pt x="26724" y="21056"/>
                        <a:pt x="24838" y="17696"/>
                        <a:pt x="25671" y="17047"/>
                      </a:cubicBezTo>
                      <a:cubicBezTo>
                        <a:pt x="25933" y="16978"/>
                        <a:pt x="26200" y="16937"/>
                        <a:pt x="26470" y="16924"/>
                      </a:cubicBezTo>
                      <a:cubicBezTo>
                        <a:pt x="26928" y="16941"/>
                        <a:pt x="27383" y="17003"/>
                        <a:pt x="27830" y="17108"/>
                      </a:cubicBezTo>
                      <a:lnTo>
                        <a:pt x="28049" y="16310"/>
                      </a:lnTo>
                      <a:cubicBezTo>
                        <a:pt x="28926" y="12397"/>
                        <a:pt x="24347" y="11292"/>
                        <a:pt x="21478" y="13011"/>
                      </a:cubicBezTo>
                      <a:cubicBezTo>
                        <a:pt x="20498" y="13752"/>
                        <a:pt x="19883" y="14876"/>
                        <a:pt x="19784" y="16099"/>
                      </a:cubicBezTo>
                      <a:cubicBezTo>
                        <a:pt x="18827" y="16095"/>
                        <a:pt x="17875" y="15968"/>
                        <a:pt x="16950" y="15722"/>
                      </a:cubicBezTo>
                      <a:cubicBezTo>
                        <a:pt x="15599" y="15345"/>
                        <a:pt x="14257" y="14906"/>
                        <a:pt x="12941" y="14397"/>
                      </a:cubicBezTo>
                      <a:lnTo>
                        <a:pt x="12239" y="15670"/>
                      </a:lnTo>
                      <a:cubicBezTo>
                        <a:pt x="16924" y="19065"/>
                        <a:pt x="21978" y="22390"/>
                        <a:pt x="25487" y="27075"/>
                      </a:cubicBezTo>
                      <a:lnTo>
                        <a:pt x="25733" y="29233"/>
                      </a:lnTo>
                      <a:cubicBezTo>
                        <a:pt x="25614" y="29347"/>
                        <a:pt x="25522" y="29485"/>
                        <a:pt x="25461" y="29637"/>
                      </a:cubicBezTo>
                      <a:lnTo>
                        <a:pt x="24750" y="30988"/>
                      </a:lnTo>
                      <a:cubicBezTo>
                        <a:pt x="24364" y="31705"/>
                        <a:pt x="24632" y="32599"/>
                        <a:pt x="25348" y="32985"/>
                      </a:cubicBezTo>
                      <a:cubicBezTo>
                        <a:pt x="25351" y="32986"/>
                        <a:pt x="25353" y="32987"/>
                        <a:pt x="25355" y="32989"/>
                      </a:cubicBezTo>
                      <a:lnTo>
                        <a:pt x="25355" y="32989"/>
                      </a:lnTo>
                      <a:lnTo>
                        <a:pt x="26777" y="33761"/>
                      </a:lnTo>
                      <a:cubicBezTo>
                        <a:pt x="26809" y="33890"/>
                        <a:pt x="26879" y="34006"/>
                        <a:pt x="26979" y="34094"/>
                      </a:cubicBezTo>
                      <a:cubicBezTo>
                        <a:pt x="29233" y="37121"/>
                        <a:pt x="33638" y="39525"/>
                        <a:pt x="39262" y="40937"/>
                      </a:cubicBezTo>
                      <a:lnTo>
                        <a:pt x="0" y="80295"/>
                      </a:lnTo>
                      <a:lnTo>
                        <a:pt x="50886" y="131357"/>
                      </a:lnTo>
                      <a:lnTo>
                        <a:pt x="101703" y="80322"/>
                      </a:lnTo>
                      <a:close/>
                      <a:moveTo>
                        <a:pt x="13564" y="90929"/>
                      </a:moveTo>
                      <a:lnTo>
                        <a:pt x="3036" y="80401"/>
                      </a:lnTo>
                      <a:lnTo>
                        <a:pt x="13511" y="69829"/>
                      </a:lnTo>
                      <a:close/>
                      <a:moveTo>
                        <a:pt x="34454" y="111985"/>
                      </a:moveTo>
                      <a:lnTo>
                        <a:pt x="24347" y="101756"/>
                      </a:lnTo>
                      <a:lnTo>
                        <a:pt x="24347" y="58949"/>
                      </a:lnTo>
                      <a:lnTo>
                        <a:pt x="34454" y="48772"/>
                      </a:lnTo>
                      <a:close/>
                      <a:moveTo>
                        <a:pt x="72180" y="29821"/>
                      </a:moveTo>
                      <a:cubicBezTo>
                        <a:pt x="71514" y="30308"/>
                        <a:pt x="71351" y="31234"/>
                        <a:pt x="71811" y="31918"/>
                      </a:cubicBezTo>
                      <a:cubicBezTo>
                        <a:pt x="68979" y="30723"/>
                        <a:pt x="66042" y="29795"/>
                        <a:pt x="63038" y="29146"/>
                      </a:cubicBezTo>
                      <a:lnTo>
                        <a:pt x="64178" y="28470"/>
                      </a:lnTo>
                      <a:cubicBezTo>
                        <a:pt x="64866" y="28053"/>
                        <a:pt x="65108" y="27171"/>
                        <a:pt x="64731" y="26461"/>
                      </a:cubicBezTo>
                      <a:lnTo>
                        <a:pt x="64424" y="25943"/>
                      </a:lnTo>
                      <a:cubicBezTo>
                        <a:pt x="67532" y="26624"/>
                        <a:pt x="70552" y="27657"/>
                        <a:pt x="73426" y="29023"/>
                      </a:cubicBezTo>
                      <a:close/>
                      <a:moveTo>
                        <a:pt x="26979" y="26680"/>
                      </a:moveTo>
                      <a:lnTo>
                        <a:pt x="26821" y="26373"/>
                      </a:lnTo>
                      <a:cubicBezTo>
                        <a:pt x="24189" y="22645"/>
                        <a:pt x="19855" y="19618"/>
                        <a:pt x="16249" y="16942"/>
                      </a:cubicBezTo>
                      <a:cubicBezTo>
                        <a:pt x="17287" y="17199"/>
                        <a:pt x="18338" y="17404"/>
                        <a:pt x="19398" y="17556"/>
                      </a:cubicBezTo>
                      <a:cubicBezTo>
                        <a:pt x="20002" y="17616"/>
                        <a:pt x="20611" y="17616"/>
                        <a:pt x="21214" y="17556"/>
                      </a:cubicBezTo>
                      <a:lnTo>
                        <a:pt x="21214" y="16810"/>
                      </a:lnTo>
                      <a:cubicBezTo>
                        <a:pt x="21214" y="16687"/>
                        <a:pt x="21364" y="14748"/>
                        <a:pt x="22294" y="14178"/>
                      </a:cubicBezTo>
                      <a:cubicBezTo>
                        <a:pt x="23583" y="13380"/>
                        <a:pt x="26680" y="13099"/>
                        <a:pt x="26680" y="15354"/>
                      </a:cubicBezTo>
                      <a:lnTo>
                        <a:pt x="26373" y="15354"/>
                      </a:lnTo>
                      <a:lnTo>
                        <a:pt x="25601" y="15477"/>
                      </a:lnTo>
                      <a:cubicBezTo>
                        <a:pt x="22215" y="16152"/>
                        <a:pt x="24987" y="22566"/>
                        <a:pt x="28988" y="22285"/>
                      </a:cubicBezTo>
                      <a:cubicBezTo>
                        <a:pt x="32076" y="22101"/>
                        <a:pt x="34111" y="20249"/>
                        <a:pt x="35340" y="17573"/>
                      </a:cubicBezTo>
                      <a:cubicBezTo>
                        <a:pt x="35638" y="16841"/>
                        <a:pt x="35844" y="16075"/>
                        <a:pt x="35954" y="15292"/>
                      </a:cubicBezTo>
                      <a:cubicBezTo>
                        <a:pt x="34421" y="14773"/>
                        <a:pt x="33599" y="13110"/>
                        <a:pt x="34119" y="11577"/>
                      </a:cubicBezTo>
                      <a:cubicBezTo>
                        <a:pt x="34506" y="10433"/>
                        <a:pt x="35555" y="9644"/>
                        <a:pt x="36761" y="9589"/>
                      </a:cubicBezTo>
                      <a:cubicBezTo>
                        <a:pt x="38360" y="9547"/>
                        <a:pt x="39690" y="10808"/>
                        <a:pt x="39733" y="12406"/>
                      </a:cubicBezTo>
                      <a:cubicBezTo>
                        <a:pt x="39762" y="13464"/>
                        <a:pt x="39211" y="14453"/>
                        <a:pt x="38296" y="14985"/>
                      </a:cubicBezTo>
                      <a:lnTo>
                        <a:pt x="37928" y="15231"/>
                      </a:lnTo>
                      <a:cubicBezTo>
                        <a:pt x="38066" y="15517"/>
                        <a:pt x="38189" y="15810"/>
                        <a:pt x="38296" y="16108"/>
                      </a:cubicBezTo>
                      <a:cubicBezTo>
                        <a:pt x="39174" y="18328"/>
                        <a:pt x="41227" y="20670"/>
                        <a:pt x="43754" y="20732"/>
                      </a:cubicBezTo>
                      <a:cubicBezTo>
                        <a:pt x="50351" y="20890"/>
                        <a:pt x="50106" y="11177"/>
                        <a:pt x="43912" y="10932"/>
                      </a:cubicBezTo>
                      <a:cubicBezTo>
                        <a:pt x="44423" y="9070"/>
                        <a:pt x="46169" y="7821"/>
                        <a:pt x="48096" y="7940"/>
                      </a:cubicBezTo>
                      <a:lnTo>
                        <a:pt x="48597" y="8001"/>
                      </a:lnTo>
                      <a:cubicBezTo>
                        <a:pt x="48597" y="8001"/>
                        <a:pt x="49799" y="3615"/>
                        <a:pt x="50904" y="2299"/>
                      </a:cubicBezTo>
                      <a:cubicBezTo>
                        <a:pt x="51835" y="4106"/>
                        <a:pt x="52539" y="6021"/>
                        <a:pt x="53001" y="8001"/>
                      </a:cubicBezTo>
                      <a:lnTo>
                        <a:pt x="53492" y="7940"/>
                      </a:lnTo>
                      <a:cubicBezTo>
                        <a:pt x="55463" y="7815"/>
                        <a:pt x="57236" y="9132"/>
                        <a:pt x="57686" y="11055"/>
                      </a:cubicBezTo>
                      <a:cubicBezTo>
                        <a:pt x="51544" y="11335"/>
                        <a:pt x="51281" y="21013"/>
                        <a:pt x="57870" y="20855"/>
                      </a:cubicBezTo>
                      <a:cubicBezTo>
                        <a:pt x="60371" y="20793"/>
                        <a:pt x="62468" y="18451"/>
                        <a:pt x="63301" y="16231"/>
                      </a:cubicBezTo>
                      <a:lnTo>
                        <a:pt x="63696" y="15354"/>
                      </a:lnTo>
                      <a:lnTo>
                        <a:pt x="63327" y="15108"/>
                      </a:lnTo>
                      <a:cubicBezTo>
                        <a:pt x="61966" y="14233"/>
                        <a:pt x="61571" y="12421"/>
                        <a:pt x="62446" y="11059"/>
                      </a:cubicBezTo>
                      <a:cubicBezTo>
                        <a:pt x="62976" y="10231"/>
                        <a:pt x="63888" y="9726"/>
                        <a:pt x="64871" y="9712"/>
                      </a:cubicBezTo>
                      <a:cubicBezTo>
                        <a:pt x="66480" y="9733"/>
                        <a:pt x="67767" y="11054"/>
                        <a:pt x="67747" y="12663"/>
                      </a:cubicBezTo>
                      <a:cubicBezTo>
                        <a:pt x="67730" y="13935"/>
                        <a:pt x="66889" y="15050"/>
                        <a:pt x="65670" y="15415"/>
                      </a:cubicBezTo>
                      <a:cubicBezTo>
                        <a:pt x="65784" y="16197"/>
                        <a:pt x="65990" y="16963"/>
                        <a:pt x="66284" y="17696"/>
                      </a:cubicBezTo>
                      <a:cubicBezTo>
                        <a:pt x="67521" y="20407"/>
                        <a:pt x="69557" y="22223"/>
                        <a:pt x="72636" y="22408"/>
                      </a:cubicBezTo>
                      <a:cubicBezTo>
                        <a:pt x="76646" y="22653"/>
                        <a:pt x="79383" y="16266"/>
                        <a:pt x="76023" y="15626"/>
                      </a:cubicBezTo>
                      <a:cubicBezTo>
                        <a:pt x="75759" y="15567"/>
                        <a:pt x="75493" y="15526"/>
                        <a:pt x="75224" y="15503"/>
                      </a:cubicBezTo>
                      <a:lnTo>
                        <a:pt x="74917" y="15503"/>
                      </a:lnTo>
                      <a:cubicBezTo>
                        <a:pt x="74917" y="13222"/>
                        <a:pt x="78032" y="13502"/>
                        <a:pt x="79357" y="14275"/>
                      </a:cubicBezTo>
                      <a:cubicBezTo>
                        <a:pt x="80278" y="14862"/>
                        <a:pt x="80401" y="16740"/>
                        <a:pt x="80436" y="16907"/>
                      </a:cubicBezTo>
                      <a:lnTo>
                        <a:pt x="80497" y="17530"/>
                      </a:lnTo>
                      <a:lnTo>
                        <a:pt x="80988" y="17591"/>
                      </a:lnTo>
                      <a:lnTo>
                        <a:pt x="82217" y="17591"/>
                      </a:lnTo>
                      <a:cubicBezTo>
                        <a:pt x="83090" y="17580"/>
                        <a:pt x="83959" y="17465"/>
                        <a:pt x="84805" y="17249"/>
                      </a:cubicBezTo>
                      <a:cubicBezTo>
                        <a:pt x="81199" y="19960"/>
                        <a:pt x="77470" y="22706"/>
                        <a:pt x="74794" y="26400"/>
                      </a:cubicBezTo>
                      <a:lnTo>
                        <a:pt x="74672" y="26768"/>
                      </a:lnTo>
                      <a:lnTo>
                        <a:pt x="74514" y="27909"/>
                      </a:lnTo>
                      <a:cubicBezTo>
                        <a:pt x="67084" y="24522"/>
                        <a:pt x="58988" y="22849"/>
                        <a:pt x="50825" y="23013"/>
                      </a:cubicBezTo>
                      <a:cubicBezTo>
                        <a:pt x="41578" y="23013"/>
                        <a:pt x="33199" y="24864"/>
                        <a:pt x="27137" y="27944"/>
                      </a:cubicBezTo>
                      <a:close/>
                      <a:moveTo>
                        <a:pt x="52553" y="24706"/>
                      </a:moveTo>
                      <a:lnTo>
                        <a:pt x="52220" y="24426"/>
                      </a:lnTo>
                      <a:cubicBezTo>
                        <a:pt x="55089" y="24474"/>
                        <a:pt x="57951" y="24733"/>
                        <a:pt x="60783" y="25198"/>
                      </a:cubicBezTo>
                      <a:lnTo>
                        <a:pt x="60564" y="25320"/>
                      </a:lnTo>
                      <a:cubicBezTo>
                        <a:pt x="59878" y="25741"/>
                        <a:pt x="59649" y="26630"/>
                        <a:pt x="60046" y="27330"/>
                      </a:cubicBezTo>
                      <a:lnTo>
                        <a:pt x="60783" y="28619"/>
                      </a:lnTo>
                      <a:cubicBezTo>
                        <a:pt x="57843" y="28087"/>
                        <a:pt x="54865" y="27793"/>
                        <a:pt x="51878" y="27742"/>
                      </a:cubicBezTo>
                      <a:lnTo>
                        <a:pt x="52711" y="26724"/>
                      </a:lnTo>
                      <a:cubicBezTo>
                        <a:pt x="53224" y="26102"/>
                        <a:pt x="53142" y="25184"/>
                        <a:pt x="52527" y="24662"/>
                      </a:cubicBezTo>
                      <a:close/>
                      <a:moveTo>
                        <a:pt x="41367" y="25417"/>
                      </a:moveTo>
                      <a:lnTo>
                        <a:pt x="40937" y="25171"/>
                      </a:lnTo>
                      <a:cubicBezTo>
                        <a:pt x="43554" y="24788"/>
                        <a:pt x="46190" y="24551"/>
                        <a:pt x="48833" y="24461"/>
                      </a:cubicBezTo>
                      <a:lnTo>
                        <a:pt x="48333" y="25075"/>
                      </a:lnTo>
                      <a:cubicBezTo>
                        <a:pt x="47814" y="25670"/>
                        <a:pt x="47875" y="26573"/>
                        <a:pt x="48470" y="27093"/>
                      </a:cubicBezTo>
                      <a:cubicBezTo>
                        <a:pt x="48477" y="27098"/>
                        <a:pt x="48484" y="27104"/>
                        <a:pt x="48491" y="27110"/>
                      </a:cubicBezTo>
                      <a:lnTo>
                        <a:pt x="49290" y="27786"/>
                      </a:lnTo>
                      <a:cubicBezTo>
                        <a:pt x="46602" y="27889"/>
                        <a:pt x="43926" y="28182"/>
                        <a:pt x="41279" y="28663"/>
                      </a:cubicBezTo>
                      <a:lnTo>
                        <a:pt x="41929" y="27461"/>
                      </a:lnTo>
                      <a:cubicBezTo>
                        <a:pt x="42339" y="26753"/>
                        <a:pt x="42098" y="25846"/>
                        <a:pt x="41390" y="25435"/>
                      </a:cubicBezTo>
                      <a:cubicBezTo>
                        <a:pt x="41379" y="25429"/>
                        <a:pt x="41369" y="25423"/>
                        <a:pt x="41358" y="25417"/>
                      </a:cubicBezTo>
                      <a:close/>
                      <a:moveTo>
                        <a:pt x="27803" y="29146"/>
                      </a:moveTo>
                      <a:cubicBezTo>
                        <a:pt x="30945" y="27631"/>
                        <a:pt x="34260" y="26502"/>
                        <a:pt x="37674" y="25785"/>
                      </a:cubicBezTo>
                      <a:lnTo>
                        <a:pt x="37235" y="26496"/>
                      </a:lnTo>
                      <a:cubicBezTo>
                        <a:pt x="36845" y="27204"/>
                        <a:pt x="37095" y="28094"/>
                        <a:pt x="37796" y="28496"/>
                      </a:cubicBezTo>
                      <a:lnTo>
                        <a:pt x="38814" y="29111"/>
                      </a:lnTo>
                      <a:cubicBezTo>
                        <a:pt x="35539" y="29803"/>
                        <a:pt x="32345" y="30839"/>
                        <a:pt x="29286" y="32199"/>
                      </a:cubicBezTo>
                      <a:lnTo>
                        <a:pt x="29532" y="31734"/>
                      </a:lnTo>
                      <a:cubicBezTo>
                        <a:pt x="29916" y="31016"/>
                        <a:pt x="29646" y="30123"/>
                        <a:pt x="28927" y="29739"/>
                      </a:cubicBezTo>
                      <a:cubicBezTo>
                        <a:pt x="28925" y="29737"/>
                        <a:pt x="28921" y="29735"/>
                        <a:pt x="28918" y="29734"/>
                      </a:cubicBezTo>
                      <a:lnTo>
                        <a:pt x="28918" y="29734"/>
                      </a:lnTo>
                      <a:close/>
                      <a:moveTo>
                        <a:pt x="40446" y="39674"/>
                      </a:moveTo>
                      <a:cubicBezTo>
                        <a:pt x="35234" y="38472"/>
                        <a:pt x="31102" y="36437"/>
                        <a:pt x="28821" y="33971"/>
                      </a:cubicBezTo>
                      <a:lnTo>
                        <a:pt x="30207" y="33357"/>
                      </a:lnTo>
                      <a:cubicBezTo>
                        <a:pt x="33842" y="35718"/>
                        <a:pt x="37941" y="37274"/>
                        <a:pt x="42227" y="37919"/>
                      </a:cubicBezTo>
                      <a:close/>
                      <a:moveTo>
                        <a:pt x="56317" y="122724"/>
                      </a:moveTo>
                      <a:lnTo>
                        <a:pt x="50799" y="128243"/>
                      </a:lnTo>
                      <a:lnTo>
                        <a:pt x="45315" y="122724"/>
                      </a:lnTo>
                      <a:lnTo>
                        <a:pt x="45315" y="37963"/>
                      </a:lnTo>
                      <a:lnTo>
                        <a:pt x="50799" y="32409"/>
                      </a:lnTo>
                      <a:lnTo>
                        <a:pt x="56317" y="37963"/>
                      </a:lnTo>
                      <a:close/>
                      <a:moveTo>
                        <a:pt x="50799" y="29286"/>
                      </a:moveTo>
                      <a:lnTo>
                        <a:pt x="43490" y="36621"/>
                      </a:lnTo>
                      <a:cubicBezTo>
                        <a:pt x="39391" y="36071"/>
                        <a:pt x="35436" y="34730"/>
                        <a:pt x="31848" y="32673"/>
                      </a:cubicBezTo>
                      <a:cubicBezTo>
                        <a:pt x="44161" y="28028"/>
                        <a:pt x="57744" y="28028"/>
                        <a:pt x="70057" y="32673"/>
                      </a:cubicBezTo>
                      <a:cubicBezTo>
                        <a:pt x="66384" y="34794"/>
                        <a:pt x="62330" y="36171"/>
                        <a:pt x="58125" y="36726"/>
                      </a:cubicBezTo>
                      <a:close/>
                      <a:moveTo>
                        <a:pt x="59441" y="37989"/>
                      </a:moveTo>
                      <a:cubicBezTo>
                        <a:pt x="63815" y="37352"/>
                        <a:pt x="68003" y="35787"/>
                        <a:pt x="71724" y="33401"/>
                      </a:cubicBezTo>
                      <a:lnTo>
                        <a:pt x="72864" y="33919"/>
                      </a:lnTo>
                      <a:cubicBezTo>
                        <a:pt x="70583" y="36384"/>
                        <a:pt x="66416" y="38481"/>
                        <a:pt x="61151" y="39683"/>
                      </a:cubicBezTo>
                      <a:close/>
                      <a:moveTo>
                        <a:pt x="77260" y="101782"/>
                      </a:moveTo>
                      <a:lnTo>
                        <a:pt x="67153" y="111924"/>
                      </a:lnTo>
                      <a:lnTo>
                        <a:pt x="67153" y="48807"/>
                      </a:lnTo>
                      <a:lnTo>
                        <a:pt x="77260" y="58976"/>
                      </a:lnTo>
                      <a:close/>
                      <a:moveTo>
                        <a:pt x="88042" y="69794"/>
                      </a:moveTo>
                      <a:lnTo>
                        <a:pt x="98571" y="80366"/>
                      </a:lnTo>
                      <a:lnTo>
                        <a:pt x="88095" y="908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FC56F41E-1976-FF07-4B3E-1DA2782447A1}"/>
                    </a:ext>
                  </a:extLst>
                </p:cNvPr>
                <p:cNvSpPr/>
                <p:nvPr/>
              </p:nvSpPr>
              <p:spPr>
                <a:xfrm>
                  <a:off x="1786950" y="1439774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6" name="Freeform 635">
                  <a:extLst>
                    <a:ext uri="{FF2B5EF4-FFF2-40B4-BE49-F238E27FC236}">
                      <a16:creationId xmlns:a16="http://schemas.microsoft.com/office/drawing/2014/main" id="{FE4AB891-F4F0-6233-D137-88237ADE2809}"/>
                    </a:ext>
                  </a:extLst>
                </p:cNvPr>
                <p:cNvSpPr/>
                <p:nvPr/>
              </p:nvSpPr>
              <p:spPr>
                <a:xfrm>
                  <a:off x="1778966" y="1439774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7" name="Freeform 636">
                  <a:extLst>
                    <a:ext uri="{FF2B5EF4-FFF2-40B4-BE49-F238E27FC236}">
                      <a16:creationId xmlns:a16="http://schemas.microsoft.com/office/drawing/2014/main" id="{940C9FA2-D9C5-C476-73D7-936E80401052}"/>
                    </a:ext>
                  </a:extLst>
                </p:cNvPr>
                <p:cNvSpPr/>
                <p:nvPr/>
              </p:nvSpPr>
              <p:spPr>
                <a:xfrm>
                  <a:off x="1782756" y="1433975"/>
                  <a:ext cx="982" cy="4500"/>
                </a:xfrm>
                <a:custGeom>
                  <a:avLst/>
                  <a:gdLst>
                    <a:gd name="connsiteX0" fmla="*/ 0 w 982"/>
                    <a:gd name="connsiteY0" fmla="*/ 0 h 4500"/>
                    <a:gd name="connsiteX1" fmla="*/ 983 w 982"/>
                    <a:gd name="connsiteY1" fmla="*/ 0 h 4500"/>
                    <a:gd name="connsiteX2" fmla="*/ 983 w 982"/>
                    <a:gd name="connsiteY2" fmla="*/ 4501 h 4500"/>
                    <a:gd name="connsiteX3" fmla="*/ 0 w 982"/>
                    <a:gd name="connsiteY3" fmla="*/ 4501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00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01"/>
                      </a:lnTo>
                      <a:lnTo>
                        <a:pt x="0" y="45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8" name="Freeform 637">
                  <a:extLst>
                    <a:ext uri="{FF2B5EF4-FFF2-40B4-BE49-F238E27FC236}">
                      <a16:creationId xmlns:a16="http://schemas.microsoft.com/office/drawing/2014/main" id="{230CEE08-3CD8-6043-DAAC-C6B8581C56E3}"/>
                    </a:ext>
                  </a:extLst>
                </p:cNvPr>
                <p:cNvSpPr/>
                <p:nvPr/>
              </p:nvSpPr>
              <p:spPr>
                <a:xfrm>
                  <a:off x="1769412" y="1418385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E63CCDBE-86EE-CA24-B083-C1AF413AAB5D}"/>
                    </a:ext>
                  </a:extLst>
                </p:cNvPr>
                <p:cNvSpPr/>
                <p:nvPr/>
              </p:nvSpPr>
              <p:spPr>
                <a:xfrm>
                  <a:off x="1761428" y="1418385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0" name="Freeform 639">
                  <a:extLst>
                    <a:ext uri="{FF2B5EF4-FFF2-40B4-BE49-F238E27FC236}">
                      <a16:creationId xmlns:a16="http://schemas.microsoft.com/office/drawing/2014/main" id="{6ECB645C-20C5-21C9-D4FE-C26F3943670B}"/>
                    </a:ext>
                  </a:extLst>
                </p:cNvPr>
                <p:cNvSpPr/>
                <p:nvPr/>
              </p:nvSpPr>
              <p:spPr>
                <a:xfrm>
                  <a:off x="1751601" y="1375456"/>
                  <a:ext cx="80988" cy="127251"/>
                </a:xfrm>
                <a:custGeom>
                  <a:avLst/>
                  <a:gdLst>
                    <a:gd name="connsiteX0" fmla="*/ 80988 w 80988"/>
                    <a:gd name="connsiteY0" fmla="*/ 11581 h 127251"/>
                    <a:gd name="connsiteX1" fmla="*/ 79444 w 80988"/>
                    <a:gd name="connsiteY1" fmla="*/ 11458 h 127251"/>
                    <a:gd name="connsiteX2" fmla="*/ 67161 w 80988"/>
                    <a:gd name="connsiteY2" fmla="*/ 16889 h 127251"/>
                    <a:gd name="connsiteX3" fmla="*/ 67907 w 80988"/>
                    <a:gd name="connsiteY3" fmla="*/ 19354 h 127251"/>
                    <a:gd name="connsiteX4" fmla="*/ 65775 w 80988"/>
                    <a:gd name="connsiteY4" fmla="*/ 15310 h 127251"/>
                    <a:gd name="connsiteX5" fmla="*/ 64757 w 80988"/>
                    <a:gd name="connsiteY5" fmla="*/ 10783 h 127251"/>
                    <a:gd name="connsiteX6" fmla="*/ 62353 w 80988"/>
                    <a:gd name="connsiteY6" fmla="*/ 11862 h 127251"/>
                    <a:gd name="connsiteX7" fmla="*/ 60230 w 80988"/>
                    <a:gd name="connsiteY7" fmla="*/ 9396 h 127251"/>
                    <a:gd name="connsiteX8" fmla="*/ 58537 w 80988"/>
                    <a:gd name="connsiteY8" fmla="*/ 4650 h 127251"/>
                    <a:gd name="connsiteX9" fmla="*/ 55457 w 80988"/>
                    <a:gd name="connsiteY9" fmla="*/ 8809 h 127251"/>
                    <a:gd name="connsiteX10" fmla="*/ 52185 w 80988"/>
                    <a:gd name="connsiteY10" fmla="*/ 12046 h 127251"/>
                    <a:gd name="connsiteX11" fmla="*/ 52185 w 80988"/>
                    <a:gd name="connsiteY11" fmla="*/ 12669 h 127251"/>
                    <a:gd name="connsiteX12" fmla="*/ 52773 w 80988"/>
                    <a:gd name="connsiteY12" fmla="*/ 12669 h 127251"/>
                    <a:gd name="connsiteX13" fmla="*/ 51018 w 80988"/>
                    <a:gd name="connsiteY13" fmla="*/ 12450 h 127251"/>
                    <a:gd name="connsiteX14" fmla="*/ 48035 w 80988"/>
                    <a:gd name="connsiteY14" fmla="*/ 8388 h 127251"/>
                    <a:gd name="connsiteX15" fmla="*/ 48357 w 80988"/>
                    <a:gd name="connsiteY15" fmla="*/ 12096 h 127251"/>
                    <a:gd name="connsiteX16" fmla="*/ 48737 w 80988"/>
                    <a:gd name="connsiteY16" fmla="*/ 12362 h 127251"/>
                    <a:gd name="connsiteX17" fmla="*/ 41648 w 80988"/>
                    <a:gd name="connsiteY17" fmla="*/ 13037 h 127251"/>
                    <a:gd name="connsiteX18" fmla="*/ 44982 w 80988"/>
                    <a:gd name="connsiteY18" fmla="*/ 13994 h 127251"/>
                    <a:gd name="connsiteX19" fmla="*/ 45508 w 80988"/>
                    <a:gd name="connsiteY19" fmla="*/ 13064 h 127251"/>
                    <a:gd name="connsiteX20" fmla="*/ 42604 w 80988"/>
                    <a:gd name="connsiteY20" fmla="*/ 5641 h 127251"/>
                    <a:gd name="connsiteX21" fmla="*/ 39972 w 80988"/>
                    <a:gd name="connsiteY21" fmla="*/ 0 h 127251"/>
                    <a:gd name="connsiteX22" fmla="*/ 37445 w 80988"/>
                    <a:gd name="connsiteY22" fmla="*/ 5361 h 127251"/>
                    <a:gd name="connsiteX23" fmla="*/ 33778 w 80988"/>
                    <a:gd name="connsiteY23" fmla="*/ 8537 h 127251"/>
                    <a:gd name="connsiteX24" fmla="*/ 33901 w 80988"/>
                    <a:gd name="connsiteY24" fmla="*/ 9458 h 127251"/>
                    <a:gd name="connsiteX25" fmla="*/ 35138 w 80988"/>
                    <a:gd name="connsiteY25" fmla="*/ 15134 h 127251"/>
                    <a:gd name="connsiteX26" fmla="*/ 35752 w 80988"/>
                    <a:gd name="connsiteY26" fmla="*/ 13195 h 127251"/>
                    <a:gd name="connsiteX27" fmla="*/ 38525 w 80988"/>
                    <a:gd name="connsiteY27" fmla="*/ 13257 h 127251"/>
                    <a:gd name="connsiteX28" fmla="*/ 31593 w 80988"/>
                    <a:gd name="connsiteY28" fmla="*/ 12379 h 127251"/>
                    <a:gd name="connsiteX29" fmla="*/ 28014 w 80988"/>
                    <a:gd name="connsiteY29" fmla="*/ 8870 h 127251"/>
                    <a:gd name="connsiteX30" fmla="*/ 27768 w 80988"/>
                    <a:gd name="connsiteY30" fmla="*/ 10844 h 127251"/>
                    <a:gd name="connsiteX31" fmla="*/ 24627 w 80988"/>
                    <a:gd name="connsiteY31" fmla="*/ 8774 h 127251"/>
                    <a:gd name="connsiteX32" fmla="*/ 21513 w 80988"/>
                    <a:gd name="connsiteY32" fmla="*/ 4773 h 127251"/>
                    <a:gd name="connsiteX33" fmla="*/ 19819 w 80988"/>
                    <a:gd name="connsiteY33" fmla="*/ 9607 h 127251"/>
                    <a:gd name="connsiteX34" fmla="*/ 18310 w 80988"/>
                    <a:gd name="connsiteY34" fmla="*/ 10484 h 127251"/>
                    <a:gd name="connsiteX35" fmla="*/ 17573 w 80988"/>
                    <a:gd name="connsiteY35" fmla="*/ 12423 h 127251"/>
                    <a:gd name="connsiteX36" fmla="*/ 15354 w 80988"/>
                    <a:gd name="connsiteY36" fmla="*/ 10827 h 127251"/>
                    <a:gd name="connsiteX37" fmla="*/ 12823 w 80988"/>
                    <a:gd name="connsiteY37" fmla="*/ 13242 h 127251"/>
                    <a:gd name="connsiteX38" fmla="*/ 14476 w 80988"/>
                    <a:gd name="connsiteY38" fmla="*/ 15634 h 127251"/>
                    <a:gd name="connsiteX39" fmla="*/ 13678 w 80988"/>
                    <a:gd name="connsiteY39" fmla="*/ 18775 h 127251"/>
                    <a:gd name="connsiteX40" fmla="*/ 11274 w 80988"/>
                    <a:gd name="connsiteY40" fmla="*/ 16398 h 127251"/>
                    <a:gd name="connsiteX41" fmla="*/ 12046 w 80988"/>
                    <a:gd name="connsiteY41" fmla="*/ 16959 h 127251"/>
                    <a:gd name="connsiteX42" fmla="*/ 13371 w 80988"/>
                    <a:gd name="connsiteY42" fmla="*/ 16459 h 127251"/>
                    <a:gd name="connsiteX43" fmla="*/ 13064 w 80988"/>
                    <a:gd name="connsiteY43" fmla="*/ 15845 h 127251"/>
                    <a:gd name="connsiteX44" fmla="*/ 12906 w 80988"/>
                    <a:gd name="connsiteY44" fmla="*/ 15354 h 127251"/>
                    <a:gd name="connsiteX45" fmla="*/ 12660 w 80988"/>
                    <a:gd name="connsiteY45" fmla="*/ 14766 h 127251"/>
                    <a:gd name="connsiteX46" fmla="*/ 640 w 80988"/>
                    <a:gd name="connsiteY46" fmla="*/ 11686 h 127251"/>
                    <a:gd name="connsiteX47" fmla="*/ 526 w 80988"/>
                    <a:gd name="connsiteY47" fmla="*/ 11686 h 127251"/>
                    <a:gd name="connsiteX48" fmla="*/ 526 w 80988"/>
                    <a:gd name="connsiteY48" fmla="*/ 11809 h 127251"/>
                    <a:gd name="connsiteX49" fmla="*/ 0 w 80988"/>
                    <a:gd name="connsiteY49" fmla="*/ 12643 h 127251"/>
                    <a:gd name="connsiteX50" fmla="*/ 7308 w 80988"/>
                    <a:gd name="connsiteY50" fmla="*/ 24233 h 127251"/>
                    <a:gd name="connsiteX51" fmla="*/ 7001 w 80988"/>
                    <a:gd name="connsiteY51" fmla="*/ 24320 h 127251"/>
                    <a:gd name="connsiteX52" fmla="*/ 6349 w 80988"/>
                    <a:gd name="connsiteY52" fmla="*/ 25519 h 127251"/>
                    <a:gd name="connsiteX53" fmla="*/ 7001 w 80988"/>
                    <a:gd name="connsiteY53" fmla="*/ 26171 h 127251"/>
                    <a:gd name="connsiteX54" fmla="*/ 6721 w 80988"/>
                    <a:gd name="connsiteY54" fmla="*/ 26382 h 127251"/>
                    <a:gd name="connsiteX55" fmla="*/ 5580 w 80988"/>
                    <a:gd name="connsiteY55" fmla="*/ 27523 h 127251"/>
                    <a:gd name="connsiteX56" fmla="*/ 5580 w 80988"/>
                    <a:gd name="connsiteY56" fmla="*/ 29777 h 127251"/>
                    <a:gd name="connsiteX57" fmla="*/ 6721 w 80988"/>
                    <a:gd name="connsiteY57" fmla="*/ 30944 h 127251"/>
                    <a:gd name="connsiteX58" fmla="*/ 7457 w 80988"/>
                    <a:gd name="connsiteY58" fmla="*/ 31374 h 127251"/>
                    <a:gd name="connsiteX59" fmla="*/ 6229 w 80988"/>
                    <a:gd name="connsiteY59" fmla="*/ 31751 h 127251"/>
                    <a:gd name="connsiteX60" fmla="*/ 4913 w 80988"/>
                    <a:gd name="connsiteY60" fmla="*/ 31751 h 127251"/>
                    <a:gd name="connsiteX61" fmla="*/ 4852 w 80988"/>
                    <a:gd name="connsiteY61" fmla="*/ 90087 h 127251"/>
                    <a:gd name="connsiteX62" fmla="*/ 11607 w 80988"/>
                    <a:gd name="connsiteY62" fmla="*/ 110433 h 127251"/>
                    <a:gd name="connsiteX63" fmla="*/ 29786 w 80988"/>
                    <a:gd name="connsiteY63" fmla="*/ 123926 h 127251"/>
                    <a:gd name="connsiteX64" fmla="*/ 39832 w 80988"/>
                    <a:gd name="connsiteY64" fmla="*/ 127251 h 127251"/>
                    <a:gd name="connsiteX65" fmla="*/ 62950 w 80988"/>
                    <a:gd name="connsiteY65" fmla="*/ 114714 h 127251"/>
                    <a:gd name="connsiteX66" fmla="*/ 72469 w 80988"/>
                    <a:gd name="connsiteY66" fmla="*/ 102870 h 127251"/>
                    <a:gd name="connsiteX67" fmla="*/ 72557 w 80988"/>
                    <a:gd name="connsiteY67" fmla="*/ 102712 h 127251"/>
                    <a:gd name="connsiteX68" fmla="*/ 73856 w 80988"/>
                    <a:gd name="connsiteY68" fmla="*/ 99325 h 127251"/>
                    <a:gd name="connsiteX69" fmla="*/ 74347 w 80988"/>
                    <a:gd name="connsiteY69" fmla="*/ 97106 h 127251"/>
                    <a:gd name="connsiteX70" fmla="*/ 74347 w 80988"/>
                    <a:gd name="connsiteY70" fmla="*/ 97106 h 127251"/>
                    <a:gd name="connsiteX71" fmla="*/ 74285 w 80988"/>
                    <a:gd name="connsiteY71" fmla="*/ 31681 h 127251"/>
                    <a:gd name="connsiteX72" fmla="*/ 73347 w 80988"/>
                    <a:gd name="connsiteY72" fmla="*/ 31681 h 127251"/>
                    <a:gd name="connsiteX73" fmla="*/ 72469 w 80988"/>
                    <a:gd name="connsiteY73" fmla="*/ 31278 h 127251"/>
                    <a:gd name="connsiteX74" fmla="*/ 73233 w 80988"/>
                    <a:gd name="connsiteY74" fmla="*/ 30848 h 127251"/>
                    <a:gd name="connsiteX75" fmla="*/ 74408 w 80988"/>
                    <a:gd name="connsiteY75" fmla="*/ 29707 h 127251"/>
                    <a:gd name="connsiteX76" fmla="*/ 74408 w 80988"/>
                    <a:gd name="connsiteY76" fmla="*/ 27452 h 127251"/>
                    <a:gd name="connsiteX77" fmla="*/ 73233 w 80988"/>
                    <a:gd name="connsiteY77" fmla="*/ 26286 h 127251"/>
                    <a:gd name="connsiteX78" fmla="*/ 72864 w 80988"/>
                    <a:gd name="connsiteY78" fmla="*/ 26005 h 127251"/>
                    <a:gd name="connsiteX79" fmla="*/ 73420 w 80988"/>
                    <a:gd name="connsiteY79" fmla="*/ 24745 h 127251"/>
                    <a:gd name="connsiteX80" fmla="*/ 72864 w 80988"/>
                    <a:gd name="connsiteY80" fmla="*/ 24189 h 127251"/>
                    <a:gd name="connsiteX81" fmla="*/ 80971 w 80988"/>
                    <a:gd name="connsiteY81" fmla="*/ 11581 h 127251"/>
                    <a:gd name="connsiteX82" fmla="*/ 61634 w 80988"/>
                    <a:gd name="connsiteY82" fmla="*/ 13959 h 127251"/>
                    <a:gd name="connsiteX83" fmla="*/ 63055 w 80988"/>
                    <a:gd name="connsiteY83" fmla="*/ 15345 h 127251"/>
                    <a:gd name="connsiteX84" fmla="*/ 60423 w 80988"/>
                    <a:gd name="connsiteY84" fmla="*/ 17503 h 127251"/>
                    <a:gd name="connsiteX85" fmla="*/ 60669 w 80988"/>
                    <a:gd name="connsiteY85" fmla="*/ 13678 h 127251"/>
                    <a:gd name="connsiteX86" fmla="*/ 60669 w 80988"/>
                    <a:gd name="connsiteY86" fmla="*/ 13739 h 127251"/>
                    <a:gd name="connsiteX87" fmla="*/ 61037 w 80988"/>
                    <a:gd name="connsiteY87" fmla="*/ 13836 h 127251"/>
                    <a:gd name="connsiteX88" fmla="*/ 48965 w 80988"/>
                    <a:gd name="connsiteY88" fmla="*/ 9028 h 127251"/>
                    <a:gd name="connsiteX89" fmla="*/ 49842 w 80988"/>
                    <a:gd name="connsiteY89" fmla="*/ 11660 h 127251"/>
                    <a:gd name="connsiteX90" fmla="*/ 48965 w 80988"/>
                    <a:gd name="connsiteY90" fmla="*/ 9028 h 127251"/>
                    <a:gd name="connsiteX91" fmla="*/ 28935 w 80988"/>
                    <a:gd name="connsiteY91" fmla="*/ 9423 h 127251"/>
                    <a:gd name="connsiteX92" fmla="*/ 30234 w 80988"/>
                    <a:gd name="connsiteY92" fmla="*/ 11520 h 127251"/>
                    <a:gd name="connsiteX93" fmla="*/ 28970 w 80988"/>
                    <a:gd name="connsiteY93" fmla="*/ 9423 h 127251"/>
                    <a:gd name="connsiteX94" fmla="*/ 27461 w 80988"/>
                    <a:gd name="connsiteY94" fmla="*/ 12669 h 127251"/>
                    <a:gd name="connsiteX95" fmla="*/ 28102 w 80988"/>
                    <a:gd name="connsiteY95" fmla="*/ 12669 h 127251"/>
                    <a:gd name="connsiteX96" fmla="*/ 28040 w 80988"/>
                    <a:gd name="connsiteY96" fmla="*/ 12055 h 127251"/>
                    <a:gd name="connsiteX97" fmla="*/ 27830 w 80988"/>
                    <a:gd name="connsiteY97" fmla="*/ 11037 h 127251"/>
                    <a:gd name="connsiteX98" fmla="*/ 29058 w 80988"/>
                    <a:gd name="connsiteY98" fmla="*/ 12274 h 127251"/>
                    <a:gd name="connsiteX99" fmla="*/ 25364 w 80988"/>
                    <a:gd name="connsiteY99" fmla="*/ 15784 h 127251"/>
                    <a:gd name="connsiteX100" fmla="*/ 27461 w 80988"/>
                    <a:gd name="connsiteY100" fmla="*/ 12669 h 127251"/>
                    <a:gd name="connsiteX101" fmla="*/ 17380 w 80988"/>
                    <a:gd name="connsiteY101" fmla="*/ 14617 h 127251"/>
                    <a:gd name="connsiteX102" fmla="*/ 21513 w 80988"/>
                    <a:gd name="connsiteY102" fmla="*/ 15494 h 127251"/>
                    <a:gd name="connsiteX103" fmla="*/ 17038 w 80988"/>
                    <a:gd name="connsiteY103" fmla="*/ 15064 h 127251"/>
                    <a:gd name="connsiteX104" fmla="*/ 17380 w 80988"/>
                    <a:gd name="connsiteY104" fmla="*/ 14599 h 127251"/>
                    <a:gd name="connsiteX105" fmla="*/ 7642 w 80988"/>
                    <a:gd name="connsiteY105" fmla="*/ 98720 h 127251"/>
                    <a:gd name="connsiteX106" fmla="*/ 6764 w 80988"/>
                    <a:gd name="connsiteY106" fmla="*/ 89718 h 127251"/>
                    <a:gd name="connsiteX107" fmla="*/ 6764 w 80988"/>
                    <a:gd name="connsiteY107" fmla="*/ 75681 h 127251"/>
                    <a:gd name="connsiteX108" fmla="*/ 7642 w 80988"/>
                    <a:gd name="connsiteY108" fmla="*/ 75681 h 127251"/>
                    <a:gd name="connsiteX109" fmla="*/ 11397 w 80988"/>
                    <a:gd name="connsiteY109" fmla="*/ 106730 h 127251"/>
                    <a:gd name="connsiteX110" fmla="*/ 9642 w 80988"/>
                    <a:gd name="connsiteY110" fmla="*/ 103958 h 127251"/>
                    <a:gd name="connsiteX111" fmla="*/ 9642 w 80988"/>
                    <a:gd name="connsiteY111" fmla="*/ 75716 h 127251"/>
                    <a:gd name="connsiteX112" fmla="*/ 11397 w 80988"/>
                    <a:gd name="connsiteY112" fmla="*/ 75716 h 127251"/>
                    <a:gd name="connsiteX113" fmla="*/ 15196 w 80988"/>
                    <a:gd name="connsiteY113" fmla="*/ 111117 h 127251"/>
                    <a:gd name="connsiteX114" fmla="*/ 13441 w 80988"/>
                    <a:gd name="connsiteY114" fmla="*/ 109266 h 127251"/>
                    <a:gd name="connsiteX115" fmla="*/ 13441 w 80988"/>
                    <a:gd name="connsiteY115" fmla="*/ 75628 h 127251"/>
                    <a:gd name="connsiteX116" fmla="*/ 15196 w 80988"/>
                    <a:gd name="connsiteY116" fmla="*/ 75628 h 127251"/>
                    <a:gd name="connsiteX117" fmla="*/ 19047 w 80988"/>
                    <a:gd name="connsiteY117" fmla="*/ 114539 h 127251"/>
                    <a:gd name="connsiteX118" fmla="*/ 17196 w 80988"/>
                    <a:gd name="connsiteY118" fmla="*/ 112977 h 127251"/>
                    <a:gd name="connsiteX119" fmla="*/ 17196 w 80988"/>
                    <a:gd name="connsiteY119" fmla="*/ 75689 h 127251"/>
                    <a:gd name="connsiteX120" fmla="*/ 19047 w 80988"/>
                    <a:gd name="connsiteY120" fmla="*/ 75689 h 127251"/>
                    <a:gd name="connsiteX121" fmla="*/ 22618 w 80988"/>
                    <a:gd name="connsiteY121" fmla="*/ 117276 h 127251"/>
                    <a:gd name="connsiteX122" fmla="*/ 21074 w 80988"/>
                    <a:gd name="connsiteY122" fmla="*/ 116135 h 127251"/>
                    <a:gd name="connsiteX123" fmla="*/ 21074 w 80988"/>
                    <a:gd name="connsiteY123" fmla="*/ 75654 h 127251"/>
                    <a:gd name="connsiteX124" fmla="*/ 22530 w 80988"/>
                    <a:gd name="connsiteY124" fmla="*/ 75654 h 127251"/>
                    <a:gd name="connsiteX125" fmla="*/ 22618 w 80988"/>
                    <a:gd name="connsiteY125" fmla="*/ 75935 h 127251"/>
                    <a:gd name="connsiteX126" fmla="*/ 22899 w 80988"/>
                    <a:gd name="connsiteY126" fmla="*/ 74838 h 127251"/>
                    <a:gd name="connsiteX127" fmla="*/ 6808 w 80988"/>
                    <a:gd name="connsiteY127" fmla="*/ 74838 h 127251"/>
                    <a:gd name="connsiteX128" fmla="*/ 6808 w 80988"/>
                    <a:gd name="connsiteY128" fmla="*/ 53905 h 127251"/>
                    <a:gd name="connsiteX129" fmla="*/ 22899 w 80988"/>
                    <a:gd name="connsiteY129" fmla="*/ 53905 h 127251"/>
                    <a:gd name="connsiteX130" fmla="*/ 22899 w 80988"/>
                    <a:gd name="connsiteY130" fmla="*/ 33585 h 127251"/>
                    <a:gd name="connsiteX131" fmla="*/ 39727 w 80988"/>
                    <a:gd name="connsiteY131" fmla="*/ 33585 h 127251"/>
                    <a:gd name="connsiteX132" fmla="*/ 39727 w 80988"/>
                    <a:gd name="connsiteY132" fmla="*/ 53957 h 127251"/>
                    <a:gd name="connsiteX133" fmla="*/ 22899 w 80988"/>
                    <a:gd name="connsiteY133" fmla="*/ 53957 h 127251"/>
                    <a:gd name="connsiteX134" fmla="*/ 36796 w 80988"/>
                    <a:gd name="connsiteY134" fmla="*/ 25101 h 127251"/>
                    <a:gd name="connsiteX135" fmla="*/ 37963 w 80988"/>
                    <a:gd name="connsiteY135" fmla="*/ 26268 h 127251"/>
                    <a:gd name="connsiteX136" fmla="*/ 38121 w 80988"/>
                    <a:gd name="connsiteY136" fmla="*/ 26391 h 127251"/>
                    <a:gd name="connsiteX137" fmla="*/ 25513 w 80988"/>
                    <a:gd name="connsiteY137" fmla="*/ 27382 h 127251"/>
                    <a:gd name="connsiteX138" fmla="*/ 26593 w 80988"/>
                    <a:gd name="connsiteY138" fmla="*/ 26303 h 127251"/>
                    <a:gd name="connsiteX139" fmla="*/ 26593 w 80988"/>
                    <a:gd name="connsiteY139" fmla="*/ 24048 h 127251"/>
                    <a:gd name="connsiteX140" fmla="*/ 25426 w 80988"/>
                    <a:gd name="connsiteY140" fmla="*/ 22881 h 127251"/>
                    <a:gd name="connsiteX141" fmla="*/ 24548 w 80988"/>
                    <a:gd name="connsiteY141" fmla="*/ 22451 h 127251"/>
                    <a:gd name="connsiteX142" fmla="*/ 38700 w 80988"/>
                    <a:gd name="connsiteY142" fmla="*/ 21276 h 127251"/>
                    <a:gd name="connsiteX143" fmla="*/ 37954 w 80988"/>
                    <a:gd name="connsiteY143" fmla="*/ 21715 h 127251"/>
                    <a:gd name="connsiteX144" fmla="*/ 36787 w 80988"/>
                    <a:gd name="connsiteY144" fmla="*/ 22846 h 127251"/>
                    <a:gd name="connsiteX145" fmla="*/ 36796 w 80988"/>
                    <a:gd name="connsiteY145" fmla="*/ 25084 h 127251"/>
                    <a:gd name="connsiteX146" fmla="*/ 39165 w 80988"/>
                    <a:gd name="connsiteY146" fmla="*/ 28303 h 127251"/>
                    <a:gd name="connsiteX147" fmla="*/ 56028 w 80988"/>
                    <a:gd name="connsiteY147" fmla="*/ 29137 h 127251"/>
                    <a:gd name="connsiteX148" fmla="*/ 67890 w 80988"/>
                    <a:gd name="connsiteY148" fmla="*/ 31725 h 127251"/>
                    <a:gd name="connsiteX149" fmla="*/ 13345 w 80988"/>
                    <a:gd name="connsiteY149" fmla="*/ 31725 h 127251"/>
                    <a:gd name="connsiteX150" fmla="*/ 39130 w 80988"/>
                    <a:gd name="connsiteY150" fmla="*/ 28321 h 127251"/>
                    <a:gd name="connsiteX151" fmla="*/ 54484 w 80988"/>
                    <a:gd name="connsiteY151" fmla="*/ 26180 h 127251"/>
                    <a:gd name="connsiteX152" fmla="*/ 55414 w 80988"/>
                    <a:gd name="connsiteY152" fmla="*/ 27101 h 127251"/>
                    <a:gd name="connsiteX153" fmla="*/ 40060 w 80988"/>
                    <a:gd name="connsiteY153" fmla="*/ 26426 h 127251"/>
                    <a:gd name="connsiteX154" fmla="*/ 40218 w 80988"/>
                    <a:gd name="connsiteY154" fmla="*/ 26268 h 127251"/>
                    <a:gd name="connsiteX155" fmla="*/ 41358 w 80988"/>
                    <a:gd name="connsiteY155" fmla="*/ 25127 h 127251"/>
                    <a:gd name="connsiteX156" fmla="*/ 41358 w 80988"/>
                    <a:gd name="connsiteY156" fmla="*/ 22881 h 127251"/>
                    <a:gd name="connsiteX157" fmla="*/ 40218 w 80988"/>
                    <a:gd name="connsiteY157" fmla="*/ 21715 h 127251"/>
                    <a:gd name="connsiteX158" fmla="*/ 39419 w 80988"/>
                    <a:gd name="connsiteY158" fmla="*/ 21276 h 127251"/>
                    <a:gd name="connsiteX159" fmla="*/ 40955 w 80988"/>
                    <a:gd name="connsiteY159" fmla="*/ 21276 h 127251"/>
                    <a:gd name="connsiteX160" fmla="*/ 56677 w 80988"/>
                    <a:gd name="connsiteY160" fmla="*/ 22320 h 127251"/>
                    <a:gd name="connsiteX161" fmla="*/ 55694 w 80988"/>
                    <a:gd name="connsiteY161" fmla="*/ 22776 h 127251"/>
                    <a:gd name="connsiteX162" fmla="*/ 54519 w 80988"/>
                    <a:gd name="connsiteY162" fmla="*/ 23952 h 127251"/>
                    <a:gd name="connsiteX163" fmla="*/ 54502 w 80988"/>
                    <a:gd name="connsiteY163" fmla="*/ 26111 h 127251"/>
                    <a:gd name="connsiteX164" fmla="*/ 54519 w 80988"/>
                    <a:gd name="connsiteY164" fmla="*/ 26128 h 127251"/>
                    <a:gd name="connsiteX165" fmla="*/ 65179 w 80988"/>
                    <a:gd name="connsiteY165" fmla="*/ 54010 h 127251"/>
                    <a:gd name="connsiteX166" fmla="*/ 72469 w 80988"/>
                    <a:gd name="connsiteY166" fmla="*/ 35682 h 127251"/>
                    <a:gd name="connsiteX167" fmla="*/ 72469 w 80988"/>
                    <a:gd name="connsiteY167" fmla="*/ 72355 h 127251"/>
                    <a:gd name="connsiteX168" fmla="*/ 72513 w 80988"/>
                    <a:gd name="connsiteY168" fmla="*/ 73794 h 127251"/>
                    <a:gd name="connsiteX169" fmla="*/ 72513 w 80988"/>
                    <a:gd name="connsiteY169" fmla="*/ 74838 h 127251"/>
                    <a:gd name="connsiteX170" fmla="*/ 71592 w 80988"/>
                    <a:gd name="connsiteY170" fmla="*/ 74838 h 127251"/>
                    <a:gd name="connsiteX171" fmla="*/ 71592 w 80988"/>
                    <a:gd name="connsiteY171" fmla="*/ 71452 h 127251"/>
                    <a:gd name="connsiteX172" fmla="*/ 69741 w 80988"/>
                    <a:gd name="connsiteY172" fmla="*/ 66828 h 127251"/>
                    <a:gd name="connsiteX173" fmla="*/ 69741 w 80988"/>
                    <a:gd name="connsiteY173" fmla="*/ 74838 h 127251"/>
                    <a:gd name="connsiteX174" fmla="*/ 67802 w 80988"/>
                    <a:gd name="connsiteY174" fmla="*/ 74838 h 127251"/>
                    <a:gd name="connsiteX175" fmla="*/ 67802 w 80988"/>
                    <a:gd name="connsiteY175" fmla="*/ 61941 h 127251"/>
                    <a:gd name="connsiteX176" fmla="*/ 56800 w 80988"/>
                    <a:gd name="connsiteY176" fmla="*/ 73513 h 127251"/>
                    <a:gd name="connsiteX177" fmla="*/ 56861 w 80988"/>
                    <a:gd name="connsiteY177" fmla="*/ 34533 h 127251"/>
                    <a:gd name="connsiteX178" fmla="*/ 64626 w 80988"/>
                    <a:gd name="connsiteY178" fmla="*/ 54010 h 127251"/>
                    <a:gd name="connsiteX179" fmla="*/ 62345 w 80988"/>
                    <a:gd name="connsiteY179" fmla="*/ 61099 h 127251"/>
                    <a:gd name="connsiteX180" fmla="*/ 62345 w 80988"/>
                    <a:gd name="connsiteY180" fmla="*/ 74838 h 127251"/>
                    <a:gd name="connsiteX181" fmla="*/ 60371 w 80988"/>
                    <a:gd name="connsiteY181" fmla="*/ 74838 h 127251"/>
                    <a:gd name="connsiteX182" fmla="*/ 60371 w 80988"/>
                    <a:gd name="connsiteY182" fmla="*/ 65951 h 127251"/>
                    <a:gd name="connsiteX183" fmla="*/ 58519 w 80988"/>
                    <a:gd name="connsiteY183" fmla="*/ 70574 h 127251"/>
                    <a:gd name="connsiteX184" fmla="*/ 58519 w 80988"/>
                    <a:gd name="connsiteY184" fmla="*/ 74821 h 127251"/>
                    <a:gd name="connsiteX185" fmla="*/ 56826 w 80988"/>
                    <a:gd name="connsiteY185" fmla="*/ 74821 h 127251"/>
                    <a:gd name="connsiteX186" fmla="*/ 57010 w 80988"/>
                    <a:gd name="connsiteY186" fmla="*/ 33585 h 127251"/>
                    <a:gd name="connsiteX187" fmla="*/ 58555 w 80988"/>
                    <a:gd name="connsiteY187" fmla="*/ 33585 h 127251"/>
                    <a:gd name="connsiteX188" fmla="*/ 58555 w 80988"/>
                    <a:gd name="connsiteY188" fmla="*/ 37375 h 127251"/>
                    <a:gd name="connsiteX189" fmla="*/ 60406 w 80988"/>
                    <a:gd name="connsiteY189" fmla="*/ 42034 h 127251"/>
                    <a:gd name="connsiteX190" fmla="*/ 60406 w 80988"/>
                    <a:gd name="connsiteY190" fmla="*/ 33585 h 127251"/>
                    <a:gd name="connsiteX191" fmla="*/ 62345 w 80988"/>
                    <a:gd name="connsiteY191" fmla="*/ 33585 h 127251"/>
                    <a:gd name="connsiteX192" fmla="*/ 62345 w 80988"/>
                    <a:gd name="connsiteY192" fmla="*/ 46886 h 127251"/>
                    <a:gd name="connsiteX193" fmla="*/ 64222 w 80988"/>
                    <a:gd name="connsiteY193" fmla="*/ 51615 h 127251"/>
                    <a:gd name="connsiteX194" fmla="*/ 64222 w 80988"/>
                    <a:gd name="connsiteY194" fmla="*/ 33585 h 127251"/>
                    <a:gd name="connsiteX195" fmla="*/ 65916 w 80988"/>
                    <a:gd name="connsiteY195" fmla="*/ 33585 h 127251"/>
                    <a:gd name="connsiteX196" fmla="*/ 65916 w 80988"/>
                    <a:gd name="connsiteY196" fmla="*/ 50755 h 127251"/>
                    <a:gd name="connsiteX197" fmla="*/ 64871 w 80988"/>
                    <a:gd name="connsiteY197" fmla="*/ 53282 h 127251"/>
                    <a:gd name="connsiteX198" fmla="*/ 64222 w 80988"/>
                    <a:gd name="connsiteY198" fmla="*/ 56361 h 127251"/>
                    <a:gd name="connsiteX199" fmla="*/ 64907 w 80988"/>
                    <a:gd name="connsiteY199" fmla="*/ 54703 h 127251"/>
                    <a:gd name="connsiteX200" fmla="*/ 65916 w 80988"/>
                    <a:gd name="connsiteY200" fmla="*/ 57256 h 127251"/>
                    <a:gd name="connsiteX201" fmla="*/ 65916 w 80988"/>
                    <a:gd name="connsiteY201" fmla="*/ 74803 h 127251"/>
                    <a:gd name="connsiteX202" fmla="*/ 64222 w 80988"/>
                    <a:gd name="connsiteY202" fmla="*/ 74803 h 127251"/>
                    <a:gd name="connsiteX203" fmla="*/ 67802 w 80988"/>
                    <a:gd name="connsiteY203" fmla="*/ 46008 h 127251"/>
                    <a:gd name="connsiteX204" fmla="*/ 67802 w 80988"/>
                    <a:gd name="connsiteY204" fmla="*/ 33550 h 127251"/>
                    <a:gd name="connsiteX205" fmla="*/ 69741 w 80988"/>
                    <a:gd name="connsiteY205" fmla="*/ 33550 h 127251"/>
                    <a:gd name="connsiteX206" fmla="*/ 69741 w 80988"/>
                    <a:gd name="connsiteY206" fmla="*/ 41139 h 127251"/>
                    <a:gd name="connsiteX207" fmla="*/ 71592 w 80988"/>
                    <a:gd name="connsiteY207" fmla="*/ 36515 h 127251"/>
                    <a:gd name="connsiteX208" fmla="*/ 71592 w 80988"/>
                    <a:gd name="connsiteY208" fmla="*/ 33585 h 127251"/>
                    <a:gd name="connsiteX209" fmla="*/ 72513 w 80988"/>
                    <a:gd name="connsiteY209" fmla="*/ 33585 h 127251"/>
                    <a:gd name="connsiteX210" fmla="*/ 72513 w 80988"/>
                    <a:gd name="connsiteY210" fmla="*/ 34331 h 127251"/>
                    <a:gd name="connsiteX211" fmla="*/ 71066 w 80988"/>
                    <a:gd name="connsiteY211" fmla="*/ 26312 h 127251"/>
                    <a:gd name="connsiteX212" fmla="*/ 69899 w 80988"/>
                    <a:gd name="connsiteY212" fmla="*/ 27426 h 127251"/>
                    <a:gd name="connsiteX213" fmla="*/ 69886 w 80988"/>
                    <a:gd name="connsiteY213" fmla="*/ 29660 h 127251"/>
                    <a:gd name="connsiteX214" fmla="*/ 69899 w 80988"/>
                    <a:gd name="connsiteY214" fmla="*/ 29672 h 127251"/>
                    <a:gd name="connsiteX215" fmla="*/ 70820 w 80988"/>
                    <a:gd name="connsiteY215" fmla="*/ 30602 h 127251"/>
                    <a:gd name="connsiteX216" fmla="*/ 57660 w 80988"/>
                    <a:gd name="connsiteY216" fmla="*/ 27426 h 127251"/>
                    <a:gd name="connsiteX217" fmla="*/ 57809 w 80988"/>
                    <a:gd name="connsiteY217" fmla="*/ 27268 h 127251"/>
                    <a:gd name="connsiteX218" fmla="*/ 58984 w 80988"/>
                    <a:gd name="connsiteY218" fmla="*/ 26101 h 127251"/>
                    <a:gd name="connsiteX219" fmla="*/ 58984 w 80988"/>
                    <a:gd name="connsiteY219" fmla="*/ 23846 h 127251"/>
                    <a:gd name="connsiteX220" fmla="*/ 57809 w 80988"/>
                    <a:gd name="connsiteY220" fmla="*/ 22680 h 127251"/>
                    <a:gd name="connsiteX221" fmla="*/ 57282 w 80988"/>
                    <a:gd name="connsiteY221" fmla="*/ 22337 h 127251"/>
                    <a:gd name="connsiteX222" fmla="*/ 71829 w 80988"/>
                    <a:gd name="connsiteY222" fmla="*/ 25847 h 127251"/>
                    <a:gd name="connsiteX223" fmla="*/ 71004 w 80988"/>
                    <a:gd name="connsiteY223" fmla="*/ 26277 h 127251"/>
                    <a:gd name="connsiteX224" fmla="*/ 48105 w 80988"/>
                    <a:gd name="connsiteY224" fmla="*/ 86595 h 127251"/>
                    <a:gd name="connsiteX225" fmla="*/ 46780 w 80988"/>
                    <a:gd name="connsiteY225" fmla="*/ 87209 h 127251"/>
                    <a:gd name="connsiteX226" fmla="*/ 46780 w 80988"/>
                    <a:gd name="connsiteY226" fmla="*/ 94886 h 127251"/>
                    <a:gd name="connsiteX227" fmla="*/ 41516 w 80988"/>
                    <a:gd name="connsiteY227" fmla="*/ 94886 h 127251"/>
                    <a:gd name="connsiteX228" fmla="*/ 41516 w 80988"/>
                    <a:gd name="connsiteY228" fmla="*/ 92850 h 127251"/>
                    <a:gd name="connsiteX229" fmla="*/ 42867 w 80988"/>
                    <a:gd name="connsiteY229" fmla="*/ 92850 h 127251"/>
                    <a:gd name="connsiteX230" fmla="*/ 42867 w 80988"/>
                    <a:gd name="connsiteY230" fmla="*/ 80497 h 127251"/>
                    <a:gd name="connsiteX231" fmla="*/ 44903 w 80988"/>
                    <a:gd name="connsiteY231" fmla="*/ 80497 h 127251"/>
                    <a:gd name="connsiteX232" fmla="*/ 44903 w 80988"/>
                    <a:gd name="connsiteY232" fmla="*/ 83515 h 127251"/>
                    <a:gd name="connsiteX233" fmla="*/ 45894 w 80988"/>
                    <a:gd name="connsiteY233" fmla="*/ 83515 h 127251"/>
                    <a:gd name="connsiteX234" fmla="*/ 45894 w 80988"/>
                    <a:gd name="connsiteY234" fmla="*/ 77163 h 127251"/>
                    <a:gd name="connsiteX235" fmla="*/ 49895 w 80988"/>
                    <a:gd name="connsiteY235" fmla="*/ 77163 h 127251"/>
                    <a:gd name="connsiteX236" fmla="*/ 49895 w 80988"/>
                    <a:gd name="connsiteY236" fmla="*/ 83515 h 127251"/>
                    <a:gd name="connsiteX237" fmla="*/ 51009 w 80988"/>
                    <a:gd name="connsiteY237" fmla="*/ 83515 h 127251"/>
                    <a:gd name="connsiteX238" fmla="*/ 51009 w 80988"/>
                    <a:gd name="connsiteY238" fmla="*/ 80497 h 127251"/>
                    <a:gd name="connsiteX239" fmla="*/ 52983 w 80988"/>
                    <a:gd name="connsiteY239" fmla="*/ 80497 h 127251"/>
                    <a:gd name="connsiteX240" fmla="*/ 52983 w 80988"/>
                    <a:gd name="connsiteY240" fmla="*/ 92824 h 127251"/>
                    <a:gd name="connsiteX241" fmla="*/ 54308 w 80988"/>
                    <a:gd name="connsiteY241" fmla="*/ 92824 h 127251"/>
                    <a:gd name="connsiteX242" fmla="*/ 54308 w 80988"/>
                    <a:gd name="connsiteY242" fmla="*/ 94886 h 127251"/>
                    <a:gd name="connsiteX243" fmla="*/ 49044 w 80988"/>
                    <a:gd name="connsiteY243" fmla="*/ 94886 h 127251"/>
                    <a:gd name="connsiteX244" fmla="*/ 49044 w 80988"/>
                    <a:gd name="connsiteY244" fmla="*/ 87244 h 127251"/>
                    <a:gd name="connsiteX245" fmla="*/ 48053 w 80988"/>
                    <a:gd name="connsiteY245" fmla="*/ 86621 h 127251"/>
                    <a:gd name="connsiteX246" fmla="*/ 43517 w 80988"/>
                    <a:gd name="connsiteY246" fmla="*/ 74794 h 127251"/>
                    <a:gd name="connsiteX247" fmla="*/ 43517 w 80988"/>
                    <a:gd name="connsiteY247" fmla="*/ 33559 h 127251"/>
                    <a:gd name="connsiteX248" fmla="*/ 45368 w 80988"/>
                    <a:gd name="connsiteY248" fmla="*/ 33559 h 127251"/>
                    <a:gd name="connsiteX249" fmla="*/ 45368 w 80988"/>
                    <a:gd name="connsiteY249" fmla="*/ 74794 h 127251"/>
                    <a:gd name="connsiteX250" fmla="*/ 47403 w 80988"/>
                    <a:gd name="connsiteY250" fmla="*/ 74794 h 127251"/>
                    <a:gd name="connsiteX251" fmla="*/ 47403 w 80988"/>
                    <a:gd name="connsiteY251" fmla="*/ 33559 h 127251"/>
                    <a:gd name="connsiteX252" fmla="*/ 49220 w 80988"/>
                    <a:gd name="connsiteY252" fmla="*/ 33559 h 127251"/>
                    <a:gd name="connsiteX253" fmla="*/ 49220 w 80988"/>
                    <a:gd name="connsiteY253" fmla="*/ 74794 h 127251"/>
                    <a:gd name="connsiteX254" fmla="*/ 51281 w 80988"/>
                    <a:gd name="connsiteY254" fmla="*/ 74794 h 127251"/>
                    <a:gd name="connsiteX255" fmla="*/ 51281 w 80988"/>
                    <a:gd name="connsiteY255" fmla="*/ 33559 h 127251"/>
                    <a:gd name="connsiteX256" fmla="*/ 53036 w 80988"/>
                    <a:gd name="connsiteY256" fmla="*/ 33559 h 127251"/>
                    <a:gd name="connsiteX257" fmla="*/ 53036 w 80988"/>
                    <a:gd name="connsiteY257" fmla="*/ 74794 h 127251"/>
                    <a:gd name="connsiteX258" fmla="*/ 41481 w 80988"/>
                    <a:gd name="connsiteY258" fmla="*/ 33559 h 127251"/>
                    <a:gd name="connsiteX259" fmla="*/ 41481 w 80988"/>
                    <a:gd name="connsiteY259" fmla="*/ 74794 h 127251"/>
                    <a:gd name="connsiteX260" fmla="*/ 40183 w 80988"/>
                    <a:gd name="connsiteY260" fmla="*/ 74794 h 127251"/>
                    <a:gd name="connsiteX261" fmla="*/ 40183 w 80988"/>
                    <a:gd name="connsiteY261" fmla="*/ 33559 h 127251"/>
                    <a:gd name="connsiteX262" fmla="*/ 22065 w 80988"/>
                    <a:gd name="connsiteY262" fmla="*/ 26259 h 127251"/>
                    <a:gd name="connsiteX263" fmla="*/ 23206 w 80988"/>
                    <a:gd name="connsiteY263" fmla="*/ 27426 h 127251"/>
                    <a:gd name="connsiteX264" fmla="*/ 23452 w 80988"/>
                    <a:gd name="connsiteY264" fmla="*/ 27645 h 127251"/>
                    <a:gd name="connsiteX265" fmla="*/ 9098 w 80988"/>
                    <a:gd name="connsiteY265" fmla="*/ 30821 h 127251"/>
                    <a:gd name="connsiteX266" fmla="*/ 10204 w 80988"/>
                    <a:gd name="connsiteY266" fmla="*/ 29707 h 127251"/>
                    <a:gd name="connsiteX267" fmla="*/ 10208 w 80988"/>
                    <a:gd name="connsiteY267" fmla="*/ 27536 h 127251"/>
                    <a:gd name="connsiteX268" fmla="*/ 10204 w 80988"/>
                    <a:gd name="connsiteY268" fmla="*/ 27531 h 127251"/>
                    <a:gd name="connsiteX269" fmla="*/ 10204 w 80988"/>
                    <a:gd name="connsiteY269" fmla="*/ 27487 h 127251"/>
                    <a:gd name="connsiteX270" fmla="*/ 9028 w 80988"/>
                    <a:gd name="connsiteY270" fmla="*/ 26321 h 127251"/>
                    <a:gd name="connsiteX271" fmla="*/ 8230 w 80988"/>
                    <a:gd name="connsiteY271" fmla="*/ 25891 h 127251"/>
                    <a:gd name="connsiteX272" fmla="*/ 23645 w 80988"/>
                    <a:gd name="connsiteY272" fmla="*/ 22530 h 127251"/>
                    <a:gd name="connsiteX273" fmla="*/ 23206 w 80988"/>
                    <a:gd name="connsiteY273" fmla="*/ 22838 h 127251"/>
                    <a:gd name="connsiteX274" fmla="*/ 22004 w 80988"/>
                    <a:gd name="connsiteY274" fmla="*/ 24075 h 127251"/>
                    <a:gd name="connsiteX275" fmla="*/ 22004 w 80988"/>
                    <a:gd name="connsiteY275" fmla="*/ 26329 h 127251"/>
                    <a:gd name="connsiteX276" fmla="*/ 9124 w 80988"/>
                    <a:gd name="connsiteY276" fmla="*/ 50290 h 127251"/>
                    <a:gd name="connsiteX277" fmla="*/ 9124 w 80988"/>
                    <a:gd name="connsiteY277" fmla="*/ 37902 h 127251"/>
                    <a:gd name="connsiteX278" fmla="*/ 11186 w 80988"/>
                    <a:gd name="connsiteY278" fmla="*/ 37902 h 127251"/>
                    <a:gd name="connsiteX279" fmla="*/ 11186 w 80988"/>
                    <a:gd name="connsiteY279" fmla="*/ 40920 h 127251"/>
                    <a:gd name="connsiteX280" fmla="*/ 12169 w 80988"/>
                    <a:gd name="connsiteY280" fmla="*/ 40920 h 127251"/>
                    <a:gd name="connsiteX281" fmla="*/ 12169 w 80988"/>
                    <a:gd name="connsiteY281" fmla="*/ 34603 h 127251"/>
                    <a:gd name="connsiteX282" fmla="*/ 16178 w 80988"/>
                    <a:gd name="connsiteY282" fmla="*/ 34603 h 127251"/>
                    <a:gd name="connsiteX283" fmla="*/ 16178 w 80988"/>
                    <a:gd name="connsiteY283" fmla="*/ 40946 h 127251"/>
                    <a:gd name="connsiteX284" fmla="*/ 17258 w 80988"/>
                    <a:gd name="connsiteY284" fmla="*/ 40946 h 127251"/>
                    <a:gd name="connsiteX285" fmla="*/ 17258 w 80988"/>
                    <a:gd name="connsiteY285" fmla="*/ 37928 h 127251"/>
                    <a:gd name="connsiteX286" fmla="*/ 19258 w 80988"/>
                    <a:gd name="connsiteY286" fmla="*/ 37928 h 127251"/>
                    <a:gd name="connsiteX287" fmla="*/ 19258 w 80988"/>
                    <a:gd name="connsiteY287" fmla="*/ 50290 h 127251"/>
                    <a:gd name="connsiteX288" fmla="*/ 20583 w 80988"/>
                    <a:gd name="connsiteY288" fmla="*/ 50290 h 127251"/>
                    <a:gd name="connsiteX289" fmla="*/ 20583 w 80988"/>
                    <a:gd name="connsiteY289" fmla="*/ 52325 h 127251"/>
                    <a:gd name="connsiteX290" fmla="*/ 15319 w 80988"/>
                    <a:gd name="connsiteY290" fmla="*/ 52325 h 127251"/>
                    <a:gd name="connsiteX291" fmla="*/ 15319 w 80988"/>
                    <a:gd name="connsiteY291" fmla="*/ 44649 h 127251"/>
                    <a:gd name="connsiteX292" fmla="*/ 14336 w 80988"/>
                    <a:gd name="connsiteY292" fmla="*/ 44034 h 127251"/>
                    <a:gd name="connsiteX293" fmla="*/ 13011 w 80988"/>
                    <a:gd name="connsiteY293" fmla="*/ 44649 h 127251"/>
                    <a:gd name="connsiteX294" fmla="*/ 13011 w 80988"/>
                    <a:gd name="connsiteY294" fmla="*/ 52325 h 127251"/>
                    <a:gd name="connsiteX295" fmla="*/ 7747 w 80988"/>
                    <a:gd name="connsiteY295" fmla="*/ 52325 h 127251"/>
                    <a:gd name="connsiteX296" fmla="*/ 7747 w 80988"/>
                    <a:gd name="connsiteY296" fmla="*/ 50290 h 127251"/>
                    <a:gd name="connsiteX297" fmla="*/ 31620 w 80988"/>
                    <a:gd name="connsiteY297" fmla="*/ 97202 h 127251"/>
                    <a:gd name="connsiteX298" fmla="*/ 39516 w 80988"/>
                    <a:gd name="connsiteY298" fmla="*/ 77505 h 127251"/>
                    <a:gd name="connsiteX299" fmla="*/ 39516 w 80988"/>
                    <a:gd name="connsiteY299" fmla="*/ 97202 h 127251"/>
                    <a:gd name="connsiteX300" fmla="*/ 35568 w 80988"/>
                    <a:gd name="connsiteY300" fmla="*/ 106906 h 127251"/>
                    <a:gd name="connsiteX301" fmla="*/ 35129 w 80988"/>
                    <a:gd name="connsiteY301" fmla="*/ 107397 h 127251"/>
                    <a:gd name="connsiteX302" fmla="*/ 34208 w 80988"/>
                    <a:gd name="connsiteY302" fmla="*/ 108634 h 127251"/>
                    <a:gd name="connsiteX303" fmla="*/ 34208 w 80988"/>
                    <a:gd name="connsiteY303" fmla="*/ 105028 h 127251"/>
                    <a:gd name="connsiteX304" fmla="*/ 25268 w 80988"/>
                    <a:gd name="connsiteY304" fmla="*/ 73715 h 127251"/>
                    <a:gd name="connsiteX305" fmla="*/ 25268 w 80988"/>
                    <a:gd name="connsiteY305" fmla="*/ 71680 h 127251"/>
                    <a:gd name="connsiteX306" fmla="*/ 26654 w 80988"/>
                    <a:gd name="connsiteY306" fmla="*/ 71680 h 127251"/>
                    <a:gd name="connsiteX307" fmla="*/ 26654 w 80988"/>
                    <a:gd name="connsiteY307" fmla="*/ 59327 h 127251"/>
                    <a:gd name="connsiteX308" fmla="*/ 28689 w 80988"/>
                    <a:gd name="connsiteY308" fmla="*/ 59327 h 127251"/>
                    <a:gd name="connsiteX309" fmla="*/ 28689 w 80988"/>
                    <a:gd name="connsiteY309" fmla="*/ 62345 h 127251"/>
                    <a:gd name="connsiteX310" fmla="*/ 29681 w 80988"/>
                    <a:gd name="connsiteY310" fmla="*/ 62345 h 127251"/>
                    <a:gd name="connsiteX311" fmla="*/ 29681 w 80988"/>
                    <a:gd name="connsiteY311" fmla="*/ 55993 h 127251"/>
                    <a:gd name="connsiteX312" fmla="*/ 33682 w 80988"/>
                    <a:gd name="connsiteY312" fmla="*/ 55993 h 127251"/>
                    <a:gd name="connsiteX313" fmla="*/ 33682 w 80988"/>
                    <a:gd name="connsiteY313" fmla="*/ 62345 h 127251"/>
                    <a:gd name="connsiteX314" fmla="*/ 34796 w 80988"/>
                    <a:gd name="connsiteY314" fmla="*/ 62345 h 127251"/>
                    <a:gd name="connsiteX315" fmla="*/ 34796 w 80988"/>
                    <a:gd name="connsiteY315" fmla="*/ 59327 h 127251"/>
                    <a:gd name="connsiteX316" fmla="*/ 36761 w 80988"/>
                    <a:gd name="connsiteY316" fmla="*/ 59327 h 127251"/>
                    <a:gd name="connsiteX317" fmla="*/ 36761 w 80988"/>
                    <a:gd name="connsiteY317" fmla="*/ 71680 h 127251"/>
                    <a:gd name="connsiteX318" fmla="*/ 38086 w 80988"/>
                    <a:gd name="connsiteY318" fmla="*/ 71680 h 127251"/>
                    <a:gd name="connsiteX319" fmla="*/ 38086 w 80988"/>
                    <a:gd name="connsiteY319" fmla="*/ 73715 h 127251"/>
                    <a:gd name="connsiteX320" fmla="*/ 32822 w 80988"/>
                    <a:gd name="connsiteY320" fmla="*/ 73715 h 127251"/>
                    <a:gd name="connsiteX321" fmla="*/ 32822 w 80988"/>
                    <a:gd name="connsiteY321" fmla="*/ 66038 h 127251"/>
                    <a:gd name="connsiteX322" fmla="*/ 31839 w 80988"/>
                    <a:gd name="connsiteY322" fmla="*/ 65424 h 127251"/>
                    <a:gd name="connsiteX323" fmla="*/ 30514 w 80988"/>
                    <a:gd name="connsiteY323" fmla="*/ 66038 h 127251"/>
                    <a:gd name="connsiteX324" fmla="*/ 30514 w 80988"/>
                    <a:gd name="connsiteY324" fmla="*/ 73715 h 127251"/>
                    <a:gd name="connsiteX325" fmla="*/ 28567 w 80988"/>
                    <a:gd name="connsiteY325" fmla="*/ 75689 h 127251"/>
                    <a:gd name="connsiteX326" fmla="*/ 28567 w 80988"/>
                    <a:gd name="connsiteY326" fmla="*/ 89552 h 127251"/>
                    <a:gd name="connsiteX327" fmla="*/ 26654 w 80988"/>
                    <a:gd name="connsiteY327" fmla="*/ 84717 h 127251"/>
                    <a:gd name="connsiteX328" fmla="*/ 26654 w 80988"/>
                    <a:gd name="connsiteY328" fmla="*/ 75689 h 127251"/>
                    <a:gd name="connsiteX329" fmla="*/ 39165 w 80988"/>
                    <a:gd name="connsiteY329" fmla="*/ 75689 h 127251"/>
                    <a:gd name="connsiteX330" fmla="*/ 39165 w 80988"/>
                    <a:gd name="connsiteY330" fmla="*/ 77076 h 127251"/>
                    <a:gd name="connsiteX331" fmla="*/ 37998 w 80988"/>
                    <a:gd name="connsiteY331" fmla="*/ 80032 h 127251"/>
                    <a:gd name="connsiteX332" fmla="*/ 37998 w 80988"/>
                    <a:gd name="connsiteY332" fmla="*/ 75716 h 127251"/>
                    <a:gd name="connsiteX333" fmla="*/ 39174 w 80988"/>
                    <a:gd name="connsiteY333" fmla="*/ 75716 h 127251"/>
                    <a:gd name="connsiteX334" fmla="*/ 36086 w 80988"/>
                    <a:gd name="connsiteY334" fmla="*/ 75689 h 127251"/>
                    <a:gd name="connsiteX335" fmla="*/ 36086 w 80988"/>
                    <a:gd name="connsiteY335" fmla="*/ 84744 h 127251"/>
                    <a:gd name="connsiteX336" fmla="*/ 34234 w 80988"/>
                    <a:gd name="connsiteY336" fmla="*/ 89367 h 127251"/>
                    <a:gd name="connsiteX337" fmla="*/ 34234 w 80988"/>
                    <a:gd name="connsiteY337" fmla="*/ 75716 h 127251"/>
                    <a:gd name="connsiteX338" fmla="*/ 36086 w 80988"/>
                    <a:gd name="connsiteY338" fmla="*/ 75716 h 127251"/>
                    <a:gd name="connsiteX339" fmla="*/ 30444 w 80988"/>
                    <a:gd name="connsiteY339" fmla="*/ 75689 h 127251"/>
                    <a:gd name="connsiteX340" fmla="*/ 32330 w 80988"/>
                    <a:gd name="connsiteY340" fmla="*/ 75689 h 127251"/>
                    <a:gd name="connsiteX341" fmla="*/ 32330 w 80988"/>
                    <a:gd name="connsiteY341" fmla="*/ 94114 h 127251"/>
                    <a:gd name="connsiteX342" fmla="*/ 31374 w 80988"/>
                    <a:gd name="connsiteY342" fmla="*/ 96518 h 127251"/>
                    <a:gd name="connsiteX343" fmla="*/ 30444 w 80988"/>
                    <a:gd name="connsiteY343" fmla="*/ 94237 h 127251"/>
                    <a:gd name="connsiteX344" fmla="*/ 32199 w 80988"/>
                    <a:gd name="connsiteY344" fmla="*/ 100036 h 127251"/>
                    <a:gd name="connsiteX345" fmla="*/ 32199 w 80988"/>
                    <a:gd name="connsiteY345" fmla="*/ 110933 h 127251"/>
                    <a:gd name="connsiteX346" fmla="*/ 30444 w 80988"/>
                    <a:gd name="connsiteY346" fmla="*/ 112687 h 127251"/>
                    <a:gd name="connsiteX347" fmla="*/ 30444 w 80988"/>
                    <a:gd name="connsiteY347" fmla="*/ 100097 h 127251"/>
                    <a:gd name="connsiteX348" fmla="*/ 31322 w 80988"/>
                    <a:gd name="connsiteY348" fmla="*/ 97904 h 127251"/>
                    <a:gd name="connsiteX349" fmla="*/ 24768 w 80988"/>
                    <a:gd name="connsiteY349" fmla="*/ 75689 h 127251"/>
                    <a:gd name="connsiteX350" fmla="*/ 24768 w 80988"/>
                    <a:gd name="connsiteY350" fmla="*/ 80006 h 127251"/>
                    <a:gd name="connsiteX351" fmla="*/ 23101 w 80988"/>
                    <a:gd name="connsiteY351" fmla="*/ 75874 h 127251"/>
                    <a:gd name="connsiteX352" fmla="*/ 23101 w 80988"/>
                    <a:gd name="connsiteY352" fmla="*/ 75689 h 127251"/>
                    <a:gd name="connsiteX353" fmla="*/ 23101 w 80988"/>
                    <a:gd name="connsiteY353" fmla="*/ 77225 h 127251"/>
                    <a:gd name="connsiteX354" fmla="*/ 31058 w 80988"/>
                    <a:gd name="connsiteY354" fmla="*/ 97202 h 127251"/>
                    <a:gd name="connsiteX355" fmla="*/ 23101 w 80988"/>
                    <a:gd name="connsiteY355" fmla="*/ 116951 h 127251"/>
                    <a:gd name="connsiteX356" fmla="*/ 28532 w 80988"/>
                    <a:gd name="connsiteY356" fmla="*/ 104905 h 127251"/>
                    <a:gd name="connsiteX357" fmla="*/ 28532 w 80988"/>
                    <a:gd name="connsiteY357" fmla="*/ 114442 h 127251"/>
                    <a:gd name="connsiteX358" fmla="*/ 26707 w 80988"/>
                    <a:gd name="connsiteY358" fmla="*/ 115890 h 127251"/>
                    <a:gd name="connsiteX359" fmla="*/ 26707 w 80988"/>
                    <a:gd name="connsiteY359" fmla="*/ 109415 h 127251"/>
                    <a:gd name="connsiteX360" fmla="*/ 23338 w 80988"/>
                    <a:gd name="connsiteY360" fmla="*/ 117785 h 127251"/>
                    <a:gd name="connsiteX361" fmla="*/ 24820 w 80988"/>
                    <a:gd name="connsiteY361" fmla="*/ 114179 h 127251"/>
                    <a:gd name="connsiteX362" fmla="*/ 24820 w 80988"/>
                    <a:gd name="connsiteY362" fmla="*/ 117197 h 127251"/>
                    <a:gd name="connsiteX363" fmla="*/ 23618 w 80988"/>
                    <a:gd name="connsiteY363" fmla="*/ 117943 h 127251"/>
                    <a:gd name="connsiteX364" fmla="*/ 39858 w 80988"/>
                    <a:gd name="connsiteY364" fmla="*/ 125304 h 127251"/>
                    <a:gd name="connsiteX365" fmla="*/ 30576 w 80988"/>
                    <a:gd name="connsiteY365" fmla="*/ 122163 h 127251"/>
                    <a:gd name="connsiteX366" fmla="*/ 24110 w 80988"/>
                    <a:gd name="connsiteY366" fmla="*/ 118276 h 127251"/>
                    <a:gd name="connsiteX367" fmla="*/ 39762 w 80988"/>
                    <a:gd name="connsiteY367" fmla="*/ 99080 h 127251"/>
                    <a:gd name="connsiteX368" fmla="*/ 50369 w 80988"/>
                    <a:gd name="connsiteY368" fmla="*/ 114793 h 127251"/>
                    <a:gd name="connsiteX369" fmla="*/ 54861 w 80988"/>
                    <a:gd name="connsiteY369" fmla="*/ 118302 h 127251"/>
                    <a:gd name="connsiteX370" fmla="*/ 39849 w 80988"/>
                    <a:gd name="connsiteY370" fmla="*/ 125304 h 127251"/>
                    <a:gd name="connsiteX371" fmla="*/ 56186 w 80988"/>
                    <a:gd name="connsiteY371" fmla="*/ 117408 h 127251"/>
                    <a:gd name="connsiteX372" fmla="*/ 55308 w 80988"/>
                    <a:gd name="connsiteY372" fmla="*/ 117995 h 127251"/>
                    <a:gd name="connsiteX373" fmla="*/ 51887 w 80988"/>
                    <a:gd name="connsiteY373" fmla="*/ 115363 h 127251"/>
                    <a:gd name="connsiteX374" fmla="*/ 52562 w 80988"/>
                    <a:gd name="connsiteY374" fmla="*/ 114898 h 127251"/>
                    <a:gd name="connsiteX375" fmla="*/ 52843 w 80988"/>
                    <a:gd name="connsiteY375" fmla="*/ 111319 h 127251"/>
                    <a:gd name="connsiteX376" fmla="*/ 53764 w 80988"/>
                    <a:gd name="connsiteY376" fmla="*/ 104633 h 127251"/>
                    <a:gd name="connsiteX377" fmla="*/ 54694 w 80988"/>
                    <a:gd name="connsiteY377" fmla="*/ 103651 h 127251"/>
                    <a:gd name="connsiteX378" fmla="*/ 54387 w 80988"/>
                    <a:gd name="connsiteY378" fmla="*/ 101677 h 127251"/>
                    <a:gd name="connsiteX379" fmla="*/ 54598 w 80988"/>
                    <a:gd name="connsiteY379" fmla="*/ 100571 h 127251"/>
                    <a:gd name="connsiteX380" fmla="*/ 52132 w 80988"/>
                    <a:gd name="connsiteY380" fmla="*/ 104484 h 127251"/>
                    <a:gd name="connsiteX381" fmla="*/ 50597 w 80988"/>
                    <a:gd name="connsiteY381" fmla="*/ 105037 h 127251"/>
                    <a:gd name="connsiteX382" fmla="*/ 51641 w 80988"/>
                    <a:gd name="connsiteY382" fmla="*/ 98623 h 127251"/>
                    <a:gd name="connsiteX383" fmla="*/ 48930 w 80988"/>
                    <a:gd name="connsiteY383" fmla="*/ 98255 h 127251"/>
                    <a:gd name="connsiteX384" fmla="*/ 48009 w 80988"/>
                    <a:gd name="connsiteY384" fmla="*/ 99948 h 127251"/>
                    <a:gd name="connsiteX385" fmla="*/ 46587 w 80988"/>
                    <a:gd name="connsiteY385" fmla="*/ 101001 h 127251"/>
                    <a:gd name="connsiteX386" fmla="*/ 46833 w 80988"/>
                    <a:gd name="connsiteY386" fmla="*/ 101677 h 127251"/>
                    <a:gd name="connsiteX387" fmla="*/ 46342 w 80988"/>
                    <a:gd name="connsiteY387" fmla="*/ 102554 h 127251"/>
                    <a:gd name="connsiteX388" fmla="*/ 46956 w 80988"/>
                    <a:gd name="connsiteY388" fmla="*/ 104124 h 127251"/>
                    <a:gd name="connsiteX389" fmla="*/ 45508 w 80988"/>
                    <a:gd name="connsiteY389" fmla="*/ 103510 h 127251"/>
                    <a:gd name="connsiteX390" fmla="*/ 42946 w 80988"/>
                    <a:gd name="connsiteY390" fmla="*/ 100641 h 127251"/>
                    <a:gd name="connsiteX391" fmla="*/ 43324 w 80988"/>
                    <a:gd name="connsiteY391" fmla="*/ 102492 h 127251"/>
                    <a:gd name="connsiteX392" fmla="*/ 43166 w 80988"/>
                    <a:gd name="connsiteY392" fmla="*/ 105546 h 127251"/>
                    <a:gd name="connsiteX393" fmla="*/ 39990 w 80988"/>
                    <a:gd name="connsiteY393" fmla="*/ 97132 h 127251"/>
                    <a:gd name="connsiteX394" fmla="*/ 56168 w 80988"/>
                    <a:gd name="connsiteY394" fmla="*/ 97132 h 127251"/>
                    <a:gd name="connsiteX395" fmla="*/ 56282 w 80988"/>
                    <a:gd name="connsiteY395" fmla="*/ 74786 h 127251"/>
                    <a:gd name="connsiteX396" fmla="*/ 55098 w 80988"/>
                    <a:gd name="connsiteY396" fmla="*/ 74786 h 127251"/>
                    <a:gd name="connsiteX397" fmla="*/ 55098 w 80988"/>
                    <a:gd name="connsiteY397" fmla="*/ 33550 h 127251"/>
                    <a:gd name="connsiteX398" fmla="*/ 56273 w 80988"/>
                    <a:gd name="connsiteY398" fmla="*/ 33550 h 127251"/>
                    <a:gd name="connsiteX399" fmla="*/ 69530 w 80988"/>
                    <a:gd name="connsiteY399" fmla="*/ 104124 h 127251"/>
                    <a:gd name="connsiteX400" fmla="*/ 65617 w 80988"/>
                    <a:gd name="connsiteY400" fmla="*/ 109248 h 127251"/>
                    <a:gd name="connsiteX401" fmla="*/ 65617 w 80988"/>
                    <a:gd name="connsiteY401" fmla="*/ 108301 h 127251"/>
                    <a:gd name="connsiteX402" fmla="*/ 64635 w 80988"/>
                    <a:gd name="connsiteY402" fmla="*/ 107678 h 127251"/>
                    <a:gd name="connsiteX403" fmla="*/ 63310 w 80988"/>
                    <a:gd name="connsiteY403" fmla="*/ 108301 h 127251"/>
                    <a:gd name="connsiteX404" fmla="*/ 63310 w 80988"/>
                    <a:gd name="connsiteY404" fmla="*/ 111749 h 127251"/>
                    <a:gd name="connsiteX405" fmla="*/ 58283 w 80988"/>
                    <a:gd name="connsiteY405" fmla="*/ 115969 h 127251"/>
                    <a:gd name="connsiteX406" fmla="*/ 58037 w 80988"/>
                    <a:gd name="connsiteY406" fmla="*/ 115969 h 127251"/>
                    <a:gd name="connsiteX407" fmla="*/ 58037 w 80988"/>
                    <a:gd name="connsiteY407" fmla="*/ 113933 h 127251"/>
                    <a:gd name="connsiteX408" fmla="*/ 59397 w 80988"/>
                    <a:gd name="connsiteY408" fmla="*/ 113933 h 127251"/>
                    <a:gd name="connsiteX409" fmla="*/ 59397 w 80988"/>
                    <a:gd name="connsiteY409" fmla="*/ 101545 h 127251"/>
                    <a:gd name="connsiteX410" fmla="*/ 61459 w 80988"/>
                    <a:gd name="connsiteY410" fmla="*/ 101545 h 127251"/>
                    <a:gd name="connsiteX411" fmla="*/ 61459 w 80988"/>
                    <a:gd name="connsiteY411" fmla="*/ 104563 h 127251"/>
                    <a:gd name="connsiteX412" fmla="*/ 62441 w 80988"/>
                    <a:gd name="connsiteY412" fmla="*/ 104563 h 127251"/>
                    <a:gd name="connsiteX413" fmla="*/ 62441 w 80988"/>
                    <a:gd name="connsiteY413" fmla="*/ 98246 h 127251"/>
                    <a:gd name="connsiteX414" fmla="*/ 66451 w 80988"/>
                    <a:gd name="connsiteY414" fmla="*/ 98246 h 127251"/>
                    <a:gd name="connsiteX415" fmla="*/ 66451 w 80988"/>
                    <a:gd name="connsiteY415" fmla="*/ 104598 h 127251"/>
                    <a:gd name="connsiteX416" fmla="*/ 67530 w 80988"/>
                    <a:gd name="connsiteY416" fmla="*/ 104598 h 127251"/>
                    <a:gd name="connsiteX417" fmla="*/ 67530 w 80988"/>
                    <a:gd name="connsiteY417" fmla="*/ 101545 h 127251"/>
                    <a:gd name="connsiteX418" fmla="*/ 69530 w 80988"/>
                    <a:gd name="connsiteY418" fmla="*/ 101545 h 127251"/>
                    <a:gd name="connsiteX419" fmla="*/ 72522 w 80988"/>
                    <a:gd name="connsiteY419" fmla="*/ 97106 h 127251"/>
                    <a:gd name="connsiteX420" fmla="*/ 56300 w 80988"/>
                    <a:gd name="connsiteY420" fmla="*/ 97106 h 127251"/>
                    <a:gd name="connsiteX421" fmla="*/ 56300 w 80988"/>
                    <a:gd name="connsiteY421" fmla="*/ 75593 h 127251"/>
                    <a:gd name="connsiteX422" fmla="*/ 72469 w 80988"/>
                    <a:gd name="connsiteY422" fmla="*/ 75593 h 127251"/>
                    <a:gd name="connsiteX423" fmla="*/ 71645 w 80988"/>
                    <a:gd name="connsiteY423" fmla="*/ 23750 h 127251"/>
                    <a:gd name="connsiteX424" fmla="*/ 40937 w 80988"/>
                    <a:gd name="connsiteY424" fmla="*/ 19126 h 127251"/>
                    <a:gd name="connsiteX425" fmla="*/ 8581 w 80988"/>
                    <a:gd name="connsiteY425" fmla="*/ 23785 h 127251"/>
                    <a:gd name="connsiteX426" fmla="*/ 2167 w 80988"/>
                    <a:gd name="connsiteY426" fmla="*/ 12537 h 127251"/>
                    <a:gd name="connsiteX427" fmla="*/ 11634 w 80988"/>
                    <a:gd name="connsiteY427" fmla="*/ 15169 h 127251"/>
                    <a:gd name="connsiteX428" fmla="*/ 11353 w 80988"/>
                    <a:gd name="connsiteY428" fmla="*/ 15169 h 127251"/>
                    <a:gd name="connsiteX429" fmla="*/ 14740 w 80988"/>
                    <a:gd name="connsiteY429" fmla="*/ 19205 h 127251"/>
                    <a:gd name="connsiteX430" fmla="*/ 15696 w 80988"/>
                    <a:gd name="connsiteY430" fmla="*/ 14520 h 127251"/>
                    <a:gd name="connsiteX431" fmla="*/ 15362 w 80988"/>
                    <a:gd name="connsiteY431" fmla="*/ 11888 h 127251"/>
                    <a:gd name="connsiteX432" fmla="*/ 15854 w 80988"/>
                    <a:gd name="connsiteY432" fmla="*/ 14564 h 127251"/>
                    <a:gd name="connsiteX433" fmla="*/ 22697 w 80988"/>
                    <a:gd name="connsiteY433" fmla="*/ 15441 h 127251"/>
                    <a:gd name="connsiteX434" fmla="*/ 18653 w 80988"/>
                    <a:gd name="connsiteY434" fmla="*/ 12634 h 127251"/>
                    <a:gd name="connsiteX435" fmla="*/ 19214 w 80988"/>
                    <a:gd name="connsiteY435" fmla="*/ 11186 h 127251"/>
                    <a:gd name="connsiteX436" fmla="*/ 20969 w 80988"/>
                    <a:gd name="connsiteY436" fmla="*/ 10169 h 127251"/>
                    <a:gd name="connsiteX437" fmla="*/ 21653 w 80988"/>
                    <a:gd name="connsiteY437" fmla="*/ 5948 h 127251"/>
                    <a:gd name="connsiteX438" fmla="*/ 23496 w 80988"/>
                    <a:gd name="connsiteY438" fmla="*/ 9958 h 127251"/>
                    <a:gd name="connsiteX439" fmla="*/ 26768 w 80988"/>
                    <a:gd name="connsiteY439" fmla="*/ 11432 h 127251"/>
                    <a:gd name="connsiteX440" fmla="*/ 24671 w 80988"/>
                    <a:gd name="connsiteY440" fmla="*/ 16696 h 127251"/>
                    <a:gd name="connsiteX441" fmla="*/ 30251 w 80988"/>
                    <a:gd name="connsiteY441" fmla="*/ 11958 h 127251"/>
                    <a:gd name="connsiteX442" fmla="*/ 39648 w 80988"/>
                    <a:gd name="connsiteY442" fmla="*/ 13099 h 127251"/>
                    <a:gd name="connsiteX443" fmla="*/ 35428 w 80988"/>
                    <a:gd name="connsiteY443" fmla="*/ 11002 h 127251"/>
                    <a:gd name="connsiteX444" fmla="*/ 35120 w 80988"/>
                    <a:gd name="connsiteY444" fmla="*/ 9089 h 127251"/>
                    <a:gd name="connsiteX445" fmla="*/ 34875 w 80988"/>
                    <a:gd name="connsiteY445" fmla="*/ 7545 h 127251"/>
                    <a:gd name="connsiteX446" fmla="*/ 37551 w 80988"/>
                    <a:gd name="connsiteY446" fmla="*/ 6747 h 127251"/>
                    <a:gd name="connsiteX447" fmla="*/ 38481 w 80988"/>
                    <a:gd name="connsiteY447" fmla="*/ 7545 h 127251"/>
                    <a:gd name="connsiteX448" fmla="*/ 40016 w 80988"/>
                    <a:gd name="connsiteY448" fmla="*/ 1325 h 127251"/>
                    <a:gd name="connsiteX449" fmla="*/ 41437 w 80988"/>
                    <a:gd name="connsiteY449" fmla="*/ 7212 h 127251"/>
                    <a:gd name="connsiteX450" fmla="*/ 42271 w 80988"/>
                    <a:gd name="connsiteY450" fmla="*/ 6896 h 127251"/>
                    <a:gd name="connsiteX451" fmla="*/ 44903 w 80988"/>
                    <a:gd name="connsiteY451" fmla="*/ 11432 h 127251"/>
                    <a:gd name="connsiteX452" fmla="*/ 40428 w 80988"/>
                    <a:gd name="connsiteY452" fmla="*/ 12967 h 127251"/>
                    <a:gd name="connsiteX453" fmla="*/ 49860 w 80988"/>
                    <a:gd name="connsiteY453" fmla="*/ 12572 h 127251"/>
                    <a:gd name="connsiteX454" fmla="*/ 53369 w 80988"/>
                    <a:gd name="connsiteY454" fmla="*/ 11432 h 127251"/>
                    <a:gd name="connsiteX455" fmla="*/ 56001 w 80988"/>
                    <a:gd name="connsiteY455" fmla="*/ 9949 h 127251"/>
                    <a:gd name="connsiteX456" fmla="*/ 56589 w 80988"/>
                    <a:gd name="connsiteY456" fmla="*/ 9949 h 127251"/>
                    <a:gd name="connsiteX457" fmla="*/ 56589 w 80988"/>
                    <a:gd name="connsiteY457" fmla="*/ 9335 h 127251"/>
                    <a:gd name="connsiteX458" fmla="*/ 58344 w 80988"/>
                    <a:gd name="connsiteY458" fmla="*/ 6036 h 127251"/>
                    <a:gd name="connsiteX459" fmla="*/ 58958 w 80988"/>
                    <a:gd name="connsiteY459" fmla="*/ 10133 h 127251"/>
                    <a:gd name="connsiteX460" fmla="*/ 61239 w 80988"/>
                    <a:gd name="connsiteY460" fmla="*/ 12388 h 127251"/>
                    <a:gd name="connsiteX461" fmla="*/ 61020 w 80988"/>
                    <a:gd name="connsiteY461" fmla="*/ 12476 h 127251"/>
                    <a:gd name="connsiteX462" fmla="*/ 60406 w 80988"/>
                    <a:gd name="connsiteY462" fmla="*/ 18617 h 127251"/>
                    <a:gd name="connsiteX463" fmla="*/ 62599 w 80988"/>
                    <a:gd name="connsiteY463" fmla="*/ 13073 h 127251"/>
                    <a:gd name="connsiteX464" fmla="*/ 64749 w 80988"/>
                    <a:gd name="connsiteY464" fmla="*/ 11932 h 127251"/>
                    <a:gd name="connsiteX465" fmla="*/ 64599 w 80988"/>
                    <a:gd name="connsiteY465" fmla="*/ 14740 h 127251"/>
                    <a:gd name="connsiteX466" fmla="*/ 64599 w 80988"/>
                    <a:gd name="connsiteY466" fmla="*/ 15047 h 127251"/>
                    <a:gd name="connsiteX467" fmla="*/ 67898 w 80988"/>
                    <a:gd name="connsiteY467" fmla="*/ 20504 h 127251"/>
                    <a:gd name="connsiteX468" fmla="*/ 68355 w 80988"/>
                    <a:gd name="connsiteY468" fmla="*/ 15380 h 127251"/>
                    <a:gd name="connsiteX469" fmla="*/ 77821 w 80988"/>
                    <a:gd name="connsiteY469" fmla="*/ 12458 h 127251"/>
                    <a:gd name="connsiteX470" fmla="*/ 71592 w 80988"/>
                    <a:gd name="connsiteY470" fmla="*/ 23785 h 12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</a:cxnLst>
                  <a:rect l="l" t="t" r="r" b="b"/>
                  <a:pathLst>
                    <a:path w="80988" h="127251">
                      <a:moveTo>
                        <a:pt x="80988" y="11581"/>
                      </a:moveTo>
                      <a:lnTo>
                        <a:pt x="79444" y="11458"/>
                      </a:lnTo>
                      <a:cubicBezTo>
                        <a:pt x="74891" y="11063"/>
                        <a:pt x="67056" y="9888"/>
                        <a:pt x="67161" y="16889"/>
                      </a:cubicBezTo>
                      <a:cubicBezTo>
                        <a:pt x="70671" y="15871"/>
                        <a:pt x="71943" y="19354"/>
                        <a:pt x="67907" y="19354"/>
                      </a:cubicBezTo>
                      <a:cubicBezTo>
                        <a:pt x="66056" y="19354"/>
                        <a:pt x="65810" y="16573"/>
                        <a:pt x="65775" y="15310"/>
                      </a:cubicBezTo>
                      <a:cubicBezTo>
                        <a:pt x="67354" y="13836"/>
                        <a:pt x="67784" y="10783"/>
                        <a:pt x="64757" y="10783"/>
                      </a:cubicBezTo>
                      <a:cubicBezTo>
                        <a:pt x="63884" y="10951"/>
                        <a:pt x="63061" y="11320"/>
                        <a:pt x="62353" y="11862"/>
                      </a:cubicBezTo>
                      <a:cubicBezTo>
                        <a:pt x="62144" y="10717"/>
                        <a:pt x="61331" y="9774"/>
                        <a:pt x="60230" y="9396"/>
                      </a:cubicBezTo>
                      <a:cubicBezTo>
                        <a:pt x="60327" y="7642"/>
                        <a:pt x="60046" y="5817"/>
                        <a:pt x="58537" y="4650"/>
                      </a:cubicBezTo>
                      <a:cubicBezTo>
                        <a:pt x="56862" y="5412"/>
                        <a:pt x="55698" y="6984"/>
                        <a:pt x="55457" y="8809"/>
                      </a:cubicBezTo>
                      <a:cubicBezTo>
                        <a:pt x="53703" y="8931"/>
                        <a:pt x="52185" y="9739"/>
                        <a:pt x="52185" y="12046"/>
                      </a:cubicBezTo>
                      <a:lnTo>
                        <a:pt x="52185" y="12669"/>
                      </a:lnTo>
                      <a:lnTo>
                        <a:pt x="52773" y="12669"/>
                      </a:lnTo>
                      <a:cubicBezTo>
                        <a:pt x="58748" y="12669"/>
                        <a:pt x="52957" y="21328"/>
                        <a:pt x="51018" y="12450"/>
                      </a:cubicBezTo>
                      <a:cubicBezTo>
                        <a:pt x="54659" y="10695"/>
                        <a:pt x="50220" y="5361"/>
                        <a:pt x="48035" y="8388"/>
                      </a:cubicBezTo>
                      <a:cubicBezTo>
                        <a:pt x="47100" y="9500"/>
                        <a:pt x="47244" y="11161"/>
                        <a:pt x="48357" y="12096"/>
                      </a:cubicBezTo>
                      <a:cubicBezTo>
                        <a:pt x="48476" y="12195"/>
                        <a:pt x="48603" y="12285"/>
                        <a:pt x="48737" y="12362"/>
                      </a:cubicBezTo>
                      <a:cubicBezTo>
                        <a:pt x="48491" y="17626"/>
                        <a:pt x="41648" y="16275"/>
                        <a:pt x="41648" y="13037"/>
                      </a:cubicBezTo>
                      <a:cubicBezTo>
                        <a:pt x="41648" y="8326"/>
                        <a:pt x="44210" y="12450"/>
                        <a:pt x="44982" y="13994"/>
                      </a:cubicBezTo>
                      <a:lnTo>
                        <a:pt x="45508" y="13064"/>
                      </a:lnTo>
                      <a:cubicBezTo>
                        <a:pt x="46956" y="10432"/>
                        <a:pt x="47570" y="3641"/>
                        <a:pt x="42604" y="5641"/>
                      </a:cubicBezTo>
                      <a:cubicBezTo>
                        <a:pt x="42604" y="4071"/>
                        <a:pt x="41683" y="737"/>
                        <a:pt x="39972" y="0"/>
                      </a:cubicBezTo>
                      <a:cubicBezTo>
                        <a:pt x="38121" y="1141"/>
                        <a:pt x="37630" y="3387"/>
                        <a:pt x="37445" y="5361"/>
                      </a:cubicBezTo>
                      <a:cubicBezTo>
                        <a:pt x="35103" y="4343"/>
                        <a:pt x="33410" y="6378"/>
                        <a:pt x="33778" y="8537"/>
                      </a:cubicBezTo>
                      <a:lnTo>
                        <a:pt x="33901" y="9458"/>
                      </a:lnTo>
                      <a:cubicBezTo>
                        <a:pt x="34198" y="11373"/>
                        <a:pt x="34612" y="13269"/>
                        <a:pt x="35138" y="15134"/>
                      </a:cubicBezTo>
                      <a:lnTo>
                        <a:pt x="35752" y="13195"/>
                      </a:lnTo>
                      <a:cubicBezTo>
                        <a:pt x="36366" y="11186"/>
                        <a:pt x="38279" y="9528"/>
                        <a:pt x="38525" y="13257"/>
                      </a:cubicBezTo>
                      <a:cubicBezTo>
                        <a:pt x="38586" y="14608"/>
                        <a:pt x="33594" y="19267"/>
                        <a:pt x="31593" y="12379"/>
                      </a:cubicBezTo>
                      <a:cubicBezTo>
                        <a:pt x="34919" y="10493"/>
                        <a:pt x="30356" y="5071"/>
                        <a:pt x="28014" y="8870"/>
                      </a:cubicBezTo>
                      <a:cubicBezTo>
                        <a:pt x="27633" y="9455"/>
                        <a:pt x="27543" y="10183"/>
                        <a:pt x="27768" y="10844"/>
                      </a:cubicBezTo>
                      <a:cubicBezTo>
                        <a:pt x="27188" y="9623"/>
                        <a:pt x="25978" y="8825"/>
                        <a:pt x="24627" y="8774"/>
                      </a:cubicBezTo>
                      <a:cubicBezTo>
                        <a:pt x="24320" y="7238"/>
                        <a:pt x="23206" y="5203"/>
                        <a:pt x="21513" y="4773"/>
                      </a:cubicBezTo>
                      <a:cubicBezTo>
                        <a:pt x="19881" y="5598"/>
                        <a:pt x="19819" y="8001"/>
                        <a:pt x="19819" y="9607"/>
                      </a:cubicBezTo>
                      <a:lnTo>
                        <a:pt x="18310" y="10484"/>
                      </a:lnTo>
                      <a:cubicBezTo>
                        <a:pt x="18011" y="11109"/>
                        <a:pt x="17765" y="11757"/>
                        <a:pt x="17573" y="12423"/>
                      </a:cubicBezTo>
                      <a:cubicBezTo>
                        <a:pt x="17270" y="11457"/>
                        <a:pt x="16366" y="10807"/>
                        <a:pt x="15354" y="10827"/>
                      </a:cubicBezTo>
                      <a:cubicBezTo>
                        <a:pt x="13988" y="10795"/>
                        <a:pt x="12854" y="11876"/>
                        <a:pt x="12823" y="13242"/>
                      </a:cubicBezTo>
                      <a:cubicBezTo>
                        <a:pt x="12797" y="14314"/>
                        <a:pt x="13465" y="15279"/>
                        <a:pt x="14476" y="15634"/>
                      </a:cubicBezTo>
                      <a:cubicBezTo>
                        <a:pt x="14405" y="16721"/>
                        <a:pt x="14135" y="17787"/>
                        <a:pt x="13678" y="18775"/>
                      </a:cubicBezTo>
                      <a:cubicBezTo>
                        <a:pt x="12292" y="21407"/>
                        <a:pt x="7177" y="16003"/>
                        <a:pt x="11274" y="16398"/>
                      </a:cubicBezTo>
                      <a:cubicBezTo>
                        <a:pt x="11678" y="16398"/>
                        <a:pt x="11827" y="16705"/>
                        <a:pt x="12046" y="16959"/>
                      </a:cubicBezTo>
                      <a:cubicBezTo>
                        <a:pt x="12564" y="17573"/>
                        <a:pt x="13985" y="17837"/>
                        <a:pt x="13371" y="16459"/>
                      </a:cubicBezTo>
                      <a:cubicBezTo>
                        <a:pt x="13257" y="16257"/>
                        <a:pt x="13160" y="16056"/>
                        <a:pt x="13064" y="15845"/>
                      </a:cubicBezTo>
                      <a:lnTo>
                        <a:pt x="12906" y="15354"/>
                      </a:lnTo>
                      <a:lnTo>
                        <a:pt x="12660" y="14766"/>
                      </a:lnTo>
                      <a:cubicBezTo>
                        <a:pt x="10809" y="10054"/>
                        <a:pt x="4615" y="11072"/>
                        <a:pt x="640" y="11686"/>
                      </a:cubicBezTo>
                      <a:lnTo>
                        <a:pt x="526" y="11686"/>
                      </a:lnTo>
                      <a:lnTo>
                        <a:pt x="526" y="11809"/>
                      </a:lnTo>
                      <a:lnTo>
                        <a:pt x="0" y="12643"/>
                      </a:lnTo>
                      <a:cubicBezTo>
                        <a:pt x="4097" y="15275"/>
                        <a:pt x="7642" y="18986"/>
                        <a:pt x="7308" y="24233"/>
                      </a:cubicBezTo>
                      <a:lnTo>
                        <a:pt x="7001" y="24320"/>
                      </a:lnTo>
                      <a:cubicBezTo>
                        <a:pt x="6490" y="24471"/>
                        <a:pt x="6198" y="25008"/>
                        <a:pt x="6349" y="25519"/>
                      </a:cubicBezTo>
                      <a:cubicBezTo>
                        <a:pt x="6442" y="25833"/>
                        <a:pt x="6687" y="26078"/>
                        <a:pt x="7001" y="26171"/>
                      </a:cubicBezTo>
                      <a:cubicBezTo>
                        <a:pt x="6900" y="26229"/>
                        <a:pt x="6805" y="26300"/>
                        <a:pt x="6721" y="26382"/>
                      </a:cubicBezTo>
                      <a:lnTo>
                        <a:pt x="5580" y="27523"/>
                      </a:lnTo>
                      <a:cubicBezTo>
                        <a:pt x="4968" y="28150"/>
                        <a:pt x="4968" y="29150"/>
                        <a:pt x="5580" y="29777"/>
                      </a:cubicBezTo>
                      <a:lnTo>
                        <a:pt x="6721" y="30944"/>
                      </a:lnTo>
                      <a:cubicBezTo>
                        <a:pt x="6927" y="31146"/>
                        <a:pt x="7180" y="31293"/>
                        <a:pt x="7457" y="31374"/>
                      </a:cubicBezTo>
                      <a:lnTo>
                        <a:pt x="6229" y="31751"/>
                      </a:lnTo>
                      <a:lnTo>
                        <a:pt x="4913" y="31751"/>
                      </a:lnTo>
                      <a:lnTo>
                        <a:pt x="4852" y="90087"/>
                      </a:lnTo>
                      <a:cubicBezTo>
                        <a:pt x="4852" y="100317"/>
                        <a:pt x="5931" y="103896"/>
                        <a:pt x="11607" y="110433"/>
                      </a:cubicBezTo>
                      <a:cubicBezTo>
                        <a:pt x="17705" y="117513"/>
                        <a:pt x="27321" y="122786"/>
                        <a:pt x="29786" y="123926"/>
                      </a:cubicBezTo>
                      <a:cubicBezTo>
                        <a:pt x="32067" y="124979"/>
                        <a:pt x="37182" y="127251"/>
                        <a:pt x="39832" y="127251"/>
                      </a:cubicBezTo>
                      <a:cubicBezTo>
                        <a:pt x="45903" y="127251"/>
                        <a:pt x="58598" y="118566"/>
                        <a:pt x="62950" y="114714"/>
                      </a:cubicBezTo>
                      <a:cubicBezTo>
                        <a:pt x="66751" y="111314"/>
                        <a:pt x="69967" y="107313"/>
                        <a:pt x="72469" y="102870"/>
                      </a:cubicBezTo>
                      <a:lnTo>
                        <a:pt x="72557" y="102712"/>
                      </a:lnTo>
                      <a:cubicBezTo>
                        <a:pt x="73048" y="101633"/>
                        <a:pt x="73391" y="100650"/>
                        <a:pt x="73856" y="99325"/>
                      </a:cubicBezTo>
                      <a:cubicBezTo>
                        <a:pt x="74092" y="98603"/>
                        <a:pt x="74257" y="97860"/>
                        <a:pt x="74347" y="97106"/>
                      </a:cubicBezTo>
                      <a:lnTo>
                        <a:pt x="74347" y="97106"/>
                      </a:lnTo>
                      <a:lnTo>
                        <a:pt x="74285" y="31681"/>
                      </a:lnTo>
                      <a:lnTo>
                        <a:pt x="73347" y="31681"/>
                      </a:lnTo>
                      <a:lnTo>
                        <a:pt x="72469" y="31278"/>
                      </a:lnTo>
                      <a:cubicBezTo>
                        <a:pt x="72763" y="31220"/>
                        <a:pt x="73031" y="31070"/>
                        <a:pt x="73233" y="30848"/>
                      </a:cubicBezTo>
                      <a:lnTo>
                        <a:pt x="74408" y="29707"/>
                      </a:lnTo>
                      <a:cubicBezTo>
                        <a:pt x="75020" y="29080"/>
                        <a:pt x="75020" y="28080"/>
                        <a:pt x="74408" y="27452"/>
                      </a:cubicBezTo>
                      <a:lnTo>
                        <a:pt x="73233" y="26286"/>
                      </a:lnTo>
                      <a:cubicBezTo>
                        <a:pt x="73126" y="26173"/>
                        <a:pt x="73001" y="26078"/>
                        <a:pt x="72864" y="26005"/>
                      </a:cubicBezTo>
                      <a:cubicBezTo>
                        <a:pt x="73366" y="25810"/>
                        <a:pt x="73614" y="25247"/>
                        <a:pt x="73420" y="24745"/>
                      </a:cubicBezTo>
                      <a:cubicBezTo>
                        <a:pt x="73321" y="24490"/>
                        <a:pt x="73119" y="24288"/>
                        <a:pt x="72864" y="24189"/>
                      </a:cubicBezTo>
                      <a:cubicBezTo>
                        <a:pt x="71355" y="19161"/>
                        <a:pt x="77760" y="13897"/>
                        <a:pt x="80971" y="11581"/>
                      </a:cubicBezTo>
                      <a:close/>
                      <a:moveTo>
                        <a:pt x="61634" y="13959"/>
                      </a:moveTo>
                      <a:cubicBezTo>
                        <a:pt x="62334" y="14110"/>
                        <a:pt x="62887" y="14648"/>
                        <a:pt x="63055" y="15345"/>
                      </a:cubicBezTo>
                      <a:cubicBezTo>
                        <a:pt x="63205" y="16178"/>
                        <a:pt x="61608" y="17503"/>
                        <a:pt x="60423" y="17503"/>
                      </a:cubicBezTo>
                      <a:cubicBezTo>
                        <a:pt x="59239" y="17503"/>
                        <a:pt x="56168" y="13994"/>
                        <a:pt x="60669" y="13678"/>
                      </a:cubicBezTo>
                      <a:lnTo>
                        <a:pt x="60669" y="13739"/>
                      </a:lnTo>
                      <a:lnTo>
                        <a:pt x="61037" y="13836"/>
                      </a:lnTo>
                      <a:close/>
                      <a:moveTo>
                        <a:pt x="48965" y="9028"/>
                      </a:moveTo>
                      <a:cubicBezTo>
                        <a:pt x="49895" y="7791"/>
                        <a:pt x="52913" y="10563"/>
                        <a:pt x="49842" y="11660"/>
                      </a:cubicBezTo>
                      <a:cubicBezTo>
                        <a:pt x="48860" y="11020"/>
                        <a:pt x="48149" y="10274"/>
                        <a:pt x="48965" y="9028"/>
                      </a:cubicBezTo>
                      <a:close/>
                      <a:moveTo>
                        <a:pt x="28935" y="9423"/>
                      </a:moveTo>
                      <a:cubicBezTo>
                        <a:pt x="30198" y="7396"/>
                        <a:pt x="33032" y="10441"/>
                        <a:pt x="30234" y="11520"/>
                      </a:cubicBezTo>
                      <a:cubicBezTo>
                        <a:pt x="29426" y="11213"/>
                        <a:pt x="28286" y="10502"/>
                        <a:pt x="28970" y="9423"/>
                      </a:cubicBezTo>
                      <a:close/>
                      <a:moveTo>
                        <a:pt x="27461" y="12669"/>
                      </a:moveTo>
                      <a:lnTo>
                        <a:pt x="28102" y="12669"/>
                      </a:lnTo>
                      <a:lnTo>
                        <a:pt x="28040" y="12055"/>
                      </a:lnTo>
                      <a:cubicBezTo>
                        <a:pt x="28019" y="11707"/>
                        <a:pt x="27948" y="11364"/>
                        <a:pt x="27830" y="11037"/>
                      </a:cubicBezTo>
                      <a:cubicBezTo>
                        <a:pt x="28096" y="11570"/>
                        <a:pt x="28527" y="12004"/>
                        <a:pt x="29058" y="12274"/>
                      </a:cubicBezTo>
                      <a:cubicBezTo>
                        <a:pt x="28935" y="17266"/>
                        <a:pt x="26593" y="16766"/>
                        <a:pt x="25364" y="15784"/>
                      </a:cubicBezTo>
                      <a:cubicBezTo>
                        <a:pt x="23943" y="14669"/>
                        <a:pt x="23452" y="12669"/>
                        <a:pt x="27461" y="12669"/>
                      </a:cubicBezTo>
                      <a:close/>
                      <a:moveTo>
                        <a:pt x="17380" y="14617"/>
                      </a:moveTo>
                      <a:cubicBezTo>
                        <a:pt x="18828" y="13810"/>
                        <a:pt x="21478" y="12643"/>
                        <a:pt x="21513" y="15494"/>
                      </a:cubicBezTo>
                      <a:cubicBezTo>
                        <a:pt x="21548" y="18345"/>
                        <a:pt x="17565" y="17863"/>
                        <a:pt x="17038" y="15064"/>
                      </a:cubicBezTo>
                      <a:lnTo>
                        <a:pt x="17380" y="14599"/>
                      </a:lnTo>
                      <a:close/>
                      <a:moveTo>
                        <a:pt x="7642" y="98720"/>
                      </a:moveTo>
                      <a:cubicBezTo>
                        <a:pt x="6986" y="95766"/>
                        <a:pt x="6692" y="92743"/>
                        <a:pt x="6764" y="89718"/>
                      </a:cubicBezTo>
                      <a:lnTo>
                        <a:pt x="6764" y="75681"/>
                      </a:lnTo>
                      <a:lnTo>
                        <a:pt x="7642" y="75681"/>
                      </a:lnTo>
                      <a:close/>
                      <a:moveTo>
                        <a:pt x="11397" y="106730"/>
                      </a:moveTo>
                      <a:cubicBezTo>
                        <a:pt x="10759" y="105840"/>
                        <a:pt x="10173" y="104915"/>
                        <a:pt x="9642" y="103958"/>
                      </a:cubicBezTo>
                      <a:lnTo>
                        <a:pt x="9642" y="75716"/>
                      </a:lnTo>
                      <a:lnTo>
                        <a:pt x="11397" y="75716"/>
                      </a:lnTo>
                      <a:close/>
                      <a:moveTo>
                        <a:pt x="15196" y="111117"/>
                      </a:moveTo>
                      <a:lnTo>
                        <a:pt x="13441" y="109266"/>
                      </a:lnTo>
                      <a:lnTo>
                        <a:pt x="13441" y="75628"/>
                      </a:lnTo>
                      <a:lnTo>
                        <a:pt x="15196" y="75628"/>
                      </a:lnTo>
                      <a:close/>
                      <a:moveTo>
                        <a:pt x="19047" y="114539"/>
                      </a:moveTo>
                      <a:lnTo>
                        <a:pt x="17196" y="112977"/>
                      </a:lnTo>
                      <a:lnTo>
                        <a:pt x="17196" y="75689"/>
                      </a:lnTo>
                      <a:lnTo>
                        <a:pt x="19047" y="75689"/>
                      </a:lnTo>
                      <a:close/>
                      <a:moveTo>
                        <a:pt x="22618" y="117276"/>
                      </a:moveTo>
                      <a:lnTo>
                        <a:pt x="21074" y="116135"/>
                      </a:lnTo>
                      <a:lnTo>
                        <a:pt x="21074" y="75654"/>
                      </a:lnTo>
                      <a:lnTo>
                        <a:pt x="22530" y="75654"/>
                      </a:lnTo>
                      <a:lnTo>
                        <a:pt x="22618" y="75935"/>
                      </a:lnTo>
                      <a:close/>
                      <a:moveTo>
                        <a:pt x="22899" y="74838"/>
                      </a:moveTo>
                      <a:lnTo>
                        <a:pt x="6808" y="74838"/>
                      </a:lnTo>
                      <a:lnTo>
                        <a:pt x="6808" y="53905"/>
                      </a:lnTo>
                      <a:lnTo>
                        <a:pt x="22899" y="53905"/>
                      </a:lnTo>
                      <a:lnTo>
                        <a:pt x="22899" y="33585"/>
                      </a:lnTo>
                      <a:lnTo>
                        <a:pt x="39727" y="33585"/>
                      </a:lnTo>
                      <a:lnTo>
                        <a:pt x="39727" y="53957"/>
                      </a:lnTo>
                      <a:lnTo>
                        <a:pt x="22899" y="53957"/>
                      </a:lnTo>
                      <a:close/>
                      <a:moveTo>
                        <a:pt x="36796" y="25101"/>
                      </a:moveTo>
                      <a:lnTo>
                        <a:pt x="37963" y="26268"/>
                      </a:lnTo>
                      <a:lnTo>
                        <a:pt x="38121" y="26391"/>
                      </a:lnTo>
                      <a:cubicBezTo>
                        <a:pt x="33903" y="26466"/>
                        <a:pt x="29692" y="26798"/>
                        <a:pt x="25513" y="27382"/>
                      </a:cubicBezTo>
                      <a:lnTo>
                        <a:pt x="26593" y="26303"/>
                      </a:lnTo>
                      <a:cubicBezTo>
                        <a:pt x="27204" y="25676"/>
                        <a:pt x="27204" y="24676"/>
                        <a:pt x="26593" y="24048"/>
                      </a:cubicBezTo>
                      <a:lnTo>
                        <a:pt x="25426" y="22881"/>
                      </a:lnTo>
                      <a:cubicBezTo>
                        <a:pt x="25184" y="22652"/>
                        <a:pt x="24878" y="22501"/>
                        <a:pt x="24548" y="22451"/>
                      </a:cubicBezTo>
                      <a:cubicBezTo>
                        <a:pt x="29238" y="21777"/>
                        <a:pt x="33963" y="21384"/>
                        <a:pt x="38700" y="21276"/>
                      </a:cubicBezTo>
                      <a:cubicBezTo>
                        <a:pt x="38418" y="21356"/>
                        <a:pt x="38161" y="21507"/>
                        <a:pt x="37954" y="21715"/>
                      </a:cubicBezTo>
                      <a:lnTo>
                        <a:pt x="36787" y="22846"/>
                      </a:lnTo>
                      <a:cubicBezTo>
                        <a:pt x="36189" y="23474"/>
                        <a:pt x="36193" y="24461"/>
                        <a:pt x="36796" y="25084"/>
                      </a:cubicBezTo>
                      <a:close/>
                      <a:moveTo>
                        <a:pt x="39165" y="28303"/>
                      </a:moveTo>
                      <a:cubicBezTo>
                        <a:pt x="44596" y="28303"/>
                        <a:pt x="51404" y="28365"/>
                        <a:pt x="56028" y="29137"/>
                      </a:cubicBezTo>
                      <a:cubicBezTo>
                        <a:pt x="60030" y="29758"/>
                        <a:pt x="63991" y="30622"/>
                        <a:pt x="67890" y="31725"/>
                      </a:cubicBezTo>
                      <a:lnTo>
                        <a:pt x="13345" y="31725"/>
                      </a:lnTo>
                      <a:cubicBezTo>
                        <a:pt x="21765" y="29525"/>
                        <a:pt x="30427" y="28382"/>
                        <a:pt x="39130" y="28321"/>
                      </a:cubicBezTo>
                      <a:close/>
                      <a:moveTo>
                        <a:pt x="54484" y="26180"/>
                      </a:moveTo>
                      <a:lnTo>
                        <a:pt x="55414" y="27101"/>
                      </a:lnTo>
                      <a:cubicBezTo>
                        <a:pt x="50314" y="26557"/>
                        <a:pt x="45187" y="26330"/>
                        <a:pt x="40060" y="26426"/>
                      </a:cubicBezTo>
                      <a:lnTo>
                        <a:pt x="40218" y="26268"/>
                      </a:lnTo>
                      <a:lnTo>
                        <a:pt x="41358" y="25127"/>
                      </a:lnTo>
                      <a:cubicBezTo>
                        <a:pt x="41974" y="24505"/>
                        <a:pt x="41974" y="23503"/>
                        <a:pt x="41358" y="22881"/>
                      </a:cubicBezTo>
                      <a:lnTo>
                        <a:pt x="40218" y="21715"/>
                      </a:lnTo>
                      <a:cubicBezTo>
                        <a:pt x="40002" y="21491"/>
                        <a:pt x="39724" y="21338"/>
                        <a:pt x="39419" y="21276"/>
                      </a:cubicBezTo>
                      <a:lnTo>
                        <a:pt x="40955" y="21276"/>
                      </a:lnTo>
                      <a:cubicBezTo>
                        <a:pt x="46214" y="21243"/>
                        <a:pt x="51468" y="21593"/>
                        <a:pt x="56677" y="22320"/>
                      </a:cubicBezTo>
                      <a:cubicBezTo>
                        <a:pt x="56307" y="22353"/>
                        <a:pt x="55959" y="22515"/>
                        <a:pt x="55694" y="22776"/>
                      </a:cubicBezTo>
                      <a:lnTo>
                        <a:pt x="54519" y="23952"/>
                      </a:lnTo>
                      <a:cubicBezTo>
                        <a:pt x="53918" y="24543"/>
                        <a:pt x="53911" y="25510"/>
                        <a:pt x="54502" y="26111"/>
                      </a:cubicBezTo>
                      <a:cubicBezTo>
                        <a:pt x="54507" y="26116"/>
                        <a:pt x="54513" y="26122"/>
                        <a:pt x="54519" y="26128"/>
                      </a:cubicBezTo>
                      <a:close/>
                      <a:moveTo>
                        <a:pt x="65179" y="54010"/>
                      </a:moveTo>
                      <a:lnTo>
                        <a:pt x="72469" y="35682"/>
                      </a:lnTo>
                      <a:lnTo>
                        <a:pt x="72469" y="72355"/>
                      </a:lnTo>
                      <a:close/>
                      <a:moveTo>
                        <a:pt x="72513" y="73794"/>
                      </a:moveTo>
                      <a:lnTo>
                        <a:pt x="72513" y="74838"/>
                      </a:lnTo>
                      <a:lnTo>
                        <a:pt x="71592" y="74838"/>
                      </a:lnTo>
                      <a:lnTo>
                        <a:pt x="71592" y="71452"/>
                      </a:lnTo>
                      <a:close/>
                      <a:moveTo>
                        <a:pt x="69741" y="66828"/>
                      </a:moveTo>
                      <a:lnTo>
                        <a:pt x="69741" y="74838"/>
                      </a:lnTo>
                      <a:lnTo>
                        <a:pt x="67802" y="74838"/>
                      </a:lnTo>
                      <a:lnTo>
                        <a:pt x="67802" y="61941"/>
                      </a:lnTo>
                      <a:close/>
                      <a:moveTo>
                        <a:pt x="56800" y="73513"/>
                      </a:moveTo>
                      <a:lnTo>
                        <a:pt x="56861" y="34533"/>
                      </a:lnTo>
                      <a:lnTo>
                        <a:pt x="64626" y="54010"/>
                      </a:lnTo>
                      <a:close/>
                      <a:moveTo>
                        <a:pt x="62345" y="61099"/>
                      </a:moveTo>
                      <a:lnTo>
                        <a:pt x="62345" y="74838"/>
                      </a:lnTo>
                      <a:lnTo>
                        <a:pt x="60371" y="74838"/>
                      </a:lnTo>
                      <a:lnTo>
                        <a:pt x="60371" y="65951"/>
                      </a:lnTo>
                      <a:close/>
                      <a:moveTo>
                        <a:pt x="58519" y="70574"/>
                      </a:moveTo>
                      <a:lnTo>
                        <a:pt x="58519" y="74821"/>
                      </a:lnTo>
                      <a:lnTo>
                        <a:pt x="56826" y="74821"/>
                      </a:lnTo>
                      <a:close/>
                      <a:moveTo>
                        <a:pt x="57010" y="33585"/>
                      </a:moveTo>
                      <a:lnTo>
                        <a:pt x="58555" y="33585"/>
                      </a:lnTo>
                      <a:lnTo>
                        <a:pt x="58555" y="37375"/>
                      </a:lnTo>
                      <a:close/>
                      <a:moveTo>
                        <a:pt x="60406" y="42034"/>
                      </a:moveTo>
                      <a:lnTo>
                        <a:pt x="60406" y="33585"/>
                      </a:lnTo>
                      <a:lnTo>
                        <a:pt x="62345" y="33585"/>
                      </a:lnTo>
                      <a:lnTo>
                        <a:pt x="62345" y="46886"/>
                      </a:lnTo>
                      <a:close/>
                      <a:moveTo>
                        <a:pt x="64222" y="51615"/>
                      </a:moveTo>
                      <a:lnTo>
                        <a:pt x="64222" y="33585"/>
                      </a:lnTo>
                      <a:lnTo>
                        <a:pt x="65916" y="33585"/>
                      </a:lnTo>
                      <a:lnTo>
                        <a:pt x="65916" y="50755"/>
                      </a:lnTo>
                      <a:lnTo>
                        <a:pt x="64871" y="53282"/>
                      </a:lnTo>
                      <a:close/>
                      <a:moveTo>
                        <a:pt x="64222" y="56361"/>
                      </a:moveTo>
                      <a:lnTo>
                        <a:pt x="64907" y="54703"/>
                      </a:lnTo>
                      <a:lnTo>
                        <a:pt x="65916" y="57256"/>
                      </a:lnTo>
                      <a:lnTo>
                        <a:pt x="65916" y="74803"/>
                      </a:lnTo>
                      <a:lnTo>
                        <a:pt x="64222" y="74803"/>
                      </a:lnTo>
                      <a:close/>
                      <a:moveTo>
                        <a:pt x="67802" y="46008"/>
                      </a:moveTo>
                      <a:lnTo>
                        <a:pt x="67802" y="33550"/>
                      </a:lnTo>
                      <a:lnTo>
                        <a:pt x="69741" y="33550"/>
                      </a:lnTo>
                      <a:lnTo>
                        <a:pt x="69741" y="41139"/>
                      </a:lnTo>
                      <a:close/>
                      <a:moveTo>
                        <a:pt x="71592" y="36515"/>
                      </a:moveTo>
                      <a:lnTo>
                        <a:pt x="71592" y="33585"/>
                      </a:lnTo>
                      <a:lnTo>
                        <a:pt x="72513" y="33585"/>
                      </a:lnTo>
                      <a:lnTo>
                        <a:pt x="72513" y="34331"/>
                      </a:lnTo>
                      <a:close/>
                      <a:moveTo>
                        <a:pt x="71066" y="26312"/>
                      </a:moveTo>
                      <a:lnTo>
                        <a:pt x="69899" y="27426"/>
                      </a:lnTo>
                      <a:cubicBezTo>
                        <a:pt x="69278" y="28039"/>
                        <a:pt x="69273" y="29040"/>
                        <a:pt x="69886" y="29660"/>
                      </a:cubicBezTo>
                      <a:cubicBezTo>
                        <a:pt x="69890" y="29663"/>
                        <a:pt x="69894" y="29668"/>
                        <a:pt x="69899" y="29672"/>
                      </a:cubicBezTo>
                      <a:lnTo>
                        <a:pt x="70820" y="30602"/>
                      </a:lnTo>
                      <a:cubicBezTo>
                        <a:pt x="66533" y="29166"/>
                        <a:pt x="62130" y="28103"/>
                        <a:pt x="57660" y="27426"/>
                      </a:cubicBezTo>
                      <a:cubicBezTo>
                        <a:pt x="57714" y="27378"/>
                        <a:pt x="57764" y="27325"/>
                        <a:pt x="57809" y="27268"/>
                      </a:cubicBezTo>
                      <a:lnTo>
                        <a:pt x="58984" y="26101"/>
                      </a:lnTo>
                      <a:cubicBezTo>
                        <a:pt x="59596" y="25474"/>
                        <a:pt x="59596" y="24474"/>
                        <a:pt x="58984" y="23846"/>
                      </a:cubicBezTo>
                      <a:lnTo>
                        <a:pt x="57809" y="22680"/>
                      </a:lnTo>
                      <a:cubicBezTo>
                        <a:pt x="57659" y="22530"/>
                        <a:pt x="57480" y="22414"/>
                        <a:pt x="57282" y="22337"/>
                      </a:cubicBezTo>
                      <a:cubicBezTo>
                        <a:pt x="62228" y="23061"/>
                        <a:pt x="67097" y="24236"/>
                        <a:pt x="71829" y="25847"/>
                      </a:cubicBezTo>
                      <a:cubicBezTo>
                        <a:pt x="71514" y="25893"/>
                        <a:pt x="71223" y="26045"/>
                        <a:pt x="71004" y="26277"/>
                      </a:cubicBezTo>
                      <a:close/>
                      <a:moveTo>
                        <a:pt x="48105" y="86595"/>
                      </a:moveTo>
                      <a:cubicBezTo>
                        <a:pt x="47606" y="86641"/>
                        <a:pt x="47138" y="86858"/>
                        <a:pt x="46780" y="87209"/>
                      </a:cubicBezTo>
                      <a:lnTo>
                        <a:pt x="46780" y="94886"/>
                      </a:lnTo>
                      <a:lnTo>
                        <a:pt x="41516" y="94886"/>
                      </a:lnTo>
                      <a:lnTo>
                        <a:pt x="41516" y="92850"/>
                      </a:lnTo>
                      <a:lnTo>
                        <a:pt x="42867" y="92850"/>
                      </a:lnTo>
                      <a:lnTo>
                        <a:pt x="42867" y="80497"/>
                      </a:lnTo>
                      <a:lnTo>
                        <a:pt x="44903" y="80497"/>
                      </a:lnTo>
                      <a:lnTo>
                        <a:pt x="44903" y="83515"/>
                      </a:lnTo>
                      <a:lnTo>
                        <a:pt x="45894" y="83515"/>
                      </a:lnTo>
                      <a:lnTo>
                        <a:pt x="45894" y="77163"/>
                      </a:lnTo>
                      <a:lnTo>
                        <a:pt x="49895" y="77163"/>
                      </a:lnTo>
                      <a:lnTo>
                        <a:pt x="49895" y="83515"/>
                      </a:lnTo>
                      <a:lnTo>
                        <a:pt x="51009" y="83515"/>
                      </a:lnTo>
                      <a:lnTo>
                        <a:pt x="51009" y="80497"/>
                      </a:lnTo>
                      <a:lnTo>
                        <a:pt x="52983" y="80497"/>
                      </a:lnTo>
                      <a:lnTo>
                        <a:pt x="52983" y="92824"/>
                      </a:lnTo>
                      <a:lnTo>
                        <a:pt x="54308" y="92824"/>
                      </a:lnTo>
                      <a:lnTo>
                        <a:pt x="54308" y="94886"/>
                      </a:lnTo>
                      <a:lnTo>
                        <a:pt x="49044" y="94886"/>
                      </a:lnTo>
                      <a:lnTo>
                        <a:pt x="49044" y="87244"/>
                      </a:lnTo>
                      <a:cubicBezTo>
                        <a:pt x="48856" y="86867"/>
                        <a:pt x="48474" y="86626"/>
                        <a:pt x="48053" y="86621"/>
                      </a:cubicBezTo>
                      <a:close/>
                      <a:moveTo>
                        <a:pt x="43517" y="74794"/>
                      </a:moveTo>
                      <a:lnTo>
                        <a:pt x="43517" y="33559"/>
                      </a:lnTo>
                      <a:lnTo>
                        <a:pt x="45368" y="33559"/>
                      </a:lnTo>
                      <a:lnTo>
                        <a:pt x="45368" y="74794"/>
                      </a:lnTo>
                      <a:close/>
                      <a:moveTo>
                        <a:pt x="47403" y="74794"/>
                      </a:moveTo>
                      <a:lnTo>
                        <a:pt x="47403" y="33559"/>
                      </a:lnTo>
                      <a:lnTo>
                        <a:pt x="49220" y="33559"/>
                      </a:lnTo>
                      <a:lnTo>
                        <a:pt x="49220" y="74794"/>
                      </a:lnTo>
                      <a:close/>
                      <a:moveTo>
                        <a:pt x="51281" y="74794"/>
                      </a:moveTo>
                      <a:lnTo>
                        <a:pt x="51281" y="33559"/>
                      </a:lnTo>
                      <a:lnTo>
                        <a:pt x="53036" y="33559"/>
                      </a:lnTo>
                      <a:lnTo>
                        <a:pt x="53036" y="74794"/>
                      </a:lnTo>
                      <a:close/>
                      <a:moveTo>
                        <a:pt x="41481" y="33559"/>
                      </a:moveTo>
                      <a:lnTo>
                        <a:pt x="41481" y="74794"/>
                      </a:lnTo>
                      <a:lnTo>
                        <a:pt x="40183" y="74794"/>
                      </a:lnTo>
                      <a:lnTo>
                        <a:pt x="40183" y="33559"/>
                      </a:lnTo>
                      <a:close/>
                      <a:moveTo>
                        <a:pt x="22065" y="26259"/>
                      </a:moveTo>
                      <a:lnTo>
                        <a:pt x="23206" y="27426"/>
                      </a:lnTo>
                      <a:lnTo>
                        <a:pt x="23452" y="27645"/>
                      </a:lnTo>
                      <a:cubicBezTo>
                        <a:pt x="18602" y="28383"/>
                        <a:pt x="13807" y="29444"/>
                        <a:pt x="9098" y="30821"/>
                      </a:cubicBezTo>
                      <a:lnTo>
                        <a:pt x="10204" y="29707"/>
                      </a:lnTo>
                      <a:cubicBezTo>
                        <a:pt x="10805" y="29109"/>
                        <a:pt x="10806" y="28137"/>
                        <a:pt x="10208" y="27536"/>
                      </a:cubicBezTo>
                      <a:cubicBezTo>
                        <a:pt x="10206" y="27534"/>
                        <a:pt x="10205" y="27533"/>
                        <a:pt x="10204" y="27531"/>
                      </a:cubicBezTo>
                      <a:lnTo>
                        <a:pt x="10204" y="27487"/>
                      </a:lnTo>
                      <a:lnTo>
                        <a:pt x="9028" y="26321"/>
                      </a:lnTo>
                      <a:cubicBezTo>
                        <a:pt x="8812" y="26100"/>
                        <a:pt x="8533" y="25949"/>
                        <a:pt x="8230" y="25891"/>
                      </a:cubicBezTo>
                      <a:cubicBezTo>
                        <a:pt x="13278" y="24391"/>
                        <a:pt x="18431" y="23268"/>
                        <a:pt x="23645" y="22530"/>
                      </a:cubicBezTo>
                      <a:cubicBezTo>
                        <a:pt x="23483" y="22609"/>
                        <a:pt x="23336" y="22713"/>
                        <a:pt x="23206" y="22838"/>
                      </a:cubicBezTo>
                      <a:lnTo>
                        <a:pt x="22004" y="24075"/>
                      </a:lnTo>
                      <a:cubicBezTo>
                        <a:pt x="21393" y="24702"/>
                        <a:pt x="21393" y="25702"/>
                        <a:pt x="22004" y="26329"/>
                      </a:cubicBezTo>
                      <a:close/>
                      <a:moveTo>
                        <a:pt x="9124" y="50290"/>
                      </a:moveTo>
                      <a:lnTo>
                        <a:pt x="9124" y="37902"/>
                      </a:lnTo>
                      <a:lnTo>
                        <a:pt x="11186" y="37902"/>
                      </a:lnTo>
                      <a:lnTo>
                        <a:pt x="11186" y="40920"/>
                      </a:lnTo>
                      <a:lnTo>
                        <a:pt x="12169" y="40920"/>
                      </a:lnTo>
                      <a:lnTo>
                        <a:pt x="12169" y="34603"/>
                      </a:lnTo>
                      <a:lnTo>
                        <a:pt x="16178" y="34603"/>
                      </a:lnTo>
                      <a:lnTo>
                        <a:pt x="16178" y="40946"/>
                      </a:lnTo>
                      <a:lnTo>
                        <a:pt x="17258" y="40946"/>
                      </a:lnTo>
                      <a:lnTo>
                        <a:pt x="17258" y="37928"/>
                      </a:lnTo>
                      <a:lnTo>
                        <a:pt x="19258" y="37928"/>
                      </a:lnTo>
                      <a:lnTo>
                        <a:pt x="19258" y="50290"/>
                      </a:lnTo>
                      <a:lnTo>
                        <a:pt x="20583" y="50290"/>
                      </a:lnTo>
                      <a:lnTo>
                        <a:pt x="20583" y="52325"/>
                      </a:lnTo>
                      <a:lnTo>
                        <a:pt x="15319" y="52325"/>
                      </a:lnTo>
                      <a:lnTo>
                        <a:pt x="15319" y="44649"/>
                      </a:lnTo>
                      <a:cubicBezTo>
                        <a:pt x="15132" y="44277"/>
                        <a:pt x="14753" y="44040"/>
                        <a:pt x="14336" y="44034"/>
                      </a:cubicBezTo>
                      <a:cubicBezTo>
                        <a:pt x="13837" y="44081"/>
                        <a:pt x="13369" y="44298"/>
                        <a:pt x="13011" y="44649"/>
                      </a:cubicBezTo>
                      <a:lnTo>
                        <a:pt x="13011" y="52325"/>
                      </a:lnTo>
                      <a:lnTo>
                        <a:pt x="7747" y="52325"/>
                      </a:lnTo>
                      <a:lnTo>
                        <a:pt x="7747" y="50290"/>
                      </a:lnTo>
                      <a:close/>
                      <a:moveTo>
                        <a:pt x="31620" y="97202"/>
                      </a:moveTo>
                      <a:lnTo>
                        <a:pt x="39516" y="77505"/>
                      </a:lnTo>
                      <a:lnTo>
                        <a:pt x="39516" y="97202"/>
                      </a:lnTo>
                      <a:cubicBezTo>
                        <a:pt x="39148" y="100746"/>
                        <a:pt x="37779" y="104112"/>
                        <a:pt x="35568" y="106906"/>
                      </a:cubicBezTo>
                      <a:close/>
                      <a:moveTo>
                        <a:pt x="35129" y="107397"/>
                      </a:moveTo>
                      <a:lnTo>
                        <a:pt x="34208" y="108634"/>
                      </a:lnTo>
                      <a:lnTo>
                        <a:pt x="34208" y="105028"/>
                      </a:lnTo>
                      <a:close/>
                      <a:moveTo>
                        <a:pt x="25268" y="73715"/>
                      </a:moveTo>
                      <a:lnTo>
                        <a:pt x="25268" y="71680"/>
                      </a:lnTo>
                      <a:lnTo>
                        <a:pt x="26654" y="71680"/>
                      </a:lnTo>
                      <a:lnTo>
                        <a:pt x="26654" y="59327"/>
                      </a:lnTo>
                      <a:lnTo>
                        <a:pt x="28689" y="59327"/>
                      </a:lnTo>
                      <a:lnTo>
                        <a:pt x="28689" y="62345"/>
                      </a:lnTo>
                      <a:lnTo>
                        <a:pt x="29681" y="62345"/>
                      </a:lnTo>
                      <a:lnTo>
                        <a:pt x="29681" y="55993"/>
                      </a:lnTo>
                      <a:lnTo>
                        <a:pt x="33682" y="55993"/>
                      </a:lnTo>
                      <a:lnTo>
                        <a:pt x="33682" y="62345"/>
                      </a:lnTo>
                      <a:lnTo>
                        <a:pt x="34796" y="62345"/>
                      </a:lnTo>
                      <a:lnTo>
                        <a:pt x="34796" y="59327"/>
                      </a:lnTo>
                      <a:lnTo>
                        <a:pt x="36761" y="59327"/>
                      </a:lnTo>
                      <a:lnTo>
                        <a:pt x="36761" y="71680"/>
                      </a:lnTo>
                      <a:lnTo>
                        <a:pt x="38086" y="71680"/>
                      </a:lnTo>
                      <a:lnTo>
                        <a:pt x="38086" y="73715"/>
                      </a:lnTo>
                      <a:lnTo>
                        <a:pt x="32822" y="73715"/>
                      </a:lnTo>
                      <a:lnTo>
                        <a:pt x="32822" y="66038"/>
                      </a:lnTo>
                      <a:cubicBezTo>
                        <a:pt x="32645" y="65658"/>
                        <a:pt x="32259" y="65416"/>
                        <a:pt x="31839" y="65424"/>
                      </a:cubicBezTo>
                      <a:cubicBezTo>
                        <a:pt x="31340" y="65471"/>
                        <a:pt x="30872" y="65687"/>
                        <a:pt x="30514" y="66038"/>
                      </a:cubicBezTo>
                      <a:lnTo>
                        <a:pt x="30514" y="73715"/>
                      </a:lnTo>
                      <a:close/>
                      <a:moveTo>
                        <a:pt x="28567" y="75689"/>
                      </a:moveTo>
                      <a:lnTo>
                        <a:pt x="28567" y="89552"/>
                      </a:lnTo>
                      <a:lnTo>
                        <a:pt x="26654" y="84717"/>
                      </a:lnTo>
                      <a:lnTo>
                        <a:pt x="26654" y="75689"/>
                      </a:lnTo>
                      <a:close/>
                      <a:moveTo>
                        <a:pt x="39165" y="75689"/>
                      </a:moveTo>
                      <a:lnTo>
                        <a:pt x="39165" y="77076"/>
                      </a:lnTo>
                      <a:lnTo>
                        <a:pt x="37998" y="80032"/>
                      </a:lnTo>
                      <a:lnTo>
                        <a:pt x="37998" y="75716"/>
                      </a:lnTo>
                      <a:lnTo>
                        <a:pt x="39174" y="75716"/>
                      </a:lnTo>
                      <a:close/>
                      <a:moveTo>
                        <a:pt x="36086" y="75689"/>
                      </a:moveTo>
                      <a:lnTo>
                        <a:pt x="36086" y="84744"/>
                      </a:lnTo>
                      <a:lnTo>
                        <a:pt x="34234" y="89367"/>
                      </a:lnTo>
                      <a:lnTo>
                        <a:pt x="34234" y="75716"/>
                      </a:lnTo>
                      <a:lnTo>
                        <a:pt x="36086" y="75716"/>
                      </a:lnTo>
                      <a:close/>
                      <a:moveTo>
                        <a:pt x="30444" y="75689"/>
                      </a:moveTo>
                      <a:lnTo>
                        <a:pt x="32330" y="75689"/>
                      </a:lnTo>
                      <a:lnTo>
                        <a:pt x="32330" y="94114"/>
                      </a:lnTo>
                      <a:lnTo>
                        <a:pt x="31374" y="96518"/>
                      </a:lnTo>
                      <a:lnTo>
                        <a:pt x="30444" y="94237"/>
                      </a:lnTo>
                      <a:close/>
                      <a:moveTo>
                        <a:pt x="32199" y="100036"/>
                      </a:moveTo>
                      <a:lnTo>
                        <a:pt x="32199" y="110933"/>
                      </a:lnTo>
                      <a:cubicBezTo>
                        <a:pt x="31637" y="111547"/>
                        <a:pt x="31058" y="112100"/>
                        <a:pt x="30444" y="112687"/>
                      </a:cubicBezTo>
                      <a:lnTo>
                        <a:pt x="30444" y="100097"/>
                      </a:lnTo>
                      <a:lnTo>
                        <a:pt x="31322" y="97904"/>
                      </a:lnTo>
                      <a:close/>
                      <a:moveTo>
                        <a:pt x="24768" y="75689"/>
                      </a:moveTo>
                      <a:lnTo>
                        <a:pt x="24768" y="80006"/>
                      </a:lnTo>
                      <a:lnTo>
                        <a:pt x="23101" y="75874"/>
                      </a:lnTo>
                      <a:lnTo>
                        <a:pt x="23101" y="75689"/>
                      </a:lnTo>
                      <a:close/>
                      <a:moveTo>
                        <a:pt x="23101" y="77225"/>
                      </a:moveTo>
                      <a:lnTo>
                        <a:pt x="31058" y="97202"/>
                      </a:lnTo>
                      <a:lnTo>
                        <a:pt x="23101" y="116951"/>
                      </a:lnTo>
                      <a:close/>
                      <a:moveTo>
                        <a:pt x="28532" y="104905"/>
                      </a:moveTo>
                      <a:lnTo>
                        <a:pt x="28532" y="114442"/>
                      </a:lnTo>
                      <a:lnTo>
                        <a:pt x="26707" y="115890"/>
                      </a:lnTo>
                      <a:lnTo>
                        <a:pt x="26707" y="109415"/>
                      </a:lnTo>
                      <a:close/>
                      <a:moveTo>
                        <a:pt x="23338" y="117785"/>
                      </a:moveTo>
                      <a:lnTo>
                        <a:pt x="24820" y="114179"/>
                      </a:lnTo>
                      <a:lnTo>
                        <a:pt x="24820" y="117197"/>
                      </a:lnTo>
                      <a:cubicBezTo>
                        <a:pt x="24433" y="117467"/>
                        <a:pt x="24032" y="117716"/>
                        <a:pt x="23618" y="117943"/>
                      </a:cubicBezTo>
                      <a:close/>
                      <a:moveTo>
                        <a:pt x="39858" y="125304"/>
                      </a:moveTo>
                      <a:cubicBezTo>
                        <a:pt x="37700" y="125304"/>
                        <a:pt x="33076" y="123303"/>
                        <a:pt x="30576" y="122163"/>
                      </a:cubicBezTo>
                      <a:cubicBezTo>
                        <a:pt x="28332" y="121020"/>
                        <a:pt x="26171" y="119722"/>
                        <a:pt x="24110" y="118276"/>
                      </a:cubicBezTo>
                      <a:cubicBezTo>
                        <a:pt x="30453" y="114460"/>
                        <a:pt x="38226" y="106441"/>
                        <a:pt x="39762" y="99080"/>
                      </a:cubicBezTo>
                      <a:cubicBezTo>
                        <a:pt x="40902" y="104344"/>
                        <a:pt x="45561" y="110424"/>
                        <a:pt x="50369" y="114793"/>
                      </a:cubicBezTo>
                      <a:cubicBezTo>
                        <a:pt x="51771" y="116080"/>
                        <a:pt x="53273" y="117254"/>
                        <a:pt x="54861" y="118302"/>
                      </a:cubicBezTo>
                      <a:cubicBezTo>
                        <a:pt x="49711" y="121759"/>
                        <a:pt x="43332" y="125304"/>
                        <a:pt x="39849" y="125304"/>
                      </a:cubicBezTo>
                      <a:close/>
                      <a:moveTo>
                        <a:pt x="56186" y="117408"/>
                      </a:moveTo>
                      <a:lnTo>
                        <a:pt x="55308" y="117995"/>
                      </a:lnTo>
                      <a:cubicBezTo>
                        <a:pt x="54117" y="117186"/>
                        <a:pt x="52975" y="116307"/>
                        <a:pt x="51887" y="115363"/>
                      </a:cubicBezTo>
                      <a:lnTo>
                        <a:pt x="52562" y="114898"/>
                      </a:lnTo>
                      <a:cubicBezTo>
                        <a:pt x="53799" y="114021"/>
                        <a:pt x="52843" y="113205"/>
                        <a:pt x="52843" y="111319"/>
                      </a:cubicBezTo>
                      <a:cubicBezTo>
                        <a:pt x="52937" y="109066"/>
                        <a:pt x="53246" y="106828"/>
                        <a:pt x="53764" y="104633"/>
                      </a:cubicBezTo>
                      <a:cubicBezTo>
                        <a:pt x="54326" y="104756"/>
                        <a:pt x="54694" y="104080"/>
                        <a:pt x="54694" y="103651"/>
                      </a:cubicBezTo>
                      <a:cubicBezTo>
                        <a:pt x="54542" y="103001"/>
                        <a:pt x="54440" y="102342"/>
                        <a:pt x="54387" y="101677"/>
                      </a:cubicBezTo>
                      <a:cubicBezTo>
                        <a:pt x="54387" y="100597"/>
                        <a:pt x="54598" y="100571"/>
                        <a:pt x="54598" y="100571"/>
                      </a:cubicBezTo>
                      <a:cubicBezTo>
                        <a:pt x="54598" y="100571"/>
                        <a:pt x="52659" y="100571"/>
                        <a:pt x="52132" y="104484"/>
                      </a:cubicBezTo>
                      <a:cubicBezTo>
                        <a:pt x="51606" y="108397"/>
                        <a:pt x="50281" y="107195"/>
                        <a:pt x="50597" y="105037"/>
                      </a:cubicBezTo>
                      <a:cubicBezTo>
                        <a:pt x="50913" y="102879"/>
                        <a:pt x="52352" y="99395"/>
                        <a:pt x="51641" y="98623"/>
                      </a:cubicBezTo>
                      <a:cubicBezTo>
                        <a:pt x="50930" y="97851"/>
                        <a:pt x="49579" y="99176"/>
                        <a:pt x="48930" y="98255"/>
                      </a:cubicBezTo>
                      <a:cubicBezTo>
                        <a:pt x="48869" y="99676"/>
                        <a:pt x="48377" y="99738"/>
                        <a:pt x="48009" y="99948"/>
                      </a:cubicBezTo>
                      <a:cubicBezTo>
                        <a:pt x="47640" y="100159"/>
                        <a:pt x="46526" y="100378"/>
                        <a:pt x="46587" y="101001"/>
                      </a:cubicBezTo>
                      <a:cubicBezTo>
                        <a:pt x="46649" y="101624"/>
                        <a:pt x="46833" y="101185"/>
                        <a:pt x="46833" y="101677"/>
                      </a:cubicBezTo>
                      <a:cubicBezTo>
                        <a:pt x="46833" y="102168"/>
                        <a:pt x="46342" y="102106"/>
                        <a:pt x="46342" y="102554"/>
                      </a:cubicBezTo>
                      <a:cubicBezTo>
                        <a:pt x="46342" y="103001"/>
                        <a:pt x="46956" y="103572"/>
                        <a:pt x="46956" y="104124"/>
                      </a:cubicBezTo>
                      <a:cubicBezTo>
                        <a:pt x="46956" y="104677"/>
                        <a:pt x="46245" y="104712"/>
                        <a:pt x="45508" y="103510"/>
                      </a:cubicBezTo>
                      <a:cubicBezTo>
                        <a:pt x="44771" y="102308"/>
                        <a:pt x="43447" y="100150"/>
                        <a:pt x="42946" y="100641"/>
                      </a:cubicBezTo>
                      <a:cubicBezTo>
                        <a:pt x="42446" y="101133"/>
                        <a:pt x="43166" y="102124"/>
                        <a:pt x="43324" y="102492"/>
                      </a:cubicBezTo>
                      <a:cubicBezTo>
                        <a:pt x="43482" y="102861"/>
                        <a:pt x="44306" y="104861"/>
                        <a:pt x="43166" y="105546"/>
                      </a:cubicBezTo>
                      <a:cubicBezTo>
                        <a:pt x="41406" y="103058"/>
                        <a:pt x="40313" y="100161"/>
                        <a:pt x="39990" y="97132"/>
                      </a:cubicBezTo>
                      <a:lnTo>
                        <a:pt x="56168" y="97132"/>
                      </a:lnTo>
                      <a:close/>
                      <a:moveTo>
                        <a:pt x="56282" y="74786"/>
                      </a:moveTo>
                      <a:lnTo>
                        <a:pt x="55098" y="74786"/>
                      </a:lnTo>
                      <a:lnTo>
                        <a:pt x="55098" y="33550"/>
                      </a:lnTo>
                      <a:lnTo>
                        <a:pt x="56273" y="33550"/>
                      </a:lnTo>
                      <a:close/>
                      <a:moveTo>
                        <a:pt x="69530" y="104124"/>
                      </a:moveTo>
                      <a:cubicBezTo>
                        <a:pt x="68348" y="105923"/>
                        <a:pt x="67041" y="107635"/>
                        <a:pt x="65617" y="109248"/>
                      </a:cubicBezTo>
                      <a:lnTo>
                        <a:pt x="65617" y="108301"/>
                      </a:lnTo>
                      <a:cubicBezTo>
                        <a:pt x="65434" y="107923"/>
                        <a:pt x="65054" y="107682"/>
                        <a:pt x="64635" y="107678"/>
                      </a:cubicBezTo>
                      <a:cubicBezTo>
                        <a:pt x="64135" y="107726"/>
                        <a:pt x="63666" y="107946"/>
                        <a:pt x="63310" y="108301"/>
                      </a:cubicBezTo>
                      <a:lnTo>
                        <a:pt x="63310" y="111749"/>
                      </a:lnTo>
                      <a:cubicBezTo>
                        <a:pt x="61753" y="113291"/>
                        <a:pt x="60071" y="114703"/>
                        <a:pt x="58283" y="115969"/>
                      </a:cubicBezTo>
                      <a:lnTo>
                        <a:pt x="58037" y="115969"/>
                      </a:lnTo>
                      <a:lnTo>
                        <a:pt x="58037" y="113933"/>
                      </a:lnTo>
                      <a:lnTo>
                        <a:pt x="59397" y="113933"/>
                      </a:lnTo>
                      <a:lnTo>
                        <a:pt x="59397" y="101545"/>
                      </a:lnTo>
                      <a:lnTo>
                        <a:pt x="61459" y="101545"/>
                      </a:lnTo>
                      <a:lnTo>
                        <a:pt x="61459" y="104563"/>
                      </a:lnTo>
                      <a:lnTo>
                        <a:pt x="62441" y="104563"/>
                      </a:lnTo>
                      <a:lnTo>
                        <a:pt x="62441" y="98246"/>
                      </a:lnTo>
                      <a:lnTo>
                        <a:pt x="66451" y="98246"/>
                      </a:lnTo>
                      <a:lnTo>
                        <a:pt x="66451" y="104598"/>
                      </a:lnTo>
                      <a:lnTo>
                        <a:pt x="67530" y="104598"/>
                      </a:lnTo>
                      <a:lnTo>
                        <a:pt x="67530" y="101545"/>
                      </a:lnTo>
                      <a:lnTo>
                        <a:pt x="69530" y="101545"/>
                      </a:lnTo>
                      <a:close/>
                      <a:moveTo>
                        <a:pt x="72522" y="97106"/>
                      </a:moveTo>
                      <a:lnTo>
                        <a:pt x="56300" y="97106"/>
                      </a:lnTo>
                      <a:lnTo>
                        <a:pt x="56300" y="75593"/>
                      </a:lnTo>
                      <a:lnTo>
                        <a:pt x="72469" y="75593"/>
                      </a:lnTo>
                      <a:close/>
                      <a:moveTo>
                        <a:pt x="71645" y="23750"/>
                      </a:moveTo>
                      <a:cubicBezTo>
                        <a:pt x="61723" y="20575"/>
                        <a:pt x="51355" y="19014"/>
                        <a:pt x="40937" y="19126"/>
                      </a:cubicBezTo>
                      <a:cubicBezTo>
                        <a:pt x="29991" y="19211"/>
                        <a:pt x="19106" y="20778"/>
                        <a:pt x="8581" y="23785"/>
                      </a:cubicBezTo>
                      <a:cubicBezTo>
                        <a:pt x="8668" y="19065"/>
                        <a:pt x="5869" y="15187"/>
                        <a:pt x="2167" y="12537"/>
                      </a:cubicBezTo>
                      <a:cubicBezTo>
                        <a:pt x="5501" y="12046"/>
                        <a:pt x="10177" y="11607"/>
                        <a:pt x="11634" y="15169"/>
                      </a:cubicBezTo>
                      <a:lnTo>
                        <a:pt x="11353" y="15169"/>
                      </a:lnTo>
                      <a:cubicBezTo>
                        <a:pt x="4878" y="14555"/>
                        <a:pt x="11783" y="24908"/>
                        <a:pt x="14740" y="19205"/>
                      </a:cubicBezTo>
                      <a:cubicBezTo>
                        <a:pt x="15413" y="17737"/>
                        <a:pt x="15741" y="16135"/>
                        <a:pt x="15696" y="14520"/>
                      </a:cubicBezTo>
                      <a:cubicBezTo>
                        <a:pt x="13634" y="14310"/>
                        <a:pt x="13388" y="11888"/>
                        <a:pt x="15362" y="11888"/>
                      </a:cubicBezTo>
                      <a:cubicBezTo>
                        <a:pt x="17021" y="11888"/>
                        <a:pt x="16591" y="13976"/>
                        <a:pt x="15854" y="14564"/>
                      </a:cubicBezTo>
                      <a:cubicBezTo>
                        <a:pt x="16345" y="19740"/>
                        <a:pt x="22723" y="19714"/>
                        <a:pt x="22697" y="15441"/>
                      </a:cubicBezTo>
                      <a:cubicBezTo>
                        <a:pt x="22697" y="12572"/>
                        <a:pt x="20504" y="12055"/>
                        <a:pt x="18653" y="12634"/>
                      </a:cubicBezTo>
                      <a:cubicBezTo>
                        <a:pt x="18813" y="12142"/>
                        <a:pt x="19000" y="11658"/>
                        <a:pt x="19214" y="11186"/>
                      </a:cubicBezTo>
                      <a:lnTo>
                        <a:pt x="20969" y="10169"/>
                      </a:lnTo>
                      <a:cubicBezTo>
                        <a:pt x="20969" y="9124"/>
                        <a:pt x="20969" y="6782"/>
                        <a:pt x="21653" y="5948"/>
                      </a:cubicBezTo>
                      <a:cubicBezTo>
                        <a:pt x="22916" y="6659"/>
                        <a:pt x="23496" y="8633"/>
                        <a:pt x="23496" y="9958"/>
                      </a:cubicBezTo>
                      <a:cubicBezTo>
                        <a:pt x="24855" y="9774"/>
                        <a:pt x="26215" y="9958"/>
                        <a:pt x="26768" y="11432"/>
                      </a:cubicBezTo>
                      <a:cubicBezTo>
                        <a:pt x="22083" y="11739"/>
                        <a:pt x="22732" y="15099"/>
                        <a:pt x="24671" y="16696"/>
                      </a:cubicBezTo>
                      <a:cubicBezTo>
                        <a:pt x="26856" y="18451"/>
                        <a:pt x="30216" y="17933"/>
                        <a:pt x="30251" y="11958"/>
                      </a:cubicBezTo>
                      <a:cubicBezTo>
                        <a:pt x="32883" y="21443"/>
                        <a:pt x="39805" y="15591"/>
                        <a:pt x="39648" y="13099"/>
                      </a:cubicBezTo>
                      <a:cubicBezTo>
                        <a:pt x="39463" y="9923"/>
                        <a:pt x="37182" y="8291"/>
                        <a:pt x="35428" y="11002"/>
                      </a:cubicBezTo>
                      <a:lnTo>
                        <a:pt x="35120" y="9089"/>
                      </a:lnTo>
                      <a:lnTo>
                        <a:pt x="34875" y="7545"/>
                      </a:lnTo>
                      <a:cubicBezTo>
                        <a:pt x="35024" y="6668"/>
                        <a:pt x="36015" y="5387"/>
                        <a:pt x="37551" y="6747"/>
                      </a:cubicBezTo>
                      <a:lnTo>
                        <a:pt x="38481" y="7545"/>
                      </a:lnTo>
                      <a:cubicBezTo>
                        <a:pt x="38542" y="5791"/>
                        <a:pt x="38630" y="2615"/>
                        <a:pt x="40016" y="1325"/>
                      </a:cubicBezTo>
                      <a:cubicBezTo>
                        <a:pt x="41069" y="2615"/>
                        <a:pt x="41525" y="5571"/>
                        <a:pt x="41437" y="7212"/>
                      </a:cubicBezTo>
                      <a:lnTo>
                        <a:pt x="42271" y="6896"/>
                      </a:lnTo>
                      <a:cubicBezTo>
                        <a:pt x="46368" y="4624"/>
                        <a:pt x="45693" y="9274"/>
                        <a:pt x="44903" y="11432"/>
                      </a:cubicBezTo>
                      <a:cubicBezTo>
                        <a:pt x="42955" y="8686"/>
                        <a:pt x="40428" y="8905"/>
                        <a:pt x="40428" y="12967"/>
                      </a:cubicBezTo>
                      <a:cubicBezTo>
                        <a:pt x="40428" y="17652"/>
                        <a:pt x="49342" y="19109"/>
                        <a:pt x="49860" y="12572"/>
                      </a:cubicBezTo>
                      <a:cubicBezTo>
                        <a:pt x="52729" y="24347"/>
                        <a:pt x="61108" y="12081"/>
                        <a:pt x="53369" y="11432"/>
                      </a:cubicBezTo>
                      <a:cubicBezTo>
                        <a:pt x="53589" y="10318"/>
                        <a:pt x="54484" y="9923"/>
                        <a:pt x="56001" y="9949"/>
                      </a:cubicBezTo>
                      <a:lnTo>
                        <a:pt x="56589" y="9949"/>
                      </a:lnTo>
                      <a:lnTo>
                        <a:pt x="56589" y="9335"/>
                      </a:lnTo>
                      <a:cubicBezTo>
                        <a:pt x="56644" y="8026"/>
                        <a:pt x="57289" y="6813"/>
                        <a:pt x="58344" y="6036"/>
                      </a:cubicBezTo>
                      <a:cubicBezTo>
                        <a:pt x="59177" y="7054"/>
                        <a:pt x="59081" y="8931"/>
                        <a:pt x="58958" y="10133"/>
                      </a:cubicBezTo>
                      <a:cubicBezTo>
                        <a:pt x="60222" y="10598"/>
                        <a:pt x="61116" y="10906"/>
                        <a:pt x="61239" y="12388"/>
                      </a:cubicBezTo>
                      <a:lnTo>
                        <a:pt x="61020" y="12476"/>
                      </a:lnTo>
                      <a:cubicBezTo>
                        <a:pt x="56001" y="12906"/>
                        <a:pt x="55817" y="18617"/>
                        <a:pt x="60406" y="18617"/>
                      </a:cubicBezTo>
                      <a:cubicBezTo>
                        <a:pt x="63336" y="18617"/>
                        <a:pt x="65924" y="14801"/>
                        <a:pt x="62599" y="13073"/>
                      </a:cubicBezTo>
                      <a:cubicBezTo>
                        <a:pt x="63254" y="12585"/>
                        <a:pt x="63978" y="12200"/>
                        <a:pt x="64749" y="11932"/>
                      </a:cubicBezTo>
                      <a:cubicBezTo>
                        <a:pt x="66881" y="11932"/>
                        <a:pt x="65398" y="14090"/>
                        <a:pt x="64599" y="14740"/>
                      </a:cubicBezTo>
                      <a:lnTo>
                        <a:pt x="64599" y="15047"/>
                      </a:lnTo>
                      <a:cubicBezTo>
                        <a:pt x="64599" y="17082"/>
                        <a:pt x="65126" y="20504"/>
                        <a:pt x="67898" y="20504"/>
                      </a:cubicBezTo>
                      <a:cubicBezTo>
                        <a:pt x="73162" y="20504"/>
                        <a:pt x="71996" y="15047"/>
                        <a:pt x="68355" y="15380"/>
                      </a:cubicBezTo>
                      <a:cubicBezTo>
                        <a:pt x="68916" y="11686"/>
                        <a:pt x="75137" y="12213"/>
                        <a:pt x="77821" y="12458"/>
                      </a:cubicBezTo>
                      <a:cubicBezTo>
                        <a:pt x="75014" y="14941"/>
                        <a:pt x="70846" y="19293"/>
                        <a:pt x="71592" y="237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1" name="Freeform 640">
                  <a:extLst>
                    <a:ext uri="{FF2B5EF4-FFF2-40B4-BE49-F238E27FC236}">
                      <a16:creationId xmlns:a16="http://schemas.microsoft.com/office/drawing/2014/main" id="{A54A7E70-8D03-0A10-FB40-8A1B4BB34F0F}"/>
                    </a:ext>
                  </a:extLst>
                </p:cNvPr>
                <p:cNvSpPr/>
                <p:nvPr/>
              </p:nvSpPr>
              <p:spPr>
                <a:xfrm>
                  <a:off x="1765253" y="1412585"/>
                  <a:ext cx="982" cy="4527"/>
                </a:xfrm>
                <a:custGeom>
                  <a:avLst/>
                  <a:gdLst>
                    <a:gd name="connsiteX0" fmla="*/ 0 w 982"/>
                    <a:gd name="connsiteY0" fmla="*/ 0 h 4527"/>
                    <a:gd name="connsiteX1" fmla="*/ 983 w 982"/>
                    <a:gd name="connsiteY1" fmla="*/ 0 h 4527"/>
                    <a:gd name="connsiteX2" fmla="*/ 983 w 982"/>
                    <a:gd name="connsiteY2" fmla="*/ 4527 h 4527"/>
                    <a:gd name="connsiteX3" fmla="*/ 0 w 982"/>
                    <a:gd name="connsiteY3" fmla="*/ 4527 h 4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27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27"/>
                      </a:lnTo>
                      <a:lnTo>
                        <a:pt x="0" y="45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3DDBEFA4-2F8D-AE11-836C-E6D270EC42D2}"/>
                    </a:ext>
                  </a:extLst>
                </p:cNvPr>
                <p:cNvSpPr/>
                <p:nvPr/>
              </p:nvSpPr>
              <p:spPr>
                <a:xfrm>
                  <a:off x="1803190" y="1460971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3" name="Freeform 642">
                  <a:extLst>
                    <a:ext uri="{FF2B5EF4-FFF2-40B4-BE49-F238E27FC236}">
                      <a16:creationId xmlns:a16="http://schemas.microsoft.com/office/drawing/2014/main" id="{E556D26D-825D-4FFE-D227-01870E6A2634}"/>
                    </a:ext>
                  </a:extLst>
                </p:cNvPr>
                <p:cNvSpPr/>
                <p:nvPr/>
              </p:nvSpPr>
              <p:spPr>
                <a:xfrm>
                  <a:off x="1795206" y="1460971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4" name="Freeform 643">
                  <a:extLst>
                    <a:ext uri="{FF2B5EF4-FFF2-40B4-BE49-F238E27FC236}">
                      <a16:creationId xmlns:a16="http://schemas.microsoft.com/office/drawing/2014/main" id="{93A97FB6-30FE-1B4C-5925-2A4BC3E19E4F}"/>
                    </a:ext>
                  </a:extLst>
                </p:cNvPr>
                <p:cNvSpPr/>
                <p:nvPr/>
              </p:nvSpPr>
              <p:spPr>
                <a:xfrm>
                  <a:off x="1798996" y="1455181"/>
                  <a:ext cx="982" cy="4527"/>
                </a:xfrm>
                <a:custGeom>
                  <a:avLst/>
                  <a:gdLst>
                    <a:gd name="connsiteX0" fmla="*/ 0 w 982"/>
                    <a:gd name="connsiteY0" fmla="*/ 0 h 4527"/>
                    <a:gd name="connsiteX1" fmla="*/ 983 w 982"/>
                    <a:gd name="connsiteY1" fmla="*/ 0 h 4527"/>
                    <a:gd name="connsiteX2" fmla="*/ 983 w 982"/>
                    <a:gd name="connsiteY2" fmla="*/ 4527 h 4527"/>
                    <a:gd name="connsiteX3" fmla="*/ 0 w 982"/>
                    <a:gd name="connsiteY3" fmla="*/ 4527 h 4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27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27"/>
                      </a:lnTo>
                      <a:lnTo>
                        <a:pt x="0" y="45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45" name="Freeform 644">
                  <a:extLst>
                    <a:ext uri="{FF2B5EF4-FFF2-40B4-BE49-F238E27FC236}">
                      <a16:creationId xmlns:a16="http://schemas.microsoft.com/office/drawing/2014/main" id="{D4CAB823-8612-8841-814C-A94137E09C01}"/>
                    </a:ext>
                  </a:extLst>
                </p:cNvPr>
                <p:cNvSpPr/>
                <p:nvPr/>
              </p:nvSpPr>
              <p:spPr>
                <a:xfrm>
                  <a:off x="1626654" y="1352311"/>
                  <a:ext cx="69779" cy="152501"/>
                </a:xfrm>
                <a:custGeom>
                  <a:avLst/>
                  <a:gdLst>
                    <a:gd name="connsiteX0" fmla="*/ 56593 w 69779"/>
                    <a:gd name="connsiteY0" fmla="*/ 53562 h 152501"/>
                    <a:gd name="connsiteX1" fmla="*/ 60260 w 69779"/>
                    <a:gd name="connsiteY1" fmla="*/ 50351 h 152501"/>
                    <a:gd name="connsiteX2" fmla="*/ 57672 w 69779"/>
                    <a:gd name="connsiteY2" fmla="*/ 47886 h 152501"/>
                    <a:gd name="connsiteX3" fmla="*/ 56926 w 69779"/>
                    <a:gd name="connsiteY3" fmla="*/ 47798 h 152501"/>
                    <a:gd name="connsiteX4" fmla="*/ 57330 w 69779"/>
                    <a:gd name="connsiteY4" fmla="*/ 41508 h 152501"/>
                    <a:gd name="connsiteX5" fmla="*/ 58084 w 69779"/>
                    <a:gd name="connsiteY5" fmla="*/ 41157 h 152501"/>
                    <a:gd name="connsiteX6" fmla="*/ 57733 w 69779"/>
                    <a:gd name="connsiteY6" fmla="*/ 40402 h 152501"/>
                    <a:gd name="connsiteX7" fmla="*/ 57207 w 69779"/>
                    <a:gd name="connsiteY7" fmla="*/ 40244 h 152501"/>
                    <a:gd name="connsiteX8" fmla="*/ 57207 w 69779"/>
                    <a:gd name="connsiteY8" fmla="*/ 38147 h 152501"/>
                    <a:gd name="connsiteX9" fmla="*/ 58312 w 69779"/>
                    <a:gd name="connsiteY9" fmla="*/ 36086 h 152501"/>
                    <a:gd name="connsiteX10" fmla="*/ 62015 w 69779"/>
                    <a:gd name="connsiteY10" fmla="*/ 33497 h 152501"/>
                    <a:gd name="connsiteX11" fmla="*/ 61243 w 69779"/>
                    <a:gd name="connsiteY11" fmla="*/ 32883 h 152501"/>
                    <a:gd name="connsiteX12" fmla="*/ 60567 w 69779"/>
                    <a:gd name="connsiteY12" fmla="*/ 32567 h 152501"/>
                    <a:gd name="connsiteX13" fmla="*/ 55540 w 69779"/>
                    <a:gd name="connsiteY13" fmla="*/ 32638 h 152501"/>
                    <a:gd name="connsiteX14" fmla="*/ 55478 w 69779"/>
                    <a:gd name="connsiteY14" fmla="*/ 32541 h 152501"/>
                    <a:gd name="connsiteX15" fmla="*/ 54557 w 69779"/>
                    <a:gd name="connsiteY15" fmla="*/ 31620 h 152501"/>
                    <a:gd name="connsiteX16" fmla="*/ 54706 w 69779"/>
                    <a:gd name="connsiteY16" fmla="*/ 31620 h 152501"/>
                    <a:gd name="connsiteX17" fmla="*/ 51074 w 69779"/>
                    <a:gd name="connsiteY17" fmla="*/ 25268 h 152501"/>
                    <a:gd name="connsiteX18" fmla="*/ 50855 w 69779"/>
                    <a:gd name="connsiteY18" fmla="*/ 21574 h 152501"/>
                    <a:gd name="connsiteX19" fmla="*/ 53601 w 69779"/>
                    <a:gd name="connsiteY19" fmla="*/ 19354 h 152501"/>
                    <a:gd name="connsiteX20" fmla="*/ 54829 w 69779"/>
                    <a:gd name="connsiteY20" fmla="*/ 18951 h 152501"/>
                    <a:gd name="connsiteX21" fmla="*/ 52197 w 69779"/>
                    <a:gd name="connsiteY21" fmla="*/ 16521 h 152501"/>
                    <a:gd name="connsiteX22" fmla="*/ 50004 w 69779"/>
                    <a:gd name="connsiteY22" fmla="*/ 17258 h 152501"/>
                    <a:gd name="connsiteX23" fmla="*/ 45757 w 69779"/>
                    <a:gd name="connsiteY23" fmla="*/ 15845 h 152501"/>
                    <a:gd name="connsiteX24" fmla="*/ 44432 w 69779"/>
                    <a:gd name="connsiteY24" fmla="*/ 13932 h 152501"/>
                    <a:gd name="connsiteX25" fmla="*/ 44371 w 69779"/>
                    <a:gd name="connsiteY25" fmla="*/ 13625 h 152501"/>
                    <a:gd name="connsiteX26" fmla="*/ 38230 w 69779"/>
                    <a:gd name="connsiteY26" fmla="*/ 8695 h 152501"/>
                    <a:gd name="connsiteX27" fmla="*/ 37545 w 69779"/>
                    <a:gd name="connsiteY27" fmla="*/ 5589 h 152501"/>
                    <a:gd name="connsiteX28" fmla="*/ 37001 w 69779"/>
                    <a:gd name="connsiteY28" fmla="*/ 5334 h 152501"/>
                    <a:gd name="connsiteX29" fmla="*/ 37001 w 69779"/>
                    <a:gd name="connsiteY29" fmla="*/ 4097 h 152501"/>
                    <a:gd name="connsiteX30" fmla="*/ 38844 w 69779"/>
                    <a:gd name="connsiteY30" fmla="*/ 4097 h 152501"/>
                    <a:gd name="connsiteX31" fmla="*/ 39564 w 69779"/>
                    <a:gd name="connsiteY31" fmla="*/ 3528 h 152501"/>
                    <a:gd name="connsiteX32" fmla="*/ 38995 w 69779"/>
                    <a:gd name="connsiteY32" fmla="*/ 2808 h 152501"/>
                    <a:gd name="connsiteX33" fmla="*/ 38844 w 69779"/>
                    <a:gd name="connsiteY33" fmla="*/ 2808 h 152501"/>
                    <a:gd name="connsiteX34" fmla="*/ 37001 w 69779"/>
                    <a:gd name="connsiteY34" fmla="*/ 2808 h 152501"/>
                    <a:gd name="connsiteX35" fmla="*/ 37001 w 69779"/>
                    <a:gd name="connsiteY35" fmla="*/ 649 h 152501"/>
                    <a:gd name="connsiteX36" fmla="*/ 36352 w 69779"/>
                    <a:gd name="connsiteY36" fmla="*/ 0 h 152501"/>
                    <a:gd name="connsiteX37" fmla="*/ 35703 w 69779"/>
                    <a:gd name="connsiteY37" fmla="*/ 649 h 152501"/>
                    <a:gd name="connsiteX38" fmla="*/ 35703 w 69779"/>
                    <a:gd name="connsiteY38" fmla="*/ 2808 h 152501"/>
                    <a:gd name="connsiteX39" fmla="*/ 33852 w 69779"/>
                    <a:gd name="connsiteY39" fmla="*/ 2808 h 152501"/>
                    <a:gd name="connsiteX40" fmla="*/ 33113 w 69779"/>
                    <a:gd name="connsiteY40" fmla="*/ 3394 h 152501"/>
                    <a:gd name="connsiteX41" fmla="*/ 33699 w 69779"/>
                    <a:gd name="connsiteY41" fmla="*/ 4132 h 152501"/>
                    <a:gd name="connsiteX42" fmla="*/ 33852 w 69779"/>
                    <a:gd name="connsiteY42" fmla="*/ 4132 h 152501"/>
                    <a:gd name="connsiteX43" fmla="*/ 35703 w 69779"/>
                    <a:gd name="connsiteY43" fmla="*/ 4132 h 152501"/>
                    <a:gd name="connsiteX44" fmla="*/ 35703 w 69779"/>
                    <a:gd name="connsiteY44" fmla="*/ 5361 h 152501"/>
                    <a:gd name="connsiteX45" fmla="*/ 34253 w 69779"/>
                    <a:gd name="connsiteY45" fmla="*/ 8187 h 152501"/>
                    <a:gd name="connsiteX46" fmla="*/ 34255 w 69779"/>
                    <a:gd name="connsiteY46" fmla="*/ 8194 h 152501"/>
                    <a:gd name="connsiteX47" fmla="*/ 34501 w 69779"/>
                    <a:gd name="connsiteY47" fmla="*/ 8721 h 152501"/>
                    <a:gd name="connsiteX48" fmla="*/ 28359 w 69779"/>
                    <a:gd name="connsiteY48" fmla="*/ 13897 h 152501"/>
                    <a:gd name="connsiteX49" fmla="*/ 26912 w 69779"/>
                    <a:gd name="connsiteY49" fmla="*/ 15906 h 152501"/>
                    <a:gd name="connsiteX50" fmla="*/ 22692 w 69779"/>
                    <a:gd name="connsiteY50" fmla="*/ 17258 h 152501"/>
                    <a:gd name="connsiteX51" fmla="*/ 20533 w 69779"/>
                    <a:gd name="connsiteY51" fmla="*/ 16547 h 152501"/>
                    <a:gd name="connsiteX52" fmla="*/ 18068 w 69779"/>
                    <a:gd name="connsiteY52" fmla="*/ 18091 h 152501"/>
                    <a:gd name="connsiteX53" fmla="*/ 17822 w 69779"/>
                    <a:gd name="connsiteY53" fmla="*/ 18968 h 152501"/>
                    <a:gd name="connsiteX54" fmla="*/ 21832 w 69779"/>
                    <a:gd name="connsiteY54" fmla="*/ 21600 h 152501"/>
                    <a:gd name="connsiteX55" fmla="*/ 21586 w 69779"/>
                    <a:gd name="connsiteY55" fmla="*/ 25268 h 152501"/>
                    <a:gd name="connsiteX56" fmla="*/ 18007 w 69779"/>
                    <a:gd name="connsiteY56" fmla="*/ 31655 h 152501"/>
                    <a:gd name="connsiteX57" fmla="*/ 17270 w 69779"/>
                    <a:gd name="connsiteY57" fmla="*/ 32418 h 152501"/>
                    <a:gd name="connsiteX58" fmla="*/ 17208 w 69779"/>
                    <a:gd name="connsiteY58" fmla="*/ 32515 h 152501"/>
                    <a:gd name="connsiteX59" fmla="*/ 12216 w 69779"/>
                    <a:gd name="connsiteY59" fmla="*/ 32453 h 152501"/>
                    <a:gd name="connsiteX60" fmla="*/ 11505 w 69779"/>
                    <a:gd name="connsiteY60" fmla="*/ 32760 h 152501"/>
                    <a:gd name="connsiteX61" fmla="*/ 10733 w 69779"/>
                    <a:gd name="connsiteY61" fmla="*/ 33375 h 152501"/>
                    <a:gd name="connsiteX62" fmla="*/ 14436 w 69779"/>
                    <a:gd name="connsiteY62" fmla="*/ 36007 h 152501"/>
                    <a:gd name="connsiteX63" fmla="*/ 15576 w 69779"/>
                    <a:gd name="connsiteY63" fmla="*/ 38068 h 152501"/>
                    <a:gd name="connsiteX64" fmla="*/ 15576 w 69779"/>
                    <a:gd name="connsiteY64" fmla="*/ 39981 h 152501"/>
                    <a:gd name="connsiteX65" fmla="*/ 15576 w 69779"/>
                    <a:gd name="connsiteY65" fmla="*/ 40200 h 152501"/>
                    <a:gd name="connsiteX66" fmla="*/ 15120 w 69779"/>
                    <a:gd name="connsiteY66" fmla="*/ 40350 h 152501"/>
                    <a:gd name="connsiteX67" fmla="*/ 14791 w 69779"/>
                    <a:gd name="connsiteY67" fmla="*/ 41113 h 152501"/>
                    <a:gd name="connsiteX68" fmla="*/ 15489 w 69779"/>
                    <a:gd name="connsiteY68" fmla="*/ 41464 h 152501"/>
                    <a:gd name="connsiteX69" fmla="*/ 15919 w 69779"/>
                    <a:gd name="connsiteY69" fmla="*/ 47868 h 152501"/>
                    <a:gd name="connsiteX70" fmla="*/ 15041 w 69779"/>
                    <a:gd name="connsiteY70" fmla="*/ 47930 h 152501"/>
                    <a:gd name="connsiteX71" fmla="*/ 12409 w 69779"/>
                    <a:gd name="connsiteY71" fmla="*/ 50395 h 152501"/>
                    <a:gd name="connsiteX72" fmla="*/ 16076 w 69779"/>
                    <a:gd name="connsiteY72" fmla="*/ 53606 h 152501"/>
                    <a:gd name="connsiteX73" fmla="*/ 17436 w 69779"/>
                    <a:gd name="connsiteY73" fmla="*/ 56896 h 152501"/>
                    <a:gd name="connsiteX74" fmla="*/ 12 w 69779"/>
                    <a:gd name="connsiteY74" fmla="*/ 56896 h 152501"/>
                    <a:gd name="connsiteX75" fmla="*/ 12 w 69779"/>
                    <a:gd name="connsiteY75" fmla="*/ 116074 h 152501"/>
                    <a:gd name="connsiteX76" fmla="*/ 942 w 69779"/>
                    <a:gd name="connsiteY76" fmla="*/ 124760 h 152501"/>
                    <a:gd name="connsiteX77" fmla="*/ 26613 w 69779"/>
                    <a:gd name="connsiteY77" fmla="*/ 149510 h 152501"/>
                    <a:gd name="connsiteX78" fmla="*/ 33852 w 69779"/>
                    <a:gd name="connsiteY78" fmla="*/ 152317 h 152501"/>
                    <a:gd name="connsiteX79" fmla="*/ 35106 w 69779"/>
                    <a:gd name="connsiteY79" fmla="*/ 152502 h 152501"/>
                    <a:gd name="connsiteX80" fmla="*/ 36247 w 69779"/>
                    <a:gd name="connsiteY80" fmla="*/ 152256 h 152501"/>
                    <a:gd name="connsiteX81" fmla="*/ 57514 w 69779"/>
                    <a:gd name="connsiteY81" fmla="*/ 140763 h 152501"/>
                    <a:gd name="connsiteX82" fmla="*/ 69656 w 69779"/>
                    <a:gd name="connsiteY82" fmla="*/ 119189 h 152501"/>
                    <a:gd name="connsiteX83" fmla="*/ 69779 w 69779"/>
                    <a:gd name="connsiteY83" fmla="*/ 116039 h 152501"/>
                    <a:gd name="connsiteX84" fmla="*/ 69779 w 69779"/>
                    <a:gd name="connsiteY84" fmla="*/ 56870 h 152501"/>
                    <a:gd name="connsiteX85" fmla="*/ 55285 w 69779"/>
                    <a:gd name="connsiteY85" fmla="*/ 56870 h 152501"/>
                    <a:gd name="connsiteX86" fmla="*/ 56610 w 69779"/>
                    <a:gd name="connsiteY86" fmla="*/ 53580 h 152501"/>
                    <a:gd name="connsiteX87" fmla="*/ 6943 w 69779"/>
                    <a:gd name="connsiteY87" fmla="*/ 122812 h 152501"/>
                    <a:gd name="connsiteX88" fmla="*/ 2644 w 69779"/>
                    <a:gd name="connsiteY88" fmla="*/ 122812 h 152501"/>
                    <a:gd name="connsiteX89" fmla="*/ 2469 w 69779"/>
                    <a:gd name="connsiteY89" fmla="*/ 121794 h 152501"/>
                    <a:gd name="connsiteX90" fmla="*/ 3460 w 69779"/>
                    <a:gd name="connsiteY90" fmla="*/ 120715 h 152501"/>
                    <a:gd name="connsiteX91" fmla="*/ 2469 w 69779"/>
                    <a:gd name="connsiteY91" fmla="*/ 119610 h 152501"/>
                    <a:gd name="connsiteX92" fmla="*/ 2197 w 69779"/>
                    <a:gd name="connsiteY92" fmla="*/ 118592 h 152501"/>
                    <a:gd name="connsiteX93" fmla="*/ 4355 w 69779"/>
                    <a:gd name="connsiteY93" fmla="*/ 117451 h 152501"/>
                    <a:gd name="connsiteX94" fmla="*/ 6636 w 69779"/>
                    <a:gd name="connsiteY94" fmla="*/ 118680 h 152501"/>
                    <a:gd name="connsiteX95" fmla="*/ 5460 w 69779"/>
                    <a:gd name="connsiteY95" fmla="*/ 120715 h 152501"/>
                    <a:gd name="connsiteX96" fmla="*/ 6943 w 69779"/>
                    <a:gd name="connsiteY96" fmla="*/ 122470 h 152501"/>
                    <a:gd name="connsiteX97" fmla="*/ 6943 w 69779"/>
                    <a:gd name="connsiteY97" fmla="*/ 122812 h 152501"/>
                    <a:gd name="connsiteX98" fmla="*/ 6943 w 69779"/>
                    <a:gd name="connsiteY98" fmla="*/ 97843 h 152501"/>
                    <a:gd name="connsiteX99" fmla="*/ 1916 w 69779"/>
                    <a:gd name="connsiteY99" fmla="*/ 97843 h 152501"/>
                    <a:gd name="connsiteX100" fmla="*/ 1916 w 69779"/>
                    <a:gd name="connsiteY100" fmla="*/ 97474 h 152501"/>
                    <a:gd name="connsiteX101" fmla="*/ 3425 w 69779"/>
                    <a:gd name="connsiteY101" fmla="*/ 95719 h 152501"/>
                    <a:gd name="connsiteX102" fmla="*/ 2442 w 69779"/>
                    <a:gd name="connsiteY102" fmla="*/ 94596 h 152501"/>
                    <a:gd name="connsiteX103" fmla="*/ 2162 w 69779"/>
                    <a:gd name="connsiteY103" fmla="*/ 93614 h 152501"/>
                    <a:gd name="connsiteX104" fmla="*/ 4320 w 69779"/>
                    <a:gd name="connsiteY104" fmla="*/ 92473 h 152501"/>
                    <a:gd name="connsiteX105" fmla="*/ 6601 w 69779"/>
                    <a:gd name="connsiteY105" fmla="*/ 93701 h 152501"/>
                    <a:gd name="connsiteX106" fmla="*/ 5434 w 69779"/>
                    <a:gd name="connsiteY106" fmla="*/ 95737 h 152501"/>
                    <a:gd name="connsiteX107" fmla="*/ 6908 w 69779"/>
                    <a:gd name="connsiteY107" fmla="*/ 97492 h 152501"/>
                    <a:gd name="connsiteX108" fmla="*/ 7127 w 69779"/>
                    <a:gd name="connsiteY108" fmla="*/ 64626 h 152501"/>
                    <a:gd name="connsiteX109" fmla="*/ 2162 w 69779"/>
                    <a:gd name="connsiteY109" fmla="*/ 64626 h 152501"/>
                    <a:gd name="connsiteX110" fmla="*/ 2162 w 69779"/>
                    <a:gd name="connsiteY110" fmla="*/ 64319 h 152501"/>
                    <a:gd name="connsiteX111" fmla="*/ 3644 w 69779"/>
                    <a:gd name="connsiteY111" fmla="*/ 62494 h 152501"/>
                    <a:gd name="connsiteX112" fmla="*/ 2644 w 69779"/>
                    <a:gd name="connsiteY112" fmla="*/ 61388 h 152501"/>
                    <a:gd name="connsiteX113" fmla="*/ 2399 w 69779"/>
                    <a:gd name="connsiteY113" fmla="*/ 60371 h 152501"/>
                    <a:gd name="connsiteX114" fmla="*/ 4557 w 69779"/>
                    <a:gd name="connsiteY114" fmla="*/ 59230 h 152501"/>
                    <a:gd name="connsiteX115" fmla="*/ 6838 w 69779"/>
                    <a:gd name="connsiteY115" fmla="*/ 60458 h 152501"/>
                    <a:gd name="connsiteX116" fmla="*/ 5636 w 69779"/>
                    <a:gd name="connsiteY116" fmla="*/ 62529 h 152501"/>
                    <a:gd name="connsiteX117" fmla="*/ 7119 w 69779"/>
                    <a:gd name="connsiteY117" fmla="*/ 64284 h 152501"/>
                    <a:gd name="connsiteX118" fmla="*/ 44854 w 69779"/>
                    <a:gd name="connsiteY118" fmla="*/ 17468 h 152501"/>
                    <a:gd name="connsiteX119" fmla="*/ 46143 w 69779"/>
                    <a:gd name="connsiteY119" fmla="*/ 17468 h 152501"/>
                    <a:gd name="connsiteX120" fmla="*/ 47284 w 69779"/>
                    <a:gd name="connsiteY120" fmla="*/ 18951 h 152501"/>
                    <a:gd name="connsiteX121" fmla="*/ 44511 w 69779"/>
                    <a:gd name="connsiteY121" fmla="*/ 17626 h 152501"/>
                    <a:gd name="connsiteX122" fmla="*/ 44819 w 69779"/>
                    <a:gd name="connsiteY122" fmla="*/ 17442 h 152501"/>
                    <a:gd name="connsiteX123" fmla="*/ 43678 w 69779"/>
                    <a:gd name="connsiteY123" fmla="*/ 14976 h 152501"/>
                    <a:gd name="connsiteX124" fmla="*/ 44520 w 69779"/>
                    <a:gd name="connsiteY124" fmla="*/ 15801 h 152501"/>
                    <a:gd name="connsiteX125" fmla="*/ 43696 w 69779"/>
                    <a:gd name="connsiteY125" fmla="*/ 16643 h 152501"/>
                    <a:gd name="connsiteX126" fmla="*/ 42853 w 69779"/>
                    <a:gd name="connsiteY126" fmla="*/ 15819 h 152501"/>
                    <a:gd name="connsiteX127" fmla="*/ 42853 w 69779"/>
                    <a:gd name="connsiteY127" fmla="*/ 15810 h 152501"/>
                    <a:gd name="connsiteX128" fmla="*/ 43668 w 69779"/>
                    <a:gd name="connsiteY128" fmla="*/ 14976 h 152501"/>
                    <a:gd name="connsiteX129" fmla="*/ 43704 w 69779"/>
                    <a:gd name="connsiteY129" fmla="*/ 14976 h 152501"/>
                    <a:gd name="connsiteX130" fmla="*/ 36256 w 69779"/>
                    <a:gd name="connsiteY130" fmla="*/ 6528 h 152501"/>
                    <a:gd name="connsiteX131" fmla="*/ 37389 w 69779"/>
                    <a:gd name="connsiteY131" fmla="*/ 7195 h 152501"/>
                    <a:gd name="connsiteX132" fmla="*/ 36721 w 69779"/>
                    <a:gd name="connsiteY132" fmla="*/ 8328 h 152501"/>
                    <a:gd name="connsiteX133" fmla="*/ 36589 w 69779"/>
                    <a:gd name="connsiteY133" fmla="*/ 8352 h 152501"/>
                    <a:gd name="connsiteX134" fmla="*/ 36256 w 69779"/>
                    <a:gd name="connsiteY134" fmla="*/ 8352 h 152501"/>
                    <a:gd name="connsiteX135" fmla="*/ 35378 w 69779"/>
                    <a:gd name="connsiteY135" fmla="*/ 7422 h 152501"/>
                    <a:gd name="connsiteX136" fmla="*/ 36256 w 69779"/>
                    <a:gd name="connsiteY136" fmla="*/ 6545 h 152501"/>
                    <a:gd name="connsiteX137" fmla="*/ 36343 w 69779"/>
                    <a:gd name="connsiteY137" fmla="*/ 9765 h 152501"/>
                    <a:gd name="connsiteX138" fmla="*/ 43002 w 69779"/>
                    <a:gd name="connsiteY138" fmla="*/ 13880 h 152501"/>
                    <a:gd name="connsiteX139" fmla="*/ 41713 w 69779"/>
                    <a:gd name="connsiteY139" fmla="*/ 15415 h 152501"/>
                    <a:gd name="connsiteX140" fmla="*/ 38475 w 69779"/>
                    <a:gd name="connsiteY140" fmla="*/ 13388 h 152501"/>
                    <a:gd name="connsiteX141" fmla="*/ 36861 w 69779"/>
                    <a:gd name="connsiteY141" fmla="*/ 10370 h 152501"/>
                    <a:gd name="connsiteX142" fmla="*/ 36308 w 69779"/>
                    <a:gd name="connsiteY142" fmla="*/ 10098 h 152501"/>
                    <a:gd name="connsiteX143" fmla="*/ 34088 w 69779"/>
                    <a:gd name="connsiteY143" fmla="*/ 13397 h 152501"/>
                    <a:gd name="connsiteX144" fmla="*/ 30851 w 69779"/>
                    <a:gd name="connsiteY144" fmla="*/ 15424 h 152501"/>
                    <a:gd name="connsiteX145" fmla="*/ 29684 w 69779"/>
                    <a:gd name="connsiteY145" fmla="*/ 13950 h 152501"/>
                    <a:gd name="connsiteX146" fmla="*/ 36370 w 69779"/>
                    <a:gd name="connsiteY146" fmla="*/ 9765 h 152501"/>
                    <a:gd name="connsiteX147" fmla="*/ 42169 w 69779"/>
                    <a:gd name="connsiteY147" fmla="*/ 17100 h 152501"/>
                    <a:gd name="connsiteX148" fmla="*/ 39923 w 69779"/>
                    <a:gd name="connsiteY148" fmla="*/ 19074 h 152501"/>
                    <a:gd name="connsiteX149" fmla="*/ 38168 w 69779"/>
                    <a:gd name="connsiteY149" fmla="*/ 17872 h 152501"/>
                    <a:gd name="connsiteX150" fmla="*/ 38905 w 69779"/>
                    <a:gd name="connsiteY150" fmla="*/ 16757 h 152501"/>
                    <a:gd name="connsiteX151" fmla="*/ 42055 w 69779"/>
                    <a:gd name="connsiteY151" fmla="*/ 16977 h 152501"/>
                    <a:gd name="connsiteX152" fmla="*/ 34273 w 69779"/>
                    <a:gd name="connsiteY152" fmla="*/ 17872 h 152501"/>
                    <a:gd name="connsiteX153" fmla="*/ 32518 w 69779"/>
                    <a:gd name="connsiteY153" fmla="*/ 19074 h 152501"/>
                    <a:gd name="connsiteX154" fmla="*/ 30263 w 69779"/>
                    <a:gd name="connsiteY154" fmla="*/ 17100 h 152501"/>
                    <a:gd name="connsiteX155" fmla="*/ 30360 w 69779"/>
                    <a:gd name="connsiteY155" fmla="*/ 16977 h 152501"/>
                    <a:gd name="connsiteX156" fmla="*/ 31097 w 69779"/>
                    <a:gd name="connsiteY156" fmla="*/ 16793 h 152501"/>
                    <a:gd name="connsiteX157" fmla="*/ 34334 w 69779"/>
                    <a:gd name="connsiteY157" fmla="*/ 17872 h 152501"/>
                    <a:gd name="connsiteX158" fmla="*/ 28763 w 69779"/>
                    <a:gd name="connsiteY158" fmla="*/ 14976 h 152501"/>
                    <a:gd name="connsiteX159" fmla="*/ 29677 w 69779"/>
                    <a:gd name="connsiteY159" fmla="*/ 15720 h 152501"/>
                    <a:gd name="connsiteX160" fmla="*/ 28934 w 69779"/>
                    <a:gd name="connsiteY160" fmla="*/ 16635 h 152501"/>
                    <a:gd name="connsiteX161" fmla="*/ 28763 w 69779"/>
                    <a:gd name="connsiteY161" fmla="*/ 16635 h 152501"/>
                    <a:gd name="connsiteX162" fmla="*/ 27849 w 69779"/>
                    <a:gd name="connsiteY162" fmla="*/ 15891 h 152501"/>
                    <a:gd name="connsiteX163" fmla="*/ 28592 w 69779"/>
                    <a:gd name="connsiteY163" fmla="*/ 14976 h 152501"/>
                    <a:gd name="connsiteX164" fmla="*/ 28763 w 69779"/>
                    <a:gd name="connsiteY164" fmla="*/ 14976 h 152501"/>
                    <a:gd name="connsiteX165" fmla="*/ 26333 w 69779"/>
                    <a:gd name="connsiteY165" fmla="*/ 17468 h 152501"/>
                    <a:gd name="connsiteX166" fmla="*/ 27658 w 69779"/>
                    <a:gd name="connsiteY166" fmla="*/ 17468 h 152501"/>
                    <a:gd name="connsiteX167" fmla="*/ 27965 w 69779"/>
                    <a:gd name="connsiteY167" fmla="*/ 17626 h 152501"/>
                    <a:gd name="connsiteX168" fmla="*/ 25192 w 69779"/>
                    <a:gd name="connsiteY168" fmla="*/ 18951 h 152501"/>
                    <a:gd name="connsiteX169" fmla="*/ 26333 w 69779"/>
                    <a:gd name="connsiteY169" fmla="*/ 17468 h 152501"/>
                    <a:gd name="connsiteX170" fmla="*/ 19244 w 69779"/>
                    <a:gd name="connsiteY170" fmla="*/ 18152 h 152501"/>
                    <a:gd name="connsiteX171" fmla="*/ 20384 w 69779"/>
                    <a:gd name="connsiteY171" fmla="*/ 17652 h 152501"/>
                    <a:gd name="connsiteX172" fmla="*/ 22235 w 69779"/>
                    <a:gd name="connsiteY172" fmla="*/ 18486 h 152501"/>
                    <a:gd name="connsiteX173" fmla="*/ 23113 w 69779"/>
                    <a:gd name="connsiteY173" fmla="*/ 19661 h 152501"/>
                    <a:gd name="connsiteX174" fmla="*/ 25297 w 69779"/>
                    <a:gd name="connsiteY174" fmla="*/ 16363 h 152501"/>
                    <a:gd name="connsiteX175" fmla="*/ 25455 w 69779"/>
                    <a:gd name="connsiteY175" fmla="*/ 16450 h 152501"/>
                    <a:gd name="connsiteX176" fmla="*/ 24069 w 69779"/>
                    <a:gd name="connsiteY176" fmla="*/ 18916 h 152501"/>
                    <a:gd name="connsiteX177" fmla="*/ 29088 w 69779"/>
                    <a:gd name="connsiteY177" fmla="*/ 18152 h 152501"/>
                    <a:gd name="connsiteX178" fmla="*/ 29491 w 69779"/>
                    <a:gd name="connsiteY178" fmla="*/ 18152 h 152501"/>
                    <a:gd name="connsiteX179" fmla="*/ 32606 w 69779"/>
                    <a:gd name="connsiteY179" fmla="*/ 20276 h 152501"/>
                    <a:gd name="connsiteX180" fmla="*/ 35501 w 69779"/>
                    <a:gd name="connsiteY180" fmla="*/ 17907 h 152501"/>
                    <a:gd name="connsiteX181" fmla="*/ 32114 w 69779"/>
                    <a:gd name="connsiteY181" fmla="*/ 15503 h 152501"/>
                    <a:gd name="connsiteX182" fmla="*/ 34176 w 69779"/>
                    <a:gd name="connsiteY182" fmla="*/ 14582 h 152501"/>
                    <a:gd name="connsiteX183" fmla="*/ 35194 w 69779"/>
                    <a:gd name="connsiteY183" fmla="*/ 14643 h 152501"/>
                    <a:gd name="connsiteX184" fmla="*/ 36238 w 69779"/>
                    <a:gd name="connsiteY184" fmla="*/ 11432 h 152501"/>
                    <a:gd name="connsiteX185" fmla="*/ 37317 w 69779"/>
                    <a:gd name="connsiteY185" fmla="*/ 14643 h 152501"/>
                    <a:gd name="connsiteX186" fmla="*/ 40432 w 69779"/>
                    <a:gd name="connsiteY186" fmla="*/ 15520 h 152501"/>
                    <a:gd name="connsiteX187" fmla="*/ 37045 w 69779"/>
                    <a:gd name="connsiteY187" fmla="*/ 17924 h 152501"/>
                    <a:gd name="connsiteX188" fmla="*/ 39905 w 69779"/>
                    <a:gd name="connsiteY188" fmla="*/ 20293 h 152501"/>
                    <a:gd name="connsiteX189" fmla="*/ 43002 w 69779"/>
                    <a:gd name="connsiteY189" fmla="*/ 18091 h 152501"/>
                    <a:gd name="connsiteX190" fmla="*/ 43090 w 69779"/>
                    <a:gd name="connsiteY190" fmla="*/ 17995 h 152501"/>
                    <a:gd name="connsiteX191" fmla="*/ 43397 w 69779"/>
                    <a:gd name="connsiteY191" fmla="*/ 18117 h 152501"/>
                    <a:gd name="connsiteX192" fmla="*/ 45652 w 69779"/>
                    <a:gd name="connsiteY192" fmla="*/ 20706 h 152501"/>
                    <a:gd name="connsiteX193" fmla="*/ 47065 w 69779"/>
                    <a:gd name="connsiteY193" fmla="*/ 16450 h 152501"/>
                    <a:gd name="connsiteX194" fmla="*/ 47222 w 69779"/>
                    <a:gd name="connsiteY194" fmla="*/ 16363 h 152501"/>
                    <a:gd name="connsiteX195" fmla="*/ 48916 w 69779"/>
                    <a:gd name="connsiteY195" fmla="*/ 17810 h 152501"/>
                    <a:gd name="connsiteX196" fmla="*/ 49407 w 69779"/>
                    <a:gd name="connsiteY196" fmla="*/ 19661 h 152501"/>
                    <a:gd name="connsiteX197" fmla="*/ 52118 w 69779"/>
                    <a:gd name="connsiteY197" fmla="*/ 17652 h 152501"/>
                    <a:gd name="connsiteX198" fmla="*/ 53294 w 69779"/>
                    <a:gd name="connsiteY198" fmla="*/ 18152 h 152501"/>
                    <a:gd name="connsiteX199" fmla="*/ 51381 w 69779"/>
                    <a:gd name="connsiteY199" fmla="*/ 19258 h 152501"/>
                    <a:gd name="connsiteX200" fmla="*/ 49714 w 69779"/>
                    <a:gd name="connsiteY200" fmla="*/ 23355 h 152501"/>
                    <a:gd name="connsiteX201" fmla="*/ 36282 w 69779"/>
                    <a:gd name="connsiteY201" fmla="*/ 21504 h 152501"/>
                    <a:gd name="connsiteX202" fmla="*/ 22823 w 69779"/>
                    <a:gd name="connsiteY202" fmla="*/ 23355 h 152501"/>
                    <a:gd name="connsiteX203" fmla="*/ 22823 w 69779"/>
                    <a:gd name="connsiteY203" fmla="*/ 21539 h 152501"/>
                    <a:gd name="connsiteX204" fmla="*/ 19217 w 69779"/>
                    <a:gd name="connsiteY204" fmla="*/ 18152 h 152501"/>
                    <a:gd name="connsiteX205" fmla="*/ 21735 w 69779"/>
                    <a:gd name="connsiteY205" fmla="*/ 26628 h 152501"/>
                    <a:gd name="connsiteX206" fmla="*/ 22569 w 69779"/>
                    <a:gd name="connsiteY206" fmla="*/ 25794 h 152501"/>
                    <a:gd name="connsiteX207" fmla="*/ 22692 w 69779"/>
                    <a:gd name="connsiteY207" fmla="*/ 24654 h 152501"/>
                    <a:gd name="connsiteX208" fmla="*/ 49811 w 69779"/>
                    <a:gd name="connsiteY208" fmla="*/ 24654 h 152501"/>
                    <a:gd name="connsiteX209" fmla="*/ 49907 w 69779"/>
                    <a:gd name="connsiteY209" fmla="*/ 25794 h 152501"/>
                    <a:gd name="connsiteX210" fmla="*/ 53355 w 69779"/>
                    <a:gd name="connsiteY210" fmla="*/ 31339 h 152501"/>
                    <a:gd name="connsiteX211" fmla="*/ 51820 w 69779"/>
                    <a:gd name="connsiteY211" fmla="*/ 34787 h 152501"/>
                    <a:gd name="connsiteX212" fmla="*/ 52337 w 69779"/>
                    <a:gd name="connsiteY212" fmla="*/ 35928 h 152501"/>
                    <a:gd name="connsiteX213" fmla="*/ 52337 w 69779"/>
                    <a:gd name="connsiteY213" fmla="*/ 36024 h 152501"/>
                    <a:gd name="connsiteX214" fmla="*/ 51130 w 69779"/>
                    <a:gd name="connsiteY214" fmla="*/ 36958 h 152501"/>
                    <a:gd name="connsiteX215" fmla="*/ 50188 w 69779"/>
                    <a:gd name="connsiteY215" fmla="*/ 35901 h 152501"/>
                    <a:gd name="connsiteX216" fmla="*/ 50188 w 69779"/>
                    <a:gd name="connsiteY216" fmla="*/ 35252 h 152501"/>
                    <a:gd name="connsiteX217" fmla="*/ 48951 w 69779"/>
                    <a:gd name="connsiteY217" fmla="*/ 35068 h 152501"/>
                    <a:gd name="connsiteX218" fmla="*/ 48889 w 69779"/>
                    <a:gd name="connsiteY218" fmla="*/ 35191 h 152501"/>
                    <a:gd name="connsiteX219" fmla="*/ 47907 w 69779"/>
                    <a:gd name="connsiteY219" fmla="*/ 35805 h 152501"/>
                    <a:gd name="connsiteX220" fmla="*/ 46773 w 69779"/>
                    <a:gd name="connsiteY220" fmla="*/ 34622 h 152501"/>
                    <a:gd name="connsiteX221" fmla="*/ 46828 w 69779"/>
                    <a:gd name="connsiteY221" fmla="*/ 34296 h 152501"/>
                    <a:gd name="connsiteX222" fmla="*/ 48542 w 69779"/>
                    <a:gd name="connsiteY222" fmla="*/ 33424 h 152501"/>
                    <a:gd name="connsiteX223" fmla="*/ 48925 w 69779"/>
                    <a:gd name="connsiteY223" fmla="*/ 33620 h 152501"/>
                    <a:gd name="connsiteX224" fmla="*/ 49749 w 69779"/>
                    <a:gd name="connsiteY224" fmla="*/ 34577 h 152501"/>
                    <a:gd name="connsiteX225" fmla="*/ 48117 w 69779"/>
                    <a:gd name="connsiteY225" fmla="*/ 30356 h 152501"/>
                    <a:gd name="connsiteX226" fmla="*/ 47872 w 69779"/>
                    <a:gd name="connsiteY226" fmla="*/ 30199 h 152501"/>
                    <a:gd name="connsiteX227" fmla="*/ 46828 w 69779"/>
                    <a:gd name="connsiteY227" fmla="*/ 26900 h 152501"/>
                    <a:gd name="connsiteX228" fmla="*/ 46582 w 69779"/>
                    <a:gd name="connsiteY228" fmla="*/ 26689 h 152501"/>
                    <a:gd name="connsiteX229" fmla="*/ 46266 w 69779"/>
                    <a:gd name="connsiteY229" fmla="*/ 26777 h 152501"/>
                    <a:gd name="connsiteX230" fmla="*/ 44143 w 69779"/>
                    <a:gd name="connsiteY230" fmla="*/ 29549 h 152501"/>
                    <a:gd name="connsiteX231" fmla="*/ 43862 w 69779"/>
                    <a:gd name="connsiteY231" fmla="*/ 29549 h 152501"/>
                    <a:gd name="connsiteX232" fmla="*/ 40844 w 69779"/>
                    <a:gd name="connsiteY232" fmla="*/ 33059 h 152501"/>
                    <a:gd name="connsiteX233" fmla="*/ 41985 w 69779"/>
                    <a:gd name="connsiteY233" fmla="*/ 32348 h 152501"/>
                    <a:gd name="connsiteX234" fmla="*/ 43739 w 69779"/>
                    <a:gd name="connsiteY234" fmla="*/ 33708 h 152501"/>
                    <a:gd name="connsiteX235" fmla="*/ 42497 w 69779"/>
                    <a:gd name="connsiteY235" fmla="*/ 34831 h 152501"/>
                    <a:gd name="connsiteX236" fmla="*/ 42230 w 69779"/>
                    <a:gd name="connsiteY236" fmla="*/ 34787 h 152501"/>
                    <a:gd name="connsiteX237" fmla="*/ 41520 w 69779"/>
                    <a:gd name="connsiteY237" fmla="*/ 33866 h 152501"/>
                    <a:gd name="connsiteX238" fmla="*/ 41520 w 69779"/>
                    <a:gd name="connsiteY238" fmla="*/ 33708 h 152501"/>
                    <a:gd name="connsiteX239" fmla="*/ 40721 w 69779"/>
                    <a:gd name="connsiteY239" fmla="*/ 33524 h 152501"/>
                    <a:gd name="connsiteX240" fmla="*/ 40098 w 69779"/>
                    <a:gd name="connsiteY240" fmla="*/ 33524 h 152501"/>
                    <a:gd name="connsiteX241" fmla="*/ 40098 w 69779"/>
                    <a:gd name="connsiteY241" fmla="*/ 33673 h 152501"/>
                    <a:gd name="connsiteX242" fmla="*/ 39221 w 69779"/>
                    <a:gd name="connsiteY242" fmla="*/ 34480 h 152501"/>
                    <a:gd name="connsiteX243" fmla="*/ 37920 w 69779"/>
                    <a:gd name="connsiteY243" fmla="*/ 33446 h 152501"/>
                    <a:gd name="connsiteX244" fmla="*/ 37923 w 69779"/>
                    <a:gd name="connsiteY244" fmla="*/ 33155 h 152501"/>
                    <a:gd name="connsiteX245" fmla="*/ 39870 w 69779"/>
                    <a:gd name="connsiteY245" fmla="*/ 32102 h 152501"/>
                    <a:gd name="connsiteX246" fmla="*/ 40853 w 69779"/>
                    <a:gd name="connsiteY246" fmla="*/ 32910 h 152501"/>
                    <a:gd name="connsiteX247" fmla="*/ 38484 w 69779"/>
                    <a:gd name="connsiteY247" fmla="*/ 29023 h 152501"/>
                    <a:gd name="connsiteX248" fmla="*/ 38238 w 69779"/>
                    <a:gd name="connsiteY248" fmla="*/ 28961 h 152501"/>
                    <a:gd name="connsiteX249" fmla="*/ 36633 w 69779"/>
                    <a:gd name="connsiteY249" fmla="*/ 25882 h 152501"/>
                    <a:gd name="connsiteX250" fmla="*/ 36326 w 69779"/>
                    <a:gd name="connsiteY250" fmla="*/ 25724 h 152501"/>
                    <a:gd name="connsiteX251" fmla="*/ 36019 w 69779"/>
                    <a:gd name="connsiteY251" fmla="*/ 25847 h 152501"/>
                    <a:gd name="connsiteX252" fmla="*/ 34448 w 69779"/>
                    <a:gd name="connsiteY252" fmla="*/ 28926 h 152501"/>
                    <a:gd name="connsiteX253" fmla="*/ 34167 w 69779"/>
                    <a:gd name="connsiteY253" fmla="*/ 29023 h 152501"/>
                    <a:gd name="connsiteX254" fmla="*/ 31790 w 69779"/>
                    <a:gd name="connsiteY254" fmla="*/ 32910 h 152501"/>
                    <a:gd name="connsiteX255" fmla="*/ 32808 w 69779"/>
                    <a:gd name="connsiteY255" fmla="*/ 32137 h 152501"/>
                    <a:gd name="connsiteX256" fmla="*/ 34755 w 69779"/>
                    <a:gd name="connsiteY256" fmla="*/ 33155 h 152501"/>
                    <a:gd name="connsiteX257" fmla="*/ 33731 w 69779"/>
                    <a:gd name="connsiteY257" fmla="*/ 34480 h 152501"/>
                    <a:gd name="connsiteX258" fmla="*/ 33430 w 69779"/>
                    <a:gd name="connsiteY258" fmla="*/ 34480 h 152501"/>
                    <a:gd name="connsiteX259" fmla="*/ 32553 w 69779"/>
                    <a:gd name="connsiteY259" fmla="*/ 33673 h 152501"/>
                    <a:gd name="connsiteX260" fmla="*/ 32553 w 69779"/>
                    <a:gd name="connsiteY260" fmla="*/ 33550 h 152501"/>
                    <a:gd name="connsiteX261" fmla="*/ 31167 w 69779"/>
                    <a:gd name="connsiteY261" fmla="*/ 33550 h 152501"/>
                    <a:gd name="connsiteX262" fmla="*/ 31167 w 69779"/>
                    <a:gd name="connsiteY262" fmla="*/ 33708 h 152501"/>
                    <a:gd name="connsiteX263" fmla="*/ 30469 w 69779"/>
                    <a:gd name="connsiteY263" fmla="*/ 34627 h 152501"/>
                    <a:gd name="connsiteX264" fmla="*/ 30456 w 69779"/>
                    <a:gd name="connsiteY264" fmla="*/ 34629 h 152501"/>
                    <a:gd name="connsiteX265" fmla="*/ 28968 w 69779"/>
                    <a:gd name="connsiteY265" fmla="*/ 33833 h 152501"/>
                    <a:gd name="connsiteX266" fmla="*/ 28921 w 69779"/>
                    <a:gd name="connsiteY266" fmla="*/ 33585 h 152501"/>
                    <a:gd name="connsiteX267" fmla="*/ 30676 w 69779"/>
                    <a:gd name="connsiteY267" fmla="*/ 32199 h 152501"/>
                    <a:gd name="connsiteX268" fmla="*/ 31816 w 69779"/>
                    <a:gd name="connsiteY268" fmla="*/ 32910 h 152501"/>
                    <a:gd name="connsiteX269" fmla="*/ 28798 w 69779"/>
                    <a:gd name="connsiteY269" fmla="*/ 29400 h 152501"/>
                    <a:gd name="connsiteX270" fmla="*/ 28517 w 69779"/>
                    <a:gd name="connsiteY270" fmla="*/ 29400 h 152501"/>
                    <a:gd name="connsiteX271" fmla="*/ 26420 w 69779"/>
                    <a:gd name="connsiteY271" fmla="*/ 26628 h 152501"/>
                    <a:gd name="connsiteX272" fmla="*/ 26087 w 69779"/>
                    <a:gd name="connsiteY272" fmla="*/ 26540 h 152501"/>
                    <a:gd name="connsiteX273" fmla="*/ 25833 w 69779"/>
                    <a:gd name="connsiteY273" fmla="*/ 26724 h 152501"/>
                    <a:gd name="connsiteX274" fmla="*/ 24789 w 69779"/>
                    <a:gd name="connsiteY274" fmla="*/ 30049 h 152501"/>
                    <a:gd name="connsiteX275" fmla="*/ 24543 w 69779"/>
                    <a:gd name="connsiteY275" fmla="*/ 30172 h 152501"/>
                    <a:gd name="connsiteX276" fmla="*/ 22911 w 69779"/>
                    <a:gd name="connsiteY276" fmla="*/ 34427 h 152501"/>
                    <a:gd name="connsiteX277" fmla="*/ 23788 w 69779"/>
                    <a:gd name="connsiteY277" fmla="*/ 33471 h 152501"/>
                    <a:gd name="connsiteX278" fmla="*/ 25677 w 69779"/>
                    <a:gd name="connsiteY278" fmla="*/ 33757 h 152501"/>
                    <a:gd name="connsiteX279" fmla="*/ 25876 w 69779"/>
                    <a:gd name="connsiteY279" fmla="*/ 34147 h 152501"/>
                    <a:gd name="connsiteX280" fmla="*/ 25089 w 69779"/>
                    <a:gd name="connsiteY280" fmla="*/ 35639 h 152501"/>
                    <a:gd name="connsiteX281" fmla="*/ 24806 w 69779"/>
                    <a:gd name="connsiteY281" fmla="*/ 35691 h 152501"/>
                    <a:gd name="connsiteX282" fmla="*/ 23815 w 69779"/>
                    <a:gd name="connsiteY282" fmla="*/ 35042 h 152501"/>
                    <a:gd name="connsiteX283" fmla="*/ 23701 w 69779"/>
                    <a:gd name="connsiteY283" fmla="*/ 34936 h 152501"/>
                    <a:gd name="connsiteX284" fmla="*/ 22472 w 69779"/>
                    <a:gd name="connsiteY284" fmla="*/ 35120 h 152501"/>
                    <a:gd name="connsiteX285" fmla="*/ 22472 w 69779"/>
                    <a:gd name="connsiteY285" fmla="*/ 35814 h 152501"/>
                    <a:gd name="connsiteX286" fmla="*/ 21324 w 69779"/>
                    <a:gd name="connsiteY286" fmla="*/ 36838 h 152501"/>
                    <a:gd name="connsiteX287" fmla="*/ 20314 w 69779"/>
                    <a:gd name="connsiteY287" fmla="*/ 35936 h 152501"/>
                    <a:gd name="connsiteX288" fmla="*/ 20314 w 69779"/>
                    <a:gd name="connsiteY288" fmla="*/ 35814 h 152501"/>
                    <a:gd name="connsiteX289" fmla="*/ 20867 w 69779"/>
                    <a:gd name="connsiteY289" fmla="*/ 34673 h 152501"/>
                    <a:gd name="connsiteX290" fmla="*/ 19235 w 69779"/>
                    <a:gd name="connsiteY290" fmla="*/ 31225 h 152501"/>
                    <a:gd name="connsiteX291" fmla="*/ 21788 w 69779"/>
                    <a:gd name="connsiteY291" fmla="*/ 26601 h 152501"/>
                    <a:gd name="connsiteX292" fmla="*/ 15173 w 69779"/>
                    <a:gd name="connsiteY292" fmla="*/ 35164 h 152501"/>
                    <a:gd name="connsiteX293" fmla="*/ 13050 w 69779"/>
                    <a:gd name="connsiteY293" fmla="*/ 33497 h 152501"/>
                    <a:gd name="connsiteX294" fmla="*/ 12830 w 69779"/>
                    <a:gd name="connsiteY294" fmla="*/ 33375 h 152501"/>
                    <a:gd name="connsiteX295" fmla="*/ 16717 w 69779"/>
                    <a:gd name="connsiteY295" fmla="*/ 33804 h 152501"/>
                    <a:gd name="connsiteX296" fmla="*/ 17700 w 69779"/>
                    <a:gd name="connsiteY296" fmla="*/ 33743 h 152501"/>
                    <a:gd name="connsiteX297" fmla="*/ 18226 w 69779"/>
                    <a:gd name="connsiteY297" fmla="*/ 32866 h 152501"/>
                    <a:gd name="connsiteX298" fmla="*/ 19981 w 69779"/>
                    <a:gd name="connsiteY298" fmla="*/ 33743 h 152501"/>
                    <a:gd name="connsiteX299" fmla="*/ 19209 w 69779"/>
                    <a:gd name="connsiteY299" fmla="*/ 34980 h 152501"/>
                    <a:gd name="connsiteX300" fmla="*/ 19024 w 69779"/>
                    <a:gd name="connsiteY300" fmla="*/ 35691 h 152501"/>
                    <a:gd name="connsiteX301" fmla="*/ 19024 w 69779"/>
                    <a:gd name="connsiteY301" fmla="*/ 35778 h 152501"/>
                    <a:gd name="connsiteX302" fmla="*/ 23411 w 69779"/>
                    <a:gd name="connsiteY302" fmla="*/ 36489 h 152501"/>
                    <a:gd name="connsiteX303" fmla="*/ 24832 w 69779"/>
                    <a:gd name="connsiteY303" fmla="*/ 36796 h 152501"/>
                    <a:gd name="connsiteX304" fmla="*/ 26913 w 69779"/>
                    <a:gd name="connsiteY304" fmla="*/ 34250 h 152501"/>
                    <a:gd name="connsiteX305" fmla="*/ 26859 w 69779"/>
                    <a:gd name="connsiteY305" fmla="*/ 33936 h 152501"/>
                    <a:gd name="connsiteX306" fmla="*/ 24478 w 69779"/>
                    <a:gd name="connsiteY306" fmla="*/ 32066 h 152501"/>
                    <a:gd name="connsiteX307" fmla="*/ 23999 w 69779"/>
                    <a:gd name="connsiteY307" fmla="*/ 32181 h 152501"/>
                    <a:gd name="connsiteX308" fmla="*/ 25999 w 69779"/>
                    <a:gd name="connsiteY308" fmla="*/ 30857 h 152501"/>
                    <a:gd name="connsiteX309" fmla="*/ 25876 w 69779"/>
                    <a:gd name="connsiteY309" fmla="*/ 30304 h 152501"/>
                    <a:gd name="connsiteX310" fmla="*/ 26333 w 69779"/>
                    <a:gd name="connsiteY310" fmla="*/ 27917 h 152501"/>
                    <a:gd name="connsiteX311" fmla="*/ 27473 w 69779"/>
                    <a:gd name="connsiteY311" fmla="*/ 30067 h 152501"/>
                    <a:gd name="connsiteX312" fmla="*/ 27535 w 69779"/>
                    <a:gd name="connsiteY312" fmla="*/ 30628 h 152501"/>
                    <a:gd name="connsiteX313" fmla="*/ 29877 w 69779"/>
                    <a:gd name="connsiteY313" fmla="*/ 31181 h 152501"/>
                    <a:gd name="connsiteX314" fmla="*/ 27721 w 69779"/>
                    <a:gd name="connsiteY314" fmla="*/ 33289 h 152501"/>
                    <a:gd name="connsiteX315" fmla="*/ 27780 w 69779"/>
                    <a:gd name="connsiteY315" fmla="*/ 33813 h 152501"/>
                    <a:gd name="connsiteX316" fmla="*/ 30338 w 69779"/>
                    <a:gd name="connsiteY316" fmla="*/ 35900 h 152501"/>
                    <a:gd name="connsiteX317" fmla="*/ 30641 w 69779"/>
                    <a:gd name="connsiteY317" fmla="*/ 35849 h 152501"/>
                    <a:gd name="connsiteX318" fmla="*/ 31974 w 69779"/>
                    <a:gd name="connsiteY318" fmla="*/ 35077 h 152501"/>
                    <a:gd name="connsiteX319" fmla="*/ 33422 w 69779"/>
                    <a:gd name="connsiteY319" fmla="*/ 35691 h 152501"/>
                    <a:gd name="connsiteX320" fmla="*/ 35887 w 69779"/>
                    <a:gd name="connsiteY320" fmla="*/ 33572 h 152501"/>
                    <a:gd name="connsiteX321" fmla="*/ 35887 w 69779"/>
                    <a:gd name="connsiteY321" fmla="*/ 33225 h 152501"/>
                    <a:gd name="connsiteX322" fmla="*/ 33859 w 69779"/>
                    <a:gd name="connsiteY322" fmla="*/ 30978 h 152501"/>
                    <a:gd name="connsiteX323" fmla="*/ 33387 w 69779"/>
                    <a:gd name="connsiteY323" fmla="*/ 31006 h 152501"/>
                    <a:gd name="connsiteX324" fmla="*/ 35606 w 69779"/>
                    <a:gd name="connsiteY324" fmla="*/ 30049 h 152501"/>
                    <a:gd name="connsiteX325" fmla="*/ 35606 w 69779"/>
                    <a:gd name="connsiteY325" fmla="*/ 29470 h 152501"/>
                    <a:gd name="connsiteX326" fmla="*/ 36352 w 69779"/>
                    <a:gd name="connsiteY326" fmla="*/ 27154 h 152501"/>
                    <a:gd name="connsiteX327" fmla="*/ 37089 w 69779"/>
                    <a:gd name="connsiteY327" fmla="*/ 29470 h 152501"/>
                    <a:gd name="connsiteX328" fmla="*/ 37089 w 69779"/>
                    <a:gd name="connsiteY328" fmla="*/ 30049 h 152501"/>
                    <a:gd name="connsiteX329" fmla="*/ 39274 w 69779"/>
                    <a:gd name="connsiteY329" fmla="*/ 31006 h 152501"/>
                    <a:gd name="connsiteX330" fmla="*/ 36747 w 69779"/>
                    <a:gd name="connsiteY330" fmla="*/ 33199 h 152501"/>
                    <a:gd name="connsiteX331" fmla="*/ 38931 w 69779"/>
                    <a:gd name="connsiteY331" fmla="*/ 35689 h 152501"/>
                    <a:gd name="connsiteX332" fmla="*/ 39212 w 69779"/>
                    <a:gd name="connsiteY332" fmla="*/ 35691 h 152501"/>
                    <a:gd name="connsiteX333" fmla="*/ 40669 w 69779"/>
                    <a:gd name="connsiteY333" fmla="*/ 35077 h 152501"/>
                    <a:gd name="connsiteX334" fmla="*/ 42081 w 69779"/>
                    <a:gd name="connsiteY334" fmla="*/ 35954 h 152501"/>
                    <a:gd name="connsiteX335" fmla="*/ 44904 w 69779"/>
                    <a:gd name="connsiteY335" fmla="*/ 34197 h 152501"/>
                    <a:gd name="connsiteX336" fmla="*/ 44950 w 69779"/>
                    <a:gd name="connsiteY336" fmla="*/ 33927 h 152501"/>
                    <a:gd name="connsiteX337" fmla="*/ 43358 w 69779"/>
                    <a:gd name="connsiteY337" fmla="*/ 31352 h 152501"/>
                    <a:gd name="connsiteX338" fmla="*/ 42853 w 69779"/>
                    <a:gd name="connsiteY338" fmla="*/ 31295 h 152501"/>
                    <a:gd name="connsiteX339" fmla="*/ 45196 w 69779"/>
                    <a:gd name="connsiteY339" fmla="*/ 30716 h 152501"/>
                    <a:gd name="connsiteX340" fmla="*/ 45257 w 69779"/>
                    <a:gd name="connsiteY340" fmla="*/ 30163 h 152501"/>
                    <a:gd name="connsiteX341" fmla="*/ 46398 w 69779"/>
                    <a:gd name="connsiteY341" fmla="*/ 28005 h 152501"/>
                    <a:gd name="connsiteX342" fmla="*/ 46705 w 69779"/>
                    <a:gd name="connsiteY342" fmla="*/ 30409 h 152501"/>
                    <a:gd name="connsiteX343" fmla="*/ 46617 w 69779"/>
                    <a:gd name="connsiteY343" fmla="*/ 30962 h 152501"/>
                    <a:gd name="connsiteX344" fmla="*/ 48617 w 69779"/>
                    <a:gd name="connsiteY344" fmla="*/ 32313 h 152501"/>
                    <a:gd name="connsiteX345" fmla="*/ 45749 w 69779"/>
                    <a:gd name="connsiteY345" fmla="*/ 34068 h 152501"/>
                    <a:gd name="connsiteX346" fmla="*/ 47465 w 69779"/>
                    <a:gd name="connsiteY346" fmla="*/ 36886 h 152501"/>
                    <a:gd name="connsiteX347" fmla="*/ 47749 w 69779"/>
                    <a:gd name="connsiteY347" fmla="*/ 36937 h 152501"/>
                    <a:gd name="connsiteX348" fmla="*/ 49144 w 69779"/>
                    <a:gd name="connsiteY348" fmla="*/ 36691 h 152501"/>
                    <a:gd name="connsiteX349" fmla="*/ 53531 w 69779"/>
                    <a:gd name="connsiteY349" fmla="*/ 35980 h 152501"/>
                    <a:gd name="connsiteX350" fmla="*/ 53531 w 69779"/>
                    <a:gd name="connsiteY350" fmla="*/ 35884 h 152501"/>
                    <a:gd name="connsiteX351" fmla="*/ 53346 w 69779"/>
                    <a:gd name="connsiteY351" fmla="*/ 35208 h 152501"/>
                    <a:gd name="connsiteX352" fmla="*/ 52539 w 69779"/>
                    <a:gd name="connsiteY352" fmla="*/ 33945 h 152501"/>
                    <a:gd name="connsiteX353" fmla="*/ 54364 w 69779"/>
                    <a:gd name="connsiteY353" fmla="*/ 33067 h 152501"/>
                    <a:gd name="connsiteX354" fmla="*/ 54882 w 69779"/>
                    <a:gd name="connsiteY354" fmla="*/ 33945 h 152501"/>
                    <a:gd name="connsiteX355" fmla="*/ 55873 w 69779"/>
                    <a:gd name="connsiteY355" fmla="*/ 34033 h 152501"/>
                    <a:gd name="connsiteX356" fmla="*/ 59751 w 69779"/>
                    <a:gd name="connsiteY356" fmla="*/ 33568 h 152501"/>
                    <a:gd name="connsiteX357" fmla="*/ 59541 w 69779"/>
                    <a:gd name="connsiteY357" fmla="*/ 33690 h 152501"/>
                    <a:gd name="connsiteX358" fmla="*/ 57409 w 69779"/>
                    <a:gd name="connsiteY358" fmla="*/ 35357 h 152501"/>
                    <a:gd name="connsiteX359" fmla="*/ 55996 w 69779"/>
                    <a:gd name="connsiteY359" fmla="*/ 38226 h 152501"/>
                    <a:gd name="connsiteX360" fmla="*/ 55996 w 69779"/>
                    <a:gd name="connsiteY360" fmla="*/ 39920 h 152501"/>
                    <a:gd name="connsiteX361" fmla="*/ 16612 w 69779"/>
                    <a:gd name="connsiteY361" fmla="*/ 39858 h 152501"/>
                    <a:gd name="connsiteX362" fmla="*/ 16612 w 69779"/>
                    <a:gd name="connsiteY362" fmla="*/ 38103 h 152501"/>
                    <a:gd name="connsiteX363" fmla="*/ 15199 w 69779"/>
                    <a:gd name="connsiteY363" fmla="*/ 35164 h 152501"/>
                    <a:gd name="connsiteX364" fmla="*/ 50741 w 69779"/>
                    <a:gd name="connsiteY364" fmla="*/ 50448 h 152501"/>
                    <a:gd name="connsiteX365" fmla="*/ 49565 w 69779"/>
                    <a:gd name="connsiteY365" fmla="*/ 51834 h 152501"/>
                    <a:gd name="connsiteX366" fmla="*/ 46705 w 69779"/>
                    <a:gd name="connsiteY366" fmla="*/ 48719 h 152501"/>
                    <a:gd name="connsiteX367" fmla="*/ 48154 w 69779"/>
                    <a:gd name="connsiteY367" fmla="*/ 45617 h 152501"/>
                    <a:gd name="connsiteX368" fmla="*/ 45052 w 69779"/>
                    <a:gd name="connsiteY368" fmla="*/ 44167 h 152501"/>
                    <a:gd name="connsiteX369" fmla="*/ 43603 w 69779"/>
                    <a:gd name="connsiteY369" fmla="*/ 47270 h 152501"/>
                    <a:gd name="connsiteX370" fmla="*/ 44204 w 69779"/>
                    <a:gd name="connsiteY370" fmla="*/ 48193 h 152501"/>
                    <a:gd name="connsiteX371" fmla="*/ 44020 w 69779"/>
                    <a:gd name="connsiteY371" fmla="*/ 48781 h 152501"/>
                    <a:gd name="connsiteX372" fmla="*/ 41028 w 69779"/>
                    <a:gd name="connsiteY372" fmla="*/ 51036 h 152501"/>
                    <a:gd name="connsiteX373" fmla="*/ 38660 w 69779"/>
                    <a:gd name="connsiteY373" fmla="*/ 49334 h 152501"/>
                    <a:gd name="connsiteX374" fmla="*/ 42634 w 69779"/>
                    <a:gd name="connsiteY374" fmla="*/ 47702 h 152501"/>
                    <a:gd name="connsiteX375" fmla="*/ 43511 w 69779"/>
                    <a:gd name="connsiteY375" fmla="*/ 48009 h 152501"/>
                    <a:gd name="connsiteX376" fmla="*/ 39010 w 69779"/>
                    <a:gd name="connsiteY376" fmla="*/ 43701 h 152501"/>
                    <a:gd name="connsiteX377" fmla="*/ 36738 w 69779"/>
                    <a:gd name="connsiteY377" fmla="*/ 39656 h 152501"/>
                    <a:gd name="connsiteX378" fmla="*/ 36212 w 69779"/>
                    <a:gd name="connsiteY378" fmla="*/ 39472 h 152501"/>
                    <a:gd name="connsiteX379" fmla="*/ 35685 w 69779"/>
                    <a:gd name="connsiteY379" fmla="*/ 39691 h 152501"/>
                    <a:gd name="connsiteX380" fmla="*/ 33834 w 69779"/>
                    <a:gd name="connsiteY380" fmla="*/ 41630 h 152501"/>
                    <a:gd name="connsiteX381" fmla="*/ 33404 w 69779"/>
                    <a:gd name="connsiteY381" fmla="*/ 43727 h 152501"/>
                    <a:gd name="connsiteX382" fmla="*/ 28938 w 69779"/>
                    <a:gd name="connsiteY382" fmla="*/ 47982 h 152501"/>
                    <a:gd name="connsiteX383" fmla="*/ 29816 w 69779"/>
                    <a:gd name="connsiteY383" fmla="*/ 47702 h 152501"/>
                    <a:gd name="connsiteX384" fmla="*/ 33790 w 69779"/>
                    <a:gd name="connsiteY384" fmla="*/ 49334 h 152501"/>
                    <a:gd name="connsiteX385" fmla="*/ 31421 w 69779"/>
                    <a:gd name="connsiteY385" fmla="*/ 51036 h 152501"/>
                    <a:gd name="connsiteX386" fmla="*/ 28430 w 69779"/>
                    <a:gd name="connsiteY386" fmla="*/ 48781 h 152501"/>
                    <a:gd name="connsiteX387" fmla="*/ 28219 w 69779"/>
                    <a:gd name="connsiteY387" fmla="*/ 48193 h 152501"/>
                    <a:gd name="connsiteX388" fmla="*/ 28258 w 69779"/>
                    <a:gd name="connsiteY388" fmla="*/ 44856 h 152501"/>
                    <a:gd name="connsiteX389" fmla="*/ 24920 w 69779"/>
                    <a:gd name="connsiteY389" fmla="*/ 44817 h 152501"/>
                    <a:gd name="connsiteX390" fmla="*/ 24882 w 69779"/>
                    <a:gd name="connsiteY390" fmla="*/ 48154 h 152501"/>
                    <a:gd name="connsiteX391" fmla="*/ 25754 w 69779"/>
                    <a:gd name="connsiteY391" fmla="*/ 48719 h 152501"/>
                    <a:gd name="connsiteX392" fmla="*/ 22850 w 69779"/>
                    <a:gd name="connsiteY392" fmla="*/ 51799 h 152501"/>
                    <a:gd name="connsiteX393" fmla="*/ 21683 w 69779"/>
                    <a:gd name="connsiteY393" fmla="*/ 50448 h 152501"/>
                    <a:gd name="connsiteX394" fmla="*/ 24736 w 69779"/>
                    <a:gd name="connsiteY394" fmla="*/ 48509 h 152501"/>
                    <a:gd name="connsiteX395" fmla="*/ 24052 w 69779"/>
                    <a:gd name="connsiteY395" fmla="*/ 47579 h 152501"/>
                    <a:gd name="connsiteX396" fmla="*/ 18542 w 69779"/>
                    <a:gd name="connsiteY396" fmla="*/ 48877 h 152501"/>
                    <a:gd name="connsiteX397" fmla="*/ 16998 w 69779"/>
                    <a:gd name="connsiteY397" fmla="*/ 48070 h 152501"/>
                    <a:gd name="connsiteX398" fmla="*/ 16226 w 69779"/>
                    <a:gd name="connsiteY398" fmla="*/ 42806 h 152501"/>
                    <a:gd name="connsiteX399" fmla="*/ 16471 w 69779"/>
                    <a:gd name="connsiteY399" fmla="*/ 41051 h 152501"/>
                    <a:gd name="connsiteX400" fmla="*/ 55952 w 69779"/>
                    <a:gd name="connsiteY400" fmla="*/ 41148 h 152501"/>
                    <a:gd name="connsiteX401" fmla="*/ 56171 w 69779"/>
                    <a:gd name="connsiteY401" fmla="*/ 42999 h 152501"/>
                    <a:gd name="connsiteX402" fmla="*/ 55461 w 69779"/>
                    <a:gd name="connsiteY402" fmla="*/ 48079 h 152501"/>
                    <a:gd name="connsiteX403" fmla="*/ 53803 w 69779"/>
                    <a:gd name="connsiteY403" fmla="*/ 48956 h 152501"/>
                    <a:gd name="connsiteX404" fmla="*/ 48310 w 69779"/>
                    <a:gd name="connsiteY404" fmla="*/ 47693 h 152501"/>
                    <a:gd name="connsiteX405" fmla="*/ 47635 w 69779"/>
                    <a:gd name="connsiteY405" fmla="*/ 48570 h 152501"/>
                    <a:gd name="connsiteX406" fmla="*/ 50688 w 69779"/>
                    <a:gd name="connsiteY406" fmla="*/ 50509 h 152501"/>
                    <a:gd name="connsiteX407" fmla="*/ 45836 w 69779"/>
                    <a:gd name="connsiteY407" fmla="*/ 47675 h 152501"/>
                    <a:gd name="connsiteX408" fmla="*/ 44459 w 69779"/>
                    <a:gd name="connsiteY408" fmla="*/ 46675 h 152501"/>
                    <a:gd name="connsiteX409" fmla="*/ 45459 w 69779"/>
                    <a:gd name="connsiteY409" fmla="*/ 45298 h 152501"/>
                    <a:gd name="connsiteX410" fmla="*/ 45836 w 69779"/>
                    <a:gd name="connsiteY410" fmla="*/ 45298 h 152501"/>
                    <a:gd name="connsiteX411" fmla="*/ 47038 w 69779"/>
                    <a:gd name="connsiteY411" fmla="*/ 46500 h 152501"/>
                    <a:gd name="connsiteX412" fmla="*/ 45836 w 69779"/>
                    <a:gd name="connsiteY412" fmla="*/ 47702 h 152501"/>
                    <a:gd name="connsiteX413" fmla="*/ 27903 w 69779"/>
                    <a:gd name="connsiteY413" fmla="*/ 46500 h 152501"/>
                    <a:gd name="connsiteX414" fmla="*/ 26701 w 69779"/>
                    <a:gd name="connsiteY414" fmla="*/ 47702 h 152501"/>
                    <a:gd name="connsiteX415" fmla="*/ 25499 w 69779"/>
                    <a:gd name="connsiteY415" fmla="*/ 46500 h 152501"/>
                    <a:gd name="connsiteX416" fmla="*/ 25499 w 69779"/>
                    <a:gd name="connsiteY416" fmla="*/ 46500 h 152501"/>
                    <a:gd name="connsiteX417" fmla="*/ 26701 w 69779"/>
                    <a:gd name="connsiteY417" fmla="*/ 45298 h 152501"/>
                    <a:gd name="connsiteX418" fmla="*/ 27903 w 69779"/>
                    <a:gd name="connsiteY418" fmla="*/ 46500 h 152501"/>
                    <a:gd name="connsiteX419" fmla="*/ 13971 w 69779"/>
                    <a:gd name="connsiteY419" fmla="*/ 49851 h 152501"/>
                    <a:gd name="connsiteX420" fmla="*/ 15199 w 69779"/>
                    <a:gd name="connsiteY420" fmla="*/ 49018 h 152501"/>
                    <a:gd name="connsiteX421" fmla="*/ 19209 w 69779"/>
                    <a:gd name="connsiteY421" fmla="*/ 51299 h 152501"/>
                    <a:gd name="connsiteX422" fmla="*/ 20437 w 69779"/>
                    <a:gd name="connsiteY422" fmla="*/ 47904 h 152501"/>
                    <a:gd name="connsiteX423" fmla="*/ 22692 w 69779"/>
                    <a:gd name="connsiteY423" fmla="*/ 47596 h 152501"/>
                    <a:gd name="connsiteX424" fmla="*/ 20656 w 69779"/>
                    <a:gd name="connsiteY424" fmla="*/ 50588 h 152501"/>
                    <a:gd name="connsiteX425" fmla="*/ 23122 w 69779"/>
                    <a:gd name="connsiteY425" fmla="*/ 53018 h 152501"/>
                    <a:gd name="connsiteX426" fmla="*/ 26999 w 69779"/>
                    <a:gd name="connsiteY426" fmla="*/ 48860 h 152501"/>
                    <a:gd name="connsiteX427" fmla="*/ 27315 w 69779"/>
                    <a:gd name="connsiteY427" fmla="*/ 48860 h 152501"/>
                    <a:gd name="connsiteX428" fmla="*/ 31500 w 69779"/>
                    <a:gd name="connsiteY428" fmla="*/ 52246 h 152501"/>
                    <a:gd name="connsiteX429" fmla="*/ 30886 w 69779"/>
                    <a:gd name="connsiteY429" fmla="*/ 46394 h 152501"/>
                    <a:gd name="connsiteX430" fmla="*/ 30641 w 69779"/>
                    <a:gd name="connsiteY430" fmla="*/ 46394 h 152501"/>
                    <a:gd name="connsiteX431" fmla="*/ 33202 w 69779"/>
                    <a:gd name="connsiteY431" fmla="*/ 44973 h 152501"/>
                    <a:gd name="connsiteX432" fmla="*/ 34589 w 69779"/>
                    <a:gd name="connsiteY432" fmla="*/ 44850 h 152501"/>
                    <a:gd name="connsiteX433" fmla="*/ 34983 w 69779"/>
                    <a:gd name="connsiteY433" fmla="*/ 42218 h 152501"/>
                    <a:gd name="connsiteX434" fmla="*/ 36282 w 69779"/>
                    <a:gd name="connsiteY434" fmla="*/ 40683 h 152501"/>
                    <a:gd name="connsiteX435" fmla="*/ 37607 w 69779"/>
                    <a:gd name="connsiteY435" fmla="*/ 42218 h 152501"/>
                    <a:gd name="connsiteX436" fmla="*/ 38010 w 69779"/>
                    <a:gd name="connsiteY436" fmla="*/ 44850 h 152501"/>
                    <a:gd name="connsiteX437" fmla="*/ 39396 w 69779"/>
                    <a:gd name="connsiteY437" fmla="*/ 44973 h 152501"/>
                    <a:gd name="connsiteX438" fmla="*/ 41950 w 69779"/>
                    <a:gd name="connsiteY438" fmla="*/ 46342 h 152501"/>
                    <a:gd name="connsiteX439" fmla="*/ 41739 w 69779"/>
                    <a:gd name="connsiteY439" fmla="*/ 46342 h 152501"/>
                    <a:gd name="connsiteX440" fmla="*/ 41090 w 69779"/>
                    <a:gd name="connsiteY440" fmla="*/ 52203 h 152501"/>
                    <a:gd name="connsiteX441" fmla="*/ 45284 w 69779"/>
                    <a:gd name="connsiteY441" fmla="*/ 48781 h 152501"/>
                    <a:gd name="connsiteX442" fmla="*/ 45591 w 69779"/>
                    <a:gd name="connsiteY442" fmla="*/ 48781 h 152501"/>
                    <a:gd name="connsiteX443" fmla="*/ 49504 w 69779"/>
                    <a:gd name="connsiteY443" fmla="*/ 52940 h 152501"/>
                    <a:gd name="connsiteX444" fmla="*/ 51934 w 69779"/>
                    <a:gd name="connsiteY444" fmla="*/ 50474 h 152501"/>
                    <a:gd name="connsiteX445" fmla="*/ 49995 w 69779"/>
                    <a:gd name="connsiteY445" fmla="*/ 47430 h 152501"/>
                    <a:gd name="connsiteX446" fmla="*/ 52153 w 69779"/>
                    <a:gd name="connsiteY446" fmla="*/ 47798 h 152501"/>
                    <a:gd name="connsiteX447" fmla="*/ 53381 w 69779"/>
                    <a:gd name="connsiteY447" fmla="*/ 51185 h 152501"/>
                    <a:gd name="connsiteX448" fmla="*/ 57391 w 69779"/>
                    <a:gd name="connsiteY448" fmla="*/ 48939 h 152501"/>
                    <a:gd name="connsiteX449" fmla="*/ 58619 w 69779"/>
                    <a:gd name="connsiteY449" fmla="*/ 49772 h 152501"/>
                    <a:gd name="connsiteX450" fmla="*/ 54233 w 69779"/>
                    <a:gd name="connsiteY450" fmla="*/ 56089 h 152501"/>
                    <a:gd name="connsiteX451" fmla="*/ 36861 w 69779"/>
                    <a:gd name="connsiteY451" fmla="*/ 53896 h 152501"/>
                    <a:gd name="connsiteX452" fmla="*/ 35720 w 69779"/>
                    <a:gd name="connsiteY452" fmla="*/ 53896 h 152501"/>
                    <a:gd name="connsiteX453" fmla="*/ 18366 w 69779"/>
                    <a:gd name="connsiteY453" fmla="*/ 56151 h 152501"/>
                    <a:gd name="connsiteX454" fmla="*/ 13971 w 69779"/>
                    <a:gd name="connsiteY454" fmla="*/ 49851 h 152501"/>
                    <a:gd name="connsiteX455" fmla="*/ 15936 w 69779"/>
                    <a:gd name="connsiteY455" fmla="*/ 64336 h 152501"/>
                    <a:gd name="connsiteX456" fmla="*/ 17454 w 69779"/>
                    <a:gd name="connsiteY456" fmla="*/ 62511 h 152501"/>
                    <a:gd name="connsiteX457" fmla="*/ 16462 w 69779"/>
                    <a:gd name="connsiteY457" fmla="*/ 61406 h 152501"/>
                    <a:gd name="connsiteX458" fmla="*/ 16191 w 69779"/>
                    <a:gd name="connsiteY458" fmla="*/ 60388 h 152501"/>
                    <a:gd name="connsiteX459" fmla="*/ 18340 w 69779"/>
                    <a:gd name="connsiteY459" fmla="*/ 59248 h 152501"/>
                    <a:gd name="connsiteX460" fmla="*/ 20621 w 69779"/>
                    <a:gd name="connsiteY460" fmla="*/ 60476 h 152501"/>
                    <a:gd name="connsiteX461" fmla="*/ 19454 w 69779"/>
                    <a:gd name="connsiteY461" fmla="*/ 62511 h 152501"/>
                    <a:gd name="connsiteX462" fmla="*/ 20928 w 69779"/>
                    <a:gd name="connsiteY462" fmla="*/ 64336 h 152501"/>
                    <a:gd name="connsiteX463" fmla="*/ 20928 w 69779"/>
                    <a:gd name="connsiteY463" fmla="*/ 64643 h 152501"/>
                    <a:gd name="connsiteX464" fmla="*/ 15936 w 69779"/>
                    <a:gd name="connsiteY464" fmla="*/ 64643 h 152501"/>
                    <a:gd name="connsiteX465" fmla="*/ 15059 w 69779"/>
                    <a:gd name="connsiteY465" fmla="*/ 135525 h 152501"/>
                    <a:gd name="connsiteX466" fmla="*/ 10084 w 69779"/>
                    <a:gd name="connsiteY466" fmla="*/ 135525 h 152501"/>
                    <a:gd name="connsiteX467" fmla="*/ 10084 w 69779"/>
                    <a:gd name="connsiteY467" fmla="*/ 135218 h 152501"/>
                    <a:gd name="connsiteX468" fmla="*/ 11567 w 69779"/>
                    <a:gd name="connsiteY468" fmla="*/ 133393 h 152501"/>
                    <a:gd name="connsiteX469" fmla="*/ 10540 w 69779"/>
                    <a:gd name="connsiteY469" fmla="*/ 132270 h 152501"/>
                    <a:gd name="connsiteX470" fmla="*/ 10295 w 69779"/>
                    <a:gd name="connsiteY470" fmla="*/ 131252 h 152501"/>
                    <a:gd name="connsiteX471" fmla="*/ 12453 w 69779"/>
                    <a:gd name="connsiteY471" fmla="*/ 130112 h 152501"/>
                    <a:gd name="connsiteX472" fmla="*/ 14734 w 69779"/>
                    <a:gd name="connsiteY472" fmla="*/ 131349 h 152501"/>
                    <a:gd name="connsiteX473" fmla="*/ 13532 w 69779"/>
                    <a:gd name="connsiteY473" fmla="*/ 133375 h 152501"/>
                    <a:gd name="connsiteX474" fmla="*/ 15015 w 69779"/>
                    <a:gd name="connsiteY474" fmla="*/ 135200 h 152501"/>
                    <a:gd name="connsiteX475" fmla="*/ 17050 w 69779"/>
                    <a:gd name="connsiteY475" fmla="*/ 129690 h 152501"/>
                    <a:gd name="connsiteX476" fmla="*/ 10821 w 69779"/>
                    <a:gd name="connsiteY476" fmla="*/ 121496 h 152501"/>
                    <a:gd name="connsiteX477" fmla="*/ 23771 w 69779"/>
                    <a:gd name="connsiteY477" fmla="*/ 134437 h 152501"/>
                    <a:gd name="connsiteX478" fmla="*/ 17050 w 69779"/>
                    <a:gd name="connsiteY478" fmla="*/ 129690 h 152501"/>
                    <a:gd name="connsiteX479" fmla="*/ 26605 w 69779"/>
                    <a:gd name="connsiteY479" fmla="*/ 134718 h 152501"/>
                    <a:gd name="connsiteX480" fmla="*/ 10330 w 69779"/>
                    <a:gd name="connsiteY480" fmla="*/ 118373 h 152501"/>
                    <a:gd name="connsiteX481" fmla="*/ 10330 w 69779"/>
                    <a:gd name="connsiteY481" fmla="*/ 116056 h 152501"/>
                    <a:gd name="connsiteX482" fmla="*/ 26543 w 69779"/>
                    <a:gd name="connsiteY482" fmla="*/ 132393 h 152501"/>
                    <a:gd name="connsiteX483" fmla="*/ 26605 w 69779"/>
                    <a:gd name="connsiteY483" fmla="*/ 129813 h 152501"/>
                    <a:gd name="connsiteX484" fmla="*/ 10330 w 69779"/>
                    <a:gd name="connsiteY484" fmla="*/ 113503 h 152501"/>
                    <a:gd name="connsiteX485" fmla="*/ 10330 w 69779"/>
                    <a:gd name="connsiteY485" fmla="*/ 111266 h 152501"/>
                    <a:gd name="connsiteX486" fmla="*/ 26570 w 69779"/>
                    <a:gd name="connsiteY486" fmla="*/ 127541 h 152501"/>
                    <a:gd name="connsiteX487" fmla="*/ 26605 w 69779"/>
                    <a:gd name="connsiteY487" fmla="*/ 124944 h 152501"/>
                    <a:gd name="connsiteX488" fmla="*/ 10330 w 69779"/>
                    <a:gd name="connsiteY488" fmla="*/ 108634 h 152501"/>
                    <a:gd name="connsiteX489" fmla="*/ 10330 w 69779"/>
                    <a:gd name="connsiteY489" fmla="*/ 106353 h 152501"/>
                    <a:gd name="connsiteX490" fmla="*/ 26570 w 69779"/>
                    <a:gd name="connsiteY490" fmla="*/ 122672 h 152501"/>
                    <a:gd name="connsiteX491" fmla="*/ 26605 w 69779"/>
                    <a:gd name="connsiteY491" fmla="*/ 115170 h 152501"/>
                    <a:gd name="connsiteX492" fmla="*/ 17726 w 69779"/>
                    <a:gd name="connsiteY492" fmla="*/ 106256 h 152501"/>
                    <a:gd name="connsiteX493" fmla="*/ 17419 w 69779"/>
                    <a:gd name="connsiteY493" fmla="*/ 106256 h 152501"/>
                    <a:gd name="connsiteX494" fmla="*/ 17419 w 69779"/>
                    <a:gd name="connsiteY494" fmla="*/ 105089 h 152501"/>
                    <a:gd name="connsiteX495" fmla="*/ 18033 w 69779"/>
                    <a:gd name="connsiteY495" fmla="*/ 103791 h 152501"/>
                    <a:gd name="connsiteX496" fmla="*/ 19665 w 69779"/>
                    <a:gd name="connsiteY496" fmla="*/ 103089 h 152501"/>
                    <a:gd name="connsiteX497" fmla="*/ 20542 w 69779"/>
                    <a:gd name="connsiteY497" fmla="*/ 104686 h 152501"/>
                    <a:gd name="connsiteX498" fmla="*/ 20358 w 69779"/>
                    <a:gd name="connsiteY498" fmla="*/ 106256 h 152501"/>
                    <a:gd name="connsiteX499" fmla="*/ 19954 w 69779"/>
                    <a:gd name="connsiteY499" fmla="*/ 106256 h 152501"/>
                    <a:gd name="connsiteX500" fmla="*/ 26517 w 69779"/>
                    <a:gd name="connsiteY500" fmla="*/ 112828 h 152501"/>
                    <a:gd name="connsiteX501" fmla="*/ 26605 w 69779"/>
                    <a:gd name="connsiteY501" fmla="*/ 106265 h 152501"/>
                    <a:gd name="connsiteX502" fmla="*/ 24850 w 69779"/>
                    <a:gd name="connsiteY502" fmla="*/ 106265 h 152501"/>
                    <a:gd name="connsiteX503" fmla="*/ 26543 w 69779"/>
                    <a:gd name="connsiteY503" fmla="*/ 107967 h 152501"/>
                    <a:gd name="connsiteX504" fmla="*/ 26543 w 69779"/>
                    <a:gd name="connsiteY504" fmla="*/ 110275 h 152501"/>
                    <a:gd name="connsiteX505" fmla="*/ 22543 w 69779"/>
                    <a:gd name="connsiteY505" fmla="*/ 106265 h 152501"/>
                    <a:gd name="connsiteX506" fmla="*/ 23464 w 69779"/>
                    <a:gd name="connsiteY506" fmla="*/ 106265 h 152501"/>
                    <a:gd name="connsiteX507" fmla="*/ 23464 w 69779"/>
                    <a:gd name="connsiteY507" fmla="*/ 105186 h 152501"/>
                    <a:gd name="connsiteX508" fmla="*/ 24078 w 69779"/>
                    <a:gd name="connsiteY508" fmla="*/ 102879 h 152501"/>
                    <a:gd name="connsiteX509" fmla="*/ 24955 w 69779"/>
                    <a:gd name="connsiteY509" fmla="*/ 102387 h 152501"/>
                    <a:gd name="connsiteX510" fmla="*/ 24183 w 69779"/>
                    <a:gd name="connsiteY510" fmla="*/ 100132 h 152501"/>
                    <a:gd name="connsiteX511" fmla="*/ 19709 w 69779"/>
                    <a:gd name="connsiteY511" fmla="*/ 98720 h 152501"/>
                    <a:gd name="connsiteX512" fmla="*/ 15708 w 69779"/>
                    <a:gd name="connsiteY512" fmla="*/ 98255 h 152501"/>
                    <a:gd name="connsiteX513" fmla="*/ 14471 w 69779"/>
                    <a:gd name="connsiteY513" fmla="*/ 96623 h 152501"/>
                    <a:gd name="connsiteX514" fmla="*/ 14322 w 69779"/>
                    <a:gd name="connsiteY514" fmla="*/ 96254 h 152501"/>
                    <a:gd name="connsiteX515" fmla="*/ 13637 w 69779"/>
                    <a:gd name="connsiteY515" fmla="*/ 97053 h 152501"/>
                    <a:gd name="connsiteX516" fmla="*/ 13515 w 69779"/>
                    <a:gd name="connsiteY516" fmla="*/ 97667 h 152501"/>
                    <a:gd name="connsiteX517" fmla="*/ 13023 w 69779"/>
                    <a:gd name="connsiteY517" fmla="*/ 97053 h 152501"/>
                    <a:gd name="connsiteX518" fmla="*/ 12409 w 69779"/>
                    <a:gd name="connsiteY518" fmla="*/ 96562 h 152501"/>
                    <a:gd name="connsiteX519" fmla="*/ 12006 w 69779"/>
                    <a:gd name="connsiteY519" fmla="*/ 97272 h 152501"/>
                    <a:gd name="connsiteX520" fmla="*/ 11944 w 69779"/>
                    <a:gd name="connsiteY520" fmla="*/ 99176 h 152501"/>
                    <a:gd name="connsiteX521" fmla="*/ 11795 w 69779"/>
                    <a:gd name="connsiteY521" fmla="*/ 100843 h 152501"/>
                    <a:gd name="connsiteX522" fmla="*/ 11856 w 69779"/>
                    <a:gd name="connsiteY522" fmla="*/ 101212 h 152501"/>
                    <a:gd name="connsiteX523" fmla="*/ 13330 w 69779"/>
                    <a:gd name="connsiteY523" fmla="*/ 101457 h 152501"/>
                    <a:gd name="connsiteX524" fmla="*/ 14506 w 69779"/>
                    <a:gd name="connsiteY524" fmla="*/ 103493 h 152501"/>
                    <a:gd name="connsiteX525" fmla="*/ 14041 w 69779"/>
                    <a:gd name="connsiteY525" fmla="*/ 106265 h 152501"/>
                    <a:gd name="connsiteX526" fmla="*/ 15094 w 69779"/>
                    <a:gd name="connsiteY526" fmla="*/ 106265 h 152501"/>
                    <a:gd name="connsiteX527" fmla="*/ 26552 w 69779"/>
                    <a:gd name="connsiteY527" fmla="*/ 117767 h 152501"/>
                    <a:gd name="connsiteX528" fmla="*/ 26552 w 69779"/>
                    <a:gd name="connsiteY528" fmla="*/ 120040 h 152501"/>
                    <a:gd name="connsiteX529" fmla="*/ 12813 w 69779"/>
                    <a:gd name="connsiteY529" fmla="*/ 106265 h 152501"/>
                    <a:gd name="connsiteX530" fmla="*/ 10330 w 69779"/>
                    <a:gd name="connsiteY530" fmla="*/ 106265 h 152501"/>
                    <a:gd name="connsiteX531" fmla="*/ 10330 w 69779"/>
                    <a:gd name="connsiteY531" fmla="*/ 66100 h 152501"/>
                    <a:gd name="connsiteX532" fmla="*/ 26570 w 69779"/>
                    <a:gd name="connsiteY532" fmla="*/ 66100 h 152501"/>
                    <a:gd name="connsiteX533" fmla="*/ 26570 w 69779"/>
                    <a:gd name="connsiteY533" fmla="*/ 106230 h 152501"/>
                    <a:gd name="connsiteX534" fmla="*/ 33817 w 69779"/>
                    <a:gd name="connsiteY534" fmla="*/ 146623 h 152501"/>
                    <a:gd name="connsiteX535" fmla="*/ 28824 w 69779"/>
                    <a:gd name="connsiteY535" fmla="*/ 146623 h 152501"/>
                    <a:gd name="connsiteX536" fmla="*/ 28824 w 69779"/>
                    <a:gd name="connsiteY536" fmla="*/ 146255 h 152501"/>
                    <a:gd name="connsiteX537" fmla="*/ 30333 w 69779"/>
                    <a:gd name="connsiteY537" fmla="*/ 144500 h 152501"/>
                    <a:gd name="connsiteX538" fmla="*/ 29316 w 69779"/>
                    <a:gd name="connsiteY538" fmla="*/ 143395 h 152501"/>
                    <a:gd name="connsiteX539" fmla="*/ 29070 w 69779"/>
                    <a:gd name="connsiteY539" fmla="*/ 142403 h 152501"/>
                    <a:gd name="connsiteX540" fmla="*/ 31228 w 69779"/>
                    <a:gd name="connsiteY540" fmla="*/ 141236 h 152501"/>
                    <a:gd name="connsiteX541" fmla="*/ 33509 w 69779"/>
                    <a:gd name="connsiteY541" fmla="*/ 142465 h 152501"/>
                    <a:gd name="connsiteX542" fmla="*/ 32334 w 69779"/>
                    <a:gd name="connsiteY542" fmla="*/ 144535 h 152501"/>
                    <a:gd name="connsiteX543" fmla="*/ 33817 w 69779"/>
                    <a:gd name="connsiteY543" fmla="*/ 146290 h 152501"/>
                    <a:gd name="connsiteX544" fmla="*/ 33817 w 69779"/>
                    <a:gd name="connsiteY544" fmla="*/ 97807 h 152501"/>
                    <a:gd name="connsiteX545" fmla="*/ 28824 w 69779"/>
                    <a:gd name="connsiteY545" fmla="*/ 97807 h 152501"/>
                    <a:gd name="connsiteX546" fmla="*/ 28824 w 69779"/>
                    <a:gd name="connsiteY546" fmla="*/ 97500 h 152501"/>
                    <a:gd name="connsiteX547" fmla="*/ 30333 w 69779"/>
                    <a:gd name="connsiteY547" fmla="*/ 95675 h 152501"/>
                    <a:gd name="connsiteX548" fmla="*/ 29316 w 69779"/>
                    <a:gd name="connsiteY548" fmla="*/ 94596 h 152501"/>
                    <a:gd name="connsiteX549" fmla="*/ 29070 w 69779"/>
                    <a:gd name="connsiteY549" fmla="*/ 93614 h 152501"/>
                    <a:gd name="connsiteX550" fmla="*/ 31228 w 69779"/>
                    <a:gd name="connsiteY550" fmla="*/ 92473 h 152501"/>
                    <a:gd name="connsiteX551" fmla="*/ 33509 w 69779"/>
                    <a:gd name="connsiteY551" fmla="*/ 93701 h 152501"/>
                    <a:gd name="connsiteX552" fmla="*/ 32334 w 69779"/>
                    <a:gd name="connsiteY552" fmla="*/ 95737 h 152501"/>
                    <a:gd name="connsiteX553" fmla="*/ 33817 w 69779"/>
                    <a:gd name="connsiteY553" fmla="*/ 97492 h 152501"/>
                    <a:gd name="connsiteX554" fmla="*/ 33817 w 69779"/>
                    <a:gd name="connsiteY554" fmla="*/ 64617 h 152501"/>
                    <a:gd name="connsiteX555" fmla="*/ 28824 w 69779"/>
                    <a:gd name="connsiteY555" fmla="*/ 64617 h 152501"/>
                    <a:gd name="connsiteX556" fmla="*/ 28824 w 69779"/>
                    <a:gd name="connsiteY556" fmla="*/ 64310 h 152501"/>
                    <a:gd name="connsiteX557" fmla="*/ 30333 w 69779"/>
                    <a:gd name="connsiteY557" fmla="*/ 62485 h 152501"/>
                    <a:gd name="connsiteX558" fmla="*/ 29316 w 69779"/>
                    <a:gd name="connsiteY558" fmla="*/ 61380 h 152501"/>
                    <a:gd name="connsiteX559" fmla="*/ 29070 w 69779"/>
                    <a:gd name="connsiteY559" fmla="*/ 60362 h 152501"/>
                    <a:gd name="connsiteX560" fmla="*/ 31228 w 69779"/>
                    <a:gd name="connsiteY560" fmla="*/ 59221 h 152501"/>
                    <a:gd name="connsiteX561" fmla="*/ 33509 w 69779"/>
                    <a:gd name="connsiteY561" fmla="*/ 60450 h 152501"/>
                    <a:gd name="connsiteX562" fmla="*/ 32334 w 69779"/>
                    <a:gd name="connsiteY562" fmla="*/ 62520 h 152501"/>
                    <a:gd name="connsiteX563" fmla="*/ 33817 w 69779"/>
                    <a:gd name="connsiteY563" fmla="*/ 64275 h 152501"/>
                    <a:gd name="connsiteX564" fmla="*/ 35229 w 69779"/>
                    <a:gd name="connsiteY564" fmla="*/ 56844 h 152501"/>
                    <a:gd name="connsiteX565" fmla="*/ 20840 w 69779"/>
                    <a:gd name="connsiteY565" fmla="*/ 56844 h 152501"/>
                    <a:gd name="connsiteX566" fmla="*/ 36282 w 69779"/>
                    <a:gd name="connsiteY566" fmla="*/ 55089 h 152501"/>
                    <a:gd name="connsiteX567" fmla="*/ 51908 w 69779"/>
                    <a:gd name="connsiteY567" fmla="*/ 56844 h 152501"/>
                    <a:gd name="connsiteX568" fmla="*/ 35238 w 69779"/>
                    <a:gd name="connsiteY568" fmla="*/ 56844 h 152501"/>
                    <a:gd name="connsiteX569" fmla="*/ 66814 w 69779"/>
                    <a:gd name="connsiteY569" fmla="*/ 124154 h 152501"/>
                    <a:gd name="connsiteX570" fmla="*/ 60628 w 69779"/>
                    <a:gd name="connsiteY570" fmla="*/ 134955 h 152501"/>
                    <a:gd name="connsiteX571" fmla="*/ 36282 w 69779"/>
                    <a:gd name="connsiteY571" fmla="*/ 134955 h 152501"/>
                    <a:gd name="connsiteX572" fmla="*/ 36282 w 69779"/>
                    <a:gd name="connsiteY572" fmla="*/ 119294 h 152501"/>
                    <a:gd name="connsiteX573" fmla="*/ 67568 w 69779"/>
                    <a:gd name="connsiteY573" fmla="*/ 119294 h 152501"/>
                    <a:gd name="connsiteX574" fmla="*/ 66831 w 69779"/>
                    <a:gd name="connsiteY574" fmla="*/ 124163 h 152501"/>
                    <a:gd name="connsiteX575" fmla="*/ 67647 w 69779"/>
                    <a:gd name="connsiteY575" fmla="*/ 103879 h 152501"/>
                    <a:gd name="connsiteX576" fmla="*/ 36247 w 69779"/>
                    <a:gd name="connsiteY576" fmla="*/ 103879 h 152501"/>
                    <a:gd name="connsiteX577" fmla="*/ 36247 w 69779"/>
                    <a:gd name="connsiteY577" fmla="*/ 87981 h 152501"/>
                    <a:gd name="connsiteX578" fmla="*/ 67682 w 69779"/>
                    <a:gd name="connsiteY578" fmla="*/ 87981 h 152501"/>
                    <a:gd name="connsiteX579" fmla="*/ 67647 w 69779"/>
                    <a:gd name="connsiteY579" fmla="*/ 58879 h 152501"/>
                    <a:gd name="connsiteX580" fmla="*/ 67647 w 69779"/>
                    <a:gd name="connsiteY580" fmla="*/ 74935 h 152501"/>
                    <a:gd name="connsiteX581" fmla="*/ 36247 w 69779"/>
                    <a:gd name="connsiteY581" fmla="*/ 74935 h 152501"/>
                    <a:gd name="connsiteX582" fmla="*/ 36247 w 69779"/>
                    <a:gd name="connsiteY582" fmla="*/ 58923 h 152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</a:cxnLst>
                  <a:rect l="l" t="t" r="r" b="b"/>
                  <a:pathLst>
                    <a:path w="69779" h="152501">
                      <a:moveTo>
                        <a:pt x="56593" y="53562"/>
                      </a:moveTo>
                      <a:cubicBezTo>
                        <a:pt x="57411" y="52104"/>
                        <a:pt x="58706" y="50971"/>
                        <a:pt x="60260" y="50351"/>
                      </a:cubicBezTo>
                      <a:cubicBezTo>
                        <a:pt x="59637" y="49149"/>
                        <a:pt x="59119" y="48193"/>
                        <a:pt x="57672" y="47886"/>
                      </a:cubicBezTo>
                      <a:cubicBezTo>
                        <a:pt x="57428" y="47826"/>
                        <a:pt x="57177" y="47796"/>
                        <a:pt x="56926" y="47798"/>
                      </a:cubicBezTo>
                      <a:cubicBezTo>
                        <a:pt x="57759" y="45701"/>
                        <a:pt x="57452" y="43640"/>
                        <a:pt x="57330" y="41508"/>
                      </a:cubicBezTo>
                      <a:cubicBezTo>
                        <a:pt x="57635" y="41619"/>
                        <a:pt x="57973" y="41462"/>
                        <a:pt x="58084" y="41157"/>
                      </a:cubicBezTo>
                      <a:cubicBezTo>
                        <a:pt x="58196" y="40851"/>
                        <a:pt x="58038" y="40514"/>
                        <a:pt x="57733" y="40402"/>
                      </a:cubicBezTo>
                      <a:lnTo>
                        <a:pt x="57207" y="40244"/>
                      </a:lnTo>
                      <a:lnTo>
                        <a:pt x="57207" y="38147"/>
                      </a:lnTo>
                      <a:cubicBezTo>
                        <a:pt x="57454" y="37402"/>
                        <a:pt x="57828" y="36704"/>
                        <a:pt x="58312" y="36086"/>
                      </a:cubicBezTo>
                      <a:cubicBezTo>
                        <a:pt x="59435" y="35073"/>
                        <a:pt x="60678" y="34205"/>
                        <a:pt x="62015" y="33497"/>
                      </a:cubicBezTo>
                      <a:lnTo>
                        <a:pt x="61243" y="32883"/>
                      </a:lnTo>
                      <a:cubicBezTo>
                        <a:pt x="61007" y="32801"/>
                        <a:pt x="60781" y="32695"/>
                        <a:pt x="60567" y="32567"/>
                      </a:cubicBezTo>
                      <a:cubicBezTo>
                        <a:pt x="58812" y="31690"/>
                        <a:pt x="57207" y="31093"/>
                        <a:pt x="55540" y="32638"/>
                      </a:cubicBezTo>
                      <a:lnTo>
                        <a:pt x="55478" y="32541"/>
                      </a:lnTo>
                      <a:cubicBezTo>
                        <a:pt x="55250" y="32164"/>
                        <a:pt x="54934" y="31848"/>
                        <a:pt x="54557" y="31620"/>
                      </a:cubicBezTo>
                      <a:lnTo>
                        <a:pt x="54706" y="31620"/>
                      </a:lnTo>
                      <a:cubicBezTo>
                        <a:pt x="54052" y="29230"/>
                        <a:pt x="52802" y="27044"/>
                        <a:pt x="51074" y="25268"/>
                      </a:cubicBezTo>
                      <a:cubicBezTo>
                        <a:pt x="50926" y="24042"/>
                        <a:pt x="50853" y="22809"/>
                        <a:pt x="50855" y="21574"/>
                      </a:cubicBezTo>
                      <a:cubicBezTo>
                        <a:pt x="51533" y="20581"/>
                        <a:pt x="52487" y="19810"/>
                        <a:pt x="53601" y="19354"/>
                      </a:cubicBezTo>
                      <a:lnTo>
                        <a:pt x="54829" y="18951"/>
                      </a:lnTo>
                      <a:cubicBezTo>
                        <a:pt x="54522" y="17565"/>
                        <a:pt x="53846" y="16521"/>
                        <a:pt x="52197" y="16521"/>
                      </a:cubicBezTo>
                      <a:cubicBezTo>
                        <a:pt x="51406" y="16523"/>
                        <a:pt x="50636" y="16782"/>
                        <a:pt x="50004" y="17258"/>
                      </a:cubicBezTo>
                      <a:cubicBezTo>
                        <a:pt x="48775" y="14178"/>
                        <a:pt x="47538" y="14976"/>
                        <a:pt x="45757" y="15845"/>
                      </a:cubicBezTo>
                      <a:cubicBezTo>
                        <a:pt x="45767" y="14990"/>
                        <a:pt x="45236" y="14224"/>
                        <a:pt x="44432" y="13932"/>
                      </a:cubicBezTo>
                      <a:cubicBezTo>
                        <a:pt x="44443" y="13826"/>
                        <a:pt x="44422" y="13719"/>
                        <a:pt x="44371" y="13625"/>
                      </a:cubicBezTo>
                      <a:cubicBezTo>
                        <a:pt x="43246" y="11082"/>
                        <a:pt x="40956" y="9243"/>
                        <a:pt x="38230" y="8695"/>
                      </a:cubicBezTo>
                      <a:cubicBezTo>
                        <a:pt x="38895" y="7647"/>
                        <a:pt x="38589" y="6259"/>
                        <a:pt x="37545" y="5589"/>
                      </a:cubicBezTo>
                      <a:cubicBezTo>
                        <a:pt x="37376" y="5481"/>
                        <a:pt x="37193" y="5396"/>
                        <a:pt x="37001" y="5334"/>
                      </a:cubicBezTo>
                      <a:lnTo>
                        <a:pt x="37001" y="4097"/>
                      </a:lnTo>
                      <a:lnTo>
                        <a:pt x="38844" y="4097"/>
                      </a:lnTo>
                      <a:cubicBezTo>
                        <a:pt x="39200" y="4138"/>
                        <a:pt x="39522" y="3884"/>
                        <a:pt x="39564" y="3528"/>
                      </a:cubicBezTo>
                      <a:cubicBezTo>
                        <a:pt x="39605" y="3172"/>
                        <a:pt x="39351" y="2849"/>
                        <a:pt x="38995" y="2808"/>
                      </a:cubicBezTo>
                      <a:cubicBezTo>
                        <a:pt x="38945" y="2801"/>
                        <a:pt x="38894" y="2801"/>
                        <a:pt x="38844" y="2808"/>
                      </a:cubicBezTo>
                      <a:lnTo>
                        <a:pt x="37001" y="2808"/>
                      </a:lnTo>
                      <a:lnTo>
                        <a:pt x="37001" y="649"/>
                      </a:lnTo>
                      <a:cubicBezTo>
                        <a:pt x="37001" y="290"/>
                        <a:pt x="36711" y="0"/>
                        <a:pt x="36352" y="0"/>
                      </a:cubicBezTo>
                      <a:cubicBezTo>
                        <a:pt x="35993" y="0"/>
                        <a:pt x="35703" y="290"/>
                        <a:pt x="35703" y="649"/>
                      </a:cubicBezTo>
                      <a:lnTo>
                        <a:pt x="35703" y="2808"/>
                      </a:lnTo>
                      <a:lnTo>
                        <a:pt x="33852" y="2808"/>
                      </a:lnTo>
                      <a:cubicBezTo>
                        <a:pt x="33486" y="2765"/>
                        <a:pt x="33155" y="3028"/>
                        <a:pt x="33113" y="3394"/>
                      </a:cubicBezTo>
                      <a:cubicBezTo>
                        <a:pt x="33071" y="3759"/>
                        <a:pt x="33333" y="4090"/>
                        <a:pt x="33699" y="4132"/>
                      </a:cubicBezTo>
                      <a:cubicBezTo>
                        <a:pt x="33750" y="4138"/>
                        <a:pt x="33801" y="4138"/>
                        <a:pt x="33852" y="4132"/>
                      </a:cubicBezTo>
                      <a:lnTo>
                        <a:pt x="35703" y="4132"/>
                      </a:lnTo>
                      <a:lnTo>
                        <a:pt x="35703" y="5361"/>
                      </a:lnTo>
                      <a:cubicBezTo>
                        <a:pt x="34522" y="5741"/>
                        <a:pt x="33873" y="7006"/>
                        <a:pt x="34253" y="8187"/>
                      </a:cubicBezTo>
                      <a:cubicBezTo>
                        <a:pt x="34253" y="8189"/>
                        <a:pt x="34254" y="8192"/>
                        <a:pt x="34255" y="8194"/>
                      </a:cubicBezTo>
                      <a:cubicBezTo>
                        <a:pt x="34311" y="8380"/>
                        <a:pt x="34395" y="8558"/>
                        <a:pt x="34501" y="8721"/>
                      </a:cubicBezTo>
                      <a:cubicBezTo>
                        <a:pt x="31729" y="9335"/>
                        <a:pt x="29434" y="11270"/>
                        <a:pt x="28359" y="13897"/>
                      </a:cubicBezTo>
                      <a:cubicBezTo>
                        <a:pt x="27480" y="14165"/>
                        <a:pt x="26887" y="14987"/>
                        <a:pt x="26912" y="15906"/>
                      </a:cubicBezTo>
                      <a:cubicBezTo>
                        <a:pt x="25157" y="14976"/>
                        <a:pt x="23929" y="14152"/>
                        <a:pt x="22692" y="17258"/>
                      </a:cubicBezTo>
                      <a:cubicBezTo>
                        <a:pt x="22071" y="16788"/>
                        <a:pt x="21312" y="16538"/>
                        <a:pt x="20533" y="16547"/>
                      </a:cubicBezTo>
                      <a:cubicBezTo>
                        <a:pt x="19476" y="16520"/>
                        <a:pt x="18505" y="17128"/>
                        <a:pt x="18068" y="18091"/>
                      </a:cubicBezTo>
                      <a:cubicBezTo>
                        <a:pt x="17969" y="18379"/>
                        <a:pt x="17887" y="18671"/>
                        <a:pt x="17822" y="18968"/>
                      </a:cubicBezTo>
                      <a:cubicBezTo>
                        <a:pt x="19244" y="19372"/>
                        <a:pt x="21121" y="20205"/>
                        <a:pt x="21832" y="21600"/>
                      </a:cubicBezTo>
                      <a:cubicBezTo>
                        <a:pt x="21893" y="21793"/>
                        <a:pt x="21674" y="24443"/>
                        <a:pt x="21586" y="25268"/>
                      </a:cubicBezTo>
                      <a:cubicBezTo>
                        <a:pt x="19847" y="27041"/>
                        <a:pt x="18611" y="29246"/>
                        <a:pt x="18007" y="31655"/>
                      </a:cubicBezTo>
                      <a:cubicBezTo>
                        <a:pt x="17714" y="31859"/>
                        <a:pt x="17464" y="32119"/>
                        <a:pt x="17270" y="32418"/>
                      </a:cubicBezTo>
                      <a:lnTo>
                        <a:pt x="17208" y="32515"/>
                      </a:lnTo>
                      <a:cubicBezTo>
                        <a:pt x="15541" y="30971"/>
                        <a:pt x="13971" y="31637"/>
                        <a:pt x="12216" y="32453"/>
                      </a:cubicBezTo>
                      <a:cubicBezTo>
                        <a:pt x="11992" y="32583"/>
                        <a:pt x="11753" y="32686"/>
                        <a:pt x="11505" y="32760"/>
                      </a:cubicBezTo>
                      <a:lnTo>
                        <a:pt x="10733" y="33375"/>
                      </a:lnTo>
                      <a:cubicBezTo>
                        <a:pt x="12071" y="34097"/>
                        <a:pt x="13314" y="34981"/>
                        <a:pt x="14436" y="36007"/>
                      </a:cubicBezTo>
                      <a:cubicBezTo>
                        <a:pt x="14946" y="36614"/>
                        <a:pt x="15333" y="37314"/>
                        <a:pt x="15576" y="38068"/>
                      </a:cubicBezTo>
                      <a:lnTo>
                        <a:pt x="15576" y="39981"/>
                      </a:lnTo>
                      <a:lnTo>
                        <a:pt x="15576" y="40200"/>
                      </a:lnTo>
                      <a:lnTo>
                        <a:pt x="15120" y="40350"/>
                      </a:lnTo>
                      <a:cubicBezTo>
                        <a:pt x="14818" y="40470"/>
                        <a:pt x="14671" y="40811"/>
                        <a:pt x="14791" y="41113"/>
                      </a:cubicBezTo>
                      <a:cubicBezTo>
                        <a:pt x="14901" y="41390"/>
                        <a:pt x="15201" y="41540"/>
                        <a:pt x="15489" y="41464"/>
                      </a:cubicBezTo>
                      <a:cubicBezTo>
                        <a:pt x="15331" y="43622"/>
                        <a:pt x="15024" y="45745"/>
                        <a:pt x="15919" y="47868"/>
                      </a:cubicBezTo>
                      <a:cubicBezTo>
                        <a:pt x="15625" y="47839"/>
                        <a:pt x="15328" y="47861"/>
                        <a:pt x="15041" y="47930"/>
                      </a:cubicBezTo>
                      <a:cubicBezTo>
                        <a:pt x="13594" y="48237"/>
                        <a:pt x="13041" y="49228"/>
                        <a:pt x="12409" y="50395"/>
                      </a:cubicBezTo>
                      <a:cubicBezTo>
                        <a:pt x="13969" y="51004"/>
                        <a:pt x="15267" y="52140"/>
                        <a:pt x="16076" y="53606"/>
                      </a:cubicBezTo>
                      <a:cubicBezTo>
                        <a:pt x="16419" y="54308"/>
                        <a:pt x="17182" y="56238"/>
                        <a:pt x="17436" y="56896"/>
                      </a:cubicBezTo>
                      <a:lnTo>
                        <a:pt x="12" y="56896"/>
                      </a:lnTo>
                      <a:lnTo>
                        <a:pt x="12" y="116074"/>
                      </a:lnTo>
                      <a:cubicBezTo>
                        <a:pt x="-67" y="118998"/>
                        <a:pt x="245" y="121919"/>
                        <a:pt x="942" y="124760"/>
                      </a:cubicBezTo>
                      <a:cubicBezTo>
                        <a:pt x="4329" y="136569"/>
                        <a:pt x="16006" y="144737"/>
                        <a:pt x="26613" y="149510"/>
                      </a:cubicBezTo>
                      <a:cubicBezTo>
                        <a:pt x="28972" y="150580"/>
                        <a:pt x="31388" y="151518"/>
                        <a:pt x="33852" y="152317"/>
                      </a:cubicBezTo>
                      <a:lnTo>
                        <a:pt x="35106" y="152502"/>
                      </a:lnTo>
                      <a:lnTo>
                        <a:pt x="36247" y="152256"/>
                      </a:lnTo>
                      <a:cubicBezTo>
                        <a:pt x="44019" y="149852"/>
                        <a:pt x="51244" y="145947"/>
                        <a:pt x="57514" y="140763"/>
                      </a:cubicBezTo>
                      <a:cubicBezTo>
                        <a:pt x="64594" y="134621"/>
                        <a:pt x="69033" y="128366"/>
                        <a:pt x="69656" y="119189"/>
                      </a:cubicBezTo>
                      <a:cubicBezTo>
                        <a:pt x="69779" y="117434"/>
                        <a:pt x="69779" y="116039"/>
                        <a:pt x="69779" y="116039"/>
                      </a:cubicBezTo>
                      <a:lnTo>
                        <a:pt x="69779" y="56870"/>
                      </a:lnTo>
                      <a:lnTo>
                        <a:pt x="55285" y="56870"/>
                      </a:lnTo>
                      <a:cubicBezTo>
                        <a:pt x="55496" y="56230"/>
                        <a:pt x="56268" y="54282"/>
                        <a:pt x="56610" y="53580"/>
                      </a:cubicBezTo>
                      <a:close/>
                      <a:moveTo>
                        <a:pt x="6943" y="122812"/>
                      </a:moveTo>
                      <a:lnTo>
                        <a:pt x="2644" y="122812"/>
                      </a:lnTo>
                      <a:lnTo>
                        <a:pt x="2469" y="121794"/>
                      </a:lnTo>
                      <a:lnTo>
                        <a:pt x="3460" y="120715"/>
                      </a:lnTo>
                      <a:cubicBezTo>
                        <a:pt x="3460" y="120715"/>
                        <a:pt x="2583" y="119838"/>
                        <a:pt x="2469" y="119610"/>
                      </a:cubicBezTo>
                      <a:cubicBezTo>
                        <a:pt x="2283" y="119303"/>
                        <a:pt x="2189" y="118950"/>
                        <a:pt x="2197" y="118592"/>
                      </a:cubicBezTo>
                      <a:cubicBezTo>
                        <a:pt x="2197" y="118285"/>
                        <a:pt x="2135" y="117416"/>
                        <a:pt x="4355" y="117451"/>
                      </a:cubicBezTo>
                      <a:cubicBezTo>
                        <a:pt x="6575" y="117486"/>
                        <a:pt x="6636" y="118188"/>
                        <a:pt x="6636" y="118680"/>
                      </a:cubicBezTo>
                      <a:cubicBezTo>
                        <a:pt x="6473" y="119467"/>
                        <a:pt x="6061" y="120180"/>
                        <a:pt x="5460" y="120715"/>
                      </a:cubicBezTo>
                      <a:lnTo>
                        <a:pt x="6943" y="122470"/>
                      </a:lnTo>
                      <a:lnTo>
                        <a:pt x="6943" y="122812"/>
                      </a:lnTo>
                      <a:close/>
                      <a:moveTo>
                        <a:pt x="6943" y="97843"/>
                      </a:moveTo>
                      <a:lnTo>
                        <a:pt x="1916" y="97843"/>
                      </a:lnTo>
                      <a:lnTo>
                        <a:pt x="1916" y="97474"/>
                      </a:lnTo>
                      <a:cubicBezTo>
                        <a:pt x="1916" y="97325"/>
                        <a:pt x="3425" y="95719"/>
                        <a:pt x="3425" y="95719"/>
                      </a:cubicBezTo>
                      <a:cubicBezTo>
                        <a:pt x="3069" y="95371"/>
                        <a:pt x="2740" y="94995"/>
                        <a:pt x="2442" y="94596"/>
                      </a:cubicBezTo>
                      <a:cubicBezTo>
                        <a:pt x="2263" y="94300"/>
                        <a:pt x="2167" y="93960"/>
                        <a:pt x="2162" y="93614"/>
                      </a:cubicBezTo>
                      <a:cubicBezTo>
                        <a:pt x="2162" y="93298"/>
                        <a:pt x="2162" y="92438"/>
                        <a:pt x="4320" y="92473"/>
                      </a:cubicBezTo>
                      <a:cubicBezTo>
                        <a:pt x="6478" y="92508"/>
                        <a:pt x="6601" y="93210"/>
                        <a:pt x="6601" y="93701"/>
                      </a:cubicBezTo>
                      <a:cubicBezTo>
                        <a:pt x="6457" y="94494"/>
                        <a:pt x="6045" y="95212"/>
                        <a:pt x="5434" y="95737"/>
                      </a:cubicBezTo>
                      <a:lnTo>
                        <a:pt x="6908" y="97492"/>
                      </a:lnTo>
                      <a:close/>
                      <a:moveTo>
                        <a:pt x="7127" y="64626"/>
                      </a:moveTo>
                      <a:lnTo>
                        <a:pt x="2162" y="64626"/>
                      </a:lnTo>
                      <a:lnTo>
                        <a:pt x="2162" y="64319"/>
                      </a:lnTo>
                      <a:cubicBezTo>
                        <a:pt x="2601" y="63668"/>
                        <a:pt x="3097" y="63057"/>
                        <a:pt x="3644" y="62494"/>
                      </a:cubicBezTo>
                      <a:cubicBezTo>
                        <a:pt x="3287" y="62148"/>
                        <a:pt x="2953" y="61779"/>
                        <a:pt x="2644" y="61388"/>
                      </a:cubicBezTo>
                      <a:cubicBezTo>
                        <a:pt x="2477" y="61076"/>
                        <a:pt x="2392" y="60725"/>
                        <a:pt x="2399" y="60371"/>
                      </a:cubicBezTo>
                      <a:cubicBezTo>
                        <a:pt x="2399" y="60064"/>
                        <a:pt x="2337" y="59230"/>
                        <a:pt x="4557" y="59230"/>
                      </a:cubicBezTo>
                      <a:cubicBezTo>
                        <a:pt x="6777" y="59230"/>
                        <a:pt x="6838" y="59967"/>
                        <a:pt x="6838" y="60458"/>
                      </a:cubicBezTo>
                      <a:cubicBezTo>
                        <a:pt x="6677" y="61262"/>
                        <a:pt x="6254" y="61990"/>
                        <a:pt x="5636" y="62529"/>
                      </a:cubicBezTo>
                      <a:lnTo>
                        <a:pt x="7119" y="64284"/>
                      </a:lnTo>
                      <a:close/>
                      <a:moveTo>
                        <a:pt x="44854" y="17468"/>
                      </a:moveTo>
                      <a:lnTo>
                        <a:pt x="46143" y="17468"/>
                      </a:lnTo>
                      <a:cubicBezTo>
                        <a:pt x="46950" y="17468"/>
                        <a:pt x="47258" y="18091"/>
                        <a:pt x="47284" y="18951"/>
                      </a:cubicBezTo>
                      <a:cubicBezTo>
                        <a:pt x="47284" y="20425"/>
                        <a:pt x="45099" y="19872"/>
                        <a:pt x="44511" y="17626"/>
                      </a:cubicBezTo>
                      <a:cubicBezTo>
                        <a:pt x="44620" y="17575"/>
                        <a:pt x="44723" y="17514"/>
                        <a:pt x="44819" y="17442"/>
                      </a:cubicBezTo>
                      <a:close/>
                      <a:moveTo>
                        <a:pt x="43678" y="14976"/>
                      </a:moveTo>
                      <a:cubicBezTo>
                        <a:pt x="44139" y="14971"/>
                        <a:pt x="44515" y="15341"/>
                        <a:pt x="44520" y="15801"/>
                      </a:cubicBezTo>
                      <a:cubicBezTo>
                        <a:pt x="44525" y="16262"/>
                        <a:pt x="44156" y="16638"/>
                        <a:pt x="43696" y="16643"/>
                      </a:cubicBezTo>
                      <a:cubicBezTo>
                        <a:pt x="43235" y="16648"/>
                        <a:pt x="42859" y="16279"/>
                        <a:pt x="42853" y="15819"/>
                      </a:cubicBezTo>
                      <a:cubicBezTo>
                        <a:pt x="42853" y="15816"/>
                        <a:pt x="42853" y="15813"/>
                        <a:pt x="42853" y="15810"/>
                      </a:cubicBezTo>
                      <a:cubicBezTo>
                        <a:pt x="42848" y="15355"/>
                        <a:pt x="43213" y="14981"/>
                        <a:pt x="43668" y="14976"/>
                      </a:cubicBezTo>
                      <a:cubicBezTo>
                        <a:pt x="43681" y="14976"/>
                        <a:pt x="43692" y="14976"/>
                        <a:pt x="43704" y="14976"/>
                      </a:cubicBezTo>
                      <a:close/>
                      <a:moveTo>
                        <a:pt x="36256" y="6528"/>
                      </a:moveTo>
                      <a:cubicBezTo>
                        <a:pt x="36753" y="6399"/>
                        <a:pt x="37260" y="6698"/>
                        <a:pt x="37389" y="7195"/>
                      </a:cubicBezTo>
                      <a:cubicBezTo>
                        <a:pt x="37517" y="7692"/>
                        <a:pt x="37219" y="8200"/>
                        <a:pt x="36721" y="8328"/>
                      </a:cubicBezTo>
                      <a:cubicBezTo>
                        <a:pt x="36678" y="8339"/>
                        <a:pt x="36634" y="8347"/>
                        <a:pt x="36589" y="8352"/>
                      </a:cubicBezTo>
                      <a:cubicBezTo>
                        <a:pt x="36478" y="8370"/>
                        <a:pt x="36366" y="8370"/>
                        <a:pt x="36256" y="8352"/>
                      </a:cubicBezTo>
                      <a:cubicBezTo>
                        <a:pt x="35762" y="8324"/>
                        <a:pt x="35377" y="7916"/>
                        <a:pt x="35378" y="7422"/>
                      </a:cubicBezTo>
                      <a:cubicBezTo>
                        <a:pt x="35378" y="6938"/>
                        <a:pt x="35771" y="6545"/>
                        <a:pt x="36256" y="6545"/>
                      </a:cubicBezTo>
                      <a:close/>
                      <a:moveTo>
                        <a:pt x="36343" y="9765"/>
                      </a:moveTo>
                      <a:cubicBezTo>
                        <a:pt x="39168" y="9747"/>
                        <a:pt x="41755" y="11345"/>
                        <a:pt x="43002" y="13880"/>
                      </a:cubicBezTo>
                      <a:cubicBezTo>
                        <a:pt x="42329" y="14124"/>
                        <a:pt x="41836" y="14709"/>
                        <a:pt x="41713" y="15415"/>
                      </a:cubicBezTo>
                      <a:cubicBezTo>
                        <a:pt x="41142" y="14147"/>
                        <a:pt x="39865" y="13347"/>
                        <a:pt x="38475" y="13388"/>
                      </a:cubicBezTo>
                      <a:cubicBezTo>
                        <a:pt x="38449" y="12183"/>
                        <a:pt x="37850" y="11062"/>
                        <a:pt x="36861" y="10370"/>
                      </a:cubicBezTo>
                      <a:cubicBezTo>
                        <a:pt x="36685" y="10262"/>
                        <a:pt x="36500" y="10171"/>
                        <a:pt x="36308" y="10098"/>
                      </a:cubicBezTo>
                      <a:cubicBezTo>
                        <a:pt x="34967" y="10644"/>
                        <a:pt x="34088" y="11949"/>
                        <a:pt x="34088" y="13397"/>
                      </a:cubicBezTo>
                      <a:cubicBezTo>
                        <a:pt x="32696" y="13346"/>
                        <a:pt x="31413" y="14149"/>
                        <a:pt x="30851" y="15424"/>
                      </a:cubicBezTo>
                      <a:cubicBezTo>
                        <a:pt x="30730" y="14769"/>
                        <a:pt x="30293" y="14218"/>
                        <a:pt x="29684" y="13950"/>
                      </a:cubicBezTo>
                      <a:cubicBezTo>
                        <a:pt x="30911" y="11375"/>
                        <a:pt x="33517" y="9743"/>
                        <a:pt x="36370" y="9765"/>
                      </a:cubicBezTo>
                      <a:close/>
                      <a:moveTo>
                        <a:pt x="42169" y="17100"/>
                      </a:moveTo>
                      <a:cubicBezTo>
                        <a:pt x="41739" y="18091"/>
                        <a:pt x="41186" y="19074"/>
                        <a:pt x="39923" y="19074"/>
                      </a:cubicBezTo>
                      <a:cubicBezTo>
                        <a:pt x="38256" y="19074"/>
                        <a:pt x="38168" y="18196"/>
                        <a:pt x="38168" y="17872"/>
                      </a:cubicBezTo>
                      <a:cubicBezTo>
                        <a:pt x="38229" y="17407"/>
                        <a:pt x="38501" y="16995"/>
                        <a:pt x="38905" y="16757"/>
                      </a:cubicBezTo>
                      <a:cubicBezTo>
                        <a:pt x="39712" y="16424"/>
                        <a:pt x="41125" y="16757"/>
                        <a:pt x="42055" y="16977"/>
                      </a:cubicBezTo>
                      <a:close/>
                      <a:moveTo>
                        <a:pt x="34273" y="17872"/>
                      </a:moveTo>
                      <a:cubicBezTo>
                        <a:pt x="34273" y="18179"/>
                        <a:pt x="34211" y="19074"/>
                        <a:pt x="32518" y="19074"/>
                      </a:cubicBezTo>
                      <a:cubicBezTo>
                        <a:pt x="31255" y="19074"/>
                        <a:pt x="30667" y="18091"/>
                        <a:pt x="30263" y="17100"/>
                      </a:cubicBezTo>
                      <a:lnTo>
                        <a:pt x="30360" y="16977"/>
                      </a:lnTo>
                      <a:lnTo>
                        <a:pt x="31097" y="16793"/>
                      </a:lnTo>
                      <a:cubicBezTo>
                        <a:pt x="32185" y="16573"/>
                        <a:pt x="34334" y="16328"/>
                        <a:pt x="34334" y="17872"/>
                      </a:cubicBezTo>
                      <a:close/>
                      <a:moveTo>
                        <a:pt x="28763" y="14976"/>
                      </a:moveTo>
                      <a:cubicBezTo>
                        <a:pt x="29221" y="14929"/>
                        <a:pt x="29631" y="15262"/>
                        <a:pt x="29677" y="15720"/>
                      </a:cubicBezTo>
                      <a:cubicBezTo>
                        <a:pt x="29725" y="16178"/>
                        <a:pt x="29392" y="16587"/>
                        <a:pt x="28934" y="16635"/>
                      </a:cubicBezTo>
                      <a:cubicBezTo>
                        <a:pt x="28877" y="16641"/>
                        <a:pt x="28820" y="16641"/>
                        <a:pt x="28763" y="16635"/>
                      </a:cubicBezTo>
                      <a:cubicBezTo>
                        <a:pt x="28305" y="16682"/>
                        <a:pt x="27895" y="16349"/>
                        <a:pt x="27849" y="15891"/>
                      </a:cubicBezTo>
                      <a:cubicBezTo>
                        <a:pt x="27801" y="15433"/>
                        <a:pt x="28134" y="15024"/>
                        <a:pt x="28592" y="14976"/>
                      </a:cubicBezTo>
                      <a:cubicBezTo>
                        <a:pt x="28649" y="14970"/>
                        <a:pt x="28706" y="14970"/>
                        <a:pt x="28763" y="14976"/>
                      </a:cubicBezTo>
                      <a:close/>
                      <a:moveTo>
                        <a:pt x="26333" y="17468"/>
                      </a:moveTo>
                      <a:lnTo>
                        <a:pt x="27658" y="17468"/>
                      </a:lnTo>
                      <a:lnTo>
                        <a:pt x="27965" y="17626"/>
                      </a:lnTo>
                      <a:cubicBezTo>
                        <a:pt x="27377" y="19872"/>
                        <a:pt x="25192" y="20425"/>
                        <a:pt x="25192" y="18951"/>
                      </a:cubicBezTo>
                      <a:cubicBezTo>
                        <a:pt x="25245" y="18091"/>
                        <a:pt x="25552" y="17468"/>
                        <a:pt x="26333" y="17468"/>
                      </a:cubicBezTo>
                      <a:close/>
                      <a:moveTo>
                        <a:pt x="19244" y="18152"/>
                      </a:moveTo>
                      <a:cubicBezTo>
                        <a:pt x="19523" y="17815"/>
                        <a:pt x="19946" y="17630"/>
                        <a:pt x="20384" y="17652"/>
                      </a:cubicBezTo>
                      <a:cubicBezTo>
                        <a:pt x="21092" y="17652"/>
                        <a:pt x="21766" y="17956"/>
                        <a:pt x="22235" y="18486"/>
                      </a:cubicBezTo>
                      <a:cubicBezTo>
                        <a:pt x="22323" y="18547"/>
                        <a:pt x="23113" y="19661"/>
                        <a:pt x="23113" y="19661"/>
                      </a:cubicBezTo>
                      <a:cubicBezTo>
                        <a:pt x="23262" y="19039"/>
                        <a:pt x="23990" y="15406"/>
                        <a:pt x="25297" y="16363"/>
                      </a:cubicBezTo>
                      <a:lnTo>
                        <a:pt x="25455" y="16450"/>
                      </a:lnTo>
                      <a:cubicBezTo>
                        <a:pt x="24553" y="16933"/>
                        <a:pt x="24013" y="17895"/>
                        <a:pt x="24069" y="18916"/>
                      </a:cubicBezTo>
                      <a:cubicBezTo>
                        <a:pt x="23973" y="21820"/>
                        <a:pt x="28166" y="21548"/>
                        <a:pt x="29088" y="18152"/>
                      </a:cubicBezTo>
                      <a:lnTo>
                        <a:pt x="29491" y="18152"/>
                      </a:lnTo>
                      <a:cubicBezTo>
                        <a:pt x="30029" y="19405"/>
                        <a:pt x="31243" y="20233"/>
                        <a:pt x="32606" y="20276"/>
                      </a:cubicBezTo>
                      <a:cubicBezTo>
                        <a:pt x="35071" y="20276"/>
                        <a:pt x="35501" y="18679"/>
                        <a:pt x="35501" y="17907"/>
                      </a:cubicBezTo>
                      <a:cubicBezTo>
                        <a:pt x="35501" y="15968"/>
                        <a:pt x="33650" y="15380"/>
                        <a:pt x="32114" y="15503"/>
                      </a:cubicBezTo>
                      <a:cubicBezTo>
                        <a:pt x="32646" y="14926"/>
                        <a:pt x="33392" y="14593"/>
                        <a:pt x="34176" y="14582"/>
                      </a:cubicBezTo>
                      <a:lnTo>
                        <a:pt x="35194" y="14643"/>
                      </a:lnTo>
                      <a:cubicBezTo>
                        <a:pt x="35194" y="13467"/>
                        <a:pt x="35194" y="12143"/>
                        <a:pt x="36238" y="11432"/>
                      </a:cubicBezTo>
                      <a:cubicBezTo>
                        <a:pt x="37317" y="12143"/>
                        <a:pt x="37352" y="13467"/>
                        <a:pt x="37317" y="14643"/>
                      </a:cubicBezTo>
                      <a:cubicBezTo>
                        <a:pt x="38431" y="14547"/>
                        <a:pt x="39633" y="14547"/>
                        <a:pt x="40432" y="15520"/>
                      </a:cubicBezTo>
                      <a:cubicBezTo>
                        <a:pt x="38888" y="15398"/>
                        <a:pt x="37045" y="15985"/>
                        <a:pt x="37045" y="17924"/>
                      </a:cubicBezTo>
                      <a:cubicBezTo>
                        <a:pt x="37045" y="18696"/>
                        <a:pt x="37440" y="20293"/>
                        <a:pt x="39905" y="20293"/>
                      </a:cubicBezTo>
                      <a:cubicBezTo>
                        <a:pt x="41287" y="20250"/>
                        <a:pt x="42508" y="19383"/>
                        <a:pt x="43002" y="18091"/>
                      </a:cubicBezTo>
                      <a:lnTo>
                        <a:pt x="43090" y="17995"/>
                      </a:lnTo>
                      <a:lnTo>
                        <a:pt x="43397" y="18117"/>
                      </a:lnTo>
                      <a:cubicBezTo>
                        <a:pt x="43658" y="19309"/>
                        <a:pt x="44508" y="20284"/>
                        <a:pt x="45652" y="20706"/>
                      </a:cubicBezTo>
                      <a:cubicBezTo>
                        <a:pt x="49284" y="21785"/>
                        <a:pt x="49039" y="17196"/>
                        <a:pt x="47065" y="16450"/>
                      </a:cubicBezTo>
                      <a:lnTo>
                        <a:pt x="47222" y="16363"/>
                      </a:lnTo>
                      <a:cubicBezTo>
                        <a:pt x="48100" y="15749"/>
                        <a:pt x="48696" y="17196"/>
                        <a:pt x="48916" y="17810"/>
                      </a:cubicBezTo>
                      <a:cubicBezTo>
                        <a:pt x="49039" y="18152"/>
                        <a:pt x="49407" y="19661"/>
                        <a:pt x="49407" y="19661"/>
                      </a:cubicBezTo>
                      <a:cubicBezTo>
                        <a:pt x="50179" y="18609"/>
                        <a:pt x="50644" y="17652"/>
                        <a:pt x="52118" y="17652"/>
                      </a:cubicBezTo>
                      <a:cubicBezTo>
                        <a:pt x="52568" y="17616"/>
                        <a:pt x="53008" y="17803"/>
                        <a:pt x="53294" y="18152"/>
                      </a:cubicBezTo>
                      <a:cubicBezTo>
                        <a:pt x="52606" y="18425"/>
                        <a:pt x="51961" y="18798"/>
                        <a:pt x="51381" y="19258"/>
                      </a:cubicBezTo>
                      <a:cubicBezTo>
                        <a:pt x="49442" y="20767"/>
                        <a:pt x="49565" y="21320"/>
                        <a:pt x="49714" y="23355"/>
                      </a:cubicBezTo>
                      <a:cubicBezTo>
                        <a:pt x="45346" y="22109"/>
                        <a:pt x="40824" y="21486"/>
                        <a:pt x="36282" y="21504"/>
                      </a:cubicBezTo>
                      <a:cubicBezTo>
                        <a:pt x="31731" y="21492"/>
                        <a:pt x="27201" y="22115"/>
                        <a:pt x="22823" y="23355"/>
                      </a:cubicBezTo>
                      <a:cubicBezTo>
                        <a:pt x="22872" y="22751"/>
                        <a:pt x="22872" y="22144"/>
                        <a:pt x="22823" y="21539"/>
                      </a:cubicBezTo>
                      <a:cubicBezTo>
                        <a:pt x="22736" y="20091"/>
                        <a:pt x="20454" y="18644"/>
                        <a:pt x="19217" y="18152"/>
                      </a:cubicBezTo>
                      <a:close/>
                      <a:moveTo>
                        <a:pt x="21735" y="26628"/>
                      </a:moveTo>
                      <a:lnTo>
                        <a:pt x="22569" y="25794"/>
                      </a:lnTo>
                      <a:lnTo>
                        <a:pt x="22692" y="24654"/>
                      </a:lnTo>
                      <a:cubicBezTo>
                        <a:pt x="31551" y="22101"/>
                        <a:pt x="40951" y="22101"/>
                        <a:pt x="49811" y="24654"/>
                      </a:cubicBezTo>
                      <a:lnTo>
                        <a:pt x="49907" y="25794"/>
                      </a:lnTo>
                      <a:cubicBezTo>
                        <a:pt x="51536" y="27298"/>
                        <a:pt x="52727" y="29213"/>
                        <a:pt x="53355" y="31339"/>
                      </a:cubicBezTo>
                      <a:cubicBezTo>
                        <a:pt x="51697" y="31436"/>
                        <a:pt x="50276" y="33462"/>
                        <a:pt x="51820" y="34787"/>
                      </a:cubicBezTo>
                      <a:cubicBezTo>
                        <a:pt x="52111" y="35101"/>
                        <a:pt x="52293" y="35501"/>
                        <a:pt x="52337" y="35928"/>
                      </a:cubicBezTo>
                      <a:lnTo>
                        <a:pt x="52337" y="36024"/>
                      </a:lnTo>
                      <a:cubicBezTo>
                        <a:pt x="52262" y="36615"/>
                        <a:pt x="51722" y="37033"/>
                        <a:pt x="51130" y="36958"/>
                      </a:cubicBezTo>
                      <a:cubicBezTo>
                        <a:pt x="50597" y="36890"/>
                        <a:pt x="50195" y="36439"/>
                        <a:pt x="50188" y="35901"/>
                      </a:cubicBezTo>
                      <a:lnTo>
                        <a:pt x="50188" y="35252"/>
                      </a:lnTo>
                      <a:lnTo>
                        <a:pt x="48951" y="35068"/>
                      </a:lnTo>
                      <a:lnTo>
                        <a:pt x="48889" y="35191"/>
                      </a:lnTo>
                      <a:cubicBezTo>
                        <a:pt x="48763" y="35614"/>
                        <a:pt x="48342" y="35876"/>
                        <a:pt x="47907" y="35805"/>
                      </a:cubicBezTo>
                      <a:cubicBezTo>
                        <a:pt x="47267" y="35792"/>
                        <a:pt x="46760" y="35262"/>
                        <a:pt x="46773" y="34622"/>
                      </a:cubicBezTo>
                      <a:cubicBezTo>
                        <a:pt x="46776" y="34512"/>
                        <a:pt x="46794" y="34402"/>
                        <a:pt x="46828" y="34296"/>
                      </a:cubicBezTo>
                      <a:cubicBezTo>
                        <a:pt x="47060" y="33582"/>
                        <a:pt x="47828" y="33191"/>
                        <a:pt x="48542" y="33424"/>
                      </a:cubicBezTo>
                      <a:cubicBezTo>
                        <a:pt x="48679" y="33468"/>
                        <a:pt x="48808" y="33535"/>
                        <a:pt x="48925" y="33620"/>
                      </a:cubicBezTo>
                      <a:cubicBezTo>
                        <a:pt x="49239" y="33903"/>
                        <a:pt x="49516" y="34224"/>
                        <a:pt x="49749" y="34577"/>
                      </a:cubicBezTo>
                      <a:cubicBezTo>
                        <a:pt x="49933" y="32638"/>
                        <a:pt x="49969" y="31339"/>
                        <a:pt x="48117" y="30356"/>
                      </a:cubicBezTo>
                      <a:lnTo>
                        <a:pt x="47872" y="30199"/>
                      </a:lnTo>
                      <a:cubicBezTo>
                        <a:pt x="47968" y="29181"/>
                        <a:pt x="47723" y="27610"/>
                        <a:pt x="46828" y="26900"/>
                      </a:cubicBezTo>
                      <a:lnTo>
                        <a:pt x="46582" y="26689"/>
                      </a:lnTo>
                      <a:lnTo>
                        <a:pt x="46266" y="26777"/>
                      </a:lnTo>
                      <a:cubicBezTo>
                        <a:pt x="45161" y="27145"/>
                        <a:pt x="44424" y="28532"/>
                        <a:pt x="44143" y="29549"/>
                      </a:cubicBezTo>
                      <a:lnTo>
                        <a:pt x="43862" y="29549"/>
                      </a:lnTo>
                      <a:cubicBezTo>
                        <a:pt x="41774" y="29856"/>
                        <a:pt x="41371" y="31146"/>
                        <a:pt x="40844" y="33059"/>
                      </a:cubicBezTo>
                      <a:cubicBezTo>
                        <a:pt x="41177" y="32753"/>
                        <a:pt x="41564" y="32512"/>
                        <a:pt x="41985" y="32348"/>
                      </a:cubicBezTo>
                      <a:cubicBezTo>
                        <a:pt x="42695" y="32102"/>
                        <a:pt x="43897" y="32752"/>
                        <a:pt x="43739" y="33708"/>
                      </a:cubicBezTo>
                      <a:cubicBezTo>
                        <a:pt x="43707" y="34362"/>
                        <a:pt x="43151" y="34864"/>
                        <a:pt x="42497" y="34831"/>
                      </a:cubicBezTo>
                      <a:cubicBezTo>
                        <a:pt x="42407" y="34827"/>
                        <a:pt x="42317" y="34812"/>
                        <a:pt x="42230" y="34787"/>
                      </a:cubicBezTo>
                      <a:cubicBezTo>
                        <a:pt x="41780" y="34728"/>
                        <a:pt x="41463" y="34316"/>
                        <a:pt x="41520" y="33866"/>
                      </a:cubicBezTo>
                      <a:lnTo>
                        <a:pt x="41520" y="33708"/>
                      </a:lnTo>
                      <a:lnTo>
                        <a:pt x="40721" y="33524"/>
                      </a:lnTo>
                      <a:lnTo>
                        <a:pt x="40098" y="33524"/>
                      </a:lnTo>
                      <a:lnTo>
                        <a:pt x="40098" y="33673"/>
                      </a:lnTo>
                      <a:cubicBezTo>
                        <a:pt x="40062" y="34130"/>
                        <a:pt x="39679" y="34482"/>
                        <a:pt x="39221" y="34480"/>
                      </a:cubicBezTo>
                      <a:cubicBezTo>
                        <a:pt x="38576" y="34554"/>
                        <a:pt x="37994" y="34090"/>
                        <a:pt x="37920" y="33446"/>
                      </a:cubicBezTo>
                      <a:cubicBezTo>
                        <a:pt x="37908" y="33349"/>
                        <a:pt x="37909" y="33252"/>
                        <a:pt x="37923" y="33155"/>
                      </a:cubicBezTo>
                      <a:cubicBezTo>
                        <a:pt x="37923" y="32164"/>
                        <a:pt x="39221" y="31769"/>
                        <a:pt x="39870" y="32102"/>
                      </a:cubicBezTo>
                      <a:cubicBezTo>
                        <a:pt x="40231" y="32328"/>
                        <a:pt x="40562" y="32599"/>
                        <a:pt x="40853" y="32910"/>
                      </a:cubicBezTo>
                      <a:cubicBezTo>
                        <a:pt x="40704" y="30962"/>
                        <a:pt x="40519" y="29698"/>
                        <a:pt x="38484" y="29023"/>
                      </a:cubicBezTo>
                      <a:lnTo>
                        <a:pt x="38238" y="28961"/>
                      </a:lnTo>
                      <a:cubicBezTo>
                        <a:pt x="38142" y="27917"/>
                        <a:pt x="37615" y="26400"/>
                        <a:pt x="36633" y="25882"/>
                      </a:cubicBezTo>
                      <a:lnTo>
                        <a:pt x="36326" y="25724"/>
                      </a:lnTo>
                      <a:lnTo>
                        <a:pt x="36019" y="25847"/>
                      </a:lnTo>
                      <a:cubicBezTo>
                        <a:pt x="35060" y="26586"/>
                        <a:pt x="34483" y="27716"/>
                        <a:pt x="34448" y="28926"/>
                      </a:cubicBezTo>
                      <a:lnTo>
                        <a:pt x="34167" y="29023"/>
                      </a:lnTo>
                      <a:cubicBezTo>
                        <a:pt x="32167" y="29698"/>
                        <a:pt x="31983" y="30962"/>
                        <a:pt x="31790" y="32910"/>
                      </a:cubicBezTo>
                      <a:cubicBezTo>
                        <a:pt x="32092" y="32607"/>
                        <a:pt x="32435" y="32346"/>
                        <a:pt x="32808" y="32137"/>
                      </a:cubicBezTo>
                      <a:cubicBezTo>
                        <a:pt x="33457" y="31769"/>
                        <a:pt x="34755" y="32137"/>
                        <a:pt x="34755" y="33155"/>
                      </a:cubicBezTo>
                      <a:cubicBezTo>
                        <a:pt x="34838" y="33804"/>
                        <a:pt x="34379" y="34398"/>
                        <a:pt x="33731" y="34480"/>
                      </a:cubicBezTo>
                      <a:cubicBezTo>
                        <a:pt x="33631" y="34492"/>
                        <a:pt x="33530" y="34492"/>
                        <a:pt x="33430" y="34480"/>
                      </a:cubicBezTo>
                      <a:cubicBezTo>
                        <a:pt x="32904" y="34480"/>
                        <a:pt x="32658" y="34173"/>
                        <a:pt x="32553" y="33673"/>
                      </a:cubicBezTo>
                      <a:lnTo>
                        <a:pt x="32553" y="33550"/>
                      </a:lnTo>
                      <a:lnTo>
                        <a:pt x="31167" y="33550"/>
                      </a:lnTo>
                      <a:lnTo>
                        <a:pt x="31167" y="33708"/>
                      </a:lnTo>
                      <a:cubicBezTo>
                        <a:pt x="31228" y="34155"/>
                        <a:pt x="30916" y="34566"/>
                        <a:pt x="30469" y="34627"/>
                      </a:cubicBezTo>
                      <a:cubicBezTo>
                        <a:pt x="30465" y="34628"/>
                        <a:pt x="30461" y="34628"/>
                        <a:pt x="30456" y="34629"/>
                      </a:cubicBezTo>
                      <a:cubicBezTo>
                        <a:pt x="29825" y="34820"/>
                        <a:pt x="29160" y="34464"/>
                        <a:pt x="28968" y="33833"/>
                      </a:cubicBezTo>
                      <a:cubicBezTo>
                        <a:pt x="28944" y="33753"/>
                        <a:pt x="28928" y="33669"/>
                        <a:pt x="28921" y="33585"/>
                      </a:cubicBezTo>
                      <a:cubicBezTo>
                        <a:pt x="28763" y="32602"/>
                        <a:pt x="29965" y="31980"/>
                        <a:pt x="30676" y="32199"/>
                      </a:cubicBezTo>
                      <a:cubicBezTo>
                        <a:pt x="31091" y="32373"/>
                        <a:pt x="31477" y="32613"/>
                        <a:pt x="31816" y="32910"/>
                      </a:cubicBezTo>
                      <a:cubicBezTo>
                        <a:pt x="31290" y="31058"/>
                        <a:pt x="30939" y="29698"/>
                        <a:pt x="28798" y="29400"/>
                      </a:cubicBezTo>
                      <a:lnTo>
                        <a:pt x="28517" y="29400"/>
                      </a:lnTo>
                      <a:cubicBezTo>
                        <a:pt x="28272" y="28417"/>
                        <a:pt x="27500" y="26970"/>
                        <a:pt x="26420" y="26628"/>
                      </a:cubicBezTo>
                      <a:lnTo>
                        <a:pt x="26087" y="26540"/>
                      </a:lnTo>
                      <a:lnTo>
                        <a:pt x="25833" y="26724"/>
                      </a:lnTo>
                      <a:cubicBezTo>
                        <a:pt x="24955" y="27426"/>
                        <a:pt x="24701" y="29032"/>
                        <a:pt x="24789" y="30049"/>
                      </a:cubicBezTo>
                      <a:lnTo>
                        <a:pt x="24543" y="30172"/>
                      </a:lnTo>
                      <a:cubicBezTo>
                        <a:pt x="22692" y="31190"/>
                        <a:pt x="22692" y="32453"/>
                        <a:pt x="22911" y="34427"/>
                      </a:cubicBezTo>
                      <a:cubicBezTo>
                        <a:pt x="23159" y="34070"/>
                        <a:pt x="23454" y="33748"/>
                        <a:pt x="23788" y="33471"/>
                      </a:cubicBezTo>
                      <a:cubicBezTo>
                        <a:pt x="24389" y="33029"/>
                        <a:pt x="25235" y="33157"/>
                        <a:pt x="25677" y="33757"/>
                      </a:cubicBezTo>
                      <a:cubicBezTo>
                        <a:pt x="25764" y="33876"/>
                        <a:pt x="25832" y="34007"/>
                        <a:pt x="25876" y="34147"/>
                      </a:cubicBezTo>
                      <a:cubicBezTo>
                        <a:pt x="26071" y="34777"/>
                        <a:pt x="25719" y="35444"/>
                        <a:pt x="25089" y="35639"/>
                      </a:cubicBezTo>
                      <a:cubicBezTo>
                        <a:pt x="24997" y="35668"/>
                        <a:pt x="24903" y="35685"/>
                        <a:pt x="24806" y="35691"/>
                      </a:cubicBezTo>
                      <a:cubicBezTo>
                        <a:pt x="24357" y="35764"/>
                        <a:pt x="23927" y="35482"/>
                        <a:pt x="23815" y="35042"/>
                      </a:cubicBezTo>
                      <a:lnTo>
                        <a:pt x="23701" y="34936"/>
                      </a:lnTo>
                      <a:lnTo>
                        <a:pt x="22472" y="35120"/>
                      </a:lnTo>
                      <a:lnTo>
                        <a:pt x="22472" y="35814"/>
                      </a:lnTo>
                      <a:cubicBezTo>
                        <a:pt x="22438" y="36414"/>
                        <a:pt x="21924" y="36872"/>
                        <a:pt x="21324" y="36838"/>
                      </a:cubicBezTo>
                      <a:cubicBezTo>
                        <a:pt x="20819" y="36809"/>
                        <a:pt x="20400" y="36436"/>
                        <a:pt x="20314" y="35936"/>
                      </a:cubicBezTo>
                      <a:lnTo>
                        <a:pt x="20314" y="35814"/>
                      </a:lnTo>
                      <a:cubicBezTo>
                        <a:pt x="20368" y="35383"/>
                        <a:pt x="20562" y="34982"/>
                        <a:pt x="20867" y="34673"/>
                      </a:cubicBezTo>
                      <a:cubicBezTo>
                        <a:pt x="22411" y="33348"/>
                        <a:pt x="20928" y="31286"/>
                        <a:pt x="19235" y="31225"/>
                      </a:cubicBezTo>
                      <a:cubicBezTo>
                        <a:pt x="19783" y="29535"/>
                        <a:pt x="20649" y="27966"/>
                        <a:pt x="21788" y="26601"/>
                      </a:cubicBezTo>
                      <a:close/>
                      <a:moveTo>
                        <a:pt x="15173" y="35164"/>
                      </a:moveTo>
                      <a:cubicBezTo>
                        <a:pt x="14538" y="34521"/>
                        <a:pt x="13825" y="33961"/>
                        <a:pt x="13050" y="33497"/>
                      </a:cubicBezTo>
                      <a:lnTo>
                        <a:pt x="12830" y="33375"/>
                      </a:lnTo>
                      <a:cubicBezTo>
                        <a:pt x="14252" y="32638"/>
                        <a:pt x="15576" y="32234"/>
                        <a:pt x="16717" y="33804"/>
                      </a:cubicBezTo>
                      <a:lnTo>
                        <a:pt x="17700" y="33743"/>
                      </a:lnTo>
                      <a:cubicBezTo>
                        <a:pt x="17856" y="33439"/>
                        <a:pt x="18032" y="33146"/>
                        <a:pt x="18226" y="32866"/>
                      </a:cubicBezTo>
                      <a:cubicBezTo>
                        <a:pt x="19489" y="31567"/>
                        <a:pt x="20753" y="33111"/>
                        <a:pt x="19981" y="33743"/>
                      </a:cubicBezTo>
                      <a:cubicBezTo>
                        <a:pt x="19622" y="34083"/>
                        <a:pt x="19357" y="34509"/>
                        <a:pt x="19209" y="34980"/>
                      </a:cubicBezTo>
                      <a:cubicBezTo>
                        <a:pt x="19117" y="35208"/>
                        <a:pt x="19055" y="35447"/>
                        <a:pt x="19024" y="35691"/>
                      </a:cubicBezTo>
                      <a:lnTo>
                        <a:pt x="19024" y="35778"/>
                      </a:lnTo>
                      <a:cubicBezTo>
                        <a:pt x="19173" y="38244"/>
                        <a:pt x="22630" y="38805"/>
                        <a:pt x="23411" y="36489"/>
                      </a:cubicBezTo>
                      <a:cubicBezTo>
                        <a:pt x="23818" y="36792"/>
                        <a:pt x="24337" y="36904"/>
                        <a:pt x="24832" y="36796"/>
                      </a:cubicBezTo>
                      <a:cubicBezTo>
                        <a:pt x="26110" y="36667"/>
                        <a:pt x="27042" y="35528"/>
                        <a:pt x="26913" y="34250"/>
                      </a:cubicBezTo>
                      <a:cubicBezTo>
                        <a:pt x="26902" y="34144"/>
                        <a:pt x="26884" y="34040"/>
                        <a:pt x="26859" y="33936"/>
                      </a:cubicBezTo>
                      <a:cubicBezTo>
                        <a:pt x="26718" y="32762"/>
                        <a:pt x="25652" y="31925"/>
                        <a:pt x="24478" y="32066"/>
                      </a:cubicBezTo>
                      <a:cubicBezTo>
                        <a:pt x="24314" y="32087"/>
                        <a:pt x="24153" y="32125"/>
                        <a:pt x="23999" y="32181"/>
                      </a:cubicBezTo>
                      <a:cubicBezTo>
                        <a:pt x="24429" y="31304"/>
                        <a:pt x="25139" y="31129"/>
                        <a:pt x="25999" y="30857"/>
                      </a:cubicBezTo>
                      <a:lnTo>
                        <a:pt x="25876" y="30304"/>
                      </a:lnTo>
                      <a:cubicBezTo>
                        <a:pt x="25746" y="29479"/>
                        <a:pt x="25907" y="28635"/>
                        <a:pt x="26333" y="27917"/>
                      </a:cubicBezTo>
                      <a:cubicBezTo>
                        <a:pt x="26953" y="28478"/>
                        <a:pt x="27357" y="29239"/>
                        <a:pt x="27473" y="30067"/>
                      </a:cubicBezTo>
                      <a:lnTo>
                        <a:pt x="27535" y="30628"/>
                      </a:lnTo>
                      <a:cubicBezTo>
                        <a:pt x="28359" y="30456"/>
                        <a:pt x="29217" y="30658"/>
                        <a:pt x="29877" y="31181"/>
                      </a:cubicBezTo>
                      <a:cubicBezTo>
                        <a:pt x="28700" y="31168"/>
                        <a:pt x="27735" y="32111"/>
                        <a:pt x="27721" y="33289"/>
                      </a:cubicBezTo>
                      <a:cubicBezTo>
                        <a:pt x="27719" y="33465"/>
                        <a:pt x="27739" y="33641"/>
                        <a:pt x="27780" y="33813"/>
                      </a:cubicBezTo>
                      <a:cubicBezTo>
                        <a:pt x="27910" y="35096"/>
                        <a:pt x="29055" y="36029"/>
                        <a:pt x="30338" y="35900"/>
                      </a:cubicBezTo>
                      <a:cubicBezTo>
                        <a:pt x="30440" y="35889"/>
                        <a:pt x="30540" y="35872"/>
                        <a:pt x="30641" y="35849"/>
                      </a:cubicBezTo>
                      <a:cubicBezTo>
                        <a:pt x="31177" y="35799"/>
                        <a:pt x="31663" y="35516"/>
                        <a:pt x="31974" y="35077"/>
                      </a:cubicBezTo>
                      <a:cubicBezTo>
                        <a:pt x="32344" y="35482"/>
                        <a:pt x="32872" y="35707"/>
                        <a:pt x="33422" y="35691"/>
                      </a:cubicBezTo>
                      <a:cubicBezTo>
                        <a:pt x="34688" y="35786"/>
                        <a:pt x="35791" y="34838"/>
                        <a:pt x="35887" y="33572"/>
                      </a:cubicBezTo>
                      <a:cubicBezTo>
                        <a:pt x="35896" y="33456"/>
                        <a:pt x="35896" y="33340"/>
                        <a:pt x="35887" y="33225"/>
                      </a:cubicBezTo>
                      <a:cubicBezTo>
                        <a:pt x="35948" y="32044"/>
                        <a:pt x="35040" y="31038"/>
                        <a:pt x="33859" y="30978"/>
                      </a:cubicBezTo>
                      <a:cubicBezTo>
                        <a:pt x="33701" y="30970"/>
                        <a:pt x="33543" y="30978"/>
                        <a:pt x="33387" y="31006"/>
                      </a:cubicBezTo>
                      <a:cubicBezTo>
                        <a:pt x="33947" y="30372"/>
                        <a:pt x="34761" y="30022"/>
                        <a:pt x="35606" y="30049"/>
                      </a:cubicBezTo>
                      <a:lnTo>
                        <a:pt x="35606" y="29470"/>
                      </a:lnTo>
                      <a:cubicBezTo>
                        <a:pt x="35570" y="28634"/>
                        <a:pt x="35835" y="27812"/>
                        <a:pt x="36352" y="27154"/>
                      </a:cubicBezTo>
                      <a:cubicBezTo>
                        <a:pt x="36866" y="27814"/>
                        <a:pt x="37127" y="28635"/>
                        <a:pt x="37089" y="29470"/>
                      </a:cubicBezTo>
                      <a:lnTo>
                        <a:pt x="37089" y="30049"/>
                      </a:lnTo>
                      <a:cubicBezTo>
                        <a:pt x="37923" y="30025"/>
                        <a:pt x="38725" y="30376"/>
                        <a:pt x="39274" y="31006"/>
                      </a:cubicBezTo>
                      <a:cubicBezTo>
                        <a:pt x="37923" y="30944"/>
                        <a:pt x="36747" y="31629"/>
                        <a:pt x="36747" y="33199"/>
                      </a:cubicBezTo>
                      <a:cubicBezTo>
                        <a:pt x="36663" y="34490"/>
                        <a:pt x="37641" y="35605"/>
                        <a:pt x="38931" y="35689"/>
                      </a:cubicBezTo>
                      <a:cubicBezTo>
                        <a:pt x="39025" y="35695"/>
                        <a:pt x="39119" y="35696"/>
                        <a:pt x="39212" y="35691"/>
                      </a:cubicBezTo>
                      <a:cubicBezTo>
                        <a:pt x="39766" y="35719"/>
                        <a:pt x="40303" y="35493"/>
                        <a:pt x="40669" y="35077"/>
                      </a:cubicBezTo>
                      <a:cubicBezTo>
                        <a:pt x="40984" y="35565"/>
                        <a:pt x="41503" y="35887"/>
                        <a:pt x="42081" y="35954"/>
                      </a:cubicBezTo>
                      <a:cubicBezTo>
                        <a:pt x="43346" y="36248"/>
                        <a:pt x="44610" y="35461"/>
                        <a:pt x="44904" y="34197"/>
                      </a:cubicBezTo>
                      <a:cubicBezTo>
                        <a:pt x="44925" y="34107"/>
                        <a:pt x="44940" y="34018"/>
                        <a:pt x="44950" y="33927"/>
                      </a:cubicBezTo>
                      <a:cubicBezTo>
                        <a:pt x="45221" y="32776"/>
                        <a:pt x="44509" y="31623"/>
                        <a:pt x="43358" y="31352"/>
                      </a:cubicBezTo>
                      <a:cubicBezTo>
                        <a:pt x="43193" y="31314"/>
                        <a:pt x="43023" y="31294"/>
                        <a:pt x="42853" y="31295"/>
                      </a:cubicBezTo>
                      <a:cubicBezTo>
                        <a:pt x="43511" y="30768"/>
                        <a:pt x="44368" y="30556"/>
                        <a:pt x="45196" y="30716"/>
                      </a:cubicBezTo>
                      <a:lnTo>
                        <a:pt x="45257" y="30163"/>
                      </a:lnTo>
                      <a:cubicBezTo>
                        <a:pt x="45382" y="29335"/>
                        <a:pt x="45784" y="28575"/>
                        <a:pt x="46398" y="28005"/>
                      </a:cubicBezTo>
                      <a:cubicBezTo>
                        <a:pt x="46790" y="28742"/>
                        <a:pt x="46900" y="29598"/>
                        <a:pt x="46705" y="30409"/>
                      </a:cubicBezTo>
                      <a:lnTo>
                        <a:pt x="46617" y="30962"/>
                      </a:lnTo>
                      <a:cubicBezTo>
                        <a:pt x="47444" y="31111"/>
                        <a:pt x="48170" y="31601"/>
                        <a:pt x="48617" y="32313"/>
                      </a:cubicBezTo>
                      <a:cubicBezTo>
                        <a:pt x="47293" y="32006"/>
                        <a:pt x="46029" y="32471"/>
                        <a:pt x="45749" y="34068"/>
                      </a:cubicBezTo>
                      <a:cubicBezTo>
                        <a:pt x="45444" y="35321"/>
                        <a:pt x="46214" y="36582"/>
                        <a:pt x="47465" y="36886"/>
                      </a:cubicBezTo>
                      <a:cubicBezTo>
                        <a:pt x="47559" y="36909"/>
                        <a:pt x="47653" y="36925"/>
                        <a:pt x="47749" y="36937"/>
                      </a:cubicBezTo>
                      <a:cubicBezTo>
                        <a:pt x="48227" y="37062"/>
                        <a:pt x="48737" y="36973"/>
                        <a:pt x="49144" y="36691"/>
                      </a:cubicBezTo>
                      <a:cubicBezTo>
                        <a:pt x="49942" y="38998"/>
                        <a:pt x="53390" y="38446"/>
                        <a:pt x="53531" y="35980"/>
                      </a:cubicBezTo>
                      <a:lnTo>
                        <a:pt x="53531" y="35884"/>
                      </a:lnTo>
                      <a:cubicBezTo>
                        <a:pt x="53497" y="35652"/>
                        <a:pt x="53435" y="35425"/>
                        <a:pt x="53346" y="35208"/>
                      </a:cubicBezTo>
                      <a:cubicBezTo>
                        <a:pt x="53192" y="34724"/>
                        <a:pt x="52914" y="34289"/>
                        <a:pt x="52539" y="33945"/>
                      </a:cubicBezTo>
                      <a:cubicBezTo>
                        <a:pt x="51837" y="33331"/>
                        <a:pt x="53066" y="31787"/>
                        <a:pt x="54364" y="33067"/>
                      </a:cubicBezTo>
                      <a:lnTo>
                        <a:pt x="54882" y="33945"/>
                      </a:lnTo>
                      <a:lnTo>
                        <a:pt x="55873" y="34033"/>
                      </a:lnTo>
                      <a:cubicBezTo>
                        <a:pt x="57014" y="32462"/>
                        <a:pt x="58339" y="32831"/>
                        <a:pt x="59751" y="33568"/>
                      </a:cubicBezTo>
                      <a:lnTo>
                        <a:pt x="59541" y="33690"/>
                      </a:lnTo>
                      <a:cubicBezTo>
                        <a:pt x="58765" y="34157"/>
                        <a:pt x="58049" y="34717"/>
                        <a:pt x="57409" y="35357"/>
                      </a:cubicBezTo>
                      <a:cubicBezTo>
                        <a:pt x="56676" y="36161"/>
                        <a:pt x="56186" y="37156"/>
                        <a:pt x="55996" y="38226"/>
                      </a:cubicBezTo>
                      <a:lnTo>
                        <a:pt x="55996" y="39920"/>
                      </a:lnTo>
                      <a:cubicBezTo>
                        <a:pt x="43139" y="36162"/>
                        <a:pt x="29480" y="36141"/>
                        <a:pt x="16612" y="39858"/>
                      </a:cubicBezTo>
                      <a:lnTo>
                        <a:pt x="16612" y="38103"/>
                      </a:lnTo>
                      <a:cubicBezTo>
                        <a:pt x="16439" y="37007"/>
                        <a:pt x="15948" y="35985"/>
                        <a:pt x="15199" y="35164"/>
                      </a:cubicBezTo>
                      <a:close/>
                      <a:moveTo>
                        <a:pt x="50741" y="50448"/>
                      </a:moveTo>
                      <a:cubicBezTo>
                        <a:pt x="50644" y="51325"/>
                        <a:pt x="50521" y="51922"/>
                        <a:pt x="49565" y="51834"/>
                      </a:cubicBezTo>
                      <a:cubicBezTo>
                        <a:pt x="48067" y="51473"/>
                        <a:pt x="46936" y="50243"/>
                        <a:pt x="46705" y="48719"/>
                      </a:cubicBezTo>
                      <a:cubicBezTo>
                        <a:pt x="47962" y="48263"/>
                        <a:pt x="48611" y="46874"/>
                        <a:pt x="48154" y="45617"/>
                      </a:cubicBezTo>
                      <a:cubicBezTo>
                        <a:pt x="47698" y="44360"/>
                        <a:pt x="46309" y="43711"/>
                        <a:pt x="45052" y="44167"/>
                      </a:cubicBezTo>
                      <a:cubicBezTo>
                        <a:pt x="43795" y="44624"/>
                        <a:pt x="43145" y="46013"/>
                        <a:pt x="43603" y="47270"/>
                      </a:cubicBezTo>
                      <a:cubicBezTo>
                        <a:pt x="43730" y="47620"/>
                        <a:pt x="43935" y="47936"/>
                        <a:pt x="44204" y="48193"/>
                      </a:cubicBezTo>
                      <a:cubicBezTo>
                        <a:pt x="44176" y="48397"/>
                        <a:pt x="44114" y="48597"/>
                        <a:pt x="44020" y="48781"/>
                      </a:cubicBezTo>
                      <a:cubicBezTo>
                        <a:pt x="43458" y="49982"/>
                        <a:pt x="42337" y="50826"/>
                        <a:pt x="41028" y="51036"/>
                      </a:cubicBezTo>
                      <a:cubicBezTo>
                        <a:pt x="39949" y="51036"/>
                        <a:pt x="38624" y="50229"/>
                        <a:pt x="38660" y="49334"/>
                      </a:cubicBezTo>
                      <a:cubicBezTo>
                        <a:pt x="38660" y="47430"/>
                        <a:pt x="41292" y="47307"/>
                        <a:pt x="42634" y="47702"/>
                      </a:cubicBezTo>
                      <a:lnTo>
                        <a:pt x="43511" y="48009"/>
                      </a:lnTo>
                      <a:cubicBezTo>
                        <a:pt x="42932" y="44964"/>
                        <a:pt x="41879" y="44008"/>
                        <a:pt x="39010" y="43701"/>
                      </a:cubicBezTo>
                      <a:cubicBezTo>
                        <a:pt x="39086" y="42030"/>
                        <a:pt x="38205" y="40461"/>
                        <a:pt x="36738" y="39656"/>
                      </a:cubicBezTo>
                      <a:cubicBezTo>
                        <a:pt x="36568" y="39581"/>
                        <a:pt x="36392" y="39520"/>
                        <a:pt x="36212" y="39472"/>
                      </a:cubicBezTo>
                      <a:cubicBezTo>
                        <a:pt x="36031" y="39531"/>
                        <a:pt x="35855" y="39605"/>
                        <a:pt x="35685" y="39691"/>
                      </a:cubicBezTo>
                      <a:cubicBezTo>
                        <a:pt x="34895" y="40147"/>
                        <a:pt x="34253" y="40820"/>
                        <a:pt x="33834" y="41630"/>
                      </a:cubicBezTo>
                      <a:cubicBezTo>
                        <a:pt x="33555" y="42295"/>
                        <a:pt x="33409" y="43007"/>
                        <a:pt x="33404" y="43727"/>
                      </a:cubicBezTo>
                      <a:cubicBezTo>
                        <a:pt x="30570" y="44034"/>
                        <a:pt x="29491" y="44964"/>
                        <a:pt x="28938" y="47982"/>
                      </a:cubicBezTo>
                      <a:lnTo>
                        <a:pt x="29816" y="47702"/>
                      </a:lnTo>
                      <a:cubicBezTo>
                        <a:pt x="31114" y="47307"/>
                        <a:pt x="33729" y="47430"/>
                        <a:pt x="33790" y="49334"/>
                      </a:cubicBezTo>
                      <a:cubicBezTo>
                        <a:pt x="33790" y="50264"/>
                        <a:pt x="32465" y="51088"/>
                        <a:pt x="31421" y="51036"/>
                      </a:cubicBezTo>
                      <a:cubicBezTo>
                        <a:pt x="30105" y="50843"/>
                        <a:pt x="28978" y="49993"/>
                        <a:pt x="28430" y="48781"/>
                      </a:cubicBezTo>
                      <a:lnTo>
                        <a:pt x="28219" y="48193"/>
                      </a:lnTo>
                      <a:cubicBezTo>
                        <a:pt x="29152" y="47282"/>
                        <a:pt x="29168" y="45788"/>
                        <a:pt x="28258" y="44856"/>
                      </a:cubicBezTo>
                      <a:cubicBezTo>
                        <a:pt x="27347" y="43923"/>
                        <a:pt x="25853" y="43906"/>
                        <a:pt x="24920" y="44817"/>
                      </a:cubicBezTo>
                      <a:cubicBezTo>
                        <a:pt x="23988" y="45728"/>
                        <a:pt x="23971" y="47222"/>
                        <a:pt x="24882" y="48154"/>
                      </a:cubicBezTo>
                      <a:cubicBezTo>
                        <a:pt x="25126" y="48405"/>
                        <a:pt x="25425" y="48598"/>
                        <a:pt x="25754" y="48719"/>
                      </a:cubicBezTo>
                      <a:cubicBezTo>
                        <a:pt x="25511" y="50246"/>
                        <a:pt x="24359" y="51468"/>
                        <a:pt x="22850" y="51799"/>
                      </a:cubicBezTo>
                      <a:cubicBezTo>
                        <a:pt x="21972" y="51895"/>
                        <a:pt x="21806" y="51343"/>
                        <a:pt x="21683" y="50448"/>
                      </a:cubicBezTo>
                      <a:cubicBezTo>
                        <a:pt x="21498" y="48597"/>
                        <a:pt x="23595" y="48570"/>
                        <a:pt x="24736" y="48509"/>
                      </a:cubicBezTo>
                      <a:lnTo>
                        <a:pt x="24052" y="47579"/>
                      </a:lnTo>
                      <a:cubicBezTo>
                        <a:pt x="21709" y="44499"/>
                        <a:pt x="19770" y="45421"/>
                        <a:pt x="18542" y="48877"/>
                      </a:cubicBezTo>
                      <a:cubicBezTo>
                        <a:pt x="18067" y="48538"/>
                        <a:pt x="17547" y="48267"/>
                        <a:pt x="16998" y="48070"/>
                      </a:cubicBezTo>
                      <a:cubicBezTo>
                        <a:pt x="16294" y="46410"/>
                        <a:pt x="16028" y="44598"/>
                        <a:pt x="16226" y="42806"/>
                      </a:cubicBezTo>
                      <a:cubicBezTo>
                        <a:pt x="16339" y="42226"/>
                        <a:pt x="16421" y="41640"/>
                        <a:pt x="16471" y="41051"/>
                      </a:cubicBezTo>
                      <a:cubicBezTo>
                        <a:pt x="29371" y="37312"/>
                        <a:pt x="43071" y="37345"/>
                        <a:pt x="55952" y="41148"/>
                      </a:cubicBezTo>
                      <a:cubicBezTo>
                        <a:pt x="55965" y="41771"/>
                        <a:pt x="56038" y="42390"/>
                        <a:pt x="56171" y="42999"/>
                      </a:cubicBezTo>
                      <a:cubicBezTo>
                        <a:pt x="56371" y="44725"/>
                        <a:pt x="56127" y="46473"/>
                        <a:pt x="55461" y="48079"/>
                      </a:cubicBezTo>
                      <a:cubicBezTo>
                        <a:pt x="54867" y="48286"/>
                        <a:pt x="54308" y="48582"/>
                        <a:pt x="53803" y="48956"/>
                      </a:cubicBezTo>
                      <a:cubicBezTo>
                        <a:pt x="52566" y="45535"/>
                        <a:pt x="50627" y="44570"/>
                        <a:pt x="48310" y="47693"/>
                      </a:cubicBezTo>
                      <a:lnTo>
                        <a:pt x="47635" y="48570"/>
                      </a:lnTo>
                      <a:cubicBezTo>
                        <a:pt x="48802" y="48570"/>
                        <a:pt x="50872" y="48693"/>
                        <a:pt x="50688" y="50509"/>
                      </a:cubicBezTo>
                      <a:close/>
                      <a:moveTo>
                        <a:pt x="45836" y="47675"/>
                      </a:moveTo>
                      <a:cubicBezTo>
                        <a:pt x="45180" y="47780"/>
                        <a:pt x="44563" y="47331"/>
                        <a:pt x="44459" y="46675"/>
                      </a:cubicBezTo>
                      <a:cubicBezTo>
                        <a:pt x="44354" y="46019"/>
                        <a:pt x="44803" y="45402"/>
                        <a:pt x="45459" y="45298"/>
                      </a:cubicBezTo>
                      <a:cubicBezTo>
                        <a:pt x="45584" y="45280"/>
                        <a:pt x="45711" y="45280"/>
                        <a:pt x="45836" y="45298"/>
                      </a:cubicBezTo>
                      <a:cubicBezTo>
                        <a:pt x="46500" y="45298"/>
                        <a:pt x="47038" y="45836"/>
                        <a:pt x="47038" y="46500"/>
                      </a:cubicBezTo>
                      <a:cubicBezTo>
                        <a:pt x="47038" y="47164"/>
                        <a:pt x="46500" y="47702"/>
                        <a:pt x="45836" y="47702"/>
                      </a:cubicBezTo>
                      <a:close/>
                      <a:moveTo>
                        <a:pt x="27903" y="46500"/>
                      </a:moveTo>
                      <a:cubicBezTo>
                        <a:pt x="27903" y="47164"/>
                        <a:pt x="27365" y="47702"/>
                        <a:pt x="26701" y="47702"/>
                      </a:cubicBezTo>
                      <a:cubicBezTo>
                        <a:pt x="26037" y="47702"/>
                        <a:pt x="25499" y="47164"/>
                        <a:pt x="25499" y="46500"/>
                      </a:cubicBezTo>
                      <a:lnTo>
                        <a:pt x="25499" y="46500"/>
                      </a:lnTo>
                      <a:cubicBezTo>
                        <a:pt x="25499" y="45836"/>
                        <a:pt x="26037" y="45298"/>
                        <a:pt x="26701" y="45298"/>
                      </a:cubicBezTo>
                      <a:cubicBezTo>
                        <a:pt x="27365" y="45298"/>
                        <a:pt x="27903" y="45836"/>
                        <a:pt x="27903" y="46500"/>
                      </a:cubicBezTo>
                      <a:close/>
                      <a:moveTo>
                        <a:pt x="13971" y="49851"/>
                      </a:moveTo>
                      <a:cubicBezTo>
                        <a:pt x="14270" y="49438"/>
                        <a:pt x="14705" y="49143"/>
                        <a:pt x="15199" y="49018"/>
                      </a:cubicBezTo>
                      <a:cubicBezTo>
                        <a:pt x="16892" y="48614"/>
                        <a:pt x="18314" y="50123"/>
                        <a:pt x="19209" y="51299"/>
                      </a:cubicBezTo>
                      <a:cubicBezTo>
                        <a:pt x="19439" y="50110"/>
                        <a:pt x="19853" y="48964"/>
                        <a:pt x="20437" y="47904"/>
                      </a:cubicBezTo>
                      <a:cubicBezTo>
                        <a:pt x="21148" y="46737"/>
                        <a:pt x="21674" y="46552"/>
                        <a:pt x="22692" y="47596"/>
                      </a:cubicBezTo>
                      <a:cubicBezTo>
                        <a:pt x="21373" y="47962"/>
                        <a:pt x="20512" y="49227"/>
                        <a:pt x="20656" y="50588"/>
                      </a:cubicBezTo>
                      <a:cubicBezTo>
                        <a:pt x="20840" y="52132"/>
                        <a:pt x="21428" y="53141"/>
                        <a:pt x="23122" y="53018"/>
                      </a:cubicBezTo>
                      <a:cubicBezTo>
                        <a:pt x="25122" y="52808"/>
                        <a:pt x="26692" y="50834"/>
                        <a:pt x="26999" y="48860"/>
                      </a:cubicBezTo>
                      <a:lnTo>
                        <a:pt x="27315" y="48860"/>
                      </a:lnTo>
                      <a:cubicBezTo>
                        <a:pt x="27941" y="50701"/>
                        <a:pt x="29569" y="52018"/>
                        <a:pt x="31500" y="52246"/>
                      </a:cubicBezTo>
                      <a:cubicBezTo>
                        <a:pt x="35817" y="52369"/>
                        <a:pt x="36896" y="46175"/>
                        <a:pt x="30886" y="46394"/>
                      </a:cubicBezTo>
                      <a:lnTo>
                        <a:pt x="30641" y="46394"/>
                      </a:lnTo>
                      <a:cubicBezTo>
                        <a:pt x="31220" y="45541"/>
                        <a:pt x="32171" y="45013"/>
                        <a:pt x="33202" y="44973"/>
                      </a:cubicBezTo>
                      <a:lnTo>
                        <a:pt x="34589" y="44850"/>
                      </a:lnTo>
                      <a:cubicBezTo>
                        <a:pt x="34563" y="43956"/>
                        <a:pt x="34697" y="43065"/>
                        <a:pt x="34983" y="42218"/>
                      </a:cubicBezTo>
                      <a:cubicBezTo>
                        <a:pt x="35321" y="41633"/>
                        <a:pt x="35761" y="41113"/>
                        <a:pt x="36282" y="40683"/>
                      </a:cubicBezTo>
                      <a:cubicBezTo>
                        <a:pt x="36820" y="41102"/>
                        <a:pt x="37271" y="41624"/>
                        <a:pt x="37607" y="42218"/>
                      </a:cubicBezTo>
                      <a:cubicBezTo>
                        <a:pt x="37896" y="43065"/>
                        <a:pt x="38032" y="43956"/>
                        <a:pt x="38010" y="44850"/>
                      </a:cubicBezTo>
                      <a:lnTo>
                        <a:pt x="39396" y="44973"/>
                      </a:lnTo>
                      <a:cubicBezTo>
                        <a:pt x="40422" y="44978"/>
                        <a:pt x="41378" y="45490"/>
                        <a:pt x="41950" y="46342"/>
                      </a:cubicBezTo>
                      <a:lnTo>
                        <a:pt x="41739" y="46342"/>
                      </a:lnTo>
                      <a:cubicBezTo>
                        <a:pt x="35694" y="46096"/>
                        <a:pt x="36808" y="52290"/>
                        <a:pt x="41090" y="52203"/>
                      </a:cubicBezTo>
                      <a:cubicBezTo>
                        <a:pt x="43024" y="51952"/>
                        <a:pt x="44649" y="50626"/>
                        <a:pt x="45284" y="48781"/>
                      </a:cubicBezTo>
                      <a:lnTo>
                        <a:pt x="45591" y="48781"/>
                      </a:lnTo>
                      <a:cubicBezTo>
                        <a:pt x="45898" y="50755"/>
                        <a:pt x="47468" y="52755"/>
                        <a:pt x="49504" y="52940"/>
                      </a:cubicBezTo>
                      <a:cubicBezTo>
                        <a:pt x="51162" y="53062"/>
                        <a:pt x="51750" y="52018"/>
                        <a:pt x="51934" y="50474"/>
                      </a:cubicBezTo>
                      <a:cubicBezTo>
                        <a:pt x="52048" y="49138"/>
                        <a:pt x="51254" y="47891"/>
                        <a:pt x="49995" y="47430"/>
                      </a:cubicBezTo>
                      <a:cubicBezTo>
                        <a:pt x="50951" y="46500"/>
                        <a:pt x="51443" y="46658"/>
                        <a:pt x="52153" y="47798"/>
                      </a:cubicBezTo>
                      <a:cubicBezTo>
                        <a:pt x="52726" y="48861"/>
                        <a:pt x="53139" y="50002"/>
                        <a:pt x="53381" y="51185"/>
                      </a:cubicBezTo>
                      <a:cubicBezTo>
                        <a:pt x="54259" y="50044"/>
                        <a:pt x="55698" y="48553"/>
                        <a:pt x="57391" y="48939"/>
                      </a:cubicBezTo>
                      <a:cubicBezTo>
                        <a:pt x="57890" y="49054"/>
                        <a:pt x="58328" y="49351"/>
                        <a:pt x="58619" y="49772"/>
                      </a:cubicBezTo>
                      <a:cubicBezTo>
                        <a:pt x="55987" y="51369"/>
                        <a:pt x="55268" y="53405"/>
                        <a:pt x="54233" y="56089"/>
                      </a:cubicBezTo>
                      <a:cubicBezTo>
                        <a:pt x="48541" y="54717"/>
                        <a:pt x="42715" y="53981"/>
                        <a:pt x="36861" y="53896"/>
                      </a:cubicBezTo>
                      <a:lnTo>
                        <a:pt x="35720" y="53896"/>
                      </a:lnTo>
                      <a:cubicBezTo>
                        <a:pt x="29868" y="53983"/>
                        <a:pt x="24046" y="54739"/>
                        <a:pt x="18366" y="56151"/>
                      </a:cubicBezTo>
                      <a:cubicBezTo>
                        <a:pt x="17322" y="53466"/>
                        <a:pt x="16620" y="51430"/>
                        <a:pt x="13971" y="49851"/>
                      </a:cubicBezTo>
                      <a:close/>
                      <a:moveTo>
                        <a:pt x="15936" y="64336"/>
                      </a:moveTo>
                      <a:cubicBezTo>
                        <a:pt x="16398" y="63692"/>
                        <a:pt x="16905" y="63083"/>
                        <a:pt x="17454" y="62511"/>
                      </a:cubicBezTo>
                      <a:cubicBezTo>
                        <a:pt x="17099" y="62165"/>
                        <a:pt x="16768" y="61796"/>
                        <a:pt x="16462" y="61406"/>
                      </a:cubicBezTo>
                      <a:cubicBezTo>
                        <a:pt x="16277" y="61100"/>
                        <a:pt x="16183" y="60746"/>
                        <a:pt x="16191" y="60388"/>
                      </a:cubicBezTo>
                      <a:cubicBezTo>
                        <a:pt x="16191" y="60081"/>
                        <a:pt x="16191" y="59248"/>
                        <a:pt x="18340" y="59248"/>
                      </a:cubicBezTo>
                      <a:cubicBezTo>
                        <a:pt x="20490" y="59248"/>
                        <a:pt x="20656" y="59985"/>
                        <a:pt x="20621" y="60476"/>
                      </a:cubicBezTo>
                      <a:cubicBezTo>
                        <a:pt x="20482" y="61270"/>
                        <a:pt x="20069" y="61990"/>
                        <a:pt x="19454" y="62511"/>
                      </a:cubicBezTo>
                      <a:lnTo>
                        <a:pt x="20928" y="64336"/>
                      </a:lnTo>
                      <a:lnTo>
                        <a:pt x="20928" y="64643"/>
                      </a:lnTo>
                      <a:lnTo>
                        <a:pt x="15936" y="64643"/>
                      </a:lnTo>
                      <a:close/>
                      <a:moveTo>
                        <a:pt x="15059" y="135525"/>
                      </a:moveTo>
                      <a:lnTo>
                        <a:pt x="10084" y="135525"/>
                      </a:lnTo>
                      <a:lnTo>
                        <a:pt x="10084" y="135218"/>
                      </a:lnTo>
                      <a:cubicBezTo>
                        <a:pt x="10524" y="134567"/>
                        <a:pt x="11020" y="133956"/>
                        <a:pt x="11567" y="133393"/>
                      </a:cubicBezTo>
                      <a:cubicBezTo>
                        <a:pt x="11197" y="133045"/>
                        <a:pt x="10854" y="132669"/>
                        <a:pt x="10540" y="132270"/>
                      </a:cubicBezTo>
                      <a:cubicBezTo>
                        <a:pt x="10371" y="131958"/>
                        <a:pt x="10286" y="131607"/>
                        <a:pt x="10295" y="131252"/>
                      </a:cubicBezTo>
                      <a:cubicBezTo>
                        <a:pt x="10295" y="130945"/>
                        <a:pt x="10233" y="130085"/>
                        <a:pt x="12453" y="130112"/>
                      </a:cubicBezTo>
                      <a:cubicBezTo>
                        <a:pt x="14673" y="130138"/>
                        <a:pt x="14734" y="130849"/>
                        <a:pt x="14734" y="131349"/>
                      </a:cubicBezTo>
                      <a:cubicBezTo>
                        <a:pt x="14573" y="132140"/>
                        <a:pt x="14150" y="132854"/>
                        <a:pt x="13532" y="133375"/>
                      </a:cubicBezTo>
                      <a:lnTo>
                        <a:pt x="15015" y="135200"/>
                      </a:lnTo>
                      <a:close/>
                      <a:moveTo>
                        <a:pt x="17050" y="129690"/>
                      </a:moveTo>
                      <a:cubicBezTo>
                        <a:pt x="14120" y="126734"/>
                        <a:pt x="11786" y="124146"/>
                        <a:pt x="10821" y="121496"/>
                      </a:cubicBezTo>
                      <a:lnTo>
                        <a:pt x="23771" y="134437"/>
                      </a:lnTo>
                      <a:cubicBezTo>
                        <a:pt x="21313" y="133188"/>
                        <a:pt x="19050" y="131588"/>
                        <a:pt x="17050" y="129690"/>
                      </a:cubicBezTo>
                      <a:close/>
                      <a:moveTo>
                        <a:pt x="26605" y="134718"/>
                      </a:moveTo>
                      <a:lnTo>
                        <a:pt x="10330" y="118373"/>
                      </a:lnTo>
                      <a:lnTo>
                        <a:pt x="10330" y="116056"/>
                      </a:lnTo>
                      <a:lnTo>
                        <a:pt x="26543" y="132393"/>
                      </a:lnTo>
                      <a:close/>
                      <a:moveTo>
                        <a:pt x="26605" y="129813"/>
                      </a:moveTo>
                      <a:lnTo>
                        <a:pt x="10330" y="113503"/>
                      </a:lnTo>
                      <a:lnTo>
                        <a:pt x="10330" y="111266"/>
                      </a:lnTo>
                      <a:lnTo>
                        <a:pt x="26570" y="127541"/>
                      </a:lnTo>
                      <a:close/>
                      <a:moveTo>
                        <a:pt x="26605" y="124944"/>
                      </a:moveTo>
                      <a:lnTo>
                        <a:pt x="10330" y="108634"/>
                      </a:lnTo>
                      <a:lnTo>
                        <a:pt x="10330" y="106353"/>
                      </a:lnTo>
                      <a:lnTo>
                        <a:pt x="26570" y="122672"/>
                      </a:lnTo>
                      <a:close/>
                      <a:moveTo>
                        <a:pt x="26605" y="115170"/>
                      </a:moveTo>
                      <a:lnTo>
                        <a:pt x="17726" y="106256"/>
                      </a:lnTo>
                      <a:lnTo>
                        <a:pt x="17419" y="106256"/>
                      </a:lnTo>
                      <a:cubicBezTo>
                        <a:pt x="17355" y="105870"/>
                        <a:pt x="17355" y="105475"/>
                        <a:pt x="17419" y="105089"/>
                      </a:cubicBezTo>
                      <a:cubicBezTo>
                        <a:pt x="17541" y="104623"/>
                        <a:pt x="17749" y="104182"/>
                        <a:pt x="18033" y="103791"/>
                      </a:cubicBezTo>
                      <a:cubicBezTo>
                        <a:pt x="18474" y="103367"/>
                        <a:pt x="19054" y="103118"/>
                        <a:pt x="19665" y="103089"/>
                      </a:cubicBezTo>
                      <a:cubicBezTo>
                        <a:pt x="20542" y="103089"/>
                        <a:pt x="20542" y="104221"/>
                        <a:pt x="20542" y="104686"/>
                      </a:cubicBezTo>
                      <a:cubicBezTo>
                        <a:pt x="20542" y="105151"/>
                        <a:pt x="20297" y="106230"/>
                        <a:pt x="20358" y="106256"/>
                      </a:cubicBezTo>
                      <a:lnTo>
                        <a:pt x="19954" y="106256"/>
                      </a:lnTo>
                      <a:lnTo>
                        <a:pt x="26517" y="112828"/>
                      </a:lnTo>
                      <a:close/>
                      <a:moveTo>
                        <a:pt x="26605" y="106265"/>
                      </a:moveTo>
                      <a:lnTo>
                        <a:pt x="24850" y="106265"/>
                      </a:lnTo>
                      <a:lnTo>
                        <a:pt x="26543" y="107967"/>
                      </a:lnTo>
                      <a:lnTo>
                        <a:pt x="26543" y="110275"/>
                      </a:lnTo>
                      <a:lnTo>
                        <a:pt x="22543" y="106265"/>
                      </a:lnTo>
                      <a:lnTo>
                        <a:pt x="23464" y="106265"/>
                      </a:lnTo>
                      <a:lnTo>
                        <a:pt x="23464" y="105186"/>
                      </a:lnTo>
                      <a:cubicBezTo>
                        <a:pt x="23459" y="104376"/>
                        <a:pt x="23671" y="103580"/>
                        <a:pt x="24078" y="102879"/>
                      </a:cubicBezTo>
                      <a:cubicBezTo>
                        <a:pt x="24473" y="102142"/>
                        <a:pt x="24955" y="102387"/>
                        <a:pt x="24955" y="102387"/>
                      </a:cubicBezTo>
                      <a:cubicBezTo>
                        <a:pt x="25007" y="101563"/>
                        <a:pt x="24729" y="100752"/>
                        <a:pt x="24183" y="100132"/>
                      </a:cubicBezTo>
                      <a:cubicBezTo>
                        <a:pt x="23841" y="99641"/>
                        <a:pt x="23104" y="98474"/>
                        <a:pt x="19709" y="98720"/>
                      </a:cubicBezTo>
                      <a:cubicBezTo>
                        <a:pt x="16313" y="98966"/>
                        <a:pt x="16603" y="98720"/>
                        <a:pt x="15708" y="98255"/>
                      </a:cubicBezTo>
                      <a:cubicBezTo>
                        <a:pt x="15068" y="97928"/>
                        <a:pt x="14612" y="97328"/>
                        <a:pt x="14471" y="96623"/>
                      </a:cubicBezTo>
                      <a:cubicBezTo>
                        <a:pt x="14409" y="96193"/>
                        <a:pt x="14322" y="96254"/>
                        <a:pt x="14322" y="96254"/>
                      </a:cubicBezTo>
                      <a:cubicBezTo>
                        <a:pt x="14040" y="96469"/>
                        <a:pt x="13807" y="96741"/>
                        <a:pt x="13637" y="97053"/>
                      </a:cubicBezTo>
                      <a:cubicBezTo>
                        <a:pt x="13392" y="97544"/>
                        <a:pt x="13515" y="97667"/>
                        <a:pt x="13515" y="97667"/>
                      </a:cubicBezTo>
                      <a:cubicBezTo>
                        <a:pt x="13328" y="97481"/>
                        <a:pt x="13163" y="97276"/>
                        <a:pt x="13023" y="97053"/>
                      </a:cubicBezTo>
                      <a:cubicBezTo>
                        <a:pt x="12655" y="96526"/>
                        <a:pt x="12409" y="96562"/>
                        <a:pt x="12409" y="96562"/>
                      </a:cubicBezTo>
                      <a:cubicBezTo>
                        <a:pt x="12216" y="96760"/>
                        <a:pt x="12077" y="97005"/>
                        <a:pt x="12006" y="97272"/>
                      </a:cubicBezTo>
                      <a:cubicBezTo>
                        <a:pt x="11798" y="97887"/>
                        <a:pt x="11777" y="98550"/>
                        <a:pt x="11944" y="99176"/>
                      </a:cubicBezTo>
                      <a:cubicBezTo>
                        <a:pt x="12113" y="99730"/>
                        <a:pt x="12059" y="100328"/>
                        <a:pt x="11795" y="100843"/>
                      </a:cubicBezTo>
                      <a:cubicBezTo>
                        <a:pt x="11637" y="101001"/>
                        <a:pt x="11672" y="101062"/>
                        <a:pt x="11856" y="101212"/>
                      </a:cubicBezTo>
                      <a:cubicBezTo>
                        <a:pt x="12041" y="101361"/>
                        <a:pt x="12348" y="101334"/>
                        <a:pt x="13330" y="101457"/>
                      </a:cubicBezTo>
                      <a:cubicBezTo>
                        <a:pt x="14313" y="101580"/>
                        <a:pt x="14409" y="102598"/>
                        <a:pt x="14506" y="103493"/>
                      </a:cubicBezTo>
                      <a:cubicBezTo>
                        <a:pt x="14478" y="104434"/>
                        <a:pt x="14321" y="105367"/>
                        <a:pt x="14041" y="106265"/>
                      </a:cubicBezTo>
                      <a:lnTo>
                        <a:pt x="15094" y="106265"/>
                      </a:lnTo>
                      <a:lnTo>
                        <a:pt x="26552" y="117767"/>
                      </a:lnTo>
                      <a:lnTo>
                        <a:pt x="26552" y="120040"/>
                      </a:lnTo>
                      <a:lnTo>
                        <a:pt x="12813" y="106265"/>
                      </a:lnTo>
                      <a:lnTo>
                        <a:pt x="10330" y="106265"/>
                      </a:lnTo>
                      <a:lnTo>
                        <a:pt x="10330" y="66100"/>
                      </a:lnTo>
                      <a:lnTo>
                        <a:pt x="26570" y="66100"/>
                      </a:lnTo>
                      <a:lnTo>
                        <a:pt x="26570" y="106230"/>
                      </a:lnTo>
                      <a:close/>
                      <a:moveTo>
                        <a:pt x="33817" y="146623"/>
                      </a:moveTo>
                      <a:lnTo>
                        <a:pt x="28824" y="146623"/>
                      </a:lnTo>
                      <a:lnTo>
                        <a:pt x="28824" y="146255"/>
                      </a:lnTo>
                      <a:cubicBezTo>
                        <a:pt x="29282" y="145633"/>
                        <a:pt x="29787" y="145047"/>
                        <a:pt x="30333" y="144500"/>
                      </a:cubicBezTo>
                      <a:cubicBezTo>
                        <a:pt x="29967" y="144158"/>
                        <a:pt x="29626" y="143789"/>
                        <a:pt x="29316" y="143395"/>
                      </a:cubicBezTo>
                      <a:cubicBezTo>
                        <a:pt x="29153" y="143090"/>
                        <a:pt x="29068" y="142749"/>
                        <a:pt x="29070" y="142403"/>
                      </a:cubicBezTo>
                      <a:cubicBezTo>
                        <a:pt x="29070" y="142096"/>
                        <a:pt x="29009" y="141236"/>
                        <a:pt x="31228" y="141236"/>
                      </a:cubicBezTo>
                      <a:cubicBezTo>
                        <a:pt x="33448" y="141236"/>
                        <a:pt x="33509" y="141973"/>
                        <a:pt x="33509" y="142465"/>
                      </a:cubicBezTo>
                      <a:cubicBezTo>
                        <a:pt x="33366" y="143269"/>
                        <a:pt x="32951" y="143999"/>
                        <a:pt x="32334" y="144535"/>
                      </a:cubicBezTo>
                      <a:lnTo>
                        <a:pt x="33817" y="146290"/>
                      </a:lnTo>
                      <a:close/>
                      <a:moveTo>
                        <a:pt x="33817" y="97807"/>
                      </a:moveTo>
                      <a:lnTo>
                        <a:pt x="28824" y="97807"/>
                      </a:lnTo>
                      <a:lnTo>
                        <a:pt x="28824" y="97500"/>
                      </a:lnTo>
                      <a:cubicBezTo>
                        <a:pt x="29281" y="96855"/>
                        <a:pt x="29786" y="96246"/>
                        <a:pt x="30333" y="95675"/>
                      </a:cubicBezTo>
                      <a:cubicBezTo>
                        <a:pt x="29966" y="95344"/>
                        <a:pt x="29625" y="94983"/>
                        <a:pt x="29316" y="94596"/>
                      </a:cubicBezTo>
                      <a:cubicBezTo>
                        <a:pt x="29152" y="94295"/>
                        <a:pt x="29067" y="93957"/>
                        <a:pt x="29070" y="93614"/>
                      </a:cubicBezTo>
                      <a:cubicBezTo>
                        <a:pt x="29070" y="93298"/>
                        <a:pt x="29009" y="92438"/>
                        <a:pt x="31228" y="92473"/>
                      </a:cubicBezTo>
                      <a:cubicBezTo>
                        <a:pt x="33448" y="92508"/>
                        <a:pt x="33509" y="93210"/>
                        <a:pt x="33509" y="93701"/>
                      </a:cubicBezTo>
                      <a:cubicBezTo>
                        <a:pt x="33363" y="94495"/>
                        <a:pt x="32948" y="95214"/>
                        <a:pt x="32334" y="95737"/>
                      </a:cubicBezTo>
                      <a:lnTo>
                        <a:pt x="33817" y="97492"/>
                      </a:lnTo>
                      <a:close/>
                      <a:moveTo>
                        <a:pt x="33817" y="64617"/>
                      </a:moveTo>
                      <a:lnTo>
                        <a:pt x="28824" y="64617"/>
                      </a:lnTo>
                      <a:lnTo>
                        <a:pt x="28824" y="64310"/>
                      </a:lnTo>
                      <a:cubicBezTo>
                        <a:pt x="29273" y="63658"/>
                        <a:pt x="29777" y="63048"/>
                        <a:pt x="30333" y="62485"/>
                      </a:cubicBezTo>
                      <a:cubicBezTo>
                        <a:pt x="29967" y="62143"/>
                        <a:pt x="29626" y="61774"/>
                        <a:pt x="29316" y="61380"/>
                      </a:cubicBezTo>
                      <a:cubicBezTo>
                        <a:pt x="29144" y="61068"/>
                        <a:pt x="29060" y="60717"/>
                        <a:pt x="29070" y="60362"/>
                      </a:cubicBezTo>
                      <a:cubicBezTo>
                        <a:pt x="29070" y="60055"/>
                        <a:pt x="29009" y="59221"/>
                        <a:pt x="31228" y="59221"/>
                      </a:cubicBezTo>
                      <a:cubicBezTo>
                        <a:pt x="33448" y="59221"/>
                        <a:pt x="33509" y="59958"/>
                        <a:pt x="33509" y="60450"/>
                      </a:cubicBezTo>
                      <a:cubicBezTo>
                        <a:pt x="33366" y="61254"/>
                        <a:pt x="32951" y="61984"/>
                        <a:pt x="32334" y="62520"/>
                      </a:cubicBezTo>
                      <a:lnTo>
                        <a:pt x="33817" y="64275"/>
                      </a:lnTo>
                      <a:close/>
                      <a:moveTo>
                        <a:pt x="35229" y="56844"/>
                      </a:moveTo>
                      <a:lnTo>
                        <a:pt x="20840" y="56844"/>
                      </a:lnTo>
                      <a:cubicBezTo>
                        <a:pt x="25929" y="55825"/>
                        <a:pt x="31095" y="55238"/>
                        <a:pt x="36282" y="55089"/>
                      </a:cubicBezTo>
                      <a:cubicBezTo>
                        <a:pt x="41533" y="55195"/>
                        <a:pt x="46764" y="55782"/>
                        <a:pt x="51908" y="56844"/>
                      </a:cubicBezTo>
                      <a:lnTo>
                        <a:pt x="35238" y="56844"/>
                      </a:lnTo>
                      <a:close/>
                      <a:moveTo>
                        <a:pt x="66814" y="124154"/>
                      </a:moveTo>
                      <a:cubicBezTo>
                        <a:pt x="65580" y="128169"/>
                        <a:pt x="63468" y="131859"/>
                        <a:pt x="60628" y="134955"/>
                      </a:cubicBezTo>
                      <a:lnTo>
                        <a:pt x="36282" y="134955"/>
                      </a:lnTo>
                      <a:lnTo>
                        <a:pt x="36282" y="119294"/>
                      </a:lnTo>
                      <a:lnTo>
                        <a:pt x="67568" y="119294"/>
                      </a:lnTo>
                      <a:cubicBezTo>
                        <a:pt x="67501" y="120939"/>
                        <a:pt x="67253" y="122572"/>
                        <a:pt x="66831" y="124163"/>
                      </a:cubicBezTo>
                      <a:close/>
                      <a:moveTo>
                        <a:pt x="67647" y="103879"/>
                      </a:moveTo>
                      <a:lnTo>
                        <a:pt x="36247" y="103879"/>
                      </a:lnTo>
                      <a:lnTo>
                        <a:pt x="36247" y="87981"/>
                      </a:lnTo>
                      <a:lnTo>
                        <a:pt x="67682" y="87981"/>
                      </a:lnTo>
                      <a:close/>
                      <a:moveTo>
                        <a:pt x="67647" y="58879"/>
                      </a:moveTo>
                      <a:lnTo>
                        <a:pt x="67647" y="74935"/>
                      </a:lnTo>
                      <a:lnTo>
                        <a:pt x="36247" y="74935"/>
                      </a:lnTo>
                      <a:lnTo>
                        <a:pt x="36247" y="589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3993264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B0A5D8-7701-393A-C81C-5F0630F525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649" y="1083663"/>
            <a:ext cx="6606745" cy="2852737"/>
          </a:xfrm>
        </p:spPr>
        <p:txBody>
          <a:bodyPr anchor="b"/>
          <a:lstStyle>
            <a:lvl1pPr>
              <a:defRPr sz="44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EDD99FC-C5B5-9411-3606-ACBD00FBBEB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76649" y="3963388"/>
            <a:ext cx="6606745" cy="1500187"/>
          </a:xfrm>
        </p:spPr>
        <p:txBody>
          <a:bodyPr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B9FD364-F18D-CDD5-2CB9-15833CE64BA7}"/>
              </a:ext>
            </a:extLst>
          </p:cNvPr>
          <p:cNvSpPr/>
          <p:nvPr userDrawn="1"/>
        </p:nvSpPr>
        <p:spPr>
          <a:xfrm>
            <a:off x="52107" y="6149141"/>
            <a:ext cx="308248" cy="308539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AC55046-2113-1253-9437-BFD625092BD7}"/>
              </a:ext>
            </a:extLst>
          </p:cNvPr>
          <p:cNvSpPr/>
          <p:nvPr userDrawn="1"/>
        </p:nvSpPr>
        <p:spPr>
          <a:xfrm>
            <a:off x="101150" y="2430756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97F9F16-04A2-8F11-76CF-E1B995CF4A57}"/>
              </a:ext>
            </a:extLst>
          </p:cNvPr>
          <p:cNvSpPr/>
          <p:nvPr userDrawn="1"/>
        </p:nvSpPr>
        <p:spPr>
          <a:xfrm>
            <a:off x="101150" y="2833435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18D6D829-881C-E245-E838-EAD95CD65636}"/>
              </a:ext>
            </a:extLst>
          </p:cNvPr>
          <p:cNvSpPr/>
          <p:nvPr userDrawn="1"/>
        </p:nvSpPr>
        <p:spPr>
          <a:xfrm>
            <a:off x="170185" y="3308109"/>
            <a:ext cx="133712" cy="1338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552358ED-8C3E-4B28-0CCF-B4DEBF0654F4}"/>
              </a:ext>
            </a:extLst>
          </p:cNvPr>
          <p:cNvSpPr/>
          <p:nvPr userDrawn="1"/>
        </p:nvSpPr>
        <p:spPr>
          <a:xfrm>
            <a:off x="140573" y="5657186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A6FFD690-1E6D-5DF0-4E5E-78CC070474AB}"/>
              </a:ext>
            </a:extLst>
          </p:cNvPr>
          <p:cNvSpPr/>
          <p:nvPr userDrawn="1"/>
        </p:nvSpPr>
        <p:spPr>
          <a:xfrm>
            <a:off x="274277" y="4919841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46F24F89-5EBD-BD0F-EFB6-F27BD2CAA5BB}"/>
              </a:ext>
            </a:extLst>
          </p:cNvPr>
          <p:cNvSpPr/>
          <p:nvPr userDrawn="1"/>
        </p:nvSpPr>
        <p:spPr>
          <a:xfrm>
            <a:off x="77754" y="4523653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6C07DD46-E215-6D8D-0852-74CFCDFFB790}"/>
              </a:ext>
            </a:extLst>
          </p:cNvPr>
          <p:cNvSpPr/>
          <p:nvPr userDrawn="1"/>
        </p:nvSpPr>
        <p:spPr>
          <a:xfrm>
            <a:off x="112962" y="1912833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877C5838-7BF7-0F1C-C047-5D6F6E932343}"/>
              </a:ext>
            </a:extLst>
          </p:cNvPr>
          <p:cNvSpPr/>
          <p:nvPr userDrawn="1"/>
        </p:nvSpPr>
        <p:spPr>
          <a:xfrm>
            <a:off x="77754" y="4143307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A9ED7C2E-EDE1-BBC0-0DDD-23B0C93CCC0E}"/>
              </a:ext>
            </a:extLst>
          </p:cNvPr>
          <p:cNvSpPr/>
          <p:nvPr userDrawn="1"/>
        </p:nvSpPr>
        <p:spPr>
          <a:xfrm>
            <a:off x="182103" y="575143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524BA7E-19B8-49A3-E872-FA0D339FE584}"/>
              </a:ext>
            </a:extLst>
          </p:cNvPr>
          <p:cNvSpPr/>
          <p:nvPr userDrawn="1"/>
        </p:nvSpPr>
        <p:spPr>
          <a:xfrm>
            <a:off x="98187" y="5303649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D44149E2-E5E9-74E1-12AD-34F9681E0986}"/>
              </a:ext>
            </a:extLst>
          </p:cNvPr>
          <p:cNvSpPr/>
          <p:nvPr userDrawn="1"/>
        </p:nvSpPr>
        <p:spPr>
          <a:xfrm flipV="1">
            <a:off x="118265" y="254776"/>
            <a:ext cx="52688" cy="527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00AB082C-08BB-FA65-7264-6CE881A4EA00}"/>
              </a:ext>
            </a:extLst>
          </p:cNvPr>
          <p:cNvSpPr/>
          <p:nvPr userDrawn="1"/>
        </p:nvSpPr>
        <p:spPr>
          <a:xfrm>
            <a:off x="466677" y="5589116"/>
            <a:ext cx="216088" cy="21629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50B3B9B8-DC33-42D0-68E3-5E1C3564D1B5}"/>
              </a:ext>
            </a:extLst>
          </p:cNvPr>
          <p:cNvSpPr/>
          <p:nvPr userDrawn="1"/>
        </p:nvSpPr>
        <p:spPr>
          <a:xfrm>
            <a:off x="218102" y="1476435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568D37FD-5AC9-BC8E-7153-0C0367DC343F}"/>
              </a:ext>
            </a:extLst>
          </p:cNvPr>
          <p:cNvSpPr/>
          <p:nvPr userDrawn="1"/>
        </p:nvSpPr>
        <p:spPr>
          <a:xfrm>
            <a:off x="26189" y="3587767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8E4850FD-EEB9-3CF2-BB02-0BB7CB356035}"/>
              </a:ext>
            </a:extLst>
          </p:cNvPr>
          <p:cNvSpPr/>
          <p:nvPr userDrawn="1"/>
        </p:nvSpPr>
        <p:spPr>
          <a:xfrm>
            <a:off x="153468" y="873958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230342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5FC039D3-EC3D-C3F2-F29D-99D7C86CEC09}"/>
              </a:ext>
            </a:extLst>
          </p:cNvPr>
          <p:cNvGrpSpPr/>
          <p:nvPr userDrawn="1"/>
        </p:nvGrpSpPr>
        <p:grpSpPr>
          <a:xfrm>
            <a:off x="11702914" y="69722"/>
            <a:ext cx="408350" cy="469884"/>
            <a:chOff x="80736" y="501469"/>
            <a:chExt cx="408350" cy="469884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C8FC99D-3F09-837C-15B4-C95C1DF02C7D}"/>
                </a:ext>
              </a:extLst>
            </p:cNvPr>
            <p:cNvSpPr/>
            <p:nvPr userDrawn="1"/>
          </p:nvSpPr>
          <p:spPr>
            <a:xfrm>
              <a:off x="80736" y="662814"/>
              <a:ext cx="308248" cy="308539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8DBA446-6F2C-98ED-DC67-3655FE804EB8}"/>
                </a:ext>
              </a:extLst>
            </p:cNvPr>
            <p:cNvSpPr/>
            <p:nvPr userDrawn="1"/>
          </p:nvSpPr>
          <p:spPr>
            <a:xfrm>
              <a:off x="381041" y="501469"/>
              <a:ext cx="108045" cy="108147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99F1446-760E-0FB9-1A28-A299D5E717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8DE051-0019-25A6-D1FA-814ACB827EC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07988" y="1431925"/>
            <a:ext cx="11449050" cy="4557713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704404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 - multiple autho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49">
            <a:extLst>
              <a:ext uri="{FF2B5EF4-FFF2-40B4-BE49-F238E27FC236}">
                <a16:creationId xmlns:a16="http://schemas.microsoft.com/office/drawing/2014/main" id="{67202E5B-A041-8340-3F45-6DBD9D3AD1F4}"/>
              </a:ext>
            </a:extLst>
          </p:cNvPr>
          <p:cNvSpPr/>
          <p:nvPr userDrawn="1"/>
        </p:nvSpPr>
        <p:spPr>
          <a:xfrm>
            <a:off x="0" y="5696007"/>
            <a:ext cx="12192000" cy="12033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B9FD364-F18D-CDD5-2CB9-15833CE64BA7}"/>
              </a:ext>
            </a:extLst>
          </p:cNvPr>
          <p:cNvSpPr/>
          <p:nvPr userDrawn="1"/>
        </p:nvSpPr>
        <p:spPr>
          <a:xfrm>
            <a:off x="52107" y="6149141"/>
            <a:ext cx="308248" cy="308539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AC55046-2113-1253-9437-BFD625092BD7}"/>
              </a:ext>
            </a:extLst>
          </p:cNvPr>
          <p:cNvSpPr/>
          <p:nvPr userDrawn="1"/>
        </p:nvSpPr>
        <p:spPr>
          <a:xfrm>
            <a:off x="101150" y="2430756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97F9F16-04A2-8F11-76CF-E1B995CF4A57}"/>
              </a:ext>
            </a:extLst>
          </p:cNvPr>
          <p:cNvSpPr/>
          <p:nvPr userDrawn="1"/>
        </p:nvSpPr>
        <p:spPr>
          <a:xfrm>
            <a:off x="101150" y="2833435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18D6D829-881C-E245-E838-EAD95CD65636}"/>
              </a:ext>
            </a:extLst>
          </p:cNvPr>
          <p:cNvSpPr/>
          <p:nvPr userDrawn="1"/>
        </p:nvSpPr>
        <p:spPr>
          <a:xfrm>
            <a:off x="170185" y="3308109"/>
            <a:ext cx="133712" cy="1338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552358ED-8C3E-4B28-0CCF-B4DEBF0654F4}"/>
              </a:ext>
            </a:extLst>
          </p:cNvPr>
          <p:cNvSpPr/>
          <p:nvPr userDrawn="1"/>
        </p:nvSpPr>
        <p:spPr>
          <a:xfrm>
            <a:off x="140573" y="5657186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A6FFD690-1E6D-5DF0-4E5E-78CC070474AB}"/>
              </a:ext>
            </a:extLst>
          </p:cNvPr>
          <p:cNvSpPr/>
          <p:nvPr userDrawn="1"/>
        </p:nvSpPr>
        <p:spPr>
          <a:xfrm>
            <a:off x="274277" y="4919841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46F24F89-5EBD-BD0F-EFB6-F27BD2CAA5BB}"/>
              </a:ext>
            </a:extLst>
          </p:cNvPr>
          <p:cNvSpPr/>
          <p:nvPr userDrawn="1"/>
        </p:nvSpPr>
        <p:spPr>
          <a:xfrm>
            <a:off x="77754" y="4523653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6C07DD46-E215-6D8D-0852-74CFCDFFB790}"/>
              </a:ext>
            </a:extLst>
          </p:cNvPr>
          <p:cNvSpPr/>
          <p:nvPr userDrawn="1"/>
        </p:nvSpPr>
        <p:spPr>
          <a:xfrm>
            <a:off x="112962" y="1912833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877C5838-7BF7-0F1C-C047-5D6F6E932343}"/>
              </a:ext>
            </a:extLst>
          </p:cNvPr>
          <p:cNvSpPr/>
          <p:nvPr userDrawn="1"/>
        </p:nvSpPr>
        <p:spPr>
          <a:xfrm>
            <a:off x="77754" y="4143307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A9ED7C2E-EDE1-BBC0-0DDD-23B0C93CCC0E}"/>
              </a:ext>
            </a:extLst>
          </p:cNvPr>
          <p:cNvSpPr/>
          <p:nvPr userDrawn="1"/>
        </p:nvSpPr>
        <p:spPr>
          <a:xfrm>
            <a:off x="182103" y="575143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524BA7E-19B8-49A3-E872-FA0D339FE584}"/>
              </a:ext>
            </a:extLst>
          </p:cNvPr>
          <p:cNvSpPr/>
          <p:nvPr userDrawn="1"/>
        </p:nvSpPr>
        <p:spPr>
          <a:xfrm>
            <a:off x="98187" y="5303649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D44149E2-E5E9-74E1-12AD-34F9681E0986}"/>
              </a:ext>
            </a:extLst>
          </p:cNvPr>
          <p:cNvSpPr/>
          <p:nvPr userDrawn="1"/>
        </p:nvSpPr>
        <p:spPr>
          <a:xfrm flipV="1">
            <a:off x="118265" y="254776"/>
            <a:ext cx="52688" cy="527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00AB082C-08BB-FA65-7264-6CE881A4EA00}"/>
              </a:ext>
            </a:extLst>
          </p:cNvPr>
          <p:cNvSpPr/>
          <p:nvPr userDrawn="1"/>
        </p:nvSpPr>
        <p:spPr>
          <a:xfrm>
            <a:off x="466677" y="5589116"/>
            <a:ext cx="216088" cy="21629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50B3B9B8-DC33-42D0-68E3-5E1C3564D1B5}"/>
              </a:ext>
            </a:extLst>
          </p:cNvPr>
          <p:cNvSpPr/>
          <p:nvPr userDrawn="1"/>
        </p:nvSpPr>
        <p:spPr>
          <a:xfrm>
            <a:off x="218102" y="1476435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568D37FD-5AC9-BC8E-7153-0C0367DC343F}"/>
              </a:ext>
            </a:extLst>
          </p:cNvPr>
          <p:cNvSpPr/>
          <p:nvPr userDrawn="1"/>
        </p:nvSpPr>
        <p:spPr>
          <a:xfrm>
            <a:off x="26189" y="3587767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8E4850FD-EEB9-3CF2-BB02-0BB7CB356035}"/>
              </a:ext>
            </a:extLst>
          </p:cNvPr>
          <p:cNvSpPr/>
          <p:nvPr userDrawn="1"/>
        </p:nvSpPr>
        <p:spPr>
          <a:xfrm>
            <a:off x="153468" y="873958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88A24517-D122-4F59-47A4-3C60EB27CD8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3069" y="530783"/>
            <a:ext cx="6680102" cy="2690602"/>
          </a:xfrm>
        </p:spPr>
        <p:txBody>
          <a:bodyPr anchor="b"/>
          <a:lstStyle>
            <a:lvl1pPr>
              <a:defRPr sz="4400"/>
            </a:lvl1pPr>
          </a:lstStyle>
          <a:p>
            <a:r>
              <a:rPr lang="en-GB" dirty="0"/>
              <a:t>Click to add presentation title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280B80F5-28B5-4AD5-F783-289FDC9B4CA1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03069" y="3248374"/>
            <a:ext cx="6680102" cy="394428"/>
          </a:xfrm>
        </p:spPr>
        <p:txBody>
          <a:bodyPr bIns="0" anchor="b"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Presenters’ names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5ADB275E-F393-3AAF-E7BF-1EF8C7A04677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03069" y="3668504"/>
            <a:ext cx="6680102" cy="335489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Affiliation/Job titles</a:t>
            </a:r>
          </a:p>
        </p:txBody>
      </p:sp>
      <p:sp>
        <p:nvSpPr>
          <p:cNvPr id="26" name="Picture Placeholder 49">
            <a:extLst>
              <a:ext uri="{FF2B5EF4-FFF2-40B4-BE49-F238E27FC236}">
                <a16:creationId xmlns:a16="http://schemas.microsoft.com/office/drawing/2014/main" id="{1003A07F-DB24-C134-5871-0A14697D183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0622" y="4755651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2D4F0F0-7D51-D4A6-C714-47082A54C284}"/>
              </a:ext>
            </a:extLst>
          </p:cNvPr>
          <p:cNvGrpSpPr/>
          <p:nvPr userDrawn="1"/>
        </p:nvGrpSpPr>
        <p:grpSpPr>
          <a:xfrm>
            <a:off x="8988595" y="3928611"/>
            <a:ext cx="2823726" cy="921389"/>
            <a:chOff x="4834878" y="619004"/>
            <a:chExt cx="2823726" cy="921389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89E2196-3A1D-D81B-2960-542827136761}"/>
                </a:ext>
              </a:extLst>
            </p:cNvPr>
            <p:cNvSpPr/>
            <p:nvPr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4FFF7A2-49F3-2E48-8E51-E0C919F52957}"/>
                </a:ext>
              </a:extLst>
            </p:cNvPr>
            <p:cNvSpPr/>
            <p:nvPr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C92FE92-7FEB-F5DD-FF50-438D20C9E862}"/>
                </a:ext>
              </a:extLst>
            </p:cNvPr>
            <p:cNvSpPr/>
            <p:nvPr/>
          </p:nvSpPr>
          <p:spPr>
            <a:xfrm>
              <a:off x="4834878" y="1112577"/>
              <a:ext cx="216194" cy="427652"/>
            </a:xfrm>
            <a:custGeom>
              <a:avLst/>
              <a:gdLst>
                <a:gd name="connsiteX0" fmla="*/ 15 w 216194"/>
                <a:gd name="connsiteY0" fmla="*/ 14837 h 427652"/>
                <a:gd name="connsiteX1" fmla="*/ 92317 w 216194"/>
                <a:gd name="connsiteY1" fmla="*/ 0 h 427652"/>
                <a:gd name="connsiteX2" fmla="*/ 92317 w 216194"/>
                <a:gd name="connsiteY2" fmla="*/ 95668 h 427652"/>
                <a:gd name="connsiteX3" fmla="*/ 203207 w 216194"/>
                <a:gd name="connsiteY3" fmla="*/ 95668 h 427652"/>
                <a:gd name="connsiteX4" fmla="*/ 203207 w 216194"/>
                <a:gd name="connsiteY4" fmla="*/ 172187 h 427652"/>
                <a:gd name="connsiteX5" fmla="*/ 92317 w 216194"/>
                <a:gd name="connsiteY5" fmla="*/ 172187 h 427652"/>
                <a:gd name="connsiteX6" fmla="*/ 92317 w 216194"/>
                <a:gd name="connsiteY6" fmla="*/ 286332 h 427652"/>
                <a:gd name="connsiteX7" fmla="*/ 102524 w 216194"/>
                <a:gd name="connsiteY7" fmla="*/ 332623 h 427652"/>
                <a:gd name="connsiteX8" fmla="*/ 143711 w 216194"/>
                <a:gd name="connsiteY8" fmla="*/ 349913 h 427652"/>
                <a:gd name="connsiteX9" fmla="*/ 174372 w 216194"/>
                <a:gd name="connsiteY9" fmla="*/ 347143 h 427652"/>
                <a:gd name="connsiteX10" fmla="*/ 203207 w 216194"/>
                <a:gd name="connsiteY10" fmla="*/ 339230 h 427652"/>
                <a:gd name="connsiteX11" fmla="*/ 216194 w 216194"/>
                <a:gd name="connsiteY11" fmla="*/ 410803 h 427652"/>
                <a:gd name="connsiteX12" fmla="*/ 179019 w 216194"/>
                <a:gd name="connsiteY12" fmla="*/ 422673 h 427652"/>
                <a:gd name="connsiteX13" fmla="*/ 128857 w 216194"/>
                <a:gd name="connsiteY13" fmla="*/ 427618 h 427652"/>
                <a:gd name="connsiteX14" fmla="*/ 66303 w 216194"/>
                <a:gd name="connsiteY14" fmla="*/ 417450 h 427652"/>
                <a:gd name="connsiteX15" fmla="*/ 26586 w 216194"/>
                <a:gd name="connsiteY15" fmla="*/ 389042 h 427652"/>
                <a:gd name="connsiteX16" fmla="*/ 5814 w 216194"/>
                <a:gd name="connsiteY16" fmla="*/ 344927 h 427652"/>
                <a:gd name="connsiteX17" fmla="*/ 15 w 216194"/>
                <a:gd name="connsiteY17" fmla="*/ 287558 h 4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194" h="427652">
                  <a:moveTo>
                    <a:pt x="15" y="14837"/>
                  </a:moveTo>
                  <a:lnTo>
                    <a:pt x="92317" y="0"/>
                  </a:lnTo>
                  <a:lnTo>
                    <a:pt x="92317" y="95668"/>
                  </a:lnTo>
                  <a:lnTo>
                    <a:pt x="203207" y="95668"/>
                  </a:lnTo>
                  <a:lnTo>
                    <a:pt x="203207" y="172187"/>
                  </a:lnTo>
                  <a:lnTo>
                    <a:pt x="92317" y="172187"/>
                  </a:lnTo>
                  <a:lnTo>
                    <a:pt x="92317" y="286332"/>
                  </a:lnTo>
                  <a:cubicBezTo>
                    <a:pt x="92317" y="305667"/>
                    <a:pt x="95720" y="321098"/>
                    <a:pt x="102524" y="332623"/>
                  </a:cubicBezTo>
                  <a:cubicBezTo>
                    <a:pt x="109329" y="344148"/>
                    <a:pt x="123058" y="349913"/>
                    <a:pt x="143711" y="349913"/>
                  </a:cubicBezTo>
                  <a:cubicBezTo>
                    <a:pt x="153992" y="349869"/>
                    <a:pt x="164250" y="348939"/>
                    <a:pt x="174372" y="347143"/>
                  </a:cubicBezTo>
                  <a:cubicBezTo>
                    <a:pt x="184211" y="345410"/>
                    <a:pt x="193865" y="342763"/>
                    <a:pt x="203207" y="339230"/>
                  </a:cubicBezTo>
                  <a:lnTo>
                    <a:pt x="216194" y="410803"/>
                  </a:lnTo>
                  <a:cubicBezTo>
                    <a:pt x="204115" y="415674"/>
                    <a:pt x="191689" y="419642"/>
                    <a:pt x="179019" y="422673"/>
                  </a:cubicBezTo>
                  <a:cubicBezTo>
                    <a:pt x="162548" y="426257"/>
                    <a:pt x="145714" y="427919"/>
                    <a:pt x="128857" y="427618"/>
                  </a:cubicBezTo>
                  <a:cubicBezTo>
                    <a:pt x="103676" y="427618"/>
                    <a:pt x="82825" y="424228"/>
                    <a:pt x="66303" y="417450"/>
                  </a:cubicBezTo>
                  <a:cubicBezTo>
                    <a:pt x="50868" y="411472"/>
                    <a:pt x="37204" y="401699"/>
                    <a:pt x="26586" y="389042"/>
                  </a:cubicBezTo>
                  <a:cubicBezTo>
                    <a:pt x="16295" y="376156"/>
                    <a:pt x="9181" y="361046"/>
                    <a:pt x="5814" y="344927"/>
                  </a:cubicBezTo>
                  <a:cubicBezTo>
                    <a:pt x="1752" y="326079"/>
                    <a:pt x="-193" y="306838"/>
                    <a:pt x="15" y="287558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C6E5D33-CF95-FB12-98AE-EB995F6FDE18}"/>
                </a:ext>
              </a:extLst>
            </p:cNvPr>
            <p:cNvSpPr/>
            <p:nvPr/>
          </p:nvSpPr>
          <p:spPr>
            <a:xfrm>
              <a:off x="5112912" y="1061380"/>
              <a:ext cx="281247" cy="478854"/>
            </a:xfrm>
            <a:custGeom>
              <a:avLst/>
              <a:gdLst>
                <a:gd name="connsiteX0" fmla="*/ 0 w 281247"/>
                <a:gd name="connsiteY0" fmla="*/ 478855 h 478854"/>
                <a:gd name="connsiteX1" fmla="*/ 0 w 281247"/>
                <a:gd name="connsiteY1" fmla="*/ 14797 h 478854"/>
                <a:gd name="connsiteX2" fmla="*/ 92302 w 281247"/>
                <a:gd name="connsiteY2" fmla="*/ 0 h 478854"/>
                <a:gd name="connsiteX3" fmla="*/ 92302 w 281247"/>
                <a:gd name="connsiteY3" fmla="*/ 155490 h 478854"/>
                <a:gd name="connsiteX4" fmla="*/ 116132 w 281247"/>
                <a:gd name="connsiteY4" fmla="*/ 149635 h 478854"/>
                <a:gd name="connsiteX5" fmla="*/ 144331 w 281247"/>
                <a:gd name="connsiteY5" fmla="*/ 146865 h 478854"/>
                <a:gd name="connsiteX6" fmla="*/ 210301 w 281247"/>
                <a:gd name="connsiteY6" fmla="*/ 157666 h 478854"/>
                <a:gd name="connsiteX7" fmla="*/ 252401 w 281247"/>
                <a:gd name="connsiteY7" fmla="*/ 188211 h 478854"/>
                <a:gd name="connsiteX8" fmla="*/ 274722 w 281247"/>
                <a:gd name="connsiteY8" fmla="*/ 235095 h 478854"/>
                <a:gd name="connsiteX9" fmla="*/ 281235 w 281247"/>
                <a:gd name="connsiteY9" fmla="*/ 295590 h 478854"/>
                <a:gd name="connsiteX10" fmla="*/ 281235 w 281247"/>
                <a:gd name="connsiteY10" fmla="*/ 478855 h 478854"/>
                <a:gd name="connsiteX11" fmla="*/ 189052 w 281247"/>
                <a:gd name="connsiteY11" fmla="*/ 478855 h 478854"/>
                <a:gd name="connsiteX12" fmla="*/ 189052 w 281247"/>
                <a:gd name="connsiteY12" fmla="*/ 306668 h 478854"/>
                <a:gd name="connsiteX13" fmla="*/ 177574 w 281247"/>
                <a:gd name="connsiteY13" fmla="*/ 243760 h 478854"/>
                <a:gd name="connsiteX14" fmla="*/ 135037 w 281247"/>
                <a:gd name="connsiteY14" fmla="*/ 225243 h 478854"/>
                <a:gd name="connsiteX15" fmla="*/ 111803 w 281247"/>
                <a:gd name="connsiteY15" fmla="*/ 227380 h 478854"/>
                <a:gd name="connsiteX16" fmla="*/ 92302 w 281247"/>
                <a:gd name="connsiteY16" fmla="*/ 232009 h 478854"/>
                <a:gd name="connsiteX17" fmla="*/ 92302 w 281247"/>
                <a:gd name="connsiteY17" fmla="*/ 478855 h 47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1247" h="478854">
                  <a:moveTo>
                    <a:pt x="0" y="478855"/>
                  </a:moveTo>
                  <a:lnTo>
                    <a:pt x="0" y="14797"/>
                  </a:lnTo>
                  <a:lnTo>
                    <a:pt x="92302" y="0"/>
                  </a:lnTo>
                  <a:lnTo>
                    <a:pt x="92302" y="155490"/>
                  </a:lnTo>
                  <a:cubicBezTo>
                    <a:pt x="100113" y="153037"/>
                    <a:pt x="108072" y="151083"/>
                    <a:pt x="116132" y="149635"/>
                  </a:cubicBezTo>
                  <a:cubicBezTo>
                    <a:pt x="125422" y="147823"/>
                    <a:pt x="134863" y="146893"/>
                    <a:pt x="144331" y="146865"/>
                  </a:cubicBezTo>
                  <a:cubicBezTo>
                    <a:pt x="170810" y="146865"/>
                    <a:pt x="192798" y="150466"/>
                    <a:pt x="210301" y="157666"/>
                  </a:cubicBezTo>
                  <a:cubicBezTo>
                    <a:pt x="226748" y="164056"/>
                    <a:pt x="241252" y="174577"/>
                    <a:pt x="252401" y="188211"/>
                  </a:cubicBezTo>
                  <a:cubicBezTo>
                    <a:pt x="263251" y="201991"/>
                    <a:pt x="270877" y="218007"/>
                    <a:pt x="274722" y="235095"/>
                  </a:cubicBezTo>
                  <a:cubicBezTo>
                    <a:pt x="279249" y="254937"/>
                    <a:pt x="281434" y="275242"/>
                    <a:pt x="281235" y="295590"/>
                  </a:cubicBezTo>
                  <a:lnTo>
                    <a:pt x="281235" y="478855"/>
                  </a:lnTo>
                  <a:lnTo>
                    <a:pt x="189052" y="478855"/>
                  </a:lnTo>
                  <a:lnTo>
                    <a:pt x="189052" y="306668"/>
                  </a:lnTo>
                  <a:cubicBezTo>
                    <a:pt x="189052" y="277074"/>
                    <a:pt x="185228" y="256104"/>
                    <a:pt x="177574" y="243760"/>
                  </a:cubicBezTo>
                  <a:cubicBezTo>
                    <a:pt x="169921" y="231416"/>
                    <a:pt x="155742" y="225243"/>
                    <a:pt x="135037" y="225243"/>
                  </a:cubicBezTo>
                  <a:cubicBezTo>
                    <a:pt x="127241" y="225200"/>
                    <a:pt x="119460" y="225916"/>
                    <a:pt x="111803" y="227380"/>
                  </a:cubicBezTo>
                  <a:cubicBezTo>
                    <a:pt x="104575" y="228856"/>
                    <a:pt x="98074" y="230399"/>
                    <a:pt x="92302" y="232009"/>
                  </a:cubicBezTo>
                  <a:lnTo>
                    <a:pt x="92302" y="478855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7E1EF32F-6205-7618-5E35-1F7FB84EE9FD}"/>
                </a:ext>
              </a:extLst>
            </p:cNvPr>
            <p:cNvSpPr/>
            <p:nvPr/>
          </p:nvSpPr>
          <p:spPr>
            <a:xfrm>
              <a:off x="5468576" y="1067430"/>
              <a:ext cx="110254" cy="472804"/>
            </a:xfrm>
            <a:custGeom>
              <a:avLst/>
              <a:gdLst>
                <a:gd name="connsiteX0" fmla="*/ 110254 w 110254"/>
                <a:gd name="connsiteY0" fmla="*/ 54405 h 472804"/>
                <a:gd name="connsiteX1" fmla="*/ 93851 w 110254"/>
                <a:gd name="connsiteY1" fmla="*/ 94207 h 472804"/>
                <a:gd name="connsiteX2" fmla="*/ 16443 w 110254"/>
                <a:gd name="connsiteY2" fmla="*/ 94207 h 472804"/>
                <a:gd name="connsiteX3" fmla="*/ 0 w 110254"/>
                <a:gd name="connsiteY3" fmla="*/ 54405 h 472804"/>
                <a:gd name="connsiteX4" fmla="*/ 16443 w 110254"/>
                <a:gd name="connsiteY4" fmla="*/ 14484 h 472804"/>
                <a:gd name="connsiteX5" fmla="*/ 93851 w 110254"/>
                <a:gd name="connsiteY5" fmla="*/ 14484 h 472804"/>
                <a:gd name="connsiteX6" fmla="*/ 110254 w 110254"/>
                <a:gd name="connsiteY6" fmla="*/ 54405 h 472804"/>
                <a:gd name="connsiteX7" fmla="*/ 101596 w 110254"/>
                <a:gd name="connsiteY7" fmla="*/ 472804 h 472804"/>
                <a:gd name="connsiteX8" fmla="*/ 9294 w 110254"/>
                <a:gd name="connsiteY8" fmla="*/ 472804 h 472804"/>
                <a:gd name="connsiteX9" fmla="*/ 9294 w 110254"/>
                <a:gd name="connsiteY9" fmla="*/ 148372 h 472804"/>
                <a:gd name="connsiteX10" fmla="*/ 101596 w 110254"/>
                <a:gd name="connsiteY10" fmla="*/ 148372 h 47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54" h="472804">
                  <a:moveTo>
                    <a:pt x="110254" y="54405"/>
                  </a:moveTo>
                  <a:cubicBezTo>
                    <a:pt x="110254" y="71311"/>
                    <a:pt x="104785" y="84581"/>
                    <a:pt x="93851" y="94207"/>
                  </a:cubicBezTo>
                  <a:cubicBezTo>
                    <a:pt x="71709" y="113574"/>
                    <a:pt x="38585" y="113574"/>
                    <a:pt x="16443" y="94207"/>
                  </a:cubicBezTo>
                  <a:cubicBezTo>
                    <a:pt x="5481" y="84553"/>
                    <a:pt x="0" y="71287"/>
                    <a:pt x="0" y="54405"/>
                  </a:cubicBezTo>
                  <a:cubicBezTo>
                    <a:pt x="0" y="37522"/>
                    <a:pt x="5481" y="24217"/>
                    <a:pt x="16443" y="14484"/>
                  </a:cubicBezTo>
                  <a:cubicBezTo>
                    <a:pt x="38605" y="-4828"/>
                    <a:pt x="71689" y="-4828"/>
                    <a:pt x="93851" y="14484"/>
                  </a:cubicBezTo>
                  <a:cubicBezTo>
                    <a:pt x="104813" y="24268"/>
                    <a:pt x="110282" y="37578"/>
                    <a:pt x="110254" y="54405"/>
                  </a:cubicBezTo>
                  <a:close/>
                  <a:moveTo>
                    <a:pt x="101596" y="472804"/>
                  </a:moveTo>
                  <a:lnTo>
                    <a:pt x="9294" y="472804"/>
                  </a:lnTo>
                  <a:lnTo>
                    <a:pt x="9294" y="148372"/>
                  </a:lnTo>
                  <a:lnTo>
                    <a:pt x="101596" y="148372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C442E428-65CC-0F40-C8C2-028258818DFC}"/>
                </a:ext>
              </a:extLst>
            </p:cNvPr>
            <p:cNvSpPr/>
            <p:nvPr/>
          </p:nvSpPr>
          <p:spPr>
            <a:xfrm>
              <a:off x="5657033" y="1208242"/>
              <a:ext cx="281249" cy="331992"/>
            </a:xfrm>
            <a:custGeom>
              <a:avLst/>
              <a:gdLst>
                <a:gd name="connsiteX0" fmla="*/ 0 w 281249"/>
                <a:gd name="connsiteY0" fmla="*/ 18519 h 331992"/>
                <a:gd name="connsiteX1" fmla="*/ 60727 w 281249"/>
                <a:gd name="connsiteY1" fmla="*/ 5859 h 331992"/>
                <a:gd name="connsiteX2" fmla="*/ 138771 w 281249"/>
                <a:gd name="connsiteY2" fmla="*/ 3 h 331992"/>
                <a:gd name="connsiteX3" fmla="*/ 207838 w 281249"/>
                <a:gd name="connsiteY3" fmla="*/ 10804 h 331992"/>
                <a:gd name="connsiteX4" fmla="*/ 251527 w 281249"/>
                <a:gd name="connsiteY4" fmla="*/ 41348 h 331992"/>
                <a:gd name="connsiteX5" fmla="*/ 274444 w 281249"/>
                <a:gd name="connsiteY5" fmla="*/ 88233 h 331992"/>
                <a:gd name="connsiteX6" fmla="*/ 281235 w 281249"/>
                <a:gd name="connsiteY6" fmla="*/ 148728 h 331992"/>
                <a:gd name="connsiteX7" fmla="*/ 281235 w 281249"/>
                <a:gd name="connsiteY7" fmla="*/ 331993 h 331992"/>
                <a:gd name="connsiteX8" fmla="*/ 188814 w 281249"/>
                <a:gd name="connsiteY8" fmla="*/ 331993 h 331992"/>
                <a:gd name="connsiteX9" fmla="*/ 188814 w 281249"/>
                <a:gd name="connsiteY9" fmla="*/ 159806 h 331992"/>
                <a:gd name="connsiteX10" fmla="*/ 176899 w 281249"/>
                <a:gd name="connsiteY10" fmla="*/ 96898 h 331992"/>
                <a:gd name="connsiteX11" fmla="*/ 132932 w 281249"/>
                <a:gd name="connsiteY11" fmla="*/ 78381 h 331992"/>
                <a:gd name="connsiteX12" fmla="*/ 111882 w 281249"/>
                <a:gd name="connsiteY12" fmla="*/ 79291 h 331992"/>
                <a:gd name="connsiteX13" fmla="*/ 92024 w 281249"/>
                <a:gd name="connsiteY13" fmla="*/ 81467 h 331992"/>
                <a:gd name="connsiteX14" fmla="*/ 92024 w 281249"/>
                <a:gd name="connsiteY14" fmla="*/ 331993 h 331992"/>
                <a:gd name="connsiteX15" fmla="*/ 0 w 281249"/>
                <a:gd name="connsiteY15" fmla="*/ 331993 h 33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249" h="331992">
                  <a:moveTo>
                    <a:pt x="0" y="18519"/>
                  </a:moveTo>
                  <a:cubicBezTo>
                    <a:pt x="19966" y="13083"/>
                    <a:pt x="40245" y="8854"/>
                    <a:pt x="60727" y="5859"/>
                  </a:cubicBezTo>
                  <a:cubicBezTo>
                    <a:pt x="86547" y="1870"/>
                    <a:pt x="112641" y="-88"/>
                    <a:pt x="138771" y="3"/>
                  </a:cubicBezTo>
                  <a:cubicBezTo>
                    <a:pt x="166465" y="3"/>
                    <a:pt x="189489" y="3603"/>
                    <a:pt x="207838" y="10804"/>
                  </a:cubicBezTo>
                  <a:cubicBezTo>
                    <a:pt x="224825" y="17020"/>
                    <a:pt x="239886" y="27548"/>
                    <a:pt x="251527" y="41348"/>
                  </a:cubicBezTo>
                  <a:cubicBezTo>
                    <a:pt x="262533" y="55109"/>
                    <a:pt x="270357" y="71117"/>
                    <a:pt x="274444" y="88233"/>
                  </a:cubicBezTo>
                  <a:cubicBezTo>
                    <a:pt x="279166" y="108047"/>
                    <a:pt x="281450" y="128364"/>
                    <a:pt x="281235" y="148728"/>
                  </a:cubicBezTo>
                  <a:lnTo>
                    <a:pt x="281235" y="331993"/>
                  </a:lnTo>
                  <a:lnTo>
                    <a:pt x="188814" y="331993"/>
                  </a:lnTo>
                  <a:lnTo>
                    <a:pt x="188814" y="159806"/>
                  </a:lnTo>
                  <a:cubicBezTo>
                    <a:pt x="188814" y="130211"/>
                    <a:pt x="184842" y="109242"/>
                    <a:pt x="176899" y="96898"/>
                  </a:cubicBezTo>
                  <a:cubicBezTo>
                    <a:pt x="168956" y="84553"/>
                    <a:pt x="154379" y="78381"/>
                    <a:pt x="132932" y="78381"/>
                  </a:cubicBezTo>
                  <a:cubicBezTo>
                    <a:pt x="126300" y="78381"/>
                    <a:pt x="119309" y="78658"/>
                    <a:pt x="111882" y="79291"/>
                  </a:cubicBezTo>
                  <a:cubicBezTo>
                    <a:pt x="104455" y="79924"/>
                    <a:pt x="97823" y="80636"/>
                    <a:pt x="92024" y="81467"/>
                  </a:cubicBezTo>
                  <a:lnTo>
                    <a:pt x="92024" y="331993"/>
                  </a:lnTo>
                  <a:lnTo>
                    <a:pt x="0" y="331993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76AB9F4F-F9BB-0174-A8D2-A1256528BD68}"/>
                </a:ext>
              </a:extLst>
            </p:cNvPr>
            <p:cNvSpPr/>
            <p:nvPr/>
          </p:nvSpPr>
          <p:spPr>
            <a:xfrm>
              <a:off x="6021753" y="1061380"/>
              <a:ext cx="309116" cy="479013"/>
            </a:xfrm>
            <a:custGeom>
              <a:avLst/>
              <a:gdLst>
                <a:gd name="connsiteX0" fmla="*/ 92302 w 309116"/>
                <a:gd name="connsiteY0" fmla="*/ 270822 h 479013"/>
                <a:gd name="connsiteX1" fmla="*/ 120461 w 309116"/>
                <a:gd name="connsiteY1" fmla="*/ 240159 h 479013"/>
                <a:gd name="connsiteX2" fmla="*/ 148621 w 309116"/>
                <a:gd name="connsiteY2" fmla="*/ 208507 h 479013"/>
                <a:gd name="connsiteX3" fmla="*/ 174278 w 309116"/>
                <a:gd name="connsiteY3" fmla="*/ 178755 h 479013"/>
                <a:gd name="connsiteX4" fmla="*/ 195010 w 309116"/>
                <a:gd name="connsiteY4" fmla="*/ 154224 h 479013"/>
                <a:gd name="connsiteX5" fmla="*/ 304787 w 309116"/>
                <a:gd name="connsiteY5" fmla="*/ 154224 h 479013"/>
                <a:gd name="connsiteX6" fmla="*/ 240645 w 309116"/>
                <a:gd name="connsiteY6" fmla="*/ 225956 h 479013"/>
                <a:gd name="connsiteX7" fmla="*/ 172212 w 309116"/>
                <a:gd name="connsiteY7" fmla="*/ 296460 h 479013"/>
                <a:gd name="connsiteX8" fmla="*/ 210619 w 309116"/>
                <a:gd name="connsiteY8" fmla="*/ 336342 h 479013"/>
                <a:gd name="connsiteX9" fmla="*/ 249025 w 309116"/>
                <a:gd name="connsiteY9" fmla="*/ 384255 h 479013"/>
                <a:gd name="connsiteX10" fmla="*/ 283102 w 309116"/>
                <a:gd name="connsiteY10" fmla="*/ 433711 h 479013"/>
                <a:gd name="connsiteX11" fmla="*/ 309117 w 309116"/>
                <a:gd name="connsiteY11" fmla="*/ 478815 h 479013"/>
                <a:gd name="connsiteX12" fmla="*/ 202993 w 309116"/>
                <a:gd name="connsiteY12" fmla="*/ 478815 h 479013"/>
                <a:gd name="connsiteX13" fmla="*/ 180394 w 309116"/>
                <a:gd name="connsiteY13" fmla="*/ 443207 h 479013"/>
                <a:gd name="connsiteX14" fmla="*/ 153506 w 309116"/>
                <a:gd name="connsiteY14" fmla="*/ 404315 h 479013"/>
                <a:gd name="connsiteX15" fmla="*/ 123520 w 309116"/>
                <a:gd name="connsiteY15" fmla="*/ 366886 h 479013"/>
                <a:gd name="connsiteX16" fmla="*/ 92302 w 309116"/>
                <a:gd name="connsiteY16" fmla="*/ 336579 h 479013"/>
                <a:gd name="connsiteX17" fmla="*/ 92302 w 309116"/>
                <a:gd name="connsiteY17" fmla="*/ 479013 h 479013"/>
                <a:gd name="connsiteX18" fmla="*/ 0 w 309116"/>
                <a:gd name="connsiteY18" fmla="*/ 479013 h 479013"/>
                <a:gd name="connsiteX19" fmla="*/ 0 w 309116"/>
                <a:gd name="connsiteY19" fmla="*/ 14797 h 479013"/>
                <a:gd name="connsiteX20" fmla="*/ 92302 w 309116"/>
                <a:gd name="connsiteY20" fmla="*/ 0 h 47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9116" h="479013">
                  <a:moveTo>
                    <a:pt x="92302" y="270822"/>
                  </a:moveTo>
                  <a:cubicBezTo>
                    <a:pt x="101358" y="261010"/>
                    <a:pt x="110743" y="250791"/>
                    <a:pt x="120461" y="240159"/>
                  </a:cubicBezTo>
                  <a:cubicBezTo>
                    <a:pt x="130180" y="229528"/>
                    <a:pt x="139565" y="218980"/>
                    <a:pt x="148621" y="208507"/>
                  </a:cubicBezTo>
                  <a:cubicBezTo>
                    <a:pt x="157676" y="198090"/>
                    <a:pt x="166227" y="188171"/>
                    <a:pt x="174278" y="178755"/>
                  </a:cubicBezTo>
                  <a:cubicBezTo>
                    <a:pt x="182328" y="169338"/>
                    <a:pt x="189239" y="161160"/>
                    <a:pt x="195010" y="154224"/>
                  </a:cubicBezTo>
                  <a:lnTo>
                    <a:pt x="304787" y="154224"/>
                  </a:lnTo>
                  <a:cubicBezTo>
                    <a:pt x="282864" y="179257"/>
                    <a:pt x="261484" y="203166"/>
                    <a:pt x="240645" y="225956"/>
                  </a:cubicBezTo>
                  <a:cubicBezTo>
                    <a:pt x="219805" y="248745"/>
                    <a:pt x="196996" y="272247"/>
                    <a:pt x="172212" y="296460"/>
                  </a:cubicBezTo>
                  <a:cubicBezTo>
                    <a:pt x="185875" y="308904"/>
                    <a:pt x="198708" y="322225"/>
                    <a:pt x="210619" y="336342"/>
                  </a:cubicBezTo>
                  <a:cubicBezTo>
                    <a:pt x="223856" y="351772"/>
                    <a:pt x="236661" y="367745"/>
                    <a:pt x="249025" y="384255"/>
                  </a:cubicBezTo>
                  <a:cubicBezTo>
                    <a:pt x="261389" y="400766"/>
                    <a:pt x="272748" y="417252"/>
                    <a:pt x="283102" y="433711"/>
                  </a:cubicBezTo>
                  <a:cubicBezTo>
                    <a:pt x="293428" y="450170"/>
                    <a:pt x="302099" y="465205"/>
                    <a:pt x="309117" y="478815"/>
                  </a:cubicBezTo>
                  <a:lnTo>
                    <a:pt x="202993" y="478815"/>
                  </a:lnTo>
                  <a:cubicBezTo>
                    <a:pt x="196348" y="468081"/>
                    <a:pt x="188814" y="456212"/>
                    <a:pt x="180394" y="443207"/>
                  </a:cubicBezTo>
                  <a:cubicBezTo>
                    <a:pt x="171974" y="430202"/>
                    <a:pt x="163010" y="417240"/>
                    <a:pt x="153506" y="404315"/>
                  </a:cubicBezTo>
                  <a:cubicBezTo>
                    <a:pt x="144002" y="391337"/>
                    <a:pt x="134005" y="378862"/>
                    <a:pt x="123520" y="366886"/>
                  </a:cubicBezTo>
                  <a:cubicBezTo>
                    <a:pt x="113999" y="355915"/>
                    <a:pt x="103558" y="345778"/>
                    <a:pt x="92302" y="336579"/>
                  </a:cubicBezTo>
                  <a:lnTo>
                    <a:pt x="92302" y="479013"/>
                  </a:lnTo>
                  <a:lnTo>
                    <a:pt x="0" y="479013"/>
                  </a:lnTo>
                  <a:lnTo>
                    <a:pt x="0" y="14797"/>
                  </a:lnTo>
                  <a:lnTo>
                    <a:pt x="92302" y="0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D2D907E8-96A3-CA14-2EFA-D68A9C158BDF}"/>
                </a:ext>
              </a:extLst>
            </p:cNvPr>
            <p:cNvSpPr/>
            <p:nvPr/>
          </p:nvSpPr>
          <p:spPr>
            <a:xfrm>
              <a:off x="5827815" y="620314"/>
              <a:ext cx="110293" cy="472875"/>
            </a:xfrm>
            <a:custGeom>
              <a:avLst/>
              <a:gdLst>
                <a:gd name="connsiteX0" fmla="*/ 110294 w 110293"/>
                <a:gd name="connsiteY0" fmla="*/ 54476 h 472875"/>
                <a:gd name="connsiteX1" fmla="*/ 93891 w 110293"/>
                <a:gd name="connsiteY1" fmla="*/ 94279 h 472875"/>
                <a:gd name="connsiteX2" fmla="*/ 16443 w 110293"/>
                <a:gd name="connsiteY2" fmla="*/ 94279 h 472875"/>
                <a:gd name="connsiteX3" fmla="*/ 0 w 110293"/>
                <a:gd name="connsiteY3" fmla="*/ 54476 h 472875"/>
                <a:gd name="connsiteX4" fmla="*/ 16443 w 110293"/>
                <a:gd name="connsiteY4" fmla="*/ 14516 h 472875"/>
                <a:gd name="connsiteX5" fmla="*/ 93891 w 110293"/>
                <a:gd name="connsiteY5" fmla="*/ 14516 h 472875"/>
                <a:gd name="connsiteX6" fmla="*/ 110294 w 110293"/>
                <a:gd name="connsiteY6" fmla="*/ 54476 h 472875"/>
                <a:gd name="connsiteX7" fmla="*/ 101635 w 110293"/>
                <a:gd name="connsiteY7" fmla="*/ 472876 h 472875"/>
                <a:gd name="connsiteX8" fmla="*/ 9333 w 110293"/>
                <a:gd name="connsiteY8" fmla="*/ 472876 h 472875"/>
                <a:gd name="connsiteX9" fmla="*/ 9333 w 110293"/>
                <a:gd name="connsiteY9" fmla="*/ 148443 h 472875"/>
                <a:gd name="connsiteX10" fmla="*/ 101635 w 110293"/>
                <a:gd name="connsiteY10" fmla="*/ 148443 h 47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93" h="472875">
                  <a:moveTo>
                    <a:pt x="110294" y="54476"/>
                  </a:moveTo>
                  <a:cubicBezTo>
                    <a:pt x="110294" y="71331"/>
                    <a:pt x="104825" y="84598"/>
                    <a:pt x="93891" y="94279"/>
                  </a:cubicBezTo>
                  <a:cubicBezTo>
                    <a:pt x="71709" y="113580"/>
                    <a:pt x="38625" y="113580"/>
                    <a:pt x="16443" y="94279"/>
                  </a:cubicBezTo>
                  <a:cubicBezTo>
                    <a:pt x="5481" y="84625"/>
                    <a:pt x="0" y="71357"/>
                    <a:pt x="0" y="54476"/>
                  </a:cubicBezTo>
                  <a:cubicBezTo>
                    <a:pt x="0" y="37595"/>
                    <a:pt x="5481" y="24275"/>
                    <a:pt x="16443" y="14516"/>
                  </a:cubicBezTo>
                  <a:cubicBezTo>
                    <a:pt x="38605" y="-4839"/>
                    <a:pt x="71729" y="-4839"/>
                    <a:pt x="93891" y="14516"/>
                  </a:cubicBezTo>
                  <a:cubicBezTo>
                    <a:pt x="104825" y="24275"/>
                    <a:pt x="110294" y="37595"/>
                    <a:pt x="110294" y="54476"/>
                  </a:cubicBezTo>
                  <a:close/>
                  <a:moveTo>
                    <a:pt x="101635" y="472876"/>
                  </a:moveTo>
                  <a:lnTo>
                    <a:pt x="9333" y="472876"/>
                  </a:lnTo>
                  <a:lnTo>
                    <a:pt x="9333" y="148443"/>
                  </a:lnTo>
                  <a:lnTo>
                    <a:pt x="101635" y="148443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5E07DDDE-E19F-0BDA-86DF-BCF85479522F}"/>
                </a:ext>
              </a:extLst>
            </p:cNvPr>
            <p:cNvSpPr/>
            <p:nvPr/>
          </p:nvSpPr>
          <p:spPr>
            <a:xfrm>
              <a:off x="6021435" y="646692"/>
              <a:ext cx="281288" cy="331878"/>
            </a:xfrm>
            <a:custGeom>
              <a:avLst/>
              <a:gdLst>
                <a:gd name="connsiteX0" fmla="*/ 0 w 281288"/>
                <a:gd name="connsiteY0" fmla="*/ 18365 h 331878"/>
                <a:gd name="connsiteX1" fmla="*/ 60568 w 281288"/>
                <a:gd name="connsiteY1" fmla="*/ 5744 h 331878"/>
                <a:gd name="connsiteX2" fmla="*/ 138771 w 281288"/>
                <a:gd name="connsiteY2" fmla="*/ 7 h 331878"/>
                <a:gd name="connsiteX3" fmla="*/ 207838 w 281288"/>
                <a:gd name="connsiteY3" fmla="*/ 10808 h 331878"/>
                <a:gd name="connsiteX4" fmla="*/ 251527 w 281288"/>
                <a:gd name="connsiteY4" fmla="*/ 41353 h 331878"/>
                <a:gd name="connsiteX5" fmla="*/ 274483 w 281288"/>
                <a:gd name="connsiteY5" fmla="*/ 88237 h 331878"/>
                <a:gd name="connsiteX6" fmla="*/ 281275 w 281288"/>
                <a:gd name="connsiteY6" fmla="*/ 148692 h 331878"/>
                <a:gd name="connsiteX7" fmla="*/ 281275 w 281288"/>
                <a:gd name="connsiteY7" fmla="*/ 331878 h 331878"/>
                <a:gd name="connsiteX8" fmla="*/ 188933 w 281288"/>
                <a:gd name="connsiteY8" fmla="*/ 331878 h 331878"/>
                <a:gd name="connsiteX9" fmla="*/ 188933 w 281288"/>
                <a:gd name="connsiteY9" fmla="*/ 159691 h 331878"/>
                <a:gd name="connsiteX10" fmla="*/ 177018 w 281288"/>
                <a:gd name="connsiteY10" fmla="*/ 96744 h 331878"/>
                <a:gd name="connsiteX11" fmla="*/ 133012 w 281288"/>
                <a:gd name="connsiteY11" fmla="*/ 78227 h 331878"/>
                <a:gd name="connsiteX12" fmla="*/ 111962 w 281288"/>
                <a:gd name="connsiteY12" fmla="*/ 79177 h 331878"/>
                <a:gd name="connsiteX13" fmla="*/ 92103 w 281288"/>
                <a:gd name="connsiteY13" fmla="*/ 81313 h 331878"/>
                <a:gd name="connsiteX14" fmla="*/ 92103 w 281288"/>
                <a:gd name="connsiteY14" fmla="*/ 331878 h 331878"/>
                <a:gd name="connsiteX15" fmla="*/ 0 w 281288"/>
                <a:gd name="connsiteY15" fmla="*/ 331878 h 33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288" h="331878">
                  <a:moveTo>
                    <a:pt x="0" y="18365"/>
                  </a:moveTo>
                  <a:cubicBezTo>
                    <a:pt x="19922" y="12965"/>
                    <a:pt x="40146" y="8750"/>
                    <a:pt x="60568" y="5744"/>
                  </a:cubicBezTo>
                  <a:cubicBezTo>
                    <a:pt x="86444" y="1785"/>
                    <a:pt x="112593" y="-133"/>
                    <a:pt x="138771" y="7"/>
                  </a:cubicBezTo>
                  <a:cubicBezTo>
                    <a:pt x="166414" y="7"/>
                    <a:pt x="189438" y="3608"/>
                    <a:pt x="207838" y="10808"/>
                  </a:cubicBezTo>
                  <a:cubicBezTo>
                    <a:pt x="224837" y="17000"/>
                    <a:pt x="239902" y="27533"/>
                    <a:pt x="251527" y="41353"/>
                  </a:cubicBezTo>
                  <a:cubicBezTo>
                    <a:pt x="262576" y="55092"/>
                    <a:pt x="270416" y="71107"/>
                    <a:pt x="274483" y="88237"/>
                  </a:cubicBezTo>
                  <a:cubicBezTo>
                    <a:pt x="279206" y="108039"/>
                    <a:pt x="281485" y="128341"/>
                    <a:pt x="281275" y="148692"/>
                  </a:cubicBezTo>
                  <a:lnTo>
                    <a:pt x="281275" y="331878"/>
                  </a:lnTo>
                  <a:lnTo>
                    <a:pt x="188933" y="331878"/>
                  </a:lnTo>
                  <a:lnTo>
                    <a:pt x="188933" y="159691"/>
                  </a:lnTo>
                  <a:cubicBezTo>
                    <a:pt x="188933" y="130097"/>
                    <a:pt x="184962" y="109114"/>
                    <a:pt x="177018" y="96744"/>
                  </a:cubicBezTo>
                  <a:cubicBezTo>
                    <a:pt x="169075" y="84373"/>
                    <a:pt x="154407" y="78201"/>
                    <a:pt x="133012" y="78227"/>
                  </a:cubicBezTo>
                  <a:cubicBezTo>
                    <a:pt x="126419" y="78227"/>
                    <a:pt x="119389" y="78544"/>
                    <a:pt x="111962" y="79177"/>
                  </a:cubicBezTo>
                  <a:cubicBezTo>
                    <a:pt x="104535" y="79810"/>
                    <a:pt x="97942" y="80522"/>
                    <a:pt x="92103" y="81313"/>
                  </a:cubicBezTo>
                  <a:lnTo>
                    <a:pt x="92103" y="331878"/>
                  </a:lnTo>
                  <a:lnTo>
                    <a:pt x="0" y="331878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CBC4F06-D820-8258-01F2-7B8E27B3B8AE}"/>
                </a:ext>
              </a:extLst>
            </p:cNvPr>
            <p:cNvSpPr/>
            <p:nvPr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6396EC1-148D-D87A-4FE3-6708917CB81F}"/>
                </a:ext>
              </a:extLst>
            </p:cNvPr>
            <p:cNvSpPr/>
            <p:nvPr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AF8DEA61-5013-1497-4A8C-DFF4472B7A44}"/>
              </a:ext>
            </a:extLst>
          </p:cNvPr>
          <p:cNvSpPr/>
          <p:nvPr userDrawn="1"/>
        </p:nvSpPr>
        <p:spPr>
          <a:xfrm>
            <a:off x="8310398" y="4992057"/>
            <a:ext cx="350192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>
                <a:solidFill>
                  <a:schemeClr val="bg1">
                    <a:lumMod val="50000"/>
                  </a:schemeClr>
                </a:solidFill>
              </a:rPr>
              <a:t>This study forms part of the </a:t>
            </a:r>
            <a:r>
              <a:rPr lang="en-GB" sz="1200" dirty="0" err="1">
                <a:solidFill>
                  <a:schemeClr val="bg1">
                    <a:lumMod val="50000"/>
                  </a:schemeClr>
                </a:solidFill>
              </a:rPr>
              <a:t>ThinkInAzul</a:t>
            </a:r>
            <a:r>
              <a:rPr lang="en-GB" sz="1200" dirty="0">
                <a:solidFill>
                  <a:schemeClr val="bg1">
                    <a:lumMod val="50000"/>
                  </a:schemeClr>
                </a:solidFill>
              </a:rPr>
              <a:t> programme and was supported by MCIN with funding from European Union </a:t>
            </a:r>
            <a:r>
              <a:rPr lang="en-GB" sz="1200" dirty="0" err="1">
                <a:solidFill>
                  <a:schemeClr val="bg1">
                    <a:lumMod val="50000"/>
                  </a:schemeClr>
                </a:solidFill>
              </a:rPr>
              <a:t>NextGenerationEU</a:t>
            </a:r>
            <a:r>
              <a:rPr lang="en-GB" sz="1200" dirty="0">
                <a:solidFill>
                  <a:schemeClr val="bg1">
                    <a:lumMod val="50000"/>
                  </a:schemeClr>
                </a:solidFill>
              </a:rPr>
              <a:t> (PRTR-C17.I1) and by </a:t>
            </a:r>
            <a:r>
              <a:rPr lang="en-GB" sz="1200" i="1" dirty="0" err="1">
                <a:solidFill>
                  <a:schemeClr val="bg1">
                    <a:lumMod val="50000"/>
                  </a:schemeClr>
                </a:solidFill>
              </a:rPr>
              <a:t>Generalitat</a:t>
            </a:r>
            <a:r>
              <a:rPr lang="en-GB" sz="1200" i="1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1200" i="1" dirty="0" err="1">
                <a:solidFill>
                  <a:schemeClr val="bg1">
                    <a:lumMod val="50000"/>
                  </a:schemeClr>
                </a:solidFill>
              </a:rPr>
              <a:t>Valenciana</a:t>
            </a:r>
            <a:endParaRPr lang="en-GB" sz="1200" dirty="0">
              <a:solidFill>
                <a:schemeClr val="bg1">
                  <a:lumMod val="50000"/>
                </a:schemeClr>
              </a:solidFill>
              <a:latin typeface="Accura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D7FEA59-FD95-F488-FBF2-2632523624CF}"/>
              </a:ext>
            </a:extLst>
          </p:cNvPr>
          <p:cNvGrpSpPr/>
          <p:nvPr userDrawn="1"/>
        </p:nvGrpSpPr>
        <p:grpSpPr>
          <a:xfrm>
            <a:off x="8554992" y="6002537"/>
            <a:ext cx="2096480" cy="487612"/>
            <a:chOff x="3989354" y="-1113933"/>
            <a:chExt cx="1587937" cy="369332"/>
          </a:xfrm>
        </p:grpSpPr>
        <p:pic>
          <p:nvPicPr>
            <p:cNvPr id="41" name="Graphic 40">
              <a:extLst>
                <a:ext uri="{FF2B5EF4-FFF2-40B4-BE49-F238E27FC236}">
                  <a16:creationId xmlns:a16="http://schemas.microsoft.com/office/drawing/2014/main" id="{05FE258D-FEF4-AF51-B2F5-ED2F8A99DD5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989354" y="-1107718"/>
              <a:ext cx="548538" cy="363117"/>
            </a:xfrm>
            <a:prstGeom prst="rect">
              <a:avLst/>
            </a:prstGeom>
          </p:spPr>
        </p:pic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DCF6E5C-2EC1-C1DF-5743-669C17FA80BA}"/>
                </a:ext>
              </a:extLst>
            </p:cNvPr>
            <p:cNvSpPr txBox="1"/>
            <p:nvPr userDrawn="1"/>
          </p:nvSpPr>
          <p:spPr>
            <a:xfrm>
              <a:off x="4537892" y="-1113933"/>
              <a:ext cx="1039399" cy="367163"/>
            </a:xfrm>
            <a:prstGeom prst="rect">
              <a:avLst/>
            </a:prstGeom>
            <a:noFill/>
          </p:spPr>
          <p:txBody>
            <a:bodyPr wrap="square" lIns="72000" tIns="0" bIns="0" rtlCol="0">
              <a:spAutoFit/>
            </a:bodyPr>
            <a:lstStyle/>
            <a:p>
              <a:pPr>
                <a:lnSpc>
                  <a:spcPct val="100000"/>
                </a:lnSpc>
              </a:pPr>
              <a:r>
                <a:rPr lang="en-GB" sz="1050" b="1" dirty="0" err="1">
                  <a:solidFill>
                    <a:srgbClr val="002060"/>
                  </a:solidFill>
                </a:rPr>
                <a:t>Financiado</a:t>
              </a:r>
              <a:r>
                <a:rPr lang="en-GB" sz="1050" b="1" baseline="0" dirty="0">
                  <a:solidFill>
                    <a:srgbClr val="002060"/>
                  </a:solidFill>
                </a:rPr>
                <a:t> </a:t>
              </a:r>
              <a:r>
                <a:rPr lang="en-GB" sz="1050" b="1" baseline="0" dirty="0" err="1">
                  <a:solidFill>
                    <a:srgbClr val="002060"/>
                  </a:solidFill>
                </a:rPr>
                <a:t>por</a:t>
              </a:r>
              <a:r>
                <a:rPr lang="en-GB" sz="1050" b="1" baseline="0" dirty="0">
                  <a:solidFill>
                    <a:srgbClr val="002060"/>
                  </a:solidFill>
                </a:rPr>
                <a:t> </a:t>
              </a:r>
            </a:p>
            <a:p>
              <a:pPr>
                <a:lnSpc>
                  <a:spcPct val="100000"/>
                </a:lnSpc>
              </a:pPr>
              <a:r>
                <a:rPr lang="en-GB" sz="1050" b="1" baseline="0" dirty="0">
                  <a:solidFill>
                    <a:srgbClr val="002060"/>
                  </a:solidFill>
                </a:rPr>
                <a:t>la Unión </a:t>
              </a:r>
              <a:r>
                <a:rPr lang="en-GB" sz="1050" b="1" baseline="0" dirty="0" err="1">
                  <a:solidFill>
                    <a:srgbClr val="002060"/>
                  </a:solidFill>
                </a:rPr>
                <a:t>Europea</a:t>
              </a:r>
              <a:endParaRPr lang="en-GB" sz="1050" b="1" baseline="0" dirty="0">
                <a:solidFill>
                  <a:srgbClr val="002060"/>
                </a:solidFill>
              </a:endParaRPr>
            </a:p>
            <a:p>
              <a:pPr>
                <a:lnSpc>
                  <a:spcPct val="100000"/>
                </a:lnSpc>
              </a:pPr>
              <a:r>
                <a:rPr lang="en-GB" sz="1050" b="0" i="0" baseline="0" dirty="0">
                  <a:solidFill>
                    <a:schemeClr val="tx1"/>
                  </a:solidFill>
                </a:rPr>
                <a:t>Next </a:t>
              </a:r>
              <a:r>
                <a:rPr lang="en-GB" sz="1050" b="0" i="0" baseline="0" dirty="0" err="1">
                  <a:solidFill>
                    <a:schemeClr val="tx1"/>
                  </a:solidFill>
                </a:rPr>
                <a:t>GenerationEU</a:t>
              </a:r>
              <a:endParaRPr lang="en-GB" sz="1050" b="0" i="0" noProof="0" dirty="0">
                <a:solidFill>
                  <a:schemeClr val="tx1"/>
                </a:solidFill>
                <a:latin typeface="Accura"/>
              </a:endParaRPr>
            </a:p>
          </p:txBody>
        </p:sp>
      </p:grpSp>
      <p:grpSp>
        <p:nvGrpSpPr>
          <p:cNvPr id="43" name="Graphic 11">
            <a:extLst>
              <a:ext uri="{FF2B5EF4-FFF2-40B4-BE49-F238E27FC236}">
                <a16:creationId xmlns:a16="http://schemas.microsoft.com/office/drawing/2014/main" id="{C35AAA98-44BC-08F9-639B-7D64AECDBDD1}"/>
              </a:ext>
            </a:extLst>
          </p:cNvPr>
          <p:cNvGrpSpPr/>
          <p:nvPr userDrawn="1"/>
        </p:nvGrpSpPr>
        <p:grpSpPr>
          <a:xfrm>
            <a:off x="10527287" y="5945644"/>
            <a:ext cx="1158258" cy="541641"/>
            <a:chOff x="2969178" y="1964451"/>
            <a:chExt cx="6244973" cy="2920364"/>
          </a:xfrm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6195DA4-ABE4-82FE-E509-3F38CA602E3A}"/>
                </a:ext>
              </a:extLst>
            </p:cNvPr>
            <p:cNvSpPr/>
            <p:nvPr/>
          </p:nvSpPr>
          <p:spPr>
            <a:xfrm>
              <a:off x="2969178" y="3038520"/>
              <a:ext cx="1361473" cy="1846295"/>
            </a:xfrm>
            <a:custGeom>
              <a:avLst/>
              <a:gdLst>
                <a:gd name="connsiteX0" fmla="*/ 1361473 w 1361472"/>
                <a:gd name="connsiteY0" fmla="*/ 463821 h 1846294"/>
                <a:gd name="connsiteX1" fmla="*/ 1128336 w 1361472"/>
                <a:gd name="connsiteY1" fmla="*/ 267995 h 1846294"/>
                <a:gd name="connsiteX2" fmla="*/ 955820 w 1361472"/>
                <a:gd name="connsiteY2" fmla="*/ 46514 h 1846294"/>
                <a:gd name="connsiteX3" fmla="*/ 892890 w 1361472"/>
                <a:gd name="connsiteY3" fmla="*/ 34858 h 1846294"/>
                <a:gd name="connsiteX4" fmla="*/ 1086407 w 1361472"/>
                <a:gd name="connsiteY4" fmla="*/ 300615 h 1846294"/>
                <a:gd name="connsiteX5" fmla="*/ 1291543 w 1361472"/>
                <a:gd name="connsiteY5" fmla="*/ 480131 h 1846294"/>
                <a:gd name="connsiteX6" fmla="*/ 1242613 w 1361472"/>
                <a:gd name="connsiteY6" fmla="*/ 547752 h 1846294"/>
                <a:gd name="connsiteX7" fmla="*/ 1123717 w 1361472"/>
                <a:gd name="connsiteY7" fmla="*/ 442821 h 1846294"/>
                <a:gd name="connsiteX8" fmla="*/ 1028131 w 1361472"/>
                <a:gd name="connsiteY8" fmla="*/ 342616 h 1846294"/>
                <a:gd name="connsiteX9" fmla="*/ 976856 w 1361472"/>
                <a:gd name="connsiteY9" fmla="*/ 354271 h 1846294"/>
                <a:gd name="connsiteX10" fmla="*/ 1114407 w 1361472"/>
                <a:gd name="connsiteY10" fmla="*/ 503477 h 1846294"/>
                <a:gd name="connsiteX11" fmla="*/ 1242613 w 1361472"/>
                <a:gd name="connsiteY11" fmla="*/ 622372 h 1846294"/>
                <a:gd name="connsiteX12" fmla="*/ 1223958 w 1361472"/>
                <a:gd name="connsiteY12" fmla="*/ 648028 h 1846294"/>
                <a:gd name="connsiteX13" fmla="*/ 1102717 w 1361472"/>
                <a:gd name="connsiteY13" fmla="*/ 547823 h 1846294"/>
                <a:gd name="connsiteX14" fmla="*/ 1049096 w 1361472"/>
                <a:gd name="connsiteY14" fmla="*/ 552478 h 1846294"/>
                <a:gd name="connsiteX15" fmla="*/ 1130682 w 1361472"/>
                <a:gd name="connsiteY15" fmla="*/ 636373 h 1846294"/>
                <a:gd name="connsiteX16" fmla="*/ 1051406 w 1361472"/>
                <a:gd name="connsiteY16" fmla="*/ 717994 h 1846294"/>
                <a:gd name="connsiteX17" fmla="*/ 990786 w 1361472"/>
                <a:gd name="connsiteY17" fmla="*/ 792614 h 1846294"/>
                <a:gd name="connsiteX18" fmla="*/ 955820 w 1361472"/>
                <a:gd name="connsiteY18" fmla="*/ 750613 h 1846294"/>
                <a:gd name="connsiteX19" fmla="*/ 1011786 w 1361472"/>
                <a:gd name="connsiteY19" fmla="*/ 683028 h 1846294"/>
                <a:gd name="connsiteX20" fmla="*/ 1067752 w 1361472"/>
                <a:gd name="connsiteY20" fmla="*/ 636408 h 1846294"/>
                <a:gd name="connsiteX21" fmla="*/ 811305 w 1361472"/>
                <a:gd name="connsiteY21" fmla="*/ 338032 h 1846294"/>
                <a:gd name="connsiteX22" fmla="*/ 680754 w 1361472"/>
                <a:gd name="connsiteY22" fmla="*/ 2345 h 1846294"/>
                <a:gd name="connsiteX23" fmla="*/ 634134 w 1361472"/>
                <a:gd name="connsiteY23" fmla="*/ 0 h 1846294"/>
                <a:gd name="connsiteX24" fmla="*/ 659789 w 1361472"/>
                <a:gd name="connsiteY24" fmla="*/ 284412 h 1846294"/>
                <a:gd name="connsiteX25" fmla="*/ 748375 w 1361472"/>
                <a:gd name="connsiteY25" fmla="*/ 550168 h 1846294"/>
                <a:gd name="connsiteX26" fmla="*/ 720374 w 1361472"/>
                <a:gd name="connsiteY26" fmla="*/ 555533 h 1846294"/>
                <a:gd name="connsiteX27" fmla="*/ 648099 w 1361472"/>
                <a:gd name="connsiteY27" fmla="*/ 407962 h 1846294"/>
                <a:gd name="connsiteX28" fmla="*/ 587478 w 1361472"/>
                <a:gd name="connsiteY28" fmla="*/ 144516 h 1846294"/>
                <a:gd name="connsiteX29" fmla="*/ 550168 w 1361472"/>
                <a:gd name="connsiteY29" fmla="*/ 114205 h 1846294"/>
                <a:gd name="connsiteX30" fmla="*/ 478568 w 1361472"/>
                <a:gd name="connsiteY30" fmla="*/ 161501 h 1846294"/>
                <a:gd name="connsiteX31" fmla="*/ 356687 w 1361472"/>
                <a:gd name="connsiteY31" fmla="*/ 158480 h 1846294"/>
                <a:gd name="connsiteX32" fmla="*/ 356687 w 1361472"/>
                <a:gd name="connsiteY32" fmla="*/ 34930 h 1846294"/>
                <a:gd name="connsiteX33" fmla="*/ 326377 w 1361472"/>
                <a:gd name="connsiteY33" fmla="*/ 39584 h 1846294"/>
                <a:gd name="connsiteX34" fmla="*/ 298412 w 1361472"/>
                <a:gd name="connsiteY34" fmla="*/ 69895 h 1846294"/>
                <a:gd name="connsiteX35" fmla="*/ 300722 w 1361472"/>
                <a:gd name="connsiteY35" fmla="*/ 214446 h 1846294"/>
                <a:gd name="connsiteX36" fmla="*/ 403734 w 1361472"/>
                <a:gd name="connsiteY36" fmla="*/ 214446 h 1846294"/>
                <a:gd name="connsiteX37" fmla="*/ 223791 w 1361472"/>
                <a:gd name="connsiteY37" fmla="*/ 293686 h 1846294"/>
                <a:gd name="connsiteX38" fmla="*/ 307722 w 1361472"/>
                <a:gd name="connsiteY38" fmla="*/ 529132 h 1846294"/>
                <a:gd name="connsiteX39" fmla="*/ 291412 w 1361472"/>
                <a:gd name="connsiteY39" fmla="*/ 806579 h 1846294"/>
                <a:gd name="connsiteX40" fmla="*/ 356687 w 1361472"/>
                <a:gd name="connsiteY40" fmla="*/ 846199 h 1846294"/>
                <a:gd name="connsiteX41" fmla="*/ 512893 w 1361472"/>
                <a:gd name="connsiteY41" fmla="*/ 729648 h 1846294"/>
                <a:gd name="connsiteX42" fmla="*/ 727374 w 1361472"/>
                <a:gd name="connsiteY42" fmla="*/ 620063 h 1846294"/>
                <a:gd name="connsiteX43" fmla="*/ 736009 w 1361472"/>
                <a:gd name="connsiteY43" fmla="*/ 610078 h 1846294"/>
                <a:gd name="connsiteX44" fmla="*/ 776340 w 1361472"/>
                <a:gd name="connsiteY44" fmla="*/ 603753 h 1846294"/>
                <a:gd name="connsiteX45" fmla="*/ 876580 w 1361472"/>
                <a:gd name="connsiteY45" fmla="*/ 734304 h 1846294"/>
                <a:gd name="connsiteX46" fmla="*/ 995476 w 1361472"/>
                <a:gd name="connsiteY46" fmla="*/ 836889 h 1846294"/>
                <a:gd name="connsiteX47" fmla="*/ 1044406 w 1361472"/>
                <a:gd name="connsiteY47" fmla="*/ 801924 h 1846294"/>
                <a:gd name="connsiteX48" fmla="*/ 1074716 w 1361472"/>
                <a:gd name="connsiteY48" fmla="*/ 769304 h 1846294"/>
                <a:gd name="connsiteX49" fmla="*/ 1165647 w 1361472"/>
                <a:gd name="connsiteY49" fmla="*/ 839234 h 1846294"/>
                <a:gd name="connsiteX50" fmla="*/ 1256578 w 1361472"/>
                <a:gd name="connsiteY50" fmla="*/ 713374 h 1846294"/>
                <a:gd name="connsiteX51" fmla="*/ 1296198 w 1361472"/>
                <a:gd name="connsiteY51" fmla="*/ 571133 h 1846294"/>
                <a:gd name="connsiteX52" fmla="*/ 1335818 w 1361472"/>
                <a:gd name="connsiteY52" fmla="*/ 517512 h 1846294"/>
                <a:gd name="connsiteX53" fmla="*/ 1361473 w 1361472"/>
                <a:gd name="connsiteY53" fmla="*/ 463821 h 1846294"/>
                <a:gd name="connsiteX54" fmla="*/ 510548 w 1361472"/>
                <a:gd name="connsiteY54" fmla="*/ 657338 h 1846294"/>
                <a:gd name="connsiteX55" fmla="*/ 361378 w 1361472"/>
                <a:gd name="connsiteY55" fmla="*/ 773888 h 1846294"/>
                <a:gd name="connsiteX56" fmla="*/ 366032 w 1361472"/>
                <a:gd name="connsiteY56" fmla="*/ 505786 h 1846294"/>
                <a:gd name="connsiteX57" fmla="*/ 300757 w 1361472"/>
                <a:gd name="connsiteY57" fmla="*/ 326306 h 1846294"/>
                <a:gd name="connsiteX58" fmla="*/ 438308 w 1361472"/>
                <a:gd name="connsiteY58" fmla="*/ 263375 h 1846294"/>
                <a:gd name="connsiteX59" fmla="*/ 545549 w 1361472"/>
                <a:gd name="connsiteY59" fmla="*/ 188755 h 1846294"/>
                <a:gd name="connsiteX60" fmla="*/ 585204 w 1361472"/>
                <a:gd name="connsiteY60" fmla="*/ 379926 h 1846294"/>
                <a:gd name="connsiteX61" fmla="*/ 662135 w 1361472"/>
                <a:gd name="connsiteY61" fmla="*/ 578062 h 1846294"/>
                <a:gd name="connsiteX62" fmla="*/ 510548 w 1361472"/>
                <a:gd name="connsiteY62" fmla="*/ 657338 h 1846294"/>
                <a:gd name="connsiteX63" fmla="*/ 769304 w 1361472"/>
                <a:gd name="connsiteY63" fmla="*/ 480131 h 1846294"/>
                <a:gd name="connsiteX64" fmla="*/ 706374 w 1361472"/>
                <a:gd name="connsiteY64" fmla="*/ 233030 h 1846294"/>
                <a:gd name="connsiteX65" fmla="*/ 857890 w 1361472"/>
                <a:gd name="connsiteY65" fmla="*/ 512787 h 1846294"/>
                <a:gd name="connsiteX66" fmla="*/ 993095 w 1361472"/>
                <a:gd name="connsiteY66" fmla="*/ 640992 h 1846294"/>
                <a:gd name="connsiteX67" fmla="*/ 930165 w 1361472"/>
                <a:gd name="connsiteY67" fmla="*/ 713267 h 1846294"/>
                <a:gd name="connsiteX68" fmla="*/ 769304 w 1361472"/>
                <a:gd name="connsiteY68" fmla="*/ 480131 h 1846294"/>
                <a:gd name="connsiteX69" fmla="*/ 1184302 w 1361472"/>
                <a:gd name="connsiteY69" fmla="*/ 752923 h 1846294"/>
                <a:gd name="connsiteX70" fmla="*/ 1160992 w 1361472"/>
                <a:gd name="connsiteY70" fmla="*/ 783233 h 1846294"/>
                <a:gd name="connsiteX71" fmla="*/ 1102681 w 1361472"/>
                <a:gd name="connsiteY71" fmla="*/ 727303 h 1846294"/>
                <a:gd name="connsiteX72" fmla="*/ 1163302 w 1361472"/>
                <a:gd name="connsiteY72" fmla="*/ 678338 h 1846294"/>
                <a:gd name="connsiteX73" fmla="*/ 1200576 w 1361472"/>
                <a:gd name="connsiteY73" fmla="*/ 701648 h 1846294"/>
                <a:gd name="connsiteX74" fmla="*/ 1184302 w 1361472"/>
                <a:gd name="connsiteY74" fmla="*/ 752923 h 1846294"/>
                <a:gd name="connsiteX75" fmla="*/ 0 w 1361472"/>
                <a:gd name="connsiteY75" fmla="*/ 1240161 h 1846294"/>
                <a:gd name="connsiteX76" fmla="*/ 641099 w 1361472"/>
                <a:gd name="connsiteY76" fmla="*/ 1797329 h 1846294"/>
                <a:gd name="connsiteX77" fmla="*/ 100205 w 1361472"/>
                <a:gd name="connsiteY77" fmla="*/ 1149266 h 1846294"/>
                <a:gd name="connsiteX78" fmla="*/ 0 w 1361472"/>
                <a:gd name="connsiteY78" fmla="*/ 1240161 h 1846294"/>
                <a:gd name="connsiteX79" fmla="*/ 207481 w 1361472"/>
                <a:gd name="connsiteY79" fmla="*/ 1069955 h 1846294"/>
                <a:gd name="connsiteX80" fmla="*/ 864890 w 1361472"/>
                <a:gd name="connsiteY80" fmla="*/ 1843949 h 1846294"/>
                <a:gd name="connsiteX81" fmla="*/ 1032751 w 1361472"/>
                <a:gd name="connsiteY81" fmla="*/ 1846294 h 1846294"/>
                <a:gd name="connsiteX82" fmla="*/ 298412 w 1361472"/>
                <a:gd name="connsiteY82" fmla="*/ 986060 h 1846294"/>
                <a:gd name="connsiteX83" fmla="*/ 207481 w 1361472"/>
                <a:gd name="connsiteY83" fmla="*/ 1069955 h 184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61472" h="1846294">
                  <a:moveTo>
                    <a:pt x="1361473" y="463821"/>
                  </a:moveTo>
                  <a:cubicBezTo>
                    <a:pt x="1361473" y="463821"/>
                    <a:pt x="1230922" y="389200"/>
                    <a:pt x="1128336" y="267995"/>
                  </a:cubicBezTo>
                  <a:cubicBezTo>
                    <a:pt x="1025786" y="146754"/>
                    <a:pt x="955820" y="46514"/>
                    <a:pt x="955820" y="46514"/>
                  </a:cubicBezTo>
                  <a:lnTo>
                    <a:pt x="892890" y="34858"/>
                  </a:lnTo>
                  <a:cubicBezTo>
                    <a:pt x="892890" y="34858"/>
                    <a:pt x="986166" y="195719"/>
                    <a:pt x="1086407" y="300615"/>
                  </a:cubicBezTo>
                  <a:cubicBezTo>
                    <a:pt x="1186647" y="405510"/>
                    <a:pt x="1291543" y="480131"/>
                    <a:pt x="1291543" y="480131"/>
                  </a:cubicBezTo>
                  <a:lnTo>
                    <a:pt x="1242613" y="547752"/>
                  </a:lnTo>
                  <a:cubicBezTo>
                    <a:pt x="1242613" y="547752"/>
                    <a:pt x="1170337" y="491786"/>
                    <a:pt x="1123717" y="442821"/>
                  </a:cubicBezTo>
                  <a:cubicBezTo>
                    <a:pt x="1077097" y="393891"/>
                    <a:pt x="1028131" y="342616"/>
                    <a:pt x="1028131" y="342616"/>
                  </a:cubicBezTo>
                  <a:lnTo>
                    <a:pt x="976856" y="354271"/>
                  </a:lnTo>
                  <a:cubicBezTo>
                    <a:pt x="976856" y="354271"/>
                    <a:pt x="1039787" y="431201"/>
                    <a:pt x="1114407" y="503477"/>
                  </a:cubicBezTo>
                  <a:cubicBezTo>
                    <a:pt x="1188993" y="575752"/>
                    <a:pt x="1242613" y="622372"/>
                    <a:pt x="1242613" y="622372"/>
                  </a:cubicBezTo>
                  <a:lnTo>
                    <a:pt x="1223958" y="648028"/>
                  </a:lnTo>
                  <a:cubicBezTo>
                    <a:pt x="1223958" y="648028"/>
                    <a:pt x="1118458" y="579270"/>
                    <a:pt x="1102717" y="547823"/>
                  </a:cubicBezTo>
                  <a:cubicBezTo>
                    <a:pt x="1098062" y="538477"/>
                    <a:pt x="1049096" y="552478"/>
                    <a:pt x="1049096" y="552478"/>
                  </a:cubicBezTo>
                  <a:lnTo>
                    <a:pt x="1130682" y="636373"/>
                  </a:lnTo>
                  <a:cubicBezTo>
                    <a:pt x="1130682" y="636373"/>
                    <a:pt x="1081716" y="685374"/>
                    <a:pt x="1051406" y="717994"/>
                  </a:cubicBezTo>
                  <a:cubicBezTo>
                    <a:pt x="1021096" y="750613"/>
                    <a:pt x="990786" y="792614"/>
                    <a:pt x="990786" y="792614"/>
                  </a:cubicBezTo>
                  <a:lnTo>
                    <a:pt x="955820" y="750613"/>
                  </a:lnTo>
                  <a:cubicBezTo>
                    <a:pt x="955820" y="750613"/>
                    <a:pt x="974476" y="717994"/>
                    <a:pt x="1011786" y="683028"/>
                  </a:cubicBezTo>
                  <a:cubicBezTo>
                    <a:pt x="1049096" y="648063"/>
                    <a:pt x="1067752" y="636408"/>
                    <a:pt x="1067752" y="636408"/>
                  </a:cubicBezTo>
                  <a:cubicBezTo>
                    <a:pt x="1067752" y="636408"/>
                    <a:pt x="927856" y="578133"/>
                    <a:pt x="811305" y="338032"/>
                  </a:cubicBezTo>
                  <a:cubicBezTo>
                    <a:pt x="702039" y="112784"/>
                    <a:pt x="680754" y="2345"/>
                    <a:pt x="680754" y="2345"/>
                  </a:cubicBezTo>
                  <a:lnTo>
                    <a:pt x="634134" y="0"/>
                  </a:lnTo>
                  <a:cubicBezTo>
                    <a:pt x="634134" y="0"/>
                    <a:pt x="638825" y="123586"/>
                    <a:pt x="659789" y="284412"/>
                  </a:cubicBezTo>
                  <a:cubicBezTo>
                    <a:pt x="680754" y="445272"/>
                    <a:pt x="748375" y="550168"/>
                    <a:pt x="748375" y="550168"/>
                  </a:cubicBezTo>
                  <a:lnTo>
                    <a:pt x="720374" y="555533"/>
                  </a:lnTo>
                  <a:cubicBezTo>
                    <a:pt x="699267" y="507421"/>
                    <a:pt x="662881" y="444171"/>
                    <a:pt x="648099" y="407962"/>
                  </a:cubicBezTo>
                  <a:cubicBezTo>
                    <a:pt x="622443" y="345032"/>
                    <a:pt x="592169" y="184136"/>
                    <a:pt x="587478" y="144516"/>
                  </a:cubicBezTo>
                  <a:cubicBezTo>
                    <a:pt x="582788" y="104895"/>
                    <a:pt x="550168" y="114205"/>
                    <a:pt x="550168" y="114205"/>
                  </a:cubicBezTo>
                  <a:cubicBezTo>
                    <a:pt x="550168" y="114205"/>
                    <a:pt x="521777" y="131510"/>
                    <a:pt x="478568" y="161501"/>
                  </a:cubicBezTo>
                  <a:lnTo>
                    <a:pt x="356687" y="158480"/>
                  </a:lnTo>
                  <a:lnTo>
                    <a:pt x="356687" y="34930"/>
                  </a:lnTo>
                  <a:cubicBezTo>
                    <a:pt x="356687" y="34930"/>
                    <a:pt x="342687" y="32620"/>
                    <a:pt x="326377" y="39584"/>
                  </a:cubicBezTo>
                  <a:cubicBezTo>
                    <a:pt x="310067" y="46549"/>
                    <a:pt x="298412" y="69895"/>
                    <a:pt x="298412" y="69895"/>
                  </a:cubicBezTo>
                  <a:lnTo>
                    <a:pt x="300722" y="214446"/>
                  </a:lnTo>
                  <a:lnTo>
                    <a:pt x="403734" y="214446"/>
                  </a:lnTo>
                  <a:cubicBezTo>
                    <a:pt x="330143" y="260817"/>
                    <a:pt x="223791" y="293686"/>
                    <a:pt x="223791" y="293686"/>
                  </a:cubicBezTo>
                  <a:cubicBezTo>
                    <a:pt x="223791" y="293686"/>
                    <a:pt x="291376" y="393962"/>
                    <a:pt x="307722" y="529132"/>
                  </a:cubicBezTo>
                  <a:cubicBezTo>
                    <a:pt x="324067" y="664302"/>
                    <a:pt x="305412" y="766923"/>
                    <a:pt x="291412" y="806579"/>
                  </a:cubicBezTo>
                  <a:cubicBezTo>
                    <a:pt x="277447" y="846199"/>
                    <a:pt x="317067" y="857854"/>
                    <a:pt x="356687" y="846199"/>
                  </a:cubicBezTo>
                  <a:cubicBezTo>
                    <a:pt x="396307" y="834544"/>
                    <a:pt x="482547" y="764614"/>
                    <a:pt x="512893" y="729648"/>
                  </a:cubicBezTo>
                  <a:cubicBezTo>
                    <a:pt x="543239" y="694683"/>
                    <a:pt x="690064" y="624753"/>
                    <a:pt x="727374" y="620063"/>
                  </a:cubicBezTo>
                  <a:cubicBezTo>
                    <a:pt x="732705" y="619388"/>
                    <a:pt x="735370" y="615799"/>
                    <a:pt x="736009" y="610078"/>
                  </a:cubicBezTo>
                  <a:lnTo>
                    <a:pt x="776340" y="603753"/>
                  </a:lnTo>
                  <a:cubicBezTo>
                    <a:pt x="776340" y="603753"/>
                    <a:pt x="834651" y="687648"/>
                    <a:pt x="876580" y="734304"/>
                  </a:cubicBezTo>
                  <a:cubicBezTo>
                    <a:pt x="918510" y="780959"/>
                    <a:pt x="995476" y="836889"/>
                    <a:pt x="995476" y="836889"/>
                  </a:cubicBezTo>
                  <a:cubicBezTo>
                    <a:pt x="995476" y="836889"/>
                    <a:pt x="1028096" y="818270"/>
                    <a:pt x="1044406" y="801924"/>
                  </a:cubicBezTo>
                  <a:cubicBezTo>
                    <a:pt x="1060716" y="785614"/>
                    <a:pt x="1074716" y="769304"/>
                    <a:pt x="1074716" y="769304"/>
                  </a:cubicBezTo>
                  <a:lnTo>
                    <a:pt x="1165647" y="839234"/>
                  </a:lnTo>
                  <a:cubicBezTo>
                    <a:pt x="1165647" y="839234"/>
                    <a:pt x="1212267" y="792614"/>
                    <a:pt x="1256578" y="713374"/>
                  </a:cubicBezTo>
                  <a:cubicBezTo>
                    <a:pt x="1300852" y="634099"/>
                    <a:pt x="1296198" y="571133"/>
                    <a:pt x="1296198" y="571133"/>
                  </a:cubicBezTo>
                  <a:cubicBezTo>
                    <a:pt x="1296198" y="571133"/>
                    <a:pt x="1314853" y="545477"/>
                    <a:pt x="1335818" y="517512"/>
                  </a:cubicBezTo>
                  <a:cubicBezTo>
                    <a:pt x="1356818" y="489476"/>
                    <a:pt x="1361473" y="463821"/>
                    <a:pt x="1361473" y="463821"/>
                  </a:cubicBezTo>
                  <a:close/>
                  <a:moveTo>
                    <a:pt x="510548" y="657338"/>
                  </a:moveTo>
                  <a:cubicBezTo>
                    <a:pt x="459273" y="694648"/>
                    <a:pt x="396343" y="773888"/>
                    <a:pt x="361378" y="773888"/>
                  </a:cubicBezTo>
                  <a:cubicBezTo>
                    <a:pt x="356723" y="773888"/>
                    <a:pt x="387033" y="613027"/>
                    <a:pt x="366032" y="505786"/>
                  </a:cubicBezTo>
                  <a:cubicBezTo>
                    <a:pt x="345068" y="398546"/>
                    <a:pt x="300757" y="326306"/>
                    <a:pt x="300757" y="326306"/>
                  </a:cubicBezTo>
                  <a:cubicBezTo>
                    <a:pt x="300757" y="326306"/>
                    <a:pt x="387033" y="288995"/>
                    <a:pt x="438308" y="263375"/>
                  </a:cubicBezTo>
                  <a:cubicBezTo>
                    <a:pt x="489583" y="237720"/>
                    <a:pt x="545549" y="188755"/>
                    <a:pt x="545549" y="188755"/>
                  </a:cubicBezTo>
                  <a:cubicBezTo>
                    <a:pt x="545549" y="188755"/>
                    <a:pt x="564204" y="309996"/>
                    <a:pt x="585204" y="379926"/>
                  </a:cubicBezTo>
                  <a:cubicBezTo>
                    <a:pt x="606169" y="449856"/>
                    <a:pt x="662135" y="578062"/>
                    <a:pt x="662135" y="578062"/>
                  </a:cubicBezTo>
                  <a:cubicBezTo>
                    <a:pt x="662135" y="578062"/>
                    <a:pt x="561823" y="620027"/>
                    <a:pt x="510548" y="657338"/>
                  </a:cubicBezTo>
                  <a:close/>
                  <a:moveTo>
                    <a:pt x="769304" y="480131"/>
                  </a:moveTo>
                  <a:cubicBezTo>
                    <a:pt x="713339" y="347270"/>
                    <a:pt x="706374" y="233030"/>
                    <a:pt x="706374" y="233030"/>
                  </a:cubicBezTo>
                  <a:cubicBezTo>
                    <a:pt x="706374" y="233030"/>
                    <a:pt x="766995" y="393891"/>
                    <a:pt x="857890" y="512787"/>
                  </a:cubicBezTo>
                  <a:cubicBezTo>
                    <a:pt x="948820" y="631682"/>
                    <a:pt x="993095" y="640992"/>
                    <a:pt x="993095" y="640992"/>
                  </a:cubicBezTo>
                  <a:lnTo>
                    <a:pt x="930165" y="713267"/>
                  </a:lnTo>
                  <a:cubicBezTo>
                    <a:pt x="930165" y="713303"/>
                    <a:pt x="825270" y="613027"/>
                    <a:pt x="769304" y="480131"/>
                  </a:cubicBezTo>
                  <a:close/>
                  <a:moveTo>
                    <a:pt x="1184302" y="752923"/>
                  </a:moveTo>
                  <a:cubicBezTo>
                    <a:pt x="1170302" y="771543"/>
                    <a:pt x="1160992" y="783233"/>
                    <a:pt x="1160992" y="783233"/>
                  </a:cubicBezTo>
                  <a:lnTo>
                    <a:pt x="1102681" y="727303"/>
                  </a:lnTo>
                  <a:lnTo>
                    <a:pt x="1163302" y="678338"/>
                  </a:lnTo>
                  <a:lnTo>
                    <a:pt x="1200576" y="701648"/>
                  </a:lnTo>
                  <a:cubicBezTo>
                    <a:pt x="1200612" y="701648"/>
                    <a:pt x="1198267" y="734268"/>
                    <a:pt x="1184302" y="752923"/>
                  </a:cubicBezTo>
                  <a:close/>
                  <a:moveTo>
                    <a:pt x="0" y="1240161"/>
                  </a:moveTo>
                  <a:cubicBezTo>
                    <a:pt x="407962" y="1748399"/>
                    <a:pt x="641099" y="1797329"/>
                    <a:pt x="641099" y="1797329"/>
                  </a:cubicBezTo>
                  <a:lnTo>
                    <a:pt x="100205" y="1149266"/>
                  </a:lnTo>
                  <a:lnTo>
                    <a:pt x="0" y="1240161"/>
                  </a:lnTo>
                  <a:close/>
                  <a:moveTo>
                    <a:pt x="207481" y="1069955"/>
                  </a:moveTo>
                  <a:lnTo>
                    <a:pt x="864890" y="1843949"/>
                  </a:lnTo>
                  <a:lnTo>
                    <a:pt x="1032751" y="1846294"/>
                  </a:lnTo>
                  <a:lnTo>
                    <a:pt x="298412" y="986060"/>
                  </a:lnTo>
                  <a:lnTo>
                    <a:pt x="207481" y="1069955"/>
                  </a:ln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12816963-F6DA-EFB2-20E0-684A2F1EE417}"/>
                </a:ext>
              </a:extLst>
            </p:cNvPr>
            <p:cNvSpPr/>
            <p:nvPr/>
          </p:nvSpPr>
          <p:spPr>
            <a:xfrm>
              <a:off x="3244278" y="2956831"/>
              <a:ext cx="890546" cy="1830098"/>
            </a:xfrm>
            <a:custGeom>
              <a:avLst/>
              <a:gdLst>
                <a:gd name="connsiteX0" fmla="*/ 123551 w 890544"/>
                <a:gd name="connsiteY0" fmla="*/ 969821 h 1830095"/>
                <a:gd name="connsiteX1" fmla="*/ 860235 w 890544"/>
                <a:gd name="connsiteY1" fmla="*/ 1830091 h 1830095"/>
                <a:gd name="connsiteX2" fmla="*/ 890545 w 890544"/>
                <a:gd name="connsiteY2" fmla="*/ 1671540 h 1830095"/>
                <a:gd name="connsiteX3" fmla="*/ 221446 w 890544"/>
                <a:gd name="connsiteY3" fmla="*/ 890545 h 1830095"/>
                <a:gd name="connsiteX4" fmla="*/ 123551 w 890544"/>
                <a:gd name="connsiteY4" fmla="*/ 969821 h 1830095"/>
                <a:gd name="connsiteX5" fmla="*/ 743649 w 890544"/>
                <a:gd name="connsiteY5" fmla="*/ 1100372 h 1830095"/>
                <a:gd name="connsiteX6" fmla="*/ 421927 w 890544"/>
                <a:gd name="connsiteY6" fmla="*/ 713374 h 1830095"/>
                <a:gd name="connsiteX7" fmla="*/ 328687 w 890544"/>
                <a:gd name="connsiteY7" fmla="*/ 801960 h 1830095"/>
                <a:gd name="connsiteX8" fmla="*/ 862545 w 890544"/>
                <a:gd name="connsiteY8" fmla="*/ 1419748 h 1830095"/>
                <a:gd name="connsiteX9" fmla="*/ 743649 w 890544"/>
                <a:gd name="connsiteY9" fmla="*/ 1100372 h 1830095"/>
                <a:gd name="connsiteX10" fmla="*/ 547858 w 890544"/>
                <a:gd name="connsiteY10" fmla="*/ 314722 h 1830095"/>
                <a:gd name="connsiteX11" fmla="*/ 566478 w 890544"/>
                <a:gd name="connsiteY11" fmla="*/ 286757 h 1830095"/>
                <a:gd name="connsiteX12" fmla="*/ 566478 w 890544"/>
                <a:gd name="connsiteY12" fmla="*/ 223827 h 1830095"/>
                <a:gd name="connsiteX13" fmla="*/ 603788 w 890544"/>
                <a:gd name="connsiteY13" fmla="*/ 223827 h 1830095"/>
                <a:gd name="connsiteX14" fmla="*/ 603788 w 890544"/>
                <a:gd name="connsiteY14" fmla="*/ 179516 h 1830095"/>
                <a:gd name="connsiteX15" fmla="*/ 564133 w 890544"/>
                <a:gd name="connsiteY15" fmla="*/ 179516 h 1830095"/>
                <a:gd name="connsiteX16" fmla="*/ 564133 w 890544"/>
                <a:gd name="connsiteY16" fmla="*/ 132896 h 1830095"/>
                <a:gd name="connsiteX17" fmla="*/ 526858 w 890544"/>
                <a:gd name="connsiteY17" fmla="*/ 132896 h 1830095"/>
                <a:gd name="connsiteX18" fmla="*/ 526858 w 890544"/>
                <a:gd name="connsiteY18" fmla="*/ 181862 h 1830095"/>
                <a:gd name="connsiteX19" fmla="*/ 487202 w 890544"/>
                <a:gd name="connsiteY19" fmla="*/ 181862 h 1830095"/>
                <a:gd name="connsiteX20" fmla="*/ 487202 w 890544"/>
                <a:gd name="connsiteY20" fmla="*/ 223827 h 1830095"/>
                <a:gd name="connsiteX21" fmla="*/ 524513 w 890544"/>
                <a:gd name="connsiteY21" fmla="*/ 223827 h 1830095"/>
                <a:gd name="connsiteX22" fmla="*/ 524513 w 890544"/>
                <a:gd name="connsiteY22" fmla="*/ 289102 h 1830095"/>
                <a:gd name="connsiteX23" fmla="*/ 547858 w 890544"/>
                <a:gd name="connsiteY23" fmla="*/ 314722 h 1830095"/>
                <a:gd name="connsiteX24" fmla="*/ 697064 w 890544"/>
                <a:gd name="connsiteY24" fmla="*/ 55966 h 1830095"/>
                <a:gd name="connsiteX25" fmla="*/ 375342 w 890544"/>
                <a:gd name="connsiteY25" fmla="*/ 0 h 1830095"/>
                <a:gd name="connsiteX26" fmla="*/ 0 w 890544"/>
                <a:gd name="connsiteY26" fmla="*/ 67621 h 1830095"/>
                <a:gd name="connsiteX27" fmla="*/ 18655 w 890544"/>
                <a:gd name="connsiteY27" fmla="*/ 107241 h 1830095"/>
                <a:gd name="connsiteX28" fmla="*/ 359032 w 890544"/>
                <a:gd name="connsiteY28" fmla="*/ 51311 h 1830095"/>
                <a:gd name="connsiteX29" fmla="*/ 678409 w 890544"/>
                <a:gd name="connsiteY29" fmla="*/ 102586 h 1830095"/>
                <a:gd name="connsiteX30" fmla="*/ 697064 w 890544"/>
                <a:gd name="connsiteY30" fmla="*/ 55966 h 1830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90544" h="1830095">
                  <a:moveTo>
                    <a:pt x="123551" y="969821"/>
                  </a:moveTo>
                  <a:cubicBezTo>
                    <a:pt x="123551" y="969821"/>
                    <a:pt x="857890" y="1832401"/>
                    <a:pt x="860235" y="1830091"/>
                  </a:cubicBezTo>
                  <a:cubicBezTo>
                    <a:pt x="888768" y="1801238"/>
                    <a:pt x="890545" y="1671540"/>
                    <a:pt x="890545" y="1671540"/>
                  </a:cubicBezTo>
                  <a:lnTo>
                    <a:pt x="221446" y="890545"/>
                  </a:lnTo>
                  <a:lnTo>
                    <a:pt x="123551" y="969821"/>
                  </a:lnTo>
                  <a:close/>
                  <a:moveTo>
                    <a:pt x="743649" y="1100372"/>
                  </a:moveTo>
                  <a:cubicBezTo>
                    <a:pt x="671373" y="981476"/>
                    <a:pt x="421927" y="713374"/>
                    <a:pt x="421927" y="713374"/>
                  </a:cubicBezTo>
                  <a:lnTo>
                    <a:pt x="328687" y="801960"/>
                  </a:lnTo>
                  <a:cubicBezTo>
                    <a:pt x="328687" y="801960"/>
                    <a:pt x="862545" y="1422094"/>
                    <a:pt x="862545" y="1419748"/>
                  </a:cubicBezTo>
                  <a:cubicBezTo>
                    <a:pt x="862580" y="1359163"/>
                    <a:pt x="815924" y="1219267"/>
                    <a:pt x="743649" y="1100372"/>
                  </a:cubicBezTo>
                  <a:close/>
                  <a:moveTo>
                    <a:pt x="547858" y="314722"/>
                  </a:moveTo>
                  <a:cubicBezTo>
                    <a:pt x="550168" y="293757"/>
                    <a:pt x="566478" y="286757"/>
                    <a:pt x="566478" y="286757"/>
                  </a:cubicBezTo>
                  <a:lnTo>
                    <a:pt x="566478" y="223827"/>
                  </a:lnTo>
                  <a:lnTo>
                    <a:pt x="603788" y="223827"/>
                  </a:lnTo>
                  <a:lnTo>
                    <a:pt x="603788" y="179516"/>
                  </a:lnTo>
                  <a:lnTo>
                    <a:pt x="564133" y="179516"/>
                  </a:lnTo>
                  <a:lnTo>
                    <a:pt x="564133" y="132896"/>
                  </a:lnTo>
                  <a:lnTo>
                    <a:pt x="526858" y="132896"/>
                  </a:lnTo>
                  <a:lnTo>
                    <a:pt x="526858" y="181862"/>
                  </a:lnTo>
                  <a:lnTo>
                    <a:pt x="487202" y="181862"/>
                  </a:lnTo>
                  <a:lnTo>
                    <a:pt x="487202" y="223827"/>
                  </a:lnTo>
                  <a:lnTo>
                    <a:pt x="524513" y="223827"/>
                  </a:lnTo>
                  <a:lnTo>
                    <a:pt x="524513" y="289102"/>
                  </a:lnTo>
                  <a:cubicBezTo>
                    <a:pt x="540823" y="291412"/>
                    <a:pt x="545513" y="335722"/>
                    <a:pt x="547858" y="314722"/>
                  </a:cubicBezTo>
                  <a:close/>
                  <a:moveTo>
                    <a:pt x="697064" y="55966"/>
                  </a:moveTo>
                  <a:cubicBezTo>
                    <a:pt x="697064" y="55966"/>
                    <a:pt x="603788" y="0"/>
                    <a:pt x="375342" y="0"/>
                  </a:cubicBezTo>
                  <a:cubicBezTo>
                    <a:pt x="86276" y="0"/>
                    <a:pt x="0" y="67621"/>
                    <a:pt x="0" y="67621"/>
                  </a:cubicBezTo>
                  <a:lnTo>
                    <a:pt x="18655" y="107241"/>
                  </a:lnTo>
                  <a:cubicBezTo>
                    <a:pt x="18655" y="107241"/>
                    <a:pt x="205171" y="51311"/>
                    <a:pt x="359032" y="51311"/>
                  </a:cubicBezTo>
                  <a:cubicBezTo>
                    <a:pt x="512893" y="51311"/>
                    <a:pt x="678409" y="102586"/>
                    <a:pt x="678409" y="102586"/>
                  </a:cubicBezTo>
                  <a:lnTo>
                    <a:pt x="697064" y="55966"/>
                  </a:ln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7818C587-4516-0BAF-78A0-EE937147BB94}"/>
                </a:ext>
              </a:extLst>
            </p:cNvPr>
            <p:cNvSpPr/>
            <p:nvPr/>
          </p:nvSpPr>
          <p:spPr>
            <a:xfrm>
              <a:off x="3165112" y="2721548"/>
              <a:ext cx="857856" cy="256979"/>
            </a:xfrm>
            <a:custGeom>
              <a:avLst/>
              <a:gdLst>
                <a:gd name="connsiteX0" fmla="*/ 160754 w 857854"/>
                <a:gd name="connsiteY0" fmla="*/ 251590 h 256978"/>
                <a:gd name="connsiteX1" fmla="*/ 235375 w 857854"/>
                <a:gd name="connsiteY1" fmla="*/ 195625 h 256978"/>
                <a:gd name="connsiteX2" fmla="*/ 328651 w 857854"/>
                <a:gd name="connsiteY2" fmla="*/ 225935 h 256978"/>
                <a:gd name="connsiteX3" fmla="*/ 433546 w 857854"/>
                <a:gd name="connsiteY3" fmla="*/ 179315 h 256978"/>
                <a:gd name="connsiteX4" fmla="*/ 531442 w 857854"/>
                <a:gd name="connsiteY4" fmla="*/ 223625 h 256978"/>
                <a:gd name="connsiteX5" fmla="*/ 622372 w 857854"/>
                <a:gd name="connsiteY5" fmla="*/ 195625 h 256978"/>
                <a:gd name="connsiteX6" fmla="*/ 706303 w 857854"/>
                <a:gd name="connsiteY6" fmla="*/ 251590 h 256978"/>
                <a:gd name="connsiteX7" fmla="*/ 801889 w 857854"/>
                <a:gd name="connsiteY7" fmla="*/ 237590 h 256978"/>
                <a:gd name="connsiteX8" fmla="*/ 857854 w 857854"/>
                <a:gd name="connsiteY8" fmla="*/ 60419 h 256978"/>
                <a:gd name="connsiteX9" fmla="*/ 825234 w 857854"/>
                <a:gd name="connsiteY9" fmla="*/ 83729 h 256978"/>
                <a:gd name="connsiteX10" fmla="*/ 818234 w 857854"/>
                <a:gd name="connsiteY10" fmla="*/ 121040 h 256978"/>
                <a:gd name="connsiteX11" fmla="*/ 771614 w 857854"/>
                <a:gd name="connsiteY11" fmla="*/ 123349 h 256978"/>
                <a:gd name="connsiteX12" fmla="*/ 780924 w 857854"/>
                <a:gd name="connsiteY12" fmla="*/ 176969 h 256978"/>
                <a:gd name="connsiteX13" fmla="*/ 717994 w 857854"/>
                <a:gd name="connsiteY13" fmla="*/ 204970 h 256978"/>
                <a:gd name="connsiteX14" fmla="*/ 669028 w 857854"/>
                <a:gd name="connsiteY14" fmla="*/ 151350 h 256978"/>
                <a:gd name="connsiteX15" fmla="*/ 706339 w 857854"/>
                <a:gd name="connsiteY15" fmla="*/ 125694 h 256978"/>
                <a:gd name="connsiteX16" fmla="*/ 666718 w 857854"/>
                <a:gd name="connsiteY16" fmla="*/ 86074 h 256978"/>
                <a:gd name="connsiteX17" fmla="*/ 642840 w 857854"/>
                <a:gd name="connsiteY17" fmla="*/ 19022 h 256978"/>
                <a:gd name="connsiteX18" fmla="*/ 613134 w 857854"/>
                <a:gd name="connsiteY18" fmla="*/ 74419 h 256978"/>
                <a:gd name="connsiteX19" fmla="*/ 560366 w 857854"/>
                <a:gd name="connsiteY19" fmla="*/ 98867 h 256978"/>
                <a:gd name="connsiteX20" fmla="*/ 590072 w 857854"/>
                <a:gd name="connsiteY20" fmla="*/ 134400 h 256978"/>
                <a:gd name="connsiteX21" fmla="*/ 530340 w 857854"/>
                <a:gd name="connsiteY21" fmla="*/ 171710 h 256978"/>
                <a:gd name="connsiteX22" fmla="*/ 463324 w 857854"/>
                <a:gd name="connsiteY22" fmla="*/ 138202 h 256978"/>
                <a:gd name="connsiteX23" fmla="*/ 504401 w 857854"/>
                <a:gd name="connsiteY23" fmla="*/ 93323 h 256978"/>
                <a:gd name="connsiteX24" fmla="*/ 455755 w 857854"/>
                <a:gd name="connsiteY24" fmla="*/ 61556 h 256978"/>
                <a:gd name="connsiteX25" fmla="*/ 427790 w 857854"/>
                <a:gd name="connsiteY25" fmla="*/ 47 h 256978"/>
                <a:gd name="connsiteX26" fmla="*/ 398048 w 857854"/>
                <a:gd name="connsiteY26" fmla="*/ 61556 h 256978"/>
                <a:gd name="connsiteX27" fmla="*/ 358997 w 857854"/>
                <a:gd name="connsiteY27" fmla="*/ 100892 h 256978"/>
                <a:gd name="connsiteX28" fmla="*/ 403592 w 857854"/>
                <a:gd name="connsiteY28" fmla="*/ 134400 h 256978"/>
                <a:gd name="connsiteX29" fmla="*/ 327265 w 857854"/>
                <a:gd name="connsiteY29" fmla="*/ 179279 h 256978"/>
                <a:gd name="connsiteX30" fmla="*/ 259929 w 857854"/>
                <a:gd name="connsiteY30" fmla="*/ 147512 h 256978"/>
                <a:gd name="connsiteX31" fmla="*/ 289955 w 857854"/>
                <a:gd name="connsiteY31" fmla="*/ 95349 h 256978"/>
                <a:gd name="connsiteX32" fmla="*/ 239533 w 857854"/>
                <a:gd name="connsiteY32" fmla="*/ 74633 h 256978"/>
                <a:gd name="connsiteX33" fmla="*/ 202222 w 857854"/>
                <a:gd name="connsiteY33" fmla="*/ 14900 h 256978"/>
                <a:gd name="connsiteX34" fmla="*/ 189110 w 857854"/>
                <a:gd name="connsiteY34" fmla="*/ 86003 h 256978"/>
                <a:gd name="connsiteX35" fmla="*/ 150059 w 857854"/>
                <a:gd name="connsiteY35" fmla="*/ 128821 h 256978"/>
                <a:gd name="connsiteX36" fmla="*/ 196679 w 857854"/>
                <a:gd name="connsiteY36" fmla="*/ 156786 h 256978"/>
                <a:gd name="connsiteX37" fmla="*/ 136947 w 857854"/>
                <a:gd name="connsiteY37" fmla="*/ 205183 h 256978"/>
                <a:gd name="connsiteX38" fmla="*/ 82758 w 857854"/>
                <a:gd name="connsiteY38" fmla="*/ 175477 h 256978"/>
                <a:gd name="connsiteX39" fmla="*/ 90327 w 857854"/>
                <a:gd name="connsiteY39" fmla="*/ 132623 h 256978"/>
                <a:gd name="connsiteX40" fmla="*/ 43706 w 857854"/>
                <a:gd name="connsiteY40" fmla="*/ 119512 h 256978"/>
                <a:gd name="connsiteX41" fmla="*/ 0 w 857854"/>
                <a:gd name="connsiteY41" fmla="*/ 65003 h 256978"/>
                <a:gd name="connsiteX42" fmla="*/ 53620 w 857854"/>
                <a:gd name="connsiteY42" fmla="*/ 218864 h 256978"/>
                <a:gd name="connsiteX43" fmla="*/ 160754 w 857854"/>
                <a:gd name="connsiteY43" fmla="*/ 251590 h 25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7854" h="256978">
                  <a:moveTo>
                    <a:pt x="160754" y="251590"/>
                  </a:moveTo>
                  <a:cubicBezTo>
                    <a:pt x="202720" y="237590"/>
                    <a:pt x="235375" y="195625"/>
                    <a:pt x="235375" y="195625"/>
                  </a:cubicBezTo>
                  <a:cubicBezTo>
                    <a:pt x="235375" y="195625"/>
                    <a:pt x="272685" y="228280"/>
                    <a:pt x="328651" y="225935"/>
                  </a:cubicBezTo>
                  <a:cubicBezTo>
                    <a:pt x="384581" y="223625"/>
                    <a:pt x="433546" y="179315"/>
                    <a:pt x="433546" y="179315"/>
                  </a:cubicBezTo>
                  <a:cubicBezTo>
                    <a:pt x="433546" y="179315"/>
                    <a:pt x="480167" y="223625"/>
                    <a:pt x="531442" y="223625"/>
                  </a:cubicBezTo>
                  <a:cubicBezTo>
                    <a:pt x="582752" y="223625"/>
                    <a:pt x="622372" y="195625"/>
                    <a:pt x="622372" y="195625"/>
                  </a:cubicBezTo>
                  <a:cubicBezTo>
                    <a:pt x="622372" y="195625"/>
                    <a:pt x="664373" y="244590"/>
                    <a:pt x="706303" y="251590"/>
                  </a:cubicBezTo>
                  <a:cubicBezTo>
                    <a:pt x="748268" y="258590"/>
                    <a:pt x="801889" y="237590"/>
                    <a:pt x="801889" y="237590"/>
                  </a:cubicBezTo>
                  <a:lnTo>
                    <a:pt x="857854" y="60419"/>
                  </a:lnTo>
                  <a:cubicBezTo>
                    <a:pt x="857854" y="60419"/>
                    <a:pt x="834544" y="69729"/>
                    <a:pt x="825234" y="83729"/>
                  </a:cubicBezTo>
                  <a:cubicBezTo>
                    <a:pt x="815889" y="97730"/>
                    <a:pt x="818234" y="121040"/>
                    <a:pt x="818234" y="121040"/>
                  </a:cubicBezTo>
                  <a:cubicBezTo>
                    <a:pt x="818234" y="121040"/>
                    <a:pt x="783269" y="109384"/>
                    <a:pt x="771614" y="123349"/>
                  </a:cubicBezTo>
                  <a:cubicBezTo>
                    <a:pt x="759923" y="137350"/>
                    <a:pt x="759923" y="151314"/>
                    <a:pt x="780924" y="176969"/>
                  </a:cubicBezTo>
                  <a:cubicBezTo>
                    <a:pt x="780924" y="176969"/>
                    <a:pt x="757614" y="211935"/>
                    <a:pt x="717994" y="204970"/>
                  </a:cubicBezTo>
                  <a:cubicBezTo>
                    <a:pt x="678374" y="198006"/>
                    <a:pt x="669028" y="151350"/>
                    <a:pt x="669028" y="151350"/>
                  </a:cubicBezTo>
                  <a:cubicBezTo>
                    <a:pt x="669028" y="151350"/>
                    <a:pt x="706339" y="144350"/>
                    <a:pt x="706339" y="125694"/>
                  </a:cubicBezTo>
                  <a:cubicBezTo>
                    <a:pt x="706339" y="107039"/>
                    <a:pt x="666718" y="86074"/>
                    <a:pt x="666718" y="86074"/>
                  </a:cubicBezTo>
                  <a:cubicBezTo>
                    <a:pt x="666718" y="86074"/>
                    <a:pt x="683632" y="25454"/>
                    <a:pt x="642840" y="19022"/>
                  </a:cubicBezTo>
                  <a:cubicBezTo>
                    <a:pt x="600270" y="12626"/>
                    <a:pt x="613134" y="74419"/>
                    <a:pt x="613134" y="74419"/>
                  </a:cubicBezTo>
                  <a:cubicBezTo>
                    <a:pt x="613134" y="74419"/>
                    <a:pt x="560366" y="63333"/>
                    <a:pt x="560366" y="98867"/>
                  </a:cubicBezTo>
                  <a:cubicBezTo>
                    <a:pt x="560366" y="134400"/>
                    <a:pt x="590072" y="134400"/>
                    <a:pt x="590072" y="134400"/>
                  </a:cubicBezTo>
                  <a:cubicBezTo>
                    <a:pt x="590072" y="134400"/>
                    <a:pt x="599098" y="171710"/>
                    <a:pt x="530340" y="171710"/>
                  </a:cubicBezTo>
                  <a:cubicBezTo>
                    <a:pt x="461582" y="171710"/>
                    <a:pt x="463324" y="138202"/>
                    <a:pt x="463324" y="138202"/>
                  </a:cubicBezTo>
                  <a:cubicBezTo>
                    <a:pt x="463324" y="138202"/>
                    <a:pt x="506426" y="121288"/>
                    <a:pt x="504401" y="93323"/>
                  </a:cubicBezTo>
                  <a:cubicBezTo>
                    <a:pt x="502375" y="65358"/>
                    <a:pt x="455755" y="61556"/>
                    <a:pt x="455755" y="61556"/>
                  </a:cubicBezTo>
                  <a:cubicBezTo>
                    <a:pt x="455755" y="61556"/>
                    <a:pt x="470608" y="-1978"/>
                    <a:pt x="427790" y="47"/>
                  </a:cubicBezTo>
                  <a:cubicBezTo>
                    <a:pt x="384936" y="2108"/>
                    <a:pt x="398048" y="61556"/>
                    <a:pt x="398048" y="61556"/>
                  </a:cubicBezTo>
                  <a:cubicBezTo>
                    <a:pt x="398048" y="61556"/>
                    <a:pt x="351712" y="69125"/>
                    <a:pt x="358997" y="100892"/>
                  </a:cubicBezTo>
                  <a:cubicBezTo>
                    <a:pt x="366281" y="132659"/>
                    <a:pt x="403592" y="134400"/>
                    <a:pt x="403592" y="134400"/>
                  </a:cubicBezTo>
                  <a:cubicBezTo>
                    <a:pt x="403592" y="134400"/>
                    <a:pt x="390764" y="171995"/>
                    <a:pt x="327265" y="179279"/>
                  </a:cubicBezTo>
                  <a:cubicBezTo>
                    <a:pt x="263731" y="186564"/>
                    <a:pt x="259929" y="147512"/>
                    <a:pt x="259929" y="147512"/>
                  </a:cubicBezTo>
                  <a:cubicBezTo>
                    <a:pt x="259929" y="147512"/>
                    <a:pt x="297524" y="127116"/>
                    <a:pt x="289955" y="95349"/>
                  </a:cubicBezTo>
                  <a:cubicBezTo>
                    <a:pt x="282351" y="63581"/>
                    <a:pt x="239533" y="74633"/>
                    <a:pt x="239533" y="74633"/>
                  </a:cubicBezTo>
                  <a:cubicBezTo>
                    <a:pt x="239533" y="74633"/>
                    <a:pt x="237791" y="7296"/>
                    <a:pt x="202222" y="14900"/>
                  </a:cubicBezTo>
                  <a:cubicBezTo>
                    <a:pt x="166653" y="22469"/>
                    <a:pt x="189110" y="86003"/>
                    <a:pt x="189110" y="86003"/>
                  </a:cubicBezTo>
                  <a:cubicBezTo>
                    <a:pt x="189110" y="86003"/>
                    <a:pt x="140749" y="97090"/>
                    <a:pt x="150059" y="128821"/>
                  </a:cubicBezTo>
                  <a:cubicBezTo>
                    <a:pt x="159404" y="160589"/>
                    <a:pt x="196679" y="156786"/>
                    <a:pt x="196679" y="156786"/>
                  </a:cubicBezTo>
                  <a:cubicBezTo>
                    <a:pt x="196679" y="156786"/>
                    <a:pt x="183567" y="203158"/>
                    <a:pt x="136947" y="205183"/>
                  </a:cubicBezTo>
                  <a:cubicBezTo>
                    <a:pt x="90327" y="207209"/>
                    <a:pt x="82758" y="175477"/>
                    <a:pt x="82758" y="175477"/>
                  </a:cubicBezTo>
                  <a:cubicBezTo>
                    <a:pt x="82758" y="175477"/>
                    <a:pt x="99672" y="151279"/>
                    <a:pt x="90327" y="132623"/>
                  </a:cubicBezTo>
                  <a:cubicBezTo>
                    <a:pt x="81017" y="113968"/>
                    <a:pt x="43706" y="119512"/>
                    <a:pt x="43706" y="119512"/>
                  </a:cubicBezTo>
                  <a:cubicBezTo>
                    <a:pt x="43706" y="119512"/>
                    <a:pt x="50387" y="76374"/>
                    <a:pt x="0" y="65003"/>
                  </a:cubicBezTo>
                  <a:cubicBezTo>
                    <a:pt x="0" y="65003"/>
                    <a:pt x="41965" y="186244"/>
                    <a:pt x="53620" y="218864"/>
                  </a:cubicBezTo>
                  <a:cubicBezTo>
                    <a:pt x="65275" y="251484"/>
                    <a:pt x="118789" y="265591"/>
                    <a:pt x="160754" y="251590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5034776A-74B7-29BC-8E21-43F2F2FAEE6B}"/>
                </a:ext>
              </a:extLst>
            </p:cNvPr>
            <p:cNvSpPr/>
            <p:nvPr/>
          </p:nvSpPr>
          <p:spPr>
            <a:xfrm>
              <a:off x="3169695" y="1964451"/>
              <a:ext cx="1150404" cy="850421"/>
            </a:xfrm>
            <a:custGeom>
              <a:avLst/>
              <a:gdLst>
                <a:gd name="connsiteX0" fmla="*/ 128774 w 1150402"/>
                <a:gd name="connsiteY0" fmla="*/ 392355 h 850420"/>
                <a:gd name="connsiteX1" fmla="*/ 183283 w 1150402"/>
                <a:gd name="connsiteY1" fmla="*/ 347192 h 850420"/>
                <a:gd name="connsiteX2" fmla="*/ 155282 w 1150402"/>
                <a:gd name="connsiteY2" fmla="*/ 398467 h 850420"/>
                <a:gd name="connsiteX3" fmla="*/ 147429 w 1150402"/>
                <a:gd name="connsiteY3" fmla="*/ 456174 h 850420"/>
                <a:gd name="connsiteX4" fmla="*/ 186481 w 1150402"/>
                <a:gd name="connsiteY4" fmla="*/ 462321 h 850420"/>
                <a:gd name="connsiteX5" fmla="*/ 177135 w 1150402"/>
                <a:gd name="connsiteY5" fmla="*/ 499916 h 850420"/>
                <a:gd name="connsiteX6" fmla="*/ 229299 w 1150402"/>
                <a:gd name="connsiteY6" fmla="*/ 443950 h 850420"/>
                <a:gd name="connsiteX7" fmla="*/ 227238 w 1150402"/>
                <a:gd name="connsiteY7" fmla="*/ 397330 h 850420"/>
                <a:gd name="connsiteX8" fmla="*/ 199273 w 1150402"/>
                <a:gd name="connsiteY8" fmla="*/ 404899 h 850420"/>
                <a:gd name="connsiteX9" fmla="*/ 214410 w 1150402"/>
                <a:gd name="connsiteY9" fmla="*/ 311659 h 850420"/>
                <a:gd name="connsiteX10" fmla="*/ 130480 w 1150402"/>
                <a:gd name="connsiteY10" fmla="*/ 326512 h 850420"/>
                <a:gd name="connsiteX11" fmla="*/ 94946 w 1150402"/>
                <a:gd name="connsiteY11" fmla="*/ 326512 h 850420"/>
                <a:gd name="connsiteX12" fmla="*/ 163988 w 1150402"/>
                <a:gd name="connsiteY12" fmla="*/ 233236 h 850420"/>
                <a:gd name="connsiteX13" fmla="*/ 184384 w 1150402"/>
                <a:gd name="connsiteY13" fmla="*/ 188357 h 850420"/>
                <a:gd name="connsiteX14" fmla="*/ 223720 w 1150402"/>
                <a:gd name="connsiteY14" fmla="*/ 128589 h 850420"/>
                <a:gd name="connsiteX15" fmla="*/ 234807 w 1150402"/>
                <a:gd name="connsiteY15" fmla="*/ 132356 h 850420"/>
                <a:gd name="connsiteX16" fmla="*/ 247918 w 1150402"/>
                <a:gd name="connsiteY16" fmla="*/ 167925 h 850420"/>
                <a:gd name="connsiteX17" fmla="*/ 417485 w 1150402"/>
                <a:gd name="connsiteY17" fmla="*/ 119244 h 850420"/>
                <a:gd name="connsiteX18" fmla="*/ 523873 w 1150402"/>
                <a:gd name="connsiteY18" fmla="*/ 160356 h 850420"/>
                <a:gd name="connsiteX19" fmla="*/ 572234 w 1150402"/>
                <a:gd name="connsiteY19" fmla="*/ 184555 h 850420"/>
                <a:gd name="connsiteX20" fmla="*/ 585346 w 1150402"/>
                <a:gd name="connsiteY20" fmla="*/ 220088 h 850420"/>
                <a:gd name="connsiteX21" fmla="*/ 643337 w 1150402"/>
                <a:gd name="connsiteY21" fmla="*/ 266709 h 850420"/>
                <a:gd name="connsiteX22" fmla="*/ 665510 w 1150402"/>
                <a:gd name="connsiteY22" fmla="*/ 363715 h 850420"/>
                <a:gd name="connsiteX23" fmla="*/ 559442 w 1150402"/>
                <a:gd name="connsiteY23" fmla="*/ 460758 h 850420"/>
                <a:gd name="connsiteX24" fmla="*/ 562960 w 1150402"/>
                <a:gd name="connsiteY24" fmla="*/ 516688 h 850420"/>
                <a:gd name="connsiteX25" fmla="*/ 546330 w 1150402"/>
                <a:gd name="connsiteY25" fmla="*/ 645213 h 850420"/>
                <a:gd name="connsiteX26" fmla="*/ 495908 w 1150402"/>
                <a:gd name="connsiteY26" fmla="*/ 723601 h 850420"/>
                <a:gd name="connsiteX27" fmla="*/ 544269 w 1150402"/>
                <a:gd name="connsiteY27" fmla="*/ 747799 h 850420"/>
                <a:gd name="connsiteX28" fmla="*/ 615372 w 1150402"/>
                <a:gd name="connsiteY28" fmla="*/ 600654 h 850420"/>
                <a:gd name="connsiteX29" fmla="*/ 615372 w 1150402"/>
                <a:gd name="connsiteY29" fmla="*/ 471845 h 850420"/>
                <a:gd name="connsiteX30" fmla="*/ 846483 w 1150402"/>
                <a:gd name="connsiteY30" fmla="*/ 313329 h 850420"/>
                <a:gd name="connsiteX31" fmla="*/ 1075818 w 1150402"/>
                <a:gd name="connsiteY31" fmla="*/ 221829 h 850420"/>
                <a:gd name="connsiteX32" fmla="*/ 1077843 w 1150402"/>
                <a:gd name="connsiteY32" fmla="*/ 281562 h 850420"/>
                <a:gd name="connsiteX33" fmla="*/ 1083386 w 1150402"/>
                <a:gd name="connsiteY33" fmla="*/ 341294 h 850420"/>
                <a:gd name="connsiteX34" fmla="*/ 1059188 w 1150402"/>
                <a:gd name="connsiteY34" fmla="*/ 425224 h 850420"/>
                <a:gd name="connsiteX35" fmla="*/ 1060929 w 1150402"/>
                <a:gd name="connsiteY35" fmla="*/ 494302 h 850420"/>
                <a:gd name="connsiteX36" fmla="*/ 1018075 w 1150402"/>
                <a:gd name="connsiteY36" fmla="*/ 554034 h 850420"/>
                <a:gd name="connsiteX37" fmla="*/ 995654 w 1150402"/>
                <a:gd name="connsiteY37" fmla="*/ 598628 h 850420"/>
                <a:gd name="connsiteX38" fmla="*/ 930378 w 1150402"/>
                <a:gd name="connsiteY38" fmla="*/ 635939 h 850420"/>
                <a:gd name="connsiteX39" fmla="*/ 879956 w 1150402"/>
                <a:gd name="connsiteY39" fmla="*/ 729179 h 850420"/>
                <a:gd name="connsiteX40" fmla="*/ 788741 w 1150402"/>
                <a:gd name="connsiteY40" fmla="*/ 759205 h 850420"/>
                <a:gd name="connsiteX41" fmla="*/ 725207 w 1150402"/>
                <a:gd name="connsiteY41" fmla="*/ 833826 h 850420"/>
                <a:gd name="connsiteX42" fmla="*/ 771827 w 1150402"/>
                <a:gd name="connsiteY42" fmla="*/ 850420 h 850420"/>
                <a:gd name="connsiteX43" fmla="*/ 846448 w 1150402"/>
                <a:gd name="connsiteY43" fmla="*/ 788947 h 850420"/>
                <a:gd name="connsiteX44" fmla="*/ 913784 w 1150402"/>
                <a:gd name="connsiteY44" fmla="*/ 772033 h 850420"/>
                <a:gd name="connsiteX45" fmla="*/ 986344 w 1150402"/>
                <a:gd name="connsiteY45" fmla="*/ 665965 h 850420"/>
                <a:gd name="connsiteX46" fmla="*/ 1057162 w 1150402"/>
                <a:gd name="connsiteY46" fmla="*/ 639741 h 850420"/>
                <a:gd name="connsiteX47" fmla="*/ 1081645 w 1150402"/>
                <a:gd name="connsiteY47" fmla="*/ 554069 h 850420"/>
                <a:gd name="connsiteX48" fmla="*/ 1118956 w 1150402"/>
                <a:gd name="connsiteY48" fmla="*/ 510932 h 850420"/>
                <a:gd name="connsiteX49" fmla="*/ 1109610 w 1150402"/>
                <a:gd name="connsiteY49" fmla="*/ 417691 h 850420"/>
                <a:gd name="connsiteX50" fmla="*/ 1150403 w 1150402"/>
                <a:gd name="connsiteY50" fmla="*/ 339588 h 850420"/>
                <a:gd name="connsiteX51" fmla="*/ 1122438 w 1150402"/>
                <a:gd name="connsiteY51" fmla="*/ 249866 h 850420"/>
                <a:gd name="connsiteX52" fmla="*/ 1144860 w 1150402"/>
                <a:gd name="connsiteY52" fmla="*/ 134452 h 850420"/>
                <a:gd name="connsiteX53" fmla="*/ 896870 w 1150402"/>
                <a:gd name="connsiteY53" fmla="*/ 231210 h 850420"/>
                <a:gd name="connsiteX54" fmla="*/ 730786 w 1150402"/>
                <a:gd name="connsiteY54" fmla="*/ 320968 h 850420"/>
                <a:gd name="connsiteX55" fmla="*/ 702785 w 1150402"/>
                <a:gd name="connsiteY55" fmla="*/ 249866 h 850420"/>
                <a:gd name="connsiteX56" fmla="*/ 734552 w 1150402"/>
                <a:gd name="connsiteY56" fmla="*/ 246348 h 850420"/>
                <a:gd name="connsiteX57" fmla="*/ 650622 w 1150402"/>
                <a:gd name="connsiteY57" fmla="*/ 165899 h 850420"/>
                <a:gd name="connsiteX58" fmla="*/ 589148 w 1150402"/>
                <a:gd name="connsiteY58" fmla="*/ 128589 h 850420"/>
                <a:gd name="connsiteX59" fmla="*/ 607804 w 1150402"/>
                <a:gd name="connsiteY59" fmla="*/ 97142 h 850420"/>
                <a:gd name="connsiteX60" fmla="*/ 473451 w 1150402"/>
                <a:gd name="connsiteY60" fmla="*/ 63314 h 850420"/>
                <a:gd name="connsiteX61" fmla="*/ 352210 w 1150402"/>
                <a:gd name="connsiteY61" fmla="*/ 76426 h 850420"/>
                <a:gd name="connsiteX62" fmla="*/ 350469 w 1150402"/>
                <a:gd name="connsiteY62" fmla="*/ 24262 h 850420"/>
                <a:gd name="connsiteX63" fmla="*/ 300046 w 1150402"/>
                <a:gd name="connsiteY63" fmla="*/ 44659 h 850420"/>
                <a:gd name="connsiteX64" fmla="*/ 290701 w 1150402"/>
                <a:gd name="connsiteY64" fmla="*/ 64 h 850420"/>
                <a:gd name="connsiteX65" fmla="*/ 219882 w 1150402"/>
                <a:gd name="connsiteY65" fmla="*/ 46684 h 850420"/>
                <a:gd name="connsiteX66" fmla="*/ 180547 w 1150402"/>
                <a:gd name="connsiteY66" fmla="*/ 132356 h 850420"/>
                <a:gd name="connsiteX67" fmla="*/ 125754 w 1150402"/>
                <a:gd name="connsiteY67" fmla="*/ 174605 h 850420"/>
                <a:gd name="connsiteX68" fmla="*/ 113210 w 1150402"/>
                <a:gd name="connsiteY68" fmla="*/ 216571 h 850420"/>
                <a:gd name="connsiteX69" fmla="*/ 75900 w 1150402"/>
                <a:gd name="connsiteY69" fmla="*/ 274277 h 850420"/>
                <a:gd name="connsiteX70" fmla="*/ 57245 w 1150402"/>
                <a:gd name="connsiteY70" fmla="*/ 378320 h 850420"/>
                <a:gd name="connsiteX71" fmla="*/ 128774 w 1150402"/>
                <a:gd name="connsiteY71" fmla="*/ 392355 h 850420"/>
                <a:gd name="connsiteX72" fmla="*/ 79240 w 1150402"/>
                <a:gd name="connsiteY72" fmla="*/ 510363 h 850420"/>
                <a:gd name="connsiteX73" fmla="*/ 121205 w 1150402"/>
                <a:gd name="connsiteY73" fmla="*/ 459088 h 850420"/>
                <a:gd name="connsiteX74" fmla="*/ 96154 w 1150402"/>
                <a:gd name="connsiteY74" fmla="*/ 426468 h 850420"/>
                <a:gd name="connsiteX75" fmla="*/ 52732 w 1150402"/>
                <a:gd name="connsiteY75" fmla="*/ 479484 h 850420"/>
                <a:gd name="connsiteX76" fmla="*/ 0 w 1150402"/>
                <a:gd name="connsiteY76" fmla="*/ 488830 h 850420"/>
                <a:gd name="connsiteX77" fmla="*/ 12259 w 1150402"/>
                <a:gd name="connsiteY77" fmla="*/ 536906 h 850420"/>
                <a:gd name="connsiteX78" fmla="*/ 79240 w 1150402"/>
                <a:gd name="connsiteY78" fmla="*/ 510363 h 85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150402" h="850420">
                  <a:moveTo>
                    <a:pt x="128774" y="392355"/>
                  </a:moveTo>
                  <a:cubicBezTo>
                    <a:pt x="141317" y="376898"/>
                    <a:pt x="166084" y="337882"/>
                    <a:pt x="183283" y="347192"/>
                  </a:cubicBezTo>
                  <a:cubicBezTo>
                    <a:pt x="200481" y="356502"/>
                    <a:pt x="172516" y="384503"/>
                    <a:pt x="155282" y="398467"/>
                  </a:cubicBezTo>
                  <a:cubicBezTo>
                    <a:pt x="138119" y="412468"/>
                    <a:pt x="120886" y="445372"/>
                    <a:pt x="147429" y="456174"/>
                  </a:cubicBezTo>
                  <a:cubicBezTo>
                    <a:pt x="173973" y="466976"/>
                    <a:pt x="186481" y="462321"/>
                    <a:pt x="186481" y="462321"/>
                  </a:cubicBezTo>
                  <a:cubicBezTo>
                    <a:pt x="186481" y="462321"/>
                    <a:pt x="187938" y="484175"/>
                    <a:pt x="177135" y="499916"/>
                  </a:cubicBezTo>
                  <a:cubicBezTo>
                    <a:pt x="177135" y="499916"/>
                    <a:pt x="225497" y="477494"/>
                    <a:pt x="229299" y="443950"/>
                  </a:cubicBezTo>
                  <a:cubicBezTo>
                    <a:pt x="233065" y="410442"/>
                    <a:pt x="227238" y="397330"/>
                    <a:pt x="227238" y="397330"/>
                  </a:cubicBezTo>
                  <a:cubicBezTo>
                    <a:pt x="227238" y="397330"/>
                    <a:pt x="169247" y="451519"/>
                    <a:pt x="199273" y="404899"/>
                  </a:cubicBezTo>
                  <a:cubicBezTo>
                    <a:pt x="229299" y="358279"/>
                    <a:pt x="227522" y="326832"/>
                    <a:pt x="214410" y="311659"/>
                  </a:cubicBezTo>
                  <a:cubicBezTo>
                    <a:pt x="201298" y="296486"/>
                    <a:pt x="147394" y="306115"/>
                    <a:pt x="130480" y="326512"/>
                  </a:cubicBezTo>
                  <a:cubicBezTo>
                    <a:pt x="113566" y="346908"/>
                    <a:pt x="83859" y="369365"/>
                    <a:pt x="94946" y="326512"/>
                  </a:cubicBezTo>
                  <a:cubicBezTo>
                    <a:pt x="106033" y="283658"/>
                    <a:pt x="160221" y="251891"/>
                    <a:pt x="163988" y="233236"/>
                  </a:cubicBezTo>
                  <a:cubicBezTo>
                    <a:pt x="167754" y="214581"/>
                    <a:pt x="165765" y="199443"/>
                    <a:pt x="184384" y="188357"/>
                  </a:cubicBezTo>
                  <a:cubicBezTo>
                    <a:pt x="203039" y="177270"/>
                    <a:pt x="216436" y="156590"/>
                    <a:pt x="223720" y="128589"/>
                  </a:cubicBezTo>
                  <a:cubicBezTo>
                    <a:pt x="231004" y="100624"/>
                    <a:pt x="234807" y="121020"/>
                    <a:pt x="234807" y="132356"/>
                  </a:cubicBezTo>
                  <a:cubicBezTo>
                    <a:pt x="234807" y="143726"/>
                    <a:pt x="221979" y="169950"/>
                    <a:pt x="247918" y="167925"/>
                  </a:cubicBezTo>
                  <a:cubicBezTo>
                    <a:pt x="273823" y="165864"/>
                    <a:pt x="305625" y="109934"/>
                    <a:pt x="417485" y="119244"/>
                  </a:cubicBezTo>
                  <a:cubicBezTo>
                    <a:pt x="529381" y="128589"/>
                    <a:pt x="505218" y="156554"/>
                    <a:pt x="523873" y="160356"/>
                  </a:cubicBezTo>
                  <a:cubicBezTo>
                    <a:pt x="542528" y="164158"/>
                    <a:pt x="568432" y="167641"/>
                    <a:pt x="572234" y="184555"/>
                  </a:cubicBezTo>
                  <a:cubicBezTo>
                    <a:pt x="576036" y="201469"/>
                    <a:pt x="562925" y="216322"/>
                    <a:pt x="585346" y="220088"/>
                  </a:cubicBezTo>
                  <a:cubicBezTo>
                    <a:pt x="607804" y="223855"/>
                    <a:pt x="626743" y="238743"/>
                    <a:pt x="643337" y="266709"/>
                  </a:cubicBezTo>
                  <a:cubicBezTo>
                    <a:pt x="659967" y="294673"/>
                    <a:pt x="695217" y="335750"/>
                    <a:pt x="665510" y="363715"/>
                  </a:cubicBezTo>
                  <a:cubicBezTo>
                    <a:pt x="635769" y="391716"/>
                    <a:pt x="570777" y="445869"/>
                    <a:pt x="559442" y="460758"/>
                  </a:cubicBezTo>
                  <a:cubicBezTo>
                    <a:pt x="548071" y="475611"/>
                    <a:pt x="557133" y="492525"/>
                    <a:pt x="562960" y="516688"/>
                  </a:cubicBezTo>
                  <a:cubicBezTo>
                    <a:pt x="568788" y="540886"/>
                    <a:pt x="567046" y="605877"/>
                    <a:pt x="546330" y="645213"/>
                  </a:cubicBezTo>
                  <a:cubicBezTo>
                    <a:pt x="525614" y="684513"/>
                    <a:pt x="495908" y="723601"/>
                    <a:pt x="495908" y="723601"/>
                  </a:cubicBezTo>
                  <a:lnTo>
                    <a:pt x="544269" y="747799"/>
                  </a:lnTo>
                  <a:cubicBezTo>
                    <a:pt x="544269" y="747799"/>
                    <a:pt x="600519" y="699722"/>
                    <a:pt x="615372" y="600654"/>
                  </a:cubicBezTo>
                  <a:cubicBezTo>
                    <a:pt x="630225" y="501551"/>
                    <a:pt x="615372" y="471845"/>
                    <a:pt x="615372" y="471845"/>
                  </a:cubicBezTo>
                  <a:cubicBezTo>
                    <a:pt x="615372" y="471845"/>
                    <a:pt x="701044" y="389655"/>
                    <a:pt x="846483" y="313329"/>
                  </a:cubicBezTo>
                  <a:cubicBezTo>
                    <a:pt x="991887" y="236967"/>
                    <a:pt x="1075818" y="221829"/>
                    <a:pt x="1075818" y="221829"/>
                  </a:cubicBezTo>
                  <a:cubicBezTo>
                    <a:pt x="1075818" y="221829"/>
                    <a:pt x="1068533" y="266709"/>
                    <a:pt x="1077843" y="281562"/>
                  </a:cubicBezTo>
                  <a:cubicBezTo>
                    <a:pt x="1087188" y="296415"/>
                    <a:pt x="1092696" y="326441"/>
                    <a:pt x="1083386" y="341294"/>
                  </a:cubicBezTo>
                  <a:cubicBezTo>
                    <a:pt x="1074077" y="356147"/>
                    <a:pt x="1055421" y="404828"/>
                    <a:pt x="1059188" y="425224"/>
                  </a:cubicBezTo>
                  <a:cubicBezTo>
                    <a:pt x="1062990" y="445620"/>
                    <a:pt x="1075818" y="483215"/>
                    <a:pt x="1060929" y="494302"/>
                  </a:cubicBezTo>
                  <a:cubicBezTo>
                    <a:pt x="1046076" y="505388"/>
                    <a:pt x="1018075" y="541206"/>
                    <a:pt x="1018075" y="554034"/>
                  </a:cubicBezTo>
                  <a:cubicBezTo>
                    <a:pt x="1018075" y="566861"/>
                    <a:pt x="1014309" y="594827"/>
                    <a:pt x="995654" y="598628"/>
                  </a:cubicBezTo>
                  <a:cubicBezTo>
                    <a:pt x="976998" y="602395"/>
                    <a:pt x="954541" y="607938"/>
                    <a:pt x="930378" y="635939"/>
                  </a:cubicBezTo>
                  <a:cubicBezTo>
                    <a:pt x="906180" y="663904"/>
                    <a:pt x="879956" y="729179"/>
                    <a:pt x="879956" y="729179"/>
                  </a:cubicBezTo>
                  <a:cubicBezTo>
                    <a:pt x="879956" y="729179"/>
                    <a:pt x="850250" y="723956"/>
                    <a:pt x="788741" y="759205"/>
                  </a:cubicBezTo>
                  <a:cubicBezTo>
                    <a:pt x="727232" y="794455"/>
                    <a:pt x="725207" y="833826"/>
                    <a:pt x="725207" y="833826"/>
                  </a:cubicBezTo>
                  <a:lnTo>
                    <a:pt x="771827" y="850420"/>
                  </a:lnTo>
                  <a:cubicBezTo>
                    <a:pt x="771827" y="850420"/>
                    <a:pt x="790482" y="800034"/>
                    <a:pt x="846448" y="788947"/>
                  </a:cubicBezTo>
                  <a:cubicBezTo>
                    <a:pt x="902378" y="777861"/>
                    <a:pt x="913784" y="772033"/>
                    <a:pt x="913784" y="772033"/>
                  </a:cubicBezTo>
                  <a:cubicBezTo>
                    <a:pt x="913784" y="772033"/>
                    <a:pt x="945231" y="688387"/>
                    <a:pt x="986344" y="665965"/>
                  </a:cubicBezTo>
                  <a:cubicBezTo>
                    <a:pt x="1027421" y="643508"/>
                    <a:pt x="1057162" y="639741"/>
                    <a:pt x="1057162" y="639741"/>
                  </a:cubicBezTo>
                  <a:cubicBezTo>
                    <a:pt x="1057162" y="639741"/>
                    <a:pt x="1057447" y="578552"/>
                    <a:pt x="1081645" y="554069"/>
                  </a:cubicBezTo>
                  <a:cubicBezTo>
                    <a:pt x="1105844" y="529587"/>
                    <a:pt x="1118956" y="510932"/>
                    <a:pt x="1118956" y="510932"/>
                  </a:cubicBezTo>
                  <a:cubicBezTo>
                    <a:pt x="1118956" y="510932"/>
                    <a:pt x="1102326" y="462286"/>
                    <a:pt x="1109610" y="417691"/>
                  </a:cubicBezTo>
                  <a:cubicBezTo>
                    <a:pt x="1116895" y="373096"/>
                    <a:pt x="1150403" y="339588"/>
                    <a:pt x="1150403" y="339588"/>
                  </a:cubicBezTo>
                  <a:cubicBezTo>
                    <a:pt x="1150403" y="339588"/>
                    <a:pt x="1114869" y="294425"/>
                    <a:pt x="1122438" y="249866"/>
                  </a:cubicBezTo>
                  <a:cubicBezTo>
                    <a:pt x="1130007" y="205271"/>
                    <a:pt x="1144860" y="134452"/>
                    <a:pt x="1144860" y="134452"/>
                  </a:cubicBezTo>
                  <a:cubicBezTo>
                    <a:pt x="1144860" y="134452"/>
                    <a:pt x="986344" y="184590"/>
                    <a:pt x="896870" y="231210"/>
                  </a:cubicBezTo>
                  <a:cubicBezTo>
                    <a:pt x="807396" y="277831"/>
                    <a:pt x="730786" y="320968"/>
                    <a:pt x="730786" y="320968"/>
                  </a:cubicBezTo>
                  <a:lnTo>
                    <a:pt x="702785" y="249866"/>
                  </a:lnTo>
                  <a:lnTo>
                    <a:pt x="734552" y="246348"/>
                  </a:lnTo>
                  <a:cubicBezTo>
                    <a:pt x="734552" y="246348"/>
                    <a:pt x="689673" y="184555"/>
                    <a:pt x="650622" y="165899"/>
                  </a:cubicBezTo>
                  <a:cubicBezTo>
                    <a:pt x="611570" y="147280"/>
                    <a:pt x="589148" y="128589"/>
                    <a:pt x="589148" y="128589"/>
                  </a:cubicBezTo>
                  <a:lnTo>
                    <a:pt x="607804" y="97142"/>
                  </a:lnTo>
                  <a:cubicBezTo>
                    <a:pt x="607804" y="97142"/>
                    <a:pt x="574011" y="68857"/>
                    <a:pt x="473451" y="63314"/>
                  </a:cubicBezTo>
                  <a:cubicBezTo>
                    <a:pt x="372926" y="57770"/>
                    <a:pt x="352210" y="76426"/>
                    <a:pt x="352210" y="76426"/>
                  </a:cubicBezTo>
                  <a:lnTo>
                    <a:pt x="350469" y="24262"/>
                  </a:lnTo>
                  <a:cubicBezTo>
                    <a:pt x="350469" y="24262"/>
                    <a:pt x="312590" y="15521"/>
                    <a:pt x="300046" y="44659"/>
                  </a:cubicBezTo>
                  <a:cubicBezTo>
                    <a:pt x="298305" y="48745"/>
                    <a:pt x="290701" y="64"/>
                    <a:pt x="290701" y="64"/>
                  </a:cubicBezTo>
                  <a:cubicBezTo>
                    <a:pt x="290701" y="64"/>
                    <a:pt x="266503" y="-3703"/>
                    <a:pt x="219882" y="46684"/>
                  </a:cubicBezTo>
                  <a:cubicBezTo>
                    <a:pt x="173262" y="97106"/>
                    <a:pt x="180547" y="132356"/>
                    <a:pt x="180547" y="132356"/>
                  </a:cubicBezTo>
                  <a:cubicBezTo>
                    <a:pt x="180547" y="132356"/>
                    <a:pt x="139754" y="157442"/>
                    <a:pt x="125754" y="174605"/>
                  </a:cubicBezTo>
                  <a:cubicBezTo>
                    <a:pt x="111753" y="191768"/>
                    <a:pt x="113210" y="216571"/>
                    <a:pt x="113210" y="216571"/>
                  </a:cubicBezTo>
                  <a:cubicBezTo>
                    <a:pt x="113210" y="216571"/>
                    <a:pt x="94555" y="248018"/>
                    <a:pt x="75900" y="274277"/>
                  </a:cubicBezTo>
                  <a:cubicBezTo>
                    <a:pt x="57245" y="300537"/>
                    <a:pt x="32478" y="347121"/>
                    <a:pt x="57245" y="378320"/>
                  </a:cubicBezTo>
                  <a:cubicBezTo>
                    <a:pt x="82012" y="409518"/>
                    <a:pt x="116231" y="407813"/>
                    <a:pt x="128774" y="392355"/>
                  </a:cubicBezTo>
                  <a:close/>
                  <a:moveTo>
                    <a:pt x="79240" y="510363"/>
                  </a:moveTo>
                  <a:cubicBezTo>
                    <a:pt x="105464" y="487053"/>
                    <a:pt x="121205" y="459088"/>
                    <a:pt x="121205" y="459088"/>
                  </a:cubicBezTo>
                  <a:lnTo>
                    <a:pt x="96154" y="426468"/>
                  </a:lnTo>
                  <a:cubicBezTo>
                    <a:pt x="96154" y="426468"/>
                    <a:pt x="77499" y="465519"/>
                    <a:pt x="52732" y="479484"/>
                  </a:cubicBezTo>
                  <a:cubicBezTo>
                    <a:pt x="27965" y="493484"/>
                    <a:pt x="0" y="488830"/>
                    <a:pt x="0" y="488830"/>
                  </a:cubicBezTo>
                  <a:lnTo>
                    <a:pt x="12259" y="536906"/>
                  </a:lnTo>
                  <a:cubicBezTo>
                    <a:pt x="12224" y="536906"/>
                    <a:pt x="53016" y="533709"/>
                    <a:pt x="79240" y="510363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BF341534-0E03-01D2-8231-42D8B7BBBB45}"/>
                </a:ext>
              </a:extLst>
            </p:cNvPr>
            <p:cNvSpPr/>
            <p:nvPr/>
          </p:nvSpPr>
          <p:spPr>
            <a:xfrm>
              <a:off x="3175804" y="2178178"/>
              <a:ext cx="993096" cy="622714"/>
            </a:xfrm>
            <a:custGeom>
              <a:avLst/>
              <a:gdLst>
                <a:gd name="connsiteX0" fmla="*/ 201938 w 993095"/>
                <a:gd name="connsiteY0" fmla="*/ 0 h 622712"/>
                <a:gd name="connsiteX1" fmla="*/ 178628 w 993095"/>
                <a:gd name="connsiteY1" fmla="*/ 14000 h 622712"/>
                <a:gd name="connsiteX2" fmla="*/ 185024 w 993095"/>
                <a:gd name="connsiteY2" fmla="*/ 40224 h 622712"/>
                <a:gd name="connsiteX3" fmla="*/ 231644 w 993095"/>
                <a:gd name="connsiteY3" fmla="*/ 6147 h 622712"/>
                <a:gd name="connsiteX4" fmla="*/ 201938 w 993095"/>
                <a:gd name="connsiteY4" fmla="*/ 0 h 622712"/>
                <a:gd name="connsiteX5" fmla="*/ 139861 w 993095"/>
                <a:gd name="connsiteY5" fmla="*/ 620134 h 622712"/>
                <a:gd name="connsiteX6" fmla="*/ 180369 w 993095"/>
                <a:gd name="connsiteY6" fmla="*/ 503548 h 622712"/>
                <a:gd name="connsiteX7" fmla="*/ 374454 w 993095"/>
                <a:gd name="connsiteY7" fmla="*/ 310635 h 622712"/>
                <a:gd name="connsiteX8" fmla="*/ 463039 w 993095"/>
                <a:gd name="connsiteY8" fmla="*/ 139861 h 622712"/>
                <a:gd name="connsiteX9" fmla="*/ 369763 w 993095"/>
                <a:gd name="connsiteY9" fmla="*/ 38732 h 622712"/>
                <a:gd name="connsiteX10" fmla="*/ 351108 w 993095"/>
                <a:gd name="connsiteY10" fmla="*/ 77499 h 622712"/>
                <a:gd name="connsiteX11" fmla="*/ 268954 w 993095"/>
                <a:gd name="connsiteY11" fmla="*/ 139861 h 622712"/>
                <a:gd name="connsiteX12" fmla="*/ 245644 w 993095"/>
                <a:gd name="connsiteY12" fmla="*/ 180049 h 622712"/>
                <a:gd name="connsiteX13" fmla="*/ 247101 w 993095"/>
                <a:gd name="connsiteY13" fmla="*/ 223756 h 622712"/>
                <a:gd name="connsiteX14" fmla="*/ 289067 w 993095"/>
                <a:gd name="connsiteY14" fmla="*/ 180049 h 622712"/>
                <a:gd name="connsiteX15" fmla="*/ 348230 w 993095"/>
                <a:gd name="connsiteY15" fmla="*/ 149170 h 622712"/>
                <a:gd name="connsiteX16" fmla="*/ 385540 w 993095"/>
                <a:gd name="connsiteY16" fmla="*/ 105464 h 622712"/>
                <a:gd name="connsiteX17" fmla="*/ 383799 w 993095"/>
                <a:gd name="connsiteY17" fmla="*/ 231360 h 622712"/>
                <a:gd name="connsiteX18" fmla="*/ 183318 w 993095"/>
                <a:gd name="connsiteY18" fmla="*/ 410307 h 622712"/>
                <a:gd name="connsiteX19" fmla="*/ 85387 w 993095"/>
                <a:gd name="connsiteY19" fmla="*/ 621591 h 622712"/>
                <a:gd name="connsiteX20" fmla="*/ 139861 w 993095"/>
                <a:gd name="connsiteY20" fmla="*/ 620134 h 622712"/>
                <a:gd name="connsiteX21" fmla="*/ 132008 w 993095"/>
                <a:gd name="connsiteY21" fmla="*/ 447618 h 622712"/>
                <a:gd name="connsiteX22" fmla="*/ 80732 w 993095"/>
                <a:gd name="connsiteY22" fmla="*/ 375911 h 622712"/>
                <a:gd name="connsiteX23" fmla="*/ 52732 w 993095"/>
                <a:gd name="connsiteY23" fmla="*/ 411764 h 622712"/>
                <a:gd name="connsiteX24" fmla="*/ 105784 w 993095"/>
                <a:gd name="connsiteY24" fmla="*/ 480238 h 622712"/>
                <a:gd name="connsiteX25" fmla="*/ 132008 w 993095"/>
                <a:gd name="connsiteY25" fmla="*/ 447618 h 622712"/>
                <a:gd name="connsiteX26" fmla="*/ 96438 w 993095"/>
                <a:gd name="connsiteY26" fmla="*/ 492497 h 622712"/>
                <a:gd name="connsiteX27" fmla="*/ 38732 w 993095"/>
                <a:gd name="connsiteY27" fmla="*/ 431876 h 622712"/>
                <a:gd name="connsiteX28" fmla="*/ 17163 w 993095"/>
                <a:gd name="connsiteY28" fmla="*/ 480238 h 622712"/>
                <a:gd name="connsiteX29" fmla="*/ 85352 w 993095"/>
                <a:gd name="connsiteY29" fmla="*/ 537660 h 622712"/>
                <a:gd name="connsiteX30" fmla="*/ 96438 w 993095"/>
                <a:gd name="connsiteY30" fmla="*/ 492497 h 622712"/>
                <a:gd name="connsiteX31" fmla="*/ 7853 w 993095"/>
                <a:gd name="connsiteY31" fmla="*/ 512893 h 622712"/>
                <a:gd name="connsiteX32" fmla="*/ 0 w 993095"/>
                <a:gd name="connsiteY32" fmla="*/ 560970 h 622712"/>
                <a:gd name="connsiteX33" fmla="*/ 71387 w 993095"/>
                <a:gd name="connsiteY33" fmla="*/ 598281 h 622712"/>
                <a:gd name="connsiteX34" fmla="*/ 77819 w 993095"/>
                <a:gd name="connsiteY34" fmla="*/ 559513 h 622712"/>
                <a:gd name="connsiteX35" fmla="*/ 7853 w 993095"/>
                <a:gd name="connsiteY35" fmla="*/ 512893 h 622712"/>
                <a:gd name="connsiteX36" fmla="*/ 993095 w 993095"/>
                <a:gd name="connsiteY36" fmla="*/ 164663 h 622712"/>
                <a:gd name="connsiteX37" fmla="*/ 988440 w 993095"/>
                <a:gd name="connsiteY37" fmla="*/ 108698 h 622712"/>
                <a:gd name="connsiteX38" fmla="*/ 705486 w 993095"/>
                <a:gd name="connsiteY38" fmla="*/ 250015 h 622712"/>
                <a:gd name="connsiteX39" fmla="*/ 711882 w 993095"/>
                <a:gd name="connsiteY39" fmla="*/ 305981 h 622712"/>
                <a:gd name="connsiteX40" fmla="*/ 993095 w 993095"/>
                <a:gd name="connsiteY40" fmla="*/ 164663 h 622712"/>
                <a:gd name="connsiteX41" fmla="*/ 812726 w 993095"/>
                <a:gd name="connsiteY41" fmla="*/ 361946 h 622712"/>
                <a:gd name="connsiteX42" fmla="*/ 968328 w 993095"/>
                <a:gd name="connsiteY42" fmla="*/ 346489 h 622712"/>
                <a:gd name="connsiteX43" fmla="*/ 975897 w 993095"/>
                <a:gd name="connsiteY43" fmla="*/ 295178 h 622712"/>
                <a:gd name="connsiteX44" fmla="*/ 708648 w 993095"/>
                <a:gd name="connsiteY44" fmla="*/ 326377 h 622712"/>
                <a:gd name="connsiteX45" fmla="*/ 696105 w 993095"/>
                <a:gd name="connsiteY45" fmla="*/ 375911 h 622712"/>
                <a:gd name="connsiteX46" fmla="*/ 812726 w 993095"/>
                <a:gd name="connsiteY46" fmla="*/ 361946 h 622712"/>
                <a:gd name="connsiteX47" fmla="*/ 666754 w 993095"/>
                <a:gd name="connsiteY47" fmla="*/ 438308 h 622712"/>
                <a:gd name="connsiteX48" fmla="*/ 856433 w 993095"/>
                <a:gd name="connsiteY48" fmla="*/ 445877 h 622712"/>
                <a:gd name="connsiteX49" fmla="*/ 870433 w 993095"/>
                <a:gd name="connsiteY49" fmla="*/ 403911 h 622712"/>
                <a:gd name="connsiteX50" fmla="*/ 691485 w 993095"/>
                <a:gd name="connsiteY50" fmla="*/ 391652 h 622712"/>
                <a:gd name="connsiteX51" fmla="*/ 666754 w 993095"/>
                <a:gd name="connsiteY51" fmla="*/ 438308 h 62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93095" h="622712">
                  <a:moveTo>
                    <a:pt x="201938" y="0"/>
                  </a:moveTo>
                  <a:cubicBezTo>
                    <a:pt x="195826" y="0"/>
                    <a:pt x="178628" y="4690"/>
                    <a:pt x="178628" y="14000"/>
                  </a:cubicBezTo>
                  <a:cubicBezTo>
                    <a:pt x="178628" y="23310"/>
                    <a:pt x="185024" y="40224"/>
                    <a:pt x="185024" y="40224"/>
                  </a:cubicBezTo>
                  <a:cubicBezTo>
                    <a:pt x="185024" y="40224"/>
                    <a:pt x="210111" y="12224"/>
                    <a:pt x="231644" y="6147"/>
                  </a:cubicBezTo>
                  <a:cubicBezTo>
                    <a:pt x="253213" y="0"/>
                    <a:pt x="208050" y="0"/>
                    <a:pt x="201938" y="0"/>
                  </a:cubicBezTo>
                  <a:close/>
                  <a:moveTo>
                    <a:pt x="139861" y="620134"/>
                  </a:moveTo>
                  <a:cubicBezTo>
                    <a:pt x="139861" y="620134"/>
                    <a:pt x="152404" y="567082"/>
                    <a:pt x="180369" y="503548"/>
                  </a:cubicBezTo>
                  <a:cubicBezTo>
                    <a:pt x="208334" y="440014"/>
                    <a:pt x="315575" y="357256"/>
                    <a:pt x="374454" y="310635"/>
                  </a:cubicBezTo>
                  <a:cubicBezTo>
                    <a:pt x="433298" y="264015"/>
                    <a:pt x="466237" y="208050"/>
                    <a:pt x="463039" y="139861"/>
                  </a:cubicBezTo>
                  <a:cubicBezTo>
                    <a:pt x="459841" y="71672"/>
                    <a:pt x="369763" y="38732"/>
                    <a:pt x="369763" y="38732"/>
                  </a:cubicBezTo>
                  <a:cubicBezTo>
                    <a:pt x="369763" y="38732"/>
                    <a:pt x="365109" y="54189"/>
                    <a:pt x="351108" y="77499"/>
                  </a:cubicBezTo>
                  <a:cubicBezTo>
                    <a:pt x="337108" y="100809"/>
                    <a:pt x="284376" y="136662"/>
                    <a:pt x="268954" y="139861"/>
                  </a:cubicBezTo>
                  <a:cubicBezTo>
                    <a:pt x="253533" y="143058"/>
                    <a:pt x="240989" y="169283"/>
                    <a:pt x="245644" y="180049"/>
                  </a:cubicBezTo>
                  <a:cubicBezTo>
                    <a:pt x="250299" y="190851"/>
                    <a:pt x="248558" y="214446"/>
                    <a:pt x="247101" y="223756"/>
                  </a:cubicBezTo>
                  <a:cubicBezTo>
                    <a:pt x="245644" y="233065"/>
                    <a:pt x="276523" y="197247"/>
                    <a:pt x="289067" y="180049"/>
                  </a:cubicBezTo>
                  <a:cubicBezTo>
                    <a:pt x="301610" y="162887"/>
                    <a:pt x="326377" y="161430"/>
                    <a:pt x="348230" y="149170"/>
                  </a:cubicBezTo>
                  <a:cubicBezTo>
                    <a:pt x="370083" y="136947"/>
                    <a:pt x="385540" y="105464"/>
                    <a:pt x="385540" y="105464"/>
                  </a:cubicBezTo>
                  <a:cubicBezTo>
                    <a:pt x="385540" y="105464"/>
                    <a:pt x="441470" y="142774"/>
                    <a:pt x="383799" y="231360"/>
                  </a:cubicBezTo>
                  <a:cubicBezTo>
                    <a:pt x="345920" y="290239"/>
                    <a:pt x="276559" y="303067"/>
                    <a:pt x="183318" y="410307"/>
                  </a:cubicBezTo>
                  <a:cubicBezTo>
                    <a:pt x="90042" y="517548"/>
                    <a:pt x="97931" y="618357"/>
                    <a:pt x="85387" y="621591"/>
                  </a:cubicBezTo>
                  <a:cubicBezTo>
                    <a:pt x="72844" y="624789"/>
                    <a:pt x="139861" y="620134"/>
                    <a:pt x="139861" y="620134"/>
                  </a:cubicBezTo>
                  <a:close/>
                  <a:moveTo>
                    <a:pt x="132008" y="447618"/>
                  </a:moveTo>
                  <a:lnTo>
                    <a:pt x="80732" y="375911"/>
                  </a:lnTo>
                  <a:lnTo>
                    <a:pt x="52732" y="411764"/>
                  </a:lnTo>
                  <a:lnTo>
                    <a:pt x="105784" y="480238"/>
                  </a:lnTo>
                  <a:cubicBezTo>
                    <a:pt x="105748" y="480238"/>
                    <a:pt x="116550" y="456927"/>
                    <a:pt x="132008" y="447618"/>
                  </a:cubicBezTo>
                  <a:close/>
                  <a:moveTo>
                    <a:pt x="96438" y="492497"/>
                  </a:moveTo>
                  <a:lnTo>
                    <a:pt x="38732" y="431876"/>
                  </a:lnTo>
                  <a:lnTo>
                    <a:pt x="17163" y="480238"/>
                  </a:lnTo>
                  <a:lnTo>
                    <a:pt x="85352" y="537660"/>
                  </a:lnTo>
                  <a:cubicBezTo>
                    <a:pt x="85352" y="537660"/>
                    <a:pt x="82438" y="523695"/>
                    <a:pt x="96438" y="492497"/>
                  </a:cubicBezTo>
                  <a:close/>
                  <a:moveTo>
                    <a:pt x="7853" y="512893"/>
                  </a:moveTo>
                  <a:lnTo>
                    <a:pt x="0" y="560970"/>
                  </a:lnTo>
                  <a:lnTo>
                    <a:pt x="71387" y="598281"/>
                  </a:lnTo>
                  <a:cubicBezTo>
                    <a:pt x="71387" y="598281"/>
                    <a:pt x="68473" y="586057"/>
                    <a:pt x="77819" y="559513"/>
                  </a:cubicBezTo>
                  <a:lnTo>
                    <a:pt x="7853" y="512893"/>
                  </a:lnTo>
                  <a:close/>
                  <a:moveTo>
                    <a:pt x="993095" y="164663"/>
                  </a:moveTo>
                  <a:lnTo>
                    <a:pt x="988440" y="108698"/>
                  </a:lnTo>
                  <a:lnTo>
                    <a:pt x="705486" y="250015"/>
                  </a:lnTo>
                  <a:lnTo>
                    <a:pt x="711882" y="305981"/>
                  </a:lnTo>
                  <a:lnTo>
                    <a:pt x="993095" y="164663"/>
                  </a:lnTo>
                  <a:close/>
                  <a:moveTo>
                    <a:pt x="812726" y="361946"/>
                  </a:moveTo>
                  <a:cubicBezTo>
                    <a:pt x="876261" y="355515"/>
                    <a:pt x="968328" y="346489"/>
                    <a:pt x="968328" y="346489"/>
                  </a:cubicBezTo>
                  <a:lnTo>
                    <a:pt x="975897" y="295178"/>
                  </a:lnTo>
                  <a:lnTo>
                    <a:pt x="708648" y="326377"/>
                  </a:lnTo>
                  <a:lnTo>
                    <a:pt x="696105" y="375911"/>
                  </a:lnTo>
                  <a:cubicBezTo>
                    <a:pt x="696176" y="375911"/>
                    <a:pt x="749192" y="368342"/>
                    <a:pt x="812726" y="361946"/>
                  </a:cubicBezTo>
                  <a:close/>
                  <a:moveTo>
                    <a:pt x="666754" y="438308"/>
                  </a:moveTo>
                  <a:lnTo>
                    <a:pt x="856433" y="445877"/>
                  </a:lnTo>
                  <a:lnTo>
                    <a:pt x="870433" y="403911"/>
                  </a:lnTo>
                  <a:lnTo>
                    <a:pt x="691485" y="391652"/>
                  </a:lnTo>
                  <a:cubicBezTo>
                    <a:pt x="680719" y="400998"/>
                    <a:pt x="666754" y="438308"/>
                    <a:pt x="666754" y="438308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B64CD86-ADDC-5C08-5BDC-E2AF8EFC15D1}"/>
                </a:ext>
              </a:extLst>
            </p:cNvPr>
            <p:cNvSpPr/>
            <p:nvPr/>
          </p:nvSpPr>
          <p:spPr>
            <a:xfrm>
              <a:off x="4536851" y="2381003"/>
              <a:ext cx="4677300" cy="1975388"/>
            </a:xfrm>
            <a:custGeom>
              <a:avLst/>
              <a:gdLst>
                <a:gd name="connsiteX0" fmla="*/ 873205 w 4677298"/>
                <a:gd name="connsiteY0" fmla="*/ 74585 h 1975388"/>
                <a:gd name="connsiteX1" fmla="*/ 659825 w 4677298"/>
                <a:gd name="connsiteY1" fmla="*/ 74585 h 1975388"/>
                <a:gd name="connsiteX2" fmla="*/ 659825 w 4677298"/>
                <a:gd name="connsiteY2" fmla="*/ 408140 h 1975388"/>
                <a:gd name="connsiteX3" fmla="*/ 848651 w 4677298"/>
                <a:gd name="connsiteY3" fmla="*/ 408140 h 1975388"/>
                <a:gd name="connsiteX4" fmla="*/ 848651 w 4677298"/>
                <a:gd name="connsiteY4" fmla="*/ 457176 h 1975388"/>
                <a:gd name="connsiteX5" fmla="*/ 662277 w 4677298"/>
                <a:gd name="connsiteY5" fmla="*/ 457176 h 1975388"/>
                <a:gd name="connsiteX6" fmla="*/ 662277 w 4677298"/>
                <a:gd name="connsiteY6" fmla="*/ 881484 h 1975388"/>
                <a:gd name="connsiteX7" fmla="*/ 875656 w 4677298"/>
                <a:gd name="connsiteY7" fmla="*/ 881484 h 1975388"/>
                <a:gd name="connsiteX8" fmla="*/ 875656 w 4677298"/>
                <a:gd name="connsiteY8" fmla="*/ 930520 h 1975388"/>
                <a:gd name="connsiteX9" fmla="*/ 613240 w 4677298"/>
                <a:gd name="connsiteY9" fmla="*/ 930520 h 1975388"/>
                <a:gd name="connsiteX10" fmla="*/ 569107 w 4677298"/>
                <a:gd name="connsiteY10" fmla="*/ 903550 h 1975388"/>
                <a:gd name="connsiteX11" fmla="*/ 569107 w 4677298"/>
                <a:gd name="connsiteY11" fmla="*/ 25513 h 1975388"/>
                <a:gd name="connsiteX12" fmla="*/ 873240 w 4677298"/>
                <a:gd name="connsiteY12" fmla="*/ 25513 h 1975388"/>
                <a:gd name="connsiteX13" fmla="*/ 873240 w 4677298"/>
                <a:gd name="connsiteY13" fmla="*/ 74585 h 1975388"/>
                <a:gd name="connsiteX14" fmla="*/ 873205 w 4677298"/>
                <a:gd name="connsiteY14" fmla="*/ 74585 h 1975388"/>
                <a:gd name="connsiteX15" fmla="*/ 1687459 w 4677298"/>
                <a:gd name="connsiteY15" fmla="*/ 1112062 h 1975388"/>
                <a:gd name="connsiteX16" fmla="*/ 1474079 w 4677298"/>
                <a:gd name="connsiteY16" fmla="*/ 1112062 h 1975388"/>
                <a:gd name="connsiteX17" fmla="*/ 1474079 w 4677298"/>
                <a:gd name="connsiteY17" fmla="*/ 1445652 h 1975388"/>
                <a:gd name="connsiteX18" fmla="*/ 1662976 w 4677298"/>
                <a:gd name="connsiteY18" fmla="*/ 1445652 h 1975388"/>
                <a:gd name="connsiteX19" fmla="*/ 1662976 w 4677298"/>
                <a:gd name="connsiteY19" fmla="*/ 1494689 h 1975388"/>
                <a:gd name="connsiteX20" fmla="*/ 1476531 w 4677298"/>
                <a:gd name="connsiteY20" fmla="*/ 1494689 h 1975388"/>
                <a:gd name="connsiteX21" fmla="*/ 1476531 w 4677298"/>
                <a:gd name="connsiteY21" fmla="*/ 1918996 h 1975388"/>
                <a:gd name="connsiteX22" fmla="*/ 1689946 w 4677298"/>
                <a:gd name="connsiteY22" fmla="*/ 1918996 h 1975388"/>
                <a:gd name="connsiteX23" fmla="*/ 1689946 w 4677298"/>
                <a:gd name="connsiteY23" fmla="*/ 1968068 h 1975388"/>
                <a:gd name="connsiteX24" fmla="*/ 1427459 w 4677298"/>
                <a:gd name="connsiteY24" fmla="*/ 1968068 h 1975388"/>
                <a:gd name="connsiteX25" fmla="*/ 1383291 w 4677298"/>
                <a:gd name="connsiteY25" fmla="*/ 1941063 h 1975388"/>
                <a:gd name="connsiteX26" fmla="*/ 1383291 w 4677298"/>
                <a:gd name="connsiteY26" fmla="*/ 1063025 h 1975388"/>
                <a:gd name="connsiteX27" fmla="*/ 1687423 w 4677298"/>
                <a:gd name="connsiteY27" fmla="*/ 1063025 h 1975388"/>
                <a:gd name="connsiteX28" fmla="*/ 1687423 w 4677298"/>
                <a:gd name="connsiteY28" fmla="*/ 1112062 h 1975388"/>
                <a:gd name="connsiteX29" fmla="*/ 1687459 w 4677298"/>
                <a:gd name="connsiteY29" fmla="*/ 1112062 h 1975388"/>
                <a:gd name="connsiteX30" fmla="*/ 1864381 w 4677298"/>
                <a:gd name="connsiteY30" fmla="*/ 68260 h 1975388"/>
                <a:gd name="connsiteX31" fmla="*/ 1651037 w 4677298"/>
                <a:gd name="connsiteY31" fmla="*/ 68260 h 1975388"/>
                <a:gd name="connsiteX32" fmla="*/ 1651037 w 4677298"/>
                <a:gd name="connsiteY32" fmla="*/ 401815 h 1975388"/>
                <a:gd name="connsiteX33" fmla="*/ 1839863 w 4677298"/>
                <a:gd name="connsiteY33" fmla="*/ 401815 h 1975388"/>
                <a:gd name="connsiteX34" fmla="*/ 1839863 w 4677298"/>
                <a:gd name="connsiteY34" fmla="*/ 450887 h 1975388"/>
                <a:gd name="connsiteX35" fmla="*/ 1653453 w 4677298"/>
                <a:gd name="connsiteY35" fmla="*/ 450887 h 1975388"/>
                <a:gd name="connsiteX36" fmla="*/ 1653453 w 4677298"/>
                <a:gd name="connsiteY36" fmla="*/ 875159 h 1975388"/>
                <a:gd name="connsiteX37" fmla="*/ 1866869 w 4677298"/>
                <a:gd name="connsiteY37" fmla="*/ 875159 h 1975388"/>
                <a:gd name="connsiteX38" fmla="*/ 1866869 w 4677298"/>
                <a:gd name="connsiteY38" fmla="*/ 924231 h 1975388"/>
                <a:gd name="connsiteX39" fmla="*/ 1604381 w 4677298"/>
                <a:gd name="connsiteY39" fmla="*/ 924231 h 1975388"/>
                <a:gd name="connsiteX40" fmla="*/ 1560248 w 4677298"/>
                <a:gd name="connsiteY40" fmla="*/ 897261 h 1975388"/>
                <a:gd name="connsiteX41" fmla="*/ 1560248 w 4677298"/>
                <a:gd name="connsiteY41" fmla="*/ 19223 h 1975388"/>
                <a:gd name="connsiteX42" fmla="*/ 1864381 w 4677298"/>
                <a:gd name="connsiteY42" fmla="*/ 19223 h 1975388"/>
                <a:gd name="connsiteX43" fmla="*/ 1864381 w 4677298"/>
                <a:gd name="connsiteY43" fmla="*/ 68260 h 1975388"/>
                <a:gd name="connsiteX44" fmla="*/ 402277 w 4677298"/>
                <a:gd name="connsiteY44" fmla="*/ 484182 h 1975388"/>
                <a:gd name="connsiteX45" fmla="*/ 500385 w 4677298"/>
                <a:gd name="connsiteY45" fmla="*/ 484182 h 1975388"/>
                <a:gd name="connsiteX46" fmla="*/ 500385 w 4677298"/>
                <a:gd name="connsiteY46" fmla="*/ 753989 h 1975388"/>
                <a:gd name="connsiteX47" fmla="*/ 434150 w 4677298"/>
                <a:gd name="connsiteY47" fmla="*/ 898682 h 1975388"/>
                <a:gd name="connsiteX48" fmla="*/ 279615 w 4677298"/>
                <a:gd name="connsiteY48" fmla="*/ 942851 h 1975388"/>
                <a:gd name="connsiteX49" fmla="*/ 0 w 4677298"/>
                <a:gd name="connsiteY49" fmla="*/ 476862 h 1975388"/>
                <a:gd name="connsiteX50" fmla="*/ 289422 w 4677298"/>
                <a:gd name="connsiteY50" fmla="*/ 23132 h 1975388"/>
                <a:gd name="connsiteX51" fmla="*/ 497898 w 4677298"/>
                <a:gd name="connsiteY51" fmla="*/ 167826 h 1975388"/>
                <a:gd name="connsiteX52" fmla="*/ 429211 w 4677298"/>
                <a:gd name="connsiteY52" fmla="*/ 204638 h 1975388"/>
                <a:gd name="connsiteX53" fmla="*/ 284518 w 4677298"/>
                <a:gd name="connsiteY53" fmla="*/ 79524 h 1975388"/>
                <a:gd name="connsiteX54" fmla="*/ 93205 w 4677298"/>
                <a:gd name="connsiteY54" fmla="*/ 467055 h 1975388"/>
                <a:gd name="connsiteX55" fmla="*/ 282031 w 4677298"/>
                <a:gd name="connsiteY55" fmla="*/ 898682 h 1975388"/>
                <a:gd name="connsiteX56" fmla="*/ 402206 w 4677298"/>
                <a:gd name="connsiteY56" fmla="*/ 837351 h 1975388"/>
                <a:gd name="connsiteX57" fmla="*/ 402206 w 4677298"/>
                <a:gd name="connsiteY57" fmla="*/ 484182 h 1975388"/>
                <a:gd name="connsiteX58" fmla="*/ 402277 w 4677298"/>
                <a:gd name="connsiteY58" fmla="*/ 484182 h 1975388"/>
                <a:gd name="connsiteX59" fmla="*/ 956567 w 4677298"/>
                <a:gd name="connsiteY59" fmla="*/ 928104 h 1975388"/>
                <a:gd name="connsiteX60" fmla="*/ 956567 w 4677298"/>
                <a:gd name="connsiteY60" fmla="*/ 23097 h 1975388"/>
                <a:gd name="connsiteX61" fmla="*/ 1008090 w 4677298"/>
                <a:gd name="connsiteY61" fmla="*/ 23097 h 1975388"/>
                <a:gd name="connsiteX62" fmla="*/ 1371067 w 4677298"/>
                <a:gd name="connsiteY62" fmla="*/ 704917 h 1975388"/>
                <a:gd name="connsiteX63" fmla="*/ 1383326 w 4677298"/>
                <a:gd name="connsiteY63" fmla="*/ 687754 h 1975388"/>
                <a:gd name="connsiteX64" fmla="*/ 1383326 w 4677298"/>
                <a:gd name="connsiteY64" fmla="*/ 18193 h 1975388"/>
                <a:gd name="connsiteX65" fmla="*/ 1444657 w 4677298"/>
                <a:gd name="connsiteY65" fmla="*/ 18193 h 1975388"/>
                <a:gd name="connsiteX66" fmla="*/ 1444657 w 4677298"/>
                <a:gd name="connsiteY66" fmla="*/ 923200 h 1975388"/>
                <a:gd name="connsiteX67" fmla="*/ 1383326 w 4677298"/>
                <a:gd name="connsiteY67" fmla="*/ 923200 h 1975388"/>
                <a:gd name="connsiteX68" fmla="*/ 1017898 w 4677298"/>
                <a:gd name="connsiteY68" fmla="*/ 238928 h 1975388"/>
                <a:gd name="connsiteX69" fmla="*/ 1017898 w 4677298"/>
                <a:gd name="connsiteY69" fmla="*/ 928104 h 1975388"/>
                <a:gd name="connsiteX70" fmla="*/ 956567 w 4677298"/>
                <a:gd name="connsiteY70" fmla="*/ 928104 h 1975388"/>
                <a:gd name="connsiteX71" fmla="*/ 1763536 w 4677298"/>
                <a:gd name="connsiteY71" fmla="*/ 1965581 h 1975388"/>
                <a:gd name="connsiteX72" fmla="*/ 1763536 w 4677298"/>
                <a:gd name="connsiteY72" fmla="*/ 1060538 h 1975388"/>
                <a:gd name="connsiteX73" fmla="*/ 1815025 w 4677298"/>
                <a:gd name="connsiteY73" fmla="*/ 1060538 h 1975388"/>
                <a:gd name="connsiteX74" fmla="*/ 2178001 w 4677298"/>
                <a:gd name="connsiteY74" fmla="*/ 1742358 h 1975388"/>
                <a:gd name="connsiteX75" fmla="*/ 2190296 w 4677298"/>
                <a:gd name="connsiteY75" fmla="*/ 1725196 h 1975388"/>
                <a:gd name="connsiteX76" fmla="*/ 2190296 w 4677298"/>
                <a:gd name="connsiteY76" fmla="*/ 1055634 h 1975388"/>
                <a:gd name="connsiteX77" fmla="*/ 2251592 w 4677298"/>
                <a:gd name="connsiteY77" fmla="*/ 1055634 h 1975388"/>
                <a:gd name="connsiteX78" fmla="*/ 2251592 w 4677298"/>
                <a:gd name="connsiteY78" fmla="*/ 1960642 h 1975388"/>
                <a:gd name="connsiteX79" fmla="*/ 2190296 w 4677298"/>
                <a:gd name="connsiteY79" fmla="*/ 1960642 h 1975388"/>
                <a:gd name="connsiteX80" fmla="*/ 1824832 w 4677298"/>
                <a:gd name="connsiteY80" fmla="*/ 1276370 h 1975388"/>
                <a:gd name="connsiteX81" fmla="*/ 1824832 w 4677298"/>
                <a:gd name="connsiteY81" fmla="*/ 1965581 h 1975388"/>
                <a:gd name="connsiteX82" fmla="*/ 1763536 w 4677298"/>
                <a:gd name="connsiteY82" fmla="*/ 1965581 h 1975388"/>
                <a:gd name="connsiteX83" fmla="*/ 3621131 w 4677298"/>
                <a:gd name="connsiteY83" fmla="*/ 1952611 h 1975388"/>
                <a:gd name="connsiteX84" fmla="*/ 3621131 w 4677298"/>
                <a:gd name="connsiteY84" fmla="*/ 1047568 h 1975388"/>
                <a:gd name="connsiteX85" fmla="*/ 3672619 w 4677298"/>
                <a:gd name="connsiteY85" fmla="*/ 1047568 h 1975388"/>
                <a:gd name="connsiteX86" fmla="*/ 4035667 w 4677298"/>
                <a:gd name="connsiteY86" fmla="*/ 1729389 h 1975388"/>
                <a:gd name="connsiteX87" fmla="*/ 4047890 w 4677298"/>
                <a:gd name="connsiteY87" fmla="*/ 1712226 h 1975388"/>
                <a:gd name="connsiteX88" fmla="*/ 4047890 w 4677298"/>
                <a:gd name="connsiteY88" fmla="*/ 1042665 h 1975388"/>
                <a:gd name="connsiteX89" fmla="*/ 4109257 w 4677298"/>
                <a:gd name="connsiteY89" fmla="*/ 1042665 h 1975388"/>
                <a:gd name="connsiteX90" fmla="*/ 4109257 w 4677298"/>
                <a:gd name="connsiteY90" fmla="*/ 1947707 h 1975388"/>
                <a:gd name="connsiteX91" fmla="*/ 4047890 w 4677298"/>
                <a:gd name="connsiteY91" fmla="*/ 1947707 h 1975388"/>
                <a:gd name="connsiteX92" fmla="*/ 3682497 w 4677298"/>
                <a:gd name="connsiteY92" fmla="*/ 1263400 h 1975388"/>
                <a:gd name="connsiteX93" fmla="*/ 3682497 w 4677298"/>
                <a:gd name="connsiteY93" fmla="*/ 1952611 h 1975388"/>
                <a:gd name="connsiteX94" fmla="*/ 3621131 w 4677298"/>
                <a:gd name="connsiteY94" fmla="*/ 1952611 h 1975388"/>
                <a:gd name="connsiteX95" fmla="*/ 2133869 w 4677298"/>
                <a:gd name="connsiteY95" fmla="*/ 496476 h 1975388"/>
                <a:gd name="connsiteX96" fmla="*/ 2303080 w 4677298"/>
                <a:gd name="connsiteY96" fmla="*/ 243868 h 1975388"/>
                <a:gd name="connsiteX97" fmla="*/ 2028405 w 4677298"/>
                <a:gd name="connsiteY97" fmla="*/ 10873 h 1975388"/>
                <a:gd name="connsiteX98" fmla="*/ 1940139 w 4677298"/>
                <a:gd name="connsiteY98" fmla="*/ 13325 h 1975388"/>
                <a:gd name="connsiteX99" fmla="*/ 1940139 w 4677298"/>
                <a:gd name="connsiteY99" fmla="*/ 920820 h 1975388"/>
                <a:gd name="connsiteX100" fmla="*/ 2028405 w 4677298"/>
                <a:gd name="connsiteY100" fmla="*/ 920820 h 1975388"/>
                <a:gd name="connsiteX101" fmla="*/ 2028405 w 4677298"/>
                <a:gd name="connsiteY101" fmla="*/ 506248 h 1975388"/>
                <a:gd name="connsiteX102" fmla="*/ 2062765 w 4677298"/>
                <a:gd name="connsiteY102" fmla="*/ 550417 h 1975388"/>
                <a:gd name="connsiteX103" fmla="*/ 2227109 w 4677298"/>
                <a:gd name="connsiteY103" fmla="*/ 920749 h 1975388"/>
                <a:gd name="connsiteX104" fmla="*/ 2315374 w 4677298"/>
                <a:gd name="connsiteY104" fmla="*/ 920749 h 1975388"/>
                <a:gd name="connsiteX105" fmla="*/ 2133869 w 4677298"/>
                <a:gd name="connsiteY105" fmla="*/ 496476 h 1975388"/>
                <a:gd name="connsiteX106" fmla="*/ 2030856 w 4677298"/>
                <a:gd name="connsiteY106" fmla="*/ 442501 h 1975388"/>
                <a:gd name="connsiteX107" fmla="*/ 2030856 w 4677298"/>
                <a:gd name="connsiteY107" fmla="*/ 89332 h 1975388"/>
                <a:gd name="connsiteX108" fmla="*/ 2074989 w 4677298"/>
                <a:gd name="connsiteY108" fmla="*/ 69717 h 1975388"/>
                <a:gd name="connsiteX109" fmla="*/ 2214779 w 4677298"/>
                <a:gd name="connsiteY109" fmla="*/ 263482 h 1975388"/>
                <a:gd name="connsiteX110" fmla="*/ 2116706 w 4677298"/>
                <a:gd name="connsiteY110" fmla="*/ 442536 h 1975388"/>
                <a:gd name="connsiteX111" fmla="*/ 2030856 w 4677298"/>
                <a:gd name="connsiteY111" fmla="*/ 442536 h 1975388"/>
                <a:gd name="connsiteX112" fmla="*/ 2030856 w 4677298"/>
                <a:gd name="connsiteY112" fmla="*/ 442501 h 1975388"/>
                <a:gd name="connsiteX113" fmla="*/ 17234 w 4677298"/>
                <a:gd name="connsiteY113" fmla="*/ 1094864 h 1975388"/>
                <a:gd name="connsiteX114" fmla="*/ 34397 w 4677298"/>
                <a:gd name="connsiteY114" fmla="*/ 1075249 h 1975388"/>
                <a:gd name="connsiteX115" fmla="*/ 105499 w 4677298"/>
                <a:gd name="connsiteY115" fmla="*/ 1075249 h 1975388"/>
                <a:gd name="connsiteX116" fmla="*/ 279650 w 4677298"/>
                <a:gd name="connsiteY116" fmla="*/ 1747298 h 1975388"/>
                <a:gd name="connsiteX117" fmla="*/ 309072 w 4677298"/>
                <a:gd name="connsiteY117" fmla="*/ 1747298 h 1975388"/>
                <a:gd name="connsiteX118" fmla="*/ 480771 w 4677298"/>
                <a:gd name="connsiteY118" fmla="*/ 1070345 h 1975388"/>
                <a:gd name="connsiteX119" fmla="*/ 539614 w 4677298"/>
                <a:gd name="connsiteY119" fmla="*/ 1070345 h 1975388"/>
                <a:gd name="connsiteX120" fmla="*/ 304168 w 4677298"/>
                <a:gd name="connsiteY120" fmla="*/ 1975353 h 1975388"/>
                <a:gd name="connsiteX121" fmla="*/ 245289 w 4677298"/>
                <a:gd name="connsiteY121" fmla="*/ 1975353 h 1975388"/>
                <a:gd name="connsiteX122" fmla="*/ 17234 w 4677298"/>
                <a:gd name="connsiteY122" fmla="*/ 1094864 h 1975388"/>
                <a:gd name="connsiteX123" fmla="*/ 949211 w 4677298"/>
                <a:gd name="connsiteY123" fmla="*/ 1950870 h 1975388"/>
                <a:gd name="connsiteX124" fmla="*/ 721156 w 4677298"/>
                <a:gd name="connsiteY124" fmla="*/ 1070381 h 1975388"/>
                <a:gd name="connsiteX125" fmla="*/ 662277 w 4677298"/>
                <a:gd name="connsiteY125" fmla="*/ 1070381 h 1975388"/>
                <a:gd name="connsiteX126" fmla="*/ 426831 w 4677298"/>
                <a:gd name="connsiteY126" fmla="*/ 1975388 h 1975388"/>
                <a:gd name="connsiteX127" fmla="*/ 485674 w 4677298"/>
                <a:gd name="connsiteY127" fmla="*/ 1975388 h 1975388"/>
                <a:gd name="connsiteX128" fmla="*/ 545868 w 4677298"/>
                <a:gd name="connsiteY128" fmla="*/ 1737526 h 1975388"/>
                <a:gd name="connsiteX129" fmla="*/ 800325 w 4677298"/>
                <a:gd name="connsiteY129" fmla="*/ 1737526 h 1975388"/>
                <a:gd name="connsiteX130" fmla="*/ 860945 w 4677298"/>
                <a:gd name="connsiteY130" fmla="*/ 1970520 h 1975388"/>
                <a:gd name="connsiteX131" fmla="*/ 932048 w 4677298"/>
                <a:gd name="connsiteY131" fmla="*/ 1970520 h 1975388"/>
                <a:gd name="connsiteX132" fmla="*/ 949211 w 4677298"/>
                <a:gd name="connsiteY132" fmla="*/ 1950870 h 1975388"/>
                <a:gd name="connsiteX133" fmla="*/ 558909 w 4677298"/>
                <a:gd name="connsiteY133" fmla="*/ 1685966 h 1975388"/>
                <a:gd name="connsiteX134" fmla="*/ 657373 w 4677298"/>
                <a:gd name="connsiteY134" fmla="*/ 1298472 h 1975388"/>
                <a:gd name="connsiteX135" fmla="*/ 686830 w 4677298"/>
                <a:gd name="connsiteY135" fmla="*/ 1298472 h 1975388"/>
                <a:gd name="connsiteX136" fmla="*/ 786964 w 4677298"/>
                <a:gd name="connsiteY136" fmla="*/ 1685966 h 1975388"/>
                <a:gd name="connsiteX137" fmla="*/ 558909 w 4677298"/>
                <a:gd name="connsiteY137" fmla="*/ 1685966 h 1975388"/>
                <a:gd name="connsiteX138" fmla="*/ 2852999 w 4677298"/>
                <a:gd name="connsiteY138" fmla="*/ 893459 h 1975388"/>
                <a:gd name="connsiteX139" fmla="*/ 2624873 w 4677298"/>
                <a:gd name="connsiteY139" fmla="*/ 12970 h 1975388"/>
                <a:gd name="connsiteX140" fmla="*/ 2566029 w 4677298"/>
                <a:gd name="connsiteY140" fmla="*/ 12970 h 1975388"/>
                <a:gd name="connsiteX141" fmla="*/ 2330547 w 4677298"/>
                <a:gd name="connsiteY141" fmla="*/ 918013 h 1975388"/>
                <a:gd name="connsiteX142" fmla="*/ 2389391 w 4677298"/>
                <a:gd name="connsiteY142" fmla="*/ 918013 h 1975388"/>
                <a:gd name="connsiteX143" fmla="*/ 2449621 w 4677298"/>
                <a:gd name="connsiteY143" fmla="*/ 680115 h 1975388"/>
                <a:gd name="connsiteX144" fmla="*/ 2704042 w 4677298"/>
                <a:gd name="connsiteY144" fmla="*/ 680115 h 1975388"/>
                <a:gd name="connsiteX145" fmla="*/ 2764627 w 4677298"/>
                <a:gd name="connsiteY145" fmla="*/ 913109 h 1975388"/>
                <a:gd name="connsiteX146" fmla="*/ 2835765 w 4677298"/>
                <a:gd name="connsiteY146" fmla="*/ 913109 h 1975388"/>
                <a:gd name="connsiteX147" fmla="*/ 2852999 w 4677298"/>
                <a:gd name="connsiteY147" fmla="*/ 893459 h 1975388"/>
                <a:gd name="connsiteX148" fmla="*/ 2462697 w 4677298"/>
                <a:gd name="connsiteY148" fmla="*/ 628591 h 1975388"/>
                <a:gd name="connsiteX149" fmla="*/ 2561125 w 4677298"/>
                <a:gd name="connsiteY149" fmla="*/ 241060 h 1975388"/>
                <a:gd name="connsiteX150" fmla="*/ 2590547 w 4677298"/>
                <a:gd name="connsiteY150" fmla="*/ 241060 h 1975388"/>
                <a:gd name="connsiteX151" fmla="*/ 2690681 w 4677298"/>
                <a:gd name="connsiteY151" fmla="*/ 628591 h 1975388"/>
                <a:gd name="connsiteX152" fmla="*/ 2462697 w 4677298"/>
                <a:gd name="connsiteY152" fmla="*/ 628591 h 1975388"/>
                <a:gd name="connsiteX153" fmla="*/ 4362364 w 4677298"/>
                <a:gd name="connsiteY153" fmla="*/ 880489 h 1975388"/>
                <a:gd name="connsiteX154" fmla="*/ 4134237 w 4677298"/>
                <a:gd name="connsiteY154" fmla="*/ 0 h 1975388"/>
                <a:gd name="connsiteX155" fmla="*/ 4075393 w 4677298"/>
                <a:gd name="connsiteY155" fmla="*/ 0 h 1975388"/>
                <a:gd name="connsiteX156" fmla="*/ 3839983 w 4677298"/>
                <a:gd name="connsiteY156" fmla="*/ 905007 h 1975388"/>
                <a:gd name="connsiteX157" fmla="*/ 3898826 w 4677298"/>
                <a:gd name="connsiteY157" fmla="*/ 905007 h 1975388"/>
                <a:gd name="connsiteX158" fmla="*/ 3958985 w 4677298"/>
                <a:gd name="connsiteY158" fmla="*/ 667109 h 1975388"/>
                <a:gd name="connsiteX159" fmla="*/ 4213406 w 4677298"/>
                <a:gd name="connsiteY159" fmla="*/ 667109 h 1975388"/>
                <a:gd name="connsiteX160" fmla="*/ 4274062 w 4677298"/>
                <a:gd name="connsiteY160" fmla="*/ 900103 h 1975388"/>
                <a:gd name="connsiteX161" fmla="*/ 4345201 w 4677298"/>
                <a:gd name="connsiteY161" fmla="*/ 900103 h 1975388"/>
                <a:gd name="connsiteX162" fmla="*/ 4362364 w 4677298"/>
                <a:gd name="connsiteY162" fmla="*/ 880489 h 1975388"/>
                <a:gd name="connsiteX163" fmla="*/ 3972026 w 4677298"/>
                <a:gd name="connsiteY163" fmla="*/ 615621 h 1975388"/>
                <a:gd name="connsiteX164" fmla="*/ 4070490 w 4677298"/>
                <a:gd name="connsiteY164" fmla="*/ 228091 h 1975388"/>
                <a:gd name="connsiteX165" fmla="*/ 4099912 w 4677298"/>
                <a:gd name="connsiteY165" fmla="*/ 228091 h 1975388"/>
                <a:gd name="connsiteX166" fmla="*/ 4200045 w 4677298"/>
                <a:gd name="connsiteY166" fmla="*/ 615621 h 1975388"/>
                <a:gd name="connsiteX167" fmla="*/ 3972026 w 4677298"/>
                <a:gd name="connsiteY167" fmla="*/ 615621 h 1975388"/>
                <a:gd name="connsiteX168" fmla="*/ 4675202 w 4677298"/>
                <a:gd name="connsiteY168" fmla="*/ 1914022 h 1975388"/>
                <a:gd name="connsiteX169" fmla="*/ 4447146 w 4677298"/>
                <a:gd name="connsiteY169" fmla="*/ 1033568 h 1975388"/>
                <a:gd name="connsiteX170" fmla="*/ 4388303 w 4677298"/>
                <a:gd name="connsiteY170" fmla="*/ 1033568 h 1975388"/>
                <a:gd name="connsiteX171" fmla="*/ 4152821 w 4677298"/>
                <a:gd name="connsiteY171" fmla="*/ 1938611 h 1975388"/>
                <a:gd name="connsiteX172" fmla="*/ 4211665 w 4677298"/>
                <a:gd name="connsiteY172" fmla="*/ 1938611 h 1975388"/>
                <a:gd name="connsiteX173" fmla="*/ 4271824 w 4677298"/>
                <a:gd name="connsiteY173" fmla="*/ 1700713 h 1975388"/>
                <a:gd name="connsiteX174" fmla="*/ 4526316 w 4677298"/>
                <a:gd name="connsiteY174" fmla="*/ 1700713 h 1975388"/>
                <a:gd name="connsiteX175" fmla="*/ 4586900 w 4677298"/>
                <a:gd name="connsiteY175" fmla="*/ 1933707 h 1975388"/>
                <a:gd name="connsiteX176" fmla="*/ 4658039 w 4677298"/>
                <a:gd name="connsiteY176" fmla="*/ 1933707 h 1975388"/>
                <a:gd name="connsiteX177" fmla="*/ 4675202 w 4677298"/>
                <a:gd name="connsiteY177" fmla="*/ 1914022 h 1975388"/>
                <a:gd name="connsiteX178" fmla="*/ 4284900 w 4677298"/>
                <a:gd name="connsiteY178" fmla="*/ 1649153 h 1975388"/>
                <a:gd name="connsiteX179" fmla="*/ 4383364 w 4677298"/>
                <a:gd name="connsiteY179" fmla="*/ 1261659 h 1975388"/>
                <a:gd name="connsiteX180" fmla="*/ 4412786 w 4677298"/>
                <a:gd name="connsiteY180" fmla="*/ 1261659 h 1975388"/>
                <a:gd name="connsiteX181" fmla="*/ 4512920 w 4677298"/>
                <a:gd name="connsiteY181" fmla="*/ 1649153 h 1975388"/>
                <a:gd name="connsiteX182" fmla="*/ 4284900 w 4677298"/>
                <a:gd name="connsiteY182" fmla="*/ 1649153 h 1975388"/>
                <a:gd name="connsiteX183" fmla="*/ 3560617 w 4677298"/>
                <a:gd name="connsiteY183" fmla="*/ 1921022 h 1975388"/>
                <a:gd name="connsiteX184" fmla="*/ 3332562 w 4677298"/>
                <a:gd name="connsiteY184" fmla="*/ 1040533 h 1975388"/>
                <a:gd name="connsiteX185" fmla="*/ 3273718 w 4677298"/>
                <a:gd name="connsiteY185" fmla="*/ 1040533 h 1975388"/>
                <a:gd name="connsiteX186" fmla="*/ 3038236 w 4677298"/>
                <a:gd name="connsiteY186" fmla="*/ 1945576 h 1975388"/>
                <a:gd name="connsiteX187" fmla="*/ 3097080 w 4677298"/>
                <a:gd name="connsiteY187" fmla="*/ 1945576 h 1975388"/>
                <a:gd name="connsiteX188" fmla="*/ 3157238 w 4677298"/>
                <a:gd name="connsiteY188" fmla="*/ 1707678 h 1975388"/>
                <a:gd name="connsiteX189" fmla="*/ 3411731 w 4677298"/>
                <a:gd name="connsiteY189" fmla="*/ 1707678 h 1975388"/>
                <a:gd name="connsiteX190" fmla="*/ 3472316 w 4677298"/>
                <a:gd name="connsiteY190" fmla="*/ 1940707 h 1975388"/>
                <a:gd name="connsiteX191" fmla="*/ 3543454 w 4677298"/>
                <a:gd name="connsiteY191" fmla="*/ 1940707 h 1975388"/>
                <a:gd name="connsiteX192" fmla="*/ 3560617 w 4677298"/>
                <a:gd name="connsiteY192" fmla="*/ 1921022 h 1975388"/>
                <a:gd name="connsiteX193" fmla="*/ 3170315 w 4677298"/>
                <a:gd name="connsiteY193" fmla="*/ 1656154 h 1975388"/>
                <a:gd name="connsiteX194" fmla="*/ 3268778 w 4677298"/>
                <a:gd name="connsiteY194" fmla="*/ 1268659 h 1975388"/>
                <a:gd name="connsiteX195" fmla="*/ 3298200 w 4677298"/>
                <a:gd name="connsiteY195" fmla="*/ 1268659 h 1975388"/>
                <a:gd name="connsiteX196" fmla="*/ 3398335 w 4677298"/>
                <a:gd name="connsiteY196" fmla="*/ 1656154 h 1975388"/>
                <a:gd name="connsiteX197" fmla="*/ 3170315 w 4677298"/>
                <a:gd name="connsiteY197" fmla="*/ 1656154 h 1975388"/>
                <a:gd name="connsiteX198" fmla="*/ 1010542 w 4677298"/>
                <a:gd name="connsiteY198" fmla="*/ 1067929 h 1975388"/>
                <a:gd name="connsiteX199" fmla="*/ 1084133 w 4677298"/>
                <a:gd name="connsiteY199" fmla="*/ 1067929 h 1975388"/>
                <a:gd name="connsiteX200" fmla="*/ 1106199 w 4677298"/>
                <a:gd name="connsiteY200" fmla="*/ 1092447 h 1975388"/>
                <a:gd name="connsiteX201" fmla="*/ 1106199 w 4677298"/>
                <a:gd name="connsiteY201" fmla="*/ 1882219 h 1975388"/>
                <a:gd name="connsiteX202" fmla="*/ 1145428 w 4677298"/>
                <a:gd name="connsiteY202" fmla="*/ 1916544 h 1975388"/>
                <a:gd name="connsiteX203" fmla="*/ 1326934 w 4677298"/>
                <a:gd name="connsiteY203" fmla="*/ 1916544 h 1975388"/>
                <a:gd name="connsiteX204" fmla="*/ 1326934 w 4677298"/>
                <a:gd name="connsiteY204" fmla="*/ 1963165 h 1975388"/>
                <a:gd name="connsiteX205" fmla="*/ 1005638 w 4677298"/>
                <a:gd name="connsiteY205" fmla="*/ 1963165 h 1975388"/>
                <a:gd name="connsiteX206" fmla="*/ 1010542 w 4677298"/>
                <a:gd name="connsiteY206" fmla="*/ 1067929 h 1975388"/>
                <a:gd name="connsiteX207" fmla="*/ 2936290 w 4677298"/>
                <a:gd name="connsiteY207" fmla="*/ 13396 h 1975388"/>
                <a:gd name="connsiteX208" fmla="*/ 3009845 w 4677298"/>
                <a:gd name="connsiteY208" fmla="*/ 13396 h 1975388"/>
                <a:gd name="connsiteX209" fmla="*/ 3031911 w 4677298"/>
                <a:gd name="connsiteY209" fmla="*/ 37914 h 1975388"/>
                <a:gd name="connsiteX210" fmla="*/ 3031911 w 4677298"/>
                <a:gd name="connsiteY210" fmla="*/ 827686 h 1975388"/>
                <a:gd name="connsiteX211" fmla="*/ 3071176 w 4677298"/>
                <a:gd name="connsiteY211" fmla="*/ 862011 h 1975388"/>
                <a:gd name="connsiteX212" fmla="*/ 3252646 w 4677298"/>
                <a:gd name="connsiteY212" fmla="*/ 862011 h 1975388"/>
                <a:gd name="connsiteX213" fmla="*/ 3252646 w 4677298"/>
                <a:gd name="connsiteY213" fmla="*/ 908632 h 1975388"/>
                <a:gd name="connsiteX214" fmla="*/ 2931315 w 4677298"/>
                <a:gd name="connsiteY214" fmla="*/ 908632 h 1975388"/>
                <a:gd name="connsiteX215" fmla="*/ 2936290 w 4677298"/>
                <a:gd name="connsiteY215" fmla="*/ 13396 h 1975388"/>
                <a:gd name="connsiteX216" fmla="*/ 2967738 w 4677298"/>
                <a:gd name="connsiteY216" fmla="*/ 1950870 h 1975388"/>
                <a:gd name="connsiteX217" fmla="*/ 2879436 w 4677298"/>
                <a:gd name="connsiteY217" fmla="*/ 1950870 h 1975388"/>
                <a:gd name="connsiteX218" fmla="*/ 2879436 w 4677298"/>
                <a:gd name="connsiteY218" fmla="*/ 1048315 h 1975388"/>
                <a:gd name="connsiteX219" fmla="*/ 2967738 w 4677298"/>
                <a:gd name="connsiteY219" fmla="*/ 1048315 h 1975388"/>
                <a:gd name="connsiteX220" fmla="*/ 2967738 w 4677298"/>
                <a:gd name="connsiteY220" fmla="*/ 1950870 h 1975388"/>
                <a:gd name="connsiteX221" fmla="*/ 3427721 w 4677298"/>
                <a:gd name="connsiteY221" fmla="*/ 907459 h 1975388"/>
                <a:gd name="connsiteX222" fmla="*/ 3339455 w 4677298"/>
                <a:gd name="connsiteY222" fmla="*/ 907459 h 1975388"/>
                <a:gd name="connsiteX223" fmla="*/ 3339455 w 4677298"/>
                <a:gd name="connsiteY223" fmla="*/ 4903 h 1975388"/>
                <a:gd name="connsiteX224" fmla="*/ 3427721 w 4677298"/>
                <a:gd name="connsiteY224" fmla="*/ 4903 h 1975388"/>
                <a:gd name="connsiteX225" fmla="*/ 3427721 w 4677298"/>
                <a:gd name="connsiteY225" fmla="*/ 907459 h 1975388"/>
                <a:gd name="connsiteX226" fmla="*/ 2733570 w 4677298"/>
                <a:gd name="connsiteY226" fmla="*/ 1225628 h 1975388"/>
                <a:gd name="connsiteX227" fmla="*/ 2595131 w 4677298"/>
                <a:gd name="connsiteY227" fmla="*/ 1097351 h 1975388"/>
                <a:gd name="connsiteX228" fmla="*/ 2430219 w 4677298"/>
                <a:gd name="connsiteY228" fmla="*/ 1516791 h 1975388"/>
                <a:gd name="connsiteX229" fmla="*/ 2611441 w 4677298"/>
                <a:gd name="connsiteY229" fmla="*/ 1909722 h 1975388"/>
                <a:gd name="connsiteX230" fmla="*/ 2755992 w 4677298"/>
                <a:gd name="connsiteY230" fmla="*/ 1748896 h 1975388"/>
                <a:gd name="connsiteX231" fmla="*/ 2823186 w 4677298"/>
                <a:gd name="connsiteY231" fmla="*/ 1781481 h 1975388"/>
                <a:gd name="connsiteX232" fmla="*/ 2605329 w 4677298"/>
                <a:gd name="connsiteY232" fmla="*/ 1958616 h 1975388"/>
                <a:gd name="connsiteX233" fmla="*/ 2330512 w 4677298"/>
                <a:gd name="connsiteY233" fmla="*/ 1486267 h 1975388"/>
                <a:gd name="connsiteX234" fmla="*/ 2601243 w 4677298"/>
                <a:gd name="connsiteY234" fmla="*/ 1030192 h 1975388"/>
                <a:gd name="connsiteX235" fmla="*/ 2800765 w 4677298"/>
                <a:gd name="connsiteY235" fmla="*/ 1182916 h 1975388"/>
                <a:gd name="connsiteX236" fmla="*/ 2733570 w 4677298"/>
                <a:gd name="connsiteY236" fmla="*/ 1225628 h 1975388"/>
                <a:gd name="connsiteX237" fmla="*/ 3516768 w 4677298"/>
                <a:gd name="connsiteY237" fmla="*/ 2061 h 1975388"/>
                <a:gd name="connsiteX238" fmla="*/ 3932335 w 4677298"/>
                <a:gd name="connsiteY238" fmla="*/ 2061 h 1975388"/>
                <a:gd name="connsiteX239" fmla="*/ 3932335 w 4677298"/>
                <a:gd name="connsiteY239" fmla="*/ 51595 h 1975388"/>
                <a:gd name="connsiteX240" fmla="*/ 3779433 w 4677298"/>
                <a:gd name="connsiteY240" fmla="*/ 51595 h 1975388"/>
                <a:gd name="connsiteX241" fmla="*/ 3779433 w 4677298"/>
                <a:gd name="connsiteY241" fmla="*/ 910728 h 1975388"/>
                <a:gd name="connsiteX242" fmla="*/ 3682568 w 4677298"/>
                <a:gd name="connsiteY242" fmla="*/ 910728 h 1975388"/>
                <a:gd name="connsiteX243" fmla="*/ 3682568 w 4677298"/>
                <a:gd name="connsiteY243" fmla="*/ 55930 h 1975388"/>
                <a:gd name="connsiteX244" fmla="*/ 3516768 w 4677298"/>
                <a:gd name="connsiteY244" fmla="*/ 55930 h 1975388"/>
                <a:gd name="connsiteX245" fmla="*/ 3516768 w 4677298"/>
                <a:gd name="connsiteY245" fmla="*/ 2061 h 1975388"/>
                <a:gd name="connsiteX246" fmla="*/ 4261732 w 4677298"/>
                <a:gd name="connsiteY246" fmla="*/ 2061 h 1975388"/>
                <a:gd name="connsiteX247" fmla="*/ 4677298 w 4677298"/>
                <a:gd name="connsiteY247" fmla="*/ 2061 h 1975388"/>
                <a:gd name="connsiteX248" fmla="*/ 4677298 w 4677298"/>
                <a:gd name="connsiteY248" fmla="*/ 51595 h 1975388"/>
                <a:gd name="connsiteX249" fmla="*/ 4524397 w 4677298"/>
                <a:gd name="connsiteY249" fmla="*/ 51595 h 1975388"/>
                <a:gd name="connsiteX250" fmla="*/ 4524397 w 4677298"/>
                <a:gd name="connsiteY250" fmla="*/ 910728 h 1975388"/>
                <a:gd name="connsiteX251" fmla="*/ 4427532 w 4677298"/>
                <a:gd name="connsiteY251" fmla="*/ 910728 h 1975388"/>
                <a:gd name="connsiteX252" fmla="*/ 4427532 w 4677298"/>
                <a:gd name="connsiteY252" fmla="*/ 55930 h 1975388"/>
                <a:gd name="connsiteX253" fmla="*/ 4261732 w 4677298"/>
                <a:gd name="connsiteY253" fmla="*/ 55930 h 1975388"/>
                <a:gd name="connsiteX254" fmla="*/ 4261732 w 4677298"/>
                <a:gd name="connsiteY254" fmla="*/ 2061 h 197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4677298" h="1975388">
                  <a:moveTo>
                    <a:pt x="873205" y="74585"/>
                  </a:moveTo>
                  <a:lnTo>
                    <a:pt x="659825" y="74585"/>
                  </a:lnTo>
                  <a:lnTo>
                    <a:pt x="659825" y="408140"/>
                  </a:lnTo>
                  <a:lnTo>
                    <a:pt x="848651" y="408140"/>
                  </a:lnTo>
                  <a:lnTo>
                    <a:pt x="848651" y="457176"/>
                  </a:lnTo>
                  <a:lnTo>
                    <a:pt x="662277" y="457176"/>
                  </a:lnTo>
                  <a:lnTo>
                    <a:pt x="662277" y="881484"/>
                  </a:lnTo>
                  <a:lnTo>
                    <a:pt x="875656" y="881484"/>
                  </a:lnTo>
                  <a:lnTo>
                    <a:pt x="875656" y="930520"/>
                  </a:lnTo>
                  <a:lnTo>
                    <a:pt x="613240" y="930520"/>
                  </a:lnTo>
                  <a:cubicBezTo>
                    <a:pt x="596078" y="930520"/>
                    <a:pt x="569107" y="930520"/>
                    <a:pt x="569107" y="903550"/>
                  </a:cubicBezTo>
                  <a:lnTo>
                    <a:pt x="569107" y="25513"/>
                  </a:lnTo>
                  <a:lnTo>
                    <a:pt x="873240" y="25513"/>
                  </a:lnTo>
                  <a:lnTo>
                    <a:pt x="873240" y="74585"/>
                  </a:lnTo>
                  <a:lnTo>
                    <a:pt x="873205" y="74585"/>
                  </a:lnTo>
                  <a:close/>
                  <a:moveTo>
                    <a:pt x="1687459" y="1112062"/>
                  </a:moveTo>
                  <a:lnTo>
                    <a:pt x="1474079" y="1112062"/>
                  </a:lnTo>
                  <a:lnTo>
                    <a:pt x="1474079" y="1445652"/>
                  </a:lnTo>
                  <a:lnTo>
                    <a:pt x="1662976" y="1445652"/>
                  </a:lnTo>
                  <a:lnTo>
                    <a:pt x="1662976" y="1494689"/>
                  </a:lnTo>
                  <a:lnTo>
                    <a:pt x="1476531" y="1494689"/>
                  </a:lnTo>
                  <a:lnTo>
                    <a:pt x="1476531" y="1918996"/>
                  </a:lnTo>
                  <a:lnTo>
                    <a:pt x="1689946" y="1918996"/>
                  </a:lnTo>
                  <a:lnTo>
                    <a:pt x="1689946" y="1968068"/>
                  </a:lnTo>
                  <a:lnTo>
                    <a:pt x="1427459" y="1968068"/>
                  </a:lnTo>
                  <a:cubicBezTo>
                    <a:pt x="1410296" y="1968068"/>
                    <a:pt x="1383291" y="1968068"/>
                    <a:pt x="1383291" y="1941063"/>
                  </a:cubicBezTo>
                  <a:lnTo>
                    <a:pt x="1383291" y="1063025"/>
                  </a:lnTo>
                  <a:lnTo>
                    <a:pt x="1687423" y="1063025"/>
                  </a:lnTo>
                  <a:lnTo>
                    <a:pt x="1687423" y="1112062"/>
                  </a:lnTo>
                  <a:lnTo>
                    <a:pt x="1687459" y="1112062"/>
                  </a:lnTo>
                  <a:close/>
                  <a:moveTo>
                    <a:pt x="1864381" y="68260"/>
                  </a:moveTo>
                  <a:lnTo>
                    <a:pt x="1651037" y="68260"/>
                  </a:lnTo>
                  <a:lnTo>
                    <a:pt x="1651037" y="401815"/>
                  </a:lnTo>
                  <a:lnTo>
                    <a:pt x="1839863" y="401815"/>
                  </a:lnTo>
                  <a:lnTo>
                    <a:pt x="1839863" y="450887"/>
                  </a:lnTo>
                  <a:lnTo>
                    <a:pt x="1653453" y="450887"/>
                  </a:lnTo>
                  <a:lnTo>
                    <a:pt x="1653453" y="875159"/>
                  </a:lnTo>
                  <a:lnTo>
                    <a:pt x="1866869" y="875159"/>
                  </a:lnTo>
                  <a:lnTo>
                    <a:pt x="1866869" y="924231"/>
                  </a:lnTo>
                  <a:lnTo>
                    <a:pt x="1604381" y="924231"/>
                  </a:lnTo>
                  <a:cubicBezTo>
                    <a:pt x="1587254" y="924231"/>
                    <a:pt x="1560248" y="924231"/>
                    <a:pt x="1560248" y="897261"/>
                  </a:cubicBezTo>
                  <a:lnTo>
                    <a:pt x="1560248" y="19223"/>
                  </a:lnTo>
                  <a:lnTo>
                    <a:pt x="1864381" y="19223"/>
                  </a:lnTo>
                  <a:lnTo>
                    <a:pt x="1864381" y="68260"/>
                  </a:lnTo>
                  <a:close/>
                  <a:moveTo>
                    <a:pt x="402277" y="484182"/>
                  </a:moveTo>
                  <a:lnTo>
                    <a:pt x="500385" y="484182"/>
                  </a:lnTo>
                  <a:lnTo>
                    <a:pt x="500385" y="753989"/>
                  </a:lnTo>
                  <a:cubicBezTo>
                    <a:pt x="500385" y="793254"/>
                    <a:pt x="502837" y="849646"/>
                    <a:pt x="434150" y="898682"/>
                  </a:cubicBezTo>
                  <a:cubicBezTo>
                    <a:pt x="365464" y="947754"/>
                    <a:pt x="279615" y="942851"/>
                    <a:pt x="279615" y="942851"/>
                  </a:cubicBezTo>
                  <a:cubicBezTo>
                    <a:pt x="279615" y="942851"/>
                    <a:pt x="0" y="979664"/>
                    <a:pt x="0" y="476862"/>
                  </a:cubicBezTo>
                  <a:cubicBezTo>
                    <a:pt x="0" y="10873"/>
                    <a:pt x="289422" y="23132"/>
                    <a:pt x="289422" y="23132"/>
                  </a:cubicBezTo>
                  <a:cubicBezTo>
                    <a:pt x="289422" y="23132"/>
                    <a:pt x="409632" y="3482"/>
                    <a:pt x="497898" y="167826"/>
                  </a:cubicBezTo>
                  <a:lnTo>
                    <a:pt x="429211" y="204638"/>
                  </a:lnTo>
                  <a:cubicBezTo>
                    <a:pt x="429211" y="204638"/>
                    <a:pt x="399789" y="79524"/>
                    <a:pt x="284518" y="79524"/>
                  </a:cubicBezTo>
                  <a:cubicBezTo>
                    <a:pt x="169247" y="79524"/>
                    <a:pt x="93205" y="202151"/>
                    <a:pt x="93205" y="467055"/>
                  </a:cubicBezTo>
                  <a:cubicBezTo>
                    <a:pt x="93205" y="731923"/>
                    <a:pt x="149597" y="898682"/>
                    <a:pt x="282031" y="898682"/>
                  </a:cubicBezTo>
                  <a:cubicBezTo>
                    <a:pt x="350717" y="898682"/>
                    <a:pt x="402206" y="837351"/>
                    <a:pt x="402206" y="837351"/>
                  </a:cubicBezTo>
                  <a:lnTo>
                    <a:pt x="402206" y="484182"/>
                  </a:lnTo>
                  <a:lnTo>
                    <a:pt x="402277" y="484182"/>
                  </a:lnTo>
                  <a:close/>
                  <a:moveTo>
                    <a:pt x="956567" y="928104"/>
                  </a:moveTo>
                  <a:lnTo>
                    <a:pt x="956567" y="23097"/>
                  </a:lnTo>
                  <a:lnTo>
                    <a:pt x="1008090" y="23097"/>
                  </a:lnTo>
                  <a:cubicBezTo>
                    <a:pt x="1008090" y="23097"/>
                    <a:pt x="1363712" y="687754"/>
                    <a:pt x="1371067" y="704917"/>
                  </a:cubicBezTo>
                  <a:cubicBezTo>
                    <a:pt x="1378423" y="722080"/>
                    <a:pt x="1383326" y="704917"/>
                    <a:pt x="1383326" y="687754"/>
                  </a:cubicBezTo>
                  <a:lnTo>
                    <a:pt x="1383326" y="18193"/>
                  </a:lnTo>
                  <a:lnTo>
                    <a:pt x="1444657" y="18193"/>
                  </a:lnTo>
                  <a:lnTo>
                    <a:pt x="1444657" y="923200"/>
                  </a:lnTo>
                  <a:lnTo>
                    <a:pt x="1383326" y="923200"/>
                  </a:lnTo>
                  <a:lnTo>
                    <a:pt x="1017898" y="238928"/>
                  </a:lnTo>
                  <a:lnTo>
                    <a:pt x="1017898" y="928104"/>
                  </a:lnTo>
                  <a:lnTo>
                    <a:pt x="956567" y="928104"/>
                  </a:lnTo>
                  <a:close/>
                  <a:moveTo>
                    <a:pt x="1763536" y="1965581"/>
                  </a:moveTo>
                  <a:lnTo>
                    <a:pt x="1763536" y="1060538"/>
                  </a:lnTo>
                  <a:lnTo>
                    <a:pt x="1815025" y="1060538"/>
                  </a:lnTo>
                  <a:cubicBezTo>
                    <a:pt x="1815025" y="1060538"/>
                    <a:pt x="2170646" y="1725196"/>
                    <a:pt x="2178001" y="1742358"/>
                  </a:cubicBezTo>
                  <a:cubicBezTo>
                    <a:pt x="2185357" y="1759521"/>
                    <a:pt x="2190296" y="1742358"/>
                    <a:pt x="2190296" y="1725196"/>
                  </a:cubicBezTo>
                  <a:lnTo>
                    <a:pt x="2190296" y="1055634"/>
                  </a:lnTo>
                  <a:lnTo>
                    <a:pt x="2251592" y="1055634"/>
                  </a:lnTo>
                  <a:lnTo>
                    <a:pt x="2251592" y="1960642"/>
                  </a:lnTo>
                  <a:lnTo>
                    <a:pt x="2190296" y="1960642"/>
                  </a:lnTo>
                  <a:lnTo>
                    <a:pt x="1824832" y="1276370"/>
                  </a:lnTo>
                  <a:lnTo>
                    <a:pt x="1824832" y="1965581"/>
                  </a:lnTo>
                  <a:lnTo>
                    <a:pt x="1763536" y="1965581"/>
                  </a:lnTo>
                  <a:close/>
                  <a:moveTo>
                    <a:pt x="3621131" y="1952611"/>
                  </a:moveTo>
                  <a:lnTo>
                    <a:pt x="3621131" y="1047568"/>
                  </a:lnTo>
                  <a:lnTo>
                    <a:pt x="3672619" y="1047568"/>
                  </a:lnTo>
                  <a:cubicBezTo>
                    <a:pt x="3672619" y="1047568"/>
                    <a:pt x="4028311" y="1712226"/>
                    <a:pt x="4035667" y="1729389"/>
                  </a:cubicBezTo>
                  <a:cubicBezTo>
                    <a:pt x="4043022" y="1746551"/>
                    <a:pt x="4047890" y="1729389"/>
                    <a:pt x="4047890" y="1712226"/>
                  </a:cubicBezTo>
                  <a:lnTo>
                    <a:pt x="4047890" y="1042665"/>
                  </a:lnTo>
                  <a:lnTo>
                    <a:pt x="4109257" y="1042665"/>
                  </a:lnTo>
                  <a:lnTo>
                    <a:pt x="4109257" y="1947707"/>
                  </a:lnTo>
                  <a:lnTo>
                    <a:pt x="4047890" y="1947707"/>
                  </a:lnTo>
                  <a:lnTo>
                    <a:pt x="3682497" y="1263400"/>
                  </a:lnTo>
                  <a:lnTo>
                    <a:pt x="3682497" y="1952611"/>
                  </a:lnTo>
                  <a:lnTo>
                    <a:pt x="3621131" y="1952611"/>
                  </a:lnTo>
                  <a:close/>
                  <a:moveTo>
                    <a:pt x="2133869" y="496476"/>
                  </a:moveTo>
                  <a:cubicBezTo>
                    <a:pt x="2133869" y="496476"/>
                    <a:pt x="2303080" y="420434"/>
                    <a:pt x="2303080" y="243868"/>
                  </a:cubicBezTo>
                  <a:cubicBezTo>
                    <a:pt x="2303080" y="67301"/>
                    <a:pt x="2124026" y="10873"/>
                    <a:pt x="2028405" y="10873"/>
                  </a:cubicBezTo>
                  <a:cubicBezTo>
                    <a:pt x="1932783" y="10873"/>
                    <a:pt x="1940139" y="13325"/>
                    <a:pt x="1940139" y="13325"/>
                  </a:cubicBezTo>
                  <a:lnTo>
                    <a:pt x="1940139" y="920820"/>
                  </a:lnTo>
                  <a:lnTo>
                    <a:pt x="2028405" y="920820"/>
                  </a:lnTo>
                  <a:lnTo>
                    <a:pt x="2028405" y="506248"/>
                  </a:lnTo>
                  <a:cubicBezTo>
                    <a:pt x="2028405" y="506248"/>
                    <a:pt x="2043116" y="493989"/>
                    <a:pt x="2062765" y="550417"/>
                  </a:cubicBezTo>
                  <a:cubicBezTo>
                    <a:pt x="2082416" y="606809"/>
                    <a:pt x="2227109" y="920749"/>
                    <a:pt x="2227109" y="920749"/>
                  </a:cubicBezTo>
                  <a:lnTo>
                    <a:pt x="2315374" y="920749"/>
                  </a:lnTo>
                  <a:lnTo>
                    <a:pt x="2133869" y="496476"/>
                  </a:lnTo>
                  <a:close/>
                  <a:moveTo>
                    <a:pt x="2030856" y="442501"/>
                  </a:moveTo>
                  <a:lnTo>
                    <a:pt x="2030856" y="89332"/>
                  </a:lnTo>
                  <a:cubicBezTo>
                    <a:pt x="2030856" y="62362"/>
                    <a:pt x="2057791" y="69717"/>
                    <a:pt x="2074989" y="69717"/>
                  </a:cubicBezTo>
                  <a:cubicBezTo>
                    <a:pt x="2092116" y="69717"/>
                    <a:pt x="2214779" y="104042"/>
                    <a:pt x="2214779" y="263482"/>
                  </a:cubicBezTo>
                  <a:cubicBezTo>
                    <a:pt x="2214779" y="422886"/>
                    <a:pt x="2116706" y="442536"/>
                    <a:pt x="2116706" y="442536"/>
                  </a:cubicBezTo>
                  <a:lnTo>
                    <a:pt x="2030856" y="442536"/>
                  </a:lnTo>
                  <a:lnTo>
                    <a:pt x="2030856" y="442501"/>
                  </a:lnTo>
                  <a:close/>
                  <a:moveTo>
                    <a:pt x="17234" y="1094864"/>
                  </a:moveTo>
                  <a:cubicBezTo>
                    <a:pt x="12330" y="1082604"/>
                    <a:pt x="19686" y="1075249"/>
                    <a:pt x="34397" y="1075249"/>
                  </a:cubicBezTo>
                  <a:lnTo>
                    <a:pt x="105499" y="1075249"/>
                  </a:lnTo>
                  <a:cubicBezTo>
                    <a:pt x="105499" y="1075249"/>
                    <a:pt x="274746" y="1725196"/>
                    <a:pt x="279650" y="1747298"/>
                  </a:cubicBezTo>
                  <a:cubicBezTo>
                    <a:pt x="284554" y="1769329"/>
                    <a:pt x="299265" y="1784075"/>
                    <a:pt x="309072" y="1747298"/>
                  </a:cubicBezTo>
                  <a:cubicBezTo>
                    <a:pt x="318879" y="1710485"/>
                    <a:pt x="480771" y="1070345"/>
                    <a:pt x="480771" y="1070345"/>
                  </a:cubicBezTo>
                  <a:lnTo>
                    <a:pt x="539614" y="1070345"/>
                  </a:lnTo>
                  <a:lnTo>
                    <a:pt x="304168" y="1975353"/>
                  </a:lnTo>
                  <a:lnTo>
                    <a:pt x="245289" y="1975353"/>
                  </a:lnTo>
                  <a:lnTo>
                    <a:pt x="17234" y="1094864"/>
                  </a:lnTo>
                  <a:close/>
                  <a:moveTo>
                    <a:pt x="949211" y="1950870"/>
                  </a:moveTo>
                  <a:lnTo>
                    <a:pt x="721156" y="1070381"/>
                  </a:lnTo>
                  <a:lnTo>
                    <a:pt x="662277" y="1070381"/>
                  </a:lnTo>
                  <a:lnTo>
                    <a:pt x="426831" y="1975388"/>
                  </a:lnTo>
                  <a:lnTo>
                    <a:pt x="485674" y="1975388"/>
                  </a:lnTo>
                  <a:lnTo>
                    <a:pt x="545868" y="1737526"/>
                  </a:lnTo>
                  <a:lnTo>
                    <a:pt x="800325" y="1737526"/>
                  </a:lnTo>
                  <a:lnTo>
                    <a:pt x="860945" y="1970520"/>
                  </a:lnTo>
                  <a:lnTo>
                    <a:pt x="932048" y="1970520"/>
                  </a:lnTo>
                  <a:cubicBezTo>
                    <a:pt x="946759" y="1970520"/>
                    <a:pt x="954150" y="1963129"/>
                    <a:pt x="949211" y="1950870"/>
                  </a:cubicBezTo>
                  <a:close/>
                  <a:moveTo>
                    <a:pt x="558909" y="1685966"/>
                  </a:moveTo>
                  <a:cubicBezTo>
                    <a:pt x="591516" y="1556747"/>
                    <a:pt x="624338" y="1427582"/>
                    <a:pt x="657373" y="1298472"/>
                  </a:cubicBezTo>
                  <a:cubicBezTo>
                    <a:pt x="667180" y="1261694"/>
                    <a:pt x="681891" y="1276405"/>
                    <a:pt x="686830" y="1298472"/>
                  </a:cubicBezTo>
                  <a:cubicBezTo>
                    <a:pt x="689496" y="1310482"/>
                    <a:pt x="740735" y="1508120"/>
                    <a:pt x="786964" y="1685966"/>
                  </a:cubicBezTo>
                  <a:lnTo>
                    <a:pt x="558909" y="1685966"/>
                  </a:lnTo>
                  <a:close/>
                  <a:moveTo>
                    <a:pt x="2852999" y="893459"/>
                  </a:moveTo>
                  <a:lnTo>
                    <a:pt x="2624873" y="12970"/>
                  </a:lnTo>
                  <a:lnTo>
                    <a:pt x="2566029" y="12970"/>
                  </a:lnTo>
                  <a:lnTo>
                    <a:pt x="2330547" y="918013"/>
                  </a:lnTo>
                  <a:lnTo>
                    <a:pt x="2389391" y="918013"/>
                  </a:lnTo>
                  <a:lnTo>
                    <a:pt x="2449621" y="680115"/>
                  </a:lnTo>
                  <a:lnTo>
                    <a:pt x="2704042" y="680115"/>
                  </a:lnTo>
                  <a:lnTo>
                    <a:pt x="2764627" y="913109"/>
                  </a:lnTo>
                  <a:lnTo>
                    <a:pt x="2835765" y="913109"/>
                  </a:lnTo>
                  <a:cubicBezTo>
                    <a:pt x="2850476" y="913109"/>
                    <a:pt x="2857867" y="905753"/>
                    <a:pt x="2852999" y="893459"/>
                  </a:cubicBezTo>
                  <a:close/>
                  <a:moveTo>
                    <a:pt x="2462697" y="628591"/>
                  </a:moveTo>
                  <a:cubicBezTo>
                    <a:pt x="2495288" y="499358"/>
                    <a:pt x="2528098" y="370181"/>
                    <a:pt x="2561125" y="241060"/>
                  </a:cubicBezTo>
                  <a:cubicBezTo>
                    <a:pt x="2570897" y="204247"/>
                    <a:pt x="2585679" y="218958"/>
                    <a:pt x="2590547" y="241060"/>
                  </a:cubicBezTo>
                  <a:cubicBezTo>
                    <a:pt x="2593248" y="253071"/>
                    <a:pt x="2644487" y="450709"/>
                    <a:pt x="2690681" y="628591"/>
                  </a:cubicBezTo>
                  <a:lnTo>
                    <a:pt x="2462697" y="628591"/>
                  </a:lnTo>
                  <a:close/>
                  <a:moveTo>
                    <a:pt x="4362364" y="880489"/>
                  </a:moveTo>
                  <a:lnTo>
                    <a:pt x="4134237" y="0"/>
                  </a:lnTo>
                  <a:lnTo>
                    <a:pt x="4075393" y="0"/>
                  </a:lnTo>
                  <a:lnTo>
                    <a:pt x="3839983" y="905007"/>
                  </a:lnTo>
                  <a:lnTo>
                    <a:pt x="3898826" y="905007"/>
                  </a:lnTo>
                  <a:lnTo>
                    <a:pt x="3958985" y="667109"/>
                  </a:lnTo>
                  <a:lnTo>
                    <a:pt x="4213406" y="667109"/>
                  </a:lnTo>
                  <a:lnTo>
                    <a:pt x="4274062" y="900103"/>
                  </a:lnTo>
                  <a:lnTo>
                    <a:pt x="4345201" y="900103"/>
                  </a:lnTo>
                  <a:cubicBezTo>
                    <a:pt x="4359912" y="900103"/>
                    <a:pt x="4367267" y="892784"/>
                    <a:pt x="4362364" y="880489"/>
                  </a:cubicBezTo>
                  <a:close/>
                  <a:moveTo>
                    <a:pt x="3972026" y="615621"/>
                  </a:moveTo>
                  <a:cubicBezTo>
                    <a:pt x="4004640" y="486391"/>
                    <a:pt x="4037461" y="357214"/>
                    <a:pt x="4070490" y="228091"/>
                  </a:cubicBezTo>
                  <a:cubicBezTo>
                    <a:pt x="4080261" y="191313"/>
                    <a:pt x="4094972" y="205989"/>
                    <a:pt x="4099912" y="228091"/>
                  </a:cubicBezTo>
                  <a:cubicBezTo>
                    <a:pt x="4102541" y="240101"/>
                    <a:pt x="4153851" y="437739"/>
                    <a:pt x="4200045" y="615621"/>
                  </a:cubicBezTo>
                  <a:lnTo>
                    <a:pt x="3972026" y="615621"/>
                  </a:lnTo>
                  <a:close/>
                  <a:moveTo>
                    <a:pt x="4675202" y="1914022"/>
                  </a:moveTo>
                  <a:lnTo>
                    <a:pt x="4447146" y="1033568"/>
                  </a:lnTo>
                  <a:lnTo>
                    <a:pt x="4388303" y="1033568"/>
                  </a:lnTo>
                  <a:lnTo>
                    <a:pt x="4152821" y="1938611"/>
                  </a:lnTo>
                  <a:lnTo>
                    <a:pt x="4211665" y="1938611"/>
                  </a:lnTo>
                  <a:lnTo>
                    <a:pt x="4271824" y="1700713"/>
                  </a:lnTo>
                  <a:lnTo>
                    <a:pt x="4526316" y="1700713"/>
                  </a:lnTo>
                  <a:lnTo>
                    <a:pt x="4586900" y="1933707"/>
                  </a:lnTo>
                  <a:lnTo>
                    <a:pt x="4658039" y="1933707"/>
                  </a:lnTo>
                  <a:cubicBezTo>
                    <a:pt x="4672750" y="1933707"/>
                    <a:pt x="4680141" y="1926316"/>
                    <a:pt x="4675202" y="1914022"/>
                  </a:cubicBezTo>
                  <a:close/>
                  <a:moveTo>
                    <a:pt x="4284900" y="1649153"/>
                  </a:moveTo>
                  <a:cubicBezTo>
                    <a:pt x="4317507" y="1519934"/>
                    <a:pt x="4350328" y="1390769"/>
                    <a:pt x="4383364" y="1261659"/>
                  </a:cubicBezTo>
                  <a:cubicBezTo>
                    <a:pt x="4393136" y="1224881"/>
                    <a:pt x="4407847" y="1239592"/>
                    <a:pt x="4412786" y="1261659"/>
                  </a:cubicBezTo>
                  <a:cubicBezTo>
                    <a:pt x="4415415" y="1273669"/>
                    <a:pt x="4466726" y="1471308"/>
                    <a:pt x="4512920" y="1649153"/>
                  </a:cubicBezTo>
                  <a:lnTo>
                    <a:pt x="4284900" y="1649153"/>
                  </a:lnTo>
                  <a:close/>
                  <a:moveTo>
                    <a:pt x="3560617" y="1921022"/>
                  </a:moveTo>
                  <a:lnTo>
                    <a:pt x="3332562" y="1040533"/>
                  </a:lnTo>
                  <a:lnTo>
                    <a:pt x="3273718" y="1040533"/>
                  </a:lnTo>
                  <a:lnTo>
                    <a:pt x="3038236" y="1945576"/>
                  </a:lnTo>
                  <a:lnTo>
                    <a:pt x="3097080" y="1945576"/>
                  </a:lnTo>
                  <a:lnTo>
                    <a:pt x="3157238" y="1707678"/>
                  </a:lnTo>
                  <a:lnTo>
                    <a:pt x="3411731" y="1707678"/>
                  </a:lnTo>
                  <a:lnTo>
                    <a:pt x="3472316" y="1940707"/>
                  </a:lnTo>
                  <a:lnTo>
                    <a:pt x="3543454" y="1940707"/>
                  </a:lnTo>
                  <a:cubicBezTo>
                    <a:pt x="3558165" y="1940707"/>
                    <a:pt x="3565556" y="1933316"/>
                    <a:pt x="3560617" y="1921022"/>
                  </a:cubicBezTo>
                  <a:close/>
                  <a:moveTo>
                    <a:pt x="3170315" y="1656154"/>
                  </a:moveTo>
                  <a:cubicBezTo>
                    <a:pt x="3202922" y="1526934"/>
                    <a:pt x="3235743" y="1397769"/>
                    <a:pt x="3268778" y="1268659"/>
                  </a:cubicBezTo>
                  <a:cubicBezTo>
                    <a:pt x="3278550" y="1231882"/>
                    <a:pt x="3293261" y="1246557"/>
                    <a:pt x="3298200" y="1268659"/>
                  </a:cubicBezTo>
                  <a:cubicBezTo>
                    <a:pt x="3300830" y="1280634"/>
                    <a:pt x="3352141" y="1478308"/>
                    <a:pt x="3398335" y="1656154"/>
                  </a:cubicBezTo>
                  <a:lnTo>
                    <a:pt x="3170315" y="1656154"/>
                  </a:lnTo>
                  <a:close/>
                  <a:moveTo>
                    <a:pt x="1010542" y="1067929"/>
                  </a:moveTo>
                  <a:lnTo>
                    <a:pt x="1084133" y="1067929"/>
                  </a:lnTo>
                  <a:cubicBezTo>
                    <a:pt x="1096392" y="1067929"/>
                    <a:pt x="1106199" y="1075285"/>
                    <a:pt x="1106199" y="1092447"/>
                  </a:cubicBezTo>
                  <a:lnTo>
                    <a:pt x="1106199" y="1882219"/>
                  </a:lnTo>
                  <a:cubicBezTo>
                    <a:pt x="1106199" y="1901833"/>
                    <a:pt x="1111103" y="1916544"/>
                    <a:pt x="1145428" y="1916544"/>
                  </a:cubicBezTo>
                  <a:lnTo>
                    <a:pt x="1326934" y="1916544"/>
                  </a:lnTo>
                  <a:lnTo>
                    <a:pt x="1326934" y="1963165"/>
                  </a:lnTo>
                  <a:lnTo>
                    <a:pt x="1005638" y="1963165"/>
                  </a:lnTo>
                  <a:lnTo>
                    <a:pt x="1010542" y="1067929"/>
                  </a:lnTo>
                  <a:close/>
                  <a:moveTo>
                    <a:pt x="2936290" y="13396"/>
                  </a:moveTo>
                  <a:lnTo>
                    <a:pt x="3009845" y="13396"/>
                  </a:lnTo>
                  <a:cubicBezTo>
                    <a:pt x="3022104" y="13396"/>
                    <a:pt x="3031911" y="20752"/>
                    <a:pt x="3031911" y="37914"/>
                  </a:cubicBezTo>
                  <a:lnTo>
                    <a:pt x="3031911" y="827686"/>
                  </a:lnTo>
                  <a:cubicBezTo>
                    <a:pt x="3031911" y="847300"/>
                    <a:pt x="3036850" y="862011"/>
                    <a:pt x="3071176" y="862011"/>
                  </a:cubicBezTo>
                  <a:lnTo>
                    <a:pt x="3252646" y="862011"/>
                  </a:lnTo>
                  <a:lnTo>
                    <a:pt x="3252646" y="908632"/>
                  </a:lnTo>
                  <a:lnTo>
                    <a:pt x="2931315" y="908632"/>
                  </a:lnTo>
                  <a:lnTo>
                    <a:pt x="2936290" y="13396"/>
                  </a:lnTo>
                  <a:close/>
                  <a:moveTo>
                    <a:pt x="2967738" y="1950870"/>
                  </a:moveTo>
                  <a:lnTo>
                    <a:pt x="2879436" y="1950870"/>
                  </a:lnTo>
                  <a:lnTo>
                    <a:pt x="2879436" y="1048315"/>
                  </a:lnTo>
                  <a:lnTo>
                    <a:pt x="2967738" y="1048315"/>
                  </a:lnTo>
                  <a:lnTo>
                    <a:pt x="2967738" y="1950870"/>
                  </a:lnTo>
                  <a:close/>
                  <a:moveTo>
                    <a:pt x="3427721" y="907459"/>
                  </a:moveTo>
                  <a:lnTo>
                    <a:pt x="3339455" y="907459"/>
                  </a:lnTo>
                  <a:lnTo>
                    <a:pt x="3339455" y="4903"/>
                  </a:lnTo>
                  <a:lnTo>
                    <a:pt x="3427721" y="4903"/>
                  </a:lnTo>
                  <a:lnTo>
                    <a:pt x="3427721" y="907459"/>
                  </a:lnTo>
                  <a:close/>
                  <a:moveTo>
                    <a:pt x="2733570" y="1225628"/>
                  </a:moveTo>
                  <a:cubicBezTo>
                    <a:pt x="2733570" y="1225628"/>
                    <a:pt x="2707134" y="1097351"/>
                    <a:pt x="2595131" y="1097351"/>
                  </a:cubicBezTo>
                  <a:cubicBezTo>
                    <a:pt x="2483200" y="1097351"/>
                    <a:pt x="2430219" y="1292822"/>
                    <a:pt x="2430219" y="1516791"/>
                  </a:cubicBezTo>
                  <a:cubicBezTo>
                    <a:pt x="2430219" y="1740759"/>
                    <a:pt x="2477053" y="1909722"/>
                    <a:pt x="2611441" y="1909722"/>
                  </a:cubicBezTo>
                  <a:cubicBezTo>
                    <a:pt x="2745829" y="1909722"/>
                    <a:pt x="2755992" y="1748896"/>
                    <a:pt x="2755992" y="1748896"/>
                  </a:cubicBezTo>
                  <a:lnTo>
                    <a:pt x="2823186" y="1781481"/>
                  </a:lnTo>
                  <a:cubicBezTo>
                    <a:pt x="2823186" y="1781481"/>
                    <a:pt x="2792663" y="1958616"/>
                    <a:pt x="2605329" y="1958616"/>
                  </a:cubicBezTo>
                  <a:cubicBezTo>
                    <a:pt x="2417996" y="1958616"/>
                    <a:pt x="2330512" y="1773344"/>
                    <a:pt x="2330512" y="1486267"/>
                  </a:cubicBezTo>
                  <a:cubicBezTo>
                    <a:pt x="2330512" y="1199190"/>
                    <a:pt x="2436367" y="1030192"/>
                    <a:pt x="2601243" y="1030192"/>
                  </a:cubicBezTo>
                  <a:cubicBezTo>
                    <a:pt x="2766226" y="1030192"/>
                    <a:pt x="2800765" y="1182916"/>
                    <a:pt x="2800765" y="1182916"/>
                  </a:cubicBezTo>
                  <a:lnTo>
                    <a:pt x="2733570" y="1225628"/>
                  </a:lnTo>
                  <a:close/>
                  <a:moveTo>
                    <a:pt x="3516768" y="2061"/>
                  </a:moveTo>
                  <a:lnTo>
                    <a:pt x="3932335" y="2061"/>
                  </a:lnTo>
                  <a:lnTo>
                    <a:pt x="3932335" y="51595"/>
                  </a:lnTo>
                  <a:lnTo>
                    <a:pt x="3779433" y="51595"/>
                  </a:lnTo>
                  <a:lnTo>
                    <a:pt x="3779433" y="910728"/>
                  </a:lnTo>
                  <a:lnTo>
                    <a:pt x="3682568" y="910728"/>
                  </a:lnTo>
                  <a:lnTo>
                    <a:pt x="3682568" y="55930"/>
                  </a:lnTo>
                  <a:lnTo>
                    <a:pt x="3516768" y="55930"/>
                  </a:lnTo>
                  <a:lnTo>
                    <a:pt x="3516768" y="2061"/>
                  </a:lnTo>
                  <a:close/>
                  <a:moveTo>
                    <a:pt x="4261732" y="2061"/>
                  </a:moveTo>
                  <a:lnTo>
                    <a:pt x="4677298" y="2061"/>
                  </a:lnTo>
                  <a:lnTo>
                    <a:pt x="4677298" y="51595"/>
                  </a:lnTo>
                  <a:lnTo>
                    <a:pt x="4524397" y="51595"/>
                  </a:lnTo>
                  <a:lnTo>
                    <a:pt x="4524397" y="910728"/>
                  </a:lnTo>
                  <a:lnTo>
                    <a:pt x="4427532" y="910728"/>
                  </a:lnTo>
                  <a:lnTo>
                    <a:pt x="4427532" y="55930"/>
                  </a:lnTo>
                  <a:lnTo>
                    <a:pt x="4261732" y="55930"/>
                  </a:lnTo>
                  <a:lnTo>
                    <a:pt x="4261732" y="2061"/>
                  </a:lnTo>
                  <a:close/>
                </a:path>
              </a:pathLst>
            </a:custGeom>
            <a:solidFill>
              <a:srgbClr val="000000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57" name="Picture Placeholder 49">
            <a:extLst>
              <a:ext uri="{FF2B5EF4-FFF2-40B4-BE49-F238E27FC236}">
                <a16:creationId xmlns:a16="http://schemas.microsoft.com/office/drawing/2014/main" id="{968A3D5F-00D1-5561-F489-BFB47ACD6A5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061188" y="4755651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58" name="Picture Placeholder 49">
            <a:extLst>
              <a:ext uri="{FF2B5EF4-FFF2-40B4-BE49-F238E27FC236}">
                <a16:creationId xmlns:a16="http://schemas.microsoft.com/office/drawing/2014/main" id="{EECF80FA-A43F-BDC3-E903-28C41F15889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11755" y="4755651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59" name="Picture Placeholder 49">
            <a:extLst>
              <a:ext uri="{FF2B5EF4-FFF2-40B4-BE49-F238E27FC236}">
                <a16:creationId xmlns:a16="http://schemas.microsoft.com/office/drawing/2014/main" id="{56487C72-B91C-63F8-7A16-059953DCE25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0622" y="5676357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60" name="Picture Placeholder 49">
            <a:extLst>
              <a:ext uri="{FF2B5EF4-FFF2-40B4-BE49-F238E27FC236}">
                <a16:creationId xmlns:a16="http://schemas.microsoft.com/office/drawing/2014/main" id="{35CAA589-6971-94B6-4A35-75BA55066B8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061188" y="5676357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61" name="Picture Placeholder 49">
            <a:extLst>
              <a:ext uri="{FF2B5EF4-FFF2-40B4-BE49-F238E27FC236}">
                <a16:creationId xmlns:a16="http://schemas.microsoft.com/office/drawing/2014/main" id="{A74441FE-2277-4E4A-4696-27F391A721A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311755" y="5676357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F63FDA70-5948-B377-6066-FA9966FE2943}"/>
              </a:ext>
            </a:extLst>
          </p:cNvPr>
          <p:cNvSpPr/>
          <p:nvPr userDrawn="1"/>
        </p:nvSpPr>
        <p:spPr>
          <a:xfrm>
            <a:off x="8201320" y="530782"/>
            <a:ext cx="3619892" cy="3112020"/>
          </a:xfrm>
          <a:prstGeom prst="rect">
            <a:avLst/>
          </a:prstGeom>
          <a:solidFill>
            <a:srgbClr val="FFFFFF">
              <a:alpha val="53442"/>
            </a:srgbClr>
          </a:solidFill>
          <a:ln w="63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FFDF577-E963-D3C7-4105-C12752E3E605}"/>
              </a:ext>
            </a:extLst>
          </p:cNvPr>
          <p:cNvGrpSpPr/>
          <p:nvPr userDrawn="1"/>
        </p:nvGrpSpPr>
        <p:grpSpPr>
          <a:xfrm>
            <a:off x="8465424" y="733053"/>
            <a:ext cx="2971899" cy="2703988"/>
            <a:chOff x="8554666" y="2954955"/>
            <a:chExt cx="2971899" cy="270398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EFE4E1FD-641D-392B-EECF-6ED608E32BD1}"/>
                </a:ext>
              </a:extLst>
            </p:cNvPr>
            <p:cNvGrpSpPr/>
            <p:nvPr userDrawn="1"/>
          </p:nvGrpSpPr>
          <p:grpSpPr>
            <a:xfrm>
              <a:off x="9514489" y="5334606"/>
              <a:ext cx="1324145" cy="324337"/>
              <a:chOff x="8314769" y="3086750"/>
              <a:chExt cx="893722" cy="218909"/>
            </a:xfrm>
          </p:grpSpPr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2D45AD73-8442-AF1A-3305-1BDD60DCAC82}"/>
                  </a:ext>
                </a:extLst>
              </p:cNvPr>
              <p:cNvSpPr/>
              <p:nvPr/>
            </p:nvSpPr>
            <p:spPr>
              <a:xfrm>
                <a:off x="8314977" y="3280966"/>
                <a:ext cx="24384" cy="23917"/>
              </a:xfrm>
              <a:custGeom>
                <a:avLst/>
                <a:gdLst>
                  <a:gd name="connsiteX0" fmla="*/ 24384 w 24384"/>
                  <a:gd name="connsiteY0" fmla="*/ 20096 h 23917"/>
                  <a:gd name="connsiteX1" fmla="*/ 23842 w 24384"/>
                  <a:gd name="connsiteY1" fmla="*/ 20494 h 23917"/>
                  <a:gd name="connsiteX2" fmla="*/ 23211 w 24384"/>
                  <a:gd name="connsiteY2" fmla="*/ 20185 h 23917"/>
                  <a:gd name="connsiteX3" fmla="*/ 13065 w 24384"/>
                  <a:gd name="connsiteY3" fmla="*/ 23918 h 23917"/>
                  <a:gd name="connsiteX4" fmla="*/ 0 w 24384"/>
                  <a:gd name="connsiteY4" fmla="*/ 11382 h 23917"/>
                  <a:gd name="connsiteX5" fmla="*/ 12933 w 24384"/>
                  <a:gd name="connsiteY5" fmla="*/ 0 h 23917"/>
                  <a:gd name="connsiteX6" fmla="*/ 19459 w 24384"/>
                  <a:gd name="connsiteY6" fmla="*/ 1204 h 23917"/>
                  <a:gd name="connsiteX7" fmla="*/ 22499 w 24384"/>
                  <a:gd name="connsiteY7" fmla="*/ 2402 h 23917"/>
                  <a:gd name="connsiteX8" fmla="*/ 23129 w 24384"/>
                  <a:gd name="connsiteY8" fmla="*/ 1999 h 23917"/>
                  <a:gd name="connsiteX9" fmla="*/ 23628 w 24384"/>
                  <a:gd name="connsiteY9" fmla="*/ 2358 h 23917"/>
                  <a:gd name="connsiteX10" fmla="*/ 21049 w 24384"/>
                  <a:gd name="connsiteY10" fmla="*/ 7119 h 23917"/>
                  <a:gd name="connsiteX11" fmla="*/ 20506 w 24384"/>
                  <a:gd name="connsiteY11" fmla="*/ 6848 h 23917"/>
                  <a:gd name="connsiteX12" fmla="*/ 20714 w 24384"/>
                  <a:gd name="connsiteY12" fmla="*/ 6268 h 23917"/>
                  <a:gd name="connsiteX13" fmla="*/ 12731 w 24384"/>
                  <a:gd name="connsiteY13" fmla="*/ 3027 h 23917"/>
                  <a:gd name="connsiteX14" fmla="*/ 3411 w 24384"/>
                  <a:gd name="connsiteY14" fmla="*/ 11823 h 23917"/>
                  <a:gd name="connsiteX15" fmla="*/ 13501 w 24384"/>
                  <a:gd name="connsiteY15" fmla="*/ 20897 h 23917"/>
                  <a:gd name="connsiteX16" fmla="*/ 21023 w 24384"/>
                  <a:gd name="connsiteY16" fmla="*/ 16805 h 23917"/>
                  <a:gd name="connsiteX17" fmla="*/ 20815 w 24384"/>
                  <a:gd name="connsiteY17" fmla="*/ 16174 h 23917"/>
                  <a:gd name="connsiteX18" fmla="*/ 21357 w 24384"/>
                  <a:gd name="connsiteY18" fmla="*/ 15821 h 2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384" h="23917">
                    <a:moveTo>
                      <a:pt x="24384" y="20096"/>
                    </a:moveTo>
                    <a:lnTo>
                      <a:pt x="23842" y="20494"/>
                    </a:lnTo>
                    <a:cubicBezTo>
                      <a:pt x="23699" y="20289"/>
                      <a:pt x="23461" y="20172"/>
                      <a:pt x="23211" y="20185"/>
                    </a:cubicBezTo>
                    <a:cubicBezTo>
                      <a:pt x="22631" y="20185"/>
                      <a:pt x="20014" y="23918"/>
                      <a:pt x="13065" y="23918"/>
                    </a:cubicBezTo>
                    <a:cubicBezTo>
                      <a:pt x="5322" y="23918"/>
                      <a:pt x="0" y="18539"/>
                      <a:pt x="0" y="11382"/>
                    </a:cubicBezTo>
                    <a:cubicBezTo>
                      <a:pt x="0" y="5372"/>
                      <a:pt x="4994" y="0"/>
                      <a:pt x="12933" y="0"/>
                    </a:cubicBezTo>
                    <a:cubicBezTo>
                      <a:pt x="15162" y="16"/>
                      <a:pt x="17371" y="424"/>
                      <a:pt x="19459" y="1204"/>
                    </a:cubicBezTo>
                    <a:cubicBezTo>
                      <a:pt x="21086" y="1778"/>
                      <a:pt x="22039" y="2402"/>
                      <a:pt x="22499" y="2402"/>
                    </a:cubicBezTo>
                    <a:cubicBezTo>
                      <a:pt x="22959" y="2402"/>
                      <a:pt x="22953" y="2226"/>
                      <a:pt x="23129" y="1999"/>
                    </a:cubicBezTo>
                    <a:lnTo>
                      <a:pt x="23628" y="2358"/>
                    </a:lnTo>
                    <a:lnTo>
                      <a:pt x="21049" y="7119"/>
                    </a:lnTo>
                    <a:lnTo>
                      <a:pt x="20506" y="6848"/>
                    </a:lnTo>
                    <a:cubicBezTo>
                      <a:pt x="20633" y="6680"/>
                      <a:pt x="20706" y="6478"/>
                      <a:pt x="20714" y="6268"/>
                    </a:cubicBezTo>
                    <a:cubicBezTo>
                      <a:pt x="20714" y="5291"/>
                      <a:pt x="17139" y="3027"/>
                      <a:pt x="12731" y="3027"/>
                    </a:cubicBezTo>
                    <a:cubicBezTo>
                      <a:pt x="8324" y="3027"/>
                      <a:pt x="3411" y="5675"/>
                      <a:pt x="3411" y="11823"/>
                    </a:cubicBezTo>
                    <a:cubicBezTo>
                      <a:pt x="3411" y="17202"/>
                      <a:pt x="8361" y="20897"/>
                      <a:pt x="13501" y="20897"/>
                    </a:cubicBezTo>
                    <a:cubicBezTo>
                      <a:pt x="17448" y="20897"/>
                      <a:pt x="21023" y="18003"/>
                      <a:pt x="21023" y="16805"/>
                    </a:cubicBezTo>
                    <a:cubicBezTo>
                      <a:pt x="21009" y="16580"/>
                      <a:pt x="20938" y="16363"/>
                      <a:pt x="20815" y="16174"/>
                    </a:cubicBezTo>
                    <a:lnTo>
                      <a:pt x="21357" y="15821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BD2CA11E-82E6-2561-6E17-F373956F95C0}"/>
                  </a:ext>
                </a:extLst>
              </p:cNvPr>
              <p:cNvSpPr/>
              <p:nvPr/>
            </p:nvSpPr>
            <p:spPr>
              <a:xfrm>
                <a:off x="8342665" y="3284787"/>
                <a:ext cx="20953" cy="20096"/>
              </a:xfrm>
              <a:custGeom>
                <a:avLst/>
                <a:gdLst>
                  <a:gd name="connsiteX0" fmla="*/ 20954 w 20953"/>
                  <a:gd name="connsiteY0" fmla="*/ 10051 h 20096"/>
                  <a:gd name="connsiteX1" fmla="*/ 10474 w 20953"/>
                  <a:gd name="connsiteY1" fmla="*/ 20096 h 20096"/>
                  <a:gd name="connsiteX2" fmla="*/ 0 w 20953"/>
                  <a:gd name="connsiteY2" fmla="*/ 10051 h 20096"/>
                  <a:gd name="connsiteX3" fmla="*/ 10474 w 20953"/>
                  <a:gd name="connsiteY3" fmla="*/ 0 h 20096"/>
                  <a:gd name="connsiteX4" fmla="*/ 20954 w 20953"/>
                  <a:gd name="connsiteY4" fmla="*/ 10051 h 20096"/>
                  <a:gd name="connsiteX5" fmla="*/ 2743 w 20953"/>
                  <a:gd name="connsiteY5" fmla="*/ 10001 h 20096"/>
                  <a:gd name="connsiteX6" fmla="*/ 10474 w 20953"/>
                  <a:gd name="connsiteY6" fmla="*/ 17612 h 20096"/>
                  <a:gd name="connsiteX7" fmla="*/ 18211 w 20953"/>
                  <a:gd name="connsiteY7" fmla="*/ 10001 h 20096"/>
                  <a:gd name="connsiteX8" fmla="*/ 10474 w 20953"/>
                  <a:gd name="connsiteY8" fmla="*/ 2484 h 20096"/>
                  <a:gd name="connsiteX9" fmla="*/ 2743 w 20953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3" h="20096">
                    <a:moveTo>
                      <a:pt x="20954" y="10051"/>
                    </a:moveTo>
                    <a:cubicBezTo>
                      <a:pt x="20954" y="15563"/>
                      <a:pt x="16880" y="20096"/>
                      <a:pt x="10474" y="20096"/>
                    </a:cubicBezTo>
                    <a:cubicBezTo>
                      <a:pt x="4067" y="20096"/>
                      <a:pt x="0" y="15563"/>
                      <a:pt x="0" y="10051"/>
                    </a:cubicBezTo>
                    <a:cubicBezTo>
                      <a:pt x="0" y="4540"/>
                      <a:pt x="4073" y="0"/>
                      <a:pt x="10474" y="0"/>
                    </a:cubicBezTo>
                    <a:cubicBezTo>
                      <a:pt x="16874" y="0"/>
                      <a:pt x="20954" y="4534"/>
                      <a:pt x="20954" y="10051"/>
                    </a:cubicBezTo>
                    <a:close/>
                    <a:moveTo>
                      <a:pt x="2743" y="10001"/>
                    </a:moveTo>
                    <a:cubicBezTo>
                      <a:pt x="2743" y="14232"/>
                      <a:pt x="5738" y="17612"/>
                      <a:pt x="10474" y="17612"/>
                    </a:cubicBezTo>
                    <a:cubicBezTo>
                      <a:pt x="15209" y="17612"/>
                      <a:pt x="18211" y="14232"/>
                      <a:pt x="18211" y="10001"/>
                    </a:cubicBezTo>
                    <a:cubicBezTo>
                      <a:pt x="18211" y="5770"/>
                      <a:pt x="15216" y="2484"/>
                      <a:pt x="10474" y="2484"/>
                    </a:cubicBezTo>
                    <a:cubicBezTo>
                      <a:pt x="5732" y="2484"/>
                      <a:pt x="2743" y="5826"/>
                      <a:pt x="2743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DE49CB73-CB31-116B-2192-59133BF5C59F}"/>
                  </a:ext>
                </a:extLst>
              </p:cNvPr>
              <p:cNvSpPr/>
              <p:nvPr/>
            </p:nvSpPr>
            <p:spPr>
              <a:xfrm>
                <a:off x="8367566" y="3285033"/>
                <a:ext cx="20121" cy="19617"/>
              </a:xfrm>
              <a:custGeom>
                <a:avLst/>
                <a:gdLst>
                  <a:gd name="connsiteX0" fmla="*/ 0 w 20121"/>
                  <a:gd name="connsiteY0" fmla="*/ 19586 h 19617"/>
                  <a:gd name="connsiteX1" fmla="*/ 0 w 20121"/>
                  <a:gd name="connsiteY1" fmla="*/ 19050 h 19617"/>
                  <a:gd name="connsiteX2" fmla="*/ 1122 w 20121"/>
                  <a:gd name="connsiteY2" fmla="*/ 17788 h 19617"/>
                  <a:gd name="connsiteX3" fmla="*/ 1122 w 20121"/>
                  <a:gd name="connsiteY3" fmla="*/ 1797 h 19617"/>
                  <a:gd name="connsiteX4" fmla="*/ 0 w 20121"/>
                  <a:gd name="connsiteY4" fmla="*/ 536 h 19617"/>
                  <a:gd name="connsiteX5" fmla="*/ 0 w 20121"/>
                  <a:gd name="connsiteY5" fmla="*/ 0 h 19617"/>
                  <a:gd name="connsiteX6" fmla="*/ 6066 w 20121"/>
                  <a:gd name="connsiteY6" fmla="*/ 0 h 19617"/>
                  <a:gd name="connsiteX7" fmla="*/ 6066 w 20121"/>
                  <a:gd name="connsiteY7" fmla="*/ 536 h 19617"/>
                  <a:gd name="connsiteX8" fmla="*/ 4950 w 20121"/>
                  <a:gd name="connsiteY8" fmla="*/ 933 h 19617"/>
                  <a:gd name="connsiteX9" fmla="*/ 5404 w 20121"/>
                  <a:gd name="connsiteY9" fmla="*/ 1690 h 19617"/>
                  <a:gd name="connsiteX10" fmla="*/ 16672 w 20121"/>
                  <a:gd name="connsiteY10" fmla="*/ 15518 h 19617"/>
                  <a:gd name="connsiteX11" fmla="*/ 16672 w 20121"/>
                  <a:gd name="connsiteY11" fmla="*/ 1797 h 19617"/>
                  <a:gd name="connsiteX12" fmla="*/ 15550 w 20121"/>
                  <a:gd name="connsiteY12" fmla="*/ 536 h 19617"/>
                  <a:gd name="connsiteX13" fmla="*/ 15550 w 20121"/>
                  <a:gd name="connsiteY13" fmla="*/ 0 h 19617"/>
                  <a:gd name="connsiteX14" fmla="*/ 20122 w 20121"/>
                  <a:gd name="connsiteY14" fmla="*/ 0 h 19617"/>
                  <a:gd name="connsiteX15" fmla="*/ 20122 w 20121"/>
                  <a:gd name="connsiteY15" fmla="*/ 536 h 19617"/>
                  <a:gd name="connsiteX16" fmla="*/ 18999 w 20121"/>
                  <a:gd name="connsiteY16" fmla="*/ 1797 h 19617"/>
                  <a:gd name="connsiteX17" fmla="*/ 18999 w 20121"/>
                  <a:gd name="connsiteY17" fmla="*/ 17807 h 19617"/>
                  <a:gd name="connsiteX18" fmla="*/ 20122 w 20121"/>
                  <a:gd name="connsiteY18" fmla="*/ 19069 h 19617"/>
                  <a:gd name="connsiteX19" fmla="*/ 20122 w 20121"/>
                  <a:gd name="connsiteY19" fmla="*/ 19605 h 19617"/>
                  <a:gd name="connsiteX20" fmla="*/ 14554 w 20121"/>
                  <a:gd name="connsiteY20" fmla="*/ 19605 h 19617"/>
                  <a:gd name="connsiteX21" fmla="*/ 14554 w 20121"/>
                  <a:gd name="connsiteY21" fmla="*/ 19069 h 19617"/>
                  <a:gd name="connsiteX22" fmla="*/ 15714 w 20121"/>
                  <a:gd name="connsiteY22" fmla="*/ 18671 h 19617"/>
                  <a:gd name="connsiteX23" fmla="*/ 15216 w 20121"/>
                  <a:gd name="connsiteY23" fmla="*/ 17870 h 19617"/>
                  <a:gd name="connsiteX24" fmla="*/ 3449 w 20121"/>
                  <a:gd name="connsiteY24" fmla="*/ 3500 h 19617"/>
                  <a:gd name="connsiteX25" fmla="*/ 3449 w 20121"/>
                  <a:gd name="connsiteY25" fmla="*/ 17820 h 19617"/>
                  <a:gd name="connsiteX26" fmla="*/ 4572 w 20121"/>
                  <a:gd name="connsiteY26" fmla="*/ 19081 h 19617"/>
                  <a:gd name="connsiteX27" fmla="*/ 4572 w 20121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1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66" y="0"/>
                    </a:lnTo>
                    <a:lnTo>
                      <a:pt x="6066" y="536"/>
                    </a:lnTo>
                    <a:cubicBezTo>
                      <a:pt x="5196" y="536"/>
                      <a:pt x="4950" y="713"/>
                      <a:pt x="4950" y="933"/>
                    </a:cubicBezTo>
                    <a:cubicBezTo>
                      <a:pt x="4950" y="1154"/>
                      <a:pt x="5114" y="1331"/>
                      <a:pt x="5404" y="1690"/>
                    </a:cubicBezTo>
                    <a:lnTo>
                      <a:pt x="16672" y="15518"/>
                    </a:lnTo>
                    <a:lnTo>
                      <a:pt x="16672" y="1797"/>
                    </a:lnTo>
                    <a:cubicBezTo>
                      <a:pt x="16672" y="776"/>
                      <a:pt x="16420" y="536"/>
                      <a:pt x="15550" y="536"/>
                    </a:cubicBezTo>
                    <a:lnTo>
                      <a:pt x="15550" y="0"/>
                    </a:lnTo>
                    <a:lnTo>
                      <a:pt x="20122" y="0"/>
                    </a:lnTo>
                    <a:lnTo>
                      <a:pt x="20122" y="536"/>
                    </a:lnTo>
                    <a:cubicBezTo>
                      <a:pt x="19251" y="536"/>
                      <a:pt x="18999" y="757"/>
                      <a:pt x="18999" y="1797"/>
                    </a:cubicBezTo>
                    <a:lnTo>
                      <a:pt x="18999" y="17807"/>
                    </a:lnTo>
                    <a:cubicBezTo>
                      <a:pt x="18999" y="18829"/>
                      <a:pt x="19251" y="19069"/>
                      <a:pt x="20122" y="19069"/>
                    </a:cubicBezTo>
                    <a:lnTo>
                      <a:pt x="20122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2" y="19069"/>
                      <a:pt x="15714" y="18936"/>
                      <a:pt x="15714" y="18671"/>
                    </a:cubicBezTo>
                    <a:cubicBezTo>
                      <a:pt x="15714" y="18406"/>
                      <a:pt x="15512" y="18224"/>
                      <a:pt x="15216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7B58BFDD-B5DA-FC20-0D25-32E6EDAD290F}"/>
                  </a:ext>
                </a:extLst>
              </p:cNvPr>
              <p:cNvSpPr/>
              <p:nvPr/>
            </p:nvSpPr>
            <p:spPr>
              <a:xfrm>
                <a:off x="8391635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34 w 18381"/>
                  <a:gd name="connsiteY8" fmla="*/ 965 h 20077"/>
                  <a:gd name="connsiteX9" fmla="*/ 17170 w 18381"/>
                  <a:gd name="connsiteY9" fmla="*/ 1185 h 20077"/>
                  <a:gd name="connsiteX10" fmla="*/ 15632 w 18381"/>
                  <a:gd name="connsiteY10" fmla="*/ 5543 h 20077"/>
                  <a:gd name="connsiteX11" fmla="*/ 15134 w 18381"/>
                  <a:gd name="connsiteY11" fmla="*/ 5322 h 20077"/>
                  <a:gd name="connsiteX12" fmla="*/ 15216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4 w 18381"/>
                  <a:gd name="connsiteY16" fmla="*/ 20077 h 20077"/>
                  <a:gd name="connsiteX17" fmla="*/ 1249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3" y="14546"/>
                      <a:pt x="2046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34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4" y="5150"/>
                      <a:pt x="15221" y="4968"/>
                      <a:pt x="15216" y="4786"/>
                    </a:cubicBezTo>
                    <a:cubicBezTo>
                      <a:pt x="15216" y="3853"/>
                      <a:pt x="11893" y="2478"/>
                      <a:pt x="8607" y="2478"/>
                    </a:cubicBezTo>
                    <a:cubicBezTo>
                      <a:pt x="4326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2" y="20077"/>
                      <a:pt x="9314" y="20077"/>
                    </a:cubicBezTo>
                    <a:cubicBezTo>
                      <a:pt x="5032" y="20077"/>
                      <a:pt x="2119" y="18186"/>
                      <a:pt x="1249" y="18186"/>
                    </a:cubicBezTo>
                    <a:cubicBezTo>
                      <a:pt x="876" y="18213"/>
                      <a:pt x="568" y="18487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9F29C25F-8E12-0E3C-E163-169B41BDDB94}"/>
                  </a:ext>
                </a:extLst>
              </p:cNvPr>
              <p:cNvSpPr/>
              <p:nvPr/>
            </p:nvSpPr>
            <p:spPr>
              <a:xfrm>
                <a:off x="8414330" y="3283968"/>
                <a:ext cx="18753" cy="21691"/>
              </a:xfrm>
              <a:custGeom>
                <a:avLst/>
                <a:gdLst>
                  <a:gd name="connsiteX0" fmla="*/ 958 w 18753"/>
                  <a:gd name="connsiteY0" fmla="*/ 2863 h 21691"/>
                  <a:gd name="connsiteX1" fmla="*/ 0 w 18753"/>
                  <a:gd name="connsiteY1" fmla="*/ 1602 h 21691"/>
                  <a:gd name="connsiteX2" fmla="*/ 0 w 18753"/>
                  <a:gd name="connsiteY2" fmla="*/ 1066 h 21691"/>
                  <a:gd name="connsiteX3" fmla="*/ 16761 w 18753"/>
                  <a:gd name="connsiteY3" fmla="*/ 1066 h 21691"/>
                  <a:gd name="connsiteX4" fmla="*/ 17801 w 18753"/>
                  <a:gd name="connsiteY4" fmla="*/ 0 h 21691"/>
                  <a:gd name="connsiteX5" fmla="*/ 18299 w 18753"/>
                  <a:gd name="connsiteY5" fmla="*/ 0 h 21691"/>
                  <a:gd name="connsiteX6" fmla="*/ 18299 w 18753"/>
                  <a:gd name="connsiteY6" fmla="*/ 4622 h 21691"/>
                  <a:gd name="connsiteX7" fmla="*/ 17801 w 18753"/>
                  <a:gd name="connsiteY7" fmla="*/ 4622 h 21691"/>
                  <a:gd name="connsiteX8" fmla="*/ 16761 w 18753"/>
                  <a:gd name="connsiteY8" fmla="*/ 3556 h 21691"/>
                  <a:gd name="connsiteX9" fmla="*/ 3701 w 18753"/>
                  <a:gd name="connsiteY9" fmla="*/ 3556 h 21691"/>
                  <a:gd name="connsiteX10" fmla="*/ 3701 w 18753"/>
                  <a:gd name="connsiteY10" fmla="*/ 9339 h 21691"/>
                  <a:gd name="connsiteX11" fmla="*/ 12895 w 18753"/>
                  <a:gd name="connsiteY11" fmla="*/ 9339 h 21691"/>
                  <a:gd name="connsiteX12" fmla="*/ 13929 w 18753"/>
                  <a:gd name="connsiteY12" fmla="*/ 8267 h 21691"/>
                  <a:gd name="connsiteX13" fmla="*/ 14434 w 18753"/>
                  <a:gd name="connsiteY13" fmla="*/ 8267 h 21691"/>
                  <a:gd name="connsiteX14" fmla="*/ 14434 w 18753"/>
                  <a:gd name="connsiteY14" fmla="*/ 12895 h 21691"/>
                  <a:gd name="connsiteX15" fmla="*/ 13942 w 18753"/>
                  <a:gd name="connsiteY15" fmla="*/ 12895 h 21691"/>
                  <a:gd name="connsiteX16" fmla="*/ 12908 w 18753"/>
                  <a:gd name="connsiteY16" fmla="*/ 11830 h 21691"/>
                  <a:gd name="connsiteX17" fmla="*/ 3701 w 18753"/>
                  <a:gd name="connsiteY17" fmla="*/ 11830 h 21691"/>
                  <a:gd name="connsiteX18" fmla="*/ 3701 w 18753"/>
                  <a:gd name="connsiteY18" fmla="*/ 18135 h 21691"/>
                  <a:gd name="connsiteX19" fmla="*/ 17215 w 18753"/>
                  <a:gd name="connsiteY19" fmla="*/ 18135 h 21691"/>
                  <a:gd name="connsiteX20" fmla="*/ 18255 w 18753"/>
                  <a:gd name="connsiteY20" fmla="*/ 17070 h 21691"/>
                  <a:gd name="connsiteX21" fmla="*/ 18753 w 18753"/>
                  <a:gd name="connsiteY21" fmla="*/ 17070 h 21691"/>
                  <a:gd name="connsiteX22" fmla="*/ 18753 w 18753"/>
                  <a:gd name="connsiteY22" fmla="*/ 21692 h 21691"/>
                  <a:gd name="connsiteX23" fmla="*/ 18255 w 18753"/>
                  <a:gd name="connsiteY23" fmla="*/ 21692 h 21691"/>
                  <a:gd name="connsiteX24" fmla="*/ 17215 w 18753"/>
                  <a:gd name="connsiteY24" fmla="*/ 20626 h 21691"/>
                  <a:gd name="connsiteX25" fmla="*/ 0 w 18753"/>
                  <a:gd name="connsiteY25" fmla="*/ 20626 h 21691"/>
                  <a:gd name="connsiteX26" fmla="*/ 0 w 18753"/>
                  <a:gd name="connsiteY26" fmla="*/ 20090 h 21691"/>
                  <a:gd name="connsiteX27" fmla="*/ 958 w 18753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3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95" y="9339"/>
                    </a:lnTo>
                    <a:cubicBezTo>
                      <a:pt x="13721" y="9339"/>
                      <a:pt x="13929" y="9024"/>
                      <a:pt x="13929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42" y="12895"/>
                    </a:lnTo>
                    <a:cubicBezTo>
                      <a:pt x="13942" y="12139"/>
                      <a:pt x="13734" y="11830"/>
                      <a:pt x="12908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53" y="17070"/>
                    </a:lnTo>
                    <a:lnTo>
                      <a:pt x="18753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296FED53-0C33-BCB7-9AD5-F91F3E0F5AAA}"/>
                  </a:ext>
                </a:extLst>
              </p:cNvPr>
              <p:cNvSpPr/>
              <p:nvPr/>
            </p:nvSpPr>
            <p:spPr>
              <a:xfrm>
                <a:off x="8433745" y="3285033"/>
                <a:ext cx="14553" cy="19869"/>
              </a:xfrm>
              <a:custGeom>
                <a:avLst/>
                <a:gdLst>
                  <a:gd name="connsiteX0" fmla="*/ 14554 w 14553"/>
                  <a:gd name="connsiteY0" fmla="*/ 19 h 19869"/>
                  <a:gd name="connsiteX1" fmla="*/ 14554 w 14553"/>
                  <a:gd name="connsiteY1" fmla="*/ 555 h 19869"/>
                  <a:gd name="connsiteX2" fmla="*/ 13513 w 14553"/>
                  <a:gd name="connsiteY2" fmla="*/ 1816 h 19869"/>
                  <a:gd name="connsiteX3" fmla="*/ 13513 w 14553"/>
                  <a:gd name="connsiteY3" fmla="*/ 14270 h 19869"/>
                  <a:gd name="connsiteX4" fmla="*/ 6779 w 14553"/>
                  <a:gd name="connsiteY4" fmla="*/ 19869 h 19869"/>
                  <a:gd name="connsiteX5" fmla="*/ 3285 w 14553"/>
                  <a:gd name="connsiteY5" fmla="*/ 19239 h 19869"/>
                  <a:gd name="connsiteX6" fmla="*/ 1249 w 14553"/>
                  <a:gd name="connsiteY6" fmla="*/ 18608 h 19869"/>
                  <a:gd name="connsiteX7" fmla="*/ 416 w 14553"/>
                  <a:gd name="connsiteY7" fmla="*/ 19182 h 19869"/>
                  <a:gd name="connsiteX8" fmla="*/ 0 w 14553"/>
                  <a:gd name="connsiteY8" fmla="*/ 19005 h 19869"/>
                  <a:gd name="connsiteX9" fmla="*/ 1665 w 14553"/>
                  <a:gd name="connsiteY9" fmla="*/ 14591 h 19869"/>
                  <a:gd name="connsiteX10" fmla="*/ 2163 w 14553"/>
                  <a:gd name="connsiteY10" fmla="*/ 14768 h 19869"/>
                  <a:gd name="connsiteX11" fmla="*/ 2081 w 14553"/>
                  <a:gd name="connsiteY11" fmla="*/ 15399 h 19869"/>
                  <a:gd name="connsiteX12" fmla="*/ 6735 w 14553"/>
                  <a:gd name="connsiteY12" fmla="*/ 17360 h 19869"/>
                  <a:gd name="connsiteX13" fmla="*/ 10934 w 14553"/>
                  <a:gd name="connsiteY13" fmla="*/ 13356 h 19869"/>
                  <a:gd name="connsiteX14" fmla="*/ 10934 w 14553"/>
                  <a:gd name="connsiteY14" fmla="*/ 1797 h 19869"/>
                  <a:gd name="connsiteX15" fmla="*/ 9894 w 14553"/>
                  <a:gd name="connsiteY15" fmla="*/ 536 h 19869"/>
                  <a:gd name="connsiteX16" fmla="*/ 9894 w 14553"/>
                  <a:gd name="connsiteY16" fmla="*/ 0 h 19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553" h="19869">
                    <a:moveTo>
                      <a:pt x="14554" y="19"/>
                    </a:moveTo>
                    <a:lnTo>
                      <a:pt x="14554" y="555"/>
                    </a:lnTo>
                    <a:cubicBezTo>
                      <a:pt x="13683" y="555"/>
                      <a:pt x="13513" y="776"/>
                      <a:pt x="13513" y="1816"/>
                    </a:cubicBezTo>
                    <a:lnTo>
                      <a:pt x="13513" y="14270"/>
                    </a:lnTo>
                    <a:cubicBezTo>
                      <a:pt x="13513" y="18684"/>
                      <a:pt x="10644" y="19869"/>
                      <a:pt x="6779" y="19869"/>
                    </a:cubicBezTo>
                    <a:cubicBezTo>
                      <a:pt x="5586" y="19867"/>
                      <a:pt x="4403" y="19654"/>
                      <a:pt x="3285" y="19239"/>
                    </a:cubicBezTo>
                    <a:cubicBezTo>
                      <a:pt x="2635" y="18947"/>
                      <a:pt x="1950" y="18736"/>
                      <a:pt x="1249" y="18608"/>
                    </a:cubicBezTo>
                    <a:cubicBezTo>
                      <a:pt x="914" y="18608"/>
                      <a:pt x="706" y="18829"/>
                      <a:pt x="416" y="19182"/>
                    </a:cubicBezTo>
                    <a:lnTo>
                      <a:pt x="0" y="19005"/>
                    </a:lnTo>
                    <a:lnTo>
                      <a:pt x="1665" y="14591"/>
                    </a:lnTo>
                    <a:lnTo>
                      <a:pt x="2163" y="14768"/>
                    </a:lnTo>
                    <a:cubicBezTo>
                      <a:pt x="2114" y="14975"/>
                      <a:pt x="2087" y="15186"/>
                      <a:pt x="2081" y="15399"/>
                    </a:cubicBezTo>
                    <a:cubicBezTo>
                      <a:pt x="2081" y="16553"/>
                      <a:pt x="4326" y="17360"/>
                      <a:pt x="6735" y="17360"/>
                    </a:cubicBezTo>
                    <a:cubicBezTo>
                      <a:pt x="9887" y="17360"/>
                      <a:pt x="10934" y="16471"/>
                      <a:pt x="10934" y="13356"/>
                    </a:cubicBezTo>
                    <a:lnTo>
                      <a:pt x="10934" y="1797"/>
                    </a:lnTo>
                    <a:cubicBezTo>
                      <a:pt x="10934" y="776"/>
                      <a:pt x="10770" y="536"/>
                      <a:pt x="9894" y="536"/>
                    </a:cubicBezTo>
                    <a:lnTo>
                      <a:pt x="9894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7" name="Freeform 496">
                <a:extLst>
                  <a:ext uri="{FF2B5EF4-FFF2-40B4-BE49-F238E27FC236}">
                    <a16:creationId xmlns:a16="http://schemas.microsoft.com/office/drawing/2014/main" id="{1FE85248-1F9A-802A-A756-60622749D59F}"/>
                  </a:ext>
                </a:extLst>
              </p:cNvPr>
              <p:cNvSpPr/>
              <p:nvPr/>
            </p:nvSpPr>
            <p:spPr>
              <a:xfrm>
                <a:off x="8452366" y="3284787"/>
                <a:ext cx="20960" cy="20096"/>
              </a:xfrm>
              <a:custGeom>
                <a:avLst/>
                <a:gdLst>
                  <a:gd name="connsiteX0" fmla="*/ 20960 w 20960"/>
                  <a:gd name="connsiteY0" fmla="*/ 10051 h 20096"/>
                  <a:gd name="connsiteX1" fmla="*/ 10480 w 20960"/>
                  <a:gd name="connsiteY1" fmla="*/ 20096 h 20096"/>
                  <a:gd name="connsiteX2" fmla="*/ 0 w 20960"/>
                  <a:gd name="connsiteY2" fmla="*/ 10051 h 20096"/>
                  <a:gd name="connsiteX3" fmla="*/ 10480 w 20960"/>
                  <a:gd name="connsiteY3" fmla="*/ 0 h 20096"/>
                  <a:gd name="connsiteX4" fmla="*/ 20960 w 20960"/>
                  <a:gd name="connsiteY4" fmla="*/ 10051 h 20096"/>
                  <a:gd name="connsiteX5" fmla="*/ 2749 w 20960"/>
                  <a:gd name="connsiteY5" fmla="*/ 10001 h 20096"/>
                  <a:gd name="connsiteX6" fmla="*/ 10480 w 20960"/>
                  <a:gd name="connsiteY6" fmla="*/ 17612 h 20096"/>
                  <a:gd name="connsiteX7" fmla="*/ 18217 w 20960"/>
                  <a:gd name="connsiteY7" fmla="*/ 10001 h 20096"/>
                  <a:gd name="connsiteX8" fmla="*/ 10480 w 20960"/>
                  <a:gd name="connsiteY8" fmla="*/ 2484 h 20096"/>
                  <a:gd name="connsiteX9" fmla="*/ 2749 w 20960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0" h="20096">
                    <a:moveTo>
                      <a:pt x="20960" y="10051"/>
                    </a:moveTo>
                    <a:cubicBezTo>
                      <a:pt x="20960" y="15563"/>
                      <a:pt x="16887" y="20096"/>
                      <a:pt x="10480" y="20096"/>
                    </a:cubicBezTo>
                    <a:cubicBezTo>
                      <a:pt x="4073" y="20096"/>
                      <a:pt x="0" y="15563"/>
                      <a:pt x="0" y="10051"/>
                    </a:cubicBezTo>
                    <a:cubicBezTo>
                      <a:pt x="0" y="4540"/>
                      <a:pt x="4080" y="0"/>
                      <a:pt x="10480" y="0"/>
                    </a:cubicBezTo>
                    <a:cubicBezTo>
                      <a:pt x="16880" y="0"/>
                      <a:pt x="20960" y="4534"/>
                      <a:pt x="20960" y="10051"/>
                    </a:cubicBezTo>
                    <a:close/>
                    <a:moveTo>
                      <a:pt x="2749" y="10001"/>
                    </a:moveTo>
                    <a:cubicBezTo>
                      <a:pt x="2749" y="14232"/>
                      <a:pt x="5738" y="17612"/>
                      <a:pt x="10480" y="17612"/>
                    </a:cubicBezTo>
                    <a:cubicBezTo>
                      <a:pt x="15222" y="17612"/>
                      <a:pt x="18217" y="14232"/>
                      <a:pt x="18217" y="10001"/>
                    </a:cubicBezTo>
                    <a:cubicBezTo>
                      <a:pt x="18217" y="5770"/>
                      <a:pt x="15222" y="2484"/>
                      <a:pt x="10480" y="2484"/>
                    </a:cubicBezTo>
                    <a:cubicBezTo>
                      <a:pt x="5738" y="2484"/>
                      <a:pt x="2749" y="5826"/>
                      <a:pt x="2749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065B016F-80AD-0BCE-A2AA-143923E847A3}"/>
                  </a:ext>
                </a:extLst>
              </p:cNvPr>
              <p:cNvSpPr/>
              <p:nvPr/>
            </p:nvSpPr>
            <p:spPr>
              <a:xfrm>
                <a:off x="8485773" y="3280991"/>
                <a:ext cx="21918" cy="23923"/>
              </a:xfrm>
              <a:custGeom>
                <a:avLst/>
                <a:gdLst>
                  <a:gd name="connsiteX0" fmla="*/ 2220 w 21918"/>
                  <a:gd name="connsiteY0" fmla="*/ 16288 h 23923"/>
                  <a:gd name="connsiteX1" fmla="*/ 2762 w 21918"/>
                  <a:gd name="connsiteY1" fmla="*/ 16603 h 23923"/>
                  <a:gd name="connsiteX2" fmla="*/ 2636 w 21918"/>
                  <a:gd name="connsiteY2" fmla="*/ 17177 h 23923"/>
                  <a:gd name="connsiteX3" fmla="*/ 10997 w 21918"/>
                  <a:gd name="connsiteY3" fmla="*/ 20960 h 23923"/>
                  <a:gd name="connsiteX4" fmla="*/ 18482 w 21918"/>
                  <a:gd name="connsiteY4" fmla="*/ 16546 h 23923"/>
                  <a:gd name="connsiteX5" fmla="*/ 769 w 21918"/>
                  <a:gd name="connsiteY5" fmla="*/ 7157 h 23923"/>
                  <a:gd name="connsiteX6" fmla="*/ 11489 w 21918"/>
                  <a:gd name="connsiteY6" fmla="*/ 0 h 23923"/>
                  <a:gd name="connsiteX7" fmla="*/ 19472 w 21918"/>
                  <a:gd name="connsiteY7" fmla="*/ 1690 h 23923"/>
                  <a:gd name="connsiteX8" fmla="*/ 20550 w 21918"/>
                  <a:gd name="connsiteY8" fmla="*/ 1110 h 23923"/>
                  <a:gd name="connsiteX9" fmla="*/ 21055 w 21918"/>
                  <a:gd name="connsiteY9" fmla="*/ 1337 h 23923"/>
                  <a:gd name="connsiteX10" fmla="*/ 18797 w 21918"/>
                  <a:gd name="connsiteY10" fmla="*/ 6419 h 23923"/>
                  <a:gd name="connsiteX11" fmla="*/ 18337 w 21918"/>
                  <a:gd name="connsiteY11" fmla="*/ 6104 h 23923"/>
                  <a:gd name="connsiteX12" fmla="*/ 18381 w 21918"/>
                  <a:gd name="connsiteY12" fmla="*/ 5530 h 23923"/>
                  <a:gd name="connsiteX13" fmla="*/ 11521 w 21918"/>
                  <a:gd name="connsiteY13" fmla="*/ 2907 h 23923"/>
                  <a:gd name="connsiteX14" fmla="*/ 4200 w 21918"/>
                  <a:gd name="connsiteY14" fmla="*/ 7088 h 23923"/>
                  <a:gd name="connsiteX15" fmla="*/ 21919 w 21918"/>
                  <a:gd name="connsiteY15" fmla="*/ 16546 h 23923"/>
                  <a:gd name="connsiteX16" fmla="*/ 11104 w 21918"/>
                  <a:gd name="connsiteY16" fmla="*/ 23924 h 23923"/>
                  <a:gd name="connsiteX17" fmla="*/ 1293 w 21918"/>
                  <a:gd name="connsiteY17" fmla="*/ 21168 h 23923"/>
                  <a:gd name="connsiteX18" fmla="*/ 416 w 21918"/>
                  <a:gd name="connsiteY18" fmla="*/ 21704 h 23923"/>
                  <a:gd name="connsiteX19" fmla="*/ 0 w 21918"/>
                  <a:gd name="connsiteY19" fmla="*/ 21439 h 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18" h="23923">
                    <a:moveTo>
                      <a:pt x="2220" y="16288"/>
                    </a:moveTo>
                    <a:lnTo>
                      <a:pt x="2762" y="16603"/>
                    </a:lnTo>
                    <a:cubicBezTo>
                      <a:pt x="2686" y="16785"/>
                      <a:pt x="2643" y="16979"/>
                      <a:pt x="2636" y="17177"/>
                    </a:cubicBezTo>
                    <a:cubicBezTo>
                      <a:pt x="2636" y="18823"/>
                      <a:pt x="6917" y="20960"/>
                      <a:pt x="10997" y="20960"/>
                    </a:cubicBezTo>
                    <a:cubicBezTo>
                      <a:pt x="16237" y="20960"/>
                      <a:pt x="18482" y="19069"/>
                      <a:pt x="18482" y="16546"/>
                    </a:cubicBezTo>
                    <a:cubicBezTo>
                      <a:pt x="18482" y="9610"/>
                      <a:pt x="769" y="18148"/>
                      <a:pt x="769" y="7157"/>
                    </a:cubicBezTo>
                    <a:cubicBezTo>
                      <a:pt x="769" y="2938"/>
                      <a:pt x="5423" y="0"/>
                      <a:pt x="11489" y="0"/>
                    </a:cubicBezTo>
                    <a:cubicBezTo>
                      <a:pt x="16231" y="0"/>
                      <a:pt x="18394" y="1690"/>
                      <a:pt x="19472" y="1690"/>
                    </a:cubicBezTo>
                    <a:cubicBezTo>
                      <a:pt x="19910" y="1704"/>
                      <a:pt x="20321" y="1483"/>
                      <a:pt x="20550" y="1110"/>
                    </a:cubicBezTo>
                    <a:lnTo>
                      <a:pt x="21055" y="1337"/>
                    </a:lnTo>
                    <a:lnTo>
                      <a:pt x="18797" y="6419"/>
                    </a:lnTo>
                    <a:lnTo>
                      <a:pt x="18337" y="6104"/>
                    </a:lnTo>
                    <a:cubicBezTo>
                      <a:pt x="18372" y="5915"/>
                      <a:pt x="18387" y="5722"/>
                      <a:pt x="18381" y="5530"/>
                    </a:cubicBezTo>
                    <a:cubicBezTo>
                      <a:pt x="18381" y="4685"/>
                      <a:pt x="15556" y="2907"/>
                      <a:pt x="11521" y="2907"/>
                    </a:cubicBezTo>
                    <a:cubicBezTo>
                      <a:pt x="7031" y="2907"/>
                      <a:pt x="4200" y="4685"/>
                      <a:pt x="4200" y="7088"/>
                    </a:cubicBezTo>
                    <a:cubicBezTo>
                      <a:pt x="4200" y="13135"/>
                      <a:pt x="21919" y="5038"/>
                      <a:pt x="21919" y="16546"/>
                    </a:cubicBezTo>
                    <a:cubicBezTo>
                      <a:pt x="21919" y="20279"/>
                      <a:pt x="18173" y="23924"/>
                      <a:pt x="11104" y="23924"/>
                    </a:cubicBezTo>
                    <a:cubicBezTo>
                      <a:pt x="5114" y="23924"/>
                      <a:pt x="2535" y="21168"/>
                      <a:pt x="1293" y="21168"/>
                    </a:cubicBezTo>
                    <a:cubicBezTo>
                      <a:pt x="931" y="21194"/>
                      <a:pt x="604" y="21394"/>
                      <a:pt x="416" y="21704"/>
                    </a:cubicBezTo>
                    <a:lnTo>
                      <a:pt x="0" y="21439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45800041-9968-CE31-D008-8AFB2C736912}"/>
                  </a:ext>
                </a:extLst>
              </p:cNvPr>
              <p:cNvSpPr/>
              <p:nvPr/>
            </p:nvSpPr>
            <p:spPr>
              <a:xfrm>
                <a:off x="8511110" y="3285033"/>
                <a:ext cx="20039" cy="19850"/>
              </a:xfrm>
              <a:custGeom>
                <a:avLst/>
                <a:gdLst>
                  <a:gd name="connsiteX0" fmla="*/ 19169 w 20039"/>
                  <a:gd name="connsiteY0" fmla="*/ 13362 h 19850"/>
                  <a:gd name="connsiteX1" fmla="*/ 10020 w 20039"/>
                  <a:gd name="connsiteY1" fmla="*/ 19850 h 19850"/>
                  <a:gd name="connsiteX2" fmla="*/ 870 w 20039"/>
                  <a:gd name="connsiteY2" fmla="*/ 13362 h 19850"/>
                  <a:gd name="connsiteX3" fmla="*/ 870 w 20039"/>
                  <a:gd name="connsiteY3" fmla="*/ 1797 h 19850"/>
                  <a:gd name="connsiteX4" fmla="*/ 0 w 20039"/>
                  <a:gd name="connsiteY4" fmla="*/ 536 h 19850"/>
                  <a:gd name="connsiteX5" fmla="*/ 0 w 20039"/>
                  <a:gd name="connsiteY5" fmla="*/ 0 h 19850"/>
                  <a:gd name="connsiteX6" fmla="*/ 4326 w 20039"/>
                  <a:gd name="connsiteY6" fmla="*/ 0 h 19850"/>
                  <a:gd name="connsiteX7" fmla="*/ 4326 w 20039"/>
                  <a:gd name="connsiteY7" fmla="*/ 536 h 19850"/>
                  <a:gd name="connsiteX8" fmla="*/ 3449 w 20039"/>
                  <a:gd name="connsiteY8" fmla="*/ 1797 h 19850"/>
                  <a:gd name="connsiteX9" fmla="*/ 3449 w 20039"/>
                  <a:gd name="connsiteY9" fmla="*/ 12782 h 19850"/>
                  <a:gd name="connsiteX10" fmla="*/ 10020 w 20039"/>
                  <a:gd name="connsiteY10" fmla="*/ 17366 h 19850"/>
                  <a:gd name="connsiteX11" fmla="*/ 16590 w 20039"/>
                  <a:gd name="connsiteY11" fmla="*/ 12782 h 19850"/>
                  <a:gd name="connsiteX12" fmla="*/ 16590 w 20039"/>
                  <a:gd name="connsiteY12" fmla="*/ 1797 h 19850"/>
                  <a:gd name="connsiteX13" fmla="*/ 15714 w 20039"/>
                  <a:gd name="connsiteY13" fmla="*/ 536 h 19850"/>
                  <a:gd name="connsiteX14" fmla="*/ 15714 w 20039"/>
                  <a:gd name="connsiteY14" fmla="*/ 0 h 19850"/>
                  <a:gd name="connsiteX15" fmla="*/ 20040 w 20039"/>
                  <a:gd name="connsiteY15" fmla="*/ 0 h 19850"/>
                  <a:gd name="connsiteX16" fmla="*/ 20040 w 20039"/>
                  <a:gd name="connsiteY16" fmla="*/ 536 h 19850"/>
                  <a:gd name="connsiteX17" fmla="*/ 19169 w 20039"/>
                  <a:gd name="connsiteY17" fmla="*/ 1797 h 1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39" h="19850">
                    <a:moveTo>
                      <a:pt x="19169" y="13362"/>
                    </a:moveTo>
                    <a:cubicBezTo>
                      <a:pt x="19207" y="18343"/>
                      <a:pt x="14219" y="19850"/>
                      <a:pt x="10020" y="19850"/>
                    </a:cubicBezTo>
                    <a:cubicBezTo>
                      <a:pt x="5820" y="19850"/>
                      <a:pt x="832" y="18343"/>
                      <a:pt x="870" y="13362"/>
                    </a:cubicBezTo>
                    <a:lnTo>
                      <a:pt x="870" y="1797"/>
                    </a:lnTo>
                    <a:cubicBezTo>
                      <a:pt x="870" y="776"/>
                      <a:pt x="706" y="536"/>
                      <a:pt x="0" y="536"/>
                    </a:cubicBezTo>
                    <a:lnTo>
                      <a:pt x="0" y="0"/>
                    </a:lnTo>
                    <a:lnTo>
                      <a:pt x="4326" y="0"/>
                    </a:lnTo>
                    <a:lnTo>
                      <a:pt x="4326" y="536"/>
                    </a:lnTo>
                    <a:cubicBezTo>
                      <a:pt x="3619" y="536"/>
                      <a:pt x="3449" y="757"/>
                      <a:pt x="3449" y="1797"/>
                    </a:cubicBezTo>
                    <a:lnTo>
                      <a:pt x="3449" y="12782"/>
                    </a:lnTo>
                    <a:cubicBezTo>
                      <a:pt x="3449" y="16162"/>
                      <a:pt x="6066" y="17366"/>
                      <a:pt x="10020" y="17366"/>
                    </a:cubicBezTo>
                    <a:cubicBezTo>
                      <a:pt x="13973" y="17366"/>
                      <a:pt x="16590" y="16162"/>
                      <a:pt x="16590" y="12782"/>
                    </a:cubicBezTo>
                    <a:lnTo>
                      <a:pt x="16590" y="1797"/>
                    </a:lnTo>
                    <a:cubicBezTo>
                      <a:pt x="16590" y="776"/>
                      <a:pt x="16420" y="536"/>
                      <a:pt x="15714" y="536"/>
                    </a:cubicBezTo>
                    <a:lnTo>
                      <a:pt x="15714" y="0"/>
                    </a:lnTo>
                    <a:lnTo>
                      <a:pt x="20040" y="0"/>
                    </a:lnTo>
                    <a:lnTo>
                      <a:pt x="20040" y="536"/>
                    </a:lnTo>
                    <a:cubicBezTo>
                      <a:pt x="19333" y="536"/>
                      <a:pt x="19169" y="757"/>
                      <a:pt x="19169" y="1797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A87C6CF8-6D4C-52EF-7730-69D7F48EBC7F}"/>
                  </a:ext>
                </a:extLst>
              </p:cNvPr>
              <p:cNvSpPr/>
              <p:nvPr/>
            </p:nvSpPr>
            <p:spPr>
              <a:xfrm>
                <a:off x="8535551" y="3285033"/>
                <a:ext cx="17384" cy="19585"/>
              </a:xfrm>
              <a:custGeom>
                <a:avLst/>
                <a:gdLst>
                  <a:gd name="connsiteX0" fmla="*/ 1040 w 17384"/>
                  <a:gd name="connsiteY0" fmla="*/ 1797 h 19585"/>
                  <a:gd name="connsiteX1" fmla="*/ 0 w 17384"/>
                  <a:gd name="connsiteY1" fmla="*/ 536 h 19585"/>
                  <a:gd name="connsiteX2" fmla="*/ 0 w 17384"/>
                  <a:gd name="connsiteY2" fmla="*/ 0 h 19585"/>
                  <a:gd name="connsiteX3" fmla="*/ 11149 w 17384"/>
                  <a:gd name="connsiteY3" fmla="*/ 0 h 19585"/>
                  <a:gd name="connsiteX4" fmla="*/ 17385 w 17384"/>
                  <a:gd name="connsiteY4" fmla="*/ 5467 h 19585"/>
                  <a:gd name="connsiteX5" fmla="*/ 11476 w 17384"/>
                  <a:gd name="connsiteY5" fmla="*/ 11029 h 19585"/>
                  <a:gd name="connsiteX6" fmla="*/ 3619 w 17384"/>
                  <a:gd name="connsiteY6" fmla="*/ 11029 h 19585"/>
                  <a:gd name="connsiteX7" fmla="*/ 3619 w 17384"/>
                  <a:gd name="connsiteY7" fmla="*/ 17788 h 19585"/>
                  <a:gd name="connsiteX8" fmla="*/ 4660 w 17384"/>
                  <a:gd name="connsiteY8" fmla="*/ 19050 h 19585"/>
                  <a:gd name="connsiteX9" fmla="*/ 4660 w 17384"/>
                  <a:gd name="connsiteY9" fmla="*/ 19586 h 19585"/>
                  <a:gd name="connsiteX10" fmla="*/ 0 w 17384"/>
                  <a:gd name="connsiteY10" fmla="*/ 19586 h 19585"/>
                  <a:gd name="connsiteX11" fmla="*/ 0 w 17384"/>
                  <a:gd name="connsiteY11" fmla="*/ 19050 h 19585"/>
                  <a:gd name="connsiteX12" fmla="*/ 1040 w 17384"/>
                  <a:gd name="connsiteY12" fmla="*/ 17788 h 19585"/>
                  <a:gd name="connsiteX13" fmla="*/ 3619 w 17384"/>
                  <a:gd name="connsiteY13" fmla="*/ 8544 h 19585"/>
                  <a:gd name="connsiteX14" fmla="*/ 11268 w 17384"/>
                  <a:gd name="connsiteY14" fmla="*/ 8544 h 19585"/>
                  <a:gd name="connsiteX15" fmla="*/ 14642 w 17384"/>
                  <a:gd name="connsiteY15" fmla="*/ 5391 h 19585"/>
                  <a:gd name="connsiteX16" fmla="*/ 10688 w 17384"/>
                  <a:gd name="connsiteY16" fmla="*/ 2327 h 19585"/>
                  <a:gd name="connsiteX17" fmla="*/ 3619 w 17384"/>
                  <a:gd name="connsiteY17" fmla="*/ 2327 h 1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384" h="19585">
                    <a:moveTo>
                      <a:pt x="1040" y="1797"/>
                    </a:move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11149" y="0"/>
                    </a:lnTo>
                    <a:cubicBezTo>
                      <a:pt x="15260" y="0"/>
                      <a:pt x="17385" y="1778"/>
                      <a:pt x="17385" y="5467"/>
                    </a:cubicBezTo>
                    <a:cubicBezTo>
                      <a:pt x="17385" y="8803"/>
                      <a:pt x="14554" y="11029"/>
                      <a:pt x="11476" y="11029"/>
                    </a:cubicBezTo>
                    <a:lnTo>
                      <a:pt x="3619" y="11029"/>
                    </a:lnTo>
                    <a:lnTo>
                      <a:pt x="3619" y="17788"/>
                    </a:lnTo>
                    <a:cubicBezTo>
                      <a:pt x="3619" y="18810"/>
                      <a:pt x="3783" y="19050"/>
                      <a:pt x="4660" y="19050"/>
                    </a:cubicBezTo>
                    <a:lnTo>
                      <a:pt x="4660" y="19586"/>
                    </a:lnTo>
                    <a:lnTo>
                      <a:pt x="0" y="19586"/>
                    </a:lnTo>
                    <a:lnTo>
                      <a:pt x="0" y="19050"/>
                    </a:lnTo>
                    <a:cubicBezTo>
                      <a:pt x="876" y="19050"/>
                      <a:pt x="1040" y="18829"/>
                      <a:pt x="1040" y="17788"/>
                    </a:cubicBezTo>
                    <a:close/>
                    <a:moveTo>
                      <a:pt x="3619" y="8544"/>
                    </a:moveTo>
                    <a:lnTo>
                      <a:pt x="11268" y="8544"/>
                    </a:lnTo>
                    <a:cubicBezTo>
                      <a:pt x="13513" y="8544"/>
                      <a:pt x="14642" y="7346"/>
                      <a:pt x="14642" y="5391"/>
                    </a:cubicBezTo>
                    <a:cubicBezTo>
                      <a:pt x="14642" y="3260"/>
                      <a:pt x="13349" y="2327"/>
                      <a:pt x="10688" y="2327"/>
                    </a:cubicBezTo>
                    <a:lnTo>
                      <a:pt x="3619" y="232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CC92A3AA-DB7A-62D4-8070-789DFFBB9506}"/>
                  </a:ext>
                </a:extLst>
              </p:cNvPr>
              <p:cNvSpPr/>
              <p:nvPr/>
            </p:nvSpPr>
            <p:spPr>
              <a:xfrm>
                <a:off x="8555319" y="3283968"/>
                <a:ext cx="18772" cy="21691"/>
              </a:xfrm>
              <a:custGeom>
                <a:avLst/>
                <a:gdLst>
                  <a:gd name="connsiteX0" fmla="*/ 958 w 18772"/>
                  <a:gd name="connsiteY0" fmla="*/ 2863 h 21691"/>
                  <a:gd name="connsiteX1" fmla="*/ 0 w 18772"/>
                  <a:gd name="connsiteY1" fmla="*/ 1602 h 21691"/>
                  <a:gd name="connsiteX2" fmla="*/ 0 w 18772"/>
                  <a:gd name="connsiteY2" fmla="*/ 1066 h 21691"/>
                  <a:gd name="connsiteX3" fmla="*/ 16761 w 18772"/>
                  <a:gd name="connsiteY3" fmla="*/ 1066 h 21691"/>
                  <a:gd name="connsiteX4" fmla="*/ 17801 w 18772"/>
                  <a:gd name="connsiteY4" fmla="*/ 0 h 21691"/>
                  <a:gd name="connsiteX5" fmla="*/ 18299 w 18772"/>
                  <a:gd name="connsiteY5" fmla="*/ 0 h 21691"/>
                  <a:gd name="connsiteX6" fmla="*/ 18299 w 18772"/>
                  <a:gd name="connsiteY6" fmla="*/ 4622 h 21691"/>
                  <a:gd name="connsiteX7" fmla="*/ 17801 w 18772"/>
                  <a:gd name="connsiteY7" fmla="*/ 4622 h 21691"/>
                  <a:gd name="connsiteX8" fmla="*/ 16761 w 18772"/>
                  <a:gd name="connsiteY8" fmla="*/ 3556 h 21691"/>
                  <a:gd name="connsiteX9" fmla="*/ 3720 w 18772"/>
                  <a:gd name="connsiteY9" fmla="*/ 3556 h 21691"/>
                  <a:gd name="connsiteX10" fmla="*/ 3720 w 18772"/>
                  <a:gd name="connsiteY10" fmla="*/ 9339 h 21691"/>
                  <a:gd name="connsiteX11" fmla="*/ 12939 w 18772"/>
                  <a:gd name="connsiteY11" fmla="*/ 9339 h 21691"/>
                  <a:gd name="connsiteX12" fmla="*/ 13973 w 18772"/>
                  <a:gd name="connsiteY12" fmla="*/ 8267 h 21691"/>
                  <a:gd name="connsiteX13" fmla="*/ 14478 w 18772"/>
                  <a:gd name="connsiteY13" fmla="*/ 8267 h 21691"/>
                  <a:gd name="connsiteX14" fmla="*/ 14478 w 18772"/>
                  <a:gd name="connsiteY14" fmla="*/ 12895 h 21691"/>
                  <a:gd name="connsiteX15" fmla="*/ 13973 w 18772"/>
                  <a:gd name="connsiteY15" fmla="*/ 12895 h 21691"/>
                  <a:gd name="connsiteX16" fmla="*/ 12939 w 18772"/>
                  <a:gd name="connsiteY16" fmla="*/ 11830 h 21691"/>
                  <a:gd name="connsiteX17" fmla="*/ 3720 w 18772"/>
                  <a:gd name="connsiteY17" fmla="*/ 11830 h 21691"/>
                  <a:gd name="connsiteX18" fmla="*/ 3720 w 18772"/>
                  <a:gd name="connsiteY18" fmla="*/ 18135 h 21691"/>
                  <a:gd name="connsiteX19" fmla="*/ 17234 w 18772"/>
                  <a:gd name="connsiteY19" fmla="*/ 18135 h 21691"/>
                  <a:gd name="connsiteX20" fmla="*/ 18274 w 18772"/>
                  <a:gd name="connsiteY20" fmla="*/ 17070 h 21691"/>
                  <a:gd name="connsiteX21" fmla="*/ 18772 w 18772"/>
                  <a:gd name="connsiteY21" fmla="*/ 17070 h 21691"/>
                  <a:gd name="connsiteX22" fmla="*/ 18772 w 18772"/>
                  <a:gd name="connsiteY22" fmla="*/ 21692 h 21691"/>
                  <a:gd name="connsiteX23" fmla="*/ 18274 w 18772"/>
                  <a:gd name="connsiteY23" fmla="*/ 21692 h 21691"/>
                  <a:gd name="connsiteX24" fmla="*/ 17234 w 18772"/>
                  <a:gd name="connsiteY24" fmla="*/ 20626 h 21691"/>
                  <a:gd name="connsiteX25" fmla="*/ 19 w 18772"/>
                  <a:gd name="connsiteY25" fmla="*/ 20626 h 21691"/>
                  <a:gd name="connsiteX26" fmla="*/ 19 w 18772"/>
                  <a:gd name="connsiteY26" fmla="*/ 20090 h 21691"/>
                  <a:gd name="connsiteX27" fmla="*/ 977 w 18772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72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20" y="3556"/>
                    </a:lnTo>
                    <a:lnTo>
                      <a:pt x="3720" y="9339"/>
                    </a:lnTo>
                    <a:lnTo>
                      <a:pt x="12939" y="9339"/>
                    </a:lnTo>
                    <a:cubicBezTo>
                      <a:pt x="13765" y="9339"/>
                      <a:pt x="13973" y="9024"/>
                      <a:pt x="13973" y="8267"/>
                    </a:cubicBezTo>
                    <a:lnTo>
                      <a:pt x="14478" y="8267"/>
                    </a:lnTo>
                    <a:lnTo>
                      <a:pt x="14478" y="12895"/>
                    </a:lnTo>
                    <a:lnTo>
                      <a:pt x="13973" y="12895"/>
                    </a:lnTo>
                    <a:cubicBezTo>
                      <a:pt x="13973" y="12139"/>
                      <a:pt x="13765" y="11830"/>
                      <a:pt x="12939" y="11830"/>
                    </a:cubicBezTo>
                    <a:lnTo>
                      <a:pt x="3720" y="11830"/>
                    </a:lnTo>
                    <a:lnTo>
                      <a:pt x="3720" y="18135"/>
                    </a:lnTo>
                    <a:lnTo>
                      <a:pt x="17234" y="18135"/>
                    </a:lnTo>
                    <a:cubicBezTo>
                      <a:pt x="18066" y="18135"/>
                      <a:pt x="18274" y="17826"/>
                      <a:pt x="18274" y="17070"/>
                    </a:cubicBezTo>
                    <a:lnTo>
                      <a:pt x="18772" y="17070"/>
                    </a:lnTo>
                    <a:lnTo>
                      <a:pt x="18772" y="21692"/>
                    </a:lnTo>
                    <a:lnTo>
                      <a:pt x="18274" y="21692"/>
                    </a:lnTo>
                    <a:cubicBezTo>
                      <a:pt x="18274" y="20935"/>
                      <a:pt x="18066" y="20626"/>
                      <a:pt x="17234" y="20626"/>
                    </a:cubicBezTo>
                    <a:lnTo>
                      <a:pt x="19" y="20626"/>
                    </a:lnTo>
                    <a:lnTo>
                      <a:pt x="19" y="20090"/>
                    </a:lnTo>
                    <a:cubicBezTo>
                      <a:pt x="813" y="20090"/>
                      <a:pt x="977" y="19869"/>
                      <a:pt x="977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BFD65827-75A0-DDE5-A8AB-A9F4C13FA234}"/>
                  </a:ext>
                </a:extLst>
              </p:cNvPr>
              <p:cNvSpPr/>
              <p:nvPr/>
            </p:nvSpPr>
            <p:spPr>
              <a:xfrm>
                <a:off x="8577414" y="3285033"/>
                <a:ext cx="18532" cy="19604"/>
              </a:xfrm>
              <a:custGeom>
                <a:avLst/>
                <a:gdLst>
                  <a:gd name="connsiteX0" fmla="*/ 3619 w 18532"/>
                  <a:gd name="connsiteY0" fmla="*/ 17807 h 19604"/>
                  <a:gd name="connsiteX1" fmla="*/ 4654 w 18532"/>
                  <a:gd name="connsiteY1" fmla="*/ 19069 h 19604"/>
                  <a:gd name="connsiteX2" fmla="*/ 4654 w 18532"/>
                  <a:gd name="connsiteY2" fmla="*/ 19605 h 19604"/>
                  <a:gd name="connsiteX3" fmla="*/ 0 w 18532"/>
                  <a:gd name="connsiteY3" fmla="*/ 19605 h 19604"/>
                  <a:gd name="connsiteX4" fmla="*/ 0 w 18532"/>
                  <a:gd name="connsiteY4" fmla="*/ 19069 h 19604"/>
                  <a:gd name="connsiteX5" fmla="*/ 1040 w 18532"/>
                  <a:gd name="connsiteY5" fmla="*/ 17807 h 19604"/>
                  <a:gd name="connsiteX6" fmla="*/ 1040 w 18532"/>
                  <a:gd name="connsiteY6" fmla="*/ 1797 h 19604"/>
                  <a:gd name="connsiteX7" fmla="*/ 0 w 18532"/>
                  <a:gd name="connsiteY7" fmla="*/ 536 h 19604"/>
                  <a:gd name="connsiteX8" fmla="*/ 0 w 18532"/>
                  <a:gd name="connsiteY8" fmla="*/ 0 h 19604"/>
                  <a:gd name="connsiteX9" fmla="*/ 12725 w 18532"/>
                  <a:gd name="connsiteY9" fmla="*/ 0 h 19604"/>
                  <a:gd name="connsiteX10" fmla="*/ 17965 w 18532"/>
                  <a:gd name="connsiteY10" fmla="*/ 5467 h 19604"/>
                  <a:gd name="connsiteX11" fmla="*/ 12920 w 18532"/>
                  <a:gd name="connsiteY11" fmla="*/ 10764 h 19604"/>
                  <a:gd name="connsiteX12" fmla="*/ 17492 w 18532"/>
                  <a:gd name="connsiteY12" fmla="*/ 18236 h 19604"/>
                  <a:gd name="connsiteX13" fmla="*/ 18533 w 18532"/>
                  <a:gd name="connsiteY13" fmla="*/ 19031 h 19604"/>
                  <a:gd name="connsiteX14" fmla="*/ 18533 w 18532"/>
                  <a:gd name="connsiteY14" fmla="*/ 19567 h 19604"/>
                  <a:gd name="connsiteX15" fmla="*/ 14043 w 18532"/>
                  <a:gd name="connsiteY15" fmla="*/ 19567 h 19604"/>
                  <a:gd name="connsiteX16" fmla="*/ 14043 w 18532"/>
                  <a:gd name="connsiteY16" fmla="*/ 19031 h 19604"/>
                  <a:gd name="connsiteX17" fmla="*/ 14705 w 18532"/>
                  <a:gd name="connsiteY17" fmla="*/ 18678 h 19604"/>
                  <a:gd name="connsiteX18" fmla="*/ 14251 w 18532"/>
                  <a:gd name="connsiteY18" fmla="*/ 17612 h 19604"/>
                  <a:gd name="connsiteX19" fmla="*/ 10177 w 18532"/>
                  <a:gd name="connsiteY19" fmla="*/ 10764 h 19604"/>
                  <a:gd name="connsiteX20" fmla="*/ 3619 w 18532"/>
                  <a:gd name="connsiteY20" fmla="*/ 10764 h 19604"/>
                  <a:gd name="connsiteX21" fmla="*/ 3619 w 18532"/>
                  <a:gd name="connsiteY21" fmla="*/ 8292 h 19604"/>
                  <a:gd name="connsiteX22" fmla="*/ 12448 w 18532"/>
                  <a:gd name="connsiteY22" fmla="*/ 8292 h 19604"/>
                  <a:gd name="connsiteX23" fmla="*/ 15190 w 18532"/>
                  <a:gd name="connsiteY23" fmla="*/ 5398 h 19604"/>
                  <a:gd name="connsiteX24" fmla="*/ 12038 w 18532"/>
                  <a:gd name="connsiteY24" fmla="*/ 2333 h 19604"/>
                  <a:gd name="connsiteX25" fmla="*/ 3619 w 18532"/>
                  <a:gd name="connsiteY25" fmla="*/ 2333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532" h="19604">
                    <a:moveTo>
                      <a:pt x="3619" y="17807"/>
                    </a:moveTo>
                    <a:cubicBezTo>
                      <a:pt x="3619" y="18829"/>
                      <a:pt x="3783" y="19069"/>
                      <a:pt x="4654" y="19069"/>
                    </a:cubicBezTo>
                    <a:lnTo>
                      <a:pt x="4654" y="19605"/>
                    </a:lnTo>
                    <a:lnTo>
                      <a:pt x="0" y="19605"/>
                    </a:lnTo>
                    <a:lnTo>
                      <a:pt x="0" y="19069"/>
                    </a:lnTo>
                    <a:cubicBezTo>
                      <a:pt x="870" y="19069"/>
                      <a:pt x="1040" y="18848"/>
                      <a:pt x="1040" y="17807"/>
                    </a:cubicBezTo>
                    <a:lnTo>
                      <a:pt x="1040" y="1797"/>
                    </a:ln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12725" y="0"/>
                    </a:lnTo>
                    <a:cubicBezTo>
                      <a:pt x="16300" y="0"/>
                      <a:pt x="17965" y="2138"/>
                      <a:pt x="17965" y="5467"/>
                    </a:cubicBezTo>
                    <a:cubicBezTo>
                      <a:pt x="17965" y="8891"/>
                      <a:pt x="16136" y="10676"/>
                      <a:pt x="12920" y="10764"/>
                    </a:cubicBezTo>
                    <a:lnTo>
                      <a:pt x="17492" y="18236"/>
                    </a:lnTo>
                    <a:cubicBezTo>
                      <a:pt x="17864" y="18867"/>
                      <a:pt x="18079" y="19031"/>
                      <a:pt x="18533" y="19031"/>
                    </a:cubicBezTo>
                    <a:lnTo>
                      <a:pt x="18533" y="19567"/>
                    </a:lnTo>
                    <a:lnTo>
                      <a:pt x="14043" y="19567"/>
                    </a:lnTo>
                    <a:lnTo>
                      <a:pt x="14043" y="19031"/>
                    </a:lnTo>
                    <a:cubicBezTo>
                      <a:pt x="14623" y="19031"/>
                      <a:pt x="14705" y="18942"/>
                      <a:pt x="14705" y="18678"/>
                    </a:cubicBezTo>
                    <a:cubicBezTo>
                      <a:pt x="14635" y="18293"/>
                      <a:pt x="14480" y="17929"/>
                      <a:pt x="14251" y="17612"/>
                    </a:cubicBezTo>
                    <a:lnTo>
                      <a:pt x="10177" y="10764"/>
                    </a:lnTo>
                    <a:lnTo>
                      <a:pt x="3619" y="10764"/>
                    </a:lnTo>
                    <a:close/>
                    <a:moveTo>
                      <a:pt x="3619" y="8292"/>
                    </a:moveTo>
                    <a:lnTo>
                      <a:pt x="12448" y="8292"/>
                    </a:lnTo>
                    <a:cubicBezTo>
                      <a:pt x="14446" y="8292"/>
                      <a:pt x="15190" y="7359"/>
                      <a:pt x="15190" y="5398"/>
                    </a:cubicBezTo>
                    <a:cubicBezTo>
                      <a:pt x="15190" y="3266"/>
                      <a:pt x="14484" y="2333"/>
                      <a:pt x="12038" y="2333"/>
                    </a:cubicBezTo>
                    <a:lnTo>
                      <a:pt x="3619" y="233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10DF5209-16C7-11D9-D848-5ACFAC747E81}"/>
                  </a:ext>
                </a:extLst>
              </p:cNvPr>
              <p:cNvSpPr/>
              <p:nvPr/>
            </p:nvSpPr>
            <p:spPr>
              <a:xfrm>
                <a:off x="8600153" y="3285033"/>
                <a:ext cx="4678" cy="19604"/>
              </a:xfrm>
              <a:custGeom>
                <a:avLst/>
                <a:gdLst>
                  <a:gd name="connsiteX0" fmla="*/ 0 w 4678"/>
                  <a:gd name="connsiteY0" fmla="*/ 19586 h 19604"/>
                  <a:gd name="connsiteX1" fmla="*/ 0 w 4678"/>
                  <a:gd name="connsiteY1" fmla="*/ 19050 h 19604"/>
                  <a:gd name="connsiteX2" fmla="*/ 1040 w 4678"/>
                  <a:gd name="connsiteY2" fmla="*/ 17788 h 19604"/>
                  <a:gd name="connsiteX3" fmla="*/ 1040 w 4678"/>
                  <a:gd name="connsiteY3" fmla="*/ 1797 h 19604"/>
                  <a:gd name="connsiteX4" fmla="*/ 0 w 4678"/>
                  <a:gd name="connsiteY4" fmla="*/ 536 h 19604"/>
                  <a:gd name="connsiteX5" fmla="*/ 0 w 4678"/>
                  <a:gd name="connsiteY5" fmla="*/ 0 h 19604"/>
                  <a:gd name="connsiteX6" fmla="*/ 4679 w 4678"/>
                  <a:gd name="connsiteY6" fmla="*/ 0 h 19604"/>
                  <a:gd name="connsiteX7" fmla="*/ 4679 w 4678"/>
                  <a:gd name="connsiteY7" fmla="*/ 536 h 19604"/>
                  <a:gd name="connsiteX8" fmla="*/ 3638 w 4678"/>
                  <a:gd name="connsiteY8" fmla="*/ 1797 h 19604"/>
                  <a:gd name="connsiteX9" fmla="*/ 3638 w 4678"/>
                  <a:gd name="connsiteY9" fmla="*/ 17807 h 19604"/>
                  <a:gd name="connsiteX10" fmla="*/ 4679 w 4678"/>
                  <a:gd name="connsiteY10" fmla="*/ 19069 h 19604"/>
                  <a:gd name="connsiteX11" fmla="*/ 4679 w 4678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78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7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7" y="536"/>
                      <a:pt x="0" y="536"/>
                    </a:cubicBezTo>
                    <a:lnTo>
                      <a:pt x="0" y="0"/>
                    </a:lnTo>
                    <a:lnTo>
                      <a:pt x="4679" y="0"/>
                    </a:lnTo>
                    <a:lnTo>
                      <a:pt x="4679" y="536"/>
                    </a:lnTo>
                    <a:cubicBezTo>
                      <a:pt x="3802" y="536"/>
                      <a:pt x="3638" y="757"/>
                      <a:pt x="3638" y="1797"/>
                    </a:cubicBezTo>
                    <a:lnTo>
                      <a:pt x="3638" y="17807"/>
                    </a:lnTo>
                    <a:cubicBezTo>
                      <a:pt x="3638" y="18829"/>
                      <a:pt x="3802" y="19069"/>
                      <a:pt x="4679" y="19069"/>
                    </a:cubicBezTo>
                    <a:lnTo>
                      <a:pt x="4679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AC8561EA-92E4-9A7C-F566-D2BAC2550358}"/>
                  </a:ext>
                </a:extLst>
              </p:cNvPr>
              <p:cNvSpPr/>
              <p:nvPr/>
            </p:nvSpPr>
            <p:spPr>
              <a:xfrm>
                <a:off x="8608344" y="3284787"/>
                <a:ext cx="20953" cy="20096"/>
              </a:xfrm>
              <a:custGeom>
                <a:avLst/>
                <a:gdLst>
                  <a:gd name="connsiteX0" fmla="*/ 20954 w 20953"/>
                  <a:gd name="connsiteY0" fmla="*/ 10051 h 20096"/>
                  <a:gd name="connsiteX1" fmla="*/ 10480 w 20953"/>
                  <a:gd name="connsiteY1" fmla="*/ 20096 h 20096"/>
                  <a:gd name="connsiteX2" fmla="*/ 0 w 20953"/>
                  <a:gd name="connsiteY2" fmla="*/ 10051 h 20096"/>
                  <a:gd name="connsiteX3" fmla="*/ 10480 w 20953"/>
                  <a:gd name="connsiteY3" fmla="*/ 0 h 20096"/>
                  <a:gd name="connsiteX4" fmla="*/ 20954 w 20953"/>
                  <a:gd name="connsiteY4" fmla="*/ 10051 h 20096"/>
                  <a:gd name="connsiteX5" fmla="*/ 2743 w 20953"/>
                  <a:gd name="connsiteY5" fmla="*/ 10001 h 20096"/>
                  <a:gd name="connsiteX6" fmla="*/ 10480 w 20953"/>
                  <a:gd name="connsiteY6" fmla="*/ 17612 h 20096"/>
                  <a:gd name="connsiteX7" fmla="*/ 18211 w 20953"/>
                  <a:gd name="connsiteY7" fmla="*/ 10001 h 20096"/>
                  <a:gd name="connsiteX8" fmla="*/ 10480 w 20953"/>
                  <a:gd name="connsiteY8" fmla="*/ 2484 h 20096"/>
                  <a:gd name="connsiteX9" fmla="*/ 2743 w 20953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3" h="20096">
                    <a:moveTo>
                      <a:pt x="20954" y="10051"/>
                    </a:moveTo>
                    <a:cubicBezTo>
                      <a:pt x="20954" y="15563"/>
                      <a:pt x="16880" y="20096"/>
                      <a:pt x="10480" y="20096"/>
                    </a:cubicBezTo>
                    <a:cubicBezTo>
                      <a:pt x="4080" y="20096"/>
                      <a:pt x="0" y="15563"/>
                      <a:pt x="0" y="10051"/>
                    </a:cubicBezTo>
                    <a:cubicBezTo>
                      <a:pt x="0" y="4540"/>
                      <a:pt x="4073" y="0"/>
                      <a:pt x="10480" y="0"/>
                    </a:cubicBezTo>
                    <a:cubicBezTo>
                      <a:pt x="16887" y="0"/>
                      <a:pt x="20954" y="4534"/>
                      <a:pt x="20954" y="10051"/>
                    </a:cubicBezTo>
                    <a:close/>
                    <a:moveTo>
                      <a:pt x="2743" y="10001"/>
                    </a:moveTo>
                    <a:cubicBezTo>
                      <a:pt x="2743" y="14232"/>
                      <a:pt x="5738" y="17612"/>
                      <a:pt x="10480" y="17612"/>
                    </a:cubicBezTo>
                    <a:cubicBezTo>
                      <a:pt x="15222" y="17612"/>
                      <a:pt x="18211" y="14232"/>
                      <a:pt x="18211" y="10001"/>
                    </a:cubicBezTo>
                    <a:cubicBezTo>
                      <a:pt x="18211" y="5770"/>
                      <a:pt x="15216" y="2484"/>
                      <a:pt x="10480" y="2484"/>
                    </a:cubicBezTo>
                    <a:cubicBezTo>
                      <a:pt x="5745" y="2484"/>
                      <a:pt x="2743" y="5826"/>
                      <a:pt x="2743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20B3EB9E-37FA-B499-C3D6-7BD663562DDE}"/>
                  </a:ext>
                </a:extLst>
              </p:cNvPr>
              <p:cNvSpPr/>
              <p:nvPr/>
            </p:nvSpPr>
            <p:spPr>
              <a:xfrm>
                <a:off x="8632110" y="3285033"/>
                <a:ext cx="18532" cy="19604"/>
              </a:xfrm>
              <a:custGeom>
                <a:avLst/>
                <a:gdLst>
                  <a:gd name="connsiteX0" fmla="*/ 3619 w 18532"/>
                  <a:gd name="connsiteY0" fmla="*/ 17807 h 19604"/>
                  <a:gd name="connsiteX1" fmla="*/ 4660 w 18532"/>
                  <a:gd name="connsiteY1" fmla="*/ 19069 h 19604"/>
                  <a:gd name="connsiteX2" fmla="*/ 4660 w 18532"/>
                  <a:gd name="connsiteY2" fmla="*/ 19605 h 19604"/>
                  <a:gd name="connsiteX3" fmla="*/ 0 w 18532"/>
                  <a:gd name="connsiteY3" fmla="*/ 19605 h 19604"/>
                  <a:gd name="connsiteX4" fmla="*/ 0 w 18532"/>
                  <a:gd name="connsiteY4" fmla="*/ 19069 h 19604"/>
                  <a:gd name="connsiteX5" fmla="*/ 1040 w 18532"/>
                  <a:gd name="connsiteY5" fmla="*/ 17807 h 19604"/>
                  <a:gd name="connsiteX6" fmla="*/ 1040 w 18532"/>
                  <a:gd name="connsiteY6" fmla="*/ 1797 h 19604"/>
                  <a:gd name="connsiteX7" fmla="*/ 0 w 18532"/>
                  <a:gd name="connsiteY7" fmla="*/ 536 h 19604"/>
                  <a:gd name="connsiteX8" fmla="*/ 0 w 18532"/>
                  <a:gd name="connsiteY8" fmla="*/ 0 h 19604"/>
                  <a:gd name="connsiteX9" fmla="*/ 12725 w 18532"/>
                  <a:gd name="connsiteY9" fmla="*/ 0 h 19604"/>
                  <a:gd name="connsiteX10" fmla="*/ 17965 w 18532"/>
                  <a:gd name="connsiteY10" fmla="*/ 5467 h 19604"/>
                  <a:gd name="connsiteX11" fmla="*/ 12920 w 18532"/>
                  <a:gd name="connsiteY11" fmla="*/ 10764 h 19604"/>
                  <a:gd name="connsiteX12" fmla="*/ 17492 w 18532"/>
                  <a:gd name="connsiteY12" fmla="*/ 18255 h 19604"/>
                  <a:gd name="connsiteX13" fmla="*/ 18533 w 18532"/>
                  <a:gd name="connsiteY13" fmla="*/ 19050 h 19604"/>
                  <a:gd name="connsiteX14" fmla="*/ 18533 w 18532"/>
                  <a:gd name="connsiteY14" fmla="*/ 19586 h 19604"/>
                  <a:gd name="connsiteX15" fmla="*/ 14024 w 18532"/>
                  <a:gd name="connsiteY15" fmla="*/ 19586 h 19604"/>
                  <a:gd name="connsiteX16" fmla="*/ 14024 w 18532"/>
                  <a:gd name="connsiteY16" fmla="*/ 19050 h 19604"/>
                  <a:gd name="connsiteX17" fmla="*/ 14692 w 18532"/>
                  <a:gd name="connsiteY17" fmla="*/ 18697 h 19604"/>
                  <a:gd name="connsiteX18" fmla="*/ 14232 w 18532"/>
                  <a:gd name="connsiteY18" fmla="*/ 17631 h 19604"/>
                  <a:gd name="connsiteX19" fmla="*/ 10159 w 18532"/>
                  <a:gd name="connsiteY19" fmla="*/ 10783 h 19604"/>
                  <a:gd name="connsiteX20" fmla="*/ 3619 w 18532"/>
                  <a:gd name="connsiteY20" fmla="*/ 10783 h 19604"/>
                  <a:gd name="connsiteX21" fmla="*/ 3619 w 18532"/>
                  <a:gd name="connsiteY21" fmla="*/ 8292 h 19604"/>
                  <a:gd name="connsiteX22" fmla="*/ 12447 w 18532"/>
                  <a:gd name="connsiteY22" fmla="*/ 8292 h 19604"/>
                  <a:gd name="connsiteX23" fmla="*/ 15197 w 18532"/>
                  <a:gd name="connsiteY23" fmla="*/ 5398 h 19604"/>
                  <a:gd name="connsiteX24" fmla="*/ 12044 w 18532"/>
                  <a:gd name="connsiteY24" fmla="*/ 2333 h 19604"/>
                  <a:gd name="connsiteX25" fmla="*/ 3619 w 18532"/>
                  <a:gd name="connsiteY25" fmla="*/ 2333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532" h="19604">
                    <a:moveTo>
                      <a:pt x="3619" y="17807"/>
                    </a:moveTo>
                    <a:cubicBezTo>
                      <a:pt x="3619" y="18829"/>
                      <a:pt x="3783" y="19069"/>
                      <a:pt x="4660" y="19069"/>
                    </a:cubicBezTo>
                    <a:lnTo>
                      <a:pt x="4660" y="19605"/>
                    </a:lnTo>
                    <a:lnTo>
                      <a:pt x="0" y="19605"/>
                    </a:lnTo>
                    <a:lnTo>
                      <a:pt x="0" y="19069"/>
                    </a:lnTo>
                    <a:cubicBezTo>
                      <a:pt x="876" y="19069"/>
                      <a:pt x="1040" y="18848"/>
                      <a:pt x="1040" y="17807"/>
                    </a:cubicBezTo>
                    <a:lnTo>
                      <a:pt x="1040" y="1797"/>
                    </a:ln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12725" y="0"/>
                    </a:lnTo>
                    <a:cubicBezTo>
                      <a:pt x="16300" y="0"/>
                      <a:pt x="17965" y="2138"/>
                      <a:pt x="17965" y="5467"/>
                    </a:cubicBezTo>
                    <a:cubicBezTo>
                      <a:pt x="17965" y="8891"/>
                      <a:pt x="16136" y="10676"/>
                      <a:pt x="12920" y="10764"/>
                    </a:cubicBezTo>
                    <a:lnTo>
                      <a:pt x="17492" y="18255"/>
                    </a:lnTo>
                    <a:cubicBezTo>
                      <a:pt x="17870" y="18886"/>
                      <a:pt x="18078" y="19050"/>
                      <a:pt x="18533" y="19050"/>
                    </a:cubicBezTo>
                    <a:lnTo>
                      <a:pt x="18533" y="19586"/>
                    </a:lnTo>
                    <a:lnTo>
                      <a:pt x="14024" y="19586"/>
                    </a:lnTo>
                    <a:lnTo>
                      <a:pt x="14024" y="19050"/>
                    </a:lnTo>
                    <a:cubicBezTo>
                      <a:pt x="14604" y="19050"/>
                      <a:pt x="14692" y="18961"/>
                      <a:pt x="14692" y="18697"/>
                    </a:cubicBezTo>
                    <a:cubicBezTo>
                      <a:pt x="14619" y="18312"/>
                      <a:pt x="14462" y="17948"/>
                      <a:pt x="14232" y="17631"/>
                    </a:cubicBezTo>
                    <a:lnTo>
                      <a:pt x="10159" y="10783"/>
                    </a:lnTo>
                    <a:lnTo>
                      <a:pt x="3619" y="10783"/>
                    </a:lnTo>
                    <a:close/>
                    <a:moveTo>
                      <a:pt x="3619" y="8292"/>
                    </a:moveTo>
                    <a:lnTo>
                      <a:pt x="12447" y="8292"/>
                    </a:lnTo>
                    <a:cubicBezTo>
                      <a:pt x="14446" y="8292"/>
                      <a:pt x="15197" y="7359"/>
                      <a:pt x="15197" y="5398"/>
                    </a:cubicBezTo>
                    <a:cubicBezTo>
                      <a:pt x="15197" y="3266"/>
                      <a:pt x="14491" y="2333"/>
                      <a:pt x="12044" y="2333"/>
                    </a:cubicBezTo>
                    <a:lnTo>
                      <a:pt x="3619" y="233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B104DB4D-8C5F-A1F2-5A02-521EB2FBA422}"/>
                  </a:ext>
                </a:extLst>
              </p:cNvPr>
              <p:cNvSpPr/>
              <p:nvPr/>
            </p:nvSpPr>
            <p:spPr>
              <a:xfrm>
                <a:off x="8663298" y="3285033"/>
                <a:ext cx="19484" cy="19566"/>
              </a:xfrm>
              <a:custGeom>
                <a:avLst/>
                <a:gdLst>
                  <a:gd name="connsiteX0" fmla="*/ 1040 w 19484"/>
                  <a:gd name="connsiteY0" fmla="*/ 1797 h 19566"/>
                  <a:gd name="connsiteX1" fmla="*/ 0 w 19484"/>
                  <a:gd name="connsiteY1" fmla="*/ 536 h 19566"/>
                  <a:gd name="connsiteX2" fmla="*/ 0 w 19484"/>
                  <a:gd name="connsiteY2" fmla="*/ 0 h 19566"/>
                  <a:gd name="connsiteX3" fmla="*/ 10089 w 19484"/>
                  <a:gd name="connsiteY3" fmla="*/ 0 h 19566"/>
                  <a:gd name="connsiteX4" fmla="*/ 19485 w 19484"/>
                  <a:gd name="connsiteY4" fmla="*/ 9786 h 19566"/>
                  <a:gd name="connsiteX5" fmla="*/ 10089 w 19484"/>
                  <a:gd name="connsiteY5" fmla="*/ 19567 h 19566"/>
                  <a:gd name="connsiteX6" fmla="*/ 0 w 19484"/>
                  <a:gd name="connsiteY6" fmla="*/ 19567 h 19566"/>
                  <a:gd name="connsiteX7" fmla="*/ 0 w 19484"/>
                  <a:gd name="connsiteY7" fmla="*/ 19031 h 19566"/>
                  <a:gd name="connsiteX8" fmla="*/ 1040 w 19484"/>
                  <a:gd name="connsiteY8" fmla="*/ 17770 h 19566"/>
                  <a:gd name="connsiteX9" fmla="*/ 3620 w 19484"/>
                  <a:gd name="connsiteY9" fmla="*/ 17095 h 19566"/>
                  <a:gd name="connsiteX10" fmla="*/ 9566 w 19484"/>
                  <a:gd name="connsiteY10" fmla="*/ 17095 h 19566"/>
                  <a:gd name="connsiteX11" fmla="*/ 16716 w 19484"/>
                  <a:gd name="connsiteY11" fmla="*/ 9805 h 19566"/>
                  <a:gd name="connsiteX12" fmla="*/ 9566 w 19484"/>
                  <a:gd name="connsiteY12" fmla="*/ 2510 h 19566"/>
                  <a:gd name="connsiteX13" fmla="*/ 3620 w 19484"/>
                  <a:gd name="connsiteY13" fmla="*/ 2510 h 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84" h="19566">
                    <a:moveTo>
                      <a:pt x="1040" y="1797"/>
                    </a:move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10089" y="0"/>
                    </a:lnTo>
                    <a:cubicBezTo>
                      <a:pt x="16660" y="0"/>
                      <a:pt x="19485" y="4269"/>
                      <a:pt x="19485" y="9786"/>
                    </a:cubicBezTo>
                    <a:cubicBezTo>
                      <a:pt x="19485" y="15304"/>
                      <a:pt x="16660" y="19567"/>
                      <a:pt x="10089" y="19567"/>
                    </a:cubicBezTo>
                    <a:lnTo>
                      <a:pt x="0" y="19567"/>
                    </a:lnTo>
                    <a:lnTo>
                      <a:pt x="0" y="19031"/>
                    </a:lnTo>
                    <a:cubicBezTo>
                      <a:pt x="870" y="19031"/>
                      <a:pt x="1040" y="18810"/>
                      <a:pt x="1040" y="17770"/>
                    </a:cubicBezTo>
                    <a:close/>
                    <a:moveTo>
                      <a:pt x="3620" y="17095"/>
                    </a:moveTo>
                    <a:lnTo>
                      <a:pt x="9566" y="17095"/>
                    </a:lnTo>
                    <a:cubicBezTo>
                      <a:pt x="14724" y="17095"/>
                      <a:pt x="16716" y="13803"/>
                      <a:pt x="16716" y="9805"/>
                    </a:cubicBezTo>
                    <a:cubicBezTo>
                      <a:pt x="16716" y="5808"/>
                      <a:pt x="14724" y="2510"/>
                      <a:pt x="9566" y="2510"/>
                    </a:cubicBezTo>
                    <a:lnTo>
                      <a:pt x="3620" y="251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33BF69B9-D510-C50C-D1B6-90C54AE40C74}"/>
                  </a:ext>
                </a:extLst>
              </p:cNvPr>
              <p:cNvSpPr/>
              <p:nvPr/>
            </p:nvSpPr>
            <p:spPr>
              <a:xfrm>
                <a:off x="8685621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8 w 18759"/>
                  <a:gd name="connsiteY9" fmla="*/ 3556 h 21691"/>
                  <a:gd name="connsiteX10" fmla="*/ 3708 w 18759"/>
                  <a:gd name="connsiteY10" fmla="*/ 9339 h 21691"/>
                  <a:gd name="connsiteX11" fmla="*/ 12902 w 18759"/>
                  <a:gd name="connsiteY11" fmla="*/ 9339 h 21691"/>
                  <a:gd name="connsiteX12" fmla="*/ 13936 w 18759"/>
                  <a:gd name="connsiteY12" fmla="*/ 8267 h 21691"/>
                  <a:gd name="connsiteX13" fmla="*/ 14440 w 18759"/>
                  <a:gd name="connsiteY13" fmla="*/ 8267 h 21691"/>
                  <a:gd name="connsiteX14" fmla="*/ 14440 w 18759"/>
                  <a:gd name="connsiteY14" fmla="*/ 12895 h 21691"/>
                  <a:gd name="connsiteX15" fmla="*/ 13936 w 18759"/>
                  <a:gd name="connsiteY15" fmla="*/ 12895 h 21691"/>
                  <a:gd name="connsiteX16" fmla="*/ 12902 w 18759"/>
                  <a:gd name="connsiteY16" fmla="*/ 11830 h 21691"/>
                  <a:gd name="connsiteX17" fmla="*/ 3708 w 18759"/>
                  <a:gd name="connsiteY17" fmla="*/ 11830 h 21691"/>
                  <a:gd name="connsiteX18" fmla="*/ 3708 w 18759"/>
                  <a:gd name="connsiteY18" fmla="*/ 18135 h 21691"/>
                  <a:gd name="connsiteX19" fmla="*/ 17221 w 18759"/>
                  <a:gd name="connsiteY19" fmla="*/ 18135 h 21691"/>
                  <a:gd name="connsiteX20" fmla="*/ 18261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61 w 18759"/>
                  <a:gd name="connsiteY23" fmla="*/ 21692 h 21691"/>
                  <a:gd name="connsiteX24" fmla="*/ 17221 w 18759"/>
                  <a:gd name="connsiteY24" fmla="*/ 20626 h 21691"/>
                  <a:gd name="connsiteX25" fmla="*/ 6 w 18759"/>
                  <a:gd name="connsiteY25" fmla="*/ 20626 h 21691"/>
                  <a:gd name="connsiteX26" fmla="*/ 6 w 18759"/>
                  <a:gd name="connsiteY26" fmla="*/ 20090 h 21691"/>
                  <a:gd name="connsiteX27" fmla="*/ 965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8" y="3556"/>
                    </a:lnTo>
                    <a:lnTo>
                      <a:pt x="3708" y="9339"/>
                    </a:lnTo>
                    <a:lnTo>
                      <a:pt x="12902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40" y="8267"/>
                    </a:lnTo>
                    <a:lnTo>
                      <a:pt x="14440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902" y="11830"/>
                    </a:cubicBezTo>
                    <a:lnTo>
                      <a:pt x="3708" y="11830"/>
                    </a:lnTo>
                    <a:lnTo>
                      <a:pt x="3708" y="18135"/>
                    </a:lnTo>
                    <a:lnTo>
                      <a:pt x="17221" y="18135"/>
                    </a:lnTo>
                    <a:cubicBezTo>
                      <a:pt x="18053" y="18135"/>
                      <a:pt x="18261" y="17826"/>
                      <a:pt x="18261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61" y="21692"/>
                    </a:lnTo>
                    <a:cubicBezTo>
                      <a:pt x="18261" y="20935"/>
                      <a:pt x="18053" y="20626"/>
                      <a:pt x="17221" y="20626"/>
                    </a:cubicBezTo>
                    <a:lnTo>
                      <a:pt x="6" y="20626"/>
                    </a:lnTo>
                    <a:lnTo>
                      <a:pt x="6" y="20090"/>
                    </a:lnTo>
                    <a:cubicBezTo>
                      <a:pt x="801" y="20090"/>
                      <a:pt x="965" y="19869"/>
                      <a:pt x="965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4AB59A0E-5CD2-C7B0-0713-79AB9AE5236C}"/>
                  </a:ext>
                </a:extLst>
              </p:cNvPr>
              <p:cNvSpPr/>
              <p:nvPr/>
            </p:nvSpPr>
            <p:spPr>
              <a:xfrm>
                <a:off x="8717345" y="3281256"/>
                <a:ext cx="5485" cy="23381"/>
              </a:xfrm>
              <a:custGeom>
                <a:avLst/>
                <a:gdLst>
                  <a:gd name="connsiteX0" fmla="*/ 0 w 5485"/>
                  <a:gd name="connsiteY0" fmla="*/ 23363 h 23381"/>
                  <a:gd name="connsiteX1" fmla="*/ 0 w 5485"/>
                  <a:gd name="connsiteY1" fmla="*/ 22827 h 23381"/>
                  <a:gd name="connsiteX2" fmla="*/ 996 w 5485"/>
                  <a:gd name="connsiteY2" fmla="*/ 21761 h 23381"/>
                  <a:gd name="connsiteX3" fmla="*/ 996 w 5485"/>
                  <a:gd name="connsiteY3" fmla="*/ 1602 h 23381"/>
                  <a:gd name="connsiteX4" fmla="*/ 0 w 5485"/>
                  <a:gd name="connsiteY4" fmla="*/ 536 h 23381"/>
                  <a:gd name="connsiteX5" fmla="*/ 0 w 5485"/>
                  <a:gd name="connsiteY5" fmla="*/ 0 h 23381"/>
                  <a:gd name="connsiteX6" fmla="*/ 5486 w 5485"/>
                  <a:gd name="connsiteY6" fmla="*/ 0 h 23381"/>
                  <a:gd name="connsiteX7" fmla="*/ 5486 w 5485"/>
                  <a:gd name="connsiteY7" fmla="*/ 536 h 23381"/>
                  <a:gd name="connsiteX8" fmla="*/ 4490 w 5485"/>
                  <a:gd name="connsiteY8" fmla="*/ 1602 h 23381"/>
                  <a:gd name="connsiteX9" fmla="*/ 4490 w 5485"/>
                  <a:gd name="connsiteY9" fmla="*/ 21780 h 23381"/>
                  <a:gd name="connsiteX10" fmla="*/ 5486 w 5485"/>
                  <a:gd name="connsiteY10" fmla="*/ 22846 h 23381"/>
                  <a:gd name="connsiteX11" fmla="*/ 5486 w 5485"/>
                  <a:gd name="connsiteY11" fmla="*/ 23382 h 2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85" h="23381">
                    <a:moveTo>
                      <a:pt x="0" y="23363"/>
                    </a:moveTo>
                    <a:lnTo>
                      <a:pt x="0" y="22827"/>
                    </a:lnTo>
                    <a:cubicBezTo>
                      <a:pt x="788" y="22827"/>
                      <a:pt x="996" y="22385"/>
                      <a:pt x="996" y="21761"/>
                    </a:cubicBezTo>
                    <a:lnTo>
                      <a:pt x="996" y="1602"/>
                    </a:lnTo>
                    <a:cubicBezTo>
                      <a:pt x="996" y="971"/>
                      <a:pt x="788" y="536"/>
                      <a:pt x="0" y="536"/>
                    </a:cubicBezTo>
                    <a:lnTo>
                      <a:pt x="0" y="0"/>
                    </a:lnTo>
                    <a:lnTo>
                      <a:pt x="5486" y="0"/>
                    </a:lnTo>
                    <a:lnTo>
                      <a:pt x="5486" y="536"/>
                    </a:lnTo>
                    <a:cubicBezTo>
                      <a:pt x="4698" y="536"/>
                      <a:pt x="4490" y="984"/>
                      <a:pt x="4490" y="1602"/>
                    </a:cubicBezTo>
                    <a:lnTo>
                      <a:pt x="4490" y="21780"/>
                    </a:lnTo>
                    <a:cubicBezTo>
                      <a:pt x="4490" y="22411"/>
                      <a:pt x="4698" y="22846"/>
                      <a:pt x="5486" y="22846"/>
                    </a:cubicBezTo>
                    <a:lnTo>
                      <a:pt x="5486" y="23382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802331F4-61A1-9FFA-2CCA-47DC5091182E}"/>
                  </a:ext>
                </a:extLst>
              </p:cNvPr>
              <p:cNvSpPr/>
              <p:nvPr/>
            </p:nvSpPr>
            <p:spPr>
              <a:xfrm>
                <a:off x="8727529" y="3285033"/>
                <a:ext cx="20108" cy="19617"/>
              </a:xfrm>
              <a:custGeom>
                <a:avLst/>
                <a:gdLst>
                  <a:gd name="connsiteX0" fmla="*/ 0 w 20108"/>
                  <a:gd name="connsiteY0" fmla="*/ 19586 h 19617"/>
                  <a:gd name="connsiteX1" fmla="*/ 0 w 20108"/>
                  <a:gd name="connsiteY1" fmla="*/ 19050 h 19617"/>
                  <a:gd name="connsiteX2" fmla="*/ 1122 w 20108"/>
                  <a:gd name="connsiteY2" fmla="*/ 17788 h 19617"/>
                  <a:gd name="connsiteX3" fmla="*/ 1122 w 20108"/>
                  <a:gd name="connsiteY3" fmla="*/ 1797 h 19617"/>
                  <a:gd name="connsiteX4" fmla="*/ 0 w 20108"/>
                  <a:gd name="connsiteY4" fmla="*/ 536 h 19617"/>
                  <a:gd name="connsiteX5" fmla="*/ 0 w 20108"/>
                  <a:gd name="connsiteY5" fmla="*/ 0 h 19617"/>
                  <a:gd name="connsiteX6" fmla="*/ 6066 w 20108"/>
                  <a:gd name="connsiteY6" fmla="*/ 0 h 19617"/>
                  <a:gd name="connsiteX7" fmla="*/ 6066 w 20108"/>
                  <a:gd name="connsiteY7" fmla="*/ 536 h 19617"/>
                  <a:gd name="connsiteX8" fmla="*/ 4944 w 20108"/>
                  <a:gd name="connsiteY8" fmla="*/ 933 h 19617"/>
                  <a:gd name="connsiteX9" fmla="*/ 5404 w 20108"/>
                  <a:gd name="connsiteY9" fmla="*/ 1690 h 19617"/>
                  <a:gd name="connsiteX10" fmla="*/ 16660 w 20108"/>
                  <a:gd name="connsiteY10" fmla="*/ 15537 h 19617"/>
                  <a:gd name="connsiteX11" fmla="*/ 16660 w 20108"/>
                  <a:gd name="connsiteY11" fmla="*/ 1797 h 19617"/>
                  <a:gd name="connsiteX12" fmla="*/ 15537 w 20108"/>
                  <a:gd name="connsiteY12" fmla="*/ 536 h 19617"/>
                  <a:gd name="connsiteX13" fmla="*/ 15537 w 20108"/>
                  <a:gd name="connsiteY13" fmla="*/ 0 h 19617"/>
                  <a:gd name="connsiteX14" fmla="*/ 20109 w 20108"/>
                  <a:gd name="connsiteY14" fmla="*/ 0 h 19617"/>
                  <a:gd name="connsiteX15" fmla="*/ 20109 w 20108"/>
                  <a:gd name="connsiteY15" fmla="*/ 536 h 19617"/>
                  <a:gd name="connsiteX16" fmla="*/ 18987 w 20108"/>
                  <a:gd name="connsiteY16" fmla="*/ 1797 h 19617"/>
                  <a:gd name="connsiteX17" fmla="*/ 18987 w 20108"/>
                  <a:gd name="connsiteY17" fmla="*/ 17807 h 19617"/>
                  <a:gd name="connsiteX18" fmla="*/ 20109 w 20108"/>
                  <a:gd name="connsiteY18" fmla="*/ 19069 h 19617"/>
                  <a:gd name="connsiteX19" fmla="*/ 20109 w 20108"/>
                  <a:gd name="connsiteY19" fmla="*/ 19605 h 19617"/>
                  <a:gd name="connsiteX20" fmla="*/ 14541 w 20108"/>
                  <a:gd name="connsiteY20" fmla="*/ 19605 h 19617"/>
                  <a:gd name="connsiteX21" fmla="*/ 14541 w 20108"/>
                  <a:gd name="connsiteY21" fmla="*/ 19069 h 19617"/>
                  <a:gd name="connsiteX22" fmla="*/ 15701 w 20108"/>
                  <a:gd name="connsiteY22" fmla="*/ 18671 h 19617"/>
                  <a:gd name="connsiteX23" fmla="*/ 15203 w 20108"/>
                  <a:gd name="connsiteY23" fmla="*/ 17870 h 19617"/>
                  <a:gd name="connsiteX24" fmla="*/ 3449 w 20108"/>
                  <a:gd name="connsiteY24" fmla="*/ 3500 h 19617"/>
                  <a:gd name="connsiteX25" fmla="*/ 3449 w 20108"/>
                  <a:gd name="connsiteY25" fmla="*/ 17820 h 19617"/>
                  <a:gd name="connsiteX26" fmla="*/ 4572 w 20108"/>
                  <a:gd name="connsiteY26" fmla="*/ 19081 h 19617"/>
                  <a:gd name="connsiteX27" fmla="*/ 4572 w 20108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08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66" y="0"/>
                    </a:lnTo>
                    <a:lnTo>
                      <a:pt x="6066" y="536"/>
                    </a:lnTo>
                    <a:cubicBezTo>
                      <a:pt x="5196" y="536"/>
                      <a:pt x="4944" y="713"/>
                      <a:pt x="4944" y="933"/>
                    </a:cubicBezTo>
                    <a:cubicBezTo>
                      <a:pt x="4944" y="1154"/>
                      <a:pt x="5114" y="1331"/>
                      <a:pt x="5404" y="1690"/>
                    </a:cubicBezTo>
                    <a:lnTo>
                      <a:pt x="16660" y="15537"/>
                    </a:lnTo>
                    <a:lnTo>
                      <a:pt x="16660" y="1797"/>
                    </a:lnTo>
                    <a:cubicBezTo>
                      <a:pt x="16660" y="776"/>
                      <a:pt x="16407" y="536"/>
                      <a:pt x="15537" y="536"/>
                    </a:cubicBezTo>
                    <a:lnTo>
                      <a:pt x="15537" y="0"/>
                    </a:lnTo>
                    <a:lnTo>
                      <a:pt x="20109" y="0"/>
                    </a:lnTo>
                    <a:lnTo>
                      <a:pt x="20109" y="536"/>
                    </a:lnTo>
                    <a:cubicBezTo>
                      <a:pt x="19239" y="536"/>
                      <a:pt x="18987" y="757"/>
                      <a:pt x="18987" y="1797"/>
                    </a:cubicBezTo>
                    <a:lnTo>
                      <a:pt x="18987" y="17807"/>
                    </a:lnTo>
                    <a:cubicBezTo>
                      <a:pt x="18987" y="18829"/>
                      <a:pt x="19239" y="19069"/>
                      <a:pt x="20109" y="19069"/>
                    </a:cubicBezTo>
                    <a:lnTo>
                      <a:pt x="20109" y="19605"/>
                    </a:lnTo>
                    <a:lnTo>
                      <a:pt x="14541" y="19605"/>
                    </a:lnTo>
                    <a:lnTo>
                      <a:pt x="14541" y="19069"/>
                    </a:lnTo>
                    <a:cubicBezTo>
                      <a:pt x="15619" y="19069"/>
                      <a:pt x="15701" y="18936"/>
                      <a:pt x="15701" y="18671"/>
                    </a:cubicBezTo>
                    <a:cubicBezTo>
                      <a:pt x="15701" y="18406"/>
                      <a:pt x="15493" y="18224"/>
                      <a:pt x="15203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8080D0E5-A136-A36F-2609-DEF59D7B1960}"/>
                  </a:ext>
                </a:extLst>
              </p:cNvPr>
              <p:cNvSpPr/>
              <p:nvPr/>
            </p:nvSpPr>
            <p:spPr>
              <a:xfrm>
                <a:off x="8748836" y="3285052"/>
                <a:ext cx="19314" cy="19566"/>
              </a:xfrm>
              <a:custGeom>
                <a:avLst/>
                <a:gdLst>
                  <a:gd name="connsiteX0" fmla="*/ 19 w 19314"/>
                  <a:gd name="connsiteY0" fmla="*/ 0 h 19566"/>
                  <a:gd name="connsiteX1" fmla="*/ 4925 w 19314"/>
                  <a:gd name="connsiteY1" fmla="*/ 0 h 19566"/>
                  <a:gd name="connsiteX2" fmla="*/ 4925 w 19314"/>
                  <a:gd name="connsiteY2" fmla="*/ 536 h 19566"/>
                  <a:gd name="connsiteX3" fmla="*/ 3966 w 19314"/>
                  <a:gd name="connsiteY3" fmla="*/ 1286 h 19566"/>
                  <a:gd name="connsiteX4" fmla="*/ 4427 w 19314"/>
                  <a:gd name="connsiteY4" fmla="*/ 2491 h 19566"/>
                  <a:gd name="connsiteX5" fmla="*/ 10329 w 19314"/>
                  <a:gd name="connsiteY5" fmla="*/ 15966 h 19566"/>
                  <a:gd name="connsiteX6" fmla="*/ 15733 w 19314"/>
                  <a:gd name="connsiteY6" fmla="*/ 2138 h 19566"/>
                  <a:gd name="connsiteX7" fmla="*/ 15985 w 19314"/>
                  <a:gd name="connsiteY7" fmla="*/ 1198 h 19566"/>
                  <a:gd name="connsiteX8" fmla="*/ 15071 w 19314"/>
                  <a:gd name="connsiteY8" fmla="*/ 536 h 19566"/>
                  <a:gd name="connsiteX9" fmla="*/ 15071 w 19314"/>
                  <a:gd name="connsiteY9" fmla="*/ 0 h 19566"/>
                  <a:gd name="connsiteX10" fmla="*/ 19314 w 19314"/>
                  <a:gd name="connsiteY10" fmla="*/ 0 h 19566"/>
                  <a:gd name="connsiteX11" fmla="*/ 19314 w 19314"/>
                  <a:gd name="connsiteY11" fmla="*/ 536 h 19566"/>
                  <a:gd name="connsiteX12" fmla="*/ 18482 w 19314"/>
                  <a:gd name="connsiteY12" fmla="*/ 1249 h 19566"/>
                  <a:gd name="connsiteX13" fmla="*/ 12126 w 19314"/>
                  <a:gd name="connsiteY13" fmla="*/ 17385 h 19566"/>
                  <a:gd name="connsiteX14" fmla="*/ 11792 w 19314"/>
                  <a:gd name="connsiteY14" fmla="*/ 18457 h 19566"/>
                  <a:gd name="connsiteX15" fmla="*/ 12706 w 19314"/>
                  <a:gd name="connsiteY15" fmla="*/ 19031 h 19566"/>
                  <a:gd name="connsiteX16" fmla="*/ 12706 w 19314"/>
                  <a:gd name="connsiteY16" fmla="*/ 19567 h 19566"/>
                  <a:gd name="connsiteX17" fmla="*/ 7882 w 19314"/>
                  <a:gd name="connsiteY17" fmla="*/ 19567 h 19566"/>
                  <a:gd name="connsiteX18" fmla="*/ 7882 w 19314"/>
                  <a:gd name="connsiteY18" fmla="*/ 19031 h 19566"/>
                  <a:gd name="connsiteX19" fmla="*/ 8633 w 19314"/>
                  <a:gd name="connsiteY19" fmla="*/ 18633 h 19566"/>
                  <a:gd name="connsiteX20" fmla="*/ 8002 w 19314"/>
                  <a:gd name="connsiteY20" fmla="*/ 16855 h 19566"/>
                  <a:gd name="connsiteX21" fmla="*/ 1261 w 19314"/>
                  <a:gd name="connsiteY21" fmla="*/ 1425 h 19566"/>
                  <a:gd name="connsiteX22" fmla="*/ 0 w 19314"/>
                  <a:gd name="connsiteY22" fmla="*/ 536 h 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314" h="19566">
                    <a:moveTo>
                      <a:pt x="19" y="0"/>
                    </a:moveTo>
                    <a:lnTo>
                      <a:pt x="4925" y="0"/>
                    </a:lnTo>
                    <a:lnTo>
                      <a:pt x="4925" y="536"/>
                    </a:lnTo>
                    <a:cubicBezTo>
                      <a:pt x="4427" y="492"/>
                      <a:pt x="3966" y="713"/>
                      <a:pt x="3966" y="1286"/>
                    </a:cubicBezTo>
                    <a:cubicBezTo>
                      <a:pt x="4074" y="1704"/>
                      <a:pt x="4228" y="2108"/>
                      <a:pt x="4427" y="2491"/>
                    </a:cubicBezTo>
                    <a:lnTo>
                      <a:pt x="10329" y="15966"/>
                    </a:lnTo>
                    <a:lnTo>
                      <a:pt x="15733" y="2138"/>
                    </a:lnTo>
                    <a:cubicBezTo>
                      <a:pt x="15865" y="1839"/>
                      <a:pt x="15950" y="1522"/>
                      <a:pt x="15985" y="1198"/>
                    </a:cubicBezTo>
                    <a:cubicBezTo>
                      <a:pt x="15985" y="801"/>
                      <a:pt x="15733" y="536"/>
                      <a:pt x="15071" y="536"/>
                    </a:cubicBezTo>
                    <a:lnTo>
                      <a:pt x="15071" y="0"/>
                    </a:lnTo>
                    <a:lnTo>
                      <a:pt x="19314" y="0"/>
                    </a:lnTo>
                    <a:lnTo>
                      <a:pt x="19314" y="536"/>
                    </a:lnTo>
                    <a:cubicBezTo>
                      <a:pt x="18919" y="585"/>
                      <a:pt x="18591" y="865"/>
                      <a:pt x="18482" y="1249"/>
                    </a:cubicBezTo>
                    <a:lnTo>
                      <a:pt x="12126" y="17385"/>
                    </a:lnTo>
                    <a:cubicBezTo>
                      <a:pt x="11958" y="17722"/>
                      <a:pt x="11845" y="18084"/>
                      <a:pt x="11792" y="18457"/>
                    </a:cubicBezTo>
                    <a:cubicBezTo>
                      <a:pt x="11792" y="18810"/>
                      <a:pt x="12038" y="19087"/>
                      <a:pt x="12706" y="19031"/>
                    </a:cubicBezTo>
                    <a:lnTo>
                      <a:pt x="12706" y="19567"/>
                    </a:lnTo>
                    <a:lnTo>
                      <a:pt x="7882" y="19567"/>
                    </a:lnTo>
                    <a:lnTo>
                      <a:pt x="7882" y="19031"/>
                    </a:lnTo>
                    <a:cubicBezTo>
                      <a:pt x="8380" y="19031"/>
                      <a:pt x="8633" y="18942"/>
                      <a:pt x="8633" y="18633"/>
                    </a:cubicBezTo>
                    <a:cubicBezTo>
                      <a:pt x="8512" y="18013"/>
                      <a:pt x="8300" y="17413"/>
                      <a:pt x="8002" y="16855"/>
                    </a:cubicBezTo>
                    <a:lnTo>
                      <a:pt x="1261" y="1425"/>
                    </a:lnTo>
                    <a:cubicBezTo>
                      <a:pt x="1104" y="868"/>
                      <a:pt x="578" y="496"/>
                      <a:pt x="0" y="536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F94C5243-285C-211A-23EE-B2C1A7BE0998}"/>
                  </a:ext>
                </a:extLst>
              </p:cNvPr>
              <p:cNvSpPr/>
              <p:nvPr/>
            </p:nvSpPr>
            <p:spPr>
              <a:xfrm>
                <a:off x="8769468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27 w 18759"/>
                  <a:gd name="connsiteY9" fmla="*/ 3556 h 21691"/>
                  <a:gd name="connsiteX10" fmla="*/ 3727 w 18759"/>
                  <a:gd name="connsiteY10" fmla="*/ 9339 h 21691"/>
                  <a:gd name="connsiteX11" fmla="*/ 12920 w 18759"/>
                  <a:gd name="connsiteY11" fmla="*/ 9339 h 21691"/>
                  <a:gd name="connsiteX12" fmla="*/ 13961 w 18759"/>
                  <a:gd name="connsiteY12" fmla="*/ 8267 h 21691"/>
                  <a:gd name="connsiteX13" fmla="*/ 14446 w 18759"/>
                  <a:gd name="connsiteY13" fmla="*/ 8267 h 21691"/>
                  <a:gd name="connsiteX14" fmla="*/ 14446 w 18759"/>
                  <a:gd name="connsiteY14" fmla="*/ 12895 h 21691"/>
                  <a:gd name="connsiteX15" fmla="*/ 13948 w 18759"/>
                  <a:gd name="connsiteY15" fmla="*/ 12895 h 21691"/>
                  <a:gd name="connsiteX16" fmla="*/ 12908 w 18759"/>
                  <a:gd name="connsiteY16" fmla="*/ 11830 h 21691"/>
                  <a:gd name="connsiteX17" fmla="*/ 3727 w 18759"/>
                  <a:gd name="connsiteY17" fmla="*/ 11830 h 21691"/>
                  <a:gd name="connsiteX18" fmla="*/ 3727 w 18759"/>
                  <a:gd name="connsiteY18" fmla="*/ 18135 h 21691"/>
                  <a:gd name="connsiteX19" fmla="*/ 17221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30 w 18759"/>
                  <a:gd name="connsiteY23" fmla="*/ 21692 h 21691"/>
                  <a:gd name="connsiteX24" fmla="*/ 17196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4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27" y="3556"/>
                    </a:lnTo>
                    <a:lnTo>
                      <a:pt x="3727" y="9339"/>
                    </a:lnTo>
                    <a:lnTo>
                      <a:pt x="12920" y="9339"/>
                    </a:lnTo>
                    <a:cubicBezTo>
                      <a:pt x="13753" y="9339"/>
                      <a:pt x="13961" y="9024"/>
                      <a:pt x="13961" y="8267"/>
                    </a:cubicBezTo>
                    <a:lnTo>
                      <a:pt x="14446" y="8267"/>
                    </a:lnTo>
                    <a:lnTo>
                      <a:pt x="14446" y="12895"/>
                    </a:lnTo>
                    <a:lnTo>
                      <a:pt x="13948" y="12895"/>
                    </a:lnTo>
                    <a:cubicBezTo>
                      <a:pt x="13948" y="12139"/>
                      <a:pt x="13740" y="11830"/>
                      <a:pt x="12908" y="11830"/>
                    </a:cubicBezTo>
                    <a:lnTo>
                      <a:pt x="3727" y="11830"/>
                    </a:lnTo>
                    <a:lnTo>
                      <a:pt x="3727" y="18135"/>
                    </a:lnTo>
                    <a:lnTo>
                      <a:pt x="17221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30" y="21692"/>
                    </a:lnTo>
                    <a:cubicBezTo>
                      <a:pt x="18230" y="20935"/>
                      <a:pt x="18022" y="20626"/>
                      <a:pt x="17196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4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0D002B33-855F-4117-FDE2-3AC8BD6905AF}"/>
                  </a:ext>
                </a:extLst>
              </p:cNvPr>
              <p:cNvSpPr/>
              <p:nvPr/>
            </p:nvSpPr>
            <p:spPr>
              <a:xfrm>
                <a:off x="8789861" y="3284794"/>
                <a:ext cx="18374" cy="20077"/>
              </a:xfrm>
              <a:custGeom>
                <a:avLst/>
                <a:gdLst>
                  <a:gd name="connsiteX0" fmla="*/ 1621 w 18374"/>
                  <a:gd name="connsiteY0" fmla="*/ 14226 h 20077"/>
                  <a:gd name="connsiteX1" fmla="*/ 2119 w 18374"/>
                  <a:gd name="connsiteY1" fmla="*/ 14358 h 20077"/>
                  <a:gd name="connsiteX2" fmla="*/ 2037 w 18374"/>
                  <a:gd name="connsiteY2" fmla="*/ 14932 h 20077"/>
                  <a:gd name="connsiteX3" fmla="*/ 9730 w 18374"/>
                  <a:gd name="connsiteY3" fmla="*/ 17606 h 20077"/>
                  <a:gd name="connsiteX4" fmla="*/ 15796 w 18374"/>
                  <a:gd name="connsiteY4" fmla="*/ 14453 h 20077"/>
                  <a:gd name="connsiteX5" fmla="*/ 870 w 18374"/>
                  <a:gd name="connsiteY5" fmla="*/ 6180 h 20077"/>
                  <a:gd name="connsiteX6" fmla="*/ 8727 w 18374"/>
                  <a:gd name="connsiteY6" fmla="*/ 0 h 20077"/>
                  <a:gd name="connsiteX7" fmla="*/ 15966 w 18374"/>
                  <a:gd name="connsiteY7" fmla="*/ 1595 h 20077"/>
                  <a:gd name="connsiteX8" fmla="*/ 16628 w 18374"/>
                  <a:gd name="connsiteY8" fmla="*/ 965 h 20077"/>
                  <a:gd name="connsiteX9" fmla="*/ 17170 w 18374"/>
                  <a:gd name="connsiteY9" fmla="*/ 1185 h 20077"/>
                  <a:gd name="connsiteX10" fmla="*/ 15632 w 18374"/>
                  <a:gd name="connsiteY10" fmla="*/ 5543 h 20077"/>
                  <a:gd name="connsiteX11" fmla="*/ 15134 w 18374"/>
                  <a:gd name="connsiteY11" fmla="*/ 5322 h 20077"/>
                  <a:gd name="connsiteX12" fmla="*/ 15216 w 18374"/>
                  <a:gd name="connsiteY12" fmla="*/ 4786 h 20077"/>
                  <a:gd name="connsiteX13" fmla="*/ 8607 w 18374"/>
                  <a:gd name="connsiteY13" fmla="*/ 2478 h 20077"/>
                  <a:gd name="connsiteX14" fmla="*/ 3449 w 18374"/>
                  <a:gd name="connsiteY14" fmla="*/ 5814 h 20077"/>
                  <a:gd name="connsiteX15" fmla="*/ 18375 w 18374"/>
                  <a:gd name="connsiteY15" fmla="*/ 13772 h 20077"/>
                  <a:gd name="connsiteX16" fmla="*/ 9314 w 18374"/>
                  <a:gd name="connsiteY16" fmla="*/ 20077 h 20077"/>
                  <a:gd name="connsiteX17" fmla="*/ 1242 w 18374"/>
                  <a:gd name="connsiteY17" fmla="*/ 18186 h 20077"/>
                  <a:gd name="connsiteX18" fmla="*/ 498 w 18374"/>
                  <a:gd name="connsiteY18" fmla="*/ 18854 h 20077"/>
                  <a:gd name="connsiteX19" fmla="*/ 0 w 18374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74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0" y="14545"/>
                      <a:pt x="2042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796" y="16445"/>
                      <a:pt x="15796" y="14453"/>
                    </a:cubicBezTo>
                    <a:cubicBezTo>
                      <a:pt x="15796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27" y="0"/>
                    </a:cubicBezTo>
                    <a:cubicBezTo>
                      <a:pt x="13097" y="0"/>
                      <a:pt x="15298" y="1595"/>
                      <a:pt x="15966" y="1595"/>
                    </a:cubicBezTo>
                    <a:cubicBezTo>
                      <a:pt x="16212" y="1595"/>
                      <a:pt x="16382" y="1513"/>
                      <a:pt x="16628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4" y="5150"/>
                      <a:pt x="15221" y="4968"/>
                      <a:pt x="15216" y="4786"/>
                    </a:cubicBezTo>
                    <a:cubicBezTo>
                      <a:pt x="15216" y="3853"/>
                      <a:pt x="11886" y="2478"/>
                      <a:pt x="8607" y="2478"/>
                    </a:cubicBezTo>
                    <a:cubicBezTo>
                      <a:pt x="4319" y="2478"/>
                      <a:pt x="3449" y="4168"/>
                      <a:pt x="3449" y="5814"/>
                    </a:cubicBezTo>
                    <a:cubicBezTo>
                      <a:pt x="3449" y="11104"/>
                      <a:pt x="18375" y="5770"/>
                      <a:pt x="18375" y="13772"/>
                    </a:cubicBezTo>
                    <a:cubicBezTo>
                      <a:pt x="18375" y="17952"/>
                      <a:pt x="15632" y="20077"/>
                      <a:pt x="9314" y="20077"/>
                    </a:cubicBezTo>
                    <a:cubicBezTo>
                      <a:pt x="5032" y="20077"/>
                      <a:pt x="2119" y="18186"/>
                      <a:pt x="1242" y="18186"/>
                    </a:cubicBezTo>
                    <a:cubicBezTo>
                      <a:pt x="871" y="18214"/>
                      <a:pt x="566" y="18488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E5415B8D-5F0A-3E0D-3C8F-34E29A0C6A3F}"/>
                  </a:ext>
                </a:extLst>
              </p:cNvPr>
              <p:cNvSpPr/>
              <p:nvPr/>
            </p:nvSpPr>
            <p:spPr>
              <a:xfrm>
                <a:off x="8808462" y="3283987"/>
                <a:ext cx="18715" cy="20651"/>
              </a:xfrm>
              <a:custGeom>
                <a:avLst/>
                <a:gdLst>
                  <a:gd name="connsiteX0" fmla="*/ 18715 w 18715"/>
                  <a:gd name="connsiteY0" fmla="*/ 4622 h 20651"/>
                  <a:gd name="connsiteX1" fmla="*/ 18217 w 18715"/>
                  <a:gd name="connsiteY1" fmla="*/ 4622 h 20651"/>
                  <a:gd name="connsiteX2" fmla="*/ 17177 w 18715"/>
                  <a:gd name="connsiteY2" fmla="*/ 3556 h 20651"/>
                  <a:gd name="connsiteX3" fmla="*/ 10764 w 18715"/>
                  <a:gd name="connsiteY3" fmla="*/ 3556 h 20651"/>
                  <a:gd name="connsiteX4" fmla="*/ 10764 w 18715"/>
                  <a:gd name="connsiteY4" fmla="*/ 18854 h 20651"/>
                  <a:gd name="connsiteX5" fmla="*/ 11804 w 18715"/>
                  <a:gd name="connsiteY5" fmla="*/ 20115 h 20651"/>
                  <a:gd name="connsiteX6" fmla="*/ 11804 w 18715"/>
                  <a:gd name="connsiteY6" fmla="*/ 20651 h 20651"/>
                  <a:gd name="connsiteX7" fmla="*/ 6980 w 18715"/>
                  <a:gd name="connsiteY7" fmla="*/ 20651 h 20651"/>
                  <a:gd name="connsiteX8" fmla="*/ 6980 w 18715"/>
                  <a:gd name="connsiteY8" fmla="*/ 20115 h 20651"/>
                  <a:gd name="connsiteX9" fmla="*/ 8015 w 18715"/>
                  <a:gd name="connsiteY9" fmla="*/ 18854 h 20651"/>
                  <a:gd name="connsiteX10" fmla="*/ 8015 w 18715"/>
                  <a:gd name="connsiteY10" fmla="*/ 3556 h 20651"/>
                  <a:gd name="connsiteX11" fmla="*/ 1539 w 18715"/>
                  <a:gd name="connsiteY11" fmla="*/ 3556 h 20651"/>
                  <a:gd name="connsiteX12" fmla="*/ 504 w 18715"/>
                  <a:gd name="connsiteY12" fmla="*/ 4622 h 20651"/>
                  <a:gd name="connsiteX13" fmla="*/ 0 w 18715"/>
                  <a:gd name="connsiteY13" fmla="*/ 4622 h 20651"/>
                  <a:gd name="connsiteX14" fmla="*/ 0 w 18715"/>
                  <a:gd name="connsiteY14" fmla="*/ 0 h 20651"/>
                  <a:gd name="connsiteX15" fmla="*/ 504 w 18715"/>
                  <a:gd name="connsiteY15" fmla="*/ 0 h 20651"/>
                  <a:gd name="connsiteX16" fmla="*/ 1539 w 18715"/>
                  <a:gd name="connsiteY16" fmla="*/ 1066 h 20651"/>
                  <a:gd name="connsiteX17" fmla="*/ 17177 w 18715"/>
                  <a:gd name="connsiteY17" fmla="*/ 1066 h 20651"/>
                  <a:gd name="connsiteX18" fmla="*/ 18217 w 18715"/>
                  <a:gd name="connsiteY18" fmla="*/ 0 h 20651"/>
                  <a:gd name="connsiteX19" fmla="*/ 18715 w 18715"/>
                  <a:gd name="connsiteY19" fmla="*/ 0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715" h="20651">
                    <a:moveTo>
                      <a:pt x="18715" y="4622"/>
                    </a:moveTo>
                    <a:lnTo>
                      <a:pt x="18217" y="4622"/>
                    </a:lnTo>
                    <a:cubicBezTo>
                      <a:pt x="18217" y="3865"/>
                      <a:pt x="18009" y="3556"/>
                      <a:pt x="17177" y="3556"/>
                    </a:cubicBezTo>
                    <a:lnTo>
                      <a:pt x="10764" y="3556"/>
                    </a:lnTo>
                    <a:lnTo>
                      <a:pt x="10764" y="18854"/>
                    </a:lnTo>
                    <a:cubicBezTo>
                      <a:pt x="10764" y="19876"/>
                      <a:pt x="10928" y="20115"/>
                      <a:pt x="11804" y="20115"/>
                    </a:cubicBezTo>
                    <a:lnTo>
                      <a:pt x="11804" y="20651"/>
                    </a:lnTo>
                    <a:lnTo>
                      <a:pt x="6980" y="20651"/>
                    </a:lnTo>
                    <a:lnTo>
                      <a:pt x="6980" y="20115"/>
                    </a:lnTo>
                    <a:cubicBezTo>
                      <a:pt x="7851" y="20115"/>
                      <a:pt x="8015" y="19895"/>
                      <a:pt x="8015" y="18854"/>
                    </a:cubicBezTo>
                    <a:lnTo>
                      <a:pt x="8015" y="3556"/>
                    </a:lnTo>
                    <a:lnTo>
                      <a:pt x="1539" y="3556"/>
                    </a:lnTo>
                    <a:cubicBezTo>
                      <a:pt x="713" y="3556"/>
                      <a:pt x="504" y="3865"/>
                      <a:pt x="504" y="4622"/>
                    </a:cubicBezTo>
                    <a:lnTo>
                      <a:pt x="0" y="4622"/>
                    </a:lnTo>
                    <a:lnTo>
                      <a:pt x="0" y="0"/>
                    </a:lnTo>
                    <a:lnTo>
                      <a:pt x="504" y="0"/>
                    </a:lnTo>
                    <a:cubicBezTo>
                      <a:pt x="504" y="750"/>
                      <a:pt x="713" y="1066"/>
                      <a:pt x="1539" y="1066"/>
                    </a:cubicBezTo>
                    <a:lnTo>
                      <a:pt x="17177" y="1066"/>
                    </a:lnTo>
                    <a:cubicBezTo>
                      <a:pt x="18009" y="1066"/>
                      <a:pt x="18217" y="750"/>
                      <a:pt x="18217" y="0"/>
                    </a:cubicBezTo>
                    <a:lnTo>
                      <a:pt x="18715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9E337637-A225-436E-EAE8-C34BB4028775}"/>
                  </a:ext>
                </a:extLst>
              </p:cNvPr>
              <p:cNvSpPr/>
              <p:nvPr/>
            </p:nvSpPr>
            <p:spPr>
              <a:xfrm>
                <a:off x="8829461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34 w 4653"/>
                  <a:gd name="connsiteY2" fmla="*/ 17788 h 19604"/>
                  <a:gd name="connsiteX3" fmla="*/ 1034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34" y="18829"/>
                      <a:pt x="1034" y="17788"/>
                    </a:cubicBezTo>
                    <a:lnTo>
                      <a:pt x="1034" y="1797"/>
                    </a:lnTo>
                    <a:cubicBezTo>
                      <a:pt x="1034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83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83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AE5C8DBD-E334-A898-DDCC-F382C18C5A54}"/>
                  </a:ext>
                </a:extLst>
              </p:cNvPr>
              <p:cNvSpPr/>
              <p:nvPr/>
            </p:nvSpPr>
            <p:spPr>
              <a:xfrm>
                <a:off x="8837645" y="3284806"/>
                <a:ext cx="20291" cy="20096"/>
              </a:xfrm>
              <a:custGeom>
                <a:avLst/>
                <a:gdLst>
                  <a:gd name="connsiteX0" fmla="*/ 18217 w 20291"/>
                  <a:gd name="connsiteY0" fmla="*/ 6293 h 20096"/>
                  <a:gd name="connsiteX1" fmla="*/ 17713 w 20291"/>
                  <a:gd name="connsiteY1" fmla="*/ 6072 h 20096"/>
                  <a:gd name="connsiteX2" fmla="*/ 17801 w 20291"/>
                  <a:gd name="connsiteY2" fmla="*/ 5581 h 20096"/>
                  <a:gd name="connsiteX3" fmla="*/ 10442 w 20291"/>
                  <a:gd name="connsiteY3" fmla="*/ 2472 h 20096"/>
                  <a:gd name="connsiteX4" fmla="*/ 2749 w 20291"/>
                  <a:gd name="connsiteY4" fmla="*/ 10386 h 20096"/>
                  <a:gd name="connsiteX5" fmla="*/ 11022 w 20291"/>
                  <a:gd name="connsiteY5" fmla="*/ 17593 h 20096"/>
                  <a:gd name="connsiteX6" fmla="*/ 16969 w 20291"/>
                  <a:gd name="connsiteY6" fmla="*/ 15897 h 20096"/>
                  <a:gd name="connsiteX7" fmla="*/ 16969 w 20291"/>
                  <a:gd name="connsiteY7" fmla="*/ 13229 h 20096"/>
                  <a:gd name="connsiteX8" fmla="*/ 13185 w 20291"/>
                  <a:gd name="connsiteY8" fmla="*/ 13229 h 20096"/>
                  <a:gd name="connsiteX9" fmla="*/ 12145 w 20291"/>
                  <a:gd name="connsiteY9" fmla="*/ 14301 h 20096"/>
                  <a:gd name="connsiteX10" fmla="*/ 11647 w 20291"/>
                  <a:gd name="connsiteY10" fmla="*/ 14301 h 20096"/>
                  <a:gd name="connsiteX11" fmla="*/ 11647 w 20291"/>
                  <a:gd name="connsiteY11" fmla="*/ 10032 h 20096"/>
                  <a:gd name="connsiteX12" fmla="*/ 12145 w 20291"/>
                  <a:gd name="connsiteY12" fmla="*/ 10032 h 20096"/>
                  <a:gd name="connsiteX13" fmla="*/ 13185 w 20291"/>
                  <a:gd name="connsiteY13" fmla="*/ 10739 h 20096"/>
                  <a:gd name="connsiteX14" fmla="*/ 20292 w 20291"/>
                  <a:gd name="connsiteY14" fmla="*/ 10739 h 20096"/>
                  <a:gd name="connsiteX15" fmla="*/ 20292 w 20291"/>
                  <a:gd name="connsiteY15" fmla="*/ 11294 h 20096"/>
                  <a:gd name="connsiteX16" fmla="*/ 19712 w 20291"/>
                  <a:gd name="connsiteY16" fmla="*/ 12094 h 20096"/>
                  <a:gd name="connsiteX17" fmla="*/ 19712 w 20291"/>
                  <a:gd name="connsiteY17" fmla="*/ 15077 h 20096"/>
                  <a:gd name="connsiteX18" fmla="*/ 20292 w 20291"/>
                  <a:gd name="connsiteY18" fmla="*/ 15827 h 20096"/>
                  <a:gd name="connsiteX19" fmla="*/ 20292 w 20291"/>
                  <a:gd name="connsiteY19" fmla="*/ 16275 h 20096"/>
                  <a:gd name="connsiteX20" fmla="*/ 10650 w 20291"/>
                  <a:gd name="connsiteY20" fmla="*/ 20096 h 20096"/>
                  <a:gd name="connsiteX21" fmla="*/ 0 w 20291"/>
                  <a:gd name="connsiteY21" fmla="*/ 9957 h 20096"/>
                  <a:gd name="connsiteX22" fmla="*/ 10562 w 20291"/>
                  <a:gd name="connsiteY22" fmla="*/ 0 h 20096"/>
                  <a:gd name="connsiteX23" fmla="*/ 18797 w 20291"/>
                  <a:gd name="connsiteY23" fmla="*/ 2491 h 20096"/>
                  <a:gd name="connsiteX24" fmla="*/ 19295 w 20291"/>
                  <a:gd name="connsiteY24" fmla="*/ 2175 h 20096"/>
                  <a:gd name="connsiteX25" fmla="*/ 19794 w 20291"/>
                  <a:gd name="connsiteY25" fmla="*/ 2402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291" h="20096">
                    <a:moveTo>
                      <a:pt x="18217" y="6293"/>
                    </a:moveTo>
                    <a:lnTo>
                      <a:pt x="17713" y="6072"/>
                    </a:lnTo>
                    <a:cubicBezTo>
                      <a:pt x="17768" y="5914"/>
                      <a:pt x="17798" y="5748"/>
                      <a:pt x="17801" y="5581"/>
                    </a:cubicBezTo>
                    <a:cubicBezTo>
                      <a:pt x="17801" y="5007"/>
                      <a:pt x="15184" y="2472"/>
                      <a:pt x="10442" y="2472"/>
                    </a:cubicBezTo>
                    <a:cubicBezTo>
                      <a:pt x="5864" y="2472"/>
                      <a:pt x="2749" y="5763"/>
                      <a:pt x="2749" y="10386"/>
                    </a:cubicBezTo>
                    <a:cubicBezTo>
                      <a:pt x="2749" y="14301"/>
                      <a:pt x="5492" y="17593"/>
                      <a:pt x="11022" y="17593"/>
                    </a:cubicBezTo>
                    <a:cubicBezTo>
                      <a:pt x="12725" y="17593"/>
                      <a:pt x="15594" y="17057"/>
                      <a:pt x="16969" y="15897"/>
                    </a:cubicBezTo>
                    <a:lnTo>
                      <a:pt x="16969" y="13229"/>
                    </a:lnTo>
                    <a:lnTo>
                      <a:pt x="13185" y="13229"/>
                    </a:lnTo>
                    <a:cubicBezTo>
                      <a:pt x="12353" y="13229"/>
                      <a:pt x="12145" y="13545"/>
                      <a:pt x="12145" y="14301"/>
                    </a:cubicBezTo>
                    <a:lnTo>
                      <a:pt x="11647" y="14301"/>
                    </a:lnTo>
                    <a:lnTo>
                      <a:pt x="11647" y="10032"/>
                    </a:lnTo>
                    <a:lnTo>
                      <a:pt x="12145" y="10032"/>
                    </a:lnTo>
                    <a:cubicBezTo>
                      <a:pt x="12145" y="10430"/>
                      <a:pt x="12353" y="10739"/>
                      <a:pt x="13185" y="10739"/>
                    </a:cubicBezTo>
                    <a:lnTo>
                      <a:pt x="20292" y="10739"/>
                    </a:lnTo>
                    <a:lnTo>
                      <a:pt x="20292" y="11294"/>
                    </a:lnTo>
                    <a:cubicBezTo>
                      <a:pt x="19876" y="11382"/>
                      <a:pt x="19712" y="11558"/>
                      <a:pt x="19712" y="12094"/>
                    </a:cubicBezTo>
                    <a:lnTo>
                      <a:pt x="19712" y="15077"/>
                    </a:lnTo>
                    <a:cubicBezTo>
                      <a:pt x="19712" y="15563"/>
                      <a:pt x="19876" y="15708"/>
                      <a:pt x="20292" y="15827"/>
                    </a:cubicBezTo>
                    <a:lnTo>
                      <a:pt x="20292" y="16275"/>
                    </a:lnTo>
                    <a:cubicBezTo>
                      <a:pt x="17713" y="18942"/>
                      <a:pt x="13728" y="20096"/>
                      <a:pt x="10650" y="20096"/>
                    </a:cubicBezTo>
                    <a:cubicBezTo>
                      <a:pt x="4534" y="20096"/>
                      <a:pt x="0" y="16452"/>
                      <a:pt x="0" y="9957"/>
                    </a:cubicBezTo>
                    <a:cubicBezTo>
                      <a:pt x="0" y="5202"/>
                      <a:pt x="3783" y="0"/>
                      <a:pt x="10562" y="0"/>
                    </a:cubicBezTo>
                    <a:cubicBezTo>
                      <a:pt x="15140" y="0"/>
                      <a:pt x="18381" y="2491"/>
                      <a:pt x="18797" y="2491"/>
                    </a:cubicBezTo>
                    <a:cubicBezTo>
                      <a:pt x="19009" y="2486"/>
                      <a:pt x="19200" y="2365"/>
                      <a:pt x="19295" y="2175"/>
                    </a:cubicBezTo>
                    <a:lnTo>
                      <a:pt x="19794" y="2402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964795DA-B48D-F260-C404-9A3262C57C39}"/>
                  </a:ext>
                </a:extLst>
              </p:cNvPr>
              <p:cNvSpPr/>
              <p:nvPr/>
            </p:nvSpPr>
            <p:spPr>
              <a:xfrm>
                <a:off x="8858265" y="3285046"/>
                <a:ext cx="21496" cy="19573"/>
              </a:xfrm>
              <a:custGeom>
                <a:avLst/>
                <a:gdLst>
                  <a:gd name="connsiteX0" fmla="*/ 0 w 21496"/>
                  <a:gd name="connsiteY0" fmla="*/ 19573 h 19573"/>
                  <a:gd name="connsiteX1" fmla="*/ 0 w 21496"/>
                  <a:gd name="connsiteY1" fmla="*/ 19037 h 19573"/>
                  <a:gd name="connsiteX2" fmla="*/ 1331 w 21496"/>
                  <a:gd name="connsiteY2" fmla="*/ 17927 h 19573"/>
                  <a:gd name="connsiteX3" fmla="*/ 7901 w 21496"/>
                  <a:gd name="connsiteY3" fmla="*/ 1829 h 19573"/>
                  <a:gd name="connsiteX4" fmla="*/ 8109 w 21496"/>
                  <a:gd name="connsiteY4" fmla="*/ 1072 h 19573"/>
                  <a:gd name="connsiteX5" fmla="*/ 7069 w 21496"/>
                  <a:gd name="connsiteY5" fmla="*/ 441 h 19573"/>
                  <a:gd name="connsiteX6" fmla="*/ 7069 w 21496"/>
                  <a:gd name="connsiteY6" fmla="*/ 0 h 19573"/>
                  <a:gd name="connsiteX7" fmla="*/ 13803 w 21496"/>
                  <a:gd name="connsiteY7" fmla="*/ 0 h 19573"/>
                  <a:gd name="connsiteX8" fmla="*/ 13803 w 21496"/>
                  <a:gd name="connsiteY8" fmla="*/ 536 h 19573"/>
                  <a:gd name="connsiteX9" fmla="*/ 12851 w 21496"/>
                  <a:gd name="connsiteY9" fmla="*/ 1066 h 19573"/>
                  <a:gd name="connsiteX10" fmla="*/ 13141 w 21496"/>
                  <a:gd name="connsiteY10" fmla="*/ 1955 h 19573"/>
                  <a:gd name="connsiteX11" fmla="*/ 20235 w 21496"/>
                  <a:gd name="connsiteY11" fmla="*/ 18148 h 19573"/>
                  <a:gd name="connsiteX12" fmla="*/ 21496 w 21496"/>
                  <a:gd name="connsiteY12" fmla="*/ 19037 h 19573"/>
                  <a:gd name="connsiteX13" fmla="*/ 21496 w 21496"/>
                  <a:gd name="connsiteY13" fmla="*/ 19573 h 19573"/>
                  <a:gd name="connsiteX14" fmla="*/ 16256 w 21496"/>
                  <a:gd name="connsiteY14" fmla="*/ 19573 h 19573"/>
                  <a:gd name="connsiteX15" fmla="*/ 16256 w 21496"/>
                  <a:gd name="connsiteY15" fmla="*/ 19037 h 19573"/>
                  <a:gd name="connsiteX16" fmla="*/ 17517 w 21496"/>
                  <a:gd name="connsiteY16" fmla="*/ 18507 h 19573"/>
                  <a:gd name="connsiteX17" fmla="*/ 17265 w 21496"/>
                  <a:gd name="connsiteY17" fmla="*/ 17530 h 19573"/>
                  <a:gd name="connsiteX18" fmla="*/ 15563 w 21496"/>
                  <a:gd name="connsiteY18" fmla="*/ 13791 h 19573"/>
                  <a:gd name="connsiteX19" fmla="*/ 5473 w 21496"/>
                  <a:gd name="connsiteY19" fmla="*/ 13791 h 19573"/>
                  <a:gd name="connsiteX20" fmla="*/ 4061 w 21496"/>
                  <a:gd name="connsiteY20" fmla="*/ 17171 h 19573"/>
                  <a:gd name="connsiteX21" fmla="*/ 3525 w 21496"/>
                  <a:gd name="connsiteY21" fmla="*/ 18507 h 19573"/>
                  <a:gd name="connsiteX22" fmla="*/ 4647 w 21496"/>
                  <a:gd name="connsiteY22" fmla="*/ 19037 h 19573"/>
                  <a:gd name="connsiteX23" fmla="*/ 4647 w 21496"/>
                  <a:gd name="connsiteY23" fmla="*/ 19573 h 19573"/>
                  <a:gd name="connsiteX24" fmla="*/ 10354 w 21496"/>
                  <a:gd name="connsiteY24" fmla="*/ 1961 h 19573"/>
                  <a:gd name="connsiteX25" fmla="*/ 6444 w 21496"/>
                  <a:gd name="connsiteY25" fmla="*/ 11300 h 19573"/>
                  <a:gd name="connsiteX26" fmla="*/ 14560 w 21496"/>
                  <a:gd name="connsiteY26" fmla="*/ 11300 h 1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496" h="19573">
                    <a:moveTo>
                      <a:pt x="0" y="19573"/>
                    </a:moveTo>
                    <a:lnTo>
                      <a:pt x="0" y="19037"/>
                    </a:lnTo>
                    <a:cubicBezTo>
                      <a:pt x="877" y="19037"/>
                      <a:pt x="1085" y="18596"/>
                      <a:pt x="1331" y="17927"/>
                    </a:cubicBezTo>
                    <a:lnTo>
                      <a:pt x="7901" y="1829"/>
                    </a:lnTo>
                    <a:cubicBezTo>
                      <a:pt x="8025" y="1595"/>
                      <a:pt x="8097" y="1336"/>
                      <a:pt x="8109" y="1072"/>
                    </a:cubicBezTo>
                    <a:cubicBezTo>
                      <a:pt x="8109" y="807"/>
                      <a:pt x="7819" y="498"/>
                      <a:pt x="7069" y="441"/>
                    </a:cubicBezTo>
                    <a:lnTo>
                      <a:pt x="7069" y="0"/>
                    </a:lnTo>
                    <a:lnTo>
                      <a:pt x="13803" y="0"/>
                    </a:lnTo>
                    <a:lnTo>
                      <a:pt x="13803" y="536"/>
                    </a:lnTo>
                    <a:cubicBezTo>
                      <a:pt x="13387" y="536"/>
                      <a:pt x="12851" y="668"/>
                      <a:pt x="12851" y="1066"/>
                    </a:cubicBezTo>
                    <a:cubicBezTo>
                      <a:pt x="12889" y="1378"/>
                      <a:pt x="12987" y="1680"/>
                      <a:pt x="13141" y="1955"/>
                    </a:cubicBezTo>
                    <a:lnTo>
                      <a:pt x="20235" y="18148"/>
                    </a:lnTo>
                    <a:cubicBezTo>
                      <a:pt x="20392" y="18705"/>
                      <a:pt x="20919" y="19077"/>
                      <a:pt x="21496" y="19037"/>
                    </a:cubicBezTo>
                    <a:lnTo>
                      <a:pt x="21496" y="19573"/>
                    </a:lnTo>
                    <a:lnTo>
                      <a:pt x="16256" y="19573"/>
                    </a:lnTo>
                    <a:lnTo>
                      <a:pt x="16256" y="19037"/>
                    </a:lnTo>
                    <a:cubicBezTo>
                      <a:pt x="17252" y="19037"/>
                      <a:pt x="17517" y="18860"/>
                      <a:pt x="17517" y="18507"/>
                    </a:cubicBezTo>
                    <a:cubicBezTo>
                      <a:pt x="17505" y="18167"/>
                      <a:pt x="17419" y="17834"/>
                      <a:pt x="17265" y="17530"/>
                    </a:cubicBezTo>
                    <a:lnTo>
                      <a:pt x="15563" y="13791"/>
                    </a:lnTo>
                    <a:lnTo>
                      <a:pt x="5473" y="13791"/>
                    </a:lnTo>
                    <a:lnTo>
                      <a:pt x="4061" y="17171"/>
                    </a:lnTo>
                    <a:cubicBezTo>
                      <a:pt x="3841" y="17599"/>
                      <a:pt x="3662" y="18046"/>
                      <a:pt x="3525" y="18507"/>
                    </a:cubicBezTo>
                    <a:cubicBezTo>
                      <a:pt x="3525" y="18860"/>
                      <a:pt x="3815" y="19037"/>
                      <a:pt x="4647" y="19037"/>
                    </a:cubicBezTo>
                    <a:lnTo>
                      <a:pt x="4647" y="19573"/>
                    </a:lnTo>
                    <a:close/>
                    <a:moveTo>
                      <a:pt x="10354" y="1961"/>
                    </a:moveTo>
                    <a:lnTo>
                      <a:pt x="6444" y="11300"/>
                    </a:lnTo>
                    <a:lnTo>
                      <a:pt x="14560" y="1130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BF5B208D-AB71-CC4B-ABA0-F8B54ACF2306}"/>
                  </a:ext>
                </a:extLst>
              </p:cNvPr>
              <p:cNvSpPr/>
              <p:nvPr/>
            </p:nvSpPr>
            <p:spPr>
              <a:xfrm>
                <a:off x="8879093" y="3284800"/>
                <a:ext cx="20001" cy="20096"/>
              </a:xfrm>
              <a:custGeom>
                <a:avLst/>
                <a:gdLst>
                  <a:gd name="connsiteX0" fmla="*/ 17007 w 20001"/>
                  <a:gd name="connsiteY0" fmla="*/ 6035 h 20096"/>
                  <a:gd name="connsiteX1" fmla="*/ 16508 w 20001"/>
                  <a:gd name="connsiteY1" fmla="*/ 5770 h 20096"/>
                  <a:gd name="connsiteX2" fmla="*/ 16590 w 20001"/>
                  <a:gd name="connsiteY2" fmla="*/ 5013 h 20096"/>
                  <a:gd name="connsiteX3" fmla="*/ 10398 w 20001"/>
                  <a:gd name="connsiteY3" fmla="*/ 2491 h 20096"/>
                  <a:gd name="connsiteX4" fmla="*/ 2743 w 20001"/>
                  <a:gd name="connsiteY4" fmla="*/ 10096 h 20096"/>
                  <a:gd name="connsiteX5" fmla="*/ 9486 w 20001"/>
                  <a:gd name="connsiteY5" fmla="*/ 17342 h 20096"/>
                  <a:gd name="connsiteX6" fmla="*/ 10020 w 20001"/>
                  <a:gd name="connsiteY6" fmla="*/ 17341 h 20096"/>
                  <a:gd name="connsiteX7" fmla="*/ 16843 w 20001"/>
                  <a:gd name="connsiteY7" fmla="*/ 14320 h 20096"/>
                  <a:gd name="connsiteX8" fmla="*/ 16672 w 20001"/>
                  <a:gd name="connsiteY8" fmla="*/ 13431 h 20096"/>
                  <a:gd name="connsiteX9" fmla="*/ 17088 w 20001"/>
                  <a:gd name="connsiteY9" fmla="*/ 13160 h 20096"/>
                  <a:gd name="connsiteX10" fmla="*/ 20002 w 20001"/>
                  <a:gd name="connsiteY10" fmla="*/ 17253 h 20096"/>
                  <a:gd name="connsiteX11" fmla="*/ 19541 w 20001"/>
                  <a:gd name="connsiteY11" fmla="*/ 17612 h 20096"/>
                  <a:gd name="connsiteX12" fmla="*/ 18753 w 20001"/>
                  <a:gd name="connsiteY12" fmla="*/ 17209 h 20096"/>
                  <a:gd name="connsiteX13" fmla="*/ 10146 w 20001"/>
                  <a:gd name="connsiteY13" fmla="*/ 20097 h 20096"/>
                  <a:gd name="connsiteX14" fmla="*/ 0 w 20001"/>
                  <a:gd name="connsiteY14" fmla="*/ 10096 h 20096"/>
                  <a:gd name="connsiteX15" fmla="*/ 10316 w 20001"/>
                  <a:gd name="connsiteY15" fmla="*/ 6 h 20096"/>
                  <a:gd name="connsiteX16" fmla="*/ 15676 w 20001"/>
                  <a:gd name="connsiteY16" fmla="*/ 940 h 20096"/>
                  <a:gd name="connsiteX17" fmla="*/ 17883 w 20001"/>
                  <a:gd name="connsiteY17" fmla="*/ 1785 h 20096"/>
                  <a:gd name="connsiteX18" fmla="*/ 18545 w 20001"/>
                  <a:gd name="connsiteY18" fmla="*/ 1293 h 20096"/>
                  <a:gd name="connsiteX19" fmla="*/ 19043 w 20001"/>
                  <a:gd name="connsiteY19" fmla="*/ 1469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001" h="20096">
                    <a:moveTo>
                      <a:pt x="17007" y="6035"/>
                    </a:moveTo>
                    <a:lnTo>
                      <a:pt x="16508" y="5770"/>
                    </a:lnTo>
                    <a:cubicBezTo>
                      <a:pt x="16576" y="5523"/>
                      <a:pt x="16604" y="5268"/>
                      <a:pt x="16590" y="5013"/>
                    </a:cubicBezTo>
                    <a:cubicBezTo>
                      <a:pt x="16590" y="4301"/>
                      <a:pt x="13393" y="2491"/>
                      <a:pt x="10398" y="2491"/>
                    </a:cubicBezTo>
                    <a:cubicBezTo>
                      <a:pt x="5612" y="2491"/>
                      <a:pt x="2743" y="5959"/>
                      <a:pt x="2743" y="10096"/>
                    </a:cubicBezTo>
                    <a:cubicBezTo>
                      <a:pt x="2604" y="13959"/>
                      <a:pt x="5623" y="17203"/>
                      <a:pt x="9486" y="17342"/>
                    </a:cubicBezTo>
                    <a:cubicBezTo>
                      <a:pt x="9664" y="17348"/>
                      <a:pt x="9842" y="17348"/>
                      <a:pt x="10020" y="17341"/>
                    </a:cubicBezTo>
                    <a:cubicBezTo>
                      <a:pt x="14390" y="17341"/>
                      <a:pt x="16843" y="15077"/>
                      <a:pt x="16843" y="14320"/>
                    </a:cubicBezTo>
                    <a:cubicBezTo>
                      <a:pt x="16838" y="14017"/>
                      <a:pt x="16780" y="13716"/>
                      <a:pt x="16672" y="13431"/>
                    </a:cubicBezTo>
                    <a:lnTo>
                      <a:pt x="17088" y="13160"/>
                    </a:lnTo>
                    <a:lnTo>
                      <a:pt x="20002" y="17253"/>
                    </a:lnTo>
                    <a:lnTo>
                      <a:pt x="19541" y="17612"/>
                    </a:lnTo>
                    <a:cubicBezTo>
                      <a:pt x="19132" y="17253"/>
                      <a:pt x="18911" y="17209"/>
                      <a:pt x="18753" y="17209"/>
                    </a:cubicBezTo>
                    <a:cubicBezTo>
                      <a:pt x="17757" y="17209"/>
                      <a:pt x="15424" y="20097"/>
                      <a:pt x="10146" y="20097"/>
                    </a:cubicBezTo>
                    <a:cubicBezTo>
                      <a:pt x="4471" y="20097"/>
                      <a:pt x="0" y="16496"/>
                      <a:pt x="0" y="10096"/>
                    </a:cubicBezTo>
                    <a:cubicBezTo>
                      <a:pt x="0" y="3695"/>
                      <a:pt x="4660" y="6"/>
                      <a:pt x="10316" y="6"/>
                    </a:cubicBezTo>
                    <a:cubicBezTo>
                      <a:pt x="12147" y="-50"/>
                      <a:pt x="13972" y="268"/>
                      <a:pt x="15676" y="940"/>
                    </a:cubicBezTo>
                    <a:cubicBezTo>
                      <a:pt x="16761" y="1337"/>
                      <a:pt x="17505" y="1785"/>
                      <a:pt x="17883" y="1785"/>
                    </a:cubicBezTo>
                    <a:cubicBezTo>
                      <a:pt x="18175" y="1748"/>
                      <a:pt x="18426" y="1561"/>
                      <a:pt x="18545" y="1293"/>
                    </a:cubicBezTo>
                    <a:lnTo>
                      <a:pt x="19043" y="1469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6CD4A999-2648-C600-0E0C-6F8AF926C840}"/>
                  </a:ext>
                </a:extLst>
              </p:cNvPr>
              <p:cNvSpPr/>
              <p:nvPr/>
            </p:nvSpPr>
            <p:spPr>
              <a:xfrm>
                <a:off x="8901630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34 w 4653"/>
                  <a:gd name="connsiteY2" fmla="*/ 17788 h 19604"/>
                  <a:gd name="connsiteX3" fmla="*/ 1034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34" y="18829"/>
                      <a:pt x="1034" y="17788"/>
                    </a:cubicBezTo>
                    <a:lnTo>
                      <a:pt x="1034" y="1797"/>
                    </a:lnTo>
                    <a:cubicBezTo>
                      <a:pt x="1034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77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77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B13377AE-ADA9-1A6B-CD85-50B5B63A8085}"/>
                  </a:ext>
                </a:extLst>
              </p:cNvPr>
              <p:cNvSpPr/>
              <p:nvPr/>
            </p:nvSpPr>
            <p:spPr>
              <a:xfrm>
                <a:off x="8909814" y="3284787"/>
                <a:ext cx="20960" cy="20096"/>
              </a:xfrm>
              <a:custGeom>
                <a:avLst/>
                <a:gdLst>
                  <a:gd name="connsiteX0" fmla="*/ 20960 w 20960"/>
                  <a:gd name="connsiteY0" fmla="*/ 10051 h 20096"/>
                  <a:gd name="connsiteX1" fmla="*/ 10480 w 20960"/>
                  <a:gd name="connsiteY1" fmla="*/ 20096 h 20096"/>
                  <a:gd name="connsiteX2" fmla="*/ 0 w 20960"/>
                  <a:gd name="connsiteY2" fmla="*/ 10051 h 20096"/>
                  <a:gd name="connsiteX3" fmla="*/ 10480 w 20960"/>
                  <a:gd name="connsiteY3" fmla="*/ 0 h 20096"/>
                  <a:gd name="connsiteX4" fmla="*/ 20960 w 20960"/>
                  <a:gd name="connsiteY4" fmla="*/ 10051 h 20096"/>
                  <a:gd name="connsiteX5" fmla="*/ 2737 w 20960"/>
                  <a:gd name="connsiteY5" fmla="*/ 10001 h 20096"/>
                  <a:gd name="connsiteX6" fmla="*/ 10474 w 20960"/>
                  <a:gd name="connsiteY6" fmla="*/ 17612 h 20096"/>
                  <a:gd name="connsiteX7" fmla="*/ 18205 w 20960"/>
                  <a:gd name="connsiteY7" fmla="*/ 10001 h 20096"/>
                  <a:gd name="connsiteX8" fmla="*/ 10480 w 20960"/>
                  <a:gd name="connsiteY8" fmla="*/ 2484 h 20096"/>
                  <a:gd name="connsiteX9" fmla="*/ 2737 w 20960"/>
                  <a:gd name="connsiteY9" fmla="*/ 10001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60" h="20096">
                    <a:moveTo>
                      <a:pt x="20960" y="10051"/>
                    </a:moveTo>
                    <a:cubicBezTo>
                      <a:pt x="20960" y="15563"/>
                      <a:pt x="16880" y="20096"/>
                      <a:pt x="10480" y="20096"/>
                    </a:cubicBezTo>
                    <a:cubicBezTo>
                      <a:pt x="4080" y="20096"/>
                      <a:pt x="0" y="15563"/>
                      <a:pt x="0" y="10051"/>
                    </a:cubicBezTo>
                    <a:cubicBezTo>
                      <a:pt x="0" y="4540"/>
                      <a:pt x="4074" y="0"/>
                      <a:pt x="10480" y="0"/>
                    </a:cubicBezTo>
                    <a:cubicBezTo>
                      <a:pt x="16887" y="0"/>
                      <a:pt x="20960" y="4534"/>
                      <a:pt x="20960" y="10051"/>
                    </a:cubicBezTo>
                    <a:close/>
                    <a:moveTo>
                      <a:pt x="2737" y="10001"/>
                    </a:moveTo>
                    <a:cubicBezTo>
                      <a:pt x="2737" y="14232"/>
                      <a:pt x="5732" y="17612"/>
                      <a:pt x="10474" y="17612"/>
                    </a:cubicBezTo>
                    <a:cubicBezTo>
                      <a:pt x="15216" y="17612"/>
                      <a:pt x="18205" y="14232"/>
                      <a:pt x="18205" y="10001"/>
                    </a:cubicBezTo>
                    <a:cubicBezTo>
                      <a:pt x="18205" y="5770"/>
                      <a:pt x="15222" y="2484"/>
                      <a:pt x="10480" y="2484"/>
                    </a:cubicBezTo>
                    <a:cubicBezTo>
                      <a:pt x="5738" y="2484"/>
                      <a:pt x="2737" y="5826"/>
                      <a:pt x="2737" y="10001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6F12871B-FE0B-E528-F43A-6AA7C76E54E6}"/>
                  </a:ext>
                </a:extLst>
              </p:cNvPr>
              <p:cNvSpPr/>
              <p:nvPr/>
            </p:nvSpPr>
            <p:spPr>
              <a:xfrm>
                <a:off x="8933467" y="3285033"/>
                <a:ext cx="20127" cy="19617"/>
              </a:xfrm>
              <a:custGeom>
                <a:avLst/>
                <a:gdLst>
                  <a:gd name="connsiteX0" fmla="*/ 0 w 20127"/>
                  <a:gd name="connsiteY0" fmla="*/ 19586 h 19617"/>
                  <a:gd name="connsiteX1" fmla="*/ 0 w 20127"/>
                  <a:gd name="connsiteY1" fmla="*/ 19050 h 19617"/>
                  <a:gd name="connsiteX2" fmla="*/ 1122 w 20127"/>
                  <a:gd name="connsiteY2" fmla="*/ 17788 h 19617"/>
                  <a:gd name="connsiteX3" fmla="*/ 1122 w 20127"/>
                  <a:gd name="connsiteY3" fmla="*/ 1797 h 19617"/>
                  <a:gd name="connsiteX4" fmla="*/ 0 w 20127"/>
                  <a:gd name="connsiteY4" fmla="*/ 536 h 19617"/>
                  <a:gd name="connsiteX5" fmla="*/ 0 w 20127"/>
                  <a:gd name="connsiteY5" fmla="*/ 0 h 19617"/>
                  <a:gd name="connsiteX6" fmla="*/ 6072 w 20127"/>
                  <a:gd name="connsiteY6" fmla="*/ 0 h 19617"/>
                  <a:gd name="connsiteX7" fmla="*/ 6072 w 20127"/>
                  <a:gd name="connsiteY7" fmla="*/ 536 h 19617"/>
                  <a:gd name="connsiteX8" fmla="*/ 4950 w 20127"/>
                  <a:gd name="connsiteY8" fmla="*/ 933 h 19617"/>
                  <a:gd name="connsiteX9" fmla="*/ 5404 w 20127"/>
                  <a:gd name="connsiteY9" fmla="*/ 1690 h 19617"/>
                  <a:gd name="connsiteX10" fmla="*/ 16679 w 20127"/>
                  <a:gd name="connsiteY10" fmla="*/ 15518 h 19617"/>
                  <a:gd name="connsiteX11" fmla="*/ 16679 w 20127"/>
                  <a:gd name="connsiteY11" fmla="*/ 1797 h 19617"/>
                  <a:gd name="connsiteX12" fmla="*/ 15550 w 20127"/>
                  <a:gd name="connsiteY12" fmla="*/ 536 h 19617"/>
                  <a:gd name="connsiteX13" fmla="*/ 15550 w 20127"/>
                  <a:gd name="connsiteY13" fmla="*/ 0 h 19617"/>
                  <a:gd name="connsiteX14" fmla="*/ 20128 w 20127"/>
                  <a:gd name="connsiteY14" fmla="*/ 0 h 19617"/>
                  <a:gd name="connsiteX15" fmla="*/ 20128 w 20127"/>
                  <a:gd name="connsiteY15" fmla="*/ 536 h 19617"/>
                  <a:gd name="connsiteX16" fmla="*/ 19005 w 20127"/>
                  <a:gd name="connsiteY16" fmla="*/ 1797 h 19617"/>
                  <a:gd name="connsiteX17" fmla="*/ 19005 w 20127"/>
                  <a:gd name="connsiteY17" fmla="*/ 17807 h 19617"/>
                  <a:gd name="connsiteX18" fmla="*/ 20128 w 20127"/>
                  <a:gd name="connsiteY18" fmla="*/ 19069 h 19617"/>
                  <a:gd name="connsiteX19" fmla="*/ 20128 w 20127"/>
                  <a:gd name="connsiteY19" fmla="*/ 19605 h 19617"/>
                  <a:gd name="connsiteX20" fmla="*/ 14554 w 20127"/>
                  <a:gd name="connsiteY20" fmla="*/ 19605 h 19617"/>
                  <a:gd name="connsiteX21" fmla="*/ 14554 w 20127"/>
                  <a:gd name="connsiteY21" fmla="*/ 19069 h 19617"/>
                  <a:gd name="connsiteX22" fmla="*/ 15720 w 20127"/>
                  <a:gd name="connsiteY22" fmla="*/ 18671 h 19617"/>
                  <a:gd name="connsiteX23" fmla="*/ 15222 w 20127"/>
                  <a:gd name="connsiteY23" fmla="*/ 17870 h 19617"/>
                  <a:gd name="connsiteX24" fmla="*/ 3456 w 20127"/>
                  <a:gd name="connsiteY24" fmla="*/ 3500 h 19617"/>
                  <a:gd name="connsiteX25" fmla="*/ 3456 w 20127"/>
                  <a:gd name="connsiteY25" fmla="*/ 17820 h 19617"/>
                  <a:gd name="connsiteX26" fmla="*/ 4578 w 20127"/>
                  <a:gd name="connsiteY26" fmla="*/ 19081 h 19617"/>
                  <a:gd name="connsiteX27" fmla="*/ 4578 w 20127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7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7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7" y="536"/>
                      <a:pt x="0" y="536"/>
                    </a:cubicBezTo>
                    <a:lnTo>
                      <a:pt x="0" y="0"/>
                    </a:lnTo>
                    <a:lnTo>
                      <a:pt x="6072" y="0"/>
                    </a:lnTo>
                    <a:lnTo>
                      <a:pt x="6072" y="536"/>
                    </a:lnTo>
                    <a:cubicBezTo>
                      <a:pt x="5196" y="536"/>
                      <a:pt x="4950" y="713"/>
                      <a:pt x="4950" y="933"/>
                    </a:cubicBezTo>
                    <a:cubicBezTo>
                      <a:pt x="4950" y="1154"/>
                      <a:pt x="5114" y="1331"/>
                      <a:pt x="5404" y="1690"/>
                    </a:cubicBezTo>
                    <a:lnTo>
                      <a:pt x="16679" y="15518"/>
                    </a:lnTo>
                    <a:lnTo>
                      <a:pt x="16679" y="1797"/>
                    </a:lnTo>
                    <a:cubicBezTo>
                      <a:pt x="16679" y="776"/>
                      <a:pt x="16426" y="536"/>
                      <a:pt x="15550" y="536"/>
                    </a:cubicBezTo>
                    <a:lnTo>
                      <a:pt x="15550" y="0"/>
                    </a:lnTo>
                    <a:lnTo>
                      <a:pt x="20128" y="0"/>
                    </a:lnTo>
                    <a:lnTo>
                      <a:pt x="20128" y="536"/>
                    </a:lnTo>
                    <a:cubicBezTo>
                      <a:pt x="19258" y="536"/>
                      <a:pt x="19005" y="757"/>
                      <a:pt x="19005" y="1797"/>
                    </a:cubicBezTo>
                    <a:lnTo>
                      <a:pt x="19005" y="17807"/>
                    </a:lnTo>
                    <a:cubicBezTo>
                      <a:pt x="19005" y="18829"/>
                      <a:pt x="19258" y="19069"/>
                      <a:pt x="20128" y="19069"/>
                    </a:cubicBezTo>
                    <a:lnTo>
                      <a:pt x="20128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8" y="19069"/>
                      <a:pt x="15720" y="18936"/>
                      <a:pt x="15720" y="18671"/>
                    </a:cubicBezTo>
                    <a:cubicBezTo>
                      <a:pt x="15720" y="18406"/>
                      <a:pt x="15512" y="18224"/>
                      <a:pt x="15222" y="17870"/>
                    </a:cubicBezTo>
                    <a:lnTo>
                      <a:pt x="3456" y="3500"/>
                    </a:lnTo>
                    <a:lnTo>
                      <a:pt x="3456" y="17820"/>
                    </a:lnTo>
                    <a:cubicBezTo>
                      <a:pt x="3456" y="18842"/>
                      <a:pt x="3701" y="19081"/>
                      <a:pt x="4578" y="19081"/>
                    </a:cubicBezTo>
                    <a:lnTo>
                      <a:pt x="4578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DE48C64A-D9B4-01FE-A760-F09B603E8139}"/>
                  </a:ext>
                </a:extLst>
              </p:cNvPr>
              <p:cNvSpPr/>
              <p:nvPr/>
            </p:nvSpPr>
            <p:spPr>
              <a:xfrm>
                <a:off x="8957952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1 w 18759"/>
                  <a:gd name="connsiteY9" fmla="*/ 3556 h 21691"/>
                  <a:gd name="connsiteX10" fmla="*/ 3701 w 18759"/>
                  <a:gd name="connsiteY10" fmla="*/ 9339 h 21691"/>
                  <a:gd name="connsiteX11" fmla="*/ 12889 w 18759"/>
                  <a:gd name="connsiteY11" fmla="*/ 9339 h 21691"/>
                  <a:gd name="connsiteX12" fmla="*/ 13936 w 18759"/>
                  <a:gd name="connsiteY12" fmla="*/ 8267 h 21691"/>
                  <a:gd name="connsiteX13" fmla="*/ 14434 w 18759"/>
                  <a:gd name="connsiteY13" fmla="*/ 8267 h 21691"/>
                  <a:gd name="connsiteX14" fmla="*/ 14434 w 18759"/>
                  <a:gd name="connsiteY14" fmla="*/ 12895 h 21691"/>
                  <a:gd name="connsiteX15" fmla="*/ 13936 w 18759"/>
                  <a:gd name="connsiteY15" fmla="*/ 12895 h 21691"/>
                  <a:gd name="connsiteX16" fmla="*/ 12889 w 18759"/>
                  <a:gd name="connsiteY16" fmla="*/ 11830 h 21691"/>
                  <a:gd name="connsiteX17" fmla="*/ 3701 w 18759"/>
                  <a:gd name="connsiteY17" fmla="*/ 11830 h 21691"/>
                  <a:gd name="connsiteX18" fmla="*/ 3701 w 18759"/>
                  <a:gd name="connsiteY18" fmla="*/ 18135 h 21691"/>
                  <a:gd name="connsiteX19" fmla="*/ 17215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55 w 18759"/>
                  <a:gd name="connsiteY23" fmla="*/ 21692 h 21691"/>
                  <a:gd name="connsiteX24" fmla="*/ 17215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89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889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6BEFCBB3-1E65-0431-E280-7C7160106916}"/>
                  </a:ext>
                </a:extLst>
              </p:cNvPr>
              <p:cNvSpPr/>
              <p:nvPr/>
            </p:nvSpPr>
            <p:spPr>
              <a:xfrm>
                <a:off x="8978364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35 w 18381"/>
                  <a:gd name="connsiteY8" fmla="*/ 965 h 20077"/>
                  <a:gd name="connsiteX9" fmla="*/ 17170 w 18381"/>
                  <a:gd name="connsiteY9" fmla="*/ 1185 h 20077"/>
                  <a:gd name="connsiteX10" fmla="*/ 15638 w 18381"/>
                  <a:gd name="connsiteY10" fmla="*/ 5543 h 20077"/>
                  <a:gd name="connsiteX11" fmla="*/ 15140 w 18381"/>
                  <a:gd name="connsiteY11" fmla="*/ 5322 h 20077"/>
                  <a:gd name="connsiteX12" fmla="*/ 15222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4 w 18381"/>
                  <a:gd name="connsiteY16" fmla="*/ 20077 h 20077"/>
                  <a:gd name="connsiteX17" fmla="*/ 1249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5" y="14546"/>
                      <a:pt x="2043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75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8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35" y="965"/>
                    </a:cubicBezTo>
                    <a:lnTo>
                      <a:pt x="17170" y="1185"/>
                    </a:lnTo>
                    <a:lnTo>
                      <a:pt x="15638" y="5543"/>
                    </a:lnTo>
                    <a:lnTo>
                      <a:pt x="15140" y="5322"/>
                    </a:lnTo>
                    <a:cubicBezTo>
                      <a:pt x="15197" y="5149"/>
                      <a:pt x="15222" y="4968"/>
                      <a:pt x="15222" y="4786"/>
                    </a:cubicBezTo>
                    <a:cubicBezTo>
                      <a:pt x="15222" y="3853"/>
                      <a:pt x="11893" y="2478"/>
                      <a:pt x="8607" y="2478"/>
                    </a:cubicBezTo>
                    <a:cubicBezTo>
                      <a:pt x="4326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8" y="20077"/>
                      <a:pt x="9314" y="20077"/>
                    </a:cubicBezTo>
                    <a:cubicBezTo>
                      <a:pt x="5032" y="20077"/>
                      <a:pt x="2119" y="18186"/>
                      <a:pt x="1249" y="18186"/>
                    </a:cubicBezTo>
                    <a:cubicBezTo>
                      <a:pt x="877" y="18213"/>
                      <a:pt x="568" y="18487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3" name="Freeform 522">
                <a:extLst>
                  <a:ext uri="{FF2B5EF4-FFF2-40B4-BE49-F238E27FC236}">
                    <a16:creationId xmlns:a16="http://schemas.microsoft.com/office/drawing/2014/main" id="{57AB9D3E-7EBF-162C-90BD-1029D6BD33D2}"/>
                  </a:ext>
                </a:extLst>
              </p:cNvPr>
              <p:cNvSpPr/>
              <p:nvPr/>
            </p:nvSpPr>
            <p:spPr>
              <a:xfrm>
                <a:off x="9007793" y="3280960"/>
                <a:ext cx="24415" cy="23923"/>
              </a:xfrm>
              <a:custGeom>
                <a:avLst/>
                <a:gdLst>
                  <a:gd name="connsiteX0" fmla="*/ 24416 w 24415"/>
                  <a:gd name="connsiteY0" fmla="*/ 20103 h 23923"/>
                  <a:gd name="connsiteX1" fmla="*/ 23873 w 24415"/>
                  <a:gd name="connsiteY1" fmla="*/ 20500 h 23923"/>
                  <a:gd name="connsiteX2" fmla="*/ 23243 w 24415"/>
                  <a:gd name="connsiteY2" fmla="*/ 20191 h 23923"/>
                  <a:gd name="connsiteX3" fmla="*/ 13097 w 24415"/>
                  <a:gd name="connsiteY3" fmla="*/ 23924 h 23923"/>
                  <a:gd name="connsiteX4" fmla="*/ 0 w 24415"/>
                  <a:gd name="connsiteY4" fmla="*/ 11388 h 23923"/>
                  <a:gd name="connsiteX5" fmla="*/ 12933 w 24415"/>
                  <a:gd name="connsiteY5" fmla="*/ 0 h 23923"/>
                  <a:gd name="connsiteX6" fmla="*/ 19459 w 24415"/>
                  <a:gd name="connsiteY6" fmla="*/ 1204 h 23923"/>
                  <a:gd name="connsiteX7" fmla="*/ 22492 w 24415"/>
                  <a:gd name="connsiteY7" fmla="*/ 2402 h 23923"/>
                  <a:gd name="connsiteX8" fmla="*/ 23123 w 24415"/>
                  <a:gd name="connsiteY8" fmla="*/ 1999 h 23923"/>
                  <a:gd name="connsiteX9" fmla="*/ 23621 w 24415"/>
                  <a:gd name="connsiteY9" fmla="*/ 2358 h 23923"/>
                  <a:gd name="connsiteX10" fmla="*/ 21049 w 24415"/>
                  <a:gd name="connsiteY10" fmla="*/ 7119 h 23923"/>
                  <a:gd name="connsiteX11" fmla="*/ 20506 w 24415"/>
                  <a:gd name="connsiteY11" fmla="*/ 6848 h 23923"/>
                  <a:gd name="connsiteX12" fmla="*/ 20714 w 24415"/>
                  <a:gd name="connsiteY12" fmla="*/ 6268 h 23923"/>
                  <a:gd name="connsiteX13" fmla="*/ 12731 w 24415"/>
                  <a:gd name="connsiteY13" fmla="*/ 3027 h 23923"/>
                  <a:gd name="connsiteX14" fmla="*/ 3418 w 24415"/>
                  <a:gd name="connsiteY14" fmla="*/ 11855 h 23923"/>
                  <a:gd name="connsiteX15" fmla="*/ 13507 w 24415"/>
                  <a:gd name="connsiteY15" fmla="*/ 20929 h 23923"/>
                  <a:gd name="connsiteX16" fmla="*/ 21036 w 24415"/>
                  <a:gd name="connsiteY16" fmla="*/ 16836 h 23923"/>
                  <a:gd name="connsiteX17" fmla="*/ 20828 w 24415"/>
                  <a:gd name="connsiteY17" fmla="*/ 16206 h 23923"/>
                  <a:gd name="connsiteX18" fmla="*/ 21370 w 24415"/>
                  <a:gd name="connsiteY18" fmla="*/ 15853 h 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415" h="23923">
                    <a:moveTo>
                      <a:pt x="24416" y="20103"/>
                    </a:moveTo>
                    <a:lnTo>
                      <a:pt x="23873" y="20500"/>
                    </a:lnTo>
                    <a:cubicBezTo>
                      <a:pt x="23728" y="20295"/>
                      <a:pt x="23495" y="20178"/>
                      <a:pt x="23243" y="20191"/>
                    </a:cubicBezTo>
                    <a:cubicBezTo>
                      <a:pt x="22663" y="20191"/>
                      <a:pt x="20040" y="23924"/>
                      <a:pt x="13097" y="23924"/>
                    </a:cubicBezTo>
                    <a:cubicBezTo>
                      <a:pt x="5322" y="23924"/>
                      <a:pt x="0" y="18545"/>
                      <a:pt x="0" y="11388"/>
                    </a:cubicBezTo>
                    <a:cubicBezTo>
                      <a:pt x="0" y="5379"/>
                      <a:pt x="4988" y="0"/>
                      <a:pt x="12933" y="0"/>
                    </a:cubicBezTo>
                    <a:cubicBezTo>
                      <a:pt x="15165" y="17"/>
                      <a:pt x="17372" y="425"/>
                      <a:pt x="19459" y="1204"/>
                    </a:cubicBezTo>
                    <a:cubicBezTo>
                      <a:pt x="21080" y="1778"/>
                      <a:pt x="22038" y="2402"/>
                      <a:pt x="22492" y="2402"/>
                    </a:cubicBezTo>
                    <a:cubicBezTo>
                      <a:pt x="22947" y="2402"/>
                      <a:pt x="22953" y="2226"/>
                      <a:pt x="23123" y="1999"/>
                    </a:cubicBezTo>
                    <a:lnTo>
                      <a:pt x="23621" y="2358"/>
                    </a:lnTo>
                    <a:lnTo>
                      <a:pt x="21049" y="7119"/>
                    </a:lnTo>
                    <a:lnTo>
                      <a:pt x="20506" y="6848"/>
                    </a:lnTo>
                    <a:cubicBezTo>
                      <a:pt x="20632" y="6680"/>
                      <a:pt x="20708" y="6478"/>
                      <a:pt x="20714" y="6268"/>
                    </a:cubicBezTo>
                    <a:cubicBezTo>
                      <a:pt x="20714" y="5291"/>
                      <a:pt x="17139" y="3027"/>
                      <a:pt x="12731" y="3027"/>
                    </a:cubicBezTo>
                    <a:cubicBezTo>
                      <a:pt x="8324" y="3027"/>
                      <a:pt x="3418" y="5694"/>
                      <a:pt x="3418" y="11855"/>
                    </a:cubicBezTo>
                    <a:cubicBezTo>
                      <a:pt x="3418" y="17234"/>
                      <a:pt x="8361" y="20929"/>
                      <a:pt x="13507" y="20929"/>
                    </a:cubicBezTo>
                    <a:cubicBezTo>
                      <a:pt x="17461" y="20929"/>
                      <a:pt x="21036" y="18034"/>
                      <a:pt x="21036" y="16836"/>
                    </a:cubicBezTo>
                    <a:cubicBezTo>
                      <a:pt x="21017" y="16612"/>
                      <a:pt x="20948" y="16396"/>
                      <a:pt x="20828" y="16206"/>
                    </a:cubicBezTo>
                    <a:lnTo>
                      <a:pt x="21370" y="15853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257BF3F3-CEE9-0C22-0B71-828CB8CE6C19}"/>
                  </a:ext>
                </a:extLst>
              </p:cNvPr>
              <p:cNvSpPr/>
              <p:nvPr/>
            </p:nvSpPr>
            <p:spPr>
              <a:xfrm>
                <a:off x="9036566" y="3285033"/>
                <a:ext cx="4653" cy="19604"/>
              </a:xfrm>
              <a:custGeom>
                <a:avLst/>
                <a:gdLst>
                  <a:gd name="connsiteX0" fmla="*/ 0 w 4653"/>
                  <a:gd name="connsiteY0" fmla="*/ 19586 h 19604"/>
                  <a:gd name="connsiteX1" fmla="*/ 0 w 4653"/>
                  <a:gd name="connsiteY1" fmla="*/ 19050 h 19604"/>
                  <a:gd name="connsiteX2" fmla="*/ 1040 w 4653"/>
                  <a:gd name="connsiteY2" fmla="*/ 17788 h 19604"/>
                  <a:gd name="connsiteX3" fmla="*/ 1040 w 4653"/>
                  <a:gd name="connsiteY3" fmla="*/ 1797 h 19604"/>
                  <a:gd name="connsiteX4" fmla="*/ 0 w 4653"/>
                  <a:gd name="connsiteY4" fmla="*/ 536 h 19604"/>
                  <a:gd name="connsiteX5" fmla="*/ 0 w 4653"/>
                  <a:gd name="connsiteY5" fmla="*/ 0 h 19604"/>
                  <a:gd name="connsiteX6" fmla="*/ 4654 w 4653"/>
                  <a:gd name="connsiteY6" fmla="*/ 0 h 19604"/>
                  <a:gd name="connsiteX7" fmla="*/ 4654 w 4653"/>
                  <a:gd name="connsiteY7" fmla="*/ 536 h 19604"/>
                  <a:gd name="connsiteX8" fmla="*/ 3613 w 4653"/>
                  <a:gd name="connsiteY8" fmla="*/ 1797 h 19604"/>
                  <a:gd name="connsiteX9" fmla="*/ 3613 w 4653"/>
                  <a:gd name="connsiteY9" fmla="*/ 17807 h 19604"/>
                  <a:gd name="connsiteX10" fmla="*/ 4654 w 4653"/>
                  <a:gd name="connsiteY10" fmla="*/ 19069 h 19604"/>
                  <a:gd name="connsiteX11" fmla="*/ 4654 w 4653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3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4654" y="0"/>
                    </a:lnTo>
                    <a:lnTo>
                      <a:pt x="4654" y="536"/>
                    </a:lnTo>
                    <a:cubicBezTo>
                      <a:pt x="3783" y="536"/>
                      <a:pt x="3613" y="757"/>
                      <a:pt x="3613" y="1797"/>
                    </a:cubicBezTo>
                    <a:lnTo>
                      <a:pt x="3613" y="17807"/>
                    </a:lnTo>
                    <a:cubicBezTo>
                      <a:pt x="3613" y="18829"/>
                      <a:pt x="3783" y="19069"/>
                      <a:pt x="4654" y="19069"/>
                    </a:cubicBezTo>
                    <a:lnTo>
                      <a:pt x="4654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0A25DE48-76D6-D8EE-92AA-5E2B26E2A87C}"/>
                  </a:ext>
                </a:extLst>
              </p:cNvPr>
              <p:cNvSpPr/>
              <p:nvPr/>
            </p:nvSpPr>
            <p:spPr>
              <a:xfrm>
                <a:off x="9046415" y="3283968"/>
                <a:ext cx="18759" cy="21691"/>
              </a:xfrm>
              <a:custGeom>
                <a:avLst/>
                <a:gdLst>
                  <a:gd name="connsiteX0" fmla="*/ 958 w 18759"/>
                  <a:gd name="connsiteY0" fmla="*/ 2863 h 21691"/>
                  <a:gd name="connsiteX1" fmla="*/ 0 w 18759"/>
                  <a:gd name="connsiteY1" fmla="*/ 1602 h 21691"/>
                  <a:gd name="connsiteX2" fmla="*/ 0 w 18759"/>
                  <a:gd name="connsiteY2" fmla="*/ 1066 h 21691"/>
                  <a:gd name="connsiteX3" fmla="*/ 16761 w 18759"/>
                  <a:gd name="connsiteY3" fmla="*/ 1066 h 21691"/>
                  <a:gd name="connsiteX4" fmla="*/ 17801 w 18759"/>
                  <a:gd name="connsiteY4" fmla="*/ 0 h 21691"/>
                  <a:gd name="connsiteX5" fmla="*/ 18299 w 18759"/>
                  <a:gd name="connsiteY5" fmla="*/ 0 h 21691"/>
                  <a:gd name="connsiteX6" fmla="*/ 18299 w 18759"/>
                  <a:gd name="connsiteY6" fmla="*/ 4622 h 21691"/>
                  <a:gd name="connsiteX7" fmla="*/ 17801 w 18759"/>
                  <a:gd name="connsiteY7" fmla="*/ 4622 h 21691"/>
                  <a:gd name="connsiteX8" fmla="*/ 16761 w 18759"/>
                  <a:gd name="connsiteY8" fmla="*/ 3556 h 21691"/>
                  <a:gd name="connsiteX9" fmla="*/ 3701 w 18759"/>
                  <a:gd name="connsiteY9" fmla="*/ 3556 h 21691"/>
                  <a:gd name="connsiteX10" fmla="*/ 3701 w 18759"/>
                  <a:gd name="connsiteY10" fmla="*/ 9339 h 21691"/>
                  <a:gd name="connsiteX11" fmla="*/ 12889 w 18759"/>
                  <a:gd name="connsiteY11" fmla="*/ 9339 h 21691"/>
                  <a:gd name="connsiteX12" fmla="*/ 13936 w 18759"/>
                  <a:gd name="connsiteY12" fmla="*/ 8267 h 21691"/>
                  <a:gd name="connsiteX13" fmla="*/ 14434 w 18759"/>
                  <a:gd name="connsiteY13" fmla="*/ 8267 h 21691"/>
                  <a:gd name="connsiteX14" fmla="*/ 14434 w 18759"/>
                  <a:gd name="connsiteY14" fmla="*/ 12895 h 21691"/>
                  <a:gd name="connsiteX15" fmla="*/ 13936 w 18759"/>
                  <a:gd name="connsiteY15" fmla="*/ 12895 h 21691"/>
                  <a:gd name="connsiteX16" fmla="*/ 12889 w 18759"/>
                  <a:gd name="connsiteY16" fmla="*/ 11830 h 21691"/>
                  <a:gd name="connsiteX17" fmla="*/ 3701 w 18759"/>
                  <a:gd name="connsiteY17" fmla="*/ 11830 h 21691"/>
                  <a:gd name="connsiteX18" fmla="*/ 3701 w 18759"/>
                  <a:gd name="connsiteY18" fmla="*/ 18135 h 21691"/>
                  <a:gd name="connsiteX19" fmla="*/ 17215 w 18759"/>
                  <a:gd name="connsiteY19" fmla="*/ 18135 h 21691"/>
                  <a:gd name="connsiteX20" fmla="*/ 18255 w 18759"/>
                  <a:gd name="connsiteY20" fmla="*/ 17070 h 21691"/>
                  <a:gd name="connsiteX21" fmla="*/ 18760 w 18759"/>
                  <a:gd name="connsiteY21" fmla="*/ 17070 h 21691"/>
                  <a:gd name="connsiteX22" fmla="*/ 18760 w 18759"/>
                  <a:gd name="connsiteY22" fmla="*/ 21692 h 21691"/>
                  <a:gd name="connsiteX23" fmla="*/ 18255 w 18759"/>
                  <a:gd name="connsiteY23" fmla="*/ 21692 h 21691"/>
                  <a:gd name="connsiteX24" fmla="*/ 17215 w 18759"/>
                  <a:gd name="connsiteY24" fmla="*/ 20626 h 21691"/>
                  <a:gd name="connsiteX25" fmla="*/ 0 w 18759"/>
                  <a:gd name="connsiteY25" fmla="*/ 20626 h 21691"/>
                  <a:gd name="connsiteX26" fmla="*/ 0 w 18759"/>
                  <a:gd name="connsiteY26" fmla="*/ 20090 h 21691"/>
                  <a:gd name="connsiteX27" fmla="*/ 958 w 18759"/>
                  <a:gd name="connsiteY27" fmla="*/ 18829 h 2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59" h="21691">
                    <a:moveTo>
                      <a:pt x="958" y="2863"/>
                    </a:moveTo>
                    <a:cubicBezTo>
                      <a:pt x="958" y="1841"/>
                      <a:pt x="795" y="1602"/>
                      <a:pt x="0" y="1602"/>
                    </a:cubicBezTo>
                    <a:lnTo>
                      <a:pt x="0" y="1066"/>
                    </a:lnTo>
                    <a:lnTo>
                      <a:pt x="16761" y="1066"/>
                    </a:lnTo>
                    <a:cubicBezTo>
                      <a:pt x="17593" y="1066"/>
                      <a:pt x="17801" y="750"/>
                      <a:pt x="17801" y="0"/>
                    </a:cubicBezTo>
                    <a:lnTo>
                      <a:pt x="18299" y="0"/>
                    </a:lnTo>
                    <a:lnTo>
                      <a:pt x="18299" y="4622"/>
                    </a:lnTo>
                    <a:lnTo>
                      <a:pt x="17801" y="4622"/>
                    </a:lnTo>
                    <a:cubicBezTo>
                      <a:pt x="17801" y="3865"/>
                      <a:pt x="17593" y="3556"/>
                      <a:pt x="16761" y="3556"/>
                    </a:cubicBezTo>
                    <a:lnTo>
                      <a:pt x="3701" y="3556"/>
                    </a:lnTo>
                    <a:lnTo>
                      <a:pt x="3701" y="9339"/>
                    </a:lnTo>
                    <a:lnTo>
                      <a:pt x="12889" y="9339"/>
                    </a:lnTo>
                    <a:cubicBezTo>
                      <a:pt x="13728" y="9339"/>
                      <a:pt x="13936" y="9024"/>
                      <a:pt x="13936" y="8267"/>
                    </a:cubicBezTo>
                    <a:lnTo>
                      <a:pt x="14434" y="8267"/>
                    </a:lnTo>
                    <a:lnTo>
                      <a:pt x="14434" y="12895"/>
                    </a:lnTo>
                    <a:lnTo>
                      <a:pt x="13936" y="12895"/>
                    </a:lnTo>
                    <a:cubicBezTo>
                      <a:pt x="13936" y="12139"/>
                      <a:pt x="13728" y="11830"/>
                      <a:pt x="12889" y="11830"/>
                    </a:cubicBezTo>
                    <a:lnTo>
                      <a:pt x="3701" y="11830"/>
                    </a:lnTo>
                    <a:lnTo>
                      <a:pt x="3701" y="18135"/>
                    </a:lnTo>
                    <a:lnTo>
                      <a:pt x="17215" y="18135"/>
                    </a:lnTo>
                    <a:cubicBezTo>
                      <a:pt x="18047" y="18135"/>
                      <a:pt x="18255" y="17826"/>
                      <a:pt x="18255" y="17070"/>
                    </a:cubicBezTo>
                    <a:lnTo>
                      <a:pt x="18760" y="17070"/>
                    </a:lnTo>
                    <a:lnTo>
                      <a:pt x="18760" y="21692"/>
                    </a:lnTo>
                    <a:lnTo>
                      <a:pt x="18255" y="21692"/>
                    </a:lnTo>
                    <a:cubicBezTo>
                      <a:pt x="18255" y="20935"/>
                      <a:pt x="18047" y="20626"/>
                      <a:pt x="17215" y="20626"/>
                    </a:cubicBezTo>
                    <a:lnTo>
                      <a:pt x="0" y="20626"/>
                    </a:lnTo>
                    <a:lnTo>
                      <a:pt x="0" y="20090"/>
                    </a:lnTo>
                    <a:cubicBezTo>
                      <a:pt x="795" y="20090"/>
                      <a:pt x="958" y="19869"/>
                      <a:pt x="958" y="18829"/>
                    </a:cubicBez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ABA2488-D17C-DAD3-B9D2-FD083380B1F4}"/>
                  </a:ext>
                </a:extLst>
              </p:cNvPr>
              <p:cNvSpPr/>
              <p:nvPr/>
            </p:nvSpPr>
            <p:spPr>
              <a:xfrm>
                <a:off x="9068410" y="3285033"/>
                <a:ext cx="20121" cy="19617"/>
              </a:xfrm>
              <a:custGeom>
                <a:avLst/>
                <a:gdLst>
                  <a:gd name="connsiteX0" fmla="*/ 0 w 20121"/>
                  <a:gd name="connsiteY0" fmla="*/ 19586 h 19617"/>
                  <a:gd name="connsiteX1" fmla="*/ 0 w 20121"/>
                  <a:gd name="connsiteY1" fmla="*/ 19050 h 19617"/>
                  <a:gd name="connsiteX2" fmla="*/ 1122 w 20121"/>
                  <a:gd name="connsiteY2" fmla="*/ 17788 h 19617"/>
                  <a:gd name="connsiteX3" fmla="*/ 1122 w 20121"/>
                  <a:gd name="connsiteY3" fmla="*/ 1797 h 19617"/>
                  <a:gd name="connsiteX4" fmla="*/ 0 w 20121"/>
                  <a:gd name="connsiteY4" fmla="*/ 536 h 19617"/>
                  <a:gd name="connsiteX5" fmla="*/ 0 w 20121"/>
                  <a:gd name="connsiteY5" fmla="*/ 0 h 19617"/>
                  <a:gd name="connsiteX6" fmla="*/ 6072 w 20121"/>
                  <a:gd name="connsiteY6" fmla="*/ 0 h 19617"/>
                  <a:gd name="connsiteX7" fmla="*/ 6072 w 20121"/>
                  <a:gd name="connsiteY7" fmla="*/ 536 h 19617"/>
                  <a:gd name="connsiteX8" fmla="*/ 4944 w 20121"/>
                  <a:gd name="connsiteY8" fmla="*/ 933 h 19617"/>
                  <a:gd name="connsiteX9" fmla="*/ 5404 w 20121"/>
                  <a:gd name="connsiteY9" fmla="*/ 1690 h 19617"/>
                  <a:gd name="connsiteX10" fmla="*/ 16672 w 20121"/>
                  <a:gd name="connsiteY10" fmla="*/ 15518 h 19617"/>
                  <a:gd name="connsiteX11" fmla="*/ 16672 w 20121"/>
                  <a:gd name="connsiteY11" fmla="*/ 1797 h 19617"/>
                  <a:gd name="connsiteX12" fmla="*/ 15550 w 20121"/>
                  <a:gd name="connsiteY12" fmla="*/ 536 h 19617"/>
                  <a:gd name="connsiteX13" fmla="*/ 15550 w 20121"/>
                  <a:gd name="connsiteY13" fmla="*/ 0 h 19617"/>
                  <a:gd name="connsiteX14" fmla="*/ 20122 w 20121"/>
                  <a:gd name="connsiteY14" fmla="*/ 0 h 19617"/>
                  <a:gd name="connsiteX15" fmla="*/ 20122 w 20121"/>
                  <a:gd name="connsiteY15" fmla="*/ 536 h 19617"/>
                  <a:gd name="connsiteX16" fmla="*/ 18999 w 20121"/>
                  <a:gd name="connsiteY16" fmla="*/ 1797 h 19617"/>
                  <a:gd name="connsiteX17" fmla="*/ 18999 w 20121"/>
                  <a:gd name="connsiteY17" fmla="*/ 17807 h 19617"/>
                  <a:gd name="connsiteX18" fmla="*/ 20122 w 20121"/>
                  <a:gd name="connsiteY18" fmla="*/ 19069 h 19617"/>
                  <a:gd name="connsiteX19" fmla="*/ 20122 w 20121"/>
                  <a:gd name="connsiteY19" fmla="*/ 19605 h 19617"/>
                  <a:gd name="connsiteX20" fmla="*/ 14554 w 20121"/>
                  <a:gd name="connsiteY20" fmla="*/ 19605 h 19617"/>
                  <a:gd name="connsiteX21" fmla="*/ 14554 w 20121"/>
                  <a:gd name="connsiteY21" fmla="*/ 19069 h 19617"/>
                  <a:gd name="connsiteX22" fmla="*/ 15714 w 20121"/>
                  <a:gd name="connsiteY22" fmla="*/ 18671 h 19617"/>
                  <a:gd name="connsiteX23" fmla="*/ 15216 w 20121"/>
                  <a:gd name="connsiteY23" fmla="*/ 17870 h 19617"/>
                  <a:gd name="connsiteX24" fmla="*/ 3449 w 20121"/>
                  <a:gd name="connsiteY24" fmla="*/ 3500 h 19617"/>
                  <a:gd name="connsiteX25" fmla="*/ 3449 w 20121"/>
                  <a:gd name="connsiteY25" fmla="*/ 17820 h 19617"/>
                  <a:gd name="connsiteX26" fmla="*/ 4572 w 20121"/>
                  <a:gd name="connsiteY26" fmla="*/ 19081 h 19617"/>
                  <a:gd name="connsiteX27" fmla="*/ 4572 w 20121"/>
                  <a:gd name="connsiteY27" fmla="*/ 19617 h 1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121" h="19617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0" y="19050"/>
                      <a:pt x="1122" y="18829"/>
                      <a:pt x="1122" y="17788"/>
                    </a:cubicBezTo>
                    <a:lnTo>
                      <a:pt x="1122" y="1797"/>
                    </a:lnTo>
                    <a:cubicBezTo>
                      <a:pt x="1122" y="776"/>
                      <a:pt x="870" y="536"/>
                      <a:pt x="0" y="536"/>
                    </a:cubicBezTo>
                    <a:lnTo>
                      <a:pt x="0" y="0"/>
                    </a:lnTo>
                    <a:lnTo>
                      <a:pt x="6072" y="0"/>
                    </a:lnTo>
                    <a:lnTo>
                      <a:pt x="6072" y="536"/>
                    </a:lnTo>
                    <a:cubicBezTo>
                      <a:pt x="5196" y="536"/>
                      <a:pt x="4944" y="713"/>
                      <a:pt x="4944" y="933"/>
                    </a:cubicBezTo>
                    <a:cubicBezTo>
                      <a:pt x="4944" y="1154"/>
                      <a:pt x="5114" y="1331"/>
                      <a:pt x="5404" y="1690"/>
                    </a:cubicBezTo>
                    <a:lnTo>
                      <a:pt x="16672" y="15518"/>
                    </a:lnTo>
                    <a:lnTo>
                      <a:pt x="16672" y="1797"/>
                    </a:lnTo>
                    <a:cubicBezTo>
                      <a:pt x="16672" y="776"/>
                      <a:pt x="16426" y="536"/>
                      <a:pt x="15550" y="536"/>
                    </a:cubicBezTo>
                    <a:lnTo>
                      <a:pt x="15550" y="0"/>
                    </a:lnTo>
                    <a:lnTo>
                      <a:pt x="20122" y="0"/>
                    </a:lnTo>
                    <a:lnTo>
                      <a:pt x="20122" y="536"/>
                    </a:lnTo>
                    <a:cubicBezTo>
                      <a:pt x="19251" y="536"/>
                      <a:pt x="18999" y="757"/>
                      <a:pt x="18999" y="1797"/>
                    </a:cubicBezTo>
                    <a:lnTo>
                      <a:pt x="18999" y="17807"/>
                    </a:lnTo>
                    <a:cubicBezTo>
                      <a:pt x="18999" y="18829"/>
                      <a:pt x="19251" y="19069"/>
                      <a:pt x="20122" y="19069"/>
                    </a:cubicBezTo>
                    <a:lnTo>
                      <a:pt x="20122" y="19605"/>
                    </a:lnTo>
                    <a:lnTo>
                      <a:pt x="14554" y="19605"/>
                    </a:lnTo>
                    <a:lnTo>
                      <a:pt x="14554" y="19069"/>
                    </a:lnTo>
                    <a:cubicBezTo>
                      <a:pt x="15632" y="19069"/>
                      <a:pt x="15714" y="18936"/>
                      <a:pt x="15714" y="18671"/>
                    </a:cubicBezTo>
                    <a:cubicBezTo>
                      <a:pt x="15714" y="18406"/>
                      <a:pt x="15506" y="18224"/>
                      <a:pt x="15216" y="17870"/>
                    </a:cubicBezTo>
                    <a:lnTo>
                      <a:pt x="3449" y="3500"/>
                    </a:lnTo>
                    <a:lnTo>
                      <a:pt x="3449" y="17820"/>
                    </a:lnTo>
                    <a:cubicBezTo>
                      <a:pt x="3449" y="18842"/>
                      <a:pt x="3701" y="19081"/>
                      <a:pt x="4572" y="19081"/>
                    </a:cubicBezTo>
                    <a:lnTo>
                      <a:pt x="4572" y="19617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F25855F3-DA35-2699-999A-DFDAB38A8653}"/>
                  </a:ext>
                </a:extLst>
              </p:cNvPr>
              <p:cNvSpPr/>
              <p:nvPr/>
            </p:nvSpPr>
            <p:spPr>
              <a:xfrm>
                <a:off x="9090026" y="3283987"/>
                <a:ext cx="18709" cy="20651"/>
              </a:xfrm>
              <a:custGeom>
                <a:avLst/>
                <a:gdLst>
                  <a:gd name="connsiteX0" fmla="*/ 18709 w 18709"/>
                  <a:gd name="connsiteY0" fmla="*/ 4622 h 20651"/>
                  <a:gd name="connsiteX1" fmla="*/ 18211 w 18709"/>
                  <a:gd name="connsiteY1" fmla="*/ 4622 h 20651"/>
                  <a:gd name="connsiteX2" fmla="*/ 17171 w 18709"/>
                  <a:gd name="connsiteY2" fmla="*/ 3556 h 20651"/>
                  <a:gd name="connsiteX3" fmla="*/ 10726 w 18709"/>
                  <a:gd name="connsiteY3" fmla="*/ 3556 h 20651"/>
                  <a:gd name="connsiteX4" fmla="*/ 10726 w 18709"/>
                  <a:gd name="connsiteY4" fmla="*/ 18854 h 20651"/>
                  <a:gd name="connsiteX5" fmla="*/ 11767 w 18709"/>
                  <a:gd name="connsiteY5" fmla="*/ 20115 h 20651"/>
                  <a:gd name="connsiteX6" fmla="*/ 11767 w 18709"/>
                  <a:gd name="connsiteY6" fmla="*/ 20651 h 20651"/>
                  <a:gd name="connsiteX7" fmla="*/ 6943 w 18709"/>
                  <a:gd name="connsiteY7" fmla="*/ 20651 h 20651"/>
                  <a:gd name="connsiteX8" fmla="*/ 6943 w 18709"/>
                  <a:gd name="connsiteY8" fmla="*/ 20115 h 20651"/>
                  <a:gd name="connsiteX9" fmla="*/ 7983 w 18709"/>
                  <a:gd name="connsiteY9" fmla="*/ 18854 h 20651"/>
                  <a:gd name="connsiteX10" fmla="*/ 7983 w 18709"/>
                  <a:gd name="connsiteY10" fmla="*/ 3556 h 20651"/>
                  <a:gd name="connsiteX11" fmla="*/ 1539 w 18709"/>
                  <a:gd name="connsiteY11" fmla="*/ 3556 h 20651"/>
                  <a:gd name="connsiteX12" fmla="*/ 498 w 18709"/>
                  <a:gd name="connsiteY12" fmla="*/ 4622 h 20651"/>
                  <a:gd name="connsiteX13" fmla="*/ 0 w 18709"/>
                  <a:gd name="connsiteY13" fmla="*/ 4622 h 20651"/>
                  <a:gd name="connsiteX14" fmla="*/ 0 w 18709"/>
                  <a:gd name="connsiteY14" fmla="*/ 0 h 20651"/>
                  <a:gd name="connsiteX15" fmla="*/ 498 w 18709"/>
                  <a:gd name="connsiteY15" fmla="*/ 0 h 20651"/>
                  <a:gd name="connsiteX16" fmla="*/ 1539 w 18709"/>
                  <a:gd name="connsiteY16" fmla="*/ 1066 h 20651"/>
                  <a:gd name="connsiteX17" fmla="*/ 17171 w 18709"/>
                  <a:gd name="connsiteY17" fmla="*/ 1066 h 20651"/>
                  <a:gd name="connsiteX18" fmla="*/ 18211 w 18709"/>
                  <a:gd name="connsiteY18" fmla="*/ 0 h 20651"/>
                  <a:gd name="connsiteX19" fmla="*/ 18709 w 18709"/>
                  <a:gd name="connsiteY19" fmla="*/ 0 h 2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709" h="20651">
                    <a:moveTo>
                      <a:pt x="18709" y="4622"/>
                    </a:moveTo>
                    <a:lnTo>
                      <a:pt x="18211" y="4622"/>
                    </a:lnTo>
                    <a:cubicBezTo>
                      <a:pt x="18211" y="3865"/>
                      <a:pt x="18003" y="3556"/>
                      <a:pt x="17171" y="3556"/>
                    </a:cubicBezTo>
                    <a:lnTo>
                      <a:pt x="10726" y="3556"/>
                    </a:lnTo>
                    <a:lnTo>
                      <a:pt x="10726" y="18854"/>
                    </a:lnTo>
                    <a:cubicBezTo>
                      <a:pt x="10726" y="19876"/>
                      <a:pt x="10890" y="20115"/>
                      <a:pt x="11767" y="20115"/>
                    </a:cubicBezTo>
                    <a:lnTo>
                      <a:pt x="11767" y="20651"/>
                    </a:lnTo>
                    <a:lnTo>
                      <a:pt x="6943" y="20651"/>
                    </a:lnTo>
                    <a:lnTo>
                      <a:pt x="6943" y="20115"/>
                    </a:lnTo>
                    <a:cubicBezTo>
                      <a:pt x="7813" y="20115"/>
                      <a:pt x="7983" y="19895"/>
                      <a:pt x="7983" y="18854"/>
                    </a:cubicBezTo>
                    <a:lnTo>
                      <a:pt x="7983" y="3556"/>
                    </a:lnTo>
                    <a:lnTo>
                      <a:pt x="1539" y="3556"/>
                    </a:lnTo>
                    <a:cubicBezTo>
                      <a:pt x="706" y="3556"/>
                      <a:pt x="498" y="3865"/>
                      <a:pt x="498" y="4622"/>
                    </a:cubicBezTo>
                    <a:lnTo>
                      <a:pt x="0" y="4622"/>
                    </a:lnTo>
                    <a:lnTo>
                      <a:pt x="0" y="0"/>
                    </a:lnTo>
                    <a:lnTo>
                      <a:pt x="498" y="0"/>
                    </a:lnTo>
                    <a:cubicBezTo>
                      <a:pt x="498" y="750"/>
                      <a:pt x="706" y="1066"/>
                      <a:pt x="1539" y="1066"/>
                    </a:cubicBezTo>
                    <a:lnTo>
                      <a:pt x="17171" y="1066"/>
                    </a:lnTo>
                    <a:cubicBezTo>
                      <a:pt x="18003" y="1066"/>
                      <a:pt x="18211" y="750"/>
                      <a:pt x="18211" y="0"/>
                    </a:cubicBezTo>
                    <a:lnTo>
                      <a:pt x="18709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D0944ADA-8DFD-E71D-4895-CDD11B1D97BF}"/>
                  </a:ext>
                </a:extLst>
              </p:cNvPr>
              <p:cNvSpPr/>
              <p:nvPr/>
            </p:nvSpPr>
            <p:spPr>
              <a:xfrm>
                <a:off x="9110771" y="3276514"/>
                <a:ext cx="7812" cy="28123"/>
              </a:xfrm>
              <a:custGeom>
                <a:avLst/>
                <a:gdLst>
                  <a:gd name="connsiteX0" fmla="*/ 2119 w 7812"/>
                  <a:gd name="connsiteY0" fmla="*/ 6135 h 28123"/>
                  <a:gd name="connsiteX1" fmla="*/ 0 w 7812"/>
                  <a:gd name="connsiteY1" fmla="*/ 6135 h 28123"/>
                  <a:gd name="connsiteX2" fmla="*/ 4610 w 7812"/>
                  <a:gd name="connsiteY2" fmla="*/ 0 h 28123"/>
                  <a:gd name="connsiteX3" fmla="*/ 7813 w 7812"/>
                  <a:gd name="connsiteY3" fmla="*/ 0 h 28123"/>
                  <a:gd name="connsiteX4" fmla="*/ 227 w 7812"/>
                  <a:gd name="connsiteY4" fmla="*/ 28105 h 28123"/>
                  <a:gd name="connsiteX5" fmla="*/ 227 w 7812"/>
                  <a:gd name="connsiteY5" fmla="*/ 27569 h 28123"/>
                  <a:gd name="connsiteX6" fmla="*/ 1267 w 7812"/>
                  <a:gd name="connsiteY6" fmla="*/ 26308 h 28123"/>
                  <a:gd name="connsiteX7" fmla="*/ 1267 w 7812"/>
                  <a:gd name="connsiteY7" fmla="*/ 10316 h 28123"/>
                  <a:gd name="connsiteX8" fmla="*/ 227 w 7812"/>
                  <a:gd name="connsiteY8" fmla="*/ 9055 h 28123"/>
                  <a:gd name="connsiteX9" fmla="*/ 227 w 7812"/>
                  <a:gd name="connsiteY9" fmla="*/ 8519 h 28123"/>
                  <a:gd name="connsiteX10" fmla="*/ 4881 w 7812"/>
                  <a:gd name="connsiteY10" fmla="*/ 8519 h 28123"/>
                  <a:gd name="connsiteX11" fmla="*/ 4881 w 7812"/>
                  <a:gd name="connsiteY11" fmla="*/ 9055 h 28123"/>
                  <a:gd name="connsiteX12" fmla="*/ 3846 w 7812"/>
                  <a:gd name="connsiteY12" fmla="*/ 10316 h 28123"/>
                  <a:gd name="connsiteX13" fmla="*/ 3846 w 7812"/>
                  <a:gd name="connsiteY13" fmla="*/ 26326 h 28123"/>
                  <a:gd name="connsiteX14" fmla="*/ 4881 w 7812"/>
                  <a:gd name="connsiteY14" fmla="*/ 27588 h 28123"/>
                  <a:gd name="connsiteX15" fmla="*/ 4881 w 7812"/>
                  <a:gd name="connsiteY15" fmla="*/ 28124 h 28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12" h="28123">
                    <a:moveTo>
                      <a:pt x="2119" y="6135"/>
                    </a:moveTo>
                    <a:lnTo>
                      <a:pt x="0" y="6135"/>
                    </a:lnTo>
                    <a:lnTo>
                      <a:pt x="4610" y="0"/>
                    </a:lnTo>
                    <a:lnTo>
                      <a:pt x="7813" y="0"/>
                    </a:lnTo>
                    <a:close/>
                    <a:moveTo>
                      <a:pt x="227" y="28105"/>
                    </a:moveTo>
                    <a:lnTo>
                      <a:pt x="227" y="27569"/>
                    </a:lnTo>
                    <a:cubicBezTo>
                      <a:pt x="1097" y="27569"/>
                      <a:pt x="1267" y="27348"/>
                      <a:pt x="1267" y="26308"/>
                    </a:cubicBezTo>
                    <a:lnTo>
                      <a:pt x="1267" y="10316"/>
                    </a:lnTo>
                    <a:cubicBezTo>
                      <a:pt x="1267" y="9295"/>
                      <a:pt x="1097" y="9055"/>
                      <a:pt x="227" y="9055"/>
                    </a:cubicBezTo>
                    <a:lnTo>
                      <a:pt x="227" y="8519"/>
                    </a:lnTo>
                    <a:lnTo>
                      <a:pt x="4881" y="8519"/>
                    </a:lnTo>
                    <a:lnTo>
                      <a:pt x="4881" y="9055"/>
                    </a:lnTo>
                    <a:cubicBezTo>
                      <a:pt x="4010" y="9055"/>
                      <a:pt x="3846" y="9276"/>
                      <a:pt x="3846" y="10316"/>
                    </a:cubicBezTo>
                    <a:lnTo>
                      <a:pt x="3846" y="26326"/>
                    </a:lnTo>
                    <a:cubicBezTo>
                      <a:pt x="3846" y="27348"/>
                      <a:pt x="4010" y="27588"/>
                      <a:pt x="4881" y="27588"/>
                    </a:cubicBezTo>
                    <a:lnTo>
                      <a:pt x="4881" y="28124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797165F4-E277-23C3-4ABC-AB0DF7132011}"/>
                  </a:ext>
                </a:extLst>
              </p:cNvPr>
              <p:cNvSpPr/>
              <p:nvPr/>
            </p:nvSpPr>
            <p:spPr>
              <a:xfrm>
                <a:off x="9120867" y="3283968"/>
                <a:ext cx="17466" cy="20670"/>
              </a:xfrm>
              <a:custGeom>
                <a:avLst/>
                <a:gdLst>
                  <a:gd name="connsiteX0" fmla="*/ 17467 w 17466"/>
                  <a:gd name="connsiteY0" fmla="*/ 4641 h 20670"/>
                  <a:gd name="connsiteX1" fmla="*/ 16969 w 17466"/>
                  <a:gd name="connsiteY1" fmla="*/ 4641 h 20670"/>
                  <a:gd name="connsiteX2" fmla="*/ 15928 w 17466"/>
                  <a:gd name="connsiteY2" fmla="*/ 3575 h 20670"/>
                  <a:gd name="connsiteX3" fmla="*/ 3701 w 17466"/>
                  <a:gd name="connsiteY3" fmla="*/ 3575 h 20670"/>
                  <a:gd name="connsiteX4" fmla="*/ 3701 w 17466"/>
                  <a:gd name="connsiteY4" fmla="*/ 9534 h 20670"/>
                  <a:gd name="connsiteX5" fmla="*/ 11899 w 17466"/>
                  <a:gd name="connsiteY5" fmla="*/ 9534 h 20670"/>
                  <a:gd name="connsiteX6" fmla="*/ 12933 w 17466"/>
                  <a:gd name="connsiteY6" fmla="*/ 8557 h 20670"/>
                  <a:gd name="connsiteX7" fmla="*/ 13438 w 17466"/>
                  <a:gd name="connsiteY7" fmla="*/ 8557 h 20670"/>
                  <a:gd name="connsiteX8" fmla="*/ 13438 w 17466"/>
                  <a:gd name="connsiteY8" fmla="*/ 12914 h 20670"/>
                  <a:gd name="connsiteX9" fmla="*/ 12933 w 17466"/>
                  <a:gd name="connsiteY9" fmla="*/ 12914 h 20670"/>
                  <a:gd name="connsiteX10" fmla="*/ 11899 w 17466"/>
                  <a:gd name="connsiteY10" fmla="*/ 12025 h 20670"/>
                  <a:gd name="connsiteX11" fmla="*/ 3701 w 17466"/>
                  <a:gd name="connsiteY11" fmla="*/ 12025 h 20670"/>
                  <a:gd name="connsiteX12" fmla="*/ 3701 w 17466"/>
                  <a:gd name="connsiteY12" fmla="*/ 18873 h 20670"/>
                  <a:gd name="connsiteX13" fmla="*/ 4824 w 17466"/>
                  <a:gd name="connsiteY13" fmla="*/ 20134 h 20670"/>
                  <a:gd name="connsiteX14" fmla="*/ 4824 w 17466"/>
                  <a:gd name="connsiteY14" fmla="*/ 20670 h 20670"/>
                  <a:gd name="connsiteX15" fmla="*/ 0 w 17466"/>
                  <a:gd name="connsiteY15" fmla="*/ 20670 h 20670"/>
                  <a:gd name="connsiteX16" fmla="*/ 0 w 17466"/>
                  <a:gd name="connsiteY16" fmla="*/ 20134 h 20670"/>
                  <a:gd name="connsiteX17" fmla="*/ 1129 w 17466"/>
                  <a:gd name="connsiteY17" fmla="*/ 18873 h 20670"/>
                  <a:gd name="connsiteX18" fmla="*/ 1129 w 17466"/>
                  <a:gd name="connsiteY18" fmla="*/ 2863 h 20670"/>
                  <a:gd name="connsiteX19" fmla="*/ 88 w 17466"/>
                  <a:gd name="connsiteY19" fmla="*/ 1602 h 20670"/>
                  <a:gd name="connsiteX20" fmla="*/ 88 w 17466"/>
                  <a:gd name="connsiteY20" fmla="*/ 1066 h 20670"/>
                  <a:gd name="connsiteX21" fmla="*/ 15928 w 17466"/>
                  <a:gd name="connsiteY21" fmla="*/ 1066 h 20670"/>
                  <a:gd name="connsiteX22" fmla="*/ 16969 w 17466"/>
                  <a:gd name="connsiteY22" fmla="*/ 0 h 20670"/>
                  <a:gd name="connsiteX23" fmla="*/ 17467 w 17466"/>
                  <a:gd name="connsiteY23" fmla="*/ 0 h 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466" h="20670">
                    <a:moveTo>
                      <a:pt x="17467" y="4641"/>
                    </a:moveTo>
                    <a:lnTo>
                      <a:pt x="16969" y="4641"/>
                    </a:lnTo>
                    <a:cubicBezTo>
                      <a:pt x="16969" y="3884"/>
                      <a:pt x="16761" y="3575"/>
                      <a:pt x="15928" y="3575"/>
                    </a:cubicBezTo>
                    <a:lnTo>
                      <a:pt x="3701" y="3575"/>
                    </a:lnTo>
                    <a:lnTo>
                      <a:pt x="3701" y="9534"/>
                    </a:lnTo>
                    <a:lnTo>
                      <a:pt x="11899" y="9534"/>
                    </a:lnTo>
                    <a:cubicBezTo>
                      <a:pt x="12725" y="9534"/>
                      <a:pt x="12933" y="9225"/>
                      <a:pt x="12933" y="8557"/>
                    </a:cubicBezTo>
                    <a:lnTo>
                      <a:pt x="13438" y="8557"/>
                    </a:lnTo>
                    <a:lnTo>
                      <a:pt x="13438" y="12914"/>
                    </a:lnTo>
                    <a:lnTo>
                      <a:pt x="12933" y="12914"/>
                    </a:lnTo>
                    <a:cubicBezTo>
                      <a:pt x="12933" y="12334"/>
                      <a:pt x="12725" y="12025"/>
                      <a:pt x="11899" y="12025"/>
                    </a:cubicBezTo>
                    <a:lnTo>
                      <a:pt x="3701" y="12025"/>
                    </a:lnTo>
                    <a:lnTo>
                      <a:pt x="3701" y="18873"/>
                    </a:lnTo>
                    <a:cubicBezTo>
                      <a:pt x="3701" y="19895"/>
                      <a:pt x="3872" y="20134"/>
                      <a:pt x="4824" y="20134"/>
                    </a:cubicBezTo>
                    <a:lnTo>
                      <a:pt x="4824" y="20670"/>
                    </a:lnTo>
                    <a:lnTo>
                      <a:pt x="0" y="20670"/>
                    </a:lnTo>
                    <a:lnTo>
                      <a:pt x="0" y="20134"/>
                    </a:lnTo>
                    <a:cubicBezTo>
                      <a:pt x="958" y="20134"/>
                      <a:pt x="1129" y="19914"/>
                      <a:pt x="1129" y="18873"/>
                    </a:cubicBezTo>
                    <a:lnTo>
                      <a:pt x="1129" y="2863"/>
                    </a:lnTo>
                    <a:cubicBezTo>
                      <a:pt x="1129" y="1841"/>
                      <a:pt x="958" y="1602"/>
                      <a:pt x="88" y="1602"/>
                    </a:cubicBezTo>
                    <a:lnTo>
                      <a:pt x="88" y="1066"/>
                    </a:lnTo>
                    <a:lnTo>
                      <a:pt x="15928" y="1066"/>
                    </a:lnTo>
                    <a:cubicBezTo>
                      <a:pt x="16761" y="1066"/>
                      <a:pt x="16969" y="750"/>
                      <a:pt x="16969" y="0"/>
                    </a:cubicBezTo>
                    <a:lnTo>
                      <a:pt x="17467" y="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0" name="Freeform 529">
                <a:extLst>
                  <a:ext uri="{FF2B5EF4-FFF2-40B4-BE49-F238E27FC236}">
                    <a16:creationId xmlns:a16="http://schemas.microsoft.com/office/drawing/2014/main" id="{471B2A21-0CCF-33C2-0D3A-FFA852534D45}"/>
                  </a:ext>
                </a:extLst>
              </p:cNvPr>
              <p:cNvSpPr/>
              <p:nvPr/>
            </p:nvSpPr>
            <p:spPr>
              <a:xfrm>
                <a:off x="9141323" y="3285033"/>
                <a:ext cx="4659" cy="19604"/>
              </a:xfrm>
              <a:custGeom>
                <a:avLst/>
                <a:gdLst>
                  <a:gd name="connsiteX0" fmla="*/ 0 w 4659"/>
                  <a:gd name="connsiteY0" fmla="*/ 19586 h 19604"/>
                  <a:gd name="connsiteX1" fmla="*/ 0 w 4659"/>
                  <a:gd name="connsiteY1" fmla="*/ 19050 h 19604"/>
                  <a:gd name="connsiteX2" fmla="*/ 1040 w 4659"/>
                  <a:gd name="connsiteY2" fmla="*/ 17788 h 19604"/>
                  <a:gd name="connsiteX3" fmla="*/ 1040 w 4659"/>
                  <a:gd name="connsiteY3" fmla="*/ 1797 h 19604"/>
                  <a:gd name="connsiteX4" fmla="*/ 0 w 4659"/>
                  <a:gd name="connsiteY4" fmla="*/ 536 h 19604"/>
                  <a:gd name="connsiteX5" fmla="*/ 0 w 4659"/>
                  <a:gd name="connsiteY5" fmla="*/ 0 h 19604"/>
                  <a:gd name="connsiteX6" fmla="*/ 4660 w 4659"/>
                  <a:gd name="connsiteY6" fmla="*/ 0 h 19604"/>
                  <a:gd name="connsiteX7" fmla="*/ 4660 w 4659"/>
                  <a:gd name="connsiteY7" fmla="*/ 536 h 19604"/>
                  <a:gd name="connsiteX8" fmla="*/ 3619 w 4659"/>
                  <a:gd name="connsiteY8" fmla="*/ 1797 h 19604"/>
                  <a:gd name="connsiteX9" fmla="*/ 3619 w 4659"/>
                  <a:gd name="connsiteY9" fmla="*/ 17807 h 19604"/>
                  <a:gd name="connsiteX10" fmla="*/ 4660 w 4659"/>
                  <a:gd name="connsiteY10" fmla="*/ 19069 h 19604"/>
                  <a:gd name="connsiteX11" fmla="*/ 4660 w 4659"/>
                  <a:gd name="connsiteY11" fmla="*/ 19605 h 1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59" h="19604">
                    <a:moveTo>
                      <a:pt x="0" y="19586"/>
                    </a:moveTo>
                    <a:lnTo>
                      <a:pt x="0" y="19050"/>
                    </a:lnTo>
                    <a:cubicBezTo>
                      <a:pt x="876" y="19050"/>
                      <a:pt x="1040" y="18829"/>
                      <a:pt x="1040" y="17788"/>
                    </a:cubicBezTo>
                    <a:lnTo>
                      <a:pt x="1040" y="1797"/>
                    </a:lnTo>
                    <a:cubicBezTo>
                      <a:pt x="1040" y="776"/>
                      <a:pt x="876" y="536"/>
                      <a:pt x="0" y="536"/>
                    </a:cubicBezTo>
                    <a:lnTo>
                      <a:pt x="0" y="0"/>
                    </a:lnTo>
                    <a:lnTo>
                      <a:pt x="4660" y="0"/>
                    </a:lnTo>
                    <a:lnTo>
                      <a:pt x="4660" y="536"/>
                    </a:lnTo>
                    <a:cubicBezTo>
                      <a:pt x="3783" y="536"/>
                      <a:pt x="3619" y="757"/>
                      <a:pt x="3619" y="1797"/>
                    </a:cubicBezTo>
                    <a:lnTo>
                      <a:pt x="3619" y="17807"/>
                    </a:lnTo>
                    <a:cubicBezTo>
                      <a:pt x="3619" y="18829"/>
                      <a:pt x="3783" y="19069"/>
                      <a:pt x="4660" y="19069"/>
                    </a:cubicBezTo>
                    <a:lnTo>
                      <a:pt x="4660" y="19605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C828BA6F-2701-1022-C9E0-FFBDCD258E6A}"/>
                  </a:ext>
                </a:extLst>
              </p:cNvPr>
              <p:cNvSpPr/>
              <p:nvPr/>
            </p:nvSpPr>
            <p:spPr>
              <a:xfrm>
                <a:off x="9149085" y="3284787"/>
                <a:ext cx="19995" cy="20096"/>
              </a:xfrm>
              <a:custGeom>
                <a:avLst/>
                <a:gdLst>
                  <a:gd name="connsiteX0" fmla="*/ 17019 w 19995"/>
                  <a:gd name="connsiteY0" fmla="*/ 6047 h 20096"/>
                  <a:gd name="connsiteX1" fmla="*/ 16521 w 19995"/>
                  <a:gd name="connsiteY1" fmla="*/ 5783 h 20096"/>
                  <a:gd name="connsiteX2" fmla="*/ 16603 w 19995"/>
                  <a:gd name="connsiteY2" fmla="*/ 5026 h 20096"/>
                  <a:gd name="connsiteX3" fmla="*/ 10404 w 19995"/>
                  <a:gd name="connsiteY3" fmla="*/ 2504 h 20096"/>
                  <a:gd name="connsiteX4" fmla="*/ 2756 w 19995"/>
                  <a:gd name="connsiteY4" fmla="*/ 10108 h 20096"/>
                  <a:gd name="connsiteX5" fmla="*/ 9496 w 19995"/>
                  <a:gd name="connsiteY5" fmla="*/ 17342 h 20096"/>
                  <a:gd name="connsiteX6" fmla="*/ 10020 w 19995"/>
                  <a:gd name="connsiteY6" fmla="*/ 17341 h 20096"/>
                  <a:gd name="connsiteX7" fmla="*/ 16836 w 19995"/>
                  <a:gd name="connsiteY7" fmla="*/ 14321 h 20096"/>
                  <a:gd name="connsiteX8" fmla="*/ 16672 w 19995"/>
                  <a:gd name="connsiteY8" fmla="*/ 13431 h 20096"/>
                  <a:gd name="connsiteX9" fmla="*/ 17088 w 19995"/>
                  <a:gd name="connsiteY9" fmla="*/ 13160 h 20096"/>
                  <a:gd name="connsiteX10" fmla="*/ 19995 w 19995"/>
                  <a:gd name="connsiteY10" fmla="*/ 17253 h 20096"/>
                  <a:gd name="connsiteX11" fmla="*/ 19541 w 19995"/>
                  <a:gd name="connsiteY11" fmla="*/ 17612 h 20096"/>
                  <a:gd name="connsiteX12" fmla="*/ 18753 w 19995"/>
                  <a:gd name="connsiteY12" fmla="*/ 17209 h 20096"/>
                  <a:gd name="connsiteX13" fmla="*/ 10146 w 19995"/>
                  <a:gd name="connsiteY13" fmla="*/ 20097 h 20096"/>
                  <a:gd name="connsiteX14" fmla="*/ 0 w 19995"/>
                  <a:gd name="connsiteY14" fmla="*/ 10096 h 20096"/>
                  <a:gd name="connsiteX15" fmla="*/ 10310 w 19995"/>
                  <a:gd name="connsiteY15" fmla="*/ 7 h 20096"/>
                  <a:gd name="connsiteX16" fmla="*/ 15676 w 19995"/>
                  <a:gd name="connsiteY16" fmla="*/ 940 h 20096"/>
                  <a:gd name="connsiteX17" fmla="*/ 17877 w 19995"/>
                  <a:gd name="connsiteY17" fmla="*/ 1785 h 20096"/>
                  <a:gd name="connsiteX18" fmla="*/ 18545 w 19995"/>
                  <a:gd name="connsiteY18" fmla="*/ 1293 h 20096"/>
                  <a:gd name="connsiteX19" fmla="*/ 19043 w 19995"/>
                  <a:gd name="connsiteY19" fmla="*/ 1470 h 2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995" h="20096">
                    <a:moveTo>
                      <a:pt x="17019" y="6047"/>
                    </a:moveTo>
                    <a:lnTo>
                      <a:pt x="16521" y="5783"/>
                    </a:lnTo>
                    <a:cubicBezTo>
                      <a:pt x="16590" y="5536"/>
                      <a:pt x="16616" y="5281"/>
                      <a:pt x="16603" y="5026"/>
                    </a:cubicBezTo>
                    <a:cubicBezTo>
                      <a:pt x="16603" y="4313"/>
                      <a:pt x="13400" y="2504"/>
                      <a:pt x="10404" y="2504"/>
                    </a:cubicBezTo>
                    <a:cubicBezTo>
                      <a:pt x="5625" y="2504"/>
                      <a:pt x="2756" y="5972"/>
                      <a:pt x="2756" y="10108"/>
                    </a:cubicBezTo>
                    <a:cubicBezTo>
                      <a:pt x="2623" y="13968"/>
                      <a:pt x="5637" y="17207"/>
                      <a:pt x="9496" y="17342"/>
                    </a:cubicBezTo>
                    <a:cubicBezTo>
                      <a:pt x="9673" y="17348"/>
                      <a:pt x="9843" y="17348"/>
                      <a:pt x="10020" y="17341"/>
                    </a:cubicBezTo>
                    <a:cubicBezTo>
                      <a:pt x="14383" y="17341"/>
                      <a:pt x="16836" y="15077"/>
                      <a:pt x="16836" y="14321"/>
                    </a:cubicBezTo>
                    <a:cubicBezTo>
                      <a:pt x="16830" y="14017"/>
                      <a:pt x="16773" y="13717"/>
                      <a:pt x="16672" y="13431"/>
                    </a:cubicBezTo>
                    <a:lnTo>
                      <a:pt x="17088" y="13160"/>
                    </a:lnTo>
                    <a:lnTo>
                      <a:pt x="19995" y="17253"/>
                    </a:lnTo>
                    <a:lnTo>
                      <a:pt x="19541" y="17612"/>
                    </a:lnTo>
                    <a:cubicBezTo>
                      <a:pt x="19125" y="17253"/>
                      <a:pt x="18911" y="17209"/>
                      <a:pt x="18753" y="17209"/>
                    </a:cubicBezTo>
                    <a:cubicBezTo>
                      <a:pt x="17751" y="17209"/>
                      <a:pt x="15424" y="20097"/>
                      <a:pt x="10146" y="20097"/>
                    </a:cubicBezTo>
                    <a:cubicBezTo>
                      <a:pt x="4471" y="20097"/>
                      <a:pt x="0" y="16496"/>
                      <a:pt x="0" y="10096"/>
                    </a:cubicBezTo>
                    <a:cubicBezTo>
                      <a:pt x="0" y="3695"/>
                      <a:pt x="4654" y="7"/>
                      <a:pt x="10310" y="7"/>
                    </a:cubicBezTo>
                    <a:cubicBezTo>
                      <a:pt x="12145" y="-51"/>
                      <a:pt x="13967" y="267"/>
                      <a:pt x="15676" y="940"/>
                    </a:cubicBezTo>
                    <a:cubicBezTo>
                      <a:pt x="16389" y="1280"/>
                      <a:pt x="17120" y="1562"/>
                      <a:pt x="17877" y="1785"/>
                    </a:cubicBezTo>
                    <a:cubicBezTo>
                      <a:pt x="18167" y="1747"/>
                      <a:pt x="18419" y="1561"/>
                      <a:pt x="18545" y="1293"/>
                    </a:cubicBezTo>
                    <a:lnTo>
                      <a:pt x="19043" y="147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2" name="Freeform 531">
                <a:extLst>
                  <a:ext uri="{FF2B5EF4-FFF2-40B4-BE49-F238E27FC236}">
                    <a16:creationId xmlns:a16="http://schemas.microsoft.com/office/drawing/2014/main" id="{ECE1E10F-F36F-FC0A-4056-CFB7D7675601}"/>
                  </a:ext>
                </a:extLst>
              </p:cNvPr>
              <p:cNvSpPr/>
              <p:nvPr/>
            </p:nvSpPr>
            <p:spPr>
              <a:xfrm>
                <a:off x="9167845" y="3285046"/>
                <a:ext cx="21527" cy="19573"/>
              </a:xfrm>
              <a:custGeom>
                <a:avLst/>
                <a:gdLst>
                  <a:gd name="connsiteX0" fmla="*/ 0 w 21527"/>
                  <a:gd name="connsiteY0" fmla="*/ 19573 h 19573"/>
                  <a:gd name="connsiteX1" fmla="*/ 0 w 21527"/>
                  <a:gd name="connsiteY1" fmla="*/ 19037 h 19573"/>
                  <a:gd name="connsiteX2" fmla="*/ 1330 w 21527"/>
                  <a:gd name="connsiteY2" fmla="*/ 17927 h 19573"/>
                  <a:gd name="connsiteX3" fmla="*/ 7901 w 21527"/>
                  <a:gd name="connsiteY3" fmla="*/ 1829 h 19573"/>
                  <a:gd name="connsiteX4" fmla="*/ 8109 w 21527"/>
                  <a:gd name="connsiteY4" fmla="*/ 1072 h 19573"/>
                  <a:gd name="connsiteX5" fmla="*/ 7069 w 21527"/>
                  <a:gd name="connsiteY5" fmla="*/ 441 h 19573"/>
                  <a:gd name="connsiteX6" fmla="*/ 7069 w 21527"/>
                  <a:gd name="connsiteY6" fmla="*/ 0 h 19573"/>
                  <a:gd name="connsiteX7" fmla="*/ 13803 w 21527"/>
                  <a:gd name="connsiteY7" fmla="*/ 0 h 19573"/>
                  <a:gd name="connsiteX8" fmla="*/ 13803 w 21527"/>
                  <a:gd name="connsiteY8" fmla="*/ 536 h 19573"/>
                  <a:gd name="connsiteX9" fmla="*/ 12845 w 21527"/>
                  <a:gd name="connsiteY9" fmla="*/ 1066 h 19573"/>
                  <a:gd name="connsiteX10" fmla="*/ 13141 w 21527"/>
                  <a:gd name="connsiteY10" fmla="*/ 1955 h 19573"/>
                  <a:gd name="connsiteX11" fmla="*/ 20267 w 21527"/>
                  <a:gd name="connsiteY11" fmla="*/ 18148 h 19573"/>
                  <a:gd name="connsiteX12" fmla="*/ 21528 w 21527"/>
                  <a:gd name="connsiteY12" fmla="*/ 19037 h 19573"/>
                  <a:gd name="connsiteX13" fmla="*/ 21528 w 21527"/>
                  <a:gd name="connsiteY13" fmla="*/ 19573 h 19573"/>
                  <a:gd name="connsiteX14" fmla="*/ 16288 w 21527"/>
                  <a:gd name="connsiteY14" fmla="*/ 19573 h 19573"/>
                  <a:gd name="connsiteX15" fmla="*/ 16288 w 21527"/>
                  <a:gd name="connsiteY15" fmla="*/ 19037 h 19573"/>
                  <a:gd name="connsiteX16" fmla="*/ 17549 w 21527"/>
                  <a:gd name="connsiteY16" fmla="*/ 18507 h 19573"/>
                  <a:gd name="connsiteX17" fmla="*/ 17297 w 21527"/>
                  <a:gd name="connsiteY17" fmla="*/ 17530 h 19573"/>
                  <a:gd name="connsiteX18" fmla="*/ 15594 w 21527"/>
                  <a:gd name="connsiteY18" fmla="*/ 13791 h 19573"/>
                  <a:gd name="connsiteX19" fmla="*/ 5505 w 21527"/>
                  <a:gd name="connsiteY19" fmla="*/ 13791 h 19573"/>
                  <a:gd name="connsiteX20" fmla="*/ 4092 w 21527"/>
                  <a:gd name="connsiteY20" fmla="*/ 17171 h 19573"/>
                  <a:gd name="connsiteX21" fmla="*/ 3550 w 21527"/>
                  <a:gd name="connsiteY21" fmla="*/ 18507 h 19573"/>
                  <a:gd name="connsiteX22" fmla="*/ 4673 w 21527"/>
                  <a:gd name="connsiteY22" fmla="*/ 19037 h 19573"/>
                  <a:gd name="connsiteX23" fmla="*/ 4673 w 21527"/>
                  <a:gd name="connsiteY23" fmla="*/ 19573 h 19573"/>
                  <a:gd name="connsiteX24" fmla="*/ 10354 w 21527"/>
                  <a:gd name="connsiteY24" fmla="*/ 1961 h 19573"/>
                  <a:gd name="connsiteX25" fmla="*/ 6444 w 21527"/>
                  <a:gd name="connsiteY25" fmla="*/ 11300 h 19573"/>
                  <a:gd name="connsiteX26" fmla="*/ 14554 w 21527"/>
                  <a:gd name="connsiteY26" fmla="*/ 11300 h 1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527" h="19573">
                    <a:moveTo>
                      <a:pt x="0" y="19573"/>
                    </a:moveTo>
                    <a:lnTo>
                      <a:pt x="0" y="19037"/>
                    </a:lnTo>
                    <a:cubicBezTo>
                      <a:pt x="870" y="19037"/>
                      <a:pt x="1078" y="18596"/>
                      <a:pt x="1330" y="17927"/>
                    </a:cubicBezTo>
                    <a:lnTo>
                      <a:pt x="7901" y="1829"/>
                    </a:lnTo>
                    <a:cubicBezTo>
                      <a:pt x="8027" y="1595"/>
                      <a:pt x="8097" y="1336"/>
                      <a:pt x="8109" y="1072"/>
                    </a:cubicBezTo>
                    <a:cubicBezTo>
                      <a:pt x="8109" y="807"/>
                      <a:pt x="7819" y="498"/>
                      <a:pt x="7069" y="441"/>
                    </a:cubicBezTo>
                    <a:lnTo>
                      <a:pt x="7069" y="0"/>
                    </a:lnTo>
                    <a:lnTo>
                      <a:pt x="13803" y="0"/>
                    </a:lnTo>
                    <a:lnTo>
                      <a:pt x="13803" y="536"/>
                    </a:lnTo>
                    <a:cubicBezTo>
                      <a:pt x="13387" y="536"/>
                      <a:pt x="12845" y="668"/>
                      <a:pt x="12845" y="1066"/>
                    </a:cubicBezTo>
                    <a:cubicBezTo>
                      <a:pt x="12883" y="1378"/>
                      <a:pt x="12983" y="1680"/>
                      <a:pt x="13141" y="1955"/>
                    </a:cubicBezTo>
                    <a:lnTo>
                      <a:pt x="20267" y="18148"/>
                    </a:lnTo>
                    <a:cubicBezTo>
                      <a:pt x="20437" y="18697"/>
                      <a:pt x="20954" y="19062"/>
                      <a:pt x="21528" y="19037"/>
                    </a:cubicBezTo>
                    <a:lnTo>
                      <a:pt x="21528" y="19573"/>
                    </a:lnTo>
                    <a:lnTo>
                      <a:pt x="16288" y="19573"/>
                    </a:lnTo>
                    <a:lnTo>
                      <a:pt x="16288" y="19037"/>
                    </a:lnTo>
                    <a:cubicBezTo>
                      <a:pt x="17284" y="19037"/>
                      <a:pt x="17549" y="18860"/>
                      <a:pt x="17549" y="18507"/>
                    </a:cubicBezTo>
                    <a:cubicBezTo>
                      <a:pt x="17536" y="18167"/>
                      <a:pt x="17448" y="17834"/>
                      <a:pt x="17297" y="17530"/>
                    </a:cubicBezTo>
                    <a:lnTo>
                      <a:pt x="15594" y="13791"/>
                    </a:lnTo>
                    <a:lnTo>
                      <a:pt x="5505" y="13791"/>
                    </a:lnTo>
                    <a:lnTo>
                      <a:pt x="4092" y="17171"/>
                    </a:lnTo>
                    <a:cubicBezTo>
                      <a:pt x="3872" y="17597"/>
                      <a:pt x="3689" y="18045"/>
                      <a:pt x="3550" y="18507"/>
                    </a:cubicBezTo>
                    <a:cubicBezTo>
                      <a:pt x="3550" y="18860"/>
                      <a:pt x="3846" y="19037"/>
                      <a:pt x="4673" y="19037"/>
                    </a:cubicBezTo>
                    <a:lnTo>
                      <a:pt x="4673" y="19573"/>
                    </a:lnTo>
                    <a:close/>
                    <a:moveTo>
                      <a:pt x="10354" y="1961"/>
                    </a:moveTo>
                    <a:lnTo>
                      <a:pt x="6444" y="11300"/>
                    </a:lnTo>
                    <a:lnTo>
                      <a:pt x="14554" y="11300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DA2B457F-A1DD-10DA-B8AD-C19D84B07F56}"/>
                  </a:ext>
                </a:extLst>
              </p:cNvPr>
              <p:cNvSpPr/>
              <p:nvPr/>
            </p:nvSpPr>
            <p:spPr>
              <a:xfrm>
                <a:off x="9189089" y="3284794"/>
                <a:ext cx="18381" cy="20077"/>
              </a:xfrm>
              <a:custGeom>
                <a:avLst/>
                <a:gdLst>
                  <a:gd name="connsiteX0" fmla="*/ 1621 w 18381"/>
                  <a:gd name="connsiteY0" fmla="*/ 14226 h 20077"/>
                  <a:gd name="connsiteX1" fmla="*/ 2119 w 18381"/>
                  <a:gd name="connsiteY1" fmla="*/ 14358 h 20077"/>
                  <a:gd name="connsiteX2" fmla="*/ 2037 w 18381"/>
                  <a:gd name="connsiteY2" fmla="*/ 14932 h 20077"/>
                  <a:gd name="connsiteX3" fmla="*/ 9730 w 18381"/>
                  <a:gd name="connsiteY3" fmla="*/ 17606 h 20077"/>
                  <a:gd name="connsiteX4" fmla="*/ 15802 w 18381"/>
                  <a:gd name="connsiteY4" fmla="*/ 14453 h 20077"/>
                  <a:gd name="connsiteX5" fmla="*/ 870 w 18381"/>
                  <a:gd name="connsiteY5" fmla="*/ 6180 h 20077"/>
                  <a:gd name="connsiteX6" fmla="*/ 8733 w 18381"/>
                  <a:gd name="connsiteY6" fmla="*/ 0 h 20077"/>
                  <a:gd name="connsiteX7" fmla="*/ 15966 w 18381"/>
                  <a:gd name="connsiteY7" fmla="*/ 1595 h 20077"/>
                  <a:gd name="connsiteX8" fmla="*/ 16628 w 18381"/>
                  <a:gd name="connsiteY8" fmla="*/ 965 h 20077"/>
                  <a:gd name="connsiteX9" fmla="*/ 17170 w 18381"/>
                  <a:gd name="connsiteY9" fmla="*/ 1185 h 20077"/>
                  <a:gd name="connsiteX10" fmla="*/ 15632 w 18381"/>
                  <a:gd name="connsiteY10" fmla="*/ 5543 h 20077"/>
                  <a:gd name="connsiteX11" fmla="*/ 15134 w 18381"/>
                  <a:gd name="connsiteY11" fmla="*/ 5322 h 20077"/>
                  <a:gd name="connsiteX12" fmla="*/ 15216 w 18381"/>
                  <a:gd name="connsiteY12" fmla="*/ 4786 h 20077"/>
                  <a:gd name="connsiteX13" fmla="*/ 8607 w 18381"/>
                  <a:gd name="connsiteY13" fmla="*/ 2478 h 20077"/>
                  <a:gd name="connsiteX14" fmla="*/ 3449 w 18381"/>
                  <a:gd name="connsiteY14" fmla="*/ 5814 h 20077"/>
                  <a:gd name="connsiteX15" fmla="*/ 18381 w 18381"/>
                  <a:gd name="connsiteY15" fmla="*/ 13772 h 20077"/>
                  <a:gd name="connsiteX16" fmla="*/ 9313 w 18381"/>
                  <a:gd name="connsiteY16" fmla="*/ 20077 h 20077"/>
                  <a:gd name="connsiteX17" fmla="*/ 1242 w 18381"/>
                  <a:gd name="connsiteY17" fmla="*/ 18186 h 20077"/>
                  <a:gd name="connsiteX18" fmla="*/ 498 w 18381"/>
                  <a:gd name="connsiteY18" fmla="*/ 18854 h 20077"/>
                  <a:gd name="connsiteX19" fmla="*/ 0 w 18381"/>
                  <a:gd name="connsiteY19" fmla="*/ 18678 h 2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81" h="20077">
                    <a:moveTo>
                      <a:pt x="1621" y="14226"/>
                    </a:moveTo>
                    <a:lnTo>
                      <a:pt x="2119" y="14358"/>
                    </a:lnTo>
                    <a:cubicBezTo>
                      <a:pt x="2075" y="14546"/>
                      <a:pt x="2043" y="14738"/>
                      <a:pt x="2037" y="14932"/>
                    </a:cubicBezTo>
                    <a:cubicBezTo>
                      <a:pt x="2037" y="15909"/>
                      <a:pt x="5738" y="17606"/>
                      <a:pt x="9730" y="17606"/>
                    </a:cubicBezTo>
                    <a:cubicBezTo>
                      <a:pt x="13469" y="17606"/>
                      <a:pt x="15802" y="16445"/>
                      <a:pt x="15802" y="14453"/>
                    </a:cubicBezTo>
                    <a:cubicBezTo>
                      <a:pt x="15802" y="8778"/>
                      <a:pt x="870" y="14409"/>
                      <a:pt x="870" y="6180"/>
                    </a:cubicBezTo>
                    <a:cubicBezTo>
                      <a:pt x="870" y="1690"/>
                      <a:pt x="4572" y="0"/>
                      <a:pt x="8733" y="0"/>
                    </a:cubicBezTo>
                    <a:cubicBezTo>
                      <a:pt x="13097" y="0"/>
                      <a:pt x="15304" y="1595"/>
                      <a:pt x="15966" y="1595"/>
                    </a:cubicBezTo>
                    <a:cubicBezTo>
                      <a:pt x="16218" y="1595"/>
                      <a:pt x="16382" y="1513"/>
                      <a:pt x="16628" y="965"/>
                    </a:cubicBezTo>
                    <a:lnTo>
                      <a:pt x="17170" y="1185"/>
                    </a:lnTo>
                    <a:lnTo>
                      <a:pt x="15632" y="5543"/>
                    </a:lnTo>
                    <a:lnTo>
                      <a:pt x="15134" y="5322"/>
                    </a:lnTo>
                    <a:cubicBezTo>
                      <a:pt x="15197" y="5150"/>
                      <a:pt x="15222" y="4968"/>
                      <a:pt x="15216" y="4786"/>
                    </a:cubicBezTo>
                    <a:cubicBezTo>
                      <a:pt x="15216" y="3853"/>
                      <a:pt x="11893" y="2478"/>
                      <a:pt x="8607" y="2478"/>
                    </a:cubicBezTo>
                    <a:cubicBezTo>
                      <a:pt x="4319" y="2478"/>
                      <a:pt x="3449" y="4168"/>
                      <a:pt x="3449" y="5814"/>
                    </a:cubicBezTo>
                    <a:cubicBezTo>
                      <a:pt x="3449" y="11104"/>
                      <a:pt x="18381" y="5770"/>
                      <a:pt x="18381" y="13772"/>
                    </a:cubicBezTo>
                    <a:cubicBezTo>
                      <a:pt x="18381" y="17952"/>
                      <a:pt x="15632" y="20077"/>
                      <a:pt x="9313" y="20077"/>
                    </a:cubicBezTo>
                    <a:cubicBezTo>
                      <a:pt x="5032" y="20077"/>
                      <a:pt x="2119" y="18186"/>
                      <a:pt x="1242" y="18186"/>
                    </a:cubicBezTo>
                    <a:cubicBezTo>
                      <a:pt x="870" y="18216"/>
                      <a:pt x="567" y="18490"/>
                      <a:pt x="498" y="18854"/>
                    </a:cubicBezTo>
                    <a:lnTo>
                      <a:pt x="0" y="18678"/>
                    </a:lnTo>
                    <a:close/>
                  </a:path>
                </a:pathLst>
              </a:custGeom>
              <a:solidFill>
                <a:srgbClr val="1D1D1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A050D917-902E-D3F9-D6E8-F5A04DF9C72B}"/>
                  </a:ext>
                </a:extLst>
              </p:cNvPr>
              <p:cNvSpPr/>
              <p:nvPr/>
            </p:nvSpPr>
            <p:spPr>
              <a:xfrm>
                <a:off x="8507478" y="3086750"/>
                <a:ext cx="189827" cy="171686"/>
              </a:xfrm>
              <a:custGeom>
                <a:avLst/>
                <a:gdLst>
                  <a:gd name="connsiteX0" fmla="*/ 189828 w 189827"/>
                  <a:gd name="connsiteY0" fmla="*/ 144225 h 171686"/>
                  <a:gd name="connsiteX1" fmla="*/ 187305 w 189827"/>
                  <a:gd name="connsiteY1" fmla="*/ 146779 h 171686"/>
                  <a:gd name="connsiteX2" fmla="*/ 183793 w 189827"/>
                  <a:gd name="connsiteY2" fmla="*/ 146463 h 171686"/>
                  <a:gd name="connsiteX3" fmla="*/ 102109 w 189827"/>
                  <a:gd name="connsiteY3" fmla="*/ 171686 h 171686"/>
                  <a:gd name="connsiteX4" fmla="*/ 0 w 189827"/>
                  <a:gd name="connsiteY4" fmla="*/ 85846 h 171686"/>
                  <a:gd name="connsiteX5" fmla="*/ 102077 w 189827"/>
                  <a:gd name="connsiteY5" fmla="*/ 0 h 171686"/>
                  <a:gd name="connsiteX6" fmla="*/ 154724 w 189827"/>
                  <a:gd name="connsiteY6" fmla="*/ 7977 h 171686"/>
                  <a:gd name="connsiteX7" fmla="*/ 177380 w 189827"/>
                  <a:gd name="connsiteY7" fmla="*/ 15954 h 171686"/>
                  <a:gd name="connsiteX8" fmla="*/ 181851 w 189827"/>
                  <a:gd name="connsiteY8" fmla="*/ 11804 h 171686"/>
                  <a:gd name="connsiteX9" fmla="*/ 186637 w 189827"/>
                  <a:gd name="connsiteY9" fmla="*/ 15638 h 171686"/>
                  <a:gd name="connsiteX10" fmla="*/ 161748 w 189827"/>
                  <a:gd name="connsiteY10" fmla="*/ 54229 h 171686"/>
                  <a:gd name="connsiteX11" fmla="*/ 158557 w 189827"/>
                  <a:gd name="connsiteY11" fmla="*/ 51991 h 171686"/>
                  <a:gd name="connsiteX12" fmla="*/ 157927 w 189827"/>
                  <a:gd name="connsiteY12" fmla="*/ 47842 h 171686"/>
                  <a:gd name="connsiteX13" fmla="*/ 102090 w 189827"/>
                  <a:gd name="connsiteY13" fmla="*/ 27424 h 171686"/>
                  <a:gd name="connsiteX14" fmla="*/ 35079 w 189827"/>
                  <a:gd name="connsiteY14" fmla="*/ 84856 h 171686"/>
                  <a:gd name="connsiteX15" fmla="*/ 102090 w 189827"/>
                  <a:gd name="connsiteY15" fmla="*/ 142295 h 171686"/>
                  <a:gd name="connsiteX16" fmla="*/ 165588 w 189827"/>
                  <a:gd name="connsiteY16" fmla="*/ 116770 h 171686"/>
                  <a:gd name="connsiteX17" fmla="*/ 164327 w 189827"/>
                  <a:gd name="connsiteY17" fmla="*/ 112936 h 171686"/>
                  <a:gd name="connsiteX18" fmla="*/ 168798 w 189827"/>
                  <a:gd name="connsiteY18" fmla="*/ 110413 h 1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827" h="171686">
                    <a:moveTo>
                      <a:pt x="189828" y="144225"/>
                    </a:moveTo>
                    <a:lnTo>
                      <a:pt x="187305" y="146779"/>
                    </a:lnTo>
                    <a:cubicBezTo>
                      <a:pt x="186044" y="146779"/>
                      <a:pt x="185073" y="146463"/>
                      <a:pt x="183793" y="146463"/>
                    </a:cubicBezTo>
                    <a:cubicBezTo>
                      <a:pt x="179007" y="146463"/>
                      <a:pt x="143272" y="171686"/>
                      <a:pt x="102109" y="171686"/>
                    </a:cubicBezTo>
                    <a:cubicBezTo>
                      <a:pt x="48182" y="171686"/>
                      <a:pt x="0" y="142327"/>
                      <a:pt x="0" y="85846"/>
                    </a:cubicBezTo>
                    <a:cubicBezTo>
                      <a:pt x="0" y="29366"/>
                      <a:pt x="48169" y="0"/>
                      <a:pt x="102077" y="0"/>
                    </a:cubicBezTo>
                    <a:cubicBezTo>
                      <a:pt x="123453" y="0"/>
                      <a:pt x="141645" y="4149"/>
                      <a:pt x="154724" y="7977"/>
                    </a:cubicBezTo>
                    <a:cubicBezTo>
                      <a:pt x="167802" y="11804"/>
                      <a:pt x="175785" y="15954"/>
                      <a:pt x="177380" y="15954"/>
                    </a:cubicBezTo>
                    <a:cubicBezTo>
                      <a:pt x="179272" y="15954"/>
                      <a:pt x="180892" y="13084"/>
                      <a:pt x="181851" y="11804"/>
                    </a:cubicBezTo>
                    <a:lnTo>
                      <a:pt x="186637" y="15638"/>
                    </a:lnTo>
                    <a:lnTo>
                      <a:pt x="161748" y="54229"/>
                    </a:lnTo>
                    <a:lnTo>
                      <a:pt x="158557" y="51991"/>
                    </a:lnTo>
                    <a:cubicBezTo>
                      <a:pt x="158481" y="50591"/>
                      <a:pt x="158270" y="49201"/>
                      <a:pt x="157927" y="47842"/>
                    </a:cubicBezTo>
                    <a:cubicBezTo>
                      <a:pt x="156035" y="38270"/>
                      <a:pt x="123151" y="27424"/>
                      <a:pt x="102090" y="27424"/>
                    </a:cubicBezTo>
                    <a:cubicBezTo>
                      <a:pt x="66034" y="27424"/>
                      <a:pt x="35079" y="48163"/>
                      <a:pt x="35079" y="84856"/>
                    </a:cubicBezTo>
                    <a:cubicBezTo>
                      <a:pt x="35079" y="121549"/>
                      <a:pt x="66034" y="142295"/>
                      <a:pt x="102090" y="142295"/>
                    </a:cubicBezTo>
                    <a:cubicBezTo>
                      <a:pt x="128895" y="142295"/>
                      <a:pt x="165588" y="128574"/>
                      <a:pt x="165588" y="116770"/>
                    </a:cubicBezTo>
                    <a:cubicBezTo>
                      <a:pt x="165513" y="115403"/>
                      <a:pt x="165078" y="114080"/>
                      <a:pt x="164327" y="112936"/>
                    </a:cubicBezTo>
                    <a:lnTo>
                      <a:pt x="168798" y="110413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ABD64499-F446-1C55-D40C-8C0009D942B9}"/>
                  </a:ext>
                </a:extLst>
              </p:cNvPr>
              <p:cNvSpPr/>
              <p:nvPr/>
            </p:nvSpPr>
            <p:spPr>
              <a:xfrm>
                <a:off x="8730171" y="3086750"/>
                <a:ext cx="167877" cy="171648"/>
              </a:xfrm>
              <a:custGeom>
                <a:avLst/>
                <a:gdLst>
                  <a:gd name="connsiteX0" fmla="*/ 0 w 167877"/>
                  <a:gd name="connsiteY0" fmla="*/ 155714 h 171648"/>
                  <a:gd name="connsiteX1" fmla="*/ 17555 w 167877"/>
                  <a:gd name="connsiteY1" fmla="*/ 117104 h 171648"/>
                  <a:gd name="connsiteX2" fmla="*/ 20746 w 167877"/>
                  <a:gd name="connsiteY2" fmla="*/ 118699 h 171648"/>
                  <a:gd name="connsiteX3" fmla="*/ 22007 w 167877"/>
                  <a:gd name="connsiteY3" fmla="*/ 123807 h 171648"/>
                  <a:gd name="connsiteX4" fmla="*/ 80083 w 167877"/>
                  <a:gd name="connsiteY4" fmla="*/ 144225 h 171648"/>
                  <a:gd name="connsiteX5" fmla="*/ 131455 w 167877"/>
                  <a:gd name="connsiteY5" fmla="*/ 121253 h 171648"/>
                  <a:gd name="connsiteX6" fmla="*/ 1917 w 167877"/>
                  <a:gd name="connsiteY6" fmla="*/ 52968 h 171648"/>
                  <a:gd name="connsiteX7" fmla="*/ 79477 w 167877"/>
                  <a:gd name="connsiteY7" fmla="*/ 0 h 171648"/>
                  <a:gd name="connsiteX8" fmla="*/ 156035 w 167877"/>
                  <a:gd name="connsiteY8" fmla="*/ 15954 h 171648"/>
                  <a:gd name="connsiteX9" fmla="*/ 162417 w 167877"/>
                  <a:gd name="connsiteY9" fmla="*/ 14062 h 171648"/>
                  <a:gd name="connsiteX10" fmla="*/ 166250 w 167877"/>
                  <a:gd name="connsiteY10" fmla="*/ 16584 h 171648"/>
                  <a:gd name="connsiteX11" fmla="*/ 144231 w 167877"/>
                  <a:gd name="connsiteY11" fmla="*/ 56480 h 171648"/>
                  <a:gd name="connsiteX12" fmla="*/ 141040 w 167877"/>
                  <a:gd name="connsiteY12" fmla="*/ 55219 h 171648"/>
                  <a:gd name="connsiteX13" fmla="*/ 138486 w 167877"/>
                  <a:gd name="connsiteY13" fmla="*/ 47879 h 171648"/>
                  <a:gd name="connsiteX14" fmla="*/ 80411 w 167877"/>
                  <a:gd name="connsiteY14" fmla="*/ 27461 h 171648"/>
                  <a:gd name="connsiteX15" fmla="*/ 38295 w 167877"/>
                  <a:gd name="connsiteY15" fmla="*/ 46927 h 171648"/>
                  <a:gd name="connsiteX16" fmla="*/ 167877 w 167877"/>
                  <a:gd name="connsiteY16" fmla="*/ 116789 h 171648"/>
                  <a:gd name="connsiteX17" fmla="*/ 80764 w 167877"/>
                  <a:gd name="connsiteY17" fmla="*/ 171648 h 171648"/>
                  <a:gd name="connsiteX18" fmla="*/ 8651 w 167877"/>
                  <a:gd name="connsiteY18" fmla="*/ 155689 h 171648"/>
                  <a:gd name="connsiteX19" fmla="*/ 4502 w 167877"/>
                  <a:gd name="connsiteY19" fmla="*/ 158242 h 171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7877" h="171648">
                    <a:moveTo>
                      <a:pt x="0" y="155714"/>
                    </a:moveTo>
                    <a:lnTo>
                      <a:pt x="17555" y="117104"/>
                    </a:lnTo>
                    <a:lnTo>
                      <a:pt x="20746" y="118699"/>
                    </a:lnTo>
                    <a:cubicBezTo>
                      <a:pt x="20669" y="120487"/>
                      <a:pt x="21107" y="122260"/>
                      <a:pt x="22007" y="123807"/>
                    </a:cubicBezTo>
                    <a:cubicBezTo>
                      <a:pt x="28388" y="134337"/>
                      <a:pt x="59980" y="144225"/>
                      <a:pt x="80083" y="144225"/>
                    </a:cubicBezTo>
                    <a:cubicBezTo>
                      <a:pt x="94119" y="144225"/>
                      <a:pt x="131455" y="140719"/>
                      <a:pt x="131455" y="121253"/>
                    </a:cubicBezTo>
                    <a:cubicBezTo>
                      <a:pt x="131468" y="82321"/>
                      <a:pt x="1917" y="131159"/>
                      <a:pt x="1917" y="52968"/>
                    </a:cubicBezTo>
                    <a:cubicBezTo>
                      <a:pt x="1917" y="26484"/>
                      <a:pt x="26509" y="0"/>
                      <a:pt x="79477" y="0"/>
                    </a:cubicBezTo>
                    <a:cubicBezTo>
                      <a:pt x="123807" y="0"/>
                      <a:pt x="145177" y="15954"/>
                      <a:pt x="156035" y="15954"/>
                    </a:cubicBezTo>
                    <a:cubicBezTo>
                      <a:pt x="159226" y="15954"/>
                      <a:pt x="161143" y="15323"/>
                      <a:pt x="162417" y="14062"/>
                    </a:cubicBezTo>
                    <a:lnTo>
                      <a:pt x="166250" y="16584"/>
                    </a:lnTo>
                    <a:lnTo>
                      <a:pt x="144231" y="56480"/>
                    </a:lnTo>
                    <a:lnTo>
                      <a:pt x="141040" y="55219"/>
                    </a:lnTo>
                    <a:cubicBezTo>
                      <a:pt x="140778" y="52606"/>
                      <a:pt x="139903" y="50091"/>
                      <a:pt x="138486" y="47879"/>
                    </a:cubicBezTo>
                    <a:cubicBezTo>
                      <a:pt x="131783" y="37992"/>
                      <a:pt x="104984" y="27461"/>
                      <a:pt x="80411" y="27461"/>
                    </a:cubicBezTo>
                    <a:cubicBezTo>
                      <a:pt x="61588" y="27461"/>
                      <a:pt x="38295" y="32884"/>
                      <a:pt x="38295" y="46927"/>
                    </a:cubicBezTo>
                    <a:cubicBezTo>
                      <a:pt x="38295" y="87429"/>
                      <a:pt x="167877" y="40205"/>
                      <a:pt x="167877" y="116789"/>
                    </a:cubicBezTo>
                    <a:cubicBezTo>
                      <a:pt x="167877" y="160821"/>
                      <a:pt x="115224" y="171648"/>
                      <a:pt x="80764" y="171648"/>
                    </a:cubicBezTo>
                    <a:cubicBezTo>
                      <a:pt x="31623" y="171648"/>
                      <a:pt x="18224" y="155689"/>
                      <a:pt x="8651" y="155689"/>
                    </a:cubicBezTo>
                    <a:cubicBezTo>
                      <a:pt x="7056" y="155689"/>
                      <a:pt x="5461" y="156950"/>
                      <a:pt x="4502" y="158242"/>
                    </a:cubicBez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A2433EEC-5B4C-E238-7305-C2F755888C8F}"/>
                  </a:ext>
                </a:extLst>
              </p:cNvPr>
              <p:cNvSpPr/>
              <p:nvPr/>
            </p:nvSpPr>
            <p:spPr>
              <a:xfrm>
                <a:off x="8934394" y="3088641"/>
                <a:ext cx="52968" cy="167871"/>
              </a:xfrm>
              <a:custGeom>
                <a:avLst/>
                <a:gdLst>
                  <a:gd name="connsiteX0" fmla="*/ 0 w 52968"/>
                  <a:gd name="connsiteY0" fmla="*/ 167865 h 167871"/>
                  <a:gd name="connsiteX1" fmla="*/ 0 w 52968"/>
                  <a:gd name="connsiteY1" fmla="*/ 162120 h 167871"/>
                  <a:gd name="connsiteX2" fmla="*/ 8298 w 52968"/>
                  <a:gd name="connsiteY2" fmla="*/ 156376 h 167871"/>
                  <a:gd name="connsiteX3" fmla="*/ 8298 w 52968"/>
                  <a:gd name="connsiteY3" fmla="*/ 11508 h 167871"/>
                  <a:gd name="connsiteX4" fmla="*/ 0 w 52968"/>
                  <a:gd name="connsiteY4" fmla="*/ 5763 h 167871"/>
                  <a:gd name="connsiteX5" fmla="*/ 0 w 52968"/>
                  <a:gd name="connsiteY5" fmla="*/ 0 h 167871"/>
                  <a:gd name="connsiteX6" fmla="*/ 52968 w 52968"/>
                  <a:gd name="connsiteY6" fmla="*/ 0 h 167871"/>
                  <a:gd name="connsiteX7" fmla="*/ 52968 w 52968"/>
                  <a:gd name="connsiteY7" fmla="*/ 5745 h 167871"/>
                  <a:gd name="connsiteX8" fmla="*/ 44670 w 52968"/>
                  <a:gd name="connsiteY8" fmla="*/ 11489 h 167871"/>
                  <a:gd name="connsiteX9" fmla="*/ 44670 w 52968"/>
                  <a:gd name="connsiteY9" fmla="*/ 156382 h 167871"/>
                  <a:gd name="connsiteX10" fmla="*/ 52968 w 52968"/>
                  <a:gd name="connsiteY10" fmla="*/ 162127 h 167871"/>
                  <a:gd name="connsiteX11" fmla="*/ 52968 w 52968"/>
                  <a:gd name="connsiteY11" fmla="*/ 167871 h 16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968" h="167871">
                    <a:moveTo>
                      <a:pt x="0" y="167865"/>
                    </a:moveTo>
                    <a:lnTo>
                      <a:pt x="0" y="162120"/>
                    </a:lnTo>
                    <a:cubicBezTo>
                      <a:pt x="5423" y="162120"/>
                      <a:pt x="8298" y="160229"/>
                      <a:pt x="8298" y="156376"/>
                    </a:cubicBezTo>
                    <a:lnTo>
                      <a:pt x="8298" y="11508"/>
                    </a:lnTo>
                    <a:cubicBezTo>
                      <a:pt x="8298" y="7680"/>
                      <a:pt x="5423" y="5763"/>
                      <a:pt x="0" y="5763"/>
                    </a:cubicBezTo>
                    <a:lnTo>
                      <a:pt x="0" y="0"/>
                    </a:lnTo>
                    <a:lnTo>
                      <a:pt x="52968" y="0"/>
                    </a:lnTo>
                    <a:lnTo>
                      <a:pt x="52968" y="5745"/>
                    </a:lnTo>
                    <a:cubicBezTo>
                      <a:pt x="47545" y="5745"/>
                      <a:pt x="44670" y="7636"/>
                      <a:pt x="44670" y="11489"/>
                    </a:cubicBezTo>
                    <a:lnTo>
                      <a:pt x="44670" y="156382"/>
                    </a:lnTo>
                    <a:cubicBezTo>
                      <a:pt x="44670" y="160210"/>
                      <a:pt x="47545" y="162127"/>
                      <a:pt x="52968" y="162127"/>
                    </a:cubicBezTo>
                    <a:lnTo>
                      <a:pt x="52968" y="167871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838BEDB9-2AAE-603C-69F0-84E3286902F2}"/>
                  </a:ext>
                </a:extLst>
              </p:cNvPr>
              <p:cNvSpPr/>
              <p:nvPr/>
            </p:nvSpPr>
            <p:spPr>
              <a:xfrm>
                <a:off x="9018664" y="3086750"/>
                <a:ext cx="189827" cy="171686"/>
              </a:xfrm>
              <a:custGeom>
                <a:avLst/>
                <a:gdLst>
                  <a:gd name="connsiteX0" fmla="*/ 189827 w 189827"/>
                  <a:gd name="connsiteY0" fmla="*/ 144225 h 171686"/>
                  <a:gd name="connsiteX1" fmla="*/ 187305 w 189827"/>
                  <a:gd name="connsiteY1" fmla="*/ 146779 h 171686"/>
                  <a:gd name="connsiteX2" fmla="*/ 183793 w 189827"/>
                  <a:gd name="connsiteY2" fmla="*/ 146463 h 171686"/>
                  <a:gd name="connsiteX3" fmla="*/ 102109 w 189827"/>
                  <a:gd name="connsiteY3" fmla="*/ 171686 h 171686"/>
                  <a:gd name="connsiteX4" fmla="*/ 0 w 189827"/>
                  <a:gd name="connsiteY4" fmla="*/ 85846 h 171686"/>
                  <a:gd name="connsiteX5" fmla="*/ 102083 w 189827"/>
                  <a:gd name="connsiteY5" fmla="*/ 0 h 171686"/>
                  <a:gd name="connsiteX6" fmla="*/ 154730 w 189827"/>
                  <a:gd name="connsiteY6" fmla="*/ 7977 h 171686"/>
                  <a:gd name="connsiteX7" fmla="*/ 177386 w 189827"/>
                  <a:gd name="connsiteY7" fmla="*/ 15954 h 171686"/>
                  <a:gd name="connsiteX8" fmla="*/ 181851 w 189827"/>
                  <a:gd name="connsiteY8" fmla="*/ 11804 h 171686"/>
                  <a:gd name="connsiteX9" fmla="*/ 186637 w 189827"/>
                  <a:gd name="connsiteY9" fmla="*/ 15638 h 171686"/>
                  <a:gd name="connsiteX10" fmla="*/ 161748 w 189827"/>
                  <a:gd name="connsiteY10" fmla="*/ 54229 h 171686"/>
                  <a:gd name="connsiteX11" fmla="*/ 158557 w 189827"/>
                  <a:gd name="connsiteY11" fmla="*/ 51991 h 171686"/>
                  <a:gd name="connsiteX12" fmla="*/ 157927 w 189827"/>
                  <a:gd name="connsiteY12" fmla="*/ 47842 h 171686"/>
                  <a:gd name="connsiteX13" fmla="*/ 102090 w 189827"/>
                  <a:gd name="connsiteY13" fmla="*/ 27424 h 171686"/>
                  <a:gd name="connsiteX14" fmla="*/ 35079 w 189827"/>
                  <a:gd name="connsiteY14" fmla="*/ 84856 h 171686"/>
                  <a:gd name="connsiteX15" fmla="*/ 102090 w 189827"/>
                  <a:gd name="connsiteY15" fmla="*/ 142295 h 171686"/>
                  <a:gd name="connsiteX16" fmla="*/ 165588 w 189827"/>
                  <a:gd name="connsiteY16" fmla="*/ 116770 h 171686"/>
                  <a:gd name="connsiteX17" fmla="*/ 164327 w 189827"/>
                  <a:gd name="connsiteY17" fmla="*/ 112936 h 171686"/>
                  <a:gd name="connsiteX18" fmla="*/ 168798 w 189827"/>
                  <a:gd name="connsiteY18" fmla="*/ 110413 h 1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827" h="171686">
                    <a:moveTo>
                      <a:pt x="189827" y="144225"/>
                    </a:moveTo>
                    <a:lnTo>
                      <a:pt x="187305" y="146779"/>
                    </a:lnTo>
                    <a:cubicBezTo>
                      <a:pt x="186044" y="146779"/>
                      <a:pt x="185067" y="146463"/>
                      <a:pt x="183793" y="146463"/>
                    </a:cubicBezTo>
                    <a:cubicBezTo>
                      <a:pt x="179007" y="146463"/>
                      <a:pt x="143266" y="171686"/>
                      <a:pt x="102109" y="171686"/>
                    </a:cubicBezTo>
                    <a:cubicBezTo>
                      <a:pt x="48182" y="171686"/>
                      <a:pt x="0" y="142327"/>
                      <a:pt x="0" y="85846"/>
                    </a:cubicBezTo>
                    <a:cubicBezTo>
                      <a:pt x="0" y="29366"/>
                      <a:pt x="48157" y="0"/>
                      <a:pt x="102083" y="0"/>
                    </a:cubicBezTo>
                    <a:cubicBezTo>
                      <a:pt x="123460" y="0"/>
                      <a:pt x="141645" y="4149"/>
                      <a:pt x="154730" y="7977"/>
                    </a:cubicBezTo>
                    <a:cubicBezTo>
                      <a:pt x="167814" y="11804"/>
                      <a:pt x="175791" y="15954"/>
                      <a:pt x="177386" y="15954"/>
                    </a:cubicBezTo>
                    <a:cubicBezTo>
                      <a:pt x="179278" y="15954"/>
                      <a:pt x="180899" y="13084"/>
                      <a:pt x="181851" y="11804"/>
                    </a:cubicBezTo>
                    <a:lnTo>
                      <a:pt x="186637" y="15638"/>
                    </a:lnTo>
                    <a:lnTo>
                      <a:pt x="161748" y="54229"/>
                    </a:lnTo>
                    <a:lnTo>
                      <a:pt x="158557" y="51991"/>
                    </a:lnTo>
                    <a:cubicBezTo>
                      <a:pt x="158482" y="50591"/>
                      <a:pt x="158267" y="49201"/>
                      <a:pt x="157927" y="47842"/>
                    </a:cubicBezTo>
                    <a:cubicBezTo>
                      <a:pt x="156035" y="38270"/>
                      <a:pt x="123144" y="27424"/>
                      <a:pt x="102090" y="27424"/>
                    </a:cubicBezTo>
                    <a:cubicBezTo>
                      <a:pt x="66027" y="27424"/>
                      <a:pt x="35079" y="48163"/>
                      <a:pt x="35079" y="84856"/>
                    </a:cubicBezTo>
                    <a:cubicBezTo>
                      <a:pt x="35079" y="121549"/>
                      <a:pt x="66027" y="142295"/>
                      <a:pt x="102090" y="142295"/>
                    </a:cubicBezTo>
                    <a:cubicBezTo>
                      <a:pt x="128889" y="142295"/>
                      <a:pt x="165588" y="128574"/>
                      <a:pt x="165588" y="116770"/>
                    </a:cubicBezTo>
                    <a:cubicBezTo>
                      <a:pt x="165513" y="115404"/>
                      <a:pt x="165077" y="114082"/>
                      <a:pt x="164327" y="112936"/>
                    </a:cubicBezTo>
                    <a:lnTo>
                      <a:pt x="168798" y="110413"/>
                    </a:lnTo>
                    <a:close/>
                  </a:path>
                </a:pathLst>
              </a:custGeom>
              <a:solidFill>
                <a:srgbClr val="AE0E1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8" name="Freeform 537">
                <a:extLst>
                  <a:ext uri="{FF2B5EF4-FFF2-40B4-BE49-F238E27FC236}">
                    <a16:creationId xmlns:a16="http://schemas.microsoft.com/office/drawing/2014/main" id="{E5818021-B2B9-C8D0-F328-57A9E71233D3}"/>
                  </a:ext>
                </a:extLst>
              </p:cNvPr>
              <p:cNvSpPr/>
              <p:nvPr/>
            </p:nvSpPr>
            <p:spPr>
              <a:xfrm>
                <a:off x="8314769" y="3087658"/>
                <a:ext cx="144760" cy="168890"/>
              </a:xfrm>
              <a:custGeom>
                <a:avLst/>
                <a:gdLst>
                  <a:gd name="connsiteX0" fmla="*/ 133410 w 144760"/>
                  <a:gd name="connsiteY0" fmla="*/ 154131 h 168890"/>
                  <a:gd name="connsiteX1" fmla="*/ 135932 w 144760"/>
                  <a:gd name="connsiteY1" fmla="*/ 153456 h 168890"/>
                  <a:gd name="connsiteX2" fmla="*/ 129148 w 144760"/>
                  <a:gd name="connsiteY2" fmla="*/ 144906 h 168890"/>
                  <a:gd name="connsiteX3" fmla="*/ 126625 w 144760"/>
                  <a:gd name="connsiteY3" fmla="*/ 146091 h 168890"/>
                  <a:gd name="connsiteX4" fmla="*/ 133442 w 144760"/>
                  <a:gd name="connsiteY4" fmla="*/ 154131 h 168890"/>
                  <a:gd name="connsiteX5" fmla="*/ 98514 w 144760"/>
                  <a:gd name="connsiteY5" fmla="*/ 153702 h 168890"/>
                  <a:gd name="connsiteX6" fmla="*/ 100715 w 144760"/>
                  <a:gd name="connsiteY6" fmla="*/ 161963 h 168890"/>
                  <a:gd name="connsiteX7" fmla="*/ 134634 w 144760"/>
                  <a:gd name="connsiteY7" fmla="*/ 162694 h 168890"/>
                  <a:gd name="connsiteX8" fmla="*/ 136361 w 144760"/>
                  <a:gd name="connsiteY8" fmla="*/ 155878 h 168890"/>
                  <a:gd name="connsiteX9" fmla="*/ 98527 w 144760"/>
                  <a:gd name="connsiteY9" fmla="*/ 153702 h 168890"/>
                  <a:gd name="connsiteX10" fmla="*/ 12561 w 144760"/>
                  <a:gd name="connsiteY10" fmla="*/ 155682 h 168890"/>
                  <a:gd name="connsiteX11" fmla="*/ 15676 w 144760"/>
                  <a:gd name="connsiteY11" fmla="*/ 163401 h 168890"/>
                  <a:gd name="connsiteX12" fmla="*/ 47728 w 144760"/>
                  <a:gd name="connsiteY12" fmla="*/ 162398 h 168890"/>
                  <a:gd name="connsiteX13" fmla="*/ 50433 w 144760"/>
                  <a:gd name="connsiteY13" fmla="*/ 153444 h 168890"/>
                  <a:gd name="connsiteX14" fmla="*/ 12561 w 144760"/>
                  <a:gd name="connsiteY14" fmla="*/ 155682 h 168890"/>
                  <a:gd name="connsiteX15" fmla="*/ 99290 w 144760"/>
                  <a:gd name="connsiteY15" fmla="*/ 151432 h 168890"/>
                  <a:gd name="connsiteX16" fmla="*/ 102663 w 144760"/>
                  <a:gd name="connsiteY16" fmla="*/ 152662 h 168890"/>
                  <a:gd name="connsiteX17" fmla="*/ 103092 w 144760"/>
                  <a:gd name="connsiteY17" fmla="*/ 146438 h 168890"/>
                  <a:gd name="connsiteX18" fmla="*/ 99309 w 144760"/>
                  <a:gd name="connsiteY18" fmla="*/ 151432 h 168890"/>
                  <a:gd name="connsiteX19" fmla="*/ 45710 w 144760"/>
                  <a:gd name="connsiteY19" fmla="*/ 145883 h 168890"/>
                  <a:gd name="connsiteX20" fmla="*/ 45635 w 144760"/>
                  <a:gd name="connsiteY20" fmla="*/ 152920 h 168890"/>
                  <a:gd name="connsiteX21" fmla="*/ 50049 w 144760"/>
                  <a:gd name="connsiteY21" fmla="*/ 150890 h 168890"/>
                  <a:gd name="connsiteX22" fmla="*/ 45685 w 144760"/>
                  <a:gd name="connsiteY22" fmla="*/ 145883 h 168890"/>
                  <a:gd name="connsiteX23" fmla="*/ 18810 w 144760"/>
                  <a:gd name="connsiteY23" fmla="*/ 143689 h 168890"/>
                  <a:gd name="connsiteX24" fmla="*/ 12416 w 144760"/>
                  <a:gd name="connsiteY24" fmla="*/ 152946 h 168890"/>
                  <a:gd name="connsiteX25" fmla="*/ 16925 w 144760"/>
                  <a:gd name="connsiteY25" fmla="*/ 154144 h 168890"/>
                  <a:gd name="connsiteX26" fmla="*/ 23319 w 144760"/>
                  <a:gd name="connsiteY26" fmla="*/ 146388 h 168890"/>
                  <a:gd name="connsiteX27" fmla="*/ 18810 w 144760"/>
                  <a:gd name="connsiteY27" fmla="*/ 143689 h 168890"/>
                  <a:gd name="connsiteX28" fmla="*/ 46662 w 144760"/>
                  <a:gd name="connsiteY28" fmla="*/ 142774 h 168890"/>
                  <a:gd name="connsiteX29" fmla="*/ 51511 w 144760"/>
                  <a:gd name="connsiteY29" fmla="*/ 148778 h 168890"/>
                  <a:gd name="connsiteX30" fmla="*/ 52773 w 144760"/>
                  <a:gd name="connsiteY30" fmla="*/ 153980 h 168890"/>
                  <a:gd name="connsiteX31" fmla="*/ 96282 w 144760"/>
                  <a:gd name="connsiteY31" fmla="*/ 154995 h 168890"/>
                  <a:gd name="connsiteX32" fmla="*/ 101875 w 144760"/>
                  <a:gd name="connsiteY32" fmla="*/ 144370 h 168890"/>
                  <a:gd name="connsiteX33" fmla="*/ 100513 w 144760"/>
                  <a:gd name="connsiteY33" fmla="*/ 142478 h 168890"/>
                  <a:gd name="connsiteX34" fmla="*/ 74376 w 144760"/>
                  <a:gd name="connsiteY34" fmla="*/ 149723 h 168890"/>
                  <a:gd name="connsiteX35" fmla="*/ 46662 w 144760"/>
                  <a:gd name="connsiteY35" fmla="*/ 142787 h 168890"/>
                  <a:gd name="connsiteX36" fmla="*/ 127849 w 144760"/>
                  <a:gd name="connsiteY36" fmla="*/ 135756 h 168890"/>
                  <a:gd name="connsiteX37" fmla="*/ 125131 w 144760"/>
                  <a:gd name="connsiteY37" fmla="*/ 144370 h 168890"/>
                  <a:gd name="connsiteX38" fmla="*/ 140265 w 144760"/>
                  <a:gd name="connsiteY38" fmla="*/ 141286 h 168890"/>
                  <a:gd name="connsiteX39" fmla="*/ 140555 w 144760"/>
                  <a:gd name="connsiteY39" fmla="*/ 135832 h 168890"/>
                  <a:gd name="connsiteX40" fmla="*/ 127849 w 144760"/>
                  <a:gd name="connsiteY40" fmla="*/ 135756 h 168890"/>
                  <a:gd name="connsiteX41" fmla="*/ 7844 w 144760"/>
                  <a:gd name="connsiteY41" fmla="*/ 135340 h 168890"/>
                  <a:gd name="connsiteX42" fmla="*/ 7939 w 144760"/>
                  <a:gd name="connsiteY42" fmla="*/ 141116 h 168890"/>
                  <a:gd name="connsiteX43" fmla="*/ 23602 w 144760"/>
                  <a:gd name="connsiteY43" fmla="*/ 143746 h 168890"/>
                  <a:gd name="connsiteX44" fmla="*/ 23136 w 144760"/>
                  <a:gd name="connsiteY44" fmla="*/ 137888 h 168890"/>
                  <a:gd name="connsiteX45" fmla="*/ 7844 w 144760"/>
                  <a:gd name="connsiteY45" fmla="*/ 135365 h 168890"/>
                  <a:gd name="connsiteX46" fmla="*/ 62862 w 144760"/>
                  <a:gd name="connsiteY46" fmla="*/ 118214 h 168890"/>
                  <a:gd name="connsiteX47" fmla="*/ 62862 w 144760"/>
                  <a:gd name="connsiteY47" fmla="*/ 120736 h 168890"/>
                  <a:gd name="connsiteX48" fmla="*/ 79887 w 144760"/>
                  <a:gd name="connsiteY48" fmla="*/ 127458 h 168890"/>
                  <a:gd name="connsiteX49" fmla="*/ 84427 w 144760"/>
                  <a:gd name="connsiteY49" fmla="*/ 131386 h 168890"/>
                  <a:gd name="connsiteX50" fmla="*/ 62843 w 144760"/>
                  <a:gd name="connsiteY50" fmla="*/ 118188 h 168890"/>
                  <a:gd name="connsiteX51" fmla="*/ 64735 w 144760"/>
                  <a:gd name="connsiteY51" fmla="*/ 115143 h 168890"/>
                  <a:gd name="connsiteX52" fmla="*/ 63877 w 144760"/>
                  <a:gd name="connsiteY52" fmla="*/ 116051 h 168890"/>
                  <a:gd name="connsiteX53" fmla="*/ 64735 w 144760"/>
                  <a:gd name="connsiteY53" fmla="*/ 116732 h 168890"/>
                  <a:gd name="connsiteX54" fmla="*/ 64735 w 144760"/>
                  <a:gd name="connsiteY54" fmla="*/ 115117 h 168890"/>
                  <a:gd name="connsiteX55" fmla="*/ 48630 w 144760"/>
                  <a:gd name="connsiteY55" fmla="*/ 98584 h 168890"/>
                  <a:gd name="connsiteX56" fmla="*/ 50629 w 144760"/>
                  <a:gd name="connsiteY56" fmla="*/ 103950 h 168890"/>
                  <a:gd name="connsiteX57" fmla="*/ 34795 w 144760"/>
                  <a:gd name="connsiteY57" fmla="*/ 120534 h 168890"/>
                  <a:gd name="connsiteX58" fmla="*/ 32014 w 144760"/>
                  <a:gd name="connsiteY58" fmla="*/ 128196 h 168890"/>
                  <a:gd name="connsiteX59" fmla="*/ 37153 w 144760"/>
                  <a:gd name="connsiteY59" fmla="*/ 132181 h 168890"/>
                  <a:gd name="connsiteX60" fmla="*/ 44878 w 144760"/>
                  <a:gd name="connsiteY60" fmla="*/ 128795 h 168890"/>
                  <a:gd name="connsiteX61" fmla="*/ 43705 w 144760"/>
                  <a:gd name="connsiteY61" fmla="*/ 125459 h 168890"/>
                  <a:gd name="connsiteX62" fmla="*/ 35955 w 144760"/>
                  <a:gd name="connsiteY62" fmla="*/ 128795 h 168890"/>
                  <a:gd name="connsiteX63" fmla="*/ 33988 w 144760"/>
                  <a:gd name="connsiteY63" fmla="*/ 126651 h 168890"/>
                  <a:gd name="connsiteX64" fmla="*/ 50206 w 144760"/>
                  <a:gd name="connsiteY64" fmla="*/ 114209 h 168890"/>
                  <a:gd name="connsiteX65" fmla="*/ 52798 w 144760"/>
                  <a:gd name="connsiteY65" fmla="*/ 103717 h 168890"/>
                  <a:gd name="connsiteX66" fmla="*/ 48630 w 144760"/>
                  <a:gd name="connsiteY66" fmla="*/ 98584 h 168890"/>
                  <a:gd name="connsiteX67" fmla="*/ 36378 w 144760"/>
                  <a:gd name="connsiteY67" fmla="*/ 96446 h 168890"/>
                  <a:gd name="connsiteX68" fmla="*/ 33988 w 144760"/>
                  <a:gd name="connsiteY68" fmla="*/ 104707 h 168890"/>
                  <a:gd name="connsiteX69" fmla="*/ 36554 w 144760"/>
                  <a:gd name="connsiteY69" fmla="*/ 108257 h 168890"/>
                  <a:gd name="connsiteX70" fmla="*/ 37752 w 144760"/>
                  <a:gd name="connsiteY70" fmla="*/ 97979 h 168890"/>
                  <a:gd name="connsiteX71" fmla="*/ 40729 w 144760"/>
                  <a:gd name="connsiteY71" fmla="*/ 94674 h 168890"/>
                  <a:gd name="connsiteX72" fmla="*/ 36378 w 144760"/>
                  <a:gd name="connsiteY72" fmla="*/ 96446 h 168890"/>
                  <a:gd name="connsiteX73" fmla="*/ 109808 w 144760"/>
                  <a:gd name="connsiteY73" fmla="*/ 94088 h 168890"/>
                  <a:gd name="connsiteX74" fmla="*/ 85443 w 144760"/>
                  <a:gd name="connsiteY74" fmla="*/ 97619 h 168890"/>
                  <a:gd name="connsiteX75" fmla="*/ 86653 w 144760"/>
                  <a:gd name="connsiteY75" fmla="*/ 101169 h 168890"/>
                  <a:gd name="connsiteX76" fmla="*/ 112160 w 144760"/>
                  <a:gd name="connsiteY76" fmla="*/ 97979 h 168890"/>
                  <a:gd name="connsiteX77" fmla="*/ 113730 w 144760"/>
                  <a:gd name="connsiteY77" fmla="*/ 100167 h 168890"/>
                  <a:gd name="connsiteX78" fmla="*/ 102890 w 144760"/>
                  <a:gd name="connsiteY78" fmla="*/ 106472 h 168890"/>
                  <a:gd name="connsiteX79" fmla="*/ 103817 w 144760"/>
                  <a:gd name="connsiteY79" fmla="*/ 108099 h 168890"/>
                  <a:gd name="connsiteX80" fmla="*/ 112753 w 144760"/>
                  <a:gd name="connsiteY80" fmla="*/ 105123 h 168890"/>
                  <a:gd name="connsiteX81" fmla="*/ 117097 w 144760"/>
                  <a:gd name="connsiteY81" fmla="*/ 96774 h 168890"/>
                  <a:gd name="connsiteX82" fmla="*/ 109808 w 144760"/>
                  <a:gd name="connsiteY82" fmla="*/ 94088 h 168890"/>
                  <a:gd name="connsiteX83" fmla="*/ 84856 w 144760"/>
                  <a:gd name="connsiteY83" fmla="*/ 93224 h 168890"/>
                  <a:gd name="connsiteX84" fmla="*/ 87019 w 144760"/>
                  <a:gd name="connsiteY84" fmla="*/ 95431 h 168890"/>
                  <a:gd name="connsiteX85" fmla="*/ 100097 w 144760"/>
                  <a:gd name="connsiteY85" fmla="*/ 93810 h 168890"/>
                  <a:gd name="connsiteX86" fmla="*/ 84856 w 144760"/>
                  <a:gd name="connsiteY86" fmla="*/ 93224 h 168890"/>
                  <a:gd name="connsiteX87" fmla="*/ 41498 w 144760"/>
                  <a:gd name="connsiteY87" fmla="*/ 84560 h 168890"/>
                  <a:gd name="connsiteX88" fmla="*/ 43882 w 144760"/>
                  <a:gd name="connsiteY88" fmla="*/ 85771 h 168890"/>
                  <a:gd name="connsiteX89" fmla="*/ 44878 w 144760"/>
                  <a:gd name="connsiteY89" fmla="*/ 84396 h 168890"/>
                  <a:gd name="connsiteX90" fmla="*/ 41498 w 144760"/>
                  <a:gd name="connsiteY90" fmla="*/ 84560 h 168890"/>
                  <a:gd name="connsiteX91" fmla="*/ 63467 w 144760"/>
                  <a:gd name="connsiteY91" fmla="*/ 80865 h 168890"/>
                  <a:gd name="connsiteX92" fmla="*/ 63877 w 144760"/>
                  <a:gd name="connsiteY92" fmla="*/ 87543 h 168890"/>
                  <a:gd name="connsiteX93" fmla="*/ 82876 w 144760"/>
                  <a:gd name="connsiteY93" fmla="*/ 100154 h 168890"/>
                  <a:gd name="connsiteX94" fmla="*/ 83469 w 144760"/>
                  <a:gd name="connsiteY94" fmla="*/ 98571 h 168890"/>
                  <a:gd name="connsiteX95" fmla="*/ 63467 w 144760"/>
                  <a:gd name="connsiteY95" fmla="*/ 80852 h 168890"/>
                  <a:gd name="connsiteX96" fmla="*/ 104807 w 144760"/>
                  <a:gd name="connsiteY96" fmla="*/ 80266 h 168890"/>
                  <a:gd name="connsiteX97" fmla="*/ 102449 w 144760"/>
                  <a:gd name="connsiteY97" fmla="*/ 82038 h 168890"/>
                  <a:gd name="connsiteX98" fmla="*/ 112753 w 144760"/>
                  <a:gd name="connsiteY98" fmla="*/ 85563 h 168890"/>
                  <a:gd name="connsiteX99" fmla="*/ 116883 w 144760"/>
                  <a:gd name="connsiteY99" fmla="*/ 84547 h 168890"/>
                  <a:gd name="connsiteX100" fmla="*/ 104807 w 144760"/>
                  <a:gd name="connsiteY100" fmla="*/ 80266 h 168890"/>
                  <a:gd name="connsiteX101" fmla="*/ 36378 w 144760"/>
                  <a:gd name="connsiteY101" fmla="*/ 80852 h 168890"/>
                  <a:gd name="connsiteX102" fmla="*/ 36378 w 144760"/>
                  <a:gd name="connsiteY102" fmla="*/ 83961 h 168890"/>
                  <a:gd name="connsiteX103" fmla="*/ 39928 w 144760"/>
                  <a:gd name="connsiteY103" fmla="*/ 92032 h 168890"/>
                  <a:gd name="connsiteX104" fmla="*/ 49626 w 144760"/>
                  <a:gd name="connsiteY104" fmla="*/ 90525 h 168890"/>
                  <a:gd name="connsiteX105" fmla="*/ 46650 w 144760"/>
                  <a:gd name="connsiteY105" fmla="*/ 86193 h 168890"/>
                  <a:gd name="connsiteX106" fmla="*/ 37153 w 144760"/>
                  <a:gd name="connsiteY106" fmla="*/ 84005 h 168890"/>
                  <a:gd name="connsiteX107" fmla="*/ 38364 w 144760"/>
                  <a:gd name="connsiteY107" fmla="*/ 83425 h 168890"/>
                  <a:gd name="connsiteX108" fmla="*/ 41113 w 144760"/>
                  <a:gd name="connsiteY108" fmla="*/ 80903 h 168890"/>
                  <a:gd name="connsiteX109" fmla="*/ 36378 w 144760"/>
                  <a:gd name="connsiteY109" fmla="*/ 80903 h 168890"/>
                  <a:gd name="connsiteX110" fmla="*/ 86193 w 144760"/>
                  <a:gd name="connsiteY110" fmla="*/ 79307 h 168890"/>
                  <a:gd name="connsiteX111" fmla="*/ 83456 w 144760"/>
                  <a:gd name="connsiteY111" fmla="*/ 82838 h 168890"/>
                  <a:gd name="connsiteX112" fmla="*/ 89762 w 144760"/>
                  <a:gd name="connsiteY112" fmla="*/ 79307 h 168890"/>
                  <a:gd name="connsiteX113" fmla="*/ 86174 w 144760"/>
                  <a:gd name="connsiteY113" fmla="*/ 79307 h 168890"/>
                  <a:gd name="connsiteX114" fmla="*/ 89548 w 144760"/>
                  <a:gd name="connsiteY114" fmla="*/ 76734 h 168890"/>
                  <a:gd name="connsiteX115" fmla="*/ 97064 w 144760"/>
                  <a:gd name="connsiteY115" fmla="*/ 84818 h 168890"/>
                  <a:gd name="connsiteX116" fmla="*/ 100261 w 144760"/>
                  <a:gd name="connsiteY116" fmla="*/ 83261 h 168890"/>
                  <a:gd name="connsiteX117" fmla="*/ 98249 w 144760"/>
                  <a:gd name="connsiteY117" fmla="*/ 77535 h 168890"/>
                  <a:gd name="connsiteX118" fmla="*/ 89548 w 144760"/>
                  <a:gd name="connsiteY118" fmla="*/ 76734 h 168890"/>
                  <a:gd name="connsiteX119" fmla="*/ 65636 w 144760"/>
                  <a:gd name="connsiteY119" fmla="*/ 74963 h 168890"/>
                  <a:gd name="connsiteX120" fmla="*/ 64438 w 144760"/>
                  <a:gd name="connsiteY120" fmla="*/ 77687 h 168890"/>
                  <a:gd name="connsiteX121" fmla="*/ 66210 w 144760"/>
                  <a:gd name="connsiteY121" fmla="*/ 79736 h 168890"/>
                  <a:gd name="connsiteX122" fmla="*/ 65636 w 144760"/>
                  <a:gd name="connsiteY122" fmla="*/ 74963 h 168890"/>
                  <a:gd name="connsiteX123" fmla="*/ 114714 w 144760"/>
                  <a:gd name="connsiteY123" fmla="*/ 74963 h 168890"/>
                  <a:gd name="connsiteX124" fmla="*/ 99258 w 144760"/>
                  <a:gd name="connsiteY124" fmla="*/ 73771 h 168890"/>
                  <a:gd name="connsiteX125" fmla="*/ 114487 w 144760"/>
                  <a:gd name="connsiteY125" fmla="*/ 78122 h 168890"/>
                  <a:gd name="connsiteX126" fmla="*/ 117867 w 144760"/>
                  <a:gd name="connsiteY126" fmla="*/ 74155 h 168890"/>
                  <a:gd name="connsiteX127" fmla="*/ 116851 w 144760"/>
                  <a:gd name="connsiteY127" fmla="*/ 74155 h 168890"/>
                  <a:gd name="connsiteX128" fmla="*/ 114764 w 144760"/>
                  <a:gd name="connsiteY128" fmla="*/ 74925 h 168890"/>
                  <a:gd name="connsiteX129" fmla="*/ 39928 w 144760"/>
                  <a:gd name="connsiteY129" fmla="*/ 72756 h 168890"/>
                  <a:gd name="connsiteX130" fmla="*/ 32992 w 144760"/>
                  <a:gd name="connsiteY130" fmla="*/ 78658 h 168890"/>
                  <a:gd name="connsiteX131" fmla="*/ 37727 w 144760"/>
                  <a:gd name="connsiteY131" fmla="*/ 77649 h 168890"/>
                  <a:gd name="connsiteX132" fmla="*/ 47816 w 144760"/>
                  <a:gd name="connsiteY132" fmla="*/ 78084 h 168890"/>
                  <a:gd name="connsiteX133" fmla="*/ 46252 w 144760"/>
                  <a:gd name="connsiteY133" fmla="*/ 74118 h 168890"/>
                  <a:gd name="connsiteX134" fmla="*/ 39903 w 144760"/>
                  <a:gd name="connsiteY134" fmla="*/ 72756 h 168890"/>
                  <a:gd name="connsiteX135" fmla="*/ 91906 w 144760"/>
                  <a:gd name="connsiteY135" fmla="*/ 61519 h 168890"/>
                  <a:gd name="connsiteX136" fmla="*/ 94018 w 144760"/>
                  <a:gd name="connsiteY136" fmla="*/ 64041 h 168890"/>
                  <a:gd name="connsiteX137" fmla="*/ 96118 w 144760"/>
                  <a:gd name="connsiteY137" fmla="*/ 55345 h 168890"/>
                  <a:gd name="connsiteX138" fmla="*/ 91906 w 144760"/>
                  <a:gd name="connsiteY138" fmla="*/ 61531 h 168890"/>
                  <a:gd name="connsiteX139" fmla="*/ 106125 w 144760"/>
                  <a:gd name="connsiteY139" fmla="*/ 51196 h 168890"/>
                  <a:gd name="connsiteX140" fmla="*/ 105697 w 144760"/>
                  <a:gd name="connsiteY140" fmla="*/ 53416 h 168890"/>
                  <a:gd name="connsiteX141" fmla="*/ 110741 w 144760"/>
                  <a:gd name="connsiteY141" fmla="*/ 57515 h 168890"/>
                  <a:gd name="connsiteX142" fmla="*/ 110741 w 144760"/>
                  <a:gd name="connsiteY142" fmla="*/ 53416 h 168890"/>
                  <a:gd name="connsiteX143" fmla="*/ 106106 w 144760"/>
                  <a:gd name="connsiteY143" fmla="*/ 51196 h 168890"/>
                  <a:gd name="connsiteX144" fmla="*/ 93552 w 144760"/>
                  <a:gd name="connsiteY144" fmla="*/ 41775 h 168890"/>
                  <a:gd name="connsiteX145" fmla="*/ 93205 w 144760"/>
                  <a:gd name="connsiteY145" fmla="*/ 39152 h 168890"/>
                  <a:gd name="connsiteX146" fmla="*/ 92360 w 144760"/>
                  <a:gd name="connsiteY146" fmla="*/ 41775 h 168890"/>
                  <a:gd name="connsiteX147" fmla="*/ 111025 w 144760"/>
                  <a:gd name="connsiteY147" fmla="*/ 33401 h 168890"/>
                  <a:gd name="connsiteX148" fmla="*/ 109808 w 144760"/>
                  <a:gd name="connsiteY148" fmla="*/ 35205 h 168890"/>
                  <a:gd name="connsiteX149" fmla="*/ 111523 w 144760"/>
                  <a:gd name="connsiteY149" fmla="*/ 35173 h 168890"/>
                  <a:gd name="connsiteX150" fmla="*/ 111025 w 144760"/>
                  <a:gd name="connsiteY150" fmla="*/ 33401 h 168890"/>
                  <a:gd name="connsiteX151" fmla="*/ 115918 w 144760"/>
                  <a:gd name="connsiteY151" fmla="*/ 27644 h 168890"/>
                  <a:gd name="connsiteX152" fmla="*/ 112444 w 144760"/>
                  <a:gd name="connsiteY152" fmla="*/ 32134 h 168890"/>
                  <a:gd name="connsiteX153" fmla="*/ 112967 w 144760"/>
                  <a:gd name="connsiteY153" fmla="*/ 41504 h 168890"/>
                  <a:gd name="connsiteX154" fmla="*/ 117381 w 144760"/>
                  <a:gd name="connsiteY154" fmla="*/ 40874 h 168890"/>
                  <a:gd name="connsiteX155" fmla="*/ 115899 w 144760"/>
                  <a:gd name="connsiteY155" fmla="*/ 27632 h 168890"/>
                  <a:gd name="connsiteX156" fmla="*/ 38919 w 144760"/>
                  <a:gd name="connsiteY156" fmla="*/ 27108 h 168890"/>
                  <a:gd name="connsiteX157" fmla="*/ 45521 w 144760"/>
                  <a:gd name="connsiteY157" fmla="*/ 30097 h 168890"/>
                  <a:gd name="connsiteX158" fmla="*/ 44638 w 144760"/>
                  <a:gd name="connsiteY158" fmla="*/ 28578 h 168890"/>
                  <a:gd name="connsiteX159" fmla="*/ 38919 w 144760"/>
                  <a:gd name="connsiteY159" fmla="*/ 27108 h 168890"/>
                  <a:gd name="connsiteX160" fmla="*/ 102153 w 144760"/>
                  <a:gd name="connsiteY160" fmla="*/ 27348 h 168890"/>
                  <a:gd name="connsiteX161" fmla="*/ 102090 w 144760"/>
                  <a:gd name="connsiteY161" fmla="*/ 33824 h 168890"/>
                  <a:gd name="connsiteX162" fmla="*/ 107765 w 144760"/>
                  <a:gd name="connsiteY162" fmla="*/ 28149 h 168890"/>
                  <a:gd name="connsiteX163" fmla="*/ 102128 w 144760"/>
                  <a:gd name="connsiteY163" fmla="*/ 27380 h 168890"/>
                  <a:gd name="connsiteX164" fmla="*/ 102657 w 144760"/>
                  <a:gd name="connsiteY164" fmla="*/ 22448 h 168890"/>
                  <a:gd name="connsiteX165" fmla="*/ 96238 w 144760"/>
                  <a:gd name="connsiteY165" fmla="*/ 65327 h 168890"/>
                  <a:gd name="connsiteX166" fmla="*/ 101484 w 144760"/>
                  <a:gd name="connsiteY166" fmla="*/ 63007 h 168890"/>
                  <a:gd name="connsiteX167" fmla="*/ 99712 w 144760"/>
                  <a:gd name="connsiteY167" fmla="*/ 33332 h 168890"/>
                  <a:gd name="connsiteX168" fmla="*/ 101705 w 144760"/>
                  <a:gd name="connsiteY168" fmla="*/ 25690 h 168890"/>
                  <a:gd name="connsiteX169" fmla="*/ 108925 w 144760"/>
                  <a:gd name="connsiteY169" fmla="*/ 27026 h 168890"/>
                  <a:gd name="connsiteX170" fmla="*/ 111681 w 144760"/>
                  <a:gd name="connsiteY170" fmla="*/ 23874 h 168890"/>
                  <a:gd name="connsiteX171" fmla="*/ 102657 w 144760"/>
                  <a:gd name="connsiteY171" fmla="*/ 22467 h 168890"/>
                  <a:gd name="connsiteX172" fmla="*/ 32790 w 144760"/>
                  <a:gd name="connsiteY172" fmla="*/ 23218 h 168890"/>
                  <a:gd name="connsiteX173" fmla="*/ 43251 w 144760"/>
                  <a:gd name="connsiteY173" fmla="*/ 25400 h 168890"/>
                  <a:gd name="connsiteX174" fmla="*/ 44014 w 144760"/>
                  <a:gd name="connsiteY174" fmla="*/ 59413 h 168890"/>
                  <a:gd name="connsiteX175" fmla="*/ 49191 w 144760"/>
                  <a:gd name="connsiteY175" fmla="*/ 65264 h 168890"/>
                  <a:gd name="connsiteX176" fmla="*/ 58196 w 144760"/>
                  <a:gd name="connsiteY176" fmla="*/ 63789 h 168890"/>
                  <a:gd name="connsiteX177" fmla="*/ 56096 w 144760"/>
                  <a:gd name="connsiteY177" fmla="*/ 59759 h 168890"/>
                  <a:gd name="connsiteX178" fmla="*/ 53372 w 144760"/>
                  <a:gd name="connsiteY178" fmla="*/ 62660 h 168890"/>
                  <a:gd name="connsiteX179" fmla="*/ 49393 w 144760"/>
                  <a:gd name="connsiteY179" fmla="*/ 62269 h 168890"/>
                  <a:gd name="connsiteX180" fmla="*/ 46732 w 144760"/>
                  <a:gd name="connsiteY180" fmla="*/ 24006 h 168890"/>
                  <a:gd name="connsiteX181" fmla="*/ 32790 w 144760"/>
                  <a:gd name="connsiteY181" fmla="*/ 23218 h 168890"/>
                  <a:gd name="connsiteX182" fmla="*/ 86893 w 144760"/>
                  <a:gd name="connsiteY182" fmla="*/ 144918 h 168890"/>
                  <a:gd name="connsiteX183" fmla="*/ 97764 w 144760"/>
                  <a:gd name="connsiteY183" fmla="*/ 140662 h 168890"/>
                  <a:gd name="connsiteX184" fmla="*/ 105331 w 144760"/>
                  <a:gd name="connsiteY184" fmla="*/ 153393 h 168890"/>
                  <a:gd name="connsiteX185" fmla="*/ 130554 w 144760"/>
                  <a:gd name="connsiteY185" fmla="*/ 155178 h 168890"/>
                  <a:gd name="connsiteX186" fmla="*/ 123756 w 144760"/>
                  <a:gd name="connsiteY186" fmla="*/ 147252 h 168890"/>
                  <a:gd name="connsiteX187" fmla="*/ 123756 w 144760"/>
                  <a:gd name="connsiteY187" fmla="*/ 135832 h 168890"/>
                  <a:gd name="connsiteX188" fmla="*/ 142352 w 144760"/>
                  <a:gd name="connsiteY188" fmla="*/ 134142 h 168890"/>
                  <a:gd name="connsiteX189" fmla="*/ 141973 w 144760"/>
                  <a:gd name="connsiteY189" fmla="*/ 143399 h 168890"/>
                  <a:gd name="connsiteX190" fmla="*/ 131165 w 144760"/>
                  <a:gd name="connsiteY190" fmla="*/ 144218 h 168890"/>
                  <a:gd name="connsiteX191" fmla="*/ 137370 w 144760"/>
                  <a:gd name="connsiteY191" fmla="*/ 149894 h 168890"/>
                  <a:gd name="connsiteX192" fmla="*/ 135478 w 144760"/>
                  <a:gd name="connsiteY192" fmla="*/ 164687 h 168890"/>
                  <a:gd name="connsiteX193" fmla="*/ 98590 w 144760"/>
                  <a:gd name="connsiteY193" fmla="*/ 163161 h 168890"/>
                  <a:gd name="connsiteX194" fmla="*/ 96383 w 144760"/>
                  <a:gd name="connsiteY194" fmla="*/ 157593 h 168890"/>
                  <a:gd name="connsiteX195" fmla="*/ 52640 w 144760"/>
                  <a:gd name="connsiteY195" fmla="*/ 156565 h 168890"/>
                  <a:gd name="connsiteX196" fmla="*/ 50887 w 144760"/>
                  <a:gd name="connsiteY196" fmla="*/ 163167 h 168890"/>
                  <a:gd name="connsiteX197" fmla="*/ 13381 w 144760"/>
                  <a:gd name="connsiteY197" fmla="*/ 164466 h 168890"/>
                  <a:gd name="connsiteX198" fmla="*/ 16811 w 144760"/>
                  <a:gd name="connsiteY198" fmla="*/ 143159 h 168890"/>
                  <a:gd name="connsiteX199" fmla="*/ 5864 w 144760"/>
                  <a:gd name="connsiteY199" fmla="*/ 142768 h 168890"/>
                  <a:gd name="connsiteX200" fmla="*/ 5864 w 144760"/>
                  <a:gd name="connsiteY200" fmla="*/ 133940 h 168890"/>
                  <a:gd name="connsiteX201" fmla="*/ 25355 w 144760"/>
                  <a:gd name="connsiteY201" fmla="*/ 144193 h 168890"/>
                  <a:gd name="connsiteX202" fmla="*/ 18419 w 144760"/>
                  <a:gd name="connsiteY202" fmla="*/ 155058 h 168890"/>
                  <a:gd name="connsiteX203" fmla="*/ 43434 w 144760"/>
                  <a:gd name="connsiteY203" fmla="*/ 153582 h 168890"/>
                  <a:gd name="connsiteX204" fmla="*/ 43560 w 144760"/>
                  <a:gd name="connsiteY204" fmla="*/ 143752 h 168890"/>
                  <a:gd name="connsiteX205" fmla="*/ 60327 w 144760"/>
                  <a:gd name="connsiteY205" fmla="*/ 144382 h 168890"/>
                  <a:gd name="connsiteX206" fmla="*/ 64110 w 144760"/>
                  <a:gd name="connsiteY206" fmla="*/ 126436 h 168890"/>
                  <a:gd name="connsiteX207" fmla="*/ 64520 w 144760"/>
                  <a:gd name="connsiteY207" fmla="*/ 112438 h 168890"/>
                  <a:gd name="connsiteX208" fmla="*/ 54059 w 144760"/>
                  <a:gd name="connsiteY208" fmla="*/ 99259 h 168890"/>
                  <a:gd name="connsiteX209" fmla="*/ 51732 w 144760"/>
                  <a:gd name="connsiteY209" fmla="*/ 115376 h 168890"/>
                  <a:gd name="connsiteX210" fmla="*/ 36062 w 144760"/>
                  <a:gd name="connsiteY210" fmla="*/ 127054 h 168890"/>
                  <a:gd name="connsiteX211" fmla="*/ 44436 w 144760"/>
                  <a:gd name="connsiteY211" fmla="*/ 122911 h 168890"/>
                  <a:gd name="connsiteX212" fmla="*/ 46719 w 144760"/>
                  <a:gd name="connsiteY212" fmla="*/ 129810 h 168890"/>
                  <a:gd name="connsiteX213" fmla="*/ 30576 w 144760"/>
                  <a:gd name="connsiteY213" fmla="*/ 126247 h 168890"/>
                  <a:gd name="connsiteX214" fmla="*/ 46511 w 144760"/>
                  <a:gd name="connsiteY214" fmla="*/ 111435 h 168890"/>
                  <a:gd name="connsiteX215" fmla="*/ 44619 w 144760"/>
                  <a:gd name="connsiteY215" fmla="*/ 99259 h 168890"/>
                  <a:gd name="connsiteX216" fmla="*/ 40205 w 144760"/>
                  <a:gd name="connsiteY216" fmla="*/ 101150 h 168890"/>
                  <a:gd name="connsiteX217" fmla="*/ 43144 w 144760"/>
                  <a:gd name="connsiteY217" fmla="*/ 106750 h 168890"/>
                  <a:gd name="connsiteX218" fmla="*/ 35381 w 144760"/>
                  <a:gd name="connsiteY218" fmla="*/ 110956 h 168890"/>
                  <a:gd name="connsiteX219" fmla="*/ 32664 w 144760"/>
                  <a:gd name="connsiteY219" fmla="*/ 107380 h 168890"/>
                  <a:gd name="connsiteX220" fmla="*/ 30772 w 144760"/>
                  <a:gd name="connsiteY220" fmla="*/ 109480 h 168890"/>
                  <a:gd name="connsiteX221" fmla="*/ 20506 w 144760"/>
                  <a:gd name="connsiteY221" fmla="*/ 125364 h 168890"/>
                  <a:gd name="connsiteX222" fmla="*/ 20929 w 144760"/>
                  <a:gd name="connsiteY222" fmla="*/ 121657 h 168890"/>
                  <a:gd name="connsiteX223" fmla="*/ 12132 w 144760"/>
                  <a:gd name="connsiteY223" fmla="*/ 122287 h 168890"/>
                  <a:gd name="connsiteX224" fmla="*/ 17372 w 144760"/>
                  <a:gd name="connsiteY224" fmla="*/ 111410 h 168890"/>
                  <a:gd name="connsiteX225" fmla="*/ 15764 w 144760"/>
                  <a:gd name="connsiteY225" fmla="*/ 109442 h 168890"/>
                  <a:gd name="connsiteX226" fmla="*/ 28130 w 144760"/>
                  <a:gd name="connsiteY226" fmla="*/ 107343 h 168890"/>
                  <a:gd name="connsiteX227" fmla="*/ 29353 w 144760"/>
                  <a:gd name="connsiteY227" fmla="*/ 104902 h 168890"/>
                  <a:gd name="connsiteX228" fmla="*/ 31875 w 144760"/>
                  <a:gd name="connsiteY228" fmla="*/ 101308 h 168890"/>
                  <a:gd name="connsiteX229" fmla="*/ 36289 w 144760"/>
                  <a:gd name="connsiteY229" fmla="*/ 94044 h 168890"/>
                  <a:gd name="connsiteX230" fmla="*/ 33767 w 144760"/>
                  <a:gd name="connsiteY230" fmla="*/ 91950 h 168890"/>
                  <a:gd name="connsiteX231" fmla="*/ 18696 w 144760"/>
                  <a:gd name="connsiteY231" fmla="*/ 87309 h 168890"/>
                  <a:gd name="connsiteX232" fmla="*/ 13425 w 144760"/>
                  <a:gd name="connsiteY232" fmla="*/ 85853 h 168890"/>
                  <a:gd name="connsiteX233" fmla="*/ 16376 w 144760"/>
                  <a:gd name="connsiteY233" fmla="*/ 82536 h 168890"/>
                  <a:gd name="connsiteX234" fmla="*/ 14074 w 144760"/>
                  <a:gd name="connsiteY234" fmla="*/ 76898 h 168890"/>
                  <a:gd name="connsiteX235" fmla="*/ 20380 w 144760"/>
                  <a:gd name="connsiteY235" fmla="*/ 76060 h 168890"/>
                  <a:gd name="connsiteX236" fmla="*/ 22064 w 144760"/>
                  <a:gd name="connsiteY236" fmla="*/ 72453 h 168890"/>
                  <a:gd name="connsiteX237" fmla="*/ 26478 w 144760"/>
                  <a:gd name="connsiteY237" fmla="*/ 77535 h 168890"/>
                  <a:gd name="connsiteX238" fmla="*/ 29990 w 144760"/>
                  <a:gd name="connsiteY238" fmla="*/ 78336 h 168890"/>
                  <a:gd name="connsiteX239" fmla="*/ 31453 w 144760"/>
                  <a:gd name="connsiteY239" fmla="*/ 75442 h 168890"/>
                  <a:gd name="connsiteX240" fmla="*/ 28161 w 144760"/>
                  <a:gd name="connsiteY240" fmla="*/ 72920 h 168890"/>
                  <a:gd name="connsiteX241" fmla="*/ 28981 w 144760"/>
                  <a:gd name="connsiteY241" fmla="*/ 71848 h 168890"/>
                  <a:gd name="connsiteX242" fmla="*/ 33786 w 144760"/>
                  <a:gd name="connsiteY242" fmla="*/ 73109 h 168890"/>
                  <a:gd name="connsiteX243" fmla="*/ 48636 w 144760"/>
                  <a:gd name="connsiteY243" fmla="*/ 73739 h 168890"/>
                  <a:gd name="connsiteX244" fmla="*/ 52419 w 144760"/>
                  <a:gd name="connsiteY244" fmla="*/ 80631 h 168890"/>
                  <a:gd name="connsiteX245" fmla="*/ 52010 w 144760"/>
                  <a:gd name="connsiteY245" fmla="*/ 75448 h 168890"/>
                  <a:gd name="connsiteX246" fmla="*/ 54948 w 144760"/>
                  <a:gd name="connsiteY246" fmla="*/ 75448 h 168890"/>
                  <a:gd name="connsiteX247" fmla="*/ 60169 w 144760"/>
                  <a:gd name="connsiteY247" fmla="*/ 83185 h 168890"/>
                  <a:gd name="connsiteX248" fmla="*/ 66027 w 144760"/>
                  <a:gd name="connsiteY248" fmla="*/ 70170 h 168890"/>
                  <a:gd name="connsiteX249" fmla="*/ 52338 w 144760"/>
                  <a:gd name="connsiteY249" fmla="*/ 49941 h 168890"/>
                  <a:gd name="connsiteX250" fmla="*/ 51284 w 144760"/>
                  <a:gd name="connsiteY250" fmla="*/ 62061 h 168890"/>
                  <a:gd name="connsiteX251" fmla="*/ 55698 w 144760"/>
                  <a:gd name="connsiteY251" fmla="*/ 57275 h 168890"/>
                  <a:gd name="connsiteX252" fmla="*/ 60466 w 144760"/>
                  <a:gd name="connsiteY252" fmla="*/ 64747 h 168890"/>
                  <a:gd name="connsiteX253" fmla="*/ 42482 w 144760"/>
                  <a:gd name="connsiteY253" fmla="*/ 60144 h 168890"/>
                  <a:gd name="connsiteX254" fmla="*/ 33893 w 144760"/>
                  <a:gd name="connsiteY254" fmla="*/ 61657 h 168890"/>
                  <a:gd name="connsiteX255" fmla="*/ 35337 w 144760"/>
                  <a:gd name="connsiteY255" fmla="*/ 52886 h 168890"/>
                  <a:gd name="connsiteX256" fmla="*/ 27392 w 144760"/>
                  <a:gd name="connsiteY256" fmla="*/ 57300 h 168890"/>
                  <a:gd name="connsiteX257" fmla="*/ 13772 w 144760"/>
                  <a:gd name="connsiteY257" fmla="*/ 70864 h 168890"/>
                  <a:gd name="connsiteX258" fmla="*/ 11880 w 144760"/>
                  <a:gd name="connsiteY258" fmla="*/ 67711 h 168890"/>
                  <a:gd name="connsiteX259" fmla="*/ 2693 w 144760"/>
                  <a:gd name="connsiteY259" fmla="*/ 68972 h 168890"/>
                  <a:gd name="connsiteX260" fmla="*/ 7567 w 144760"/>
                  <a:gd name="connsiteY260" fmla="*/ 59974 h 168890"/>
                  <a:gd name="connsiteX261" fmla="*/ 5675 w 144760"/>
                  <a:gd name="connsiteY261" fmla="*/ 55213 h 168890"/>
                  <a:gd name="connsiteX262" fmla="*/ 23483 w 144760"/>
                  <a:gd name="connsiteY262" fmla="*/ 53889 h 168890"/>
                  <a:gd name="connsiteX263" fmla="*/ 43150 w 144760"/>
                  <a:gd name="connsiteY263" fmla="*/ 45124 h 168890"/>
                  <a:gd name="connsiteX264" fmla="*/ 44184 w 144760"/>
                  <a:gd name="connsiteY264" fmla="*/ 42021 h 168890"/>
                  <a:gd name="connsiteX265" fmla="*/ 33294 w 144760"/>
                  <a:gd name="connsiteY265" fmla="*/ 39121 h 168890"/>
                  <a:gd name="connsiteX266" fmla="*/ 31838 w 144760"/>
                  <a:gd name="connsiteY266" fmla="*/ 33635 h 168890"/>
                  <a:gd name="connsiteX267" fmla="*/ 29315 w 144760"/>
                  <a:gd name="connsiteY267" fmla="*/ 34694 h 168890"/>
                  <a:gd name="connsiteX268" fmla="*/ 24473 w 144760"/>
                  <a:gd name="connsiteY268" fmla="*/ 35520 h 168890"/>
                  <a:gd name="connsiteX269" fmla="*/ 20519 w 144760"/>
                  <a:gd name="connsiteY269" fmla="*/ 37639 h 168890"/>
                  <a:gd name="connsiteX270" fmla="*/ 7762 w 144760"/>
                  <a:gd name="connsiteY270" fmla="*/ 43276 h 168890"/>
                  <a:gd name="connsiteX271" fmla="*/ 7762 w 144760"/>
                  <a:gd name="connsiteY271" fmla="*/ 40344 h 168890"/>
                  <a:gd name="connsiteX272" fmla="*/ 0 w 144760"/>
                  <a:gd name="connsiteY272" fmla="*/ 35722 h 168890"/>
                  <a:gd name="connsiteX273" fmla="*/ 7567 w 144760"/>
                  <a:gd name="connsiteY273" fmla="*/ 31308 h 168890"/>
                  <a:gd name="connsiteX274" fmla="*/ 6306 w 144760"/>
                  <a:gd name="connsiteY274" fmla="*/ 23602 h 168890"/>
                  <a:gd name="connsiteX275" fmla="*/ 13633 w 144760"/>
                  <a:gd name="connsiteY275" fmla="*/ 25954 h 168890"/>
                  <a:gd name="connsiteX276" fmla="*/ 21200 w 144760"/>
                  <a:gd name="connsiteY276" fmla="*/ 32418 h 168890"/>
                  <a:gd name="connsiteX277" fmla="*/ 30204 w 144760"/>
                  <a:gd name="connsiteY277" fmla="*/ 28887 h 168890"/>
                  <a:gd name="connsiteX278" fmla="*/ 21799 w 144760"/>
                  <a:gd name="connsiteY278" fmla="*/ 21521 h 168890"/>
                  <a:gd name="connsiteX279" fmla="*/ 4843 w 144760"/>
                  <a:gd name="connsiteY279" fmla="*/ 15247 h 168890"/>
                  <a:gd name="connsiteX280" fmla="*/ 391 w 144760"/>
                  <a:gd name="connsiteY280" fmla="*/ 13324 h 168890"/>
                  <a:gd name="connsiteX281" fmla="*/ 5215 w 144760"/>
                  <a:gd name="connsiteY281" fmla="*/ 10247 h 168890"/>
                  <a:gd name="connsiteX282" fmla="*/ 3771 w 144760"/>
                  <a:gd name="connsiteY282" fmla="*/ 4572 h 168890"/>
                  <a:gd name="connsiteX283" fmla="*/ 10884 w 144760"/>
                  <a:gd name="connsiteY283" fmla="*/ 5019 h 168890"/>
                  <a:gd name="connsiteX284" fmla="*/ 12353 w 144760"/>
                  <a:gd name="connsiteY284" fmla="*/ 820 h 168890"/>
                  <a:gd name="connsiteX285" fmla="*/ 15298 w 144760"/>
                  <a:gd name="connsiteY285" fmla="*/ 7125 h 168890"/>
                  <a:gd name="connsiteX286" fmla="*/ 22808 w 144760"/>
                  <a:gd name="connsiteY286" fmla="*/ 16748 h 168890"/>
                  <a:gd name="connsiteX287" fmla="*/ 26415 w 144760"/>
                  <a:gd name="connsiteY287" fmla="*/ 19024 h 168890"/>
                  <a:gd name="connsiteX288" fmla="*/ 26812 w 144760"/>
                  <a:gd name="connsiteY288" fmla="*/ 12548 h 168890"/>
                  <a:gd name="connsiteX289" fmla="*/ 22638 w 144760"/>
                  <a:gd name="connsiteY289" fmla="*/ 5839 h 168890"/>
                  <a:gd name="connsiteX290" fmla="*/ 27216 w 144760"/>
                  <a:gd name="connsiteY290" fmla="*/ 7516 h 168890"/>
                  <a:gd name="connsiteX291" fmla="*/ 29738 w 144760"/>
                  <a:gd name="connsiteY291" fmla="*/ 3954 h 168890"/>
                  <a:gd name="connsiteX292" fmla="*/ 35180 w 144760"/>
                  <a:gd name="connsiteY292" fmla="*/ 13784 h 168890"/>
                  <a:gd name="connsiteX293" fmla="*/ 29322 w 144760"/>
                  <a:gd name="connsiteY293" fmla="*/ 20664 h 168890"/>
                  <a:gd name="connsiteX294" fmla="*/ 30791 w 144760"/>
                  <a:gd name="connsiteY294" fmla="*/ 21925 h 168890"/>
                  <a:gd name="connsiteX295" fmla="*/ 51953 w 144760"/>
                  <a:gd name="connsiteY295" fmla="*/ 27953 h 168890"/>
                  <a:gd name="connsiteX296" fmla="*/ 52363 w 144760"/>
                  <a:gd name="connsiteY296" fmla="*/ 21465 h 168890"/>
                  <a:gd name="connsiteX297" fmla="*/ 48838 w 144760"/>
                  <a:gd name="connsiteY297" fmla="*/ 10373 h 168890"/>
                  <a:gd name="connsiteX298" fmla="*/ 48378 w 144760"/>
                  <a:gd name="connsiteY298" fmla="*/ 3922 h 168890"/>
                  <a:gd name="connsiteX299" fmla="*/ 56367 w 144760"/>
                  <a:gd name="connsiteY299" fmla="*/ 10001 h 168890"/>
                  <a:gd name="connsiteX300" fmla="*/ 59047 w 144760"/>
                  <a:gd name="connsiteY300" fmla="*/ 3922 h 168890"/>
                  <a:gd name="connsiteX301" fmla="*/ 63669 w 144760"/>
                  <a:gd name="connsiteY301" fmla="*/ 15853 h 168890"/>
                  <a:gd name="connsiteX302" fmla="*/ 57823 w 144760"/>
                  <a:gd name="connsiteY302" fmla="*/ 22316 h 168890"/>
                  <a:gd name="connsiteX303" fmla="*/ 60112 w 144760"/>
                  <a:gd name="connsiteY303" fmla="*/ 41763 h 168890"/>
                  <a:gd name="connsiteX304" fmla="*/ 65970 w 144760"/>
                  <a:gd name="connsiteY304" fmla="*/ 35287 h 168890"/>
                  <a:gd name="connsiteX305" fmla="*/ 64930 w 144760"/>
                  <a:gd name="connsiteY305" fmla="*/ 24416 h 168890"/>
                  <a:gd name="connsiteX306" fmla="*/ 72062 w 144760"/>
                  <a:gd name="connsiteY306" fmla="*/ 20002 h 168890"/>
                  <a:gd name="connsiteX307" fmla="*/ 76249 w 144760"/>
                  <a:gd name="connsiteY307" fmla="*/ 13892 h 168890"/>
                  <a:gd name="connsiteX308" fmla="*/ 77069 w 144760"/>
                  <a:gd name="connsiteY308" fmla="*/ 19169 h 168890"/>
                  <a:gd name="connsiteX309" fmla="*/ 83563 w 144760"/>
                  <a:gd name="connsiteY309" fmla="*/ 17707 h 168890"/>
                  <a:gd name="connsiteX310" fmla="*/ 82523 w 144760"/>
                  <a:gd name="connsiteY310" fmla="*/ 23527 h 168890"/>
                  <a:gd name="connsiteX311" fmla="*/ 87732 w 144760"/>
                  <a:gd name="connsiteY311" fmla="*/ 25456 h 168890"/>
                  <a:gd name="connsiteX312" fmla="*/ 83147 w 144760"/>
                  <a:gd name="connsiteY312" fmla="*/ 29410 h 168890"/>
                  <a:gd name="connsiteX313" fmla="*/ 68468 w 144760"/>
                  <a:gd name="connsiteY313" fmla="*/ 38402 h 168890"/>
                  <a:gd name="connsiteX314" fmla="*/ 63423 w 144760"/>
                  <a:gd name="connsiteY314" fmla="*/ 44708 h 168890"/>
                  <a:gd name="connsiteX315" fmla="*/ 68468 w 144760"/>
                  <a:gd name="connsiteY315" fmla="*/ 53044 h 168890"/>
                  <a:gd name="connsiteX316" fmla="*/ 76665 w 144760"/>
                  <a:gd name="connsiteY316" fmla="*/ 52211 h 168890"/>
                  <a:gd name="connsiteX317" fmla="*/ 88160 w 144760"/>
                  <a:gd name="connsiteY317" fmla="*/ 28218 h 168890"/>
                  <a:gd name="connsiteX318" fmla="*/ 91105 w 144760"/>
                  <a:gd name="connsiteY318" fmla="*/ 27588 h 168890"/>
                  <a:gd name="connsiteX319" fmla="*/ 91105 w 144760"/>
                  <a:gd name="connsiteY319" fmla="*/ 17751 h 168890"/>
                  <a:gd name="connsiteX320" fmla="*/ 87322 w 144760"/>
                  <a:gd name="connsiteY320" fmla="*/ 2094 h 168890"/>
                  <a:gd name="connsiteX321" fmla="*/ 91490 w 144760"/>
                  <a:gd name="connsiteY321" fmla="*/ 6659 h 168890"/>
                  <a:gd name="connsiteX322" fmla="*/ 96106 w 144760"/>
                  <a:gd name="connsiteY322" fmla="*/ 3109 h 168890"/>
                  <a:gd name="connsiteX323" fmla="*/ 99057 w 144760"/>
                  <a:gd name="connsiteY323" fmla="*/ 14768 h 168890"/>
                  <a:gd name="connsiteX324" fmla="*/ 95078 w 144760"/>
                  <a:gd name="connsiteY324" fmla="*/ 25633 h 168890"/>
                  <a:gd name="connsiteX325" fmla="*/ 108692 w 144760"/>
                  <a:gd name="connsiteY325" fmla="*/ 21313 h 168890"/>
                  <a:gd name="connsiteX326" fmla="*/ 112078 w 144760"/>
                  <a:gd name="connsiteY326" fmla="*/ 8563 h 168890"/>
                  <a:gd name="connsiteX327" fmla="*/ 114953 w 144760"/>
                  <a:gd name="connsiteY327" fmla="*/ 14175 h 168890"/>
                  <a:gd name="connsiteX328" fmla="*/ 116214 w 144760"/>
                  <a:gd name="connsiteY328" fmla="*/ 19850 h 168890"/>
                  <a:gd name="connsiteX329" fmla="*/ 118957 w 144760"/>
                  <a:gd name="connsiteY329" fmla="*/ 18816 h 168890"/>
                  <a:gd name="connsiteX330" fmla="*/ 123794 w 144760"/>
                  <a:gd name="connsiteY330" fmla="*/ 6659 h 168890"/>
                  <a:gd name="connsiteX331" fmla="*/ 126947 w 144760"/>
                  <a:gd name="connsiteY331" fmla="*/ 0 h 168890"/>
                  <a:gd name="connsiteX332" fmla="*/ 130100 w 144760"/>
                  <a:gd name="connsiteY332" fmla="*/ 3556 h 168890"/>
                  <a:gd name="connsiteX333" fmla="*/ 135340 w 144760"/>
                  <a:gd name="connsiteY333" fmla="*/ 202 h 168890"/>
                  <a:gd name="connsiteX334" fmla="*/ 136784 w 144760"/>
                  <a:gd name="connsiteY334" fmla="*/ 6659 h 168890"/>
                  <a:gd name="connsiteX335" fmla="*/ 141639 w 144760"/>
                  <a:gd name="connsiteY335" fmla="*/ 6463 h 168890"/>
                  <a:gd name="connsiteX336" fmla="*/ 136784 w 144760"/>
                  <a:gd name="connsiteY336" fmla="*/ 13583 h 168890"/>
                  <a:gd name="connsiteX337" fmla="*/ 122520 w 144760"/>
                  <a:gd name="connsiteY337" fmla="*/ 21950 h 168890"/>
                  <a:gd name="connsiteX338" fmla="*/ 117350 w 144760"/>
                  <a:gd name="connsiteY338" fmla="*/ 26516 h 168890"/>
                  <a:gd name="connsiteX339" fmla="*/ 119008 w 144760"/>
                  <a:gd name="connsiteY339" fmla="*/ 29820 h 168890"/>
                  <a:gd name="connsiteX340" fmla="*/ 130308 w 144760"/>
                  <a:gd name="connsiteY340" fmla="*/ 24826 h 168890"/>
                  <a:gd name="connsiteX341" fmla="*/ 129444 w 144760"/>
                  <a:gd name="connsiteY341" fmla="*/ 32393 h 168890"/>
                  <a:gd name="connsiteX342" fmla="*/ 137213 w 144760"/>
                  <a:gd name="connsiteY342" fmla="*/ 33401 h 168890"/>
                  <a:gd name="connsiteX343" fmla="*/ 129444 w 144760"/>
                  <a:gd name="connsiteY343" fmla="*/ 41170 h 168890"/>
                  <a:gd name="connsiteX344" fmla="*/ 127161 w 144760"/>
                  <a:gd name="connsiteY344" fmla="*/ 43491 h 168890"/>
                  <a:gd name="connsiteX345" fmla="*/ 122520 w 144760"/>
                  <a:gd name="connsiteY345" fmla="*/ 45944 h 168890"/>
                  <a:gd name="connsiteX346" fmla="*/ 118737 w 144760"/>
                  <a:gd name="connsiteY346" fmla="*/ 42160 h 168890"/>
                  <a:gd name="connsiteX347" fmla="*/ 111012 w 144760"/>
                  <a:gd name="connsiteY347" fmla="*/ 43238 h 168890"/>
                  <a:gd name="connsiteX348" fmla="*/ 111239 w 144760"/>
                  <a:gd name="connsiteY348" fmla="*/ 39083 h 168890"/>
                  <a:gd name="connsiteX349" fmla="*/ 110426 w 144760"/>
                  <a:gd name="connsiteY349" fmla="*/ 38206 h 168890"/>
                  <a:gd name="connsiteX350" fmla="*/ 111239 w 144760"/>
                  <a:gd name="connsiteY350" fmla="*/ 39083 h 168890"/>
                  <a:gd name="connsiteX351" fmla="*/ 103906 w 144760"/>
                  <a:gd name="connsiteY351" fmla="*/ 42810 h 168890"/>
                  <a:gd name="connsiteX352" fmla="*/ 104959 w 144760"/>
                  <a:gd name="connsiteY352" fmla="*/ 49702 h 168890"/>
                  <a:gd name="connsiteX353" fmla="*/ 111838 w 144760"/>
                  <a:gd name="connsiteY353" fmla="*/ 51594 h 168890"/>
                  <a:gd name="connsiteX354" fmla="*/ 112116 w 144760"/>
                  <a:gd name="connsiteY354" fmla="*/ 59532 h 168890"/>
                  <a:gd name="connsiteX355" fmla="*/ 105558 w 144760"/>
                  <a:gd name="connsiteY355" fmla="*/ 57426 h 168890"/>
                  <a:gd name="connsiteX356" fmla="*/ 96339 w 144760"/>
                  <a:gd name="connsiteY356" fmla="*/ 67068 h 168890"/>
                  <a:gd name="connsiteX357" fmla="*/ 93621 w 144760"/>
                  <a:gd name="connsiteY357" fmla="*/ 52659 h 168890"/>
                  <a:gd name="connsiteX358" fmla="*/ 81848 w 144760"/>
                  <a:gd name="connsiteY358" fmla="*/ 70189 h 168890"/>
                  <a:gd name="connsiteX359" fmla="*/ 84850 w 144760"/>
                  <a:gd name="connsiteY359" fmla="*/ 70820 h 168890"/>
                  <a:gd name="connsiteX360" fmla="*/ 83784 w 144760"/>
                  <a:gd name="connsiteY360" fmla="*/ 76444 h 168890"/>
                  <a:gd name="connsiteX361" fmla="*/ 95305 w 144760"/>
                  <a:gd name="connsiteY361" fmla="*/ 73922 h 168890"/>
                  <a:gd name="connsiteX362" fmla="*/ 105343 w 144760"/>
                  <a:gd name="connsiteY362" fmla="*/ 71204 h 168890"/>
                  <a:gd name="connsiteX363" fmla="*/ 108049 w 144760"/>
                  <a:gd name="connsiteY363" fmla="*/ 62811 h 168890"/>
                  <a:gd name="connsiteX364" fmla="*/ 111201 w 144760"/>
                  <a:gd name="connsiteY364" fmla="*/ 62610 h 168890"/>
                  <a:gd name="connsiteX365" fmla="*/ 111422 w 144760"/>
                  <a:gd name="connsiteY365" fmla="*/ 67263 h 168890"/>
                  <a:gd name="connsiteX366" fmla="*/ 117305 w 144760"/>
                  <a:gd name="connsiteY366" fmla="*/ 63480 h 168890"/>
                  <a:gd name="connsiteX367" fmla="*/ 122098 w 144760"/>
                  <a:gd name="connsiteY367" fmla="*/ 53201 h 168890"/>
                  <a:gd name="connsiteX368" fmla="*/ 125881 w 144760"/>
                  <a:gd name="connsiteY368" fmla="*/ 48825 h 168890"/>
                  <a:gd name="connsiteX369" fmla="*/ 127325 w 144760"/>
                  <a:gd name="connsiteY369" fmla="*/ 55762 h 168890"/>
                  <a:gd name="connsiteX370" fmla="*/ 135100 w 144760"/>
                  <a:gd name="connsiteY370" fmla="*/ 55131 h 168890"/>
                  <a:gd name="connsiteX371" fmla="*/ 133208 w 144760"/>
                  <a:gd name="connsiteY371" fmla="*/ 61399 h 168890"/>
                  <a:gd name="connsiteX372" fmla="*/ 137402 w 144760"/>
                  <a:gd name="connsiteY372" fmla="*/ 64312 h 168890"/>
                  <a:gd name="connsiteX373" fmla="*/ 120628 w 144760"/>
                  <a:gd name="connsiteY373" fmla="*/ 68266 h 168890"/>
                  <a:gd name="connsiteX374" fmla="*/ 112236 w 144760"/>
                  <a:gd name="connsiteY374" fmla="*/ 72049 h 168890"/>
                  <a:gd name="connsiteX375" fmla="*/ 120433 w 144760"/>
                  <a:gd name="connsiteY375" fmla="*/ 70788 h 168890"/>
                  <a:gd name="connsiteX376" fmla="*/ 120433 w 144760"/>
                  <a:gd name="connsiteY376" fmla="*/ 73941 h 168890"/>
                  <a:gd name="connsiteX377" fmla="*/ 122785 w 144760"/>
                  <a:gd name="connsiteY377" fmla="*/ 73941 h 168890"/>
                  <a:gd name="connsiteX378" fmla="*/ 139716 w 144760"/>
                  <a:gd name="connsiteY378" fmla="*/ 76463 h 168890"/>
                  <a:gd name="connsiteX379" fmla="*/ 144761 w 144760"/>
                  <a:gd name="connsiteY379" fmla="*/ 77094 h 168890"/>
                  <a:gd name="connsiteX380" fmla="*/ 142238 w 144760"/>
                  <a:gd name="connsiteY380" fmla="*/ 81268 h 168890"/>
                  <a:gd name="connsiteX381" fmla="*/ 144761 w 144760"/>
                  <a:gd name="connsiteY381" fmla="*/ 87353 h 168890"/>
                  <a:gd name="connsiteX382" fmla="*/ 139085 w 144760"/>
                  <a:gd name="connsiteY382" fmla="*/ 87561 h 168890"/>
                  <a:gd name="connsiteX383" fmla="*/ 138650 w 144760"/>
                  <a:gd name="connsiteY383" fmla="*/ 93237 h 168890"/>
                  <a:gd name="connsiteX384" fmla="*/ 133833 w 144760"/>
                  <a:gd name="connsiteY384" fmla="*/ 88413 h 168890"/>
                  <a:gd name="connsiteX385" fmla="*/ 122123 w 144760"/>
                  <a:gd name="connsiteY385" fmla="*/ 78834 h 168890"/>
                  <a:gd name="connsiteX386" fmla="*/ 119380 w 144760"/>
                  <a:gd name="connsiteY386" fmla="*/ 77914 h 168890"/>
                  <a:gd name="connsiteX387" fmla="*/ 114569 w 144760"/>
                  <a:gd name="connsiteY387" fmla="*/ 80852 h 168890"/>
                  <a:gd name="connsiteX388" fmla="*/ 119153 w 144760"/>
                  <a:gd name="connsiteY388" fmla="*/ 83955 h 168890"/>
                  <a:gd name="connsiteX389" fmla="*/ 115849 w 144760"/>
                  <a:gd name="connsiteY389" fmla="*/ 88999 h 168890"/>
                  <a:gd name="connsiteX390" fmla="*/ 99277 w 144760"/>
                  <a:gd name="connsiteY390" fmla="*/ 86893 h 168890"/>
                  <a:gd name="connsiteX391" fmla="*/ 107229 w 144760"/>
                  <a:gd name="connsiteY391" fmla="*/ 92335 h 168890"/>
                  <a:gd name="connsiteX392" fmla="*/ 118314 w 144760"/>
                  <a:gd name="connsiteY392" fmla="*/ 100703 h 168890"/>
                  <a:gd name="connsiteX393" fmla="*/ 119153 w 144760"/>
                  <a:gd name="connsiteY393" fmla="*/ 101964 h 168890"/>
                  <a:gd name="connsiteX394" fmla="*/ 128195 w 144760"/>
                  <a:gd name="connsiteY394" fmla="*/ 114531 h 168890"/>
                  <a:gd name="connsiteX395" fmla="*/ 117911 w 144760"/>
                  <a:gd name="connsiteY395" fmla="*/ 104927 h 168890"/>
                  <a:gd name="connsiteX396" fmla="*/ 116441 w 144760"/>
                  <a:gd name="connsiteY396" fmla="*/ 105936 h 168890"/>
                  <a:gd name="connsiteX397" fmla="*/ 116877 w 144760"/>
                  <a:gd name="connsiteY397" fmla="*/ 108831 h 168890"/>
                  <a:gd name="connsiteX398" fmla="*/ 113724 w 144760"/>
                  <a:gd name="connsiteY398" fmla="*/ 128088 h 168890"/>
                  <a:gd name="connsiteX399" fmla="*/ 109070 w 144760"/>
                  <a:gd name="connsiteY399" fmla="*/ 120522 h 168890"/>
                  <a:gd name="connsiteX400" fmla="*/ 100728 w 144760"/>
                  <a:gd name="connsiteY400" fmla="*/ 121783 h 168890"/>
                  <a:gd name="connsiteX401" fmla="*/ 112898 w 144760"/>
                  <a:gd name="connsiteY401" fmla="*/ 110287 h 168890"/>
                  <a:gd name="connsiteX402" fmla="*/ 113099 w 144760"/>
                  <a:gd name="connsiteY402" fmla="*/ 108017 h 168890"/>
                  <a:gd name="connsiteX403" fmla="*/ 106794 w 144760"/>
                  <a:gd name="connsiteY403" fmla="*/ 111170 h 168890"/>
                  <a:gd name="connsiteX404" fmla="*/ 99038 w 144760"/>
                  <a:gd name="connsiteY404" fmla="*/ 106126 h 168890"/>
                  <a:gd name="connsiteX405" fmla="*/ 110388 w 144760"/>
                  <a:gd name="connsiteY405" fmla="*/ 100513 h 168890"/>
                  <a:gd name="connsiteX406" fmla="*/ 85657 w 144760"/>
                  <a:gd name="connsiteY406" fmla="*/ 102594 h 168890"/>
                  <a:gd name="connsiteX407" fmla="*/ 83135 w 144760"/>
                  <a:gd name="connsiteY407" fmla="*/ 104656 h 168890"/>
                  <a:gd name="connsiteX408" fmla="*/ 81678 w 144760"/>
                  <a:gd name="connsiteY408" fmla="*/ 120345 h 168890"/>
                  <a:gd name="connsiteX409" fmla="*/ 84074 w 144760"/>
                  <a:gd name="connsiteY409" fmla="*/ 134331 h 168890"/>
                  <a:gd name="connsiteX410" fmla="*/ 86905 w 144760"/>
                  <a:gd name="connsiteY410" fmla="*/ 144893 h 16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</a:cxnLst>
                <a:rect l="l" t="t" r="r" b="b"/>
                <a:pathLst>
                  <a:path w="144760" h="168890">
                    <a:moveTo>
                      <a:pt x="133410" y="154131"/>
                    </a:moveTo>
                    <a:cubicBezTo>
                      <a:pt x="134278" y="154023"/>
                      <a:pt x="135127" y="153796"/>
                      <a:pt x="135932" y="153456"/>
                    </a:cubicBezTo>
                    <a:cubicBezTo>
                      <a:pt x="137824" y="149856"/>
                      <a:pt x="129148" y="144906"/>
                      <a:pt x="129148" y="144906"/>
                    </a:cubicBezTo>
                    <a:cubicBezTo>
                      <a:pt x="129148" y="144906"/>
                      <a:pt x="127306" y="145795"/>
                      <a:pt x="126625" y="146091"/>
                    </a:cubicBezTo>
                    <a:cubicBezTo>
                      <a:pt x="124254" y="146936"/>
                      <a:pt x="133341" y="154131"/>
                      <a:pt x="133442" y="154131"/>
                    </a:cubicBezTo>
                    <a:moveTo>
                      <a:pt x="98514" y="153702"/>
                    </a:moveTo>
                    <a:cubicBezTo>
                      <a:pt x="98514" y="153702"/>
                      <a:pt x="97581" y="158974"/>
                      <a:pt x="100715" y="161963"/>
                    </a:cubicBezTo>
                    <a:cubicBezTo>
                      <a:pt x="111971" y="167997"/>
                      <a:pt x="125049" y="168395"/>
                      <a:pt x="134634" y="162694"/>
                    </a:cubicBezTo>
                    <a:cubicBezTo>
                      <a:pt x="135233" y="160746"/>
                      <a:pt x="136216" y="157946"/>
                      <a:pt x="136361" y="155878"/>
                    </a:cubicBezTo>
                    <a:cubicBezTo>
                      <a:pt x="125843" y="160702"/>
                      <a:pt x="107866" y="157492"/>
                      <a:pt x="98527" y="153702"/>
                    </a:cubicBezTo>
                    <a:moveTo>
                      <a:pt x="12561" y="155682"/>
                    </a:moveTo>
                    <a:cubicBezTo>
                      <a:pt x="12731" y="158526"/>
                      <a:pt x="13305" y="161357"/>
                      <a:pt x="15676" y="163401"/>
                    </a:cubicBezTo>
                    <a:cubicBezTo>
                      <a:pt x="25526" y="167815"/>
                      <a:pt x="38421" y="166169"/>
                      <a:pt x="47728" y="162398"/>
                    </a:cubicBezTo>
                    <a:cubicBezTo>
                      <a:pt x="51171" y="161074"/>
                      <a:pt x="50509" y="158753"/>
                      <a:pt x="50433" y="153444"/>
                    </a:cubicBezTo>
                    <a:cubicBezTo>
                      <a:pt x="39316" y="158539"/>
                      <a:pt x="24170" y="160115"/>
                      <a:pt x="12561" y="155682"/>
                    </a:cubicBezTo>
                    <a:moveTo>
                      <a:pt x="99290" y="151432"/>
                    </a:moveTo>
                    <a:cubicBezTo>
                      <a:pt x="99504" y="151886"/>
                      <a:pt x="101276" y="152498"/>
                      <a:pt x="102663" y="152662"/>
                    </a:cubicBezTo>
                    <a:cubicBezTo>
                      <a:pt x="104038" y="152498"/>
                      <a:pt x="102897" y="147485"/>
                      <a:pt x="103092" y="146438"/>
                    </a:cubicBezTo>
                    <a:cubicBezTo>
                      <a:pt x="102916" y="146476"/>
                      <a:pt x="99309" y="147132"/>
                      <a:pt x="99309" y="151432"/>
                    </a:cubicBezTo>
                    <a:moveTo>
                      <a:pt x="45710" y="145883"/>
                    </a:moveTo>
                    <a:cubicBezTo>
                      <a:pt x="45710" y="145883"/>
                      <a:pt x="45710" y="152920"/>
                      <a:pt x="45635" y="152920"/>
                    </a:cubicBezTo>
                    <a:cubicBezTo>
                      <a:pt x="47211" y="152359"/>
                      <a:pt x="49847" y="151754"/>
                      <a:pt x="50049" y="150890"/>
                    </a:cubicBezTo>
                    <a:cubicBezTo>
                      <a:pt x="50332" y="149717"/>
                      <a:pt x="47526" y="146684"/>
                      <a:pt x="45685" y="145883"/>
                    </a:cubicBezTo>
                    <a:moveTo>
                      <a:pt x="18810" y="143689"/>
                    </a:moveTo>
                    <a:cubicBezTo>
                      <a:pt x="16527" y="146388"/>
                      <a:pt x="12775" y="148355"/>
                      <a:pt x="12416" y="152946"/>
                    </a:cubicBezTo>
                    <a:cubicBezTo>
                      <a:pt x="12340" y="154144"/>
                      <a:pt x="16830" y="154207"/>
                      <a:pt x="16925" y="154144"/>
                    </a:cubicBezTo>
                    <a:cubicBezTo>
                      <a:pt x="19649" y="152019"/>
                      <a:pt x="22202" y="151092"/>
                      <a:pt x="23319" y="146388"/>
                    </a:cubicBezTo>
                    <a:cubicBezTo>
                      <a:pt x="23092" y="144988"/>
                      <a:pt x="20254" y="143746"/>
                      <a:pt x="18810" y="143689"/>
                    </a:cubicBezTo>
                    <a:moveTo>
                      <a:pt x="46662" y="142774"/>
                    </a:moveTo>
                    <a:cubicBezTo>
                      <a:pt x="46700" y="144036"/>
                      <a:pt x="50055" y="146091"/>
                      <a:pt x="51511" y="148778"/>
                    </a:cubicBezTo>
                    <a:cubicBezTo>
                      <a:pt x="52394" y="150366"/>
                      <a:pt x="52830" y="152164"/>
                      <a:pt x="52773" y="153980"/>
                    </a:cubicBezTo>
                    <a:cubicBezTo>
                      <a:pt x="64634" y="159522"/>
                      <a:pt x="84232" y="161080"/>
                      <a:pt x="96282" y="154995"/>
                    </a:cubicBezTo>
                    <a:cubicBezTo>
                      <a:pt x="96433" y="149786"/>
                      <a:pt x="97802" y="146116"/>
                      <a:pt x="101875" y="144370"/>
                    </a:cubicBezTo>
                    <a:cubicBezTo>
                      <a:pt x="102462" y="143739"/>
                      <a:pt x="101503" y="142478"/>
                      <a:pt x="100513" y="142478"/>
                    </a:cubicBezTo>
                    <a:cubicBezTo>
                      <a:pt x="92177" y="145795"/>
                      <a:pt x="84270" y="149938"/>
                      <a:pt x="74376" y="149723"/>
                    </a:cubicBezTo>
                    <a:cubicBezTo>
                      <a:pt x="63612" y="150650"/>
                      <a:pt x="55907" y="143102"/>
                      <a:pt x="46662" y="142787"/>
                    </a:cubicBezTo>
                    <a:moveTo>
                      <a:pt x="127849" y="135756"/>
                    </a:moveTo>
                    <a:cubicBezTo>
                      <a:pt x="124109" y="136330"/>
                      <a:pt x="124696" y="142163"/>
                      <a:pt x="125131" y="144370"/>
                    </a:cubicBezTo>
                    <a:cubicBezTo>
                      <a:pt x="129545" y="141602"/>
                      <a:pt x="135516" y="140284"/>
                      <a:pt x="140265" y="141286"/>
                    </a:cubicBezTo>
                    <a:cubicBezTo>
                      <a:pt x="140510" y="141286"/>
                      <a:pt x="140555" y="137591"/>
                      <a:pt x="140555" y="135832"/>
                    </a:cubicBezTo>
                    <a:cubicBezTo>
                      <a:pt x="140555" y="135832"/>
                      <a:pt x="133574" y="133726"/>
                      <a:pt x="127849" y="135756"/>
                    </a:cubicBezTo>
                    <a:moveTo>
                      <a:pt x="7844" y="135340"/>
                    </a:moveTo>
                    <a:cubicBezTo>
                      <a:pt x="7794" y="137301"/>
                      <a:pt x="7586" y="139754"/>
                      <a:pt x="7939" y="141116"/>
                    </a:cubicBezTo>
                    <a:cubicBezTo>
                      <a:pt x="13267" y="140530"/>
                      <a:pt x="20765" y="141337"/>
                      <a:pt x="23602" y="143746"/>
                    </a:cubicBezTo>
                    <a:lnTo>
                      <a:pt x="23136" y="137888"/>
                    </a:lnTo>
                    <a:cubicBezTo>
                      <a:pt x="20166" y="132931"/>
                      <a:pt x="12958" y="134602"/>
                      <a:pt x="7844" y="135365"/>
                    </a:cubicBezTo>
                    <a:moveTo>
                      <a:pt x="62862" y="118214"/>
                    </a:moveTo>
                    <a:lnTo>
                      <a:pt x="62862" y="120736"/>
                    </a:lnTo>
                    <a:cubicBezTo>
                      <a:pt x="65472" y="127868"/>
                      <a:pt x="73991" y="125648"/>
                      <a:pt x="79887" y="127458"/>
                    </a:cubicBezTo>
                    <a:cubicBezTo>
                      <a:pt x="81501" y="128088"/>
                      <a:pt x="83166" y="130213"/>
                      <a:pt x="84427" y="131386"/>
                    </a:cubicBezTo>
                    <a:cubicBezTo>
                      <a:pt x="84780" y="117318"/>
                      <a:pt x="69413" y="123864"/>
                      <a:pt x="62843" y="118188"/>
                    </a:cubicBezTo>
                    <a:moveTo>
                      <a:pt x="64735" y="115143"/>
                    </a:moveTo>
                    <a:lnTo>
                      <a:pt x="63877" y="116051"/>
                    </a:lnTo>
                    <a:lnTo>
                      <a:pt x="64735" y="116732"/>
                    </a:lnTo>
                    <a:lnTo>
                      <a:pt x="64735" y="115117"/>
                    </a:lnTo>
                    <a:close/>
                    <a:moveTo>
                      <a:pt x="48630" y="98584"/>
                    </a:moveTo>
                    <a:cubicBezTo>
                      <a:pt x="47842" y="100167"/>
                      <a:pt x="49998" y="102153"/>
                      <a:pt x="50629" y="103950"/>
                    </a:cubicBezTo>
                    <a:cubicBezTo>
                      <a:pt x="53189" y="113781"/>
                      <a:pt x="39909" y="115414"/>
                      <a:pt x="34795" y="120534"/>
                    </a:cubicBezTo>
                    <a:cubicBezTo>
                      <a:pt x="32815" y="122665"/>
                      <a:pt x="31642" y="125263"/>
                      <a:pt x="32014" y="128196"/>
                    </a:cubicBezTo>
                    <a:cubicBezTo>
                      <a:pt x="32923" y="130323"/>
                      <a:pt x="34866" y="131830"/>
                      <a:pt x="37153" y="132181"/>
                    </a:cubicBezTo>
                    <a:cubicBezTo>
                      <a:pt x="39928" y="131733"/>
                      <a:pt x="42910" y="131140"/>
                      <a:pt x="44878" y="128795"/>
                    </a:cubicBezTo>
                    <a:cubicBezTo>
                      <a:pt x="45508" y="127603"/>
                      <a:pt x="44878" y="125825"/>
                      <a:pt x="43705" y="125459"/>
                    </a:cubicBezTo>
                    <a:cubicBezTo>
                      <a:pt x="41347" y="127250"/>
                      <a:pt x="39146" y="129242"/>
                      <a:pt x="35955" y="128795"/>
                    </a:cubicBezTo>
                    <a:cubicBezTo>
                      <a:pt x="35009" y="128650"/>
                      <a:pt x="33811" y="127855"/>
                      <a:pt x="33988" y="126651"/>
                    </a:cubicBezTo>
                    <a:cubicBezTo>
                      <a:pt x="37380" y="120345"/>
                      <a:pt x="45288" y="119532"/>
                      <a:pt x="50206" y="114209"/>
                    </a:cubicBezTo>
                    <a:cubicBezTo>
                      <a:pt x="52621" y="111288"/>
                      <a:pt x="53575" y="107426"/>
                      <a:pt x="52798" y="103717"/>
                    </a:cubicBezTo>
                    <a:cubicBezTo>
                      <a:pt x="51814" y="101964"/>
                      <a:pt x="51625" y="98218"/>
                      <a:pt x="48630" y="98584"/>
                    </a:cubicBezTo>
                    <a:moveTo>
                      <a:pt x="36378" y="96446"/>
                    </a:moveTo>
                    <a:cubicBezTo>
                      <a:pt x="34417" y="98584"/>
                      <a:pt x="33225" y="101560"/>
                      <a:pt x="33988" y="104707"/>
                    </a:cubicBezTo>
                    <a:cubicBezTo>
                      <a:pt x="34795" y="105861"/>
                      <a:pt x="35009" y="108099"/>
                      <a:pt x="36554" y="108257"/>
                    </a:cubicBezTo>
                    <a:cubicBezTo>
                      <a:pt x="43491" y="107040"/>
                      <a:pt x="36788" y="101756"/>
                      <a:pt x="37752" y="97979"/>
                    </a:cubicBezTo>
                    <a:cubicBezTo>
                      <a:pt x="37967" y="96642"/>
                      <a:pt x="39146" y="94990"/>
                      <a:pt x="40729" y="94674"/>
                    </a:cubicBezTo>
                    <a:cubicBezTo>
                      <a:pt x="38944" y="94870"/>
                      <a:pt x="37380" y="95267"/>
                      <a:pt x="36378" y="96446"/>
                    </a:cubicBezTo>
                    <a:moveTo>
                      <a:pt x="109808" y="94088"/>
                    </a:moveTo>
                    <a:cubicBezTo>
                      <a:pt x="101863" y="95853"/>
                      <a:pt x="93760" y="100570"/>
                      <a:pt x="85443" y="97619"/>
                    </a:cubicBezTo>
                    <a:cubicBezTo>
                      <a:pt x="84856" y="99006"/>
                      <a:pt x="85651" y="100394"/>
                      <a:pt x="86653" y="101169"/>
                    </a:cubicBezTo>
                    <a:cubicBezTo>
                      <a:pt x="95355" y="104707"/>
                      <a:pt x="103817" y="99795"/>
                      <a:pt x="112160" y="97979"/>
                    </a:cubicBezTo>
                    <a:cubicBezTo>
                      <a:pt x="113125" y="98259"/>
                      <a:pt x="113773" y="99163"/>
                      <a:pt x="113730" y="100167"/>
                    </a:cubicBezTo>
                    <a:cubicBezTo>
                      <a:pt x="111561" y="104146"/>
                      <a:pt x="106794" y="105123"/>
                      <a:pt x="102890" y="106472"/>
                    </a:cubicBezTo>
                    <a:cubicBezTo>
                      <a:pt x="102663" y="107317"/>
                      <a:pt x="103439" y="107481"/>
                      <a:pt x="103817" y="108099"/>
                    </a:cubicBezTo>
                    <a:cubicBezTo>
                      <a:pt x="107008" y="110445"/>
                      <a:pt x="109966" y="106725"/>
                      <a:pt x="112753" y="105123"/>
                    </a:cubicBezTo>
                    <a:cubicBezTo>
                      <a:pt x="115306" y="102777"/>
                      <a:pt x="117898" y="100167"/>
                      <a:pt x="117097" y="96774"/>
                    </a:cubicBezTo>
                    <a:cubicBezTo>
                      <a:pt x="115704" y="94088"/>
                      <a:pt x="112545" y="94252"/>
                      <a:pt x="109808" y="94088"/>
                    </a:cubicBezTo>
                    <a:moveTo>
                      <a:pt x="84856" y="93224"/>
                    </a:moveTo>
                    <a:cubicBezTo>
                      <a:pt x="84062" y="94870"/>
                      <a:pt x="86048" y="94990"/>
                      <a:pt x="87019" y="95431"/>
                    </a:cubicBezTo>
                    <a:cubicBezTo>
                      <a:pt x="91187" y="96642"/>
                      <a:pt x="96944" y="96446"/>
                      <a:pt x="100097" y="93810"/>
                    </a:cubicBezTo>
                    <a:cubicBezTo>
                      <a:pt x="95935" y="91099"/>
                      <a:pt x="89031" y="90746"/>
                      <a:pt x="84856" y="93224"/>
                    </a:cubicBezTo>
                    <a:moveTo>
                      <a:pt x="41498" y="84560"/>
                    </a:moveTo>
                    <a:cubicBezTo>
                      <a:pt x="42292" y="85190"/>
                      <a:pt x="42910" y="86162"/>
                      <a:pt x="43882" y="85771"/>
                    </a:cubicBezTo>
                    <a:cubicBezTo>
                      <a:pt x="44291" y="85190"/>
                      <a:pt x="45080" y="84989"/>
                      <a:pt x="44878" y="84396"/>
                    </a:cubicBezTo>
                    <a:cubicBezTo>
                      <a:pt x="44487" y="82378"/>
                      <a:pt x="41914" y="82637"/>
                      <a:pt x="41498" y="84560"/>
                    </a:cubicBezTo>
                    <a:moveTo>
                      <a:pt x="63467" y="80865"/>
                    </a:moveTo>
                    <a:cubicBezTo>
                      <a:pt x="62837" y="82965"/>
                      <a:pt x="63291" y="85575"/>
                      <a:pt x="63877" y="87543"/>
                    </a:cubicBezTo>
                    <a:cubicBezTo>
                      <a:pt x="67660" y="95595"/>
                      <a:pt x="76148" y="97001"/>
                      <a:pt x="82876" y="100154"/>
                    </a:cubicBezTo>
                    <a:cubicBezTo>
                      <a:pt x="83286" y="99782"/>
                      <a:pt x="83286" y="99170"/>
                      <a:pt x="83469" y="98571"/>
                    </a:cubicBezTo>
                    <a:cubicBezTo>
                      <a:pt x="81092" y="88709"/>
                      <a:pt x="69205" y="86937"/>
                      <a:pt x="63467" y="80852"/>
                    </a:cubicBezTo>
                    <a:moveTo>
                      <a:pt x="104807" y="80266"/>
                    </a:moveTo>
                    <a:cubicBezTo>
                      <a:pt x="103817" y="80581"/>
                      <a:pt x="102064" y="80423"/>
                      <a:pt x="102449" y="82038"/>
                    </a:cubicBezTo>
                    <a:cubicBezTo>
                      <a:pt x="105835" y="83210"/>
                      <a:pt x="109562" y="83961"/>
                      <a:pt x="112753" y="85563"/>
                    </a:cubicBezTo>
                    <a:cubicBezTo>
                      <a:pt x="114127" y="86149"/>
                      <a:pt x="116883" y="87334"/>
                      <a:pt x="116883" y="84547"/>
                    </a:cubicBezTo>
                    <a:cubicBezTo>
                      <a:pt x="113327" y="82038"/>
                      <a:pt x="109150" y="80557"/>
                      <a:pt x="104807" y="80266"/>
                    </a:cubicBezTo>
                    <a:moveTo>
                      <a:pt x="36378" y="80852"/>
                    </a:moveTo>
                    <a:cubicBezTo>
                      <a:pt x="35590" y="81603"/>
                      <a:pt x="35955" y="83210"/>
                      <a:pt x="36378" y="83961"/>
                    </a:cubicBezTo>
                    <a:cubicBezTo>
                      <a:pt x="34581" y="87530"/>
                      <a:pt x="37570" y="90267"/>
                      <a:pt x="39928" y="92032"/>
                    </a:cubicBezTo>
                    <a:cubicBezTo>
                      <a:pt x="43509" y="92896"/>
                      <a:pt x="47060" y="92896"/>
                      <a:pt x="49626" y="90525"/>
                    </a:cubicBezTo>
                    <a:cubicBezTo>
                      <a:pt x="48995" y="88980"/>
                      <a:pt x="48270" y="87215"/>
                      <a:pt x="46650" y="86193"/>
                    </a:cubicBezTo>
                    <a:cubicBezTo>
                      <a:pt x="43497" y="90159"/>
                      <a:pt x="39928" y="85222"/>
                      <a:pt x="37153" y="84005"/>
                    </a:cubicBezTo>
                    <a:cubicBezTo>
                      <a:pt x="37570" y="83841"/>
                      <a:pt x="37752" y="82996"/>
                      <a:pt x="38364" y="83425"/>
                    </a:cubicBezTo>
                    <a:cubicBezTo>
                      <a:pt x="39316" y="82996"/>
                      <a:pt x="41347" y="82410"/>
                      <a:pt x="41113" y="80903"/>
                    </a:cubicBezTo>
                    <a:cubicBezTo>
                      <a:pt x="39531" y="79307"/>
                      <a:pt x="37960" y="79307"/>
                      <a:pt x="36378" y="80903"/>
                    </a:cubicBezTo>
                    <a:moveTo>
                      <a:pt x="86193" y="79307"/>
                    </a:moveTo>
                    <a:cubicBezTo>
                      <a:pt x="85007" y="80316"/>
                      <a:pt x="82864" y="80903"/>
                      <a:pt x="83456" y="82838"/>
                    </a:cubicBezTo>
                    <a:cubicBezTo>
                      <a:pt x="85808" y="82252"/>
                      <a:pt x="88387" y="81224"/>
                      <a:pt x="89762" y="79307"/>
                    </a:cubicBezTo>
                    <a:cubicBezTo>
                      <a:pt x="88747" y="78860"/>
                      <a:pt x="87240" y="79143"/>
                      <a:pt x="86174" y="79307"/>
                    </a:cubicBezTo>
                    <a:moveTo>
                      <a:pt x="89548" y="76734"/>
                    </a:moveTo>
                    <a:cubicBezTo>
                      <a:pt x="93728" y="77365"/>
                      <a:pt x="96251" y="81085"/>
                      <a:pt x="97064" y="84818"/>
                    </a:cubicBezTo>
                    <a:cubicBezTo>
                      <a:pt x="98060" y="84188"/>
                      <a:pt x="99473" y="84434"/>
                      <a:pt x="100261" y="83261"/>
                    </a:cubicBezTo>
                    <a:cubicBezTo>
                      <a:pt x="100652" y="80903"/>
                      <a:pt x="99630" y="79143"/>
                      <a:pt x="98249" y="77535"/>
                    </a:cubicBezTo>
                    <a:cubicBezTo>
                      <a:pt x="96087" y="75763"/>
                      <a:pt x="91723" y="74559"/>
                      <a:pt x="89548" y="76734"/>
                    </a:cubicBezTo>
                    <a:moveTo>
                      <a:pt x="65636" y="74963"/>
                    </a:moveTo>
                    <a:cubicBezTo>
                      <a:pt x="64664" y="75492"/>
                      <a:pt x="64171" y="76612"/>
                      <a:pt x="64438" y="77687"/>
                    </a:cubicBezTo>
                    <a:cubicBezTo>
                      <a:pt x="64873" y="78544"/>
                      <a:pt x="65428" y="80316"/>
                      <a:pt x="66210" y="79736"/>
                    </a:cubicBezTo>
                    <a:cubicBezTo>
                      <a:pt x="66595" y="77939"/>
                      <a:pt x="66595" y="76123"/>
                      <a:pt x="65636" y="74963"/>
                    </a:cubicBezTo>
                    <a:moveTo>
                      <a:pt x="114714" y="74963"/>
                    </a:moveTo>
                    <a:cubicBezTo>
                      <a:pt x="108749" y="77687"/>
                      <a:pt x="104404" y="70624"/>
                      <a:pt x="99258" y="73771"/>
                    </a:cubicBezTo>
                    <a:cubicBezTo>
                      <a:pt x="104007" y="75915"/>
                      <a:pt x="108547" y="80316"/>
                      <a:pt x="114487" y="78122"/>
                    </a:cubicBezTo>
                    <a:cubicBezTo>
                      <a:pt x="115887" y="77334"/>
                      <a:pt x="118068" y="76331"/>
                      <a:pt x="117867" y="74155"/>
                    </a:cubicBezTo>
                    <a:lnTo>
                      <a:pt x="116851" y="74155"/>
                    </a:lnTo>
                    <a:lnTo>
                      <a:pt x="114764" y="74925"/>
                    </a:lnTo>
                    <a:close/>
                    <a:moveTo>
                      <a:pt x="39928" y="72756"/>
                    </a:moveTo>
                    <a:cubicBezTo>
                      <a:pt x="37406" y="73941"/>
                      <a:pt x="32992" y="75505"/>
                      <a:pt x="32992" y="78658"/>
                    </a:cubicBezTo>
                    <a:cubicBezTo>
                      <a:pt x="34391" y="81048"/>
                      <a:pt x="36352" y="78506"/>
                      <a:pt x="37727" y="77649"/>
                    </a:cubicBezTo>
                    <a:cubicBezTo>
                      <a:pt x="40880" y="74704"/>
                      <a:pt x="44462" y="77296"/>
                      <a:pt x="47816" y="78084"/>
                    </a:cubicBezTo>
                    <a:cubicBezTo>
                      <a:pt x="48245" y="76697"/>
                      <a:pt x="47034" y="75290"/>
                      <a:pt x="46252" y="74118"/>
                    </a:cubicBezTo>
                    <a:cubicBezTo>
                      <a:pt x="44657" y="72352"/>
                      <a:pt x="42267" y="72756"/>
                      <a:pt x="39903" y="72756"/>
                    </a:cubicBezTo>
                    <a:moveTo>
                      <a:pt x="91906" y="61519"/>
                    </a:moveTo>
                    <a:cubicBezTo>
                      <a:pt x="92360" y="62383"/>
                      <a:pt x="92360" y="64438"/>
                      <a:pt x="94018" y="64041"/>
                    </a:cubicBezTo>
                    <a:cubicBezTo>
                      <a:pt x="96541" y="61992"/>
                      <a:pt x="96541" y="58278"/>
                      <a:pt x="96118" y="55345"/>
                    </a:cubicBezTo>
                    <a:cubicBezTo>
                      <a:pt x="94018" y="56607"/>
                      <a:pt x="92146" y="59274"/>
                      <a:pt x="91906" y="61531"/>
                    </a:cubicBezTo>
                    <a:moveTo>
                      <a:pt x="106125" y="51196"/>
                    </a:moveTo>
                    <a:lnTo>
                      <a:pt x="105697" y="53416"/>
                    </a:lnTo>
                    <a:cubicBezTo>
                      <a:pt x="105488" y="57199"/>
                      <a:pt x="109373" y="56714"/>
                      <a:pt x="110741" y="57515"/>
                    </a:cubicBezTo>
                    <a:lnTo>
                      <a:pt x="110741" y="53416"/>
                    </a:lnTo>
                    <a:cubicBezTo>
                      <a:pt x="109518" y="51493"/>
                      <a:pt x="107904" y="51770"/>
                      <a:pt x="106106" y="51196"/>
                    </a:cubicBezTo>
                    <a:moveTo>
                      <a:pt x="93552" y="41775"/>
                    </a:moveTo>
                    <a:lnTo>
                      <a:pt x="93205" y="39152"/>
                    </a:lnTo>
                    <a:lnTo>
                      <a:pt x="92360" y="41775"/>
                    </a:lnTo>
                    <a:close/>
                    <a:moveTo>
                      <a:pt x="111025" y="33401"/>
                    </a:moveTo>
                    <a:lnTo>
                      <a:pt x="109808" y="35205"/>
                    </a:lnTo>
                    <a:cubicBezTo>
                      <a:pt x="110349" y="35482"/>
                      <a:pt x="110993" y="35470"/>
                      <a:pt x="111523" y="35173"/>
                    </a:cubicBezTo>
                    <a:lnTo>
                      <a:pt x="111025" y="33401"/>
                    </a:lnTo>
                    <a:close/>
                    <a:moveTo>
                      <a:pt x="115918" y="27644"/>
                    </a:moveTo>
                    <a:cubicBezTo>
                      <a:pt x="114525" y="28811"/>
                      <a:pt x="112538" y="31144"/>
                      <a:pt x="112444" y="32134"/>
                    </a:cubicBezTo>
                    <a:cubicBezTo>
                      <a:pt x="112538" y="33710"/>
                      <a:pt x="113755" y="38528"/>
                      <a:pt x="112967" y="41504"/>
                    </a:cubicBezTo>
                    <a:cubicBezTo>
                      <a:pt x="114373" y="42091"/>
                      <a:pt x="116196" y="41208"/>
                      <a:pt x="117381" y="40874"/>
                    </a:cubicBezTo>
                    <a:cubicBezTo>
                      <a:pt x="118831" y="36592"/>
                      <a:pt x="119361" y="30665"/>
                      <a:pt x="115899" y="27632"/>
                    </a:cubicBezTo>
                    <a:moveTo>
                      <a:pt x="38919" y="27108"/>
                    </a:moveTo>
                    <a:cubicBezTo>
                      <a:pt x="39903" y="29259"/>
                      <a:pt x="43125" y="29505"/>
                      <a:pt x="45521" y="30097"/>
                    </a:cubicBezTo>
                    <a:lnTo>
                      <a:pt x="44638" y="28578"/>
                    </a:lnTo>
                    <a:cubicBezTo>
                      <a:pt x="42992" y="26226"/>
                      <a:pt x="41422" y="25633"/>
                      <a:pt x="38919" y="27108"/>
                    </a:cubicBezTo>
                    <a:moveTo>
                      <a:pt x="102153" y="27348"/>
                    </a:moveTo>
                    <a:cubicBezTo>
                      <a:pt x="100966" y="29337"/>
                      <a:pt x="100942" y="31812"/>
                      <a:pt x="102090" y="33824"/>
                    </a:cubicBezTo>
                    <a:cubicBezTo>
                      <a:pt x="104188" y="32151"/>
                      <a:pt x="106091" y="30247"/>
                      <a:pt x="107765" y="28149"/>
                    </a:cubicBezTo>
                    <a:cubicBezTo>
                      <a:pt x="106794" y="26390"/>
                      <a:pt x="103893" y="24996"/>
                      <a:pt x="102128" y="27380"/>
                    </a:cubicBezTo>
                    <a:moveTo>
                      <a:pt x="102657" y="22448"/>
                    </a:moveTo>
                    <a:cubicBezTo>
                      <a:pt x="82063" y="31541"/>
                      <a:pt x="104795" y="50004"/>
                      <a:pt x="96238" y="65327"/>
                    </a:cubicBezTo>
                    <a:cubicBezTo>
                      <a:pt x="98290" y="65643"/>
                      <a:pt x="100338" y="64737"/>
                      <a:pt x="101484" y="63007"/>
                    </a:cubicBezTo>
                    <a:cubicBezTo>
                      <a:pt x="105652" y="53315"/>
                      <a:pt x="101976" y="42639"/>
                      <a:pt x="99712" y="33332"/>
                    </a:cubicBezTo>
                    <a:cubicBezTo>
                      <a:pt x="98886" y="30091"/>
                      <a:pt x="99208" y="28098"/>
                      <a:pt x="101705" y="25690"/>
                    </a:cubicBezTo>
                    <a:cubicBezTo>
                      <a:pt x="104227" y="23527"/>
                      <a:pt x="107721" y="25400"/>
                      <a:pt x="108925" y="27026"/>
                    </a:cubicBezTo>
                    <a:cubicBezTo>
                      <a:pt x="109556" y="26579"/>
                      <a:pt x="111681" y="24718"/>
                      <a:pt x="111681" y="23874"/>
                    </a:cubicBezTo>
                    <a:cubicBezTo>
                      <a:pt x="109392" y="22165"/>
                      <a:pt x="105804" y="21862"/>
                      <a:pt x="102657" y="22467"/>
                    </a:cubicBezTo>
                    <a:moveTo>
                      <a:pt x="32790" y="23218"/>
                    </a:moveTo>
                    <a:cubicBezTo>
                      <a:pt x="34555" y="29479"/>
                      <a:pt x="40785" y="23432"/>
                      <a:pt x="43251" y="25400"/>
                    </a:cubicBezTo>
                    <a:cubicBezTo>
                      <a:pt x="54935" y="35318"/>
                      <a:pt x="39650" y="46921"/>
                      <a:pt x="44014" y="59413"/>
                    </a:cubicBezTo>
                    <a:cubicBezTo>
                      <a:pt x="44901" y="61969"/>
                      <a:pt x="46762" y="64072"/>
                      <a:pt x="49191" y="65264"/>
                    </a:cubicBezTo>
                    <a:cubicBezTo>
                      <a:pt x="51997" y="66185"/>
                      <a:pt x="55843" y="65334"/>
                      <a:pt x="58196" y="63789"/>
                    </a:cubicBezTo>
                    <a:cubicBezTo>
                      <a:pt x="58599" y="62376"/>
                      <a:pt x="57111" y="61185"/>
                      <a:pt x="56096" y="59759"/>
                    </a:cubicBezTo>
                    <a:cubicBezTo>
                      <a:pt x="55131" y="60592"/>
                      <a:pt x="54135" y="61891"/>
                      <a:pt x="53372" y="62660"/>
                    </a:cubicBezTo>
                    <a:cubicBezTo>
                      <a:pt x="52369" y="64678"/>
                      <a:pt x="49809" y="64268"/>
                      <a:pt x="49393" y="62269"/>
                    </a:cubicBezTo>
                    <a:cubicBezTo>
                      <a:pt x="47842" y="49941"/>
                      <a:pt x="58013" y="34455"/>
                      <a:pt x="46732" y="24006"/>
                    </a:cubicBezTo>
                    <a:cubicBezTo>
                      <a:pt x="42671" y="20935"/>
                      <a:pt x="36952" y="21004"/>
                      <a:pt x="32790" y="23218"/>
                    </a:cubicBezTo>
                    <a:moveTo>
                      <a:pt x="86893" y="144918"/>
                    </a:moveTo>
                    <a:cubicBezTo>
                      <a:pt x="86994" y="145013"/>
                      <a:pt x="89415" y="144918"/>
                      <a:pt x="97764" y="140662"/>
                    </a:cubicBezTo>
                    <a:cubicBezTo>
                      <a:pt x="106497" y="136160"/>
                      <a:pt x="105331" y="153393"/>
                      <a:pt x="105331" y="153393"/>
                    </a:cubicBezTo>
                    <a:cubicBezTo>
                      <a:pt x="114556" y="157341"/>
                      <a:pt x="129381" y="156098"/>
                      <a:pt x="130554" y="155178"/>
                    </a:cubicBezTo>
                    <a:cubicBezTo>
                      <a:pt x="131727" y="154257"/>
                      <a:pt x="125692" y="150858"/>
                      <a:pt x="123756" y="147252"/>
                    </a:cubicBezTo>
                    <a:cubicBezTo>
                      <a:pt x="122073" y="144055"/>
                      <a:pt x="122337" y="137339"/>
                      <a:pt x="123756" y="135832"/>
                    </a:cubicBezTo>
                    <a:cubicBezTo>
                      <a:pt x="128996" y="130270"/>
                      <a:pt x="142352" y="134142"/>
                      <a:pt x="142352" y="134142"/>
                    </a:cubicBezTo>
                    <a:cubicBezTo>
                      <a:pt x="142787" y="135403"/>
                      <a:pt x="141973" y="143399"/>
                      <a:pt x="141973" y="143399"/>
                    </a:cubicBezTo>
                    <a:cubicBezTo>
                      <a:pt x="141128" y="142945"/>
                      <a:pt x="132010" y="142440"/>
                      <a:pt x="131165" y="144218"/>
                    </a:cubicBezTo>
                    <a:cubicBezTo>
                      <a:pt x="131165" y="144218"/>
                      <a:pt x="135579" y="145820"/>
                      <a:pt x="137370" y="149894"/>
                    </a:cubicBezTo>
                    <a:cubicBezTo>
                      <a:pt x="140025" y="155827"/>
                      <a:pt x="135478" y="164687"/>
                      <a:pt x="135478" y="164687"/>
                    </a:cubicBezTo>
                    <a:cubicBezTo>
                      <a:pt x="117658" y="174700"/>
                      <a:pt x="99309" y="163760"/>
                      <a:pt x="98590" y="163161"/>
                    </a:cubicBezTo>
                    <a:cubicBezTo>
                      <a:pt x="97695" y="162297"/>
                      <a:pt x="96383" y="157593"/>
                      <a:pt x="96383" y="157593"/>
                    </a:cubicBezTo>
                    <a:cubicBezTo>
                      <a:pt x="74836" y="166421"/>
                      <a:pt x="52640" y="156565"/>
                      <a:pt x="52640" y="156565"/>
                    </a:cubicBezTo>
                    <a:cubicBezTo>
                      <a:pt x="52845" y="158903"/>
                      <a:pt x="52225" y="161239"/>
                      <a:pt x="50887" y="163167"/>
                    </a:cubicBezTo>
                    <a:cubicBezTo>
                      <a:pt x="28250" y="173887"/>
                      <a:pt x="13381" y="164466"/>
                      <a:pt x="13381" y="164466"/>
                    </a:cubicBezTo>
                    <a:cubicBezTo>
                      <a:pt x="4843" y="150846"/>
                      <a:pt x="16811" y="143159"/>
                      <a:pt x="16811" y="143159"/>
                    </a:cubicBezTo>
                    <a:cubicBezTo>
                      <a:pt x="15090" y="142377"/>
                      <a:pt x="5864" y="142768"/>
                      <a:pt x="5864" y="142768"/>
                    </a:cubicBezTo>
                    <a:lnTo>
                      <a:pt x="5864" y="133940"/>
                    </a:lnTo>
                    <a:cubicBezTo>
                      <a:pt x="26175" y="129331"/>
                      <a:pt x="25154" y="137276"/>
                      <a:pt x="25355" y="144193"/>
                    </a:cubicBezTo>
                    <a:cubicBezTo>
                      <a:pt x="25557" y="151111"/>
                      <a:pt x="18419" y="155058"/>
                      <a:pt x="18419" y="155058"/>
                    </a:cubicBezTo>
                    <a:cubicBezTo>
                      <a:pt x="34120" y="158142"/>
                      <a:pt x="43434" y="153582"/>
                      <a:pt x="43434" y="153582"/>
                    </a:cubicBezTo>
                    <a:cubicBezTo>
                      <a:pt x="43434" y="153582"/>
                      <a:pt x="43333" y="151691"/>
                      <a:pt x="43560" y="143752"/>
                    </a:cubicBezTo>
                    <a:cubicBezTo>
                      <a:pt x="43787" y="135813"/>
                      <a:pt x="60327" y="144382"/>
                      <a:pt x="60327" y="144382"/>
                    </a:cubicBezTo>
                    <a:cubicBezTo>
                      <a:pt x="63902" y="141917"/>
                      <a:pt x="64110" y="126436"/>
                      <a:pt x="64110" y="126436"/>
                    </a:cubicBezTo>
                    <a:cubicBezTo>
                      <a:pt x="55762" y="117268"/>
                      <a:pt x="64520" y="112438"/>
                      <a:pt x="64520" y="112438"/>
                    </a:cubicBezTo>
                    <a:cubicBezTo>
                      <a:pt x="64943" y="99883"/>
                      <a:pt x="54059" y="99259"/>
                      <a:pt x="54059" y="99259"/>
                    </a:cubicBezTo>
                    <a:cubicBezTo>
                      <a:pt x="56379" y="110968"/>
                      <a:pt x="53428" y="112438"/>
                      <a:pt x="51732" y="115376"/>
                    </a:cubicBezTo>
                    <a:cubicBezTo>
                      <a:pt x="50036" y="118315"/>
                      <a:pt x="35180" y="125194"/>
                      <a:pt x="36062" y="127054"/>
                    </a:cubicBezTo>
                    <a:cubicBezTo>
                      <a:pt x="36945" y="128914"/>
                      <a:pt x="44436" y="122911"/>
                      <a:pt x="44436" y="122911"/>
                    </a:cubicBezTo>
                    <a:cubicBezTo>
                      <a:pt x="46959" y="125377"/>
                      <a:pt x="46719" y="129810"/>
                      <a:pt x="46719" y="129810"/>
                    </a:cubicBezTo>
                    <a:cubicBezTo>
                      <a:pt x="43781" y="135252"/>
                      <a:pt x="29738" y="136071"/>
                      <a:pt x="30576" y="126247"/>
                    </a:cubicBezTo>
                    <a:cubicBezTo>
                      <a:pt x="31497" y="115452"/>
                      <a:pt x="39594" y="117034"/>
                      <a:pt x="46511" y="111435"/>
                    </a:cubicBezTo>
                    <a:cubicBezTo>
                      <a:pt x="53428" y="105835"/>
                      <a:pt x="44619" y="99259"/>
                      <a:pt x="44619" y="99259"/>
                    </a:cubicBezTo>
                    <a:cubicBezTo>
                      <a:pt x="42961" y="99486"/>
                      <a:pt x="40205" y="101150"/>
                      <a:pt x="40205" y="101150"/>
                    </a:cubicBezTo>
                    <a:cubicBezTo>
                      <a:pt x="40432" y="103212"/>
                      <a:pt x="43144" y="106750"/>
                      <a:pt x="43144" y="106750"/>
                    </a:cubicBezTo>
                    <a:cubicBezTo>
                      <a:pt x="41883" y="108213"/>
                      <a:pt x="35381" y="110956"/>
                      <a:pt x="35381" y="110956"/>
                    </a:cubicBezTo>
                    <a:cubicBezTo>
                      <a:pt x="34335" y="110558"/>
                      <a:pt x="32664" y="107380"/>
                      <a:pt x="32664" y="107380"/>
                    </a:cubicBezTo>
                    <a:lnTo>
                      <a:pt x="30772" y="109480"/>
                    </a:lnTo>
                    <a:cubicBezTo>
                      <a:pt x="34990" y="125181"/>
                      <a:pt x="20506" y="125364"/>
                      <a:pt x="20506" y="125364"/>
                    </a:cubicBezTo>
                    <a:lnTo>
                      <a:pt x="20929" y="121657"/>
                    </a:lnTo>
                    <a:cubicBezTo>
                      <a:pt x="18406" y="122918"/>
                      <a:pt x="12132" y="122287"/>
                      <a:pt x="12132" y="122287"/>
                    </a:cubicBezTo>
                    <a:cubicBezTo>
                      <a:pt x="11710" y="116158"/>
                      <a:pt x="17372" y="111410"/>
                      <a:pt x="17372" y="111410"/>
                    </a:cubicBezTo>
                    <a:cubicBezTo>
                      <a:pt x="16767" y="111151"/>
                      <a:pt x="15764" y="109442"/>
                      <a:pt x="15764" y="109442"/>
                    </a:cubicBezTo>
                    <a:cubicBezTo>
                      <a:pt x="22020" y="103824"/>
                      <a:pt x="28130" y="107343"/>
                      <a:pt x="28130" y="107343"/>
                    </a:cubicBezTo>
                    <a:lnTo>
                      <a:pt x="29353" y="104902"/>
                    </a:lnTo>
                    <a:cubicBezTo>
                      <a:pt x="25778" y="98193"/>
                      <a:pt x="31875" y="101308"/>
                      <a:pt x="31875" y="101308"/>
                    </a:cubicBezTo>
                    <a:cubicBezTo>
                      <a:pt x="32304" y="95633"/>
                      <a:pt x="36289" y="94044"/>
                      <a:pt x="36289" y="94044"/>
                    </a:cubicBezTo>
                    <a:cubicBezTo>
                      <a:pt x="36100" y="92934"/>
                      <a:pt x="33767" y="91950"/>
                      <a:pt x="33767" y="91950"/>
                    </a:cubicBezTo>
                    <a:cubicBezTo>
                      <a:pt x="23911" y="100072"/>
                      <a:pt x="18696" y="87309"/>
                      <a:pt x="18696" y="87309"/>
                    </a:cubicBezTo>
                    <a:cubicBezTo>
                      <a:pt x="16603" y="87517"/>
                      <a:pt x="13425" y="85853"/>
                      <a:pt x="13425" y="85853"/>
                    </a:cubicBezTo>
                    <a:cubicBezTo>
                      <a:pt x="14055" y="84591"/>
                      <a:pt x="16376" y="82536"/>
                      <a:pt x="16376" y="82536"/>
                    </a:cubicBezTo>
                    <a:cubicBezTo>
                      <a:pt x="15531" y="82050"/>
                      <a:pt x="14074" y="76898"/>
                      <a:pt x="14074" y="76898"/>
                    </a:cubicBezTo>
                    <a:cubicBezTo>
                      <a:pt x="15134" y="76268"/>
                      <a:pt x="20380" y="76060"/>
                      <a:pt x="20380" y="76060"/>
                    </a:cubicBezTo>
                    <a:cubicBezTo>
                      <a:pt x="20380" y="74799"/>
                      <a:pt x="22064" y="72453"/>
                      <a:pt x="22064" y="72453"/>
                    </a:cubicBezTo>
                    <a:cubicBezTo>
                      <a:pt x="23325" y="73342"/>
                      <a:pt x="26478" y="77535"/>
                      <a:pt x="26478" y="77535"/>
                    </a:cubicBezTo>
                    <a:cubicBezTo>
                      <a:pt x="27739" y="77302"/>
                      <a:pt x="29990" y="78336"/>
                      <a:pt x="29990" y="78336"/>
                    </a:cubicBezTo>
                    <a:cubicBezTo>
                      <a:pt x="29990" y="77302"/>
                      <a:pt x="31453" y="75442"/>
                      <a:pt x="31453" y="75442"/>
                    </a:cubicBezTo>
                    <a:cubicBezTo>
                      <a:pt x="31699" y="74811"/>
                      <a:pt x="28161" y="72920"/>
                      <a:pt x="28161" y="72920"/>
                    </a:cubicBezTo>
                    <a:lnTo>
                      <a:pt x="28981" y="71848"/>
                    </a:lnTo>
                    <a:cubicBezTo>
                      <a:pt x="29788" y="71848"/>
                      <a:pt x="33786" y="73109"/>
                      <a:pt x="33786" y="73109"/>
                    </a:cubicBezTo>
                    <a:cubicBezTo>
                      <a:pt x="44506" y="66437"/>
                      <a:pt x="48636" y="73739"/>
                      <a:pt x="48636" y="73739"/>
                    </a:cubicBezTo>
                    <a:cubicBezTo>
                      <a:pt x="49897" y="83198"/>
                      <a:pt x="52419" y="80631"/>
                      <a:pt x="52419" y="80631"/>
                    </a:cubicBezTo>
                    <a:cubicBezTo>
                      <a:pt x="52855" y="79780"/>
                      <a:pt x="52010" y="75448"/>
                      <a:pt x="52010" y="75448"/>
                    </a:cubicBezTo>
                    <a:lnTo>
                      <a:pt x="54948" y="75448"/>
                    </a:lnTo>
                    <a:cubicBezTo>
                      <a:pt x="55352" y="77914"/>
                      <a:pt x="60169" y="83185"/>
                      <a:pt x="60169" y="83185"/>
                    </a:cubicBezTo>
                    <a:cubicBezTo>
                      <a:pt x="59955" y="73096"/>
                      <a:pt x="66027" y="70170"/>
                      <a:pt x="66027" y="70170"/>
                    </a:cubicBezTo>
                    <a:cubicBezTo>
                      <a:pt x="65353" y="54519"/>
                      <a:pt x="52338" y="49941"/>
                      <a:pt x="52338" y="49941"/>
                    </a:cubicBezTo>
                    <a:cubicBezTo>
                      <a:pt x="51486" y="53094"/>
                      <a:pt x="50200" y="61657"/>
                      <a:pt x="51284" y="62061"/>
                    </a:cubicBezTo>
                    <a:cubicBezTo>
                      <a:pt x="52369" y="62465"/>
                      <a:pt x="55698" y="57275"/>
                      <a:pt x="55698" y="57275"/>
                    </a:cubicBezTo>
                    <a:cubicBezTo>
                      <a:pt x="59646" y="59734"/>
                      <a:pt x="60466" y="64747"/>
                      <a:pt x="60466" y="64747"/>
                    </a:cubicBezTo>
                    <a:cubicBezTo>
                      <a:pt x="46864" y="73140"/>
                      <a:pt x="42482" y="60144"/>
                      <a:pt x="42482" y="60144"/>
                    </a:cubicBezTo>
                    <a:cubicBezTo>
                      <a:pt x="41611" y="60384"/>
                      <a:pt x="33893" y="61657"/>
                      <a:pt x="33893" y="61657"/>
                    </a:cubicBezTo>
                    <a:cubicBezTo>
                      <a:pt x="32632" y="60144"/>
                      <a:pt x="35337" y="52886"/>
                      <a:pt x="35337" y="52886"/>
                    </a:cubicBezTo>
                    <a:cubicBezTo>
                      <a:pt x="30293" y="52659"/>
                      <a:pt x="27392" y="57300"/>
                      <a:pt x="27392" y="57300"/>
                    </a:cubicBezTo>
                    <a:cubicBezTo>
                      <a:pt x="29511" y="68562"/>
                      <a:pt x="13772" y="70864"/>
                      <a:pt x="13772" y="70864"/>
                    </a:cubicBezTo>
                    <a:cubicBezTo>
                      <a:pt x="14402" y="70025"/>
                      <a:pt x="11880" y="67711"/>
                      <a:pt x="11880" y="67711"/>
                    </a:cubicBezTo>
                    <a:cubicBezTo>
                      <a:pt x="10240" y="68342"/>
                      <a:pt x="2693" y="68972"/>
                      <a:pt x="2693" y="68972"/>
                    </a:cubicBezTo>
                    <a:cubicBezTo>
                      <a:pt x="2522" y="63537"/>
                      <a:pt x="7567" y="59974"/>
                      <a:pt x="7567" y="59974"/>
                    </a:cubicBezTo>
                    <a:cubicBezTo>
                      <a:pt x="6936" y="59362"/>
                      <a:pt x="5675" y="55213"/>
                      <a:pt x="5675" y="55213"/>
                    </a:cubicBezTo>
                    <a:cubicBezTo>
                      <a:pt x="16590" y="49752"/>
                      <a:pt x="23483" y="53889"/>
                      <a:pt x="23483" y="53889"/>
                    </a:cubicBezTo>
                    <a:cubicBezTo>
                      <a:pt x="30179" y="47419"/>
                      <a:pt x="43150" y="45124"/>
                      <a:pt x="43150" y="45124"/>
                    </a:cubicBezTo>
                    <a:cubicBezTo>
                      <a:pt x="43331" y="44042"/>
                      <a:pt x="43680" y="42995"/>
                      <a:pt x="44184" y="42021"/>
                    </a:cubicBezTo>
                    <a:cubicBezTo>
                      <a:pt x="44815" y="39121"/>
                      <a:pt x="33294" y="39121"/>
                      <a:pt x="33294" y="39121"/>
                    </a:cubicBezTo>
                    <a:cubicBezTo>
                      <a:pt x="33723" y="38244"/>
                      <a:pt x="31838" y="33635"/>
                      <a:pt x="31838" y="33635"/>
                    </a:cubicBezTo>
                    <a:cubicBezTo>
                      <a:pt x="31005" y="33635"/>
                      <a:pt x="29315" y="34694"/>
                      <a:pt x="29315" y="34694"/>
                    </a:cubicBezTo>
                    <a:cubicBezTo>
                      <a:pt x="25147" y="40722"/>
                      <a:pt x="24473" y="35520"/>
                      <a:pt x="24473" y="35520"/>
                    </a:cubicBezTo>
                    <a:cubicBezTo>
                      <a:pt x="23445" y="35331"/>
                      <a:pt x="20519" y="37639"/>
                      <a:pt x="20519" y="37639"/>
                    </a:cubicBezTo>
                    <a:cubicBezTo>
                      <a:pt x="18224" y="43276"/>
                      <a:pt x="7762" y="43276"/>
                      <a:pt x="7762" y="43276"/>
                    </a:cubicBezTo>
                    <a:cubicBezTo>
                      <a:pt x="8803" y="42015"/>
                      <a:pt x="7762" y="40344"/>
                      <a:pt x="7762" y="40344"/>
                    </a:cubicBezTo>
                    <a:cubicBezTo>
                      <a:pt x="5442" y="40079"/>
                      <a:pt x="0" y="35722"/>
                      <a:pt x="0" y="35722"/>
                    </a:cubicBezTo>
                    <a:cubicBezTo>
                      <a:pt x="1677" y="34265"/>
                      <a:pt x="7567" y="31308"/>
                      <a:pt x="7567" y="31308"/>
                    </a:cubicBezTo>
                    <a:cubicBezTo>
                      <a:pt x="5883" y="29851"/>
                      <a:pt x="6306" y="23602"/>
                      <a:pt x="6306" y="23602"/>
                    </a:cubicBezTo>
                    <a:cubicBezTo>
                      <a:pt x="7315" y="24706"/>
                      <a:pt x="13633" y="25954"/>
                      <a:pt x="13633" y="25954"/>
                    </a:cubicBezTo>
                    <a:cubicBezTo>
                      <a:pt x="19453" y="26137"/>
                      <a:pt x="21200" y="32418"/>
                      <a:pt x="21200" y="32418"/>
                    </a:cubicBezTo>
                    <a:cubicBezTo>
                      <a:pt x="23287" y="32821"/>
                      <a:pt x="30204" y="28887"/>
                      <a:pt x="30204" y="28887"/>
                    </a:cubicBezTo>
                    <a:cubicBezTo>
                      <a:pt x="28716" y="22581"/>
                      <a:pt x="21799" y="21521"/>
                      <a:pt x="21799" y="21521"/>
                    </a:cubicBezTo>
                    <a:cubicBezTo>
                      <a:pt x="7151" y="28243"/>
                      <a:pt x="4843" y="15247"/>
                      <a:pt x="4843" y="15247"/>
                    </a:cubicBezTo>
                    <a:cubicBezTo>
                      <a:pt x="3783" y="14774"/>
                      <a:pt x="391" y="13324"/>
                      <a:pt x="391" y="13324"/>
                    </a:cubicBezTo>
                    <a:cubicBezTo>
                      <a:pt x="1261" y="12101"/>
                      <a:pt x="5215" y="10247"/>
                      <a:pt x="5215" y="10247"/>
                    </a:cubicBezTo>
                    <a:cubicBezTo>
                      <a:pt x="4181" y="9616"/>
                      <a:pt x="3771" y="4572"/>
                      <a:pt x="3771" y="4572"/>
                    </a:cubicBezTo>
                    <a:cubicBezTo>
                      <a:pt x="5215" y="4193"/>
                      <a:pt x="10884" y="5019"/>
                      <a:pt x="10884" y="5019"/>
                    </a:cubicBezTo>
                    <a:cubicBezTo>
                      <a:pt x="10505" y="3758"/>
                      <a:pt x="12353" y="820"/>
                      <a:pt x="12353" y="820"/>
                    </a:cubicBezTo>
                    <a:lnTo>
                      <a:pt x="15298" y="7125"/>
                    </a:lnTo>
                    <a:cubicBezTo>
                      <a:pt x="15298" y="7125"/>
                      <a:pt x="24126" y="4603"/>
                      <a:pt x="22808" y="16748"/>
                    </a:cubicBezTo>
                    <a:cubicBezTo>
                      <a:pt x="23825" y="17767"/>
                      <a:pt x="25057" y="18545"/>
                      <a:pt x="26415" y="19024"/>
                    </a:cubicBezTo>
                    <a:cubicBezTo>
                      <a:pt x="26415" y="19024"/>
                      <a:pt x="27878" y="14465"/>
                      <a:pt x="26812" y="12548"/>
                    </a:cubicBezTo>
                    <a:cubicBezTo>
                      <a:pt x="25746" y="10631"/>
                      <a:pt x="23262" y="6028"/>
                      <a:pt x="22638" y="5839"/>
                    </a:cubicBezTo>
                    <a:cubicBezTo>
                      <a:pt x="22638" y="5839"/>
                      <a:pt x="26421" y="6854"/>
                      <a:pt x="27216" y="7516"/>
                    </a:cubicBezTo>
                    <a:cubicBezTo>
                      <a:pt x="27216" y="7516"/>
                      <a:pt x="29738" y="4994"/>
                      <a:pt x="29738" y="3954"/>
                    </a:cubicBezTo>
                    <a:cubicBezTo>
                      <a:pt x="29738" y="3954"/>
                      <a:pt x="35627" y="10259"/>
                      <a:pt x="35180" y="13784"/>
                    </a:cubicBezTo>
                    <a:cubicBezTo>
                      <a:pt x="34732" y="17309"/>
                      <a:pt x="30331" y="20248"/>
                      <a:pt x="29322" y="20664"/>
                    </a:cubicBezTo>
                    <a:lnTo>
                      <a:pt x="30791" y="21925"/>
                    </a:lnTo>
                    <a:cubicBezTo>
                      <a:pt x="30791" y="21925"/>
                      <a:pt x="45887" y="15619"/>
                      <a:pt x="51953" y="27953"/>
                    </a:cubicBezTo>
                    <a:cubicBezTo>
                      <a:pt x="51953" y="27953"/>
                      <a:pt x="52798" y="22707"/>
                      <a:pt x="52363" y="21465"/>
                    </a:cubicBezTo>
                    <a:cubicBezTo>
                      <a:pt x="52363" y="21465"/>
                      <a:pt x="44165" y="20525"/>
                      <a:pt x="48838" y="10373"/>
                    </a:cubicBezTo>
                    <a:cubicBezTo>
                      <a:pt x="50887" y="5808"/>
                      <a:pt x="48378" y="3922"/>
                      <a:pt x="48378" y="3922"/>
                    </a:cubicBezTo>
                    <a:cubicBezTo>
                      <a:pt x="48378" y="3922"/>
                      <a:pt x="55068" y="4982"/>
                      <a:pt x="56367" y="10001"/>
                    </a:cubicBezTo>
                    <a:cubicBezTo>
                      <a:pt x="56367" y="10001"/>
                      <a:pt x="59898" y="7062"/>
                      <a:pt x="59047" y="3922"/>
                    </a:cubicBezTo>
                    <a:cubicBezTo>
                      <a:pt x="59047" y="3922"/>
                      <a:pt x="65353" y="6634"/>
                      <a:pt x="63669" y="15853"/>
                    </a:cubicBezTo>
                    <a:cubicBezTo>
                      <a:pt x="62641" y="21465"/>
                      <a:pt x="57823" y="22316"/>
                      <a:pt x="57823" y="22316"/>
                    </a:cubicBezTo>
                    <a:cubicBezTo>
                      <a:pt x="57823" y="22316"/>
                      <a:pt x="54456" y="32954"/>
                      <a:pt x="60112" y="41763"/>
                    </a:cubicBezTo>
                    <a:cubicBezTo>
                      <a:pt x="60112" y="41763"/>
                      <a:pt x="65353" y="37166"/>
                      <a:pt x="65970" y="35287"/>
                    </a:cubicBezTo>
                    <a:cubicBezTo>
                      <a:pt x="65970" y="35287"/>
                      <a:pt x="61815" y="28981"/>
                      <a:pt x="64930" y="24416"/>
                    </a:cubicBezTo>
                    <a:cubicBezTo>
                      <a:pt x="68045" y="19850"/>
                      <a:pt x="70807" y="21067"/>
                      <a:pt x="72062" y="20002"/>
                    </a:cubicBezTo>
                    <a:cubicBezTo>
                      <a:pt x="72062" y="20002"/>
                      <a:pt x="76034" y="15197"/>
                      <a:pt x="76249" y="13892"/>
                    </a:cubicBezTo>
                    <a:cubicBezTo>
                      <a:pt x="76249" y="13892"/>
                      <a:pt x="77718" y="18110"/>
                      <a:pt x="77069" y="19169"/>
                    </a:cubicBezTo>
                    <a:cubicBezTo>
                      <a:pt x="77069" y="19169"/>
                      <a:pt x="82523" y="17707"/>
                      <a:pt x="83563" y="17707"/>
                    </a:cubicBezTo>
                    <a:cubicBezTo>
                      <a:pt x="83563" y="17707"/>
                      <a:pt x="83147" y="22940"/>
                      <a:pt x="82523" y="23527"/>
                    </a:cubicBezTo>
                    <a:cubicBezTo>
                      <a:pt x="82523" y="23527"/>
                      <a:pt x="85449" y="26251"/>
                      <a:pt x="87732" y="25456"/>
                    </a:cubicBezTo>
                    <a:cubicBezTo>
                      <a:pt x="87732" y="25456"/>
                      <a:pt x="84850" y="28994"/>
                      <a:pt x="83147" y="29410"/>
                    </a:cubicBezTo>
                    <a:cubicBezTo>
                      <a:pt x="83147" y="29410"/>
                      <a:pt x="80625" y="41120"/>
                      <a:pt x="68468" y="38402"/>
                    </a:cubicBezTo>
                    <a:cubicBezTo>
                      <a:pt x="68468" y="38402"/>
                      <a:pt x="63902" y="43213"/>
                      <a:pt x="63423" y="44708"/>
                    </a:cubicBezTo>
                    <a:cubicBezTo>
                      <a:pt x="63423" y="44708"/>
                      <a:pt x="68468" y="51404"/>
                      <a:pt x="68468" y="53044"/>
                    </a:cubicBezTo>
                    <a:cubicBezTo>
                      <a:pt x="68468" y="53044"/>
                      <a:pt x="74969" y="50944"/>
                      <a:pt x="76665" y="52211"/>
                    </a:cubicBezTo>
                    <a:cubicBezTo>
                      <a:pt x="76665" y="52211"/>
                      <a:pt x="87725" y="47797"/>
                      <a:pt x="88160" y="28218"/>
                    </a:cubicBezTo>
                    <a:lnTo>
                      <a:pt x="91105" y="27588"/>
                    </a:lnTo>
                    <a:cubicBezTo>
                      <a:pt x="91105" y="27588"/>
                      <a:pt x="89844" y="21490"/>
                      <a:pt x="91105" y="17751"/>
                    </a:cubicBezTo>
                    <a:cubicBezTo>
                      <a:pt x="91105" y="17751"/>
                      <a:pt x="80020" y="5833"/>
                      <a:pt x="87322" y="2094"/>
                    </a:cubicBezTo>
                    <a:cubicBezTo>
                      <a:pt x="87322" y="2094"/>
                      <a:pt x="89213" y="5637"/>
                      <a:pt x="91490" y="6659"/>
                    </a:cubicBezTo>
                    <a:cubicBezTo>
                      <a:pt x="91490" y="6659"/>
                      <a:pt x="95273" y="5637"/>
                      <a:pt x="96106" y="3109"/>
                    </a:cubicBezTo>
                    <a:cubicBezTo>
                      <a:pt x="96106" y="3109"/>
                      <a:pt x="100721" y="9414"/>
                      <a:pt x="99057" y="14768"/>
                    </a:cubicBezTo>
                    <a:cubicBezTo>
                      <a:pt x="99057" y="14768"/>
                      <a:pt x="94012" y="21950"/>
                      <a:pt x="95078" y="25633"/>
                    </a:cubicBezTo>
                    <a:cubicBezTo>
                      <a:pt x="95078" y="25633"/>
                      <a:pt x="99895" y="19838"/>
                      <a:pt x="108692" y="21313"/>
                    </a:cubicBezTo>
                    <a:cubicBezTo>
                      <a:pt x="108692" y="21313"/>
                      <a:pt x="107639" y="14175"/>
                      <a:pt x="112078" y="8563"/>
                    </a:cubicBezTo>
                    <a:cubicBezTo>
                      <a:pt x="112078" y="8563"/>
                      <a:pt x="112709" y="12347"/>
                      <a:pt x="114953" y="14175"/>
                    </a:cubicBezTo>
                    <a:cubicBezTo>
                      <a:pt x="117198" y="16004"/>
                      <a:pt x="116845" y="18987"/>
                      <a:pt x="116214" y="19850"/>
                    </a:cubicBezTo>
                    <a:lnTo>
                      <a:pt x="118957" y="18816"/>
                    </a:lnTo>
                    <a:cubicBezTo>
                      <a:pt x="118957" y="18816"/>
                      <a:pt x="115597" y="8967"/>
                      <a:pt x="123794" y="6659"/>
                    </a:cubicBezTo>
                    <a:cubicBezTo>
                      <a:pt x="123794" y="6659"/>
                      <a:pt x="125686" y="1419"/>
                      <a:pt x="126947" y="0"/>
                    </a:cubicBezTo>
                    <a:lnTo>
                      <a:pt x="130100" y="3556"/>
                    </a:lnTo>
                    <a:cubicBezTo>
                      <a:pt x="130100" y="3556"/>
                      <a:pt x="133656" y="202"/>
                      <a:pt x="135340" y="202"/>
                    </a:cubicBezTo>
                    <a:cubicBezTo>
                      <a:pt x="135340" y="202"/>
                      <a:pt x="137231" y="5637"/>
                      <a:pt x="136784" y="6659"/>
                    </a:cubicBezTo>
                    <a:cubicBezTo>
                      <a:pt x="136784" y="6659"/>
                      <a:pt x="140567" y="7088"/>
                      <a:pt x="141639" y="6463"/>
                    </a:cubicBezTo>
                    <a:cubicBezTo>
                      <a:pt x="141639" y="6463"/>
                      <a:pt x="137654" y="13141"/>
                      <a:pt x="136784" y="13583"/>
                    </a:cubicBezTo>
                    <a:cubicBezTo>
                      <a:pt x="136784" y="13583"/>
                      <a:pt x="139104" y="24826"/>
                      <a:pt x="122520" y="21950"/>
                    </a:cubicBezTo>
                    <a:lnTo>
                      <a:pt x="117350" y="26516"/>
                    </a:lnTo>
                    <a:cubicBezTo>
                      <a:pt x="117350" y="26516"/>
                      <a:pt x="119008" y="29038"/>
                      <a:pt x="119008" y="29820"/>
                    </a:cubicBezTo>
                    <a:cubicBezTo>
                      <a:pt x="119008" y="29820"/>
                      <a:pt x="128624" y="26516"/>
                      <a:pt x="130308" y="24826"/>
                    </a:cubicBezTo>
                    <a:cubicBezTo>
                      <a:pt x="130308" y="24826"/>
                      <a:pt x="130308" y="30677"/>
                      <a:pt x="129444" y="32393"/>
                    </a:cubicBezTo>
                    <a:cubicBezTo>
                      <a:pt x="129444" y="32393"/>
                      <a:pt x="135340" y="34045"/>
                      <a:pt x="137213" y="33401"/>
                    </a:cubicBezTo>
                    <a:cubicBezTo>
                      <a:pt x="137213" y="33401"/>
                      <a:pt x="134905" y="40338"/>
                      <a:pt x="129444" y="41170"/>
                    </a:cubicBezTo>
                    <a:cubicBezTo>
                      <a:pt x="129444" y="41170"/>
                      <a:pt x="131367" y="44109"/>
                      <a:pt x="127161" y="43491"/>
                    </a:cubicBezTo>
                    <a:cubicBezTo>
                      <a:pt x="127161" y="43491"/>
                      <a:pt x="123378" y="44752"/>
                      <a:pt x="122520" y="45944"/>
                    </a:cubicBezTo>
                    <a:cubicBezTo>
                      <a:pt x="122520" y="45944"/>
                      <a:pt x="120061" y="42393"/>
                      <a:pt x="118737" y="42160"/>
                    </a:cubicBezTo>
                    <a:cubicBezTo>
                      <a:pt x="118737" y="42160"/>
                      <a:pt x="113131" y="44247"/>
                      <a:pt x="111012" y="43238"/>
                    </a:cubicBezTo>
                    <a:cubicBezTo>
                      <a:pt x="111012" y="43238"/>
                      <a:pt x="112116" y="39884"/>
                      <a:pt x="111239" y="39083"/>
                    </a:cubicBezTo>
                    <a:lnTo>
                      <a:pt x="110426" y="38206"/>
                    </a:lnTo>
                    <a:lnTo>
                      <a:pt x="111239" y="39083"/>
                    </a:lnTo>
                    <a:cubicBezTo>
                      <a:pt x="111239" y="39083"/>
                      <a:pt x="103483" y="39423"/>
                      <a:pt x="103906" y="42810"/>
                    </a:cubicBezTo>
                    <a:cubicBezTo>
                      <a:pt x="103906" y="42810"/>
                      <a:pt x="104959" y="48857"/>
                      <a:pt x="104959" y="49702"/>
                    </a:cubicBezTo>
                    <a:cubicBezTo>
                      <a:pt x="104959" y="49702"/>
                      <a:pt x="110798" y="50749"/>
                      <a:pt x="111838" y="51594"/>
                    </a:cubicBezTo>
                    <a:lnTo>
                      <a:pt x="112116" y="59532"/>
                    </a:lnTo>
                    <a:lnTo>
                      <a:pt x="105558" y="57426"/>
                    </a:lnTo>
                    <a:cubicBezTo>
                      <a:pt x="105558" y="57426"/>
                      <a:pt x="103458" y="68323"/>
                      <a:pt x="96339" y="67068"/>
                    </a:cubicBezTo>
                    <a:cubicBezTo>
                      <a:pt x="89220" y="65813"/>
                      <a:pt x="87732" y="62477"/>
                      <a:pt x="93621" y="52659"/>
                    </a:cubicBezTo>
                    <a:cubicBezTo>
                      <a:pt x="93621" y="52659"/>
                      <a:pt x="81691" y="53864"/>
                      <a:pt x="81848" y="70189"/>
                    </a:cubicBezTo>
                    <a:cubicBezTo>
                      <a:pt x="81848" y="70189"/>
                      <a:pt x="82523" y="71652"/>
                      <a:pt x="84850" y="70820"/>
                    </a:cubicBezTo>
                    <a:cubicBezTo>
                      <a:pt x="84850" y="70820"/>
                      <a:pt x="84402" y="74981"/>
                      <a:pt x="83784" y="76444"/>
                    </a:cubicBezTo>
                    <a:cubicBezTo>
                      <a:pt x="83784" y="76444"/>
                      <a:pt x="90241" y="72030"/>
                      <a:pt x="95305" y="73922"/>
                    </a:cubicBezTo>
                    <a:cubicBezTo>
                      <a:pt x="97670" y="70878"/>
                      <a:pt x="101766" y="69769"/>
                      <a:pt x="105343" y="71204"/>
                    </a:cubicBezTo>
                    <a:cubicBezTo>
                      <a:pt x="105343" y="71204"/>
                      <a:pt x="108704" y="71204"/>
                      <a:pt x="108049" y="62811"/>
                    </a:cubicBezTo>
                    <a:lnTo>
                      <a:pt x="111201" y="62610"/>
                    </a:lnTo>
                    <a:lnTo>
                      <a:pt x="111422" y="67263"/>
                    </a:lnTo>
                    <a:cubicBezTo>
                      <a:pt x="111422" y="67263"/>
                      <a:pt x="116650" y="64697"/>
                      <a:pt x="117305" y="63480"/>
                    </a:cubicBezTo>
                    <a:cubicBezTo>
                      <a:pt x="117305" y="63480"/>
                      <a:pt x="114556" y="55913"/>
                      <a:pt x="122098" y="53201"/>
                    </a:cubicBezTo>
                    <a:cubicBezTo>
                      <a:pt x="122098" y="53201"/>
                      <a:pt x="124620" y="49273"/>
                      <a:pt x="125881" y="48825"/>
                    </a:cubicBezTo>
                    <a:cubicBezTo>
                      <a:pt x="125881" y="48825"/>
                      <a:pt x="127527" y="54463"/>
                      <a:pt x="127325" y="55762"/>
                    </a:cubicBezTo>
                    <a:cubicBezTo>
                      <a:pt x="127325" y="55762"/>
                      <a:pt x="133631" y="54696"/>
                      <a:pt x="135100" y="55131"/>
                    </a:cubicBezTo>
                    <a:cubicBezTo>
                      <a:pt x="135100" y="55131"/>
                      <a:pt x="134243" y="60087"/>
                      <a:pt x="133208" y="61399"/>
                    </a:cubicBezTo>
                    <a:cubicBezTo>
                      <a:pt x="133208" y="61399"/>
                      <a:pt x="136361" y="62805"/>
                      <a:pt x="137402" y="64312"/>
                    </a:cubicBezTo>
                    <a:cubicBezTo>
                      <a:pt x="137402" y="64312"/>
                      <a:pt x="126051" y="70574"/>
                      <a:pt x="120628" y="68266"/>
                    </a:cubicBezTo>
                    <a:cubicBezTo>
                      <a:pt x="120628" y="68266"/>
                      <a:pt x="113509" y="70366"/>
                      <a:pt x="112236" y="72049"/>
                    </a:cubicBezTo>
                    <a:cubicBezTo>
                      <a:pt x="112236" y="72049"/>
                      <a:pt x="115388" y="73941"/>
                      <a:pt x="120433" y="70788"/>
                    </a:cubicBezTo>
                    <a:lnTo>
                      <a:pt x="120433" y="73941"/>
                    </a:lnTo>
                    <a:lnTo>
                      <a:pt x="122785" y="73941"/>
                    </a:lnTo>
                    <a:cubicBezTo>
                      <a:pt x="122785" y="73941"/>
                      <a:pt x="134892" y="65561"/>
                      <a:pt x="139716" y="76463"/>
                    </a:cubicBezTo>
                    <a:cubicBezTo>
                      <a:pt x="139716" y="76463"/>
                      <a:pt x="142869" y="77933"/>
                      <a:pt x="144761" y="77094"/>
                    </a:cubicBezTo>
                    <a:cubicBezTo>
                      <a:pt x="144761" y="77094"/>
                      <a:pt x="143922" y="80877"/>
                      <a:pt x="142238" y="81268"/>
                    </a:cubicBezTo>
                    <a:cubicBezTo>
                      <a:pt x="142238" y="81268"/>
                      <a:pt x="144761" y="85272"/>
                      <a:pt x="144761" y="87353"/>
                    </a:cubicBezTo>
                    <a:cubicBezTo>
                      <a:pt x="144761" y="87353"/>
                      <a:pt x="141204" y="88400"/>
                      <a:pt x="139085" y="87561"/>
                    </a:cubicBezTo>
                    <a:cubicBezTo>
                      <a:pt x="139085" y="87561"/>
                      <a:pt x="139085" y="91975"/>
                      <a:pt x="138650" y="93237"/>
                    </a:cubicBezTo>
                    <a:cubicBezTo>
                      <a:pt x="138650" y="93237"/>
                      <a:pt x="134470" y="90084"/>
                      <a:pt x="133833" y="88413"/>
                    </a:cubicBezTo>
                    <a:cubicBezTo>
                      <a:pt x="133833" y="88413"/>
                      <a:pt x="122482" y="90090"/>
                      <a:pt x="122123" y="78834"/>
                    </a:cubicBezTo>
                    <a:lnTo>
                      <a:pt x="119380" y="77914"/>
                    </a:lnTo>
                    <a:cubicBezTo>
                      <a:pt x="119380" y="77914"/>
                      <a:pt x="116006" y="80436"/>
                      <a:pt x="114569" y="80852"/>
                    </a:cubicBezTo>
                    <a:cubicBezTo>
                      <a:pt x="114569" y="80852"/>
                      <a:pt x="118314" y="82933"/>
                      <a:pt x="119153" y="83955"/>
                    </a:cubicBezTo>
                    <a:cubicBezTo>
                      <a:pt x="119153" y="83955"/>
                      <a:pt x="117318" y="88785"/>
                      <a:pt x="115849" y="88999"/>
                    </a:cubicBezTo>
                    <a:cubicBezTo>
                      <a:pt x="115849" y="88999"/>
                      <a:pt x="102821" y="82347"/>
                      <a:pt x="99277" y="86893"/>
                    </a:cubicBezTo>
                    <a:cubicBezTo>
                      <a:pt x="99277" y="86893"/>
                      <a:pt x="105766" y="90676"/>
                      <a:pt x="107229" y="92335"/>
                    </a:cubicBezTo>
                    <a:cubicBezTo>
                      <a:pt x="107229" y="92335"/>
                      <a:pt x="120837" y="89239"/>
                      <a:pt x="118314" y="100703"/>
                    </a:cubicBezTo>
                    <a:lnTo>
                      <a:pt x="119153" y="101964"/>
                    </a:lnTo>
                    <a:cubicBezTo>
                      <a:pt x="119153" y="101964"/>
                      <a:pt x="125887" y="102594"/>
                      <a:pt x="128195" y="114531"/>
                    </a:cubicBezTo>
                    <a:cubicBezTo>
                      <a:pt x="128195" y="114531"/>
                      <a:pt x="119998" y="116637"/>
                      <a:pt x="117911" y="104927"/>
                    </a:cubicBezTo>
                    <a:cubicBezTo>
                      <a:pt x="117367" y="105177"/>
                      <a:pt x="116870" y="105518"/>
                      <a:pt x="116441" y="105936"/>
                    </a:cubicBezTo>
                    <a:cubicBezTo>
                      <a:pt x="116441" y="105936"/>
                      <a:pt x="117318" y="108030"/>
                      <a:pt x="116877" y="108831"/>
                    </a:cubicBezTo>
                    <a:cubicBezTo>
                      <a:pt x="116877" y="108831"/>
                      <a:pt x="126335" y="118088"/>
                      <a:pt x="113724" y="128088"/>
                    </a:cubicBezTo>
                    <a:cubicBezTo>
                      <a:pt x="113724" y="128088"/>
                      <a:pt x="109070" y="122886"/>
                      <a:pt x="109070" y="120522"/>
                    </a:cubicBezTo>
                    <a:cubicBezTo>
                      <a:pt x="109070" y="120522"/>
                      <a:pt x="103452" y="118724"/>
                      <a:pt x="100728" y="121783"/>
                    </a:cubicBezTo>
                    <a:cubicBezTo>
                      <a:pt x="100728" y="121783"/>
                      <a:pt x="100097" y="111397"/>
                      <a:pt x="112898" y="110287"/>
                    </a:cubicBezTo>
                    <a:lnTo>
                      <a:pt x="113099" y="108017"/>
                    </a:lnTo>
                    <a:cubicBezTo>
                      <a:pt x="113099" y="108017"/>
                      <a:pt x="108685" y="110735"/>
                      <a:pt x="106794" y="111170"/>
                    </a:cubicBezTo>
                    <a:cubicBezTo>
                      <a:pt x="106794" y="111170"/>
                      <a:pt x="102569" y="111170"/>
                      <a:pt x="99038" y="106126"/>
                    </a:cubicBezTo>
                    <a:cubicBezTo>
                      <a:pt x="99038" y="106126"/>
                      <a:pt x="111599" y="101951"/>
                      <a:pt x="110388" y="100513"/>
                    </a:cubicBezTo>
                    <a:cubicBezTo>
                      <a:pt x="109064" y="99044"/>
                      <a:pt x="95519" y="107595"/>
                      <a:pt x="85657" y="102594"/>
                    </a:cubicBezTo>
                    <a:cubicBezTo>
                      <a:pt x="85657" y="102594"/>
                      <a:pt x="84585" y="104486"/>
                      <a:pt x="83135" y="104656"/>
                    </a:cubicBezTo>
                    <a:cubicBezTo>
                      <a:pt x="83135" y="104656"/>
                      <a:pt x="78721" y="112595"/>
                      <a:pt x="81678" y="120345"/>
                    </a:cubicBezTo>
                    <a:cubicBezTo>
                      <a:pt x="81678" y="120345"/>
                      <a:pt x="91408" y="127130"/>
                      <a:pt x="84074" y="134331"/>
                    </a:cubicBezTo>
                    <a:cubicBezTo>
                      <a:pt x="84074" y="134331"/>
                      <a:pt x="85222" y="144029"/>
                      <a:pt x="86905" y="144893"/>
                    </a:cubicBezTo>
                  </a:path>
                </a:pathLst>
              </a:custGeom>
              <a:solidFill>
                <a:srgbClr val="BCBCB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D0B63910-C48E-EDDC-DDCE-FF5C5787D036}"/>
                </a:ext>
              </a:extLst>
            </p:cNvPr>
            <p:cNvGrpSpPr/>
            <p:nvPr userDrawn="1"/>
          </p:nvGrpSpPr>
          <p:grpSpPr>
            <a:xfrm>
              <a:off x="8644598" y="3999635"/>
              <a:ext cx="1324195" cy="358167"/>
              <a:chOff x="9370748" y="3767388"/>
              <a:chExt cx="893755" cy="241742"/>
            </a:xfrm>
          </p:grpSpPr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3ED63AF9-4141-45C0-3483-8C95CC764E7B}"/>
                  </a:ext>
                </a:extLst>
              </p:cNvPr>
              <p:cNvSpPr/>
              <p:nvPr/>
            </p:nvSpPr>
            <p:spPr>
              <a:xfrm>
                <a:off x="9370748" y="3767388"/>
                <a:ext cx="263013" cy="241742"/>
              </a:xfrm>
              <a:custGeom>
                <a:avLst/>
                <a:gdLst>
                  <a:gd name="connsiteX0" fmla="*/ 33108 w 263013"/>
                  <a:gd name="connsiteY0" fmla="*/ 108963 h 241742"/>
                  <a:gd name="connsiteX1" fmla="*/ 33108 w 263013"/>
                  <a:gd name="connsiteY1" fmla="*/ 138776 h 241742"/>
                  <a:gd name="connsiteX2" fmla="*/ 35050 w 263013"/>
                  <a:gd name="connsiteY2" fmla="*/ 134993 h 241742"/>
                  <a:gd name="connsiteX3" fmla="*/ 52706 w 263013"/>
                  <a:gd name="connsiteY3" fmla="*/ 81054 h 241742"/>
                  <a:gd name="connsiteX4" fmla="*/ 56704 w 263013"/>
                  <a:gd name="connsiteY4" fmla="*/ 71368 h 241742"/>
                  <a:gd name="connsiteX5" fmla="*/ 61231 w 263013"/>
                  <a:gd name="connsiteY5" fmla="*/ 68625 h 241742"/>
                  <a:gd name="connsiteX6" fmla="*/ 64031 w 263013"/>
                  <a:gd name="connsiteY6" fmla="*/ 72308 h 241742"/>
                  <a:gd name="connsiteX7" fmla="*/ 66724 w 263013"/>
                  <a:gd name="connsiteY7" fmla="*/ 89964 h 241742"/>
                  <a:gd name="connsiteX8" fmla="*/ 64460 w 263013"/>
                  <a:gd name="connsiteY8" fmla="*/ 149143 h 241742"/>
                  <a:gd name="connsiteX9" fmla="*/ 61673 w 263013"/>
                  <a:gd name="connsiteY9" fmla="*/ 171074 h 241742"/>
                  <a:gd name="connsiteX10" fmla="*/ 65456 w 263013"/>
                  <a:gd name="connsiteY10" fmla="*/ 179814 h 241742"/>
                  <a:gd name="connsiteX11" fmla="*/ 75974 w 263013"/>
                  <a:gd name="connsiteY11" fmla="*/ 178786 h 241742"/>
                  <a:gd name="connsiteX12" fmla="*/ 81536 w 263013"/>
                  <a:gd name="connsiteY12" fmla="*/ 171629 h 241742"/>
                  <a:gd name="connsiteX13" fmla="*/ 102603 w 263013"/>
                  <a:gd name="connsiteY13" fmla="*/ 131638 h 241742"/>
                  <a:gd name="connsiteX14" fmla="*/ 108133 w 263013"/>
                  <a:gd name="connsiteY14" fmla="*/ 123100 h 241742"/>
                  <a:gd name="connsiteX15" fmla="*/ 114950 w 263013"/>
                  <a:gd name="connsiteY15" fmla="*/ 119052 h 241742"/>
                  <a:gd name="connsiteX16" fmla="*/ 119534 w 263013"/>
                  <a:gd name="connsiteY16" fmla="*/ 125112 h 241742"/>
                  <a:gd name="connsiteX17" fmla="*/ 121848 w 263013"/>
                  <a:gd name="connsiteY17" fmla="*/ 154427 h 241742"/>
                  <a:gd name="connsiteX18" fmla="*/ 115618 w 263013"/>
                  <a:gd name="connsiteY18" fmla="*/ 187759 h 241742"/>
                  <a:gd name="connsiteX19" fmla="*/ 113953 w 263013"/>
                  <a:gd name="connsiteY19" fmla="*/ 193838 h 241742"/>
                  <a:gd name="connsiteX20" fmla="*/ 115845 w 263013"/>
                  <a:gd name="connsiteY20" fmla="*/ 199765 h 241742"/>
                  <a:gd name="connsiteX21" fmla="*/ 122889 w 263013"/>
                  <a:gd name="connsiteY21" fmla="*/ 199608 h 241742"/>
                  <a:gd name="connsiteX22" fmla="*/ 128381 w 263013"/>
                  <a:gd name="connsiteY22" fmla="*/ 191019 h 241742"/>
                  <a:gd name="connsiteX23" fmla="*/ 133823 w 263013"/>
                  <a:gd name="connsiteY23" fmla="*/ 135529 h 241742"/>
                  <a:gd name="connsiteX24" fmla="*/ 131420 w 263013"/>
                  <a:gd name="connsiteY24" fmla="*/ 118560 h 241742"/>
                  <a:gd name="connsiteX25" fmla="*/ 127637 w 263013"/>
                  <a:gd name="connsiteY25" fmla="*/ 110697 h 241742"/>
                  <a:gd name="connsiteX26" fmla="*/ 109300 w 263013"/>
                  <a:gd name="connsiteY26" fmla="*/ 107658 h 241742"/>
                  <a:gd name="connsiteX27" fmla="*/ 99078 w 263013"/>
                  <a:gd name="connsiteY27" fmla="*/ 119115 h 241742"/>
                  <a:gd name="connsiteX28" fmla="*/ 80161 w 263013"/>
                  <a:gd name="connsiteY28" fmla="*/ 151545 h 241742"/>
                  <a:gd name="connsiteX29" fmla="*/ 74341 w 263013"/>
                  <a:gd name="connsiteY29" fmla="*/ 159875 h 241742"/>
                  <a:gd name="connsiteX30" fmla="*/ 74908 w 263013"/>
                  <a:gd name="connsiteY30" fmla="*/ 151438 h 241742"/>
                  <a:gd name="connsiteX31" fmla="*/ 80798 w 263013"/>
                  <a:gd name="connsiteY31" fmla="*/ 95002 h 241742"/>
                  <a:gd name="connsiteX32" fmla="*/ 75835 w 263013"/>
                  <a:gd name="connsiteY32" fmla="*/ 65012 h 241742"/>
                  <a:gd name="connsiteX33" fmla="*/ 67291 w 263013"/>
                  <a:gd name="connsiteY33" fmla="*/ 53309 h 241742"/>
                  <a:gd name="connsiteX34" fmla="*/ 54049 w 263013"/>
                  <a:gd name="connsiteY34" fmla="*/ 54885 h 241742"/>
                  <a:gd name="connsiteX35" fmla="*/ 48614 w 263013"/>
                  <a:gd name="connsiteY35" fmla="*/ 64224 h 241742"/>
                  <a:gd name="connsiteX36" fmla="*/ 34955 w 263013"/>
                  <a:gd name="connsiteY36" fmla="*/ 102512 h 241742"/>
                  <a:gd name="connsiteX37" fmla="*/ 33064 w 263013"/>
                  <a:gd name="connsiteY37" fmla="*/ 105577 h 241742"/>
                  <a:gd name="connsiteX38" fmla="*/ 33064 w 263013"/>
                  <a:gd name="connsiteY38" fmla="*/ 103414 h 241742"/>
                  <a:gd name="connsiteX39" fmla="*/ 32994 w 263013"/>
                  <a:gd name="connsiteY39" fmla="*/ 3619 h 241742"/>
                  <a:gd name="connsiteX40" fmla="*/ 36683 w 263013"/>
                  <a:gd name="connsiteY40" fmla="*/ 0 h 241742"/>
                  <a:gd name="connsiteX41" fmla="*/ 244677 w 263013"/>
                  <a:gd name="connsiteY41" fmla="*/ 114 h 241742"/>
                  <a:gd name="connsiteX42" fmla="*/ 248146 w 263013"/>
                  <a:gd name="connsiteY42" fmla="*/ 3607 h 241742"/>
                  <a:gd name="connsiteX43" fmla="*/ 248146 w 263013"/>
                  <a:gd name="connsiteY43" fmla="*/ 147314 h 241742"/>
                  <a:gd name="connsiteX44" fmla="*/ 244942 w 263013"/>
                  <a:gd name="connsiteY44" fmla="*/ 150467 h 241742"/>
                  <a:gd name="connsiteX45" fmla="*/ 224398 w 263013"/>
                  <a:gd name="connsiteY45" fmla="*/ 147945 h 241742"/>
                  <a:gd name="connsiteX46" fmla="*/ 221636 w 263013"/>
                  <a:gd name="connsiteY46" fmla="*/ 144161 h 241742"/>
                  <a:gd name="connsiteX47" fmla="*/ 233699 w 263013"/>
                  <a:gd name="connsiteY47" fmla="*/ 71488 h 241742"/>
                  <a:gd name="connsiteX48" fmla="*/ 235326 w 263013"/>
                  <a:gd name="connsiteY48" fmla="*/ 44916 h 241742"/>
                  <a:gd name="connsiteX49" fmla="*/ 231271 w 263013"/>
                  <a:gd name="connsiteY49" fmla="*/ 37979 h 241742"/>
                  <a:gd name="connsiteX50" fmla="*/ 225539 w 263013"/>
                  <a:gd name="connsiteY50" fmla="*/ 44153 h 241742"/>
                  <a:gd name="connsiteX51" fmla="*/ 223774 w 263013"/>
                  <a:gd name="connsiteY51" fmla="*/ 63007 h 241742"/>
                  <a:gd name="connsiteX52" fmla="*/ 217285 w 263013"/>
                  <a:gd name="connsiteY52" fmla="*/ 102102 h 241742"/>
                  <a:gd name="connsiteX53" fmla="*/ 210109 w 263013"/>
                  <a:gd name="connsiteY53" fmla="*/ 139987 h 241742"/>
                  <a:gd name="connsiteX54" fmla="*/ 203400 w 263013"/>
                  <a:gd name="connsiteY54" fmla="*/ 144678 h 241742"/>
                  <a:gd name="connsiteX55" fmla="*/ 171909 w 263013"/>
                  <a:gd name="connsiteY55" fmla="*/ 147119 h 241742"/>
                  <a:gd name="connsiteX56" fmla="*/ 169696 w 263013"/>
                  <a:gd name="connsiteY56" fmla="*/ 144861 h 241742"/>
                  <a:gd name="connsiteX57" fmla="*/ 171487 w 263013"/>
                  <a:gd name="connsiteY57" fmla="*/ 134860 h 241742"/>
                  <a:gd name="connsiteX58" fmla="*/ 178253 w 263013"/>
                  <a:gd name="connsiteY58" fmla="*/ 67818 h 241742"/>
                  <a:gd name="connsiteX59" fmla="*/ 182490 w 263013"/>
                  <a:gd name="connsiteY59" fmla="*/ 28388 h 241742"/>
                  <a:gd name="connsiteX60" fmla="*/ 182490 w 263013"/>
                  <a:gd name="connsiteY60" fmla="*/ 22083 h 241742"/>
                  <a:gd name="connsiteX61" fmla="*/ 179300 w 263013"/>
                  <a:gd name="connsiteY61" fmla="*/ 17467 h 241742"/>
                  <a:gd name="connsiteX62" fmla="*/ 173095 w 263013"/>
                  <a:gd name="connsiteY62" fmla="*/ 18564 h 241742"/>
                  <a:gd name="connsiteX63" fmla="*/ 168681 w 263013"/>
                  <a:gd name="connsiteY63" fmla="*/ 28218 h 241742"/>
                  <a:gd name="connsiteX64" fmla="*/ 165339 w 263013"/>
                  <a:gd name="connsiteY64" fmla="*/ 70927 h 241742"/>
                  <a:gd name="connsiteX65" fmla="*/ 147323 w 263013"/>
                  <a:gd name="connsiteY65" fmla="*/ 185867 h 241742"/>
                  <a:gd name="connsiteX66" fmla="*/ 140576 w 263013"/>
                  <a:gd name="connsiteY66" fmla="*/ 214779 h 241742"/>
                  <a:gd name="connsiteX67" fmla="*/ 154871 w 263013"/>
                  <a:gd name="connsiteY67" fmla="*/ 214779 h 241742"/>
                  <a:gd name="connsiteX68" fmla="*/ 156864 w 263013"/>
                  <a:gd name="connsiteY68" fmla="*/ 212339 h 241742"/>
                  <a:gd name="connsiteX69" fmla="*/ 163075 w 263013"/>
                  <a:gd name="connsiteY69" fmla="*/ 185369 h 241742"/>
                  <a:gd name="connsiteX70" fmla="*/ 166537 w 263013"/>
                  <a:gd name="connsiteY70" fmla="*/ 170702 h 241742"/>
                  <a:gd name="connsiteX71" fmla="*/ 176191 w 263013"/>
                  <a:gd name="connsiteY71" fmla="*/ 160941 h 241742"/>
                  <a:gd name="connsiteX72" fmla="*/ 201061 w 263013"/>
                  <a:gd name="connsiteY72" fmla="*/ 156823 h 241742"/>
                  <a:gd name="connsiteX73" fmla="*/ 205765 w 263013"/>
                  <a:gd name="connsiteY73" fmla="*/ 162498 h 241742"/>
                  <a:gd name="connsiteX74" fmla="*/ 197220 w 263013"/>
                  <a:gd name="connsiteY74" fmla="*/ 195042 h 241742"/>
                  <a:gd name="connsiteX75" fmla="*/ 196754 w 263013"/>
                  <a:gd name="connsiteY75" fmla="*/ 202723 h 241742"/>
                  <a:gd name="connsiteX76" fmla="*/ 201326 w 263013"/>
                  <a:gd name="connsiteY76" fmla="*/ 209028 h 241742"/>
                  <a:gd name="connsiteX77" fmla="*/ 209050 w 263013"/>
                  <a:gd name="connsiteY77" fmla="*/ 205547 h 241742"/>
                  <a:gd name="connsiteX78" fmla="*/ 213691 w 263013"/>
                  <a:gd name="connsiteY78" fmla="*/ 189153 h 241742"/>
                  <a:gd name="connsiteX79" fmla="*/ 217210 w 263013"/>
                  <a:gd name="connsiteY79" fmla="*/ 164510 h 241742"/>
                  <a:gd name="connsiteX80" fmla="*/ 224959 w 263013"/>
                  <a:gd name="connsiteY80" fmla="*/ 159232 h 241742"/>
                  <a:gd name="connsiteX81" fmla="*/ 245062 w 263013"/>
                  <a:gd name="connsiteY81" fmla="*/ 162385 h 241742"/>
                  <a:gd name="connsiteX82" fmla="*/ 247988 w 263013"/>
                  <a:gd name="connsiteY82" fmla="*/ 159705 h 241742"/>
                  <a:gd name="connsiteX83" fmla="*/ 247988 w 263013"/>
                  <a:gd name="connsiteY83" fmla="*/ 156552 h 241742"/>
                  <a:gd name="connsiteX84" fmla="*/ 254149 w 263013"/>
                  <a:gd name="connsiteY84" fmla="*/ 151426 h 241742"/>
                  <a:gd name="connsiteX85" fmla="*/ 259231 w 263013"/>
                  <a:gd name="connsiteY85" fmla="*/ 152731 h 241742"/>
                  <a:gd name="connsiteX86" fmla="*/ 262920 w 263013"/>
                  <a:gd name="connsiteY86" fmla="*/ 159837 h 241742"/>
                  <a:gd name="connsiteX87" fmla="*/ 257661 w 263013"/>
                  <a:gd name="connsiteY87" fmla="*/ 164409 h 241742"/>
                  <a:gd name="connsiteX88" fmla="*/ 250725 w 263013"/>
                  <a:gd name="connsiteY88" fmla="*/ 163621 h 241742"/>
                  <a:gd name="connsiteX89" fmla="*/ 248089 w 263013"/>
                  <a:gd name="connsiteY89" fmla="*/ 165878 h 241742"/>
                  <a:gd name="connsiteX90" fmla="*/ 248190 w 263013"/>
                  <a:gd name="connsiteY90" fmla="*/ 211557 h 241742"/>
                  <a:gd name="connsiteX91" fmla="*/ 244690 w 263013"/>
                  <a:gd name="connsiteY91" fmla="*/ 215031 h 241742"/>
                  <a:gd name="connsiteX92" fmla="*/ 159664 w 263013"/>
                  <a:gd name="connsiteY92" fmla="*/ 214899 h 241742"/>
                  <a:gd name="connsiteX93" fmla="*/ 154953 w 263013"/>
                  <a:gd name="connsiteY93" fmla="*/ 218159 h 241742"/>
                  <a:gd name="connsiteX94" fmla="*/ 147563 w 263013"/>
                  <a:gd name="connsiteY94" fmla="*/ 237076 h 241742"/>
                  <a:gd name="connsiteX95" fmla="*/ 142808 w 263013"/>
                  <a:gd name="connsiteY95" fmla="*/ 241667 h 241742"/>
                  <a:gd name="connsiteX96" fmla="*/ 136339 w 263013"/>
                  <a:gd name="connsiteY96" fmla="*/ 234302 h 241742"/>
                  <a:gd name="connsiteX97" fmla="*/ 138792 w 263013"/>
                  <a:gd name="connsiteY97" fmla="*/ 220549 h 241742"/>
                  <a:gd name="connsiteX98" fmla="*/ 140437 w 263013"/>
                  <a:gd name="connsiteY98" fmla="*/ 215504 h 241742"/>
                  <a:gd name="connsiteX99" fmla="*/ 136654 w 263013"/>
                  <a:gd name="connsiteY99" fmla="*/ 215075 h 241742"/>
                  <a:gd name="connsiteX100" fmla="*/ 36866 w 263013"/>
                  <a:gd name="connsiteY100" fmla="*/ 215132 h 241742"/>
                  <a:gd name="connsiteX101" fmla="*/ 33032 w 263013"/>
                  <a:gd name="connsiteY101" fmla="*/ 211273 h 241742"/>
                  <a:gd name="connsiteX102" fmla="*/ 33108 w 263013"/>
                  <a:gd name="connsiteY102" fmla="*/ 141469 h 241742"/>
                  <a:gd name="connsiteX103" fmla="*/ 31002 w 263013"/>
                  <a:gd name="connsiteY103" fmla="*/ 144527 h 241742"/>
                  <a:gd name="connsiteX104" fmla="*/ 20490 w 263013"/>
                  <a:gd name="connsiteY104" fmla="*/ 176838 h 241742"/>
                  <a:gd name="connsiteX105" fmla="*/ 13018 w 263013"/>
                  <a:gd name="connsiteY105" fmla="*/ 200200 h 241742"/>
                  <a:gd name="connsiteX106" fmla="*/ 12387 w 263013"/>
                  <a:gd name="connsiteY106" fmla="*/ 201827 h 241742"/>
                  <a:gd name="connsiteX107" fmla="*/ 7071 w 263013"/>
                  <a:gd name="connsiteY107" fmla="*/ 207086 h 241742"/>
                  <a:gd name="connsiteX108" fmla="*/ 15 w 263013"/>
                  <a:gd name="connsiteY108" fmla="*/ 199191 h 241742"/>
                  <a:gd name="connsiteX109" fmla="*/ 1314 w 263013"/>
                  <a:gd name="connsiteY109" fmla="*/ 193441 h 241742"/>
                  <a:gd name="connsiteX110" fmla="*/ 16971 w 263013"/>
                  <a:gd name="connsiteY110" fmla="*/ 152207 h 241742"/>
                  <a:gd name="connsiteX111" fmla="*/ 31601 w 263013"/>
                  <a:gd name="connsiteY111" fmla="*/ 110905 h 241742"/>
                  <a:gd name="connsiteX112" fmla="*/ 32502 w 263013"/>
                  <a:gd name="connsiteY112" fmla="*/ 108761 h 2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263013" h="241742">
                    <a:moveTo>
                      <a:pt x="33108" y="108963"/>
                    </a:moveTo>
                    <a:lnTo>
                      <a:pt x="33108" y="138776"/>
                    </a:lnTo>
                    <a:cubicBezTo>
                      <a:pt x="34445" y="137654"/>
                      <a:pt x="34558" y="136204"/>
                      <a:pt x="35050" y="134993"/>
                    </a:cubicBezTo>
                    <a:cubicBezTo>
                      <a:pt x="42238" y="117444"/>
                      <a:pt x="47308" y="99202"/>
                      <a:pt x="52706" y="81054"/>
                    </a:cubicBezTo>
                    <a:cubicBezTo>
                      <a:pt x="53702" y="77686"/>
                      <a:pt x="54730" y="74332"/>
                      <a:pt x="56704" y="71368"/>
                    </a:cubicBezTo>
                    <a:cubicBezTo>
                      <a:pt x="57782" y="69748"/>
                      <a:pt x="59119" y="68304"/>
                      <a:pt x="61231" y="68625"/>
                    </a:cubicBezTo>
                    <a:cubicBezTo>
                      <a:pt x="63123" y="68909"/>
                      <a:pt x="63545" y="70769"/>
                      <a:pt x="64031" y="72308"/>
                    </a:cubicBezTo>
                    <a:cubicBezTo>
                      <a:pt x="65847" y="78046"/>
                      <a:pt x="66257" y="84017"/>
                      <a:pt x="66724" y="89964"/>
                    </a:cubicBezTo>
                    <a:cubicBezTo>
                      <a:pt x="68287" y="109776"/>
                      <a:pt x="67222" y="129482"/>
                      <a:pt x="64460" y="149143"/>
                    </a:cubicBezTo>
                    <a:cubicBezTo>
                      <a:pt x="63438" y="156432"/>
                      <a:pt x="62820" y="163785"/>
                      <a:pt x="61673" y="171074"/>
                    </a:cubicBezTo>
                    <a:cubicBezTo>
                      <a:pt x="61105" y="174668"/>
                      <a:pt x="61994" y="177859"/>
                      <a:pt x="65456" y="179814"/>
                    </a:cubicBezTo>
                    <a:cubicBezTo>
                      <a:pt x="69637" y="182197"/>
                      <a:pt x="72115" y="181870"/>
                      <a:pt x="75974" y="178786"/>
                    </a:cubicBezTo>
                    <a:cubicBezTo>
                      <a:pt x="78308" y="176815"/>
                      <a:pt x="80203" y="174378"/>
                      <a:pt x="81536" y="171629"/>
                    </a:cubicBezTo>
                    <a:cubicBezTo>
                      <a:pt x="88522" y="158274"/>
                      <a:pt x="94538" y="144401"/>
                      <a:pt x="102603" y="131638"/>
                    </a:cubicBezTo>
                    <a:cubicBezTo>
                      <a:pt x="104413" y="128769"/>
                      <a:pt x="106229" y="125900"/>
                      <a:pt x="108133" y="123100"/>
                    </a:cubicBezTo>
                    <a:cubicBezTo>
                      <a:pt x="109760" y="120710"/>
                      <a:pt x="111734" y="118466"/>
                      <a:pt x="114950" y="119052"/>
                    </a:cubicBezTo>
                    <a:cubicBezTo>
                      <a:pt x="118166" y="119638"/>
                      <a:pt x="118878" y="122470"/>
                      <a:pt x="119534" y="125112"/>
                    </a:cubicBezTo>
                    <a:cubicBezTo>
                      <a:pt x="121918" y="134747"/>
                      <a:pt x="121930" y="144603"/>
                      <a:pt x="121848" y="154427"/>
                    </a:cubicBezTo>
                    <a:cubicBezTo>
                      <a:pt x="121747" y="165891"/>
                      <a:pt x="118966" y="176888"/>
                      <a:pt x="115618" y="187759"/>
                    </a:cubicBezTo>
                    <a:cubicBezTo>
                      <a:pt x="114926" y="189745"/>
                      <a:pt x="114369" y="191776"/>
                      <a:pt x="113953" y="193838"/>
                    </a:cubicBezTo>
                    <a:cubicBezTo>
                      <a:pt x="113594" y="196038"/>
                      <a:pt x="113462" y="198435"/>
                      <a:pt x="115845" y="199765"/>
                    </a:cubicBezTo>
                    <a:cubicBezTo>
                      <a:pt x="118040" y="201026"/>
                      <a:pt x="120752" y="200964"/>
                      <a:pt x="122889" y="199608"/>
                    </a:cubicBezTo>
                    <a:cubicBezTo>
                      <a:pt x="126018" y="197820"/>
                      <a:pt x="128071" y="194610"/>
                      <a:pt x="128381" y="191019"/>
                    </a:cubicBezTo>
                    <a:cubicBezTo>
                      <a:pt x="130304" y="172550"/>
                      <a:pt x="134617" y="154314"/>
                      <a:pt x="133823" y="135529"/>
                    </a:cubicBezTo>
                    <a:cubicBezTo>
                      <a:pt x="133660" y="129801"/>
                      <a:pt x="132854" y="124109"/>
                      <a:pt x="131420" y="118560"/>
                    </a:cubicBezTo>
                    <a:cubicBezTo>
                      <a:pt x="130678" y="115719"/>
                      <a:pt x="129394" y="113050"/>
                      <a:pt x="127637" y="110697"/>
                    </a:cubicBezTo>
                    <a:cubicBezTo>
                      <a:pt x="122996" y="104599"/>
                      <a:pt x="115656" y="103363"/>
                      <a:pt x="109300" y="107658"/>
                    </a:cubicBezTo>
                    <a:cubicBezTo>
                      <a:pt x="104943" y="110615"/>
                      <a:pt x="101909" y="114802"/>
                      <a:pt x="99078" y="119115"/>
                    </a:cubicBezTo>
                    <a:cubicBezTo>
                      <a:pt x="92211" y="129595"/>
                      <a:pt x="86208" y="140554"/>
                      <a:pt x="80161" y="151545"/>
                    </a:cubicBezTo>
                    <a:cubicBezTo>
                      <a:pt x="78604" y="154383"/>
                      <a:pt x="77128" y="157302"/>
                      <a:pt x="74341" y="159875"/>
                    </a:cubicBezTo>
                    <a:cubicBezTo>
                      <a:pt x="73338" y="156672"/>
                      <a:pt x="74417" y="154030"/>
                      <a:pt x="74908" y="151438"/>
                    </a:cubicBezTo>
                    <a:cubicBezTo>
                      <a:pt x="78465" y="132792"/>
                      <a:pt x="81498" y="114096"/>
                      <a:pt x="80798" y="95002"/>
                    </a:cubicBezTo>
                    <a:cubicBezTo>
                      <a:pt x="80420" y="84793"/>
                      <a:pt x="79360" y="74691"/>
                      <a:pt x="75835" y="65012"/>
                    </a:cubicBezTo>
                    <a:cubicBezTo>
                      <a:pt x="74114" y="60295"/>
                      <a:pt x="71585" y="56134"/>
                      <a:pt x="67291" y="53309"/>
                    </a:cubicBezTo>
                    <a:cubicBezTo>
                      <a:pt x="62480" y="50156"/>
                      <a:pt x="57990" y="50698"/>
                      <a:pt x="54049" y="54885"/>
                    </a:cubicBezTo>
                    <a:cubicBezTo>
                      <a:pt x="51600" y="57580"/>
                      <a:pt x="49747" y="60763"/>
                      <a:pt x="48614" y="64224"/>
                    </a:cubicBezTo>
                    <a:cubicBezTo>
                      <a:pt x="44200" y="77024"/>
                      <a:pt x="38644" y="89447"/>
                      <a:pt x="34955" y="102512"/>
                    </a:cubicBezTo>
                    <a:cubicBezTo>
                      <a:pt x="34629" y="103692"/>
                      <a:pt x="33973" y="104756"/>
                      <a:pt x="33064" y="105577"/>
                    </a:cubicBezTo>
                    <a:lnTo>
                      <a:pt x="33064" y="103414"/>
                    </a:lnTo>
                    <a:cubicBezTo>
                      <a:pt x="33064" y="70145"/>
                      <a:pt x="33108" y="36882"/>
                      <a:pt x="32994" y="3619"/>
                    </a:cubicBezTo>
                    <a:cubicBezTo>
                      <a:pt x="33032" y="713"/>
                      <a:pt x="33757" y="0"/>
                      <a:pt x="36683" y="0"/>
                    </a:cubicBezTo>
                    <a:cubicBezTo>
                      <a:pt x="106021" y="126"/>
                      <a:pt x="175352" y="164"/>
                      <a:pt x="244677" y="114"/>
                    </a:cubicBezTo>
                    <a:cubicBezTo>
                      <a:pt x="247465" y="114"/>
                      <a:pt x="248152" y="851"/>
                      <a:pt x="248146" y="3607"/>
                    </a:cubicBezTo>
                    <a:cubicBezTo>
                      <a:pt x="248065" y="51505"/>
                      <a:pt x="248065" y="99408"/>
                      <a:pt x="248146" y="147314"/>
                    </a:cubicBezTo>
                    <a:cubicBezTo>
                      <a:pt x="248146" y="149836"/>
                      <a:pt x="247786" y="150890"/>
                      <a:pt x="244942" y="150467"/>
                    </a:cubicBezTo>
                    <a:cubicBezTo>
                      <a:pt x="238113" y="149490"/>
                      <a:pt x="231208" y="149137"/>
                      <a:pt x="224398" y="147945"/>
                    </a:cubicBezTo>
                    <a:cubicBezTo>
                      <a:pt x="222034" y="147522"/>
                      <a:pt x="221201" y="146589"/>
                      <a:pt x="221636" y="144161"/>
                    </a:cubicBezTo>
                    <a:cubicBezTo>
                      <a:pt x="225994" y="119992"/>
                      <a:pt x="228882" y="95607"/>
                      <a:pt x="233699" y="71488"/>
                    </a:cubicBezTo>
                    <a:cubicBezTo>
                      <a:pt x="235361" y="62735"/>
                      <a:pt x="235908" y="53806"/>
                      <a:pt x="235326" y="44916"/>
                    </a:cubicBezTo>
                    <a:cubicBezTo>
                      <a:pt x="235168" y="42122"/>
                      <a:pt x="234967" y="38736"/>
                      <a:pt x="231271" y="37979"/>
                    </a:cubicBezTo>
                    <a:cubicBezTo>
                      <a:pt x="228421" y="37393"/>
                      <a:pt x="226473" y="39739"/>
                      <a:pt x="225539" y="44153"/>
                    </a:cubicBezTo>
                    <a:cubicBezTo>
                      <a:pt x="224215" y="50370"/>
                      <a:pt x="224127" y="56707"/>
                      <a:pt x="223774" y="63007"/>
                    </a:cubicBezTo>
                    <a:cubicBezTo>
                      <a:pt x="223030" y="76280"/>
                      <a:pt x="219732" y="89106"/>
                      <a:pt x="217285" y="102102"/>
                    </a:cubicBezTo>
                    <a:cubicBezTo>
                      <a:pt x="214908" y="114764"/>
                      <a:pt x="212518" y="127376"/>
                      <a:pt x="210109" y="139987"/>
                    </a:cubicBezTo>
                    <a:cubicBezTo>
                      <a:pt x="209075" y="145366"/>
                      <a:pt x="208892" y="145189"/>
                      <a:pt x="203400" y="144678"/>
                    </a:cubicBezTo>
                    <a:cubicBezTo>
                      <a:pt x="192788" y="143682"/>
                      <a:pt x="182131" y="142875"/>
                      <a:pt x="171909" y="147119"/>
                    </a:cubicBezTo>
                    <a:cubicBezTo>
                      <a:pt x="169192" y="148247"/>
                      <a:pt x="169463" y="146349"/>
                      <a:pt x="169696" y="144861"/>
                    </a:cubicBezTo>
                    <a:cubicBezTo>
                      <a:pt x="170207" y="141513"/>
                      <a:pt x="171203" y="138221"/>
                      <a:pt x="171487" y="134860"/>
                    </a:cubicBezTo>
                    <a:cubicBezTo>
                      <a:pt x="173379" y="112475"/>
                      <a:pt x="176960" y="90260"/>
                      <a:pt x="178253" y="67818"/>
                    </a:cubicBezTo>
                    <a:cubicBezTo>
                      <a:pt x="179016" y="54576"/>
                      <a:pt x="180542" y="41479"/>
                      <a:pt x="182490" y="28388"/>
                    </a:cubicBezTo>
                    <a:cubicBezTo>
                      <a:pt x="182730" y="26293"/>
                      <a:pt x="182730" y="24178"/>
                      <a:pt x="182490" y="22083"/>
                    </a:cubicBezTo>
                    <a:cubicBezTo>
                      <a:pt x="182320" y="20014"/>
                      <a:pt x="181488" y="18299"/>
                      <a:pt x="179300" y="17467"/>
                    </a:cubicBezTo>
                    <a:cubicBezTo>
                      <a:pt x="177200" y="16545"/>
                      <a:pt x="174751" y="16978"/>
                      <a:pt x="173095" y="18564"/>
                    </a:cubicBezTo>
                    <a:cubicBezTo>
                      <a:pt x="170245" y="21118"/>
                      <a:pt x="168990" y="24479"/>
                      <a:pt x="168681" y="28218"/>
                    </a:cubicBezTo>
                    <a:cubicBezTo>
                      <a:pt x="167546" y="42450"/>
                      <a:pt x="166304" y="56682"/>
                      <a:pt x="165339" y="70927"/>
                    </a:cubicBezTo>
                    <a:cubicBezTo>
                      <a:pt x="162703" y="109789"/>
                      <a:pt x="157179" y="148184"/>
                      <a:pt x="147323" y="185867"/>
                    </a:cubicBezTo>
                    <a:cubicBezTo>
                      <a:pt x="144877" y="195244"/>
                      <a:pt x="142909" y="204740"/>
                      <a:pt x="140576" y="214779"/>
                    </a:cubicBezTo>
                    <a:cubicBezTo>
                      <a:pt x="145558" y="214779"/>
                      <a:pt x="150211" y="214779"/>
                      <a:pt x="154871" y="214779"/>
                    </a:cubicBezTo>
                    <a:cubicBezTo>
                      <a:pt x="156492" y="214779"/>
                      <a:pt x="156479" y="213411"/>
                      <a:pt x="156864" y="212339"/>
                    </a:cubicBezTo>
                    <a:cubicBezTo>
                      <a:pt x="160017" y="203593"/>
                      <a:pt x="161164" y="194393"/>
                      <a:pt x="163075" y="185369"/>
                    </a:cubicBezTo>
                    <a:cubicBezTo>
                      <a:pt x="164109" y="180451"/>
                      <a:pt x="164967" y="175488"/>
                      <a:pt x="166537" y="170702"/>
                    </a:cubicBezTo>
                    <a:cubicBezTo>
                      <a:pt x="168107" y="165916"/>
                      <a:pt x="171020" y="162189"/>
                      <a:pt x="176191" y="160941"/>
                    </a:cubicBezTo>
                    <a:cubicBezTo>
                      <a:pt x="184388" y="158955"/>
                      <a:pt x="192586" y="157120"/>
                      <a:pt x="201061" y="156823"/>
                    </a:cubicBezTo>
                    <a:cubicBezTo>
                      <a:pt x="206528" y="156628"/>
                      <a:pt x="206950" y="157359"/>
                      <a:pt x="205765" y="162498"/>
                    </a:cubicBezTo>
                    <a:cubicBezTo>
                      <a:pt x="203242" y="173439"/>
                      <a:pt x="199459" y="184032"/>
                      <a:pt x="197220" y="195042"/>
                    </a:cubicBezTo>
                    <a:cubicBezTo>
                      <a:pt x="196682" y="197564"/>
                      <a:pt x="196524" y="200154"/>
                      <a:pt x="196754" y="202723"/>
                    </a:cubicBezTo>
                    <a:cubicBezTo>
                      <a:pt x="197038" y="205705"/>
                      <a:pt x="198047" y="208328"/>
                      <a:pt x="201326" y="209028"/>
                    </a:cubicBezTo>
                    <a:cubicBezTo>
                      <a:pt x="204605" y="209728"/>
                      <a:pt x="207291" y="208480"/>
                      <a:pt x="209050" y="205547"/>
                    </a:cubicBezTo>
                    <a:cubicBezTo>
                      <a:pt x="212077" y="200503"/>
                      <a:pt x="213016" y="194828"/>
                      <a:pt x="213691" y="189153"/>
                    </a:cubicBezTo>
                    <a:cubicBezTo>
                      <a:pt x="214675" y="180911"/>
                      <a:pt x="215110" y="172600"/>
                      <a:pt x="217210" y="164510"/>
                    </a:cubicBezTo>
                    <a:cubicBezTo>
                      <a:pt x="218635" y="159030"/>
                      <a:pt x="219467" y="158595"/>
                      <a:pt x="224959" y="159232"/>
                    </a:cubicBezTo>
                    <a:cubicBezTo>
                      <a:pt x="231686" y="160022"/>
                      <a:pt x="238386" y="161073"/>
                      <a:pt x="245062" y="162385"/>
                    </a:cubicBezTo>
                    <a:cubicBezTo>
                      <a:pt x="247477" y="162858"/>
                      <a:pt x="248259" y="162025"/>
                      <a:pt x="247988" y="159705"/>
                    </a:cubicBezTo>
                    <a:cubicBezTo>
                      <a:pt x="247928" y="158655"/>
                      <a:pt x="247928" y="157602"/>
                      <a:pt x="247988" y="156552"/>
                    </a:cubicBezTo>
                    <a:cubicBezTo>
                      <a:pt x="247988" y="150461"/>
                      <a:pt x="247988" y="150423"/>
                      <a:pt x="254149" y="151426"/>
                    </a:cubicBezTo>
                    <a:cubicBezTo>
                      <a:pt x="255878" y="151708"/>
                      <a:pt x="257580" y="152145"/>
                      <a:pt x="259231" y="152731"/>
                    </a:cubicBezTo>
                    <a:cubicBezTo>
                      <a:pt x="262579" y="153935"/>
                      <a:pt x="263304" y="156653"/>
                      <a:pt x="262920" y="159837"/>
                    </a:cubicBezTo>
                    <a:cubicBezTo>
                      <a:pt x="262554" y="162908"/>
                      <a:pt x="260574" y="164396"/>
                      <a:pt x="257661" y="164409"/>
                    </a:cubicBezTo>
                    <a:cubicBezTo>
                      <a:pt x="255323" y="164478"/>
                      <a:pt x="252988" y="164212"/>
                      <a:pt x="250725" y="163621"/>
                    </a:cubicBezTo>
                    <a:cubicBezTo>
                      <a:pt x="248202" y="162883"/>
                      <a:pt x="248082" y="163829"/>
                      <a:pt x="248089" y="165878"/>
                    </a:cubicBezTo>
                    <a:cubicBezTo>
                      <a:pt x="248152" y="181100"/>
                      <a:pt x="248051" y="196329"/>
                      <a:pt x="248190" y="211557"/>
                    </a:cubicBezTo>
                    <a:cubicBezTo>
                      <a:pt x="248190" y="214344"/>
                      <a:pt x="247446" y="215044"/>
                      <a:pt x="244690" y="215031"/>
                    </a:cubicBezTo>
                    <a:cubicBezTo>
                      <a:pt x="216352" y="214930"/>
                      <a:pt x="188008" y="215031"/>
                      <a:pt x="159664" y="214899"/>
                    </a:cubicBezTo>
                    <a:cubicBezTo>
                      <a:pt x="157015" y="214899"/>
                      <a:pt x="155792" y="215574"/>
                      <a:pt x="154953" y="218159"/>
                    </a:cubicBezTo>
                    <a:cubicBezTo>
                      <a:pt x="152860" y="224603"/>
                      <a:pt x="150596" y="231016"/>
                      <a:pt x="147563" y="237076"/>
                    </a:cubicBezTo>
                    <a:cubicBezTo>
                      <a:pt x="146586" y="239037"/>
                      <a:pt x="146302" y="242278"/>
                      <a:pt x="142808" y="241667"/>
                    </a:cubicBezTo>
                    <a:cubicBezTo>
                      <a:pt x="139273" y="240891"/>
                      <a:pt x="136652" y="237908"/>
                      <a:pt x="136339" y="234302"/>
                    </a:cubicBezTo>
                    <a:cubicBezTo>
                      <a:pt x="136087" y="229528"/>
                      <a:pt x="137524" y="225051"/>
                      <a:pt x="138792" y="220549"/>
                    </a:cubicBezTo>
                    <a:cubicBezTo>
                      <a:pt x="139265" y="218878"/>
                      <a:pt x="139876" y="217238"/>
                      <a:pt x="140437" y="215504"/>
                    </a:cubicBezTo>
                    <a:cubicBezTo>
                      <a:pt x="139176" y="214691"/>
                      <a:pt x="137884" y="215075"/>
                      <a:pt x="136654" y="215075"/>
                    </a:cubicBezTo>
                    <a:cubicBezTo>
                      <a:pt x="103391" y="215075"/>
                      <a:pt x="70129" y="215006"/>
                      <a:pt x="36866" y="215132"/>
                    </a:cubicBezTo>
                    <a:cubicBezTo>
                      <a:pt x="33713" y="215132"/>
                      <a:pt x="33019" y="214338"/>
                      <a:pt x="33032" y="211273"/>
                    </a:cubicBezTo>
                    <a:cubicBezTo>
                      <a:pt x="33171" y="188081"/>
                      <a:pt x="33108" y="164895"/>
                      <a:pt x="33108" y="141469"/>
                    </a:cubicBezTo>
                    <a:cubicBezTo>
                      <a:pt x="31557" y="142062"/>
                      <a:pt x="31449" y="143487"/>
                      <a:pt x="31002" y="144527"/>
                    </a:cubicBezTo>
                    <a:cubicBezTo>
                      <a:pt x="26506" y="154976"/>
                      <a:pt x="23655" y="165967"/>
                      <a:pt x="20490" y="176838"/>
                    </a:cubicBezTo>
                    <a:cubicBezTo>
                      <a:pt x="18207" y="184688"/>
                      <a:pt x="15527" y="192419"/>
                      <a:pt x="13018" y="200200"/>
                    </a:cubicBezTo>
                    <a:cubicBezTo>
                      <a:pt x="12867" y="200763"/>
                      <a:pt x="12655" y="201309"/>
                      <a:pt x="12387" y="201827"/>
                    </a:cubicBezTo>
                    <a:cubicBezTo>
                      <a:pt x="11082" y="204066"/>
                      <a:pt x="10495" y="207288"/>
                      <a:pt x="7071" y="207086"/>
                    </a:cubicBezTo>
                    <a:cubicBezTo>
                      <a:pt x="3837" y="206897"/>
                      <a:pt x="299" y="202628"/>
                      <a:pt x="15" y="199191"/>
                    </a:cubicBezTo>
                    <a:cubicBezTo>
                      <a:pt x="-91" y="197191"/>
                      <a:pt x="359" y="195200"/>
                      <a:pt x="1314" y="193441"/>
                    </a:cubicBezTo>
                    <a:cubicBezTo>
                      <a:pt x="8017" y="180255"/>
                      <a:pt x="12469" y="166225"/>
                      <a:pt x="16971" y="152207"/>
                    </a:cubicBezTo>
                    <a:cubicBezTo>
                      <a:pt x="21442" y="138297"/>
                      <a:pt x="26127" y="124462"/>
                      <a:pt x="31601" y="110905"/>
                    </a:cubicBezTo>
                    <a:cubicBezTo>
                      <a:pt x="31891" y="110186"/>
                      <a:pt x="32200" y="109480"/>
                      <a:pt x="32502" y="108761"/>
                    </a:cubicBezTo>
                    <a:close/>
                  </a:path>
                </a:pathLst>
              </a:custGeom>
              <a:solidFill>
                <a:srgbClr val="B9393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34F089B9-1ECF-EDB5-2C53-A3B781C1A8A9}"/>
                  </a:ext>
                </a:extLst>
              </p:cNvPr>
              <p:cNvSpPr/>
              <p:nvPr/>
            </p:nvSpPr>
            <p:spPr>
              <a:xfrm>
                <a:off x="9737214" y="3794342"/>
                <a:ext cx="55345" cy="75491"/>
              </a:xfrm>
              <a:custGeom>
                <a:avLst/>
                <a:gdLst>
                  <a:gd name="connsiteX0" fmla="*/ 15210 w 55345"/>
                  <a:gd name="connsiteY0" fmla="*/ 25717 h 75491"/>
                  <a:gd name="connsiteX1" fmla="*/ 15273 w 55345"/>
                  <a:gd name="connsiteY1" fmla="*/ 71831 h 75491"/>
                  <a:gd name="connsiteX2" fmla="*/ 12082 w 55345"/>
                  <a:gd name="connsiteY2" fmla="*/ 75097 h 75491"/>
                  <a:gd name="connsiteX3" fmla="*/ 1016 w 55345"/>
                  <a:gd name="connsiteY3" fmla="*/ 74309 h 75491"/>
                  <a:gd name="connsiteX4" fmla="*/ 455 w 55345"/>
                  <a:gd name="connsiteY4" fmla="*/ 63469 h 75491"/>
                  <a:gd name="connsiteX5" fmla="*/ 391 w 55345"/>
                  <a:gd name="connsiteY5" fmla="*/ 3382 h 75491"/>
                  <a:gd name="connsiteX6" fmla="*/ 3588 w 55345"/>
                  <a:gd name="connsiteY6" fmla="*/ 15 h 75491"/>
                  <a:gd name="connsiteX7" fmla="*/ 17991 w 55345"/>
                  <a:gd name="connsiteY7" fmla="*/ 15 h 75491"/>
                  <a:gd name="connsiteX8" fmla="*/ 22039 w 55345"/>
                  <a:gd name="connsiteY8" fmla="*/ 2802 h 75491"/>
                  <a:gd name="connsiteX9" fmla="*/ 39733 w 55345"/>
                  <a:gd name="connsiteY9" fmla="*/ 47755 h 75491"/>
                  <a:gd name="connsiteX10" fmla="*/ 41089 w 55345"/>
                  <a:gd name="connsiteY10" fmla="*/ 49855 h 75491"/>
                  <a:gd name="connsiteX11" fmla="*/ 41089 w 55345"/>
                  <a:gd name="connsiteY11" fmla="*/ 22432 h 75491"/>
                  <a:gd name="connsiteX12" fmla="*/ 40918 w 55345"/>
                  <a:gd name="connsiteY12" fmla="*/ 2758 h 75491"/>
                  <a:gd name="connsiteX13" fmla="*/ 43687 w 55345"/>
                  <a:gd name="connsiteY13" fmla="*/ 27 h 75491"/>
                  <a:gd name="connsiteX14" fmla="*/ 52824 w 55345"/>
                  <a:gd name="connsiteY14" fmla="*/ 27 h 75491"/>
                  <a:gd name="connsiteX15" fmla="*/ 55346 w 55345"/>
                  <a:gd name="connsiteY15" fmla="*/ 2253 h 75491"/>
                  <a:gd name="connsiteX16" fmla="*/ 55346 w 55345"/>
                  <a:gd name="connsiteY16" fmla="*/ 72877 h 75491"/>
                  <a:gd name="connsiteX17" fmla="*/ 52824 w 55345"/>
                  <a:gd name="connsiteY17" fmla="*/ 75034 h 75491"/>
                  <a:gd name="connsiteX18" fmla="*/ 38421 w 55345"/>
                  <a:gd name="connsiteY18" fmla="*/ 75078 h 75491"/>
                  <a:gd name="connsiteX19" fmla="*/ 34354 w 55345"/>
                  <a:gd name="connsiteY19" fmla="*/ 72335 h 75491"/>
                  <a:gd name="connsiteX20" fmla="*/ 16578 w 55345"/>
                  <a:gd name="connsiteY20" fmla="*/ 28914 h 75491"/>
                  <a:gd name="connsiteX21" fmla="*/ 15210 w 55345"/>
                  <a:gd name="connsiteY21" fmla="*/ 25717 h 75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5345" h="75491">
                    <a:moveTo>
                      <a:pt x="15210" y="25717"/>
                    </a:moveTo>
                    <a:cubicBezTo>
                      <a:pt x="15210" y="41204"/>
                      <a:pt x="15147" y="56520"/>
                      <a:pt x="15273" y="71831"/>
                    </a:cubicBezTo>
                    <a:cubicBezTo>
                      <a:pt x="15273" y="74353"/>
                      <a:pt x="14819" y="75406"/>
                      <a:pt x="12082" y="75097"/>
                    </a:cubicBezTo>
                    <a:cubicBezTo>
                      <a:pt x="8299" y="74662"/>
                      <a:pt x="3166" y="76692"/>
                      <a:pt x="1016" y="74309"/>
                    </a:cubicBezTo>
                    <a:cubicBezTo>
                      <a:pt x="-876" y="72228"/>
                      <a:pt x="455" y="67196"/>
                      <a:pt x="455" y="63469"/>
                    </a:cubicBezTo>
                    <a:cubicBezTo>
                      <a:pt x="455" y="43442"/>
                      <a:pt x="492" y="23409"/>
                      <a:pt x="391" y="3382"/>
                    </a:cubicBezTo>
                    <a:cubicBezTo>
                      <a:pt x="391" y="860"/>
                      <a:pt x="795" y="-136"/>
                      <a:pt x="3588" y="15"/>
                    </a:cubicBezTo>
                    <a:cubicBezTo>
                      <a:pt x="8375" y="273"/>
                      <a:pt x="13192" y="223"/>
                      <a:pt x="17991" y="15"/>
                    </a:cubicBezTo>
                    <a:cubicBezTo>
                      <a:pt x="20267" y="-80"/>
                      <a:pt x="21245" y="759"/>
                      <a:pt x="22039" y="2802"/>
                    </a:cubicBezTo>
                    <a:cubicBezTo>
                      <a:pt x="27872" y="17810"/>
                      <a:pt x="33818" y="32779"/>
                      <a:pt x="39733" y="47755"/>
                    </a:cubicBezTo>
                    <a:cubicBezTo>
                      <a:pt x="39991" y="48563"/>
                      <a:pt x="40459" y="49287"/>
                      <a:pt x="41089" y="49855"/>
                    </a:cubicBezTo>
                    <a:cubicBezTo>
                      <a:pt x="41089" y="40712"/>
                      <a:pt x="41089" y="31569"/>
                      <a:pt x="41089" y="22432"/>
                    </a:cubicBezTo>
                    <a:cubicBezTo>
                      <a:pt x="41089" y="15874"/>
                      <a:pt x="41089" y="9309"/>
                      <a:pt x="40918" y="2758"/>
                    </a:cubicBezTo>
                    <a:cubicBezTo>
                      <a:pt x="40855" y="545"/>
                      <a:pt x="41549" y="-92"/>
                      <a:pt x="43687" y="27"/>
                    </a:cubicBezTo>
                    <a:cubicBezTo>
                      <a:pt x="46726" y="198"/>
                      <a:pt x="49778" y="141"/>
                      <a:pt x="52824" y="27"/>
                    </a:cubicBezTo>
                    <a:cubicBezTo>
                      <a:pt x="54482" y="-29"/>
                      <a:pt x="55346" y="217"/>
                      <a:pt x="55346" y="2253"/>
                    </a:cubicBezTo>
                    <a:cubicBezTo>
                      <a:pt x="55275" y="25795"/>
                      <a:pt x="55275" y="49336"/>
                      <a:pt x="55346" y="72877"/>
                    </a:cubicBezTo>
                    <a:cubicBezTo>
                      <a:pt x="55346" y="75015"/>
                      <a:pt x="54400" y="75053"/>
                      <a:pt x="52824" y="75034"/>
                    </a:cubicBezTo>
                    <a:cubicBezTo>
                      <a:pt x="48025" y="74984"/>
                      <a:pt x="43214" y="74883"/>
                      <a:pt x="38421" y="75078"/>
                    </a:cubicBezTo>
                    <a:cubicBezTo>
                      <a:pt x="36164" y="75166"/>
                      <a:pt x="35174" y="74378"/>
                      <a:pt x="34354" y="72335"/>
                    </a:cubicBezTo>
                    <a:cubicBezTo>
                      <a:pt x="28502" y="57832"/>
                      <a:pt x="22518" y="43386"/>
                      <a:pt x="16578" y="28914"/>
                    </a:cubicBezTo>
                    <a:cubicBezTo>
                      <a:pt x="16168" y="27905"/>
                      <a:pt x="15677" y="26833"/>
                      <a:pt x="15210" y="25717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5A974BED-AB93-0816-5F0F-D86D477D7A0E}"/>
                  </a:ext>
                </a:extLst>
              </p:cNvPr>
              <p:cNvSpPr/>
              <p:nvPr/>
            </p:nvSpPr>
            <p:spPr>
              <a:xfrm>
                <a:off x="9959043" y="3794337"/>
                <a:ext cx="50679" cy="75134"/>
              </a:xfrm>
              <a:custGeom>
                <a:avLst/>
                <a:gdLst>
                  <a:gd name="connsiteX0" fmla="*/ 36737 w 50679"/>
                  <a:gd name="connsiteY0" fmla="*/ 38132 h 75134"/>
                  <a:gd name="connsiteX1" fmla="*/ 41549 w 50679"/>
                  <a:gd name="connsiteY1" fmla="*/ 44204 h 75134"/>
                  <a:gd name="connsiteX2" fmla="*/ 50679 w 50679"/>
                  <a:gd name="connsiteY2" fmla="*/ 75052 h 75134"/>
                  <a:gd name="connsiteX3" fmla="*/ 35382 w 50679"/>
                  <a:gd name="connsiteY3" fmla="*/ 75083 h 75134"/>
                  <a:gd name="connsiteX4" fmla="*/ 33421 w 50679"/>
                  <a:gd name="connsiteY4" fmla="*/ 72807 h 75134"/>
                  <a:gd name="connsiteX5" fmla="*/ 28136 w 50679"/>
                  <a:gd name="connsiteY5" fmla="*/ 53574 h 75134"/>
                  <a:gd name="connsiteX6" fmla="*/ 18621 w 50679"/>
                  <a:gd name="connsiteY6" fmla="*/ 45509 h 75134"/>
                  <a:gd name="connsiteX7" fmla="*/ 16099 w 50679"/>
                  <a:gd name="connsiteY7" fmla="*/ 48076 h 75134"/>
                  <a:gd name="connsiteX8" fmla="*/ 16219 w 50679"/>
                  <a:gd name="connsiteY8" fmla="*/ 71955 h 75134"/>
                  <a:gd name="connsiteX9" fmla="*/ 12895 w 50679"/>
                  <a:gd name="connsiteY9" fmla="*/ 75108 h 75134"/>
                  <a:gd name="connsiteX10" fmla="*/ 3071 w 50679"/>
                  <a:gd name="connsiteY10" fmla="*/ 75108 h 75134"/>
                  <a:gd name="connsiteX11" fmla="*/ 0 w 50679"/>
                  <a:gd name="connsiteY11" fmla="*/ 72012 h 75134"/>
                  <a:gd name="connsiteX12" fmla="*/ 57 w 50679"/>
                  <a:gd name="connsiteY12" fmla="*/ 20040 h 75134"/>
                  <a:gd name="connsiteX13" fmla="*/ 57 w 50679"/>
                  <a:gd name="connsiteY13" fmla="*/ 2479 h 75134"/>
                  <a:gd name="connsiteX14" fmla="*/ 2050 w 50679"/>
                  <a:gd name="connsiteY14" fmla="*/ 64 h 75134"/>
                  <a:gd name="connsiteX15" fmla="*/ 30135 w 50679"/>
                  <a:gd name="connsiteY15" fmla="*/ 304 h 75134"/>
                  <a:gd name="connsiteX16" fmla="*/ 47545 w 50679"/>
                  <a:gd name="connsiteY16" fmla="*/ 23433 h 75134"/>
                  <a:gd name="connsiteX17" fmla="*/ 36737 w 50679"/>
                  <a:gd name="connsiteY17" fmla="*/ 38132 h 75134"/>
                  <a:gd name="connsiteX18" fmla="*/ 16174 w 50679"/>
                  <a:gd name="connsiteY18" fmla="*/ 22645 h 75134"/>
                  <a:gd name="connsiteX19" fmla="*/ 24208 w 50679"/>
                  <a:gd name="connsiteY19" fmla="*/ 30930 h 75134"/>
                  <a:gd name="connsiteX20" fmla="*/ 31535 w 50679"/>
                  <a:gd name="connsiteY20" fmla="*/ 20286 h 75134"/>
                  <a:gd name="connsiteX21" fmla="*/ 17745 w 50679"/>
                  <a:gd name="connsiteY21" fmla="*/ 14447 h 75134"/>
                  <a:gd name="connsiteX22" fmla="*/ 16206 w 50679"/>
                  <a:gd name="connsiteY22" fmla="*/ 20558 h 75134"/>
                  <a:gd name="connsiteX23" fmla="*/ 16174 w 50679"/>
                  <a:gd name="connsiteY23" fmla="*/ 22645 h 75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0679" h="75134">
                    <a:moveTo>
                      <a:pt x="36737" y="38132"/>
                    </a:moveTo>
                    <a:cubicBezTo>
                      <a:pt x="39109" y="39407"/>
                      <a:pt x="40850" y="41603"/>
                      <a:pt x="41549" y="44204"/>
                    </a:cubicBezTo>
                    <a:cubicBezTo>
                      <a:pt x="44569" y="54369"/>
                      <a:pt x="47571" y="64540"/>
                      <a:pt x="50679" y="75052"/>
                    </a:cubicBezTo>
                    <a:cubicBezTo>
                      <a:pt x="45383" y="75052"/>
                      <a:pt x="40376" y="74982"/>
                      <a:pt x="35382" y="75083"/>
                    </a:cubicBezTo>
                    <a:cubicBezTo>
                      <a:pt x="33572" y="75121"/>
                      <a:pt x="33704" y="73853"/>
                      <a:pt x="33421" y="72807"/>
                    </a:cubicBezTo>
                    <a:cubicBezTo>
                      <a:pt x="31668" y="66394"/>
                      <a:pt x="30110" y="59918"/>
                      <a:pt x="28136" y="53574"/>
                    </a:cubicBezTo>
                    <a:cubicBezTo>
                      <a:pt x="26207" y="47344"/>
                      <a:pt x="23760" y="45623"/>
                      <a:pt x="18621" y="45509"/>
                    </a:cubicBezTo>
                    <a:cubicBezTo>
                      <a:pt x="16559" y="45465"/>
                      <a:pt x="16099" y="46140"/>
                      <a:pt x="16099" y="48076"/>
                    </a:cubicBezTo>
                    <a:cubicBezTo>
                      <a:pt x="16200" y="56033"/>
                      <a:pt x="15998" y="63998"/>
                      <a:pt x="16219" y="71955"/>
                    </a:cubicBezTo>
                    <a:cubicBezTo>
                      <a:pt x="16301" y="74736"/>
                      <a:pt x="15392" y="75272"/>
                      <a:pt x="12895" y="75108"/>
                    </a:cubicBezTo>
                    <a:cubicBezTo>
                      <a:pt x="9625" y="74888"/>
                      <a:pt x="6342" y="74888"/>
                      <a:pt x="3071" y="75108"/>
                    </a:cubicBezTo>
                    <a:cubicBezTo>
                      <a:pt x="549" y="75279"/>
                      <a:pt x="-12" y="74478"/>
                      <a:pt x="0" y="72012"/>
                    </a:cubicBezTo>
                    <a:cubicBezTo>
                      <a:pt x="114" y="54690"/>
                      <a:pt x="57" y="37362"/>
                      <a:pt x="57" y="20040"/>
                    </a:cubicBezTo>
                    <a:cubicBezTo>
                      <a:pt x="57" y="14189"/>
                      <a:pt x="57" y="8337"/>
                      <a:pt x="57" y="2479"/>
                    </a:cubicBezTo>
                    <a:cubicBezTo>
                      <a:pt x="57" y="1029"/>
                      <a:pt x="158" y="39"/>
                      <a:pt x="2050" y="64"/>
                    </a:cubicBezTo>
                    <a:cubicBezTo>
                      <a:pt x="11414" y="165"/>
                      <a:pt x="20803" y="-270"/>
                      <a:pt x="30135" y="304"/>
                    </a:cubicBezTo>
                    <a:cubicBezTo>
                      <a:pt x="42980" y="1085"/>
                      <a:pt x="49626" y="10298"/>
                      <a:pt x="47545" y="23433"/>
                    </a:cubicBezTo>
                    <a:cubicBezTo>
                      <a:pt x="46379" y="30924"/>
                      <a:pt x="43938" y="34272"/>
                      <a:pt x="36737" y="38132"/>
                    </a:cubicBezTo>
                    <a:close/>
                    <a:moveTo>
                      <a:pt x="16174" y="22645"/>
                    </a:moveTo>
                    <a:cubicBezTo>
                      <a:pt x="16174" y="31857"/>
                      <a:pt x="16174" y="31857"/>
                      <a:pt x="24208" y="30930"/>
                    </a:cubicBezTo>
                    <a:cubicBezTo>
                      <a:pt x="30167" y="30243"/>
                      <a:pt x="32903" y="26271"/>
                      <a:pt x="31535" y="20286"/>
                    </a:cubicBezTo>
                    <a:cubicBezTo>
                      <a:pt x="30501" y="15784"/>
                      <a:pt x="24719" y="13035"/>
                      <a:pt x="17745" y="14447"/>
                    </a:cubicBezTo>
                    <a:cubicBezTo>
                      <a:pt x="14327" y="15141"/>
                      <a:pt x="16950" y="18527"/>
                      <a:pt x="16206" y="20558"/>
                    </a:cubicBezTo>
                    <a:cubicBezTo>
                      <a:pt x="15979" y="21175"/>
                      <a:pt x="16174" y="21945"/>
                      <a:pt x="16174" y="2264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6513EC23-D5D2-CA35-800D-06E43D4F44F1}"/>
                  </a:ext>
                </a:extLst>
              </p:cNvPr>
              <p:cNvSpPr/>
              <p:nvPr/>
            </p:nvSpPr>
            <p:spPr>
              <a:xfrm>
                <a:off x="9670826" y="3794340"/>
                <a:ext cx="55136" cy="76310"/>
              </a:xfrm>
              <a:custGeom>
                <a:avLst/>
                <a:gdLst>
                  <a:gd name="connsiteX0" fmla="*/ 46 w 55136"/>
                  <a:gd name="connsiteY0" fmla="*/ 26350 h 76310"/>
                  <a:gd name="connsiteX1" fmla="*/ 2 w 55136"/>
                  <a:gd name="connsiteY1" fmla="*/ 2817 h 76310"/>
                  <a:gd name="connsiteX2" fmla="*/ 2675 w 55136"/>
                  <a:gd name="connsiteY2" fmla="*/ 36 h 76310"/>
                  <a:gd name="connsiteX3" fmla="*/ 13559 w 55136"/>
                  <a:gd name="connsiteY3" fmla="*/ 36 h 76310"/>
                  <a:gd name="connsiteX4" fmla="*/ 16485 w 55136"/>
                  <a:gd name="connsiteY4" fmla="*/ 3000 h 76310"/>
                  <a:gd name="connsiteX5" fmla="*/ 16441 w 55136"/>
                  <a:gd name="connsiteY5" fmla="*/ 41635 h 76310"/>
                  <a:gd name="connsiteX6" fmla="*/ 17702 w 55136"/>
                  <a:gd name="connsiteY6" fmla="*/ 53464 h 76310"/>
                  <a:gd name="connsiteX7" fmla="*/ 27387 w 55136"/>
                  <a:gd name="connsiteY7" fmla="*/ 61567 h 76310"/>
                  <a:gd name="connsiteX8" fmla="*/ 36789 w 55136"/>
                  <a:gd name="connsiteY8" fmla="*/ 53603 h 76310"/>
                  <a:gd name="connsiteX9" fmla="*/ 38050 w 55136"/>
                  <a:gd name="connsiteY9" fmla="*/ 45311 h 76310"/>
                  <a:gd name="connsiteX10" fmla="*/ 38050 w 55136"/>
                  <a:gd name="connsiteY10" fmla="*/ 3164 h 76310"/>
                  <a:gd name="connsiteX11" fmla="*/ 41127 w 55136"/>
                  <a:gd name="connsiteY11" fmla="*/ 11 h 76310"/>
                  <a:gd name="connsiteX12" fmla="*/ 52717 w 55136"/>
                  <a:gd name="connsiteY12" fmla="*/ 55 h 76310"/>
                  <a:gd name="connsiteX13" fmla="*/ 54937 w 55136"/>
                  <a:gd name="connsiteY13" fmla="*/ 1846 h 76310"/>
                  <a:gd name="connsiteX14" fmla="*/ 54306 w 55136"/>
                  <a:gd name="connsiteY14" fmla="*/ 53080 h 76310"/>
                  <a:gd name="connsiteX15" fmla="*/ 23541 w 55136"/>
                  <a:gd name="connsiteY15" fmla="*/ 76064 h 76310"/>
                  <a:gd name="connsiteX16" fmla="*/ 210 w 55136"/>
                  <a:gd name="connsiteY16" fmla="*/ 49511 h 76310"/>
                  <a:gd name="connsiteX17" fmla="*/ 172 w 55136"/>
                  <a:gd name="connsiteY17" fmla="*/ 26331 h 76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136" h="76310">
                    <a:moveTo>
                      <a:pt x="46" y="26350"/>
                    </a:moveTo>
                    <a:cubicBezTo>
                      <a:pt x="46" y="18506"/>
                      <a:pt x="115" y="10661"/>
                      <a:pt x="2" y="2817"/>
                    </a:cubicBezTo>
                    <a:cubicBezTo>
                      <a:pt x="-30" y="730"/>
                      <a:pt x="418" y="-90"/>
                      <a:pt x="2675" y="36"/>
                    </a:cubicBezTo>
                    <a:cubicBezTo>
                      <a:pt x="6300" y="232"/>
                      <a:pt x="9934" y="232"/>
                      <a:pt x="13559" y="36"/>
                    </a:cubicBezTo>
                    <a:cubicBezTo>
                      <a:pt x="15923" y="-90"/>
                      <a:pt x="16504" y="711"/>
                      <a:pt x="16485" y="3000"/>
                    </a:cubicBezTo>
                    <a:cubicBezTo>
                      <a:pt x="16377" y="15876"/>
                      <a:pt x="16422" y="28759"/>
                      <a:pt x="16441" y="41635"/>
                    </a:cubicBezTo>
                    <a:cubicBezTo>
                      <a:pt x="16441" y="45614"/>
                      <a:pt x="16573" y="49599"/>
                      <a:pt x="17702" y="53464"/>
                    </a:cubicBezTo>
                    <a:cubicBezTo>
                      <a:pt x="19228" y="58755"/>
                      <a:pt x="22696" y="61618"/>
                      <a:pt x="27387" y="61567"/>
                    </a:cubicBezTo>
                    <a:cubicBezTo>
                      <a:pt x="32079" y="61517"/>
                      <a:pt x="35131" y="58881"/>
                      <a:pt x="36789" y="53603"/>
                    </a:cubicBezTo>
                    <a:cubicBezTo>
                      <a:pt x="37633" y="50921"/>
                      <a:pt x="38059" y="48124"/>
                      <a:pt x="38050" y="45311"/>
                    </a:cubicBezTo>
                    <a:cubicBezTo>
                      <a:pt x="38050" y="31262"/>
                      <a:pt x="38139" y="17213"/>
                      <a:pt x="38050" y="3164"/>
                    </a:cubicBezTo>
                    <a:cubicBezTo>
                      <a:pt x="38050" y="749"/>
                      <a:pt x="38618" y="-109"/>
                      <a:pt x="41127" y="11"/>
                    </a:cubicBezTo>
                    <a:cubicBezTo>
                      <a:pt x="44980" y="225"/>
                      <a:pt x="48852" y="87"/>
                      <a:pt x="52717" y="55"/>
                    </a:cubicBezTo>
                    <a:cubicBezTo>
                      <a:pt x="53979" y="55"/>
                      <a:pt x="54975" y="55"/>
                      <a:pt x="54937" y="1846"/>
                    </a:cubicBezTo>
                    <a:cubicBezTo>
                      <a:pt x="54609" y="18928"/>
                      <a:pt x="55933" y="36061"/>
                      <a:pt x="54306" y="53080"/>
                    </a:cubicBezTo>
                    <a:cubicBezTo>
                      <a:pt x="52610" y="70887"/>
                      <a:pt x="39356" y="77748"/>
                      <a:pt x="23541" y="76064"/>
                    </a:cubicBezTo>
                    <a:cubicBezTo>
                      <a:pt x="8653" y="74475"/>
                      <a:pt x="613" y="65111"/>
                      <a:pt x="210" y="49511"/>
                    </a:cubicBezTo>
                    <a:cubicBezTo>
                      <a:pt x="-5" y="41793"/>
                      <a:pt x="172" y="34062"/>
                      <a:pt x="172" y="2633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D834EAC8-DAA6-9B5D-F31D-9EABE1CD2A8A}"/>
                  </a:ext>
                </a:extLst>
              </p:cNvPr>
              <p:cNvSpPr/>
              <p:nvPr/>
            </p:nvSpPr>
            <p:spPr>
              <a:xfrm>
                <a:off x="10146544" y="3794350"/>
                <a:ext cx="65497" cy="75102"/>
              </a:xfrm>
              <a:custGeom>
                <a:avLst/>
                <a:gdLst>
                  <a:gd name="connsiteX0" fmla="*/ 65498 w 65497"/>
                  <a:gd name="connsiteY0" fmla="*/ 75039 h 75102"/>
                  <a:gd name="connsiteX1" fmla="*/ 49922 w 65497"/>
                  <a:gd name="connsiteY1" fmla="*/ 75089 h 75102"/>
                  <a:gd name="connsiteX2" fmla="*/ 47306 w 65497"/>
                  <a:gd name="connsiteY2" fmla="*/ 73034 h 75102"/>
                  <a:gd name="connsiteX3" fmla="*/ 44153 w 65497"/>
                  <a:gd name="connsiteY3" fmla="*/ 61191 h 75102"/>
                  <a:gd name="connsiteX4" fmla="*/ 41296 w 65497"/>
                  <a:gd name="connsiteY4" fmla="*/ 58972 h 75102"/>
                  <a:gd name="connsiteX5" fmla="*/ 23388 w 65497"/>
                  <a:gd name="connsiteY5" fmla="*/ 58972 h 75102"/>
                  <a:gd name="connsiteX6" fmla="*/ 20311 w 65497"/>
                  <a:gd name="connsiteY6" fmla="*/ 61412 h 75102"/>
                  <a:gd name="connsiteX7" fmla="*/ 17101 w 65497"/>
                  <a:gd name="connsiteY7" fmla="*/ 72498 h 75102"/>
                  <a:gd name="connsiteX8" fmla="*/ 13816 w 65497"/>
                  <a:gd name="connsiteY8" fmla="*/ 75096 h 75102"/>
                  <a:gd name="connsiteX9" fmla="*/ 0 w 65497"/>
                  <a:gd name="connsiteY9" fmla="*/ 75039 h 75102"/>
                  <a:gd name="connsiteX10" fmla="*/ 5713 w 65497"/>
                  <a:gd name="connsiteY10" fmla="*/ 56286 h 75102"/>
                  <a:gd name="connsiteX11" fmla="*/ 21868 w 65497"/>
                  <a:gd name="connsiteY11" fmla="*/ 3034 h 75102"/>
                  <a:gd name="connsiteX12" fmla="*/ 25961 w 65497"/>
                  <a:gd name="connsiteY12" fmla="*/ 13 h 75102"/>
                  <a:gd name="connsiteX13" fmla="*/ 40003 w 65497"/>
                  <a:gd name="connsiteY13" fmla="*/ 51 h 75102"/>
                  <a:gd name="connsiteX14" fmla="*/ 42910 w 65497"/>
                  <a:gd name="connsiteY14" fmla="*/ 1804 h 75102"/>
                  <a:gd name="connsiteX15" fmla="*/ 65498 w 65497"/>
                  <a:gd name="connsiteY15" fmla="*/ 75039 h 75102"/>
                  <a:gd name="connsiteX16" fmla="*/ 24813 w 65497"/>
                  <a:gd name="connsiteY16" fmla="*/ 44866 h 75102"/>
                  <a:gd name="connsiteX17" fmla="*/ 37822 w 65497"/>
                  <a:gd name="connsiteY17" fmla="*/ 44866 h 75102"/>
                  <a:gd name="connsiteX18" fmla="*/ 39266 w 65497"/>
                  <a:gd name="connsiteY18" fmla="*/ 42709 h 75102"/>
                  <a:gd name="connsiteX19" fmla="*/ 32859 w 65497"/>
                  <a:gd name="connsiteY19" fmla="*/ 16824 h 75102"/>
                  <a:gd name="connsiteX20" fmla="*/ 32298 w 65497"/>
                  <a:gd name="connsiteY20" fmla="*/ 16768 h 75102"/>
                  <a:gd name="connsiteX21" fmla="*/ 24813 w 65497"/>
                  <a:gd name="connsiteY21" fmla="*/ 44866 h 7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5497" h="75102">
                    <a:moveTo>
                      <a:pt x="65498" y="75039"/>
                    </a:moveTo>
                    <a:cubicBezTo>
                      <a:pt x="59980" y="75039"/>
                      <a:pt x="54948" y="74957"/>
                      <a:pt x="49922" y="75089"/>
                    </a:cubicBezTo>
                    <a:cubicBezTo>
                      <a:pt x="48264" y="75133"/>
                      <a:pt x="47671" y="74459"/>
                      <a:pt x="47306" y="73034"/>
                    </a:cubicBezTo>
                    <a:cubicBezTo>
                      <a:pt x="46290" y="69074"/>
                      <a:pt x="45143" y="65151"/>
                      <a:pt x="44153" y="61191"/>
                    </a:cubicBezTo>
                    <a:cubicBezTo>
                      <a:pt x="43755" y="59590"/>
                      <a:pt x="43062" y="58934"/>
                      <a:pt x="41296" y="58972"/>
                    </a:cubicBezTo>
                    <a:cubicBezTo>
                      <a:pt x="35331" y="59090"/>
                      <a:pt x="29359" y="59090"/>
                      <a:pt x="23388" y="58972"/>
                    </a:cubicBezTo>
                    <a:cubicBezTo>
                      <a:pt x="21496" y="58934"/>
                      <a:pt x="20765" y="59602"/>
                      <a:pt x="20311" y="61412"/>
                    </a:cubicBezTo>
                    <a:cubicBezTo>
                      <a:pt x="19384" y="65139"/>
                      <a:pt x="18041" y="68771"/>
                      <a:pt x="17101" y="72498"/>
                    </a:cubicBezTo>
                    <a:cubicBezTo>
                      <a:pt x="16622" y="74389"/>
                      <a:pt x="15903" y="75184"/>
                      <a:pt x="13816" y="75096"/>
                    </a:cubicBezTo>
                    <a:cubicBezTo>
                      <a:pt x="9402" y="74913"/>
                      <a:pt x="4937" y="75039"/>
                      <a:pt x="0" y="75039"/>
                    </a:cubicBezTo>
                    <a:lnTo>
                      <a:pt x="5713" y="56286"/>
                    </a:lnTo>
                    <a:cubicBezTo>
                      <a:pt x="11117" y="38541"/>
                      <a:pt x="16565" y="20810"/>
                      <a:pt x="21868" y="3034"/>
                    </a:cubicBezTo>
                    <a:cubicBezTo>
                      <a:pt x="22562" y="726"/>
                      <a:pt x="23514" y="-119"/>
                      <a:pt x="25961" y="13"/>
                    </a:cubicBezTo>
                    <a:cubicBezTo>
                      <a:pt x="30633" y="234"/>
                      <a:pt x="35318" y="114"/>
                      <a:pt x="40003" y="51"/>
                    </a:cubicBezTo>
                    <a:cubicBezTo>
                      <a:pt x="41416" y="51"/>
                      <a:pt x="42419" y="209"/>
                      <a:pt x="42910" y="1804"/>
                    </a:cubicBezTo>
                    <a:cubicBezTo>
                      <a:pt x="50383" y="26106"/>
                      <a:pt x="57893" y="50396"/>
                      <a:pt x="65498" y="75039"/>
                    </a:cubicBezTo>
                    <a:close/>
                    <a:moveTo>
                      <a:pt x="24813" y="44866"/>
                    </a:moveTo>
                    <a:cubicBezTo>
                      <a:pt x="29422" y="44866"/>
                      <a:pt x="33641" y="44797"/>
                      <a:pt x="37822" y="44866"/>
                    </a:cubicBezTo>
                    <a:cubicBezTo>
                      <a:pt x="39713" y="44916"/>
                      <a:pt x="39600" y="44034"/>
                      <a:pt x="39266" y="42709"/>
                    </a:cubicBezTo>
                    <a:cubicBezTo>
                      <a:pt x="37115" y="34087"/>
                      <a:pt x="34984" y="25459"/>
                      <a:pt x="32859" y="16824"/>
                    </a:cubicBezTo>
                    <a:lnTo>
                      <a:pt x="32298" y="16768"/>
                    </a:lnTo>
                    <a:cubicBezTo>
                      <a:pt x="29845" y="26005"/>
                      <a:pt x="27398" y="35187"/>
                      <a:pt x="24813" y="4486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8F031123-8766-210E-2B78-130722E9CF9E}"/>
                  </a:ext>
                </a:extLst>
              </p:cNvPr>
              <p:cNvSpPr/>
              <p:nvPr/>
            </p:nvSpPr>
            <p:spPr>
              <a:xfrm>
                <a:off x="9903402" y="3794363"/>
                <a:ext cx="43459" cy="75063"/>
              </a:xfrm>
              <a:custGeom>
                <a:avLst/>
                <a:gdLst>
                  <a:gd name="connsiteX0" fmla="*/ 44 w 43459"/>
                  <a:gd name="connsiteY0" fmla="*/ 37412 h 75063"/>
                  <a:gd name="connsiteX1" fmla="*/ 0 w 43459"/>
                  <a:gd name="connsiteY1" fmla="*/ 3002 h 75063"/>
                  <a:gd name="connsiteX2" fmla="*/ 2831 w 43459"/>
                  <a:gd name="connsiteY2" fmla="*/ 1 h 75063"/>
                  <a:gd name="connsiteX3" fmla="*/ 39701 w 43459"/>
                  <a:gd name="connsiteY3" fmla="*/ 1 h 75063"/>
                  <a:gd name="connsiteX4" fmla="*/ 42368 w 43459"/>
                  <a:gd name="connsiteY4" fmla="*/ 2813 h 75063"/>
                  <a:gd name="connsiteX5" fmla="*/ 42368 w 43459"/>
                  <a:gd name="connsiteY5" fmla="*/ 11590 h 75063"/>
                  <a:gd name="connsiteX6" fmla="*/ 39644 w 43459"/>
                  <a:gd name="connsiteY6" fmla="*/ 14340 h 75063"/>
                  <a:gd name="connsiteX7" fmla="*/ 18930 w 43459"/>
                  <a:gd name="connsiteY7" fmla="*/ 14233 h 75063"/>
                  <a:gd name="connsiteX8" fmla="*/ 16067 w 43459"/>
                  <a:gd name="connsiteY8" fmla="*/ 17165 h 75063"/>
                  <a:gd name="connsiteX9" fmla="*/ 16067 w 43459"/>
                  <a:gd name="connsiteY9" fmla="*/ 26989 h 75063"/>
                  <a:gd name="connsiteX10" fmla="*/ 19258 w 43459"/>
                  <a:gd name="connsiteY10" fmla="*/ 29978 h 75063"/>
                  <a:gd name="connsiteX11" fmla="*/ 38219 w 43459"/>
                  <a:gd name="connsiteY11" fmla="*/ 29871 h 75063"/>
                  <a:gd name="connsiteX12" fmla="*/ 40880 w 43459"/>
                  <a:gd name="connsiteY12" fmla="*/ 32645 h 75063"/>
                  <a:gd name="connsiteX13" fmla="*/ 40880 w 43459"/>
                  <a:gd name="connsiteY13" fmla="*/ 41770 h 75063"/>
                  <a:gd name="connsiteX14" fmla="*/ 38490 w 43459"/>
                  <a:gd name="connsiteY14" fmla="*/ 44090 h 75063"/>
                  <a:gd name="connsiteX15" fmla="*/ 18476 w 43459"/>
                  <a:gd name="connsiteY15" fmla="*/ 44014 h 75063"/>
                  <a:gd name="connsiteX16" fmla="*/ 16086 w 43459"/>
                  <a:gd name="connsiteY16" fmla="*/ 46303 h 75063"/>
                  <a:gd name="connsiteX17" fmla="*/ 16086 w 43459"/>
                  <a:gd name="connsiteY17" fmla="*/ 58240 h 75063"/>
                  <a:gd name="connsiteX18" fmla="*/ 18785 w 43459"/>
                  <a:gd name="connsiteY18" fmla="*/ 60964 h 75063"/>
                  <a:gd name="connsiteX19" fmla="*/ 40224 w 43459"/>
                  <a:gd name="connsiteY19" fmla="*/ 60832 h 75063"/>
                  <a:gd name="connsiteX20" fmla="*/ 43428 w 43459"/>
                  <a:gd name="connsiteY20" fmla="*/ 64168 h 75063"/>
                  <a:gd name="connsiteX21" fmla="*/ 43428 w 43459"/>
                  <a:gd name="connsiteY21" fmla="*/ 72592 h 75063"/>
                  <a:gd name="connsiteX22" fmla="*/ 41170 w 43459"/>
                  <a:gd name="connsiteY22" fmla="*/ 75064 h 75063"/>
                  <a:gd name="connsiteX23" fmla="*/ 2194 w 43459"/>
                  <a:gd name="connsiteY23" fmla="*/ 75064 h 75063"/>
                  <a:gd name="connsiteX24" fmla="*/ 88 w 43459"/>
                  <a:gd name="connsiteY24" fmla="*/ 72542 h 75063"/>
                  <a:gd name="connsiteX25" fmla="*/ 44 w 43459"/>
                  <a:gd name="connsiteY25" fmla="*/ 37412 h 75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459" h="75063">
                    <a:moveTo>
                      <a:pt x="44" y="37412"/>
                    </a:moveTo>
                    <a:cubicBezTo>
                      <a:pt x="44" y="25942"/>
                      <a:pt x="101" y="14472"/>
                      <a:pt x="0" y="3002"/>
                    </a:cubicBezTo>
                    <a:cubicBezTo>
                      <a:pt x="0" y="820"/>
                      <a:pt x="391" y="-25"/>
                      <a:pt x="2831" y="1"/>
                    </a:cubicBezTo>
                    <a:cubicBezTo>
                      <a:pt x="15123" y="131"/>
                      <a:pt x="27413" y="131"/>
                      <a:pt x="39701" y="1"/>
                    </a:cubicBezTo>
                    <a:cubicBezTo>
                      <a:pt x="41971" y="1"/>
                      <a:pt x="42482" y="738"/>
                      <a:pt x="42368" y="2813"/>
                    </a:cubicBezTo>
                    <a:cubicBezTo>
                      <a:pt x="42195" y="5736"/>
                      <a:pt x="42195" y="8667"/>
                      <a:pt x="42368" y="11590"/>
                    </a:cubicBezTo>
                    <a:cubicBezTo>
                      <a:pt x="42507" y="13747"/>
                      <a:pt x="41832" y="14384"/>
                      <a:pt x="39644" y="14340"/>
                    </a:cubicBezTo>
                    <a:cubicBezTo>
                      <a:pt x="32746" y="14201"/>
                      <a:pt x="25835" y="14390"/>
                      <a:pt x="18930" y="14233"/>
                    </a:cubicBezTo>
                    <a:cubicBezTo>
                      <a:pt x="16590" y="14182"/>
                      <a:pt x="15960" y="14914"/>
                      <a:pt x="16067" y="17165"/>
                    </a:cubicBezTo>
                    <a:cubicBezTo>
                      <a:pt x="16278" y="20436"/>
                      <a:pt x="16278" y="23718"/>
                      <a:pt x="16067" y="26989"/>
                    </a:cubicBezTo>
                    <a:cubicBezTo>
                      <a:pt x="15871" y="29612"/>
                      <a:pt x="16925" y="30041"/>
                      <a:pt x="19258" y="29978"/>
                    </a:cubicBezTo>
                    <a:cubicBezTo>
                      <a:pt x="25563" y="29827"/>
                      <a:pt x="31869" y="30035"/>
                      <a:pt x="38219" y="29871"/>
                    </a:cubicBezTo>
                    <a:cubicBezTo>
                      <a:pt x="40470" y="29814"/>
                      <a:pt x="41006" y="30501"/>
                      <a:pt x="40880" y="32645"/>
                    </a:cubicBezTo>
                    <a:cubicBezTo>
                      <a:pt x="40710" y="35684"/>
                      <a:pt x="40710" y="38730"/>
                      <a:pt x="40880" y="41770"/>
                    </a:cubicBezTo>
                    <a:cubicBezTo>
                      <a:pt x="40981" y="43661"/>
                      <a:pt x="40287" y="44115"/>
                      <a:pt x="38490" y="44090"/>
                    </a:cubicBezTo>
                    <a:cubicBezTo>
                      <a:pt x="31825" y="43996"/>
                      <a:pt x="25147" y="44090"/>
                      <a:pt x="18476" y="44014"/>
                    </a:cubicBezTo>
                    <a:cubicBezTo>
                      <a:pt x="16716" y="44014"/>
                      <a:pt x="16017" y="44380"/>
                      <a:pt x="16086" y="46303"/>
                    </a:cubicBezTo>
                    <a:cubicBezTo>
                      <a:pt x="16237" y="50276"/>
                      <a:pt x="16256" y="54268"/>
                      <a:pt x="16086" y="58240"/>
                    </a:cubicBezTo>
                    <a:cubicBezTo>
                      <a:pt x="15991" y="60390"/>
                      <a:pt x="16584" y="61015"/>
                      <a:pt x="18785" y="60964"/>
                    </a:cubicBezTo>
                    <a:cubicBezTo>
                      <a:pt x="25917" y="60813"/>
                      <a:pt x="33067" y="61071"/>
                      <a:pt x="40224" y="60832"/>
                    </a:cubicBezTo>
                    <a:cubicBezTo>
                      <a:pt x="43011" y="60737"/>
                      <a:pt x="43617" y="61645"/>
                      <a:pt x="43428" y="64168"/>
                    </a:cubicBezTo>
                    <a:cubicBezTo>
                      <a:pt x="43270" y="66974"/>
                      <a:pt x="43270" y="69786"/>
                      <a:pt x="43428" y="72592"/>
                    </a:cubicBezTo>
                    <a:cubicBezTo>
                      <a:pt x="43491" y="74295"/>
                      <a:pt x="43156" y="75076"/>
                      <a:pt x="41170" y="75064"/>
                    </a:cubicBezTo>
                    <a:cubicBezTo>
                      <a:pt x="28180" y="74980"/>
                      <a:pt x="15189" y="74980"/>
                      <a:pt x="2194" y="75064"/>
                    </a:cubicBezTo>
                    <a:cubicBezTo>
                      <a:pt x="44" y="75064"/>
                      <a:pt x="82" y="74055"/>
                      <a:pt x="88" y="72542"/>
                    </a:cubicBezTo>
                    <a:cubicBezTo>
                      <a:pt x="63" y="60826"/>
                      <a:pt x="44" y="49122"/>
                      <a:pt x="44" y="37412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C434C13-20E6-185A-EC6F-5DF4AA8D568E}"/>
                  </a:ext>
                </a:extLst>
              </p:cNvPr>
              <p:cNvSpPr/>
              <p:nvPr/>
            </p:nvSpPr>
            <p:spPr>
              <a:xfrm>
                <a:off x="9834571" y="3794382"/>
                <a:ext cx="59463" cy="75058"/>
              </a:xfrm>
              <a:custGeom>
                <a:avLst/>
                <a:gdLst>
                  <a:gd name="connsiteX0" fmla="*/ 30284 w 59463"/>
                  <a:gd name="connsiteY0" fmla="*/ 57634 h 75058"/>
                  <a:gd name="connsiteX1" fmla="*/ 37264 w 59463"/>
                  <a:gd name="connsiteY1" fmla="*/ 27297 h 75058"/>
                  <a:gd name="connsiteX2" fmla="*/ 42832 w 59463"/>
                  <a:gd name="connsiteY2" fmla="*/ 2705 h 75058"/>
                  <a:gd name="connsiteX3" fmla="*/ 45985 w 59463"/>
                  <a:gd name="connsiteY3" fmla="*/ 6 h 75058"/>
                  <a:gd name="connsiteX4" fmla="*/ 57569 w 59463"/>
                  <a:gd name="connsiteY4" fmla="*/ 38 h 75058"/>
                  <a:gd name="connsiteX5" fmla="*/ 59271 w 59463"/>
                  <a:gd name="connsiteY5" fmla="*/ 2144 h 75058"/>
                  <a:gd name="connsiteX6" fmla="*/ 40033 w 59463"/>
                  <a:gd name="connsiteY6" fmla="*/ 73121 h 75058"/>
                  <a:gd name="connsiteX7" fmla="*/ 37309 w 59463"/>
                  <a:gd name="connsiteY7" fmla="*/ 75057 h 75058"/>
                  <a:gd name="connsiteX8" fmla="*/ 21860 w 59463"/>
                  <a:gd name="connsiteY8" fmla="*/ 75057 h 75058"/>
                  <a:gd name="connsiteX9" fmla="*/ 19003 w 59463"/>
                  <a:gd name="connsiteY9" fmla="*/ 72850 h 75058"/>
                  <a:gd name="connsiteX10" fmla="*/ 243 w 59463"/>
                  <a:gd name="connsiteY10" fmla="*/ 2857 h 75058"/>
                  <a:gd name="connsiteX11" fmla="*/ 2413 w 59463"/>
                  <a:gd name="connsiteY11" fmla="*/ 38 h 75058"/>
                  <a:gd name="connsiteX12" fmla="*/ 13996 w 59463"/>
                  <a:gd name="connsiteY12" fmla="*/ 38 h 75058"/>
                  <a:gd name="connsiteX13" fmla="*/ 17149 w 59463"/>
                  <a:gd name="connsiteY13" fmla="*/ 2686 h 75058"/>
                  <a:gd name="connsiteX14" fmla="*/ 29761 w 59463"/>
                  <a:gd name="connsiteY14" fmla="*/ 57666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9463" h="75058">
                    <a:moveTo>
                      <a:pt x="30284" y="57634"/>
                    </a:moveTo>
                    <a:cubicBezTo>
                      <a:pt x="32613" y="47545"/>
                      <a:pt x="34939" y="37433"/>
                      <a:pt x="37264" y="27297"/>
                    </a:cubicBezTo>
                    <a:cubicBezTo>
                      <a:pt x="39156" y="19100"/>
                      <a:pt x="41086" y="10903"/>
                      <a:pt x="42832" y="2705"/>
                    </a:cubicBezTo>
                    <a:cubicBezTo>
                      <a:pt x="43249" y="750"/>
                      <a:pt x="43885" y="-82"/>
                      <a:pt x="45985" y="6"/>
                    </a:cubicBezTo>
                    <a:cubicBezTo>
                      <a:pt x="49838" y="177"/>
                      <a:pt x="53710" y="107"/>
                      <a:pt x="57569" y="38"/>
                    </a:cubicBezTo>
                    <a:cubicBezTo>
                      <a:pt x="59196" y="6"/>
                      <a:pt x="59814" y="170"/>
                      <a:pt x="59271" y="2144"/>
                    </a:cubicBezTo>
                    <a:cubicBezTo>
                      <a:pt x="52789" y="25786"/>
                      <a:pt x="46376" y="49445"/>
                      <a:pt x="40033" y="73121"/>
                    </a:cubicBezTo>
                    <a:cubicBezTo>
                      <a:pt x="39616" y="74653"/>
                      <a:pt x="38841" y="75082"/>
                      <a:pt x="37309" y="75057"/>
                    </a:cubicBezTo>
                    <a:cubicBezTo>
                      <a:pt x="32163" y="74962"/>
                      <a:pt x="27005" y="74950"/>
                      <a:pt x="21860" y="75057"/>
                    </a:cubicBezTo>
                    <a:cubicBezTo>
                      <a:pt x="20125" y="75095"/>
                      <a:pt x="19438" y="74508"/>
                      <a:pt x="19003" y="72850"/>
                    </a:cubicBezTo>
                    <a:cubicBezTo>
                      <a:pt x="12798" y="49494"/>
                      <a:pt x="6545" y="26162"/>
                      <a:pt x="243" y="2857"/>
                    </a:cubicBezTo>
                    <a:cubicBezTo>
                      <a:pt x="-349" y="668"/>
                      <a:pt x="54" y="-63"/>
                      <a:pt x="2413" y="38"/>
                    </a:cubicBezTo>
                    <a:cubicBezTo>
                      <a:pt x="6265" y="202"/>
                      <a:pt x="10143" y="202"/>
                      <a:pt x="13996" y="38"/>
                    </a:cubicBezTo>
                    <a:cubicBezTo>
                      <a:pt x="16083" y="-50"/>
                      <a:pt x="16727" y="719"/>
                      <a:pt x="17149" y="2686"/>
                    </a:cubicBezTo>
                    <a:cubicBezTo>
                      <a:pt x="21267" y="21030"/>
                      <a:pt x="25523" y="39348"/>
                      <a:pt x="29761" y="5766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E64971F-6A60-3210-DED4-E5E816913FA6}"/>
                  </a:ext>
                </a:extLst>
              </p:cNvPr>
              <p:cNvSpPr/>
              <p:nvPr/>
            </p:nvSpPr>
            <p:spPr>
              <a:xfrm>
                <a:off x="10018062" y="3793233"/>
                <a:ext cx="44842" cy="77524"/>
              </a:xfrm>
              <a:custGeom>
                <a:avLst/>
                <a:gdLst>
                  <a:gd name="connsiteX0" fmla="*/ 1933 w 44842"/>
                  <a:gd name="connsiteY0" fmla="*/ 57749 h 77524"/>
                  <a:gd name="connsiteX1" fmla="*/ 20301 w 44842"/>
                  <a:gd name="connsiteY1" fmla="*/ 62592 h 77524"/>
                  <a:gd name="connsiteX2" fmla="*/ 28083 w 44842"/>
                  <a:gd name="connsiteY2" fmla="*/ 54124 h 77524"/>
                  <a:gd name="connsiteX3" fmla="*/ 23296 w 44842"/>
                  <a:gd name="connsiteY3" fmla="*/ 48051 h 77524"/>
                  <a:gd name="connsiteX4" fmla="*/ 14292 w 44842"/>
                  <a:gd name="connsiteY4" fmla="*/ 44211 h 77524"/>
                  <a:gd name="connsiteX5" fmla="*/ 306 w 44842"/>
                  <a:gd name="connsiteY5" fmla="*/ 18988 h 77524"/>
                  <a:gd name="connsiteX6" fmla="*/ 21115 w 44842"/>
                  <a:gd name="connsiteY6" fmla="*/ 279 h 77524"/>
                  <a:gd name="connsiteX7" fmla="*/ 38846 w 44842"/>
                  <a:gd name="connsiteY7" fmla="*/ 1736 h 77524"/>
                  <a:gd name="connsiteX8" fmla="*/ 41369 w 44842"/>
                  <a:gd name="connsiteY8" fmla="*/ 5519 h 77524"/>
                  <a:gd name="connsiteX9" fmla="*/ 40738 w 44842"/>
                  <a:gd name="connsiteY9" fmla="*/ 15325 h 77524"/>
                  <a:gd name="connsiteX10" fmla="*/ 37989 w 44842"/>
                  <a:gd name="connsiteY10" fmla="*/ 17134 h 77524"/>
                  <a:gd name="connsiteX11" fmla="*/ 23605 w 44842"/>
                  <a:gd name="connsiteY11" fmla="*/ 15047 h 77524"/>
                  <a:gd name="connsiteX12" fmla="*/ 16417 w 44842"/>
                  <a:gd name="connsiteY12" fmla="*/ 20615 h 77524"/>
                  <a:gd name="connsiteX13" fmla="*/ 21462 w 44842"/>
                  <a:gd name="connsiteY13" fmla="*/ 28119 h 77524"/>
                  <a:gd name="connsiteX14" fmla="*/ 32515 w 44842"/>
                  <a:gd name="connsiteY14" fmla="*/ 32533 h 77524"/>
                  <a:gd name="connsiteX15" fmla="*/ 44496 w 44842"/>
                  <a:gd name="connsiteY15" fmla="*/ 48114 h 77524"/>
                  <a:gd name="connsiteX16" fmla="*/ 22010 w 44842"/>
                  <a:gd name="connsiteY16" fmla="*/ 77379 h 77524"/>
                  <a:gd name="connsiteX17" fmla="*/ 2961 w 44842"/>
                  <a:gd name="connsiteY17" fmla="*/ 75178 h 77524"/>
                  <a:gd name="connsiteX18" fmla="*/ 697 w 44842"/>
                  <a:gd name="connsiteY18" fmla="*/ 73091 h 77524"/>
                  <a:gd name="connsiteX19" fmla="*/ 1933 w 44842"/>
                  <a:gd name="connsiteY19" fmla="*/ 57749 h 7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4842" h="77524">
                    <a:moveTo>
                      <a:pt x="1933" y="57749"/>
                    </a:moveTo>
                    <a:cubicBezTo>
                      <a:pt x="7860" y="61255"/>
                      <a:pt x="13838" y="63059"/>
                      <a:pt x="20301" y="62592"/>
                    </a:cubicBezTo>
                    <a:cubicBezTo>
                      <a:pt x="26178" y="62163"/>
                      <a:pt x="28814" y="59168"/>
                      <a:pt x="28083" y="54124"/>
                    </a:cubicBezTo>
                    <a:cubicBezTo>
                      <a:pt x="27660" y="51185"/>
                      <a:pt x="25819" y="49262"/>
                      <a:pt x="23296" y="48051"/>
                    </a:cubicBezTo>
                    <a:cubicBezTo>
                      <a:pt x="20358" y="46639"/>
                      <a:pt x="17325" y="45422"/>
                      <a:pt x="14292" y="44211"/>
                    </a:cubicBezTo>
                    <a:cubicBezTo>
                      <a:pt x="3528" y="39929"/>
                      <a:pt x="-1315" y="32381"/>
                      <a:pt x="306" y="18988"/>
                    </a:cubicBezTo>
                    <a:cubicBezTo>
                      <a:pt x="1624" y="8117"/>
                      <a:pt x="9437" y="1383"/>
                      <a:pt x="21115" y="279"/>
                    </a:cubicBezTo>
                    <a:cubicBezTo>
                      <a:pt x="27061" y="-374"/>
                      <a:pt x="33083" y="121"/>
                      <a:pt x="38846" y="1736"/>
                    </a:cubicBezTo>
                    <a:cubicBezTo>
                      <a:pt x="40883" y="2366"/>
                      <a:pt x="41608" y="3337"/>
                      <a:pt x="41369" y="5519"/>
                    </a:cubicBezTo>
                    <a:cubicBezTo>
                      <a:pt x="40978" y="8773"/>
                      <a:pt x="40763" y="12047"/>
                      <a:pt x="40738" y="15325"/>
                    </a:cubicBezTo>
                    <a:cubicBezTo>
                      <a:pt x="40738" y="17595"/>
                      <a:pt x="40259" y="18231"/>
                      <a:pt x="37989" y="17134"/>
                    </a:cubicBezTo>
                    <a:cubicBezTo>
                      <a:pt x="33449" y="14940"/>
                      <a:pt x="28574" y="14486"/>
                      <a:pt x="23605" y="15047"/>
                    </a:cubicBezTo>
                    <a:cubicBezTo>
                      <a:pt x="19450" y="15514"/>
                      <a:pt x="16966" y="17487"/>
                      <a:pt x="16417" y="20615"/>
                    </a:cubicBezTo>
                    <a:cubicBezTo>
                      <a:pt x="15868" y="23743"/>
                      <a:pt x="17502" y="26378"/>
                      <a:pt x="21462" y="28119"/>
                    </a:cubicBezTo>
                    <a:cubicBezTo>
                      <a:pt x="25087" y="29702"/>
                      <a:pt x="28871" y="30944"/>
                      <a:pt x="32515" y="32533"/>
                    </a:cubicBezTo>
                    <a:cubicBezTo>
                      <a:pt x="39401" y="35465"/>
                      <a:pt x="43525" y="40585"/>
                      <a:pt x="44496" y="48114"/>
                    </a:cubicBezTo>
                    <a:cubicBezTo>
                      <a:pt x="46319" y="62378"/>
                      <a:pt x="41255" y="75796"/>
                      <a:pt x="22010" y="77379"/>
                    </a:cubicBezTo>
                    <a:cubicBezTo>
                      <a:pt x="15578" y="77868"/>
                      <a:pt x="9109" y="77122"/>
                      <a:pt x="2961" y="75178"/>
                    </a:cubicBezTo>
                    <a:cubicBezTo>
                      <a:pt x="1958" y="74869"/>
                      <a:pt x="545" y="74857"/>
                      <a:pt x="697" y="73091"/>
                    </a:cubicBezTo>
                    <a:cubicBezTo>
                      <a:pt x="1144" y="68040"/>
                      <a:pt x="1510" y="63065"/>
                      <a:pt x="1933" y="5774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C5754579-E816-55C2-1597-E4AF38C1509D}"/>
                  </a:ext>
                </a:extLst>
              </p:cNvPr>
              <p:cNvSpPr/>
              <p:nvPr/>
            </p:nvSpPr>
            <p:spPr>
              <a:xfrm>
                <a:off x="10219394" y="3793238"/>
                <a:ext cx="45109" cy="77458"/>
              </a:xfrm>
              <a:custGeom>
                <a:avLst/>
                <a:gdLst>
                  <a:gd name="connsiteX0" fmla="*/ 40294 w 45109"/>
                  <a:gd name="connsiteY0" fmla="*/ 18069 h 77458"/>
                  <a:gd name="connsiteX1" fmla="*/ 24183 w 45109"/>
                  <a:gd name="connsiteY1" fmla="*/ 14953 h 77458"/>
                  <a:gd name="connsiteX2" fmla="*/ 17814 w 45109"/>
                  <a:gd name="connsiteY2" fmla="*/ 18106 h 77458"/>
                  <a:gd name="connsiteX3" fmla="*/ 20450 w 45109"/>
                  <a:gd name="connsiteY3" fmla="*/ 27325 h 77458"/>
                  <a:gd name="connsiteX4" fmla="*/ 29479 w 45109"/>
                  <a:gd name="connsiteY4" fmla="*/ 31109 h 77458"/>
                  <a:gd name="connsiteX5" fmla="*/ 43472 w 45109"/>
                  <a:gd name="connsiteY5" fmla="*/ 62635 h 77458"/>
                  <a:gd name="connsiteX6" fmla="*/ 40256 w 45109"/>
                  <a:gd name="connsiteY6" fmla="*/ 68464 h 77458"/>
                  <a:gd name="connsiteX7" fmla="*/ 21913 w 45109"/>
                  <a:gd name="connsiteY7" fmla="*/ 77292 h 77458"/>
                  <a:gd name="connsiteX8" fmla="*/ 3191 w 45109"/>
                  <a:gd name="connsiteY8" fmla="*/ 75167 h 77458"/>
                  <a:gd name="connsiteX9" fmla="*/ 902 w 45109"/>
                  <a:gd name="connsiteY9" fmla="*/ 72354 h 77458"/>
                  <a:gd name="connsiteX10" fmla="*/ 1980 w 45109"/>
                  <a:gd name="connsiteY10" fmla="*/ 57782 h 77458"/>
                  <a:gd name="connsiteX11" fmla="*/ 15310 w 45109"/>
                  <a:gd name="connsiteY11" fmla="*/ 62429 h 77458"/>
                  <a:gd name="connsiteX12" fmla="*/ 21616 w 45109"/>
                  <a:gd name="connsiteY12" fmla="*/ 62429 h 77458"/>
                  <a:gd name="connsiteX13" fmla="*/ 27752 w 45109"/>
                  <a:gd name="connsiteY13" fmla="*/ 57568 h 77458"/>
                  <a:gd name="connsiteX14" fmla="*/ 24599 w 45109"/>
                  <a:gd name="connsiteY14" fmla="*/ 48897 h 77458"/>
                  <a:gd name="connsiteX15" fmla="*/ 14743 w 45109"/>
                  <a:gd name="connsiteY15" fmla="*/ 44420 h 77458"/>
                  <a:gd name="connsiteX16" fmla="*/ 624 w 45109"/>
                  <a:gd name="connsiteY16" fmla="*/ 28820 h 77458"/>
                  <a:gd name="connsiteX17" fmla="*/ 22606 w 45109"/>
                  <a:gd name="connsiteY17" fmla="*/ 148 h 77458"/>
                  <a:gd name="connsiteX18" fmla="*/ 38938 w 45109"/>
                  <a:gd name="connsiteY18" fmla="*/ 1724 h 77458"/>
                  <a:gd name="connsiteX19" fmla="*/ 41385 w 45109"/>
                  <a:gd name="connsiteY19" fmla="*/ 5117 h 77458"/>
                  <a:gd name="connsiteX20" fmla="*/ 40294 w 45109"/>
                  <a:gd name="connsiteY20" fmla="*/ 18069 h 77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109" h="77458">
                    <a:moveTo>
                      <a:pt x="40294" y="18069"/>
                    </a:moveTo>
                    <a:cubicBezTo>
                      <a:pt x="35047" y="15641"/>
                      <a:pt x="29782" y="14323"/>
                      <a:pt x="24183" y="14953"/>
                    </a:cubicBezTo>
                    <a:cubicBezTo>
                      <a:pt x="21660" y="15237"/>
                      <a:pt x="19327" y="15868"/>
                      <a:pt x="17814" y="18106"/>
                    </a:cubicBezTo>
                    <a:cubicBezTo>
                      <a:pt x="15714" y="21221"/>
                      <a:pt x="16748" y="25352"/>
                      <a:pt x="20450" y="27325"/>
                    </a:cubicBezTo>
                    <a:cubicBezTo>
                      <a:pt x="23312" y="28851"/>
                      <a:pt x="26440" y="29904"/>
                      <a:pt x="29479" y="31109"/>
                    </a:cubicBezTo>
                    <a:cubicBezTo>
                      <a:pt x="42053" y="35950"/>
                      <a:pt x="48315" y="50065"/>
                      <a:pt x="43472" y="62635"/>
                    </a:cubicBezTo>
                    <a:cubicBezTo>
                      <a:pt x="42671" y="64716"/>
                      <a:pt x="41593" y="66677"/>
                      <a:pt x="40256" y="68464"/>
                    </a:cubicBezTo>
                    <a:cubicBezTo>
                      <a:pt x="35735" y="74650"/>
                      <a:pt x="29101" y="76661"/>
                      <a:pt x="21913" y="77292"/>
                    </a:cubicBezTo>
                    <a:cubicBezTo>
                      <a:pt x="15550" y="77859"/>
                      <a:pt x="9301" y="76939"/>
                      <a:pt x="3191" y="75167"/>
                    </a:cubicBezTo>
                    <a:cubicBezTo>
                      <a:pt x="1791" y="74763"/>
                      <a:pt x="668" y="74322"/>
                      <a:pt x="902" y="72354"/>
                    </a:cubicBezTo>
                    <a:cubicBezTo>
                      <a:pt x="1387" y="67619"/>
                      <a:pt x="1621" y="62858"/>
                      <a:pt x="1980" y="57782"/>
                    </a:cubicBezTo>
                    <a:cubicBezTo>
                      <a:pt x="6394" y="60039"/>
                      <a:pt x="10606" y="61944"/>
                      <a:pt x="15310" y="62429"/>
                    </a:cubicBezTo>
                    <a:cubicBezTo>
                      <a:pt x="17404" y="62714"/>
                      <a:pt x="19523" y="62714"/>
                      <a:pt x="21616" y="62429"/>
                    </a:cubicBezTo>
                    <a:cubicBezTo>
                      <a:pt x="24574" y="61937"/>
                      <a:pt x="27102" y="60821"/>
                      <a:pt x="27752" y="57568"/>
                    </a:cubicBezTo>
                    <a:cubicBezTo>
                      <a:pt x="28433" y="54106"/>
                      <a:pt x="27689" y="51029"/>
                      <a:pt x="24599" y="48897"/>
                    </a:cubicBezTo>
                    <a:cubicBezTo>
                      <a:pt x="21509" y="46766"/>
                      <a:pt x="18098" y="45744"/>
                      <a:pt x="14743" y="44420"/>
                    </a:cubicBezTo>
                    <a:cubicBezTo>
                      <a:pt x="7466" y="41532"/>
                      <a:pt x="2251" y="36904"/>
                      <a:pt x="624" y="28820"/>
                    </a:cubicBezTo>
                    <a:cubicBezTo>
                      <a:pt x="-2528" y="12986"/>
                      <a:pt x="6482" y="1106"/>
                      <a:pt x="22606" y="148"/>
                    </a:cubicBezTo>
                    <a:cubicBezTo>
                      <a:pt x="28098" y="-289"/>
                      <a:pt x="33629" y="245"/>
                      <a:pt x="38938" y="1724"/>
                    </a:cubicBezTo>
                    <a:cubicBezTo>
                      <a:pt x="40678" y="2241"/>
                      <a:pt x="41681" y="2903"/>
                      <a:pt x="41385" y="5117"/>
                    </a:cubicBezTo>
                    <a:cubicBezTo>
                      <a:pt x="40804" y="9285"/>
                      <a:pt x="40647" y="13503"/>
                      <a:pt x="40294" y="1806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1C63CA27-6C3F-3F5A-1A15-7F90B23F162E}"/>
                  </a:ext>
                </a:extLst>
              </p:cNvPr>
              <p:cNvSpPr/>
              <p:nvPr/>
            </p:nvSpPr>
            <p:spPr>
              <a:xfrm>
                <a:off x="10102550" y="3794395"/>
                <a:ext cx="45621" cy="75058"/>
              </a:xfrm>
              <a:custGeom>
                <a:avLst/>
                <a:gdLst>
                  <a:gd name="connsiteX0" fmla="*/ 30822 w 45621"/>
                  <a:gd name="connsiteY0" fmla="*/ 45004 h 75058"/>
                  <a:gd name="connsiteX1" fmla="*/ 30885 w 45621"/>
                  <a:gd name="connsiteY1" fmla="*/ 72390 h 75058"/>
                  <a:gd name="connsiteX2" fmla="*/ 28142 w 45621"/>
                  <a:gd name="connsiteY2" fmla="*/ 75044 h 75058"/>
                  <a:gd name="connsiteX3" fmla="*/ 17611 w 45621"/>
                  <a:gd name="connsiteY3" fmla="*/ 75044 h 75058"/>
                  <a:gd name="connsiteX4" fmla="*/ 14704 w 45621"/>
                  <a:gd name="connsiteY4" fmla="*/ 72131 h 75058"/>
                  <a:gd name="connsiteX5" fmla="*/ 14824 w 45621"/>
                  <a:gd name="connsiteY5" fmla="*/ 18413 h 75058"/>
                  <a:gd name="connsiteX6" fmla="*/ 11223 w 45621"/>
                  <a:gd name="connsiteY6" fmla="*/ 14743 h 75058"/>
                  <a:gd name="connsiteX7" fmla="*/ 2458 w 45621"/>
                  <a:gd name="connsiteY7" fmla="*/ 14837 h 75058"/>
                  <a:gd name="connsiteX8" fmla="*/ 6 w 45621"/>
                  <a:gd name="connsiteY8" fmla="*/ 12504 h 75058"/>
                  <a:gd name="connsiteX9" fmla="*/ 6 w 45621"/>
                  <a:gd name="connsiteY9" fmla="*/ 2327 h 75058"/>
                  <a:gd name="connsiteX10" fmla="*/ 2490 w 45621"/>
                  <a:gd name="connsiteY10" fmla="*/ 0 h 75058"/>
                  <a:gd name="connsiteX11" fmla="*/ 43219 w 45621"/>
                  <a:gd name="connsiteY11" fmla="*/ 0 h 75058"/>
                  <a:gd name="connsiteX12" fmla="*/ 45615 w 45621"/>
                  <a:gd name="connsiteY12" fmla="*/ 2352 h 75058"/>
                  <a:gd name="connsiteX13" fmla="*/ 45615 w 45621"/>
                  <a:gd name="connsiteY13" fmla="*/ 12530 h 75058"/>
                  <a:gd name="connsiteX14" fmla="*/ 43212 w 45621"/>
                  <a:gd name="connsiteY14" fmla="*/ 14850 h 75058"/>
                  <a:gd name="connsiteX15" fmla="*/ 34088 w 45621"/>
                  <a:gd name="connsiteY15" fmla="*/ 14768 h 75058"/>
                  <a:gd name="connsiteX16" fmla="*/ 30740 w 45621"/>
                  <a:gd name="connsiteY16" fmla="*/ 17978 h 75058"/>
                  <a:gd name="connsiteX17" fmla="*/ 30822 w 45621"/>
                  <a:gd name="connsiteY17" fmla="*/ 45004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621" h="75058">
                    <a:moveTo>
                      <a:pt x="30822" y="45004"/>
                    </a:moveTo>
                    <a:cubicBezTo>
                      <a:pt x="30822" y="54128"/>
                      <a:pt x="30740" y="63291"/>
                      <a:pt x="30885" y="72390"/>
                    </a:cubicBezTo>
                    <a:cubicBezTo>
                      <a:pt x="30922" y="74635"/>
                      <a:pt x="30254" y="75152"/>
                      <a:pt x="28142" y="75044"/>
                    </a:cubicBezTo>
                    <a:cubicBezTo>
                      <a:pt x="24636" y="74855"/>
                      <a:pt x="21117" y="74855"/>
                      <a:pt x="17611" y="75044"/>
                    </a:cubicBezTo>
                    <a:cubicBezTo>
                      <a:pt x="15284" y="75177"/>
                      <a:pt x="14692" y="74414"/>
                      <a:pt x="14704" y="72131"/>
                    </a:cubicBezTo>
                    <a:cubicBezTo>
                      <a:pt x="14799" y="54229"/>
                      <a:pt x="14704" y="36321"/>
                      <a:pt x="14824" y="18413"/>
                    </a:cubicBezTo>
                    <a:cubicBezTo>
                      <a:pt x="14824" y="15550"/>
                      <a:pt x="14237" y="14453"/>
                      <a:pt x="11223" y="14743"/>
                    </a:cubicBezTo>
                    <a:cubicBezTo>
                      <a:pt x="8329" y="15027"/>
                      <a:pt x="5378" y="14743"/>
                      <a:pt x="2458" y="14837"/>
                    </a:cubicBezTo>
                    <a:cubicBezTo>
                      <a:pt x="693" y="14900"/>
                      <a:pt x="-64" y="14434"/>
                      <a:pt x="6" y="12504"/>
                    </a:cubicBezTo>
                    <a:cubicBezTo>
                      <a:pt x="151" y="9118"/>
                      <a:pt x="151" y="5713"/>
                      <a:pt x="6" y="2327"/>
                    </a:cubicBezTo>
                    <a:cubicBezTo>
                      <a:pt x="-76" y="366"/>
                      <a:pt x="756" y="-6"/>
                      <a:pt x="2490" y="0"/>
                    </a:cubicBezTo>
                    <a:cubicBezTo>
                      <a:pt x="16066" y="51"/>
                      <a:pt x="29642" y="51"/>
                      <a:pt x="43219" y="0"/>
                    </a:cubicBezTo>
                    <a:cubicBezTo>
                      <a:pt x="45022" y="0"/>
                      <a:pt x="45690" y="473"/>
                      <a:pt x="45615" y="2352"/>
                    </a:cubicBezTo>
                    <a:cubicBezTo>
                      <a:pt x="45476" y="5738"/>
                      <a:pt x="45470" y="9143"/>
                      <a:pt x="45615" y="12530"/>
                    </a:cubicBezTo>
                    <a:cubicBezTo>
                      <a:pt x="45697" y="14421"/>
                      <a:pt x="44984" y="14926"/>
                      <a:pt x="43212" y="14850"/>
                    </a:cubicBezTo>
                    <a:cubicBezTo>
                      <a:pt x="40173" y="14724"/>
                      <a:pt x="37115" y="14982"/>
                      <a:pt x="34088" y="14768"/>
                    </a:cubicBezTo>
                    <a:cubicBezTo>
                      <a:pt x="31566" y="14585"/>
                      <a:pt x="30677" y="15222"/>
                      <a:pt x="30740" y="17978"/>
                    </a:cubicBezTo>
                    <a:cubicBezTo>
                      <a:pt x="30948" y="26976"/>
                      <a:pt x="30822" y="35993"/>
                      <a:pt x="30822" y="4500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8004F37-9900-8CF6-F92C-02967F3E17FD}"/>
                  </a:ext>
                </a:extLst>
              </p:cNvPr>
              <p:cNvSpPr/>
              <p:nvPr/>
            </p:nvSpPr>
            <p:spPr>
              <a:xfrm>
                <a:off x="9670129" y="3896982"/>
                <a:ext cx="75651" cy="58589"/>
              </a:xfrm>
              <a:custGeom>
                <a:avLst/>
                <a:gdLst>
                  <a:gd name="connsiteX0" fmla="*/ 57450 w 75651"/>
                  <a:gd name="connsiteY0" fmla="*/ 11540 h 58589"/>
                  <a:gd name="connsiteX1" fmla="*/ 33640 w 75651"/>
                  <a:gd name="connsiteY1" fmla="*/ 54747 h 58589"/>
                  <a:gd name="connsiteX2" fmla="*/ 30638 w 75651"/>
                  <a:gd name="connsiteY2" fmla="*/ 58575 h 58589"/>
                  <a:gd name="connsiteX3" fmla="*/ 28595 w 75651"/>
                  <a:gd name="connsiteY3" fmla="*/ 53997 h 58589"/>
                  <a:gd name="connsiteX4" fmla="*/ 19704 w 75651"/>
                  <a:gd name="connsiteY4" fmla="*/ 15418 h 58589"/>
                  <a:gd name="connsiteX5" fmla="*/ 18569 w 75651"/>
                  <a:gd name="connsiteY5" fmla="*/ 13754 h 58589"/>
                  <a:gd name="connsiteX6" fmla="*/ 14969 w 75651"/>
                  <a:gd name="connsiteY6" fmla="*/ 29688 h 58589"/>
                  <a:gd name="connsiteX7" fmla="*/ 10876 w 75651"/>
                  <a:gd name="connsiteY7" fmla="*/ 48517 h 58589"/>
                  <a:gd name="connsiteX8" fmla="*/ 14981 w 75651"/>
                  <a:gd name="connsiteY8" fmla="*/ 54583 h 58589"/>
                  <a:gd name="connsiteX9" fmla="*/ 16451 w 75651"/>
                  <a:gd name="connsiteY9" fmla="*/ 55907 h 58589"/>
                  <a:gd name="connsiteX10" fmla="*/ 14761 w 75651"/>
                  <a:gd name="connsiteY10" fmla="*/ 57534 h 58589"/>
                  <a:gd name="connsiteX11" fmla="*/ 1424 w 75651"/>
                  <a:gd name="connsiteY11" fmla="*/ 57496 h 58589"/>
                  <a:gd name="connsiteX12" fmla="*/ 12 w 75651"/>
                  <a:gd name="connsiteY12" fmla="*/ 56519 h 58589"/>
                  <a:gd name="connsiteX13" fmla="*/ 957 w 75651"/>
                  <a:gd name="connsiteY13" fmla="*/ 54627 h 58589"/>
                  <a:gd name="connsiteX14" fmla="*/ 6664 w 75651"/>
                  <a:gd name="connsiteY14" fmla="*/ 47842 h 58589"/>
                  <a:gd name="connsiteX15" fmla="*/ 15864 w 75651"/>
                  <a:gd name="connsiteY15" fmla="*/ 9346 h 58589"/>
                  <a:gd name="connsiteX16" fmla="*/ 11545 w 75651"/>
                  <a:gd name="connsiteY16" fmla="*/ 3248 h 58589"/>
                  <a:gd name="connsiteX17" fmla="*/ 9155 w 75651"/>
                  <a:gd name="connsiteY17" fmla="*/ 1306 h 58589"/>
                  <a:gd name="connsiteX18" fmla="*/ 11816 w 75651"/>
                  <a:gd name="connsiteY18" fmla="*/ 228 h 58589"/>
                  <a:gd name="connsiteX19" fmla="*/ 22327 w 75651"/>
                  <a:gd name="connsiteY19" fmla="*/ 190 h 58589"/>
                  <a:gd name="connsiteX20" fmla="*/ 26823 w 75651"/>
                  <a:gd name="connsiteY20" fmla="*/ 3513 h 58589"/>
                  <a:gd name="connsiteX21" fmla="*/ 35330 w 75651"/>
                  <a:gd name="connsiteY21" fmla="*/ 41385 h 58589"/>
                  <a:gd name="connsiteX22" fmla="*/ 37392 w 75651"/>
                  <a:gd name="connsiteY22" fmla="*/ 39115 h 58589"/>
                  <a:gd name="connsiteX23" fmla="*/ 57286 w 75651"/>
                  <a:gd name="connsiteY23" fmla="*/ 2498 h 58589"/>
                  <a:gd name="connsiteX24" fmla="*/ 61568 w 75651"/>
                  <a:gd name="connsiteY24" fmla="*/ 158 h 58589"/>
                  <a:gd name="connsiteX25" fmla="*/ 73833 w 75651"/>
                  <a:gd name="connsiteY25" fmla="*/ 158 h 58589"/>
                  <a:gd name="connsiteX26" fmla="*/ 75649 w 75651"/>
                  <a:gd name="connsiteY26" fmla="*/ 1010 h 58589"/>
                  <a:gd name="connsiteX27" fmla="*/ 74186 w 75651"/>
                  <a:gd name="connsiteY27" fmla="*/ 3236 h 58589"/>
                  <a:gd name="connsiteX28" fmla="*/ 68214 w 75651"/>
                  <a:gd name="connsiteY28" fmla="*/ 9579 h 58589"/>
                  <a:gd name="connsiteX29" fmla="*/ 62167 w 75651"/>
                  <a:gd name="connsiteY29" fmla="*/ 48738 h 58589"/>
                  <a:gd name="connsiteX30" fmla="*/ 66625 w 75651"/>
                  <a:gd name="connsiteY30" fmla="*/ 54633 h 58589"/>
                  <a:gd name="connsiteX31" fmla="*/ 68366 w 75651"/>
                  <a:gd name="connsiteY31" fmla="*/ 56122 h 58589"/>
                  <a:gd name="connsiteX32" fmla="*/ 66562 w 75651"/>
                  <a:gd name="connsiteY32" fmla="*/ 57547 h 58589"/>
                  <a:gd name="connsiteX33" fmla="*/ 47248 w 75651"/>
                  <a:gd name="connsiteY33" fmla="*/ 57515 h 58589"/>
                  <a:gd name="connsiteX34" fmla="*/ 45413 w 75651"/>
                  <a:gd name="connsiteY34" fmla="*/ 56254 h 58589"/>
                  <a:gd name="connsiteX35" fmla="*/ 47128 w 75651"/>
                  <a:gd name="connsiteY35" fmla="*/ 54640 h 58589"/>
                  <a:gd name="connsiteX36" fmla="*/ 52576 w 75651"/>
                  <a:gd name="connsiteY36" fmla="*/ 48839 h 58589"/>
                  <a:gd name="connsiteX37" fmla="*/ 58094 w 75651"/>
                  <a:gd name="connsiteY37" fmla="*/ 12089 h 58589"/>
                  <a:gd name="connsiteX38" fmla="*/ 57993 w 75651"/>
                  <a:gd name="connsiteY38" fmla="*/ 10449 h 58589"/>
                  <a:gd name="connsiteX39" fmla="*/ 57450 w 75651"/>
                  <a:gd name="connsiteY39" fmla="*/ 11540 h 5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5651" h="58589">
                    <a:moveTo>
                      <a:pt x="57450" y="11540"/>
                    </a:moveTo>
                    <a:cubicBezTo>
                      <a:pt x="49522" y="25947"/>
                      <a:pt x="41585" y="40349"/>
                      <a:pt x="33640" y="54747"/>
                    </a:cubicBezTo>
                    <a:cubicBezTo>
                      <a:pt x="32845" y="56178"/>
                      <a:pt x="32606" y="58808"/>
                      <a:pt x="30638" y="58575"/>
                    </a:cubicBezTo>
                    <a:cubicBezTo>
                      <a:pt x="28431" y="58316"/>
                      <a:pt x="28980" y="55642"/>
                      <a:pt x="28595" y="53997"/>
                    </a:cubicBezTo>
                    <a:cubicBezTo>
                      <a:pt x="25575" y="41152"/>
                      <a:pt x="22655" y="28282"/>
                      <a:pt x="19704" y="15418"/>
                    </a:cubicBezTo>
                    <a:cubicBezTo>
                      <a:pt x="19569" y="14732"/>
                      <a:pt x="19159" y="14131"/>
                      <a:pt x="18569" y="13754"/>
                    </a:cubicBezTo>
                    <a:cubicBezTo>
                      <a:pt x="17365" y="19063"/>
                      <a:pt x="16142" y="24366"/>
                      <a:pt x="14969" y="29688"/>
                    </a:cubicBezTo>
                    <a:cubicBezTo>
                      <a:pt x="13581" y="35956"/>
                      <a:pt x="12238" y="42236"/>
                      <a:pt x="10876" y="48517"/>
                    </a:cubicBezTo>
                    <a:cubicBezTo>
                      <a:pt x="9842" y="53271"/>
                      <a:pt x="10202" y="53826"/>
                      <a:pt x="14981" y="54583"/>
                    </a:cubicBezTo>
                    <a:cubicBezTo>
                      <a:pt x="15807" y="54715"/>
                      <a:pt x="16652" y="54583"/>
                      <a:pt x="16451" y="55907"/>
                    </a:cubicBezTo>
                    <a:cubicBezTo>
                      <a:pt x="16299" y="56935"/>
                      <a:pt x="16072" y="57559"/>
                      <a:pt x="14761" y="57534"/>
                    </a:cubicBezTo>
                    <a:cubicBezTo>
                      <a:pt x="10347" y="57440"/>
                      <a:pt x="5870" y="57496"/>
                      <a:pt x="1424" y="57496"/>
                    </a:cubicBezTo>
                    <a:cubicBezTo>
                      <a:pt x="718" y="57496"/>
                      <a:pt x="-89" y="57578"/>
                      <a:pt x="12" y="56519"/>
                    </a:cubicBezTo>
                    <a:cubicBezTo>
                      <a:pt x="81" y="55800"/>
                      <a:pt x="-335" y="54709"/>
                      <a:pt x="957" y="54627"/>
                    </a:cubicBezTo>
                    <a:cubicBezTo>
                      <a:pt x="5302" y="54400"/>
                      <a:pt x="5895" y="51115"/>
                      <a:pt x="6664" y="47842"/>
                    </a:cubicBezTo>
                    <a:cubicBezTo>
                      <a:pt x="9697" y="34997"/>
                      <a:pt x="12831" y="22184"/>
                      <a:pt x="15864" y="9346"/>
                    </a:cubicBezTo>
                    <a:cubicBezTo>
                      <a:pt x="16987" y="4623"/>
                      <a:pt x="16324" y="3772"/>
                      <a:pt x="11545" y="3248"/>
                    </a:cubicBezTo>
                    <a:cubicBezTo>
                      <a:pt x="10334" y="3116"/>
                      <a:pt x="8833" y="3475"/>
                      <a:pt x="9155" y="1306"/>
                    </a:cubicBezTo>
                    <a:cubicBezTo>
                      <a:pt x="9464" y="-731"/>
                      <a:pt x="10794" y="221"/>
                      <a:pt x="11816" y="228"/>
                    </a:cubicBezTo>
                    <a:cubicBezTo>
                      <a:pt x="15328" y="228"/>
                      <a:pt x="18897" y="707"/>
                      <a:pt x="22327" y="190"/>
                    </a:cubicBezTo>
                    <a:cubicBezTo>
                      <a:pt x="25430" y="-277"/>
                      <a:pt x="26237" y="776"/>
                      <a:pt x="26823" y="3513"/>
                    </a:cubicBezTo>
                    <a:cubicBezTo>
                      <a:pt x="29548" y="16124"/>
                      <a:pt x="32499" y="28736"/>
                      <a:pt x="35330" y="41385"/>
                    </a:cubicBezTo>
                    <a:cubicBezTo>
                      <a:pt x="36875" y="41209"/>
                      <a:pt x="36932" y="39947"/>
                      <a:pt x="37392" y="39115"/>
                    </a:cubicBezTo>
                    <a:cubicBezTo>
                      <a:pt x="44057" y="26926"/>
                      <a:pt x="50735" y="14750"/>
                      <a:pt x="57286" y="2498"/>
                    </a:cubicBezTo>
                    <a:cubicBezTo>
                      <a:pt x="58308" y="606"/>
                      <a:pt x="59266" y="-119"/>
                      <a:pt x="61568" y="158"/>
                    </a:cubicBezTo>
                    <a:cubicBezTo>
                      <a:pt x="65643" y="612"/>
                      <a:pt x="69757" y="612"/>
                      <a:pt x="73833" y="158"/>
                    </a:cubicBezTo>
                    <a:cubicBezTo>
                      <a:pt x="74615" y="83"/>
                      <a:pt x="75636" y="-289"/>
                      <a:pt x="75649" y="1010"/>
                    </a:cubicBezTo>
                    <a:cubicBezTo>
                      <a:pt x="75649" y="1981"/>
                      <a:pt x="75781" y="3437"/>
                      <a:pt x="74186" y="3236"/>
                    </a:cubicBezTo>
                    <a:cubicBezTo>
                      <a:pt x="69204" y="2605"/>
                      <a:pt x="68744" y="6149"/>
                      <a:pt x="68214" y="9579"/>
                    </a:cubicBezTo>
                    <a:cubicBezTo>
                      <a:pt x="66171" y="22611"/>
                      <a:pt x="64155" y="35664"/>
                      <a:pt x="62167" y="48738"/>
                    </a:cubicBezTo>
                    <a:cubicBezTo>
                      <a:pt x="61385" y="53782"/>
                      <a:pt x="61480" y="53965"/>
                      <a:pt x="66625" y="54633"/>
                    </a:cubicBezTo>
                    <a:cubicBezTo>
                      <a:pt x="67634" y="54766"/>
                      <a:pt x="68422" y="54722"/>
                      <a:pt x="68366" y="56122"/>
                    </a:cubicBezTo>
                    <a:cubicBezTo>
                      <a:pt x="68309" y="57522"/>
                      <a:pt x="67640" y="57559"/>
                      <a:pt x="66562" y="57547"/>
                    </a:cubicBezTo>
                    <a:cubicBezTo>
                      <a:pt x="60124" y="57509"/>
                      <a:pt x="53686" y="57547"/>
                      <a:pt x="47248" y="57515"/>
                    </a:cubicBezTo>
                    <a:cubicBezTo>
                      <a:pt x="46384" y="57515"/>
                      <a:pt x="45268" y="57868"/>
                      <a:pt x="45413" y="56254"/>
                    </a:cubicBezTo>
                    <a:cubicBezTo>
                      <a:pt x="45507" y="55125"/>
                      <a:pt x="45911" y="54583"/>
                      <a:pt x="47128" y="54640"/>
                    </a:cubicBezTo>
                    <a:cubicBezTo>
                      <a:pt x="51182" y="54835"/>
                      <a:pt x="52090" y="52118"/>
                      <a:pt x="52576" y="48839"/>
                    </a:cubicBezTo>
                    <a:cubicBezTo>
                      <a:pt x="54379" y="36580"/>
                      <a:pt x="56252" y="24341"/>
                      <a:pt x="58094" y="12089"/>
                    </a:cubicBezTo>
                    <a:cubicBezTo>
                      <a:pt x="58289" y="11528"/>
                      <a:pt x="58648" y="10960"/>
                      <a:pt x="57993" y="10449"/>
                    </a:cubicBezTo>
                    <a:cubicBezTo>
                      <a:pt x="57816" y="10802"/>
                      <a:pt x="57633" y="11174"/>
                      <a:pt x="57450" y="1154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4F9EAC82-9C88-E35B-1A5A-FC1321EBB11A}"/>
                  </a:ext>
                </a:extLst>
              </p:cNvPr>
              <p:cNvSpPr/>
              <p:nvPr/>
            </p:nvSpPr>
            <p:spPr>
              <a:xfrm>
                <a:off x="9916013" y="3897207"/>
                <a:ext cx="62050" cy="57357"/>
              </a:xfrm>
              <a:custGeom>
                <a:avLst/>
                <a:gdLst>
                  <a:gd name="connsiteX0" fmla="*/ 19743 w 62050"/>
                  <a:gd name="connsiteY0" fmla="*/ 79 h 57357"/>
                  <a:gd name="connsiteX1" fmla="*/ 29202 w 62050"/>
                  <a:gd name="connsiteY1" fmla="*/ 79 h 57357"/>
                  <a:gd name="connsiteX2" fmla="*/ 30961 w 62050"/>
                  <a:gd name="connsiteY2" fmla="*/ 1006 h 57357"/>
                  <a:gd name="connsiteX3" fmla="*/ 29422 w 62050"/>
                  <a:gd name="connsiteY3" fmla="*/ 2897 h 57357"/>
                  <a:gd name="connsiteX4" fmla="*/ 23381 w 62050"/>
                  <a:gd name="connsiteY4" fmla="*/ 9436 h 57357"/>
                  <a:gd name="connsiteX5" fmla="*/ 21067 w 62050"/>
                  <a:gd name="connsiteY5" fmla="*/ 22559 h 57357"/>
                  <a:gd name="connsiteX6" fmla="*/ 22871 w 62050"/>
                  <a:gd name="connsiteY6" fmla="*/ 24791 h 57357"/>
                  <a:gd name="connsiteX7" fmla="*/ 40438 w 62050"/>
                  <a:gd name="connsiteY7" fmla="*/ 24791 h 57357"/>
                  <a:gd name="connsiteX8" fmla="*/ 42885 w 62050"/>
                  <a:gd name="connsiteY8" fmla="*/ 22615 h 57357"/>
                  <a:gd name="connsiteX9" fmla="*/ 45092 w 62050"/>
                  <a:gd name="connsiteY9" fmla="*/ 7690 h 57357"/>
                  <a:gd name="connsiteX10" fmla="*/ 41220 w 62050"/>
                  <a:gd name="connsiteY10" fmla="*/ 3017 h 57357"/>
                  <a:gd name="connsiteX11" fmla="*/ 38654 w 62050"/>
                  <a:gd name="connsiteY11" fmla="*/ 1756 h 57357"/>
                  <a:gd name="connsiteX12" fmla="*/ 41327 w 62050"/>
                  <a:gd name="connsiteY12" fmla="*/ 79 h 57357"/>
                  <a:gd name="connsiteX13" fmla="*/ 59942 w 62050"/>
                  <a:gd name="connsiteY13" fmla="*/ 79 h 57357"/>
                  <a:gd name="connsiteX14" fmla="*/ 62048 w 62050"/>
                  <a:gd name="connsiteY14" fmla="*/ 1453 h 57357"/>
                  <a:gd name="connsiteX15" fmla="*/ 59929 w 62050"/>
                  <a:gd name="connsiteY15" fmla="*/ 2967 h 57357"/>
                  <a:gd name="connsiteX16" fmla="*/ 55099 w 62050"/>
                  <a:gd name="connsiteY16" fmla="*/ 6971 h 57357"/>
                  <a:gd name="connsiteX17" fmla="*/ 48163 w 62050"/>
                  <a:gd name="connsiteY17" fmla="*/ 50266 h 57357"/>
                  <a:gd name="connsiteX18" fmla="*/ 52287 w 62050"/>
                  <a:gd name="connsiteY18" fmla="*/ 54333 h 57357"/>
                  <a:gd name="connsiteX19" fmla="*/ 54841 w 62050"/>
                  <a:gd name="connsiteY19" fmla="*/ 55645 h 57357"/>
                  <a:gd name="connsiteX20" fmla="*/ 52060 w 62050"/>
                  <a:gd name="connsiteY20" fmla="*/ 57259 h 57357"/>
                  <a:gd name="connsiteX21" fmla="*/ 33092 w 62050"/>
                  <a:gd name="connsiteY21" fmla="*/ 57259 h 57357"/>
                  <a:gd name="connsiteX22" fmla="*/ 30955 w 62050"/>
                  <a:gd name="connsiteY22" fmla="*/ 55966 h 57357"/>
                  <a:gd name="connsiteX23" fmla="*/ 33048 w 62050"/>
                  <a:gd name="connsiteY23" fmla="*/ 54384 h 57357"/>
                  <a:gd name="connsiteX24" fmla="*/ 38313 w 62050"/>
                  <a:gd name="connsiteY24" fmla="*/ 49730 h 57357"/>
                  <a:gd name="connsiteX25" fmla="*/ 41510 w 62050"/>
                  <a:gd name="connsiteY25" fmla="*/ 31443 h 57357"/>
                  <a:gd name="connsiteX26" fmla="*/ 39543 w 62050"/>
                  <a:gd name="connsiteY26" fmla="*/ 28921 h 57357"/>
                  <a:gd name="connsiteX27" fmla="*/ 21975 w 62050"/>
                  <a:gd name="connsiteY27" fmla="*/ 28921 h 57357"/>
                  <a:gd name="connsiteX28" fmla="*/ 19718 w 62050"/>
                  <a:gd name="connsiteY28" fmla="*/ 30813 h 57357"/>
                  <a:gd name="connsiteX29" fmla="*/ 17063 w 62050"/>
                  <a:gd name="connsiteY29" fmla="*/ 49213 h 57357"/>
                  <a:gd name="connsiteX30" fmla="*/ 21414 w 62050"/>
                  <a:gd name="connsiteY30" fmla="*/ 54333 h 57357"/>
                  <a:gd name="connsiteX31" fmla="*/ 23388 w 62050"/>
                  <a:gd name="connsiteY31" fmla="*/ 55563 h 57357"/>
                  <a:gd name="connsiteX32" fmla="*/ 21496 w 62050"/>
                  <a:gd name="connsiteY32" fmla="*/ 57303 h 57357"/>
                  <a:gd name="connsiteX33" fmla="*/ 1822 w 62050"/>
                  <a:gd name="connsiteY33" fmla="*/ 57265 h 57357"/>
                  <a:gd name="connsiteX34" fmla="*/ 12 w 62050"/>
                  <a:gd name="connsiteY34" fmla="*/ 56004 h 57357"/>
                  <a:gd name="connsiteX35" fmla="*/ 1696 w 62050"/>
                  <a:gd name="connsiteY35" fmla="*/ 54377 h 57357"/>
                  <a:gd name="connsiteX36" fmla="*/ 7333 w 62050"/>
                  <a:gd name="connsiteY36" fmla="*/ 48910 h 57357"/>
                  <a:gd name="connsiteX37" fmla="*/ 13753 w 62050"/>
                  <a:gd name="connsiteY37" fmla="*/ 8364 h 57357"/>
                  <a:gd name="connsiteX38" fmla="*/ 9717 w 62050"/>
                  <a:gd name="connsiteY38" fmla="*/ 3093 h 57357"/>
                  <a:gd name="connsiteX39" fmla="*/ 7346 w 62050"/>
                  <a:gd name="connsiteY39" fmla="*/ 1567 h 57357"/>
                  <a:gd name="connsiteX40" fmla="*/ 9919 w 62050"/>
                  <a:gd name="connsiteY40" fmla="*/ 79 h 57357"/>
                  <a:gd name="connsiteX41" fmla="*/ 19756 w 62050"/>
                  <a:gd name="connsiteY41" fmla="*/ 79 h 5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2050" h="57357">
                    <a:moveTo>
                      <a:pt x="19743" y="79"/>
                    </a:moveTo>
                    <a:cubicBezTo>
                      <a:pt x="22896" y="79"/>
                      <a:pt x="26049" y="79"/>
                      <a:pt x="29202" y="79"/>
                    </a:cubicBezTo>
                    <a:cubicBezTo>
                      <a:pt x="29920" y="79"/>
                      <a:pt x="31018" y="-400"/>
                      <a:pt x="30961" y="1006"/>
                    </a:cubicBezTo>
                    <a:cubicBezTo>
                      <a:pt x="30923" y="1970"/>
                      <a:pt x="30646" y="3118"/>
                      <a:pt x="29422" y="2897"/>
                    </a:cubicBezTo>
                    <a:cubicBezTo>
                      <a:pt x="24037" y="2021"/>
                      <a:pt x="24025" y="6050"/>
                      <a:pt x="23381" y="9436"/>
                    </a:cubicBezTo>
                    <a:cubicBezTo>
                      <a:pt x="22555" y="13800"/>
                      <a:pt x="21918" y="18201"/>
                      <a:pt x="21067" y="22559"/>
                    </a:cubicBezTo>
                    <a:cubicBezTo>
                      <a:pt x="20739" y="24230"/>
                      <a:pt x="21067" y="24822"/>
                      <a:pt x="22871" y="24791"/>
                    </a:cubicBezTo>
                    <a:cubicBezTo>
                      <a:pt x="28722" y="24690"/>
                      <a:pt x="34578" y="24690"/>
                      <a:pt x="40438" y="24791"/>
                    </a:cubicBezTo>
                    <a:cubicBezTo>
                      <a:pt x="42116" y="24791"/>
                      <a:pt x="42677" y="24160"/>
                      <a:pt x="42885" y="22615"/>
                    </a:cubicBezTo>
                    <a:cubicBezTo>
                      <a:pt x="43560" y="17634"/>
                      <a:pt x="44279" y="12652"/>
                      <a:pt x="45092" y="7690"/>
                    </a:cubicBezTo>
                    <a:cubicBezTo>
                      <a:pt x="45603" y="4537"/>
                      <a:pt x="44461" y="3087"/>
                      <a:pt x="41220" y="3017"/>
                    </a:cubicBezTo>
                    <a:cubicBezTo>
                      <a:pt x="40337" y="3017"/>
                      <a:pt x="38698" y="3862"/>
                      <a:pt x="38654" y="1756"/>
                    </a:cubicBezTo>
                    <a:cubicBezTo>
                      <a:pt x="38610" y="-350"/>
                      <a:pt x="40022" y="72"/>
                      <a:pt x="41327" y="79"/>
                    </a:cubicBezTo>
                    <a:cubicBezTo>
                      <a:pt x="47532" y="79"/>
                      <a:pt x="53737" y="79"/>
                      <a:pt x="59942" y="79"/>
                    </a:cubicBezTo>
                    <a:cubicBezTo>
                      <a:pt x="60951" y="79"/>
                      <a:pt x="62111" y="-344"/>
                      <a:pt x="62048" y="1453"/>
                    </a:cubicBezTo>
                    <a:cubicBezTo>
                      <a:pt x="61998" y="3042"/>
                      <a:pt x="61014" y="3150"/>
                      <a:pt x="59929" y="2967"/>
                    </a:cubicBezTo>
                    <a:cubicBezTo>
                      <a:pt x="56713" y="2424"/>
                      <a:pt x="55591" y="4190"/>
                      <a:pt x="55099" y="6971"/>
                    </a:cubicBezTo>
                    <a:cubicBezTo>
                      <a:pt x="52577" y="21367"/>
                      <a:pt x="49979" y="35756"/>
                      <a:pt x="48163" y="50266"/>
                    </a:cubicBezTo>
                    <a:cubicBezTo>
                      <a:pt x="47728" y="53728"/>
                      <a:pt x="49708" y="54119"/>
                      <a:pt x="52287" y="54333"/>
                    </a:cubicBezTo>
                    <a:cubicBezTo>
                      <a:pt x="53214" y="54409"/>
                      <a:pt x="54872" y="53545"/>
                      <a:pt x="54841" y="55645"/>
                    </a:cubicBezTo>
                    <a:cubicBezTo>
                      <a:pt x="54809" y="57745"/>
                      <a:pt x="53302" y="57259"/>
                      <a:pt x="52060" y="57259"/>
                    </a:cubicBezTo>
                    <a:cubicBezTo>
                      <a:pt x="45754" y="57259"/>
                      <a:pt x="39448" y="57259"/>
                      <a:pt x="33092" y="57259"/>
                    </a:cubicBezTo>
                    <a:cubicBezTo>
                      <a:pt x="32190" y="57259"/>
                      <a:pt x="30866" y="57890"/>
                      <a:pt x="30955" y="55966"/>
                    </a:cubicBezTo>
                    <a:cubicBezTo>
                      <a:pt x="31018" y="54440"/>
                      <a:pt x="31907" y="54289"/>
                      <a:pt x="33048" y="54384"/>
                    </a:cubicBezTo>
                    <a:cubicBezTo>
                      <a:pt x="36434" y="54661"/>
                      <a:pt x="37828" y="52946"/>
                      <a:pt x="38313" y="49730"/>
                    </a:cubicBezTo>
                    <a:cubicBezTo>
                      <a:pt x="39228" y="43607"/>
                      <a:pt x="40407" y="37522"/>
                      <a:pt x="41510" y="31443"/>
                    </a:cubicBezTo>
                    <a:cubicBezTo>
                      <a:pt x="41807" y="29810"/>
                      <a:pt x="41718" y="28883"/>
                      <a:pt x="39543" y="28921"/>
                    </a:cubicBezTo>
                    <a:cubicBezTo>
                      <a:pt x="33691" y="29079"/>
                      <a:pt x="27833" y="28997"/>
                      <a:pt x="21975" y="28921"/>
                    </a:cubicBezTo>
                    <a:cubicBezTo>
                      <a:pt x="20601" y="28921"/>
                      <a:pt x="19920" y="29224"/>
                      <a:pt x="19718" y="30813"/>
                    </a:cubicBezTo>
                    <a:cubicBezTo>
                      <a:pt x="18911" y="36955"/>
                      <a:pt x="17826" y="43065"/>
                      <a:pt x="17063" y="49213"/>
                    </a:cubicBezTo>
                    <a:cubicBezTo>
                      <a:pt x="16527" y="53501"/>
                      <a:pt x="16994" y="53860"/>
                      <a:pt x="21414" y="54333"/>
                    </a:cubicBezTo>
                    <a:cubicBezTo>
                      <a:pt x="22221" y="54421"/>
                      <a:pt x="23413" y="53936"/>
                      <a:pt x="23388" y="55563"/>
                    </a:cubicBezTo>
                    <a:cubicBezTo>
                      <a:pt x="23388" y="56918"/>
                      <a:pt x="22814" y="57322"/>
                      <a:pt x="21496" y="57303"/>
                    </a:cubicBezTo>
                    <a:cubicBezTo>
                      <a:pt x="14938" y="57240"/>
                      <a:pt x="8380" y="57303"/>
                      <a:pt x="1822" y="57265"/>
                    </a:cubicBezTo>
                    <a:cubicBezTo>
                      <a:pt x="927" y="57265"/>
                      <a:pt x="-126" y="57568"/>
                      <a:pt x="12" y="56004"/>
                    </a:cubicBezTo>
                    <a:cubicBezTo>
                      <a:pt x="107" y="54875"/>
                      <a:pt x="473" y="54283"/>
                      <a:pt x="1696" y="54377"/>
                    </a:cubicBezTo>
                    <a:cubicBezTo>
                      <a:pt x="5643" y="54686"/>
                      <a:pt x="6804" y="52486"/>
                      <a:pt x="7333" y="48910"/>
                    </a:cubicBezTo>
                    <a:cubicBezTo>
                      <a:pt x="9332" y="35378"/>
                      <a:pt x="11590" y="21878"/>
                      <a:pt x="13753" y="8364"/>
                    </a:cubicBezTo>
                    <a:cubicBezTo>
                      <a:pt x="14465" y="3950"/>
                      <a:pt x="14181" y="3604"/>
                      <a:pt x="9717" y="3093"/>
                    </a:cubicBezTo>
                    <a:cubicBezTo>
                      <a:pt x="8758" y="2979"/>
                      <a:pt x="7125" y="3679"/>
                      <a:pt x="7346" y="1567"/>
                    </a:cubicBezTo>
                    <a:cubicBezTo>
                      <a:pt x="7529" y="-180"/>
                      <a:pt x="8714" y="66"/>
                      <a:pt x="9919" y="79"/>
                    </a:cubicBezTo>
                    <a:cubicBezTo>
                      <a:pt x="13198" y="129"/>
                      <a:pt x="16477" y="79"/>
                      <a:pt x="19756" y="7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0D915C1F-7EAF-2B37-3AE2-0E2B8234D5F1}"/>
                  </a:ext>
                </a:extLst>
              </p:cNvPr>
              <p:cNvSpPr/>
              <p:nvPr/>
            </p:nvSpPr>
            <p:spPr>
              <a:xfrm>
                <a:off x="10075970" y="3794354"/>
                <a:ext cx="16092" cy="75101"/>
              </a:xfrm>
              <a:custGeom>
                <a:avLst/>
                <a:gdLst>
                  <a:gd name="connsiteX0" fmla="*/ 57 w 16092"/>
                  <a:gd name="connsiteY0" fmla="*/ 37774 h 75101"/>
                  <a:gd name="connsiteX1" fmla="*/ 13 w 16092"/>
                  <a:gd name="connsiteY1" fmla="*/ 3017 h 75101"/>
                  <a:gd name="connsiteX2" fmla="*/ 2907 w 16092"/>
                  <a:gd name="connsiteY2" fmla="*/ 16 h 75101"/>
                  <a:gd name="connsiteX3" fmla="*/ 13432 w 16092"/>
                  <a:gd name="connsiteY3" fmla="*/ 16 h 75101"/>
                  <a:gd name="connsiteX4" fmla="*/ 16093 w 16092"/>
                  <a:gd name="connsiteY4" fmla="*/ 2822 h 75101"/>
                  <a:gd name="connsiteX5" fmla="*/ 16093 w 16092"/>
                  <a:gd name="connsiteY5" fmla="*/ 72336 h 75101"/>
                  <a:gd name="connsiteX6" fmla="*/ 13438 w 16092"/>
                  <a:gd name="connsiteY6" fmla="*/ 75085 h 75101"/>
                  <a:gd name="connsiteX7" fmla="*/ 2907 w 16092"/>
                  <a:gd name="connsiteY7" fmla="*/ 75085 h 75101"/>
                  <a:gd name="connsiteX8" fmla="*/ 0 w 16092"/>
                  <a:gd name="connsiteY8" fmla="*/ 72178 h 75101"/>
                  <a:gd name="connsiteX9" fmla="*/ 57 w 16092"/>
                  <a:gd name="connsiteY9" fmla="*/ 37774 h 75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92" h="75101">
                    <a:moveTo>
                      <a:pt x="57" y="37774"/>
                    </a:moveTo>
                    <a:cubicBezTo>
                      <a:pt x="57" y="26191"/>
                      <a:pt x="114" y="14607"/>
                      <a:pt x="13" y="3017"/>
                    </a:cubicBezTo>
                    <a:cubicBezTo>
                      <a:pt x="13" y="791"/>
                      <a:pt x="480" y="-135"/>
                      <a:pt x="2907" y="16"/>
                    </a:cubicBezTo>
                    <a:cubicBezTo>
                      <a:pt x="6413" y="224"/>
                      <a:pt x="9926" y="224"/>
                      <a:pt x="13432" y="16"/>
                    </a:cubicBezTo>
                    <a:cubicBezTo>
                      <a:pt x="15727" y="-123"/>
                      <a:pt x="16099" y="773"/>
                      <a:pt x="16093" y="2822"/>
                    </a:cubicBezTo>
                    <a:cubicBezTo>
                      <a:pt x="16030" y="25997"/>
                      <a:pt x="16030" y="49169"/>
                      <a:pt x="16093" y="72336"/>
                    </a:cubicBezTo>
                    <a:cubicBezTo>
                      <a:pt x="16093" y="74417"/>
                      <a:pt x="15708" y="75224"/>
                      <a:pt x="13438" y="75085"/>
                    </a:cubicBezTo>
                    <a:cubicBezTo>
                      <a:pt x="9932" y="74874"/>
                      <a:pt x="6413" y="74874"/>
                      <a:pt x="2907" y="75085"/>
                    </a:cubicBezTo>
                    <a:cubicBezTo>
                      <a:pt x="568" y="75224"/>
                      <a:pt x="-18" y="74455"/>
                      <a:pt x="0" y="72178"/>
                    </a:cubicBezTo>
                    <a:cubicBezTo>
                      <a:pt x="120" y="60715"/>
                      <a:pt x="57" y="49245"/>
                      <a:pt x="57" y="3777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18586C25-73BF-D237-9F6C-5704E5E6AA16}"/>
                  </a:ext>
                </a:extLst>
              </p:cNvPr>
              <p:cNvSpPr/>
              <p:nvPr/>
            </p:nvSpPr>
            <p:spPr>
              <a:xfrm>
                <a:off x="9807832" y="3794371"/>
                <a:ext cx="16181" cy="75058"/>
              </a:xfrm>
              <a:custGeom>
                <a:avLst/>
                <a:gdLst>
                  <a:gd name="connsiteX0" fmla="*/ 64 w 16181"/>
                  <a:gd name="connsiteY0" fmla="*/ 37619 h 75058"/>
                  <a:gd name="connsiteX1" fmla="*/ 1 w 16181"/>
                  <a:gd name="connsiteY1" fmla="*/ 2887 h 75058"/>
                  <a:gd name="connsiteX2" fmla="*/ 2945 w 16181"/>
                  <a:gd name="connsiteY2" fmla="*/ 12 h 75058"/>
                  <a:gd name="connsiteX3" fmla="*/ 13823 w 16181"/>
                  <a:gd name="connsiteY3" fmla="*/ 12 h 75058"/>
                  <a:gd name="connsiteX4" fmla="*/ 16181 w 16181"/>
                  <a:gd name="connsiteY4" fmla="*/ 2439 h 75058"/>
                  <a:gd name="connsiteX5" fmla="*/ 16181 w 16181"/>
                  <a:gd name="connsiteY5" fmla="*/ 72610 h 75058"/>
                  <a:gd name="connsiteX6" fmla="*/ 13539 w 16181"/>
                  <a:gd name="connsiteY6" fmla="*/ 75044 h 75058"/>
                  <a:gd name="connsiteX7" fmla="*/ 2668 w 16181"/>
                  <a:gd name="connsiteY7" fmla="*/ 75044 h 75058"/>
                  <a:gd name="connsiteX8" fmla="*/ 1 w 16181"/>
                  <a:gd name="connsiteY8" fmla="*/ 72319 h 75058"/>
                  <a:gd name="connsiteX9" fmla="*/ 64 w 16181"/>
                  <a:gd name="connsiteY9" fmla="*/ 37619 h 7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81" h="75058">
                    <a:moveTo>
                      <a:pt x="64" y="37619"/>
                    </a:moveTo>
                    <a:cubicBezTo>
                      <a:pt x="64" y="26042"/>
                      <a:pt x="139" y="14464"/>
                      <a:pt x="1" y="2887"/>
                    </a:cubicBezTo>
                    <a:cubicBezTo>
                      <a:pt x="1" y="504"/>
                      <a:pt x="700" y="-95"/>
                      <a:pt x="2945" y="12"/>
                    </a:cubicBezTo>
                    <a:cubicBezTo>
                      <a:pt x="6565" y="182"/>
                      <a:pt x="10197" y="144"/>
                      <a:pt x="13823" y="12"/>
                    </a:cubicBezTo>
                    <a:cubicBezTo>
                      <a:pt x="15714" y="-51"/>
                      <a:pt x="16181" y="642"/>
                      <a:pt x="16181" y="2439"/>
                    </a:cubicBezTo>
                    <a:cubicBezTo>
                      <a:pt x="16131" y="25829"/>
                      <a:pt x="16131" y="49220"/>
                      <a:pt x="16181" y="72610"/>
                    </a:cubicBezTo>
                    <a:cubicBezTo>
                      <a:pt x="16181" y="74753"/>
                      <a:pt x="15399" y="75132"/>
                      <a:pt x="13539" y="75044"/>
                    </a:cubicBezTo>
                    <a:cubicBezTo>
                      <a:pt x="9919" y="74917"/>
                      <a:pt x="6281" y="74854"/>
                      <a:pt x="2668" y="75044"/>
                    </a:cubicBezTo>
                    <a:cubicBezTo>
                      <a:pt x="436" y="75176"/>
                      <a:pt x="-18" y="74444"/>
                      <a:pt x="1" y="72319"/>
                    </a:cubicBezTo>
                    <a:cubicBezTo>
                      <a:pt x="120" y="60774"/>
                      <a:pt x="64" y="49196"/>
                      <a:pt x="64" y="3761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3F7476A6-6FC8-2CA3-DE1E-014D899C4299}"/>
                  </a:ext>
                </a:extLst>
              </p:cNvPr>
              <p:cNvSpPr/>
              <p:nvPr/>
            </p:nvSpPr>
            <p:spPr>
              <a:xfrm>
                <a:off x="9761890" y="3915022"/>
                <a:ext cx="43309" cy="61797"/>
              </a:xfrm>
              <a:custGeom>
                <a:avLst/>
                <a:gdLst>
                  <a:gd name="connsiteX0" fmla="*/ 18928 w 43309"/>
                  <a:gd name="connsiteY0" fmla="*/ 27797 h 61797"/>
                  <a:gd name="connsiteX1" fmla="*/ 8026 w 43309"/>
                  <a:gd name="connsiteY1" fmla="*/ 20413 h 61797"/>
                  <a:gd name="connsiteX2" fmla="*/ 14331 w 43309"/>
                  <a:gd name="connsiteY2" fmla="*/ 4094 h 61797"/>
                  <a:gd name="connsiteX3" fmla="*/ 31899 w 43309"/>
                  <a:gd name="connsiteY3" fmla="*/ 1187 h 61797"/>
                  <a:gd name="connsiteX4" fmla="*/ 40948 w 43309"/>
                  <a:gd name="connsiteY4" fmla="*/ 1552 h 61797"/>
                  <a:gd name="connsiteX5" fmla="*/ 43268 w 43309"/>
                  <a:gd name="connsiteY5" fmla="*/ 3085 h 61797"/>
                  <a:gd name="connsiteX6" fmla="*/ 40866 w 43309"/>
                  <a:gd name="connsiteY6" fmla="*/ 6420 h 61797"/>
                  <a:gd name="connsiteX7" fmla="*/ 36332 w 43309"/>
                  <a:gd name="connsiteY7" fmla="*/ 6420 h 61797"/>
                  <a:gd name="connsiteX8" fmla="*/ 36874 w 43309"/>
                  <a:gd name="connsiteY8" fmla="*/ 10349 h 61797"/>
                  <a:gd name="connsiteX9" fmla="*/ 27063 w 43309"/>
                  <a:gd name="connsiteY9" fmla="*/ 25804 h 61797"/>
                  <a:gd name="connsiteX10" fmla="*/ 26022 w 43309"/>
                  <a:gd name="connsiteY10" fmla="*/ 36171 h 61797"/>
                  <a:gd name="connsiteX11" fmla="*/ 31168 w 43309"/>
                  <a:gd name="connsiteY11" fmla="*/ 40408 h 61797"/>
                  <a:gd name="connsiteX12" fmla="*/ 30796 w 43309"/>
                  <a:gd name="connsiteY12" fmla="*/ 56728 h 61797"/>
                  <a:gd name="connsiteX13" fmla="*/ 4942 w 43309"/>
                  <a:gd name="connsiteY13" fmla="*/ 59502 h 61797"/>
                  <a:gd name="connsiteX14" fmla="*/ 1072 w 43309"/>
                  <a:gd name="connsiteY14" fmla="*/ 46986 h 61797"/>
                  <a:gd name="connsiteX15" fmla="*/ 1499 w 43309"/>
                  <a:gd name="connsiteY15" fmla="*/ 46260 h 61797"/>
                  <a:gd name="connsiteX16" fmla="*/ 9325 w 43309"/>
                  <a:gd name="connsiteY16" fmla="*/ 40055 h 61797"/>
                  <a:gd name="connsiteX17" fmla="*/ 12477 w 43309"/>
                  <a:gd name="connsiteY17" fmla="*/ 34702 h 61797"/>
                  <a:gd name="connsiteX18" fmla="*/ 13871 w 43309"/>
                  <a:gd name="connsiteY18" fmla="*/ 31492 h 61797"/>
                  <a:gd name="connsiteX19" fmla="*/ 18928 w 43309"/>
                  <a:gd name="connsiteY19" fmla="*/ 27797 h 61797"/>
                  <a:gd name="connsiteX20" fmla="*/ 17793 w 43309"/>
                  <a:gd name="connsiteY20" fmla="*/ 58758 h 61797"/>
                  <a:gd name="connsiteX21" fmla="*/ 21778 w 43309"/>
                  <a:gd name="connsiteY21" fmla="*/ 57730 h 61797"/>
                  <a:gd name="connsiteX22" fmla="*/ 23771 w 43309"/>
                  <a:gd name="connsiteY22" fmla="*/ 45623 h 61797"/>
                  <a:gd name="connsiteX23" fmla="*/ 17377 w 43309"/>
                  <a:gd name="connsiteY23" fmla="*/ 40698 h 61797"/>
                  <a:gd name="connsiteX24" fmla="*/ 14855 w 43309"/>
                  <a:gd name="connsiteY24" fmla="*/ 40068 h 61797"/>
                  <a:gd name="connsiteX25" fmla="*/ 6657 w 43309"/>
                  <a:gd name="connsiteY25" fmla="*/ 51677 h 61797"/>
                  <a:gd name="connsiteX26" fmla="*/ 17793 w 43309"/>
                  <a:gd name="connsiteY26" fmla="*/ 58758 h 61797"/>
                  <a:gd name="connsiteX27" fmla="*/ 28633 w 43309"/>
                  <a:gd name="connsiteY27" fmla="*/ 11402 h 61797"/>
                  <a:gd name="connsiteX28" fmla="*/ 24364 w 43309"/>
                  <a:gd name="connsiteY28" fmla="*/ 3715 h 61797"/>
                  <a:gd name="connsiteX29" fmla="*/ 16759 w 43309"/>
                  <a:gd name="connsiteY29" fmla="*/ 9498 h 61797"/>
                  <a:gd name="connsiteX30" fmla="*/ 15498 w 43309"/>
                  <a:gd name="connsiteY30" fmla="*/ 19114 h 61797"/>
                  <a:gd name="connsiteX31" fmla="*/ 19660 w 43309"/>
                  <a:gd name="connsiteY31" fmla="*/ 24512 h 61797"/>
                  <a:gd name="connsiteX32" fmla="*/ 26306 w 43309"/>
                  <a:gd name="connsiteY32" fmla="*/ 21138 h 61797"/>
                  <a:gd name="connsiteX33" fmla="*/ 28633 w 43309"/>
                  <a:gd name="connsiteY33" fmla="*/ 11402 h 6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3309" h="61797">
                    <a:moveTo>
                      <a:pt x="18928" y="27797"/>
                    </a:moveTo>
                    <a:cubicBezTo>
                      <a:pt x="11809" y="26965"/>
                      <a:pt x="8946" y="24921"/>
                      <a:pt x="8026" y="20413"/>
                    </a:cubicBezTo>
                    <a:cubicBezTo>
                      <a:pt x="6720" y="14151"/>
                      <a:pt x="9350" y="6805"/>
                      <a:pt x="14331" y="4094"/>
                    </a:cubicBezTo>
                    <a:cubicBezTo>
                      <a:pt x="19767" y="1130"/>
                      <a:pt x="25196" y="-1657"/>
                      <a:pt x="31899" y="1187"/>
                    </a:cubicBezTo>
                    <a:cubicBezTo>
                      <a:pt x="34497" y="2290"/>
                      <a:pt x="37908" y="1483"/>
                      <a:pt x="40948" y="1552"/>
                    </a:cubicBezTo>
                    <a:cubicBezTo>
                      <a:pt x="42039" y="1552"/>
                      <a:pt x="43584" y="1111"/>
                      <a:pt x="43268" y="3085"/>
                    </a:cubicBezTo>
                    <a:cubicBezTo>
                      <a:pt x="43041" y="4510"/>
                      <a:pt x="43590" y="6648"/>
                      <a:pt x="40866" y="6420"/>
                    </a:cubicBezTo>
                    <a:cubicBezTo>
                      <a:pt x="39479" y="6307"/>
                      <a:pt x="38079" y="6420"/>
                      <a:pt x="36332" y="6420"/>
                    </a:cubicBezTo>
                    <a:cubicBezTo>
                      <a:pt x="36521" y="7738"/>
                      <a:pt x="36780" y="9037"/>
                      <a:pt x="36874" y="10349"/>
                    </a:cubicBezTo>
                    <a:cubicBezTo>
                      <a:pt x="37354" y="17184"/>
                      <a:pt x="33948" y="22513"/>
                      <a:pt x="27063" y="25804"/>
                    </a:cubicBezTo>
                    <a:cubicBezTo>
                      <a:pt x="18808" y="29752"/>
                      <a:pt x="18739" y="30534"/>
                      <a:pt x="26022" y="36171"/>
                    </a:cubicBezTo>
                    <a:cubicBezTo>
                      <a:pt x="27813" y="37489"/>
                      <a:pt x="29531" y="38904"/>
                      <a:pt x="31168" y="40408"/>
                    </a:cubicBezTo>
                    <a:cubicBezTo>
                      <a:pt x="36174" y="45232"/>
                      <a:pt x="35979" y="52036"/>
                      <a:pt x="30796" y="56728"/>
                    </a:cubicBezTo>
                    <a:cubicBezTo>
                      <a:pt x="24849" y="62106"/>
                      <a:pt x="11954" y="63487"/>
                      <a:pt x="4942" y="59502"/>
                    </a:cubicBezTo>
                    <a:cubicBezTo>
                      <a:pt x="418" y="57115"/>
                      <a:pt x="-1315" y="51511"/>
                      <a:pt x="1072" y="46986"/>
                    </a:cubicBezTo>
                    <a:cubicBezTo>
                      <a:pt x="1203" y="46738"/>
                      <a:pt x="1346" y="46496"/>
                      <a:pt x="1499" y="46260"/>
                    </a:cubicBezTo>
                    <a:cubicBezTo>
                      <a:pt x="3353" y="43214"/>
                      <a:pt x="6121" y="41373"/>
                      <a:pt x="9325" y="40055"/>
                    </a:cubicBezTo>
                    <a:cubicBezTo>
                      <a:pt x="11689" y="39078"/>
                      <a:pt x="15069" y="38794"/>
                      <a:pt x="12477" y="34702"/>
                    </a:cubicBezTo>
                    <a:cubicBezTo>
                      <a:pt x="11778" y="33598"/>
                      <a:pt x="12591" y="32299"/>
                      <a:pt x="13871" y="31492"/>
                    </a:cubicBezTo>
                    <a:cubicBezTo>
                      <a:pt x="15372" y="30483"/>
                      <a:pt x="16854" y="29317"/>
                      <a:pt x="18928" y="27797"/>
                    </a:cubicBezTo>
                    <a:close/>
                    <a:moveTo>
                      <a:pt x="17793" y="58758"/>
                    </a:moveTo>
                    <a:cubicBezTo>
                      <a:pt x="19148" y="58525"/>
                      <a:pt x="20480" y="58181"/>
                      <a:pt x="21778" y="57730"/>
                    </a:cubicBezTo>
                    <a:cubicBezTo>
                      <a:pt x="27699" y="55321"/>
                      <a:pt x="28614" y="49772"/>
                      <a:pt x="23771" y="45623"/>
                    </a:cubicBezTo>
                    <a:cubicBezTo>
                      <a:pt x="21728" y="43876"/>
                      <a:pt x="19496" y="42357"/>
                      <a:pt x="17377" y="40698"/>
                    </a:cubicBezTo>
                    <a:cubicBezTo>
                      <a:pt x="16608" y="40068"/>
                      <a:pt x="15933" y="39727"/>
                      <a:pt x="14855" y="40068"/>
                    </a:cubicBezTo>
                    <a:cubicBezTo>
                      <a:pt x="9533" y="41619"/>
                      <a:pt x="5894" y="46708"/>
                      <a:pt x="6657" y="51677"/>
                    </a:cubicBezTo>
                    <a:cubicBezTo>
                      <a:pt x="7319" y="55857"/>
                      <a:pt x="11620" y="58808"/>
                      <a:pt x="17793" y="58758"/>
                    </a:cubicBezTo>
                    <a:close/>
                    <a:moveTo>
                      <a:pt x="28633" y="11402"/>
                    </a:moveTo>
                    <a:cubicBezTo>
                      <a:pt x="28771" y="6603"/>
                      <a:pt x="27498" y="4314"/>
                      <a:pt x="24364" y="3715"/>
                    </a:cubicBezTo>
                    <a:cubicBezTo>
                      <a:pt x="21230" y="3116"/>
                      <a:pt x="17932" y="5449"/>
                      <a:pt x="16759" y="9498"/>
                    </a:cubicBezTo>
                    <a:cubicBezTo>
                      <a:pt x="15851" y="12619"/>
                      <a:pt x="15056" y="15803"/>
                      <a:pt x="15498" y="19114"/>
                    </a:cubicBezTo>
                    <a:cubicBezTo>
                      <a:pt x="15857" y="21706"/>
                      <a:pt x="16866" y="23913"/>
                      <a:pt x="19660" y="24512"/>
                    </a:cubicBezTo>
                    <a:cubicBezTo>
                      <a:pt x="22686" y="25142"/>
                      <a:pt x="24849" y="23679"/>
                      <a:pt x="26306" y="21138"/>
                    </a:cubicBezTo>
                    <a:cubicBezTo>
                      <a:pt x="28053" y="18137"/>
                      <a:pt x="28570" y="14813"/>
                      <a:pt x="28633" y="11402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929AAAAB-5C08-05DA-6ED3-54EDCB595020}"/>
                  </a:ext>
                </a:extLst>
              </p:cNvPr>
              <p:cNvSpPr/>
              <p:nvPr/>
            </p:nvSpPr>
            <p:spPr>
              <a:xfrm>
                <a:off x="10160590" y="3893799"/>
                <a:ext cx="38316" cy="61898"/>
              </a:xfrm>
              <a:custGeom>
                <a:avLst/>
                <a:gdLst>
                  <a:gd name="connsiteX0" fmla="*/ 22244 w 38316"/>
                  <a:gd name="connsiteY0" fmla="*/ 44725 h 61898"/>
                  <a:gd name="connsiteX1" fmla="*/ 18505 w 38316"/>
                  <a:gd name="connsiteY1" fmla="*/ 50400 h 61898"/>
                  <a:gd name="connsiteX2" fmla="*/ 7785 w 38316"/>
                  <a:gd name="connsiteY2" fmla="*/ 60868 h 61898"/>
                  <a:gd name="connsiteX3" fmla="*/ 218 w 38316"/>
                  <a:gd name="connsiteY3" fmla="*/ 57482 h 61898"/>
                  <a:gd name="connsiteX4" fmla="*/ 17042 w 38316"/>
                  <a:gd name="connsiteY4" fmla="*/ 22170 h 61898"/>
                  <a:gd name="connsiteX5" fmla="*/ 24943 w 38316"/>
                  <a:gd name="connsiteY5" fmla="*/ 21539 h 61898"/>
                  <a:gd name="connsiteX6" fmla="*/ 27011 w 38316"/>
                  <a:gd name="connsiteY6" fmla="*/ 20007 h 61898"/>
                  <a:gd name="connsiteX7" fmla="*/ 28209 w 38316"/>
                  <a:gd name="connsiteY7" fmla="*/ 10265 h 61898"/>
                  <a:gd name="connsiteX8" fmla="*/ 24690 w 38316"/>
                  <a:gd name="connsiteY8" fmla="*/ 6103 h 61898"/>
                  <a:gd name="connsiteX9" fmla="*/ 22168 w 38316"/>
                  <a:gd name="connsiteY9" fmla="*/ 5094 h 61898"/>
                  <a:gd name="connsiteX10" fmla="*/ 24886 w 38316"/>
                  <a:gd name="connsiteY10" fmla="*/ 3202 h 61898"/>
                  <a:gd name="connsiteX11" fmla="*/ 35366 w 38316"/>
                  <a:gd name="connsiteY11" fmla="*/ 541 h 61898"/>
                  <a:gd name="connsiteX12" fmla="*/ 38141 w 38316"/>
                  <a:gd name="connsiteY12" fmla="*/ 2792 h 61898"/>
                  <a:gd name="connsiteX13" fmla="*/ 32182 w 38316"/>
                  <a:gd name="connsiteY13" fmla="*/ 34132 h 61898"/>
                  <a:gd name="connsiteX14" fmla="*/ 29142 w 38316"/>
                  <a:gd name="connsiteY14" fmla="*/ 51403 h 61898"/>
                  <a:gd name="connsiteX15" fmla="*/ 29476 w 38316"/>
                  <a:gd name="connsiteY15" fmla="*/ 54695 h 61898"/>
                  <a:gd name="connsiteX16" fmla="*/ 32440 w 38316"/>
                  <a:gd name="connsiteY16" fmla="*/ 53465 h 61898"/>
                  <a:gd name="connsiteX17" fmla="*/ 33840 w 38316"/>
                  <a:gd name="connsiteY17" fmla="*/ 52418 h 61898"/>
                  <a:gd name="connsiteX18" fmla="*/ 35631 w 38316"/>
                  <a:gd name="connsiteY18" fmla="*/ 51971 h 61898"/>
                  <a:gd name="connsiteX19" fmla="*/ 35681 w 38316"/>
                  <a:gd name="connsiteY19" fmla="*/ 54190 h 61898"/>
                  <a:gd name="connsiteX20" fmla="*/ 24785 w 38316"/>
                  <a:gd name="connsiteY20" fmla="*/ 61700 h 61898"/>
                  <a:gd name="connsiteX21" fmla="*/ 20648 w 38316"/>
                  <a:gd name="connsiteY21" fmla="*/ 57091 h 61898"/>
                  <a:gd name="connsiteX22" fmla="*/ 22748 w 38316"/>
                  <a:gd name="connsiteY22" fmla="*/ 46794 h 61898"/>
                  <a:gd name="connsiteX23" fmla="*/ 23007 w 38316"/>
                  <a:gd name="connsiteY23" fmla="*/ 45160 h 61898"/>
                  <a:gd name="connsiteX24" fmla="*/ 8529 w 38316"/>
                  <a:gd name="connsiteY24" fmla="*/ 49354 h 61898"/>
                  <a:gd name="connsiteX25" fmla="*/ 8529 w 38316"/>
                  <a:gd name="connsiteY25" fmla="*/ 52059 h 61898"/>
                  <a:gd name="connsiteX26" fmla="*/ 9544 w 38316"/>
                  <a:gd name="connsiteY26" fmla="*/ 54821 h 61898"/>
                  <a:gd name="connsiteX27" fmla="*/ 12363 w 38316"/>
                  <a:gd name="connsiteY27" fmla="*/ 53831 h 61898"/>
                  <a:gd name="connsiteX28" fmla="*/ 13700 w 38316"/>
                  <a:gd name="connsiteY28" fmla="*/ 52708 h 61898"/>
                  <a:gd name="connsiteX29" fmla="*/ 25397 w 38316"/>
                  <a:gd name="connsiteY29" fmla="*/ 28494 h 61898"/>
                  <a:gd name="connsiteX30" fmla="*/ 24899 w 38316"/>
                  <a:gd name="connsiteY30" fmla="*/ 26641 h 61898"/>
                  <a:gd name="connsiteX31" fmla="*/ 13674 w 38316"/>
                  <a:gd name="connsiteY31" fmla="*/ 28974 h 61898"/>
                  <a:gd name="connsiteX32" fmla="*/ 8529 w 38316"/>
                  <a:gd name="connsiteY32" fmla="*/ 49354 h 61898"/>
                  <a:gd name="connsiteX33" fmla="*/ 22547 w 38316"/>
                  <a:gd name="connsiteY33" fmla="*/ 43988 h 61898"/>
                  <a:gd name="connsiteX34" fmla="*/ 22919 w 38316"/>
                  <a:gd name="connsiteY34" fmla="*/ 44473 h 61898"/>
                  <a:gd name="connsiteX35" fmla="*/ 23297 w 38316"/>
                  <a:gd name="connsiteY35" fmla="*/ 43937 h 61898"/>
                  <a:gd name="connsiteX36" fmla="*/ 22862 w 38316"/>
                  <a:gd name="connsiteY36" fmla="*/ 43382 h 61898"/>
                  <a:gd name="connsiteX37" fmla="*/ 22547 w 38316"/>
                  <a:gd name="connsiteY37" fmla="*/ 43988 h 6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8316" h="61898">
                    <a:moveTo>
                      <a:pt x="22244" y="44725"/>
                    </a:moveTo>
                    <a:cubicBezTo>
                      <a:pt x="20983" y="46617"/>
                      <a:pt x="19785" y="48509"/>
                      <a:pt x="18505" y="50400"/>
                    </a:cubicBezTo>
                    <a:cubicBezTo>
                      <a:pt x="15623" y="54588"/>
                      <a:pt x="12281" y="58327"/>
                      <a:pt x="7785" y="60868"/>
                    </a:cubicBezTo>
                    <a:cubicBezTo>
                      <a:pt x="4159" y="62924"/>
                      <a:pt x="552" y="61606"/>
                      <a:pt x="218" y="57482"/>
                    </a:cubicBezTo>
                    <a:cubicBezTo>
                      <a:pt x="-936" y="43805"/>
                      <a:pt x="2185" y="28595"/>
                      <a:pt x="17042" y="22170"/>
                    </a:cubicBezTo>
                    <a:cubicBezTo>
                      <a:pt x="19532" y="21087"/>
                      <a:pt x="22313" y="20865"/>
                      <a:pt x="24943" y="21539"/>
                    </a:cubicBezTo>
                    <a:cubicBezTo>
                      <a:pt x="26626" y="21955"/>
                      <a:pt x="26866" y="21413"/>
                      <a:pt x="27011" y="20007"/>
                    </a:cubicBezTo>
                    <a:cubicBezTo>
                      <a:pt x="27339" y="16753"/>
                      <a:pt x="27736" y="13499"/>
                      <a:pt x="28209" y="10265"/>
                    </a:cubicBezTo>
                    <a:cubicBezTo>
                      <a:pt x="28625" y="7465"/>
                      <a:pt x="27686" y="6052"/>
                      <a:pt x="24690" y="6103"/>
                    </a:cubicBezTo>
                    <a:cubicBezTo>
                      <a:pt x="23827" y="6103"/>
                      <a:pt x="22275" y="6588"/>
                      <a:pt x="22168" y="5094"/>
                    </a:cubicBezTo>
                    <a:cubicBezTo>
                      <a:pt x="22017" y="3259"/>
                      <a:pt x="23587" y="3290"/>
                      <a:pt x="24886" y="3202"/>
                    </a:cubicBezTo>
                    <a:cubicBezTo>
                      <a:pt x="28505" y="2927"/>
                      <a:pt x="32056" y="2026"/>
                      <a:pt x="35366" y="541"/>
                    </a:cubicBezTo>
                    <a:cubicBezTo>
                      <a:pt x="38027" y="-600"/>
                      <a:pt x="38683" y="24"/>
                      <a:pt x="38141" y="2792"/>
                    </a:cubicBezTo>
                    <a:cubicBezTo>
                      <a:pt x="36097" y="13226"/>
                      <a:pt x="34111" y="23672"/>
                      <a:pt x="32182" y="34132"/>
                    </a:cubicBezTo>
                    <a:cubicBezTo>
                      <a:pt x="31110" y="39878"/>
                      <a:pt x="30094" y="45635"/>
                      <a:pt x="29142" y="51403"/>
                    </a:cubicBezTo>
                    <a:cubicBezTo>
                      <a:pt x="28959" y="52507"/>
                      <a:pt x="28373" y="53925"/>
                      <a:pt x="29476" y="54695"/>
                    </a:cubicBezTo>
                    <a:cubicBezTo>
                      <a:pt x="30738" y="55546"/>
                      <a:pt x="31494" y="54020"/>
                      <a:pt x="32440" y="53465"/>
                    </a:cubicBezTo>
                    <a:cubicBezTo>
                      <a:pt x="32938" y="53169"/>
                      <a:pt x="33336" y="52696"/>
                      <a:pt x="33840" y="52418"/>
                    </a:cubicBezTo>
                    <a:cubicBezTo>
                      <a:pt x="34344" y="52141"/>
                      <a:pt x="34956" y="51245"/>
                      <a:pt x="35631" y="51971"/>
                    </a:cubicBezTo>
                    <a:cubicBezTo>
                      <a:pt x="36205" y="52601"/>
                      <a:pt x="36432" y="53585"/>
                      <a:pt x="35681" y="54190"/>
                    </a:cubicBezTo>
                    <a:cubicBezTo>
                      <a:pt x="32245" y="56977"/>
                      <a:pt x="29193" y="60376"/>
                      <a:pt x="24785" y="61700"/>
                    </a:cubicBezTo>
                    <a:cubicBezTo>
                      <a:pt x="21941" y="62552"/>
                      <a:pt x="20112" y="60591"/>
                      <a:pt x="20648" y="57091"/>
                    </a:cubicBezTo>
                    <a:cubicBezTo>
                      <a:pt x="21184" y="53591"/>
                      <a:pt x="22042" y="50224"/>
                      <a:pt x="22748" y="46794"/>
                    </a:cubicBezTo>
                    <a:cubicBezTo>
                      <a:pt x="22862" y="46251"/>
                      <a:pt x="22919" y="45703"/>
                      <a:pt x="23007" y="45160"/>
                    </a:cubicBezTo>
                    <a:close/>
                    <a:moveTo>
                      <a:pt x="8529" y="49354"/>
                    </a:moveTo>
                    <a:cubicBezTo>
                      <a:pt x="8529" y="50886"/>
                      <a:pt x="8529" y="51472"/>
                      <a:pt x="8529" y="52059"/>
                    </a:cubicBezTo>
                    <a:cubicBezTo>
                      <a:pt x="8529" y="53099"/>
                      <a:pt x="8371" y="54310"/>
                      <a:pt x="9544" y="54821"/>
                    </a:cubicBezTo>
                    <a:cubicBezTo>
                      <a:pt x="10717" y="55332"/>
                      <a:pt x="11530" y="54474"/>
                      <a:pt x="12363" y="53831"/>
                    </a:cubicBezTo>
                    <a:cubicBezTo>
                      <a:pt x="12836" y="53491"/>
                      <a:pt x="13283" y="53116"/>
                      <a:pt x="13700" y="52708"/>
                    </a:cubicBezTo>
                    <a:cubicBezTo>
                      <a:pt x="20201" y="45892"/>
                      <a:pt x="23707" y="37631"/>
                      <a:pt x="25397" y="28494"/>
                    </a:cubicBezTo>
                    <a:cubicBezTo>
                      <a:pt x="25643" y="27834"/>
                      <a:pt x="25447" y="27088"/>
                      <a:pt x="24899" y="26641"/>
                    </a:cubicBezTo>
                    <a:cubicBezTo>
                      <a:pt x="21872" y="24150"/>
                      <a:pt x="15162" y="25411"/>
                      <a:pt x="13674" y="28974"/>
                    </a:cubicBezTo>
                    <a:cubicBezTo>
                      <a:pt x="10950" y="35472"/>
                      <a:pt x="9216" y="42341"/>
                      <a:pt x="8529" y="49354"/>
                    </a:cubicBezTo>
                    <a:close/>
                    <a:moveTo>
                      <a:pt x="22547" y="43988"/>
                    </a:moveTo>
                    <a:cubicBezTo>
                      <a:pt x="22673" y="44145"/>
                      <a:pt x="22799" y="44309"/>
                      <a:pt x="22919" y="44473"/>
                    </a:cubicBezTo>
                    <a:cubicBezTo>
                      <a:pt x="23076" y="44319"/>
                      <a:pt x="23202" y="44137"/>
                      <a:pt x="23297" y="43937"/>
                    </a:cubicBezTo>
                    <a:cubicBezTo>
                      <a:pt x="23373" y="43622"/>
                      <a:pt x="23297" y="43269"/>
                      <a:pt x="22862" y="43382"/>
                    </a:cubicBezTo>
                    <a:cubicBezTo>
                      <a:pt x="22717" y="43426"/>
                      <a:pt x="22654" y="43767"/>
                      <a:pt x="22547" y="43988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104218A-ECC2-5455-2129-AD8C98191DDF}"/>
                  </a:ext>
                </a:extLst>
              </p:cNvPr>
              <p:cNvSpPr/>
              <p:nvPr/>
            </p:nvSpPr>
            <p:spPr>
              <a:xfrm>
                <a:off x="10118408" y="3914980"/>
                <a:ext cx="38091" cy="40586"/>
              </a:xfrm>
              <a:custGeom>
                <a:avLst/>
                <a:gdLst>
                  <a:gd name="connsiteX0" fmla="*/ 14490 w 38091"/>
                  <a:gd name="connsiteY0" fmla="*/ 15776 h 40586"/>
                  <a:gd name="connsiteX1" fmla="*/ 26774 w 38091"/>
                  <a:gd name="connsiteY1" fmla="*/ 2906 h 40586"/>
                  <a:gd name="connsiteX2" fmla="*/ 30400 w 38091"/>
                  <a:gd name="connsiteY2" fmla="*/ 793 h 40586"/>
                  <a:gd name="connsiteX3" fmla="*/ 36113 w 38091"/>
                  <a:gd name="connsiteY3" fmla="*/ 4577 h 40586"/>
                  <a:gd name="connsiteX4" fmla="*/ 32228 w 38091"/>
                  <a:gd name="connsiteY4" fmla="*/ 23424 h 40586"/>
                  <a:gd name="connsiteX5" fmla="*/ 30671 w 38091"/>
                  <a:gd name="connsiteY5" fmla="*/ 30991 h 40586"/>
                  <a:gd name="connsiteX6" fmla="*/ 31037 w 38091"/>
                  <a:gd name="connsiteY6" fmla="*/ 33274 h 40586"/>
                  <a:gd name="connsiteX7" fmla="*/ 33597 w 38091"/>
                  <a:gd name="connsiteY7" fmla="*/ 32845 h 40586"/>
                  <a:gd name="connsiteX8" fmla="*/ 36163 w 38091"/>
                  <a:gd name="connsiteY8" fmla="*/ 31023 h 40586"/>
                  <a:gd name="connsiteX9" fmla="*/ 37841 w 38091"/>
                  <a:gd name="connsiteY9" fmla="*/ 30853 h 40586"/>
                  <a:gd name="connsiteX10" fmla="*/ 37588 w 38091"/>
                  <a:gd name="connsiteY10" fmla="*/ 32618 h 40586"/>
                  <a:gd name="connsiteX11" fmla="*/ 37494 w 38091"/>
                  <a:gd name="connsiteY11" fmla="*/ 32681 h 40586"/>
                  <a:gd name="connsiteX12" fmla="*/ 26225 w 38091"/>
                  <a:gd name="connsiteY12" fmla="*/ 40248 h 40586"/>
                  <a:gd name="connsiteX13" fmla="*/ 21811 w 38091"/>
                  <a:gd name="connsiteY13" fmla="*/ 37278 h 40586"/>
                  <a:gd name="connsiteX14" fmla="*/ 23703 w 38091"/>
                  <a:gd name="connsiteY14" fmla="*/ 25928 h 40586"/>
                  <a:gd name="connsiteX15" fmla="*/ 27045 w 38091"/>
                  <a:gd name="connsiteY15" fmla="*/ 11614 h 40586"/>
                  <a:gd name="connsiteX16" fmla="*/ 26484 w 38091"/>
                  <a:gd name="connsiteY16" fmla="*/ 8694 h 40586"/>
                  <a:gd name="connsiteX17" fmla="*/ 23281 w 38091"/>
                  <a:gd name="connsiteY17" fmla="*/ 9407 h 40586"/>
                  <a:gd name="connsiteX18" fmla="*/ 14125 w 38091"/>
                  <a:gd name="connsiteY18" fmla="*/ 22031 h 40586"/>
                  <a:gd name="connsiteX19" fmla="*/ 9988 w 38091"/>
                  <a:gd name="connsiteY19" fmla="*/ 35702 h 40586"/>
                  <a:gd name="connsiteX20" fmla="*/ 6835 w 38091"/>
                  <a:gd name="connsiteY20" fmla="*/ 38602 h 40586"/>
                  <a:gd name="connsiteX21" fmla="*/ 2270 w 38091"/>
                  <a:gd name="connsiteY21" fmla="*/ 33394 h 40586"/>
                  <a:gd name="connsiteX22" fmla="*/ 6797 w 38091"/>
                  <a:gd name="connsiteY22" fmla="*/ 11841 h 40586"/>
                  <a:gd name="connsiteX23" fmla="*/ 6400 w 38091"/>
                  <a:gd name="connsiteY23" fmla="*/ 8612 h 40586"/>
                  <a:gd name="connsiteX24" fmla="*/ 3285 w 38091"/>
                  <a:gd name="connsiteY24" fmla="*/ 9659 h 40586"/>
                  <a:gd name="connsiteX25" fmla="*/ 1866 w 38091"/>
                  <a:gd name="connsiteY25" fmla="*/ 10693 h 40586"/>
                  <a:gd name="connsiteX26" fmla="*/ 410 w 38091"/>
                  <a:gd name="connsiteY26" fmla="*/ 10996 h 40586"/>
                  <a:gd name="connsiteX27" fmla="*/ 353 w 38091"/>
                  <a:gd name="connsiteY27" fmla="*/ 9160 h 40586"/>
                  <a:gd name="connsiteX28" fmla="*/ 410 w 38091"/>
                  <a:gd name="connsiteY28" fmla="*/ 9104 h 40586"/>
                  <a:gd name="connsiteX29" fmla="*/ 12491 w 38091"/>
                  <a:gd name="connsiteY29" fmla="*/ 276 h 40586"/>
                  <a:gd name="connsiteX30" fmla="*/ 15878 w 38091"/>
                  <a:gd name="connsiteY30" fmla="*/ 3133 h 40586"/>
                  <a:gd name="connsiteX31" fmla="*/ 13740 w 38091"/>
                  <a:gd name="connsiteY31" fmla="*/ 15189 h 40586"/>
                  <a:gd name="connsiteX32" fmla="*/ 13816 w 38091"/>
                  <a:gd name="connsiteY32" fmla="*/ 16803 h 40586"/>
                  <a:gd name="connsiteX33" fmla="*/ 14490 w 38091"/>
                  <a:gd name="connsiteY33" fmla="*/ 15776 h 40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8091" h="40586">
                    <a:moveTo>
                      <a:pt x="14490" y="15776"/>
                    </a:moveTo>
                    <a:cubicBezTo>
                      <a:pt x="18015" y="10939"/>
                      <a:pt x="21874" y="6418"/>
                      <a:pt x="26774" y="2906"/>
                    </a:cubicBezTo>
                    <a:cubicBezTo>
                      <a:pt x="27915" y="2091"/>
                      <a:pt x="29126" y="1383"/>
                      <a:pt x="30400" y="793"/>
                    </a:cubicBezTo>
                    <a:cubicBezTo>
                      <a:pt x="34240" y="-979"/>
                      <a:pt x="36478" y="396"/>
                      <a:pt x="36113" y="4577"/>
                    </a:cubicBezTo>
                    <a:cubicBezTo>
                      <a:pt x="35552" y="10990"/>
                      <a:pt x="33590" y="17150"/>
                      <a:pt x="32228" y="23424"/>
                    </a:cubicBezTo>
                    <a:cubicBezTo>
                      <a:pt x="31686" y="25947"/>
                      <a:pt x="31175" y="28469"/>
                      <a:pt x="30671" y="30991"/>
                    </a:cubicBezTo>
                    <a:cubicBezTo>
                      <a:pt x="30513" y="31786"/>
                      <a:pt x="30280" y="32669"/>
                      <a:pt x="31037" y="33274"/>
                    </a:cubicBezTo>
                    <a:cubicBezTo>
                      <a:pt x="31982" y="34018"/>
                      <a:pt x="32834" y="33274"/>
                      <a:pt x="33597" y="32845"/>
                    </a:cubicBezTo>
                    <a:cubicBezTo>
                      <a:pt x="34492" y="32300"/>
                      <a:pt x="35350" y="31691"/>
                      <a:pt x="36163" y="31023"/>
                    </a:cubicBezTo>
                    <a:cubicBezTo>
                      <a:pt x="36705" y="30619"/>
                      <a:pt x="37229" y="29919"/>
                      <a:pt x="37841" y="30853"/>
                    </a:cubicBezTo>
                    <a:cubicBezTo>
                      <a:pt x="38257" y="31410"/>
                      <a:pt x="38143" y="32201"/>
                      <a:pt x="37588" y="32618"/>
                    </a:cubicBezTo>
                    <a:cubicBezTo>
                      <a:pt x="37557" y="32640"/>
                      <a:pt x="37525" y="32662"/>
                      <a:pt x="37494" y="32681"/>
                    </a:cubicBezTo>
                    <a:cubicBezTo>
                      <a:pt x="33956" y="35531"/>
                      <a:pt x="30683" y="38785"/>
                      <a:pt x="26225" y="40248"/>
                    </a:cubicBezTo>
                    <a:cubicBezTo>
                      <a:pt x="23413" y="41175"/>
                      <a:pt x="21925" y="40204"/>
                      <a:pt x="21811" y="37278"/>
                    </a:cubicBezTo>
                    <a:cubicBezTo>
                      <a:pt x="21647" y="33369"/>
                      <a:pt x="22808" y="29654"/>
                      <a:pt x="23703" y="25928"/>
                    </a:cubicBezTo>
                    <a:cubicBezTo>
                      <a:pt x="24819" y="21161"/>
                      <a:pt x="25948" y="16387"/>
                      <a:pt x="27045" y="11614"/>
                    </a:cubicBezTo>
                    <a:cubicBezTo>
                      <a:pt x="27285" y="10567"/>
                      <a:pt x="27423" y="9319"/>
                      <a:pt x="26484" y="8694"/>
                    </a:cubicBezTo>
                    <a:cubicBezTo>
                      <a:pt x="25387" y="7975"/>
                      <a:pt x="24195" y="8631"/>
                      <a:pt x="23281" y="9407"/>
                    </a:cubicBezTo>
                    <a:cubicBezTo>
                      <a:pt x="19283" y="12842"/>
                      <a:pt x="16149" y="17165"/>
                      <a:pt x="14125" y="22031"/>
                    </a:cubicBezTo>
                    <a:cubicBezTo>
                      <a:pt x="12233" y="26445"/>
                      <a:pt x="10543" y="30928"/>
                      <a:pt x="9988" y="35702"/>
                    </a:cubicBezTo>
                    <a:cubicBezTo>
                      <a:pt x="9736" y="37865"/>
                      <a:pt x="8664" y="38319"/>
                      <a:pt x="6835" y="38602"/>
                    </a:cubicBezTo>
                    <a:cubicBezTo>
                      <a:pt x="530" y="39592"/>
                      <a:pt x="397" y="39599"/>
                      <a:pt x="2270" y="33394"/>
                    </a:cubicBezTo>
                    <a:cubicBezTo>
                      <a:pt x="4427" y="26360"/>
                      <a:pt x="5940" y="19147"/>
                      <a:pt x="6797" y="11841"/>
                    </a:cubicBezTo>
                    <a:cubicBezTo>
                      <a:pt x="6924" y="10769"/>
                      <a:pt x="7693" y="9356"/>
                      <a:pt x="6400" y="8612"/>
                    </a:cubicBezTo>
                    <a:cubicBezTo>
                      <a:pt x="5208" y="7925"/>
                      <a:pt x="4256" y="9085"/>
                      <a:pt x="3285" y="9659"/>
                    </a:cubicBezTo>
                    <a:cubicBezTo>
                      <a:pt x="2787" y="9972"/>
                      <a:pt x="2314" y="10318"/>
                      <a:pt x="1866" y="10693"/>
                    </a:cubicBezTo>
                    <a:cubicBezTo>
                      <a:pt x="1419" y="11040"/>
                      <a:pt x="933" y="11601"/>
                      <a:pt x="410" y="10996"/>
                    </a:cubicBezTo>
                    <a:cubicBezTo>
                      <a:pt x="-114" y="10504"/>
                      <a:pt x="-139" y="9682"/>
                      <a:pt x="353" y="9160"/>
                    </a:cubicBezTo>
                    <a:cubicBezTo>
                      <a:pt x="372" y="9141"/>
                      <a:pt x="391" y="9122"/>
                      <a:pt x="410" y="9104"/>
                    </a:cubicBezTo>
                    <a:cubicBezTo>
                      <a:pt x="4149" y="5762"/>
                      <a:pt x="7712" y="2092"/>
                      <a:pt x="12491" y="276"/>
                    </a:cubicBezTo>
                    <a:cubicBezTo>
                      <a:pt x="14724" y="-581"/>
                      <a:pt x="16275" y="610"/>
                      <a:pt x="15878" y="3133"/>
                    </a:cubicBezTo>
                    <a:cubicBezTo>
                      <a:pt x="15285" y="7168"/>
                      <a:pt x="14465" y="11172"/>
                      <a:pt x="13740" y="15189"/>
                    </a:cubicBezTo>
                    <a:cubicBezTo>
                      <a:pt x="13557" y="15738"/>
                      <a:pt x="13109" y="16299"/>
                      <a:pt x="13816" y="16803"/>
                    </a:cubicBezTo>
                    <a:cubicBezTo>
                      <a:pt x="14087" y="16463"/>
                      <a:pt x="14276" y="16122"/>
                      <a:pt x="14490" y="1577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303C9EC-4441-B86F-F189-BF755E24749F}"/>
                  </a:ext>
                </a:extLst>
              </p:cNvPr>
              <p:cNvSpPr/>
              <p:nvPr/>
            </p:nvSpPr>
            <p:spPr>
              <a:xfrm>
                <a:off x="10037222" y="3914905"/>
                <a:ext cx="38064" cy="40625"/>
              </a:xfrm>
              <a:custGeom>
                <a:avLst/>
                <a:gdLst>
                  <a:gd name="connsiteX0" fmla="*/ 13746 w 38064"/>
                  <a:gd name="connsiteY0" fmla="*/ 16305 h 40625"/>
                  <a:gd name="connsiteX1" fmla="*/ 22410 w 38064"/>
                  <a:gd name="connsiteY1" fmla="*/ 6626 h 40625"/>
                  <a:gd name="connsiteX2" fmla="*/ 29977 w 38064"/>
                  <a:gd name="connsiteY2" fmla="*/ 1020 h 40625"/>
                  <a:gd name="connsiteX3" fmla="*/ 34895 w 38064"/>
                  <a:gd name="connsiteY3" fmla="*/ 799 h 40625"/>
                  <a:gd name="connsiteX4" fmla="*/ 36106 w 38064"/>
                  <a:gd name="connsiteY4" fmla="*/ 5945 h 40625"/>
                  <a:gd name="connsiteX5" fmla="*/ 32455 w 38064"/>
                  <a:gd name="connsiteY5" fmla="*/ 22340 h 40625"/>
                  <a:gd name="connsiteX6" fmla="*/ 30816 w 38064"/>
                  <a:gd name="connsiteY6" fmla="*/ 30228 h 40625"/>
                  <a:gd name="connsiteX7" fmla="*/ 31251 w 38064"/>
                  <a:gd name="connsiteY7" fmla="*/ 33432 h 40625"/>
                  <a:gd name="connsiteX8" fmla="*/ 34404 w 38064"/>
                  <a:gd name="connsiteY8" fmla="*/ 32423 h 40625"/>
                  <a:gd name="connsiteX9" fmla="*/ 37601 w 38064"/>
                  <a:gd name="connsiteY9" fmla="*/ 30859 h 40625"/>
                  <a:gd name="connsiteX10" fmla="*/ 35387 w 38064"/>
                  <a:gd name="connsiteY10" fmla="*/ 34384 h 40625"/>
                  <a:gd name="connsiteX11" fmla="*/ 27335 w 38064"/>
                  <a:gd name="connsiteY11" fmla="*/ 39926 h 40625"/>
                  <a:gd name="connsiteX12" fmla="*/ 21717 w 38064"/>
                  <a:gd name="connsiteY12" fmla="*/ 35727 h 40625"/>
                  <a:gd name="connsiteX13" fmla="*/ 24724 w 38064"/>
                  <a:gd name="connsiteY13" fmla="*/ 21684 h 40625"/>
                  <a:gd name="connsiteX14" fmla="*/ 27001 w 38064"/>
                  <a:gd name="connsiteY14" fmla="*/ 12143 h 40625"/>
                  <a:gd name="connsiteX15" fmla="*/ 26269 w 38064"/>
                  <a:gd name="connsiteY15" fmla="*/ 8663 h 40625"/>
                  <a:gd name="connsiteX16" fmla="*/ 22820 w 38064"/>
                  <a:gd name="connsiteY16" fmla="*/ 9766 h 40625"/>
                  <a:gd name="connsiteX17" fmla="*/ 13759 w 38064"/>
                  <a:gd name="connsiteY17" fmla="*/ 22932 h 40625"/>
                  <a:gd name="connsiteX18" fmla="*/ 9937 w 38064"/>
                  <a:gd name="connsiteY18" fmla="*/ 35639 h 40625"/>
                  <a:gd name="connsiteX19" fmla="*/ 6715 w 38064"/>
                  <a:gd name="connsiteY19" fmla="*/ 38709 h 40625"/>
                  <a:gd name="connsiteX20" fmla="*/ 2200 w 38064"/>
                  <a:gd name="connsiteY20" fmla="*/ 33665 h 40625"/>
                  <a:gd name="connsiteX21" fmla="*/ 6791 w 38064"/>
                  <a:gd name="connsiteY21" fmla="*/ 11752 h 40625"/>
                  <a:gd name="connsiteX22" fmla="*/ 6255 w 38064"/>
                  <a:gd name="connsiteY22" fmla="*/ 8600 h 40625"/>
                  <a:gd name="connsiteX23" fmla="*/ 3134 w 38064"/>
                  <a:gd name="connsiteY23" fmla="*/ 9804 h 40625"/>
                  <a:gd name="connsiteX24" fmla="*/ 2017 w 38064"/>
                  <a:gd name="connsiteY24" fmla="*/ 10649 h 40625"/>
                  <a:gd name="connsiteX25" fmla="*/ 378 w 38064"/>
                  <a:gd name="connsiteY25" fmla="*/ 10889 h 40625"/>
                  <a:gd name="connsiteX26" fmla="*/ 460 w 38064"/>
                  <a:gd name="connsiteY26" fmla="*/ 9035 h 40625"/>
                  <a:gd name="connsiteX27" fmla="*/ 12277 w 38064"/>
                  <a:gd name="connsiteY27" fmla="*/ 345 h 40625"/>
                  <a:gd name="connsiteX28" fmla="*/ 15909 w 38064"/>
                  <a:gd name="connsiteY28" fmla="*/ 3233 h 40625"/>
                  <a:gd name="connsiteX29" fmla="*/ 13746 w 38064"/>
                  <a:gd name="connsiteY29" fmla="*/ 16305 h 4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8064" h="40625">
                    <a:moveTo>
                      <a:pt x="13746" y="16305"/>
                    </a:moveTo>
                    <a:cubicBezTo>
                      <a:pt x="16596" y="12919"/>
                      <a:pt x="19264" y="9564"/>
                      <a:pt x="22410" y="6626"/>
                    </a:cubicBezTo>
                    <a:cubicBezTo>
                      <a:pt x="24642" y="4395"/>
                      <a:pt x="27190" y="2506"/>
                      <a:pt x="29977" y="1020"/>
                    </a:cubicBezTo>
                    <a:cubicBezTo>
                      <a:pt x="31553" y="245"/>
                      <a:pt x="33174" y="-531"/>
                      <a:pt x="34895" y="799"/>
                    </a:cubicBezTo>
                    <a:cubicBezTo>
                      <a:pt x="36718" y="2199"/>
                      <a:pt x="36472" y="4154"/>
                      <a:pt x="36106" y="5945"/>
                    </a:cubicBezTo>
                    <a:cubicBezTo>
                      <a:pt x="34990" y="11437"/>
                      <a:pt x="33672" y="16892"/>
                      <a:pt x="32455" y="22340"/>
                    </a:cubicBezTo>
                    <a:cubicBezTo>
                      <a:pt x="31875" y="24963"/>
                      <a:pt x="31251" y="27580"/>
                      <a:pt x="30816" y="30228"/>
                    </a:cubicBezTo>
                    <a:cubicBezTo>
                      <a:pt x="30639" y="31288"/>
                      <a:pt x="29983" y="32750"/>
                      <a:pt x="31251" y="33432"/>
                    </a:cubicBezTo>
                    <a:cubicBezTo>
                      <a:pt x="32405" y="34062"/>
                      <a:pt x="33344" y="32801"/>
                      <a:pt x="34404" y="32423"/>
                    </a:cubicBezTo>
                    <a:cubicBezTo>
                      <a:pt x="35602" y="32006"/>
                      <a:pt x="36573" y="29572"/>
                      <a:pt x="37601" y="30859"/>
                    </a:cubicBezTo>
                    <a:cubicBezTo>
                      <a:pt x="39152" y="32801"/>
                      <a:pt x="36403" y="33425"/>
                      <a:pt x="35387" y="34384"/>
                    </a:cubicBezTo>
                    <a:cubicBezTo>
                      <a:pt x="33048" y="36685"/>
                      <a:pt x="30324" y="38561"/>
                      <a:pt x="27335" y="39926"/>
                    </a:cubicBezTo>
                    <a:cubicBezTo>
                      <a:pt x="23337" y="41660"/>
                      <a:pt x="21269" y="40134"/>
                      <a:pt x="21717" y="35727"/>
                    </a:cubicBezTo>
                    <a:cubicBezTo>
                      <a:pt x="22208" y="30947"/>
                      <a:pt x="23608" y="26344"/>
                      <a:pt x="24724" y="21684"/>
                    </a:cubicBezTo>
                    <a:cubicBezTo>
                      <a:pt x="25481" y="18531"/>
                      <a:pt x="26313" y="15340"/>
                      <a:pt x="27001" y="12143"/>
                    </a:cubicBezTo>
                    <a:cubicBezTo>
                      <a:pt x="27266" y="10933"/>
                      <a:pt x="27713" y="9407"/>
                      <a:pt x="26269" y="8663"/>
                    </a:cubicBezTo>
                    <a:cubicBezTo>
                      <a:pt x="24951" y="7988"/>
                      <a:pt x="23778" y="8890"/>
                      <a:pt x="22820" y="9766"/>
                    </a:cubicBezTo>
                    <a:cubicBezTo>
                      <a:pt x="18841" y="13410"/>
                      <a:pt x="15739" y="17913"/>
                      <a:pt x="13759" y="22932"/>
                    </a:cubicBezTo>
                    <a:cubicBezTo>
                      <a:pt x="12107" y="27056"/>
                      <a:pt x="10442" y="31225"/>
                      <a:pt x="9937" y="35639"/>
                    </a:cubicBezTo>
                    <a:cubicBezTo>
                      <a:pt x="9679" y="37946"/>
                      <a:pt x="8676" y="38426"/>
                      <a:pt x="6715" y="38709"/>
                    </a:cubicBezTo>
                    <a:cubicBezTo>
                      <a:pt x="410" y="39617"/>
                      <a:pt x="353" y="39649"/>
                      <a:pt x="2200" y="33665"/>
                    </a:cubicBezTo>
                    <a:cubicBezTo>
                      <a:pt x="4464" y="26534"/>
                      <a:pt x="6003" y="19193"/>
                      <a:pt x="6791" y="11752"/>
                    </a:cubicBezTo>
                    <a:cubicBezTo>
                      <a:pt x="6892" y="10725"/>
                      <a:pt x="7630" y="9230"/>
                      <a:pt x="6255" y="8600"/>
                    </a:cubicBezTo>
                    <a:cubicBezTo>
                      <a:pt x="5082" y="8083"/>
                      <a:pt x="4098" y="9180"/>
                      <a:pt x="3134" y="9804"/>
                    </a:cubicBezTo>
                    <a:cubicBezTo>
                      <a:pt x="2743" y="10056"/>
                      <a:pt x="2415" y="10435"/>
                      <a:pt x="2017" y="10649"/>
                    </a:cubicBezTo>
                    <a:cubicBezTo>
                      <a:pt x="1519" y="10933"/>
                      <a:pt x="1084" y="11910"/>
                      <a:pt x="378" y="10889"/>
                    </a:cubicBezTo>
                    <a:cubicBezTo>
                      <a:pt x="-63" y="10258"/>
                      <a:pt x="-215" y="9627"/>
                      <a:pt x="460" y="9035"/>
                    </a:cubicBezTo>
                    <a:cubicBezTo>
                      <a:pt x="4168" y="5825"/>
                      <a:pt x="7661" y="2269"/>
                      <a:pt x="12277" y="345"/>
                    </a:cubicBezTo>
                    <a:cubicBezTo>
                      <a:pt x="14648" y="-645"/>
                      <a:pt x="16111" y="547"/>
                      <a:pt x="15909" y="3233"/>
                    </a:cubicBezTo>
                    <a:cubicBezTo>
                      <a:pt x="15613" y="7673"/>
                      <a:pt x="14560" y="11929"/>
                      <a:pt x="13746" y="1630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E12C6623-8748-ECC6-6CBF-D9B8E472FD36}"/>
                  </a:ext>
                </a:extLst>
              </p:cNvPr>
              <p:cNvSpPr/>
              <p:nvPr/>
            </p:nvSpPr>
            <p:spPr>
              <a:xfrm>
                <a:off x="9805196" y="3915061"/>
                <a:ext cx="37141" cy="40600"/>
              </a:xfrm>
              <a:custGeom>
                <a:avLst/>
                <a:gdLst>
                  <a:gd name="connsiteX0" fmla="*/ 23597 w 37141"/>
                  <a:gd name="connsiteY0" fmla="*/ 24391 h 40600"/>
                  <a:gd name="connsiteX1" fmla="*/ 18230 w 37141"/>
                  <a:gd name="connsiteY1" fmla="*/ 31459 h 40600"/>
                  <a:gd name="connsiteX2" fmla="*/ 8450 w 37141"/>
                  <a:gd name="connsiteY2" fmla="*/ 39846 h 40600"/>
                  <a:gd name="connsiteX3" fmla="*/ 2145 w 37141"/>
                  <a:gd name="connsiteY3" fmla="*/ 35628 h 40600"/>
                  <a:gd name="connsiteX4" fmla="*/ 4440 w 37141"/>
                  <a:gd name="connsiteY4" fmla="*/ 23949 h 40600"/>
                  <a:gd name="connsiteX5" fmla="*/ 6962 w 37141"/>
                  <a:gd name="connsiteY5" fmla="*/ 10884 h 40600"/>
                  <a:gd name="connsiteX6" fmla="*/ 6508 w 37141"/>
                  <a:gd name="connsiteY6" fmla="*/ 7958 h 40600"/>
                  <a:gd name="connsiteX7" fmla="*/ 3677 w 37141"/>
                  <a:gd name="connsiteY7" fmla="*/ 8847 h 40600"/>
                  <a:gd name="connsiteX8" fmla="*/ 2214 w 37141"/>
                  <a:gd name="connsiteY8" fmla="*/ 9812 h 40600"/>
                  <a:gd name="connsiteX9" fmla="*/ 505 w 37141"/>
                  <a:gd name="connsiteY9" fmla="*/ 10108 h 40600"/>
                  <a:gd name="connsiteX10" fmla="*/ 568 w 37141"/>
                  <a:gd name="connsiteY10" fmla="*/ 7983 h 40600"/>
                  <a:gd name="connsiteX11" fmla="*/ 12990 w 37141"/>
                  <a:gd name="connsiteY11" fmla="*/ 215 h 40600"/>
                  <a:gd name="connsiteX12" fmla="*/ 16585 w 37141"/>
                  <a:gd name="connsiteY12" fmla="*/ 2806 h 40600"/>
                  <a:gd name="connsiteX13" fmla="*/ 15759 w 37141"/>
                  <a:gd name="connsiteY13" fmla="*/ 9024 h 40600"/>
                  <a:gd name="connsiteX14" fmla="*/ 11345 w 37141"/>
                  <a:gd name="connsiteY14" fmla="*/ 28143 h 40600"/>
                  <a:gd name="connsiteX15" fmla="*/ 11717 w 37141"/>
                  <a:gd name="connsiteY15" fmla="*/ 32714 h 40600"/>
                  <a:gd name="connsiteX16" fmla="*/ 15998 w 37141"/>
                  <a:gd name="connsiteY16" fmla="*/ 30526 h 40600"/>
                  <a:gd name="connsiteX17" fmla="*/ 27721 w 37141"/>
                  <a:gd name="connsiteY17" fmla="*/ 5127 h 40600"/>
                  <a:gd name="connsiteX18" fmla="*/ 31233 w 37141"/>
                  <a:gd name="connsiteY18" fmla="*/ 1570 h 40600"/>
                  <a:gd name="connsiteX19" fmla="*/ 35521 w 37141"/>
                  <a:gd name="connsiteY19" fmla="*/ 6438 h 40600"/>
                  <a:gd name="connsiteX20" fmla="*/ 30337 w 37141"/>
                  <a:gd name="connsiteY20" fmla="*/ 28609 h 40600"/>
                  <a:gd name="connsiteX21" fmla="*/ 30684 w 37141"/>
                  <a:gd name="connsiteY21" fmla="*/ 32796 h 40600"/>
                  <a:gd name="connsiteX22" fmla="*/ 34342 w 37141"/>
                  <a:gd name="connsiteY22" fmla="*/ 31333 h 40600"/>
                  <a:gd name="connsiteX23" fmla="*/ 36788 w 37141"/>
                  <a:gd name="connsiteY23" fmla="*/ 30621 h 40600"/>
                  <a:gd name="connsiteX24" fmla="*/ 35849 w 37141"/>
                  <a:gd name="connsiteY24" fmla="*/ 33194 h 40600"/>
                  <a:gd name="connsiteX25" fmla="*/ 26434 w 37141"/>
                  <a:gd name="connsiteY25" fmla="*/ 39859 h 40600"/>
                  <a:gd name="connsiteX26" fmla="*/ 21749 w 37141"/>
                  <a:gd name="connsiteY26" fmla="*/ 36794 h 40600"/>
                  <a:gd name="connsiteX27" fmla="*/ 23313 w 37141"/>
                  <a:gd name="connsiteY27" fmla="*/ 27834 h 40600"/>
                  <a:gd name="connsiteX28" fmla="*/ 23597 w 37141"/>
                  <a:gd name="connsiteY28" fmla="*/ 24391 h 4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7141" h="40600">
                    <a:moveTo>
                      <a:pt x="23597" y="24391"/>
                    </a:moveTo>
                    <a:cubicBezTo>
                      <a:pt x="21705" y="26913"/>
                      <a:pt x="20021" y="29215"/>
                      <a:pt x="18230" y="31459"/>
                    </a:cubicBezTo>
                    <a:cubicBezTo>
                      <a:pt x="15513" y="34877"/>
                      <a:pt x="12423" y="37923"/>
                      <a:pt x="8450" y="39846"/>
                    </a:cubicBezTo>
                    <a:cubicBezTo>
                      <a:pt x="4585" y="41738"/>
                      <a:pt x="1987" y="39978"/>
                      <a:pt x="2145" y="35628"/>
                    </a:cubicBezTo>
                    <a:cubicBezTo>
                      <a:pt x="2302" y="31636"/>
                      <a:pt x="3671" y="27840"/>
                      <a:pt x="4440" y="23949"/>
                    </a:cubicBezTo>
                    <a:cubicBezTo>
                      <a:pt x="5297" y="19592"/>
                      <a:pt x="6199" y="15247"/>
                      <a:pt x="6962" y="10884"/>
                    </a:cubicBezTo>
                    <a:cubicBezTo>
                      <a:pt x="7139" y="9906"/>
                      <a:pt x="7467" y="8576"/>
                      <a:pt x="6508" y="7958"/>
                    </a:cubicBezTo>
                    <a:cubicBezTo>
                      <a:pt x="5550" y="7340"/>
                      <a:pt x="4566" y="8336"/>
                      <a:pt x="3677" y="8847"/>
                    </a:cubicBezTo>
                    <a:cubicBezTo>
                      <a:pt x="3166" y="9137"/>
                      <a:pt x="2737" y="9560"/>
                      <a:pt x="2214" y="9812"/>
                    </a:cubicBezTo>
                    <a:cubicBezTo>
                      <a:pt x="1691" y="10064"/>
                      <a:pt x="1199" y="11073"/>
                      <a:pt x="505" y="10108"/>
                    </a:cubicBezTo>
                    <a:cubicBezTo>
                      <a:pt x="26" y="9434"/>
                      <a:pt x="-365" y="8683"/>
                      <a:pt x="568" y="7983"/>
                    </a:cubicBezTo>
                    <a:cubicBezTo>
                      <a:pt x="4497" y="5045"/>
                      <a:pt x="8211" y="1778"/>
                      <a:pt x="12990" y="215"/>
                    </a:cubicBezTo>
                    <a:cubicBezTo>
                      <a:pt x="15342" y="-555"/>
                      <a:pt x="16225" y="845"/>
                      <a:pt x="16585" y="2806"/>
                    </a:cubicBezTo>
                    <a:cubicBezTo>
                      <a:pt x="16969" y="4944"/>
                      <a:pt x="16219" y="6981"/>
                      <a:pt x="15759" y="9024"/>
                    </a:cubicBezTo>
                    <a:cubicBezTo>
                      <a:pt x="14308" y="15399"/>
                      <a:pt x="12732" y="21749"/>
                      <a:pt x="11345" y="28143"/>
                    </a:cubicBezTo>
                    <a:cubicBezTo>
                      <a:pt x="11017" y="29662"/>
                      <a:pt x="10228" y="31844"/>
                      <a:pt x="11717" y="32714"/>
                    </a:cubicBezTo>
                    <a:cubicBezTo>
                      <a:pt x="13558" y="33799"/>
                      <a:pt x="14870" y="31768"/>
                      <a:pt x="15998" y="30526"/>
                    </a:cubicBezTo>
                    <a:cubicBezTo>
                      <a:pt x="22531" y="23287"/>
                      <a:pt x="26295" y="14686"/>
                      <a:pt x="27721" y="5127"/>
                    </a:cubicBezTo>
                    <a:cubicBezTo>
                      <a:pt x="28086" y="2649"/>
                      <a:pt x="28925" y="1974"/>
                      <a:pt x="31233" y="1570"/>
                    </a:cubicBezTo>
                    <a:cubicBezTo>
                      <a:pt x="37085" y="631"/>
                      <a:pt x="36990" y="479"/>
                      <a:pt x="35521" y="6438"/>
                    </a:cubicBezTo>
                    <a:cubicBezTo>
                      <a:pt x="33705" y="13808"/>
                      <a:pt x="31977" y="21198"/>
                      <a:pt x="30337" y="28609"/>
                    </a:cubicBezTo>
                    <a:cubicBezTo>
                      <a:pt x="30028" y="29990"/>
                      <a:pt x="29146" y="31857"/>
                      <a:pt x="30684" y="32796"/>
                    </a:cubicBezTo>
                    <a:cubicBezTo>
                      <a:pt x="32053" y="33635"/>
                      <a:pt x="33162" y="32021"/>
                      <a:pt x="34342" y="31333"/>
                    </a:cubicBezTo>
                    <a:cubicBezTo>
                      <a:pt x="35060" y="30911"/>
                      <a:pt x="35603" y="29126"/>
                      <a:pt x="36788" y="30621"/>
                    </a:cubicBezTo>
                    <a:cubicBezTo>
                      <a:pt x="37703" y="31781"/>
                      <a:pt x="36643" y="32513"/>
                      <a:pt x="35849" y="33194"/>
                    </a:cubicBezTo>
                    <a:cubicBezTo>
                      <a:pt x="32942" y="35716"/>
                      <a:pt x="29965" y="38238"/>
                      <a:pt x="26434" y="39859"/>
                    </a:cubicBezTo>
                    <a:cubicBezTo>
                      <a:pt x="23420" y="41271"/>
                      <a:pt x="21705" y="40142"/>
                      <a:pt x="21749" y="36794"/>
                    </a:cubicBezTo>
                    <a:cubicBezTo>
                      <a:pt x="21793" y="33736"/>
                      <a:pt x="22600" y="30785"/>
                      <a:pt x="23313" y="27834"/>
                    </a:cubicBezTo>
                    <a:cubicBezTo>
                      <a:pt x="23590" y="26812"/>
                      <a:pt x="24032" y="25841"/>
                      <a:pt x="23597" y="2439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1" name="Freeform 480">
                <a:extLst>
                  <a:ext uri="{FF2B5EF4-FFF2-40B4-BE49-F238E27FC236}">
                    <a16:creationId xmlns:a16="http://schemas.microsoft.com/office/drawing/2014/main" id="{1C8F1EFD-B250-E04B-775F-5CD7F212B21C}"/>
                  </a:ext>
                </a:extLst>
              </p:cNvPr>
              <p:cNvSpPr/>
              <p:nvPr/>
            </p:nvSpPr>
            <p:spPr>
              <a:xfrm>
                <a:off x="10079967" y="3914716"/>
                <a:ext cx="35314" cy="40923"/>
              </a:xfrm>
              <a:custGeom>
                <a:avLst/>
                <a:gdLst>
                  <a:gd name="connsiteX0" fmla="*/ 34645 w 35314"/>
                  <a:gd name="connsiteY0" fmla="*/ 30341 h 40923"/>
                  <a:gd name="connsiteX1" fmla="*/ 34764 w 35314"/>
                  <a:gd name="connsiteY1" fmla="*/ 33544 h 40923"/>
                  <a:gd name="connsiteX2" fmla="*/ 24770 w 35314"/>
                  <a:gd name="connsiteY2" fmla="*/ 40481 h 40923"/>
                  <a:gd name="connsiteX3" fmla="*/ 20274 w 35314"/>
                  <a:gd name="connsiteY3" fmla="*/ 37328 h 40923"/>
                  <a:gd name="connsiteX4" fmla="*/ 21535 w 35314"/>
                  <a:gd name="connsiteY4" fmla="*/ 28323 h 40923"/>
                  <a:gd name="connsiteX5" fmla="*/ 21838 w 35314"/>
                  <a:gd name="connsiteY5" fmla="*/ 24489 h 40923"/>
                  <a:gd name="connsiteX6" fmla="*/ 19461 w 35314"/>
                  <a:gd name="connsiteY6" fmla="*/ 27352 h 40923"/>
                  <a:gd name="connsiteX7" fmla="*/ 8741 w 35314"/>
                  <a:gd name="connsiteY7" fmla="*/ 39283 h 40923"/>
                  <a:gd name="connsiteX8" fmla="*/ 1 w 35314"/>
                  <a:gd name="connsiteY8" fmla="*/ 34667 h 40923"/>
                  <a:gd name="connsiteX9" fmla="*/ 4831 w 35314"/>
                  <a:gd name="connsiteY9" fmla="*/ 12597 h 40923"/>
                  <a:gd name="connsiteX10" fmla="*/ 19334 w 35314"/>
                  <a:gd name="connsiteY10" fmla="*/ 540 h 40923"/>
                  <a:gd name="connsiteX11" fmla="*/ 27860 w 35314"/>
                  <a:gd name="connsiteY11" fmla="*/ 1442 h 40923"/>
                  <a:gd name="connsiteX12" fmla="*/ 31643 w 35314"/>
                  <a:gd name="connsiteY12" fmla="*/ 1341 h 40923"/>
                  <a:gd name="connsiteX13" fmla="*/ 33730 w 35314"/>
                  <a:gd name="connsiteY13" fmla="*/ 578 h 40923"/>
                  <a:gd name="connsiteX14" fmla="*/ 34033 w 35314"/>
                  <a:gd name="connsiteY14" fmla="*/ 3100 h 40923"/>
                  <a:gd name="connsiteX15" fmla="*/ 28604 w 35314"/>
                  <a:gd name="connsiteY15" fmla="*/ 29168 h 40923"/>
                  <a:gd name="connsiteX16" fmla="*/ 28938 w 35314"/>
                  <a:gd name="connsiteY16" fmla="*/ 33689 h 40923"/>
                  <a:gd name="connsiteX17" fmla="*/ 33012 w 35314"/>
                  <a:gd name="connsiteY17" fmla="*/ 31665 h 40923"/>
                  <a:gd name="connsiteX18" fmla="*/ 34645 w 35314"/>
                  <a:gd name="connsiteY18" fmla="*/ 30341 h 40923"/>
                  <a:gd name="connsiteX19" fmla="*/ 8274 w 35314"/>
                  <a:gd name="connsiteY19" fmla="*/ 29616 h 40923"/>
                  <a:gd name="connsiteX20" fmla="*/ 9535 w 35314"/>
                  <a:gd name="connsiteY20" fmla="*/ 33847 h 40923"/>
                  <a:gd name="connsiteX21" fmla="*/ 12644 w 35314"/>
                  <a:gd name="connsiteY21" fmla="*/ 31993 h 40923"/>
                  <a:gd name="connsiteX22" fmla="*/ 24480 w 35314"/>
                  <a:gd name="connsiteY22" fmla="*/ 8933 h 40923"/>
                  <a:gd name="connsiteX23" fmla="*/ 23805 w 35314"/>
                  <a:gd name="connsiteY23" fmla="*/ 5869 h 40923"/>
                  <a:gd name="connsiteX24" fmla="*/ 13760 w 35314"/>
                  <a:gd name="connsiteY24" fmla="*/ 8454 h 40923"/>
                  <a:gd name="connsiteX25" fmla="*/ 8274 w 35314"/>
                  <a:gd name="connsiteY25" fmla="*/ 29616 h 40923"/>
                  <a:gd name="connsiteX26" fmla="*/ 21642 w 35314"/>
                  <a:gd name="connsiteY26" fmla="*/ 23796 h 40923"/>
                  <a:gd name="connsiteX27" fmla="*/ 22021 w 35314"/>
                  <a:gd name="connsiteY27" fmla="*/ 24275 h 40923"/>
                  <a:gd name="connsiteX28" fmla="*/ 22399 w 35314"/>
                  <a:gd name="connsiteY28" fmla="*/ 23745 h 40923"/>
                  <a:gd name="connsiteX29" fmla="*/ 21964 w 35314"/>
                  <a:gd name="connsiteY29" fmla="*/ 23197 h 40923"/>
                  <a:gd name="connsiteX30" fmla="*/ 21630 w 35314"/>
                  <a:gd name="connsiteY30" fmla="*/ 23796 h 40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5314" h="40923">
                    <a:moveTo>
                      <a:pt x="34645" y="30341"/>
                    </a:moveTo>
                    <a:cubicBezTo>
                      <a:pt x="35168" y="31659"/>
                      <a:pt x="35786" y="32605"/>
                      <a:pt x="34764" y="33544"/>
                    </a:cubicBezTo>
                    <a:cubicBezTo>
                      <a:pt x="31750" y="36325"/>
                      <a:pt x="28686" y="39068"/>
                      <a:pt x="24770" y="40481"/>
                    </a:cubicBezTo>
                    <a:cubicBezTo>
                      <a:pt x="21724" y="41597"/>
                      <a:pt x="20444" y="40626"/>
                      <a:pt x="20274" y="37328"/>
                    </a:cubicBezTo>
                    <a:cubicBezTo>
                      <a:pt x="20116" y="34251"/>
                      <a:pt x="20841" y="31300"/>
                      <a:pt x="21535" y="28323"/>
                    </a:cubicBezTo>
                    <a:cubicBezTo>
                      <a:pt x="21794" y="27157"/>
                      <a:pt x="22412" y="25933"/>
                      <a:pt x="21838" y="24489"/>
                    </a:cubicBezTo>
                    <a:cubicBezTo>
                      <a:pt x="20350" y="24975"/>
                      <a:pt x="20116" y="26381"/>
                      <a:pt x="19461" y="27352"/>
                    </a:cubicBezTo>
                    <a:cubicBezTo>
                      <a:pt x="16440" y="31829"/>
                      <a:pt x="13420" y="36313"/>
                      <a:pt x="8741" y="39283"/>
                    </a:cubicBezTo>
                    <a:cubicBezTo>
                      <a:pt x="3545" y="42593"/>
                      <a:pt x="33" y="40783"/>
                      <a:pt x="1" y="34667"/>
                    </a:cubicBezTo>
                    <a:cubicBezTo>
                      <a:pt x="-43" y="26980"/>
                      <a:pt x="1319" y="19394"/>
                      <a:pt x="4831" y="12597"/>
                    </a:cubicBezTo>
                    <a:cubicBezTo>
                      <a:pt x="7839" y="6777"/>
                      <a:pt x="13212" y="2880"/>
                      <a:pt x="19334" y="540"/>
                    </a:cubicBezTo>
                    <a:cubicBezTo>
                      <a:pt x="22071" y="-506"/>
                      <a:pt x="25142" y="61"/>
                      <a:pt x="27860" y="1442"/>
                    </a:cubicBezTo>
                    <a:cubicBezTo>
                      <a:pt x="29178" y="2117"/>
                      <a:pt x="30350" y="2489"/>
                      <a:pt x="31643" y="1341"/>
                    </a:cubicBezTo>
                    <a:cubicBezTo>
                      <a:pt x="32167" y="881"/>
                      <a:pt x="32816" y="-15"/>
                      <a:pt x="33730" y="578"/>
                    </a:cubicBezTo>
                    <a:cubicBezTo>
                      <a:pt x="34764" y="1247"/>
                      <a:pt x="34222" y="2211"/>
                      <a:pt x="34033" y="3100"/>
                    </a:cubicBezTo>
                    <a:cubicBezTo>
                      <a:pt x="32211" y="11785"/>
                      <a:pt x="30401" y="20475"/>
                      <a:pt x="28604" y="29168"/>
                    </a:cubicBezTo>
                    <a:cubicBezTo>
                      <a:pt x="28276" y="30738"/>
                      <a:pt x="27292" y="32800"/>
                      <a:pt x="28938" y="33689"/>
                    </a:cubicBezTo>
                    <a:cubicBezTo>
                      <a:pt x="30439" y="34497"/>
                      <a:pt x="31750" y="32611"/>
                      <a:pt x="33012" y="31665"/>
                    </a:cubicBezTo>
                    <a:cubicBezTo>
                      <a:pt x="33491" y="31363"/>
                      <a:pt x="33913" y="30965"/>
                      <a:pt x="34645" y="30341"/>
                    </a:cubicBezTo>
                    <a:close/>
                    <a:moveTo>
                      <a:pt x="8274" y="29616"/>
                    </a:moveTo>
                    <a:cubicBezTo>
                      <a:pt x="8451" y="31476"/>
                      <a:pt x="7946" y="33248"/>
                      <a:pt x="9535" y="33847"/>
                    </a:cubicBezTo>
                    <a:cubicBezTo>
                      <a:pt x="10923" y="34364"/>
                      <a:pt x="11805" y="32863"/>
                      <a:pt x="12644" y="31993"/>
                    </a:cubicBezTo>
                    <a:cubicBezTo>
                      <a:pt x="18950" y="25524"/>
                      <a:pt x="22670" y="17704"/>
                      <a:pt x="24480" y="8933"/>
                    </a:cubicBezTo>
                    <a:cubicBezTo>
                      <a:pt x="24688" y="7943"/>
                      <a:pt x="25281" y="6802"/>
                      <a:pt x="23805" y="5869"/>
                    </a:cubicBezTo>
                    <a:cubicBezTo>
                      <a:pt x="19933" y="3416"/>
                      <a:pt x="15721" y="4305"/>
                      <a:pt x="13760" y="8454"/>
                    </a:cubicBezTo>
                    <a:cubicBezTo>
                      <a:pt x="10532" y="15302"/>
                      <a:pt x="9497" y="22736"/>
                      <a:pt x="8274" y="29616"/>
                    </a:cubicBezTo>
                    <a:close/>
                    <a:moveTo>
                      <a:pt x="21642" y="23796"/>
                    </a:moveTo>
                    <a:lnTo>
                      <a:pt x="22021" y="24275"/>
                    </a:lnTo>
                    <a:cubicBezTo>
                      <a:pt x="22153" y="24098"/>
                      <a:pt x="22355" y="23941"/>
                      <a:pt x="22399" y="23745"/>
                    </a:cubicBezTo>
                    <a:cubicBezTo>
                      <a:pt x="22481" y="23430"/>
                      <a:pt x="22399" y="23077"/>
                      <a:pt x="21964" y="23197"/>
                    </a:cubicBezTo>
                    <a:cubicBezTo>
                      <a:pt x="21819" y="23241"/>
                      <a:pt x="21749" y="23556"/>
                      <a:pt x="21630" y="23796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673E33C-27DC-7608-9AA7-5EBFDCC9B3E1}"/>
                  </a:ext>
                </a:extLst>
              </p:cNvPr>
              <p:cNvSpPr/>
              <p:nvPr/>
            </p:nvSpPr>
            <p:spPr>
              <a:xfrm>
                <a:off x="9879577" y="3893628"/>
                <a:ext cx="18842" cy="62067"/>
              </a:xfrm>
              <a:custGeom>
                <a:avLst/>
                <a:gdLst>
                  <a:gd name="connsiteX0" fmla="*/ 17582 w 18842"/>
                  <a:gd name="connsiteY0" fmla="*/ 0 h 62067"/>
                  <a:gd name="connsiteX1" fmla="*/ 18584 w 18842"/>
                  <a:gd name="connsiteY1" fmla="*/ 2421 h 62067"/>
                  <a:gd name="connsiteX2" fmla="*/ 12361 w 18842"/>
                  <a:gd name="connsiteY2" fmla="*/ 32992 h 62067"/>
                  <a:gd name="connsiteX3" fmla="*/ 9038 w 18842"/>
                  <a:gd name="connsiteY3" fmla="*/ 51278 h 62067"/>
                  <a:gd name="connsiteX4" fmla="*/ 9536 w 18842"/>
                  <a:gd name="connsiteY4" fmla="*/ 54551 h 62067"/>
                  <a:gd name="connsiteX5" fmla="*/ 12607 w 18842"/>
                  <a:gd name="connsiteY5" fmla="*/ 53498 h 62067"/>
                  <a:gd name="connsiteX6" fmla="*/ 16390 w 18842"/>
                  <a:gd name="connsiteY6" fmla="*/ 52237 h 62067"/>
                  <a:gd name="connsiteX7" fmla="*/ 14063 w 18842"/>
                  <a:gd name="connsiteY7" fmla="*/ 55598 h 62067"/>
                  <a:gd name="connsiteX8" fmla="*/ 6244 w 18842"/>
                  <a:gd name="connsiteY8" fmla="*/ 60894 h 62067"/>
                  <a:gd name="connsiteX9" fmla="*/ 8 w 18842"/>
                  <a:gd name="connsiteY9" fmla="*/ 57338 h 62067"/>
                  <a:gd name="connsiteX10" fmla="*/ 2435 w 18842"/>
                  <a:gd name="connsiteY10" fmla="*/ 41416 h 62067"/>
                  <a:gd name="connsiteX11" fmla="*/ 8211 w 18842"/>
                  <a:gd name="connsiteY11" fmla="*/ 11476 h 62067"/>
                  <a:gd name="connsiteX12" fmla="*/ 4428 w 18842"/>
                  <a:gd name="connsiteY12" fmla="*/ 6186 h 62067"/>
                  <a:gd name="connsiteX13" fmla="*/ 2536 w 18842"/>
                  <a:gd name="connsiteY13" fmla="*/ 5209 h 62067"/>
                  <a:gd name="connsiteX14" fmla="*/ 3730 w 18842"/>
                  <a:gd name="connsiteY14" fmla="*/ 3519 h 62067"/>
                  <a:gd name="connsiteX15" fmla="*/ 3898 w 18842"/>
                  <a:gd name="connsiteY15" fmla="*/ 3500 h 62067"/>
                  <a:gd name="connsiteX16" fmla="*/ 17582 w 18842"/>
                  <a:gd name="connsiteY16" fmla="*/ 0 h 6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842" h="62067">
                    <a:moveTo>
                      <a:pt x="17582" y="0"/>
                    </a:moveTo>
                    <a:cubicBezTo>
                      <a:pt x="19310" y="151"/>
                      <a:pt x="18843" y="1261"/>
                      <a:pt x="18584" y="2421"/>
                    </a:cubicBezTo>
                    <a:cubicBezTo>
                      <a:pt x="16478" y="12605"/>
                      <a:pt x="14360" y="22789"/>
                      <a:pt x="12361" y="32992"/>
                    </a:cubicBezTo>
                    <a:cubicBezTo>
                      <a:pt x="11175" y="39070"/>
                      <a:pt x="9592" y="45073"/>
                      <a:pt x="9038" y="51278"/>
                    </a:cubicBezTo>
                    <a:cubicBezTo>
                      <a:pt x="8930" y="52401"/>
                      <a:pt x="8407" y="53800"/>
                      <a:pt x="9536" y="54551"/>
                    </a:cubicBezTo>
                    <a:cubicBezTo>
                      <a:pt x="10740" y="55345"/>
                      <a:pt x="11553" y="53763"/>
                      <a:pt x="12607" y="53498"/>
                    </a:cubicBezTo>
                    <a:cubicBezTo>
                      <a:pt x="13937" y="53157"/>
                      <a:pt x="14902" y="50301"/>
                      <a:pt x="16390" y="52237"/>
                    </a:cubicBezTo>
                    <a:cubicBezTo>
                      <a:pt x="17948" y="54317"/>
                      <a:pt x="15097" y="54759"/>
                      <a:pt x="14063" y="55598"/>
                    </a:cubicBezTo>
                    <a:cubicBezTo>
                      <a:pt x="11598" y="57563"/>
                      <a:pt x="8984" y="59334"/>
                      <a:pt x="6244" y="60894"/>
                    </a:cubicBezTo>
                    <a:cubicBezTo>
                      <a:pt x="2120" y="63259"/>
                      <a:pt x="128" y="62036"/>
                      <a:pt x="8" y="57338"/>
                    </a:cubicBezTo>
                    <a:cubicBezTo>
                      <a:pt x="-125" y="51890"/>
                      <a:pt x="1477" y="46688"/>
                      <a:pt x="2435" y="41416"/>
                    </a:cubicBezTo>
                    <a:cubicBezTo>
                      <a:pt x="4258" y="31421"/>
                      <a:pt x="6591" y="21515"/>
                      <a:pt x="8211" y="11476"/>
                    </a:cubicBezTo>
                    <a:cubicBezTo>
                      <a:pt x="8943" y="6962"/>
                      <a:pt x="8956" y="6810"/>
                      <a:pt x="4428" y="6186"/>
                    </a:cubicBezTo>
                    <a:cubicBezTo>
                      <a:pt x="3690" y="6085"/>
                      <a:pt x="2656" y="6482"/>
                      <a:pt x="2536" y="5209"/>
                    </a:cubicBezTo>
                    <a:cubicBezTo>
                      <a:pt x="2399" y="4412"/>
                      <a:pt x="2934" y="3655"/>
                      <a:pt x="3730" y="3519"/>
                    </a:cubicBezTo>
                    <a:cubicBezTo>
                      <a:pt x="3785" y="3509"/>
                      <a:pt x="3842" y="3503"/>
                      <a:pt x="3898" y="3500"/>
                    </a:cubicBezTo>
                    <a:cubicBezTo>
                      <a:pt x="8572" y="2827"/>
                      <a:pt x="13160" y="1655"/>
                      <a:pt x="17582" y="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D26B122D-4916-AB21-8446-D789DF02DE75}"/>
                  </a:ext>
                </a:extLst>
              </p:cNvPr>
              <p:cNvSpPr/>
              <p:nvPr/>
            </p:nvSpPr>
            <p:spPr>
              <a:xfrm>
                <a:off x="9846371" y="3914907"/>
                <a:ext cx="29356" cy="40821"/>
              </a:xfrm>
              <a:custGeom>
                <a:avLst/>
                <a:gdLst>
                  <a:gd name="connsiteX0" fmla="*/ 8 w 29356"/>
                  <a:gd name="connsiteY0" fmla="*/ 29041 h 40821"/>
                  <a:gd name="connsiteX1" fmla="*/ 3224 w 29356"/>
                  <a:gd name="connsiteY1" fmla="*/ 13951 h 40821"/>
                  <a:gd name="connsiteX2" fmla="*/ 20009 w 29356"/>
                  <a:gd name="connsiteY2" fmla="*/ 350 h 40821"/>
                  <a:gd name="connsiteX3" fmla="*/ 28762 w 29356"/>
                  <a:gd name="connsiteY3" fmla="*/ 11114 h 40821"/>
                  <a:gd name="connsiteX4" fmla="*/ 21346 w 29356"/>
                  <a:gd name="connsiteY4" fmla="*/ 19097 h 40821"/>
                  <a:gd name="connsiteX5" fmla="*/ 11131 w 29356"/>
                  <a:gd name="connsiteY5" fmla="*/ 22672 h 40821"/>
                  <a:gd name="connsiteX6" fmla="*/ 8609 w 29356"/>
                  <a:gd name="connsiteY6" fmla="*/ 25674 h 40821"/>
                  <a:gd name="connsiteX7" fmla="*/ 8571 w 29356"/>
                  <a:gd name="connsiteY7" fmla="*/ 29180 h 40821"/>
                  <a:gd name="connsiteX8" fmla="*/ 16667 w 29356"/>
                  <a:gd name="connsiteY8" fmla="*/ 34937 h 40821"/>
                  <a:gd name="connsiteX9" fmla="*/ 24726 w 29356"/>
                  <a:gd name="connsiteY9" fmla="*/ 30775 h 40821"/>
                  <a:gd name="connsiteX10" fmla="*/ 26410 w 29356"/>
                  <a:gd name="connsiteY10" fmla="*/ 30567 h 40821"/>
                  <a:gd name="connsiteX11" fmla="*/ 26227 w 29356"/>
                  <a:gd name="connsiteY11" fmla="*/ 32654 h 40821"/>
                  <a:gd name="connsiteX12" fmla="*/ 13269 w 29356"/>
                  <a:gd name="connsiteY12" fmla="*/ 40189 h 40821"/>
                  <a:gd name="connsiteX13" fmla="*/ 8 w 29356"/>
                  <a:gd name="connsiteY13" fmla="*/ 29041 h 40821"/>
                  <a:gd name="connsiteX14" fmla="*/ 9391 w 29356"/>
                  <a:gd name="connsiteY14" fmla="*/ 20585 h 40821"/>
                  <a:gd name="connsiteX15" fmla="*/ 22109 w 29356"/>
                  <a:gd name="connsiteY15" fmla="*/ 9090 h 40821"/>
                  <a:gd name="connsiteX16" fmla="*/ 19978 w 29356"/>
                  <a:gd name="connsiteY16" fmla="*/ 4367 h 40821"/>
                  <a:gd name="connsiteX17" fmla="*/ 14933 w 29356"/>
                  <a:gd name="connsiteY17" fmla="*/ 5741 h 40821"/>
                  <a:gd name="connsiteX18" fmla="*/ 12171 w 29356"/>
                  <a:gd name="connsiteY18" fmla="*/ 10155 h 40821"/>
                  <a:gd name="connsiteX19" fmla="*/ 9391 w 29356"/>
                  <a:gd name="connsiteY19" fmla="*/ 20560 h 40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56" h="40821">
                    <a:moveTo>
                      <a:pt x="8" y="29041"/>
                    </a:moveTo>
                    <a:cubicBezTo>
                      <a:pt x="280" y="23873"/>
                      <a:pt x="1365" y="18781"/>
                      <a:pt x="3224" y="13951"/>
                    </a:cubicBezTo>
                    <a:cubicBezTo>
                      <a:pt x="6200" y="6340"/>
                      <a:pt x="12575" y="2298"/>
                      <a:pt x="20009" y="350"/>
                    </a:cubicBezTo>
                    <a:cubicBezTo>
                      <a:pt x="26864" y="-1447"/>
                      <a:pt x="30956" y="3913"/>
                      <a:pt x="28762" y="11114"/>
                    </a:cubicBezTo>
                    <a:cubicBezTo>
                      <a:pt x="27589" y="14960"/>
                      <a:pt x="24833" y="17419"/>
                      <a:pt x="21346" y="19097"/>
                    </a:cubicBezTo>
                    <a:cubicBezTo>
                      <a:pt x="18080" y="20648"/>
                      <a:pt x="14719" y="22067"/>
                      <a:pt x="11131" y="22672"/>
                    </a:cubicBezTo>
                    <a:cubicBezTo>
                      <a:pt x="9277" y="22981"/>
                      <a:pt x="8483" y="23801"/>
                      <a:pt x="8609" y="25674"/>
                    </a:cubicBezTo>
                    <a:cubicBezTo>
                      <a:pt x="8691" y="26834"/>
                      <a:pt x="8520" y="28013"/>
                      <a:pt x="8571" y="29180"/>
                    </a:cubicBezTo>
                    <a:cubicBezTo>
                      <a:pt x="8773" y="34041"/>
                      <a:pt x="11970" y="36311"/>
                      <a:pt x="16667" y="34937"/>
                    </a:cubicBezTo>
                    <a:cubicBezTo>
                      <a:pt x="19619" y="34073"/>
                      <a:pt x="22185" y="32414"/>
                      <a:pt x="24726" y="30775"/>
                    </a:cubicBezTo>
                    <a:cubicBezTo>
                      <a:pt x="25218" y="30453"/>
                      <a:pt x="25741" y="29602"/>
                      <a:pt x="26410" y="30567"/>
                    </a:cubicBezTo>
                    <a:cubicBezTo>
                      <a:pt x="26921" y="31305"/>
                      <a:pt x="27173" y="32004"/>
                      <a:pt x="26227" y="32654"/>
                    </a:cubicBezTo>
                    <a:cubicBezTo>
                      <a:pt x="22097" y="35492"/>
                      <a:pt x="18231" y="38827"/>
                      <a:pt x="13269" y="40189"/>
                    </a:cubicBezTo>
                    <a:cubicBezTo>
                      <a:pt x="4825" y="42491"/>
                      <a:pt x="-226" y="38449"/>
                      <a:pt x="8" y="29041"/>
                    </a:cubicBezTo>
                    <a:close/>
                    <a:moveTo>
                      <a:pt x="9391" y="20585"/>
                    </a:moveTo>
                    <a:cubicBezTo>
                      <a:pt x="17342" y="18737"/>
                      <a:pt x="21762" y="14657"/>
                      <a:pt x="22109" y="9090"/>
                    </a:cubicBezTo>
                    <a:cubicBezTo>
                      <a:pt x="22229" y="7147"/>
                      <a:pt x="22071" y="5230"/>
                      <a:pt x="19978" y="4367"/>
                    </a:cubicBezTo>
                    <a:cubicBezTo>
                      <a:pt x="18023" y="3559"/>
                      <a:pt x="16333" y="4367"/>
                      <a:pt x="14933" y="5741"/>
                    </a:cubicBezTo>
                    <a:cubicBezTo>
                      <a:pt x="13711" y="7001"/>
                      <a:pt x="12770" y="8505"/>
                      <a:pt x="12171" y="10155"/>
                    </a:cubicBezTo>
                    <a:cubicBezTo>
                      <a:pt x="10809" y="13365"/>
                      <a:pt x="10154" y="16770"/>
                      <a:pt x="9391" y="2056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E484B634-B4AC-59C0-3A12-AB6B98833D5B}"/>
                  </a:ext>
                </a:extLst>
              </p:cNvPr>
              <p:cNvSpPr/>
              <p:nvPr/>
            </p:nvSpPr>
            <p:spPr>
              <a:xfrm>
                <a:off x="9974948" y="3914899"/>
                <a:ext cx="29383" cy="40770"/>
              </a:xfrm>
              <a:custGeom>
                <a:avLst/>
                <a:gdLst>
                  <a:gd name="connsiteX0" fmla="*/ 4 w 29383"/>
                  <a:gd name="connsiteY0" fmla="*/ 29257 h 40770"/>
                  <a:gd name="connsiteX1" fmla="*/ 3636 w 29383"/>
                  <a:gd name="connsiteY1" fmla="*/ 13259 h 40770"/>
                  <a:gd name="connsiteX2" fmla="*/ 20164 w 29383"/>
                  <a:gd name="connsiteY2" fmla="*/ 326 h 40770"/>
                  <a:gd name="connsiteX3" fmla="*/ 28853 w 29383"/>
                  <a:gd name="connsiteY3" fmla="*/ 10876 h 40770"/>
                  <a:gd name="connsiteX4" fmla="*/ 22547 w 29383"/>
                  <a:gd name="connsiteY4" fmla="*/ 18506 h 40770"/>
                  <a:gd name="connsiteX5" fmla="*/ 11474 w 29383"/>
                  <a:gd name="connsiteY5" fmla="*/ 22686 h 40770"/>
                  <a:gd name="connsiteX6" fmla="*/ 8788 w 29383"/>
                  <a:gd name="connsiteY6" fmla="*/ 25612 h 40770"/>
                  <a:gd name="connsiteX7" fmla="*/ 8719 w 29383"/>
                  <a:gd name="connsiteY7" fmla="*/ 29124 h 40770"/>
                  <a:gd name="connsiteX8" fmla="*/ 16752 w 29383"/>
                  <a:gd name="connsiteY8" fmla="*/ 34900 h 40770"/>
                  <a:gd name="connsiteX9" fmla="*/ 24798 w 29383"/>
                  <a:gd name="connsiteY9" fmla="*/ 30713 h 40770"/>
                  <a:gd name="connsiteX10" fmla="*/ 26469 w 29383"/>
                  <a:gd name="connsiteY10" fmla="*/ 30594 h 40770"/>
                  <a:gd name="connsiteX11" fmla="*/ 26217 w 29383"/>
                  <a:gd name="connsiteY11" fmla="*/ 32668 h 40770"/>
                  <a:gd name="connsiteX12" fmla="*/ 12906 w 29383"/>
                  <a:gd name="connsiteY12" fmla="*/ 40235 h 40770"/>
                  <a:gd name="connsiteX13" fmla="*/ 4 w 29383"/>
                  <a:gd name="connsiteY13" fmla="*/ 29257 h 40770"/>
                  <a:gd name="connsiteX14" fmla="*/ 9255 w 29383"/>
                  <a:gd name="connsiteY14" fmla="*/ 20511 h 40770"/>
                  <a:gd name="connsiteX15" fmla="*/ 21866 w 29383"/>
                  <a:gd name="connsiteY15" fmla="*/ 10705 h 40770"/>
                  <a:gd name="connsiteX16" fmla="*/ 20113 w 29383"/>
                  <a:gd name="connsiteY16" fmla="*/ 4589 h 40770"/>
                  <a:gd name="connsiteX17" fmla="*/ 14085 w 29383"/>
                  <a:gd name="connsiteY17" fmla="*/ 6853 h 40770"/>
                  <a:gd name="connsiteX18" fmla="*/ 11563 w 29383"/>
                  <a:gd name="connsiteY18" fmla="*/ 11784 h 40770"/>
                  <a:gd name="connsiteX19" fmla="*/ 9255 w 29383"/>
                  <a:gd name="connsiteY19" fmla="*/ 20511 h 4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83" h="40770">
                    <a:moveTo>
                      <a:pt x="4" y="29257"/>
                    </a:moveTo>
                    <a:cubicBezTo>
                      <a:pt x="528" y="24250"/>
                      <a:pt x="1265" y="18537"/>
                      <a:pt x="3636" y="13259"/>
                    </a:cubicBezTo>
                    <a:cubicBezTo>
                      <a:pt x="6846" y="6115"/>
                      <a:pt x="12937" y="2149"/>
                      <a:pt x="20164" y="326"/>
                    </a:cubicBezTo>
                    <a:cubicBezTo>
                      <a:pt x="26892" y="-1370"/>
                      <a:pt x="30883" y="3757"/>
                      <a:pt x="28853" y="10876"/>
                    </a:cubicBezTo>
                    <a:cubicBezTo>
                      <a:pt x="27895" y="14180"/>
                      <a:pt x="25612" y="16941"/>
                      <a:pt x="22547" y="18506"/>
                    </a:cubicBezTo>
                    <a:cubicBezTo>
                      <a:pt x="19119" y="20515"/>
                      <a:pt x="15375" y="21928"/>
                      <a:pt x="11474" y="22686"/>
                    </a:cubicBezTo>
                    <a:cubicBezTo>
                      <a:pt x="9671" y="22995"/>
                      <a:pt x="8731" y="23720"/>
                      <a:pt x="8788" y="25612"/>
                    </a:cubicBezTo>
                    <a:cubicBezTo>
                      <a:pt x="8826" y="26785"/>
                      <a:pt x="8675" y="27958"/>
                      <a:pt x="8719" y="29124"/>
                    </a:cubicBezTo>
                    <a:cubicBezTo>
                      <a:pt x="8902" y="34081"/>
                      <a:pt x="12010" y="36313"/>
                      <a:pt x="16752" y="34900"/>
                    </a:cubicBezTo>
                    <a:cubicBezTo>
                      <a:pt x="19697" y="34024"/>
                      <a:pt x="22264" y="32378"/>
                      <a:pt x="24798" y="30713"/>
                    </a:cubicBezTo>
                    <a:cubicBezTo>
                      <a:pt x="25290" y="30386"/>
                      <a:pt x="25833" y="29591"/>
                      <a:pt x="26469" y="30594"/>
                    </a:cubicBezTo>
                    <a:cubicBezTo>
                      <a:pt x="26955" y="31363"/>
                      <a:pt x="27163" y="32031"/>
                      <a:pt x="26217" y="32668"/>
                    </a:cubicBezTo>
                    <a:cubicBezTo>
                      <a:pt x="21967" y="35531"/>
                      <a:pt x="18020" y="38974"/>
                      <a:pt x="12906" y="40235"/>
                    </a:cubicBezTo>
                    <a:cubicBezTo>
                      <a:pt x="4708" y="42291"/>
                      <a:pt x="-166" y="38381"/>
                      <a:pt x="4" y="29257"/>
                    </a:cubicBezTo>
                    <a:close/>
                    <a:moveTo>
                      <a:pt x="9255" y="20511"/>
                    </a:moveTo>
                    <a:cubicBezTo>
                      <a:pt x="16065" y="19660"/>
                      <a:pt x="20668" y="16097"/>
                      <a:pt x="21866" y="10705"/>
                    </a:cubicBezTo>
                    <a:cubicBezTo>
                      <a:pt x="22383" y="8448"/>
                      <a:pt x="22825" y="5787"/>
                      <a:pt x="20113" y="4589"/>
                    </a:cubicBezTo>
                    <a:cubicBezTo>
                      <a:pt x="17635" y="3492"/>
                      <a:pt x="15655" y="4892"/>
                      <a:pt x="14085" y="6853"/>
                    </a:cubicBezTo>
                    <a:cubicBezTo>
                      <a:pt x="12938" y="8321"/>
                      <a:pt x="12082" y="9994"/>
                      <a:pt x="11563" y="11784"/>
                    </a:cubicBezTo>
                    <a:cubicBezTo>
                      <a:pt x="10749" y="14546"/>
                      <a:pt x="10087" y="17358"/>
                      <a:pt x="9255" y="20511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F82639-EA0F-5BE2-4E57-00549C65A57F}"/>
                  </a:ext>
                </a:extLst>
              </p:cNvPr>
              <p:cNvSpPr/>
              <p:nvPr/>
            </p:nvSpPr>
            <p:spPr>
              <a:xfrm>
                <a:off x="10200505" y="3914860"/>
                <a:ext cx="29392" cy="40814"/>
              </a:xfrm>
              <a:custGeom>
                <a:avLst/>
                <a:gdLst>
                  <a:gd name="connsiteX0" fmla="*/ 3 w 29392"/>
                  <a:gd name="connsiteY0" fmla="*/ 29491 h 40814"/>
                  <a:gd name="connsiteX1" fmla="*/ 3408 w 29392"/>
                  <a:gd name="connsiteY1" fmla="*/ 13588 h 40814"/>
                  <a:gd name="connsiteX2" fmla="*/ 20062 w 29392"/>
                  <a:gd name="connsiteY2" fmla="*/ 346 h 40814"/>
                  <a:gd name="connsiteX3" fmla="*/ 28890 w 29392"/>
                  <a:gd name="connsiteY3" fmla="*/ 10763 h 40814"/>
                  <a:gd name="connsiteX4" fmla="*/ 22886 w 29392"/>
                  <a:gd name="connsiteY4" fmla="*/ 18229 h 40814"/>
                  <a:gd name="connsiteX5" fmla="*/ 11221 w 29392"/>
                  <a:gd name="connsiteY5" fmla="*/ 22732 h 40814"/>
                  <a:gd name="connsiteX6" fmla="*/ 8654 w 29392"/>
                  <a:gd name="connsiteY6" fmla="*/ 25632 h 40814"/>
                  <a:gd name="connsiteX7" fmla="*/ 10861 w 29392"/>
                  <a:gd name="connsiteY7" fmla="*/ 34347 h 40814"/>
                  <a:gd name="connsiteX8" fmla="*/ 20402 w 29392"/>
                  <a:gd name="connsiteY8" fmla="*/ 33287 h 40814"/>
                  <a:gd name="connsiteX9" fmla="*/ 24911 w 29392"/>
                  <a:gd name="connsiteY9" fmla="*/ 30626 h 40814"/>
                  <a:gd name="connsiteX10" fmla="*/ 26537 w 29392"/>
                  <a:gd name="connsiteY10" fmla="*/ 30702 h 40814"/>
                  <a:gd name="connsiteX11" fmla="*/ 26418 w 29392"/>
                  <a:gd name="connsiteY11" fmla="*/ 32531 h 40814"/>
                  <a:gd name="connsiteX12" fmla="*/ 9733 w 29392"/>
                  <a:gd name="connsiteY12" fmla="*/ 40791 h 40814"/>
                  <a:gd name="connsiteX13" fmla="*/ 3 w 29392"/>
                  <a:gd name="connsiteY13" fmla="*/ 29491 h 40814"/>
                  <a:gd name="connsiteX14" fmla="*/ 9254 w 29392"/>
                  <a:gd name="connsiteY14" fmla="*/ 20764 h 40814"/>
                  <a:gd name="connsiteX15" fmla="*/ 21726 w 29392"/>
                  <a:gd name="connsiteY15" fmla="*/ 11186 h 40814"/>
                  <a:gd name="connsiteX16" fmla="*/ 20238 w 29392"/>
                  <a:gd name="connsiteY16" fmla="*/ 4691 h 40814"/>
                  <a:gd name="connsiteX17" fmla="*/ 13932 w 29392"/>
                  <a:gd name="connsiteY17" fmla="*/ 6986 h 40814"/>
                  <a:gd name="connsiteX18" fmla="*/ 11587 w 29392"/>
                  <a:gd name="connsiteY18" fmla="*/ 11608 h 40814"/>
                  <a:gd name="connsiteX19" fmla="*/ 9254 w 29392"/>
                  <a:gd name="connsiteY19" fmla="*/ 20764 h 4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92" h="40814">
                    <a:moveTo>
                      <a:pt x="3" y="29491"/>
                    </a:moveTo>
                    <a:cubicBezTo>
                      <a:pt x="243" y="24037"/>
                      <a:pt x="1397" y="18662"/>
                      <a:pt x="3408" y="13588"/>
                    </a:cubicBezTo>
                    <a:cubicBezTo>
                      <a:pt x="6460" y="6204"/>
                      <a:pt x="12778" y="2282"/>
                      <a:pt x="20062" y="346"/>
                    </a:cubicBezTo>
                    <a:cubicBezTo>
                      <a:pt x="26790" y="-1413"/>
                      <a:pt x="30876" y="3758"/>
                      <a:pt x="28890" y="10763"/>
                    </a:cubicBezTo>
                    <a:cubicBezTo>
                      <a:pt x="27956" y="13947"/>
                      <a:pt x="25793" y="16631"/>
                      <a:pt x="22886" y="18229"/>
                    </a:cubicBezTo>
                    <a:cubicBezTo>
                      <a:pt x="19261" y="20367"/>
                      <a:pt x="15433" y="22120"/>
                      <a:pt x="11221" y="22732"/>
                    </a:cubicBezTo>
                    <a:cubicBezTo>
                      <a:pt x="9399" y="22990"/>
                      <a:pt x="8598" y="23709"/>
                      <a:pt x="8654" y="25632"/>
                    </a:cubicBezTo>
                    <a:cubicBezTo>
                      <a:pt x="8749" y="28735"/>
                      <a:pt x="7721" y="32222"/>
                      <a:pt x="10861" y="34347"/>
                    </a:cubicBezTo>
                    <a:cubicBezTo>
                      <a:pt x="14166" y="36585"/>
                      <a:pt x="17363" y="34851"/>
                      <a:pt x="20402" y="33287"/>
                    </a:cubicBezTo>
                    <a:cubicBezTo>
                      <a:pt x="21953" y="32493"/>
                      <a:pt x="23404" y="31509"/>
                      <a:pt x="24911" y="30626"/>
                    </a:cubicBezTo>
                    <a:cubicBezTo>
                      <a:pt x="25453" y="30305"/>
                      <a:pt x="26020" y="29643"/>
                      <a:pt x="26537" y="30702"/>
                    </a:cubicBezTo>
                    <a:cubicBezTo>
                      <a:pt x="26853" y="31332"/>
                      <a:pt x="27206" y="31963"/>
                      <a:pt x="26418" y="32531"/>
                    </a:cubicBezTo>
                    <a:cubicBezTo>
                      <a:pt x="21241" y="36062"/>
                      <a:pt x="16448" y="40432"/>
                      <a:pt x="9733" y="40791"/>
                    </a:cubicBezTo>
                    <a:cubicBezTo>
                      <a:pt x="3364" y="41157"/>
                      <a:pt x="-117" y="37203"/>
                      <a:pt x="3" y="29491"/>
                    </a:cubicBezTo>
                    <a:close/>
                    <a:moveTo>
                      <a:pt x="9254" y="20764"/>
                    </a:moveTo>
                    <a:cubicBezTo>
                      <a:pt x="15559" y="19698"/>
                      <a:pt x="19797" y="16760"/>
                      <a:pt x="21726" y="11186"/>
                    </a:cubicBezTo>
                    <a:cubicBezTo>
                      <a:pt x="22527" y="8872"/>
                      <a:pt x="22987" y="6065"/>
                      <a:pt x="20238" y="4691"/>
                    </a:cubicBezTo>
                    <a:cubicBezTo>
                      <a:pt x="17678" y="3430"/>
                      <a:pt x="15446" y="4842"/>
                      <a:pt x="13932" y="6986"/>
                    </a:cubicBezTo>
                    <a:cubicBezTo>
                      <a:pt x="12917" y="8396"/>
                      <a:pt x="12123" y="9955"/>
                      <a:pt x="11587" y="11608"/>
                    </a:cubicBezTo>
                    <a:cubicBezTo>
                      <a:pt x="10691" y="14452"/>
                      <a:pt x="10092" y="17391"/>
                      <a:pt x="9254" y="2076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6999A2B5-A21E-11C7-1172-793290FE2365}"/>
                  </a:ext>
                </a:extLst>
              </p:cNvPr>
              <p:cNvSpPr/>
              <p:nvPr/>
            </p:nvSpPr>
            <p:spPr>
              <a:xfrm>
                <a:off x="10231612" y="3914845"/>
                <a:ext cx="32309" cy="40880"/>
              </a:xfrm>
              <a:custGeom>
                <a:avLst/>
                <a:gdLst>
                  <a:gd name="connsiteX0" fmla="*/ 10281 w 32309"/>
                  <a:gd name="connsiteY0" fmla="*/ 31518 h 40880"/>
                  <a:gd name="connsiteX1" fmla="*/ 23523 w 32309"/>
                  <a:gd name="connsiteY1" fmla="*/ 32205 h 40880"/>
                  <a:gd name="connsiteX2" fmla="*/ 28271 w 32309"/>
                  <a:gd name="connsiteY2" fmla="*/ 29444 h 40880"/>
                  <a:gd name="connsiteX3" fmla="*/ 30289 w 32309"/>
                  <a:gd name="connsiteY3" fmla="*/ 27735 h 40880"/>
                  <a:gd name="connsiteX4" fmla="*/ 30326 w 32309"/>
                  <a:gd name="connsiteY4" fmla="*/ 30125 h 40880"/>
                  <a:gd name="connsiteX5" fmla="*/ 28763 w 32309"/>
                  <a:gd name="connsiteY5" fmla="*/ 37307 h 40880"/>
                  <a:gd name="connsiteX6" fmla="*/ 23876 w 32309"/>
                  <a:gd name="connsiteY6" fmla="*/ 40832 h 40880"/>
                  <a:gd name="connsiteX7" fmla="*/ 9833 w 32309"/>
                  <a:gd name="connsiteY7" fmla="*/ 37817 h 40880"/>
                  <a:gd name="connsiteX8" fmla="*/ 2361 w 32309"/>
                  <a:gd name="connsiteY8" fmla="*/ 38694 h 40880"/>
                  <a:gd name="connsiteX9" fmla="*/ 633 w 32309"/>
                  <a:gd name="connsiteY9" fmla="*/ 39079 h 40880"/>
                  <a:gd name="connsiteX10" fmla="*/ 437 w 32309"/>
                  <a:gd name="connsiteY10" fmla="*/ 36556 h 40880"/>
                  <a:gd name="connsiteX11" fmla="*/ 2960 w 32309"/>
                  <a:gd name="connsiteY11" fmla="*/ 33618 h 40880"/>
                  <a:gd name="connsiteX12" fmla="*/ 24311 w 32309"/>
                  <a:gd name="connsiteY12" fmla="*/ 8925 h 40880"/>
                  <a:gd name="connsiteX13" fmla="*/ 9379 w 32309"/>
                  <a:gd name="connsiteY13" fmla="*/ 8458 h 40880"/>
                  <a:gd name="connsiteX14" fmla="*/ 5766 w 32309"/>
                  <a:gd name="connsiteY14" fmla="*/ 11308 h 40880"/>
                  <a:gd name="connsiteX15" fmla="*/ 3874 w 32309"/>
                  <a:gd name="connsiteY15" fmla="*/ 12828 h 40880"/>
                  <a:gd name="connsiteX16" fmla="*/ 3540 w 32309"/>
                  <a:gd name="connsiteY16" fmla="*/ 10665 h 40880"/>
                  <a:gd name="connsiteX17" fmla="*/ 5249 w 32309"/>
                  <a:gd name="connsiteY17" fmla="*/ 4599 h 40880"/>
                  <a:gd name="connsiteX18" fmla="*/ 12355 w 32309"/>
                  <a:gd name="connsiteY18" fmla="*/ 305 h 40880"/>
                  <a:gd name="connsiteX19" fmla="*/ 21555 w 32309"/>
                  <a:gd name="connsiteY19" fmla="*/ 2480 h 40880"/>
                  <a:gd name="connsiteX20" fmla="*/ 30415 w 32309"/>
                  <a:gd name="connsiteY20" fmla="*/ 752 h 40880"/>
                  <a:gd name="connsiteX21" fmla="*/ 31562 w 32309"/>
                  <a:gd name="connsiteY21" fmla="*/ 415 h 40880"/>
                  <a:gd name="connsiteX22" fmla="*/ 31619 w 32309"/>
                  <a:gd name="connsiteY22" fmla="*/ 450 h 40880"/>
                  <a:gd name="connsiteX23" fmla="*/ 32250 w 32309"/>
                  <a:gd name="connsiteY23" fmla="*/ 1906 h 40880"/>
                  <a:gd name="connsiteX24" fmla="*/ 29904 w 32309"/>
                  <a:gd name="connsiteY24" fmla="*/ 6882 h 40880"/>
                  <a:gd name="connsiteX25" fmla="*/ 9234 w 32309"/>
                  <a:gd name="connsiteY25" fmla="*/ 30742 h 40880"/>
                  <a:gd name="connsiteX26" fmla="*/ 8515 w 32309"/>
                  <a:gd name="connsiteY26" fmla="*/ 31695 h 40880"/>
                  <a:gd name="connsiteX27" fmla="*/ 10281 w 32309"/>
                  <a:gd name="connsiteY27" fmla="*/ 31518 h 40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09" h="40880">
                    <a:moveTo>
                      <a:pt x="10281" y="31518"/>
                    </a:moveTo>
                    <a:cubicBezTo>
                      <a:pt x="14751" y="30377"/>
                      <a:pt x="19153" y="31518"/>
                      <a:pt x="23523" y="32205"/>
                    </a:cubicBezTo>
                    <a:cubicBezTo>
                      <a:pt x="26209" y="32628"/>
                      <a:pt x="27754" y="32306"/>
                      <a:pt x="28271" y="29444"/>
                    </a:cubicBezTo>
                    <a:cubicBezTo>
                      <a:pt x="28454" y="28422"/>
                      <a:pt x="28851" y="27142"/>
                      <a:pt x="30289" y="27735"/>
                    </a:cubicBezTo>
                    <a:cubicBezTo>
                      <a:pt x="31726" y="28327"/>
                      <a:pt x="30459" y="29368"/>
                      <a:pt x="30326" y="30125"/>
                    </a:cubicBezTo>
                    <a:cubicBezTo>
                      <a:pt x="29898" y="32533"/>
                      <a:pt x="29065" y="34885"/>
                      <a:pt x="28763" y="37307"/>
                    </a:cubicBezTo>
                    <a:cubicBezTo>
                      <a:pt x="28353" y="40378"/>
                      <a:pt x="26606" y="41090"/>
                      <a:pt x="23876" y="40832"/>
                    </a:cubicBezTo>
                    <a:cubicBezTo>
                      <a:pt x="19064" y="40384"/>
                      <a:pt x="14537" y="38719"/>
                      <a:pt x="9833" y="37817"/>
                    </a:cubicBezTo>
                    <a:cubicBezTo>
                      <a:pt x="7241" y="37319"/>
                      <a:pt x="4744" y="37275"/>
                      <a:pt x="2361" y="38694"/>
                    </a:cubicBezTo>
                    <a:cubicBezTo>
                      <a:pt x="1881" y="38978"/>
                      <a:pt x="1352" y="39955"/>
                      <a:pt x="633" y="39079"/>
                    </a:cubicBezTo>
                    <a:cubicBezTo>
                      <a:pt x="2" y="38322"/>
                      <a:pt x="-313" y="37433"/>
                      <a:pt x="437" y="36556"/>
                    </a:cubicBezTo>
                    <a:cubicBezTo>
                      <a:pt x="1276" y="35568"/>
                      <a:pt x="2121" y="34589"/>
                      <a:pt x="2960" y="33618"/>
                    </a:cubicBezTo>
                    <a:lnTo>
                      <a:pt x="24311" y="8925"/>
                    </a:lnTo>
                    <a:cubicBezTo>
                      <a:pt x="18636" y="9946"/>
                      <a:pt x="14032" y="8925"/>
                      <a:pt x="9379" y="8458"/>
                    </a:cubicBezTo>
                    <a:cubicBezTo>
                      <a:pt x="7159" y="8231"/>
                      <a:pt x="6226" y="9404"/>
                      <a:pt x="5766" y="11308"/>
                    </a:cubicBezTo>
                    <a:cubicBezTo>
                      <a:pt x="5532" y="12349"/>
                      <a:pt x="5078" y="13118"/>
                      <a:pt x="3874" y="12828"/>
                    </a:cubicBezTo>
                    <a:cubicBezTo>
                      <a:pt x="2159" y="12424"/>
                      <a:pt x="3369" y="11359"/>
                      <a:pt x="3540" y="10665"/>
                    </a:cubicBezTo>
                    <a:cubicBezTo>
                      <a:pt x="4032" y="8622"/>
                      <a:pt x="4650" y="6610"/>
                      <a:pt x="5249" y="4599"/>
                    </a:cubicBezTo>
                    <a:cubicBezTo>
                      <a:pt x="6548" y="254"/>
                      <a:pt x="7771" y="-553"/>
                      <a:pt x="12355" y="305"/>
                    </a:cubicBezTo>
                    <a:cubicBezTo>
                      <a:pt x="15445" y="879"/>
                      <a:pt x="18484" y="1755"/>
                      <a:pt x="21555" y="2480"/>
                    </a:cubicBezTo>
                    <a:cubicBezTo>
                      <a:pt x="24758" y="3237"/>
                      <a:pt x="28012" y="4214"/>
                      <a:pt x="30415" y="752"/>
                    </a:cubicBezTo>
                    <a:cubicBezTo>
                      <a:pt x="30635" y="343"/>
                      <a:pt x="31152" y="192"/>
                      <a:pt x="31562" y="415"/>
                    </a:cubicBezTo>
                    <a:cubicBezTo>
                      <a:pt x="31581" y="426"/>
                      <a:pt x="31600" y="437"/>
                      <a:pt x="31619" y="450"/>
                    </a:cubicBezTo>
                    <a:cubicBezTo>
                      <a:pt x="32168" y="706"/>
                      <a:pt x="32439" y="1331"/>
                      <a:pt x="32250" y="1906"/>
                    </a:cubicBezTo>
                    <a:cubicBezTo>
                      <a:pt x="31745" y="3691"/>
                      <a:pt x="31228" y="5381"/>
                      <a:pt x="29904" y="6882"/>
                    </a:cubicBezTo>
                    <a:cubicBezTo>
                      <a:pt x="22968" y="14770"/>
                      <a:pt x="16107" y="22778"/>
                      <a:pt x="9234" y="30742"/>
                    </a:cubicBezTo>
                    <a:cubicBezTo>
                      <a:pt x="8975" y="31047"/>
                      <a:pt x="8736" y="31365"/>
                      <a:pt x="8515" y="31695"/>
                    </a:cubicBezTo>
                    <a:cubicBezTo>
                      <a:pt x="9139" y="32218"/>
                      <a:pt x="9707" y="31764"/>
                      <a:pt x="10281" y="31518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DD900F70-337B-0325-B646-AE0FAF4FAF28}"/>
                  </a:ext>
                </a:extLst>
              </p:cNvPr>
              <p:cNvSpPr/>
              <p:nvPr/>
            </p:nvSpPr>
            <p:spPr>
              <a:xfrm>
                <a:off x="10008191" y="3914944"/>
                <a:ext cx="29217" cy="40380"/>
              </a:xfrm>
              <a:custGeom>
                <a:avLst/>
                <a:gdLst>
                  <a:gd name="connsiteX0" fmla="*/ 13437 w 29217"/>
                  <a:gd name="connsiteY0" fmla="*/ 16329 h 40380"/>
                  <a:gd name="connsiteX1" fmla="*/ 17630 w 29217"/>
                  <a:gd name="connsiteY1" fmla="*/ 9185 h 40380"/>
                  <a:gd name="connsiteX2" fmla="*/ 24087 w 29217"/>
                  <a:gd name="connsiteY2" fmla="*/ 1082 h 40380"/>
                  <a:gd name="connsiteX3" fmla="*/ 28394 w 29217"/>
                  <a:gd name="connsiteY3" fmla="*/ 338 h 40380"/>
                  <a:gd name="connsiteX4" fmla="*/ 28627 w 29217"/>
                  <a:gd name="connsiteY4" fmla="*/ 4121 h 40380"/>
                  <a:gd name="connsiteX5" fmla="*/ 28123 w 29217"/>
                  <a:gd name="connsiteY5" fmla="*/ 7217 h 40380"/>
                  <a:gd name="connsiteX6" fmla="*/ 23501 w 29217"/>
                  <a:gd name="connsiteY6" fmla="*/ 11203 h 40380"/>
                  <a:gd name="connsiteX7" fmla="*/ 17271 w 29217"/>
                  <a:gd name="connsiteY7" fmla="*/ 15276 h 40380"/>
                  <a:gd name="connsiteX8" fmla="*/ 11274 w 29217"/>
                  <a:gd name="connsiteY8" fmla="*/ 34193 h 40380"/>
                  <a:gd name="connsiteX9" fmla="*/ 9931 w 29217"/>
                  <a:gd name="connsiteY9" fmla="*/ 38998 h 40380"/>
                  <a:gd name="connsiteX10" fmla="*/ 2786 w 29217"/>
                  <a:gd name="connsiteY10" fmla="*/ 40379 h 40380"/>
                  <a:gd name="connsiteX11" fmla="*/ 2156 w 29217"/>
                  <a:gd name="connsiteY11" fmla="*/ 37964 h 40380"/>
                  <a:gd name="connsiteX12" fmla="*/ 6570 w 29217"/>
                  <a:gd name="connsiteY12" fmla="*/ 16014 h 40380"/>
                  <a:gd name="connsiteX13" fmla="*/ 6967 w 29217"/>
                  <a:gd name="connsiteY13" fmla="*/ 13952 h 40380"/>
                  <a:gd name="connsiteX14" fmla="*/ 6532 w 29217"/>
                  <a:gd name="connsiteY14" fmla="*/ 8743 h 40380"/>
                  <a:gd name="connsiteX15" fmla="*/ 2118 w 29217"/>
                  <a:gd name="connsiteY15" fmla="*/ 10881 h 40380"/>
                  <a:gd name="connsiteX16" fmla="*/ 447 w 29217"/>
                  <a:gd name="connsiteY16" fmla="*/ 11222 h 40380"/>
                  <a:gd name="connsiteX17" fmla="*/ 321 w 29217"/>
                  <a:gd name="connsiteY17" fmla="*/ 9380 h 40380"/>
                  <a:gd name="connsiteX18" fmla="*/ 617 w 29217"/>
                  <a:gd name="connsiteY18" fmla="*/ 9128 h 40380"/>
                  <a:gd name="connsiteX19" fmla="*/ 11438 w 29217"/>
                  <a:gd name="connsiteY19" fmla="*/ 823 h 40380"/>
                  <a:gd name="connsiteX20" fmla="*/ 15688 w 29217"/>
                  <a:gd name="connsiteY20" fmla="*/ 3384 h 40380"/>
                  <a:gd name="connsiteX21" fmla="*/ 13437 w 29217"/>
                  <a:gd name="connsiteY21" fmla="*/ 16329 h 4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217" h="40380">
                    <a:moveTo>
                      <a:pt x="13437" y="16329"/>
                    </a:moveTo>
                    <a:cubicBezTo>
                      <a:pt x="15959" y="13876"/>
                      <a:pt x="16514" y="11367"/>
                      <a:pt x="17630" y="9185"/>
                    </a:cubicBezTo>
                    <a:cubicBezTo>
                      <a:pt x="19232" y="6032"/>
                      <a:pt x="20972" y="2999"/>
                      <a:pt x="24087" y="1082"/>
                    </a:cubicBezTo>
                    <a:cubicBezTo>
                      <a:pt x="25399" y="269"/>
                      <a:pt x="26956" y="-444"/>
                      <a:pt x="28394" y="338"/>
                    </a:cubicBezTo>
                    <a:cubicBezTo>
                      <a:pt x="30128" y="1277"/>
                      <a:pt x="28577" y="2860"/>
                      <a:pt x="28627" y="4121"/>
                    </a:cubicBezTo>
                    <a:cubicBezTo>
                      <a:pt x="28671" y="5143"/>
                      <a:pt x="28261" y="6177"/>
                      <a:pt x="28123" y="7217"/>
                    </a:cubicBezTo>
                    <a:cubicBezTo>
                      <a:pt x="27763" y="9885"/>
                      <a:pt x="28690" y="13391"/>
                      <a:pt x="23501" y="11203"/>
                    </a:cubicBezTo>
                    <a:cubicBezTo>
                      <a:pt x="20789" y="10061"/>
                      <a:pt x="18677" y="12874"/>
                      <a:pt x="17271" y="15276"/>
                    </a:cubicBezTo>
                    <a:cubicBezTo>
                      <a:pt x="13853" y="21122"/>
                      <a:pt x="12459" y="27616"/>
                      <a:pt x="11274" y="34193"/>
                    </a:cubicBezTo>
                    <a:cubicBezTo>
                      <a:pt x="10971" y="35864"/>
                      <a:pt x="11444" y="38279"/>
                      <a:pt x="9931" y="38998"/>
                    </a:cubicBezTo>
                    <a:cubicBezTo>
                      <a:pt x="7793" y="40007"/>
                      <a:pt x="5201" y="40316"/>
                      <a:pt x="2786" y="40379"/>
                    </a:cubicBezTo>
                    <a:cubicBezTo>
                      <a:pt x="1046" y="40430"/>
                      <a:pt x="1910" y="38834"/>
                      <a:pt x="2156" y="37964"/>
                    </a:cubicBezTo>
                    <a:cubicBezTo>
                      <a:pt x="4142" y="30744"/>
                      <a:pt x="5397" y="23385"/>
                      <a:pt x="6570" y="16014"/>
                    </a:cubicBezTo>
                    <a:cubicBezTo>
                      <a:pt x="6759" y="15338"/>
                      <a:pt x="6891" y="14649"/>
                      <a:pt x="6967" y="13952"/>
                    </a:cubicBezTo>
                    <a:cubicBezTo>
                      <a:pt x="6967" y="12167"/>
                      <a:pt x="8272" y="9803"/>
                      <a:pt x="6532" y="8743"/>
                    </a:cubicBezTo>
                    <a:cubicBezTo>
                      <a:pt x="4791" y="7684"/>
                      <a:pt x="3562" y="10005"/>
                      <a:pt x="2118" y="10881"/>
                    </a:cubicBezTo>
                    <a:cubicBezTo>
                      <a:pt x="1620" y="11190"/>
                      <a:pt x="1210" y="12142"/>
                      <a:pt x="447" y="11222"/>
                    </a:cubicBezTo>
                    <a:cubicBezTo>
                      <a:pt x="-95" y="10748"/>
                      <a:pt x="-152" y="9923"/>
                      <a:pt x="321" y="9380"/>
                    </a:cubicBezTo>
                    <a:cubicBezTo>
                      <a:pt x="409" y="9282"/>
                      <a:pt x="504" y="9197"/>
                      <a:pt x="617" y="9128"/>
                    </a:cubicBezTo>
                    <a:cubicBezTo>
                      <a:pt x="4029" y="6095"/>
                      <a:pt x="7415" y="3024"/>
                      <a:pt x="11438" y="823"/>
                    </a:cubicBezTo>
                    <a:cubicBezTo>
                      <a:pt x="14181" y="-684"/>
                      <a:pt x="15644" y="193"/>
                      <a:pt x="15688" y="3384"/>
                    </a:cubicBezTo>
                    <a:cubicBezTo>
                      <a:pt x="15776" y="7501"/>
                      <a:pt x="14414" y="11455"/>
                      <a:pt x="13437" y="16329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91F6A5C9-DF0A-E060-2DF8-55354DEACC79}"/>
                  </a:ext>
                </a:extLst>
              </p:cNvPr>
              <p:cNvSpPr/>
              <p:nvPr/>
            </p:nvSpPr>
            <p:spPr>
              <a:xfrm>
                <a:off x="9744056" y="3914882"/>
                <a:ext cx="19794" cy="40811"/>
              </a:xfrm>
              <a:custGeom>
                <a:avLst/>
                <a:gdLst>
                  <a:gd name="connsiteX0" fmla="*/ 3108 w 19794"/>
                  <a:gd name="connsiteY0" fmla="*/ 35744 h 40811"/>
                  <a:gd name="connsiteX1" fmla="*/ 6658 w 19794"/>
                  <a:gd name="connsiteY1" fmla="*/ 18233 h 40811"/>
                  <a:gd name="connsiteX2" fmla="*/ 7819 w 19794"/>
                  <a:gd name="connsiteY2" fmla="*/ 12387 h 40811"/>
                  <a:gd name="connsiteX3" fmla="*/ 7655 w 19794"/>
                  <a:gd name="connsiteY3" fmla="*/ 8541 h 40811"/>
                  <a:gd name="connsiteX4" fmla="*/ 3979 w 19794"/>
                  <a:gd name="connsiteY4" fmla="*/ 9978 h 40811"/>
                  <a:gd name="connsiteX5" fmla="*/ 485 w 19794"/>
                  <a:gd name="connsiteY5" fmla="*/ 11240 h 40811"/>
                  <a:gd name="connsiteX6" fmla="*/ 2541 w 19794"/>
                  <a:gd name="connsiteY6" fmla="*/ 8087 h 40811"/>
                  <a:gd name="connsiteX7" fmla="*/ 11564 w 19794"/>
                  <a:gd name="connsiteY7" fmla="*/ 1440 h 40811"/>
                  <a:gd name="connsiteX8" fmla="*/ 16760 w 19794"/>
                  <a:gd name="connsiteY8" fmla="*/ 532 h 40811"/>
                  <a:gd name="connsiteX9" fmla="*/ 17738 w 19794"/>
                  <a:gd name="connsiteY9" fmla="*/ 5716 h 40811"/>
                  <a:gd name="connsiteX10" fmla="*/ 12384 w 19794"/>
                  <a:gd name="connsiteY10" fmla="*/ 29640 h 40811"/>
                  <a:gd name="connsiteX11" fmla="*/ 12018 w 19794"/>
                  <a:gd name="connsiteY11" fmla="*/ 32067 h 40811"/>
                  <a:gd name="connsiteX12" fmla="*/ 14150 w 19794"/>
                  <a:gd name="connsiteY12" fmla="*/ 33328 h 40811"/>
                  <a:gd name="connsiteX13" fmla="*/ 17353 w 19794"/>
                  <a:gd name="connsiteY13" fmla="*/ 31197 h 40811"/>
                  <a:gd name="connsiteX14" fmla="*/ 19383 w 19794"/>
                  <a:gd name="connsiteY14" fmla="*/ 30806 h 40811"/>
                  <a:gd name="connsiteX15" fmla="*/ 18948 w 19794"/>
                  <a:gd name="connsiteY15" fmla="*/ 33171 h 40811"/>
                  <a:gd name="connsiteX16" fmla="*/ 9408 w 19794"/>
                  <a:gd name="connsiteY16" fmla="*/ 39697 h 40811"/>
                  <a:gd name="connsiteX17" fmla="*/ 3108 w 19794"/>
                  <a:gd name="connsiteY17" fmla="*/ 35744 h 4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794" h="40811">
                    <a:moveTo>
                      <a:pt x="3108" y="35744"/>
                    </a:moveTo>
                    <a:cubicBezTo>
                      <a:pt x="3651" y="29772"/>
                      <a:pt x="5366" y="24046"/>
                      <a:pt x="6658" y="18233"/>
                    </a:cubicBezTo>
                    <a:cubicBezTo>
                      <a:pt x="7094" y="16297"/>
                      <a:pt x="7484" y="14348"/>
                      <a:pt x="7819" y="12387"/>
                    </a:cubicBezTo>
                    <a:cubicBezTo>
                      <a:pt x="8046" y="11076"/>
                      <a:pt x="9080" y="9379"/>
                      <a:pt x="7655" y="8541"/>
                    </a:cubicBezTo>
                    <a:cubicBezTo>
                      <a:pt x="6356" y="7790"/>
                      <a:pt x="5252" y="9581"/>
                      <a:pt x="3979" y="9978"/>
                    </a:cubicBezTo>
                    <a:cubicBezTo>
                      <a:pt x="2705" y="10376"/>
                      <a:pt x="1898" y="13005"/>
                      <a:pt x="485" y="11240"/>
                    </a:cubicBezTo>
                    <a:cubicBezTo>
                      <a:pt x="-1098" y="9285"/>
                      <a:pt x="1620" y="8856"/>
                      <a:pt x="2541" y="8087"/>
                    </a:cubicBezTo>
                    <a:cubicBezTo>
                      <a:pt x="5378" y="5665"/>
                      <a:pt x="8248" y="3231"/>
                      <a:pt x="11564" y="1440"/>
                    </a:cubicBezTo>
                    <a:cubicBezTo>
                      <a:pt x="13204" y="558"/>
                      <a:pt x="14976" y="-741"/>
                      <a:pt x="16760" y="532"/>
                    </a:cubicBezTo>
                    <a:cubicBezTo>
                      <a:pt x="18545" y="1806"/>
                      <a:pt x="18166" y="3824"/>
                      <a:pt x="17738" y="5716"/>
                    </a:cubicBezTo>
                    <a:cubicBezTo>
                      <a:pt x="15942" y="13703"/>
                      <a:pt x="14158" y="21677"/>
                      <a:pt x="12384" y="29640"/>
                    </a:cubicBezTo>
                    <a:cubicBezTo>
                      <a:pt x="12184" y="30435"/>
                      <a:pt x="12061" y="31248"/>
                      <a:pt x="12018" y="32067"/>
                    </a:cubicBezTo>
                    <a:cubicBezTo>
                      <a:pt x="11980" y="33650"/>
                      <a:pt x="12649" y="34325"/>
                      <a:pt x="14150" y="33328"/>
                    </a:cubicBezTo>
                    <a:cubicBezTo>
                      <a:pt x="15228" y="32635"/>
                      <a:pt x="16249" y="31847"/>
                      <a:pt x="17353" y="31197"/>
                    </a:cubicBezTo>
                    <a:cubicBezTo>
                      <a:pt x="17984" y="30844"/>
                      <a:pt x="18576" y="29741"/>
                      <a:pt x="19383" y="30806"/>
                    </a:cubicBezTo>
                    <a:cubicBezTo>
                      <a:pt x="20014" y="31645"/>
                      <a:pt x="19957" y="32484"/>
                      <a:pt x="18948" y="33171"/>
                    </a:cubicBezTo>
                    <a:cubicBezTo>
                      <a:pt x="15758" y="35334"/>
                      <a:pt x="12737" y="37787"/>
                      <a:pt x="9408" y="39697"/>
                    </a:cubicBezTo>
                    <a:cubicBezTo>
                      <a:pt x="5227" y="42106"/>
                      <a:pt x="2932" y="40530"/>
                      <a:pt x="3108" y="35744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C5F19912-00D4-610D-288B-BC9E6C692C01}"/>
                  </a:ext>
                </a:extLst>
              </p:cNvPr>
              <p:cNvSpPr/>
              <p:nvPr/>
            </p:nvSpPr>
            <p:spPr>
              <a:xfrm>
                <a:off x="10097246" y="3894708"/>
                <a:ext cx="17854" cy="15071"/>
              </a:xfrm>
              <a:custGeom>
                <a:avLst/>
                <a:gdLst>
                  <a:gd name="connsiteX0" fmla="*/ 0 w 17854"/>
                  <a:gd name="connsiteY0" fmla="*/ 14905 h 15071"/>
                  <a:gd name="connsiteX1" fmla="*/ 11104 w 17854"/>
                  <a:gd name="connsiteY1" fmla="*/ 1789 h 15071"/>
                  <a:gd name="connsiteX2" fmla="*/ 16780 w 17854"/>
                  <a:gd name="connsiteY2" fmla="*/ 1310 h 15071"/>
                  <a:gd name="connsiteX3" fmla="*/ 15777 w 17854"/>
                  <a:gd name="connsiteY3" fmla="*/ 7231 h 15071"/>
                  <a:gd name="connsiteX4" fmla="*/ 4641 w 17854"/>
                  <a:gd name="connsiteY4" fmla="*/ 14419 h 15071"/>
                  <a:gd name="connsiteX5" fmla="*/ 0 w 17854"/>
                  <a:gd name="connsiteY5" fmla="*/ 14905 h 1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54" h="15071">
                    <a:moveTo>
                      <a:pt x="0" y="14905"/>
                    </a:moveTo>
                    <a:cubicBezTo>
                      <a:pt x="3910" y="10264"/>
                      <a:pt x="7422" y="5951"/>
                      <a:pt x="11104" y="1789"/>
                    </a:cubicBezTo>
                    <a:cubicBezTo>
                      <a:pt x="12712" y="-34"/>
                      <a:pt x="14749" y="-891"/>
                      <a:pt x="16780" y="1310"/>
                    </a:cubicBezTo>
                    <a:cubicBezTo>
                      <a:pt x="18495" y="3151"/>
                      <a:pt x="18154" y="5610"/>
                      <a:pt x="15777" y="7231"/>
                    </a:cubicBezTo>
                    <a:cubicBezTo>
                      <a:pt x="12132" y="9753"/>
                      <a:pt x="8349" y="12017"/>
                      <a:pt x="4641" y="14419"/>
                    </a:cubicBezTo>
                    <a:cubicBezTo>
                      <a:pt x="3386" y="15251"/>
                      <a:pt x="2018" y="15132"/>
                      <a:pt x="0" y="14905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C50AAE53-83CA-7CEB-B08B-72A300C8B9BF}"/>
                  </a:ext>
                </a:extLst>
              </p:cNvPr>
              <p:cNvSpPr/>
              <p:nvPr/>
            </p:nvSpPr>
            <p:spPr>
              <a:xfrm>
                <a:off x="9756253" y="3896120"/>
                <a:ext cx="9364" cy="11006"/>
              </a:xfrm>
              <a:custGeom>
                <a:avLst/>
                <a:gdLst>
                  <a:gd name="connsiteX0" fmla="*/ 9362 w 9364"/>
                  <a:gd name="connsiteY0" fmla="*/ 4350 h 11006"/>
                  <a:gd name="connsiteX1" fmla="*/ 4172 w 9364"/>
                  <a:gd name="connsiteY1" fmla="*/ 11003 h 11006"/>
                  <a:gd name="connsiteX2" fmla="*/ 4 w 9364"/>
                  <a:gd name="connsiteY2" fmla="*/ 6368 h 11006"/>
                  <a:gd name="connsiteX3" fmla="*/ 5112 w 9364"/>
                  <a:gd name="connsiteY3" fmla="*/ 5 h 11006"/>
                  <a:gd name="connsiteX4" fmla="*/ 9362 w 9364"/>
                  <a:gd name="connsiteY4" fmla="*/ 4350 h 1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4" h="11006">
                    <a:moveTo>
                      <a:pt x="9362" y="4350"/>
                    </a:moveTo>
                    <a:cubicBezTo>
                      <a:pt x="9457" y="8077"/>
                      <a:pt x="7035" y="11122"/>
                      <a:pt x="4172" y="11003"/>
                    </a:cubicBezTo>
                    <a:cubicBezTo>
                      <a:pt x="1310" y="10883"/>
                      <a:pt x="99" y="9048"/>
                      <a:pt x="4" y="6368"/>
                    </a:cubicBezTo>
                    <a:cubicBezTo>
                      <a:pt x="-115" y="2881"/>
                      <a:pt x="2262" y="-146"/>
                      <a:pt x="5112" y="5"/>
                    </a:cubicBezTo>
                    <a:cubicBezTo>
                      <a:pt x="7962" y="157"/>
                      <a:pt x="9040" y="2112"/>
                      <a:pt x="9362" y="4350"/>
                    </a:cubicBezTo>
                    <a:close/>
                  </a:path>
                </a:pathLst>
              </a:custGeom>
              <a:solidFill>
                <a:srgbClr val="030403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71B625A-93AE-88AC-A0B5-836D11EF5E92}"/>
                </a:ext>
              </a:extLst>
            </p:cNvPr>
            <p:cNvGrpSpPr/>
            <p:nvPr userDrawn="1"/>
          </p:nvGrpSpPr>
          <p:grpSpPr>
            <a:xfrm>
              <a:off x="8750579" y="2954955"/>
              <a:ext cx="1177870" cy="856177"/>
              <a:chOff x="10429555" y="4488509"/>
              <a:chExt cx="691777" cy="502843"/>
            </a:xfrm>
          </p:grpSpPr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29025F71-F7DD-AE0F-167D-2915ADD34EB8}"/>
                  </a:ext>
                </a:extLst>
              </p:cNvPr>
              <p:cNvSpPr/>
              <p:nvPr/>
            </p:nvSpPr>
            <p:spPr>
              <a:xfrm>
                <a:off x="10633634" y="4488509"/>
                <a:ext cx="286394" cy="286562"/>
              </a:xfrm>
              <a:custGeom>
                <a:avLst/>
                <a:gdLst>
                  <a:gd name="connsiteX0" fmla="*/ 47 w 286394"/>
                  <a:gd name="connsiteY0" fmla="*/ 41 h 286562"/>
                  <a:gd name="connsiteX1" fmla="*/ 286394 w 286394"/>
                  <a:gd name="connsiteY1" fmla="*/ 0 h 286562"/>
                  <a:gd name="connsiteX2" fmla="*/ 286317 w 286394"/>
                  <a:gd name="connsiteY2" fmla="*/ 286562 h 286562"/>
                  <a:gd name="connsiteX3" fmla="*/ 0 w 286394"/>
                  <a:gd name="connsiteY3" fmla="*/ 286562 h 286562"/>
                  <a:gd name="connsiteX4" fmla="*/ 47 w 286394"/>
                  <a:gd name="connsiteY4" fmla="*/ 41 h 286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394" h="286562">
                    <a:moveTo>
                      <a:pt x="47" y="41"/>
                    </a:moveTo>
                    <a:lnTo>
                      <a:pt x="286394" y="0"/>
                    </a:lnTo>
                    <a:lnTo>
                      <a:pt x="286317" y="286562"/>
                    </a:lnTo>
                    <a:lnTo>
                      <a:pt x="0" y="286562"/>
                    </a:lnTo>
                    <a:lnTo>
                      <a:pt x="47" y="41"/>
                    </a:lnTo>
                    <a:close/>
                  </a:path>
                </a:pathLst>
              </a:custGeom>
              <a:solidFill>
                <a:srgbClr val="E0E5E1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395" name="Freeform 394">
                <a:extLst>
                  <a:ext uri="{FF2B5EF4-FFF2-40B4-BE49-F238E27FC236}">
                    <a16:creationId xmlns:a16="http://schemas.microsoft.com/office/drawing/2014/main" id="{40DF9AA0-A58C-61C7-A625-0502839D8EA1}"/>
                  </a:ext>
                </a:extLst>
              </p:cNvPr>
              <p:cNvSpPr/>
              <p:nvPr/>
            </p:nvSpPr>
            <p:spPr>
              <a:xfrm>
                <a:off x="10633634" y="4537681"/>
                <a:ext cx="286325" cy="237389"/>
              </a:xfrm>
              <a:custGeom>
                <a:avLst/>
                <a:gdLst>
                  <a:gd name="connsiteX0" fmla="*/ 80685 w 286325"/>
                  <a:gd name="connsiteY0" fmla="*/ 0 h 237389"/>
                  <a:gd name="connsiteX1" fmla="*/ 286312 w 286325"/>
                  <a:gd name="connsiteY1" fmla="*/ 181039 h 237389"/>
                  <a:gd name="connsiteX2" fmla="*/ 286312 w 286325"/>
                  <a:gd name="connsiteY2" fmla="*/ 237390 h 237389"/>
                  <a:gd name="connsiteX3" fmla="*/ 0 w 286325"/>
                  <a:gd name="connsiteY3" fmla="*/ 237390 h 237389"/>
                  <a:gd name="connsiteX4" fmla="*/ 59 w 286325"/>
                  <a:gd name="connsiteY4" fmla="*/ 196643 h 23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325" h="237389">
                    <a:moveTo>
                      <a:pt x="80685" y="0"/>
                    </a:moveTo>
                    <a:lnTo>
                      <a:pt x="286312" y="181039"/>
                    </a:lnTo>
                    <a:cubicBezTo>
                      <a:pt x="286365" y="195330"/>
                      <a:pt x="286241" y="214152"/>
                      <a:pt x="286312" y="237390"/>
                    </a:cubicBezTo>
                    <a:lnTo>
                      <a:pt x="0" y="237390"/>
                    </a:lnTo>
                    <a:lnTo>
                      <a:pt x="59" y="196643"/>
                    </a:lnTo>
                    <a:close/>
                  </a:path>
                </a:pathLst>
              </a:custGeom>
              <a:solidFill>
                <a:srgbClr val="FFFFFF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538C254E-47DF-4685-6939-9F3764EBF1FC}"/>
                  </a:ext>
                </a:extLst>
              </p:cNvPr>
              <p:cNvSpPr/>
              <p:nvPr/>
            </p:nvSpPr>
            <p:spPr>
              <a:xfrm>
                <a:off x="10715920" y="4637664"/>
                <a:ext cx="78688" cy="28961"/>
              </a:xfrm>
              <a:custGeom>
                <a:avLst/>
                <a:gdLst>
                  <a:gd name="connsiteX0" fmla="*/ 49875 w 78688"/>
                  <a:gd name="connsiteY0" fmla="*/ 0 h 28961"/>
                  <a:gd name="connsiteX1" fmla="*/ 50549 w 78688"/>
                  <a:gd name="connsiteY1" fmla="*/ 1774 h 28961"/>
                  <a:gd name="connsiteX2" fmla="*/ 54206 w 78688"/>
                  <a:gd name="connsiteY2" fmla="*/ 2182 h 28961"/>
                  <a:gd name="connsiteX3" fmla="*/ 54206 w 78688"/>
                  <a:gd name="connsiteY3" fmla="*/ 3134 h 28961"/>
                  <a:gd name="connsiteX4" fmla="*/ 56226 w 78688"/>
                  <a:gd name="connsiteY4" fmla="*/ 2862 h 28961"/>
                  <a:gd name="connsiteX5" fmla="*/ 57035 w 78688"/>
                  <a:gd name="connsiteY5" fmla="*/ 5310 h 28961"/>
                  <a:gd name="connsiteX6" fmla="*/ 58123 w 78688"/>
                  <a:gd name="connsiteY6" fmla="*/ 6126 h 28961"/>
                  <a:gd name="connsiteX7" fmla="*/ 59204 w 78688"/>
                  <a:gd name="connsiteY7" fmla="*/ 5038 h 28961"/>
                  <a:gd name="connsiteX8" fmla="*/ 60285 w 78688"/>
                  <a:gd name="connsiteY8" fmla="*/ 8160 h 28961"/>
                  <a:gd name="connsiteX9" fmla="*/ 65419 w 78688"/>
                  <a:gd name="connsiteY9" fmla="*/ 12512 h 28961"/>
                  <a:gd name="connsiteX10" fmla="*/ 66500 w 78688"/>
                  <a:gd name="connsiteY10" fmla="*/ 12648 h 28961"/>
                  <a:gd name="connsiteX11" fmla="*/ 67581 w 78688"/>
                  <a:gd name="connsiteY11" fmla="*/ 14422 h 28961"/>
                  <a:gd name="connsiteX12" fmla="*/ 69743 w 78688"/>
                  <a:gd name="connsiteY12" fmla="*/ 14552 h 28961"/>
                  <a:gd name="connsiteX13" fmla="*/ 78015 w 78688"/>
                  <a:gd name="connsiteY13" fmla="*/ 23794 h 28961"/>
                  <a:gd name="connsiteX14" fmla="*/ 78688 w 78688"/>
                  <a:gd name="connsiteY14" fmla="*/ 23930 h 28961"/>
                  <a:gd name="connsiteX15" fmla="*/ 78688 w 78688"/>
                  <a:gd name="connsiteY15" fmla="*/ 27738 h 28961"/>
                  <a:gd name="connsiteX16" fmla="*/ 34898 w 78688"/>
                  <a:gd name="connsiteY16" fmla="*/ 28140 h 28961"/>
                  <a:gd name="connsiteX17" fmla="*/ 34762 w 78688"/>
                  <a:gd name="connsiteY17" fmla="*/ 27738 h 28961"/>
                  <a:gd name="connsiteX18" fmla="*/ 32736 w 78688"/>
                  <a:gd name="connsiteY18" fmla="*/ 28140 h 28961"/>
                  <a:gd name="connsiteX19" fmla="*/ 32600 w 78688"/>
                  <a:gd name="connsiteY19" fmla="*/ 27738 h 28961"/>
                  <a:gd name="connsiteX20" fmla="*/ 32192 w 78688"/>
                  <a:gd name="connsiteY20" fmla="*/ 28826 h 28961"/>
                  <a:gd name="connsiteX21" fmla="*/ 25162 w 78688"/>
                  <a:gd name="connsiteY21" fmla="*/ 28826 h 28961"/>
                  <a:gd name="connsiteX22" fmla="*/ 23945 w 78688"/>
                  <a:gd name="connsiteY22" fmla="*/ 28826 h 28961"/>
                  <a:gd name="connsiteX23" fmla="*/ 18675 w 78688"/>
                  <a:gd name="connsiteY23" fmla="*/ 28826 h 28961"/>
                  <a:gd name="connsiteX24" fmla="*/ 18539 w 78688"/>
                  <a:gd name="connsiteY24" fmla="*/ 27738 h 28961"/>
                  <a:gd name="connsiteX25" fmla="*/ 16513 w 78688"/>
                  <a:gd name="connsiteY25" fmla="*/ 28554 h 28961"/>
                  <a:gd name="connsiteX26" fmla="*/ 16247 w 78688"/>
                  <a:gd name="connsiteY26" fmla="*/ 27738 h 28961"/>
                  <a:gd name="connsiteX27" fmla="*/ 15302 w 78688"/>
                  <a:gd name="connsiteY27" fmla="*/ 28826 h 28961"/>
                  <a:gd name="connsiteX28" fmla="*/ 10428 w 78688"/>
                  <a:gd name="connsiteY28" fmla="*/ 28826 h 28961"/>
                  <a:gd name="connsiteX29" fmla="*/ 9754 w 78688"/>
                  <a:gd name="connsiteY29" fmla="*/ 27738 h 28961"/>
                  <a:gd name="connsiteX30" fmla="*/ 8271 w 78688"/>
                  <a:gd name="connsiteY30" fmla="*/ 27874 h 28961"/>
                  <a:gd name="connsiteX31" fmla="*/ 0 w 78688"/>
                  <a:gd name="connsiteY31" fmla="*/ 28140 h 28961"/>
                  <a:gd name="connsiteX32" fmla="*/ 0 w 78688"/>
                  <a:gd name="connsiteY32" fmla="*/ 23504 h 28961"/>
                  <a:gd name="connsiteX33" fmla="*/ 951 w 78688"/>
                  <a:gd name="connsiteY33" fmla="*/ 23912 h 28961"/>
                  <a:gd name="connsiteX34" fmla="*/ 2162 w 78688"/>
                  <a:gd name="connsiteY34" fmla="*/ 17798 h 28961"/>
                  <a:gd name="connsiteX35" fmla="*/ 3125 w 78688"/>
                  <a:gd name="connsiteY35" fmla="*/ 17798 h 28961"/>
                  <a:gd name="connsiteX36" fmla="*/ 5424 w 78688"/>
                  <a:gd name="connsiteY36" fmla="*/ 8012 h 28961"/>
                  <a:gd name="connsiteX37" fmla="*/ 6375 w 78688"/>
                  <a:gd name="connsiteY37" fmla="*/ 8284 h 28961"/>
                  <a:gd name="connsiteX38" fmla="*/ 7592 w 78688"/>
                  <a:gd name="connsiteY38" fmla="*/ 5026 h 28961"/>
                  <a:gd name="connsiteX39" fmla="*/ 8537 w 78688"/>
                  <a:gd name="connsiteY39" fmla="*/ 5026 h 28961"/>
                  <a:gd name="connsiteX40" fmla="*/ 8673 w 78688"/>
                  <a:gd name="connsiteY40" fmla="*/ 3252 h 28961"/>
                  <a:gd name="connsiteX41" fmla="*/ 13943 w 78688"/>
                  <a:gd name="connsiteY41" fmla="*/ 2164 h 28961"/>
                  <a:gd name="connsiteX42" fmla="*/ 14215 w 78688"/>
                  <a:gd name="connsiteY42" fmla="*/ 3252 h 28961"/>
                  <a:gd name="connsiteX43" fmla="*/ 14752 w 78688"/>
                  <a:gd name="connsiteY43" fmla="*/ 1756 h 28961"/>
                  <a:gd name="connsiteX44" fmla="*/ 19349 w 78688"/>
                  <a:gd name="connsiteY44" fmla="*/ 3252 h 28961"/>
                  <a:gd name="connsiteX45" fmla="*/ 26781 w 78688"/>
                  <a:gd name="connsiteY45" fmla="*/ 1756 h 28961"/>
                  <a:gd name="connsiteX46" fmla="*/ 26917 w 78688"/>
                  <a:gd name="connsiteY46" fmla="*/ 2164 h 28961"/>
                  <a:gd name="connsiteX47" fmla="*/ 28400 w 78688"/>
                  <a:gd name="connsiteY47" fmla="*/ 1076 h 28961"/>
                  <a:gd name="connsiteX48" fmla="*/ 29345 w 78688"/>
                  <a:gd name="connsiteY48" fmla="*/ 2028 h 28961"/>
                  <a:gd name="connsiteX49" fmla="*/ 31779 w 78688"/>
                  <a:gd name="connsiteY49" fmla="*/ 3252 h 28961"/>
                  <a:gd name="connsiteX50" fmla="*/ 32322 w 78688"/>
                  <a:gd name="connsiteY50" fmla="*/ 2164 h 28961"/>
                  <a:gd name="connsiteX51" fmla="*/ 40340 w 78688"/>
                  <a:gd name="connsiteY51" fmla="*/ 1147 h 28961"/>
                  <a:gd name="connsiteX52" fmla="*/ 40529 w 78688"/>
                  <a:gd name="connsiteY52" fmla="*/ 2850 h 28961"/>
                  <a:gd name="connsiteX53" fmla="*/ 44487 w 78688"/>
                  <a:gd name="connsiteY53" fmla="*/ 3252 h 28961"/>
                  <a:gd name="connsiteX54" fmla="*/ 45025 w 78688"/>
                  <a:gd name="connsiteY54" fmla="*/ 2164 h 28961"/>
                  <a:gd name="connsiteX55" fmla="*/ 46242 w 78688"/>
                  <a:gd name="connsiteY55" fmla="*/ 3252 h 28961"/>
                  <a:gd name="connsiteX56" fmla="*/ 47866 w 78688"/>
                  <a:gd name="connsiteY56" fmla="*/ 2028 h 28961"/>
                  <a:gd name="connsiteX57" fmla="*/ 47459 w 78688"/>
                  <a:gd name="connsiteY57" fmla="*/ 1484 h 28961"/>
                  <a:gd name="connsiteX58" fmla="*/ 48404 w 78688"/>
                  <a:gd name="connsiteY58" fmla="*/ 674 h 28961"/>
                  <a:gd name="connsiteX59" fmla="*/ 48812 w 78688"/>
                  <a:gd name="connsiteY59" fmla="*/ 1076 h 2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78688" h="28961">
                    <a:moveTo>
                      <a:pt x="49875" y="0"/>
                    </a:moveTo>
                    <a:lnTo>
                      <a:pt x="50549" y="1774"/>
                    </a:lnTo>
                    <a:cubicBezTo>
                      <a:pt x="51748" y="2052"/>
                      <a:pt x="52975" y="2188"/>
                      <a:pt x="54206" y="2182"/>
                    </a:cubicBezTo>
                    <a:lnTo>
                      <a:pt x="54206" y="3134"/>
                    </a:lnTo>
                    <a:lnTo>
                      <a:pt x="56226" y="2862"/>
                    </a:lnTo>
                    <a:lnTo>
                      <a:pt x="57035" y="5310"/>
                    </a:lnTo>
                    <a:lnTo>
                      <a:pt x="58123" y="6126"/>
                    </a:lnTo>
                    <a:cubicBezTo>
                      <a:pt x="58317" y="6090"/>
                      <a:pt x="58625" y="4458"/>
                      <a:pt x="59204" y="5038"/>
                    </a:cubicBezTo>
                    <a:lnTo>
                      <a:pt x="60285" y="8160"/>
                    </a:lnTo>
                    <a:cubicBezTo>
                      <a:pt x="61295" y="7711"/>
                      <a:pt x="65602" y="11974"/>
                      <a:pt x="65419" y="12512"/>
                    </a:cubicBezTo>
                    <a:lnTo>
                      <a:pt x="66500" y="12648"/>
                    </a:lnTo>
                    <a:lnTo>
                      <a:pt x="67581" y="14422"/>
                    </a:lnTo>
                    <a:lnTo>
                      <a:pt x="69743" y="14552"/>
                    </a:lnTo>
                    <a:cubicBezTo>
                      <a:pt x="69873" y="17733"/>
                      <a:pt x="75823" y="21334"/>
                      <a:pt x="78015" y="23794"/>
                    </a:cubicBezTo>
                    <a:lnTo>
                      <a:pt x="78688" y="23930"/>
                    </a:lnTo>
                    <a:lnTo>
                      <a:pt x="78688" y="27738"/>
                    </a:lnTo>
                    <a:cubicBezTo>
                      <a:pt x="72414" y="27046"/>
                      <a:pt x="41007" y="26857"/>
                      <a:pt x="34898" y="28140"/>
                    </a:cubicBezTo>
                    <a:lnTo>
                      <a:pt x="34762" y="27738"/>
                    </a:lnTo>
                    <a:lnTo>
                      <a:pt x="32736" y="28140"/>
                    </a:lnTo>
                    <a:lnTo>
                      <a:pt x="32600" y="27738"/>
                    </a:lnTo>
                    <a:lnTo>
                      <a:pt x="32192" y="28826"/>
                    </a:lnTo>
                    <a:lnTo>
                      <a:pt x="25162" y="28826"/>
                    </a:lnTo>
                    <a:cubicBezTo>
                      <a:pt x="25753" y="27679"/>
                      <a:pt x="23301" y="27951"/>
                      <a:pt x="23945" y="28826"/>
                    </a:cubicBezTo>
                    <a:cubicBezTo>
                      <a:pt x="22468" y="28016"/>
                      <a:pt x="20241" y="28471"/>
                      <a:pt x="18675" y="28826"/>
                    </a:cubicBezTo>
                    <a:lnTo>
                      <a:pt x="18539" y="27738"/>
                    </a:lnTo>
                    <a:lnTo>
                      <a:pt x="16513" y="28554"/>
                    </a:lnTo>
                    <a:lnTo>
                      <a:pt x="16247" y="27738"/>
                    </a:lnTo>
                    <a:lnTo>
                      <a:pt x="15302" y="28826"/>
                    </a:lnTo>
                    <a:lnTo>
                      <a:pt x="10428" y="28826"/>
                    </a:lnTo>
                    <a:lnTo>
                      <a:pt x="9754" y="27738"/>
                    </a:lnTo>
                    <a:cubicBezTo>
                      <a:pt x="9459" y="27738"/>
                      <a:pt x="8041" y="30399"/>
                      <a:pt x="8271" y="27874"/>
                    </a:cubicBezTo>
                    <a:cubicBezTo>
                      <a:pt x="5548" y="28359"/>
                      <a:pt x="2771" y="28241"/>
                      <a:pt x="0" y="28140"/>
                    </a:cubicBezTo>
                    <a:lnTo>
                      <a:pt x="0" y="23504"/>
                    </a:lnTo>
                    <a:lnTo>
                      <a:pt x="951" y="23912"/>
                    </a:lnTo>
                    <a:cubicBezTo>
                      <a:pt x="2066" y="22082"/>
                      <a:pt x="2496" y="19916"/>
                      <a:pt x="2162" y="17798"/>
                    </a:cubicBezTo>
                    <a:lnTo>
                      <a:pt x="3125" y="17798"/>
                    </a:lnTo>
                    <a:cubicBezTo>
                      <a:pt x="4307" y="14729"/>
                      <a:pt x="5713" y="11371"/>
                      <a:pt x="5424" y="8012"/>
                    </a:cubicBezTo>
                    <a:lnTo>
                      <a:pt x="6375" y="8284"/>
                    </a:lnTo>
                    <a:cubicBezTo>
                      <a:pt x="7273" y="7533"/>
                      <a:pt x="8058" y="6215"/>
                      <a:pt x="7592" y="5026"/>
                    </a:cubicBezTo>
                    <a:lnTo>
                      <a:pt x="8537" y="5026"/>
                    </a:lnTo>
                    <a:lnTo>
                      <a:pt x="8673" y="3252"/>
                    </a:lnTo>
                    <a:cubicBezTo>
                      <a:pt x="10114" y="2413"/>
                      <a:pt x="12265" y="1821"/>
                      <a:pt x="13943" y="2164"/>
                    </a:cubicBezTo>
                    <a:lnTo>
                      <a:pt x="14215" y="3252"/>
                    </a:lnTo>
                    <a:lnTo>
                      <a:pt x="14752" y="1756"/>
                    </a:lnTo>
                    <a:cubicBezTo>
                      <a:pt x="16619" y="1892"/>
                      <a:pt x="18197" y="3784"/>
                      <a:pt x="19349" y="3252"/>
                    </a:cubicBezTo>
                    <a:cubicBezTo>
                      <a:pt x="19260" y="1478"/>
                      <a:pt x="25564" y="1685"/>
                      <a:pt x="26781" y="1756"/>
                    </a:cubicBezTo>
                    <a:lnTo>
                      <a:pt x="26917" y="2164"/>
                    </a:lnTo>
                    <a:lnTo>
                      <a:pt x="28400" y="1076"/>
                    </a:lnTo>
                    <a:cubicBezTo>
                      <a:pt x="28937" y="544"/>
                      <a:pt x="30763" y="2064"/>
                      <a:pt x="29345" y="2028"/>
                    </a:cubicBezTo>
                    <a:lnTo>
                      <a:pt x="31779" y="3252"/>
                    </a:lnTo>
                    <a:lnTo>
                      <a:pt x="32322" y="2164"/>
                    </a:lnTo>
                    <a:cubicBezTo>
                      <a:pt x="34999" y="337"/>
                      <a:pt x="37214" y="1863"/>
                      <a:pt x="40340" y="1147"/>
                    </a:cubicBezTo>
                    <a:lnTo>
                      <a:pt x="40529" y="2850"/>
                    </a:lnTo>
                    <a:lnTo>
                      <a:pt x="44487" y="3252"/>
                    </a:lnTo>
                    <a:lnTo>
                      <a:pt x="45025" y="2164"/>
                    </a:lnTo>
                    <a:lnTo>
                      <a:pt x="46242" y="3252"/>
                    </a:lnTo>
                    <a:lnTo>
                      <a:pt x="47866" y="2028"/>
                    </a:lnTo>
                    <a:lnTo>
                      <a:pt x="47459" y="1484"/>
                    </a:lnTo>
                    <a:lnTo>
                      <a:pt x="48404" y="674"/>
                    </a:lnTo>
                    <a:lnTo>
                      <a:pt x="48812" y="1076"/>
                    </a:lnTo>
                    <a:close/>
                  </a:path>
                </a:pathLst>
              </a:custGeom>
              <a:solidFill>
                <a:srgbClr val="FFD239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B6A018A0-0F14-3BD3-D8AF-3D7DBF2B9719}"/>
                  </a:ext>
                </a:extLst>
              </p:cNvPr>
              <p:cNvSpPr/>
              <p:nvPr/>
            </p:nvSpPr>
            <p:spPr>
              <a:xfrm>
                <a:off x="10694327" y="4686952"/>
                <a:ext cx="157009" cy="31555"/>
              </a:xfrm>
              <a:custGeom>
                <a:avLst/>
                <a:gdLst>
                  <a:gd name="connsiteX0" fmla="*/ 138459 w 157009"/>
                  <a:gd name="connsiteY0" fmla="*/ 7223 h 31555"/>
                  <a:gd name="connsiteX1" fmla="*/ 139050 w 157009"/>
                  <a:gd name="connsiteY1" fmla="*/ 8477 h 31555"/>
                  <a:gd name="connsiteX2" fmla="*/ 140308 w 157009"/>
                  <a:gd name="connsiteY2" fmla="*/ 9068 h 31555"/>
                  <a:gd name="connsiteX3" fmla="*/ 140982 w 157009"/>
                  <a:gd name="connsiteY3" fmla="*/ 9559 h 31555"/>
                  <a:gd name="connsiteX4" fmla="*/ 141431 w 157009"/>
                  <a:gd name="connsiteY4" fmla="*/ 10292 h 31555"/>
                  <a:gd name="connsiteX5" fmla="*/ 142228 w 157009"/>
                  <a:gd name="connsiteY5" fmla="*/ 11173 h 31555"/>
                  <a:gd name="connsiteX6" fmla="*/ 143847 w 157009"/>
                  <a:gd name="connsiteY6" fmla="*/ 11132 h 31555"/>
                  <a:gd name="connsiteX7" fmla="*/ 144060 w 157009"/>
                  <a:gd name="connsiteY7" fmla="*/ 12060 h 31555"/>
                  <a:gd name="connsiteX8" fmla="*/ 145472 w 157009"/>
                  <a:gd name="connsiteY8" fmla="*/ 13958 h 31555"/>
                  <a:gd name="connsiteX9" fmla="*/ 147244 w 157009"/>
                  <a:gd name="connsiteY9" fmla="*/ 16010 h 31555"/>
                  <a:gd name="connsiteX10" fmla="*/ 147953 w 157009"/>
                  <a:gd name="connsiteY10" fmla="*/ 15732 h 31555"/>
                  <a:gd name="connsiteX11" fmla="*/ 148544 w 157009"/>
                  <a:gd name="connsiteY11" fmla="*/ 15300 h 31555"/>
                  <a:gd name="connsiteX12" fmla="*/ 150694 w 157009"/>
                  <a:gd name="connsiteY12" fmla="*/ 17163 h 31555"/>
                  <a:gd name="connsiteX13" fmla="*/ 151959 w 157009"/>
                  <a:gd name="connsiteY13" fmla="*/ 18795 h 31555"/>
                  <a:gd name="connsiteX14" fmla="*/ 153772 w 157009"/>
                  <a:gd name="connsiteY14" fmla="*/ 19835 h 31555"/>
                  <a:gd name="connsiteX15" fmla="*/ 152998 w 157009"/>
                  <a:gd name="connsiteY15" fmla="*/ 20687 h 31555"/>
                  <a:gd name="connsiteX16" fmla="*/ 154570 w 157009"/>
                  <a:gd name="connsiteY16" fmla="*/ 21663 h 31555"/>
                  <a:gd name="connsiteX17" fmla="*/ 156809 w 157009"/>
                  <a:gd name="connsiteY17" fmla="*/ 23218 h 31555"/>
                  <a:gd name="connsiteX18" fmla="*/ 156673 w 157009"/>
                  <a:gd name="connsiteY18" fmla="*/ 24814 h 31555"/>
                  <a:gd name="connsiteX19" fmla="*/ 156537 w 157009"/>
                  <a:gd name="connsiteY19" fmla="*/ 26316 h 31555"/>
                  <a:gd name="connsiteX20" fmla="*/ 156053 w 157009"/>
                  <a:gd name="connsiteY20" fmla="*/ 29273 h 31555"/>
                  <a:gd name="connsiteX21" fmla="*/ 156809 w 157009"/>
                  <a:gd name="connsiteY21" fmla="*/ 31555 h 31555"/>
                  <a:gd name="connsiteX22" fmla="*/ 152975 w 157009"/>
                  <a:gd name="connsiteY22" fmla="*/ 30331 h 31555"/>
                  <a:gd name="connsiteX23" fmla="*/ 150812 w 157009"/>
                  <a:gd name="connsiteY23" fmla="*/ 28936 h 31555"/>
                  <a:gd name="connsiteX24" fmla="*/ 149300 w 157009"/>
                  <a:gd name="connsiteY24" fmla="*/ 28486 h 31555"/>
                  <a:gd name="connsiteX25" fmla="*/ 148118 w 157009"/>
                  <a:gd name="connsiteY25" fmla="*/ 29486 h 31555"/>
                  <a:gd name="connsiteX26" fmla="*/ 143770 w 157009"/>
                  <a:gd name="connsiteY26" fmla="*/ 29361 h 31555"/>
                  <a:gd name="connsiteX27" fmla="*/ 140042 w 157009"/>
                  <a:gd name="connsiteY27" fmla="*/ 29953 h 31555"/>
                  <a:gd name="connsiteX28" fmla="*/ 137047 w 157009"/>
                  <a:gd name="connsiteY28" fmla="*/ 29562 h 31555"/>
                  <a:gd name="connsiteX29" fmla="*/ 134961 w 157009"/>
                  <a:gd name="connsiteY29" fmla="*/ 28492 h 31555"/>
                  <a:gd name="connsiteX30" fmla="*/ 133065 w 157009"/>
                  <a:gd name="connsiteY30" fmla="*/ 29491 h 31555"/>
                  <a:gd name="connsiteX31" fmla="*/ 130808 w 157009"/>
                  <a:gd name="connsiteY31" fmla="*/ 30183 h 31555"/>
                  <a:gd name="connsiteX32" fmla="*/ 130808 w 157009"/>
                  <a:gd name="connsiteY32" fmla="*/ 30597 h 31555"/>
                  <a:gd name="connsiteX33" fmla="*/ 127966 w 157009"/>
                  <a:gd name="connsiteY33" fmla="*/ 29663 h 31555"/>
                  <a:gd name="connsiteX34" fmla="*/ 125940 w 157009"/>
                  <a:gd name="connsiteY34" fmla="*/ 30142 h 31555"/>
                  <a:gd name="connsiteX35" fmla="*/ 125060 w 157009"/>
                  <a:gd name="connsiteY35" fmla="*/ 29302 h 31555"/>
                  <a:gd name="connsiteX36" fmla="*/ 123234 w 157009"/>
                  <a:gd name="connsiteY36" fmla="*/ 29101 h 31555"/>
                  <a:gd name="connsiteX37" fmla="*/ 121243 w 157009"/>
                  <a:gd name="connsiteY37" fmla="*/ 29491 h 31555"/>
                  <a:gd name="connsiteX38" fmla="*/ 120617 w 157009"/>
                  <a:gd name="connsiteY38" fmla="*/ 28664 h 31555"/>
                  <a:gd name="connsiteX39" fmla="*/ 117161 w 157009"/>
                  <a:gd name="connsiteY39" fmla="*/ 29491 h 31555"/>
                  <a:gd name="connsiteX40" fmla="*/ 115896 w 157009"/>
                  <a:gd name="connsiteY40" fmla="*/ 29491 h 31555"/>
                  <a:gd name="connsiteX41" fmla="*/ 115010 w 157009"/>
                  <a:gd name="connsiteY41" fmla="*/ 29302 h 31555"/>
                  <a:gd name="connsiteX42" fmla="*/ 114171 w 157009"/>
                  <a:gd name="connsiteY42" fmla="*/ 28545 h 31555"/>
                  <a:gd name="connsiteX43" fmla="*/ 113693 w 157009"/>
                  <a:gd name="connsiteY43" fmla="*/ 29663 h 31555"/>
                  <a:gd name="connsiteX44" fmla="*/ 108411 w 157009"/>
                  <a:gd name="connsiteY44" fmla="*/ 30100 h 31555"/>
                  <a:gd name="connsiteX45" fmla="*/ 106261 w 157009"/>
                  <a:gd name="connsiteY45" fmla="*/ 29704 h 31555"/>
                  <a:gd name="connsiteX46" fmla="*/ 104547 w 157009"/>
                  <a:gd name="connsiteY46" fmla="*/ 29184 h 31555"/>
                  <a:gd name="connsiteX47" fmla="*/ 103311 w 157009"/>
                  <a:gd name="connsiteY47" fmla="*/ 29037 h 31555"/>
                  <a:gd name="connsiteX48" fmla="*/ 103277 w 157009"/>
                  <a:gd name="connsiteY48" fmla="*/ 29066 h 31555"/>
                  <a:gd name="connsiteX49" fmla="*/ 100855 w 157009"/>
                  <a:gd name="connsiteY49" fmla="*/ 29385 h 31555"/>
                  <a:gd name="connsiteX50" fmla="*/ 98663 w 157009"/>
                  <a:gd name="connsiteY50" fmla="*/ 30024 h 31555"/>
                  <a:gd name="connsiteX51" fmla="*/ 96300 w 157009"/>
                  <a:gd name="connsiteY51" fmla="*/ 28900 h 31555"/>
                  <a:gd name="connsiteX52" fmla="*/ 94321 w 157009"/>
                  <a:gd name="connsiteY52" fmla="*/ 29143 h 31555"/>
                  <a:gd name="connsiteX53" fmla="*/ 92548 w 157009"/>
                  <a:gd name="connsiteY53" fmla="*/ 28451 h 31555"/>
                  <a:gd name="connsiteX54" fmla="*/ 89003 w 157009"/>
                  <a:gd name="connsiteY54" fmla="*/ 29491 h 31555"/>
                  <a:gd name="connsiteX55" fmla="*/ 74275 w 157009"/>
                  <a:gd name="connsiteY55" fmla="*/ 29521 h 31555"/>
                  <a:gd name="connsiteX56" fmla="*/ 74015 w 157009"/>
                  <a:gd name="connsiteY56" fmla="*/ 29491 h 31555"/>
                  <a:gd name="connsiteX57" fmla="*/ 73601 w 157009"/>
                  <a:gd name="connsiteY57" fmla="*/ 29491 h 31555"/>
                  <a:gd name="connsiteX58" fmla="*/ 73601 w 157009"/>
                  <a:gd name="connsiteY58" fmla="*/ 29001 h 31555"/>
                  <a:gd name="connsiteX59" fmla="*/ 72768 w 157009"/>
                  <a:gd name="connsiteY59" fmla="*/ 29491 h 31555"/>
                  <a:gd name="connsiteX60" fmla="*/ 59948 w 157009"/>
                  <a:gd name="connsiteY60" fmla="*/ 28687 h 31555"/>
                  <a:gd name="connsiteX61" fmla="*/ 57331 w 157009"/>
                  <a:gd name="connsiteY61" fmla="*/ 29480 h 31555"/>
                  <a:gd name="connsiteX62" fmla="*/ 55688 w 157009"/>
                  <a:gd name="connsiteY62" fmla="*/ 28705 h 31555"/>
                  <a:gd name="connsiteX63" fmla="*/ 55316 w 157009"/>
                  <a:gd name="connsiteY63" fmla="*/ 29491 h 31555"/>
                  <a:gd name="connsiteX64" fmla="*/ 51488 w 157009"/>
                  <a:gd name="connsiteY64" fmla="*/ 29202 h 31555"/>
                  <a:gd name="connsiteX65" fmla="*/ 50779 w 157009"/>
                  <a:gd name="connsiteY65" fmla="*/ 28297 h 31555"/>
                  <a:gd name="connsiteX66" fmla="*/ 50253 w 157009"/>
                  <a:gd name="connsiteY66" fmla="*/ 29083 h 31555"/>
                  <a:gd name="connsiteX67" fmla="*/ 47660 w 157009"/>
                  <a:gd name="connsiteY67" fmla="*/ 29438 h 31555"/>
                  <a:gd name="connsiteX68" fmla="*/ 44676 w 157009"/>
                  <a:gd name="connsiteY68" fmla="*/ 30030 h 31555"/>
                  <a:gd name="connsiteX69" fmla="*/ 44451 w 157009"/>
                  <a:gd name="connsiteY69" fmla="*/ 29657 h 31555"/>
                  <a:gd name="connsiteX70" fmla="*/ 44156 w 157009"/>
                  <a:gd name="connsiteY70" fmla="*/ 29148 h 31555"/>
                  <a:gd name="connsiteX71" fmla="*/ 43943 w 157009"/>
                  <a:gd name="connsiteY71" fmla="*/ 28823 h 31555"/>
                  <a:gd name="connsiteX72" fmla="*/ 42443 w 157009"/>
                  <a:gd name="connsiteY72" fmla="*/ 29456 h 31555"/>
                  <a:gd name="connsiteX73" fmla="*/ 42124 w 157009"/>
                  <a:gd name="connsiteY73" fmla="*/ 28941 h 31555"/>
                  <a:gd name="connsiteX74" fmla="*/ 41710 w 157009"/>
                  <a:gd name="connsiteY74" fmla="*/ 28498 h 31555"/>
                  <a:gd name="connsiteX75" fmla="*/ 41173 w 157009"/>
                  <a:gd name="connsiteY75" fmla="*/ 29456 h 31555"/>
                  <a:gd name="connsiteX76" fmla="*/ 34674 w 157009"/>
                  <a:gd name="connsiteY76" fmla="*/ 29456 h 31555"/>
                  <a:gd name="connsiteX77" fmla="*/ 31897 w 157009"/>
                  <a:gd name="connsiteY77" fmla="*/ 29787 h 31555"/>
                  <a:gd name="connsiteX78" fmla="*/ 31141 w 157009"/>
                  <a:gd name="connsiteY78" fmla="*/ 28604 h 31555"/>
                  <a:gd name="connsiteX79" fmla="*/ 29717 w 157009"/>
                  <a:gd name="connsiteY79" fmla="*/ 29899 h 31555"/>
                  <a:gd name="connsiteX80" fmla="*/ 27543 w 157009"/>
                  <a:gd name="connsiteY80" fmla="*/ 29450 h 31555"/>
                  <a:gd name="connsiteX81" fmla="*/ 26273 w 157009"/>
                  <a:gd name="connsiteY81" fmla="*/ 28693 h 31555"/>
                  <a:gd name="connsiteX82" fmla="*/ 23082 w 157009"/>
                  <a:gd name="connsiteY82" fmla="*/ 29598 h 31555"/>
                  <a:gd name="connsiteX83" fmla="*/ 19538 w 157009"/>
                  <a:gd name="connsiteY83" fmla="*/ 29279 h 31555"/>
                  <a:gd name="connsiteX84" fmla="*/ 15544 w 157009"/>
                  <a:gd name="connsiteY84" fmla="*/ 30030 h 31555"/>
                  <a:gd name="connsiteX85" fmla="*/ 9323 w 157009"/>
                  <a:gd name="connsiteY85" fmla="*/ 28876 h 31555"/>
                  <a:gd name="connsiteX86" fmla="*/ 7940 w 157009"/>
                  <a:gd name="connsiteY86" fmla="*/ 29468 h 31555"/>
                  <a:gd name="connsiteX87" fmla="*/ 5743 w 157009"/>
                  <a:gd name="connsiteY87" fmla="*/ 28752 h 31555"/>
                  <a:gd name="connsiteX88" fmla="*/ 3722 w 157009"/>
                  <a:gd name="connsiteY88" fmla="*/ 28924 h 31555"/>
                  <a:gd name="connsiteX89" fmla="*/ 2735 w 157009"/>
                  <a:gd name="connsiteY89" fmla="*/ 28687 h 31555"/>
                  <a:gd name="connsiteX90" fmla="*/ 0 w 157009"/>
                  <a:gd name="connsiteY90" fmla="*/ 28652 h 31555"/>
                  <a:gd name="connsiteX91" fmla="*/ 1140 w 157009"/>
                  <a:gd name="connsiteY91" fmla="*/ 25890 h 31555"/>
                  <a:gd name="connsiteX92" fmla="*/ 1501 w 157009"/>
                  <a:gd name="connsiteY92" fmla="*/ 23277 h 31555"/>
                  <a:gd name="connsiteX93" fmla="*/ 1938 w 157009"/>
                  <a:gd name="connsiteY93" fmla="*/ 21503 h 31555"/>
                  <a:gd name="connsiteX94" fmla="*/ 2694 w 157009"/>
                  <a:gd name="connsiteY94" fmla="*/ 20705 h 31555"/>
                  <a:gd name="connsiteX95" fmla="*/ 2765 w 157009"/>
                  <a:gd name="connsiteY95" fmla="*/ 18594 h 31555"/>
                  <a:gd name="connsiteX96" fmla="*/ 3474 w 157009"/>
                  <a:gd name="connsiteY96" fmla="*/ 14880 h 31555"/>
                  <a:gd name="connsiteX97" fmla="*/ 6239 w 157009"/>
                  <a:gd name="connsiteY97" fmla="*/ 13390 h 31555"/>
                  <a:gd name="connsiteX98" fmla="*/ 6138 w 157009"/>
                  <a:gd name="connsiteY98" fmla="*/ 13012 h 31555"/>
                  <a:gd name="connsiteX99" fmla="*/ 5973 w 157009"/>
                  <a:gd name="connsiteY99" fmla="*/ 12308 h 31555"/>
                  <a:gd name="connsiteX100" fmla="*/ 5914 w 157009"/>
                  <a:gd name="connsiteY100" fmla="*/ 11717 h 31555"/>
                  <a:gd name="connsiteX101" fmla="*/ 5914 w 157009"/>
                  <a:gd name="connsiteY101" fmla="*/ 11238 h 31555"/>
                  <a:gd name="connsiteX102" fmla="*/ 6286 w 157009"/>
                  <a:gd name="connsiteY102" fmla="*/ 10865 h 31555"/>
                  <a:gd name="connsiteX103" fmla="*/ 10930 w 157009"/>
                  <a:gd name="connsiteY103" fmla="*/ 2339 h 31555"/>
                  <a:gd name="connsiteX104" fmla="*/ 13293 w 157009"/>
                  <a:gd name="connsiteY104" fmla="*/ 1748 h 31555"/>
                  <a:gd name="connsiteX105" fmla="*/ 17109 w 157009"/>
                  <a:gd name="connsiteY105" fmla="*/ 1748 h 31555"/>
                  <a:gd name="connsiteX106" fmla="*/ 19916 w 157009"/>
                  <a:gd name="connsiteY106" fmla="*/ 2635 h 31555"/>
                  <a:gd name="connsiteX107" fmla="*/ 21883 w 157009"/>
                  <a:gd name="connsiteY107" fmla="*/ 1671 h 31555"/>
                  <a:gd name="connsiteX108" fmla="*/ 23147 w 157009"/>
                  <a:gd name="connsiteY108" fmla="*/ 2221 h 31555"/>
                  <a:gd name="connsiteX109" fmla="*/ 28075 w 157009"/>
                  <a:gd name="connsiteY109" fmla="*/ 2357 h 31555"/>
                  <a:gd name="connsiteX110" fmla="*/ 28447 w 157009"/>
                  <a:gd name="connsiteY110" fmla="*/ 1700 h 31555"/>
                  <a:gd name="connsiteX111" fmla="*/ 33545 w 157009"/>
                  <a:gd name="connsiteY111" fmla="*/ 1949 h 31555"/>
                  <a:gd name="connsiteX112" fmla="*/ 36417 w 157009"/>
                  <a:gd name="connsiteY112" fmla="*/ 2540 h 31555"/>
                  <a:gd name="connsiteX113" fmla="*/ 39790 w 157009"/>
                  <a:gd name="connsiteY113" fmla="*/ 2676 h 31555"/>
                  <a:gd name="connsiteX114" fmla="*/ 42153 w 157009"/>
                  <a:gd name="connsiteY114" fmla="*/ 3267 h 31555"/>
                  <a:gd name="connsiteX115" fmla="*/ 45734 w 157009"/>
                  <a:gd name="connsiteY115" fmla="*/ 3066 h 31555"/>
                  <a:gd name="connsiteX116" fmla="*/ 50596 w 157009"/>
                  <a:gd name="connsiteY116" fmla="*/ 2232 h 31555"/>
                  <a:gd name="connsiteX117" fmla="*/ 51901 w 157009"/>
                  <a:gd name="connsiteY117" fmla="*/ 1736 h 31555"/>
                  <a:gd name="connsiteX118" fmla="*/ 53621 w 157009"/>
                  <a:gd name="connsiteY118" fmla="*/ 2191 h 31555"/>
                  <a:gd name="connsiteX119" fmla="*/ 60710 w 157009"/>
                  <a:gd name="connsiteY119" fmla="*/ 1706 h 31555"/>
                  <a:gd name="connsiteX120" fmla="*/ 67073 w 157009"/>
                  <a:gd name="connsiteY120" fmla="*/ 1753 h 31555"/>
                  <a:gd name="connsiteX121" fmla="*/ 69064 w 157009"/>
                  <a:gd name="connsiteY121" fmla="*/ 2451 h 31555"/>
                  <a:gd name="connsiteX122" fmla="*/ 71811 w 157009"/>
                  <a:gd name="connsiteY122" fmla="*/ 1931 h 31555"/>
                  <a:gd name="connsiteX123" fmla="*/ 74629 w 157009"/>
                  <a:gd name="connsiteY123" fmla="*/ 2351 h 31555"/>
                  <a:gd name="connsiteX124" fmla="*/ 76018 w 157009"/>
                  <a:gd name="connsiteY124" fmla="*/ 1552 h 31555"/>
                  <a:gd name="connsiteX125" fmla="*/ 80313 w 157009"/>
                  <a:gd name="connsiteY125" fmla="*/ 2315 h 31555"/>
                  <a:gd name="connsiteX126" fmla="*/ 81689 w 157009"/>
                  <a:gd name="connsiteY126" fmla="*/ 1552 h 31555"/>
                  <a:gd name="connsiteX127" fmla="*/ 83692 w 157009"/>
                  <a:gd name="connsiteY127" fmla="*/ 2315 h 31555"/>
                  <a:gd name="connsiteX128" fmla="*/ 87450 w 157009"/>
                  <a:gd name="connsiteY128" fmla="*/ 1351 h 31555"/>
                  <a:gd name="connsiteX129" fmla="*/ 88897 w 157009"/>
                  <a:gd name="connsiteY129" fmla="*/ 2179 h 31555"/>
                  <a:gd name="connsiteX130" fmla="*/ 94214 w 157009"/>
                  <a:gd name="connsiteY130" fmla="*/ 1405 h 31555"/>
                  <a:gd name="connsiteX131" fmla="*/ 95987 w 157009"/>
                  <a:gd name="connsiteY131" fmla="*/ 1677 h 31555"/>
                  <a:gd name="connsiteX132" fmla="*/ 97889 w 157009"/>
                  <a:gd name="connsiteY132" fmla="*/ 1937 h 31555"/>
                  <a:gd name="connsiteX133" fmla="*/ 103797 w 157009"/>
                  <a:gd name="connsiteY133" fmla="*/ 1215 h 31555"/>
                  <a:gd name="connsiteX134" fmla="*/ 104175 w 157009"/>
                  <a:gd name="connsiteY134" fmla="*/ 1807 h 31555"/>
                  <a:gd name="connsiteX135" fmla="*/ 105067 w 157009"/>
                  <a:gd name="connsiteY135" fmla="*/ 1215 h 31555"/>
                  <a:gd name="connsiteX136" fmla="*/ 109144 w 157009"/>
                  <a:gd name="connsiteY136" fmla="*/ 1215 h 31555"/>
                  <a:gd name="connsiteX137" fmla="*/ 111920 w 157009"/>
                  <a:gd name="connsiteY137" fmla="*/ 955 h 31555"/>
                  <a:gd name="connsiteX138" fmla="*/ 113356 w 157009"/>
                  <a:gd name="connsiteY138" fmla="*/ 441 h 31555"/>
                  <a:gd name="connsiteX139" fmla="*/ 114774 w 157009"/>
                  <a:gd name="connsiteY139" fmla="*/ 801 h 31555"/>
                  <a:gd name="connsiteX140" fmla="*/ 118171 w 157009"/>
                  <a:gd name="connsiteY140" fmla="*/ 583 h 31555"/>
                  <a:gd name="connsiteX141" fmla="*/ 128215 w 157009"/>
                  <a:gd name="connsiteY141" fmla="*/ 56 h 31555"/>
                  <a:gd name="connsiteX142" fmla="*/ 128994 w 157009"/>
                  <a:gd name="connsiteY142" fmla="*/ 1718 h 31555"/>
                  <a:gd name="connsiteX143" fmla="*/ 130938 w 157009"/>
                  <a:gd name="connsiteY143" fmla="*/ 2221 h 31555"/>
                  <a:gd name="connsiteX144" fmla="*/ 131919 w 157009"/>
                  <a:gd name="connsiteY144" fmla="*/ 3066 h 31555"/>
                  <a:gd name="connsiteX145" fmla="*/ 133035 w 157009"/>
                  <a:gd name="connsiteY145" fmla="*/ 3817 h 31555"/>
                  <a:gd name="connsiteX146" fmla="*/ 134282 w 157009"/>
                  <a:gd name="connsiteY146" fmla="*/ 4846 h 31555"/>
                  <a:gd name="connsiteX147" fmla="*/ 136828 w 157009"/>
                  <a:gd name="connsiteY147" fmla="*/ 5768 h 31555"/>
                  <a:gd name="connsiteX148" fmla="*/ 138010 w 157009"/>
                  <a:gd name="connsiteY148" fmla="*/ 6537 h 31555"/>
                  <a:gd name="connsiteX149" fmla="*/ 138459 w 157009"/>
                  <a:gd name="connsiteY149" fmla="*/ 7223 h 3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157009" h="31555">
                    <a:moveTo>
                      <a:pt x="138459" y="7223"/>
                    </a:moveTo>
                    <a:cubicBezTo>
                      <a:pt x="138459" y="7223"/>
                      <a:pt x="138146" y="8506"/>
                      <a:pt x="139050" y="8477"/>
                    </a:cubicBezTo>
                    <a:cubicBezTo>
                      <a:pt x="139511" y="8477"/>
                      <a:pt x="139688" y="9239"/>
                      <a:pt x="140308" y="9068"/>
                    </a:cubicBezTo>
                    <a:cubicBezTo>
                      <a:pt x="141236" y="8814"/>
                      <a:pt x="140982" y="9559"/>
                      <a:pt x="140982" y="9559"/>
                    </a:cubicBezTo>
                    <a:cubicBezTo>
                      <a:pt x="140982" y="9559"/>
                      <a:pt x="141880" y="9712"/>
                      <a:pt x="141431" y="10292"/>
                    </a:cubicBezTo>
                    <a:cubicBezTo>
                      <a:pt x="141123" y="10682"/>
                      <a:pt x="142228" y="11173"/>
                      <a:pt x="142228" y="11173"/>
                    </a:cubicBezTo>
                    <a:lnTo>
                      <a:pt x="143847" y="11132"/>
                    </a:lnTo>
                    <a:lnTo>
                      <a:pt x="144060" y="12060"/>
                    </a:lnTo>
                    <a:cubicBezTo>
                      <a:pt x="144669" y="12576"/>
                      <a:pt x="145152" y="13225"/>
                      <a:pt x="145472" y="13958"/>
                    </a:cubicBezTo>
                    <a:cubicBezTo>
                      <a:pt x="145889" y="14775"/>
                      <a:pt x="146497" y="15479"/>
                      <a:pt x="147244" y="16010"/>
                    </a:cubicBezTo>
                    <a:cubicBezTo>
                      <a:pt x="147244" y="16010"/>
                      <a:pt x="147528" y="16276"/>
                      <a:pt x="147953" y="15732"/>
                    </a:cubicBezTo>
                    <a:cubicBezTo>
                      <a:pt x="148378" y="15188"/>
                      <a:pt x="148544" y="15300"/>
                      <a:pt x="148544" y="15300"/>
                    </a:cubicBezTo>
                    <a:cubicBezTo>
                      <a:pt x="149151" y="16038"/>
                      <a:pt x="149878" y="16667"/>
                      <a:pt x="150694" y="17163"/>
                    </a:cubicBezTo>
                    <a:cubicBezTo>
                      <a:pt x="151155" y="17470"/>
                      <a:pt x="150694" y="18428"/>
                      <a:pt x="151959" y="18795"/>
                    </a:cubicBezTo>
                    <a:cubicBezTo>
                      <a:pt x="152605" y="19063"/>
                      <a:pt x="153214" y="19413"/>
                      <a:pt x="153772" y="19835"/>
                    </a:cubicBezTo>
                    <a:lnTo>
                      <a:pt x="152998" y="20687"/>
                    </a:lnTo>
                    <a:cubicBezTo>
                      <a:pt x="153258" y="21077"/>
                      <a:pt x="154511" y="21190"/>
                      <a:pt x="154570" y="21663"/>
                    </a:cubicBezTo>
                    <a:cubicBezTo>
                      <a:pt x="154919" y="24365"/>
                      <a:pt x="156809" y="23218"/>
                      <a:pt x="156809" y="23218"/>
                    </a:cubicBezTo>
                    <a:cubicBezTo>
                      <a:pt x="156809" y="23218"/>
                      <a:pt x="157341" y="23762"/>
                      <a:pt x="156673" y="24814"/>
                    </a:cubicBezTo>
                    <a:cubicBezTo>
                      <a:pt x="156006" y="25867"/>
                      <a:pt x="156537" y="26316"/>
                      <a:pt x="156537" y="26316"/>
                    </a:cubicBezTo>
                    <a:cubicBezTo>
                      <a:pt x="156150" y="27251"/>
                      <a:pt x="155984" y="28263"/>
                      <a:pt x="156053" y="29273"/>
                    </a:cubicBezTo>
                    <a:cubicBezTo>
                      <a:pt x="156205" y="30063"/>
                      <a:pt x="156459" y="30830"/>
                      <a:pt x="156809" y="31555"/>
                    </a:cubicBezTo>
                    <a:cubicBezTo>
                      <a:pt x="156809" y="31555"/>
                      <a:pt x="154493" y="31555"/>
                      <a:pt x="152975" y="30331"/>
                    </a:cubicBezTo>
                    <a:cubicBezTo>
                      <a:pt x="152289" y="29781"/>
                      <a:pt x="151415" y="29704"/>
                      <a:pt x="150812" y="28936"/>
                    </a:cubicBezTo>
                    <a:cubicBezTo>
                      <a:pt x="149885" y="27753"/>
                      <a:pt x="149300" y="28486"/>
                      <a:pt x="149300" y="28486"/>
                    </a:cubicBezTo>
                    <a:lnTo>
                      <a:pt x="148118" y="29486"/>
                    </a:lnTo>
                    <a:cubicBezTo>
                      <a:pt x="147740" y="28924"/>
                      <a:pt x="147268" y="28232"/>
                      <a:pt x="143770" y="29361"/>
                    </a:cubicBezTo>
                    <a:cubicBezTo>
                      <a:pt x="140273" y="30491"/>
                      <a:pt x="141637" y="29799"/>
                      <a:pt x="140042" y="29953"/>
                    </a:cubicBezTo>
                    <a:cubicBezTo>
                      <a:pt x="139027" y="30108"/>
                      <a:pt x="137989" y="29972"/>
                      <a:pt x="137047" y="29562"/>
                    </a:cubicBezTo>
                    <a:cubicBezTo>
                      <a:pt x="136314" y="29284"/>
                      <a:pt x="135615" y="28925"/>
                      <a:pt x="134961" y="28492"/>
                    </a:cubicBezTo>
                    <a:lnTo>
                      <a:pt x="133065" y="29491"/>
                    </a:lnTo>
                    <a:lnTo>
                      <a:pt x="130808" y="30183"/>
                    </a:lnTo>
                    <a:lnTo>
                      <a:pt x="130808" y="30597"/>
                    </a:lnTo>
                    <a:lnTo>
                      <a:pt x="127966" y="29663"/>
                    </a:lnTo>
                    <a:lnTo>
                      <a:pt x="125940" y="30142"/>
                    </a:lnTo>
                    <a:lnTo>
                      <a:pt x="125060" y="29302"/>
                    </a:lnTo>
                    <a:lnTo>
                      <a:pt x="123234" y="29101"/>
                    </a:lnTo>
                    <a:lnTo>
                      <a:pt x="121243" y="29491"/>
                    </a:lnTo>
                    <a:lnTo>
                      <a:pt x="120617" y="28664"/>
                    </a:lnTo>
                    <a:cubicBezTo>
                      <a:pt x="118254" y="29450"/>
                      <a:pt x="119282" y="30106"/>
                      <a:pt x="117161" y="29491"/>
                    </a:cubicBezTo>
                    <a:cubicBezTo>
                      <a:pt x="117161" y="29491"/>
                      <a:pt x="116180" y="28930"/>
                      <a:pt x="115896" y="29491"/>
                    </a:cubicBezTo>
                    <a:lnTo>
                      <a:pt x="115010" y="29302"/>
                    </a:lnTo>
                    <a:lnTo>
                      <a:pt x="114171" y="28545"/>
                    </a:lnTo>
                    <a:lnTo>
                      <a:pt x="113693" y="29663"/>
                    </a:lnTo>
                    <a:cubicBezTo>
                      <a:pt x="113462" y="28740"/>
                      <a:pt x="110473" y="29344"/>
                      <a:pt x="108411" y="30100"/>
                    </a:cubicBezTo>
                    <a:lnTo>
                      <a:pt x="106261" y="29704"/>
                    </a:lnTo>
                    <a:lnTo>
                      <a:pt x="104547" y="29184"/>
                    </a:lnTo>
                    <a:cubicBezTo>
                      <a:pt x="104247" y="28802"/>
                      <a:pt x="103693" y="28736"/>
                      <a:pt x="103311" y="29037"/>
                    </a:cubicBezTo>
                    <a:cubicBezTo>
                      <a:pt x="103299" y="29047"/>
                      <a:pt x="103288" y="29056"/>
                      <a:pt x="103277" y="29066"/>
                    </a:cubicBezTo>
                    <a:cubicBezTo>
                      <a:pt x="102361" y="29769"/>
                      <a:pt x="100855" y="29385"/>
                      <a:pt x="100855" y="29385"/>
                    </a:cubicBezTo>
                    <a:lnTo>
                      <a:pt x="98663" y="30024"/>
                    </a:lnTo>
                    <a:lnTo>
                      <a:pt x="96300" y="28900"/>
                    </a:lnTo>
                    <a:cubicBezTo>
                      <a:pt x="95603" y="29326"/>
                      <a:pt x="97558" y="30402"/>
                      <a:pt x="94321" y="29143"/>
                    </a:cubicBezTo>
                    <a:lnTo>
                      <a:pt x="92548" y="28451"/>
                    </a:lnTo>
                    <a:cubicBezTo>
                      <a:pt x="91308" y="30455"/>
                      <a:pt x="89003" y="29491"/>
                      <a:pt x="89003" y="29491"/>
                    </a:cubicBezTo>
                    <a:cubicBezTo>
                      <a:pt x="89003" y="29491"/>
                      <a:pt x="74511" y="29491"/>
                      <a:pt x="74275" y="29521"/>
                    </a:cubicBezTo>
                    <a:cubicBezTo>
                      <a:pt x="74039" y="29551"/>
                      <a:pt x="74021" y="29521"/>
                      <a:pt x="74015" y="29491"/>
                    </a:cubicBezTo>
                    <a:cubicBezTo>
                      <a:pt x="73938" y="29355"/>
                      <a:pt x="73601" y="29491"/>
                      <a:pt x="73601" y="29491"/>
                    </a:cubicBezTo>
                    <a:cubicBezTo>
                      <a:pt x="73601" y="29255"/>
                      <a:pt x="73725" y="29184"/>
                      <a:pt x="73601" y="29001"/>
                    </a:cubicBezTo>
                    <a:lnTo>
                      <a:pt x="72768" y="29491"/>
                    </a:lnTo>
                    <a:cubicBezTo>
                      <a:pt x="68946" y="30455"/>
                      <a:pt x="68089" y="29953"/>
                      <a:pt x="59948" y="28687"/>
                    </a:cubicBezTo>
                    <a:cubicBezTo>
                      <a:pt x="58837" y="29728"/>
                      <a:pt x="58489" y="30225"/>
                      <a:pt x="57331" y="29480"/>
                    </a:cubicBezTo>
                    <a:cubicBezTo>
                      <a:pt x="56976" y="29249"/>
                      <a:pt x="55688" y="28705"/>
                      <a:pt x="55688" y="28705"/>
                    </a:cubicBezTo>
                    <a:cubicBezTo>
                      <a:pt x="56031" y="29527"/>
                      <a:pt x="55860" y="29054"/>
                      <a:pt x="55316" y="29491"/>
                    </a:cubicBezTo>
                    <a:cubicBezTo>
                      <a:pt x="55145" y="29633"/>
                      <a:pt x="49408" y="28941"/>
                      <a:pt x="51488" y="29202"/>
                    </a:cubicBezTo>
                    <a:cubicBezTo>
                      <a:pt x="51836" y="29249"/>
                      <a:pt x="50779" y="28297"/>
                      <a:pt x="50779" y="28297"/>
                    </a:cubicBezTo>
                    <a:lnTo>
                      <a:pt x="50253" y="29083"/>
                    </a:lnTo>
                    <a:lnTo>
                      <a:pt x="47660" y="29438"/>
                    </a:lnTo>
                    <a:cubicBezTo>
                      <a:pt x="46679" y="29261"/>
                      <a:pt x="45940" y="29616"/>
                      <a:pt x="44676" y="30030"/>
                    </a:cubicBezTo>
                    <a:cubicBezTo>
                      <a:pt x="44586" y="29915"/>
                      <a:pt x="44511" y="29790"/>
                      <a:pt x="44451" y="29657"/>
                    </a:cubicBezTo>
                    <a:cubicBezTo>
                      <a:pt x="44404" y="29545"/>
                      <a:pt x="44156" y="29332"/>
                      <a:pt x="44156" y="29148"/>
                    </a:cubicBezTo>
                    <a:cubicBezTo>
                      <a:pt x="44137" y="29014"/>
                      <a:pt x="44059" y="28895"/>
                      <a:pt x="43943" y="28823"/>
                    </a:cubicBezTo>
                    <a:lnTo>
                      <a:pt x="42443" y="29456"/>
                    </a:lnTo>
                    <a:cubicBezTo>
                      <a:pt x="42443" y="29456"/>
                      <a:pt x="42614" y="28865"/>
                      <a:pt x="42124" y="28941"/>
                    </a:cubicBezTo>
                    <a:cubicBezTo>
                      <a:pt x="41633" y="29018"/>
                      <a:pt x="41710" y="28498"/>
                      <a:pt x="41710" y="28498"/>
                    </a:cubicBezTo>
                    <a:lnTo>
                      <a:pt x="41173" y="29456"/>
                    </a:lnTo>
                    <a:cubicBezTo>
                      <a:pt x="41173" y="29456"/>
                      <a:pt x="36446" y="29787"/>
                      <a:pt x="34674" y="29456"/>
                    </a:cubicBezTo>
                    <a:cubicBezTo>
                      <a:pt x="33739" y="29225"/>
                      <a:pt x="32752" y="29344"/>
                      <a:pt x="31897" y="29787"/>
                    </a:cubicBezTo>
                    <a:lnTo>
                      <a:pt x="31141" y="28604"/>
                    </a:lnTo>
                    <a:lnTo>
                      <a:pt x="29717" y="29899"/>
                    </a:lnTo>
                    <a:lnTo>
                      <a:pt x="27543" y="29450"/>
                    </a:lnTo>
                    <a:lnTo>
                      <a:pt x="26273" y="28693"/>
                    </a:lnTo>
                    <a:cubicBezTo>
                      <a:pt x="25428" y="28693"/>
                      <a:pt x="23602" y="30343"/>
                      <a:pt x="23082" y="29598"/>
                    </a:cubicBezTo>
                    <a:cubicBezTo>
                      <a:pt x="23017" y="29503"/>
                      <a:pt x="20861" y="28480"/>
                      <a:pt x="19538" y="29279"/>
                    </a:cubicBezTo>
                    <a:cubicBezTo>
                      <a:pt x="17452" y="30538"/>
                      <a:pt x="16306" y="28965"/>
                      <a:pt x="15544" y="30030"/>
                    </a:cubicBezTo>
                    <a:cubicBezTo>
                      <a:pt x="14622" y="30390"/>
                      <a:pt x="9854" y="28876"/>
                      <a:pt x="9323" y="28876"/>
                    </a:cubicBezTo>
                    <a:cubicBezTo>
                      <a:pt x="8998" y="28876"/>
                      <a:pt x="8413" y="29710"/>
                      <a:pt x="7940" y="29468"/>
                    </a:cubicBezTo>
                    <a:lnTo>
                      <a:pt x="5743" y="28752"/>
                    </a:lnTo>
                    <a:cubicBezTo>
                      <a:pt x="5010" y="29432"/>
                      <a:pt x="3734" y="28941"/>
                      <a:pt x="3722" y="28924"/>
                    </a:cubicBezTo>
                    <a:cubicBezTo>
                      <a:pt x="3444" y="28504"/>
                      <a:pt x="2735" y="28687"/>
                      <a:pt x="2735" y="28687"/>
                    </a:cubicBezTo>
                    <a:lnTo>
                      <a:pt x="0" y="28652"/>
                    </a:lnTo>
                    <a:cubicBezTo>
                      <a:pt x="594" y="27835"/>
                      <a:pt x="985" y="26889"/>
                      <a:pt x="1140" y="25890"/>
                    </a:cubicBezTo>
                    <a:cubicBezTo>
                      <a:pt x="1223" y="25063"/>
                      <a:pt x="1501" y="23277"/>
                      <a:pt x="1501" y="23277"/>
                    </a:cubicBezTo>
                    <a:cubicBezTo>
                      <a:pt x="1979" y="22544"/>
                      <a:pt x="1790" y="22041"/>
                      <a:pt x="1938" y="21503"/>
                    </a:cubicBezTo>
                    <a:lnTo>
                      <a:pt x="2694" y="20705"/>
                    </a:lnTo>
                    <a:cubicBezTo>
                      <a:pt x="2771" y="20113"/>
                      <a:pt x="2765" y="18594"/>
                      <a:pt x="2765" y="18594"/>
                    </a:cubicBezTo>
                    <a:lnTo>
                      <a:pt x="3474" y="14880"/>
                    </a:lnTo>
                    <a:lnTo>
                      <a:pt x="6239" y="13390"/>
                    </a:lnTo>
                    <a:cubicBezTo>
                      <a:pt x="6177" y="13273"/>
                      <a:pt x="6143" y="13144"/>
                      <a:pt x="6138" y="13012"/>
                    </a:cubicBezTo>
                    <a:cubicBezTo>
                      <a:pt x="6122" y="12770"/>
                      <a:pt x="6066" y="12532"/>
                      <a:pt x="5973" y="12308"/>
                    </a:cubicBezTo>
                    <a:cubicBezTo>
                      <a:pt x="5910" y="12118"/>
                      <a:pt x="5890" y="11916"/>
                      <a:pt x="5914" y="11717"/>
                    </a:cubicBezTo>
                    <a:cubicBezTo>
                      <a:pt x="5930" y="11558"/>
                      <a:pt x="5930" y="11397"/>
                      <a:pt x="5914" y="11238"/>
                    </a:cubicBezTo>
                    <a:lnTo>
                      <a:pt x="6286" y="10865"/>
                    </a:lnTo>
                    <a:cubicBezTo>
                      <a:pt x="8058" y="8293"/>
                      <a:pt x="10008" y="5372"/>
                      <a:pt x="10930" y="2339"/>
                    </a:cubicBezTo>
                    <a:lnTo>
                      <a:pt x="13293" y="1748"/>
                    </a:lnTo>
                    <a:cubicBezTo>
                      <a:pt x="16773" y="2558"/>
                      <a:pt x="16590" y="2788"/>
                      <a:pt x="17109" y="1748"/>
                    </a:cubicBezTo>
                    <a:lnTo>
                      <a:pt x="19916" y="2635"/>
                    </a:lnTo>
                    <a:cubicBezTo>
                      <a:pt x="19526" y="2445"/>
                      <a:pt x="21765" y="1736"/>
                      <a:pt x="21883" y="1671"/>
                    </a:cubicBezTo>
                    <a:cubicBezTo>
                      <a:pt x="22184" y="1505"/>
                      <a:pt x="22633" y="1848"/>
                      <a:pt x="23147" y="2221"/>
                    </a:cubicBezTo>
                    <a:lnTo>
                      <a:pt x="28075" y="2357"/>
                    </a:lnTo>
                    <a:lnTo>
                      <a:pt x="28447" y="1700"/>
                    </a:lnTo>
                    <a:cubicBezTo>
                      <a:pt x="30219" y="1742"/>
                      <a:pt x="31596" y="1109"/>
                      <a:pt x="33545" y="1949"/>
                    </a:cubicBezTo>
                    <a:cubicBezTo>
                      <a:pt x="34178" y="2227"/>
                      <a:pt x="35093" y="2907"/>
                      <a:pt x="36417" y="2540"/>
                    </a:cubicBezTo>
                    <a:cubicBezTo>
                      <a:pt x="37007" y="2386"/>
                      <a:pt x="38609" y="1949"/>
                      <a:pt x="39790" y="2676"/>
                    </a:cubicBezTo>
                    <a:cubicBezTo>
                      <a:pt x="40322" y="2995"/>
                      <a:pt x="41651" y="3409"/>
                      <a:pt x="42153" y="3267"/>
                    </a:cubicBezTo>
                    <a:cubicBezTo>
                      <a:pt x="43331" y="3028"/>
                      <a:pt x="44537" y="2960"/>
                      <a:pt x="45734" y="3066"/>
                    </a:cubicBezTo>
                    <a:cubicBezTo>
                      <a:pt x="46490" y="2960"/>
                      <a:pt x="49107" y="3427"/>
                      <a:pt x="50596" y="2232"/>
                    </a:cubicBezTo>
                    <a:cubicBezTo>
                      <a:pt x="51594" y="2067"/>
                      <a:pt x="51724" y="1641"/>
                      <a:pt x="51901" y="1736"/>
                    </a:cubicBezTo>
                    <a:lnTo>
                      <a:pt x="53621" y="2191"/>
                    </a:lnTo>
                    <a:cubicBezTo>
                      <a:pt x="53621" y="2191"/>
                      <a:pt x="58536" y="2363"/>
                      <a:pt x="60710" y="1706"/>
                    </a:cubicBezTo>
                    <a:cubicBezTo>
                      <a:pt x="62181" y="1269"/>
                      <a:pt x="63499" y="1653"/>
                      <a:pt x="67073" y="1753"/>
                    </a:cubicBezTo>
                    <a:lnTo>
                      <a:pt x="69064" y="2451"/>
                    </a:lnTo>
                    <a:cubicBezTo>
                      <a:pt x="69182" y="2451"/>
                      <a:pt x="71215" y="3078"/>
                      <a:pt x="71811" y="1931"/>
                    </a:cubicBezTo>
                    <a:cubicBezTo>
                      <a:pt x="72768" y="1895"/>
                      <a:pt x="73724" y="2037"/>
                      <a:pt x="74629" y="2351"/>
                    </a:cubicBezTo>
                    <a:cubicBezTo>
                      <a:pt x="75191" y="2321"/>
                      <a:pt x="75462" y="1576"/>
                      <a:pt x="76018" y="1552"/>
                    </a:cubicBezTo>
                    <a:cubicBezTo>
                      <a:pt x="77731" y="1481"/>
                      <a:pt x="79332" y="2179"/>
                      <a:pt x="80313" y="2315"/>
                    </a:cubicBezTo>
                    <a:lnTo>
                      <a:pt x="81689" y="1552"/>
                    </a:lnTo>
                    <a:lnTo>
                      <a:pt x="83692" y="2315"/>
                    </a:lnTo>
                    <a:lnTo>
                      <a:pt x="87450" y="1351"/>
                    </a:lnTo>
                    <a:lnTo>
                      <a:pt x="88897" y="2179"/>
                    </a:lnTo>
                    <a:cubicBezTo>
                      <a:pt x="90669" y="2741"/>
                      <a:pt x="92820" y="2593"/>
                      <a:pt x="94214" y="1405"/>
                    </a:cubicBezTo>
                    <a:cubicBezTo>
                      <a:pt x="93990" y="2759"/>
                      <a:pt x="95987" y="589"/>
                      <a:pt x="95987" y="1677"/>
                    </a:cubicBezTo>
                    <a:cubicBezTo>
                      <a:pt x="95987" y="2765"/>
                      <a:pt x="97759" y="2451"/>
                      <a:pt x="97889" y="1937"/>
                    </a:cubicBezTo>
                    <a:lnTo>
                      <a:pt x="103797" y="1215"/>
                    </a:lnTo>
                    <a:lnTo>
                      <a:pt x="104175" y="1807"/>
                    </a:lnTo>
                    <a:lnTo>
                      <a:pt x="105067" y="1215"/>
                    </a:lnTo>
                    <a:lnTo>
                      <a:pt x="109144" y="1215"/>
                    </a:lnTo>
                    <a:lnTo>
                      <a:pt x="111920" y="955"/>
                    </a:lnTo>
                    <a:lnTo>
                      <a:pt x="113356" y="441"/>
                    </a:lnTo>
                    <a:lnTo>
                      <a:pt x="114774" y="801"/>
                    </a:lnTo>
                    <a:lnTo>
                      <a:pt x="118171" y="583"/>
                    </a:lnTo>
                    <a:cubicBezTo>
                      <a:pt x="118602" y="1020"/>
                      <a:pt x="127766" y="-281"/>
                      <a:pt x="128215" y="56"/>
                    </a:cubicBezTo>
                    <a:cubicBezTo>
                      <a:pt x="128900" y="600"/>
                      <a:pt x="126519" y="2232"/>
                      <a:pt x="128994" y="1718"/>
                    </a:cubicBezTo>
                    <a:cubicBezTo>
                      <a:pt x="130406" y="1422"/>
                      <a:pt x="129697" y="2771"/>
                      <a:pt x="130938" y="2221"/>
                    </a:cubicBezTo>
                    <a:cubicBezTo>
                      <a:pt x="131287" y="2061"/>
                      <a:pt x="131452" y="2481"/>
                      <a:pt x="131919" y="3066"/>
                    </a:cubicBezTo>
                    <a:lnTo>
                      <a:pt x="133035" y="3817"/>
                    </a:lnTo>
                    <a:lnTo>
                      <a:pt x="134282" y="4846"/>
                    </a:lnTo>
                    <a:cubicBezTo>
                      <a:pt x="134282" y="4846"/>
                      <a:pt x="135310" y="5165"/>
                      <a:pt x="136828" y="5768"/>
                    </a:cubicBezTo>
                    <a:cubicBezTo>
                      <a:pt x="137348" y="5969"/>
                      <a:pt x="138512" y="6117"/>
                      <a:pt x="138010" y="6537"/>
                    </a:cubicBezTo>
                    <a:cubicBezTo>
                      <a:pt x="137508" y="6957"/>
                      <a:pt x="138459" y="7223"/>
                      <a:pt x="138459" y="7223"/>
                    </a:cubicBezTo>
                    <a:close/>
                  </a:path>
                </a:pathLst>
              </a:custGeom>
              <a:solidFill>
                <a:srgbClr val="EE7203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51B49E15-BCD0-A675-FC39-925EAB94EEB1}"/>
                  </a:ext>
                </a:extLst>
              </p:cNvPr>
              <p:cNvSpPr/>
              <p:nvPr/>
            </p:nvSpPr>
            <p:spPr>
              <a:xfrm>
                <a:off x="10668361" y="4745630"/>
                <a:ext cx="251419" cy="29570"/>
              </a:xfrm>
              <a:custGeom>
                <a:avLst/>
                <a:gdLst>
                  <a:gd name="connsiteX0" fmla="*/ 118 w 251419"/>
                  <a:gd name="connsiteY0" fmla="*/ 24994 h 29570"/>
                  <a:gd name="connsiteX1" fmla="*/ 2481 w 251419"/>
                  <a:gd name="connsiteY1" fmla="*/ 23404 h 29570"/>
                  <a:gd name="connsiteX2" fmla="*/ 2440 w 251419"/>
                  <a:gd name="connsiteY2" fmla="*/ 22126 h 29570"/>
                  <a:gd name="connsiteX3" fmla="*/ 5264 w 251419"/>
                  <a:gd name="connsiteY3" fmla="*/ 17083 h 29570"/>
                  <a:gd name="connsiteX4" fmla="*/ 8956 w 251419"/>
                  <a:gd name="connsiteY4" fmla="*/ 9668 h 29570"/>
                  <a:gd name="connsiteX5" fmla="*/ 8956 w 251419"/>
                  <a:gd name="connsiteY5" fmla="*/ 4825 h 29570"/>
                  <a:gd name="connsiteX6" fmla="*/ 11515 w 251419"/>
                  <a:gd name="connsiteY6" fmla="*/ 2229 h 29570"/>
                  <a:gd name="connsiteX7" fmla="*/ 11532 w 251419"/>
                  <a:gd name="connsiteY7" fmla="*/ 2229 h 29570"/>
                  <a:gd name="connsiteX8" fmla="*/ 20394 w 251419"/>
                  <a:gd name="connsiteY8" fmla="*/ 2229 h 29570"/>
                  <a:gd name="connsiteX9" fmla="*/ 21682 w 251419"/>
                  <a:gd name="connsiteY9" fmla="*/ 2968 h 29570"/>
                  <a:gd name="connsiteX10" fmla="*/ 31643 w 251419"/>
                  <a:gd name="connsiteY10" fmla="*/ 1112 h 29570"/>
                  <a:gd name="connsiteX11" fmla="*/ 32937 w 251419"/>
                  <a:gd name="connsiteY11" fmla="*/ 1857 h 29570"/>
                  <a:gd name="connsiteX12" fmla="*/ 51754 w 251419"/>
                  <a:gd name="connsiteY12" fmla="*/ 2229 h 29570"/>
                  <a:gd name="connsiteX13" fmla="*/ 52864 w 251419"/>
                  <a:gd name="connsiteY13" fmla="*/ 2968 h 29570"/>
                  <a:gd name="connsiteX14" fmla="*/ 58394 w 251419"/>
                  <a:gd name="connsiteY14" fmla="*/ 1112 h 29570"/>
                  <a:gd name="connsiteX15" fmla="*/ 60793 w 251419"/>
                  <a:gd name="connsiteY15" fmla="*/ 1857 h 29570"/>
                  <a:gd name="connsiteX16" fmla="*/ 64296 w 251419"/>
                  <a:gd name="connsiteY16" fmla="*/ 1112 h 29570"/>
                  <a:gd name="connsiteX17" fmla="*/ 68172 w 251419"/>
                  <a:gd name="connsiteY17" fmla="*/ 1857 h 29570"/>
                  <a:gd name="connsiteX18" fmla="*/ 71126 w 251419"/>
                  <a:gd name="connsiteY18" fmla="*/ 1484 h 29570"/>
                  <a:gd name="connsiteX19" fmla="*/ 72048 w 251419"/>
                  <a:gd name="connsiteY19" fmla="*/ 745 h 29570"/>
                  <a:gd name="connsiteX20" fmla="*/ 73519 w 251419"/>
                  <a:gd name="connsiteY20" fmla="*/ 1857 h 29570"/>
                  <a:gd name="connsiteX21" fmla="*/ 76473 w 251419"/>
                  <a:gd name="connsiteY21" fmla="*/ 0 h 29570"/>
                  <a:gd name="connsiteX22" fmla="*/ 79793 w 251419"/>
                  <a:gd name="connsiteY22" fmla="*/ 1857 h 29570"/>
                  <a:gd name="connsiteX23" fmla="*/ 84596 w 251419"/>
                  <a:gd name="connsiteY23" fmla="*/ 0 h 29570"/>
                  <a:gd name="connsiteX24" fmla="*/ 85701 w 251419"/>
                  <a:gd name="connsiteY24" fmla="*/ 1112 h 29570"/>
                  <a:gd name="connsiteX25" fmla="*/ 89387 w 251419"/>
                  <a:gd name="connsiteY25" fmla="*/ 1112 h 29570"/>
                  <a:gd name="connsiteX26" fmla="*/ 91048 w 251419"/>
                  <a:gd name="connsiteY26" fmla="*/ 0 h 29570"/>
                  <a:gd name="connsiteX27" fmla="*/ 92158 w 251419"/>
                  <a:gd name="connsiteY27" fmla="*/ 745 h 29570"/>
                  <a:gd name="connsiteX28" fmla="*/ 93446 w 251419"/>
                  <a:gd name="connsiteY28" fmla="*/ 0 h 29570"/>
                  <a:gd name="connsiteX29" fmla="*/ 93446 w 251419"/>
                  <a:gd name="connsiteY29" fmla="*/ 1112 h 29570"/>
                  <a:gd name="connsiteX30" fmla="*/ 106361 w 251419"/>
                  <a:gd name="connsiteY30" fmla="*/ 1112 h 29570"/>
                  <a:gd name="connsiteX31" fmla="*/ 108204 w 251419"/>
                  <a:gd name="connsiteY31" fmla="*/ 1857 h 29570"/>
                  <a:gd name="connsiteX32" fmla="*/ 109681 w 251419"/>
                  <a:gd name="connsiteY32" fmla="*/ 1112 h 29570"/>
                  <a:gd name="connsiteX33" fmla="*/ 110786 w 251419"/>
                  <a:gd name="connsiteY33" fmla="*/ 1857 h 29570"/>
                  <a:gd name="connsiteX34" fmla="*/ 112263 w 251419"/>
                  <a:gd name="connsiteY34" fmla="*/ 1112 h 29570"/>
                  <a:gd name="connsiteX35" fmla="*/ 121125 w 251419"/>
                  <a:gd name="connsiteY35" fmla="*/ 1112 h 29570"/>
                  <a:gd name="connsiteX36" fmla="*/ 123896 w 251419"/>
                  <a:gd name="connsiteY36" fmla="*/ 1857 h 29570"/>
                  <a:gd name="connsiteX37" fmla="*/ 126259 w 251419"/>
                  <a:gd name="connsiteY37" fmla="*/ 1112 h 29570"/>
                  <a:gd name="connsiteX38" fmla="*/ 127925 w 251419"/>
                  <a:gd name="connsiteY38" fmla="*/ 1857 h 29570"/>
                  <a:gd name="connsiteX39" fmla="*/ 129402 w 251419"/>
                  <a:gd name="connsiteY39" fmla="*/ 1112 h 29570"/>
                  <a:gd name="connsiteX40" fmla="*/ 131978 w 251419"/>
                  <a:gd name="connsiteY40" fmla="*/ 2229 h 29570"/>
                  <a:gd name="connsiteX41" fmla="*/ 135676 w 251419"/>
                  <a:gd name="connsiteY41" fmla="*/ 745 h 29570"/>
                  <a:gd name="connsiteX42" fmla="*/ 139363 w 251419"/>
                  <a:gd name="connsiteY42" fmla="*/ 1857 h 29570"/>
                  <a:gd name="connsiteX43" fmla="*/ 141206 w 251419"/>
                  <a:gd name="connsiteY43" fmla="*/ 1112 h 29570"/>
                  <a:gd name="connsiteX44" fmla="*/ 142317 w 251419"/>
                  <a:gd name="connsiteY44" fmla="*/ 1857 h 29570"/>
                  <a:gd name="connsiteX45" fmla="*/ 144715 w 251419"/>
                  <a:gd name="connsiteY45" fmla="*/ 1112 h 29570"/>
                  <a:gd name="connsiteX46" fmla="*/ 149141 w 251419"/>
                  <a:gd name="connsiteY46" fmla="*/ 1857 h 29570"/>
                  <a:gd name="connsiteX47" fmla="*/ 152095 w 251419"/>
                  <a:gd name="connsiteY47" fmla="*/ 745 h 29570"/>
                  <a:gd name="connsiteX48" fmla="*/ 169440 w 251419"/>
                  <a:gd name="connsiteY48" fmla="*/ 1112 h 29570"/>
                  <a:gd name="connsiteX49" fmla="*/ 170911 w 251419"/>
                  <a:gd name="connsiteY49" fmla="*/ 1857 h 29570"/>
                  <a:gd name="connsiteX50" fmla="*/ 172571 w 251419"/>
                  <a:gd name="connsiteY50" fmla="*/ 1112 h 29570"/>
                  <a:gd name="connsiteX51" fmla="*/ 174054 w 251419"/>
                  <a:gd name="connsiteY51" fmla="*/ 1857 h 29570"/>
                  <a:gd name="connsiteX52" fmla="*/ 174970 w 251419"/>
                  <a:gd name="connsiteY52" fmla="*/ 745 h 29570"/>
                  <a:gd name="connsiteX53" fmla="*/ 177186 w 251419"/>
                  <a:gd name="connsiteY53" fmla="*/ 1857 h 29570"/>
                  <a:gd name="connsiteX54" fmla="*/ 178113 w 251419"/>
                  <a:gd name="connsiteY54" fmla="*/ 1112 h 29570"/>
                  <a:gd name="connsiteX55" fmla="*/ 180878 w 251419"/>
                  <a:gd name="connsiteY55" fmla="*/ 1857 h 29570"/>
                  <a:gd name="connsiteX56" fmla="*/ 184015 w 251419"/>
                  <a:gd name="connsiteY56" fmla="*/ 1112 h 29570"/>
                  <a:gd name="connsiteX57" fmla="*/ 185303 w 251419"/>
                  <a:gd name="connsiteY57" fmla="*/ 1857 h 29570"/>
                  <a:gd name="connsiteX58" fmla="*/ 186414 w 251419"/>
                  <a:gd name="connsiteY58" fmla="*/ 1112 h 29570"/>
                  <a:gd name="connsiteX59" fmla="*/ 187891 w 251419"/>
                  <a:gd name="connsiteY59" fmla="*/ 1857 h 29570"/>
                  <a:gd name="connsiteX60" fmla="*/ 190845 w 251419"/>
                  <a:gd name="connsiteY60" fmla="*/ 1857 h 29570"/>
                  <a:gd name="connsiteX61" fmla="*/ 192877 w 251419"/>
                  <a:gd name="connsiteY61" fmla="*/ 1112 h 29570"/>
                  <a:gd name="connsiteX62" fmla="*/ 193793 w 251419"/>
                  <a:gd name="connsiteY62" fmla="*/ 1857 h 29570"/>
                  <a:gd name="connsiteX63" fmla="*/ 196381 w 251419"/>
                  <a:gd name="connsiteY63" fmla="*/ 1112 h 29570"/>
                  <a:gd name="connsiteX64" fmla="*/ 197485 w 251419"/>
                  <a:gd name="connsiteY64" fmla="*/ 1857 h 29570"/>
                  <a:gd name="connsiteX65" fmla="*/ 198962 w 251419"/>
                  <a:gd name="connsiteY65" fmla="*/ 1112 h 29570"/>
                  <a:gd name="connsiteX66" fmla="*/ 222210 w 251419"/>
                  <a:gd name="connsiteY66" fmla="*/ 1112 h 29570"/>
                  <a:gd name="connsiteX67" fmla="*/ 229956 w 251419"/>
                  <a:gd name="connsiteY67" fmla="*/ 6309 h 29570"/>
                  <a:gd name="connsiteX68" fmla="*/ 233276 w 251419"/>
                  <a:gd name="connsiteY68" fmla="*/ 9650 h 29570"/>
                  <a:gd name="connsiteX69" fmla="*/ 237335 w 251419"/>
                  <a:gd name="connsiteY69" fmla="*/ 12985 h 29570"/>
                  <a:gd name="connsiteX70" fmla="*/ 240472 w 251419"/>
                  <a:gd name="connsiteY70" fmla="*/ 18307 h 29570"/>
                  <a:gd name="connsiteX71" fmla="*/ 245115 w 251419"/>
                  <a:gd name="connsiteY71" fmla="*/ 24013 h 29570"/>
                  <a:gd name="connsiteX72" fmla="*/ 248335 w 251419"/>
                  <a:gd name="connsiteY72" fmla="*/ 27377 h 29570"/>
                  <a:gd name="connsiteX73" fmla="*/ 251419 w 251419"/>
                  <a:gd name="connsiteY73" fmla="*/ 29524 h 29570"/>
                  <a:gd name="connsiteX74" fmla="*/ 0 w 251419"/>
                  <a:gd name="connsiteY74" fmla="*/ 29571 h 2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51419" h="29570">
                    <a:moveTo>
                      <a:pt x="118" y="24994"/>
                    </a:moveTo>
                    <a:lnTo>
                      <a:pt x="2481" y="23404"/>
                    </a:lnTo>
                    <a:cubicBezTo>
                      <a:pt x="2747" y="22623"/>
                      <a:pt x="2304" y="22753"/>
                      <a:pt x="2440" y="22126"/>
                    </a:cubicBezTo>
                    <a:cubicBezTo>
                      <a:pt x="3090" y="20885"/>
                      <a:pt x="4774" y="18851"/>
                      <a:pt x="5264" y="17083"/>
                    </a:cubicBezTo>
                    <a:cubicBezTo>
                      <a:pt x="6097" y="14020"/>
                      <a:pt x="6233" y="11288"/>
                      <a:pt x="8956" y="9668"/>
                    </a:cubicBezTo>
                    <a:lnTo>
                      <a:pt x="8956" y="4825"/>
                    </a:lnTo>
                    <a:cubicBezTo>
                      <a:pt x="8946" y="3401"/>
                      <a:pt x="10092" y="2239"/>
                      <a:pt x="11515" y="2229"/>
                    </a:cubicBezTo>
                    <a:cubicBezTo>
                      <a:pt x="11521" y="2229"/>
                      <a:pt x="11526" y="2229"/>
                      <a:pt x="11532" y="2229"/>
                    </a:cubicBezTo>
                    <a:lnTo>
                      <a:pt x="20394" y="2229"/>
                    </a:lnTo>
                    <a:cubicBezTo>
                      <a:pt x="20944" y="2229"/>
                      <a:pt x="21127" y="2968"/>
                      <a:pt x="21682" y="2968"/>
                    </a:cubicBezTo>
                    <a:cubicBezTo>
                      <a:pt x="25599" y="2968"/>
                      <a:pt x="27726" y="1112"/>
                      <a:pt x="31643" y="1112"/>
                    </a:cubicBezTo>
                    <a:cubicBezTo>
                      <a:pt x="32198" y="1112"/>
                      <a:pt x="32429" y="1809"/>
                      <a:pt x="32937" y="1857"/>
                    </a:cubicBezTo>
                    <a:cubicBezTo>
                      <a:pt x="40221" y="2507"/>
                      <a:pt x="44469" y="1620"/>
                      <a:pt x="51754" y="2229"/>
                    </a:cubicBezTo>
                    <a:cubicBezTo>
                      <a:pt x="52215" y="2229"/>
                      <a:pt x="52345" y="2968"/>
                      <a:pt x="52864" y="2968"/>
                    </a:cubicBezTo>
                    <a:cubicBezTo>
                      <a:pt x="55121" y="2968"/>
                      <a:pt x="56137" y="1112"/>
                      <a:pt x="58394" y="1112"/>
                    </a:cubicBezTo>
                    <a:cubicBezTo>
                      <a:pt x="59363" y="1112"/>
                      <a:pt x="59824" y="1857"/>
                      <a:pt x="60793" y="1857"/>
                    </a:cubicBezTo>
                    <a:cubicBezTo>
                      <a:pt x="62181" y="1857"/>
                      <a:pt x="62914" y="1112"/>
                      <a:pt x="64296" y="1112"/>
                    </a:cubicBezTo>
                    <a:cubicBezTo>
                      <a:pt x="65821" y="1112"/>
                      <a:pt x="66659" y="1857"/>
                      <a:pt x="68172" y="1857"/>
                    </a:cubicBezTo>
                    <a:cubicBezTo>
                      <a:pt x="69354" y="1857"/>
                      <a:pt x="69944" y="1484"/>
                      <a:pt x="71126" y="1484"/>
                    </a:cubicBezTo>
                    <a:cubicBezTo>
                      <a:pt x="71587" y="1484"/>
                      <a:pt x="71587" y="745"/>
                      <a:pt x="72048" y="745"/>
                    </a:cubicBezTo>
                    <a:cubicBezTo>
                      <a:pt x="72786" y="745"/>
                      <a:pt x="72786" y="1857"/>
                      <a:pt x="73519" y="1857"/>
                    </a:cubicBezTo>
                    <a:cubicBezTo>
                      <a:pt x="74860" y="1857"/>
                      <a:pt x="75646" y="1023"/>
                      <a:pt x="76473" y="0"/>
                    </a:cubicBezTo>
                    <a:cubicBezTo>
                      <a:pt x="77654" y="881"/>
                      <a:pt x="78322" y="1857"/>
                      <a:pt x="79793" y="1857"/>
                    </a:cubicBezTo>
                    <a:cubicBezTo>
                      <a:pt x="81778" y="1857"/>
                      <a:pt x="83716" y="1762"/>
                      <a:pt x="84596" y="0"/>
                    </a:cubicBezTo>
                    <a:cubicBezTo>
                      <a:pt x="85029" y="300"/>
                      <a:pt x="85404" y="676"/>
                      <a:pt x="85701" y="1112"/>
                    </a:cubicBezTo>
                    <a:lnTo>
                      <a:pt x="89387" y="1112"/>
                    </a:lnTo>
                    <a:cubicBezTo>
                      <a:pt x="90173" y="1112"/>
                      <a:pt x="90268" y="0"/>
                      <a:pt x="91048" y="0"/>
                    </a:cubicBezTo>
                    <a:cubicBezTo>
                      <a:pt x="91556" y="0"/>
                      <a:pt x="91638" y="745"/>
                      <a:pt x="92158" y="745"/>
                    </a:cubicBezTo>
                    <a:cubicBezTo>
                      <a:pt x="92678" y="745"/>
                      <a:pt x="92944" y="189"/>
                      <a:pt x="93446" y="0"/>
                    </a:cubicBezTo>
                    <a:lnTo>
                      <a:pt x="93446" y="1112"/>
                    </a:lnTo>
                    <a:lnTo>
                      <a:pt x="106361" y="1112"/>
                    </a:lnTo>
                    <a:cubicBezTo>
                      <a:pt x="107147" y="1112"/>
                      <a:pt x="107424" y="1857"/>
                      <a:pt x="108204" y="1857"/>
                    </a:cubicBezTo>
                    <a:cubicBezTo>
                      <a:pt x="108854" y="1857"/>
                      <a:pt x="109037" y="1112"/>
                      <a:pt x="109681" y="1112"/>
                    </a:cubicBezTo>
                    <a:cubicBezTo>
                      <a:pt x="110189" y="1112"/>
                      <a:pt x="110272" y="1857"/>
                      <a:pt x="110786" y="1857"/>
                    </a:cubicBezTo>
                    <a:cubicBezTo>
                      <a:pt x="111436" y="1857"/>
                      <a:pt x="111619" y="1112"/>
                      <a:pt x="112263" y="1112"/>
                    </a:cubicBezTo>
                    <a:lnTo>
                      <a:pt x="121125" y="1112"/>
                    </a:lnTo>
                    <a:cubicBezTo>
                      <a:pt x="122236" y="1112"/>
                      <a:pt x="122785" y="1857"/>
                      <a:pt x="123896" y="1857"/>
                    </a:cubicBezTo>
                    <a:cubicBezTo>
                      <a:pt x="124859" y="1857"/>
                      <a:pt x="125326" y="1112"/>
                      <a:pt x="126259" y="1112"/>
                    </a:cubicBezTo>
                    <a:cubicBezTo>
                      <a:pt x="126956" y="1112"/>
                      <a:pt x="127228" y="1857"/>
                      <a:pt x="127925" y="1857"/>
                    </a:cubicBezTo>
                    <a:cubicBezTo>
                      <a:pt x="128622" y="1857"/>
                      <a:pt x="128758" y="1112"/>
                      <a:pt x="129402" y="1112"/>
                    </a:cubicBezTo>
                    <a:cubicBezTo>
                      <a:pt x="130460" y="1112"/>
                      <a:pt x="130920" y="2229"/>
                      <a:pt x="131978" y="2229"/>
                    </a:cubicBezTo>
                    <a:cubicBezTo>
                      <a:pt x="133549" y="2229"/>
                      <a:pt x="134105" y="745"/>
                      <a:pt x="135676" y="745"/>
                    </a:cubicBezTo>
                    <a:cubicBezTo>
                      <a:pt x="137147" y="745"/>
                      <a:pt x="137886" y="1857"/>
                      <a:pt x="139363" y="1857"/>
                    </a:cubicBezTo>
                    <a:cubicBezTo>
                      <a:pt x="140143" y="1857"/>
                      <a:pt x="140426" y="1112"/>
                      <a:pt x="141206" y="1112"/>
                    </a:cubicBezTo>
                    <a:cubicBezTo>
                      <a:pt x="141714" y="1112"/>
                      <a:pt x="141797" y="1857"/>
                      <a:pt x="142317" y="1857"/>
                    </a:cubicBezTo>
                    <a:cubicBezTo>
                      <a:pt x="143286" y="1857"/>
                      <a:pt x="143747" y="1112"/>
                      <a:pt x="144715" y="1112"/>
                    </a:cubicBezTo>
                    <a:cubicBezTo>
                      <a:pt x="146488" y="1112"/>
                      <a:pt x="147386" y="1857"/>
                      <a:pt x="149141" y="1857"/>
                    </a:cubicBezTo>
                    <a:cubicBezTo>
                      <a:pt x="150387" y="1857"/>
                      <a:pt x="150984" y="1265"/>
                      <a:pt x="152095" y="745"/>
                    </a:cubicBezTo>
                    <a:cubicBezTo>
                      <a:pt x="158877" y="881"/>
                      <a:pt x="162729" y="278"/>
                      <a:pt x="169440" y="1112"/>
                    </a:cubicBezTo>
                    <a:cubicBezTo>
                      <a:pt x="170031" y="1159"/>
                      <a:pt x="170267" y="1857"/>
                      <a:pt x="170911" y="1857"/>
                    </a:cubicBezTo>
                    <a:cubicBezTo>
                      <a:pt x="171555" y="1857"/>
                      <a:pt x="171886" y="1112"/>
                      <a:pt x="172571" y="1112"/>
                    </a:cubicBezTo>
                    <a:cubicBezTo>
                      <a:pt x="173257" y="1112"/>
                      <a:pt x="173405" y="1857"/>
                      <a:pt x="174054" y="1857"/>
                    </a:cubicBezTo>
                    <a:cubicBezTo>
                      <a:pt x="174604" y="1857"/>
                      <a:pt x="174645" y="1112"/>
                      <a:pt x="174970" y="745"/>
                    </a:cubicBezTo>
                    <a:cubicBezTo>
                      <a:pt x="175803" y="1159"/>
                      <a:pt x="176217" y="1857"/>
                      <a:pt x="177186" y="1857"/>
                    </a:cubicBezTo>
                    <a:cubicBezTo>
                      <a:pt x="177646" y="1857"/>
                      <a:pt x="177646" y="1112"/>
                      <a:pt x="178113" y="1112"/>
                    </a:cubicBezTo>
                    <a:cubicBezTo>
                      <a:pt x="179218" y="1112"/>
                      <a:pt x="179773" y="1857"/>
                      <a:pt x="180878" y="1857"/>
                    </a:cubicBezTo>
                    <a:cubicBezTo>
                      <a:pt x="182119" y="1857"/>
                      <a:pt x="182769" y="1112"/>
                      <a:pt x="184015" y="1112"/>
                    </a:cubicBezTo>
                    <a:cubicBezTo>
                      <a:pt x="184565" y="1112"/>
                      <a:pt x="184748" y="1857"/>
                      <a:pt x="185303" y="1857"/>
                    </a:cubicBezTo>
                    <a:cubicBezTo>
                      <a:pt x="185858" y="1857"/>
                      <a:pt x="185894" y="1112"/>
                      <a:pt x="186414" y="1112"/>
                    </a:cubicBezTo>
                    <a:cubicBezTo>
                      <a:pt x="187064" y="1112"/>
                      <a:pt x="187241" y="1857"/>
                      <a:pt x="187891" y="1857"/>
                    </a:cubicBezTo>
                    <a:lnTo>
                      <a:pt x="190845" y="1857"/>
                    </a:lnTo>
                    <a:cubicBezTo>
                      <a:pt x="191678" y="1857"/>
                      <a:pt x="192026" y="1112"/>
                      <a:pt x="192877" y="1112"/>
                    </a:cubicBezTo>
                    <a:cubicBezTo>
                      <a:pt x="193332" y="1112"/>
                      <a:pt x="193332" y="1857"/>
                      <a:pt x="193793" y="1857"/>
                    </a:cubicBezTo>
                    <a:cubicBezTo>
                      <a:pt x="194862" y="1857"/>
                      <a:pt x="195317" y="1112"/>
                      <a:pt x="196381" y="1112"/>
                    </a:cubicBezTo>
                    <a:cubicBezTo>
                      <a:pt x="196889" y="1112"/>
                      <a:pt x="196971" y="1857"/>
                      <a:pt x="197485" y="1857"/>
                    </a:cubicBezTo>
                    <a:cubicBezTo>
                      <a:pt x="198135" y="1857"/>
                      <a:pt x="198318" y="1112"/>
                      <a:pt x="198962" y="1112"/>
                    </a:cubicBezTo>
                    <a:lnTo>
                      <a:pt x="222210" y="1112"/>
                    </a:lnTo>
                    <a:cubicBezTo>
                      <a:pt x="224325" y="3944"/>
                      <a:pt x="226452" y="7025"/>
                      <a:pt x="229956" y="6309"/>
                    </a:cubicBezTo>
                    <a:cubicBezTo>
                      <a:pt x="230097" y="8119"/>
                      <a:pt x="232130" y="8349"/>
                      <a:pt x="233276" y="9650"/>
                    </a:cubicBezTo>
                    <a:cubicBezTo>
                      <a:pt x="234617" y="11128"/>
                      <a:pt x="235308" y="12896"/>
                      <a:pt x="237335" y="12985"/>
                    </a:cubicBezTo>
                    <a:cubicBezTo>
                      <a:pt x="237429" y="15533"/>
                      <a:pt x="238670" y="16533"/>
                      <a:pt x="240472" y="18307"/>
                    </a:cubicBezTo>
                    <a:cubicBezTo>
                      <a:pt x="242593" y="20441"/>
                      <a:pt x="241960" y="21127"/>
                      <a:pt x="245115" y="24013"/>
                    </a:cubicBezTo>
                    <a:cubicBezTo>
                      <a:pt x="245115" y="24013"/>
                      <a:pt x="248607" y="27442"/>
                      <a:pt x="248335" y="27377"/>
                    </a:cubicBezTo>
                    <a:lnTo>
                      <a:pt x="251419" y="29524"/>
                    </a:lnTo>
                    <a:lnTo>
                      <a:pt x="0" y="29571"/>
                    </a:lnTo>
                    <a:close/>
                  </a:path>
                </a:pathLst>
              </a:custGeom>
              <a:solidFill>
                <a:srgbClr val="E0E5E1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8D55DFD5-91B5-16B5-2A07-28F6C3D40E2E}"/>
                  </a:ext>
                </a:extLst>
              </p:cNvPr>
              <p:cNvSpPr/>
              <p:nvPr/>
            </p:nvSpPr>
            <p:spPr>
              <a:xfrm>
                <a:off x="10633705" y="4532324"/>
                <a:ext cx="286258" cy="218261"/>
              </a:xfrm>
              <a:custGeom>
                <a:avLst/>
                <a:gdLst>
                  <a:gd name="connsiteX0" fmla="*/ 283080 w 286258"/>
                  <a:gd name="connsiteY0" fmla="*/ 182215 h 218261"/>
                  <a:gd name="connsiteX1" fmla="*/ 59133 w 286258"/>
                  <a:gd name="connsiteY1" fmla="*/ 43756 h 218261"/>
                  <a:gd name="connsiteX2" fmla="*/ 66157 w 286258"/>
                  <a:gd name="connsiteY2" fmla="*/ 30156 h 218261"/>
                  <a:gd name="connsiteX3" fmla="*/ 65767 w 286258"/>
                  <a:gd name="connsiteY3" fmla="*/ 30399 h 218261"/>
                  <a:gd name="connsiteX4" fmla="*/ 266484 w 286258"/>
                  <a:gd name="connsiteY4" fmla="*/ 178514 h 218261"/>
                  <a:gd name="connsiteX5" fmla="*/ 265090 w 286258"/>
                  <a:gd name="connsiteY5" fmla="*/ 178691 h 218261"/>
                  <a:gd name="connsiteX6" fmla="*/ 265090 w 286258"/>
                  <a:gd name="connsiteY6" fmla="*/ 177509 h 218261"/>
                  <a:gd name="connsiteX7" fmla="*/ 264499 w 286258"/>
                  <a:gd name="connsiteY7" fmla="*/ 177024 h 218261"/>
                  <a:gd name="connsiteX8" fmla="*/ 262869 w 286258"/>
                  <a:gd name="connsiteY8" fmla="*/ 177414 h 218261"/>
                  <a:gd name="connsiteX9" fmla="*/ 262869 w 286258"/>
                  <a:gd name="connsiteY9" fmla="*/ 175640 h 218261"/>
                  <a:gd name="connsiteX10" fmla="*/ 262514 w 286258"/>
                  <a:gd name="connsiteY10" fmla="*/ 175333 h 218261"/>
                  <a:gd name="connsiteX11" fmla="*/ 261232 w 286258"/>
                  <a:gd name="connsiteY11" fmla="*/ 175611 h 218261"/>
                  <a:gd name="connsiteX12" fmla="*/ 261197 w 286258"/>
                  <a:gd name="connsiteY12" fmla="*/ 175587 h 218261"/>
                  <a:gd name="connsiteX13" fmla="*/ 261197 w 286258"/>
                  <a:gd name="connsiteY13" fmla="*/ 174221 h 218261"/>
                  <a:gd name="connsiteX14" fmla="*/ 259005 w 286258"/>
                  <a:gd name="connsiteY14" fmla="*/ 172548 h 218261"/>
                  <a:gd name="connsiteX15" fmla="*/ 258733 w 286258"/>
                  <a:gd name="connsiteY15" fmla="*/ 172548 h 218261"/>
                  <a:gd name="connsiteX16" fmla="*/ 256801 w 286258"/>
                  <a:gd name="connsiteY16" fmla="*/ 170774 h 218261"/>
                  <a:gd name="connsiteX17" fmla="*/ 256441 w 286258"/>
                  <a:gd name="connsiteY17" fmla="*/ 168864 h 218261"/>
                  <a:gd name="connsiteX18" fmla="*/ 254497 w 286258"/>
                  <a:gd name="connsiteY18" fmla="*/ 168414 h 218261"/>
                  <a:gd name="connsiteX19" fmla="*/ 254001 w 286258"/>
                  <a:gd name="connsiteY19" fmla="*/ 168882 h 218261"/>
                  <a:gd name="connsiteX20" fmla="*/ 253570 w 286258"/>
                  <a:gd name="connsiteY20" fmla="*/ 168261 h 218261"/>
                  <a:gd name="connsiteX21" fmla="*/ 253156 w 286258"/>
                  <a:gd name="connsiteY21" fmla="*/ 168190 h 218261"/>
                  <a:gd name="connsiteX22" fmla="*/ 252849 w 286258"/>
                  <a:gd name="connsiteY22" fmla="*/ 167598 h 218261"/>
                  <a:gd name="connsiteX23" fmla="*/ 252039 w 286258"/>
                  <a:gd name="connsiteY23" fmla="*/ 167598 h 218261"/>
                  <a:gd name="connsiteX24" fmla="*/ 248111 w 286258"/>
                  <a:gd name="connsiteY24" fmla="*/ 164299 h 218261"/>
                  <a:gd name="connsiteX25" fmla="*/ 248258 w 286258"/>
                  <a:gd name="connsiteY25" fmla="*/ 162797 h 218261"/>
                  <a:gd name="connsiteX26" fmla="*/ 247591 w 286258"/>
                  <a:gd name="connsiteY26" fmla="*/ 162933 h 218261"/>
                  <a:gd name="connsiteX27" fmla="*/ 245358 w 286258"/>
                  <a:gd name="connsiteY27" fmla="*/ 159894 h 218261"/>
                  <a:gd name="connsiteX28" fmla="*/ 239385 w 286258"/>
                  <a:gd name="connsiteY28" fmla="*/ 155252 h 218261"/>
                  <a:gd name="connsiteX29" fmla="*/ 238900 w 286258"/>
                  <a:gd name="connsiteY29" fmla="*/ 155388 h 218261"/>
                  <a:gd name="connsiteX30" fmla="*/ 238900 w 286258"/>
                  <a:gd name="connsiteY30" fmla="*/ 154797 h 218261"/>
                  <a:gd name="connsiteX31" fmla="*/ 238522 w 286258"/>
                  <a:gd name="connsiteY31" fmla="*/ 154424 h 218261"/>
                  <a:gd name="connsiteX32" fmla="*/ 237559 w 286258"/>
                  <a:gd name="connsiteY32" fmla="*/ 154608 h 218261"/>
                  <a:gd name="connsiteX33" fmla="*/ 236649 w 286258"/>
                  <a:gd name="connsiteY33" fmla="*/ 153318 h 218261"/>
                  <a:gd name="connsiteX34" fmla="*/ 237092 w 286258"/>
                  <a:gd name="connsiteY34" fmla="*/ 153064 h 218261"/>
                  <a:gd name="connsiteX35" fmla="*/ 235172 w 286258"/>
                  <a:gd name="connsiteY35" fmla="*/ 152804 h 218261"/>
                  <a:gd name="connsiteX36" fmla="*/ 233051 w 286258"/>
                  <a:gd name="connsiteY36" fmla="*/ 149156 h 218261"/>
                  <a:gd name="connsiteX37" fmla="*/ 231521 w 286258"/>
                  <a:gd name="connsiteY37" fmla="*/ 148943 h 218261"/>
                  <a:gd name="connsiteX38" fmla="*/ 231557 w 286258"/>
                  <a:gd name="connsiteY38" fmla="*/ 148216 h 218261"/>
                  <a:gd name="connsiteX39" fmla="*/ 228945 w 286258"/>
                  <a:gd name="connsiteY39" fmla="*/ 147825 h 218261"/>
                  <a:gd name="connsiteX40" fmla="*/ 229140 w 286258"/>
                  <a:gd name="connsiteY40" fmla="*/ 147033 h 218261"/>
                  <a:gd name="connsiteX41" fmla="*/ 228880 w 286258"/>
                  <a:gd name="connsiteY41" fmla="*/ 145703 h 218261"/>
                  <a:gd name="connsiteX42" fmla="*/ 227882 w 286258"/>
                  <a:gd name="connsiteY42" fmla="*/ 146968 h 218261"/>
                  <a:gd name="connsiteX43" fmla="*/ 225300 w 286258"/>
                  <a:gd name="connsiteY43" fmla="*/ 143184 h 218261"/>
                  <a:gd name="connsiteX44" fmla="*/ 224928 w 286258"/>
                  <a:gd name="connsiteY44" fmla="*/ 142906 h 218261"/>
                  <a:gd name="connsiteX45" fmla="*/ 221383 w 286258"/>
                  <a:gd name="connsiteY45" fmla="*/ 139825 h 218261"/>
                  <a:gd name="connsiteX46" fmla="*/ 219510 w 286258"/>
                  <a:gd name="connsiteY46" fmla="*/ 138051 h 218261"/>
                  <a:gd name="connsiteX47" fmla="*/ 217791 w 286258"/>
                  <a:gd name="connsiteY47" fmla="*/ 137649 h 218261"/>
                  <a:gd name="connsiteX48" fmla="*/ 215268 w 286258"/>
                  <a:gd name="connsiteY48" fmla="*/ 133398 h 218261"/>
                  <a:gd name="connsiteX49" fmla="*/ 214678 w 286258"/>
                  <a:gd name="connsiteY49" fmla="*/ 133013 h 218261"/>
                  <a:gd name="connsiteX50" fmla="*/ 214034 w 286258"/>
                  <a:gd name="connsiteY50" fmla="*/ 133705 h 218261"/>
                  <a:gd name="connsiteX51" fmla="*/ 207263 w 286258"/>
                  <a:gd name="connsiteY51" fmla="*/ 128040 h 218261"/>
                  <a:gd name="connsiteX52" fmla="*/ 205987 w 286258"/>
                  <a:gd name="connsiteY52" fmla="*/ 128371 h 218261"/>
                  <a:gd name="connsiteX53" fmla="*/ 205325 w 286258"/>
                  <a:gd name="connsiteY53" fmla="*/ 126438 h 218261"/>
                  <a:gd name="connsiteX54" fmla="*/ 204439 w 286258"/>
                  <a:gd name="connsiteY54" fmla="*/ 126994 h 218261"/>
                  <a:gd name="connsiteX55" fmla="*/ 204557 w 286258"/>
                  <a:gd name="connsiteY55" fmla="*/ 125220 h 218261"/>
                  <a:gd name="connsiteX56" fmla="*/ 203169 w 286258"/>
                  <a:gd name="connsiteY56" fmla="*/ 123493 h 218261"/>
                  <a:gd name="connsiteX57" fmla="*/ 198838 w 286258"/>
                  <a:gd name="connsiteY57" fmla="*/ 120608 h 218261"/>
                  <a:gd name="connsiteX58" fmla="*/ 198490 w 286258"/>
                  <a:gd name="connsiteY58" fmla="*/ 118775 h 218261"/>
                  <a:gd name="connsiteX59" fmla="*/ 197101 w 286258"/>
                  <a:gd name="connsiteY59" fmla="*/ 117592 h 218261"/>
                  <a:gd name="connsiteX60" fmla="*/ 196404 w 286258"/>
                  <a:gd name="connsiteY60" fmla="*/ 116806 h 218261"/>
                  <a:gd name="connsiteX61" fmla="*/ 195908 w 286258"/>
                  <a:gd name="connsiteY61" fmla="*/ 116333 h 218261"/>
                  <a:gd name="connsiteX62" fmla="*/ 195583 w 286258"/>
                  <a:gd name="connsiteY62" fmla="*/ 116001 h 218261"/>
                  <a:gd name="connsiteX63" fmla="*/ 195447 w 286258"/>
                  <a:gd name="connsiteY63" fmla="*/ 117592 h 218261"/>
                  <a:gd name="connsiteX64" fmla="*/ 194986 w 286258"/>
                  <a:gd name="connsiteY64" fmla="*/ 117592 h 218261"/>
                  <a:gd name="connsiteX65" fmla="*/ 192859 w 286258"/>
                  <a:gd name="connsiteY65" fmla="*/ 115274 h 218261"/>
                  <a:gd name="connsiteX66" fmla="*/ 191802 w 286258"/>
                  <a:gd name="connsiteY66" fmla="*/ 113548 h 218261"/>
                  <a:gd name="connsiteX67" fmla="*/ 191270 w 286258"/>
                  <a:gd name="connsiteY67" fmla="*/ 114080 h 218261"/>
                  <a:gd name="connsiteX68" fmla="*/ 190744 w 286258"/>
                  <a:gd name="connsiteY68" fmla="*/ 112353 h 218261"/>
                  <a:gd name="connsiteX69" fmla="*/ 191140 w 286258"/>
                  <a:gd name="connsiteY69" fmla="*/ 112554 h 218261"/>
                  <a:gd name="connsiteX70" fmla="*/ 190213 w 286258"/>
                  <a:gd name="connsiteY70" fmla="*/ 110893 h 218261"/>
                  <a:gd name="connsiteX71" fmla="*/ 185333 w 286258"/>
                  <a:gd name="connsiteY71" fmla="*/ 107936 h 218261"/>
                  <a:gd name="connsiteX72" fmla="*/ 184594 w 286258"/>
                  <a:gd name="connsiteY72" fmla="*/ 108545 h 218261"/>
                  <a:gd name="connsiteX73" fmla="*/ 184399 w 286258"/>
                  <a:gd name="connsiteY73" fmla="*/ 106972 h 218261"/>
                  <a:gd name="connsiteX74" fmla="*/ 176843 w 286258"/>
                  <a:gd name="connsiteY74" fmla="*/ 101118 h 218261"/>
                  <a:gd name="connsiteX75" fmla="*/ 176737 w 286258"/>
                  <a:gd name="connsiteY75" fmla="*/ 100770 h 218261"/>
                  <a:gd name="connsiteX76" fmla="*/ 176341 w 286258"/>
                  <a:gd name="connsiteY76" fmla="*/ 100078 h 218261"/>
                  <a:gd name="connsiteX77" fmla="*/ 173659 w 286258"/>
                  <a:gd name="connsiteY77" fmla="*/ 99179 h 218261"/>
                  <a:gd name="connsiteX78" fmla="*/ 173003 w 286258"/>
                  <a:gd name="connsiteY78" fmla="*/ 96902 h 218261"/>
                  <a:gd name="connsiteX79" fmla="*/ 171585 w 286258"/>
                  <a:gd name="connsiteY79" fmla="*/ 96973 h 218261"/>
                  <a:gd name="connsiteX80" fmla="*/ 171585 w 286258"/>
                  <a:gd name="connsiteY80" fmla="*/ 96264 h 218261"/>
                  <a:gd name="connsiteX81" fmla="*/ 170616 w 286258"/>
                  <a:gd name="connsiteY81" fmla="*/ 94401 h 218261"/>
                  <a:gd name="connsiteX82" fmla="*/ 170120 w 286258"/>
                  <a:gd name="connsiteY82" fmla="*/ 94070 h 218261"/>
                  <a:gd name="connsiteX83" fmla="*/ 164212 w 286258"/>
                  <a:gd name="connsiteY83" fmla="*/ 89482 h 218261"/>
                  <a:gd name="connsiteX84" fmla="*/ 164289 w 286258"/>
                  <a:gd name="connsiteY84" fmla="*/ 90256 h 218261"/>
                  <a:gd name="connsiteX85" fmla="*/ 159332 w 286258"/>
                  <a:gd name="connsiteY85" fmla="*/ 85585 h 218261"/>
                  <a:gd name="connsiteX86" fmla="*/ 158948 w 286258"/>
                  <a:gd name="connsiteY86" fmla="*/ 84775 h 218261"/>
                  <a:gd name="connsiteX87" fmla="*/ 157766 w 286258"/>
                  <a:gd name="connsiteY87" fmla="*/ 84668 h 218261"/>
                  <a:gd name="connsiteX88" fmla="*/ 157406 w 286258"/>
                  <a:gd name="connsiteY88" fmla="*/ 83232 h 218261"/>
                  <a:gd name="connsiteX89" fmla="*/ 157034 w 286258"/>
                  <a:gd name="connsiteY89" fmla="*/ 82906 h 218261"/>
                  <a:gd name="connsiteX90" fmla="*/ 156218 w 286258"/>
                  <a:gd name="connsiteY90" fmla="*/ 81866 h 218261"/>
                  <a:gd name="connsiteX91" fmla="*/ 155887 w 286258"/>
                  <a:gd name="connsiteY91" fmla="*/ 81038 h 218261"/>
                  <a:gd name="connsiteX92" fmla="*/ 155645 w 286258"/>
                  <a:gd name="connsiteY92" fmla="*/ 81038 h 218261"/>
                  <a:gd name="connsiteX93" fmla="*/ 155645 w 286258"/>
                  <a:gd name="connsiteY93" fmla="*/ 81759 h 218261"/>
                  <a:gd name="connsiteX94" fmla="*/ 154653 w 286258"/>
                  <a:gd name="connsiteY94" fmla="*/ 81759 h 218261"/>
                  <a:gd name="connsiteX95" fmla="*/ 154653 w 286258"/>
                  <a:gd name="connsiteY95" fmla="*/ 81298 h 218261"/>
                  <a:gd name="connsiteX96" fmla="*/ 154653 w 286258"/>
                  <a:gd name="connsiteY96" fmla="*/ 80311 h 218261"/>
                  <a:gd name="connsiteX97" fmla="*/ 151699 w 286258"/>
                  <a:gd name="connsiteY97" fmla="*/ 80772 h 218261"/>
                  <a:gd name="connsiteX98" fmla="*/ 149595 w 286258"/>
                  <a:gd name="connsiteY98" fmla="*/ 76325 h 218261"/>
                  <a:gd name="connsiteX99" fmla="*/ 146399 w 286258"/>
                  <a:gd name="connsiteY99" fmla="*/ 74108 h 218261"/>
                  <a:gd name="connsiteX100" fmla="*/ 145808 w 286258"/>
                  <a:gd name="connsiteY100" fmla="*/ 73126 h 218261"/>
                  <a:gd name="connsiteX101" fmla="*/ 145578 w 286258"/>
                  <a:gd name="connsiteY101" fmla="*/ 72730 h 218261"/>
                  <a:gd name="connsiteX102" fmla="*/ 144237 w 286258"/>
                  <a:gd name="connsiteY102" fmla="*/ 72476 h 218261"/>
                  <a:gd name="connsiteX103" fmla="*/ 143888 w 286258"/>
                  <a:gd name="connsiteY103" fmla="*/ 70619 h 218261"/>
                  <a:gd name="connsiteX104" fmla="*/ 142648 w 286258"/>
                  <a:gd name="connsiteY104" fmla="*/ 69484 h 218261"/>
                  <a:gd name="connsiteX105" fmla="*/ 141318 w 286258"/>
                  <a:gd name="connsiteY105" fmla="*/ 69957 h 218261"/>
                  <a:gd name="connsiteX106" fmla="*/ 141856 w 286258"/>
                  <a:gd name="connsiteY106" fmla="*/ 68615 h 218261"/>
                  <a:gd name="connsiteX107" fmla="*/ 140970 w 286258"/>
                  <a:gd name="connsiteY107" fmla="*/ 68023 h 218261"/>
                  <a:gd name="connsiteX108" fmla="*/ 140852 w 286258"/>
                  <a:gd name="connsiteY108" fmla="*/ 69442 h 218261"/>
                  <a:gd name="connsiteX109" fmla="*/ 140379 w 286258"/>
                  <a:gd name="connsiteY109" fmla="*/ 69442 h 218261"/>
                  <a:gd name="connsiteX110" fmla="*/ 139304 w 286258"/>
                  <a:gd name="connsiteY110" fmla="*/ 67154 h 218261"/>
                  <a:gd name="connsiteX111" fmla="*/ 139499 w 286258"/>
                  <a:gd name="connsiteY111" fmla="*/ 66864 h 218261"/>
                  <a:gd name="connsiteX112" fmla="*/ 138234 w 286258"/>
                  <a:gd name="connsiteY112" fmla="*/ 67089 h 218261"/>
                  <a:gd name="connsiteX113" fmla="*/ 137289 w 286258"/>
                  <a:gd name="connsiteY113" fmla="*/ 65575 h 218261"/>
                  <a:gd name="connsiteX114" fmla="*/ 136604 w 286258"/>
                  <a:gd name="connsiteY114" fmla="*/ 65883 h 218261"/>
                  <a:gd name="connsiteX115" fmla="*/ 136072 w 286258"/>
                  <a:gd name="connsiteY115" fmla="*/ 64109 h 218261"/>
                  <a:gd name="connsiteX116" fmla="*/ 136474 w 286258"/>
                  <a:gd name="connsiteY116" fmla="*/ 64316 h 218261"/>
                  <a:gd name="connsiteX117" fmla="*/ 136539 w 286258"/>
                  <a:gd name="connsiteY117" fmla="*/ 63831 h 218261"/>
                  <a:gd name="connsiteX118" fmla="*/ 133408 w 286258"/>
                  <a:gd name="connsiteY118" fmla="*/ 61566 h 218261"/>
                  <a:gd name="connsiteX119" fmla="*/ 129827 w 286258"/>
                  <a:gd name="connsiteY119" fmla="*/ 60283 h 218261"/>
                  <a:gd name="connsiteX120" fmla="*/ 129567 w 286258"/>
                  <a:gd name="connsiteY120" fmla="*/ 58509 h 218261"/>
                  <a:gd name="connsiteX121" fmla="*/ 126271 w 286258"/>
                  <a:gd name="connsiteY121" fmla="*/ 56268 h 218261"/>
                  <a:gd name="connsiteX122" fmla="*/ 125089 w 286258"/>
                  <a:gd name="connsiteY122" fmla="*/ 54837 h 218261"/>
                  <a:gd name="connsiteX123" fmla="*/ 124292 w 286258"/>
                  <a:gd name="connsiteY123" fmla="*/ 54837 h 218261"/>
                  <a:gd name="connsiteX124" fmla="*/ 123216 w 286258"/>
                  <a:gd name="connsiteY124" fmla="*/ 53566 h 218261"/>
                  <a:gd name="connsiteX125" fmla="*/ 122561 w 286258"/>
                  <a:gd name="connsiteY125" fmla="*/ 51975 h 218261"/>
                  <a:gd name="connsiteX126" fmla="*/ 121970 w 286258"/>
                  <a:gd name="connsiteY126" fmla="*/ 52750 h 218261"/>
                  <a:gd name="connsiteX127" fmla="*/ 121704 w 286258"/>
                  <a:gd name="connsiteY127" fmla="*/ 51875 h 218261"/>
                  <a:gd name="connsiteX128" fmla="*/ 120700 w 286258"/>
                  <a:gd name="connsiteY128" fmla="*/ 52413 h 218261"/>
                  <a:gd name="connsiteX129" fmla="*/ 118242 w 286258"/>
                  <a:gd name="connsiteY129" fmla="*/ 49935 h 218261"/>
                  <a:gd name="connsiteX130" fmla="*/ 113740 w 286258"/>
                  <a:gd name="connsiteY130" fmla="*/ 45507 h 218261"/>
                  <a:gd name="connsiteX131" fmla="*/ 109575 w 286258"/>
                  <a:gd name="connsiteY131" fmla="*/ 40859 h 218261"/>
                  <a:gd name="connsiteX132" fmla="*/ 103667 w 286258"/>
                  <a:gd name="connsiteY132" fmla="*/ 36087 h 218261"/>
                  <a:gd name="connsiteX133" fmla="*/ 102663 w 286258"/>
                  <a:gd name="connsiteY133" fmla="*/ 36087 h 218261"/>
                  <a:gd name="connsiteX134" fmla="*/ 102137 w 286258"/>
                  <a:gd name="connsiteY134" fmla="*/ 33994 h 218261"/>
                  <a:gd name="connsiteX135" fmla="*/ 101463 w 286258"/>
                  <a:gd name="connsiteY135" fmla="*/ 34230 h 218261"/>
                  <a:gd name="connsiteX136" fmla="*/ 101398 w 286258"/>
                  <a:gd name="connsiteY136" fmla="*/ 33698 h 218261"/>
                  <a:gd name="connsiteX137" fmla="*/ 100920 w 286258"/>
                  <a:gd name="connsiteY137" fmla="*/ 33899 h 218261"/>
                  <a:gd name="connsiteX138" fmla="*/ 100855 w 286258"/>
                  <a:gd name="connsiteY138" fmla="*/ 31747 h 218261"/>
                  <a:gd name="connsiteX139" fmla="*/ 99975 w 286258"/>
                  <a:gd name="connsiteY139" fmla="*/ 32971 h 218261"/>
                  <a:gd name="connsiteX140" fmla="*/ 99384 w 286258"/>
                  <a:gd name="connsiteY140" fmla="*/ 30133 h 218261"/>
                  <a:gd name="connsiteX141" fmla="*/ 94344 w 286258"/>
                  <a:gd name="connsiteY141" fmla="*/ 28051 h 218261"/>
                  <a:gd name="connsiteX142" fmla="*/ 95301 w 286258"/>
                  <a:gd name="connsiteY142" fmla="*/ 27756 h 218261"/>
                  <a:gd name="connsiteX143" fmla="*/ 94067 w 286258"/>
                  <a:gd name="connsiteY143" fmla="*/ 27892 h 218261"/>
                  <a:gd name="connsiteX144" fmla="*/ 92720 w 286258"/>
                  <a:gd name="connsiteY144" fmla="*/ 27419 h 218261"/>
                  <a:gd name="connsiteX145" fmla="*/ 92389 w 286258"/>
                  <a:gd name="connsiteY145" fmla="*/ 25875 h 218261"/>
                  <a:gd name="connsiteX146" fmla="*/ 92117 w 286258"/>
                  <a:gd name="connsiteY146" fmla="*/ 25875 h 218261"/>
                  <a:gd name="connsiteX147" fmla="*/ 91898 w 286258"/>
                  <a:gd name="connsiteY147" fmla="*/ 27141 h 218261"/>
                  <a:gd name="connsiteX148" fmla="*/ 90829 w 286258"/>
                  <a:gd name="connsiteY148" fmla="*/ 24249 h 218261"/>
                  <a:gd name="connsiteX149" fmla="*/ 90977 w 286258"/>
                  <a:gd name="connsiteY149" fmla="*/ 23735 h 218261"/>
                  <a:gd name="connsiteX150" fmla="*/ 90557 w 286258"/>
                  <a:gd name="connsiteY150" fmla="*/ 23280 h 218261"/>
                  <a:gd name="connsiteX151" fmla="*/ 90492 w 286258"/>
                  <a:gd name="connsiteY151" fmla="*/ 23918 h 218261"/>
                  <a:gd name="connsiteX152" fmla="*/ 89754 w 286258"/>
                  <a:gd name="connsiteY152" fmla="*/ 23581 h 218261"/>
                  <a:gd name="connsiteX153" fmla="*/ 88879 w 286258"/>
                  <a:gd name="connsiteY153" fmla="*/ 20489 h 218261"/>
                  <a:gd name="connsiteX154" fmla="*/ 84153 w 286258"/>
                  <a:gd name="connsiteY154" fmla="*/ 17999 h 218261"/>
                  <a:gd name="connsiteX155" fmla="*/ 82871 w 286258"/>
                  <a:gd name="connsiteY155" fmla="*/ 16456 h 218261"/>
                  <a:gd name="connsiteX156" fmla="*/ 75226 w 286258"/>
                  <a:gd name="connsiteY156" fmla="*/ 34083 h 218261"/>
                  <a:gd name="connsiteX157" fmla="*/ 75391 w 286258"/>
                  <a:gd name="connsiteY157" fmla="*/ 36590 h 218261"/>
                  <a:gd name="connsiteX158" fmla="*/ 73324 w 286258"/>
                  <a:gd name="connsiteY158" fmla="*/ 41545 h 218261"/>
                  <a:gd name="connsiteX159" fmla="*/ 72898 w 286258"/>
                  <a:gd name="connsiteY159" fmla="*/ 40877 h 218261"/>
                  <a:gd name="connsiteX160" fmla="*/ 72012 w 286258"/>
                  <a:gd name="connsiteY160" fmla="*/ 42254 h 218261"/>
                  <a:gd name="connsiteX161" fmla="*/ 69371 w 286258"/>
                  <a:gd name="connsiteY161" fmla="*/ 48049 h 218261"/>
                  <a:gd name="connsiteX162" fmla="*/ 68101 w 286258"/>
                  <a:gd name="connsiteY162" fmla="*/ 49823 h 218261"/>
                  <a:gd name="connsiteX163" fmla="*/ 69631 w 286258"/>
                  <a:gd name="connsiteY163" fmla="*/ 49315 h 218261"/>
                  <a:gd name="connsiteX164" fmla="*/ 63505 w 286258"/>
                  <a:gd name="connsiteY164" fmla="*/ 64269 h 218261"/>
                  <a:gd name="connsiteX165" fmla="*/ 62104 w 286258"/>
                  <a:gd name="connsiteY165" fmla="*/ 69537 h 218261"/>
                  <a:gd name="connsiteX166" fmla="*/ 57733 w 286258"/>
                  <a:gd name="connsiteY166" fmla="*/ 77981 h 218261"/>
                  <a:gd name="connsiteX167" fmla="*/ 54696 w 286258"/>
                  <a:gd name="connsiteY167" fmla="*/ 85230 h 218261"/>
                  <a:gd name="connsiteX168" fmla="*/ 53881 w 286258"/>
                  <a:gd name="connsiteY168" fmla="*/ 86383 h 218261"/>
                  <a:gd name="connsiteX169" fmla="*/ 54442 w 286258"/>
                  <a:gd name="connsiteY169" fmla="*/ 86868 h 218261"/>
                  <a:gd name="connsiteX170" fmla="*/ 52581 w 286258"/>
                  <a:gd name="connsiteY170" fmla="*/ 91462 h 218261"/>
                  <a:gd name="connsiteX171" fmla="*/ 51122 w 286258"/>
                  <a:gd name="connsiteY171" fmla="*/ 92822 h 218261"/>
                  <a:gd name="connsiteX172" fmla="*/ 51901 w 286258"/>
                  <a:gd name="connsiteY172" fmla="*/ 95661 h 218261"/>
                  <a:gd name="connsiteX173" fmla="*/ 49213 w 286258"/>
                  <a:gd name="connsiteY173" fmla="*/ 100314 h 218261"/>
                  <a:gd name="connsiteX174" fmla="*/ 48871 w 286258"/>
                  <a:gd name="connsiteY174" fmla="*/ 99782 h 218261"/>
                  <a:gd name="connsiteX175" fmla="*/ 48103 w 286258"/>
                  <a:gd name="connsiteY175" fmla="*/ 100498 h 218261"/>
                  <a:gd name="connsiteX176" fmla="*/ 47092 w 286258"/>
                  <a:gd name="connsiteY176" fmla="*/ 104991 h 218261"/>
                  <a:gd name="connsiteX177" fmla="*/ 46183 w 286258"/>
                  <a:gd name="connsiteY177" fmla="*/ 107303 h 218261"/>
                  <a:gd name="connsiteX178" fmla="*/ 37397 w 286258"/>
                  <a:gd name="connsiteY178" fmla="*/ 128643 h 218261"/>
                  <a:gd name="connsiteX179" fmla="*/ 37031 w 286258"/>
                  <a:gd name="connsiteY179" fmla="*/ 131860 h 218261"/>
                  <a:gd name="connsiteX180" fmla="*/ 35956 w 286258"/>
                  <a:gd name="connsiteY180" fmla="*/ 133634 h 218261"/>
                  <a:gd name="connsiteX181" fmla="*/ 36346 w 286258"/>
                  <a:gd name="connsiteY181" fmla="*/ 135059 h 218261"/>
                  <a:gd name="connsiteX182" fmla="*/ 36937 w 286258"/>
                  <a:gd name="connsiteY182" fmla="*/ 134840 h 218261"/>
                  <a:gd name="connsiteX183" fmla="*/ 34987 w 286258"/>
                  <a:gd name="connsiteY183" fmla="*/ 137146 h 218261"/>
                  <a:gd name="connsiteX184" fmla="*/ 35962 w 286258"/>
                  <a:gd name="connsiteY184" fmla="*/ 137306 h 218261"/>
                  <a:gd name="connsiteX185" fmla="*/ 34816 w 286258"/>
                  <a:gd name="connsiteY185" fmla="*/ 138075 h 218261"/>
                  <a:gd name="connsiteX186" fmla="*/ 33173 w 286258"/>
                  <a:gd name="connsiteY186" fmla="*/ 142444 h 218261"/>
                  <a:gd name="connsiteX187" fmla="*/ 30946 w 286258"/>
                  <a:gd name="connsiteY187" fmla="*/ 146921 h 218261"/>
                  <a:gd name="connsiteX188" fmla="*/ 29067 w 286258"/>
                  <a:gd name="connsiteY188" fmla="*/ 150823 h 218261"/>
                  <a:gd name="connsiteX189" fmla="*/ 27372 w 286258"/>
                  <a:gd name="connsiteY189" fmla="*/ 157186 h 218261"/>
                  <a:gd name="connsiteX190" fmla="*/ 24601 w 286258"/>
                  <a:gd name="connsiteY190" fmla="*/ 162691 h 218261"/>
                  <a:gd name="connsiteX191" fmla="*/ 22905 w 286258"/>
                  <a:gd name="connsiteY191" fmla="*/ 163873 h 218261"/>
                  <a:gd name="connsiteX192" fmla="*/ 22840 w 286258"/>
                  <a:gd name="connsiteY192" fmla="*/ 164258 h 218261"/>
                  <a:gd name="connsiteX193" fmla="*/ 23372 w 286258"/>
                  <a:gd name="connsiteY193" fmla="*/ 164470 h 218261"/>
                  <a:gd name="connsiteX194" fmla="*/ 22876 w 286258"/>
                  <a:gd name="connsiteY194" fmla="*/ 164648 h 218261"/>
                  <a:gd name="connsiteX195" fmla="*/ 19425 w 286258"/>
                  <a:gd name="connsiteY195" fmla="*/ 174073 h 218261"/>
                  <a:gd name="connsiteX196" fmla="*/ 19035 w 286258"/>
                  <a:gd name="connsiteY196" fmla="*/ 175723 h 218261"/>
                  <a:gd name="connsiteX197" fmla="*/ 19171 w 286258"/>
                  <a:gd name="connsiteY197" fmla="*/ 175871 h 218261"/>
                  <a:gd name="connsiteX198" fmla="*/ 18114 w 286258"/>
                  <a:gd name="connsiteY198" fmla="*/ 177053 h 218261"/>
                  <a:gd name="connsiteX199" fmla="*/ 18232 w 286258"/>
                  <a:gd name="connsiteY199" fmla="*/ 177739 h 218261"/>
                  <a:gd name="connsiteX200" fmla="*/ 17104 w 286258"/>
                  <a:gd name="connsiteY200" fmla="*/ 179513 h 218261"/>
                  <a:gd name="connsiteX201" fmla="*/ 17618 w 286258"/>
                  <a:gd name="connsiteY201" fmla="*/ 179974 h 218261"/>
                  <a:gd name="connsiteX202" fmla="*/ 16696 w 286258"/>
                  <a:gd name="connsiteY202" fmla="*/ 179974 h 218261"/>
                  <a:gd name="connsiteX203" fmla="*/ 16353 w 286258"/>
                  <a:gd name="connsiteY203" fmla="*/ 180808 h 218261"/>
                  <a:gd name="connsiteX204" fmla="*/ 15733 w 286258"/>
                  <a:gd name="connsiteY204" fmla="*/ 182345 h 218261"/>
                  <a:gd name="connsiteX205" fmla="*/ 16223 w 286258"/>
                  <a:gd name="connsiteY205" fmla="*/ 182393 h 218261"/>
                  <a:gd name="connsiteX206" fmla="*/ 15798 w 286258"/>
                  <a:gd name="connsiteY206" fmla="*/ 183498 h 218261"/>
                  <a:gd name="connsiteX207" fmla="*/ 14368 w 286258"/>
                  <a:gd name="connsiteY207" fmla="*/ 185397 h 218261"/>
                  <a:gd name="connsiteX208" fmla="*/ 13328 w 286258"/>
                  <a:gd name="connsiteY208" fmla="*/ 188530 h 218261"/>
                  <a:gd name="connsiteX209" fmla="*/ 12933 w 286258"/>
                  <a:gd name="connsiteY209" fmla="*/ 188761 h 218261"/>
                  <a:gd name="connsiteX210" fmla="*/ 12454 w 286258"/>
                  <a:gd name="connsiteY210" fmla="*/ 188862 h 218261"/>
                  <a:gd name="connsiteX211" fmla="*/ 12383 w 286258"/>
                  <a:gd name="connsiteY211" fmla="*/ 190446 h 218261"/>
                  <a:gd name="connsiteX212" fmla="*/ 12797 w 286258"/>
                  <a:gd name="connsiteY212" fmla="*/ 189825 h 218261"/>
                  <a:gd name="connsiteX213" fmla="*/ 12980 w 286258"/>
                  <a:gd name="connsiteY213" fmla="*/ 190174 h 218261"/>
                  <a:gd name="connsiteX214" fmla="*/ 12117 w 286258"/>
                  <a:gd name="connsiteY214" fmla="*/ 192729 h 218261"/>
                  <a:gd name="connsiteX215" fmla="*/ 11414 w 286258"/>
                  <a:gd name="connsiteY215" fmla="*/ 192469 h 218261"/>
                  <a:gd name="connsiteX216" fmla="*/ 11414 w 286258"/>
                  <a:gd name="connsiteY216" fmla="*/ 193592 h 218261"/>
                  <a:gd name="connsiteX217" fmla="*/ 8655 w 286258"/>
                  <a:gd name="connsiteY217" fmla="*/ 198571 h 218261"/>
                  <a:gd name="connsiteX218" fmla="*/ 8383 w 286258"/>
                  <a:gd name="connsiteY218" fmla="*/ 201226 h 218261"/>
                  <a:gd name="connsiteX219" fmla="*/ 0 w 286258"/>
                  <a:gd name="connsiteY219" fmla="*/ 218261 h 218261"/>
                  <a:gd name="connsiteX220" fmla="*/ 0 w 286258"/>
                  <a:gd name="connsiteY220" fmla="*/ 192705 h 218261"/>
                  <a:gd name="connsiteX221" fmla="*/ 3078 w 286258"/>
                  <a:gd name="connsiteY221" fmla="*/ 187094 h 218261"/>
                  <a:gd name="connsiteX222" fmla="*/ 1607 w 286258"/>
                  <a:gd name="connsiteY222" fmla="*/ 187377 h 218261"/>
                  <a:gd name="connsiteX223" fmla="*/ 3096 w 286258"/>
                  <a:gd name="connsiteY223" fmla="*/ 184841 h 218261"/>
                  <a:gd name="connsiteX224" fmla="*/ 2777 w 286258"/>
                  <a:gd name="connsiteY224" fmla="*/ 184545 h 218261"/>
                  <a:gd name="connsiteX225" fmla="*/ 2972 w 286258"/>
                  <a:gd name="connsiteY225" fmla="*/ 183729 h 218261"/>
                  <a:gd name="connsiteX226" fmla="*/ 4153 w 286258"/>
                  <a:gd name="connsiteY226" fmla="*/ 181098 h 218261"/>
                  <a:gd name="connsiteX227" fmla="*/ 5288 w 286258"/>
                  <a:gd name="connsiteY227" fmla="*/ 177952 h 218261"/>
                  <a:gd name="connsiteX228" fmla="*/ 6097 w 286258"/>
                  <a:gd name="connsiteY228" fmla="*/ 178319 h 218261"/>
                  <a:gd name="connsiteX229" fmla="*/ 9671 w 286258"/>
                  <a:gd name="connsiteY229" fmla="*/ 166363 h 218261"/>
                  <a:gd name="connsiteX230" fmla="*/ 10262 w 286258"/>
                  <a:gd name="connsiteY230" fmla="*/ 166457 h 218261"/>
                  <a:gd name="connsiteX231" fmla="*/ 10109 w 286258"/>
                  <a:gd name="connsiteY231" fmla="*/ 165428 h 218261"/>
                  <a:gd name="connsiteX232" fmla="*/ 10634 w 286258"/>
                  <a:gd name="connsiteY232" fmla="*/ 165493 h 218261"/>
                  <a:gd name="connsiteX233" fmla="*/ 10977 w 286258"/>
                  <a:gd name="connsiteY233" fmla="*/ 164618 h 218261"/>
                  <a:gd name="connsiteX234" fmla="*/ 11320 w 286258"/>
                  <a:gd name="connsiteY234" fmla="*/ 163790 h 218261"/>
                  <a:gd name="connsiteX235" fmla="*/ 11822 w 286258"/>
                  <a:gd name="connsiteY235" fmla="*/ 162608 h 218261"/>
                  <a:gd name="connsiteX236" fmla="*/ 11993 w 286258"/>
                  <a:gd name="connsiteY236" fmla="*/ 162082 h 218261"/>
                  <a:gd name="connsiteX237" fmla="*/ 12371 w 286258"/>
                  <a:gd name="connsiteY237" fmla="*/ 160509 h 218261"/>
                  <a:gd name="connsiteX238" fmla="*/ 12998 w 286258"/>
                  <a:gd name="connsiteY238" fmla="*/ 160237 h 218261"/>
                  <a:gd name="connsiteX239" fmla="*/ 13139 w 286258"/>
                  <a:gd name="connsiteY239" fmla="*/ 159982 h 218261"/>
                  <a:gd name="connsiteX240" fmla="*/ 12743 w 286258"/>
                  <a:gd name="connsiteY240" fmla="*/ 159161 h 218261"/>
                  <a:gd name="connsiteX241" fmla="*/ 13127 w 286258"/>
                  <a:gd name="connsiteY241" fmla="*/ 159693 h 218261"/>
                  <a:gd name="connsiteX242" fmla="*/ 13447 w 286258"/>
                  <a:gd name="connsiteY242" fmla="*/ 159468 h 218261"/>
                  <a:gd name="connsiteX243" fmla="*/ 13872 w 286258"/>
                  <a:gd name="connsiteY243" fmla="*/ 158806 h 218261"/>
                  <a:gd name="connsiteX244" fmla="*/ 13506 w 286258"/>
                  <a:gd name="connsiteY244" fmla="*/ 158776 h 218261"/>
                  <a:gd name="connsiteX245" fmla="*/ 13783 w 286258"/>
                  <a:gd name="connsiteY245" fmla="*/ 158138 h 218261"/>
                  <a:gd name="connsiteX246" fmla="*/ 13340 w 286258"/>
                  <a:gd name="connsiteY246" fmla="*/ 157546 h 218261"/>
                  <a:gd name="connsiteX247" fmla="*/ 14043 w 286258"/>
                  <a:gd name="connsiteY247" fmla="*/ 155477 h 218261"/>
                  <a:gd name="connsiteX248" fmla="*/ 14681 w 286258"/>
                  <a:gd name="connsiteY248" fmla="*/ 156068 h 218261"/>
                  <a:gd name="connsiteX249" fmla="*/ 14983 w 286258"/>
                  <a:gd name="connsiteY249" fmla="*/ 155382 h 218261"/>
                  <a:gd name="connsiteX250" fmla="*/ 14799 w 286258"/>
                  <a:gd name="connsiteY250" fmla="*/ 154093 h 218261"/>
                  <a:gd name="connsiteX251" fmla="*/ 15721 w 286258"/>
                  <a:gd name="connsiteY251" fmla="*/ 153726 h 218261"/>
                  <a:gd name="connsiteX252" fmla="*/ 16188 w 286258"/>
                  <a:gd name="connsiteY252" fmla="*/ 152698 h 218261"/>
                  <a:gd name="connsiteX253" fmla="*/ 15904 w 286258"/>
                  <a:gd name="connsiteY253" fmla="*/ 151089 h 218261"/>
                  <a:gd name="connsiteX254" fmla="*/ 16950 w 286258"/>
                  <a:gd name="connsiteY254" fmla="*/ 151018 h 218261"/>
                  <a:gd name="connsiteX255" fmla="*/ 18197 w 286258"/>
                  <a:gd name="connsiteY255" fmla="*/ 148322 h 218261"/>
                  <a:gd name="connsiteX256" fmla="*/ 18067 w 286258"/>
                  <a:gd name="connsiteY256" fmla="*/ 147376 h 218261"/>
                  <a:gd name="connsiteX257" fmla="*/ 18019 w 286258"/>
                  <a:gd name="connsiteY257" fmla="*/ 145259 h 218261"/>
                  <a:gd name="connsiteX258" fmla="*/ 19089 w 286258"/>
                  <a:gd name="connsiteY258" fmla="*/ 144011 h 218261"/>
                  <a:gd name="connsiteX259" fmla="*/ 19945 w 286258"/>
                  <a:gd name="connsiteY259" fmla="*/ 144549 h 218261"/>
                  <a:gd name="connsiteX260" fmla="*/ 20052 w 286258"/>
                  <a:gd name="connsiteY260" fmla="*/ 141351 h 218261"/>
                  <a:gd name="connsiteX261" fmla="*/ 20749 w 286258"/>
                  <a:gd name="connsiteY261" fmla="*/ 141014 h 218261"/>
                  <a:gd name="connsiteX262" fmla="*/ 20749 w 286258"/>
                  <a:gd name="connsiteY262" fmla="*/ 140665 h 218261"/>
                  <a:gd name="connsiteX263" fmla="*/ 20678 w 286258"/>
                  <a:gd name="connsiteY263" fmla="*/ 142066 h 218261"/>
                  <a:gd name="connsiteX264" fmla="*/ 21003 w 286258"/>
                  <a:gd name="connsiteY264" fmla="*/ 142261 h 218261"/>
                  <a:gd name="connsiteX265" fmla="*/ 21564 w 286258"/>
                  <a:gd name="connsiteY265" fmla="*/ 141079 h 218261"/>
                  <a:gd name="connsiteX266" fmla="*/ 21729 w 286258"/>
                  <a:gd name="connsiteY266" fmla="*/ 139701 h 218261"/>
                  <a:gd name="connsiteX267" fmla="*/ 21960 w 286258"/>
                  <a:gd name="connsiteY267" fmla="*/ 136591 h 218261"/>
                  <a:gd name="connsiteX268" fmla="*/ 22102 w 286258"/>
                  <a:gd name="connsiteY268" fmla="*/ 135999 h 218261"/>
                  <a:gd name="connsiteX269" fmla="*/ 22740 w 286258"/>
                  <a:gd name="connsiteY269" fmla="*/ 136715 h 218261"/>
                  <a:gd name="connsiteX270" fmla="*/ 23803 w 286258"/>
                  <a:gd name="connsiteY270" fmla="*/ 136165 h 218261"/>
                  <a:gd name="connsiteX271" fmla="*/ 23650 w 286258"/>
                  <a:gd name="connsiteY271" fmla="*/ 134888 h 218261"/>
                  <a:gd name="connsiteX272" fmla="*/ 23396 w 286258"/>
                  <a:gd name="connsiteY272" fmla="*/ 134444 h 218261"/>
                  <a:gd name="connsiteX273" fmla="*/ 23396 w 286258"/>
                  <a:gd name="connsiteY273" fmla="*/ 135497 h 218261"/>
                  <a:gd name="connsiteX274" fmla="*/ 23094 w 286258"/>
                  <a:gd name="connsiteY274" fmla="*/ 135402 h 218261"/>
                  <a:gd name="connsiteX275" fmla="*/ 23189 w 286258"/>
                  <a:gd name="connsiteY275" fmla="*/ 134811 h 218261"/>
                  <a:gd name="connsiteX276" fmla="*/ 22840 w 286258"/>
                  <a:gd name="connsiteY276" fmla="*/ 134763 h 218261"/>
                  <a:gd name="connsiteX277" fmla="*/ 22840 w 286258"/>
                  <a:gd name="connsiteY277" fmla="*/ 134326 h 218261"/>
                  <a:gd name="connsiteX278" fmla="*/ 23502 w 286258"/>
                  <a:gd name="connsiteY278" fmla="*/ 134119 h 218261"/>
                  <a:gd name="connsiteX279" fmla="*/ 24282 w 286258"/>
                  <a:gd name="connsiteY279" fmla="*/ 131943 h 218261"/>
                  <a:gd name="connsiteX280" fmla="*/ 24660 w 286258"/>
                  <a:gd name="connsiteY280" fmla="*/ 130329 h 218261"/>
                  <a:gd name="connsiteX281" fmla="*/ 25316 w 286258"/>
                  <a:gd name="connsiteY281" fmla="*/ 130423 h 218261"/>
                  <a:gd name="connsiteX282" fmla="*/ 25026 w 286258"/>
                  <a:gd name="connsiteY282" fmla="*/ 129501 h 218261"/>
                  <a:gd name="connsiteX283" fmla="*/ 25617 w 286258"/>
                  <a:gd name="connsiteY283" fmla="*/ 129584 h 218261"/>
                  <a:gd name="connsiteX284" fmla="*/ 25416 w 286258"/>
                  <a:gd name="connsiteY284" fmla="*/ 127887 h 218261"/>
                  <a:gd name="connsiteX285" fmla="*/ 26409 w 286258"/>
                  <a:gd name="connsiteY285" fmla="*/ 126237 h 218261"/>
                  <a:gd name="connsiteX286" fmla="*/ 26781 w 286258"/>
                  <a:gd name="connsiteY286" fmla="*/ 126538 h 218261"/>
                  <a:gd name="connsiteX287" fmla="*/ 26609 w 286258"/>
                  <a:gd name="connsiteY287" fmla="*/ 126243 h 218261"/>
                  <a:gd name="connsiteX288" fmla="*/ 27407 w 286258"/>
                  <a:gd name="connsiteY288" fmla="*/ 124865 h 218261"/>
                  <a:gd name="connsiteX289" fmla="*/ 28240 w 286258"/>
                  <a:gd name="connsiteY289" fmla="*/ 119206 h 218261"/>
                  <a:gd name="connsiteX290" fmla="*/ 28671 w 286258"/>
                  <a:gd name="connsiteY290" fmla="*/ 118792 h 218261"/>
                  <a:gd name="connsiteX291" fmla="*/ 29510 w 286258"/>
                  <a:gd name="connsiteY291" fmla="*/ 119662 h 218261"/>
                  <a:gd name="connsiteX292" fmla="*/ 30024 w 286258"/>
                  <a:gd name="connsiteY292" fmla="*/ 118278 h 218261"/>
                  <a:gd name="connsiteX293" fmla="*/ 29752 w 286258"/>
                  <a:gd name="connsiteY293" fmla="*/ 117391 h 218261"/>
                  <a:gd name="connsiteX294" fmla="*/ 29676 w 286258"/>
                  <a:gd name="connsiteY294" fmla="*/ 116829 h 218261"/>
                  <a:gd name="connsiteX295" fmla="*/ 30001 w 286258"/>
                  <a:gd name="connsiteY295" fmla="*/ 116658 h 218261"/>
                  <a:gd name="connsiteX296" fmla="*/ 29847 w 286258"/>
                  <a:gd name="connsiteY296" fmla="*/ 117113 h 218261"/>
                  <a:gd name="connsiteX297" fmla="*/ 30887 w 286258"/>
                  <a:gd name="connsiteY297" fmla="*/ 117220 h 218261"/>
                  <a:gd name="connsiteX298" fmla="*/ 30237 w 286258"/>
                  <a:gd name="connsiteY298" fmla="*/ 116350 h 218261"/>
                  <a:gd name="connsiteX299" fmla="*/ 29747 w 286258"/>
                  <a:gd name="connsiteY299" fmla="*/ 116143 h 218261"/>
                  <a:gd name="connsiteX300" fmla="*/ 30538 w 286258"/>
                  <a:gd name="connsiteY300" fmla="*/ 116007 h 218261"/>
                  <a:gd name="connsiteX301" fmla="*/ 30822 w 286258"/>
                  <a:gd name="connsiteY301" fmla="*/ 115487 h 218261"/>
                  <a:gd name="connsiteX302" fmla="*/ 31005 w 286258"/>
                  <a:gd name="connsiteY302" fmla="*/ 116463 h 218261"/>
                  <a:gd name="connsiteX303" fmla="*/ 31070 w 286258"/>
                  <a:gd name="connsiteY303" fmla="*/ 112986 h 218261"/>
                  <a:gd name="connsiteX304" fmla="*/ 31572 w 286258"/>
                  <a:gd name="connsiteY304" fmla="*/ 113577 h 218261"/>
                  <a:gd name="connsiteX305" fmla="*/ 33114 w 286258"/>
                  <a:gd name="connsiteY305" fmla="*/ 113063 h 218261"/>
                  <a:gd name="connsiteX306" fmla="*/ 36411 w 286258"/>
                  <a:gd name="connsiteY306" fmla="*/ 106156 h 218261"/>
                  <a:gd name="connsiteX307" fmla="*/ 36576 w 286258"/>
                  <a:gd name="connsiteY307" fmla="*/ 105654 h 218261"/>
                  <a:gd name="connsiteX308" fmla="*/ 35560 w 286258"/>
                  <a:gd name="connsiteY308" fmla="*/ 104648 h 218261"/>
                  <a:gd name="connsiteX309" fmla="*/ 35968 w 286258"/>
                  <a:gd name="connsiteY309" fmla="*/ 102999 h 218261"/>
                  <a:gd name="connsiteX310" fmla="*/ 35838 w 286258"/>
                  <a:gd name="connsiteY310" fmla="*/ 102721 h 218261"/>
                  <a:gd name="connsiteX311" fmla="*/ 39973 w 286258"/>
                  <a:gd name="connsiteY311" fmla="*/ 94673 h 218261"/>
                  <a:gd name="connsiteX312" fmla="*/ 41155 w 286258"/>
                  <a:gd name="connsiteY312" fmla="*/ 88896 h 218261"/>
                  <a:gd name="connsiteX313" fmla="*/ 43099 w 286258"/>
                  <a:gd name="connsiteY313" fmla="*/ 86484 h 218261"/>
                  <a:gd name="connsiteX314" fmla="*/ 43583 w 286258"/>
                  <a:gd name="connsiteY314" fmla="*/ 84355 h 218261"/>
                  <a:gd name="connsiteX315" fmla="*/ 43861 w 286258"/>
                  <a:gd name="connsiteY315" fmla="*/ 84704 h 218261"/>
                  <a:gd name="connsiteX316" fmla="*/ 44387 w 286258"/>
                  <a:gd name="connsiteY316" fmla="*/ 83273 h 218261"/>
                  <a:gd name="connsiteX317" fmla="*/ 44345 w 286258"/>
                  <a:gd name="connsiteY317" fmla="*/ 82989 h 218261"/>
                  <a:gd name="connsiteX318" fmla="*/ 44995 w 286258"/>
                  <a:gd name="connsiteY318" fmla="*/ 81469 h 218261"/>
                  <a:gd name="connsiteX319" fmla="*/ 44717 w 286258"/>
                  <a:gd name="connsiteY319" fmla="*/ 79908 h 218261"/>
                  <a:gd name="connsiteX320" fmla="*/ 45627 w 286258"/>
                  <a:gd name="connsiteY320" fmla="*/ 77579 h 218261"/>
                  <a:gd name="connsiteX321" fmla="*/ 47086 w 286258"/>
                  <a:gd name="connsiteY321" fmla="*/ 75805 h 218261"/>
                  <a:gd name="connsiteX322" fmla="*/ 49243 w 286258"/>
                  <a:gd name="connsiteY322" fmla="*/ 69401 h 218261"/>
                  <a:gd name="connsiteX323" fmla="*/ 50377 w 286258"/>
                  <a:gd name="connsiteY323" fmla="*/ 66255 h 218261"/>
                  <a:gd name="connsiteX324" fmla="*/ 50909 w 286258"/>
                  <a:gd name="connsiteY324" fmla="*/ 65629 h 218261"/>
                  <a:gd name="connsiteX325" fmla="*/ 50791 w 286258"/>
                  <a:gd name="connsiteY325" fmla="*/ 65321 h 218261"/>
                  <a:gd name="connsiteX326" fmla="*/ 51435 w 286258"/>
                  <a:gd name="connsiteY326" fmla="*/ 64937 h 218261"/>
                  <a:gd name="connsiteX327" fmla="*/ 51600 w 286258"/>
                  <a:gd name="connsiteY327" fmla="*/ 64682 h 218261"/>
                  <a:gd name="connsiteX328" fmla="*/ 51057 w 286258"/>
                  <a:gd name="connsiteY328" fmla="*/ 64091 h 218261"/>
                  <a:gd name="connsiteX329" fmla="*/ 51464 w 286258"/>
                  <a:gd name="connsiteY329" fmla="*/ 62447 h 218261"/>
                  <a:gd name="connsiteX330" fmla="*/ 51328 w 286258"/>
                  <a:gd name="connsiteY330" fmla="*/ 62163 h 218261"/>
                  <a:gd name="connsiteX331" fmla="*/ 57455 w 286258"/>
                  <a:gd name="connsiteY331" fmla="*/ 49013 h 218261"/>
                  <a:gd name="connsiteX332" fmla="*/ 58087 w 286258"/>
                  <a:gd name="connsiteY332" fmla="*/ 48771 h 218261"/>
                  <a:gd name="connsiteX333" fmla="*/ 58855 w 286258"/>
                  <a:gd name="connsiteY333" fmla="*/ 46642 h 218261"/>
                  <a:gd name="connsiteX334" fmla="*/ 58755 w 286258"/>
                  <a:gd name="connsiteY334" fmla="*/ 45920 h 218261"/>
                  <a:gd name="connsiteX335" fmla="*/ 58406 w 286258"/>
                  <a:gd name="connsiteY335" fmla="*/ 45867 h 218261"/>
                  <a:gd name="connsiteX336" fmla="*/ 59127 w 286258"/>
                  <a:gd name="connsiteY336" fmla="*/ 43739 h 218261"/>
                  <a:gd name="connsiteX337" fmla="*/ 60438 w 286258"/>
                  <a:gd name="connsiteY337" fmla="*/ 42319 h 218261"/>
                  <a:gd name="connsiteX338" fmla="*/ 61147 w 286258"/>
                  <a:gd name="connsiteY338" fmla="*/ 40463 h 218261"/>
                  <a:gd name="connsiteX339" fmla="*/ 60964 w 286258"/>
                  <a:gd name="connsiteY339" fmla="*/ 39428 h 218261"/>
                  <a:gd name="connsiteX340" fmla="*/ 61520 w 286258"/>
                  <a:gd name="connsiteY340" fmla="*/ 39523 h 218261"/>
                  <a:gd name="connsiteX341" fmla="*/ 62873 w 286258"/>
                  <a:gd name="connsiteY341" fmla="*/ 36353 h 218261"/>
                  <a:gd name="connsiteX342" fmla="*/ 63127 w 286258"/>
                  <a:gd name="connsiteY342" fmla="*/ 35715 h 218261"/>
                  <a:gd name="connsiteX343" fmla="*/ 63079 w 286258"/>
                  <a:gd name="connsiteY343" fmla="*/ 33598 h 218261"/>
                  <a:gd name="connsiteX344" fmla="*/ 64155 w 286258"/>
                  <a:gd name="connsiteY344" fmla="*/ 32344 h 218261"/>
                  <a:gd name="connsiteX345" fmla="*/ 65017 w 286258"/>
                  <a:gd name="connsiteY345" fmla="*/ 32935 h 218261"/>
                  <a:gd name="connsiteX346" fmla="*/ 65053 w 286258"/>
                  <a:gd name="connsiteY346" fmla="*/ 31877 h 218261"/>
                  <a:gd name="connsiteX347" fmla="*/ 65053 w 286258"/>
                  <a:gd name="connsiteY347" fmla="*/ 31617 h 218261"/>
                  <a:gd name="connsiteX348" fmla="*/ 65106 w 286258"/>
                  <a:gd name="connsiteY348" fmla="*/ 29731 h 218261"/>
                  <a:gd name="connsiteX349" fmla="*/ 65821 w 286258"/>
                  <a:gd name="connsiteY349" fmla="*/ 29009 h 218261"/>
                  <a:gd name="connsiteX350" fmla="*/ 66222 w 286258"/>
                  <a:gd name="connsiteY350" fmla="*/ 30074 h 218261"/>
                  <a:gd name="connsiteX351" fmla="*/ 66506 w 286258"/>
                  <a:gd name="connsiteY351" fmla="*/ 29677 h 218261"/>
                  <a:gd name="connsiteX352" fmla="*/ 66801 w 286258"/>
                  <a:gd name="connsiteY352" fmla="*/ 28016 h 218261"/>
                  <a:gd name="connsiteX353" fmla="*/ 67168 w 286258"/>
                  <a:gd name="connsiteY353" fmla="*/ 24344 h 218261"/>
                  <a:gd name="connsiteX354" fmla="*/ 67812 w 286258"/>
                  <a:gd name="connsiteY354" fmla="*/ 25059 h 218261"/>
                  <a:gd name="connsiteX355" fmla="*/ 68875 w 286258"/>
                  <a:gd name="connsiteY355" fmla="*/ 24504 h 218261"/>
                  <a:gd name="connsiteX356" fmla="*/ 68721 w 286258"/>
                  <a:gd name="connsiteY356" fmla="*/ 23232 h 218261"/>
                  <a:gd name="connsiteX357" fmla="*/ 68467 w 286258"/>
                  <a:gd name="connsiteY357" fmla="*/ 22789 h 218261"/>
                  <a:gd name="connsiteX358" fmla="*/ 68467 w 286258"/>
                  <a:gd name="connsiteY358" fmla="*/ 23841 h 218261"/>
                  <a:gd name="connsiteX359" fmla="*/ 68160 w 286258"/>
                  <a:gd name="connsiteY359" fmla="*/ 23753 h 218261"/>
                  <a:gd name="connsiteX360" fmla="*/ 68261 w 286258"/>
                  <a:gd name="connsiteY360" fmla="*/ 23161 h 218261"/>
                  <a:gd name="connsiteX361" fmla="*/ 67912 w 286258"/>
                  <a:gd name="connsiteY361" fmla="*/ 23108 h 218261"/>
                  <a:gd name="connsiteX362" fmla="*/ 67912 w 286258"/>
                  <a:gd name="connsiteY362" fmla="*/ 22670 h 218261"/>
                  <a:gd name="connsiteX363" fmla="*/ 68574 w 286258"/>
                  <a:gd name="connsiteY363" fmla="*/ 22464 h 218261"/>
                  <a:gd name="connsiteX364" fmla="*/ 69354 w 286258"/>
                  <a:gd name="connsiteY364" fmla="*/ 20288 h 218261"/>
                  <a:gd name="connsiteX365" fmla="*/ 69732 w 286258"/>
                  <a:gd name="connsiteY365" fmla="*/ 18673 h 218261"/>
                  <a:gd name="connsiteX366" fmla="*/ 70387 w 286258"/>
                  <a:gd name="connsiteY366" fmla="*/ 18768 h 218261"/>
                  <a:gd name="connsiteX367" fmla="*/ 70098 w 286258"/>
                  <a:gd name="connsiteY367" fmla="*/ 17845 h 218261"/>
                  <a:gd name="connsiteX368" fmla="*/ 70689 w 286258"/>
                  <a:gd name="connsiteY368" fmla="*/ 17928 h 218261"/>
                  <a:gd name="connsiteX369" fmla="*/ 70488 w 286258"/>
                  <a:gd name="connsiteY369" fmla="*/ 16231 h 218261"/>
                  <a:gd name="connsiteX370" fmla="*/ 71480 w 286258"/>
                  <a:gd name="connsiteY370" fmla="*/ 14587 h 218261"/>
                  <a:gd name="connsiteX371" fmla="*/ 71853 w 286258"/>
                  <a:gd name="connsiteY371" fmla="*/ 14889 h 218261"/>
                  <a:gd name="connsiteX372" fmla="*/ 71687 w 286258"/>
                  <a:gd name="connsiteY372" fmla="*/ 14587 h 218261"/>
                  <a:gd name="connsiteX373" fmla="*/ 72827 w 286258"/>
                  <a:gd name="connsiteY373" fmla="*/ 13050 h 218261"/>
                  <a:gd name="connsiteX374" fmla="*/ 72331 w 286258"/>
                  <a:gd name="connsiteY374" fmla="*/ 13363 h 218261"/>
                  <a:gd name="connsiteX375" fmla="*/ 71740 w 286258"/>
                  <a:gd name="connsiteY375" fmla="*/ 11938 h 218261"/>
                  <a:gd name="connsiteX376" fmla="*/ 73347 w 286258"/>
                  <a:gd name="connsiteY376" fmla="*/ 11383 h 218261"/>
                  <a:gd name="connsiteX377" fmla="*/ 73223 w 286258"/>
                  <a:gd name="connsiteY377" fmla="*/ 11063 h 218261"/>
                  <a:gd name="connsiteX378" fmla="*/ 73070 w 286258"/>
                  <a:gd name="connsiteY378" fmla="*/ 10525 h 218261"/>
                  <a:gd name="connsiteX379" fmla="*/ 72940 w 286258"/>
                  <a:gd name="connsiteY379" fmla="*/ 8331 h 218261"/>
                  <a:gd name="connsiteX380" fmla="*/ 76112 w 286258"/>
                  <a:gd name="connsiteY380" fmla="*/ 1330 h 218261"/>
                  <a:gd name="connsiteX381" fmla="*/ 76614 w 286258"/>
                  <a:gd name="connsiteY381" fmla="*/ 1922 h 218261"/>
                  <a:gd name="connsiteX382" fmla="*/ 77276 w 286258"/>
                  <a:gd name="connsiteY382" fmla="*/ 0 h 218261"/>
                  <a:gd name="connsiteX383" fmla="*/ 78871 w 286258"/>
                  <a:gd name="connsiteY383" fmla="*/ 1478 h 218261"/>
                  <a:gd name="connsiteX384" fmla="*/ 78842 w 286258"/>
                  <a:gd name="connsiteY384" fmla="*/ 656 h 218261"/>
                  <a:gd name="connsiteX385" fmla="*/ 79379 w 286258"/>
                  <a:gd name="connsiteY385" fmla="*/ 1502 h 218261"/>
                  <a:gd name="connsiteX386" fmla="*/ 79574 w 286258"/>
                  <a:gd name="connsiteY386" fmla="*/ 1230 h 218261"/>
                  <a:gd name="connsiteX387" fmla="*/ 79923 w 286258"/>
                  <a:gd name="connsiteY387" fmla="*/ 1626 h 218261"/>
                  <a:gd name="connsiteX388" fmla="*/ 84472 w 286258"/>
                  <a:gd name="connsiteY388" fmla="*/ 3489 h 218261"/>
                  <a:gd name="connsiteX389" fmla="*/ 85364 w 286258"/>
                  <a:gd name="connsiteY389" fmla="*/ 4754 h 218261"/>
                  <a:gd name="connsiteX390" fmla="*/ 86038 w 286258"/>
                  <a:gd name="connsiteY390" fmla="*/ 5505 h 218261"/>
                  <a:gd name="connsiteX391" fmla="*/ 87373 w 286258"/>
                  <a:gd name="connsiteY391" fmla="*/ 5688 h 218261"/>
                  <a:gd name="connsiteX392" fmla="*/ 87840 w 286258"/>
                  <a:gd name="connsiteY392" fmla="*/ 6942 h 218261"/>
                  <a:gd name="connsiteX393" fmla="*/ 88915 w 286258"/>
                  <a:gd name="connsiteY393" fmla="*/ 6906 h 218261"/>
                  <a:gd name="connsiteX394" fmla="*/ 89015 w 286258"/>
                  <a:gd name="connsiteY394" fmla="*/ 8089 h 218261"/>
                  <a:gd name="connsiteX395" fmla="*/ 90356 w 286258"/>
                  <a:gd name="connsiteY395" fmla="*/ 10135 h 218261"/>
                  <a:gd name="connsiteX396" fmla="*/ 91822 w 286258"/>
                  <a:gd name="connsiteY396" fmla="*/ 10407 h 218261"/>
                  <a:gd name="connsiteX397" fmla="*/ 91768 w 286258"/>
                  <a:gd name="connsiteY397" fmla="*/ 11341 h 218261"/>
                  <a:gd name="connsiteX398" fmla="*/ 92773 w 286258"/>
                  <a:gd name="connsiteY398" fmla="*/ 10714 h 218261"/>
                  <a:gd name="connsiteX399" fmla="*/ 94959 w 286258"/>
                  <a:gd name="connsiteY399" fmla="*/ 11767 h 218261"/>
                  <a:gd name="connsiteX400" fmla="*/ 94710 w 286258"/>
                  <a:gd name="connsiteY400" fmla="*/ 12737 h 218261"/>
                  <a:gd name="connsiteX401" fmla="*/ 94799 w 286258"/>
                  <a:gd name="connsiteY401" fmla="*/ 13156 h 218261"/>
                  <a:gd name="connsiteX402" fmla="*/ 95467 w 286258"/>
                  <a:gd name="connsiteY402" fmla="*/ 13801 h 218261"/>
                  <a:gd name="connsiteX403" fmla="*/ 96247 w 286258"/>
                  <a:gd name="connsiteY403" fmla="*/ 12819 h 218261"/>
                  <a:gd name="connsiteX404" fmla="*/ 99898 w 286258"/>
                  <a:gd name="connsiteY404" fmla="*/ 18555 h 218261"/>
                  <a:gd name="connsiteX405" fmla="*/ 101404 w 286258"/>
                  <a:gd name="connsiteY405" fmla="*/ 17964 h 218261"/>
                  <a:gd name="connsiteX406" fmla="*/ 101965 w 286258"/>
                  <a:gd name="connsiteY406" fmla="*/ 19832 h 218261"/>
                  <a:gd name="connsiteX407" fmla="*/ 102556 w 286258"/>
                  <a:gd name="connsiteY407" fmla="*/ 19590 h 218261"/>
                  <a:gd name="connsiteX408" fmla="*/ 102633 w 286258"/>
                  <a:gd name="connsiteY408" fmla="*/ 22168 h 218261"/>
                  <a:gd name="connsiteX409" fmla="*/ 104216 w 286258"/>
                  <a:gd name="connsiteY409" fmla="*/ 21281 h 218261"/>
                  <a:gd name="connsiteX410" fmla="*/ 104388 w 286258"/>
                  <a:gd name="connsiteY410" fmla="*/ 23770 h 218261"/>
                  <a:gd name="connsiteX411" fmla="*/ 106580 w 286258"/>
                  <a:gd name="connsiteY411" fmla="*/ 22818 h 218261"/>
                  <a:gd name="connsiteX412" fmla="*/ 107472 w 286258"/>
                  <a:gd name="connsiteY412" fmla="*/ 24107 h 218261"/>
                  <a:gd name="connsiteX413" fmla="*/ 108517 w 286258"/>
                  <a:gd name="connsiteY413" fmla="*/ 24107 h 218261"/>
                  <a:gd name="connsiteX414" fmla="*/ 109256 w 286258"/>
                  <a:gd name="connsiteY414" fmla="*/ 26851 h 218261"/>
                  <a:gd name="connsiteX415" fmla="*/ 110798 w 286258"/>
                  <a:gd name="connsiteY415" fmla="*/ 27277 h 218261"/>
                  <a:gd name="connsiteX416" fmla="*/ 111743 w 286258"/>
                  <a:gd name="connsiteY416" fmla="*/ 28944 h 218261"/>
                  <a:gd name="connsiteX417" fmla="*/ 114106 w 286258"/>
                  <a:gd name="connsiteY417" fmla="*/ 30227 h 218261"/>
                  <a:gd name="connsiteX418" fmla="*/ 114106 w 286258"/>
                  <a:gd name="connsiteY418" fmla="*/ 31410 h 218261"/>
                  <a:gd name="connsiteX419" fmla="*/ 115158 w 286258"/>
                  <a:gd name="connsiteY419" fmla="*/ 31410 h 218261"/>
                  <a:gd name="connsiteX420" fmla="*/ 115075 w 286258"/>
                  <a:gd name="connsiteY420" fmla="*/ 33267 h 218261"/>
                  <a:gd name="connsiteX421" fmla="*/ 116930 w 286258"/>
                  <a:gd name="connsiteY421" fmla="*/ 33509 h 218261"/>
                  <a:gd name="connsiteX422" fmla="*/ 119506 w 286258"/>
                  <a:gd name="connsiteY422" fmla="*/ 35443 h 218261"/>
                  <a:gd name="connsiteX423" fmla="*/ 120316 w 286258"/>
                  <a:gd name="connsiteY423" fmla="*/ 37542 h 218261"/>
                  <a:gd name="connsiteX424" fmla="*/ 123535 w 286258"/>
                  <a:gd name="connsiteY424" fmla="*/ 37784 h 218261"/>
                  <a:gd name="connsiteX425" fmla="*/ 124126 w 286258"/>
                  <a:gd name="connsiteY425" fmla="*/ 39883 h 218261"/>
                  <a:gd name="connsiteX426" fmla="*/ 126377 w 286258"/>
                  <a:gd name="connsiteY426" fmla="*/ 42722 h 218261"/>
                  <a:gd name="connsiteX427" fmla="*/ 125704 w 286258"/>
                  <a:gd name="connsiteY427" fmla="*/ 39517 h 218261"/>
                  <a:gd name="connsiteX428" fmla="*/ 127104 w 286258"/>
                  <a:gd name="connsiteY428" fmla="*/ 40528 h 218261"/>
                  <a:gd name="connsiteX429" fmla="*/ 129999 w 286258"/>
                  <a:gd name="connsiteY429" fmla="*/ 44519 h 218261"/>
                  <a:gd name="connsiteX430" fmla="*/ 131606 w 286258"/>
                  <a:gd name="connsiteY430" fmla="*/ 44832 h 218261"/>
                  <a:gd name="connsiteX431" fmla="*/ 132031 w 286258"/>
                  <a:gd name="connsiteY431" fmla="*/ 47056 h 218261"/>
                  <a:gd name="connsiteX432" fmla="*/ 133673 w 286258"/>
                  <a:gd name="connsiteY432" fmla="*/ 48475 h 218261"/>
                  <a:gd name="connsiteX433" fmla="*/ 135168 w 286258"/>
                  <a:gd name="connsiteY433" fmla="*/ 47884 h 218261"/>
                  <a:gd name="connsiteX434" fmla="*/ 135440 w 286258"/>
                  <a:gd name="connsiteY434" fmla="*/ 48445 h 218261"/>
                  <a:gd name="connsiteX435" fmla="*/ 135718 w 286258"/>
                  <a:gd name="connsiteY435" fmla="*/ 48682 h 218261"/>
                  <a:gd name="connsiteX436" fmla="*/ 136308 w 286258"/>
                  <a:gd name="connsiteY436" fmla="*/ 48528 h 218261"/>
                  <a:gd name="connsiteX437" fmla="*/ 136663 w 286258"/>
                  <a:gd name="connsiteY437" fmla="*/ 49456 h 218261"/>
                  <a:gd name="connsiteX438" fmla="*/ 138636 w 286258"/>
                  <a:gd name="connsiteY438" fmla="*/ 51425 h 218261"/>
                  <a:gd name="connsiteX439" fmla="*/ 138884 w 286258"/>
                  <a:gd name="connsiteY439" fmla="*/ 51355 h 218261"/>
                  <a:gd name="connsiteX440" fmla="*/ 141159 w 286258"/>
                  <a:gd name="connsiteY440" fmla="*/ 53347 h 218261"/>
                  <a:gd name="connsiteX441" fmla="*/ 141295 w 286258"/>
                  <a:gd name="connsiteY441" fmla="*/ 54358 h 218261"/>
                  <a:gd name="connsiteX442" fmla="*/ 145005 w 286258"/>
                  <a:gd name="connsiteY442" fmla="*/ 56658 h 218261"/>
                  <a:gd name="connsiteX443" fmla="*/ 145489 w 286258"/>
                  <a:gd name="connsiteY443" fmla="*/ 57415 h 218261"/>
                  <a:gd name="connsiteX444" fmla="*/ 148957 w 286258"/>
                  <a:gd name="connsiteY444" fmla="*/ 59497 h 218261"/>
                  <a:gd name="connsiteX445" fmla="*/ 149206 w 286258"/>
                  <a:gd name="connsiteY445" fmla="*/ 61413 h 218261"/>
                  <a:gd name="connsiteX446" fmla="*/ 150340 w 286258"/>
                  <a:gd name="connsiteY446" fmla="*/ 61466 h 218261"/>
                  <a:gd name="connsiteX447" fmla="*/ 150647 w 286258"/>
                  <a:gd name="connsiteY447" fmla="*/ 61897 h 218261"/>
                  <a:gd name="connsiteX448" fmla="*/ 153164 w 286258"/>
                  <a:gd name="connsiteY448" fmla="*/ 64611 h 218261"/>
                  <a:gd name="connsiteX449" fmla="*/ 155486 w 286258"/>
                  <a:gd name="connsiteY449" fmla="*/ 65794 h 218261"/>
                  <a:gd name="connsiteX450" fmla="*/ 157737 w 286258"/>
                  <a:gd name="connsiteY450" fmla="*/ 69371 h 218261"/>
                  <a:gd name="connsiteX451" fmla="*/ 158268 w 286258"/>
                  <a:gd name="connsiteY451" fmla="*/ 69105 h 218261"/>
                  <a:gd name="connsiteX452" fmla="*/ 158386 w 286258"/>
                  <a:gd name="connsiteY452" fmla="*/ 68514 h 218261"/>
                  <a:gd name="connsiteX453" fmla="*/ 158522 w 286258"/>
                  <a:gd name="connsiteY453" fmla="*/ 68934 h 218261"/>
                  <a:gd name="connsiteX454" fmla="*/ 158995 w 286258"/>
                  <a:gd name="connsiteY454" fmla="*/ 69779 h 218261"/>
                  <a:gd name="connsiteX455" fmla="*/ 162262 w 286258"/>
                  <a:gd name="connsiteY455" fmla="*/ 70867 h 218261"/>
                  <a:gd name="connsiteX456" fmla="*/ 162983 w 286258"/>
                  <a:gd name="connsiteY456" fmla="*/ 73540 h 218261"/>
                  <a:gd name="connsiteX457" fmla="*/ 164755 w 286258"/>
                  <a:gd name="connsiteY457" fmla="*/ 73540 h 218261"/>
                  <a:gd name="connsiteX458" fmla="*/ 167461 w 286258"/>
                  <a:gd name="connsiteY458" fmla="*/ 76083 h 218261"/>
                  <a:gd name="connsiteX459" fmla="*/ 167768 w 286258"/>
                  <a:gd name="connsiteY459" fmla="*/ 76816 h 218261"/>
                  <a:gd name="connsiteX460" fmla="*/ 168359 w 286258"/>
                  <a:gd name="connsiteY460" fmla="*/ 77821 h 218261"/>
                  <a:gd name="connsiteX461" fmla="*/ 168619 w 286258"/>
                  <a:gd name="connsiteY461" fmla="*/ 78241 h 218261"/>
                  <a:gd name="connsiteX462" fmla="*/ 169068 w 286258"/>
                  <a:gd name="connsiteY462" fmla="*/ 78974 h 218261"/>
                  <a:gd name="connsiteX463" fmla="*/ 169068 w 286258"/>
                  <a:gd name="connsiteY463" fmla="*/ 78625 h 218261"/>
                  <a:gd name="connsiteX464" fmla="*/ 170291 w 286258"/>
                  <a:gd name="connsiteY464" fmla="*/ 79217 h 218261"/>
                  <a:gd name="connsiteX465" fmla="*/ 169877 w 286258"/>
                  <a:gd name="connsiteY465" fmla="*/ 79299 h 218261"/>
                  <a:gd name="connsiteX466" fmla="*/ 170267 w 286258"/>
                  <a:gd name="connsiteY466" fmla="*/ 80695 h 218261"/>
                  <a:gd name="connsiteX467" fmla="*/ 170817 w 286258"/>
                  <a:gd name="connsiteY467" fmla="*/ 79684 h 218261"/>
                  <a:gd name="connsiteX468" fmla="*/ 179312 w 286258"/>
                  <a:gd name="connsiteY468" fmla="*/ 87962 h 218261"/>
                  <a:gd name="connsiteX469" fmla="*/ 180335 w 286258"/>
                  <a:gd name="connsiteY469" fmla="*/ 88524 h 218261"/>
                  <a:gd name="connsiteX470" fmla="*/ 181516 w 286258"/>
                  <a:gd name="connsiteY470" fmla="*/ 88524 h 218261"/>
                  <a:gd name="connsiteX471" fmla="*/ 182001 w 286258"/>
                  <a:gd name="connsiteY471" fmla="*/ 90469 h 218261"/>
                  <a:gd name="connsiteX472" fmla="*/ 182485 w 286258"/>
                  <a:gd name="connsiteY472" fmla="*/ 90918 h 218261"/>
                  <a:gd name="connsiteX473" fmla="*/ 182958 w 286258"/>
                  <a:gd name="connsiteY473" fmla="*/ 90753 h 218261"/>
                  <a:gd name="connsiteX474" fmla="*/ 183034 w 286258"/>
                  <a:gd name="connsiteY474" fmla="*/ 91397 h 218261"/>
                  <a:gd name="connsiteX475" fmla="*/ 183596 w 286258"/>
                  <a:gd name="connsiteY475" fmla="*/ 91155 h 218261"/>
                  <a:gd name="connsiteX476" fmla="*/ 183596 w 286258"/>
                  <a:gd name="connsiteY476" fmla="*/ 91930 h 218261"/>
                  <a:gd name="connsiteX477" fmla="*/ 184092 w 286258"/>
                  <a:gd name="connsiteY477" fmla="*/ 92379 h 218261"/>
                  <a:gd name="connsiteX478" fmla="*/ 184092 w 286258"/>
                  <a:gd name="connsiteY478" fmla="*/ 92042 h 218261"/>
                  <a:gd name="connsiteX479" fmla="*/ 185108 w 286258"/>
                  <a:gd name="connsiteY479" fmla="*/ 92361 h 218261"/>
                  <a:gd name="connsiteX480" fmla="*/ 187265 w 286258"/>
                  <a:gd name="connsiteY480" fmla="*/ 94307 h 218261"/>
                  <a:gd name="connsiteX481" fmla="*/ 188960 w 286258"/>
                  <a:gd name="connsiteY481" fmla="*/ 94596 h 218261"/>
                  <a:gd name="connsiteX482" fmla="*/ 191418 w 286258"/>
                  <a:gd name="connsiteY482" fmla="*/ 98144 h 218261"/>
                  <a:gd name="connsiteX483" fmla="*/ 191418 w 286258"/>
                  <a:gd name="connsiteY483" fmla="*/ 98670 h 218261"/>
                  <a:gd name="connsiteX484" fmla="*/ 192877 w 286258"/>
                  <a:gd name="connsiteY484" fmla="*/ 97931 h 218261"/>
                  <a:gd name="connsiteX485" fmla="*/ 193740 w 286258"/>
                  <a:gd name="connsiteY485" fmla="*/ 99983 h 218261"/>
                  <a:gd name="connsiteX486" fmla="*/ 193781 w 286258"/>
                  <a:gd name="connsiteY486" fmla="*/ 99646 h 218261"/>
                  <a:gd name="connsiteX487" fmla="*/ 194413 w 286258"/>
                  <a:gd name="connsiteY487" fmla="*/ 99268 h 218261"/>
                  <a:gd name="connsiteX488" fmla="*/ 195299 w 286258"/>
                  <a:gd name="connsiteY488" fmla="*/ 101367 h 218261"/>
                  <a:gd name="connsiteX489" fmla="*/ 196298 w 286258"/>
                  <a:gd name="connsiteY489" fmla="*/ 103040 h 218261"/>
                  <a:gd name="connsiteX490" fmla="*/ 197184 w 286258"/>
                  <a:gd name="connsiteY490" fmla="*/ 103200 h 218261"/>
                  <a:gd name="connsiteX491" fmla="*/ 197928 w 286258"/>
                  <a:gd name="connsiteY491" fmla="*/ 103354 h 218261"/>
                  <a:gd name="connsiteX492" fmla="*/ 198336 w 286258"/>
                  <a:gd name="connsiteY492" fmla="*/ 105518 h 218261"/>
                  <a:gd name="connsiteX493" fmla="*/ 199955 w 286258"/>
                  <a:gd name="connsiteY493" fmla="*/ 106375 h 218261"/>
                  <a:gd name="connsiteX494" fmla="*/ 201544 w 286258"/>
                  <a:gd name="connsiteY494" fmla="*/ 106428 h 218261"/>
                  <a:gd name="connsiteX495" fmla="*/ 201391 w 286258"/>
                  <a:gd name="connsiteY495" fmla="*/ 107469 h 218261"/>
                  <a:gd name="connsiteX496" fmla="*/ 202035 w 286258"/>
                  <a:gd name="connsiteY496" fmla="*/ 108060 h 218261"/>
                  <a:gd name="connsiteX497" fmla="*/ 202117 w 286258"/>
                  <a:gd name="connsiteY497" fmla="*/ 107079 h 218261"/>
                  <a:gd name="connsiteX498" fmla="*/ 202708 w 286258"/>
                  <a:gd name="connsiteY498" fmla="*/ 107079 h 218261"/>
                  <a:gd name="connsiteX499" fmla="*/ 204008 w 286258"/>
                  <a:gd name="connsiteY499" fmla="*/ 109858 h 218261"/>
                  <a:gd name="connsiteX500" fmla="*/ 203813 w 286258"/>
                  <a:gd name="connsiteY500" fmla="*/ 110159 h 218261"/>
                  <a:gd name="connsiteX501" fmla="*/ 205272 w 286258"/>
                  <a:gd name="connsiteY501" fmla="*/ 109923 h 218261"/>
                  <a:gd name="connsiteX502" fmla="*/ 206400 w 286258"/>
                  <a:gd name="connsiteY502" fmla="*/ 111762 h 218261"/>
                  <a:gd name="connsiteX503" fmla="*/ 207228 w 286258"/>
                  <a:gd name="connsiteY503" fmla="*/ 111389 h 218261"/>
                  <a:gd name="connsiteX504" fmla="*/ 207883 w 286258"/>
                  <a:gd name="connsiteY504" fmla="*/ 113512 h 218261"/>
                  <a:gd name="connsiteX505" fmla="*/ 207393 w 286258"/>
                  <a:gd name="connsiteY505" fmla="*/ 113270 h 218261"/>
                  <a:gd name="connsiteX506" fmla="*/ 207298 w 286258"/>
                  <a:gd name="connsiteY506" fmla="*/ 113932 h 218261"/>
                  <a:gd name="connsiteX507" fmla="*/ 207771 w 286258"/>
                  <a:gd name="connsiteY507" fmla="*/ 114789 h 218261"/>
                  <a:gd name="connsiteX508" fmla="*/ 208533 w 286258"/>
                  <a:gd name="connsiteY508" fmla="*/ 115310 h 218261"/>
                  <a:gd name="connsiteX509" fmla="*/ 209839 w 286258"/>
                  <a:gd name="connsiteY509" fmla="*/ 114819 h 218261"/>
                  <a:gd name="connsiteX510" fmla="*/ 214169 w 286258"/>
                  <a:gd name="connsiteY510" fmla="*/ 117521 h 218261"/>
                  <a:gd name="connsiteX511" fmla="*/ 214169 w 286258"/>
                  <a:gd name="connsiteY511" fmla="*/ 118497 h 218261"/>
                  <a:gd name="connsiteX512" fmla="*/ 215316 w 286258"/>
                  <a:gd name="connsiteY512" fmla="*/ 119325 h 218261"/>
                  <a:gd name="connsiteX513" fmla="*/ 216273 w 286258"/>
                  <a:gd name="connsiteY513" fmla="*/ 122003 h 218261"/>
                  <a:gd name="connsiteX514" fmla="*/ 219817 w 286258"/>
                  <a:gd name="connsiteY514" fmla="*/ 123079 h 218261"/>
                  <a:gd name="connsiteX515" fmla="*/ 222216 w 286258"/>
                  <a:gd name="connsiteY515" fmla="*/ 124853 h 218261"/>
                  <a:gd name="connsiteX516" fmla="*/ 222216 w 286258"/>
                  <a:gd name="connsiteY516" fmla="*/ 125113 h 218261"/>
                  <a:gd name="connsiteX517" fmla="*/ 222972 w 286258"/>
                  <a:gd name="connsiteY517" fmla="*/ 124983 h 218261"/>
                  <a:gd name="connsiteX518" fmla="*/ 223079 w 286258"/>
                  <a:gd name="connsiteY518" fmla="*/ 125445 h 218261"/>
                  <a:gd name="connsiteX519" fmla="*/ 223350 w 286258"/>
                  <a:gd name="connsiteY519" fmla="*/ 126533 h 218261"/>
                  <a:gd name="connsiteX520" fmla="*/ 223581 w 286258"/>
                  <a:gd name="connsiteY520" fmla="*/ 127490 h 218261"/>
                  <a:gd name="connsiteX521" fmla="*/ 229377 w 286258"/>
                  <a:gd name="connsiteY521" fmla="*/ 132422 h 218261"/>
                  <a:gd name="connsiteX522" fmla="*/ 231521 w 286258"/>
                  <a:gd name="connsiteY522" fmla="*/ 132451 h 218261"/>
                  <a:gd name="connsiteX523" fmla="*/ 231521 w 286258"/>
                  <a:gd name="connsiteY523" fmla="*/ 134137 h 218261"/>
                  <a:gd name="connsiteX524" fmla="*/ 232449 w 286258"/>
                  <a:gd name="connsiteY524" fmla="*/ 134137 h 218261"/>
                  <a:gd name="connsiteX525" fmla="*/ 231551 w 286258"/>
                  <a:gd name="connsiteY525" fmla="*/ 136011 h 218261"/>
                  <a:gd name="connsiteX526" fmla="*/ 232047 w 286258"/>
                  <a:gd name="connsiteY526" fmla="*/ 136041 h 218261"/>
                  <a:gd name="connsiteX527" fmla="*/ 233743 w 286258"/>
                  <a:gd name="connsiteY527" fmla="*/ 134947 h 218261"/>
                  <a:gd name="connsiteX528" fmla="*/ 234841 w 286258"/>
                  <a:gd name="connsiteY528" fmla="*/ 138051 h 218261"/>
                  <a:gd name="connsiteX529" fmla="*/ 235958 w 286258"/>
                  <a:gd name="connsiteY529" fmla="*/ 138223 h 218261"/>
                  <a:gd name="connsiteX530" fmla="*/ 236259 w 286258"/>
                  <a:gd name="connsiteY530" fmla="*/ 139222 h 218261"/>
                  <a:gd name="connsiteX531" fmla="*/ 238138 w 286258"/>
                  <a:gd name="connsiteY531" fmla="*/ 138305 h 218261"/>
                  <a:gd name="connsiteX532" fmla="*/ 238250 w 286258"/>
                  <a:gd name="connsiteY532" fmla="*/ 140079 h 218261"/>
                  <a:gd name="connsiteX533" fmla="*/ 238735 w 286258"/>
                  <a:gd name="connsiteY533" fmla="*/ 140186 h 218261"/>
                  <a:gd name="connsiteX534" fmla="*/ 239196 w 286258"/>
                  <a:gd name="connsiteY534" fmla="*/ 140854 h 218261"/>
                  <a:gd name="connsiteX535" fmla="*/ 239964 w 286258"/>
                  <a:gd name="connsiteY535" fmla="*/ 141445 h 218261"/>
                  <a:gd name="connsiteX536" fmla="*/ 240123 w 286258"/>
                  <a:gd name="connsiteY536" fmla="*/ 140812 h 218261"/>
                  <a:gd name="connsiteX537" fmla="*/ 240289 w 286258"/>
                  <a:gd name="connsiteY537" fmla="*/ 141309 h 218261"/>
                  <a:gd name="connsiteX538" fmla="*/ 241588 w 286258"/>
                  <a:gd name="connsiteY538" fmla="*/ 142202 h 218261"/>
                  <a:gd name="connsiteX539" fmla="*/ 241240 w 286258"/>
                  <a:gd name="connsiteY539" fmla="*/ 142533 h 218261"/>
                  <a:gd name="connsiteX540" fmla="*/ 241494 w 286258"/>
                  <a:gd name="connsiteY540" fmla="*/ 142764 h 218261"/>
                  <a:gd name="connsiteX541" fmla="*/ 242604 w 286258"/>
                  <a:gd name="connsiteY541" fmla="*/ 142764 h 218261"/>
                  <a:gd name="connsiteX542" fmla="*/ 242327 w 286258"/>
                  <a:gd name="connsiteY542" fmla="*/ 142113 h 218261"/>
                  <a:gd name="connsiteX543" fmla="*/ 242604 w 286258"/>
                  <a:gd name="connsiteY543" fmla="*/ 142764 h 218261"/>
                  <a:gd name="connsiteX544" fmla="*/ 243307 w 286258"/>
                  <a:gd name="connsiteY544" fmla="*/ 144402 h 218261"/>
                  <a:gd name="connsiteX545" fmla="*/ 243603 w 286258"/>
                  <a:gd name="connsiteY545" fmla="*/ 144887 h 218261"/>
                  <a:gd name="connsiteX546" fmla="*/ 245511 w 286258"/>
                  <a:gd name="connsiteY546" fmla="*/ 146365 h 218261"/>
                  <a:gd name="connsiteX547" fmla="*/ 247201 w 286258"/>
                  <a:gd name="connsiteY547" fmla="*/ 147547 h 218261"/>
                  <a:gd name="connsiteX548" fmla="*/ 248530 w 286258"/>
                  <a:gd name="connsiteY548" fmla="*/ 147612 h 218261"/>
                  <a:gd name="connsiteX549" fmla="*/ 248778 w 286258"/>
                  <a:gd name="connsiteY549" fmla="*/ 148606 h 218261"/>
                  <a:gd name="connsiteX550" fmla="*/ 249499 w 286258"/>
                  <a:gd name="connsiteY550" fmla="*/ 150043 h 218261"/>
                  <a:gd name="connsiteX551" fmla="*/ 249983 w 286258"/>
                  <a:gd name="connsiteY551" fmla="*/ 149871 h 218261"/>
                  <a:gd name="connsiteX552" fmla="*/ 250066 w 286258"/>
                  <a:gd name="connsiteY552" fmla="*/ 150522 h 218261"/>
                  <a:gd name="connsiteX553" fmla="*/ 250657 w 286258"/>
                  <a:gd name="connsiteY553" fmla="*/ 150279 h 218261"/>
                  <a:gd name="connsiteX554" fmla="*/ 250740 w 286258"/>
                  <a:gd name="connsiteY554" fmla="*/ 152893 h 218261"/>
                  <a:gd name="connsiteX555" fmla="*/ 251147 w 286258"/>
                  <a:gd name="connsiteY555" fmla="*/ 151178 h 218261"/>
                  <a:gd name="connsiteX556" fmla="*/ 252370 w 286258"/>
                  <a:gd name="connsiteY556" fmla="*/ 151769 h 218261"/>
                  <a:gd name="connsiteX557" fmla="*/ 251963 w 286258"/>
                  <a:gd name="connsiteY557" fmla="*/ 151852 h 218261"/>
                  <a:gd name="connsiteX558" fmla="*/ 252453 w 286258"/>
                  <a:gd name="connsiteY558" fmla="*/ 154454 h 218261"/>
                  <a:gd name="connsiteX559" fmla="*/ 254739 w 286258"/>
                  <a:gd name="connsiteY559" fmla="*/ 153567 h 218261"/>
                  <a:gd name="connsiteX560" fmla="*/ 255637 w 286258"/>
                  <a:gd name="connsiteY560" fmla="*/ 154874 h 218261"/>
                  <a:gd name="connsiteX561" fmla="*/ 256671 w 286258"/>
                  <a:gd name="connsiteY561" fmla="*/ 154874 h 218261"/>
                  <a:gd name="connsiteX562" fmla="*/ 260606 w 286258"/>
                  <a:gd name="connsiteY562" fmla="*/ 158173 h 218261"/>
                  <a:gd name="connsiteX563" fmla="*/ 261014 w 286258"/>
                  <a:gd name="connsiteY563" fmla="*/ 160053 h 218261"/>
                  <a:gd name="connsiteX564" fmla="*/ 262485 w 286258"/>
                  <a:gd name="connsiteY564" fmla="*/ 159722 h 218261"/>
                  <a:gd name="connsiteX565" fmla="*/ 265167 w 286258"/>
                  <a:gd name="connsiteY565" fmla="*/ 165558 h 218261"/>
                  <a:gd name="connsiteX566" fmla="*/ 265451 w 286258"/>
                  <a:gd name="connsiteY566" fmla="*/ 165434 h 218261"/>
                  <a:gd name="connsiteX567" fmla="*/ 266242 w 286258"/>
                  <a:gd name="connsiteY567" fmla="*/ 164204 h 218261"/>
                  <a:gd name="connsiteX568" fmla="*/ 267075 w 286258"/>
                  <a:gd name="connsiteY568" fmla="*/ 166398 h 218261"/>
                  <a:gd name="connsiteX569" fmla="*/ 268026 w 286258"/>
                  <a:gd name="connsiteY569" fmla="*/ 166351 h 218261"/>
                  <a:gd name="connsiteX570" fmla="*/ 267885 w 286258"/>
                  <a:gd name="connsiteY570" fmla="*/ 166073 h 218261"/>
                  <a:gd name="connsiteX571" fmla="*/ 268109 w 286258"/>
                  <a:gd name="connsiteY571" fmla="*/ 166345 h 218261"/>
                  <a:gd name="connsiteX572" fmla="*/ 268924 w 286258"/>
                  <a:gd name="connsiteY572" fmla="*/ 168119 h 218261"/>
                  <a:gd name="connsiteX573" fmla="*/ 269432 w 286258"/>
                  <a:gd name="connsiteY573" fmla="*/ 168397 h 218261"/>
                  <a:gd name="connsiteX574" fmla="*/ 269356 w 286258"/>
                  <a:gd name="connsiteY574" fmla="*/ 168030 h 218261"/>
                  <a:gd name="connsiteX575" fmla="*/ 269486 w 286258"/>
                  <a:gd name="connsiteY575" fmla="*/ 168278 h 218261"/>
                  <a:gd name="connsiteX576" fmla="*/ 270756 w 286258"/>
                  <a:gd name="connsiteY576" fmla="*/ 169739 h 218261"/>
                  <a:gd name="connsiteX577" fmla="*/ 270638 w 286258"/>
                  <a:gd name="connsiteY577" fmla="*/ 170165 h 218261"/>
                  <a:gd name="connsiteX578" fmla="*/ 272162 w 286258"/>
                  <a:gd name="connsiteY578" fmla="*/ 171134 h 218261"/>
                  <a:gd name="connsiteX579" fmla="*/ 273586 w 286258"/>
                  <a:gd name="connsiteY579" fmla="*/ 171696 h 218261"/>
                  <a:gd name="connsiteX580" fmla="*/ 273509 w 286258"/>
                  <a:gd name="connsiteY580" fmla="*/ 172719 h 218261"/>
                  <a:gd name="connsiteX581" fmla="*/ 273798 w 286258"/>
                  <a:gd name="connsiteY581" fmla="*/ 172488 h 218261"/>
                  <a:gd name="connsiteX582" fmla="*/ 275199 w 286258"/>
                  <a:gd name="connsiteY582" fmla="*/ 172772 h 218261"/>
                  <a:gd name="connsiteX583" fmla="*/ 274720 w 286258"/>
                  <a:gd name="connsiteY583" fmla="*/ 173364 h 218261"/>
                  <a:gd name="connsiteX584" fmla="*/ 274974 w 286258"/>
                  <a:gd name="connsiteY584" fmla="*/ 173955 h 218261"/>
                  <a:gd name="connsiteX585" fmla="*/ 275104 w 286258"/>
                  <a:gd name="connsiteY585" fmla="*/ 174251 h 218261"/>
                  <a:gd name="connsiteX586" fmla="*/ 275996 w 286258"/>
                  <a:gd name="connsiteY586" fmla="*/ 174203 h 218261"/>
                  <a:gd name="connsiteX587" fmla="*/ 275459 w 286258"/>
                  <a:gd name="connsiteY587" fmla="*/ 174966 h 218261"/>
                  <a:gd name="connsiteX588" fmla="*/ 275671 w 286258"/>
                  <a:gd name="connsiteY588" fmla="*/ 175439 h 218261"/>
                  <a:gd name="connsiteX589" fmla="*/ 277057 w 286258"/>
                  <a:gd name="connsiteY589" fmla="*/ 175660 h 218261"/>
                  <a:gd name="connsiteX590" fmla="*/ 277326 w 286258"/>
                  <a:gd name="connsiteY590" fmla="*/ 175368 h 218261"/>
                  <a:gd name="connsiteX591" fmla="*/ 277916 w 286258"/>
                  <a:gd name="connsiteY591" fmla="*/ 176444 h 218261"/>
                  <a:gd name="connsiteX592" fmla="*/ 278135 w 286258"/>
                  <a:gd name="connsiteY592" fmla="*/ 176764 h 218261"/>
                  <a:gd name="connsiteX593" fmla="*/ 279151 w 286258"/>
                  <a:gd name="connsiteY593" fmla="*/ 176870 h 218261"/>
                  <a:gd name="connsiteX594" fmla="*/ 279689 w 286258"/>
                  <a:gd name="connsiteY594" fmla="*/ 179886 h 218261"/>
                  <a:gd name="connsiteX595" fmla="*/ 279972 w 286258"/>
                  <a:gd name="connsiteY595" fmla="*/ 180430 h 218261"/>
                  <a:gd name="connsiteX596" fmla="*/ 280563 w 286258"/>
                  <a:gd name="connsiteY596" fmla="*/ 180820 h 218261"/>
                  <a:gd name="connsiteX597" fmla="*/ 281774 w 286258"/>
                  <a:gd name="connsiteY597" fmla="*/ 180329 h 218261"/>
                  <a:gd name="connsiteX598" fmla="*/ 282005 w 286258"/>
                  <a:gd name="connsiteY598" fmla="*/ 180660 h 218261"/>
                  <a:gd name="connsiteX599" fmla="*/ 282720 w 286258"/>
                  <a:gd name="connsiteY599" fmla="*/ 180566 h 218261"/>
                  <a:gd name="connsiteX600" fmla="*/ 283115 w 286258"/>
                  <a:gd name="connsiteY600" fmla="*/ 182227 h 218261"/>
                  <a:gd name="connsiteX601" fmla="*/ 284539 w 286258"/>
                  <a:gd name="connsiteY601" fmla="*/ 181991 h 218261"/>
                  <a:gd name="connsiteX602" fmla="*/ 283848 w 286258"/>
                  <a:gd name="connsiteY602" fmla="*/ 183297 h 218261"/>
                  <a:gd name="connsiteX603" fmla="*/ 284805 w 286258"/>
                  <a:gd name="connsiteY603" fmla="*/ 184675 h 218261"/>
                  <a:gd name="connsiteX604" fmla="*/ 285106 w 286258"/>
                  <a:gd name="connsiteY604" fmla="*/ 184817 h 218261"/>
                  <a:gd name="connsiteX605" fmla="*/ 286258 w 286258"/>
                  <a:gd name="connsiteY605" fmla="*/ 186177 h 218261"/>
                  <a:gd name="connsiteX606" fmla="*/ 286258 w 286258"/>
                  <a:gd name="connsiteY606" fmla="*/ 198163 h 218261"/>
                  <a:gd name="connsiteX607" fmla="*/ 273302 w 286258"/>
                  <a:gd name="connsiteY607" fmla="*/ 186928 h 218261"/>
                  <a:gd name="connsiteX608" fmla="*/ 272812 w 286258"/>
                  <a:gd name="connsiteY608" fmla="*/ 184835 h 218261"/>
                  <a:gd name="connsiteX609" fmla="*/ 271039 w 286258"/>
                  <a:gd name="connsiteY609" fmla="*/ 185089 h 218261"/>
                  <a:gd name="connsiteX610" fmla="*/ 267802 w 286258"/>
                  <a:gd name="connsiteY610" fmla="*/ 179371 h 218261"/>
                  <a:gd name="connsiteX611" fmla="*/ 266484 w 286258"/>
                  <a:gd name="connsiteY611" fmla="*/ 178514 h 21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</a:cxnLst>
                <a:rect l="l" t="t" r="r" b="b"/>
                <a:pathLst>
                  <a:path w="286258" h="218261">
                    <a:moveTo>
                      <a:pt x="283080" y="182215"/>
                    </a:moveTo>
                    <a:lnTo>
                      <a:pt x="59133" y="43756"/>
                    </a:lnTo>
                    <a:moveTo>
                      <a:pt x="66157" y="30156"/>
                    </a:moveTo>
                    <a:lnTo>
                      <a:pt x="65767" y="30399"/>
                    </a:lnTo>
                    <a:close/>
                    <a:moveTo>
                      <a:pt x="266484" y="178514"/>
                    </a:moveTo>
                    <a:cubicBezTo>
                      <a:pt x="266121" y="178897"/>
                      <a:pt x="265538" y="178971"/>
                      <a:pt x="265090" y="178691"/>
                    </a:cubicBezTo>
                    <a:lnTo>
                      <a:pt x="265090" y="177509"/>
                    </a:lnTo>
                    <a:lnTo>
                      <a:pt x="264499" y="177024"/>
                    </a:lnTo>
                    <a:cubicBezTo>
                      <a:pt x="263965" y="177190"/>
                      <a:pt x="263421" y="177321"/>
                      <a:pt x="262869" y="177414"/>
                    </a:cubicBezTo>
                    <a:lnTo>
                      <a:pt x="262869" y="175640"/>
                    </a:lnTo>
                    <a:lnTo>
                      <a:pt x="262514" y="175333"/>
                    </a:lnTo>
                    <a:cubicBezTo>
                      <a:pt x="262237" y="175764"/>
                      <a:pt x="261663" y="175888"/>
                      <a:pt x="261232" y="175611"/>
                    </a:cubicBezTo>
                    <a:cubicBezTo>
                      <a:pt x="261220" y="175603"/>
                      <a:pt x="261209" y="175595"/>
                      <a:pt x="261197" y="175587"/>
                    </a:cubicBezTo>
                    <a:lnTo>
                      <a:pt x="261197" y="174221"/>
                    </a:lnTo>
                    <a:cubicBezTo>
                      <a:pt x="260523" y="173671"/>
                      <a:pt x="259808" y="173109"/>
                      <a:pt x="259005" y="172548"/>
                    </a:cubicBezTo>
                    <a:lnTo>
                      <a:pt x="258733" y="172548"/>
                    </a:lnTo>
                    <a:cubicBezTo>
                      <a:pt x="258024" y="172033"/>
                      <a:pt x="257552" y="170348"/>
                      <a:pt x="256801" y="170774"/>
                    </a:cubicBezTo>
                    <a:lnTo>
                      <a:pt x="256441" y="168864"/>
                    </a:lnTo>
                    <a:cubicBezTo>
                      <a:pt x="255810" y="168648"/>
                      <a:pt x="255159" y="168498"/>
                      <a:pt x="254497" y="168414"/>
                    </a:cubicBezTo>
                    <a:cubicBezTo>
                      <a:pt x="254250" y="168449"/>
                      <a:pt x="254051" y="168636"/>
                      <a:pt x="254001" y="168882"/>
                    </a:cubicBezTo>
                    <a:lnTo>
                      <a:pt x="253570" y="168261"/>
                    </a:lnTo>
                    <a:lnTo>
                      <a:pt x="253156" y="168190"/>
                    </a:lnTo>
                    <a:lnTo>
                      <a:pt x="252849" y="167598"/>
                    </a:lnTo>
                    <a:lnTo>
                      <a:pt x="252039" y="167598"/>
                    </a:lnTo>
                    <a:cubicBezTo>
                      <a:pt x="249304" y="163063"/>
                      <a:pt x="249204" y="166031"/>
                      <a:pt x="248111" y="164299"/>
                    </a:cubicBezTo>
                    <a:lnTo>
                      <a:pt x="248258" y="162797"/>
                    </a:lnTo>
                    <a:cubicBezTo>
                      <a:pt x="247975" y="162531"/>
                      <a:pt x="247620" y="162501"/>
                      <a:pt x="247591" y="162933"/>
                    </a:cubicBezTo>
                    <a:cubicBezTo>
                      <a:pt x="246570" y="162155"/>
                      <a:pt x="245795" y="161101"/>
                      <a:pt x="245358" y="159894"/>
                    </a:cubicBezTo>
                    <a:cubicBezTo>
                      <a:pt x="244418" y="160148"/>
                      <a:pt x="241275" y="157126"/>
                      <a:pt x="239385" y="155252"/>
                    </a:cubicBezTo>
                    <a:cubicBezTo>
                      <a:pt x="239148" y="155157"/>
                      <a:pt x="238965" y="155175"/>
                      <a:pt x="238900" y="155388"/>
                    </a:cubicBezTo>
                    <a:lnTo>
                      <a:pt x="238900" y="154797"/>
                    </a:lnTo>
                    <a:lnTo>
                      <a:pt x="238522" y="154424"/>
                    </a:lnTo>
                    <a:cubicBezTo>
                      <a:pt x="238238" y="154767"/>
                      <a:pt x="237860" y="154962"/>
                      <a:pt x="237559" y="154608"/>
                    </a:cubicBezTo>
                    <a:lnTo>
                      <a:pt x="236649" y="153318"/>
                    </a:lnTo>
                    <a:cubicBezTo>
                      <a:pt x="236815" y="153425"/>
                      <a:pt x="237151" y="153318"/>
                      <a:pt x="237092" y="153064"/>
                    </a:cubicBezTo>
                    <a:lnTo>
                      <a:pt x="235172" y="152804"/>
                    </a:lnTo>
                    <a:cubicBezTo>
                      <a:pt x="235846" y="151734"/>
                      <a:pt x="230688" y="149079"/>
                      <a:pt x="233051" y="149156"/>
                    </a:cubicBezTo>
                    <a:lnTo>
                      <a:pt x="231521" y="148943"/>
                    </a:lnTo>
                    <a:lnTo>
                      <a:pt x="231557" y="148216"/>
                    </a:lnTo>
                    <a:cubicBezTo>
                      <a:pt x="231155" y="148216"/>
                      <a:pt x="229932" y="148547"/>
                      <a:pt x="228945" y="147825"/>
                    </a:cubicBezTo>
                    <a:cubicBezTo>
                      <a:pt x="228715" y="147660"/>
                      <a:pt x="229152" y="147169"/>
                      <a:pt x="229140" y="147033"/>
                    </a:cubicBezTo>
                    <a:lnTo>
                      <a:pt x="228880" y="145703"/>
                    </a:lnTo>
                    <a:lnTo>
                      <a:pt x="227882" y="146968"/>
                    </a:lnTo>
                    <a:cubicBezTo>
                      <a:pt x="227387" y="145491"/>
                      <a:pt x="226494" y="144182"/>
                      <a:pt x="225300" y="143184"/>
                    </a:cubicBezTo>
                    <a:lnTo>
                      <a:pt x="224928" y="142906"/>
                    </a:lnTo>
                    <a:cubicBezTo>
                      <a:pt x="223746" y="142048"/>
                      <a:pt x="222500" y="141605"/>
                      <a:pt x="221383" y="139825"/>
                    </a:cubicBezTo>
                    <a:cubicBezTo>
                      <a:pt x="220632" y="139384"/>
                      <a:pt x="219992" y="138777"/>
                      <a:pt x="219510" y="138051"/>
                    </a:cubicBezTo>
                    <a:cubicBezTo>
                      <a:pt x="218919" y="138010"/>
                      <a:pt x="218205" y="138051"/>
                      <a:pt x="217791" y="137649"/>
                    </a:cubicBezTo>
                    <a:cubicBezTo>
                      <a:pt x="217377" y="137247"/>
                      <a:pt x="214837" y="134066"/>
                      <a:pt x="215268" y="133398"/>
                    </a:cubicBezTo>
                    <a:cubicBezTo>
                      <a:pt x="215080" y="133257"/>
                      <a:pt x="214883" y="133129"/>
                      <a:pt x="214678" y="133013"/>
                    </a:cubicBezTo>
                    <a:lnTo>
                      <a:pt x="214034" y="133705"/>
                    </a:lnTo>
                    <a:cubicBezTo>
                      <a:pt x="211883" y="130749"/>
                      <a:pt x="209632" y="129820"/>
                      <a:pt x="207263" y="128040"/>
                    </a:cubicBezTo>
                    <a:lnTo>
                      <a:pt x="205987" y="128371"/>
                    </a:lnTo>
                    <a:cubicBezTo>
                      <a:pt x="205615" y="128129"/>
                      <a:pt x="205449" y="127289"/>
                      <a:pt x="205325" y="126438"/>
                    </a:cubicBezTo>
                    <a:lnTo>
                      <a:pt x="204439" y="126994"/>
                    </a:lnTo>
                    <a:lnTo>
                      <a:pt x="204557" y="125220"/>
                    </a:lnTo>
                    <a:cubicBezTo>
                      <a:pt x="204049" y="124682"/>
                      <a:pt x="203585" y="124105"/>
                      <a:pt x="203169" y="123493"/>
                    </a:cubicBezTo>
                    <a:cubicBezTo>
                      <a:pt x="203252" y="127514"/>
                      <a:pt x="201692" y="120028"/>
                      <a:pt x="198838" y="120608"/>
                    </a:cubicBezTo>
                    <a:lnTo>
                      <a:pt x="198490" y="118775"/>
                    </a:lnTo>
                    <a:lnTo>
                      <a:pt x="197101" y="117592"/>
                    </a:lnTo>
                    <a:cubicBezTo>
                      <a:pt x="197503" y="117835"/>
                      <a:pt x="196971" y="117338"/>
                      <a:pt x="196404" y="116806"/>
                    </a:cubicBezTo>
                    <a:cubicBezTo>
                      <a:pt x="196177" y="116730"/>
                      <a:pt x="195995" y="116557"/>
                      <a:pt x="195908" y="116333"/>
                    </a:cubicBezTo>
                    <a:lnTo>
                      <a:pt x="195583" y="116001"/>
                    </a:lnTo>
                    <a:lnTo>
                      <a:pt x="195447" y="117592"/>
                    </a:lnTo>
                    <a:lnTo>
                      <a:pt x="194986" y="117592"/>
                    </a:lnTo>
                    <a:cubicBezTo>
                      <a:pt x="194396" y="116350"/>
                      <a:pt x="194396" y="114742"/>
                      <a:pt x="192859" y="115274"/>
                    </a:cubicBezTo>
                    <a:lnTo>
                      <a:pt x="191802" y="113548"/>
                    </a:lnTo>
                    <a:lnTo>
                      <a:pt x="191270" y="114080"/>
                    </a:lnTo>
                    <a:lnTo>
                      <a:pt x="190744" y="112353"/>
                    </a:lnTo>
                    <a:lnTo>
                      <a:pt x="191140" y="112554"/>
                    </a:lnTo>
                    <a:cubicBezTo>
                      <a:pt x="191613" y="111904"/>
                      <a:pt x="190874" y="110999"/>
                      <a:pt x="190213" y="110893"/>
                    </a:cubicBezTo>
                    <a:cubicBezTo>
                      <a:pt x="187808" y="110520"/>
                      <a:pt x="187347" y="108918"/>
                      <a:pt x="185333" y="107936"/>
                    </a:cubicBezTo>
                    <a:lnTo>
                      <a:pt x="184594" y="108545"/>
                    </a:lnTo>
                    <a:lnTo>
                      <a:pt x="184399" y="106972"/>
                    </a:lnTo>
                    <a:cubicBezTo>
                      <a:pt x="182893" y="106895"/>
                      <a:pt x="177469" y="100669"/>
                      <a:pt x="176843" y="101118"/>
                    </a:cubicBezTo>
                    <a:lnTo>
                      <a:pt x="176737" y="100770"/>
                    </a:lnTo>
                    <a:cubicBezTo>
                      <a:pt x="176701" y="100663"/>
                      <a:pt x="176542" y="100030"/>
                      <a:pt x="176341" y="100078"/>
                    </a:cubicBezTo>
                    <a:cubicBezTo>
                      <a:pt x="175346" y="100434"/>
                      <a:pt x="174238" y="100062"/>
                      <a:pt x="173659" y="99179"/>
                    </a:cubicBezTo>
                    <a:cubicBezTo>
                      <a:pt x="173452" y="98913"/>
                      <a:pt x="172365" y="97115"/>
                      <a:pt x="173003" y="96902"/>
                    </a:cubicBezTo>
                    <a:lnTo>
                      <a:pt x="171585" y="96973"/>
                    </a:lnTo>
                    <a:lnTo>
                      <a:pt x="171585" y="96264"/>
                    </a:lnTo>
                    <a:lnTo>
                      <a:pt x="170616" y="94401"/>
                    </a:lnTo>
                    <a:lnTo>
                      <a:pt x="170120" y="94070"/>
                    </a:lnTo>
                    <a:cubicBezTo>
                      <a:pt x="169021" y="94490"/>
                      <a:pt x="166681" y="92030"/>
                      <a:pt x="164212" y="89482"/>
                    </a:cubicBezTo>
                    <a:lnTo>
                      <a:pt x="164289" y="90256"/>
                    </a:lnTo>
                    <a:cubicBezTo>
                      <a:pt x="162853" y="89168"/>
                      <a:pt x="161027" y="85337"/>
                      <a:pt x="159332" y="85585"/>
                    </a:cubicBezTo>
                    <a:cubicBezTo>
                      <a:pt x="159237" y="85301"/>
                      <a:pt x="159108" y="85028"/>
                      <a:pt x="158948" y="84775"/>
                    </a:cubicBezTo>
                    <a:lnTo>
                      <a:pt x="157766" y="84668"/>
                    </a:lnTo>
                    <a:lnTo>
                      <a:pt x="157406" y="83232"/>
                    </a:lnTo>
                    <a:lnTo>
                      <a:pt x="157034" y="82906"/>
                    </a:lnTo>
                    <a:cubicBezTo>
                      <a:pt x="156620" y="83320"/>
                      <a:pt x="156366" y="82546"/>
                      <a:pt x="156218" y="81866"/>
                    </a:cubicBezTo>
                    <a:cubicBezTo>
                      <a:pt x="156081" y="81601"/>
                      <a:pt x="155970" y="81324"/>
                      <a:pt x="155887" y="81038"/>
                    </a:cubicBezTo>
                    <a:lnTo>
                      <a:pt x="155645" y="81038"/>
                    </a:lnTo>
                    <a:lnTo>
                      <a:pt x="155645" y="81759"/>
                    </a:lnTo>
                    <a:lnTo>
                      <a:pt x="154653" y="81759"/>
                    </a:lnTo>
                    <a:lnTo>
                      <a:pt x="154653" y="81298"/>
                    </a:lnTo>
                    <a:cubicBezTo>
                      <a:pt x="154741" y="81156"/>
                      <a:pt x="155314" y="81268"/>
                      <a:pt x="154653" y="80311"/>
                    </a:cubicBezTo>
                    <a:cubicBezTo>
                      <a:pt x="153831" y="79128"/>
                      <a:pt x="152555" y="79429"/>
                      <a:pt x="151699" y="80772"/>
                    </a:cubicBezTo>
                    <a:cubicBezTo>
                      <a:pt x="150931" y="79950"/>
                      <a:pt x="151309" y="76846"/>
                      <a:pt x="149595" y="76325"/>
                    </a:cubicBezTo>
                    <a:cubicBezTo>
                      <a:pt x="149595" y="76325"/>
                      <a:pt x="145631" y="75935"/>
                      <a:pt x="146399" y="74108"/>
                    </a:cubicBezTo>
                    <a:lnTo>
                      <a:pt x="145808" y="73126"/>
                    </a:lnTo>
                    <a:lnTo>
                      <a:pt x="145578" y="72730"/>
                    </a:lnTo>
                    <a:lnTo>
                      <a:pt x="144237" y="72476"/>
                    </a:lnTo>
                    <a:lnTo>
                      <a:pt x="143888" y="70619"/>
                    </a:lnTo>
                    <a:lnTo>
                      <a:pt x="142648" y="69484"/>
                    </a:lnTo>
                    <a:cubicBezTo>
                      <a:pt x="142955" y="69750"/>
                      <a:pt x="142193" y="71139"/>
                      <a:pt x="141318" y="69957"/>
                    </a:cubicBezTo>
                    <a:cubicBezTo>
                      <a:pt x="140793" y="69241"/>
                      <a:pt x="141785" y="68833"/>
                      <a:pt x="141856" y="68615"/>
                    </a:cubicBezTo>
                    <a:lnTo>
                      <a:pt x="140970" y="68023"/>
                    </a:lnTo>
                    <a:lnTo>
                      <a:pt x="140852" y="69442"/>
                    </a:lnTo>
                    <a:lnTo>
                      <a:pt x="140379" y="69442"/>
                    </a:lnTo>
                    <a:lnTo>
                      <a:pt x="139304" y="67154"/>
                    </a:lnTo>
                    <a:lnTo>
                      <a:pt x="139499" y="66864"/>
                    </a:lnTo>
                    <a:lnTo>
                      <a:pt x="138234" y="67089"/>
                    </a:lnTo>
                    <a:lnTo>
                      <a:pt x="137289" y="65575"/>
                    </a:lnTo>
                    <a:lnTo>
                      <a:pt x="136604" y="65883"/>
                    </a:lnTo>
                    <a:lnTo>
                      <a:pt x="136072" y="64109"/>
                    </a:lnTo>
                    <a:lnTo>
                      <a:pt x="136474" y="64316"/>
                    </a:lnTo>
                    <a:lnTo>
                      <a:pt x="136539" y="63831"/>
                    </a:lnTo>
                    <a:cubicBezTo>
                      <a:pt x="135455" y="63133"/>
                      <a:pt x="134410" y="62377"/>
                      <a:pt x="133408" y="61566"/>
                    </a:cubicBezTo>
                    <a:lnTo>
                      <a:pt x="129827" y="60283"/>
                    </a:lnTo>
                    <a:cubicBezTo>
                      <a:pt x="129696" y="59700"/>
                      <a:pt x="129609" y="59106"/>
                      <a:pt x="129567" y="58509"/>
                    </a:cubicBezTo>
                    <a:cubicBezTo>
                      <a:pt x="128538" y="57665"/>
                      <a:pt x="127435" y="56915"/>
                      <a:pt x="126271" y="56268"/>
                    </a:cubicBezTo>
                    <a:cubicBezTo>
                      <a:pt x="126009" y="55696"/>
                      <a:pt x="125602" y="55202"/>
                      <a:pt x="125089" y="54837"/>
                    </a:cubicBezTo>
                    <a:cubicBezTo>
                      <a:pt x="124830" y="54922"/>
                      <a:pt x="124551" y="54922"/>
                      <a:pt x="124292" y="54837"/>
                    </a:cubicBezTo>
                    <a:cubicBezTo>
                      <a:pt x="123801" y="54542"/>
                      <a:pt x="123252" y="53489"/>
                      <a:pt x="123216" y="53566"/>
                    </a:cubicBezTo>
                    <a:cubicBezTo>
                      <a:pt x="122879" y="53093"/>
                      <a:pt x="122655" y="52549"/>
                      <a:pt x="122561" y="51975"/>
                    </a:cubicBezTo>
                    <a:cubicBezTo>
                      <a:pt x="122372" y="52283"/>
                      <a:pt x="122277" y="52774"/>
                      <a:pt x="121970" y="52750"/>
                    </a:cubicBezTo>
                    <a:lnTo>
                      <a:pt x="121704" y="51875"/>
                    </a:lnTo>
                    <a:cubicBezTo>
                      <a:pt x="121273" y="51609"/>
                      <a:pt x="120806" y="52537"/>
                      <a:pt x="120700" y="52413"/>
                    </a:cubicBezTo>
                    <a:cubicBezTo>
                      <a:pt x="119949" y="51550"/>
                      <a:pt x="118927" y="50852"/>
                      <a:pt x="118242" y="49935"/>
                    </a:cubicBezTo>
                    <a:cubicBezTo>
                      <a:pt x="115985" y="49492"/>
                      <a:pt x="115826" y="45205"/>
                      <a:pt x="113740" y="45507"/>
                    </a:cubicBezTo>
                    <a:cubicBezTo>
                      <a:pt x="112990" y="43342"/>
                      <a:pt x="109811" y="43076"/>
                      <a:pt x="109575" y="40859"/>
                    </a:cubicBezTo>
                    <a:cubicBezTo>
                      <a:pt x="107743" y="39105"/>
                      <a:pt x="105767" y="37509"/>
                      <a:pt x="103667" y="36087"/>
                    </a:cubicBezTo>
                    <a:lnTo>
                      <a:pt x="102663" y="36087"/>
                    </a:lnTo>
                    <a:lnTo>
                      <a:pt x="102137" y="33994"/>
                    </a:lnTo>
                    <a:lnTo>
                      <a:pt x="101463" y="34230"/>
                    </a:lnTo>
                    <a:lnTo>
                      <a:pt x="101398" y="33698"/>
                    </a:lnTo>
                    <a:lnTo>
                      <a:pt x="100920" y="33899"/>
                    </a:lnTo>
                    <a:lnTo>
                      <a:pt x="100855" y="31747"/>
                    </a:lnTo>
                    <a:lnTo>
                      <a:pt x="99975" y="32971"/>
                    </a:lnTo>
                    <a:lnTo>
                      <a:pt x="99384" y="30133"/>
                    </a:lnTo>
                    <a:cubicBezTo>
                      <a:pt x="99898" y="33255"/>
                      <a:pt x="94344" y="28737"/>
                      <a:pt x="94344" y="28051"/>
                    </a:cubicBezTo>
                    <a:lnTo>
                      <a:pt x="95301" y="27756"/>
                    </a:lnTo>
                    <a:cubicBezTo>
                      <a:pt x="94885" y="27671"/>
                      <a:pt x="94454" y="27719"/>
                      <a:pt x="94067" y="27892"/>
                    </a:cubicBezTo>
                    <a:cubicBezTo>
                      <a:pt x="93612" y="28134"/>
                      <a:pt x="93056" y="27768"/>
                      <a:pt x="92720" y="27419"/>
                    </a:cubicBezTo>
                    <a:lnTo>
                      <a:pt x="92389" y="25875"/>
                    </a:lnTo>
                    <a:lnTo>
                      <a:pt x="92117" y="25875"/>
                    </a:lnTo>
                    <a:lnTo>
                      <a:pt x="91898" y="27141"/>
                    </a:lnTo>
                    <a:cubicBezTo>
                      <a:pt x="90912" y="27425"/>
                      <a:pt x="90912" y="25278"/>
                      <a:pt x="90829" y="24249"/>
                    </a:cubicBezTo>
                    <a:cubicBezTo>
                      <a:pt x="90838" y="24069"/>
                      <a:pt x="90889" y="23893"/>
                      <a:pt x="90977" y="23735"/>
                    </a:cubicBezTo>
                    <a:cubicBezTo>
                      <a:pt x="90828" y="23592"/>
                      <a:pt x="90688" y="23440"/>
                      <a:pt x="90557" y="23280"/>
                    </a:cubicBezTo>
                    <a:lnTo>
                      <a:pt x="90492" y="23918"/>
                    </a:lnTo>
                    <a:lnTo>
                      <a:pt x="89754" y="23581"/>
                    </a:lnTo>
                    <a:cubicBezTo>
                      <a:pt x="88980" y="22931"/>
                      <a:pt x="88885" y="21435"/>
                      <a:pt x="88879" y="20489"/>
                    </a:cubicBezTo>
                    <a:cubicBezTo>
                      <a:pt x="87875" y="22197"/>
                      <a:pt x="85849" y="17130"/>
                      <a:pt x="84153" y="17999"/>
                    </a:cubicBezTo>
                    <a:cubicBezTo>
                      <a:pt x="84029" y="17863"/>
                      <a:pt x="83355" y="17112"/>
                      <a:pt x="82871" y="16456"/>
                    </a:cubicBezTo>
                    <a:cubicBezTo>
                      <a:pt x="79988" y="20772"/>
                      <a:pt x="77678" y="29127"/>
                      <a:pt x="75226" y="34083"/>
                    </a:cubicBezTo>
                    <a:lnTo>
                      <a:pt x="75391" y="36590"/>
                    </a:lnTo>
                    <a:cubicBezTo>
                      <a:pt x="72833" y="37973"/>
                      <a:pt x="74653" y="39741"/>
                      <a:pt x="73324" y="41545"/>
                    </a:cubicBezTo>
                    <a:lnTo>
                      <a:pt x="72898" y="40877"/>
                    </a:lnTo>
                    <a:lnTo>
                      <a:pt x="72012" y="42254"/>
                    </a:lnTo>
                    <a:cubicBezTo>
                      <a:pt x="72692" y="42846"/>
                      <a:pt x="68981" y="47736"/>
                      <a:pt x="69371" y="48049"/>
                    </a:cubicBezTo>
                    <a:lnTo>
                      <a:pt x="68101" y="49823"/>
                    </a:lnTo>
                    <a:lnTo>
                      <a:pt x="69631" y="49315"/>
                    </a:lnTo>
                    <a:cubicBezTo>
                      <a:pt x="67859" y="54406"/>
                      <a:pt x="65354" y="59284"/>
                      <a:pt x="63505" y="64269"/>
                    </a:cubicBezTo>
                    <a:cubicBezTo>
                      <a:pt x="64190" y="66415"/>
                      <a:pt x="61910" y="67497"/>
                      <a:pt x="62104" y="69537"/>
                    </a:cubicBezTo>
                    <a:cubicBezTo>
                      <a:pt x="60633" y="72452"/>
                      <a:pt x="59298" y="75409"/>
                      <a:pt x="57733" y="77981"/>
                    </a:cubicBezTo>
                    <a:lnTo>
                      <a:pt x="54696" y="85230"/>
                    </a:lnTo>
                    <a:lnTo>
                      <a:pt x="53881" y="86383"/>
                    </a:lnTo>
                    <a:lnTo>
                      <a:pt x="54442" y="86868"/>
                    </a:lnTo>
                    <a:cubicBezTo>
                      <a:pt x="51836" y="88819"/>
                      <a:pt x="52516" y="88689"/>
                      <a:pt x="52581" y="91462"/>
                    </a:cubicBezTo>
                    <a:lnTo>
                      <a:pt x="51122" y="92822"/>
                    </a:lnTo>
                    <a:lnTo>
                      <a:pt x="51901" y="95661"/>
                    </a:lnTo>
                    <a:cubicBezTo>
                      <a:pt x="48989" y="95856"/>
                      <a:pt x="51464" y="99451"/>
                      <a:pt x="49213" y="100314"/>
                    </a:cubicBezTo>
                    <a:lnTo>
                      <a:pt x="48871" y="99782"/>
                    </a:lnTo>
                    <a:lnTo>
                      <a:pt x="48103" y="100498"/>
                    </a:lnTo>
                    <a:cubicBezTo>
                      <a:pt x="47676" y="101974"/>
                      <a:pt x="47339" y="103475"/>
                      <a:pt x="47092" y="104991"/>
                    </a:cubicBezTo>
                    <a:lnTo>
                      <a:pt x="46183" y="107303"/>
                    </a:lnTo>
                    <a:cubicBezTo>
                      <a:pt x="42502" y="114529"/>
                      <a:pt x="39028" y="127408"/>
                      <a:pt x="37397" y="128643"/>
                    </a:cubicBezTo>
                    <a:cubicBezTo>
                      <a:pt x="36535" y="129294"/>
                      <a:pt x="37468" y="130873"/>
                      <a:pt x="37031" y="131860"/>
                    </a:cubicBezTo>
                    <a:lnTo>
                      <a:pt x="35956" y="133634"/>
                    </a:lnTo>
                    <a:cubicBezTo>
                      <a:pt x="35974" y="134133"/>
                      <a:pt x="36108" y="134620"/>
                      <a:pt x="36346" y="135059"/>
                    </a:cubicBezTo>
                    <a:cubicBezTo>
                      <a:pt x="36476" y="135225"/>
                      <a:pt x="37002" y="134639"/>
                      <a:pt x="36937" y="134840"/>
                    </a:cubicBezTo>
                    <a:cubicBezTo>
                      <a:pt x="36635" y="135798"/>
                      <a:pt x="35117" y="136147"/>
                      <a:pt x="34987" y="137146"/>
                    </a:cubicBezTo>
                    <a:lnTo>
                      <a:pt x="35962" y="137306"/>
                    </a:lnTo>
                    <a:cubicBezTo>
                      <a:pt x="36062" y="137543"/>
                      <a:pt x="35093" y="138128"/>
                      <a:pt x="34816" y="138075"/>
                    </a:cubicBezTo>
                    <a:cubicBezTo>
                      <a:pt x="34391" y="139575"/>
                      <a:pt x="33842" y="141037"/>
                      <a:pt x="33173" y="142444"/>
                    </a:cubicBezTo>
                    <a:cubicBezTo>
                      <a:pt x="34585" y="143627"/>
                      <a:pt x="29109" y="146483"/>
                      <a:pt x="30946" y="146921"/>
                    </a:cubicBezTo>
                    <a:cubicBezTo>
                      <a:pt x="30621" y="147612"/>
                      <a:pt x="29321" y="150829"/>
                      <a:pt x="29067" y="150823"/>
                    </a:cubicBezTo>
                    <a:cubicBezTo>
                      <a:pt x="28004" y="152804"/>
                      <a:pt x="27035" y="154868"/>
                      <a:pt x="27372" y="157186"/>
                    </a:cubicBezTo>
                    <a:cubicBezTo>
                      <a:pt x="25711" y="157322"/>
                      <a:pt x="25209" y="161591"/>
                      <a:pt x="24601" y="162691"/>
                    </a:cubicBezTo>
                    <a:cubicBezTo>
                      <a:pt x="24713" y="162436"/>
                      <a:pt x="23809" y="163649"/>
                      <a:pt x="22905" y="163873"/>
                    </a:cubicBezTo>
                    <a:lnTo>
                      <a:pt x="22840" y="164258"/>
                    </a:lnTo>
                    <a:lnTo>
                      <a:pt x="23372" y="164470"/>
                    </a:lnTo>
                    <a:lnTo>
                      <a:pt x="22876" y="164648"/>
                    </a:lnTo>
                    <a:cubicBezTo>
                      <a:pt x="22787" y="166191"/>
                      <a:pt x="20306" y="174038"/>
                      <a:pt x="19425" y="174073"/>
                    </a:cubicBezTo>
                    <a:lnTo>
                      <a:pt x="19035" y="175723"/>
                    </a:lnTo>
                    <a:cubicBezTo>
                      <a:pt x="18445" y="174865"/>
                      <a:pt x="17818" y="176356"/>
                      <a:pt x="19171" y="175871"/>
                    </a:cubicBezTo>
                    <a:lnTo>
                      <a:pt x="18114" y="177053"/>
                    </a:lnTo>
                    <a:lnTo>
                      <a:pt x="18232" y="177739"/>
                    </a:lnTo>
                    <a:lnTo>
                      <a:pt x="17104" y="179513"/>
                    </a:lnTo>
                    <a:lnTo>
                      <a:pt x="17618" y="179974"/>
                    </a:lnTo>
                    <a:cubicBezTo>
                      <a:pt x="17488" y="180122"/>
                      <a:pt x="16820" y="179832"/>
                      <a:pt x="16696" y="179974"/>
                    </a:cubicBezTo>
                    <a:lnTo>
                      <a:pt x="16353" y="180808"/>
                    </a:lnTo>
                    <a:lnTo>
                      <a:pt x="15733" y="182345"/>
                    </a:lnTo>
                    <a:lnTo>
                      <a:pt x="16223" y="182393"/>
                    </a:lnTo>
                    <a:lnTo>
                      <a:pt x="15798" y="183498"/>
                    </a:lnTo>
                    <a:cubicBezTo>
                      <a:pt x="15656" y="183652"/>
                      <a:pt x="14250" y="187389"/>
                      <a:pt x="14368" y="185397"/>
                    </a:cubicBezTo>
                    <a:cubicBezTo>
                      <a:pt x="14143" y="186478"/>
                      <a:pt x="13794" y="187529"/>
                      <a:pt x="13328" y="188530"/>
                    </a:cubicBezTo>
                    <a:lnTo>
                      <a:pt x="12933" y="188761"/>
                    </a:lnTo>
                    <a:lnTo>
                      <a:pt x="12454" y="188862"/>
                    </a:lnTo>
                    <a:lnTo>
                      <a:pt x="12383" y="190446"/>
                    </a:lnTo>
                    <a:lnTo>
                      <a:pt x="12797" y="189825"/>
                    </a:lnTo>
                    <a:lnTo>
                      <a:pt x="12980" y="190174"/>
                    </a:lnTo>
                    <a:lnTo>
                      <a:pt x="12117" y="192729"/>
                    </a:lnTo>
                    <a:lnTo>
                      <a:pt x="11414" y="192469"/>
                    </a:lnTo>
                    <a:cubicBezTo>
                      <a:pt x="11249" y="192670"/>
                      <a:pt x="11497" y="193338"/>
                      <a:pt x="11414" y="193592"/>
                    </a:cubicBezTo>
                    <a:cubicBezTo>
                      <a:pt x="10741" y="195366"/>
                      <a:pt x="8732" y="196673"/>
                      <a:pt x="8655" y="198571"/>
                    </a:cubicBezTo>
                    <a:cubicBezTo>
                      <a:pt x="8614" y="199546"/>
                      <a:pt x="9163" y="200345"/>
                      <a:pt x="8383" y="201226"/>
                    </a:cubicBezTo>
                    <a:cubicBezTo>
                      <a:pt x="6115" y="203833"/>
                      <a:pt x="1696" y="214483"/>
                      <a:pt x="0" y="218261"/>
                    </a:cubicBezTo>
                    <a:lnTo>
                      <a:pt x="0" y="192705"/>
                    </a:lnTo>
                    <a:cubicBezTo>
                      <a:pt x="1040" y="191522"/>
                      <a:pt x="2062" y="189553"/>
                      <a:pt x="3078" y="187094"/>
                    </a:cubicBezTo>
                    <a:cubicBezTo>
                      <a:pt x="2546" y="187933"/>
                      <a:pt x="2032" y="188590"/>
                      <a:pt x="1607" y="187377"/>
                    </a:cubicBezTo>
                    <a:cubicBezTo>
                      <a:pt x="1016" y="185745"/>
                      <a:pt x="2712" y="185012"/>
                      <a:pt x="3096" y="184841"/>
                    </a:cubicBezTo>
                    <a:lnTo>
                      <a:pt x="2777" y="184545"/>
                    </a:lnTo>
                    <a:lnTo>
                      <a:pt x="2972" y="183729"/>
                    </a:lnTo>
                    <a:cubicBezTo>
                      <a:pt x="3131" y="183067"/>
                      <a:pt x="3562" y="181488"/>
                      <a:pt x="4153" y="181098"/>
                    </a:cubicBezTo>
                    <a:cubicBezTo>
                      <a:pt x="6192" y="179785"/>
                      <a:pt x="4348" y="179324"/>
                      <a:pt x="5288" y="177952"/>
                    </a:cubicBezTo>
                    <a:cubicBezTo>
                      <a:pt x="5672" y="177402"/>
                      <a:pt x="6186" y="178597"/>
                      <a:pt x="6097" y="178319"/>
                    </a:cubicBezTo>
                    <a:cubicBezTo>
                      <a:pt x="5819" y="177396"/>
                      <a:pt x="8183" y="168491"/>
                      <a:pt x="9671" y="166363"/>
                    </a:cubicBezTo>
                    <a:cubicBezTo>
                      <a:pt x="9890" y="166055"/>
                      <a:pt x="10091" y="166227"/>
                      <a:pt x="10262" y="166457"/>
                    </a:cubicBezTo>
                    <a:cubicBezTo>
                      <a:pt x="10162" y="166123"/>
                      <a:pt x="10111" y="165777"/>
                      <a:pt x="10109" y="165428"/>
                    </a:cubicBezTo>
                    <a:lnTo>
                      <a:pt x="10634" y="165493"/>
                    </a:lnTo>
                    <a:lnTo>
                      <a:pt x="10977" y="164618"/>
                    </a:lnTo>
                    <a:cubicBezTo>
                      <a:pt x="10965" y="164305"/>
                      <a:pt x="11090" y="164003"/>
                      <a:pt x="11320" y="163790"/>
                    </a:cubicBezTo>
                    <a:lnTo>
                      <a:pt x="11822" y="162608"/>
                    </a:lnTo>
                    <a:lnTo>
                      <a:pt x="11993" y="162082"/>
                    </a:lnTo>
                    <a:lnTo>
                      <a:pt x="12371" y="160509"/>
                    </a:lnTo>
                    <a:cubicBezTo>
                      <a:pt x="12466" y="160858"/>
                      <a:pt x="12962" y="160231"/>
                      <a:pt x="12998" y="160237"/>
                    </a:cubicBezTo>
                    <a:lnTo>
                      <a:pt x="13139" y="159982"/>
                    </a:lnTo>
                    <a:cubicBezTo>
                      <a:pt x="12602" y="159681"/>
                      <a:pt x="11780" y="159657"/>
                      <a:pt x="12743" y="159161"/>
                    </a:cubicBezTo>
                    <a:lnTo>
                      <a:pt x="13127" y="159693"/>
                    </a:lnTo>
                    <a:lnTo>
                      <a:pt x="13447" y="159468"/>
                    </a:lnTo>
                    <a:lnTo>
                      <a:pt x="13872" y="158806"/>
                    </a:lnTo>
                    <a:lnTo>
                      <a:pt x="13506" y="158776"/>
                    </a:lnTo>
                    <a:lnTo>
                      <a:pt x="13783" y="158138"/>
                    </a:lnTo>
                    <a:cubicBezTo>
                      <a:pt x="13730" y="157836"/>
                      <a:pt x="13482" y="157375"/>
                      <a:pt x="13340" y="157546"/>
                    </a:cubicBezTo>
                    <a:lnTo>
                      <a:pt x="14043" y="155477"/>
                    </a:lnTo>
                    <a:cubicBezTo>
                      <a:pt x="14043" y="155660"/>
                      <a:pt x="14386" y="155897"/>
                      <a:pt x="14681" y="156068"/>
                    </a:cubicBezTo>
                    <a:lnTo>
                      <a:pt x="14983" y="155382"/>
                    </a:lnTo>
                    <a:lnTo>
                      <a:pt x="14799" y="154093"/>
                    </a:lnTo>
                    <a:cubicBezTo>
                      <a:pt x="15095" y="154093"/>
                      <a:pt x="15438" y="153780"/>
                      <a:pt x="15721" y="153726"/>
                    </a:cubicBezTo>
                    <a:lnTo>
                      <a:pt x="16188" y="152698"/>
                    </a:lnTo>
                    <a:lnTo>
                      <a:pt x="15904" y="151089"/>
                    </a:lnTo>
                    <a:cubicBezTo>
                      <a:pt x="16243" y="151243"/>
                      <a:pt x="16636" y="151216"/>
                      <a:pt x="16950" y="151018"/>
                    </a:cubicBezTo>
                    <a:lnTo>
                      <a:pt x="18197" y="148322"/>
                    </a:lnTo>
                    <a:cubicBezTo>
                      <a:pt x="17606" y="147808"/>
                      <a:pt x="16785" y="147417"/>
                      <a:pt x="18067" y="147376"/>
                    </a:cubicBezTo>
                    <a:lnTo>
                      <a:pt x="18019" y="145259"/>
                    </a:lnTo>
                    <a:lnTo>
                      <a:pt x="19089" y="144011"/>
                    </a:lnTo>
                    <a:cubicBezTo>
                      <a:pt x="19360" y="144011"/>
                      <a:pt x="19874" y="144230"/>
                      <a:pt x="19945" y="144549"/>
                    </a:cubicBezTo>
                    <a:lnTo>
                      <a:pt x="20052" y="141351"/>
                    </a:lnTo>
                    <a:cubicBezTo>
                      <a:pt x="20684" y="141889"/>
                      <a:pt x="20701" y="141782"/>
                      <a:pt x="20749" y="141014"/>
                    </a:cubicBezTo>
                    <a:lnTo>
                      <a:pt x="20749" y="140665"/>
                    </a:lnTo>
                    <a:cubicBezTo>
                      <a:pt x="22492" y="140854"/>
                      <a:pt x="20388" y="141416"/>
                      <a:pt x="20678" y="142066"/>
                    </a:cubicBezTo>
                    <a:cubicBezTo>
                      <a:pt x="20772" y="142152"/>
                      <a:pt x="20883" y="142218"/>
                      <a:pt x="21003" y="142261"/>
                    </a:cubicBezTo>
                    <a:lnTo>
                      <a:pt x="21564" y="141079"/>
                    </a:lnTo>
                    <a:cubicBezTo>
                      <a:pt x="21556" y="140614"/>
                      <a:pt x="21612" y="140150"/>
                      <a:pt x="21729" y="139701"/>
                    </a:cubicBezTo>
                    <a:cubicBezTo>
                      <a:pt x="20814" y="141906"/>
                      <a:pt x="21363" y="137891"/>
                      <a:pt x="21960" y="136591"/>
                    </a:cubicBezTo>
                    <a:lnTo>
                      <a:pt x="22102" y="135999"/>
                    </a:lnTo>
                    <a:cubicBezTo>
                      <a:pt x="22344" y="135786"/>
                      <a:pt x="22692" y="136667"/>
                      <a:pt x="22740" y="136715"/>
                    </a:cubicBezTo>
                    <a:cubicBezTo>
                      <a:pt x="23100" y="137022"/>
                      <a:pt x="23732" y="136265"/>
                      <a:pt x="23803" y="136165"/>
                    </a:cubicBezTo>
                    <a:cubicBezTo>
                      <a:pt x="24008" y="135746"/>
                      <a:pt x="23948" y="135246"/>
                      <a:pt x="23650" y="134888"/>
                    </a:cubicBezTo>
                    <a:lnTo>
                      <a:pt x="23396" y="134444"/>
                    </a:lnTo>
                    <a:lnTo>
                      <a:pt x="23396" y="135497"/>
                    </a:lnTo>
                    <a:lnTo>
                      <a:pt x="23094" y="135402"/>
                    </a:lnTo>
                    <a:lnTo>
                      <a:pt x="23189" y="134811"/>
                    </a:lnTo>
                    <a:lnTo>
                      <a:pt x="22840" y="134763"/>
                    </a:lnTo>
                    <a:lnTo>
                      <a:pt x="22840" y="134326"/>
                    </a:lnTo>
                    <a:cubicBezTo>
                      <a:pt x="22840" y="134107"/>
                      <a:pt x="23313" y="133924"/>
                      <a:pt x="23502" y="134119"/>
                    </a:cubicBezTo>
                    <a:cubicBezTo>
                      <a:pt x="23502" y="133474"/>
                      <a:pt x="23094" y="131470"/>
                      <a:pt x="24282" y="131943"/>
                    </a:cubicBezTo>
                    <a:lnTo>
                      <a:pt x="24660" y="130329"/>
                    </a:lnTo>
                    <a:lnTo>
                      <a:pt x="25316" y="130423"/>
                    </a:lnTo>
                    <a:lnTo>
                      <a:pt x="25026" y="129501"/>
                    </a:lnTo>
                    <a:cubicBezTo>
                      <a:pt x="25026" y="129306"/>
                      <a:pt x="25516" y="129755"/>
                      <a:pt x="25617" y="129584"/>
                    </a:cubicBezTo>
                    <a:cubicBezTo>
                      <a:pt x="25965" y="128933"/>
                      <a:pt x="25192" y="128519"/>
                      <a:pt x="25416" y="127887"/>
                    </a:cubicBezTo>
                    <a:lnTo>
                      <a:pt x="26409" y="126237"/>
                    </a:lnTo>
                    <a:lnTo>
                      <a:pt x="26781" y="126538"/>
                    </a:lnTo>
                    <a:lnTo>
                      <a:pt x="26609" y="126243"/>
                    </a:lnTo>
                    <a:cubicBezTo>
                      <a:pt x="27377" y="126716"/>
                      <a:pt x="27407" y="125959"/>
                      <a:pt x="27407" y="124865"/>
                    </a:cubicBezTo>
                    <a:lnTo>
                      <a:pt x="28240" y="119206"/>
                    </a:lnTo>
                    <a:lnTo>
                      <a:pt x="28671" y="118792"/>
                    </a:lnTo>
                    <a:cubicBezTo>
                      <a:pt x="29581" y="119124"/>
                      <a:pt x="29138" y="120430"/>
                      <a:pt x="29510" y="119662"/>
                    </a:cubicBezTo>
                    <a:cubicBezTo>
                      <a:pt x="30101" y="118479"/>
                      <a:pt x="29374" y="119401"/>
                      <a:pt x="30024" y="118278"/>
                    </a:cubicBezTo>
                    <a:cubicBezTo>
                      <a:pt x="30278" y="117835"/>
                      <a:pt x="29752" y="117391"/>
                      <a:pt x="29752" y="117391"/>
                    </a:cubicBezTo>
                    <a:lnTo>
                      <a:pt x="29676" y="116829"/>
                    </a:lnTo>
                    <a:lnTo>
                      <a:pt x="30001" y="116658"/>
                    </a:lnTo>
                    <a:lnTo>
                      <a:pt x="29847" y="117113"/>
                    </a:lnTo>
                    <a:cubicBezTo>
                      <a:pt x="29983" y="117432"/>
                      <a:pt x="30798" y="117557"/>
                      <a:pt x="30887" y="117220"/>
                    </a:cubicBezTo>
                    <a:cubicBezTo>
                      <a:pt x="31111" y="116333"/>
                      <a:pt x="30627" y="116817"/>
                      <a:pt x="30237" y="116350"/>
                    </a:cubicBezTo>
                    <a:lnTo>
                      <a:pt x="29747" y="116143"/>
                    </a:lnTo>
                    <a:lnTo>
                      <a:pt x="30538" y="116007"/>
                    </a:lnTo>
                    <a:lnTo>
                      <a:pt x="30822" y="115487"/>
                    </a:lnTo>
                    <a:cubicBezTo>
                      <a:pt x="30958" y="115830"/>
                      <a:pt x="30775" y="116143"/>
                      <a:pt x="31005" y="116463"/>
                    </a:cubicBezTo>
                    <a:cubicBezTo>
                      <a:pt x="31200" y="116386"/>
                      <a:pt x="30343" y="113506"/>
                      <a:pt x="31070" y="112986"/>
                    </a:cubicBezTo>
                    <a:lnTo>
                      <a:pt x="31572" y="113577"/>
                    </a:lnTo>
                    <a:cubicBezTo>
                      <a:pt x="31673" y="113619"/>
                      <a:pt x="32417" y="113234"/>
                      <a:pt x="33114" y="113063"/>
                    </a:cubicBezTo>
                    <a:cubicBezTo>
                      <a:pt x="34946" y="110041"/>
                      <a:pt x="33758" y="106351"/>
                      <a:pt x="36411" y="106156"/>
                    </a:cubicBezTo>
                    <a:lnTo>
                      <a:pt x="36576" y="105654"/>
                    </a:lnTo>
                    <a:cubicBezTo>
                      <a:pt x="36322" y="105240"/>
                      <a:pt x="35708" y="105009"/>
                      <a:pt x="35560" y="104648"/>
                    </a:cubicBezTo>
                    <a:cubicBezTo>
                      <a:pt x="35412" y="104288"/>
                      <a:pt x="35773" y="103342"/>
                      <a:pt x="35968" y="102999"/>
                    </a:cubicBezTo>
                    <a:lnTo>
                      <a:pt x="35838" y="102721"/>
                    </a:lnTo>
                    <a:cubicBezTo>
                      <a:pt x="36553" y="102490"/>
                      <a:pt x="38479" y="98316"/>
                      <a:pt x="39973" y="94673"/>
                    </a:cubicBezTo>
                    <a:cubicBezTo>
                      <a:pt x="40818" y="91681"/>
                      <a:pt x="41368" y="89352"/>
                      <a:pt x="41155" y="88896"/>
                    </a:cubicBezTo>
                    <a:cubicBezTo>
                      <a:pt x="41811" y="88784"/>
                      <a:pt x="42484" y="87755"/>
                      <a:pt x="43099" y="86484"/>
                    </a:cubicBezTo>
                    <a:lnTo>
                      <a:pt x="43583" y="84355"/>
                    </a:lnTo>
                    <a:cubicBezTo>
                      <a:pt x="43583" y="84456"/>
                      <a:pt x="43707" y="84580"/>
                      <a:pt x="43861" y="84704"/>
                    </a:cubicBezTo>
                    <a:cubicBezTo>
                      <a:pt x="44050" y="84213"/>
                      <a:pt x="44221" y="83728"/>
                      <a:pt x="44387" y="83273"/>
                    </a:cubicBezTo>
                    <a:lnTo>
                      <a:pt x="44345" y="82989"/>
                    </a:lnTo>
                    <a:lnTo>
                      <a:pt x="44995" y="81469"/>
                    </a:lnTo>
                    <a:lnTo>
                      <a:pt x="44717" y="79908"/>
                    </a:lnTo>
                    <a:cubicBezTo>
                      <a:pt x="45970" y="80021"/>
                      <a:pt x="46395" y="78377"/>
                      <a:pt x="45627" y="77579"/>
                    </a:cubicBezTo>
                    <a:cubicBezTo>
                      <a:pt x="46242" y="77106"/>
                      <a:pt x="46741" y="76500"/>
                      <a:pt x="47086" y="75805"/>
                    </a:cubicBezTo>
                    <a:cubicBezTo>
                      <a:pt x="47411" y="73948"/>
                      <a:pt x="47949" y="70235"/>
                      <a:pt x="49243" y="69401"/>
                    </a:cubicBezTo>
                    <a:cubicBezTo>
                      <a:pt x="51074" y="68218"/>
                      <a:pt x="49373" y="67391"/>
                      <a:pt x="50377" y="66255"/>
                    </a:cubicBezTo>
                    <a:cubicBezTo>
                      <a:pt x="50534" y="66029"/>
                      <a:pt x="50712" y="65820"/>
                      <a:pt x="50909" y="65629"/>
                    </a:cubicBezTo>
                    <a:lnTo>
                      <a:pt x="50791" y="65321"/>
                    </a:lnTo>
                    <a:cubicBezTo>
                      <a:pt x="50879" y="65085"/>
                      <a:pt x="51163" y="64996"/>
                      <a:pt x="51435" y="64937"/>
                    </a:cubicBezTo>
                    <a:lnTo>
                      <a:pt x="51600" y="64682"/>
                    </a:lnTo>
                    <a:lnTo>
                      <a:pt x="51057" y="64091"/>
                    </a:lnTo>
                    <a:cubicBezTo>
                      <a:pt x="51029" y="63515"/>
                      <a:pt x="51171" y="62944"/>
                      <a:pt x="51464" y="62447"/>
                    </a:cubicBezTo>
                    <a:lnTo>
                      <a:pt x="51328" y="62163"/>
                    </a:lnTo>
                    <a:cubicBezTo>
                      <a:pt x="52398" y="61815"/>
                      <a:pt x="56988" y="50811"/>
                      <a:pt x="57455" y="49013"/>
                    </a:cubicBezTo>
                    <a:cubicBezTo>
                      <a:pt x="57687" y="49006"/>
                      <a:pt x="57910" y="48921"/>
                      <a:pt x="58087" y="48771"/>
                    </a:cubicBezTo>
                    <a:lnTo>
                      <a:pt x="58855" y="46642"/>
                    </a:lnTo>
                    <a:lnTo>
                      <a:pt x="58755" y="45920"/>
                    </a:lnTo>
                    <a:lnTo>
                      <a:pt x="58406" y="45867"/>
                    </a:lnTo>
                    <a:lnTo>
                      <a:pt x="59127" y="43739"/>
                    </a:lnTo>
                    <a:cubicBezTo>
                      <a:pt x="59298" y="43579"/>
                      <a:pt x="59901" y="42923"/>
                      <a:pt x="60438" y="42319"/>
                    </a:cubicBezTo>
                    <a:lnTo>
                      <a:pt x="61147" y="40463"/>
                    </a:lnTo>
                    <a:lnTo>
                      <a:pt x="60964" y="39428"/>
                    </a:lnTo>
                    <a:cubicBezTo>
                      <a:pt x="61135" y="39516"/>
                      <a:pt x="61329" y="39549"/>
                      <a:pt x="61520" y="39523"/>
                    </a:cubicBezTo>
                    <a:cubicBezTo>
                      <a:pt x="61986" y="38340"/>
                      <a:pt x="62441" y="37276"/>
                      <a:pt x="62873" y="36353"/>
                    </a:cubicBezTo>
                    <a:cubicBezTo>
                      <a:pt x="62406" y="35998"/>
                      <a:pt x="62122" y="35762"/>
                      <a:pt x="63127" y="35715"/>
                    </a:cubicBezTo>
                    <a:lnTo>
                      <a:pt x="63079" y="33598"/>
                    </a:lnTo>
                    <a:lnTo>
                      <a:pt x="64155" y="32344"/>
                    </a:lnTo>
                    <a:cubicBezTo>
                      <a:pt x="64444" y="32344"/>
                      <a:pt x="64982" y="32587"/>
                      <a:pt x="65017" y="32935"/>
                    </a:cubicBezTo>
                    <a:lnTo>
                      <a:pt x="65053" y="31877"/>
                    </a:lnTo>
                    <a:lnTo>
                      <a:pt x="65053" y="31617"/>
                    </a:lnTo>
                    <a:lnTo>
                      <a:pt x="65106" y="29731"/>
                    </a:lnTo>
                    <a:cubicBezTo>
                      <a:pt x="65194" y="29601"/>
                      <a:pt x="65561" y="28986"/>
                      <a:pt x="65821" y="29009"/>
                    </a:cubicBezTo>
                    <a:lnTo>
                      <a:pt x="66222" y="30074"/>
                    </a:lnTo>
                    <a:cubicBezTo>
                      <a:pt x="66329" y="29949"/>
                      <a:pt x="66411" y="29807"/>
                      <a:pt x="66506" y="29677"/>
                    </a:cubicBezTo>
                    <a:lnTo>
                      <a:pt x="66801" y="28016"/>
                    </a:lnTo>
                    <a:cubicBezTo>
                      <a:pt x="65673" y="30748"/>
                      <a:pt x="66335" y="24841"/>
                      <a:pt x="67168" y="24344"/>
                    </a:cubicBezTo>
                    <a:cubicBezTo>
                      <a:pt x="67481" y="24166"/>
                      <a:pt x="67723" y="24977"/>
                      <a:pt x="67812" y="25059"/>
                    </a:cubicBezTo>
                    <a:cubicBezTo>
                      <a:pt x="68166" y="25367"/>
                      <a:pt x="68804" y="24610"/>
                      <a:pt x="68875" y="24504"/>
                    </a:cubicBezTo>
                    <a:cubicBezTo>
                      <a:pt x="69077" y="24086"/>
                      <a:pt x="69017" y="23589"/>
                      <a:pt x="68721" y="23232"/>
                    </a:cubicBezTo>
                    <a:lnTo>
                      <a:pt x="68467" y="22789"/>
                    </a:lnTo>
                    <a:lnTo>
                      <a:pt x="68467" y="23841"/>
                    </a:lnTo>
                    <a:lnTo>
                      <a:pt x="68160" y="23753"/>
                    </a:lnTo>
                    <a:lnTo>
                      <a:pt x="68261" y="23161"/>
                    </a:lnTo>
                    <a:lnTo>
                      <a:pt x="67912" y="23108"/>
                    </a:lnTo>
                    <a:lnTo>
                      <a:pt x="67912" y="22670"/>
                    </a:lnTo>
                    <a:cubicBezTo>
                      <a:pt x="67912" y="22452"/>
                      <a:pt x="68385" y="22268"/>
                      <a:pt x="68574" y="22464"/>
                    </a:cubicBezTo>
                    <a:cubicBezTo>
                      <a:pt x="68574" y="21819"/>
                      <a:pt x="68166" y="19815"/>
                      <a:pt x="69354" y="20288"/>
                    </a:cubicBezTo>
                    <a:lnTo>
                      <a:pt x="69732" y="18673"/>
                    </a:lnTo>
                    <a:lnTo>
                      <a:pt x="70387" y="18768"/>
                    </a:lnTo>
                    <a:lnTo>
                      <a:pt x="70098" y="17845"/>
                    </a:lnTo>
                    <a:cubicBezTo>
                      <a:pt x="70098" y="17650"/>
                      <a:pt x="70588" y="18100"/>
                      <a:pt x="70689" y="17928"/>
                    </a:cubicBezTo>
                    <a:cubicBezTo>
                      <a:pt x="70878" y="17579"/>
                      <a:pt x="70506" y="16592"/>
                      <a:pt x="70488" y="16231"/>
                    </a:cubicBezTo>
                    <a:lnTo>
                      <a:pt x="71480" y="14587"/>
                    </a:lnTo>
                    <a:lnTo>
                      <a:pt x="71853" y="14889"/>
                    </a:lnTo>
                    <a:lnTo>
                      <a:pt x="71687" y="14587"/>
                    </a:lnTo>
                    <a:cubicBezTo>
                      <a:pt x="72124" y="14670"/>
                      <a:pt x="73099" y="13777"/>
                      <a:pt x="72827" y="13050"/>
                    </a:cubicBezTo>
                    <a:cubicBezTo>
                      <a:pt x="72762" y="12873"/>
                      <a:pt x="72479" y="13493"/>
                      <a:pt x="72331" y="13363"/>
                    </a:cubicBezTo>
                    <a:cubicBezTo>
                      <a:pt x="71923" y="13007"/>
                      <a:pt x="71704" y="12480"/>
                      <a:pt x="71740" y="11938"/>
                    </a:cubicBezTo>
                    <a:cubicBezTo>
                      <a:pt x="73235" y="11477"/>
                      <a:pt x="71333" y="9756"/>
                      <a:pt x="73347" y="11383"/>
                    </a:cubicBezTo>
                    <a:lnTo>
                      <a:pt x="73223" y="11063"/>
                    </a:lnTo>
                    <a:lnTo>
                      <a:pt x="73070" y="10525"/>
                    </a:lnTo>
                    <a:cubicBezTo>
                      <a:pt x="72898" y="9816"/>
                      <a:pt x="72361" y="8751"/>
                      <a:pt x="72940" y="8331"/>
                    </a:cubicBezTo>
                    <a:cubicBezTo>
                      <a:pt x="76484" y="5682"/>
                      <a:pt x="75504" y="1786"/>
                      <a:pt x="76112" y="1330"/>
                    </a:cubicBezTo>
                    <a:lnTo>
                      <a:pt x="76614" y="1922"/>
                    </a:lnTo>
                    <a:lnTo>
                      <a:pt x="77276" y="0"/>
                    </a:lnTo>
                    <a:cubicBezTo>
                      <a:pt x="77759" y="543"/>
                      <a:pt x="78293" y="1038"/>
                      <a:pt x="78871" y="1478"/>
                    </a:cubicBezTo>
                    <a:lnTo>
                      <a:pt x="78842" y="656"/>
                    </a:lnTo>
                    <a:lnTo>
                      <a:pt x="79379" y="1502"/>
                    </a:lnTo>
                    <a:lnTo>
                      <a:pt x="79574" y="1230"/>
                    </a:lnTo>
                    <a:cubicBezTo>
                      <a:pt x="79722" y="1135"/>
                      <a:pt x="79941" y="1455"/>
                      <a:pt x="79923" y="1626"/>
                    </a:cubicBezTo>
                    <a:cubicBezTo>
                      <a:pt x="80957" y="999"/>
                      <a:pt x="83202" y="4074"/>
                      <a:pt x="84472" y="3489"/>
                    </a:cubicBezTo>
                    <a:lnTo>
                      <a:pt x="85364" y="4754"/>
                    </a:lnTo>
                    <a:lnTo>
                      <a:pt x="86038" y="5505"/>
                    </a:lnTo>
                    <a:lnTo>
                      <a:pt x="87373" y="5688"/>
                    </a:lnTo>
                    <a:cubicBezTo>
                      <a:pt x="87172" y="6014"/>
                      <a:pt x="87414" y="6457"/>
                      <a:pt x="87840" y="6942"/>
                    </a:cubicBezTo>
                    <a:lnTo>
                      <a:pt x="88915" y="6906"/>
                    </a:lnTo>
                    <a:lnTo>
                      <a:pt x="89015" y="8089"/>
                    </a:lnTo>
                    <a:cubicBezTo>
                      <a:pt x="90167" y="9088"/>
                      <a:pt x="91308" y="9999"/>
                      <a:pt x="90356" y="10135"/>
                    </a:cubicBezTo>
                    <a:lnTo>
                      <a:pt x="91822" y="10407"/>
                    </a:lnTo>
                    <a:lnTo>
                      <a:pt x="91768" y="11341"/>
                    </a:lnTo>
                    <a:lnTo>
                      <a:pt x="92773" y="10714"/>
                    </a:lnTo>
                    <a:lnTo>
                      <a:pt x="94959" y="11767"/>
                    </a:lnTo>
                    <a:cubicBezTo>
                      <a:pt x="95037" y="12111"/>
                      <a:pt x="94945" y="12472"/>
                      <a:pt x="94710" y="12737"/>
                    </a:cubicBezTo>
                    <a:lnTo>
                      <a:pt x="94799" y="13156"/>
                    </a:lnTo>
                    <a:cubicBezTo>
                      <a:pt x="95100" y="13271"/>
                      <a:pt x="95341" y="13504"/>
                      <a:pt x="95467" y="13801"/>
                    </a:cubicBezTo>
                    <a:lnTo>
                      <a:pt x="96247" y="12819"/>
                    </a:lnTo>
                    <a:cubicBezTo>
                      <a:pt x="95939" y="18188"/>
                      <a:pt x="100701" y="15356"/>
                      <a:pt x="99898" y="18555"/>
                    </a:cubicBezTo>
                    <a:lnTo>
                      <a:pt x="101404" y="17964"/>
                    </a:lnTo>
                    <a:cubicBezTo>
                      <a:pt x="101446" y="18289"/>
                      <a:pt x="101593" y="19655"/>
                      <a:pt x="101965" y="19832"/>
                    </a:cubicBezTo>
                    <a:lnTo>
                      <a:pt x="102556" y="19590"/>
                    </a:lnTo>
                    <a:lnTo>
                      <a:pt x="102633" y="22168"/>
                    </a:lnTo>
                    <a:lnTo>
                      <a:pt x="104216" y="21281"/>
                    </a:lnTo>
                    <a:lnTo>
                      <a:pt x="104388" y="23770"/>
                    </a:lnTo>
                    <a:cubicBezTo>
                      <a:pt x="104388" y="22404"/>
                      <a:pt x="106237" y="24084"/>
                      <a:pt x="106580" y="22818"/>
                    </a:cubicBezTo>
                    <a:lnTo>
                      <a:pt x="107472" y="24107"/>
                    </a:lnTo>
                    <a:lnTo>
                      <a:pt x="108517" y="24107"/>
                    </a:lnTo>
                    <a:cubicBezTo>
                      <a:pt x="109008" y="24938"/>
                      <a:pt x="109263" y="25887"/>
                      <a:pt x="109256" y="26851"/>
                    </a:cubicBezTo>
                    <a:lnTo>
                      <a:pt x="110798" y="27277"/>
                    </a:lnTo>
                    <a:lnTo>
                      <a:pt x="111743" y="28944"/>
                    </a:lnTo>
                    <a:lnTo>
                      <a:pt x="114106" y="30227"/>
                    </a:lnTo>
                    <a:lnTo>
                      <a:pt x="114106" y="31410"/>
                    </a:lnTo>
                    <a:lnTo>
                      <a:pt x="115158" y="31410"/>
                    </a:lnTo>
                    <a:cubicBezTo>
                      <a:pt x="115377" y="31847"/>
                      <a:pt x="114278" y="32841"/>
                      <a:pt x="115075" y="33267"/>
                    </a:cubicBezTo>
                    <a:lnTo>
                      <a:pt x="116930" y="33509"/>
                    </a:lnTo>
                    <a:cubicBezTo>
                      <a:pt x="115122" y="34863"/>
                      <a:pt x="118703" y="35508"/>
                      <a:pt x="119506" y="35443"/>
                    </a:cubicBezTo>
                    <a:lnTo>
                      <a:pt x="120316" y="37542"/>
                    </a:lnTo>
                    <a:cubicBezTo>
                      <a:pt x="121107" y="38086"/>
                      <a:pt x="122779" y="38843"/>
                      <a:pt x="123535" y="37784"/>
                    </a:cubicBezTo>
                    <a:lnTo>
                      <a:pt x="124126" y="39883"/>
                    </a:lnTo>
                    <a:cubicBezTo>
                      <a:pt x="125095" y="40475"/>
                      <a:pt x="125804" y="41805"/>
                      <a:pt x="126377" y="42722"/>
                    </a:cubicBezTo>
                    <a:cubicBezTo>
                      <a:pt x="126552" y="41607"/>
                      <a:pt x="126312" y="40466"/>
                      <a:pt x="125704" y="39517"/>
                    </a:cubicBezTo>
                    <a:lnTo>
                      <a:pt x="127104" y="40528"/>
                    </a:lnTo>
                    <a:cubicBezTo>
                      <a:pt x="127234" y="41350"/>
                      <a:pt x="128599" y="42550"/>
                      <a:pt x="129999" y="44519"/>
                    </a:cubicBezTo>
                    <a:lnTo>
                      <a:pt x="131606" y="44832"/>
                    </a:lnTo>
                    <a:lnTo>
                      <a:pt x="132031" y="47056"/>
                    </a:lnTo>
                    <a:lnTo>
                      <a:pt x="133673" y="48475"/>
                    </a:lnTo>
                    <a:cubicBezTo>
                      <a:pt x="133378" y="48126"/>
                      <a:pt x="134058" y="46370"/>
                      <a:pt x="135168" y="47884"/>
                    </a:cubicBezTo>
                    <a:cubicBezTo>
                      <a:pt x="135308" y="48043"/>
                      <a:pt x="135402" y="48237"/>
                      <a:pt x="135440" y="48445"/>
                    </a:cubicBezTo>
                    <a:lnTo>
                      <a:pt x="135718" y="48682"/>
                    </a:lnTo>
                    <a:lnTo>
                      <a:pt x="136308" y="48528"/>
                    </a:lnTo>
                    <a:cubicBezTo>
                      <a:pt x="136447" y="48830"/>
                      <a:pt x="136565" y="49139"/>
                      <a:pt x="136663" y="49456"/>
                    </a:cubicBezTo>
                    <a:cubicBezTo>
                      <a:pt x="137508" y="50172"/>
                      <a:pt x="138488" y="51041"/>
                      <a:pt x="138636" y="51425"/>
                    </a:cubicBezTo>
                    <a:lnTo>
                      <a:pt x="138884" y="51355"/>
                    </a:lnTo>
                    <a:cubicBezTo>
                      <a:pt x="139995" y="50911"/>
                      <a:pt x="140869" y="52484"/>
                      <a:pt x="141159" y="53347"/>
                    </a:cubicBezTo>
                    <a:lnTo>
                      <a:pt x="141295" y="54358"/>
                    </a:lnTo>
                    <a:cubicBezTo>
                      <a:pt x="142372" y="55357"/>
                      <a:pt x="143632" y="56138"/>
                      <a:pt x="145005" y="56658"/>
                    </a:cubicBezTo>
                    <a:lnTo>
                      <a:pt x="145489" y="57415"/>
                    </a:lnTo>
                    <a:cubicBezTo>
                      <a:pt x="146712" y="58048"/>
                      <a:pt x="148148" y="58415"/>
                      <a:pt x="148957" y="59497"/>
                    </a:cubicBezTo>
                    <a:lnTo>
                      <a:pt x="149206" y="61413"/>
                    </a:lnTo>
                    <a:lnTo>
                      <a:pt x="150340" y="61466"/>
                    </a:lnTo>
                    <a:lnTo>
                      <a:pt x="150647" y="61897"/>
                    </a:lnTo>
                    <a:cubicBezTo>
                      <a:pt x="151504" y="62778"/>
                      <a:pt x="152337" y="63671"/>
                      <a:pt x="153164" y="64611"/>
                    </a:cubicBezTo>
                    <a:cubicBezTo>
                      <a:pt x="153992" y="64888"/>
                      <a:pt x="154775" y="65286"/>
                      <a:pt x="155486" y="65794"/>
                    </a:cubicBezTo>
                    <a:cubicBezTo>
                      <a:pt x="156549" y="66563"/>
                      <a:pt x="156738" y="67982"/>
                      <a:pt x="157737" y="69371"/>
                    </a:cubicBezTo>
                    <a:lnTo>
                      <a:pt x="158268" y="69105"/>
                    </a:lnTo>
                    <a:lnTo>
                      <a:pt x="158386" y="68514"/>
                    </a:lnTo>
                    <a:lnTo>
                      <a:pt x="158522" y="68934"/>
                    </a:lnTo>
                    <a:cubicBezTo>
                      <a:pt x="158558" y="69064"/>
                      <a:pt x="158759" y="69833"/>
                      <a:pt x="158995" y="69779"/>
                    </a:cubicBezTo>
                    <a:cubicBezTo>
                      <a:pt x="159982" y="69555"/>
                      <a:pt x="161163" y="69407"/>
                      <a:pt x="162262" y="70867"/>
                    </a:cubicBezTo>
                    <a:cubicBezTo>
                      <a:pt x="162817" y="71607"/>
                      <a:pt x="162103" y="73268"/>
                      <a:pt x="162983" y="73540"/>
                    </a:cubicBezTo>
                    <a:lnTo>
                      <a:pt x="164755" y="73540"/>
                    </a:lnTo>
                    <a:cubicBezTo>
                      <a:pt x="164164" y="74516"/>
                      <a:pt x="165742" y="75728"/>
                      <a:pt x="167461" y="76083"/>
                    </a:cubicBezTo>
                    <a:cubicBezTo>
                      <a:pt x="167745" y="76142"/>
                      <a:pt x="167774" y="76455"/>
                      <a:pt x="167768" y="76816"/>
                    </a:cubicBezTo>
                    <a:lnTo>
                      <a:pt x="168359" y="77821"/>
                    </a:lnTo>
                    <a:cubicBezTo>
                      <a:pt x="168649" y="77868"/>
                      <a:pt x="168643" y="78052"/>
                      <a:pt x="168619" y="78241"/>
                    </a:cubicBezTo>
                    <a:lnTo>
                      <a:pt x="169068" y="78974"/>
                    </a:lnTo>
                    <a:lnTo>
                      <a:pt x="169068" y="78625"/>
                    </a:lnTo>
                    <a:lnTo>
                      <a:pt x="170291" y="79217"/>
                    </a:lnTo>
                    <a:lnTo>
                      <a:pt x="169877" y="79299"/>
                    </a:lnTo>
                    <a:lnTo>
                      <a:pt x="170267" y="80695"/>
                    </a:lnTo>
                    <a:lnTo>
                      <a:pt x="170817" y="79684"/>
                    </a:lnTo>
                    <a:cubicBezTo>
                      <a:pt x="170982" y="80133"/>
                      <a:pt x="175017" y="83983"/>
                      <a:pt x="179312" y="87962"/>
                    </a:cubicBezTo>
                    <a:cubicBezTo>
                      <a:pt x="179631" y="88151"/>
                      <a:pt x="179968" y="88340"/>
                      <a:pt x="180335" y="88524"/>
                    </a:cubicBezTo>
                    <a:lnTo>
                      <a:pt x="181516" y="88524"/>
                    </a:lnTo>
                    <a:lnTo>
                      <a:pt x="182001" y="90469"/>
                    </a:lnTo>
                    <a:lnTo>
                      <a:pt x="182485" y="90918"/>
                    </a:lnTo>
                    <a:lnTo>
                      <a:pt x="182958" y="90753"/>
                    </a:lnTo>
                    <a:lnTo>
                      <a:pt x="183034" y="91397"/>
                    </a:lnTo>
                    <a:lnTo>
                      <a:pt x="183596" y="91155"/>
                    </a:lnTo>
                    <a:lnTo>
                      <a:pt x="183596" y="91930"/>
                    </a:lnTo>
                    <a:lnTo>
                      <a:pt x="184092" y="92379"/>
                    </a:lnTo>
                    <a:lnTo>
                      <a:pt x="184092" y="92042"/>
                    </a:lnTo>
                    <a:lnTo>
                      <a:pt x="185108" y="92361"/>
                    </a:lnTo>
                    <a:cubicBezTo>
                      <a:pt x="185864" y="92953"/>
                      <a:pt x="187655" y="95188"/>
                      <a:pt x="187265" y="94307"/>
                    </a:cubicBezTo>
                    <a:lnTo>
                      <a:pt x="188960" y="94596"/>
                    </a:lnTo>
                    <a:cubicBezTo>
                      <a:pt x="188807" y="95288"/>
                      <a:pt x="190532" y="97606"/>
                      <a:pt x="191418" y="98144"/>
                    </a:cubicBezTo>
                    <a:cubicBezTo>
                      <a:pt x="191258" y="98197"/>
                      <a:pt x="191004" y="98546"/>
                      <a:pt x="191418" y="98670"/>
                    </a:cubicBezTo>
                    <a:cubicBezTo>
                      <a:pt x="192009" y="98848"/>
                      <a:pt x="192369" y="97653"/>
                      <a:pt x="192877" y="97931"/>
                    </a:cubicBezTo>
                    <a:cubicBezTo>
                      <a:pt x="193385" y="98209"/>
                      <a:pt x="193433" y="99504"/>
                      <a:pt x="193740" y="99983"/>
                    </a:cubicBezTo>
                    <a:lnTo>
                      <a:pt x="193781" y="99646"/>
                    </a:lnTo>
                    <a:cubicBezTo>
                      <a:pt x="194006" y="99546"/>
                      <a:pt x="194212" y="99132"/>
                      <a:pt x="194413" y="99268"/>
                    </a:cubicBezTo>
                    <a:cubicBezTo>
                      <a:pt x="194915" y="99611"/>
                      <a:pt x="195595" y="100722"/>
                      <a:pt x="195299" y="101367"/>
                    </a:cubicBezTo>
                    <a:lnTo>
                      <a:pt x="196298" y="103040"/>
                    </a:lnTo>
                    <a:lnTo>
                      <a:pt x="197184" y="103200"/>
                    </a:lnTo>
                    <a:lnTo>
                      <a:pt x="197928" y="103354"/>
                    </a:lnTo>
                    <a:lnTo>
                      <a:pt x="198336" y="105518"/>
                    </a:lnTo>
                    <a:cubicBezTo>
                      <a:pt x="198903" y="105748"/>
                      <a:pt x="199446" y="106036"/>
                      <a:pt x="199955" y="106375"/>
                    </a:cubicBezTo>
                    <a:cubicBezTo>
                      <a:pt x="200203" y="105896"/>
                      <a:pt x="200841" y="105482"/>
                      <a:pt x="201544" y="106428"/>
                    </a:cubicBezTo>
                    <a:cubicBezTo>
                      <a:pt x="201698" y="106635"/>
                      <a:pt x="201544" y="107049"/>
                      <a:pt x="201391" y="107469"/>
                    </a:cubicBezTo>
                    <a:cubicBezTo>
                      <a:pt x="201609" y="107664"/>
                      <a:pt x="201828" y="107859"/>
                      <a:pt x="202035" y="108060"/>
                    </a:cubicBezTo>
                    <a:lnTo>
                      <a:pt x="202117" y="107079"/>
                    </a:lnTo>
                    <a:lnTo>
                      <a:pt x="202708" y="107079"/>
                    </a:lnTo>
                    <a:lnTo>
                      <a:pt x="204008" y="109858"/>
                    </a:lnTo>
                    <a:lnTo>
                      <a:pt x="203813" y="110159"/>
                    </a:lnTo>
                    <a:lnTo>
                      <a:pt x="205272" y="109923"/>
                    </a:lnTo>
                    <a:lnTo>
                      <a:pt x="206400" y="111762"/>
                    </a:lnTo>
                    <a:lnTo>
                      <a:pt x="207228" y="111389"/>
                    </a:lnTo>
                    <a:lnTo>
                      <a:pt x="207883" y="113512"/>
                    </a:lnTo>
                    <a:lnTo>
                      <a:pt x="207393" y="113270"/>
                    </a:lnTo>
                    <a:lnTo>
                      <a:pt x="207298" y="113932"/>
                    </a:lnTo>
                    <a:cubicBezTo>
                      <a:pt x="207470" y="114210"/>
                      <a:pt x="207623" y="114523"/>
                      <a:pt x="207771" y="114789"/>
                    </a:cubicBezTo>
                    <a:lnTo>
                      <a:pt x="208533" y="115310"/>
                    </a:lnTo>
                    <a:lnTo>
                      <a:pt x="209839" y="114819"/>
                    </a:lnTo>
                    <a:cubicBezTo>
                      <a:pt x="211428" y="115795"/>
                      <a:pt x="211611" y="116741"/>
                      <a:pt x="214169" y="117521"/>
                    </a:cubicBezTo>
                    <a:lnTo>
                      <a:pt x="214169" y="118497"/>
                    </a:lnTo>
                    <a:lnTo>
                      <a:pt x="215316" y="119325"/>
                    </a:lnTo>
                    <a:cubicBezTo>
                      <a:pt x="215475" y="120141"/>
                      <a:pt x="215664" y="121370"/>
                      <a:pt x="216273" y="122003"/>
                    </a:cubicBezTo>
                    <a:lnTo>
                      <a:pt x="219817" y="123079"/>
                    </a:lnTo>
                    <a:cubicBezTo>
                      <a:pt x="219646" y="124954"/>
                      <a:pt x="222015" y="125119"/>
                      <a:pt x="222216" y="124853"/>
                    </a:cubicBezTo>
                    <a:lnTo>
                      <a:pt x="222216" y="125113"/>
                    </a:lnTo>
                    <a:lnTo>
                      <a:pt x="222972" y="124983"/>
                    </a:lnTo>
                    <a:lnTo>
                      <a:pt x="223079" y="125445"/>
                    </a:lnTo>
                    <a:cubicBezTo>
                      <a:pt x="223669" y="125309"/>
                      <a:pt x="223888" y="126787"/>
                      <a:pt x="223350" y="126533"/>
                    </a:cubicBezTo>
                    <a:lnTo>
                      <a:pt x="223581" y="127490"/>
                    </a:lnTo>
                    <a:cubicBezTo>
                      <a:pt x="224922" y="130128"/>
                      <a:pt x="227214" y="125356"/>
                      <a:pt x="229377" y="132422"/>
                    </a:cubicBezTo>
                    <a:lnTo>
                      <a:pt x="231521" y="132451"/>
                    </a:lnTo>
                    <a:lnTo>
                      <a:pt x="231521" y="134137"/>
                    </a:lnTo>
                    <a:lnTo>
                      <a:pt x="232449" y="134137"/>
                    </a:lnTo>
                    <a:lnTo>
                      <a:pt x="231551" y="136011"/>
                    </a:lnTo>
                    <a:lnTo>
                      <a:pt x="232047" y="136041"/>
                    </a:lnTo>
                    <a:lnTo>
                      <a:pt x="233743" y="134947"/>
                    </a:lnTo>
                    <a:cubicBezTo>
                      <a:pt x="234333" y="135828"/>
                      <a:pt x="234522" y="137117"/>
                      <a:pt x="234841" y="138051"/>
                    </a:cubicBezTo>
                    <a:lnTo>
                      <a:pt x="235958" y="138223"/>
                    </a:lnTo>
                    <a:lnTo>
                      <a:pt x="236259" y="139222"/>
                    </a:lnTo>
                    <a:cubicBezTo>
                      <a:pt x="236945" y="139059"/>
                      <a:pt x="237587" y="138746"/>
                      <a:pt x="238138" y="138305"/>
                    </a:cubicBezTo>
                    <a:lnTo>
                      <a:pt x="238250" y="140079"/>
                    </a:lnTo>
                    <a:lnTo>
                      <a:pt x="238735" y="140186"/>
                    </a:lnTo>
                    <a:cubicBezTo>
                      <a:pt x="238979" y="140330"/>
                      <a:pt x="239147" y="140574"/>
                      <a:pt x="239196" y="140854"/>
                    </a:cubicBezTo>
                    <a:lnTo>
                      <a:pt x="239964" y="141445"/>
                    </a:lnTo>
                    <a:lnTo>
                      <a:pt x="240123" y="140812"/>
                    </a:lnTo>
                    <a:lnTo>
                      <a:pt x="240289" y="141309"/>
                    </a:lnTo>
                    <a:lnTo>
                      <a:pt x="241588" y="142202"/>
                    </a:lnTo>
                    <a:cubicBezTo>
                      <a:pt x="241328" y="142320"/>
                      <a:pt x="241228" y="142433"/>
                      <a:pt x="241240" y="142533"/>
                    </a:cubicBezTo>
                    <a:lnTo>
                      <a:pt x="241494" y="142764"/>
                    </a:lnTo>
                    <a:cubicBezTo>
                      <a:pt x="241847" y="142922"/>
                      <a:pt x="242251" y="142922"/>
                      <a:pt x="242604" y="142764"/>
                    </a:cubicBezTo>
                    <a:lnTo>
                      <a:pt x="242327" y="142113"/>
                    </a:lnTo>
                    <a:cubicBezTo>
                      <a:pt x="242705" y="142444"/>
                      <a:pt x="242734" y="142651"/>
                      <a:pt x="242604" y="142764"/>
                    </a:cubicBezTo>
                    <a:lnTo>
                      <a:pt x="243307" y="144402"/>
                    </a:lnTo>
                    <a:lnTo>
                      <a:pt x="243603" y="144887"/>
                    </a:lnTo>
                    <a:cubicBezTo>
                      <a:pt x="244460" y="145188"/>
                      <a:pt x="245245" y="145507"/>
                      <a:pt x="245511" y="146365"/>
                    </a:cubicBezTo>
                    <a:cubicBezTo>
                      <a:pt x="246846" y="146181"/>
                      <a:pt x="247018" y="146856"/>
                      <a:pt x="247201" y="147547"/>
                    </a:cubicBezTo>
                    <a:lnTo>
                      <a:pt x="248530" y="147612"/>
                    </a:lnTo>
                    <a:lnTo>
                      <a:pt x="248778" y="148606"/>
                    </a:lnTo>
                    <a:lnTo>
                      <a:pt x="249499" y="150043"/>
                    </a:lnTo>
                    <a:lnTo>
                      <a:pt x="249983" y="149871"/>
                    </a:lnTo>
                    <a:lnTo>
                      <a:pt x="250066" y="150522"/>
                    </a:lnTo>
                    <a:lnTo>
                      <a:pt x="250657" y="150279"/>
                    </a:lnTo>
                    <a:lnTo>
                      <a:pt x="250740" y="152893"/>
                    </a:lnTo>
                    <a:lnTo>
                      <a:pt x="251147" y="151178"/>
                    </a:lnTo>
                    <a:lnTo>
                      <a:pt x="252370" y="151769"/>
                    </a:lnTo>
                    <a:lnTo>
                      <a:pt x="251963" y="151852"/>
                    </a:lnTo>
                    <a:lnTo>
                      <a:pt x="252453" y="154454"/>
                    </a:lnTo>
                    <a:cubicBezTo>
                      <a:pt x="252666" y="153425"/>
                      <a:pt x="254438" y="154667"/>
                      <a:pt x="254739" y="153567"/>
                    </a:cubicBezTo>
                    <a:lnTo>
                      <a:pt x="255637" y="154874"/>
                    </a:lnTo>
                    <a:lnTo>
                      <a:pt x="256671" y="154874"/>
                    </a:lnTo>
                    <a:cubicBezTo>
                      <a:pt x="259413" y="159415"/>
                      <a:pt x="259507" y="156441"/>
                      <a:pt x="260606" y="158173"/>
                    </a:cubicBezTo>
                    <a:lnTo>
                      <a:pt x="261014" y="160053"/>
                    </a:lnTo>
                    <a:cubicBezTo>
                      <a:pt x="260872" y="159338"/>
                      <a:pt x="262018" y="158871"/>
                      <a:pt x="262485" y="159722"/>
                    </a:cubicBezTo>
                    <a:cubicBezTo>
                      <a:pt x="263549" y="161585"/>
                      <a:pt x="264447" y="163538"/>
                      <a:pt x="265167" y="165558"/>
                    </a:cubicBezTo>
                    <a:lnTo>
                      <a:pt x="265451" y="165434"/>
                    </a:lnTo>
                    <a:lnTo>
                      <a:pt x="266242" y="164204"/>
                    </a:lnTo>
                    <a:lnTo>
                      <a:pt x="267075" y="166398"/>
                    </a:lnTo>
                    <a:lnTo>
                      <a:pt x="268026" y="166351"/>
                    </a:lnTo>
                    <a:lnTo>
                      <a:pt x="267885" y="166073"/>
                    </a:lnTo>
                    <a:lnTo>
                      <a:pt x="268109" y="166345"/>
                    </a:lnTo>
                    <a:lnTo>
                      <a:pt x="268924" y="168119"/>
                    </a:lnTo>
                    <a:cubicBezTo>
                      <a:pt x="269102" y="168207"/>
                      <a:pt x="269267" y="168302"/>
                      <a:pt x="269432" y="168397"/>
                    </a:cubicBezTo>
                    <a:lnTo>
                      <a:pt x="269356" y="168030"/>
                    </a:lnTo>
                    <a:cubicBezTo>
                      <a:pt x="269462" y="168000"/>
                      <a:pt x="269515" y="168142"/>
                      <a:pt x="269486" y="168278"/>
                    </a:cubicBezTo>
                    <a:cubicBezTo>
                      <a:pt x="269998" y="168680"/>
                      <a:pt x="270429" y="169175"/>
                      <a:pt x="270756" y="169739"/>
                    </a:cubicBezTo>
                    <a:cubicBezTo>
                      <a:pt x="270797" y="169828"/>
                      <a:pt x="270756" y="169993"/>
                      <a:pt x="270638" y="170165"/>
                    </a:cubicBezTo>
                    <a:cubicBezTo>
                      <a:pt x="271229" y="170910"/>
                      <a:pt x="271743" y="171312"/>
                      <a:pt x="272162" y="171134"/>
                    </a:cubicBezTo>
                    <a:cubicBezTo>
                      <a:pt x="273048" y="170780"/>
                      <a:pt x="273296" y="172601"/>
                      <a:pt x="273586" y="171696"/>
                    </a:cubicBezTo>
                    <a:lnTo>
                      <a:pt x="273509" y="172719"/>
                    </a:lnTo>
                    <a:lnTo>
                      <a:pt x="273798" y="172488"/>
                    </a:lnTo>
                    <a:lnTo>
                      <a:pt x="275199" y="172772"/>
                    </a:lnTo>
                    <a:lnTo>
                      <a:pt x="274720" y="173364"/>
                    </a:lnTo>
                    <a:lnTo>
                      <a:pt x="274974" y="173955"/>
                    </a:lnTo>
                    <a:lnTo>
                      <a:pt x="275104" y="174251"/>
                    </a:lnTo>
                    <a:lnTo>
                      <a:pt x="275996" y="174203"/>
                    </a:lnTo>
                    <a:lnTo>
                      <a:pt x="275459" y="174966"/>
                    </a:lnTo>
                    <a:lnTo>
                      <a:pt x="275671" y="175439"/>
                    </a:lnTo>
                    <a:cubicBezTo>
                      <a:pt x="275993" y="175883"/>
                      <a:pt x="276614" y="175982"/>
                      <a:pt x="277057" y="175660"/>
                    </a:cubicBezTo>
                    <a:cubicBezTo>
                      <a:pt x="277165" y="175582"/>
                      <a:pt x="277257" y="175483"/>
                      <a:pt x="277326" y="175368"/>
                    </a:cubicBezTo>
                    <a:lnTo>
                      <a:pt x="277916" y="176444"/>
                    </a:lnTo>
                    <a:lnTo>
                      <a:pt x="278135" y="176764"/>
                    </a:lnTo>
                    <a:lnTo>
                      <a:pt x="279151" y="176870"/>
                    </a:lnTo>
                    <a:cubicBezTo>
                      <a:pt x="279529" y="177674"/>
                      <a:pt x="279376" y="178987"/>
                      <a:pt x="279689" y="179886"/>
                    </a:cubicBezTo>
                    <a:cubicBezTo>
                      <a:pt x="279748" y="180083"/>
                      <a:pt x="279845" y="180268"/>
                      <a:pt x="279972" y="180430"/>
                    </a:cubicBezTo>
                    <a:cubicBezTo>
                      <a:pt x="280127" y="180614"/>
                      <a:pt x="280333" y="180750"/>
                      <a:pt x="280563" y="180820"/>
                    </a:cubicBezTo>
                    <a:lnTo>
                      <a:pt x="281774" y="180329"/>
                    </a:lnTo>
                    <a:lnTo>
                      <a:pt x="282005" y="180660"/>
                    </a:lnTo>
                    <a:lnTo>
                      <a:pt x="282720" y="180566"/>
                    </a:lnTo>
                    <a:cubicBezTo>
                      <a:pt x="282796" y="180861"/>
                      <a:pt x="282932" y="181488"/>
                      <a:pt x="283115" y="182227"/>
                    </a:cubicBezTo>
                    <a:cubicBezTo>
                      <a:pt x="283598" y="182207"/>
                      <a:pt x="284076" y="182127"/>
                      <a:pt x="284539" y="181991"/>
                    </a:cubicBezTo>
                    <a:lnTo>
                      <a:pt x="283848" y="183297"/>
                    </a:lnTo>
                    <a:lnTo>
                      <a:pt x="284805" y="184675"/>
                    </a:lnTo>
                    <a:lnTo>
                      <a:pt x="285106" y="184817"/>
                    </a:lnTo>
                    <a:lnTo>
                      <a:pt x="286258" y="186177"/>
                    </a:lnTo>
                    <a:lnTo>
                      <a:pt x="286258" y="198163"/>
                    </a:lnTo>
                    <a:cubicBezTo>
                      <a:pt x="282256" y="194068"/>
                      <a:pt x="277922" y="190310"/>
                      <a:pt x="273302" y="186928"/>
                    </a:cubicBezTo>
                    <a:lnTo>
                      <a:pt x="272812" y="184835"/>
                    </a:lnTo>
                    <a:cubicBezTo>
                      <a:pt x="272930" y="186289"/>
                      <a:pt x="271754" y="185645"/>
                      <a:pt x="271039" y="185089"/>
                    </a:cubicBezTo>
                    <a:cubicBezTo>
                      <a:pt x="270325" y="184533"/>
                      <a:pt x="268298" y="180282"/>
                      <a:pt x="267802" y="179371"/>
                    </a:cubicBezTo>
                    <a:cubicBezTo>
                      <a:pt x="267341" y="179105"/>
                      <a:pt x="266898" y="178821"/>
                      <a:pt x="266484" y="17851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738B33AF-357F-BF14-5C4D-E7FC363BCB46}"/>
                  </a:ext>
                </a:extLst>
              </p:cNvPr>
              <p:cNvSpPr/>
              <p:nvPr/>
            </p:nvSpPr>
            <p:spPr>
              <a:xfrm>
                <a:off x="10716781" y="4591042"/>
                <a:ext cx="8066" cy="16950"/>
              </a:xfrm>
              <a:custGeom>
                <a:avLst/>
                <a:gdLst>
                  <a:gd name="connsiteX0" fmla="*/ 8066 w 8066"/>
                  <a:gd name="connsiteY0" fmla="*/ 1843 h 16950"/>
                  <a:gd name="connsiteX1" fmla="*/ 85 w 8066"/>
                  <a:gd name="connsiteY1" fmla="*/ 16951 h 16950"/>
                  <a:gd name="connsiteX2" fmla="*/ 1585 w 8066"/>
                  <a:gd name="connsiteY2" fmla="*/ 11191 h 16950"/>
                  <a:gd name="connsiteX3" fmla="*/ 5337 w 8066"/>
                  <a:gd name="connsiteY3" fmla="*/ 4788 h 16950"/>
                  <a:gd name="connsiteX4" fmla="*/ 6312 w 8066"/>
                  <a:gd name="connsiteY4" fmla="*/ 193 h 16950"/>
                  <a:gd name="connsiteX5" fmla="*/ 8066 w 8066"/>
                  <a:gd name="connsiteY5" fmla="*/ 1843 h 16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6" h="16950">
                    <a:moveTo>
                      <a:pt x="8066" y="1843"/>
                    </a:moveTo>
                    <a:cubicBezTo>
                      <a:pt x="4521" y="6526"/>
                      <a:pt x="5815" y="14609"/>
                      <a:pt x="85" y="16951"/>
                    </a:cubicBezTo>
                    <a:cubicBezTo>
                      <a:pt x="-565" y="14550"/>
                      <a:pt x="2784" y="13007"/>
                      <a:pt x="1585" y="11191"/>
                    </a:cubicBezTo>
                    <a:cubicBezTo>
                      <a:pt x="3505" y="9276"/>
                      <a:pt x="1957" y="5621"/>
                      <a:pt x="5337" y="4788"/>
                    </a:cubicBezTo>
                    <a:cubicBezTo>
                      <a:pt x="4557" y="2819"/>
                      <a:pt x="6518" y="1896"/>
                      <a:pt x="6312" y="193"/>
                    </a:cubicBezTo>
                    <a:cubicBezTo>
                      <a:pt x="7842" y="-575"/>
                      <a:pt x="7475" y="1151"/>
                      <a:pt x="8066" y="1843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E9DB0262-766D-40C2-E72C-7A12F3591466}"/>
                  </a:ext>
                </a:extLst>
              </p:cNvPr>
              <p:cNvSpPr/>
              <p:nvPr/>
            </p:nvSpPr>
            <p:spPr>
              <a:xfrm>
                <a:off x="10715155" y="4609169"/>
                <a:ext cx="1769" cy="3979"/>
              </a:xfrm>
              <a:custGeom>
                <a:avLst/>
                <a:gdLst>
                  <a:gd name="connsiteX0" fmla="*/ 1686 w 1769"/>
                  <a:gd name="connsiteY0" fmla="*/ 1673 h 3979"/>
                  <a:gd name="connsiteX1" fmla="*/ 1769 w 1769"/>
                  <a:gd name="connsiteY1" fmla="*/ 3956 h 3979"/>
                  <a:gd name="connsiteX2" fmla="*/ 50 w 1769"/>
                  <a:gd name="connsiteY2" fmla="*/ 3441 h 3979"/>
                  <a:gd name="connsiteX3" fmla="*/ 1686 w 1769"/>
                  <a:gd name="connsiteY3" fmla="*/ 1673 h 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9" h="3979">
                    <a:moveTo>
                      <a:pt x="1686" y="1673"/>
                    </a:moveTo>
                    <a:lnTo>
                      <a:pt x="1769" y="3956"/>
                    </a:lnTo>
                    <a:cubicBezTo>
                      <a:pt x="1178" y="3956"/>
                      <a:pt x="357" y="4145"/>
                      <a:pt x="50" y="3441"/>
                    </a:cubicBezTo>
                    <a:cubicBezTo>
                      <a:pt x="-281" y="2170"/>
                      <a:pt x="1119" y="-2442"/>
                      <a:pt x="1686" y="1673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FABD0B46-AFFE-B082-4F1E-0252B61BB441}"/>
                  </a:ext>
                </a:extLst>
              </p:cNvPr>
              <p:cNvSpPr/>
              <p:nvPr/>
            </p:nvSpPr>
            <p:spPr>
              <a:xfrm>
                <a:off x="10712399" y="4614496"/>
                <a:ext cx="2826" cy="4092"/>
              </a:xfrm>
              <a:custGeom>
                <a:avLst/>
                <a:gdLst>
                  <a:gd name="connsiteX0" fmla="*/ 2706 w 2826"/>
                  <a:gd name="connsiteY0" fmla="*/ 1 h 4092"/>
                  <a:gd name="connsiteX1" fmla="*/ 1654 w 2826"/>
                  <a:gd name="connsiteY1" fmla="*/ 2319 h 4092"/>
                  <a:gd name="connsiteX2" fmla="*/ 2245 w 2826"/>
                  <a:gd name="connsiteY2" fmla="*/ 3442 h 4092"/>
                  <a:gd name="connsiteX3" fmla="*/ 0 w 2826"/>
                  <a:gd name="connsiteY3" fmla="*/ 4092 h 4092"/>
                  <a:gd name="connsiteX4" fmla="*/ 2706 w 2826"/>
                  <a:gd name="connsiteY4" fmla="*/ 1 h 4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6" h="4092">
                    <a:moveTo>
                      <a:pt x="2706" y="1"/>
                    </a:moveTo>
                    <a:cubicBezTo>
                      <a:pt x="3167" y="982"/>
                      <a:pt x="2198" y="1591"/>
                      <a:pt x="1654" y="2319"/>
                    </a:cubicBezTo>
                    <a:cubicBezTo>
                      <a:pt x="2020" y="2576"/>
                      <a:pt x="2240" y="2994"/>
                      <a:pt x="2245" y="3442"/>
                    </a:cubicBezTo>
                    <a:cubicBezTo>
                      <a:pt x="1855" y="4453"/>
                      <a:pt x="1004" y="3773"/>
                      <a:pt x="0" y="4092"/>
                    </a:cubicBezTo>
                    <a:cubicBezTo>
                      <a:pt x="278" y="1928"/>
                      <a:pt x="738" y="-41"/>
                      <a:pt x="2706" y="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46E92DA8-C664-B603-2435-D8AE5CFE5236}"/>
                  </a:ext>
                </a:extLst>
              </p:cNvPr>
              <p:cNvSpPr/>
              <p:nvPr/>
            </p:nvSpPr>
            <p:spPr>
              <a:xfrm>
                <a:off x="10690965" y="4663060"/>
                <a:ext cx="3857" cy="7545"/>
              </a:xfrm>
              <a:custGeom>
                <a:avLst/>
                <a:gdLst>
                  <a:gd name="connsiteX0" fmla="*/ 3858 w 3857"/>
                  <a:gd name="connsiteY0" fmla="*/ 2892 h 7545"/>
                  <a:gd name="connsiteX1" fmla="*/ 1182 w 3857"/>
                  <a:gd name="connsiteY1" fmla="*/ 7546 h 7545"/>
                  <a:gd name="connsiteX2" fmla="*/ 0 w 3857"/>
                  <a:gd name="connsiteY2" fmla="*/ 5719 h 7545"/>
                  <a:gd name="connsiteX3" fmla="*/ 3196 w 3857"/>
                  <a:gd name="connsiteY3" fmla="*/ 60 h 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7" h="7545">
                    <a:moveTo>
                      <a:pt x="3858" y="2892"/>
                    </a:moveTo>
                    <a:cubicBezTo>
                      <a:pt x="744" y="3141"/>
                      <a:pt x="3562" y="6606"/>
                      <a:pt x="1182" y="7546"/>
                    </a:cubicBezTo>
                    <a:lnTo>
                      <a:pt x="0" y="5719"/>
                    </a:lnTo>
                    <a:cubicBezTo>
                      <a:pt x="3243" y="5175"/>
                      <a:pt x="-939" y="-650"/>
                      <a:pt x="3196" y="6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B5A91D63-A53A-5221-B41A-62B15F214E78}"/>
                  </a:ext>
                </a:extLst>
              </p:cNvPr>
              <p:cNvSpPr/>
              <p:nvPr/>
            </p:nvSpPr>
            <p:spPr>
              <a:xfrm>
                <a:off x="10682673" y="4678565"/>
                <a:ext cx="5893" cy="12712"/>
              </a:xfrm>
              <a:custGeom>
                <a:avLst/>
                <a:gdLst>
                  <a:gd name="connsiteX0" fmla="*/ 5893 w 5893"/>
                  <a:gd name="connsiteY0" fmla="*/ 0 h 12712"/>
                  <a:gd name="connsiteX1" fmla="*/ 4351 w 5893"/>
                  <a:gd name="connsiteY1" fmla="*/ 4618 h 12712"/>
                  <a:gd name="connsiteX2" fmla="*/ 1226 w 5893"/>
                  <a:gd name="connsiteY2" fmla="*/ 12713 h 12712"/>
                  <a:gd name="connsiteX3" fmla="*/ 1574 w 5893"/>
                  <a:gd name="connsiteY3" fmla="*/ 6427 h 12712"/>
                  <a:gd name="connsiteX4" fmla="*/ 4192 w 5893"/>
                  <a:gd name="connsiteY4" fmla="*/ 59 h 1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93" h="12712">
                    <a:moveTo>
                      <a:pt x="5893" y="0"/>
                    </a:moveTo>
                    <a:cubicBezTo>
                      <a:pt x="3796" y="1727"/>
                      <a:pt x="5728" y="3430"/>
                      <a:pt x="4351" y="4618"/>
                    </a:cubicBezTo>
                    <a:cubicBezTo>
                      <a:pt x="3311" y="7362"/>
                      <a:pt x="978" y="9585"/>
                      <a:pt x="1226" y="12713"/>
                    </a:cubicBezTo>
                    <a:cubicBezTo>
                      <a:pt x="-1941" y="11258"/>
                      <a:pt x="2088" y="8834"/>
                      <a:pt x="1574" y="6427"/>
                    </a:cubicBezTo>
                    <a:cubicBezTo>
                      <a:pt x="2354" y="4263"/>
                      <a:pt x="3997" y="1821"/>
                      <a:pt x="4192" y="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32002E4C-EF5A-45D4-5E81-8DF415C2D22F}"/>
                  </a:ext>
                </a:extLst>
              </p:cNvPr>
              <p:cNvSpPr/>
              <p:nvPr/>
            </p:nvSpPr>
            <p:spPr>
              <a:xfrm>
                <a:off x="10659959" y="4739959"/>
                <a:ext cx="3743" cy="5191"/>
              </a:xfrm>
              <a:custGeom>
                <a:avLst/>
                <a:gdLst>
                  <a:gd name="connsiteX0" fmla="*/ 3664 w 3743"/>
                  <a:gd name="connsiteY0" fmla="*/ 4500 h 5191"/>
                  <a:gd name="connsiteX1" fmla="*/ 285 w 3743"/>
                  <a:gd name="connsiteY1" fmla="*/ 5192 h 5191"/>
                  <a:gd name="connsiteX2" fmla="*/ 1809 w 3743"/>
                  <a:gd name="connsiteY2" fmla="*/ 0 h 5191"/>
                  <a:gd name="connsiteX3" fmla="*/ 3664 w 3743"/>
                  <a:gd name="connsiteY3" fmla="*/ 4500 h 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3" h="5191">
                    <a:moveTo>
                      <a:pt x="3664" y="4500"/>
                    </a:moveTo>
                    <a:cubicBezTo>
                      <a:pt x="2855" y="5529"/>
                      <a:pt x="1413" y="5008"/>
                      <a:pt x="285" y="5192"/>
                    </a:cubicBezTo>
                    <a:cubicBezTo>
                      <a:pt x="-932" y="2826"/>
                      <a:pt x="2164" y="1987"/>
                      <a:pt x="1809" y="0"/>
                    </a:cubicBezTo>
                    <a:cubicBezTo>
                      <a:pt x="3109" y="668"/>
                      <a:pt x="4025" y="2637"/>
                      <a:pt x="3664" y="450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4E6D9B20-F836-2E57-4A96-D5E17BC5011B}"/>
                  </a:ext>
                </a:extLst>
              </p:cNvPr>
              <p:cNvSpPr/>
              <p:nvPr/>
            </p:nvSpPr>
            <p:spPr>
              <a:xfrm>
                <a:off x="10652438" y="4749140"/>
                <a:ext cx="6882" cy="16849"/>
              </a:xfrm>
              <a:custGeom>
                <a:avLst/>
                <a:gdLst>
                  <a:gd name="connsiteX0" fmla="*/ 6813 w 6882"/>
                  <a:gd name="connsiteY0" fmla="*/ 37 h 16849"/>
                  <a:gd name="connsiteX1" fmla="*/ 2814 w 6882"/>
                  <a:gd name="connsiteY1" fmla="*/ 15577 h 16849"/>
                  <a:gd name="connsiteX2" fmla="*/ 25 w 6882"/>
                  <a:gd name="connsiteY2" fmla="*/ 16813 h 16849"/>
                  <a:gd name="connsiteX3" fmla="*/ 4019 w 6882"/>
                  <a:gd name="connsiteY3" fmla="*/ 1273 h 16849"/>
                  <a:gd name="connsiteX4" fmla="*/ 6813 w 6882"/>
                  <a:gd name="connsiteY4" fmla="*/ 37 h 1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82" h="16849">
                    <a:moveTo>
                      <a:pt x="6813" y="37"/>
                    </a:moveTo>
                    <a:cubicBezTo>
                      <a:pt x="7587" y="5998"/>
                      <a:pt x="1608" y="9344"/>
                      <a:pt x="2814" y="15577"/>
                    </a:cubicBezTo>
                    <a:cubicBezTo>
                      <a:pt x="2213" y="16508"/>
                      <a:pt x="1117" y="16992"/>
                      <a:pt x="25" y="16813"/>
                    </a:cubicBezTo>
                    <a:cubicBezTo>
                      <a:pt x="-324" y="10976"/>
                      <a:pt x="3074" y="6583"/>
                      <a:pt x="4019" y="1273"/>
                    </a:cubicBezTo>
                    <a:cubicBezTo>
                      <a:pt x="4622" y="342"/>
                      <a:pt x="5719" y="-144"/>
                      <a:pt x="6813" y="3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D1BC7A4C-1643-43A2-C99D-C08ECCE9C59C}"/>
                  </a:ext>
                </a:extLst>
              </p:cNvPr>
              <p:cNvSpPr/>
              <p:nvPr/>
            </p:nvSpPr>
            <p:spPr>
              <a:xfrm>
                <a:off x="10647969" y="4769311"/>
                <a:ext cx="4139" cy="2974"/>
              </a:xfrm>
              <a:custGeom>
                <a:avLst/>
                <a:gdLst>
                  <a:gd name="connsiteX0" fmla="*/ 4104 w 4139"/>
                  <a:gd name="connsiteY0" fmla="*/ 1792 h 2974"/>
                  <a:gd name="connsiteX1" fmla="*/ 3578 w 4139"/>
                  <a:gd name="connsiteY1" fmla="*/ 2975 h 2974"/>
                  <a:gd name="connsiteX2" fmla="*/ 158 w 4139"/>
                  <a:gd name="connsiteY2" fmla="*/ 2525 h 2974"/>
                  <a:gd name="connsiteX3" fmla="*/ 4104 w 4139"/>
                  <a:gd name="connsiteY3" fmla="*/ 1792 h 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9" h="2974">
                    <a:moveTo>
                      <a:pt x="4104" y="1792"/>
                    </a:moveTo>
                    <a:cubicBezTo>
                      <a:pt x="4264" y="2354"/>
                      <a:pt x="3850" y="2655"/>
                      <a:pt x="3578" y="2975"/>
                    </a:cubicBezTo>
                    <a:lnTo>
                      <a:pt x="158" y="2525"/>
                    </a:lnTo>
                    <a:cubicBezTo>
                      <a:pt x="-935" y="-461"/>
                      <a:pt x="4010" y="-916"/>
                      <a:pt x="4104" y="179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CB0ACC91-680D-5558-4EA1-EDC291EF036A}"/>
                  </a:ext>
                </a:extLst>
              </p:cNvPr>
              <p:cNvSpPr/>
              <p:nvPr/>
            </p:nvSpPr>
            <p:spPr>
              <a:xfrm>
                <a:off x="10661816" y="4735278"/>
                <a:ext cx="4347" cy="3591"/>
              </a:xfrm>
              <a:custGeom>
                <a:avLst/>
                <a:gdLst>
                  <a:gd name="connsiteX0" fmla="*/ 4348 w 4347"/>
                  <a:gd name="connsiteY0" fmla="*/ 537 h 3591"/>
                  <a:gd name="connsiteX1" fmla="*/ 478 w 4347"/>
                  <a:gd name="connsiteY1" fmla="*/ 3523 h 3591"/>
                  <a:gd name="connsiteX2" fmla="*/ 968 w 4347"/>
                  <a:gd name="connsiteY2" fmla="*/ 1228 h 3591"/>
                  <a:gd name="connsiteX3" fmla="*/ 2150 w 4347"/>
                  <a:gd name="connsiteY3" fmla="*/ 1755 h 3591"/>
                  <a:gd name="connsiteX4" fmla="*/ 4348 w 4347"/>
                  <a:gd name="connsiteY4" fmla="*/ 537 h 3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7" h="3591">
                    <a:moveTo>
                      <a:pt x="4348" y="537"/>
                    </a:moveTo>
                    <a:cubicBezTo>
                      <a:pt x="4147" y="2967"/>
                      <a:pt x="3166" y="3860"/>
                      <a:pt x="478" y="3523"/>
                    </a:cubicBezTo>
                    <a:cubicBezTo>
                      <a:pt x="-674" y="2996"/>
                      <a:pt x="567" y="1956"/>
                      <a:pt x="968" y="1228"/>
                    </a:cubicBezTo>
                    <a:cubicBezTo>
                      <a:pt x="1559" y="1063"/>
                      <a:pt x="1825" y="1483"/>
                      <a:pt x="2150" y="1755"/>
                    </a:cubicBezTo>
                    <a:cubicBezTo>
                      <a:pt x="2794" y="738"/>
                      <a:pt x="2877" y="-835"/>
                      <a:pt x="4348" y="53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C5B0F2CE-8AE4-28EB-294B-2B285A3E1B65}"/>
                  </a:ext>
                </a:extLst>
              </p:cNvPr>
              <p:cNvSpPr/>
              <p:nvPr/>
            </p:nvSpPr>
            <p:spPr>
              <a:xfrm>
                <a:off x="10723476" y="4586342"/>
                <a:ext cx="2743" cy="3734"/>
              </a:xfrm>
              <a:custGeom>
                <a:avLst/>
                <a:gdLst>
                  <a:gd name="connsiteX0" fmla="*/ 2735 w 2743"/>
                  <a:gd name="connsiteY0" fmla="*/ 222 h 3734"/>
                  <a:gd name="connsiteX1" fmla="*/ 1152 w 2743"/>
                  <a:gd name="connsiteY1" fmla="*/ 3699 h 3734"/>
                  <a:gd name="connsiteX2" fmla="*/ 0 w 2743"/>
                  <a:gd name="connsiteY2" fmla="*/ 3167 h 3734"/>
                  <a:gd name="connsiteX3" fmla="*/ 2735 w 2743"/>
                  <a:gd name="connsiteY3" fmla="*/ 222 h 3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3" h="3734">
                    <a:moveTo>
                      <a:pt x="2735" y="222"/>
                    </a:moveTo>
                    <a:cubicBezTo>
                      <a:pt x="2818" y="1573"/>
                      <a:pt x="2224" y="2876"/>
                      <a:pt x="1152" y="3699"/>
                    </a:cubicBezTo>
                    <a:cubicBezTo>
                      <a:pt x="591" y="3859"/>
                      <a:pt x="295" y="3445"/>
                      <a:pt x="0" y="3167"/>
                    </a:cubicBezTo>
                    <a:cubicBezTo>
                      <a:pt x="815" y="2144"/>
                      <a:pt x="142" y="-830"/>
                      <a:pt x="2735" y="22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A2CBF7F9-F19C-C7BE-C2BD-9757595BBE02}"/>
                  </a:ext>
                </a:extLst>
              </p:cNvPr>
              <p:cNvSpPr/>
              <p:nvPr/>
            </p:nvSpPr>
            <p:spPr>
              <a:xfrm>
                <a:off x="10695762" y="4657186"/>
                <a:ext cx="1756" cy="1758"/>
              </a:xfrm>
              <a:custGeom>
                <a:avLst/>
                <a:gdLst>
                  <a:gd name="connsiteX0" fmla="*/ 1719 w 1756"/>
                  <a:gd name="connsiteY0" fmla="*/ 535 h 1758"/>
                  <a:gd name="connsiteX1" fmla="*/ 1193 w 1756"/>
                  <a:gd name="connsiteY1" fmla="*/ 1717 h 1758"/>
                  <a:gd name="connsiteX2" fmla="*/ 59 w 1756"/>
                  <a:gd name="connsiteY2" fmla="*/ 1759 h 1758"/>
                  <a:gd name="connsiteX3" fmla="*/ 0 w 1756"/>
                  <a:gd name="connsiteY3" fmla="*/ 50 h 1758"/>
                  <a:gd name="connsiteX4" fmla="*/ 1719 w 1756"/>
                  <a:gd name="connsiteY4" fmla="*/ 535 h 1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6" h="1758">
                    <a:moveTo>
                      <a:pt x="1719" y="535"/>
                    </a:moveTo>
                    <a:cubicBezTo>
                      <a:pt x="1885" y="1126"/>
                      <a:pt x="1465" y="1398"/>
                      <a:pt x="1193" y="1717"/>
                    </a:cubicBezTo>
                    <a:lnTo>
                      <a:pt x="59" y="1759"/>
                    </a:lnTo>
                    <a:lnTo>
                      <a:pt x="0" y="50"/>
                    </a:lnTo>
                    <a:cubicBezTo>
                      <a:pt x="567" y="3"/>
                      <a:pt x="1424" y="-157"/>
                      <a:pt x="1719" y="535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988B56A-2E75-5A29-9DBA-F20B8BEA229C}"/>
                  </a:ext>
                </a:extLst>
              </p:cNvPr>
              <p:cNvSpPr/>
              <p:nvPr/>
            </p:nvSpPr>
            <p:spPr>
              <a:xfrm>
                <a:off x="10694728" y="4660067"/>
                <a:ext cx="1744" cy="2287"/>
              </a:xfrm>
              <a:custGeom>
                <a:avLst/>
                <a:gdLst>
                  <a:gd name="connsiteX0" fmla="*/ 1719 w 1744"/>
                  <a:gd name="connsiteY0" fmla="*/ 540 h 2287"/>
                  <a:gd name="connsiteX1" fmla="*/ 1211 w 1744"/>
                  <a:gd name="connsiteY1" fmla="*/ 2272 h 2287"/>
                  <a:gd name="connsiteX2" fmla="*/ 0 w 1744"/>
                  <a:gd name="connsiteY2" fmla="*/ 31 h 2287"/>
                  <a:gd name="connsiteX3" fmla="*/ 1719 w 1744"/>
                  <a:gd name="connsiteY3" fmla="*/ 540 h 2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4" h="2287">
                    <a:moveTo>
                      <a:pt x="1719" y="540"/>
                    </a:moveTo>
                    <a:cubicBezTo>
                      <a:pt x="1719" y="1131"/>
                      <a:pt x="1914" y="1959"/>
                      <a:pt x="1211" y="2272"/>
                    </a:cubicBezTo>
                    <a:cubicBezTo>
                      <a:pt x="-59" y="2462"/>
                      <a:pt x="30" y="889"/>
                      <a:pt x="0" y="31"/>
                    </a:cubicBezTo>
                    <a:cubicBezTo>
                      <a:pt x="567" y="14"/>
                      <a:pt x="1412" y="-158"/>
                      <a:pt x="1719" y="54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8471FDB7-02DC-7089-11F9-0F98B1CB9FFD}"/>
                  </a:ext>
                </a:extLst>
              </p:cNvPr>
              <p:cNvSpPr/>
              <p:nvPr/>
            </p:nvSpPr>
            <p:spPr>
              <a:xfrm>
                <a:off x="10657410" y="4742731"/>
                <a:ext cx="1704" cy="2511"/>
              </a:xfrm>
              <a:custGeom>
                <a:avLst/>
                <a:gdLst>
                  <a:gd name="connsiteX0" fmla="*/ 1705 w 1704"/>
                  <a:gd name="connsiteY0" fmla="*/ 2461 h 2511"/>
                  <a:gd name="connsiteX1" fmla="*/ 92 w 1704"/>
                  <a:gd name="connsiteY1" fmla="*/ 1716 h 2511"/>
                  <a:gd name="connsiteX2" fmla="*/ 1616 w 1704"/>
                  <a:gd name="connsiteY2" fmla="*/ 66 h 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04" h="2511">
                    <a:moveTo>
                      <a:pt x="1705" y="2461"/>
                    </a:moveTo>
                    <a:cubicBezTo>
                      <a:pt x="919" y="2686"/>
                      <a:pt x="523" y="2100"/>
                      <a:pt x="92" y="1716"/>
                    </a:cubicBezTo>
                    <a:cubicBezTo>
                      <a:pt x="-334" y="936"/>
                      <a:pt x="813" y="-300"/>
                      <a:pt x="1616" y="6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8C8448DF-0080-489D-7094-43F1A796B27F}"/>
                  </a:ext>
                </a:extLst>
              </p:cNvPr>
              <p:cNvSpPr/>
              <p:nvPr/>
            </p:nvSpPr>
            <p:spPr>
              <a:xfrm>
                <a:off x="10681772" y="4690185"/>
                <a:ext cx="1742" cy="1731"/>
              </a:xfrm>
              <a:custGeom>
                <a:avLst/>
                <a:gdLst>
                  <a:gd name="connsiteX0" fmla="*/ 1707 w 1742"/>
                  <a:gd name="connsiteY0" fmla="*/ 549 h 1731"/>
                  <a:gd name="connsiteX1" fmla="*/ 1176 w 1742"/>
                  <a:gd name="connsiteY1" fmla="*/ 1731 h 1731"/>
                  <a:gd name="connsiteX2" fmla="*/ 53 w 1742"/>
                  <a:gd name="connsiteY2" fmla="*/ 1731 h 1731"/>
                  <a:gd name="connsiteX3" fmla="*/ 0 w 1742"/>
                  <a:gd name="connsiteY3" fmla="*/ 23 h 1731"/>
                  <a:gd name="connsiteX4" fmla="*/ 1707 w 1742"/>
                  <a:gd name="connsiteY4" fmla="*/ 549 h 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2" h="1731">
                    <a:moveTo>
                      <a:pt x="1707" y="549"/>
                    </a:moveTo>
                    <a:cubicBezTo>
                      <a:pt x="1867" y="1140"/>
                      <a:pt x="1453" y="1418"/>
                      <a:pt x="1176" y="1731"/>
                    </a:cubicBezTo>
                    <a:lnTo>
                      <a:pt x="53" y="1731"/>
                    </a:lnTo>
                    <a:lnTo>
                      <a:pt x="0" y="23"/>
                    </a:lnTo>
                    <a:cubicBezTo>
                      <a:pt x="549" y="17"/>
                      <a:pt x="1394" y="-155"/>
                      <a:pt x="1707" y="54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3B5AAC41-F175-72D0-9141-BADA668A5725}"/>
                  </a:ext>
                </a:extLst>
              </p:cNvPr>
              <p:cNvSpPr/>
              <p:nvPr/>
            </p:nvSpPr>
            <p:spPr>
              <a:xfrm>
                <a:off x="10680726" y="4693080"/>
                <a:ext cx="1742" cy="2280"/>
              </a:xfrm>
              <a:custGeom>
                <a:avLst/>
                <a:gdLst>
                  <a:gd name="connsiteX0" fmla="*/ 1719 w 1742"/>
                  <a:gd name="connsiteY0" fmla="*/ 539 h 2280"/>
                  <a:gd name="connsiteX1" fmla="*/ 1211 w 1742"/>
                  <a:gd name="connsiteY1" fmla="*/ 2265 h 2280"/>
                  <a:gd name="connsiteX2" fmla="*/ 0 w 1742"/>
                  <a:gd name="connsiteY2" fmla="*/ 30 h 2280"/>
                  <a:gd name="connsiteX3" fmla="*/ 1719 w 1742"/>
                  <a:gd name="connsiteY3" fmla="*/ 539 h 2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2" h="2280">
                    <a:moveTo>
                      <a:pt x="1719" y="539"/>
                    </a:moveTo>
                    <a:cubicBezTo>
                      <a:pt x="1719" y="1130"/>
                      <a:pt x="1908" y="1958"/>
                      <a:pt x="1211" y="2265"/>
                    </a:cubicBezTo>
                    <a:cubicBezTo>
                      <a:pt x="-59" y="2454"/>
                      <a:pt x="30" y="882"/>
                      <a:pt x="0" y="30"/>
                    </a:cubicBezTo>
                    <a:cubicBezTo>
                      <a:pt x="561" y="18"/>
                      <a:pt x="1406" y="-165"/>
                      <a:pt x="1719" y="53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57F242B6-D7C8-CAF8-F90B-94BF4A73AABD}"/>
                  </a:ext>
                </a:extLst>
              </p:cNvPr>
              <p:cNvSpPr/>
              <p:nvPr/>
            </p:nvSpPr>
            <p:spPr>
              <a:xfrm>
                <a:off x="10682228" y="4671032"/>
                <a:ext cx="10125" cy="19825"/>
              </a:xfrm>
              <a:custGeom>
                <a:avLst/>
                <a:gdLst>
                  <a:gd name="connsiteX0" fmla="*/ 8796 w 10125"/>
                  <a:gd name="connsiteY0" fmla="*/ 1797 h 19825"/>
                  <a:gd name="connsiteX1" fmla="*/ 8748 w 10125"/>
                  <a:gd name="connsiteY1" fmla="*/ 4606 h 19825"/>
                  <a:gd name="connsiteX2" fmla="*/ 7862 w 10125"/>
                  <a:gd name="connsiteY2" fmla="*/ 4606 h 19825"/>
                  <a:gd name="connsiteX3" fmla="*/ 6681 w 10125"/>
                  <a:gd name="connsiteY3" fmla="*/ 7905 h 19825"/>
                  <a:gd name="connsiteX4" fmla="*/ 5759 w 10125"/>
                  <a:gd name="connsiteY4" fmla="*/ 9679 h 19825"/>
                  <a:gd name="connsiteX5" fmla="*/ 5570 w 10125"/>
                  <a:gd name="connsiteY5" fmla="*/ 13375 h 19825"/>
                  <a:gd name="connsiteX6" fmla="*/ 3662 w 10125"/>
                  <a:gd name="connsiteY6" fmla="*/ 13375 h 19825"/>
                  <a:gd name="connsiteX7" fmla="*/ 3473 w 10125"/>
                  <a:gd name="connsiteY7" fmla="*/ 17076 h 19825"/>
                  <a:gd name="connsiteX8" fmla="*/ 1399 w 10125"/>
                  <a:gd name="connsiteY8" fmla="*/ 19442 h 19825"/>
                  <a:gd name="connsiteX9" fmla="*/ 1399 w 10125"/>
                  <a:gd name="connsiteY9" fmla="*/ 19826 h 19825"/>
                  <a:gd name="connsiteX10" fmla="*/ 135 w 10125"/>
                  <a:gd name="connsiteY10" fmla="*/ 19826 h 19825"/>
                  <a:gd name="connsiteX11" fmla="*/ 1186 w 10125"/>
                  <a:gd name="connsiteY11" fmla="*/ 17544 h 19825"/>
                  <a:gd name="connsiteX12" fmla="*/ 2220 w 10125"/>
                  <a:gd name="connsiteY12" fmla="*/ 16544 h 19825"/>
                  <a:gd name="connsiteX13" fmla="*/ 1228 w 10125"/>
                  <a:gd name="connsiteY13" fmla="*/ 15249 h 19825"/>
                  <a:gd name="connsiteX14" fmla="*/ 1623 w 10125"/>
                  <a:gd name="connsiteY14" fmla="*/ 14232 h 19825"/>
                  <a:gd name="connsiteX15" fmla="*/ 3165 w 10125"/>
                  <a:gd name="connsiteY15" fmla="*/ 13239 h 19825"/>
                  <a:gd name="connsiteX16" fmla="*/ 3307 w 10125"/>
                  <a:gd name="connsiteY16" fmla="*/ 12476 h 19825"/>
                  <a:gd name="connsiteX17" fmla="*/ 2309 w 10125"/>
                  <a:gd name="connsiteY17" fmla="*/ 11435 h 19825"/>
                  <a:gd name="connsiteX18" fmla="*/ 3095 w 10125"/>
                  <a:gd name="connsiteY18" fmla="*/ 10170 h 19825"/>
                  <a:gd name="connsiteX19" fmla="*/ 4436 w 10125"/>
                  <a:gd name="connsiteY19" fmla="*/ 6108 h 19825"/>
                  <a:gd name="connsiteX20" fmla="*/ 4436 w 10125"/>
                  <a:gd name="connsiteY20" fmla="*/ 5085 h 19825"/>
                  <a:gd name="connsiteX21" fmla="*/ 5470 w 10125"/>
                  <a:gd name="connsiteY21" fmla="*/ 3955 h 19825"/>
                  <a:gd name="connsiteX22" fmla="*/ 5470 w 10125"/>
                  <a:gd name="connsiteY22" fmla="*/ 3317 h 19825"/>
                  <a:gd name="connsiteX23" fmla="*/ 6503 w 10125"/>
                  <a:gd name="connsiteY23" fmla="*/ 2312 h 19825"/>
                  <a:gd name="connsiteX24" fmla="*/ 6545 w 10125"/>
                  <a:gd name="connsiteY24" fmla="*/ 11 h 19825"/>
                  <a:gd name="connsiteX25" fmla="*/ 8796 w 10125"/>
                  <a:gd name="connsiteY25" fmla="*/ 1797 h 19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25" h="19825">
                    <a:moveTo>
                      <a:pt x="8796" y="1797"/>
                    </a:moveTo>
                    <a:lnTo>
                      <a:pt x="8748" y="4606"/>
                    </a:lnTo>
                    <a:lnTo>
                      <a:pt x="7862" y="4606"/>
                    </a:lnTo>
                    <a:cubicBezTo>
                      <a:pt x="7437" y="5593"/>
                      <a:pt x="8229" y="7781"/>
                      <a:pt x="6681" y="7905"/>
                    </a:cubicBezTo>
                    <a:cubicBezTo>
                      <a:pt x="6917" y="8816"/>
                      <a:pt x="6308" y="9129"/>
                      <a:pt x="5759" y="9679"/>
                    </a:cubicBezTo>
                    <a:cubicBezTo>
                      <a:pt x="5566" y="10901"/>
                      <a:pt x="5503" y="12140"/>
                      <a:pt x="5570" y="13375"/>
                    </a:cubicBezTo>
                    <a:lnTo>
                      <a:pt x="3662" y="13375"/>
                    </a:lnTo>
                    <a:cubicBezTo>
                      <a:pt x="4542" y="15693"/>
                      <a:pt x="867" y="14498"/>
                      <a:pt x="3473" y="17076"/>
                    </a:cubicBezTo>
                    <a:cubicBezTo>
                      <a:pt x="1476" y="16651"/>
                      <a:pt x="3177" y="19560"/>
                      <a:pt x="1399" y="19442"/>
                    </a:cubicBezTo>
                    <a:lnTo>
                      <a:pt x="1399" y="19826"/>
                    </a:lnTo>
                    <a:lnTo>
                      <a:pt x="135" y="19826"/>
                    </a:lnTo>
                    <a:cubicBezTo>
                      <a:pt x="-427" y="18312"/>
                      <a:pt x="932" y="18720"/>
                      <a:pt x="1186" y="17544"/>
                    </a:cubicBezTo>
                    <a:cubicBezTo>
                      <a:pt x="1316" y="16952"/>
                      <a:pt x="2722" y="17544"/>
                      <a:pt x="2220" y="16544"/>
                    </a:cubicBezTo>
                    <a:cubicBezTo>
                      <a:pt x="1169" y="16728"/>
                      <a:pt x="1629" y="15533"/>
                      <a:pt x="1228" y="15249"/>
                    </a:cubicBezTo>
                    <a:cubicBezTo>
                      <a:pt x="1694" y="15356"/>
                      <a:pt x="1623" y="14504"/>
                      <a:pt x="1623" y="14232"/>
                    </a:cubicBezTo>
                    <a:cubicBezTo>
                      <a:pt x="2433" y="14232"/>
                      <a:pt x="2492" y="13186"/>
                      <a:pt x="3165" y="13239"/>
                    </a:cubicBezTo>
                    <a:cubicBezTo>
                      <a:pt x="3308" y="13012"/>
                      <a:pt x="3359" y="12739"/>
                      <a:pt x="3307" y="12476"/>
                    </a:cubicBezTo>
                    <a:cubicBezTo>
                      <a:pt x="2787" y="12287"/>
                      <a:pt x="1954" y="12228"/>
                      <a:pt x="2309" y="11435"/>
                    </a:cubicBezTo>
                    <a:cubicBezTo>
                      <a:pt x="3100" y="11435"/>
                      <a:pt x="2273" y="10034"/>
                      <a:pt x="3095" y="10170"/>
                    </a:cubicBezTo>
                    <a:cubicBezTo>
                      <a:pt x="3827" y="9112"/>
                      <a:pt x="2533" y="6066"/>
                      <a:pt x="4436" y="6108"/>
                    </a:cubicBezTo>
                    <a:lnTo>
                      <a:pt x="4436" y="5085"/>
                    </a:lnTo>
                    <a:cubicBezTo>
                      <a:pt x="4849" y="4771"/>
                      <a:pt x="5026" y="4216"/>
                      <a:pt x="5470" y="3955"/>
                    </a:cubicBezTo>
                    <a:lnTo>
                      <a:pt x="5470" y="3317"/>
                    </a:lnTo>
                    <a:lnTo>
                      <a:pt x="6503" y="2312"/>
                    </a:lnTo>
                    <a:lnTo>
                      <a:pt x="6545" y="11"/>
                    </a:lnTo>
                    <a:cubicBezTo>
                      <a:pt x="7396" y="29"/>
                      <a:pt x="12494" y="-320"/>
                      <a:pt x="8796" y="179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6D642099-DEB7-2A83-5CAC-C6935D2B6E9D}"/>
                  </a:ext>
                </a:extLst>
              </p:cNvPr>
              <p:cNvSpPr/>
              <p:nvPr/>
            </p:nvSpPr>
            <p:spPr>
              <a:xfrm>
                <a:off x="10693880" y="4658672"/>
                <a:ext cx="3305" cy="3938"/>
              </a:xfrm>
              <a:custGeom>
                <a:avLst/>
                <a:gdLst>
                  <a:gd name="connsiteX0" fmla="*/ 3306 w 3305"/>
                  <a:gd name="connsiteY0" fmla="*/ 871 h 3938"/>
                  <a:gd name="connsiteX1" fmla="*/ 3188 w 3305"/>
                  <a:gd name="connsiteY1" fmla="*/ 1752 h 3938"/>
                  <a:gd name="connsiteX2" fmla="*/ 1368 w 3305"/>
                  <a:gd name="connsiteY2" fmla="*/ 2881 h 3938"/>
                  <a:gd name="connsiteX3" fmla="*/ 842 w 3305"/>
                  <a:gd name="connsiteY3" fmla="*/ 3892 h 3938"/>
                  <a:gd name="connsiteX4" fmla="*/ 68 w 3305"/>
                  <a:gd name="connsiteY4" fmla="*/ 3212 h 3938"/>
                  <a:gd name="connsiteX5" fmla="*/ 1019 w 3305"/>
                  <a:gd name="connsiteY5" fmla="*/ 959 h 3938"/>
                  <a:gd name="connsiteX6" fmla="*/ 2555 w 3305"/>
                  <a:gd name="connsiteY6" fmla="*/ 43 h 3938"/>
                  <a:gd name="connsiteX7" fmla="*/ 2933 w 3305"/>
                  <a:gd name="connsiteY7" fmla="*/ 226 h 3938"/>
                  <a:gd name="connsiteX8" fmla="*/ 3306 w 3305"/>
                  <a:gd name="connsiteY8" fmla="*/ 871 h 3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05" h="3938">
                    <a:moveTo>
                      <a:pt x="3306" y="871"/>
                    </a:moveTo>
                    <a:lnTo>
                      <a:pt x="3188" y="1752"/>
                    </a:lnTo>
                    <a:cubicBezTo>
                      <a:pt x="2242" y="1432"/>
                      <a:pt x="2366" y="2875"/>
                      <a:pt x="1368" y="2881"/>
                    </a:cubicBezTo>
                    <a:cubicBezTo>
                      <a:pt x="1315" y="3384"/>
                      <a:pt x="889" y="3301"/>
                      <a:pt x="842" y="3892"/>
                    </a:cubicBezTo>
                    <a:cubicBezTo>
                      <a:pt x="80" y="4188"/>
                      <a:pt x="641" y="2970"/>
                      <a:pt x="68" y="3212"/>
                    </a:cubicBezTo>
                    <a:cubicBezTo>
                      <a:pt x="-405" y="1379"/>
                      <a:pt x="1764" y="2769"/>
                      <a:pt x="1019" y="959"/>
                    </a:cubicBezTo>
                    <a:cubicBezTo>
                      <a:pt x="2479" y="1746"/>
                      <a:pt x="1516" y="-318"/>
                      <a:pt x="2555" y="43"/>
                    </a:cubicBezTo>
                    <a:cubicBezTo>
                      <a:pt x="2689" y="87"/>
                      <a:pt x="2816" y="149"/>
                      <a:pt x="2933" y="226"/>
                    </a:cubicBezTo>
                    <a:cubicBezTo>
                      <a:pt x="3071" y="433"/>
                      <a:pt x="3195" y="648"/>
                      <a:pt x="3306" y="87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7F581042-ADD9-9BB9-714A-79DB43B9760C}"/>
                  </a:ext>
                </a:extLst>
              </p:cNvPr>
              <p:cNvSpPr/>
              <p:nvPr/>
            </p:nvSpPr>
            <p:spPr>
              <a:xfrm>
                <a:off x="10666377" y="4701300"/>
                <a:ext cx="13398" cy="33012"/>
              </a:xfrm>
              <a:custGeom>
                <a:avLst/>
                <a:gdLst>
                  <a:gd name="connsiteX0" fmla="*/ 12282 w 13398"/>
                  <a:gd name="connsiteY0" fmla="*/ 0 h 33012"/>
                  <a:gd name="connsiteX1" fmla="*/ 13245 w 13398"/>
                  <a:gd name="connsiteY1" fmla="*/ 2957 h 33012"/>
                  <a:gd name="connsiteX2" fmla="*/ 12217 w 13398"/>
                  <a:gd name="connsiteY2" fmla="*/ 3577 h 33012"/>
                  <a:gd name="connsiteX3" fmla="*/ 12430 w 13398"/>
                  <a:gd name="connsiteY3" fmla="*/ 6138 h 33012"/>
                  <a:gd name="connsiteX4" fmla="*/ 12530 w 13398"/>
                  <a:gd name="connsiteY4" fmla="*/ 7669 h 33012"/>
                  <a:gd name="connsiteX5" fmla="*/ 11496 w 13398"/>
                  <a:gd name="connsiteY5" fmla="*/ 8420 h 33012"/>
                  <a:gd name="connsiteX6" fmla="*/ 10392 w 13398"/>
                  <a:gd name="connsiteY6" fmla="*/ 13742 h 33012"/>
                  <a:gd name="connsiteX7" fmla="*/ 9499 w 13398"/>
                  <a:gd name="connsiteY7" fmla="*/ 13742 h 33012"/>
                  <a:gd name="connsiteX8" fmla="*/ 9340 w 13398"/>
                  <a:gd name="connsiteY8" fmla="*/ 15782 h 33012"/>
                  <a:gd name="connsiteX9" fmla="*/ 7414 w 13398"/>
                  <a:gd name="connsiteY9" fmla="*/ 16769 h 33012"/>
                  <a:gd name="connsiteX10" fmla="*/ 7278 w 13398"/>
                  <a:gd name="connsiteY10" fmla="*/ 17532 h 33012"/>
                  <a:gd name="connsiteX11" fmla="*/ 8288 w 13398"/>
                  <a:gd name="connsiteY11" fmla="*/ 17680 h 33012"/>
                  <a:gd name="connsiteX12" fmla="*/ 7378 w 13398"/>
                  <a:gd name="connsiteY12" fmla="*/ 18815 h 33012"/>
                  <a:gd name="connsiteX13" fmla="*/ 7219 w 13398"/>
                  <a:gd name="connsiteY13" fmla="*/ 20589 h 33012"/>
                  <a:gd name="connsiteX14" fmla="*/ 6333 w 13398"/>
                  <a:gd name="connsiteY14" fmla="*/ 20589 h 33012"/>
                  <a:gd name="connsiteX15" fmla="*/ 6155 w 13398"/>
                  <a:gd name="connsiteY15" fmla="*/ 23268 h 33012"/>
                  <a:gd name="connsiteX16" fmla="*/ 5128 w 13398"/>
                  <a:gd name="connsiteY16" fmla="*/ 24019 h 33012"/>
                  <a:gd name="connsiteX17" fmla="*/ 5128 w 13398"/>
                  <a:gd name="connsiteY17" fmla="*/ 25290 h 33012"/>
                  <a:gd name="connsiteX18" fmla="*/ 4489 w 13398"/>
                  <a:gd name="connsiteY18" fmla="*/ 25290 h 33012"/>
                  <a:gd name="connsiteX19" fmla="*/ 4318 w 13398"/>
                  <a:gd name="connsiteY19" fmla="*/ 27969 h 33012"/>
                  <a:gd name="connsiteX20" fmla="*/ 1364 w 13398"/>
                  <a:gd name="connsiteY20" fmla="*/ 29961 h 33012"/>
                  <a:gd name="connsiteX21" fmla="*/ 679 w 13398"/>
                  <a:gd name="connsiteY21" fmla="*/ 33012 h 33012"/>
                  <a:gd name="connsiteX22" fmla="*/ 88 w 13398"/>
                  <a:gd name="connsiteY22" fmla="*/ 30056 h 33012"/>
                  <a:gd name="connsiteX23" fmla="*/ 395 w 13398"/>
                  <a:gd name="connsiteY23" fmla="*/ 26999 h 33012"/>
                  <a:gd name="connsiteX24" fmla="*/ 2061 w 13398"/>
                  <a:gd name="connsiteY24" fmla="*/ 26005 h 33012"/>
                  <a:gd name="connsiteX25" fmla="*/ 2221 w 13398"/>
                  <a:gd name="connsiteY25" fmla="*/ 24350 h 33012"/>
                  <a:gd name="connsiteX26" fmla="*/ 3249 w 13398"/>
                  <a:gd name="connsiteY26" fmla="*/ 23729 h 33012"/>
                  <a:gd name="connsiteX27" fmla="*/ 3302 w 13398"/>
                  <a:gd name="connsiteY27" fmla="*/ 20666 h 33012"/>
                  <a:gd name="connsiteX28" fmla="*/ 4915 w 13398"/>
                  <a:gd name="connsiteY28" fmla="*/ 15581 h 33012"/>
                  <a:gd name="connsiteX29" fmla="*/ 5293 w 13398"/>
                  <a:gd name="connsiteY29" fmla="*/ 15581 h 33012"/>
                  <a:gd name="connsiteX30" fmla="*/ 5913 w 13398"/>
                  <a:gd name="connsiteY30" fmla="*/ 16616 h 33012"/>
                  <a:gd name="connsiteX31" fmla="*/ 6439 w 13398"/>
                  <a:gd name="connsiteY31" fmla="*/ 15604 h 33012"/>
                  <a:gd name="connsiteX32" fmla="*/ 7325 w 13398"/>
                  <a:gd name="connsiteY32" fmla="*/ 15604 h 33012"/>
                  <a:gd name="connsiteX33" fmla="*/ 8542 w 13398"/>
                  <a:gd name="connsiteY33" fmla="*/ 11412 h 33012"/>
                  <a:gd name="connsiteX34" fmla="*/ 7538 w 13398"/>
                  <a:gd name="connsiteY34" fmla="*/ 10632 h 33012"/>
                  <a:gd name="connsiteX35" fmla="*/ 8442 w 13398"/>
                  <a:gd name="connsiteY35" fmla="*/ 9751 h 33012"/>
                  <a:gd name="connsiteX36" fmla="*/ 9777 w 13398"/>
                  <a:gd name="connsiteY36" fmla="*/ 6073 h 33012"/>
                  <a:gd name="connsiteX37" fmla="*/ 10132 w 13398"/>
                  <a:gd name="connsiteY37" fmla="*/ 6073 h 33012"/>
                  <a:gd name="connsiteX38" fmla="*/ 10291 w 13398"/>
                  <a:gd name="connsiteY38" fmla="*/ 4033 h 33012"/>
                  <a:gd name="connsiteX39" fmla="*/ 11313 w 13398"/>
                  <a:gd name="connsiteY39" fmla="*/ 3796 h 33012"/>
                  <a:gd name="connsiteX40" fmla="*/ 10321 w 13398"/>
                  <a:gd name="connsiteY40" fmla="*/ 2371 h 33012"/>
                  <a:gd name="connsiteX41" fmla="*/ 11709 w 13398"/>
                  <a:gd name="connsiteY41" fmla="*/ 3033 h 33012"/>
                  <a:gd name="connsiteX42" fmla="*/ 12371 w 13398"/>
                  <a:gd name="connsiteY42" fmla="*/ 1384 h 33012"/>
                  <a:gd name="connsiteX43" fmla="*/ 11355 w 13398"/>
                  <a:gd name="connsiteY43" fmla="*/ 1242 h 33012"/>
                  <a:gd name="connsiteX44" fmla="*/ 12282 w 13398"/>
                  <a:gd name="connsiteY44" fmla="*/ 0 h 33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398" h="33012">
                    <a:moveTo>
                      <a:pt x="12282" y="0"/>
                    </a:moveTo>
                    <a:cubicBezTo>
                      <a:pt x="12022" y="1401"/>
                      <a:pt x="13942" y="1047"/>
                      <a:pt x="13245" y="2957"/>
                    </a:cubicBezTo>
                    <a:cubicBezTo>
                      <a:pt x="12465" y="2507"/>
                      <a:pt x="12749" y="3477"/>
                      <a:pt x="12217" y="3577"/>
                    </a:cubicBezTo>
                    <a:cubicBezTo>
                      <a:pt x="12282" y="4387"/>
                      <a:pt x="11910" y="5416"/>
                      <a:pt x="12430" y="6138"/>
                    </a:cubicBezTo>
                    <a:lnTo>
                      <a:pt x="12530" y="7669"/>
                    </a:lnTo>
                    <a:cubicBezTo>
                      <a:pt x="11768" y="7261"/>
                      <a:pt x="11857" y="8048"/>
                      <a:pt x="11496" y="8420"/>
                    </a:cubicBezTo>
                    <a:cubicBezTo>
                      <a:pt x="12554" y="11306"/>
                      <a:pt x="9304" y="10732"/>
                      <a:pt x="10392" y="13742"/>
                    </a:cubicBezTo>
                    <a:lnTo>
                      <a:pt x="9499" y="13742"/>
                    </a:lnTo>
                    <a:cubicBezTo>
                      <a:pt x="9216" y="14333"/>
                      <a:pt x="9364" y="15125"/>
                      <a:pt x="9340" y="15782"/>
                    </a:cubicBezTo>
                    <a:cubicBezTo>
                      <a:pt x="7751" y="14960"/>
                      <a:pt x="8749" y="17095"/>
                      <a:pt x="7414" y="16769"/>
                    </a:cubicBezTo>
                    <a:lnTo>
                      <a:pt x="7278" y="17532"/>
                    </a:lnTo>
                    <a:lnTo>
                      <a:pt x="8288" y="17680"/>
                    </a:lnTo>
                    <a:cubicBezTo>
                      <a:pt x="8578" y="18591"/>
                      <a:pt x="7768" y="18330"/>
                      <a:pt x="7378" y="18815"/>
                    </a:cubicBezTo>
                    <a:lnTo>
                      <a:pt x="7219" y="20589"/>
                    </a:lnTo>
                    <a:lnTo>
                      <a:pt x="6333" y="20589"/>
                    </a:lnTo>
                    <a:lnTo>
                      <a:pt x="6155" y="23268"/>
                    </a:lnTo>
                    <a:cubicBezTo>
                      <a:pt x="5399" y="22854"/>
                      <a:pt x="5482" y="23646"/>
                      <a:pt x="5128" y="24019"/>
                    </a:cubicBezTo>
                    <a:lnTo>
                      <a:pt x="5128" y="25290"/>
                    </a:lnTo>
                    <a:lnTo>
                      <a:pt x="4489" y="25290"/>
                    </a:lnTo>
                    <a:lnTo>
                      <a:pt x="4318" y="27969"/>
                    </a:lnTo>
                    <a:cubicBezTo>
                      <a:pt x="3001" y="27253"/>
                      <a:pt x="2168" y="30334"/>
                      <a:pt x="1364" y="29961"/>
                    </a:cubicBezTo>
                    <a:cubicBezTo>
                      <a:pt x="956" y="30783"/>
                      <a:pt x="1660" y="32563"/>
                      <a:pt x="679" y="33012"/>
                    </a:cubicBezTo>
                    <a:cubicBezTo>
                      <a:pt x="-503" y="32794"/>
                      <a:pt x="253" y="30854"/>
                      <a:pt x="88" y="30056"/>
                    </a:cubicBezTo>
                    <a:cubicBezTo>
                      <a:pt x="2859" y="29465"/>
                      <a:pt x="-326" y="27637"/>
                      <a:pt x="395" y="26999"/>
                    </a:cubicBezTo>
                    <a:cubicBezTo>
                      <a:pt x="1577" y="27342"/>
                      <a:pt x="1021" y="25568"/>
                      <a:pt x="2061" y="26005"/>
                    </a:cubicBezTo>
                    <a:cubicBezTo>
                      <a:pt x="2191" y="25464"/>
                      <a:pt x="2245" y="24906"/>
                      <a:pt x="2221" y="24350"/>
                    </a:cubicBezTo>
                    <a:cubicBezTo>
                      <a:pt x="2965" y="24640"/>
                      <a:pt x="2711" y="23658"/>
                      <a:pt x="3249" y="23729"/>
                    </a:cubicBezTo>
                    <a:lnTo>
                      <a:pt x="3302" y="20666"/>
                    </a:lnTo>
                    <a:cubicBezTo>
                      <a:pt x="5411" y="20228"/>
                      <a:pt x="3521" y="16610"/>
                      <a:pt x="4915" y="15581"/>
                    </a:cubicBezTo>
                    <a:lnTo>
                      <a:pt x="5293" y="15581"/>
                    </a:lnTo>
                    <a:cubicBezTo>
                      <a:pt x="5216" y="16007"/>
                      <a:pt x="5293" y="16840"/>
                      <a:pt x="5913" y="16616"/>
                    </a:cubicBezTo>
                    <a:cubicBezTo>
                      <a:pt x="6427" y="16793"/>
                      <a:pt x="6439" y="15906"/>
                      <a:pt x="6439" y="15604"/>
                    </a:cubicBezTo>
                    <a:lnTo>
                      <a:pt x="7325" y="15604"/>
                    </a:lnTo>
                    <a:cubicBezTo>
                      <a:pt x="7804" y="14422"/>
                      <a:pt x="6693" y="11394"/>
                      <a:pt x="8542" y="11412"/>
                    </a:cubicBezTo>
                    <a:cubicBezTo>
                      <a:pt x="8223" y="11028"/>
                      <a:pt x="8253" y="10312"/>
                      <a:pt x="7538" y="10632"/>
                    </a:cubicBezTo>
                    <a:cubicBezTo>
                      <a:pt x="7538" y="10040"/>
                      <a:pt x="7721" y="9384"/>
                      <a:pt x="8442" y="9751"/>
                    </a:cubicBezTo>
                    <a:cubicBezTo>
                      <a:pt x="8105" y="7746"/>
                      <a:pt x="9470" y="7527"/>
                      <a:pt x="9777" y="6073"/>
                    </a:cubicBezTo>
                    <a:lnTo>
                      <a:pt x="10132" y="6073"/>
                    </a:lnTo>
                    <a:cubicBezTo>
                      <a:pt x="10262" y="5401"/>
                      <a:pt x="10315" y="4717"/>
                      <a:pt x="10291" y="4033"/>
                    </a:cubicBezTo>
                    <a:lnTo>
                      <a:pt x="11313" y="3796"/>
                    </a:lnTo>
                    <a:cubicBezTo>
                      <a:pt x="11177" y="3175"/>
                      <a:pt x="10327" y="2945"/>
                      <a:pt x="10321" y="2371"/>
                    </a:cubicBezTo>
                    <a:cubicBezTo>
                      <a:pt x="10885" y="2202"/>
                      <a:pt x="11485" y="2488"/>
                      <a:pt x="11709" y="3033"/>
                    </a:cubicBezTo>
                    <a:cubicBezTo>
                      <a:pt x="12216" y="2647"/>
                      <a:pt x="12471" y="2013"/>
                      <a:pt x="12371" y="1384"/>
                    </a:cubicBezTo>
                    <a:lnTo>
                      <a:pt x="11355" y="1242"/>
                    </a:lnTo>
                    <a:cubicBezTo>
                      <a:pt x="11142" y="509"/>
                      <a:pt x="11549" y="77"/>
                      <a:pt x="12282" y="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168DA55-73F7-A587-AEF8-97D9F7FFF46E}"/>
                  </a:ext>
                </a:extLst>
              </p:cNvPr>
              <p:cNvSpPr/>
              <p:nvPr/>
            </p:nvSpPr>
            <p:spPr>
              <a:xfrm>
                <a:off x="10697351" y="4619819"/>
                <a:ext cx="15283" cy="34912"/>
              </a:xfrm>
              <a:custGeom>
                <a:avLst/>
                <a:gdLst>
                  <a:gd name="connsiteX0" fmla="*/ 14303 w 15283"/>
                  <a:gd name="connsiteY0" fmla="*/ 41 h 34912"/>
                  <a:gd name="connsiteX1" fmla="*/ 15284 w 15283"/>
                  <a:gd name="connsiteY1" fmla="*/ 2229 h 34912"/>
                  <a:gd name="connsiteX2" fmla="*/ 14380 w 15283"/>
                  <a:gd name="connsiteY2" fmla="*/ 2980 h 34912"/>
                  <a:gd name="connsiteX3" fmla="*/ 14197 w 15283"/>
                  <a:gd name="connsiteY3" fmla="*/ 2229 h 34912"/>
                  <a:gd name="connsiteX4" fmla="*/ 13376 w 15283"/>
                  <a:gd name="connsiteY4" fmla="*/ 2868 h 34912"/>
                  <a:gd name="connsiteX5" fmla="*/ 13612 w 15283"/>
                  <a:gd name="connsiteY5" fmla="*/ 3607 h 34912"/>
                  <a:gd name="connsiteX6" fmla="*/ 13352 w 15283"/>
                  <a:gd name="connsiteY6" fmla="*/ 3607 h 34912"/>
                  <a:gd name="connsiteX7" fmla="*/ 12259 w 15283"/>
                  <a:gd name="connsiteY7" fmla="*/ 8184 h 34912"/>
                  <a:gd name="connsiteX8" fmla="*/ 12513 w 15283"/>
                  <a:gd name="connsiteY8" fmla="*/ 8184 h 34912"/>
                  <a:gd name="connsiteX9" fmla="*/ 11225 w 15283"/>
                  <a:gd name="connsiteY9" fmla="*/ 9059 h 34912"/>
                  <a:gd name="connsiteX10" fmla="*/ 10404 w 15283"/>
                  <a:gd name="connsiteY10" fmla="*/ 12488 h 34912"/>
                  <a:gd name="connsiteX11" fmla="*/ 10404 w 15283"/>
                  <a:gd name="connsiteY11" fmla="*/ 13387 h 34912"/>
                  <a:gd name="connsiteX12" fmla="*/ 10020 w 15283"/>
                  <a:gd name="connsiteY12" fmla="*/ 13505 h 34912"/>
                  <a:gd name="connsiteX13" fmla="*/ 10357 w 15283"/>
                  <a:gd name="connsiteY13" fmla="*/ 15427 h 34912"/>
                  <a:gd name="connsiteX14" fmla="*/ 9961 w 15283"/>
                  <a:gd name="connsiteY14" fmla="*/ 15752 h 34912"/>
                  <a:gd name="connsiteX15" fmla="*/ 8921 w 15283"/>
                  <a:gd name="connsiteY15" fmla="*/ 18082 h 34912"/>
                  <a:gd name="connsiteX16" fmla="*/ 9027 w 15283"/>
                  <a:gd name="connsiteY16" fmla="*/ 20270 h 34912"/>
                  <a:gd name="connsiteX17" fmla="*/ 8673 w 15283"/>
                  <a:gd name="connsiteY17" fmla="*/ 20270 h 34912"/>
                  <a:gd name="connsiteX18" fmla="*/ 8206 w 15283"/>
                  <a:gd name="connsiteY18" fmla="*/ 22925 h 34912"/>
                  <a:gd name="connsiteX19" fmla="*/ 5518 w 15283"/>
                  <a:gd name="connsiteY19" fmla="*/ 23900 h 34912"/>
                  <a:gd name="connsiteX20" fmla="*/ 5104 w 15283"/>
                  <a:gd name="connsiteY20" fmla="*/ 25934 h 34912"/>
                  <a:gd name="connsiteX21" fmla="*/ 3255 w 15283"/>
                  <a:gd name="connsiteY21" fmla="*/ 29737 h 34912"/>
                  <a:gd name="connsiteX22" fmla="*/ 2812 w 15283"/>
                  <a:gd name="connsiteY22" fmla="*/ 33432 h 34912"/>
                  <a:gd name="connsiteX23" fmla="*/ 1843 w 15283"/>
                  <a:gd name="connsiteY23" fmla="*/ 34100 h 34912"/>
                  <a:gd name="connsiteX24" fmla="*/ 857 w 15283"/>
                  <a:gd name="connsiteY24" fmla="*/ 34420 h 34912"/>
                  <a:gd name="connsiteX25" fmla="*/ 0 w 15283"/>
                  <a:gd name="connsiteY25" fmla="*/ 34420 h 34912"/>
                  <a:gd name="connsiteX26" fmla="*/ 53 w 15283"/>
                  <a:gd name="connsiteY26" fmla="*/ 31463 h 34912"/>
                  <a:gd name="connsiteX27" fmla="*/ 1081 w 15283"/>
                  <a:gd name="connsiteY27" fmla="*/ 30842 h 34912"/>
                  <a:gd name="connsiteX28" fmla="*/ 2139 w 15283"/>
                  <a:gd name="connsiteY28" fmla="*/ 28306 h 34912"/>
                  <a:gd name="connsiteX29" fmla="*/ 3113 w 15283"/>
                  <a:gd name="connsiteY29" fmla="*/ 23575 h 34912"/>
                  <a:gd name="connsiteX30" fmla="*/ 4189 w 15283"/>
                  <a:gd name="connsiteY30" fmla="*/ 19891 h 34912"/>
                  <a:gd name="connsiteX31" fmla="*/ 4336 w 15283"/>
                  <a:gd name="connsiteY31" fmla="*/ 18874 h 34912"/>
                  <a:gd name="connsiteX32" fmla="*/ 5861 w 15283"/>
                  <a:gd name="connsiteY32" fmla="*/ 18874 h 34912"/>
                  <a:gd name="connsiteX33" fmla="*/ 6912 w 15283"/>
                  <a:gd name="connsiteY33" fmla="*/ 16852 h 34912"/>
                  <a:gd name="connsiteX34" fmla="*/ 6800 w 15283"/>
                  <a:gd name="connsiteY34" fmla="*/ 14398 h 34912"/>
                  <a:gd name="connsiteX35" fmla="*/ 7090 w 15283"/>
                  <a:gd name="connsiteY35" fmla="*/ 13807 h 34912"/>
                  <a:gd name="connsiteX36" fmla="*/ 7898 w 15283"/>
                  <a:gd name="connsiteY36" fmla="*/ 13159 h 34912"/>
                  <a:gd name="connsiteX37" fmla="*/ 7988 w 15283"/>
                  <a:gd name="connsiteY37" fmla="*/ 13174 h 34912"/>
                  <a:gd name="connsiteX38" fmla="*/ 8165 w 15283"/>
                  <a:gd name="connsiteY38" fmla="*/ 10366 h 34912"/>
                  <a:gd name="connsiteX39" fmla="*/ 9057 w 15283"/>
                  <a:gd name="connsiteY39" fmla="*/ 10366 h 34912"/>
                  <a:gd name="connsiteX40" fmla="*/ 9246 w 15283"/>
                  <a:gd name="connsiteY40" fmla="*/ 6664 h 34912"/>
                  <a:gd name="connsiteX41" fmla="*/ 10788 w 15283"/>
                  <a:gd name="connsiteY41" fmla="*/ 5671 h 34912"/>
                  <a:gd name="connsiteX42" fmla="*/ 10942 w 15283"/>
                  <a:gd name="connsiteY42" fmla="*/ 4009 h 34912"/>
                  <a:gd name="connsiteX43" fmla="*/ 10693 w 15283"/>
                  <a:gd name="connsiteY43" fmla="*/ 3223 h 34912"/>
                  <a:gd name="connsiteX44" fmla="*/ 12206 w 15283"/>
                  <a:gd name="connsiteY44" fmla="*/ 3518 h 34912"/>
                  <a:gd name="connsiteX45" fmla="*/ 12519 w 15283"/>
                  <a:gd name="connsiteY45" fmla="*/ 2093 h 34912"/>
                  <a:gd name="connsiteX46" fmla="*/ 13299 w 15283"/>
                  <a:gd name="connsiteY46" fmla="*/ 1183 h 34912"/>
                  <a:gd name="connsiteX47" fmla="*/ 13429 w 15283"/>
                  <a:gd name="connsiteY47" fmla="*/ 0 h 34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5283" h="34912">
                    <a:moveTo>
                      <a:pt x="14303" y="41"/>
                    </a:moveTo>
                    <a:cubicBezTo>
                      <a:pt x="14055" y="912"/>
                      <a:pt x="14469" y="1835"/>
                      <a:pt x="15284" y="2229"/>
                    </a:cubicBezTo>
                    <a:cubicBezTo>
                      <a:pt x="15189" y="2637"/>
                      <a:pt x="15024" y="3211"/>
                      <a:pt x="14380" y="2980"/>
                    </a:cubicBezTo>
                    <a:lnTo>
                      <a:pt x="14197" y="2229"/>
                    </a:lnTo>
                    <a:cubicBezTo>
                      <a:pt x="13447" y="1780"/>
                      <a:pt x="13919" y="2755"/>
                      <a:pt x="13376" y="2868"/>
                    </a:cubicBezTo>
                    <a:lnTo>
                      <a:pt x="13612" y="3607"/>
                    </a:lnTo>
                    <a:lnTo>
                      <a:pt x="13352" y="3607"/>
                    </a:lnTo>
                    <a:cubicBezTo>
                      <a:pt x="14232" y="6108"/>
                      <a:pt x="10959" y="5570"/>
                      <a:pt x="12259" y="8184"/>
                    </a:cubicBezTo>
                    <a:lnTo>
                      <a:pt x="12513" y="8184"/>
                    </a:lnTo>
                    <a:cubicBezTo>
                      <a:pt x="12253" y="8734"/>
                      <a:pt x="11497" y="8414"/>
                      <a:pt x="11225" y="9059"/>
                    </a:cubicBezTo>
                    <a:cubicBezTo>
                      <a:pt x="10853" y="9958"/>
                      <a:pt x="11515" y="12169"/>
                      <a:pt x="10404" y="12488"/>
                    </a:cubicBezTo>
                    <a:lnTo>
                      <a:pt x="10404" y="13387"/>
                    </a:lnTo>
                    <a:lnTo>
                      <a:pt x="10020" y="13505"/>
                    </a:lnTo>
                    <a:cubicBezTo>
                      <a:pt x="10658" y="13641"/>
                      <a:pt x="10120" y="14930"/>
                      <a:pt x="10357" y="15427"/>
                    </a:cubicBezTo>
                    <a:lnTo>
                      <a:pt x="9961" y="15752"/>
                    </a:lnTo>
                    <a:cubicBezTo>
                      <a:pt x="8437" y="15823"/>
                      <a:pt x="9642" y="17467"/>
                      <a:pt x="8921" y="18082"/>
                    </a:cubicBezTo>
                    <a:cubicBezTo>
                      <a:pt x="8608" y="18999"/>
                      <a:pt x="9405" y="19265"/>
                      <a:pt x="9027" y="20270"/>
                    </a:cubicBezTo>
                    <a:lnTo>
                      <a:pt x="8673" y="20270"/>
                    </a:lnTo>
                    <a:lnTo>
                      <a:pt x="8206" y="22925"/>
                    </a:lnTo>
                    <a:cubicBezTo>
                      <a:pt x="6960" y="22818"/>
                      <a:pt x="7119" y="24456"/>
                      <a:pt x="5518" y="23900"/>
                    </a:cubicBezTo>
                    <a:cubicBezTo>
                      <a:pt x="4803" y="24143"/>
                      <a:pt x="5187" y="25373"/>
                      <a:pt x="5104" y="25934"/>
                    </a:cubicBezTo>
                    <a:cubicBezTo>
                      <a:pt x="3196" y="24982"/>
                      <a:pt x="4963" y="29157"/>
                      <a:pt x="3255" y="29737"/>
                    </a:cubicBezTo>
                    <a:cubicBezTo>
                      <a:pt x="3108" y="30813"/>
                      <a:pt x="3557" y="32551"/>
                      <a:pt x="2812" y="33432"/>
                    </a:cubicBezTo>
                    <a:cubicBezTo>
                      <a:pt x="1276" y="32522"/>
                      <a:pt x="1826" y="34071"/>
                      <a:pt x="1843" y="34100"/>
                    </a:cubicBezTo>
                    <a:cubicBezTo>
                      <a:pt x="1861" y="34130"/>
                      <a:pt x="1453" y="35679"/>
                      <a:pt x="857" y="34420"/>
                    </a:cubicBezTo>
                    <a:cubicBezTo>
                      <a:pt x="414" y="33474"/>
                      <a:pt x="0" y="34420"/>
                      <a:pt x="0" y="34420"/>
                    </a:cubicBezTo>
                    <a:lnTo>
                      <a:pt x="53" y="31463"/>
                    </a:lnTo>
                    <a:cubicBezTo>
                      <a:pt x="792" y="31782"/>
                      <a:pt x="532" y="30801"/>
                      <a:pt x="1081" y="30842"/>
                    </a:cubicBezTo>
                    <a:cubicBezTo>
                      <a:pt x="1199" y="29949"/>
                      <a:pt x="609" y="28087"/>
                      <a:pt x="2139" y="28306"/>
                    </a:cubicBezTo>
                    <a:cubicBezTo>
                      <a:pt x="2345" y="27153"/>
                      <a:pt x="1507" y="23853"/>
                      <a:pt x="3113" y="23575"/>
                    </a:cubicBezTo>
                    <a:cubicBezTo>
                      <a:pt x="3557" y="22576"/>
                      <a:pt x="2552" y="19803"/>
                      <a:pt x="4189" y="19891"/>
                    </a:cubicBezTo>
                    <a:lnTo>
                      <a:pt x="4336" y="18874"/>
                    </a:lnTo>
                    <a:lnTo>
                      <a:pt x="5861" y="18874"/>
                    </a:lnTo>
                    <a:cubicBezTo>
                      <a:pt x="5997" y="18123"/>
                      <a:pt x="5890" y="16935"/>
                      <a:pt x="6912" y="16852"/>
                    </a:cubicBezTo>
                    <a:cubicBezTo>
                      <a:pt x="6977" y="16261"/>
                      <a:pt x="7503" y="14729"/>
                      <a:pt x="6800" y="14398"/>
                    </a:cubicBezTo>
                    <a:lnTo>
                      <a:pt x="7090" y="13807"/>
                    </a:lnTo>
                    <a:cubicBezTo>
                      <a:pt x="7134" y="13404"/>
                      <a:pt x="7496" y="13114"/>
                      <a:pt x="7898" y="13159"/>
                    </a:cubicBezTo>
                    <a:cubicBezTo>
                      <a:pt x="7928" y="13162"/>
                      <a:pt x="7958" y="13167"/>
                      <a:pt x="7988" y="13174"/>
                    </a:cubicBezTo>
                    <a:lnTo>
                      <a:pt x="8165" y="10366"/>
                    </a:lnTo>
                    <a:lnTo>
                      <a:pt x="9057" y="10366"/>
                    </a:lnTo>
                    <a:cubicBezTo>
                      <a:pt x="9191" y="9136"/>
                      <a:pt x="9254" y="7900"/>
                      <a:pt x="9246" y="6664"/>
                    </a:cubicBezTo>
                    <a:cubicBezTo>
                      <a:pt x="10038" y="6664"/>
                      <a:pt x="10091" y="5641"/>
                      <a:pt x="10788" y="5671"/>
                    </a:cubicBezTo>
                    <a:cubicBezTo>
                      <a:pt x="10711" y="5079"/>
                      <a:pt x="11840" y="4346"/>
                      <a:pt x="10942" y="4009"/>
                    </a:cubicBezTo>
                    <a:cubicBezTo>
                      <a:pt x="10693" y="3489"/>
                      <a:pt x="10983" y="4151"/>
                      <a:pt x="10693" y="3223"/>
                    </a:cubicBezTo>
                    <a:cubicBezTo>
                      <a:pt x="11710" y="3098"/>
                      <a:pt x="11355" y="3489"/>
                      <a:pt x="12206" y="3518"/>
                    </a:cubicBezTo>
                    <a:cubicBezTo>
                      <a:pt x="12376" y="3060"/>
                      <a:pt x="12481" y="2580"/>
                      <a:pt x="12519" y="2093"/>
                    </a:cubicBezTo>
                    <a:cubicBezTo>
                      <a:pt x="13701" y="2501"/>
                      <a:pt x="12466" y="1070"/>
                      <a:pt x="13299" y="1183"/>
                    </a:cubicBezTo>
                    <a:lnTo>
                      <a:pt x="13429" y="0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E1C1752E-21BD-2A54-1ADA-178844668CE1}"/>
                  </a:ext>
                </a:extLst>
              </p:cNvPr>
              <p:cNvSpPr/>
              <p:nvPr/>
            </p:nvSpPr>
            <p:spPr>
              <a:xfrm>
                <a:off x="10659805" y="4746555"/>
                <a:ext cx="1696" cy="2497"/>
              </a:xfrm>
              <a:custGeom>
                <a:avLst/>
                <a:gdLst>
                  <a:gd name="connsiteX0" fmla="*/ 1697 w 1696"/>
                  <a:gd name="connsiteY0" fmla="*/ 2445 h 2497"/>
                  <a:gd name="connsiteX1" fmla="*/ 90 w 1696"/>
                  <a:gd name="connsiteY1" fmla="*/ 1706 h 2497"/>
                  <a:gd name="connsiteX2" fmla="*/ 1614 w 1696"/>
                  <a:gd name="connsiteY2" fmla="*/ 68 h 2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96" h="2497">
                    <a:moveTo>
                      <a:pt x="1697" y="2445"/>
                    </a:moveTo>
                    <a:cubicBezTo>
                      <a:pt x="917" y="2676"/>
                      <a:pt x="515" y="2091"/>
                      <a:pt x="90" y="1706"/>
                    </a:cubicBezTo>
                    <a:cubicBezTo>
                      <a:pt x="-330" y="932"/>
                      <a:pt x="816" y="-304"/>
                      <a:pt x="1614" y="6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19BBD59D-FE56-4F59-3E9A-99B119F433E4}"/>
                  </a:ext>
                </a:extLst>
              </p:cNvPr>
              <p:cNvSpPr/>
              <p:nvPr/>
            </p:nvSpPr>
            <p:spPr>
              <a:xfrm>
                <a:off x="10677985" y="4696128"/>
                <a:ext cx="3993" cy="5447"/>
              </a:xfrm>
              <a:custGeom>
                <a:avLst/>
                <a:gdLst>
                  <a:gd name="connsiteX0" fmla="*/ 3988 w 3993"/>
                  <a:gd name="connsiteY0" fmla="*/ 1388 h 5447"/>
                  <a:gd name="connsiteX1" fmla="*/ 2960 w 3993"/>
                  <a:gd name="connsiteY1" fmla="*/ 1979 h 5447"/>
                  <a:gd name="connsiteX2" fmla="*/ 2901 w 3993"/>
                  <a:gd name="connsiteY2" fmla="*/ 5426 h 5447"/>
                  <a:gd name="connsiteX3" fmla="*/ 1660 w 3993"/>
                  <a:gd name="connsiteY3" fmla="*/ 3487 h 5447"/>
                  <a:gd name="connsiteX4" fmla="*/ 1028 w 3993"/>
                  <a:gd name="connsiteY4" fmla="*/ 3351 h 5447"/>
                  <a:gd name="connsiteX5" fmla="*/ 886 w 3993"/>
                  <a:gd name="connsiteY5" fmla="*/ 4114 h 5447"/>
                  <a:gd name="connsiteX6" fmla="*/ 0 w 3993"/>
                  <a:gd name="connsiteY6" fmla="*/ 4114 h 5447"/>
                  <a:gd name="connsiteX7" fmla="*/ 0 w 3993"/>
                  <a:gd name="connsiteY7" fmla="*/ 3221 h 5447"/>
                  <a:gd name="connsiteX8" fmla="*/ 1022 w 3993"/>
                  <a:gd name="connsiteY8" fmla="*/ 3114 h 5447"/>
                  <a:gd name="connsiteX9" fmla="*/ 662 w 3993"/>
                  <a:gd name="connsiteY9" fmla="*/ 1831 h 5447"/>
                  <a:gd name="connsiteX10" fmla="*/ 3994 w 3993"/>
                  <a:gd name="connsiteY10" fmla="*/ 229 h 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3" h="5447">
                    <a:moveTo>
                      <a:pt x="3988" y="1388"/>
                    </a:moveTo>
                    <a:cubicBezTo>
                      <a:pt x="3173" y="968"/>
                      <a:pt x="3486" y="1938"/>
                      <a:pt x="2960" y="1979"/>
                    </a:cubicBezTo>
                    <a:lnTo>
                      <a:pt x="2901" y="5426"/>
                    </a:lnTo>
                    <a:cubicBezTo>
                      <a:pt x="1601" y="5621"/>
                      <a:pt x="1501" y="4462"/>
                      <a:pt x="1660" y="3487"/>
                    </a:cubicBezTo>
                    <a:cubicBezTo>
                      <a:pt x="1503" y="3305"/>
                      <a:pt x="1245" y="3250"/>
                      <a:pt x="1028" y="3351"/>
                    </a:cubicBezTo>
                    <a:cubicBezTo>
                      <a:pt x="780" y="3463"/>
                      <a:pt x="886" y="3907"/>
                      <a:pt x="886" y="4114"/>
                    </a:cubicBezTo>
                    <a:lnTo>
                      <a:pt x="0" y="4114"/>
                    </a:lnTo>
                    <a:lnTo>
                      <a:pt x="0" y="3221"/>
                    </a:lnTo>
                    <a:cubicBezTo>
                      <a:pt x="331" y="3156"/>
                      <a:pt x="715" y="3292"/>
                      <a:pt x="1022" y="3114"/>
                    </a:cubicBezTo>
                    <a:cubicBezTo>
                      <a:pt x="780" y="2623"/>
                      <a:pt x="502" y="2422"/>
                      <a:pt x="662" y="1831"/>
                    </a:cubicBezTo>
                    <a:cubicBezTo>
                      <a:pt x="2221" y="1618"/>
                      <a:pt x="1560" y="-729"/>
                      <a:pt x="3994" y="22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CD3B1CED-D7FE-5B75-611B-F05B7B8AAA5D}"/>
                  </a:ext>
                </a:extLst>
              </p:cNvPr>
              <p:cNvSpPr/>
              <p:nvPr/>
            </p:nvSpPr>
            <p:spPr>
              <a:xfrm>
                <a:off x="10471337" y="4841297"/>
                <a:ext cx="46472" cy="55038"/>
              </a:xfrm>
              <a:custGeom>
                <a:avLst/>
                <a:gdLst>
                  <a:gd name="connsiteX0" fmla="*/ 40150 w 46472"/>
                  <a:gd name="connsiteY0" fmla="*/ 8308 h 55038"/>
                  <a:gd name="connsiteX1" fmla="*/ 40150 w 46472"/>
                  <a:gd name="connsiteY1" fmla="*/ 35472 h 55038"/>
                  <a:gd name="connsiteX2" fmla="*/ 37456 w 46472"/>
                  <a:gd name="connsiteY2" fmla="*/ 49527 h 55038"/>
                  <a:gd name="connsiteX3" fmla="*/ 23614 w 46472"/>
                  <a:gd name="connsiteY3" fmla="*/ 55038 h 55038"/>
                  <a:gd name="connsiteX4" fmla="*/ 7580 w 46472"/>
                  <a:gd name="connsiteY4" fmla="*/ 46104 h 55038"/>
                  <a:gd name="connsiteX5" fmla="*/ 6268 w 46472"/>
                  <a:gd name="connsiteY5" fmla="*/ 35460 h 55038"/>
                  <a:gd name="connsiteX6" fmla="*/ 6268 w 46472"/>
                  <a:gd name="connsiteY6" fmla="*/ 8308 h 55038"/>
                  <a:gd name="connsiteX7" fmla="*/ 3545 w 46472"/>
                  <a:gd name="connsiteY7" fmla="*/ 2123 h 55038"/>
                  <a:gd name="connsiteX8" fmla="*/ 0 w 46472"/>
                  <a:gd name="connsiteY8" fmla="*/ 1691 h 55038"/>
                  <a:gd name="connsiteX9" fmla="*/ 0 w 46472"/>
                  <a:gd name="connsiteY9" fmla="*/ 0 h 55038"/>
                  <a:gd name="connsiteX10" fmla="*/ 19071 w 46472"/>
                  <a:gd name="connsiteY10" fmla="*/ 0 h 55038"/>
                  <a:gd name="connsiteX11" fmla="*/ 19071 w 46472"/>
                  <a:gd name="connsiteY11" fmla="*/ 1691 h 55038"/>
                  <a:gd name="connsiteX12" fmla="*/ 14185 w 46472"/>
                  <a:gd name="connsiteY12" fmla="*/ 2992 h 55038"/>
                  <a:gd name="connsiteX13" fmla="*/ 12767 w 46472"/>
                  <a:gd name="connsiteY13" fmla="*/ 8314 h 55038"/>
                  <a:gd name="connsiteX14" fmla="*/ 12767 w 46472"/>
                  <a:gd name="connsiteY14" fmla="*/ 35478 h 55038"/>
                  <a:gd name="connsiteX15" fmla="*/ 18326 w 46472"/>
                  <a:gd name="connsiteY15" fmla="*/ 50556 h 55038"/>
                  <a:gd name="connsiteX16" fmla="*/ 23921 w 46472"/>
                  <a:gd name="connsiteY16" fmla="*/ 51934 h 55038"/>
                  <a:gd name="connsiteX17" fmla="*/ 33870 w 46472"/>
                  <a:gd name="connsiteY17" fmla="*/ 47405 h 55038"/>
                  <a:gd name="connsiteX18" fmla="*/ 36027 w 46472"/>
                  <a:gd name="connsiteY18" fmla="*/ 35478 h 55038"/>
                  <a:gd name="connsiteX19" fmla="*/ 36027 w 46472"/>
                  <a:gd name="connsiteY19" fmla="*/ 8308 h 55038"/>
                  <a:gd name="connsiteX20" fmla="*/ 34650 w 46472"/>
                  <a:gd name="connsiteY20" fmla="*/ 3027 h 55038"/>
                  <a:gd name="connsiteX21" fmla="*/ 29729 w 46472"/>
                  <a:gd name="connsiteY21" fmla="*/ 1691 h 55038"/>
                  <a:gd name="connsiteX22" fmla="*/ 29729 w 46472"/>
                  <a:gd name="connsiteY22" fmla="*/ 0 h 55038"/>
                  <a:gd name="connsiteX23" fmla="*/ 46472 w 46472"/>
                  <a:gd name="connsiteY23" fmla="*/ 0 h 55038"/>
                  <a:gd name="connsiteX24" fmla="*/ 46472 w 46472"/>
                  <a:gd name="connsiteY24" fmla="*/ 1691 h 55038"/>
                  <a:gd name="connsiteX25" fmla="*/ 40877 w 46472"/>
                  <a:gd name="connsiteY25" fmla="*/ 3938 h 55038"/>
                  <a:gd name="connsiteX26" fmla="*/ 40150 w 46472"/>
                  <a:gd name="connsiteY26" fmla="*/ 8308 h 5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472" h="55038">
                    <a:moveTo>
                      <a:pt x="40150" y="8308"/>
                    </a:moveTo>
                    <a:lnTo>
                      <a:pt x="40150" y="35472"/>
                    </a:lnTo>
                    <a:cubicBezTo>
                      <a:pt x="40150" y="42036"/>
                      <a:pt x="39252" y="46720"/>
                      <a:pt x="37456" y="49527"/>
                    </a:cubicBezTo>
                    <a:cubicBezTo>
                      <a:pt x="35093" y="53205"/>
                      <a:pt x="30479" y="55042"/>
                      <a:pt x="23614" y="55038"/>
                    </a:cubicBezTo>
                    <a:cubicBezTo>
                      <a:pt x="14764" y="55038"/>
                      <a:pt x="9419" y="52060"/>
                      <a:pt x="7580" y="46104"/>
                    </a:cubicBezTo>
                    <a:cubicBezTo>
                      <a:pt x="6706" y="43317"/>
                      <a:pt x="6268" y="39769"/>
                      <a:pt x="6268" y="35460"/>
                    </a:cubicBezTo>
                    <a:lnTo>
                      <a:pt x="6268" y="8308"/>
                    </a:lnTo>
                    <a:cubicBezTo>
                      <a:pt x="6268" y="4760"/>
                      <a:pt x="5360" y="2698"/>
                      <a:pt x="3545" y="2123"/>
                    </a:cubicBezTo>
                    <a:cubicBezTo>
                      <a:pt x="2391" y="1806"/>
                      <a:pt x="1196" y="1660"/>
                      <a:pt x="0" y="1691"/>
                    </a:cubicBezTo>
                    <a:lnTo>
                      <a:pt x="0" y="0"/>
                    </a:lnTo>
                    <a:lnTo>
                      <a:pt x="19071" y="0"/>
                    </a:lnTo>
                    <a:lnTo>
                      <a:pt x="19071" y="1691"/>
                    </a:lnTo>
                    <a:cubicBezTo>
                      <a:pt x="16708" y="1691"/>
                      <a:pt x="15079" y="2125"/>
                      <a:pt x="14185" y="2992"/>
                    </a:cubicBezTo>
                    <a:cubicBezTo>
                      <a:pt x="13240" y="3907"/>
                      <a:pt x="12767" y="5681"/>
                      <a:pt x="12767" y="8314"/>
                    </a:cubicBezTo>
                    <a:lnTo>
                      <a:pt x="12767" y="35478"/>
                    </a:lnTo>
                    <a:cubicBezTo>
                      <a:pt x="12767" y="43303"/>
                      <a:pt x="14620" y="48329"/>
                      <a:pt x="18326" y="50556"/>
                    </a:cubicBezTo>
                    <a:cubicBezTo>
                      <a:pt x="20027" y="51528"/>
                      <a:pt x="21965" y="52006"/>
                      <a:pt x="23921" y="51934"/>
                    </a:cubicBezTo>
                    <a:cubicBezTo>
                      <a:pt x="28785" y="51934"/>
                      <a:pt x="32102" y="50424"/>
                      <a:pt x="33870" y="47405"/>
                    </a:cubicBezTo>
                    <a:cubicBezTo>
                      <a:pt x="35312" y="44941"/>
                      <a:pt x="36031" y="40965"/>
                      <a:pt x="36027" y="35478"/>
                    </a:cubicBezTo>
                    <a:lnTo>
                      <a:pt x="36027" y="8308"/>
                    </a:lnTo>
                    <a:cubicBezTo>
                      <a:pt x="36027" y="5682"/>
                      <a:pt x="35568" y="3922"/>
                      <a:pt x="34650" y="3027"/>
                    </a:cubicBezTo>
                    <a:cubicBezTo>
                      <a:pt x="33752" y="2141"/>
                      <a:pt x="32110" y="1691"/>
                      <a:pt x="29729" y="1691"/>
                    </a:cubicBezTo>
                    <a:lnTo>
                      <a:pt x="29729" y="0"/>
                    </a:lnTo>
                    <a:lnTo>
                      <a:pt x="46472" y="0"/>
                    </a:lnTo>
                    <a:lnTo>
                      <a:pt x="46472" y="1691"/>
                    </a:lnTo>
                    <a:cubicBezTo>
                      <a:pt x="43478" y="1691"/>
                      <a:pt x="41614" y="2440"/>
                      <a:pt x="40877" y="3938"/>
                    </a:cubicBezTo>
                    <a:cubicBezTo>
                      <a:pt x="40397" y="4884"/>
                      <a:pt x="40155" y="6341"/>
                      <a:pt x="40150" y="830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2FAD746B-13BF-1EB4-CC20-59EBE6E77C94}"/>
                  </a:ext>
                </a:extLst>
              </p:cNvPr>
              <p:cNvSpPr/>
              <p:nvPr/>
            </p:nvSpPr>
            <p:spPr>
              <a:xfrm>
                <a:off x="10516267" y="4857250"/>
                <a:ext cx="36652" cy="38328"/>
              </a:xfrm>
              <a:custGeom>
                <a:avLst/>
                <a:gdLst>
                  <a:gd name="connsiteX0" fmla="*/ 0 w 36652"/>
                  <a:gd name="connsiteY0" fmla="*/ 38299 h 38328"/>
                  <a:gd name="connsiteX1" fmla="*/ 0 w 36652"/>
                  <a:gd name="connsiteY1" fmla="*/ 36921 h 38328"/>
                  <a:gd name="connsiteX2" fmla="*/ 4212 w 36652"/>
                  <a:gd name="connsiteY2" fmla="*/ 35579 h 38328"/>
                  <a:gd name="connsiteX3" fmla="*/ 5488 w 36652"/>
                  <a:gd name="connsiteY3" fmla="*/ 30895 h 38328"/>
                  <a:gd name="connsiteX4" fmla="*/ 5488 w 36652"/>
                  <a:gd name="connsiteY4" fmla="*/ 8609 h 38328"/>
                  <a:gd name="connsiteX5" fmla="*/ 4006 w 36652"/>
                  <a:gd name="connsiteY5" fmla="*/ 4518 h 38328"/>
                  <a:gd name="connsiteX6" fmla="*/ 0 w 36652"/>
                  <a:gd name="connsiteY6" fmla="*/ 3376 h 38328"/>
                  <a:gd name="connsiteX7" fmla="*/ 0 w 36652"/>
                  <a:gd name="connsiteY7" fmla="*/ 2005 h 38328"/>
                  <a:gd name="connsiteX8" fmla="*/ 11154 w 36652"/>
                  <a:gd name="connsiteY8" fmla="*/ 0 h 38328"/>
                  <a:gd name="connsiteX9" fmla="*/ 11154 w 36652"/>
                  <a:gd name="connsiteY9" fmla="*/ 10821 h 38328"/>
                  <a:gd name="connsiteX10" fmla="*/ 11296 w 36652"/>
                  <a:gd name="connsiteY10" fmla="*/ 10821 h 38328"/>
                  <a:gd name="connsiteX11" fmla="*/ 22769 w 36652"/>
                  <a:gd name="connsiteY11" fmla="*/ 0 h 38328"/>
                  <a:gd name="connsiteX12" fmla="*/ 29859 w 36652"/>
                  <a:gd name="connsiteY12" fmla="*/ 3382 h 38328"/>
                  <a:gd name="connsiteX13" fmla="*/ 31129 w 36652"/>
                  <a:gd name="connsiteY13" fmla="*/ 12358 h 38328"/>
                  <a:gd name="connsiteX14" fmla="*/ 31129 w 36652"/>
                  <a:gd name="connsiteY14" fmla="*/ 30901 h 38328"/>
                  <a:gd name="connsiteX15" fmla="*/ 33752 w 36652"/>
                  <a:gd name="connsiteY15" fmla="*/ 36495 h 38328"/>
                  <a:gd name="connsiteX16" fmla="*/ 36653 w 36652"/>
                  <a:gd name="connsiteY16" fmla="*/ 36927 h 38328"/>
                  <a:gd name="connsiteX17" fmla="*/ 36653 w 36652"/>
                  <a:gd name="connsiteY17" fmla="*/ 38305 h 38328"/>
                  <a:gd name="connsiteX18" fmla="*/ 20004 w 36652"/>
                  <a:gd name="connsiteY18" fmla="*/ 38305 h 38328"/>
                  <a:gd name="connsiteX19" fmla="*/ 20004 w 36652"/>
                  <a:gd name="connsiteY19" fmla="*/ 36927 h 38328"/>
                  <a:gd name="connsiteX20" fmla="*/ 24252 w 36652"/>
                  <a:gd name="connsiteY20" fmla="*/ 35585 h 38328"/>
                  <a:gd name="connsiteX21" fmla="*/ 25528 w 36652"/>
                  <a:gd name="connsiteY21" fmla="*/ 30901 h 38328"/>
                  <a:gd name="connsiteX22" fmla="*/ 25528 w 36652"/>
                  <a:gd name="connsiteY22" fmla="*/ 14126 h 38328"/>
                  <a:gd name="connsiteX23" fmla="*/ 25174 w 36652"/>
                  <a:gd name="connsiteY23" fmla="*/ 7232 h 38328"/>
                  <a:gd name="connsiteX24" fmla="*/ 20642 w 36652"/>
                  <a:gd name="connsiteY24" fmla="*/ 3968 h 38328"/>
                  <a:gd name="connsiteX25" fmla="*/ 15721 w 36652"/>
                  <a:gd name="connsiteY25" fmla="*/ 7356 h 38328"/>
                  <a:gd name="connsiteX26" fmla="*/ 12637 w 36652"/>
                  <a:gd name="connsiteY26" fmla="*/ 13103 h 38328"/>
                  <a:gd name="connsiteX27" fmla="*/ 11154 w 36652"/>
                  <a:gd name="connsiteY27" fmla="*/ 20926 h 38328"/>
                  <a:gd name="connsiteX28" fmla="*/ 11154 w 36652"/>
                  <a:gd name="connsiteY28" fmla="*/ 30925 h 38328"/>
                  <a:gd name="connsiteX29" fmla="*/ 13771 w 36652"/>
                  <a:gd name="connsiteY29" fmla="*/ 36519 h 38328"/>
                  <a:gd name="connsiteX30" fmla="*/ 16678 w 36652"/>
                  <a:gd name="connsiteY30" fmla="*/ 36950 h 38328"/>
                  <a:gd name="connsiteX31" fmla="*/ 16678 w 36652"/>
                  <a:gd name="connsiteY31" fmla="*/ 38328 h 3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52" h="38328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1969" y="36921"/>
                      <a:pt x="3373" y="36473"/>
                      <a:pt x="4212" y="35579"/>
                    </a:cubicBezTo>
                    <a:cubicBezTo>
                      <a:pt x="5051" y="34684"/>
                      <a:pt x="5477" y="33123"/>
                      <a:pt x="5488" y="30895"/>
                    </a:cubicBezTo>
                    <a:lnTo>
                      <a:pt x="5488" y="8609"/>
                    </a:lnTo>
                    <a:cubicBezTo>
                      <a:pt x="5488" y="6670"/>
                      <a:pt x="4992" y="5310"/>
                      <a:pt x="4006" y="4518"/>
                    </a:cubicBezTo>
                    <a:cubicBezTo>
                      <a:pt x="3218" y="3914"/>
                      <a:pt x="1883" y="3534"/>
                      <a:pt x="0" y="3376"/>
                    </a:cubicBezTo>
                    <a:lnTo>
                      <a:pt x="0" y="2005"/>
                    </a:lnTo>
                    <a:lnTo>
                      <a:pt x="11154" y="0"/>
                    </a:lnTo>
                    <a:lnTo>
                      <a:pt x="11154" y="10821"/>
                    </a:lnTo>
                    <a:lnTo>
                      <a:pt x="11296" y="10821"/>
                    </a:lnTo>
                    <a:cubicBezTo>
                      <a:pt x="13797" y="3607"/>
                      <a:pt x="17622" y="0"/>
                      <a:pt x="22769" y="0"/>
                    </a:cubicBezTo>
                    <a:cubicBezTo>
                      <a:pt x="26314" y="0"/>
                      <a:pt x="28677" y="1128"/>
                      <a:pt x="29859" y="3382"/>
                    </a:cubicBezTo>
                    <a:cubicBezTo>
                      <a:pt x="30710" y="5010"/>
                      <a:pt x="31133" y="8002"/>
                      <a:pt x="31129" y="12358"/>
                    </a:cubicBezTo>
                    <a:lnTo>
                      <a:pt x="31129" y="30901"/>
                    </a:lnTo>
                    <a:cubicBezTo>
                      <a:pt x="31129" y="34000"/>
                      <a:pt x="32003" y="35864"/>
                      <a:pt x="33752" y="36495"/>
                    </a:cubicBezTo>
                    <a:cubicBezTo>
                      <a:pt x="34687" y="36806"/>
                      <a:pt x="35668" y="36952"/>
                      <a:pt x="36653" y="36927"/>
                    </a:cubicBezTo>
                    <a:lnTo>
                      <a:pt x="36653" y="38305"/>
                    </a:lnTo>
                    <a:lnTo>
                      <a:pt x="20004" y="38305"/>
                    </a:lnTo>
                    <a:lnTo>
                      <a:pt x="20004" y="36927"/>
                    </a:lnTo>
                    <a:cubicBezTo>
                      <a:pt x="22013" y="36927"/>
                      <a:pt x="23425" y="36477"/>
                      <a:pt x="24252" y="35585"/>
                    </a:cubicBezTo>
                    <a:cubicBezTo>
                      <a:pt x="25079" y="34692"/>
                      <a:pt x="25528" y="33131"/>
                      <a:pt x="25528" y="30901"/>
                    </a:cubicBezTo>
                    <a:lnTo>
                      <a:pt x="25528" y="14126"/>
                    </a:lnTo>
                    <a:cubicBezTo>
                      <a:pt x="25528" y="10397"/>
                      <a:pt x="25410" y="8099"/>
                      <a:pt x="25174" y="7232"/>
                    </a:cubicBezTo>
                    <a:cubicBezTo>
                      <a:pt x="24583" y="5056"/>
                      <a:pt x="23072" y="3968"/>
                      <a:pt x="20642" y="3968"/>
                    </a:cubicBezTo>
                    <a:cubicBezTo>
                      <a:pt x="19035" y="3968"/>
                      <a:pt x="17395" y="5097"/>
                      <a:pt x="15721" y="7356"/>
                    </a:cubicBezTo>
                    <a:cubicBezTo>
                      <a:pt x="14426" y="9116"/>
                      <a:pt x="13388" y="11051"/>
                      <a:pt x="12637" y="13103"/>
                    </a:cubicBezTo>
                    <a:cubicBezTo>
                      <a:pt x="11671" y="15599"/>
                      <a:pt x="11169" y="18250"/>
                      <a:pt x="11154" y="20926"/>
                    </a:cubicBezTo>
                    <a:lnTo>
                      <a:pt x="11154" y="30925"/>
                    </a:lnTo>
                    <a:cubicBezTo>
                      <a:pt x="11154" y="34023"/>
                      <a:pt x="12027" y="35888"/>
                      <a:pt x="13771" y="36519"/>
                    </a:cubicBezTo>
                    <a:cubicBezTo>
                      <a:pt x="14708" y="36829"/>
                      <a:pt x="15692" y="36975"/>
                      <a:pt x="16678" y="36950"/>
                    </a:cubicBezTo>
                    <a:lnTo>
                      <a:pt x="16678" y="38328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324504E0-58E7-6904-DFAF-C90D1DBCD44D}"/>
                  </a:ext>
                </a:extLst>
              </p:cNvPr>
              <p:cNvSpPr/>
              <p:nvPr/>
            </p:nvSpPr>
            <p:spPr>
              <a:xfrm>
                <a:off x="10556447" y="4840468"/>
                <a:ext cx="16678" cy="55086"/>
              </a:xfrm>
              <a:custGeom>
                <a:avLst/>
                <a:gdLst>
                  <a:gd name="connsiteX0" fmla="*/ 0 w 16678"/>
                  <a:gd name="connsiteY0" fmla="*/ 55080 h 55086"/>
                  <a:gd name="connsiteX1" fmla="*/ 0 w 16678"/>
                  <a:gd name="connsiteY1" fmla="*/ 53703 h 55086"/>
                  <a:gd name="connsiteX2" fmla="*/ 4212 w 16678"/>
                  <a:gd name="connsiteY2" fmla="*/ 52360 h 55086"/>
                  <a:gd name="connsiteX3" fmla="*/ 5488 w 16678"/>
                  <a:gd name="connsiteY3" fmla="*/ 47677 h 55086"/>
                  <a:gd name="connsiteX4" fmla="*/ 5488 w 16678"/>
                  <a:gd name="connsiteY4" fmla="*/ 25391 h 55086"/>
                  <a:gd name="connsiteX5" fmla="*/ 4006 w 16678"/>
                  <a:gd name="connsiteY5" fmla="*/ 21299 h 55086"/>
                  <a:gd name="connsiteX6" fmla="*/ 0 w 16678"/>
                  <a:gd name="connsiteY6" fmla="*/ 20158 h 55086"/>
                  <a:gd name="connsiteX7" fmla="*/ 0 w 16678"/>
                  <a:gd name="connsiteY7" fmla="*/ 18786 h 55086"/>
                  <a:gd name="connsiteX8" fmla="*/ 11154 w 16678"/>
                  <a:gd name="connsiteY8" fmla="*/ 16782 h 55086"/>
                  <a:gd name="connsiteX9" fmla="*/ 11154 w 16678"/>
                  <a:gd name="connsiteY9" fmla="*/ 47683 h 55086"/>
                  <a:gd name="connsiteX10" fmla="*/ 13771 w 16678"/>
                  <a:gd name="connsiteY10" fmla="*/ 53277 h 55086"/>
                  <a:gd name="connsiteX11" fmla="*/ 16678 w 16678"/>
                  <a:gd name="connsiteY11" fmla="*/ 53709 h 55086"/>
                  <a:gd name="connsiteX12" fmla="*/ 16678 w 16678"/>
                  <a:gd name="connsiteY12" fmla="*/ 55086 h 55086"/>
                  <a:gd name="connsiteX13" fmla="*/ 8112 w 16678"/>
                  <a:gd name="connsiteY13" fmla="*/ 9290 h 55086"/>
                  <a:gd name="connsiteX14" fmla="*/ 5158 w 16678"/>
                  <a:gd name="connsiteY14" fmla="*/ 7954 h 55086"/>
                  <a:gd name="connsiteX15" fmla="*/ 3976 w 16678"/>
                  <a:gd name="connsiteY15" fmla="*/ 4684 h 55086"/>
                  <a:gd name="connsiteX16" fmla="*/ 5158 w 16678"/>
                  <a:gd name="connsiteY16" fmla="*/ 1378 h 55086"/>
                  <a:gd name="connsiteX17" fmla="*/ 8112 w 16678"/>
                  <a:gd name="connsiteY17" fmla="*/ 1 h 55086"/>
                  <a:gd name="connsiteX18" fmla="*/ 11066 w 16678"/>
                  <a:gd name="connsiteY18" fmla="*/ 1378 h 55086"/>
                  <a:gd name="connsiteX19" fmla="*/ 12247 w 16678"/>
                  <a:gd name="connsiteY19" fmla="*/ 4684 h 55086"/>
                  <a:gd name="connsiteX20" fmla="*/ 11066 w 16678"/>
                  <a:gd name="connsiteY20" fmla="*/ 7954 h 55086"/>
                  <a:gd name="connsiteX21" fmla="*/ 8112 w 16678"/>
                  <a:gd name="connsiteY21" fmla="*/ 9290 h 5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8" h="55086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5"/>
                      <a:pt x="4212" y="52360"/>
                    </a:cubicBezTo>
                    <a:cubicBezTo>
                      <a:pt x="5051" y="51466"/>
                      <a:pt x="5477" y="49905"/>
                      <a:pt x="5488" y="47677"/>
                    </a:cubicBezTo>
                    <a:lnTo>
                      <a:pt x="5488" y="25391"/>
                    </a:lnTo>
                    <a:cubicBezTo>
                      <a:pt x="5488" y="23420"/>
                      <a:pt x="4994" y="22056"/>
                      <a:pt x="4006" y="21299"/>
                    </a:cubicBezTo>
                    <a:cubicBezTo>
                      <a:pt x="3249" y="20696"/>
                      <a:pt x="1914" y="20316"/>
                      <a:pt x="0" y="20158"/>
                    </a:cubicBezTo>
                    <a:lnTo>
                      <a:pt x="0" y="18786"/>
                    </a:lnTo>
                    <a:lnTo>
                      <a:pt x="11154" y="16782"/>
                    </a:lnTo>
                    <a:lnTo>
                      <a:pt x="11154" y="47683"/>
                    </a:lnTo>
                    <a:cubicBezTo>
                      <a:pt x="11154" y="50782"/>
                      <a:pt x="12027" y="52646"/>
                      <a:pt x="13771" y="53277"/>
                    </a:cubicBezTo>
                    <a:cubicBezTo>
                      <a:pt x="14708" y="53587"/>
                      <a:pt x="15692" y="53733"/>
                      <a:pt x="16678" y="53709"/>
                    </a:cubicBezTo>
                    <a:lnTo>
                      <a:pt x="16678" y="55086"/>
                    </a:lnTo>
                    <a:close/>
                    <a:moveTo>
                      <a:pt x="8112" y="9290"/>
                    </a:moveTo>
                    <a:cubicBezTo>
                      <a:pt x="6977" y="9307"/>
                      <a:pt x="5894" y="8817"/>
                      <a:pt x="5158" y="7954"/>
                    </a:cubicBezTo>
                    <a:cubicBezTo>
                      <a:pt x="4363" y="7053"/>
                      <a:pt x="3941" y="5884"/>
                      <a:pt x="3976" y="4684"/>
                    </a:cubicBezTo>
                    <a:cubicBezTo>
                      <a:pt x="3943" y="3473"/>
                      <a:pt x="4365" y="2294"/>
                      <a:pt x="5158" y="1378"/>
                    </a:cubicBezTo>
                    <a:cubicBezTo>
                      <a:pt x="5887" y="500"/>
                      <a:pt x="6971" y="-6"/>
                      <a:pt x="8112" y="1"/>
                    </a:cubicBezTo>
                    <a:cubicBezTo>
                      <a:pt x="9256" y="-22"/>
                      <a:pt x="10347" y="487"/>
                      <a:pt x="11066" y="1378"/>
                    </a:cubicBezTo>
                    <a:cubicBezTo>
                      <a:pt x="11869" y="2288"/>
                      <a:pt x="12292" y="3471"/>
                      <a:pt x="12247" y="4684"/>
                    </a:cubicBezTo>
                    <a:cubicBezTo>
                      <a:pt x="12283" y="5884"/>
                      <a:pt x="11860" y="7053"/>
                      <a:pt x="11066" y="7954"/>
                    </a:cubicBezTo>
                    <a:cubicBezTo>
                      <a:pt x="10329" y="8818"/>
                      <a:pt x="9246" y="9308"/>
                      <a:pt x="8112" y="929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1ED3827F-F362-2840-A27E-8D09E8E1A6A2}"/>
                  </a:ext>
                </a:extLst>
              </p:cNvPr>
              <p:cNvSpPr/>
              <p:nvPr/>
            </p:nvSpPr>
            <p:spPr>
              <a:xfrm>
                <a:off x="10571193" y="4858072"/>
                <a:ext cx="39287" cy="38263"/>
              </a:xfrm>
              <a:custGeom>
                <a:avLst/>
                <a:gdLst>
                  <a:gd name="connsiteX0" fmla="*/ 18592 w 39287"/>
                  <a:gd name="connsiteY0" fmla="*/ 38263 h 38263"/>
                  <a:gd name="connsiteX1" fmla="*/ 7474 w 39287"/>
                  <a:gd name="connsiteY1" fmla="*/ 8870 h 38263"/>
                  <a:gd name="connsiteX2" fmla="*/ 3474 w 39287"/>
                  <a:gd name="connsiteY2" fmla="*/ 2413 h 38263"/>
                  <a:gd name="connsiteX3" fmla="*/ 0 w 39287"/>
                  <a:gd name="connsiteY3" fmla="*/ 1472 h 38263"/>
                  <a:gd name="connsiteX4" fmla="*/ 0 w 39287"/>
                  <a:gd name="connsiteY4" fmla="*/ 0 h 38263"/>
                  <a:gd name="connsiteX5" fmla="*/ 15331 w 39287"/>
                  <a:gd name="connsiteY5" fmla="*/ 0 h 38263"/>
                  <a:gd name="connsiteX6" fmla="*/ 15331 w 39287"/>
                  <a:gd name="connsiteY6" fmla="*/ 1460 h 38263"/>
                  <a:gd name="connsiteX7" fmla="*/ 12111 w 39287"/>
                  <a:gd name="connsiteY7" fmla="*/ 3388 h 38263"/>
                  <a:gd name="connsiteX8" fmla="*/ 13068 w 39287"/>
                  <a:gd name="connsiteY8" fmla="*/ 7403 h 38263"/>
                  <a:gd name="connsiteX9" fmla="*/ 21340 w 39287"/>
                  <a:gd name="connsiteY9" fmla="*/ 29648 h 38263"/>
                  <a:gd name="connsiteX10" fmla="*/ 28630 w 39287"/>
                  <a:gd name="connsiteY10" fmla="*/ 7640 h 38263"/>
                  <a:gd name="connsiteX11" fmla="*/ 29445 w 39287"/>
                  <a:gd name="connsiteY11" fmla="*/ 4175 h 38263"/>
                  <a:gd name="connsiteX12" fmla="*/ 26190 w 39287"/>
                  <a:gd name="connsiteY12" fmla="*/ 1460 h 38263"/>
                  <a:gd name="connsiteX13" fmla="*/ 26190 w 39287"/>
                  <a:gd name="connsiteY13" fmla="*/ 0 h 38263"/>
                  <a:gd name="connsiteX14" fmla="*/ 39288 w 39287"/>
                  <a:gd name="connsiteY14" fmla="*/ 0 h 38263"/>
                  <a:gd name="connsiteX15" fmla="*/ 39288 w 39287"/>
                  <a:gd name="connsiteY15" fmla="*/ 1460 h 38263"/>
                  <a:gd name="connsiteX16" fmla="*/ 34562 w 39287"/>
                  <a:gd name="connsiteY16" fmla="*/ 3424 h 38263"/>
                  <a:gd name="connsiteX17" fmla="*/ 32198 w 39287"/>
                  <a:gd name="connsiteY17" fmla="*/ 8621 h 38263"/>
                  <a:gd name="connsiteX18" fmla="*/ 22013 w 39287"/>
                  <a:gd name="connsiteY18" fmla="*/ 38263 h 3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287" h="38263">
                    <a:moveTo>
                      <a:pt x="18592" y="38263"/>
                    </a:moveTo>
                    <a:lnTo>
                      <a:pt x="7474" y="8870"/>
                    </a:lnTo>
                    <a:cubicBezTo>
                      <a:pt x="6197" y="5511"/>
                      <a:pt x="4864" y="3359"/>
                      <a:pt x="3474" y="2413"/>
                    </a:cubicBezTo>
                    <a:cubicBezTo>
                      <a:pt x="2429" y="1774"/>
                      <a:pt x="1224" y="1448"/>
                      <a:pt x="0" y="1472"/>
                    </a:cubicBezTo>
                    <a:lnTo>
                      <a:pt x="0" y="0"/>
                    </a:lnTo>
                    <a:lnTo>
                      <a:pt x="15331" y="0"/>
                    </a:lnTo>
                    <a:lnTo>
                      <a:pt x="15331" y="1460"/>
                    </a:lnTo>
                    <a:cubicBezTo>
                      <a:pt x="13181" y="1460"/>
                      <a:pt x="12111" y="2099"/>
                      <a:pt x="12111" y="3388"/>
                    </a:cubicBezTo>
                    <a:cubicBezTo>
                      <a:pt x="12203" y="4771"/>
                      <a:pt x="12527" y="6128"/>
                      <a:pt x="13068" y="7403"/>
                    </a:cubicBezTo>
                    <a:lnTo>
                      <a:pt x="21340" y="29648"/>
                    </a:lnTo>
                    <a:lnTo>
                      <a:pt x="28630" y="7640"/>
                    </a:lnTo>
                    <a:cubicBezTo>
                      <a:pt x="29060" y="6528"/>
                      <a:pt x="29335" y="5362"/>
                      <a:pt x="29445" y="4175"/>
                    </a:cubicBezTo>
                    <a:cubicBezTo>
                      <a:pt x="29445" y="2519"/>
                      <a:pt x="28360" y="1614"/>
                      <a:pt x="26190" y="1460"/>
                    </a:cubicBezTo>
                    <a:lnTo>
                      <a:pt x="26190" y="0"/>
                    </a:lnTo>
                    <a:lnTo>
                      <a:pt x="39288" y="0"/>
                    </a:lnTo>
                    <a:lnTo>
                      <a:pt x="39288" y="1460"/>
                    </a:lnTo>
                    <a:cubicBezTo>
                      <a:pt x="37098" y="1614"/>
                      <a:pt x="35523" y="2269"/>
                      <a:pt x="34562" y="3424"/>
                    </a:cubicBezTo>
                    <a:cubicBezTo>
                      <a:pt x="33924" y="4188"/>
                      <a:pt x="33136" y="5921"/>
                      <a:pt x="32198" y="8621"/>
                    </a:cubicBezTo>
                    <a:lnTo>
                      <a:pt x="22013" y="38263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C75A4A2C-1F0D-7BA9-F3DE-2974660F127C}"/>
                  </a:ext>
                </a:extLst>
              </p:cNvPr>
              <p:cNvSpPr/>
              <p:nvPr/>
            </p:nvSpPr>
            <p:spPr>
              <a:xfrm>
                <a:off x="10607899" y="4857244"/>
                <a:ext cx="27120" cy="39099"/>
              </a:xfrm>
              <a:custGeom>
                <a:avLst/>
                <a:gdLst>
                  <a:gd name="connsiteX0" fmla="*/ 26196 w 27120"/>
                  <a:gd name="connsiteY0" fmla="*/ 35076 h 39099"/>
                  <a:gd name="connsiteX1" fmla="*/ 26196 w 27120"/>
                  <a:gd name="connsiteY1" fmla="*/ 37672 h 39099"/>
                  <a:gd name="connsiteX2" fmla="*/ 17558 w 27120"/>
                  <a:gd name="connsiteY2" fmla="*/ 39091 h 39099"/>
                  <a:gd name="connsiteX3" fmla="*/ 2050 w 27120"/>
                  <a:gd name="connsiteY3" fmla="*/ 29837 h 39099"/>
                  <a:gd name="connsiteX4" fmla="*/ 0 w 27120"/>
                  <a:gd name="connsiteY4" fmla="*/ 18537 h 39099"/>
                  <a:gd name="connsiteX5" fmla="*/ 14723 w 27120"/>
                  <a:gd name="connsiteY5" fmla="*/ 0 h 39099"/>
                  <a:gd name="connsiteX6" fmla="*/ 25452 w 27120"/>
                  <a:gd name="connsiteY6" fmla="*/ 5978 h 39099"/>
                  <a:gd name="connsiteX7" fmla="*/ 27112 w 27120"/>
                  <a:gd name="connsiteY7" fmla="*/ 13541 h 39099"/>
                  <a:gd name="connsiteX8" fmla="*/ 27112 w 27120"/>
                  <a:gd name="connsiteY8" fmla="*/ 15315 h 39099"/>
                  <a:gd name="connsiteX9" fmla="*/ 6014 w 27120"/>
                  <a:gd name="connsiteY9" fmla="*/ 15315 h 39099"/>
                  <a:gd name="connsiteX10" fmla="*/ 9730 w 27120"/>
                  <a:gd name="connsiteY10" fmla="*/ 29606 h 39099"/>
                  <a:gd name="connsiteX11" fmla="*/ 21097 w 27120"/>
                  <a:gd name="connsiteY11" fmla="*/ 36146 h 39099"/>
                  <a:gd name="connsiteX12" fmla="*/ 26196 w 27120"/>
                  <a:gd name="connsiteY12" fmla="*/ 35076 h 39099"/>
                  <a:gd name="connsiteX13" fmla="*/ 6014 w 27120"/>
                  <a:gd name="connsiteY13" fmla="*/ 12654 h 39099"/>
                  <a:gd name="connsiteX14" fmla="*/ 20672 w 27120"/>
                  <a:gd name="connsiteY14" fmla="*/ 12654 h 39099"/>
                  <a:gd name="connsiteX15" fmla="*/ 17913 w 27120"/>
                  <a:gd name="connsiteY15" fmla="*/ 4192 h 39099"/>
                  <a:gd name="connsiteX16" fmla="*/ 13777 w 27120"/>
                  <a:gd name="connsiteY16" fmla="*/ 2738 h 39099"/>
                  <a:gd name="connsiteX17" fmla="*/ 6906 w 27120"/>
                  <a:gd name="connsiteY17" fmla="*/ 8521 h 39099"/>
                  <a:gd name="connsiteX18" fmla="*/ 6014 w 27120"/>
                  <a:gd name="connsiteY18" fmla="*/ 12654 h 3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0" h="39099">
                    <a:moveTo>
                      <a:pt x="26196" y="35076"/>
                    </a:moveTo>
                    <a:lnTo>
                      <a:pt x="26196" y="37672"/>
                    </a:lnTo>
                    <a:cubicBezTo>
                      <a:pt x="23432" y="38687"/>
                      <a:pt x="20501" y="39168"/>
                      <a:pt x="17558" y="39091"/>
                    </a:cubicBezTo>
                    <a:cubicBezTo>
                      <a:pt x="9906" y="39091"/>
                      <a:pt x="4736" y="36006"/>
                      <a:pt x="2050" y="29837"/>
                    </a:cubicBezTo>
                    <a:cubicBezTo>
                      <a:pt x="679" y="26739"/>
                      <a:pt x="-4" y="22972"/>
                      <a:pt x="0" y="18537"/>
                    </a:cubicBezTo>
                    <a:cubicBezTo>
                      <a:pt x="0" y="6179"/>
                      <a:pt x="4908" y="0"/>
                      <a:pt x="14723" y="0"/>
                    </a:cubicBezTo>
                    <a:cubicBezTo>
                      <a:pt x="19678" y="0"/>
                      <a:pt x="23254" y="1993"/>
                      <a:pt x="25452" y="5978"/>
                    </a:cubicBezTo>
                    <a:cubicBezTo>
                      <a:pt x="26627" y="8321"/>
                      <a:pt x="27198" y="10921"/>
                      <a:pt x="27112" y="13541"/>
                    </a:cubicBezTo>
                    <a:lnTo>
                      <a:pt x="27112" y="15315"/>
                    </a:lnTo>
                    <a:lnTo>
                      <a:pt x="6014" y="15315"/>
                    </a:lnTo>
                    <a:cubicBezTo>
                      <a:pt x="6014" y="20960"/>
                      <a:pt x="7253" y="25723"/>
                      <a:pt x="9730" y="29606"/>
                    </a:cubicBezTo>
                    <a:cubicBezTo>
                      <a:pt x="12488" y="33963"/>
                      <a:pt x="16276" y="36142"/>
                      <a:pt x="21097" y="36146"/>
                    </a:cubicBezTo>
                    <a:cubicBezTo>
                      <a:pt x="22860" y="36229"/>
                      <a:pt x="24615" y="35861"/>
                      <a:pt x="26196" y="35076"/>
                    </a:cubicBezTo>
                    <a:close/>
                    <a:moveTo>
                      <a:pt x="6014" y="12654"/>
                    </a:moveTo>
                    <a:lnTo>
                      <a:pt x="20672" y="12654"/>
                    </a:lnTo>
                    <a:cubicBezTo>
                      <a:pt x="20672" y="8775"/>
                      <a:pt x="19752" y="5954"/>
                      <a:pt x="17913" y="4192"/>
                    </a:cubicBezTo>
                    <a:cubicBezTo>
                      <a:pt x="16776" y="3188"/>
                      <a:pt x="15292" y="2666"/>
                      <a:pt x="13777" y="2738"/>
                    </a:cubicBezTo>
                    <a:cubicBezTo>
                      <a:pt x="10587" y="2738"/>
                      <a:pt x="8297" y="4665"/>
                      <a:pt x="6906" y="8521"/>
                    </a:cubicBezTo>
                    <a:cubicBezTo>
                      <a:pt x="6372" y="9836"/>
                      <a:pt x="6070" y="11235"/>
                      <a:pt x="6014" y="1265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9AD1A6E-715E-3A20-DA50-9E8B027B37CE}"/>
                  </a:ext>
                </a:extLst>
              </p:cNvPr>
              <p:cNvSpPr/>
              <p:nvPr/>
            </p:nvSpPr>
            <p:spPr>
              <a:xfrm>
                <a:off x="10638325" y="4857250"/>
                <a:ext cx="24395" cy="38310"/>
              </a:xfrm>
              <a:custGeom>
                <a:avLst/>
                <a:gdLst>
                  <a:gd name="connsiteX0" fmla="*/ 0 w 24395"/>
                  <a:gd name="connsiteY0" fmla="*/ 38299 h 38310"/>
                  <a:gd name="connsiteX1" fmla="*/ 0 w 24395"/>
                  <a:gd name="connsiteY1" fmla="*/ 36921 h 38310"/>
                  <a:gd name="connsiteX2" fmla="*/ 4248 w 24395"/>
                  <a:gd name="connsiteY2" fmla="*/ 35579 h 38310"/>
                  <a:gd name="connsiteX3" fmla="*/ 5524 w 24395"/>
                  <a:gd name="connsiteY3" fmla="*/ 30896 h 38310"/>
                  <a:gd name="connsiteX4" fmla="*/ 5524 w 24395"/>
                  <a:gd name="connsiteY4" fmla="*/ 8610 h 38310"/>
                  <a:gd name="connsiteX5" fmla="*/ 4035 w 24395"/>
                  <a:gd name="connsiteY5" fmla="*/ 4471 h 38310"/>
                  <a:gd name="connsiteX6" fmla="*/ 0 w 24395"/>
                  <a:gd name="connsiteY6" fmla="*/ 3371 h 38310"/>
                  <a:gd name="connsiteX7" fmla="*/ 0 w 24395"/>
                  <a:gd name="connsiteY7" fmla="*/ 2005 h 38310"/>
                  <a:gd name="connsiteX8" fmla="*/ 11184 w 24395"/>
                  <a:gd name="connsiteY8" fmla="*/ 0 h 38310"/>
                  <a:gd name="connsiteX9" fmla="*/ 11184 w 24395"/>
                  <a:gd name="connsiteY9" fmla="*/ 8698 h 38310"/>
                  <a:gd name="connsiteX10" fmla="*/ 11326 w 24395"/>
                  <a:gd name="connsiteY10" fmla="*/ 8698 h 38310"/>
                  <a:gd name="connsiteX11" fmla="*/ 20743 w 24395"/>
                  <a:gd name="connsiteY11" fmla="*/ 0 h 38310"/>
                  <a:gd name="connsiteX12" fmla="*/ 23295 w 24395"/>
                  <a:gd name="connsiteY12" fmla="*/ 1059 h 38310"/>
                  <a:gd name="connsiteX13" fmla="*/ 24394 w 24395"/>
                  <a:gd name="connsiteY13" fmla="*/ 3779 h 38310"/>
                  <a:gd name="connsiteX14" fmla="*/ 20885 w 24395"/>
                  <a:gd name="connsiteY14" fmla="*/ 7593 h 38310"/>
                  <a:gd name="connsiteX15" fmla="*/ 18409 w 24395"/>
                  <a:gd name="connsiteY15" fmla="*/ 6652 h 38310"/>
                  <a:gd name="connsiteX16" fmla="*/ 16779 w 24395"/>
                  <a:gd name="connsiteY16" fmla="*/ 5665 h 38310"/>
                  <a:gd name="connsiteX17" fmla="*/ 13417 w 24395"/>
                  <a:gd name="connsiteY17" fmla="*/ 8621 h 38310"/>
                  <a:gd name="connsiteX18" fmla="*/ 11184 w 24395"/>
                  <a:gd name="connsiteY18" fmla="*/ 18626 h 38310"/>
                  <a:gd name="connsiteX19" fmla="*/ 11184 w 24395"/>
                  <a:gd name="connsiteY19" fmla="*/ 30908 h 38310"/>
                  <a:gd name="connsiteX20" fmla="*/ 13807 w 24395"/>
                  <a:gd name="connsiteY20" fmla="*/ 36501 h 38310"/>
                  <a:gd name="connsiteX21" fmla="*/ 16708 w 24395"/>
                  <a:gd name="connsiteY21" fmla="*/ 36933 h 38310"/>
                  <a:gd name="connsiteX22" fmla="*/ 16708 w 24395"/>
                  <a:gd name="connsiteY22" fmla="*/ 38311 h 3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395" h="38310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2001" y="36921"/>
                      <a:pt x="3417" y="36474"/>
                      <a:pt x="4248" y="35579"/>
                    </a:cubicBezTo>
                    <a:cubicBezTo>
                      <a:pt x="5079" y="34684"/>
                      <a:pt x="5504" y="33123"/>
                      <a:pt x="5524" y="30896"/>
                    </a:cubicBezTo>
                    <a:lnTo>
                      <a:pt x="5524" y="8610"/>
                    </a:lnTo>
                    <a:cubicBezTo>
                      <a:pt x="5524" y="6639"/>
                      <a:pt x="5028" y="5259"/>
                      <a:pt x="4035" y="4471"/>
                    </a:cubicBezTo>
                    <a:cubicBezTo>
                      <a:pt x="3255" y="3879"/>
                      <a:pt x="1914" y="3530"/>
                      <a:pt x="0" y="3371"/>
                    </a:cubicBezTo>
                    <a:lnTo>
                      <a:pt x="0" y="2005"/>
                    </a:lnTo>
                    <a:lnTo>
                      <a:pt x="11184" y="0"/>
                    </a:lnTo>
                    <a:lnTo>
                      <a:pt x="11184" y="8698"/>
                    </a:lnTo>
                    <a:lnTo>
                      <a:pt x="11326" y="8698"/>
                    </a:lnTo>
                    <a:cubicBezTo>
                      <a:pt x="13295" y="2899"/>
                      <a:pt x="16434" y="0"/>
                      <a:pt x="20743" y="0"/>
                    </a:cubicBezTo>
                    <a:cubicBezTo>
                      <a:pt x="21703" y="-12"/>
                      <a:pt x="22626" y="370"/>
                      <a:pt x="23295" y="1059"/>
                    </a:cubicBezTo>
                    <a:cubicBezTo>
                      <a:pt x="24026" y="1771"/>
                      <a:pt x="24425" y="2758"/>
                      <a:pt x="24394" y="3779"/>
                    </a:cubicBezTo>
                    <a:cubicBezTo>
                      <a:pt x="24394" y="6321"/>
                      <a:pt x="23224" y="7593"/>
                      <a:pt x="20885" y="7593"/>
                    </a:cubicBezTo>
                    <a:cubicBezTo>
                      <a:pt x="19984" y="7533"/>
                      <a:pt x="19122" y="7205"/>
                      <a:pt x="18409" y="6652"/>
                    </a:cubicBezTo>
                    <a:cubicBezTo>
                      <a:pt x="17928" y="6230"/>
                      <a:pt x="17376" y="5895"/>
                      <a:pt x="16779" y="5665"/>
                    </a:cubicBezTo>
                    <a:cubicBezTo>
                      <a:pt x="15762" y="5665"/>
                      <a:pt x="14640" y="6652"/>
                      <a:pt x="13417" y="8621"/>
                    </a:cubicBezTo>
                    <a:cubicBezTo>
                      <a:pt x="11928" y="10987"/>
                      <a:pt x="11184" y="14322"/>
                      <a:pt x="11184" y="18626"/>
                    </a:cubicBezTo>
                    <a:lnTo>
                      <a:pt x="11184" y="30908"/>
                    </a:lnTo>
                    <a:cubicBezTo>
                      <a:pt x="11184" y="34006"/>
                      <a:pt x="12058" y="35870"/>
                      <a:pt x="13807" y="36501"/>
                    </a:cubicBezTo>
                    <a:cubicBezTo>
                      <a:pt x="14742" y="36812"/>
                      <a:pt x="15723" y="36958"/>
                      <a:pt x="16708" y="36933"/>
                    </a:cubicBezTo>
                    <a:lnTo>
                      <a:pt x="16708" y="38311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DB898F88-E748-BA0F-8B9B-13ABB2B97869}"/>
                  </a:ext>
                </a:extLst>
              </p:cNvPr>
              <p:cNvSpPr/>
              <p:nvPr/>
            </p:nvSpPr>
            <p:spPr>
              <a:xfrm>
                <a:off x="10665035" y="4857231"/>
                <a:ext cx="23188" cy="39123"/>
              </a:xfrm>
              <a:custGeom>
                <a:avLst/>
                <a:gdLst>
                  <a:gd name="connsiteX0" fmla="*/ 21381 w 23188"/>
                  <a:gd name="connsiteY0" fmla="*/ 10012 h 39123"/>
                  <a:gd name="connsiteX1" fmla="*/ 19573 w 23188"/>
                  <a:gd name="connsiteY1" fmla="*/ 10012 h 39123"/>
                  <a:gd name="connsiteX2" fmla="*/ 12176 w 23188"/>
                  <a:gd name="connsiteY2" fmla="*/ 2769 h 39123"/>
                  <a:gd name="connsiteX3" fmla="*/ 7042 w 23188"/>
                  <a:gd name="connsiteY3" fmla="*/ 4892 h 39123"/>
                  <a:gd name="connsiteX4" fmla="*/ 6156 w 23188"/>
                  <a:gd name="connsiteY4" fmla="*/ 7848 h 39123"/>
                  <a:gd name="connsiteX5" fmla="*/ 9417 w 23188"/>
                  <a:gd name="connsiteY5" fmla="*/ 13170 h 39123"/>
                  <a:gd name="connsiteX6" fmla="*/ 16460 w 23188"/>
                  <a:gd name="connsiteY6" fmla="*/ 17463 h 39123"/>
                  <a:gd name="connsiteX7" fmla="*/ 21416 w 23188"/>
                  <a:gd name="connsiteY7" fmla="*/ 21637 h 39123"/>
                  <a:gd name="connsiteX8" fmla="*/ 23189 w 23188"/>
                  <a:gd name="connsiteY8" fmla="*/ 28171 h 39123"/>
                  <a:gd name="connsiteX9" fmla="*/ 18870 w 23188"/>
                  <a:gd name="connsiteY9" fmla="*/ 36751 h 39123"/>
                  <a:gd name="connsiteX10" fmla="*/ 9843 w 23188"/>
                  <a:gd name="connsiteY10" fmla="*/ 39116 h 39123"/>
                  <a:gd name="connsiteX11" fmla="*/ 496 w 23188"/>
                  <a:gd name="connsiteY11" fmla="*/ 37697 h 39123"/>
                  <a:gd name="connsiteX12" fmla="*/ 0 w 23188"/>
                  <a:gd name="connsiteY12" fmla="*/ 28632 h 39123"/>
                  <a:gd name="connsiteX13" fmla="*/ 1808 w 23188"/>
                  <a:gd name="connsiteY13" fmla="*/ 28632 h 39123"/>
                  <a:gd name="connsiteX14" fmla="*/ 10374 w 23188"/>
                  <a:gd name="connsiteY14" fmla="*/ 36467 h 39123"/>
                  <a:gd name="connsiteX15" fmla="*/ 15183 w 23188"/>
                  <a:gd name="connsiteY15" fmla="*/ 34693 h 39123"/>
                  <a:gd name="connsiteX16" fmla="*/ 17547 w 23188"/>
                  <a:gd name="connsiteY16" fmla="*/ 29850 h 39123"/>
                  <a:gd name="connsiteX17" fmla="*/ 14593 w 23188"/>
                  <a:gd name="connsiteY17" fmla="*/ 24529 h 39123"/>
                  <a:gd name="connsiteX18" fmla="*/ 9459 w 23188"/>
                  <a:gd name="connsiteY18" fmla="*/ 21188 h 39123"/>
                  <a:gd name="connsiteX19" fmla="*/ 4325 w 23188"/>
                  <a:gd name="connsiteY19" fmla="*/ 17841 h 39123"/>
                  <a:gd name="connsiteX20" fmla="*/ 538 w 23188"/>
                  <a:gd name="connsiteY20" fmla="*/ 10154 h 39123"/>
                  <a:gd name="connsiteX21" fmla="*/ 4325 w 23188"/>
                  <a:gd name="connsiteY21" fmla="*/ 2201 h 39123"/>
                  <a:gd name="connsiteX22" fmla="*/ 12596 w 23188"/>
                  <a:gd name="connsiteY22" fmla="*/ 1 h 39123"/>
                  <a:gd name="connsiteX23" fmla="*/ 20950 w 23188"/>
                  <a:gd name="connsiteY23" fmla="*/ 1379 h 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188" h="39123">
                    <a:moveTo>
                      <a:pt x="21381" y="10012"/>
                    </a:moveTo>
                    <a:lnTo>
                      <a:pt x="19573" y="10012"/>
                    </a:lnTo>
                    <a:cubicBezTo>
                      <a:pt x="18517" y="5183"/>
                      <a:pt x="16052" y="2769"/>
                      <a:pt x="12176" y="2769"/>
                    </a:cubicBezTo>
                    <a:cubicBezTo>
                      <a:pt x="9888" y="2769"/>
                      <a:pt x="8177" y="3477"/>
                      <a:pt x="7042" y="4892"/>
                    </a:cubicBezTo>
                    <a:cubicBezTo>
                      <a:pt x="6421" y="5748"/>
                      <a:pt x="6108" y="6790"/>
                      <a:pt x="6156" y="7848"/>
                    </a:cubicBezTo>
                    <a:cubicBezTo>
                      <a:pt x="6156" y="9847"/>
                      <a:pt x="7243" y="11621"/>
                      <a:pt x="9417" y="13170"/>
                    </a:cubicBezTo>
                    <a:lnTo>
                      <a:pt x="16460" y="17463"/>
                    </a:lnTo>
                    <a:cubicBezTo>
                      <a:pt x="18870" y="18988"/>
                      <a:pt x="20522" y="20380"/>
                      <a:pt x="21416" y="21637"/>
                    </a:cubicBezTo>
                    <a:cubicBezTo>
                      <a:pt x="22598" y="23287"/>
                      <a:pt x="23189" y="25469"/>
                      <a:pt x="23189" y="28171"/>
                    </a:cubicBezTo>
                    <a:cubicBezTo>
                      <a:pt x="23189" y="31979"/>
                      <a:pt x="21749" y="34839"/>
                      <a:pt x="18870" y="36751"/>
                    </a:cubicBezTo>
                    <a:cubicBezTo>
                      <a:pt x="16507" y="38328"/>
                      <a:pt x="13498" y="39116"/>
                      <a:pt x="9843" y="39116"/>
                    </a:cubicBezTo>
                    <a:cubicBezTo>
                      <a:pt x="6668" y="39189"/>
                      <a:pt x="3506" y="38709"/>
                      <a:pt x="496" y="37697"/>
                    </a:cubicBezTo>
                    <a:lnTo>
                      <a:pt x="0" y="28632"/>
                    </a:lnTo>
                    <a:lnTo>
                      <a:pt x="1808" y="28632"/>
                    </a:lnTo>
                    <a:cubicBezTo>
                      <a:pt x="3100" y="33855"/>
                      <a:pt x="5955" y="36467"/>
                      <a:pt x="10374" y="36467"/>
                    </a:cubicBezTo>
                    <a:cubicBezTo>
                      <a:pt x="12139" y="36477"/>
                      <a:pt x="13848" y="35847"/>
                      <a:pt x="15183" y="34693"/>
                    </a:cubicBezTo>
                    <a:cubicBezTo>
                      <a:pt x="16691" y="33542"/>
                      <a:pt x="17566" y="31747"/>
                      <a:pt x="17547" y="29850"/>
                    </a:cubicBezTo>
                    <a:cubicBezTo>
                      <a:pt x="17547" y="27990"/>
                      <a:pt x="16562" y="26216"/>
                      <a:pt x="14593" y="24529"/>
                    </a:cubicBezTo>
                    <a:cubicBezTo>
                      <a:pt x="12988" y="23259"/>
                      <a:pt x="11269" y="22140"/>
                      <a:pt x="9459" y="21188"/>
                    </a:cubicBezTo>
                    <a:cubicBezTo>
                      <a:pt x="7659" y="20213"/>
                      <a:pt x="5942" y="19095"/>
                      <a:pt x="4325" y="17841"/>
                    </a:cubicBezTo>
                    <a:cubicBezTo>
                      <a:pt x="1796" y="15736"/>
                      <a:pt x="533" y="13174"/>
                      <a:pt x="538" y="10154"/>
                    </a:cubicBezTo>
                    <a:cubicBezTo>
                      <a:pt x="538" y="6606"/>
                      <a:pt x="1800" y="3956"/>
                      <a:pt x="4325" y="2201"/>
                    </a:cubicBezTo>
                    <a:cubicBezTo>
                      <a:pt x="6420" y="735"/>
                      <a:pt x="9177" y="1"/>
                      <a:pt x="12596" y="1"/>
                    </a:cubicBezTo>
                    <a:cubicBezTo>
                      <a:pt x="15439" y="-30"/>
                      <a:pt x="18266" y="437"/>
                      <a:pt x="20950" y="137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4923A391-BFF1-49F4-4471-12380F4097A7}"/>
                  </a:ext>
                </a:extLst>
              </p:cNvPr>
              <p:cNvSpPr/>
              <p:nvPr/>
            </p:nvSpPr>
            <p:spPr>
              <a:xfrm>
                <a:off x="10691514" y="4840468"/>
                <a:ext cx="16672" cy="55086"/>
              </a:xfrm>
              <a:custGeom>
                <a:avLst/>
                <a:gdLst>
                  <a:gd name="connsiteX0" fmla="*/ 0 w 16672"/>
                  <a:gd name="connsiteY0" fmla="*/ 55080 h 55086"/>
                  <a:gd name="connsiteX1" fmla="*/ 0 w 16672"/>
                  <a:gd name="connsiteY1" fmla="*/ 53703 h 55086"/>
                  <a:gd name="connsiteX2" fmla="*/ 4212 w 16672"/>
                  <a:gd name="connsiteY2" fmla="*/ 52360 h 55086"/>
                  <a:gd name="connsiteX3" fmla="*/ 5488 w 16672"/>
                  <a:gd name="connsiteY3" fmla="*/ 47677 h 55086"/>
                  <a:gd name="connsiteX4" fmla="*/ 5488 w 16672"/>
                  <a:gd name="connsiteY4" fmla="*/ 25391 h 55086"/>
                  <a:gd name="connsiteX5" fmla="*/ 4000 w 16672"/>
                  <a:gd name="connsiteY5" fmla="*/ 21299 h 55086"/>
                  <a:gd name="connsiteX6" fmla="*/ 0 w 16672"/>
                  <a:gd name="connsiteY6" fmla="*/ 20158 h 55086"/>
                  <a:gd name="connsiteX7" fmla="*/ 0 w 16672"/>
                  <a:gd name="connsiteY7" fmla="*/ 18786 h 55086"/>
                  <a:gd name="connsiteX8" fmla="*/ 11154 w 16672"/>
                  <a:gd name="connsiteY8" fmla="*/ 16782 h 55086"/>
                  <a:gd name="connsiteX9" fmla="*/ 11154 w 16672"/>
                  <a:gd name="connsiteY9" fmla="*/ 47683 h 55086"/>
                  <a:gd name="connsiteX10" fmla="*/ 13771 w 16672"/>
                  <a:gd name="connsiteY10" fmla="*/ 53277 h 55086"/>
                  <a:gd name="connsiteX11" fmla="*/ 16672 w 16672"/>
                  <a:gd name="connsiteY11" fmla="*/ 53709 h 55086"/>
                  <a:gd name="connsiteX12" fmla="*/ 16672 w 16672"/>
                  <a:gd name="connsiteY12" fmla="*/ 55086 h 55086"/>
                  <a:gd name="connsiteX13" fmla="*/ 8106 w 16672"/>
                  <a:gd name="connsiteY13" fmla="*/ 9290 h 55086"/>
                  <a:gd name="connsiteX14" fmla="*/ 5152 w 16672"/>
                  <a:gd name="connsiteY14" fmla="*/ 7954 h 55086"/>
                  <a:gd name="connsiteX15" fmla="*/ 3970 w 16672"/>
                  <a:gd name="connsiteY15" fmla="*/ 4684 h 55086"/>
                  <a:gd name="connsiteX16" fmla="*/ 5152 w 16672"/>
                  <a:gd name="connsiteY16" fmla="*/ 1378 h 55086"/>
                  <a:gd name="connsiteX17" fmla="*/ 8106 w 16672"/>
                  <a:gd name="connsiteY17" fmla="*/ 1 h 55086"/>
                  <a:gd name="connsiteX18" fmla="*/ 11060 w 16672"/>
                  <a:gd name="connsiteY18" fmla="*/ 1378 h 55086"/>
                  <a:gd name="connsiteX19" fmla="*/ 12241 w 16672"/>
                  <a:gd name="connsiteY19" fmla="*/ 4684 h 55086"/>
                  <a:gd name="connsiteX20" fmla="*/ 11060 w 16672"/>
                  <a:gd name="connsiteY20" fmla="*/ 7954 h 55086"/>
                  <a:gd name="connsiteX21" fmla="*/ 8106 w 16672"/>
                  <a:gd name="connsiteY21" fmla="*/ 9290 h 5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6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85" y="53703"/>
                      <a:pt x="3385" y="53253"/>
                      <a:pt x="4212" y="52360"/>
                    </a:cubicBezTo>
                    <a:cubicBezTo>
                      <a:pt x="5039" y="51468"/>
                      <a:pt x="5488" y="49883"/>
                      <a:pt x="5488" y="47677"/>
                    </a:cubicBezTo>
                    <a:lnTo>
                      <a:pt x="5488" y="25391"/>
                    </a:lnTo>
                    <a:cubicBezTo>
                      <a:pt x="5488" y="23420"/>
                      <a:pt x="4992" y="22056"/>
                      <a:pt x="4000" y="21299"/>
                    </a:cubicBezTo>
                    <a:cubicBezTo>
                      <a:pt x="3248" y="20696"/>
                      <a:pt x="1914" y="20316"/>
                      <a:pt x="0" y="20158"/>
                    </a:cubicBezTo>
                    <a:lnTo>
                      <a:pt x="0" y="18786"/>
                    </a:lnTo>
                    <a:lnTo>
                      <a:pt x="11154" y="16782"/>
                    </a:lnTo>
                    <a:lnTo>
                      <a:pt x="11154" y="47683"/>
                    </a:lnTo>
                    <a:cubicBezTo>
                      <a:pt x="11154" y="50782"/>
                      <a:pt x="12027" y="52646"/>
                      <a:pt x="13771" y="53277"/>
                    </a:cubicBezTo>
                    <a:cubicBezTo>
                      <a:pt x="14706" y="53587"/>
                      <a:pt x="15687" y="53733"/>
                      <a:pt x="16672" y="53709"/>
                    </a:cubicBezTo>
                    <a:lnTo>
                      <a:pt x="16672" y="55086"/>
                    </a:lnTo>
                    <a:close/>
                    <a:moveTo>
                      <a:pt x="8106" y="9290"/>
                    </a:moveTo>
                    <a:cubicBezTo>
                      <a:pt x="6971" y="9308"/>
                      <a:pt x="5887" y="8818"/>
                      <a:pt x="5152" y="7954"/>
                    </a:cubicBezTo>
                    <a:cubicBezTo>
                      <a:pt x="4357" y="7053"/>
                      <a:pt x="3935" y="5884"/>
                      <a:pt x="3970" y="4684"/>
                    </a:cubicBezTo>
                    <a:cubicBezTo>
                      <a:pt x="3937" y="3473"/>
                      <a:pt x="4359" y="2294"/>
                      <a:pt x="5152" y="1378"/>
                    </a:cubicBezTo>
                    <a:cubicBezTo>
                      <a:pt x="5880" y="499"/>
                      <a:pt x="6964" y="-7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63" y="2288"/>
                      <a:pt x="12286" y="3471"/>
                      <a:pt x="12241" y="4684"/>
                    </a:cubicBezTo>
                    <a:cubicBezTo>
                      <a:pt x="12277" y="5884"/>
                      <a:pt x="11854" y="7053"/>
                      <a:pt x="11060" y="7954"/>
                    </a:cubicBezTo>
                    <a:cubicBezTo>
                      <a:pt x="10323" y="8817"/>
                      <a:pt x="9240" y="9307"/>
                      <a:pt x="8106" y="929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C608A54E-8401-841C-7C46-5E2295D66B17}"/>
                  </a:ext>
                </a:extLst>
              </p:cNvPr>
              <p:cNvSpPr/>
              <p:nvPr/>
            </p:nvSpPr>
            <p:spPr>
              <a:xfrm>
                <a:off x="10709037" y="4845867"/>
                <a:ext cx="20890" cy="50467"/>
              </a:xfrm>
              <a:custGeom>
                <a:avLst/>
                <a:gdLst>
                  <a:gd name="connsiteX0" fmla="*/ 20891 w 20890"/>
                  <a:gd name="connsiteY0" fmla="*/ 47434 h 50467"/>
                  <a:gd name="connsiteX1" fmla="*/ 20891 w 20890"/>
                  <a:gd name="connsiteY1" fmla="*/ 50154 h 50467"/>
                  <a:gd name="connsiteX2" fmla="*/ 17387 w 20890"/>
                  <a:gd name="connsiteY2" fmla="*/ 50468 h 50467"/>
                  <a:gd name="connsiteX3" fmla="*/ 7615 w 20890"/>
                  <a:gd name="connsiteY3" fmla="*/ 47907 h 50467"/>
                  <a:gd name="connsiteX4" fmla="*/ 5873 w 20890"/>
                  <a:gd name="connsiteY4" fmla="*/ 38381 h 50467"/>
                  <a:gd name="connsiteX5" fmla="*/ 5873 w 20890"/>
                  <a:gd name="connsiteY5" fmla="*/ 14913 h 50467"/>
                  <a:gd name="connsiteX6" fmla="*/ 0 w 20890"/>
                  <a:gd name="connsiteY6" fmla="*/ 14913 h 50467"/>
                  <a:gd name="connsiteX7" fmla="*/ 0 w 20890"/>
                  <a:gd name="connsiteY7" fmla="*/ 12204 h 50467"/>
                  <a:gd name="connsiteX8" fmla="*/ 8496 w 20890"/>
                  <a:gd name="connsiteY8" fmla="*/ 7007 h 50467"/>
                  <a:gd name="connsiteX9" fmla="*/ 9630 w 20890"/>
                  <a:gd name="connsiteY9" fmla="*/ 0 h 50467"/>
                  <a:gd name="connsiteX10" fmla="*/ 11503 w 20890"/>
                  <a:gd name="connsiteY10" fmla="*/ 0 h 50467"/>
                  <a:gd name="connsiteX11" fmla="*/ 11503 w 20890"/>
                  <a:gd name="connsiteY11" fmla="*/ 12204 h 50467"/>
                  <a:gd name="connsiteX12" fmla="*/ 20885 w 20890"/>
                  <a:gd name="connsiteY12" fmla="*/ 12204 h 50467"/>
                  <a:gd name="connsiteX13" fmla="*/ 20885 w 20890"/>
                  <a:gd name="connsiteY13" fmla="*/ 14919 h 50467"/>
                  <a:gd name="connsiteX14" fmla="*/ 11509 w 20890"/>
                  <a:gd name="connsiteY14" fmla="*/ 14919 h 50467"/>
                  <a:gd name="connsiteX15" fmla="*/ 11509 w 20890"/>
                  <a:gd name="connsiteY15" fmla="*/ 40670 h 50467"/>
                  <a:gd name="connsiteX16" fmla="*/ 12927 w 20890"/>
                  <a:gd name="connsiteY16" fmla="*/ 46263 h 50467"/>
                  <a:gd name="connsiteX17" fmla="*/ 17990 w 20890"/>
                  <a:gd name="connsiteY17" fmla="*/ 47836 h 50467"/>
                  <a:gd name="connsiteX18" fmla="*/ 20891 w 20890"/>
                  <a:gd name="connsiteY18" fmla="*/ 47434 h 5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90" h="50467">
                    <a:moveTo>
                      <a:pt x="20891" y="47434"/>
                    </a:moveTo>
                    <a:lnTo>
                      <a:pt x="20891" y="50154"/>
                    </a:lnTo>
                    <a:cubicBezTo>
                      <a:pt x="19730" y="50329"/>
                      <a:pt x="18560" y="50433"/>
                      <a:pt x="17387" y="50468"/>
                    </a:cubicBezTo>
                    <a:cubicBezTo>
                      <a:pt x="12240" y="50468"/>
                      <a:pt x="8982" y="49614"/>
                      <a:pt x="7615" y="47907"/>
                    </a:cubicBezTo>
                    <a:cubicBezTo>
                      <a:pt x="6453" y="46496"/>
                      <a:pt x="5873" y="43321"/>
                      <a:pt x="5873" y="38381"/>
                    </a:cubicBezTo>
                    <a:lnTo>
                      <a:pt x="5873" y="14913"/>
                    </a:lnTo>
                    <a:lnTo>
                      <a:pt x="0" y="14913"/>
                    </a:lnTo>
                    <a:lnTo>
                      <a:pt x="0" y="12204"/>
                    </a:lnTo>
                    <a:cubicBezTo>
                      <a:pt x="4202" y="12204"/>
                      <a:pt x="7035" y="10472"/>
                      <a:pt x="8496" y="7007"/>
                    </a:cubicBezTo>
                    <a:cubicBezTo>
                      <a:pt x="9322" y="4766"/>
                      <a:pt x="9707" y="2387"/>
                      <a:pt x="9630" y="0"/>
                    </a:cubicBezTo>
                    <a:lnTo>
                      <a:pt x="11503" y="0"/>
                    </a:lnTo>
                    <a:lnTo>
                      <a:pt x="11503" y="12204"/>
                    </a:lnTo>
                    <a:lnTo>
                      <a:pt x="20885" y="12204"/>
                    </a:lnTo>
                    <a:lnTo>
                      <a:pt x="20885" y="14919"/>
                    </a:lnTo>
                    <a:lnTo>
                      <a:pt x="11509" y="14919"/>
                    </a:lnTo>
                    <a:lnTo>
                      <a:pt x="11509" y="40670"/>
                    </a:lnTo>
                    <a:cubicBezTo>
                      <a:pt x="11509" y="43347"/>
                      <a:pt x="11981" y="45211"/>
                      <a:pt x="12927" y="46263"/>
                    </a:cubicBezTo>
                    <a:cubicBezTo>
                      <a:pt x="13896" y="47310"/>
                      <a:pt x="15579" y="47836"/>
                      <a:pt x="17990" y="47836"/>
                    </a:cubicBezTo>
                    <a:cubicBezTo>
                      <a:pt x="18202" y="47830"/>
                      <a:pt x="19165" y="47683"/>
                      <a:pt x="20891" y="4743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54CCC98C-2A9C-9EBE-9FAF-3393E82F20F6}"/>
                  </a:ext>
                </a:extLst>
              </p:cNvPr>
              <p:cNvSpPr/>
              <p:nvPr/>
            </p:nvSpPr>
            <p:spPr>
              <a:xfrm>
                <a:off x="10733040" y="4857250"/>
                <a:ext cx="29848" cy="39085"/>
              </a:xfrm>
              <a:custGeom>
                <a:avLst/>
                <a:gdLst>
                  <a:gd name="connsiteX0" fmla="*/ 29848 w 29848"/>
                  <a:gd name="connsiteY0" fmla="*/ 36684 h 39085"/>
                  <a:gd name="connsiteX1" fmla="*/ 29848 w 29848"/>
                  <a:gd name="connsiteY1" fmla="*/ 38375 h 39085"/>
                  <a:gd name="connsiteX2" fmla="*/ 24572 w 29848"/>
                  <a:gd name="connsiteY2" fmla="*/ 39085 h 39085"/>
                  <a:gd name="connsiteX3" fmla="*/ 19119 w 29848"/>
                  <a:gd name="connsiteY3" fmla="*/ 33142 h 39085"/>
                  <a:gd name="connsiteX4" fmla="*/ 18978 w 29848"/>
                  <a:gd name="connsiteY4" fmla="*/ 33142 h 39085"/>
                  <a:gd name="connsiteX5" fmla="*/ 8674 w 29848"/>
                  <a:gd name="connsiteY5" fmla="*/ 39085 h 39085"/>
                  <a:gd name="connsiteX6" fmla="*/ 1135 w 29848"/>
                  <a:gd name="connsiteY6" fmla="*/ 34674 h 39085"/>
                  <a:gd name="connsiteX7" fmla="*/ 1 w 29848"/>
                  <a:gd name="connsiteY7" fmla="*/ 29944 h 39085"/>
                  <a:gd name="connsiteX8" fmla="*/ 6978 w 29848"/>
                  <a:gd name="connsiteY8" fmla="*/ 19744 h 39085"/>
                  <a:gd name="connsiteX9" fmla="*/ 13666 w 29848"/>
                  <a:gd name="connsiteY9" fmla="*/ 18171 h 39085"/>
                  <a:gd name="connsiteX10" fmla="*/ 19119 w 29848"/>
                  <a:gd name="connsiteY10" fmla="*/ 17538 h 39085"/>
                  <a:gd name="connsiteX11" fmla="*/ 19119 w 29848"/>
                  <a:gd name="connsiteY11" fmla="*/ 14422 h 39085"/>
                  <a:gd name="connsiteX12" fmla="*/ 17140 w 29848"/>
                  <a:gd name="connsiteY12" fmla="*/ 4370 h 39085"/>
                  <a:gd name="connsiteX13" fmla="*/ 12963 w 29848"/>
                  <a:gd name="connsiteY13" fmla="*/ 2755 h 39085"/>
                  <a:gd name="connsiteX14" fmla="*/ 9241 w 29848"/>
                  <a:gd name="connsiteY14" fmla="*/ 3619 h 39085"/>
                  <a:gd name="connsiteX15" fmla="*/ 7900 w 29848"/>
                  <a:gd name="connsiteY15" fmla="*/ 7439 h 39085"/>
                  <a:gd name="connsiteX16" fmla="*/ 4497 w 29848"/>
                  <a:gd name="connsiteY16" fmla="*/ 11690 h 39085"/>
                  <a:gd name="connsiteX17" fmla="*/ 994 w 29848"/>
                  <a:gd name="connsiteY17" fmla="*/ 7988 h 39085"/>
                  <a:gd name="connsiteX18" fmla="*/ 7617 w 29848"/>
                  <a:gd name="connsiteY18" fmla="*/ 940 h 39085"/>
                  <a:gd name="connsiteX19" fmla="*/ 13034 w 29848"/>
                  <a:gd name="connsiteY19" fmla="*/ 0 h 39085"/>
                  <a:gd name="connsiteX20" fmla="*/ 23863 w 29848"/>
                  <a:gd name="connsiteY20" fmla="*/ 6019 h 39085"/>
                  <a:gd name="connsiteX21" fmla="*/ 24785 w 29848"/>
                  <a:gd name="connsiteY21" fmla="*/ 12991 h 39085"/>
                  <a:gd name="connsiteX22" fmla="*/ 24785 w 29848"/>
                  <a:gd name="connsiteY22" fmla="*/ 33148 h 39085"/>
                  <a:gd name="connsiteX23" fmla="*/ 27899 w 29848"/>
                  <a:gd name="connsiteY23" fmla="*/ 37004 h 39085"/>
                  <a:gd name="connsiteX24" fmla="*/ 29848 w 29848"/>
                  <a:gd name="connsiteY24" fmla="*/ 36684 h 39085"/>
                  <a:gd name="connsiteX25" fmla="*/ 19119 w 29848"/>
                  <a:gd name="connsiteY25" fmla="*/ 24988 h 39085"/>
                  <a:gd name="connsiteX26" fmla="*/ 19119 w 29848"/>
                  <a:gd name="connsiteY26" fmla="*/ 20258 h 39085"/>
                  <a:gd name="connsiteX27" fmla="*/ 6447 w 29848"/>
                  <a:gd name="connsiteY27" fmla="*/ 28643 h 39085"/>
                  <a:gd name="connsiteX28" fmla="*/ 7687 w 29848"/>
                  <a:gd name="connsiteY28" fmla="*/ 33373 h 39085"/>
                  <a:gd name="connsiteX29" fmla="*/ 11368 w 29848"/>
                  <a:gd name="connsiteY29" fmla="*/ 35738 h 39085"/>
                  <a:gd name="connsiteX30" fmla="*/ 17176 w 29848"/>
                  <a:gd name="connsiteY30" fmla="*/ 32273 h 39085"/>
                  <a:gd name="connsiteX31" fmla="*/ 19119 w 29848"/>
                  <a:gd name="connsiteY31" fmla="*/ 24988 h 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8" h="39085">
                    <a:moveTo>
                      <a:pt x="29848" y="36684"/>
                    </a:moveTo>
                    <a:lnTo>
                      <a:pt x="29848" y="38375"/>
                    </a:lnTo>
                    <a:cubicBezTo>
                      <a:pt x="28130" y="38851"/>
                      <a:pt x="26355" y="39089"/>
                      <a:pt x="24572" y="39085"/>
                    </a:cubicBezTo>
                    <a:cubicBezTo>
                      <a:pt x="20941" y="39085"/>
                      <a:pt x="19123" y="37104"/>
                      <a:pt x="19119" y="33142"/>
                    </a:cubicBezTo>
                    <a:lnTo>
                      <a:pt x="18978" y="33142"/>
                    </a:lnTo>
                    <a:cubicBezTo>
                      <a:pt x="16614" y="37104"/>
                      <a:pt x="13180" y="39085"/>
                      <a:pt x="8674" y="39085"/>
                    </a:cubicBezTo>
                    <a:cubicBezTo>
                      <a:pt x="5255" y="39085"/>
                      <a:pt x="2742" y="37614"/>
                      <a:pt x="1135" y="34674"/>
                    </a:cubicBezTo>
                    <a:cubicBezTo>
                      <a:pt x="366" y="33218"/>
                      <a:pt x="-24" y="31591"/>
                      <a:pt x="1" y="29944"/>
                    </a:cubicBezTo>
                    <a:cubicBezTo>
                      <a:pt x="1" y="24929"/>
                      <a:pt x="2327" y="21529"/>
                      <a:pt x="6978" y="19744"/>
                    </a:cubicBezTo>
                    <a:cubicBezTo>
                      <a:pt x="9134" y="18945"/>
                      <a:pt x="11380" y="18417"/>
                      <a:pt x="13666" y="18171"/>
                    </a:cubicBezTo>
                    <a:lnTo>
                      <a:pt x="19119" y="17538"/>
                    </a:lnTo>
                    <a:lnTo>
                      <a:pt x="19119" y="14422"/>
                    </a:lnTo>
                    <a:cubicBezTo>
                      <a:pt x="19119" y="9297"/>
                      <a:pt x="18459" y="5947"/>
                      <a:pt x="17140" y="4370"/>
                    </a:cubicBezTo>
                    <a:cubicBezTo>
                      <a:pt x="16219" y="3294"/>
                      <a:pt x="14826" y="2755"/>
                      <a:pt x="12963" y="2755"/>
                    </a:cubicBezTo>
                    <a:cubicBezTo>
                      <a:pt x="11191" y="2755"/>
                      <a:pt x="9974" y="3039"/>
                      <a:pt x="9241" y="3619"/>
                    </a:cubicBezTo>
                    <a:cubicBezTo>
                      <a:pt x="8351" y="4328"/>
                      <a:pt x="7904" y="5601"/>
                      <a:pt x="7900" y="7439"/>
                    </a:cubicBezTo>
                    <a:cubicBezTo>
                      <a:pt x="7900" y="10273"/>
                      <a:pt x="6766" y="11690"/>
                      <a:pt x="4497" y="11690"/>
                    </a:cubicBezTo>
                    <a:cubicBezTo>
                      <a:pt x="2165" y="11690"/>
                      <a:pt x="998" y="10456"/>
                      <a:pt x="994" y="7988"/>
                    </a:cubicBezTo>
                    <a:cubicBezTo>
                      <a:pt x="994" y="4760"/>
                      <a:pt x="3202" y="2411"/>
                      <a:pt x="7617" y="940"/>
                    </a:cubicBezTo>
                    <a:cubicBezTo>
                      <a:pt x="9360" y="338"/>
                      <a:pt x="11190" y="20"/>
                      <a:pt x="13034" y="0"/>
                    </a:cubicBezTo>
                    <a:cubicBezTo>
                      <a:pt x="18942" y="0"/>
                      <a:pt x="22552" y="2006"/>
                      <a:pt x="23863" y="6019"/>
                    </a:cubicBezTo>
                    <a:cubicBezTo>
                      <a:pt x="24530" y="8281"/>
                      <a:pt x="24841" y="10633"/>
                      <a:pt x="24785" y="12991"/>
                    </a:cubicBezTo>
                    <a:lnTo>
                      <a:pt x="24785" y="33148"/>
                    </a:lnTo>
                    <a:cubicBezTo>
                      <a:pt x="24785" y="35719"/>
                      <a:pt x="25823" y="37004"/>
                      <a:pt x="27899" y="37004"/>
                    </a:cubicBezTo>
                    <a:cubicBezTo>
                      <a:pt x="28558" y="36972"/>
                      <a:pt x="29212" y="36865"/>
                      <a:pt x="29848" y="36684"/>
                    </a:cubicBezTo>
                    <a:close/>
                    <a:moveTo>
                      <a:pt x="19119" y="24988"/>
                    </a:moveTo>
                    <a:lnTo>
                      <a:pt x="19119" y="20258"/>
                    </a:lnTo>
                    <a:cubicBezTo>
                      <a:pt x="10671" y="20463"/>
                      <a:pt x="6447" y="23258"/>
                      <a:pt x="6447" y="28643"/>
                    </a:cubicBezTo>
                    <a:cubicBezTo>
                      <a:pt x="6420" y="30304"/>
                      <a:pt x="6849" y="31940"/>
                      <a:pt x="7687" y="33373"/>
                    </a:cubicBezTo>
                    <a:cubicBezTo>
                      <a:pt x="8633" y="34946"/>
                      <a:pt x="9856" y="35738"/>
                      <a:pt x="11368" y="35738"/>
                    </a:cubicBezTo>
                    <a:cubicBezTo>
                      <a:pt x="13731" y="35738"/>
                      <a:pt x="15667" y="34583"/>
                      <a:pt x="17176" y="32273"/>
                    </a:cubicBezTo>
                    <a:cubicBezTo>
                      <a:pt x="18515" y="30085"/>
                      <a:pt x="19190" y="27554"/>
                      <a:pt x="19119" y="2498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BD02C5FE-02C5-CB0E-4D18-C2B67E4736A4}"/>
                  </a:ext>
                </a:extLst>
              </p:cNvPr>
              <p:cNvSpPr/>
              <p:nvPr/>
            </p:nvSpPr>
            <p:spPr>
              <a:xfrm>
                <a:off x="10763196" y="4845861"/>
                <a:ext cx="20884" cy="50473"/>
              </a:xfrm>
              <a:custGeom>
                <a:avLst/>
                <a:gdLst>
                  <a:gd name="connsiteX0" fmla="*/ 20885 w 20884"/>
                  <a:gd name="connsiteY0" fmla="*/ 47440 h 50473"/>
                  <a:gd name="connsiteX1" fmla="*/ 20885 w 20884"/>
                  <a:gd name="connsiteY1" fmla="*/ 50160 h 50473"/>
                  <a:gd name="connsiteX2" fmla="*/ 17381 w 20884"/>
                  <a:gd name="connsiteY2" fmla="*/ 50473 h 50473"/>
                  <a:gd name="connsiteX3" fmla="*/ 7604 w 20884"/>
                  <a:gd name="connsiteY3" fmla="*/ 47913 h 50473"/>
                  <a:gd name="connsiteX4" fmla="*/ 5873 w 20884"/>
                  <a:gd name="connsiteY4" fmla="*/ 38387 h 50473"/>
                  <a:gd name="connsiteX5" fmla="*/ 5873 w 20884"/>
                  <a:gd name="connsiteY5" fmla="*/ 14919 h 50473"/>
                  <a:gd name="connsiteX6" fmla="*/ 0 w 20884"/>
                  <a:gd name="connsiteY6" fmla="*/ 14919 h 50473"/>
                  <a:gd name="connsiteX7" fmla="*/ 0 w 20884"/>
                  <a:gd name="connsiteY7" fmla="*/ 12210 h 50473"/>
                  <a:gd name="connsiteX8" fmla="*/ 8490 w 20884"/>
                  <a:gd name="connsiteY8" fmla="*/ 7013 h 50473"/>
                  <a:gd name="connsiteX9" fmla="*/ 9612 w 20884"/>
                  <a:gd name="connsiteY9" fmla="*/ 0 h 50473"/>
                  <a:gd name="connsiteX10" fmla="*/ 11491 w 20884"/>
                  <a:gd name="connsiteY10" fmla="*/ 0 h 50473"/>
                  <a:gd name="connsiteX11" fmla="*/ 11491 w 20884"/>
                  <a:gd name="connsiteY11" fmla="*/ 12210 h 50473"/>
                  <a:gd name="connsiteX12" fmla="*/ 20873 w 20884"/>
                  <a:gd name="connsiteY12" fmla="*/ 12210 h 50473"/>
                  <a:gd name="connsiteX13" fmla="*/ 20873 w 20884"/>
                  <a:gd name="connsiteY13" fmla="*/ 14924 h 50473"/>
                  <a:gd name="connsiteX14" fmla="*/ 11503 w 20884"/>
                  <a:gd name="connsiteY14" fmla="*/ 14924 h 50473"/>
                  <a:gd name="connsiteX15" fmla="*/ 11503 w 20884"/>
                  <a:gd name="connsiteY15" fmla="*/ 40676 h 50473"/>
                  <a:gd name="connsiteX16" fmla="*/ 12915 w 20884"/>
                  <a:gd name="connsiteY16" fmla="*/ 46269 h 50473"/>
                  <a:gd name="connsiteX17" fmla="*/ 17978 w 20884"/>
                  <a:gd name="connsiteY17" fmla="*/ 47842 h 50473"/>
                  <a:gd name="connsiteX18" fmla="*/ 20885 w 20884"/>
                  <a:gd name="connsiteY18" fmla="*/ 47440 h 5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73">
                    <a:moveTo>
                      <a:pt x="20885" y="47440"/>
                    </a:moveTo>
                    <a:lnTo>
                      <a:pt x="20885" y="50160"/>
                    </a:lnTo>
                    <a:cubicBezTo>
                      <a:pt x="19724" y="50335"/>
                      <a:pt x="18554" y="50439"/>
                      <a:pt x="17381" y="50473"/>
                    </a:cubicBezTo>
                    <a:cubicBezTo>
                      <a:pt x="12237" y="50473"/>
                      <a:pt x="8978" y="49620"/>
                      <a:pt x="7604" y="47913"/>
                    </a:cubicBezTo>
                    <a:cubicBezTo>
                      <a:pt x="6450" y="46502"/>
                      <a:pt x="5873" y="43326"/>
                      <a:pt x="5873" y="38387"/>
                    </a:cubicBezTo>
                    <a:lnTo>
                      <a:pt x="5873" y="14919"/>
                    </a:lnTo>
                    <a:lnTo>
                      <a:pt x="0" y="14919"/>
                    </a:lnTo>
                    <a:lnTo>
                      <a:pt x="0" y="12210"/>
                    </a:lnTo>
                    <a:cubicBezTo>
                      <a:pt x="4195" y="12210"/>
                      <a:pt x="7025" y="10478"/>
                      <a:pt x="8490" y="7013"/>
                    </a:cubicBezTo>
                    <a:cubicBezTo>
                      <a:pt x="9313" y="4769"/>
                      <a:pt x="9694" y="2388"/>
                      <a:pt x="9612" y="0"/>
                    </a:cubicBezTo>
                    <a:lnTo>
                      <a:pt x="11491" y="0"/>
                    </a:lnTo>
                    <a:lnTo>
                      <a:pt x="11491" y="12210"/>
                    </a:lnTo>
                    <a:lnTo>
                      <a:pt x="20873" y="12210"/>
                    </a:lnTo>
                    <a:lnTo>
                      <a:pt x="20873" y="14924"/>
                    </a:lnTo>
                    <a:lnTo>
                      <a:pt x="11503" y="14924"/>
                    </a:lnTo>
                    <a:lnTo>
                      <a:pt x="11503" y="40676"/>
                    </a:lnTo>
                    <a:cubicBezTo>
                      <a:pt x="11503" y="43354"/>
                      <a:pt x="11970" y="45217"/>
                      <a:pt x="12915" y="46269"/>
                    </a:cubicBezTo>
                    <a:cubicBezTo>
                      <a:pt x="13860" y="47322"/>
                      <a:pt x="15573" y="47842"/>
                      <a:pt x="17978" y="47842"/>
                    </a:cubicBezTo>
                    <a:cubicBezTo>
                      <a:pt x="18191" y="47836"/>
                      <a:pt x="19160" y="47688"/>
                      <a:pt x="20885" y="47440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9DF9763A-370B-0060-3D57-0707EAB1A9CB}"/>
                  </a:ext>
                </a:extLst>
              </p:cNvPr>
              <p:cNvSpPr/>
              <p:nvPr/>
            </p:nvSpPr>
            <p:spPr>
              <a:xfrm>
                <a:off x="10805568" y="4838931"/>
                <a:ext cx="32990" cy="57427"/>
              </a:xfrm>
              <a:custGeom>
                <a:avLst/>
                <a:gdLst>
                  <a:gd name="connsiteX0" fmla="*/ 6481 w 32990"/>
                  <a:gd name="connsiteY0" fmla="*/ 37914 h 57427"/>
                  <a:gd name="connsiteX1" fmla="*/ 9435 w 32990"/>
                  <a:gd name="connsiteY1" fmla="*/ 51969 h 57427"/>
                  <a:gd name="connsiteX2" fmla="*/ 14285 w 32990"/>
                  <a:gd name="connsiteY2" fmla="*/ 54453 h 57427"/>
                  <a:gd name="connsiteX3" fmla="*/ 20477 w 32990"/>
                  <a:gd name="connsiteY3" fmla="*/ 48150 h 57427"/>
                  <a:gd name="connsiteX4" fmla="*/ 20477 w 32990"/>
                  <a:gd name="connsiteY4" fmla="*/ 27679 h 57427"/>
                  <a:gd name="connsiteX5" fmla="*/ 14285 w 32990"/>
                  <a:gd name="connsiteY5" fmla="*/ 21381 h 57427"/>
                  <a:gd name="connsiteX6" fmla="*/ 7875 w 32990"/>
                  <a:gd name="connsiteY6" fmla="*/ 27602 h 57427"/>
                  <a:gd name="connsiteX7" fmla="*/ 6481 w 32990"/>
                  <a:gd name="connsiteY7" fmla="*/ 37914 h 57427"/>
                  <a:gd name="connsiteX8" fmla="*/ 21842 w 32990"/>
                  <a:gd name="connsiteY8" fmla="*/ 57427 h 57427"/>
                  <a:gd name="connsiteX9" fmla="*/ 21842 w 32990"/>
                  <a:gd name="connsiteY9" fmla="*/ 51378 h 57427"/>
                  <a:gd name="connsiteX10" fmla="*/ 21700 w 32990"/>
                  <a:gd name="connsiteY10" fmla="*/ 51378 h 57427"/>
                  <a:gd name="connsiteX11" fmla="*/ 18338 w 32990"/>
                  <a:gd name="connsiteY11" fmla="*/ 55594 h 57427"/>
                  <a:gd name="connsiteX12" fmla="*/ 13346 w 32990"/>
                  <a:gd name="connsiteY12" fmla="*/ 57404 h 57427"/>
                  <a:gd name="connsiteX13" fmla="*/ 2830 w 32990"/>
                  <a:gd name="connsiteY13" fmla="*/ 51337 h 57427"/>
                  <a:gd name="connsiteX14" fmla="*/ 0 w 32990"/>
                  <a:gd name="connsiteY14" fmla="*/ 37914 h 57427"/>
                  <a:gd name="connsiteX15" fmla="*/ 2836 w 32990"/>
                  <a:gd name="connsiteY15" fmla="*/ 24462 h 57427"/>
                  <a:gd name="connsiteX16" fmla="*/ 13352 w 32990"/>
                  <a:gd name="connsiteY16" fmla="*/ 18324 h 57427"/>
                  <a:gd name="connsiteX17" fmla="*/ 21706 w 32990"/>
                  <a:gd name="connsiteY17" fmla="*/ 24622 h 57427"/>
                  <a:gd name="connsiteX18" fmla="*/ 21848 w 32990"/>
                  <a:gd name="connsiteY18" fmla="*/ 24622 h 57427"/>
                  <a:gd name="connsiteX19" fmla="*/ 21848 w 32990"/>
                  <a:gd name="connsiteY19" fmla="*/ 8657 h 57427"/>
                  <a:gd name="connsiteX20" fmla="*/ 20294 w 32990"/>
                  <a:gd name="connsiteY20" fmla="*/ 4600 h 57427"/>
                  <a:gd name="connsiteX21" fmla="*/ 16324 w 32990"/>
                  <a:gd name="connsiteY21" fmla="*/ 3341 h 57427"/>
                  <a:gd name="connsiteX22" fmla="*/ 16324 w 32990"/>
                  <a:gd name="connsiteY22" fmla="*/ 1934 h 57427"/>
                  <a:gd name="connsiteX23" fmla="*/ 27502 w 32990"/>
                  <a:gd name="connsiteY23" fmla="*/ 0 h 57427"/>
                  <a:gd name="connsiteX24" fmla="*/ 27502 w 32990"/>
                  <a:gd name="connsiteY24" fmla="*/ 48782 h 57427"/>
                  <a:gd name="connsiteX25" fmla="*/ 28990 w 32990"/>
                  <a:gd name="connsiteY25" fmla="*/ 52921 h 57427"/>
                  <a:gd name="connsiteX26" fmla="*/ 32990 w 32990"/>
                  <a:gd name="connsiteY26" fmla="*/ 54145 h 57427"/>
                  <a:gd name="connsiteX27" fmla="*/ 32990 w 32990"/>
                  <a:gd name="connsiteY27" fmla="*/ 55482 h 57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0" h="57427">
                    <a:moveTo>
                      <a:pt x="6481" y="37914"/>
                    </a:moveTo>
                    <a:cubicBezTo>
                      <a:pt x="6481" y="44478"/>
                      <a:pt x="7466" y="49163"/>
                      <a:pt x="9435" y="51969"/>
                    </a:cubicBezTo>
                    <a:cubicBezTo>
                      <a:pt x="10511" y="53584"/>
                      <a:pt x="12348" y="54524"/>
                      <a:pt x="14285" y="54453"/>
                    </a:cubicBezTo>
                    <a:cubicBezTo>
                      <a:pt x="17117" y="54453"/>
                      <a:pt x="19181" y="52352"/>
                      <a:pt x="20477" y="48150"/>
                    </a:cubicBezTo>
                    <a:cubicBezTo>
                      <a:pt x="22273" y="41444"/>
                      <a:pt x="22273" y="34384"/>
                      <a:pt x="20477" y="27679"/>
                    </a:cubicBezTo>
                    <a:cubicBezTo>
                      <a:pt x="19177" y="23481"/>
                      <a:pt x="17114" y="21381"/>
                      <a:pt x="14285" y="21381"/>
                    </a:cubicBezTo>
                    <a:cubicBezTo>
                      <a:pt x="11355" y="21381"/>
                      <a:pt x="9218" y="23455"/>
                      <a:pt x="7875" y="27602"/>
                    </a:cubicBezTo>
                    <a:cubicBezTo>
                      <a:pt x="6869" y="30944"/>
                      <a:pt x="6398" y="34425"/>
                      <a:pt x="6481" y="37914"/>
                    </a:cubicBezTo>
                    <a:close/>
                    <a:moveTo>
                      <a:pt x="21842" y="57427"/>
                    </a:moveTo>
                    <a:lnTo>
                      <a:pt x="21842" y="51378"/>
                    </a:lnTo>
                    <a:lnTo>
                      <a:pt x="21700" y="51378"/>
                    </a:lnTo>
                    <a:cubicBezTo>
                      <a:pt x="21107" y="53134"/>
                      <a:pt x="19917" y="54626"/>
                      <a:pt x="18338" y="55594"/>
                    </a:cubicBezTo>
                    <a:cubicBezTo>
                      <a:pt x="16898" y="56694"/>
                      <a:pt x="15156" y="57325"/>
                      <a:pt x="13346" y="57404"/>
                    </a:cubicBezTo>
                    <a:cubicBezTo>
                      <a:pt x="8620" y="57404"/>
                      <a:pt x="5115" y="55381"/>
                      <a:pt x="2830" y="51337"/>
                    </a:cubicBezTo>
                    <a:cubicBezTo>
                      <a:pt x="939" y="47982"/>
                      <a:pt x="-4" y="43508"/>
                      <a:pt x="0" y="37914"/>
                    </a:cubicBezTo>
                    <a:cubicBezTo>
                      <a:pt x="4" y="32321"/>
                      <a:pt x="949" y="27837"/>
                      <a:pt x="2836" y="24462"/>
                    </a:cubicBezTo>
                    <a:cubicBezTo>
                      <a:pt x="5124" y="20370"/>
                      <a:pt x="8630" y="18324"/>
                      <a:pt x="13352" y="18324"/>
                    </a:cubicBezTo>
                    <a:cubicBezTo>
                      <a:pt x="17129" y="18324"/>
                      <a:pt x="19914" y="20424"/>
                      <a:pt x="21706" y="24622"/>
                    </a:cubicBezTo>
                    <a:lnTo>
                      <a:pt x="21848" y="24622"/>
                    </a:lnTo>
                    <a:lnTo>
                      <a:pt x="21848" y="8657"/>
                    </a:lnTo>
                    <a:cubicBezTo>
                      <a:pt x="21848" y="6764"/>
                      <a:pt x="21329" y="5412"/>
                      <a:pt x="20294" y="4600"/>
                    </a:cubicBezTo>
                    <a:cubicBezTo>
                      <a:pt x="19506" y="3966"/>
                      <a:pt x="18183" y="3546"/>
                      <a:pt x="16324" y="3341"/>
                    </a:cubicBezTo>
                    <a:lnTo>
                      <a:pt x="16324" y="1934"/>
                    </a:lnTo>
                    <a:lnTo>
                      <a:pt x="27502" y="0"/>
                    </a:lnTo>
                    <a:lnTo>
                      <a:pt x="27502" y="48782"/>
                    </a:lnTo>
                    <a:cubicBezTo>
                      <a:pt x="27502" y="50753"/>
                      <a:pt x="27998" y="52133"/>
                      <a:pt x="28990" y="52921"/>
                    </a:cubicBezTo>
                    <a:cubicBezTo>
                      <a:pt x="29719" y="53525"/>
                      <a:pt x="31052" y="53933"/>
                      <a:pt x="32990" y="54145"/>
                    </a:cubicBezTo>
                    <a:lnTo>
                      <a:pt x="32990" y="55482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6F8A3397-8755-F619-63CD-3F13BA40598B}"/>
                  </a:ext>
                </a:extLst>
              </p:cNvPr>
              <p:cNvSpPr/>
              <p:nvPr/>
            </p:nvSpPr>
            <p:spPr>
              <a:xfrm>
                <a:off x="10843208" y="4840472"/>
                <a:ext cx="8849" cy="17599"/>
              </a:xfrm>
              <a:custGeom>
                <a:avLst/>
                <a:gdLst>
                  <a:gd name="connsiteX0" fmla="*/ 3716 w 8849"/>
                  <a:gd name="connsiteY0" fmla="*/ 17599 h 17599"/>
                  <a:gd name="connsiteX1" fmla="*/ 1305 w 8849"/>
                  <a:gd name="connsiteY1" fmla="*/ 17599 h 17599"/>
                  <a:gd name="connsiteX2" fmla="*/ 4708 w 8849"/>
                  <a:gd name="connsiteY2" fmla="*/ 10084 h 17599"/>
                  <a:gd name="connsiteX3" fmla="*/ 3361 w 8849"/>
                  <a:gd name="connsiteY3" fmla="*/ 8700 h 17599"/>
                  <a:gd name="connsiteX4" fmla="*/ 921 w 8849"/>
                  <a:gd name="connsiteY4" fmla="*/ 7482 h 17599"/>
                  <a:gd name="connsiteX5" fmla="*/ 1199 w 8849"/>
                  <a:gd name="connsiteY5" fmla="*/ 1262 h 17599"/>
                  <a:gd name="connsiteX6" fmla="*/ 4283 w 8849"/>
                  <a:gd name="connsiteY6" fmla="*/ 2 h 17599"/>
                  <a:gd name="connsiteX7" fmla="*/ 8850 w 8849"/>
                  <a:gd name="connsiteY7" fmla="*/ 5673 h 17599"/>
                  <a:gd name="connsiteX8" fmla="*/ 5813 w 8849"/>
                  <a:gd name="connsiteY8" fmla="*/ 14956 h 17599"/>
                  <a:gd name="connsiteX9" fmla="*/ 3716 w 8849"/>
                  <a:gd name="connsiteY9" fmla="*/ 17599 h 1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49" h="17599">
                    <a:moveTo>
                      <a:pt x="3716" y="17599"/>
                    </a:moveTo>
                    <a:lnTo>
                      <a:pt x="1305" y="17599"/>
                    </a:lnTo>
                    <a:cubicBezTo>
                      <a:pt x="3574" y="14950"/>
                      <a:pt x="4708" y="12445"/>
                      <a:pt x="4708" y="10084"/>
                    </a:cubicBezTo>
                    <a:cubicBezTo>
                      <a:pt x="4708" y="9374"/>
                      <a:pt x="4259" y="8913"/>
                      <a:pt x="3361" y="8700"/>
                    </a:cubicBezTo>
                    <a:cubicBezTo>
                      <a:pt x="2435" y="8577"/>
                      <a:pt x="1576" y="8149"/>
                      <a:pt x="921" y="7482"/>
                    </a:cubicBezTo>
                    <a:cubicBezTo>
                      <a:pt x="-403" y="5585"/>
                      <a:pt x="-289" y="3033"/>
                      <a:pt x="1199" y="1262"/>
                    </a:cubicBezTo>
                    <a:cubicBezTo>
                      <a:pt x="2001" y="422"/>
                      <a:pt x="3122" y="-36"/>
                      <a:pt x="4283" y="2"/>
                    </a:cubicBezTo>
                    <a:cubicBezTo>
                      <a:pt x="7327" y="2"/>
                      <a:pt x="8850" y="1893"/>
                      <a:pt x="8850" y="5673"/>
                    </a:cubicBezTo>
                    <a:cubicBezTo>
                      <a:pt x="8783" y="9001"/>
                      <a:pt x="7726" y="12233"/>
                      <a:pt x="5813" y="14956"/>
                    </a:cubicBezTo>
                    <a:cubicBezTo>
                      <a:pt x="5200" y="15902"/>
                      <a:pt x="4498" y="16787"/>
                      <a:pt x="3716" y="1759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69EDCDEE-9924-2A90-5746-69EACBD73F32}"/>
                  </a:ext>
                </a:extLst>
              </p:cNvPr>
              <p:cNvSpPr/>
              <p:nvPr/>
            </p:nvSpPr>
            <p:spPr>
              <a:xfrm>
                <a:off x="10853475" y="4840469"/>
                <a:ext cx="51157" cy="55079"/>
              </a:xfrm>
              <a:custGeom>
                <a:avLst/>
                <a:gdLst>
                  <a:gd name="connsiteX0" fmla="*/ 0 w 51157"/>
                  <a:gd name="connsiteY0" fmla="*/ 55080 h 55079"/>
                  <a:gd name="connsiteX1" fmla="*/ 0 w 51157"/>
                  <a:gd name="connsiteY1" fmla="*/ 53465 h 55079"/>
                  <a:gd name="connsiteX2" fmla="*/ 6546 w 51157"/>
                  <a:gd name="connsiteY2" fmla="*/ 49959 h 55079"/>
                  <a:gd name="connsiteX3" fmla="*/ 8673 w 51157"/>
                  <a:gd name="connsiteY3" fmla="*/ 44448 h 55079"/>
                  <a:gd name="connsiteX4" fmla="*/ 23679 w 51157"/>
                  <a:gd name="connsiteY4" fmla="*/ 0 h 55079"/>
                  <a:gd name="connsiteX5" fmla="*/ 27756 w 51157"/>
                  <a:gd name="connsiteY5" fmla="*/ 0 h 55079"/>
                  <a:gd name="connsiteX6" fmla="*/ 42839 w 51157"/>
                  <a:gd name="connsiteY6" fmla="*/ 45075 h 55079"/>
                  <a:gd name="connsiteX7" fmla="*/ 47335 w 51157"/>
                  <a:gd name="connsiteY7" fmla="*/ 52443 h 55079"/>
                  <a:gd name="connsiteX8" fmla="*/ 51157 w 51157"/>
                  <a:gd name="connsiteY8" fmla="*/ 53465 h 55079"/>
                  <a:gd name="connsiteX9" fmla="*/ 51157 w 51157"/>
                  <a:gd name="connsiteY9" fmla="*/ 55080 h 55079"/>
                  <a:gd name="connsiteX10" fmla="*/ 32322 w 51157"/>
                  <a:gd name="connsiteY10" fmla="*/ 55080 h 55079"/>
                  <a:gd name="connsiteX11" fmla="*/ 32322 w 51157"/>
                  <a:gd name="connsiteY11" fmla="*/ 53465 h 55079"/>
                  <a:gd name="connsiteX12" fmla="*/ 37451 w 51157"/>
                  <a:gd name="connsiteY12" fmla="*/ 50710 h 55079"/>
                  <a:gd name="connsiteX13" fmla="*/ 36818 w 51157"/>
                  <a:gd name="connsiteY13" fmla="*/ 47322 h 55079"/>
                  <a:gd name="connsiteX14" fmla="*/ 33415 w 51157"/>
                  <a:gd name="connsiteY14" fmla="*/ 37116 h 55079"/>
                  <a:gd name="connsiteX15" fmla="*/ 15219 w 51157"/>
                  <a:gd name="connsiteY15" fmla="*/ 37116 h 55079"/>
                  <a:gd name="connsiteX16" fmla="*/ 12088 w 51157"/>
                  <a:gd name="connsiteY16" fmla="*/ 46772 h 55079"/>
                  <a:gd name="connsiteX17" fmla="*/ 11207 w 51157"/>
                  <a:gd name="connsiteY17" fmla="*/ 50550 h 55079"/>
                  <a:gd name="connsiteX18" fmla="*/ 13647 w 51157"/>
                  <a:gd name="connsiteY18" fmla="*/ 53229 h 55079"/>
                  <a:gd name="connsiteX19" fmla="*/ 16336 w 51157"/>
                  <a:gd name="connsiteY19" fmla="*/ 53465 h 55079"/>
                  <a:gd name="connsiteX20" fmla="*/ 16336 w 51157"/>
                  <a:gd name="connsiteY20" fmla="*/ 55080 h 55079"/>
                  <a:gd name="connsiteX21" fmla="*/ 24353 w 51157"/>
                  <a:gd name="connsiteY21" fmla="*/ 9053 h 55079"/>
                  <a:gd name="connsiteX22" fmla="*/ 16211 w 51157"/>
                  <a:gd name="connsiteY22" fmla="*/ 33887 h 55079"/>
                  <a:gd name="connsiteX23" fmla="*/ 32393 w 51157"/>
                  <a:gd name="connsiteY23" fmla="*/ 33887 h 5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157" h="55079">
                    <a:moveTo>
                      <a:pt x="0" y="55080"/>
                    </a:moveTo>
                    <a:lnTo>
                      <a:pt x="0" y="53465"/>
                    </a:lnTo>
                    <a:cubicBezTo>
                      <a:pt x="3233" y="53465"/>
                      <a:pt x="5416" y="52296"/>
                      <a:pt x="6546" y="49959"/>
                    </a:cubicBezTo>
                    <a:cubicBezTo>
                      <a:pt x="7366" y="48167"/>
                      <a:pt x="8076" y="46327"/>
                      <a:pt x="8673" y="44448"/>
                    </a:cubicBezTo>
                    <a:lnTo>
                      <a:pt x="23679" y="0"/>
                    </a:lnTo>
                    <a:lnTo>
                      <a:pt x="27756" y="0"/>
                    </a:lnTo>
                    <a:lnTo>
                      <a:pt x="42839" y="45075"/>
                    </a:lnTo>
                    <a:cubicBezTo>
                      <a:pt x="44111" y="48859"/>
                      <a:pt x="45609" y="51315"/>
                      <a:pt x="47335" y="52443"/>
                    </a:cubicBezTo>
                    <a:cubicBezTo>
                      <a:pt x="48477" y="53160"/>
                      <a:pt x="49809" y="53517"/>
                      <a:pt x="51157" y="53465"/>
                    </a:cubicBezTo>
                    <a:lnTo>
                      <a:pt x="51157" y="55080"/>
                    </a:lnTo>
                    <a:lnTo>
                      <a:pt x="32322" y="55080"/>
                    </a:lnTo>
                    <a:lnTo>
                      <a:pt x="32322" y="53465"/>
                    </a:lnTo>
                    <a:cubicBezTo>
                      <a:pt x="35741" y="53465"/>
                      <a:pt x="37451" y="52547"/>
                      <a:pt x="37451" y="50710"/>
                    </a:cubicBezTo>
                    <a:cubicBezTo>
                      <a:pt x="37419" y="49555"/>
                      <a:pt x="37206" y="48411"/>
                      <a:pt x="36818" y="47322"/>
                    </a:cubicBezTo>
                    <a:lnTo>
                      <a:pt x="33415" y="37116"/>
                    </a:lnTo>
                    <a:lnTo>
                      <a:pt x="15219" y="37116"/>
                    </a:lnTo>
                    <a:lnTo>
                      <a:pt x="12088" y="46772"/>
                    </a:lnTo>
                    <a:cubicBezTo>
                      <a:pt x="11634" y="47988"/>
                      <a:pt x="11338" y="49258"/>
                      <a:pt x="11207" y="50550"/>
                    </a:cubicBezTo>
                    <a:cubicBezTo>
                      <a:pt x="11207" y="52023"/>
                      <a:pt x="12017" y="52916"/>
                      <a:pt x="13647" y="53229"/>
                    </a:cubicBezTo>
                    <a:cubicBezTo>
                      <a:pt x="14533" y="53402"/>
                      <a:pt x="15434" y="53481"/>
                      <a:pt x="16336" y="53465"/>
                    </a:cubicBezTo>
                    <a:lnTo>
                      <a:pt x="16336" y="55080"/>
                    </a:lnTo>
                    <a:close/>
                    <a:moveTo>
                      <a:pt x="24353" y="9053"/>
                    </a:moveTo>
                    <a:lnTo>
                      <a:pt x="16211" y="33887"/>
                    </a:lnTo>
                    <a:lnTo>
                      <a:pt x="32393" y="33887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2BBF7E7E-1CCC-A43D-0A32-5DDE789BEA8D}"/>
                  </a:ext>
                </a:extLst>
              </p:cNvPr>
              <p:cNvSpPr/>
              <p:nvPr/>
            </p:nvSpPr>
            <p:spPr>
              <a:xfrm>
                <a:off x="10909211" y="4838931"/>
                <a:ext cx="16672" cy="56617"/>
              </a:xfrm>
              <a:custGeom>
                <a:avLst/>
                <a:gdLst>
                  <a:gd name="connsiteX0" fmla="*/ 0 w 16672"/>
                  <a:gd name="connsiteY0" fmla="*/ 56617 h 56617"/>
                  <a:gd name="connsiteX1" fmla="*/ 0 w 16672"/>
                  <a:gd name="connsiteY1" fmla="*/ 55239 h 56617"/>
                  <a:gd name="connsiteX2" fmla="*/ 4248 w 16672"/>
                  <a:gd name="connsiteY2" fmla="*/ 53897 h 56617"/>
                  <a:gd name="connsiteX3" fmla="*/ 5524 w 16672"/>
                  <a:gd name="connsiteY3" fmla="*/ 49214 h 56617"/>
                  <a:gd name="connsiteX4" fmla="*/ 5524 w 16672"/>
                  <a:gd name="connsiteY4" fmla="*/ 8627 h 56617"/>
                  <a:gd name="connsiteX5" fmla="*/ 4000 w 16672"/>
                  <a:gd name="connsiteY5" fmla="*/ 4529 h 56617"/>
                  <a:gd name="connsiteX6" fmla="*/ 0 w 16672"/>
                  <a:gd name="connsiteY6" fmla="*/ 3311 h 56617"/>
                  <a:gd name="connsiteX7" fmla="*/ 0 w 16672"/>
                  <a:gd name="connsiteY7" fmla="*/ 1934 h 56617"/>
                  <a:gd name="connsiteX8" fmla="*/ 11148 w 16672"/>
                  <a:gd name="connsiteY8" fmla="*/ 0 h 56617"/>
                  <a:gd name="connsiteX9" fmla="*/ 11148 w 16672"/>
                  <a:gd name="connsiteY9" fmla="*/ 49214 h 56617"/>
                  <a:gd name="connsiteX10" fmla="*/ 13771 w 16672"/>
                  <a:gd name="connsiteY10" fmla="*/ 54808 h 56617"/>
                  <a:gd name="connsiteX11" fmla="*/ 16672 w 16672"/>
                  <a:gd name="connsiteY11" fmla="*/ 55239 h 56617"/>
                  <a:gd name="connsiteX12" fmla="*/ 16672 w 16672"/>
                  <a:gd name="connsiteY12" fmla="*/ 56617 h 56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672" h="56617">
                    <a:moveTo>
                      <a:pt x="0" y="56617"/>
                    </a:moveTo>
                    <a:lnTo>
                      <a:pt x="0" y="55239"/>
                    </a:lnTo>
                    <a:cubicBezTo>
                      <a:pt x="2009" y="55239"/>
                      <a:pt x="3421" y="54790"/>
                      <a:pt x="4248" y="53897"/>
                    </a:cubicBezTo>
                    <a:cubicBezTo>
                      <a:pt x="5075" y="53004"/>
                      <a:pt x="5524" y="51443"/>
                      <a:pt x="5524" y="49214"/>
                    </a:cubicBezTo>
                    <a:lnTo>
                      <a:pt x="5524" y="8627"/>
                    </a:lnTo>
                    <a:cubicBezTo>
                      <a:pt x="5524" y="6711"/>
                      <a:pt x="5016" y="5345"/>
                      <a:pt x="4000" y="4529"/>
                    </a:cubicBezTo>
                    <a:cubicBezTo>
                      <a:pt x="3212" y="3926"/>
                      <a:pt x="1879" y="3520"/>
                      <a:pt x="0" y="3311"/>
                    </a:cubicBezTo>
                    <a:lnTo>
                      <a:pt x="0" y="1934"/>
                    </a:lnTo>
                    <a:lnTo>
                      <a:pt x="11148" y="0"/>
                    </a:lnTo>
                    <a:lnTo>
                      <a:pt x="11148" y="49214"/>
                    </a:lnTo>
                    <a:cubicBezTo>
                      <a:pt x="11148" y="52312"/>
                      <a:pt x="12023" y="54177"/>
                      <a:pt x="13771" y="54808"/>
                    </a:cubicBezTo>
                    <a:cubicBezTo>
                      <a:pt x="14706" y="55118"/>
                      <a:pt x="15687" y="55264"/>
                      <a:pt x="16672" y="55239"/>
                    </a:cubicBezTo>
                    <a:lnTo>
                      <a:pt x="16672" y="56617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FC57A305-7410-66CC-C120-8A413557D82C}"/>
                  </a:ext>
                </a:extLst>
              </p:cNvPr>
              <p:cNvSpPr/>
              <p:nvPr/>
            </p:nvSpPr>
            <p:spPr>
              <a:xfrm>
                <a:off x="10927920" y="4857250"/>
                <a:ext cx="29848" cy="39085"/>
              </a:xfrm>
              <a:custGeom>
                <a:avLst/>
                <a:gdLst>
                  <a:gd name="connsiteX0" fmla="*/ 29848 w 29848"/>
                  <a:gd name="connsiteY0" fmla="*/ 36684 h 39085"/>
                  <a:gd name="connsiteX1" fmla="*/ 29848 w 29848"/>
                  <a:gd name="connsiteY1" fmla="*/ 38375 h 39085"/>
                  <a:gd name="connsiteX2" fmla="*/ 24572 w 29848"/>
                  <a:gd name="connsiteY2" fmla="*/ 39085 h 39085"/>
                  <a:gd name="connsiteX3" fmla="*/ 19119 w 29848"/>
                  <a:gd name="connsiteY3" fmla="*/ 33142 h 39085"/>
                  <a:gd name="connsiteX4" fmla="*/ 18978 w 29848"/>
                  <a:gd name="connsiteY4" fmla="*/ 33142 h 39085"/>
                  <a:gd name="connsiteX5" fmla="*/ 8680 w 29848"/>
                  <a:gd name="connsiteY5" fmla="*/ 39085 h 39085"/>
                  <a:gd name="connsiteX6" fmla="*/ 1135 w 29848"/>
                  <a:gd name="connsiteY6" fmla="*/ 34674 h 39085"/>
                  <a:gd name="connsiteX7" fmla="*/ 1 w 29848"/>
                  <a:gd name="connsiteY7" fmla="*/ 29944 h 39085"/>
                  <a:gd name="connsiteX8" fmla="*/ 6978 w 29848"/>
                  <a:gd name="connsiteY8" fmla="*/ 19744 h 39085"/>
                  <a:gd name="connsiteX9" fmla="*/ 13666 w 29848"/>
                  <a:gd name="connsiteY9" fmla="*/ 18171 h 39085"/>
                  <a:gd name="connsiteX10" fmla="*/ 19119 w 29848"/>
                  <a:gd name="connsiteY10" fmla="*/ 17538 h 39085"/>
                  <a:gd name="connsiteX11" fmla="*/ 19119 w 29848"/>
                  <a:gd name="connsiteY11" fmla="*/ 14422 h 39085"/>
                  <a:gd name="connsiteX12" fmla="*/ 17140 w 29848"/>
                  <a:gd name="connsiteY12" fmla="*/ 4370 h 39085"/>
                  <a:gd name="connsiteX13" fmla="*/ 12957 w 29848"/>
                  <a:gd name="connsiteY13" fmla="*/ 2755 h 39085"/>
                  <a:gd name="connsiteX14" fmla="*/ 9241 w 29848"/>
                  <a:gd name="connsiteY14" fmla="*/ 3619 h 39085"/>
                  <a:gd name="connsiteX15" fmla="*/ 7900 w 29848"/>
                  <a:gd name="connsiteY15" fmla="*/ 7439 h 39085"/>
                  <a:gd name="connsiteX16" fmla="*/ 4497 w 29848"/>
                  <a:gd name="connsiteY16" fmla="*/ 11690 h 39085"/>
                  <a:gd name="connsiteX17" fmla="*/ 994 w 29848"/>
                  <a:gd name="connsiteY17" fmla="*/ 7988 h 39085"/>
                  <a:gd name="connsiteX18" fmla="*/ 7611 w 29848"/>
                  <a:gd name="connsiteY18" fmla="*/ 940 h 39085"/>
                  <a:gd name="connsiteX19" fmla="*/ 13028 w 29848"/>
                  <a:gd name="connsiteY19" fmla="*/ 0 h 39085"/>
                  <a:gd name="connsiteX20" fmla="*/ 23863 w 29848"/>
                  <a:gd name="connsiteY20" fmla="*/ 6019 h 39085"/>
                  <a:gd name="connsiteX21" fmla="*/ 24785 w 29848"/>
                  <a:gd name="connsiteY21" fmla="*/ 12991 h 39085"/>
                  <a:gd name="connsiteX22" fmla="*/ 24785 w 29848"/>
                  <a:gd name="connsiteY22" fmla="*/ 33148 h 39085"/>
                  <a:gd name="connsiteX23" fmla="*/ 27899 w 29848"/>
                  <a:gd name="connsiteY23" fmla="*/ 37004 h 39085"/>
                  <a:gd name="connsiteX24" fmla="*/ 29848 w 29848"/>
                  <a:gd name="connsiteY24" fmla="*/ 36684 h 39085"/>
                  <a:gd name="connsiteX25" fmla="*/ 19119 w 29848"/>
                  <a:gd name="connsiteY25" fmla="*/ 24988 h 39085"/>
                  <a:gd name="connsiteX26" fmla="*/ 19119 w 29848"/>
                  <a:gd name="connsiteY26" fmla="*/ 20258 h 39085"/>
                  <a:gd name="connsiteX27" fmla="*/ 6447 w 29848"/>
                  <a:gd name="connsiteY27" fmla="*/ 28643 h 39085"/>
                  <a:gd name="connsiteX28" fmla="*/ 7687 w 29848"/>
                  <a:gd name="connsiteY28" fmla="*/ 33373 h 39085"/>
                  <a:gd name="connsiteX29" fmla="*/ 11368 w 29848"/>
                  <a:gd name="connsiteY29" fmla="*/ 35738 h 39085"/>
                  <a:gd name="connsiteX30" fmla="*/ 17176 w 29848"/>
                  <a:gd name="connsiteY30" fmla="*/ 32273 h 39085"/>
                  <a:gd name="connsiteX31" fmla="*/ 19119 w 29848"/>
                  <a:gd name="connsiteY31" fmla="*/ 24988 h 39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8" h="39085">
                    <a:moveTo>
                      <a:pt x="29848" y="36684"/>
                    </a:moveTo>
                    <a:lnTo>
                      <a:pt x="29848" y="38375"/>
                    </a:lnTo>
                    <a:cubicBezTo>
                      <a:pt x="28130" y="38851"/>
                      <a:pt x="26355" y="39090"/>
                      <a:pt x="24572" y="39085"/>
                    </a:cubicBezTo>
                    <a:cubicBezTo>
                      <a:pt x="20937" y="39085"/>
                      <a:pt x="19119" y="37104"/>
                      <a:pt x="19119" y="33142"/>
                    </a:cubicBezTo>
                    <a:lnTo>
                      <a:pt x="18978" y="33142"/>
                    </a:lnTo>
                    <a:cubicBezTo>
                      <a:pt x="16614" y="37104"/>
                      <a:pt x="13182" y="39085"/>
                      <a:pt x="8680" y="39085"/>
                    </a:cubicBezTo>
                    <a:cubicBezTo>
                      <a:pt x="5253" y="39085"/>
                      <a:pt x="2738" y="37614"/>
                      <a:pt x="1135" y="34674"/>
                    </a:cubicBezTo>
                    <a:cubicBezTo>
                      <a:pt x="366" y="33218"/>
                      <a:pt x="-24" y="31591"/>
                      <a:pt x="1" y="29944"/>
                    </a:cubicBezTo>
                    <a:cubicBezTo>
                      <a:pt x="1" y="24929"/>
                      <a:pt x="2327" y="21529"/>
                      <a:pt x="6978" y="19744"/>
                    </a:cubicBezTo>
                    <a:cubicBezTo>
                      <a:pt x="9134" y="18944"/>
                      <a:pt x="11380" y="18416"/>
                      <a:pt x="13666" y="18171"/>
                    </a:cubicBezTo>
                    <a:lnTo>
                      <a:pt x="19119" y="17538"/>
                    </a:lnTo>
                    <a:lnTo>
                      <a:pt x="19119" y="14422"/>
                    </a:lnTo>
                    <a:cubicBezTo>
                      <a:pt x="19119" y="9297"/>
                      <a:pt x="18459" y="5947"/>
                      <a:pt x="17140" y="4370"/>
                    </a:cubicBezTo>
                    <a:cubicBezTo>
                      <a:pt x="16219" y="3294"/>
                      <a:pt x="14824" y="2755"/>
                      <a:pt x="12957" y="2755"/>
                    </a:cubicBezTo>
                    <a:cubicBezTo>
                      <a:pt x="11185" y="2755"/>
                      <a:pt x="9974" y="3039"/>
                      <a:pt x="9241" y="3619"/>
                    </a:cubicBezTo>
                    <a:cubicBezTo>
                      <a:pt x="8343" y="4328"/>
                      <a:pt x="7900" y="5600"/>
                      <a:pt x="7900" y="7439"/>
                    </a:cubicBezTo>
                    <a:cubicBezTo>
                      <a:pt x="7900" y="10273"/>
                      <a:pt x="6766" y="11690"/>
                      <a:pt x="4497" y="11690"/>
                    </a:cubicBezTo>
                    <a:cubicBezTo>
                      <a:pt x="2165" y="11690"/>
                      <a:pt x="998" y="10456"/>
                      <a:pt x="994" y="7988"/>
                    </a:cubicBezTo>
                    <a:cubicBezTo>
                      <a:pt x="994" y="4760"/>
                      <a:pt x="3199" y="2411"/>
                      <a:pt x="7611" y="940"/>
                    </a:cubicBezTo>
                    <a:cubicBezTo>
                      <a:pt x="9355" y="339"/>
                      <a:pt x="11184" y="21"/>
                      <a:pt x="13028" y="0"/>
                    </a:cubicBezTo>
                    <a:cubicBezTo>
                      <a:pt x="18936" y="0"/>
                      <a:pt x="22548" y="2006"/>
                      <a:pt x="23863" y="6019"/>
                    </a:cubicBezTo>
                    <a:cubicBezTo>
                      <a:pt x="24530" y="8281"/>
                      <a:pt x="24841" y="10633"/>
                      <a:pt x="24785" y="12991"/>
                    </a:cubicBezTo>
                    <a:lnTo>
                      <a:pt x="24785" y="33148"/>
                    </a:lnTo>
                    <a:cubicBezTo>
                      <a:pt x="24785" y="35719"/>
                      <a:pt x="25823" y="37004"/>
                      <a:pt x="27899" y="37004"/>
                    </a:cubicBezTo>
                    <a:cubicBezTo>
                      <a:pt x="28558" y="36972"/>
                      <a:pt x="29212" y="36865"/>
                      <a:pt x="29848" y="36684"/>
                    </a:cubicBezTo>
                    <a:close/>
                    <a:moveTo>
                      <a:pt x="19119" y="24988"/>
                    </a:moveTo>
                    <a:lnTo>
                      <a:pt x="19119" y="20258"/>
                    </a:lnTo>
                    <a:cubicBezTo>
                      <a:pt x="10671" y="20463"/>
                      <a:pt x="6447" y="23258"/>
                      <a:pt x="6447" y="28643"/>
                    </a:cubicBezTo>
                    <a:cubicBezTo>
                      <a:pt x="6420" y="30304"/>
                      <a:pt x="6849" y="31940"/>
                      <a:pt x="7687" y="33373"/>
                    </a:cubicBezTo>
                    <a:cubicBezTo>
                      <a:pt x="8633" y="34946"/>
                      <a:pt x="9856" y="35738"/>
                      <a:pt x="11368" y="35738"/>
                    </a:cubicBezTo>
                    <a:cubicBezTo>
                      <a:pt x="13731" y="35738"/>
                      <a:pt x="15667" y="34583"/>
                      <a:pt x="17176" y="32273"/>
                    </a:cubicBezTo>
                    <a:cubicBezTo>
                      <a:pt x="18515" y="30085"/>
                      <a:pt x="19190" y="27554"/>
                      <a:pt x="19119" y="2498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A23813B7-63D0-4CB7-D642-071C01C3B5C1}"/>
                  </a:ext>
                </a:extLst>
              </p:cNvPr>
              <p:cNvSpPr/>
              <p:nvPr/>
            </p:nvSpPr>
            <p:spPr>
              <a:xfrm>
                <a:off x="10959499" y="4857234"/>
                <a:ext cx="27076" cy="39113"/>
              </a:xfrm>
              <a:custGeom>
                <a:avLst/>
                <a:gdLst>
                  <a:gd name="connsiteX0" fmla="*/ 26202 w 27076"/>
                  <a:gd name="connsiteY0" fmla="*/ 35482 h 39113"/>
                  <a:gd name="connsiteX1" fmla="*/ 26202 w 27076"/>
                  <a:gd name="connsiteY1" fmla="*/ 37847 h 39113"/>
                  <a:gd name="connsiteX2" fmla="*/ 18415 w 27076"/>
                  <a:gd name="connsiteY2" fmla="*/ 39107 h 39113"/>
                  <a:gd name="connsiteX3" fmla="*/ 4466 w 27076"/>
                  <a:gd name="connsiteY3" fmla="*/ 33519 h 39113"/>
                  <a:gd name="connsiteX4" fmla="*/ 0 w 27076"/>
                  <a:gd name="connsiteY4" fmla="*/ 18470 h 39113"/>
                  <a:gd name="connsiteX5" fmla="*/ 6759 w 27076"/>
                  <a:gd name="connsiteY5" fmla="*/ 2292 h 39113"/>
                  <a:gd name="connsiteX6" fmla="*/ 15686 w 27076"/>
                  <a:gd name="connsiteY6" fmla="*/ 10 h 39113"/>
                  <a:gd name="connsiteX7" fmla="*/ 23041 w 27076"/>
                  <a:gd name="connsiteY7" fmla="*/ 1429 h 39113"/>
                  <a:gd name="connsiteX8" fmla="*/ 27076 w 27076"/>
                  <a:gd name="connsiteY8" fmla="*/ 7608 h 39113"/>
                  <a:gd name="connsiteX9" fmla="*/ 23679 w 27076"/>
                  <a:gd name="connsiteY9" fmla="*/ 11469 h 39113"/>
                  <a:gd name="connsiteX10" fmla="*/ 20879 w 27076"/>
                  <a:gd name="connsiteY10" fmla="*/ 9814 h 39113"/>
                  <a:gd name="connsiteX11" fmla="*/ 19750 w 27076"/>
                  <a:gd name="connsiteY11" fmla="*/ 6230 h 39113"/>
                  <a:gd name="connsiteX12" fmla="*/ 14758 w 27076"/>
                  <a:gd name="connsiteY12" fmla="*/ 2771 h 39113"/>
                  <a:gd name="connsiteX13" fmla="*/ 7184 w 27076"/>
                  <a:gd name="connsiteY13" fmla="*/ 8513 h 39113"/>
                  <a:gd name="connsiteX14" fmla="*/ 6050 w 27076"/>
                  <a:gd name="connsiteY14" fmla="*/ 15839 h 39113"/>
                  <a:gd name="connsiteX15" fmla="*/ 13659 w 27076"/>
                  <a:gd name="connsiteY15" fmla="*/ 33276 h 39113"/>
                  <a:gd name="connsiteX16" fmla="*/ 22155 w 27076"/>
                  <a:gd name="connsiteY16" fmla="*/ 36156 h 39113"/>
                  <a:gd name="connsiteX17" fmla="*/ 26202 w 27076"/>
                  <a:gd name="connsiteY17" fmla="*/ 35482 h 3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076" h="39113">
                    <a:moveTo>
                      <a:pt x="26202" y="35482"/>
                    </a:moveTo>
                    <a:lnTo>
                      <a:pt x="26202" y="37847"/>
                    </a:lnTo>
                    <a:cubicBezTo>
                      <a:pt x="23707" y="38750"/>
                      <a:pt x="21067" y="39176"/>
                      <a:pt x="18415" y="39107"/>
                    </a:cubicBezTo>
                    <a:cubicBezTo>
                      <a:pt x="12231" y="39107"/>
                      <a:pt x="7582" y="37244"/>
                      <a:pt x="4466" y="33519"/>
                    </a:cubicBezTo>
                    <a:cubicBezTo>
                      <a:pt x="1489" y="29943"/>
                      <a:pt x="0" y="24927"/>
                      <a:pt x="0" y="18470"/>
                    </a:cubicBezTo>
                    <a:cubicBezTo>
                      <a:pt x="0" y="10646"/>
                      <a:pt x="2253" y="5253"/>
                      <a:pt x="6759" y="2292"/>
                    </a:cubicBezTo>
                    <a:cubicBezTo>
                      <a:pt x="9098" y="767"/>
                      <a:pt x="12074" y="6"/>
                      <a:pt x="15686" y="10"/>
                    </a:cubicBezTo>
                    <a:cubicBezTo>
                      <a:pt x="18213" y="-77"/>
                      <a:pt x="20727" y="408"/>
                      <a:pt x="23041" y="1429"/>
                    </a:cubicBezTo>
                    <a:cubicBezTo>
                      <a:pt x="25727" y="2710"/>
                      <a:pt x="27072" y="4770"/>
                      <a:pt x="27076" y="7608"/>
                    </a:cubicBezTo>
                    <a:cubicBezTo>
                      <a:pt x="27076" y="10186"/>
                      <a:pt x="25944" y="11473"/>
                      <a:pt x="23679" y="11469"/>
                    </a:cubicBezTo>
                    <a:cubicBezTo>
                      <a:pt x="22506" y="11501"/>
                      <a:pt x="21418" y="10857"/>
                      <a:pt x="20879" y="9814"/>
                    </a:cubicBezTo>
                    <a:cubicBezTo>
                      <a:pt x="20339" y="8677"/>
                      <a:pt x="19959" y="7471"/>
                      <a:pt x="19750" y="6230"/>
                    </a:cubicBezTo>
                    <a:cubicBezTo>
                      <a:pt x="19230" y="3924"/>
                      <a:pt x="17566" y="2771"/>
                      <a:pt x="14758" y="2771"/>
                    </a:cubicBezTo>
                    <a:cubicBezTo>
                      <a:pt x="11213" y="2771"/>
                      <a:pt x="8689" y="4685"/>
                      <a:pt x="7184" y="8513"/>
                    </a:cubicBezTo>
                    <a:cubicBezTo>
                      <a:pt x="6365" y="10866"/>
                      <a:pt x="5981" y="13348"/>
                      <a:pt x="6050" y="15839"/>
                    </a:cubicBezTo>
                    <a:cubicBezTo>
                      <a:pt x="6050" y="23530"/>
                      <a:pt x="8586" y="29342"/>
                      <a:pt x="13659" y="33276"/>
                    </a:cubicBezTo>
                    <a:cubicBezTo>
                      <a:pt x="16073" y="35192"/>
                      <a:pt x="19075" y="36209"/>
                      <a:pt x="22155" y="36156"/>
                    </a:cubicBezTo>
                    <a:cubicBezTo>
                      <a:pt x="23527" y="36102"/>
                      <a:pt x="24886" y="35875"/>
                      <a:pt x="26202" y="35482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02033FC3-64AD-E13A-1C45-F1F8C61A70DE}"/>
                  </a:ext>
                </a:extLst>
              </p:cNvPr>
              <p:cNvSpPr/>
              <p:nvPr/>
            </p:nvSpPr>
            <p:spPr>
              <a:xfrm>
                <a:off x="10990740" y="4857244"/>
                <a:ext cx="29871" cy="39091"/>
              </a:xfrm>
              <a:custGeom>
                <a:avLst/>
                <a:gdLst>
                  <a:gd name="connsiteX0" fmla="*/ 29872 w 29871"/>
                  <a:gd name="connsiteY0" fmla="*/ 36690 h 39091"/>
                  <a:gd name="connsiteX1" fmla="*/ 29872 w 29871"/>
                  <a:gd name="connsiteY1" fmla="*/ 38381 h 39091"/>
                  <a:gd name="connsiteX2" fmla="*/ 24596 w 29871"/>
                  <a:gd name="connsiteY2" fmla="*/ 39091 h 39091"/>
                  <a:gd name="connsiteX3" fmla="*/ 19143 w 29871"/>
                  <a:gd name="connsiteY3" fmla="*/ 33148 h 39091"/>
                  <a:gd name="connsiteX4" fmla="*/ 18978 w 29871"/>
                  <a:gd name="connsiteY4" fmla="*/ 33148 h 39091"/>
                  <a:gd name="connsiteX5" fmla="*/ 8674 w 29871"/>
                  <a:gd name="connsiteY5" fmla="*/ 39091 h 39091"/>
                  <a:gd name="connsiteX6" fmla="*/ 1135 w 29871"/>
                  <a:gd name="connsiteY6" fmla="*/ 34680 h 39091"/>
                  <a:gd name="connsiteX7" fmla="*/ 1 w 29871"/>
                  <a:gd name="connsiteY7" fmla="*/ 29949 h 39091"/>
                  <a:gd name="connsiteX8" fmla="*/ 6978 w 29871"/>
                  <a:gd name="connsiteY8" fmla="*/ 19749 h 39091"/>
                  <a:gd name="connsiteX9" fmla="*/ 13666 w 29871"/>
                  <a:gd name="connsiteY9" fmla="*/ 18177 h 39091"/>
                  <a:gd name="connsiteX10" fmla="*/ 19119 w 29871"/>
                  <a:gd name="connsiteY10" fmla="*/ 17544 h 39091"/>
                  <a:gd name="connsiteX11" fmla="*/ 19119 w 29871"/>
                  <a:gd name="connsiteY11" fmla="*/ 14428 h 39091"/>
                  <a:gd name="connsiteX12" fmla="*/ 17140 w 29871"/>
                  <a:gd name="connsiteY12" fmla="*/ 4376 h 39091"/>
                  <a:gd name="connsiteX13" fmla="*/ 12957 w 29871"/>
                  <a:gd name="connsiteY13" fmla="*/ 2761 h 39091"/>
                  <a:gd name="connsiteX14" fmla="*/ 9241 w 29871"/>
                  <a:gd name="connsiteY14" fmla="*/ 3625 h 39091"/>
                  <a:gd name="connsiteX15" fmla="*/ 7900 w 29871"/>
                  <a:gd name="connsiteY15" fmla="*/ 7444 h 39091"/>
                  <a:gd name="connsiteX16" fmla="*/ 4497 w 29871"/>
                  <a:gd name="connsiteY16" fmla="*/ 11696 h 39091"/>
                  <a:gd name="connsiteX17" fmla="*/ 994 w 29871"/>
                  <a:gd name="connsiteY17" fmla="*/ 7994 h 39091"/>
                  <a:gd name="connsiteX18" fmla="*/ 7617 w 29871"/>
                  <a:gd name="connsiteY18" fmla="*/ 946 h 39091"/>
                  <a:gd name="connsiteX19" fmla="*/ 13070 w 29871"/>
                  <a:gd name="connsiteY19" fmla="*/ 0 h 39091"/>
                  <a:gd name="connsiteX20" fmla="*/ 23899 w 29871"/>
                  <a:gd name="connsiteY20" fmla="*/ 6019 h 39091"/>
                  <a:gd name="connsiteX21" fmla="*/ 24821 w 29871"/>
                  <a:gd name="connsiteY21" fmla="*/ 12991 h 39091"/>
                  <a:gd name="connsiteX22" fmla="*/ 24821 w 29871"/>
                  <a:gd name="connsiteY22" fmla="*/ 33148 h 39091"/>
                  <a:gd name="connsiteX23" fmla="*/ 27934 w 29871"/>
                  <a:gd name="connsiteY23" fmla="*/ 37004 h 39091"/>
                  <a:gd name="connsiteX24" fmla="*/ 29872 w 29871"/>
                  <a:gd name="connsiteY24" fmla="*/ 36690 h 39091"/>
                  <a:gd name="connsiteX25" fmla="*/ 19143 w 29871"/>
                  <a:gd name="connsiteY25" fmla="*/ 24994 h 39091"/>
                  <a:gd name="connsiteX26" fmla="*/ 19143 w 29871"/>
                  <a:gd name="connsiteY26" fmla="*/ 20264 h 39091"/>
                  <a:gd name="connsiteX27" fmla="*/ 6470 w 29871"/>
                  <a:gd name="connsiteY27" fmla="*/ 28649 h 39091"/>
                  <a:gd name="connsiteX28" fmla="*/ 7711 w 29871"/>
                  <a:gd name="connsiteY28" fmla="*/ 33379 h 39091"/>
                  <a:gd name="connsiteX29" fmla="*/ 11392 w 29871"/>
                  <a:gd name="connsiteY29" fmla="*/ 35744 h 39091"/>
                  <a:gd name="connsiteX30" fmla="*/ 17199 w 29871"/>
                  <a:gd name="connsiteY30" fmla="*/ 32279 h 39091"/>
                  <a:gd name="connsiteX31" fmla="*/ 19143 w 29871"/>
                  <a:gd name="connsiteY31" fmla="*/ 24994 h 39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71" h="39091">
                    <a:moveTo>
                      <a:pt x="29872" y="36690"/>
                    </a:moveTo>
                    <a:lnTo>
                      <a:pt x="29872" y="38381"/>
                    </a:lnTo>
                    <a:cubicBezTo>
                      <a:pt x="28154" y="38857"/>
                      <a:pt x="26378" y="39095"/>
                      <a:pt x="24596" y="39091"/>
                    </a:cubicBezTo>
                    <a:cubicBezTo>
                      <a:pt x="20957" y="39091"/>
                      <a:pt x="19139" y="37110"/>
                      <a:pt x="19143" y="33148"/>
                    </a:cubicBezTo>
                    <a:lnTo>
                      <a:pt x="18978" y="33148"/>
                    </a:lnTo>
                    <a:cubicBezTo>
                      <a:pt x="16614" y="37110"/>
                      <a:pt x="13180" y="39091"/>
                      <a:pt x="8674" y="39091"/>
                    </a:cubicBezTo>
                    <a:cubicBezTo>
                      <a:pt x="5252" y="39091"/>
                      <a:pt x="2738" y="37620"/>
                      <a:pt x="1135" y="34680"/>
                    </a:cubicBezTo>
                    <a:cubicBezTo>
                      <a:pt x="366" y="33223"/>
                      <a:pt x="-24" y="31597"/>
                      <a:pt x="1" y="29949"/>
                    </a:cubicBezTo>
                    <a:cubicBezTo>
                      <a:pt x="1" y="24935"/>
                      <a:pt x="2327" y="21535"/>
                      <a:pt x="6978" y="19749"/>
                    </a:cubicBezTo>
                    <a:cubicBezTo>
                      <a:pt x="9134" y="18951"/>
                      <a:pt x="11380" y="18423"/>
                      <a:pt x="13666" y="18177"/>
                    </a:cubicBezTo>
                    <a:lnTo>
                      <a:pt x="19119" y="17544"/>
                    </a:lnTo>
                    <a:lnTo>
                      <a:pt x="19119" y="14428"/>
                    </a:lnTo>
                    <a:cubicBezTo>
                      <a:pt x="19119" y="9303"/>
                      <a:pt x="18459" y="5953"/>
                      <a:pt x="17140" y="4376"/>
                    </a:cubicBezTo>
                    <a:cubicBezTo>
                      <a:pt x="16219" y="3299"/>
                      <a:pt x="14824" y="2761"/>
                      <a:pt x="12957" y="2761"/>
                    </a:cubicBezTo>
                    <a:cubicBezTo>
                      <a:pt x="11185" y="2761"/>
                      <a:pt x="9974" y="3045"/>
                      <a:pt x="9241" y="3625"/>
                    </a:cubicBezTo>
                    <a:cubicBezTo>
                      <a:pt x="8351" y="4334"/>
                      <a:pt x="7904" y="5607"/>
                      <a:pt x="7900" y="7444"/>
                    </a:cubicBezTo>
                    <a:cubicBezTo>
                      <a:pt x="7900" y="10279"/>
                      <a:pt x="6766" y="11696"/>
                      <a:pt x="4497" y="11696"/>
                    </a:cubicBezTo>
                    <a:cubicBezTo>
                      <a:pt x="2165" y="11696"/>
                      <a:pt x="998" y="10462"/>
                      <a:pt x="994" y="7994"/>
                    </a:cubicBezTo>
                    <a:cubicBezTo>
                      <a:pt x="994" y="4766"/>
                      <a:pt x="3202" y="2417"/>
                      <a:pt x="7617" y="946"/>
                    </a:cubicBezTo>
                    <a:cubicBezTo>
                      <a:pt x="9371" y="338"/>
                      <a:pt x="11213" y="18"/>
                      <a:pt x="13070" y="0"/>
                    </a:cubicBezTo>
                    <a:cubicBezTo>
                      <a:pt x="18978" y="0"/>
                      <a:pt x="22587" y="2006"/>
                      <a:pt x="23899" y="6019"/>
                    </a:cubicBezTo>
                    <a:cubicBezTo>
                      <a:pt x="24565" y="8281"/>
                      <a:pt x="24877" y="10633"/>
                      <a:pt x="24821" y="12991"/>
                    </a:cubicBezTo>
                    <a:lnTo>
                      <a:pt x="24821" y="33148"/>
                    </a:lnTo>
                    <a:cubicBezTo>
                      <a:pt x="24821" y="35719"/>
                      <a:pt x="25859" y="37004"/>
                      <a:pt x="27934" y="37004"/>
                    </a:cubicBezTo>
                    <a:cubicBezTo>
                      <a:pt x="28590" y="36973"/>
                      <a:pt x="29240" y="36868"/>
                      <a:pt x="29872" y="36690"/>
                    </a:cubicBezTo>
                    <a:close/>
                    <a:moveTo>
                      <a:pt x="19143" y="24994"/>
                    </a:moveTo>
                    <a:lnTo>
                      <a:pt x="19143" y="20264"/>
                    </a:lnTo>
                    <a:cubicBezTo>
                      <a:pt x="10695" y="20469"/>
                      <a:pt x="6470" y="23264"/>
                      <a:pt x="6470" y="28649"/>
                    </a:cubicBezTo>
                    <a:cubicBezTo>
                      <a:pt x="6443" y="30310"/>
                      <a:pt x="6872" y="31946"/>
                      <a:pt x="7711" y="33379"/>
                    </a:cubicBezTo>
                    <a:cubicBezTo>
                      <a:pt x="8652" y="34956"/>
                      <a:pt x="9879" y="35744"/>
                      <a:pt x="11392" y="35744"/>
                    </a:cubicBezTo>
                    <a:cubicBezTo>
                      <a:pt x="13755" y="35744"/>
                      <a:pt x="15691" y="34589"/>
                      <a:pt x="17199" y="32279"/>
                    </a:cubicBezTo>
                    <a:cubicBezTo>
                      <a:pt x="18539" y="30091"/>
                      <a:pt x="19213" y="27560"/>
                      <a:pt x="19143" y="2499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05D5A65F-033A-7405-715B-AE3346D466E9}"/>
                  </a:ext>
                </a:extLst>
              </p:cNvPr>
              <p:cNvSpPr/>
              <p:nvPr/>
            </p:nvSpPr>
            <p:spPr>
              <a:xfrm>
                <a:off x="11024398" y="4857250"/>
                <a:ext cx="36647" cy="38304"/>
              </a:xfrm>
              <a:custGeom>
                <a:avLst/>
                <a:gdLst>
                  <a:gd name="connsiteX0" fmla="*/ 0 w 36647"/>
                  <a:gd name="connsiteY0" fmla="*/ 38299 h 38304"/>
                  <a:gd name="connsiteX1" fmla="*/ 0 w 36647"/>
                  <a:gd name="connsiteY1" fmla="*/ 36921 h 38304"/>
                  <a:gd name="connsiteX2" fmla="*/ 4212 w 36647"/>
                  <a:gd name="connsiteY2" fmla="*/ 35579 h 38304"/>
                  <a:gd name="connsiteX3" fmla="*/ 5489 w 36647"/>
                  <a:gd name="connsiteY3" fmla="*/ 30895 h 38304"/>
                  <a:gd name="connsiteX4" fmla="*/ 5489 w 36647"/>
                  <a:gd name="connsiteY4" fmla="*/ 8609 h 38304"/>
                  <a:gd name="connsiteX5" fmla="*/ 4000 w 36647"/>
                  <a:gd name="connsiteY5" fmla="*/ 4518 h 38304"/>
                  <a:gd name="connsiteX6" fmla="*/ 0 w 36647"/>
                  <a:gd name="connsiteY6" fmla="*/ 3376 h 38304"/>
                  <a:gd name="connsiteX7" fmla="*/ 0 w 36647"/>
                  <a:gd name="connsiteY7" fmla="*/ 2005 h 38304"/>
                  <a:gd name="connsiteX8" fmla="*/ 11148 w 36647"/>
                  <a:gd name="connsiteY8" fmla="*/ 0 h 38304"/>
                  <a:gd name="connsiteX9" fmla="*/ 11148 w 36647"/>
                  <a:gd name="connsiteY9" fmla="*/ 10821 h 38304"/>
                  <a:gd name="connsiteX10" fmla="*/ 11290 w 36647"/>
                  <a:gd name="connsiteY10" fmla="*/ 10821 h 38304"/>
                  <a:gd name="connsiteX11" fmla="*/ 22763 w 36647"/>
                  <a:gd name="connsiteY11" fmla="*/ 0 h 38304"/>
                  <a:gd name="connsiteX12" fmla="*/ 29853 w 36647"/>
                  <a:gd name="connsiteY12" fmla="*/ 3382 h 38304"/>
                  <a:gd name="connsiteX13" fmla="*/ 31123 w 36647"/>
                  <a:gd name="connsiteY13" fmla="*/ 12358 h 38304"/>
                  <a:gd name="connsiteX14" fmla="*/ 31123 w 36647"/>
                  <a:gd name="connsiteY14" fmla="*/ 30901 h 38304"/>
                  <a:gd name="connsiteX15" fmla="*/ 33740 w 36647"/>
                  <a:gd name="connsiteY15" fmla="*/ 36495 h 38304"/>
                  <a:gd name="connsiteX16" fmla="*/ 36647 w 36647"/>
                  <a:gd name="connsiteY16" fmla="*/ 36927 h 38304"/>
                  <a:gd name="connsiteX17" fmla="*/ 36647 w 36647"/>
                  <a:gd name="connsiteY17" fmla="*/ 38305 h 38304"/>
                  <a:gd name="connsiteX18" fmla="*/ 19998 w 36647"/>
                  <a:gd name="connsiteY18" fmla="*/ 38305 h 38304"/>
                  <a:gd name="connsiteX19" fmla="*/ 19998 w 36647"/>
                  <a:gd name="connsiteY19" fmla="*/ 36927 h 38304"/>
                  <a:gd name="connsiteX20" fmla="*/ 24246 w 36647"/>
                  <a:gd name="connsiteY20" fmla="*/ 35585 h 38304"/>
                  <a:gd name="connsiteX21" fmla="*/ 25522 w 36647"/>
                  <a:gd name="connsiteY21" fmla="*/ 30901 h 38304"/>
                  <a:gd name="connsiteX22" fmla="*/ 25522 w 36647"/>
                  <a:gd name="connsiteY22" fmla="*/ 14126 h 38304"/>
                  <a:gd name="connsiteX23" fmla="*/ 25168 w 36647"/>
                  <a:gd name="connsiteY23" fmla="*/ 7232 h 38304"/>
                  <a:gd name="connsiteX24" fmla="*/ 20637 w 36647"/>
                  <a:gd name="connsiteY24" fmla="*/ 3968 h 38304"/>
                  <a:gd name="connsiteX25" fmla="*/ 15715 w 36647"/>
                  <a:gd name="connsiteY25" fmla="*/ 7356 h 38304"/>
                  <a:gd name="connsiteX26" fmla="*/ 12637 w 36647"/>
                  <a:gd name="connsiteY26" fmla="*/ 13103 h 38304"/>
                  <a:gd name="connsiteX27" fmla="*/ 11148 w 36647"/>
                  <a:gd name="connsiteY27" fmla="*/ 20897 h 38304"/>
                  <a:gd name="connsiteX28" fmla="*/ 11148 w 36647"/>
                  <a:gd name="connsiteY28" fmla="*/ 30895 h 38304"/>
                  <a:gd name="connsiteX29" fmla="*/ 13771 w 36647"/>
                  <a:gd name="connsiteY29" fmla="*/ 36489 h 38304"/>
                  <a:gd name="connsiteX30" fmla="*/ 16672 w 36647"/>
                  <a:gd name="connsiteY30" fmla="*/ 36921 h 38304"/>
                  <a:gd name="connsiteX31" fmla="*/ 16672 w 36647"/>
                  <a:gd name="connsiteY31" fmla="*/ 38299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47" h="38304">
                    <a:moveTo>
                      <a:pt x="0" y="38299"/>
                    </a:moveTo>
                    <a:lnTo>
                      <a:pt x="0" y="36921"/>
                    </a:lnTo>
                    <a:cubicBezTo>
                      <a:pt x="1985" y="36921"/>
                      <a:pt x="3385" y="36471"/>
                      <a:pt x="4212" y="35579"/>
                    </a:cubicBezTo>
                    <a:cubicBezTo>
                      <a:pt x="5040" y="34686"/>
                      <a:pt x="5489" y="33101"/>
                      <a:pt x="5489" y="30895"/>
                    </a:cubicBezTo>
                    <a:lnTo>
                      <a:pt x="5489" y="8609"/>
                    </a:lnTo>
                    <a:cubicBezTo>
                      <a:pt x="5489" y="6670"/>
                      <a:pt x="4992" y="5310"/>
                      <a:pt x="4000" y="4518"/>
                    </a:cubicBezTo>
                    <a:cubicBezTo>
                      <a:pt x="3214" y="3914"/>
                      <a:pt x="1879" y="3534"/>
                      <a:pt x="0" y="3376"/>
                    </a:cubicBezTo>
                    <a:lnTo>
                      <a:pt x="0" y="2005"/>
                    </a:lnTo>
                    <a:lnTo>
                      <a:pt x="11148" y="0"/>
                    </a:lnTo>
                    <a:lnTo>
                      <a:pt x="11148" y="10821"/>
                    </a:lnTo>
                    <a:lnTo>
                      <a:pt x="11290" y="10821"/>
                    </a:lnTo>
                    <a:cubicBezTo>
                      <a:pt x="13795" y="3607"/>
                      <a:pt x="17618" y="0"/>
                      <a:pt x="22763" y="0"/>
                    </a:cubicBezTo>
                    <a:cubicBezTo>
                      <a:pt x="26308" y="0"/>
                      <a:pt x="28671" y="1128"/>
                      <a:pt x="29853" y="3382"/>
                    </a:cubicBezTo>
                    <a:cubicBezTo>
                      <a:pt x="30698" y="5010"/>
                      <a:pt x="31117" y="8002"/>
                      <a:pt x="31123" y="12358"/>
                    </a:cubicBezTo>
                    <a:lnTo>
                      <a:pt x="31123" y="30901"/>
                    </a:lnTo>
                    <a:cubicBezTo>
                      <a:pt x="31123" y="34000"/>
                      <a:pt x="31998" y="35864"/>
                      <a:pt x="33740" y="36495"/>
                    </a:cubicBezTo>
                    <a:cubicBezTo>
                      <a:pt x="34680" y="36806"/>
                      <a:pt x="35660" y="36952"/>
                      <a:pt x="36647" y="36927"/>
                    </a:cubicBezTo>
                    <a:lnTo>
                      <a:pt x="36647" y="38305"/>
                    </a:lnTo>
                    <a:lnTo>
                      <a:pt x="19998" y="38305"/>
                    </a:lnTo>
                    <a:lnTo>
                      <a:pt x="19998" y="36927"/>
                    </a:lnTo>
                    <a:cubicBezTo>
                      <a:pt x="22007" y="36927"/>
                      <a:pt x="23425" y="36479"/>
                      <a:pt x="24246" y="35585"/>
                    </a:cubicBezTo>
                    <a:cubicBezTo>
                      <a:pt x="25068" y="34690"/>
                      <a:pt x="25493" y="33129"/>
                      <a:pt x="25522" y="30901"/>
                    </a:cubicBezTo>
                    <a:lnTo>
                      <a:pt x="25522" y="14126"/>
                    </a:lnTo>
                    <a:cubicBezTo>
                      <a:pt x="25522" y="10395"/>
                      <a:pt x="25410" y="8101"/>
                      <a:pt x="25168" y="7232"/>
                    </a:cubicBezTo>
                    <a:cubicBezTo>
                      <a:pt x="24577" y="5056"/>
                      <a:pt x="23065" y="3968"/>
                      <a:pt x="20637" y="3968"/>
                    </a:cubicBezTo>
                    <a:cubicBezTo>
                      <a:pt x="19035" y="3968"/>
                      <a:pt x="17393" y="5097"/>
                      <a:pt x="15715" y="7356"/>
                    </a:cubicBezTo>
                    <a:cubicBezTo>
                      <a:pt x="14421" y="9116"/>
                      <a:pt x="13387" y="11051"/>
                      <a:pt x="12637" y="13103"/>
                    </a:cubicBezTo>
                    <a:cubicBezTo>
                      <a:pt x="11668" y="15588"/>
                      <a:pt x="11166" y="18230"/>
                      <a:pt x="11148" y="20897"/>
                    </a:cubicBezTo>
                    <a:lnTo>
                      <a:pt x="11148" y="30895"/>
                    </a:lnTo>
                    <a:cubicBezTo>
                      <a:pt x="11148" y="33994"/>
                      <a:pt x="12023" y="35858"/>
                      <a:pt x="13771" y="36489"/>
                    </a:cubicBezTo>
                    <a:cubicBezTo>
                      <a:pt x="14705" y="36800"/>
                      <a:pt x="15686" y="36946"/>
                      <a:pt x="16672" y="36921"/>
                    </a:cubicBezTo>
                    <a:lnTo>
                      <a:pt x="16672" y="38299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F1496EC6-9C79-5D2A-8185-52C2C2AA330D}"/>
                  </a:ext>
                </a:extLst>
              </p:cNvPr>
              <p:cNvSpPr/>
              <p:nvPr/>
            </p:nvSpPr>
            <p:spPr>
              <a:xfrm>
                <a:off x="11059787" y="4845867"/>
                <a:ext cx="20884" cy="50467"/>
              </a:xfrm>
              <a:custGeom>
                <a:avLst/>
                <a:gdLst>
                  <a:gd name="connsiteX0" fmla="*/ 20885 w 20884"/>
                  <a:gd name="connsiteY0" fmla="*/ 47434 h 50467"/>
                  <a:gd name="connsiteX1" fmla="*/ 20885 w 20884"/>
                  <a:gd name="connsiteY1" fmla="*/ 50154 h 50467"/>
                  <a:gd name="connsiteX2" fmla="*/ 17381 w 20884"/>
                  <a:gd name="connsiteY2" fmla="*/ 50468 h 50467"/>
                  <a:gd name="connsiteX3" fmla="*/ 7609 w 20884"/>
                  <a:gd name="connsiteY3" fmla="*/ 47907 h 50467"/>
                  <a:gd name="connsiteX4" fmla="*/ 5872 w 20884"/>
                  <a:gd name="connsiteY4" fmla="*/ 38381 h 50467"/>
                  <a:gd name="connsiteX5" fmla="*/ 5872 w 20884"/>
                  <a:gd name="connsiteY5" fmla="*/ 14913 h 50467"/>
                  <a:gd name="connsiteX6" fmla="*/ 0 w 20884"/>
                  <a:gd name="connsiteY6" fmla="*/ 14913 h 50467"/>
                  <a:gd name="connsiteX7" fmla="*/ 0 w 20884"/>
                  <a:gd name="connsiteY7" fmla="*/ 12204 h 50467"/>
                  <a:gd name="connsiteX8" fmla="*/ 8496 w 20884"/>
                  <a:gd name="connsiteY8" fmla="*/ 7007 h 50467"/>
                  <a:gd name="connsiteX9" fmla="*/ 9630 w 20884"/>
                  <a:gd name="connsiteY9" fmla="*/ 0 h 50467"/>
                  <a:gd name="connsiteX10" fmla="*/ 11503 w 20884"/>
                  <a:gd name="connsiteY10" fmla="*/ 0 h 50467"/>
                  <a:gd name="connsiteX11" fmla="*/ 11503 w 20884"/>
                  <a:gd name="connsiteY11" fmla="*/ 12204 h 50467"/>
                  <a:gd name="connsiteX12" fmla="*/ 20885 w 20884"/>
                  <a:gd name="connsiteY12" fmla="*/ 12204 h 50467"/>
                  <a:gd name="connsiteX13" fmla="*/ 20885 w 20884"/>
                  <a:gd name="connsiteY13" fmla="*/ 14919 h 50467"/>
                  <a:gd name="connsiteX14" fmla="*/ 11503 w 20884"/>
                  <a:gd name="connsiteY14" fmla="*/ 14919 h 50467"/>
                  <a:gd name="connsiteX15" fmla="*/ 11503 w 20884"/>
                  <a:gd name="connsiteY15" fmla="*/ 40670 h 50467"/>
                  <a:gd name="connsiteX16" fmla="*/ 12921 w 20884"/>
                  <a:gd name="connsiteY16" fmla="*/ 46263 h 50467"/>
                  <a:gd name="connsiteX17" fmla="*/ 17984 w 20884"/>
                  <a:gd name="connsiteY17" fmla="*/ 47836 h 50467"/>
                  <a:gd name="connsiteX18" fmla="*/ 20885 w 20884"/>
                  <a:gd name="connsiteY18" fmla="*/ 47434 h 5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67">
                    <a:moveTo>
                      <a:pt x="20885" y="47434"/>
                    </a:moveTo>
                    <a:lnTo>
                      <a:pt x="20885" y="50154"/>
                    </a:lnTo>
                    <a:cubicBezTo>
                      <a:pt x="19727" y="50329"/>
                      <a:pt x="18557" y="50433"/>
                      <a:pt x="17381" y="50468"/>
                    </a:cubicBezTo>
                    <a:cubicBezTo>
                      <a:pt x="12235" y="50468"/>
                      <a:pt x="8974" y="49614"/>
                      <a:pt x="7609" y="47907"/>
                    </a:cubicBezTo>
                    <a:cubicBezTo>
                      <a:pt x="6452" y="46496"/>
                      <a:pt x="5872" y="43321"/>
                      <a:pt x="5872" y="38381"/>
                    </a:cubicBezTo>
                    <a:lnTo>
                      <a:pt x="5872" y="14913"/>
                    </a:lnTo>
                    <a:lnTo>
                      <a:pt x="0" y="14913"/>
                    </a:lnTo>
                    <a:lnTo>
                      <a:pt x="0" y="12204"/>
                    </a:lnTo>
                    <a:cubicBezTo>
                      <a:pt x="4195" y="12204"/>
                      <a:pt x="7025" y="10472"/>
                      <a:pt x="8496" y="7007"/>
                    </a:cubicBezTo>
                    <a:cubicBezTo>
                      <a:pt x="9317" y="4766"/>
                      <a:pt x="9707" y="2387"/>
                      <a:pt x="9630" y="0"/>
                    </a:cubicBezTo>
                    <a:lnTo>
                      <a:pt x="11503" y="0"/>
                    </a:lnTo>
                    <a:lnTo>
                      <a:pt x="11503" y="12204"/>
                    </a:lnTo>
                    <a:lnTo>
                      <a:pt x="20885" y="12204"/>
                    </a:lnTo>
                    <a:lnTo>
                      <a:pt x="20885" y="14919"/>
                    </a:lnTo>
                    <a:lnTo>
                      <a:pt x="11503" y="14919"/>
                    </a:lnTo>
                    <a:lnTo>
                      <a:pt x="11503" y="40670"/>
                    </a:lnTo>
                    <a:cubicBezTo>
                      <a:pt x="11503" y="43347"/>
                      <a:pt x="11975" y="45211"/>
                      <a:pt x="12921" y="46263"/>
                    </a:cubicBezTo>
                    <a:cubicBezTo>
                      <a:pt x="13890" y="47310"/>
                      <a:pt x="15573" y="47836"/>
                      <a:pt x="17984" y="47836"/>
                    </a:cubicBezTo>
                    <a:cubicBezTo>
                      <a:pt x="18197" y="47830"/>
                      <a:pt x="19160" y="47683"/>
                      <a:pt x="20885" y="47434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9345DA65-4047-C5C2-FF50-38C0D6D027F8}"/>
                  </a:ext>
                </a:extLst>
              </p:cNvPr>
              <p:cNvSpPr/>
              <p:nvPr/>
            </p:nvSpPr>
            <p:spPr>
              <a:xfrm>
                <a:off x="10429555" y="4936307"/>
                <a:ext cx="46483" cy="55038"/>
              </a:xfrm>
              <a:custGeom>
                <a:avLst/>
                <a:gdLst>
                  <a:gd name="connsiteX0" fmla="*/ 40174 w 46483"/>
                  <a:gd name="connsiteY0" fmla="*/ 8308 h 55038"/>
                  <a:gd name="connsiteX1" fmla="*/ 40174 w 46483"/>
                  <a:gd name="connsiteY1" fmla="*/ 35472 h 55038"/>
                  <a:gd name="connsiteX2" fmla="*/ 37480 w 46483"/>
                  <a:gd name="connsiteY2" fmla="*/ 49527 h 55038"/>
                  <a:gd name="connsiteX3" fmla="*/ 23638 w 46483"/>
                  <a:gd name="connsiteY3" fmla="*/ 55038 h 55038"/>
                  <a:gd name="connsiteX4" fmla="*/ 7604 w 46483"/>
                  <a:gd name="connsiteY4" fmla="*/ 46104 h 55038"/>
                  <a:gd name="connsiteX5" fmla="*/ 6292 w 46483"/>
                  <a:gd name="connsiteY5" fmla="*/ 35460 h 55038"/>
                  <a:gd name="connsiteX6" fmla="*/ 6292 w 46483"/>
                  <a:gd name="connsiteY6" fmla="*/ 8308 h 55038"/>
                  <a:gd name="connsiteX7" fmla="*/ 3568 w 46483"/>
                  <a:gd name="connsiteY7" fmla="*/ 2129 h 55038"/>
                  <a:gd name="connsiteX8" fmla="*/ 0 w 46483"/>
                  <a:gd name="connsiteY8" fmla="*/ 1691 h 55038"/>
                  <a:gd name="connsiteX9" fmla="*/ 0 w 46483"/>
                  <a:gd name="connsiteY9" fmla="*/ 0 h 55038"/>
                  <a:gd name="connsiteX10" fmla="*/ 19083 w 46483"/>
                  <a:gd name="connsiteY10" fmla="*/ 0 h 55038"/>
                  <a:gd name="connsiteX11" fmla="*/ 19083 w 46483"/>
                  <a:gd name="connsiteY11" fmla="*/ 1691 h 55038"/>
                  <a:gd name="connsiteX12" fmla="*/ 14197 w 46483"/>
                  <a:gd name="connsiteY12" fmla="*/ 2992 h 55038"/>
                  <a:gd name="connsiteX13" fmla="*/ 12779 w 46483"/>
                  <a:gd name="connsiteY13" fmla="*/ 8314 h 55038"/>
                  <a:gd name="connsiteX14" fmla="*/ 12779 w 46483"/>
                  <a:gd name="connsiteY14" fmla="*/ 35472 h 55038"/>
                  <a:gd name="connsiteX15" fmla="*/ 18338 w 46483"/>
                  <a:gd name="connsiteY15" fmla="*/ 50550 h 55038"/>
                  <a:gd name="connsiteX16" fmla="*/ 23933 w 46483"/>
                  <a:gd name="connsiteY16" fmla="*/ 51928 h 55038"/>
                  <a:gd name="connsiteX17" fmla="*/ 33882 w 46483"/>
                  <a:gd name="connsiteY17" fmla="*/ 47399 h 55038"/>
                  <a:gd name="connsiteX18" fmla="*/ 36039 w 46483"/>
                  <a:gd name="connsiteY18" fmla="*/ 35472 h 55038"/>
                  <a:gd name="connsiteX19" fmla="*/ 36039 w 46483"/>
                  <a:gd name="connsiteY19" fmla="*/ 8308 h 55038"/>
                  <a:gd name="connsiteX20" fmla="*/ 34662 w 46483"/>
                  <a:gd name="connsiteY20" fmla="*/ 3033 h 55038"/>
                  <a:gd name="connsiteX21" fmla="*/ 29741 w 46483"/>
                  <a:gd name="connsiteY21" fmla="*/ 1691 h 55038"/>
                  <a:gd name="connsiteX22" fmla="*/ 29741 w 46483"/>
                  <a:gd name="connsiteY22" fmla="*/ 0 h 55038"/>
                  <a:gd name="connsiteX23" fmla="*/ 46484 w 46483"/>
                  <a:gd name="connsiteY23" fmla="*/ 0 h 55038"/>
                  <a:gd name="connsiteX24" fmla="*/ 46484 w 46483"/>
                  <a:gd name="connsiteY24" fmla="*/ 1691 h 55038"/>
                  <a:gd name="connsiteX25" fmla="*/ 40889 w 46483"/>
                  <a:gd name="connsiteY25" fmla="*/ 3938 h 55038"/>
                  <a:gd name="connsiteX26" fmla="*/ 40174 w 46483"/>
                  <a:gd name="connsiteY26" fmla="*/ 8308 h 5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483" h="55038">
                    <a:moveTo>
                      <a:pt x="40174" y="8308"/>
                    </a:moveTo>
                    <a:lnTo>
                      <a:pt x="40174" y="35472"/>
                    </a:lnTo>
                    <a:cubicBezTo>
                      <a:pt x="40174" y="42036"/>
                      <a:pt x="39276" y="46720"/>
                      <a:pt x="37480" y="49527"/>
                    </a:cubicBezTo>
                    <a:cubicBezTo>
                      <a:pt x="35117" y="53198"/>
                      <a:pt x="30503" y="55034"/>
                      <a:pt x="23638" y="55038"/>
                    </a:cubicBezTo>
                    <a:cubicBezTo>
                      <a:pt x="14788" y="55038"/>
                      <a:pt x="9443" y="52060"/>
                      <a:pt x="7604" y="46104"/>
                    </a:cubicBezTo>
                    <a:cubicBezTo>
                      <a:pt x="6729" y="43344"/>
                      <a:pt x="6292" y="39796"/>
                      <a:pt x="6292" y="35460"/>
                    </a:cubicBezTo>
                    <a:lnTo>
                      <a:pt x="6292" y="8308"/>
                    </a:lnTo>
                    <a:cubicBezTo>
                      <a:pt x="6292" y="4760"/>
                      <a:pt x="5384" y="2700"/>
                      <a:pt x="3568" y="2129"/>
                    </a:cubicBezTo>
                    <a:cubicBezTo>
                      <a:pt x="2407" y="1807"/>
                      <a:pt x="1205" y="1660"/>
                      <a:pt x="0" y="1691"/>
                    </a:cubicBezTo>
                    <a:lnTo>
                      <a:pt x="0" y="0"/>
                    </a:lnTo>
                    <a:lnTo>
                      <a:pt x="19083" y="0"/>
                    </a:lnTo>
                    <a:lnTo>
                      <a:pt x="19083" y="1691"/>
                    </a:lnTo>
                    <a:cubicBezTo>
                      <a:pt x="16720" y="1691"/>
                      <a:pt x="15071" y="2129"/>
                      <a:pt x="14197" y="2992"/>
                    </a:cubicBezTo>
                    <a:cubicBezTo>
                      <a:pt x="13322" y="3855"/>
                      <a:pt x="12779" y="5682"/>
                      <a:pt x="12779" y="8314"/>
                    </a:cubicBezTo>
                    <a:lnTo>
                      <a:pt x="12779" y="35472"/>
                    </a:lnTo>
                    <a:cubicBezTo>
                      <a:pt x="12779" y="43297"/>
                      <a:pt x="14632" y="48323"/>
                      <a:pt x="18338" y="50550"/>
                    </a:cubicBezTo>
                    <a:cubicBezTo>
                      <a:pt x="20038" y="51525"/>
                      <a:pt x="21976" y="52002"/>
                      <a:pt x="23933" y="51928"/>
                    </a:cubicBezTo>
                    <a:cubicBezTo>
                      <a:pt x="28797" y="51928"/>
                      <a:pt x="32114" y="50418"/>
                      <a:pt x="33882" y="47399"/>
                    </a:cubicBezTo>
                    <a:cubicBezTo>
                      <a:pt x="35320" y="44931"/>
                      <a:pt x="36039" y="40955"/>
                      <a:pt x="36039" y="35472"/>
                    </a:cubicBezTo>
                    <a:lnTo>
                      <a:pt x="36039" y="8308"/>
                    </a:lnTo>
                    <a:cubicBezTo>
                      <a:pt x="36039" y="5682"/>
                      <a:pt x="35580" y="3924"/>
                      <a:pt x="34662" y="3033"/>
                    </a:cubicBezTo>
                    <a:cubicBezTo>
                      <a:pt x="33764" y="2141"/>
                      <a:pt x="32122" y="1697"/>
                      <a:pt x="29741" y="1691"/>
                    </a:cubicBezTo>
                    <a:lnTo>
                      <a:pt x="29741" y="0"/>
                    </a:lnTo>
                    <a:lnTo>
                      <a:pt x="46484" y="0"/>
                    </a:lnTo>
                    <a:lnTo>
                      <a:pt x="46484" y="1691"/>
                    </a:lnTo>
                    <a:cubicBezTo>
                      <a:pt x="43487" y="1691"/>
                      <a:pt x="41622" y="2440"/>
                      <a:pt x="40889" y="3938"/>
                    </a:cubicBezTo>
                    <a:cubicBezTo>
                      <a:pt x="40416" y="4884"/>
                      <a:pt x="40174" y="6321"/>
                      <a:pt x="40174" y="8308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5AB2DCFF-5CF9-66B1-9F6D-0105C1D7B45C}"/>
                  </a:ext>
                </a:extLst>
              </p:cNvPr>
              <p:cNvSpPr/>
              <p:nvPr/>
            </p:nvSpPr>
            <p:spPr>
              <a:xfrm>
                <a:off x="10474592" y="4952254"/>
                <a:ext cx="36658" cy="38304"/>
              </a:xfrm>
              <a:custGeom>
                <a:avLst/>
                <a:gdLst>
                  <a:gd name="connsiteX0" fmla="*/ 0 w 36658"/>
                  <a:gd name="connsiteY0" fmla="*/ 38304 h 38304"/>
                  <a:gd name="connsiteX1" fmla="*/ 0 w 36658"/>
                  <a:gd name="connsiteY1" fmla="*/ 36927 h 38304"/>
                  <a:gd name="connsiteX2" fmla="*/ 4218 w 36658"/>
                  <a:gd name="connsiteY2" fmla="*/ 35590 h 38304"/>
                  <a:gd name="connsiteX3" fmla="*/ 5488 w 36658"/>
                  <a:gd name="connsiteY3" fmla="*/ 30901 h 38304"/>
                  <a:gd name="connsiteX4" fmla="*/ 5488 w 36658"/>
                  <a:gd name="connsiteY4" fmla="*/ 8621 h 38304"/>
                  <a:gd name="connsiteX5" fmla="*/ 4006 w 36658"/>
                  <a:gd name="connsiteY5" fmla="*/ 4529 h 38304"/>
                  <a:gd name="connsiteX6" fmla="*/ 0 w 36658"/>
                  <a:gd name="connsiteY6" fmla="*/ 3382 h 38304"/>
                  <a:gd name="connsiteX7" fmla="*/ 0 w 36658"/>
                  <a:gd name="connsiteY7" fmla="*/ 2004 h 38304"/>
                  <a:gd name="connsiteX8" fmla="*/ 11154 w 36658"/>
                  <a:gd name="connsiteY8" fmla="*/ 0 h 38304"/>
                  <a:gd name="connsiteX9" fmla="*/ 11154 w 36658"/>
                  <a:gd name="connsiteY9" fmla="*/ 10827 h 38304"/>
                  <a:gd name="connsiteX10" fmla="*/ 11296 w 36658"/>
                  <a:gd name="connsiteY10" fmla="*/ 10827 h 38304"/>
                  <a:gd name="connsiteX11" fmla="*/ 22769 w 36658"/>
                  <a:gd name="connsiteY11" fmla="*/ 0 h 38304"/>
                  <a:gd name="connsiteX12" fmla="*/ 29859 w 36658"/>
                  <a:gd name="connsiteY12" fmla="*/ 3382 h 38304"/>
                  <a:gd name="connsiteX13" fmla="*/ 31135 w 36658"/>
                  <a:gd name="connsiteY13" fmla="*/ 12358 h 38304"/>
                  <a:gd name="connsiteX14" fmla="*/ 31135 w 36658"/>
                  <a:gd name="connsiteY14" fmla="*/ 30901 h 38304"/>
                  <a:gd name="connsiteX15" fmla="*/ 33752 w 36658"/>
                  <a:gd name="connsiteY15" fmla="*/ 36495 h 38304"/>
                  <a:gd name="connsiteX16" fmla="*/ 36659 w 36658"/>
                  <a:gd name="connsiteY16" fmla="*/ 36927 h 38304"/>
                  <a:gd name="connsiteX17" fmla="*/ 36659 w 36658"/>
                  <a:gd name="connsiteY17" fmla="*/ 38304 h 38304"/>
                  <a:gd name="connsiteX18" fmla="*/ 20004 w 36658"/>
                  <a:gd name="connsiteY18" fmla="*/ 38304 h 38304"/>
                  <a:gd name="connsiteX19" fmla="*/ 20004 w 36658"/>
                  <a:gd name="connsiteY19" fmla="*/ 36927 h 38304"/>
                  <a:gd name="connsiteX20" fmla="*/ 24252 w 36658"/>
                  <a:gd name="connsiteY20" fmla="*/ 35590 h 38304"/>
                  <a:gd name="connsiteX21" fmla="*/ 25528 w 36658"/>
                  <a:gd name="connsiteY21" fmla="*/ 30901 h 38304"/>
                  <a:gd name="connsiteX22" fmla="*/ 25528 w 36658"/>
                  <a:gd name="connsiteY22" fmla="*/ 14132 h 38304"/>
                  <a:gd name="connsiteX23" fmla="*/ 25174 w 36658"/>
                  <a:gd name="connsiteY23" fmla="*/ 7243 h 38304"/>
                  <a:gd name="connsiteX24" fmla="*/ 20642 w 36658"/>
                  <a:gd name="connsiteY24" fmla="*/ 3974 h 38304"/>
                  <a:gd name="connsiteX25" fmla="*/ 15721 w 36658"/>
                  <a:gd name="connsiteY25" fmla="*/ 7362 h 38304"/>
                  <a:gd name="connsiteX26" fmla="*/ 12643 w 36658"/>
                  <a:gd name="connsiteY26" fmla="*/ 13109 h 38304"/>
                  <a:gd name="connsiteX27" fmla="*/ 11154 w 36658"/>
                  <a:gd name="connsiteY27" fmla="*/ 20902 h 38304"/>
                  <a:gd name="connsiteX28" fmla="*/ 11154 w 36658"/>
                  <a:gd name="connsiteY28" fmla="*/ 30901 h 38304"/>
                  <a:gd name="connsiteX29" fmla="*/ 13771 w 36658"/>
                  <a:gd name="connsiteY29" fmla="*/ 36495 h 38304"/>
                  <a:gd name="connsiteX30" fmla="*/ 16678 w 36658"/>
                  <a:gd name="connsiteY30" fmla="*/ 36927 h 38304"/>
                  <a:gd name="connsiteX31" fmla="*/ 16678 w 36658"/>
                  <a:gd name="connsiteY31" fmla="*/ 38304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58" h="38304">
                    <a:moveTo>
                      <a:pt x="0" y="38304"/>
                    </a:moveTo>
                    <a:lnTo>
                      <a:pt x="0" y="36927"/>
                    </a:lnTo>
                    <a:cubicBezTo>
                      <a:pt x="1969" y="36927"/>
                      <a:pt x="3375" y="36481"/>
                      <a:pt x="4218" y="35590"/>
                    </a:cubicBezTo>
                    <a:cubicBezTo>
                      <a:pt x="5069" y="34668"/>
                      <a:pt x="5488" y="33107"/>
                      <a:pt x="5488" y="30901"/>
                    </a:cubicBezTo>
                    <a:lnTo>
                      <a:pt x="5488" y="8621"/>
                    </a:lnTo>
                    <a:cubicBezTo>
                      <a:pt x="5488" y="6682"/>
                      <a:pt x="4992" y="5310"/>
                      <a:pt x="4006" y="4529"/>
                    </a:cubicBezTo>
                    <a:cubicBezTo>
                      <a:pt x="3226" y="3938"/>
                      <a:pt x="1891" y="3542"/>
                      <a:pt x="0" y="3382"/>
                    </a:cubicBezTo>
                    <a:lnTo>
                      <a:pt x="0" y="2004"/>
                    </a:lnTo>
                    <a:lnTo>
                      <a:pt x="11154" y="0"/>
                    </a:lnTo>
                    <a:lnTo>
                      <a:pt x="11154" y="10827"/>
                    </a:lnTo>
                    <a:lnTo>
                      <a:pt x="11296" y="10827"/>
                    </a:lnTo>
                    <a:cubicBezTo>
                      <a:pt x="13801" y="3605"/>
                      <a:pt x="17625" y="-4"/>
                      <a:pt x="22769" y="0"/>
                    </a:cubicBezTo>
                    <a:cubicBezTo>
                      <a:pt x="26314" y="0"/>
                      <a:pt x="28677" y="1128"/>
                      <a:pt x="29859" y="3382"/>
                    </a:cubicBezTo>
                    <a:cubicBezTo>
                      <a:pt x="30710" y="5014"/>
                      <a:pt x="31135" y="8006"/>
                      <a:pt x="31135" y="12358"/>
                    </a:cubicBezTo>
                    <a:lnTo>
                      <a:pt x="31135" y="30901"/>
                    </a:lnTo>
                    <a:cubicBezTo>
                      <a:pt x="31135" y="34000"/>
                      <a:pt x="32008" y="35864"/>
                      <a:pt x="33752" y="36495"/>
                    </a:cubicBezTo>
                    <a:cubicBezTo>
                      <a:pt x="34689" y="36809"/>
                      <a:pt x="35672" y="36955"/>
                      <a:pt x="36659" y="36927"/>
                    </a:cubicBezTo>
                    <a:lnTo>
                      <a:pt x="36659" y="38304"/>
                    </a:lnTo>
                    <a:lnTo>
                      <a:pt x="20004" y="38304"/>
                    </a:lnTo>
                    <a:lnTo>
                      <a:pt x="20004" y="36927"/>
                    </a:lnTo>
                    <a:cubicBezTo>
                      <a:pt x="22013" y="36927"/>
                      <a:pt x="23425" y="36483"/>
                      <a:pt x="24252" y="35590"/>
                    </a:cubicBezTo>
                    <a:cubicBezTo>
                      <a:pt x="25079" y="34698"/>
                      <a:pt x="25528" y="33137"/>
                      <a:pt x="25528" y="30901"/>
                    </a:cubicBezTo>
                    <a:lnTo>
                      <a:pt x="25528" y="14132"/>
                    </a:lnTo>
                    <a:cubicBezTo>
                      <a:pt x="25528" y="10407"/>
                      <a:pt x="25410" y="8111"/>
                      <a:pt x="25174" y="7243"/>
                    </a:cubicBezTo>
                    <a:cubicBezTo>
                      <a:pt x="24583" y="5067"/>
                      <a:pt x="23072" y="3978"/>
                      <a:pt x="20642" y="3974"/>
                    </a:cubicBezTo>
                    <a:cubicBezTo>
                      <a:pt x="19035" y="3974"/>
                      <a:pt x="17395" y="5103"/>
                      <a:pt x="15721" y="7362"/>
                    </a:cubicBezTo>
                    <a:cubicBezTo>
                      <a:pt x="14430" y="9123"/>
                      <a:pt x="13393" y="11058"/>
                      <a:pt x="12643" y="13109"/>
                    </a:cubicBezTo>
                    <a:cubicBezTo>
                      <a:pt x="11676" y="15594"/>
                      <a:pt x="11172" y="18236"/>
                      <a:pt x="11154" y="20902"/>
                    </a:cubicBezTo>
                    <a:lnTo>
                      <a:pt x="11154" y="30901"/>
                    </a:lnTo>
                    <a:cubicBezTo>
                      <a:pt x="11154" y="34000"/>
                      <a:pt x="12027" y="35864"/>
                      <a:pt x="13771" y="36495"/>
                    </a:cubicBezTo>
                    <a:cubicBezTo>
                      <a:pt x="14708" y="36808"/>
                      <a:pt x="15692" y="36954"/>
                      <a:pt x="16678" y="36927"/>
                    </a:cubicBezTo>
                    <a:lnTo>
                      <a:pt x="16678" y="38304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9F32D478-AB32-8149-4E24-84AFB9C3A1FC}"/>
                  </a:ext>
                </a:extLst>
              </p:cNvPr>
              <p:cNvSpPr/>
              <p:nvPr/>
            </p:nvSpPr>
            <p:spPr>
              <a:xfrm>
                <a:off x="10514849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8 w 16672"/>
                  <a:gd name="connsiteY3" fmla="*/ 47677 h 55080"/>
                  <a:gd name="connsiteX4" fmla="*/ 5488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54 w 16672"/>
                  <a:gd name="connsiteY8" fmla="*/ 16776 h 55080"/>
                  <a:gd name="connsiteX9" fmla="*/ 11154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7"/>
                      <a:pt x="4212" y="52366"/>
                    </a:cubicBezTo>
                    <a:cubicBezTo>
                      <a:pt x="5051" y="51475"/>
                      <a:pt x="5477" y="49912"/>
                      <a:pt x="5488" y="47677"/>
                    </a:cubicBezTo>
                    <a:lnTo>
                      <a:pt x="5488" y="25397"/>
                    </a:lnTo>
                    <a:cubicBezTo>
                      <a:pt x="5488" y="23426"/>
                      <a:pt x="4992" y="22062"/>
                      <a:pt x="4000" y="21305"/>
                    </a:cubicBezTo>
                    <a:cubicBezTo>
                      <a:pt x="3243" y="20714"/>
                      <a:pt x="1914" y="20318"/>
                      <a:pt x="0" y="20158"/>
                    </a:cubicBezTo>
                    <a:lnTo>
                      <a:pt x="0" y="18780"/>
                    </a:lnTo>
                    <a:lnTo>
                      <a:pt x="11154" y="16776"/>
                    </a:lnTo>
                    <a:lnTo>
                      <a:pt x="11154" y="47677"/>
                    </a:lnTo>
                    <a:cubicBezTo>
                      <a:pt x="11154" y="50776"/>
                      <a:pt x="12027" y="52640"/>
                      <a:pt x="13771" y="53271"/>
                    </a:cubicBezTo>
                    <a:cubicBezTo>
                      <a:pt x="14706" y="53584"/>
                      <a:pt x="15687" y="53730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0" y="9314"/>
                      <a:pt x="5886" y="8821"/>
                      <a:pt x="5152" y="7954"/>
                    </a:cubicBezTo>
                    <a:cubicBezTo>
                      <a:pt x="4356" y="7057"/>
                      <a:pt x="3933" y="5889"/>
                      <a:pt x="3970" y="4690"/>
                    </a:cubicBezTo>
                    <a:cubicBezTo>
                      <a:pt x="3936" y="3477"/>
                      <a:pt x="4358" y="2296"/>
                      <a:pt x="5152" y="1378"/>
                    </a:cubicBezTo>
                    <a:cubicBezTo>
                      <a:pt x="5880" y="499"/>
                      <a:pt x="6964" y="-8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59" y="2293"/>
                      <a:pt x="12281" y="3476"/>
                      <a:pt x="12241" y="4690"/>
                    </a:cubicBezTo>
                    <a:cubicBezTo>
                      <a:pt x="12275" y="5888"/>
                      <a:pt x="11853" y="7055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F39C1DBC-823E-DF67-4D31-7A3A87275970}"/>
                  </a:ext>
                </a:extLst>
              </p:cNvPr>
              <p:cNvSpPr/>
              <p:nvPr/>
            </p:nvSpPr>
            <p:spPr>
              <a:xfrm>
                <a:off x="10529672" y="4953082"/>
                <a:ext cx="39311" cy="38263"/>
              </a:xfrm>
              <a:custGeom>
                <a:avLst/>
                <a:gdLst>
                  <a:gd name="connsiteX0" fmla="*/ 18581 w 39311"/>
                  <a:gd name="connsiteY0" fmla="*/ 38263 h 38263"/>
                  <a:gd name="connsiteX1" fmla="*/ 7468 w 39311"/>
                  <a:gd name="connsiteY1" fmla="*/ 8858 h 38263"/>
                  <a:gd name="connsiteX2" fmla="*/ 3468 w 39311"/>
                  <a:gd name="connsiteY2" fmla="*/ 2401 h 38263"/>
                  <a:gd name="connsiteX3" fmla="*/ 0 w 39311"/>
                  <a:gd name="connsiteY3" fmla="*/ 1455 h 38263"/>
                  <a:gd name="connsiteX4" fmla="*/ 0 w 39311"/>
                  <a:gd name="connsiteY4" fmla="*/ 0 h 38263"/>
                  <a:gd name="connsiteX5" fmla="*/ 15325 w 39311"/>
                  <a:gd name="connsiteY5" fmla="*/ 0 h 38263"/>
                  <a:gd name="connsiteX6" fmla="*/ 15325 w 39311"/>
                  <a:gd name="connsiteY6" fmla="*/ 1455 h 38263"/>
                  <a:gd name="connsiteX7" fmla="*/ 12105 w 39311"/>
                  <a:gd name="connsiteY7" fmla="*/ 3382 h 38263"/>
                  <a:gd name="connsiteX8" fmla="*/ 13057 w 39311"/>
                  <a:gd name="connsiteY8" fmla="*/ 7397 h 38263"/>
                  <a:gd name="connsiteX9" fmla="*/ 21328 w 39311"/>
                  <a:gd name="connsiteY9" fmla="*/ 29642 h 38263"/>
                  <a:gd name="connsiteX10" fmla="*/ 28618 w 39311"/>
                  <a:gd name="connsiteY10" fmla="*/ 7634 h 38263"/>
                  <a:gd name="connsiteX11" fmla="*/ 29433 w 39311"/>
                  <a:gd name="connsiteY11" fmla="*/ 4169 h 38263"/>
                  <a:gd name="connsiteX12" fmla="*/ 26178 w 39311"/>
                  <a:gd name="connsiteY12" fmla="*/ 1455 h 38263"/>
                  <a:gd name="connsiteX13" fmla="*/ 26178 w 39311"/>
                  <a:gd name="connsiteY13" fmla="*/ 0 h 38263"/>
                  <a:gd name="connsiteX14" fmla="*/ 39312 w 39311"/>
                  <a:gd name="connsiteY14" fmla="*/ 0 h 38263"/>
                  <a:gd name="connsiteX15" fmla="*/ 39312 w 39311"/>
                  <a:gd name="connsiteY15" fmla="*/ 1455 h 38263"/>
                  <a:gd name="connsiteX16" fmla="*/ 34585 w 39311"/>
                  <a:gd name="connsiteY16" fmla="*/ 3424 h 38263"/>
                  <a:gd name="connsiteX17" fmla="*/ 32222 w 39311"/>
                  <a:gd name="connsiteY17" fmla="*/ 8621 h 38263"/>
                  <a:gd name="connsiteX18" fmla="*/ 21989 w 39311"/>
                  <a:gd name="connsiteY18" fmla="*/ 38263 h 3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311" h="38263">
                    <a:moveTo>
                      <a:pt x="18581" y="38263"/>
                    </a:moveTo>
                    <a:lnTo>
                      <a:pt x="7468" y="8858"/>
                    </a:lnTo>
                    <a:cubicBezTo>
                      <a:pt x="6192" y="5499"/>
                      <a:pt x="4858" y="3347"/>
                      <a:pt x="3468" y="2401"/>
                    </a:cubicBezTo>
                    <a:cubicBezTo>
                      <a:pt x="2425" y="1761"/>
                      <a:pt x="1222" y="1433"/>
                      <a:pt x="0" y="1455"/>
                    </a:cubicBezTo>
                    <a:lnTo>
                      <a:pt x="0" y="0"/>
                    </a:lnTo>
                    <a:lnTo>
                      <a:pt x="15325" y="0"/>
                    </a:lnTo>
                    <a:lnTo>
                      <a:pt x="15325" y="1455"/>
                    </a:lnTo>
                    <a:cubicBezTo>
                      <a:pt x="13175" y="1455"/>
                      <a:pt x="12105" y="2099"/>
                      <a:pt x="12105" y="3382"/>
                    </a:cubicBezTo>
                    <a:cubicBezTo>
                      <a:pt x="12198" y="4764"/>
                      <a:pt x="12520" y="6121"/>
                      <a:pt x="13057" y="7397"/>
                    </a:cubicBezTo>
                    <a:lnTo>
                      <a:pt x="21328" y="29642"/>
                    </a:lnTo>
                    <a:lnTo>
                      <a:pt x="28618" y="7634"/>
                    </a:lnTo>
                    <a:cubicBezTo>
                      <a:pt x="29049" y="6522"/>
                      <a:pt x="29324" y="5356"/>
                      <a:pt x="29433" y="4169"/>
                    </a:cubicBezTo>
                    <a:cubicBezTo>
                      <a:pt x="29433" y="2513"/>
                      <a:pt x="28348" y="1608"/>
                      <a:pt x="26178" y="1455"/>
                    </a:cubicBezTo>
                    <a:lnTo>
                      <a:pt x="26178" y="0"/>
                    </a:lnTo>
                    <a:lnTo>
                      <a:pt x="39312" y="0"/>
                    </a:lnTo>
                    <a:lnTo>
                      <a:pt x="39312" y="1455"/>
                    </a:lnTo>
                    <a:cubicBezTo>
                      <a:pt x="37114" y="1608"/>
                      <a:pt x="35548" y="2271"/>
                      <a:pt x="34585" y="3424"/>
                    </a:cubicBezTo>
                    <a:cubicBezTo>
                      <a:pt x="33947" y="4186"/>
                      <a:pt x="33155" y="5913"/>
                      <a:pt x="32222" y="8621"/>
                    </a:cubicBezTo>
                    <a:lnTo>
                      <a:pt x="21989" y="38263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DD19021F-6F1F-E665-0401-48FD94212E08}"/>
                  </a:ext>
                </a:extLst>
              </p:cNvPr>
              <p:cNvSpPr/>
              <p:nvPr/>
            </p:nvSpPr>
            <p:spPr>
              <a:xfrm>
                <a:off x="10566419" y="4952254"/>
                <a:ext cx="27125" cy="39098"/>
              </a:xfrm>
              <a:custGeom>
                <a:avLst/>
                <a:gdLst>
                  <a:gd name="connsiteX0" fmla="*/ 26196 w 27125"/>
                  <a:gd name="connsiteY0" fmla="*/ 35076 h 39098"/>
                  <a:gd name="connsiteX1" fmla="*/ 26196 w 27125"/>
                  <a:gd name="connsiteY1" fmla="*/ 37678 h 39098"/>
                  <a:gd name="connsiteX2" fmla="*/ 17558 w 27125"/>
                  <a:gd name="connsiteY2" fmla="*/ 39091 h 39098"/>
                  <a:gd name="connsiteX3" fmla="*/ 2050 w 27125"/>
                  <a:gd name="connsiteY3" fmla="*/ 29837 h 39098"/>
                  <a:gd name="connsiteX4" fmla="*/ 0 w 27125"/>
                  <a:gd name="connsiteY4" fmla="*/ 18543 h 39098"/>
                  <a:gd name="connsiteX5" fmla="*/ 14723 w 27125"/>
                  <a:gd name="connsiteY5" fmla="*/ 0 h 39098"/>
                  <a:gd name="connsiteX6" fmla="*/ 25451 w 27125"/>
                  <a:gd name="connsiteY6" fmla="*/ 5984 h 39098"/>
                  <a:gd name="connsiteX7" fmla="*/ 27118 w 27125"/>
                  <a:gd name="connsiteY7" fmla="*/ 13541 h 39098"/>
                  <a:gd name="connsiteX8" fmla="*/ 27118 w 27125"/>
                  <a:gd name="connsiteY8" fmla="*/ 15315 h 39098"/>
                  <a:gd name="connsiteX9" fmla="*/ 6038 w 27125"/>
                  <a:gd name="connsiteY9" fmla="*/ 15315 h 39098"/>
                  <a:gd name="connsiteX10" fmla="*/ 9754 w 27125"/>
                  <a:gd name="connsiteY10" fmla="*/ 29606 h 39098"/>
                  <a:gd name="connsiteX11" fmla="*/ 21121 w 27125"/>
                  <a:gd name="connsiteY11" fmla="*/ 36111 h 39098"/>
                  <a:gd name="connsiteX12" fmla="*/ 26196 w 27125"/>
                  <a:gd name="connsiteY12" fmla="*/ 35076 h 39098"/>
                  <a:gd name="connsiteX13" fmla="*/ 6014 w 27125"/>
                  <a:gd name="connsiteY13" fmla="*/ 12677 h 39098"/>
                  <a:gd name="connsiteX14" fmla="*/ 20672 w 27125"/>
                  <a:gd name="connsiteY14" fmla="*/ 12677 h 39098"/>
                  <a:gd name="connsiteX15" fmla="*/ 17913 w 27125"/>
                  <a:gd name="connsiteY15" fmla="*/ 4210 h 39098"/>
                  <a:gd name="connsiteX16" fmla="*/ 13777 w 27125"/>
                  <a:gd name="connsiteY16" fmla="*/ 2755 h 39098"/>
                  <a:gd name="connsiteX17" fmla="*/ 6906 w 27125"/>
                  <a:gd name="connsiteY17" fmla="*/ 8544 h 39098"/>
                  <a:gd name="connsiteX18" fmla="*/ 6038 w 27125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5" h="39098">
                    <a:moveTo>
                      <a:pt x="26196" y="35076"/>
                    </a:moveTo>
                    <a:lnTo>
                      <a:pt x="26196" y="37678"/>
                    </a:lnTo>
                    <a:cubicBezTo>
                      <a:pt x="23431" y="38688"/>
                      <a:pt x="20501" y="39167"/>
                      <a:pt x="17558" y="39091"/>
                    </a:cubicBezTo>
                    <a:cubicBezTo>
                      <a:pt x="9914" y="39091"/>
                      <a:pt x="4744" y="36006"/>
                      <a:pt x="2050" y="29837"/>
                    </a:cubicBezTo>
                    <a:cubicBezTo>
                      <a:pt x="679" y="26743"/>
                      <a:pt x="-4" y="22978"/>
                      <a:pt x="0" y="18543"/>
                    </a:cubicBezTo>
                    <a:cubicBezTo>
                      <a:pt x="0" y="6181"/>
                      <a:pt x="4908" y="0"/>
                      <a:pt x="14723" y="0"/>
                    </a:cubicBezTo>
                    <a:cubicBezTo>
                      <a:pt x="19678" y="0"/>
                      <a:pt x="23254" y="1994"/>
                      <a:pt x="25451" y="5984"/>
                    </a:cubicBezTo>
                    <a:cubicBezTo>
                      <a:pt x="26630" y="8324"/>
                      <a:pt x="27203" y="10922"/>
                      <a:pt x="27118" y="13541"/>
                    </a:cubicBezTo>
                    <a:lnTo>
                      <a:pt x="27118" y="15315"/>
                    </a:lnTo>
                    <a:lnTo>
                      <a:pt x="6038" y="15315"/>
                    </a:lnTo>
                    <a:cubicBezTo>
                      <a:pt x="6038" y="20956"/>
                      <a:pt x="7277" y="25720"/>
                      <a:pt x="9754" y="29606"/>
                    </a:cubicBezTo>
                    <a:cubicBezTo>
                      <a:pt x="12511" y="33942"/>
                      <a:pt x="16300" y="36111"/>
                      <a:pt x="21121" y="36111"/>
                    </a:cubicBezTo>
                    <a:cubicBezTo>
                      <a:pt x="22873" y="36202"/>
                      <a:pt x="24619" y="35845"/>
                      <a:pt x="26196" y="35076"/>
                    </a:cubicBezTo>
                    <a:close/>
                    <a:moveTo>
                      <a:pt x="6014" y="12677"/>
                    </a:moveTo>
                    <a:lnTo>
                      <a:pt x="20672" y="12677"/>
                    </a:lnTo>
                    <a:cubicBezTo>
                      <a:pt x="20672" y="8791"/>
                      <a:pt x="19752" y="5968"/>
                      <a:pt x="17913" y="4210"/>
                    </a:cubicBezTo>
                    <a:cubicBezTo>
                      <a:pt x="16776" y="3206"/>
                      <a:pt x="15292" y="2684"/>
                      <a:pt x="13777" y="2755"/>
                    </a:cubicBezTo>
                    <a:cubicBezTo>
                      <a:pt x="10587" y="2755"/>
                      <a:pt x="8297" y="4685"/>
                      <a:pt x="6906" y="8544"/>
                    </a:cubicBezTo>
                    <a:cubicBezTo>
                      <a:pt x="6379" y="9861"/>
                      <a:pt x="6086" y="11260"/>
                      <a:pt x="6038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75976F0D-1060-E1F5-9BDF-BD3C5FB0E7FA}"/>
                  </a:ext>
                </a:extLst>
              </p:cNvPr>
              <p:cNvSpPr/>
              <p:nvPr/>
            </p:nvSpPr>
            <p:spPr>
              <a:xfrm>
                <a:off x="10596946" y="4952248"/>
                <a:ext cx="24389" cy="38316"/>
              </a:xfrm>
              <a:custGeom>
                <a:avLst/>
                <a:gdLst>
                  <a:gd name="connsiteX0" fmla="*/ 0 w 24389"/>
                  <a:gd name="connsiteY0" fmla="*/ 38310 h 38316"/>
                  <a:gd name="connsiteX1" fmla="*/ 0 w 24389"/>
                  <a:gd name="connsiteY1" fmla="*/ 36933 h 38316"/>
                  <a:gd name="connsiteX2" fmla="*/ 4242 w 24389"/>
                  <a:gd name="connsiteY2" fmla="*/ 35596 h 38316"/>
                  <a:gd name="connsiteX3" fmla="*/ 5518 w 24389"/>
                  <a:gd name="connsiteY3" fmla="*/ 30907 h 38316"/>
                  <a:gd name="connsiteX4" fmla="*/ 5518 w 24389"/>
                  <a:gd name="connsiteY4" fmla="*/ 8627 h 38316"/>
                  <a:gd name="connsiteX5" fmla="*/ 4035 w 24389"/>
                  <a:gd name="connsiteY5" fmla="*/ 4488 h 38316"/>
                  <a:gd name="connsiteX6" fmla="*/ 0 w 24389"/>
                  <a:gd name="connsiteY6" fmla="*/ 3382 h 38316"/>
                  <a:gd name="connsiteX7" fmla="*/ 0 w 24389"/>
                  <a:gd name="connsiteY7" fmla="*/ 2004 h 38316"/>
                  <a:gd name="connsiteX8" fmla="*/ 11184 w 24389"/>
                  <a:gd name="connsiteY8" fmla="*/ 0 h 38316"/>
                  <a:gd name="connsiteX9" fmla="*/ 11184 w 24389"/>
                  <a:gd name="connsiteY9" fmla="*/ 8710 h 38316"/>
                  <a:gd name="connsiteX10" fmla="*/ 11326 w 24389"/>
                  <a:gd name="connsiteY10" fmla="*/ 8710 h 38316"/>
                  <a:gd name="connsiteX11" fmla="*/ 20743 w 24389"/>
                  <a:gd name="connsiteY11" fmla="*/ 12 h 38316"/>
                  <a:gd name="connsiteX12" fmla="*/ 23295 w 24389"/>
                  <a:gd name="connsiteY12" fmla="*/ 1070 h 38316"/>
                  <a:gd name="connsiteX13" fmla="*/ 24388 w 24389"/>
                  <a:gd name="connsiteY13" fmla="*/ 3790 h 38316"/>
                  <a:gd name="connsiteX14" fmla="*/ 20885 w 24389"/>
                  <a:gd name="connsiteY14" fmla="*/ 7610 h 38316"/>
                  <a:gd name="connsiteX15" fmla="*/ 18409 w 24389"/>
                  <a:gd name="connsiteY15" fmla="*/ 6664 h 38316"/>
                  <a:gd name="connsiteX16" fmla="*/ 16779 w 24389"/>
                  <a:gd name="connsiteY16" fmla="*/ 5676 h 38316"/>
                  <a:gd name="connsiteX17" fmla="*/ 13417 w 24389"/>
                  <a:gd name="connsiteY17" fmla="*/ 8633 h 38316"/>
                  <a:gd name="connsiteX18" fmla="*/ 11184 w 24389"/>
                  <a:gd name="connsiteY18" fmla="*/ 18632 h 38316"/>
                  <a:gd name="connsiteX19" fmla="*/ 11184 w 24389"/>
                  <a:gd name="connsiteY19" fmla="*/ 30913 h 38316"/>
                  <a:gd name="connsiteX20" fmla="*/ 13807 w 24389"/>
                  <a:gd name="connsiteY20" fmla="*/ 36507 h 38316"/>
                  <a:gd name="connsiteX21" fmla="*/ 16708 w 24389"/>
                  <a:gd name="connsiteY21" fmla="*/ 36939 h 38316"/>
                  <a:gd name="connsiteX22" fmla="*/ 16708 w 24389"/>
                  <a:gd name="connsiteY22" fmla="*/ 38316 h 38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389" h="38316">
                    <a:moveTo>
                      <a:pt x="0" y="38310"/>
                    </a:moveTo>
                    <a:lnTo>
                      <a:pt x="0" y="36933"/>
                    </a:lnTo>
                    <a:cubicBezTo>
                      <a:pt x="2003" y="36933"/>
                      <a:pt x="3421" y="36489"/>
                      <a:pt x="4242" y="35596"/>
                    </a:cubicBezTo>
                    <a:cubicBezTo>
                      <a:pt x="5063" y="34703"/>
                      <a:pt x="5518" y="33142"/>
                      <a:pt x="5518" y="30907"/>
                    </a:cubicBezTo>
                    <a:lnTo>
                      <a:pt x="5518" y="8627"/>
                    </a:lnTo>
                    <a:cubicBezTo>
                      <a:pt x="5518" y="6656"/>
                      <a:pt x="5024" y="5276"/>
                      <a:pt x="4035" y="4488"/>
                    </a:cubicBezTo>
                    <a:cubicBezTo>
                      <a:pt x="3248" y="3908"/>
                      <a:pt x="1902" y="3540"/>
                      <a:pt x="0" y="3382"/>
                    </a:cubicBezTo>
                    <a:lnTo>
                      <a:pt x="0" y="2004"/>
                    </a:lnTo>
                    <a:lnTo>
                      <a:pt x="11184" y="0"/>
                    </a:lnTo>
                    <a:lnTo>
                      <a:pt x="11184" y="8710"/>
                    </a:lnTo>
                    <a:lnTo>
                      <a:pt x="11326" y="8710"/>
                    </a:lnTo>
                    <a:cubicBezTo>
                      <a:pt x="13295" y="2907"/>
                      <a:pt x="16434" y="8"/>
                      <a:pt x="20743" y="12"/>
                    </a:cubicBezTo>
                    <a:cubicBezTo>
                      <a:pt x="21703" y="-4"/>
                      <a:pt x="22627" y="380"/>
                      <a:pt x="23295" y="1070"/>
                    </a:cubicBezTo>
                    <a:cubicBezTo>
                      <a:pt x="24025" y="1783"/>
                      <a:pt x="24421" y="2770"/>
                      <a:pt x="24388" y="3790"/>
                    </a:cubicBezTo>
                    <a:cubicBezTo>
                      <a:pt x="24388" y="6340"/>
                      <a:pt x="23220" y="7614"/>
                      <a:pt x="20885" y="7610"/>
                    </a:cubicBezTo>
                    <a:cubicBezTo>
                      <a:pt x="19983" y="7550"/>
                      <a:pt x="19121" y="7221"/>
                      <a:pt x="18409" y="6664"/>
                    </a:cubicBezTo>
                    <a:cubicBezTo>
                      <a:pt x="17928" y="6241"/>
                      <a:pt x="17376" y="5906"/>
                      <a:pt x="16779" y="5676"/>
                    </a:cubicBezTo>
                    <a:cubicBezTo>
                      <a:pt x="15762" y="5676"/>
                      <a:pt x="14642" y="6662"/>
                      <a:pt x="13417" y="8633"/>
                    </a:cubicBezTo>
                    <a:cubicBezTo>
                      <a:pt x="11928" y="10998"/>
                      <a:pt x="11184" y="14331"/>
                      <a:pt x="11184" y="18632"/>
                    </a:cubicBezTo>
                    <a:lnTo>
                      <a:pt x="11184" y="30913"/>
                    </a:lnTo>
                    <a:cubicBezTo>
                      <a:pt x="11184" y="34012"/>
                      <a:pt x="12058" y="35876"/>
                      <a:pt x="13807" y="36507"/>
                    </a:cubicBezTo>
                    <a:cubicBezTo>
                      <a:pt x="14741" y="36821"/>
                      <a:pt x="15723" y="36967"/>
                      <a:pt x="16708" y="36939"/>
                    </a:cubicBezTo>
                    <a:lnTo>
                      <a:pt x="16708" y="3831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35A09DC1-022C-8798-235D-8AEB6D9CA4C0}"/>
                  </a:ext>
                </a:extLst>
              </p:cNvPr>
              <p:cNvSpPr/>
              <p:nvPr/>
            </p:nvSpPr>
            <p:spPr>
              <a:xfrm>
                <a:off x="10623726" y="4952230"/>
                <a:ext cx="23188" cy="39116"/>
              </a:xfrm>
              <a:custGeom>
                <a:avLst/>
                <a:gdLst>
                  <a:gd name="connsiteX0" fmla="*/ 21381 w 23188"/>
                  <a:gd name="connsiteY0" fmla="*/ 10023 h 39116"/>
                  <a:gd name="connsiteX1" fmla="*/ 19579 w 23188"/>
                  <a:gd name="connsiteY1" fmla="*/ 10023 h 39116"/>
                  <a:gd name="connsiteX2" fmla="*/ 12176 w 23188"/>
                  <a:gd name="connsiteY2" fmla="*/ 2780 h 39116"/>
                  <a:gd name="connsiteX3" fmla="*/ 7042 w 23188"/>
                  <a:gd name="connsiteY3" fmla="*/ 4908 h 39116"/>
                  <a:gd name="connsiteX4" fmla="*/ 6162 w 23188"/>
                  <a:gd name="connsiteY4" fmla="*/ 7865 h 39116"/>
                  <a:gd name="connsiteX5" fmla="*/ 9417 w 23188"/>
                  <a:gd name="connsiteY5" fmla="*/ 13187 h 39116"/>
                  <a:gd name="connsiteX6" fmla="*/ 16460 w 23188"/>
                  <a:gd name="connsiteY6" fmla="*/ 17480 h 39116"/>
                  <a:gd name="connsiteX7" fmla="*/ 21416 w 23188"/>
                  <a:gd name="connsiteY7" fmla="*/ 21654 h 39116"/>
                  <a:gd name="connsiteX8" fmla="*/ 23189 w 23188"/>
                  <a:gd name="connsiteY8" fmla="*/ 28158 h 39116"/>
                  <a:gd name="connsiteX9" fmla="*/ 18870 w 23188"/>
                  <a:gd name="connsiteY9" fmla="*/ 36744 h 39116"/>
                  <a:gd name="connsiteX10" fmla="*/ 9843 w 23188"/>
                  <a:gd name="connsiteY10" fmla="*/ 39109 h 39116"/>
                  <a:gd name="connsiteX11" fmla="*/ 496 w 23188"/>
                  <a:gd name="connsiteY11" fmla="*/ 37702 h 39116"/>
                  <a:gd name="connsiteX12" fmla="*/ 0 w 23188"/>
                  <a:gd name="connsiteY12" fmla="*/ 28643 h 39116"/>
                  <a:gd name="connsiteX13" fmla="*/ 1772 w 23188"/>
                  <a:gd name="connsiteY13" fmla="*/ 28643 h 39116"/>
                  <a:gd name="connsiteX14" fmla="*/ 10339 w 23188"/>
                  <a:gd name="connsiteY14" fmla="*/ 36478 h 39116"/>
                  <a:gd name="connsiteX15" fmla="*/ 15160 w 23188"/>
                  <a:gd name="connsiteY15" fmla="*/ 34704 h 39116"/>
                  <a:gd name="connsiteX16" fmla="*/ 17493 w 23188"/>
                  <a:gd name="connsiteY16" fmla="*/ 29855 h 39116"/>
                  <a:gd name="connsiteX17" fmla="*/ 14539 w 23188"/>
                  <a:gd name="connsiteY17" fmla="*/ 24534 h 39116"/>
                  <a:gd name="connsiteX18" fmla="*/ 9405 w 23188"/>
                  <a:gd name="connsiteY18" fmla="*/ 21187 h 39116"/>
                  <a:gd name="connsiteX19" fmla="*/ 4271 w 23188"/>
                  <a:gd name="connsiteY19" fmla="*/ 17840 h 39116"/>
                  <a:gd name="connsiteX20" fmla="*/ 484 w 23188"/>
                  <a:gd name="connsiteY20" fmla="*/ 10153 h 39116"/>
                  <a:gd name="connsiteX21" fmla="*/ 4271 w 23188"/>
                  <a:gd name="connsiteY21" fmla="*/ 2206 h 39116"/>
                  <a:gd name="connsiteX22" fmla="*/ 12543 w 23188"/>
                  <a:gd name="connsiteY22" fmla="*/ 1 h 39116"/>
                  <a:gd name="connsiteX23" fmla="*/ 20879 w 23188"/>
                  <a:gd name="connsiteY23" fmla="*/ 1396 h 39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188" h="39116">
                    <a:moveTo>
                      <a:pt x="21381" y="10023"/>
                    </a:moveTo>
                    <a:lnTo>
                      <a:pt x="19579" y="10023"/>
                    </a:lnTo>
                    <a:cubicBezTo>
                      <a:pt x="18516" y="5191"/>
                      <a:pt x="16048" y="2776"/>
                      <a:pt x="12176" y="2780"/>
                    </a:cubicBezTo>
                    <a:cubicBezTo>
                      <a:pt x="9884" y="2780"/>
                      <a:pt x="8172" y="3489"/>
                      <a:pt x="7042" y="4908"/>
                    </a:cubicBezTo>
                    <a:cubicBezTo>
                      <a:pt x="6422" y="5765"/>
                      <a:pt x="6111" y="6808"/>
                      <a:pt x="6162" y="7865"/>
                    </a:cubicBezTo>
                    <a:cubicBezTo>
                      <a:pt x="6162" y="9859"/>
                      <a:pt x="7247" y="11633"/>
                      <a:pt x="9417" y="13187"/>
                    </a:cubicBezTo>
                    <a:lnTo>
                      <a:pt x="16460" y="17480"/>
                    </a:lnTo>
                    <a:cubicBezTo>
                      <a:pt x="18870" y="19005"/>
                      <a:pt x="20522" y="20396"/>
                      <a:pt x="21416" y="21654"/>
                    </a:cubicBezTo>
                    <a:cubicBezTo>
                      <a:pt x="22598" y="23310"/>
                      <a:pt x="23189" y="25478"/>
                      <a:pt x="23189" y="28158"/>
                    </a:cubicBezTo>
                    <a:cubicBezTo>
                      <a:pt x="23189" y="31966"/>
                      <a:pt x="21749" y="34828"/>
                      <a:pt x="18870" y="36744"/>
                    </a:cubicBezTo>
                    <a:cubicBezTo>
                      <a:pt x="16507" y="38321"/>
                      <a:pt x="13498" y="39109"/>
                      <a:pt x="9843" y="39109"/>
                    </a:cubicBezTo>
                    <a:cubicBezTo>
                      <a:pt x="6669" y="39183"/>
                      <a:pt x="3508" y="38707"/>
                      <a:pt x="496" y="37702"/>
                    </a:cubicBezTo>
                    <a:lnTo>
                      <a:pt x="0" y="28643"/>
                    </a:lnTo>
                    <a:lnTo>
                      <a:pt x="1772" y="28643"/>
                    </a:lnTo>
                    <a:cubicBezTo>
                      <a:pt x="3072" y="33870"/>
                      <a:pt x="5927" y="36482"/>
                      <a:pt x="10339" y="36478"/>
                    </a:cubicBezTo>
                    <a:cubicBezTo>
                      <a:pt x="12107" y="36485"/>
                      <a:pt x="13818" y="35855"/>
                      <a:pt x="15160" y="34704"/>
                    </a:cubicBezTo>
                    <a:cubicBezTo>
                      <a:pt x="16653" y="33543"/>
                      <a:pt x="17517" y="31748"/>
                      <a:pt x="17493" y="29855"/>
                    </a:cubicBezTo>
                    <a:cubicBezTo>
                      <a:pt x="17493" y="27995"/>
                      <a:pt x="16509" y="26221"/>
                      <a:pt x="14539" y="24534"/>
                    </a:cubicBezTo>
                    <a:cubicBezTo>
                      <a:pt x="12935" y="23261"/>
                      <a:pt x="11217" y="22141"/>
                      <a:pt x="9405" y="21187"/>
                    </a:cubicBezTo>
                    <a:cubicBezTo>
                      <a:pt x="7605" y="20215"/>
                      <a:pt x="5888" y="19096"/>
                      <a:pt x="4271" y="17840"/>
                    </a:cubicBezTo>
                    <a:cubicBezTo>
                      <a:pt x="1743" y="15739"/>
                      <a:pt x="480" y="13177"/>
                      <a:pt x="484" y="10153"/>
                    </a:cubicBezTo>
                    <a:cubicBezTo>
                      <a:pt x="484" y="6605"/>
                      <a:pt x="1747" y="3956"/>
                      <a:pt x="4271" y="2206"/>
                    </a:cubicBezTo>
                    <a:cubicBezTo>
                      <a:pt x="6367" y="732"/>
                      <a:pt x="9124" y="-3"/>
                      <a:pt x="12543" y="1"/>
                    </a:cubicBezTo>
                    <a:cubicBezTo>
                      <a:pt x="15381" y="-20"/>
                      <a:pt x="18202" y="452"/>
                      <a:pt x="20879" y="13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DA54F468-03BE-EAE3-83A1-1079C376BCBA}"/>
                  </a:ext>
                </a:extLst>
              </p:cNvPr>
              <p:cNvSpPr/>
              <p:nvPr/>
            </p:nvSpPr>
            <p:spPr>
              <a:xfrm>
                <a:off x="10650283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3 w 16672"/>
                  <a:gd name="connsiteY3" fmla="*/ 47677 h 55080"/>
                  <a:gd name="connsiteX4" fmla="*/ 5483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48 w 16672"/>
                  <a:gd name="connsiteY8" fmla="*/ 16776 h 55080"/>
                  <a:gd name="connsiteX9" fmla="*/ 11148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69" y="53703"/>
                      <a:pt x="3373" y="53257"/>
                      <a:pt x="4212" y="52366"/>
                    </a:cubicBezTo>
                    <a:cubicBezTo>
                      <a:pt x="5051" y="51475"/>
                      <a:pt x="5475" y="49912"/>
                      <a:pt x="5483" y="47677"/>
                    </a:cubicBezTo>
                    <a:lnTo>
                      <a:pt x="5483" y="25397"/>
                    </a:lnTo>
                    <a:cubicBezTo>
                      <a:pt x="5483" y="23428"/>
                      <a:pt x="4992" y="22062"/>
                      <a:pt x="4000" y="21305"/>
                    </a:cubicBezTo>
                    <a:cubicBezTo>
                      <a:pt x="3243" y="20714"/>
                      <a:pt x="1908" y="20318"/>
                      <a:pt x="0" y="20158"/>
                    </a:cubicBezTo>
                    <a:lnTo>
                      <a:pt x="0" y="18780"/>
                    </a:lnTo>
                    <a:lnTo>
                      <a:pt x="11148" y="16776"/>
                    </a:lnTo>
                    <a:lnTo>
                      <a:pt x="11148" y="47677"/>
                    </a:lnTo>
                    <a:cubicBezTo>
                      <a:pt x="11148" y="50776"/>
                      <a:pt x="12023" y="52640"/>
                      <a:pt x="13771" y="53271"/>
                    </a:cubicBezTo>
                    <a:cubicBezTo>
                      <a:pt x="14706" y="53585"/>
                      <a:pt x="15687" y="53731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1" y="9311"/>
                      <a:pt x="5888" y="8819"/>
                      <a:pt x="5152" y="7954"/>
                    </a:cubicBezTo>
                    <a:cubicBezTo>
                      <a:pt x="4359" y="7055"/>
                      <a:pt x="3936" y="5888"/>
                      <a:pt x="3970" y="4690"/>
                    </a:cubicBezTo>
                    <a:cubicBezTo>
                      <a:pt x="3936" y="3477"/>
                      <a:pt x="4358" y="2296"/>
                      <a:pt x="5152" y="1378"/>
                    </a:cubicBezTo>
                    <a:cubicBezTo>
                      <a:pt x="5878" y="497"/>
                      <a:pt x="6964" y="-9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60" y="2291"/>
                      <a:pt x="12283" y="3476"/>
                      <a:pt x="12241" y="4690"/>
                    </a:cubicBezTo>
                    <a:cubicBezTo>
                      <a:pt x="12279" y="5889"/>
                      <a:pt x="11856" y="7057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B86C876-AFCF-C0E5-F930-EF0DEE868F9D}"/>
                  </a:ext>
                </a:extLst>
              </p:cNvPr>
              <p:cNvSpPr/>
              <p:nvPr/>
            </p:nvSpPr>
            <p:spPr>
              <a:xfrm>
                <a:off x="10670252" y="4933948"/>
                <a:ext cx="33013" cy="57397"/>
              </a:xfrm>
              <a:custGeom>
                <a:avLst/>
                <a:gdLst>
                  <a:gd name="connsiteX0" fmla="*/ 6481 w 33013"/>
                  <a:gd name="connsiteY0" fmla="*/ 37914 h 57397"/>
                  <a:gd name="connsiteX1" fmla="*/ 9435 w 33013"/>
                  <a:gd name="connsiteY1" fmla="*/ 51969 h 57397"/>
                  <a:gd name="connsiteX2" fmla="*/ 14285 w 33013"/>
                  <a:gd name="connsiteY2" fmla="*/ 54447 h 57397"/>
                  <a:gd name="connsiteX3" fmla="*/ 20477 w 33013"/>
                  <a:gd name="connsiteY3" fmla="*/ 48144 h 57397"/>
                  <a:gd name="connsiteX4" fmla="*/ 20477 w 33013"/>
                  <a:gd name="connsiteY4" fmla="*/ 27673 h 57397"/>
                  <a:gd name="connsiteX5" fmla="*/ 14285 w 33013"/>
                  <a:gd name="connsiteY5" fmla="*/ 21376 h 57397"/>
                  <a:gd name="connsiteX6" fmla="*/ 7875 w 33013"/>
                  <a:gd name="connsiteY6" fmla="*/ 27596 h 57397"/>
                  <a:gd name="connsiteX7" fmla="*/ 6481 w 33013"/>
                  <a:gd name="connsiteY7" fmla="*/ 37914 h 57397"/>
                  <a:gd name="connsiteX8" fmla="*/ 21842 w 33013"/>
                  <a:gd name="connsiteY8" fmla="*/ 57398 h 57397"/>
                  <a:gd name="connsiteX9" fmla="*/ 21842 w 33013"/>
                  <a:gd name="connsiteY9" fmla="*/ 51378 h 57397"/>
                  <a:gd name="connsiteX10" fmla="*/ 21700 w 33013"/>
                  <a:gd name="connsiteY10" fmla="*/ 51378 h 57397"/>
                  <a:gd name="connsiteX11" fmla="*/ 18338 w 33013"/>
                  <a:gd name="connsiteY11" fmla="*/ 55588 h 57397"/>
                  <a:gd name="connsiteX12" fmla="*/ 13346 w 33013"/>
                  <a:gd name="connsiteY12" fmla="*/ 57398 h 57397"/>
                  <a:gd name="connsiteX13" fmla="*/ 2830 w 33013"/>
                  <a:gd name="connsiteY13" fmla="*/ 51337 h 57397"/>
                  <a:gd name="connsiteX14" fmla="*/ 0 w 33013"/>
                  <a:gd name="connsiteY14" fmla="*/ 37914 h 57397"/>
                  <a:gd name="connsiteX15" fmla="*/ 2830 w 33013"/>
                  <a:gd name="connsiteY15" fmla="*/ 24444 h 57397"/>
                  <a:gd name="connsiteX16" fmla="*/ 13346 w 33013"/>
                  <a:gd name="connsiteY16" fmla="*/ 18307 h 57397"/>
                  <a:gd name="connsiteX17" fmla="*/ 21700 w 33013"/>
                  <a:gd name="connsiteY17" fmla="*/ 24604 h 57397"/>
                  <a:gd name="connsiteX18" fmla="*/ 21842 w 33013"/>
                  <a:gd name="connsiteY18" fmla="*/ 24604 h 57397"/>
                  <a:gd name="connsiteX19" fmla="*/ 21842 w 33013"/>
                  <a:gd name="connsiteY19" fmla="*/ 8639 h 57397"/>
                  <a:gd name="connsiteX20" fmla="*/ 20282 w 33013"/>
                  <a:gd name="connsiteY20" fmla="*/ 4583 h 57397"/>
                  <a:gd name="connsiteX21" fmla="*/ 16324 w 33013"/>
                  <a:gd name="connsiteY21" fmla="*/ 3323 h 57397"/>
                  <a:gd name="connsiteX22" fmla="*/ 16324 w 33013"/>
                  <a:gd name="connsiteY22" fmla="*/ 1945 h 57397"/>
                  <a:gd name="connsiteX23" fmla="*/ 27525 w 33013"/>
                  <a:gd name="connsiteY23" fmla="*/ 0 h 57397"/>
                  <a:gd name="connsiteX24" fmla="*/ 27525 w 33013"/>
                  <a:gd name="connsiteY24" fmla="*/ 48776 h 57397"/>
                  <a:gd name="connsiteX25" fmla="*/ 29008 w 33013"/>
                  <a:gd name="connsiteY25" fmla="*/ 52916 h 57397"/>
                  <a:gd name="connsiteX26" fmla="*/ 33014 w 33013"/>
                  <a:gd name="connsiteY26" fmla="*/ 54134 h 57397"/>
                  <a:gd name="connsiteX27" fmla="*/ 33014 w 33013"/>
                  <a:gd name="connsiteY27" fmla="*/ 55476 h 5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3013" h="57397">
                    <a:moveTo>
                      <a:pt x="6481" y="37914"/>
                    </a:moveTo>
                    <a:cubicBezTo>
                      <a:pt x="6481" y="44470"/>
                      <a:pt x="7466" y="49155"/>
                      <a:pt x="9435" y="51969"/>
                    </a:cubicBezTo>
                    <a:cubicBezTo>
                      <a:pt x="10513" y="53582"/>
                      <a:pt x="12349" y="54520"/>
                      <a:pt x="14285" y="54447"/>
                    </a:cubicBezTo>
                    <a:cubicBezTo>
                      <a:pt x="17117" y="54447"/>
                      <a:pt x="19181" y="52346"/>
                      <a:pt x="20477" y="48144"/>
                    </a:cubicBezTo>
                    <a:cubicBezTo>
                      <a:pt x="22273" y="41438"/>
                      <a:pt x="22273" y="34378"/>
                      <a:pt x="20477" y="27673"/>
                    </a:cubicBezTo>
                    <a:cubicBezTo>
                      <a:pt x="19185" y="23475"/>
                      <a:pt x="17121" y="21376"/>
                      <a:pt x="14285" y="21376"/>
                    </a:cubicBezTo>
                    <a:cubicBezTo>
                      <a:pt x="11355" y="21376"/>
                      <a:pt x="9218" y="23449"/>
                      <a:pt x="7875" y="27596"/>
                    </a:cubicBezTo>
                    <a:cubicBezTo>
                      <a:pt x="6870" y="30940"/>
                      <a:pt x="6400" y="34423"/>
                      <a:pt x="6481" y="37914"/>
                    </a:cubicBezTo>
                    <a:close/>
                    <a:moveTo>
                      <a:pt x="21842" y="57398"/>
                    </a:moveTo>
                    <a:lnTo>
                      <a:pt x="21842" y="51378"/>
                    </a:lnTo>
                    <a:lnTo>
                      <a:pt x="21700" y="51378"/>
                    </a:lnTo>
                    <a:cubicBezTo>
                      <a:pt x="21109" y="53133"/>
                      <a:pt x="19918" y="54624"/>
                      <a:pt x="18338" y="55588"/>
                    </a:cubicBezTo>
                    <a:cubicBezTo>
                      <a:pt x="16898" y="56688"/>
                      <a:pt x="15156" y="57320"/>
                      <a:pt x="13346" y="57398"/>
                    </a:cubicBezTo>
                    <a:cubicBezTo>
                      <a:pt x="8620" y="57398"/>
                      <a:pt x="5115" y="55377"/>
                      <a:pt x="2830" y="51337"/>
                    </a:cubicBezTo>
                    <a:cubicBezTo>
                      <a:pt x="943" y="47978"/>
                      <a:pt x="0" y="43504"/>
                      <a:pt x="0" y="37914"/>
                    </a:cubicBezTo>
                    <a:cubicBezTo>
                      <a:pt x="0" y="32325"/>
                      <a:pt x="943" y="27834"/>
                      <a:pt x="2830" y="24444"/>
                    </a:cubicBezTo>
                    <a:cubicBezTo>
                      <a:pt x="5115" y="20353"/>
                      <a:pt x="8620" y="18307"/>
                      <a:pt x="13346" y="18307"/>
                    </a:cubicBezTo>
                    <a:cubicBezTo>
                      <a:pt x="17119" y="18307"/>
                      <a:pt x="19904" y="20406"/>
                      <a:pt x="21700" y="24604"/>
                    </a:cubicBezTo>
                    <a:lnTo>
                      <a:pt x="21842" y="24604"/>
                    </a:lnTo>
                    <a:lnTo>
                      <a:pt x="21842" y="8639"/>
                    </a:lnTo>
                    <a:cubicBezTo>
                      <a:pt x="21842" y="6747"/>
                      <a:pt x="21322" y="5399"/>
                      <a:pt x="20282" y="4583"/>
                    </a:cubicBezTo>
                    <a:cubicBezTo>
                      <a:pt x="19502" y="3950"/>
                      <a:pt x="18185" y="3536"/>
                      <a:pt x="16324" y="3323"/>
                    </a:cubicBezTo>
                    <a:lnTo>
                      <a:pt x="16324" y="1945"/>
                    </a:lnTo>
                    <a:lnTo>
                      <a:pt x="27525" y="0"/>
                    </a:lnTo>
                    <a:lnTo>
                      <a:pt x="27525" y="48776"/>
                    </a:lnTo>
                    <a:cubicBezTo>
                      <a:pt x="27525" y="50747"/>
                      <a:pt x="28020" y="52127"/>
                      <a:pt x="29008" y="52916"/>
                    </a:cubicBezTo>
                    <a:cubicBezTo>
                      <a:pt x="29741" y="53519"/>
                      <a:pt x="31076" y="53925"/>
                      <a:pt x="33014" y="54134"/>
                    </a:cubicBezTo>
                    <a:lnTo>
                      <a:pt x="33014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1C42FE4A-C7F0-65E5-9FC6-01FFDAE41CE8}"/>
                  </a:ext>
                </a:extLst>
              </p:cNvPr>
              <p:cNvSpPr/>
              <p:nvPr/>
            </p:nvSpPr>
            <p:spPr>
              <a:xfrm>
                <a:off x="10706755" y="4952296"/>
                <a:ext cx="29842" cy="39049"/>
              </a:xfrm>
              <a:custGeom>
                <a:avLst/>
                <a:gdLst>
                  <a:gd name="connsiteX0" fmla="*/ 29843 w 29842"/>
                  <a:gd name="connsiteY0" fmla="*/ 36649 h 39049"/>
                  <a:gd name="connsiteX1" fmla="*/ 29843 w 29842"/>
                  <a:gd name="connsiteY1" fmla="*/ 38346 h 39049"/>
                  <a:gd name="connsiteX2" fmla="*/ 24567 w 29842"/>
                  <a:gd name="connsiteY2" fmla="*/ 39050 h 39049"/>
                  <a:gd name="connsiteX3" fmla="*/ 19114 w 29842"/>
                  <a:gd name="connsiteY3" fmla="*/ 33137 h 39049"/>
                  <a:gd name="connsiteX4" fmla="*/ 18978 w 29842"/>
                  <a:gd name="connsiteY4" fmla="*/ 33137 h 39049"/>
                  <a:gd name="connsiteX5" fmla="*/ 8675 w 29842"/>
                  <a:gd name="connsiteY5" fmla="*/ 39050 h 39049"/>
                  <a:gd name="connsiteX6" fmla="*/ 1130 w 29842"/>
                  <a:gd name="connsiteY6" fmla="*/ 34644 h 39049"/>
                  <a:gd name="connsiteX7" fmla="*/ 2 w 29842"/>
                  <a:gd name="connsiteY7" fmla="*/ 29878 h 39049"/>
                  <a:gd name="connsiteX8" fmla="*/ 6973 w 29842"/>
                  <a:gd name="connsiteY8" fmla="*/ 19679 h 39049"/>
                  <a:gd name="connsiteX9" fmla="*/ 13667 w 29842"/>
                  <a:gd name="connsiteY9" fmla="*/ 18123 h 39049"/>
                  <a:gd name="connsiteX10" fmla="*/ 19114 w 29842"/>
                  <a:gd name="connsiteY10" fmla="*/ 17497 h 39049"/>
                  <a:gd name="connsiteX11" fmla="*/ 19114 w 29842"/>
                  <a:gd name="connsiteY11" fmla="*/ 14422 h 39049"/>
                  <a:gd name="connsiteX12" fmla="*/ 17135 w 29842"/>
                  <a:gd name="connsiteY12" fmla="*/ 4370 h 39049"/>
                  <a:gd name="connsiteX13" fmla="*/ 12958 w 29842"/>
                  <a:gd name="connsiteY13" fmla="*/ 2755 h 39049"/>
                  <a:gd name="connsiteX14" fmla="*/ 9236 w 29842"/>
                  <a:gd name="connsiteY14" fmla="*/ 3619 h 39049"/>
                  <a:gd name="connsiteX15" fmla="*/ 7895 w 29842"/>
                  <a:gd name="connsiteY15" fmla="*/ 7439 h 39049"/>
                  <a:gd name="connsiteX16" fmla="*/ 4498 w 29842"/>
                  <a:gd name="connsiteY16" fmla="*/ 11690 h 39049"/>
                  <a:gd name="connsiteX17" fmla="*/ 988 w 29842"/>
                  <a:gd name="connsiteY17" fmla="*/ 7988 h 39049"/>
                  <a:gd name="connsiteX18" fmla="*/ 7611 w 29842"/>
                  <a:gd name="connsiteY18" fmla="*/ 940 h 39049"/>
                  <a:gd name="connsiteX19" fmla="*/ 13029 w 29842"/>
                  <a:gd name="connsiteY19" fmla="*/ 0 h 39049"/>
                  <a:gd name="connsiteX20" fmla="*/ 23858 w 29842"/>
                  <a:gd name="connsiteY20" fmla="*/ 6019 h 39049"/>
                  <a:gd name="connsiteX21" fmla="*/ 24780 w 29842"/>
                  <a:gd name="connsiteY21" fmla="*/ 12991 h 39049"/>
                  <a:gd name="connsiteX22" fmla="*/ 24780 w 29842"/>
                  <a:gd name="connsiteY22" fmla="*/ 33148 h 39049"/>
                  <a:gd name="connsiteX23" fmla="*/ 27899 w 29842"/>
                  <a:gd name="connsiteY23" fmla="*/ 37010 h 39049"/>
                  <a:gd name="connsiteX24" fmla="*/ 29843 w 29842"/>
                  <a:gd name="connsiteY24" fmla="*/ 36649 h 39049"/>
                  <a:gd name="connsiteX25" fmla="*/ 19114 w 29842"/>
                  <a:gd name="connsiteY25" fmla="*/ 24959 h 39049"/>
                  <a:gd name="connsiteX26" fmla="*/ 19114 w 29842"/>
                  <a:gd name="connsiteY26" fmla="*/ 20193 h 39049"/>
                  <a:gd name="connsiteX27" fmla="*/ 6441 w 29842"/>
                  <a:gd name="connsiteY27" fmla="*/ 28578 h 39049"/>
                  <a:gd name="connsiteX28" fmla="*/ 7682 w 29842"/>
                  <a:gd name="connsiteY28" fmla="*/ 33308 h 39049"/>
                  <a:gd name="connsiteX29" fmla="*/ 11363 w 29842"/>
                  <a:gd name="connsiteY29" fmla="*/ 35673 h 39049"/>
                  <a:gd name="connsiteX30" fmla="*/ 17170 w 29842"/>
                  <a:gd name="connsiteY30" fmla="*/ 32208 h 39049"/>
                  <a:gd name="connsiteX31" fmla="*/ 19114 w 29842"/>
                  <a:gd name="connsiteY31" fmla="*/ 24959 h 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42" h="39049">
                    <a:moveTo>
                      <a:pt x="29843" y="36649"/>
                    </a:moveTo>
                    <a:lnTo>
                      <a:pt x="29843" y="38346"/>
                    </a:lnTo>
                    <a:cubicBezTo>
                      <a:pt x="28124" y="38817"/>
                      <a:pt x="26350" y="39053"/>
                      <a:pt x="24567" y="39050"/>
                    </a:cubicBezTo>
                    <a:cubicBezTo>
                      <a:pt x="20935" y="39050"/>
                      <a:pt x="19118" y="37079"/>
                      <a:pt x="19114" y="33137"/>
                    </a:cubicBezTo>
                    <a:lnTo>
                      <a:pt x="18978" y="33137"/>
                    </a:lnTo>
                    <a:cubicBezTo>
                      <a:pt x="16591" y="37079"/>
                      <a:pt x="13157" y="39050"/>
                      <a:pt x="8675" y="39050"/>
                    </a:cubicBezTo>
                    <a:cubicBezTo>
                      <a:pt x="5248" y="39050"/>
                      <a:pt x="2733" y="37581"/>
                      <a:pt x="1130" y="34644"/>
                    </a:cubicBezTo>
                    <a:cubicBezTo>
                      <a:pt x="358" y="33177"/>
                      <a:pt x="-30" y="31537"/>
                      <a:pt x="2" y="29878"/>
                    </a:cubicBezTo>
                    <a:cubicBezTo>
                      <a:pt x="2" y="24864"/>
                      <a:pt x="2325" y="21464"/>
                      <a:pt x="6973" y="19679"/>
                    </a:cubicBezTo>
                    <a:cubicBezTo>
                      <a:pt x="9131" y="18885"/>
                      <a:pt x="11380" y="18362"/>
                      <a:pt x="13667" y="18123"/>
                    </a:cubicBezTo>
                    <a:lnTo>
                      <a:pt x="19114" y="17497"/>
                    </a:lnTo>
                    <a:lnTo>
                      <a:pt x="19114" y="14422"/>
                    </a:lnTo>
                    <a:cubicBezTo>
                      <a:pt x="19114" y="9278"/>
                      <a:pt x="18454" y="5927"/>
                      <a:pt x="17135" y="4370"/>
                    </a:cubicBezTo>
                    <a:cubicBezTo>
                      <a:pt x="16213" y="3294"/>
                      <a:pt x="14821" y="2755"/>
                      <a:pt x="12958" y="2755"/>
                    </a:cubicBezTo>
                    <a:cubicBezTo>
                      <a:pt x="11209" y="2755"/>
                      <a:pt x="9969" y="3043"/>
                      <a:pt x="9236" y="3619"/>
                    </a:cubicBezTo>
                    <a:cubicBezTo>
                      <a:pt x="8344" y="4328"/>
                      <a:pt x="7895" y="5606"/>
                      <a:pt x="7895" y="7439"/>
                    </a:cubicBezTo>
                    <a:cubicBezTo>
                      <a:pt x="7895" y="10277"/>
                      <a:pt x="6762" y="11694"/>
                      <a:pt x="4498" y="11690"/>
                    </a:cubicBezTo>
                    <a:cubicBezTo>
                      <a:pt x="2158" y="11690"/>
                      <a:pt x="988" y="10456"/>
                      <a:pt x="988" y="7988"/>
                    </a:cubicBezTo>
                    <a:cubicBezTo>
                      <a:pt x="988" y="4760"/>
                      <a:pt x="3196" y="2411"/>
                      <a:pt x="7611" y="940"/>
                    </a:cubicBezTo>
                    <a:cubicBezTo>
                      <a:pt x="9355" y="338"/>
                      <a:pt x="11184" y="20"/>
                      <a:pt x="13029" y="0"/>
                    </a:cubicBezTo>
                    <a:cubicBezTo>
                      <a:pt x="18937" y="0"/>
                      <a:pt x="22547" y="2006"/>
                      <a:pt x="23858" y="6019"/>
                    </a:cubicBezTo>
                    <a:cubicBezTo>
                      <a:pt x="24524" y="8282"/>
                      <a:pt x="24835" y="10633"/>
                      <a:pt x="24780" y="12991"/>
                    </a:cubicBezTo>
                    <a:lnTo>
                      <a:pt x="24780" y="33148"/>
                    </a:lnTo>
                    <a:cubicBezTo>
                      <a:pt x="24780" y="35719"/>
                      <a:pt x="25820" y="37005"/>
                      <a:pt x="27899" y="37010"/>
                    </a:cubicBezTo>
                    <a:cubicBezTo>
                      <a:pt x="28559" y="36963"/>
                      <a:pt x="29211" y="36842"/>
                      <a:pt x="29843" y="36649"/>
                    </a:cubicBezTo>
                    <a:close/>
                    <a:moveTo>
                      <a:pt x="19114" y="24959"/>
                    </a:moveTo>
                    <a:lnTo>
                      <a:pt x="19114" y="20193"/>
                    </a:lnTo>
                    <a:cubicBezTo>
                      <a:pt x="10666" y="20406"/>
                      <a:pt x="6441" y="23201"/>
                      <a:pt x="6441" y="28578"/>
                    </a:cubicBezTo>
                    <a:cubicBezTo>
                      <a:pt x="6413" y="30239"/>
                      <a:pt x="6843" y="31875"/>
                      <a:pt x="7682" y="33308"/>
                    </a:cubicBezTo>
                    <a:cubicBezTo>
                      <a:pt x="8627" y="34881"/>
                      <a:pt x="9850" y="35673"/>
                      <a:pt x="11363" y="35673"/>
                    </a:cubicBezTo>
                    <a:cubicBezTo>
                      <a:pt x="13750" y="35673"/>
                      <a:pt x="15686" y="34518"/>
                      <a:pt x="17170" y="32208"/>
                    </a:cubicBezTo>
                    <a:cubicBezTo>
                      <a:pt x="18501" y="30029"/>
                      <a:pt x="19176" y="27512"/>
                      <a:pt x="19114" y="249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A90DB634-9C3E-145A-BECD-624E803B052B}"/>
                  </a:ext>
                </a:extLst>
              </p:cNvPr>
              <p:cNvSpPr/>
              <p:nvPr/>
            </p:nvSpPr>
            <p:spPr>
              <a:xfrm>
                <a:off x="10740066" y="4933965"/>
                <a:ext cx="32990" cy="57379"/>
              </a:xfrm>
              <a:custGeom>
                <a:avLst/>
                <a:gdLst>
                  <a:gd name="connsiteX0" fmla="*/ 6481 w 32990"/>
                  <a:gd name="connsiteY0" fmla="*/ 37897 h 57379"/>
                  <a:gd name="connsiteX1" fmla="*/ 9435 w 32990"/>
                  <a:gd name="connsiteY1" fmla="*/ 51952 h 57379"/>
                  <a:gd name="connsiteX2" fmla="*/ 14285 w 32990"/>
                  <a:gd name="connsiteY2" fmla="*/ 54429 h 57379"/>
                  <a:gd name="connsiteX3" fmla="*/ 20477 w 32990"/>
                  <a:gd name="connsiteY3" fmla="*/ 48126 h 57379"/>
                  <a:gd name="connsiteX4" fmla="*/ 20477 w 32990"/>
                  <a:gd name="connsiteY4" fmla="*/ 27655 h 57379"/>
                  <a:gd name="connsiteX5" fmla="*/ 14285 w 32990"/>
                  <a:gd name="connsiteY5" fmla="*/ 21358 h 57379"/>
                  <a:gd name="connsiteX6" fmla="*/ 7875 w 32990"/>
                  <a:gd name="connsiteY6" fmla="*/ 27578 h 57379"/>
                  <a:gd name="connsiteX7" fmla="*/ 6481 w 32990"/>
                  <a:gd name="connsiteY7" fmla="*/ 37897 h 57379"/>
                  <a:gd name="connsiteX8" fmla="*/ 21842 w 32990"/>
                  <a:gd name="connsiteY8" fmla="*/ 57380 h 57379"/>
                  <a:gd name="connsiteX9" fmla="*/ 21842 w 32990"/>
                  <a:gd name="connsiteY9" fmla="*/ 51360 h 57379"/>
                  <a:gd name="connsiteX10" fmla="*/ 21700 w 32990"/>
                  <a:gd name="connsiteY10" fmla="*/ 51360 h 57379"/>
                  <a:gd name="connsiteX11" fmla="*/ 18338 w 32990"/>
                  <a:gd name="connsiteY11" fmla="*/ 55571 h 57379"/>
                  <a:gd name="connsiteX12" fmla="*/ 13346 w 32990"/>
                  <a:gd name="connsiteY12" fmla="*/ 57380 h 57379"/>
                  <a:gd name="connsiteX13" fmla="*/ 2830 w 32990"/>
                  <a:gd name="connsiteY13" fmla="*/ 51319 h 57379"/>
                  <a:gd name="connsiteX14" fmla="*/ 0 w 32990"/>
                  <a:gd name="connsiteY14" fmla="*/ 37897 h 57379"/>
                  <a:gd name="connsiteX15" fmla="*/ 2830 w 32990"/>
                  <a:gd name="connsiteY15" fmla="*/ 24427 h 57379"/>
                  <a:gd name="connsiteX16" fmla="*/ 13346 w 32990"/>
                  <a:gd name="connsiteY16" fmla="*/ 18289 h 57379"/>
                  <a:gd name="connsiteX17" fmla="*/ 21700 w 32990"/>
                  <a:gd name="connsiteY17" fmla="*/ 24586 h 57379"/>
                  <a:gd name="connsiteX18" fmla="*/ 21842 w 32990"/>
                  <a:gd name="connsiteY18" fmla="*/ 24586 h 57379"/>
                  <a:gd name="connsiteX19" fmla="*/ 21842 w 32990"/>
                  <a:gd name="connsiteY19" fmla="*/ 8621 h 57379"/>
                  <a:gd name="connsiteX20" fmla="*/ 20282 w 32990"/>
                  <a:gd name="connsiteY20" fmla="*/ 4565 h 57379"/>
                  <a:gd name="connsiteX21" fmla="*/ 16318 w 32990"/>
                  <a:gd name="connsiteY21" fmla="*/ 3305 h 57379"/>
                  <a:gd name="connsiteX22" fmla="*/ 16318 w 32990"/>
                  <a:gd name="connsiteY22" fmla="*/ 1928 h 57379"/>
                  <a:gd name="connsiteX23" fmla="*/ 27507 w 32990"/>
                  <a:gd name="connsiteY23" fmla="*/ 0 h 57379"/>
                  <a:gd name="connsiteX24" fmla="*/ 27507 w 32990"/>
                  <a:gd name="connsiteY24" fmla="*/ 48776 h 57379"/>
                  <a:gd name="connsiteX25" fmla="*/ 28996 w 32990"/>
                  <a:gd name="connsiteY25" fmla="*/ 52916 h 57379"/>
                  <a:gd name="connsiteX26" fmla="*/ 32990 w 32990"/>
                  <a:gd name="connsiteY26" fmla="*/ 54134 h 57379"/>
                  <a:gd name="connsiteX27" fmla="*/ 32990 w 32990"/>
                  <a:gd name="connsiteY27" fmla="*/ 55476 h 5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0" h="57379">
                    <a:moveTo>
                      <a:pt x="6481" y="37897"/>
                    </a:moveTo>
                    <a:cubicBezTo>
                      <a:pt x="6481" y="44452"/>
                      <a:pt x="7466" y="49137"/>
                      <a:pt x="9435" y="51952"/>
                    </a:cubicBezTo>
                    <a:cubicBezTo>
                      <a:pt x="10513" y="53564"/>
                      <a:pt x="12349" y="54502"/>
                      <a:pt x="14285" y="54429"/>
                    </a:cubicBezTo>
                    <a:cubicBezTo>
                      <a:pt x="17117" y="54429"/>
                      <a:pt x="19181" y="52328"/>
                      <a:pt x="20477" y="48126"/>
                    </a:cubicBezTo>
                    <a:cubicBezTo>
                      <a:pt x="22273" y="41421"/>
                      <a:pt x="22273" y="34361"/>
                      <a:pt x="20477" y="27655"/>
                    </a:cubicBezTo>
                    <a:cubicBezTo>
                      <a:pt x="19177" y="23457"/>
                      <a:pt x="17114" y="21358"/>
                      <a:pt x="14285" y="21358"/>
                    </a:cubicBezTo>
                    <a:cubicBezTo>
                      <a:pt x="11355" y="21358"/>
                      <a:pt x="9218" y="23432"/>
                      <a:pt x="7875" y="27578"/>
                    </a:cubicBezTo>
                    <a:cubicBezTo>
                      <a:pt x="6869" y="30923"/>
                      <a:pt x="6398" y="34405"/>
                      <a:pt x="6481" y="37897"/>
                    </a:cubicBezTo>
                    <a:close/>
                    <a:moveTo>
                      <a:pt x="21842" y="57380"/>
                    </a:moveTo>
                    <a:lnTo>
                      <a:pt x="21842" y="51360"/>
                    </a:lnTo>
                    <a:lnTo>
                      <a:pt x="21700" y="51360"/>
                    </a:lnTo>
                    <a:cubicBezTo>
                      <a:pt x="21106" y="53114"/>
                      <a:pt x="19916" y="54604"/>
                      <a:pt x="18338" y="55571"/>
                    </a:cubicBezTo>
                    <a:cubicBezTo>
                      <a:pt x="16898" y="56670"/>
                      <a:pt x="15156" y="57302"/>
                      <a:pt x="13346" y="57380"/>
                    </a:cubicBezTo>
                    <a:cubicBezTo>
                      <a:pt x="8620" y="57380"/>
                      <a:pt x="5115" y="55359"/>
                      <a:pt x="2830" y="51319"/>
                    </a:cubicBezTo>
                    <a:cubicBezTo>
                      <a:pt x="947" y="47960"/>
                      <a:pt x="4" y="43486"/>
                      <a:pt x="0" y="37897"/>
                    </a:cubicBezTo>
                    <a:cubicBezTo>
                      <a:pt x="-4" y="32307"/>
                      <a:pt x="939" y="27817"/>
                      <a:pt x="2830" y="24427"/>
                    </a:cubicBezTo>
                    <a:cubicBezTo>
                      <a:pt x="5122" y="20335"/>
                      <a:pt x="8627" y="18289"/>
                      <a:pt x="13346" y="18289"/>
                    </a:cubicBezTo>
                    <a:cubicBezTo>
                      <a:pt x="17123" y="18289"/>
                      <a:pt x="19908" y="20388"/>
                      <a:pt x="21700" y="24586"/>
                    </a:cubicBezTo>
                    <a:lnTo>
                      <a:pt x="21842" y="24586"/>
                    </a:lnTo>
                    <a:lnTo>
                      <a:pt x="21842" y="8621"/>
                    </a:lnTo>
                    <a:cubicBezTo>
                      <a:pt x="21842" y="6729"/>
                      <a:pt x="21322" y="5381"/>
                      <a:pt x="20282" y="4565"/>
                    </a:cubicBezTo>
                    <a:cubicBezTo>
                      <a:pt x="19508" y="3932"/>
                      <a:pt x="18185" y="3518"/>
                      <a:pt x="16318" y="3305"/>
                    </a:cubicBezTo>
                    <a:lnTo>
                      <a:pt x="16318" y="1928"/>
                    </a:lnTo>
                    <a:lnTo>
                      <a:pt x="27507" y="0"/>
                    </a:lnTo>
                    <a:lnTo>
                      <a:pt x="27507" y="48776"/>
                    </a:lnTo>
                    <a:cubicBezTo>
                      <a:pt x="27507" y="50747"/>
                      <a:pt x="28004" y="52127"/>
                      <a:pt x="28996" y="52916"/>
                    </a:cubicBezTo>
                    <a:cubicBezTo>
                      <a:pt x="29723" y="53507"/>
                      <a:pt x="31058" y="53927"/>
                      <a:pt x="32990" y="54134"/>
                    </a:cubicBezTo>
                    <a:lnTo>
                      <a:pt x="32990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F7410259-DC90-9EDD-0EDF-994EE6168ECC}"/>
                  </a:ext>
                </a:extLst>
              </p:cNvPr>
              <p:cNvSpPr/>
              <p:nvPr/>
            </p:nvSpPr>
            <p:spPr>
              <a:xfrm>
                <a:off x="10796457" y="4933965"/>
                <a:ext cx="32995" cy="57379"/>
              </a:xfrm>
              <a:custGeom>
                <a:avLst/>
                <a:gdLst>
                  <a:gd name="connsiteX0" fmla="*/ 6481 w 32995"/>
                  <a:gd name="connsiteY0" fmla="*/ 37897 h 57379"/>
                  <a:gd name="connsiteX1" fmla="*/ 9435 w 32995"/>
                  <a:gd name="connsiteY1" fmla="*/ 51952 h 57379"/>
                  <a:gd name="connsiteX2" fmla="*/ 14280 w 32995"/>
                  <a:gd name="connsiteY2" fmla="*/ 54429 h 57379"/>
                  <a:gd name="connsiteX3" fmla="*/ 20477 w 32995"/>
                  <a:gd name="connsiteY3" fmla="*/ 48126 h 57379"/>
                  <a:gd name="connsiteX4" fmla="*/ 20477 w 32995"/>
                  <a:gd name="connsiteY4" fmla="*/ 27655 h 57379"/>
                  <a:gd name="connsiteX5" fmla="*/ 14280 w 32995"/>
                  <a:gd name="connsiteY5" fmla="*/ 21358 h 57379"/>
                  <a:gd name="connsiteX6" fmla="*/ 7875 w 32995"/>
                  <a:gd name="connsiteY6" fmla="*/ 27578 h 57379"/>
                  <a:gd name="connsiteX7" fmla="*/ 6481 w 32995"/>
                  <a:gd name="connsiteY7" fmla="*/ 37897 h 57379"/>
                  <a:gd name="connsiteX8" fmla="*/ 21842 w 32995"/>
                  <a:gd name="connsiteY8" fmla="*/ 57380 h 57379"/>
                  <a:gd name="connsiteX9" fmla="*/ 21842 w 32995"/>
                  <a:gd name="connsiteY9" fmla="*/ 51360 h 57379"/>
                  <a:gd name="connsiteX10" fmla="*/ 21700 w 32995"/>
                  <a:gd name="connsiteY10" fmla="*/ 51360 h 57379"/>
                  <a:gd name="connsiteX11" fmla="*/ 18338 w 32995"/>
                  <a:gd name="connsiteY11" fmla="*/ 55571 h 57379"/>
                  <a:gd name="connsiteX12" fmla="*/ 13346 w 32995"/>
                  <a:gd name="connsiteY12" fmla="*/ 57380 h 57379"/>
                  <a:gd name="connsiteX13" fmla="*/ 2830 w 32995"/>
                  <a:gd name="connsiteY13" fmla="*/ 51319 h 57379"/>
                  <a:gd name="connsiteX14" fmla="*/ 0 w 32995"/>
                  <a:gd name="connsiteY14" fmla="*/ 37897 h 57379"/>
                  <a:gd name="connsiteX15" fmla="*/ 2830 w 32995"/>
                  <a:gd name="connsiteY15" fmla="*/ 24427 h 57379"/>
                  <a:gd name="connsiteX16" fmla="*/ 13346 w 32995"/>
                  <a:gd name="connsiteY16" fmla="*/ 18289 h 57379"/>
                  <a:gd name="connsiteX17" fmla="*/ 21700 w 32995"/>
                  <a:gd name="connsiteY17" fmla="*/ 24586 h 57379"/>
                  <a:gd name="connsiteX18" fmla="*/ 21842 w 32995"/>
                  <a:gd name="connsiteY18" fmla="*/ 24586 h 57379"/>
                  <a:gd name="connsiteX19" fmla="*/ 21842 w 32995"/>
                  <a:gd name="connsiteY19" fmla="*/ 8621 h 57379"/>
                  <a:gd name="connsiteX20" fmla="*/ 20282 w 32995"/>
                  <a:gd name="connsiteY20" fmla="*/ 4565 h 57379"/>
                  <a:gd name="connsiteX21" fmla="*/ 16318 w 32995"/>
                  <a:gd name="connsiteY21" fmla="*/ 3305 h 57379"/>
                  <a:gd name="connsiteX22" fmla="*/ 16318 w 32995"/>
                  <a:gd name="connsiteY22" fmla="*/ 1928 h 57379"/>
                  <a:gd name="connsiteX23" fmla="*/ 27507 w 32995"/>
                  <a:gd name="connsiteY23" fmla="*/ 0 h 57379"/>
                  <a:gd name="connsiteX24" fmla="*/ 27507 w 32995"/>
                  <a:gd name="connsiteY24" fmla="*/ 48776 h 57379"/>
                  <a:gd name="connsiteX25" fmla="*/ 28990 w 32995"/>
                  <a:gd name="connsiteY25" fmla="*/ 52916 h 57379"/>
                  <a:gd name="connsiteX26" fmla="*/ 32996 w 32995"/>
                  <a:gd name="connsiteY26" fmla="*/ 54134 h 57379"/>
                  <a:gd name="connsiteX27" fmla="*/ 32996 w 32995"/>
                  <a:gd name="connsiteY27" fmla="*/ 55476 h 5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995" h="57379">
                    <a:moveTo>
                      <a:pt x="6481" y="37897"/>
                    </a:moveTo>
                    <a:cubicBezTo>
                      <a:pt x="6481" y="44452"/>
                      <a:pt x="7466" y="49137"/>
                      <a:pt x="9435" y="51952"/>
                    </a:cubicBezTo>
                    <a:cubicBezTo>
                      <a:pt x="10511" y="53562"/>
                      <a:pt x="12345" y="54500"/>
                      <a:pt x="14280" y="54429"/>
                    </a:cubicBezTo>
                    <a:cubicBezTo>
                      <a:pt x="17115" y="54429"/>
                      <a:pt x="19181" y="52328"/>
                      <a:pt x="20477" y="48126"/>
                    </a:cubicBezTo>
                    <a:cubicBezTo>
                      <a:pt x="22273" y="41421"/>
                      <a:pt x="22273" y="34361"/>
                      <a:pt x="20477" y="27655"/>
                    </a:cubicBezTo>
                    <a:cubicBezTo>
                      <a:pt x="19177" y="23457"/>
                      <a:pt x="17111" y="21358"/>
                      <a:pt x="14280" y="21358"/>
                    </a:cubicBezTo>
                    <a:cubicBezTo>
                      <a:pt x="11353" y="21358"/>
                      <a:pt x="9218" y="23432"/>
                      <a:pt x="7875" y="27578"/>
                    </a:cubicBezTo>
                    <a:cubicBezTo>
                      <a:pt x="6869" y="30923"/>
                      <a:pt x="6398" y="34405"/>
                      <a:pt x="6481" y="37897"/>
                    </a:cubicBezTo>
                    <a:close/>
                    <a:moveTo>
                      <a:pt x="21842" y="57380"/>
                    </a:moveTo>
                    <a:lnTo>
                      <a:pt x="21842" y="51360"/>
                    </a:lnTo>
                    <a:lnTo>
                      <a:pt x="21700" y="51360"/>
                    </a:lnTo>
                    <a:cubicBezTo>
                      <a:pt x="21106" y="53114"/>
                      <a:pt x="19916" y="54604"/>
                      <a:pt x="18338" y="55571"/>
                    </a:cubicBezTo>
                    <a:cubicBezTo>
                      <a:pt x="16898" y="56670"/>
                      <a:pt x="15156" y="57302"/>
                      <a:pt x="13346" y="57380"/>
                    </a:cubicBezTo>
                    <a:cubicBezTo>
                      <a:pt x="8620" y="57380"/>
                      <a:pt x="5115" y="55359"/>
                      <a:pt x="2830" y="51319"/>
                    </a:cubicBezTo>
                    <a:cubicBezTo>
                      <a:pt x="939" y="47960"/>
                      <a:pt x="-4" y="43486"/>
                      <a:pt x="0" y="37897"/>
                    </a:cubicBezTo>
                    <a:cubicBezTo>
                      <a:pt x="4" y="32307"/>
                      <a:pt x="947" y="27817"/>
                      <a:pt x="2830" y="24427"/>
                    </a:cubicBezTo>
                    <a:cubicBezTo>
                      <a:pt x="5115" y="20335"/>
                      <a:pt x="8620" y="18289"/>
                      <a:pt x="13346" y="18289"/>
                    </a:cubicBezTo>
                    <a:cubicBezTo>
                      <a:pt x="17120" y="18289"/>
                      <a:pt x="19904" y="20388"/>
                      <a:pt x="21700" y="24586"/>
                    </a:cubicBezTo>
                    <a:lnTo>
                      <a:pt x="21842" y="24586"/>
                    </a:lnTo>
                    <a:lnTo>
                      <a:pt x="21842" y="8621"/>
                    </a:lnTo>
                    <a:cubicBezTo>
                      <a:pt x="21842" y="6729"/>
                      <a:pt x="21322" y="5381"/>
                      <a:pt x="20282" y="4565"/>
                    </a:cubicBezTo>
                    <a:cubicBezTo>
                      <a:pt x="19502" y="3932"/>
                      <a:pt x="18185" y="3518"/>
                      <a:pt x="16318" y="3305"/>
                    </a:cubicBezTo>
                    <a:lnTo>
                      <a:pt x="16318" y="1928"/>
                    </a:lnTo>
                    <a:lnTo>
                      <a:pt x="27507" y="0"/>
                    </a:lnTo>
                    <a:lnTo>
                      <a:pt x="27507" y="48776"/>
                    </a:lnTo>
                    <a:cubicBezTo>
                      <a:pt x="27507" y="50747"/>
                      <a:pt x="28002" y="52127"/>
                      <a:pt x="28990" y="52916"/>
                    </a:cubicBezTo>
                    <a:cubicBezTo>
                      <a:pt x="29723" y="53519"/>
                      <a:pt x="31058" y="53925"/>
                      <a:pt x="32996" y="54134"/>
                    </a:cubicBezTo>
                    <a:lnTo>
                      <a:pt x="32996" y="55476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CB67FBFB-5282-0427-BE4B-92046D20E907}"/>
                  </a:ext>
                </a:extLst>
              </p:cNvPr>
              <p:cNvSpPr/>
              <p:nvPr/>
            </p:nvSpPr>
            <p:spPr>
              <a:xfrm>
                <a:off x="10832443" y="4952254"/>
                <a:ext cx="27126" cy="39098"/>
              </a:xfrm>
              <a:custGeom>
                <a:avLst/>
                <a:gdLst>
                  <a:gd name="connsiteX0" fmla="*/ 26202 w 27126"/>
                  <a:gd name="connsiteY0" fmla="*/ 35076 h 39098"/>
                  <a:gd name="connsiteX1" fmla="*/ 26202 w 27126"/>
                  <a:gd name="connsiteY1" fmla="*/ 37678 h 39098"/>
                  <a:gd name="connsiteX2" fmla="*/ 17564 w 27126"/>
                  <a:gd name="connsiteY2" fmla="*/ 39091 h 39098"/>
                  <a:gd name="connsiteX3" fmla="*/ 2056 w 27126"/>
                  <a:gd name="connsiteY3" fmla="*/ 29837 h 39098"/>
                  <a:gd name="connsiteX4" fmla="*/ 0 w 27126"/>
                  <a:gd name="connsiteY4" fmla="*/ 18543 h 39098"/>
                  <a:gd name="connsiteX5" fmla="*/ 14729 w 27126"/>
                  <a:gd name="connsiteY5" fmla="*/ 0 h 39098"/>
                  <a:gd name="connsiteX6" fmla="*/ 25457 w 27126"/>
                  <a:gd name="connsiteY6" fmla="*/ 5984 h 39098"/>
                  <a:gd name="connsiteX7" fmla="*/ 27118 w 27126"/>
                  <a:gd name="connsiteY7" fmla="*/ 13541 h 39098"/>
                  <a:gd name="connsiteX8" fmla="*/ 27118 w 27126"/>
                  <a:gd name="connsiteY8" fmla="*/ 15315 h 39098"/>
                  <a:gd name="connsiteX9" fmla="*/ 6020 w 27126"/>
                  <a:gd name="connsiteY9" fmla="*/ 15315 h 39098"/>
                  <a:gd name="connsiteX10" fmla="*/ 9736 w 27126"/>
                  <a:gd name="connsiteY10" fmla="*/ 29606 h 39098"/>
                  <a:gd name="connsiteX11" fmla="*/ 21103 w 27126"/>
                  <a:gd name="connsiteY11" fmla="*/ 36111 h 39098"/>
                  <a:gd name="connsiteX12" fmla="*/ 26202 w 27126"/>
                  <a:gd name="connsiteY12" fmla="*/ 35076 h 39098"/>
                  <a:gd name="connsiteX13" fmla="*/ 6020 w 27126"/>
                  <a:gd name="connsiteY13" fmla="*/ 12677 h 39098"/>
                  <a:gd name="connsiteX14" fmla="*/ 20678 w 27126"/>
                  <a:gd name="connsiteY14" fmla="*/ 12677 h 39098"/>
                  <a:gd name="connsiteX15" fmla="*/ 17919 w 27126"/>
                  <a:gd name="connsiteY15" fmla="*/ 4210 h 39098"/>
                  <a:gd name="connsiteX16" fmla="*/ 13783 w 27126"/>
                  <a:gd name="connsiteY16" fmla="*/ 2755 h 39098"/>
                  <a:gd name="connsiteX17" fmla="*/ 6918 w 27126"/>
                  <a:gd name="connsiteY17" fmla="*/ 8544 h 39098"/>
                  <a:gd name="connsiteX18" fmla="*/ 6020 w 27126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26" h="39098">
                    <a:moveTo>
                      <a:pt x="26202" y="35076"/>
                    </a:moveTo>
                    <a:lnTo>
                      <a:pt x="26202" y="37678"/>
                    </a:lnTo>
                    <a:cubicBezTo>
                      <a:pt x="23437" y="38688"/>
                      <a:pt x="20507" y="39167"/>
                      <a:pt x="17564" y="39091"/>
                    </a:cubicBezTo>
                    <a:cubicBezTo>
                      <a:pt x="9915" y="39091"/>
                      <a:pt x="4746" y="36006"/>
                      <a:pt x="2056" y="29837"/>
                    </a:cubicBezTo>
                    <a:cubicBezTo>
                      <a:pt x="685" y="26743"/>
                      <a:pt x="0" y="22978"/>
                      <a:pt x="0" y="18543"/>
                    </a:cubicBezTo>
                    <a:cubicBezTo>
                      <a:pt x="0" y="6181"/>
                      <a:pt x="4910" y="0"/>
                      <a:pt x="14729" y="0"/>
                    </a:cubicBezTo>
                    <a:cubicBezTo>
                      <a:pt x="19684" y="0"/>
                      <a:pt x="23260" y="1994"/>
                      <a:pt x="25457" y="5984"/>
                    </a:cubicBezTo>
                    <a:cubicBezTo>
                      <a:pt x="26634" y="8324"/>
                      <a:pt x="27204" y="10923"/>
                      <a:pt x="27118" y="13541"/>
                    </a:cubicBezTo>
                    <a:lnTo>
                      <a:pt x="27118" y="15315"/>
                    </a:lnTo>
                    <a:lnTo>
                      <a:pt x="6020" y="15315"/>
                    </a:lnTo>
                    <a:cubicBezTo>
                      <a:pt x="6020" y="20956"/>
                      <a:pt x="7259" y="25720"/>
                      <a:pt x="9736" y="29606"/>
                    </a:cubicBezTo>
                    <a:cubicBezTo>
                      <a:pt x="12494" y="33942"/>
                      <a:pt x="16282" y="36111"/>
                      <a:pt x="21103" y="36111"/>
                    </a:cubicBezTo>
                    <a:cubicBezTo>
                      <a:pt x="22863" y="36205"/>
                      <a:pt x="24618" y="35849"/>
                      <a:pt x="26202" y="35076"/>
                    </a:cubicBezTo>
                    <a:close/>
                    <a:moveTo>
                      <a:pt x="6020" y="12677"/>
                    </a:moveTo>
                    <a:lnTo>
                      <a:pt x="20678" y="12677"/>
                    </a:lnTo>
                    <a:cubicBezTo>
                      <a:pt x="20678" y="8791"/>
                      <a:pt x="19758" y="5968"/>
                      <a:pt x="17919" y="4210"/>
                    </a:cubicBezTo>
                    <a:cubicBezTo>
                      <a:pt x="16782" y="3206"/>
                      <a:pt x="15298" y="2684"/>
                      <a:pt x="13783" y="2755"/>
                    </a:cubicBezTo>
                    <a:cubicBezTo>
                      <a:pt x="10597" y="2755"/>
                      <a:pt x="8308" y="4685"/>
                      <a:pt x="6918" y="8544"/>
                    </a:cubicBezTo>
                    <a:cubicBezTo>
                      <a:pt x="6381" y="9859"/>
                      <a:pt x="6078" y="11258"/>
                      <a:pt x="6020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B693FF34-B01D-61F9-CC99-CCAC298E8319}"/>
                  </a:ext>
                </a:extLst>
              </p:cNvPr>
              <p:cNvSpPr/>
              <p:nvPr/>
            </p:nvSpPr>
            <p:spPr>
              <a:xfrm>
                <a:off x="10879429" y="4935479"/>
                <a:ext cx="51168" cy="55079"/>
              </a:xfrm>
              <a:custGeom>
                <a:avLst/>
                <a:gdLst>
                  <a:gd name="connsiteX0" fmla="*/ 0 w 51168"/>
                  <a:gd name="connsiteY0" fmla="*/ 55080 h 55079"/>
                  <a:gd name="connsiteX1" fmla="*/ 0 w 51168"/>
                  <a:gd name="connsiteY1" fmla="*/ 53465 h 55079"/>
                  <a:gd name="connsiteX2" fmla="*/ 6552 w 51168"/>
                  <a:gd name="connsiteY2" fmla="*/ 49959 h 55079"/>
                  <a:gd name="connsiteX3" fmla="*/ 8673 w 51168"/>
                  <a:gd name="connsiteY3" fmla="*/ 44448 h 55079"/>
                  <a:gd name="connsiteX4" fmla="*/ 23685 w 51168"/>
                  <a:gd name="connsiteY4" fmla="*/ 0 h 55079"/>
                  <a:gd name="connsiteX5" fmla="*/ 27756 w 51168"/>
                  <a:gd name="connsiteY5" fmla="*/ 0 h 55079"/>
                  <a:gd name="connsiteX6" fmla="*/ 42850 w 51168"/>
                  <a:gd name="connsiteY6" fmla="*/ 45081 h 55079"/>
                  <a:gd name="connsiteX7" fmla="*/ 47346 w 51168"/>
                  <a:gd name="connsiteY7" fmla="*/ 52443 h 55079"/>
                  <a:gd name="connsiteX8" fmla="*/ 51169 w 51168"/>
                  <a:gd name="connsiteY8" fmla="*/ 53465 h 55079"/>
                  <a:gd name="connsiteX9" fmla="*/ 51169 w 51168"/>
                  <a:gd name="connsiteY9" fmla="*/ 55080 h 55079"/>
                  <a:gd name="connsiteX10" fmla="*/ 32322 w 51168"/>
                  <a:gd name="connsiteY10" fmla="*/ 55080 h 55079"/>
                  <a:gd name="connsiteX11" fmla="*/ 32322 w 51168"/>
                  <a:gd name="connsiteY11" fmla="*/ 53465 h 55079"/>
                  <a:gd name="connsiteX12" fmla="*/ 37456 w 51168"/>
                  <a:gd name="connsiteY12" fmla="*/ 50710 h 55079"/>
                  <a:gd name="connsiteX13" fmla="*/ 36818 w 51168"/>
                  <a:gd name="connsiteY13" fmla="*/ 47322 h 55079"/>
                  <a:gd name="connsiteX14" fmla="*/ 33398 w 51168"/>
                  <a:gd name="connsiteY14" fmla="*/ 37086 h 55079"/>
                  <a:gd name="connsiteX15" fmla="*/ 15201 w 51168"/>
                  <a:gd name="connsiteY15" fmla="*/ 37086 h 55079"/>
                  <a:gd name="connsiteX16" fmla="*/ 12129 w 51168"/>
                  <a:gd name="connsiteY16" fmla="*/ 46766 h 55079"/>
                  <a:gd name="connsiteX17" fmla="*/ 11243 w 51168"/>
                  <a:gd name="connsiteY17" fmla="*/ 50544 h 55079"/>
                  <a:gd name="connsiteX18" fmla="*/ 13683 w 51168"/>
                  <a:gd name="connsiteY18" fmla="*/ 53223 h 55079"/>
                  <a:gd name="connsiteX19" fmla="*/ 16377 w 51168"/>
                  <a:gd name="connsiteY19" fmla="*/ 53460 h 55079"/>
                  <a:gd name="connsiteX20" fmla="*/ 16377 w 51168"/>
                  <a:gd name="connsiteY20" fmla="*/ 55074 h 55079"/>
                  <a:gd name="connsiteX21" fmla="*/ 24359 w 51168"/>
                  <a:gd name="connsiteY21" fmla="*/ 9059 h 55079"/>
                  <a:gd name="connsiteX22" fmla="*/ 16217 w 51168"/>
                  <a:gd name="connsiteY22" fmla="*/ 33858 h 55079"/>
                  <a:gd name="connsiteX23" fmla="*/ 32393 w 51168"/>
                  <a:gd name="connsiteY23" fmla="*/ 33858 h 5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168" h="55079">
                    <a:moveTo>
                      <a:pt x="0" y="55080"/>
                    </a:moveTo>
                    <a:lnTo>
                      <a:pt x="0" y="53465"/>
                    </a:lnTo>
                    <a:cubicBezTo>
                      <a:pt x="3233" y="53465"/>
                      <a:pt x="5418" y="52296"/>
                      <a:pt x="6552" y="49959"/>
                    </a:cubicBezTo>
                    <a:cubicBezTo>
                      <a:pt x="7373" y="48168"/>
                      <a:pt x="8082" y="46327"/>
                      <a:pt x="8673" y="44448"/>
                    </a:cubicBezTo>
                    <a:lnTo>
                      <a:pt x="23685" y="0"/>
                    </a:lnTo>
                    <a:lnTo>
                      <a:pt x="27756" y="0"/>
                    </a:lnTo>
                    <a:lnTo>
                      <a:pt x="42850" y="45081"/>
                    </a:lnTo>
                    <a:cubicBezTo>
                      <a:pt x="44127" y="48857"/>
                      <a:pt x="45625" y="51311"/>
                      <a:pt x="47346" y="52443"/>
                    </a:cubicBezTo>
                    <a:cubicBezTo>
                      <a:pt x="48490" y="53159"/>
                      <a:pt x="49821" y="53515"/>
                      <a:pt x="51169" y="53465"/>
                    </a:cubicBezTo>
                    <a:lnTo>
                      <a:pt x="51169" y="55080"/>
                    </a:lnTo>
                    <a:lnTo>
                      <a:pt x="32322" y="55080"/>
                    </a:lnTo>
                    <a:lnTo>
                      <a:pt x="32322" y="53465"/>
                    </a:lnTo>
                    <a:cubicBezTo>
                      <a:pt x="35749" y="53465"/>
                      <a:pt x="37461" y="52547"/>
                      <a:pt x="37456" y="50710"/>
                    </a:cubicBezTo>
                    <a:cubicBezTo>
                      <a:pt x="37423" y="49554"/>
                      <a:pt x="37207" y="48410"/>
                      <a:pt x="36818" y="47322"/>
                    </a:cubicBezTo>
                    <a:lnTo>
                      <a:pt x="33398" y="37086"/>
                    </a:lnTo>
                    <a:lnTo>
                      <a:pt x="15201" y="37086"/>
                    </a:lnTo>
                    <a:lnTo>
                      <a:pt x="12129" y="46766"/>
                    </a:lnTo>
                    <a:cubicBezTo>
                      <a:pt x="11674" y="47982"/>
                      <a:pt x="11376" y="49252"/>
                      <a:pt x="11243" y="50544"/>
                    </a:cubicBezTo>
                    <a:cubicBezTo>
                      <a:pt x="11243" y="52019"/>
                      <a:pt x="12056" y="52911"/>
                      <a:pt x="13683" y="53223"/>
                    </a:cubicBezTo>
                    <a:cubicBezTo>
                      <a:pt x="14570" y="53398"/>
                      <a:pt x="15473" y="53478"/>
                      <a:pt x="16377" y="53460"/>
                    </a:cubicBezTo>
                    <a:lnTo>
                      <a:pt x="16377" y="55074"/>
                    </a:lnTo>
                    <a:close/>
                    <a:moveTo>
                      <a:pt x="24359" y="9059"/>
                    </a:moveTo>
                    <a:lnTo>
                      <a:pt x="16217" y="33858"/>
                    </a:lnTo>
                    <a:lnTo>
                      <a:pt x="32393" y="33858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424C4500-1FA3-73FA-F0EC-30FB2DF584D3}"/>
                  </a:ext>
                </a:extLst>
              </p:cNvPr>
              <p:cNvSpPr/>
              <p:nvPr/>
            </p:nvSpPr>
            <p:spPr>
              <a:xfrm>
                <a:off x="10930166" y="4933948"/>
                <a:ext cx="16672" cy="56611"/>
              </a:xfrm>
              <a:custGeom>
                <a:avLst/>
                <a:gdLst>
                  <a:gd name="connsiteX0" fmla="*/ 0 w 16672"/>
                  <a:gd name="connsiteY0" fmla="*/ 56611 h 56611"/>
                  <a:gd name="connsiteX1" fmla="*/ 0 w 16672"/>
                  <a:gd name="connsiteY1" fmla="*/ 55233 h 56611"/>
                  <a:gd name="connsiteX2" fmla="*/ 4248 w 16672"/>
                  <a:gd name="connsiteY2" fmla="*/ 53897 h 56611"/>
                  <a:gd name="connsiteX3" fmla="*/ 5524 w 16672"/>
                  <a:gd name="connsiteY3" fmla="*/ 49208 h 56611"/>
                  <a:gd name="connsiteX4" fmla="*/ 5524 w 16672"/>
                  <a:gd name="connsiteY4" fmla="*/ 8621 h 56611"/>
                  <a:gd name="connsiteX5" fmla="*/ 4000 w 16672"/>
                  <a:gd name="connsiteY5" fmla="*/ 4523 h 56611"/>
                  <a:gd name="connsiteX6" fmla="*/ 0 w 16672"/>
                  <a:gd name="connsiteY6" fmla="*/ 3305 h 56611"/>
                  <a:gd name="connsiteX7" fmla="*/ 0 w 16672"/>
                  <a:gd name="connsiteY7" fmla="*/ 1928 h 56611"/>
                  <a:gd name="connsiteX8" fmla="*/ 11148 w 16672"/>
                  <a:gd name="connsiteY8" fmla="*/ 0 h 56611"/>
                  <a:gd name="connsiteX9" fmla="*/ 11148 w 16672"/>
                  <a:gd name="connsiteY9" fmla="*/ 49208 h 56611"/>
                  <a:gd name="connsiteX10" fmla="*/ 13771 w 16672"/>
                  <a:gd name="connsiteY10" fmla="*/ 54802 h 56611"/>
                  <a:gd name="connsiteX11" fmla="*/ 16672 w 16672"/>
                  <a:gd name="connsiteY11" fmla="*/ 55233 h 56611"/>
                  <a:gd name="connsiteX12" fmla="*/ 16672 w 16672"/>
                  <a:gd name="connsiteY12" fmla="*/ 56611 h 5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672" h="56611">
                    <a:moveTo>
                      <a:pt x="0" y="56611"/>
                    </a:moveTo>
                    <a:lnTo>
                      <a:pt x="0" y="55233"/>
                    </a:lnTo>
                    <a:cubicBezTo>
                      <a:pt x="2001" y="55233"/>
                      <a:pt x="3417" y="54788"/>
                      <a:pt x="4248" y="53897"/>
                    </a:cubicBezTo>
                    <a:cubicBezTo>
                      <a:pt x="5093" y="53004"/>
                      <a:pt x="5524" y="51443"/>
                      <a:pt x="5524" y="49208"/>
                    </a:cubicBezTo>
                    <a:lnTo>
                      <a:pt x="5524" y="8621"/>
                    </a:lnTo>
                    <a:cubicBezTo>
                      <a:pt x="5524" y="6705"/>
                      <a:pt x="5010" y="5339"/>
                      <a:pt x="4000" y="4523"/>
                    </a:cubicBezTo>
                    <a:cubicBezTo>
                      <a:pt x="3220" y="3932"/>
                      <a:pt x="1885" y="3518"/>
                      <a:pt x="0" y="3305"/>
                    </a:cubicBezTo>
                    <a:lnTo>
                      <a:pt x="0" y="1928"/>
                    </a:lnTo>
                    <a:lnTo>
                      <a:pt x="11148" y="0"/>
                    </a:lnTo>
                    <a:lnTo>
                      <a:pt x="11148" y="49208"/>
                    </a:lnTo>
                    <a:cubicBezTo>
                      <a:pt x="11148" y="52307"/>
                      <a:pt x="12023" y="54171"/>
                      <a:pt x="13771" y="54802"/>
                    </a:cubicBezTo>
                    <a:cubicBezTo>
                      <a:pt x="14706" y="55115"/>
                      <a:pt x="15687" y="55261"/>
                      <a:pt x="16672" y="55233"/>
                    </a:cubicBezTo>
                    <a:lnTo>
                      <a:pt x="16672" y="56611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BDB0AA5F-BD88-8D7F-8B38-3632FCD35D10}"/>
                  </a:ext>
                </a:extLst>
              </p:cNvPr>
              <p:cNvSpPr/>
              <p:nvPr/>
            </p:nvSpPr>
            <p:spPr>
              <a:xfrm>
                <a:off x="10949674" y="4935478"/>
                <a:ext cx="16672" cy="55080"/>
              </a:xfrm>
              <a:custGeom>
                <a:avLst/>
                <a:gdLst>
                  <a:gd name="connsiteX0" fmla="*/ 0 w 16672"/>
                  <a:gd name="connsiteY0" fmla="*/ 55080 h 55080"/>
                  <a:gd name="connsiteX1" fmla="*/ 0 w 16672"/>
                  <a:gd name="connsiteY1" fmla="*/ 53703 h 55080"/>
                  <a:gd name="connsiteX2" fmla="*/ 4212 w 16672"/>
                  <a:gd name="connsiteY2" fmla="*/ 52366 h 55080"/>
                  <a:gd name="connsiteX3" fmla="*/ 5488 w 16672"/>
                  <a:gd name="connsiteY3" fmla="*/ 47677 h 55080"/>
                  <a:gd name="connsiteX4" fmla="*/ 5488 w 16672"/>
                  <a:gd name="connsiteY4" fmla="*/ 25397 h 55080"/>
                  <a:gd name="connsiteX5" fmla="*/ 4000 w 16672"/>
                  <a:gd name="connsiteY5" fmla="*/ 21305 h 55080"/>
                  <a:gd name="connsiteX6" fmla="*/ 0 w 16672"/>
                  <a:gd name="connsiteY6" fmla="*/ 20158 h 55080"/>
                  <a:gd name="connsiteX7" fmla="*/ 0 w 16672"/>
                  <a:gd name="connsiteY7" fmla="*/ 18780 h 55080"/>
                  <a:gd name="connsiteX8" fmla="*/ 11154 w 16672"/>
                  <a:gd name="connsiteY8" fmla="*/ 16776 h 55080"/>
                  <a:gd name="connsiteX9" fmla="*/ 11154 w 16672"/>
                  <a:gd name="connsiteY9" fmla="*/ 47677 h 55080"/>
                  <a:gd name="connsiteX10" fmla="*/ 13771 w 16672"/>
                  <a:gd name="connsiteY10" fmla="*/ 53271 h 55080"/>
                  <a:gd name="connsiteX11" fmla="*/ 16672 w 16672"/>
                  <a:gd name="connsiteY11" fmla="*/ 53703 h 55080"/>
                  <a:gd name="connsiteX12" fmla="*/ 16672 w 16672"/>
                  <a:gd name="connsiteY12" fmla="*/ 55080 h 55080"/>
                  <a:gd name="connsiteX13" fmla="*/ 8106 w 16672"/>
                  <a:gd name="connsiteY13" fmla="*/ 9296 h 55080"/>
                  <a:gd name="connsiteX14" fmla="*/ 5152 w 16672"/>
                  <a:gd name="connsiteY14" fmla="*/ 7954 h 55080"/>
                  <a:gd name="connsiteX15" fmla="*/ 3970 w 16672"/>
                  <a:gd name="connsiteY15" fmla="*/ 4690 h 55080"/>
                  <a:gd name="connsiteX16" fmla="*/ 5152 w 16672"/>
                  <a:gd name="connsiteY16" fmla="*/ 1378 h 55080"/>
                  <a:gd name="connsiteX17" fmla="*/ 8106 w 16672"/>
                  <a:gd name="connsiteY17" fmla="*/ 1 h 55080"/>
                  <a:gd name="connsiteX18" fmla="*/ 11060 w 16672"/>
                  <a:gd name="connsiteY18" fmla="*/ 1378 h 55080"/>
                  <a:gd name="connsiteX19" fmla="*/ 12241 w 16672"/>
                  <a:gd name="connsiteY19" fmla="*/ 4690 h 55080"/>
                  <a:gd name="connsiteX20" fmla="*/ 11060 w 16672"/>
                  <a:gd name="connsiteY20" fmla="*/ 7954 h 55080"/>
                  <a:gd name="connsiteX21" fmla="*/ 8106 w 16672"/>
                  <a:gd name="connsiteY21" fmla="*/ 9296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72" h="55080">
                    <a:moveTo>
                      <a:pt x="0" y="55080"/>
                    </a:moveTo>
                    <a:lnTo>
                      <a:pt x="0" y="53703"/>
                    </a:lnTo>
                    <a:cubicBezTo>
                      <a:pt x="1985" y="53703"/>
                      <a:pt x="3385" y="53259"/>
                      <a:pt x="4212" y="52366"/>
                    </a:cubicBezTo>
                    <a:cubicBezTo>
                      <a:pt x="5040" y="51474"/>
                      <a:pt x="5488" y="49883"/>
                      <a:pt x="5488" y="47677"/>
                    </a:cubicBezTo>
                    <a:lnTo>
                      <a:pt x="5488" y="25397"/>
                    </a:lnTo>
                    <a:cubicBezTo>
                      <a:pt x="5488" y="23426"/>
                      <a:pt x="4992" y="22062"/>
                      <a:pt x="4000" y="21305"/>
                    </a:cubicBezTo>
                    <a:cubicBezTo>
                      <a:pt x="3243" y="20714"/>
                      <a:pt x="1914" y="20318"/>
                      <a:pt x="0" y="20158"/>
                    </a:cubicBezTo>
                    <a:lnTo>
                      <a:pt x="0" y="18780"/>
                    </a:lnTo>
                    <a:lnTo>
                      <a:pt x="11154" y="16776"/>
                    </a:lnTo>
                    <a:lnTo>
                      <a:pt x="11154" y="47677"/>
                    </a:lnTo>
                    <a:cubicBezTo>
                      <a:pt x="11154" y="50776"/>
                      <a:pt x="12027" y="52640"/>
                      <a:pt x="13771" y="53271"/>
                    </a:cubicBezTo>
                    <a:cubicBezTo>
                      <a:pt x="14705" y="53584"/>
                      <a:pt x="15687" y="53730"/>
                      <a:pt x="16672" y="53703"/>
                    </a:cubicBezTo>
                    <a:lnTo>
                      <a:pt x="16672" y="55080"/>
                    </a:lnTo>
                    <a:close/>
                    <a:moveTo>
                      <a:pt x="8106" y="9296"/>
                    </a:moveTo>
                    <a:cubicBezTo>
                      <a:pt x="6970" y="9311"/>
                      <a:pt x="5887" y="8819"/>
                      <a:pt x="5152" y="7954"/>
                    </a:cubicBezTo>
                    <a:cubicBezTo>
                      <a:pt x="4356" y="7057"/>
                      <a:pt x="3933" y="5889"/>
                      <a:pt x="3970" y="4690"/>
                    </a:cubicBezTo>
                    <a:cubicBezTo>
                      <a:pt x="3937" y="3477"/>
                      <a:pt x="4358" y="2296"/>
                      <a:pt x="5152" y="1378"/>
                    </a:cubicBezTo>
                    <a:cubicBezTo>
                      <a:pt x="5880" y="499"/>
                      <a:pt x="6964" y="-7"/>
                      <a:pt x="8106" y="1"/>
                    </a:cubicBezTo>
                    <a:cubicBezTo>
                      <a:pt x="9250" y="-22"/>
                      <a:pt x="10341" y="487"/>
                      <a:pt x="11060" y="1378"/>
                    </a:cubicBezTo>
                    <a:cubicBezTo>
                      <a:pt x="11859" y="2293"/>
                      <a:pt x="12281" y="3476"/>
                      <a:pt x="12241" y="4690"/>
                    </a:cubicBezTo>
                    <a:cubicBezTo>
                      <a:pt x="12275" y="5888"/>
                      <a:pt x="11853" y="7055"/>
                      <a:pt x="11060" y="7954"/>
                    </a:cubicBezTo>
                    <a:cubicBezTo>
                      <a:pt x="10324" y="8819"/>
                      <a:pt x="9241" y="9311"/>
                      <a:pt x="8106" y="929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87D7CB80-42F7-2A6C-0CDB-8DC6ACDAF4FE}"/>
                  </a:ext>
                </a:extLst>
              </p:cNvPr>
              <p:cNvSpPr/>
              <p:nvPr/>
            </p:nvSpPr>
            <p:spPr>
              <a:xfrm>
                <a:off x="10969454" y="4952245"/>
                <a:ext cx="27040" cy="39107"/>
              </a:xfrm>
              <a:custGeom>
                <a:avLst/>
                <a:gdLst>
                  <a:gd name="connsiteX0" fmla="*/ 26178 w 27040"/>
                  <a:gd name="connsiteY0" fmla="*/ 35481 h 39107"/>
                  <a:gd name="connsiteX1" fmla="*/ 26178 w 27040"/>
                  <a:gd name="connsiteY1" fmla="*/ 37846 h 39107"/>
                  <a:gd name="connsiteX2" fmla="*/ 18403 w 27040"/>
                  <a:gd name="connsiteY2" fmla="*/ 39100 h 39107"/>
                  <a:gd name="connsiteX3" fmla="*/ 4455 w 27040"/>
                  <a:gd name="connsiteY3" fmla="*/ 33512 h 39107"/>
                  <a:gd name="connsiteX4" fmla="*/ 0 w 27040"/>
                  <a:gd name="connsiteY4" fmla="*/ 18469 h 39107"/>
                  <a:gd name="connsiteX5" fmla="*/ 6759 w 27040"/>
                  <a:gd name="connsiteY5" fmla="*/ 2291 h 39107"/>
                  <a:gd name="connsiteX6" fmla="*/ 15680 w 27040"/>
                  <a:gd name="connsiteY6" fmla="*/ 9 h 39107"/>
                  <a:gd name="connsiteX7" fmla="*/ 23006 w 27040"/>
                  <a:gd name="connsiteY7" fmla="*/ 1422 h 39107"/>
                  <a:gd name="connsiteX8" fmla="*/ 27041 w 27040"/>
                  <a:gd name="connsiteY8" fmla="*/ 7607 h 39107"/>
                  <a:gd name="connsiteX9" fmla="*/ 23644 w 27040"/>
                  <a:gd name="connsiteY9" fmla="*/ 11462 h 39107"/>
                  <a:gd name="connsiteX10" fmla="*/ 20849 w 27040"/>
                  <a:gd name="connsiteY10" fmla="*/ 9807 h 39107"/>
                  <a:gd name="connsiteX11" fmla="*/ 19715 w 27040"/>
                  <a:gd name="connsiteY11" fmla="*/ 6229 h 39107"/>
                  <a:gd name="connsiteX12" fmla="*/ 14723 w 27040"/>
                  <a:gd name="connsiteY12" fmla="*/ 2764 h 39107"/>
                  <a:gd name="connsiteX13" fmla="*/ 7149 w 27040"/>
                  <a:gd name="connsiteY13" fmla="*/ 8512 h 39107"/>
                  <a:gd name="connsiteX14" fmla="*/ 5997 w 27040"/>
                  <a:gd name="connsiteY14" fmla="*/ 15808 h 39107"/>
                  <a:gd name="connsiteX15" fmla="*/ 13606 w 27040"/>
                  <a:gd name="connsiteY15" fmla="*/ 33252 h 39107"/>
                  <a:gd name="connsiteX16" fmla="*/ 22108 w 27040"/>
                  <a:gd name="connsiteY16" fmla="*/ 36126 h 39107"/>
                  <a:gd name="connsiteX17" fmla="*/ 26178 w 27040"/>
                  <a:gd name="connsiteY17" fmla="*/ 35481 h 39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040" h="39107">
                    <a:moveTo>
                      <a:pt x="26178" y="35481"/>
                    </a:moveTo>
                    <a:lnTo>
                      <a:pt x="26178" y="37846"/>
                    </a:lnTo>
                    <a:cubicBezTo>
                      <a:pt x="23687" y="38745"/>
                      <a:pt x="21050" y="39170"/>
                      <a:pt x="18403" y="39100"/>
                    </a:cubicBezTo>
                    <a:cubicBezTo>
                      <a:pt x="12224" y="39100"/>
                      <a:pt x="7574" y="37237"/>
                      <a:pt x="4455" y="33512"/>
                    </a:cubicBezTo>
                    <a:cubicBezTo>
                      <a:pt x="1485" y="29941"/>
                      <a:pt x="0" y="24926"/>
                      <a:pt x="0" y="18469"/>
                    </a:cubicBezTo>
                    <a:cubicBezTo>
                      <a:pt x="0" y="10652"/>
                      <a:pt x="2253" y="5260"/>
                      <a:pt x="6759" y="2291"/>
                    </a:cubicBezTo>
                    <a:cubicBezTo>
                      <a:pt x="9094" y="766"/>
                      <a:pt x="12068" y="5"/>
                      <a:pt x="15680" y="9"/>
                    </a:cubicBezTo>
                    <a:cubicBezTo>
                      <a:pt x="18197" y="-73"/>
                      <a:pt x="20700" y="410"/>
                      <a:pt x="23006" y="1422"/>
                    </a:cubicBezTo>
                    <a:cubicBezTo>
                      <a:pt x="25700" y="2711"/>
                      <a:pt x="27045" y="4773"/>
                      <a:pt x="27041" y="7607"/>
                    </a:cubicBezTo>
                    <a:cubicBezTo>
                      <a:pt x="27041" y="10177"/>
                      <a:pt x="25908" y="11462"/>
                      <a:pt x="23644" y="11462"/>
                    </a:cubicBezTo>
                    <a:cubicBezTo>
                      <a:pt x="22472" y="11494"/>
                      <a:pt x="21385" y="10850"/>
                      <a:pt x="20849" y="9807"/>
                    </a:cubicBezTo>
                    <a:cubicBezTo>
                      <a:pt x="20311" y="8671"/>
                      <a:pt x="19929" y="7468"/>
                      <a:pt x="19715" y="6229"/>
                    </a:cubicBezTo>
                    <a:cubicBezTo>
                      <a:pt x="19195" y="3916"/>
                      <a:pt x="17531" y="2760"/>
                      <a:pt x="14723" y="2764"/>
                    </a:cubicBezTo>
                    <a:cubicBezTo>
                      <a:pt x="11178" y="2764"/>
                      <a:pt x="8653" y="4680"/>
                      <a:pt x="7149" y="8512"/>
                    </a:cubicBezTo>
                    <a:cubicBezTo>
                      <a:pt x="6327" y="10854"/>
                      <a:pt x="5937" y="13327"/>
                      <a:pt x="5997" y="15808"/>
                    </a:cubicBezTo>
                    <a:cubicBezTo>
                      <a:pt x="5997" y="23499"/>
                      <a:pt x="8533" y="29314"/>
                      <a:pt x="13606" y="33252"/>
                    </a:cubicBezTo>
                    <a:cubicBezTo>
                      <a:pt x="16024" y="35163"/>
                      <a:pt x="19027" y="36178"/>
                      <a:pt x="22108" y="36126"/>
                    </a:cubicBezTo>
                    <a:cubicBezTo>
                      <a:pt x="23486" y="36082"/>
                      <a:pt x="24854" y="35865"/>
                      <a:pt x="26178" y="35481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C6244290-A177-BE22-BDA2-4B5E992ADBFA}"/>
                  </a:ext>
                </a:extLst>
              </p:cNvPr>
              <p:cNvSpPr/>
              <p:nvPr/>
            </p:nvSpPr>
            <p:spPr>
              <a:xfrm>
                <a:off x="11000783" y="4952296"/>
                <a:ext cx="29830" cy="39049"/>
              </a:xfrm>
              <a:custGeom>
                <a:avLst/>
                <a:gdLst>
                  <a:gd name="connsiteX0" fmla="*/ 29831 w 29830"/>
                  <a:gd name="connsiteY0" fmla="*/ 36649 h 39049"/>
                  <a:gd name="connsiteX1" fmla="*/ 29831 w 29830"/>
                  <a:gd name="connsiteY1" fmla="*/ 38346 h 39049"/>
                  <a:gd name="connsiteX2" fmla="*/ 24549 w 29830"/>
                  <a:gd name="connsiteY2" fmla="*/ 39050 h 39049"/>
                  <a:gd name="connsiteX3" fmla="*/ 19102 w 29830"/>
                  <a:gd name="connsiteY3" fmla="*/ 33137 h 39049"/>
                  <a:gd name="connsiteX4" fmla="*/ 18978 w 29830"/>
                  <a:gd name="connsiteY4" fmla="*/ 33137 h 39049"/>
                  <a:gd name="connsiteX5" fmla="*/ 8675 w 29830"/>
                  <a:gd name="connsiteY5" fmla="*/ 39050 h 39049"/>
                  <a:gd name="connsiteX6" fmla="*/ 1136 w 29830"/>
                  <a:gd name="connsiteY6" fmla="*/ 34644 h 39049"/>
                  <a:gd name="connsiteX7" fmla="*/ 2 w 29830"/>
                  <a:gd name="connsiteY7" fmla="*/ 29878 h 39049"/>
                  <a:gd name="connsiteX8" fmla="*/ 6973 w 29830"/>
                  <a:gd name="connsiteY8" fmla="*/ 19679 h 39049"/>
                  <a:gd name="connsiteX9" fmla="*/ 13661 w 29830"/>
                  <a:gd name="connsiteY9" fmla="*/ 18123 h 39049"/>
                  <a:gd name="connsiteX10" fmla="*/ 19114 w 29830"/>
                  <a:gd name="connsiteY10" fmla="*/ 17497 h 39049"/>
                  <a:gd name="connsiteX11" fmla="*/ 19114 w 29830"/>
                  <a:gd name="connsiteY11" fmla="*/ 14422 h 39049"/>
                  <a:gd name="connsiteX12" fmla="*/ 17129 w 29830"/>
                  <a:gd name="connsiteY12" fmla="*/ 4370 h 39049"/>
                  <a:gd name="connsiteX13" fmla="*/ 12952 w 29830"/>
                  <a:gd name="connsiteY13" fmla="*/ 2755 h 39049"/>
                  <a:gd name="connsiteX14" fmla="*/ 9236 w 29830"/>
                  <a:gd name="connsiteY14" fmla="*/ 3619 h 39049"/>
                  <a:gd name="connsiteX15" fmla="*/ 7889 w 29830"/>
                  <a:gd name="connsiteY15" fmla="*/ 7439 h 39049"/>
                  <a:gd name="connsiteX16" fmla="*/ 4492 w 29830"/>
                  <a:gd name="connsiteY16" fmla="*/ 11690 h 39049"/>
                  <a:gd name="connsiteX17" fmla="*/ 988 w 29830"/>
                  <a:gd name="connsiteY17" fmla="*/ 7988 h 39049"/>
                  <a:gd name="connsiteX18" fmla="*/ 7611 w 29830"/>
                  <a:gd name="connsiteY18" fmla="*/ 940 h 39049"/>
                  <a:gd name="connsiteX19" fmla="*/ 13023 w 29830"/>
                  <a:gd name="connsiteY19" fmla="*/ 0 h 39049"/>
                  <a:gd name="connsiteX20" fmla="*/ 23858 w 29830"/>
                  <a:gd name="connsiteY20" fmla="*/ 6019 h 39049"/>
                  <a:gd name="connsiteX21" fmla="*/ 24780 w 29830"/>
                  <a:gd name="connsiteY21" fmla="*/ 12991 h 39049"/>
                  <a:gd name="connsiteX22" fmla="*/ 24780 w 29830"/>
                  <a:gd name="connsiteY22" fmla="*/ 33148 h 39049"/>
                  <a:gd name="connsiteX23" fmla="*/ 27893 w 29830"/>
                  <a:gd name="connsiteY23" fmla="*/ 37010 h 39049"/>
                  <a:gd name="connsiteX24" fmla="*/ 29831 w 29830"/>
                  <a:gd name="connsiteY24" fmla="*/ 36649 h 39049"/>
                  <a:gd name="connsiteX25" fmla="*/ 19102 w 29830"/>
                  <a:gd name="connsiteY25" fmla="*/ 24959 h 39049"/>
                  <a:gd name="connsiteX26" fmla="*/ 19102 w 29830"/>
                  <a:gd name="connsiteY26" fmla="*/ 20193 h 39049"/>
                  <a:gd name="connsiteX27" fmla="*/ 6429 w 29830"/>
                  <a:gd name="connsiteY27" fmla="*/ 28578 h 39049"/>
                  <a:gd name="connsiteX28" fmla="*/ 7664 w 29830"/>
                  <a:gd name="connsiteY28" fmla="*/ 33308 h 39049"/>
                  <a:gd name="connsiteX29" fmla="*/ 11345 w 29830"/>
                  <a:gd name="connsiteY29" fmla="*/ 35673 h 39049"/>
                  <a:gd name="connsiteX30" fmla="*/ 17152 w 29830"/>
                  <a:gd name="connsiteY30" fmla="*/ 32208 h 39049"/>
                  <a:gd name="connsiteX31" fmla="*/ 19102 w 29830"/>
                  <a:gd name="connsiteY31" fmla="*/ 24959 h 3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830" h="39049">
                    <a:moveTo>
                      <a:pt x="29831" y="36649"/>
                    </a:moveTo>
                    <a:lnTo>
                      <a:pt x="29831" y="38346"/>
                    </a:lnTo>
                    <a:cubicBezTo>
                      <a:pt x="28112" y="38817"/>
                      <a:pt x="26333" y="39053"/>
                      <a:pt x="24549" y="39050"/>
                    </a:cubicBezTo>
                    <a:cubicBezTo>
                      <a:pt x="20916" y="39050"/>
                      <a:pt x="19098" y="37079"/>
                      <a:pt x="19102" y="33137"/>
                    </a:cubicBezTo>
                    <a:lnTo>
                      <a:pt x="18978" y="33137"/>
                    </a:lnTo>
                    <a:cubicBezTo>
                      <a:pt x="16591" y="37079"/>
                      <a:pt x="13157" y="39050"/>
                      <a:pt x="8675" y="39050"/>
                    </a:cubicBezTo>
                    <a:cubicBezTo>
                      <a:pt x="5256" y="39050"/>
                      <a:pt x="2743" y="37581"/>
                      <a:pt x="1136" y="34644"/>
                    </a:cubicBezTo>
                    <a:cubicBezTo>
                      <a:pt x="361" y="33177"/>
                      <a:pt x="-29" y="31538"/>
                      <a:pt x="2" y="29878"/>
                    </a:cubicBezTo>
                    <a:cubicBezTo>
                      <a:pt x="2" y="24864"/>
                      <a:pt x="2325" y="21464"/>
                      <a:pt x="6973" y="19679"/>
                    </a:cubicBezTo>
                    <a:cubicBezTo>
                      <a:pt x="9130" y="18886"/>
                      <a:pt x="11376" y="18364"/>
                      <a:pt x="13661" y="18123"/>
                    </a:cubicBezTo>
                    <a:lnTo>
                      <a:pt x="19114" y="17497"/>
                    </a:lnTo>
                    <a:lnTo>
                      <a:pt x="19114" y="14422"/>
                    </a:lnTo>
                    <a:cubicBezTo>
                      <a:pt x="19114" y="9278"/>
                      <a:pt x="18452" y="5927"/>
                      <a:pt x="17129" y="4370"/>
                    </a:cubicBezTo>
                    <a:cubicBezTo>
                      <a:pt x="16207" y="3294"/>
                      <a:pt x="14819" y="2755"/>
                      <a:pt x="12952" y="2755"/>
                    </a:cubicBezTo>
                    <a:cubicBezTo>
                      <a:pt x="11179" y="2755"/>
                      <a:pt x="9998" y="3045"/>
                      <a:pt x="9236" y="3619"/>
                    </a:cubicBezTo>
                    <a:cubicBezTo>
                      <a:pt x="8338" y="4328"/>
                      <a:pt x="7889" y="5606"/>
                      <a:pt x="7889" y="7439"/>
                    </a:cubicBezTo>
                    <a:cubicBezTo>
                      <a:pt x="7889" y="10277"/>
                      <a:pt x="6756" y="11694"/>
                      <a:pt x="4492" y="11690"/>
                    </a:cubicBezTo>
                    <a:cubicBezTo>
                      <a:pt x="2156" y="11690"/>
                      <a:pt x="988" y="10456"/>
                      <a:pt x="988" y="7988"/>
                    </a:cubicBezTo>
                    <a:cubicBezTo>
                      <a:pt x="988" y="4760"/>
                      <a:pt x="3196" y="2411"/>
                      <a:pt x="7611" y="940"/>
                    </a:cubicBezTo>
                    <a:cubicBezTo>
                      <a:pt x="9353" y="338"/>
                      <a:pt x="11180" y="21"/>
                      <a:pt x="13023" y="0"/>
                    </a:cubicBezTo>
                    <a:cubicBezTo>
                      <a:pt x="18931" y="0"/>
                      <a:pt x="22541" y="2006"/>
                      <a:pt x="23858" y="6019"/>
                    </a:cubicBezTo>
                    <a:cubicBezTo>
                      <a:pt x="24526" y="8282"/>
                      <a:pt x="24833" y="10633"/>
                      <a:pt x="24780" y="12991"/>
                    </a:cubicBezTo>
                    <a:lnTo>
                      <a:pt x="24780" y="33148"/>
                    </a:lnTo>
                    <a:cubicBezTo>
                      <a:pt x="24780" y="35721"/>
                      <a:pt x="25813" y="37010"/>
                      <a:pt x="27893" y="37010"/>
                    </a:cubicBezTo>
                    <a:cubicBezTo>
                      <a:pt x="28549" y="36962"/>
                      <a:pt x="29199" y="36841"/>
                      <a:pt x="29831" y="36649"/>
                    </a:cubicBezTo>
                    <a:close/>
                    <a:moveTo>
                      <a:pt x="19102" y="24959"/>
                    </a:moveTo>
                    <a:lnTo>
                      <a:pt x="19102" y="20193"/>
                    </a:lnTo>
                    <a:cubicBezTo>
                      <a:pt x="10646" y="20406"/>
                      <a:pt x="6422" y="23201"/>
                      <a:pt x="6429" y="28578"/>
                    </a:cubicBezTo>
                    <a:cubicBezTo>
                      <a:pt x="6402" y="30237"/>
                      <a:pt x="6829" y="31874"/>
                      <a:pt x="7664" y="33308"/>
                    </a:cubicBezTo>
                    <a:cubicBezTo>
                      <a:pt x="8610" y="34881"/>
                      <a:pt x="9838" y="35673"/>
                      <a:pt x="11345" y="35673"/>
                    </a:cubicBezTo>
                    <a:cubicBezTo>
                      <a:pt x="13732" y="35673"/>
                      <a:pt x="15668" y="34518"/>
                      <a:pt x="17152" y="32208"/>
                    </a:cubicBezTo>
                    <a:cubicBezTo>
                      <a:pt x="18488" y="30031"/>
                      <a:pt x="19165" y="27513"/>
                      <a:pt x="19102" y="24959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DBC0550B-AD71-6CB8-1429-16D01F68A323}"/>
                  </a:ext>
                </a:extLst>
              </p:cNvPr>
              <p:cNvSpPr/>
              <p:nvPr/>
            </p:nvSpPr>
            <p:spPr>
              <a:xfrm>
                <a:off x="11033024" y="4952254"/>
                <a:ext cx="36647" cy="38304"/>
              </a:xfrm>
              <a:custGeom>
                <a:avLst/>
                <a:gdLst>
                  <a:gd name="connsiteX0" fmla="*/ 0 w 36647"/>
                  <a:gd name="connsiteY0" fmla="*/ 38304 h 38304"/>
                  <a:gd name="connsiteX1" fmla="*/ 0 w 36647"/>
                  <a:gd name="connsiteY1" fmla="*/ 36927 h 38304"/>
                  <a:gd name="connsiteX2" fmla="*/ 4212 w 36647"/>
                  <a:gd name="connsiteY2" fmla="*/ 35590 h 38304"/>
                  <a:gd name="connsiteX3" fmla="*/ 5488 w 36647"/>
                  <a:gd name="connsiteY3" fmla="*/ 30901 h 38304"/>
                  <a:gd name="connsiteX4" fmla="*/ 5488 w 36647"/>
                  <a:gd name="connsiteY4" fmla="*/ 8621 h 38304"/>
                  <a:gd name="connsiteX5" fmla="*/ 4000 w 36647"/>
                  <a:gd name="connsiteY5" fmla="*/ 4529 h 38304"/>
                  <a:gd name="connsiteX6" fmla="*/ 0 w 36647"/>
                  <a:gd name="connsiteY6" fmla="*/ 3382 h 38304"/>
                  <a:gd name="connsiteX7" fmla="*/ 0 w 36647"/>
                  <a:gd name="connsiteY7" fmla="*/ 2004 h 38304"/>
                  <a:gd name="connsiteX8" fmla="*/ 11148 w 36647"/>
                  <a:gd name="connsiteY8" fmla="*/ 0 h 38304"/>
                  <a:gd name="connsiteX9" fmla="*/ 11148 w 36647"/>
                  <a:gd name="connsiteY9" fmla="*/ 10827 h 38304"/>
                  <a:gd name="connsiteX10" fmla="*/ 11290 w 36647"/>
                  <a:gd name="connsiteY10" fmla="*/ 10827 h 38304"/>
                  <a:gd name="connsiteX11" fmla="*/ 22763 w 36647"/>
                  <a:gd name="connsiteY11" fmla="*/ 0 h 38304"/>
                  <a:gd name="connsiteX12" fmla="*/ 29853 w 36647"/>
                  <a:gd name="connsiteY12" fmla="*/ 3382 h 38304"/>
                  <a:gd name="connsiteX13" fmla="*/ 31129 w 36647"/>
                  <a:gd name="connsiteY13" fmla="*/ 12358 h 38304"/>
                  <a:gd name="connsiteX14" fmla="*/ 31129 w 36647"/>
                  <a:gd name="connsiteY14" fmla="*/ 30901 h 38304"/>
                  <a:gd name="connsiteX15" fmla="*/ 33746 w 36647"/>
                  <a:gd name="connsiteY15" fmla="*/ 36495 h 38304"/>
                  <a:gd name="connsiteX16" fmla="*/ 36647 w 36647"/>
                  <a:gd name="connsiteY16" fmla="*/ 36927 h 38304"/>
                  <a:gd name="connsiteX17" fmla="*/ 36647 w 36647"/>
                  <a:gd name="connsiteY17" fmla="*/ 38304 h 38304"/>
                  <a:gd name="connsiteX18" fmla="*/ 19998 w 36647"/>
                  <a:gd name="connsiteY18" fmla="*/ 38304 h 38304"/>
                  <a:gd name="connsiteX19" fmla="*/ 19998 w 36647"/>
                  <a:gd name="connsiteY19" fmla="*/ 36927 h 38304"/>
                  <a:gd name="connsiteX20" fmla="*/ 24246 w 36647"/>
                  <a:gd name="connsiteY20" fmla="*/ 35590 h 38304"/>
                  <a:gd name="connsiteX21" fmla="*/ 25522 w 36647"/>
                  <a:gd name="connsiteY21" fmla="*/ 30901 h 38304"/>
                  <a:gd name="connsiteX22" fmla="*/ 25522 w 36647"/>
                  <a:gd name="connsiteY22" fmla="*/ 14132 h 38304"/>
                  <a:gd name="connsiteX23" fmla="*/ 25168 w 36647"/>
                  <a:gd name="connsiteY23" fmla="*/ 7243 h 38304"/>
                  <a:gd name="connsiteX24" fmla="*/ 20636 w 36647"/>
                  <a:gd name="connsiteY24" fmla="*/ 3974 h 38304"/>
                  <a:gd name="connsiteX25" fmla="*/ 15715 w 36647"/>
                  <a:gd name="connsiteY25" fmla="*/ 7362 h 38304"/>
                  <a:gd name="connsiteX26" fmla="*/ 12637 w 36647"/>
                  <a:gd name="connsiteY26" fmla="*/ 13109 h 38304"/>
                  <a:gd name="connsiteX27" fmla="*/ 11148 w 36647"/>
                  <a:gd name="connsiteY27" fmla="*/ 20902 h 38304"/>
                  <a:gd name="connsiteX28" fmla="*/ 11148 w 36647"/>
                  <a:gd name="connsiteY28" fmla="*/ 30901 h 38304"/>
                  <a:gd name="connsiteX29" fmla="*/ 13766 w 36647"/>
                  <a:gd name="connsiteY29" fmla="*/ 36495 h 38304"/>
                  <a:gd name="connsiteX30" fmla="*/ 16672 w 36647"/>
                  <a:gd name="connsiteY30" fmla="*/ 36927 h 38304"/>
                  <a:gd name="connsiteX31" fmla="*/ 16672 w 36647"/>
                  <a:gd name="connsiteY31" fmla="*/ 38304 h 3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6647" h="38304">
                    <a:moveTo>
                      <a:pt x="0" y="38304"/>
                    </a:moveTo>
                    <a:lnTo>
                      <a:pt x="0" y="36927"/>
                    </a:lnTo>
                    <a:cubicBezTo>
                      <a:pt x="1967" y="36927"/>
                      <a:pt x="3373" y="36481"/>
                      <a:pt x="4212" y="35590"/>
                    </a:cubicBezTo>
                    <a:cubicBezTo>
                      <a:pt x="5057" y="34668"/>
                      <a:pt x="5488" y="33107"/>
                      <a:pt x="5488" y="30901"/>
                    </a:cubicBezTo>
                    <a:lnTo>
                      <a:pt x="5488" y="8621"/>
                    </a:lnTo>
                    <a:cubicBezTo>
                      <a:pt x="5488" y="6682"/>
                      <a:pt x="4986" y="5310"/>
                      <a:pt x="4000" y="4529"/>
                    </a:cubicBezTo>
                    <a:cubicBezTo>
                      <a:pt x="3220" y="3938"/>
                      <a:pt x="1885" y="3542"/>
                      <a:pt x="0" y="3382"/>
                    </a:cubicBezTo>
                    <a:lnTo>
                      <a:pt x="0" y="2004"/>
                    </a:lnTo>
                    <a:lnTo>
                      <a:pt x="11148" y="0"/>
                    </a:lnTo>
                    <a:lnTo>
                      <a:pt x="11148" y="10827"/>
                    </a:lnTo>
                    <a:lnTo>
                      <a:pt x="11290" y="10827"/>
                    </a:lnTo>
                    <a:cubicBezTo>
                      <a:pt x="13789" y="3605"/>
                      <a:pt x="17618" y="-4"/>
                      <a:pt x="22763" y="0"/>
                    </a:cubicBezTo>
                    <a:cubicBezTo>
                      <a:pt x="26308" y="0"/>
                      <a:pt x="28671" y="1128"/>
                      <a:pt x="29853" y="3382"/>
                    </a:cubicBezTo>
                    <a:cubicBezTo>
                      <a:pt x="30704" y="5014"/>
                      <a:pt x="31129" y="8006"/>
                      <a:pt x="31129" y="12358"/>
                    </a:cubicBezTo>
                    <a:lnTo>
                      <a:pt x="31129" y="30901"/>
                    </a:lnTo>
                    <a:cubicBezTo>
                      <a:pt x="31129" y="34000"/>
                      <a:pt x="32003" y="35864"/>
                      <a:pt x="33746" y="36495"/>
                    </a:cubicBezTo>
                    <a:cubicBezTo>
                      <a:pt x="34680" y="36808"/>
                      <a:pt x="35660" y="36954"/>
                      <a:pt x="36647" y="36927"/>
                    </a:cubicBezTo>
                    <a:lnTo>
                      <a:pt x="36647" y="38304"/>
                    </a:lnTo>
                    <a:lnTo>
                      <a:pt x="19998" y="38304"/>
                    </a:lnTo>
                    <a:lnTo>
                      <a:pt x="19998" y="36927"/>
                    </a:lnTo>
                    <a:cubicBezTo>
                      <a:pt x="22007" y="36927"/>
                      <a:pt x="23419" y="36483"/>
                      <a:pt x="24246" y="35590"/>
                    </a:cubicBezTo>
                    <a:cubicBezTo>
                      <a:pt x="25073" y="34698"/>
                      <a:pt x="25522" y="33137"/>
                      <a:pt x="25522" y="30901"/>
                    </a:cubicBezTo>
                    <a:lnTo>
                      <a:pt x="25522" y="14132"/>
                    </a:lnTo>
                    <a:cubicBezTo>
                      <a:pt x="25522" y="10407"/>
                      <a:pt x="25404" y="8111"/>
                      <a:pt x="25168" y="7243"/>
                    </a:cubicBezTo>
                    <a:cubicBezTo>
                      <a:pt x="24577" y="5067"/>
                      <a:pt x="23065" y="3978"/>
                      <a:pt x="20636" y="3974"/>
                    </a:cubicBezTo>
                    <a:cubicBezTo>
                      <a:pt x="19030" y="3974"/>
                      <a:pt x="17387" y="5103"/>
                      <a:pt x="15715" y="7362"/>
                    </a:cubicBezTo>
                    <a:cubicBezTo>
                      <a:pt x="14421" y="9121"/>
                      <a:pt x="13387" y="11057"/>
                      <a:pt x="12637" y="13109"/>
                    </a:cubicBezTo>
                    <a:cubicBezTo>
                      <a:pt x="11668" y="15594"/>
                      <a:pt x="11166" y="18236"/>
                      <a:pt x="11148" y="20902"/>
                    </a:cubicBezTo>
                    <a:lnTo>
                      <a:pt x="11148" y="30901"/>
                    </a:lnTo>
                    <a:cubicBezTo>
                      <a:pt x="11148" y="34000"/>
                      <a:pt x="12023" y="35864"/>
                      <a:pt x="13766" y="36495"/>
                    </a:cubicBezTo>
                    <a:cubicBezTo>
                      <a:pt x="14699" y="36809"/>
                      <a:pt x="15686" y="36955"/>
                      <a:pt x="16672" y="36927"/>
                    </a:cubicBezTo>
                    <a:lnTo>
                      <a:pt x="16672" y="38304"/>
                    </a:ln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595C27AC-A29B-5CD5-94FC-ABE90CBD4F66}"/>
                  </a:ext>
                </a:extLst>
              </p:cNvPr>
              <p:cNvSpPr/>
              <p:nvPr/>
            </p:nvSpPr>
            <p:spPr>
              <a:xfrm>
                <a:off x="11070658" y="4940872"/>
                <a:ext cx="20884" cy="50473"/>
              </a:xfrm>
              <a:custGeom>
                <a:avLst/>
                <a:gdLst>
                  <a:gd name="connsiteX0" fmla="*/ 20885 w 20884"/>
                  <a:gd name="connsiteY0" fmla="*/ 47446 h 50473"/>
                  <a:gd name="connsiteX1" fmla="*/ 20885 w 20884"/>
                  <a:gd name="connsiteY1" fmla="*/ 50160 h 50473"/>
                  <a:gd name="connsiteX2" fmla="*/ 17381 w 20884"/>
                  <a:gd name="connsiteY2" fmla="*/ 50473 h 50473"/>
                  <a:gd name="connsiteX3" fmla="*/ 7609 w 20884"/>
                  <a:gd name="connsiteY3" fmla="*/ 47913 h 50473"/>
                  <a:gd name="connsiteX4" fmla="*/ 5878 w 20884"/>
                  <a:gd name="connsiteY4" fmla="*/ 38387 h 50473"/>
                  <a:gd name="connsiteX5" fmla="*/ 5878 w 20884"/>
                  <a:gd name="connsiteY5" fmla="*/ 14924 h 50473"/>
                  <a:gd name="connsiteX6" fmla="*/ 0 w 20884"/>
                  <a:gd name="connsiteY6" fmla="*/ 14924 h 50473"/>
                  <a:gd name="connsiteX7" fmla="*/ 0 w 20884"/>
                  <a:gd name="connsiteY7" fmla="*/ 12210 h 50473"/>
                  <a:gd name="connsiteX8" fmla="*/ 8496 w 20884"/>
                  <a:gd name="connsiteY8" fmla="*/ 7013 h 50473"/>
                  <a:gd name="connsiteX9" fmla="*/ 9630 w 20884"/>
                  <a:gd name="connsiteY9" fmla="*/ 0 h 50473"/>
                  <a:gd name="connsiteX10" fmla="*/ 11503 w 20884"/>
                  <a:gd name="connsiteY10" fmla="*/ 0 h 50473"/>
                  <a:gd name="connsiteX11" fmla="*/ 11503 w 20884"/>
                  <a:gd name="connsiteY11" fmla="*/ 12210 h 50473"/>
                  <a:gd name="connsiteX12" fmla="*/ 20885 w 20884"/>
                  <a:gd name="connsiteY12" fmla="*/ 12210 h 50473"/>
                  <a:gd name="connsiteX13" fmla="*/ 20885 w 20884"/>
                  <a:gd name="connsiteY13" fmla="*/ 14924 h 50473"/>
                  <a:gd name="connsiteX14" fmla="*/ 11503 w 20884"/>
                  <a:gd name="connsiteY14" fmla="*/ 14924 h 50473"/>
                  <a:gd name="connsiteX15" fmla="*/ 11503 w 20884"/>
                  <a:gd name="connsiteY15" fmla="*/ 40676 h 50473"/>
                  <a:gd name="connsiteX16" fmla="*/ 12921 w 20884"/>
                  <a:gd name="connsiteY16" fmla="*/ 46263 h 50473"/>
                  <a:gd name="connsiteX17" fmla="*/ 17984 w 20884"/>
                  <a:gd name="connsiteY17" fmla="*/ 47836 h 50473"/>
                  <a:gd name="connsiteX18" fmla="*/ 20885 w 20884"/>
                  <a:gd name="connsiteY18" fmla="*/ 47446 h 5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884" h="50473">
                    <a:moveTo>
                      <a:pt x="20885" y="47446"/>
                    </a:moveTo>
                    <a:lnTo>
                      <a:pt x="20885" y="50160"/>
                    </a:lnTo>
                    <a:cubicBezTo>
                      <a:pt x="19727" y="50335"/>
                      <a:pt x="18557" y="50439"/>
                      <a:pt x="17381" y="50473"/>
                    </a:cubicBezTo>
                    <a:cubicBezTo>
                      <a:pt x="12235" y="50473"/>
                      <a:pt x="8974" y="49620"/>
                      <a:pt x="7609" y="47913"/>
                    </a:cubicBezTo>
                    <a:cubicBezTo>
                      <a:pt x="6451" y="46498"/>
                      <a:pt x="5872" y="43323"/>
                      <a:pt x="5878" y="38387"/>
                    </a:cubicBezTo>
                    <a:lnTo>
                      <a:pt x="5878" y="14924"/>
                    </a:lnTo>
                    <a:lnTo>
                      <a:pt x="0" y="14924"/>
                    </a:lnTo>
                    <a:lnTo>
                      <a:pt x="0" y="12210"/>
                    </a:lnTo>
                    <a:cubicBezTo>
                      <a:pt x="4201" y="12210"/>
                      <a:pt x="7030" y="10478"/>
                      <a:pt x="8496" y="7013"/>
                    </a:cubicBezTo>
                    <a:cubicBezTo>
                      <a:pt x="9323" y="4770"/>
                      <a:pt x="9707" y="2389"/>
                      <a:pt x="9630" y="0"/>
                    </a:cubicBezTo>
                    <a:lnTo>
                      <a:pt x="11503" y="0"/>
                    </a:lnTo>
                    <a:lnTo>
                      <a:pt x="11503" y="12210"/>
                    </a:lnTo>
                    <a:lnTo>
                      <a:pt x="20885" y="12210"/>
                    </a:lnTo>
                    <a:lnTo>
                      <a:pt x="20885" y="14924"/>
                    </a:lnTo>
                    <a:lnTo>
                      <a:pt x="11503" y="14924"/>
                    </a:lnTo>
                    <a:lnTo>
                      <a:pt x="11503" y="40676"/>
                    </a:lnTo>
                    <a:cubicBezTo>
                      <a:pt x="11503" y="43348"/>
                      <a:pt x="11975" y="45211"/>
                      <a:pt x="12921" y="46263"/>
                    </a:cubicBezTo>
                    <a:cubicBezTo>
                      <a:pt x="13890" y="47310"/>
                      <a:pt x="15573" y="47836"/>
                      <a:pt x="17984" y="47836"/>
                    </a:cubicBezTo>
                    <a:cubicBezTo>
                      <a:pt x="18226" y="47836"/>
                      <a:pt x="19165" y="47706"/>
                      <a:pt x="20885" y="47446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5BBE64B-81EF-934E-16D2-65A6A01CC530}"/>
                  </a:ext>
                </a:extLst>
              </p:cNvPr>
              <p:cNvSpPr/>
              <p:nvPr/>
            </p:nvSpPr>
            <p:spPr>
              <a:xfrm>
                <a:off x="11094201" y="4952254"/>
                <a:ext cx="27131" cy="39098"/>
              </a:xfrm>
              <a:custGeom>
                <a:avLst/>
                <a:gdLst>
                  <a:gd name="connsiteX0" fmla="*/ 26202 w 27131"/>
                  <a:gd name="connsiteY0" fmla="*/ 35076 h 39098"/>
                  <a:gd name="connsiteX1" fmla="*/ 26202 w 27131"/>
                  <a:gd name="connsiteY1" fmla="*/ 37678 h 39098"/>
                  <a:gd name="connsiteX2" fmla="*/ 17564 w 27131"/>
                  <a:gd name="connsiteY2" fmla="*/ 39091 h 39098"/>
                  <a:gd name="connsiteX3" fmla="*/ 2056 w 27131"/>
                  <a:gd name="connsiteY3" fmla="*/ 29837 h 39098"/>
                  <a:gd name="connsiteX4" fmla="*/ 0 w 27131"/>
                  <a:gd name="connsiteY4" fmla="*/ 18543 h 39098"/>
                  <a:gd name="connsiteX5" fmla="*/ 14729 w 27131"/>
                  <a:gd name="connsiteY5" fmla="*/ 0 h 39098"/>
                  <a:gd name="connsiteX6" fmla="*/ 25457 w 27131"/>
                  <a:gd name="connsiteY6" fmla="*/ 5984 h 39098"/>
                  <a:gd name="connsiteX7" fmla="*/ 27123 w 27131"/>
                  <a:gd name="connsiteY7" fmla="*/ 13541 h 39098"/>
                  <a:gd name="connsiteX8" fmla="*/ 27123 w 27131"/>
                  <a:gd name="connsiteY8" fmla="*/ 15315 h 39098"/>
                  <a:gd name="connsiteX9" fmla="*/ 6020 w 27131"/>
                  <a:gd name="connsiteY9" fmla="*/ 15315 h 39098"/>
                  <a:gd name="connsiteX10" fmla="*/ 9736 w 27131"/>
                  <a:gd name="connsiteY10" fmla="*/ 29606 h 39098"/>
                  <a:gd name="connsiteX11" fmla="*/ 21103 w 27131"/>
                  <a:gd name="connsiteY11" fmla="*/ 36111 h 39098"/>
                  <a:gd name="connsiteX12" fmla="*/ 26202 w 27131"/>
                  <a:gd name="connsiteY12" fmla="*/ 35076 h 39098"/>
                  <a:gd name="connsiteX13" fmla="*/ 6020 w 27131"/>
                  <a:gd name="connsiteY13" fmla="*/ 12677 h 39098"/>
                  <a:gd name="connsiteX14" fmla="*/ 20678 w 27131"/>
                  <a:gd name="connsiteY14" fmla="*/ 12677 h 39098"/>
                  <a:gd name="connsiteX15" fmla="*/ 17919 w 27131"/>
                  <a:gd name="connsiteY15" fmla="*/ 4210 h 39098"/>
                  <a:gd name="connsiteX16" fmla="*/ 13783 w 27131"/>
                  <a:gd name="connsiteY16" fmla="*/ 2755 h 39098"/>
                  <a:gd name="connsiteX17" fmla="*/ 6918 w 27131"/>
                  <a:gd name="connsiteY17" fmla="*/ 8544 h 39098"/>
                  <a:gd name="connsiteX18" fmla="*/ 6020 w 27131"/>
                  <a:gd name="connsiteY18" fmla="*/ 12677 h 3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131" h="39098">
                    <a:moveTo>
                      <a:pt x="26202" y="35076"/>
                    </a:moveTo>
                    <a:lnTo>
                      <a:pt x="26202" y="37678"/>
                    </a:lnTo>
                    <a:cubicBezTo>
                      <a:pt x="23437" y="38688"/>
                      <a:pt x="20507" y="39167"/>
                      <a:pt x="17564" y="39091"/>
                    </a:cubicBezTo>
                    <a:cubicBezTo>
                      <a:pt x="9914" y="39091"/>
                      <a:pt x="4744" y="36006"/>
                      <a:pt x="2056" y="29837"/>
                    </a:cubicBezTo>
                    <a:cubicBezTo>
                      <a:pt x="685" y="26743"/>
                      <a:pt x="0" y="22978"/>
                      <a:pt x="0" y="18543"/>
                    </a:cubicBezTo>
                    <a:cubicBezTo>
                      <a:pt x="0" y="6181"/>
                      <a:pt x="4910" y="0"/>
                      <a:pt x="14729" y="0"/>
                    </a:cubicBezTo>
                    <a:cubicBezTo>
                      <a:pt x="19685" y="0"/>
                      <a:pt x="23260" y="1994"/>
                      <a:pt x="25457" y="5984"/>
                    </a:cubicBezTo>
                    <a:cubicBezTo>
                      <a:pt x="26633" y="8325"/>
                      <a:pt x="27206" y="10923"/>
                      <a:pt x="27123" y="13541"/>
                    </a:cubicBezTo>
                    <a:lnTo>
                      <a:pt x="27123" y="15315"/>
                    </a:lnTo>
                    <a:lnTo>
                      <a:pt x="6020" y="15315"/>
                    </a:lnTo>
                    <a:cubicBezTo>
                      <a:pt x="6020" y="20956"/>
                      <a:pt x="7261" y="25720"/>
                      <a:pt x="9736" y="29606"/>
                    </a:cubicBezTo>
                    <a:cubicBezTo>
                      <a:pt x="12495" y="33942"/>
                      <a:pt x="16282" y="36111"/>
                      <a:pt x="21103" y="36111"/>
                    </a:cubicBezTo>
                    <a:cubicBezTo>
                      <a:pt x="22864" y="36205"/>
                      <a:pt x="24618" y="35849"/>
                      <a:pt x="26202" y="35076"/>
                    </a:cubicBezTo>
                    <a:close/>
                    <a:moveTo>
                      <a:pt x="6020" y="12677"/>
                    </a:moveTo>
                    <a:lnTo>
                      <a:pt x="20678" y="12677"/>
                    </a:lnTo>
                    <a:cubicBezTo>
                      <a:pt x="20678" y="8791"/>
                      <a:pt x="19756" y="5968"/>
                      <a:pt x="17919" y="4210"/>
                    </a:cubicBezTo>
                    <a:cubicBezTo>
                      <a:pt x="16779" y="3206"/>
                      <a:pt x="15296" y="2684"/>
                      <a:pt x="13783" y="2755"/>
                    </a:cubicBezTo>
                    <a:cubicBezTo>
                      <a:pt x="10599" y="2755"/>
                      <a:pt x="8312" y="4685"/>
                      <a:pt x="6918" y="8544"/>
                    </a:cubicBezTo>
                    <a:cubicBezTo>
                      <a:pt x="6381" y="9859"/>
                      <a:pt x="6079" y="11258"/>
                      <a:pt x="6020" y="12677"/>
                    </a:cubicBezTo>
                    <a:close/>
                  </a:path>
                </a:pathLst>
              </a:custGeom>
              <a:solidFill>
                <a:srgbClr val="005680"/>
              </a:solidFill>
              <a:ln w="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039DDE05-D3DD-F054-0EAD-34A1BAB651DA}"/>
                </a:ext>
              </a:extLst>
            </p:cNvPr>
            <p:cNvGrpSpPr/>
            <p:nvPr userDrawn="1"/>
          </p:nvGrpSpPr>
          <p:grpSpPr>
            <a:xfrm>
              <a:off x="10194399" y="4551303"/>
              <a:ext cx="1324223" cy="467926"/>
              <a:chOff x="8477241" y="4639428"/>
              <a:chExt cx="893774" cy="315823"/>
            </a:xfrm>
          </p:grpSpPr>
          <p:sp>
            <p:nvSpPr>
              <p:cNvPr id="305" name="Freeform 304">
                <a:extLst>
                  <a:ext uri="{FF2B5EF4-FFF2-40B4-BE49-F238E27FC236}">
                    <a16:creationId xmlns:a16="http://schemas.microsoft.com/office/drawing/2014/main" id="{485A6C70-D9A6-D1E7-6E03-3AB2EB096B57}"/>
                  </a:ext>
                </a:extLst>
              </p:cNvPr>
              <p:cNvSpPr/>
              <p:nvPr/>
            </p:nvSpPr>
            <p:spPr>
              <a:xfrm>
                <a:off x="8857749" y="4644718"/>
                <a:ext cx="62489" cy="65074"/>
              </a:xfrm>
              <a:custGeom>
                <a:avLst/>
                <a:gdLst>
                  <a:gd name="connsiteX0" fmla="*/ 55755 w 62489"/>
                  <a:gd name="connsiteY0" fmla="*/ 5328 h 65074"/>
                  <a:gd name="connsiteX1" fmla="*/ 55755 w 62489"/>
                  <a:gd name="connsiteY1" fmla="*/ 39852 h 65074"/>
                  <a:gd name="connsiteX2" fmla="*/ 30532 w 62489"/>
                  <a:gd name="connsiteY2" fmla="*/ 65075 h 65074"/>
                  <a:gd name="connsiteX3" fmla="*/ 6753 w 62489"/>
                  <a:gd name="connsiteY3" fmla="*/ 42910 h 65074"/>
                  <a:gd name="connsiteX4" fmla="*/ 6753 w 62489"/>
                  <a:gd name="connsiteY4" fmla="*/ 5328 h 65074"/>
                  <a:gd name="connsiteX5" fmla="*/ 0 w 62489"/>
                  <a:gd name="connsiteY5" fmla="*/ 4067 h 65074"/>
                  <a:gd name="connsiteX6" fmla="*/ 0 w 62489"/>
                  <a:gd name="connsiteY6" fmla="*/ 0 h 65074"/>
                  <a:gd name="connsiteX7" fmla="*/ 21875 w 62489"/>
                  <a:gd name="connsiteY7" fmla="*/ 0 h 65074"/>
                  <a:gd name="connsiteX8" fmla="*/ 21875 w 62489"/>
                  <a:gd name="connsiteY8" fmla="*/ 4092 h 65074"/>
                  <a:gd name="connsiteX9" fmla="*/ 14074 w 62489"/>
                  <a:gd name="connsiteY9" fmla="*/ 5354 h 65074"/>
                  <a:gd name="connsiteX10" fmla="*/ 14074 w 62489"/>
                  <a:gd name="connsiteY10" fmla="*/ 42236 h 65074"/>
                  <a:gd name="connsiteX11" fmla="*/ 31005 w 62489"/>
                  <a:gd name="connsiteY11" fmla="*/ 59066 h 65074"/>
                  <a:gd name="connsiteX12" fmla="*/ 48604 w 62489"/>
                  <a:gd name="connsiteY12" fmla="*/ 40426 h 65074"/>
                  <a:gd name="connsiteX13" fmla="*/ 48604 w 62489"/>
                  <a:gd name="connsiteY13" fmla="*/ 5328 h 65074"/>
                  <a:gd name="connsiteX14" fmla="*/ 40710 w 62489"/>
                  <a:gd name="connsiteY14" fmla="*/ 4067 h 65074"/>
                  <a:gd name="connsiteX15" fmla="*/ 40710 w 62489"/>
                  <a:gd name="connsiteY15" fmla="*/ 0 h 65074"/>
                  <a:gd name="connsiteX16" fmla="*/ 62490 w 62489"/>
                  <a:gd name="connsiteY16" fmla="*/ 0 h 65074"/>
                  <a:gd name="connsiteX17" fmla="*/ 62490 w 62489"/>
                  <a:gd name="connsiteY17" fmla="*/ 4092 h 65074"/>
                  <a:gd name="connsiteX18" fmla="*/ 55755 w 62489"/>
                  <a:gd name="connsiteY18" fmla="*/ 5328 h 65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489" h="65074">
                    <a:moveTo>
                      <a:pt x="55755" y="5328"/>
                    </a:moveTo>
                    <a:lnTo>
                      <a:pt x="55755" y="39852"/>
                    </a:lnTo>
                    <a:cubicBezTo>
                      <a:pt x="55755" y="56405"/>
                      <a:pt x="47192" y="65075"/>
                      <a:pt x="30532" y="65075"/>
                    </a:cubicBezTo>
                    <a:cubicBezTo>
                      <a:pt x="10556" y="65075"/>
                      <a:pt x="6753" y="53945"/>
                      <a:pt x="6753" y="42910"/>
                    </a:cubicBezTo>
                    <a:lnTo>
                      <a:pt x="6753" y="5328"/>
                    </a:lnTo>
                    <a:cubicBezTo>
                      <a:pt x="4469" y="5109"/>
                      <a:pt x="2210" y="4687"/>
                      <a:pt x="0" y="4067"/>
                    </a:cubicBezTo>
                    <a:lnTo>
                      <a:pt x="0" y="0"/>
                    </a:lnTo>
                    <a:lnTo>
                      <a:pt x="21875" y="0"/>
                    </a:lnTo>
                    <a:lnTo>
                      <a:pt x="21875" y="4092"/>
                    </a:lnTo>
                    <a:cubicBezTo>
                      <a:pt x="19321" y="4765"/>
                      <a:pt x="16709" y="5187"/>
                      <a:pt x="14074" y="5354"/>
                    </a:cubicBezTo>
                    <a:lnTo>
                      <a:pt x="14074" y="42236"/>
                    </a:lnTo>
                    <a:cubicBezTo>
                      <a:pt x="14074" y="51461"/>
                      <a:pt x="17227" y="59066"/>
                      <a:pt x="31005" y="59066"/>
                    </a:cubicBezTo>
                    <a:cubicBezTo>
                      <a:pt x="42898" y="59066"/>
                      <a:pt x="48604" y="54122"/>
                      <a:pt x="48604" y="40426"/>
                    </a:cubicBezTo>
                    <a:lnTo>
                      <a:pt x="48604" y="5328"/>
                    </a:lnTo>
                    <a:cubicBezTo>
                      <a:pt x="45938" y="5162"/>
                      <a:pt x="43295" y="4739"/>
                      <a:pt x="40710" y="4067"/>
                    </a:cubicBezTo>
                    <a:lnTo>
                      <a:pt x="40710" y="0"/>
                    </a:lnTo>
                    <a:lnTo>
                      <a:pt x="62490" y="0"/>
                    </a:lnTo>
                    <a:lnTo>
                      <a:pt x="62490" y="4092"/>
                    </a:lnTo>
                    <a:cubicBezTo>
                      <a:pt x="60288" y="4712"/>
                      <a:pt x="58033" y="5125"/>
                      <a:pt x="55755" y="532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2637F79A-FCA3-AC49-4347-24530085AA5E}"/>
                  </a:ext>
                </a:extLst>
              </p:cNvPr>
              <p:cNvSpPr/>
              <p:nvPr/>
            </p:nvSpPr>
            <p:spPr>
              <a:xfrm>
                <a:off x="8926040" y="4660709"/>
                <a:ext cx="53951" cy="48251"/>
              </a:xfrm>
              <a:custGeom>
                <a:avLst/>
                <a:gdLst>
                  <a:gd name="connsiteX0" fmla="*/ 38723 w 53951"/>
                  <a:gd name="connsiteY0" fmla="*/ 17587 h 48251"/>
                  <a:gd name="connsiteX1" fmla="*/ 29895 w 53951"/>
                  <a:gd name="connsiteY1" fmla="*/ 5883 h 48251"/>
                  <a:gd name="connsiteX2" fmla="*/ 15436 w 53951"/>
                  <a:gd name="connsiteY2" fmla="*/ 25481 h 48251"/>
                  <a:gd name="connsiteX3" fmla="*/ 15436 w 53951"/>
                  <a:gd name="connsiteY3" fmla="*/ 42885 h 48251"/>
                  <a:gd name="connsiteX4" fmla="*/ 23331 w 53951"/>
                  <a:gd name="connsiteY4" fmla="*/ 44146 h 48251"/>
                  <a:gd name="connsiteX5" fmla="*/ 23331 w 53951"/>
                  <a:gd name="connsiteY5" fmla="*/ 48239 h 48251"/>
                  <a:gd name="connsiteX6" fmla="*/ 0 w 53951"/>
                  <a:gd name="connsiteY6" fmla="*/ 48239 h 48251"/>
                  <a:gd name="connsiteX7" fmla="*/ 0 w 53951"/>
                  <a:gd name="connsiteY7" fmla="*/ 44146 h 48251"/>
                  <a:gd name="connsiteX8" fmla="*/ 8273 w 53951"/>
                  <a:gd name="connsiteY8" fmla="*/ 42885 h 48251"/>
                  <a:gd name="connsiteX9" fmla="*/ 8273 w 53951"/>
                  <a:gd name="connsiteY9" fmla="*/ 6646 h 48251"/>
                  <a:gd name="connsiteX10" fmla="*/ 0 w 53951"/>
                  <a:gd name="connsiteY10" fmla="*/ 5694 h 48251"/>
                  <a:gd name="connsiteX11" fmla="*/ 0 w 53951"/>
                  <a:gd name="connsiteY11" fmla="*/ 1608 h 48251"/>
                  <a:gd name="connsiteX12" fmla="*/ 15304 w 53951"/>
                  <a:gd name="connsiteY12" fmla="*/ 940 h 48251"/>
                  <a:gd name="connsiteX13" fmla="*/ 14541 w 53951"/>
                  <a:gd name="connsiteY13" fmla="*/ 11401 h 48251"/>
                  <a:gd name="connsiteX14" fmla="*/ 14673 w 53951"/>
                  <a:gd name="connsiteY14" fmla="*/ 11508 h 48251"/>
                  <a:gd name="connsiteX15" fmla="*/ 31699 w 53951"/>
                  <a:gd name="connsiteY15" fmla="*/ 0 h 48251"/>
                  <a:gd name="connsiteX16" fmla="*/ 45868 w 53951"/>
                  <a:gd name="connsiteY16" fmla="*/ 15222 h 48251"/>
                  <a:gd name="connsiteX17" fmla="*/ 45868 w 53951"/>
                  <a:gd name="connsiteY17" fmla="*/ 42898 h 48251"/>
                  <a:gd name="connsiteX18" fmla="*/ 53952 w 53951"/>
                  <a:gd name="connsiteY18" fmla="*/ 44159 h 48251"/>
                  <a:gd name="connsiteX19" fmla="*/ 53952 w 53951"/>
                  <a:gd name="connsiteY19" fmla="*/ 48251 h 48251"/>
                  <a:gd name="connsiteX20" fmla="*/ 38723 w 53951"/>
                  <a:gd name="connsiteY20" fmla="*/ 48251 h 48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951" h="48251">
                    <a:moveTo>
                      <a:pt x="38723" y="17587"/>
                    </a:moveTo>
                    <a:cubicBezTo>
                      <a:pt x="38723" y="10165"/>
                      <a:pt x="36724" y="5883"/>
                      <a:pt x="29895" y="5883"/>
                    </a:cubicBezTo>
                    <a:cubicBezTo>
                      <a:pt x="21427" y="5883"/>
                      <a:pt x="15436" y="14257"/>
                      <a:pt x="15436" y="25481"/>
                    </a:cubicBezTo>
                    <a:lnTo>
                      <a:pt x="15436" y="42885"/>
                    </a:lnTo>
                    <a:cubicBezTo>
                      <a:pt x="18102" y="43052"/>
                      <a:pt x="20746" y="43474"/>
                      <a:pt x="23331" y="44146"/>
                    </a:cubicBezTo>
                    <a:lnTo>
                      <a:pt x="23331" y="48239"/>
                    </a:lnTo>
                    <a:lnTo>
                      <a:pt x="0" y="48239"/>
                    </a:lnTo>
                    <a:lnTo>
                      <a:pt x="0" y="44146"/>
                    </a:lnTo>
                    <a:cubicBezTo>
                      <a:pt x="2721" y="43514"/>
                      <a:pt x="5487" y="43093"/>
                      <a:pt x="8273" y="42885"/>
                    </a:cubicBezTo>
                    <a:lnTo>
                      <a:pt x="8273" y="6646"/>
                    </a:lnTo>
                    <a:cubicBezTo>
                      <a:pt x="5990" y="6268"/>
                      <a:pt x="2762" y="5883"/>
                      <a:pt x="0" y="5694"/>
                    </a:cubicBezTo>
                    <a:lnTo>
                      <a:pt x="0" y="1608"/>
                    </a:lnTo>
                    <a:cubicBezTo>
                      <a:pt x="5077" y="993"/>
                      <a:pt x="10193" y="769"/>
                      <a:pt x="15304" y="940"/>
                    </a:cubicBezTo>
                    <a:cubicBezTo>
                      <a:pt x="15292" y="4440"/>
                      <a:pt x="15037" y="7936"/>
                      <a:pt x="14541" y="11401"/>
                    </a:cubicBezTo>
                    <a:lnTo>
                      <a:pt x="14673" y="11508"/>
                    </a:lnTo>
                    <a:cubicBezTo>
                      <a:pt x="17435" y="4660"/>
                      <a:pt x="23426" y="0"/>
                      <a:pt x="31699" y="0"/>
                    </a:cubicBezTo>
                    <a:cubicBezTo>
                      <a:pt x="42538" y="0"/>
                      <a:pt x="45868" y="6848"/>
                      <a:pt x="45868" y="15222"/>
                    </a:cubicBezTo>
                    <a:lnTo>
                      <a:pt x="45868" y="42898"/>
                    </a:lnTo>
                    <a:cubicBezTo>
                      <a:pt x="48593" y="43097"/>
                      <a:pt x="51296" y="43519"/>
                      <a:pt x="53952" y="44159"/>
                    </a:cubicBezTo>
                    <a:lnTo>
                      <a:pt x="53952" y="48251"/>
                    </a:lnTo>
                    <a:lnTo>
                      <a:pt x="38723" y="4825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2059CCF0-5EB4-FBE1-E3AA-7EC23298B013}"/>
                  </a:ext>
                </a:extLst>
              </p:cNvPr>
              <p:cNvSpPr/>
              <p:nvPr/>
            </p:nvSpPr>
            <p:spPr>
              <a:xfrm>
                <a:off x="8984854" y="4643356"/>
                <a:ext cx="23495" cy="65591"/>
              </a:xfrm>
              <a:custGeom>
                <a:avLst/>
                <a:gdLst>
                  <a:gd name="connsiteX0" fmla="*/ 0 w 23495"/>
                  <a:gd name="connsiteY0" fmla="*/ 65567 h 65591"/>
                  <a:gd name="connsiteX1" fmla="*/ 0 w 23495"/>
                  <a:gd name="connsiteY1" fmla="*/ 61474 h 65591"/>
                  <a:gd name="connsiteX2" fmla="*/ 8273 w 23495"/>
                  <a:gd name="connsiteY2" fmla="*/ 60213 h 65591"/>
                  <a:gd name="connsiteX3" fmla="*/ 8273 w 23495"/>
                  <a:gd name="connsiteY3" fmla="*/ 24000 h 65591"/>
                  <a:gd name="connsiteX4" fmla="*/ 0 w 23495"/>
                  <a:gd name="connsiteY4" fmla="*/ 23047 h 65591"/>
                  <a:gd name="connsiteX5" fmla="*/ 0 w 23495"/>
                  <a:gd name="connsiteY5" fmla="*/ 18961 h 65591"/>
                  <a:gd name="connsiteX6" fmla="*/ 15411 w 23495"/>
                  <a:gd name="connsiteY6" fmla="*/ 18293 h 65591"/>
                  <a:gd name="connsiteX7" fmla="*/ 15411 w 23495"/>
                  <a:gd name="connsiteY7" fmla="*/ 60238 h 65591"/>
                  <a:gd name="connsiteX8" fmla="*/ 23495 w 23495"/>
                  <a:gd name="connsiteY8" fmla="*/ 61500 h 65591"/>
                  <a:gd name="connsiteX9" fmla="*/ 23495 w 23495"/>
                  <a:gd name="connsiteY9" fmla="*/ 65592 h 65591"/>
                  <a:gd name="connsiteX10" fmla="*/ 11893 w 23495"/>
                  <a:gd name="connsiteY10" fmla="*/ 9730 h 65591"/>
                  <a:gd name="connsiteX11" fmla="*/ 6938 w 23495"/>
                  <a:gd name="connsiteY11" fmla="*/ 5027 h 65591"/>
                  <a:gd name="connsiteX12" fmla="*/ 6936 w 23495"/>
                  <a:gd name="connsiteY12" fmla="*/ 4900 h 65591"/>
                  <a:gd name="connsiteX13" fmla="*/ 11836 w 23495"/>
                  <a:gd name="connsiteY13" fmla="*/ 0 h 65591"/>
                  <a:gd name="connsiteX14" fmla="*/ 16735 w 23495"/>
                  <a:gd name="connsiteY14" fmla="*/ 4900 h 65591"/>
                  <a:gd name="connsiteX15" fmla="*/ 11956 w 23495"/>
                  <a:gd name="connsiteY15" fmla="*/ 9730 h 65591"/>
                  <a:gd name="connsiteX16" fmla="*/ 11861 w 23495"/>
                  <a:gd name="connsiteY16" fmla="*/ 9730 h 6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495" h="65591">
                    <a:moveTo>
                      <a:pt x="0" y="65567"/>
                    </a:moveTo>
                    <a:lnTo>
                      <a:pt x="0" y="61474"/>
                    </a:lnTo>
                    <a:cubicBezTo>
                      <a:pt x="2721" y="60842"/>
                      <a:pt x="5487" y="60420"/>
                      <a:pt x="8273" y="60213"/>
                    </a:cubicBezTo>
                    <a:lnTo>
                      <a:pt x="8273" y="24000"/>
                    </a:lnTo>
                    <a:cubicBezTo>
                      <a:pt x="5990" y="23621"/>
                      <a:pt x="2756" y="23237"/>
                      <a:pt x="0" y="23047"/>
                    </a:cubicBezTo>
                    <a:lnTo>
                      <a:pt x="0" y="18961"/>
                    </a:lnTo>
                    <a:cubicBezTo>
                      <a:pt x="5112" y="18343"/>
                      <a:pt x="10264" y="18120"/>
                      <a:pt x="15411" y="18293"/>
                    </a:cubicBezTo>
                    <a:lnTo>
                      <a:pt x="15411" y="60238"/>
                    </a:lnTo>
                    <a:cubicBezTo>
                      <a:pt x="18135" y="60445"/>
                      <a:pt x="20838" y="60866"/>
                      <a:pt x="23495" y="61500"/>
                    </a:cubicBezTo>
                    <a:lnTo>
                      <a:pt x="23495" y="65592"/>
                    </a:lnTo>
                    <a:close/>
                    <a:moveTo>
                      <a:pt x="11893" y="9730"/>
                    </a:moveTo>
                    <a:cubicBezTo>
                      <a:pt x="9226" y="9799"/>
                      <a:pt x="7008" y="7694"/>
                      <a:pt x="6938" y="5027"/>
                    </a:cubicBezTo>
                    <a:cubicBezTo>
                      <a:pt x="6937" y="4985"/>
                      <a:pt x="6936" y="4942"/>
                      <a:pt x="6936" y="4900"/>
                    </a:cubicBezTo>
                    <a:cubicBezTo>
                      <a:pt x="6936" y="2194"/>
                      <a:pt x="9130" y="0"/>
                      <a:pt x="11836" y="0"/>
                    </a:cubicBezTo>
                    <a:cubicBezTo>
                      <a:pt x="14542" y="0"/>
                      <a:pt x="16735" y="2194"/>
                      <a:pt x="16735" y="4900"/>
                    </a:cubicBezTo>
                    <a:cubicBezTo>
                      <a:pt x="16750" y="7553"/>
                      <a:pt x="14610" y="9716"/>
                      <a:pt x="11956" y="9730"/>
                    </a:cubicBezTo>
                    <a:cubicBezTo>
                      <a:pt x="11925" y="9730"/>
                      <a:pt x="11893" y="9730"/>
                      <a:pt x="11861" y="973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89BAE1A4-6EFB-0952-5FC6-3E1B18653DE8}"/>
                  </a:ext>
                </a:extLst>
              </p:cNvPr>
              <p:cNvSpPr/>
              <p:nvPr/>
            </p:nvSpPr>
            <p:spPr>
              <a:xfrm>
                <a:off x="9006980" y="4661649"/>
                <a:ext cx="51839" cy="47273"/>
              </a:xfrm>
              <a:custGeom>
                <a:avLst/>
                <a:gdLst>
                  <a:gd name="connsiteX0" fmla="*/ 45464 w 51839"/>
                  <a:gd name="connsiteY0" fmla="*/ 5328 h 47273"/>
                  <a:gd name="connsiteX1" fmla="*/ 29870 w 51839"/>
                  <a:gd name="connsiteY1" fmla="*/ 47274 h 47273"/>
                  <a:gd name="connsiteX2" fmla="*/ 21591 w 51839"/>
                  <a:gd name="connsiteY2" fmla="*/ 47274 h 47273"/>
                  <a:gd name="connsiteX3" fmla="*/ 6375 w 51839"/>
                  <a:gd name="connsiteY3" fmla="*/ 5328 h 47273"/>
                  <a:gd name="connsiteX4" fmla="*/ 0 w 51839"/>
                  <a:gd name="connsiteY4" fmla="*/ 4067 h 47273"/>
                  <a:gd name="connsiteX5" fmla="*/ 0 w 51839"/>
                  <a:gd name="connsiteY5" fmla="*/ 0 h 47273"/>
                  <a:gd name="connsiteX6" fmla="*/ 21591 w 51839"/>
                  <a:gd name="connsiteY6" fmla="*/ 0 h 47273"/>
                  <a:gd name="connsiteX7" fmla="*/ 21591 w 51839"/>
                  <a:gd name="connsiteY7" fmla="*/ 4092 h 47273"/>
                  <a:gd name="connsiteX8" fmla="*/ 14270 w 51839"/>
                  <a:gd name="connsiteY8" fmla="*/ 5354 h 47273"/>
                  <a:gd name="connsiteX9" fmla="*/ 23211 w 51839"/>
                  <a:gd name="connsiteY9" fmla="*/ 31579 h 47273"/>
                  <a:gd name="connsiteX10" fmla="*/ 25872 w 51839"/>
                  <a:gd name="connsiteY10" fmla="*/ 40142 h 47273"/>
                  <a:gd name="connsiteX11" fmla="*/ 26061 w 51839"/>
                  <a:gd name="connsiteY11" fmla="*/ 40142 h 47273"/>
                  <a:gd name="connsiteX12" fmla="*/ 28634 w 51839"/>
                  <a:gd name="connsiteY12" fmla="*/ 31768 h 47273"/>
                  <a:gd name="connsiteX13" fmla="*/ 37954 w 51839"/>
                  <a:gd name="connsiteY13" fmla="*/ 5328 h 47273"/>
                  <a:gd name="connsiteX14" fmla="*/ 30633 w 51839"/>
                  <a:gd name="connsiteY14" fmla="*/ 4067 h 47273"/>
                  <a:gd name="connsiteX15" fmla="*/ 30633 w 51839"/>
                  <a:gd name="connsiteY15" fmla="*/ 0 h 47273"/>
                  <a:gd name="connsiteX16" fmla="*/ 51839 w 51839"/>
                  <a:gd name="connsiteY16" fmla="*/ 0 h 47273"/>
                  <a:gd name="connsiteX17" fmla="*/ 51839 w 51839"/>
                  <a:gd name="connsiteY17" fmla="*/ 4092 h 47273"/>
                  <a:gd name="connsiteX18" fmla="*/ 45464 w 51839"/>
                  <a:gd name="connsiteY18" fmla="*/ 5328 h 4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839" h="47273">
                    <a:moveTo>
                      <a:pt x="45464" y="5328"/>
                    </a:moveTo>
                    <a:lnTo>
                      <a:pt x="29870" y="47274"/>
                    </a:lnTo>
                    <a:lnTo>
                      <a:pt x="21591" y="47274"/>
                    </a:lnTo>
                    <a:lnTo>
                      <a:pt x="6375" y="5328"/>
                    </a:lnTo>
                    <a:cubicBezTo>
                      <a:pt x="4221" y="5069"/>
                      <a:pt x="2090" y="4647"/>
                      <a:pt x="0" y="4067"/>
                    </a:cubicBezTo>
                    <a:lnTo>
                      <a:pt x="0" y="0"/>
                    </a:lnTo>
                    <a:lnTo>
                      <a:pt x="21591" y="0"/>
                    </a:lnTo>
                    <a:lnTo>
                      <a:pt x="21591" y="4092"/>
                    </a:lnTo>
                    <a:cubicBezTo>
                      <a:pt x="19189" y="4712"/>
                      <a:pt x="16740" y="5133"/>
                      <a:pt x="14270" y="5354"/>
                    </a:cubicBezTo>
                    <a:lnTo>
                      <a:pt x="23211" y="31579"/>
                    </a:lnTo>
                    <a:cubicBezTo>
                      <a:pt x="24258" y="34530"/>
                      <a:pt x="25103" y="37286"/>
                      <a:pt x="25872" y="40142"/>
                    </a:cubicBezTo>
                    <a:lnTo>
                      <a:pt x="26061" y="40142"/>
                    </a:lnTo>
                    <a:cubicBezTo>
                      <a:pt x="26825" y="37380"/>
                      <a:pt x="27682" y="34435"/>
                      <a:pt x="28634" y="31768"/>
                    </a:cubicBezTo>
                    <a:lnTo>
                      <a:pt x="37954" y="5328"/>
                    </a:lnTo>
                    <a:cubicBezTo>
                      <a:pt x="35482" y="5124"/>
                      <a:pt x="33032" y="4702"/>
                      <a:pt x="30633" y="4067"/>
                    </a:cubicBezTo>
                    <a:lnTo>
                      <a:pt x="30633" y="0"/>
                    </a:lnTo>
                    <a:lnTo>
                      <a:pt x="51839" y="0"/>
                    </a:lnTo>
                    <a:lnTo>
                      <a:pt x="51839" y="4092"/>
                    </a:lnTo>
                    <a:cubicBezTo>
                      <a:pt x="49748" y="4664"/>
                      <a:pt x="47617" y="5077"/>
                      <a:pt x="45464" y="532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1860A1F4-4245-4838-5331-8137164DF01F}"/>
                  </a:ext>
                </a:extLst>
              </p:cNvPr>
              <p:cNvSpPr/>
              <p:nvPr/>
            </p:nvSpPr>
            <p:spPr>
              <a:xfrm>
                <a:off x="9061569" y="4660791"/>
                <a:ext cx="39192" cy="48992"/>
              </a:xfrm>
              <a:custGeom>
                <a:avLst/>
                <a:gdLst>
                  <a:gd name="connsiteX0" fmla="*/ 39001 w 39192"/>
                  <a:gd name="connsiteY0" fmla="*/ 23022 h 48992"/>
                  <a:gd name="connsiteX1" fmla="*/ 7422 w 39192"/>
                  <a:gd name="connsiteY1" fmla="*/ 23022 h 48992"/>
                  <a:gd name="connsiteX2" fmla="*/ 23117 w 39192"/>
                  <a:gd name="connsiteY2" fmla="*/ 43093 h 48992"/>
                  <a:gd name="connsiteX3" fmla="*/ 36813 w 39192"/>
                  <a:gd name="connsiteY3" fmla="*/ 40048 h 48992"/>
                  <a:gd name="connsiteX4" fmla="*/ 37475 w 39192"/>
                  <a:gd name="connsiteY4" fmla="*/ 46133 h 48992"/>
                  <a:gd name="connsiteX5" fmla="*/ 21881 w 39192"/>
                  <a:gd name="connsiteY5" fmla="*/ 48989 h 48992"/>
                  <a:gd name="connsiteX6" fmla="*/ 0 w 39192"/>
                  <a:gd name="connsiteY6" fmla="*/ 24731 h 48992"/>
                  <a:gd name="connsiteX7" fmla="*/ 20740 w 39192"/>
                  <a:gd name="connsiteY7" fmla="*/ 0 h 48992"/>
                  <a:gd name="connsiteX8" fmla="*/ 39190 w 39192"/>
                  <a:gd name="connsiteY8" fmla="*/ 19504 h 48992"/>
                  <a:gd name="connsiteX9" fmla="*/ 39001 w 39192"/>
                  <a:gd name="connsiteY9" fmla="*/ 23022 h 48992"/>
                  <a:gd name="connsiteX10" fmla="*/ 20355 w 39192"/>
                  <a:gd name="connsiteY10" fmla="*/ 5423 h 48992"/>
                  <a:gd name="connsiteX11" fmla="*/ 7800 w 39192"/>
                  <a:gd name="connsiteY11" fmla="*/ 17694 h 48992"/>
                  <a:gd name="connsiteX12" fmla="*/ 31762 w 39192"/>
                  <a:gd name="connsiteY12" fmla="*/ 17694 h 48992"/>
                  <a:gd name="connsiteX13" fmla="*/ 20355 w 39192"/>
                  <a:gd name="connsiteY13" fmla="*/ 5423 h 4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192" h="48992">
                    <a:moveTo>
                      <a:pt x="39001" y="23022"/>
                    </a:moveTo>
                    <a:lnTo>
                      <a:pt x="7422" y="23022"/>
                    </a:lnTo>
                    <a:cubicBezTo>
                      <a:pt x="6943" y="37191"/>
                      <a:pt x="12555" y="43093"/>
                      <a:pt x="23117" y="43093"/>
                    </a:cubicBezTo>
                    <a:cubicBezTo>
                      <a:pt x="28060" y="43093"/>
                      <a:pt x="33294" y="41832"/>
                      <a:pt x="36813" y="40048"/>
                    </a:cubicBezTo>
                    <a:lnTo>
                      <a:pt x="37475" y="46133"/>
                    </a:lnTo>
                    <a:cubicBezTo>
                      <a:pt x="32512" y="48089"/>
                      <a:pt x="27215" y="49059"/>
                      <a:pt x="21881" y="48989"/>
                    </a:cubicBezTo>
                    <a:cubicBezTo>
                      <a:pt x="7611" y="48989"/>
                      <a:pt x="0" y="41283"/>
                      <a:pt x="0" y="24731"/>
                    </a:cubicBezTo>
                    <a:cubicBezTo>
                      <a:pt x="0" y="10562"/>
                      <a:pt x="7611" y="0"/>
                      <a:pt x="20740" y="0"/>
                    </a:cubicBezTo>
                    <a:cubicBezTo>
                      <a:pt x="33767" y="0"/>
                      <a:pt x="39190" y="9036"/>
                      <a:pt x="39190" y="19504"/>
                    </a:cubicBezTo>
                    <a:cubicBezTo>
                      <a:pt x="39207" y="20679"/>
                      <a:pt x="39144" y="21855"/>
                      <a:pt x="39001" y="23022"/>
                    </a:cubicBezTo>
                    <a:close/>
                    <a:moveTo>
                      <a:pt x="20355" y="5423"/>
                    </a:moveTo>
                    <a:cubicBezTo>
                      <a:pt x="13696" y="5423"/>
                      <a:pt x="8942" y="10272"/>
                      <a:pt x="7800" y="17694"/>
                    </a:cubicBezTo>
                    <a:lnTo>
                      <a:pt x="31762" y="17694"/>
                    </a:lnTo>
                    <a:cubicBezTo>
                      <a:pt x="31957" y="10373"/>
                      <a:pt x="27588" y="5423"/>
                      <a:pt x="20355" y="542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CE6695EE-917E-E723-2FB9-501760D07DC4}"/>
                  </a:ext>
                </a:extLst>
              </p:cNvPr>
              <p:cNvSpPr/>
              <p:nvPr/>
            </p:nvSpPr>
            <p:spPr>
              <a:xfrm>
                <a:off x="9108326" y="4660669"/>
                <a:ext cx="32058" cy="48253"/>
              </a:xfrm>
              <a:custGeom>
                <a:avLst/>
                <a:gdLst>
                  <a:gd name="connsiteX0" fmla="*/ 31806 w 32058"/>
                  <a:gd name="connsiteY0" fmla="*/ 7134 h 48253"/>
                  <a:gd name="connsiteX1" fmla="*/ 15411 w 32058"/>
                  <a:gd name="connsiteY1" fmla="*/ 29299 h 48253"/>
                  <a:gd name="connsiteX2" fmla="*/ 15411 w 32058"/>
                  <a:gd name="connsiteY2" fmla="*/ 42900 h 48253"/>
                  <a:gd name="connsiteX3" fmla="*/ 23684 w 32058"/>
                  <a:gd name="connsiteY3" fmla="*/ 44161 h 48253"/>
                  <a:gd name="connsiteX4" fmla="*/ 23684 w 32058"/>
                  <a:gd name="connsiteY4" fmla="*/ 48254 h 48253"/>
                  <a:gd name="connsiteX5" fmla="*/ 0 w 32058"/>
                  <a:gd name="connsiteY5" fmla="*/ 48254 h 48253"/>
                  <a:gd name="connsiteX6" fmla="*/ 0 w 32058"/>
                  <a:gd name="connsiteY6" fmla="*/ 44161 h 48253"/>
                  <a:gd name="connsiteX7" fmla="*/ 8279 w 32058"/>
                  <a:gd name="connsiteY7" fmla="*/ 42900 h 48253"/>
                  <a:gd name="connsiteX8" fmla="*/ 8279 w 32058"/>
                  <a:gd name="connsiteY8" fmla="*/ 6686 h 48253"/>
                  <a:gd name="connsiteX9" fmla="*/ 0 w 32058"/>
                  <a:gd name="connsiteY9" fmla="*/ 5734 h 48253"/>
                  <a:gd name="connsiteX10" fmla="*/ 0 w 32058"/>
                  <a:gd name="connsiteY10" fmla="*/ 1648 h 48253"/>
                  <a:gd name="connsiteX11" fmla="*/ 15317 w 32058"/>
                  <a:gd name="connsiteY11" fmla="*/ 980 h 48253"/>
                  <a:gd name="connsiteX12" fmla="*/ 14175 w 32058"/>
                  <a:gd name="connsiteY12" fmla="*/ 12872 h 48253"/>
                  <a:gd name="connsiteX13" fmla="*/ 14364 w 32058"/>
                  <a:gd name="connsiteY13" fmla="*/ 12967 h 48253"/>
                  <a:gd name="connsiteX14" fmla="*/ 32058 w 32058"/>
                  <a:gd name="connsiteY14" fmla="*/ 122 h 4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58" h="48253">
                    <a:moveTo>
                      <a:pt x="31806" y="7134"/>
                    </a:moveTo>
                    <a:cubicBezTo>
                      <a:pt x="20393" y="5425"/>
                      <a:pt x="15411" y="13440"/>
                      <a:pt x="15411" y="29299"/>
                    </a:cubicBezTo>
                    <a:lnTo>
                      <a:pt x="15411" y="42900"/>
                    </a:lnTo>
                    <a:cubicBezTo>
                      <a:pt x="18198" y="43106"/>
                      <a:pt x="20960" y="43528"/>
                      <a:pt x="23684" y="44161"/>
                    </a:cubicBezTo>
                    <a:lnTo>
                      <a:pt x="23684" y="48254"/>
                    </a:lnTo>
                    <a:lnTo>
                      <a:pt x="0" y="48254"/>
                    </a:lnTo>
                    <a:lnTo>
                      <a:pt x="0" y="44161"/>
                    </a:lnTo>
                    <a:cubicBezTo>
                      <a:pt x="2724" y="43529"/>
                      <a:pt x="5492" y="43107"/>
                      <a:pt x="8279" y="42900"/>
                    </a:cubicBezTo>
                    <a:lnTo>
                      <a:pt x="8279" y="6686"/>
                    </a:lnTo>
                    <a:cubicBezTo>
                      <a:pt x="5997" y="6308"/>
                      <a:pt x="2762" y="5923"/>
                      <a:pt x="0" y="5734"/>
                    </a:cubicBezTo>
                    <a:lnTo>
                      <a:pt x="0" y="1648"/>
                    </a:lnTo>
                    <a:cubicBezTo>
                      <a:pt x="5082" y="1032"/>
                      <a:pt x="10203" y="809"/>
                      <a:pt x="15317" y="980"/>
                    </a:cubicBezTo>
                    <a:cubicBezTo>
                      <a:pt x="15272" y="4969"/>
                      <a:pt x="14888" y="8947"/>
                      <a:pt x="14175" y="12872"/>
                    </a:cubicBezTo>
                    <a:lnTo>
                      <a:pt x="14364" y="12967"/>
                    </a:lnTo>
                    <a:cubicBezTo>
                      <a:pt x="16256" y="6031"/>
                      <a:pt x="21219" y="-1019"/>
                      <a:pt x="32058" y="1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F4A3C003-282E-E0B0-B093-B76D8AD92B63}"/>
                  </a:ext>
                </a:extLst>
              </p:cNvPr>
              <p:cNvSpPr/>
              <p:nvPr/>
            </p:nvSpPr>
            <p:spPr>
              <a:xfrm>
                <a:off x="9146999" y="4660772"/>
                <a:ext cx="31270" cy="49007"/>
              </a:xfrm>
              <a:custGeom>
                <a:avLst/>
                <a:gdLst>
                  <a:gd name="connsiteX0" fmla="*/ 11483 w 31270"/>
                  <a:gd name="connsiteY0" fmla="*/ 49008 h 49007"/>
                  <a:gd name="connsiteX1" fmla="*/ 826 w 31270"/>
                  <a:gd name="connsiteY1" fmla="*/ 47867 h 49007"/>
                  <a:gd name="connsiteX2" fmla="*/ 826 w 31270"/>
                  <a:gd name="connsiteY2" fmla="*/ 34625 h 49007"/>
                  <a:gd name="connsiteX3" fmla="*/ 5108 w 31270"/>
                  <a:gd name="connsiteY3" fmla="*/ 34625 h 49007"/>
                  <a:gd name="connsiteX4" fmla="*/ 6369 w 31270"/>
                  <a:gd name="connsiteY4" fmla="*/ 42614 h 49007"/>
                  <a:gd name="connsiteX5" fmla="*/ 12366 w 31270"/>
                  <a:gd name="connsiteY5" fmla="*/ 43188 h 49007"/>
                  <a:gd name="connsiteX6" fmla="*/ 24063 w 31270"/>
                  <a:gd name="connsiteY6" fmla="*/ 34990 h 49007"/>
                  <a:gd name="connsiteX7" fmla="*/ 0 w 31270"/>
                  <a:gd name="connsiteY7" fmla="*/ 13873 h 49007"/>
                  <a:gd name="connsiteX8" fmla="*/ 18545 w 31270"/>
                  <a:gd name="connsiteY8" fmla="*/ 0 h 49007"/>
                  <a:gd name="connsiteX9" fmla="*/ 28792 w 31270"/>
                  <a:gd name="connsiteY9" fmla="*/ 1356 h 49007"/>
                  <a:gd name="connsiteX10" fmla="*/ 28792 w 31270"/>
                  <a:gd name="connsiteY10" fmla="*/ 14005 h 49007"/>
                  <a:gd name="connsiteX11" fmla="*/ 24611 w 31270"/>
                  <a:gd name="connsiteY11" fmla="*/ 14005 h 49007"/>
                  <a:gd name="connsiteX12" fmla="*/ 23350 w 31270"/>
                  <a:gd name="connsiteY12" fmla="*/ 6016 h 49007"/>
                  <a:gd name="connsiteX13" fmla="*/ 17675 w 31270"/>
                  <a:gd name="connsiteY13" fmla="*/ 5442 h 49007"/>
                  <a:gd name="connsiteX14" fmla="*/ 7207 w 31270"/>
                  <a:gd name="connsiteY14" fmla="*/ 13053 h 49007"/>
                  <a:gd name="connsiteX15" fmla="*/ 31270 w 31270"/>
                  <a:gd name="connsiteY15" fmla="*/ 33981 h 49007"/>
                  <a:gd name="connsiteX16" fmla="*/ 11483 w 31270"/>
                  <a:gd name="connsiteY16" fmla="*/ 49008 h 4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270" h="49007">
                    <a:moveTo>
                      <a:pt x="11483" y="49008"/>
                    </a:moveTo>
                    <a:cubicBezTo>
                      <a:pt x="7901" y="48992"/>
                      <a:pt x="4332" y="48609"/>
                      <a:pt x="826" y="47867"/>
                    </a:cubicBezTo>
                    <a:lnTo>
                      <a:pt x="826" y="34625"/>
                    </a:lnTo>
                    <a:lnTo>
                      <a:pt x="5108" y="34625"/>
                    </a:lnTo>
                    <a:cubicBezTo>
                      <a:pt x="5669" y="37264"/>
                      <a:pt x="6091" y="39930"/>
                      <a:pt x="6369" y="42614"/>
                    </a:cubicBezTo>
                    <a:cubicBezTo>
                      <a:pt x="8342" y="43006"/>
                      <a:pt x="10354" y="43198"/>
                      <a:pt x="12366" y="43188"/>
                    </a:cubicBezTo>
                    <a:cubicBezTo>
                      <a:pt x="19302" y="43188"/>
                      <a:pt x="24063" y="40035"/>
                      <a:pt x="24063" y="34990"/>
                    </a:cubicBezTo>
                    <a:cubicBezTo>
                      <a:pt x="24063" y="23640"/>
                      <a:pt x="0" y="30614"/>
                      <a:pt x="0" y="13873"/>
                    </a:cubicBezTo>
                    <a:cubicBezTo>
                      <a:pt x="0" y="5877"/>
                      <a:pt x="6564" y="0"/>
                      <a:pt x="18545" y="0"/>
                    </a:cubicBezTo>
                    <a:cubicBezTo>
                      <a:pt x="22001" y="45"/>
                      <a:pt x="25444" y="500"/>
                      <a:pt x="28792" y="1356"/>
                    </a:cubicBezTo>
                    <a:lnTo>
                      <a:pt x="28792" y="14005"/>
                    </a:lnTo>
                    <a:lnTo>
                      <a:pt x="24611" y="14005"/>
                    </a:lnTo>
                    <a:cubicBezTo>
                      <a:pt x="24006" y="11375"/>
                      <a:pt x="23583" y="8705"/>
                      <a:pt x="23350" y="6016"/>
                    </a:cubicBezTo>
                    <a:cubicBezTo>
                      <a:pt x="21477" y="5669"/>
                      <a:pt x="19579" y="5477"/>
                      <a:pt x="17675" y="5442"/>
                    </a:cubicBezTo>
                    <a:cubicBezTo>
                      <a:pt x="10739" y="5442"/>
                      <a:pt x="7207" y="8393"/>
                      <a:pt x="7207" y="13053"/>
                    </a:cubicBezTo>
                    <a:cubicBezTo>
                      <a:pt x="7207" y="24561"/>
                      <a:pt x="31270" y="17996"/>
                      <a:pt x="31270" y="33981"/>
                    </a:cubicBezTo>
                    <a:cubicBezTo>
                      <a:pt x="31264" y="42255"/>
                      <a:pt x="23873" y="49008"/>
                      <a:pt x="11483" y="4900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C58BC7F6-4076-3E26-C394-87EDFF424506}"/>
                  </a:ext>
                </a:extLst>
              </p:cNvPr>
              <p:cNvSpPr/>
              <p:nvPr/>
            </p:nvSpPr>
            <p:spPr>
              <a:xfrm>
                <a:off x="9186347" y="4643337"/>
                <a:ext cx="23507" cy="65610"/>
              </a:xfrm>
              <a:custGeom>
                <a:avLst/>
                <a:gdLst>
                  <a:gd name="connsiteX0" fmla="*/ 0 w 23507"/>
                  <a:gd name="connsiteY0" fmla="*/ 65586 h 65610"/>
                  <a:gd name="connsiteX1" fmla="*/ 0 w 23507"/>
                  <a:gd name="connsiteY1" fmla="*/ 61493 h 65610"/>
                  <a:gd name="connsiteX2" fmla="*/ 8273 w 23507"/>
                  <a:gd name="connsiteY2" fmla="*/ 60232 h 65610"/>
                  <a:gd name="connsiteX3" fmla="*/ 8273 w 23507"/>
                  <a:gd name="connsiteY3" fmla="*/ 24018 h 65610"/>
                  <a:gd name="connsiteX4" fmla="*/ 0 w 23507"/>
                  <a:gd name="connsiteY4" fmla="*/ 23066 h 65610"/>
                  <a:gd name="connsiteX5" fmla="*/ 0 w 23507"/>
                  <a:gd name="connsiteY5" fmla="*/ 18980 h 65610"/>
                  <a:gd name="connsiteX6" fmla="*/ 15424 w 23507"/>
                  <a:gd name="connsiteY6" fmla="*/ 18312 h 65610"/>
                  <a:gd name="connsiteX7" fmla="*/ 15424 w 23507"/>
                  <a:gd name="connsiteY7" fmla="*/ 60257 h 65610"/>
                  <a:gd name="connsiteX8" fmla="*/ 23508 w 23507"/>
                  <a:gd name="connsiteY8" fmla="*/ 61518 h 65610"/>
                  <a:gd name="connsiteX9" fmla="*/ 23508 w 23507"/>
                  <a:gd name="connsiteY9" fmla="*/ 65611 h 65610"/>
                  <a:gd name="connsiteX10" fmla="*/ 11893 w 23507"/>
                  <a:gd name="connsiteY10" fmla="*/ 9749 h 65610"/>
                  <a:gd name="connsiteX11" fmla="*/ 6943 w 23507"/>
                  <a:gd name="connsiteY11" fmla="*/ 5040 h 65610"/>
                  <a:gd name="connsiteX12" fmla="*/ 6943 w 23507"/>
                  <a:gd name="connsiteY12" fmla="*/ 4900 h 65610"/>
                  <a:gd name="connsiteX13" fmla="*/ 11842 w 23507"/>
                  <a:gd name="connsiteY13" fmla="*/ 0 h 65610"/>
                  <a:gd name="connsiteX14" fmla="*/ 16742 w 23507"/>
                  <a:gd name="connsiteY14" fmla="*/ 4900 h 65610"/>
                  <a:gd name="connsiteX15" fmla="*/ 11981 w 23507"/>
                  <a:gd name="connsiteY15" fmla="*/ 9749 h 65610"/>
                  <a:gd name="connsiteX16" fmla="*/ 11893 w 23507"/>
                  <a:gd name="connsiteY16" fmla="*/ 9749 h 65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507" h="65610">
                    <a:moveTo>
                      <a:pt x="0" y="65586"/>
                    </a:moveTo>
                    <a:lnTo>
                      <a:pt x="0" y="61493"/>
                    </a:lnTo>
                    <a:cubicBezTo>
                      <a:pt x="2724" y="60861"/>
                      <a:pt x="5486" y="60439"/>
                      <a:pt x="8273" y="60232"/>
                    </a:cubicBezTo>
                    <a:lnTo>
                      <a:pt x="8273" y="24018"/>
                    </a:lnTo>
                    <a:cubicBezTo>
                      <a:pt x="5990" y="23640"/>
                      <a:pt x="2756" y="23255"/>
                      <a:pt x="0" y="23066"/>
                    </a:cubicBezTo>
                    <a:lnTo>
                      <a:pt x="0" y="18980"/>
                    </a:lnTo>
                    <a:cubicBezTo>
                      <a:pt x="5114" y="18361"/>
                      <a:pt x="10272" y="18138"/>
                      <a:pt x="15424" y="18312"/>
                    </a:cubicBezTo>
                    <a:lnTo>
                      <a:pt x="15424" y="60257"/>
                    </a:lnTo>
                    <a:cubicBezTo>
                      <a:pt x="18148" y="60464"/>
                      <a:pt x="20853" y="60885"/>
                      <a:pt x="23508" y="61518"/>
                    </a:cubicBezTo>
                    <a:lnTo>
                      <a:pt x="23508" y="65611"/>
                    </a:lnTo>
                    <a:close/>
                    <a:moveTo>
                      <a:pt x="11893" y="9749"/>
                    </a:moveTo>
                    <a:cubicBezTo>
                      <a:pt x="9225" y="9815"/>
                      <a:pt x="7012" y="7707"/>
                      <a:pt x="6943" y="5040"/>
                    </a:cubicBezTo>
                    <a:cubicBezTo>
                      <a:pt x="6943" y="4993"/>
                      <a:pt x="6943" y="4946"/>
                      <a:pt x="6943" y="4900"/>
                    </a:cubicBezTo>
                    <a:cubicBezTo>
                      <a:pt x="6943" y="2194"/>
                      <a:pt x="9137" y="0"/>
                      <a:pt x="11842" y="0"/>
                    </a:cubicBezTo>
                    <a:cubicBezTo>
                      <a:pt x="14547" y="0"/>
                      <a:pt x="16742" y="2194"/>
                      <a:pt x="16742" y="4900"/>
                    </a:cubicBezTo>
                    <a:cubicBezTo>
                      <a:pt x="16767" y="7553"/>
                      <a:pt x="14636" y="9724"/>
                      <a:pt x="11981" y="9749"/>
                    </a:cubicBezTo>
                    <a:cubicBezTo>
                      <a:pt x="11949" y="9749"/>
                      <a:pt x="11924" y="9749"/>
                      <a:pt x="11893" y="974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63F46D5B-F173-D295-2157-402A13CF6D8D}"/>
                  </a:ext>
                </a:extLst>
              </p:cNvPr>
              <p:cNvSpPr/>
              <p:nvPr/>
            </p:nvSpPr>
            <p:spPr>
              <a:xfrm>
                <a:off x="9216116" y="4639428"/>
                <a:ext cx="48238" cy="70352"/>
              </a:xfrm>
              <a:custGeom>
                <a:avLst/>
                <a:gdLst>
                  <a:gd name="connsiteX0" fmla="*/ 33004 w 48238"/>
                  <a:gd name="connsiteY0" fmla="*/ 69495 h 70352"/>
                  <a:gd name="connsiteX1" fmla="*/ 33862 w 48238"/>
                  <a:gd name="connsiteY1" fmla="*/ 59223 h 70352"/>
                  <a:gd name="connsiteX2" fmla="*/ 33673 w 48238"/>
                  <a:gd name="connsiteY2" fmla="*/ 59129 h 70352"/>
                  <a:gd name="connsiteX3" fmla="*/ 17404 w 48238"/>
                  <a:gd name="connsiteY3" fmla="*/ 70353 h 70352"/>
                  <a:gd name="connsiteX4" fmla="*/ 0 w 48238"/>
                  <a:gd name="connsiteY4" fmla="*/ 47999 h 70352"/>
                  <a:gd name="connsiteX5" fmla="*/ 24252 w 48238"/>
                  <a:gd name="connsiteY5" fmla="*/ 21654 h 70352"/>
                  <a:gd name="connsiteX6" fmla="*/ 33004 w 48238"/>
                  <a:gd name="connsiteY6" fmla="*/ 22127 h 70352"/>
                  <a:gd name="connsiteX7" fmla="*/ 33004 w 48238"/>
                  <a:gd name="connsiteY7" fmla="*/ 5763 h 70352"/>
                  <a:gd name="connsiteX8" fmla="*/ 24731 w 48238"/>
                  <a:gd name="connsiteY8" fmla="*/ 4818 h 70352"/>
                  <a:gd name="connsiteX9" fmla="*/ 24731 w 48238"/>
                  <a:gd name="connsiteY9" fmla="*/ 725 h 70352"/>
                  <a:gd name="connsiteX10" fmla="*/ 40041 w 48238"/>
                  <a:gd name="connsiteY10" fmla="*/ 57 h 70352"/>
                  <a:gd name="connsiteX11" fmla="*/ 40041 w 48238"/>
                  <a:gd name="connsiteY11" fmla="*/ 63789 h 70352"/>
                  <a:gd name="connsiteX12" fmla="*/ 48239 w 48238"/>
                  <a:gd name="connsiteY12" fmla="*/ 64741 h 70352"/>
                  <a:gd name="connsiteX13" fmla="*/ 48239 w 48238"/>
                  <a:gd name="connsiteY13" fmla="*/ 68833 h 70352"/>
                  <a:gd name="connsiteX14" fmla="*/ 33004 w 48238"/>
                  <a:gd name="connsiteY14" fmla="*/ 69495 h 70352"/>
                  <a:gd name="connsiteX15" fmla="*/ 33004 w 48238"/>
                  <a:gd name="connsiteY15" fmla="*/ 28401 h 70352"/>
                  <a:gd name="connsiteX16" fmla="*/ 23684 w 48238"/>
                  <a:gd name="connsiteY16" fmla="*/ 27260 h 70352"/>
                  <a:gd name="connsiteX17" fmla="*/ 7510 w 48238"/>
                  <a:gd name="connsiteY17" fmla="*/ 47438 h 70352"/>
                  <a:gd name="connsiteX18" fmla="*/ 18930 w 48238"/>
                  <a:gd name="connsiteY18" fmla="*/ 64463 h 70352"/>
                  <a:gd name="connsiteX19" fmla="*/ 33004 w 48238"/>
                  <a:gd name="connsiteY19" fmla="*/ 45054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238" h="70352">
                    <a:moveTo>
                      <a:pt x="33004" y="69495"/>
                    </a:moveTo>
                    <a:cubicBezTo>
                      <a:pt x="33010" y="66054"/>
                      <a:pt x="33294" y="62618"/>
                      <a:pt x="33862" y="59223"/>
                    </a:cubicBezTo>
                    <a:lnTo>
                      <a:pt x="33673" y="59129"/>
                    </a:lnTo>
                    <a:cubicBezTo>
                      <a:pt x="31012" y="65882"/>
                      <a:pt x="25015" y="70353"/>
                      <a:pt x="17404" y="70353"/>
                    </a:cubicBezTo>
                    <a:cubicBezTo>
                      <a:pt x="5707" y="70353"/>
                      <a:pt x="0" y="61790"/>
                      <a:pt x="0" y="47999"/>
                    </a:cubicBezTo>
                    <a:cubicBezTo>
                      <a:pt x="0" y="31163"/>
                      <a:pt x="9509" y="21654"/>
                      <a:pt x="24252" y="21654"/>
                    </a:cubicBezTo>
                    <a:cubicBezTo>
                      <a:pt x="27014" y="21654"/>
                      <a:pt x="29769" y="21843"/>
                      <a:pt x="33004" y="22127"/>
                    </a:cubicBezTo>
                    <a:lnTo>
                      <a:pt x="33004" y="5763"/>
                    </a:lnTo>
                    <a:cubicBezTo>
                      <a:pt x="30721" y="5385"/>
                      <a:pt x="27487" y="5007"/>
                      <a:pt x="24731" y="4818"/>
                    </a:cubicBezTo>
                    <a:lnTo>
                      <a:pt x="24731" y="725"/>
                    </a:lnTo>
                    <a:cubicBezTo>
                      <a:pt x="29807" y="107"/>
                      <a:pt x="34927" y="-116"/>
                      <a:pt x="40041" y="57"/>
                    </a:cubicBezTo>
                    <a:lnTo>
                      <a:pt x="40041" y="63789"/>
                    </a:lnTo>
                    <a:cubicBezTo>
                      <a:pt x="42324" y="64167"/>
                      <a:pt x="45559" y="64551"/>
                      <a:pt x="48239" y="64741"/>
                    </a:cubicBezTo>
                    <a:lnTo>
                      <a:pt x="48239" y="68833"/>
                    </a:lnTo>
                    <a:cubicBezTo>
                      <a:pt x="43188" y="69449"/>
                      <a:pt x="38093" y="69670"/>
                      <a:pt x="33004" y="69495"/>
                    </a:cubicBezTo>
                    <a:close/>
                    <a:moveTo>
                      <a:pt x="33004" y="28401"/>
                    </a:moveTo>
                    <a:cubicBezTo>
                      <a:pt x="29952" y="27660"/>
                      <a:pt x="26825" y="27277"/>
                      <a:pt x="23684" y="27260"/>
                    </a:cubicBezTo>
                    <a:cubicBezTo>
                      <a:pt x="13980" y="27260"/>
                      <a:pt x="7510" y="33162"/>
                      <a:pt x="7510" y="47438"/>
                    </a:cubicBezTo>
                    <a:cubicBezTo>
                      <a:pt x="7510" y="58094"/>
                      <a:pt x="11130" y="64463"/>
                      <a:pt x="18930" y="64463"/>
                    </a:cubicBezTo>
                    <a:cubicBezTo>
                      <a:pt x="28344" y="64463"/>
                      <a:pt x="33004" y="53428"/>
                      <a:pt x="33004" y="4505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3C681497-0EEC-78A7-8E27-5CFFB3636825}"/>
                  </a:ext>
                </a:extLst>
              </p:cNvPr>
              <p:cNvSpPr/>
              <p:nvPr/>
            </p:nvSpPr>
            <p:spPr>
              <a:xfrm>
                <a:off x="9271083" y="4660823"/>
                <a:ext cx="44013" cy="48957"/>
              </a:xfrm>
              <a:custGeom>
                <a:avLst/>
                <a:gdLst>
                  <a:gd name="connsiteX0" fmla="*/ 29107 w 44013"/>
                  <a:gd name="connsiteY0" fmla="*/ 48100 h 48957"/>
                  <a:gd name="connsiteX1" fmla="*/ 29580 w 44013"/>
                  <a:gd name="connsiteY1" fmla="*/ 38112 h 48957"/>
                  <a:gd name="connsiteX2" fmla="*/ 29391 w 44013"/>
                  <a:gd name="connsiteY2" fmla="*/ 38112 h 48957"/>
                  <a:gd name="connsiteX3" fmla="*/ 12939 w 44013"/>
                  <a:gd name="connsiteY3" fmla="*/ 48958 h 48957"/>
                  <a:gd name="connsiteX4" fmla="*/ 0 w 44013"/>
                  <a:gd name="connsiteY4" fmla="*/ 37443 h 48957"/>
                  <a:gd name="connsiteX5" fmla="*/ 28722 w 44013"/>
                  <a:gd name="connsiteY5" fmla="*/ 20803 h 48957"/>
                  <a:gd name="connsiteX6" fmla="*/ 28722 w 44013"/>
                  <a:gd name="connsiteY6" fmla="*/ 16805 h 48957"/>
                  <a:gd name="connsiteX7" fmla="*/ 18072 w 44013"/>
                  <a:gd name="connsiteY7" fmla="*/ 5675 h 48957"/>
                  <a:gd name="connsiteX8" fmla="*/ 8658 w 44013"/>
                  <a:gd name="connsiteY8" fmla="*/ 6936 h 48957"/>
                  <a:gd name="connsiteX9" fmla="*/ 7397 w 44013"/>
                  <a:gd name="connsiteY9" fmla="*/ 15216 h 48957"/>
                  <a:gd name="connsiteX10" fmla="*/ 3020 w 44013"/>
                  <a:gd name="connsiteY10" fmla="*/ 15216 h 48957"/>
                  <a:gd name="connsiteX11" fmla="*/ 3020 w 44013"/>
                  <a:gd name="connsiteY11" fmla="*/ 2566 h 48957"/>
                  <a:gd name="connsiteX12" fmla="*/ 19188 w 44013"/>
                  <a:gd name="connsiteY12" fmla="*/ 0 h 48957"/>
                  <a:gd name="connsiteX13" fmla="*/ 35930 w 44013"/>
                  <a:gd name="connsiteY13" fmla="*/ 15411 h 48957"/>
                  <a:gd name="connsiteX14" fmla="*/ 35930 w 44013"/>
                  <a:gd name="connsiteY14" fmla="*/ 42425 h 48957"/>
                  <a:gd name="connsiteX15" fmla="*/ 44014 w 44013"/>
                  <a:gd name="connsiteY15" fmla="*/ 43377 h 48957"/>
                  <a:gd name="connsiteX16" fmla="*/ 44014 w 44013"/>
                  <a:gd name="connsiteY16" fmla="*/ 47469 h 48957"/>
                  <a:gd name="connsiteX17" fmla="*/ 29107 w 44013"/>
                  <a:gd name="connsiteY17" fmla="*/ 48100 h 48957"/>
                  <a:gd name="connsiteX18" fmla="*/ 28722 w 44013"/>
                  <a:gd name="connsiteY18" fmla="*/ 26030 h 48957"/>
                  <a:gd name="connsiteX19" fmla="*/ 7132 w 44013"/>
                  <a:gd name="connsiteY19" fmla="*/ 36119 h 48957"/>
                  <a:gd name="connsiteX20" fmla="*/ 14837 w 44013"/>
                  <a:gd name="connsiteY20" fmla="*/ 43156 h 48957"/>
                  <a:gd name="connsiteX21" fmla="*/ 28710 w 44013"/>
                  <a:gd name="connsiteY21" fmla="*/ 26698 h 4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013" h="48957">
                    <a:moveTo>
                      <a:pt x="29107" y="48100"/>
                    </a:moveTo>
                    <a:cubicBezTo>
                      <a:pt x="29107" y="44487"/>
                      <a:pt x="29107" y="40874"/>
                      <a:pt x="29580" y="38112"/>
                    </a:cubicBezTo>
                    <a:lnTo>
                      <a:pt x="29391" y="38112"/>
                    </a:lnTo>
                    <a:cubicBezTo>
                      <a:pt x="27108" y="44108"/>
                      <a:pt x="21023" y="48958"/>
                      <a:pt x="12939" y="48958"/>
                    </a:cubicBezTo>
                    <a:cubicBezTo>
                      <a:pt x="5423" y="48958"/>
                      <a:pt x="0" y="44960"/>
                      <a:pt x="0" y="37443"/>
                    </a:cubicBezTo>
                    <a:cubicBezTo>
                      <a:pt x="0" y="27556"/>
                      <a:pt x="10272" y="20897"/>
                      <a:pt x="28722" y="20803"/>
                    </a:cubicBezTo>
                    <a:lnTo>
                      <a:pt x="28722" y="16805"/>
                    </a:lnTo>
                    <a:cubicBezTo>
                      <a:pt x="28722" y="9578"/>
                      <a:pt x="26251" y="5675"/>
                      <a:pt x="18072" y="5675"/>
                    </a:cubicBezTo>
                    <a:cubicBezTo>
                      <a:pt x="14894" y="5675"/>
                      <a:pt x="11729" y="6100"/>
                      <a:pt x="8658" y="6936"/>
                    </a:cubicBezTo>
                    <a:cubicBezTo>
                      <a:pt x="8374" y="9509"/>
                      <a:pt x="7895" y="12359"/>
                      <a:pt x="7397" y="15216"/>
                    </a:cubicBezTo>
                    <a:lnTo>
                      <a:pt x="3020" y="15216"/>
                    </a:lnTo>
                    <a:lnTo>
                      <a:pt x="3020" y="2566"/>
                    </a:lnTo>
                    <a:cubicBezTo>
                      <a:pt x="7397" y="952"/>
                      <a:pt x="12819" y="0"/>
                      <a:pt x="19188" y="0"/>
                    </a:cubicBezTo>
                    <a:cubicBezTo>
                      <a:pt x="32222" y="0"/>
                      <a:pt x="35930" y="6470"/>
                      <a:pt x="35930" y="15411"/>
                    </a:cubicBezTo>
                    <a:lnTo>
                      <a:pt x="35930" y="42425"/>
                    </a:lnTo>
                    <a:cubicBezTo>
                      <a:pt x="38213" y="42803"/>
                      <a:pt x="41353" y="43188"/>
                      <a:pt x="44014" y="43377"/>
                    </a:cubicBezTo>
                    <a:lnTo>
                      <a:pt x="44014" y="47469"/>
                    </a:lnTo>
                    <a:cubicBezTo>
                      <a:pt x="39070" y="48067"/>
                      <a:pt x="34082" y="48277"/>
                      <a:pt x="29107" y="48100"/>
                    </a:cubicBezTo>
                    <a:close/>
                    <a:moveTo>
                      <a:pt x="28722" y="26030"/>
                    </a:moveTo>
                    <a:cubicBezTo>
                      <a:pt x="11413" y="26030"/>
                      <a:pt x="7132" y="31358"/>
                      <a:pt x="7132" y="36119"/>
                    </a:cubicBezTo>
                    <a:cubicBezTo>
                      <a:pt x="7132" y="40394"/>
                      <a:pt x="10177" y="43156"/>
                      <a:pt x="14837" y="43156"/>
                    </a:cubicBezTo>
                    <a:cubicBezTo>
                      <a:pt x="23211" y="43156"/>
                      <a:pt x="28710" y="34877"/>
                      <a:pt x="28710" y="2669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C029402C-79D3-5253-0B5E-9F44DD942B29}"/>
                  </a:ext>
                </a:extLst>
              </p:cNvPr>
              <p:cNvSpPr/>
              <p:nvPr/>
            </p:nvSpPr>
            <p:spPr>
              <a:xfrm>
                <a:off x="9321396" y="4639428"/>
                <a:ext cx="48238" cy="70352"/>
              </a:xfrm>
              <a:custGeom>
                <a:avLst/>
                <a:gdLst>
                  <a:gd name="connsiteX0" fmla="*/ 33004 w 48238"/>
                  <a:gd name="connsiteY0" fmla="*/ 69495 h 70352"/>
                  <a:gd name="connsiteX1" fmla="*/ 33862 w 48238"/>
                  <a:gd name="connsiteY1" fmla="*/ 59223 h 70352"/>
                  <a:gd name="connsiteX2" fmla="*/ 33666 w 48238"/>
                  <a:gd name="connsiteY2" fmla="*/ 59129 h 70352"/>
                  <a:gd name="connsiteX3" fmla="*/ 17404 w 48238"/>
                  <a:gd name="connsiteY3" fmla="*/ 70353 h 70352"/>
                  <a:gd name="connsiteX4" fmla="*/ 0 w 48238"/>
                  <a:gd name="connsiteY4" fmla="*/ 47999 h 70352"/>
                  <a:gd name="connsiteX5" fmla="*/ 24252 w 48238"/>
                  <a:gd name="connsiteY5" fmla="*/ 21654 h 70352"/>
                  <a:gd name="connsiteX6" fmla="*/ 33004 w 48238"/>
                  <a:gd name="connsiteY6" fmla="*/ 22127 h 70352"/>
                  <a:gd name="connsiteX7" fmla="*/ 33004 w 48238"/>
                  <a:gd name="connsiteY7" fmla="*/ 5763 h 70352"/>
                  <a:gd name="connsiteX8" fmla="*/ 24725 w 48238"/>
                  <a:gd name="connsiteY8" fmla="*/ 4817 h 70352"/>
                  <a:gd name="connsiteX9" fmla="*/ 24725 w 48238"/>
                  <a:gd name="connsiteY9" fmla="*/ 725 h 70352"/>
                  <a:gd name="connsiteX10" fmla="*/ 40041 w 48238"/>
                  <a:gd name="connsiteY10" fmla="*/ 57 h 70352"/>
                  <a:gd name="connsiteX11" fmla="*/ 40041 w 48238"/>
                  <a:gd name="connsiteY11" fmla="*/ 63788 h 70352"/>
                  <a:gd name="connsiteX12" fmla="*/ 48239 w 48238"/>
                  <a:gd name="connsiteY12" fmla="*/ 64741 h 70352"/>
                  <a:gd name="connsiteX13" fmla="*/ 48239 w 48238"/>
                  <a:gd name="connsiteY13" fmla="*/ 68833 h 70352"/>
                  <a:gd name="connsiteX14" fmla="*/ 33004 w 48238"/>
                  <a:gd name="connsiteY14" fmla="*/ 69495 h 70352"/>
                  <a:gd name="connsiteX15" fmla="*/ 33004 w 48238"/>
                  <a:gd name="connsiteY15" fmla="*/ 28401 h 70352"/>
                  <a:gd name="connsiteX16" fmla="*/ 23678 w 48238"/>
                  <a:gd name="connsiteY16" fmla="*/ 27260 h 70352"/>
                  <a:gd name="connsiteX17" fmla="*/ 7510 w 48238"/>
                  <a:gd name="connsiteY17" fmla="*/ 47438 h 70352"/>
                  <a:gd name="connsiteX18" fmla="*/ 18923 w 48238"/>
                  <a:gd name="connsiteY18" fmla="*/ 64463 h 70352"/>
                  <a:gd name="connsiteX19" fmla="*/ 33004 w 48238"/>
                  <a:gd name="connsiteY19" fmla="*/ 45054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238" h="70352">
                    <a:moveTo>
                      <a:pt x="33004" y="69495"/>
                    </a:moveTo>
                    <a:cubicBezTo>
                      <a:pt x="33004" y="66053"/>
                      <a:pt x="33294" y="62617"/>
                      <a:pt x="33862" y="59223"/>
                    </a:cubicBezTo>
                    <a:lnTo>
                      <a:pt x="33666" y="59129"/>
                    </a:lnTo>
                    <a:cubicBezTo>
                      <a:pt x="31005" y="65882"/>
                      <a:pt x="25015" y="70353"/>
                      <a:pt x="17404" y="70353"/>
                    </a:cubicBezTo>
                    <a:cubicBezTo>
                      <a:pt x="5707" y="70353"/>
                      <a:pt x="0" y="61790"/>
                      <a:pt x="0" y="47999"/>
                    </a:cubicBezTo>
                    <a:cubicBezTo>
                      <a:pt x="0" y="31163"/>
                      <a:pt x="9509" y="21654"/>
                      <a:pt x="24252" y="21654"/>
                    </a:cubicBezTo>
                    <a:cubicBezTo>
                      <a:pt x="27007" y="21654"/>
                      <a:pt x="29769" y="21843"/>
                      <a:pt x="33004" y="22127"/>
                    </a:cubicBezTo>
                    <a:lnTo>
                      <a:pt x="33004" y="5763"/>
                    </a:lnTo>
                    <a:cubicBezTo>
                      <a:pt x="30722" y="5385"/>
                      <a:pt x="27487" y="5007"/>
                      <a:pt x="24725" y="4817"/>
                    </a:cubicBezTo>
                    <a:lnTo>
                      <a:pt x="24725" y="725"/>
                    </a:lnTo>
                    <a:cubicBezTo>
                      <a:pt x="29807" y="107"/>
                      <a:pt x="34927" y="-116"/>
                      <a:pt x="40041" y="57"/>
                    </a:cubicBezTo>
                    <a:lnTo>
                      <a:pt x="40041" y="63788"/>
                    </a:lnTo>
                    <a:cubicBezTo>
                      <a:pt x="42324" y="64167"/>
                      <a:pt x="45559" y="64551"/>
                      <a:pt x="48239" y="64741"/>
                    </a:cubicBezTo>
                    <a:lnTo>
                      <a:pt x="48239" y="68833"/>
                    </a:lnTo>
                    <a:cubicBezTo>
                      <a:pt x="43188" y="69448"/>
                      <a:pt x="38093" y="69670"/>
                      <a:pt x="33004" y="69495"/>
                    </a:cubicBezTo>
                    <a:close/>
                    <a:moveTo>
                      <a:pt x="33004" y="28401"/>
                    </a:moveTo>
                    <a:cubicBezTo>
                      <a:pt x="29952" y="27660"/>
                      <a:pt x="26818" y="27277"/>
                      <a:pt x="23678" y="27260"/>
                    </a:cubicBezTo>
                    <a:cubicBezTo>
                      <a:pt x="13980" y="27260"/>
                      <a:pt x="7510" y="33162"/>
                      <a:pt x="7510" y="47438"/>
                    </a:cubicBezTo>
                    <a:cubicBezTo>
                      <a:pt x="7510" y="58094"/>
                      <a:pt x="11130" y="64463"/>
                      <a:pt x="18923" y="64463"/>
                    </a:cubicBezTo>
                    <a:cubicBezTo>
                      <a:pt x="28344" y="64463"/>
                      <a:pt x="33004" y="53428"/>
                      <a:pt x="33004" y="4505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DA0B2AD7-2DFA-0123-5937-7FEDEB4F5EC7}"/>
                  </a:ext>
                </a:extLst>
              </p:cNvPr>
              <p:cNvSpPr/>
              <p:nvPr/>
            </p:nvSpPr>
            <p:spPr>
              <a:xfrm>
                <a:off x="8858506" y="4734246"/>
                <a:ext cx="47841" cy="65819"/>
              </a:xfrm>
              <a:custGeom>
                <a:avLst/>
                <a:gdLst>
                  <a:gd name="connsiteX0" fmla="*/ 38068 w 47841"/>
                  <a:gd name="connsiteY0" fmla="*/ 20128 h 65819"/>
                  <a:gd name="connsiteX1" fmla="*/ 36806 w 47841"/>
                  <a:gd name="connsiteY1" fmla="*/ 12044 h 65819"/>
                  <a:gd name="connsiteX2" fmla="*/ 30343 w 47841"/>
                  <a:gd name="connsiteY2" fmla="*/ 11281 h 65819"/>
                  <a:gd name="connsiteX3" fmla="*/ 13696 w 47841"/>
                  <a:gd name="connsiteY3" fmla="*/ 32720 h 65819"/>
                  <a:gd name="connsiteX4" fmla="*/ 33477 w 47841"/>
                  <a:gd name="connsiteY4" fmla="*/ 54311 h 65819"/>
                  <a:gd name="connsiteX5" fmla="*/ 47078 w 47841"/>
                  <a:gd name="connsiteY5" fmla="*/ 51644 h 65819"/>
                  <a:gd name="connsiteX6" fmla="*/ 47841 w 47841"/>
                  <a:gd name="connsiteY6" fmla="*/ 63063 h 65819"/>
                  <a:gd name="connsiteX7" fmla="*/ 30721 w 47841"/>
                  <a:gd name="connsiteY7" fmla="*/ 65819 h 65819"/>
                  <a:gd name="connsiteX8" fmla="*/ 0 w 47841"/>
                  <a:gd name="connsiteY8" fmla="*/ 34808 h 65819"/>
                  <a:gd name="connsiteX9" fmla="*/ 32626 w 47841"/>
                  <a:gd name="connsiteY9" fmla="*/ 0 h 65819"/>
                  <a:gd name="connsiteX10" fmla="*/ 47387 w 47841"/>
                  <a:gd name="connsiteY10" fmla="*/ 1658 h 65819"/>
                  <a:gd name="connsiteX11" fmla="*/ 47387 w 47841"/>
                  <a:gd name="connsiteY11" fmla="*/ 20109 h 6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841" h="65819">
                    <a:moveTo>
                      <a:pt x="38068" y="20128"/>
                    </a:moveTo>
                    <a:cubicBezTo>
                      <a:pt x="37494" y="17183"/>
                      <a:pt x="37115" y="14516"/>
                      <a:pt x="36806" y="12044"/>
                    </a:cubicBezTo>
                    <a:cubicBezTo>
                      <a:pt x="34685" y="11563"/>
                      <a:pt x="32519" y="11307"/>
                      <a:pt x="30343" y="11281"/>
                    </a:cubicBezTo>
                    <a:cubicBezTo>
                      <a:pt x="19623" y="11281"/>
                      <a:pt x="13696" y="19844"/>
                      <a:pt x="13696" y="32720"/>
                    </a:cubicBezTo>
                    <a:cubicBezTo>
                      <a:pt x="13696" y="46322"/>
                      <a:pt x="19119" y="54311"/>
                      <a:pt x="33477" y="54311"/>
                    </a:cubicBezTo>
                    <a:cubicBezTo>
                      <a:pt x="38137" y="54274"/>
                      <a:pt x="42750" y="53370"/>
                      <a:pt x="47078" y="51644"/>
                    </a:cubicBezTo>
                    <a:lnTo>
                      <a:pt x="47841" y="63063"/>
                    </a:lnTo>
                    <a:cubicBezTo>
                      <a:pt x="42313" y="64869"/>
                      <a:pt x="36537" y="65800"/>
                      <a:pt x="30721" y="65819"/>
                    </a:cubicBezTo>
                    <a:cubicBezTo>
                      <a:pt x="10083" y="65819"/>
                      <a:pt x="0" y="54027"/>
                      <a:pt x="0" y="34808"/>
                    </a:cubicBezTo>
                    <a:cubicBezTo>
                      <a:pt x="0" y="13999"/>
                      <a:pt x="10720" y="0"/>
                      <a:pt x="32626" y="0"/>
                    </a:cubicBezTo>
                    <a:cubicBezTo>
                      <a:pt x="37593" y="-8"/>
                      <a:pt x="42545" y="549"/>
                      <a:pt x="47387" y="1658"/>
                    </a:cubicBezTo>
                    <a:lnTo>
                      <a:pt x="47387" y="20109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035432A2-9857-6BD1-32A3-453AEB03D157}"/>
                  </a:ext>
                </a:extLst>
              </p:cNvPr>
              <p:cNvSpPr/>
              <p:nvPr/>
            </p:nvSpPr>
            <p:spPr>
              <a:xfrm>
                <a:off x="8913958" y="4750685"/>
                <a:ext cx="47286" cy="49348"/>
              </a:xfrm>
              <a:custGeom>
                <a:avLst/>
                <a:gdLst>
                  <a:gd name="connsiteX0" fmla="*/ 28262 w 47286"/>
                  <a:gd name="connsiteY0" fmla="*/ 48491 h 49348"/>
                  <a:gd name="connsiteX1" fmla="*/ 28735 w 47286"/>
                  <a:gd name="connsiteY1" fmla="*/ 40407 h 49348"/>
                  <a:gd name="connsiteX2" fmla="*/ 28641 w 47286"/>
                  <a:gd name="connsiteY2" fmla="*/ 40312 h 49348"/>
                  <a:gd name="connsiteX3" fmla="*/ 13507 w 47286"/>
                  <a:gd name="connsiteY3" fmla="*/ 49348 h 49348"/>
                  <a:gd name="connsiteX4" fmla="*/ 0 w 47286"/>
                  <a:gd name="connsiteY4" fmla="*/ 36888 h 49348"/>
                  <a:gd name="connsiteX5" fmla="*/ 27297 w 47286"/>
                  <a:gd name="connsiteY5" fmla="*/ 19768 h 49348"/>
                  <a:gd name="connsiteX6" fmla="*/ 27297 w 47286"/>
                  <a:gd name="connsiteY6" fmla="*/ 16912 h 49348"/>
                  <a:gd name="connsiteX7" fmla="*/ 18640 w 47286"/>
                  <a:gd name="connsiteY7" fmla="*/ 9307 h 49348"/>
                  <a:gd name="connsiteX8" fmla="*/ 11981 w 47286"/>
                  <a:gd name="connsiteY8" fmla="*/ 10158 h 49348"/>
                  <a:gd name="connsiteX9" fmla="*/ 11035 w 47286"/>
                  <a:gd name="connsiteY9" fmla="*/ 16344 h 49348"/>
                  <a:gd name="connsiteX10" fmla="*/ 3342 w 47286"/>
                  <a:gd name="connsiteY10" fmla="*/ 16344 h 49348"/>
                  <a:gd name="connsiteX11" fmla="*/ 3342 w 47286"/>
                  <a:gd name="connsiteY11" fmla="*/ 2472 h 49348"/>
                  <a:gd name="connsiteX12" fmla="*/ 19888 w 47286"/>
                  <a:gd name="connsiteY12" fmla="*/ 0 h 49348"/>
                  <a:gd name="connsiteX13" fmla="*/ 39486 w 47286"/>
                  <a:gd name="connsiteY13" fmla="*/ 16552 h 49348"/>
                  <a:gd name="connsiteX14" fmla="*/ 39486 w 47286"/>
                  <a:gd name="connsiteY14" fmla="*/ 39095 h 49348"/>
                  <a:gd name="connsiteX15" fmla="*/ 47287 w 47286"/>
                  <a:gd name="connsiteY15" fmla="*/ 40048 h 49348"/>
                  <a:gd name="connsiteX16" fmla="*/ 47287 w 47286"/>
                  <a:gd name="connsiteY16" fmla="*/ 47753 h 49348"/>
                  <a:gd name="connsiteX17" fmla="*/ 28262 w 47286"/>
                  <a:gd name="connsiteY17" fmla="*/ 48491 h 49348"/>
                  <a:gd name="connsiteX18" fmla="*/ 27310 w 47286"/>
                  <a:gd name="connsiteY18" fmla="*/ 27682 h 49348"/>
                  <a:gd name="connsiteX19" fmla="*/ 11615 w 47286"/>
                  <a:gd name="connsiteY19" fmla="*/ 35098 h 49348"/>
                  <a:gd name="connsiteX20" fmla="*/ 17227 w 47286"/>
                  <a:gd name="connsiteY20" fmla="*/ 40142 h 49348"/>
                  <a:gd name="connsiteX21" fmla="*/ 27316 w 47286"/>
                  <a:gd name="connsiteY21" fmla="*/ 28729 h 4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86" h="49348">
                    <a:moveTo>
                      <a:pt x="28262" y="48491"/>
                    </a:moveTo>
                    <a:cubicBezTo>
                      <a:pt x="28223" y="45788"/>
                      <a:pt x="28381" y="43086"/>
                      <a:pt x="28735" y="40407"/>
                    </a:cubicBezTo>
                    <a:lnTo>
                      <a:pt x="28641" y="40312"/>
                    </a:lnTo>
                    <a:cubicBezTo>
                      <a:pt x="26358" y="45641"/>
                      <a:pt x="20557" y="49348"/>
                      <a:pt x="13507" y="49348"/>
                    </a:cubicBezTo>
                    <a:cubicBezTo>
                      <a:pt x="4944" y="49348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2"/>
                    </a:lnTo>
                    <a:cubicBezTo>
                      <a:pt x="27297" y="11867"/>
                      <a:pt x="25299" y="9307"/>
                      <a:pt x="18640" y="9307"/>
                    </a:cubicBezTo>
                    <a:cubicBezTo>
                      <a:pt x="16392" y="9293"/>
                      <a:pt x="14153" y="9579"/>
                      <a:pt x="11981" y="10158"/>
                    </a:cubicBezTo>
                    <a:cubicBezTo>
                      <a:pt x="11792" y="12050"/>
                      <a:pt x="11413" y="14251"/>
                      <a:pt x="11035" y="16344"/>
                    </a:cubicBezTo>
                    <a:lnTo>
                      <a:pt x="3342" y="16344"/>
                    </a:lnTo>
                    <a:lnTo>
                      <a:pt x="3342" y="2472"/>
                    </a:lnTo>
                    <a:cubicBezTo>
                      <a:pt x="8715" y="877"/>
                      <a:pt x="14284" y="45"/>
                      <a:pt x="19888" y="0"/>
                    </a:cubicBezTo>
                    <a:cubicBezTo>
                      <a:pt x="35205" y="0"/>
                      <a:pt x="39486" y="6186"/>
                      <a:pt x="39486" y="16552"/>
                    </a:cubicBezTo>
                    <a:lnTo>
                      <a:pt x="39486" y="39095"/>
                    </a:lnTo>
                    <a:cubicBezTo>
                      <a:pt x="41769" y="39474"/>
                      <a:pt x="44815" y="39858"/>
                      <a:pt x="47287" y="40048"/>
                    </a:cubicBezTo>
                    <a:lnTo>
                      <a:pt x="47287" y="47753"/>
                    </a:lnTo>
                    <a:cubicBezTo>
                      <a:pt x="40970" y="48440"/>
                      <a:pt x="34613" y="48687"/>
                      <a:pt x="28262" y="48491"/>
                    </a:cubicBezTo>
                    <a:close/>
                    <a:moveTo>
                      <a:pt x="27310" y="27682"/>
                    </a:moveTo>
                    <a:cubicBezTo>
                      <a:pt x="15897" y="27682"/>
                      <a:pt x="11615" y="30532"/>
                      <a:pt x="11615" y="35098"/>
                    </a:cubicBezTo>
                    <a:cubicBezTo>
                      <a:pt x="11615" y="38143"/>
                      <a:pt x="13709" y="40142"/>
                      <a:pt x="17227" y="40142"/>
                    </a:cubicBezTo>
                    <a:cubicBezTo>
                      <a:pt x="23218" y="40142"/>
                      <a:pt x="27316" y="34530"/>
                      <a:pt x="27316" y="2872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790E94A9-1634-A991-1DBB-3F557A8FE1D3}"/>
                  </a:ext>
                </a:extLst>
              </p:cNvPr>
              <p:cNvSpPr/>
              <p:nvPr/>
            </p:nvSpPr>
            <p:spPr>
              <a:xfrm>
                <a:off x="8962361" y="4734013"/>
                <a:ext cx="31787" cy="66020"/>
              </a:xfrm>
              <a:custGeom>
                <a:avLst/>
                <a:gdLst>
                  <a:gd name="connsiteX0" fmla="*/ 21893 w 31787"/>
                  <a:gd name="connsiteY0" fmla="*/ 66021 h 66020"/>
                  <a:gd name="connsiteX1" fmla="*/ 8197 w 31787"/>
                  <a:gd name="connsiteY1" fmla="*/ 51183 h 66020"/>
                  <a:gd name="connsiteX2" fmla="*/ 8197 w 31787"/>
                  <a:gd name="connsiteY2" fmla="*/ 27222 h 66020"/>
                  <a:gd name="connsiteX3" fmla="*/ 0 w 31787"/>
                  <a:gd name="connsiteY3" fmla="*/ 27222 h 66020"/>
                  <a:gd name="connsiteX4" fmla="*/ 0 w 31787"/>
                  <a:gd name="connsiteY4" fmla="*/ 17795 h 66020"/>
                  <a:gd name="connsiteX5" fmla="*/ 8084 w 31787"/>
                  <a:gd name="connsiteY5" fmla="*/ 17795 h 66020"/>
                  <a:gd name="connsiteX6" fmla="*/ 8084 w 31787"/>
                  <a:gd name="connsiteY6" fmla="*/ 3241 h 66020"/>
                  <a:gd name="connsiteX7" fmla="*/ 20279 w 31787"/>
                  <a:gd name="connsiteY7" fmla="*/ 0 h 66020"/>
                  <a:gd name="connsiteX8" fmla="*/ 20279 w 31787"/>
                  <a:gd name="connsiteY8" fmla="*/ 17788 h 66020"/>
                  <a:gd name="connsiteX9" fmla="*/ 31787 w 31787"/>
                  <a:gd name="connsiteY9" fmla="*/ 17788 h 66020"/>
                  <a:gd name="connsiteX10" fmla="*/ 31787 w 31787"/>
                  <a:gd name="connsiteY10" fmla="*/ 27209 h 66020"/>
                  <a:gd name="connsiteX11" fmla="*/ 20279 w 31787"/>
                  <a:gd name="connsiteY11" fmla="*/ 27209 h 66020"/>
                  <a:gd name="connsiteX12" fmla="*/ 20279 w 31787"/>
                  <a:gd name="connsiteY12" fmla="*/ 47923 h 66020"/>
                  <a:gd name="connsiteX13" fmla="*/ 25891 w 31787"/>
                  <a:gd name="connsiteY13" fmla="*/ 55724 h 66020"/>
                  <a:gd name="connsiteX14" fmla="*/ 31787 w 31787"/>
                  <a:gd name="connsiteY14" fmla="*/ 54961 h 66020"/>
                  <a:gd name="connsiteX15" fmla="*/ 31787 w 31787"/>
                  <a:gd name="connsiteY15" fmla="*/ 64760 h 66020"/>
                  <a:gd name="connsiteX16" fmla="*/ 21893 w 31787"/>
                  <a:gd name="connsiteY16" fmla="*/ 66021 h 6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787" h="66020">
                    <a:moveTo>
                      <a:pt x="21893" y="66021"/>
                    </a:moveTo>
                    <a:cubicBezTo>
                      <a:pt x="11432" y="66021"/>
                      <a:pt x="8197" y="62237"/>
                      <a:pt x="8197" y="51183"/>
                    </a:cubicBezTo>
                    <a:lnTo>
                      <a:pt x="8197" y="27222"/>
                    </a:lnTo>
                    <a:lnTo>
                      <a:pt x="0" y="27222"/>
                    </a:lnTo>
                    <a:lnTo>
                      <a:pt x="0" y="17795"/>
                    </a:lnTo>
                    <a:lnTo>
                      <a:pt x="8084" y="17795"/>
                    </a:lnTo>
                    <a:lnTo>
                      <a:pt x="8084" y="3241"/>
                    </a:lnTo>
                    <a:lnTo>
                      <a:pt x="20279" y="0"/>
                    </a:lnTo>
                    <a:lnTo>
                      <a:pt x="20279" y="17788"/>
                    </a:lnTo>
                    <a:lnTo>
                      <a:pt x="31787" y="17788"/>
                    </a:lnTo>
                    <a:lnTo>
                      <a:pt x="31787" y="27209"/>
                    </a:lnTo>
                    <a:lnTo>
                      <a:pt x="20279" y="27209"/>
                    </a:lnTo>
                    <a:lnTo>
                      <a:pt x="20279" y="47923"/>
                    </a:lnTo>
                    <a:cubicBezTo>
                      <a:pt x="20279" y="54008"/>
                      <a:pt x="21704" y="55724"/>
                      <a:pt x="25891" y="55724"/>
                    </a:cubicBezTo>
                    <a:cubicBezTo>
                      <a:pt x="27881" y="55724"/>
                      <a:pt x="29863" y="55468"/>
                      <a:pt x="31787" y="54961"/>
                    </a:cubicBezTo>
                    <a:lnTo>
                      <a:pt x="31787" y="64760"/>
                    </a:lnTo>
                    <a:cubicBezTo>
                      <a:pt x="28551" y="65572"/>
                      <a:pt x="25230" y="65995"/>
                      <a:pt x="21893" y="6602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DB20C5C7-A204-A407-2317-73D2F97BDA00}"/>
                  </a:ext>
                </a:extLst>
              </p:cNvPr>
              <p:cNvSpPr/>
              <p:nvPr/>
            </p:nvSpPr>
            <p:spPr>
              <a:xfrm>
                <a:off x="9000618" y="4728130"/>
                <a:ext cx="46227" cy="71903"/>
              </a:xfrm>
              <a:custGeom>
                <a:avLst/>
                <a:gdLst>
                  <a:gd name="connsiteX0" fmla="*/ 22070 w 46227"/>
                  <a:gd name="connsiteY0" fmla="*/ 71904 h 71903"/>
                  <a:gd name="connsiteX1" fmla="*/ 0 w 46227"/>
                  <a:gd name="connsiteY1" fmla="*/ 48125 h 71903"/>
                  <a:gd name="connsiteX2" fmla="*/ 24157 w 46227"/>
                  <a:gd name="connsiteY2" fmla="*/ 22726 h 71903"/>
                  <a:gd name="connsiteX3" fmla="*/ 46227 w 46227"/>
                  <a:gd name="connsiteY3" fmla="*/ 46410 h 71903"/>
                  <a:gd name="connsiteX4" fmla="*/ 22070 w 46227"/>
                  <a:gd name="connsiteY4" fmla="*/ 71904 h 71903"/>
                  <a:gd name="connsiteX5" fmla="*/ 23331 w 46227"/>
                  <a:gd name="connsiteY5" fmla="*/ 33004 h 71903"/>
                  <a:gd name="connsiteX6" fmla="*/ 12580 w 46227"/>
                  <a:gd name="connsiteY6" fmla="*/ 46877 h 71903"/>
                  <a:gd name="connsiteX7" fmla="*/ 23142 w 46227"/>
                  <a:gd name="connsiteY7" fmla="*/ 61525 h 71903"/>
                  <a:gd name="connsiteX8" fmla="*/ 33704 w 46227"/>
                  <a:gd name="connsiteY8" fmla="*/ 47066 h 71903"/>
                  <a:gd name="connsiteX9" fmla="*/ 23293 w 46227"/>
                  <a:gd name="connsiteY9" fmla="*/ 32998 h 71903"/>
                  <a:gd name="connsiteX10" fmla="*/ 19813 w 46227"/>
                  <a:gd name="connsiteY10" fmla="*/ 17397 h 71903"/>
                  <a:gd name="connsiteX11" fmla="*/ 15626 w 46227"/>
                  <a:gd name="connsiteY11" fmla="*/ 10461 h 71903"/>
                  <a:gd name="connsiteX12" fmla="*/ 32273 w 46227"/>
                  <a:gd name="connsiteY12" fmla="*/ 0 h 71903"/>
                  <a:gd name="connsiteX13" fmla="*/ 37317 w 46227"/>
                  <a:gd name="connsiteY13" fmla="*/ 8374 h 7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227" h="71903">
                    <a:moveTo>
                      <a:pt x="22070" y="71904"/>
                    </a:moveTo>
                    <a:cubicBezTo>
                      <a:pt x="8658" y="71904"/>
                      <a:pt x="0" y="64968"/>
                      <a:pt x="0" y="48125"/>
                    </a:cubicBezTo>
                    <a:cubicBezTo>
                      <a:pt x="0" y="33382"/>
                      <a:pt x="9793" y="22726"/>
                      <a:pt x="24157" y="22726"/>
                    </a:cubicBezTo>
                    <a:cubicBezTo>
                      <a:pt x="37569" y="22726"/>
                      <a:pt x="46227" y="30148"/>
                      <a:pt x="46227" y="46410"/>
                    </a:cubicBezTo>
                    <a:cubicBezTo>
                      <a:pt x="46215" y="61254"/>
                      <a:pt x="36233" y="71904"/>
                      <a:pt x="22070" y="71904"/>
                    </a:cubicBezTo>
                    <a:close/>
                    <a:moveTo>
                      <a:pt x="23331" y="33004"/>
                    </a:moveTo>
                    <a:cubicBezTo>
                      <a:pt x="17908" y="33004"/>
                      <a:pt x="12580" y="37185"/>
                      <a:pt x="12580" y="46877"/>
                    </a:cubicBezTo>
                    <a:cubicBezTo>
                      <a:pt x="12580" y="56569"/>
                      <a:pt x="16105" y="61525"/>
                      <a:pt x="23142" y="61525"/>
                    </a:cubicBezTo>
                    <a:cubicBezTo>
                      <a:pt x="29132" y="61525"/>
                      <a:pt x="33704" y="56669"/>
                      <a:pt x="33704" y="47066"/>
                    </a:cubicBezTo>
                    <a:cubicBezTo>
                      <a:pt x="33666" y="37948"/>
                      <a:pt x="30431" y="32998"/>
                      <a:pt x="23293" y="32998"/>
                    </a:cubicBezTo>
                    <a:close/>
                    <a:moveTo>
                      <a:pt x="19813" y="17397"/>
                    </a:moveTo>
                    <a:lnTo>
                      <a:pt x="15626" y="10461"/>
                    </a:lnTo>
                    <a:lnTo>
                      <a:pt x="32273" y="0"/>
                    </a:lnTo>
                    <a:lnTo>
                      <a:pt x="37317" y="8374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577B6AB5-92F1-A216-658F-26FB36DE2A8D}"/>
                  </a:ext>
                </a:extLst>
              </p:cNvPr>
              <p:cNvSpPr/>
              <p:nvPr/>
            </p:nvSpPr>
            <p:spPr>
              <a:xfrm>
                <a:off x="9050729" y="4729482"/>
                <a:ext cx="28155" cy="69618"/>
              </a:xfrm>
              <a:custGeom>
                <a:avLst/>
                <a:gdLst>
                  <a:gd name="connsiteX0" fmla="*/ 28155 w 28155"/>
                  <a:gd name="connsiteY0" fmla="*/ 61913 h 69618"/>
                  <a:gd name="connsiteX1" fmla="*/ 28155 w 28155"/>
                  <a:gd name="connsiteY1" fmla="*/ 69619 h 69618"/>
                  <a:gd name="connsiteX2" fmla="*/ 0 w 28155"/>
                  <a:gd name="connsiteY2" fmla="*/ 69619 h 69618"/>
                  <a:gd name="connsiteX3" fmla="*/ 0 w 28155"/>
                  <a:gd name="connsiteY3" fmla="*/ 61913 h 69618"/>
                  <a:gd name="connsiteX4" fmla="*/ 8273 w 28155"/>
                  <a:gd name="connsiteY4" fmla="*/ 60772 h 69618"/>
                  <a:gd name="connsiteX5" fmla="*/ 8273 w 28155"/>
                  <a:gd name="connsiteY5" fmla="*/ 9506 h 69618"/>
                  <a:gd name="connsiteX6" fmla="*/ 0 w 28155"/>
                  <a:gd name="connsiteY6" fmla="*/ 8554 h 69618"/>
                  <a:gd name="connsiteX7" fmla="*/ 0 w 28155"/>
                  <a:gd name="connsiteY7" fmla="*/ 924 h 69618"/>
                  <a:gd name="connsiteX8" fmla="*/ 20449 w 28155"/>
                  <a:gd name="connsiteY8" fmla="*/ 67 h 69618"/>
                  <a:gd name="connsiteX9" fmla="*/ 20449 w 28155"/>
                  <a:gd name="connsiteY9" fmla="*/ 60753 h 69618"/>
                  <a:gd name="connsiteX10" fmla="*/ 28155 w 28155"/>
                  <a:gd name="connsiteY10" fmla="*/ 61913 h 69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55" h="69618">
                    <a:moveTo>
                      <a:pt x="28155" y="61913"/>
                    </a:moveTo>
                    <a:lnTo>
                      <a:pt x="28155" y="69619"/>
                    </a:lnTo>
                    <a:lnTo>
                      <a:pt x="0" y="69619"/>
                    </a:lnTo>
                    <a:lnTo>
                      <a:pt x="0" y="61913"/>
                    </a:lnTo>
                    <a:cubicBezTo>
                      <a:pt x="2733" y="61371"/>
                      <a:pt x="5495" y="60990"/>
                      <a:pt x="8273" y="60772"/>
                    </a:cubicBezTo>
                    <a:lnTo>
                      <a:pt x="8273" y="9506"/>
                    </a:lnTo>
                    <a:cubicBezTo>
                      <a:pt x="5990" y="9122"/>
                      <a:pt x="2756" y="8743"/>
                      <a:pt x="0" y="8554"/>
                    </a:cubicBezTo>
                    <a:lnTo>
                      <a:pt x="0" y="924"/>
                    </a:lnTo>
                    <a:cubicBezTo>
                      <a:pt x="6787" y="143"/>
                      <a:pt x="13621" y="-143"/>
                      <a:pt x="20449" y="67"/>
                    </a:cubicBezTo>
                    <a:lnTo>
                      <a:pt x="20449" y="60753"/>
                    </a:lnTo>
                    <a:cubicBezTo>
                      <a:pt x="23041" y="60968"/>
                      <a:pt x="25615" y="61356"/>
                      <a:pt x="28155" y="6191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B53B2D7E-00D3-42C9-350A-5D7D533E1415}"/>
                  </a:ext>
                </a:extLst>
              </p:cNvPr>
              <p:cNvSpPr/>
              <p:nvPr/>
            </p:nvSpPr>
            <p:spPr>
              <a:xfrm>
                <a:off x="9083065" y="4730971"/>
                <a:ext cx="28041" cy="68110"/>
              </a:xfrm>
              <a:custGeom>
                <a:avLst/>
                <a:gdLst>
                  <a:gd name="connsiteX0" fmla="*/ 0 w 28041"/>
                  <a:gd name="connsiteY0" fmla="*/ 68110 h 68110"/>
                  <a:gd name="connsiteX1" fmla="*/ 0 w 28041"/>
                  <a:gd name="connsiteY1" fmla="*/ 60424 h 68110"/>
                  <a:gd name="connsiteX2" fmla="*/ 8273 w 28041"/>
                  <a:gd name="connsiteY2" fmla="*/ 59282 h 68110"/>
                  <a:gd name="connsiteX3" fmla="*/ 8273 w 28041"/>
                  <a:gd name="connsiteY3" fmla="*/ 30156 h 68110"/>
                  <a:gd name="connsiteX4" fmla="*/ 0 w 28041"/>
                  <a:gd name="connsiteY4" fmla="*/ 29204 h 68110"/>
                  <a:gd name="connsiteX5" fmla="*/ 0 w 28041"/>
                  <a:gd name="connsiteY5" fmla="*/ 21600 h 68110"/>
                  <a:gd name="connsiteX6" fmla="*/ 20336 w 28041"/>
                  <a:gd name="connsiteY6" fmla="*/ 20742 h 68110"/>
                  <a:gd name="connsiteX7" fmla="*/ 20336 w 28041"/>
                  <a:gd name="connsiteY7" fmla="*/ 59264 h 68110"/>
                  <a:gd name="connsiteX8" fmla="*/ 28042 w 28041"/>
                  <a:gd name="connsiteY8" fmla="*/ 60405 h 68110"/>
                  <a:gd name="connsiteX9" fmla="*/ 28042 w 28041"/>
                  <a:gd name="connsiteY9" fmla="*/ 68110 h 68110"/>
                  <a:gd name="connsiteX10" fmla="*/ 14264 w 28041"/>
                  <a:gd name="connsiteY10" fmla="*/ 14752 h 68110"/>
                  <a:gd name="connsiteX11" fmla="*/ 7123 w 28041"/>
                  <a:gd name="connsiteY11" fmla="*/ 7144 h 68110"/>
                  <a:gd name="connsiteX12" fmla="*/ 14730 w 28041"/>
                  <a:gd name="connsiteY12" fmla="*/ 4 h 68110"/>
                  <a:gd name="connsiteX13" fmla="*/ 21875 w 28041"/>
                  <a:gd name="connsiteY13" fmla="*/ 7330 h 68110"/>
                  <a:gd name="connsiteX14" fmla="*/ 14264 w 28041"/>
                  <a:gd name="connsiteY14" fmla="*/ 14752 h 6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41" h="68110">
                    <a:moveTo>
                      <a:pt x="0" y="68110"/>
                    </a:moveTo>
                    <a:lnTo>
                      <a:pt x="0" y="60424"/>
                    </a:lnTo>
                    <a:cubicBezTo>
                      <a:pt x="2733" y="59882"/>
                      <a:pt x="5495" y="59501"/>
                      <a:pt x="8273" y="59282"/>
                    </a:cubicBezTo>
                    <a:lnTo>
                      <a:pt x="8273" y="30156"/>
                    </a:lnTo>
                    <a:cubicBezTo>
                      <a:pt x="5990" y="29772"/>
                      <a:pt x="2756" y="29393"/>
                      <a:pt x="0" y="29204"/>
                    </a:cubicBezTo>
                    <a:lnTo>
                      <a:pt x="0" y="21600"/>
                    </a:lnTo>
                    <a:cubicBezTo>
                      <a:pt x="6748" y="20817"/>
                      <a:pt x="13545" y="20531"/>
                      <a:pt x="20336" y="20742"/>
                    </a:cubicBezTo>
                    <a:lnTo>
                      <a:pt x="20336" y="59264"/>
                    </a:lnTo>
                    <a:cubicBezTo>
                      <a:pt x="22926" y="59480"/>
                      <a:pt x="25500" y="59861"/>
                      <a:pt x="28042" y="60405"/>
                    </a:cubicBezTo>
                    <a:lnTo>
                      <a:pt x="28042" y="68110"/>
                    </a:lnTo>
                    <a:close/>
                    <a:moveTo>
                      <a:pt x="14264" y="14752"/>
                    </a:moveTo>
                    <a:cubicBezTo>
                      <a:pt x="10191" y="14623"/>
                      <a:pt x="6994" y="11217"/>
                      <a:pt x="7123" y="7144"/>
                    </a:cubicBezTo>
                    <a:cubicBezTo>
                      <a:pt x="7252" y="3072"/>
                      <a:pt x="10658" y="-125"/>
                      <a:pt x="14730" y="4"/>
                    </a:cubicBezTo>
                    <a:cubicBezTo>
                      <a:pt x="18694" y="129"/>
                      <a:pt x="21849" y="3365"/>
                      <a:pt x="21875" y="7330"/>
                    </a:cubicBezTo>
                    <a:cubicBezTo>
                      <a:pt x="21795" y="11469"/>
                      <a:pt x="18404" y="14777"/>
                      <a:pt x="14264" y="14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2" name="Freeform 321">
                <a:extLst>
                  <a:ext uri="{FF2B5EF4-FFF2-40B4-BE49-F238E27FC236}">
                    <a16:creationId xmlns:a16="http://schemas.microsoft.com/office/drawing/2014/main" id="{1B77861E-AE45-F381-9CB9-B6FB7E1DB288}"/>
                  </a:ext>
                </a:extLst>
              </p:cNvPr>
              <p:cNvSpPr/>
              <p:nvPr/>
            </p:nvSpPr>
            <p:spPr>
              <a:xfrm>
                <a:off x="9116158" y="4750950"/>
                <a:ext cx="36238" cy="48989"/>
              </a:xfrm>
              <a:custGeom>
                <a:avLst/>
                <a:gdLst>
                  <a:gd name="connsiteX0" fmla="*/ 22638 w 36238"/>
                  <a:gd name="connsiteY0" fmla="*/ 48989 h 48989"/>
                  <a:gd name="connsiteX1" fmla="*/ 0 w 36238"/>
                  <a:gd name="connsiteY1" fmla="*/ 26068 h 48989"/>
                  <a:gd name="connsiteX2" fmla="*/ 24920 w 36238"/>
                  <a:gd name="connsiteY2" fmla="*/ 0 h 48989"/>
                  <a:gd name="connsiteX3" fmla="*/ 35955 w 36238"/>
                  <a:gd name="connsiteY3" fmla="*/ 1621 h 48989"/>
                  <a:gd name="connsiteX4" fmla="*/ 35955 w 36238"/>
                  <a:gd name="connsiteY4" fmla="*/ 16836 h 48989"/>
                  <a:gd name="connsiteX5" fmla="*/ 28155 w 36238"/>
                  <a:gd name="connsiteY5" fmla="*/ 16836 h 48989"/>
                  <a:gd name="connsiteX6" fmla="*/ 27203 w 36238"/>
                  <a:gd name="connsiteY6" fmla="*/ 10562 h 48989"/>
                  <a:gd name="connsiteX7" fmla="*/ 23306 w 36238"/>
                  <a:gd name="connsiteY7" fmla="*/ 10083 h 48989"/>
                  <a:gd name="connsiteX8" fmla="*/ 12656 w 36238"/>
                  <a:gd name="connsiteY8" fmla="*/ 24447 h 48989"/>
                  <a:gd name="connsiteX9" fmla="*/ 25399 w 36238"/>
                  <a:gd name="connsiteY9" fmla="*/ 38433 h 48989"/>
                  <a:gd name="connsiteX10" fmla="*/ 35388 w 36238"/>
                  <a:gd name="connsiteY10" fmla="*/ 36340 h 48989"/>
                  <a:gd name="connsiteX11" fmla="*/ 36239 w 36238"/>
                  <a:gd name="connsiteY11" fmla="*/ 46801 h 48989"/>
                  <a:gd name="connsiteX12" fmla="*/ 22638 w 36238"/>
                  <a:gd name="connsiteY12" fmla="*/ 48989 h 4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38" h="48989">
                    <a:moveTo>
                      <a:pt x="22638" y="48989"/>
                    </a:moveTo>
                    <a:cubicBezTo>
                      <a:pt x="8847" y="48989"/>
                      <a:pt x="0" y="42141"/>
                      <a:pt x="0" y="26068"/>
                    </a:cubicBezTo>
                    <a:cubicBezTo>
                      <a:pt x="0" y="11325"/>
                      <a:pt x="7611" y="0"/>
                      <a:pt x="24920" y="0"/>
                    </a:cubicBezTo>
                    <a:cubicBezTo>
                      <a:pt x="28660" y="11"/>
                      <a:pt x="32374" y="557"/>
                      <a:pt x="35955" y="1621"/>
                    </a:cubicBezTo>
                    <a:lnTo>
                      <a:pt x="35955" y="16836"/>
                    </a:lnTo>
                    <a:lnTo>
                      <a:pt x="28155" y="16836"/>
                    </a:lnTo>
                    <a:cubicBezTo>
                      <a:pt x="27777" y="14554"/>
                      <a:pt x="27392" y="12460"/>
                      <a:pt x="27203" y="10562"/>
                    </a:cubicBezTo>
                    <a:cubicBezTo>
                      <a:pt x="25935" y="10205"/>
                      <a:pt x="24624" y="10044"/>
                      <a:pt x="23306" y="10083"/>
                    </a:cubicBezTo>
                    <a:cubicBezTo>
                      <a:pt x="16742" y="10083"/>
                      <a:pt x="12656" y="15506"/>
                      <a:pt x="12656" y="24447"/>
                    </a:cubicBezTo>
                    <a:cubicBezTo>
                      <a:pt x="12656" y="33105"/>
                      <a:pt x="15884" y="38433"/>
                      <a:pt x="25399" y="38433"/>
                    </a:cubicBezTo>
                    <a:cubicBezTo>
                      <a:pt x="28836" y="38428"/>
                      <a:pt x="32235" y="37715"/>
                      <a:pt x="35388" y="36340"/>
                    </a:cubicBezTo>
                    <a:lnTo>
                      <a:pt x="36239" y="46801"/>
                    </a:lnTo>
                    <a:cubicBezTo>
                      <a:pt x="31850" y="48251"/>
                      <a:pt x="27260" y="48990"/>
                      <a:pt x="22638" y="4898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E47AFE8D-007F-35B1-AD4F-204A8DA87DF6}"/>
                  </a:ext>
                </a:extLst>
              </p:cNvPr>
              <p:cNvSpPr/>
              <p:nvPr/>
            </p:nvSpPr>
            <p:spPr>
              <a:xfrm>
                <a:off x="9159043" y="4750685"/>
                <a:ext cx="47273" cy="49348"/>
              </a:xfrm>
              <a:custGeom>
                <a:avLst/>
                <a:gdLst>
                  <a:gd name="connsiteX0" fmla="*/ 28262 w 47273"/>
                  <a:gd name="connsiteY0" fmla="*/ 48491 h 49348"/>
                  <a:gd name="connsiteX1" fmla="*/ 28735 w 47273"/>
                  <a:gd name="connsiteY1" fmla="*/ 40407 h 49348"/>
                  <a:gd name="connsiteX2" fmla="*/ 28641 w 47273"/>
                  <a:gd name="connsiteY2" fmla="*/ 40312 h 49348"/>
                  <a:gd name="connsiteX3" fmla="*/ 13507 w 47273"/>
                  <a:gd name="connsiteY3" fmla="*/ 49348 h 49348"/>
                  <a:gd name="connsiteX4" fmla="*/ 0 w 47273"/>
                  <a:gd name="connsiteY4" fmla="*/ 36888 h 49348"/>
                  <a:gd name="connsiteX5" fmla="*/ 27297 w 47273"/>
                  <a:gd name="connsiteY5" fmla="*/ 19768 h 49348"/>
                  <a:gd name="connsiteX6" fmla="*/ 27297 w 47273"/>
                  <a:gd name="connsiteY6" fmla="*/ 16912 h 49348"/>
                  <a:gd name="connsiteX7" fmla="*/ 18640 w 47273"/>
                  <a:gd name="connsiteY7" fmla="*/ 9307 h 49348"/>
                  <a:gd name="connsiteX8" fmla="*/ 11981 w 47273"/>
                  <a:gd name="connsiteY8" fmla="*/ 10158 h 49348"/>
                  <a:gd name="connsiteX9" fmla="*/ 11029 w 47273"/>
                  <a:gd name="connsiteY9" fmla="*/ 16344 h 49348"/>
                  <a:gd name="connsiteX10" fmla="*/ 3329 w 47273"/>
                  <a:gd name="connsiteY10" fmla="*/ 16344 h 49348"/>
                  <a:gd name="connsiteX11" fmla="*/ 3329 w 47273"/>
                  <a:gd name="connsiteY11" fmla="*/ 2472 h 49348"/>
                  <a:gd name="connsiteX12" fmla="*/ 19876 w 47273"/>
                  <a:gd name="connsiteY12" fmla="*/ 0 h 49348"/>
                  <a:gd name="connsiteX13" fmla="*/ 39474 w 47273"/>
                  <a:gd name="connsiteY13" fmla="*/ 16552 h 49348"/>
                  <a:gd name="connsiteX14" fmla="*/ 39474 w 47273"/>
                  <a:gd name="connsiteY14" fmla="*/ 39095 h 49348"/>
                  <a:gd name="connsiteX15" fmla="*/ 47274 w 47273"/>
                  <a:gd name="connsiteY15" fmla="*/ 40048 h 49348"/>
                  <a:gd name="connsiteX16" fmla="*/ 47274 w 47273"/>
                  <a:gd name="connsiteY16" fmla="*/ 47753 h 49348"/>
                  <a:gd name="connsiteX17" fmla="*/ 28262 w 47273"/>
                  <a:gd name="connsiteY17" fmla="*/ 48491 h 49348"/>
                  <a:gd name="connsiteX18" fmla="*/ 27310 w 47273"/>
                  <a:gd name="connsiteY18" fmla="*/ 27682 h 49348"/>
                  <a:gd name="connsiteX19" fmla="*/ 11615 w 47273"/>
                  <a:gd name="connsiteY19" fmla="*/ 35098 h 49348"/>
                  <a:gd name="connsiteX20" fmla="*/ 17227 w 47273"/>
                  <a:gd name="connsiteY20" fmla="*/ 40142 h 49348"/>
                  <a:gd name="connsiteX21" fmla="*/ 27316 w 47273"/>
                  <a:gd name="connsiteY21" fmla="*/ 28729 h 4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73" h="49348">
                    <a:moveTo>
                      <a:pt x="28262" y="48491"/>
                    </a:moveTo>
                    <a:cubicBezTo>
                      <a:pt x="28224" y="45788"/>
                      <a:pt x="28382" y="43086"/>
                      <a:pt x="28735" y="40407"/>
                    </a:cubicBezTo>
                    <a:lnTo>
                      <a:pt x="28641" y="40312"/>
                    </a:lnTo>
                    <a:cubicBezTo>
                      <a:pt x="26358" y="45641"/>
                      <a:pt x="20557" y="49348"/>
                      <a:pt x="13507" y="49348"/>
                    </a:cubicBezTo>
                    <a:cubicBezTo>
                      <a:pt x="4944" y="49348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2"/>
                    </a:lnTo>
                    <a:cubicBezTo>
                      <a:pt x="27297" y="11867"/>
                      <a:pt x="25299" y="9307"/>
                      <a:pt x="18640" y="9307"/>
                    </a:cubicBezTo>
                    <a:cubicBezTo>
                      <a:pt x="16395" y="9293"/>
                      <a:pt x="14150" y="9579"/>
                      <a:pt x="11981" y="10158"/>
                    </a:cubicBezTo>
                    <a:cubicBezTo>
                      <a:pt x="11792" y="12050"/>
                      <a:pt x="11413" y="14251"/>
                      <a:pt x="11029" y="16344"/>
                    </a:cubicBezTo>
                    <a:lnTo>
                      <a:pt x="3329" y="16344"/>
                    </a:lnTo>
                    <a:lnTo>
                      <a:pt x="3329" y="2472"/>
                    </a:lnTo>
                    <a:cubicBezTo>
                      <a:pt x="8702" y="877"/>
                      <a:pt x="14270" y="45"/>
                      <a:pt x="19876" y="0"/>
                    </a:cubicBezTo>
                    <a:cubicBezTo>
                      <a:pt x="35192" y="0"/>
                      <a:pt x="39474" y="6186"/>
                      <a:pt x="39474" y="16552"/>
                    </a:cubicBezTo>
                    <a:lnTo>
                      <a:pt x="39474" y="39095"/>
                    </a:lnTo>
                    <a:cubicBezTo>
                      <a:pt x="41756" y="39474"/>
                      <a:pt x="44796" y="39858"/>
                      <a:pt x="47274" y="40048"/>
                    </a:cubicBezTo>
                    <a:lnTo>
                      <a:pt x="47274" y="47753"/>
                    </a:lnTo>
                    <a:cubicBezTo>
                      <a:pt x="40962" y="48440"/>
                      <a:pt x="34606" y="48686"/>
                      <a:pt x="28262" y="48491"/>
                    </a:cubicBezTo>
                    <a:close/>
                    <a:moveTo>
                      <a:pt x="27310" y="27682"/>
                    </a:moveTo>
                    <a:cubicBezTo>
                      <a:pt x="15897" y="27682"/>
                      <a:pt x="11615" y="30532"/>
                      <a:pt x="11615" y="35098"/>
                    </a:cubicBezTo>
                    <a:cubicBezTo>
                      <a:pt x="11615" y="38143"/>
                      <a:pt x="13709" y="40142"/>
                      <a:pt x="17227" y="40142"/>
                    </a:cubicBezTo>
                    <a:cubicBezTo>
                      <a:pt x="23218" y="40142"/>
                      <a:pt x="27316" y="34530"/>
                      <a:pt x="27316" y="2872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CF228BBC-924D-E465-599F-4AC70B6FEBA0}"/>
                  </a:ext>
                </a:extLst>
              </p:cNvPr>
              <p:cNvSpPr/>
              <p:nvPr/>
            </p:nvSpPr>
            <p:spPr>
              <a:xfrm>
                <a:off x="9232088" y="4729482"/>
                <a:ext cx="50893" cy="70646"/>
              </a:xfrm>
              <a:custGeom>
                <a:avLst/>
                <a:gdLst>
                  <a:gd name="connsiteX0" fmla="*/ 31768 w 50893"/>
                  <a:gd name="connsiteY0" fmla="*/ 69695 h 70646"/>
                  <a:gd name="connsiteX1" fmla="*/ 32342 w 50893"/>
                  <a:gd name="connsiteY1" fmla="*/ 61705 h 70646"/>
                  <a:gd name="connsiteX2" fmla="*/ 32153 w 50893"/>
                  <a:gd name="connsiteY2" fmla="*/ 61705 h 70646"/>
                  <a:gd name="connsiteX3" fmla="*/ 17221 w 50893"/>
                  <a:gd name="connsiteY3" fmla="*/ 70647 h 70646"/>
                  <a:gd name="connsiteX4" fmla="*/ 0 w 50893"/>
                  <a:gd name="connsiteY4" fmla="*/ 48488 h 70646"/>
                  <a:gd name="connsiteX5" fmla="*/ 25015 w 50893"/>
                  <a:gd name="connsiteY5" fmla="*/ 21468 h 70646"/>
                  <a:gd name="connsiteX6" fmla="*/ 31012 w 50893"/>
                  <a:gd name="connsiteY6" fmla="*/ 21853 h 70646"/>
                  <a:gd name="connsiteX7" fmla="*/ 31012 w 50893"/>
                  <a:gd name="connsiteY7" fmla="*/ 9488 h 70646"/>
                  <a:gd name="connsiteX8" fmla="*/ 22738 w 50893"/>
                  <a:gd name="connsiteY8" fmla="*/ 8535 h 70646"/>
                  <a:gd name="connsiteX9" fmla="*/ 22738 w 50893"/>
                  <a:gd name="connsiteY9" fmla="*/ 924 h 70646"/>
                  <a:gd name="connsiteX10" fmla="*/ 43093 w 50893"/>
                  <a:gd name="connsiteY10" fmla="*/ 67 h 70646"/>
                  <a:gd name="connsiteX11" fmla="*/ 43093 w 50893"/>
                  <a:gd name="connsiteY11" fmla="*/ 60280 h 70646"/>
                  <a:gd name="connsiteX12" fmla="*/ 50893 w 50893"/>
                  <a:gd name="connsiteY12" fmla="*/ 61232 h 70646"/>
                  <a:gd name="connsiteX13" fmla="*/ 50893 w 50893"/>
                  <a:gd name="connsiteY13" fmla="*/ 68850 h 70646"/>
                  <a:gd name="connsiteX14" fmla="*/ 31768 w 50893"/>
                  <a:gd name="connsiteY14" fmla="*/ 69695 h 70646"/>
                  <a:gd name="connsiteX15" fmla="*/ 31012 w 50893"/>
                  <a:gd name="connsiteY15" fmla="*/ 31860 h 70646"/>
                  <a:gd name="connsiteX16" fmla="*/ 24636 w 50893"/>
                  <a:gd name="connsiteY16" fmla="*/ 31097 h 70646"/>
                  <a:gd name="connsiteX17" fmla="*/ 12750 w 50893"/>
                  <a:gd name="connsiteY17" fmla="*/ 47171 h 70646"/>
                  <a:gd name="connsiteX18" fmla="*/ 20834 w 50893"/>
                  <a:gd name="connsiteY18" fmla="*/ 60583 h 70646"/>
                  <a:gd name="connsiteX19" fmla="*/ 31012 w 50893"/>
                  <a:gd name="connsiteY19" fmla="*/ 45077 h 7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893" h="70646">
                    <a:moveTo>
                      <a:pt x="31768" y="69695"/>
                    </a:moveTo>
                    <a:cubicBezTo>
                      <a:pt x="31781" y="67022"/>
                      <a:pt x="31970" y="64352"/>
                      <a:pt x="32342" y="61705"/>
                    </a:cubicBezTo>
                    <a:lnTo>
                      <a:pt x="32153" y="61705"/>
                    </a:lnTo>
                    <a:cubicBezTo>
                      <a:pt x="29681" y="66939"/>
                      <a:pt x="24447" y="70647"/>
                      <a:pt x="17221" y="70647"/>
                    </a:cubicBezTo>
                    <a:cubicBezTo>
                      <a:pt x="5707" y="70647"/>
                      <a:pt x="0" y="61989"/>
                      <a:pt x="0" y="48488"/>
                    </a:cubicBezTo>
                    <a:cubicBezTo>
                      <a:pt x="0" y="32503"/>
                      <a:pt x="9326" y="21468"/>
                      <a:pt x="25015" y="21468"/>
                    </a:cubicBezTo>
                    <a:cubicBezTo>
                      <a:pt x="27020" y="21455"/>
                      <a:pt x="29025" y="21584"/>
                      <a:pt x="31012" y="21853"/>
                    </a:cubicBezTo>
                    <a:lnTo>
                      <a:pt x="31012" y="9488"/>
                    </a:lnTo>
                    <a:cubicBezTo>
                      <a:pt x="28729" y="9103"/>
                      <a:pt x="25494" y="8725"/>
                      <a:pt x="22738" y="8535"/>
                    </a:cubicBezTo>
                    <a:lnTo>
                      <a:pt x="22738" y="924"/>
                    </a:lnTo>
                    <a:cubicBezTo>
                      <a:pt x="29492" y="143"/>
                      <a:pt x="36296" y="-144"/>
                      <a:pt x="43093" y="67"/>
                    </a:cubicBezTo>
                    <a:lnTo>
                      <a:pt x="43093" y="60280"/>
                    </a:lnTo>
                    <a:cubicBezTo>
                      <a:pt x="45376" y="60658"/>
                      <a:pt x="48516" y="61043"/>
                      <a:pt x="50893" y="61232"/>
                    </a:cubicBezTo>
                    <a:lnTo>
                      <a:pt x="50893" y="68850"/>
                    </a:lnTo>
                    <a:cubicBezTo>
                      <a:pt x="44550" y="69623"/>
                      <a:pt x="38156" y="69906"/>
                      <a:pt x="31768" y="69695"/>
                    </a:cubicBezTo>
                    <a:close/>
                    <a:moveTo>
                      <a:pt x="31012" y="31860"/>
                    </a:moveTo>
                    <a:cubicBezTo>
                      <a:pt x="28918" y="31376"/>
                      <a:pt x="26780" y="31120"/>
                      <a:pt x="24636" y="31097"/>
                    </a:cubicBezTo>
                    <a:cubicBezTo>
                      <a:pt x="17700" y="31097"/>
                      <a:pt x="12750" y="35473"/>
                      <a:pt x="12750" y="47171"/>
                    </a:cubicBezTo>
                    <a:cubicBezTo>
                      <a:pt x="12750" y="55999"/>
                      <a:pt x="15317" y="60583"/>
                      <a:pt x="20834" y="60583"/>
                    </a:cubicBezTo>
                    <a:cubicBezTo>
                      <a:pt x="27203" y="60583"/>
                      <a:pt x="31012" y="53167"/>
                      <a:pt x="31012" y="45077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0D5FF1-C537-8D47-4987-D9DEAED3E507}"/>
                  </a:ext>
                </a:extLst>
              </p:cNvPr>
              <p:cNvSpPr/>
              <p:nvPr/>
            </p:nvSpPr>
            <p:spPr>
              <a:xfrm>
                <a:off x="9287919" y="4750761"/>
                <a:ext cx="42040" cy="49273"/>
              </a:xfrm>
              <a:custGeom>
                <a:avLst/>
                <a:gdLst>
                  <a:gd name="connsiteX0" fmla="*/ 41662 w 42040"/>
                  <a:gd name="connsiteY0" fmla="*/ 26635 h 49273"/>
                  <a:gd name="connsiteX1" fmla="*/ 12366 w 42040"/>
                  <a:gd name="connsiteY1" fmla="*/ 26635 h 49273"/>
                  <a:gd name="connsiteX2" fmla="*/ 25399 w 42040"/>
                  <a:gd name="connsiteY2" fmla="*/ 39764 h 49273"/>
                  <a:gd name="connsiteX3" fmla="*/ 39190 w 42040"/>
                  <a:gd name="connsiteY3" fmla="*/ 36813 h 49273"/>
                  <a:gd name="connsiteX4" fmla="*/ 40331 w 42040"/>
                  <a:gd name="connsiteY4" fmla="*/ 46227 h 49273"/>
                  <a:gd name="connsiteX5" fmla="*/ 23401 w 42040"/>
                  <a:gd name="connsiteY5" fmla="*/ 49273 h 49273"/>
                  <a:gd name="connsiteX6" fmla="*/ 0 w 42040"/>
                  <a:gd name="connsiteY6" fmla="*/ 25116 h 49273"/>
                  <a:gd name="connsiteX7" fmla="*/ 22165 w 42040"/>
                  <a:gd name="connsiteY7" fmla="*/ 0 h 49273"/>
                  <a:gd name="connsiteX8" fmla="*/ 42040 w 42040"/>
                  <a:gd name="connsiteY8" fmla="*/ 21118 h 49273"/>
                  <a:gd name="connsiteX9" fmla="*/ 41662 w 42040"/>
                  <a:gd name="connsiteY9" fmla="*/ 26635 h 49273"/>
                  <a:gd name="connsiteX10" fmla="*/ 21780 w 42040"/>
                  <a:gd name="connsiteY10" fmla="*/ 8942 h 49273"/>
                  <a:gd name="connsiteX11" fmla="*/ 12555 w 42040"/>
                  <a:gd name="connsiteY11" fmla="*/ 18362 h 49273"/>
                  <a:gd name="connsiteX12" fmla="*/ 29965 w 42040"/>
                  <a:gd name="connsiteY12" fmla="*/ 18362 h 49273"/>
                  <a:gd name="connsiteX13" fmla="*/ 21780 w 42040"/>
                  <a:gd name="connsiteY13" fmla="*/ 8942 h 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40" h="49273">
                    <a:moveTo>
                      <a:pt x="41662" y="26635"/>
                    </a:moveTo>
                    <a:lnTo>
                      <a:pt x="12366" y="26635"/>
                    </a:lnTo>
                    <a:cubicBezTo>
                      <a:pt x="12271" y="35463"/>
                      <a:pt x="16647" y="39764"/>
                      <a:pt x="25399" y="39764"/>
                    </a:cubicBezTo>
                    <a:cubicBezTo>
                      <a:pt x="30154" y="39759"/>
                      <a:pt x="34852" y="38754"/>
                      <a:pt x="39190" y="36813"/>
                    </a:cubicBezTo>
                    <a:lnTo>
                      <a:pt x="40331" y="46227"/>
                    </a:lnTo>
                    <a:cubicBezTo>
                      <a:pt x="34921" y="48277"/>
                      <a:pt x="29183" y="49309"/>
                      <a:pt x="23401" y="49273"/>
                    </a:cubicBezTo>
                    <a:cubicBezTo>
                      <a:pt x="8374" y="49273"/>
                      <a:pt x="0" y="41756"/>
                      <a:pt x="0" y="25116"/>
                    </a:cubicBezTo>
                    <a:cubicBezTo>
                      <a:pt x="0" y="10657"/>
                      <a:pt x="7989" y="0"/>
                      <a:pt x="22165" y="0"/>
                    </a:cubicBezTo>
                    <a:cubicBezTo>
                      <a:pt x="35955" y="0"/>
                      <a:pt x="42040" y="9421"/>
                      <a:pt x="42040" y="21118"/>
                    </a:cubicBezTo>
                    <a:cubicBezTo>
                      <a:pt x="42040" y="22964"/>
                      <a:pt x="41914" y="24807"/>
                      <a:pt x="41662" y="26635"/>
                    </a:cubicBezTo>
                    <a:close/>
                    <a:moveTo>
                      <a:pt x="21780" y="8942"/>
                    </a:moveTo>
                    <a:cubicBezTo>
                      <a:pt x="16735" y="8942"/>
                      <a:pt x="13223" y="12649"/>
                      <a:pt x="12555" y="18362"/>
                    </a:cubicBezTo>
                    <a:lnTo>
                      <a:pt x="29965" y="18362"/>
                    </a:lnTo>
                    <a:cubicBezTo>
                      <a:pt x="30154" y="12460"/>
                      <a:pt x="26919" y="8942"/>
                      <a:pt x="21780" y="894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F6F20B75-1B7B-E655-5A01-9CE57F73AC2B}"/>
                  </a:ext>
                </a:extLst>
              </p:cNvPr>
              <p:cNvSpPr/>
              <p:nvPr/>
            </p:nvSpPr>
            <p:spPr>
              <a:xfrm>
                <a:off x="8855681" y="4825036"/>
                <a:ext cx="62842" cy="64211"/>
              </a:xfrm>
              <a:custGeom>
                <a:avLst/>
                <a:gdLst>
                  <a:gd name="connsiteX0" fmla="*/ 27859 w 62842"/>
                  <a:gd name="connsiteY0" fmla="*/ 37576 h 64211"/>
                  <a:gd name="connsiteX1" fmla="*/ 31642 w 62842"/>
                  <a:gd name="connsiteY1" fmla="*/ 50130 h 64211"/>
                  <a:gd name="connsiteX2" fmla="*/ 31737 w 62842"/>
                  <a:gd name="connsiteY2" fmla="*/ 50130 h 64211"/>
                  <a:gd name="connsiteX3" fmla="*/ 35640 w 62842"/>
                  <a:gd name="connsiteY3" fmla="*/ 36813 h 64211"/>
                  <a:gd name="connsiteX4" fmla="*/ 45244 w 62842"/>
                  <a:gd name="connsiteY4" fmla="*/ 8752 h 64211"/>
                  <a:gd name="connsiteX5" fmla="*/ 38585 w 62842"/>
                  <a:gd name="connsiteY5" fmla="*/ 7706 h 64211"/>
                  <a:gd name="connsiteX6" fmla="*/ 38585 w 62842"/>
                  <a:gd name="connsiteY6" fmla="*/ 0 h 64211"/>
                  <a:gd name="connsiteX7" fmla="*/ 62843 w 62842"/>
                  <a:gd name="connsiteY7" fmla="*/ 0 h 64211"/>
                  <a:gd name="connsiteX8" fmla="*/ 62843 w 62842"/>
                  <a:gd name="connsiteY8" fmla="*/ 7800 h 64211"/>
                  <a:gd name="connsiteX9" fmla="*/ 57899 w 62842"/>
                  <a:gd name="connsiteY9" fmla="*/ 8658 h 64211"/>
                  <a:gd name="connsiteX10" fmla="*/ 38490 w 62842"/>
                  <a:gd name="connsiteY10" fmla="*/ 64211 h 64211"/>
                  <a:gd name="connsiteX11" fmla="*/ 24151 w 62842"/>
                  <a:gd name="connsiteY11" fmla="*/ 64211 h 64211"/>
                  <a:gd name="connsiteX12" fmla="*/ 4950 w 62842"/>
                  <a:gd name="connsiteY12" fmla="*/ 8658 h 64211"/>
                  <a:gd name="connsiteX13" fmla="*/ 0 w 62842"/>
                  <a:gd name="connsiteY13" fmla="*/ 7800 h 64211"/>
                  <a:gd name="connsiteX14" fmla="*/ 0 w 62842"/>
                  <a:gd name="connsiteY14" fmla="*/ 0 h 64211"/>
                  <a:gd name="connsiteX15" fmla="*/ 25223 w 62842"/>
                  <a:gd name="connsiteY15" fmla="*/ 0 h 64211"/>
                  <a:gd name="connsiteX16" fmla="*/ 25223 w 62842"/>
                  <a:gd name="connsiteY16" fmla="*/ 7706 h 64211"/>
                  <a:gd name="connsiteX17" fmla="*/ 18369 w 62842"/>
                  <a:gd name="connsiteY17" fmla="*/ 8752 h 64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842" h="64211">
                    <a:moveTo>
                      <a:pt x="27859" y="37576"/>
                    </a:moveTo>
                    <a:cubicBezTo>
                      <a:pt x="29120" y="41189"/>
                      <a:pt x="30520" y="45470"/>
                      <a:pt x="31642" y="50130"/>
                    </a:cubicBezTo>
                    <a:lnTo>
                      <a:pt x="31737" y="50130"/>
                    </a:lnTo>
                    <a:cubicBezTo>
                      <a:pt x="32769" y="45617"/>
                      <a:pt x="34072" y="41169"/>
                      <a:pt x="35640" y="36813"/>
                    </a:cubicBezTo>
                    <a:lnTo>
                      <a:pt x="45244" y="8752"/>
                    </a:lnTo>
                    <a:cubicBezTo>
                      <a:pt x="43055" y="8563"/>
                      <a:pt x="40584" y="8090"/>
                      <a:pt x="38585" y="7706"/>
                    </a:cubicBezTo>
                    <a:lnTo>
                      <a:pt x="38585" y="0"/>
                    </a:lnTo>
                    <a:lnTo>
                      <a:pt x="62843" y="0"/>
                    </a:lnTo>
                    <a:lnTo>
                      <a:pt x="62843" y="7800"/>
                    </a:lnTo>
                    <a:cubicBezTo>
                      <a:pt x="61226" y="8242"/>
                      <a:pt x="59571" y="8529"/>
                      <a:pt x="57899" y="8658"/>
                    </a:cubicBezTo>
                    <a:lnTo>
                      <a:pt x="38490" y="64211"/>
                    </a:lnTo>
                    <a:lnTo>
                      <a:pt x="24151" y="64211"/>
                    </a:lnTo>
                    <a:lnTo>
                      <a:pt x="4950" y="8658"/>
                    </a:lnTo>
                    <a:cubicBezTo>
                      <a:pt x="3276" y="8530"/>
                      <a:pt x="1619" y="8243"/>
                      <a:pt x="0" y="7800"/>
                    </a:cubicBezTo>
                    <a:lnTo>
                      <a:pt x="0" y="0"/>
                    </a:lnTo>
                    <a:lnTo>
                      <a:pt x="25223" y="0"/>
                    </a:lnTo>
                    <a:lnTo>
                      <a:pt x="25223" y="7706"/>
                    </a:lnTo>
                    <a:cubicBezTo>
                      <a:pt x="23129" y="8090"/>
                      <a:pt x="20557" y="8563"/>
                      <a:pt x="18369" y="8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0D8A65B7-0CA4-20A3-7A82-CEC1670019B0}"/>
                  </a:ext>
                </a:extLst>
              </p:cNvPr>
              <p:cNvSpPr/>
              <p:nvPr/>
            </p:nvSpPr>
            <p:spPr>
              <a:xfrm>
                <a:off x="8917004" y="4840844"/>
                <a:ext cx="47280" cy="49354"/>
              </a:xfrm>
              <a:custGeom>
                <a:avLst/>
                <a:gdLst>
                  <a:gd name="connsiteX0" fmla="*/ 28256 w 47280"/>
                  <a:gd name="connsiteY0" fmla="*/ 48497 h 49354"/>
                  <a:gd name="connsiteX1" fmla="*/ 28735 w 47280"/>
                  <a:gd name="connsiteY1" fmla="*/ 40413 h 49354"/>
                  <a:gd name="connsiteX2" fmla="*/ 28641 w 47280"/>
                  <a:gd name="connsiteY2" fmla="*/ 40312 h 49354"/>
                  <a:gd name="connsiteX3" fmla="*/ 13507 w 47280"/>
                  <a:gd name="connsiteY3" fmla="*/ 49355 h 49354"/>
                  <a:gd name="connsiteX4" fmla="*/ 0 w 47280"/>
                  <a:gd name="connsiteY4" fmla="*/ 36888 h 49354"/>
                  <a:gd name="connsiteX5" fmla="*/ 27297 w 47280"/>
                  <a:gd name="connsiteY5" fmla="*/ 19768 h 49354"/>
                  <a:gd name="connsiteX6" fmla="*/ 27297 w 47280"/>
                  <a:gd name="connsiteY6" fmla="*/ 16918 h 49354"/>
                  <a:gd name="connsiteX7" fmla="*/ 18646 w 47280"/>
                  <a:gd name="connsiteY7" fmla="*/ 9307 h 49354"/>
                  <a:gd name="connsiteX8" fmla="*/ 11987 w 47280"/>
                  <a:gd name="connsiteY8" fmla="*/ 10165 h 49354"/>
                  <a:gd name="connsiteX9" fmla="*/ 11035 w 47280"/>
                  <a:gd name="connsiteY9" fmla="*/ 16344 h 49354"/>
                  <a:gd name="connsiteX10" fmla="*/ 3336 w 47280"/>
                  <a:gd name="connsiteY10" fmla="*/ 16344 h 49354"/>
                  <a:gd name="connsiteX11" fmla="*/ 3336 w 47280"/>
                  <a:gd name="connsiteY11" fmla="*/ 2472 h 49354"/>
                  <a:gd name="connsiteX12" fmla="*/ 19888 w 47280"/>
                  <a:gd name="connsiteY12" fmla="*/ 0 h 49354"/>
                  <a:gd name="connsiteX13" fmla="*/ 39480 w 47280"/>
                  <a:gd name="connsiteY13" fmla="*/ 16546 h 49354"/>
                  <a:gd name="connsiteX14" fmla="*/ 39480 w 47280"/>
                  <a:gd name="connsiteY14" fmla="*/ 39089 h 49354"/>
                  <a:gd name="connsiteX15" fmla="*/ 47280 w 47280"/>
                  <a:gd name="connsiteY15" fmla="*/ 40041 h 49354"/>
                  <a:gd name="connsiteX16" fmla="*/ 47280 w 47280"/>
                  <a:gd name="connsiteY16" fmla="*/ 47747 h 49354"/>
                  <a:gd name="connsiteX17" fmla="*/ 28256 w 47280"/>
                  <a:gd name="connsiteY17" fmla="*/ 48497 h 49354"/>
                  <a:gd name="connsiteX18" fmla="*/ 27304 w 47280"/>
                  <a:gd name="connsiteY18" fmla="*/ 27688 h 49354"/>
                  <a:gd name="connsiteX19" fmla="*/ 11615 w 47280"/>
                  <a:gd name="connsiteY19" fmla="*/ 35110 h 49354"/>
                  <a:gd name="connsiteX20" fmla="*/ 17221 w 47280"/>
                  <a:gd name="connsiteY20" fmla="*/ 40155 h 49354"/>
                  <a:gd name="connsiteX21" fmla="*/ 27310 w 47280"/>
                  <a:gd name="connsiteY21" fmla="*/ 28741 h 4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280" h="49354">
                    <a:moveTo>
                      <a:pt x="28256" y="48497"/>
                    </a:moveTo>
                    <a:cubicBezTo>
                      <a:pt x="28215" y="45795"/>
                      <a:pt x="28375" y="43093"/>
                      <a:pt x="28735" y="40413"/>
                    </a:cubicBezTo>
                    <a:lnTo>
                      <a:pt x="28641" y="40312"/>
                    </a:lnTo>
                    <a:cubicBezTo>
                      <a:pt x="26358" y="45641"/>
                      <a:pt x="20550" y="49355"/>
                      <a:pt x="13507" y="49355"/>
                    </a:cubicBezTo>
                    <a:cubicBezTo>
                      <a:pt x="4950" y="49355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8"/>
                    </a:lnTo>
                    <a:cubicBezTo>
                      <a:pt x="27297" y="11874"/>
                      <a:pt x="25305" y="9307"/>
                      <a:pt x="18646" y="9307"/>
                    </a:cubicBezTo>
                    <a:cubicBezTo>
                      <a:pt x="16398" y="9291"/>
                      <a:pt x="14158" y="9580"/>
                      <a:pt x="11987" y="10165"/>
                    </a:cubicBezTo>
                    <a:cubicBezTo>
                      <a:pt x="11798" y="12057"/>
                      <a:pt x="11413" y="14251"/>
                      <a:pt x="11035" y="16344"/>
                    </a:cubicBezTo>
                    <a:lnTo>
                      <a:pt x="3336" y="16344"/>
                    </a:lnTo>
                    <a:lnTo>
                      <a:pt x="3336" y="2472"/>
                    </a:lnTo>
                    <a:cubicBezTo>
                      <a:pt x="8709" y="875"/>
                      <a:pt x="14282" y="42"/>
                      <a:pt x="19888" y="0"/>
                    </a:cubicBezTo>
                    <a:cubicBezTo>
                      <a:pt x="35205" y="0"/>
                      <a:pt x="39480" y="6180"/>
                      <a:pt x="39480" y="16546"/>
                    </a:cubicBezTo>
                    <a:lnTo>
                      <a:pt x="39480" y="39089"/>
                    </a:lnTo>
                    <a:cubicBezTo>
                      <a:pt x="41763" y="39474"/>
                      <a:pt x="44808" y="39852"/>
                      <a:pt x="47280" y="40041"/>
                    </a:cubicBezTo>
                    <a:lnTo>
                      <a:pt x="47280" y="47747"/>
                    </a:lnTo>
                    <a:cubicBezTo>
                      <a:pt x="40964" y="48439"/>
                      <a:pt x="34607" y="48689"/>
                      <a:pt x="28256" y="48497"/>
                    </a:cubicBezTo>
                    <a:close/>
                    <a:moveTo>
                      <a:pt x="27304" y="27688"/>
                    </a:moveTo>
                    <a:cubicBezTo>
                      <a:pt x="15890" y="27688"/>
                      <a:pt x="11615" y="30545"/>
                      <a:pt x="11615" y="35110"/>
                    </a:cubicBezTo>
                    <a:cubicBezTo>
                      <a:pt x="11615" y="38150"/>
                      <a:pt x="13702" y="40155"/>
                      <a:pt x="17221" y="40155"/>
                    </a:cubicBezTo>
                    <a:cubicBezTo>
                      <a:pt x="23218" y="40155"/>
                      <a:pt x="27310" y="34543"/>
                      <a:pt x="27310" y="2874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8" name="Freeform 327">
                <a:extLst>
                  <a:ext uri="{FF2B5EF4-FFF2-40B4-BE49-F238E27FC236}">
                    <a16:creationId xmlns:a16="http://schemas.microsoft.com/office/drawing/2014/main" id="{803FCA29-A66B-D34A-C102-427C8937B92D}"/>
                  </a:ext>
                </a:extLst>
              </p:cNvPr>
              <p:cNvSpPr/>
              <p:nvPr/>
            </p:nvSpPr>
            <p:spPr>
              <a:xfrm>
                <a:off x="8967702" y="4819647"/>
                <a:ext cx="28155" cy="69624"/>
              </a:xfrm>
              <a:custGeom>
                <a:avLst/>
                <a:gdLst>
                  <a:gd name="connsiteX0" fmla="*/ 28155 w 28155"/>
                  <a:gd name="connsiteY0" fmla="*/ 61919 h 69624"/>
                  <a:gd name="connsiteX1" fmla="*/ 28155 w 28155"/>
                  <a:gd name="connsiteY1" fmla="*/ 69625 h 69624"/>
                  <a:gd name="connsiteX2" fmla="*/ 0 w 28155"/>
                  <a:gd name="connsiteY2" fmla="*/ 69625 h 69624"/>
                  <a:gd name="connsiteX3" fmla="*/ 0 w 28155"/>
                  <a:gd name="connsiteY3" fmla="*/ 61919 h 69624"/>
                  <a:gd name="connsiteX4" fmla="*/ 8273 w 28155"/>
                  <a:gd name="connsiteY4" fmla="*/ 60778 h 69624"/>
                  <a:gd name="connsiteX5" fmla="*/ 8273 w 28155"/>
                  <a:gd name="connsiteY5" fmla="*/ 9481 h 69624"/>
                  <a:gd name="connsiteX6" fmla="*/ 0 w 28155"/>
                  <a:gd name="connsiteY6" fmla="*/ 8529 h 69624"/>
                  <a:gd name="connsiteX7" fmla="*/ 0 w 28155"/>
                  <a:gd name="connsiteY7" fmla="*/ 924 h 69624"/>
                  <a:gd name="connsiteX8" fmla="*/ 20449 w 28155"/>
                  <a:gd name="connsiteY8" fmla="*/ 67 h 69624"/>
                  <a:gd name="connsiteX9" fmla="*/ 20449 w 28155"/>
                  <a:gd name="connsiteY9" fmla="*/ 60753 h 69624"/>
                  <a:gd name="connsiteX10" fmla="*/ 28155 w 28155"/>
                  <a:gd name="connsiteY10" fmla="*/ 61919 h 69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155" h="69624">
                    <a:moveTo>
                      <a:pt x="28155" y="61919"/>
                    </a:moveTo>
                    <a:lnTo>
                      <a:pt x="28155" y="69625"/>
                    </a:lnTo>
                    <a:lnTo>
                      <a:pt x="0" y="69625"/>
                    </a:lnTo>
                    <a:lnTo>
                      <a:pt x="0" y="61919"/>
                    </a:lnTo>
                    <a:cubicBezTo>
                      <a:pt x="2732" y="61371"/>
                      <a:pt x="5495" y="60991"/>
                      <a:pt x="8273" y="60778"/>
                    </a:cubicBezTo>
                    <a:lnTo>
                      <a:pt x="8273" y="9481"/>
                    </a:lnTo>
                    <a:cubicBezTo>
                      <a:pt x="5990" y="9103"/>
                      <a:pt x="2762" y="8718"/>
                      <a:pt x="0" y="8529"/>
                    </a:cubicBezTo>
                    <a:lnTo>
                      <a:pt x="0" y="924"/>
                    </a:lnTo>
                    <a:cubicBezTo>
                      <a:pt x="6787" y="143"/>
                      <a:pt x="13621" y="-143"/>
                      <a:pt x="20449" y="67"/>
                    </a:cubicBezTo>
                    <a:lnTo>
                      <a:pt x="20449" y="60753"/>
                    </a:lnTo>
                    <a:cubicBezTo>
                      <a:pt x="23042" y="60964"/>
                      <a:pt x="25616" y="61354"/>
                      <a:pt x="28155" y="6191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4B2453FC-A654-84EC-1DCF-EFBEFC112205}"/>
                  </a:ext>
                </a:extLst>
              </p:cNvPr>
              <p:cNvSpPr/>
              <p:nvPr/>
            </p:nvSpPr>
            <p:spPr>
              <a:xfrm>
                <a:off x="9000013" y="4840926"/>
                <a:ext cx="42040" cy="49273"/>
              </a:xfrm>
              <a:custGeom>
                <a:avLst/>
                <a:gdLst>
                  <a:gd name="connsiteX0" fmla="*/ 41687 w 42040"/>
                  <a:gd name="connsiteY0" fmla="*/ 26629 h 49273"/>
                  <a:gd name="connsiteX1" fmla="*/ 12391 w 42040"/>
                  <a:gd name="connsiteY1" fmla="*/ 26629 h 49273"/>
                  <a:gd name="connsiteX2" fmla="*/ 25418 w 42040"/>
                  <a:gd name="connsiteY2" fmla="*/ 39758 h 49273"/>
                  <a:gd name="connsiteX3" fmla="*/ 39215 w 42040"/>
                  <a:gd name="connsiteY3" fmla="*/ 36806 h 49273"/>
                  <a:gd name="connsiteX4" fmla="*/ 40331 w 42040"/>
                  <a:gd name="connsiteY4" fmla="*/ 46227 h 49273"/>
                  <a:gd name="connsiteX5" fmla="*/ 23394 w 42040"/>
                  <a:gd name="connsiteY5" fmla="*/ 49273 h 49273"/>
                  <a:gd name="connsiteX6" fmla="*/ 0 w 42040"/>
                  <a:gd name="connsiteY6" fmla="*/ 25109 h 49273"/>
                  <a:gd name="connsiteX7" fmla="*/ 22158 w 42040"/>
                  <a:gd name="connsiteY7" fmla="*/ 0 h 49273"/>
                  <a:gd name="connsiteX8" fmla="*/ 42040 w 42040"/>
                  <a:gd name="connsiteY8" fmla="*/ 21112 h 49273"/>
                  <a:gd name="connsiteX9" fmla="*/ 41687 w 42040"/>
                  <a:gd name="connsiteY9" fmla="*/ 26629 h 49273"/>
                  <a:gd name="connsiteX10" fmla="*/ 21805 w 42040"/>
                  <a:gd name="connsiteY10" fmla="*/ 8973 h 49273"/>
                  <a:gd name="connsiteX11" fmla="*/ 12580 w 42040"/>
                  <a:gd name="connsiteY11" fmla="*/ 18387 h 49273"/>
                  <a:gd name="connsiteX12" fmla="*/ 29984 w 42040"/>
                  <a:gd name="connsiteY12" fmla="*/ 18387 h 49273"/>
                  <a:gd name="connsiteX13" fmla="*/ 21805 w 42040"/>
                  <a:gd name="connsiteY13" fmla="*/ 8942 h 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040" h="49273">
                    <a:moveTo>
                      <a:pt x="41687" y="26629"/>
                    </a:moveTo>
                    <a:lnTo>
                      <a:pt x="12391" y="26629"/>
                    </a:lnTo>
                    <a:cubicBezTo>
                      <a:pt x="12296" y="35457"/>
                      <a:pt x="16666" y="39758"/>
                      <a:pt x="25418" y="39758"/>
                    </a:cubicBezTo>
                    <a:cubicBezTo>
                      <a:pt x="30173" y="39753"/>
                      <a:pt x="34874" y="38748"/>
                      <a:pt x="39215" y="36806"/>
                    </a:cubicBezTo>
                    <a:lnTo>
                      <a:pt x="40331" y="46227"/>
                    </a:lnTo>
                    <a:cubicBezTo>
                      <a:pt x="34922" y="48277"/>
                      <a:pt x="29179" y="49309"/>
                      <a:pt x="23394" y="49273"/>
                    </a:cubicBezTo>
                    <a:cubicBezTo>
                      <a:pt x="8368" y="49273"/>
                      <a:pt x="0" y="41756"/>
                      <a:pt x="0" y="25109"/>
                    </a:cubicBezTo>
                    <a:cubicBezTo>
                      <a:pt x="0" y="10650"/>
                      <a:pt x="7989" y="0"/>
                      <a:pt x="22158" y="0"/>
                    </a:cubicBezTo>
                    <a:cubicBezTo>
                      <a:pt x="35955" y="0"/>
                      <a:pt x="42040" y="9414"/>
                      <a:pt x="42040" y="21112"/>
                    </a:cubicBezTo>
                    <a:cubicBezTo>
                      <a:pt x="42052" y="22957"/>
                      <a:pt x="41933" y="24800"/>
                      <a:pt x="41687" y="26629"/>
                    </a:cubicBezTo>
                    <a:close/>
                    <a:moveTo>
                      <a:pt x="21805" y="8973"/>
                    </a:moveTo>
                    <a:cubicBezTo>
                      <a:pt x="16761" y="8973"/>
                      <a:pt x="13248" y="12681"/>
                      <a:pt x="12580" y="18387"/>
                    </a:cubicBezTo>
                    <a:lnTo>
                      <a:pt x="29984" y="18387"/>
                    </a:lnTo>
                    <a:cubicBezTo>
                      <a:pt x="30173" y="12460"/>
                      <a:pt x="26938" y="8942"/>
                      <a:pt x="21805" y="894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B6101525-5F2E-5D47-0CF8-704B509A42BA}"/>
                  </a:ext>
                </a:extLst>
              </p:cNvPr>
              <p:cNvSpPr/>
              <p:nvPr/>
            </p:nvSpPr>
            <p:spPr>
              <a:xfrm>
                <a:off x="9048144" y="4840926"/>
                <a:ext cx="57085" cy="48345"/>
              </a:xfrm>
              <a:custGeom>
                <a:avLst/>
                <a:gdLst>
                  <a:gd name="connsiteX0" fmla="*/ 37210 w 57085"/>
                  <a:gd name="connsiteY0" fmla="*/ 18072 h 48345"/>
                  <a:gd name="connsiteX1" fmla="*/ 31402 w 57085"/>
                  <a:gd name="connsiteY1" fmla="*/ 10177 h 48345"/>
                  <a:gd name="connsiteX2" fmla="*/ 20367 w 57085"/>
                  <a:gd name="connsiteY2" fmla="*/ 25488 h 48345"/>
                  <a:gd name="connsiteX3" fmla="*/ 20367 w 57085"/>
                  <a:gd name="connsiteY3" fmla="*/ 39474 h 48345"/>
                  <a:gd name="connsiteX4" fmla="*/ 27304 w 57085"/>
                  <a:gd name="connsiteY4" fmla="*/ 40520 h 48345"/>
                  <a:gd name="connsiteX5" fmla="*/ 27304 w 57085"/>
                  <a:gd name="connsiteY5" fmla="*/ 48321 h 48345"/>
                  <a:gd name="connsiteX6" fmla="*/ 0 w 57085"/>
                  <a:gd name="connsiteY6" fmla="*/ 48321 h 48345"/>
                  <a:gd name="connsiteX7" fmla="*/ 0 w 57085"/>
                  <a:gd name="connsiteY7" fmla="*/ 40640 h 48345"/>
                  <a:gd name="connsiteX8" fmla="*/ 8279 w 57085"/>
                  <a:gd name="connsiteY8" fmla="*/ 39499 h 48345"/>
                  <a:gd name="connsiteX9" fmla="*/ 8279 w 57085"/>
                  <a:gd name="connsiteY9" fmla="*/ 10373 h 48345"/>
                  <a:gd name="connsiteX10" fmla="*/ 0 w 57085"/>
                  <a:gd name="connsiteY10" fmla="*/ 9421 h 48345"/>
                  <a:gd name="connsiteX11" fmla="*/ 0 w 57085"/>
                  <a:gd name="connsiteY11" fmla="*/ 1803 h 48345"/>
                  <a:gd name="connsiteX12" fmla="*/ 19693 w 57085"/>
                  <a:gd name="connsiteY12" fmla="*/ 946 h 48345"/>
                  <a:gd name="connsiteX13" fmla="*/ 19024 w 57085"/>
                  <a:gd name="connsiteY13" fmla="*/ 9414 h 48345"/>
                  <a:gd name="connsiteX14" fmla="*/ 19119 w 57085"/>
                  <a:gd name="connsiteY14" fmla="*/ 9509 h 48345"/>
                  <a:gd name="connsiteX15" fmla="*/ 35199 w 57085"/>
                  <a:gd name="connsiteY15" fmla="*/ 0 h 48345"/>
                  <a:gd name="connsiteX16" fmla="*/ 49273 w 57085"/>
                  <a:gd name="connsiteY16" fmla="*/ 15134 h 48345"/>
                  <a:gd name="connsiteX17" fmla="*/ 49273 w 57085"/>
                  <a:gd name="connsiteY17" fmla="*/ 39486 h 48345"/>
                  <a:gd name="connsiteX18" fmla="*/ 57086 w 57085"/>
                  <a:gd name="connsiteY18" fmla="*/ 40640 h 48345"/>
                  <a:gd name="connsiteX19" fmla="*/ 57086 w 57085"/>
                  <a:gd name="connsiteY19" fmla="*/ 48346 h 48345"/>
                  <a:gd name="connsiteX20" fmla="*/ 37210 w 57085"/>
                  <a:gd name="connsiteY20" fmla="*/ 48346 h 4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7085" h="48345">
                    <a:moveTo>
                      <a:pt x="37210" y="18072"/>
                    </a:moveTo>
                    <a:cubicBezTo>
                      <a:pt x="37210" y="13122"/>
                      <a:pt x="35873" y="10177"/>
                      <a:pt x="31402" y="10177"/>
                    </a:cubicBezTo>
                    <a:cubicBezTo>
                      <a:pt x="25223" y="10177"/>
                      <a:pt x="20367" y="17215"/>
                      <a:pt x="20367" y="25488"/>
                    </a:cubicBezTo>
                    <a:lnTo>
                      <a:pt x="20367" y="39474"/>
                    </a:lnTo>
                    <a:cubicBezTo>
                      <a:pt x="22706" y="39621"/>
                      <a:pt x="25026" y="39971"/>
                      <a:pt x="27304" y="40520"/>
                    </a:cubicBezTo>
                    <a:lnTo>
                      <a:pt x="27304" y="48321"/>
                    </a:lnTo>
                    <a:lnTo>
                      <a:pt x="0" y="48321"/>
                    </a:lnTo>
                    <a:lnTo>
                      <a:pt x="0" y="40640"/>
                    </a:lnTo>
                    <a:cubicBezTo>
                      <a:pt x="2734" y="40092"/>
                      <a:pt x="5499" y="39711"/>
                      <a:pt x="8279" y="39499"/>
                    </a:cubicBezTo>
                    <a:lnTo>
                      <a:pt x="8279" y="10373"/>
                    </a:lnTo>
                    <a:cubicBezTo>
                      <a:pt x="5997" y="9995"/>
                      <a:pt x="2762" y="9610"/>
                      <a:pt x="0" y="9421"/>
                    </a:cubicBezTo>
                    <a:lnTo>
                      <a:pt x="0" y="1803"/>
                    </a:lnTo>
                    <a:cubicBezTo>
                      <a:pt x="6535" y="1038"/>
                      <a:pt x="13117" y="751"/>
                      <a:pt x="19693" y="946"/>
                    </a:cubicBezTo>
                    <a:cubicBezTo>
                      <a:pt x="19697" y="3782"/>
                      <a:pt x="19474" y="6614"/>
                      <a:pt x="19024" y="9414"/>
                    </a:cubicBezTo>
                    <a:lnTo>
                      <a:pt x="19119" y="9509"/>
                    </a:lnTo>
                    <a:cubicBezTo>
                      <a:pt x="21975" y="3897"/>
                      <a:pt x="27493" y="0"/>
                      <a:pt x="35199" y="0"/>
                    </a:cubicBezTo>
                    <a:cubicBezTo>
                      <a:pt x="45849" y="0"/>
                      <a:pt x="49273" y="6848"/>
                      <a:pt x="49273" y="15134"/>
                    </a:cubicBezTo>
                    <a:lnTo>
                      <a:pt x="49273" y="39486"/>
                    </a:lnTo>
                    <a:cubicBezTo>
                      <a:pt x="51900" y="39694"/>
                      <a:pt x="54510" y="40079"/>
                      <a:pt x="57086" y="40640"/>
                    </a:cubicBezTo>
                    <a:lnTo>
                      <a:pt x="57086" y="48346"/>
                    </a:lnTo>
                    <a:lnTo>
                      <a:pt x="37210" y="4834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8776DEE5-A23E-ED34-43A7-41BC79C85B95}"/>
                  </a:ext>
                </a:extLst>
              </p:cNvPr>
              <p:cNvSpPr/>
              <p:nvPr/>
            </p:nvSpPr>
            <p:spPr>
              <a:xfrm>
                <a:off x="9110073" y="4841116"/>
                <a:ext cx="36238" cy="48989"/>
              </a:xfrm>
              <a:custGeom>
                <a:avLst/>
                <a:gdLst>
                  <a:gd name="connsiteX0" fmla="*/ 22637 w 36238"/>
                  <a:gd name="connsiteY0" fmla="*/ 48989 h 48989"/>
                  <a:gd name="connsiteX1" fmla="*/ 0 w 36238"/>
                  <a:gd name="connsiteY1" fmla="*/ 26061 h 48989"/>
                  <a:gd name="connsiteX2" fmla="*/ 24920 w 36238"/>
                  <a:gd name="connsiteY2" fmla="*/ 0 h 48989"/>
                  <a:gd name="connsiteX3" fmla="*/ 35955 w 36238"/>
                  <a:gd name="connsiteY3" fmla="*/ 1614 h 48989"/>
                  <a:gd name="connsiteX4" fmla="*/ 35955 w 36238"/>
                  <a:gd name="connsiteY4" fmla="*/ 16836 h 48989"/>
                  <a:gd name="connsiteX5" fmla="*/ 28155 w 36238"/>
                  <a:gd name="connsiteY5" fmla="*/ 16836 h 48989"/>
                  <a:gd name="connsiteX6" fmla="*/ 27203 w 36238"/>
                  <a:gd name="connsiteY6" fmla="*/ 10531 h 48989"/>
                  <a:gd name="connsiteX7" fmla="*/ 23306 w 36238"/>
                  <a:gd name="connsiteY7" fmla="*/ 10058 h 48989"/>
                  <a:gd name="connsiteX8" fmla="*/ 12649 w 36238"/>
                  <a:gd name="connsiteY8" fmla="*/ 24416 h 48989"/>
                  <a:gd name="connsiteX9" fmla="*/ 25393 w 36238"/>
                  <a:gd name="connsiteY9" fmla="*/ 38402 h 48989"/>
                  <a:gd name="connsiteX10" fmla="*/ 35381 w 36238"/>
                  <a:gd name="connsiteY10" fmla="*/ 36308 h 48989"/>
                  <a:gd name="connsiteX11" fmla="*/ 36239 w 36238"/>
                  <a:gd name="connsiteY11" fmla="*/ 46776 h 48989"/>
                  <a:gd name="connsiteX12" fmla="*/ 22637 w 36238"/>
                  <a:gd name="connsiteY12" fmla="*/ 48989 h 4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38" h="48989">
                    <a:moveTo>
                      <a:pt x="22637" y="48989"/>
                    </a:moveTo>
                    <a:cubicBezTo>
                      <a:pt x="8847" y="48989"/>
                      <a:pt x="0" y="42135"/>
                      <a:pt x="0" y="26061"/>
                    </a:cubicBezTo>
                    <a:cubicBezTo>
                      <a:pt x="0" y="11319"/>
                      <a:pt x="7611" y="0"/>
                      <a:pt x="24920" y="0"/>
                    </a:cubicBezTo>
                    <a:cubicBezTo>
                      <a:pt x="28659" y="9"/>
                      <a:pt x="32374" y="553"/>
                      <a:pt x="35955" y="1614"/>
                    </a:cubicBezTo>
                    <a:lnTo>
                      <a:pt x="35955" y="16836"/>
                    </a:lnTo>
                    <a:lnTo>
                      <a:pt x="28155" y="16836"/>
                    </a:lnTo>
                    <a:cubicBezTo>
                      <a:pt x="27770" y="14554"/>
                      <a:pt x="27392" y="12460"/>
                      <a:pt x="27203" y="10531"/>
                    </a:cubicBezTo>
                    <a:cubicBezTo>
                      <a:pt x="25935" y="10176"/>
                      <a:pt x="24624" y="10017"/>
                      <a:pt x="23306" y="10058"/>
                    </a:cubicBezTo>
                    <a:cubicBezTo>
                      <a:pt x="16742" y="10058"/>
                      <a:pt x="12649" y="15481"/>
                      <a:pt x="12649" y="24416"/>
                    </a:cubicBezTo>
                    <a:cubicBezTo>
                      <a:pt x="12649" y="33073"/>
                      <a:pt x="15884" y="38402"/>
                      <a:pt x="25393" y="38402"/>
                    </a:cubicBezTo>
                    <a:cubicBezTo>
                      <a:pt x="28830" y="38397"/>
                      <a:pt x="32228" y="37684"/>
                      <a:pt x="35381" y="36308"/>
                    </a:cubicBezTo>
                    <a:lnTo>
                      <a:pt x="36239" y="46776"/>
                    </a:lnTo>
                    <a:cubicBezTo>
                      <a:pt x="31850" y="48234"/>
                      <a:pt x="27260" y="48981"/>
                      <a:pt x="22637" y="4898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B9A78103-F9FF-BE97-BF38-791E241CDE1B}"/>
                  </a:ext>
                </a:extLst>
              </p:cNvPr>
              <p:cNvSpPr/>
              <p:nvPr/>
            </p:nvSpPr>
            <p:spPr>
              <a:xfrm>
                <a:off x="9152964" y="4821130"/>
                <a:ext cx="28060" cy="68142"/>
              </a:xfrm>
              <a:custGeom>
                <a:avLst/>
                <a:gdLst>
                  <a:gd name="connsiteX0" fmla="*/ 0 w 28060"/>
                  <a:gd name="connsiteY0" fmla="*/ 68117 h 68142"/>
                  <a:gd name="connsiteX1" fmla="*/ 0 w 28060"/>
                  <a:gd name="connsiteY1" fmla="*/ 60437 h 68142"/>
                  <a:gd name="connsiteX2" fmla="*/ 8273 w 28060"/>
                  <a:gd name="connsiteY2" fmla="*/ 59296 h 68142"/>
                  <a:gd name="connsiteX3" fmla="*/ 8273 w 28060"/>
                  <a:gd name="connsiteY3" fmla="*/ 30169 h 68142"/>
                  <a:gd name="connsiteX4" fmla="*/ 0 w 28060"/>
                  <a:gd name="connsiteY4" fmla="*/ 29217 h 68142"/>
                  <a:gd name="connsiteX5" fmla="*/ 0 w 28060"/>
                  <a:gd name="connsiteY5" fmla="*/ 21600 h 68142"/>
                  <a:gd name="connsiteX6" fmla="*/ 20355 w 28060"/>
                  <a:gd name="connsiteY6" fmla="*/ 20742 h 68142"/>
                  <a:gd name="connsiteX7" fmla="*/ 20355 w 28060"/>
                  <a:gd name="connsiteY7" fmla="*/ 59270 h 68142"/>
                  <a:gd name="connsiteX8" fmla="*/ 28060 w 28060"/>
                  <a:gd name="connsiteY8" fmla="*/ 60437 h 68142"/>
                  <a:gd name="connsiteX9" fmla="*/ 28060 w 28060"/>
                  <a:gd name="connsiteY9" fmla="*/ 68142 h 68142"/>
                  <a:gd name="connsiteX10" fmla="*/ 14270 w 28060"/>
                  <a:gd name="connsiteY10" fmla="*/ 14752 h 68142"/>
                  <a:gd name="connsiteX11" fmla="*/ 7125 w 28060"/>
                  <a:gd name="connsiteY11" fmla="*/ 7150 h 68142"/>
                  <a:gd name="connsiteX12" fmla="*/ 14724 w 28060"/>
                  <a:gd name="connsiteY12" fmla="*/ 4 h 68142"/>
                  <a:gd name="connsiteX13" fmla="*/ 21875 w 28060"/>
                  <a:gd name="connsiteY13" fmla="*/ 7330 h 68142"/>
                  <a:gd name="connsiteX14" fmla="*/ 14270 w 28060"/>
                  <a:gd name="connsiteY14" fmla="*/ 14752 h 6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60" h="68142">
                    <a:moveTo>
                      <a:pt x="0" y="68117"/>
                    </a:moveTo>
                    <a:lnTo>
                      <a:pt x="0" y="60437"/>
                    </a:lnTo>
                    <a:cubicBezTo>
                      <a:pt x="2730" y="59889"/>
                      <a:pt x="5492" y="59507"/>
                      <a:pt x="8273" y="59296"/>
                    </a:cubicBezTo>
                    <a:lnTo>
                      <a:pt x="8273" y="30169"/>
                    </a:lnTo>
                    <a:cubicBezTo>
                      <a:pt x="5990" y="29791"/>
                      <a:pt x="2756" y="29406"/>
                      <a:pt x="0" y="29217"/>
                    </a:cubicBezTo>
                    <a:lnTo>
                      <a:pt x="0" y="21600"/>
                    </a:lnTo>
                    <a:cubicBezTo>
                      <a:pt x="6753" y="20820"/>
                      <a:pt x="13557" y="20533"/>
                      <a:pt x="20355" y="20742"/>
                    </a:cubicBezTo>
                    <a:lnTo>
                      <a:pt x="20355" y="59270"/>
                    </a:lnTo>
                    <a:cubicBezTo>
                      <a:pt x="22947" y="59489"/>
                      <a:pt x="25519" y="59879"/>
                      <a:pt x="28060" y="60437"/>
                    </a:cubicBezTo>
                    <a:lnTo>
                      <a:pt x="28060" y="68142"/>
                    </a:lnTo>
                    <a:close/>
                    <a:moveTo>
                      <a:pt x="14270" y="14752"/>
                    </a:moveTo>
                    <a:cubicBezTo>
                      <a:pt x="10196" y="14627"/>
                      <a:pt x="6999" y="11223"/>
                      <a:pt x="7125" y="7150"/>
                    </a:cubicBezTo>
                    <a:cubicBezTo>
                      <a:pt x="7245" y="3078"/>
                      <a:pt x="10650" y="-122"/>
                      <a:pt x="14724" y="4"/>
                    </a:cubicBezTo>
                    <a:cubicBezTo>
                      <a:pt x="18690" y="126"/>
                      <a:pt x="21849" y="3363"/>
                      <a:pt x="21875" y="7330"/>
                    </a:cubicBezTo>
                    <a:cubicBezTo>
                      <a:pt x="21818" y="11476"/>
                      <a:pt x="18419" y="14794"/>
                      <a:pt x="14270" y="1475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F851000F-F3C0-3CB4-F6CA-6CFF59EF6577}"/>
                  </a:ext>
                </a:extLst>
              </p:cNvPr>
              <p:cNvSpPr/>
              <p:nvPr/>
            </p:nvSpPr>
            <p:spPr>
              <a:xfrm>
                <a:off x="9186429" y="4840844"/>
                <a:ext cx="47305" cy="49354"/>
              </a:xfrm>
              <a:custGeom>
                <a:avLst/>
                <a:gdLst>
                  <a:gd name="connsiteX0" fmla="*/ 28262 w 47305"/>
                  <a:gd name="connsiteY0" fmla="*/ 48497 h 49354"/>
                  <a:gd name="connsiteX1" fmla="*/ 28735 w 47305"/>
                  <a:gd name="connsiteY1" fmla="*/ 40413 h 49354"/>
                  <a:gd name="connsiteX2" fmla="*/ 28641 w 47305"/>
                  <a:gd name="connsiteY2" fmla="*/ 40312 h 49354"/>
                  <a:gd name="connsiteX3" fmla="*/ 13507 w 47305"/>
                  <a:gd name="connsiteY3" fmla="*/ 49355 h 49354"/>
                  <a:gd name="connsiteX4" fmla="*/ 0 w 47305"/>
                  <a:gd name="connsiteY4" fmla="*/ 36888 h 49354"/>
                  <a:gd name="connsiteX5" fmla="*/ 27297 w 47305"/>
                  <a:gd name="connsiteY5" fmla="*/ 19768 h 49354"/>
                  <a:gd name="connsiteX6" fmla="*/ 27297 w 47305"/>
                  <a:gd name="connsiteY6" fmla="*/ 16918 h 49354"/>
                  <a:gd name="connsiteX7" fmla="*/ 18646 w 47305"/>
                  <a:gd name="connsiteY7" fmla="*/ 9307 h 49354"/>
                  <a:gd name="connsiteX8" fmla="*/ 11987 w 47305"/>
                  <a:gd name="connsiteY8" fmla="*/ 10165 h 49354"/>
                  <a:gd name="connsiteX9" fmla="*/ 11035 w 47305"/>
                  <a:gd name="connsiteY9" fmla="*/ 16344 h 49354"/>
                  <a:gd name="connsiteX10" fmla="*/ 3361 w 47305"/>
                  <a:gd name="connsiteY10" fmla="*/ 16344 h 49354"/>
                  <a:gd name="connsiteX11" fmla="*/ 3361 w 47305"/>
                  <a:gd name="connsiteY11" fmla="*/ 2472 h 49354"/>
                  <a:gd name="connsiteX12" fmla="*/ 19913 w 47305"/>
                  <a:gd name="connsiteY12" fmla="*/ 0 h 49354"/>
                  <a:gd name="connsiteX13" fmla="*/ 39505 w 47305"/>
                  <a:gd name="connsiteY13" fmla="*/ 16546 h 49354"/>
                  <a:gd name="connsiteX14" fmla="*/ 39505 w 47305"/>
                  <a:gd name="connsiteY14" fmla="*/ 39089 h 49354"/>
                  <a:gd name="connsiteX15" fmla="*/ 47305 w 47305"/>
                  <a:gd name="connsiteY15" fmla="*/ 40041 h 49354"/>
                  <a:gd name="connsiteX16" fmla="*/ 47305 w 47305"/>
                  <a:gd name="connsiteY16" fmla="*/ 47747 h 49354"/>
                  <a:gd name="connsiteX17" fmla="*/ 28262 w 47305"/>
                  <a:gd name="connsiteY17" fmla="*/ 48497 h 49354"/>
                  <a:gd name="connsiteX18" fmla="*/ 27310 w 47305"/>
                  <a:gd name="connsiteY18" fmla="*/ 27688 h 49354"/>
                  <a:gd name="connsiteX19" fmla="*/ 11621 w 47305"/>
                  <a:gd name="connsiteY19" fmla="*/ 35110 h 49354"/>
                  <a:gd name="connsiteX20" fmla="*/ 17233 w 47305"/>
                  <a:gd name="connsiteY20" fmla="*/ 40155 h 49354"/>
                  <a:gd name="connsiteX21" fmla="*/ 27323 w 47305"/>
                  <a:gd name="connsiteY21" fmla="*/ 28741 h 4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305" h="49354">
                    <a:moveTo>
                      <a:pt x="28262" y="48497"/>
                    </a:moveTo>
                    <a:cubicBezTo>
                      <a:pt x="28224" y="45795"/>
                      <a:pt x="28382" y="43093"/>
                      <a:pt x="28735" y="40413"/>
                    </a:cubicBezTo>
                    <a:lnTo>
                      <a:pt x="28641" y="40312"/>
                    </a:lnTo>
                    <a:cubicBezTo>
                      <a:pt x="26364" y="45641"/>
                      <a:pt x="20563" y="49355"/>
                      <a:pt x="13507" y="49355"/>
                    </a:cubicBezTo>
                    <a:cubicBezTo>
                      <a:pt x="4944" y="49355"/>
                      <a:pt x="0" y="44499"/>
                      <a:pt x="0" y="36888"/>
                    </a:cubicBezTo>
                    <a:cubicBezTo>
                      <a:pt x="0" y="25570"/>
                      <a:pt x="11224" y="19958"/>
                      <a:pt x="27297" y="19768"/>
                    </a:cubicBezTo>
                    <a:lnTo>
                      <a:pt x="27297" y="16918"/>
                    </a:lnTo>
                    <a:cubicBezTo>
                      <a:pt x="27297" y="11874"/>
                      <a:pt x="25305" y="9307"/>
                      <a:pt x="18646" y="9307"/>
                    </a:cubicBezTo>
                    <a:cubicBezTo>
                      <a:pt x="16395" y="9291"/>
                      <a:pt x="14156" y="9580"/>
                      <a:pt x="11987" y="10165"/>
                    </a:cubicBezTo>
                    <a:cubicBezTo>
                      <a:pt x="11798" y="12057"/>
                      <a:pt x="11413" y="14251"/>
                      <a:pt x="11035" y="16344"/>
                    </a:cubicBezTo>
                    <a:lnTo>
                      <a:pt x="3361" y="16344"/>
                    </a:lnTo>
                    <a:lnTo>
                      <a:pt x="3361" y="2472"/>
                    </a:lnTo>
                    <a:cubicBezTo>
                      <a:pt x="8733" y="875"/>
                      <a:pt x="14308" y="42"/>
                      <a:pt x="19913" y="0"/>
                    </a:cubicBezTo>
                    <a:cubicBezTo>
                      <a:pt x="35224" y="0"/>
                      <a:pt x="39505" y="6180"/>
                      <a:pt x="39505" y="16546"/>
                    </a:cubicBezTo>
                    <a:lnTo>
                      <a:pt x="39505" y="39089"/>
                    </a:lnTo>
                    <a:cubicBezTo>
                      <a:pt x="41788" y="39474"/>
                      <a:pt x="44834" y="39852"/>
                      <a:pt x="47305" y="40041"/>
                    </a:cubicBezTo>
                    <a:lnTo>
                      <a:pt x="47305" y="47747"/>
                    </a:lnTo>
                    <a:cubicBezTo>
                      <a:pt x="40981" y="48439"/>
                      <a:pt x="34618" y="48690"/>
                      <a:pt x="28262" y="48497"/>
                    </a:cubicBezTo>
                    <a:close/>
                    <a:moveTo>
                      <a:pt x="27310" y="27688"/>
                    </a:moveTo>
                    <a:cubicBezTo>
                      <a:pt x="15897" y="27688"/>
                      <a:pt x="11621" y="30545"/>
                      <a:pt x="11621" y="35110"/>
                    </a:cubicBezTo>
                    <a:cubicBezTo>
                      <a:pt x="11621" y="38150"/>
                      <a:pt x="13709" y="40155"/>
                      <a:pt x="17233" y="40155"/>
                    </a:cubicBezTo>
                    <a:cubicBezTo>
                      <a:pt x="23224" y="40155"/>
                      <a:pt x="27323" y="34543"/>
                      <a:pt x="27323" y="2874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3C15B2D6-653C-E812-6338-10AF0843E9F4}"/>
                  </a:ext>
                </a:extLst>
              </p:cNvPr>
              <p:cNvSpPr/>
              <p:nvPr/>
            </p:nvSpPr>
            <p:spPr>
              <a:xfrm>
                <a:off x="8864074" y="4915403"/>
                <a:ext cx="23236" cy="39846"/>
              </a:xfrm>
              <a:custGeom>
                <a:avLst/>
                <a:gdLst>
                  <a:gd name="connsiteX0" fmla="*/ 8866 w 23236"/>
                  <a:gd name="connsiteY0" fmla="*/ 39846 h 39846"/>
                  <a:gd name="connsiteX1" fmla="*/ 586 w 23236"/>
                  <a:gd name="connsiteY1" fmla="*/ 38868 h 39846"/>
                  <a:gd name="connsiteX2" fmla="*/ 586 w 23236"/>
                  <a:gd name="connsiteY2" fmla="*/ 29668 h 39846"/>
                  <a:gd name="connsiteX3" fmla="*/ 4370 w 23236"/>
                  <a:gd name="connsiteY3" fmla="*/ 29668 h 39846"/>
                  <a:gd name="connsiteX4" fmla="*/ 5114 w 23236"/>
                  <a:gd name="connsiteY4" fmla="*/ 34789 h 39846"/>
                  <a:gd name="connsiteX5" fmla="*/ 9137 w 23236"/>
                  <a:gd name="connsiteY5" fmla="*/ 35306 h 39846"/>
                  <a:gd name="connsiteX6" fmla="*/ 17706 w 23236"/>
                  <a:gd name="connsiteY6" fmla="*/ 28634 h 39846"/>
                  <a:gd name="connsiteX7" fmla="*/ 0 w 23236"/>
                  <a:gd name="connsiteY7" fmla="*/ 10978 h 39846"/>
                  <a:gd name="connsiteX8" fmla="*/ 13734 w 23236"/>
                  <a:gd name="connsiteY8" fmla="*/ 0 h 39846"/>
                  <a:gd name="connsiteX9" fmla="*/ 21212 w 23236"/>
                  <a:gd name="connsiteY9" fmla="*/ 744 h 39846"/>
                  <a:gd name="connsiteX10" fmla="*/ 21212 w 23236"/>
                  <a:gd name="connsiteY10" fmla="*/ 9673 h 39846"/>
                  <a:gd name="connsiteX11" fmla="*/ 17429 w 23236"/>
                  <a:gd name="connsiteY11" fmla="*/ 9673 h 39846"/>
                  <a:gd name="connsiteX12" fmla="*/ 16742 w 23236"/>
                  <a:gd name="connsiteY12" fmla="*/ 4673 h 39846"/>
                  <a:gd name="connsiteX13" fmla="*/ 13519 w 23236"/>
                  <a:gd name="connsiteY13" fmla="*/ 4389 h 39846"/>
                  <a:gd name="connsiteX14" fmla="*/ 5530 w 23236"/>
                  <a:gd name="connsiteY14" fmla="*/ 10417 h 39846"/>
                  <a:gd name="connsiteX15" fmla="*/ 23237 w 23236"/>
                  <a:gd name="connsiteY15" fmla="*/ 27896 h 39846"/>
                  <a:gd name="connsiteX16" fmla="*/ 8866 w 23236"/>
                  <a:gd name="connsiteY16" fmla="*/ 39846 h 3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236" h="39846">
                    <a:moveTo>
                      <a:pt x="8866" y="39846"/>
                    </a:moveTo>
                    <a:cubicBezTo>
                      <a:pt x="6076" y="39867"/>
                      <a:pt x="3295" y="39538"/>
                      <a:pt x="586" y="38868"/>
                    </a:cubicBezTo>
                    <a:lnTo>
                      <a:pt x="586" y="29668"/>
                    </a:lnTo>
                    <a:lnTo>
                      <a:pt x="4370" y="29668"/>
                    </a:lnTo>
                    <a:cubicBezTo>
                      <a:pt x="4710" y="31560"/>
                      <a:pt x="4944" y="33294"/>
                      <a:pt x="5114" y="34789"/>
                    </a:cubicBezTo>
                    <a:cubicBezTo>
                      <a:pt x="6432" y="35107"/>
                      <a:pt x="7781" y="35280"/>
                      <a:pt x="9137" y="35306"/>
                    </a:cubicBezTo>
                    <a:cubicBezTo>
                      <a:pt x="13854" y="35306"/>
                      <a:pt x="17706" y="33414"/>
                      <a:pt x="17706" y="28634"/>
                    </a:cubicBezTo>
                    <a:cubicBezTo>
                      <a:pt x="17706" y="19901"/>
                      <a:pt x="0" y="23464"/>
                      <a:pt x="0" y="10978"/>
                    </a:cubicBezTo>
                    <a:cubicBezTo>
                      <a:pt x="0" y="4597"/>
                      <a:pt x="5045" y="0"/>
                      <a:pt x="13734" y="0"/>
                    </a:cubicBezTo>
                    <a:cubicBezTo>
                      <a:pt x="16245" y="11"/>
                      <a:pt x="18749" y="260"/>
                      <a:pt x="21212" y="744"/>
                    </a:cubicBezTo>
                    <a:lnTo>
                      <a:pt x="21212" y="9673"/>
                    </a:lnTo>
                    <a:lnTo>
                      <a:pt x="17429" y="9673"/>
                    </a:lnTo>
                    <a:cubicBezTo>
                      <a:pt x="17112" y="8020"/>
                      <a:pt x="16883" y="6350"/>
                      <a:pt x="16742" y="4673"/>
                    </a:cubicBezTo>
                    <a:cubicBezTo>
                      <a:pt x="15679" y="4481"/>
                      <a:pt x="14600" y="4386"/>
                      <a:pt x="13519" y="4389"/>
                    </a:cubicBezTo>
                    <a:cubicBezTo>
                      <a:pt x="8229" y="4389"/>
                      <a:pt x="5530" y="6798"/>
                      <a:pt x="5530" y="10417"/>
                    </a:cubicBezTo>
                    <a:cubicBezTo>
                      <a:pt x="5530" y="18810"/>
                      <a:pt x="23237" y="15708"/>
                      <a:pt x="23237" y="27896"/>
                    </a:cubicBezTo>
                    <a:cubicBezTo>
                      <a:pt x="23237" y="34845"/>
                      <a:pt x="17776" y="39846"/>
                      <a:pt x="8866" y="3984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264A7C7E-6E9E-D6A1-E915-980210B37DD1}"/>
                  </a:ext>
                </a:extLst>
              </p:cNvPr>
              <p:cNvSpPr/>
              <p:nvPr/>
            </p:nvSpPr>
            <p:spPr>
              <a:xfrm>
                <a:off x="8892834" y="4925584"/>
                <a:ext cx="27202" cy="29664"/>
              </a:xfrm>
              <a:custGeom>
                <a:avLst/>
                <a:gdLst>
                  <a:gd name="connsiteX0" fmla="*/ 17479 w 27202"/>
                  <a:gd name="connsiteY0" fmla="*/ 29129 h 29664"/>
                  <a:gd name="connsiteX1" fmla="*/ 17763 w 27202"/>
                  <a:gd name="connsiteY1" fmla="*/ 23454 h 29664"/>
                  <a:gd name="connsiteX2" fmla="*/ 17650 w 27202"/>
                  <a:gd name="connsiteY2" fmla="*/ 23454 h 29664"/>
                  <a:gd name="connsiteX3" fmla="*/ 7933 w 27202"/>
                  <a:gd name="connsiteY3" fmla="*/ 29665 h 29664"/>
                  <a:gd name="connsiteX4" fmla="*/ 0 w 27202"/>
                  <a:gd name="connsiteY4" fmla="*/ 22596 h 29664"/>
                  <a:gd name="connsiteX5" fmla="*/ 17189 w 27202"/>
                  <a:gd name="connsiteY5" fmla="*/ 12419 h 29664"/>
                  <a:gd name="connsiteX6" fmla="*/ 17189 w 27202"/>
                  <a:gd name="connsiteY6" fmla="*/ 10212 h 29664"/>
                  <a:gd name="connsiteX7" fmla="*/ 11098 w 27202"/>
                  <a:gd name="connsiteY7" fmla="*/ 4057 h 29664"/>
                  <a:gd name="connsiteX8" fmla="*/ 5808 w 27202"/>
                  <a:gd name="connsiteY8" fmla="*/ 4751 h 29664"/>
                  <a:gd name="connsiteX9" fmla="*/ 5120 w 27202"/>
                  <a:gd name="connsiteY9" fmla="*/ 9405 h 29664"/>
                  <a:gd name="connsiteX10" fmla="*/ 1967 w 27202"/>
                  <a:gd name="connsiteY10" fmla="*/ 9405 h 29664"/>
                  <a:gd name="connsiteX11" fmla="*/ 1967 w 27202"/>
                  <a:gd name="connsiteY11" fmla="*/ 1554 h 29664"/>
                  <a:gd name="connsiteX12" fmla="*/ 11741 w 27202"/>
                  <a:gd name="connsiteY12" fmla="*/ 3 h 29664"/>
                  <a:gd name="connsiteX13" fmla="*/ 22379 w 27202"/>
                  <a:gd name="connsiteY13" fmla="*/ 9543 h 29664"/>
                  <a:gd name="connsiteX14" fmla="*/ 22379 w 27202"/>
                  <a:gd name="connsiteY14" fmla="*/ 25125 h 29664"/>
                  <a:gd name="connsiteX15" fmla="*/ 27203 w 27202"/>
                  <a:gd name="connsiteY15" fmla="*/ 25699 h 29664"/>
                  <a:gd name="connsiteX16" fmla="*/ 27203 w 27202"/>
                  <a:gd name="connsiteY16" fmla="*/ 28744 h 29664"/>
                  <a:gd name="connsiteX17" fmla="*/ 17479 w 27202"/>
                  <a:gd name="connsiteY17" fmla="*/ 29129 h 29664"/>
                  <a:gd name="connsiteX18" fmla="*/ 17189 w 27202"/>
                  <a:gd name="connsiteY18" fmla="*/ 16019 h 29664"/>
                  <a:gd name="connsiteX19" fmla="*/ 5063 w 27202"/>
                  <a:gd name="connsiteY19" fmla="*/ 21657 h 29664"/>
                  <a:gd name="connsiteX20" fmla="*/ 9427 w 27202"/>
                  <a:gd name="connsiteY20" fmla="*/ 25623 h 29664"/>
                  <a:gd name="connsiteX21" fmla="*/ 17189 w 27202"/>
                  <a:gd name="connsiteY21" fmla="*/ 16543 h 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202" h="29664">
                    <a:moveTo>
                      <a:pt x="17479" y="29129"/>
                    </a:moveTo>
                    <a:cubicBezTo>
                      <a:pt x="17423" y="27233"/>
                      <a:pt x="17518" y="25335"/>
                      <a:pt x="17763" y="23454"/>
                    </a:cubicBezTo>
                    <a:lnTo>
                      <a:pt x="17650" y="23454"/>
                    </a:lnTo>
                    <a:cubicBezTo>
                      <a:pt x="16269" y="26960"/>
                      <a:pt x="12649" y="29665"/>
                      <a:pt x="7933" y="29665"/>
                    </a:cubicBezTo>
                    <a:cubicBezTo>
                      <a:pt x="3216" y="29665"/>
                      <a:pt x="0" y="27143"/>
                      <a:pt x="0" y="22596"/>
                    </a:cubicBezTo>
                    <a:cubicBezTo>
                      <a:pt x="0" y="16328"/>
                      <a:pt x="6381" y="12475"/>
                      <a:pt x="17189" y="12419"/>
                    </a:cubicBezTo>
                    <a:lnTo>
                      <a:pt x="17189" y="10212"/>
                    </a:lnTo>
                    <a:cubicBezTo>
                      <a:pt x="17189" y="6182"/>
                      <a:pt x="15752" y="4057"/>
                      <a:pt x="11098" y="4057"/>
                    </a:cubicBezTo>
                    <a:cubicBezTo>
                      <a:pt x="9312" y="4054"/>
                      <a:pt x="7533" y="4287"/>
                      <a:pt x="5808" y="4751"/>
                    </a:cubicBezTo>
                    <a:cubicBezTo>
                      <a:pt x="5694" y="6182"/>
                      <a:pt x="5404" y="7797"/>
                      <a:pt x="5120" y="9405"/>
                    </a:cubicBezTo>
                    <a:lnTo>
                      <a:pt x="1967" y="9405"/>
                    </a:lnTo>
                    <a:lnTo>
                      <a:pt x="1967" y="1554"/>
                    </a:lnTo>
                    <a:cubicBezTo>
                      <a:pt x="5113" y="481"/>
                      <a:pt x="8419" y="-43"/>
                      <a:pt x="11741" y="3"/>
                    </a:cubicBezTo>
                    <a:cubicBezTo>
                      <a:pt x="20021" y="3"/>
                      <a:pt x="22379" y="3856"/>
                      <a:pt x="22379" y="9543"/>
                    </a:cubicBezTo>
                    <a:lnTo>
                      <a:pt x="22379" y="25125"/>
                    </a:lnTo>
                    <a:cubicBezTo>
                      <a:pt x="23754" y="25352"/>
                      <a:pt x="25652" y="25585"/>
                      <a:pt x="27203" y="25699"/>
                    </a:cubicBezTo>
                    <a:lnTo>
                      <a:pt x="27203" y="28744"/>
                    </a:lnTo>
                    <a:cubicBezTo>
                      <a:pt x="23977" y="29138"/>
                      <a:pt x="20726" y="29267"/>
                      <a:pt x="17479" y="29129"/>
                    </a:cubicBezTo>
                    <a:close/>
                    <a:moveTo>
                      <a:pt x="17189" y="16019"/>
                    </a:moveTo>
                    <a:cubicBezTo>
                      <a:pt x="7731" y="16019"/>
                      <a:pt x="5063" y="18838"/>
                      <a:pt x="5063" y="21657"/>
                    </a:cubicBezTo>
                    <a:cubicBezTo>
                      <a:pt x="5063" y="24072"/>
                      <a:pt x="6785" y="25623"/>
                      <a:pt x="9427" y="25623"/>
                    </a:cubicBezTo>
                    <a:cubicBezTo>
                      <a:pt x="14087" y="25623"/>
                      <a:pt x="17189" y="21020"/>
                      <a:pt x="17189" y="16543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3A384B83-E279-A589-9F20-9F74B2585D3E}"/>
                  </a:ext>
                </a:extLst>
              </p:cNvPr>
              <p:cNvSpPr/>
              <p:nvPr/>
            </p:nvSpPr>
            <p:spPr>
              <a:xfrm>
                <a:off x="8922913" y="4925581"/>
                <a:ext cx="33142" cy="29132"/>
              </a:xfrm>
              <a:custGeom>
                <a:avLst/>
                <a:gdLst>
                  <a:gd name="connsiteX0" fmla="*/ 23161 w 33142"/>
                  <a:gd name="connsiteY0" fmla="*/ 10700 h 29132"/>
                  <a:gd name="connsiteX1" fmla="*/ 18337 w 33142"/>
                  <a:gd name="connsiteY1" fmla="*/ 4319 h 29132"/>
                  <a:gd name="connsiteX2" fmla="*/ 10140 w 33142"/>
                  <a:gd name="connsiteY2" fmla="*/ 15411 h 29132"/>
                  <a:gd name="connsiteX3" fmla="*/ 10140 w 33142"/>
                  <a:gd name="connsiteY3" fmla="*/ 25298 h 29132"/>
                  <a:gd name="connsiteX4" fmla="*/ 14736 w 33142"/>
                  <a:gd name="connsiteY4" fmla="*/ 26042 h 29132"/>
                  <a:gd name="connsiteX5" fmla="*/ 14736 w 33142"/>
                  <a:gd name="connsiteY5" fmla="*/ 29132 h 29132"/>
                  <a:gd name="connsiteX6" fmla="*/ 0 w 33142"/>
                  <a:gd name="connsiteY6" fmla="*/ 29132 h 29132"/>
                  <a:gd name="connsiteX7" fmla="*/ 0 w 33142"/>
                  <a:gd name="connsiteY7" fmla="*/ 26105 h 29132"/>
                  <a:gd name="connsiteX8" fmla="*/ 5000 w 33142"/>
                  <a:gd name="connsiteY8" fmla="*/ 25298 h 29132"/>
                  <a:gd name="connsiteX9" fmla="*/ 5000 w 33142"/>
                  <a:gd name="connsiteY9" fmla="*/ 4603 h 29132"/>
                  <a:gd name="connsiteX10" fmla="*/ 0 w 33142"/>
                  <a:gd name="connsiteY10" fmla="*/ 4029 h 29132"/>
                  <a:gd name="connsiteX11" fmla="*/ 0 w 33142"/>
                  <a:gd name="connsiteY11" fmla="*/ 983 h 29132"/>
                  <a:gd name="connsiteX12" fmla="*/ 10001 w 33142"/>
                  <a:gd name="connsiteY12" fmla="*/ 580 h 29132"/>
                  <a:gd name="connsiteX13" fmla="*/ 9597 w 33142"/>
                  <a:gd name="connsiteY13" fmla="*/ 6558 h 29132"/>
                  <a:gd name="connsiteX14" fmla="*/ 9654 w 33142"/>
                  <a:gd name="connsiteY14" fmla="*/ 6621 h 29132"/>
                  <a:gd name="connsiteX15" fmla="*/ 19743 w 33142"/>
                  <a:gd name="connsiteY15" fmla="*/ 6 h 29132"/>
                  <a:gd name="connsiteX16" fmla="*/ 28313 w 33142"/>
                  <a:gd name="connsiteY16" fmla="*/ 9149 h 29132"/>
                  <a:gd name="connsiteX17" fmla="*/ 28313 w 33142"/>
                  <a:gd name="connsiteY17" fmla="*/ 25298 h 29132"/>
                  <a:gd name="connsiteX18" fmla="*/ 33143 w 33142"/>
                  <a:gd name="connsiteY18" fmla="*/ 26105 h 29132"/>
                  <a:gd name="connsiteX19" fmla="*/ 33143 w 33142"/>
                  <a:gd name="connsiteY19" fmla="*/ 29132 h 29132"/>
                  <a:gd name="connsiteX20" fmla="*/ 23161 w 33142"/>
                  <a:gd name="connsiteY20" fmla="*/ 29132 h 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142" h="29132">
                    <a:moveTo>
                      <a:pt x="23161" y="10700"/>
                    </a:moveTo>
                    <a:cubicBezTo>
                      <a:pt x="23161" y="6677"/>
                      <a:pt x="22070" y="4319"/>
                      <a:pt x="18337" y="4319"/>
                    </a:cubicBezTo>
                    <a:cubicBezTo>
                      <a:pt x="13564" y="4319"/>
                      <a:pt x="10140" y="9093"/>
                      <a:pt x="10140" y="15411"/>
                    </a:cubicBezTo>
                    <a:lnTo>
                      <a:pt x="10140" y="25298"/>
                    </a:lnTo>
                    <a:cubicBezTo>
                      <a:pt x="11690" y="25421"/>
                      <a:pt x="13227" y="25670"/>
                      <a:pt x="14736" y="26042"/>
                    </a:cubicBezTo>
                    <a:lnTo>
                      <a:pt x="14736" y="29132"/>
                    </a:lnTo>
                    <a:lnTo>
                      <a:pt x="0" y="29132"/>
                    </a:lnTo>
                    <a:lnTo>
                      <a:pt x="0" y="26105"/>
                    </a:lnTo>
                    <a:cubicBezTo>
                      <a:pt x="1637" y="25677"/>
                      <a:pt x="3312" y="25407"/>
                      <a:pt x="5000" y="25298"/>
                    </a:cubicBezTo>
                    <a:lnTo>
                      <a:pt x="5000" y="4603"/>
                    </a:lnTo>
                    <a:cubicBezTo>
                      <a:pt x="3619" y="4376"/>
                      <a:pt x="1665" y="4149"/>
                      <a:pt x="0" y="4029"/>
                    </a:cubicBezTo>
                    <a:lnTo>
                      <a:pt x="0" y="983"/>
                    </a:lnTo>
                    <a:cubicBezTo>
                      <a:pt x="3317" y="585"/>
                      <a:pt x="6662" y="450"/>
                      <a:pt x="10001" y="580"/>
                    </a:cubicBezTo>
                    <a:cubicBezTo>
                      <a:pt x="10011" y="2579"/>
                      <a:pt x="9876" y="4578"/>
                      <a:pt x="9597" y="6558"/>
                    </a:cubicBezTo>
                    <a:lnTo>
                      <a:pt x="9654" y="6621"/>
                    </a:lnTo>
                    <a:cubicBezTo>
                      <a:pt x="11280" y="2504"/>
                      <a:pt x="15320" y="-143"/>
                      <a:pt x="19743" y="6"/>
                    </a:cubicBezTo>
                    <a:cubicBezTo>
                      <a:pt x="26244" y="6"/>
                      <a:pt x="28313" y="4086"/>
                      <a:pt x="28313" y="9149"/>
                    </a:cubicBezTo>
                    <a:lnTo>
                      <a:pt x="28313" y="25298"/>
                    </a:lnTo>
                    <a:cubicBezTo>
                      <a:pt x="29945" y="25407"/>
                      <a:pt x="31563" y="25677"/>
                      <a:pt x="33143" y="26105"/>
                    </a:cubicBezTo>
                    <a:lnTo>
                      <a:pt x="33143" y="29132"/>
                    </a:lnTo>
                    <a:lnTo>
                      <a:pt x="23161" y="29132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7" name="Freeform 336">
                <a:extLst>
                  <a:ext uri="{FF2B5EF4-FFF2-40B4-BE49-F238E27FC236}">
                    <a16:creationId xmlns:a16="http://schemas.microsoft.com/office/drawing/2014/main" id="{F7DD0654-73EC-A4E4-B8C8-88EEFED9A2AA}"/>
                  </a:ext>
                </a:extLst>
              </p:cNvPr>
              <p:cNvSpPr/>
              <p:nvPr/>
            </p:nvSpPr>
            <p:spPr>
              <a:xfrm>
                <a:off x="8981562" y="4915908"/>
                <a:ext cx="38200" cy="38805"/>
              </a:xfrm>
              <a:custGeom>
                <a:avLst/>
                <a:gdLst>
                  <a:gd name="connsiteX0" fmla="*/ 16534 w 38200"/>
                  <a:gd name="connsiteY0" fmla="*/ 24971 h 38805"/>
                  <a:gd name="connsiteX1" fmla="*/ 19119 w 38200"/>
                  <a:gd name="connsiteY1" fmla="*/ 33017 h 38805"/>
                  <a:gd name="connsiteX2" fmla="*/ 19176 w 38200"/>
                  <a:gd name="connsiteY2" fmla="*/ 33017 h 38805"/>
                  <a:gd name="connsiteX3" fmla="*/ 21818 w 38200"/>
                  <a:gd name="connsiteY3" fmla="*/ 24567 h 38805"/>
                  <a:gd name="connsiteX4" fmla="*/ 29290 w 38200"/>
                  <a:gd name="connsiteY4" fmla="*/ 3815 h 38805"/>
                  <a:gd name="connsiteX5" fmla="*/ 24750 w 38200"/>
                  <a:gd name="connsiteY5" fmla="*/ 3071 h 38805"/>
                  <a:gd name="connsiteX6" fmla="*/ 24750 w 38200"/>
                  <a:gd name="connsiteY6" fmla="*/ 19 h 38805"/>
                  <a:gd name="connsiteX7" fmla="*/ 38200 w 38200"/>
                  <a:gd name="connsiteY7" fmla="*/ 19 h 38805"/>
                  <a:gd name="connsiteX8" fmla="*/ 38200 w 38200"/>
                  <a:gd name="connsiteY8" fmla="*/ 3128 h 38805"/>
                  <a:gd name="connsiteX9" fmla="*/ 34757 w 38200"/>
                  <a:gd name="connsiteY9" fmla="*/ 3758 h 38805"/>
                  <a:gd name="connsiteX10" fmla="*/ 21906 w 38200"/>
                  <a:gd name="connsiteY10" fmla="*/ 38805 h 38805"/>
                  <a:gd name="connsiteX11" fmla="*/ 15985 w 38200"/>
                  <a:gd name="connsiteY11" fmla="*/ 38805 h 38805"/>
                  <a:gd name="connsiteX12" fmla="*/ 3506 w 38200"/>
                  <a:gd name="connsiteY12" fmla="*/ 3739 h 38805"/>
                  <a:gd name="connsiteX13" fmla="*/ 0 w 38200"/>
                  <a:gd name="connsiteY13" fmla="*/ 3109 h 38805"/>
                  <a:gd name="connsiteX14" fmla="*/ 0 w 38200"/>
                  <a:gd name="connsiteY14" fmla="*/ 0 h 38805"/>
                  <a:gd name="connsiteX15" fmla="*/ 13873 w 38200"/>
                  <a:gd name="connsiteY15" fmla="*/ 0 h 38805"/>
                  <a:gd name="connsiteX16" fmla="*/ 13873 w 38200"/>
                  <a:gd name="connsiteY16" fmla="*/ 3052 h 38805"/>
                  <a:gd name="connsiteX17" fmla="*/ 9326 w 38200"/>
                  <a:gd name="connsiteY17" fmla="*/ 379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200" h="38805">
                    <a:moveTo>
                      <a:pt x="16534" y="24971"/>
                    </a:moveTo>
                    <a:cubicBezTo>
                      <a:pt x="17334" y="27215"/>
                      <a:pt x="18312" y="30141"/>
                      <a:pt x="19119" y="33017"/>
                    </a:cubicBezTo>
                    <a:lnTo>
                      <a:pt x="19176" y="33017"/>
                    </a:lnTo>
                    <a:cubicBezTo>
                      <a:pt x="19863" y="30261"/>
                      <a:pt x="20727" y="27669"/>
                      <a:pt x="21818" y="24567"/>
                    </a:cubicBezTo>
                    <a:lnTo>
                      <a:pt x="29290" y="3815"/>
                    </a:lnTo>
                    <a:cubicBezTo>
                      <a:pt x="27759" y="3691"/>
                      <a:pt x="26241" y="3443"/>
                      <a:pt x="24750" y="3071"/>
                    </a:cubicBezTo>
                    <a:lnTo>
                      <a:pt x="24750" y="19"/>
                    </a:lnTo>
                    <a:lnTo>
                      <a:pt x="38200" y="19"/>
                    </a:lnTo>
                    <a:lnTo>
                      <a:pt x="38200" y="3128"/>
                    </a:lnTo>
                    <a:cubicBezTo>
                      <a:pt x="37078" y="3457"/>
                      <a:pt x="35924" y="3669"/>
                      <a:pt x="34757" y="3758"/>
                    </a:cubicBezTo>
                    <a:lnTo>
                      <a:pt x="21906" y="38805"/>
                    </a:lnTo>
                    <a:lnTo>
                      <a:pt x="15985" y="38805"/>
                    </a:lnTo>
                    <a:lnTo>
                      <a:pt x="3506" y="3739"/>
                    </a:lnTo>
                    <a:cubicBezTo>
                      <a:pt x="2319" y="3650"/>
                      <a:pt x="1144" y="3439"/>
                      <a:pt x="0" y="3109"/>
                    </a:cubicBezTo>
                    <a:lnTo>
                      <a:pt x="0" y="0"/>
                    </a:lnTo>
                    <a:lnTo>
                      <a:pt x="13873" y="0"/>
                    </a:lnTo>
                    <a:lnTo>
                      <a:pt x="13873" y="3052"/>
                    </a:lnTo>
                    <a:cubicBezTo>
                      <a:pt x="12381" y="3428"/>
                      <a:pt x="10860" y="3677"/>
                      <a:pt x="9326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184A7C1B-127C-0F46-A64F-6F665FD5B396}"/>
                  </a:ext>
                </a:extLst>
              </p:cNvPr>
              <p:cNvSpPr/>
              <p:nvPr/>
            </p:nvSpPr>
            <p:spPr>
              <a:xfrm>
                <a:off x="9021811" y="4914700"/>
                <a:ext cx="15007" cy="40013"/>
              </a:xfrm>
              <a:custGeom>
                <a:avLst/>
                <a:gdLst>
                  <a:gd name="connsiteX0" fmla="*/ 0 w 15007"/>
                  <a:gd name="connsiteY0" fmla="*/ 40013 h 40013"/>
                  <a:gd name="connsiteX1" fmla="*/ 0 w 15007"/>
                  <a:gd name="connsiteY1" fmla="*/ 36986 h 40013"/>
                  <a:gd name="connsiteX2" fmla="*/ 5000 w 15007"/>
                  <a:gd name="connsiteY2" fmla="*/ 36179 h 40013"/>
                  <a:gd name="connsiteX3" fmla="*/ 5000 w 15007"/>
                  <a:gd name="connsiteY3" fmla="*/ 15484 h 40013"/>
                  <a:gd name="connsiteX4" fmla="*/ 0 w 15007"/>
                  <a:gd name="connsiteY4" fmla="*/ 14910 h 40013"/>
                  <a:gd name="connsiteX5" fmla="*/ 0 w 15007"/>
                  <a:gd name="connsiteY5" fmla="*/ 11864 h 40013"/>
                  <a:gd name="connsiteX6" fmla="*/ 10177 w 15007"/>
                  <a:gd name="connsiteY6" fmla="*/ 11461 h 40013"/>
                  <a:gd name="connsiteX7" fmla="*/ 10177 w 15007"/>
                  <a:gd name="connsiteY7" fmla="*/ 36179 h 40013"/>
                  <a:gd name="connsiteX8" fmla="*/ 15008 w 15007"/>
                  <a:gd name="connsiteY8" fmla="*/ 36986 h 40013"/>
                  <a:gd name="connsiteX9" fmla="*/ 15008 w 15007"/>
                  <a:gd name="connsiteY9" fmla="*/ 40013 h 40013"/>
                  <a:gd name="connsiteX10" fmla="*/ 7649 w 15007"/>
                  <a:gd name="connsiteY10" fmla="*/ 6732 h 40013"/>
                  <a:gd name="connsiteX11" fmla="*/ 4139 w 15007"/>
                  <a:gd name="connsiteY11" fmla="*/ 3513 h 40013"/>
                  <a:gd name="connsiteX12" fmla="*/ 7358 w 15007"/>
                  <a:gd name="connsiteY12" fmla="*/ 3 h 40013"/>
                  <a:gd name="connsiteX13" fmla="*/ 7649 w 15007"/>
                  <a:gd name="connsiteY13" fmla="*/ 3 h 40013"/>
                  <a:gd name="connsiteX14" fmla="*/ 11041 w 15007"/>
                  <a:gd name="connsiteY14" fmla="*/ 3307 h 40013"/>
                  <a:gd name="connsiteX15" fmla="*/ 11041 w 15007"/>
                  <a:gd name="connsiteY15" fmla="*/ 3339 h 40013"/>
                  <a:gd name="connsiteX16" fmla="*/ 7649 w 15007"/>
                  <a:gd name="connsiteY16" fmla="*/ 6750 h 4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07" h="40013">
                    <a:moveTo>
                      <a:pt x="0" y="40013"/>
                    </a:moveTo>
                    <a:lnTo>
                      <a:pt x="0" y="36986"/>
                    </a:lnTo>
                    <a:cubicBezTo>
                      <a:pt x="1638" y="36559"/>
                      <a:pt x="3312" y="36289"/>
                      <a:pt x="5000" y="36179"/>
                    </a:cubicBezTo>
                    <a:lnTo>
                      <a:pt x="5000" y="15484"/>
                    </a:lnTo>
                    <a:cubicBezTo>
                      <a:pt x="3626" y="15257"/>
                      <a:pt x="1671" y="15030"/>
                      <a:pt x="0" y="14910"/>
                    </a:cubicBezTo>
                    <a:lnTo>
                      <a:pt x="0" y="11864"/>
                    </a:lnTo>
                    <a:cubicBezTo>
                      <a:pt x="3377" y="11463"/>
                      <a:pt x="6780" y="11328"/>
                      <a:pt x="10177" y="11461"/>
                    </a:cubicBezTo>
                    <a:lnTo>
                      <a:pt x="10177" y="36179"/>
                    </a:lnTo>
                    <a:cubicBezTo>
                      <a:pt x="11810" y="36288"/>
                      <a:pt x="13428" y="36558"/>
                      <a:pt x="15008" y="36986"/>
                    </a:cubicBezTo>
                    <a:lnTo>
                      <a:pt x="15008" y="40013"/>
                    </a:lnTo>
                    <a:close/>
                    <a:moveTo>
                      <a:pt x="7649" y="6732"/>
                    </a:moveTo>
                    <a:cubicBezTo>
                      <a:pt x="5791" y="6812"/>
                      <a:pt x="4220" y="5371"/>
                      <a:pt x="4139" y="3513"/>
                    </a:cubicBezTo>
                    <a:cubicBezTo>
                      <a:pt x="4058" y="1655"/>
                      <a:pt x="5499" y="84"/>
                      <a:pt x="7358" y="3"/>
                    </a:cubicBezTo>
                    <a:cubicBezTo>
                      <a:pt x="7455" y="-1"/>
                      <a:pt x="7552" y="-1"/>
                      <a:pt x="7649" y="3"/>
                    </a:cubicBezTo>
                    <a:cubicBezTo>
                      <a:pt x="9498" y="-21"/>
                      <a:pt x="11017" y="1458"/>
                      <a:pt x="11041" y="3307"/>
                    </a:cubicBezTo>
                    <a:cubicBezTo>
                      <a:pt x="11041" y="3318"/>
                      <a:pt x="11041" y="3328"/>
                      <a:pt x="11041" y="3339"/>
                    </a:cubicBezTo>
                    <a:cubicBezTo>
                      <a:pt x="11027" y="5210"/>
                      <a:pt x="9520" y="6726"/>
                      <a:pt x="7649" y="675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5031D49A-02DA-D269-3A63-449D6D9DC63E}"/>
                  </a:ext>
                </a:extLst>
              </p:cNvPr>
              <p:cNvSpPr/>
              <p:nvPr/>
            </p:nvSpPr>
            <p:spPr>
              <a:xfrm>
                <a:off x="9040388" y="4925757"/>
                <a:ext cx="21382" cy="29378"/>
              </a:xfrm>
              <a:custGeom>
                <a:avLst/>
                <a:gdLst>
                  <a:gd name="connsiteX0" fmla="*/ 12933 w 21382"/>
                  <a:gd name="connsiteY0" fmla="*/ 29378 h 29378"/>
                  <a:gd name="connsiteX1" fmla="*/ 0 w 21382"/>
                  <a:gd name="connsiteY1" fmla="*/ 15638 h 29378"/>
                  <a:gd name="connsiteX2" fmla="*/ 14371 w 21382"/>
                  <a:gd name="connsiteY2" fmla="*/ 0 h 29378"/>
                  <a:gd name="connsiteX3" fmla="*/ 21212 w 21382"/>
                  <a:gd name="connsiteY3" fmla="*/ 977 h 29378"/>
                  <a:gd name="connsiteX4" fmla="*/ 21212 w 21382"/>
                  <a:gd name="connsiteY4" fmla="*/ 9314 h 29378"/>
                  <a:gd name="connsiteX5" fmla="*/ 17997 w 21382"/>
                  <a:gd name="connsiteY5" fmla="*/ 9314 h 29378"/>
                  <a:gd name="connsiteX6" fmla="*/ 17246 w 21382"/>
                  <a:gd name="connsiteY6" fmla="*/ 4660 h 29378"/>
                  <a:gd name="connsiteX7" fmla="*/ 13683 w 21382"/>
                  <a:gd name="connsiteY7" fmla="*/ 4143 h 29378"/>
                  <a:gd name="connsiteX8" fmla="*/ 5404 w 21382"/>
                  <a:gd name="connsiteY8" fmla="*/ 14774 h 29378"/>
                  <a:gd name="connsiteX9" fmla="*/ 14024 w 21382"/>
                  <a:gd name="connsiteY9" fmla="*/ 24952 h 29378"/>
                  <a:gd name="connsiteX10" fmla="*/ 21042 w 21382"/>
                  <a:gd name="connsiteY10" fmla="*/ 23394 h 29378"/>
                  <a:gd name="connsiteX11" fmla="*/ 21383 w 21382"/>
                  <a:gd name="connsiteY11" fmla="*/ 27884 h 29378"/>
                  <a:gd name="connsiteX12" fmla="*/ 12933 w 21382"/>
                  <a:gd name="connsiteY12" fmla="*/ 29378 h 2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82" h="29378">
                    <a:moveTo>
                      <a:pt x="12933" y="29378"/>
                    </a:moveTo>
                    <a:cubicBezTo>
                      <a:pt x="5864" y="29378"/>
                      <a:pt x="0" y="26156"/>
                      <a:pt x="0" y="15638"/>
                    </a:cubicBezTo>
                    <a:cubicBezTo>
                      <a:pt x="0" y="6444"/>
                      <a:pt x="4660" y="0"/>
                      <a:pt x="14371" y="0"/>
                    </a:cubicBezTo>
                    <a:cubicBezTo>
                      <a:pt x="16686" y="-1"/>
                      <a:pt x="18990" y="328"/>
                      <a:pt x="21212" y="977"/>
                    </a:cubicBezTo>
                    <a:lnTo>
                      <a:pt x="21212" y="9314"/>
                    </a:lnTo>
                    <a:lnTo>
                      <a:pt x="17997" y="9314"/>
                    </a:lnTo>
                    <a:cubicBezTo>
                      <a:pt x="17650" y="7649"/>
                      <a:pt x="17416" y="6035"/>
                      <a:pt x="17246" y="4660"/>
                    </a:cubicBezTo>
                    <a:cubicBezTo>
                      <a:pt x="16094" y="4298"/>
                      <a:pt x="14891" y="4124"/>
                      <a:pt x="13683" y="4143"/>
                    </a:cubicBezTo>
                    <a:cubicBezTo>
                      <a:pt x="8336" y="4143"/>
                      <a:pt x="5404" y="8336"/>
                      <a:pt x="5404" y="14774"/>
                    </a:cubicBezTo>
                    <a:cubicBezTo>
                      <a:pt x="5404" y="20582"/>
                      <a:pt x="7296" y="24952"/>
                      <a:pt x="14024" y="24952"/>
                    </a:cubicBezTo>
                    <a:cubicBezTo>
                      <a:pt x="16450" y="24963"/>
                      <a:pt x="18848" y="24431"/>
                      <a:pt x="21042" y="23394"/>
                    </a:cubicBezTo>
                    <a:lnTo>
                      <a:pt x="21383" y="27884"/>
                    </a:lnTo>
                    <a:cubicBezTo>
                      <a:pt x="18672" y="28863"/>
                      <a:pt x="15815" y="29369"/>
                      <a:pt x="12933" y="29378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E1531D90-D105-506C-EAA1-BF51D461C61B}"/>
                  </a:ext>
                </a:extLst>
              </p:cNvPr>
              <p:cNvSpPr/>
              <p:nvPr/>
            </p:nvSpPr>
            <p:spPr>
              <a:xfrm>
                <a:off x="9066033" y="4925644"/>
                <a:ext cx="24201" cy="29607"/>
              </a:xfrm>
              <a:custGeom>
                <a:avLst/>
                <a:gdLst>
                  <a:gd name="connsiteX0" fmla="*/ 24031 w 24201"/>
                  <a:gd name="connsiteY0" fmla="*/ 14484 h 29607"/>
                  <a:gd name="connsiteX1" fmla="*/ 5347 w 24201"/>
                  <a:gd name="connsiteY1" fmla="*/ 14484 h 29607"/>
                  <a:gd name="connsiteX2" fmla="*/ 14377 w 24201"/>
                  <a:gd name="connsiteY2" fmla="*/ 25406 h 29607"/>
                  <a:gd name="connsiteX3" fmla="*/ 22707 w 24201"/>
                  <a:gd name="connsiteY3" fmla="*/ 23627 h 29607"/>
                  <a:gd name="connsiteX4" fmla="*/ 23167 w 24201"/>
                  <a:gd name="connsiteY4" fmla="*/ 27821 h 29607"/>
                  <a:gd name="connsiteX5" fmla="*/ 13513 w 24201"/>
                  <a:gd name="connsiteY5" fmla="*/ 29605 h 29607"/>
                  <a:gd name="connsiteX6" fmla="*/ 0 w 24201"/>
                  <a:gd name="connsiteY6" fmla="*/ 14945 h 29607"/>
                  <a:gd name="connsiteX7" fmla="*/ 12763 w 24201"/>
                  <a:gd name="connsiteY7" fmla="*/ 0 h 29607"/>
                  <a:gd name="connsiteX8" fmla="*/ 24201 w 24201"/>
                  <a:gd name="connsiteY8" fmla="*/ 12012 h 29607"/>
                  <a:gd name="connsiteX9" fmla="*/ 24031 w 24201"/>
                  <a:gd name="connsiteY9" fmla="*/ 14484 h 29607"/>
                  <a:gd name="connsiteX10" fmla="*/ 12536 w 24201"/>
                  <a:gd name="connsiteY10" fmla="*/ 3796 h 29607"/>
                  <a:gd name="connsiteX11" fmla="*/ 5599 w 24201"/>
                  <a:gd name="connsiteY11" fmla="*/ 10808 h 29607"/>
                  <a:gd name="connsiteX12" fmla="*/ 18936 w 24201"/>
                  <a:gd name="connsiteY12" fmla="*/ 10808 h 29607"/>
                  <a:gd name="connsiteX13" fmla="*/ 12536 w 24201"/>
                  <a:gd name="connsiteY13" fmla="*/ 3796 h 2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01" h="29607">
                    <a:moveTo>
                      <a:pt x="24031" y="14484"/>
                    </a:moveTo>
                    <a:lnTo>
                      <a:pt x="5347" y="14484"/>
                    </a:lnTo>
                    <a:cubicBezTo>
                      <a:pt x="5120" y="22133"/>
                      <a:pt x="8279" y="25406"/>
                      <a:pt x="14377" y="25406"/>
                    </a:cubicBezTo>
                    <a:cubicBezTo>
                      <a:pt x="17248" y="25406"/>
                      <a:pt x="20086" y="24800"/>
                      <a:pt x="22707" y="23627"/>
                    </a:cubicBezTo>
                    <a:lnTo>
                      <a:pt x="23167" y="27821"/>
                    </a:lnTo>
                    <a:cubicBezTo>
                      <a:pt x="20097" y="29042"/>
                      <a:pt x="16817" y="29648"/>
                      <a:pt x="13513" y="29605"/>
                    </a:cubicBezTo>
                    <a:cubicBezTo>
                      <a:pt x="4717" y="29605"/>
                      <a:pt x="0" y="25008"/>
                      <a:pt x="0" y="14945"/>
                    </a:cubicBezTo>
                    <a:cubicBezTo>
                      <a:pt x="0" y="6381"/>
                      <a:pt x="4660" y="0"/>
                      <a:pt x="12763" y="0"/>
                    </a:cubicBezTo>
                    <a:cubicBezTo>
                      <a:pt x="20866" y="0"/>
                      <a:pt x="24201" y="5461"/>
                      <a:pt x="24201" y="12012"/>
                    </a:cubicBezTo>
                    <a:cubicBezTo>
                      <a:pt x="24192" y="12839"/>
                      <a:pt x="24135" y="13664"/>
                      <a:pt x="24031" y="14484"/>
                    </a:cubicBezTo>
                    <a:close/>
                    <a:moveTo>
                      <a:pt x="12536" y="3796"/>
                    </a:moveTo>
                    <a:cubicBezTo>
                      <a:pt x="8796" y="3796"/>
                      <a:pt x="6154" y="6615"/>
                      <a:pt x="5599" y="10808"/>
                    </a:cubicBezTo>
                    <a:lnTo>
                      <a:pt x="18936" y="10808"/>
                    </a:lnTo>
                    <a:cubicBezTo>
                      <a:pt x="19031" y="6615"/>
                      <a:pt x="16559" y="3796"/>
                      <a:pt x="12536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26A4BCD4-7063-10C2-5332-66DDED5D60C4}"/>
                  </a:ext>
                </a:extLst>
              </p:cNvPr>
              <p:cNvSpPr/>
              <p:nvPr/>
            </p:nvSpPr>
            <p:spPr>
              <a:xfrm>
                <a:off x="9094573" y="4925587"/>
                <a:ext cx="33142" cy="29126"/>
              </a:xfrm>
              <a:custGeom>
                <a:avLst/>
                <a:gdLst>
                  <a:gd name="connsiteX0" fmla="*/ 23148 w 33142"/>
                  <a:gd name="connsiteY0" fmla="*/ 10694 h 29126"/>
                  <a:gd name="connsiteX1" fmla="*/ 18318 w 33142"/>
                  <a:gd name="connsiteY1" fmla="*/ 4313 h 29126"/>
                  <a:gd name="connsiteX2" fmla="*/ 10159 w 33142"/>
                  <a:gd name="connsiteY2" fmla="*/ 15405 h 29126"/>
                  <a:gd name="connsiteX3" fmla="*/ 10159 w 33142"/>
                  <a:gd name="connsiteY3" fmla="*/ 25292 h 29126"/>
                  <a:gd name="connsiteX4" fmla="*/ 14755 w 33142"/>
                  <a:gd name="connsiteY4" fmla="*/ 26036 h 29126"/>
                  <a:gd name="connsiteX5" fmla="*/ 14755 w 33142"/>
                  <a:gd name="connsiteY5" fmla="*/ 29126 h 29126"/>
                  <a:gd name="connsiteX6" fmla="*/ 0 w 33142"/>
                  <a:gd name="connsiteY6" fmla="*/ 29126 h 29126"/>
                  <a:gd name="connsiteX7" fmla="*/ 0 w 33142"/>
                  <a:gd name="connsiteY7" fmla="*/ 26099 h 29126"/>
                  <a:gd name="connsiteX8" fmla="*/ 5000 w 33142"/>
                  <a:gd name="connsiteY8" fmla="*/ 25292 h 29126"/>
                  <a:gd name="connsiteX9" fmla="*/ 5000 w 33142"/>
                  <a:gd name="connsiteY9" fmla="*/ 4597 h 29126"/>
                  <a:gd name="connsiteX10" fmla="*/ 0 w 33142"/>
                  <a:gd name="connsiteY10" fmla="*/ 4023 h 29126"/>
                  <a:gd name="connsiteX11" fmla="*/ 0 w 33142"/>
                  <a:gd name="connsiteY11" fmla="*/ 977 h 29126"/>
                  <a:gd name="connsiteX12" fmla="*/ 10007 w 33142"/>
                  <a:gd name="connsiteY12" fmla="*/ 574 h 29126"/>
                  <a:gd name="connsiteX13" fmla="*/ 9604 w 33142"/>
                  <a:gd name="connsiteY13" fmla="*/ 6552 h 29126"/>
                  <a:gd name="connsiteX14" fmla="*/ 9660 w 33142"/>
                  <a:gd name="connsiteY14" fmla="*/ 6615 h 29126"/>
                  <a:gd name="connsiteX15" fmla="*/ 19750 w 33142"/>
                  <a:gd name="connsiteY15" fmla="*/ 0 h 29126"/>
                  <a:gd name="connsiteX16" fmla="*/ 28313 w 33142"/>
                  <a:gd name="connsiteY16" fmla="*/ 9143 h 29126"/>
                  <a:gd name="connsiteX17" fmla="*/ 28313 w 33142"/>
                  <a:gd name="connsiteY17" fmla="*/ 25292 h 29126"/>
                  <a:gd name="connsiteX18" fmla="*/ 33143 w 33142"/>
                  <a:gd name="connsiteY18" fmla="*/ 26099 h 29126"/>
                  <a:gd name="connsiteX19" fmla="*/ 33143 w 33142"/>
                  <a:gd name="connsiteY19" fmla="*/ 29126 h 29126"/>
                  <a:gd name="connsiteX20" fmla="*/ 23142 w 33142"/>
                  <a:gd name="connsiteY20" fmla="*/ 29126 h 29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142" h="29126">
                    <a:moveTo>
                      <a:pt x="23148" y="10694"/>
                    </a:moveTo>
                    <a:cubicBezTo>
                      <a:pt x="23148" y="6671"/>
                      <a:pt x="22057" y="4313"/>
                      <a:pt x="18318" y="4313"/>
                    </a:cubicBezTo>
                    <a:cubicBezTo>
                      <a:pt x="13551" y="4313"/>
                      <a:pt x="10159" y="9087"/>
                      <a:pt x="10159" y="15405"/>
                    </a:cubicBezTo>
                    <a:lnTo>
                      <a:pt x="10159" y="25292"/>
                    </a:lnTo>
                    <a:cubicBezTo>
                      <a:pt x="11708" y="25416"/>
                      <a:pt x="13248" y="25665"/>
                      <a:pt x="14755" y="26036"/>
                    </a:cubicBezTo>
                    <a:lnTo>
                      <a:pt x="14755" y="29126"/>
                    </a:lnTo>
                    <a:lnTo>
                      <a:pt x="0" y="29126"/>
                    </a:lnTo>
                    <a:lnTo>
                      <a:pt x="0" y="26099"/>
                    </a:lnTo>
                    <a:cubicBezTo>
                      <a:pt x="1638" y="25672"/>
                      <a:pt x="3312" y="25402"/>
                      <a:pt x="5000" y="25292"/>
                    </a:cubicBezTo>
                    <a:lnTo>
                      <a:pt x="5000" y="4597"/>
                    </a:lnTo>
                    <a:cubicBezTo>
                      <a:pt x="3626" y="4370"/>
                      <a:pt x="1671" y="4143"/>
                      <a:pt x="0" y="4023"/>
                    </a:cubicBezTo>
                    <a:lnTo>
                      <a:pt x="0" y="977"/>
                    </a:lnTo>
                    <a:cubicBezTo>
                      <a:pt x="3320" y="579"/>
                      <a:pt x="6666" y="444"/>
                      <a:pt x="10007" y="574"/>
                    </a:cubicBezTo>
                    <a:cubicBezTo>
                      <a:pt x="10014" y="2573"/>
                      <a:pt x="9879" y="4571"/>
                      <a:pt x="9604" y="6552"/>
                    </a:cubicBezTo>
                    <a:lnTo>
                      <a:pt x="9660" y="6615"/>
                    </a:lnTo>
                    <a:cubicBezTo>
                      <a:pt x="11325" y="2642"/>
                      <a:pt x="14831" y="0"/>
                      <a:pt x="19750" y="0"/>
                    </a:cubicBezTo>
                    <a:cubicBezTo>
                      <a:pt x="26251" y="0"/>
                      <a:pt x="28313" y="4080"/>
                      <a:pt x="28313" y="9143"/>
                    </a:cubicBezTo>
                    <a:lnTo>
                      <a:pt x="28313" y="25292"/>
                    </a:lnTo>
                    <a:cubicBezTo>
                      <a:pt x="29946" y="25401"/>
                      <a:pt x="31566" y="25671"/>
                      <a:pt x="33143" y="26099"/>
                    </a:cubicBezTo>
                    <a:lnTo>
                      <a:pt x="33143" y="29126"/>
                    </a:lnTo>
                    <a:lnTo>
                      <a:pt x="23142" y="2912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673986BE-BCAF-68ED-7182-5C6225FA92F0}"/>
                  </a:ext>
                </a:extLst>
              </p:cNvPr>
              <p:cNvSpPr/>
              <p:nvPr/>
            </p:nvSpPr>
            <p:spPr>
              <a:xfrm>
                <a:off x="9128485" y="4915447"/>
                <a:ext cx="19055" cy="39744"/>
              </a:xfrm>
              <a:custGeom>
                <a:avLst/>
                <a:gdLst>
                  <a:gd name="connsiteX0" fmla="*/ 13507 w 19055"/>
                  <a:gd name="connsiteY0" fmla="*/ 39745 h 39744"/>
                  <a:gd name="connsiteX1" fmla="*/ 5864 w 19055"/>
                  <a:gd name="connsiteY1" fmla="*/ 31175 h 39744"/>
                  <a:gd name="connsiteX2" fmla="*/ 5864 w 19055"/>
                  <a:gd name="connsiteY2" fmla="*/ 14736 h 39744"/>
                  <a:gd name="connsiteX3" fmla="*/ 0 w 19055"/>
                  <a:gd name="connsiteY3" fmla="*/ 14736 h 39744"/>
                  <a:gd name="connsiteX4" fmla="*/ 0 w 19055"/>
                  <a:gd name="connsiteY4" fmla="*/ 10713 h 39744"/>
                  <a:gd name="connsiteX5" fmla="*/ 5864 w 19055"/>
                  <a:gd name="connsiteY5" fmla="*/ 10713 h 39744"/>
                  <a:gd name="connsiteX6" fmla="*/ 5864 w 19055"/>
                  <a:gd name="connsiteY6" fmla="*/ 1431 h 39744"/>
                  <a:gd name="connsiteX7" fmla="*/ 11035 w 19055"/>
                  <a:gd name="connsiteY7" fmla="*/ 0 h 39744"/>
                  <a:gd name="connsiteX8" fmla="*/ 11035 w 19055"/>
                  <a:gd name="connsiteY8" fmla="*/ 10720 h 39744"/>
                  <a:gd name="connsiteX9" fmla="*/ 19056 w 19055"/>
                  <a:gd name="connsiteY9" fmla="*/ 10720 h 39744"/>
                  <a:gd name="connsiteX10" fmla="*/ 19056 w 19055"/>
                  <a:gd name="connsiteY10" fmla="*/ 14743 h 39744"/>
                  <a:gd name="connsiteX11" fmla="*/ 11066 w 19055"/>
                  <a:gd name="connsiteY11" fmla="*/ 14743 h 39744"/>
                  <a:gd name="connsiteX12" fmla="*/ 11066 w 19055"/>
                  <a:gd name="connsiteY12" fmla="*/ 29347 h 39744"/>
                  <a:gd name="connsiteX13" fmla="*/ 15146 w 19055"/>
                  <a:gd name="connsiteY13" fmla="*/ 35325 h 39744"/>
                  <a:gd name="connsiteX14" fmla="*/ 19056 w 19055"/>
                  <a:gd name="connsiteY14" fmla="*/ 34808 h 39744"/>
                  <a:gd name="connsiteX15" fmla="*/ 19056 w 19055"/>
                  <a:gd name="connsiteY15" fmla="*/ 39177 h 39744"/>
                  <a:gd name="connsiteX16" fmla="*/ 13507 w 19055"/>
                  <a:gd name="connsiteY16" fmla="*/ 39745 h 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55" h="39744">
                    <a:moveTo>
                      <a:pt x="13507" y="39745"/>
                    </a:moveTo>
                    <a:cubicBezTo>
                      <a:pt x="7643" y="39745"/>
                      <a:pt x="5864" y="37330"/>
                      <a:pt x="5864" y="31175"/>
                    </a:cubicBezTo>
                    <a:lnTo>
                      <a:pt x="5864" y="14736"/>
                    </a:lnTo>
                    <a:lnTo>
                      <a:pt x="0" y="14736"/>
                    </a:lnTo>
                    <a:lnTo>
                      <a:pt x="0" y="10713"/>
                    </a:lnTo>
                    <a:lnTo>
                      <a:pt x="5864" y="10713"/>
                    </a:lnTo>
                    <a:lnTo>
                      <a:pt x="5864" y="1431"/>
                    </a:lnTo>
                    <a:lnTo>
                      <a:pt x="11035" y="0"/>
                    </a:lnTo>
                    <a:lnTo>
                      <a:pt x="11035" y="10720"/>
                    </a:lnTo>
                    <a:lnTo>
                      <a:pt x="19056" y="10720"/>
                    </a:lnTo>
                    <a:lnTo>
                      <a:pt x="19056" y="14743"/>
                    </a:lnTo>
                    <a:lnTo>
                      <a:pt x="11066" y="14743"/>
                    </a:lnTo>
                    <a:lnTo>
                      <a:pt x="11066" y="29347"/>
                    </a:lnTo>
                    <a:cubicBezTo>
                      <a:pt x="11066" y="34057"/>
                      <a:pt x="11930" y="35325"/>
                      <a:pt x="15146" y="35325"/>
                    </a:cubicBezTo>
                    <a:cubicBezTo>
                      <a:pt x="16464" y="35307"/>
                      <a:pt x="17776" y="35134"/>
                      <a:pt x="19056" y="34808"/>
                    </a:cubicBezTo>
                    <a:lnTo>
                      <a:pt x="19056" y="39177"/>
                    </a:lnTo>
                    <a:cubicBezTo>
                      <a:pt x="17227" y="39549"/>
                      <a:pt x="15373" y="39739"/>
                      <a:pt x="13507" y="3974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7AE0C9AC-F94A-8784-8FA5-AE97D37D3686}"/>
                  </a:ext>
                </a:extLst>
              </p:cNvPr>
              <p:cNvSpPr/>
              <p:nvPr/>
            </p:nvSpPr>
            <p:spPr>
              <a:xfrm>
                <a:off x="9151999" y="4925644"/>
                <a:ext cx="24201" cy="29607"/>
              </a:xfrm>
              <a:custGeom>
                <a:avLst/>
                <a:gdLst>
                  <a:gd name="connsiteX0" fmla="*/ 24031 w 24201"/>
                  <a:gd name="connsiteY0" fmla="*/ 14484 h 29607"/>
                  <a:gd name="connsiteX1" fmla="*/ 5347 w 24201"/>
                  <a:gd name="connsiteY1" fmla="*/ 14484 h 29607"/>
                  <a:gd name="connsiteX2" fmla="*/ 14377 w 24201"/>
                  <a:gd name="connsiteY2" fmla="*/ 25406 h 29607"/>
                  <a:gd name="connsiteX3" fmla="*/ 22707 w 24201"/>
                  <a:gd name="connsiteY3" fmla="*/ 23627 h 29607"/>
                  <a:gd name="connsiteX4" fmla="*/ 23167 w 24201"/>
                  <a:gd name="connsiteY4" fmla="*/ 27821 h 29607"/>
                  <a:gd name="connsiteX5" fmla="*/ 13513 w 24201"/>
                  <a:gd name="connsiteY5" fmla="*/ 29605 h 29607"/>
                  <a:gd name="connsiteX6" fmla="*/ 0 w 24201"/>
                  <a:gd name="connsiteY6" fmla="*/ 14945 h 29607"/>
                  <a:gd name="connsiteX7" fmla="*/ 12763 w 24201"/>
                  <a:gd name="connsiteY7" fmla="*/ 0 h 29607"/>
                  <a:gd name="connsiteX8" fmla="*/ 24201 w 24201"/>
                  <a:gd name="connsiteY8" fmla="*/ 12012 h 29607"/>
                  <a:gd name="connsiteX9" fmla="*/ 24031 w 24201"/>
                  <a:gd name="connsiteY9" fmla="*/ 14484 h 29607"/>
                  <a:gd name="connsiteX10" fmla="*/ 12567 w 24201"/>
                  <a:gd name="connsiteY10" fmla="*/ 3796 h 29607"/>
                  <a:gd name="connsiteX11" fmla="*/ 5631 w 24201"/>
                  <a:gd name="connsiteY11" fmla="*/ 10808 h 29607"/>
                  <a:gd name="connsiteX12" fmla="*/ 18968 w 24201"/>
                  <a:gd name="connsiteY12" fmla="*/ 10808 h 29607"/>
                  <a:gd name="connsiteX13" fmla="*/ 12567 w 24201"/>
                  <a:gd name="connsiteY13" fmla="*/ 3796 h 29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201" h="29607">
                    <a:moveTo>
                      <a:pt x="24031" y="14484"/>
                    </a:moveTo>
                    <a:lnTo>
                      <a:pt x="5347" y="14484"/>
                    </a:lnTo>
                    <a:cubicBezTo>
                      <a:pt x="5120" y="22133"/>
                      <a:pt x="8279" y="25406"/>
                      <a:pt x="14377" y="25406"/>
                    </a:cubicBezTo>
                    <a:cubicBezTo>
                      <a:pt x="17246" y="25406"/>
                      <a:pt x="20084" y="24800"/>
                      <a:pt x="22707" y="23627"/>
                    </a:cubicBezTo>
                    <a:lnTo>
                      <a:pt x="23167" y="27821"/>
                    </a:lnTo>
                    <a:cubicBezTo>
                      <a:pt x="20096" y="29042"/>
                      <a:pt x="16817" y="29648"/>
                      <a:pt x="13513" y="29605"/>
                    </a:cubicBezTo>
                    <a:cubicBezTo>
                      <a:pt x="4685" y="29605"/>
                      <a:pt x="0" y="25008"/>
                      <a:pt x="0" y="14945"/>
                    </a:cubicBezTo>
                    <a:cubicBezTo>
                      <a:pt x="0" y="6381"/>
                      <a:pt x="4660" y="0"/>
                      <a:pt x="12763" y="0"/>
                    </a:cubicBezTo>
                    <a:cubicBezTo>
                      <a:pt x="20866" y="0"/>
                      <a:pt x="24201" y="5461"/>
                      <a:pt x="24201" y="12012"/>
                    </a:cubicBezTo>
                    <a:cubicBezTo>
                      <a:pt x="24189" y="12839"/>
                      <a:pt x="24132" y="13664"/>
                      <a:pt x="24031" y="14484"/>
                    </a:cubicBezTo>
                    <a:close/>
                    <a:moveTo>
                      <a:pt x="12567" y="3796"/>
                    </a:moveTo>
                    <a:cubicBezTo>
                      <a:pt x="8828" y="3796"/>
                      <a:pt x="6186" y="6615"/>
                      <a:pt x="5631" y="10808"/>
                    </a:cubicBezTo>
                    <a:lnTo>
                      <a:pt x="18968" y="10808"/>
                    </a:lnTo>
                    <a:cubicBezTo>
                      <a:pt x="19031" y="6615"/>
                      <a:pt x="16559" y="3796"/>
                      <a:pt x="12567" y="379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4" name="Freeform 343">
                <a:extLst>
                  <a:ext uri="{FF2B5EF4-FFF2-40B4-BE49-F238E27FC236}">
                    <a16:creationId xmlns:a16="http://schemas.microsoft.com/office/drawing/2014/main" id="{E929629A-E92C-A630-462E-E2E4655E8BD1}"/>
                  </a:ext>
                </a:extLst>
              </p:cNvPr>
              <p:cNvSpPr/>
              <p:nvPr/>
            </p:nvSpPr>
            <p:spPr>
              <a:xfrm>
                <a:off x="9203719" y="4915927"/>
                <a:ext cx="51769" cy="38786"/>
              </a:xfrm>
              <a:custGeom>
                <a:avLst/>
                <a:gdLst>
                  <a:gd name="connsiteX0" fmla="*/ 48497 w 51769"/>
                  <a:gd name="connsiteY0" fmla="*/ 0 h 38786"/>
                  <a:gd name="connsiteX1" fmla="*/ 48497 w 51769"/>
                  <a:gd name="connsiteY1" fmla="*/ 3052 h 38786"/>
                  <a:gd name="connsiteX2" fmla="*/ 43497 w 51769"/>
                  <a:gd name="connsiteY2" fmla="*/ 3859 h 38786"/>
                  <a:gd name="connsiteX3" fmla="*/ 48321 w 51769"/>
                  <a:gd name="connsiteY3" fmla="*/ 35066 h 38786"/>
                  <a:gd name="connsiteX4" fmla="*/ 51770 w 51769"/>
                  <a:gd name="connsiteY4" fmla="*/ 35697 h 38786"/>
                  <a:gd name="connsiteX5" fmla="*/ 51770 w 51769"/>
                  <a:gd name="connsiteY5" fmla="*/ 38786 h 38786"/>
                  <a:gd name="connsiteX6" fmla="*/ 38206 w 51769"/>
                  <a:gd name="connsiteY6" fmla="*/ 38786 h 38786"/>
                  <a:gd name="connsiteX7" fmla="*/ 38206 w 51769"/>
                  <a:gd name="connsiteY7" fmla="*/ 35760 h 38786"/>
                  <a:gd name="connsiteX8" fmla="*/ 42690 w 51769"/>
                  <a:gd name="connsiteY8" fmla="*/ 35009 h 38786"/>
                  <a:gd name="connsiteX9" fmla="*/ 39871 w 51769"/>
                  <a:gd name="connsiteY9" fmla="*/ 15752 h 38786"/>
                  <a:gd name="connsiteX10" fmla="*/ 38723 w 51769"/>
                  <a:gd name="connsiteY10" fmla="*/ 6728 h 38786"/>
                  <a:gd name="connsiteX11" fmla="*/ 38610 w 51769"/>
                  <a:gd name="connsiteY11" fmla="*/ 6728 h 38786"/>
                  <a:gd name="connsiteX12" fmla="*/ 36598 w 51769"/>
                  <a:gd name="connsiteY12" fmla="*/ 13860 h 38786"/>
                  <a:gd name="connsiteX13" fmla="*/ 28319 w 51769"/>
                  <a:gd name="connsiteY13" fmla="*/ 38786 h 38786"/>
                  <a:gd name="connsiteX14" fmla="*/ 22644 w 51769"/>
                  <a:gd name="connsiteY14" fmla="*/ 38786 h 38786"/>
                  <a:gd name="connsiteX15" fmla="*/ 14774 w 51769"/>
                  <a:gd name="connsiteY15" fmla="*/ 15506 h 38786"/>
                  <a:gd name="connsiteX16" fmla="*/ 12359 w 51769"/>
                  <a:gd name="connsiteY16" fmla="*/ 6709 h 38786"/>
                  <a:gd name="connsiteX17" fmla="*/ 12246 w 51769"/>
                  <a:gd name="connsiteY17" fmla="*/ 6709 h 38786"/>
                  <a:gd name="connsiteX18" fmla="*/ 11212 w 51769"/>
                  <a:gd name="connsiteY18" fmla="*/ 16080 h 38786"/>
                  <a:gd name="connsiteX19" fmla="*/ 8853 w 51769"/>
                  <a:gd name="connsiteY19" fmla="*/ 34997 h 38786"/>
                  <a:gd name="connsiteX20" fmla="*/ 13393 w 51769"/>
                  <a:gd name="connsiteY20" fmla="*/ 35747 h 38786"/>
                  <a:gd name="connsiteX21" fmla="*/ 13393 w 51769"/>
                  <a:gd name="connsiteY21" fmla="*/ 38786 h 38786"/>
                  <a:gd name="connsiteX22" fmla="*/ 0 w 51769"/>
                  <a:gd name="connsiteY22" fmla="*/ 38786 h 38786"/>
                  <a:gd name="connsiteX23" fmla="*/ 0 w 51769"/>
                  <a:gd name="connsiteY23" fmla="*/ 35697 h 38786"/>
                  <a:gd name="connsiteX24" fmla="*/ 3506 w 51769"/>
                  <a:gd name="connsiteY24" fmla="*/ 35066 h 38786"/>
                  <a:gd name="connsiteX25" fmla="*/ 8216 w 51769"/>
                  <a:gd name="connsiteY25" fmla="*/ 3859 h 38786"/>
                  <a:gd name="connsiteX26" fmla="*/ 3216 w 51769"/>
                  <a:gd name="connsiteY26" fmla="*/ 3052 h 38786"/>
                  <a:gd name="connsiteX27" fmla="*/ 3216 w 51769"/>
                  <a:gd name="connsiteY27" fmla="*/ 0 h 38786"/>
                  <a:gd name="connsiteX28" fmla="*/ 15291 w 51769"/>
                  <a:gd name="connsiteY28" fmla="*/ 0 h 38786"/>
                  <a:gd name="connsiteX29" fmla="*/ 23489 w 51769"/>
                  <a:gd name="connsiteY29" fmla="*/ 24435 h 38786"/>
                  <a:gd name="connsiteX30" fmla="*/ 25620 w 51769"/>
                  <a:gd name="connsiteY30" fmla="*/ 32140 h 38786"/>
                  <a:gd name="connsiteX31" fmla="*/ 25734 w 51769"/>
                  <a:gd name="connsiteY31" fmla="*/ 32140 h 38786"/>
                  <a:gd name="connsiteX32" fmla="*/ 27859 w 51769"/>
                  <a:gd name="connsiteY32" fmla="*/ 24781 h 38786"/>
                  <a:gd name="connsiteX33" fmla="*/ 36308 w 51769"/>
                  <a:gd name="connsiteY33" fmla="*/ 0 h 38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1769" h="38786">
                    <a:moveTo>
                      <a:pt x="48497" y="0"/>
                    </a:moveTo>
                    <a:lnTo>
                      <a:pt x="48497" y="3052"/>
                    </a:lnTo>
                    <a:cubicBezTo>
                      <a:pt x="46858" y="3474"/>
                      <a:pt x="45187" y="3744"/>
                      <a:pt x="43497" y="3859"/>
                    </a:cubicBezTo>
                    <a:lnTo>
                      <a:pt x="48321" y="35066"/>
                    </a:lnTo>
                    <a:cubicBezTo>
                      <a:pt x="49487" y="35160"/>
                      <a:pt x="50641" y="35372"/>
                      <a:pt x="51770" y="35697"/>
                    </a:cubicBezTo>
                    <a:lnTo>
                      <a:pt x="51770" y="38786"/>
                    </a:lnTo>
                    <a:lnTo>
                      <a:pt x="38206" y="38786"/>
                    </a:lnTo>
                    <a:lnTo>
                      <a:pt x="38206" y="35760"/>
                    </a:lnTo>
                    <a:cubicBezTo>
                      <a:pt x="39676" y="35383"/>
                      <a:pt x="41176" y="35132"/>
                      <a:pt x="42690" y="35009"/>
                    </a:cubicBezTo>
                    <a:lnTo>
                      <a:pt x="39871" y="15752"/>
                    </a:lnTo>
                    <a:cubicBezTo>
                      <a:pt x="39240" y="11445"/>
                      <a:pt x="38894" y="8683"/>
                      <a:pt x="38723" y="6728"/>
                    </a:cubicBezTo>
                    <a:lnTo>
                      <a:pt x="38610" y="6728"/>
                    </a:lnTo>
                    <a:cubicBezTo>
                      <a:pt x="38150" y="8683"/>
                      <a:pt x="37519" y="11098"/>
                      <a:pt x="36598" y="13860"/>
                    </a:cubicBezTo>
                    <a:lnTo>
                      <a:pt x="28319" y="38786"/>
                    </a:lnTo>
                    <a:lnTo>
                      <a:pt x="22644" y="38786"/>
                    </a:lnTo>
                    <a:lnTo>
                      <a:pt x="14774" y="15506"/>
                    </a:lnTo>
                    <a:cubicBezTo>
                      <a:pt x="13740" y="12641"/>
                      <a:pt x="12933" y="9700"/>
                      <a:pt x="12359" y="6709"/>
                    </a:cubicBezTo>
                    <a:lnTo>
                      <a:pt x="12246" y="6709"/>
                    </a:lnTo>
                    <a:cubicBezTo>
                      <a:pt x="12012" y="9641"/>
                      <a:pt x="11615" y="12630"/>
                      <a:pt x="11212" y="16080"/>
                    </a:cubicBezTo>
                    <a:lnTo>
                      <a:pt x="8853" y="34997"/>
                    </a:lnTo>
                    <a:cubicBezTo>
                      <a:pt x="10386" y="35115"/>
                      <a:pt x="11905" y="35366"/>
                      <a:pt x="13393" y="35747"/>
                    </a:cubicBezTo>
                    <a:lnTo>
                      <a:pt x="13393" y="38786"/>
                    </a:lnTo>
                    <a:lnTo>
                      <a:pt x="0" y="38786"/>
                    </a:lnTo>
                    <a:lnTo>
                      <a:pt x="0" y="35697"/>
                    </a:lnTo>
                    <a:cubicBezTo>
                      <a:pt x="1141" y="35367"/>
                      <a:pt x="2321" y="35156"/>
                      <a:pt x="3506" y="35066"/>
                    </a:cubicBezTo>
                    <a:lnTo>
                      <a:pt x="8216" y="3859"/>
                    </a:lnTo>
                    <a:cubicBezTo>
                      <a:pt x="6526" y="3744"/>
                      <a:pt x="4855" y="3474"/>
                      <a:pt x="3216" y="3052"/>
                    </a:cubicBezTo>
                    <a:lnTo>
                      <a:pt x="3216" y="0"/>
                    </a:lnTo>
                    <a:lnTo>
                      <a:pt x="15291" y="0"/>
                    </a:lnTo>
                    <a:lnTo>
                      <a:pt x="23489" y="24435"/>
                    </a:lnTo>
                    <a:cubicBezTo>
                      <a:pt x="24372" y="26952"/>
                      <a:pt x="25084" y="29526"/>
                      <a:pt x="25620" y="32140"/>
                    </a:cubicBezTo>
                    <a:lnTo>
                      <a:pt x="25734" y="32140"/>
                    </a:lnTo>
                    <a:cubicBezTo>
                      <a:pt x="26289" y="29646"/>
                      <a:pt x="26995" y="27188"/>
                      <a:pt x="27859" y="24781"/>
                    </a:cubicBezTo>
                    <a:lnTo>
                      <a:pt x="36308" y="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2BE8C19C-B69C-1B47-D72C-0828E64B02FC}"/>
                  </a:ext>
                </a:extLst>
              </p:cNvPr>
              <p:cNvSpPr/>
              <p:nvPr/>
            </p:nvSpPr>
            <p:spPr>
              <a:xfrm>
                <a:off x="9258957" y="4912408"/>
                <a:ext cx="27196" cy="42840"/>
              </a:xfrm>
              <a:custGeom>
                <a:avLst/>
                <a:gdLst>
                  <a:gd name="connsiteX0" fmla="*/ 17473 w 27196"/>
                  <a:gd name="connsiteY0" fmla="*/ 42305 h 42840"/>
                  <a:gd name="connsiteX1" fmla="*/ 17763 w 27196"/>
                  <a:gd name="connsiteY1" fmla="*/ 36630 h 42840"/>
                  <a:gd name="connsiteX2" fmla="*/ 17650 w 27196"/>
                  <a:gd name="connsiteY2" fmla="*/ 36630 h 42840"/>
                  <a:gd name="connsiteX3" fmla="*/ 7933 w 27196"/>
                  <a:gd name="connsiteY3" fmla="*/ 42841 h 42840"/>
                  <a:gd name="connsiteX4" fmla="*/ 0 w 27196"/>
                  <a:gd name="connsiteY4" fmla="*/ 35772 h 42840"/>
                  <a:gd name="connsiteX5" fmla="*/ 17183 w 27196"/>
                  <a:gd name="connsiteY5" fmla="*/ 25595 h 42840"/>
                  <a:gd name="connsiteX6" fmla="*/ 17183 w 27196"/>
                  <a:gd name="connsiteY6" fmla="*/ 23388 h 42840"/>
                  <a:gd name="connsiteX7" fmla="*/ 11092 w 27196"/>
                  <a:gd name="connsiteY7" fmla="*/ 17233 h 42840"/>
                  <a:gd name="connsiteX8" fmla="*/ 5808 w 27196"/>
                  <a:gd name="connsiteY8" fmla="*/ 17927 h 42840"/>
                  <a:gd name="connsiteX9" fmla="*/ 5114 w 27196"/>
                  <a:gd name="connsiteY9" fmla="*/ 22581 h 42840"/>
                  <a:gd name="connsiteX10" fmla="*/ 1961 w 27196"/>
                  <a:gd name="connsiteY10" fmla="*/ 22581 h 42840"/>
                  <a:gd name="connsiteX11" fmla="*/ 1961 w 27196"/>
                  <a:gd name="connsiteY11" fmla="*/ 14730 h 42840"/>
                  <a:gd name="connsiteX12" fmla="*/ 11735 w 27196"/>
                  <a:gd name="connsiteY12" fmla="*/ 13179 h 42840"/>
                  <a:gd name="connsiteX13" fmla="*/ 22366 w 27196"/>
                  <a:gd name="connsiteY13" fmla="*/ 22719 h 42840"/>
                  <a:gd name="connsiteX14" fmla="*/ 22366 w 27196"/>
                  <a:gd name="connsiteY14" fmla="*/ 38301 h 42840"/>
                  <a:gd name="connsiteX15" fmla="*/ 27197 w 27196"/>
                  <a:gd name="connsiteY15" fmla="*/ 38875 h 42840"/>
                  <a:gd name="connsiteX16" fmla="*/ 27197 w 27196"/>
                  <a:gd name="connsiteY16" fmla="*/ 41920 h 42840"/>
                  <a:gd name="connsiteX17" fmla="*/ 17473 w 27196"/>
                  <a:gd name="connsiteY17" fmla="*/ 42305 h 42840"/>
                  <a:gd name="connsiteX18" fmla="*/ 17183 w 27196"/>
                  <a:gd name="connsiteY18" fmla="*/ 29195 h 42840"/>
                  <a:gd name="connsiteX19" fmla="*/ 5057 w 27196"/>
                  <a:gd name="connsiteY19" fmla="*/ 34833 h 42840"/>
                  <a:gd name="connsiteX20" fmla="*/ 9427 w 27196"/>
                  <a:gd name="connsiteY20" fmla="*/ 38799 h 42840"/>
                  <a:gd name="connsiteX21" fmla="*/ 17183 w 27196"/>
                  <a:gd name="connsiteY21" fmla="*/ 29719 h 42840"/>
                  <a:gd name="connsiteX22" fmla="*/ 10575 w 27196"/>
                  <a:gd name="connsiteY22" fmla="*/ 9250 h 42840"/>
                  <a:gd name="connsiteX23" fmla="*/ 8506 w 27196"/>
                  <a:gd name="connsiteY23" fmla="*/ 6375 h 42840"/>
                  <a:gd name="connsiteX24" fmla="*/ 16704 w 27196"/>
                  <a:gd name="connsiteY24" fmla="*/ 0 h 42840"/>
                  <a:gd name="connsiteX25" fmla="*/ 19289 w 27196"/>
                  <a:gd name="connsiteY25" fmla="*/ 3556 h 42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196" h="42840">
                    <a:moveTo>
                      <a:pt x="17473" y="42305"/>
                    </a:moveTo>
                    <a:cubicBezTo>
                      <a:pt x="17416" y="40408"/>
                      <a:pt x="17511" y="38511"/>
                      <a:pt x="17763" y="36630"/>
                    </a:cubicBezTo>
                    <a:lnTo>
                      <a:pt x="17650" y="36630"/>
                    </a:lnTo>
                    <a:cubicBezTo>
                      <a:pt x="16269" y="40136"/>
                      <a:pt x="12643" y="42841"/>
                      <a:pt x="7933" y="42841"/>
                    </a:cubicBezTo>
                    <a:cubicBezTo>
                      <a:pt x="3222" y="42841"/>
                      <a:pt x="0" y="40319"/>
                      <a:pt x="0" y="35772"/>
                    </a:cubicBezTo>
                    <a:cubicBezTo>
                      <a:pt x="0" y="29504"/>
                      <a:pt x="6381" y="25652"/>
                      <a:pt x="17183" y="25595"/>
                    </a:cubicBezTo>
                    <a:lnTo>
                      <a:pt x="17183" y="23388"/>
                    </a:lnTo>
                    <a:cubicBezTo>
                      <a:pt x="17183" y="19359"/>
                      <a:pt x="15752" y="17233"/>
                      <a:pt x="11092" y="17233"/>
                    </a:cubicBezTo>
                    <a:cubicBezTo>
                      <a:pt x="9307" y="17230"/>
                      <a:pt x="7529" y="17463"/>
                      <a:pt x="5808" y="17927"/>
                    </a:cubicBezTo>
                    <a:cubicBezTo>
                      <a:pt x="5688" y="19359"/>
                      <a:pt x="5404" y="20973"/>
                      <a:pt x="5114" y="22581"/>
                    </a:cubicBezTo>
                    <a:lnTo>
                      <a:pt x="1961" y="22581"/>
                    </a:lnTo>
                    <a:lnTo>
                      <a:pt x="1961" y="14730"/>
                    </a:lnTo>
                    <a:cubicBezTo>
                      <a:pt x="5108" y="13657"/>
                      <a:pt x="8412" y="13132"/>
                      <a:pt x="11735" y="13179"/>
                    </a:cubicBezTo>
                    <a:cubicBezTo>
                      <a:pt x="20008" y="13179"/>
                      <a:pt x="22366" y="17032"/>
                      <a:pt x="22366" y="22719"/>
                    </a:cubicBezTo>
                    <a:lnTo>
                      <a:pt x="22366" y="38301"/>
                    </a:lnTo>
                    <a:cubicBezTo>
                      <a:pt x="23747" y="38528"/>
                      <a:pt x="25645" y="38761"/>
                      <a:pt x="27197" y="38875"/>
                    </a:cubicBezTo>
                    <a:lnTo>
                      <a:pt x="27197" y="41920"/>
                    </a:lnTo>
                    <a:cubicBezTo>
                      <a:pt x="23974" y="42314"/>
                      <a:pt x="20721" y="42442"/>
                      <a:pt x="17473" y="42305"/>
                    </a:cubicBezTo>
                    <a:close/>
                    <a:moveTo>
                      <a:pt x="17183" y="29195"/>
                    </a:moveTo>
                    <a:cubicBezTo>
                      <a:pt x="7725" y="29195"/>
                      <a:pt x="5057" y="32014"/>
                      <a:pt x="5057" y="34833"/>
                    </a:cubicBezTo>
                    <a:cubicBezTo>
                      <a:pt x="5057" y="37248"/>
                      <a:pt x="6785" y="38799"/>
                      <a:pt x="9427" y="38799"/>
                    </a:cubicBezTo>
                    <a:cubicBezTo>
                      <a:pt x="14081" y="38799"/>
                      <a:pt x="17183" y="34196"/>
                      <a:pt x="17183" y="29719"/>
                    </a:cubicBezTo>
                    <a:close/>
                    <a:moveTo>
                      <a:pt x="10575" y="9250"/>
                    </a:moveTo>
                    <a:lnTo>
                      <a:pt x="8506" y="6375"/>
                    </a:lnTo>
                    <a:lnTo>
                      <a:pt x="16704" y="0"/>
                    </a:lnTo>
                    <a:lnTo>
                      <a:pt x="19289" y="3556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1F370933-8707-25A1-EBB7-1715A70567CB}"/>
                  </a:ext>
                </a:extLst>
              </p:cNvPr>
              <p:cNvSpPr/>
              <p:nvPr/>
            </p:nvSpPr>
            <p:spPr>
              <a:xfrm>
                <a:off x="9289054" y="4925577"/>
                <a:ext cx="19894" cy="29135"/>
              </a:xfrm>
              <a:custGeom>
                <a:avLst/>
                <a:gdLst>
                  <a:gd name="connsiteX0" fmla="*/ 19636 w 19894"/>
                  <a:gd name="connsiteY0" fmla="*/ 5124 h 29135"/>
                  <a:gd name="connsiteX1" fmla="*/ 10177 w 19894"/>
                  <a:gd name="connsiteY1" fmla="*/ 17659 h 29135"/>
                  <a:gd name="connsiteX2" fmla="*/ 10177 w 19894"/>
                  <a:gd name="connsiteY2" fmla="*/ 25302 h 29135"/>
                  <a:gd name="connsiteX3" fmla="*/ 15178 w 19894"/>
                  <a:gd name="connsiteY3" fmla="*/ 26109 h 29135"/>
                  <a:gd name="connsiteX4" fmla="*/ 15178 w 19894"/>
                  <a:gd name="connsiteY4" fmla="*/ 29136 h 29135"/>
                  <a:gd name="connsiteX5" fmla="*/ 0 w 19894"/>
                  <a:gd name="connsiteY5" fmla="*/ 29136 h 29135"/>
                  <a:gd name="connsiteX6" fmla="*/ 0 w 19894"/>
                  <a:gd name="connsiteY6" fmla="*/ 26109 h 29135"/>
                  <a:gd name="connsiteX7" fmla="*/ 5000 w 19894"/>
                  <a:gd name="connsiteY7" fmla="*/ 25302 h 29135"/>
                  <a:gd name="connsiteX8" fmla="*/ 5000 w 19894"/>
                  <a:gd name="connsiteY8" fmla="*/ 4607 h 29135"/>
                  <a:gd name="connsiteX9" fmla="*/ 0 w 19894"/>
                  <a:gd name="connsiteY9" fmla="*/ 4033 h 29135"/>
                  <a:gd name="connsiteX10" fmla="*/ 0 w 19894"/>
                  <a:gd name="connsiteY10" fmla="*/ 987 h 29135"/>
                  <a:gd name="connsiteX11" fmla="*/ 10007 w 19894"/>
                  <a:gd name="connsiteY11" fmla="*/ 584 h 29135"/>
                  <a:gd name="connsiteX12" fmla="*/ 9427 w 19894"/>
                  <a:gd name="connsiteY12" fmla="*/ 7368 h 29135"/>
                  <a:gd name="connsiteX13" fmla="*/ 9484 w 19894"/>
                  <a:gd name="connsiteY13" fmla="*/ 7368 h 29135"/>
                  <a:gd name="connsiteX14" fmla="*/ 19894 w 19894"/>
                  <a:gd name="connsiteY14" fmla="*/ 66 h 2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94" h="29135">
                    <a:moveTo>
                      <a:pt x="19636" y="5124"/>
                    </a:moveTo>
                    <a:cubicBezTo>
                      <a:pt x="13084" y="4089"/>
                      <a:pt x="10177" y="8516"/>
                      <a:pt x="10177" y="17659"/>
                    </a:cubicBezTo>
                    <a:lnTo>
                      <a:pt x="10177" y="25302"/>
                    </a:lnTo>
                    <a:cubicBezTo>
                      <a:pt x="11867" y="25411"/>
                      <a:pt x="13538" y="25681"/>
                      <a:pt x="15178" y="26109"/>
                    </a:cubicBezTo>
                    <a:lnTo>
                      <a:pt x="15178" y="29136"/>
                    </a:lnTo>
                    <a:lnTo>
                      <a:pt x="0" y="29136"/>
                    </a:lnTo>
                    <a:lnTo>
                      <a:pt x="0" y="26109"/>
                    </a:lnTo>
                    <a:cubicBezTo>
                      <a:pt x="1639" y="25681"/>
                      <a:pt x="3311" y="25411"/>
                      <a:pt x="5000" y="25302"/>
                    </a:cubicBezTo>
                    <a:lnTo>
                      <a:pt x="5000" y="4607"/>
                    </a:lnTo>
                    <a:cubicBezTo>
                      <a:pt x="3619" y="4380"/>
                      <a:pt x="1671" y="4153"/>
                      <a:pt x="0" y="4033"/>
                    </a:cubicBezTo>
                    <a:lnTo>
                      <a:pt x="0" y="987"/>
                    </a:lnTo>
                    <a:cubicBezTo>
                      <a:pt x="3317" y="589"/>
                      <a:pt x="6665" y="454"/>
                      <a:pt x="10007" y="584"/>
                    </a:cubicBezTo>
                    <a:cubicBezTo>
                      <a:pt x="9988" y="2857"/>
                      <a:pt x="9799" y="5126"/>
                      <a:pt x="9427" y="7368"/>
                    </a:cubicBezTo>
                    <a:lnTo>
                      <a:pt x="9484" y="7368"/>
                    </a:lnTo>
                    <a:cubicBezTo>
                      <a:pt x="10745" y="3402"/>
                      <a:pt x="13627" y="-564"/>
                      <a:pt x="19894" y="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13351535-DA08-A34B-50CE-351482F83389}"/>
                  </a:ext>
                </a:extLst>
              </p:cNvPr>
              <p:cNvSpPr/>
              <p:nvPr/>
            </p:nvSpPr>
            <p:spPr>
              <a:xfrm>
                <a:off x="9310367" y="4915447"/>
                <a:ext cx="19024" cy="39744"/>
              </a:xfrm>
              <a:custGeom>
                <a:avLst/>
                <a:gdLst>
                  <a:gd name="connsiteX0" fmla="*/ 13507 w 19024"/>
                  <a:gd name="connsiteY0" fmla="*/ 39745 h 39744"/>
                  <a:gd name="connsiteX1" fmla="*/ 5864 w 19024"/>
                  <a:gd name="connsiteY1" fmla="*/ 31175 h 39744"/>
                  <a:gd name="connsiteX2" fmla="*/ 5864 w 19024"/>
                  <a:gd name="connsiteY2" fmla="*/ 14736 h 39744"/>
                  <a:gd name="connsiteX3" fmla="*/ 0 w 19024"/>
                  <a:gd name="connsiteY3" fmla="*/ 14736 h 39744"/>
                  <a:gd name="connsiteX4" fmla="*/ 0 w 19024"/>
                  <a:gd name="connsiteY4" fmla="*/ 10713 h 39744"/>
                  <a:gd name="connsiteX5" fmla="*/ 5864 w 19024"/>
                  <a:gd name="connsiteY5" fmla="*/ 10713 h 39744"/>
                  <a:gd name="connsiteX6" fmla="*/ 5864 w 19024"/>
                  <a:gd name="connsiteY6" fmla="*/ 1431 h 39744"/>
                  <a:gd name="connsiteX7" fmla="*/ 11035 w 19024"/>
                  <a:gd name="connsiteY7" fmla="*/ 0 h 39744"/>
                  <a:gd name="connsiteX8" fmla="*/ 11035 w 19024"/>
                  <a:gd name="connsiteY8" fmla="*/ 10720 h 39744"/>
                  <a:gd name="connsiteX9" fmla="*/ 19024 w 19024"/>
                  <a:gd name="connsiteY9" fmla="*/ 10720 h 39744"/>
                  <a:gd name="connsiteX10" fmla="*/ 19024 w 19024"/>
                  <a:gd name="connsiteY10" fmla="*/ 14743 h 39744"/>
                  <a:gd name="connsiteX11" fmla="*/ 11035 w 19024"/>
                  <a:gd name="connsiteY11" fmla="*/ 14743 h 39744"/>
                  <a:gd name="connsiteX12" fmla="*/ 11035 w 19024"/>
                  <a:gd name="connsiteY12" fmla="*/ 29347 h 39744"/>
                  <a:gd name="connsiteX13" fmla="*/ 15115 w 19024"/>
                  <a:gd name="connsiteY13" fmla="*/ 35325 h 39744"/>
                  <a:gd name="connsiteX14" fmla="*/ 19024 w 19024"/>
                  <a:gd name="connsiteY14" fmla="*/ 34808 h 39744"/>
                  <a:gd name="connsiteX15" fmla="*/ 19024 w 19024"/>
                  <a:gd name="connsiteY15" fmla="*/ 39177 h 39744"/>
                  <a:gd name="connsiteX16" fmla="*/ 13507 w 19024"/>
                  <a:gd name="connsiteY16" fmla="*/ 39745 h 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024" h="39744">
                    <a:moveTo>
                      <a:pt x="13507" y="39745"/>
                    </a:moveTo>
                    <a:cubicBezTo>
                      <a:pt x="7643" y="39745"/>
                      <a:pt x="5864" y="37330"/>
                      <a:pt x="5864" y="31175"/>
                    </a:cubicBezTo>
                    <a:lnTo>
                      <a:pt x="5864" y="14736"/>
                    </a:lnTo>
                    <a:lnTo>
                      <a:pt x="0" y="14736"/>
                    </a:lnTo>
                    <a:lnTo>
                      <a:pt x="0" y="10713"/>
                    </a:lnTo>
                    <a:lnTo>
                      <a:pt x="5864" y="10713"/>
                    </a:lnTo>
                    <a:lnTo>
                      <a:pt x="5864" y="1431"/>
                    </a:lnTo>
                    <a:lnTo>
                      <a:pt x="11035" y="0"/>
                    </a:lnTo>
                    <a:lnTo>
                      <a:pt x="11035" y="10720"/>
                    </a:lnTo>
                    <a:lnTo>
                      <a:pt x="19024" y="10720"/>
                    </a:lnTo>
                    <a:lnTo>
                      <a:pt x="19024" y="14743"/>
                    </a:lnTo>
                    <a:lnTo>
                      <a:pt x="11035" y="14743"/>
                    </a:lnTo>
                    <a:lnTo>
                      <a:pt x="11035" y="29347"/>
                    </a:lnTo>
                    <a:cubicBezTo>
                      <a:pt x="11035" y="34057"/>
                      <a:pt x="11899" y="35325"/>
                      <a:pt x="15115" y="35325"/>
                    </a:cubicBezTo>
                    <a:cubicBezTo>
                      <a:pt x="16433" y="35307"/>
                      <a:pt x="17744" y="35134"/>
                      <a:pt x="19024" y="34808"/>
                    </a:cubicBezTo>
                    <a:lnTo>
                      <a:pt x="19024" y="39177"/>
                    </a:lnTo>
                    <a:cubicBezTo>
                      <a:pt x="17208" y="39547"/>
                      <a:pt x="15361" y="39737"/>
                      <a:pt x="13507" y="3974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0BE2044A-991D-1CB1-57F8-DF73E2D1F537}"/>
                  </a:ext>
                </a:extLst>
              </p:cNvPr>
              <p:cNvSpPr/>
              <p:nvPr/>
            </p:nvSpPr>
            <p:spPr>
              <a:xfrm>
                <a:off x="9333194" y="4914700"/>
                <a:ext cx="15001" cy="40013"/>
              </a:xfrm>
              <a:custGeom>
                <a:avLst/>
                <a:gdLst>
                  <a:gd name="connsiteX0" fmla="*/ 0 w 15001"/>
                  <a:gd name="connsiteY0" fmla="*/ 40013 h 40013"/>
                  <a:gd name="connsiteX1" fmla="*/ 0 w 15001"/>
                  <a:gd name="connsiteY1" fmla="*/ 36986 h 40013"/>
                  <a:gd name="connsiteX2" fmla="*/ 5000 w 15001"/>
                  <a:gd name="connsiteY2" fmla="*/ 36179 h 40013"/>
                  <a:gd name="connsiteX3" fmla="*/ 5000 w 15001"/>
                  <a:gd name="connsiteY3" fmla="*/ 15484 h 40013"/>
                  <a:gd name="connsiteX4" fmla="*/ 0 w 15001"/>
                  <a:gd name="connsiteY4" fmla="*/ 14910 h 40013"/>
                  <a:gd name="connsiteX5" fmla="*/ 0 w 15001"/>
                  <a:gd name="connsiteY5" fmla="*/ 11864 h 40013"/>
                  <a:gd name="connsiteX6" fmla="*/ 10171 w 15001"/>
                  <a:gd name="connsiteY6" fmla="*/ 11461 h 40013"/>
                  <a:gd name="connsiteX7" fmla="*/ 10171 w 15001"/>
                  <a:gd name="connsiteY7" fmla="*/ 36179 h 40013"/>
                  <a:gd name="connsiteX8" fmla="*/ 15001 w 15001"/>
                  <a:gd name="connsiteY8" fmla="*/ 36986 h 40013"/>
                  <a:gd name="connsiteX9" fmla="*/ 15001 w 15001"/>
                  <a:gd name="connsiteY9" fmla="*/ 40013 h 40013"/>
                  <a:gd name="connsiteX10" fmla="*/ 7643 w 15001"/>
                  <a:gd name="connsiteY10" fmla="*/ 6732 h 40013"/>
                  <a:gd name="connsiteX11" fmla="*/ 4130 w 15001"/>
                  <a:gd name="connsiteY11" fmla="*/ 3513 h 40013"/>
                  <a:gd name="connsiteX12" fmla="*/ 7352 w 15001"/>
                  <a:gd name="connsiteY12" fmla="*/ 3 h 40013"/>
                  <a:gd name="connsiteX13" fmla="*/ 7643 w 15001"/>
                  <a:gd name="connsiteY13" fmla="*/ 3 h 40013"/>
                  <a:gd name="connsiteX14" fmla="*/ 11035 w 15001"/>
                  <a:gd name="connsiteY14" fmla="*/ 3307 h 40013"/>
                  <a:gd name="connsiteX15" fmla="*/ 11035 w 15001"/>
                  <a:gd name="connsiteY15" fmla="*/ 3339 h 40013"/>
                  <a:gd name="connsiteX16" fmla="*/ 7643 w 15001"/>
                  <a:gd name="connsiteY16" fmla="*/ 6750 h 4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01" h="40013">
                    <a:moveTo>
                      <a:pt x="0" y="40013"/>
                    </a:moveTo>
                    <a:lnTo>
                      <a:pt x="0" y="36986"/>
                    </a:lnTo>
                    <a:cubicBezTo>
                      <a:pt x="1639" y="36558"/>
                      <a:pt x="3311" y="36288"/>
                      <a:pt x="5000" y="36179"/>
                    </a:cubicBezTo>
                    <a:lnTo>
                      <a:pt x="5000" y="15484"/>
                    </a:lnTo>
                    <a:cubicBezTo>
                      <a:pt x="3619" y="15257"/>
                      <a:pt x="1665" y="15030"/>
                      <a:pt x="0" y="14910"/>
                    </a:cubicBezTo>
                    <a:lnTo>
                      <a:pt x="0" y="11864"/>
                    </a:lnTo>
                    <a:cubicBezTo>
                      <a:pt x="3374" y="11463"/>
                      <a:pt x="6772" y="11328"/>
                      <a:pt x="10171" y="11461"/>
                    </a:cubicBezTo>
                    <a:lnTo>
                      <a:pt x="10171" y="36179"/>
                    </a:lnTo>
                    <a:cubicBezTo>
                      <a:pt x="11804" y="36288"/>
                      <a:pt x="13425" y="36558"/>
                      <a:pt x="15001" y="36986"/>
                    </a:cubicBezTo>
                    <a:lnTo>
                      <a:pt x="15001" y="40013"/>
                    </a:lnTo>
                    <a:close/>
                    <a:moveTo>
                      <a:pt x="7643" y="6732"/>
                    </a:moveTo>
                    <a:cubicBezTo>
                      <a:pt x="5782" y="6812"/>
                      <a:pt x="4212" y="5371"/>
                      <a:pt x="4130" y="3513"/>
                    </a:cubicBezTo>
                    <a:cubicBezTo>
                      <a:pt x="4055" y="1655"/>
                      <a:pt x="5492" y="84"/>
                      <a:pt x="7352" y="3"/>
                    </a:cubicBezTo>
                    <a:cubicBezTo>
                      <a:pt x="7447" y="-1"/>
                      <a:pt x="7548" y="-1"/>
                      <a:pt x="7643" y="3"/>
                    </a:cubicBezTo>
                    <a:cubicBezTo>
                      <a:pt x="9490" y="-21"/>
                      <a:pt x="11010" y="1458"/>
                      <a:pt x="11035" y="3307"/>
                    </a:cubicBezTo>
                    <a:cubicBezTo>
                      <a:pt x="11035" y="3318"/>
                      <a:pt x="11035" y="3328"/>
                      <a:pt x="11035" y="3339"/>
                    </a:cubicBezTo>
                    <a:cubicBezTo>
                      <a:pt x="11022" y="5210"/>
                      <a:pt x="9515" y="6726"/>
                      <a:pt x="7643" y="675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71D29A4E-70E0-CB50-828E-688042DEFB99}"/>
                  </a:ext>
                </a:extLst>
              </p:cNvPr>
              <p:cNvSpPr/>
              <p:nvPr/>
            </p:nvSpPr>
            <p:spPr>
              <a:xfrm>
                <a:off x="9351127" y="4925577"/>
                <a:ext cx="19888" cy="29135"/>
              </a:xfrm>
              <a:custGeom>
                <a:avLst/>
                <a:gdLst>
                  <a:gd name="connsiteX0" fmla="*/ 19636 w 19888"/>
                  <a:gd name="connsiteY0" fmla="*/ 5124 h 29135"/>
                  <a:gd name="connsiteX1" fmla="*/ 10177 w 19888"/>
                  <a:gd name="connsiteY1" fmla="*/ 17659 h 29135"/>
                  <a:gd name="connsiteX2" fmla="*/ 10177 w 19888"/>
                  <a:gd name="connsiteY2" fmla="*/ 25302 h 29135"/>
                  <a:gd name="connsiteX3" fmla="*/ 15178 w 19888"/>
                  <a:gd name="connsiteY3" fmla="*/ 26109 h 29135"/>
                  <a:gd name="connsiteX4" fmla="*/ 15178 w 19888"/>
                  <a:gd name="connsiteY4" fmla="*/ 29136 h 29135"/>
                  <a:gd name="connsiteX5" fmla="*/ 0 w 19888"/>
                  <a:gd name="connsiteY5" fmla="*/ 29136 h 29135"/>
                  <a:gd name="connsiteX6" fmla="*/ 0 w 19888"/>
                  <a:gd name="connsiteY6" fmla="*/ 26109 h 29135"/>
                  <a:gd name="connsiteX7" fmla="*/ 5000 w 19888"/>
                  <a:gd name="connsiteY7" fmla="*/ 25302 h 29135"/>
                  <a:gd name="connsiteX8" fmla="*/ 5000 w 19888"/>
                  <a:gd name="connsiteY8" fmla="*/ 4607 h 29135"/>
                  <a:gd name="connsiteX9" fmla="*/ 0 w 19888"/>
                  <a:gd name="connsiteY9" fmla="*/ 4033 h 29135"/>
                  <a:gd name="connsiteX10" fmla="*/ 0 w 19888"/>
                  <a:gd name="connsiteY10" fmla="*/ 987 h 29135"/>
                  <a:gd name="connsiteX11" fmla="*/ 10001 w 19888"/>
                  <a:gd name="connsiteY11" fmla="*/ 584 h 29135"/>
                  <a:gd name="connsiteX12" fmla="*/ 9427 w 19888"/>
                  <a:gd name="connsiteY12" fmla="*/ 7368 h 29135"/>
                  <a:gd name="connsiteX13" fmla="*/ 9484 w 19888"/>
                  <a:gd name="connsiteY13" fmla="*/ 7368 h 29135"/>
                  <a:gd name="connsiteX14" fmla="*/ 19888 w 19888"/>
                  <a:gd name="connsiteY14" fmla="*/ 66 h 2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88" h="29135">
                    <a:moveTo>
                      <a:pt x="19636" y="5124"/>
                    </a:moveTo>
                    <a:cubicBezTo>
                      <a:pt x="13084" y="4089"/>
                      <a:pt x="10177" y="8516"/>
                      <a:pt x="10177" y="17659"/>
                    </a:cubicBezTo>
                    <a:lnTo>
                      <a:pt x="10177" y="25302"/>
                    </a:lnTo>
                    <a:cubicBezTo>
                      <a:pt x="11867" y="25411"/>
                      <a:pt x="13538" y="25681"/>
                      <a:pt x="15178" y="26109"/>
                    </a:cubicBezTo>
                    <a:lnTo>
                      <a:pt x="15178" y="29136"/>
                    </a:lnTo>
                    <a:lnTo>
                      <a:pt x="0" y="29136"/>
                    </a:lnTo>
                    <a:lnTo>
                      <a:pt x="0" y="26109"/>
                    </a:lnTo>
                    <a:cubicBezTo>
                      <a:pt x="1639" y="25681"/>
                      <a:pt x="3311" y="25411"/>
                      <a:pt x="5000" y="25302"/>
                    </a:cubicBezTo>
                    <a:lnTo>
                      <a:pt x="5000" y="4607"/>
                    </a:lnTo>
                    <a:cubicBezTo>
                      <a:pt x="3619" y="4380"/>
                      <a:pt x="1665" y="4153"/>
                      <a:pt x="0" y="4033"/>
                    </a:cubicBezTo>
                    <a:lnTo>
                      <a:pt x="0" y="987"/>
                    </a:lnTo>
                    <a:cubicBezTo>
                      <a:pt x="3317" y="589"/>
                      <a:pt x="6659" y="454"/>
                      <a:pt x="10001" y="584"/>
                    </a:cubicBezTo>
                    <a:cubicBezTo>
                      <a:pt x="9988" y="2857"/>
                      <a:pt x="9793" y="5126"/>
                      <a:pt x="9427" y="7368"/>
                    </a:cubicBezTo>
                    <a:lnTo>
                      <a:pt x="9484" y="7368"/>
                    </a:lnTo>
                    <a:cubicBezTo>
                      <a:pt x="10745" y="3402"/>
                      <a:pt x="13620" y="-564"/>
                      <a:pt x="19888" y="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7BA21DC5-A791-3897-3FCB-A12F090C1F49}"/>
                  </a:ext>
                </a:extLst>
              </p:cNvPr>
              <p:cNvSpPr/>
              <p:nvPr/>
            </p:nvSpPr>
            <p:spPr>
              <a:xfrm>
                <a:off x="8753825" y="4779124"/>
                <a:ext cx="7270" cy="14124"/>
              </a:xfrm>
              <a:custGeom>
                <a:avLst/>
                <a:gdLst>
                  <a:gd name="connsiteX0" fmla="*/ 5190 w 7270"/>
                  <a:gd name="connsiteY0" fmla="*/ 14125 h 14124"/>
                  <a:gd name="connsiteX1" fmla="*/ 0 w 7270"/>
                  <a:gd name="connsiteY1" fmla="*/ 5240 h 14124"/>
                  <a:gd name="connsiteX2" fmla="*/ 1639 w 7270"/>
                  <a:gd name="connsiteY2" fmla="*/ 0 h 14124"/>
                  <a:gd name="connsiteX3" fmla="*/ 7270 w 7270"/>
                  <a:gd name="connsiteY3" fmla="*/ 5309 h 1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70" h="14124">
                    <a:moveTo>
                      <a:pt x="5190" y="14125"/>
                    </a:moveTo>
                    <a:cubicBezTo>
                      <a:pt x="3859" y="9023"/>
                      <a:pt x="2339" y="5240"/>
                      <a:pt x="0" y="5240"/>
                    </a:cubicBezTo>
                    <a:lnTo>
                      <a:pt x="1639" y="0"/>
                    </a:lnTo>
                    <a:cubicBezTo>
                      <a:pt x="4048" y="0"/>
                      <a:pt x="5839" y="2119"/>
                      <a:pt x="7270" y="5309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E8A534F5-B282-305A-6451-F814BCADCFD5}"/>
                  </a:ext>
                </a:extLst>
              </p:cNvPr>
              <p:cNvSpPr/>
              <p:nvPr/>
            </p:nvSpPr>
            <p:spPr>
              <a:xfrm>
                <a:off x="8764784" y="4806068"/>
                <a:ext cx="7194" cy="13973"/>
              </a:xfrm>
              <a:custGeom>
                <a:avLst/>
                <a:gdLst>
                  <a:gd name="connsiteX0" fmla="*/ 7195 w 7194"/>
                  <a:gd name="connsiteY0" fmla="*/ 8740 h 13973"/>
                  <a:gd name="connsiteX1" fmla="*/ 5555 w 7194"/>
                  <a:gd name="connsiteY1" fmla="*/ 13973 h 13973"/>
                  <a:gd name="connsiteX2" fmla="*/ 0 w 7194"/>
                  <a:gd name="connsiteY2" fmla="*/ 8828 h 13973"/>
                  <a:gd name="connsiteX3" fmla="*/ 2081 w 7194"/>
                  <a:gd name="connsiteY3" fmla="*/ 0 h 13973"/>
                  <a:gd name="connsiteX4" fmla="*/ 7195 w 7194"/>
                  <a:gd name="connsiteY4" fmla="*/ 8714 h 1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4" h="13973">
                    <a:moveTo>
                      <a:pt x="7195" y="8740"/>
                    </a:moveTo>
                    <a:lnTo>
                      <a:pt x="5555" y="13973"/>
                    </a:lnTo>
                    <a:cubicBezTo>
                      <a:pt x="3191" y="13973"/>
                      <a:pt x="1419" y="11943"/>
                      <a:pt x="0" y="8828"/>
                    </a:cubicBezTo>
                    <a:lnTo>
                      <a:pt x="2081" y="0"/>
                    </a:lnTo>
                    <a:cubicBezTo>
                      <a:pt x="3399" y="5013"/>
                      <a:pt x="4906" y="8714"/>
                      <a:pt x="7195" y="8714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DA930E0C-93F3-B95D-E40B-90155FE58571}"/>
                  </a:ext>
                </a:extLst>
              </p:cNvPr>
              <p:cNvSpPr/>
              <p:nvPr/>
            </p:nvSpPr>
            <p:spPr>
              <a:xfrm>
                <a:off x="8753497" y="4779118"/>
                <a:ext cx="18809" cy="40917"/>
              </a:xfrm>
              <a:custGeom>
                <a:avLst/>
                <a:gdLst>
                  <a:gd name="connsiteX0" fmla="*/ 18810 w 18809"/>
                  <a:gd name="connsiteY0" fmla="*/ 5240 h 40917"/>
                  <a:gd name="connsiteX1" fmla="*/ 2289 w 18809"/>
                  <a:gd name="connsiteY1" fmla="*/ 40918 h 40917"/>
                  <a:gd name="connsiteX2" fmla="*/ 0 w 18809"/>
                  <a:gd name="connsiteY2" fmla="*/ 35684 h 40917"/>
                  <a:gd name="connsiteX3" fmla="*/ 16521 w 18809"/>
                  <a:gd name="connsiteY3" fmla="*/ 0 h 40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9" h="40917">
                    <a:moveTo>
                      <a:pt x="18810" y="5240"/>
                    </a:moveTo>
                    <a:cubicBezTo>
                      <a:pt x="11678" y="5240"/>
                      <a:pt x="12189" y="40918"/>
                      <a:pt x="2289" y="40918"/>
                    </a:cubicBezTo>
                    <a:lnTo>
                      <a:pt x="0" y="35684"/>
                    </a:lnTo>
                    <a:cubicBezTo>
                      <a:pt x="7207" y="35684"/>
                      <a:pt x="6621" y="0"/>
                      <a:pt x="16521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45754247-D7E4-92F0-BFFE-3FA77495DE9A}"/>
                  </a:ext>
                </a:extLst>
              </p:cNvPr>
              <p:cNvSpPr/>
              <p:nvPr/>
            </p:nvSpPr>
            <p:spPr>
              <a:xfrm>
                <a:off x="8503198" y="4806567"/>
                <a:ext cx="7270" cy="14118"/>
              </a:xfrm>
              <a:custGeom>
                <a:avLst/>
                <a:gdLst>
                  <a:gd name="connsiteX0" fmla="*/ 2081 w 7270"/>
                  <a:gd name="connsiteY0" fmla="*/ 0 h 14118"/>
                  <a:gd name="connsiteX1" fmla="*/ 7270 w 7270"/>
                  <a:gd name="connsiteY1" fmla="*/ 8878 h 14118"/>
                  <a:gd name="connsiteX2" fmla="*/ 5631 w 7270"/>
                  <a:gd name="connsiteY2" fmla="*/ 14118 h 14118"/>
                  <a:gd name="connsiteX3" fmla="*/ 0 w 7270"/>
                  <a:gd name="connsiteY3" fmla="*/ 8822 h 1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70" h="14118">
                    <a:moveTo>
                      <a:pt x="2081" y="0"/>
                    </a:moveTo>
                    <a:cubicBezTo>
                      <a:pt x="3411" y="5101"/>
                      <a:pt x="4931" y="8878"/>
                      <a:pt x="7270" y="8878"/>
                    </a:cubicBezTo>
                    <a:lnTo>
                      <a:pt x="5631" y="14118"/>
                    </a:lnTo>
                    <a:cubicBezTo>
                      <a:pt x="3229" y="14118"/>
                      <a:pt x="1431" y="12012"/>
                      <a:pt x="0" y="88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27363AF-F141-BE3C-84E2-B5A9B4CD982E}"/>
                  </a:ext>
                </a:extLst>
              </p:cNvPr>
              <p:cNvSpPr/>
              <p:nvPr/>
            </p:nvSpPr>
            <p:spPr>
              <a:xfrm>
                <a:off x="8492314" y="4779767"/>
                <a:ext cx="7194" cy="13973"/>
              </a:xfrm>
              <a:custGeom>
                <a:avLst/>
                <a:gdLst>
                  <a:gd name="connsiteX0" fmla="*/ 0 w 7194"/>
                  <a:gd name="connsiteY0" fmla="*/ 5240 h 13973"/>
                  <a:gd name="connsiteX1" fmla="*/ 1639 w 7194"/>
                  <a:gd name="connsiteY1" fmla="*/ 0 h 13973"/>
                  <a:gd name="connsiteX2" fmla="*/ 7195 w 7194"/>
                  <a:gd name="connsiteY2" fmla="*/ 5145 h 13973"/>
                  <a:gd name="connsiteX3" fmla="*/ 5114 w 7194"/>
                  <a:gd name="connsiteY3" fmla="*/ 13973 h 13973"/>
                  <a:gd name="connsiteX4" fmla="*/ 0 w 7194"/>
                  <a:gd name="connsiteY4" fmla="*/ 5265 h 13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4" h="13973">
                    <a:moveTo>
                      <a:pt x="0" y="5240"/>
                    </a:moveTo>
                    <a:lnTo>
                      <a:pt x="1639" y="0"/>
                    </a:lnTo>
                    <a:cubicBezTo>
                      <a:pt x="4010" y="0"/>
                      <a:pt x="5776" y="2043"/>
                      <a:pt x="7195" y="5145"/>
                    </a:cubicBezTo>
                    <a:lnTo>
                      <a:pt x="5114" y="13973"/>
                    </a:lnTo>
                    <a:cubicBezTo>
                      <a:pt x="3802" y="8929"/>
                      <a:pt x="2295" y="5265"/>
                      <a:pt x="0" y="5265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64C2DE01-4D20-36B9-5E59-DB5C6954ADEF}"/>
                  </a:ext>
                </a:extLst>
              </p:cNvPr>
              <p:cNvSpPr/>
              <p:nvPr/>
            </p:nvSpPr>
            <p:spPr>
              <a:xfrm>
                <a:off x="8491986" y="4779774"/>
                <a:ext cx="18809" cy="40924"/>
              </a:xfrm>
              <a:custGeom>
                <a:avLst/>
                <a:gdLst>
                  <a:gd name="connsiteX0" fmla="*/ 0 w 18809"/>
                  <a:gd name="connsiteY0" fmla="*/ 35690 h 40924"/>
                  <a:gd name="connsiteX1" fmla="*/ 16521 w 18809"/>
                  <a:gd name="connsiteY1" fmla="*/ 0 h 40924"/>
                  <a:gd name="connsiteX2" fmla="*/ 18810 w 18809"/>
                  <a:gd name="connsiteY2" fmla="*/ 5240 h 40924"/>
                  <a:gd name="connsiteX3" fmla="*/ 2295 w 18809"/>
                  <a:gd name="connsiteY3" fmla="*/ 40924 h 4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09" h="40924">
                    <a:moveTo>
                      <a:pt x="0" y="35690"/>
                    </a:moveTo>
                    <a:cubicBezTo>
                      <a:pt x="7132" y="35690"/>
                      <a:pt x="6621" y="0"/>
                      <a:pt x="16521" y="0"/>
                    </a:cubicBezTo>
                    <a:lnTo>
                      <a:pt x="18810" y="5240"/>
                    </a:lnTo>
                    <a:cubicBezTo>
                      <a:pt x="11609" y="5240"/>
                      <a:pt x="12195" y="40924"/>
                      <a:pt x="2295" y="4092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1B757EF2-E84A-EC83-4FB3-4C3EE649204B}"/>
                  </a:ext>
                </a:extLst>
              </p:cNvPr>
              <p:cNvSpPr/>
              <p:nvPr/>
            </p:nvSpPr>
            <p:spPr>
              <a:xfrm rot="18898199">
                <a:off x="8711359" y="4699562"/>
                <a:ext cx="17681" cy="5240"/>
              </a:xfrm>
              <a:custGeom>
                <a:avLst/>
                <a:gdLst>
                  <a:gd name="connsiteX0" fmla="*/ 0 w 17681"/>
                  <a:gd name="connsiteY0" fmla="*/ 0 h 5240"/>
                  <a:gd name="connsiteX1" fmla="*/ 17681 w 17681"/>
                  <a:gd name="connsiteY1" fmla="*/ 0 h 5240"/>
                  <a:gd name="connsiteX2" fmla="*/ 17681 w 17681"/>
                  <a:gd name="connsiteY2" fmla="*/ 5240 h 5240"/>
                  <a:gd name="connsiteX3" fmla="*/ 0 w 17681"/>
                  <a:gd name="connsiteY3" fmla="*/ 5240 h 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81" h="5240">
                    <a:moveTo>
                      <a:pt x="0" y="0"/>
                    </a:moveTo>
                    <a:lnTo>
                      <a:pt x="17681" y="0"/>
                    </a:lnTo>
                    <a:lnTo>
                      <a:pt x="17681" y="5240"/>
                    </a:lnTo>
                    <a:lnTo>
                      <a:pt x="0" y="524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569F6D6A-CE1E-F848-CF05-D9AD11926A32}"/>
                  </a:ext>
                </a:extLst>
              </p:cNvPr>
              <p:cNvSpPr/>
              <p:nvPr/>
            </p:nvSpPr>
            <p:spPr>
              <a:xfrm>
                <a:off x="8721445" y="4703752"/>
                <a:ext cx="16212" cy="16211"/>
              </a:xfrm>
              <a:custGeom>
                <a:avLst/>
                <a:gdLst>
                  <a:gd name="connsiteX0" fmla="*/ 16212 w 16212"/>
                  <a:gd name="connsiteY0" fmla="*/ 3708 h 16211"/>
                  <a:gd name="connsiteX1" fmla="*/ 12504 w 16212"/>
                  <a:gd name="connsiteY1" fmla="*/ 0 h 16211"/>
                  <a:gd name="connsiteX2" fmla="*/ 0 w 16212"/>
                  <a:gd name="connsiteY2" fmla="*/ 12504 h 16211"/>
                  <a:gd name="connsiteX3" fmla="*/ 3701 w 16212"/>
                  <a:gd name="connsiteY3" fmla="*/ 16212 h 16211"/>
                  <a:gd name="connsiteX4" fmla="*/ 16212 w 16212"/>
                  <a:gd name="connsiteY4" fmla="*/ 370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16212" y="3708"/>
                    </a:moveTo>
                    <a:lnTo>
                      <a:pt x="12504" y="0"/>
                    </a:lnTo>
                    <a:lnTo>
                      <a:pt x="0" y="12504"/>
                    </a:lnTo>
                    <a:lnTo>
                      <a:pt x="3701" y="16212"/>
                    </a:lnTo>
                    <a:lnTo>
                      <a:pt x="16212" y="370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B633DCF1-7583-2D11-9E02-FD7FE37D3D4B}"/>
                  </a:ext>
                </a:extLst>
              </p:cNvPr>
              <p:cNvSpPr/>
              <p:nvPr/>
            </p:nvSpPr>
            <p:spPr>
              <a:xfrm>
                <a:off x="8611366" y="4670994"/>
                <a:ext cx="14118" cy="7238"/>
              </a:xfrm>
              <a:custGeom>
                <a:avLst/>
                <a:gdLst>
                  <a:gd name="connsiteX0" fmla="*/ 14118 w 14118"/>
                  <a:gd name="connsiteY0" fmla="*/ 2049 h 7238"/>
                  <a:gd name="connsiteX1" fmla="*/ 5234 w 14118"/>
                  <a:gd name="connsiteY1" fmla="*/ 7239 h 7238"/>
                  <a:gd name="connsiteX2" fmla="*/ 0 w 14118"/>
                  <a:gd name="connsiteY2" fmla="*/ 5637 h 7238"/>
                  <a:gd name="connsiteX3" fmla="*/ 5309 w 14118"/>
                  <a:gd name="connsiteY3" fmla="*/ 0 h 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18" h="7238">
                    <a:moveTo>
                      <a:pt x="14118" y="2049"/>
                    </a:moveTo>
                    <a:cubicBezTo>
                      <a:pt x="9017" y="3374"/>
                      <a:pt x="5234" y="4893"/>
                      <a:pt x="5234" y="7239"/>
                    </a:cubicBezTo>
                    <a:lnTo>
                      <a:pt x="0" y="5637"/>
                    </a:lnTo>
                    <a:cubicBezTo>
                      <a:pt x="0" y="3229"/>
                      <a:pt x="2112" y="1431"/>
                      <a:pt x="5309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F2C029C5-A018-1A96-D744-0CE087C0B431}"/>
                  </a:ext>
                </a:extLst>
              </p:cNvPr>
              <p:cNvSpPr/>
              <p:nvPr/>
            </p:nvSpPr>
            <p:spPr>
              <a:xfrm>
                <a:off x="8638310" y="4660079"/>
                <a:ext cx="13973" cy="7188"/>
              </a:xfrm>
              <a:custGeom>
                <a:avLst/>
                <a:gdLst>
                  <a:gd name="connsiteX0" fmla="*/ 8740 w 13973"/>
                  <a:gd name="connsiteY0" fmla="*/ 0 h 7188"/>
                  <a:gd name="connsiteX1" fmla="*/ 13973 w 13973"/>
                  <a:gd name="connsiteY1" fmla="*/ 1633 h 7188"/>
                  <a:gd name="connsiteX2" fmla="*/ 8828 w 13973"/>
                  <a:gd name="connsiteY2" fmla="*/ 7189 h 7188"/>
                  <a:gd name="connsiteX3" fmla="*/ 0 w 13973"/>
                  <a:gd name="connsiteY3" fmla="*/ 5108 h 7188"/>
                  <a:gd name="connsiteX4" fmla="*/ 8715 w 13973"/>
                  <a:gd name="connsiteY4" fmla="*/ 0 h 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3" h="7188">
                    <a:moveTo>
                      <a:pt x="8740" y="0"/>
                    </a:moveTo>
                    <a:lnTo>
                      <a:pt x="13973" y="1633"/>
                    </a:lnTo>
                    <a:cubicBezTo>
                      <a:pt x="13973" y="4004"/>
                      <a:pt x="11943" y="5770"/>
                      <a:pt x="8828" y="7189"/>
                    </a:cubicBezTo>
                    <a:lnTo>
                      <a:pt x="0" y="5108"/>
                    </a:lnTo>
                    <a:cubicBezTo>
                      <a:pt x="5045" y="3796"/>
                      <a:pt x="8715" y="2295"/>
                      <a:pt x="8715" y="0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7B7D018D-EC95-69DF-46E2-E523BFA8711D}"/>
                  </a:ext>
                </a:extLst>
              </p:cNvPr>
              <p:cNvSpPr/>
              <p:nvPr/>
            </p:nvSpPr>
            <p:spPr>
              <a:xfrm>
                <a:off x="8611360" y="4659751"/>
                <a:ext cx="40917" cy="18803"/>
              </a:xfrm>
              <a:custGeom>
                <a:avLst/>
                <a:gdLst>
                  <a:gd name="connsiteX0" fmla="*/ 5240 w 40917"/>
                  <a:gd name="connsiteY0" fmla="*/ 0 h 18803"/>
                  <a:gd name="connsiteX1" fmla="*/ 40918 w 40917"/>
                  <a:gd name="connsiteY1" fmla="*/ 16515 h 18803"/>
                  <a:gd name="connsiteX2" fmla="*/ 35678 w 40917"/>
                  <a:gd name="connsiteY2" fmla="*/ 18804 h 18803"/>
                  <a:gd name="connsiteX3" fmla="*/ 0 w 40917"/>
                  <a:gd name="connsiteY3" fmla="*/ 2295 h 1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17" h="18803">
                    <a:moveTo>
                      <a:pt x="5240" y="0"/>
                    </a:moveTo>
                    <a:cubicBezTo>
                      <a:pt x="5240" y="7125"/>
                      <a:pt x="40918" y="6615"/>
                      <a:pt x="40918" y="16515"/>
                    </a:cubicBezTo>
                    <a:lnTo>
                      <a:pt x="35678" y="18804"/>
                    </a:lnTo>
                    <a:cubicBezTo>
                      <a:pt x="35678" y="11609"/>
                      <a:pt x="0" y="12183"/>
                      <a:pt x="0" y="229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C92B0BA2-2CC7-BD65-8BFE-2FEFDDA3941A}"/>
                  </a:ext>
                </a:extLst>
              </p:cNvPr>
              <p:cNvSpPr/>
              <p:nvPr/>
            </p:nvSpPr>
            <p:spPr>
              <a:xfrm rot="18900601">
                <a:off x="8541480" y="4693328"/>
                <a:ext cx="5240" cy="17681"/>
              </a:xfrm>
              <a:custGeom>
                <a:avLst/>
                <a:gdLst>
                  <a:gd name="connsiteX0" fmla="*/ 0 w 5240"/>
                  <a:gd name="connsiteY0" fmla="*/ 0 h 17681"/>
                  <a:gd name="connsiteX1" fmla="*/ 5240 w 5240"/>
                  <a:gd name="connsiteY1" fmla="*/ 0 h 17681"/>
                  <a:gd name="connsiteX2" fmla="*/ 5240 w 5240"/>
                  <a:gd name="connsiteY2" fmla="*/ 17681 h 17681"/>
                  <a:gd name="connsiteX3" fmla="*/ 0 w 5240"/>
                  <a:gd name="connsiteY3" fmla="*/ 17681 h 1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0" h="17681">
                    <a:moveTo>
                      <a:pt x="0" y="0"/>
                    </a:moveTo>
                    <a:lnTo>
                      <a:pt x="5240" y="0"/>
                    </a:lnTo>
                    <a:lnTo>
                      <a:pt x="5240" y="17681"/>
                    </a:lnTo>
                    <a:lnTo>
                      <a:pt x="0" y="1768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AFF308DF-80D2-FAF0-7244-4058662C559A}"/>
                  </a:ext>
                </a:extLst>
              </p:cNvPr>
              <p:cNvSpPr/>
              <p:nvPr/>
            </p:nvSpPr>
            <p:spPr>
              <a:xfrm>
                <a:off x="8526642" y="4703752"/>
                <a:ext cx="16212" cy="16211"/>
              </a:xfrm>
              <a:custGeom>
                <a:avLst/>
                <a:gdLst>
                  <a:gd name="connsiteX0" fmla="*/ 0 w 16212"/>
                  <a:gd name="connsiteY0" fmla="*/ 3708 h 16211"/>
                  <a:gd name="connsiteX1" fmla="*/ 3708 w 16212"/>
                  <a:gd name="connsiteY1" fmla="*/ 0 h 16211"/>
                  <a:gd name="connsiteX2" fmla="*/ 16212 w 16212"/>
                  <a:gd name="connsiteY2" fmla="*/ 12504 h 16211"/>
                  <a:gd name="connsiteX3" fmla="*/ 12504 w 16212"/>
                  <a:gd name="connsiteY3" fmla="*/ 16212 h 16211"/>
                  <a:gd name="connsiteX4" fmla="*/ 0 w 16212"/>
                  <a:gd name="connsiteY4" fmla="*/ 370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0" y="3708"/>
                    </a:moveTo>
                    <a:lnTo>
                      <a:pt x="3708" y="0"/>
                    </a:lnTo>
                    <a:lnTo>
                      <a:pt x="16212" y="12504"/>
                    </a:lnTo>
                    <a:lnTo>
                      <a:pt x="12504" y="16212"/>
                    </a:lnTo>
                    <a:lnTo>
                      <a:pt x="0" y="370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1B54A69A-A6B1-F748-1F6C-A5864405ED30}"/>
                  </a:ext>
                </a:extLst>
              </p:cNvPr>
              <p:cNvSpPr/>
              <p:nvPr/>
            </p:nvSpPr>
            <p:spPr>
              <a:xfrm>
                <a:off x="8568676" y="4670281"/>
                <a:ext cx="12365" cy="10221"/>
              </a:xfrm>
              <a:custGeom>
                <a:avLst/>
                <a:gdLst>
                  <a:gd name="connsiteX0" fmla="*/ 12366 w 12365"/>
                  <a:gd name="connsiteY0" fmla="*/ 0 h 10221"/>
                  <a:gd name="connsiteX1" fmla="*/ 8475 w 12365"/>
                  <a:gd name="connsiteY1" fmla="*/ 8109 h 10221"/>
                  <a:gd name="connsiteX2" fmla="*/ 0 w 12365"/>
                  <a:gd name="connsiteY2" fmla="*/ 10222 h 10221"/>
                  <a:gd name="connsiteX3" fmla="*/ 6098 w 12365"/>
                  <a:gd name="connsiteY3" fmla="*/ 1356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65" h="10221">
                    <a:moveTo>
                      <a:pt x="12366" y="0"/>
                    </a:moveTo>
                    <a:cubicBezTo>
                      <a:pt x="11924" y="3670"/>
                      <a:pt x="10575" y="5171"/>
                      <a:pt x="8475" y="8109"/>
                    </a:cubicBezTo>
                    <a:lnTo>
                      <a:pt x="0" y="10222"/>
                    </a:lnTo>
                    <a:cubicBezTo>
                      <a:pt x="2648" y="7346"/>
                      <a:pt x="5726" y="4446"/>
                      <a:pt x="6098" y="135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B6AC214A-D58C-B6F8-4ECB-7F897A8A3B39}"/>
                  </a:ext>
                </a:extLst>
              </p:cNvPr>
              <p:cNvSpPr/>
              <p:nvPr/>
            </p:nvSpPr>
            <p:spPr>
              <a:xfrm>
                <a:off x="8565877" y="4680950"/>
                <a:ext cx="21912" cy="8809"/>
              </a:xfrm>
              <a:custGeom>
                <a:avLst/>
                <a:gdLst>
                  <a:gd name="connsiteX0" fmla="*/ 21912 w 21912"/>
                  <a:gd name="connsiteY0" fmla="*/ 2763 h 8809"/>
                  <a:gd name="connsiteX1" fmla="*/ 18028 w 21912"/>
                  <a:gd name="connsiteY1" fmla="*/ 6023 h 8809"/>
                  <a:gd name="connsiteX2" fmla="*/ 1097 w 21912"/>
                  <a:gd name="connsiteY2" fmla="*/ 8810 h 8809"/>
                  <a:gd name="connsiteX3" fmla="*/ 0 w 21912"/>
                  <a:gd name="connsiteY3" fmla="*/ 3393 h 8809"/>
                  <a:gd name="connsiteX4" fmla="*/ 21912 w 21912"/>
                  <a:gd name="connsiteY4" fmla="*/ 2763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12" h="8809">
                    <a:moveTo>
                      <a:pt x="21912" y="2763"/>
                    </a:moveTo>
                    <a:lnTo>
                      <a:pt x="18028" y="6023"/>
                    </a:lnTo>
                    <a:cubicBezTo>
                      <a:pt x="16716" y="4358"/>
                      <a:pt x="8569" y="6723"/>
                      <a:pt x="1097" y="8810"/>
                    </a:cubicBezTo>
                    <a:lnTo>
                      <a:pt x="0" y="3393"/>
                    </a:lnTo>
                    <a:cubicBezTo>
                      <a:pt x="11691" y="45"/>
                      <a:pt x="18249" y="-1897"/>
                      <a:pt x="21912" y="2763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AFCEE932-778C-1D64-5A9C-4D332B3232E8}"/>
                  </a:ext>
                </a:extLst>
              </p:cNvPr>
              <p:cNvSpPr/>
              <p:nvPr/>
            </p:nvSpPr>
            <p:spPr>
              <a:xfrm rot="18899400">
                <a:off x="8535252" y="4895032"/>
                <a:ext cx="17674" cy="5240"/>
              </a:xfrm>
              <a:custGeom>
                <a:avLst/>
                <a:gdLst>
                  <a:gd name="connsiteX0" fmla="*/ 0 w 17674"/>
                  <a:gd name="connsiteY0" fmla="*/ 0 h 5240"/>
                  <a:gd name="connsiteX1" fmla="*/ 17675 w 17674"/>
                  <a:gd name="connsiteY1" fmla="*/ 0 h 5240"/>
                  <a:gd name="connsiteX2" fmla="*/ 17675 w 17674"/>
                  <a:gd name="connsiteY2" fmla="*/ 5240 h 5240"/>
                  <a:gd name="connsiteX3" fmla="*/ 0 w 17674"/>
                  <a:gd name="connsiteY3" fmla="*/ 5240 h 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74" h="5240">
                    <a:moveTo>
                      <a:pt x="0" y="0"/>
                    </a:moveTo>
                    <a:lnTo>
                      <a:pt x="17675" y="0"/>
                    </a:lnTo>
                    <a:lnTo>
                      <a:pt x="17675" y="5240"/>
                    </a:lnTo>
                    <a:lnTo>
                      <a:pt x="0" y="524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AEF2BF17-A111-50FA-C7CF-951A1E370D6F}"/>
                  </a:ext>
                </a:extLst>
              </p:cNvPr>
              <p:cNvSpPr/>
              <p:nvPr/>
            </p:nvSpPr>
            <p:spPr>
              <a:xfrm>
                <a:off x="8526642" y="4879858"/>
                <a:ext cx="16212" cy="16211"/>
              </a:xfrm>
              <a:custGeom>
                <a:avLst/>
                <a:gdLst>
                  <a:gd name="connsiteX0" fmla="*/ 0 w 16212"/>
                  <a:gd name="connsiteY0" fmla="*/ 12498 h 16211"/>
                  <a:gd name="connsiteX1" fmla="*/ 3708 w 16212"/>
                  <a:gd name="connsiteY1" fmla="*/ 16212 h 16211"/>
                  <a:gd name="connsiteX2" fmla="*/ 16212 w 16212"/>
                  <a:gd name="connsiteY2" fmla="*/ 3701 h 16211"/>
                  <a:gd name="connsiteX3" fmla="*/ 12504 w 16212"/>
                  <a:gd name="connsiteY3" fmla="*/ 0 h 16211"/>
                  <a:gd name="connsiteX4" fmla="*/ 0 w 16212"/>
                  <a:gd name="connsiteY4" fmla="*/ 1249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0" y="12498"/>
                    </a:moveTo>
                    <a:lnTo>
                      <a:pt x="3708" y="16212"/>
                    </a:lnTo>
                    <a:lnTo>
                      <a:pt x="16212" y="3701"/>
                    </a:lnTo>
                    <a:lnTo>
                      <a:pt x="12504" y="0"/>
                    </a:lnTo>
                    <a:lnTo>
                      <a:pt x="0" y="1249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889D5E89-FC92-8A67-5C8F-2DF5B6B60A17}"/>
                  </a:ext>
                </a:extLst>
              </p:cNvPr>
              <p:cNvSpPr/>
              <p:nvPr/>
            </p:nvSpPr>
            <p:spPr>
              <a:xfrm>
                <a:off x="8638809" y="4921589"/>
                <a:ext cx="14124" cy="7264"/>
              </a:xfrm>
              <a:custGeom>
                <a:avLst/>
                <a:gdLst>
                  <a:gd name="connsiteX0" fmla="*/ 0 w 14124"/>
                  <a:gd name="connsiteY0" fmla="*/ 5183 h 7264"/>
                  <a:gd name="connsiteX1" fmla="*/ 8878 w 14124"/>
                  <a:gd name="connsiteY1" fmla="*/ 0 h 7264"/>
                  <a:gd name="connsiteX2" fmla="*/ 14125 w 14124"/>
                  <a:gd name="connsiteY2" fmla="*/ 1633 h 7264"/>
                  <a:gd name="connsiteX3" fmla="*/ 8809 w 14124"/>
                  <a:gd name="connsiteY3" fmla="*/ 7264 h 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24" h="7264">
                    <a:moveTo>
                      <a:pt x="0" y="5183"/>
                    </a:moveTo>
                    <a:cubicBezTo>
                      <a:pt x="5095" y="3865"/>
                      <a:pt x="8878" y="2346"/>
                      <a:pt x="8878" y="0"/>
                    </a:cubicBezTo>
                    <a:lnTo>
                      <a:pt x="14125" y="1633"/>
                    </a:lnTo>
                    <a:cubicBezTo>
                      <a:pt x="14125" y="4042"/>
                      <a:pt x="12006" y="5833"/>
                      <a:pt x="8809" y="726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18F2F3B7-1134-0CD5-765A-E0498AEF16B5}"/>
                  </a:ext>
                </a:extLst>
              </p:cNvPr>
              <p:cNvSpPr/>
              <p:nvPr/>
            </p:nvSpPr>
            <p:spPr>
              <a:xfrm>
                <a:off x="8611990" y="4932555"/>
                <a:ext cx="13973" cy="7182"/>
              </a:xfrm>
              <a:custGeom>
                <a:avLst/>
                <a:gdLst>
                  <a:gd name="connsiteX0" fmla="*/ 5240 w 13973"/>
                  <a:gd name="connsiteY0" fmla="*/ 7182 h 7182"/>
                  <a:gd name="connsiteX1" fmla="*/ 0 w 13973"/>
                  <a:gd name="connsiteY1" fmla="*/ 5543 h 7182"/>
                  <a:gd name="connsiteX2" fmla="*/ 5145 w 13973"/>
                  <a:gd name="connsiteY2" fmla="*/ 0 h 7182"/>
                  <a:gd name="connsiteX3" fmla="*/ 13973 w 13973"/>
                  <a:gd name="connsiteY3" fmla="*/ 2075 h 7182"/>
                  <a:gd name="connsiteX4" fmla="*/ 5265 w 13973"/>
                  <a:gd name="connsiteY4" fmla="*/ 7182 h 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73" h="7182">
                    <a:moveTo>
                      <a:pt x="5240" y="7182"/>
                    </a:moveTo>
                    <a:lnTo>
                      <a:pt x="0" y="5543"/>
                    </a:lnTo>
                    <a:cubicBezTo>
                      <a:pt x="0" y="3184"/>
                      <a:pt x="2037" y="1406"/>
                      <a:pt x="5145" y="0"/>
                    </a:cubicBezTo>
                    <a:lnTo>
                      <a:pt x="13973" y="2075"/>
                    </a:lnTo>
                    <a:cubicBezTo>
                      <a:pt x="8929" y="3386"/>
                      <a:pt x="5265" y="4887"/>
                      <a:pt x="5265" y="7182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F7EED610-4FAB-8900-EB62-B2197A0960A6}"/>
                  </a:ext>
                </a:extLst>
              </p:cNvPr>
              <p:cNvSpPr/>
              <p:nvPr/>
            </p:nvSpPr>
            <p:spPr>
              <a:xfrm>
                <a:off x="8612016" y="4921255"/>
                <a:ext cx="40917" cy="18809"/>
              </a:xfrm>
              <a:custGeom>
                <a:avLst/>
                <a:gdLst>
                  <a:gd name="connsiteX0" fmla="*/ 35678 w 40917"/>
                  <a:gd name="connsiteY0" fmla="*/ 18810 h 18809"/>
                  <a:gd name="connsiteX1" fmla="*/ 0 w 40917"/>
                  <a:gd name="connsiteY1" fmla="*/ 2295 h 18809"/>
                  <a:gd name="connsiteX2" fmla="*/ 5240 w 40917"/>
                  <a:gd name="connsiteY2" fmla="*/ 0 h 18809"/>
                  <a:gd name="connsiteX3" fmla="*/ 40918 w 40917"/>
                  <a:gd name="connsiteY3" fmla="*/ 16521 h 1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17" h="18809">
                    <a:moveTo>
                      <a:pt x="35678" y="18810"/>
                    </a:moveTo>
                    <a:cubicBezTo>
                      <a:pt x="35678" y="11691"/>
                      <a:pt x="0" y="12189"/>
                      <a:pt x="0" y="2295"/>
                    </a:cubicBezTo>
                    <a:lnTo>
                      <a:pt x="5240" y="0"/>
                    </a:lnTo>
                    <a:cubicBezTo>
                      <a:pt x="5240" y="7207"/>
                      <a:pt x="40918" y="6621"/>
                      <a:pt x="40918" y="16521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551904A3-EFC3-CD17-8244-BF692841F276}"/>
                  </a:ext>
                </a:extLst>
              </p:cNvPr>
              <p:cNvSpPr/>
              <p:nvPr/>
            </p:nvSpPr>
            <p:spPr>
              <a:xfrm rot="18901801">
                <a:off x="8717580" y="4888793"/>
                <a:ext cx="5240" cy="17681"/>
              </a:xfrm>
              <a:custGeom>
                <a:avLst/>
                <a:gdLst>
                  <a:gd name="connsiteX0" fmla="*/ 0 w 5240"/>
                  <a:gd name="connsiteY0" fmla="*/ 0 h 17681"/>
                  <a:gd name="connsiteX1" fmla="*/ 5240 w 5240"/>
                  <a:gd name="connsiteY1" fmla="*/ 0 h 17681"/>
                  <a:gd name="connsiteX2" fmla="*/ 5240 w 5240"/>
                  <a:gd name="connsiteY2" fmla="*/ 17681 h 17681"/>
                  <a:gd name="connsiteX3" fmla="*/ 0 w 5240"/>
                  <a:gd name="connsiteY3" fmla="*/ 17681 h 1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0" h="17681">
                    <a:moveTo>
                      <a:pt x="0" y="0"/>
                    </a:moveTo>
                    <a:lnTo>
                      <a:pt x="5240" y="0"/>
                    </a:lnTo>
                    <a:lnTo>
                      <a:pt x="5240" y="17681"/>
                    </a:lnTo>
                    <a:lnTo>
                      <a:pt x="0" y="17681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40C4FAE-60E7-AA1B-C293-354E6A6D02E9}"/>
                  </a:ext>
                </a:extLst>
              </p:cNvPr>
              <p:cNvSpPr/>
              <p:nvPr/>
            </p:nvSpPr>
            <p:spPr>
              <a:xfrm>
                <a:off x="8721445" y="4879858"/>
                <a:ext cx="16212" cy="16211"/>
              </a:xfrm>
              <a:custGeom>
                <a:avLst/>
                <a:gdLst>
                  <a:gd name="connsiteX0" fmla="*/ 16212 w 16212"/>
                  <a:gd name="connsiteY0" fmla="*/ 12498 h 16211"/>
                  <a:gd name="connsiteX1" fmla="*/ 12504 w 16212"/>
                  <a:gd name="connsiteY1" fmla="*/ 16212 h 16211"/>
                  <a:gd name="connsiteX2" fmla="*/ 0 w 16212"/>
                  <a:gd name="connsiteY2" fmla="*/ 3701 h 16211"/>
                  <a:gd name="connsiteX3" fmla="*/ 3701 w 16212"/>
                  <a:gd name="connsiteY3" fmla="*/ 0 h 16211"/>
                  <a:gd name="connsiteX4" fmla="*/ 16212 w 16212"/>
                  <a:gd name="connsiteY4" fmla="*/ 12498 h 1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2" h="16211">
                    <a:moveTo>
                      <a:pt x="16212" y="12498"/>
                    </a:moveTo>
                    <a:lnTo>
                      <a:pt x="12504" y="16212"/>
                    </a:lnTo>
                    <a:lnTo>
                      <a:pt x="0" y="3701"/>
                    </a:lnTo>
                    <a:lnTo>
                      <a:pt x="3701" y="0"/>
                    </a:lnTo>
                    <a:lnTo>
                      <a:pt x="16212" y="12498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76B2E9CE-96AB-6D83-12F4-056F047AD4CE}"/>
                  </a:ext>
                </a:extLst>
              </p:cNvPr>
              <p:cNvSpPr/>
              <p:nvPr/>
            </p:nvSpPr>
            <p:spPr>
              <a:xfrm>
                <a:off x="8578475" y="4843026"/>
                <a:ext cx="35425" cy="49941"/>
              </a:xfrm>
              <a:custGeom>
                <a:avLst/>
                <a:gdLst>
                  <a:gd name="connsiteX0" fmla="*/ 4704 w 35425"/>
                  <a:gd name="connsiteY0" fmla="*/ 38213 h 49941"/>
                  <a:gd name="connsiteX1" fmla="*/ 29965 w 35425"/>
                  <a:gd name="connsiteY1" fmla="*/ 12920 h 49941"/>
                  <a:gd name="connsiteX2" fmla="*/ 29965 w 35425"/>
                  <a:gd name="connsiteY2" fmla="*/ 48680 h 49941"/>
                  <a:gd name="connsiteX3" fmla="*/ 35426 w 35425"/>
                  <a:gd name="connsiteY3" fmla="*/ 49941 h 49941"/>
                  <a:gd name="connsiteX4" fmla="*/ 35426 w 35425"/>
                  <a:gd name="connsiteY4" fmla="*/ 0 h 49941"/>
                  <a:gd name="connsiteX5" fmla="*/ 0 w 35425"/>
                  <a:gd name="connsiteY5" fmla="*/ 35312 h 49941"/>
                  <a:gd name="connsiteX6" fmla="*/ 4704 w 35425"/>
                  <a:gd name="connsiteY6" fmla="*/ 38187 h 4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25" h="49941">
                    <a:moveTo>
                      <a:pt x="4704" y="38213"/>
                    </a:moveTo>
                    <a:lnTo>
                      <a:pt x="29965" y="12920"/>
                    </a:lnTo>
                    <a:lnTo>
                      <a:pt x="29965" y="48680"/>
                    </a:lnTo>
                    <a:cubicBezTo>
                      <a:pt x="31775" y="49134"/>
                      <a:pt x="33578" y="49594"/>
                      <a:pt x="35426" y="49941"/>
                    </a:cubicBezTo>
                    <a:lnTo>
                      <a:pt x="35426" y="0"/>
                    </a:lnTo>
                    <a:lnTo>
                      <a:pt x="0" y="35312"/>
                    </a:lnTo>
                    <a:cubicBezTo>
                      <a:pt x="1520" y="36346"/>
                      <a:pt x="3153" y="37248"/>
                      <a:pt x="4704" y="38187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4778AF56-3E15-B7AC-BA08-B4616F61D066}"/>
                  </a:ext>
                </a:extLst>
              </p:cNvPr>
              <p:cNvSpPr/>
              <p:nvPr/>
            </p:nvSpPr>
            <p:spPr>
              <a:xfrm>
                <a:off x="8649768" y="4843039"/>
                <a:ext cx="35400" cy="49928"/>
              </a:xfrm>
              <a:custGeom>
                <a:avLst/>
                <a:gdLst>
                  <a:gd name="connsiteX0" fmla="*/ 0 w 35400"/>
                  <a:gd name="connsiteY0" fmla="*/ 49929 h 49928"/>
                  <a:gd name="connsiteX1" fmla="*/ 5379 w 35400"/>
                  <a:gd name="connsiteY1" fmla="*/ 48667 h 49928"/>
                  <a:gd name="connsiteX2" fmla="*/ 5379 w 35400"/>
                  <a:gd name="connsiteY2" fmla="*/ 12908 h 49928"/>
                  <a:gd name="connsiteX3" fmla="*/ 30879 w 35400"/>
                  <a:gd name="connsiteY3" fmla="*/ 38080 h 49928"/>
                  <a:gd name="connsiteX4" fmla="*/ 35400 w 35400"/>
                  <a:gd name="connsiteY4" fmla="*/ 35312 h 49928"/>
                  <a:gd name="connsiteX5" fmla="*/ 0 w 35400"/>
                  <a:gd name="connsiteY5" fmla="*/ 0 h 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00" h="49928">
                    <a:moveTo>
                      <a:pt x="0" y="49929"/>
                    </a:moveTo>
                    <a:cubicBezTo>
                      <a:pt x="1816" y="49575"/>
                      <a:pt x="3601" y="49121"/>
                      <a:pt x="5379" y="48667"/>
                    </a:cubicBezTo>
                    <a:lnTo>
                      <a:pt x="5379" y="12908"/>
                    </a:lnTo>
                    <a:lnTo>
                      <a:pt x="30879" y="38080"/>
                    </a:lnTo>
                    <a:cubicBezTo>
                      <a:pt x="32392" y="37172"/>
                      <a:pt x="33937" y="36302"/>
                      <a:pt x="35400" y="353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6ECD1555-E2BA-1E73-9E71-D52846ACC45E}"/>
                  </a:ext>
                </a:extLst>
              </p:cNvPr>
              <p:cNvSpPr/>
              <p:nvPr/>
            </p:nvSpPr>
            <p:spPr>
              <a:xfrm>
                <a:off x="8549929" y="4746625"/>
                <a:ext cx="56032" cy="106181"/>
              </a:xfrm>
              <a:custGeom>
                <a:avLst/>
                <a:gdLst>
                  <a:gd name="connsiteX0" fmla="*/ 2863 w 56032"/>
                  <a:gd name="connsiteY0" fmla="*/ 0 h 106181"/>
                  <a:gd name="connsiteX1" fmla="*/ 0 w 56032"/>
                  <a:gd name="connsiteY1" fmla="*/ 4717 h 106181"/>
                  <a:gd name="connsiteX2" fmla="*/ 48472 w 56032"/>
                  <a:gd name="connsiteY2" fmla="*/ 53182 h 106181"/>
                  <a:gd name="connsiteX3" fmla="*/ 277 w 56032"/>
                  <a:gd name="connsiteY3" fmla="*/ 101673 h 106181"/>
                  <a:gd name="connsiteX4" fmla="*/ 3027 w 56032"/>
                  <a:gd name="connsiteY4" fmla="*/ 106182 h 106181"/>
                  <a:gd name="connsiteX5" fmla="*/ 56033 w 56032"/>
                  <a:gd name="connsiteY5" fmla="*/ 52867 h 10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32" h="106181">
                    <a:moveTo>
                      <a:pt x="2863" y="0"/>
                    </a:moveTo>
                    <a:cubicBezTo>
                      <a:pt x="1841" y="1526"/>
                      <a:pt x="933" y="3153"/>
                      <a:pt x="0" y="4717"/>
                    </a:cubicBezTo>
                    <a:lnTo>
                      <a:pt x="48472" y="53182"/>
                    </a:lnTo>
                    <a:lnTo>
                      <a:pt x="277" y="101673"/>
                    </a:lnTo>
                    <a:cubicBezTo>
                      <a:pt x="1185" y="103187"/>
                      <a:pt x="2043" y="104732"/>
                      <a:pt x="3027" y="106182"/>
                    </a:cubicBezTo>
                    <a:lnTo>
                      <a:pt x="56033" y="52867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29ABE3F3-AEB6-6604-919C-84B9139E5EA2}"/>
                  </a:ext>
                </a:extLst>
              </p:cNvPr>
              <p:cNvSpPr/>
              <p:nvPr/>
            </p:nvSpPr>
            <p:spPr>
              <a:xfrm>
                <a:off x="8657619" y="4746404"/>
                <a:ext cx="55912" cy="106446"/>
              </a:xfrm>
              <a:custGeom>
                <a:avLst/>
                <a:gdLst>
                  <a:gd name="connsiteX0" fmla="*/ 7567 w 55912"/>
                  <a:gd name="connsiteY0" fmla="*/ 53075 h 106446"/>
                  <a:gd name="connsiteX1" fmla="*/ 55837 w 55912"/>
                  <a:gd name="connsiteY1" fmla="*/ 4521 h 106446"/>
                  <a:gd name="connsiteX2" fmla="*/ 53088 w 55912"/>
                  <a:gd name="connsiteY2" fmla="*/ 0 h 106446"/>
                  <a:gd name="connsiteX3" fmla="*/ 0 w 55912"/>
                  <a:gd name="connsiteY3" fmla="*/ 53403 h 106446"/>
                  <a:gd name="connsiteX4" fmla="*/ 53037 w 55912"/>
                  <a:gd name="connsiteY4" fmla="*/ 106447 h 106446"/>
                  <a:gd name="connsiteX5" fmla="*/ 55913 w 55912"/>
                  <a:gd name="connsiteY5" fmla="*/ 101730 h 10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912" h="106446">
                    <a:moveTo>
                      <a:pt x="7567" y="53075"/>
                    </a:moveTo>
                    <a:lnTo>
                      <a:pt x="55837" y="4521"/>
                    </a:lnTo>
                    <a:cubicBezTo>
                      <a:pt x="54929" y="3008"/>
                      <a:pt x="54072" y="1457"/>
                      <a:pt x="53088" y="0"/>
                    </a:cubicBezTo>
                    <a:lnTo>
                      <a:pt x="0" y="53403"/>
                    </a:lnTo>
                    <a:lnTo>
                      <a:pt x="53037" y="106447"/>
                    </a:lnTo>
                    <a:cubicBezTo>
                      <a:pt x="54065" y="104921"/>
                      <a:pt x="54973" y="103294"/>
                      <a:pt x="55913" y="10173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6F91E9AF-831B-5944-639C-7DF482896BE7}"/>
                  </a:ext>
                </a:extLst>
              </p:cNvPr>
              <p:cNvSpPr/>
              <p:nvPr/>
            </p:nvSpPr>
            <p:spPr>
              <a:xfrm>
                <a:off x="8578911" y="4706268"/>
                <a:ext cx="34681" cy="48850"/>
              </a:xfrm>
              <a:custGeom>
                <a:avLst/>
                <a:gdLst>
                  <a:gd name="connsiteX0" fmla="*/ 34663 w 34681"/>
                  <a:gd name="connsiteY0" fmla="*/ 0 h 48850"/>
                  <a:gd name="connsiteX1" fmla="*/ 29404 w 34681"/>
                  <a:gd name="connsiteY1" fmla="*/ 1261 h 48850"/>
                  <a:gd name="connsiteX2" fmla="*/ 29404 w 34681"/>
                  <a:gd name="connsiteY2" fmla="*/ 35943 h 48850"/>
                  <a:gd name="connsiteX3" fmla="*/ 4729 w 34681"/>
                  <a:gd name="connsiteY3" fmla="*/ 11420 h 48850"/>
                  <a:gd name="connsiteX4" fmla="*/ 0 w 34681"/>
                  <a:gd name="connsiteY4" fmla="*/ 14289 h 48850"/>
                  <a:gd name="connsiteX5" fmla="*/ 34681 w 34681"/>
                  <a:gd name="connsiteY5" fmla="*/ 48850 h 4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81" h="48850">
                    <a:moveTo>
                      <a:pt x="34663" y="0"/>
                    </a:moveTo>
                    <a:cubicBezTo>
                      <a:pt x="32884" y="347"/>
                      <a:pt x="31150" y="807"/>
                      <a:pt x="29404" y="1261"/>
                    </a:cubicBezTo>
                    <a:lnTo>
                      <a:pt x="29404" y="35943"/>
                    </a:lnTo>
                    <a:lnTo>
                      <a:pt x="4729" y="11420"/>
                    </a:lnTo>
                    <a:cubicBezTo>
                      <a:pt x="3140" y="12353"/>
                      <a:pt x="1526" y="13261"/>
                      <a:pt x="0" y="14289"/>
                    </a:cubicBezTo>
                    <a:lnTo>
                      <a:pt x="34681" y="48850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4EC5B6F8-AA1B-3DC4-09A2-2356FE357B39}"/>
                  </a:ext>
                </a:extLst>
              </p:cNvPr>
              <p:cNvSpPr/>
              <p:nvPr/>
            </p:nvSpPr>
            <p:spPr>
              <a:xfrm>
                <a:off x="8558442" y="4704446"/>
                <a:ext cx="146765" cy="190268"/>
              </a:xfrm>
              <a:custGeom>
                <a:avLst/>
                <a:gdLst>
                  <a:gd name="connsiteX0" fmla="*/ 146766 w 146765"/>
                  <a:gd name="connsiteY0" fmla="*/ 34612 h 190268"/>
                  <a:gd name="connsiteX1" fmla="*/ 134324 w 146765"/>
                  <a:gd name="connsiteY1" fmla="*/ 22133 h 190268"/>
                  <a:gd name="connsiteX2" fmla="*/ 82403 w 146765"/>
                  <a:gd name="connsiteY2" fmla="*/ 74092 h 190268"/>
                  <a:gd name="connsiteX3" fmla="*/ 82403 w 146765"/>
                  <a:gd name="connsiteY3" fmla="*/ 70492 h 190268"/>
                  <a:gd name="connsiteX4" fmla="*/ 82403 w 146765"/>
                  <a:gd name="connsiteY4" fmla="*/ 70492 h 190268"/>
                  <a:gd name="connsiteX5" fmla="*/ 82403 w 146765"/>
                  <a:gd name="connsiteY5" fmla="*/ 63051 h 190268"/>
                  <a:gd name="connsiteX6" fmla="*/ 127880 w 146765"/>
                  <a:gd name="connsiteY6" fmla="*/ 17297 h 190268"/>
                  <a:gd name="connsiteX7" fmla="*/ 73386 w 146765"/>
                  <a:gd name="connsiteY7" fmla="*/ 0 h 190268"/>
                  <a:gd name="connsiteX8" fmla="*/ 64161 w 146765"/>
                  <a:gd name="connsiteY8" fmla="*/ 467 h 190268"/>
                  <a:gd name="connsiteX9" fmla="*/ 64161 w 146765"/>
                  <a:gd name="connsiteY9" fmla="*/ 73121 h 190268"/>
                  <a:gd name="connsiteX10" fmla="*/ 12756 w 146765"/>
                  <a:gd name="connsiteY10" fmla="*/ 21805 h 190268"/>
                  <a:gd name="connsiteX11" fmla="*/ 0 w 146765"/>
                  <a:gd name="connsiteY11" fmla="*/ 34612 h 190268"/>
                  <a:gd name="connsiteX12" fmla="*/ 60774 w 146765"/>
                  <a:gd name="connsiteY12" fmla="*/ 95695 h 190268"/>
                  <a:gd name="connsiteX13" fmla="*/ 359 w 146765"/>
                  <a:gd name="connsiteY13" fmla="*/ 156110 h 190268"/>
                  <a:gd name="connsiteX14" fmla="*/ 13185 w 146765"/>
                  <a:gd name="connsiteY14" fmla="*/ 168816 h 190268"/>
                  <a:gd name="connsiteX15" fmla="*/ 64394 w 146765"/>
                  <a:gd name="connsiteY15" fmla="*/ 117292 h 190268"/>
                  <a:gd name="connsiteX16" fmla="*/ 64394 w 146765"/>
                  <a:gd name="connsiteY16" fmla="*/ 189814 h 190268"/>
                  <a:gd name="connsiteX17" fmla="*/ 73380 w 146765"/>
                  <a:gd name="connsiteY17" fmla="*/ 190268 h 190268"/>
                  <a:gd name="connsiteX18" fmla="*/ 82309 w 146765"/>
                  <a:gd name="connsiteY18" fmla="*/ 189814 h 190268"/>
                  <a:gd name="connsiteX19" fmla="*/ 82309 w 146765"/>
                  <a:gd name="connsiteY19" fmla="*/ 116946 h 190268"/>
                  <a:gd name="connsiteX20" fmla="*/ 133933 w 146765"/>
                  <a:gd name="connsiteY20" fmla="*/ 168501 h 190268"/>
                  <a:gd name="connsiteX21" fmla="*/ 146709 w 146765"/>
                  <a:gd name="connsiteY21" fmla="*/ 155732 h 190268"/>
                  <a:gd name="connsiteX22" fmla="*/ 86325 w 146765"/>
                  <a:gd name="connsiteY22" fmla="*/ 95349 h 190268"/>
                  <a:gd name="connsiteX23" fmla="*/ 82491 w 146765"/>
                  <a:gd name="connsiteY23" fmla="*/ 17486 h 190268"/>
                  <a:gd name="connsiteX24" fmla="*/ 100778 w 146765"/>
                  <a:gd name="connsiteY24" fmla="*/ 21477 h 190268"/>
                  <a:gd name="connsiteX25" fmla="*/ 82491 w 146765"/>
                  <a:gd name="connsiteY25" fmla="*/ 39663 h 19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6765" h="190268">
                    <a:moveTo>
                      <a:pt x="146766" y="34612"/>
                    </a:moveTo>
                    <a:cubicBezTo>
                      <a:pt x="143009" y="30080"/>
                      <a:pt x="138845" y="25903"/>
                      <a:pt x="134324" y="22133"/>
                    </a:cubicBezTo>
                    <a:lnTo>
                      <a:pt x="82403" y="74092"/>
                    </a:lnTo>
                    <a:lnTo>
                      <a:pt x="82403" y="70492"/>
                    </a:lnTo>
                    <a:lnTo>
                      <a:pt x="82403" y="70492"/>
                    </a:lnTo>
                    <a:lnTo>
                      <a:pt x="82403" y="63051"/>
                    </a:lnTo>
                    <a:lnTo>
                      <a:pt x="127880" y="17297"/>
                    </a:lnTo>
                    <a:cubicBezTo>
                      <a:pt x="111937" y="6043"/>
                      <a:pt x="92901" y="2"/>
                      <a:pt x="73386" y="0"/>
                    </a:cubicBezTo>
                    <a:cubicBezTo>
                      <a:pt x="70271" y="0"/>
                      <a:pt x="67200" y="177"/>
                      <a:pt x="64161" y="467"/>
                    </a:cubicBezTo>
                    <a:lnTo>
                      <a:pt x="64161" y="73121"/>
                    </a:lnTo>
                    <a:lnTo>
                      <a:pt x="12756" y="21805"/>
                    </a:lnTo>
                    <a:cubicBezTo>
                      <a:pt x="8110" y="25663"/>
                      <a:pt x="3840" y="29951"/>
                      <a:pt x="0" y="34612"/>
                    </a:cubicBezTo>
                    <a:lnTo>
                      <a:pt x="60774" y="95695"/>
                    </a:lnTo>
                    <a:lnTo>
                      <a:pt x="359" y="156110"/>
                    </a:lnTo>
                    <a:cubicBezTo>
                      <a:pt x="4225" y="160740"/>
                      <a:pt x="8520" y="164995"/>
                      <a:pt x="13185" y="168816"/>
                    </a:cubicBezTo>
                    <a:lnTo>
                      <a:pt x="64394" y="117292"/>
                    </a:lnTo>
                    <a:lnTo>
                      <a:pt x="64394" y="189814"/>
                    </a:lnTo>
                    <a:cubicBezTo>
                      <a:pt x="67358" y="190092"/>
                      <a:pt x="70347" y="190268"/>
                      <a:pt x="73380" y="190268"/>
                    </a:cubicBezTo>
                    <a:cubicBezTo>
                      <a:pt x="76413" y="190268"/>
                      <a:pt x="79364" y="190092"/>
                      <a:pt x="82309" y="189814"/>
                    </a:cubicBezTo>
                    <a:lnTo>
                      <a:pt x="82309" y="116946"/>
                    </a:lnTo>
                    <a:lnTo>
                      <a:pt x="133933" y="168501"/>
                    </a:lnTo>
                    <a:cubicBezTo>
                      <a:pt x="138586" y="164658"/>
                      <a:pt x="142864" y="160383"/>
                      <a:pt x="146709" y="155732"/>
                    </a:cubicBezTo>
                    <a:lnTo>
                      <a:pt x="86325" y="95349"/>
                    </a:lnTo>
                    <a:close/>
                    <a:moveTo>
                      <a:pt x="82491" y="17486"/>
                    </a:moveTo>
                    <a:cubicBezTo>
                      <a:pt x="95380" y="19037"/>
                      <a:pt x="100778" y="21477"/>
                      <a:pt x="100778" y="21477"/>
                    </a:cubicBezTo>
                    <a:lnTo>
                      <a:pt x="82491" y="39663"/>
                    </a:ln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7D513D94-142B-E9E1-AC5F-75A8C9B9E440}"/>
                  </a:ext>
                </a:extLst>
              </p:cNvPr>
              <p:cNvSpPr/>
              <p:nvPr/>
            </p:nvSpPr>
            <p:spPr>
              <a:xfrm>
                <a:off x="8477241" y="4645007"/>
                <a:ext cx="309809" cy="309800"/>
              </a:xfrm>
              <a:custGeom>
                <a:avLst/>
                <a:gdLst>
                  <a:gd name="connsiteX0" fmla="*/ 173441 w 309809"/>
                  <a:gd name="connsiteY0" fmla="*/ 1124 h 309800"/>
                  <a:gd name="connsiteX1" fmla="*/ 1125 w 309809"/>
                  <a:gd name="connsiteY1" fmla="*/ 136362 h 309800"/>
                  <a:gd name="connsiteX2" fmla="*/ 136370 w 309809"/>
                  <a:gd name="connsiteY2" fmla="*/ 308678 h 309800"/>
                  <a:gd name="connsiteX3" fmla="*/ 308686 w 309809"/>
                  <a:gd name="connsiteY3" fmla="*/ 173440 h 309800"/>
                  <a:gd name="connsiteX4" fmla="*/ 173441 w 309809"/>
                  <a:gd name="connsiteY4" fmla="*/ 1124 h 309800"/>
                  <a:gd name="connsiteX5" fmla="*/ 300999 w 309809"/>
                  <a:gd name="connsiteY5" fmla="*/ 172513 h 309800"/>
                  <a:gd name="connsiteX6" fmla="*/ 137297 w 309809"/>
                  <a:gd name="connsiteY6" fmla="*/ 300992 h 309800"/>
                  <a:gd name="connsiteX7" fmla="*/ 8830 w 309809"/>
                  <a:gd name="connsiteY7" fmla="*/ 137289 h 309800"/>
                  <a:gd name="connsiteX8" fmla="*/ 172514 w 309809"/>
                  <a:gd name="connsiteY8" fmla="*/ 8817 h 309800"/>
                  <a:gd name="connsiteX9" fmla="*/ 300999 w 309809"/>
                  <a:gd name="connsiteY9" fmla="*/ 172513 h 30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809" h="309800">
                    <a:moveTo>
                      <a:pt x="173441" y="1124"/>
                    </a:moveTo>
                    <a:cubicBezTo>
                      <a:pt x="88648" y="-9098"/>
                      <a:pt x="11353" y="51569"/>
                      <a:pt x="1125" y="136362"/>
                    </a:cubicBezTo>
                    <a:cubicBezTo>
                      <a:pt x="-9103" y="221155"/>
                      <a:pt x="51571" y="298463"/>
                      <a:pt x="136370" y="308678"/>
                    </a:cubicBezTo>
                    <a:cubicBezTo>
                      <a:pt x="221169" y="318893"/>
                      <a:pt x="298465" y="258233"/>
                      <a:pt x="308686" y="173440"/>
                    </a:cubicBezTo>
                    <a:cubicBezTo>
                      <a:pt x="318908" y="88647"/>
                      <a:pt x="258240" y="11345"/>
                      <a:pt x="173441" y="1124"/>
                    </a:cubicBezTo>
                    <a:moveTo>
                      <a:pt x="300999" y="172513"/>
                    </a:moveTo>
                    <a:cubicBezTo>
                      <a:pt x="291282" y="253068"/>
                      <a:pt x="217852" y="310702"/>
                      <a:pt x="137297" y="300992"/>
                    </a:cubicBezTo>
                    <a:cubicBezTo>
                      <a:pt x="56741" y="291281"/>
                      <a:pt x="-893" y="217844"/>
                      <a:pt x="8830" y="137289"/>
                    </a:cubicBezTo>
                    <a:cubicBezTo>
                      <a:pt x="18554" y="56734"/>
                      <a:pt x="91965" y="-894"/>
                      <a:pt x="172514" y="8817"/>
                    </a:cubicBezTo>
                    <a:cubicBezTo>
                      <a:pt x="253063" y="18527"/>
                      <a:pt x="310710" y="91964"/>
                      <a:pt x="300999" y="172513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9952B6AF-2359-0459-C39A-01329A29FD6A}"/>
                  </a:ext>
                </a:extLst>
              </p:cNvPr>
              <p:cNvSpPr/>
              <p:nvPr/>
            </p:nvSpPr>
            <p:spPr>
              <a:xfrm>
                <a:off x="8502227" y="4737942"/>
                <a:ext cx="10063" cy="12466"/>
              </a:xfrm>
              <a:custGeom>
                <a:avLst/>
                <a:gdLst>
                  <a:gd name="connsiteX0" fmla="*/ 0 w 10063"/>
                  <a:gd name="connsiteY0" fmla="*/ 12466 h 12466"/>
                  <a:gd name="connsiteX1" fmla="*/ 8059 w 10063"/>
                  <a:gd name="connsiteY1" fmla="*/ 8481 h 12466"/>
                  <a:gd name="connsiteX2" fmla="*/ 10064 w 10063"/>
                  <a:gd name="connsiteY2" fmla="*/ 0 h 12466"/>
                  <a:gd name="connsiteX3" fmla="*/ 1274 w 10063"/>
                  <a:gd name="connsiteY3" fmla="*/ 6205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3" h="12466">
                    <a:moveTo>
                      <a:pt x="0" y="12466"/>
                    </a:moveTo>
                    <a:cubicBezTo>
                      <a:pt x="3664" y="11975"/>
                      <a:pt x="5133" y="10613"/>
                      <a:pt x="8059" y="8481"/>
                    </a:cubicBezTo>
                    <a:lnTo>
                      <a:pt x="10064" y="0"/>
                    </a:lnTo>
                    <a:cubicBezTo>
                      <a:pt x="7220" y="2686"/>
                      <a:pt x="4389" y="5795"/>
                      <a:pt x="1274" y="6205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5E6E42B0-2DA1-E5D0-5BA8-ABFD5F3096BA}"/>
                  </a:ext>
                </a:extLst>
              </p:cNvPr>
              <p:cNvSpPr/>
              <p:nvPr/>
            </p:nvSpPr>
            <p:spPr>
              <a:xfrm>
                <a:off x="8512879" y="4735085"/>
                <a:ext cx="8624" cy="21912"/>
              </a:xfrm>
              <a:custGeom>
                <a:avLst/>
                <a:gdLst>
                  <a:gd name="connsiteX0" fmla="*/ 2829 w 8624"/>
                  <a:gd name="connsiteY0" fmla="*/ 21912 h 21912"/>
                  <a:gd name="connsiteX1" fmla="*/ 6051 w 8624"/>
                  <a:gd name="connsiteY1" fmla="*/ 17996 h 21912"/>
                  <a:gd name="connsiteX2" fmla="*/ 8624 w 8624"/>
                  <a:gd name="connsiteY2" fmla="*/ 1034 h 21912"/>
                  <a:gd name="connsiteX3" fmla="*/ 3195 w 8624"/>
                  <a:gd name="connsiteY3" fmla="*/ 0 h 21912"/>
                  <a:gd name="connsiteX4" fmla="*/ 2829 w 8624"/>
                  <a:gd name="connsiteY4" fmla="*/ 21912 h 2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4" h="21912">
                    <a:moveTo>
                      <a:pt x="2829" y="21912"/>
                    </a:moveTo>
                    <a:lnTo>
                      <a:pt x="6051" y="17996"/>
                    </a:lnTo>
                    <a:cubicBezTo>
                      <a:pt x="4368" y="16735"/>
                      <a:pt x="6625" y="8538"/>
                      <a:pt x="8624" y="1034"/>
                    </a:cubicBezTo>
                    <a:lnTo>
                      <a:pt x="3195" y="0"/>
                    </a:lnTo>
                    <a:cubicBezTo>
                      <a:pt x="-8" y="11729"/>
                      <a:pt x="-1850" y="18318"/>
                      <a:pt x="2829" y="21912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D63A86E3-430F-31D3-0526-7C2ED7957708}"/>
                  </a:ext>
                </a:extLst>
              </p:cNvPr>
              <p:cNvSpPr/>
              <p:nvPr/>
            </p:nvSpPr>
            <p:spPr>
              <a:xfrm>
                <a:off x="8567844" y="4919319"/>
                <a:ext cx="12340" cy="10221"/>
              </a:xfrm>
              <a:custGeom>
                <a:avLst/>
                <a:gdLst>
                  <a:gd name="connsiteX0" fmla="*/ 6098 w 12340"/>
                  <a:gd name="connsiteY0" fmla="*/ 8866 h 10221"/>
                  <a:gd name="connsiteX1" fmla="*/ 0 w 12340"/>
                  <a:gd name="connsiteY1" fmla="*/ 0 h 10221"/>
                  <a:gd name="connsiteX2" fmla="*/ 8450 w 12340"/>
                  <a:gd name="connsiteY2" fmla="*/ 2106 h 10221"/>
                  <a:gd name="connsiteX3" fmla="*/ 12340 w 12340"/>
                  <a:gd name="connsiteY3" fmla="*/ 10222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0" h="10221">
                    <a:moveTo>
                      <a:pt x="6098" y="8866"/>
                    </a:moveTo>
                    <a:cubicBezTo>
                      <a:pt x="5726" y="5776"/>
                      <a:pt x="2648" y="2875"/>
                      <a:pt x="0" y="0"/>
                    </a:cubicBezTo>
                    <a:lnTo>
                      <a:pt x="8450" y="2106"/>
                    </a:lnTo>
                    <a:cubicBezTo>
                      <a:pt x="10549" y="5045"/>
                      <a:pt x="11899" y="6520"/>
                      <a:pt x="12340" y="10222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8DEA78F2-0B7B-AC75-4B55-AC4D376FB3AC}"/>
                  </a:ext>
                </a:extLst>
              </p:cNvPr>
              <p:cNvSpPr/>
              <p:nvPr/>
            </p:nvSpPr>
            <p:spPr>
              <a:xfrm>
                <a:off x="8565019" y="4910062"/>
                <a:ext cx="21906" cy="8809"/>
              </a:xfrm>
              <a:custGeom>
                <a:avLst/>
                <a:gdLst>
                  <a:gd name="connsiteX0" fmla="*/ 21906 w 21906"/>
                  <a:gd name="connsiteY0" fmla="*/ 6047 h 8809"/>
                  <a:gd name="connsiteX1" fmla="*/ 0 w 21906"/>
                  <a:gd name="connsiteY1" fmla="*/ 5417 h 8809"/>
                  <a:gd name="connsiteX2" fmla="*/ 1097 w 21906"/>
                  <a:gd name="connsiteY2" fmla="*/ 0 h 8809"/>
                  <a:gd name="connsiteX3" fmla="*/ 18028 w 21906"/>
                  <a:gd name="connsiteY3" fmla="*/ 2787 h 8809"/>
                  <a:gd name="connsiteX4" fmla="*/ 21906 w 21906"/>
                  <a:gd name="connsiteY4" fmla="*/ 6047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6" h="8809">
                    <a:moveTo>
                      <a:pt x="21906" y="6047"/>
                    </a:moveTo>
                    <a:cubicBezTo>
                      <a:pt x="18249" y="10707"/>
                      <a:pt x="11691" y="8765"/>
                      <a:pt x="0" y="5417"/>
                    </a:cubicBezTo>
                    <a:lnTo>
                      <a:pt x="1097" y="0"/>
                    </a:lnTo>
                    <a:cubicBezTo>
                      <a:pt x="8557" y="2087"/>
                      <a:pt x="16716" y="4452"/>
                      <a:pt x="18028" y="2787"/>
                    </a:cubicBezTo>
                    <a:lnTo>
                      <a:pt x="21906" y="6047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D00BE2AB-528E-4CD3-6169-48CC5D640BC3}"/>
                  </a:ext>
                </a:extLst>
              </p:cNvPr>
              <p:cNvSpPr/>
              <p:nvPr/>
            </p:nvSpPr>
            <p:spPr>
              <a:xfrm>
                <a:off x="8501338" y="4849395"/>
                <a:ext cx="10089" cy="12466"/>
              </a:xfrm>
              <a:custGeom>
                <a:avLst/>
                <a:gdLst>
                  <a:gd name="connsiteX0" fmla="*/ 1305 w 10089"/>
                  <a:gd name="connsiteY0" fmla="*/ 6262 h 12466"/>
                  <a:gd name="connsiteX1" fmla="*/ 10089 w 10089"/>
                  <a:gd name="connsiteY1" fmla="*/ 12466 h 12466"/>
                  <a:gd name="connsiteX2" fmla="*/ 8065 w 10089"/>
                  <a:gd name="connsiteY2" fmla="*/ 3985 h 12466"/>
                  <a:gd name="connsiteX3" fmla="*/ 0 w 10089"/>
                  <a:gd name="connsiteY3" fmla="*/ 0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89" h="12466">
                    <a:moveTo>
                      <a:pt x="1305" y="6262"/>
                    </a:moveTo>
                    <a:cubicBezTo>
                      <a:pt x="4389" y="6671"/>
                      <a:pt x="7245" y="9774"/>
                      <a:pt x="10089" y="12466"/>
                    </a:cubicBezTo>
                    <a:lnTo>
                      <a:pt x="8065" y="3985"/>
                    </a:lnTo>
                    <a:cubicBezTo>
                      <a:pt x="5139" y="1854"/>
                      <a:pt x="3651" y="486"/>
                      <a:pt x="0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4E57F922-4C28-9882-E5BF-F622FC82BE8D}"/>
                  </a:ext>
                </a:extLst>
              </p:cNvPr>
              <p:cNvSpPr/>
              <p:nvPr/>
            </p:nvSpPr>
            <p:spPr>
              <a:xfrm>
                <a:off x="8512027" y="4842818"/>
                <a:ext cx="8637" cy="21918"/>
              </a:xfrm>
              <a:custGeom>
                <a:avLst/>
                <a:gdLst>
                  <a:gd name="connsiteX0" fmla="*/ 2843 w 8637"/>
                  <a:gd name="connsiteY0" fmla="*/ 0 h 21918"/>
                  <a:gd name="connsiteX1" fmla="*/ 3202 w 8637"/>
                  <a:gd name="connsiteY1" fmla="*/ 21919 h 21918"/>
                  <a:gd name="connsiteX2" fmla="*/ 8638 w 8637"/>
                  <a:gd name="connsiteY2" fmla="*/ 20878 h 21918"/>
                  <a:gd name="connsiteX3" fmla="*/ 6065 w 8637"/>
                  <a:gd name="connsiteY3" fmla="*/ 3922 h 21918"/>
                  <a:gd name="connsiteX4" fmla="*/ 2843 w 8637"/>
                  <a:gd name="connsiteY4" fmla="*/ 0 h 21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7" h="21918">
                    <a:moveTo>
                      <a:pt x="2843" y="0"/>
                    </a:moveTo>
                    <a:cubicBezTo>
                      <a:pt x="-1867" y="3601"/>
                      <a:pt x="5" y="10190"/>
                      <a:pt x="3202" y="21919"/>
                    </a:cubicBezTo>
                    <a:lnTo>
                      <a:pt x="8638" y="20878"/>
                    </a:lnTo>
                    <a:cubicBezTo>
                      <a:pt x="6639" y="13400"/>
                      <a:pt x="4375" y="5202"/>
                      <a:pt x="6065" y="3922"/>
                    </a:cubicBezTo>
                    <a:lnTo>
                      <a:pt x="2843" y="0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7FF14618-3862-EE7B-8472-3257A4D5121D}"/>
                  </a:ext>
                </a:extLst>
              </p:cNvPr>
              <p:cNvSpPr/>
              <p:nvPr/>
            </p:nvSpPr>
            <p:spPr>
              <a:xfrm>
                <a:off x="8752084" y="4851552"/>
                <a:ext cx="10221" cy="12333"/>
              </a:xfrm>
              <a:custGeom>
                <a:avLst/>
                <a:gdLst>
                  <a:gd name="connsiteX0" fmla="*/ 8866 w 10221"/>
                  <a:gd name="connsiteY0" fmla="*/ 6236 h 12333"/>
                  <a:gd name="connsiteX1" fmla="*/ 0 w 10221"/>
                  <a:gd name="connsiteY1" fmla="*/ 12334 h 12333"/>
                  <a:gd name="connsiteX2" fmla="*/ 2112 w 10221"/>
                  <a:gd name="connsiteY2" fmla="*/ 3891 h 12333"/>
                  <a:gd name="connsiteX3" fmla="*/ 10222 w 10221"/>
                  <a:gd name="connsiteY3" fmla="*/ 0 h 1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21" h="12333">
                    <a:moveTo>
                      <a:pt x="8866" y="6236"/>
                    </a:moveTo>
                    <a:cubicBezTo>
                      <a:pt x="5782" y="6608"/>
                      <a:pt x="2882" y="9686"/>
                      <a:pt x="0" y="12334"/>
                    </a:cubicBezTo>
                    <a:lnTo>
                      <a:pt x="2112" y="3891"/>
                    </a:lnTo>
                    <a:cubicBezTo>
                      <a:pt x="5051" y="1785"/>
                      <a:pt x="6526" y="441"/>
                      <a:pt x="10222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9B2A2080-E284-E6EF-268C-2EB3F06DF868}"/>
                  </a:ext>
                </a:extLst>
              </p:cNvPr>
              <p:cNvSpPr/>
              <p:nvPr/>
            </p:nvSpPr>
            <p:spPr>
              <a:xfrm>
                <a:off x="8742834" y="4844804"/>
                <a:ext cx="8808" cy="21906"/>
              </a:xfrm>
              <a:custGeom>
                <a:avLst/>
                <a:gdLst>
                  <a:gd name="connsiteX0" fmla="*/ 6047 w 8808"/>
                  <a:gd name="connsiteY0" fmla="*/ 0 h 21906"/>
                  <a:gd name="connsiteX1" fmla="*/ 5417 w 8808"/>
                  <a:gd name="connsiteY1" fmla="*/ 21906 h 21906"/>
                  <a:gd name="connsiteX2" fmla="*/ 0 w 8808"/>
                  <a:gd name="connsiteY2" fmla="*/ 20815 h 21906"/>
                  <a:gd name="connsiteX3" fmla="*/ 2787 w 8808"/>
                  <a:gd name="connsiteY3" fmla="*/ 3884 h 21906"/>
                  <a:gd name="connsiteX4" fmla="*/ 6047 w 8808"/>
                  <a:gd name="connsiteY4" fmla="*/ 0 h 2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8" h="21906">
                    <a:moveTo>
                      <a:pt x="6047" y="0"/>
                    </a:moveTo>
                    <a:cubicBezTo>
                      <a:pt x="10707" y="3657"/>
                      <a:pt x="8759" y="10215"/>
                      <a:pt x="5417" y="21906"/>
                    </a:cubicBezTo>
                    <a:lnTo>
                      <a:pt x="0" y="20815"/>
                    </a:lnTo>
                    <a:cubicBezTo>
                      <a:pt x="2081" y="13349"/>
                      <a:pt x="4446" y="5190"/>
                      <a:pt x="2787" y="3884"/>
                    </a:cubicBezTo>
                    <a:lnTo>
                      <a:pt x="6047" y="0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FD0DBA33-C99D-A064-AFE8-3FF054DD2EF8}"/>
                  </a:ext>
                </a:extLst>
              </p:cNvPr>
              <p:cNvSpPr/>
              <p:nvPr/>
            </p:nvSpPr>
            <p:spPr>
              <a:xfrm>
                <a:off x="8682167" y="4920303"/>
                <a:ext cx="12460" cy="10063"/>
              </a:xfrm>
              <a:custGeom>
                <a:avLst/>
                <a:gdLst>
                  <a:gd name="connsiteX0" fmla="*/ 6262 w 12460"/>
                  <a:gd name="connsiteY0" fmla="*/ 8790 h 10063"/>
                  <a:gd name="connsiteX1" fmla="*/ 12460 w 12460"/>
                  <a:gd name="connsiteY1" fmla="*/ 0 h 10063"/>
                  <a:gd name="connsiteX2" fmla="*/ 3985 w 12460"/>
                  <a:gd name="connsiteY2" fmla="*/ 1999 h 10063"/>
                  <a:gd name="connsiteX3" fmla="*/ 0 w 12460"/>
                  <a:gd name="connsiteY3" fmla="*/ 10064 h 10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60" h="10063">
                    <a:moveTo>
                      <a:pt x="6262" y="8790"/>
                    </a:moveTo>
                    <a:cubicBezTo>
                      <a:pt x="6671" y="5707"/>
                      <a:pt x="9774" y="2844"/>
                      <a:pt x="12460" y="0"/>
                    </a:cubicBezTo>
                    <a:lnTo>
                      <a:pt x="3985" y="1999"/>
                    </a:lnTo>
                    <a:cubicBezTo>
                      <a:pt x="1854" y="4925"/>
                      <a:pt x="492" y="6413"/>
                      <a:pt x="0" y="10064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7F20CFC7-9DAA-6A2A-97F7-6985F5DF5130}"/>
                  </a:ext>
                </a:extLst>
              </p:cNvPr>
              <p:cNvSpPr/>
              <p:nvPr/>
            </p:nvSpPr>
            <p:spPr>
              <a:xfrm>
                <a:off x="8675590" y="4911077"/>
                <a:ext cx="21912" cy="8638"/>
              </a:xfrm>
              <a:custGeom>
                <a:avLst/>
                <a:gdLst>
                  <a:gd name="connsiteX0" fmla="*/ 0 w 21912"/>
                  <a:gd name="connsiteY0" fmla="*/ 5801 h 8638"/>
                  <a:gd name="connsiteX1" fmla="*/ 21912 w 21912"/>
                  <a:gd name="connsiteY1" fmla="*/ 5436 h 8638"/>
                  <a:gd name="connsiteX2" fmla="*/ 20878 w 21912"/>
                  <a:gd name="connsiteY2" fmla="*/ 0 h 8638"/>
                  <a:gd name="connsiteX3" fmla="*/ 3916 w 21912"/>
                  <a:gd name="connsiteY3" fmla="*/ 2573 h 8638"/>
                  <a:gd name="connsiteX4" fmla="*/ 0 w 21912"/>
                  <a:gd name="connsiteY4" fmla="*/ 5801 h 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12" h="8638">
                    <a:moveTo>
                      <a:pt x="0" y="5801"/>
                    </a:moveTo>
                    <a:cubicBezTo>
                      <a:pt x="3601" y="10505"/>
                      <a:pt x="10184" y="8633"/>
                      <a:pt x="21912" y="5436"/>
                    </a:cubicBezTo>
                    <a:lnTo>
                      <a:pt x="20878" y="0"/>
                    </a:lnTo>
                    <a:cubicBezTo>
                      <a:pt x="13393" y="2005"/>
                      <a:pt x="5202" y="4256"/>
                      <a:pt x="3916" y="2573"/>
                    </a:cubicBezTo>
                    <a:lnTo>
                      <a:pt x="0" y="5801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E11EDD61-7E6F-A002-E792-B82884CB0B8E}"/>
                  </a:ext>
                </a:extLst>
              </p:cNvPr>
              <p:cNvSpPr/>
              <p:nvPr/>
            </p:nvSpPr>
            <p:spPr>
              <a:xfrm>
                <a:off x="8684317" y="4670281"/>
                <a:ext cx="12340" cy="10221"/>
              </a:xfrm>
              <a:custGeom>
                <a:avLst/>
                <a:gdLst>
                  <a:gd name="connsiteX0" fmla="*/ 6243 w 12340"/>
                  <a:gd name="connsiteY0" fmla="*/ 1356 h 10221"/>
                  <a:gd name="connsiteX1" fmla="*/ 12340 w 12340"/>
                  <a:gd name="connsiteY1" fmla="*/ 10222 h 10221"/>
                  <a:gd name="connsiteX2" fmla="*/ 3891 w 12340"/>
                  <a:gd name="connsiteY2" fmla="*/ 8109 h 10221"/>
                  <a:gd name="connsiteX3" fmla="*/ 0 w 12340"/>
                  <a:gd name="connsiteY3" fmla="*/ 0 h 1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0" h="10221">
                    <a:moveTo>
                      <a:pt x="6243" y="1356"/>
                    </a:moveTo>
                    <a:cubicBezTo>
                      <a:pt x="6615" y="4446"/>
                      <a:pt x="9692" y="7346"/>
                      <a:pt x="12340" y="10222"/>
                    </a:cubicBezTo>
                    <a:lnTo>
                      <a:pt x="3891" y="8109"/>
                    </a:lnTo>
                    <a:cubicBezTo>
                      <a:pt x="1791" y="5171"/>
                      <a:pt x="441" y="3695"/>
                      <a:pt x="0" y="0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F9C9A29-5584-473A-8F60-DB1C4FA06036}"/>
                  </a:ext>
                </a:extLst>
              </p:cNvPr>
              <p:cNvSpPr/>
              <p:nvPr/>
            </p:nvSpPr>
            <p:spPr>
              <a:xfrm>
                <a:off x="8677576" y="4680950"/>
                <a:ext cx="21906" cy="8809"/>
              </a:xfrm>
              <a:custGeom>
                <a:avLst/>
                <a:gdLst>
                  <a:gd name="connsiteX0" fmla="*/ 0 w 21906"/>
                  <a:gd name="connsiteY0" fmla="*/ 2763 h 8809"/>
                  <a:gd name="connsiteX1" fmla="*/ 21906 w 21906"/>
                  <a:gd name="connsiteY1" fmla="*/ 3393 h 8809"/>
                  <a:gd name="connsiteX2" fmla="*/ 20809 w 21906"/>
                  <a:gd name="connsiteY2" fmla="*/ 8810 h 8809"/>
                  <a:gd name="connsiteX3" fmla="*/ 3878 w 21906"/>
                  <a:gd name="connsiteY3" fmla="*/ 6023 h 8809"/>
                  <a:gd name="connsiteX4" fmla="*/ 0 w 21906"/>
                  <a:gd name="connsiteY4" fmla="*/ 2763 h 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6" h="8809">
                    <a:moveTo>
                      <a:pt x="0" y="2763"/>
                    </a:moveTo>
                    <a:cubicBezTo>
                      <a:pt x="3657" y="-1897"/>
                      <a:pt x="10215" y="45"/>
                      <a:pt x="21906" y="3393"/>
                    </a:cubicBezTo>
                    <a:lnTo>
                      <a:pt x="20809" y="8810"/>
                    </a:lnTo>
                    <a:cubicBezTo>
                      <a:pt x="13349" y="6723"/>
                      <a:pt x="5190" y="4358"/>
                      <a:pt x="3878" y="6023"/>
                    </a:cubicBezTo>
                    <a:lnTo>
                      <a:pt x="0" y="2763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F8FC0C5B-D724-8D53-65E2-24EBAAC5B11D}"/>
                  </a:ext>
                </a:extLst>
              </p:cNvPr>
              <p:cNvSpPr/>
              <p:nvPr/>
            </p:nvSpPr>
            <p:spPr>
              <a:xfrm>
                <a:off x="8753074" y="4737960"/>
                <a:ext cx="10063" cy="12466"/>
              </a:xfrm>
              <a:custGeom>
                <a:avLst/>
                <a:gdLst>
                  <a:gd name="connsiteX0" fmla="*/ 8784 w 10063"/>
                  <a:gd name="connsiteY0" fmla="*/ 6205 h 12466"/>
                  <a:gd name="connsiteX1" fmla="*/ 0 w 10063"/>
                  <a:gd name="connsiteY1" fmla="*/ 0 h 12466"/>
                  <a:gd name="connsiteX2" fmla="*/ 1999 w 10063"/>
                  <a:gd name="connsiteY2" fmla="*/ 8481 h 12466"/>
                  <a:gd name="connsiteX3" fmla="*/ 10064 w 10063"/>
                  <a:gd name="connsiteY3" fmla="*/ 12466 h 1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63" h="12466">
                    <a:moveTo>
                      <a:pt x="8784" y="6205"/>
                    </a:moveTo>
                    <a:cubicBezTo>
                      <a:pt x="5707" y="5795"/>
                      <a:pt x="2844" y="2686"/>
                      <a:pt x="0" y="0"/>
                    </a:cubicBezTo>
                    <a:lnTo>
                      <a:pt x="1999" y="8481"/>
                    </a:lnTo>
                    <a:cubicBezTo>
                      <a:pt x="4925" y="10613"/>
                      <a:pt x="6413" y="11975"/>
                      <a:pt x="10064" y="12466"/>
                    </a:cubicBezTo>
                    <a:close/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18185446-B4AE-1EB6-A9EF-9162D709E36E}"/>
                  </a:ext>
                </a:extLst>
              </p:cNvPr>
              <p:cNvSpPr/>
              <p:nvPr/>
            </p:nvSpPr>
            <p:spPr>
              <a:xfrm>
                <a:off x="8743855" y="4735085"/>
                <a:ext cx="8637" cy="21912"/>
              </a:xfrm>
              <a:custGeom>
                <a:avLst/>
                <a:gdLst>
                  <a:gd name="connsiteX0" fmla="*/ 5795 w 8637"/>
                  <a:gd name="connsiteY0" fmla="*/ 21912 h 21912"/>
                  <a:gd name="connsiteX1" fmla="*/ 5429 w 8637"/>
                  <a:gd name="connsiteY1" fmla="*/ 0 h 21912"/>
                  <a:gd name="connsiteX2" fmla="*/ 0 w 8637"/>
                  <a:gd name="connsiteY2" fmla="*/ 1034 h 21912"/>
                  <a:gd name="connsiteX3" fmla="*/ 2573 w 8637"/>
                  <a:gd name="connsiteY3" fmla="*/ 17996 h 21912"/>
                  <a:gd name="connsiteX4" fmla="*/ 5795 w 8637"/>
                  <a:gd name="connsiteY4" fmla="*/ 21912 h 2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7" h="21912">
                    <a:moveTo>
                      <a:pt x="5795" y="21912"/>
                    </a:moveTo>
                    <a:cubicBezTo>
                      <a:pt x="10505" y="18318"/>
                      <a:pt x="8633" y="11729"/>
                      <a:pt x="5429" y="0"/>
                    </a:cubicBezTo>
                    <a:lnTo>
                      <a:pt x="0" y="1034"/>
                    </a:lnTo>
                    <a:cubicBezTo>
                      <a:pt x="1999" y="8519"/>
                      <a:pt x="4256" y="16710"/>
                      <a:pt x="2573" y="17996"/>
                    </a:cubicBezTo>
                    <a:lnTo>
                      <a:pt x="5795" y="21912"/>
                    </a:ln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F4C50283-CCBC-940C-DC35-164E0CF382E3}"/>
                  </a:ext>
                </a:extLst>
              </p:cNvPr>
              <p:cNvSpPr/>
              <p:nvPr/>
            </p:nvSpPr>
            <p:spPr>
              <a:xfrm>
                <a:off x="8516018" y="4683779"/>
                <a:ext cx="232254" cy="232258"/>
              </a:xfrm>
              <a:custGeom>
                <a:avLst/>
                <a:gdLst>
                  <a:gd name="connsiteX0" fmla="*/ 130023 w 232254"/>
                  <a:gd name="connsiteY0" fmla="*/ 842 h 232258"/>
                  <a:gd name="connsiteX1" fmla="*/ 844 w 232254"/>
                  <a:gd name="connsiteY1" fmla="*/ 102231 h 232258"/>
                  <a:gd name="connsiteX2" fmla="*/ 102228 w 232254"/>
                  <a:gd name="connsiteY2" fmla="*/ 231417 h 232258"/>
                  <a:gd name="connsiteX3" fmla="*/ 231413 w 232254"/>
                  <a:gd name="connsiteY3" fmla="*/ 130033 h 232258"/>
                  <a:gd name="connsiteX4" fmla="*/ 130023 w 232254"/>
                  <a:gd name="connsiteY4" fmla="*/ 842 h 232258"/>
                  <a:gd name="connsiteX5" fmla="*/ 224174 w 232254"/>
                  <a:gd name="connsiteY5" fmla="*/ 129151 h 232258"/>
                  <a:gd name="connsiteX6" fmla="*/ 103136 w 232254"/>
                  <a:gd name="connsiteY6" fmla="*/ 224152 h 232258"/>
                  <a:gd name="connsiteX7" fmla="*/ 8153 w 232254"/>
                  <a:gd name="connsiteY7" fmla="*/ 103083 h 232258"/>
                  <a:gd name="connsiteX8" fmla="*/ 129178 w 232254"/>
                  <a:gd name="connsiteY8" fmla="*/ 8094 h 232258"/>
                  <a:gd name="connsiteX9" fmla="*/ 224174 w 232254"/>
                  <a:gd name="connsiteY9" fmla="*/ 129151 h 23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2254" h="232258">
                    <a:moveTo>
                      <a:pt x="130023" y="842"/>
                    </a:moveTo>
                    <a:cubicBezTo>
                      <a:pt x="66455" y="-6819"/>
                      <a:pt x="8518" y="38664"/>
                      <a:pt x="844" y="102231"/>
                    </a:cubicBezTo>
                    <a:cubicBezTo>
                      <a:pt x="-6830" y="165799"/>
                      <a:pt x="38679" y="223755"/>
                      <a:pt x="102228" y="231417"/>
                    </a:cubicBezTo>
                    <a:cubicBezTo>
                      <a:pt x="165777" y="239078"/>
                      <a:pt x="223751" y="193582"/>
                      <a:pt x="231413" y="130033"/>
                    </a:cubicBezTo>
                    <a:cubicBezTo>
                      <a:pt x="239074" y="66484"/>
                      <a:pt x="193578" y="8510"/>
                      <a:pt x="130023" y="842"/>
                    </a:cubicBezTo>
                    <a:moveTo>
                      <a:pt x="224174" y="129151"/>
                    </a:moveTo>
                    <a:cubicBezTo>
                      <a:pt x="216992" y="188714"/>
                      <a:pt x="162699" y="231303"/>
                      <a:pt x="103136" y="224152"/>
                    </a:cubicBezTo>
                    <a:cubicBezTo>
                      <a:pt x="43572" y="217002"/>
                      <a:pt x="983" y="162672"/>
                      <a:pt x="8153" y="103083"/>
                    </a:cubicBezTo>
                    <a:cubicBezTo>
                      <a:pt x="15322" y="43494"/>
                      <a:pt x="69627" y="930"/>
                      <a:pt x="129178" y="8094"/>
                    </a:cubicBezTo>
                    <a:cubicBezTo>
                      <a:pt x="188729" y="15257"/>
                      <a:pt x="231318" y="69593"/>
                      <a:pt x="224174" y="129151"/>
                    </a:cubicBezTo>
                  </a:path>
                </a:pathLst>
              </a:custGeom>
              <a:solidFill>
                <a:srgbClr val="445F25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C40C0433-6CD2-2DE6-2BF5-118939D01648}"/>
                </a:ext>
              </a:extLst>
            </p:cNvPr>
            <p:cNvGrpSpPr/>
            <p:nvPr userDrawn="1"/>
          </p:nvGrpSpPr>
          <p:grpSpPr>
            <a:xfrm>
              <a:off x="10203608" y="3212078"/>
              <a:ext cx="1322957" cy="216746"/>
              <a:chOff x="10429965" y="3783604"/>
              <a:chExt cx="892919" cy="146291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5057343-A6DB-96E8-F592-2716DED8761B}"/>
                  </a:ext>
                </a:extLst>
              </p:cNvPr>
              <p:cNvSpPr/>
              <p:nvPr/>
            </p:nvSpPr>
            <p:spPr>
              <a:xfrm>
                <a:off x="10429965" y="3784408"/>
                <a:ext cx="128523" cy="145480"/>
              </a:xfrm>
              <a:custGeom>
                <a:avLst/>
                <a:gdLst>
                  <a:gd name="connsiteX0" fmla="*/ 128441 w 128523"/>
                  <a:gd name="connsiteY0" fmla="*/ 72801 h 145480"/>
                  <a:gd name="connsiteX1" fmla="*/ 128517 w 128523"/>
                  <a:gd name="connsiteY1" fmla="*/ 141306 h 145480"/>
                  <a:gd name="connsiteX2" fmla="*/ 124374 w 128523"/>
                  <a:gd name="connsiteY2" fmla="*/ 145480 h 145480"/>
                  <a:gd name="connsiteX3" fmla="*/ 3783 w 128523"/>
                  <a:gd name="connsiteY3" fmla="*/ 145480 h 145480"/>
                  <a:gd name="connsiteX4" fmla="*/ 0 w 128523"/>
                  <a:gd name="connsiteY4" fmla="*/ 141842 h 145480"/>
                  <a:gd name="connsiteX5" fmla="*/ 44 w 128523"/>
                  <a:gd name="connsiteY5" fmla="*/ 32154 h 145480"/>
                  <a:gd name="connsiteX6" fmla="*/ 1570 w 128523"/>
                  <a:gd name="connsiteY6" fmla="*/ 27109 h 145480"/>
                  <a:gd name="connsiteX7" fmla="*/ 19062 w 128523"/>
                  <a:gd name="connsiteY7" fmla="*/ 2416 h 145480"/>
                  <a:gd name="connsiteX8" fmla="*/ 23476 w 128523"/>
                  <a:gd name="connsiteY8" fmla="*/ 39 h 145480"/>
                  <a:gd name="connsiteX9" fmla="*/ 39070 w 128523"/>
                  <a:gd name="connsiteY9" fmla="*/ 39 h 145480"/>
                  <a:gd name="connsiteX10" fmla="*/ 43037 w 128523"/>
                  <a:gd name="connsiteY10" fmla="*/ 3936 h 145480"/>
                  <a:gd name="connsiteX11" fmla="*/ 42955 w 128523"/>
                  <a:gd name="connsiteY11" fmla="*/ 76218 h 145480"/>
                  <a:gd name="connsiteX12" fmla="*/ 42885 w 128523"/>
                  <a:gd name="connsiteY12" fmla="*/ 99335 h 145480"/>
                  <a:gd name="connsiteX13" fmla="*/ 46410 w 128523"/>
                  <a:gd name="connsiteY13" fmla="*/ 102753 h 145480"/>
                  <a:gd name="connsiteX14" fmla="*/ 81829 w 128523"/>
                  <a:gd name="connsiteY14" fmla="*/ 102753 h 145480"/>
                  <a:gd name="connsiteX15" fmla="*/ 85487 w 128523"/>
                  <a:gd name="connsiteY15" fmla="*/ 99039 h 145480"/>
                  <a:gd name="connsiteX16" fmla="*/ 85304 w 128523"/>
                  <a:gd name="connsiteY16" fmla="*/ 4907 h 145480"/>
                  <a:gd name="connsiteX17" fmla="*/ 90430 w 128523"/>
                  <a:gd name="connsiteY17" fmla="*/ 7 h 145480"/>
                  <a:gd name="connsiteX18" fmla="*/ 124576 w 128523"/>
                  <a:gd name="connsiteY18" fmla="*/ 7 h 145480"/>
                  <a:gd name="connsiteX19" fmla="*/ 128523 w 128523"/>
                  <a:gd name="connsiteY19" fmla="*/ 3873 h 145480"/>
                  <a:gd name="connsiteX20" fmla="*/ 128441 w 128523"/>
                  <a:gd name="connsiteY20" fmla="*/ 72801 h 14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8523" h="145480">
                    <a:moveTo>
                      <a:pt x="128441" y="72801"/>
                    </a:moveTo>
                    <a:cubicBezTo>
                      <a:pt x="128441" y="95634"/>
                      <a:pt x="128372" y="118473"/>
                      <a:pt x="128517" y="141306"/>
                    </a:cubicBezTo>
                    <a:cubicBezTo>
                      <a:pt x="128517" y="144560"/>
                      <a:pt x="127741" y="145493"/>
                      <a:pt x="124374" y="145480"/>
                    </a:cubicBezTo>
                    <a:cubicBezTo>
                      <a:pt x="84177" y="145363"/>
                      <a:pt x="43980" y="145363"/>
                      <a:pt x="3783" y="145480"/>
                    </a:cubicBezTo>
                    <a:cubicBezTo>
                      <a:pt x="908" y="145480"/>
                      <a:pt x="0" y="144850"/>
                      <a:pt x="0" y="141842"/>
                    </a:cubicBezTo>
                    <a:cubicBezTo>
                      <a:pt x="114" y="105269"/>
                      <a:pt x="128" y="68706"/>
                      <a:pt x="44" y="32154"/>
                    </a:cubicBezTo>
                    <a:cubicBezTo>
                      <a:pt x="-28" y="30349"/>
                      <a:pt x="510" y="28572"/>
                      <a:pt x="1570" y="27109"/>
                    </a:cubicBezTo>
                    <a:cubicBezTo>
                      <a:pt x="7477" y="18925"/>
                      <a:pt x="13307" y="10694"/>
                      <a:pt x="19062" y="2416"/>
                    </a:cubicBezTo>
                    <a:cubicBezTo>
                      <a:pt x="20216" y="745"/>
                      <a:pt x="21383" y="-24"/>
                      <a:pt x="23476" y="39"/>
                    </a:cubicBezTo>
                    <a:cubicBezTo>
                      <a:pt x="28672" y="197"/>
                      <a:pt x="33887" y="291"/>
                      <a:pt x="39070" y="39"/>
                    </a:cubicBezTo>
                    <a:cubicBezTo>
                      <a:pt x="42223" y="-125"/>
                      <a:pt x="43056" y="739"/>
                      <a:pt x="43037" y="3936"/>
                    </a:cubicBezTo>
                    <a:cubicBezTo>
                      <a:pt x="42892" y="28030"/>
                      <a:pt x="42955" y="52124"/>
                      <a:pt x="42955" y="76218"/>
                    </a:cubicBezTo>
                    <a:cubicBezTo>
                      <a:pt x="42955" y="83924"/>
                      <a:pt x="43093" y="91636"/>
                      <a:pt x="42885" y="99335"/>
                    </a:cubicBezTo>
                    <a:cubicBezTo>
                      <a:pt x="42810" y="102160"/>
                      <a:pt x="43730" y="102784"/>
                      <a:pt x="46410" y="102753"/>
                    </a:cubicBezTo>
                    <a:cubicBezTo>
                      <a:pt x="58215" y="102614"/>
                      <a:pt x="70025" y="102583"/>
                      <a:pt x="81829" y="102753"/>
                    </a:cubicBezTo>
                    <a:cubicBezTo>
                      <a:pt x="84825" y="102797"/>
                      <a:pt x="85499" y="101939"/>
                      <a:pt x="85487" y="99039"/>
                    </a:cubicBezTo>
                    <a:cubicBezTo>
                      <a:pt x="85380" y="67662"/>
                      <a:pt x="85518" y="36284"/>
                      <a:pt x="85304" y="4907"/>
                    </a:cubicBezTo>
                    <a:cubicBezTo>
                      <a:pt x="85304" y="682"/>
                      <a:pt x="86521" y="-87"/>
                      <a:pt x="90430" y="7"/>
                    </a:cubicBezTo>
                    <a:cubicBezTo>
                      <a:pt x="101781" y="279"/>
                      <a:pt x="113200" y="222"/>
                      <a:pt x="124576" y="7"/>
                    </a:cubicBezTo>
                    <a:cubicBezTo>
                      <a:pt x="127685" y="-49"/>
                      <a:pt x="128542" y="676"/>
                      <a:pt x="128523" y="3873"/>
                    </a:cubicBezTo>
                    <a:cubicBezTo>
                      <a:pt x="128366" y="26857"/>
                      <a:pt x="128441" y="49829"/>
                      <a:pt x="128441" y="72801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A8131523-8107-650C-38F8-DF6774000161}"/>
                  </a:ext>
                </a:extLst>
              </p:cNvPr>
              <p:cNvSpPr/>
              <p:nvPr/>
            </p:nvSpPr>
            <p:spPr>
              <a:xfrm>
                <a:off x="10578846" y="3784405"/>
                <a:ext cx="103072" cy="145490"/>
              </a:xfrm>
              <a:custGeom>
                <a:avLst/>
                <a:gdLst>
                  <a:gd name="connsiteX0" fmla="*/ 102990 w 103072"/>
                  <a:gd name="connsiteY0" fmla="*/ 58509 h 145490"/>
                  <a:gd name="connsiteX1" fmla="*/ 103040 w 103072"/>
                  <a:gd name="connsiteY1" fmla="*/ 111868 h 145490"/>
                  <a:gd name="connsiteX2" fmla="*/ 100757 w 103072"/>
                  <a:gd name="connsiteY2" fmla="*/ 119246 h 145490"/>
                  <a:gd name="connsiteX3" fmla="*/ 84249 w 103072"/>
                  <a:gd name="connsiteY3" fmla="*/ 142577 h 145490"/>
                  <a:gd name="connsiteX4" fmla="*/ 78813 w 103072"/>
                  <a:gd name="connsiteY4" fmla="*/ 145490 h 145490"/>
                  <a:gd name="connsiteX5" fmla="*/ 4198 w 103072"/>
                  <a:gd name="connsiteY5" fmla="*/ 145490 h 145490"/>
                  <a:gd name="connsiteX6" fmla="*/ 36 w 103072"/>
                  <a:gd name="connsiteY6" fmla="*/ 141259 h 145490"/>
                  <a:gd name="connsiteX7" fmla="*/ 4 w 103072"/>
                  <a:gd name="connsiteY7" fmla="*/ 106811 h 145490"/>
                  <a:gd name="connsiteX8" fmla="*/ 4488 w 103072"/>
                  <a:gd name="connsiteY8" fmla="*/ 102593 h 145490"/>
                  <a:gd name="connsiteX9" fmla="*/ 55917 w 103072"/>
                  <a:gd name="connsiteY9" fmla="*/ 102750 h 145490"/>
                  <a:gd name="connsiteX10" fmla="*/ 60079 w 103072"/>
                  <a:gd name="connsiteY10" fmla="*/ 98620 h 145490"/>
                  <a:gd name="connsiteX11" fmla="*/ 59902 w 103072"/>
                  <a:gd name="connsiteY11" fmla="*/ 4507 h 145490"/>
                  <a:gd name="connsiteX12" fmla="*/ 64537 w 103072"/>
                  <a:gd name="connsiteY12" fmla="*/ 5 h 145490"/>
                  <a:gd name="connsiteX13" fmla="*/ 99099 w 103072"/>
                  <a:gd name="connsiteY13" fmla="*/ 5 h 145490"/>
                  <a:gd name="connsiteX14" fmla="*/ 103071 w 103072"/>
                  <a:gd name="connsiteY14" fmla="*/ 3870 h 145490"/>
                  <a:gd name="connsiteX15" fmla="*/ 102990 w 103072"/>
                  <a:gd name="connsiteY15" fmla="*/ 58509 h 14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072" h="145490">
                    <a:moveTo>
                      <a:pt x="102990" y="58509"/>
                    </a:moveTo>
                    <a:cubicBezTo>
                      <a:pt x="102990" y="76291"/>
                      <a:pt x="102939" y="94080"/>
                      <a:pt x="103040" y="111868"/>
                    </a:cubicBezTo>
                    <a:cubicBezTo>
                      <a:pt x="103135" y="114515"/>
                      <a:pt x="102330" y="117115"/>
                      <a:pt x="100757" y="119246"/>
                    </a:cubicBezTo>
                    <a:cubicBezTo>
                      <a:pt x="95150" y="126943"/>
                      <a:pt x="89647" y="134720"/>
                      <a:pt x="84249" y="142577"/>
                    </a:cubicBezTo>
                    <a:cubicBezTo>
                      <a:pt x="82843" y="144620"/>
                      <a:pt x="81392" y="145503"/>
                      <a:pt x="78813" y="145490"/>
                    </a:cubicBezTo>
                    <a:cubicBezTo>
                      <a:pt x="53944" y="145385"/>
                      <a:pt x="29072" y="145385"/>
                      <a:pt x="4198" y="145490"/>
                    </a:cubicBezTo>
                    <a:cubicBezTo>
                      <a:pt x="805" y="145490"/>
                      <a:pt x="-15" y="144507"/>
                      <a:pt x="36" y="141259"/>
                    </a:cubicBezTo>
                    <a:cubicBezTo>
                      <a:pt x="219" y="129783"/>
                      <a:pt x="282" y="118288"/>
                      <a:pt x="4" y="106811"/>
                    </a:cubicBezTo>
                    <a:cubicBezTo>
                      <a:pt x="-84" y="103103"/>
                      <a:pt x="1171" y="102561"/>
                      <a:pt x="4488" y="102593"/>
                    </a:cubicBezTo>
                    <a:cubicBezTo>
                      <a:pt x="21633" y="102757"/>
                      <a:pt x="38778" y="102593"/>
                      <a:pt x="55917" y="102750"/>
                    </a:cubicBezTo>
                    <a:cubicBezTo>
                      <a:pt x="59228" y="102782"/>
                      <a:pt x="60092" y="101924"/>
                      <a:pt x="60079" y="98620"/>
                    </a:cubicBezTo>
                    <a:cubicBezTo>
                      <a:pt x="59947" y="67249"/>
                      <a:pt x="60079" y="35878"/>
                      <a:pt x="59902" y="4507"/>
                    </a:cubicBezTo>
                    <a:cubicBezTo>
                      <a:pt x="59902" y="724"/>
                      <a:pt x="60930" y="-71"/>
                      <a:pt x="64537" y="5"/>
                    </a:cubicBezTo>
                    <a:cubicBezTo>
                      <a:pt x="76051" y="244"/>
                      <a:pt x="87578" y="207"/>
                      <a:pt x="99099" y="5"/>
                    </a:cubicBezTo>
                    <a:cubicBezTo>
                      <a:pt x="102176" y="-46"/>
                      <a:pt x="103103" y="635"/>
                      <a:pt x="103071" y="3870"/>
                    </a:cubicBezTo>
                    <a:cubicBezTo>
                      <a:pt x="102895" y="22094"/>
                      <a:pt x="102990" y="40298"/>
                      <a:pt x="102990" y="58509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44EE2D59-D7BA-1E23-795F-0BF02A0588BB}"/>
                  </a:ext>
                </a:extLst>
              </p:cNvPr>
              <p:cNvSpPr/>
              <p:nvPr/>
            </p:nvSpPr>
            <p:spPr>
              <a:xfrm>
                <a:off x="10709656" y="3783604"/>
                <a:ext cx="43105" cy="145468"/>
              </a:xfrm>
              <a:custGeom>
                <a:avLst/>
                <a:gdLst>
                  <a:gd name="connsiteX0" fmla="*/ 43037 w 43105"/>
                  <a:gd name="connsiteY0" fmla="*/ 72836 h 145468"/>
                  <a:gd name="connsiteX1" fmla="*/ 43106 w 43105"/>
                  <a:gd name="connsiteY1" fmla="*/ 140937 h 145468"/>
                  <a:gd name="connsiteX2" fmla="*/ 38805 w 43105"/>
                  <a:gd name="connsiteY2" fmla="*/ 145465 h 145468"/>
                  <a:gd name="connsiteX3" fmla="*/ 3386 w 43105"/>
                  <a:gd name="connsiteY3" fmla="*/ 145427 h 145468"/>
                  <a:gd name="connsiteX4" fmla="*/ 0 w 43105"/>
                  <a:gd name="connsiteY4" fmla="*/ 142148 h 145468"/>
                  <a:gd name="connsiteX5" fmla="*/ 38 w 43105"/>
                  <a:gd name="connsiteY5" fmla="*/ 31596 h 145468"/>
                  <a:gd name="connsiteX6" fmla="*/ 1356 w 43105"/>
                  <a:gd name="connsiteY6" fmla="*/ 27296 h 145468"/>
                  <a:gd name="connsiteX7" fmla="*/ 19056 w 43105"/>
                  <a:gd name="connsiteY7" fmla="*/ 2237 h 145468"/>
                  <a:gd name="connsiteX8" fmla="*/ 23596 w 43105"/>
                  <a:gd name="connsiteY8" fmla="*/ 11 h 145468"/>
                  <a:gd name="connsiteX9" fmla="*/ 39619 w 43105"/>
                  <a:gd name="connsiteY9" fmla="*/ 11 h 145468"/>
                  <a:gd name="connsiteX10" fmla="*/ 43100 w 43105"/>
                  <a:gd name="connsiteY10" fmla="*/ 3498 h 145468"/>
                  <a:gd name="connsiteX11" fmla="*/ 43037 w 43105"/>
                  <a:gd name="connsiteY11" fmla="*/ 72836 h 14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105" h="145468">
                    <a:moveTo>
                      <a:pt x="43037" y="72836"/>
                    </a:moveTo>
                    <a:cubicBezTo>
                      <a:pt x="43037" y="95536"/>
                      <a:pt x="42974" y="118237"/>
                      <a:pt x="43106" y="140937"/>
                    </a:cubicBezTo>
                    <a:cubicBezTo>
                      <a:pt x="43106" y="144260"/>
                      <a:pt x="42475" y="145547"/>
                      <a:pt x="38805" y="145465"/>
                    </a:cubicBezTo>
                    <a:cubicBezTo>
                      <a:pt x="27007" y="145219"/>
                      <a:pt x="15191" y="145307"/>
                      <a:pt x="3386" y="145427"/>
                    </a:cubicBezTo>
                    <a:cubicBezTo>
                      <a:pt x="864" y="145427"/>
                      <a:pt x="-6" y="144796"/>
                      <a:pt x="0" y="142148"/>
                    </a:cubicBezTo>
                    <a:cubicBezTo>
                      <a:pt x="76" y="105297"/>
                      <a:pt x="88" y="68447"/>
                      <a:pt x="38" y="31596"/>
                    </a:cubicBezTo>
                    <a:cubicBezTo>
                      <a:pt x="-6" y="30057"/>
                      <a:pt x="457" y="28546"/>
                      <a:pt x="1356" y="27296"/>
                    </a:cubicBezTo>
                    <a:cubicBezTo>
                      <a:pt x="7300" y="18980"/>
                      <a:pt x="13200" y="10627"/>
                      <a:pt x="19056" y="2237"/>
                    </a:cubicBezTo>
                    <a:cubicBezTo>
                      <a:pt x="20222" y="553"/>
                      <a:pt x="21578" y="-40"/>
                      <a:pt x="23596" y="11"/>
                    </a:cubicBezTo>
                    <a:cubicBezTo>
                      <a:pt x="28937" y="149"/>
                      <a:pt x="34284" y="219"/>
                      <a:pt x="39619" y="11"/>
                    </a:cubicBezTo>
                    <a:cubicBezTo>
                      <a:pt x="42406" y="-109"/>
                      <a:pt x="43112" y="761"/>
                      <a:pt x="43100" y="3498"/>
                    </a:cubicBezTo>
                    <a:cubicBezTo>
                      <a:pt x="42993" y="26596"/>
                      <a:pt x="43037" y="49719"/>
                      <a:pt x="43037" y="72836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2684014B-3B07-BB72-918A-E6CB307ACD0B}"/>
                  </a:ext>
                </a:extLst>
              </p:cNvPr>
              <p:cNvSpPr/>
              <p:nvPr/>
            </p:nvSpPr>
            <p:spPr>
              <a:xfrm>
                <a:off x="10963537" y="3863878"/>
                <a:ext cx="61142" cy="64486"/>
              </a:xfrm>
              <a:custGeom>
                <a:avLst/>
                <a:gdLst>
                  <a:gd name="connsiteX0" fmla="*/ 30463 w 61142"/>
                  <a:gd name="connsiteY0" fmla="*/ 32975 h 64486"/>
                  <a:gd name="connsiteX1" fmla="*/ 48050 w 61142"/>
                  <a:gd name="connsiteY1" fmla="*/ 3092 h 64486"/>
                  <a:gd name="connsiteX2" fmla="*/ 60522 w 61142"/>
                  <a:gd name="connsiteY2" fmla="*/ 570 h 64486"/>
                  <a:gd name="connsiteX3" fmla="*/ 61077 w 61142"/>
                  <a:gd name="connsiteY3" fmla="*/ 3332 h 64486"/>
                  <a:gd name="connsiteX4" fmla="*/ 61134 w 61142"/>
                  <a:gd name="connsiteY4" fmla="*/ 61301 h 64486"/>
                  <a:gd name="connsiteX5" fmla="*/ 58151 w 61142"/>
                  <a:gd name="connsiteY5" fmla="*/ 64453 h 64486"/>
                  <a:gd name="connsiteX6" fmla="*/ 49853 w 61142"/>
                  <a:gd name="connsiteY6" fmla="*/ 56590 h 64486"/>
                  <a:gd name="connsiteX7" fmla="*/ 49853 w 61142"/>
                  <a:gd name="connsiteY7" fmla="*/ 22691 h 64486"/>
                  <a:gd name="connsiteX8" fmla="*/ 48977 w 61142"/>
                  <a:gd name="connsiteY8" fmla="*/ 22356 h 64486"/>
                  <a:gd name="connsiteX9" fmla="*/ 44304 w 61142"/>
                  <a:gd name="connsiteY9" fmla="*/ 30289 h 64486"/>
                  <a:gd name="connsiteX10" fmla="*/ 35344 w 61142"/>
                  <a:gd name="connsiteY10" fmla="*/ 45461 h 64486"/>
                  <a:gd name="connsiteX11" fmla="*/ 25513 w 61142"/>
                  <a:gd name="connsiteY11" fmla="*/ 45335 h 64486"/>
                  <a:gd name="connsiteX12" fmla="*/ 11830 w 61142"/>
                  <a:gd name="connsiteY12" fmla="*/ 22161 h 64486"/>
                  <a:gd name="connsiteX13" fmla="*/ 11054 w 61142"/>
                  <a:gd name="connsiteY13" fmla="*/ 26398 h 64486"/>
                  <a:gd name="connsiteX14" fmla="*/ 11054 w 61142"/>
                  <a:gd name="connsiteY14" fmla="*/ 60847 h 64486"/>
                  <a:gd name="connsiteX15" fmla="*/ 7725 w 61142"/>
                  <a:gd name="connsiteY15" fmla="*/ 64485 h 64486"/>
                  <a:gd name="connsiteX16" fmla="*/ 69 w 61142"/>
                  <a:gd name="connsiteY16" fmla="*/ 56798 h 64486"/>
                  <a:gd name="connsiteX17" fmla="*/ 0 w 61142"/>
                  <a:gd name="connsiteY17" fmla="*/ 4291 h 64486"/>
                  <a:gd name="connsiteX18" fmla="*/ 3840 w 61142"/>
                  <a:gd name="connsiteY18" fmla="*/ 192 h 64486"/>
                  <a:gd name="connsiteX19" fmla="*/ 14989 w 61142"/>
                  <a:gd name="connsiteY19" fmla="*/ 6397 h 64486"/>
                  <a:gd name="connsiteX20" fmla="*/ 30463 w 61142"/>
                  <a:gd name="connsiteY20" fmla="*/ 32975 h 6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142" h="64486">
                    <a:moveTo>
                      <a:pt x="30463" y="32975"/>
                    </a:moveTo>
                    <a:cubicBezTo>
                      <a:pt x="36567" y="22602"/>
                      <a:pt x="42299" y="12841"/>
                      <a:pt x="48050" y="3092"/>
                    </a:cubicBezTo>
                    <a:cubicBezTo>
                      <a:pt x="49355" y="873"/>
                      <a:pt x="58561" y="-975"/>
                      <a:pt x="60522" y="570"/>
                    </a:cubicBezTo>
                    <a:cubicBezTo>
                      <a:pt x="61424" y="1289"/>
                      <a:pt x="61077" y="2386"/>
                      <a:pt x="61077" y="3332"/>
                    </a:cubicBezTo>
                    <a:cubicBezTo>
                      <a:pt x="61077" y="22653"/>
                      <a:pt x="61077" y="41980"/>
                      <a:pt x="61134" y="61301"/>
                    </a:cubicBezTo>
                    <a:cubicBezTo>
                      <a:pt x="61134" y="63590"/>
                      <a:pt x="60642" y="64409"/>
                      <a:pt x="58151" y="64453"/>
                    </a:cubicBezTo>
                    <a:cubicBezTo>
                      <a:pt x="49853" y="64573"/>
                      <a:pt x="49853" y="64693"/>
                      <a:pt x="49853" y="56590"/>
                    </a:cubicBezTo>
                    <a:lnTo>
                      <a:pt x="49853" y="22691"/>
                    </a:lnTo>
                    <a:lnTo>
                      <a:pt x="48977" y="22356"/>
                    </a:lnTo>
                    <a:cubicBezTo>
                      <a:pt x="47417" y="24997"/>
                      <a:pt x="45860" y="27641"/>
                      <a:pt x="44304" y="30289"/>
                    </a:cubicBezTo>
                    <a:cubicBezTo>
                      <a:pt x="41320" y="35334"/>
                      <a:pt x="38333" y="40391"/>
                      <a:pt x="35344" y="45461"/>
                    </a:cubicBezTo>
                    <a:cubicBezTo>
                      <a:pt x="32601" y="50083"/>
                      <a:pt x="28287" y="50020"/>
                      <a:pt x="25513" y="45335"/>
                    </a:cubicBezTo>
                    <a:cubicBezTo>
                      <a:pt x="20973" y="37654"/>
                      <a:pt x="16439" y="29974"/>
                      <a:pt x="11830" y="22161"/>
                    </a:cubicBezTo>
                    <a:cubicBezTo>
                      <a:pt x="10505" y="23630"/>
                      <a:pt x="11060" y="25087"/>
                      <a:pt x="11054" y="26398"/>
                    </a:cubicBezTo>
                    <a:cubicBezTo>
                      <a:pt x="11004" y="37881"/>
                      <a:pt x="10966" y="49364"/>
                      <a:pt x="11054" y="60847"/>
                    </a:cubicBezTo>
                    <a:cubicBezTo>
                      <a:pt x="11054" y="63369"/>
                      <a:pt x="10745" y="64529"/>
                      <a:pt x="7725" y="64485"/>
                    </a:cubicBezTo>
                    <a:cubicBezTo>
                      <a:pt x="69" y="64372"/>
                      <a:pt x="69" y="64548"/>
                      <a:pt x="69" y="56798"/>
                    </a:cubicBezTo>
                    <a:cubicBezTo>
                      <a:pt x="69" y="39294"/>
                      <a:pt x="139" y="21789"/>
                      <a:pt x="0" y="4291"/>
                    </a:cubicBezTo>
                    <a:cubicBezTo>
                      <a:pt x="0" y="1289"/>
                      <a:pt x="593" y="413"/>
                      <a:pt x="3840" y="192"/>
                    </a:cubicBezTo>
                    <a:cubicBezTo>
                      <a:pt x="9219" y="-174"/>
                      <a:pt x="12416" y="1358"/>
                      <a:pt x="14989" y="6397"/>
                    </a:cubicBezTo>
                    <a:cubicBezTo>
                      <a:pt x="19573" y="15338"/>
                      <a:pt x="25059" y="23807"/>
                      <a:pt x="30463" y="32975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78C3DE7A-82F3-FAC1-DEB9-CB0A51AE7BF3}"/>
                  </a:ext>
                </a:extLst>
              </p:cNvPr>
              <p:cNvSpPr/>
              <p:nvPr/>
            </p:nvSpPr>
            <p:spPr>
              <a:xfrm>
                <a:off x="10865761" y="3784543"/>
                <a:ext cx="52343" cy="64990"/>
              </a:xfrm>
              <a:custGeom>
                <a:avLst/>
                <a:gdLst>
                  <a:gd name="connsiteX0" fmla="*/ 11243 w 52343"/>
                  <a:gd name="connsiteY0" fmla="*/ 20613 h 64990"/>
                  <a:gd name="connsiteX1" fmla="*/ 11350 w 52343"/>
                  <a:gd name="connsiteY1" fmla="*/ 59948 h 64990"/>
                  <a:gd name="connsiteX2" fmla="*/ 6306 w 52343"/>
                  <a:gd name="connsiteY2" fmla="*/ 64935 h 64990"/>
                  <a:gd name="connsiteX3" fmla="*/ 0 w 52343"/>
                  <a:gd name="connsiteY3" fmla="*/ 58768 h 64990"/>
                  <a:gd name="connsiteX4" fmla="*/ 0 w 52343"/>
                  <a:gd name="connsiteY4" fmla="*/ 8361 h 64990"/>
                  <a:gd name="connsiteX5" fmla="*/ 8380 w 52343"/>
                  <a:gd name="connsiteY5" fmla="*/ 18 h 64990"/>
                  <a:gd name="connsiteX6" fmla="*/ 13356 w 52343"/>
                  <a:gd name="connsiteY6" fmla="*/ 2969 h 64990"/>
                  <a:gd name="connsiteX7" fmla="*/ 38131 w 52343"/>
                  <a:gd name="connsiteY7" fmla="*/ 40444 h 64990"/>
                  <a:gd name="connsiteX8" fmla="*/ 40552 w 52343"/>
                  <a:gd name="connsiteY8" fmla="*/ 43862 h 64990"/>
                  <a:gd name="connsiteX9" fmla="*/ 41309 w 52343"/>
                  <a:gd name="connsiteY9" fmla="*/ 40192 h 64990"/>
                  <a:gd name="connsiteX10" fmla="*/ 41271 w 52343"/>
                  <a:gd name="connsiteY10" fmla="*/ 4066 h 64990"/>
                  <a:gd name="connsiteX11" fmla="*/ 45181 w 52343"/>
                  <a:gd name="connsiteY11" fmla="*/ 5 h 64990"/>
                  <a:gd name="connsiteX12" fmla="*/ 52281 w 52343"/>
                  <a:gd name="connsiteY12" fmla="*/ 7118 h 64990"/>
                  <a:gd name="connsiteX13" fmla="*/ 52344 w 52343"/>
                  <a:gd name="connsiteY13" fmla="*/ 60887 h 64990"/>
                  <a:gd name="connsiteX14" fmla="*/ 48504 w 52343"/>
                  <a:gd name="connsiteY14" fmla="*/ 64841 h 64990"/>
                  <a:gd name="connsiteX15" fmla="*/ 47665 w 52343"/>
                  <a:gd name="connsiteY15" fmla="*/ 64841 h 64990"/>
                  <a:gd name="connsiteX16" fmla="*/ 37765 w 52343"/>
                  <a:gd name="connsiteY16" fmla="*/ 59796 h 64990"/>
                  <a:gd name="connsiteX17" fmla="*/ 12050 w 52343"/>
                  <a:gd name="connsiteY17" fmla="*/ 20461 h 6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43" h="64990">
                    <a:moveTo>
                      <a:pt x="11243" y="20613"/>
                    </a:moveTo>
                    <a:cubicBezTo>
                      <a:pt x="11243" y="33728"/>
                      <a:pt x="11054" y="46838"/>
                      <a:pt x="11350" y="59948"/>
                    </a:cubicBezTo>
                    <a:cubicBezTo>
                      <a:pt x="11445" y="64065"/>
                      <a:pt x="10322" y="65169"/>
                      <a:pt x="6306" y="64935"/>
                    </a:cubicBezTo>
                    <a:cubicBezTo>
                      <a:pt x="44" y="64570"/>
                      <a:pt x="0" y="64841"/>
                      <a:pt x="0" y="58768"/>
                    </a:cubicBezTo>
                    <a:cubicBezTo>
                      <a:pt x="0" y="41953"/>
                      <a:pt x="0" y="25151"/>
                      <a:pt x="0" y="8361"/>
                    </a:cubicBezTo>
                    <a:cubicBezTo>
                      <a:pt x="0" y="-45"/>
                      <a:pt x="0" y="75"/>
                      <a:pt x="8380" y="18"/>
                    </a:cubicBezTo>
                    <a:cubicBezTo>
                      <a:pt x="10903" y="18"/>
                      <a:pt x="12113" y="1071"/>
                      <a:pt x="13356" y="2969"/>
                    </a:cubicBezTo>
                    <a:cubicBezTo>
                      <a:pt x="21591" y="15499"/>
                      <a:pt x="29858" y="27940"/>
                      <a:pt x="38131" y="40444"/>
                    </a:cubicBezTo>
                    <a:cubicBezTo>
                      <a:pt x="38887" y="41585"/>
                      <a:pt x="39713" y="42689"/>
                      <a:pt x="40552" y="43862"/>
                    </a:cubicBezTo>
                    <a:cubicBezTo>
                      <a:pt x="41851" y="42683"/>
                      <a:pt x="41303" y="41339"/>
                      <a:pt x="41309" y="40192"/>
                    </a:cubicBezTo>
                    <a:cubicBezTo>
                      <a:pt x="41359" y="28154"/>
                      <a:pt x="41435" y="16110"/>
                      <a:pt x="41271" y="4066"/>
                    </a:cubicBezTo>
                    <a:cubicBezTo>
                      <a:pt x="41233" y="1046"/>
                      <a:pt x="41902" y="-89"/>
                      <a:pt x="45181" y="5"/>
                    </a:cubicBezTo>
                    <a:cubicBezTo>
                      <a:pt x="52274" y="214"/>
                      <a:pt x="52281" y="5"/>
                      <a:pt x="52281" y="7118"/>
                    </a:cubicBezTo>
                    <a:cubicBezTo>
                      <a:pt x="52281" y="25039"/>
                      <a:pt x="52211" y="42966"/>
                      <a:pt x="52344" y="60887"/>
                    </a:cubicBezTo>
                    <a:cubicBezTo>
                      <a:pt x="52344" y="63870"/>
                      <a:pt x="51839" y="65484"/>
                      <a:pt x="48504" y="64841"/>
                    </a:cubicBezTo>
                    <a:cubicBezTo>
                      <a:pt x="48226" y="64797"/>
                      <a:pt x="47943" y="64797"/>
                      <a:pt x="47665" y="64841"/>
                    </a:cubicBezTo>
                    <a:cubicBezTo>
                      <a:pt x="43175" y="65471"/>
                      <a:pt x="40420" y="64172"/>
                      <a:pt x="37765" y="59796"/>
                    </a:cubicBezTo>
                    <a:cubicBezTo>
                      <a:pt x="29675" y="46397"/>
                      <a:pt x="20689" y="33533"/>
                      <a:pt x="12050" y="2046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CF62F391-76DF-A799-5589-25A6B571419E}"/>
                  </a:ext>
                </a:extLst>
              </p:cNvPr>
              <p:cNvSpPr/>
              <p:nvPr/>
            </p:nvSpPr>
            <p:spPr>
              <a:xfrm>
                <a:off x="11066011" y="3784522"/>
                <a:ext cx="47823" cy="64932"/>
              </a:xfrm>
              <a:custGeom>
                <a:avLst/>
                <a:gdLst>
                  <a:gd name="connsiteX0" fmla="*/ 36089 w 47823"/>
                  <a:gd name="connsiteY0" fmla="*/ 39311 h 64932"/>
                  <a:gd name="connsiteX1" fmla="*/ 47824 w 47823"/>
                  <a:gd name="connsiteY1" fmla="*/ 64874 h 64932"/>
                  <a:gd name="connsiteX2" fmla="*/ 36473 w 47823"/>
                  <a:gd name="connsiteY2" fmla="*/ 64874 h 64932"/>
                  <a:gd name="connsiteX3" fmla="*/ 34115 w 47823"/>
                  <a:gd name="connsiteY3" fmla="*/ 62503 h 64932"/>
                  <a:gd name="connsiteX4" fmla="*/ 30331 w 47823"/>
                  <a:gd name="connsiteY4" fmla="*/ 50522 h 64932"/>
                  <a:gd name="connsiteX5" fmla="*/ 19416 w 47823"/>
                  <a:gd name="connsiteY5" fmla="*/ 42703 h 64932"/>
                  <a:gd name="connsiteX6" fmla="*/ 11055 w 47823"/>
                  <a:gd name="connsiteY6" fmla="*/ 50831 h 64932"/>
                  <a:gd name="connsiteX7" fmla="*/ 11124 w 47823"/>
                  <a:gd name="connsiteY7" fmla="*/ 60920 h 64932"/>
                  <a:gd name="connsiteX8" fmla="*/ 6906 w 47823"/>
                  <a:gd name="connsiteY8" fmla="*/ 64924 h 64932"/>
                  <a:gd name="connsiteX9" fmla="*/ 83 w 47823"/>
                  <a:gd name="connsiteY9" fmla="*/ 58146 h 64932"/>
                  <a:gd name="connsiteX10" fmla="*/ 1 w 47823"/>
                  <a:gd name="connsiteY10" fmla="*/ 3916 h 64932"/>
                  <a:gd name="connsiteX11" fmla="*/ 3961 w 47823"/>
                  <a:gd name="connsiteY11" fmla="*/ 20 h 64932"/>
                  <a:gd name="connsiteX12" fmla="*/ 26693 w 47823"/>
                  <a:gd name="connsiteY12" fmla="*/ 499 h 64932"/>
                  <a:gd name="connsiteX13" fmla="*/ 45730 w 47823"/>
                  <a:gd name="connsiteY13" fmla="*/ 15002 h 64932"/>
                  <a:gd name="connsiteX14" fmla="*/ 36089 w 47823"/>
                  <a:gd name="connsiteY14" fmla="*/ 39311 h 64932"/>
                  <a:gd name="connsiteX15" fmla="*/ 18823 w 47823"/>
                  <a:gd name="connsiteY15" fmla="*/ 9863 h 64932"/>
                  <a:gd name="connsiteX16" fmla="*/ 18823 w 47823"/>
                  <a:gd name="connsiteY16" fmla="*/ 9951 h 64932"/>
                  <a:gd name="connsiteX17" fmla="*/ 13350 w 47823"/>
                  <a:gd name="connsiteY17" fmla="*/ 9951 h 64932"/>
                  <a:gd name="connsiteX18" fmla="*/ 11023 w 47823"/>
                  <a:gd name="connsiteY18" fmla="*/ 12398 h 64932"/>
                  <a:gd name="connsiteX19" fmla="*/ 11023 w 47823"/>
                  <a:gd name="connsiteY19" fmla="*/ 30445 h 64932"/>
                  <a:gd name="connsiteX20" fmla="*/ 12915 w 47823"/>
                  <a:gd name="connsiteY20" fmla="*/ 32841 h 64932"/>
                  <a:gd name="connsiteX21" fmla="*/ 26340 w 47823"/>
                  <a:gd name="connsiteY21" fmla="*/ 32311 h 64932"/>
                  <a:gd name="connsiteX22" fmla="*/ 35407 w 47823"/>
                  <a:gd name="connsiteY22" fmla="*/ 20242 h 64932"/>
                  <a:gd name="connsiteX23" fmla="*/ 25520 w 47823"/>
                  <a:gd name="connsiteY23" fmla="*/ 10247 h 64932"/>
                  <a:gd name="connsiteX24" fmla="*/ 18823 w 47823"/>
                  <a:gd name="connsiteY24" fmla="*/ 9838 h 6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823" h="64932">
                    <a:moveTo>
                      <a:pt x="36089" y="39311"/>
                    </a:moveTo>
                    <a:cubicBezTo>
                      <a:pt x="42508" y="46442"/>
                      <a:pt x="43794" y="55838"/>
                      <a:pt x="47824" y="64874"/>
                    </a:cubicBezTo>
                    <a:cubicBezTo>
                      <a:pt x="43637" y="64874"/>
                      <a:pt x="40067" y="64805"/>
                      <a:pt x="36473" y="64874"/>
                    </a:cubicBezTo>
                    <a:cubicBezTo>
                      <a:pt x="34676" y="64924"/>
                      <a:pt x="34487" y="63682"/>
                      <a:pt x="34115" y="62503"/>
                    </a:cubicBezTo>
                    <a:cubicBezTo>
                      <a:pt x="32854" y="58511"/>
                      <a:pt x="31637" y="54501"/>
                      <a:pt x="30331" y="50522"/>
                    </a:cubicBezTo>
                    <a:cubicBezTo>
                      <a:pt x="28389" y="44752"/>
                      <a:pt x="25514" y="42741"/>
                      <a:pt x="19416" y="42703"/>
                    </a:cubicBezTo>
                    <a:cubicBezTo>
                      <a:pt x="11055" y="42653"/>
                      <a:pt x="11055" y="42653"/>
                      <a:pt x="11055" y="50831"/>
                    </a:cubicBezTo>
                    <a:cubicBezTo>
                      <a:pt x="11055" y="54192"/>
                      <a:pt x="10777" y="57585"/>
                      <a:pt x="11124" y="60920"/>
                    </a:cubicBezTo>
                    <a:cubicBezTo>
                      <a:pt x="11496" y="64439"/>
                      <a:pt x="10008" y="65013"/>
                      <a:pt x="6906" y="64924"/>
                    </a:cubicBezTo>
                    <a:cubicBezTo>
                      <a:pt x="89" y="64729"/>
                      <a:pt x="83" y="64880"/>
                      <a:pt x="83" y="58146"/>
                    </a:cubicBezTo>
                    <a:cubicBezTo>
                      <a:pt x="83" y="40074"/>
                      <a:pt x="171" y="22008"/>
                      <a:pt x="1" y="3916"/>
                    </a:cubicBezTo>
                    <a:cubicBezTo>
                      <a:pt x="-31" y="732"/>
                      <a:pt x="814" y="-144"/>
                      <a:pt x="3961" y="20"/>
                    </a:cubicBezTo>
                    <a:cubicBezTo>
                      <a:pt x="11528" y="417"/>
                      <a:pt x="19158" y="-529"/>
                      <a:pt x="26693" y="499"/>
                    </a:cubicBezTo>
                    <a:cubicBezTo>
                      <a:pt x="35685" y="1722"/>
                      <a:pt x="43233" y="5228"/>
                      <a:pt x="45730" y="15002"/>
                    </a:cubicBezTo>
                    <a:cubicBezTo>
                      <a:pt x="48265" y="24908"/>
                      <a:pt x="45106" y="32727"/>
                      <a:pt x="36089" y="39311"/>
                    </a:cubicBezTo>
                    <a:close/>
                    <a:moveTo>
                      <a:pt x="18823" y="9863"/>
                    </a:moveTo>
                    <a:lnTo>
                      <a:pt x="18823" y="9951"/>
                    </a:lnTo>
                    <a:cubicBezTo>
                      <a:pt x="16995" y="9951"/>
                      <a:pt x="15160" y="10065"/>
                      <a:pt x="13350" y="9951"/>
                    </a:cubicBezTo>
                    <a:cubicBezTo>
                      <a:pt x="11420" y="9800"/>
                      <a:pt x="11004" y="10645"/>
                      <a:pt x="11023" y="12398"/>
                    </a:cubicBezTo>
                    <a:cubicBezTo>
                      <a:pt x="11111" y="18413"/>
                      <a:pt x="11074" y="24429"/>
                      <a:pt x="11023" y="30445"/>
                    </a:cubicBezTo>
                    <a:cubicBezTo>
                      <a:pt x="11023" y="31788"/>
                      <a:pt x="10960" y="32967"/>
                      <a:pt x="12915" y="32841"/>
                    </a:cubicBezTo>
                    <a:cubicBezTo>
                      <a:pt x="17386" y="32570"/>
                      <a:pt x="21901" y="33333"/>
                      <a:pt x="26340" y="32311"/>
                    </a:cubicBezTo>
                    <a:cubicBezTo>
                      <a:pt x="32942" y="30804"/>
                      <a:pt x="35742" y="27052"/>
                      <a:pt x="35407" y="20242"/>
                    </a:cubicBezTo>
                    <a:cubicBezTo>
                      <a:pt x="35124" y="14447"/>
                      <a:pt x="31933" y="11137"/>
                      <a:pt x="25520" y="10247"/>
                    </a:cubicBezTo>
                    <a:cubicBezTo>
                      <a:pt x="23332" y="9882"/>
                      <a:pt x="21068" y="9945"/>
                      <a:pt x="18823" y="9838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FED0EBDA-E1DE-53DA-1ED6-437DB2C60F5F}"/>
                  </a:ext>
                </a:extLst>
              </p:cNvPr>
              <p:cNvSpPr/>
              <p:nvPr/>
            </p:nvSpPr>
            <p:spPr>
              <a:xfrm>
                <a:off x="11221789" y="3784543"/>
                <a:ext cx="64568" cy="64891"/>
              </a:xfrm>
              <a:custGeom>
                <a:avLst/>
                <a:gdLst>
                  <a:gd name="connsiteX0" fmla="*/ 0 w 64568"/>
                  <a:gd name="connsiteY0" fmla="*/ 64835 h 64891"/>
                  <a:gd name="connsiteX1" fmla="*/ 14503 w 64568"/>
                  <a:gd name="connsiteY1" fmla="*/ 29749 h 64891"/>
                  <a:gd name="connsiteX2" fmla="*/ 25173 w 64568"/>
                  <a:gd name="connsiteY2" fmla="*/ 3757 h 64891"/>
                  <a:gd name="connsiteX3" fmla="*/ 30589 w 64568"/>
                  <a:gd name="connsiteY3" fmla="*/ 5 h 64891"/>
                  <a:gd name="connsiteX4" fmla="*/ 41807 w 64568"/>
                  <a:gd name="connsiteY4" fmla="*/ 7572 h 64891"/>
                  <a:gd name="connsiteX5" fmla="*/ 63146 w 64568"/>
                  <a:gd name="connsiteY5" fmla="*/ 59090 h 64891"/>
                  <a:gd name="connsiteX6" fmla="*/ 64224 w 64568"/>
                  <a:gd name="connsiteY6" fmla="*/ 61820 h 64891"/>
                  <a:gd name="connsiteX7" fmla="*/ 61821 w 64568"/>
                  <a:gd name="connsiteY7" fmla="*/ 64879 h 64891"/>
                  <a:gd name="connsiteX8" fmla="*/ 50585 w 64568"/>
                  <a:gd name="connsiteY8" fmla="*/ 57633 h 64891"/>
                  <a:gd name="connsiteX9" fmla="*/ 37261 w 64568"/>
                  <a:gd name="connsiteY9" fmla="*/ 48837 h 64891"/>
                  <a:gd name="connsiteX10" fmla="*/ 21654 w 64568"/>
                  <a:gd name="connsiteY10" fmla="*/ 48780 h 64891"/>
                  <a:gd name="connsiteX11" fmla="*/ 17297 w 64568"/>
                  <a:gd name="connsiteY11" fmla="*/ 51624 h 64891"/>
                  <a:gd name="connsiteX12" fmla="*/ 13135 w 64568"/>
                  <a:gd name="connsiteY12" fmla="*/ 62571 h 64891"/>
                  <a:gd name="connsiteX13" fmla="*/ 10177 w 64568"/>
                  <a:gd name="connsiteY13" fmla="*/ 64835 h 64891"/>
                  <a:gd name="connsiteX14" fmla="*/ 0 w 64568"/>
                  <a:gd name="connsiteY14" fmla="*/ 64835 h 64891"/>
                  <a:gd name="connsiteX15" fmla="*/ 32739 w 64568"/>
                  <a:gd name="connsiteY15" fmla="*/ 14660 h 64891"/>
                  <a:gd name="connsiteX16" fmla="*/ 23621 w 64568"/>
                  <a:gd name="connsiteY16" fmla="*/ 36597 h 64891"/>
                  <a:gd name="connsiteX17" fmla="*/ 25683 w 64568"/>
                  <a:gd name="connsiteY17" fmla="*/ 39353 h 64891"/>
                  <a:gd name="connsiteX18" fmla="*/ 39953 w 64568"/>
                  <a:gd name="connsiteY18" fmla="*/ 39353 h 64891"/>
                  <a:gd name="connsiteX19" fmla="*/ 41845 w 64568"/>
                  <a:gd name="connsiteY19" fmla="*/ 36566 h 64891"/>
                  <a:gd name="connsiteX20" fmla="*/ 32739 w 64568"/>
                  <a:gd name="connsiteY20" fmla="*/ 14660 h 6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568" h="64891">
                    <a:moveTo>
                      <a:pt x="0" y="64835"/>
                    </a:moveTo>
                    <a:cubicBezTo>
                      <a:pt x="5045" y="52690"/>
                      <a:pt x="9761" y="41220"/>
                      <a:pt x="14503" y="29749"/>
                    </a:cubicBezTo>
                    <a:cubicBezTo>
                      <a:pt x="18085" y="21092"/>
                      <a:pt x="21761" y="12478"/>
                      <a:pt x="25173" y="3757"/>
                    </a:cubicBezTo>
                    <a:cubicBezTo>
                      <a:pt x="26226" y="1065"/>
                      <a:pt x="27493" y="-89"/>
                      <a:pt x="30589" y="5"/>
                    </a:cubicBezTo>
                    <a:cubicBezTo>
                      <a:pt x="38679" y="239"/>
                      <a:pt x="38686" y="62"/>
                      <a:pt x="41807" y="7572"/>
                    </a:cubicBezTo>
                    <a:lnTo>
                      <a:pt x="63146" y="59090"/>
                    </a:lnTo>
                    <a:cubicBezTo>
                      <a:pt x="63518" y="59998"/>
                      <a:pt x="63890" y="60900"/>
                      <a:pt x="64224" y="61820"/>
                    </a:cubicBezTo>
                    <a:cubicBezTo>
                      <a:pt x="65069" y="64122"/>
                      <a:pt x="64394" y="64860"/>
                      <a:pt x="61821" y="64879"/>
                    </a:cubicBezTo>
                    <a:cubicBezTo>
                      <a:pt x="53687" y="64942"/>
                      <a:pt x="53687" y="65055"/>
                      <a:pt x="50585" y="57633"/>
                    </a:cubicBezTo>
                    <a:cubicBezTo>
                      <a:pt x="46896" y="48837"/>
                      <a:pt x="46896" y="48837"/>
                      <a:pt x="37261" y="48837"/>
                    </a:cubicBezTo>
                    <a:cubicBezTo>
                      <a:pt x="32058" y="48837"/>
                      <a:pt x="26850" y="48963"/>
                      <a:pt x="21654" y="48780"/>
                    </a:cubicBezTo>
                    <a:cubicBezTo>
                      <a:pt x="19314" y="48698"/>
                      <a:pt x="18060" y="49411"/>
                      <a:pt x="17297" y="51624"/>
                    </a:cubicBezTo>
                    <a:cubicBezTo>
                      <a:pt x="16036" y="55313"/>
                      <a:pt x="14409" y="58882"/>
                      <a:pt x="13135" y="62571"/>
                    </a:cubicBezTo>
                    <a:cubicBezTo>
                      <a:pt x="12599" y="64141"/>
                      <a:pt x="11874" y="64885"/>
                      <a:pt x="10177" y="64835"/>
                    </a:cubicBezTo>
                    <a:cubicBezTo>
                      <a:pt x="7094" y="64771"/>
                      <a:pt x="4004" y="64835"/>
                      <a:pt x="0" y="64835"/>
                    </a:cubicBezTo>
                    <a:close/>
                    <a:moveTo>
                      <a:pt x="32739" y="14660"/>
                    </a:moveTo>
                    <a:cubicBezTo>
                      <a:pt x="29498" y="22498"/>
                      <a:pt x="26661" y="29592"/>
                      <a:pt x="23621" y="36597"/>
                    </a:cubicBezTo>
                    <a:cubicBezTo>
                      <a:pt x="22524" y="39120"/>
                      <a:pt x="23527" y="39397"/>
                      <a:pt x="25683" y="39353"/>
                    </a:cubicBezTo>
                    <a:cubicBezTo>
                      <a:pt x="30438" y="39271"/>
                      <a:pt x="35205" y="39233"/>
                      <a:pt x="39953" y="39353"/>
                    </a:cubicBezTo>
                    <a:cubicBezTo>
                      <a:pt x="42368" y="39422"/>
                      <a:pt x="42841" y="38868"/>
                      <a:pt x="41845" y="36566"/>
                    </a:cubicBezTo>
                    <a:cubicBezTo>
                      <a:pt x="38805" y="29567"/>
                      <a:pt x="35962" y="22466"/>
                      <a:pt x="32739" y="14660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67F653D6-5CE2-9C9F-6B30-0CAC056C6EF6}"/>
                  </a:ext>
                </a:extLst>
              </p:cNvPr>
              <p:cNvSpPr/>
              <p:nvPr/>
            </p:nvSpPr>
            <p:spPr>
              <a:xfrm>
                <a:off x="10841603" y="3864295"/>
                <a:ext cx="63285" cy="64429"/>
              </a:xfrm>
              <a:custGeom>
                <a:avLst/>
                <a:gdLst>
                  <a:gd name="connsiteX0" fmla="*/ 57099 w 63285"/>
                  <a:gd name="connsiteY0" fmla="*/ 64118 h 64429"/>
                  <a:gd name="connsiteX1" fmla="*/ 50163 w 63285"/>
                  <a:gd name="connsiteY1" fmla="*/ 59244 h 64429"/>
                  <a:gd name="connsiteX2" fmla="*/ 34979 w 63285"/>
                  <a:gd name="connsiteY2" fmla="*/ 48984 h 64429"/>
                  <a:gd name="connsiteX3" fmla="*/ 20236 w 63285"/>
                  <a:gd name="connsiteY3" fmla="*/ 48940 h 64429"/>
                  <a:gd name="connsiteX4" fmla="*/ 16509 w 63285"/>
                  <a:gd name="connsiteY4" fmla="*/ 51400 h 64429"/>
                  <a:gd name="connsiteX5" fmla="*/ 14466 w 63285"/>
                  <a:gd name="connsiteY5" fmla="*/ 56444 h 64429"/>
                  <a:gd name="connsiteX6" fmla="*/ 2485 w 63285"/>
                  <a:gd name="connsiteY6" fmla="*/ 64181 h 64429"/>
                  <a:gd name="connsiteX7" fmla="*/ 594 w 63285"/>
                  <a:gd name="connsiteY7" fmla="*/ 60984 h 64429"/>
                  <a:gd name="connsiteX8" fmla="*/ 16661 w 63285"/>
                  <a:gd name="connsiteY8" fmla="*/ 22292 h 64429"/>
                  <a:gd name="connsiteX9" fmla="*/ 24448 w 63285"/>
                  <a:gd name="connsiteY9" fmla="*/ 3312 h 64429"/>
                  <a:gd name="connsiteX10" fmla="*/ 29272 w 63285"/>
                  <a:gd name="connsiteY10" fmla="*/ 2 h 64429"/>
                  <a:gd name="connsiteX11" fmla="*/ 40818 w 63285"/>
                  <a:gd name="connsiteY11" fmla="*/ 7568 h 64429"/>
                  <a:gd name="connsiteX12" fmla="*/ 61835 w 63285"/>
                  <a:gd name="connsiteY12" fmla="*/ 58248 h 64429"/>
                  <a:gd name="connsiteX13" fmla="*/ 57099 w 63285"/>
                  <a:gd name="connsiteY13" fmla="*/ 64118 h 64429"/>
                  <a:gd name="connsiteX14" fmla="*/ 31763 w 63285"/>
                  <a:gd name="connsiteY14" fmla="*/ 14776 h 64429"/>
                  <a:gd name="connsiteX15" fmla="*/ 22531 w 63285"/>
                  <a:gd name="connsiteY15" fmla="*/ 37004 h 64429"/>
                  <a:gd name="connsiteX16" fmla="*/ 24032 w 63285"/>
                  <a:gd name="connsiteY16" fmla="*/ 39198 h 64429"/>
                  <a:gd name="connsiteX17" fmla="*/ 39601 w 63285"/>
                  <a:gd name="connsiteY17" fmla="*/ 39198 h 64429"/>
                  <a:gd name="connsiteX18" fmla="*/ 41007 w 63285"/>
                  <a:gd name="connsiteY18" fmla="*/ 36865 h 64429"/>
                  <a:gd name="connsiteX19" fmla="*/ 31763 w 63285"/>
                  <a:gd name="connsiteY19" fmla="*/ 14776 h 6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285" h="64429">
                    <a:moveTo>
                      <a:pt x="57099" y="64118"/>
                    </a:moveTo>
                    <a:cubicBezTo>
                      <a:pt x="53423" y="65304"/>
                      <a:pt x="51632" y="62983"/>
                      <a:pt x="50163" y="59244"/>
                    </a:cubicBezTo>
                    <a:cubicBezTo>
                      <a:pt x="46102" y="48934"/>
                      <a:pt x="45970" y="48984"/>
                      <a:pt x="34979" y="48984"/>
                    </a:cubicBezTo>
                    <a:cubicBezTo>
                      <a:pt x="30067" y="48984"/>
                      <a:pt x="25148" y="49073"/>
                      <a:pt x="20236" y="48940"/>
                    </a:cubicBezTo>
                    <a:cubicBezTo>
                      <a:pt x="18250" y="48890"/>
                      <a:pt x="17083" y="49445"/>
                      <a:pt x="16509" y="51400"/>
                    </a:cubicBezTo>
                    <a:cubicBezTo>
                      <a:pt x="15986" y="53127"/>
                      <a:pt x="15153" y="54767"/>
                      <a:pt x="14466" y="56444"/>
                    </a:cubicBezTo>
                    <a:cubicBezTo>
                      <a:pt x="11156" y="64478"/>
                      <a:pt x="11162" y="64370"/>
                      <a:pt x="2485" y="64181"/>
                    </a:cubicBezTo>
                    <a:cubicBezTo>
                      <a:pt x="-428" y="64118"/>
                      <a:pt x="-371" y="63216"/>
                      <a:pt x="594" y="60984"/>
                    </a:cubicBezTo>
                    <a:cubicBezTo>
                      <a:pt x="6010" y="48114"/>
                      <a:pt x="11313" y="35194"/>
                      <a:pt x="16661" y="22292"/>
                    </a:cubicBezTo>
                    <a:cubicBezTo>
                      <a:pt x="19277" y="15987"/>
                      <a:pt x="22020" y="9681"/>
                      <a:pt x="24448" y="3312"/>
                    </a:cubicBezTo>
                    <a:cubicBezTo>
                      <a:pt x="25381" y="853"/>
                      <a:pt x="26567" y="-43"/>
                      <a:pt x="29272" y="2"/>
                    </a:cubicBezTo>
                    <a:cubicBezTo>
                      <a:pt x="37671" y="134"/>
                      <a:pt x="37671" y="2"/>
                      <a:pt x="40818" y="7568"/>
                    </a:cubicBezTo>
                    <a:cubicBezTo>
                      <a:pt x="47825" y="24460"/>
                      <a:pt x="54831" y="41353"/>
                      <a:pt x="61835" y="58248"/>
                    </a:cubicBezTo>
                    <a:cubicBezTo>
                      <a:pt x="64250" y="64124"/>
                      <a:pt x="64256" y="64118"/>
                      <a:pt x="57099" y="64118"/>
                    </a:cubicBezTo>
                    <a:close/>
                    <a:moveTo>
                      <a:pt x="31763" y="14776"/>
                    </a:moveTo>
                    <a:cubicBezTo>
                      <a:pt x="28528" y="22601"/>
                      <a:pt x="25583" y="29828"/>
                      <a:pt x="22531" y="37004"/>
                    </a:cubicBezTo>
                    <a:cubicBezTo>
                      <a:pt x="21775" y="38782"/>
                      <a:pt x="22304" y="39217"/>
                      <a:pt x="24032" y="39198"/>
                    </a:cubicBezTo>
                    <a:cubicBezTo>
                      <a:pt x="29224" y="39152"/>
                      <a:pt x="34413" y="39152"/>
                      <a:pt x="39601" y="39198"/>
                    </a:cubicBezTo>
                    <a:cubicBezTo>
                      <a:pt x="41530" y="39198"/>
                      <a:pt x="41663" y="38416"/>
                      <a:pt x="41007" y="36865"/>
                    </a:cubicBezTo>
                    <a:cubicBezTo>
                      <a:pt x="37974" y="29708"/>
                      <a:pt x="35029" y="22519"/>
                      <a:pt x="31763" y="1477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D5C48215-D1C3-F531-0E51-3481CB8E5B45}"/>
                  </a:ext>
                </a:extLst>
              </p:cNvPr>
              <p:cNvSpPr/>
              <p:nvPr/>
            </p:nvSpPr>
            <p:spPr>
              <a:xfrm>
                <a:off x="10805247" y="3783975"/>
                <a:ext cx="50954" cy="65521"/>
              </a:xfrm>
              <a:custGeom>
                <a:avLst/>
                <a:gdLst>
                  <a:gd name="connsiteX0" fmla="*/ 48 w 50954"/>
                  <a:gd name="connsiteY0" fmla="*/ 21136 h 65521"/>
                  <a:gd name="connsiteX1" fmla="*/ 4 w 50954"/>
                  <a:gd name="connsiteY1" fmla="*/ 3480 h 65521"/>
                  <a:gd name="connsiteX2" fmla="*/ 3157 w 50954"/>
                  <a:gd name="connsiteY2" fmla="*/ 31 h 65521"/>
                  <a:gd name="connsiteX3" fmla="*/ 11172 w 50954"/>
                  <a:gd name="connsiteY3" fmla="*/ 7774 h 65521"/>
                  <a:gd name="connsiteX4" fmla="*/ 11172 w 50954"/>
                  <a:gd name="connsiteY4" fmla="*/ 35929 h 65521"/>
                  <a:gd name="connsiteX5" fmla="*/ 12061 w 50954"/>
                  <a:gd name="connsiteY5" fmla="*/ 43408 h 65521"/>
                  <a:gd name="connsiteX6" fmla="*/ 24092 w 50954"/>
                  <a:gd name="connsiteY6" fmla="*/ 53630 h 65521"/>
                  <a:gd name="connsiteX7" fmla="*/ 38438 w 50954"/>
                  <a:gd name="connsiteY7" fmla="*/ 44171 h 65521"/>
                  <a:gd name="connsiteX8" fmla="*/ 39699 w 50954"/>
                  <a:gd name="connsiteY8" fmla="*/ 35488 h 65521"/>
                  <a:gd name="connsiteX9" fmla="*/ 39617 w 50954"/>
                  <a:gd name="connsiteY9" fmla="*/ 3959 h 65521"/>
                  <a:gd name="connsiteX10" fmla="*/ 43545 w 50954"/>
                  <a:gd name="connsiteY10" fmla="*/ 6 h 65521"/>
                  <a:gd name="connsiteX11" fmla="*/ 50765 w 50954"/>
                  <a:gd name="connsiteY11" fmla="*/ 7245 h 65521"/>
                  <a:gd name="connsiteX12" fmla="*/ 50053 w 50954"/>
                  <a:gd name="connsiteY12" fmla="*/ 42916 h 65521"/>
                  <a:gd name="connsiteX13" fmla="*/ 17478 w 50954"/>
                  <a:gd name="connsiteY13" fmla="*/ 64318 h 65521"/>
                  <a:gd name="connsiteX14" fmla="*/ 2028 w 50954"/>
                  <a:gd name="connsiteY14" fmla="*/ 48617 h 65521"/>
                  <a:gd name="connsiteX15" fmla="*/ 42 w 50954"/>
                  <a:gd name="connsiteY15" fmla="*/ 35375 h 65521"/>
                  <a:gd name="connsiteX16" fmla="*/ 48 w 50954"/>
                  <a:gd name="connsiteY16" fmla="*/ 21136 h 65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954" h="65521">
                    <a:moveTo>
                      <a:pt x="48" y="21136"/>
                    </a:moveTo>
                    <a:cubicBezTo>
                      <a:pt x="48" y="15253"/>
                      <a:pt x="137" y="9370"/>
                      <a:pt x="4" y="3480"/>
                    </a:cubicBezTo>
                    <a:cubicBezTo>
                      <a:pt x="-46" y="1128"/>
                      <a:pt x="307" y="31"/>
                      <a:pt x="3157" y="31"/>
                    </a:cubicBezTo>
                    <a:cubicBezTo>
                      <a:pt x="11172" y="31"/>
                      <a:pt x="11172" y="-127"/>
                      <a:pt x="11172" y="7774"/>
                    </a:cubicBezTo>
                    <a:cubicBezTo>
                      <a:pt x="11172" y="17157"/>
                      <a:pt x="11210" y="26540"/>
                      <a:pt x="11172" y="35929"/>
                    </a:cubicBezTo>
                    <a:cubicBezTo>
                      <a:pt x="11157" y="38450"/>
                      <a:pt x="11455" y="40962"/>
                      <a:pt x="12061" y="43408"/>
                    </a:cubicBezTo>
                    <a:cubicBezTo>
                      <a:pt x="13625" y="49947"/>
                      <a:pt x="17786" y="53440"/>
                      <a:pt x="24092" y="53630"/>
                    </a:cubicBezTo>
                    <a:cubicBezTo>
                      <a:pt x="32290" y="53876"/>
                      <a:pt x="36231" y="51278"/>
                      <a:pt x="38438" y="44171"/>
                    </a:cubicBezTo>
                    <a:cubicBezTo>
                      <a:pt x="39298" y="41358"/>
                      <a:pt x="39723" y="38430"/>
                      <a:pt x="39699" y="35488"/>
                    </a:cubicBezTo>
                    <a:cubicBezTo>
                      <a:pt x="39699" y="24983"/>
                      <a:pt x="39819" y="14471"/>
                      <a:pt x="39617" y="3959"/>
                    </a:cubicBezTo>
                    <a:cubicBezTo>
                      <a:pt x="39554" y="838"/>
                      <a:pt x="40348" y="-83"/>
                      <a:pt x="43545" y="6"/>
                    </a:cubicBezTo>
                    <a:cubicBezTo>
                      <a:pt x="50791" y="207"/>
                      <a:pt x="50917" y="6"/>
                      <a:pt x="50765" y="7245"/>
                    </a:cubicBezTo>
                    <a:cubicBezTo>
                      <a:pt x="50526" y="19137"/>
                      <a:pt x="51711" y="31074"/>
                      <a:pt x="50053" y="42916"/>
                    </a:cubicBezTo>
                    <a:cubicBezTo>
                      <a:pt x="47751" y="59349"/>
                      <a:pt x="34131" y="69060"/>
                      <a:pt x="17478" y="64318"/>
                    </a:cubicBezTo>
                    <a:cubicBezTo>
                      <a:pt x="9734" y="62117"/>
                      <a:pt x="4633" y="56316"/>
                      <a:pt x="2028" y="48617"/>
                    </a:cubicBezTo>
                    <a:cubicBezTo>
                      <a:pt x="634" y="44344"/>
                      <a:pt x="-38" y="39868"/>
                      <a:pt x="42" y="35375"/>
                    </a:cubicBezTo>
                    <a:cubicBezTo>
                      <a:pt x="67" y="30664"/>
                      <a:pt x="48" y="25897"/>
                      <a:pt x="48" y="21136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ADA78292-6E1F-AD1F-BE62-8D79AE57667B}"/>
                  </a:ext>
                </a:extLst>
              </p:cNvPr>
              <p:cNvSpPr/>
              <p:nvPr/>
            </p:nvSpPr>
            <p:spPr>
              <a:xfrm>
                <a:off x="11018389" y="3784560"/>
                <a:ext cx="39362" cy="64926"/>
              </a:xfrm>
              <a:custGeom>
                <a:avLst/>
                <a:gdLst>
                  <a:gd name="connsiteX0" fmla="*/ 65 w 39362"/>
                  <a:gd name="connsiteY0" fmla="*/ 32387 h 64926"/>
                  <a:gd name="connsiteX1" fmla="*/ 15 w 39362"/>
                  <a:gd name="connsiteY1" fmla="*/ 3381 h 64926"/>
                  <a:gd name="connsiteX2" fmla="*/ 3300 w 39362"/>
                  <a:gd name="connsiteY2" fmla="*/ 1 h 64926"/>
                  <a:gd name="connsiteX3" fmla="*/ 36185 w 39362"/>
                  <a:gd name="connsiteY3" fmla="*/ 1 h 64926"/>
                  <a:gd name="connsiteX4" fmla="*/ 39306 w 39362"/>
                  <a:gd name="connsiteY4" fmla="*/ 2977 h 64926"/>
                  <a:gd name="connsiteX5" fmla="*/ 39306 w 39362"/>
                  <a:gd name="connsiteY5" fmla="*/ 7170 h 64926"/>
                  <a:gd name="connsiteX6" fmla="*/ 36367 w 39362"/>
                  <a:gd name="connsiteY6" fmla="*/ 9901 h 64926"/>
                  <a:gd name="connsiteX7" fmla="*/ 14026 w 39362"/>
                  <a:gd name="connsiteY7" fmla="*/ 9813 h 64926"/>
                  <a:gd name="connsiteX8" fmla="*/ 10962 w 39362"/>
                  <a:gd name="connsiteY8" fmla="*/ 12915 h 64926"/>
                  <a:gd name="connsiteX9" fmla="*/ 10962 w 39362"/>
                  <a:gd name="connsiteY9" fmla="*/ 25526 h 64926"/>
                  <a:gd name="connsiteX10" fmla="*/ 14064 w 39362"/>
                  <a:gd name="connsiteY10" fmla="*/ 28553 h 64926"/>
                  <a:gd name="connsiteX11" fmla="*/ 33877 w 39362"/>
                  <a:gd name="connsiteY11" fmla="*/ 28446 h 64926"/>
                  <a:gd name="connsiteX12" fmla="*/ 37225 w 39362"/>
                  <a:gd name="connsiteY12" fmla="*/ 31637 h 64926"/>
                  <a:gd name="connsiteX13" fmla="*/ 30686 w 39362"/>
                  <a:gd name="connsiteY13" fmla="*/ 38453 h 64926"/>
                  <a:gd name="connsiteX14" fmla="*/ 13824 w 39362"/>
                  <a:gd name="connsiteY14" fmla="*/ 38453 h 64926"/>
                  <a:gd name="connsiteX15" fmla="*/ 10980 w 39362"/>
                  <a:gd name="connsiteY15" fmla="*/ 41335 h 64926"/>
                  <a:gd name="connsiteX16" fmla="*/ 11699 w 39362"/>
                  <a:gd name="connsiteY16" fmla="*/ 53574 h 64926"/>
                  <a:gd name="connsiteX17" fmla="*/ 23333 w 39362"/>
                  <a:gd name="connsiteY17" fmla="*/ 54432 h 64926"/>
                  <a:gd name="connsiteX18" fmla="*/ 35976 w 39362"/>
                  <a:gd name="connsiteY18" fmla="*/ 54432 h 64926"/>
                  <a:gd name="connsiteX19" fmla="*/ 39363 w 39362"/>
                  <a:gd name="connsiteY19" fmla="*/ 57585 h 64926"/>
                  <a:gd name="connsiteX20" fmla="*/ 32174 w 39362"/>
                  <a:gd name="connsiteY20" fmla="*/ 64861 h 64926"/>
                  <a:gd name="connsiteX21" fmla="*/ 3508 w 39362"/>
                  <a:gd name="connsiteY21" fmla="*/ 64925 h 64926"/>
                  <a:gd name="connsiteX22" fmla="*/ 2 w 39362"/>
                  <a:gd name="connsiteY22" fmla="*/ 61425 h 64926"/>
                  <a:gd name="connsiteX23" fmla="*/ 65 w 39362"/>
                  <a:gd name="connsiteY23" fmla="*/ 32387 h 6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9362" h="64926">
                    <a:moveTo>
                      <a:pt x="65" y="32387"/>
                    </a:moveTo>
                    <a:cubicBezTo>
                      <a:pt x="65" y="22727"/>
                      <a:pt x="135" y="13060"/>
                      <a:pt x="15" y="3381"/>
                    </a:cubicBezTo>
                    <a:cubicBezTo>
                      <a:pt x="-17" y="858"/>
                      <a:pt x="645" y="-31"/>
                      <a:pt x="3300" y="1"/>
                    </a:cubicBezTo>
                    <a:cubicBezTo>
                      <a:pt x="14259" y="146"/>
                      <a:pt x="25225" y="121"/>
                      <a:pt x="36185" y="1"/>
                    </a:cubicBezTo>
                    <a:cubicBezTo>
                      <a:pt x="38474" y="1"/>
                      <a:pt x="39621" y="467"/>
                      <a:pt x="39306" y="2977"/>
                    </a:cubicBezTo>
                    <a:cubicBezTo>
                      <a:pt x="39142" y="4370"/>
                      <a:pt x="39142" y="5777"/>
                      <a:pt x="39306" y="7170"/>
                    </a:cubicBezTo>
                    <a:cubicBezTo>
                      <a:pt x="39583" y="9535"/>
                      <a:pt x="38448" y="9932"/>
                      <a:pt x="36367" y="9901"/>
                    </a:cubicBezTo>
                    <a:cubicBezTo>
                      <a:pt x="28920" y="9800"/>
                      <a:pt x="21473" y="9951"/>
                      <a:pt x="14026" y="9813"/>
                    </a:cubicBezTo>
                    <a:cubicBezTo>
                      <a:pt x="11598" y="9768"/>
                      <a:pt x="10873" y="10563"/>
                      <a:pt x="10962" y="12915"/>
                    </a:cubicBezTo>
                    <a:cubicBezTo>
                      <a:pt x="11119" y="17115"/>
                      <a:pt x="11138" y="21327"/>
                      <a:pt x="10962" y="25526"/>
                    </a:cubicBezTo>
                    <a:cubicBezTo>
                      <a:pt x="10854" y="27954"/>
                      <a:pt x="11699" y="28610"/>
                      <a:pt x="14064" y="28553"/>
                    </a:cubicBezTo>
                    <a:cubicBezTo>
                      <a:pt x="20666" y="28408"/>
                      <a:pt x="27275" y="28610"/>
                      <a:pt x="33877" y="28446"/>
                    </a:cubicBezTo>
                    <a:cubicBezTo>
                      <a:pt x="36399" y="28383"/>
                      <a:pt x="37307" y="28931"/>
                      <a:pt x="37225" y="31637"/>
                    </a:cubicBezTo>
                    <a:cubicBezTo>
                      <a:pt x="36948" y="40099"/>
                      <a:pt x="37956" y="38321"/>
                      <a:pt x="30686" y="38453"/>
                    </a:cubicBezTo>
                    <a:cubicBezTo>
                      <a:pt x="25068" y="38554"/>
                      <a:pt x="19443" y="38567"/>
                      <a:pt x="13824" y="38453"/>
                    </a:cubicBezTo>
                    <a:cubicBezTo>
                      <a:pt x="11592" y="38403"/>
                      <a:pt x="10829" y="39153"/>
                      <a:pt x="10980" y="41335"/>
                    </a:cubicBezTo>
                    <a:cubicBezTo>
                      <a:pt x="11264" y="45509"/>
                      <a:pt x="9341" y="50756"/>
                      <a:pt x="11699" y="53574"/>
                    </a:cubicBezTo>
                    <a:cubicBezTo>
                      <a:pt x="13976" y="56298"/>
                      <a:pt x="19336" y="54268"/>
                      <a:pt x="23333" y="54432"/>
                    </a:cubicBezTo>
                    <a:cubicBezTo>
                      <a:pt x="27539" y="54608"/>
                      <a:pt x="31771" y="54602"/>
                      <a:pt x="35976" y="54432"/>
                    </a:cubicBezTo>
                    <a:cubicBezTo>
                      <a:pt x="38410" y="54331"/>
                      <a:pt x="39382" y="54816"/>
                      <a:pt x="39363" y="57585"/>
                    </a:cubicBezTo>
                    <a:cubicBezTo>
                      <a:pt x="39300" y="64861"/>
                      <a:pt x="39457" y="64861"/>
                      <a:pt x="32174" y="64861"/>
                    </a:cubicBezTo>
                    <a:cubicBezTo>
                      <a:pt x="22621" y="64861"/>
                      <a:pt x="13061" y="64767"/>
                      <a:pt x="3508" y="64925"/>
                    </a:cubicBezTo>
                    <a:cubicBezTo>
                      <a:pt x="746" y="64975"/>
                      <a:pt x="-48" y="64174"/>
                      <a:pt x="2" y="61425"/>
                    </a:cubicBezTo>
                    <a:cubicBezTo>
                      <a:pt x="160" y="51720"/>
                      <a:pt x="65" y="42054"/>
                      <a:pt x="65" y="3238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E3A72FC3-4C99-6FCB-F6C4-E407A2F7E49F}"/>
                  </a:ext>
                </a:extLst>
              </p:cNvPr>
              <p:cNvSpPr/>
              <p:nvPr/>
            </p:nvSpPr>
            <p:spPr>
              <a:xfrm>
                <a:off x="10947221" y="3784523"/>
                <a:ext cx="63955" cy="65319"/>
              </a:xfrm>
              <a:custGeom>
                <a:avLst/>
                <a:gdLst>
                  <a:gd name="connsiteX0" fmla="*/ 31639 w 63955"/>
                  <a:gd name="connsiteY0" fmla="*/ 51593 h 65319"/>
                  <a:gd name="connsiteX1" fmla="*/ 48337 w 63955"/>
                  <a:gd name="connsiteY1" fmla="*/ 9628 h 65319"/>
                  <a:gd name="connsiteX2" fmla="*/ 63956 w 63955"/>
                  <a:gd name="connsiteY2" fmla="*/ 346 h 65319"/>
                  <a:gd name="connsiteX3" fmla="*/ 55374 w 63955"/>
                  <a:gd name="connsiteY3" fmla="*/ 22177 h 65319"/>
                  <a:gd name="connsiteX4" fmla="*/ 39609 w 63955"/>
                  <a:gd name="connsiteY4" fmla="*/ 62741 h 65319"/>
                  <a:gd name="connsiteX5" fmla="*/ 35277 w 63955"/>
                  <a:gd name="connsiteY5" fmla="*/ 64791 h 65319"/>
                  <a:gd name="connsiteX6" fmla="*/ 23927 w 63955"/>
                  <a:gd name="connsiteY6" fmla="*/ 62735 h 65319"/>
                  <a:gd name="connsiteX7" fmla="*/ 665 w 63955"/>
                  <a:gd name="connsiteY7" fmla="*/ 3959 h 65319"/>
                  <a:gd name="connsiteX8" fmla="*/ 3295 w 63955"/>
                  <a:gd name="connsiteY8" fmla="*/ 31 h 65319"/>
                  <a:gd name="connsiteX9" fmla="*/ 14122 w 63955"/>
                  <a:gd name="connsiteY9" fmla="*/ 7503 h 6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955" h="65319">
                    <a:moveTo>
                      <a:pt x="31639" y="51593"/>
                    </a:moveTo>
                    <a:lnTo>
                      <a:pt x="48337" y="9628"/>
                    </a:lnTo>
                    <a:cubicBezTo>
                      <a:pt x="52372" y="-518"/>
                      <a:pt x="52372" y="-518"/>
                      <a:pt x="63956" y="346"/>
                    </a:cubicBezTo>
                    <a:cubicBezTo>
                      <a:pt x="61068" y="7692"/>
                      <a:pt x="58192" y="14925"/>
                      <a:pt x="55374" y="22177"/>
                    </a:cubicBezTo>
                    <a:cubicBezTo>
                      <a:pt x="50115" y="35702"/>
                      <a:pt x="44232" y="48982"/>
                      <a:pt x="39609" y="62741"/>
                    </a:cubicBezTo>
                    <a:cubicBezTo>
                      <a:pt x="38783" y="65207"/>
                      <a:pt x="36980" y="65182"/>
                      <a:pt x="35277" y="64791"/>
                    </a:cubicBezTo>
                    <a:cubicBezTo>
                      <a:pt x="31494" y="63921"/>
                      <a:pt x="25819" y="67616"/>
                      <a:pt x="23927" y="62735"/>
                    </a:cubicBezTo>
                    <a:cubicBezTo>
                      <a:pt x="16430" y="43055"/>
                      <a:pt x="8339" y="23589"/>
                      <a:pt x="665" y="3959"/>
                    </a:cubicBezTo>
                    <a:cubicBezTo>
                      <a:pt x="-564" y="807"/>
                      <a:pt x="-306" y="-51"/>
                      <a:pt x="3295" y="31"/>
                    </a:cubicBezTo>
                    <a:cubicBezTo>
                      <a:pt x="11158" y="220"/>
                      <a:pt x="11164" y="31"/>
                      <a:pt x="14122" y="7503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F4EAEDA5-D9BD-0F06-EA09-36C5CE6F8111}"/>
                  </a:ext>
                </a:extLst>
              </p:cNvPr>
              <p:cNvSpPr/>
              <p:nvPr/>
            </p:nvSpPr>
            <p:spPr>
              <a:xfrm>
                <a:off x="10905254" y="3862962"/>
                <a:ext cx="50807" cy="64856"/>
              </a:xfrm>
              <a:custGeom>
                <a:avLst/>
                <a:gdLst>
                  <a:gd name="connsiteX0" fmla="*/ 50742 w 50807"/>
                  <a:gd name="connsiteY0" fmla="*/ 22497 h 64856"/>
                  <a:gd name="connsiteX1" fmla="*/ 49809 w 50807"/>
                  <a:gd name="connsiteY1" fmla="*/ 45040 h 64856"/>
                  <a:gd name="connsiteX2" fmla="*/ 24586 w 50807"/>
                  <a:gd name="connsiteY2" fmla="*/ 64821 h 64856"/>
                  <a:gd name="connsiteX3" fmla="*/ 687 w 50807"/>
                  <a:gd name="connsiteY3" fmla="*/ 42536 h 64856"/>
                  <a:gd name="connsiteX4" fmla="*/ 151 w 50807"/>
                  <a:gd name="connsiteY4" fmla="*/ 2646 h 64856"/>
                  <a:gd name="connsiteX5" fmla="*/ 2295 w 50807"/>
                  <a:gd name="connsiteY5" fmla="*/ 383 h 64856"/>
                  <a:gd name="connsiteX6" fmla="*/ 11123 w 50807"/>
                  <a:gd name="connsiteY6" fmla="*/ 8208 h 64856"/>
                  <a:gd name="connsiteX7" fmla="*/ 11558 w 50807"/>
                  <a:gd name="connsiteY7" fmla="*/ 40531 h 64856"/>
                  <a:gd name="connsiteX8" fmla="*/ 29025 w 50807"/>
                  <a:gd name="connsiteY8" fmla="*/ 53609 h 64856"/>
                  <a:gd name="connsiteX9" fmla="*/ 39360 w 50807"/>
                  <a:gd name="connsiteY9" fmla="*/ 40506 h 64856"/>
                  <a:gd name="connsiteX10" fmla="*/ 39802 w 50807"/>
                  <a:gd name="connsiteY10" fmla="*/ 6070 h 64856"/>
                  <a:gd name="connsiteX11" fmla="*/ 45691 w 50807"/>
                  <a:gd name="connsiteY11" fmla="*/ 433 h 64856"/>
                  <a:gd name="connsiteX12" fmla="*/ 48214 w 50807"/>
                  <a:gd name="connsiteY12" fmla="*/ 433 h 64856"/>
                  <a:gd name="connsiteX13" fmla="*/ 50774 w 50807"/>
                  <a:gd name="connsiteY13" fmla="*/ 3119 h 64856"/>
                  <a:gd name="connsiteX14" fmla="*/ 50742 w 50807"/>
                  <a:gd name="connsiteY14" fmla="*/ 22497 h 6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807" h="64856">
                    <a:moveTo>
                      <a:pt x="50742" y="22497"/>
                    </a:moveTo>
                    <a:cubicBezTo>
                      <a:pt x="50370" y="29124"/>
                      <a:pt x="51587" y="37158"/>
                      <a:pt x="49809" y="45040"/>
                    </a:cubicBezTo>
                    <a:cubicBezTo>
                      <a:pt x="46782" y="58458"/>
                      <a:pt x="37828" y="65420"/>
                      <a:pt x="24586" y="64821"/>
                    </a:cubicBezTo>
                    <a:cubicBezTo>
                      <a:pt x="10789" y="64190"/>
                      <a:pt x="2087" y="56396"/>
                      <a:pt x="687" y="42536"/>
                    </a:cubicBezTo>
                    <a:cubicBezTo>
                      <a:pt x="-643" y="29294"/>
                      <a:pt x="416" y="15945"/>
                      <a:pt x="151" y="2646"/>
                    </a:cubicBezTo>
                    <a:cubicBezTo>
                      <a:pt x="151" y="1070"/>
                      <a:pt x="656" y="553"/>
                      <a:pt x="2295" y="383"/>
                    </a:cubicBezTo>
                    <a:cubicBezTo>
                      <a:pt x="11123" y="-500"/>
                      <a:pt x="11016" y="-557"/>
                      <a:pt x="11123" y="8208"/>
                    </a:cubicBezTo>
                    <a:cubicBezTo>
                      <a:pt x="11243" y="18984"/>
                      <a:pt x="10524" y="29780"/>
                      <a:pt x="11558" y="40531"/>
                    </a:cubicBezTo>
                    <a:cubicBezTo>
                      <a:pt x="12529" y="50620"/>
                      <a:pt x="19195" y="55501"/>
                      <a:pt x="29025" y="53609"/>
                    </a:cubicBezTo>
                    <a:cubicBezTo>
                      <a:pt x="34997" y="52455"/>
                      <a:pt x="38686" y="47978"/>
                      <a:pt x="39360" y="40506"/>
                    </a:cubicBezTo>
                    <a:cubicBezTo>
                      <a:pt x="40395" y="29048"/>
                      <a:pt x="39625" y="17553"/>
                      <a:pt x="39802" y="6070"/>
                    </a:cubicBezTo>
                    <a:cubicBezTo>
                      <a:pt x="39890" y="395"/>
                      <a:pt x="39802" y="395"/>
                      <a:pt x="45691" y="433"/>
                    </a:cubicBezTo>
                    <a:cubicBezTo>
                      <a:pt x="46531" y="483"/>
                      <a:pt x="47374" y="483"/>
                      <a:pt x="48214" y="433"/>
                    </a:cubicBezTo>
                    <a:cubicBezTo>
                      <a:pt x="50339" y="174"/>
                      <a:pt x="50805" y="1202"/>
                      <a:pt x="50774" y="3119"/>
                    </a:cubicBezTo>
                    <a:cubicBezTo>
                      <a:pt x="50679" y="9122"/>
                      <a:pt x="50742" y="15144"/>
                      <a:pt x="50742" y="22497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1CFF5CE8-C59D-36FA-E27A-6BF4F8454047}"/>
                  </a:ext>
                </a:extLst>
              </p:cNvPr>
              <p:cNvSpPr/>
              <p:nvPr/>
            </p:nvSpPr>
            <p:spPr>
              <a:xfrm>
                <a:off x="11034416" y="3864135"/>
                <a:ext cx="39391" cy="64203"/>
              </a:xfrm>
              <a:custGeom>
                <a:avLst/>
                <a:gdLst>
                  <a:gd name="connsiteX0" fmla="*/ 67 w 39391"/>
                  <a:gd name="connsiteY0" fmla="*/ 32213 h 64203"/>
                  <a:gd name="connsiteX1" fmla="*/ 4 w 39391"/>
                  <a:gd name="connsiteY1" fmla="*/ 4084 h 64203"/>
                  <a:gd name="connsiteX2" fmla="*/ 3787 w 39391"/>
                  <a:gd name="connsiteY2" fmla="*/ 4 h 64203"/>
                  <a:gd name="connsiteX3" fmla="*/ 35795 w 39391"/>
                  <a:gd name="connsiteY3" fmla="*/ 35 h 64203"/>
                  <a:gd name="connsiteX4" fmla="*/ 39301 w 39391"/>
                  <a:gd name="connsiteY4" fmla="*/ 3428 h 64203"/>
                  <a:gd name="connsiteX5" fmla="*/ 39301 w 39391"/>
                  <a:gd name="connsiteY5" fmla="*/ 7211 h 64203"/>
                  <a:gd name="connsiteX6" fmla="*/ 36388 w 39391"/>
                  <a:gd name="connsiteY6" fmla="*/ 9935 h 64203"/>
                  <a:gd name="connsiteX7" fmla="*/ 14910 w 39391"/>
                  <a:gd name="connsiteY7" fmla="*/ 9834 h 64203"/>
                  <a:gd name="connsiteX8" fmla="*/ 11240 w 39391"/>
                  <a:gd name="connsiteY8" fmla="*/ 13618 h 64203"/>
                  <a:gd name="connsiteX9" fmla="*/ 11240 w 39391"/>
                  <a:gd name="connsiteY9" fmla="*/ 24527 h 64203"/>
                  <a:gd name="connsiteX10" fmla="*/ 15308 w 39391"/>
                  <a:gd name="connsiteY10" fmla="*/ 28777 h 64203"/>
                  <a:gd name="connsiteX11" fmla="*/ 33834 w 39391"/>
                  <a:gd name="connsiteY11" fmla="*/ 28638 h 64203"/>
                  <a:gd name="connsiteX12" fmla="*/ 37182 w 39391"/>
                  <a:gd name="connsiteY12" fmla="*/ 31829 h 64203"/>
                  <a:gd name="connsiteX13" fmla="*/ 37182 w 39391"/>
                  <a:gd name="connsiteY13" fmla="*/ 35177 h 64203"/>
                  <a:gd name="connsiteX14" fmla="*/ 33910 w 39391"/>
                  <a:gd name="connsiteY14" fmla="*/ 38538 h 64203"/>
                  <a:gd name="connsiteX15" fmla="*/ 14538 w 39391"/>
                  <a:gd name="connsiteY15" fmla="*/ 38431 h 64203"/>
                  <a:gd name="connsiteX16" fmla="*/ 11253 w 39391"/>
                  <a:gd name="connsiteY16" fmla="*/ 41748 h 64203"/>
                  <a:gd name="connsiteX17" fmla="*/ 11253 w 39391"/>
                  <a:gd name="connsiteY17" fmla="*/ 51402 h 64203"/>
                  <a:gd name="connsiteX18" fmla="*/ 14078 w 39391"/>
                  <a:gd name="connsiteY18" fmla="*/ 54239 h 64203"/>
                  <a:gd name="connsiteX19" fmla="*/ 35555 w 39391"/>
                  <a:gd name="connsiteY19" fmla="*/ 54126 h 64203"/>
                  <a:gd name="connsiteX20" fmla="*/ 39301 w 39391"/>
                  <a:gd name="connsiteY20" fmla="*/ 57758 h 64203"/>
                  <a:gd name="connsiteX21" fmla="*/ 39301 w 39391"/>
                  <a:gd name="connsiteY21" fmla="*/ 61541 h 64203"/>
                  <a:gd name="connsiteX22" fmla="*/ 36779 w 39391"/>
                  <a:gd name="connsiteY22" fmla="*/ 64202 h 64203"/>
                  <a:gd name="connsiteX23" fmla="*/ 2665 w 39391"/>
                  <a:gd name="connsiteY23" fmla="*/ 64202 h 64203"/>
                  <a:gd name="connsiteX24" fmla="*/ 29 w 39391"/>
                  <a:gd name="connsiteY24" fmla="*/ 61182 h 64203"/>
                  <a:gd name="connsiteX25" fmla="*/ 67 w 39391"/>
                  <a:gd name="connsiteY25" fmla="*/ 32213 h 6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9391" h="64203">
                    <a:moveTo>
                      <a:pt x="67" y="32213"/>
                    </a:moveTo>
                    <a:cubicBezTo>
                      <a:pt x="67" y="22837"/>
                      <a:pt x="168" y="13460"/>
                      <a:pt x="4" y="4084"/>
                    </a:cubicBezTo>
                    <a:cubicBezTo>
                      <a:pt x="-47" y="1177"/>
                      <a:pt x="382" y="-78"/>
                      <a:pt x="3787" y="4"/>
                    </a:cubicBezTo>
                    <a:cubicBezTo>
                      <a:pt x="14450" y="256"/>
                      <a:pt x="25126" y="174"/>
                      <a:pt x="35795" y="35"/>
                    </a:cubicBezTo>
                    <a:cubicBezTo>
                      <a:pt x="38437" y="4"/>
                      <a:pt x="39736" y="552"/>
                      <a:pt x="39301" y="3428"/>
                    </a:cubicBezTo>
                    <a:cubicBezTo>
                      <a:pt x="39124" y="4683"/>
                      <a:pt x="39124" y="5956"/>
                      <a:pt x="39301" y="7211"/>
                    </a:cubicBezTo>
                    <a:cubicBezTo>
                      <a:pt x="39629" y="9607"/>
                      <a:pt x="38418" y="9961"/>
                      <a:pt x="36388" y="9935"/>
                    </a:cubicBezTo>
                    <a:cubicBezTo>
                      <a:pt x="29231" y="9853"/>
                      <a:pt x="22067" y="10055"/>
                      <a:pt x="14910" y="9834"/>
                    </a:cubicBezTo>
                    <a:cubicBezTo>
                      <a:pt x="11871" y="9740"/>
                      <a:pt x="11051" y="10755"/>
                      <a:pt x="11240" y="13618"/>
                    </a:cubicBezTo>
                    <a:cubicBezTo>
                      <a:pt x="11483" y="17250"/>
                      <a:pt x="11483" y="20895"/>
                      <a:pt x="11240" y="24527"/>
                    </a:cubicBezTo>
                    <a:cubicBezTo>
                      <a:pt x="11020" y="27680"/>
                      <a:pt x="11808" y="28941"/>
                      <a:pt x="15308" y="28777"/>
                    </a:cubicBezTo>
                    <a:cubicBezTo>
                      <a:pt x="21468" y="28462"/>
                      <a:pt x="27661" y="28777"/>
                      <a:pt x="33834" y="28638"/>
                    </a:cubicBezTo>
                    <a:cubicBezTo>
                      <a:pt x="36299" y="28575"/>
                      <a:pt x="37617" y="29098"/>
                      <a:pt x="37182" y="31829"/>
                    </a:cubicBezTo>
                    <a:cubicBezTo>
                      <a:pt x="37031" y="32940"/>
                      <a:pt x="37031" y="34066"/>
                      <a:pt x="37182" y="35177"/>
                    </a:cubicBezTo>
                    <a:cubicBezTo>
                      <a:pt x="37485" y="37699"/>
                      <a:pt x="36552" y="38607"/>
                      <a:pt x="33910" y="38538"/>
                    </a:cubicBezTo>
                    <a:cubicBezTo>
                      <a:pt x="27459" y="38374"/>
                      <a:pt x="20989" y="38607"/>
                      <a:pt x="14538" y="38431"/>
                    </a:cubicBezTo>
                    <a:cubicBezTo>
                      <a:pt x="11909" y="38355"/>
                      <a:pt x="11083" y="39169"/>
                      <a:pt x="11253" y="41748"/>
                    </a:cubicBezTo>
                    <a:cubicBezTo>
                      <a:pt x="11445" y="44963"/>
                      <a:pt x="11445" y="48186"/>
                      <a:pt x="11253" y="51402"/>
                    </a:cubicBezTo>
                    <a:cubicBezTo>
                      <a:pt x="11133" y="53609"/>
                      <a:pt x="11846" y="54283"/>
                      <a:pt x="14078" y="54239"/>
                    </a:cubicBezTo>
                    <a:cubicBezTo>
                      <a:pt x="21235" y="54107"/>
                      <a:pt x="28405" y="54328"/>
                      <a:pt x="35555" y="54126"/>
                    </a:cubicBezTo>
                    <a:cubicBezTo>
                      <a:pt x="38424" y="54044"/>
                      <a:pt x="39768" y="54700"/>
                      <a:pt x="39301" y="57758"/>
                    </a:cubicBezTo>
                    <a:cubicBezTo>
                      <a:pt x="39143" y="59014"/>
                      <a:pt x="39143" y="60285"/>
                      <a:pt x="39301" y="61541"/>
                    </a:cubicBezTo>
                    <a:cubicBezTo>
                      <a:pt x="39496" y="63471"/>
                      <a:pt x="38910" y="64221"/>
                      <a:pt x="36779" y="64202"/>
                    </a:cubicBezTo>
                    <a:cubicBezTo>
                      <a:pt x="25428" y="64108"/>
                      <a:pt x="14034" y="64070"/>
                      <a:pt x="2665" y="64202"/>
                    </a:cubicBezTo>
                    <a:cubicBezTo>
                      <a:pt x="142" y="64240"/>
                      <a:pt x="16" y="63074"/>
                      <a:pt x="29" y="61182"/>
                    </a:cubicBezTo>
                    <a:cubicBezTo>
                      <a:pt x="92" y="51522"/>
                      <a:pt x="67" y="41867"/>
                      <a:pt x="67" y="32213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A00BDFE1-77AE-4C8E-AC3F-8B5724AE2322}"/>
                  </a:ext>
                </a:extLst>
              </p:cNvPr>
              <p:cNvSpPr/>
              <p:nvPr/>
            </p:nvSpPr>
            <p:spPr>
              <a:xfrm>
                <a:off x="11117444" y="3783635"/>
                <a:ext cx="44084" cy="65918"/>
              </a:xfrm>
              <a:custGeom>
                <a:avLst/>
                <a:gdLst>
                  <a:gd name="connsiteX0" fmla="*/ 22572 w 44084"/>
                  <a:gd name="connsiteY0" fmla="*/ 31 h 65918"/>
                  <a:gd name="connsiteX1" fmla="*/ 40410 w 44084"/>
                  <a:gd name="connsiteY1" fmla="*/ 5277 h 65918"/>
                  <a:gd name="connsiteX2" fmla="*/ 41192 w 44084"/>
                  <a:gd name="connsiteY2" fmla="*/ 9514 h 65918"/>
                  <a:gd name="connsiteX3" fmla="*/ 40051 w 44084"/>
                  <a:gd name="connsiteY3" fmla="*/ 11267 h 65918"/>
                  <a:gd name="connsiteX4" fmla="*/ 33682 w 44084"/>
                  <a:gd name="connsiteY4" fmla="*/ 12894 h 65918"/>
                  <a:gd name="connsiteX5" fmla="*/ 20056 w 44084"/>
                  <a:gd name="connsiteY5" fmla="*/ 9899 h 65918"/>
                  <a:gd name="connsiteX6" fmla="*/ 12754 w 44084"/>
                  <a:gd name="connsiteY6" fmla="*/ 15814 h 65918"/>
                  <a:gd name="connsiteX7" fmla="*/ 17319 w 44084"/>
                  <a:gd name="connsiteY7" fmla="*/ 23450 h 65918"/>
                  <a:gd name="connsiteX8" fmla="*/ 34672 w 44084"/>
                  <a:gd name="connsiteY8" fmla="*/ 31893 h 65918"/>
                  <a:gd name="connsiteX9" fmla="*/ 41142 w 44084"/>
                  <a:gd name="connsiteY9" fmla="*/ 55855 h 65918"/>
                  <a:gd name="connsiteX10" fmla="*/ 26241 w 44084"/>
                  <a:gd name="connsiteY10" fmla="*/ 65547 h 65918"/>
                  <a:gd name="connsiteX11" fmla="*/ 1176 w 44084"/>
                  <a:gd name="connsiteY11" fmla="*/ 58611 h 65918"/>
                  <a:gd name="connsiteX12" fmla="*/ 615 w 44084"/>
                  <a:gd name="connsiteY12" fmla="*/ 55534 h 65918"/>
                  <a:gd name="connsiteX13" fmla="*/ 5092 w 44084"/>
                  <a:gd name="connsiteY13" fmla="*/ 49575 h 65918"/>
                  <a:gd name="connsiteX14" fmla="*/ 11082 w 44084"/>
                  <a:gd name="connsiteY14" fmla="*/ 52210 h 65918"/>
                  <a:gd name="connsiteX15" fmla="*/ 25699 w 44084"/>
                  <a:gd name="connsiteY15" fmla="*/ 54733 h 65918"/>
                  <a:gd name="connsiteX16" fmla="*/ 32680 w 44084"/>
                  <a:gd name="connsiteY16" fmla="*/ 47878 h 65918"/>
                  <a:gd name="connsiteX17" fmla="*/ 28543 w 44084"/>
                  <a:gd name="connsiteY17" fmla="*/ 40312 h 65918"/>
                  <a:gd name="connsiteX18" fmla="*/ 12735 w 44084"/>
                  <a:gd name="connsiteY18" fmla="*/ 32555 h 65918"/>
                  <a:gd name="connsiteX19" fmla="*/ 1510 w 44084"/>
                  <a:gd name="connsiteY19" fmla="*/ 16369 h 65918"/>
                  <a:gd name="connsiteX20" fmla="*/ 19204 w 44084"/>
                  <a:gd name="connsiteY20" fmla="*/ 24 h 65918"/>
                  <a:gd name="connsiteX21" fmla="*/ 22572 w 44084"/>
                  <a:gd name="connsiteY21" fmla="*/ 31 h 6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084" h="65918">
                    <a:moveTo>
                      <a:pt x="22572" y="31"/>
                    </a:moveTo>
                    <a:cubicBezTo>
                      <a:pt x="29129" y="-278"/>
                      <a:pt x="34943" y="1777"/>
                      <a:pt x="40410" y="5277"/>
                    </a:cubicBezTo>
                    <a:cubicBezTo>
                      <a:pt x="42466" y="6595"/>
                      <a:pt x="42725" y="7749"/>
                      <a:pt x="41192" y="9514"/>
                    </a:cubicBezTo>
                    <a:cubicBezTo>
                      <a:pt x="40726" y="10039"/>
                      <a:pt x="40341" y="10630"/>
                      <a:pt x="40051" y="11267"/>
                    </a:cubicBezTo>
                    <a:cubicBezTo>
                      <a:pt x="38607" y="14527"/>
                      <a:pt x="37024" y="15505"/>
                      <a:pt x="33682" y="12894"/>
                    </a:cubicBezTo>
                    <a:cubicBezTo>
                      <a:pt x="29792" y="9855"/>
                      <a:pt x="24936" y="9193"/>
                      <a:pt x="20056" y="9899"/>
                    </a:cubicBezTo>
                    <a:cubicBezTo>
                      <a:pt x="16524" y="10403"/>
                      <a:pt x="13561" y="11961"/>
                      <a:pt x="12754" y="15814"/>
                    </a:cubicBezTo>
                    <a:cubicBezTo>
                      <a:pt x="11946" y="19667"/>
                      <a:pt x="14286" y="21918"/>
                      <a:pt x="17319" y="23450"/>
                    </a:cubicBezTo>
                    <a:cubicBezTo>
                      <a:pt x="23063" y="26344"/>
                      <a:pt x="29123" y="28677"/>
                      <a:pt x="34672" y="31893"/>
                    </a:cubicBezTo>
                    <a:cubicBezTo>
                      <a:pt x="44080" y="37335"/>
                      <a:pt x="46817" y="47387"/>
                      <a:pt x="41142" y="55855"/>
                    </a:cubicBezTo>
                    <a:cubicBezTo>
                      <a:pt x="37787" y="61065"/>
                      <a:pt x="32364" y="64592"/>
                      <a:pt x="26241" y="65547"/>
                    </a:cubicBezTo>
                    <a:cubicBezTo>
                      <a:pt x="16783" y="67111"/>
                      <a:pt x="8812" y="63529"/>
                      <a:pt x="1176" y="58611"/>
                    </a:cubicBezTo>
                    <a:cubicBezTo>
                      <a:pt x="-217" y="57709"/>
                      <a:pt x="-331" y="56820"/>
                      <a:pt x="615" y="55534"/>
                    </a:cubicBezTo>
                    <a:cubicBezTo>
                      <a:pt x="2109" y="53509"/>
                      <a:pt x="3137" y="50703"/>
                      <a:pt x="5092" y="49575"/>
                    </a:cubicBezTo>
                    <a:cubicBezTo>
                      <a:pt x="7173" y="48395"/>
                      <a:pt x="9058" y="51258"/>
                      <a:pt x="11082" y="52210"/>
                    </a:cubicBezTo>
                    <a:cubicBezTo>
                      <a:pt x="15768" y="54417"/>
                      <a:pt x="20484" y="55811"/>
                      <a:pt x="25699" y="54733"/>
                    </a:cubicBezTo>
                    <a:cubicBezTo>
                      <a:pt x="29483" y="53926"/>
                      <a:pt x="32005" y="51801"/>
                      <a:pt x="32680" y="47878"/>
                    </a:cubicBezTo>
                    <a:cubicBezTo>
                      <a:pt x="33310" y="44278"/>
                      <a:pt x="31418" y="41856"/>
                      <a:pt x="28543" y="40312"/>
                    </a:cubicBezTo>
                    <a:cubicBezTo>
                      <a:pt x="23360" y="37569"/>
                      <a:pt x="17937" y="35267"/>
                      <a:pt x="12735" y="32555"/>
                    </a:cubicBezTo>
                    <a:cubicBezTo>
                      <a:pt x="6189" y="29157"/>
                      <a:pt x="1107" y="24598"/>
                      <a:pt x="1510" y="16369"/>
                    </a:cubicBezTo>
                    <a:cubicBezTo>
                      <a:pt x="1952" y="7408"/>
                      <a:pt x="9329" y="604"/>
                      <a:pt x="19204" y="24"/>
                    </a:cubicBezTo>
                    <a:cubicBezTo>
                      <a:pt x="20327" y="-20"/>
                      <a:pt x="21449" y="37"/>
                      <a:pt x="22572" y="3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2F62C72B-49E0-D89E-5843-0A743BA75D7D}"/>
                  </a:ext>
                </a:extLst>
              </p:cNvPr>
              <p:cNvSpPr/>
              <p:nvPr/>
            </p:nvSpPr>
            <p:spPr>
              <a:xfrm>
                <a:off x="11276938" y="3784230"/>
                <a:ext cx="45946" cy="65103"/>
              </a:xfrm>
              <a:custGeom>
                <a:avLst/>
                <a:gdLst>
                  <a:gd name="connsiteX0" fmla="*/ 28604 w 45946"/>
                  <a:gd name="connsiteY0" fmla="*/ 37597 h 65103"/>
                  <a:gd name="connsiteX1" fmla="*/ 28654 w 45946"/>
                  <a:gd name="connsiteY1" fmla="*/ 61963 h 65103"/>
                  <a:gd name="connsiteX2" fmla="*/ 25627 w 45946"/>
                  <a:gd name="connsiteY2" fmla="*/ 65078 h 65103"/>
                  <a:gd name="connsiteX3" fmla="*/ 17335 w 45946"/>
                  <a:gd name="connsiteY3" fmla="*/ 57176 h 65103"/>
                  <a:gd name="connsiteX4" fmla="*/ 17405 w 45946"/>
                  <a:gd name="connsiteY4" fmla="*/ 13907 h 65103"/>
                  <a:gd name="connsiteX5" fmla="*/ 13464 w 45946"/>
                  <a:gd name="connsiteY5" fmla="*/ 9890 h 65103"/>
                  <a:gd name="connsiteX6" fmla="*/ 3374 w 45946"/>
                  <a:gd name="connsiteY6" fmla="*/ 9997 h 65103"/>
                  <a:gd name="connsiteX7" fmla="*/ 1 w 45946"/>
                  <a:gd name="connsiteY7" fmla="*/ 6800 h 65103"/>
                  <a:gd name="connsiteX8" fmla="*/ 6515 w 45946"/>
                  <a:gd name="connsiteY8" fmla="*/ 122 h 65103"/>
                  <a:gd name="connsiteX9" fmla="*/ 40654 w 45946"/>
                  <a:gd name="connsiteY9" fmla="*/ 9 h 65103"/>
                  <a:gd name="connsiteX10" fmla="*/ 45938 w 45946"/>
                  <a:gd name="connsiteY10" fmla="*/ 5217 h 65103"/>
                  <a:gd name="connsiteX11" fmla="*/ 41064 w 45946"/>
                  <a:gd name="connsiteY11" fmla="*/ 10016 h 65103"/>
                  <a:gd name="connsiteX12" fmla="*/ 31801 w 45946"/>
                  <a:gd name="connsiteY12" fmla="*/ 9896 h 65103"/>
                  <a:gd name="connsiteX13" fmla="*/ 28566 w 45946"/>
                  <a:gd name="connsiteY13" fmla="*/ 13232 h 65103"/>
                  <a:gd name="connsiteX14" fmla="*/ 28604 w 45946"/>
                  <a:gd name="connsiteY14" fmla="*/ 37597 h 6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946" h="65103">
                    <a:moveTo>
                      <a:pt x="28604" y="37597"/>
                    </a:moveTo>
                    <a:cubicBezTo>
                      <a:pt x="28604" y="45719"/>
                      <a:pt x="28522" y="53847"/>
                      <a:pt x="28654" y="61963"/>
                    </a:cubicBezTo>
                    <a:cubicBezTo>
                      <a:pt x="28692" y="64308"/>
                      <a:pt x="28068" y="65040"/>
                      <a:pt x="25627" y="65078"/>
                    </a:cubicBezTo>
                    <a:cubicBezTo>
                      <a:pt x="17335" y="65191"/>
                      <a:pt x="17335" y="65298"/>
                      <a:pt x="17335" y="57176"/>
                    </a:cubicBezTo>
                    <a:cubicBezTo>
                      <a:pt x="17335" y="42749"/>
                      <a:pt x="17253" y="28328"/>
                      <a:pt x="17405" y="13907"/>
                    </a:cubicBezTo>
                    <a:cubicBezTo>
                      <a:pt x="17405" y="10836"/>
                      <a:pt x="16717" y="9612"/>
                      <a:pt x="13464" y="9890"/>
                    </a:cubicBezTo>
                    <a:cubicBezTo>
                      <a:pt x="10115" y="10174"/>
                      <a:pt x="6716" y="9808"/>
                      <a:pt x="3374" y="9997"/>
                    </a:cubicBezTo>
                    <a:cubicBezTo>
                      <a:pt x="890" y="10136"/>
                      <a:pt x="-31" y="9511"/>
                      <a:pt x="1" y="6800"/>
                    </a:cubicBezTo>
                    <a:cubicBezTo>
                      <a:pt x="64" y="129"/>
                      <a:pt x="-94" y="122"/>
                      <a:pt x="6515" y="122"/>
                    </a:cubicBezTo>
                    <a:cubicBezTo>
                      <a:pt x="17865" y="122"/>
                      <a:pt x="29285" y="343"/>
                      <a:pt x="40654" y="9"/>
                    </a:cubicBezTo>
                    <a:cubicBezTo>
                      <a:pt x="44898" y="-111"/>
                      <a:pt x="46058" y="967"/>
                      <a:pt x="45938" y="5217"/>
                    </a:cubicBezTo>
                    <a:cubicBezTo>
                      <a:pt x="45831" y="9001"/>
                      <a:pt x="44998" y="10464"/>
                      <a:pt x="41064" y="10016"/>
                    </a:cubicBezTo>
                    <a:cubicBezTo>
                      <a:pt x="38012" y="9675"/>
                      <a:pt x="34878" y="10129"/>
                      <a:pt x="31801" y="9896"/>
                    </a:cubicBezTo>
                    <a:cubicBezTo>
                      <a:pt x="29108" y="9694"/>
                      <a:pt x="28522" y="10728"/>
                      <a:pt x="28566" y="13232"/>
                    </a:cubicBezTo>
                    <a:cubicBezTo>
                      <a:pt x="28692" y="21354"/>
                      <a:pt x="28604" y="29475"/>
                      <a:pt x="28604" y="3759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88C6838C-D2A0-64F1-2857-C31A5B46280D}"/>
                  </a:ext>
                </a:extLst>
              </p:cNvPr>
              <p:cNvSpPr/>
              <p:nvPr/>
            </p:nvSpPr>
            <p:spPr>
              <a:xfrm>
                <a:off x="11185373" y="3784579"/>
                <a:ext cx="46041" cy="64874"/>
              </a:xfrm>
              <a:custGeom>
                <a:avLst/>
                <a:gdLst>
                  <a:gd name="connsiteX0" fmla="*/ 28357 w 46041"/>
                  <a:gd name="connsiteY0" fmla="*/ 37716 h 64874"/>
                  <a:gd name="connsiteX1" fmla="*/ 28426 w 46041"/>
                  <a:gd name="connsiteY1" fmla="*/ 61677 h 64874"/>
                  <a:gd name="connsiteX2" fmla="*/ 25103 w 46041"/>
                  <a:gd name="connsiteY2" fmla="*/ 64874 h 64874"/>
                  <a:gd name="connsiteX3" fmla="*/ 17385 w 46041"/>
                  <a:gd name="connsiteY3" fmla="*/ 57307 h 64874"/>
                  <a:gd name="connsiteX4" fmla="*/ 17499 w 46041"/>
                  <a:gd name="connsiteY4" fmla="*/ 14428 h 64874"/>
                  <a:gd name="connsiteX5" fmla="*/ 12605 w 46041"/>
                  <a:gd name="connsiteY5" fmla="*/ 9813 h 64874"/>
                  <a:gd name="connsiteX6" fmla="*/ 3336 w 46041"/>
                  <a:gd name="connsiteY6" fmla="*/ 9920 h 64874"/>
                  <a:gd name="connsiteX7" fmla="*/ 57 w 46041"/>
                  <a:gd name="connsiteY7" fmla="*/ 6597 h 64874"/>
                  <a:gd name="connsiteX8" fmla="*/ 57 w 46041"/>
                  <a:gd name="connsiteY8" fmla="*/ 3236 h 64874"/>
                  <a:gd name="connsiteX9" fmla="*/ 3431 w 46041"/>
                  <a:gd name="connsiteY9" fmla="*/ 1 h 64874"/>
                  <a:gd name="connsiteX10" fmla="*/ 42217 w 46041"/>
                  <a:gd name="connsiteY10" fmla="*/ 1 h 64874"/>
                  <a:gd name="connsiteX11" fmla="*/ 45956 w 46041"/>
                  <a:gd name="connsiteY11" fmla="*/ 3709 h 64874"/>
                  <a:gd name="connsiteX12" fmla="*/ 45956 w 46041"/>
                  <a:gd name="connsiteY12" fmla="*/ 7063 h 64874"/>
                  <a:gd name="connsiteX13" fmla="*/ 43081 w 46041"/>
                  <a:gd name="connsiteY13" fmla="*/ 9920 h 64874"/>
                  <a:gd name="connsiteX14" fmla="*/ 31731 w 46041"/>
                  <a:gd name="connsiteY14" fmla="*/ 9819 h 64874"/>
                  <a:gd name="connsiteX15" fmla="*/ 28332 w 46041"/>
                  <a:gd name="connsiteY15" fmla="*/ 13356 h 64874"/>
                  <a:gd name="connsiteX16" fmla="*/ 28357 w 46041"/>
                  <a:gd name="connsiteY16" fmla="*/ 37716 h 6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041" h="64874">
                    <a:moveTo>
                      <a:pt x="28357" y="37716"/>
                    </a:moveTo>
                    <a:cubicBezTo>
                      <a:pt x="28357" y="45699"/>
                      <a:pt x="28231" y="53688"/>
                      <a:pt x="28426" y="61677"/>
                    </a:cubicBezTo>
                    <a:cubicBezTo>
                      <a:pt x="28490" y="64370"/>
                      <a:pt x="27607" y="64887"/>
                      <a:pt x="25103" y="64874"/>
                    </a:cubicBezTo>
                    <a:cubicBezTo>
                      <a:pt x="17385" y="64874"/>
                      <a:pt x="17385" y="64963"/>
                      <a:pt x="17385" y="57307"/>
                    </a:cubicBezTo>
                    <a:cubicBezTo>
                      <a:pt x="17385" y="43025"/>
                      <a:pt x="17209" y="28730"/>
                      <a:pt x="17499" y="14428"/>
                    </a:cubicBezTo>
                    <a:cubicBezTo>
                      <a:pt x="17581" y="10380"/>
                      <a:pt x="16238" y="9478"/>
                      <a:pt x="12605" y="9813"/>
                    </a:cubicBezTo>
                    <a:cubicBezTo>
                      <a:pt x="9541" y="10096"/>
                      <a:pt x="6413" y="9693"/>
                      <a:pt x="3336" y="9920"/>
                    </a:cubicBezTo>
                    <a:cubicBezTo>
                      <a:pt x="675" y="10122"/>
                      <a:pt x="-239" y="9125"/>
                      <a:pt x="57" y="6597"/>
                    </a:cubicBezTo>
                    <a:cubicBezTo>
                      <a:pt x="196" y="5481"/>
                      <a:pt x="196" y="4352"/>
                      <a:pt x="57" y="3236"/>
                    </a:cubicBezTo>
                    <a:cubicBezTo>
                      <a:pt x="-283" y="575"/>
                      <a:pt x="908" y="-24"/>
                      <a:pt x="3431" y="1"/>
                    </a:cubicBezTo>
                    <a:cubicBezTo>
                      <a:pt x="16357" y="121"/>
                      <a:pt x="29284" y="140"/>
                      <a:pt x="42217" y="1"/>
                    </a:cubicBezTo>
                    <a:cubicBezTo>
                      <a:pt x="45124" y="-31"/>
                      <a:pt x="46398" y="701"/>
                      <a:pt x="45956" y="3709"/>
                    </a:cubicBezTo>
                    <a:cubicBezTo>
                      <a:pt x="45818" y="4823"/>
                      <a:pt x="45818" y="5949"/>
                      <a:pt x="45956" y="7063"/>
                    </a:cubicBezTo>
                    <a:cubicBezTo>
                      <a:pt x="46209" y="9289"/>
                      <a:pt x="45282" y="10008"/>
                      <a:pt x="43081" y="9920"/>
                    </a:cubicBezTo>
                    <a:cubicBezTo>
                      <a:pt x="39298" y="9775"/>
                      <a:pt x="35514" y="10084"/>
                      <a:pt x="31731" y="9819"/>
                    </a:cubicBezTo>
                    <a:cubicBezTo>
                      <a:pt x="28824" y="9611"/>
                      <a:pt x="28281" y="10733"/>
                      <a:pt x="28332" y="13356"/>
                    </a:cubicBezTo>
                    <a:cubicBezTo>
                      <a:pt x="28452" y="21466"/>
                      <a:pt x="28357" y="29587"/>
                      <a:pt x="28357" y="3771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F35B3C0B-82F7-61B7-4DD4-BFE5FCAC30AA}"/>
                  </a:ext>
                </a:extLst>
              </p:cNvPr>
              <p:cNvSpPr/>
              <p:nvPr/>
            </p:nvSpPr>
            <p:spPr>
              <a:xfrm>
                <a:off x="10801808" y="3864290"/>
                <a:ext cx="39076" cy="64719"/>
              </a:xfrm>
              <a:custGeom>
                <a:avLst/>
                <a:gdLst>
                  <a:gd name="connsiteX0" fmla="*/ 0 w 39076"/>
                  <a:gd name="connsiteY0" fmla="*/ 55472 h 64719"/>
                  <a:gd name="connsiteX1" fmla="*/ 2957 w 39076"/>
                  <a:gd name="connsiteY1" fmla="*/ 53164 h 64719"/>
                  <a:gd name="connsiteX2" fmla="*/ 12479 w 39076"/>
                  <a:gd name="connsiteY2" fmla="*/ 51903 h 64719"/>
                  <a:gd name="connsiteX3" fmla="*/ 27379 w 39076"/>
                  <a:gd name="connsiteY3" fmla="*/ 45824 h 64719"/>
                  <a:gd name="connsiteX4" fmla="*/ 27928 w 39076"/>
                  <a:gd name="connsiteY4" fmla="*/ 39991 h 64719"/>
                  <a:gd name="connsiteX5" fmla="*/ 27928 w 39076"/>
                  <a:gd name="connsiteY5" fmla="*/ 3418 h 64719"/>
                  <a:gd name="connsiteX6" fmla="*/ 31024 w 39076"/>
                  <a:gd name="connsiteY6" fmla="*/ 0 h 64719"/>
                  <a:gd name="connsiteX7" fmla="*/ 39077 w 39076"/>
                  <a:gd name="connsiteY7" fmla="*/ 8078 h 64719"/>
                  <a:gd name="connsiteX8" fmla="*/ 39077 w 39076"/>
                  <a:gd name="connsiteY8" fmla="*/ 38345 h 64719"/>
                  <a:gd name="connsiteX9" fmla="*/ 38925 w 39076"/>
                  <a:gd name="connsiteY9" fmla="*/ 43390 h 64719"/>
                  <a:gd name="connsiteX10" fmla="*/ 25828 w 39076"/>
                  <a:gd name="connsiteY10" fmla="*/ 63492 h 64719"/>
                  <a:gd name="connsiteX11" fmla="*/ 0 w 39076"/>
                  <a:gd name="connsiteY11" fmla="*/ 55472 h 6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076" h="64719">
                    <a:moveTo>
                      <a:pt x="0" y="55472"/>
                    </a:moveTo>
                    <a:cubicBezTo>
                      <a:pt x="1054" y="54794"/>
                      <a:pt x="2044" y="54022"/>
                      <a:pt x="2957" y="53164"/>
                    </a:cubicBezTo>
                    <a:cubicBezTo>
                      <a:pt x="5795" y="50011"/>
                      <a:pt x="7863" y="47955"/>
                      <a:pt x="12479" y="51903"/>
                    </a:cubicBezTo>
                    <a:cubicBezTo>
                      <a:pt x="18274" y="56840"/>
                      <a:pt x="25891" y="53283"/>
                      <a:pt x="27379" y="45824"/>
                    </a:cubicBezTo>
                    <a:cubicBezTo>
                      <a:pt x="27748" y="43901"/>
                      <a:pt x="27932" y="41948"/>
                      <a:pt x="27928" y="39991"/>
                    </a:cubicBezTo>
                    <a:cubicBezTo>
                      <a:pt x="27979" y="27808"/>
                      <a:pt x="28004" y="15619"/>
                      <a:pt x="27928" y="3418"/>
                    </a:cubicBezTo>
                    <a:cubicBezTo>
                      <a:pt x="27928" y="1078"/>
                      <a:pt x="28180" y="-13"/>
                      <a:pt x="31024" y="0"/>
                    </a:cubicBezTo>
                    <a:cubicBezTo>
                      <a:pt x="39077" y="32"/>
                      <a:pt x="39077" y="-132"/>
                      <a:pt x="39077" y="8078"/>
                    </a:cubicBezTo>
                    <a:cubicBezTo>
                      <a:pt x="39077" y="18167"/>
                      <a:pt x="39077" y="28256"/>
                      <a:pt x="39077" y="38345"/>
                    </a:cubicBezTo>
                    <a:cubicBezTo>
                      <a:pt x="39077" y="40029"/>
                      <a:pt x="39077" y="41712"/>
                      <a:pt x="38925" y="43390"/>
                    </a:cubicBezTo>
                    <a:cubicBezTo>
                      <a:pt x="38093" y="52369"/>
                      <a:pt x="35356" y="60195"/>
                      <a:pt x="25828" y="63492"/>
                    </a:cubicBezTo>
                    <a:cubicBezTo>
                      <a:pt x="16723" y="66607"/>
                      <a:pt x="7277" y="63738"/>
                      <a:pt x="0" y="55472"/>
                    </a:cubicBezTo>
                    <a:close/>
                  </a:path>
                </a:pathLst>
              </a:custGeom>
              <a:solidFill>
                <a:srgbClr val="013864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8540430E-9AC8-2462-A2E8-AB916F6B73B0}"/>
                  </a:ext>
                </a:extLst>
              </p:cNvPr>
              <p:cNvSpPr/>
              <p:nvPr/>
            </p:nvSpPr>
            <p:spPr>
              <a:xfrm>
                <a:off x="11167402" y="3784511"/>
                <a:ext cx="11396" cy="64932"/>
              </a:xfrm>
              <a:custGeom>
                <a:avLst/>
                <a:gdLst>
                  <a:gd name="connsiteX0" fmla="*/ 11331 w 11396"/>
                  <a:gd name="connsiteY0" fmla="*/ 32587 h 64932"/>
                  <a:gd name="connsiteX1" fmla="*/ 11394 w 11396"/>
                  <a:gd name="connsiteY1" fmla="*/ 61146 h 64932"/>
                  <a:gd name="connsiteX2" fmla="*/ 7718 w 11396"/>
                  <a:gd name="connsiteY2" fmla="*/ 64930 h 64932"/>
                  <a:gd name="connsiteX3" fmla="*/ 69 w 11396"/>
                  <a:gd name="connsiteY3" fmla="*/ 57192 h 64932"/>
                  <a:gd name="connsiteX4" fmla="*/ 0 w 11396"/>
                  <a:gd name="connsiteY4" fmla="*/ 4275 h 64932"/>
                  <a:gd name="connsiteX5" fmla="*/ 4092 w 11396"/>
                  <a:gd name="connsiteY5" fmla="*/ 12 h 64932"/>
                  <a:gd name="connsiteX6" fmla="*/ 11331 w 11396"/>
                  <a:gd name="connsiteY6" fmla="*/ 7371 h 6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96" h="64932">
                    <a:moveTo>
                      <a:pt x="11331" y="32587"/>
                    </a:moveTo>
                    <a:cubicBezTo>
                      <a:pt x="11331" y="42109"/>
                      <a:pt x="11231" y="51631"/>
                      <a:pt x="11394" y="61146"/>
                    </a:cubicBezTo>
                    <a:cubicBezTo>
                      <a:pt x="11445" y="63990"/>
                      <a:pt x="10764" y="64999"/>
                      <a:pt x="7718" y="64930"/>
                    </a:cubicBezTo>
                    <a:cubicBezTo>
                      <a:pt x="69" y="64797"/>
                      <a:pt x="69" y="64930"/>
                      <a:pt x="69" y="57192"/>
                    </a:cubicBezTo>
                    <a:cubicBezTo>
                      <a:pt x="69" y="39536"/>
                      <a:pt x="139" y="21912"/>
                      <a:pt x="0" y="4275"/>
                    </a:cubicBezTo>
                    <a:cubicBezTo>
                      <a:pt x="0" y="1122"/>
                      <a:pt x="593" y="-139"/>
                      <a:pt x="4092" y="12"/>
                    </a:cubicBezTo>
                    <a:cubicBezTo>
                      <a:pt x="11325" y="271"/>
                      <a:pt x="11331" y="56"/>
                      <a:pt x="11331" y="7371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A02F9F86-06A8-BDE9-4209-D34538B3A78D}"/>
                  </a:ext>
                </a:extLst>
              </p:cNvPr>
              <p:cNvSpPr/>
              <p:nvPr/>
            </p:nvSpPr>
            <p:spPr>
              <a:xfrm>
                <a:off x="11102457" y="3864990"/>
                <a:ext cx="11402" cy="64084"/>
              </a:xfrm>
              <a:custGeom>
                <a:avLst/>
                <a:gdLst>
                  <a:gd name="connsiteX0" fmla="*/ 59 w 11402"/>
                  <a:gd name="connsiteY0" fmla="*/ 31750 h 64084"/>
                  <a:gd name="connsiteX1" fmla="*/ 2 w 11402"/>
                  <a:gd name="connsiteY1" fmla="*/ 3614 h 64084"/>
                  <a:gd name="connsiteX2" fmla="*/ 3426 w 11402"/>
                  <a:gd name="connsiteY2" fmla="*/ 0 h 64084"/>
                  <a:gd name="connsiteX3" fmla="*/ 11321 w 11402"/>
                  <a:gd name="connsiteY3" fmla="*/ 7933 h 64084"/>
                  <a:gd name="connsiteX4" fmla="*/ 11403 w 11402"/>
                  <a:gd name="connsiteY4" fmla="*/ 59590 h 64084"/>
                  <a:gd name="connsiteX5" fmla="*/ 7096 w 11402"/>
                  <a:gd name="connsiteY5" fmla="*/ 64073 h 64084"/>
                  <a:gd name="connsiteX6" fmla="*/ 59 w 11402"/>
                  <a:gd name="connsiteY6" fmla="*/ 56947 h 6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02" h="64084">
                    <a:moveTo>
                      <a:pt x="59" y="31750"/>
                    </a:moveTo>
                    <a:cubicBezTo>
                      <a:pt x="59" y="22367"/>
                      <a:pt x="140" y="12990"/>
                      <a:pt x="2" y="3614"/>
                    </a:cubicBezTo>
                    <a:cubicBezTo>
                      <a:pt x="-36" y="997"/>
                      <a:pt x="513" y="-25"/>
                      <a:pt x="3426" y="0"/>
                    </a:cubicBezTo>
                    <a:cubicBezTo>
                      <a:pt x="11321" y="64"/>
                      <a:pt x="11321" y="-88"/>
                      <a:pt x="11321" y="7933"/>
                    </a:cubicBezTo>
                    <a:cubicBezTo>
                      <a:pt x="11321" y="25154"/>
                      <a:pt x="11226" y="42375"/>
                      <a:pt x="11403" y="59590"/>
                    </a:cubicBezTo>
                    <a:cubicBezTo>
                      <a:pt x="11403" y="62963"/>
                      <a:pt x="10772" y="64218"/>
                      <a:pt x="7096" y="64073"/>
                    </a:cubicBezTo>
                    <a:cubicBezTo>
                      <a:pt x="65" y="63795"/>
                      <a:pt x="59" y="64010"/>
                      <a:pt x="59" y="56947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0CBE95-6836-6B21-A464-8FB94CEA6761}"/>
                  </a:ext>
                </a:extLst>
              </p:cNvPr>
              <p:cNvSpPr/>
              <p:nvPr/>
            </p:nvSpPr>
            <p:spPr>
              <a:xfrm>
                <a:off x="10930363" y="3784525"/>
                <a:ext cx="11079" cy="64941"/>
              </a:xfrm>
              <a:custGeom>
                <a:avLst/>
                <a:gdLst>
                  <a:gd name="connsiteX0" fmla="*/ 11029 w 11079"/>
                  <a:gd name="connsiteY0" fmla="*/ 32328 h 64941"/>
                  <a:gd name="connsiteX1" fmla="*/ 11079 w 11079"/>
                  <a:gd name="connsiteY1" fmla="*/ 61296 h 64941"/>
                  <a:gd name="connsiteX2" fmla="*/ 7756 w 11079"/>
                  <a:gd name="connsiteY2" fmla="*/ 64941 h 64941"/>
                  <a:gd name="connsiteX3" fmla="*/ 63 w 11079"/>
                  <a:gd name="connsiteY3" fmla="*/ 57248 h 64941"/>
                  <a:gd name="connsiteX4" fmla="*/ 0 w 11079"/>
                  <a:gd name="connsiteY4" fmla="*/ 4343 h 64941"/>
                  <a:gd name="connsiteX5" fmla="*/ 4017 w 11079"/>
                  <a:gd name="connsiteY5" fmla="*/ 11 h 64941"/>
                  <a:gd name="connsiteX6" fmla="*/ 11029 w 11079"/>
                  <a:gd name="connsiteY6" fmla="*/ 7136 h 6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79" h="64941">
                    <a:moveTo>
                      <a:pt x="11029" y="32328"/>
                    </a:moveTo>
                    <a:cubicBezTo>
                      <a:pt x="11029" y="41982"/>
                      <a:pt x="10966" y="51642"/>
                      <a:pt x="11079" y="61296"/>
                    </a:cubicBezTo>
                    <a:cubicBezTo>
                      <a:pt x="11079" y="63818"/>
                      <a:pt x="10776" y="64985"/>
                      <a:pt x="7756" y="64941"/>
                    </a:cubicBezTo>
                    <a:cubicBezTo>
                      <a:pt x="63" y="64834"/>
                      <a:pt x="63" y="65010"/>
                      <a:pt x="63" y="57248"/>
                    </a:cubicBezTo>
                    <a:cubicBezTo>
                      <a:pt x="63" y="39592"/>
                      <a:pt x="120" y="21980"/>
                      <a:pt x="0" y="4343"/>
                    </a:cubicBezTo>
                    <a:cubicBezTo>
                      <a:pt x="0" y="1310"/>
                      <a:pt x="385" y="-141"/>
                      <a:pt x="4017" y="11"/>
                    </a:cubicBezTo>
                    <a:cubicBezTo>
                      <a:pt x="11022" y="294"/>
                      <a:pt x="11029" y="55"/>
                      <a:pt x="11029" y="7136"/>
                    </a:cubicBezTo>
                    <a:close/>
                  </a:path>
                </a:pathLst>
              </a:custGeom>
              <a:solidFill>
                <a:srgbClr val="033966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112542C2-826D-1B07-DF5D-8DAA6706E8E5}"/>
                </a:ext>
              </a:extLst>
            </p:cNvPr>
            <p:cNvGrpSpPr/>
            <p:nvPr userDrawn="1"/>
          </p:nvGrpSpPr>
          <p:grpSpPr>
            <a:xfrm>
              <a:off x="10176837" y="3867094"/>
              <a:ext cx="1324164" cy="418119"/>
              <a:chOff x="8314769" y="3747142"/>
              <a:chExt cx="893734" cy="282206"/>
            </a:xfrm>
          </p:grpSpPr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7D306917-E296-A1D9-0182-79CA498483D0}"/>
                  </a:ext>
                </a:extLst>
              </p:cNvPr>
              <p:cNvSpPr/>
              <p:nvPr/>
            </p:nvSpPr>
            <p:spPr>
              <a:xfrm>
                <a:off x="8406146" y="3835923"/>
                <a:ext cx="5988" cy="7078"/>
              </a:xfrm>
              <a:custGeom>
                <a:avLst/>
                <a:gdLst>
                  <a:gd name="connsiteX0" fmla="*/ 276 w 5988"/>
                  <a:gd name="connsiteY0" fmla="*/ 4814 h 7078"/>
                  <a:gd name="connsiteX1" fmla="*/ 686 w 5988"/>
                  <a:gd name="connsiteY1" fmla="*/ 189 h 7078"/>
                  <a:gd name="connsiteX2" fmla="*/ 5655 w 5988"/>
                  <a:gd name="connsiteY2" fmla="*/ 1894 h 7078"/>
                  <a:gd name="connsiteX3" fmla="*/ 3316 w 5988"/>
                  <a:gd name="connsiteY3" fmla="*/ 7079 h 7078"/>
                  <a:gd name="connsiteX4" fmla="*/ 276 w 5988"/>
                  <a:gd name="connsiteY4" fmla="*/ 4814 h 7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" h="7078">
                    <a:moveTo>
                      <a:pt x="276" y="4814"/>
                    </a:moveTo>
                    <a:cubicBezTo>
                      <a:pt x="-531" y="2838"/>
                      <a:pt x="686" y="189"/>
                      <a:pt x="686" y="189"/>
                    </a:cubicBezTo>
                    <a:cubicBezTo>
                      <a:pt x="2137" y="-264"/>
                      <a:pt x="4842" y="19"/>
                      <a:pt x="5655" y="1894"/>
                    </a:cubicBezTo>
                    <a:cubicBezTo>
                      <a:pt x="6532" y="3933"/>
                      <a:pt x="5655" y="5669"/>
                      <a:pt x="3316" y="7079"/>
                    </a:cubicBezTo>
                    <a:cubicBezTo>
                      <a:pt x="2139" y="6571"/>
                      <a:pt x="1098" y="5795"/>
                      <a:pt x="276" y="48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9DA593B5-A07C-4EDD-7657-0AEE4F5CCA5B}"/>
                  </a:ext>
                </a:extLst>
              </p:cNvPr>
              <p:cNvSpPr/>
              <p:nvPr/>
            </p:nvSpPr>
            <p:spPr>
              <a:xfrm>
                <a:off x="8461357" y="3852691"/>
                <a:ext cx="14389" cy="117484"/>
              </a:xfrm>
              <a:custGeom>
                <a:avLst/>
                <a:gdLst>
                  <a:gd name="connsiteX0" fmla="*/ 14390 w 14389"/>
                  <a:gd name="connsiteY0" fmla="*/ 106103 h 117484"/>
                  <a:gd name="connsiteX1" fmla="*/ 76 w 14389"/>
                  <a:gd name="connsiteY1" fmla="*/ 117484 h 117484"/>
                  <a:gd name="connsiteX2" fmla="*/ 0 w 14389"/>
                  <a:gd name="connsiteY2" fmla="*/ 0 h 117484"/>
                  <a:gd name="connsiteX3" fmla="*/ 14390 w 14389"/>
                  <a:gd name="connsiteY3" fmla="*/ 0 h 117484"/>
                  <a:gd name="connsiteX4" fmla="*/ 14390 w 14389"/>
                  <a:gd name="connsiteY4" fmla="*/ 106103 h 117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9" h="117484">
                    <a:moveTo>
                      <a:pt x="14390" y="106103"/>
                    </a:moveTo>
                    <a:lnTo>
                      <a:pt x="76" y="117484"/>
                    </a:lnTo>
                    <a:lnTo>
                      <a:pt x="0" y="0"/>
                    </a:lnTo>
                    <a:lnTo>
                      <a:pt x="14390" y="0"/>
                    </a:lnTo>
                    <a:lnTo>
                      <a:pt x="14390" y="106103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C5648FCB-1B41-C727-22CC-9E199371B54A}"/>
                  </a:ext>
                </a:extLst>
              </p:cNvPr>
              <p:cNvSpPr/>
              <p:nvPr/>
            </p:nvSpPr>
            <p:spPr>
              <a:xfrm>
                <a:off x="8484979" y="3852691"/>
                <a:ext cx="11823" cy="95859"/>
              </a:xfrm>
              <a:custGeom>
                <a:avLst/>
                <a:gdLst>
                  <a:gd name="connsiteX0" fmla="*/ 0 w 11823"/>
                  <a:gd name="connsiteY0" fmla="*/ 95860 h 95859"/>
                  <a:gd name="connsiteX1" fmla="*/ 44 w 11823"/>
                  <a:gd name="connsiteY1" fmla="*/ 0 h 95859"/>
                  <a:gd name="connsiteX2" fmla="*/ 11710 w 11823"/>
                  <a:gd name="connsiteY2" fmla="*/ 0 h 95859"/>
                  <a:gd name="connsiteX3" fmla="*/ 11823 w 11823"/>
                  <a:gd name="connsiteY3" fmla="*/ 73134 h 95859"/>
                  <a:gd name="connsiteX4" fmla="*/ 0 w 11823"/>
                  <a:gd name="connsiteY4" fmla="*/ 95860 h 9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23" h="95859">
                    <a:moveTo>
                      <a:pt x="0" y="95860"/>
                    </a:moveTo>
                    <a:lnTo>
                      <a:pt x="44" y="0"/>
                    </a:lnTo>
                    <a:lnTo>
                      <a:pt x="11710" y="0"/>
                    </a:lnTo>
                    <a:lnTo>
                      <a:pt x="11823" y="73134"/>
                    </a:lnTo>
                    <a:cubicBezTo>
                      <a:pt x="9572" y="80055"/>
                      <a:pt x="5896" y="87605"/>
                      <a:pt x="0" y="9586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C6553251-21D8-8191-1F01-922913444E1D}"/>
                  </a:ext>
                </a:extLst>
              </p:cNvPr>
              <p:cNvSpPr/>
              <p:nvPr/>
            </p:nvSpPr>
            <p:spPr>
              <a:xfrm>
                <a:off x="8437894" y="3852691"/>
                <a:ext cx="14515" cy="118572"/>
              </a:xfrm>
              <a:custGeom>
                <a:avLst/>
                <a:gdLst>
                  <a:gd name="connsiteX0" fmla="*/ 0 w 14515"/>
                  <a:gd name="connsiteY0" fmla="*/ 107185 h 118572"/>
                  <a:gd name="connsiteX1" fmla="*/ 14516 w 14515"/>
                  <a:gd name="connsiteY1" fmla="*/ 118573 h 118572"/>
                  <a:gd name="connsiteX2" fmla="*/ 14516 w 14515"/>
                  <a:gd name="connsiteY2" fmla="*/ 0 h 118572"/>
                  <a:gd name="connsiteX3" fmla="*/ 0 w 14515"/>
                  <a:gd name="connsiteY3" fmla="*/ 0 h 118572"/>
                  <a:gd name="connsiteX4" fmla="*/ 0 w 14515"/>
                  <a:gd name="connsiteY4" fmla="*/ 107185 h 11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15" h="118572">
                    <a:moveTo>
                      <a:pt x="0" y="107185"/>
                    </a:moveTo>
                    <a:lnTo>
                      <a:pt x="14516" y="118573"/>
                    </a:lnTo>
                    <a:lnTo>
                      <a:pt x="14516" y="0"/>
                    </a:lnTo>
                    <a:lnTo>
                      <a:pt x="0" y="0"/>
                    </a:lnTo>
                    <a:lnTo>
                      <a:pt x="0" y="107185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1616AC44-C438-241C-2EFB-DECA03B32A7F}"/>
                  </a:ext>
                </a:extLst>
              </p:cNvPr>
              <p:cNvSpPr/>
              <p:nvPr/>
            </p:nvSpPr>
            <p:spPr>
              <a:xfrm>
                <a:off x="8416808" y="3852691"/>
                <a:ext cx="12964" cy="99175"/>
              </a:xfrm>
              <a:custGeom>
                <a:avLst/>
                <a:gdLst>
                  <a:gd name="connsiteX0" fmla="*/ 12965 w 12964"/>
                  <a:gd name="connsiteY0" fmla="*/ 99176 h 99175"/>
                  <a:gd name="connsiteX1" fmla="*/ 12883 w 12964"/>
                  <a:gd name="connsiteY1" fmla="*/ 0 h 99175"/>
                  <a:gd name="connsiteX2" fmla="*/ 0 w 12964"/>
                  <a:gd name="connsiteY2" fmla="*/ 0 h 99175"/>
                  <a:gd name="connsiteX3" fmla="*/ 0 w 12964"/>
                  <a:gd name="connsiteY3" fmla="*/ 78067 h 99175"/>
                  <a:gd name="connsiteX4" fmla="*/ 12965 w 12964"/>
                  <a:gd name="connsiteY4" fmla="*/ 99176 h 9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64" h="99175">
                    <a:moveTo>
                      <a:pt x="12965" y="99176"/>
                    </a:moveTo>
                    <a:lnTo>
                      <a:pt x="12883" y="0"/>
                    </a:lnTo>
                    <a:lnTo>
                      <a:pt x="0" y="0"/>
                    </a:lnTo>
                    <a:lnTo>
                      <a:pt x="0" y="78067"/>
                    </a:lnTo>
                    <a:cubicBezTo>
                      <a:pt x="492" y="83333"/>
                      <a:pt x="9932" y="96684"/>
                      <a:pt x="12965" y="991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BAB4AE74-982A-426A-9679-05D76999BFC8}"/>
                  </a:ext>
                </a:extLst>
              </p:cNvPr>
              <p:cNvSpPr/>
              <p:nvPr/>
            </p:nvSpPr>
            <p:spPr>
              <a:xfrm>
                <a:off x="8354406" y="3786685"/>
                <a:ext cx="203580" cy="203120"/>
              </a:xfrm>
              <a:custGeom>
                <a:avLst/>
                <a:gdLst>
                  <a:gd name="connsiteX0" fmla="*/ 101793 w 203580"/>
                  <a:gd name="connsiteY0" fmla="*/ 199647 h 203120"/>
                  <a:gd name="connsiteX1" fmla="*/ 3481 w 203580"/>
                  <a:gd name="connsiteY1" fmla="*/ 101554 h 203120"/>
                  <a:gd name="connsiteX2" fmla="*/ 101793 w 203580"/>
                  <a:gd name="connsiteY2" fmla="*/ 3473 h 203120"/>
                  <a:gd name="connsiteX3" fmla="*/ 200099 w 203580"/>
                  <a:gd name="connsiteY3" fmla="*/ 101554 h 203120"/>
                  <a:gd name="connsiteX4" fmla="*/ 101793 w 203580"/>
                  <a:gd name="connsiteY4" fmla="*/ 199647 h 203120"/>
                  <a:gd name="connsiteX5" fmla="*/ 101793 w 203580"/>
                  <a:gd name="connsiteY5" fmla="*/ 203120 h 203120"/>
                  <a:gd name="connsiteX6" fmla="*/ 203580 w 203580"/>
                  <a:gd name="connsiteY6" fmla="*/ 101554 h 203120"/>
                  <a:gd name="connsiteX7" fmla="*/ 101793 w 203580"/>
                  <a:gd name="connsiteY7" fmla="*/ 0 h 203120"/>
                  <a:gd name="connsiteX8" fmla="*/ 0 w 203580"/>
                  <a:gd name="connsiteY8" fmla="*/ 101554 h 203120"/>
                  <a:gd name="connsiteX9" fmla="*/ 101793 w 203580"/>
                  <a:gd name="connsiteY9" fmla="*/ 203120 h 20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580" h="203120">
                    <a:moveTo>
                      <a:pt x="101793" y="199647"/>
                    </a:moveTo>
                    <a:cubicBezTo>
                      <a:pt x="47564" y="199647"/>
                      <a:pt x="3481" y="155643"/>
                      <a:pt x="3481" y="101554"/>
                    </a:cubicBezTo>
                    <a:cubicBezTo>
                      <a:pt x="3481" y="47464"/>
                      <a:pt x="47577" y="3473"/>
                      <a:pt x="101793" y="3473"/>
                    </a:cubicBezTo>
                    <a:cubicBezTo>
                      <a:pt x="156010" y="3473"/>
                      <a:pt x="200099" y="47471"/>
                      <a:pt x="200099" y="101554"/>
                    </a:cubicBezTo>
                    <a:cubicBezTo>
                      <a:pt x="200099" y="155637"/>
                      <a:pt x="155997" y="199647"/>
                      <a:pt x="101793" y="199647"/>
                    </a:cubicBezTo>
                    <a:lnTo>
                      <a:pt x="101793" y="203120"/>
                    </a:lnTo>
                    <a:cubicBezTo>
                      <a:pt x="157914" y="203120"/>
                      <a:pt x="203580" y="157556"/>
                      <a:pt x="203580" y="101554"/>
                    </a:cubicBezTo>
                    <a:cubicBezTo>
                      <a:pt x="203580" y="45552"/>
                      <a:pt x="157920" y="0"/>
                      <a:pt x="101793" y="0"/>
                    </a:cubicBezTo>
                    <a:cubicBezTo>
                      <a:pt x="45666" y="0"/>
                      <a:pt x="0" y="45558"/>
                      <a:pt x="0" y="101554"/>
                    </a:cubicBezTo>
                    <a:cubicBezTo>
                      <a:pt x="0" y="157550"/>
                      <a:pt x="45660" y="203120"/>
                      <a:pt x="101793" y="20312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5AC6D044-9733-2303-FED4-BA09970CFB90}"/>
                  </a:ext>
                </a:extLst>
              </p:cNvPr>
              <p:cNvSpPr/>
              <p:nvPr/>
            </p:nvSpPr>
            <p:spPr>
              <a:xfrm>
                <a:off x="8314769" y="3747142"/>
                <a:ext cx="282855" cy="282206"/>
              </a:xfrm>
              <a:custGeom>
                <a:avLst/>
                <a:gdLst>
                  <a:gd name="connsiteX0" fmla="*/ 141431 w 282855"/>
                  <a:gd name="connsiteY0" fmla="*/ 277708 h 282206"/>
                  <a:gd name="connsiteX1" fmla="*/ 4502 w 282855"/>
                  <a:gd name="connsiteY1" fmla="*/ 141097 h 282206"/>
                  <a:gd name="connsiteX2" fmla="*/ 141431 w 282855"/>
                  <a:gd name="connsiteY2" fmla="*/ 4492 h 282206"/>
                  <a:gd name="connsiteX3" fmla="*/ 278347 w 282855"/>
                  <a:gd name="connsiteY3" fmla="*/ 141097 h 282206"/>
                  <a:gd name="connsiteX4" fmla="*/ 141431 w 282855"/>
                  <a:gd name="connsiteY4" fmla="*/ 277708 h 282206"/>
                  <a:gd name="connsiteX5" fmla="*/ 141431 w 282855"/>
                  <a:gd name="connsiteY5" fmla="*/ 282207 h 282206"/>
                  <a:gd name="connsiteX6" fmla="*/ 282856 w 282855"/>
                  <a:gd name="connsiteY6" fmla="*/ 141097 h 282206"/>
                  <a:gd name="connsiteX7" fmla="*/ 141431 w 282855"/>
                  <a:gd name="connsiteY7" fmla="*/ 0 h 282206"/>
                  <a:gd name="connsiteX8" fmla="*/ 0 w 282855"/>
                  <a:gd name="connsiteY8" fmla="*/ 141097 h 282206"/>
                  <a:gd name="connsiteX9" fmla="*/ 141431 w 282855"/>
                  <a:gd name="connsiteY9" fmla="*/ 282207 h 2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2855" h="282206">
                    <a:moveTo>
                      <a:pt x="141431" y="277708"/>
                    </a:moveTo>
                    <a:cubicBezTo>
                      <a:pt x="65926" y="277708"/>
                      <a:pt x="4502" y="216433"/>
                      <a:pt x="4502" y="141097"/>
                    </a:cubicBezTo>
                    <a:cubicBezTo>
                      <a:pt x="4502" y="65761"/>
                      <a:pt x="65926" y="4492"/>
                      <a:pt x="141431" y="4492"/>
                    </a:cubicBezTo>
                    <a:cubicBezTo>
                      <a:pt x="216936" y="4492"/>
                      <a:pt x="278347" y="65773"/>
                      <a:pt x="278347" y="141097"/>
                    </a:cubicBezTo>
                    <a:cubicBezTo>
                      <a:pt x="278347" y="216421"/>
                      <a:pt x="216917" y="277708"/>
                      <a:pt x="141431" y="277708"/>
                    </a:cubicBezTo>
                    <a:lnTo>
                      <a:pt x="141431" y="282207"/>
                    </a:lnTo>
                    <a:cubicBezTo>
                      <a:pt x="219414" y="282207"/>
                      <a:pt x="282856" y="218906"/>
                      <a:pt x="282856" y="141097"/>
                    </a:cubicBezTo>
                    <a:cubicBezTo>
                      <a:pt x="282856" y="63288"/>
                      <a:pt x="219439" y="0"/>
                      <a:pt x="141431" y="0"/>
                    </a:cubicBezTo>
                    <a:cubicBezTo>
                      <a:pt x="63423" y="0"/>
                      <a:pt x="0" y="63294"/>
                      <a:pt x="0" y="141097"/>
                    </a:cubicBezTo>
                    <a:cubicBezTo>
                      <a:pt x="0" y="218900"/>
                      <a:pt x="63442" y="282207"/>
                      <a:pt x="141431" y="2822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D6EBBF92-08B7-851A-BEE5-AF9BF5D74B16}"/>
                  </a:ext>
                </a:extLst>
              </p:cNvPr>
              <p:cNvSpPr/>
              <p:nvPr/>
            </p:nvSpPr>
            <p:spPr>
              <a:xfrm>
                <a:off x="8339613" y="3925007"/>
                <a:ext cx="15379" cy="21907"/>
              </a:xfrm>
              <a:custGeom>
                <a:avLst/>
                <a:gdLst>
                  <a:gd name="connsiteX0" fmla="*/ 0 w 15379"/>
                  <a:gd name="connsiteY0" fmla="*/ 3234 h 21907"/>
                  <a:gd name="connsiteX1" fmla="*/ 6344 w 15379"/>
                  <a:gd name="connsiteY1" fmla="*/ 12275 h 21907"/>
                  <a:gd name="connsiteX2" fmla="*/ 8380 w 15379"/>
                  <a:gd name="connsiteY2" fmla="*/ 21908 h 21907"/>
                  <a:gd name="connsiteX3" fmla="*/ 15380 w 15379"/>
                  <a:gd name="connsiteY3" fmla="*/ 18812 h 21907"/>
                  <a:gd name="connsiteX4" fmla="*/ 9780 w 15379"/>
                  <a:gd name="connsiteY4" fmla="*/ 10633 h 21907"/>
                  <a:gd name="connsiteX5" fmla="*/ 7144 w 15379"/>
                  <a:gd name="connsiteY5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79" h="21907">
                    <a:moveTo>
                      <a:pt x="0" y="3234"/>
                    </a:moveTo>
                    <a:cubicBezTo>
                      <a:pt x="3083" y="6241"/>
                      <a:pt x="4647" y="8318"/>
                      <a:pt x="6344" y="12275"/>
                    </a:cubicBezTo>
                    <a:cubicBezTo>
                      <a:pt x="7851" y="15805"/>
                      <a:pt x="8172" y="18076"/>
                      <a:pt x="8380" y="21908"/>
                    </a:cubicBezTo>
                    <a:lnTo>
                      <a:pt x="15380" y="18812"/>
                    </a:lnTo>
                    <a:cubicBezTo>
                      <a:pt x="12794" y="15949"/>
                      <a:pt x="11344" y="14188"/>
                      <a:pt x="9780" y="10633"/>
                    </a:cubicBezTo>
                    <a:cubicBezTo>
                      <a:pt x="8181" y="7306"/>
                      <a:pt x="7284" y="3687"/>
                      <a:pt x="7144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A50534CB-CDAD-E5B3-8856-20F282F511D8}"/>
                  </a:ext>
                </a:extLst>
              </p:cNvPr>
              <p:cNvSpPr/>
              <p:nvPr/>
            </p:nvSpPr>
            <p:spPr>
              <a:xfrm>
                <a:off x="8335918" y="3928342"/>
                <a:ext cx="21956" cy="15351"/>
              </a:xfrm>
              <a:custGeom>
                <a:avLst/>
                <a:gdLst>
                  <a:gd name="connsiteX0" fmla="*/ 3241 w 21956"/>
                  <a:gd name="connsiteY0" fmla="*/ 15352 h 15351"/>
                  <a:gd name="connsiteX1" fmla="*/ 12302 w 21956"/>
                  <a:gd name="connsiteY1" fmla="*/ 9022 h 15351"/>
                  <a:gd name="connsiteX2" fmla="*/ 21957 w 21956"/>
                  <a:gd name="connsiteY2" fmla="*/ 6990 h 15351"/>
                  <a:gd name="connsiteX3" fmla="*/ 18860 w 21956"/>
                  <a:gd name="connsiteY3" fmla="*/ 0 h 15351"/>
                  <a:gd name="connsiteX4" fmla="*/ 10663 w 21956"/>
                  <a:gd name="connsiteY4" fmla="*/ 5587 h 15351"/>
                  <a:gd name="connsiteX5" fmla="*/ 0 w 21956"/>
                  <a:gd name="connsiteY5" fmla="*/ 8217 h 15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56" h="15351">
                    <a:moveTo>
                      <a:pt x="3241" y="15352"/>
                    </a:moveTo>
                    <a:cubicBezTo>
                      <a:pt x="6224" y="12250"/>
                      <a:pt x="8324" y="10671"/>
                      <a:pt x="12302" y="9022"/>
                    </a:cubicBezTo>
                    <a:cubicBezTo>
                      <a:pt x="15853" y="7550"/>
                      <a:pt x="18116" y="7229"/>
                      <a:pt x="21957" y="6990"/>
                    </a:cubicBezTo>
                    <a:lnTo>
                      <a:pt x="18860" y="0"/>
                    </a:lnTo>
                    <a:cubicBezTo>
                      <a:pt x="16004" y="2598"/>
                      <a:pt x="14207" y="4001"/>
                      <a:pt x="10663" y="5587"/>
                    </a:cubicBezTo>
                    <a:cubicBezTo>
                      <a:pt x="7326" y="7180"/>
                      <a:pt x="3697" y="8075"/>
                      <a:pt x="0" y="821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3F93EAFD-9778-862A-001F-122B3DDA3112}"/>
                  </a:ext>
                </a:extLst>
              </p:cNvPr>
              <p:cNvSpPr/>
              <p:nvPr/>
            </p:nvSpPr>
            <p:spPr>
              <a:xfrm>
                <a:off x="8557141" y="3925007"/>
                <a:ext cx="15348" cy="21907"/>
              </a:xfrm>
              <a:custGeom>
                <a:avLst/>
                <a:gdLst>
                  <a:gd name="connsiteX0" fmla="*/ 15348 w 15348"/>
                  <a:gd name="connsiteY0" fmla="*/ 3234 h 21907"/>
                  <a:gd name="connsiteX1" fmla="*/ 9042 w 15348"/>
                  <a:gd name="connsiteY1" fmla="*/ 12275 h 21907"/>
                  <a:gd name="connsiteX2" fmla="*/ 6999 w 15348"/>
                  <a:gd name="connsiteY2" fmla="*/ 21908 h 21907"/>
                  <a:gd name="connsiteX3" fmla="*/ 0 w 15348"/>
                  <a:gd name="connsiteY3" fmla="*/ 18812 h 21907"/>
                  <a:gd name="connsiteX4" fmla="*/ 5593 w 15348"/>
                  <a:gd name="connsiteY4" fmla="*/ 10633 h 21907"/>
                  <a:gd name="connsiteX5" fmla="*/ 8235 w 15348"/>
                  <a:gd name="connsiteY5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48" h="21907">
                    <a:moveTo>
                      <a:pt x="15348" y="3234"/>
                    </a:moveTo>
                    <a:cubicBezTo>
                      <a:pt x="12271" y="6248"/>
                      <a:pt x="10688" y="8318"/>
                      <a:pt x="9042" y="12275"/>
                    </a:cubicBezTo>
                    <a:cubicBezTo>
                      <a:pt x="7523" y="15811"/>
                      <a:pt x="7201" y="18076"/>
                      <a:pt x="6999" y="21908"/>
                    </a:cubicBezTo>
                    <a:lnTo>
                      <a:pt x="0" y="18812"/>
                    </a:lnTo>
                    <a:cubicBezTo>
                      <a:pt x="2554" y="15930"/>
                      <a:pt x="4061" y="14194"/>
                      <a:pt x="5593" y="10633"/>
                    </a:cubicBezTo>
                    <a:cubicBezTo>
                      <a:pt x="7185" y="7303"/>
                      <a:pt x="8084" y="3686"/>
                      <a:pt x="8235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B7F0957-2B0E-BCF8-C2F2-6021ABDE4EE5}"/>
                  </a:ext>
                </a:extLst>
              </p:cNvPr>
              <p:cNvSpPr/>
              <p:nvPr/>
            </p:nvSpPr>
            <p:spPr>
              <a:xfrm>
                <a:off x="8554228" y="3928348"/>
                <a:ext cx="21943" cy="15345"/>
              </a:xfrm>
              <a:custGeom>
                <a:avLst/>
                <a:gdLst>
                  <a:gd name="connsiteX0" fmla="*/ 18715 w 21943"/>
                  <a:gd name="connsiteY0" fmla="*/ 15345 h 15345"/>
                  <a:gd name="connsiteX1" fmla="*/ 9654 w 21943"/>
                  <a:gd name="connsiteY1" fmla="*/ 9016 h 15345"/>
                  <a:gd name="connsiteX2" fmla="*/ 0 w 21943"/>
                  <a:gd name="connsiteY2" fmla="*/ 6984 h 15345"/>
                  <a:gd name="connsiteX3" fmla="*/ 3090 w 21943"/>
                  <a:gd name="connsiteY3" fmla="*/ 0 h 15345"/>
                  <a:gd name="connsiteX4" fmla="*/ 11287 w 21943"/>
                  <a:gd name="connsiteY4" fmla="*/ 5587 h 15345"/>
                  <a:gd name="connsiteX5" fmla="*/ 21944 w 21943"/>
                  <a:gd name="connsiteY5" fmla="*/ 8217 h 1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43" h="15345">
                    <a:moveTo>
                      <a:pt x="18715" y="15345"/>
                    </a:moveTo>
                    <a:cubicBezTo>
                      <a:pt x="15714" y="12250"/>
                      <a:pt x="13639" y="10658"/>
                      <a:pt x="9654" y="9016"/>
                    </a:cubicBezTo>
                    <a:cubicBezTo>
                      <a:pt x="6091" y="7556"/>
                      <a:pt x="3840" y="7210"/>
                      <a:pt x="0" y="6984"/>
                    </a:cubicBezTo>
                    <a:lnTo>
                      <a:pt x="3090" y="0"/>
                    </a:lnTo>
                    <a:cubicBezTo>
                      <a:pt x="5940" y="2605"/>
                      <a:pt x="7750" y="3989"/>
                      <a:pt x="11287" y="5587"/>
                    </a:cubicBezTo>
                    <a:cubicBezTo>
                      <a:pt x="14622" y="7183"/>
                      <a:pt x="18249" y="8078"/>
                      <a:pt x="21944" y="821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1B75DC8B-A034-56D1-D83A-EF4C90647A9A}"/>
                  </a:ext>
                </a:extLst>
              </p:cNvPr>
              <p:cNvSpPr/>
              <p:nvPr/>
            </p:nvSpPr>
            <p:spPr>
              <a:xfrm>
                <a:off x="8380870" y="3971105"/>
                <a:ext cx="23466" cy="25537"/>
              </a:xfrm>
              <a:custGeom>
                <a:avLst/>
                <a:gdLst>
                  <a:gd name="connsiteX0" fmla="*/ 20142 w 23466"/>
                  <a:gd name="connsiteY0" fmla="*/ 14931 h 25537"/>
                  <a:gd name="connsiteX1" fmla="*/ 23339 w 23466"/>
                  <a:gd name="connsiteY1" fmla="*/ 14252 h 25537"/>
                  <a:gd name="connsiteX2" fmla="*/ 22771 w 23466"/>
                  <a:gd name="connsiteY2" fmla="*/ 13233 h 25537"/>
                  <a:gd name="connsiteX3" fmla="*/ 20640 w 23466"/>
                  <a:gd name="connsiteY3" fmla="*/ 11735 h 25537"/>
                  <a:gd name="connsiteX4" fmla="*/ 18629 w 23466"/>
                  <a:gd name="connsiteY4" fmla="*/ 10005 h 25537"/>
                  <a:gd name="connsiteX5" fmla="*/ 17317 w 23466"/>
                  <a:gd name="connsiteY5" fmla="*/ 9628 h 25537"/>
                  <a:gd name="connsiteX6" fmla="*/ 17948 w 23466"/>
                  <a:gd name="connsiteY6" fmla="*/ 13906 h 25537"/>
                  <a:gd name="connsiteX7" fmla="*/ 14795 w 23466"/>
                  <a:gd name="connsiteY7" fmla="*/ 16309 h 25537"/>
                  <a:gd name="connsiteX8" fmla="*/ 5387 w 23466"/>
                  <a:gd name="connsiteY8" fmla="*/ 21481 h 25537"/>
                  <a:gd name="connsiteX9" fmla="*/ 4642 w 23466"/>
                  <a:gd name="connsiteY9" fmla="*/ 21777 h 25537"/>
                  <a:gd name="connsiteX10" fmla="*/ 4718 w 23466"/>
                  <a:gd name="connsiteY10" fmla="*/ 20971 h 25537"/>
                  <a:gd name="connsiteX11" fmla="*/ 8003 w 23466"/>
                  <a:gd name="connsiteY11" fmla="*/ 10276 h 25537"/>
                  <a:gd name="connsiteX12" fmla="*/ 9838 w 23466"/>
                  <a:gd name="connsiteY12" fmla="*/ 6022 h 25537"/>
                  <a:gd name="connsiteX13" fmla="*/ 12361 w 23466"/>
                  <a:gd name="connsiteY13" fmla="*/ 5783 h 25537"/>
                  <a:gd name="connsiteX14" fmla="*/ 11787 w 23466"/>
                  <a:gd name="connsiteY14" fmla="*/ 4670 h 25537"/>
                  <a:gd name="connsiteX15" fmla="*/ 9050 w 23466"/>
                  <a:gd name="connsiteY15" fmla="*/ 2713 h 25537"/>
                  <a:gd name="connsiteX16" fmla="*/ 6673 w 23466"/>
                  <a:gd name="connsiteY16" fmla="*/ 687 h 25537"/>
                  <a:gd name="connsiteX17" fmla="*/ 5229 w 23466"/>
                  <a:gd name="connsiteY17" fmla="*/ 222 h 25537"/>
                  <a:gd name="connsiteX18" fmla="*/ 5342 w 23466"/>
                  <a:gd name="connsiteY18" fmla="*/ 895 h 25537"/>
                  <a:gd name="connsiteX19" fmla="*/ 5897 w 23466"/>
                  <a:gd name="connsiteY19" fmla="*/ 3783 h 25537"/>
                  <a:gd name="connsiteX20" fmla="*/ 298 w 23466"/>
                  <a:gd name="connsiteY20" fmla="*/ 23381 h 25537"/>
                  <a:gd name="connsiteX21" fmla="*/ 191 w 23466"/>
                  <a:gd name="connsiteY21" fmla="*/ 25439 h 25537"/>
                  <a:gd name="connsiteX22" fmla="*/ 1452 w 23466"/>
                  <a:gd name="connsiteY22" fmla="*/ 25137 h 2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466" h="25537">
                    <a:moveTo>
                      <a:pt x="20142" y="14931"/>
                    </a:moveTo>
                    <a:cubicBezTo>
                      <a:pt x="21983" y="13931"/>
                      <a:pt x="22879" y="14843"/>
                      <a:pt x="23339" y="14252"/>
                    </a:cubicBezTo>
                    <a:cubicBezTo>
                      <a:pt x="23679" y="13818"/>
                      <a:pt x="23288" y="13623"/>
                      <a:pt x="22771" y="13233"/>
                    </a:cubicBezTo>
                    <a:cubicBezTo>
                      <a:pt x="22084" y="12692"/>
                      <a:pt x="21327" y="12264"/>
                      <a:pt x="20640" y="11735"/>
                    </a:cubicBezTo>
                    <a:cubicBezTo>
                      <a:pt x="19953" y="11207"/>
                      <a:pt x="19341" y="10559"/>
                      <a:pt x="18629" y="10005"/>
                    </a:cubicBezTo>
                    <a:cubicBezTo>
                      <a:pt x="18345" y="9779"/>
                      <a:pt x="17695" y="9149"/>
                      <a:pt x="17317" y="9628"/>
                    </a:cubicBezTo>
                    <a:cubicBezTo>
                      <a:pt x="16611" y="10534"/>
                      <a:pt x="19839" y="11515"/>
                      <a:pt x="17948" y="13906"/>
                    </a:cubicBezTo>
                    <a:cubicBezTo>
                      <a:pt x="17632" y="14315"/>
                      <a:pt x="16882" y="15164"/>
                      <a:pt x="14795" y="16309"/>
                    </a:cubicBezTo>
                    <a:lnTo>
                      <a:pt x="5387" y="21481"/>
                    </a:lnTo>
                    <a:cubicBezTo>
                      <a:pt x="5166" y="21607"/>
                      <a:pt x="4794" y="21884"/>
                      <a:pt x="4642" y="21777"/>
                    </a:cubicBezTo>
                    <a:cubicBezTo>
                      <a:pt x="4491" y="21670"/>
                      <a:pt x="4642" y="21204"/>
                      <a:pt x="4718" y="20971"/>
                    </a:cubicBezTo>
                    <a:lnTo>
                      <a:pt x="8003" y="10276"/>
                    </a:lnTo>
                    <a:cubicBezTo>
                      <a:pt x="8377" y="8767"/>
                      <a:pt x="8997" y="7330"/>
                      <a:pt x="9838" y="6022"/>
                    </a:cubicBezTo>
                    <a:cubicBezTo>
                      <a:pt x="10683" y="4947"/>
                      <a:pt x="11844" y="6475"/>
                      <a:pt x="12361" y="5783"/>
                    </a:cubicBezTo>
                    <a:cubicBezTo>
                      <a:pt x="12701" y="5356"/>
                      <a:pt x="12562" y="5280"/>
                      <a:pt x="11787" y="4670"/>
                    </a:cubicBezTo>
                    <a:cubicBezTo>
                      <a:pt x="11396" y="4374"/>
                      <a:pt x="10608" y="3921"/>
                      <a:pt x="9050" y="2713"/>
                    </a:cubicBezTo>
                    <a:cubicBezTo>
                      <a:pt x="8224" y="2084"/>
                      <a:pt x="7480" y="1310"/>
                      <a:pt x="6673" y="687"/>
                    </a:cubicBezTo>
                    <a:cubicBezTo>
                      <a:pt x="6307" y="410"/>
                      <a:pt x="5714" y="-382"/>
                      <a:pt x="5229" y="222"/>
                    </a:cubicBezTo>
                    <a:cubicBezTo>
                      <a:pt x="5090" y="410"/>
                      <a:pt x="5286" y="807"/>
                      <a:pt x="5342" y="895"/>
                    </a:cubicBezTo>
                    <a:cubicBezTo>
                      <a:pt x="6097" y="1656"/>
                      <a:pt x="6316" y="2797"/>
                      <a:pt x="5897" y="3783"/>
                    </a:cubicBezTo>
                    <a:lnTo>
                      <a:pt x="298" y="23381"/>
                    </a:lnTo>
                    <a:cubicBezTo>
                      <a:pt x="-99" y="24803"/>
                      <a:pt x="-62" y="25269"/>
                      <a:pt x="191" y="25439"/>
                    </a:cubicBezTo>
                    <a:cubicBezTo>
                      <a:pt x="443" y="25608"/>
                      <a:pt x="695" y="25590"/>
                      <a:pt x="1452" y="2513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1D24E3F9-A39E-1B2E-E18D-9C2A578A3AB2}"/>
                  </a:ext>
                </a:extLst>
              </p:cNvPr>
              <p:cNvSpPr/>
              <p:nvPr/>
            </p:nvSpPr>
            <p:spPr>
              <a:xfrm>
                <a:off x="8414769" y="3991718"/>
                <a:ext cx="17720" cy="25571"/>
              </a:xfrm>
              <a:custGeom>
                <a:avLst/>
                <a:gdLst>
                  <a:gd name="connsiteX0" fmla="*/ 10721 w 17720"/>
                  <a:gd name="connsiteY0" fmla="*/ 4428 h 25571"/>
                  <a:gd name="connsiteX1" fmla="*/ 13458 w 17720"/>
                  <a:gd name="connsiteY1" fmla="*/ 2541 h 25571"/>
                  <a:gd name="connsiteX2" fmla="*/ 12777 w 17720"/>
                  <a:gd name="connsiteY2" fmla="*/ 1912 h 25571"/>
                  <a:gd name="connsiteX3" fmla="*/ 9366 w 17720"/>
                  <a:gd name="connsiteY3" fmla="*/ 1195 h 25571"/>
                  <a:gd name="connsiteX4" fmla="*/ 5317 w 17720"/>
                  <a:gd name="connsiteY4" fmla="*/ 62 h 25571"/>
                  <a:gd name="connsiteX5" fmla="*/ 4220 w 17720"/>
                  <a:gd name="connsiteY5" fmla="*/ 358 h 25571"/>
                  <a:gd name="connsiteX6" fmla="*/ 6881 w 17720"/>
                  <a:gd name="connsiteY6" fmla="*/ 4133 h 25571"/>
                  <a:gd name="connsiteX7" fmla="*/ 3161 w 17720"/>
                  <a:gd name="connsiteY7" fmla="*/ 19044 h 25571"/>
                  <a:gd name="connsiteX8" fmla="*/ 8 w 17720"/>
                  <a:gd name="connsiteY8" fmla="*/ 22064 h 25571"/>
                  <a:gd name="connsiteX9" fmla="*/ 493 w 17720"/>
                  <a:gd name="connsiteY9" fmla="*/ 22555 h 25571"/>
                  <a:gd name="connsiteX10" fmla="*/ 4365 w 17720"/>
                  <a:gd name="connsiteY10" fmla="*/ 23379 h 25571"/>
                  <a:gd name="connsiteX11" fmla="*/ 12178 w 17720"/>
                  <a:gd name="connsiteY11" fmla="*/ 25462 h 25571"/>
                  <a:gd name="connsiteX12" fmla="*/ 17664 w 17720"/>
                  <a:gd name="connsiteY12" fmla="*/ 21473 h 25571"/>
                  <a:gd name="connsiteX13" fmla="*/ 17506 w 17720"/>
                  <a:gd name="connsiteY13" fmla="*/ 20699 h 25571"/>
                  <a:gd name="connsiteX14" fmla="*/ 8331 w 17720"/>
                  <a:gd name="connsiteY14" fmla="*/ 22794 h 25571"/>
                  <a:gd name="connsiteX15" fmla="*/ 7070 w 17720"/>
                  <a:gd name="connsiteY15" fmla="*/ 19201 h 2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20" h="25571">
                    <a:moveTo>
                      <a:pt x="10721" y="4428"/>
                    </a:moveTo>
                    <a:cubicBezTo>
                      <a:pt x="11320" y="2031"/>
                      <a:pt x="13162" y="3730"/>
                      <a:pt x="13458" y="2541"/>
                    </a:cubicBezTo>
                    <a:cubicBezTo>
                      <a:pt x="13553" y="2170"/>
                      <a:pt x="13408" y="2094"/>
                      <a:pt x="12777" y="1912"/>
                    </a:cubicBezTo>
                    <a:cubicBezTo>
                      <a:pt x="12304" y="1799"/>
                      <a:pt x="11907" y="1830"/>
                      <a:pt x="9366" y="1195"/>
                    </a:cubicBezTo>
                    <a:cubicBezTo>
                      <a:pt x="8218" y="918"/>
                      <a:pt x="6515" y="358"/>
                      <a:pt x="5317" y="62"/>
                    </a:cubicBezTo>
                    <a:cubicBezTo>
                      <a:pt x="4687" y="-95"/>
                      <a:pt x="4302" y="62"/>
                      <a:pt x="4220" y="358"/>
                    </a:cubicBezTo>
                    <a:cubicBezTo>
                      <a:pt x="3949" y="1459"/>
                      <a:pt x="7550" y="1446"/>
                      <a:pt x="6881" y="4133"/>
                    </a:cubicBezTo>
                    <a:lnTo>
                      <a:pt x="3161" y="19044"/>
                    </a:lnTo>
                    <a:cubicBezTo>
                      <a:pt x="2202" y="22882"/>
                      <a:pt x="348" y="20611"/>
                      <a:pt x="8" y="22064"/>
                    </a:cubicBezTo>
                    <a:cubicBezTo>
                      <a:pt x="-36" y="22253"/>
                      <a:pt x="102" y="22454"/>
                      <a:pt x="493" y="22555"/>
                    </a:cubicBezTo>
                    <a:cubicBezTo>
                      <a:pt x="2146" y="22957"/>
                      <a:pt x="3426" y="23146"/>
                      <a:pt x="4365" y="23379"/>
                    </a:cubicBezTo>
                    <a:cubicBezTo>
                      <a:pt x="5860" y="23750"/>
                      <a:pt x="7625" y="24329"/>
                      <a:pt x="12178" y="25462"/>
                    </a:cubicBezTo>
                    <a:cubicBezTo>
                      <a:pt x="14637" y="26091"/>
                      <a:pt x="17046" y="23933"/>
                      <a:pt x="17664" y="21473"/>
                    </a:cubicBezTo>
                    <a:cubicBezTo>
                      <a:pt x="17815" y="20875"/>
                      <a:pt x="17626" y="20724"/>
                      <a:pt x="17506" y="20699"/>
                    </a:cubicBezTo>
                    <a:cubicBezTo>
                      <a:pt x="16371" y="20416"/>
                      <a:pt x="15753" y="24637"/>
                      <a:pt x="8331" y="22794"/>
                    </a:cubicBezTo>
                    <a:cubicBezTo>
                      <a:pt x="6169" y="22259"/>
                      <a:pt x="6572" y="21152"/>
                      <a:pt x="7070" y="192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DCE1F403-54FD-2C41-D0B8-7A3957B9B370}"/>
                  </a:ext>
                </a:extLst>
              </p:cNvPr>
              <p:cNvSpPr/>
              <p:nvPr/>
            </p:nvSpPr>
            <p:spPr>
              <a:xfrm>
                <a:off x="8435945" y="3995713"/>
                <a:ext cx="17289" cy="23829"/>
              </a:xfrm>
              <a:custGeom>
                <a:avLst/>
                <a:gdLst>
                  <a:gd name="connsiteX0" fmla="*/ 7460 w 17289"/>
                  <a:gd name="connsiteY0" fmla="*/ 4222 h 23829"/>
                  <a:gd name="connsiteX1" fmla="*/ 11470 w 17289"/>
                  <a:gd name="connsiteY1" fmla="*/ 2221 h 23829"/>
                  <a:gd name="connsiteX2" fmla="*/ 16193 w 17289"/>
                  <a:gd name="connsiteY2" fmla="*/ 6355 h 23829"/>
                  <a:gd name="connsiteX3" fmla="*/ 16824 w 17289"/>
                  <a:gd name="connsiteY3" fmla="*/ 4901 h 23829"/>
                  <a:gd name="connsiteX4" fmla="*/ 16925 w 17289"/>
                  <a:gd name="connsiteY4" fmla="*/ 1692 h 23829"/>
                  <a:gd name="connsiteX5" fmla="*/ 16357 w 17289"/>
                  <a:gd name="connsiteY5" fmla="*/ 1063 h 23829"/>
                  <a:gd name="connsiteX6" fmla="*/ 9320 w 17289"/>
                  <a:gd name="connsiteY6" fmla="*/ 705 h 23829"/>
                  <a:gd name="connsiteX7" fmla="*/ 1122 w 17289"/>
                  <a:gd name="connsiteY7" fmla="*/ 0 h 23829"/>
                  <a:gd name="connsiteX8" fmla="*/ 410 w 17289"/>
                  <a:gd name="connsiteY8" fmla="*/ 503 h 23829"/>
                  <a:gd name="connsiteX9" fmla="*/ 3664 w 17289"/>
                  <a:gd name="connsiteY9" fmla="*/ 3920 h 23829"/>
                  <a:gd name="connsiteX10" fmla="*/ 2604 w 17289"/>
                  <a:gd name="connsiteY10" fmla="*/ 19064 h 23829"/>
                  <a:gd name="connsiteX11" fmla="*/ 0 w 17289"/>
                  <a:gd name="connsiteY11" fmla="*/ 22587 h 23829"/>
                  <a:gd name="connsiteX12" fmla="*/ 561 w 17289"/>
                  <a:gd name="connsiteY12" fmla="*/ 22977 h 23829"/>
                  <a:gd name="connsiteX13" fmla="*/ 4515 w 17289"/>
                  <a:gd name="connsiteY13" fmla="*/ 23128 h 23829"/>
                  <a:gd name="connsiteX14" fmla="*/ 12580 w 17289"/>
                  <a:gd name="connsiteY14" fmla="*/ 23820 h 23829"/>
                  <a:gd name="connsiteX15" fmla="*/ 17284 w 17289"/>
                  <a:gd name="connsiteY15" fmla="*/ 18944 h 23829"/>
                  <a:gd name="connsiteX16" fmla="*/ 17000 w 17289"/>
                  <a:gd name="connsiteY16" fmla="*/ 18214 h 23829"/>
                  <a:gd name="connsiteX17" fmla="*/ 8317 w 17289"/>
                  <a:gd name="connsiteY17" fmla="*/ 21870 h 23829"/>
                  <a:gd name="connsiteX18" fmla="*/ 6426 w 17289"/>
                  <a:gd name="connsiteY18" fmla="*/ 18548 h 23829"/>
                  <a:gd name="connsiteX19" fmla="*/ 6716 w 17289"/>
                  <a:gd name="connsiteY19" fmla="*/ 14408 h 23829"/>
                  <a:gd name="connsiteX20" fmla="*/ 8172 w 17289"/>
                  <a:gd name="connsiteY20" fmla="*/ 12231 h 23829"/>
                  <a:gd name="connsiteX21" fmla="*/ 10449 w 17289"/>
                  <a:gd name="connsiteY21" fmla="*/ 12395 h 23829"/>
                  <a:gd name="connsiteX22" fmla="*/ 13532 w 17289"/>
                  <a:gd name="connsiteY22" fmla="*/ 16050 h 23829"/>
                  <a:gd name="connsiteX23" fmla="*/ 14163 w 17289"/>
                  <a:gd name="connsiteY23" fmla="*/ 14509 h 23829"/>
                  <a:gd name="connsiteX24" fmla="*/ 14346 w 17289"/>
                  <a:gd name="connsiteY24" fmla="*/ 8727 h 23829"/>
                  <a:gd name="connsiteX25" fmla="*/ 13816 w 17289"/>
                  <a:gd name="connsiteY25" fmla="*/ 7883 h 23829"/>
                  <a:gd name="connsiteX26" fmla="*/ 10247 w 17289"/>
                  <a:gd name="connsiteY26" fmla="*/ 10627 h 23829"/>
                  <a:gd name="connsiteX27" fmla="*/ 8311 w 17289"/>
                  <a:gd name="connsiteY27" fmla="*/ 10488 h 23829"/>
                  <a:gd name="connsiteX28" fmla="*/ 7100 w 17289"/>
                  <a:gd name="connsiteY28" fmla="*/ 8777 h 2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289" h="23829">
                    <a:moveTo>
                      <a:pt x="7460" y="4222"/>
                    </a:moveTo>
                    <a:cubicBezTo>
                      <a:pt x="7617" y="1982"/>
                      <a:pt x="7743" y="1963"/>
                      <a:pt x="11470" y="2221"/>
                    </a:cubicBezTo>
                    <a:cubicBezTo>
                      <a:pt x="17416" y="2636"/>
                      <a:pt x="14749" y="6260"/>
                      <a:pt x="16193" y="6355"/>
                    </a:cubicBezTo>
                    <a:cubicBezTo>
                      <a:pt x="16899" y="6405"/>
                      <a:pt x="16824" y="5323"/>
                      <a:pt x="16824" y="4901"/>
                    </a:cubicBezTo>
                    <a:lnTo>
                      <a:pt x="16925" y="1692"/>
                    </a:lnTo>
                    <a:cubicBezTo>
                      <a:pt x="16926" y="1368"/>
                      <a:pt x="16681" y="1096"/>
                      <a:pt x="16357" y="1063"/>
                    </a:cubicBezTo>
                    <a:cubicBezTo>
                      <a:pt x="13639" y="875"/>
                      <a:pt x="11508" y="856"/>
                      <a:pt x="9320" y="705"/>
                    </a:cubicBezTo>
                    <a:cubicBezTo>
                      <a:pt x="4603" y="371"/>
                      <a:pt x="2384" y="76"/>
                      <a:pt x="1122" y="0"/>
                    </a:cubicBezTo>
                    <a:cubicBezTo>
                      <a:pt x="687" y="0"/>
                      <a:pt x="422" y="214"/>
                      <a:pt x="410" y="503"/>
                    </a:cubicBezTo>
                    <a:cubicBezTo>
                      <a:pt x="309" y="1806"/>
                      <a:pt x="3865" y="1013"/>
                      <a:pt x="3664" y="3920"/>
                    </a:cubicBezTo>
                    <a:lnTo>
                      <a:pt x="2604" y="19064"/>
                    </a:lnTo>
                    <a:cubicBezTo>
                      <a:pt x="2327" y="23002"/>
                      <a:pt x="82" y="21102"/>
                      <a:pt x="0" y="22587"/>
                    </a:cubicBezTo>
                    <a:cubicBezTo>
                      <a:pt x="0" y="22782"/>
                      <a:pt x="164" y="22958"/>
                      <a:pt x="561" y="22977"/>
                    </a:cubicBezTo>
                    <a:cubicBezTo>
                      <a:pt x="2257" y="23097"/>
                      <a:pt x="3563" y="23065"/>
                      <a:pt x="4515" y="23128"/>
                    </a:cubicBezTo>
                    <a:cubicBezTo>
                      <a:pt x="6053" y="23241"/>
                      <a:pt x="7895" y="23493"/>
                      <a:pt x="12580" y="23820"/>
                    </a:cubicBezTo>
                    <a:cubicBezTo>
                      <a:pt x="15102" y="24003"/>
                      <a:pt x="17107" y="21473"/>
                      <a:pt x="17284" y="18944"/>
                    </a:cubicBezTo>
                    <a:cubicBezTo>
                      <a:pt x="17328" y="18315"/>
                      <a:pt x="17114" y="18227"/>
                      <a:pt x="17000" y="18214"/>
                    </a:cubicBezTo>
                    <a:cubicBezTo>
                      <a:pt x="15821" y="18133"/>
                      <a:pt x="15960" y="22398"/>
                      <a:pt x="8317" y="21870"/>
                    </a:cubicBezTo>
                    <a:cubicBezTo>
                      <a:pt x="6104" y="21713"/>
                      <a:pt x="6306" y="20555"/>
                      <a:pt x="6426" y="18548"/>
                    </a:cubicBezTo>
                    <a:lnTo>
                      <a:pt x="6716" y="14408"/>
                    </a:lnTo>
                    <a:cubicBezTo>
                      <a:pt x="6848" y="12520"/>
                      <a:pt x="6753" y="12137"/>
                      <a:pt x="8172" y="12231"/>
                    </a:cubicBezTo>
                    <a:lnTo>
                      <a:pt x="10449" y="12395"/>
                    </a:lnTo>
                    <a:cubicBezTo>
                      <a:pt x="13652" y="12615"/>
                      <a:pt x="12548" y="15981"/>
                      <a:pt x="13532" y="16050"/>
                    </a:cubicBezTo>
                    <a:cubicBezTo>
                      <a:pt x="14276" y="16107"/>
                      <a:pt x="14163" y="14924"/>
                      <a:pt x="14163" y="14509"/>
                    </a:cubicBezTo>
                    <a:lnTo>
                      <a:pt x="14346" y="8727"/>
                    </a:lnTo>
                    <a:cubicBezTo>
                      <a:pt x="14377" y="7858"/>
                      <a:pt x="14037" y="7896"/>
                      <a:pt x="13816" y="7883"/>
                    </a:cubicBezTo>
                    <a:cubicBezTo>
                      <a:pt x="13185" y="7833"/>
                      <a:pt x="12895" y="10815"/>
                      <a:pt x="10247" y="10627"/>
                    </a:cubicBezTo>
                    <a:lnTo>
                      <a:pt x="8311" y="10488"/>
                    </a:lnTo>
                    <a:cubicBezTo>
                      <a:pt x="6980" y="10394"/>
                      <a:pt x="6999" y="10167"/>
                      <a:pt x="7100" y="87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6ECE4F5F-B719-8F82-F22D-58DE15782551}"/>
                  </a:ext>
                </a:extLst>
              </p:cNvPr>
              <p:cNvSpPr/>
              <p:nvPr/>
            </p:nvSpPr>
            <p:spPr>
              <a:xfrm>
                <a:off x="8454821" y="3995243"/>
                <a:ext cx="24352" cy="24894"/>
              </a:xfrm>
              <a:custGeom>
                <a:avLst/>
                <a:gdLst>
                  <a:gd name="connsiteX0" fmla="*/ 5048 w 24352"/>
                  <a:gd name="connsiteY0" fmla="*/ 20263 h 24894"/>
                  <a:gd name="connsiteX1" fmla="*/ 2444 w 24352"/>
                  <a:gd name="connsiteY1" fmla="*/ 24523 h 24894"/>
                  <a:gd name="connsiteX2" fmla="*/ 3434 w 24352"/>
                  <a:gd name="connsiteY2" fmla="*/ 24825 h 24894"/>
                  <a:gd name="connsiteX3" fmla="*/ 6070 w 24352"/>
                  <a:gd name="connsiteY3" fmla="*/ 24466 h 24894"/>
                  <a:gd name="connsiteX4" fmla="*/ 9708 w 24352"/>
                  <a:gd name="connsiteY4" fmla="*/ 24284 h 24894"/>
                  <a:gd name="connsiteX5" fmla="*/ 10837 w 24352"/>
                  <a:gd name="connsiteY5" fmla="*/ 23761 h 24894"/>
                  <a:gd name="connsiteX6" fmla="*/ 6423 w 24352"/>
                  <a:gd name="connsiteY6" fmla="*/ 18577 h 24894"/>
                  <a:gd name="connsiteX7" fmla="*/ 5452 w 24352"/>
                  <a:gd name="connsiteY7" fmla="*/ 7592 h 24894"/>
                  <a:gd name="connsiteX8" fmla="*/ 5654 w 24352"/>
                  <a:gd name="connsiteY8" fmla="*/ 7051 h 24894"/>
                  <a:gd name="connsiteX9" fmla="*/ 6240 w 24352"/>
                  <a:gd name="connsiteY9" fmla="*/ 7422 h 24894"/>
                  <a:gd name="connsiteX10" fmla="*/ 22522 w 24352"/>
                  <a:gd name="connsiteY10" fmla="*/ 22937 h 24894"/>
                  <a:gd name="connsiteX11" fmla="*/ 23354 w 24352"/>
                  <a:gd name="connsiteY11" fmla="*/ 23321 h 24894"/>
                  <a:gd name="connsiteX12" fmla="*/ 23638 w 24352"/>
                  <a:gd name="connsiteY12" fmla="*/ 22314 h 24894"/>
                  <a:gd name="connsiteX13" fmla="*/ 22049 w 24352"/>
                  <a:gd name="connsiteY13" fmla="*/ 4194 h 24894"/>
                  <a:gd name="connsiteX14" fmla="*/ 24350 w 24352"/>
                  <a:gd name="connsiteY14" fmla="*/ 382 h 24894"/>
                  <a:gd name="connsiteX15" fmla="*/ 23720 w 24352"/>
                  <a:gd name="connsiteY15" fmla="*/ 4 h 24894"/>
                  <a:gd name="connsiteX16" fmla="*/ 20441 w 24352"/>
                  <a:gd name="connsiteY16" fmla="*/ 426 h 24894"/>
                  <a:gd name="connsiteX17" fmla="*/ 16922 w 24352"/>
                  <a:gd name="connsiteY17" fmla="*/ 608 h 24894"/>
                  <a:gd name="connsiteX18" fmla="*/ 16467 w 24352"/>
                  <a:gd name="connsiteY18" fmla="*/ 1109 h 24894"/>
                  <a:gd name="connsiteX19" fmla="*/ 16481 w 24352"/>
                  <a:gd name="connsiteY19" fmla="*/ 1199 h 24894"/>
                  <a:gd name="connsiteX20" fmla="*/ 20535 w 24352"/>
                  <a:gd name="connsiteY20" fmla="*/ 4289 h 24894"/>
                  <a:gd name="connsiteX21" fmla="*/ 21475 w 24352"/>
                  <a:gd name="connsiteY21" fmla="*/ 15054 h 24894"/>
                  <a:gd name="connsiteX22" fmla="*/ 21336 w 24352"/>
                  <a:gd name="connsiteY22" fmla="*/ 16274 h 24894"/>
                  <a:gd name="connsiteX23" fmla="*/ 20308 w 24352"/>
                  <a:gd name="connsiteY23" fmla="*/ 15519 h 24894"/>
                  <a:gd name="connsiteX24" fmla="*/ 6694 w 24352"/>
                  <a:gd name="connsiteY24" fmla="*/ 2345 h 24894"/>
                  <a:gd name="connsiteX25" fmla="*/ 5433 w 24352"/>
                  <a:gd name="connsiteY25" fmla="*/ 1608 h 24894"/>
                  <a:gd name="connsiteX26" fmla="*/ 2217 w 24352"/>
                  <a:gd name="connsiteY26" fmla="*/ 2024 h 24894"/>
                  <a:gd name="connsiteX27" fmla="*/ 483 w 24352"/>
                  <a:gd name="connsiteY27" fmla="*/ 2024 h 24894"/>
                  <a:gd name="connsiteX28" fmla="*/ 0 w 24352"/>
                  <a:gd name="connsiteY28" fmla="*/ 2523 h 24894"/>
                  <a:gd name="connsiteX29" fmla="*/ 10 w 24352"/>
                  <a:gd name="connsiteY29" fmla="*/ 2615 h 24894"/>
                  <a:gd name="connsiteX30" fmla="*/ 3945 w 24352"/>
                  <a:gd name="connsiteY30" fmla="*/ 7976 h 24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352" h="24894">
                    <a:moveTo>
                      <a:pt x="5048" y="20263"/>
                    </a:moveTo>
                    <a:cubicBezTo>
                      <a:pt x="5339" y="23554"/>
                      <a:pt x="2331" y="23233"/>
                      <a:pt x="2444" y="24523"/>
                    </a:cubicBezTo>
                    <a:cubicBezTo>
                      <a:pt x="2495" y="25076"/>
                      <a:pt x="3075" y="24856"/>
                      <a:pt x="3434" y="24825"/>
                    </a:cubicBezTo>
                    <a:cubicBezTo>
                      <a:pt x="4260" y="24755"/>
                      <a:pt x="5080" y="24554"/>
                      <a:pt x="6070" y="24466"/>
                    </a:cubicBezTo>
                    <a:cubicBezTo>
                      <a:pt x="7060" y="24378"/>
                      <a:pt x="8195" y="24416"/>
                      <a:pt x="9708" y="24284"/>
                    </a:cubicBezTo>
                    <a:cubicBezTo>
                      <a:pt x="10106" y="24252"/>
                      <a:pt x="10875" y="24214"/>
                      <a:pt x="10837" y="23761"/>
                    </a:cubicBezTo>
                    <a:cubicBezTo>
                      <a:pt x="10705" y="22245"/>
                      <a:pt x="6959" y="24781"/>
                      <a:pt x="6423" y="18577"/>
                    </a:cubicBezTo>
                    <a:lnTo>
                      <a:pt x="5452" y="7592"/>
                    </a:lnTo>
                    <a:cubicBezTo>
                      <a:pt x="5452" y="7302"/>
                      <a:pt x="5452" y="7070"/>
                      <a:pt x="5654" y="7051"/>
                    </a:cubicBezTo>
                    <a:cubicBezTo>
                      <a:pt x="5856" y="7032"/>
                      <a:pt x="6007" y="7183"/>
                      <a:pt x="6240" y="7422"/>
                    </a:cubicBezTo>
                    <a:lnTo>
                      <a:pt x="22522" y="22937"/>
                    </a:lnTo>
                    <a:cubicBezTo>
                      <a:pt x="22708" y="23207"/>
                      <a:pt x="23027" y="23354"/>
                      <a:pt x="23354" y="23321"/>
                    </a:cubicBezTo>
                    <a:cubicBezTo>
                      <a:pt x="23726" y="23321"/>
                      <a:pt x="23701" y="23025"/>
                      <a:pt x="23638" y="22314"/>
                    </a:cubicBezTo>
                    <a:lnTo>
                      <a:pt x="22049" y="4194"/>
                    </a:lnTo>
                    <a:cubicBezTo>
                      <a:pt x="21752" y="803"/>
                      <a:pt x="24439" y="1350"/>
                      <a:pt x="24350" y="382"/>
                    </a:cubicBezTo>
                    <a:cubicBezTo>
                      <a:pt x="24350" y="287"/>
                      <a:pt x="24312" y="-40"/>
                      <a:pt x="23720" y="4"/>
                    </a:cubicBezTo>
                    <a:cubicBezTo>
                      <a:pt x="23449" y="42"/>
                      <a:pt x="22377" y="256"/>
                      <a:pt x="20441" y="426"/>
                    </a:cubicBezTo>
                    <a:cubicBezTo>
                      <a:pt x="18322" y="614"/>
                      <a:pt x="17414" y="570"/>
                      <a:pt x="16922" y="608"/>
                    </a:cubicBezTo>
                    <a:cubicBezTo>
                      <a:pt x="16658" y="621"/>
                      <a:pt x="16454" y="846"/>
                      <a:pt x="16467" y="1109"/>
                    </a:cubicBezTo>
                    <a:cubicBezTo>
                      <a:pt x="16469" y="1140"/>
                      <a:pt x="16474" y="1170"/>
                      <a:pt x="16481" y="1199"/>
                    </a:cubicBezTo>
                    <a:cubicBezTo>
                      <a:pt x="16575" y="2263"/>
                      <a:pt x="20264" y="1350"/>
                      <a:pt x="20535" y="4289"/>
                    </a:cubicBezTo>
                    <a:lnTo>
                      <a:pt x="21475" y="15054"/>
                    </a:lnTo>
                    <a:cubicBezTo>
                      <a:pt x="21544" y="15859"/>
                      <a:pt x="21525" y="16255"/>
                      <a:pt x="21336" y="16274"/>
                    </a:cubicBezTo>
                    <a:cubicBezTo>
                      <a:pt x="21147" y="16293"/>
                      <a:pt x="20743" y="15928"/>
                      <a:pt x="20308" y="15519"/>
                    </a:cubicBezTo>
                    <a:lnTo>
                      <a:pt x="6694" y="2345"/>
                    </a:lnTo>
                    <a:cubicBezTo>
                      <a:pt x="6064" y="1778"/>
                      <a:pt x="6436" y="1527"/>
                      <a:pt x="5433" y="1608"/>
                    </a:cubicBezTo>
                    <a:cubicBezTo>
                      <a:pt x="3806" y="1747"/>
                      <a:pt x="3018" y="1948"/>
                      <a:pt x="2217" y="2024"/>
                    </a:cubicBezTo>
                    <a:cubicBezTo>
                      <a:pt x="1631" y="2068"/>
                      <a:pt x="1070" y="1992"/>
                      <a:pt x="483" y="2024"/>
                    </a:cubicBezTo>
                    <a:cubicBezTo>
                      <a:pt x="211" y="2028"/>
                      <a:pt x="-5" y="2252"/>
                      <a:pt x="0" y="2523"/>
                    </a:cubicBezTo>
                    <a:cubicBezTo>
                      <a:pt x="0" y="2554"/>
                      <a:pt x="4" y="2585"/>
                      <a:pt x="10" y="2615"/>
                    </a:cubicBezTo>
                    <a:cubicBezTo>
                      <a:pt x="143" y="4163"/>
                      <a:pt x="3409" y="1759"/>
                      <a:pt x="3945" y="79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987ACA22-5637-38B7-271D-67EF95AD918F}"/>
                  </a:ext>
                </a:extLst>
              </p:cNvPr>
              <p:cNvSpPr/>
              <p:nvPr/>
            </p:nvSpPr>
            <p:spPr>
              <a:xfrm>
                <a:off x="8482203" y="3990517"/>
                <a:ext cx="21479" cy="24687"/>
              </a:xfrm>
              <a:custGeom>
                <a:avLst/>
                <a:gdLst>
                  <a:gd name="connsiteX0" fmla="*/ 15866 w 21479"/>
                  <a:gd name="connsiteY0" fmla="*/ 112 h 24687"/>
                  <a:gd name="connsiteX1" fmla="*/ 15450 w 21479"/>
                  <a:gd name="connsiteY1" fmla="*/ 36 h 24687"/>
                  <a:gd name="connsiteX2" fmla="*/ 14757 w 21479"/>
                  <a:gd name="connsiteY2" fmla="*/ 1364 h 24687"/>
                  <a:gd name="connsiteX3" fmla="*/ 7448 w 21479"/>
                  <a:gd name="connsiteY3" fmla="*/ 1534 h 24687"/>
                  <a:gd name="connsiteX4" fmla="*/ 663 w 21479"/>
                  <a:gd name="connsiteY4" fmla="*/ 16791 h 24687"/>
                  <a:gd name="connsiteX5" fmla="*/ 13823 w 21479"/>
                  <a:gd name="connsiteY5" fmla="*/ 24133 h 24687"/>
                  <a:gd name="connsiteX6" fmla="*/ 21428 w 21479"/>
                  <a:gd name="connsiteY6" fmla="*/ 15325 h 24687"/>
                  <a:gd name="connsiteX7" fmla="*/ 20911 w 21479"/>
                  <a:gd name="connsiteY7" fmla="*/ 15105 h 24687"/>
                  <a:gd name="connsiteX8" fmla="*/ 14801 w 21479"/>
                  <a:gd name="connsiteY8" fmla="*/ 21397 h 24687"/>
                  <a:gd name="connsiteX9" fmla="*/ 3570 w 21479"/>
                  <a:gd name="connsiteY9" fmla="*/ 13324 h 24687"/>
                  <a:gd name="connsiteX10" fmla="*/ 7707 w 21479"/>
                  <a:gd name="connsiteY10" fmla="*/ 2773 h 24687"/>
                  <a:gd name="connsiteX11" fmla="*/ 16945 w 21479"/>
                  <a:gd name="connsiteY11" fmla="*/ 6164 h 24687"/>
                  <a:gd name="connsiteX12" fmla="*/ 18155 w 21479"/>
                  <a:gd name="connsiteY12" fmla="*/ 6951 h 24687"/>
                  <a:gd name="connsiteX13" fmla="*/ 18200 w 21479"/>
                  <a:gd name="connsiteY13" fmla="*/ 5812 h 2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479" h="24687">
                    <a:moveTo>
                      <a:pt x="15866" y="112"/>
                    </a:moveTo>
                    <a:cubicBezTo>
                      <a:pt x="15810" y="-39"/>
                      <a:pt x="15602" y="-8"/>
                      <a:pt x="15450" y="36"/>
                    </a:cubicBezTo>
                    <a:cubicBezTo>
                      <a:pt x="15040" y="162"/>
                      <a:pt x="15318" y="1194"/>
                      <a:pt x="14757" y="1364"/>
                    </a:cubicBezTo>
                    <a:cubicBezTo>
                      <a:pt x="13880" y="1641"/>
                      <a:pt x="11017" y="433"/>
                      <a:pt x="7448" y="1534"/>
                    </a:cubicBezTo>
                    <a:cubicBezTo>
                      <a:pt x="8" y="3799"/>
                      <a:pt x="-938" y="11600"/>
                      <a:pt x="663" y="16791"/>
                    </a:cubicBezTo>
                    <a:cubicBezTo>
                      <a:pt x="1407" y="19239"/>
                      <a:pt x="5172" y="26776"/>
                      <a:pt x="13823" y="24133"/>
                    </a:cubicBezTo>
                    <a:cubicBezTo>
                      <a:pt x="20129" y="22246"/>
                      <a:pt x="21813" y="16583"/>
                      <a:pt x="21428" y="15325"/>
                    </a:cubicBezTo>
                    <a:cubicBezTo>
                      <a:pt x="21371" y="15136"/>
                      <a:pt x="21062" y="15067"/>
                      <a:pt x="20911" y="15105"/>
                    </a:cubicBezTo>
                    <a:cubicBezTo>
                      <a:pt x="20142" y="15344"/>
                      <a:pt x="19379" y="20025"/>
                      <a:pt x="14801" y="21397"/>
                    </a:cubicBezTo>
                    <a:cubicBezTo>
                      <a:pt x="9163" y="23120"/>
                      <a:pt x="4920" y="17697"/>
                      <a:pt x="3570" y="13324"/>
                    </a:cubicBezTo>
                    <a:cubicBezTo>
                      <a:pt x="2309" y="9172"/>
                      <a:pt x="3362" y="4094"/>
                      <a:pt x="7707" y="2773"/>
                    </a:cubicBezTo>
                    <a:cubicBezTo>
                      <a:pt x="11137" y="1735"/>
                      <a:pt x="14561" y="3629"/>
                      <a:pt x="16945" y="6164"/>
                    </a:cubicBezTo>
                    <a:cubicBezTo>
                      <a:pt x="17285" y="6498"/>
                      <a:pt x="17689" y="7089"/>
                      <a:pt x="18155" y="6951"/>
                    </a:cubicBezTo>
                    <a:cubicBezTo>
                      <a:pt x="18622" y="6812"/>
                      <a:pt x="18326" y="6120"/>
                      <a:pt x="18200" y="581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BE59C141-EE0F-DEB2-D189-7ADC2C8F7393}"/>
                  </a:ext>
                </a:extLst>
              </p:cNvPr>
              <p:cNvSpPr/>
              <p:nvPr/>
            </p:nvSpPr>
            <p:spPr>
              <a:xfrm>
                <a:off x="8499053" y="3984731"/>
                <a:ext cx="19962" cy="23903"/>
              </a:xfrm>
              <a:custGeom>
                <a:avLst/>
                <a:gdLst>
                  <a:gd name="connsiteX0" fmla="*/ 7914 w 19962"/>
                  <a:gd name="connsiteY0" fmla="*/ 4011 h 23903"/>
                  <a:gd name="connsiteX1" fmla="*/ 8544 w 19962"/>
                  <a:gd name="connsiteY1" fmla="*/ 236 h 23903"/>
                  <a:gd name="connsiteX2" fmla="*/ 7372 w 19962"/>
                  <a:gd name="connsiteY2" fmla="*/ 349 h 23903"/>
                  <a:gd name="connsiteX3" fmla="*/ 3922 w 19962"/>
                  <a:gd name="connsiteY3" fmla="*/ 2331 h 23903"/>
                  <a:gd name="connsiteX4" fmla="*/ 769 w 19962"/>
                  <a:gd name="connsiteY4" fmla="*/ 3847 h 23903"/>
                  <a:gd name="connsiteX5" fmla="*/ 57 w 19962"/>
                  <a:gd name="connsiteY5" fmla="*/ 4741 h 23903"/>
                  <a:gd name="connsiteX6" fmla="*/ 4629 w 19962"/>
                  <a:gd name="connsiteY6" fmla="*/ 5911 h 23903"/>
                  <a:gd name="connsiteX7" fmla="*/ 11956 w 19962"/>
                  <a:gd name="connsiteY7" fmla="*/ 19664 h 23903"/>
                  <a:gd name="connsiteX8" fmla="*/ 11584 w 19962"/>
                  <a:gd name="connsiteY8" fmla="*/ 23678 h 23903"/>
                  <a:gd name="connsiteX9" fmla="*/ 12020 w 19962"/>
                  <a:gd name="connsiteY9" fmla="*/ 23884 h 23903"/>
                  <a:gd name="connsiteX10" fmla="*/ 12069 w 19962"/>
                  <a:gd name="connsiteY10" fmla="*/ 23861 h 23903"/>
                  <a:gd name="connsiteX11" fmla="*/ 15058 w 19962"/>
                  <a:gd name="connsiteY11" fmla="*/ 22124 h 23903"/>
                  <a:gd name="connsiteX12" fmla="*/ 19264 w 19962"/>
                  <a:gd name="connsiteY12" fmla="*/ 20042 h 23903"/>
                  <a:gd name="connsiteX13" fmla="*/ 19895 w 19962"/>
                  <a:gd name="connsiteY13" fmla="*/ 19148 h 23903"/>
                  <a:gd name="connsiteX14" fmla="*/ 15178 w 19962"/>
                  <a:gd name="connsiteY14" fmla="*/ 17657 h 23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962" h="23903">
                    <a:moveTo>
                      <a:pt x="7914" y="4011"/>
                    </a:moveTo>
                    <a:cubicBezTo>
                      <a:pt x="6464" y="1286"/>
                      <a:pt x="9055" y="1223"/>
                      <a:pt x="8544" y="236"/>
                    </a:cubicBezTo>
                    <a:cubicBezTo>
                      <a:pt x="8355" y="-104"/>
                      <a:pt x="8191" y="-85"/>
                      <a:pt x="7372" y="349"/>
                    </a:cubicBezTo>
                    <a:cubicBezTo>
                      <a:pt x="5820" y="1173"/>
                      <a:pt x="4900" y="1802"/>
                      <a:pt x="3922" y="2331"/>
                    </a:cubicBezTo>
                    <a:cubicBezTo>
                      <a:pt x="2945" y="2859"/>
                      <a:pt x="1841" y="3281"/>
                      <a:pt x="769" y="3847"/>
                    </a:cubicBezTo>
                    <a:cubicBezTo>
                      <a:pt x="524" y="3979"/>
                      <a:pt x="-208" y="4250"/>
                      <a:pt x="57" y="4741"/>
                    </a:cubicBezTo>
                    <a:cubicBezTo>
                      <a:pt x="587" y="5741"/>
                      <a:pt x="3248" y="3312"/>
                      <a:pt x="4629" y="5911"/>
                    </a:cubicBezTo>
                    <a:lnTo>
                      <a:pt x="11956" y="19664"/>
                    </a:lnTo>
                    <a:cubicBezTo>
                      <a:pt x="13406" y="22382"/>
                      <a:pt x="11048" y="22678"/>
                      <a:pt x="11584" y="23678"/>
                    </a:cubicBezTo>
                    <a:cubicBezTo>
                      <a:pt x="11647" y="23855"/>
                      <a:pt x="11842" y="23947"/>
                      <a:pt x="12020" y="23884"/>
                    </a:cubicBezTo>
                    <a:cubicBezTo>
                      <a:pt x="12037" y="23877"/>
                      <a:pt x="12054" y="23870"/>
                      <a:pt x="12069" y="23861"/>
                    </a:cubicBezTo>
                    <a:cubicBezTo>
                      <a:pt x="12776" y="23490"/>
                      <a:pt x="13879" y="22747"/>
                      <a:pt x="15058" y="22124"/>
                    </a:cubicBezTo>
                    <a:cubicBezTo>
                      <a:pt x="17190" y="20998"/>
                      <a:pt x="18249" y="20577"/>
                      <a:pt x="19264" y="20042"/>
                    </a:cubicBezTo>
                    <a:cubicBezTo>
                      <a:pt x="19895" y="19708"/>
                      <a:pt x="20078" y="19469"/>
                      <a:pt x="19895" y="19148"/>
                    </a:cubicBezTo>
                    <a:cubicBezTo>
                      <a:pt x="19409" y="18230"/>
                      <a:pt x="17057" y="21168"/>
                      <a:pt x="15178" y="176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0CA2E934-1C59-AA92-540E-A988B7354DB0}"/>
                  </a:ext>
                </a:extLst>
              </p:cNvPr>
              <p:cNvSpPr/>
              <p:nvPr/>
            </p:nvSpPr>
            <p:spPr>
              <a:xfrm>
                <a:off x="8325485" y="3873051"/>
                <a:ext cx="24476" cy="19270"/>
              </a:xfrm>
              <a:custGeom>
                <a:avLst/>
                <a:gdLst>
                  <a:gd name="connsiteX0" fmla="*/ 4713 w 24476"/>
                  <a:gd name="connsiteY0" fmla="*/ 2019 h 19270"/>
                  <a:gd name="connsiteX1" fmla="*/ 2393 w 24476"/>
                  <a:gd name="connsiteY1" fmla="*/ 6 h 19270"/>
                  <a:gd name="connsiteX2" fmla="*/ 1844 w 24476"/>
                  <a:gd name="connsiteY2" fmla="*/ 868 h 19270"/>
                  <a:gd name="connsiteX3" fmla="*/ 1756 w 24476"/>
                  <a:gd name="connsiteY3" fmla="*/ 3057 h 19270"/>
                  <a:gd name="connsiteX4" fmla="*/ 1403 w 24476"/>
                  <a:gd name="connsiteY4" fmla="*/ 5272 h 19270"/>
                  <a:gd name="connsiteX5" fmla="*/ 1813 w 24476"/>
                  <a:gd name="connsiteY5" fmla="*/ 6392 h 19270"/>
                  <a:gd name="connsiteX6" fmla="*/ 5066 w 24476"/>
                  <a:gd name="connsiteY6" fmla="*/ 4070 h 19270"/>
                  <a:gd name="connsiteX7" fmla="*/ 8831 w 24476"/>
                  <a:gd name="connsiteY7" fmla="*/ 5278 h 19270"/>
                  <a:gd name="connsiteX8" fmla="*/ 18346 w 24476"/>
                  <a:gd name="connsiteY8" fmla="*/ 9821 h 19270"/>
                  <a:gd name="connsiteX9" fmla="*/ 18977 w 24476"/>
                  <a:gd name="connsiteY9" fmla="*/ 10223 h 19270"/>
                  <a:gd name="connsiteX10" fmla="*/ 18258 w 24476"/>
                  <a:gd name="connsiteY10" fmla="*/ 10519 h 19270"/>
                  <a:gd name="connsiteX11" fmla="*/ 7463 w 24476"/>
                  <a:gd name="connsiteY11" fmla="*/ 12847 h 19270"/>
                  <a:gd name="connsiteX12" fmla="*/ 2872 w 24476"/>
                  <a:gd name="connsiteY12" fmla="*/ 13388 h 19270"/>
                  <a:gd name="connsiteX13" fmla="*/ 1283 w 24476"/>
                  <a:gd name="connsiteY13" fmla="*/ 11658 h 19270"/>
                  <a:gd name="connsiteX14" fmla="*/ 652 w 24476"/>
                  <a:gd name="connsiteY14" fmla="*/ 12564 h 19270"/>
                  <a:gd name="connsiteX15" fmla="*/ 501 w 24476"/>
                  <a:gd name="connsiteY15" fmla="*/ 15401 h 19270"/>
                  <a:gd name="connsiteX16" fmla="*/ 104 w 24476"/>
                  <a:gd name="connsiteY16" fmla="*/ 18012 h 19270"/>
                  <a:gd name="connsiteX17" fmla="*/ 507 w 24476"/>
                  <a:gd name="connsiteY17" fmla="*/ 19271 h 19270"/>
                  <a:gd name="connsiteX18" fmla="*/ 999 w 24476"/>
                  <a:gd name="connsiteY18" fmla="*/ 18900 h 19270"/>
                  <a:gd name="connsiteX19" fmla="*/ 3143 w 24476"/>
                  <a:gd name="connsiteY19" fmla="*/ 17226 h 19270"/>
                  <a:gd name="connsiteX20" fmla="*/ 22691 w 24476"/>
                  <a:gd name="connsiteY20" fmla="*/ 12658 h 19270"/>
                  <a:gd name="connsiteX21" fmla="*/ 24475 w 24476"/>
                  <a:gd name="connsiteY21" fmla="*/ 11840 h 19270"/>
                  <a:gd name="connsiteX22" fmla="*/ 23511 w 24476"/>
                  <a:gd name="connsiteY22" fmla="*/ 11035 h 19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476" h="19270">
                    <a:moveTo>
                      <a:pt x="4713" y="2019"/>
                    </a:moveTo>
                    <a:cubicBezTo>
                      <a:pt x="2866" y="1132"/>
                      <a:pt x="3137" y="81"/>
                      <a:pt x="2393" y="6"/>
                    </a:cubicBezTo>
                    <a:cubicBezTo>
                      <a:pt x="1838" y="-51"/>
                      <a:pt x="1901" y="320"/>
                      <a:pt x="1844" y="868"/>
                    </a:cubicBezTo>
                    <a:cubicBezTo>
                      <a:pt x="1775" y="1597"/>
                      <a:pt x="1844" y="2334"/>
                      <a:pt x="1756" y="3057"/>
                    </a:cubicBezTo>
                    <a:cubicBezTo>
                      <a:pt x="1668" y="3781"/>
                      <a:pt x="1478" y="4523"/>
                      <a:pt x="1403" y="5272"/>
                    </a:cubicBezTo>
                    <a:cubicBezTo>
                      <a:pt x="1403" y="5586"/>
                      <a:pt x="1195" y="6335"/>
                      <a:pt x="1813" y="6392"/>
                    </a:cubicBezTo>
                    <a:cubicBezTo>
                      <a:pt x="2954" y="6505"/>
                      <a:pt x="2008" y="3768"/>
                      <a:pt x="5066" y="4070"/>
                    </a:cubicBezTo>
                    <a:cubicBezTo>
                      <a:pt x="6382" y="4250"/>
                      <a:pt x="7657" y="4659"/>
                      <a:pt x="8831" y="5278"/>
                    </a:cubicBezTo>
                    <a:lnTo>
                      <a:pt x="18346" y="9821"/>
                    </a:lnTo>
                    <a:cubicBezTo>
                      <a:pt x="18573" y="9921"/>
                      <a:pt x="19015" y="10072"/>
                      <a:pt x="18977" y="10223"/>
                    </a:cubicBezTo>
                    <a:cubicBezTo>
                      <a:pt x="18939" y="10374"/>
                      <a:pt x="18498" y="10469"/>
                      <a:pt x="18258" y="10519"/>
                    </a:cubicBezTo>
                    <a:lnTo>
                      <a:pt x="7463" y="12847"/>
                    </a:lnTo>
                    <a:cubicBezTo>
                      <a:pt x="5965" y="13238"/>
                      <a:pt x="4420" y="13420"/>
                      <a:pt x="2872" y="13388"/>
                    </a:cubicBezTo>
                    <a:cubicBezTo>
                      <a:pt x="1516" y="13250"/>
                      <a:pt x="2159" y="11740"/>
                      <a:pt x="1283" y="11658"/>
                    </a:cubicBezTo>
                    <a:cubicBezTo>
                      <a:pt x="734" y="11601"/>
                      <a:pt x="747" y="11733"/>
                      <a:pt x="652" y="12564"/>
                    </a:cubicBezTo>
                    <a:cubicBezTo>
                      <a:pt x="608" y="12979"/>
                      <a:pt x="652" y="13740"/>
                      <a:pt x="501" y="15401"/>
                    </a:cubicBezTo>
                    <a:cubicBezTo>
                      <a:pt x="406" y="16282"/>
                      <a:pt x="192" y="17151"/>
                      <a:pt x="104" y="18012"/>
                    </a:cubicBezTo>
                    <a:cubicBezTo>
                      <a:pt x="66" y="18396"/>
                      <a:pt x="-268" y="19176"/>
                      <a:pt x="507" y="19271"/>
                    </a:cubicBezTo>
                    <a:cubicBezTo>
                      <a:pt x="734" y="19271"/>
                      <a:pt x="961" y="18975"/>
                      <a:pt x="999" y="18900"/>
                    </a:cubicBezTo>
                    <a:cubicBezTo>
                      <a:pt x="1434" y="17874"/>
                      <a:pt x="1825" y="17547"/>
                      <a:pt x="3143" y="17226"/>
                    </a:cubicBezTo>
                    <a:lnTo>
                      <a:pt x="22691" y="12658"/>
                    </a:lnTo>
                    <a:cubicBezTo>
                      <a:pt x="24103" y="12325"/>
                      <a:pt x="24457" y="12105"/>
                      <a:pt x="24475" y="11840"/>
                    </a:cubicBezTo>
                    <a:cubicBezTo>
                      <a:pt x="24494" y="11576"/>
                      <a:pt x="24330" y="11412"/>
                      <a:pt x="23511" y="1103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0FB4719E-48CD-571D-8F9D-270A6B60A1EB}"/>
                  </a:ext>
                </a:extLst>
              </p:cNvPr>
              <p:cNvSpPr/>
              <p:nvPr/>
            </p:nvSpPr>
            <p:spPr>
              <a:xfrm>
                <a:off x="8326970" y="3851758"/>
                <a:ext cx="26671" cy="24561"/>
              </a:xfrm>
              <a:custGeom>
                <a:avLst/>
                <a:gdLst>
                  <a:gd name="connsiteX0" fmla="*/ 18696 w 26671"/>
                  <a:gd name="connsiteY0" fmla="*/ 21217 h 24561"/>
                  <a:gd name="connsiteX1" fmla="*/ 22064 w 26671"/>
                  <a:gd name="connsiteY1" fmla="*/ 24545 h 24561"/>
                  <a:gd name="connsiteX2" fmla="*/ 22619 w 26671"/>
                  <a:gd name="connsiteY2" fmla="*/ 23847 h 24561"/>
                  <a:gd name="connsiteX3" fmla="*/ 22997 w 26671"/>
                  <a:gd name="connsiteY3" fmla="*/ 21638 h 24561"/>
                  <a:gd name="connsiteX4" fmla="*/ 23804 w 26671"/>
                  <a:gd name="connsiteY4" fmla="*/ 18700 h 24561"/>
                  <a:gd name="connsiteX5" fmla="*/ 23621 w 26671"/>
                  <a:gd name="connsiteY5" fmla="*/ 17643 h 24561"/>
                  <a:gd name="connsiteX6" fmla="*/ 17448 w 26671"/>
                  <a:gd name="connsiteY6" fmla="*/ 19631 h 24561"/>
                  <a:gd name="connsiteX7" fmla="*/ 6678 w 26671"/>
                  <a:gd name="connsiteY7" fmla="*/ 17146 h 24561"/>
                  <a:gd name="connsiteX8" fmla="*/ 6217 w 26671"/>
                  <a:gd name="connsiteY8" fmla="*/ 16825 h 24561"/>
                  <a:gd name="connsiteX9" fmla="*/ 6741 w 26671"/>
                  <a:gd name="connsiteY9" fmla="*/ 16473 h 24561"/>
                  <a:gd name="connsiteX10" fmla="*/ 26017 w 26671"/>
                  <a:gd name="connsiteY10" fmla="*/ 8105 h 24561"/>
                  <a:gd name="connsiteX11" fmla="*/ 26648 w 26671"/>
                  <a:gd name="connsiteY11" fmla="*/ 7551 h 24561"/>
                  <a:gd name="connsiteX12" fmla="*/ 25765 w 26671"/>
                  <a:gd name="connsiteY12" fmla="*/ 7023 h 24561"/>
                  <a:gd name="connsiteX13" fmla="*/ 7977 w 26671"/>
                  <a:gd name="connsiteY13" fmla="*/ 2971 h 24561"/>
                  <a:gd name="connsiteX14" fmla="*/ 4956 w 26671"/>
                  <a:gd name="connsiteY14" fmla="*/ 7 h 24561"/>
                  <a:gd name="connsiteX15" fmla="*/ 4433 w 26671"/>
                  <a:gd name="connsiteY15" fmla="*/ 398 h 24561"/>
                  <a:gd name="connsiteX16" fmla="*/ 3935 w 26671"/>
                  <a:gd name="connsiteY16" fmla="*/ 3128 h 24561"/>
                  <a:gd name="connsiteX17" fmla="*/ 3140 w 26671"/>
                  <a:gd name="connsiteY17" fmla="*/ 5985 h 24561"/>
                  <a:gd name="connsiteX18" fmla="*/ 3588 w 26671"/>
                  <a:gd name="connsiteY18" fmla="*/ 6513 h 24561"/>
                  <a:gd name="connsiteX19" fmla="*/ 7661 w 26671"/>
                  <a:gd name="connsiteY19" fmla="*/ 4198 h 24561"/>
                  <a:gd name="connsiteX20" fmla="*/ 18205 w 26671"/>
                  <a:gd name="connsiteY20" fmla="*/ 6633 h 24561"/>
                  <a:gd name="connsiteX21" fmla="*/ 19333 w 26671"/>
                  <a:gd name="connsiteY21" fmla="*/ 7104 h 24561"/>
                  <a:gd name="connsiteX22" fmla="*/ 18324 w 26671"/>
                  <a:gd name="connsiteY22" fmla="*/ 7696 h 24561"/>
                  <a:gd name="connsiteX23" fmla="*/ 2005 w 26671"/>
                  <a:gd name="connsiteY23" fmla="*/ 14617 h 24561"/>
                  <a:gd name="connsiteX24" fmla="*/ 958 w 26671"/>
                  <a:gd name="connsiteY24" fmla="*/ 15391 h 24561"/>
                  <a:gd name="connsiteX25" fmla="*/ 473 w 26671"/>
                  <a:gd name="connsiteY25" fmla="*/ 18071 h 24561"/>
                  <a:gd name="connsiteX26" fmla="*/ 13 w 26671"/>
                  <a:gd name="connsiteY26" fmla="*/ 19461 h 24561"/>
                  <a:gd name="connsiteX27" fmla="*/ 460 w 26671"/>
                  <a:gd name="connsiteY27" fmla="*/ 20009 h 24561"/>
                  <a:gd name="connsiteX28" fmla="*/ 6652 w 26671"/>
                  <a:gd name="connsiteY28" fmla="*/ 18455 h 2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6671" h="24561">
                    <a:moveTo>
                      <a:pt x="18696" y="21217"/>
                    </a:moveTo>
                    <a:cubicBezTo>
                      <a:pt x="21919" y="21953"/>
                      <a:pt x="20790" y="24256"/>
                      <a:pt x="22064" y="24545"/>
                    </a:cubicBezTo>
                    <a:cubicBezTo>
                      <a:pt x="22600" y="24664"/>
                      <a:pt x="22549" y="24123"/>
                      <a:pt x="22619" y="23847"/>
                    </a:cubicBezTo>
                    <a:cubicBezTo>
                      <a:pt x="22776" y="23167"/>
                      <a:pt x="22808" y="22456"/>
                      <a:pt x="22997" y="21638"/>
                    </a:cubicBezTo>
                    <a:cubicBezTo>
                      <a:pt x="23186" y="20820"/>
                      <a:pt x="23520" y="19958"/>
                      <a:pt x="23804" y="18700"/>
                    </a:cubicBezTo>
                    <a:cubicBezTo>
                      <a:pt x="23886" y="18367"/>
                      <a:pt x="24056" y="17744"/>
                      <a:pt x="23621" y="17643"/>
                    </a:cubicBezTo>
                    <a:cubicBezTo>
                      <a:pt x="22127" y="17297"/>
                      <a:pt x="23533" y="21028"/>
                      <a:pt x="17448" y="19631"/>
                    </a:cubicBezTo>
                    <a:lnTo>
                      <a:pt x="6678" y="17146"/>
                    </a:lnTo>
                    <a:cubicBezTo>
                      <a:pt x="6400" y="17083"/>
                      <a:pt x="6186" y="16982"/>
                      <a:pt x="6217" y="16825"/>
                    </a:cubicBezTo>
                    <a:cubicBezTo>
                      <a:pt x="6249" y="16668"/>
                      <a:pt x="6444" y="16586"/>
                      <a:pt x="6741" y="16473"/>
                    </a:cubicBezTo>
                    <a:lnTo>
                      <a:pt x="26017" y="8105"/>
                    </a:lnTo>
                    <a:cubicBezTo>
                      <a:pt x="26320" y="7985"/>
                      <a:pt x="26534" y="7903"/>
                      <a:pt x="26648" y="7551"/>
                    </a:cubicBezTo>
                    <a:cubicBezTo>
                      <a:pt x="26761" y="7199"/>
                      <a:pt x="26459" y="7186"/>
                      <a:pt x="25765" y="7023"/>
                    </a:cubicBezTo>
                    <a:lnTo>
                      <a:pt x="7977" y="2971"/>
                    </a:lnTo>
                    <a:cubicBezTo>
                      <a:pt x="4647" y="2203"/>
                      <a:pt x="5908" y="234"/>
                      <a:pt x="4956" y="7"/>
                    </a:cubicBezTo>
                    <a:cubicBezTo>
                      <a:pt x="4862" y="7"/>
                      <a:pt x="4546" y="-87"/>
                      <a:pt x="4433" y="398"/>
                    </a:cubicBezTo>
                    <a:cubicBezTo>
                      <a:pt x="4376" y="624"/>
                      <a:pt x="4300" y="1543"/>
                      <a:pt x="3935" y="3128"/>
                    </a:cubicBezTo>
                    <a:cubicBezTo>
                      <a:pt x="3531" y="4877"/>
                      <a:pt x="3235" y="5576"/>
                      <a:pt x="3140" y="5985"/>
                    </a:cubicBezTo>
                    <a:cubicBezTo>
                      <a:pt x="3046" y="6393"/>
                      <a:pt x="3367" y="6463"/>
                      <a:pt x="3588" y="6513"/>
                    </a:cubicBezTo>
                    <a:cubicBezTo>
                      <a:pt x="4628" y="6752"/>
                      <a:pt x="4773" y="3537"/>
                      <a:pt x="7661" y="4198"/>
                    </a:cubicBezTo>
                    <a:lnTo>
                      <a:pt x="18205" y="6633"/>
                    </a:lnTo>
                    <a:cubicBezTo>
                      <a:pt x="18999" y="6815"/>
                      <a:pt x="19365" y="6953"/>
                      <a:pt x="19333" y="7104"/>
                    </a:cubicBezTo>
                    <a:cubicBezTo>
                      <a:pt x="19302" y="7255"/>
                      <a:pt x="18841" y="7469"/>
                      <a:pt x="18324" y="7696"/>
                    </a:cubicBezTo>
                    <a:lnTo>
                      <a:pt x="2005" y="14617"/>
                    </a:lnTo>
                    <a:cubicBezTo>
                      <a:pt x="1299" y="14938"/>
                      <a:pt x="1141" y="14617"/>
                      <a:pt x="958" y="15391"/>
                    </a:cubicBezTo>
                    <a:cubicBezTo>
                      <a:pt x="656" y="16731"/>
                      <a:pt x="624" y="17416"/>
                      <a:pt x="473" y="18071"/>
                    </a:cubicBezTo>
                    <a:cubicBezTo>
                      <a:pt x="359" y="18549"/>
                      <a:pt x="132" y="18977"/>
                      <a:pt x="13" y="19461"/>
                    </a:cubicBezTo>
                    <a:cubicBezTo>
                      <a:pt x="-57" y="19763"/>
                      <a:pt x="170" y="19952"/>
                      <a:pt x="460" y="20009"/>
                    </a:cubicBezTo>
                    <a:cubicBezTo>
                      <a:pt x="1980" y="20361"/>
                      <a:pt x="574" y="17058"/>
                      <a:pt x="6652" y="1845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72201BAE-A01A-395B-C894-A389C68B24A7}"/>
                  </a:ext>
                </a:extLst>
              </p:cNvPr>
              <p:cNvSpPr/>
              <p:nvPr/>
            </p:nvSpPr>
            <p:spPr>
              <a:xfrm>
                <a:off x="8332207" y="3842917"/>
                <a:ext cx="24408" cy="13568"/>
              </a:xfrm>
              <a:custGeom>
                <a:avLst/>
                <a:gdLst>
                  <a:gd name="connsiteX0" fmla="*/ 5073 w 24408"/>
                  <a:gd name="connsiteY0" fmla="*/ 2821 h 13568"/>
                  <a:gd name="connsiteX1" fmla="*/ 2809 w 24408"/>
                  <a:gd name="connsiteY1" fmla="*/ 40 h 13568"/>
                  <a:gd name="connsiteX2" fmla="*/ 2091 w 24408"/>
                  <a:gd name="connsiteY2" fmla="*/ 764 h 13568"/>
                  <a:gd name="connsiteX3" fmla="*/ 1176 w 24408"/>
                  <a:gd name="connsiteY3" fmla="*/ 3985 h 13568"/>
                  <a:gd name="connsiteX4" fmla="*/ 148 w 24408"/>
                  <a:gd name="connsiteY4" fmla="*/ 6735 h 13568"/>
                  <a:gd name="connsiteX5" fmla="*/ 306 w 24408"/>
                  <a:gd name="connsiteY5" fmla="*/ 7716 h 13568"/>
                  <a:gd name="connsiteX6" fmla="*/ 4247 w 24408"/>
                  <a:gd name="connsiteY6" fmla="*/ 5910 h 13568"/>
                  <a:gd name="connsiteX7" fmla="*/ 19084 w 24408"/>
                  <a:gd name="connsiteY7" fmla="*/ 10717 h 13568"/>
                  <a:gd name="connsiteX8" fmla="*/ 21720 w 24408"/>
                  <a:gd name="connsiteY8" fmla="*/ 13536 h 13568"/>
                  <a:gd name="connsiteX9" fmla="*/ 22181 w 24408"/>
                  <a:gd name="connsiteY9" fmla="*/ 13385 h 13568"/>
                  <a:gd name="connsiteX10" fmla="*/ 22956 w 24408"/>
                  <a:gd name="connsiteY10" fmla="*/ 10579 h 13568"/>
                  <a:gd name="connsiteX11" fmla="*/ 24306 w 24408"/>
                  <a:gd name="connsiteY11" fmla="*/ 6873 h 13568"/>
                  <a:gd name="connsiteX12" fmla="*/ 24098 w 24408"/>
                  <a:gd name="connsiteY12" fmla="*/ 5929 h 13568"/>
                  <a:gd name="connsiteX13" fmla="*/ 19829 w 24408"/>
                  <a:gd name="connsiteY13" fmla="*/ 7603 h 13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08" h="13568">
                    <a:moveTo>
                      <a:pt x="5073" y="2821"/>
                    </a:moveTo>
                    <a:cubicBezTo>
                      <a:pt x="2141" y="1871"/>
                      <a:pt x="3856" y="380"/>
                      <a:pt x="2809" y="40"/>
                    </a:cubicBezTo>
                    <a:cubicBezTo>
                      <a:pt x="2431" y="-79"/>
                      <a:pt x="2330" y="40"/>
                      <a:pt x="2091" y="764"/>
                    </a:cubicBezTo>
                    <a:cubicBezTo>
                      <a:pt x="1630" y="2167"/>
                      <a:pt x="1460" y="3098"/>
                      <a:pt x="1176" y="3985"/>
                    </a:cubicBezTo>
                    <a:cubicBezTo>
                      <a:pt x="892" y="4872"/>
                      <a:pt x="464" y="5772"/>
                      <a:pt x="148" y="6735"/>
                    </a:cubicBezTo>
                    <a:cubicBezTo>
                      <a:pt x="73" y="6955"/>
                      <a:pt x="-217" y="7540"/>
                      <a:pt x="306" y="7716"/>
                    </a:cubicBezTo>
                    <a:cubicBezTo>
                      <a:pt x="1391" y="8062"/>
                      <a:pt x="1428" y="4992"/>
                      <a:pt x="4247" y="5910"/>
                    </a:cubicBezTo>
                    <a:lnTo>
                      <a:pt x="19084" y="10717"/>
                    </a:lnTo>
                    <a:cubicBezTo>
                      <a:pt x="22023" y="11674"/>
                      <a:pt x="20636" y="13190"/>
                      <a:pt x="21720" y="13536"/>
                    </a:cubicBezTo>
                    <a:cubicBezTo>
                      <a:pt x="21872" y="13586"/>
                      <a:pt x="22111" y="13605"/>
                      <a:pt x="22181" y="13385"/>
                    </a:cubicBezTo>
                    <a:cubicBezTo>
                      <a:pt x="22389" y="12756"/>
                      <a:pt x="22609" y="11642"/>
                      <a:pt x="22956" y="10579"/>
                    </a:cubicBezTo>
                    <a:cubicBezTo>
                      <a:pt x="23587" y="8691"/>
                      <a:pt x="24003" y="7785"/>
                      <a:pt x="24306" y="6873"/>
                    </a:cubicBezTo>
                    <a:cubicBezTo>
                      <a:pt x="24488" y="6307"/>
                      <a:pt x="24432" y="6043"/>
                      <a:pt x="24098" y="5929"/>
                    </a:cubicBezTo>
                    <a:cubicBezTo>
                      <a:pt x="23108" y="5608"/>
                      <a:pt x="23631" y="8830"/>
                      <a:pt x="19829" y="760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88A73EA3-07B4-7DDA-5EB0-40651980443D}"/>
                  </a:ext>
                </a:extLst>
              </p:cNvPr>
              <p:cNvSpPr/>
              <p:nvPr/>
            </p:nvSpPr>
            <p:spPr>
              <a:xfrm>
                <a:off x="8334894" y="3824600"/>
                <a:ext cx="25368" cy="18403"/>
              </a:xfrm>
              <a:custGeom>
                <a:avLst/>
                <a:gdLst>
                  <a:gd name="connsiteX0" fmla="*/ 9701 w 25368"/>
                  <a:gd name="connsiteY0" fmla="*/ 2697 h 18403"/>
                  <a:gd name="connsiteX1" fmla="*/ 8137 w 25368"/>
                  <a:gd name="connsiteY1" fmla="*/ 67 h 18403"/>
                  <a:gd name="connsiteX2" fmla="*/ 7349 w 25368"/>
                  <a:gd name="connsiteY2" fmla="*/ 697 h 18403"/>
                  <a:gd name="connsiteX3" fmla="*/ 6579 w 25368"/>
                  <a:gd name="connsiteY3" fmla="*/ 2741 h 18403"/>
                  <a:gd name="connsiteX4" fmla="*/ 5552 w 25368"/>
                  <a:gd name="connsiteY4" fmla="*/ 4730 h 18403"/>
                  <a:gd name="connsiteX5" fmla="*/ 5596 w 25368"/>
                  <a:gd name="connsiteY5" fmla="*/ 5906 h 18403"/>
                  <a:gd name="connsiteX6" fmla="*/ 9379 w 25368"/>
                  <a:gd name="connsiteY6" fmla="*/ 4730 h 18403"/>
                  <a:gd name="connsiteX7" fmla="*/ 12532 w 25368"/>
                  <a:gd name="connsiteY7" fmla="*/ 7045 h 18403"/>
                  <a:gd name="connsiteX8" fmla="*/ 20099 w 25368"/>
                  <a:gd name="connsiteY8" fmla="*/ 14299 h 18403"/>
                  <a:gd name="connsiteX9" fmla="*/ 20584 w 25368"/>
                  <a:gd name="connsiteY9" fmla="*/ 14884 h 18403"/>
                  <a:gd name="connsiteX10" fmla="*/ 19821 w 25368"/>
                  <a:gd name="connsiteY10" fmla="*/ 14941 h 18403"/>
                  <a:gd name="connsiteX11" fmla="*/ 8919 w 25368"/>
                  <a:gd name="connsiteY11" fmla="*/ 13771 h 18403"/>
                  <a:gd name="connsiteX12" fmla="*/ 4410 w 25368"/>
                  <a:gd name="connsiteY12" fmla="*/ 12858 h 18403"/>
                  <a:gd name="connsiteX13" fmla="*/ 3445 w 25368"/>
                  <a:gd name="connsiteY13" fmla="*/ 10726 h 18403"/>
                  <a:gd name="connsiteX14" fmla="*/ 2582 w 25368"/>
                  <a:gd name="connsiteY14" fmla="*/ 11386 h 18403"/>
                  <a:gd name="connsiteX15" fmla="*/ 1547 w 25368"/>
                  <a:gd name="connsiteY15" fmla="*/ 14022 h 18403"/>
                  <a:gd name="connsiteX16" fmla="*/ 362 w 25368"/>
                  <a:gd name="connsiteY16" fmla="*/ 16363 h 18403"/>
                  <a:gd name="connsiteX17" fmla="*/ 362 w 25368"/>
                  <a:gd name="connsiteY17" fmla="*/ 17672 h 18403"/>
                  <a:gd name="connsiteX18" fmla="*/ 948 w 25368"/>
                  <a:gd name="connsiteY18" fmla="*/ 17477 h 18403"/>
                  <a:gd name="connsiteX19" fmla="*/ 3471 w 25368"/>
                  <a:gd name="connsiteY19" fmla="*/ 16558 h 18403"/>
                  <a:gd name="connsiteX20" fmla="*/ 23384 w 25368"/>
                  <a:gd name="connsiteY20" fmla="*/ 18351 h 18403"/>
                  <a:gd name="connsiteX21" fmla="*/ 25333 w 25368"/>
                  <a:gd name="connsiteY21" fmla="*/ 18137 h 18403"/>
                  <a:gd name="connsiteX22" fmla="*/ 24664 w 25368"/>
                  <a:gd name="connsiteY22" fmla="*/ 17074 h 1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368" h="18403">
                    <a:moveTo>
                      <a:pt x="9701" y="2697"/>
                    </a:moveTo>
                    <a:cubicBezTo>
                      <a:pt x="8238" y="1282"/>
                      <a:pt x="8824" y="369"/>
                      <a:pt x="8137" y="67"/>
                    </a:cubicBezTo>
                    <a:cubicBezTo>
                      <a:pt x="7632" y="-159"/>
                      <a:pt x="7576" y="218"/>
                      <a:pt x="7349" y="697"/>
                    </a:cubicBezTo>
                    <a:cubicBezTo>
                      <a:pt x="7052" y="1326"/>
                      <a:pt x="6876" y="2075"/>
                      <a:pt x="6579" y="2741"/>
                    </a:cubicBezTo>
                    <a:cubicBezTo>
                      <a:pt x="6283" y="3408"/>
                      <a:pt x="5860" y="4038"/>
                      <a:pt x="5552" y="4730"/>
                    </a:cubicBezTo>
                    <a:cubicBezTo>
                      <a:pt x="5425" y="5013"/>
                      <a:pt x="5028" y="5654"/>
                      <a:pt x="5596" y="5906"/>
                    </a:cubicBezTo>
                    <a:cubicBezTo>
                      <a:pt x="6636" y="6372"/>
                      <a:pt x="6605" y="3484"/>
                      <a:pt x="9379" y="4730"/>
                    </a:cubicBezTo>
                    <a:cubicBezTo>
                      <a:pt x="10558" y="5311"/>
                      <a:pt x="11625" y="6095"/>
                      <a:pt x="12532" y="7045"/>
                    </a:cubicBezTo>
                    <a:lnTo>
                      <a:pt x="20099" y="14299"/>
                    </a:lnTo>
                    <a:cubicBezTo>
                      <a:pt x="20275" y="14463"/>
                      <a:pt x="20654" y="14746"/>
                      <a:pt x="20584" y="14884"/>
                    </a:cubicBezTo>
                    <a:cubicBezTo>
                      <a:pt x="20515" y="15023"/>
                      <a:pt x="20055" y="14966"/>
                      <a:pt x="19821" y="14941"/>
                    </a:cubicBezTo>
                    <a:lnTo>
                      <a:pt x="8919" y="13771"/>
                    </a:lnTo>
                    <a:cubicBezTo>
                      <a:pt x="7380" y="13680"/>
                      <a:pt x="5863" y="13372"/>
                      <a:pt x="4410" y="12858"/>
                    </a:cubicBezTo>
                    <a:cubicBezTo>
                      <a:pt x="3149" y="12305"/>
                      <a:pt x="4246" y="11078"/>
                      <a:pt x="3445" y="10726"/>
                    </a:cubicBezTo>
                    <a:cubicBezTo>
                      <a:pt x="2941" y="10493"/>
                      <a:pt x="2916" y="10625"/>
                      <a:pt x="2582" y="11386"/>
                    </a:cubicBezTo>
                    <a:cubicBezTo>
                      <a:pt x="2411" y="11770"/>
                      <a:pt x="2222" y="12506"/>
                      <a:pt x="1547" y="14022"/>
                    </a:cubicBezTo>
                    <a:cubicBezTo>
                      <a:pt x="1188" y="14828"/>
                      <a:pt x="702" y="15589"/>
                      <a:pt x="362" y="16363"/>
                    </a:cubicBezTo>
                    <a:cubicBezTo>
                      <a:pt x="198" y="16722"/>
                      <a:pt x="-363" y="17351"/>
                      <a:pt x="362" y="17672"/>
                    </a:cubicBezTo>
                    <a:cubicBezTo>
                      <a:pt x="576" y="17760"/>
                      <a:pt x="892" y="17527"/>
                      <a:pt x="948" y="17477"/>
                    </a:cubicBezTo>
                    <a:cubicBezTo>
                      <a:pt x="1680" y="16633"/>
                      <a:pt x="2159" y="16451"/>
                      <a:pt x="3471" y="16558"/>
                    </a:cubicBezTo>
                    <a:lnTo>
                      <a:pt x="23384" y="18351"/>
                    </a:lnTo>
                    <a:cubicBezTo>
                      <a:pt x="24822" y="18483"/>
                      <a:pt x="25225" y="18351"/>
                      <a:pt x="25333" y="18137"/>
                    </a:cubicBezTo>
                    <a:cubicBezTo>
                      <a:pt x="25440" y="17923"/>
                      <a:pt x="25333" y="17678"/>
                      <a:pt x="24664" y="1707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53AAB81F-4ED6-3528-887E-3D46DB0DF703}"/>
                  </a:ext>
                </a:extLst>
              </p:cNvPr>
              <p:cNvSpPr/>
              <p:nvPr/>
            </p:nvSpPr>
            <p:spPr>
              <a:xfrm>
                <a:off x="8343752" y="3812188"/>
                <a:ext cx="25785" cy="22983"/>
              </a:xfrm>
              <a:custGeom>
                <a:avLst/>
                <a:gdLst>
                  <a:gd name="connsiteX0" fmla="*/ 6329 w 25785"/>
                  <a:gd name="connsiteY0" fmla="*/ 8384 h 22983"/>
                  <a:gd name="connsiteX1" fmla="*/ 6190 w 25785"/>
                  <a:gd name="connsiteY1" fmla="*/ 4426 h 22983"/>
                  <a:gd name="connsiteX2" fmla="*/ 11676 w 25785"/>
                  <a:gd name="connsiteY2" fmla="*/ 2967 h 22983"/>
                  <a:gd name="connsiteX3" fmla="*/ 10661 w 25785"/>
                  <a:gd name="connsiteY3" fmla="*/ 1784 h 22983"/>
                  <a:gd name="connsiteX4" fmla="*/ 7905 w 25785"/>
                  <a:gd name="connsiteY4" fmla="*/ 117 h 22983"/>
                  <a:gd name="connsiteX5" fmla="*/ 7098 w 25785"/>
                  <a:gd name="connsiteY5" fmla="*/ 217 h 22983"/>
                  <a:gd name="connsiteX6" fmla="*/ 3983 w 25785"/>
                  <a:gd name="connsiteY6" fmla="*/ 5251 h 22983"/>
                  <a:gd name="connsiteX7" fmla="*/ 105 w 25785"/>
                  <a:gd name="connsiteY7" fmla="*/ 10970 h 22983"/>
                  <a:gd name="connsiteX8" fmla="*/ 221 w 25785"/>
                  <a:gd name="connsiteY8" fmla="*/ 11726 h 22983"/>
                  <a:gd name="connsiteX9" fmla="*/ 257 w 25785"/>
                  <a:gd name="connsiteY9" fmla="*/ 11750 h 22983"/>
                  <a:gd name="connsiteX10" fmla="*/ 4526 w 25785"/>
                  <a:gd name="connsiteY10" fmla="*/ 11020 h 22983"/>
                  <a:gd name="connsiteX11" fmla="*/ 17282 w 25785"/>
                  <a:gd name="connsiteY11" fmla="*/ 19262 h 22983"/>
                  <a:gd name="connsiteX12" fmla="*/ 19306 w 25785"/>
                  <a:gd name="connsiteY12" fmla="*/ 22930 h 22983"/>
                  <a:gd name="connsiteX13" fmla="*/ 19874 w 25785"/>
                  <a:gd name="connsiteY13" fmla="*/ 22710 h 22983"/>
                  <a:gd name="connsiteX14" fmla="*/ 21583 w 25785"/>
                  <a:gd name="connsiteY14" fmla="*/ 19860 h 22983"/>
                  <a:gd name="connsiteX15" fmla="*/ 25366 w 25785"/>
                  <a:gd name="connsiteY15" fmla="*/ 14197 h 22983"/>
                  <a:gd name="connsiteX16" fmla="*/ 23001 w 25785"/>
                  <a:gd name="connsiteY16" fmla="*/ 8302 h 22983"/>
                  <a:gd name="connsiteX17" fmla="*/ 22251 w 25785"/>
                  <a:gd name="connsiteY17" fmla="*/ 8157 h 22983"/>
                  <a:gd name="connsiteX18" fmla="*/ 21973 w 25785"/>
                  <a:gd name="connsiteY18" fmla="*/ 16387 h 22983"/>
                  <a:gd name="connsiteX19" fmla="*/ 18329 w 25785"/>
                  <a:gd name="connsiteY19" fmla="*/ 16141 h 22983"/>
                  <a:gd name="connsiteX20" fmla="*/ 14842 w 25785"/>
                  <a:gd name="connsiteY20" fmla="*/ 13876 h 22983"/>
                  <a:gd name="connsiteX21" fmla="*/ 13530 w 25785"/>
                  <a:gd name="connsiteY21" fmla="*/ 11725 h 22983"/>
                  <a:gd name="connsiteX22" fmla="*/ 14577 w 25785"/>
                  <a:gd name="connsiteY22" fmla="*/ 10114 h 22983"/>
                  <a:gd name="connsiteX23" fmla="*/ 18991 w 25785"/>
                  <a:gd name="connsiteY23" fmla="*/ 9642 h 22983"/>
                  <a:gd name="connsiteX24" fmla="*/ 17900 w 25785"/>
                  <a:gd name="connsiteY24" fmla="*/ 8384 h 22983"/>
                  <a:gd name="connsiteX25" fmla="*/ 12937 w 25785"/>
                  <a:gd name="connsiteY25" fmla="*/ 5389 h 22983"/>
                  <a:gd name="connsiteX26" fmla="*/ 11992 w 25785"/>
                  <a:gd name="connsiteY26" fmla="*/ 5389 h 22983"/>
                  <a:gd name="connsiteX27" fmla="*/ 12956 w 25785"/>
                  <a:gd name="connsiteY27" fmla="*/ 9384 h 22983"/>
                  <a:gd name="connsiteX28" fmla="*/ 12067 w 25785"/>
                  <a:gd name="connsiteY28" fmla="*/ 10762 h 22983"/>
                  <a:gd name="connsiteX29" fmla="*/ 10087 w 25785"/>
                  <a:gd name="connsiteY29" fmla="*/ 10806 h 2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5785" h="22983">
                    <a:moveTo>
                      <a:pt x="6329" y="8384"/>
                    </a:moveTo>
                    <a:cubicBezTo>
                      <a:pt x="4437" y="7163"/>
                      <a:pt x="4475" y="7056"/>
                      <a:pt x="6190" y="4426"/>
                    </a:cubicBezTo>
                    <a:cubicBezTo>
                      <a:pt x="8921" y="223"/>
                      <a:pt x="11008" y="3986"/>
                      <a:pt x="11676" y="2967"/>
                    </a:cubicBezTo>
                    <a:cubicBezTo>
                      <a:pt x="11998" y="2463"/>
                      <a:pt x="11046" y="1991"/>
                      <a:pt x="10661" y="1784"/>
                    </a:cubicBezTo>
                    <a:lnTo>
                      <a:pt x="7905" y="117"/>
                    </a:lnTo>
                    <a:cubicBezTo>
                      <a:pt x="7653" y="-72"/>
                      <a:pt x="7296" y="-28"/>
                      <a:pt x="7098" y="217"/>
                    </a:cubicBezTo>
                    <a:cubicBezTo>
                      <a:pt x="5837" y="2105"/>
                      <a:pt x="4986" y="3709"/>
                      <a:pt x="3983" y="5251"/>
                    </a:cubicBezTo>
                    <a:cubicBezTo>
                      <a:pt x="1814" y="8579"/>
                      <a:pt x="685" y="10076"/>
                      <a:pt x="105" y="10970"/>
                    </a:cubicBezTo>
                    <a:cubicBezTo>
                      <a:pt x="-72" y="11211"/>
                      <a:pt x="-20" y="11549"/>
                      <a:pt x="221" y="11726"/>
                    </a:cubicBezTo>
                    <a:cubicBezTo>
                      <a:pt x="233" y="11735"/>
                      <a:pt x="245" y="11742"/>
                      <a:pt x="257" y="11750"/>
                    </a:cubicBezTo>
                    <a:cubicBezTo>
                      <a:pt x="1347" y="12461"/>
                      <a:pt x="2073" y="9434"/>
                      <a:pt x="4526" y="11020"/>
                    </a:cubicBezTo>
                    <a:lnTo>
                      <a:pt x="17282" y="19262"/>
                    </a:lnTo>
                    <a:cubicBezTo>
                      <a:pt x="20599" y="21420"/>
                      <a:pt x="18051" y="22125"/>
                      <a:pt x="19306" y="22930"/>
                    </a:cubicBezTo>
                    <a:cubicBezTo>
                      <a:pt x="19470" y="23037"/>
                      <a:pt x="19697" y="22993"/>
                      <a:pt x="19874" y="22710"/>
                    </a:cubicBezTo>
                    <a:cubicBezTo>
                      <a:pt x="20656" y="21514"/>
                      <a:pt x="21135" y="20533"/>
                      <a:pt x="21583" y="19860"/>
                    </a:cubicBezTo>
                    <a:cubicBezTo>
                      <a:pt x="22289" y="18771"/>
                      <a:pt x="23247" y="17532"/>
                      <a:pt x="25366" y="14197"/>
                    </a:cubicBezTo>
                    <a:cubicBezTo>
                      <a:pt x="26526" y="12417"/>
                      <a:pt x="25133" y="9680"/>
                      <a:pt x="23001" y="8302"/>
                    </a:cubicBezTo>
                    <a:cubicBezTo>
                      <a:pt x="22484" y="7969"/>
                      <a:pt x="22308" y="8069"/>
                      <a:pt x="22251" y="8157"/>
                    </a:cubicBezTo>
                    <a:cubicBezTo>
                      <a:pt x="21709" y="8981"/>
                      <a:pt x="25479" y="10995"/>
                      <a:pt x="21973" y="16387"/>
                    </a:cubicBezTo>
                    <a:cubicBezTo>
                      <a:pt x="20952" y="17953"/>
                      <a:pt x="20025" y="17230"/>
                      <a:pt x="18329" y="16141"/>
                    </a:cubicBezTo>
                    <a:lnTo>
                      <a:pt x="14842" y="13876"/>
                    </a:lnTo>
                    <a:cubicBezTo>
                      <a:pt x="13259" y="12851"/>
                      <a:pt x="12874" y="12725"/>
                      <a:pt x="13530" y="11725"/>
                    </a:cubicBezTo>
                    <a:lnTo>
                      <a:pt x="14577" y="10114"/>
                    </a:lnTo>
                    <a:cubicBezTo>
                      <a:pt x="16046" y="7855"/>
                      <a:pt x="18543" y="10334"/>
                      <a:pt x="18991" y="9642"/>
                    </a:cubicBezTo>
                    <a:cubicBezTo>
                      <a:pt x="19331" y="9114"/>
                      <a:pt x="18266" y="8610"/>
                      <a:pt x="17900" y="8384"/>
                    </a:cubicBezTo>
                    <a:lnTo>
                      <a:pt x="12937" y="5389"/>
                    </a:lnTo>
                    <a:cubicBezTo>
                      <a:pt x="12193" y="4936"/>
                      <a:pt x="12092" y="5213"/>
                      <a:pt x="11992" y="5389"/>
                    </a:cubicBezTo>
                    <a:cubicBezTo>
                      <a:pt x="11708" y="5823"/>
                      <a:pt x="14173" y="7516"/>
                      <a:pt x="12956" y="9384"/>
                    </a:cubicBezTo>
                    <a:lnTo>
                      <a:pt x="12067" y="10762"/>
                    </a:lnTo>
                    <a:cubicBezTo>
                      <a:pt x="11437" y="11693"/>
                      <a:pt x="11266" y="11567"/>
                      <a:pt x="10087" y="108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12E24BEB-2009-062A-31FE-1D4094F64A26}"/>
                  </a:ext>
                </a:extLst>
              </p:cNvPr>
              <p:cNvSpPr/>
              <p:nvPr/>
            </p:nvSpPr>
            <p:spPr>
              <a:xfrm>
                <a:off x="8370688" y="3786113"/>
                <a:ext cx="19235" cy="22555"/>
              </a:xfrm>
              <a:custGeom>
                <a:avLst/>
                <a:gdLst>
                  <a:gd name="connsiteX0" fmla="*/ 11773 w 19235"/>
                  <a:gd name="connsiteY0" fmla="*/ 21982 h 22555"/>
                  <a:gd name="connsiteX1" fmla="*/ 13141 w 19235"/>
                  <a:gd name="connsiteY1" fmla="*/ 22442 h 22555"/>
                  <a:gd name="connsiteX2" fmla="*/ 17303 w 19235"/>
                  <a:gd name="connsiteY2" fmla="*/ 20554 h 22555"/>
                  <a:gd name="connsiteX3" fmla="*/ 17151 w 19235"/>
                  <a:gd name="connsiteY3" fmla="*/ 11368 h 22555"/>
                  <a:gd name="connsiteX4" fmla="*/ 9168 w 19235"/>
                  <a:gd name="connsiteY4" fmla="*/ 8852 h 22555"/>
                  <a:gd name="connsiteX5" fmla="*/ 2497 w 19235"/>
                  <a:gd name="connsiteY5" fmla="*/ 8531 h 22555"/>
                  <a:gd name="connsiteX6" fmla="*/ 2497 w 19235"/>
                  <a:gd name="connsiteY6" fmla="*/ 4070 h 22555"/>
                  <a:gd name="connsiteX7" fmla="*/ 10568 w 19235"/>
                  <a:gd name="connsiteY7" fmla="*/ 5190 h 22555"/>
                  <a:gd name="connsiteX8" fmla="*/ 10322 w 19235"/>
                  <a:gd name="connsiteY8" fmla="*/ 3931 h 22555"/>
                  <a:gd name="connsiteX9" fmla="*/ 7296 w 19235"/>
                  <a:gd name="connsiteY9" fmla="*/ 786 h 22555"/>
                  <a:gd name="connsiteX10" fmla="*/ 6224 w 19235"/>
                  <a:gd name="connsiteY10" fmla="*/ 75 h 22555"/>
                  <a:gd name="connsiteX11" fmla="*/ 5543 w 19235"/>
                  <a:gd name="connsiteY11" fmla="*/ 1333 h 22555"/>
                  <a:gd name="connsiteX12" fmla="*/ 1665 w 19235"/>
                  <a:gd name="connsiteY12" fmla="*/ 2931 h 22555"/>
                  <a:gd name="connsiteX13" fmla="*/ 1898 w 19235"/>
                  <a:gd name="connsiteY13" fmla="*/ 11161 h 22555"/>
                  <a:gd name="connsiteX14" fmla="*/ 8588 w 19235"/>
                  <a:gd name="connsiteY14" fmla="*/ 13268 h 22555"/>
                  <a:gd name="connsiteX15" fmla="*/ 16578 w 19235"/>
                  <a:gd name="connsiteY15" fmla="*/ 13728 h 22555"/>
                  <a:gd name="connsiteX16" fmla="*/ 16508 w 19235"/>
                  <a:gd name="connsiteY16" fmla="*/ 19214 h 22555"/>
                  <a:gd name="connsiteX17" fmla="*/ 8513 w 19235"/>
                  <a:gd name="connsiteY17" fmla="*/ 17956 h 22555"/>
                  <a:gd name="connsiteX18" fmla="*/ 7617 w 19235"/>
                  <a:gd name="connsiteY18" fmla="*/ 17773 h 22555"/>
                  <a:gd name="connsiteX19" fmla="*/ 8248 w 19235"/>
                  <a:gd name="connsiteY19" fmla="*/ 19031 h 2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35" h="22555">
                    <a:moveTo>
                      <a:pt x="11773" y="21982"/>
                    </a:moveTo>
                    <a:cubicBezTo>
                      <a:pt x="12403" y="22492"/>
                      <a:pt x="12517" y="22706"/>
                      <a:pt x="13141" y="22442"/>
                    </a:cubicBezTo>
                    <a:cubicBezTo>
                      <a:pt x="14572" y="21812"/>
                      <a:pt x="16092" y="21542"/>
                      <a:pt x="17303" y="20554"/>
                    </a:cubicBezTo>
                    <a:cubicBezTo>
                      <a:pt x="19913" y="18371"/>
                      <a:pt x="19894" y="14627"/>
                      <a:pt x="17151" y="11368"/>
                    </a:cubicBezTo>
                    <a:cubicBezTo>
                      <a:pt x="14503" y="8222"/>
                      <a:pt x="12290" y="8222"/>
                      <a:pt x="9168" y="8852"/>
                    </a:cubicBezTo>
                    <a:cubicBezTo>
                      <a:pt x="5246" y="9600"/>
                      <a:pt x="3903" y="10192"/>
                      <a:pt x="2497" y="8531"/>
                    </a:cubicBezTo>
                    <a:cubicBezTo>
                      <a:pt x="1091" y="6870"/>
                      <a:pt x="1236" y="5171"/>
                      <a:pt x="2497" y="4070"/>
                    </a:cubicBezTo>
                    <a:cubicBezTo>
                      <a:pt x="5927" y="1201"/>
                      <a:pt x="10108" y="5574"/>
                      <a:pt x="10568" y="5190"/>
                    </a:cubicBezTo>
                    <a:cubicBezTo>
                      <a:pt x="11029" y="4806"/>
                      <a:pt x="10820" y="4473"/>
                      <a:pt x="10322" y="3931"/>
                    </a:cubicBezTo>
                    <a:lnTo>
                      <a:pt x="7296" y="786"/>
                    </a:lnTo>
                    <a:cubicBezTo>
                      <a:pt x="6779" y="245"/>
                      <a:pt x="6526" y="-177"/>
                      <a:pt x="6224" y="75"/>
                    </a:cubicBezTo>
                    <a:cubicBezTo>
                      <a:pt x="5921" y="326"/>
                      <a:pt x="5801" y="1107"/>
                      <a:pt x="5543" y="1333"/>
                    </a:cubicBezTo>
                    <a:cubicBezTo>
                      <a:pt x="4912" y="1836"/>
                      <a:pt x="3291" y="1566"/>
                      <a:pt x="1665" y="2931"/>
                    </a:cubicBezTo>
                    <a:cubicBezTo>
                      <a:pt x="-669" y="4882"/>
                      <a:pt x="-511" y="8310"/>
                      <a:pt x="1898" y="11161"/>
                    </a:cubicBezTo>
                    <a:cubicBezTo>
                      <a:pt x="4086" y="13778"/>
                      <a:pt x="6079" y="13759"/>
                      <a:pt x="8588" y="13268"/>
                    </a:cubicBezTo>
                    <a:cubicBezTo>
                      <a:pt x="13280" y="12343"/>
                      <a:pt x="14799" y="11620"/>
                      <a:pt x="16578" y="13728"/>
                    </a:cubicBezTo>
                    <a:cubicBezTo>
                      <a:pt x="18255" y="15716"/>
                      <a:pt x="18059" y="17912"/>
                      <a:pt x="16508" y="19214"/>
                    </a:cubicBezTo>
                    <a:cubicBezTo>
                      <a:pt x="14295" y="21064"/>
                      <a:pt x="11161" y="19843"/>
                      <a:pt x="8513" y="17956"/>
                    </a:cubicBezTo>
                    <a:cubicBezTo>
                      <a:pt x="8159" y="17698"/>
                      <a:pt x="7932" y="17509"/>
                      <a:pt x="7617" y="17773"/>
                    </a:cubicBezTo>
                    <a:cubicBezTo>
                      <a:pt x="7119" y="18188"/>
                      <a:pt x="7920" y="18742"/>
                      <a:pt x="8248" y="1903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5479B7D3-F188-B629-FFFD-CA8108AB9AA5}"/>
                  </a:ext>
                </a:extLst>
              </p:cNvPr>
              <p:cNvSpPr/>
              <p:nvPr/>
            </p:nvSpPr>
            <p:spPr>
              <a:xfrm>
                <a:off x="8378977" y="3779734"/>
                <a:ext cx="20272" cy="22560"/>
              </a:xfrm>
              <a:custGeom>
                <a:avLst/>
                <a:gdLst>
                  <a:gd name="connsiteX0" fmla="*/ 6882 w 20272"/>
                  <a:gd name="connsiteY0" fmla="*/ 3804 h 22560"/>
                  <a:gd name="connsiteX1" fmla="*/ 6750 w 20272"/>
                  <a:gd name="connsiteY1" fmla="*/ 218 h 22560"/>
                  <a:gd name="connsiteX2" fmla="*/ 5741 w 20272"/>
                  <a:gd name="connsiteY2" fmla="*/ 369 h 22560"/>
                  <a:gd name="connsiteX3" fmla="*/ 3073 w 20272"/>
                  <a:gd name="connsiteY3" fmla="*/ 2389 h 22560"/>
                  <a:gd name="connsiteX4" fmla="*/ 551 w 20272"/>
                  <a:gd name="connsiteY4" fmla="*/ 3968 h 22560"/>
                  <a:gd name="connsiteX5" fmla="*/ 91 w 20272"/>
                  <a:gd name="connsiteY5" fmla="*/ 4849 h 22560"/>
                  <a:gd name="connsiteX6" fmla="*/ 4322 w 20272"/>
                  <a:gd name="connsiteY6" fmla="*/ 5767 h 22560"/>
                  <a:gd name="connsiteX7" fmla="*/ 13276 w 20272"/>
                  <a:gd name="connsiteY7" fmla="*/ 18521 h 22560"/>
                  <a:gd name="connsiteX8" fmla="*/ 13680 w 20272"/>
                  <a:gd name="connsiteY8" fmla="*/ 22359 h 22560"/>
                  <a:gd name="connsiteX9" fmla="*/ 14140 w 20272"/>
                  <a:gd name="connsiteY9" fmla="*/ 22510 h 22560"/>
                  <a:gd name="connsiteX10" fmla="*/ 16448 w 20272"/>
                  <a:gd name="connsiteY10" fmla="*/ 20742 h 22560"/>
                  <a:gd name="connsiteX11" fmla="*/ 19765 w 20272"/>
                  <a:gd name="connsiteY11" fmla="*/ 18584 h 22560"/>
                  <a:gd name="connsiteX12" fmla="*/ 20168 w 20272"/>
                  <a:gd name="connsiteY12" fmla="*/ 17709 h 22560"/>
                  <a:gd name="connsiteX13" fmla="*/ 15754 w 20272"/>
                  <a:gd name="connsiteY13" fmla="*/ 16451 h 22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272" h="22560">
                    <a:moveTo>
                      <a:pt x="6882" y="3804"/>
                    </a:moveTo>
                    <a:cubicBezTo>
                      <a:pt x="5116" y="1288"/>
                      <a:pt x="7380" y="1124"/>
                      <a:pt x="6750" y="218"/>
                    </a:cubicBezTo>
                    <a:cubicBezTo>
                      <a:pt x="6523" y="-103"/>
                      <a:pt x="6384" y="-84"/>
                      <a:pt x="5741" y="369"/>
                    </a:cubicBezTo>
                    <a:cubicBezTo>
                      <a:pt x="4530" y="1212"/>
                      <a:pt x="3849" y="1860"/>
                      <a:pt x="3073" y="2389"/>
                    </a:cubicBezTo>
                    <a:cubicBezTo>
                      <a:pt x="2298" y="2917"/>
                      <a:pt x="1415" y="3389"/>
                      <a:pt x="551" y="3968"/>
                    </a:cubicBezTo>
                    <a:cubicBezTo>
                      <a:pt x="368" y="4100"/>
                      <a:pt x="-225" y="4396"/>
                      <a:pt x="91" y="4849"/>
                    </a:cubicBezTo>
                    <a:cubicBezTo>
                      <a:pt x="721" y="5774"/>
                      <a:pt x="2613" y="3351"/>
                      <a:pt x="4322" y="5767"/>
                    </a:cubicBezTo>
                    <a:lnTo>
                      <a:pt x="13276" y="18521"/>
                    </a:lnTo>
                    <a:cubicBezTo>
                      <a:pt x="15048" y="21037"/>
                      <a:pt x="13030" y="21421"/>
                      <a:pt x="13680" y="22359"/>
                    </a:cubicBezTo>
                    <a:cubicBezTo>
                      <a:pt x="13780" y="22491"/>
                      <a:pt x="13951" y="22642"/>
                      <a:pt x="14140" y="22510"/>
                    </a:cubicBezTo>
                    <a:cubicBezTo>
                      <a:pt x="14695" y="22120"/>
                      <a:pt x="15540" y="21377"/>
                      <a:pt x="16448" y="20742"/>
                    </a:cubicBezTo>
                    <a:cubicBezTo>
                      <a:pt x="18106" y="19578"/>
                      <a:pt x="18970" y="19131"/>
                      <a:pt x="19765" y="18584"/>
                    </a:cubicBezTo>
                    <a:cubicBezTo>
                      <a:pt x="20250" y="18238"/>
                      <a:pt x="20395" y="17998"/>
                      <a:pt x="20168" y="17709"/>
                    </a:cubicBezTo>
                    <a:cubicBezTo>
                      <a:pt x="19538" y="16860"/>
                      <a:pt x="18037" y="19748"/>
                      <a:pt x="15754" y="1645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25A33A5B-005F-3680-D8C5-5F4C35B85A53}"/>
                  </a:ext>
                </a:extLst>
              </p:cNvPr>
              <p:cNvSpPr/>
              <p:nvPr/>
            </p:nvSpPr>
            <p:spPr>
              <a:xfrm>
                <a:off x="8467765" y="3759568"/>
                <a:ext cx="17066" cy="23928"/>
              </a:xfrm>
              <a:custGeom>
                <a:avLst/>
                <a:gdLst>
                  <a:gd name="connsiteX0" fmla="*/ 8519 w 17066"/>
                  <a:gd name="connsiteY0" fmla="*/ 4334 h 23928"/>
                  <a:gd name="connsiteX1" fmla="*/ 10454 w 17066"/>
                  <a:gd name="connsiteY1" fmla="*/ 2528 h 23928"/>
                  <a:gd name="connsiteX2" fmla="*/ 13658 w 17066"/>
                  <a:gd name="connsiteY2" fmla="*/ 8757 h 23928"/>
                  <a:gd name="connsiteX3" fmla="*/ 9521 w 17066"/>
                  <a:gd name="connsiteY3" fmla="*/ 12601 h 23928"/>
                  <a:gd name="connsiteX4" fmla="*/ 8348 w 17066"/>
                  <a:gd name="connsiteY4" fmla="*/ 12205 h 23928"/>
                  <a:gd name="connsiteX5" fmla="*/ 7882 w 17066"/>
                  <a:gd name="connsiteY5" fmla="*/ 12746 h 23928"/>
                  <a:gd name="connsiteX6" fmla="*/ 10353 w 17066"/>
                  <a:gd name="connsiteY6" fmla="*/ 14137 h 23928"/>
                  <a:gd name="connsiteX7" fmla="*/ 16924 w 17066"/>
                  <a:gd name="connsiteY7" fmla="*/ 8669 h 23928"/>
                  <a:gd name="connsiteX8" fmla="*/ 11564 w 17066"/>
                  <a:gd name="connsiteY8" fmla="*/ 1339 h 23928"/>
                  <a:gd name="connsiteX9" fmla="*/ 7541 w 17066"/>
                  <a:gd name="connsiteY9" fmla="*/ 760 h 23928"/>
                  <a:gd name="connsiteX10" fmla="*/ 4035 w 17066"/>
                  <a:gd name="connsiteY10" fmla="*/ 18 h 23928"/>
                  <a:gd name="connsiteX11" fmla="*/ 3209 w 17066"/>
                  <a:gd name="connsiteY11" fmla="*/ 496 h 23928"/>
                  <a:gd name="connsiteX12" fmla="*/ 5296 w 17066"/>
                  <a:gd name="connsiteY12" fmla="*/ 4221 h 23928"/>
                  <a:gd name="connsiteX13" fmla="*/ 2812 w 17066"/>
                  <a:gd name="connsiteY13" fmla="*/ 18276 h 23928"/>
                  <a:gd name="connsiteX14" fmla="*/ 18 w 17066"/>
                  <a:gd name="connsiteY14" fmla="*/ 22133 h 23928"/>
                  <a:gd name="connsiteX15" fmla="*/ 321 w 17066"/>
                  <a:gd name="connsiteY15" fmla="*/ 22688 h 23928"/>
                  <a:gd name="connsiteX16" fmla="*/ 472 w 17066"/>
                  <a:gd name="connsiteY16" fmla="*/ 22706 h 23928"/>
                  <a:gd name="connsiteX17" fmla="*/ 3625 w 17066"/>
                  <a:gd name="connsiteY17" fmla="*/ 23134 h 23928"/>
                  <a:gd name="connsiteX18" fmla="*/ 7087 w 17066"/>
                  <a:gd name="connsiteY18" fmla="*/ 23876 h 23928"/>
                  <a:gd name="connsiteX19" fmla="*/ 7787 w 17066"/>
                  <a:gd name="connsiteY19" fmla="*/ 23505 h 23928"/>
                  <a:gd name="connsiteX20" fmla="*/ 5895 w 17066"/>
                  <a:gd name="connsiteY20" fmla="*/ 19151 h 2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066" h="23928">
                    <a:moveTo>
                      <a:pt x="8519" y="4334"/>
                    </a:moveTo>
                    <a:cubicBezTo>
                      <a:pt x="8777" y="2893"/>
                      <a:pt x="9300" y="2327"/>
                      <a:pt x="10454" y="2528"/>
                    </a:cubicBezTo>
                    <a:cubicBezTo>
                      <a:pt x="14421" y="3227"/>
                      <a:pt x="13828" y="7933"/>
                      <a:pt x="13658" y="8757"/>
                    </a:cubicBezTo>
                    <a:cubicBezTo>
                      <a:pt x="13487" y="9581"/>
                      <a:pt x="12624" y="13161"/>
                      <a:pt x="9521" y="12601"/>
                    </a:cubicBezTo>
                    <a:cubicBezTo>
                      <a:pt x="9121" y="12499"/>
                      <a:pt x="8729" y="12366"/>
                      <a:pt x="8348" y="12205"/>
                    </a:cubicBezTo>
                    <a:cubicBezTo>
                      <a:pt x="8039" y="12148"/>
                      <a:pt x="7919" y="12526"/>
                      <a:pt x="7882" y="12746"/>
                    </a:cubicBezTo>
                    <a:cubicBezTo>
                      <a:pt x="7844" y="12966"/>
                      <a:pt x="7844" y="13696"/>
                      <a:pt x="10353" y="14137"/>
                    </a:cubicBezTo>
                    <a:cubicBezTo>
                      <a:pt x="13399" y="14671"/>
                      <a:pt x="16212" y="12671"/>
                      <a:pt x="16924" y="8669"/>
                    </a:cubicBezTo>
                    <a:cubicBezTo>
                      <a:pt x="17750" y="4007"/>
                      <a:pt x="14849" y="1855"/>
                      <a:pt x="11564" y="1339"/>
                    </a:cubicBezTo>
                    <a:cubicBezTo>
                      <a:pt x="9742" y="1050"/>
                      <a:pt x="7901" y="830"/>
                      <a:pt x="7541" y="760"/>
                    </a:cubicBezTo>
                    <a:cubicBezTo>
                      <a:pt x="5599" y="421"/>
                      <a:pt x="4212" y="49"/>
                      <a:pt x="4035" y="18"/>
                    </a:cubicBezTo>
                    <a:cubicBezTo>
                      <a:pt x="3405" y="-89"/>
                      <a:pt x="3241" y="307"/>
                      <a:pt x="3209" y="496"/>
                    </a:cubicBezTo>
                    <a:cubicBezTo>
                      <a:pt x="2995" y="1679"/>
                      <a:pt x="5895" y="836"/>
                      <a:pt x="5296" y="4221"/>
                    </a:cubicBezTo>
                    <a:lnTo>
                      <a:pt x="2812" y="18276"/>
                    </a:lnTo>
                    <a:cubicBezTo>
                      <a:pt x="2106" y="22265"/>
                      <a:pt x="182" y="21208"/>
                      <a:pt x="18" y="22133"/>
                    </a:cubicBezTo>
                    <a:cubicBezTo>
                      <a:pt x="-52" y="22370"/>
                      <a:pt x="84" y="22618"/>
                      <a:pt x="321" y="22688"/>
                    </a:cubicBezTo>
                    <a:cubicBezTo>
                      <a:pt x="370" y="22703"/>
                      <a:pt x="421" y="22709"/>
                      <a:pt x="472" y="22706"/>
                    </a:cubicBezTo>
                    <a:cubicBezTo>
                      <a:pt x="617" y="22706"/>
                      <a:pt x="2616" y="22951"/>
                      <a:pt x="3625" y="23134"/>
                    </a:cubicBezTo>
                    <a:cubicBezTo>
                      <a:pt x="4187" y="23234"/>
                      <a:pt x="5290" y="23555"/>
                      <a:pt x="7087" y="23876"/>
                    </a:cubicBezTo>
                    <a:cubicBezTo>
                      <a:pt x="7447" y="23939"/>
                      <a:pt x="7686" y="24046"/>
                      <a:pt x="7787" y="23505"/>
                    </a:cubicBezTo>
                    <a:cubicBezTo>
                      <a:pt x="7983" y="22385"/>
                      <a:pt x="5183" y="23146"/>
                      <a:pt x="5895" y="1915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90391095-EC8D-CE4D-9F70-FBBE697E6514}"/>
                  </a:ext>
                </a:extLst>
              </p:cNvPr>
              <p:cNvSpPr/>
              <p:nvPr/>
            </p:nvSpPr>
            <p:spPr>
              <a:xfrm>
                <a:off x="8483768" y="3764813"/>
                <a:ext cx="19842" cy="23010"/>
              </a:xfrm>
              <a:custGeom>
                <a:avLst/>
                <a:gdLst>
                  <a:gd name="connsiteX0" fmla="*/ 14112 w 19842"/>
                  <a:gd name="connsiteY0" fmla="*/ 505 h 23010"/>
                  <a:gd name="connsiteX1" fmla="*/ 870 w 19842"/>
                  <a:gd name="connsiteY1" fmla="*/ 9200 h 23010"/>
                  <a:gd name="connsiteX2" fmla="*/ 5561 w 19842"/>
                  <a:gd name="connsiteY2" fmla="*/ 22406 h 23010"/>
                  <a:gd name="connsiteX3" fmla="*/ 18980 w 19842"/>
                  <a:gd name="connsiteY3" fmla="*/ 13787 h 23010"/>
                  <a:gd name="connsiteX4" fmla="*/ 14112 w 19842"/>
                  <a:gd name="connsiteY4" fmla="*/ 505 h 23010"/>
                  <a:gd name="connsiteX5" fmla="*/ 15543 w 19842"/>
                  <a:gd name="connsiteY5" fmla="*/ 13963 h 23010"/>
                  <a:gd name="connsiteX6" fmla="*/ 6715 w 19842"/>
                  <a:gd name="connsiteY6" fmla="*/ 21331 h 23010"/>
                  <a:gd name="connsiteX7" fmla="*/ 4489 w 19842"/>
                  <a:gd name="connsiteY7" fmla="*/ 8489 h 23010"/>
                  <a:gd name="connsiteX8" fmla="*/ 12901 w 19842"/>
                  <a:gd name="connsiteY8" fmla="*/ 1568 h 23010"/>
                  <a:gd name="connsiteX9" fmla="*/ 15543 w 19842"/>
                  <a:gd name="connsiteY9" fmla="*/ 13963 h 2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42" h="23010">
                    <a:moveTo>
                      <a:pt x="14112" y="505"/>
                    </a:moveTo>
                    <a:cubicBezTo>
                      <a:pt x="8210" y="-1458"/>
                      <a:pt x="3203" y="2481"/>
                      <a:pt x="870" y="9200"/>
                    </a:cubicBezTo>
                    <a:cubicBezTo>
                      <a:pt x="-1268" y="15423"/>
                      <a:pt x="624" y="20708"/>
                      <a:pt x="5561" y="22406"/>
                    </a:cubicBezTo>
                    <a:cubicBezTo>
                      <a:pt x="13412" y="25112"/>
                      <a:pt x="17504" y="18097"/>
                      <a:pt x="18980" y="13787"/>
                    </a:cubicBezTo>
                    <a:cubicBezTo>
                      <a:pt x="21225" y="7306"/>
                      <a:pt x="18911" y="2084"/>
                      <a:pt x="14112" y="505"/>
                    </a:cubicBezTo>
                    <a:close/>
                    <a:moveTo>
                      <a:pt x="15543" y="13963"/>
                    </a:moveTo>
                    <a:cubicBezTo>
                      <a:pt x="13790" y="19053"/>
                      <a:pt x="10991" y="22696"/>
                      <a:pt x="6715" y="21331"/>
                    </a:cubicBezTo>
                    <a:cubicBezTo>
                      <a:pt x="2301" y="19909"/>
                      <a:pt x="2932" y="12963"/>
                      <a:pt x="4489" y="8489"/>
                    </a:cubicBezTo>
                    <a:cubicBezTo>
                      <a:pt x="6047" y="4016"/>
                      <a:pt x="8714" y="228"/>
                      <a:pt x="12901" y="1568"/>
                    </a:cubicBezTo>
                    <a:cubicBezTo>
                      <a:pt x="16111" y="2594"/>
                      <a:pt x="17889" y="7187"/>
                      <a:pt x="15543" y="1396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7C81193D-C7A9-BAF9-3E1C-F5F81027494F}"/>
                  </a:ext>
                </a:extLst>
              </p:cNvPr>
              <p:cNvSpPr/>
              <p:nvPr/>
            </p:nvSpPr>
            <p:spPr>
              <a:xfrm>
                <a:off x="8498651" y="3769569"/>
                <a:ext cx="16462" cy="25763"/>
              </a:xfrm>
              <a:custGeom>
                <a:avLst/>
                <a:gdLst>
                  <a:gd name="connsiteX0" fmla="*/ 13606 w 16462"/>
                  <a:gd name="connsiteY0" fmla="*/ 5142 h 25763"/>
                  <a:gd name="connsiteX1" fmla="*/ 16381 w 16462"/>
                  <a:gd name="connsiteY1" fmla="*/ 3758 h 25763"/>
                  <a:gd name="connsiteX2" fmla="*/ 15977 w 16462"/>
                  <a:gd name="connsiteY2" fmla="*/ 3079 h 25763"/>
                  <a:gd name="connsiteX3" fmla="*/ 13297 w 16462"/>
                  <a:gd name="connsiteY3" fmla="*/ 1858 h 25763"/>
                  <a:gd name="connsiteX4" fmla="*/ 10201 w 16462"/>
                  <a:gd name="connsiteY4" fmla="*/ 140 h 25763"/>
                  <a:gd name="connsiteX5" fmla="*/ 9211 w 16462"/>
                  <a:gd name="connsiteY5" fmla="*/ 254 h 25763"/>
                  <a:gd name="connsiteX6" fmla="*/ 10472 w 16462"/>
                  <a:gd name="connsiteY6" fmla="*/ 4274 h 25763"/>
                  <a:gd name="connsiteX7" fmla="*/ 3473 w 16462"/>
                  <a:gd name="connsiteY7" fmla="*/ 17946 h 25763"/>
                  <a:gd name="connsiteX8" fmla="*/ 30 w 16462"/>
                  <a:gd name="connsiteY8" fmla="*/ 20343 h 25763"/>
                  <a:gd name="connsiteX9" fmla="*/ 314 w 16462"/>
                  <a:gd name="connsiteY9" fmla="*/ 20890 h 25763"/>
                  <a:gd name="connsiteX10" fmla="*/ 3334 w 16462"/>
                  <a:gd name="connsiteY10" fmla="*/ 22281 h 25763"/>
                  <a:gd name="connsiteX11" fmla="*/ 9350 w 16462"/>
                  <a:gd name="connsiteY11" fmla="*/ 25483 h 25763"/>
                  <a:gd name="connsiteX12" fmla="*/ 14975 w 16462"/>
                  <a:gd name="connsiteY12" fmla="*/ 22520 h 25763"/>
                  <a:gd name="connsiteX13" fmla="*/ 15044 w 16462"/>
                  <a:gd name="connsiteY13" fmla="*/ 21752 h 25763"/>
                  <a:gd name="connsiteX14" fmla="*/ 6809 w 16462"/>
                  <a:gd name="connsiteY14" fmla="*/ 22337 h 25763"/>
                  <a:gd name="connsiteX15" fmla="*/ 6676 w 16462"/>
                  <a:gd name="connsiteY15" fmla="*/ 18701 h 2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462" h="25763">
                    <a:moveTo>
                      <a:pt x="13606" y="5142"/>
                    </a:moveTo>
                    <a:cubicBezTo>
                      <a:pt x="14722" y="2953"/>
                      <a:pt x="15820" y="4859"/>
                      <a:pt x="16381" y="3758"/>
                    </a:cubicBezTo>
                    <a:cubicBezTo>
                      <a:pt x="16557" y="3412"/>
                      <a:pt x="16457" y="3324"/>
                      <a:pt x="15977" y="3079"/>
                    </a:cubicBezTo>
                    <a:cubicBezTo>
                      <a:pt x="15062" y="2721"/>
                      <a:pt x="14168" y="2314"/>
                      <a:pt x="13297" y="1858"/>
                    </a:cubicBezTo>
                    <a:cubicBezTo>
                      <a:pt x="12415" y="1411"/>
                      <a:pt x="11128" y="600"/>
                      <a:pt x="10201" y="140"/>
                    </a:cubicBezTo>
                    <a:cubicBezTo>
                      <a:pt x="9716" y="-105"/>
                      <a:pt x="9344" y="-4"/>
                      <a:pt x="9211" y="254"/>
                    </a:cubicBezTo>
                    <a:cubicBezTo>
                      <a:pt x="8701" y="1273"/>
                      <a:pt x="11734" y="1820"/>
                      <a:pt x="10472" y="4274"/>
                    </a:cubicBezTo>
                    <a:lnTo>
                      <a:pt x="3473" y="17946"/>
                    </a:lnTo>
                    <a:cubicBezTo>
                      <a:pt x="1676" y="21469"/>
                      <a:pt x="711" y="19015"/>
                      <a:pt x="30" y="20343"/>
                    </a:cubicBezTo>
                    <a:cubicBezTo>
                      <a:pt x="-52" y="20513"/>
                      <a:pt x="30" y="20733"/>
                      <a:pt x="314" y="20890"/>
                    </a:cubicBezTo>
                    <a:cubicBezTo>
                      <a:pt x="1575" y="21520"/>
                      <a:pt x="2622" y="21916"/>
                      <a:pt x="3334" y="22281"/>
                    </a:cubicBezTo>
                    <a:cubicBezTo>
                      <a:pt x="4495" y="22866"/>
                      <a:pt x="5857" y="23690"/>
                      <a:pt x="9350" y="25483"/>
                    </a:cubicBezTo>
                    <a:cubicBezTo>
                      <a:pt x="11242" y="26452"/>
                      <a:pt x="13827" y="24772"/>
                      <a:pt x="14975" y="22520"/>
                    </a:cubicBezTo>
                    <a:cubicBezTo>
                      <a:pt x="15258" y="21973"/>
                      <a:pt x="15132" y="21803"/>
                      <a:pt x="15044" y="21752"/>
                    </a:cubicBezTo>
                    <a:cubicBezTo>
                      <a:pt x="14168" y="21306"/>
                      <a:pt x="12522" y="25257"/>
                      <a:pt x="6809" y="22337"/>
                    </a:cubicBezTo>
                    <a:cubicBezTo>
                      <a:pt x="5144" y="21488"/>
                      <a:pt x="5768" y="20494"/>
                      <a:pt x="6676" y="187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14C90076-74F5-150E-5E6C-9BB354DBB634}"/>
                  </a:ext>
                </a:extLst>
              </p:cNvPr>
              <p:cNvSpPr/>
              <p:nvPr/>
            </p:nvSpPr>
            <p:spPr>
              <a:xfrm>
                <a:off x="8511287" y="3777351"/>
                <a:ext cx="18432" cy="23717"/>
              </a:xfrm>
              <a:custGeom>
                <a:avLst/>
                <a:gdLst>
                  <a:gd name="connsiteX0" fmla="*/ 15013 w 18432"/>
                  <a:gd name="connsiteY0" fmla="*/ 6125 h 23717"/>
                  <a:gd name="connsiteX1" fmla="*/ 18324 w 18432"/>
                  <a:gd name="connsiteY1" fmla="*/ 4715 h 23717"/>
                  <a:gd name="connsiteX2" fmla="*/ 17819 w 18432"/>
                  <a:gd name="connsiteY2" fmla="*/ 3828 h 23717"/>
                  <a:gd name="connsiteX3" fmla="*/ 14963 w 18432"/>
                  <a:gd name="connsiteY3" fmla="*/ 2067 h 23717"/>
                  <a:gd name="connsiteX4" fmla="*/ 12604 w 18432"/>
                  <a:gd name="connsiteY4" fmla="*/ 317 h 23717"/>
                  <a:gd name="connsiteX5" fmla="*/ 11614 w 18432"/>
                  <a:gd name="connsiteY5" fmla="*/ 204 h 23717"/>
                  <a:gd name="connsiteX6" fmla="*/ 12245 w 18432"/>
                  <a:gd name="connsiteY6" fmla="*/ 4476 h 23717"/>
                  <a:gd name="connsiteX7" fmla="*/ 3549 w 18432"/>
                  <a:gd name="connsiteY7" fmla="*/ 17380 h 23717"/>
                  <a:gd name="connsiteX8" fmla="*/ 107 w 18432"/>
                  <a:gd name="connsiteY8" fmla="*/ 19136 h 23717"/>
                  <a:gd name="connsiteX9" fmla="*/ 107 w 18432"/>
                  <a:gd name="connsiteY9" fmla="*/ 19614 h 23717"/>
                  <a:gd name="connsiteX10" fmla="*/ 2629 w 18432"/>
                  <a:gd name="connsiteY10" fmla="*/ 21130 h 23717"/>
                  <a:gd name="connsiteX11" fmla="*/ 5838 w 18432"/>
                  <a:gd name="connsiteY11" fmla="*/ 23446 h 23717"/>
                  <a:gd name="connsiteX12" fmla="*/ 6797 w 18432"/>
                  <a:gd name="connsiteY12" fmla="*/ 23515 h 23717"/>
                  <a:gd name="connsiteX13" fmla="*/ 6368 w 18432"/>
                  <a:gd name="connsiteY13" fmla="*/ 18953 h 2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432" h="23717">
                    <a:moveTo>
                      <a:pt x="15013" y="6125"/>
                    </a:moveTo>
                    <a:cubicBezTo>
                      <a:pt x="16741" y="3570"/>
                      <a:pt x="17700" y="5628"/>
                      <a:pt x="18324" y="4715"/>
                    </a:cubicBezTo>
                    <a:cubicBezTo>
                      <a:pt x="18538" y="4394"/>
                      <a:pt x="18469" y="4262"/>
                      <a:pt x="17819" y="3828"/>
                    </a:cubicBezTo>
                    <a:cubicBezTo>
                      <a:pt x="16596" y="2998"/>
                      <a:pt x="15745" y="2570"/>
                      <a:pt x="14963" y="2067"/>
                    </a:cubicBezTo>
                    <a:cubicBezTo>
                      <a:pt x="14181" y="1563"/>
                      <a:pt x="13443" y="884"/>
                      <a:pt x="12604" y="317"/>
                    </a:cubicBezTo>
                    <a:cubicBezTo>
                      <a:pt x="12409" y="185"/>
                      <a:pt x="11930" y="-255"/>
                      <a:pt x="11614" y="204"/>
                    </a:cubicBezTo>
                    <a:cubicBezTo>
                      <a:pt x="10984" y="1142"/>
                      <a:pt x="13929" y="2029"/>
                      <a:pt x="12245" y="4476"/>
                    </a:cubicBezTo>
                    <a:lnTo>
                      <a:pt x="3549" y="17380"/>
                    </a:lnTo>
                    <a:cubicBezTo>
                      <a:pt x="1822" y="19935"/>
                      <a:pt x="737" y="18192"/>
                      <a:pt x="107" y="19136"/>
                    </a:cubicBezTo>
                    <a:cubicBezTo>
                      <a:pt x="12" y="19268"/>
                      <a:pt x="-76" y="19488"/>
                      <a:pt x="107" y="19614"/>
                    </a:cubicBezTo>
                    <a:cubicBezTo>
                      <a:pt x="668" y="19991"/>
                      <a:pt x="1677" y="20507"/>
                      <a:pt x="2629" y="21130"/>
                    </a:cubicBezTo>
                    <a:cubicBezTo>
                      <a:pt x="4306" y="22269"/>
                      <a:pt x="5031" y="22911"/>
                      <a:pt x="5838" y="23446"/>
                    </a:cubicBezTo>
                    <a:cubicBezTo>
                      <a:pt x="6324" y="23785"/>
                      <a:pt x="6601" y="23804"/>
                      <a:pt x="6797" y="23515"/>
                    </a:cubicBezTo>
                    <a:cubicBezTo>
                      <a:pt x="7377" y="22647"/>
                      <a:pt x="4130" y="22256"/>
                      <a:pt x="6368" y="1895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387CBCAD-8F25-AC1C-9656-FB2DD8696AE7}"/>
                  </a:ext>
                </a:extLst>
              </p:cNvPr>
              <p:cNvSpPr/>
              <p:nvPr/>
            </p:nvSpPr>
            <p:spPr>
              <a:xfrm>
                <a:off x="8520607" y="3782879"/>
                <a:ext cx="23942" cy="25853"/>
              </a:xfrm>
              <a:custGeom>
                <a:avLst/>
                <a:gdLst>
                  <a:gd name="connsiteX0" fmla="*/ 4716 w 23942"/>
                  <a:gd name="connsiteY0" fmla="*/ 18743 h 25853"/>
                  <a:gd name="connsiteX1" fmla="*/ 201 w 23942"/>
                  <a:gd name="connsiteY1" fmla="*/ 19749 h 25853"/>
                  <a:gd name="connsiteX2" fmla="*/ 491 w 23942"/>
                  <a:gd name="connsiteY2" fmla="*/ 20844 h 25853"/>
                  <a:gd name="connsiteX3" fmla="*/ 3448 w 23942"/>
                  <a:gd name="connsiteY3" fmla="*/ 22977 h 25853"/>
                  <a:gd name="connsiteX4" fmla="*/ 6236 w 23942"/>
                  <a:gd name="connsiteY4" fmla="*/ 25292 h 25853"/>
                  <a:gd name="connsiteX5" fmla="*/ 7654 w 23942"/>
                  <a:gd name="connsiteY5" fmla="*/ 25538 h 25853"/>
                  <a:gd name="connsiteX6" fmla="*/ 7478 w 23942"/>
                  <a:gd name="connsiteY6" fmla="*/ 20378 h 25853"/>
                  <a:gd name="connsiteX7" fmla="*/ 16526 w 23942"/>
                  <a:gd name="connsiteY7" fmla="*/ 8827 h 25853"/>
                  <a:gd name="connsiteX8" fmla="*/ 18626 w 23942"/>
                  <a:gd name="connsiteY8" fmla="*/ 8279 h 25853"/>
                  <a:gd name="connsiteX9" fmla="*/ 20373 w 23942"/>
                  <a:gd name="connsiteY9" fmla="*/ 9638 h 25853"/>
                  <a:gd name="connsiteX10" fmla="*/ 20745 w 23942"/>
                  <a:gd name="connsiteY10" fmla="*/ 14345 h 25853"/>
                  <a:gd name="connsiteX11" fmla="*/ 22044 w 23942"/>
                  <a:gd name="connsiteY11" fmla="*/ 13244 h 25853"/>
                  <a:gd name="connsiteX12" fmla="*/ 23652 w 23942"/>
                  <a:gd name="connsiteY12" fmla="*/ 10727 h 25853"/>
                  <a:gd name="connsiteX13" fmla="*/ 23810 w 23942"/>
                  <a:gd name="connsiteY13" fmla="*/ 9859 h 25853"/>
                  <a:gd name="connsiteX14" fmla="*/ 17460 w 23942"/>
                  <a:gd name="connsiteY14" fmla="*/ 5071 h 25853"/>
                  <a:gd name="connsiteX15" fmla="*/ 11261 w 23942"/>
                  <a:gd name="connsiteY15" fmla="*/ 81 h 25853"/>
                  <a:gd name="connsiteX16" fmla="*/ 10460 w 23942"/>
                  <a:gd name="connsiteY16" fmla="*/ 440 h 25853"/>
                  <a:gd name="connsiteX17" fmla="*/ 7484 w 23942"/>
                  <a:gd name="connsiteY17" fmla="*/ 3554 h 25853"/>
                  <a:gd name="connsiteX18" fmla="*/ 7055 w 23942"/>
                  <a:gd name="connsiteY18" fmla="*/ 4655 h 25853"/>
                  <a:gd name="connsiteX19" fmla="*/ 12302 w 23942"/>
                  <a:gd name="connsiteY19" fmla="*/ 3353 h 25853"/>
                  <a:gd name="connsiteX20" fmla="*/ 14017 w 23942"/>
                  <a:gd name="connsiteY20" fmla="*/ 4693 h 25853"/>
                  <a:gd name="connsiteX21" fmla="*/ 14017 w 23942"/>
                  <a:gd name="connsiteY21" fmla="*/ 6864 h 2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42" h="25853">
                    <a:moveTo>
                      <a:pt x="4716" y="18743"/>
                    </a:moveTo>
                    <a:cubicBezTo>
                      <a:pt x="2332" y="21788"/>
                      <a:pt x="983" y="18743"/>
                      <a:pt x="201" y="19749"/>
                    </a:cubicBezTo>
                    <a:cubicBezTo>
                      <a:pt x="-240" y="20309"/>
                      <a:pt x="132" y="20555"/>
                      <a:pt x="491" y="20844"/>
                    </a:cubicBezTo>
                    <a:cubicBezTo>
                      <a:pt x="1317" y="21473"/>
                      <a:pt x="2074" y="21914"/>
                      <a:pt x="3448" y="22977"/>
                    </a:cubicBezTo>
                    <a:cubicBezTo>
                      <a:pt x="4823" y="24040"/>
                      <a:pt x="5403" y="24663"/>
                      <a:pt x="6236" y="25292"/>
                    </a:cubicBezTo>
                    <a:cubicBezTo>
                      <a:pt x="6828" y="25758"/>
                      <a:pt x="7181" y="26154"/>
                      <a:pt x="7654" y="25538"/>
                    </a:cubicBezTo>
                    <a:cubicBezTo>
                      <a:pt x="8216" y="24827"/>
                      <a:pt x="5012" y="23518"/>
                      <a:pt x="7478" y="20378"/>
                    </a:cubicBezTo>
                    <a:lnTo>
                      <a:pt x="16526" y="8827"/>
                    </a:lnTo>
                    <a:cubicBezTo>
                      <a:pt x="17479" y="7569"/>
                      <a:pt x="17788" y="7625"/>
                      <a:pt x="18626" y="8279"/>
                    </a:cubicBezTo>
                    <a:lnTo>
                      <a:pt x="20373" y="9638"/>
                    </a:lnTo>
                    <a:cubicBezTo>
                      <a:pt x="22807" y="11375"/>
                      <a:pt x="19932" y="13703"/>
                      <a:pt x="20745" y="14345"/>
                    </a:cubicBezTo>
                    <a:cubicBezTo>
                      <a:pt x="21281" y="14754"/>
                      <a:pt x="21836" y="13583"/>
                      <a:pt x="22044" y="13244"/>
                    </a:cubicBezTo>
                    <a:lnTo>
                      <a:pt x="23652" y="10727"/>
                    </a:lnTo>
                    <a:cubicBezTo>
                      <a:pt x="23828" y="10456"/>
                      <a:pt x="24112" y="10098"/>
                      <a:pt x="23810" y="9859"/>
                    </a:cubicBezTo>
                    <a:cubicBezTo>
                      <a:pt x="21918" y="8374"/>
                      <a:pt x="20449" y="7399"/>
                      <a:pt x="17460" y="5071"/>
                    </a:cubicBezTo>
                    <a:cubicBezTo>
                      <a:pt x="14471" y="2743"/>
                      <a:pt x="13172" y="1566"/>
                      <a:pt x="11261" y="81"/>
                    </a:cubicBezTo>
                    <a:cubicBezTo>
                      <a:pt x="10959" y="-164"/>
                      <a:pt x="10681" y="201"/>
                      <a:pt x="10460" y="440"/>
                    </a:cubicBezTo>
                    <a:lnTo>
                      <a:pt x="7484" y="3554"/>
                    </a:lnTo>
                    <a:cubicBezTo>
                      <a:pt x="7188" y="3850"/>
                      <a:pt x="6626" y="4322"/>
                      <a:pt x="7055" y="4655"/>
                    </a:cubicBezTo>
                    <a:cubicBezTo>
                      <a:pt x="7976" y="5379"/>
                      <a:pt x="9981" y="1547"/>
                      <a:pt x="12302" y="3353"/>
                    </a:cubicBezTo>
                    <a:lnTo>
                      <a:pt x="14017" y="4693"/>
                    </a:lnTo>
                    <a:cubicBezTo>
                      <a:pt x="14855" y="5322"/>
                      <a:pt x="14963" y="5637"/>
                      <a:pt x="14017" y="686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870D91B5-D067-4DAB-E115-2C0AFC76E146}"/>
                  </a:ext>
                </a:extLst>
              </p:cNvPr>
              <p:cNvSpPr/>
              <p:nvPr/>
            </p:nvSpPr>
            <p:spPr>
              <a:xfrm>
                <a:off x="8530294" y="3795067"/>
                <a:ext cx="25290" cy="24764"/>
              </a:xfrm>
              <a:custGeom>
                <a:avLst/>
                <a:gdLst>
                  <a:gd name="connsiteX0" fmla="*/ 17421 w 25290"/>
                  <a:gd name="connsiteY0" fmla="*/ 6843 h 24764"/>
                  <a:gd name="connsiteX1" fmla="*/ 21299 w 25290"/>
                  <a:gd name="connsiteY1" fmla="*/ 7667 h 24764"/>
                  <a:gd name="connsiteX2" fmla="*/ 21393 w 25290"/>
                  <a:gd name="connsiteY2" fmla="*/ 13330 h 24764"/>
                  <a:gd name="connsiteX3" fmla="*/ 22787 w 25290"/>
                  <a:gd name="connsiteY3" fmla="*/ 12638 h 24764"/>
                  <a:gd name="connsiteX4" fmla="*/ 25069 w 25290"/>
                  <a:gd name="connsiteY4" fmla="*/ 10373 h 24764"/>
                  <a:gd name="connsiteX5" fmla="*/ 25173 w 25290"/>
                  <a:gd name="connsiteY5" fmla="*/ 9579 h 24764"/>
                  <a:gd name="connsiteX6" fmla="*/ 25164 w 25290"/>
                  <a:gd name="connsiteY6" fmla="*/ 9567 h 24764"/>
                  <a:gd name="connsiteX7" fmla="*/ 21027 w 25290"/>
                  <a:gd name="connsiteY7" fmla="*/ 5333 h 24764"/>
                  <a:gd name="connsiteX8" fmla="*/ 16405 w 25290"/>
                  <a:gd name="connsiteY8" fmla="*/ 199 h 24764"/>
                  <a:gd name="connsiteX9" fmla="*/ 15652 w 25290"/>
                  <a:gd name="connsiteY9" fmla="*/ 119 h 24764"/>
                  <a:gd name="connsiteX10" fmla="*/ 15611 w 25290"/>
                  <a:gd name="connsiteY10" fmla="*/ 155 h 24764"/>
                  <a:gd name="connsiteX11" fmla="*/ 15283 w 25290"/>
                  <a:gd name="connsiteY11" fmla="*/ 4465 h 24764"/>
                  <a:gd name="connsiteX12" fmla="*/ 4153 w 25290"/>
                  <a:gd name="connsiteY12" fmla="*/ 14821 h 24764"/>
                  <a:gd name="connsiteX13" fmla="*/ 105 w 25290"/>
                  <a:gd name="connsiteY13" fmla="*/ 15897 h 24764"/>
                  <a:gd name="connsiteX14" fmla="*/ 181 w 25290"/>
                  <a:gd name="connsiteY14" fmla="*/ 16526 h 24764"/>
                  <a:gd name="connsiteX15" fmla="*/ 2539 w 25290"/>
                  <a:gd name="connsiteY15" fmla="*/ 18866 h 24764"/>
                  <a:gd name="connsiteX16" fmla="*/ 7092 w 25290"/>
                  <a:gd name="connsiteY16" fmla="*/ 23900 h 24764"/>
                  <a:gd name="connsiteX17" fmla="*/ 13397 w 25290"/>
                  <a:gd name="connsiteY17" fmla="*/ 23032 h 24764"/>
                  <a:gd name="connsiteX18" fmla="*/ 13725 w 25290"/>
                  <a:gd name="connsiteY18" fmla="*/ 22339 h 24764"/>
                  <a:gd name="connsiteX19" fmla="*/ 5793 w 25290"/>
                  <a:gd name="connsiteY19" fmla="*/ 20068 h 24764"/>
                  <a:gd name="connsiteX20" fmla="*/ 6915 w 25290"/>
                  <a:gd name="connsiteY20" fmla="*/ 16614 h 24764"/>
                  <a:gd name="connsiteX21" fmla="*/ 9955 w 25290"/>
                  <a:gd name="connsiteY21" fmla="*/ 13783 h 24764"/>
                  <a:gd name="connsiteX22" fmla="*/ 12363 w 25290"/>
                  <a:gd name="connsiteY22" fmla="*/ 13034 h 24764"/>
                  <a:gd name="connsiteX23" fmla="*/ 13681 w 25290"/>
                  <a:gd name="connsiteY23" fmla="*/ 14437 h 24764"/>
                  <a:gd name="connsiteX24" fmla="*/ 13051 w 25290"/>
                  <a:gd name="connsiteY24" fmla="*/ 18841 h 24764"/>
                  <a:gd name="connsiteX25" fmla="*/ 14514 w 25290"/>
                  <a:gd name="connsiteY25" fmla="*/ 18080 h 24764"/>
                  <a:gd name="connsiteX26" fmla="*/ 18631 w 25290"/>
                  <a:gd name="connsiteY26" fmla="*/ 14003 h 24764"/>
                  <a:gd name="connsiteX27" fmla="*/ 18890 w 25290"/>
                  <a:gd name="connsiteY27" fmla="*/ 13091 h 24764"/>
                  <a:gd name="connsiteX28" fmla="*/ 14766 w 25290"/>
                  <a:gd name="connsiteY28" fmla="*/ 13091 h 24764"/>
                  <a:gd name="connsiteX29" fmla="*/ 13662 w 25290"/>
                  <a:gd name="connsiteY29" fmla="*/ 11845 h 24764"/>
                  <a:gd name="connsiteX30" fmla="*/ 14091 w 25290"/>
                  <a:gd name="connsiteY30" fmla="*/ 9957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290" h="24764">
                    <a:moveTo>
                      <a:pt x="17421" y="6843"/>
                    </a:moveTo>
                    <a:cubicBezTo>
                      <a:pt x="19060" y="5320"/>
                      <a:pt x="19155" y="5377"/>
                      <a:pt x="21299" y="7667"/>
                    </a:cubicBezTo>
                    <a:cubicBezTo>
                      <a:pt x="24729" y="11329"/>
                      <a:pt x="20554" y="12436"/>
                      <a:pt x="21393" y="13330"/>
                    </a:cubicBezTo>
                    <a:cubicBezTo>
                      <a:pt x="21797" y="13770"/>
                      <a:pt x="22497" y="12940"/>
                      <a:pt x="22787" y="12638"/>
                    </a:cubicBezTo>
                    <a:lnTo>
                      <a:pt x="25069" y="10373"/>
                    </a:lnTo>
                    <a:cubicBezTo>
                      <a:pt x="25318" y="10182"/>
                      <a:pt x="25364" y="9826"/>
                      <a:pt x="25173" y="9579"/>
                    </a:cubicBezTo>
                    <a:cubicBezTo>
                      <a:pt x="25170" y="9575"/>
                      <a:pt x="25167" y="9571"/>
                      <a:pt x="25164" y="9567"/>
                    </a:cubicBezTo>
                    <a:cubicBezTo>
                      <a:pt x="23606" y="7900"/>
                      <a:pt x="22289" y="6686"/>
                      <a:pt x="21027" y="5333"/>
                    </a:cubicBezTo>
                    <a:cubicBezTo>
                      <a:pt x="18316" y="2426"/>
                      <a:pt x="17137" y="973"/>
                      <a:pt x="16405" y="199"/>
                    </a:cubicBezTo>
                    <a:cubicBezTo>
                      <a:pt x="16219" y="-31"/>
                      <a:pt x="15882" y="-67"/>
                      <a:pt x="15652" y="119"/>
                    </a:cubicBezTo>
                    <a:cubicBezTo>
                      <a:pt x="15637" y="130"/>
                      <a:pt x="15624" y="142"/>
                      <a:pt x="15611" y="155"/>
                    </a:cubicBezTo>
                    <a:cubicBezTo>
                      <a:pt x="14659" y="1042"/>
                      <a:pt x="17427" y="2477"/>
                      <a:pt x="15283" y="4465"/>
                    </a:cubicBezTo>
                    <a:lnTo>
                      <a:pt x="4153" y="14821"/>
                    </a:lnTo>
                    <a:cubicBezTo>
                      <a:pt x="1253" y="17520"/>
                      <a:pt x="1196" y="14884"/>
                      <a:pt x="105" y="15897"/>
                    </a:cubicBezTo>
                    <a:cubicBezTo>
                      <a:pt x="-40" y="16029"/>
                      <a:pt x="-53" y="16255"/>
                      <a:pt x="181" y="16526"/>
                    </a:cubicBezTo>
                    <a:cubicBezTo>
                      <a:pt x="1158" y="17570"/>
                      <a:pt x="1990" y="18281"/>
                      <a:pt x="2539" y="18866"/>
                    </a:cubicBezTo>
                    <a:cubicBezTo>
                      <a:pt x="3428" y="19816"/>
                      <a:pt x="4399" y="21043"/>
                      <a:pt x="7092" y="23900"/>
                    </a:cubicBezTo>
                    <a:cubicBezTo>
                      <a:pt x="8548" y="25454"/>
                      <a:pt x="11544" y="24762"/>
                      <a:pt x="13397" y="23032"/>
                    </a:cubicBezTo>
                    <a:cubicBezTo>
                      <a:pt x="13852" y="22616"/>
                      <a:pt x="13795" y="22402"/>
                      <a:pt x="13725" y="22339"/>
                    </a:cubicBezTo>
                    <a:cubicBezTo>
                      <a:pt x="13051" y="21616"/>
                      <a:pt x="10188" y="24781"/>
                      <a:pt x="5793" y="20068"/>
                    </a:cubicBezTo>
                    <a:cubicBezTo>
                      <a:pt x="4532" y="18709"/>
                      <a:pt x="5433" y="17986"/>
                      <a:pt x="6915" y="16614"/>
                    </a:cubicBezTo>
                    <a:lnTo>
                      <a:pt x="9955" y="13783"/>
                    </a:lnTo>
                    <a:cubicBezTo>
                      <a:pt x="11329" y="12524"/>
                      <a:pt x="11550" y="12160"/>
                      <a:pt x="12363" y="13034"/>
                    </a:cubicBezTo>
                    <a:lnTo>
                      <a:pt x="13681" y="14437"/>
                    </a:lnTo>
                    <a:cubicBezTo>
                      <a:pt x="15516" y="16413"/>
                      <a:pt x="12502" y="18212"/>
                      <a:pt x="13051" y="18841"/>
                    </a:cubicBezTo>
                    <a:cubicBezTo>
                      <a:pt x="13479" y="19294"/>
                      <a:pt x="14230" y="18382"/>
                      <a:pt x="14514" y="18080"/>
                    </a:cubicBezTo>
                    <a:lnTo>
                      <a:pt x="18631" y="14003"/>
                    </a:lnTo>
                    <a:cubicBezTo>
                      <a:pt x="19262" y="13374"/>
                      <a:pt x="19003" y="13229"/>
                      <a:pt x="18890" y="13091"/>
                    </a:cubicBezTo>
                    <a:cubicBezTo>
                      <a:pt x="18530" y="12713"/>
                      <a:pt x="16292" y="14689"/>
                      <a:pt x="14766" y="13091"/>
                    </a:cubicBezTo>
                    <a:lnTo>
                      <a:pt x="13662" y="11845"/>
                    </a:lnTo>
                    <a:cubicBezTo>
                      <a:pt x="12899" y="11033"/>
                      <a:pt x="13070" y="10876"/>
                      <a:pt x="14091" y="99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3386E591-CE29-E897-9A06-AB76D263A5B5}"/>
                  </a:ext>
                </a:extLst>
              </p:cNvPr>
              <p:cNvSpPr/>
              <p:nvPr/>
            </p:nvSpPr>
            <p:spPr>
              <a:xfrm>
                <a:off x="8542686" y="3812019"/>
                <a:ext cx="24384" cy="20141"/>
              </a:xfrm>
              <a:custGeom>
                <a:avLst/>
                <a:gdLst>
                  <a:gd name="connsiteX0" fmla="*/ 24311 w 24384"/>
                  <a:gd name="connsiteY0" fmla="*/ 9994 h 20141"/>
                  <a:gd name="connsiteX1" fmla="*/ 24311 w 24384"/>
                  <a:gd name="connsiteY1" fmla="*/ 9622 h 20141"/>
                  <a:gd name="connsiteX2" fmla="*/ 22924 w 24384"/>
                  <a:gd name="connsiteY2" fmla="*/ 9490 h 20141"/>
                  <a:gd name="connsiteX3" fmla="*/ 21253 w 24384"/>
                  <a:gd name="connsiteY3" fmla="*/ 3482 h 20141"/>
                  <a:gd name="connsiteX4" fmla="*/ 5608 w 24384"/>
                  <a:gd name="connsiteY4" fmla="*/ 2897 h 20141"/>
                  <a:gd name="connsiteX5" fmla="*/ 1453 w 24384"/>
                  <a:gd name="connsiteY5" fmla="*/ 16285 h 20141"/>
                  <a:gd name="connsiteX6" fmla="*/ 11239 w 24384"/>
                  <a:gd name="connsiteY6" fmla="*/ 19683 h 20141"/>
                  <a:gd name="connsiteX7" fmla="*/ 11328 w 24384"/>
                  <a:gd name="connsiteY7" fmla="*/ 19186 h 20141"/>
                  <a:gd name="connsiteX8" fmla="*/ 4177 w 24384"/>
                  <a:gd name="connsiteY8" fmla="*/ 16197 h 20141"/>
                  <a:gd name="connsiteX9" fmla="*/ 9373 w 24384"/>
                  <a:gd name="connsiteY9" fmla="*/ 4243 h 20141"/>
                  <a:gd name="connsiteX10" fmla="*/ 20093 w 24384"/>
                  <a:gd name="connsiteY10" fmla="*/ 4174 h 20141"/>
                  <a:gd name="connsiteX11" fmla="*/ 18832 w 24384"/>
                  <a:gd name="connsiteY11" fmla="*/ 12982 h 20141"/>
                  <a:gd name="connsiteX12" fmla="*/ 18359 w 24384"/>
                  <a:gd name="connsiteY12" fmla="*/ 14240 h 20141"/>
                  <a:gd name="connsiteX13" fmla="*/ 19418 w 24384"/>
                  <a:gd name="connsiteY13" fmla="*/ 13901 h 2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4" h="20141">
                    <a:moveTo>
                      <a:pt x="24311" y="9994"/>
                    </a:moveTo>
                    <a:cubicBezTo>
                      <a:pt x="24444" y="9905"/>
                      <a:pt x="24368" y="9736"/>
                      <a:pt x="24311" y="9622"/>
                    </a:cubicBezTo>
                    <a:cubicBezTo>
                      <a:pt x="24109" y="9320"/>
                      <a:pt x="23201" y="9899"/>
                      <a:pt x="22924" y="9490"/>
                    </a:cubicBezTo>
                    <a:cubicBezTo>
                      <a:pt x="22483" y="8861"/>
                      <a:pt x="23012" y="6086"/>
                      <a:pt x="21253" y="3482"/>
                    </a:cubicBezTo>
                    <a:cubicBezTo>
                      <a:pt x="17596" y="-1935"/>
                      <a:pt x="10136" y="-149"/>
                      <a:pt x="5608" y="2897"/>
                    </a:cubicBezTo>
                    <a:cubicBezTo>
                      <a:pt x="3433" y="4363"/>
                      <a:pt x="-2803" y="9994"/>
                      <a:pt x="1453" y="16285"/>
                    </a:cubicBezTo>
                    <a:cubicBezTo>
                      <a:pt x="4549" y="20866"/>
                      <a:pt x="10161" y="20406"/>
                      <a:pt x="11239" y="19683"/>
                    </a:cubicBezTo>
                    <a:cubicBezTo>
                      <a:pt x="11376" y="19555"/>
                      <a:pt x="11412" y="19352"/>
                      <a:pt x="11328" y="19186"/>
                    </a:cubicBezTo>
                    <a:cubicBezTo>
                      <a:pt x="10949" y="18619"/>
                      <a:pt x="6428" y="19538"/>
                      <a:pt x="4177" y="16197"/>
                    </a:cubicBezTo>
                    <a:cubicBezTo>
                      <a:pt x="1403" y="12095"/>
                      <a:pt x="5571" y="6760"/>
                      <a:pt x="9373" y="4243"/>
                    </a:cubicBezTo>
                    <a:cubicBezTo>
                      <a:pt x="12980" y="1814"/>
                      <a:pt x="17936" y="1015"/>
                      <a:pt x="20093" y="4174"/>
                    </a:cubicBezTo>
                    <a:cubicBezTo>
                      <a:pt x="21783" y="6690"/>
                      <a:pt x="20723" y="10145"/>
                      <a:pt x="18832" y="12982"/>
                    </a:cubicBezTo>
                    <a:cubicBezTo>
                      <a:pt x="18586" y="13366"/>
                      <a:pt x="18125" y="13901"/>
                      <a:pt x="18359" y="14240"/>
                    </a:cubicBezTo>
                    <a:cubicBezTo>
                      <a:pt x="18592" y="14580"/>
                      <a:pt x="19159" y="14102"/>
                      <a:pt x="19418" y="139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A71A367A-641A-1914-61F2-044C695B1566}"/>
                  </a:ext>
                </a:extLst>
              </p:cNvPr>
              <p:cNvSpPr/>
              <p:nvPr/>
            </p:nvSpPr>
            <p:spPr>
              <a:xfrm>
                <a:off x="8548986" y="3824511"/>
                <a:ext cx="29162" cy="26176"/>
              </a:xfrm>
              <a:custGeom>
                <a:avLst/>
                <a:gdLst>
                  <a:gd name="connsiteX0" fmla="*/ 4958 w 29162"/>
                  <a:gd name="connsiteY0" fmla="*/ 10330 h 26176"/>
                  <a:gd name="connsiteX1" fmla="*/ 254 w 29162"/>
                  <a:gd name="connsiteY1" fmla="*/ 9770 h 26176"/>
                  <a:gd name="connsiteX2" fmla="*/ 254 w 29162"/>
                  <a:gd name="connsiteY2" fmla="*/ 10670 h 26176"/>
                  <a:gd name="connsiteX3" fmla="*/ 1313 w 29162"/>
                  <a:gd name="connsiteY3" fmla="*/ 12633 h 26176"/>
                  <a:gd name="connsiteX4" fmla="*/ 2499 w 29162"/>
                  <a:gd name="connsiteY4" fmla="*/ 15464 h 26176"/>
                  <a:gd name="connsiteX5" fmla="*/ 3300 w 29162"/>
                  <a:gd name="connsiteY5" fmla="*/ 16182 h 26176"/>
                  <a:gd name="connsiteX6" fmla="*/ 6925 w 29162"/>
                  <a:gd name="connsiteY6" fmla="*/ 10827 h 26176"/>
                  <a:gd name="connsiteX7" fmla="*/ 16945 w 29162"/>
                  <a:gd name="connsiteY7" fmla="*/ 6165 h 26176"/>
                  <a:gd name="connsiteX8" fmla="*/ 17506 w 29162"/>
                  <a:gd name="connsiteY8" fmla="*/ 6134 h 26176"/>
                  <a:gd name="connsiteX9" fmla="*/ 17323 w 29162"/>
                  <a:gd name="connsiteY9" fmla="*/ 6763 h 26176"/>
                  <a:gd name="connsiteX10" fmla="*/ 7291 w 29162"/>
                  <a:gd name="connsiteY10" fmla="*/ 25185 h 26176"/>
                  <a:gd name="connsiteX11" fmla="*/ 7165 w 29162"/>
                  <a:gd name="connsiteY11" fmla="*/ 25990 h 26176"/>
                  <a:gd name="connsiteX12" fmla="*/ 8180 w 29162"/>
                  <a:gd name="connsiteY12" fmla="*/ 25858 h 26176"/>
                  <a:gd name="connsiteX13" fmla="*/ 24714 w 29162"/>
                  <a:gd name="connsiteY13" fmla="*/ 18170 h 26176"/>
                  <a:gd name="connsiteX14" fmla="*/ 28913 w 29162"/>
                  <a:gd name="connsiteY14" fmla="*/ 18648 h 26176"/>
                  <a:gd name="connsiteX15" fmla="*/ 29090 w 29162"/>
                  <a:gd name="connsiteY15" fmla="*/ 18019 h 26176"/>
                  <a:gd name="connsiteX16" fmla="*/ 27829 w 29162"/>
                  <a:gd name="connsiteY16" fmla="*/ 15559 h 26176"/>
                  <a:gd name="connsiteX17" fmla="*/ 26694 w 29162"/>
                  <a:gd name="connsiteY17" fmla="*/ 12822 h 26176"/>
                  <a:gd name="connsiteX18" fmla="*/ 26013 w 29162"/>
                  <a:gd name="connsiteY18" fmla="*/ 12677 h 26176"/>
                  <a:gd name="connsiteX19" fmla="*/ 24235 w 29162"/>
                  <a:gd name="connsiteY19" fmla="*/ 16999 h 26176"/>
                  <a:gd name="connsiteX20" fmla="*/ 14423 w 29162"/>
                  <a:gd name="connsiteY20" fmla="*/ 21561 h 26176"/>
                  <a:gd name="connsiteX21" fmla="*/ 13244 w 29162"/>
                  <a:gd name="connsiteY21" fmla="*/ 21882 h 26176"/>
                  <a:gd name="connsiteX22" fmla="*/ 13672 w 29162"/>
                  <a:gd name="connsiteY22" fmla="*/ 20793 h 26176"/>
                  <a:gd name="connsiteX23" fmla="*/ 22248 w 29162"/>
                  <a:gd name="connsiteY23" fmla="*/ 5297 h 26176"/>
                  <a:gd name="connsiteX24" fmla="*/ 22595 w 29162"/>
                  <a:gd name="connsiteY24" fmla="*/ 4039 h 26176"/>
                  <a:gd name="connsiteX25" fmla="*/ 21334 w 29162"/>
                  <a:gd name="connsiteY25" fmla="*/ 1623 h 26176"/>
                  <a:gd name="connsiteX26" fmla="*/ 20848 w 29162"/>
                  <a:gd name="connsiteY26" fmla="*/ 251 h 26176"/>
                  <a:gd name="connsiteX27" fmla="*/ 20179 w 29162"/>
                  <a:gd name="connsiteY27" fmla="*/ 63 h 26176"/>
                  <a:gd name="connsiteX28" fmla="*/ 20148 w 29162"/>
                  <a:gd name="connsiteY28" fmla="*/ 81 h 26176"/>
                  <a:gd name="connsiteX29" fmla="*/ 16233 w 29162"/>
                  <a:gd name="connsiteY29" fmla="*/ 5114 h 2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162" h="26176">
                    <a:moveTo>
                      <a:pt x="4958" y="10330"/>
                    </a:moveTo>
                    <a:cubicBezTo>
                      <a:pt x="1950" y="11727"/>
                      <a:pt x="1427" y="9223"/>
                      <a:pt x="254" y="9770"/>
                    </a:cubicBezTo>
                    <a:cubicBezTo>
                      <a:pt x="-244" y="10003"/>
                      <a:pt x="121" y="10399"/>
                      <a:pt x="254" y="10670"/>
                    </a:cubicBezTo>
                    <a:cubicBezTo>
                      <a:pt x="550" y="11299"/>
                      <a:pt x="960" y="11884"/>
                      <a:pt x="1313" y="12633"/>
                    </a:cubicBezTo>
                    <a:cubicBezTo>
                      <a:pt x="1666" y="13382"/>
                      <a:pt x="1944" y="14307"/>
                      <a:pt x="2499" y="15464"/>
                    </a:cubicBezTo>
                    <a:cubicBezTo>
                      <a:pt x="2644" y="15773"/>
                      <a:pt x="2890" y="16370"/>
                      <a:pt x="3300" y="16182"/>
                    </a:cubicBezTo>
                    <a:cubicBezTo>
                      <a:pt x="4680" y="15552"/>
                      <a:pt x="1275" y="13451"/>
                      <a:pt x="6925" y="10827"/>
                    </a:cubicBezTo>
                    <a:lnTo>
                      <a:pt x="16945" y="6165"/>
                    </a:lnTo>
                    <a:cubicBezTo>
                      <a:pt x="17210" y="6039"/>
                      <a:pt x="17437" y="5989"/>
                      <a:pt x="17506" y="6134"/>
                    </a:cubicBezTo>
                    <a:cubicBezTo>
                      <a:pt x="17576" y="6278"/>
                      <a:pt x="17475" y="6461"/>
                      <a:pt x="17323" y="6763"/>
                    </a:cubicBezTo>
                    <a:lnTo>
                      <a:pt x="7291" y="25185"/>
                    </a:lnTo>
                    <a:cubicBezTo>
                      <a:pt x="7133" y="25462"/>
                      <a:pt x="7007" y="25657"/>
                      <a:pt x="7165" y="25990"/>
                    </a:cubicBezTo>
                    <a:cubicBezTo>
                      <a:pt x="7323" y="26324"/>
                      <a:pt x="7531" y="26166"/>
                      <a:pt x="8180" y="25858"/>
                    </a:cubicBezTo>
                    <a:lnTo>
                      <a:pt x="24714" y="18170"/>
                    </a:lnTo>
                    <a:cubicBezTo>
                      <a:pt x="27797" y="16729"/>
                      <a:pt x="28031" y="19057"/>
                      <a:pt x="28913" y="18648"/>
                    </a:cubicBezTo>
                    <a:cubicBezTo>
                      <a:pt x="29002" y="18604"/>
                      <a:pt x="29298" y="18472"/>
                      <a:pt x="29090" y="18019"/>
                    </a:cubicBezTo>
                    <a:cubicBezTo>
                      <a:pt x="28989" y="17805"/>
                      <a:pt x="28459" y="17037"/>
                      <a:pt x="27829" y="15559"/>
                    </a:cubicBezTo>
                    <a:cubicBezTo>
                      <a:pt x="27066" y="13935"/>
                      <a:pt x="26864" y="13193"/>
                      <a:pt x="26694" y="12822"/>
                    </a:cubicBezTo>
                    <a:cubicBezTo>
                      <a:pt x="26523" y="12451"/>
                      <a:pt x="26221" y="12583"/>
                      <a:pt x="26013" y="12677"/>
                    </a:cubicBezTo>
                    <a:cubicBezTo>
                      <a:pt x="25042" y="13130"/>
                      <a:pt x="26908" y="15754"/>
                      <a:pt x="24235" y="16999"/>
                    </a:cubicBezTo>
                    <a:lnTo>
                      <a:pt x="14423" y="21561"/>
                    </a:lnTo>
                    <a:cubicBezTo>
                      <a:pt x="13685" y="21901"/>
                      <a:pt x="13307" y="22026"/>
                      <a:pt x="13244" y="21882"/>
                    </a:cubicBezTo>
                    <a:cubicBezTo>
                      <a:pt x="13181" y="21737"/>
                      <a:pt x="13401" y="21290"/>
                      <a:pt x="13672" y="20793"/>
                    </a:cubicBezTo>
                    <a:lnTo>
                      <a:pt x="22248" y="5297"/>
                    </a:lnTo>
                    <a:cubicBezTo>
                      <a:pt x="22601" y="4611"/>
                      <a:pt x="22942" y="4800"/>
                      <a:pt x="22595" y="4039"/>
                    </a:cubicBezTo>
                    <a:cubicBezTo>
                      <a:pt x="22009" y="2780"/>
                      <a:pt x="21605" y="2233"/>
                      <a:pt x="21334" y="1623"/>
                    </a:cubicBezTo>
                    <a:cubicBezTo>
                      <a:pt x="21132" y="1176"/>
                      <a:pt x="21050" y="698"/>
                      <a:pt x="20848" y="251"/>
                    </a:cubicBezTo>
                    <a:cubicBezTo>
                      <a:pt x="20716" y="14"/>
                      <a:pt x="20416" y="-70"/>
                      <a:pt x="20179" y="63"/>
                    </a:cubicBezTo>
                    <a:cubicBezTo>
                      <a:pt x="20169" y="69"/>
                      <a:pt x="20158" y="75"/>
                      <a:pt x="20148" y="81"/>
                    </a:cubicBezTo>
                    <a:cubicBezTo>
                      <a:pt x="18742" y="710"/>
                      <a:pt x="21889" y="2485"/>
                      <a:pt x="16233" y="51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CE52159F-C57E-015A-432B-2E28F9078C68}"/>
                  </a:ext>
                </a:extLst>
              </p:cNvPr>
              <p:cNvSpPr/>
              <p:nvPr/>
            </p:nvSpPr>
            <p:spPr>
              <a:xfrm>
                <a:off x="8557095" y="3845163"/>
                <a:ext cx="23850" cy="15433"/>
              </a:xfrm>
              <a:custGeom>
                <a:avLst/>
                <a:gdLst>
                  <a:gd name="connsiteX0" fmla="*/ 20067 w 23850"/>
                  <a:gd name="connsiteY0" fmla="*/ 6792 h 15433"/>
                  <a:gd name="connsiteX1" fmla="*/ 23541 w 23850"/>
                  <a:gd name="connsiteY1" fmla="*/ 7710 h 15433"/>
                  <a:gd name="connsiteX2" fmla="*/ 23692 w 23850"/>
                  <a:gd name="connsiteY2" fmla="*/ 6704 h 15433"/>
                  <a:gd name="connsiteX3" fmla="*/ 22532 w 23850"/>
                  <a:gd name="connsiteY3" fmla="*/ 3558 h 15433"/>
                  <a:gd name="connsiteX4" fmla="*/ 21744 w 23850"/>
                  <a:gd name="connsiteY4" fmla="*/ 727 h 15433"/>
                  <a:gd name="connsiteX5" fmla="*/ 21044 w 23850"/>
                  <a:gd name="connsiteY5" fmla="*/ 28 h 15433"/>
                  <a:gd name="connsiteX6" fmla="*/ 18919 w 23850"/>
                  <a:gd name="connsiteY6" fmla="*/ 3803 h 15433"/>
                  <a:gd name="connsiteX7" fmla="*/ 4082 w 23850"/>
                  <a:gd name="connsiteY7" fmla="*/ 8616 h 15433"/>
                  <a:gd name="connsiteX8" fmla="*/ 298 w 23850"/>
                  <a:gd name="connsiteY8" fmla="*/ 7880 h 15433"/>
                  <a:gd name="connsiteX9" fmla="*/ 14 w 23850"/>
                  <a:gd name="connsiteY9" fmla="*/ 8277 h 15433"/>
                  <a:gd name="connsiteX10" fmla="*/ 1036 w 23850"/>
                  <a:gd name="connsiteY10" fmla="*/ 10995 h 15433"/>
                  <a:gd name="connsiteX11" fmla="*/ 2139 w 23850"/>
                  <a:gd name="connsiteY11" fmla="*/ 14770 h 15433"/>
                  <a:gd name="connsiteX12" fmla="*/ 2865 w 23850"/>
                  <a:gd name="connsiteY12" fmla="*/ 15399 h 15433"/>
                  <a:gd name="connsiteX13" fmla="*/ 5324 w 23850"/>
                  <a:gd name="connsiteY13" fmla="*/ 11542 h 1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50" h="15433">
                    <a:moveTo>
                      <a:pt x="20067" y="6792"/>
                    </a:moveTo>
                    <a:cubicBezTo>
                      <a:pt x="22999" y="5835"/>
                      <a:pt x="22488" y="8050"/>
                      <a:pt x="23541" y="7710"/>
                    </a:cubicBezTo>
                    <a:cubicBezTo>
                      <a:pt x="23913" y="7585"/>
                      <a:pt x="23932" y="7446"/>
                      <a:pt x="23692" y="6704"/>
                    </a:cubicBezTo>
                    <a:cubicBezTo>
                      <a:pt x="23232" y="5294"/>
                      <a:pt x="22822" y="4451"/>
                      <a:pt x="22532" y="3558"/>
                    </a:cubicBezTo>
                    <a:cubicBezTo>
                      <a:pt x="22242" y="2664"/>
                      <a:pt x="22065" y="1670"/>
                      <a:pt x="21744" y="727"/>
                    </a:cubicBezTo>
                    <a:cubicBezTo>
                      <a:pt x="21675" y="500"/>
                      <a:pt x="21567" y="-142"/>
                      <a:pt x="21044" y="28"/>
                    </a:cubicBezTo>
                    <a:cubicBezTo>
                      <a:pt x="19966" y="374"/>
                      <a:pt x="21731" y="2885"/>
                      <a:pt x="18919" y="3803"/>
                    </a:cubicBezTo>
                    <a:lnTo>
                      <a:pt x="4082" y="8616"/>
                    </a:lnTo>
                    <a:cubicBezTo>
                      <a:pt x="1143" y="9566"/>
                      <a:pt x="1370" y="7528"/>
                      <a:pt x="298" y="7880"/>
                    </a:cubicBezTo>
                    <a:cubicBezTo>
                      <a:pt x="141" y="7931"/>
                      <a:pt x="-55" y="8050"/>
                      <a:pt x="14" y="8277"/>
                    </a:cubicBezTo>
                    <a:cubicBezTo>
                      <a:pt x="229" y="8906"/>
                      <a:pt x="695" y="9938"/>
                      <a:pt x="1036" y="10995"/>
                    </a:cubicBezTo>
                    <a:cubicBezTo>
                      <a:pt x="1666" y="12920"/>
                      <a:pt x="1843" y="13870"/>
                      <a:pt x="2139" y="14770"/>
                    </a:cubicBezTo>
                    <a:cubicBezTo>
                      <a:pt x="2322" y="15336"/>
                      <a:pt x="2518" y="15518"/>
                      <a:pt x="2865" y="15399"/>
                    </a:cubicBezTo>
                    <a:cubicBezTo>
                      <a:pt x="3842" y="15072"/>
                      <a:pt x="1528" y="12769"/>
                      <a:pt x="5324" y="115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8DB1238A-90FE-47A0-7DF8-99B40EE84199}"/>
                  </a:ext>
                </a:extLst>
              </p:cNvPr>
              <p:cNvSpPr/>
              <p:nvPr/>
            </p:nvSpPr>
            <p:spPr>
              <a:xfrm>
                <a:off x="8560552" y="3856890"/>
                <a:ext cx="23699" cy="17883"/>
              </a:xfrm>
              <a:custGeom>
                <a:avLst/>
                <a:gdLst>
                  <a:gd name="connsiteX0" fmla="*/ 23552 w 23699"/>
                  <a:gd name="connsiteY0" fmla="*/ 14342 h 17883"/>
                  <a:gd name="connsiteX1" fmla="*/ 23691 w 23699"/>
                  <a:gd name="connsiteY1" fmla="*/ 14002 h 17883"/>
                  <a:gd name="connsiteX2" fmla="*/ 22474 w 23699"/>
                  <a:gd name="connsiteY2" fmla="*/ 13316 h 17883"/>
                  <a:gd name="connsiteX3" fmla="*/ 23401 w 23699"/>
                  <a:gd name="connsiteY3" fmla="*/ 7144 h 17883"/>
                  <a:gd name="connsiteX4" fmla="*/ 9346 w 23699"/>
                  <a:gd name="connsiteY4" fmla="*/ 268 h 17883"/>
                  <a:gd name="connsiteX5" fmla="*/ 146 w 23699"/>
                  <a:gd name="connsiteY5" fmla="*/ 10794 h 17883"/>
                  <a:gd name="connsiteX6" fmla="*/ 7712 w 23699"/>
                  <a:gd name="connsiteY6" fmla="*/ 17865 h 17883"/>
                  <a:gd name="connsiteX7" fmla="*/ 8003 w 23699"/>
                  <a:gd name="connsiteY7" fmla="*/ 17444 h 17883"/>
                  <a:gd name="connsiteX8" fmla="*/ 2687 w 23699"/>
                  <a:gd name="connsiteY8" fmla="*/ 11819 h 17883"/>
                  <a:gd name="connsiteX9" fmla="*/ 12309 w 23699"/>
                  <a:gd name="connsiteY9" fmla="*/ 3011 h 17883"/>
                  <a:gd name="connsiteX10" fmla="*/ 22115 w 23699"/>
                  <a:gd name="connsiteY10" fmla="*/ 7295 h 17883"/>
                  <a:gd name="connsiteX11" fmla="*/ 17404 w 23699"/>
                  <a:gd name="connsiteY11" fmla="*/ 14814 h 17883"/>
                  <a:gd name="connsiteX12" fmla="*/ 16452 w 23699"/>
                  <a:gd name="connsiteY12" fmla="*/ 15777 h 17883"/>
                  <a:gd name="connsiteX13" fmla="*/ 17562 w 23699"/>
                  <a:gd name="connsiteY13" fmla="*/ 15890 h 1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699" h="17883">
                    <a:moveTo>
                      <a:pt x="23552" y="14342"/>
                    </a:moveTo>
                    <a:cubicBezTo>
                      <a:pt x="23710" y="14342"/>
                      <a:pt x="23710" y="14128"/>
                      <a:pt x="23691" y="14002"/>
                    </a:cubicBezTo>
                    <a:cubicBezTo>
                      <a:pt x="23628" y="13644"/>
                      <a:pt x="22569" y="13801"/>
                      <a:pt x="22474" y="13316"/>
                    </a:cubicBezTo>
                    <a:cubicBezTo>
                      <a:pt x="22342" y="12549"/>
                      <a:pt x="23950" y="10240"/>
                      <a:pt x="23401" y="7144"/>
                    </a:cubicBezTo>
                    <a:cubicBezTo>
                      <a:pt x="22266" y="708"/>
                      <a:pt x="14718" y="-676"/>
                      <a:pt x="9346" y="268"/>
                    </a:cubicBezTo>
                    <a:cubicBezTo>
                      <a:pt x="6823" y="708"/>
                      <a:pt x="-1172" y="3300"/>
                      <a:pt x="146" y="10794"/>
                    </a:cubicBezTo>
                    <a:cubicBezTo>
                      <a:pt x="1104" y="16236"/>
                      <a:pt x="6420" y="18092"/>
                      <a:pt x="7712" y="17865"/>
                    </a:cubicBezTo>
                    <a:cubicBezTo>
                      <a:pt x="7893" y="17806"/>
                      <a:pt x="8012" y="17633"/>
                      <a:pt x="8003" y="17444"/>
                    </a:cubicBezTo>
                    <a:cubicBezTo>
                      <a:pt x="7883" y="16815"/>
                      <a:pt x="3387" y="15783"/>
                      <a:pt x="2687" y="11819"/>
                    </a:cubicBezTo>
                    <a:cubicBezTo>
                      <a:pt x="1823" y="6943"/>
                      <a:pt x="7801" y="3778"/>
                      <a:pt x="12309" y="3011"/>
                    </a:cubicBezTo>
                    <a:cubicBezTo>
                      <a:pt x="16604" y="2256"/>
                      <a:pt x="21446" y="3539"/>
                      <a:pt x="22115" y="7295"/>
                    </a:cubicBezTo>
                    <a:cubicBezTo>
                      <a:pt x="22644" y="10259"/>
                      <a:pt x="20223" y="12996"/>
                      <a:pt x="17404" y="14814"/>
                    </a:cubicBezTo>
                    <a:cubicBezTo>
                      <a:pt x="17020" y="15066"/>
                      <a:pt x="16383" y="15361"/>
                      <a:pt x="16452" y="15777"/>
                    </a:cubicBezTo>
                    <a:cubicBezTo>
                      <a:pt x="16522" y="16192"/>
                      <a:pt x="17247" y="15978"/>
                      <a:pt x="17562" y="1589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1337BF0A-6DB1-E07A-4F50-32C4E98298F1}"/>
                  </a:ext>
                </a:extLst>
              </p:cNvPr>
              <p:cNvSpPr/>
              <p:nvPr/>
            </p:nvSpPr>
            <p:spPr>
              <a:xfrm>
                <a:off x="8394219" y="3944647"/>
                <a:ext cx="12457" cy="11832"/>
              </a:xfrm>
              <a:custGeom>
                <a:avLst/>
                <a:gdLst>
                  <a:gd name="connsiteX0" fmla="*/ 3785 w 12457"/>
                  <a:gd name="connsiteY0" fmla="*/ 8307 h 11832"/>
                  <a:gd name="connsiteX1" fmla="*/ 1893 w 12457"/>
                  <a:gd name="connsiteY1" fmla="*/ 7584 h 11832"/>
                  <a:gd name="connsiteX2" fmla="*/ 1982 w 12457"/>
                  <a:gd name="connsiteY2" fmla="*/ 4753 h 11832"/>
                  <a:gd name="connsiteX3" fmla="*/ 1282 w 12457"/>
                  <a:gd name="connsiteY3" fmla="*/ 4992 h 11832"/>
                  <a:gd name="connsiteX4" fmla="*/ 121 w 12457"/>
                  <a:gd name="connsiteY4" fmla="*/ 5935 h 11832"/>
                  <a:gd name="connsiteX5" fmla="*/ 48 w 12457"/>
                  <a:gd name="connsiteY5" fmla="*/ 6320 h 11832"/>
                  <a:gd name="connsiteX6" fmla="*/ 52 w 12457"/>
                  <a:gd name="connsiteY6" fmla="*/ 6326 h 11832"/>
                  <a:gd name="connsiteX7" fmla="*/ 1944 w 12457"/>
                  <a:gd name="connsiteY7" fmla="*/ 8767 h 11832"/>
                  <a:gd name="connsiteX8" fmla="*/ 4075 w 12457"/>
                  <a:gd name="connsiteY8" fmla="*/ 11699 h 11832"/>
                  <a:gd name="connsiteX9" fmla="*/ 4456 w 12457"/>
                  <a:gd name="connsiteY9" fmla="*/ 11793 h 11832"/>
                  <a:gd name="connsiteX10" fmla="*/ 4466 w 12457"/>
                  <a:gd name="connsiteY10" fmla="*/ 11787 h 11832"/>
                  <a:gd name="connsiteX11" fmla="*/ 4725 w 12457"/>
                  <a:gd name="connsiteY11" fmla="*/ 9660 h 11832"/>
                  <a:gd name="connsiteX12" fmla="*/ 10400 w 12457"/>
                  <a:gd name="connsiteY12" fmla="*/ 5401 h 11832"/>
                  <a:gd name="connsiteX13" fmla="*/ 12399 w 12457"/>
                  <a:gd name="connsiteY13" fmla="*/ 5193 h 11832"/>
                  <a:gd name="connsiteX14" fmla="*/ 12399 w 12457"/>
                  <a:gd name="connsiteY14" fmla="*/ 4878 h 11832"/>
                  <a:gd name="connsiteX15" fmla="*/ 11301 w 12457"/>
                  <a:gd name="connsiteY15" fmla="*/ 3526 h 11832"/>
                  <a:gd name="connsiteX16" fmla="*/ 9195 w 12457"/>
                  <a:gd name="connsiteY16" fmla="*/ 638 h 11832"/>
                  <a:gd name="connsiteX17" fmla="*/ 6093 w 12457"/>
                  <a:gd name="connsiteY17" fmla="*/ 556 h 11832"/>
                  <a:gd name="connsiteX18" fmla="*/ 5916 w 12457"/>
                  <a:gd name="connsiteY18" fmla="*/ 883 h 11832"/>
                  <a:gd name="connsiteX19" fmla="*/ 9738 w 12457"/>
                  <a:gd name="connsiteY19" fmla="*/ 2651 h 11832"/>
                  <a:gd name="connsiteX20" fmla="*/ 9107 w 12457"/>
                  <a:gd name="connsiteY20" fmla="*/ 4281 h 11832"/>
                  <a:gd name="connsiteX21" fmla="*/ 7556 w 12457"/>
                  <a:gd name="connsiteY21" fmla="*/ 5445 h 11832"/>
                  <a:gd name="connsiteX22" fmla="*/ 6364 w 12457"/>
                  <a:gd name="connsiteY22" fmla="*/ 5627 h 11832"/>
                  <a:gd name="connsiteX23" fmla="*/ 5733 w 12457"/>
                  <a:gd name="connsiteY23" fmla="*/ 4822 h 11832"/>
                  <a:gd name="connsiteX24" fmla="*/ 6124 w 12457"/>
                  <a:gd name="connsiteY24" fmla="*/ 2683 h 11832"/>
                  <a:gd name="connsiteX25" fmla="*/ 5387 w 12457"/>
                  <a:gd name="connsiteY25" fmla="*/ 2947 h 11832"/>
                  <a:gd name="connsiteX26" fmla="*/ 3293 w 12457"/>
                  <a:gd name="connsiteY26" fmla="*/ 4639 h 11832"/>
                  <a:gd name="connsiteX27" fmla="*/ 3148 w 12457"/>
                  <a:gd name="connsiteY27" fmla="*/ 5073 h 11832"/>
                  <a:gd name="connsiteX28" fmla="*/ 5160 w 12457"/>
                  <a:gd name="connsiteY28" fmla="*/ 5426 h 11832"/>
                  <a:gd name="connsiteX29" fmla="*/ 5670 w 12457"/>
                  <a:gd name="connsiteY29" fmla="*/ 6112 h 11832"/>
                  <a:gd name="connsiteX30" fmla="*/ 5425 w 12457"/>
                  <a:gd name="connsiteY30" fmla="*/ 7036 h 11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457" h="11832">
                    <a:moveTo>
                      <a:pt x="3785" y="8307"/>
                    </a:moveTo>
                    <a:cubicBezTo>
                      <a:pt x="2953" y="8937"/>
                      <a:pt x="2902" y="8899"/>
                      <a:pt x="1893" y="7584"/>
                    </a:cubicBezTo>
                    <a:cubicBezTo>
                      <a:pt x="304" y="5489"/>
                      <a:pt x="2366" y="5269"/>
                      <a:pt x="1982" y="4753"/>
                    </a:cubicBezTo>
                    <a:cubicBezTo>
                      <a:pt x="1792" y="4507"/>
                      <a:pt x="1433" y="4866"/>
                      <a:pt x="1282" y="4992"/>
                    </a:cubicBezTo>
                    <a:lnTo>
                      <a:pt x="121" y="5935"/>
                    </a:lnTo>
                    <a:cubicBezTo>
                      <a:pt x="-5" y="6022"/>
                      <a:pt x="-38" y="6193"/>
                      <a:pt x="48" y="6320"/>
                    </a:cubicBezTo>
                    <a:cubicBezTo>
                      <a:pt x="50" y="6322"/>
                      <a:pt x="51" y="6324"/>
                      <a:pt x="52" y="6326"/>
                    </a:cubicBezTo>
                    <a:cubicBezTo>
                      <a:pt x="777" y="7282"/>
                      <a:pt x="1389" y="7999"/>
                      <a:pt x="1944" y="8767"/>
                    </a:cubicBezTo>
                    <a:cubicBezTo>
                      <a:pt x="3205" y="10434"/>
                      <a:pt x="3741" y="11283"/>
                      <a:pt x="4075" y="11699"/>
                    </a:cubicBezTo>
                    <a:cubicBezTo>
                      <a:pt x="4154" y="11829"/>
                      <a:pt x="4325" y="11872"/>
                      <a:pt x="4456" y="11793"/>
                    </a:cubicBezTo>
                    <a:cubicBezTo>
                      <a:pt x="4459" y="11791"/>
                      <a:pt x="4463" y="11789"/>
                      <a:pt x="4466" y="11787"/>
                    </a:cubicBezTo>
                    <a:cubicBezTo>
                      <a:pt x="4952" y="11415"/>
                      <a:pt x="3634" y="10478"/>
                      <a:pt x="4725" y="9660"/>
                    </a:cubicBezTo>
                    <a:lnTo>
                      <a:pt x="10400" y="5401"/>
                    </a:lnTo>
                    <a:cubicBezTo>
                      <a:pt x="11869" y="4293"/>
                      <a:pt x="11837" y="5608"/>
                      <a:pt x="12399" y="5193"/>
                    </a:cubicBezTo>
                    <a:cubicBezTo>
                      <a:pt x="12468" y="5130"/>
                      <a:pt x="12487" y="5017"/>
                      <a:pt x="12399" y="4878"/>
                    </a:cubicBezTo>
                    <a:cubicBezTo>
                      <a:pt x="11945" y="4281"/>
                      <a:pt x="11554" y="3859"/>
                      <a:pt x="11301" y="3526"/>
                    </a:cubicBezTo>
                    <a:cubicBezTo>
                      <a:pt x="10885" y="2985"/>
                      <a:pt x="10438" y="2267"/>
                      <a:pt x="9195" y="638"/>
                    </a:cubicBezTo>
                    <a:cubicBezTo>
                      <a:pt x="8514" y="-249"/>
                      <a:pt x="7045" y="-149"/>
                      <a:pt x="6093" y="556"/>
                    </a:cubicBezTo>
                    <a:cubicBezTo>
                      <a:pt x="5866" y="739"/>
                      <a:pt x="5885" y="839"/>
                      <a:pt x="5916" y="883"/>
                    </a:cubicBezTo>
                    <a:cubicBezTo>
                      <a:pt x="6232" y="1298"/>
                      <a:pt x="7707" y="-48"/>
                      <a:pt x="9738" y="2651"/>
                    </a:cubicBezTo>
                    <a:cubicBezTo>
                      <a:pt x="10330" y="3431"/>
                      <a:pt x="9864" y="3714"/>
                      <a:pt x="9107" y="4281"/>
                    </a:cubicBezTo>
                    <a:lnTo>
                      <a:pt x="7556" y="5445"/>
                    </a:lnTo>
                    <a:cubicBezTo>
                      <a:pt x="6850" y="5973"/>
                      <a:pt x="6742" y="6124"/>
                      <a:pt x="6364" y="5627"/>
                    </a:cubicBezTo>
                    <a:lnTo>
                      <a:pt x="5733" y="4822"/>
                    </a:lnTo>
                    <a:cubicBezTo>
                      <a:pt x="4876" y="3689"/>
                      <a:pt x="6364" y="3029"/>
                      <a:pt x="6124" y="2683"/>
                    </a:cubicBezTo>
                    <a:cubicBezTo>
                      <a:pt x="5885" y="2337"/>
                      <a:pt x="5544" y="2808"/>
                      <a:pt x="5387" y="2947"/>
                    </a:cubicBezTo>
                    <a:lnTo>
                      <a:pt x="3293" y="4639"/>
                    </a:lnTo>
                    <a:cubicBezTo>
                      <a:pt x="2978" y="4897"/>
                      <a:pt x="3091" y="4998"/>
                      <a:pt x="3148" y="5073"/>
                    </a:cubicBezTo>
                    <a:cubicBezTo>
                      <a:pt x="3306" y="5294"/>
                      <a:pt x="4447" y="4488"/>
                      <a:pt x="5160" y="5426"/>
                    </a:cubicBezTo>
                    <a:lnTo>
                      <a:pt x="5670" y="6112"/>
                    </a:lnTo>
                    <a:cubicBezTo>
                      <a:pt x="6030" y="6571"/>
                      <a:pt x="5942" y="6640"/>
                      <a:pt x="5425" y="703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F3F80F6C-B7E5-663A-BC38-C94C88C02083}"/>
                  </a:ext>
                </a:extLst>
              </p:cNvPr>
              <p:cNvSpPr/>
              <p:nvPr/>
            </p:nvSpPr>
            <p:spPr>
              <a:xfrm>
                <a:off x="8388227" y="3936419"/>
                <a:ext cx="14173" cy="13926"/>
              </a:xfrm>
              <a:custGeom>
                <a:avLst/>
                <a:gdLst>
                  <a:gd name="connsiteX0" fmla="*/ 12407 w 14173"/>
                  <a:gd name="connsiteY0" fmla="*/ 7231 h 13926"/>
                  <a:gd name="connsiteX1" fmla="*/ 14103 w 14173"/>
                  <a:gd name="connsiteY1" fmla="*/ 7646 h 13926"/>
                  <a:gd name="connsiteX2" fmla="*/ 13939 w 14173"/>
                  <a:gd name="connsiteY2" fmla="*/ 7155 h 13926"/>
                  <a:gd name="connsiteX3" fmla="*/ 13100 w 14173"/>
                  <a:gd name="connsiteY3" fmla="*/ 6123 h 13926"/>
                  <a:gd name="connsiteX4" fmla="*/ 12280 w 14173"/>
                  <a:gd name="connsiteY4" fmla="*/ 4953 h 13926"/>
                  <a:gd name="connsiteX5" fmla="*/ 11921 w 14173"/>
                  <a:gd name="connsiteY5" fmla="*/ 4777 h 13926"/>
                  <a:gd name="connsiteX6" fmla="*/ 11921 w 14173"/>
                  <a:gd name="connsiteY6" fmla="*/ 6312 h 13926"/>
                  <a:gd name="connsiteX7" fmla="*/ 10799 w 14173"/>
                  <a:gd name="connsiteY7" fmla="*/ 6576 h 13926"/>
                  <a:gd name="connsiteX8" fmla="*/ 8812 w 14173"/>
                  <a:gd name="connsiteY8" fmla="*/ 6671 h 13926"/>
                  <a:gd name="connsiteX9" fmla="*/ 8068 w 14173"/>
                  <a:gd name="connsiteY9" fmla="*/ 6671 h 13926"/>
                  <a:gd name="connsiteX10" fmla="*/ 8276 w 14173"/>
                  <a:gd name="connsiteY10" fmla="*/ 6041 h 13926"/>
                  <a:gd name="connsiteX11" fmla="*/ 9096 w 14173"/>
                  <a:gd name="connsiteY11" fmla="*/ 3877 h 13926"/>
                  <a:gd name="connsiteX12" fmla="*/ 9588 w 14173"/>
                  <a:gd name="connsiteY12" fmla="*/ 3103 h 13926"/>
                  <a:gd name="connsiteX13" fmla="*/ 10691 w 14173"/>
                  <a:gd name="connsiteY13" fmla="*/ 3204 h 13926"/>
                  <a:gd name="connsiteX14" fmla="*/ 10622 w 14173"/>
                  <a:gd name="connsiteY14" fmla="*/ 2757 h 13926"/>
                  <a:gd name="connsiteX15" fmla="*/ 9632 w 14173"/>
                  <a:gd name="connsiteY15" fmla="*/ 1549 h 13926"/>
                  <a:gd name="connsiteX16" fmla="*/ 8901 w 14173"/>
                  <a:gd name="connsiteY16" fmla="*/ 473 h 13926"/>
                  <a:gd name="connsiteX17" fmla="*/ 8270 w 14173"/>
                  <a:gd name="connsiteY17" fmla="*/ 46 h 13926"/>
                  <a:gd name="connsiteX18" fmla="*/ 7929 w 14173"/>
                  <a:gd name="connsiteY18" fmla="*/ 2260 h 13926"/>
                  <a:gd name="connsiteX19" fmla="*/ 6523 w 14173"/>
                  <a:gd name="connsiteY19" fmla="*/ 5916 h 13926"/>
                  <a:gd name="connsiteX20" fmla="*/ 6139 w 14173"/>
                  <a:gd name="connsiteY20" fmla="*/ 6677 h 13926"/>
                  <a:gd name="connsiteX21" fmla="*/ 5268 w 14173"/>
                  <a:gd name="connsiteY21" fmla="*/ 6771 h 13926"/>
                  <a:gd name="connsiteX22" fmla="*/ 2450 w 14173"/>
                  <a:gd name="connsiteY22" fmla="*/ 6853 h 13926"/>
                  <a:gd name="connsiteX23" fmla="*/ 104 w 14173"/>
                  <a:gd name="connsiteY23" fmla="*/ 6268 h 13926"/>
                  <a:gd name="connsiteX24" fmla="*/ 104 w 14173"/>
                  <a:gd name="connsiteY24" fmla="*/ 6652 h 13926"/>
                  <a:gd name="connsiteX25" fmla="*/ 1044 w 14173"/>
                  <a:gd name="connsiteY25" fmla="*/ 7803 h 13926"/>
                  <a:gd name="connsiteX26" fmla="*/ 1851 w 14173"/>
                  <a:gd name="connsiteY26" fmla="*/ 8973 h 13926"/>
                  <a:gd name="connsiteX27" fmla="*/ 2153 w 14173"/>
                  <a:gd name="connsiteY27" fmla="*/ 9081 h 13926"/>
                  <a:gd name="connsiteX28" fmla="*/ 2210 w 14173"/>
                  <a:gd name="connsiteY28" fmla="*/ 9043 h 13926"/>
                  <a:gd name="connsiteX29" fmla="*/ 2261 w 14173"/>
                  <a:gd name="connsiteY29" fmla="*/ 7702 h 13926"/>
                  <a:gd name="connsiteX30" fmla="*/ 3478 w 14173"/>
                  <a:gd name="connsiteY30" fmla="*/ 7457 h 13926"/>
                  <a:gd name="connsiteX31" fmla="*/ 5426 w 14173"/>
                  <a:gd name="connsiteY31" fmla="*/ 7394 h 13926"/>
                  <a:gd name="connsiteX32" fmla="*/ 5912 w 14173"/>
                  <a:gd name="connsiteY32" fmla="*/ 7426 h 13926"/>
                  <a:gd name="connsiteX33" fmla="*/ 5842 w 14173"/>
                  <a:gd name="connsiteY33" fmla="*/ 7778 h 13926"/>
                  <a:gd name="connsiteX34" fmla="*/ 4732 w 14173"/>
                  <a:gd name="connsiteY34" fmla="*/ 10219 h 13926"/>
                  <a:gd name="connsiteX35" fmla="*/ 4430 w 14173"/>
                  <a:gd name="connsiteY35" fmla="*/ 10666 h 13926"/>
                  <a:gd name="connsiteX36" fmla="*/ 3282 w 14173"/>
                  <a:gd name="connsiteY36" fmla="*/ 10559 h 13926"/>
                  <a:gd name="connsiteX37" fmla="*/ 3282 w 14173"/>
                  <a:gd name="connsiteY37" fmla="*/ 10899 h 13926"/>
                  <a:gd name="connsiteX38" fmla="*/ 4373 w 14173"/>
                  <a:gd name="connsiteY38" fmla="*/ 12245 h 13926"/>
                  <a:gd name="connsiteX39" fmla="*/ 5420 w 14173"/>
                  <a:gd name="connsiteY39" fmla="*/ 13730 h 13926"/>
                  <a:gd name="connsiteX40" fmla="*/ 5773 w 14173"/>
                  <a:gd name="connsiteY40" fmla="*/ 13856 h 13926"/>
                  <a:gd name="connsiteX41" fmla="*/ 6290 w 14173"/>
                  <a:gd name="connsiteY41" fmla="*/ 10836 h 13926"/>
                  <a:gd name="connsiteX42" fmla="*/ 7387 w 14173"/>
                  <a:gd name="connsiteY42" fmla="*/ 8187 h 13926"/>
                  <a:gd name="connsiteX43" fmla="*/ 7784 w 14173"/>
                  <a:gd name="connsiteY43" fmla="*/ 7356 h 13926"/>
                  <a:gd name="connsiteX44" fmla="*/ 8510 w 14173"/>
                  <a:gd name="connsiteY44" fmla="*/ 7294 h 1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173" h="13926">
                    <a:moveTo>
                      <a:pt x="12407" y="7231"/>
                    </a:moveTo>
                    <a:cubicBezTo>
                      <a:pt x="13403" y="7231"/>
                      <a:pt x="13825" y="7860"/>
                      <a:pt x="14103" y="7646"/>
                    </a:cubicBezTo>
                    <a:cubicBezTo>
                      <a:pt x="14273" y="7507"/>
                      <a:pt x="14103" y="7382"/>
                      <a:pt x="13939" y="7155"/>
                    </a:cubicBezTo>
                    <a:cubicBezTo>
                      <a:pt x="13680" y="6803"/>
                      <a:pt x="13371" y="6482"/>
                      <a:pt x="13100" y="6123"/>
                    </a:cubicBezTo>
                    <a:cubicBezTo>
                      <a:pt x="12829" y="5765"/>
                      <a:pt x="12684" y="5494"/>
                      <a:pt x="12280" y="4953"/>
                    </a:cubicBezTo>
                    <a:cubicBezTo>
                      <a:pt x="12123" y="4745"/>
                      <a:pt x="12022" y="4708"/>
                      <a:pt x="11921" y="4777"/>
                    </a:cubicBezTo>
                    <a:cubicBezTo>
                      <a:pt x="11505" y="5104"/>
                      <a:pt x="12552" y="5834"/>
                      <a:pt x="11921" y="6312"/>
                    </a:cubicBezTo>
                    <a:cubicBezTo>
                      <a:pt x="11574" y="6490"/>
                      <a:pt x="11189" y="6581"/>
                      <a:pt x="10799" y="6576"/>
                    </a:cubicBezTo>
                    <a:lnTo>
                      <a:pt x="8812" y="6671"/>
                    </a:lnTo>
                    <a:cubicBezTo>
                      <a:pt x="8565" y="6699"/>
                      <a:pt x="8315" y="6699"/>
                      <a:pt x="8068" y="6671"/>
                    </a:cubicBezTo>
                    <a:cubicBezTo>
                      <a:pt x="8105" y="6452"/>
                      <a:pt x="8175" y="6239"/>
                      <a:pt x="8276" y="6041"/>
                    </a:cubicBezTo>
                    <a:lnTo>
                      <a:pt x="9096" y="3877"/>
                    </a:lnTo>
                    <a:cubicBezTo>
                      <a:pt x="9173" y="3573"/>
                      <a:pt x="9345" y="3302"/>
                      <a:pt x="9588" y="3103"/>
                    </a:cubicBezTo>
                    <a:cubicBezTo>
                      <a:pt x="10042" y="2751"/>
                      <a:pt x="10332" y="3474"/>
                      <a:pt x="10691" y="3204"/>
                    </a:cubicBezTo>
                    <a:cubicBezTo>
                      <a:pt x="10887" y="3053"/>
                      <a:pt x="10736" y="2915"/>
                      <a:pt x="10622" y="2757"/>
                    </a:cubicBezTo>
                    <a:cubicBezTo>
                      <a:pt x="10370" y="2424"/>
                      <a:pt x="10073" y="2084"/>
                      <a:pt x="9632" y="1549"/>
                    </a:cubicBezTo>
                    <a:cubicBezTo>
                      <a:pt x="9191" y="1014"/>
                      <a:pt x="9083" y="725"/>
                      <a:pt x="8901" y="473"/>
                    </a:cubicBezTo>
                    <a:cubicBezTo>
                      <a:pt x="8566" y="33"/>
                      <a:pt x="8447" y="-74"/>
                      <a:pt x="8270" y="46"/>
                    </a:cubicBezTo>
                    <a:cubicBezTo>
                      <a:pt x="8005" y="247"/>
                      <a:pt x="8529" y="725"/>
                      <a:pt x="7929" y="2260"/>
                    </a:cubicBezTo>
                    <a:lnTo>
                      <a:pt x="6523" y="5916"/>
                    </a:lnTo>
                    <a:cubicBezTo>
                      <a:pt x="6372" y="6318"/>
                      <a:pt x="6322" y="6545"/>
                      <a:pt x="6139" y="6677"/>
                    </a:cubicBezTo>
                    <a:cubicBezTo>
                      <a:pt x="5857" y="6764"/>
                      <a:pt x="5562" y="6796"/>
                      <a:pt x="5268" y="6771"/>
                    </a:cubicBezTo>
                    <a:lnTo>
                      <a:pt x="2450" y="6853"/>
                    </a:lnTo>
                    <a:cubicBezTo>
                      <a:pt x="697" y="6916"/>
                      <a:pt x="388" y="6054"/>
                      <a:pt x="104" y="6268"/>
                    </a:cubicBezTo>
                    <a:cubicBezTo>
                      <a:pt x="-28" y="6369"/>
                      <a:pt x="-41" y="6469"/>
                      <a:pt x="104" y="6652"/>
                    </a:cubicBezTo>
                    <a:cubicBezTo>
                      <a:pt x="501" y="7193"/>
                      <a:pt x="798" y="7476"/>
                      <a:pt x="1044" y="7803"/>
                    </a:cubicBezTo>
                    <a:cubicBezTo>
                      <a:pt x="1290" y="8130"/>
                      <a:pt x="1466" y="8432"/>
                      <a:pt x="1851" y="8973"/>
                    </a:cubicBezTo>
                    <a:cubicBezTo>
                      <a:pt x="1904" y="9087"/>
                      <a:pt x="2040" y="9134"/>
                      <a:pt x="2153" y="9081"/>
                    </a:cubicBezTo>
                    <a:cubicBezTo>
                      <a:pt x="2174" y="9072"/>
                      <a:pt x="2193" y="9058"/>
                      <a:pt x="2210" y="9043"/>
                    </a:cubicBezTo>
                    <a:cubicBezTo>
                      <a:pt x="2507" y="8822"/>
                      <a:pt x="1737" y="8111"/>
                      <a:pt x="2261" y="7702"/>
                    </a:cubicBezTo>
                    <a:cubicBezTo>
                      <a:pt x="2481" y="7539"/>
                      <a:pt x="2721" y="7476"/>
                      <a:pt x="3478" y="7457"/>
                    </a:cubicBezTo>
                    <a:lnTo>
                      <a:pt x="5426" y="7394"/>
                    </a:lnTo>
                    <a:cubicBezTo>
                      <a:pt x="5615" y="7394"/>
                      <a:pt x="5849" y="7344"/>
                      <a:pt x="5912" y="7426"/>
                    </a:cubicBezTo>
                    <a:cubicBezTo>
                      <a:pt x="5975" y="7507"/>
                      <a:pt x="5912" y="7658"/>
                      <a:pt x="5842" y="7778"/>
                    </a:cubicBezTo>
                    <a:lnTo>
                      <a:pt x="4732" y="10219"/>
                    </a:lnTo>
                    <a:cubicBezTo>
                      <a:pt x="4665" y="10388"/>
                      <a:pt x="4562" y="10541"/>
                      <a:pt x="4430" y="10666"/>
                    </a:cubicBezTo>
                    <a:cubicBezTo>
                      <a:pt x="3995" y="10993"/>
                      <a:pt x="3572" y="10332"/>
                      <a:pt x="3282" y="10559"/>
                    </a:cubicBezTo>
                    <a:cubicBezTo>
                      <a:pt x="3213" y="10603"/>
                      <a:pt x="3125" y="10660"/>
                      <a:pt x="3282" y="10899"/>
                    </a:cubicBezTo>
                    <a:cubicBezTo>
                      <a:pt x="3440" y="11138"/>
                      <a:pt x="3749" y="11415"/>
                      <a:pt x="4373" y="12245"/>
                    </a:cubicBezTo>
                    <a:cubicBezTo>
                      <a:pt x="4997" y="13076"/>
                      <a:pt x="5218" y="13459"/>
                      <a:pt x="5420" y="13730"/>
                    </a:cubicBezTo>
                    <a:cubicBezTo>
                      <a:pt x="5622" y="14000"/>
                      <a:pt x="5659" y="13938"/>
                      <a:pt x="5773" y="13856"/>
                    </a:cubicBezTo>
                    <a:cubicBezTo>
                      <a:pt x="6227" y="13516"/>
                      <a:pt x="5256" y="13340"/>
                      <a:pt x="6290" y="10836"/>
                    </a:cubicBezTo>
                    <a:lnTo>
                      <a:pt x="7387" y="8187"/>
                    </a:lnTo>
                    <a:cubicBezTo>
                      <a:pt x="7482" y="7894"/>
                      <a:pt x="7615" y="7614"/>
                      <a:pt x="7784" y="7356"/>
                    </a:cubicBezTo>
                    <a:cubicBezTo>
                      <a:pt x="8021" y="7296"/>
                      <a:pt x="8266" y="7275"/>
                      <a:pt x="8510" y="729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D4890DB4-CA98-3966-FA45-0741AE2B05B8}"/>
                  </a:ext>
                </a:extLst>
              </p:cNvPr>
              <p:cNvSpPr/>
              <p:nvPr/>
            </p:nvSpPr>
            <p:spPr>
              <a:xfrm>
                <a:off x="8438707" y="3804849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3058 w 6141"/>
                  <a:gd name="connsiteY4" fmla="*/ 0 h 6128"/>
                  <a:gd name="connsiteX5" fmla="*/ 3071 w 6141"/>
                  <a:gd name="connsiteY5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6"/>
                      <a:pt x="4767" y="6128"/>
                      <a:pt x="3071" y="6128"/>
                    </a:cubicBezTo>
                    <a:cubicBezTo>
                      <a:pt x="1375" y="6128"/>
                      <a:pt x="0" y="4756"/>
                      <a:pt x="0" y="3064"/>
                    </a:cubicBezTo>
                    <a:cubicBezTo>
                      <a:pt x="-4" y="1375"/>
                      <a:pt x="1366" y="3"/>
                      <a:pt x="3058" y="0"/>
                    </a:cubicBezTo>
                    <a:cubicBezTo>
                      <a:pt x="3063" y="0"/>
                      <a:pt x="3066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CF2834E1-3DCB-9965-D3FC-90EB3C0DD4FF}"/>
                  </a:ext>
                </a:extLst>
              </p:cNvPr>
              <p:cNvSpPr/>
              <p:nvPr/>
            </p:nvSpPr>
            <p:spPr>
              <a:xfrm>
                <a:off x="8411082" y="3810977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0 w 6141"/>
                  <a:gd name="connsiteY4" fmla="*/ 3058 h 6128"/>
                  <a:gd name="connsiteX5" fmla="*/ 3071 w 6141"/>
                  <a:gd name="connsiteY5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7"/>
                      <a:pt x="4767" y="6128"/>
                      <a:pt x="3071" y="6128"/>
                    </a:cubicBezTo>
                    <a:cubicBezTo>
                      <a:pt x="1375" y="6128"/>
                      <a:pt x="0" y="4757"/>
                      <a:pt x="0" y="3064"/>
                    </a:cubicBezTo>
                    <a:cubicBezTo>
                      <a:pt x="0" y="3062"/>
                      <a:pt x="0" y="3060"/>
                      <a:pt x="0" y="3058"/>
                    </a:cubicBezTo>
                    <a:cubicBezTo>
                      <a:pt x="4" y="1368"/>
                      <a:pt x="1377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D2B52B3-7A0A-16F9-5D6E-0867753277F3}"/>
                  </a:ext>
                </a:extLst>
              </p:cNvPr>
              <p:cNvSpPr/>
              <p:nvPr/>
            </p:nvSpPr>
            <p:spPr>
              <a:xfrm>
                <a:off x="8403143" y="3808492"/>
                <a:ext cx="105992" cy="20603"/>
              </a:xfrm>
              <a:custGeom>
                <a:avLst/>
                <a:gdLst>
                  <a:gd name="connsiteX0" fmla="*/ 102020 w 105992"/>
                  <a:gd name="connsiteY0" fmla="*/ 14074 h 20603"/>
                  <a:gd name="connsiteX1" fmla="*/ 97575 w 105992"/>
                  <a:gd name="connsiteY1" fmla="*/ 15591 h 20603"/>
                  <a:gd name="connsiteX2" fmla="*/ 95342 w 105992"/>
                  <a:gd name="connsiteY2" fmla="*/ 10627 h 20603"/>
                  <a:gd name="connsiteX3" fmla="*/ 91250 w 105992"/>
                  <a:gd name="connsiteY3" fmla="*/ 9444 h 20603"/>
                  <a:gd name="connsiteX4" fmla="*/ 85802 w 105992"/>
                  <a:gd name="connsiteY4" fmla="*/ 12904 h 20603"/>
                  <a:gd name="connsiteX5" fmla="*/ 82882 w 105992"/>
                  <a:gd name="connsiteY5" fmla="*/ 4775 h 20603"/>
                  <a:gd name="connsiteX6" fmla="*/ 78676 w 105992"/>
                  <a:gd name="connsiteY6" fmla="*/ 3926 h 20603"/>
                  <a:gd name="connsiteX7" fmla="*/ 73153 w 105992"/>
                  <a:gd name="connsiteY7" fmla="*/ 11036 h 20603"/>
                  <a:gd name="connsiteX8" fmla="*/ 70107 w 105992"/>
                  <a:gd name="connsiteY8" fmla="*/ 9815 h 20603"/>
                  <a:gd name="connsiteX9" fmla="*/ 68600 w 105992"/>
                  <a:gd name="connsiteY9" fmla="*/ 6267 h 20603"/>
                  <a:gd name="connsiteX10" fmla="*/ 68802 w 105992"/>
                  <a:gd name="connsiteY10" fmla="*/ 4379 h 20603"/>
                  <a:gd name="connsiteX11" fmla="*/ 64552 w 105992"/>
                  <a:gd name="connsiteY11" fmla="*/ 3750 h 20603"/>
                  <a:gd name="connsiteX12" fmla="*/ 64249 w 105992"/>
                  <a:gd name="connsiteY12" fmla="*/ 5977 h 20603"/>
                  <a:gd name="connsiteX13" fmla="*/ 62092 w 105992"/>
                  <a:gd name="connsiteY13" fmla="*/ 9846 h 20603"/>
                  <a:gd name="connsiteX14" fmla="*/ 59829 w 105992"/>
                  <a:gd name="connsiteY14" fmla="*/ 10268 h 20603"/>
                  <a:gd name="connsiteX15" fmla="*/ 55074 w 105992"/>
                  <a:gd name="connsiteY15" fmla="*/ 0 h 20603"/>
                  <a:gd name="connsiteX16" fmla="*/ 50736 w 105992"/>
                  <a:gd name="connsiteY16" fmla="*/ 0 h 20603"/>
                  <a:gd name="connsiteX17" fmla="*/ 50736 w 105992"/>
                  <a:gd name="connsiteY17" fmla="*/ 724 h 20603"/>
                  <a:gd name="connsiteX18" fmla="*/ 50736 w 105992"/>
                  <a:gd name="connsiteY18" fmla="*/ 724 h 20603"/>
                  <a:gd name="connsiteX19" fmla="*/ 45988 w 105992"/>
                  <a:gd name="connsiteY19" fmla="*/ 10268 h 20603"/>
                  <a:gd name="connsiteX20" fmla="*/ 43598 w 105992"/>
                  <a:gd name="connsiteY20" fmla="*/ 9702 h 20603"/>
                  <a:gd name="connsiteX21" fmla="*/ 41460 w 105992"/>
                  <a:gd name="connsiteY21" fmla="*/ 5814 h 20603"/>
                  <a:gd name="connsiteX22" fmla="*/ 41309 w 105992"/>
                  <a:gd name="connsiteY22" fmla="*/ 3926 h 20603"/>
                  <a:gd name="connsiteX23" fmla="*/ 37015 w 105992"/>
                  <a:gd name="connsiteY23" fmla="*/ 4241 h 20603"/>
                  <a:gd name="connsiteX24" fmla="*/ 37115 w 105992"/>
                  <a:gd name="connsiteY24" fmla="*/ 6053 h 20603"/>
                  <a:gd name="connsiteX25" fmla="*/ 35369 w 105992"/>
                  <a:gd name="connsiteY25" fmla="*/ 10104 h 20603"/>
                  <a:gd name="connsiteX26" fmla="*/ 32670 w 105992"/>
                  <a:gd name="connsiteY26" fmla="*/ 11067 h 20603"/>
                  <a:gd name="connsiteX27" fmla="*/ 26768 w 105992"/>
                  <a:gd name="connsiteY27" fmla="*/ 3769 h 20603"/>
                  <a:gd name="connsiteX28" fmla="*/ 22568 w 105992"/>
                  <a:gd name="connsiteY28" fmla="*/ 4624 h 20603"/>
                  <a:gd name="connsiteX29" fmla="*/ 19920 w 105992"/>
                  <a:gd name="connsiteY29" fmla="*/ 13055 h 20603"/>
                  <a:gd name="connsiteX30" fmla="*/ 14566 w 105992"/>
                  <a:gd name="connsiteY30" fmla="*/ 8928 h 20603"/>
                  <a:gd name="connsiteX31" fmla="*/ 10474 w 105992"/>
                  <a:gd name="connsiteY31" fmla="*/ 10117 h 20603"/>
                  <a:gd name="connsiteX32" fmla="*/ 8134 w 105992"/>
                  <a:gd name="connsiteY32" fmla="*/ 15893 h 20603"/>
                  <a:gd name="connsiteX33" fmla="*/ 4105 w 105992"/>
                  <a:gd name="connsiteY33" fmla="*/ 14383 h 20603"/>
                  <a:gd name="connsiteX34" fmla="*/ 3733 w 105992"/>
                  <a:gd name="connsiteY34" fmla="*/ 13754 h 20603"/>
                  <a:gd name="connsiteX35" fmla="*/ 0 w 105992"/>
                  <a:gd name="connsiteY35" fmla="*/ 15943 h 20603"/>
                  <a:gd name="connsiteX36" fmla="*/ 353 w 105992"/>
                  <a:gd name="connsiteY36" fmla="*/ 16572 h 20603"/>
                  <a:gd name="connsiteX37" fmla="*/ 9181 w 105992"/>
                  <a:gd name="connsiteY37" fmla="*/ 20114 h 20603"/>
                  <a:gd name="connsiteX38" fmla="*/ 14055 w 105992"/>
                  <a:gd name="connsiteY38" fmla="*/ 15440 h 20603"/>
                  <a:gd name="connsiteX39" fmla="*/ 20512 w 105992"/>
                  <a:gd name="connsiteY39" fmla="*/ 17296 h 20603"/>
                  <a:gd name="connsiteX40" fmla="*/ 26188 w 105992"/>
                  <a:gd name="connsiteY40" fmla="*/ 12086 h 20603"/>
                  <a:gd name="connsiteX41" fmla="*/ 31863 w 105992"/>
                  <a:gd name="connsiteY41" fmla="*/ 15276 h 20603"/>
                  <a:gd name="connsiteX42" fmla="*/ 38414 w 105992"/>
                  <a:gd name="connsiteY42" fmla="*/ 13118 h 20603"/>
                  <a:gd name="connsiteX43" fmla="*/ 39562 w 105992"/>
                  <a:gd name="connsiteY43" fmla="*/ 11721 h 20603"/>
                  <a:gd name="connsiteX44" fmla="*/ 40880 w 105992"/>
                  <a:gd name="connsiteY44" fmla="*/ 13024 h 20603"/>
                  <a:gd name="connsiteX45" fmla="*/ 47078 w 105992"/>
                  <a:gd name="connsiteY45" fmla="*/ 14389 h 20603"/>
                  <a:gd name="connsiteX46" fmla="*/ 52968 w 105992"/>
                  <a:gd name="connsiteY46" fmla="*/ 10104 h 20603"/>
                  <a:gd name="connsiteX47" fmla="*/ 58700 w 105992"/>
                  <a:gd name="connsiteY47" fmla="*/ 14389 h 20603"/>
                  <a:gd name="connsiteX48" fmla="*/ 64653 w 105992"/>
                  <a:gd name="connsiteY48" fmla="*/ 13269 h 20603"/>
                  <a:gd name="connsiteX49" fmla="*/ 66160 w 105992"/>
                  <a:gd name="connsiteY49" fmla="*/ 11809 h 20603"/>
                  <a:gd name="connsiteX50" fmla="*/ 66897 w 105992"/>
                  <a:gd name="connsiteY50" fmla="*/ 12722 h 20603"/>
                  <a:gd name="connsiteX51" fmla="*/ 73916 w 105992"/>
                  <a:gd name="connsiteY51" fmla="*/ 15276 h 20603"/>
                  <a:gd name="connsiteX52" fmla="*/ 79389 w 105992"/>
                  <a:gd name="connsiteY52" fmla="*/ 12244 h 20603"/>
                  <a:gd name="connsiteX53" fmla="*/ 85190 w 105992"/>
                  <a:gd name="connsiteY53" fmla="*/ 17176 h 20603"/>
                  <a:gd name="connsiteX54" fmla="*/ 91679 w 105992"/>
                  <a:gd name="connsiteY54" fmla="*/ 15629 h 20603"/>
                  <a:gd name="connsiteX55" fmla="*/ 96805 w 105992"/>
                  <a:gd name="connsiteY55" fmla="*/ 19831 h 20603"/>
                  <a:gd name="connsiteX56" fmla="*/ 105993 w 105992"/>
                  <a:gd name="connsiteY56" fmla="*/ 15742 h 2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5992" h="20603">
                    <a:moveTo>
                      <a:pt x="102020" y="14074"/>
                    </a:moveTo>
                    <a:cubicBezTo>
                      <a:pt x="101282" y="15836"/>
                      <a:pt x="100488" y="16100"/>
                      <a:pt x="97575" y="15591"/>
                    </a:cubicBezTo>
                    <a:cubicBezTo>
                      <a:pt x="95147" y="15163"/>
                      <a:pt x="95204" y="11973"/>
                      <a:pt x="95342" y="10627"/>
                    </a:cubicBezTo>
                    <a:lnTo>
                      <a:pt x="91250" y="9444"/>
                    </a:lnTo>
                    <a:cubicBezTo>
                      <a:pt x="89491" y="12936"/>
                      <a:pt x="87416" y="13124"/>
                      <a:pt x="85802" y="12904"/>
                    </a:cubicBezTo>
                    <a:cubicBezTo>
                      <a:pt x="82857" y="12502"/>
                      <a:pt x="82706" y="7638"/>
                      <a:pt x="82882" y="4775"/>
                    </a:cubicBezTo>
                    <a:lnTo>
                      <a:pt x="78676" y="3926"/>
                    </a:lnTo>
                    <a:cubicBezTo>
                      <a:pt x="76633" y="9677"/>
                      <a:pt x="75719" y="10564"/>
                      <a:pt x="73153" y="11036"/>
                    </a:cubicBezTo>
                    <a:cubicBezTo>
                      <a:pt x="71995" y="11177"/>
                      <a:pt x="70845" y="10717"/>
                      <a:pt x="70107" y="9815"/>
                    </a:cubicBezTo>
                    <a:cubicBezTo>
                      <a:pt x="69222" y="8833"/>
                      <a:pt x="68692" y="7584"/>
                      <a:pt x="68600" y="6267"/>
                    </a:cubicBezTo>
                    <a:cubicBezTo>
                      <a:pt x="68708" y="5642"/>
                      <a:pt x="68775" y="5012"/>
                      <a:pt x="68802" y="4379"/>
                    </a:cubicBezTo>
                    <a:lnTo>
                      <a:pt x="64552" y="3750"/>
                    </a:lnTo>
                    <a:cubicBezTo>
                      <a:pt x="64352" y="4476"/>
                      <a:pt x="64250" y="5225"/>
                      <a:pt x="64249" y="5977"/>
                    </a:cubicBezTo>
                    <a:cubicBezTo>
                      <a:pt x="63999" y="7476"/>
                      <a:pt x="63237" y="8844"/>
                      <a:pt x="62092" y="9846"/>
                    </a:cubicBezTo>
                    <a:cubicBezTo>
                      <a:pt x="61450" y="10342"/>
                      <a:pt x="60607" y="10500"/>
                      <a:pt x="59829" y="10268"/>
                    </a:cubicBezTo>
                    <a:cubicBezTo>
                      <a:pt x="57786" y="9727"/>
                      <a:pt x="55074" y="8079"/>
                      <a:pt x="55074" y="0"/>
                    </a:cubicBezTo>
                    <a:lnTo>
                      <a:pt x="50736" y="0"/>
                    </a:lnTo>
                    <a:cubicBezTo>
                      <a:pt x="50736" y="252"/>
                      <a:pt x="50736" y="484"/>
                      <a:pt x="50736" y="724"/>
                    </a:cubicBezTo>
                    <a:lnTo>
                      <a:pt x="50736" y="724"/>
                    </a:lnTo>
                    <a:cubicBezTo>
                      <a:pt x="50736" y="6531"/>
                      <a:pt x="49317" y="9387"/>
                      <a:pt x="45988" y="10268"/>
                    </a:cubicBezTo>
                    <a:cubicBezTo>
                      <a:pt x="45146" y="10492"/>
                      <a:pt x="44248" y="10279"/>
                      <a:pt x="43598" y="9702"/>
                    </a:cubicBezTo>
                    <a:cubicBezTo>
                      <a:pt x="42462" y="8687"/>
                      <a:pt x="41708" y="7315"/>
                      <a:pt x="41460" y="5814"/>
                    </a:cubicBezTo>
                    <a:cubicBezTo>
                      <a:pt x="41475" y="5181"/>
                      <a:pt x="41424" y="4548"/>
                      <a:pt x="41309" y="3926"/>
                    </a:cubicBezTo>
                    <a:lnTo>
                      <a:pt x="37015" y="4241"/>
                    </a:lnTo>
                    <a:cubicBezTo>
                      <a:pt x="36991" y="4846"/>
                      <a:pt x="37025" y="5453"/>
                      <a:pt x="37115" y="6053"/>
                    </a:cubicBezTo>
                    <a:cubicBezTo>
                      <a:pt x="37019" y="7564"/>
                      <a:pt x="36402" y="8995"/>
                      <a:pt x="35369" y="10104"/>
                    </a:cubicBezTo>
                    <a:cubicBezTo>
                      <a:pt x="34697" y="10870"/>
                      <a:pt x="33676" y="11234"/>
                      <a:pt x="32670" y="11067"/>
                    </a:cubicBezTo>
                    <a:cubicBezTo>
                      <a:pt x="30066" y="10589"/>
                      <a:pt x="28779" y="9419"/>
                      <a:pt x="26768" y="3769"/>
                    </a:cubicBezTo>
                    <a:lnTo>
                      <a:pt x="22568" y="4624"/>
                    </a:lnTo>
                    <a:cubicBezTo>
                      <a:pt x="22751" y="7613"/>
                      <a:pt x="22644" y="12684"/>
                      <a:pt x="19920" y="13055"/>
                    </a:cubicBezTo>
                    <a:cubicBezTo>
                      <a:pt x="18400" y="13269"/>
                      <a:pt x="16584" y="12942"/>
                      <a:pt x="14566" y="8928"/>
                    </a:cubicBezTo>
                    <a:lnTo>
                      <a:pt x="10474" y="10117"/>
                    </a:lnTo>
                    <a:cubicBezTo>
                      <a:pt x="10751" y="12866"/>
                      <a:pt x="9679" y="15509"/>
                      <a:pt x="8134" y="15893"/>
                    </a:cubicBezTo>
                    <a:cubicBezTo>
                      <a:pt x="5379" y="16585"/>
                      <a:pt x="5379" y="16585"/>
                      <a:pt x="4105" y="14383"/>
                    </a:cubicBezTo>
                    <a:lnTo>
                      <a:pt x="3733" y="13754"/>
                    </a:lnTo>
                    <a:lnTo>
                      <a:pt x="0" y="15943"/>
                    </a:lnTo>
                    <a:lnTo>
                      <a:pt x="353" y="16572"/>
                    </a:lnTo>
                    <a:cubicBezTo>
                      <a:pt x="2333" y="19982"/>
                      <a:pt x="3853" y="21448"/>
                      <a:pt x="9181" y="20114"/>
                    </a:cubicBezTo>
                    <a:cubicBezTo>
                      <a:pt x="11571" y="19523"/>
                      <a:pt x="13179" y="17698"/>
                      <a:pt x="14055" y="15440"/>
                    </a:cubicBezTo>
                    <a:cubicBezTo>
                      <a:pt x="15818" y="16998"/>
                      <a:pt x="18190" y="17680"/>
                      <a:pt x="20512" y="17296"/>
                    </a:cubicBezTo>
                    <a:cubicBezTo>
                      <a:pt x="22650" y="17000"/>
                      <a:pt x="25015" y="15761"/>
                      <a:pt x="26188" y="12086"/>
                    </a:cubicBezTo>
                    <a:cubicBezTo>
                      <a:pt x="27625" y="13806"/>
                      <a:pt x="29644" y="14941"/>
                      <a:pt x="31863" y="15276"/>
                    </a:cubicBezTo>
                    <a:cubicBezTo>
                      <a:pt x="34272" y="15705"/>
                      <a:pt x="36735" y="14894"/>
                      <a:pt x="38414" y="13118"/>
                    </a:cubicBezTo>
                    <a:cubicBezTo>
                      <a:pt x="38841" y="12690"/>
                      <a:pt x="39225" y="12222"/>
                      <a:pt x="39562" y="11721"/>
                    </a:cubicBezTo>
                    <a:cubicBezTo>
                      <a:pt x="39955" y="12200"/>
                      <a:pt x="40396" y="12637"/>
                      <a:pt x="40880" y="13024"/>
                    </a:cubicBezTo>
                    <a:cubicBezTo>
                      <a:pt x="42604" y="14451"/>
                      <a:pt x="44912" y="14959"/>
                      <a:pt x="47078" y="14389"/>
                    </a:cubicBezTo>
                    <a:cubicBezTo>
                      <a:pt x="49534" y="13798"/>
                      <a:pt x="51653" y="12256"/>
                      <a:pt x="52968" y="10104"/>
                    </a:cubicBezTo>
                    <a:cubicBezTo>
                      <a:pt x="54224" y="12243"/>
                      <a:pt x="56290" y="13788"/>
                      <a:pt x="58700" y="14389"/>
                    </a:cubicBezTo>
                    <a:cubicBezTo>
                      <a:pt x="60751" y="14965"/>
                      <a:pt x="62953" y="14551"/>
                      <a:pt x="64653" y="13269"/>
                    </a:cubicBezTo>
                    <a:cubicBezTo>
                      <a:pt x="65211" y="12844"/>
                      <a:pt x="65717" y="12354"/>
                      <a:pt x="66160" y="11809"/>
                    </a:cubicBezTo>
                    <a:cubicBezTo>
                      <a:pt x="66388" y="12127"/>
                      <a:pt x="66634" y="12432"/>
                      <a:pt x="66897" y="12722"/>
                    </a:cubicBezTo>
                    <a:cubicBezTo>
                      <a:pt x="68623" y="14746"/>
                      <a:pt x="71289" y="15717"/>
                      <a:pt x="73916" y="15276"/>
                    </a:cubicBezTo>
                    <a:cubicBezTo>
                      <a:pt x="76055" y="14980"/>
                      <a:pt x="78007" y="13900"/>
                      <a:pt x="79389" y="12244"/>
                    </a:cubicBezTo>
                    <a:cubicBezTo>
                      <a:pt x="80757" y="15886"/>
                      <a:pt x="83362" y="16925"/>
                      <a:pt x="85190" y="17176"/>
                    </a:cubicBezTo>
                    <a:cubicBezTo>
                      <a:pt x="87474" y="17544"/>
                      <a:pt x="89809" y="16987"/>
                      <a:pt x="91679" y="15629"/>
                    </a:cubicBezTo>
                    <a:cubicBezTo>
                      <a:pt x="92519" y="17838"/>
                      <a:pt x="94470" y="19437"/>
                      <a:pt x="96805" y="19831"/>
                    </a:cubicBezTo>
                    <a:cubicBezTo>
                      <a:pt x="99063" y="20228"/>
                      <a:pt x="103742" y="21058"/>
                      <a:pt x="105993" y="157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63519BE1-145C-0EFD-BA6F-3E97CDB73F93}"/>
                  </a:ext>
                </a:extLst>
              </p:cNvPr>
              <p:cNvSpPr/>
              <p:nvPr/>
            </p:nvSpPr>
            <p:spPr>
              <a:xfrm>
                <a:off x="8466894" y="3805025"/>
                <a:ext cx="6141" cy="6128"/>
              </a:xfrm>
              <a:custGeom>
                <a:avLst/>
                <a:gdLst>
                  <a:gd name="connsiteX0" fmla="*/ 3065 w 6141"/>
                  <a:gd name="connsiteY0" fmla="*/ 0 h 6128"/>
                  <a:gd name="connsiteX1" fmla="*/ 6142 w 6141"/>
                  <a:gd name="connsiteY1" fmla="*/ 3058 h 6128"/>
                  <a:gd name="connsiteX2" fmla="*/ 3077 w 6141"/>
                  <a:gd name="connsiteY2" fmla="*/ 6128 h 6128"/>
                  <a:gd name="connsiteX3" fmla="*/ 0 w 6141"/>
                  <a:gd name="connsiteY3" fmla="*/ 3070 h 6128"/>
                  <a:gd name="connsiteX4" fmla="*/ 0 w 6141"/>
                  <a:gd name="connsiteY4" fmla="*/ 3064 h 6128"/>
                  <a:gd name="connsiteX5" fmla="*/ 3058 w 6141"/>
                  <a:gd name="connsiteY5" fmla="*/ 0 h 6128"/>
                  <a:gd name="connsiteX6" fmla="*/ 3065 w 6141"/>
                  <a:gd name="connsiteY6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41" h="6128">
                    <a:moveTo>
                      <a:pt x="3065" y="0"/>
                    </a:moveTo>
                    <a:cubicBezTo>
                      <a:pt x="4761" y="-3"/>
                      <a:pt x="6138" y="1366"/>
                      <a:pt x="6142" y="3058"/>
                    </a:cubicBezTo>
                    <a:cubicBezTo>
                      <a:pt x="6146" y="4750"/>
                      <a:pt x="4773" y="6124"/>
                      <a:pt x="3077" y="6128"/>
                    </a:cubicBezTo>
                    <a:cubicBezTo>
                      <a:pt x="1381" y="6132"/>
                      <a:pt x="4" y="4763"/>
                      <a:pt x="0" y="3070"/>
                    </a:cubicBezTo>
                    <a:cubicBezTo>
                      <a:pt x="0" y="3068"/>
                      <a:pt x="0" y="3066"/>
                      <a:pt x="0" y="3064"/>
                    </a:cubicBezTo>
                    <a:cubicBezTo>
                      <a:pt x="-4" y="1375"/>
                      <a:pt x="1366" y="3"/>
                      <a:pt x="3058" y="0"/>
                    </a:cubicBezTo>
                    <a:cubicBezTo>
                      <a:pt x="3060" y="0"/>
                      <a:pt x="3063" y="0"/>
                      <a:pt x="3065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7CC9B440-B050-17D0-A0D0-1479A9734B2D}"/>
                  </a:ext>
                </a:extLst>
              </p:cNvPr>
              <p:cNvSpPr/>
              <p:nvPr/>
            </p:nvSpPr>
            <p:spPr>
              <a:xfrm>
                <a:off x="8494879" y="3810612"/>
                <a:ext cx="6141" cy="6128"/>
              </a:xfrm>
              <a:custGeom>
                <a:avLst/>
                <a:gdLst>
                  <a:gd name="connsiteX0" fmla="*/ 3071 w 6141"/>
                  <a:gd name="connsiteY0" fmla="*/ 0 h 6128"/>
                  <a:gd name="connsiteX1" fmla="*/ 6142 w 6141"/>
                  <a:gd name="connsiteY1" fmla="*/ 3064 h 6128"/>
                  <a:gd name="connsiteX2" fmla="*/ 3071 w 6141"/>
                  <a:gd name="connsiteY2" fmla="*/ 6128 h 6128"/>
                  <a:gd name="connsiteX3" fmla="*/ 0 w 6141"/>
                  <a:gd name="connsiteY3" fmla="*/ 3064 h 6128"/>
                  <a:gd name="connsiteX4" fmla="*/ 3071 w 6141"/>
                  <a:gd name="connsiteY4" fmla="*/ 0 h 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1" h="6128">
                    <a:moveTo>
                      <a:pt x="3071" y="0"/>
                    </a:moveTo>
                    <a:cubicBezTo>
                      <a:pt x="4767" y="0"/>
                      <a:pt x="6142" y="1372"/>
                      <a:pt x="6142" y="3064"/>
                    </a:cubicBezTo>
                    <a:cubicBezTo>
                      <a:pt x="6142" y="4757"/>
                      <a:pt x="4767" y="6128"/>
                      <a:pt x="3071" y="6128"/>
                    </a:cubicBezTo>
                    <a:cubicBezTo>
                      <a:pt x="1375" y="6128"/>
                      <a:pt x="0" y="4757"/>
                      <a:pt x="0" y="3064"/>
                    </a:cubicBezTo>
                    <a:cubicBezTo>
                      <a:pt x="0" y="1372"/>
                      <a:pt x="1375" y="0"/>
                      <a:pt x="3071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EA316009-E7EB-58D8-68E9-EB34070FE3A1}"/>
                  </a:ext>
                </a:extLst>
              </p:cNvPr>
              <p:cNvSpPr/>
              <p:nvPr/>
            </p:nvSpPr>
            <p:spPr>
              <a:xfrm>
                <a:off x="8414216" y="3834589"/>
                <a:ext cx="7264" cy="4611"/>
              </a:xfrm>
              <a:custGeom>
                <a:avLst/>
                <a:gdLst>
                  <a:gd name="connsiteX0" fmla="*/ 0 w 7264"/>
                  <a:gd name="connsiteY0" fmla="*/ 3127 h 4611"/>
                  <a:gd name="connsiteX1" fmla="*/ 3254 w 7264"/>
                  <a:gd name="connsiteY1" fmla="*/ 0 h 4611"/>
                  <a:gd name="connsiteX2" fmla="*/ 7264 w 7264"/>
                  <a:gd name="connsiteY2" fmla="*/ 1510 h 4611"/>
                  <a:gd name="connsiteX3" fmla="*/ 4181 w 7264"/>
                  <a:gd name="connsiteY3" fmla="*/ 4612 h 4611"/>
                  <a:gd name="connsiteX4" fmla="*/ 0 w 7264"/>
                  <a:gd name="connsiteY4" fmla="*/ 3127 h 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" h="4611">
                    <a:moveTo>
                      <a:pt x="0" y="3127"/>
                    </a:moveTo>
                    <a:lnTo>
                      <a:pt x="3254" y="0"/>
                    </a:lnTo>
                    <a:lnTo>
                      <a:pt x="7264" y="1510"/>
                    </a:lnTo>
                    <a:lnTo>
                      <a:pt x="4181" y="4612"/>
                    </a:lnTo>
                    <a:lnTo>
                      <a:pt x="0" y="3127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BA4B6661-FDB0-335E-8701-B4CB4EDAF6B8}"/>
                  </a:ext>
                </a:extLst>
              </p:cNvPr>
              <p:cNvSpPr/>
              <p:nvPr/>
            </p:nvSpPr>
            <p:spPr>
              <a:xfrm>
                <a:off x="8404699" y="3823585"/>
                <a:ext cx="103213" cy="11715"/>
              </a:xfrm>
              <a:custGeom>
                <a:avLst/>
                <a:gdLst>
                  <a:gd name="connsiteX0" fmla="*/ 2310 w 103213"/>
                  <a:gd name="connsiteY0" fmla="*/ 11677 h 11715"/>
                  <a:gd name="connsiteX1" fmla="*/ 51551 w 103213"/>
                  <a:gd name="connsiteY1" fmla="*/ 4083 h 11715"/>
                  <a:gd name="connsiteX2" fmla="*/ 100938 w 103213"/>
                  <a:gd name="connsiteY2" fmla="*/ 11677 h 11715"/>
                  <a:gd name="connsiteX3" fmla="*/ 103050 w 103213"/>
                  <a:gd name="connsiteY3" fmla="*/ 10262 h 11715"/>
                  <a:gd name="connsiteX4" fmla="*/ 102180 w 103213"/>
                  <a:gd name="connsiteY4" fmla="*/ 7783 h 11715"/>
                  <a:gd name="connsiteX5" fmla="*/ 51558 w 103213"/>
                  <a:gd name="connsiteY5" fmla="*/ 0 h 11715"/>
                  <a:gd name="connsiteX6" fmla="*/ 1061 w 103213"/>
                  <a:gd name="connsiteY6" fmla="*/ 7783 h 11715"/>
                  <a:gd name="connsiteX7" fmla="*/ 160 w 103213"/>
                  <a:gd name="connsiteY7" fmla="*/ 10237 h 11715"/>
                  <a:gd name="connsiteX8" fmla="*/ 2310 w 103213"/>
                  <a:gd name="connsiteY8" fmla="*/ 11677 h 11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213" h="11715">
                    <a:moveTo>
                      <a:pt x="2310" y="11677"/>
                    </a:moveTo>
                    <a:cubicBezTo>
                      <a:pt x="20849" y="5769"/>
                      <a:pt x="31896" y="4064"/>
                      <a:pt x="51551" y="4083"/>
                    </a:cubicBezTo>
                    <a:cubicBezTo>
                      <a:pt x="71395" y="4083"/>
                      <a:pt x="82449" y="5801"/>
                      <a:pt x="100938" y="11677"/>
                    </a:cubicBezTo>
                    <a:cubicBezTo>
                      <a:pt x="100938" y="11677"/>
                      <a:pt x="102470" y="12080"/>
                      <a:pt x="103050" y="10262"/>
                    </a:cubicBezTo>
                    <a:cubicBezTo>
                      <a:pt x="103457" y="9336"/>
                      <a:pt x="103078" y="8253"/>
                      <a:pt x="102180" y="7783"/>
                    </a:cubicBezTo>
                    <a:cubicBezTo>
                      <a:pt x="83471" y="1831"/>
                      <a:pt x="71641" y="13"/>
                      <a:pt x="51558" y="0"/>
                    </a:cubicBezTo>
                    <a:cubicBezTo>
                      <a:pt x="31644" y="0"/>
                      <a:pt x="19846" y="1799"/>
                      <a:pt x="1061" y="7783"/>
                    </a:cubicBezTo>
                    <a:cubicBezTo>
                      <a:pt x="150" y="8227"/>
                      <a:pt x="-248" y="9310"/>
                      <a:pt x="160" y="10237"/>
                    </a:cubicBezTo>
                    <a:cubicBezTo>
                      <a:pt x="360" y="11224"/>
                      <a:pt x="1319" y="11866"/>
                      <a:pt x="2310" y="116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951B2921-C1D9-F500-BFBF-A00992C0907A}"/>
                  </a:ext>
                </a:extLst>
              </p:cNvPr>
              <p:cNvSpPr/>
              <p:nvPr/>
            </p:nvSpPr>
            <p:spPr>
              <a:xfrm>
                <a:off x="8408912" y="3837219"/>
                <a:ext cx="94603" cy="10005"/>
              </a:xfrm>
              <a:custGeom>
                <a:avLst/>
                <a:gdLst>
                  <a:gd name="connsiteX0" fmla="*/ 2044 w 94603"/>
                  <a:gd name="connsiteY0" fmla="*/ 9991 h 10005"/>
                  <a:gd name="connsiteX1" fmla="*/ 7271 w 94603"/>
                  <a:gd name="connsiteY1" fmla="*/ 8827 h 10005"/>
                  <a:gd name="connsiteX2" fmla="*/ 47142 w 94603"/>
                  <a:gd name="connsiteY2" fmla="*/ 4083 h 10005"/>
                  <a:gd name="connsiteX3" fmla="*/ 87556 w 94603"/>
                  <a:gd name="connsiteY3" fmla="*/ 8985 h 10005"/>
                  <a:gd name="connsiteX4" fmla="*/ 92600 w 94603"/>
                  <a:gd name="connsiteY4" fmla="*/ 9998 h 10005"/>
                  <a:gd name="connsiteX5" fmla="*/ 94520 w 94603"/>
                  <a:gd name="connsiteY5" fmla="*/ 8419 h 10005"/>
                  <a:gd name="connsiteX6" fmla="*/ 94523 w 94603"/>
                  <a:gd name="connsiteY6" fmla="*/ 8381 h 10005"/>
                  <a:gd name="connsiteX7" fmla="*/ 93395 w 94603"/>
                  <a:gd name="connsiteY7" fmla="*/ 5990 h 10005"/>
                  <a:gd name="connsiteX8" fmla="*/ 88350 w 94603"/>
                  <a:gd name="connsiteY8" fmla="*/ 4983 h 10005"/>
                  <a:gd name="connsiteX9" fmla="*/ 47123 w 94603"/>
                  <a:gd name="connsiteY9" fmla="*/ 0 h 10005"/>
                  <a:gd name="connsiteX10" fmla="*/ 6344 w 94603"/>
                  <a:gd name="connsiteY10" fmla="*/ 4845 h 10005"/>
                  <a:gd name="connsiteX11" fmla="*/ 1192 w 94603"/>
                  <a:gd name="connsiteY11" fmla="*/ 5990 h 10005"/>
                  <a:gd name="connsiteX12" fmla="*/ 83 w 94603"/>
                  <a:gd name="connsiteY12" fmla="*/ 8381 h 10005"/>
                  <a:gd name="connsiteX13" fmla="*/ 2044 w 94603"/>
                  <a:gd name="connsiteY13" fmla="*/ 9991 h 1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603" h="10005">
                    <a:moveTo>
                      <a:pt x="2044" y="9991"/>
                    </a:moveTo>
                    <a:cubicBezTo>
                      <a:pt x="3727" y="9639"/>
                      <a:pt x="5449" y="9243"/>
                      <a:pt x="7271" y="8827"/>
                    </a:cubicBezTo>
                    <a:cubicBezTo>
                      <a:pt x="16465" y="6720"/>
                      <a:pt x="27897" y="4102"/>
                      <a:pt x="47142" y="4083"/>
                    </a:cubicBezTo>
                    <a:cubicBezTo>
                      <a:pt x="63070" y="4083"/>
                      <a:pt x="73872" y="6241"/>
                      <a:pt x="87556" y="8985"/>
                    </a:cubicBezTo>
                    <a:lnTo>
                      <a:pt x="92600" y="9998"/>
                    </a:lnTo>
                    <a:cubicBezTo>
                      <a:pt x="93567" y="10091"/>
                      <a:pt x="94427" y="9383"/>
                      <a:pt x="94520" y="8419"/>
                    </a:cubicBezTo>
                    <a:cubicBezTo>
                      <a:pt x="94521" y="8406"/>
                      <a:pt x="94522" y="8393"/>
                      <a:pt x="94523" y="8381"/>
                    </a:cubicBezTo>
                    <a:cubicBezTo>
                      <a:pt x="94806" y="7414"/>
                      <a:pt x="94322" y="6388"/>
                      <a:pt x="93395" y="5990"/>
                    </a:cubicBezTo>
                    <a:lnTo>
                      <a:pt x="88350" y="4983"/>
                    </a:lnTo>
                    <a:cubicBezTo>
                      <a:pt x="74440" y="2190"/>
                      <a:pt x="63461" y="-13"/>
                      <a:pt x="47123" y="0"/>
                    </a:cubicBezTo>
                    <a:cubicBezTo>
                      <a:pt x="27418" y="0"/>
                      <a:pt x="15733" y="2693"/>
                      <a:pt x="6344" y="4845"/>
                    </a:cubicBezTo>
                    <a:cubicBezTo>
                      <a:pt x="4541" y="5260"/>
                      <a:pt x="2838" y="5650"/>
                      <a:pt x="1192" y="5990"/>
                    </a:cubicBezTo>
                    <a:cubicBezTo>
                      <a:pt x="272" y="6395"/>
                      <a:pt x="-203" y="7419"/>
                      <a:pt x="83" y="8381"/>
                    </a:cubicBezTo>
                    <a:cubicBezTo>
                      <a:pt x="179" y="9365"/>
                      <a:pt x="1057" y="10086"/>
                      <a:pt x="2044" y="999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C1DEF8D1-5409-F900-7B60-04B9298782AC}"/>
                  </a:ext>
                </a:extLst>
              </p:cNvPr>
              <p:cNvSpPr/>
              <p:nvPr/>
            </p:nvSpPr>
            <p:spPr>
              <a:xfrm>
                <a:off x="8439218" y="3830349"/>
                <a:ext cx="7692" cy="4725"/>
              </a:xfrm>
              <a:custGeom>
                <a:avLst/>
                <a:gdLst>
                  <a:gd name="connsiteX0" fmla="*/ 0 w 7692"/>
                  <a:gd name="connsiteY0" fmla="*/ 2636 h 4725"/>
                  <a:gd name="connsiteX1" fmla="*/ 3638 w 7692"/>
                  <a:gd name="connsiteY1" fmla="*/ 0 h 4725"/>
                  <a:gd name="connsiteX2" fmla="*/ 7693 w 7692"/>
                  <a:gd name="connsiteY2" fmla="*/ 2127 h 4725"/>
                  <a:gd name="connsiteX3" fmla="*/ 3966 w 7692"/>
                  <a:gd name="connsiteY3" fmla="*/ 4725 h 4725"/>
                  <a:gd name="connsiteX4" fmla="*/ 0 w 7692"/>
                  <a:gd name="connsiteY4" fmla="*/ 2636 h 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2" h="4725">
                    <a:moveTo>
                      <a:pt x="0" y="2636"/>
                    </a:moveTo>
                    <a:lnTo>
                      <a:pt x="3638" y="0"/>
                    </a:lnTo>
                    <a:lnTo>
                      <a:pt x="7693" y="2127"/>
                    </a:lnTo>
                    <a:lnTo>
                      <a:pt x="3966" y="4725"/>
                    </a:lnTo>
                    <a:lnTo>
                      <a:pt x="0" y="2636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B8C315F1-94AE-9B22-495B-222700B69B77}"/>
                  </a:ext>
                </a:extLst>
              </p:cNvPr>
              <p:cNvSpPr/>
              <p:nvPr/>
            </p:nvSpPr>
            <p:spPr>
              <a:xfrm>
                <a:off x="8500013" y="3835734"/>
                <a:ext cx="5940" cy="7085"/>
              </a:xfrm>
              <a:custGeom>
                <a:avLst/>
                <a:gdLst>
                  <a:gd name="connsiteX0" fmla="*/ 5668 w 5940"/>
                  <a:gd name="connsiteY0" fmla="*/ 4814 h 7085"/>
                  <a:gd name="connsiteX1" fmla="*/ 5251 w 5940"/>
                  <a:gd name="connsiteY1" fmla="*/ 196 h 7085"/>
                  <a:gd name="connsiteX2" fmla="*/ 283 w 5940"/>
                  <a:gd name="connsiteY2" fmla="*/ 1907 h 7085"/>
                  <a:gd name="connsiteX3" fmla="*/ 2628 w 5940"/>
                  <a:gd name="connsiteY3" fmla="*/ 7085 h 7085"/>
                  <a:gd name="connsiteX4" fmla="*/ 5668 w 5940"/>
                  <a:gd name="connsiteY4" fmla="*/ 4814 h 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0" h="7085">
                    <a:moveTo>
                      <a:pt x="5668" y="4814"/>
                    </a:moveTo>
                    <a:cubicBezTo>
                      <a:pt x="6468" y="2845"/>
                      <a:pt x="5251" y="196"/>
                      <a:pt x="5251" y="196"/>
                    </a:cubicBezTo>
                    <a:cubicBezTo>
                      <a:pt x="3801" y="-257"/>
                      <a:pt x="983" y="-18"/>
                      <a:pt x="283" y="1907"/>
                    </a:cubicBezTo>
                    <a:cubicBezTo>
                      <a:pt x="-474" y="3996"/>
                      <a:pt x="283" y="5682"/>
                      <a:pt x="2628" y="7085"/>
                    </a:cubicBezTo>
                    <a:cubicBezTo>
                      <a:pt x="3806" y="6576"/>
                      <a:pt x="4847" y="5798"/>
                      <a:pt x="5668" y="481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BC3BFABB-2509-C543-F2C8-9B6E9CA01CA8}"/>
                  </a:ext>
                </a:extLst>
              </p:cNvPr>
              <p:cNvSpPr/>
              <p:nvPr/>
            </p:nvSpPr>
            <p:spPr>
              <a:xfrm>
                <a:off x="8490805" y="3834589"/>
                <a:ext cx="7264" cy="4611"/>
              </a:xfrm>
              <a:custGeom>
                <a:avLst/>
                <a:gdLst>
                  <a:gd name="connsiteX0" fmla="*/ 7264 w 7264"/>
                  <a:gd name="connsiteY0" fmla="*/ 3127 h 4611"/>
                  <a:gd name="connsiteX1" fmla="*/ 4004 w 7264"/>
                  <a:gd name="connsiteY1" fmla="*/ 0 h 4611"/>
                  <a:gd name="connsiteX2" fmla="*/ 0 w 7264"/>
                  <a:gd name="connsiteY2" fmla="*/ 1510 h 4611"/>
                  <a:gd name="connsiteX3" fmla="*/ 3077 w 7264"/>
                  <a:gd name="connsiteY3" fmla="*/ 4612 h 4611"/>
                  <a:gd name="connsiteX4" fmla="*/ 7264 w 7264"/>
                  <a:gd name="connsiteY4" fmla="*/ 3127 h 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" h="4611">
                    <a:moveTo>
                      <a:pt x="7264" y="3127"/>
                    </a:moveTo>
                    <a:lnTo>
                      <a:pt x="4004" y="0"/>
                    </a:lnTo>
                    <a:lnTo>
                      <a:pt x="0" y="1510"/>
                    </a:lnTo>
                    <a:lnTo>
                      <a:pt x="3077" y="4612"/>
                    </a:lnTo>
                    <a:lnTo>
                      <a:pt x="7264" y="3127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39AF42DC-2266-AD3E-727C-C4FE4C9AFF24}"/>
                  </a:ext>
                </a:extLst>
              </p:cNvPr>
              <p:cNvSpPr/>
              <p:nvPr/>
            </p:nvSpPr>
            <p:spPr>
              <a:xfrm>
                <a:off x="8465185" y="3830349"/>
                <a:ext cx="7699" cy="4725"/>
              </a:xfrm>
              <a:custGeom>
                <a:avLst/>
                <a:gdLst>
                  <a:gd name="connsiteX0" fmla="*/ 7699 w 7699"/>
                  <a:gd name="connsiteY0" fmla="*/ 2636 h 4725"/>
                  <a:gd name="connsiteX1" fmla="*/ 4055 w 7699"/>
                  <a:gd name="connsiteY1" fmla="*/ 0 h 4725"/>
                  <a:gd name="connsiteX2" fmla="*/ 0 w 7699"/>
                  <a:gd name="connsiteY2" fmla="*/ 2127 h 4725"/>
                  <a:gd name="connsiteX3" fmla="*/ 3733 w 7699"/>
                  <a:gd name="connsiteY3" fmla="*/ 4725 h 4725"/>
                  <a:gd name="connsiteX4" fmla="*/ 7699 w 7699"/>
                  <a:gd name="connsiteY4" fmla="*/ 2636 h 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99" h="4725">
                    <a:moveTo>
                      <a:pt x="7699" y="2636"/>
                    </a:moveTo>
                    <a:lnTo>
                      <a:pt x="4055" y="0"/>
                    </a:lnTo>
                    <a:lnTo>
                      <a:pt x="0" y="2127"/>
                    </a:lnTo>
                    <a:lnTo>
                      <a:pt x="3733" y="4725"/>
                    </a:lnTo>
                    <a:lnTo>
                      <a:pt x="7699" y="2636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2544901A-BF6D-E01B-2BF4-B39488298967}"/>
                  </a:ext>
                </a:extLst>
              </p:cNvPr>
              <p:cNvSpPr/>
              <p:nvPr/>
            </p:nvSpPr>
            <p:spPr>
              <a:xfrm>
                <a:off x="8476274" y="3830805"/>
                <a:ext cx="11840" cy="6970"/>
              </a:xfrm>
              <a:custGeom>
                <a:avLst/>
                <a:gdLst>
                  <a:gd name="connsiteX0" fmla="*/ 11807 w 11840"/>
                  <a:gd name="connsiteY0" fmla="*/ 4419 h 6970"/>
                  <a:gd name="connsiteX1" fmla="*/ 6504 w 11840"/>
                  <a:gd name="connsiteY1" fmla="*/ 147 h 6970"/>
                  <a:gd name="connsiteX2" fmla="*/ 35 w 11840"/>
                  <a:gd name="connsiteY2" fmla="*/ 2563 h 6970"/>
                  <a:gd name="connsiteX3" fmla="*/ 5243 w 11840"/>
                  <a:gd name="connsiteY3" fmla="*/ 6810 h 6970"/>
                  <a:gd name="connsiteX4" fmla="*/ 11807 w 11840"/>
                  <a:gd name="connsiteY4" fmla="*/ 4419 h 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0" h="6970">
                    <a:moveTo>
                      <a:pt x="11807" y="4419"/>
                    </a:moveTo>
                    <a:cubicBezTo>
                      <a:pt x="12154" y="2261"/>
                      <a:pt x="9752" y="644"/>
                      <a:pt x="6504" y="147"/>
                    </a:cubicBezTo>
                    <a:cubicBezTo>
                      <a:pt x="3257" y="-350"/>
                      <a:pt x="381" y="399"/>
                      <a:pt x="35" y="2563"/>
                    </a:cubicBezTo>
                    <a:cubicBezTo>
                      <a:pt x="-312" y="4728"/>
                      <a:pt x="1989" y="6294"/>
                      <a:pt x="5243" y="6810"/>
                    </a:cubicBezTo>
                    <a:cubicBezTo>
                      <a:pt x="8497" y="7326"/>
                      <a:pt x="11467" y="6609"/>
                      <a:pt x="11807" y="441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F92CF50A-14EF-F5EF-E7C2-54D5BD79BC8E}"/>
                  </a:ext>
                </a:extLst>
              </p:cNvPr>
              <p:cNvSpPr/>
              <p:nvPr/>
            </p:nvSpPr>
            <p:spPr>
              <a:xfrm>
                <a:off x="8518943" y="3842603"/>
                <a:ext cx="12378" cy="9446"/>
              </a:xfrm>
              <a:custGeom>
                <a:avLst/>
                <a:gdLst>
                  <a:gd name="connsiteX0" fmla="*/ 9589 w 12378"/>
                  <a:gd name="connsiteY0" fmla="*/ 3387 h 9446"/>
                  <a:gd name="connsiteX1" fmla="*/ 10900 w 12378"/>
                  <a:gd name="connsiteY1" fmla="*/ 3556 h 9446"/>
                  <a:gd name="connsiteX2" fmla="*/ 9677 w 12378"/>
                  <a:gd name="connsiteY2" fmla="*/ 6866 h 9446"/>
                  <a:gd name="connsiteX3" fmla="*/ 6859 w 12378"/>
                  <a:gd name="connsiteY3" fmla="*/ 6488 h 9446"/>
                  <a:gd name="connsiteX4" fmla="*/ 6613 w 12378"/>
                  <a:gd name="connsiteY4" fmla="*/ 5897 h 9446"/>
                  <a:gd name="connsiteX5" fmla="*/ 6253 w 12378"/>
                  <a:gd name="connsiteY5" fmla="*/ 5897 h 9446"/>
                  <a:gd name="connsiteX6" fmla="*/ 6575 w 12378"/>
                  <a:gd name="connsiteY6" fmla="*/ 7325 h 9446"/>
                  <a:gd name="connsiteX7" fmla="*/ 10819 w 12378"/>
                  <a:gd name="connsiteY7" fmla="*/ 8137 h 9446"/>
                  <a:gd name="connsiteX8" fmla="*/ 11714 w 12378"/>
                  <a:gd name="connsiteY8" fmla="*/ 3613 h 9446"/>
                  <a:gd name="connsiteX9" fmla="*/ 10579 w 12378"/>
                  <a:gd name="connsiteY9" fmla="*/ 1839 h 9446"/>
                  <a:gd name="connsiteX10" fmla="*/ 9665 w 12378"/>
                  <a:gd name="connsiteY10" fmla="*/ 203 h 9446"/>
                  <a:gd name="connsiteX11" fmla="*/ 9217 w 12378"/>
                  <a:gd name="connsiteY11" fmla="*/ 39 h 9446"/>
                  <a:gd name="connsiteX12" fmla="*/ 8536 w 12378"/>
                  <a:gd name="connsiteY12" fmla="*/ 2084 h 9446"/>
                  <a:gd name="connsiteX13" fmla="*/ 2495 w 12378"/>
                  <a:gd name="connsiteY13" fmla="*/ 5702 h 9446"/>
                  <a:gd name="connsiteX14" fmla="*/ 130 w 12378"/>
                  <a:gd name="connsiteY14" fmla="*/ 5865 h 9446"/>
                  <a:gd name="connsiteX15" fmla="*/ 19 w 12378"/>
                  <a:gd name="connsiteY15" fmla="*/ 6157 h 9446"/>
                  <a:gd name="connsiteX16" fmla="*/ 74 w 12378"/>
                  <a:gd name="connsiteY16" fmla="*/ 6230 h 9446"/>
                  <a:gd name="connsiteX17" fmla="*/ 982 w 12378"/>
                  <a:gd name="connsiteY17" fmla="*/ 7621 h 9446"/>
                  <a:gd name="connsiteX18" fmla="*/ 1871 w 12378"/>
                  <a:gd name="connsiteY18" fmla="*/ 9232 h 9446"/>
                  <a:gd name="connsiteX19" fmla="*/ 2249 w 12378"/>
                  <a:gd name="connsiteY19" fmla="*/ 9389 h 9446"/>
                  <a:gd name="connsiteX20" fmla="*/ 3220 w 12378"/>
                  <a:gd name="connsiteY20" fmla="*/ 7212 h 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78" h="9446">
                    <a:moveTo>
                      <a:pt x="9589" y="3387"/>
                    </a:moveTo>
                    <a:cubicBezTo>
                      <a:pt x="10219" y="3022"/>
                      <a:pt x="10591" y="3041"/>
                      <a:pt x="10900" y="3556"/>
                    </a:cubicBezTo>
                    <a:cubicBezTo>
                      <a:pt x="11985" y="5362"/>
                      <a:pt x="10049" y="6665"/>
                      <a:pt x="9677" y="6866"/>
                    </a:cubicBezTo>
                    <a:cubicBezTo>
                      <a:pt x="9305" y="7067"/>
                      <a:pt x="7703" y="7891"/>
                      <a:pt x="6859" y="6488"/>
                    </a:cubicBezTo>
                    <a:cubicBezTo>
                      <a:pt x="6761" y="6298"/>
                      <a:pt x="6679" y="6100"/>
                      <a:pt x="6613" y="5897"/>
                    </a:cubicBezTo>
                    <a:cubicBezTo>
                      <a:pt x="6531" y="5759"/>
                      <a:pt x="6354" y="5834"/>
                      <a:pt x="6253" y="5897"/>
                    </a:cubicBezTo>
                    <a:cubicBezTo>
                      <a:pt x="6152" y="5960"/>
                      <a:pt x="5894" y="6193"/>
                      <a:pt x="6575" y="7325"/>
                    </a:cubicBezTo>
                    <a:cubicBezTo>
                      <a:pt x="7407" y="8709"/>
                      <a:pt x="9097" y="9162"/>
                      <a:pt x="10819" y="8137"/>
                    </a:cubicBezTo>
                    <a:cubicBezTo>
                      <a:pt x="12811" y="6929"/>
                      <a:pt x="12641" y="5085"/>
                      <a:pt x="11714" y="3613"/>
                    </a:cubicBezTo>
                    <a:cubicBezTo>
                      <a:pt x="11209" y="2801"/>
                      <a:pt x="10667" y="2002"/>
                      <a:pt x="10579" y="1839"/>
                    </a:cubicBezTo>
                    <a:cubicBezTo>
                      <a:pt x="10037" y="958"/>
                      <a:pt x="9715" y="291"/>
                      <a:pt x="9665" y="203"/>
                    </a:cubicBezTo>
                    <a:cubicBezTo>
                      <a:pt x="9501" y="-68"/>
                      <a:pt x="9286" y="-5"/>
                      <a:pt x="9217" y="39"/>
                    </a:cubicBezTo>
                    <a:cubicBezTo>
                      <a:pt x="8700" y="348"/>
                      <a:pt x="9992" y="1216"/>
                      <a:pt x="8536" y="2084"/>
                    </a:cubicBezTo>
                    <a:lnTo>
                      <a:pt x="2495" y="5702"/>
                    </a:lnTo>
                    <a:cubicBezTo>
                      <a:pt x="780" y="6734"/>
                      <a:pt x="521" y="5620"/>
                      <a:pt x="130" y="5865"/>
                    </a:cubicBezTo>
                    <a:cubicBezTo>
                      <a:pt x="19" y="5915"/>
                      <a:pt x="-30" y="6045"/>
                      <a:pt x="19" y="6157"/>
                    </a:cubicBezTo>
                    <a:cubicBezTo>
                      <a:pt x="32" y="6184"/>
                      <a:pt x="51" y="6210"/>
                      <a:pt x="74" y="6230"/>
                    </a:cubicBezTo>
                    <a:cubicBezTo>
                      <a:pt x="111" y="6300"/>
                      <a:pt x="704" y="7155"/>
                      <a:pt x="982" y="7621"/>
                    </a:cubicBezTo>
                    <a:cubicBezTo>
                      <a:pt x="1139" y="7879"/>
                      <a:pt x="1391" y="8420"/>
                      <a:pt x="1871" y="9232"/>
                    </a:cubicBezTo>
                    <a:cubicBezTo>
                      <a:pt x="1972" y="9395"/>
                      <a:pt x="2009" y="9527"/>
                      <a:pt x="2249" y="9389"/>
                    </a:cubicBezTo>
                    <a:cubicBezTo>
                      <a:pt x="2728" y="9099"/>
                      <a:pt x="1505" y="8244"/>
                      <a:pt x="3220" y="721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E67A13FF-ECAE-5208-B090-B2D8A5E81EC7}"/>
                  </a:ext>
                </a:extLst>
              </p:cNvPr>
              <p:cNvSpPr/>
              <p:nvPr/>
            </p:nvSpPr>
            <p:spPr>
              <a:xfrm>
                <a:off x="8530424" y="3871613"/>
                <a:ext cx="11609" cy="9842"/>
              </a:xfrm>
              <a:custGeom>
                <a:avLst/>
                <a:gdLst>
                  <a:gd name="connsiteX0" fmla="*/ 10947 w 11609"/>
                  <a:gd name="connsiteY0" fmla="*/ 8220 h 9842"/>
                  <a:gd name="connsiteX1" fmla="*/ 11521 w 11609"/>
                  <a:gd name="connsiteY1" fmla="*/ 7931 h 9842"/>
                  <a:gd name="connsiteX2" fmla="*/ 11004 w 11609"/>
                  <a:gd name="connsiteY2" fmla="*/ 7459 h 9842"/>
                  <a:gd name="connsiteX3" fmla="*/ 11559 w 11609"/>
                  <a:gd name="connsiteY3" fmla="*/ 3967 h 9842"/>
                  <a:gd name="connsiteX4" fmla="*/ 4730 w 11609"/>
                  <a:gd name="connsiteY4" fmla="*/ 79 h 9842"/>
                  <a:gd name="connsiteX5" fmla="*/ 51 w 11609"/>
                  <a:gd name="connsiteY5" fmla="*/ 5351 h 9842"/>
                  <a:gd name="connsiteX6" fmla="*/ 2201 w 11609"/>
                  <a:gd name="connsiteY6" fmla="*/ 9346 h 9842"/>
                  <a:gd name="connsiteX7" fmla="*/ 2630 w 11609"/>
                  <a:gd name="connsiteY7" fmla="*/ 9428 h 9842"/>
                  <a:gd name="connsiteX8" fmla="*/ 3941 w 11609"/>
                  <a:gd name="connsiteY8" fmla="*/ 9201 h 9842"/>
                  <a:gd name="connsiteX9" fmla="*/ 5928 w 11609"/>
                  <a:gd name="connsiteY9" fmla="*/ 9831 h 9842"/>
                  <a:gd name="connsiteX10" fmla="*/ 6129 w 11609"/>
                  <a:gd name="connsiteY10" fmla="*/ 9654 h 9842"/>
                  <a:gd name="connsiteX11" fmla="*/ 5865 w 11609"/>
                  <a:gd name="connsiteY11" fmla="*/ 8220 h 9842"/>
                  <a:gd name="connsiteX12" fmla="*/ 5663 w 11609"/>
                  <a:gd name="connsiteY12" fmla="*/ 6332 h 9842"/>
                  <a:gd name="connsiteX13" fmla="*/ 5234 w 11609"/>
                  <a:gd name="connsiteY13" fmla="*/ 5703 h 9842"/>
                  <a:gd name="connsiteX14" fmla="*/ 3462 w 11609"/>
                  <a:gd name="connsiteY14" fmla="*/ 7591 h 9842"/>
                  <a:gd name="connsiteX15" fmla="*/ 870 w 11609"/>
                  <a:gd name="connsiteY15" fmla="*/ 5458 h 9842"/>
                  <a:gd name="connsiteX16" fmla="*/ 5480 w 11609"/>
                  <a:gd name="connsiteY16" fmla="*/ 1645 h 9842"/>
                  <a:gd name="connsiteX17" fmla="*/ 10890 w 11609"/>
                  <a:gd name="connsiteY17" fmla="*/ 3954 h 9842"/>
                  <a:gd name="connsiteX18" fmla="*/ 7964 w 11609"/>
                  <a:gd name="connsiteY18" fmla="*/ 8258 h 9842"/>
                  <a:gd name="connsiteX19" fmla="*/ 8305 w 11609"/>
                  <a:gd name="connsiteY19" fmla="*/ 8553 h 9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609" h="9842">
                    <a:moveTo>
                      <a:pt x="10947" y="8220"/>
                    </a:moveTo>
                    <a:cubicBezTo>
                      <a:pt x="11199" y="8182"/>
                      <a:pt x="11578" y="8138"/>
                      <a:pt x="11521" y="7931"/>
                    </a:cubicBezTo>
                    <a:cubicBezTo>
                      <a:pt x="11464" y="7723"/>
                      <a:pt x="11048" y="7754"/>
                      <a:pt x="11004" y="7459"/>
                    </a:cubicBezTo>
                    <a:cubicBezTo>
                      <a:pt x="10960" y="7163"/>
                      <a:pt x="11823" y="5829"/>
                      <a:pt x="11559" y="3967"/>
                    </a:cubicBezTo>
                    <a:cubicBezTo>
                      <a:pt x="11086" y="594"/>
                      <a:pt x="7391" y="-293"/>
                      <a:pt x="4730" y="79"/>
                    </a:cubicBezTo>
                    <a:cubicBezTo>
                      <a:pt x="3468" y="255"/>
                      <a:pt x="-492" y="1425"/>
                      <a:pt x="51" y="5351"/>
                    </a:cubicBezTo>
                    <a:cubicBezTo>
                      <a:pt x="380" y="6857"/>
                      <a:pt x="1125" y="8240"/>
                      <a:pt x="2201" y="9346"/>
                    </a:cubicBezTo>
                    <a:cubicBezTo>
                      <a:pt x="2296" y="9453"/>
                      <a:pt x="2384" y="9459"/>
                      <a:pt x="2630" y="9428"/>
                    </a:cubicBezTo>
                    <a:cubicBezTo>
                      <a:pt x="2876" y="9397"/>
                      <a:pt x="3292" y="9290"/>
                      <a:pt x="3941" y="9201"/>
                    </a:cubicBezTo>
                    <a:cubicBezTo>
                      <a:pt x="5972" y="8918"/>
                      <a:pt x="5247" y="9963"/>
                      <a:pt x="5928" y="9831"/>
                    </a:cubicBezTo>
                    <a:cubicBezTo>
                      <a:pt x="6079" y="9831"/>
                      <a:pt x="6136" y="9717"/>
                      <a:pt x="6129" y="9654"/>
                    </a:cubicBezTo>
                    <a:cubicBezTo>
                      <a:pt x="6060" y="9170"/>
                      <a:pt x="5934" y="8711"/>
                      <a:pt x="5865" y="8220"/>
                    </a:cubicBezTo>
                    <a:cubicBezTo>
                      <a:pt x="5770" y="7591"/>
                      <a:pt x="5745" y="6962"/>
                      <a:pt x="5663" y="6332"/>
                    </a:cubicBezTo>
                    <a:cubicBezTo>
                      <a:pt x="5631" y="6106"/>
                      <a:pt x="5663" y="5659"/>
                      <a:pt x="5234" y="5703"/>
                    </a:cubicBezTo>
                    <a:cubicBezTo>
                      <a:pt x="4603" y="5791"/>
                      <a:pt x="5934" y="7232"/>
                      <a:pt x="3462" y="7591"/>
                    </a:cubicBezTo>
                    <a:cubicBezTo>
                      <a:pt x="2541" y="7717"/>
                      <a:pt x="1205" y="7868"/>
                      <a:pt x="870" y="5458"/>
                    </a:cubicBezTo>
                    <a:cubicBezTo>
                      <a:pt x="555" y="3287"/>
                      <a:pt x="3317" y="1947"/>
                      <a:pt x="5480" y="1645"/>
                    </a:cubicBezTo>
                    <a:cubicBezTo>
                      <a:pt x="9497" y="1079"/>
                      <a:pt x="10714" y="2708"/>
                      <a:pt x="10890" y="3954"/>
                    </a:cubicBezTo>
                    <a:cubicBezTo>
                      <a:pt x="11382" y="7471"/>
                      <a:pt x="7927" y="7962"/>
                      <a:pt x="7964" y="8258"/>
                    </a:cubicBezTo>
                    <a:cubicBezTo>
                      <a:pt x="8002" y="8553"/>
                      <a:pt x="8090" y="8579"/>
                      <a:pt x="8305" y="855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C4F20343-E025-B504-2396-9AC2DF2F214B}"/>
                  </a:ext>
                </a:extLst>
              </p:cNvPr>
              <p:cNvSpPr/>
              <p:nvPr/>
            </p:nvSpPr>
            <p:spPr>
              <a:xfrm>
                <a:off x="8530373" y="3891265"/>
                <a:ext cx="11890" cy="7855"/>
              </a:xfrm>
              <a:custGeom>
                <a:avLst/>
                <a:gdLst>
                  <a:gd name="connsiteX0" fmla="*/ 9717 w 11890"/>
                  <a:gd name="connsiteY0" fmla="*/ 3655 h 7855"/>
                  <a:gd name="connsiteX1" fmla="*/ 10651 w 11890"/>
                  <a:gd name="connsiteY1" fmla="*/ 5449 h 7855"/>
                  <a:gd name="connsiteX2" fmla="*/ 8563 w 11890"/>
                  <a:gd name="connsiteY2" fmla="*/ 7430 h 7855"/>
                  <a:gd name="connsiteX3" fmla="*/ 9276 w 11890"/>
                  <a:gd name="connsiteY3" fmla="*/ 7732 h 7855"/>
                  <a:gd name="connsiteX4" fmla="*/ 10859 w 11890"/>
                  <a:gd name="connsiteY4" fmla="*/ 7852 h 7855"/>
                  <a:gd name="connsiteX5" fmla="*/ 11178 w 11890"/>
                  <a:gd name="connsiteY5" fmla="*/ 7625 h 7855"/>
                  <a:gd name="connsiteX6" fmla="*/ 11180 w 11890"/>
                  <a:gd name="connsiteY6" fmla="*/ 7613 h 7855"/>
                  <a:gd name="connsiteX7" fmla="*/ 11445 w 11890"/>
                  <a:gd name="connsiteY7" fmla="*/ 4536 h 7855"/>
                  <a:gd name="connsiteX8" fmla="*/ 11887 w 11890"/>
                  <a:gd name="connsiteY8" fmla="*/ 969 h 7855"/>
                  <a:gd name="connsiteX9" fmla="*/ 11653 w 11890"/>
                  <a:gd name="connsiteY9" fmla="*/ 644 h 7855"/>
                  <a:gd name="connsiteX10" fmla="*/ 11641 w 11890"/>
                  <a:gd name="connsiteY10" fmla="*/ 642 h 7855"/>
                  <a:gd name="connsiteX11" fmla="*/ 9919 w 11890"/>
                  <a:gd name="connsiteY11" fmla="*/ 2001 h 7855"/>
                  <a:gd name="connsiteX12" fmla="*/ 2472 w 11890"/>
                  <a:gd name="connsiteY12" fmla="*/ 1214 h 7855"/>
                  <a:gd name="connsiteX13" fmla="*/ 763 w 11890"/>
                  <a:gd name="connsiteY13" fmla="*/ 0 h 7855"/>
                  <a:gd name="connsiteX14" fmla="*/ 562 w 11890"/>
                  <a:gd name="connsiteY14" fmla="*/ 233 h 7855"/>
                  <a:gd name="connsiteX15" fmla="*/ 442 w 11890"/>
                  <a:gd name="connsiteY15" fmla="*/ 1969 h 7855"/>
                  <a:gd name="connsiteX16" fmla="*/ 7 w 11890"/>
                  <a:gd name="connsiteY16" fmla="*/ 5480 h 7855"/>
                  <a:gd name="connsiteX17" fmla="*/ 2359 w 11890"/>
                  <a:gd name="connsiteY17" fmla="*/ 7638 h 7855"/>
                  <a:gd name="connsiteX18" fmla="*/ 2731 w 11890"/>
                  <a:gd name="connsiteY18" fmla="*/ 7537 h 7855"/>
                  <a:gd name="connsiteX19" fmla="*/ 1022 w 11890"/>
                  <a:gd name="connsiteY19" fmla="*/ 3655 h 7855"/>
                  <a:gd name="connsiteX20" fmla="*/ 2680 w 11890"/>
                  <a:gd name="connsiteY20" fmla="*/ 2907 h 7855"/>
                  <a:gd name="connsiteX21" fmla="*/ 4711 w 11890"/>
                  <a:gd name="connsiteY21" fmla="*/ 3114 h 7855"/>
                  <a:gd name="connsiteX22" fmla="*/ 5776 w 11890"/>
                  <a:gd name="connsiteY22" fmla="*/ 3800 h 7855"/>
                  <a:gd name="connsiteX23" fmla="*/ 5669 w 11890"/>
                  <a:gd name="connsiteY23" fmla="*/ 4794 h 7855"/>
                  <a:gd name="connsiteX24" fmla="*/ 3828 w 11890"/>
                  <a:gd name="connsiteY24" fmla="*/ 6053 h 7855"/>
                  <a:gd name="connsiteX25" fmla="*/ 4585 w 11890"/>
                  <a:gd name="connsiteY25" fmla="*/ 6361 h 7855"/>
                  <a:gd name="connsiteX26" fmla="*/ 7428 w 11890"/>
                  <a:gd name="connsiteY26" fmla="*/ 6562 h 7855"/>
                  <a:gd name="connsiteX27" fmla="*/ 7857 w 11890"/>
                  <a:gd name="connsiteY27" fmla="*/ 6348 h 7855"/>
                  <a:gd name="connsiteX28" fmla="*/ 6539 w 11890"/>
                  <a:gd name="connsiteY28" fmla="*/ 4731 h 7855"/>
                  <a:gd name="connsiteX29" fmla="*/ 6634 w 11890"/>
                  <a:gd name="connsiteY29" fmla="*/ 3882 h 7855"/>
                  <a:gd name="connsiteX30" fmla="*/ 7491 w 11890"/>
                  <a:gd name="connsiteY30" fmla="*/ 3391 h 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890" h="7855">
                    <a:moveTo>
                      <a:pt x="9717" y="3655"/>
                    </a:moveTo>
                    <a:cubicBezTo>
                      <a:pt x="10815" y="3762"/>
                      <a:pt x="10821" y="3825"/>
                      <a:pt x="10651" y="5449"/>
                    </a:cubicBezTo>
                    <a:cubicBezTo>
                      <a:pt x="10380" y="8047"/>
                      <a:pt x="8627" y="6801"/>
                      <a:pt x="8563" y="7430"/>
                    </a:cubicBezTo>
                    <a:cubicBezTo>
                      <a:pt x="8563" y="7739"/>
                      <a:pt x="9062" y="7726"/>
                      <a:pt x="9276" y="7732"/>
                    </a:cubicBezTo>
                    <a:lnTo>
                      <a:pt x="10859" y="7852"/>
                    </a:lnTo>
                    <a:cubicBezTo>
                      <a:pt x="11010" y="7877"/>
                      <a:pt x="11153" y="7776"/>
                      <a:pt x="11178" y="7625"/>
                    </a:cubicBezTo>
                    <a:cubicBezTo>
                      <a:pt x="11179" y="7621"/>
                      <a:pt x="11180" y="7617"/>
                      <a:pt x="11180" y="7613"/>
                    </a:cubicBezTo>
                    <a:cubicBezTo>
                      <a:pt x="11306" y="6424"/>
                      <a:pt x="11338" y="5493"/>
                      <a:pt x="11445" y="4536"/>
                    </a:cubicBezTo>
                    <a:cubicBezTo>
                      <a:pt x="11660" y="2479"/>
                      <a:pt x="11824" y="1523"/>
                      <a:pt x="11887" y="969"/>
                    </a:cubicBezTo>
                    <a:cubicBezTo>
                      <a:pt x="11912" y="815"/>
                      <a:pt x="11807" y="669"/>
                      <a:pt x="11653" y="644"/>
                    </a:cubicBezTo>
                    <a:cubicBezTo>
                      <a:pt x="11649" y="643"/>
                      <a:pt x="11644" y="642"/>
                      <a:pt x="11641" y="642"/>
                    </a:cubicBezTo>
                    <a:cubicBezTo>
                      <a:pt x="11010" y="579"/>
                      <a:pt x="11357" y="2152"/>
                      <a:pt x="9919" y="2001"/>
                    </a:cubicBezTo>
                    <a:lnTo>
                      <a:pt x="2472" y="1214"/>
                    </a:lnTo>
                    <a:cubicBezTo>
                      <a:pt x="530" y="1013"/>
                      <a:pt x="1495" y="75"/>
                      <a:pt x="763" y="0"/>
                    </a:cubicBezTo>
                    <a:cubicBezTo>
                      <a:pt x="675" y="0"/>
                      <a:pt x="587" y="63"/>
                      <a:pt x="562" y="233"/>
                    </a:cubicBezTo>
                    <a:cubicBezTo>
                      <a:pt x="480" y="975"/>
                      <a:pt x="492" y="1548"/>
                      <a:pt x="442" y="1969"/>
                    </a:cubicBezTo>
                    <a:cubicBezTo>
                      <a:pt x="372" y="2636"/>
                      <a:pt x="227" y="3435"/>
                      <a:pt x="7" y="5480"/>
                    </a:cubicBezTo>
                    <a:cubicBezTo>
                      <a:pt x="-101" y="6581"/>
                      <a:pt x="1116" y="7519"/>
                      <a:pt x="2359" y="7638"/>
                    </a:cubicBezTo>
                    <a:cubicBezTo>
                      <a:pt x="2655" y="7676"/>
                      <a:pt x="2718" y="7588"/>
                      <a:pt x="2731" y="7537"/>
                    </a:cubicBezTo>
                    <a:cubicBezTo>
                      <a:pt x="2781" y="7021"/>
                      <a:pt x="675" y="6990"/>
                      <a:pt x="1022" y="3655"/>
                    </a:cubicBezTo>
                    <a:cubicBezTo>
                      <a:pt x="1129" y="2693"/>
                      <a:pt x="1690" y="2800"/>
                      <a:pt x="2680" y="2907"/>
                    </a:cubicBezTo>
                    <a:lnTo>
                      <a:pt x="4711" y="3114"/>
                    </a:lnTo>
                    <a:cubicBezTo>
                      <a:pt x="5644" y="3221"/>
                      <a:pt x="5839" y="3184"/>
                      <a:pt x="5776" y="3800"/>
                    </a:cubicBezTo>
                    <a:lnTo>
                      <a:pt x="5669" y="4794"/>
                    </a:lnTo>
                    <a:cubicBezTo>
                      <a:pt x="5524" y="6197"/>
                      <a:pt x="3872" y="5644"/>
                      <a:pt x="3828" y="6053"/>
                    </a:cubicBezTo>
                    <a:cubicBezTo>
                      <a:pt x="3796" y="6380"/>
                      <a:pt x="4370" y="6355"/>
                      <a:pt x="4585" y="6361"/>
                    </a:cubicBezTo>
                    <a:lnTo>
                      <a:pt x="7428" y="6562"/>
                    </a:lnTo>
                    <a:cubicBezTo>
                      <a:pt x="7864" y="6594"/>
                      <a:pt x="7845" y="6443"/>
                      <a:pt x="7857" y="6348"/>
                    </a:cubicBezTo>
                    <a:cubicBezTo>
                      <a:pt x="7857" y="6084"/>
                      <a:pt x="6420" y="5889"/>
                      <a:pt x="6539" y="4731"/>
                    </a:cubicBezTo>
                    <a:lnTo>
                      <a:pt x="6634" y="3882"/>
                    </a:lnTo>
                    <a:cubicBezTo>
                      <a:pt x="6697" y="3309"/>
                      <a:pt x="6804" y="3316"/>
                      <a:pt x="7491" y="339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EC7898BB-FBAD-D75C-EA75-487970A468F9}"/>
                  </a:ext>
                </a:extLst>
              </p:cNvPr>
              <p:cNvSpPr/>
              <p:nvPr/>
            </p:nvSpPr>
            <p:spPr>
              <a:xfrm>
                <a:off x="8529304" y="3899573"/>
                <a:ext cx="11535" cy="7063"/>
              </a:xfrm>
              <a:custGeom>
                <a:avLst/>
                <a:gdLst>
                  <a:gd name="connsiteX0" fmla="*/ 1751 w 11535"/>
                  <a:gd name="connsiteY0" fmla="*/ 3 h 7063"/>
                  <a:gd name="connsiteX1" fmla="*/ 1076 w 11535"/>
                  <a:gd name="connsiteY1" fmla="*/ 273 h 7063"/>
                  <a:gd name="connsiteX2" fmla="*/ 61 w 11535"/>
                  <a:gd name="connsiteY2" fmla="*/ 2413 h 7063"/>
                  <a:gd name="connsiteX3" fmla="*/ 2942 w 11535"/>
                  <a:gd name="connsiteY3" fmla="*/ 6043 h 7063"/>
                  <a:gd name="connsiteX4" fmla="*/ 6789 w 11535"/>
                  <a:gd name="connsiteY4" fmla="*/ 4407 h 7063"/>
                  <a:gd name="connsiteX5" fmla="*/ 9475 w 11535"/>
                  <a:gd name="connsiteY5" fmla="*/ 2324 h 7063"/>
                  <a:gd name="connsiteX6" fmla="*/ 10861 w 11535"/>
                  <a:gd name="connsiteY6" fmla="*/ 3893 h 7063"/>
                  <a:gd name="connsiteX7" fmla="*/ 10831 w 11535"/>
                  <a:gd name="connsiteY7" fmla="*/ 4111 h 7063"/>
                  <a:gd name="connsiteX8" fmla="*/ 7369 w 11535"/>
                  <a:gd name="connsiteY8" fmla="*/ 6339 h 7063"/>
                  <a:gd name="connsiteX9" fmla="*/ 7842 w 11535"/>
                  <a:gd name="connsiteY9" fmla="*/ 6741 h 7063"/>
                  <a:gd name="connsiteX10" fmla="*/ 9967 w 11535"/>
                  <a:gd name="connsiteY10" fmla="*/ 7006 h 7063"/>
                  <a:gd name="connsiteX11" fmla="*/ 10597 w 11535"/>
                  <a:gd name="connsiteY11" fmla="*/ 6936 h 7063"/>
                  <a:gd name="connsiteX12" fmla="*/ 10471 w 11535"/>
                  <a:gd name="connsiteY12" fmla="*/ 6213 h 7063"/>
                  <a:gd name="connsiteX13" fmla="*/ 11487 w 11535"/>
                  <a:gd name="connsiteY13" fmla="*/ 4287 h 7063"/>
                  <a:gd name="connsiteX14" fmla="*/ 8870 w 11535"/>
                  <a:gd name="connsiteY14" fmla="*/ 1066 h 7063"/>
                  <a:gd name="connsiteX15" fmla="*/ 5635 w 11535"/>
                  <a:gd name="connsiteY15" fmla="*/ 2431 h 7063"/>
                  <a:gd name="connsiteX16" fmla="*/ 2400 w 11535"/>
                  <a:gd name="connsiteY16" fmla="*/ 4892 h 7063"/>
                  <a:gd name="connsiteX17" fmla="*/ 726 w 11535"/>
                  <a:gd name="connsiteY17" fmla="*/ 2809 h 7063"/>
                  <a:gd name="connsiteX18" fmla="*/ 748 w 11535"/>
                  <a:gd name="connsiteY18" fmla="*/ 2664 h 7063"/>
                  <a:gd name="connsiteX19" fmla="*/ 4216 w 11535"/>
                  <a:gd name="connsiteY19" fmla="*/ 519 h 7063"/>
                  <a:gd name="connsiteX20" fmla="*/ 4613 w 11535"/>
                  <a:gd name="connsiteY20" fmla="*/ 292 h 7063"/>
                  <a:gd name="connsiteX21" fmla="*/ 3983 w 11535"/>
                  <a:gd name="connsiteY21" fmla="*/ 9 h 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535" h="7063">
                    <a:moveTo>
                      <a:pt x="1751" y="3"/>
                    </a:moveTo>
                    <a:cubicBezTo>
                      <a:pt x="1360" y="3"/>
                      <a:pt x="1233" y="-47"/>
                      <a:pt x="1076" y="273"/>
                    </a:cubicBezTo>
                    <a:cubicBezTo>
                      <a:pt x="639" y="936"/>
                      <a:pt x="298" y="1656"/>
                      <a:pt x="61" y="2413"/>
                    </a:cubicBezTo>
                    <a:cubicBezTo>
                      <a:pt x="-286" y="4149"/>
                      <a:pt x="880" y="5634"/>
                      <a:pt x="2942" y="6043"/>
                    </a:cubicBezTo>
                    <a:cubicBezTo>
                      <a:pt x="5004" y="6452"/>
                      <a:pt x="5774" y="5684"/>
                      <a:pt x="6789" y="4407"/>
                    </a:cubicBezTo>
                    <a:cubicBezTo>
                      <a:pt x="8050" y="2809"/>
                      <a:pt x="8409" y="2117"/>
                      <a:pt x="9475" y="2324"/>
                    </a:cubicBezTo>
                    <a:cubicBezTo>
                      <a:pt x="10292" y="2375"/>
                      <a:pt x="10912" y="3078"/>
                      <a:pt x="10861" y="3893"/>
                    </a:cubicBezTo>
                    <a:cubicBezTo>
                      <a:pt x="10857" y="3967"/>
                      <a:pt x="10846" y="4040"/>
                      <a:pt x="10831" y="4111"/>
                    </a:cubicBezTo>
                    <a:cubicBezTo>
                      <a:pt x="10383" y="6401"/>
                      <a:pt x="7419" y="5999"/>
                      <a:pt x="7369" y="6339"/>
                    </a:cubicBezTo>
                    <a:cubicBezTo>
                      <a:pt x="7318" y="6678"/>
                      <a:pt x="7495" y="6703"/>
                      <a:pt x="7842" y="6741"/>
                    </a:cubicBezTo>
                    <a:lnTo>
                      <a:pt x="9967" y="7006"/>
                    </a:lnTo>
                    <a:cubicBezTo>
                      <a:pt x="10339" y="7050"/>
                      <a:pt x="10597" y="7138"/>
                      <a:pt x="10597" y="6936"/>
                    </a:cubicBezTo>
                    <a:cubicBezTo>
                      <a:pt x="10597" y="6735"/>
                      <a:pt x="10440" y="6383"/>
                      <a:pt x="10471" y="6213"/>
                    </a:cubicBezTo>
                    <a:cubicBezTo>
                      <a:pt x="10547" y="5810"/>
                      <a:pt x="11272" y="5370"/>
                      <a:pt x="11487" y="4287"/>
                    </a:cubicBezTo>
                    <a:cubicBezTo>
                      <a:pt x="11789" y="2733"/>
                      <a:pt x="10673" y="1418"/>
                      <a:pt x="8870" y="1066"/>
                    </a:cubicBezTo>
                    <a:cubicBezTo>
                      <a:pt x="7211" y="745"/>
                      <a:pt x="6448" y="1406"/>
                      <a:pt x="5635" y="2431"/>
                    </a:cubicBezTo>
                    <a:cubicBezTo>
                      <a:pt x="4096" y="4357"/>
                      <a:pt x="3743" y="5156"/>
                      <a:pt x="2400" y="4892"/>
                    </a:cubicBezTo>
                    <a:cubicBezTo>
                      <a:pt x="1361" y="4778"/>
                      <a:pt x="612" y="3845"/>
                      <a:pt x="726" y="2809"/>
                    </a:cubicBezTo>
                    <a:cubicBezTo>
                      <a:pt x="732" y="2761"/>
                      <a:pt x="739" y="2712"/>
                      <a:pt x="748" y="2664"/>
                    </a:cubicBezTo>
                    <a:cubicBezTo>
                      <a:pt x="1025" y="1198"/>
                      <a:pt x="2640" y="651"/>
                      <a:pt x="4216" y="519"/>
                    </a:cubicBezTo>
                    <a:cubicBezTo>
                      <a:pt x="4424" y="519"/>
                      <a:pt x="4569" y="519"/>
                      <a:pt x="4613" y="292"/>
                    </a:cubicBezTo>
                    <a:cubicBezTo>
                      <a:pt x="4683" y="-41"/>
                      <a:pt x="4197" y="9"/>
                      <a:pt x="3983" y="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CBA8588-A8F0-8BB4-530E-E399655DED23}"/>
                  </a:ext>
                </a:extLst>
              </p:cNvPr>
              <p:cNvSpPr/>
              <p:nvPr/>
            </p:nvSpPr>
            <p:spPr>
              <a:xfrm>
                <a:off x="8527437" y="3906362"/>
                <a:ext cx="11421" cy="8107"/>
              </a:xfrm>
              <a:custGeom>
                <a:avLst/>
                <a:gdLst>
                  <a:gd name="connsiteX0" fmla="*/ 2110 w 11421"/>
                  <a:gd name="connsiteY0" fmla="*/ 47 h 8107"/>
                  <a:gd name="connsiteX1" fmla="*/ 1410 w 11421"/>
                  <a:gd name="connsiteY1" fmla="*/ 223 h 8107"/>
                  <a:gd name="connsiteX2" fmla="*/ 149 w 11421"/>
                  <a:gd name="connsiteY2" fmla="*/ 2230 h 8107"/>
                  <a:gd name="connsiteX3" fmla="*/ 2564 w 11421"/>
                  <a:gd name="connsiteY3" fmla="*/ 6187 h 8107"/>
                  <a:gd name="connsiteX4" fmla="*/ 6594 w 11421"/>
                  <a:gd name="connsiteY4" fmla="*/ 5030 h 8107"/>
                  <a:gd name="connsiteX5" fmla="*/ 9501 w 11421"/>
                  <a:gd name="connsiteY5" fmla="*/ 3287 h 8107"/>
                  <a:gd name="connsiteX6" fmla="*/ 10699 w 11421"/>
                  <a:gd name="connsiteY6" fmla="*/ 5013 h 8107"/>
                  <a:gd name="connsiteX7" fmla="*/ 10642 w 11421"/>
                  <a:gd name="connsiteY7" fmla="*/ 5231 h 8107"/>
                  <a:gd name="connsiteX8" fmla="*/ 6922 w 11421"/>
                  <a:gd name="connsiteY8" fmla="*/ 7012 h 8107"/>
                  <a:gd name="connsiteX9" fmla="*/ 7344 w 11421"/>
                  <a:gd name="connsiteY9" fmla="*/ 7477 h 8107"/>
                  <a:gd name="connsiteX10" fmla="*/ 9431 w 11421"/>
                  <a:gd name="connsiteY10" fmla="*/ 7999 h 8107"/>
                  <a:gd name="connsiteX11" fmla="*/ 10062 w 11421"/>
                  <a:gd name="connsiteY11" fmla="*/ 7999 h 8107"/>
                  <a:gd name="connsiteX12" fmla="*/ 10030 w 11421"/>
                  <a:gd name="connsiteY12" fmla="*/ 7263 h 8107"/>
                  <a:gd name="connsiteX13" fmla="*/ 11291 w 11421"/>
                  <a:gd name="connsiteY13" fmla="*/ 5476 h 8107"/>
                  <a:gd name="connsiteX14" fmla="*/ 9084 w 11421"/>
                  <a:gd name="connsiteY14" fmla="*/ 1959 h 8107"/>
                  <a:gd name="connsiteX15" fmla="*/ 5711 w 11421"/>
                  <a:gd name="connsiteY15" fmla="*/ 2935 h 8107"/>
                  <a:gd name="connsiteX16" fmla="*/ 2192 w 11421"/>
                  <a:gd name="connsiteY16" fmla="*/ 4967 h 8107"/>
                  <a:gd name="connsiteX17" fmla="*/ 787 w 11421"/>
                  <a:gd name="connsiteY17" fmla="*/ 2695 h 8107"/>
                  <a:gd name="connsiteX18" fmla="*/ 824 w 11421"/>
                  <a:gd name="connsiteY18" fmla="*/ 2563 h 8107"/>
                  <a:gd name="connsiteX19" fmla="*/ 4532 w 11421"/>
                  <a:gd name="connsiteY19" fmla="*/ 858 h 8107"/>
                  <a:gd name="connsiteX20" fmla="*/ 4954 w 11421"/>
                  <a:gd name="connsiteY20" fmla="*/ 676 h 8107"/>
                  <a:gd name="connsiteX21" fmla="*/ 4355 w 11421"/>
                  <a:gd name="connsiteY21" fmla="*/ 311 h 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421" h="8107">
                    <a:moveTo>
                      <a:pt x="2110" y="47"/>
                    </a:moveTo>
                    <a:cubicBezTo>
                      <a:pt x="1719" y="-16"/>
                      <a:pt x="1606" y="-60"/>
                      <a:pt x="1410" y="223"/>
                    </a:cubicBezTo>
                    <a:cubicBezTo>
                      <a:pt x="902" y="833"/>
                      <a:pt x="478" y="1508"/>
                      <a:pt x="149" y="2230"/>
                    </a:cubicBezTo>
                    <a:cubicBezTo>
                      <a:pt x="-393" y="3916"/>
                      <a:pt x="572" y="5533"/>
                      <a:pt x="2564" y="6187"/>
                    </a:cubicBezTo>
                    <a:cubicBezTo>
                      <a:pt x="4557" y="6842"/>
                      <a:pt x="5433" y="6187"/>
                      <a:pt x="6594" y="5030"/>
                    </a:cubicBezTo>
                    <a:cubicBezTo>
                      <a:pt x="8050" y="3595"/>
                      <a:pt x="8485" y="2953"/>
                      <a:pt x="9501" y="3287"/>
                    </a:cubicBezTo>
                    <a:cubicBezTo>
                      <a:pt x="10309" y="3434"/>
                      <a:pt x="10846" y="4206"/>
                      <a:pt x="10699" y="5013"/>
                    </a:cubicBezTo>
                    <a:cubicBezTo>
                      <a:pt x="10685" y="5087"/>
                      <a:pt x="10667" y="5160"/>
                      <a:pt x="10642" y="5231"/>
                    </a:cubicBezTo>
                    <a:cubicBezTo>
                      <a:pt x="9917" y="7446"/>
                      <a:pt x="7022" y="6716"/>
                      <a:pt x="6922" y="7012"/>
                    </a:cubicBezTo>
                    <a:cubicBezTo>
                      <a:pt x="6821" y="7307"/>
                      <a:pt x="6997" y="7395"/>
                      <a:pt x="7344" y="7477"/>
                    </a:cubicBezTo>
                    <a:lnTo>
                      <a:pt x="9431" y="7999"/>
                    </a:lnTo>
                    <a:cubicBezTo>
                      <a:pt x="9791" y="8081"/>
                      <a:pt x="10005" y="8194"/>
                      <a:pt x="10062" y="7999"/>
                    </a:cubicBezTo>
                    <a:cubicBezTo>
                      <a:pt x="10119" y="7804"/>
                      <a:pt x="9980" y="7433"/>
                      <a:pt x="10030" y="7263"/>
                    </a:cubicBezTo>
                    <a:cubicBezTo>
                      <a:pt x="10156" y="6879"/>
                      <a:pt x="10926" y="6533"/>
                      <a:pt x="11291" y="5476"/>
                    </a:cubicBezTo>
                    <a:cubicBezTo>
                      <a:pt x="11783" y="3973"/>
                      <a:pt x="10837" y="2526"/>
                      <a:pt x="9084" y="1959"/>
                    </a:cubicBezTo>
                    <a:cubicBezTo>
                      <a:pt x="7489" y="1437"/>
                      <a:pt x="6644" y="2003"/>
                      <a:pt x="5711" y="2935"/>
                    </a:cubicBezTo>
                    <a:cubicBezTo>
                      <a:pt x="3952" y="4646"/>
                      <a:pt x="3491" y="5388"/>
                      <a:pt x="2192" y="4967"/>
                    </a:cubicBezTo>
                    <a:cubicBezTo>
                      <a:pt x="1176" y="4726"/>
                      <a:pt x="547" y="3709"/>
                      <a:pt x="787" y="2695"/>
                    </a:cubicBezTo>
                    <a:cubicBezTo>
                      <a:pt x="798" y="2651"/>
                      <a:pt x="810" y="2607"/>
                      <a:pt x="824" y="2563"/>
                    </a:cubicBezTo>
                    <a:cubicBezTo>
                      <a:pt x="1291" y="1141"/>
                      <a:pt x="2936" y="795"/>
                      <a:pt x="4532" y="858"/>
                    </a:cubicBezTo>
                    <a:cubicBezTo>
                      <a:pt x="4746" y="858"/>
                      <a:pt x="4891" y="858"/>
                      <a:pt x="4954" y="676"/>
                    </a:cubicBezTo>
                    <a:cubicBezTo>
                      <a:pt x="5061" y="355"/>
                      <a:pt x="4582" y="342"/>
                      <a:pt x="4355" y="31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603F1024-7C1F-2623-AD52-0C4926DB2C5B}"/>
                  </a:ext>
                </a:extLst>
              </p:cNvPr>
              <p:cNvSpPr/>
              <p:nvPr/>
            </p:nvSpPr>
            <p:spPr>
              <a:xfrm>
                <a:off x="8525039" y="3912196"/>
                <a:ext cx="12138" cy="7185"/>
              </a:xfrm>
              <a:custGeom>
                <a:avLst/>
                <a:gdLst>
                  <a:gd name="connsiteX0" fmla="*/ 9503 w 12138"/>
                  <a:gd name="connsiteY0" fmla="*/ 5702 h 7185"/>
                  <a:gd name="connsiteX1" fmla="*/ 10556 w 12138"/>
                  <a:gd name="connsiteY1" fmla="*/ 7162 h 7185"/>
                  <a:gd name="connsiteX2" fmla="*/ 10934 w 12138"/>
                  <a:gd name="connsiteY2" fmla="*/ 6790 h 7185"/>
                  <a:gd name="connsiteX3" fmla="*/ 11464 w 12138"/>
                  <a:gd name="connsiteY3" fmla="*/ 5136 h 7185"/>
                  <a:gd name="connsiteX4" fmla="*/ 12051 w 12138"/>
                  <a:gd name="connsiteY4" fmla="*/ 3720 h 7185"/>
                  <a:gd name="connsiteX5" fmla="*/ 11994 w 12138"/>
                  <a:gd name="connsiteY5" fmla="*/ 3217 h 7185"/>
                  <a:gd name="connsiteX6" fmla="*/ 9995 w 12138"/>
                  <a:gd name="connsiteY6" fmla="*/ 4110 h 7185"/>
                  <a:gd name="connsiteX7" fmla="*/ 2781 w 12138"/>
                  <a:gd name="connsiteY7" fmla="*/ 1493 h 7185"/>
                  <a:gd name="connsiteX8" fmla="*/ 1520 w 12138"/>
                  <a:gd name="connsiteY8" fmla="*/ 8 h 7185"/>
                  <a:gd name="connsiteX9" fmla="*/ 1287 w 12138"/>
                  <a:gd name="connsiteY9" fmla="*/ 83 h 7185"/>
                  <a:gd name="connsiteX10" fmla="*/ 826 w 12138"/>
                  <a:gd name="connsiteY10" fmla="*/ 1524 h 7185"/>
                  <a:gd name="connsiteX11" fmla="*/ 70 w 12138"/>
                  <a:gd name="connsiteY11" fmla="*/ 3412 h 7185"/>
                  <a:gd name="connsiteX12" fmla="*/ 145 w 12138"/>
                  <a:gd name="connsiteY12" fmla="*/ 3896 h 7185"/>
                  <a:gd name="connsiteX13" fmla="*/ 2302 w 12138"/>
                  <a:gd name="connsiteY13" fmla="*/ 3072 h 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38" h="7185">
                    <a:moveTo>
                      <a:pt x="9503" y="5702"/>
                    </a:moveTo>
                    <a:cubicBezTo>
                      <a:pt x="10934" y="6218"/>
                      <a:pt x="10045" y="6960"/>
                      <a:pt x="10556" y="7162"/>
                    </a:cubicBezTo>
                    <a:cubicBezTo>
                      <a:pt x="10739" y="7231"/>
                      <a:pt x="10789" y="7162"/>
                      <a:pt x="10934" y="6790"/>
                    </a:cubicBezTo>
                    <a:cubicBezTo>
                      <a:pt x="11187" y="6067"/>
                      <a:pt x="11294" y="5595"/>
                      <a:pt x="11464" y="5136"/>
                    </a:cubicBezTo>
                    <a:cubicBezTo>
                      <a:pt x="11634" y="4676"/>
                      <a:pt x="11868" y="4217"/>
                      <a:pt x="12051" y="3720"/>
                    </a:cubicBezTo>
                    <a:cubicBezTo>
                      <a:pt x="12095" y="3607"/>
                      <a:pt x="12252" y="3311"/>
                      <a:pt x="11994" y="3217"/>
                    </a:cubicBezTo>
                    <a:cubicBezTo>
                      <a:pt x="11464" y="3022"/>
                      <a:pt x="11363" y="4607"/>
                      <a:pt x="9995" y="4110"/>
                    </a:cubicBezTo>
                    <a:lnTo>
                      <a:pt x="2781" y="1493"/>
                    </a:lnTo>
                    <a:cubicBezTo>
                      <a:pt x="1343" y="971"/>
                      <a:pt x="2069" y="234"/>
                      <a:pt x="1520" y="8"/>
                    </a:cubicBezTo>
                    <a:cubicBezTo>
                      <a:pt x="1444" y="8"/>
                      <a:pt x="1324" y="-36"/>
                      <a:pt x="1287" y="83"/>
                    </a:cubicBezTo>
                    <a:cubicBezTo>
                      <a:pt x="1173" y="411"/>
                      <a:pt x="1028" y="977"/>
                      <a:pt x="826" y="1524"/>
                    </a:cubicBezTo>
                    <a:cubicBezTo>
                      <a:pt x="473" y="2518"/>
                      <a:pt x="240" y="2965"/>
                      <a:pt x="70" y="3412"/>
                    </a:cubicBezTo>
                    <a:cubicBezTo>
                      <a:pt x="-44" y="3701"/>
                      <a:pt x="-19" y="3846"/>
                      <a:pt x="145" y="3896"/>
                    </a:cubicBezTo>
                    <a:cubicBezTo>
                      <a:pt x="625" y="4079"/>
                      <a:pt x="454" y="2399"/>
                      <a:pt x="2302" y="307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23530B54-CB69-8ED2-5642-D0E828581EA4}"/>
                  </a:ext>
                </a:extLst>
              </p:cNvPr>
              <p:cNvSpPr/>
              <p:nvPr/>
            </p:nvSpPr>
            <p:spPr>
              <a:xfrm>
                <a:off x="8522954" y="3917294"/>
                <a:ext cx="11395" cy="10246"/>
              </a:xfrm>
              <a:custGeom>
                <a:avLst/>
                <a:gdLst>
                  <a:gd name="connsiteX0" fmla="*/ 7010 w 11395"/>
                  <a:gd name="connsiteY0" fmla="*/ 453 h 10246"/>
                  <a:gd name="connsiteX1" fmla="*/ 358 w 11395"/>
                  <a:gd name="connsiteY1" fmla="*/ 2875 h 10246"/>
                  <a:gd name="connsiteX2" fmla="*/ 4393 w 11395"/>
                  <a:gd name="connsiteY2" fmla="*/ 9796 h 10246"/>
                  <a:gd name="connsiteX3" fmla="*/ 11090 w 11395"/>
                  <a:gd name="connsiteY3" fmla="*/ 7279 h 10246"/>
                  <a:gd name="connsiteX4" fmla="*/ 7010 w 11395"/>
                  <a:gd name="connsiteY4" fmla="*/ 453 h 10246"/>
                  <a:gd name="connsiteX5" fmla="*/ 10573 w 11395"/>
                  <a:gd name="connsiteY5" fmla="*/ 6669 h 10246"/>
                  <a:gd name="connsiteX6" fmla="*/ 4374 w 11395"/>
                  <a:gd name="connsiteY6" fmla="*/ 8028 h 10246"/>
                  <a:gd name="connsiteX7" fmla="*/ 875 w 11395"/>
                  <a:gd name="connsiteY7" fmla="*/ 3473 h 10246"/>
                  <a:gd name="connsiteX8" fmla="*/ 7288 w 11395"/>
                  <a:gd name="connsiteY8" fmla="*/ 2328 h 10246"/>
                  <a:gd name="connsiteX9" fmla="*/ 10573 w 11395"/>
                  <a:gd name="connsiteY9" fmla="*/ 6644 h 1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95" h="10246">
                    <a:moveTo>
                      <a:pt x="7010" y="453"/>
                    </a:moveTo>
                    <a:cubicBezTo>
                      <a:pt x="3952" y="-655"/>
                      <a:pt x="1291" y="314"/>
                      <a:pt x="358" y="2875"/>
                    </a:cubicBezTo>
                    <a:cubicBezTo>
                      <a:pt x="-1112" y="6927"/>
                      <a:pt x="2287" y="9041"/>
                      <a:pt x="4393" y="9796"/>
                    </a:cubicBezTo>
                    <a:cubicBezTo>
                      <a:pt x="7584" y="10953"/>
                      <a:pt x="10213" y="9796"/>
                      <a:pt x="11090" y="7279"/>
                    </a:cubicBezTo>
                    <a:cubicBezTo>
                      <a:pt x="12168" y="4240"/>
                      <a:pt x="10295" y="1648"/>
                      <a:pt x="7010" y="453"/>
                    </a:cubicBezTo>
                    <a:close/>
                    <a:moveTo>
                      <a:pt x="10573" y="6669"/>
                    </a:moveTo>
                    <a:cubicBezTo>
                      <a:pt x="10012" y="8317"/>
                      <a:pt x="7704" y="9236"/>
                      <a:pt x="4374" y="8028"/>
                    </a:cubicBezTo>
                    <a:cubicBezTo>
                      <a:pt x="1852" y="7122"/>
                      <a:pt x="118" y="5675"/>
                      <a:pt x="875" y="3473"/>
                    </a:cubicBezTo>
                    <a:cubicBezTo>
                      <a:pt x="1631" y="1270"/>
                      <a:pt x="5099" y="1522"/>
                      <a:pt x="7288" y="2328"/>
                    </a:cubicBezTo>
                    <a:cubicBezTo>
                      <a:pt x="9476" y="3133"/>
                      <a:pt x="11317" y="4504"/>
                      <a:pt x="10573" y="664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39F77705-793D-267A-D268-F4CEFAF924A7}"/>
                  </a:ext>
                </a:extLst>
              </p:cNvPr>
              <p:cNvSpPr/>
              <p:nvPr/>
            </p:nvSpPr>
            <p:spPr>
              <a:xfrm>
                <a:off x="8364332" y="3836043"/>
                <a:ext cx="183434" cy="124746"/>
              </a:xfrm>
              <a:custGeom>
                <a:avLst/>
                <a:gdLst>
                  <a:gd name="connsiteX0" fmla="*/ 48516 w 183434"/>
                  <a:gd name="connsiteY0" fmla="*/ 116742 h 124746"/>
                  <a:gd name="connsiteX1" fmla="*/ 46895 w 183434"/>
                  <a:gd name="connsiteY1" fmla="*/ 113137 h 124746"/>
                  <a:gd name="connsiteX2" fmla="*/ 42134 w 183434"/>
                  <a:gd name="connsiteY2" fmla="*/ 106549 h 124746"/>
                  <a:gd name="connsiteX3" fmla="*/ 41642 w 183434"/>
                  <a:gd name="connsiteY3" fmla="*/ 105920 h 124746"/>
                  <a:gd name="connsiteX4" fmla="*/ 44266 w 183434"/>
                  <a:gd name="connsiteY4" fmla="*/ 102995 h 124746"/>
                  <a:gd name="connsiteX5" fmla="*/ 44530 w 183434"/>
                  <a:gd name="connsiteY5" fmla="*/ 102693 h 124746"/>
                  <a:gd name="connsiteX6" fmla="*/ 45161 w 183434"/>
                  <a:gd name="connsiteY6" fmla="*/ 102303 h 124746"/>
                  <a:gd name="connsiteX7" fmla="*/ 45048 w 183434"/>
                  <a:gd name="connsiteY7" fmla="*/ 102139 h 124746"/>
                  <a:gd name="connsiteX8" fmla="*/ 45048 w 183434"/>
                  <a:gd name="connsiteY8" fmla="*/ 102139 h 124746"/>
                  <a:gd name="connsiteX9" fmla="*/ 45048 w 183434"/>
                  <a:gd name="connsiteY9" fmla="*/ 102139 h 124746"/>
                  <a:gd name="connsiteX10" fmla="*/ 43717 w 183434"/>
                  <a:gd name="connsiteY10" fmla="*/ 100126 h 124746"/>
                  <a:gd name="connsiteX11" fmla="*/ 39347 w 183434"/>
                  <a:gd name="connsiteY11" fmla="*/ 92701 h 124746"/>
                  <a:gd name="connsiteX12" fmla="*/ 34984 w 183434"/>
                  <a:gd name="connsiteY12" fmla="*/ 80433 h 124746"/>
                  <a:gd name="connsiteX13" fmla="*/ 34933 w 183434"/>
                  <a:gd name="connsiteY13" fmla="*/ 80433 h 124746"/>
                  <a:gd name="connsiteX14" fmla="*/ 34933 w 183434"/>
                  <a:gd name="connsiteY14" fmla="*/ 80357 h 124746"/>
                  <a:gd name="connsiteX15" fmla="*/ 33268 w 183434"/>
                  <a:gd name="connsiteY15" fmla="*/ 80779 h 124746"/>
                  <a:gd name="connsiteX16" fmla="*/ 29233 w 183434"/>
                  <a:gd name="connsiteY16" fmla="*/ 81785 h 124746"/>
                  <a:gd name="connsiteX17" fmla="*/ 23785 w 183434"/>
                  <a:gd name="connsiteY17" fmla="*/ 37115 h 124746"/>
                  <a:gd name="connsiteX18" fmla="*/ 33117 w 183434"/>
                  <a:gd name="connsiteY18" fmla="*/ 41103 h 124746"/>
                  <a:gd name="connsiteX19" fmla="*/ 34208 w 183434"/>
                  <a:gd name="connsiteY19" fmla="*/ 41569 h 124746"/>
                  <a:gd name="connsiteX20" fmla="*/ 34511 w 183434"/>
                  <a:gd name="connsiteY20" fmla="*/ 40424 h 124746"/>
                  <a:gd name="connsiteX21" fmla="*/ 38862 w 183434"/>
                  <a:gd name="connsiteY21" fmla="*/ 23927 h 124746"/>
                  <a:gd name="connsiteX22" fmla="*/ 39253 w 183434"/>
                  <a:gd name="connsiteY22" fmla="*/ 23436 h 124746"/>
                  <a:gd name="connsiteX23" fmla="*/ 39019 w 183434"/>
                  <a:gd name="connsiteY23" fmla="*/ 23311 h 124746"/>
                  <a:gd name="connsiteX24" fmla="*/ 39019 w 183434"/>
                  <a:gd name="connsiteY24" fmla="*/ 23311 h 124746"/>
                  <a:gd name="connsiteX25" fmla="*/ 38981 w 183434"/>
                  <a:gd name="connsiteY25" fmla="*/ 23311 h 124746"/>
                  <a:gd name="connsiteX26" fmla="*/ 38149 w 183434"/>
                  <a:gd name="connsiteY26" fmla="*/ 22883 h 124746"/>
                  <a:gd name="connsiteX27" fmla="*/ 34044 w 183434"/>
                  <a:gd name="connsiteY27" fmla="*/ 20756 h 124746"/>
                  <a:gd name="connsiteX28" fmla="*/ 35791 w 183434"/>
                  <a:gd name="connsiteY28" fmla="*/ 12892 h 124746"/>
                  <a:gd name="connsiteX29" fmla="*/ 36365 w 183434"/>
                  <a:gd name="connsiteY29" fmla="*/ 12193 h 124746"/>
                  <a:gd name="connsiteX30" fmla="*/ 35394 w 183434"/>
                  <a:gd name="connsiteY30" fmla="*/ 11564 h 124746"/>
                  <a:gd name="connsiteX31" fmla="*/ 17334 w 183434"/>
                  <a:gd name="connsiteY31" fmla="*/ 31 h 124746"/>
                  <a:gd name="connsiteX32" fmla="*/ 16785 w 183434"/>
                  <a:gd name="connsiteY32" fmla="*/ 893 h 124746"/>
                  <a:gd name="connsiteX33" fmla="*/ 15947 w 183434"/>
                  <a:gd name="connsiteY33" fmla="*/ 302 h 124746"/>
                  <a:gd name="connsiteX34" fmla="*/ 44 w 183434"/>
                  <a:gd name="connsiteY34" fmla="*/ 48886 h 124746"/>
                  <a:gd name="connsiteX35" fmla="*/ 14427 w 183434"/>
                  <a:gd name="connsiteY35" fmla="*/ 99402 h 124746"/>
                  <a:gd name="connsiteX36" fmla="*/ 14969 w 183434"/>
                  <a:gd name="connsiteY36" fmla="*/ 100214 h 124746"/>
                  <a:gd name="connsiteX37" fmla="*/ 15808 w 183434"/>
                  <a:gd name="connsiteY37" fmla="*/ 99710 h 124746"/>
                  <a:gd name="connsiteX38" fmla="*/ 21483 w 183434"/>
                  <a:gd name="connsiteY38" fmla="*/ 96250 h 124746"/>
                  <a:gd name="connsiteX39" fmla="*/ 23261 w 183434"/>
                  <a:gd name="connsiteY39" fmla="*/ 99761 h 124746"/>
                  <a:gd name="connsiteX40" fmla="*/ 24302 w 183434"/>
                  <a:gd name="connsiteY40" fmla="*/ 101296 h 124746"/>
                  <a:gd name="connsiteX41" fmla="*/ 19068 w 183434"/>
                  <a:gd name="connsiteY41" fmla="*/ 104693 h 124746"/>
                  <a:gd name="connsiteX42" fmla="*/ 19623 w 183434"/>
                  <a:gd name="connsiteY42" fmla="*/ 105549 h 124746"/>
                  <a:gd name="connsiteX43" fmla="*/ 18746 w 183434"/>
                  <a:gd name="connsiteY43" fmla="*/ 106078 h 124746"/>
                  <a:gd name="connsiteX44" fmla="*/ 19327 w 183434"/>
                  <a:gd name="connsiteY44" fmla="*/ 107053 h 124746"/>
                  <a:gd name="connsiteX45" fmla="*/ 39662 w 183434"/>
                  <a:gd name="connsiteY45" fmla="*/ 124386 h 124746"/>
                  <a:gd name="connsiteX46" fmla="*/ 45180 w 183434"/>
                  <a:gd name="connsiteY46" fmla="*/ 121033 h 124746"/>
                  <a:gd name="connsiteX47" fmla="*/ 48333 w 183434"/>
                  <a:gd name="connsiteY47" fmla="*/ 118711 h 124746"/>
                  <a:gd name="connsiteX48" fmla="*/ 49045 w 183434"/>
                  <a:gd name="connsiteY48" fmla="*/ 118290 h 124746"/>
                  <a:gd name="connsiteX49" fmla="*/ 48774 w 183434"/>
                  <a:gd name="connsiteY49" fmla="*/ 117503 h 124746"/>
                  <a:gd name="connsiteX50" fmla="*/ 40394 w 183434"/>
                  <a:gd name="connsiteY50" fmla="*/ 104253 h 124746"/>
                  <a:gd name="connsiteX51" fmla="*/ 36907 w 183434"/>
                  <a:gd name="connsiteY51" fmla="*/ 99006 h 124746"/>
                  <a:gd name="connsiteX52" fmla="*/ 41951 w 183434"/>
                  <a:gd name="connsiteY52" fmla="*/ 102498 h 124746"/>
                  <a:gd name="connsiteX53" fmla="*/ 32152 w 183434"/>
                  <a:gd name="connsiteY53" fmla="*/ 83176 h 124746"/>
                  <a:gd name="connsiteX54" fmla="*/ 31276 w 183434"/>
                  <a:gd name="connsiteY54" fmla="*/ 86636 h 124746"/>
                  <a:gd name="connsiteX55" fmla="*/ 30015 w 183434"/>
                  <a:gd name="connsiteY55" fmla="*/ 83704 h 124746"/>
                  <a:gd name="connsiteX56" fmla="*/ 32878 w 183434"/>
                  <a:gd name="connsiteY56" fmla="*/ 38750 h 124746"/>
                  <a:gd name="connsiteX57" fmla="*/ 24308 w 183434"/>
                  <a:gd name="connsiteY57" fmla="*/ 35082 h 124746"/>
                  <a:gd name="connsiteX58" fmla="*/ 24794 w 183434"/>
                  <a:gd name="connsiteY58" fmla="*/ 33321 h 124746"/>
                  <a:gd name="connsiteX59" fmla="*/ 30191 w 183434"/>
                  <a:gd name="connsiteY59" fmla="*/ 33950 h 124746"/>
                  <a:gd name="connsiteX60" fmla="*/ 30759 w 183434"/>
                  <a:gd name="connsiteY60" fmla="*/ 34013 h 124746"/>
                  <a:gd name="connsiteX61" fmla="*/ 31112 w 183434"/>
                  <a:gd name="connsiteY61" fmla="*/ 33572 h 124746"/>
                  <a:gd name="connsiteX62" fmla="*/ 35753 w 183434"/>
                  <a:gd name="connsiteY62" fmla="*/ 27803 h 124746"/>
                  <a:gd name="connsiteX63" fmla="*/ 25424 w 183434"/>
                  <a:gd name="connsiteY63" fmla="*/ 31339 h 124746"/>
                  <a:gd name="connsiteX64" fmla="*/ 32871 w 183434"/>
                  <a:gd name="connsiteY64" fmla="*/ 16799 h 124746"/>
                  <a:gd name="connsiteX65" fmla="*/ 29517 w 183434"/>
                  <a:gd name="connsiteY65" fmla="*/ 31861 h 124746"/>
                  <a:gd name="connsiteX66" fmla="*/ 36144 w 183434"/>
                  <a:gd name="connsiteY66" fmla="*/ 24091 h 124746"/>
                  <a:gd name="connsiteX67" fmla="*/ 32272 w 183434"/>
                  <a:gd name="connsiteY67" fmla="*/ 28898 h 124746"/>
                  <a:gd name="connsiteX68" fmla="*/ 33634 w 183434"/>
                  <a:gd name="connsiteY68" fmla="*/ 22788 h 124746"/>
                  <a:gd name="connsiteX69" fmla="*/ 15600 w 183434"/>
                  <a:gd name="connsiteY69" fmla="*/ 97464 h 124746"/>
                  <a:gd name="connsiteX70" fmla="*/ 2087 w 183434"/>
                  <a:gd name="connsiteY70" fmla="*/ 48962 h 124746"/>
                  <a:gd name="connsiteX71" fmla="*/ 17113 w 183434"/>
                  <a:gd name="connsiteY71" fmla="*/ 2271 h 124746"/>
                  <a:gd name="connsiteX72" fmla="*/ 33388 w 183434"/>
                  <a:gd name="connsiteY72" fmla="*/ 12665 h 124746"/>
                  <a:gd name="connsiteX73" fmla="*/ 29977 w 183434"/>
                  <a:gd name="connsiteY73" fmla="*/ 88757 h 124746"/>
                  <a:gd name="connsiteX74" fmla="*/ 23274 w 183434"/>
                  <a:gd name="connsiteY74" fmla="*/ 95206 h 124746"/>
                  <a:gd name="connsiteX75" fmla="*/ 31780 w 183434"/>
                  <a:gd name="connsiteY75" fmla="*/ 90040 h 124746"/>
                  <a:gd name="connsiteX76" fmla="*/ 32556 w 183434"/>
                  <a:gd name="connsiteY76" fmla="*/ 89568 h 124746"/>
                  <a:gd name="connsiteX77" fmla="*/ 32512 w 183434"/>
                  <a:gd name="connsiteY77" fmla="*/ 89474 h 124746"/>
                  <a:gd name="connsiteX78" fmla="*/ 32638 w 183434"/>
                  <a:gd name="connsiteY78" fmla="*/ 89505 h 124746"/>
                  <a:gd name="connsiteX79" fmla="*/ 33950 w 183434"/>
                  <a:gd name="connsiteY79" fmla="*/ 84340 h 124746"/>
                  <a:gd name="connsiteX80" fmla="*/ 37512 w 183434"/>
                  <a:gd name="connsiteY80" fmla="*/ 93557 h 124746"/>
                  <a:gd name="connsiteX81" fmla="*/ 40520 w 183434"/>
                  <a:gd name="connsiteY81" fmla="*/ 99018 h 124746"/>
                  <a:gd name="connsiteX82" fmla="*/ 34687 w 183434"/>
                  <a:gd name="connsiteY82" fmla="*/ 94998 h 124746"/>
                  <a:gd name="connsiteX83" fmla="*/ 34649 w 183434"/>
                  <a:gd name="connsiteY83" fmla="*/ 95048 h 124746"/>
                  <a:gd name="connsiteX84" fmla="*/ 34479 w 183434"/>
                  <a:gd name="connsiteY84" fmla="*/ 94734 h 124746"/>
                  <a:gd name="connsiteX85" fmla="*/ 33546 w 183434"/>
                  <a:gd name="connsiteY85" fmla="*/ 95363 h 124746"/>
                  <a:gd name="connsiteX86" fmla="*/ 26055 w 183434"/>
                  <a:gd name="connsiteY86" fmla="*/ 100226 h 124746"/>
                  <a:gd name="connsiteX87" fmla="*/ 25058 w 183434"/>
                  <a:gd name="connsiteY87" fmla="*/ 98767 h 124746"/>
                  <a:gd name="connsiteX88" fmla="*/ 23274 w 183434"/>
                  <a:gd name="connsiteY88" fmla="*/ 95206 h 124746"/>
                  <a:gd name="connsiteX89" fmla="*/ 43875 w 183434"/>
                  <a:gd name="connsiteY89" fmla="*/ 119447 h 124746"/>
                  <a:gd name="connsiteX90" fmla="*/ 39013 w 183434"/>
                  <a:gd name="connsiteY90" fmla="*/ 122436 h 124746"/>
                  <a:gd name="connsiteX91" fmla="*/ 21124 w 183434"/>
                  <a:gd name="connsiteY91" fmla="*/ 106034 h 124746"/>
                  <a:gd name="connsiteX92" fmla="*/ 21035 w 183434"/>
                  <a:gd name="connsiteY92" fmla="*/ 105889 h 124746"/>
                  <a:gd name="connsiteX93" fmla="*/ 33735 w 183434"/>
                  <a:gd name="connsiteY93" fmla="*/ 97647 h 124746"/>
                  <a:gd name="connsiteX94" fmla="*/ 40539 w 183434"/>
                  <a:gd name="connsiteY94" fmla="*/ 107827 h 124746"/>
                  <a:gd name="connsiteX95" fmla="*/ 45155 w 183434"/>
                  <a:gd name="connsiteY95" fmla="*/ 114206 h 124746"/>
                  <a:gd name="connsiteX96" fmla="*/ 46574 w 183434"/>
                  <a:gd name="connsiteY96" fmla="*/ 117390 h 124746"/>
                  <a:gd name="connsiteX97" fmla="*/ 46574 w 183434"/>
                  <a:gd name="connsiteY97" fmla="*/ 117390 h 124746"/>
                  <a:gd name="connsiteX98" fmla="*/ 43875 w 183434"/>
                  <a:gd name="connsiteY98" fmla="*/ 119447 h 124746"/>
                  <a:gd name="connsiteX99" fmla="*/ 183395 w 183434"/>
                  <a:gd name="connsiteY99" fmla="*/ 48886 h 124746"/>
                  <a:gd name="connsiteX100" fmla="*/ 167448 w 183434"/>
                  <a:gd name="connsiteY100" fmla="*/ 271 h 124746"/>
                  <a:gd name="connsiteX101" fmla="*/ 166609 w 183434"/>
                  <a:gd name="connsiteY101" fmla="*/ 862 h 124746"/>
                  <a:gd name="connsiteX102" fmla="*/ 166061 w 183434"/>
                  <a:gd name="connsiteY102" fmla="*/ 0 h 124746"/>
                  <a:gd name="connsiteX103" fmla="*/ 147995 w 183434"/>
                  <a:gd name="connsiteY103" fmla="*/ 11545 h 124746"/>
                  <a:gd name="connsiteX104" fmla="*/ 147030 w 183434"/>
                  <a:gd name="connsiteY104" fmla="*/ 12174 h 124746"/>
                  <a:gd name="connsiteX105" fmla="*/ 147604 w 183434"/>
                  <a:gd name="connsiteY105" fmla="*/ 12873 h 124746"/>
                  <a:gd name="connsiteX106" fmla="*/ 149350 w 183434"/>
                  <a:gd name="connsiteY106" fmla="*/ 20731 h 124746"/>
                  <a:gd name="connsiteX107" fmla="*/ 145245 w 183434"/>
                  <a:gd name="connsiteY107" fmla="*/ 22864 h 124746"/>
                  <a:gd name="connsiteX108" fmla="*/ 144419 w 183434"/>
                  <a:gd name="connsiteY108" fmla="*/ 23292 h 124746"/>
                  <a:gd name="connsiteX109" fmla="*/ 144363 w 183434"/>
                  <a:gd name="connsiteY109" fmla="*/ 23292 h 124746"/>
                  <a:gd name="connsiteX110" fmla="*/ 144363 w 183434"/>
                  <a:gd name="connsiteY110" fmla="*/ 23292 h 124746"/>
                  <a:gd name="connsiteX111" fmla="*/ 144142 w 183434"/>
                  <a:gd name="connsiteY111" fmla="*/ 23411 h 124746"/>
                  <a:gd name="connsiteX112" fmla="*/ 144520 w 183434"/>
                  <a:gd name="connsiteY112" fmla="*/ 23889 h 124746"/>
                  <a:gd name="connsiteX113" fmla="*/ 148884 w 183434"/>
                  <a:gd name="connsiteY113" fmla="*/ 40399 h 124746"/>
                  <a:gd name="connsiteX114" fmla="*/ 149186 w 183434"/>
                  <a:gd name="connsiteY114" fmla="*/ 41544 h 124746"/>
                  <a:gd name="connsiteX115" fmla="*/ 150277 w 183434"/>
                  <a:gd name="connsiteY115" fmla="*/ 41078 h 124746"/>
                  <a:gd name="connsiteX116" fmla="*/ 159610 w 183434"/>
                  <a:gd name="connsiteY116" fmla="*/ 37089 h 124746"/>
                  <a:gd name="connsiteX117" fmla="*/ 154162 w 183434"/>
                  <a:gd name="connsiteY117" fmla="*/ 81760 h 124746"/>
                  <a:gd name="connsiteX118" fmla="*/ 150120 w 183434"/>
                  <a:gd name="connsiteY118" fmla="*/ 80754 h 124746"/>
                  <a:gd name="connsiteX119" fmla="*/ 148436 w 183434"/>
                  <a:gd name="connsiteY119" fmla="*/ 80345 h 124746"/>
                  <a:gd name="connsiteX120" fmla="*/ 148436 w 183434"/>
                  <a:gd name="connsiteY120" fmla="*/ 80420 h 124746"/>
                  <a:gd name="connsiteX121" fmla="*/ 148386 w 183434"/>
                  <a:gd name="connsiteY121" fmla="*/ 80420 h 124746"/>
                  <a:gd name="connsiteX122" fmla="*/ 144022 w 183434"/>
                  <a:gd name="connsiteY122" fmla="*/ 92689 h 124746"/>
                  <a:gd name="connsiteX123" fmla="*/ 139646 w 183434"/>
                  <a:gd name="connsiteY123" fmla="*/ 100195 h 124746"/>
                  <a:gd name="connsiteX124" fmla="*/ 138259 w 183434"/>
                  <a:gd name="connsiteY124" fmla="*/ 102296 h 124746"/>
                  <a:gd name="connsiteX125" fmla="*/ 138353 w 183434"/>
                  <a:gd name="connsiteY125" fmla="*/ 102353 h 124746"/>
                  <a:gd name="connsiteX126" fmla="*/ 138278 w 183434"/>
                  <a:gd name="connsiteY126" fmla="*/ 102397 h 124746"/>
                  <a:gd name="connsiteX127" fmla="*/ 139129 w 183434"/>
                  <a:gd name="connsiteY127" fmla="*/ 103353 h 124746"/>
                  <a:gd name="connsiteX128" fmla="*/ 141613 w 183434"/>
                  <a:gd name="connsiteY128" fmla="*/ 106122 h 124746"/>
                  <a:gd name="connsiteX129" fmla="*/ 141203 w 183434"/>
                  <a:gd name="connsiteY129" fmla="*/ 106631 h 124746"/>
                  <a:gd name="connsiteX130" fmla="*/ 137086 w 183434"/>
                  <a:gd name="connsiteY130" fmla="*/ 111174 h 124746"/>
                  <a:gd name="connsiteX131" fmla="*/ 135825 w 183434"/>
                  <a:gd name="connsiteY131" fmla="*/ 112369 h 124746"/>
                  <a:gd name="connsiteX132" fmla="*/ 133157 w 183434"/>
                  <a:gd name="connsiteY132" fmla="*/ 117031 h 124746"/>
                  <a:gd name="connsiteX133" fmla="*/ 134690 w 183434"/>
                  <a:gd name="connsiteY133" fmla="*/ 118919 h 124746"/>
                  <a:gd name="connsiteX134" fmla="*/ 137843 w 183434"/>
                  <a:gd name="connsiteY134" fmla="*/ 120039 h 124746"/>
                  <a:gd name="connsiteX135" fmla="*/ 138851 w 183434"/>
                  <a:gd name="connsiteY135" fmla="*/ 120366 h 124746"/>
                  <a:gd name="connsiteX136" fmla="*/ 138959 w 183434"/>
                  <a:gd name="connsiteY136" fmla="*/ 120404 h 124746"/>
                  <a:gd name="connsiteX137" fmla="*/ 139072 w 183434"/>
                  <a:gd name="connsiteY137" fmla="*/ 120404 h 124746"/>
                  <a:gd name="connsiteX138" fmla="*/ 141172 w 183434"/>
                  <a:gd name="connsiteY138" fmla="*/ 120712 h 124746"/>
                  <a:gd name="connsiteX139" fmla="*/ 149161 w 183434"/>
                  <a:gd name="connsiteY139" fmla="*/ 120007 h 124746"/>
                  <a:gd name="connsiteX140" fmla="*/ 161621 w 183434"/>
                  <a:gd name="connsiteY140" fmla="*/ 106952 h 124746"/>
                  <a:gd name="connsiteX141" fmla="*/ 160612 w 183434"/>
                  <a:gd name="connsiteY141" fmla="*/ 106782 h 124746"/>
                  <a:gd name="connsiteX142" fmla="*/ 161148 w 183434"/>
                  <a:gd name="connsiteY142" fmla="*/ 105908 h 124746"/>
                  <a:gd name="connsiteX143" fmla="*/ 157472 w 183434"/>
                  <a:gd name="connsiteY143" fmla="*/ 103668 h 124746"/>
                  <a:gd name="connsiteX144" fmla="*/ 160102 w 183434"/>
                  <a:gd name="connsiteY144" fmla="*/ 99736 h 124746"/>
                  <a:gd name="connsiteX145" fmla="*/ 161892 w 183434"/>
                  <a:gd name="connsiteY145" fmla="*/ 96225 h 124746"/>
                  <a:gd name="connsiteX146" fmla="*/ 167568 w 183434"/>
                  <a:gd name="connsiteY146" fmla="*/ 99679 h 124746"/>
                  <a:gd name="connsiteX147" fmla="*/ 168406 w 183434"/>
                  <a:gd name="connsiteY147" fmla="*/ 100182 h 124746"/>
                  <a:gd name="connsiteX148" fmla="*/ 168949 w 183434"/>
                  <a:gd name="connsiteY148" fmla="*/ 99371 h 124746"/>
                  <a:gd name="connsiteX149" fmla="*/ 183395 w 183434"/>
                  <a:gd name="connsiteY149" fmla="*/ 48886 h 124746"/>
                  <a:gd name="connsiteX150" fmla="*/ 149811 w 183434"/>
                  <a:gd name="connsiteY150" fmla="*/ 22770 h 124746"/>
                  <a:gd name="connsiteX151" fmla="*/ 151173 w 183434"/>
                  <a:gd name="connsiteY151" fmla="*/ 28885 h 124746"/>
                  <a:gd name="connsiteX152" fmla="*/ 147301 w 183434"/>
                  <a:gd name="connsiteY152" fmla="*/ 24078 h 124746"/>
                  <a:gd name="connsiteX153" fmla="*/ 150567 w 183434"/>
                  <a:gd name="connsiteY153" fmla="*/ 16748 h 124746"/>
                  <a:gd name="connsiteX154" fmla="*/ 158014 w 183434"/>
                  <a:gd name="connsiteY154" fmla="*/ 31326 h 124746"/>
                  <a:gd name="connsiteX155" fmla="*/ 153922 w 183434"/>
                  <a:gd name="connsiteY155" fmla="*/ 31811 h 124746"/>
                  <a:gd name="connsiteX156" fmla="*/ 150567 w 183434"/>
                  <a:gd name="connsiteY156" fmla="*/ 38769 h 124746"/>
                  <a:gd name="connsiteX157" fmla="*/ 147679 w 183434"/>
                  <a:gd name="connsiteY157" fmla="*/ 27828 h 124746"/>
                  <a:gd name="connsiteX158" fmla="*/ 152333 w 183434"/>
                  <a:gd name="connsiteY158" fmla="*/ 33604 h 124746"/>
                  <a:gd name="connsiteX159" fmla="*/ 152686 w 183434"/>
                  <a:gd name="connsiteY159" fmla="*/ 34044 h 124746"/>
                  <a:gd name="connsiteX160" fmla="*/ 153247 w 183434"/>
                  <a:gd name="connsiteY160" fmla="*/ 33981 h 124746"/>
                  <a:gd name="connsiteX161" fmla="*/ 158651 w 183434"/>
                  <a:gd name="connsiteY161" fmla="*/ 33352 h 124746"/>
                  <a:gd name="connsiteX162" fmla="*/ 159137 w 183434"/>
                  <a:gd name="connsiteY162" fmla="*/ 35114 h 124746"/>
                  <a:gd name="connsiteX163" fmla="*/ 153405 w 183434"/>
                  <a:gd name="connsiteY163" fmla="*/ 83723 h 124746"/>
                  <a:gd name="connsiteX164" fmla="*/ 152144 w 183434"/>
                  <a:gd name="connsiteY164" fmla="*/ 86655 h 124746"/>
                  <a:gd name="connsiteX165" fmla="*/ 151274 w 183434"/>
                  <a:gd name="connsiteY165" fmla="*/ 83201 h 124746"/>
                  <a:gd name="connsiteX166" fmla="*/ 141563 w 183434"/>
                  <a:gd name="connsiteY166" fmla="*/ 102969 h 124746"/>
                  <a:gd name="connsiteX167" fmla="*/ 145378 w 183434"/>
                  <a:gd name="connsiteY167" fmla="*/ 100874 h 124746"/>
                  <a:gd name="connsiteX168" fmla="*/ 142938 w 183434"/>
                  <a:gd name="connsiteY168" fmla="*/ 104505 h 124746"/>
                  <a:gd name="connsiteX169" fmla="*/ 159364 w 183434"/>
                  <a:gd name="connsiteY169" fmla="*/ 107254 h 124746"/>
                  <a:gd name="connsiteX170" fmla="*/ 148644 w 183434"/>
                  <a:gd name="connsiteY170" fmla="*/ 118120 h 124746"/>
                  <a:gd name="connsiteX171" fmla="*/ 141550 w 183434"/>
                  <a:gd name="connsiteY171" fmla="*/ 118749 h 124746"/>
                  <a:gd name="connsiteX172" fmla="*/ 139532 w 183434"/>
                  <a:gd name="connsiteY172" fmla="*/ 118453 h 124746"/>
                  <a:gd name="connsiteX173" fmla="*/ 138448 w 183434"/>
                  <a:gd name="connsiteY173" fmla="*/ 118107 h 124746"/>
                  <a:gd name="connsiteX174" fmla="*/ 135509 w 183434"/>
                  <a:gd name="connsiteY174" fmla="*/ 117057 h 124746"/>
                  <a:gd name="connsiteX175" fmla="*/ 135245 w 183434"/>
                  <a:gd name="connsiteY175" fmla="*/ 116786 h 124746"/>
                  <a:gd name="connsiteX176" fmla="*/ 137187 w 183434"/>
                  <a:gd name="connsiteY176" fmla="*/ 113955 h 124746"/>
                  <a:gd name="connsiteX177" fmla="*/ 137237 w 183434"/>
                  <a:gd name="connsiteY177" fmla="*/ 113923 h 124746"/>
                  <a:gd name="connsiteX178" fmla="*/ 137281 w 183434"/>
                  <a:gd name="connsiteY178" fmla="*/ 113879 h 124746"/>
                  <a:gd name="connsiteX179" fmla="*/ 138542 w 183434"/>
                  <a:gd name="connsiteY179" fmla="*/ 112671 h 124746"/>
                  <a:gd name="connsiteX180" fmla="*/ 142868 w 183434"/>
                  <a:gd name="connsiteY180" fmla="*/ 107927 h 124746"/>
                  <a:gd name="connsiteX181" fmla="*/ 148051 w 183434"/>
                  <a:gd name="connsiteY181" fmla="*/ 100340 h 124746"/>
                  <a:gd name="connsiteX182" fmla="*/ 158393 w 183434"/>
                  <a:gd name="connsiteY182" fmla="*/ 98741 h 124746"/>
                  <a:gd name="connsiteX183" fmla="*/ 155763 w 183434"/>
                  <a:gd name="connsiteY183" fmla="*/ 102661 h 124746"/>
                  <a:gd name="connsiteX184" fmla="*/ 148196 w 183434"/>
                  <a:gd name="connsiteY184" fmla="*/ 98043 h 124746"/>
                  <a:gd name="connsiteX185" fmla="*/ 147339 w 183434"/>
                  <a:gd name="connsiteY185" fmla="*/ 97521 h 124746"/>
                  <a:gd name="connsiteX186" fmla="*/ 147339 w 183434"/>
                  <a:gd name="connsiteY186" fmla="*/ 97477 h 124746"/>
                  <a:gd name="connsiteX187" fmla="*/ 147307 w 183434"/>
                  <a:gd name="connsiteY187" fmla="*/ 97477 h 124746"/>
                  <a:gd name="connsiteX188" fmla="*/ 147307 w 183434"/>
                  <a:gd name="connsiteY188" fmla="*/ 97477 h 124746"/>
                  <a:gd name="connsiteX189" fmla="*/ 147307 w 183434"/>
                  <a:gd name="connsiteY189" fmla="*/ 97508 h 124746"/>
                  <a:gd name="connsiteX190" fmla="*/ 142130 w 183434"/>
                  <a:gd name="connsiteY190" fmla="*/ 100365 h 124746"/>
                  <a:gd name="connsiteX191" fmla="*/ 145914 w 183434"/>
                  <a:gd name="connsiteY191" fmla="*/ 93557 h 124746"/>
                  <a:gd name="connsiteX192" fmla="*/ 149458 w 183434"/>
                  <a:gd name="connsiteY192" fmla="*/ 84340 h 124746"/>
                  <a:gd name="connsiteX193" fmla="*/ 150769 w 183434"/>
                  <a:gd name="connsiteY193" fmla="*/ 89505 h 124746"/>
                  <a:gd name="connsiteX194" fmla="*/ 150895 w 183434"/>
                  <a:gd name="connsiteY194" fmla="*/ 89474 h 124746"/>
                  <a:gd name="connsiteX195" fmla="*/ 150851 w 183434"/>
                  <a:gd name="connsiteY195" fmla="*/ 89568 h 124746"/>
                  <a:gd name="connsiteX196" fmla="*/ 151627 w 183434"/>
                  <a:gd name="connsiteY196" fmla="*/ 90040 h 124746"/>
                  <a:gd name="connsiteX197" fmla="*/ 160158 w 183434"/>
                  <a:gd name="connsiteY197" fmla="*/ 95206 h 124746"/>
                  <a:gd name="connsiteX198" fmla="*/ 158387 w 183434"/>
                  <a:gd name="connsiteY198" fmla="*/ 98729 h 124746"/>
                  <a:gd name="connsiteX199" fmla="*/ 167851 w 183434"/>
                  <a:gd name="connsiteY199" fmla="*/ 97483 h 124746"/>
                  <a:gd name="connsiteX200" fmla="*/ 153481 w 183434"/>
                  <a:gd name="connsiteY200" fmla="*/ 88757 h 124746"/>
                  <a:gd name="connsiteX201" fmla="*/ 150069 w 183434"/>
                  <a:gd name="connsiteY201" fmla="*/ 12665 h 124746"/>
                  <a:gd name="connsiteX202" fmla="*/ 166344 w 183434"/>
                  <a:gd name="connsiteY202" fmla="*/ 2271 h 124746"/>
                  <a:gd name="connsiteX203" fmla="*/ 181365 w 183434"/>
                  <a:gd name="connsiteY203" fmla="*/ 48962 h 124746"/>
                  <a:gd name="connsiteX204" fmla="*/ 167839 w 183434"/>
                  <a:gd name="connsiteY204" fmla="*/ 97464 h 12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</a:cxnLst>
                <a:rect l="l" t="t" r="r" b="b"/>
                <a:pathLst>
                  <a:path w="183434" h="124746">
                    <a:moveTo>
                      <a:pt x="48516" y="116742"/>
                    </a:moveTo>
                    <a:cubicBezTo>
                      <a:pt x="48141" y="115473"/>
                      <a:pt x="47596" y="114260"/>
                      <a:pt x="46895" y="113137"/>
                    </a:cubicBezTo>
                    <a:cubicBezTo>
                      <a:pt x="45495" y="110813"/>
                      <a:pt x="43902" y="108609"/>
                      <a:pt x="42134" y="106549"/>
                    </a:cubicBezTo>
                    <a:lnTo>
                      <a:pt x="41642" y="105920"/>
                    </a:lnTo>
                    <a:lnTo>
                      <a:pt x="44266" y="102995"/>
                    </a:lnTo>
                    <a:lnTo>
                      <a:pt x="44530" y="102693"/>
                    </a:lnTo>
                    <a:lnTo>
                      <a:pt x="45161" y="102303"/>
                    </a:lnTo>
                    <a:lnTo>
                      <a:pt x="45048" y="102139"/>
                    </a:lnTo>
                    <a:lnTo>
                      <a:pt x="45048" y="102139"/>
                    </a:lnTo>
                    <a:lnTo>
                      <a:pt x="45048" y="102139"/>
                    </a:lnTo>
                    <a:lnTo>
                      <a:pt x="43717" y="100126"/>
                    </a:lnTo>
                    <a:cubicBezTo>
                      <a:pt x="42043" y="97785"/>
                      <a:pt x="40581" y="95301"/>
                      <a:pt x="39347" y="92701"/>
                    </a:cubicBezTo>
                    <a:cubicBezTo>
                      <a:pt x="37479" y="88770"/>
                      <a:pt x="36017" y="84659"/>
                      <a:pt x="34984" y="80433"/>
                    </a:cubicBezTo>
                    <a:lnTo>
                      <a:pt x="34933" y="80433"/>
                    </a:lnTo>
                    <a:lnTo>
                      <a:pt x="34933" y="80357"/>
                    </a:lnTo>
                    <a:lnTo>
                      <a:pt x="33268" y="80779"/>
                    </a:lnTo>
                    <a:lnTo>
                      <a:pt x="29233" y="81785"/>
                    </a:lnTo>
                    <a:cubicBezTo>
                      <a:pt x="22713" y="65112"/>
                      <a:pt x="20890" y="50296"/>
                      <a:pt x="23785" y="37115"/>
                    </a:cubicBezTo>
                    <a:lnTo>
                      <a:pt x="33117" y="41103"/>
                    </a:lnTo>
                    <a:lnTo>
                      <a:pt x="34208" y="41569"/>
                    </a:lnTo>
                    <a:lnTo>
                      <a:pt x="34511" y="40424"/>
                    </a:lnTo>
                    <a:lnTo>
                      <a:pt x="38862" y="23927"/>
                    </a:lnTo>
                    <a:lnTo>
                      <a:pt x="39253" y="23436"/>
                    </a:lnTo>
                    <a:lnTo>
                      <a:pt x="39019" y="23311"/>
                    </a:lnTo>
                    <a:lnTo>
                      <a:pt x="39019" y="23311"/>
                    </a:lnTo>
                    <a:lnTo>
                      <a:pt x="38981" y="23311"/>
                    </a:lnTo>
                    <a:lnTo>
                      <a:pt x="38149" y="22883"/>
                    </a:lnTo>
                    <a:lnTo>
                      <a:pt x="34044" y="20756"/>
                    </a:lnTo>
                    <a:lnTo>
                      <a:pt x="35791" y="12892"/>
                    </a:lnTo>
                    <a:lnTo>
                      <a:pt x="36365" y="12193"/>
                    </a:lnTo>
                    <a:lnTo>
                      <a:pt x="35394" y="11564"/>
                    </a:lnTo>
                    <a:lnTo>
                      <a:pt x="17334" y="31"/>
                    </a:lnTo>
                    <a:lnTo>
                      <a:pt x="16785" y="893"/>
                    </a:lnTo>
                    <a:lnTo>
                      <a:pt x="15947" y="302"/>
                    </a:lnTo>
                    <a:cubicBezTo>
                      <a:pt x="6167" y="14131"/>
                      <a:pt x="504" y="31395"/>
                      <a:pt x="44" y="48886"/>
                    </a:cubicBezTo>
                    <a:cubicBezTo>
                      <a:pt x="-527" y="66806"/>
                      <a:pt x="4500" y="84459"/>
                      <a:pt x="14427" y="99402"/>
                    </a:cubicBezTo>
                    <a:lnTo>
                      <a:pt x="14969" y="100214"/>
                    </a:lnTo>
                    <a:lnTo>
                      <a:pt x="15808" y="99710"/>
                    </a:lnTo>
                    <a:lnTo>
                      <a:pt x="21483" y="96250"/>
                    </a:lnTo>
                    <a:cubicBezTo>
                      <a:pt x="21868" y="97087"/>
                      <a:pt x="22618" y="98660"/>
                      <a:pt x="23261" y="99761"/>
                    </a:cubicBezTo>
                    <a:cubicBezTo>
                      <a:pt x="23582" y="100290"/>
                      <a:pt x="23929" y="100802"/>
                      <a:pt x="24302" y="101296"/>
                    </a:cubicBezTo>
                    <a:lnTo>
                      <a:pt x="19068" y="104693"/>
                    </a:lnTo>
                    <a:lnTo>
                      <a:pt x="19623" y="105549"/>
                    </a:lnTo>
                    <a:lnTo>
                      <a:pt x="18746" y="106078"/>
                    </a:lnTo>
                    <a:lnTo>
                      <a:pt x="19327" y="107053"/>
                    </a:lnTo>
                    <a:cubicBezTo>
                      <a:pt x="22952" y="113061"/>
                      <a:pt x="31270" y="127174"/>
                      <a:pt x="39662" y="124386"/>
                    </a:cubicBezTo>
                    <a:cubicBezTo>
                      <a:pt x="41709" y="123650"/>
                      <a:pt x="43585" y="122510"/>
                      <a:pt x="45180" y="121033"/>
                    </a:cubicBezTo>
                    <a:cubicBezTo>
                      <a:pt x="46169" y="120178"/>
                      <a:pt x="47222" y="119401"/>
                      <a:pt x="48333" y="118711"/>
                    </a:cubicBezTo>
                    <a:lnTo>
                      <a:pt x="49045" y="118290"/>
                    </a:lnTo>
                    <a:cubicBezTo>
                      <a:pt x="49045" y="118290"/>
                      <a:pt x="48774" y="117503"/>
                      <a:pt x="48774" y="117503"/>
                    </a:cubicBezTo>
                    <a:close/>
                    <a:moveTo>
                      <a:pt x="40394" y="104253"/>
                    </a:moveTo>
                    <a:cubicBezTo>
                      <a:pt x="39227" y="102642"/>
                      <a:pt x="38010" y="100805"/>
                      <a:pt x="36907" y="99006"/>
                    </a:cubicBezTo>
                    <a:lnTo>
                      <a:pt x="41951" y="102498"/>
                    </a:lnTo>
                    <a:close/>
                    <a:moveTo>
                      <a:pt x="32152" y="83176"/>
                    </a:moveTo>
                    <a:lnTo>
                      <a:pt x="31276" y="86636"/>
                    </a:lnTo>
                    <a:cubicBezTo>
                      <a:pt x="30847" y="85655"/>
                      <a:pt x="30437" y="84673"/>
                      <a:pt x="30015" y="83704"/>
                    </a:cubicBezTo>
                    <a:close/>
                    <a:moveTo>
                      <a:pt x="32878" y="38750"/>
                    </a:moveTo>
                    <a:lnTo>
                      <a:pt x="24308" y="35082"/>
                    </a:lnTo>
                    <a:cubicBezTo>
                      <a:pt x="24466" y="34497"/>
                      <a:pt x="24617" y="33906"/>
                      <a:pt x="24794" y="33321"/>
                    </a:cubicBezTo>
                    <a:lnTo>
                      <a:pt x="30191" y="33950"/>
                    </a:lnTo>
                    <a:lnTo>
                      <a:pt x="30759" y="34013"/>
                    </a:lnTo>
                    <a:lnTo>
                      <a:pt x="31112" y="33572"/>
                    </a:lnTo>
                    <a:lnTo>
                      <a:pt x="35753" y="27803"/>
                    </a:lnTo>
                    <a:close/>
                    <a:moveTo>
                      <a:pt x="25424" y="31339"/>
                    </a:moveTo>
                    <a:cubicBezTo>
                      <a:pt x="27192" y="26160"/>
                      <a:pt x="29700" y="21262"/>
                      <a:pt x="32871" y="16799"/>
                    </a:cubicBezTo>
                    <a:lnTo>
                      <a:pt x="29517" y="31861"/>
                    </a:lnTo>
                    <a:close/>
                    <a:moveTo>
                      <a:pt x="36144" y="24091"/>
                    </a:moveTo>
                    <a:lnTo>
                      <a:pt x="32272" y="28898"/>
                    </a:lnTo>
                    <a:lnTo>
                      <a:pt x="33634" y="22788"/>
                    </a:lnTo>
                    <a:close/>
                    <a:moveTo>
                      <a:pt x="15600" y="97464"/>
                    </a:moveTo>
                    <a:cubicBezTo>
                      <a:pt x="6261" y="83042"/>
                      <a:pt x="1548" y="66124"/>
                      <a:pt x="2087" y="48962"/>
                    </a:cubicBezTo>
                    <a:cubicBezTo>
                      <a:pt x="2503" y="32283"/>
                      <a:pt x="7719" y="16075"/>
                      <a:pt x="17113" y="2271"/>
                    </a:cubicBezTo>
                    <a:lnTo>
                      <a:pt x="33388" y="12665"/>
                    </a:lnTo>
                    <a:cubicBezTo>
                      <a:pt x="17321" y="33050"/>
                      <a:pt x="16199" y="57965"/>
                      <a:pt x="29977" y="88757"/>
                    </a:cubicBezTo>
                    <a:close/>
                    <a:moveTo>
                      <a:pt x="23274" y="95206"/>
                    </a:moveTo>
                    <a:lnTo>
                      <a:pt x="31780" y="90040"/>
                    </a:lnTo>
                    <a:lnTo>
                      <a:pt x="32556" y="89568"/>
                    </a:lnTo>
                    <a:lnTo>
                      <a:pt x="32512" y="89474"/>
                    </a:lnTo>
                    <a:lnTo>
                      <a:pt x="32638" y="89505"/>
                    </a:lnTo>
                    <a:lnTo>
                      <a:pt x="33950" y="84340"/>
                    </a:lnTo>
                    <a:cubicBezTo>
                      <a:pt x="34888" y="87503"/>
                      <a:pt x="36079" y="90585"/>
                      <a:pt x="37512" y="93557"/>
                    </a:cubicBezTo>
                    <a:cubicBezTo>
                      <a:pt x="38380" y="95448"/>
                      <a:pt x="39386" y="97274"/>
                      <a:pt x="40520" y="99018"/>
                    </a:cubicBezTo>
                    <a:lnTo>
                      <a:pt x="34687" y="94998"/>
                    </a:lnTo>
                    <a:lnTo>
                      <a:pt x="34649" y="95048"/>
                    </a:lnTo>
                    <a:lnTo>
                      <a:pt x="34479" y="94734"/>
                    </a:lnTo>
                    <a:lnTo>
                      <a:pt x="33546" y="95363"/>
                    </a:lnTo>
                    <a:lnTo>
                      <a:pt x="26055" y="100226"/>
                    </a:lnTo>
                    <a:cubicBezTo>
                      <a:pt x="25714" y="99761"/>
                      <a:pt x="25323" y="99220"/>
                      <a:pt x="25058" y="98767"/>
                    </a:cubicBezTo>
                    <a:cubicBezTo>
                      <a:pt x="24403" y="97628"/>
                      <a:pt x="23583" y="95917"/>
                      <a:pt x="23274" y="95206"/>
                    </a:cubicBezTo>
                    <a:close/>
                    <a:moveTo>
                      <a:pt x="43875" y="119447"/>
                    </a:moveTo>
                    <a:cubicBezTo>
                      <a:pt x="42474" y="120762"/>
                      <a:pt x="40820" y="121778"/>
                      <a:pt x="39013" y="122436"/>
                    </a:cubicBezTo>
                    <a:cubicBezTo>
                      <a:pt x="32190" y="124713"/>
                      <a:pt x="24150" y="111142"/>
                      <a:pt x="21124" y="106034"/>
                    </a:cubicBezTo>
                    <a:lnTo>
                      <a:pt x="21035" y="105889"/>
                    </a:lnTo>
                    <a:lnTo>
                      <a:pt x="33735" y="97647"/>
                    </a:lnTo>
                    <a:cubicBezTo>
                      <a:pt x="35737" y="101210"/>
                      <a:pt x="38012" y="104613"/>
                      <a:pt x="40539" y="107827"/>
                    </a:cubicBezTo>
                    <a:cubicBezTo>
                      <a:pt x="42255" y="109819"/>
                      <a:pt x="43800" y="111954"/>
                      <a:pt x="45155" y="114206"/>
                    </a:cubicBezTo>
                    <a:cubicBezTo>
                      <a:pt x="45768" y="115200"/>
                      <a:pt x="46245" y="116270"/>
                      <a:pt x="46574" y="117390"/>
                    </a:cubicBezTo>
                    <a:lnTo>
                      <a:pt x="46574" y="117390"/>
                    </a:lnTo>
                    <a:cubicBezTo>
                      <a:pt x="45637" y="118025"/>
                      <a:pt x="44735" y="118712"/>
                      <a:pt x="43875" y="119447"/>
                    </a:cubicBezTo>
                    <a:close/>
                    <a:moveTo>
                      <a:pt x="183395" y="48886"/>
                    </a:moveTo>
                    <a:cubicBezTo>
                      <a:pt x="182941" y="31377"/>
                      <a:pt x="177272" y="14112"/>
                      <a:pt x="167448" y="271"/>
                    </a:cubicBezTo>
                    <a:lnTo>
                      <a:pt x="166609" y="862"/>
                    </a:lnTo>
                    <a:lnTo>
                      <a:pt x="166061" y="0"/>
                    </a:lnTo>
                    <a:lnTo>
                      <a:pt x="147995" y="11545"/>
                    </a:lnTo>
                    <a:lnTo>
                      <a:pt x="147030" y="12174"/>
                    </a:lnTo>
                    <a:lnTo>
                      <a:pt x="147604" y="12873"/>
                    </a:lnTo>
                    <a:lnTo>
                      <a:pt x="149350" y="20731"/>
                    </a:lnTo>
                    <a:lnTo>
                      <a:pt x="145245" y="22864"/>
                    </a:lnTo>
                    <a:lnTo>
                      <a:pt x="144419" y="23292"/>
                    </a:lnTo>
                    <a:lnTo>
                      <a:pt x="144363" y="23292"/>
                    </a:lnTo>
                    <a:lnTo>
                      <a:pt x="144363" y="23292"/>
                    </a:lnTo>
                    <a:lnTo>
                      <a:pt x="144142" y="23411"/>
                    </a:lnTo>
                    <a:lnTo>
                      <a:pt x="144520" y="23889"/>
                    </a:lnTo>
                    <a:lnTo>
                      <a:pt x="148884" y="40399"/>
                    </a:lnTo>
                    <a:lnTo>
                      <a:pt x="149186" y="41544"/>
                    </a:lnTo>
                    <a:lnTo>
                      <a:pt x="150277" y="41078"/>
                    </a:lnTo>
                    <a:lnTo>
                      <a:pt x="159610" y="37089"/>
                    </a:lnTo>
                    <a:cubicBezTo>
                      <a:pt x="162504" y="50302"/>
                      <a:pt x="160688" y="65106"/>
                      <a:pt x="154162" y="81760"/>
                    </a:cubicBezTo>
                    <a:lnTo>
                      <a:pt x="150120" y="80754"/>
                    </a:lnTo>
                    <a:lnTo>
                      <a:pt x="148436" y="80345"/>
                    </a:lnTo>
                    <a:lnTo>
                      <a:pt x="148436" y="80420"/>
                    </a:lnTo>
                    <a:lnTo>
                      <a:pt x="148386" y="80420"/>
                    </a:lnTo>
                    <a:cubicBezTo>
                      <a:pt x="147350" y="84646"/>
                      <a:pt x="145888" y="88757"/>
                      <a:pt x="144022" y="92689"/>
                    </a:cubicBezTo>
                    <a:cubicBezTo>
                      <a:pt x="142786" y="95314"/>
                      <a:pt x="141321" y="97825"/>
                      <a:pt x="139646" y="100195"/>
                    </a:cubicBezTo>
                    <a:lnTo>
                      <a:pt x="138259" y="102296"/>
                    </a:lnTo>
                    <a:lnTo>
                      <a:pt x="138353" y="102353"/>
                    </a:lnTo>
                    <a:lnTo>
                      <a:pt x="138278" y="102397"/>
                    </a:lnTo>
                    <a:lnTo>
                      <a:pt x="139129" y="103353"/>
                    </a:lnTo>
                    <a:lnTo>
                      <a:pt x="141613" y="106122"/>
                    </a:lnTo>
                    <a:lnTo>
                      <a:pt x="141203" y="106631"/>
                    </a:lnTo>
                    <a:cubicBezTo>
                      <a:pt x="139968" y="108263"/>
                      <a:pt x="138590" y="109784"/>
                      <a:pt x="137086" y="111174"/>
                    </a:cubicBezTo>
                    <a:lnTo>
                      <a:pt x="135825" y="112369"/>
                    </a:lnTo>
                    <a:cubicBezTo>
                      <a:pt x="134015" y="113753"/>
                      <a:pt x="132968" y="115578"/>
                      <a:pt x="133157" y="117031"/>
                    </a:cubicBezTo>
                    <a:cubicBezTo>
                      <a:pt x="133275" y="117896"/>
                      <a:pt x="133866" y="118624"/>
                      <a:pt x="134690" y="118919"/>
                    </a:cubicBezTo>
                    <a:cubicBezTo>
                      <a:pt x="135715" y="119361"/>
                      <a:pt x="136768" y="119736"/>
                      <a:pt x="137843" y="120039"/>
                    </a:cubicBezTo>
                    <a:cubicBezTo>
                      <a:pt x="138185" y="120127"/>
                      <a:pt x="138522" y="120236"/>
                      <a:pt x="138851" y="120366"/>
                    </a:cubicBezTo>
                    <a:lnTo>
                      <a:pt x="138959" y="120404"/>
                    </a:lnTo>
                    <a:lnTo>
                      <a:pt x="139072" y="120404"/>
                    </a:lnTo>
                    <a:lnTo>
                      <a:pt x="141172" y="120712"/>
                    </a:lnTo>
                    <a:cubicBezTo>
                      <a:pt x="144470" y="121222"/>
                      <a:pt x="145050" y="121240"/>
                      <a:pt x="149161" y="120007"/>
                    </a:cubicBezTo>
                    <a:cubicBezTo>
                      <a:pt x="156911" y="117692"/>
                      <a:pt x="161502" y="107625"/>
                      <a:pt x="161621" y="106952"/>
                    </a:cubicBezTo>
                    <a:lnTo>
                      <a:pt x="160612" y="106782"/>
                    </a:lnTo>
                    <a:lnTo>
                      <a:pt x="161148" y="105908"/>
                    </a:lnTo>
                    <a:lnTo>
                      <a:pt x="157472" y="103668"/>
                    </a:lnTo>
                    <a:cubicBezTo>
                      <a:pt x="158229" y="102598"/>
                      <a:pt x="159332" y="101000"/>
                      <a:pt x="160102" y="99736"/>
                    </a:cubicBezTo>
                    <a:cubicBezTo>
                      <a:pt x="160764" y="98641"/>
                      <a:pt x="161508" y="97062"/>
                      <a:pt x="161892" y="96225"/>
                    </a:cubicBezTo>
                    <a:lnTo>
                      <a:pt x="167568" y="99679"/>
                    </a:lnTo>
                    <a:lnTo>
                      <a:pt x="168406" y="100182"/>
                    </a:lnTo>
                    <a:lnTo>
                      <a:pt x="168949" y="99371"/>
                    </a:lnTo>
                    <a:cubicBezTo>
                      <a:pt x="178892" y="84443"/>
                      <a:pt x="183940" y="66802"/>
                      <a:pt x="183395" y="48886"/>
                    </a:cubicBezTo>
                    <a:close/>
                    <a:moveTo>
                      <a:pt x="149811" y="22770"/>
                    </a:moveTo>
                    <a:lnTo>
                      <a:pt x="151173" y="28885"/>
                    </a:lnTo>
                    <a:lnTo>
                      <a:pt x="147301" y="24078"/>
                    </a:lnTo>
                    <a:close/>
                    <a:moveTo>
                      <a:pt x="150567" y="16748"/>
                    </a:moveTo>
                    <a:cubicBezTo>
                      <a:pt x="153740" y="21225"/>
                      <a:pt x="156248" y="26135"/>
                      <a:pt x="158014" y="31326"/>
                    </a:cubicBezTo>
                    <a:lnTo>
                      <a:pt x="153922" y="31811"/>
                    </a:lnTo>
                    <a:close/>
                    <a:moveTo>
                      <a:pt x="150567" y="38769"/>
                    </a:moveTo>
                    <a:lnTo>
                      <a:pt x="147679" y="27828"/>
                    </a:lnTo>
                    <a:lnTo>
                      <a:pt x="152333" y="33604"/>
                    </a:lnTo>
                    <a:lnTo>
                      <a:pt x="152686" y="34044"/>
                    </a:lnTo>
                    <a:lnTo>
                      <a:pt x="153247" y="33981"/>
                    </a:lnTo>
                    <a:lnTo>
                      <a:pt x="158651" y="33352"/>
                    </a:lnTo>
                    <a:cubicBezTo>
                      <a:pt x="158822" y="33937"/>
                      <a:pt x="158979" y="34529"/>
                      <a:pt x="159137" y="35114"/>
                    </a:cubicBezTo>
                    <a:close/>
                    <a:moveTo>
                      <a:pt x="153405" y="83723"/>
                    </a:moveTo>
                    <a:cubicBezTo>
                      <a:pt x="153010" y="84697"/>
                      <a:pt x="152590" y="85674"/>
                      <a:pt x="152144" y="86655"/>
                    </a:cubicBezTo>
                    <a:lnTo>
                      <a:pt x="151274" y="83201"/>
                    </a:lnTo>
                    <a:close/>
                    <a:moveTo>
                      <a:pt x="141563" y="102969"/>
                    </a:moveTo>
                    <a:lnTo>
                      <a:pt x="145378" y="100874"/>
                    </a:lnTo>
                    <a:cubicBezTo>
                      <a:pt x="144633" y="102129"/>
                      <a:pt x="143818" y="103341"/>
                      <a:pt x="142938" y="104505"/>
                    </a:cubicBezTo>
                    <a:close/>
                    <a:moveTo>
                      <a:pt x="159364" y="107254"/>
                    </a:moveTo>
                    <a:cubicBezTo>
                      <a:pt x="158160" y="109771"/>
                      <a:pt x="154206" y="116446"/>
                      <a:pt x="148644" y="118120"/>
                    </a:cubicBezTo>
                    <a:cubicBezTo>
                      <a:pt x="144817" y="119259"/>
                      <a:pt x="144571" y="119221"/>
                      <a:pt x="141550" y="118749"/>
                    </a:cubicBezTo>
                    <a:lnTo>
                      <a:pt x="139532" y="118453"/>
                    </a:lnTo>
                    <a:cubicBezTo>
                      <a:pt x="139177" y="118318"/>
                      <a:pt x="138815" y="118202"/>
                      <a:pt x="138448" y="118107"/>
                    </a:cubicBezTo>
                    <a:cubicBezTo>
                      <a:pt x="137446" y="117822"/>
                      <a:pt x="136465" y="117471"/>
                      <a:pt x="135509" y="117057"/>
                    </a:cubicBezTo>
                    <a:cubicBezTo>
                      <a:pt x="135270" y="116962"/>
                      <a:pt x="135257" y="116861"/>
                      <a:pt x="135245" y="116786"/>
                    </a:cubicBezTo>
                    <a:cubicBezTo>
                      <a:pt x="135169" y="116157"/>
                      <a:pt x="135875" y="114936"/>
                      <a:pt x="137187" y="113955"/>
                    </a:cubicBezTo>
                    <a:lnTo>
                      <a:pt x="137237" y="113923"/>
                    </a:lnTo>
                    <a:lnTo>
                      <a:pt x="137281" y="113879"/>
                    </a:lnTo>
                    <a:lnTo>
                      <a:pt x="138542" y="112671"/>
                    </a:lnTo>
                    <a:cubicBezTo>
                      <a:pt x="140121" y="111220"/>
                      <a:pt x="141569" y="109632"/>
                      <a:pt x="142868" y="107927"/>
                    </a:cubicBezTo>
                    <a:cubicBezTo>
                      <a:pt x="144845" y="105577"/>
                      <a:pt x="146581" y="103035"/>
                      <a:pt x="148051" y="100340"/>
                    </a:cubicBezTo>
                    <a:close/>
                    <a:moveTo>
                      <a:pt x="158393" y="98741"/>
                    </a:moveTo>
                    <a:cubicBezTo>
                      <a:pt x="157636" y="100000"/>
                      <a:pt x="156501" y="101610"/>
                      <a:pt x="155763" y="102661"/>
                    </a:cubicBezTo>
                    <a:lnTo>
                      <a:pt x="148196" y="98043"/>
                    </a:lnTo>
                    <a:lnTo>
                      <a:pt x="147339" y="97521"/>
                    </a:lnTo>
                    <a:lnTo>
                      <a:pt x="147339" y="97477"/>
                    </a:lnTo>
                    <a:lnTo>
                      <a:pt x="147307" y="97477"/>
                    </a:lnTo>
                    <a:lnTo>
                      <a:pt x="147307" y="97477"/>
                    </a:lnTo>
                    <a:lnTo>
                      <a:pt x="147307" y="97508"/>
                    </a:lnTo>
                    <a:lnTo>
                      <a:pt x="142130" y="100365"/>
                    </a:lnTo>
                    <a:cubicBezTo>
                      <a:pt x="143578" y="98204"/>
                      <a:pt x="144844" y="95927"/>
                      <a:pt x="145914" y="93557"/>
                    </a:cubicBezTo>
                    <a:cubicBezTo>
                      <a:pt x="147340" y="90584"/>
                      <a:pt x="148525" y="87502"/>
                      <a:pt x="149458" y="84340"/>
                    </a:cubicBezTo>
                    <a:lnTo>
                      <a:pt x="150769" y="89505"/>
                    </a:lnTo>
                    <a:lnTo>
                      <a:pt x="150895" y="89474"/>
                    </a:lnTo>
                    <a:lnTo>
                      <a:pt x="150851" y="89568"/>
                    </a:lnTo>
                    <a:lnTo>
                      <a:pt x="151627" y="90040"/>
                    </a:lnTo>
                    <a:lnTo>
                      <a:pt x="160158" y="95206"/>
                    </a:lnTo>
                    <a:cubicBezTo>
                      <a:pt x="159629" y="96409"/>
                      <a:pt x="159037" y="97586"/>
                      <a:pt x="158387" y="98729"/>
                    </a:cubicBezTo>
                    <a:close/>
                    <a:moveTo>
                      <a:pt x="167851" y="97483"/>
                    </a:moveTo>
                    <a:lnTo>
                      <a:pt x="153481" y="88757"/>
                    </a:lnTo>
                    <a:cubicBezTo>
                      <a:pt x="167252" y="57965"/>
                      <a:pt x="166136" y="33050"/>
                      <a:pt x="150069" y="12665"/>
                    </a:cubicBezTo>
                    <a:lnTo>
                      <a:pt x="166344" y="2271"/>
                    </a:lnTo>
                    <a:cubicBezTo>
                      <a:pt x="175739" y="16073"/>
                      <a:pt x="180953" y="32283"/>
                      <a:pt x="181365" y="48962"/>
                    </a:cubicBezTo>
                    <a:cubicBezTo>
                      <a:pt x="181903" y="66125"/>
                      <a:pt x="177184" y="83045"/>
                      <a:pt x="167839" y="9746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46C50EB0-0C0C-1CB6-F6BB-7430949A1B80}"/>
                  </a:ext>
                </a:extLst>
              </p:cNvPr>
              <p:cNvSpPr/>
              <p:nvPr/>
            </p:nvSpPr>
            <p:spPr>
              <a:xfrm>
                <a:off x="8450354" y="3828855"/>
                <a:ext cx="11924" cy="6786"/>
              </a:xfrm>
              <a:custGeom>
                <a:avLst/>
                <a:gdLst>
                  <a:gd name="connsiteX0" fmla="*/ 11925 w 11924"/>
                  <a:gd name="connsiteY0" fmla="*/ 3507 h 6786"/>
                  <a:gd name="connsiteX1" fmla="*/ 6079 w 11924"/>
                  <a:gd name="connsiteY1" fmla="*/ 2 h 6786"/>
                  <a:gd name="connsiteX2" fmla="*/ 0 w 11924"/>
                  <a:gd name="connsiteY2" fmla="*/ 3299 h 6786"/>
                  <a:gd name="connsiteX3" fmla="*/ 5758 w 11924"/>
                  <a:gd name="connsiteY3" fmla="*/ 6785 h 6786"/>
                  <a:gd name="connsiteX4" fmla="*/ 11925 w 11924"/>
                  <a:gd name="connsiteY4" fmla="*/ 3507 h 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24" h="6786">
                    <a:moveTo>
                      <a:pt x="11925" y="3507"/>
                    </a:moveTo>
                    <a:cubicBezTo>
                      <a:pt x="11962" y="1317"/>
                      <a:pt x="9371" y="65"/>
                      <a:pt x="6079" y="2"/>
                    </a:cubicBezTo>
                    <a:cubicBezTo>
                      <a:pt x="2788" y="-61"/>
                      <a:pt x="38" y="1110"/>
                      <a:pt x="0" y="3299"/>
                    </a:cubicBezTo>
                    <a:cubicBezTo>
                      <a:pt x="-37" y="5489"/>
                      <a:pt x="2460" y="6728"/>
                      <a:pt x="5758" y="6785"/>
                    </a:cubicBezTo>
                    <a:cubicBezTo>
                      <a:pt x="9055" y="6841"/>
                      <a:pt x="11893" y="5696"/>
                      <a:pt x="11925" y="35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83EC97CC-900F-5871-CC2D-264F9E0C5CEF}"/>
                  </a:ext>
                </a:extLst>
              </p:cNvPr>
              <p:cNvSpPr/>
              <p:nvPr/>
            </p:nvSpPr>
            <p:spPr>
              <a:xfrm>
                <a:off x="8423825" y="3830805"/>
                <a:ext cx="11838" cy="6970"/>
              </a:xfrm>
              <a:custGeom>
                <a:avLst/>
                <a:gdLst>
                  <a:gd name="connsiteX0" fmla="*/ 32 w 11838"/>
                  <a:gd name="connsiteY0" fmla="*/ 4419 h 6970"/>
                  <a:gd name="connsiteX1" fmla="*/ 5329 w 11838"/>
                  <a:gd name="connsiteY1" fmla="*/ 147 h 6970"/>
                  <a:gd name="connsiteX2" fmla="*/ 11805 w 11838"/>
                  <a:gd name="connsiteY2" fmla="*/ 2563 h 6970"/>
                  <a:gd name="connsiteX3" fmla="*/ 6590 w 11838"/>
                  <a:gd name="connsiteY3" fmla="*/ 6810 h 6970"/>
                  <a:gd name="connsiteX4" fmla="*/ 32 w 11838"/>
                  <a:gd name="connsiteY4" fmla="*/ 4419 h 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38" h="6970">
                    <a:moveTo>
                      <a:pt x="32" y="4419"/>
                    </a:moveTo>
                    <a:cubicBezTo>
                      <a:pt x="-308" y="2261"/>
                      <a:pt x="2082" y="644"/>
                      <a:pt x="5329" y="147"/>
                    </a:cubicBezTo>
                    <a:cubicBezTo>
                      <a:pt x="8577" y="-350"/>
                      <a:pt x="11465" y="399"/>
                      <a:pt x="11805" y="2563"/>
                    </a:cubicBezTo>
                    <a:cubicBezTo>
                      <a:pt x="12146" y="4728"/>
                      <a:pt x="9850" y="6294"/>
                      <a:pt x="6590" y="6810"/>
                    </a:cubicBezTo>
                    <a:cubicBezTo>
                      <a:pt x="3330" y="7326"/>
                      <a:pt x="354" y="6609"/>
                      <a:pt x="32" y="441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F5E8DB84-FE73-3544-42E8-33643B1F2C2E}"/>
                  </a:ext>
                </a:extLst>
              </p:cNvPr>
              <p:cNvSpPr/>
              <p:nvPr/>
            </p:nvSpPr>
            <p:spPr>
              <a:xfrm>
                <a:off x="8375747" y="3914961"/>
                <a:ext cx="12457" cy="10769"/>
              </a:xfrm>
              <a:custGeom>
                <a:avLst/>
                <a:gdLst>
                  <a:gd name="connsiteX0" fmla="*/ 10087 w 12457"/>
                  <a:gd name="connsiteY0" fmla="*/ 3881 h 10769"/>
                  <a:gd name="connsiteX1" fmla="*/ 12268 w 12457"/>
                  <a:gd name="connsiteY1" fmla="*/ 4510 h 10769"/>
                  <a:gd name="connsiteX2" fmla="*/ 12338 w 12457"/>
                  <a:gd name="connsiteY2" fmla="*/ 3937 h 10769"/>
                  <a:gd name="connsiteX3" fmla="*/ 11449 w 12457"/>
                  <a:gd name="connsiteY3" fmla="*/ 2251 h 10769"/>
                  <a:gd name="connsiteX4" fmla="*/ 10673 w 12457"/>
                  <a:gd name="connsiteY4" fmla="*/ 508 h 10769"/>
                  <a:gd name="connsiteX5" fmla="*/ 10087 w 12457"/>
                  <a:gd name="connsiteY5" fmla="*/ 55 h 10769"/>
                  <a:gd name="connsiteX6" fmla="*/ 9191 w 12457"/>
                  <a:gd name="connsiteY6" fmla="*/ 2421 h 10769"/>
                  <a:gd name="connsiteX7" fmla="*/ 3031 w 12457"/>
                  <a:gd name="connsiteY7" fmla="*/ 5422 h 10769"/>
                  <a:gd name="connsiteX8" fmla="*/ 1996 w 12457"/>
                  <a:gd name="connsiteY8" fmla="*/ 5152 h 10769"/>
                  <a:gd name="connsiteX9" fmla="*/ 1492 w 12457"/>
                  <a:gd name="connsiteY9" fmla="*/ 4107 h 10769"/>
                  <a:gd name="connsiteX10" fmla="*/ 2217 w 12457"/>
                  <a:gd name="connsiteY10" fmla="*/ 1899 h 10769"/>
                  <a:gd name="connsiteX11" fmla="*/ 1441 w 12457"/>
                  <a:gd name="connsiteY11" fmla="*/ 2075 h 10769"/>
                  <a:gd name="connsiteX12" fmla="*/ 250 w 12457"/>
                  <a:gd name="connsiteY12" fmla="*/ 2817 h 10769"/>
                  <a:gd name="connsiteX13" fmla="*/ 23 w 12457"/>
                  <a:gd name="connsiteY13" fmla="*/ 3176 h 10769"/>
                  <a:gd name="connsiteX14" fmla="*/ 1914 w 12457"/>
                  <a:gd name="connsiteY14" fmla="*/ 6894 h 10769"/>
                  <a:gd name="connsiteX15" fmla="*/ 3693 w 12457"/>
                  <a:gd name="connsiteY15" fmla="*/ 10669 h 10769"/>
                  <a:gd name="connsiteX16" fmla="*/ 4121 w 12457"/>
                  <a:gd name="connsiteY16" fmla="*/ 10669 h 10769"/>
                  <a:gd name="connsiteX17" fmla="*/ 6013 w 12457"/>
                  <a:gd name="connsiteY17" fmla="*/ 9996 h 10769"/>
                  <a:gd name="connsiteX18" fmla="*/ 6404 w 12457"/>
                  <a:gd name="connsiteY18" fmla="*/ 9600 h 10769"/>
                  <a:gd name="connsiteX19" fmla="*/ 3882 w 12457"/>
                  <a:gd name="connsiteY19" fmla="*/ 8901 h 10769"/>
                  <a:gd name="connsiteX20" fmla="*/ 3384 w 12457"/>
                  <a:gd name="connsiteY20" fmla="*/ 7876 h 10769"/>
                  <a:gd name="connsiteX21" fmla="*/ 3806 w 12457"/>
                  <a:gd name="connsiteY21" fmla="*/ 6901 h 1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457" h="10769">
                    <a:moveTo>
                      <a:pt x="10087" y="3881"/>
                    </a:moveTo>
                    <a:cubicBezTo>
                      <a:pt x="11713" y="3088"/>
                      <a:pt x="11732" y="4787"/>
                      <a:pt x="12268" y="4510"/>
                    </a:cubicBezTo>
                    <a:cubicBezTo>
                      <a:pt x="12565" y="4359"/>
                      <a:pt x="12451" y="4157"/>
                      <a:pt x="12338" y="3937"/>
                    </a:cubicBezTo>
                    <a:cubicBezTo>
                      <a:pt x="12104" y="3453"/>
                      <a:pt x="11859" y="3069"/>
                      <a:pt x="11449" y="2251"/>
                    </a:cubicBezTo>
                    <a:cubicBezTo>
                      <a:pt x="11039" y="1433"/>
                      <a:pt x="10906" y="993"/>
                      <a:pt x="10673" y="508"/>
                    </a:cubicBezTo>
                    <a:cubicBezTo>
                      <a:pt x="10490" y="150"/>
                      <a:pt x="10415" y="-121"/>
                      <a:pt x="10087" y="55"/>
                    </a:cubicBezTo>
                    <a:cubicBezTo>
                      <a:pt x="9759" y="231"/>
                      <a:pt x="10869" y="1609"/>
                      <a:pt x="9191" y="2421"/>
                    </a:cubicBezTo>
                    <a:lnTo>
                      <a:pt x="3031" y="5422"/>
                    </a:lnTo>
                    <a:cubicBezTo>
                      <a:pt x="2400" y="5743"/>
                      <a:pt x="2249" y="5649"/>
                      <a:pt x="1996" y="5152"/>
                    </a:cubicBezTo>
                    <a:lnTo>
                      <a:pt x="1492" y="4107"/>
                    </a:lnTo>
                    <a:cubicBezTo>
                      <a:pt x="748" y="2729"/>
                      <a:pt x="2450" y="2383"/>
                      <a:pt x="2217" y="1899"/>
                    </a:cubicBezTo>
                    <a:cubicBezTo>
                      <a:pt x="2059" y="1578"/>
                      <a:pt x="1587" y="1974"/>
                      <a:pt x="1441" y="2075"/>
                    </a:cubicBezTo>
                    <a:lnTo>
                      <a:pt x="250" y="2817"/>
                    </a:lnTo>
                    <a:cubicBezTo>
                      <a:pt x="124" y="2899"/>
                      <a:pt x="-66" y="2993"/>
                      <a:pt x="23" y="3176"/>
                    </a:cubicBezTo>
                    <a:cubicBezTo>
                      <a:pt x="578" y="4315"/>
                      <a:pt x="1032" y="5107"/>
                      <a:pt x="1914" y="6894"/>
                    </a:cubicBezTo>
                    <a:cubicBezTo>
                      <a:pt x="2797" y="8681"/>
                      <a:pt x="3138" y="9530"/>
                      <a:pt x="3693" y="10669"/>
                    </a:cubicBezTo>
                    <a:cubicBezTo>
                      <a:pt x="3787" y="10845"/>
                      <a:pt x="3976" y="10751"/>
                      <a:pt x="4121" y="10669"/>
                    </a:cubicBezTo>
                    <a:lnTo>
                      <a:pt x="6013" y="9996"/>
                    </a:lnTo>
                    <a:cubicBezTo>
                      <a:pt x="6196" y="9933"/>
                      <a:pt x="6530" y="9864"/>
                      <a:pt x="6404" y="9600"/>
                    </a:cubicBezTo>
                    <a:cubicBezTo>
                      <a:pt x="6139" y="9052"/>
                      <a:pt x="4512" y="10285"/>
                      <a:pt x="3882" y="8901"/>
                    </a:cubicBezTo>
                    <a:lnTo>
                      <a:pt x="3384" y="7876"/>
                    </a:lnTo>
                    <a:cubicBezTo>
                      <a:pt x="3138" y="7379"/>
                      <a:pt x="3150" y="7247"/>
                      <a:pt x="3806" y="690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67809CCE-5D38-CF2B-DF71-F7C84F08102C}"/>
                  </a:ext>
                </a:extLst>
              </p:cNvPr>
              <p:cNvSpPr/>
              <p:nvPr/>
            </p:nvSpPr>
            <p:spPr>
              <a:xfrm>
                <a:off x="8372369" y="3905066"/>
                <a:ext cx="12078" cy="10019"/>
              </a:xfrm>
              <a:custGeom>
                <a:avLst/>
                <a:gdLst>
                  <a:gd name="connsiteX0" fmla="*/ 2764 w 12078"/>
                  <a:gd name="connsiteY0" fmla="*/ 6502 h 10019"/>
                  <a:gd name="connsiteX1" fmla="*/ 1269 w 12078"/>
                  <a:gd name="connsiteY1" fmla="*/ 5156 h 10019"/>
                  <a:gd name="connsiteX2" fmla="*/ 2366 w 12078"/>
                  <a:gd name="connsiteY2" fmla="*/ 2545 h 10019"/>
                  <a:gd name="connsiteX3" fmla="*/ 1635 w 12078"/>
                  <a:gd name="connsiteY3" fmla="*/ 2513 h 10019"/>
                  <a:gd name="connsiteX4" fmla="*/ 210 w 12078"/>
                  <a:gd name="connsiteY4" fmla="*/ 2979 h 10019"/>
                  <a:gd name="connsiteX5" fmla="*/ 8 w 12078"/>
                  <a:gd name="connsiteY5" fmla="*/ 3325 h 10019"/>
                  <a:gd name="connsiteX6" fmla="*/ 922 w 12078"/>
                  <a:gd name="connsiteY6" fmla="*/ 6288 h 10019"/>
                  <a:gd name="connsiteX7" fmla="*/ 1862 w 12078"/>
                  <a:gd name="connsiteY7" fmla="*/ 9793 h 10019"/>
                  <a:gd name="connsiteX8" fmla="*/ 2185 w 12078"/>
                  <a:gd name="connsiteY8" fmla="*/ 10015 h 10019"/>
                  <a:gd name="connsiteX9" fmla="*/ 2196 w 12078"/>
                  <a:gd name="connsiteY9" fmla="*/ 10013 h 10019"/>
                  <a:gd name="connsiteX10" fmla="*/ 3205 w 12078"/>
                  <a:gd name="connsiteY10" fmla="*/ 8125 h 10019"/>
                  <a:gd name="connsiteX11" fmla="*/ 10022 w 12078"/>
                  <a:gd name="connsiteY11" fmla="*/ 6169 h 10019"/>
                  <a:gd name="connsiteX12" fmla="*/ 11976 w 12078"/>
                  <a:gd name="connsiteY12" fmla="*/ 6691 h 10019"/>
                  <a:gd name="connsiteX13" fmla="*/ 12058 w 12078"/>
                  <a:gd name="connsiteY13" fmla="*/ 6395 h 10019"/>
                  <a:gd name="connsiteX14" fmla="*/ 11529 w 12078"/>
                  <a:gd name="connsiteY14" fmla="*/ 4734 h 10019"/>
                  <a:gd name="connsiteX15" fmla="*/ 10589 w 12078"/>
                  <a:gd name="connsiteY15" fmla="*/ 1286 h 10019"/>
                  <a:gd name="connsiteX16" fmla="*/ 7733 w 12078"/>
                  <a:gd name="connsiteY16" fmla="*/ 103 h 10019"/>
                  <a:gd name="connsiteX17" fmla="*/ 7449 w 12078"/>
                  <a:gd name="connsiteY17" fmla="*/ 349 h 10019"/>
                  <a:gd name="connsiteX18" fmla="*/ 10387 w 12078"/>
                  <a:gd name="connsiteY18" fmla="*/ 3356 h 10019"/>
                  <a:gd name="connsiteX19" fmla="*/ 9208 w 12078"/>
                  <a:gd name="connsiteY19" fmla="*/ 4652 h 10019"/>
                  <a:gd name="connsiteX20" fmla="*/ 7316 w 12078"/>
                  <a:gd name="connsiteY20" fmla="*/ 5193 h 10019"/>
                  <a:gd name="connsiteX21" fmla="*/ 6131 w 12078"/>
                  <a:gd name="connsiteY21" fmla="*/ 4935 h 10019"/>
                  <a:gd name="connsiteX22" fmla="*/ 5854 w 12078"/>
                  <a:gd name="connsiteY22" fmla="*/ 3960 h 10019"/>
                  <a:gd name="connsiteX23" fmla="*/ 7001 w 12078"/>
                  <a:gd name="connsiteY23" fmla="*/ 2073 h 10019"/>
                  <a:gd name="connsiteX24" fmla="*/ 6219 w 12078"/>
                  <a:gd name="connsiteY24" fmla="*/ 2073 h 10019"/>
                  <a:gd name="connsiteX25" fmla="*/ 3647 w 12078"/>
                  <a:gd name="connsiteY25" fmla="*/ 2916 h 10019"/>
                  <a:gd name="connsiteX26" fmla="*/ 3356 w 12078"/>
                  <a:gd name="connsiteY26" fmla="*/ 3268 h 10019"/>
                  <a:gd name="connsiteX27" fmla="*/ 5103 w 12078"/>
                  <a:gd name="connsiteY27" fmla="*/ 4306 h 10019"/>
                  <a:gd name="connsiteX28" fmla="*/ 5343 w 12078"/>
                  <a:gd name="connsiteY28" fmla="*/ 5131 h 10019"/>
                  <a:gd name="connsiteX29" fmla="*/ 4775 w 12078"/>
                  <a:gd name="connsiteY29" fmla="*/ 5904 h 1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2078" h="10019">
                    <a:moveTo>
                      <a:pt x="2764" y="6502"/>
                    </a:moveTo>
                    <a:cubicBezTo>
                      <a:pt x="1761" y="6785"/>
                      <a:pt x="1730" y="6735"/>
                      <a:pt x="1269" y="5156"/>
                    </a:cubicBezTo>
                    <a:cubicBezTo>
                      <a:pt x="544" y="2639"/>
                      <a:pt x="2530" y="3161"/>
                      <a:pt x="2366" y="2545"/>
                    </a:cubicBezTo>
                    <a:cubicBezTo>
                      <a:pt x="2285" y="2243"/>
                      <a:pt x="1824" y="2444"/>
                      <a:pt x="1635" y="2513"/>
                    </a:cubicBezTo>
                    <a:lnTo>
                      <a:pt x="210" y="2979"/>
                    </a:lnTo>
                    <a:cubicBezTo>
                      <a:pt x="61" y="3022"/>
                      <a:pt x="-28" y="3174"/>
                      <a:pt x="8" y="3325"/>
                    </a:cubicBezTo>
                    <a:cubicBezTo>
                      <a:pt x="336" y="4476"/>
                      <a:pt x="639" y="5363"/>
                      <a:pt x="922" y="6288"/>
                    </a:cubicBezTo>
                    <a:cubicBezTo>
                      <a:pt x="1496" y="8295"/>
                      <a:pt x="1704" y="9258"/>
                      <a:pt x="1862" y="9793"/>
                    </a:cubicBezTo>
                    <a:cubicBezTo>
                      <a:pt x="1890" y="9943"/>
                      <a:pt x="2034" y="10042"/>
                      <a:pt x="2185" y="10015"/>
                    </a:cubicBezTo>
                    <a:cubicBezTo>
                      <a:pt x="2189" y="10015"/>
                      <a:pt x="2192" y="10013"/>
                      <a:pt x="2196" y="10013"/>
                    </a:cubicBezTo>
                    <a:cubicBezTo>
                      <a:pt x="2783" y="9843"/>
                      <a:pt x="1887" y="8497"/>
                      <a:pt x="3205" y="8125"/>
                    </a:cubicBezTo>
                    <a:lnTo>
                      <a:pt x="10022" y="6169"/>
                    </a:lnTo>
                    <a:cubicBezTo>
                      <a:pt x="11806" y="5659"/>
                      <a:pt x="11283" y="6880"/>
                      <a:pt x="11976" y="6691"/>
                    </a:cubicBezTo>
                    <a:cubicBezTo>
                      <a:pt x="12058" y="6659"/>
                      <a:pt x="12109" y="6565"/>
                      <a:pt x="12058" y="6395"/>
                    </a:cubicBezTo>
                    <a:cubicBezTo>
                      <a:pt x="11850" y="5672"/>
                      <a:pt x="11636" y="5137"/>
                      <a:pt x="11529" y="4734"/>
                    </a:cubicBezTo>
                    <a:cubicBezTo>
                      <a:pt x="11333" y="4105"/>
                      <a:pt x="11169" y="3281"/>
                      <a:pt x="10589" y="1286"/>
                    </a:cubicBezTo>
                    <a:cubicBezTo>
                      <a:pt x="10286" y="217"/>
                      <a:pt x="8868" y="-217"/>
                      <a:pt x="7733" y="103"/>
                    </a:cubicBezTo>
                    <a:cubicBezTo>
                      <a:pt x="7449" y="185"/>
                      <a:pt x="7436" y="292"/>
                      <a:pt x="7449" y="349"/>
                    </a:cubicBezTo>
                    <a:cubicBezTo>
                      <a:pt x="7594" y="846"/>
                      <a:pt x="9454" y="116"/>
                      <a:pt x="10387" y="3356"/>
                    </a:cubicBezTo>
                    <a:cubicBezTo>
                      <a:pt x="10652" y="4294"/>
                      <a:pt x="10110" y="4394"/>
                      <a:pt x="9208" y="4652"/>
                    </a:cubicBezTo>
                    <a:lnTo>
                      <a:pt x="7316" y="5193"/>
                    </a:lnTo>
                    <a:cubicBezTo>
                      <a:pt x="6465" y="5433"/>
                      <a:pt x="6301" y="5533"/>
                      <a:pt x="6131" y="4935"/>
                    </a:cubicBezTo>
                    <a:lnTo>
                      <a:pt x="5854" y="3960"/>
                    </a:lnTo>
                    <a:cubicBezTo>
                      <a:pt x="5463" y="2601"/>
                      <a:pt x="7115" y="2526"/>
                      <a:pt x="7001" y="2073"/>
                    </a:cubicBezTo>
                    <a:cubicBezTo>
                      <a:pt x="6900" y="1764"/>
                      <a:pt x="6371" y="1997"/>
                      <a:pt x="6219" y="2073"/>
                    </a:cubicBezTo>
                    <a:lnTo>
                      <a:pt x="3647" y="2916"/>
                    </a:lnTo>
                    <a:cubicBezTo>
                      <a:pt x="3256" y="3042"/>
                      <a:pt x="3325" y="3174"/>
                      <a:pt x="3356" y="3268"/>
                    </a:cubicBezTo>
                    <a:cubicBezTo>
                      <a:pt x="3426" y="3520"/>
                      <a:pt x="4788" y="3180"/>
                      <a:pt x="5103" y="4306"/>
                    </a:cubicBezTo>
                    <a:lnTo>
                      <a:pt x="5343" y="5131"/>
                    </a:lnTo>
                    <a:cubicBezTo>
                      <a:pt x="5513" y="5697"/>
                      <a:pt x="5400" y="5722"/>
                      <a:pt x="4775" y="590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4D741021-0767-6974-9C09-76514079CB90}"/>
                  </a:ext>
                </a:extLst>
              </p:cNvPr>
              <p:cNvSpPr/>
              <p:nvPr/>
            </p:nvSpPr>
            <p:spPr>
              <a:xfrm>
                <a:off x="8370735" y="3898951"/>
                <a:ext cx="6738" cy="5408"/>
              </a:xfrm>
              <a:custGeom>
                <a:avLst/>
                <a:gdLst>
                  <a:gd name="connsiteX0" fmla="*/ 4127 w 6738"/>
                  <a:gd name="connsiteY0" fmla="*/ 5357 h 5408"/>
                  <a:gd name="connsiteX1" fmla="*/ 6706 w 6738"/>
                  <a:gd name="connsiteY1" fmla="*/ 2274 h 5408"/>
                  <a:gd name="connsiteX2" fmla="*/ 4751 w 6738"/>
                  <a:gd name="connsiteY2" fmla="*/ 2 h 5408"/>
                  <a:gd name="connsiteX3" fmla="*/ 4587 w 6738"/>
                  <a:gd name="connsiteY3" fmla="*/ 166 h 5408"/>
                  <a:gd name="connsiteX4" fmla="*/ 5646 w 6738"/>
                  <a:gd name="connsiteY4" fmla="*/ 1701 h 5408"/>
                  <a:gd name="connsiteX5" fmla="*/ 2903 w 6738"/>
                  <a:gd name="connsiteY5" fmla="*/ 4168 h 5408"/>
                  <a:gd name="connsiteX6" fmla="*/ 696 w 6738"/>
                  <a:gd name="connsiteY6" fmla="*/ 3217 h 5408"/>
                  <a:gd name="connsiteX7" fmla="*/ 1749 w 6738"/>
                  <a:gd name="connsiteY7" fmla="*/ 1903 h 5408"/>
                  <a:gd name="connsiteX8" fmla="*/ 1945 w 6738"/>
                  <a:gd name="connsiteY8" fmla="*/ 1701 h 5408"/>
                  <a:gd name="connsiteX9" fmla="*/ 879 w 6738"/>
                  <a:gd name="connsiteY9" fmla="*/ 846 h 5408"/>
                  <a:gd name="connsiteX10" fmla="*/ 22 w 6738"/>
                  <a:gd name="connsiteY10" fmla="*/ 2733 h 5408"/>
                  <a:gd name="connsiteX11" fmla="*/ 4127 w 6738"/>
                  <a:gd name="connsiteY11" fmla="*/ 5357 h 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38" h="5408">
                    <a:moveTo>
                      <a:pt x="4127" y="5357"/>
                    </a:moveTo>
                    <a:cubicBezTo>
                      <a:pt x="5836" y="5086"/>
                      <a:pt x="6945" y="3803"/>
                      <a:pt x="6706" y="2274"/>
                    </a:cubicBezTo>
                    <a:cubicBezTo>
                      <a:pt x="6491" y="890"/>
                      <a:pt x="5123" y="-54"/>
                      <a:pt x="4751" y="2"/>
                    </a:cubicBezTo>
                    <a:cubicBezTo>
                      <a:pt x="4587" y="2"/>
                      <a:pt x="4581" y="109"/>
                      <a:pt x="4587" y="166"/>
                    </a:cubicBezTo>
                    <a:cubicBezTo>
                      <a:pt x="4625" y="380"/>
                      <a:pt x="5520" y="908"/>
                      <a:pt x="5646" y="1701"/>
                    </a:cubicBezTo>
                    <a:cubicBezTo>
                      <a:pt x="5848" y="2960"/>
                      <a:pt x="4341" y="3941"/>
                      <a:pt x="2903" y="4168"/>
                    </a:cubicBezTo>
                    <a:cubicBezTo>
                      <a:pt x="1976" y="4319"/>
                      <a:pt x="860" y="4256"/>
                      <a:pt x="696" y="3217"/>
                    </a:cubicBezTo>
                    <a:cubicBezTo>
                      <a:pt x="583" y="2494"/>
                      <a:pt x="1056" y="2186"/>
                      <a:pt x="1749" y="1903"/>
                    </a:cubicBezTo>
                    <a:cubicBezTo>
                      <a:pt x="1850" y="1865"/>
                      <a:pt x="1970" y="1821"/>
                      <a:pt x="1945" y="1701"/>
                    </a:cubicBezTo>
                    <a:cubicBezTo>
                      <a:pt x="1907" y="1468"/>
                      <a:pt x="1144" y="801"/>
                      <a:pt x="879" y="846"/>
                    </a:cubicBezTo>
                    <a:cubicBezTo>
                      <a:pt x="3" y="984"/>
                      <a:pt x="-48" y="2261"/>
                      <a:pt x="22" y="2733"/>
                    </a:cubicBezTo>
                    <a:cubicBezTo>
                      <a:pt x="312" y="4532"/>
                      <a:pt x="2115" y="5671"/>
                      <a:pt x="4127" y="535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AE74162B-F2A2-7BB3-002D-3C24A725E021}"/>
                  </a:ext>
                </a:extLst>
              </p:cNvPr>
              <p:cNvSpPr/>
              <p:nvPr/>
            </p:nvSpPr>
            <p:spPr>
              <a:xfrm>
                <a:off x="8370000" y="3885577"/>
                <a:ext cx="10770" cy="11174"/>
              </a:xfrm>
              <a:custGeom>
                <a:avLst/>
                <a:gdLst>
                  <a:gd name="connsiteX0" fmla="*/ 1595 w 10770"/>
                  <a:gd name="connsiteY0" fmla="*/ 1435 h 11174"/>
                  <a:gd name="connsiteX1" fmla="*/ 177 w 10770"/>
                  <a:gd name="connsiteY1" fmla="*/ 453 h 11174"/>
                  <a:gd name="connsiteX2" fmla="*/ 0 w 10770"/>
                  <a:gd name="connsiteY2" fmla="*/ 736 h 11174"/>
                  <a:gd name="connsiteX3" fmla="*/ 63 w 10770"/>
                  <a:gd name="connsiteY3" fmla="*/ 2542 h 11174"/>
                  <a:gd name="connsiteX4" fmla="*/ 0 w 10770"/>
                  <a:gd name="connsiteY4" fmla="*/ 4297 h 11174"/>
                  <a:gd name="connsiteX5" fmla="*/ 246 w 10770"/>
                  <a:gd name="connsiteY5" fmla="*/ 4612 h 11174"/>
                  <a:gd name="connsiteX6" fmla="*/ 1810 w 10770"/>
                  <a:gd name="connsiteY6" fmla="*/ 3114 h 11174"/>
                  <a:gd name="connsiteX7" fmla="*/ 3941 w 10770"/>
                  <a:gd name="connsiteY7" fmla="*/ 3114 h 11174"/>
                  <a:gd name="connsiteX8" fmla="*/ 4628 w 10770"/>
                  <a:gd name="connsiteY8" fmla="*/ 3586 h 11174"/>
                  <a:gd name="connsiteX9" fmla="*/ 4628 w 10770"/>
                  <a:gd name="connsiteY9" fmla="*/ 7638 h 11174"/>
                  <a:gd name="connsiteX10" fmla="*/ 3998 w 10770"/>
                  <a:gd name="connsiteY10" fmla="*/ 7978 h 11174"/>
                  <a:gd name="connsiteX11" fmla="*/ 1614 w 10770"/>
                  <a:gd name="connsiteY11" fmla="*/ 7978 h 11174"/>
                  <a:gd name="connsiteX12" fmla="*/ 259 w 10770"/>
                  <a:gd name="connsiteY12" fmla="*/ 6902 h 11174"/>
                  <a:gd name="connsiteX13" fmla="*/ 32 w 10770"/>
                  <a:gd name="connsiteY13" fmla="*/ 7223 h 11174"/>
                  <a:gd name="connsiteX14" fmla="*/ 95 w 10770"/>
                  <a:gd name="connsiteY14" fmla="*/ 8978 h 11174"/>
                  <a:gd name="connsiteX15" fmla="*/ 32 w 10770"/>
                  <a:gd name="connsiteY15" fmla="*/ 10501 h 11174"/>
                  <a:gd name="connsiteX16" fmla="*/ 277 w 10770"/>
                  <a:gd name="connsiteY16" fmla="*/ 11174 h 11174"/>
                  <a:gd name="connsiteX17" fmla="*/ 1841 w 10770"/>
                  <a:gd name="connsiteY17" fmla="*/ 9633 h 11174"/>
                  <a:gd name="connsiteX18" fmla="*/ 8601 w 10770"/>
                  <a:gd name="connsiteY18" fmla="*/ 9633 h 11174"/>
                  <a:gd name="connsiteX19" fmla="*/ 10543 w 10770"/>
                  <a:gd name="connsiteY19" fmla="*/ 10790 h 11174"/>
                  <a:gd name="connsiteX20" fmla="*/ 10770 w 10770"/>
                  <a:gd name="connsiteY20" fmla="*/ 10488 h 11174"/>
                  <a:gd name="connsiteX21" fmla="*/ 10713 w 10770"/>
                  <a:gd name="connsiteY21" fmla="*/ 8664 h 11174"/>
                  <a:gd name="connsiteX22" fmla="*/ 10770 w 10770"/>
                  <a:gd name="connsiteY22" fmla="*/ 6675 h 11174"/>
                  <a:gd name="connsiteX23" fmla="*/ 10562 w 10770"/>
                  <a:gd name="connsiteY23" fmla="*/ 6267 h 11174"/>
                  <a:gd name="connsiteX24" fmla="*/ 8670 w 10770"/>
                  <a:gd name="connsiteY24" fmla="*/ 7959 h 11174"/>
                  <a:gd name="connsiteX25" fmla="*/ 6262 w 10770"/>
                  <a:gd name="connsiteY25" fmla="*/ 7959 h 11174"/>
                  <a:gd name="connsiteX26" fmla="*/ 5448 w 10770"/>
                  <a:gd name="connsiteY26" fmla="*/ 7286 h 11174"/>
                  <a:gd name="connsiteX27" fmla="*/ 5448 w 10770"/>
                  <a:gd name="connsiteY27" fmla="*/ 3649 h 11174"/>
                  <a:gd name="connsiteX28" fmla="*/ 6249 w 10770"/>
                  <a:gd name="connsiteY28" fmla="*/ 3096 h 11174"/>
                  <a:gd name="connsiteX29" fmla="*/ 8986 w 10770"/>
                  <a:gd name="connsiteY29" fmla="*/ 3096 h 11174"/>
                  <a:gd name="connsiteX30" fmla="*/ 10575 w 10770"/>
                  <a:gd name="connsiteY30" fmla="*/ 4090 h 11174"/>
                  <a:gd name="connsiteX31" fmla="*/ 10739 w 10770"/>
                  <a:gd name="connsiteY31" fmla="*/ 3813 h 11174"/>
                  <a:gd name="connsiteX32" fmla="*/ 10682 w 10770"/>
                  <a:gd name="connsiteY32" fmla="*/ 2095 h 11174"/>
                  <a:gd name="connsiteX33" fmla="*/ 10739 w 10770"/>
                  <a:gd name="connsiteY33" fmla="*/ 283 h 11174"/>
                  <a:gd name="connsiteX34" fmla="*/ 10562 w 10770"/>
                  <a:gd name="connsiteY34" fmla="*/ 0 h 11174"/>
                  <a:gd name="connsiteX35" fmla="*/ 8601 w 10770"/>
                  <a:gd name="connsiteY35" fmla="*/ 1416 h 1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770" h="11174">
                    <a:moveTo>
                      <a:pt x="1595" y="1435"/>
                    </a:moveTo>
                    <a:cubicBezTo>
                      <a:pt x="107" y="1435"/>
                      <a:pt x="757" y="453"/>
                      <a:pt x="177" y="453"/>
                    </a:cubicBezTo>
                    <a:cubicBezTo>
                      <a:pt x="50" y="453"/>
                      <a:pt x="0" y="503"/>
                      <a:pt x="0" y="736"/>
                    </a:cubicBezTo>
                    <a:cubicBezTo>
                      <a:pt x="0" y="1328"/>
                      <a:pt x="63" y="1831"/>
                      <a:pt x="63" y="2542"/>
                    </a:cubicBezTo>
                    <a:cubicBezTo>
                      <a:pt x="63" y="3385"/>
                      <a:pt x="0" y="3737"/>
                      <a:pt x="0" y="4297"/>
                    </a:cubicBezTo>
                    <a:cubicBezTo>
                      <a:pt x="0" y="4486"/>
                      <a:pt x="0" y="4612"/>
                      <a:pt x="246" y="4612"/>
                    </a:cubicBezTo>
                    <a:cubicBezTo>
                      <a:pt x="687" y="4612"/>
                      <a:pt x="139" y="3114"/>
                      <a:pt x="1810" y="3114"/>
                    </a:cubicBezTo>
                    <a:lnTo>
                      <a:pt x="3941" y="3114"/>
                    </a:lnTo>
                    <a:cubicBezTo>
                      <a:pt x="4282" y="3114"/>
                      <a:pt x="4628" y="3190"/>
                      <a:pt x="4628" y="3586"/>
                    </a:cubicBezTo>
                    <a:lnTo>
                      <a:pt x="4628" y="7638"/>
                    </a:lnTo>
                    <a:cubicBezTo>
                      <a:pt x="4628" y="7921"/>
                      <a:pt x="4433" y="7978"/>
                      <a:pt x="3998" y="7978"/>
                    </a:cubicBezTo>
                    <a:lnTo>
                      <a:pt x="1614" y="7978"/>
                    </a:lnTo>
                    <a:cubicBezTo>
                      <a:pt x="259" y="7978"/>
                      <a:pt x="700" y="6902"/>
                      <a:pt x="259" y="6902"/>
                    </a:cubicBezTo>
                    <a:cubicBezTo>
                      <a:pt x="114" y="6902"/>
                      <a:pt x="32" y="7028"/>
                      <a:pt x="32" y="7223"/>
                    </a:cubicBezTo>
                    <a:cubicBezTo>
                      <a:pt x="32" y="7619"/>
                      <a:pt x="95" y="8160"/>
                      <a:pt x="95" y="8978"/>
                    </a:cubicBezTo>
                    <a:cubicBezTo>
                      <a:pt x="95" y="9689"/>
                      <a:pt x="32" y="10092"/>
                      <a:pt x="32" y="10501"/>
                    </a:cubicBezTo>
                    <a:cubicBezTo>
                      <a:pt x="32" y="10759"/>
                      <a:pt x="32" y="11174"/>
                      <a:pt x="277" y="11174"/>
                    </a:cubicBezTo>
                    <a:cubicBezTo>
                      <a:pt x="851" y="11174"/>
                      <a:pt x="189" y="9633"/>
                      <a:pt x="1841" y="9633"/>
                    </a:cubicBezTo>
                    <a:lnTo>
                      <a:pt x="8601" y="9633"/>
                    </a:lnTo>
                    <a:cubicBezTo>
                      <a:pt x="10493" y="9633"/>
                      <a:pt x="9938" y="10790"/>
                      <a:pt x="10543" y="10790"/>
                    </a:cubicBezTo>
                    <a:cubicBezTo>
                      <a:pt x="10745" y="10790"/>
                      <a:pt x="10770" y="10652"/>
                      <a:pt x="10770" y="10488"/>
                    </a:cubicBezTo>
                    <a:cubicBezTo>
                      <a:pt x="10770" y="9809"/>
                      <a:pt x="10713" y="9230"/>
                      <a:pt x="10713" y="8664"/>
                    </a:cubicBezTo>
                    <a:cubicBezTo>
                      <a:pt x="10713" y="7682"/>
                      <a:pt x="10770" y="7235"/>
                      <a:pt x="10770" y="6675"/>
                    </a:cubicBezTo>
                    <a:cubicBezTo>
                      <a:pt x="10770" y="6241"/>
                      <a:pt x="10650" y="6267"/>
                      <a:pt x="10562" y="6267"/>
                    </a:cubicBezTo>
                    <a:cubicBezTo>
                      <a:pt x="10013" y="6267"/>
                      <a:pt x="10562" y="7959"/>
                      <a:pt x="8670" y="7959"/>
                    </a:cubicBezTo>
                    <a:lnTo>
                      <a:pt x="6262" y="7959"/>
                    </a:lnTo>
                    <a:cubicBezTo>
                      <a:pt x="5631" y="7959"/>
                      <a:pt x="5448" y="7915"/>
                      <a:pt x="5448" y="7286"/>
                    </a:cubicBezTo>
                    <a:lnTo>
                      <a:pt x="5448" y="3649"/>
                    </a:lnTo>
                    <a:cubicBezTo>
                      <a:pt x="5448" y="3020"/>
                      <a:pt x="5612" y="3096"/>
                      <a:pt x="6249" y="3096"/>
                    </a:cubicBezTo>
                    <a:lnTo>
                      <a:pt x="8986" y="3096"/>
                    </a:lnTo>
                    <a:cubicBezTo>
                      <a:pt x="10449" y="3096"/>
                      <a:pt x="10045" y="4090"/>
                      <a:pt x="10575" y="4090"/>
                    </a:cubicBezTo>
                    <a:cubicBezTo>
                      <a:pt x="10682" y="4090"/>
                      <a:pt x="10739" y="4002"/>
                      <a:pt x="10739" y="3813"/>
                    </a:cubicBezTo>
                    <a:cubicBezTo>
                      <a:pt x="10739" y="3121"/>
                      <a:pt x="10682" y="2554"/>
                      <a:pt x="10682" y="2095"/>
                    </a:cubicBezTo>
                    <a:cubicBezTo>
                      <a:pt x="10682" y="1636"/>
                      <a:pt x="10739" y="736"/>
                      <a:pt x="10739" y="283"/>
                    </a:cubicBezTo>
                    <a:cubicBezTo>
                      <a:pt x="10739" y="107"/>
                      <a:pt x="10739" y="0"/>
                      <a:pt x="10562" y="0"/>
                    </a:cubicBezTo>
                    <a:cubicBezTo>
                      <a:pt x="9932" y="0"/>
                      <a:pt x="10562" y="1416"/>
                      <a:pt x="8601" y="141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39FFDAC5-8A83-BE8A-A1D6-2A7D24C090DA}"/>
                  </a:ext>
                </a:extLst>
              </p:cNvPr>
              <p:cNvSpPr/>
              <p:nvPr/>
            </p:nvSpPr>
            <p:spPr>
              <a:xfrm>
                <a:off x="8370056" y="3872912"/>
                <a:ext cx="11743" cy="11582"/>
              </a:xfrm>
              <a:custGeom>
                <a:avLst/>
                <a:gdLst>
                  <a:gd name="connsiteX0" fmla="*/ 8791 w 11743"/>
                  <a:gd name="connsiteY0" fmla="*/ 10092 h 11582"/>
                  <a:gd name="connsiteX1" fmla="*/ 10531 w 11743"/>
                  <a:gd name="connsiteY1" fmla="*/ 11583 h 11582"/>
                  <a:gd name="connsiteX2" fmla="*/ 10752 w 11743"/>
                  <a:gd name="connsiteY2" fmla="*/ 11180 h 11582"/>
                  <a:gd name="connsiteX3" fmla="*/ 10815 w 11743"/>
                  <a:gd name="connsiteY3" fmla="*/ 10004 h 11582"/>
                  <a:gd name="connsiteX4" fmla="*/ 11036 w 11743"/>
                  <a:gd name="connsiteY4" fmla="*/ 8406 h 11582"/>
                  <a:gd name="connsiteX5" fmla="*/ 10891 w 11743"/>
                  <a:gd name="connsiteY5" fmla="*/ 7871 h 11582"/>
                  <a:gd name="connsiteX6" fmla="*/ 8129 w 11743"/>
                  <a:gd name="connsiteY6" fmla="*/ 9349 h 11582"/>
                  <a:gd name="connsiteX7" fmla="*/ 2983 w 11743"/>
                  <a:gd name="connsiteY7" fmla="*/ 8871 h 11582"/>
                  <a:gd name="connsiteX8" fmla="*/ 2750 w 11743"/>
                  <a:gd name="connsiteY8" fmla="*/ 8733 h 11582"/>
                  <a:gd name="connsiteX9" fmla="*/ 2964 w 11743"/>
                  <a:gd name="connsiteY9" fmla="*/ 8513 h 11582"/>
                  <a:gd name="connsiteX10" fmla="*/ 11502 w 11743"/>
                  <a:gd name="connsiteY10" fmla="*/ 2762 h 11582"/>
                  <a:gd name="connsiteX11" fmla="*/ 11742 w 11743"/>
                  <a:gd name="connsiteY11" fmla="*/ 2429 h 11582"/>
                  <a:gd name="connsiteX12" fmla="*/ 11307 w 11743"/>
                  <a:gd name="connsiteY12" fmla="*/ 2221 h 11582"/>
                  <a:gd name="connsiteX13" fmla="*/ 2819 w 11743"/>
                  <a:gd name="connsiteY13" fmla="*/ 1321 h 11582"/>
                  <a:gd name="connsiteX14" fmla="*/ 1256 w 11743"/>
                  <a:gd name="connsiteY14" fmla="*/ 0 h 11582"/>
                  <a:gd name="connsiteX15" fmla="*/ 1029 w 11743"/>
                  <a:gd name="connsiteY15" fmla="*/ 239 h 11582"/>
                  <a:gd name="connsiteX16" fmla="*/ 940 w 11743"/>
                  <a:gd name="connsiteY16" fmla="*/ 1699 h 11582"/>
                  <a:gd name="connsiteX17" fmla="*/ 732 w 11743"/>
                  <a:gd name="connsiteY17" fmla="*/ 3240 h 11582"/>
                  <a:gd name="connsiteX18" fmla="*/ 966 w 11743"/>
                  <a:gd name="connsiteY18" fmla="*/ 3479 h 11582"/>
                  <a:gd name="connsiteX19" fmla="*/ 2737 w 11743"/>
                  <a:gd name="connsiteY19" fmla="*/ 1988 h 11582"/>
                  <a:gd name="connsiteX20" fmla="*/ 7782 w 11743"/>
                  <a:gd name="connsiteY20" fmla="*/ 2492 h 11582"/>
                  <a:gd name="connsiteX21" fmla="*/ 8324 w 11743"/>
                  <a:gd name="connsiteY21" fmla="*/ 2655 h 11582"/>
                  <a:gd name="connsiteX22" fmla="*/ 7896 w 11743"/>
                  <a:gd name="connsiteY22" fmla="*/ 3039 h 11582"/>
                  <a:gd name="connsiteX23" fmla="*/ 675 w 11743"/>
                  <a:gd name="connsiteY23" fmla="*/ 7833 h 11582"/>
                  <a:gd name="connsiteX24" fmla="*/ 221 w 11743"/>
                  <a:gd name="connsiteY24" fmla="*/ 8311 h 11582"/>
                  <a:gd name="connsiteX25" fmla="*/ 146 w 11743"/>
                  <a:gd name="connsiteY25" fmla="*/ 9740 h 11582"/>
                  <a:gd name="connsiteX26" fmla="*/ 1 w 11743"/>
                  <a:gd name="connsiteY26" fmla="*/ 10495 h 11582"/>
                  <a:gd name="connsiteX27" fmla="*/ 221 w 11743"/>
                  <a:gd name="connsiteY27" fmla="*/ 10752 h 11582"/>
                  <a:gd name="connsiteX28" fmla="*/ 240 w 11743"/>
                  <a:gd name="connsiteY28" fmla="*/ 10752 h 11582"/>
                  <a:gd name="connsiteX29" fmla="*/ 3046 w 11743"/>
                  <a:gd name="connsiteY29" fmla="*/ 9494 h 1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743" h="11582">
                    <a:moveTo>
                      <a:pt x="8791" y="10092"/>
                    </a:moveTo>
                    <a:cubicBezTo>
                      <a:pt x="10336" y="10243"/>
                      <a:pt x="9926" y="11526"/>
                      <a:pt x="10531" y="11583"/>
                    </a:cubicBezTo>
                    <a:cubicBezTo>
                      <a:pt x="10790" y="11583"/>
                      <a:pt x="10739" y="11331"/>
                      <a:pt x="10752" y="11180"/>
                    </a:cubicBezTo>
                    <a:cubicBezTo>
                      <a:pt x="10790" y="10815"/>
                      <a:pt x="10752" y="10438"/>
                      <a:pt x="10815" y="10004"/>
                    </a:cubicBezTo>
                    <a:cubicBezTo>
                      <a:pt x="10878" y="9570"/>
                      <a:pt x="10973" y="9073"/>
                      <a:pt x="11036" y="8406"/>
                    </a:cubicBezTo>
                    <a:cubicBezTo>
                      <a:pt x="11036" y="8230"/>
                      <a:pt x="11105" y="7890"/>
                      <a:pt x="10891" y="7871"/>
                    </a:cubicBezTo>
                    <a:cubicBezTo>
                      <a:pt x="10178" y="7802"/>
                      <a:pt x="11036" y="9639"/>
                      <a:pt x="8129" y="9349"/>
                    </a:cubicBezTo>
                    <a:lnTo>
                      <a:pt x="2983" y="8871"/>
                    </a:lnTo>
                    <a:cubicBezTo>
                      <a:pt x="2845" y="8871"/>
                      <a:pt x="2744" y="8821"/>
                      <a:pt x="2750" y="8733"/>
                    </a:cubicBezTo>
                    <a:cubicBezTo>
                      <a:pt x="2756" y="8645"/>
                      <a:pt x="2845" y="8594"/>
                      <a:pt x="2964" y="8513"/>
                    </a:cubicBezTo>
                    <a:lnTo>
                      <a:pt x="11502" y="2762"/>
                    </a:lnTo>
                    <a:cubicBezTo>
                      <a:pt x="11622" y="2674"/>
                      <a:pt x="11723" y="2624"/>
                      <a:pt x="11742" y="2429"/>
                    </a:cubicBezTo>
                    <a:cubicBezTo>
                      <a:pt x="11761" y="2234"/>
                      <a:pt x="11641" y="2259"/>
                      <a:pt x="11307" y="2221"/>
                    </a:cubicBezTo>
                    <a:lnTo>
                      <a:pt x="2819" y="1321"/>
                    </a:lnTo>
                    <a:cubicBezTo>
                      <a:pt x="1230" y="1164"/>
                      <a:pt x="1703" y="63"/>
                      <a:pt x="1256" y="0"/>
                    </a:cubicBezTo>
                    <a:cubicBezTo>
                      <a:pt x="1205" y="0"/>
                      <a:pt x="1060" y="0"/>
                      <a:pt x="1029" y="239"/>
                    </a:cubicBezTo>
                    <a:cubicBezTo>
                      <a:pt x="1029" y="359"/>
                      <a:pt x="1029" y="868"/>
                      <a:pt x="940" y="1699"/>
                    </a:cubicBezTo>
                    <a:cubicBezTo>
                      <a:pt x="852" y="2529"/>
                      <a:pt x="745" y="3026"/>
                      <a:pt x="732" y="3240"/>
                    </a:cubicBezTo>
                    <a:cubicBezTo>
                      <a:pt x="720" y="3454"/>
                      <a:pt x="858" y="3473"/>
                      <a:pt x="966" y="3479"/>
                    </a:cubicBezTo>
                    <a:cubicBezTo>
                      <a:pt x="1464" y="3536"/>
                      <a:pt x="1356" y="1850"/>
                      <a:pt x="2737" y="1988"/>
                    </a:cubicBezTo>
                    <a:lnTo>
                      <a:pt x="7782" y="2492"/>
                    </a:lnTo>
                    <a:cubicBezTo>
                      <a:pt x="8154" y="2523"/>
                      <a:pt x="8337" y="2573"/>
                      <a:pt x="8324" y="2655"/>
                    </a:cubicBezTo>
                    <a:cubicBezTo>
                      <a:pt x="8312" y="2737"/>
                      <a:pt x="8129" y="2882"/>
                      <a:pt x="7896" y="3039"/>
                    </a:cubicBezTo>
                    <a:lnTo>
                      <a:pt x="675" y="7833"/>
                    </a:lnTo>
                    <a:cubicBezTo>
                      <a:pt x="360" y="8047"/>
                      <a:pt x="272" y="7871"/>
                      <a:pt x="221" y="8311"/>
                    </a:cubicBezTo>
                    <a:cubicBezTo>
                      <a:pt x="152" y="9029"/>
                      <a:pt x="177" y="9387"/>
                      <a:pt x="146" y="9740"/>
                    </a:cubicBezTo>
                    <a:cubicBezTo>
                      <a:pt x="114" y="10092"/>
                      <a:pt x="32" y="10237"/>
                      <a:pt x="1" y="10495"/>
                    </a:cubicBezTo>
                    <a:cubicBezTo>
                      <a:pt x="-10" y="10626"/>
                      <a:pt x="89" y="10741"/>
                      <a:pt x="221" y="10752"/>
                    </a:cubicBezTo>
                    <a:cubicBezTo>
                      <a:pt x="227" y="10752"/>
                      <a:pt x="234" y="10752"/>
                      <a:pt x="240" y="10752"/>
                    </a:cubicBezTo>
                    <a:cubicBezTo>
                      <a:pt x="966" y="10828"/>
                      <a:pt x="139" y="9205"/>
                      <a:pt x="3046" y="949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A62A4499-BDCC-E8CB-E576-FC0F1B69B005}"/>
                  </a:ext>
                </a:extLst>
              </p:cNvPr>
              <p:cNvSpPr/>
              <p:nvPr/>
            </p:nvSpPr>
            <p:spPr>
              <a:xfrm>
                <a:off x="8371700" y="3866199"/>
                <a:ext cx="11374" cy="5719"/>
              </a:xfrm>
              <a:custGeom>
                <a:avLst/>
                <a:gdLst>
                  <a:gd name="connsiteX0" fmla="*/ 2203 w 11374"/>
                  <a:gd name="connsiteY0" fmla="*/ 1296 h 5719"/>
                  <a:gd name="connsiteX1" fmla="*/ 1037 w 11374"/>
                  <a:gd name="connsiteY1" fmla="*/ 0 h 5719"/>
                  <a:gd name="connsiteX2" fmla="*/ 722 w 11374"/>
                  <a:gd name="connsiteY2" fmla="*/ 428 h 5719"/>
                  <a:gd name="connsiteX3" fmla="*/ 419 w 11374"/>
                  <a:gd name="connsiteY3" fmla="*/ 2158 h 5719"/>
                  <a:gd name="connsiteX4" fmla="*/ 41 w 11374"/>
                  <a:gd name="connsiteY4" fmla="*/ 3649 h 5719"/>
                  <a:gd name="connsiteX5" fmla="*/ 154 w 11374"/>
                  <a:gd name="connsiteY5" fmla="*/ 4146 h 5719"/>
                  <a:gd name="connsiteX6" fmla="*/ 1926 w 11374"/>
                  <a:gd name="connsiteY6" fmla="*/ 2951 h 5719"/>
                  <a:gd name="connsiteX7" fmla="*/ 9045 w 11374"/>
                  <a:gd name="connsiteY7" fmla="*/ 4461 h 5719"/>
                  <a:gd name="connsiteX8" fmla="*/ 10388 w 11374"/>
                  <a:gd name="connsiteY8" fmla="*/ 5719 h 5719"/>
                  <a:gd name="connsiteX9" fmla="*/ 10596 w 11374"/>
                  <a:gd name="connsiteY9" fmla="*/ 5612 h 5719"/>
                  <a:gd name="connsiteX10" fmla="*/ 10855 w 11374"/>
                  <a:gd name="connsiteY10" fmla="*/ 4108 h 5719"/>
                  <a:gd name="connsiteX11" fmla="*/ 11347 w 11374"/>
                  <a:gd name="connsiteY11" fmla="*/ 2095 h 5719"/>
                  <a:gd name="connsiteX12" fmla="*/ 11214 w 11374"/>
                  <a:gd name="connsiteY12" fmla="*/ 1617 h 5719"/>
                  <a:gd name="connsiteX13" fmla="*/ 9278 w 11374"/>
                  <a:gd name="connsiteY13" fmla="*/ 2768 h 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74" h="5719">
                    <a:moveTo>
                      <a:pt x="2203" y="1296"/>
                    </a:moveTo>
                    <a:cubicBezTo>
                      <a:pt x="791" y="988"/>
                      <a:pt x="1573" y="107"/>
                      <a:pt x="1037" y="0"/>
                    </a:cubicBezTo>
                    <a:cubicBezTo>
                      <a:pt x="860" y="0"/>
                      <a:pt x="810" y="0"/>
                      <a:pt x="722" y="428"/>
                    </a:cubicBezTo>
                    <a:cubicBezTo>
                      <a:pt x="570" y="1183"/>
                      <a:pt x="520" y="1686"/>
                      <a:pt x="419" y="2158"/>
                    </a:cubicBezTo>
                    <a:cubicBezTo>
                      <a:pt x="318" y="2630"/>
                      <a:pt x="148" y="3133"/>
                      <a:pt x="41" y="3649"/>
                    </a:cubicBezTo>
                    <a:cubicBezTo>
                      <a:pt x="41" y="3769"/>
                      <a:pt x="-104" y="4096"/>
                      <a:pt x="154" y="4146"/>
                    </a:cubicBezTo>
                    <a:cubicBezTo>
                      <a:pt x="671" y="4259"/>
                      <a:pt x="577" y="2661"/>
                      <a:pt x="1926" y="2951"/>
                    </a:cubicBezTo>
                    <a:lnTo>
                      <a:pt x="9045" y="4461"/>
                    </a:lnTo>
                    <a:cubicBezTo>
                      <a:pt x="10458" y="4757"/>
                      <a:pt x="9871" y="5637"/>
                      <a:pt x="10388" y="5719"/>
                    </a:cubicBezTo>
                    <a:cubicBezTo>
                      <a:pt x="10464" y="5719"/>
                      <a:pt x="10571" y="5719"/>
                      <a:pt x="10596" y="5612"/>
                    </a:cubicBezTo>
                    <a:cubicBezTo>
                      <a:pt x="10666" y="5266"/>
                      <a:pt x="10729" y="4681"/>
                      <a:pt x="10855" y="4108"/>
                    </a:cubicBezTo>
                    <a:cubicBezTo>
                      <a:pt x="11082" y="3064"/>
                      <a:pt x="11239" y="2586"/>
                      <a:pt x="11347" y="2095"/>
                    </a:cubicBezTo>
                    <a:cubicBezTo>
                      <a:pt x="11416" y="1787"/>
                      <a:pt x="11347" y="1655"/>
                      <a:pt x="11214" y="1617"/>
                    </a:cubicBezTo>
                    <a:cubicBezTo>
                      <a:pt x="10735" y="1516"/>
                      <a:pt x="11101" y="3158"/>
                      <a:pt x="9278" y="276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219C62C9-8F8B-8838-9DD7-BD98BA9B022F}"/>
                  </a:ext>
                </a:extLst>
              </p:cNvPr>
              <p:cNvSpPr/>
              <p:nvPr/>
            </p:nvSpPr>
            <p:spPr>
              <a:xfrm>
                <a:off x="8374910" y="3854956"/>
                <a:ext cx="10837" cy="10336"/>
              </a:xfrm>
              <a:custGeom>
                <a:avLst/>
                <a:gdLst>
                  <a:gd name="connsiteX0" fmla="*/ 2153 w 10837"/>
                  <a:gd name="connsiteY0" fmla="*/ 0 h 10336"/>
                  <a:gd name="connsiteX1" fmla="*/ 2008 w 10837"/>
                  <a:gd name="connsiteY1" fmla="*/ 120 h 10336"/>
                  <a:gd name="connsiteX2" fmla="*/ 2304 w 10837"/>
                  <a:gd name="connsiteY2" fmla="*/ 749 h 10336"/>
                  <a:gd name="connsiteX3" fmla="*/ 324 w 10837"/>
                  <a:gd name="connsiteY3" fmla="*/ 3322 h 10336"/>
                  <a:gd name="connsiteX4" fmla="*/ 4108 w 10837"/>
                  <a:gd name="connsiteY4" fmla="*/ 9947 h 10336"/>
                  <a:gd name="connsiteX5" fmla="*/ 10495 w 10837"/>
                  <a:gd name="connsiteY5" fmla="*/ 7462 h 10336"/>
                  <a:gd name="connsiteX6" fmla="*/ 9360 w 10837"/>
                  <a:gd name="connsiteY6" fmla="*/ 2372 h 10336"/>
                  <a:gd name="connsiteX7" fmla="*/ 9133 w 10837"/>
                  <a:gd name="connsiteY7" fmla="*/ 2492 h 10336"/>
                  <a:gd name="connsiteX8" fmla="*/ 9764 w 10837"/>
                  <a:gd name="connsiteY8" fmla="*/ 6367 h 10336"/>
                  <a:gd name="connsiteX9" fmla="*/ 3635 w 10837"/>
                  <a:gd name="connsiteY9" fmla="*/ 7978 h 10336"/>
                  <a:gd name="connsiteX10" fmla="*/ 873 w 10837"/>
                  <a:gd name="connsiteY10" fmla="*/ 3574 h 10336"/>
                  <a:gd name="connsiteX11" fmla="*/ 4707 w 10837"/>
                  <a:gd name="connsiteY11" fmla="*/ 1328 h 10336"/>
                  <a:gd name="connsiteX12" fmla="*/ 5337 w 10837"/>
                  <a:gd name="connsiteY12" fmla="*/ 1133 h 10336"/>
                  <a:gd name="connsiteX13" fmla="*/ 4934 w 10837"/>
                  <a:gd name="connsiteY13" fmla="*/ 799 h 10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37" h="10336">
                    <a:moveTo>
                      <a:pt x="2153" y="0"/>
                    </a:moveTo>
                    <a:cubicBezTo>
                      <a:pt x="2084" y="0"/>
                      <a:pt x="2033" y="57"/>
                      <a:pt x="2008" y="120"/>
                    </a:cubicBezTo>
                    <a:cubicBezTo>
                      <a:pt x="1939" y="302"/>
                      <a:pt x="2399" y="491"/>
                      <a:pt x="2304" y="749"/>
                    </a:cubicBezTo>
                    <a:cubicBezTo>
                      <a:pt x="2159" y="1139"/>
                      <a:pt x="917" y="1781"/>
                      <a:pt x="324" y="3322"/>
                    </a:cubicBezTo>
                    <a:cubicBezTo>
                      <a:pt x="-937" y="6524"/>
                      <a:pt x="1724" y="9035"/>
                      <a:pt x="4108" y="9947"/>
                    </a:cubicBezTo>
                    <a:cubicBezTo>
                      <a:pt x="5218" y="10375"/>
                      <a:pt x="9064" y="11205"/>
                      <a:pt x="10495" y="7462"/>
                    </a:cubicBezTo>
                    <a:cubicBezTo>
                      <a:pt x="11536" y="4757"/>
                      <a:pt x="9922" y="2592"/>
                      <a:pt x="9360" y="2372"/>
                    </a:cubicBezTo>
                    <a:cubicBezTo>
                      <a:pt x="9266" y="2357"/>
                      <a:pt x="9174" y="2406"/>
                      <a:pt x="9133" y="2492"/>
                    </a:cubicBezTo>
                    <a:cubicBezTo>
                      <a:pt x="9001" y="2819"/>
                      <a:pt x="10527" y="4379"/>
                      <a:pt x="9764" y="6367"/>
                    </a:cubicBezTo>
                    <a:cubicBezTo>
                      <a:pt x="8831" y="8796"/>
                      <a:pt x="5634" y="8739"/>
                      <a:pt x="3635" y="7978"/>
                    </a:cubicBezTo>
                    <a:cubicBezTo>
                      <a:pt x="1743" y="7248"/>
                      <a:pt x="148" y="5461"/>
                      <a:pt x="873" y="3574"/>
                    </a:cubicBezTo>
                    <a:cubicBezTo>
                      <a:pt x="1434" y="2095"/>
                      <a:pt x="3105" y="1447"/>
                      <a:pt x="4707" y="1328"/>
                    </a:cubicBezTo>
                    <a:cubicBezTo>
                      <a:pt x="4928" y="1328"/>
                      <a:pt x="5255" y="1328"/>
                      <a:pt x="5337" y="1133"/>
                    </a:cubicBezTo>
                    <a:cubicBezTo>
                      <a:pt x="5419" y="937"/>
                      <a:pt x="5079" y="843"/>
                      <a:pt x="4934" y="79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A12E7B78-B120-0801-2FBF-1E1DC4659B1F}"/>
                  </a:ext>
                </a:extLst>
              </p:cNvPr>
              <p:cNvSpPr/>
              <p:nvPr/>
            </p:nvSpPr>
            <p:spPr>
              <a:xfrm>
                <a:off x="8389584" y="3986734"/>
                <a:ext cx="21034" cy="26146"/>
              </a:xfrm>
              <a:custGeom>
                <a:avLst/>
                <a:gdLst>
                  <a:gd name="connsiteX0" fmla="*/ 20987 w 21034"/>
                  <a:gd name="connsiteY0" fmla="*/ 1296 h 26146"/>
                  <a:gd name="connsiteX1" fmla="*/ 20804 w 21034"/>
                  <a:gd name="connsiteY1" fmla="*/ 38 h 26146"/>
                  <a:gd name="connsiteX2" fmla="*/ 19593 w 21034"/>
                  <a:gd name="connsiteY2" fmla="*/ 705 h 26146"/>
                  <a:gd name="connsiteX3" fmla="*/ 3199 w 21034"/>
                  <a:gd name="connsiteY3" fmla="*/ 14402 h 26146"/>
                  <a:gd name="connsiteX4" fmla="*/ 46 w 21034"/>
                  <a:gd name="connsiteY4" fmla="*/ 15446 h 26146"/>
                  <a:gd name="connsiteX5" fmla="*/ 676 w 21034"/>
                  <a:gd name="connsiteY5" fmla="*/ 16182 h 26146"/>
                  <a:gd name="connsiteX6" fmla="*/ 3161 w 21034"/>
                  <a:gd name="connsiteY6" fmla="*/ 17296 h 26146"/>
                  <a:gd name="connsiteX7" fmla="*/ 5683 w 21034"/>
                  <a:gd name="connsiteY7" fmla="*/ 18724 h 26146"/>
                  <a:gd name="connsiteX8" fmla="*/ 7316 w 21034"/>
                  <a:gd name="connsiteY8" fmla="*/ 19051 h 26146"/>
                  <a:gd name="connsiteX9" fmla="*/ 5570 w 21034"/>
                  <a:gd name="connsiteY9" fmla="*/ 15144 h 26146"/>
                  <a:gd name="connsiteX10" fmla="*/ 7316 w 21034"/>
                  <a:gd name="connsiteY10" fmla="*/ 13150 h 26146"/>
                  <a:gd name="connsiteX11" fmla="*/ 10028 w 21034"/>
                  <a:gd name="connsiteY11" fmla="*/ 11986 h 26146"/>
                  <a:gd name="connsiteX12" fmla="*/ 15444 w 21034"/>
                  <a:gd name="connsiteY12" fmla="*/ 14735 h 26146"/>
                  <a:gd name="connsiteX13" fmla="*/ 15905 w 21034"/>
                  <a:gd name="connsiteY13" fmla="*/ 18183 h 26146"/>
                  <a:gd name="connsiteX14" fmla="*/ 15413 w 21034"/>
                  <a:gd name="connsiteY14" fmla="*/ 20366 h 26146"/>
                  <a:gd name="connsiteX15" fmla="*/ 12298 w 21034"/>
                  <a:gd name="connsiteY15" fmla="*/ 21656 h 26146"/>
                  <a:gd name="connsiteX16" fmla="*/ 12972 w 21034"/>
                  <a:gd name="connsiteY16" fmla="*/ 22430 h 26146"/>
                  <a:gd name="connsiteX17" fmla="*/ 16062 w 21034"/>
                  <a:gd name="connsiteY17" fmla="*/ 23852 h 26146"/>
                  <a:gd name="connsiteX18" fmla="*/ 19543 w 21034"/>
                  <a:gd name="connsiteY18" fmla="*/ 25777 h 26146"/>
                  <a:gd name="connsiteX19" fmla="*/ 20760 w 21034"/>
                  <a:gd name="connsiteY19" fmla="*/ 25847 h 26146"/>
                  <a:gd name="connsiteX20" fmla="*/ 19348 w 21034"/>
                  <a:gd name="connsiteY20" fmla="*/ 22770 h 26146"/>
                  <a:gd name="connsiteX21" fmla="*/ 16680 w 21034"/>
                  <a:gd name="connsiteY21" fmla="*/ 11709 h 26146"/>
                  <a:gd name="connsiteX22" fmla="*/ 16441 w 21034"/>
                  <a:gd name="connsiteY22" fmla="*/ 12930 h 26146"/>
                  <a:gd name="connsiteX23" fmla="*/ 15425 w 21034"/>
                  <a:gd name="connsiteY23" fmla="*/ 12741 h 26146"/>
                  <a:gd name="connsiteX24" fmla="*/ 11686 w 21034"/>
                  <a:gd name="connsiteY24" fmla="*/ 10853 h 26146"/>
                  <a:gd name="connsiteX25" fmla="*/ 10936 w 21034"/>
                  <a:gd name="connsiteY25" fmla="*/ 10149 h 26146"/>
                  <a:gd name="connsiteX26" fmla="*/ 11787 w 21034"/>
                  <a:gd name="connsiteY26" fmla="*/ 9230 h 26146"/>
                  <a:gd name="connsiteX27" fmla="*/ 16516 w 21034"/>
                  <a:gd name="connsiteY27" fmla="*/ 5191 h 26146"/>
                  <a:gd name="connsiteX28" fmla="*/ 16995 w 21034"/>
                  <a:gd name="connsiteY28" fmla="*/ 4996 h 26146"/>
                  <a:gd name="connsiteX29" fmla="*/ 17096 w 21034"/>
                  <a:gd name="connsiteY29" fmla="*/ 5342 h 2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034" h="26146">
                    <a:moveTo>
                      <a:pt x="20987" y="1296"/>
                    </a:moveTo>
                    <a:cubicBezTo>
                      <a:pt x="21075" y="252"/>
                      <a:pt x="21056" y="158"/>
                      <a:pt x="20804" y="38"/>
                    </a:cubicBezTo>
                    <a:cubicBezTo>
                      <a:pt x="20445" y="-138"/>
                      <a:pt x="20029" y="334"/>
                      <a:pt x="19593" y="705"/>
                    </a:cubicBezTo>
                    <a:lnTo>
                      <a:pt x="3199" y="14402"/>
                    </a:lnTo>
                    <a:cubicBezTo>
                      <a:pt x="1679" y="15660"/>
                      <a:pt x="374" y="14773"/>
                      <a:pt x="46" y="15446"/>
                    </a:cubicBezTo>
                    <a:cubicBezTo>
                      <a:pt x="-150" y="15818"/>
                      <a:pt x="323" y="15987"/>
                      <a:pt x="676" y="16182"/>
                    </a:cubicBezTo>
                    <a:cubicBezTo>
                      <a:pt x="1477" y="16591"/>
                      <a:pt x="2335" y="16875"/>
                      <a:pt x="3161" y="17296"/>
                    </a:cubicBezTo>
                    <a:cubicBezTo>
                      <a:pt x="3987" y="17718"/>
                      <a:pt x="4807" y="18284"/>
                      <a:pt x="5683" y="18724"/>
                    </a:cubicBezTo>
                    <a:cubicBezTo>
                      <a:pt x="6257" y="19020"/>
                      <a:pt x="7007" y="19655"/>
                      <a:pt x="7316" y="19051"/>
                    </a:cubicBezTo>
                    <a:cubicBezTo>
                      <a:pt x="7713" y="18271"/>
                      <a:pt x="4504" y="17227"/>
                      <a:pt x="5570" y="15144"/>
                    </a:cubicBezTo>
                    <a:cubicBezTo>
                      <a:pt x="6056" y="14402"/>
                      <a:pt x="6644" y="13731"/>
                      <a:pt x="7316" y="13150"/>
                    </a:cubicBezTo>
                    <a:cubicBezTo>
                      <a:pt x="8924" y="11571"/>
                      <a:pt x="9561" y="11741"/>
                      <a:pt x="10028" y="11986"/>
                    </a:cubicBezTo>
                    <a:lnTo>
                      <a:pt x="15444" y="14735"/>
                    </a:lnTo>
                    <a:cubicBezTo>
                      <a:pt x="16163" y="15100"/>
                      <a:pt x="16151" y="15459"/>
                      <a:pt x="15905" y="18183"/>
                    </a:cubicBezTo>
                    <a:cubicBezTo>
                      <a:pt x="15885" y="18936"/>
                      <a:pt x="15718" y="19678"/>
                      <a:pt x="15413" y="20366"/>
                    </a:cubicBezTo>
                    <a:cubicBezTo>
                      <a:pt x="14517" y="22128"/>
                      <a:pt x="12727" y="20813"/>
                      <a:pt x="12298" y="21656"/>
                    </a:cubicBezTo>
                    <a:cubicBezTo>
                      <a:pt x="12083" y="22059"/>
                      <a:pt x="12474" y="22185"/>
                      <a:pt x="12972" y="22430"/>
                    </a:cubicBezTo>
                    <a:cubicBezTo>
                      <a:pt x="13767" y="22845"/>
                      <a:pt x="14864" y="23242"/>
                      <a:pt x="16062" y="23852"/>
                    </a:cubicBezTo>
                    <a:cubicBezTo>
                      <a:pt x="17866" y="24783"/>
                      <a:pt x="18553" y="25268"/>
                      <a:pt x="19543" y="25777"/>
                    </a:cubicBezTo>
                    <a:cubicBezTo>
                      <a:pt x="20293" y="26155"/>
                      <a:pt x="20508" y="26344"/>
                      <a:pt x="20760" y="25847"/>
                    </a:cubicBezTo>
                    <a:cubicBezTo>
                      <a:pt x="21239" y="24896"/>
                      <a:pt x="19184" y="25268"/>
                      <a:pt x="19348" y="22770"/>
                    </a:cubicBezTo>
                    <a:close/>
                    <a:moveTo>
                      <a:pt x="16680" y="11709"/>
                    </a:moveTo>
                    <a:cubicBezTo>
                      <a:pt x="16680" y="12128"/>
                      <a:pt x="16599" y="12542"/>
                      <a:pt x="16441" y="12930"/>
                    </a:cubicBezTo>
                    <a:cubicBezTo>
                      <a:pt x="16296" y="13213"/>
                      <a:pt x="15924" y="12986"/>
                      <a:pt x="15425" y="12741"/>
                    </a:cubicBezTo>
                    <a:lnTo>
                      <a:pt x="11686" y="10853"/>
                    </a:lnTo>
                    <a:cubicBezTo>
                      <a:pt x="11188" y="10602"/>
                      <a:pt x="10791" y="10432"/>
                      <a:pt x="10936" y="10149"/>
                    </a:cubicBezTo>
                    <a:cubicBezTo>
                      <a:pt x="11151" y="9786"/>
                      <a:pt x="11441" y="9473"/>
                      <a:pt x="11787" y="9230"/>
                    </a:cubicBezTo>
                    <a:lnTo>
                      <a:pt x="16516" y="5191"/>
                    </a:lnTo>
                    <a:cubicBezTo>
                      <a:pt x="16813" y="4946"/>
                      <a:pt x="16939" y="4971"/>
                      <a:pt x="16995" y="4996"/>
                    </a:cubicBezTo>
                    <a:cubicBezTo>
                      <a:pt x="17052" y="5021"/>
                      <a:pt x="17046" y="4996"/>
                      <a:pt x="17096" y="53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58494D02-B1D3-5716-7997-C1F426FAEABB}"/>
                  </a:ext>
                </a:extLst>
              </p:cNvPr>
              <p:cNvSpPr/>
              <p:nvPr/>
            </p:nvSpPr>
            <p:spPr>
              <a:xfrm>
                <a:off x="8517290" y="3976940"/>
                <a:ext cx="23698" cy="25511"/>
              </a:xfrm>
              <a:custGeom>
                <a:avLst/>
                <a:gdLst>
                  <a:gd name="connsiteX0" fmla="*/ 23551 w 23698"/>
                  <a:gd name="connsiteY0" fmla="*/ 10977 h 25511"/>
                  <a:gd name="connsiteX1" fmla="*/ 20152 w 23698"/>
                  <a:gd name="connsiteY1" fmla="*/ 10977 h 25511"/>
                  <a:gd name="connsiteX2" fmla="*/ 1329 w 23698"/>
                  <a:gd name="connsiteY2" fmla="*/ 464 h 25511"/>
                  <a:gd name="connsiteX3" fmla="*/ 106 w 23698"/>
                  <a:gd name="connsiteY3" fmla="*/ 99 h 25511"/>
                  <a:gd name="connsiteX4" fmla="*/ 200 w 23698"/>
                  <a:gd name="connsiteY4" fmla="*/ 1464 h 25511"/>
                  <a:gd name="connsiteX5" fmla="*/ 5718 w 23698"/>
                  <a:gd name="connsiteY5" fmla="*/ 22069 h 25511"/>
                  <a:gd name="connsiteX6" fmla="*/ 5327 w 23698"/>
                  <a:gd name="connsiteY6" fmla="*/ 25372 h 25511"/>
                  <a:gd name="connsiteX7" fmla="*/ 6279 w 23698"/>
                  <a:gd name="connsiteY7" fmla="*/ 25083 h 25511"/>
                  <a:gd name="connsiteX8" fmla="*/ 8335 w 23698"/>
                  <a:gd name="connsiteY8" fmla="*/ 23309 h 25511"/>
                  <a:gd name="connsiteX9" fmla="*/ 10706 w 23698"/>
                  <a:gd name="connsiteY9" fmla="*/ 21635 h 25511"/>
                  <a:gd name="connsiteX10" fmla="*/ 11690 w 23698"/>
                  <a:gd name="connsiteY10" fmla="*/ 20289 h 25511"/>
                  <a:gd name="connsiteX11" fmla="*/ 7402 w 23698"/>
                  <a:gd name="connsiteY11" fmla="*/ 20220 h 25511"/>
                  <a:gd name="connsiteX12" fmla="*/ 6336 w 23698"/>
                  <a:gd name="connsiteY12" fmla="*/ 17797 h 25511"/>
                  <a:gd name="connsiteX13" fmla="*/ 6412 w 23698"/>
                  <a:gd name="connsiteY13" fmla="*/ 14853 h 25511"/>
                  <a:gd name="connsiteX14" fmla="*/ 11210 w 23698"/>
                  <a:gd name="connsiteY14" fmla="*/ 11116 h 25511"/>
                  <a:gd name="connsiteX15" fmla="*/ 14527 w 23698"/>
                  <a:gd name="connsiteY15" fmla="*/ 12154 h 25511"/>
                  <a:gd name="connsiteX16" fmla="*/ 16286 w 23698"/>
                  <a:gd name="connsiteY16" fmla="*/ 13500 h 25511"/>
                  <a:gd name="connsiteX17" fmla="*/ 16141 w 23698"/>
                  <a:gd name="connsiteY17" fmla="*/ 16866 h 25511"/>
                  <a:gd name="connsiteX18" fmla="*/ 17138 w 23698"/>
                  <a:gd name="connsiteY18" fmla="*/ 16577 h 25511"/>
                  <a:gd name="connsiteX19" fmla="*/ 19736 w 23698"/>
                  <a:gd name="connsiteY19" fmla="*/ 14394 h 25511"/>
                  <a:gd name="connsiteX20" fmla="*/ 22952 w 23698"/>
                  <a:gd name="connsiteY20" fmla="*/ 12053 h 25511"/>
                  <a:gd name="connsiteX21" fmla="*/ 23551 w 23698"/>
                  <a:gd name="connsiteY21" fmla="*/ 10977 h 25511"/>
                  <a:gd name="connsiteX22" fmla="*/ 9350 w 23698"/>
                  <a:gd name="connsiteY22" fmla="*/ 10298 h 25511"/>
                  <a:gd name="connsiteX23" fmla="*/ 6040 w 23698"/>
                  <a:gd name="connsiteY23" fmla="*/ 12877 h 25511"/>
                  <a:gd name="connsiteX24" fmla="*/ 5081 w 23698"/>
                  <a:gd name="connsiteY24" fmla="*/ 13255 h 25511"/>
                  <a:gd name="connsiteX25" fmla="*/ 4608 w 23698"/>
                  <a:gd name="connsiteY25" fmla="*/ 12097 h 25511"/>
                  <a:gd name="connsiteX26" fmla="*/ 2962 w 23698"/>
                  <a:gd name="connsiteY26" fmla="*/ 6139 h 25511"/>
                  <a:gd name="connsiteX27" fmla="*/ 2962 w 23698"/>
                  <a:gd name="connsiteY27" fmla="*/ 5623 h 25511"/>
                  <a:gd name="connsiteX28" fmla="*/ 3328 w 23698"/>
                  <a:gd name="connsiteY28" fmla="*/ 5680 h 25511"/>
                  <a:gd name="connsiteX29" fmla="*/ 8934 w 23698"/>
                  <a:gd name="connsiteY29" fmla="*/ 8750 h 25511"/>
                  <a:gd name="connsiteX30" fmla="*/ 9949 w 23698"/>
                  <a:gd name="connsiteY30" fmla="*/ 9492 h 25511"/>
                  <a:gd name="connsiteX31" fmla="*/ 9350 w 23698"/>
                  <a:gd name="connsiteY31" fmla="*/ 10298 h 25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698" h="25511">
                    <a:moveTo>
                      <a:pt x="23551" y="10977"/>
                    </a:moveTo>
                    <a:cubicBezTo>
                      <a:pt x="22920" y="10140"/>
                      <a:pt x="22359" y="12160"/>
                      <a:pt x="20152" y="10977"/>
                    </a:cubicBezTo>
                    <a:lnTo>
                      <a:pt x="1329" y="464"/>
                    </a:lnTo>
                    <a:cubicBezTo>
                      <a:pt x="421" y="-65"/>
                      <a:pt x="327" y="-71"/>
                      <a:pt x="106" y="99"/>
                    </a:cubicBezTo>
                    <a:cubicBezTo>
                      <a:pt x="-115" y="269"/>
                      <a:pt x="55" y="923"/>
                      <a:pt x="200" y="1464"/>
                    </a:cubicBezTo>
                    <a:lnTo>
                      <a:pt x="5718" y="22069"/>
                    </a:lnTo>
                    <a:cubicBezTo>
                      <a:pt x="6222" y="23957"/>
                      <a:pt x="4867" y="24794"/>
                      <a:pt x="5327" y="25372"/>
                    </a:cubicBezTo>
                    <a:cubicBezTo>
                      <a:pt x="5586" y="25706"/>
                      <a:pt x="5958" y="25372"/>
                      <a:pt x="6279" y="25083"/>
                    </a:cubicBezTo>
                    <a:cubicBezTo>
                      <a:pt x="6985" y="24542"/>
                      <a:pt x="7603" y="23888"/>
                      <a:pt x="8335" y="23309"/>
                    </a:cubicBezTo>
                    <a:cubicBezTo>
                      <a:pt x="9066" y="22730"/>
                      <a:pt x="9930" y="22239"/>
                      <a:pt x="10706" y="21635"/>
                    </a:cubicBezTo>
                    <a:cubicBezTo>
                      <a:pt x="11223" y="21239"/>
                      <a:pt x="12112" y="20824"/>
                      <a:pt x="11690" y="20289"/>
                    </a:cubicBezTo>
                    <a:cubicBezTo>
                      <a:pt x="11154" y="19603"/>
                      <a:pt x="8846" y="22057"/>
                      <a:pt x="7402" y="20220"/>
                    </a:cubicBezTo>
                    <a:cubicBezTo>
                      <a:pt x="6936" y="19465"/>
                      <a:pt x="6578" y="18650"/>
                      <a:pt x="6336" y="17797"/>
                    </a:cubicBezTo>
                    <a:cubicBezTo>
                      <a:pt x="5573" y="15677"/>
                      <a:pt x="5995" y="15174"/>
                      <a:pt x="6412" y="14853"/>
                    </a:cubicBezTo>
                    <a:lnTo>
                      <a:pt x="11210" y="11116"/>
                    </a:lnTo>
                    <a:cubicBezTo>
                      <a:pt x="11841" y="10625"/>
                      <a:pt x="12162" y="10788"/>
                      <a:pt x="14527" y="12154"/>
                    </a:cubicBezTo>
                    <a:cubicBezTo>
                      <a:pt x="15193" y="12488"/>
                      <a:pt x="15789" y="12945"/>
                      <a:pt x="16286" y="13500"/>
                    </a:cubicBezTo>
                    <a:cubicBezTo>
                      <a:pt x="17510" y="15054"/>
                      <a:pt x="15568" y="16130"/>
                      <a:pt x="16141" y="16866"/>
                    </a:cubicBezTo>
                    <a:cubicBezTo>
                      <a:pt x="16425" y="17225"/>
                      <a:pt x="16696" y="16923"/>
                      <a:pt x="17138" y="16577"/>
                    </a:cubicBezTo>
                    <a:cubicBezTo>
                      <a:pt x="17844" y="16036"/>
                      <a:pt x="18664" y="15224"/>
                      <a:pt x="19736" y="14394"/>
                    </a:cubicBezTo>
                    <a:cubicBezTo>
                      <a:pt x="21337" y="13135"/>
                      <a:pt x="22081" y="12726"/>
                      <a:pt x="22952" y="12053"/>
                    </a:cubicBezTo>
                    <a:cubicBezTo>
                      <a:pt x="23626" y="11537"/>
                      <a:pt x="23891" y="11418"/>
                      <a:pt x="23551" y="10977"/>
                    </a:cubicBezTo>
                    <a:close/>
                    <a:moveTo>
                      <a:pt x="9350" y="10298"/>
                    </a:moveTo>
                    <a:lnTo>
                      <a:pt x="6040" y="12877"/>
                    </a:lnTo>
                    <a:cubicBezTo>
                      <a:pt x="5598" y="13217"/>
                      <a:pt x="5283" y="13506"/>
                      <a:pt x="5081" y="13255"/>
                    </a:cubicBezTo>
                    <a:cubicBezTo>
                      <a:pt x="4848" y="12904"/>
                      <a:pt x="4688" y="12510"/>
                      <a:pt x="4608" y="12097"/>
                    </a:cubicBezTo>
                    <a:lnTo>
                      <a:pt x="2962" y="6139"/>
                    </a:lnTo>
                    <a:cubicBezTo>
                      <a:pt x="2868" y="5761"/>
                      <a:pt x="2962" y="5661"/>
                      <a:pt x="2962" y="5623"/>
                    </a:cubicBezTo>
                    <a:cubicBezTo>
                      <a:pt x="2962" y="5585"/>
                      <a:pt x="3013" y="5591"/>
                      <a:pt x="3328" y="5680"/>
                    </a:cubicBezTo>
                    <a:lnTo>
                      <a:pt x="8934" y="8750"/>
                    </a:lnTo>
                    <a:cubicBezTo>
                      <a:pt x="9319" y="8927"/>
                      <a:pt x="9664" y="9179"/>
                      <a:pt x="9949" y="9492"/>
                    </a:cubicBezTo>
                    <a:cubicBezTo>
                      <a:pt x="10176" y="9719"/>
                      <a:pt x="9810" y="9952"/>
                      <a:pt x="9350" y="1029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9757445D-FF6F-91D3-1617-E819ADA0467B}"/>
                  </a:ext>
                </a:extLst>
              </p:cNvPr>
              <p:cNvSpPr/>
              <p:nvPr/>
            </p:nvSpPr>
            <p:spPr>
              <a:xfrm>
                <a:off x="8418047" y="3798414"/>
                <a:ext cx="17838" cy="14161"/>
              </a:xfrm>
              <a:custGeom>
                <a:avLst/>
                <a:gdLst>
                  <a:gd name="connsiteX0" fmla="*/ 17791 w 17838"/>
                  <a:gd name="connsiteY0" fmla="*/ 8737 h 14161"/>
                  <a:gd name="connsiteX1" fmla="*/ 17160 w 17838"/>
                  <a:gd name="connsiteY1" fmla="*/ 5730 h 14161"/>
                  <a:gd name="connsiteX2" fmla="*/ 14472 w 17838"/>
                  <a:gd name="connsiteY2" fmla="*/ 3979 h 14161"/>
                  <a:gd name="connsiteX3" fmla="*/ 14461 w 17838"/>
                  <a:gd name="connsiteY3" fmla="*/ 3981 h 14161"/>
                  <a:gd name="connsiteX4" fmla="*/ 11845 w 17838"/>
                  <a:gd name="connsiteY4" fmla="*/ 4547 h 14161"/>
                  <a:gd name="connsiteX5" fmla="*/ 11264 w 17838"/>
                  <a:gd name="connsiteY5" fmla="*/ 1804 h 14161"/>
                  <a:gd name="connsiteX6" fmla="*/ 8559 w 17838"/>
                  <a:gd name="connsiteY6" fmla="*/ 49 h 14161"/>
                  <a:gd name="connsiteX7" fmla="*/ 5583 w 17838"/>
                  <a:gd name="connsiteY7" fmla="*/ 678 h 14161"/>
                  <a:gd name="connsiteX8" fmla="*/ 3817 w 17838"/>
                  <a:gd name="connsiteY8" fmla="*/ 3374 h 14161"/>
                  <a:gd name="connsiteX9" fmla="*/ 3817 w 17838"/>
                  <a:gd name="connsiteY9" fmla="*/ 3377 h 14161"/>
                  <a:gd name="connsiteX10" fmla="*/ 4379 w 17838"/>
                  <a:gd name="connsiteY10" fmla="*/ 6107 h 14161"/>
                  <a:gd name="connsiteX11" fmla="*/ 1800 w 17838"/>
                  <a:gd name="connsiteY11" fmla="*/ 6655 h 14161"/>
                  <a:gd name="connsiteX12" fmla="*/ 50 w 17838"/>
                  <a:gd name="connsiteY12" fmla="*/ 9341 h 14161"/>
                  <a:gd name="connsiteX13" fmla="*/ 53 w 17838"/>
                  <a:gd name="connsiteY13" fmla="*/ 9354 h 14161"/>
                  <a:gd name="connsiteX14" fmla="*/ 683 w 17838"/>
                  <a:gd name="connsiteY14" fmla="*/ 12361 h 14161"/>
                  <a:gd name="connsiteX15" fmla="*/ 3372 w 17838"/>
                  <a:gd name="connsiteY15" fmla="*/ 14113 h 14161"/>
                  <a:gd name="connsiteX16" fmla="*/ 3382 w 17838"/>
                  <a:gd name="connsiteY16" fmla="*/ 14110 h 14161"/>
                  <a:gd name="connsiteX17" fmla="*/ 16038 w 17838"/>
                  <a:gd name="connsiteY17" fmla="*/ 11430 h 14161"/>
                  <a:gd name="connsiteX18" fmla="*/ 17791 w 17838"/>
                  <a:gd name="connsiteY18" fmla="*/ 8737 h 14161"/>
                  <a:gd name="connsiteX19" fmla="*/ 9650 w 17838"/>
                  <a:gd name="connsiteY19" fmla="*/ 12569 h 14161"/>
                  <a:gd name="connsiteX20" fmla="*/ 5748 w 17838"/>
                  <a:gd name="connsiteY20" fmla="*/ 10054 h 14161"/>
                  <a:gd name="connsiteX21" fmla="*/ 8269 w 17838"/>
                  <a:gd name="connsiteY21" fmla="*/ 6160 h 14161"/>
                  <a:gd name="connsiteX22" fmla="*/ 12171 w 17838"/>
                  <a:gd name="connsiteY22" fmla="*/ 8675 h 14161"/>
                  <a:gd name="connsiteX23" fmla="*/ 12172 w 17838"/>
                  <a:gd name="connsiteY23" fmla="*/ 8681 h 14161"/>
                  <a:gd name="connsiteX24" fmla="*/ 9638 w 17838"/>
                  <a:gd name="connsiteY24" fmla="*/ 12569 h 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838" h="14161">
                    <a:moveTo>
                      <a:pt x="17791" y="8737"/>
                    </a:moveTo>
                    <a:lnTo>
                      <a:pt x="17160" y="5730"/>
                    </a:lnTo>
                    <a:cubicBezTo>
                      <a:pt x="16903" y="4506"/>
                      <a:pt x="15699" y="3722"/>
                      <a:pt x="14472" y="3979"/>
                    </a:cubicBezTo>
                    <a:cubicBezTo>
                      <a:pt x="14468" y="3979"/>
                      <a:pt x="14465" y="3980"/>
                      <a:pt x="14461" y="3981"/>
                    </a:cubicBezTo>
                    <a:lnTo>
                      <a:pt x="11845" y="4547"/>
                    </a:lnTo>
                    <a:lnTo>
                      <a:pt x="11264" y="1804"/>
                    </a:lnTo>
                    <a:cubicBezTo>
                      <a:pt x="11000" y="576"/>
                      <a:pt x="9791" y="-208"/>
                      <a:pt x="8559" y="49"/>
                    </a:cubicBezTo>
                    <a:lnTo>
                      <a:pt x="5583" y="678"/>
                    </a:lnTo>
                    <a:cubicBezTo>
                      <a:pt x="4349" y="936"/>
                      <a:pt x="3558" y="2143"/>
                      <a:pt x="3817" y="3374"/>
                    </a:cubicBezTo>
                    <a:cubicBezTo>
                      <a:pt x="3817" y="3375"/>
                      <a:pt x="3817" y="3376"/>
                      <a:pt x="3817" y="3377"/>
                    </a:cubicBezTo>
                    <a:lnTo>
                      <a:pt x="4379" y="6107"/>
                    </a:lnTo>
                    <a:lnTo>
                      <a:pt x="1800" y="6655"/>
                    </a:lnTo>
                    <a:cubicBezTo>
                      <a:pt x="573" y="6914"/>
                      <a:pt x="-210" y="8117"/>
                      <a:pt x="50" y="9341"/>
                    </a:cubicBezTo>
                    <a:cubicBezTo>
                      <a:pt x="51" y="9345"/>
                      <a:pt x="52" y="9349"/>
                      <a:pt x="53" y="9354"/>
                    </a:cubicBezTo>
                    <a:lnTo>
                      <a:pt x="683" y="12361"/>
                    </a:lnTo>
                    <a:cubicBezTo>
                      <a:pt x="941" y="13586"/>
                      <a:pt x="2145" y="14370"/>
                      <a:pt x="3372" y="14113"/>
                    </a:cubicBezTo>
                    <a:cubicBezTo>
                      <a:pt x="3375" y="14112"/>
                      <a:pt x="3379" y="14111"/>
                      <a:pt x="3382" y="14110"/>
                    </a:cubicBezTo>
                    <a:lnTo>
                      <a:pt x="16038" y="11430"/>
                    </a:lnTo>
                    <a:cubicBezTo>
                      <a:pt x="17262" y="11163"/>
                      <a:pt x="18044" y="9963"/>
                      <a:pt x="17791" y="8737"/>
                    </a:cubicBezTo>
                    <a:close/>
                    <a:moveTo>
                      <a:pt x="9650" y="12569"/>
                    </a:moveTo>
                    <a:cubicBezTo>
                      <a:pt x="7876" y="12950"/>
                      <a:pt x="6129" y="11823"/>
                      <a:pt x="5748" y="10054"/>
                    </a:cubicBezTo>
                    <a:cubicBezTo>
                      <a:pt x="5366" y="8284"/>
                      <a:pt x="6495" y="6540"/>
                      <a:pt x="8269" y="6160"/>
                    </a:cubicBezTo>
                    <a:cubicBezTo>
                      <a:pt x="10042" y="5779"/>
                      <a:pt x="11790" y="6905"/>
                      <a:pt x="12171" y="8675"/>
                    </a:cubicBezTo>
                    <a:cubicBezTo>
                      <a:pt x="12172" y="8677"/>
                      <a:pt x="12172" y="8679"/>
                      <a:pt x="12172" y="8681"/>
                    </a:cubicBezTo>
                    <a:cubicBezTo>
                      <a:pt x="12546" y="10452"/>
                      <a:pt x="11412" y="12191"/>
                      <a:pt x="9638" y="12569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C67F01A6-3A5C-0520-907A-E157E90F9B6B}"/>
                  </a:ext>
                </a:extLst>
              </p:cNvPr>
              <p:cNvSpPr/>
              <p:nvPr/>
            </p:nvSpPr>
            <p:spPr>
              <a:xfrm>
                <a:off x="8447189" y="3794134"/>
                <a:ext cx="17504" cy="12690"/>
              </a:xfrm>
              <a:custGeom>
                <a:avLst/>
                <a:gdLst>
                  <a:gd name="connsiteX0" fmla="*/ 15235 w 17504"/>
                  <a:gd name="connsiteY0" fmla="*/ 5065 h 12690"/>
                  <a:gd name="connsiteX1" fmla="*/ 12611 w 17504"/>
                  <a:gd name="connsiteY1" fmla="*/ 5065 h 12690"/>
                  <a:gd name="connsiteX2" fmla="*/ 12611 w 17504"/>
                  <a:gd name="connsiteY2" fmla="*/ 2278 h 12690"/>
                  <a:gd name="connsiteX3" fmla="*/ 10335 w 17504"/>
                  <a:gd name="connsiteY3" fmla="*/ 0 h 12690"/>
                  <a:gd name="connsiteX4" fmla="*/ 7277 w 17504"/>
                  <a:gd name="connsiteY4" fmla="*/ 0 h 12690"/>
                  <a:gd name="connsiteX5" fmla="*/ 5000 w 17504"/>
                  <a:gd name="connsiteY5" fmla="*/ 2278 h 12690"/>
                  <a:gd name="connsiteX6" fmla="*/ 5000 w 17504"/>
                  <a:gd name="connsiteY6" fmla="*/ 5077 h 12690"/>
                  <a:gd name="connsiteX7" fmla="*/ 2327 w 17504"/>
                  <a:gd name="connsiteY7" fmla="*/ 5077 h 12690"/>
                  <a:gd name="connsiteX8" fmla="*/ 1 w 17504"/>
                  <a:gd name="connsiteY8" fmla="*/ 7298 h 12690"/>
                  <a:gd name="connsiteX9" fmla="*/ 0 w 17504"/>
                  <a:gd name="connsiteY9" fmla="*/ 7342 h 12690"/>
                  <a:gd name="connsiteX10" fmla="*/ 0 w 17504"/>
                  <a:gd name="connsiteY10" fmla="*/ 10419 h 12690"/>
                  <a:gd name="connsiteX11" fmla="*/ 2283 w 17504"/>
                  <a:gd name="connsiteY11" fmla="*/ 12690 h 12690"/>
                  <a:gd name="connsiteX12" fmla="*/ 15222 w 17504"/>
                  <a:gd name="connsiteY12" fmla="*/ 12690 h 12690"/>
                  <a:gd name="connsiteX13" fmla="*/ 17505 w 17504"/>
                  <a:gd name="connsiteY13" fmla="*/ 10425 h 12690"/>
                  <a:gd name="connsiteX14" fmla="*/ 17505 w 17504"/>
                  <a:gd name="connsiteY14" fmla="*/ 10419 h 12690"/>
                  <a:gd name="connsiteX15" fmla="*/ 17505 w 17504"/>
                  <a:gd name="connsiteY15" fmla="*/ 7342 h 12690"/>
                  <a:gd name="connsiteX16" fmla="*/ 15235 w 17504"/>
                  <a:gd name="connsiteY16" fmla="*/ 5065 h 12690"/>
                  <a:gd name="connsiteX17" fmla="*/ 8778 w 17504"/>
                  <a:gd name="connsiteY17" fmla="*/ 12476 h 12690"/>
                  <a:gd name="connsiteX18" fmla="*/ 5486 w 17504"/>
                  <a:gd name="connsiteY18" fmla="*/ 9205 h 12690"/>
                  <a:gd name="connsiteX19" fmla="*/ 8765 w 17504"/>
                  <a:gd name="connsiteY19" fmla="*/ 5920 h 12690"/>
                  <a:gd name="connsiteX20" fmla="*/ 12057 w 17504"/>
                  <a:gd name="connsiteY20" fmla="*/ 9192 h 12690"/>
                  <a:gd name="connsiteX21" fmla="*/ 12057 w 17504"/>
                  <a:gd name="connsiteY21" fmla="*/ 9198 h 12690"/>
                  <a:gd name="connsiteX22" fmla="*/ 8778 w 17504"/>
                  <a:gd name="connsiteY22" fmla="*/ 12476 h 1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504" h="12690">
                    <a:moveTo>
                      <a:pt x="15235" y="5065"/>
                    </a:moveTo>
                    <a:lnTo>
                      <a:pt x="12611" y="5065"/>
                    </a:lnTo>
                    <a:lnTo>
                      <a:pt x="12611" y="2278"/>
                    </a:lnTo>
                    <a:cubicBezTo>
                      <a:pt x="12611" y="1022"/>
                      <a:pt x="11593" y="3"/>
                      <a:pt x="10335" y="0"/>
                    </a:cubicBezTo>
                    <a:lnTo>
                      <a:pt x="7277" y="0"/>
                    </a:lnTo>
                    <a:cubicBezTo>
                      <a:pt x="6019" y="3"/>
                      <a:pt x="5000" y="1022"/>
                      <a:pt x="5000" y="2278"/>
                    </a:cubicBezTo>
                    <a:lnTo>
                      <a:pt x="5000" y="5077"/>
                    </a:lnTo>
                    <a:lnTo>
                      <a:pt x="2327" y="5077"/>
                    </a:lnTo>
                    <a:cubicBezTo>
                      <a:pt x="1070" y="5050"/>
                      <a:pt x="28" y="6044"/>
                      <a:pt x="1" y="7298"/>
                    </a:cubicBezTo>
                    <a:cubicBezTo>
                      <a:pt x="0" y="7313"/>
                      <a:pt x="0" y="7328"/>
                      <a:pt x="0" y="7342"/>
                    </a:cubicBezTo>
                    <a:lnTo>
                      <a:pt x="0" y="10419"/>
                    </a:lnTo>
                    <a:cubicBezTo>
                      <a:pt x="4" y="11674"/>
                      <a:pt x="1025" y="12690"/>
                      <a:pt x="2283" y="12690"/>
                    </a:cubicBezTo>
                    <a:lnTo>
                      <a:pt x="15222" y="12690"/>
                    </a:lnTo>
                    <a:cubicBezTo>
                      <a:pt x="16479" y="12694"/>
                      <a:pt x="17501" y="11680"/>
                      <a:pt x="17505" y="10425"/>
                    </a:cubicBezTo>
                    <a:cubicBezTo>
                      <a:pt x="17505" y="10423"/>
                      <a:pt x="17505" y="10421"/>
                      <a:pt x="17505" y="10419"/>
                    </a:cubicBezTo>
                    <a:lnTo>
                      <a:pt x="17505" y="7342"/>
                    </a:lnTo>
                    <a:cubicBezTo>
                      <a:pt x="17508" y="6088"/>
                      <a:pt x="16492" y="5068"/>
                      <a:pt x="15235" y="5065"/>
                    </a:cubicBezTo>
                    <a:close/>
                    <a:moveTo>
                      <a:pt x="8778" y="12476"/>
                    </a:moveTo>
                    <a:cubicBezTo>
                      <a:pt x="6963" y="12480"/>
                      <a:pt x="5490" y="11015"/>
                      <a:pt x="5486" y="9205"/>
                    </a:cubicBezTo>
                    <a:cubicBezTo>
                      <a:pt x="5482" y="7394"/>
                      <a:pt x="6951" y="5924"/>
                      <a:pt x="8765" y="5920"/>
                    </a:cubicBezTo>
                    <a:cubicBezTo>
                      <a:pt x="10579" y="5917"/>
                      <a:pt x="12053" y="7382"/>
                      <a:pt x="12057" y="9192"/>
                    </a:cubicBezTo>
                    <a:cubicBezTo>
                      <a:pt x="12057" y="9194"/>
                      <a:pt x="12057" y="9196"/>
                      <a:pt x="12057" y="9198"/>
                    </a:cubicBezTo>
                    <a:cubicBezTo>
                      <a:pt x="12053" y="11005"/>
                      <a:pt x="10588" y="12469"/>
                      <a:pt x="8778" y="1247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F665462A-316D-D6C9-2C65-3243D1FCC9DC}"/>
                  </a:ext>
                </a:extLst>
              </p:cNvPr>
              <p:cNvSpPr/>
              <p:nvPr/>
            </p:nvSpPr>
            <p:spPr>
              <a:xfrm>
                <a:off x="8476241" y="3798420"/>
                <a:ext cx="17843" cy="14162"/>
              </a:xfrm>
              <a:custGeom>
                <a:avLst/>
                <a:gdLst>
                  <a:gd name="connsiteX0" fmla="*/ 16033 w 17843"/>
                  <a:gd name="connsiteY0" fmla="*/ 6655 h 14162"/>
                  <a:gd name="connsiteX1" fmla="*/ 13454 w 17843"/>
                  <a:gd name="connsiteY1" fmla="*/ 6107 h 14162"/>
                  <a:gd name="connsiteX2" fmla="*/ 14016 w 17843"/>
                  <a:gd name="connsiteY2" fmla="*/ 3377 h 14162"/>
                  <a:gd name="connsiteX3" fmla="*/ 12281 w 17843"/>
                  <a:gd name="connsiteY3" fmla="*/ 682 h 14162"/>
                  <a:gd name="connsiteX4" fmla="*/ 12263 w 17843"/>
                  <a:gd name="connsiteY4" fmla="*/ 678 h 14162"/>
                  <a:gd name="connsiteX5" fmla="*/ 9280 w 17843"/>
                  <a:gd name="connsiteY5" fmla="*/ 49 h 14162"/>
                  <a:gd name="connsiteX6" fmla="*/ 6575 w 17843"/>
                  <a:gd name="connsiteY6" fmla="*/ 1804 h 14162"/>
                  <a:gd name="connsiteX7" fmla="*/ 5995 w 17843"/>
                  <a:gd name="connsiteY7" fmla="*/ 4547 h 14162"/>
                  <a:gd name="connsiteX8" fmla="*/ 3384 w 17843"/>
                  <a:gd name="connsiteY8" fmla="*/ 3981 h 14162"/>
                  <a:gd name="connsiteX9" fmla="*/ 683 w 17843"/>
                  <a:gd name="connsiteY9" fmla="*/ 5712 h 14162"/>
                  <a:gd name="connsiteX10" fmla="*/ 679 w 17843"/>
                  <a:gd name="connsiteY10" fmla="*/ 5730 h 14162"/>
                  <a:gd name="connsiteX11" fmla="*/ 48 w 17843"/>
                  <a:gd name="connsiteY11" fmla="*/ 8737 h 14162"/>
                  <a:gd name="connsiteX12" fmla="*/ 1814 w 17843"/>
                  <a:gd name="connsiteY12" fmla="*/ 11436 h 14162"/>
                  <a:gd name="connsiteX13" fmla="*/ 14457 w 17843"/>
                  <a:gd name="connsiteY13" fmla="*/ 14110 h 14162"/>
                  <a:gd name="connsiteX14" fmla="*/ 17158 w 17843"/>
                  <a:gd name="connsiteY14" fmla="*/ 12380 h 14162"/>
                  <a:gd name="connsiteX15" fmla="*/ 17162 w 17843"/>
                  <a:gd name="connsiteY15" fmla="*/ 12361 h 14162"/>
                  <a:gd name="connsiteX16" fmla="*/ 17793 w 17843"/>
                  <a:gd name="connsiteY16" fmla="*/ 9354 h 14162"/>
                  <a:gd name="connsiteX17" fmla="*/ 16044 w 17843"/>
                  <a:gd name="connsiteY17" fmla="*/ 6657 h 14162"/>
                  <a:gd name="connsiteX18" fmla="*/ 16033 w 17843"/>
                  <a:gd name="connsiteY18" fmla="*/ 6655 h 14162"/>
                  <a:gd name="connsiteX19" fmla="*/ 12067 w 17843"/>
                  <a:gd name="connsiteY19" fmla="*/ 10040 h 14162"/>
                  <a:gd name="connsiteX20" fmla="*/ 8169 w 17843"/>
                  <a:gd name="connsiteY20" fmla="*/ 12562 h 14162"/>
                  <a:gd name="connsiteX21" fmla="*/ 5641 w 17843"/>
                  <a:gd name="connsiteY21" fmla="*/ 8673 h 14162"/>
                  <a:gd name="connsiteX22" fmla="*/ 9539 w 17843"/>
                  <a:gd name="connsiteY22" fmla="*/ 6150 h 14162"/>
                  <a:gd name="connsiteX23" fmla="*/ 9545 w 17843"/>
                  <a:gd name="connsiteY23" fmla="*/ 6151 h 14162"/>
                  <a:gd name="connsiteX24" fmla="*/ 12067 w 17843"/>
                  <a:gd name="connsiteY24" fmla="*/ 10040 h 1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7843" h="14162">
                    <a:moveTo>
                      <a:pt x="16033" y="6655"/>
                    </a:moveTo>
                    <a:lnTo>
                      <a:pt x="13454" y="6107"/>
                    </a:lnTo>
                    <a:lnTo>
                      <a:pt x="14016" y="3377"/>
                    </a:lnTo>
                    <a:cubicBezTo>
                      <a:pt x="14282" y="2155"/>
                      <a:pt x="13506" y="948"/>
                      <a:pt x="12281" y="682"/>
                    </a:cubicBezTo>
                    <a:cubicBezTo>
                      <a:pt x="12275" y="680"/>
                      <a:pt x="12269" y="679"/>
                      <a:pt x="12263" y="678"/>
                    </a:cubicBezTo>
                    <a:lnTo>
                      <a:pt x="9280" y="49"/>
                    </a:lnTo>
                    <a:cubicBezTo>
                      <a:pt x="8048" y="-208"/>
                      <a:pt x="6840" y="576"/>
                      <a:pt x="6575" y="1804"/>
                    </a:cubicBezTo>
                    <a:lnTo>
                      <a:pt x="5995" y="4547"/>
                    </a:lnTo>
                    <a:lnTo>
                      <a:pt x="3384" y="3981"/>
                    </a:lnTo>
                    <a:cubicBezTo>
                      <a:pt x="2159" y="3715"/>
                      <a:pt x="949" y="4490"/>
                      <a:pt x="683" y="5712"/>
                    </a:cubicBezTo>
                    <a:cubicBezTo>
                      <a:pt x="681" y="5718"/>
                      <a:pt x="680" y="5724"/>
                      <a:pt x="679" y="5730"/>
                    </a:cubicBezTo>
                    <a:lnTo>
                      <a:pt x="48" y="8737"/>
                    </a:lnTo>
                    <a:cubicBezTo>
                      <a:pt x="-208" y="9969"/>
                      <a:pt x="581" y="11175"/>
                      <a:pt x="1814" y="11436"/>
                    </a:cubicBezTo>
                    <a:lnTo>
                      <a:pt x="14457" y="14110"/>
                    </a:lnTo>
                    <a:cubicBezTo>
                      <a:pt x="15682" y="14377"/>
                      <a:pt x="16892" y="13602"/>
                      <a:pt x="17158" y="12380"/>
                    </a:cubicBezTo>
                    <a:cubicBezTo>
                      <a:pt x="17160" y="12373"/>
                      <a:pt x="17161" y="12368"/>
                      <a:pt x="17162" y="12361"/>
                    </a:cubicBezTo>
                    <a:lnTo>
                      <a:pt x="17793" y="9354"/>
                    </a:lnTo>
                    <a:cubicBezTo>
                      <a:pt x="18056" y="8127"/>
                      <a:pt x="17273" y="6920"/>
                      <a:pt x="16044" y="6657"/>
                    </a:cubicBezTo>
                    <a:cubicBezTo>
                      <a:pt x="16040" y="6656"/>
                      <a:pt x="16037" y="6656"/>
                      <a:pt x="16033" y="6655"/>
                    </a:cubicBezTo>
                    <a:close/>
                    <a:moveTo>
                      <a:pt x="12067" y="10040"/>
                    </a:moveTo>
                    <a:cubicBezTo>
                      <a:pt x="11689" y="11810"/>
                      <a:pt x="9943" y="12940"/>
                      <a:pt x="8169" y="12562"/>
                    </a:cubicBezTo>
                    <a:cubicBezTo>
                      <a:pt x="6394" y="12185"/>
                      <a:pt x="5263" y="10443"/>
                      <a:pt x="5641" y="8673"/>
                    </a:cubicBezTo>
                    <a:cubicBezTo>
                      <a:pt x="6019" y="6902"/>
                      <a:pt x="7765" y="5773"/>
                      <a:pt x="9539" y="6150"/>
                    </a:cubicBezTo>
                    <a:cubicBezTo>
                      <a:pt x="9541" y="6151"/>
                      <a:pt x="9543" y="6151"/>
                      <a:pt x="9545" y="6151"/>
                    </a:cubicBezTo>
                    <a:cubicBezTo>
                      <a:pt x="11317" y="6532"/>
                      <a:pt x="12445" y="8271"/>
                      <a:pt x="12067" y="1004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C9488E4A-1C34-D796-3A9C-095EA6BC062E}"/>
                  </a:ext>
                </a:extLst>
              </p:cNvPr>
              <p:cNvSpPr/>
              <p:nvPr/>
            </p:nvSpPr>
            <p:spPr>
              <a:xfrm>
                <a:off x="8502140" y="3810384"/>
                <a:ext cx="14543" cy="12170"/>
              </a:xfrm>
              <a:custGeom>
                <a:avLst/>
                <a:gdLst>
                  <a:gd name="connsiteX0" fmla="*/ 11933 w 14543"/>
                  <a:gd name="connsiteY0" fmla="*/ 335 h 12170"/>
                  <a:gd name="connsiteX1" fmla="*/ 8795 w 14543"/>
                  <a:gd name="connsiteY1" fmla="*/ 1090 h 12170"/>
                  <a:gd name="connsiteX2" fmla="*/ 8780 w 14543"/>
                  <a:gd name="connsiteY2" fmla="*/ 1115 h 12170"/>
                  <a:gd name="connsiteX3" fmla="*/ 7336 w 14543"/>
                  <a:gd name="connsiteY3" fmla="*/ 3518 h 12170"/>
                  <a:gd name="connsiteX4" fmla="*/ 5047 w 14543"/>
                  <a:gd name="connsiteY4" fmla="*/ 2134 h 12170"/>
                  <a:gd name="connsiteX5" fmla="*/ 1930 w 14543"/>
                  <a:gd name="connsiteY5" fmla="*/ 2901 h 12170"/>
                  <a:gd name="connsiteX6" fmla="*/ 1926 w 14543"/>
                  <a:gd name="connsiteY6" fmla="*/ 2908 h 12170"/>
                  <a:gd name="connsiteX7" fmla="*/ 337 w 14543"/>
                  <a:gd name="connsiteY7" fmla="*/ 5544 h 12170"/>
                  <a:gd name="connsiteX8" fmla="*/ 1090 w 14543"/>
                  <a:gd name="connsiteY8" fmla="*/ 8676 h 12170"/>
                  <a:gd name="connsiteX9" fmla="*/ 1113 w 14543"/>
                  <a:gd name="connsiteY9" fmla="*/ 8690 h 12170"/>
                  <a:gd name="connsiteX10" fmla="*/ 6075 w 14543"/>
                  <a:gd name="connsiteY10" fmla="*/ 11836 h 12170"/>
                  <a:gd name="connsiteX11" fmla="*/ 9213 w 14543"/>
                  <a:gd name="connsiteY11" fmla="*/ 11080 h 12170"/>
                  <a:gd name="connsiteX12" fmla="*/ 9228 w 14543"/>
                  <a:gd name="connsiteY12" fmla="*/ 11056 h 12170"/>
                  <a:gd name="connsiteX13" fmla="*/ 10817 w 14543"/>
                  <a:gd name="connsiteY13" fmla="*/ 8426 h 12170"/>
                  <a:gd name="connsiteX14" fmla="*/ 11958 w 14543"/>
                  <a:gd name="connsiteY14" fmla="*/ 6368 h 12170"/>
                  <a:gd name="connsiteX15" fmla="*/ 14544 w 14543"/>
                  <a:gd name="connsiteY15" fmla="*/ 1908 h 12170"/>
                  <a:gd name="connsiteX16" fmla="*/ 6655 w 14543"/>
                  <a:gd name="connsiteY16" fmla="*/ 11395 h 12170"/>
                  <a:gd name="connsiteX17" fmla="*/ 5533 w 14543"/>
                  <a:gd name="connsiteY17" fmla="*/ 6897 h 12170"/>
                  <a:gd name="connsiteX18" fmla="*/ 10041 w 14543"/>
                  <a:gd name="connsiteY18" fmla="*/ 5777 h 12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43" h="12170">
                    <a:moveTo>
                      <a:pt x="11933" y="335"/>
                    </a:moveTo>
                    <a:cubicBezTo>
                      <a:pt x="10857" y="-322"/>
                      <a:pt x="9452" y="17"/>
                      <a:pt x="8795" y="1090"/>
                    </a:cubicBezTo>
                    <a:cubicBezTo>
                      <a:pt x="8790" y="1098"/>
                      <a:pt x="8785" y="1107"/>
                      <a:pt x="8780" y="1115"/>
                    </a:cubicBezTo>
                    <a:lnTo>
                      <a:pt x="7336" y="3518"/>
                    </a:lnTo>
                    <a:lnTo>
                      <a:pt x="5047" y="2134"/>
                    </a:lnTo>
                    <a:cubicBezTo>
                      <a:pt x="3974" y="1487"/>
                      <a:pt x="2579" y="1830"/>
                      <a:pt x="1930" y="2901"/>
                    </a:cubicBezTo>
                    <a:cubicBezTo>
                      <a:pt x="1929" y="2903"/>
                      <a:pt x="1927" y="2905"/>
                      <a:pt x="1926" y="2908"/>
                    </a:cubicBezTo>
                    <a:lnTo>
                      <a:pt x="337" y="5544"/>
                    </a:lnTo>
                    <a:cubicBezTo>
                      <a:pt x="-322" y="6616"/>
                      <a:pt x="15" y="8019"/>
                      <a:pt x="1090" y="8676"/>
                    </a:cubicBezTo>
                    <a:cubicBezTo>
                      <a:pt x="1097" y="8681"/>
                      <a:pt x="1105" y="8686"/>
                      <a:pt x="1113" y="8690"/>
                    </a:cubicBezTo>
                    <a:lnTo>
                      <a:pt x="6075" y="11836"/>
                    </a:lnTo>
                    <a:cubicBezTo>
                      <a:pt x="7151" y="12492"/>
                      <a:pt x="8556" y="12154"/>
                      <a:pt x="9213" y="11080"/>
                    </a:cubicBezTo>
                    <a:cubicBezTo>
                      <a:pt x="9218" y="11072"/>
                      <a:pt x="9223" y="11064"/>
                      <a:pt x="9228" y="11056"/>
                    </a:cubicBezTo>
                    <a:lnTo>
                      <a:pt x="10817" y="8426"/>
                    </a:lnTo>
                    <a:cubicBezTo>
                      <a:pt x="11448" y="7344"/>
                      <a:pt x="11958" y="6368"/>
                      <a:pt x="11958" y="6368"/>
                    </a:cubicBezTo>
                    <a:lnTo>
                      <a:pt x="14544" y="1908"/>
                    </a:lnTo>
                    <a:close/>
                    <a:moveTo>
                      <a:pt x="6655" y="11395"/>
                    </a:moveTo>
                    <a:cubicBezTo>
                      <a:pt x="5100" y="10462"/>
                      <a:pt x="4598" y="8448"/>
                      <a:pt x="5533" y="6897"/>
                    </a:cubicBezTo>
                    <a:cubicBezTo>
                      <a:pt x="6468" y="5345"/>
                      <a:pt x="8486" y="4844"/>
                      <a:pt x="10041" y="577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24F675EB-4C67-616F-3E3D-9CB355F0611D}"/>
                  </a:ext>
                </a:extLst>
              </p:cNvPr>
              <p:cNvSpPr/>
              <p:nvPr/>
            </p:nvSpPr>
            <p:spPr>
              <a:xfrm>
                <a:off x="8395374" y="3810387"/>
                <a:ext cx="14565" cy="12166"/>
              </a:xfrm>
              <a:custGeom>
                <a:avLst/>
                <a:gdLst>
                  <a:gd name="connsiteX0" fmla="*/ 14238 w 14565"/>
                  <a:gd name="connsiteY0" fmla="*/ 5542 h 12166"/>
                  <a:gd name="connsiteX1" fmla="*/ 12649 w 14565"/>
                  <a:gd name="connsiteY1" fmla="*/ 2906 h 12166"/>
                  <a:gd name="connsiteX2" fmla="*/ 9530 w 14565"/>
                  <a:gd name="connsiteY2" fmla="*/ 2112 h 12166"/>
                  <a:gd name="connsiteX3" fmla="*/ 9496 w 14565"/>
                  <a:gd name="connsiteY3" fmla="*/ 2132 h 12166"/>
                  <a:gd name="connsiteX4" fmla="*/ 7214 w 14565"/>
                  <a:gd name="connsiteY4" fmla="*/ 3516 h 12166"/>
                  <a:gd name="connsiteX5" fmla="*/ 5763 w 14565"/>
                  <a:gd name="connsiteY5" fmla="*/ 1112 h 12166"/>
                  <a:gd name="connsiteX6" fmla="*/ 2624 w 14565"/>
                  <a:gd name="connsiteY6" fmla="*/ 324 h 12166"/>
                  <a:gd name="connsiteX7" fmla="*/ 2611 w 14565"/>
                  <a:gd name="connsiteY7" fmla="*/ 332 h 12166"/>
                  <a:gd name="connsiteX8" fmla="*/ 0 w 14565"/>
                  <a:gd name="connsiteY8" fmla="*/ 1899 h 12166"/>
                  <a:gd name="connsiteX9" fmla="*/ 2598 w 14565"/>
                  <a:gd name="connsiteY9" fmla="*/ 6360 h 12166"/>
                  <a:gd name="connsiteX10" fmla="*/ 3733 w 14565"/>
                  <a:gd name="connsiteY10" fmla="*/ 8417 h 12166"/>
                  <a:gd name="connsiteX11" fmla="*/ 5322 w 14565"/>
                  <a:gd name="connsiteY11" fmla="*/ 11047 h 12166"/>
                  <a:gd name="connsiteX12" fmla="*/ 8429 w 14565"/>
                  <a:gd name="connsiteY12" fmla="*/ 11855 h 12166"/>
                  <a:gd name="connsiteX13" fmla="*/ 8475 w 14565"/>
                  <a:gd name="connsiteY13" fmla="*/ 11827 h 12166"/>
                  <a:gd name="connsiteX14" fmla="*/ 13437 w 14565"/>
                  <a:gd name="connsiteY14" fmla="*/ 8681 h 12166"/>
                  <a:gd name="connsiteX15" fmla="*/ 14252 w 14565"/>
                  <a:gd name="connsiteY15" fmla="*/ 5564 h 12166"/>
                  <a:gd name="connsiteX16" fmla="*/ 14238 w 14565"/>
                  <a:gd name="connsiteY16" fmla="*/ 5542 h 12166"/>
                  <a:gd name="connsiteX17" fmla="*/ 7933 w 14565"/>
                  <a:gd name="connsiteY17" fmla="*/ 11393 h 12166"/>
                  <a:gd name="connsiteX18" fmla="*/ 4521 w 14565"/>
                  <a:gd name="connsiteY18" fmla="*/ 5775 h 12166"/>
                  <a:gd name="connsiteX19" fmla="*/ 9030 w 14565"/>
                  <a:gd name="connsiteY19" fmla="*/ 6894 h 12166"/>
                  <a:gd name="connsiteX20" fmla="*/ 7907 w 14565"/>
                  <a:gd name="connsiteY20" fmla="*/ 11393 h 12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565" h="12166">
                    <a:moveTo>
                      <a:pt x="14238" y="5542"/>
                    </a:moveTo>
                    <a:lnTo>
                      <a:pt x="12649" y="2906"/>
                    </a:lnTo>
                    <a:cubicBezTo>
                      <a:pt x="12008" y="1827"/>
                      <a:pt x="10611" y="1471"/>
                      <a:pt x="9530" y="2112"/>
                    </a:cubicBezTo>
                    <a:cubicBezTo>
                      <a:pt x="9518" y="2118"/>
                      <a:pt x="9508" y="2125"/>
                      <a:pt x="9496" y="2132"/>
                    </a:cubicBezTo>
                    <a:lnTo>
                      <a:pt x="7214" y="3516"/>
                    </a:lnTo>
                    <a:lnTo>
                      <a:pt x="5763" y="1112"/>
                    </a:lnTo>
                    <a:cubicBezTo>
                      <a:pt x="5115" y="30"/>
                      <a:pt x="3709" y="-323"/>
                      <a:pt x="2624" y="324"/>
                    </a:cubicBezTo>
                    <a:cubicBezTo>
                      <a:pt x="2619" y="327"/>
                      <a:pt x="2615" y="330"/>
                      <a:pt x="2611" y="332"/>
                    </a:cubicBezTo>
                    <a:lnTo>
                      <a:pt x="0" y="1899"/>
                    </a:lnTo>
                    <a:lnTo>
                      <a:pt x="2598" y="6360"/>
                    </a:lnTo>
                    <a:cubicBezTo>
                      <a:pt x="2598" y="6360"/>
                      <a:pt x="3077" y="7335"/>
                      <a:pt x="3733" y="8417"/>
                    </a:cubicBezTo>
                    <a:lnTo>
                      <a:pt x="5322" y="11047"/>
                    </a:lnTo>
                    <a:cubicBezTo>
                      <a:pt x="5956" y="12126"/>
                      <a:pt x="7347" y="12488"/>
                      <a:pt x="8429" y="11855"/>
                    </a:cubicBezTo>
                    <a:cubicBezTo>
                      <a:pt x="8444" y="11846"/>
                      <a:pt x="8460" y="11837"/>
                      <a:pt x="8475" y="11827"/>
                    </a:cubicBezTo>
                    <a:lnTo>
                      <a:pt x="13437" y="8681"/>
                    </a:lnTo>
                    <a:cubicBezTo>
                      <a:pt x="14525" y="8045"/>
                      <a:pt x="14890" y="6650"/>
                      <a:pt x="14252" y="5564"/>
                    </a:cubicBezTo>
                    <a:cubicBezTo>
                      <a:pt x="14247" y="5557"/>
                      <a:pt x="14243" y="5549"/>
                      <a:pt x="14238" y="5542"/>
                    </a:cubicBezTo>
                    <a:close/>
                    <a:moveTo>
                      <a:pt x="7933" y="11393"/>
                    </a:moveTo>
                    <a:lnTo>
                      <a:pt x="4521" y="5775"/>
                    </a:lnTo>
                    <a:cubicBezTo>
                      <a:pt x="6076" y="4841"/>
                      <a:pt x="8095" y="5343"/>
                      <a:pt x="9030" y="6894"/>
                    </a:cubicBezTo>
                    <a:cubicBezTo>
                      <a:pt x="9965" y="8446"/>
                      <a:pt x="9462" y="10460"/>
                      <a:pt x="7907" y="1139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7327B2D0-CEDB-2FFE-BFCF-9806927A5E62}"/>
                  </a:ext>
                </a:extLst>
              </p:cNvPr>
              <p:cNvSpPr/>
              <p:nvPr/>
            </p:nvSpPr>
            <p:spPr>
              <a:xfrm>
                <a:off x="8353611" y="3799817"/>
                <a:ext cx="28211" cy="23389"/>
              </a:xfrm>
              <a:custGeom>
                <a:avLst/>
                <a:gdLst>
                  <a:gd name="connsiteX0" fmla="*/ 27853 w 28211"/>
                  <a:gd name="connsiteY0" fmla="*/ 9240 h 23389"/>
                  <a:gd name="connsiteX1" fmla="*/ 27286 w 28211"/>
                  <a:gd name="connsiteY1" fmla="*/ 9177 h 23389"/>
                  <a:gd name="connsiteX2" fmla="*/ 27222 w 28211"/>
                  <a:gd name="connsiteY2" fmla="*/ 9240 h 23389"/>
                  <a:gd name="connsiteX3" fmla="*/ 26857 w 28211"/>
                  <a:gd name="connsiteY3" fmla="*/ 9958 h 23389"/>
                  <a:gd name="connsiteX4" fmla="*/ 25848 w 28211"/>
                  <a:gd name="connsiteY4" fmla="*/ 10316 h 23389"/>
                  <a:gd name="connsiteX5" fmla="*/ 16389 w 28211"/>
                  <a:gd name="connsiteY5" fmla="*/ 7498 h 23389"/>
                  <a:gd name="connsiteX6" fmla="*/ 16351 w 28211"/>
                  <a:gd name="connsiteY6" fmla="*/ 5465 h 23389"/>
                  <a:gd name="connsiteX7" fmla="*/ 14283 w 28211"/>
                  <a:gd name="connsiteY7" fmla="*/ 1690 h 23389"/>
                  <a:gd name="connsiteX8" fmla="*/ 5619 w 28211"/>
                  <a:gd name="connsiteY8" fmla="*/ 2389 h 23389"/>
                  <a:gd name="connsiteX9" fmla="*/ 2264 w 28211"/>
                  <a:gd name="connsiteY9" fmla="*/ 6428 h 23389"/>
                  <a:gd name="connsiteX10" fmla="*/ 165 w 28211"/>
                  <a:gd name="connsiteY10" fmla="*/ 8630 h 23389"/>
                  <a:gd name="connsiteX11" fmla="*/ 139 w 28211"/>
                  <a:gd name="connsiteY11" fmla="*/ 9359 h 23389"/>
                  <a:gd name="connsiteX12" fmla="*/ 165 w 28211"/>
                  <a:gd name="connsiteY12" fmla="*/ 9385 h 23389"/>
                  <a:gd name="connsiteX13" fmla="*/ 4743 w 28211"/>
                  <a:gd name="connsiteY13" fmla="*/ 9612 h 23389"/>
                  <a:gd name="connsiteX14" fmla="*/ 15544 w 28211"/>
                  <a:gd name="connsiteY14" fmla="*/ 18974 h 23389"/>
                  <a:gd name="connsiteX15" fmla="*/ 17228 w 28211"/>
                  <a:gd name="connsiteY15" fmla="*/ 23221 h 23389"/>
                  <a:gd name="connsiteX16" fmla="*/ 18186 w 28211"/>
                  <a:gd name="connsiteY16" fmla="*/ 22950 h 23389"/>
                  <a:gd name="connsiteX17" fmla="*/ 20709 w 28211"/>
                  <a:gd name="connsiteY17" fmla="*/ 19854 h 23389"/>
                  <a:gd name="connsiteX18" fmla="*/ 22279 w 28211"/>
                  <a:gd name="connsiteY18" fmla="*/ 18256 h 23389"/>
                  <a:gd name="connsiteX19" fmla="*/ 22443 w 28211"/>
                  <a:gd name="connsiteY19" fmla="*/ 17332 h 23389"/>
                  <a:gd name="connsiteX20" fmla="*/ 18249 w 28211"/>
                  <a:gd name="connsiteY20" fmla="*/ 17099 h 23389"/>
                  <a:gd name="connsiteX21" fmla="*/ 14018 w 28211"/>
                  <a:gd name="connsiteY21" fmla="*/ 13387 h 23389"/>
                  <a:gd name="connsiteX22" fmla="*/ 13798 w 28211"/>
                  <a:gd name="connsiteY22" fmla="*/ 11575 h 23389"/>
                  <a:gd name="connsiteX23" fmla="*/ 16648 w 28211"/>
                  <a:gd name="connsiteY23" fmla="*/ 10945 h 23389"/>
                  <a:gd name="connsiteX24" fmla="*/ 21951 w 28211"/>
                  <a:gd name="connsiteY24" fmla="*/ 12669 h 23389"/>
                  <a:gd name="connsiteX25" fmla="*/ 27349 w 28211"/>
                  <a:gd name="connsiteY25" fmla="*/ 12455 h 23389"/>
                  <a:gd name="connsiteX26" fmla="*/ 27853 w 28211"/>
                  <a:gd name="connsiteY26" fmla="*/ 9240 h 23389"/>
                  <a:gd name="connsiteX27" fmla="*/ 13009 w 28211"/>
                  <a:gd name="connsiteY27" fmla="*/ 10241 h 23389"/>
                  <a:gd name="connsiteX28" fmla="*/ 11244 w 28211"/>
                  <a:gd name="connsiteY28" fmla="*/ 11015 h 23389"/>
                  <a:gd name="connsiteX29" fmla="*/ 6287 w 28211"/>
                  <a:gd name="connsiteY29" fmla="*/ 6717 h 23389"/>
                  <a:gd name="connsiteX30" fmla="*/ 5979 w 28211"/>
                  <a:gd name="connsiteY30" fmla="*/ 4113 h 23389"/>
                  <a:gd name="connsiteX31" fmla="*/ 12877 w 28211"/>
                  <a:gd name="connsiteY31" fmla="*/ 4692 h 23389"/>
                  <a:gd name="connsiteX32" fmla="*/ 13009 w 28211"/>
                  <a:gd name="connsiteY32" fmla="*/ 10241 h 2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211" h="23389">
                    <a:moveTo>
                      <a:pt x="27853" y="9240"/>
                    </a:moveTo>
                    <a:cubicBezTo>
                      <a:pt x="27714" y="9067"/>
                      <a:pt x="27460" y="9038"/>
                      <a:pt x="27286" y="9177"/>
                    </a:cubicBezTo>
                    <a:cubicBezTo>
                      <a:pt x="27262" y="9196"/>
                      <a:pt x="27241" y="9217"/>
                      <a:pt x="27222" y="9240"/>
                    </a:cubicBezTo>
                    <a:cubicBezTo>
                      <a:pt x="27052" y="9435"/>
                      <a:pt x="27027" y="9756"/>
                      <a:pt x="26857" y="9958"/>
                    </a:cubicBezTo>
                    <a:cubicBezTo>
                      <a:pt x="26632" y="10280"/>
                      <a:pt x="26226" y="10425"/>
                      <a:pt x="25848" y="10316"/>
                    </a:cubicBezTo>
                    <a:cubicBezTo>
                      <a:pt x="21535" y="9058"/>
                      <a:pt x="16522" y="7623"/>
                      <a:pt x="16389" y="7498"/>
                    </a:cubicBezTo>
                    <a:cubicBezTo>
                      <a:pt x="16257" y="7372"/>
                      <a:pt x="16427" y="6529"/>
                      <a:pt x="16351" y="5465"/>
                    </a:cubicBezTo>
                    <a:cubicBezTo>
                      <a:pt x="16208" y="3978"/>
                      <a:pt x="15461" y="2614"/>
                      <a:pt x="14283" y="1690"/>
                    </a:cubicBezTo>
                    <a:cubicBezTo>
                      <a:pt x="13148" y="709"/>
                      <a:pt x="9346" y="-1908"/>
                      <a:pt x="5619" y="2389"/>
                    </a:cubicBezTo>
                    <a:cubicBezTo>
                      <a:pt x="4471" y="3697"/>
                      <a:pt x="3412" y="5119"/>
                      <a:pt x="2264" y="6428"/>
                    </a:cubicBezTo>
                    <a:cubicBezTo>
                      <a:pt x="1117" y="7737"/>
                      <a:pt x="953" y="7730"/>
                      <a:pt x="165" y="8630"/>
                    </a:cubicBezTo>
                    <a:cubicBezTo>
                      <a:pt x="-44" y="8824"/>
                      <a:pt x="-56" y="9151"/>
                      <a:pt x="139" y="9359"/>
                    </a:cubicBezTo>
                    <a:cubicBezTo>
                      <a:pt x="147" y="9368"/>
                      <a:pt x="156" y="9377"/>
                      <a:pt x="165" y="9385"/>
                    </a:cubicBezTo>
                    <a:cubicBezTo>
                      <a:pt x="1047" y="10146"/>
                      <a:pt x="2000" y="7227"/>
                      <a:pt x="4743" y="9612"/>
                    </a:cubicBezTo>
                    <a:lnTo>
                      <a:pt x="15544" y="18974"/>
                    </a:lnTo>
                    <a:cubicBezTo>
                      <a:pt x="18628" y="21654"/>
                      <a:pt x="16440" y="22541"/>
                      <a:pt x="17228" y="23221"/>
                    </a:cubicBezTo>
                    <a:cubicBezTo>
                      <a:pt x="17713" y="23642"/>
                      <a:pt x="17997" y="23170"/>
                      <a:pt x="18186" y="22950"/>
                    </a:cubicBezTo>
                    <a:cubicBezTo>
                      <a:pt x="19044" y="21975"/>
                      <a:pt x="19794" y="20911"/>
                      <a:pt x="20709" y="19854"/>
                    </a:cubicBezTo>
                    <a:cubicBezTo>
                      <a:pt x="21428" y="19037"/>
                      <a:pt x="21970" y="18596"/>
                      <a:pt x="22279" y="18256"/>
                    </a:cubicBezTo>
                    <a:cubicBezTo>
                      <a:pt x="22670" y="17803"/>
                      <a:pt x="22657" y="17514"/>
                      <a:pt x="22443" y="17332"/>
                    </a:cubicBezTo>
                    <a:cubicBezTo>
                      <a:pt x="21554" y="16558"/>
                      <a:pt x="20866" y="19376"/>
                      <a:pt x="18249" y="17099"/>
                    </a:cubicBezTo>
                    <a:lnTo>
                      <a:pt x="14018" y="13387"/>
                    </a:lnTo>
                    <a:cubicBezTo>
                      <a:pt x="13161" y="12651"/>
                      <a:pt x="12890" y="12613"/>
                      <a:pt x="13798" y="11575"/>
                    </a:cubicBezTo>
                    <a:cubicBezTo>
                      <a:pt x="14706" y="10537"/>
                      <a:pt x="15172" y="10436"/>
                      <a:pt x="16648" y="10945"/>
                    </a:cubicBezTo>
                    <a:lnTo>
                      <a:pt x="21951" y="12669"/>
                    </a:lnTo>
                    <a:cubicBezTo>
                      <a:pt x="23912" y="13299"/>
                      <a:pt x="25999" y="14003"/>
                      <a:pt x="27349" y="12455"/>
                    </a:cubicBezTo>
                    <a:cubicBezTo>
                      <a:pt x="27998" y="11663"/>
                      <a:pt x="28629" y="9901"/>
                      <a:pt x="27853" y="9240"/>
                    </a:cubicBezTo>
                    <a:close/>
                    <a:moveTo>
                      <a:pt x="13009" y="10241"/>
                    </a:moveTo>
                    <a:cubicBezTo>
                      <a:pt x="12492" y="10826"/>
                      <a:pt x="11862" y="11549"/>
                      <a:pt x="11244" y="11015"/>
                    </a:cubicBezTo>
                    <a:lnTo>
                      <a:pt x="6287" y="6717"/>
                    </a:lnTo>
                    <a:cubicBezTo>
                      <a:pt x="4818" y="5459"/>
                      <a:pt x="5348" y="4830"/>
                      <a:pt x="5979" y="4113"/>
                    </a:cubicBezTo>
                    <a:cubicBezTo>
                      <a:pt x="7700" y="2131"/>
                      <a:pt x="10474" y="2609"/>
                      <a:pt x="12877" y="4692"/>
                    </a:cubicBezTo>
                    <a:cubicBezTo>
                      <a:pt x="14327" y="5931"/>
                      <a:pt x="15595" y="7240"/>
                      <a:pt x="13009" y="10241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96C50ACA-4539-AB83-E119-2F3858731822}"/>
                  </a:ext>
                </a:extLst>
              </p:cNvPr>
              <p:cNvSpPr/>
              <p:nvPr/>
            </p:nvSpPr>
            <p:spPr>
              <a:xfrm>
                <a:off x="8414732" y="3764314"/>
                <a:ext cx="18640" cy="25218"/>
              </a:xfrm>
              <a:custGeom>
                <a:avLst/>
                <a:gdLst>
                  <a:gd name="connsiteX0" fmla="*/ 18584 w 18640"/>
                  <a:gd name="connsiteY0" fmla="*/ 18847 h 25218"/>
                  <a:gd name="connsiteX1" fmla="*/ 15803 w 18640"/>
                  <a:gd name="connsiteY1" fmla="*/ 17532 h 25218"/>
                  <a:gd name="connsiteX2" fmla="*/ 2984 w 18640"/>
                  <a:gd name="connsiteY2" fmla="*/ 815 h 25218"/>
                  <a:gd name="connsiteX3" fmla="*/ 2069 w 18640"/>
                  <a:gd name="connsiteY3" fmla="*/ 23 h 25218"/>
                  <a:gd name="connsiteX4" fmla="*/ 1804 w 18640"/>
                  <a:gd name="connsiteY4" fmla="*/ 1281 h 25218"/>
                  <a:gd name="connsiteX5" fmla="*/ 1174 w 18640"/>
                  <a:gd name="connsiteY5" fmla="*/ 22119 h 25218"/>
                  <a:gd name="connsiteX6" fmla="*/ 26 w 18640"/>
                  <a:gd name="connsiteY6" fmla="*/ 24975 h 25218"/>
                  <a:gd name="connsiteX7" fmla="*/ 884 w 18640"/>
                  <a:gd name="connsiteY7" fmla="*/ 25076 h 25218"/>
                  <a:gd name="connsiteX8" fmla="*/ 3021 w 18640"/>
                  <a:gd name="connsiteY8" fmla="*/ 24246 h 25218"/>
                  <a:gd name="connsiteX9" fmla="*/ 5380 w 18640"/>
                  <a:gd name="connsiteY9" fmla="*/ 23616 h 25218"/>
                  <a:gd name="connsiteX10" fmla="*/ 6534 w 18640"/>
                  <a:gd name="connsiteY10" fmla="*/ 22767 h 25218"/>
                  <a:gd name="connsiteX11" fmla="*/ 3028 w 18640"/>
                  <a:gd name="connsiteY11" fmla="*/ 21075 h 25218"/>
                  <a:gd name="connsiteX12" fmla="*/ 2750 w 18640"/>
                  <a:gd name="connsiteY12" fmla="*/ 18464 h 25218"/>
                  <a:gd name="connsiteX13" fmla="*/ 3557 w 18640"/>
                  <a:gd name="connsiteY13" fmla="*/ 15815 h 25218"/>
                  <a:gd name="connsiteX14" fmla="*/ 8425 w 18640"/>
                  <a:gd name="connsiteY14" fmla="*/ 14242 h 25218"/>
                  <a:gd name="connsiteX15" fmla="*/ 10897 w 18640"/>
                  <a:gd name="connsiteY15" fmla="*/ 16438 h 25218"/>
                  <a:gd name="connsiteX16" fmla="*/ 12013 w 18640"/>
                  <a:gd name="connsiteY16" fmla="*/ 18363 h 25218"/>
                  <a:gd name="connsiteX17" fmla="*/ 11055 w 18640"/>
                  <a:gd name="connsiteY17" fmla="*/ 21370 h 25218"/>
                  <a:gd name="connsiteX18" fmla="*/ 11944 w 18640"/>
                  <a:gd name="connsiteY18" fmla="*/ 21490 h 25218"/>
                  <a:gd name="connsiteX19" fmla="*/ 14624 w 18640"/>
                  <a:gd name="connsiteY19" fmla="*/ 20483 h 25218"/>
                  <a:gd name="connsiteX20" fmla="*/ 17853 w 18640"/>
                  <a:gd name="connsiteY20" fmla="*/ 19577 h 25218"/>
                  <a:gd name="connsiteX21" fmla="*/ 18584 w 18640"/>
                  <a:gd name="connsiteY21" fmla="*/ 18847 h 25218"/>
                  <a:gd name="connsiteX22" fmla="*/ 7114 w 18640"/>
                  <a:gd name="connsiteY22" fmla="*/ 12845 h 25218"/>
                  <a:gd name="connsiteX23" fmla="*/ 3753 w 18640"/>
                  <a:gd name="connsiteY23" fmla="*/ 13940 h 25218"/>
                  <a:gd name="connsiteX24" fmla="*/ 2864 w 18640"/>
                  <a:gd name="connsiteY24" fmla="*/ 13940 h 25218"/>
                  <a:gd name="connsiteX25" fmla="*/ 2776 w 18640"/>
                  <a:gd name="connsiteY25" fmla="*/ 12713 h 25218"/>
                  <a:gd name="connsiteX26" fmla="*/ 2895 w 18640"/>
                  <a:gd name="connsiteY26" fmla="*/ 6635 h 25218"/>
                  <a:gd name="connsiteX27" fmla="*/ 3047 w 18640"/>
                  <a:gd name="connsiteY27" fmla="*/ 6176 h 25218"/>
                  <a:gd name="connsiteX28" fmla="*/ 3324 w 18640"/>
                  <a:gd name="connsiteY28" fmla="*/ 6358 h 25218"/>
                  <a:gd name="connsiteX29" fmla="*/ 7171 w 18640"/>
                  <a:gd name="connsiteY29" fmla="*/ 11285 h 25218"/>
                  <a:gd name="connsiteX30" fmla="*/ 7801 w 18640"/>
                  <a:gd name="connsiteY30" fmla="*/ 12342 h 25218"/>
                  <a:gd name="connsiteX31" fmla="*/ 7120 w 18640"/>
                  <a:gd name="connsiteY31" fmla="*/ 12845 h 2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640" h="25218">
                    <a:moveTo>
                      <a:pt x="18584" y="18847"/>
                    </a:moveTo>
                    <a:cubicBezTo>
                      <a:pt x="18250" y="17828"/>
                      <a:pt x="17323" y="19477"/>
                      <a:pt x="15803" y="17532"/>
                    </a:cubicBezTo>
                    <a:lnTo>
                      <a:pt x="2984" y="815"/>
                    </a:lnTo>
                    <a:cubicBezTo>
                      <a:pt x="2353" y="-2"/>
                      <a:pt x="2296" y="-47"/>
                      <a:pt x="2069" y="23"/>
                    </a:cubicBezTo>
                    <a:cubicBezTo>
                      <a:pt x="1748" y="130"/>
                      <a:pt x="1811" y="753"/>
                      <a:pt x="1804" y="1281"/>
                    </a:cubicBezTo>
                    <a:lnTo>
                      <a:pt x="1174" y="22119"/>
                    </a:lnTo>
                    <a:cubicBezTo>
                      <a:pt x="1117" y="24044"/>
                      <a:pt x="-201" y="24264"/>
                      <a:pt x="26" y="24975"/>
                    </a:cubicBezTo>
                    <a:cubicBezTo>
                      <a:pt x="159" y="25372"/>
                      <a:pt x="531" y="25189"/>
                      <a:pt x="884" y="25076"/>
                    </a:cubicBezTo>
                    <a:cubicBezTo>
                      <a:pt x="1603" y="24843"/>
                      <a:pt x="2284" y="24491"/>
                      <a:pt x="3021" y="24246"/>
                    </a:cubicBezTo>
                    <a:cubicBezTo>
                      <a:pt x="3759" y="24000"/>
                      <a:pt x="4592" y="23874"/>
                      <a:pt x="5380" y="23616"/>
                    </a:cubicBezTo>
                    <a:cubicBezTo>
                      <a:pt x="5903" y="23447"/>
                      <a:pt x="6736" y="23415"/>
                      <a:pt x="6534" y="22767"/>
                    </a:cubicBezTo>
                    <a:cubicBezTo>
                      <a:pt x="6263" y="21930"/>
                      <a:pt x="3747" y="23289"/>
                      <a:pt x="3028" y="21075"/>
                    </a:cubicBezTo>
                    <a:cubicBezTo>
                      <a:pt x="2836" y="20218"/>
                      <a:pt x="2743" y="19342"/>
                      <a:pt x="2750" y="18464"/>
                    </a:cubicBezTo>
                    <a:cubicBezTo>
                      <a:pt x="2656" y="16249"/>
                      <a:pt x="3135" y="15947"/>
                      <a:pt x="3557" y="15815"/>
                    </a:cubicBezTo>
                    <a:lnTo>
                      <a:pt x="8425" y="14242"/>
                    </a:lnTo>
                    <a:cubicBezTo>
                      <a:pt x="9056" y="14028"/>
                      <a:pt x="9296" y="14298"/>
                      <a:pt x="10897" y="16438"/>
                    </a:cubicBezTo>
                    <a:cubicBezTo>
                      <a:pt x="11371" y="17015"/>
                      <a:pt x="11748" y="17665"/>
                      <a:pt x="12013" y="18363"/>
                    </a:cubicBezTo>
                    <a:cubicBezTo>
                      <a:pt x="12644" y="20250"/>
                      <a:pt x="10752" y="20477"/>
                      <a:pt x="11055" y="21370"/>
                    </a:cubicBezTo>
                    <a:cubicBezTo>
                      <a:pt x="11194" y="21798"/>
                      <a:pt x="11490" y="21635"/>
                      <a:pt x="11944" y="21490"/>
                    </a:cubicBezTo>
                    <a:cubicBezTo>
                      <a:pt x="12657" y="21257"/>
                      <a:pt x="13533" y="20861"/>
                      <a:pt x="14624" y="20483"/>
                    </a:cubicBezTo>
                    <a:cubicBezTo>
                      <a:pt x="16251" y="19955"/>
                      <a:pt x="16957" y="19854"/>
                      <a:pt x="17853" y="19577"/>
                    </a:cubicBezTo>
                    <a:cubicBezTo>
                      <a:pt x="18521" y="19382"/>
                      <a:pt x="18761" y="19376"/>
                      <a:pt x="18584" y="18847"/>
                    </a:cubicBezTo>
                    <a:close/>
                    <a:moveTo>
                      <a:pt x="7114" y="12845"/>
                    </a:moveTo>
                    <a:lnTo>
                      <a:pt x="3753" y="13940"/>
                    </a:lnTo>
                    <a:cubicBezTo>
                      <a:pt x="3305" y="14078"/>
                      <a:pt x="2965" y="14229"/>
                      <a:pt x="2864" y="13940"/>
                    </a:cubicBezTo>
                    <a:cubicBezTo>
                      <a:pt x="2760" y="13540"/>
                      <a:pt x="2730" y="13124"/>
                      <a:pt x="2776" y="12713"/>
                    </a:cubicBezTo>
                    <a:lnTo>
                      <a:pt x="2895" y="6635"/>
                    </a:lnTo>
                    <a:cubicBezTo>
                      <a:pt x="2895" y="6251"/>
                      <a:pt x="2996" y="6195"/>
                      <a:pt x="3047" y="6176"/>
                    </a:cubicBezTo>
                    <a:cubicBezTo>
                      <a:pt x="3097" y="6157"/>
                      <a:pt x="3097" y="6176"/>
                      <a:pt x="3324" y="6358"/>
                    </a:cubicBezTo>
                    <a:lnTo>
                      <a:pt x="7171" y="11285"/>
                    </a:lnTo>
                    <a:cubicBezTo>
                      <a:pt x="7441" y="11598"/>
                      <a:pt x="7654" y="11956"/>
                      <a:pt x="7801" y="12342"/>
                    </a:cubicBezTo>
                    <a:cubicBezTo>
                      <a:pt x="7921" y="12625"/>
                      <a:pt x="7562" y="12700"/>
                      <a:pt x="7120" y="1284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0" name="Freeform 239">
                <a:extLst>
                  <a:ext uri="{FF2B5EF4-FFF2-40B4-BE49-F238E27FC236}">
                    <a16:creationId xmlns:a16="http://schemas.microsoft.com/office/drawing/2014/main" id="{3A2F5073-FDCD-9E45-C1BE-17C3B39226C7}"/>
                  </a:ext>
                </a:extLst>
              </p:cNvPr>
              <p:cNvSpPr/>
              <p:nvPr/>
            </p:nvSpPr>
            <p:spPr>
              <a:xfrm>
                <a:off x="8561977" y="3875011"/>
                <a:ext cx="24453" cy="19506"/>
              </a:xfrm>
              <a:custGeom>
                <a:avLst/>
                <a:gdLst>
                  <a:gd name="connsiteX0" fmla="*/ 24448 w 24453"/>
                  <a:gd name="connsiteY0" fmla="*/ 7320 h 19506"/>
                  <a:gd name="connsiteX1" fmla="*/ 23250 w 24453"/>
                  <a:gd name="connsiteY1" fmla="*/ 6791 h 19506"/>
                  <a:gd name="connsiteX2" fmla="*/ 2895 w 24453"/>
                  <a:gd name="connsiteY2" fmla="*/ 1739 h 19506"/>
                  <a:gd name="connsiteX3" fmla="*/ 322 w 24453"/>
                  <a:gd name="connsiteY3" fmla="*/ 3 h 19506"/>
                  <a:gd name="connsiteX4" fmla="*/ 38 w 24453"/>
                  <a:gd name="connsiteY4" fmla="*/ 820 h 19506"/>
                  <a:gd name="connsiteX5" fmla="*/ 398 w 24453"/>
                  <a:gd name="connsiteY5" fmla="*/ 3092 h 19506"/>
                  <a:gd name="connsiteX6" fmla="*/ 517 w 24453"/>
                  <a:gd name="connsiteY6" fmla="*/ 5539 h 19506"/>
                  <a:gd name="connsiteX7" fmla="*/ 1098 w 24453"/>
                  <a:gd name="connsiteY7" fmla="*/ 6842 h 19506"/>
                  <a:gd name="connsiteX8" fmla="*/ 3519 w 24453"/>
                  <a:gd name="connsiteY8" fmla="*/ 3778 h 19506"/>
                  <a:gd name="connsiteX9" fmla="*/ 6142 w 24453"/>
                  <a:gd name="connsiteY9" fmla="*/ 4061 h 19506"/>
                  <a:gd name="connsiteX10" fmla="*/ 8570 w 24453"/>
                  <a:gd name="connsiteY10" fmla="*/ 5413 h 19506"/>
                  <a:gd name="connsiteX11" fmla="*/ 9087 w 24453"/>
                  <a:gd name="connsiteY11" fmla="*/ 10522 h 19506"/>
                  <a:gd name="connsiteX12" fmla="*/ 6388 w 24453"/>
                  <a:gd name="connsiteY12" fmla="*/ 12466 h 19506"/>
                  <a:gd name="connsiteX13" fmla="*/ 4263 w 24453"/>
                  <a:gd name="connsiteY13" fmla="*/ 13152 h 19506"/>
                  <a:gd name="connsiteX14" fmla="*/ 1514 w 24453"/>
                  <a:gd name="connsiteY14" fmla="*/ 11567 h 19506"/>
                  <a:gd name="connsiteX15" fmla="*/ 1199 w 24453"/>
                  <a:gd name="connsiteY15" fmla="*/ 12416 h 19506"/>
                  <a:gd name="connsiteX16" fmla="*/ 1615 w 24453"/>
                  <a:gd name="connsiteY16" fmla="*/ 15254 h 19506"/>
                  <a:gd name="connsiteX17" fmla="*/ 1823 w 24453"/>
                  <a:gd name="connsiteY17" fmla="*/ 18607 h 19506"/>
                  <a:gd name="connsiteX18" fmla="*/ 2403 w 24453"/>
                  <a:gd name="connsiteY18" fmla="*/ 19500 h 19506"/>
                  <a:gd name="connsiteX19" fmla="*/ 4295 w 24453"/>
                  <a:gd name="connsiteY19" fmla="*/ 17053 h 19506"/>
                  <a:gd name="connsiteX20" fmla="*/ 23477 w 24453"/>
                  <a:gd name="connsiteY20" fmla="*/ 8031 h 19506"/>
                  <a:gd name="connsiteX21" fmla="*/ 24448 w 24453"/>
                  <a:gd name="connsiteY21" fmla="*/ 7320 h 19506"/>
                  <a:gd name="connsiteX22" fmla="*/ 17978 w 24453"/>
                  <a:gd name="connsiteY22" fmla="*/ 7207 h 19506"/>
                  <a:gd name="connsiteX23" fmla="*/ 12303 w 24453"/>
                  <a:gd name="connsiteY23" fmla="*/ 9925 h 19506"/>
                  <a:gd name="connsiteX24" fmla="*/ 11136 w 24453"/>
                  <a:gd name="connsiteY24" fmla="*/ 10327 h 19506"/>
                  <a:gd name="connsiteX25" fmla="*/ 10764 w 24453"/>
                  <a:gd name="connsiteY25" fmla="*/ 9528 h 19506"/>
                  <a:gd name="connsiteX26" fmla="*/ 10405 w 24453"/>
                  <a:gd name="connsiteY26" fmla="*/ 5999 h 19506"/>
                  <a:gd name="connsiteX27" fmla="*/ 10613 w 24453"/>
                  <a:gd name="connsiteY27" fmla="*/ 5143 h 19506"/>
                  <a:gd name="connsiteX28" fmla="*/ 11843 w 24453"/>
                  <a:gd name="connsiteY28" fmla="*/ 5306 h 19506"/>
                  <a:gd name="connsiteX29" fmla="*/ 17795 w 24453"/>
                  <a:gd name="connsiteY29" fmla="*/ 6728 h 19506"/>
                  <a:gd name="connsiteX30" fmla="*/ 18211 w 24453"/>
                  <a:gd name="connsiteY30" fmla="*/ 6974 h 19506"/>
                  <a:gd name="connsiteX31" fmla="*/ 17978 w 24453"/>
                  <a:gd name="connsiteY31" fmla="*/ 7207 h 1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453" h="19506">
                    <a:moveTo>
                      <a:pt x="24448" y="7320"/>
                    </a:moveTo>
                    <a:cubicBezTo>
                      <a:pt x="24416" y="6986"/>
                      <a:pt x="23786" y="6917"/>
                      <a:pt x="23250" y="6791"/>
                    </a:cubicBezTo>
                    <a:lnTo>
                      <a:pt x="2895" y="1739"/>
                    </a:lnTo>
                    <a:cubicBezTo>
                      <a:pt x="1003" y="1273"/>
                      <a:pt x="1072" y="-67"/>
                      <a:pt x="322" y="3"/>
                    </a:cubicBezTo>
                    <a:cubicBezTo>
                      <a:pt x="-100" y="53"/>
                      <a:pt x="0" y="456"/>
                      <a:pt x="38" y="820"/>
                    </a:cubicBezTo>
                    <a:cubicBezTo>
                      <a:pt x="120" y="1569"/>
                      <a:pt x="322" y="2312"/>
                      <a:pt x="398" y="3092"/>
                    </a:cubicBezTo>
                    <a:cubicBezTo>
                      <a:pt x="473" y="3872"/>
                      <a:pt x="429" y="4709"/>
                      <a:pt x="517" y="5539"/>
                    </a:cubicBezTo>
                    <a:cubicBezTo>
                      <a:pt x="568" y="6087"/>
                      <a:pt x="423" y="6911"/>
                      <a:pt x="1098" y="6842"/>
                    </a:cubicBezTo>
                    <a:cubicBezTo>
                      <a:pt x="1980" y="6754"/>
                      <a:pt x="1180" y="4010"/>
                      <a:pt x="3519" y="3778"/>
                    </a:cubicBezTo>
                    <a:cubicBezTo>
                      <a:pt x="4401" y="3769"/>
                      <a:pt x="5282" y="3864"/>
                      <a:pt x="6142" y="4061"/>
                    </a:cubicBezTo>
                    <a:cubicBezTo>
                      <a:pt x="8349" y="4445"/>
                      <a:pt x="8526" y="4973"/>
                      <a:pt x="8570" y="5413"/>
                    </a:cubicBezTo>
                    <a:lnTo>
                      <a:pt x="9087" y="10522"/>
                    </a:lnTo>
                    <a:cubicBezTo>
                      <a:pt x="9150" y="11202"/>
                      <a:pt x="8841" y="11359"/>
                      <a:pt x="6388" y="12466"/>
                    </a:cubicBezTo>
                    <a:cubicBezTo>
                      <a:pt x="5724" y="12812"/>
                      <a:pt x="5005" y="13044"/>
                      <a:pt x="4263" y="13152"/>
                    </a:cubicBezTo>
                    <a:cubicBezTo>
                      <a:pt x="2283" y="13354"/>
                      <a:pt x="2453" y="11472"/>
                      <a:pt x="1514" y="11567"/>
                    </a:cubicBezTo>
                    <a:cubicBezTo>
                      <a:pt x="1053" y="11611"/>
                      <a:pt x="1154" y="11944"/>
                      <a:pt x="1199" y="12416"/>
                    </a:cubicBezTo>
                    <a:cubicBezTo>
                      <a:pt x="1281" y="13165"/>
                      <a:pt x="1507" y="14109"/>
                      <a:pt x="1615" y="15254"/>
                    </a:cubicBezTo>
                    <a:cubicBezTo>
                      <a:pt x="1785" y="16965"/>
                      <a:pt x="1728" y="17676"/>
                      <a:pt x="1823" y="18607"/>
                    </a:cubicBezTo>
                    <a:cubicBezTo>
                      <a:pt x="1892" y="19312"/>
                      <a:pt x="1823" y="19551"/>
                      <a:pt x="2403" y="19500"/>
                    </a:cubicBezTo>
                    <a:cubicBezTo>
                      <a:pt x="3475" y="19387"/>
                      <a:pt x="2069" y="18110"/>
                      <a:pt x="4295" y="17053"/>
                    </a:cubicBezTo>
                    <a:lnTo>
                      <a:pt x="23477" y="8031"/>
                    </a:lnTo>
                    <a:cubicBezTo>
                      <a:pt x="24416" y="7609"/>
                      <a:pt x="24479" y="7553"/>
                      <a:pt x="24448" y="7320"/>
                    </a:cubicBezTo>
                    <a:close/>
                    <a:moveTo>
                      <a:pt x="17978" y="7207"/>
                    </a:moveTo>
                    <a:lnTo>
                      <a:pt x="12303" y="9925"/>
                    </a:lnTo>
                    <a:cubicBezTo>
                      <a:pt x="11940" y="10124"/>
                      <a:pt x="11546" y="10260"/>
                      <a:pt x="11136" y="10327"/>
                    </a:cubicBezTo>
                    <a:cubicBezTo>
                      <a:pt x="10808" y="10327"/>
                      <a:pt x="10808" y="9994"/>
                      <a:pt x="10764" y="9528"/>
                    </a:cubicBezTo>
                    <a:lnTo>
                      <a:pt x="10405" y="5999"/>
                    </a:lnTo>
                    <a:cubicBezTo>
                      <a:pt x="10354" y="5533"/>
                      <a:pt x="10285" y="5168"/>
                      <a:pt x="10613" y="5143"/>
                    </a:cubicBezTo>
                    <a:cubicBezTo>
                      <a:pt x="11029" y="5126"/>
                      <a:pt x="11445" y="5181"/>
                      <a:pt x="11843" y="5306"/>
                    </a:cubicBezTo>
                    <a:lnTo>
                      <a:pt x="17795" y="6728"/>
                    </a:lnTo>
                    <a:cubicBezTo>
                      <a:pt x="18167" y="6823"/>
                      <a:pt x="18211" y="6917"/>
                      <a:pt x="18211" y="6974"/>
                    </a:cubicBezTo>
                    <a:cubicBezTo>
                      <a:pt x="18211" y="7030"/>
                      <a:pt x="18218" y="7030"/>
                      <a:pt x="17978" y="72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1" name="Freeform 240">
                <a:extLst>
                  <a:ext uri="{FF2B5EF4-FFF2-40B4-BE49-F238E27FC236}">
                    <a16:creationId xmlns:a16="http://schemas.microsoft.com/office/drawing/2014/main" id="{27586026-0441-596E-5AAE-D507439870DF}"/>
                  </a:ext>
                </a:extLst>
              </p:cNvPr>
              <p:cNvSpPr/>
              <p:nvPr/>
            </p:nvSpPr>
            <p:spPr>
              <a:xfrm>
                <a:off x="8528036" y="3860983"/>
                <a:ext cx="11654" cy="9860"/>
              </a:xfrm>
              <a:custGeom>
                <a:avLst/>
                <a:gdLst>
                  <a:gd name="connsiteX0" fmla="*/ 11405 w 11654"/>
                  <a:gd name="connsiteY0" fmla="*/ 3316 h 9860"/>
                  <a:gd name="connsiteX1" fmla="*/ 3970 w 11654"/>
                  <a:gd name="connsiteY1" fmla="*/ 441 h 9860"/>
                  <a:gd name="connsiteX2" fmla="*/ 231 w 11654"/>
                  <a:gd name="connsiteY2" fmla="*/ 6424 h 9860"/>
                  <a:gd name="connsiteX3" fmla="*/ 7691 w 11654"/>
                  <a:gd name="connsiteY3" fmla="*/ 9419 h 9860"/>
                  <a:gd name="connsiteX4" fmla="*/ 11405 w 11654"/>
                  <a:gd name="connsiteY4" fmla="*/ 3316 h 9860"/>
                  <a:gd name="connsiteX5" fmla="*/ 6575 w 11654"/>
                  <a:gd name="connsiteY5" fmla="*/ 8028 h 9860"/>
                  <a:gd name="connsiteX6" fmla="*/ 1013 w 11654"/>
                  <a:gd name="connsiteY6" fmla="*/ 6588 h 9860"/>
                  <a:gd name="connsiteX7" fmla="*/ 5351 w 11654"/>
                  <a:gd name="connsiteY7" fmla="*/ 1737 h 9860"/>
                  <a:gd name="connsiteX8" fmla="*/ 10629 w 11654"/>
                  <a:gd name="connsiteY8" fmla="*/ 3146 h 9860"/>
                  <a:gd name="connsiteX9" fmla="*/ 6575 w 11654"/>
                  <a:gd name="connsiteY9" fmla="*/ 8028 h 9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4" h="9860">
                    <a:moveTo>
                      <a:pt x="11405" y="3316"/>
                    </a:moveTo>
                    <a:cubicBezTo>
                      <a:pt x="10377" y="252"/>
                      <a:pt x="7306" y="-642"/>
                      <a:pt x="3970" y="441"/>
                    </a:cubicBezTo>
                    <a:cubicBezTo>
                      <a:pt x="881" y="1441"/>
                      <a:pt x="-608" y="3844"/>
                      <a:pt x="231" y="6424"/>
                    </a:cubicBezTo>
                    <a:cubicBezTo>
                      <a:pt x="1574" y="10532"/>
                      <a:pt x="5559" y="10105"/>
                      <a:pt x="7691" y="9419"/>
                    </a:cubicBezTo>
                    <a:cubicBezTo>
                      <a:pt x="10913" y="8368"/>
                      <a:pt x="12256" y="5814"/>
                      <a:pt x="11405" y="3316"/>
                    </a:cubicBezTo>
                    <a:close/>
                    <a:moveTo>
                      <a:pt x="6575" y="8028"/>
                    </a:moveTo>
                    <a:cubicBezTo>
                      <a:pt x="4052" y="8840"/>
                      <a:pt x="1776" y="8790"/>
                      <a:pt x="1013" y="6588"/>
                    </a:cubicBezTo>
                    <a:cubicBezTo>
                      <a:pt x="250" y="4386"/>
                      <a:pt x="3132" y="2460"/>
                      <a:pt x="5351" y="1737"/>
                    </a:cubicBezTo>
                    <a:cubicBezTo>
                      <a:pt x="7571" y="1013"/>
                      <a:pt x="9873" y="982"/>
                      <a:pt x="10629" y="3146"/>
                    </a:cubicBezTo>
                    <a:cubicBezTo>
                      <a:pt x="11216" y="4794"/>
                      <a:pt x="9955" y="6959"/>
                      <a:pt x="6575" y="802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7BD8589D-C3EB-FFE1-9C41-34428D288A08}"/>
                  </a:ext>
                </a:extLst>
              </p:cNvPr>
              <p:cNvSpPr/>
              <p:nvPr/>
            </p:nvSpPr>
            <p:spPr>
              <a:xfrm>
                <a:off x="8522999" y="3849958"/>
                <a:ext cx="12416" cy="13010"/>
              </a:xfrm>
              <a:custGeom>
                <a:avLst/>
                <a:gdLst>
                  <a:gd name="connsiteX0" fmla="*/ 12003 w 12416"/>
                  <a:gd name="connsiteY0" fmla="*/ 4105 h 13010"/>
                  <a:gd name="connsiteX1" fmla="*/ 10786 w 12416"/>
                  <a:gd name="connsiteY1" fmla="*/ 1651 h 13010"/>
                  <a:gd name="connsiteX2" fmla="*/ 10155 w 12416"/>
                  <a:gd name="connsiteY2" fmla="*/ 191 h 13010"/>
                  <a:gd name="connsiteX3" fmla="*/ 9850 w 12416"/>
                  <a:gd name="connsiteY3" fmla="*/ 7 h 13010"/>
                  <a:gd name="connsiteX4" fmla="*/ 9808 w 12416"/>
                  <a:gd name="connsiteY4" fmla="*/ 21 h 13010"/>
                  <a:gd name="connsiteX5" fmla="*/ 8825 w 12416"/>
                  <a:gd name="connsiteY5" fmla="*/ 2104 h 13010"/>
                  <a:gd name="connsiteX6" fmla="*/ 2437 w 12416"/>
                  <a:gd name="connsiteY6" fmla="*/ 5073 h 13010"/>
                  <a:gd name="connsiteX7" fmla="*/ 167 w 12416"/>
                  <a:gd name="connsiteY7" fmla="*/ 4929 h 13010"/>
                  <a:gd name="connsiteX8" fmla="*/ 98 w 12416"/>
                  <a:gd name="connsiteY8" fmla="*/ 5432 h 13010"/>
                  <a:gd name="connsiteX9" fmla="*/ 1043 w 12416"/>
                  <a:gd name="connsiteY9" fmla="*/ 7320 h 13010"/>
                  <a:gd name="connsiteX10" fmla="*/ 1472 w 12416"/>
                  <a:gd name="connsiteY10" fmla="*/ 8395 h 13010"/>
                  <a:gd name="connsiteX11" fmla="*/ 1870 w 12416"/>
                  <a:gd name="connsiteY11" fmla="*/ 8672 h 13010"/>
                  <a:gd name="connsiteX12" fmla="*/ 2784 w 12416"/>
                  <a:gd name="connsiteY12" fmla="*/ 6785 h 13010"/>
                  <a:gd name="connsiteX13" fmla="*/ 5306 w 12416"/>
                  <a:gd name="connsiteY13" fmla="*/ 5615 h 13010"/>
                  <a:gd name="connsiteX14" fmla="*/ 6183 w 12416"/>
                  <a:gd name="connsiteY14" fmla="*/ 5910 h 13010"/>
                  <a:gd name="connsiteX15" fmla="*/ 5930 w 12416"/>
                  <a:gd name="connsiteY15" fmla="*/ 7383 h 13010"/>
                  <a:gd name="connsiteX16" fmla="*/ 4127 w 12416"/>
                  <a:gd name="connsiteY16" fmla="*/ 9478 h 13010"/>
                  <a:gd name="connsiteX17" fmla="*/ 3187 w 12416"/>
                  <a:gd name="connsiteY17" fmla="*/ 12032 h 13010"/>
                  <a:gd name="connsiteX18" fmla="*/ 4556 w 12416"/>
                  <a:gd name="connsiteY18" fmla="*/ 12970 h 13010"/>
                  <a:gd name="connsiteX19" fmla="*/ 4686 w 12416"/>
                  <a:gd name="connsiteY19" fmla="*/ 12726 h 13010"/>
                  <a:gd name="connsiteX20" fmla="*/ 4676 w 12416"/>
                  <a:gd name="connsiteY20" fmla="*/ 12699 h 13010"/>
                  <a:gd name="connsiteX21" fmla="*/ 4417 w 12416"/>
                  <a:gd name="connsiteY21" fmla="*/ 12372 h 13010"/>
                  <a:gd name="connsiteX22" fmla="*/ 4449 w 12416"/>
                  <a:gd name="connsiteY22" fmla="*/ 11818 h 13010"/>
                  <a:gd name="connsiteX23" fmla="*/ 7564 w 12416"/>
                  <a:gd name="connsiteY23" fmla="*/ 8043 h 13010"/>
                  <a:gd name="connsiteX24" fmla="*/ 8503 w 12416"/>
                  <a:gd name="connsiteY24" fmla="*/ 8471 h 13010"/>
                  <a:gd name="connsiteX25" fmla="*/ 10647 w 12416"/>
                  <a:gd name="connsiteY25" fmla="*/ 8333 h 13010"/>
                  <a:gd name="connsiteX26" fmla="*/ 12003 w 12416"/>
                  <a:gd name="connsiteY26" fmla="*/ 4105 h 13010"/>
                  <a:gd name="connsiteX27" fmla="*/ 9550 w 12416"/>
                  <a:gd name="connsiteY27" fmla="*/ 6967 h 13010"/>
                  <a:gd name="connsiteX28" fmla="*/ 6971 w 12416"/>
                  <a:gd name="connsiteY28" fmla="*/ 5810 h 13010"/>
                  <a:gd name="connsiteX29" fmla="*/ 6971 w 12416"/>
                  <a:gd name="connsiteY29" fmla="*/ 4828 h 13010"/>
                  <a:gd name="connsiteX30" fmla="*/ 9903 w 12416"/>
                  <a:gd name="connsiteY30" fmla="*/ 3457 h 13010"/>
                  <a:gd name="connsiteX31" fmla="*/ 11164 w 12416"/>
                  <a:gd name="connsiteY31" fmla="*/ 3891 h 13010"/>
                  <a:gd name="connsiteX32" fmla="*/ 9550 w 12416"/>
                  <a:gd name="connsiteY32" fmla="*/ 6967 h 13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416" h="13010">
                    <a:moveTo>
                      <a:pt x="12003" y="4105"/>
                    </a:moveTo>
                    <a:cubicBezTo>
                      <a:pt x="11624" y="3274"/>
                      <a:pt x="11170" y="2475"/>
                      <a:pt x="10786" y="1651"/>
                    </a:cubicBezTo>
                    <a:cubicBezTo>
                      <a:pt x="10401" y="827"/>
                      <a:pt x="10439" y="757"/>
                      <a:pt x="10155" y="191"/>
                    </a:cubicBezTo>
                    <a:cubicBezTo>
                      <a:pt x="10122" y="56"/>
                      <a:pt x="9985" y="-26"/>
                      <a:pt x="9850" y="7"/>
                    </a:cubicBezTo>
                    <a:cubicBezTo>
                      <a:pt x="9836" y="11"/>
                      <a:pt x="9822" y="16"/>
                      <a:pt x="9808" y="21"/>
                    </a:cubicBezTo>
                    <a:cubicBezTo>
                      <a:pt x="9285" y="267"/>
                      <a:pt x="10439" y="1349"/>
                      <a:pt x="8825" y="2104"/>
                    </a:cubicBezTo>
                    <a:lnTo>
                      <a:pt x="2437" y="5073"/>
                    </a:lnTo>
                    <a:cubicBezTo>
                      <a:pt x="615" y="5929"/>
                      <a:pt x="627" y="4715"/>
                      <a:pt x="167" y="4929"/>
                    </a:cubicBezTo>
                    <a:cubicBezTo>
                      <a:pt x="-123" y="5067"/>
                      <a:pt x="41" y="5300"/>
                      <a:pt x="98" y="5432"/>
                    </a:cubicBezTo>
                    <a:cubicBezTo>
                      <a:pt x="388" y="6061"/>
                      <a:pt x="728" y="6634"/>
                      <a:pt x="1043" y="7320"/>
                    </a:cubicBezTo>
                    <a:cubicBezTo>
                      <a:pt x="1283" y="7829"/>
                      <a:pt x="1378" y="8188"/>
                      <a:pt x="1472" y="8395"/>
                    </a:cubicBezTo>
                    <a:cubicBezTo>
                      <a:pt x="1567" y="8603"/>
                      <a:pt x="1737" y="8735"/>
                      <a:pt x="1870" y="8672"/>
                    </a:cubicBezTo>
                    <a:cubicBezTo>
                      <a:pt x="2393" y="8427"/>
                      <a:pt x="1239" y="7496"/>
                      <a:pt x="2784" y="6785"/>
                    </a:cubicBezTo>
                    <a:lnTo>
                      <a:pt x="5306" y="5615"/>
                    </a:lnTo>
                    <a:cubicBezTo>
                      <a:pt x="5817" y="5382"/>
                      <a:pt x="5880" y="5262"/>
                      <a:pt x="6183" y="5910"/>
                    </a:cubicBezTo>
                    <a:cubicBezTo>
                      <a:pt x="6485" y="6558"/>
                      <a:pt x="6441" y="6804"/>
                      <a:pt x="5930" y="7383"/>
                    </a:cubicBezTo>
                    <a:lnTo>
                      <a:pt x="4127" y="9478"/>
                    </a:lnTo>
                    <a:cubicBezTo>
                      <a:pt x="3496" y="10245"/>
                      <a:pt x="2733" y="11069"/>
                      <a:pt x="3187" y="12032"/>
                    </a:cubicBezTo>
                    <a:cubicBezTo>
                      <a:pt x="3408" y="12523"/>
                      <a:pt x="4108" y="13183"/>
                      <a:pt x="4556" y="12970"/>
                    </a:cubicBezTo>
                    <a:cubicBezTo>
                      <a:pt x="4659" y="12938"/>
                      <a:pt x="4717" y="12829"/>
                      <a:pt x="4686" y="12726"/>
                    </a:cubicBezTo>
                    <a:cubicBezTo>
                      <a:pt x="4683" y="12717"/>
                      <a:pt x="4680" y="12708"/>
                      <a:pt x="4676" y="12699"/>
                    </a:cubicBezTo>
                    <a:cubicBezTo>
                      <a:pt x="4619" y="12579"/>
                      <a:pt x="4480" y="12491"/>
                      <a:pt x="4417" y="12372"/>
                    </a:cubicBezTo>
                    <a:cubicBezTo>
                      <a:pt x="4306" y="12200"/>
                      <a:pt x="4319" y="11977"/>
                      <a:pt x="4449" y="11818"/>
                    </a:cubicBezTo>
                    <a:cubicBezTo>
                      <a:pt x="5855" y="10088"/>
                      <a:pt x="7475" y="8043"/>
                      <a:pt x="7564" y="8043"/>
                    </a:cubicBezTo>
                    <a:cubicBezTo>
                      <a:pt x="7652" y="8043"/>
                      <a:pt x="8005" y="8263"/>
                      <a:pt x="8503" y="8471"/>
                    </a:cubicBezTo>
                    <a:cubicBezTo>
                      <a:pt x="9206" y="8728"/>
                      <a:pt x="9984" y="8677"/>
                      <a:pt x="10647" y="8333"/>
                    </a:cubicBezTo>
                    <a:cubicBezTo>
                      <a:pt x="11322" y="7980"/>
                      <a:pt x="13258" y="6785"/>
                      <a:pt x="12003" y="4105"/>
                    </a:cubicBezTo>
                    <a:close/>
                    <a:moveTo>
                      <a:pt x="9550" y="6967"/>
                    </a:moveTo>
                    <a:cubicBezTo>
                      <a:pt x="8692" y="7370"/>
                      <a:pt x="7841" y="7672"/>
                      <a:pt x="6971" y="5810"/>
                    </a:cubicBezTo>
                    <a:cubicBezTo>
                      <a:pt x="6801" y="5445"/>
                      <a:pt x="6586" y="4992"/>
                      <a:pt x="6971" y="4828"/>
                    </a:cubicBezTo>
                    <a:lnTo>
                      <a:pt x="9903" y="3457"/>
                    </a:lnTo>
                    <a:cubicBezTo>
                      <a:pt x="10767" y="3054"/>
                      <a:pt x="10950" y="3457"/>
                      <a:pt x="11164" y="3891"/>
                    </a:cubicBezTo>
                    <a:cubicBezTo>
                      <a:pt x="11719" y="5124"/>
                      <a:pt x="10969" y="6313"/>
                      <a:pt x="9550" y="696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4E751EFE-D911-B05B-2B9A-6BE0BAE1923D}"/>
                  </a:ext>
                </a:extLst>
              </p:cNvPr>
              <p:cNvSpPr/>
              <p:nvPr/>
            </p:nvSpPr>
            <p:spPr>
              <a:xfrm>
                <a:off x="8530833" y="3882261"/>
                <a:ext cx="12114" cy="9171"/>
              </a:xfrm>
              <a:custGeom>
                <a:avLst/>
                <a:gdLst>
                  <a:gd name="connsiteX0" fmla="*/ 11875 w 12114"/>
                  <a:gd name="connsiteY0" fmla="*/ 698 h 9171"/>
                  <a:gd name="connsiteX1" fmla="*/ 9952 w 12114"/>
                  <a:gd name="connsiteY1" fmla="*/ 1994 h 9171"/>
                  <a:gd name="connsiteX2" fmla="*/ 2908 w 12114"/>
                  <a:gd name="connsiteY2" fmla="*/ 1290 h 9171"/>
                  <a:gd name="connsiteX3" fmla="*/ 1016 w 12114"/>
                  <a:gd name="connsiteY3" fmla="*/ 0 h 9171"/>
                  <a:gd name="connsiteX4" fmla="*/ 708 w 12114"/>
                  <a:gd name="connsiteY4" fmla="*/ 403 h 9171"/>
                  <a:gd name="connsiteX5" fmla="*/ 562 w 12114"/>
                  <a:gd name="connsiteY5" fmla="*/ 2492 h 9171"/>
                  <a:gd name="connsiteX6" fmla="*/ 380 w 12114"/>
                  <a:gd name="connsiteY6" fmla="*/ 3643 h 9171"/>
                  <a:gd name="connsiteX7" fmla="*/ 581 w 12114"/>
                  <a:gd name="connsiteY7" fmla="*/ 4083 h 9171"/>
                  <a:gd name="connsiteX8" fmla="*/ 2347 w 12114"/>
                  <a:gd name="connsiteY8" fmla="*/ 2913 h 9171"/>
                  <a:gd name="connsiteX9" fmla="*/ 5122 w 12114"/>
                  <a:gd name="connsiteY9" fmla="*/ 3190 h 9171"/>
                  <a:gd name="connsiteX10" fmla="*/ 5752 w 12114"/>
                  <a:gd name="connsiteY10" fmla="*/ 3888 h 9171"/>
                  <a:gd name="connsiteX11" fmla="*/ 4781 w 12114"/>
                  <a:gd name="connsiteY11" fmla="*/ 5040 h 9171"/>
                  <a:gd name="connsiteX12" fmla="*/ 2139 w 12114"/>
                  <a:gd name="connsiteY12" fmla="*/ 5920 h 9171"/>
                  <a:gd name="connsiteX13" fmla="*/ 8 w 12114"/>
                  <a:gd name="connsiteY13" fmla="*/ 7651 h 9171"/>
                  <a:gd name="connsiteX14" fmla="*/ 708 w 12114"/>
                  <a:gd name="connsiteY14" fmla="*/ 9167 h 9171"/>
                  <a:gd name="connsiteX15" fmla="*/ 949 w 12114"/>
                  <a:gd name="connsiteY15" fmla="*/ 9015 h 9171"/>
                  <a:gd name="connsiteX16" fmla="*/ 953 w 12114"/>
                  <a:gd name="connsiteY16" fmla="*/ 8985 h 9171"/>
                  <a:gd name="connsiteX17" fmla="*/ 897 w 12114"/>
                  <a:gd name="connsiteY17" fmla="*/ 8569 h 9171"/>
                  <a:gd name="connsiteX18" fmla="*/ 1199 w 12114"/>
                  <a:gd name="connsiteY18" fmla="*/ 8104 h 9171"/>
                  <a:gd name="connsiteX19" fmla="*/ 5853 w 12114"/>
                  <a:gd name="connsiteY19" fmla="*/ 6430 h 9171"/>
                  <a:gd name="connsiteX20" fmla="*/ 6446 w 12114"/>
                  <a:gd name="connsiteY20" fmla="*/ 7286 h 9171"/>
                  <a:gd name="connsiteX21" fmla="*/ 8369 w 12114"/>
                  <a:gd name="connsiteY21" fmla="*/ 8261 h 9171"/>
                  <a:gd name="connsiteX22" fmla="*/ 11679 w 12114"/>
                  <a:gd name="connsiteY22" fmla="*/ 5329 h 9171"/>
                  <a:gd name="connsiteX23" fmla="*/ 11894 w 12114"/>
                  <a:gd name="connsiteY23" fmla="*/ 2592 h 9171"/>
                  <a:gd name="connsiteX24" fmla="*/ 12115 w 12114"/>
                  <a:gd name="connsiteY24" fmla="*/ 1019 h 9171"/>
                  <a:gd name="connsiteX25" fmla="*/ 11875 w 12114"/>
                  <a:gd name="connsiteY25" fmla="*/ 698 h 9171"/>
                  <a:gd name="connsiteX26" fmla="*/ 11017 w 12114"/>
                  <a:gd name="connsiteY26" fmla="*/ 4706 h 9171"/>
                  <a:gd name="connsiteX27" fmla="*/ 8060 w 12114"/>
                  <a:gd name="connsiteY27" fmla="*/ 6556 h 9171"/>
                  <a:gd name="connsiteX28" fmla="*/ 6433 w 12114"/>
                  <a:gd name="connsiteY28" fmla="*/ 4234 h 9171"/>
                  <a:gd name="connsiteX29" fmla="*/ 6919 w 12114"/>
                  <a:gd name="connsiteY29" fmla="*/ 3372 h 9171"/>
                  <a:gd name="connsiteX30" fmla="*/ 10153 w 12114"/>
                  <a:gd name="connsiteY30" fmla="*/ 3693 h 9171"/>
                  <a:gd name="connsiteX31" fmla="*/ 11017 w 12114"/>
                  <a:gd name="connsiteY31" fmla="*/ 4706 h 9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114" h="9171">
                    <a:moveTo>
                      <a:pt x="11875" y="698"/>
                    </a:moveTo>
                    <a:cubicBezTo>
                      <a:pt x="11301" y="642"/>
                      <a:pt x="11743" y="2177"/>
                      <a:pt x="9952" y="1994"/>
                    </a:cubicBezTo>
                    <a:lnTo>
                      <a:pt x="2908" y="1290"/>
                    </a:lnTo>
                    <a:cubicBezTo>
                      <a:pt x="890" y="1088"/>
                      <a:pt x="1527" y="31"/>
                      <a:pt x="1016" y="0"/>
                    </a:cubicBezTo>
                    <a:cubicBezTo>
                      <a:pt x="701" y="0"/>
                      <a:pt x="720" y="252"/>
                      <a:pt x="708" y="403"/>
                    </a:cubicBezTo>
                    <a:cubicBezTo>
                      <a:pt x="638" y="1082"/>
                      <a:pt x="638" y="1762"/>
                      <a:pt x="562" y="2492"/>
                    </a:cubicBezTo>
                    <a:cubicBezTo>
                      <a:pt x="506" y="3058"/>
                      <a:pt x="405" y="3416"/>
                      <a:pt x="380" y="3643"/>
                    </a:cubicBezTo>
                    <a:cubicBezTo>
                      <a:pt x="354" y="3869"/>
                      <a:pt x="436" y="4077"/>
                      <a:pt x="581" y="4083"/>
                    </a:cubicBezTo>
                    <a:cubicBezTo>
                      <a:pt x="1162" y="4146"/>
                      <a:pt x="638" y="2743"/>
                      <a:pt x="2347" y="2913"/>
                    </a:cubicBezTo>
                    <a:lnTo>
                      <a:pt x="5122" y="3190"/>
                    </a:lnTo>
                    <a:cubicBezTo>
                      <a:pt x="5676" y="3247"/>
                      <a:pt x="5796" y="3190"/>
                      <a:pt x="5752" y="3888"/>
                    </a:cubicBezTo>
                    <a:cubicBezTo>
                      <a:pt x="5708" y="4587"/>
                      <a:pt x="5519" y="4801"/>
                      <a:pt x="4781" y="5040"/>
                    </a:cubicBezTo>
                    <a:lnTo>
                      <a:pt x="2139" y="5920"/>
                    </a:lnTo>
                    <a:cubicBezTo>
                      <a:pt x="1168" y="6248"/>
                      <a:pt x="108" y="6581"/>
                      <a:pt x="8" y="7651"/>
                    </a:cubicBezTo>
                    <a:cubicBezTo>
                      <a:pt x="-49" y="8185"/>
                      <a:pt x="216" y="9117"/>
                      <a:pt x="708" y="9167"/>
                    </a:cubicBezTo>
                    <a:cubicBezTo>
                      <a:pt x="816" y="9192"/>
                      <a:pt x="924" y="9124"/>
                      <a:pt x="949" y="9015"/>
                    </a:cubicBezTo>
                    <a:cubicBezTo>
                      <a:pt x="951" y="9005"/>
                      <a:pt x="953" y="8995"/>
                      <a:pt x="953" y="8985"/>
                    </a:cubicBezTo>
                    <a:cubicBezTo>
                      <a:pt x="953" y="8846"/>
                      <a:pt x="890" y="8708"/>
                      <a:pt x="897" y="8569"/>
                    </a:cubicBezTo>
                    <a:cubicBezTo>
                      <a:pt x="898" y="8369"/>
                      <a:pt x="1016" y="8187"/>
                      <a:pt x="1199" y="8104"/>
                    </a:cubicBezTo>
                    <a:cubicBezTo>
                      <a:pt x="3318" y="7336"/>
                      <a:pt x="5752" y="6418"/>
                      <a:pt x="5853" y="6430"/>
                    </a:cubicBezTo>
                    <a:cubicBezTo>
                      <a:pt x="5954" y="6443"/>
                      <a:pt x="6118" y="6852"/>
                      <a:pt x="6446" y="7286"/>
                    </a:cubicBezTo>
                    <a:cubicBezTo>
                      <a:pt x="6919" y="7869"/>
                      <a:pt x="7618" y="8224"/>
                      <a:pt x="8369" y="8261"/>
                    </a:cubicBezTo>
                    <a:cubicBezTo>
                      <a:pt x="9100" y="8343"/>
                      <a:pt x="11383" y="8292"/>
                      <a:pt x="11679" y="5329"/>
                    </a:cubicBezTo>
                    <a:cubicBezTo>
                      <a:pt x="11774" y="4423"/>
                      <a:pt x="11806" y="3498"/>
                      <a:pt x="11894" y="2592"/>
                    </a:cubicBezTo>
                    <a:cubicBezTo>
                      <a:pt x="11982" y="1686"/>
                      <a:pt x="12058" y="1642"/>
                      <a:pt x="12115" y="1019"/>
                    </a:cubicBezTo>
                    <a:cubicBezTo>
                      <a:pt x="12102" y="856"/>
                      <a:pt x="12033" y="711"/>
                      <a:pt x="11875" y="698"/>
                    </a:cubicBezTo>
                    <a:close/>
                    <a:moveTo>
                      <a:pt x="11017" y="4706"/>
                    </a:moveTo>
                    <a:cubicBezTo>
                      <a:pt x="10885" y="6071"/>
                      <a:pt x="9624" y="6713"/>
                      <a:pt x="8060" y="6556"/>
                    </a:cubicBezTo>
                    <a:cubicBezTo>
                      <a:pt x="7108" y="6462"/>
                      <a:pt x="6219" y="6292"/>
                      <a:pt x="6433" y="4234"/>
                    </a:cubicBezTo>
                    <a:cubicBezTo>
                      <a:pt x="6433" y="3832"/>
                      <a:pt x="6515" y="3335"/>
                      <a:pt x="6919" y="3372"/>
                    </a:cubicBezTo>
                    <a:lnTo>
                      <a:pt x="10153" y="3693"/>
                    </a:lnTo>
                    <a:cubicBezTo>
                      <a:pt x="11112" y="3794"/>
                      <a:pt x="11074" y="4209"/>
                      <a:pt x="11017" y="47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1A165526-3345-AFCE-1372-475F92419516}"/>
                  </a:ext>
                </a:extLst>
              </p:cNvPr>
              <p:cNvSpPr/>
              <p:nvPr/>
            </p:nvSpPr>
            <p:spPr>
              <a:xfrm>
                <a:off x="8380620" y="3847315"/>
                <a:ext cx="12065" cy="9778"/>
              </a:xfrm>
              <a:custGeom>
                <a:avLst/>
                <a:gdLst>
                  <a:gd name="connsiteX0" fmla="*/ 11930 w 12065"/>
                  <a:gd name="connsiteY0" fmla="*/ 751 h 9778"/>
                  <a:gd name="connsiteX1" fmla="*/ 10499 w 12065"/>
                  <a:gd name="connsiteY1" fmla="*/ 1299 h 9778"/>
                  <a:gd name="connsiteX2" fmla="*/ 592 w 12065"/>
                  <a:gd name="connsiteY2" fmla="*/ 40 h 9778"/>
                  <a:gd name="connsiteX3" fmla="*/ 12 w 12065"/>
                  <a:gd name="connsiteY3" fmla="*/ 91 h 9778"/>
                  <a:gd name="connsiteX4" fmla="*/ 302 w 12065"/>
                  <a:gd name="connsiteY4" fmla="*/ 651 h 9778"/>
                  <a:gd name="connsiteX5" fmla="*/ 6539 w 12065"/>
                  <a:gd name="connsiteY5" fmla="*/ 8320 h 9778"/>
                  <a:gd name="connsiteX6" fmla="*/ 7005 w 12065"/>
                  <a:gd name="connsiteY6" fmla="*/ 9755 h 9778"/>
                  <a:gd name="connsiteX7" fmla="*/ 7352 w 12065"/>
                  <a:gd name="connsiteY7" fmla="*/ 9478 h 9778"/>
                  <a:gd name="connsiteX8" fmla="*/ 7882 w 12065"/>
                  <a:gd name="connsiteY8" fmla="*/ 8402 h 9778"/>
                  <a:gd name="connsiteX9" fmla="*/ 8556 w 12065"/>
                  <a:gd name="connsiteY9" fmla="*/ 7313 h 9778"/>
                  <a:gd name="connsiteX10" fmla="*/ 8714 w 12065"/>
                  <a:gd name="connsiteY10" fmla="*/ 6590 h 9778"/>
                  <a:gd name="connsiteX11" fmla="*/ 6898 w 12065"/>
                  <a:gd name="connsiteY11" fmla="*/ 7269 h 9778"/>
                  <a:gd name="connsiteX12" fmla="*/ 5990 w 12065"/>
                  <a:gd name="connsiteY12" fmla="*/ 6439 h 9778"/>
                  <a:gd name="connsiteX13" fmla="*/ 5467 w 12065"/>
                  <a:gd name="connsiteY13" fmla="*/ 5181 h 9778"/>
                  <a:gd name="connsiteX14" fmla="*/ 6766 w 12065"/>
                  <a:gd name="connsiteY14" fmla="*/ 2840 h 9778"/>
                  <a:gd name="connsiteX15" fmla="*/ 8355 w 12065"/>
                  <a:gd name="connsiteY15" fmla="*/ 2721 h 9778"/>
                  <a:gd name="connsiteX16" fmla="*/ 9370 w 12065"/>
                  <a:gd name="connsiteY16" fmla="*/ 2997 h 9778"/>
                  <a:gd name="connsiteX17" fmla="*/ 9944 w 12065"/>
                  <a:gd name="connsiteY17" fmla="*/ 4426 h 9778"/>
                  <a:gd name="connsiteX18" fmla="*/ 10309 w 12065"/>
                  <a:gd name="connsiteY18" fmla="*/ 4142 h 9778"/>
                  <a:gd name="connsiteX19" fmla="*/ 10990 w 12065"/>
                  <a:gd name="connsiteY19" fmla="*/ 2802 h 9778"/>
                  <a:gd name="connsiteX20" fmla="*/ 11892 w 12065"/>
                  <a:gd name="connsiteY20" fmla="*/ 1292 h 9778"/>
                  <a:gd name="connsiteX21" fmla="*/ 11930 w 12065"/>
                  <a:gd name="connsiteY21" fmla="*/ 751 h 9778"/>
                  <a:gd name="connsiteX22" fmla="*/ 5845 w 12065"/>
                  <a:gd name="connsiteY22" fmla="*/ 2802 h 9778"/>
                  <a:gd name="connsiteX23" fmla="*/ 4943 w 12065"/>
                  <a:gd name="connsiteY23" fmla="*/ 4426 h 9778"/>
                  <a:gd name="connsiteX24" fmla="*/ 4615 w 12065"/>
                  <a:gd name="connsiteY24" fmla="*/ 4740 h 9778"/>
                  <a:gd name="connsiteX25" fmla="*/ 4193 w 12065"/>
                  <a:gd name="connsiteY25" fmla="*/ 4338 h 9778"/>
                  <a:gd name="connsiteX26" fmla="*/ 2358 w 12065"/>
                  <a:gd name="connsiteY26" fmla="*/ 2123 h 9778"/>
                  <a:gd name="connsiteX27" fmla="*/ 2270 w 12065"/>
                  <a:gd name="connsiteY27" fmla="*/ 1903 h 9778"/>
                  <a:gd name="connsiteX28" fmla="*/ 2434 w 12065"/>
                  <a:gd name="connsiteY28" fmla="*/ 1865 h 9778"/>
                  <a:gd name="connsiteX29" fmla="*/ 5378 w 12065"/>
                  <a:gd name="connsiteY29" fmla="*/ 2217 h 9778"/>
                  <a:gd name="connsiteX30" fmla="*/ 5940 w 12065"/>
                  <a:gd name="connsiteY30" fmla="*/ 2362 h 9778"/>
                  <a:gd name="connsiteX31" fmla="*/ 5845 w 12065"/>
                  <a:gd name="connsiteY31" fmla="*/ 2802 h 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065" h="9778">
                    <a:moveTo>
                      <a:pt x="11930" y="751"/>
                    </a:moveTo>
                    <a:cubicBezTo>
                      <a:pt x="11495" y="506"/>
                      <a:pt x="11652" y="1437"/>
                      <a:pt x="10499" y="1299"/>
                    </a:cubicBezTo>
                    <a:lnTo>
                      <a:pt x="592" y="40"/>
                    </a:lnTo>
                    <a:cubicBezTo>
                      <a:pt x="113" y="-23"/>
                      <a:pt x="75" y="-16"/>
                      <a:pt x="12" y="91"/>
                    </a:cubicBezTo>
                    <a:cubicBezTo>
                      <a:pt x="-51" y="198"/>
                      <a:pt x="145" y="449"/>
                      <a:pt x="302" y="651"/>
                    </a:cubicBezTo>
                    <a:lnTo>
                      <a:pt x="6539" y="8320"/>
                    </a:lnTo>
                    <a:cubicBezTo>
                      <a:pt x="7119" y="9025"/>
                      <a:pt x="6703" y="9579"/>
                      <a:pt x="7005" y="9755"/>
                    </a:cubicBezTo>
                    <a:cubicBezTo>
                      <a:pt x="7175" y="9849"/>
                      <a:pt x="7257" y="9648"/>
                      <a:pt x="7352" y="9478"/>
                    </a:cubicBezTo>
                    <a:cubicBezTo>
                      <a:pt x="7547" y="9132"/>
                      <a:pt x="7686" y="8761"/>
                      <a:pt x="7882" y="8402"/>
                    </a:cubicBezTo>
                    <a:cubicBezTo>
                      <a:pt x="8077" y="8043"/>
                      <a:pt x="8348" y="7697"/>
                      <a:pt x="8556" y="7313"/>
                    </a:cubicBezTo>
                    <a:cubicBezTo>
                      <a:pt x="8695" y="7062"/>
                      <a:pt x="8991" y="6741"/>
                      <a:pt x="8714" y="6590"/>
                    </a:cubicBezTo>
                    <a:cubicBezTo>
                      <a:pt x="8437" y="6439"/>
                      <a:pt x="7856" y="7798"/>
                      <a:pt x="6898" y="7269"/>
                    </a:cubicBezTo>
                    <a:cubicBezTo>
                      <a:pt x="6559" y="7034"/>
                      <a:pt x="6254" y="6755"/>
                      <a:pt x="5990" y="6439"/>
                    </a:cubicBezTo>
                    <a:cubicBezTo>
                      <a:pt x="5271" y="5678"/>
                      <a:pt x="5359" y="5401"/>
                      <a:pt x="5467" y="5181"/>
                    </a:cubicBezTo>
                    <a:lnTo>
                      <a:pt x="6766" y="2840"/>
                    </a:lnTo>
                    <a:cubicBezTo>
                      <a:pt x="6936" y="2526"/>
                      <a:pt x="7106" y="2544"/>
                      <a:pt x="8355" y="2721"/>
                    </a:cubicBezTo>
                    <a:cubicBezTo>
                      <a:pt x="8708" y="2747"/>
                      <a:pt x="9052" y="2841"/>
                      <a:pt x="9370" y="2997"/>
                    </a:cubicBezTo>
                    <a:cubicBezTo>
                      <a:pt x="10177" y="3444"/>
                      <a:pt x="9565" y="4205"/>
                      <a:pt x="9944" y="4426"/>
                    </a:cubicBezTo>
                    <a:cubicBezTo>
                      <a:pt x="10133" y="4526"/>
                      <a:pt x="10196" y="4356"/>
                      <a:pt x="10309" y="4142"/>
                    </a:cubicBezTo>
                    <a:cubicBezTo>
                      <a:pt x="10505" y="3796"/>
                      <a:pt x="10694" y="3325"/>
                      <a:pt x="10990" y="2802"/>
                    </a:cubicBezTo>
                    <a:cubicBezTo>
                      <a:pt x="11425" y="2016"/>
                      <a:pt x="11621" y="1726"/>
                      <a:pt x="11892" y="1292"/>
                    </a:cubicBezTo>
                    <a:cubicBezTo>
                      <a:pt x="12069" y="965"/>
                      <a:pt x="12157" y="877"/>
                      <a:pt x="11930" y="751"/>
                    </a:cubicBezTo>
                    <a:close/>
                    <a:moveTo>
                      <a:pt x="5845" y="2802"/>
                    </a:moveTo>
                    <a:lnTo>
                      <a:pt x="4943" y="4426"/>
                    </a:lnTo>
                    <a:cubicBezTo>
                      <a:pt x="4823" y="4640"/>
                      <a:pt x="4748" y="4816"/>
                      <a:pt x="4615" y="4740"/>
                    </a:cubicBezTo>
                    <a:cubicBezTo>
                      <a:pt x="4451" y="4633"/>
                      <a:pt x="4308" y="4496"/>
                      <a:pt x="4193" y="4338"/>
                    </a:cubicBezTo>
                    <a:lnTo>
                      <a:pt x="2358" y="2123"/>
                    </a:lnTo>
                    <a:cubicBezTo>
                      <a:pt x="2244" y="1978"/>
                      <a:pt x="2263" y="1922"/>
                      <a:pt x="2270" y="1903"/>
                    </a:cubicBezTo>
                    <a:cubicBezTo>
                      <a:pt x="2276" y="1884"/>
                      <a:pt x="2270" y="1903"/>
                      <a:pt x="2434" y="1865"/>
                    </a:cubicBezTo>
                    <a:lnTo>
                      <a:pt x="5378" y="2217"/>
                    </a:lnTo>
                    <a:cubicBezTo>
                      <a:pt x="5573" y="2226"/>
                      <a:pt x="5765" y="2275"/>
                      <a:pt x="5940" y="2362"/>
                    </a:cubicBezTo>
                    <a:cubicBezTo>
                      <a:pt x="6072" y="2431"/>
                      <a:pt x="5965" y="2588"/>
                      <a:pt x="5845" y="280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6CE17F46-227C-0350-17C5-5A02A272AC6B}"/>
                  </a:ext>
                </a:extLst>
              </p:cNvPr>
              <p:cNvSpPr/>
              <p:nvPr/>
            </p:nvSpPr>
            <p:spPr>
              <a:xfrm>
                <a:off x="8407639" y="3847179"/>
                <a:ext cx="97719" cy="134050"/>
              </a:xfrm>
              <a:custGeom>
                <a:avLst/>
                <a:gdLst>
                  <a:gd name="connsiteX0" fmla="*/ 93659 w 97719"/>
                  <a:gd name="connsiteY0" fmla="*/ 0 h 134050"/>
                  <a:gd name="connsiteX1" fmla="*/ 92644 w 97719"/>
                  <a:gd name="connsiteY1" fmla="*/ 0 h 134050"/>
                  <a:gd name="connsiteX2" fmla="*/ 0 w 97719"/>
                  <a:gd name="connsiteY2" fmla="*/ 0 h 134050"/>
                  <a:gd name="connsiteX3" fmla="*/ 0 w 97719"/>
                  <a:gd name="connsiteY3" fmla="*/ 51038 h 134050"/>
                  <a:gd name="connsiteX4" fmla="*/ 18684 w 97719"/>
                  <a:gd name="connsiteY4" fmla="*/ 109777 h 134050"/>
                  <a:gd name="connsiteX5" fmla="*/ 47299 w 97719"/>
                  <a:gd name="connsiteY5" fmla="*/ 132710 h 134050"/>
                  <a:gd name="connsiteX6" fmla="*/ 48005 w 97719"/>
                  <a:gd name="connsiteY6" fmla="*/ 133188 h 134050"/>
                  <a:gd name="connsiteX7" fmla="*/ 49267 w 97719"/>
                  <a:gd name="connsiteY7" fmla="*/ 134050 h 134050"/>
                  <a:gd name="connsiteX8" fmla="*/ 50446 w 97719"/>
                  <a:gd name="connsiteY8" fmla="*/ 133081 h 134050"/>
                  <a:gd name="connsiteX9" fmla="*/ 60081 w 97719"/>
                  <a:gd name="connsiteY9" fmla="*/ 125777 h 134050"/>
                  <a:gd name="connsiteX10" fmla="*/ 78323 w 97719"/>
                  <a:gd name="connsiteY10" fmla="*/ 109469 h 134050"/>
                  <a:gd name="connsiteX11" fmla="*/ 97720 w 97719"/>
                  <a:gd name="connsiteY11" fmla="*/ 51038 h 134050"/>
                  <a:gd name="connsiteX12" fmla="*/ 97720 w 97719"/>
                  <a:gd name="connsiteY12" fmla="*/ 0 h 134050"/>
                  <a:gd name="connsiteX13" fmla="*/ 75215 w 97719"/>
                  <a:gd name="connsiteY13" fmla="*/ 106826 h 134050"/>
                  <a:gd name="connsiteX14" fmla="*/ 57704 w 97719"/>
                  <a:gd name="connsiteY14" fmla="*/ 122448 h 134050"/>
                  <a:gd name="connsiteX15" fmla="*/ 49046 w 97719"/>
                  <a:gd name="connsiteY15" fmla="*/ 128941 h 134050"/>
                  <a:gd name="connsiteX16" fmla="*/ 21584 w 97719"/>
                  <a:gd name="connsiteY16" fmla="*/ 106889 h 134050"/>
                  <a:gd name="connsiteX17" fmla="*/ 4061 w 97719"/>
                  <a:gd name="connsiteY17" fmla="*/ 50994 h 134050"/>
                  <a:gd name="connsiteX18" fmla="*/ 4061 w 97719"/>
                  <a:gd name="connsiteY18" fmla="*/ 4008 h 134050"/>
                  <a:gd name="connsiteX19" fmla="*/ 93659 w 97719"/>
                  <a:gd name="connsiteY19" fmla="*/ 4008 h 134050"/>
                  <a:gd name="connsiteX20" fmla="*/ 93659 w 97719"/>
                  <a:gd name="connsiteY20" fmla="*/ 50988 h 134050"/>
                  <a:gd name="connsiteX21" fmla="*/ 75215 w 97719"/>
                  <a:gd name="connsiteY21" fmla="*/ 106826 h 13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7719" h="134050">
                    <a:moveTo>
                      <a:pt x="93659" y="0"/>
                    </a:moveTo>
                    <a:lnTo>
                      <a:pt x="92644" y="0"/>
                    </a:lnTo>
                    <a:lnTo>
                      <a:pt x="0" y="0"/>
                    </a:lnTo>
                    <a:lnTo>
                      <a:pt x="0" y="51038"/>
                    </a:lnTo>
                    <a:cubicBezTo>
                      <a:pt x="0" y="73569"/>
                      <a:pt x="1375" y="92198"/>
                      <a:pt x="18684" y="109777"/>
                    </a:cubicBezTo>
                    <a:cubicBezTo>
                      <a:pt x="28880" y="120127"/>
                      <a:pt x="35810" y="124877"/>
                      <a:pt x="47299" y="132710"/>
                    </a:cubicBezTo>
                    <a:lnTo>
                      <a:pt x="48005" y="133188"/>
                    </a:lnTo>
                    <a:lnTo>
                      <a:pt x="49267" y="134050"/>
                    </a:lnTo>
                    <a:lnTo>
                      <a:pt x="50446" y="133081"/>
                    </a:lnTo>
                    <a:cubicBezTo>
                      <a:pt x="53990" y="130156"/>
                      <a:pt x="57086" y="127929"/>
                      <a:pt x="60081" y="125777"/>
                    </a:cubicBezTo>
                    <a:cubicBezTo>
                      <a:pt x="66235" y="121373"/>
                      <a:pt x="71557" y="117528"/>
                      <a:pt x="78323" y="109469"/>
                    </a:cubicBezTo>
                    <a:cubicBezTo>
                      <a:pt x="94819" y="89832"/>
                      <a:pt x="97720" y="74984"/>
                      <a:pt x="97720" y="51038"/>
                    </a:cubicBezTo>
                    <a:lnTo>
                      <a:pt x="97720" y="0"/>
                    </a:lnTo>
                    <a:close/>
                    <a:moveTo>
                      <a:pt x="75215" y="106826"/>
                    </a:moveTo>
                    <a:cubicBezTo>
                      <a:pt x="68770" y="114490"/>
                      <a:pt x="63644" y="118151"/>
                      <a:pt x="57704" y="122448"/>
                    </a:cubicBezTo>
                    <a:cubicBezTo>
                      <a:pt x="54658" y="124638"/>
                      <a:pt x="52691" y="125934"/>
                      <a:pt x="49046" y="128941"/>
                    </a:cubicBezTo>
                    <a:cubicBezTo>
                      <a:pt x="38093" y="121467"/>
                      <a:pt x="31333" y="116792"/>
                      <a:pt x="21584" y="106889"/>
                    </a:cubicBezTo>
                    <a:cubicBezTo>
                      <a:pt x="5322" y="90380"/>
                      <a:pt x="4061" y="73311"/>
                      <a:pt x="4061" y="50994"/>
                    </a:cubicBezTo>
                    <a:lnTo>
                      <a:pt x="4061" y="4008"/>
                    </a:lnTo>
                    <a:lnTo>
                      <a:pt x="93659" y="4008"/>
                    </a:lnTo>
                    <a:lnTo>
                      <a:pt x="93659" y="50988"/>
                    </a:lnTo>
                    <a:cubicBezTo>
                      <a:pt x="93659" y="74412"/>
                      <a:pt x="90998" y="88033"/>
                      <a:pt x="75215" y="10682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6A5F41A5-7166-3415-CDF7-9CFEC7D3D15A}"/>
                  </a:ext>
                </a:extLst>
              </p:cNvPr>
              <p:cNvSpPr/>
              <p:nvPr/>
            </p:nvSpPr>
            <p:spPr>
              <a:xfrm>
                <a:off x="8551718" y="3794272"/>
                <a:ext cx="3133" cy="6436"/>
              </a:xfrm>
              <a:custGeom>
                <a:avLst/>
                <a:gdLst>
                  <a:gd name="connsiteX0" fmla="*/ 3134 w 3133"/>
                  <a:gd name="connsiteY0" fmla="*/ 2932 h 6436"/>
                  <a:gd name="connsiteX1" fmla="*/ 1501 w 3133"/>
                  <a:gd name="connsiteY1" fmla="*/ 0 h 6436"/>
                  <a:gd name="connsiteX2" fmla="*/ 0 w 3133"/>
                  <a:gd name="connsiteY2" fmla="*/ 4662 h 6436"/>
                  <a:gd name="connsiteX3" fmla="*/ 990 w 3133"/>
                  <a:gd name="connsiteY3" fmla="*/ 6436 h 6436"/>
                  <a:gd name="connsiteX4" fmla="*/ 3134 w 3133"/>
                  <a:gd name="connsiteY4" fmla="*/ 293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3" h="6436">
                    <a:moveTo>
                      <a:pt x="3134" y="2932"/>
                    </a:moveTo>
                    <a:lnTo>
                      <a:pt x="1501" y="0"/>
                    </a:lnTo>
                    <a:lnTo>
                      <a:pt x="0" y="4662"/>
                    </a:lnTo>
                    <a:lnTo>
                      <a:pt x="990" y="6436"/>
                    </a:lnTo>
                    <a:lnTo>
                      <a:pt x="3134" y="2932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90F0FB3-9E44-4D34-ADE2-8E638F21156F}"/>
                  </a:ext>
                </a:extLst>
              </p:cNvPr>
              <p:cNvSpPr/>
              <p:nvPr/>
            </p:nvSpPr>
            <p:spPr>
              <a:xfrm>
                <a:off x="8427987" y="3758092"/>
                <a:ext cx="17730" cy="25045"/>
              </a:xfrm>
              <a:custGeom>
                <a:avLst/>
                <a:gdLst>
                  <a:gd name="connsiteX0" fmla="*/ 10449 w 17730"/>
                  <a:gd name="connsiteY0" fmla="*/ 20376 h 25045"/>
                  <a:gd name="connsiteX1" fmla="*/ 8306 w 17730"/>
                  <a:gd name="connsiteY1" fmla="*/ 24484 h 25045"/>
                  <a:gd name="connsiteX2" fmla="*/ 9346 w 17730"/>
                  <a:gd name="connsiteY2" fmla="*/ 24969 h 25045"/>
                  <a:gd name="connsiteX3" fmla="*/ 12890 w 17730"/>
                  <a:gd name="connsiteY3" fmla="*/ 24082 h 25045"/>
                  <a:gd name="connsiteX4" fmla="*/ 16503 w 17730"/>
                  <a:gd name="connsiteY4" fmla="*/ 23453 h 25045"/>
                  <a:gd name="connsiteX5" fmla="*/ 17606 w 17730"/>
                  <a:gd name="connsiteY5" fmla="*/ 22515 h 25045"/>
                  <a:gd name="connsiteX6" fmla="*/ 13508 w 17730"/>
                  <a:gd name="connsiteY6" fmla="*/ 19325 h 25045"/>
                  <a:gd name="connsiteX7" fmla="*/ 10443 w 17730"/>
                  <a:gd name="connsiteY7" fmla="*/ 4936 h 25045"/>
                  <a:gd name="connsiteX8" fmla="*/ 11383 w 17730"/>
                  <a:gd name="connsiteY8" fmla="*/ 2967 h 25045"/>
                  <a:gd name="connsiteX9" fmla="*/ 13552 w 17730"/>
                  <a:gd name="connsiteY9" fmla="*/ 2508 h 25045"/>
                  <a:gd name="connsiteX10" fmla="*/ 17424 w 17730"/>
                  <a:gd name="connsiteY10" fmla="*/ 5251 h 25045"/>
                  <a:gd name="connsiteX11" fmla="*/ 17424 w 17730"/>
                  <a:gd name="connsiteY11" fmla="*/ 3552 h 25045"/>
                  <a:gd name="connsiteX12" fmla="*/ 16522 w 17730"/>
                  <a:gd name="connsiteY12" fmla="*/ 689 h 25045"/>
                  <a:gd name="connsiteX13" fmla="*/ 15954 w 17730"/>
                  <a:gd name="connsiteY13" fmla="*/ 10 h 25045"/>
                  <a:gd name="connsiteX14" fmla="*/ 8167 w 17730"/>
                  <a:gd name="connsiteY14" fmla="*/ 1790 h 25045"/>
                  <a:gd name="connsiteX15" fmla="*/ 285 w 17730"/>
                  <a:gd name="connsiteY15" fmla="*/ 3319 h 25045"/>
                  <a:gd name="connsiteX16" fmla="*/ 39 w 17730"/>
                  <a:gd name="connsiteY16" fmla="*/ 4175 h 25045"/>
                  <a:gd name="connsiteX17" fmla="*/ 524 w 17730"/>
                  <a:gd name="connsiteY17" fmla="*/ 8460 h 25045"/>
                  <a:gd name="connsiteX18" fmla="*/ 1098 w 17730"/>
                  <a:gd name="connsiteY18" fmla="*/ 9510 h 25045"/>
                  <a:gd name="connsiteX19" fmla="*/ 3475 w 17730"/>
                  <a:gd name="connsiteY19" fmla="*/ 4647 h 25045"/>
                  <a:gd name="connsiteX20" fmla="*/ 5619 w 17730"/>
                  <a:gd name="connsiteY20" fmla="*/ 4187 h 25045"/>
                  <a:gd name="connsiteX21" fmla="*/ 7284 w 17730"/>
                  <a:gd name="connsiteY21" fmla="*/ 5597 h 2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730" h="25045">
                    <a:moveTo>
                      <a:pt x="10449" y="20376"/>
                    </a:moveTo>
                    <a:cubicBezTo>
                      <a:pt x="11257" y="24151"/>
                      <a:pt x="8047" y="23245"/>
                      <a:pt x="8306" y="24484"/>
                    </a:cubicBezTo>
                    <a:cubicBezTo>
                      <a:pt x="8463" y="25189"/>
                      <a:pt x="8886" y="25070"/>
                      <a:pt x="9346" y="24969"/>
                    </a:cubicBezTo>
                    <a:cubicBezTo>
                      <a:pt x="10368" y="24749"/>
                      <a:pt x="11181" y="24447"/>
                      <a:pt x="12890" y="24082"/>
                    </a:cubicBezTo>
                    <a:cubicBezTo>
                      <a:pt x="14599" y="23717"/>
                      <a:pt x="15475" y="23667"/>
                      <a:pt x="16503" y="23453"/>
                    </a:cubicBezTo>
                    <a:cubicBezTo>
                      <a:pt x="17241" y="23295"/>
                      <a:pt x="17764" y="23283"/>
                      <a:pt x="17606" y="22515"/>
                    </a:cubicBezTo>
                    <a:cubicBezTo>
                      <a:pt x="17417" y="21628"/>
                      <a:pt x="14346" y="23245"/>
                      <a:pt x="13508" y="19325"/>
                    </a:cubicBezTo>
                    <a:lnTo>
                      <a:pt x="10443" y="4936"/>
                    </a:lnTo>
                    <a:cubicBezTo>
                      <a:pt x="10115" y="3401"/>
                      <a:pt x="10336" y="3187"/>
                      <a:pt x="11383" y="2967"/>
                    </a:cubicBezTo>
                    <a:lnTo>
                      <a:pt x="13552" y="2508"/>
                    </a:lnTo>
                    <a:cubicBezTo>
                      <a:pt x="16465" y="1759"/>
                      <a:pt x="16402" y="5471"/>
                      <a:pt x="17424" y="5251"/>
                    </a:cubicBezTo>
                    <a:cubicBezTo>
                      <a:pt x="18054" y="5112"/>
                      <a:pt x="17537" y="3930"/>
                      <a:pt x="17424" y="3552"/>
                    </a:cubicBezTo>
                    <a:lnTo>
                      <a:pt x="16522" y="689"/>
                    </a:lnTo>
                    <a:cubicBezTo>
                      <a:pt x="16434" y="375"/>
                      <a:pt x="16333" y="-72"/>
                      <a:pt x="15954" y="10"/>
                    </a:cubicBezTo>
                    <a:cubicBezTo>
                      <a:pt x="13577" y="513"/>
                      <a:pt x="11900" y="1004"/>
                      <a:pt x="8167" y="1790"/>
                    </a:cubicBezTo>
                    <a:cubicBezTo>
                      <a:pt x="4434" y="2577"/>
                      <a:pt x="2681" y="2816"/>
                      <a:pt x="285" y="3319"/>
                    </a:cubicBezTo>
                    <a:cubicBezTo>
                      <a:pt x="-94" y="3401"/>
                      <a:pt x="1" y="3848"/>
                      <a:pt x="39" y="4175"/>
                    </a:cubicBezTo>
                    <a:lnTo>
                      <a:pt x="524" y="8460"/>
                    </a:lnTo>
                    <a:cubicBezTo>
                      <a:pt x="562" y="8887"/>
                      <a:pt x="562" y="9623"/>
                      <a:pt x="1098" y="9510"/>
                    </a:cubicBezTo>
                    <a:cubicBezTo>
                      <a:pt x="2246" y="9265"/>
                      <a:pt x="594" y="5257"/>
                      <a:pt x="3475" y="4647"/>
                    </a:cubicBezTo>
                    <a:lnTo>
                      <a:pt x="5619" y="4187"/>
                    </a:lnTo>
                    <a:cubicBezTo>
                      <a:pt x="6672" y="3967"/>
                      <a:pt x="6962" y="4074"/>
                      <a:pt x="7284" y="559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50378422-525A-1A3C-F75F-ED36BF85A200}"/>
                  </a:ext>
                </a:extLst>
              </p:cNvPr>
              <p:cNvSpPr/>
              <p:nvPr/>
            </p:nvSpPr>
            <p:spPr>
              <a:xfrm>
                <a:off x="8389682" y="3769346"/>
                <a:ext cx="22112" cy="26072"/>
              </a:xfrm>
              <a:custGeom>
                <a:avLst/>
                <a:gdLst>
                  <a:gd name="connsiteX0" fmla="*/ 14546 w 22112"/>
                  <a:gd name="connsiteY0" fmla="*/ 21127 h 26072"/>
                  <a:gd name="connsiteX1" fmla="*/ 13588 w 22112"/>
                  <a:gd name="connsiteY1" fmla="*/ 25663 h 26072"/>
                  <a:gd name="connsiteX2" fmla="*/ 14716 w 22112"/>
                  <a:gd name="connsiteY2" fmla="*/ 25845 h 26072"/>
                  <a:gd name="connsiteX3" fmla="*/ 17869 w 22112"/>
                  <a:gd name="connsiteY3" fmla="*/ 24046 h 26072"/>
                  <a:gd name="connsiteX4" fmla="*/ 21173 w 22112"/>
                  <a:gd name="connsiteY4" fmla="*/ 22473 h 26072"/>
                  <a:gd name="connsiteX5" fmla="*/ 21987 w 22112"/>
                  <a:gd name="connsiteY5" fmla="*/ 21278 h 26072"/>
                  <a:gd name="connsiteX6" fmla="*/ 17207 w 22112"/>
                  <a:gd name="connsiteY6" fmla="*/ 19321 h 26072"/>
                  <a:gd name="connsiteX7" fmla="*/ 10384 w 22112"/>
                  <a:gd name="connsiteY7" fmla="*/ 6247 h 26072"/>
                  <a:gd name="connsiteX8" fmla="*/ 10763 w 22112"/>
                  <a:gd name="connsiteY8" fmla="*/ 4114 h 26072"/>
                  <a:gd name="connsiteX9" fmla="*/ 12736 w 22112"/>
                  <a:gd name="connsiteY9" fmla="*/ 3082 h 26072"/>
                  <a:gd name="connsiteX10" fmla="*/ 17201 w 22112"/>
                  <a:gd name="connsiteY10" fmla="*/ 4686 h 26072"/>
                  <a:gd name="connsiteX11" fmla="*/ 16728 w 22112"/>
                  <a:gd name="connsiteY11" fmla="*/ 3063 h 26072"/>
                  <a:gd name="connsiteX12" fmla="*/ 15088 w 22112"/>
                  <a:gd name="connsiteY12" fmla="*/ 546 h 26072"/>
                  <a:gd name="connsiteX13" fmla="*/ 14351 w 22112"/>
                  <a:gd name="connsiteY13" fmla="*/ 43 h 26072"/>
                  <a:gd name="connsiteX14" fmla="*/ 7332 w 22112"/>
                  <a:gd name="connsiteY14" fmla="*/ 3818 h 26072"/>
                  <a:gd name="connsiteX15" fmla="*/ 188 w 22112"/>
                  <a:gd name="connsiteY15" fmla="*/ 7386 h 26072"/>
                  <a:gd name="connsiteX16" fmla="*/ 188 w 22112"/>
                  <a:gd name="connsiteY16" fmla="*/ 8273 h 26072"/>
                  <a:gd name="connsiteX17" fmla="*/ 1809 w 22112"/>
                  <a:gd name="connsiteY17" fmla="*/ 12274 h 26072"/>
                  <a:gd name="connsiteX18" fmla="*/ 2641 w 22112"/>
                  <a:gd name="connsiteY18" fmla="*/ 13130 h 26072"/>
                  <a:gd name="connsiteX19" fmla="*/ 3625 w 22112"/>
                  <a:gd name="connsiteY19" fmla="*/ 7807 h 26072"/>
                  <a:gd name="connsiteX20" fmla="*/ 5567 w 22112"/>
                  <a:gd name="connsiteY20" fmla="*/ 6794 h 26072"/>
                  <a:gd name="connsiteX21" fmla="*/ 7547 w 22112"/>
                  <a:gd name="connsiteY21" fmla="*/ 7706 h 2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112" h="26072">
                    <a:moveTo>
                      <a:pt x="14546" y="21127"/>
                    </a:moveTo>
                    <a:cubicBezTo>
                      <a:pt x="16337" y="24562"/>
                      <a:pt x="12995" y="24537"/>
                      <a:pt x="13588" y="25663"/>
                    </a:cubicBezTo>
                    <a:cubicBezTo>
                      <a:pt x="13916" y="26292"/>
                      <a:pt x="14294" y="26065"/>
                      <a:pt x="14716" y="25845"/>
                    </a:cubicBezTo>
                    <a:cubicBezTo>
                      <a:pt x="15637" y="25367"/>
                      <a:pt x="16343" y="24851"/>
                      <a:pt x="17869" y="24046"/>
                    </a:cubicBezTo>
                    <a:cubicBezTo>
                      <a:pt x="19395" y="23241"/>
                      <a:pt x="20253" y="22957"/>
                      <a:pt x="21173" y="22473"/>
                    </a:cubicBezTo>
                    <a:cubicBezTo>
                      <a:pt x="21848" y="22121"/>
                      <a:pt x="22359" y="21970"/>
                      <a:pt x="21987" y="21278"/>
                    </a:cubicBezTo>
                    <a:cubicBezTo>
                      <a:pt x="21564" y="20472"/>
                      <a:pt x="19042" y="22844"/>
                      <a:pt x="17207" y="19321"/>
                    </a:cubicBezTo>
                    <a:lnTo>
                      <a:pt x="10384" y="6247"/>
                    </a:lnTo>
                    <a:cubicBezTo>
                      <a:pt x="9659" y="4869"/>
                      <a:pt x="9810" y="4598"/>
                      <a:pt x="10763" y="4114"/>
                    </a:cubicBezTo>
                    <a:lnTo>
                      <a:pt x="12736" y="3082"/>
                    </a:lnTo>
                    <a:cubicBezTo>
                      <a:pt x="15334" y="1585"/>
                      <a:pt x="16274" y="5171"/>
                      <a:pt x="17201" y="4686"/>
                    </a:cubicBezTo>
                    <a:cubicBezTo>
                      <a:pt x="17831" y="4378"/>
                      <a:pt x="16955" y="3384"/>
                      <a:pt x="16728" y="3063"/>
                    </a:cubicBezTo>
                    <a:lnTo>
                      <a:pt x="15088" y="546"/>
                    </a:lnTo>
                    <a:cubicBezTo>
                      <a:pt x="14912" y="270"/>
                      <a:pt x="14697" y="-133"/>
                      <a:pt x="14351" y="43"/>
                    </a:cubicBezTo>
                    <a:cubicBezTo>
                      <a:pt x="12200" y="1163"/>
                      <a:pt x="10706" y="2088"/>
                      <a:pt x="7332" y="3818"/>
                    </a:cubicBezTo>
                    <a:cubicBezTo>
                      <a:pt x="3959" y="5548"/>
                      <a:pt x="2338" y="6266"/>
                      <a:pt x="188" y="7386"/>
                    </a:cubicBezTo>
                    <a:cubicBezTo>
                      <a:pt x="-159" y="7568"/>
                      <a:pt x="56" y="7977"/>
                      <a:pt x="188" y="8273"/>
                    </a:cubicBezTo>
                    <a:lnTo>
                      <a:pt x="1809" y="12274"/>
                    </a:lnTo>
                    <a:cubicBezTo>
                      <a:pt x="1960" y="12677"/>
                      <a:pt x="2155" y="13381"/>
                      <a:pt x="2641" y="13130"/>
                    </a:cubicBezTo>
                    <a:cubicBezTo>
                      <a:pt x="3681" y="12589"/>
                      <a:pt x="1014" y="9166"/>
                      <a:pt x="3625" y="7807"/>
                    </a:cubicBezTo>
                    <a:lnTo>
                      <a:pt x="5567" y="6794"/>
                    </a:lnTo>
                    <a:cubicBezTo>
                      <a:pt x="6519" y="6297"/>
                      <a:pt x="6828" y="6328"/>
                      <a:pt x="7547" y="7706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38A83987-3F49-42F0-D19C-C33C9F1C127B}"/>
                  </a:ext>
                </a:extLst>
              </p:cNvPr>
              <p:cNvSpPr/>
              <p:nvPr/>
            </p:nvSpPr>
            <p:spPr>
              <a:xfrm>
                <a:off x="8439748" y="3992479"/>
                <a:ext cx="5593" cy="3535"/>
              </a:xfrm>
              <a:custGeom>
                <a:avLst/>
                <a:gdLst>
                  <a:gd name="connsiteX0" fmla="*/ 3329 w 5593"/>
                  <a:gd name="connsiteY0" fmla="*/ 0 h 3535"/>
                  <a:gd name="connsiteX1" fmla="*/ 0 w 5593"/>
                  <a:gd name="connsiteY1" fmla="*/ 233 h 3535"/>
                  <a:gd name="connsiteX2" fmla="*/ 3582 w 5593"/>
                  <a:gd name="connsiteY2" fmla="*/ 3536 h 3535"/>
                  <a:gd name="connsiteX3" fmla="*/ 5593 w 5593"/>
                  <a:gd name="connsiteY3" fmla="*/ 3391 h 3535"/>
                  <a:gd name="connsiteX4" fmla="*/ 3329 w 5593"/>
                  <a:gd name="connsiteY4" fmla="*/ 0 h 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93" h="3535">
                    <a:moveTo>
                      <a:pt x="3329" y="0"/>
                    </a:moveTo>
                    <a:lnTo>
                      <a:pt x="0" y="233"/>
                    </a:lnTo>
                    <a:lnTo>
                      <a:pt x="3582" y="3536"/>
                    </a:lnTo>
                    <a:lnTo>
                      <a:pt x="5593" y="3391"/>
                    </a:lnTo>
                    <a:lnTo>
                      <a:pt x="3329" y="0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55AB9365-6DC1-52C0-1EEF-28660CE16065}"/>
                  </a:ext>
                </a:extLst>
              </p:cNvPr>
              <p:cNvSpPr/>
              <p:nvPr/>
            </p:nvSpPr>
            <p:spPr>
              <a:xfrm>
                <a:off x="8646399" y="3772038"/>
                <a:ext cx="50414" cy="59934"/>
              </a:xfrm>
              <a:custGeom>
                <a:avLst/>
                <a:gdLst>
                  <a:gd name="connsiteX0" fmla="*/ 44342 w 50414"/>
                  <a:gd name="connsiteY0" fmla="*/ 13 h 59934"/>
                  <a:gd name="connsiteX1" fmla="*/ 47848 w 50414"/>
                  <a:gd name="connsiteY1" fmla="*/ 440 h 59934"/>
                  <a:gd name="connsiteX2" fmla="*/ 50414 w 50414"/>
                  <a:gd name="connsiteY2" fmla="*/ 13 h 59934"/>
                  <a:gd name="connsiteX3" fmla="*/ 48869 w 50414"/>
                  <a:gd name="connsiteY3" fmla="*/ 35397 h 59934"/>
                  <a:gd name="connsiteX4" fmla="*/ 24523 w 50414"/>
                  <a:gd name="connsiteY4" fmla="*/ 59934 h 59934"/>
                  <a:gd name="connsiteX5" fmla="*/ 82 w 50414"/>
                  <a:gd name="connsiteY5" fmla="*/ 35548 h 59934"/>
                  <a:gd name="connsiteX6" fmla="*/ 511 w 50414"/>
                  <a:gd name="connsiteY6" fmla="*/ 22084 h 59934"/>
                  <a:gd name="connsiteX7" fmla="*/ 0 w 50414"/>
                  <a:gd name="connsiteY7" fmla="*/ 0 h 59934"/>
                  <a:gd name="connsiteX8" fmla="*/ 4414 w 50414"/>
                  <a:gd name="connsiteY8" fmla="*/ 428 h 59934"/>
                  <a:gd name="connsiteX9" fmla="*/ 8090 w 50414"/>
                  <a:gd name="connsiteY9" fmla="*/ 0 h 59934"/>
                  <a:gd name="connsiteX10" fmla="*/ 7062 w 50414"/>
                  <a:gd name="connsiteY10" fmla="*/ 29244 h 59934"/>
                  <a:gd name="connsiteX11" fmla="*/ 26118 w 50414"/>
                  <a:gd name="connsiteY11" fmla="*/ 55927 h 59934"/>
                  <a:gd name="connsiteX12" fmla="*/ 44834 w 50414"/>
                  <a:gd name="connsiteY12" fmla="*/ 27709 h 59934"/>
                  <a:gd name="connsiteX13" fmla="*/ 44342 w 50414"/>
                  <a:gd name="connsiteY13" fmla="*/ 1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14" h="59934">
                    <a:moveTo>
                      <a:pt x="44342" y="13"/>
                    </a:moveTo>
                    <a:cubicBezTo>
                      <a:pt x="45491" y="287"/>
                      <a:pt x="46667" y="430"/>
                      <a:pt x="47848" y="440"/>
                    </a:cubicBezTo>
                    <a:cubicBezTo>
                      <a:pt x="48721" y="431"/>
                      <a:pt x="49586" y="286"/>
                      <a:pt x="50414" y="13"/>
                    </a:cubicBezTo>
                    <a:cubicBezTo>
                      <a:pt x="49727" y="7940"/>
                      <a:pt x="49046" y="22946"/>
                      <a:pt x="48869" y="35397"/>
                    </a:cubicBezTo>
                    <a:cubicBezTo>
                      <a:pt x="48699" y="50497"/>
                      <a:pt x="39903" y="59934"/>
                      <a:pt x="24523" y="59934"/>
                    </a:cubicBezTo>
                    <a:cubicBezTo>
                      <a:pt x="7605" y="59934"/>
                      <a:pt x="82" y="52089"/>
                      <a:pt x="82" y="35548"/>
                    </a:cubicBezTo>
                    <a:cubicBezTo>
                      <a:pt x="82" y="30263"/>
                      <a:pt x="511" y="26343"/>
                      <a:pt x="511" y="22084"/>
                    </a:cubicBezTo>
                    <a:cubicBezTo>
                      <a:pt x="511" y="12703"/>
                      <a:pt x="170" y="4945"/>
                      <a:pt x="0" y="0"/>
                    </a:cubicBezTo>
                    <a:cubicBezTo>
                      <a:pt x="1456" y="269"/>
                      <a:pt x="2933" y="412"/>
                      <a:pt x="4414" y="428"/>
                    </a:cubicBezTo>
                    <a:cubicBezTo>
                      <a:pt x="5651" y="418"/>
                      <a:pt x="6884" y="275"/>
                      <a:pt x="8090" y="0"/>
                    </a:cubicBezTo>
                    <a:cubicBezTo>
                      <a:pt x="7579" y="5033"/>
                      <a:pt x="7062" y="16623"/>
                      <a:pt x="7062" y="29244"/>
                    </a:cubicBezTo>
                    <a:cubicBezTo>
                      <a:pt x="7062" y="40839"/>
                      <a:pt x="7062" y="55927"/>
                      <a:pt x="26118" y="55927"/>
                    </a:cubicBezTo>
                    <a:cubicBezTo>
                      <a:pt x="44834" y="55927"/>
                      <a:pt x="44834" y="38448"/>
                      <a:pt x="44834" y="27709"/>
                    </a:cubicBezTo>
                    <a:cubicBezTo>
                      <a:pt x="44859" y="11526"/>
                      <a:pt x="44859" y="3341"/>
                      <a:pt x="44342" y="1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5B7394BA-85EB-84DB-399F-4D343D4A6350}"/>
                  </a:ext>
                </a:extLst>
              </p:cNvPr>
              <p:cNvSpPr/>
              <p:nvPr/>
            </p:nvSpPr>
            <p:spPr>
              <a:xfrm>
                <a:off x="8718025" y="3770943"/>
                <a:ext cx="51095" cy="61041"/>
              </a:xfrm>
              <a:custGeom>
                <a:avLst/>
                <a:gdLst>
                  <a:gd name="connsiteX0" fmla="*/ 48781 w 51095"/>
                  <a:gd name="connsiteY0" fmla="*/ 61042 h 61041"/>
                  <a:gd name="connsiteX1" fmla="*/ 5631 w 51095"/>
                  <a:gd name="connsiteY1" fmla="*/ 13892 h 61041"/>
                  <a:gd name="connsiteX2" fmla="*/ 5372 w 51095"/>
                  <a:gd name="connsiteY2" fmla="*/ 31207 h 61041"/>
                  <a:gd name="connsiteX3" fmla="*/ 6142 w 51095"/>
                  <a:gd name="connsiteY3" fmla="*/ 59934 h 61041"/>
                  <a:gd name="connsiteX4" fmla="*/ 3153 w 51095"/>
                  <a:gd name="connsiteY4" fmla="*/ 59507 h 61041"/>
                  <a:gd name="connsiteX5" fmla="*/ 0 w 51095"/>
                  <a:gd name="connsiteY5" fmla="*/ 59934 h 61041"/>
                  <a:gd name="connsiteX6" fmla="*/ 1797 w 51095"/>
                  <a:gd name="connsiteY6" fmla="*/ 22851 h 61041"/>
                  <a:gd name="connsiteX7" fmla="*/ 1539 w 51095"/>
                  <a:gd name="connsiteY7" fmla="*/ 0 h 61041"/>
                  <a:gd name="connsiteX8" fmla="*/ 2907 w 51095"/>
                  <a:gd name="connsiteY8" fmla="*/ 0 h 61041"/>
                  <a:gd name="connsiteX9" fmla="*/ 46145 w 51095"/>
                  <a:gd name="connsiteY9" fmla="*/ 46124 h 61041"/>
                  <a:gd name="connsiteX10" fmla="*/ 45458 w 51095"/>
                  <a:gd name="connsiteY10" fmla="*/ 1107 h 61041"/>
                  <a:gd name="connsiteX11" fmla="*/ 48365 w 51095"/>
                  <a:gd name="connsiteY11" fmla="*/ 1535 h 61041"/>
                  <a:gd name="connsiteX12" fmla="*/ 51095 w 51095"/>
                  <a:gd name="connsiteY12" fmla="*/ 1107 h 61041"/>
                  <a:gd name="connsiteX13" fmla="*/ 49733 w 51095"/>
                  <a:gd name="connsiteY13" fmla="*/ 29672 h 61041"/>
                  <a:gd name="connsiteX14" fmla="*/ 49985 w 51095"/>
                  <a:gd name="connsiteY14" fmla="*/ 61042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1">
                    <a:moveTo>
                      <a:pt x="48781" y="61042"/>
                    </a:moveTo>
                    <a:cubicBezTo>
                      <a:pt x="35791" y="45784"/>
                      <a:pt x="20241" y="29407"/>
                      <a:pt x="5631" y="13892"/>
                    </a:cubicBezTo>
                    <a:cubicBezTo>
                      <a:pt x="5543" y="17038"/>
                      <a:pt x="5372" y="22166"/>
                      <a:pt x="5372" y="31207"/>
                    </a:cubicBezTo>
                    <a:cubicBezTo>
                      <a:pt x="5372" y="38536"/>
                      <a:pt x="5713" y="56524"/>
                      <a:pt x="6142" y="59934"/>
                    </a:cubicBezTo>
                    <a:cubicBezTo>
                      <a:pt x="5169" y="59660"/>
                      <a:pt x="4164" y="59517"/>
                      <a:pt x="3153" y="59507"/>
                    </a:cubicBezTo>
                    <a:cubicBezTo>
                      <a:pt x="2089" y="59529"/>
                      <a:pt x="1031" y="59672"/>
                      <a:pt x="0" y="59934"/>
                    </a:cubicBezTo>
                    <a:cubicBezTo>
                      <a:pt x="687" y="55927"/>
                      <a:pt x="1797" y="34101"/>
                      <a:pt x="1797" y="22851"/>
                    </a:cubicBezTo>
                    <a:cubicBezTo>
                      <a:pt x="1797" y="12105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36"/>
                      <a:pt x="46145" y="46124"/>
                    </a:cubicBezTo>
                    <a:cubicBezTo>
                      <a:pt x="46145" y="30861"/>
                      <a:pt x="46145" y="14238"/>
                      <a:pt x="45458" y="1107"/>
                    </a:cubicBezTo>
                    <a:cubicBezTo>
                      <a:pt x="46404" y="1375"/>
                      <a:pt x="47381" y="1519"/>
                      <a:pt x="48365" y="1535"/>
                    </a:cubicBezTo>
                    <a:cubicBezTo>
                      <a:pt x="49291" y="1519"/>
                      <a:pt x="50209" y="1375"/>
                      <a:pt x="51095" y="1107"/>
                    </a:cubicBezTo>
                    <a:cubicBezTo>
                      <a:pt x="50584" y="6141"/>
                      <a:pt x="49733" y="23015"/>
                      <a:pt x="49733" y="29672"/>
                    </a:cubicBezTo>
                    <a:cubicBezTo>
                      <a:pt x="49733" y="38367"/>
                      <a:pt x="49903" y="57210"/>
                      <a:pt x="49985" y="610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1EAC9CCD-E951-0FDB-470B-559E495D05F5}"/>
                  </a:ext>
                </a:extLst>
              </p:cNvPr>
              <p:cNvSpPr/>
              <p:nvPr/>
            </p:nvSpPr>
            <p:spPr>
              <a:xfrm>
                <a:off x="8791001" y="3772050"/>
                <a:ext cx="8380" cy="58833"/>
              </a:xfrm>
              <a:custGeom>
                <a:avLst/>
                <a:gdLst>
                  <a:gd name="connsiteX0" fmla="*/ 687 w 8380"/>
                  <a:gd name="connsiteY0" fmla="*/ 22084 h 58833"/>
                  <a:gd name="connsiteX1" fmla="*/ 0 w 8380"/>
                  <a:gd name="connsiteY1" fmla="*/ 0 h 58833"/>
                  <a:gd name="connsiteX2" fmla="*/ 4187 w 8380"/>
                  <a:gd name="connsiteY2" fmla="*/ 428 h 58833"/>
                  <a:gd name="connsiteX3" fmla="*/ 8380 w 8380"/>
                  <a:gd name="connsiteY3" fmla="*/ 0 h 58833"/>
                  <a:gd name="connsiteX4" fmla="*/ 7693 w 8380"/>
                  <a:gd name="connsiteY4" fmla="*/ 22084 h 58833"/>
                  <a:gd name="connsiteX5" fmla="*/ 7693 w 8380"/>
                  <a:gd name="connsiteY5" fmla="*/ 36750 h 58833"/>
                  <a:gd name="connsiteX6" fmla="*/ 8380 w 8380"/>
                  <a:gd name="connsiteY6" fmla="*/ 58833 h 58833"/>
                  <a:gd name="connsiteX7" fmla="*/ 0 w 8380"/>
                  <a:gd name="connsiteY7" fmla="*/ 58833 h 58833"/>
                  <a:gd name="connsiteX8" fmla="*/ 687 w 8380"/>
                  <a:gd name="connsiteY8" fmla="*/ 36750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80" h="58833">
                    <a:moveTo>
                      <a:pt x="687" y="22084"/>
                    </a:moveTo>
                    <a:cubicBezTo>
                      <a:pt x="687" y="14748"/>
                      <a:pt x="341" y="7336"/>
                      <a:pt x="0" y="0"/>
                    </a:cubicBezTo>
                    <a:cubicBezTo>
                      <a:pt x="1380" y="266"/>
                      <a:pt x="2781" y="409"/>
                      <a:pt x="4187" y="428"/>
                    </a:cubicBezTo>
                    <a:cubicBezTo>
                      <a:pt x="5594" y="409"/>
                      <a:pt x="6998" y="266"/>
                      <a:pt x="8380" y="0"/>
                    </a:cubicBezTo>
                    <a:cubicBezTo>
                      <a:pt x="8033" y="7336"/>
                      <a:pt x="7693" y="14748"/>
                      <a:pt x="7693" y="22084"/>
                    </a:cubicBezTo>
                    <a:lnTo>
                      <a:pt x="7693" y="36750"/>
                    </a:lnTo>
                    <a:cubicBezTo>
                      <a:pt x="7693" y="44086"/>
                      <a:pt x="8033" y="51504"/>
                      <a:pt x="8380" y="58833"/>
                    </a:cubicBezTo>
                    <a:cubicBezTo>
                      <a:pt x="5616" y="58263"/>
                      <a:pt x="2764" y="58263"/>
                      <a:pt x="0" y="58833"/>
                    </a:cubicBezTo>
                    <a:cubicBezTo>
                      <a:pt x="341" y="51504"/>
                      <a:pt x="687" y="44086"/>
                      <a:pt x="687" y="3675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E1F5D882-A505-2EAC-25E6-4CC719865BDD}"/>
                  </a:ext>
                </a:extLst>
              </p:cNvPr>
              <p:cNvSpPr/>
              <p:nvPr/>
            </p:nvSpPr>
            <p:spPr>
              <a:xfrm>
                <a:off x="8813847" y="3772050"/>
                <a:ext cx="54008" cy="58827"/>
              </a:xfrm>
              <a:custGeom>
                <a:avLst/>
                <a:gdLst>
                  <a:gd name="connsiteX0" fmla="*/ 0 w 54008"/>
                  <a:gd name="connsiteY0" fmla="*/ 0 h 58827"/>
                  <a:gd name="connsiteX1" fmla="*/ 4414 w 54008"/>
                  <a:gd name="connsiteY1" fmla="*/ 428 h 58827"/>
                  <a:gd name="connsiteX2" fmla="*/ 8828 w 54008"/>
                  <a:gd name="connsiteY2" fmla="*/ 0 h 58827"/>
                  <a:gd name="connsiteX3" fmla="*/ 28306 w 54008"/>
                  <a:gd name="connsiteY3" fmla="*/ 50384 h 58827"/>
                  <a:gd name="connsiteX4" fmla="*/ 47703 w 54008"/>
                  <a:gd name="connsiteY4" fmla="*/ 0 h 58827"/>
                  <a:gd name="connsiteX5" fmla="*/ 54008 w 54008"/>
                  <a:gd name="connsiteY5" fmla="*/ 0 h 58827"/>
                  <a:gd name="connsiteX6" fmla="*/ 29416 w 54008"/>
                  <a:gd name="connsiteY6" fmla="*/ 58827 h 58827"/>
                  <a:gd name="connsiteX7" fmla="*/ 26598 w 54008"/>
                  <a:gd name="connsiteY7" fmla="*/ 58399 h 58827"/>
                  <a:gd name="connsiteX8" fmla="*/ 23773 w 54008"/>
                  <a:gd name="connsiteY8" fmla="*/ 58827 h 58827"/>
                  <a:gd name="connsiteX9" fmla="*/ 0 w 54008"/>
                  <a:gd name="connsiteY9" fmla="*/ 0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08" h="58827">
                    <a:moveTo>
                      <a:pt x="0" y="0"/>
                    </a:moveTo>
                    <a:cubicBezTo>
                      <a:pt x="1457" y="268"/>
                      <a:pt x="2933" y="412"/>
                      <a:pt x="4414" y="428"/>
                    </a:cubicBezTo>
                    <a:cubicBezTo>
                      <a:pt x="5895" y="412"/>
                      <a:pt x="7371" y="269"/>
                      <a:pt x="8828" y="0"/>
                    </a:cubicBezTo>
                    <a:cubicBezTo>
                      <a:pt x="13873" y="15100"/>
                      <a:pt x="21130" y="33163"/>
                      <a:pt x="28306" y="50384"/>
                    </a:cubicBezTo>
                    <a:cubicBezTo>
                      <a:pt x="34543" y="36542"/>
                      <a:pt x="44115" y="11168"/>
                      <a:pt x="47703" y="0"/>
                    </a:cubicBezTo>
                    <a:cubicBezTo>
                      <a:pt x="49766" y="567"/>
                      <a:pt x="51945" y="567"/>
                      <a:pt x="54008" y="0"/>
                    </a:cubicBezTo>
                    <a:cubicBezTo>
                      <a:pt x="45126" y="19613"/>
                      <a:pt x="36928" y="39222"/>
                      <a:pt x="29416" y="58827"/>
                    </a:cubicBezTo>
                    <a:cubicBezTo>
                      <a:pt x="28500" y="58560"/>
                      <a:pt x="27552" y="58416"/>
                      <a:pt x="26598" y="58399"/>
                    </a:cubicBezTo>
                    <a:cubicBezTo>
                      <a:pt x="25640" y="58402"/>
                      <a:pt x="24688" y="58546"/>
                      <a:pt x="23773" y="58827"/>
                    </a:cubicBezTo>
                    <a:cubicBezTo>
                      <a:pt x="18709" y="44759"/>
                      <a:pt x="8286" y="19611"/>
                      <a:pt x="0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DA4B2DD-6A55-EC56-FA34-3405AF2AADC6}"/>
                  </a:ext>
                </a:extLst>
              </p:cNvPr>
              <p:cNvSpPr/>
              <p:nvPr/>
            </p:nvSpPr>
            <p:spPr>
              <a:xfrm>
                <a:off x="8882163" y="3772025"/>
                <a:ext cx="30929" cy="58852"/>
              </a:xfrm>
              <a:custGeom>
                <a:avLst/>
                <a:gdLst>
                  <a:gd name="connsiteX0" fmla="*/ 700 w 30929"/>
                  <a:gd name="connsiteY0" fmla="*/ 22021 h 58852"/>
                  <a:gd name="connsiteX1" fmla="*/ 19 w 30929"/>
                  <a:gd name="connsiteY1" fmla="*/ 0 h 58852"/>
                  <a:gd name="connsiteX2" fmla="*/ 15310 w 30929"/>
                  <a:gd name="connsiteY2" fmla="*/ 428 h 58852"/>
                  <a:gd name="connsiteX3" fmla="*/ 30520 w 30929"/>
                  <a:gd name="connsiteY3" fmla="*/ 0 h 58852"/>
                  <a:gd name="connsiteX4" fmla="*/ 30520 w 30929"/>
                  <a:gd name="connsiteY4" fmla="*/ 5115 h 58852"/>
                  <a:gd name="connsiteX5" fmla="*/ 8046 w 30929"/>
                  <a:gd name="connsiteY5" fmla="*/ 4008 h 58852"/>
                  <a:gd name="connsiteX6" fmla="*/ 7706 w 30929"/>
                  <a:gd name="connsiteY6" fmla="*/ 14836 h 58852"/>
                  <a:gd name="connsiteX7" fmla="*/ 7794 w 30929"/>
                  <a:gd name="connsiteY7" fmla="*/ 26092 h 58852"/>
                  <a:gd name="connsiteX8" fmla="*/ 28552 w 30929"/>
                  <a:gd name="connsiteY8" fmla="*/ 25236 h 58852"/>
                  <a:gd name="connsiteX9" fmla="*/ 28300 w 30929"/>
                  <a:gd name="connsiteY9" fmla="*/ 27878 h 58852"/>
                  <a:gd name="connsiteX10" fmla="*/ 28552 w 30929"/>
                  <a:gd name="connsiteY10" fmla="*/ 30439 h 58852"/>
                  <a:gd name="connsiteX11" fmla="*/ 7794 w 30929"/>
                  <a:gd name="connsiteY11" fmla="*/ 29672 h 58852"/>
                  <a:gd name="connsiteX12" fmla="*/ 7687 w 30929"/>
                  <a:gd name="connsiteY12" fmla="*/ 42060 h 58852"/>
                  <a:gd name="connsiteX13" fmla="*/ 7857 w 30929"/>
                  <a:gd name="connsiteY13" fmla="*/ 54844 h 58852"/>
                  <a:gd name="connsiteX14" fmla="*/ 30930 w 30929"/>
                  <a:gd name="connsiteY14" fmla="*/ 53737 h 58852"/>
                  <a:gd name="connsiteX15" fmla="*/ 30671 w 30929"/>
                  <a:gd name="connsiteY15" fmla="*/ 56380 h 58852"/>
                  <a:gd name="connsiteX16" fmla="*/ 30930 w 30929"/>
                  <a:gd name="connsiteY16" fmla="*/ 58852 h 58852"/>
                  <a:gd name="connsiteX17" fmla="*/ 15544 w 30929"/>
                  <a:gd name="connsiteY17" fmla="*/ 58424 h 58852"/>
                  <a:gd name="connsiteX18" fmla="*/ 0 w 30929"/>
                  <a:gd name="connsiteY18" fmla="*/ 58852 h 58852"/>
                  <a:gd name="connsiteX19" fmla="*/ 681 w 30929"/>
                  <a:gd name="connsiteY19" fmla="*/ 36687 h 5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29" h="58852">
                    <a:moveTo>
                      <a:pt x="700" y="22021"/>
                    </a:moveTo>
                    <a:cubicBezTo>
                      <a:pt x="700" y="14691"/>
                      <a:pt x="359" y="7273"/>
                      <a:pt x="19" y="0"/>
                    </a:cubicBezTo>
                    <a:cubicBezTo>
                      <a:pt x="5139" y="258"/>
                      <a:pt x="10184" y="428"/>
                      <a:pt x="15310" y="428"/>
                    </a:cubicBezTo>
                    <a:cubicBezTo>
                      <a:pt x="20437" y="428"/>
                      <a:pt x="25475" y="258"/>
                      <a:pt x="30520" y="0"/>
                    </a:cubicBezTo>
                    <a:cubicBezTo>
                      <a:pt x="30184" y="1689"/>
                      <a:pt x="30184" y="3427"/>
                      <a:pt x="30520" y="5115"/>
                    </a:cubicBezTo>
                    <a:cubicBezTo>
                      <a:pt x="23344" y="4606"/>
                      <a:pt x="19169" y="4008"/>
                      <a:pt x="8046" y="4008"/>
                    </a:cubicBezTo>
                    <a:cubicBezTo>
                      <a:pt x="7964" y="7676"/>
                      <a:pt x="7706" y="10658"/>
                      <a:pt x="7706" y="14836"/>
                    </a:cubicBezTo>
                    <a:cubicBezTo>
                      <a:pt x="7706" y="19240"/>
                      <a:pt x="7794" y="23959"/>
                      <a:pt x="7794" y="26092"/>
                    </a:cubicBezTo>
                    <a:cubicBezTo>
                      <a:pt x="17883" y="26092"/>
                      <a:pt x="23514" y="25664"/>
                      <a:pt x="28552" y="25236"/>
                    </a:cubicBezTo>
                    <a:cubicBezTo>
                      <a:pt x="28385" y="26107"/>
                      <a:pt x="28300" y="26992"/>
                      <a:pt x="28300" y="27878"/>
                    </a:cubicBezTo>
                    <a:cubicBezTo>
                      <a:pt x="28300" y="28738"/>
                      <a:pt x="28385" y="29596"/>
                      <a:pt x="28552" y="30439"/>
                    </a:cubicBezTo>
                    <a:cubicBezTo>
                      <a:pt x="22656" y="29810"/>
                      <a:pt x="11893" y="29672"/>
                      <a:pt x="7794" y="29672"/>
                    </a:cubicBezTo>
                    <a:cubicBezTo>
                      <a:pt x="7687" y="31741"/>
                      <a:pt x="7687" y="33874"/>
                      <a:pt x="7687" y="42060"/>
                    </a:cubicBezTo>
                    <a:cubicBezTo>
                      <a:pt x="7687" y="48534"/>
                      <a:pt x="7775" y="52718"/>
                      <a:pt x="7857" y="54844"/>
                    </a:cubicBezTo>
                    <a:cubicBezTo>
                      <a:pt x="15462" y="54844"/>
                      <a:pt x="25544" y="54756"/>
                      <a:pt x="30930" y="53737"/>
                    </a:cubicBezTo>
                    <a:cubicBezTo>
                      <a:pt x="30759" y="54608"/>
                      <a:pt x="30673" y="55493"/>
                      <a:pt x="30671" y="56380"/>
                    </a:cubicBezTo>
                    <a:cubicBezTo>
                      <a:pt x="30673" y="57211"/>
                      <a:pt x="30759" y="58039"/>
                      <a:pt x="30930" y="58852"/>
                    </a:cubicBezTo>
                    <a:cubicBezTo>
                      <a:pt x="25885" y="58594"/>
                      <a:pt x="20758" y="58424"/>
                      <a:pt x="15544" y="58424"/>
                    </a:cubicBezTo>
                    <a:cubicBezTo>
                      <a:pt x="10329" y="58424"/>
                      <a:pt x="5209" y="58594"/>
                      <a:pt x="0" y="58852"/>
                    </a:cubicBezTo>
                    <a:cubicBezTo>
                      <a:pt x="340" y="51434"/>
                      <a:pt x="681" y="44017"/>
                      <a:pt x="681" y="3668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2A3888DD-90F7-284F-6742-0A40BA1D832D}"/>
                  </a:ext>
                </a:extLst>
              </p:cNvPr>
              <p:cNvSpPr/>
              <p:nvPr/>
            </p:nvSpPr>
            <p:spPr>
              <a:xfrm>
                <a:off x="8930200" y="3772050"/>
                <a:ext cx="43162" cy="58833"/>
              </a:xfrm>
              <a:custGeom>
                <a:avLst/>
                <a:gdLst>
                  <a:gd name="connsiteX0" fmla="*/ 687 w 43162"/>
                  <a:gd name="connsiteY0" fmla="*/ 22084 h 58833"/>
                  <a:gd name="connsiteX1" fmla="*/ 0 w 43162"/>
                  <a:gd name="connsiteY1" fmla="*/ 0 h 58833"/>
                  <a:gd name="connsiteX2" fmla="*/ 9742 w 43162"/>
                  <a:gd name="connsiteY2" fmla="*/ 428 h 58833"/>
                  <a:gd name="connsiteX3" fmla="*/ 19491 w 43162"/>
                  <a:gd name="connsiteY3" fmla="*/ 0 h 58833"/>
                  <a:gd name="connsiteX4" fmla="*/ 37260 w 43162"/>
                  <a:gd name="connsiteY4" fmla="*/ 13470 h 58833"/>
                  <a:gd name="connsiteX5" fmla="*/ 19750 w 43162"/>
                  <a:gd name="connsiteY5" fmla="*/ 29753 h 58833"/>
                  <a:gd name="connsiteX6" fmla="*/ 43163 w 43162"/>
                  <a:gd name="connsiteY6" fmla="*/ 58827 h 58833"/>
                  <a:gd name="connsiteX7" fmla="*/ 38036 w 43162"/>
                  <a:gd name="connsiteY7" fmla="*/ 58399 h 58833"/>
                  <a:gd name="connsiteX8" fmla="*/ 33080 w 43162"/>
                  <a:gd name="connsiteY8" fmla="*/ 58827 h 58833"/>
                  <a:gd name="connsiteX9" fmla="*/ 10940 w 43162"/>
                  <a:gd name="connsiteY9" fmla="*/ 30515 h 58833"/>
                  <a:gd name="connsiteX10" fmla="*/ 7693 w 43162"/>
                  <a:gd name="connsiteY10" fmla="*/ 30515 h 58833"/>
                  <a:gd name="connsiteX11" fmla="*/ 7693 w 43162"/>
                  <a:gd name="connsiteY11" fmla="*/ 36750 h 58833"/>
                  <a:gd name="connsiteX12" fmla="*/ 8374 w 43162"/>
                  <a:gd name="connsiteY12" fmla="*/ 58833 h 58833"/>
                  <a:gd name="connsiteX13" fmla="*/ 0 w 43162"/>
                  <a:gd name="connsiteY13" fmla="*/ 58833 h 58833"/>
                  <a:gd name="connsiteX14" fmla="*/ 687 w 43162"/>
                  <a:gd name="connsiteY14" fmla="*/ 36750 h 58833"/>
                  <a:gd name="connsiteX15" fmla="*/ 7693 w 43162"/>
                  <a:gd name="connsiteY15" fmla="*/ 26941 h 58833"/>
                  <a:gd name="connsiteX16" fmla="*/ 13419 w 43162"/>
                  <a:gd name="connsiteY16" fmla="*/ 27369 h 58833"/>
                  <a:gd name="connsiteX17" fmla="*/ 29744 w 43162"/>
                  <a:gd name="connsiteY17" fmla="*/ 14326 h 58833"/>
                  <a:gd name="connsiteX18" fmla="*/ 16502 w 43162"/>
                  <a:gd name="connsiteY18" fmla="*/ 3152 h 58833"/>
                  <a:gd name="connsiteX19" fmla="*/ 8204 w 43162"/>
                  <a:gd name="connsiteY19" fmla="*/ 3580 h 58833"/>
                  <a:gd name="connsiteX20" fmla="*/ 7693 w 43162"/>
                  <a:gd name="connsiteY20" fmla="*/ 22084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162" h="58833">
                    <a:moveTo>
                      <a:pt x="687" y="22084"/>
                    </a:moveTo>
                    <a:cubicBezTo>
                      <a:pt x="687" y="14748"/>
                      <a:pt x="341" y="7336"/>
                      <a:pt x="0" y="0"/>
                    </a:cubicBezTo>
                    <a:cubicBezTo>
                      <a:pt x="3247" y="258"/>
                      <a:pt x="6495" y="428"/>
                      <a:pt x="9742" y="428"/>
                    </a:cubicBezTo>
                    <a:cubicBezTo>
                      <a:pt x="12990" y="428"/>
                      <a:pt x="16237" y="0"/>
                      <a:pt x="19491" y="0"/>
                    </a:cubicBezTo>
                    <a:cubicBezTo>
                      <a:pt x="29145" y="0"/>
                      <a:pt x="37260" y="3328"/>
                      <a:pt x="37260" y="13470"/>
                    </a:cubicBezTo>
                    <a:cubicBezTo>
                      <a:pt x="37260" y="24468"/>
                      <a:pt x="26244" y="28904"/>
                      <a:pt x="19750" y="29753"/>
                    </a:cubicBezTo>
                    <a:cubicBezTo>
                      <a:pt x="23937" y="34957"/>
                      <a:pt x="38200" y="53284"/>
                      <a:pt x="43163" y="58827"/>
                    </a:cubicBezTo>
                    <a:cubicBezTo>
                      <a:pt x="41466" y="58557"/>
                      <a:pt x="39751" y="58414"/>
                      <a:pt x="38036" y="58399"/>
                    </a:cubicBezTo>
                    <a:cubicBezTo>
                      <a:pt x="36378" y="58413"/>
                      <a:pt x="34719" y="58557"/>
                      <a:pt x="33080" y="58827"/>
                    </a:cubicBezTo>
                    <a:cubicBezTo>
                      <a:pt x="29662" y="53630"/>
                      <a:pt x="18293" y="37939"/>
                      <a:pt x="10940" y="30515"/>
                    </a:cubicBezTo>
                    <a:lnTo>
                      <a:pt x="7693" y="30515"/>
                    </a:lnTo>
                    <a:lnTo>
                      <a:pt x="7693" y="36750"/>
                    </a:lnTo>
                    <a:cubicBezTo>
                      <a:pt x="7693" y="44086"/>
                      <a:pt x="8033" y="51504"/>
                      <a:pt x="8374" y="58833"/>
                    </a:cubicBezTo>
                    <a:cubicBezTo>
                      <a:pt x="5612" y="58263"/>
                      <a:pt x="2762" y="58263"/>
                      <a:pt x="0" y="58833"/>
                    </a:cubicBezTo>
                    <a:cubicBezTo>
                      <a:pt x="341" y="51504"/>
                      <a:pt x="687" y="44086"/>
                      <a:pt x="687" y="36750"/>
                    </a:cubicBezTo>
                    <a:close/>
                    <a:moveTo>
                      <a:pt x="7693" y="26941"/>
                    </a:moveTo>
                    <a:cubicBezTo>
                      <a:pt x="9582" y="27279"/>
                      <a:pt x="11500" y="27422"/>
                      <a:pt x="13419" y="27369"/>
                    </a:cubicBezTo>
                    <a:cubicBezTo>
                      <a:pt x="20431" y="27369"/>
                      <a:pt x="29744" y="24468"/>
                      <a:pt x="29744" y="14326"/>
                    </a:cubicBezTo>
                    <a:cubicBezTo>
                      <a:pt x="29744" y="5373"/>
                      <a:pt x="22310" y="3152"/>
                      <a:pt x="16502" y="3152"/>
                    </a:cubicBezTo>
                    <a:cubicBezTo>
                      <a:pt x="13730" y="3149"/>
                      <a:pt x="10961" y="3292"/>
                      <a:pt x="8204" y="3580"/>
                    </a:cubicBezTo>
                    <a:cubicBezTo>
                      <a:pt x="7951" y="9802"/>
                      <a:pt x="7693" y="15943"/>
                      <a:pt x="7693" y="2208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6EE252F8-357F-EA67-B186-6BAC1FCC8665}"/>
                  </a:ext>
                </a:extLst>
              </p:cNvPr>
              <p:cNvSpPr/>
              <p:nvPr/>
            </p:nvSpPr>
            <p:spPr>
              <a:xfrm>
                <a:off x="8984518" y="3770943"/>
                <a:ext cx="35034" cy="61041"/>
              </a:xfrm>
              <a:custGeom>
                <a:avLst/>
                <a:gdLst>
                  <a:gd name="connsiteX0" fmla="*/ 2617 w 35034"/>
                  <a:gd name="connsiteY0" fmla="*/ 48597 h 61041"/>
                  <a:gd name="connsiteX1" fmla="*/ 16117 w 35034"/>
                  <a:gd name="connsiteY1" fmla="*/ 57462 h 61041"/>
                  <a:gd name="connsiteX2" fmla="*/ 28338 w 35034"/>
                  <a:gd name="connsiteY2" fmla="*/ 45099 h 61041"/>
                  <a:gd name="connsiteX3" fmla="*/ 1419 w 35034"/>
                  <a:gd name="connsiteY3" fmla="*/ 16113 h 61041"/>
                  <a:gd name="connsiteX4" fmla="*/ 19964 w 35034"/>
                  <a:gd name="connsiteY4" fmla="*/ 0 h 61041"/>
                  <a:gd name="connsiteX5" fmla="*/ 32575 w 35034"/>
                  <a:gd name="connsiteY5" fmla="*/ 4008 h 61041"/>
                  <a:gd name="connsiteX6" fmla="*/ 30274 w 35034"/>
                  <a:gd name="connsiteY6" fmla="*/ 11168 h 61041"/>
                  <a:gd name="connsiteX7" fmla="*/ 29246 w 35034"/>
                  <a:gd name="connsiteY7" fmla="*/ 11168 h 61041"/>
                  <a:gd name="connsiteX8" fmla="*/ 19075 w 35034"/>
                  <a:gd name="connsiteY8" fmla="*/ 3152 h 61041"/>
                  <a:gd name="connsiteX9" fmla="*/ 8115 w 35034"/>
                  <a:gd name="connsiteY9" fmla="*/ 13722 h 61041"/>
                  <a:gd name="connsiteX10" fmla="*/ 35035 w 35034"/>
                  <a:gd name="connsiteY10" fmla="*/ 41858 h 61041"/>
                  <a:gd name="connsiteX11" fmla="*/ 14100 w 35034"/>
                  <a:gd name="connsiteY11" fmla="*/ 61042 h 61041"/>
                  <a:gd name="connsiteX12" fmla="*/ 0 w 35034"/>
                  <a:gd name="connsiteY12" fmla="*/ 56185 h 61041"/>
                  <a:gd name="connsiteX13" fmla="*/ 1621 w 35034"/>
                  <a:gd name="connsiteY13" fmla="*/ 48597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034" h="61041">
                    <a:moveTo>
                      <a:pt x="2617" y="48597"/>
                    </a:moveTo>
                    <a:cubicBezTo>
                      <a:pt x="4509" y="52605"/>
                      <a:pt x="8771" y="57462"/>
                      <a:pt x="16117" y="57462"/>
                    </a:cubicBezTo>
                    <a:cubicBezTo>
                      <a:pt x="23722" y="57462"/>
                      <a:pt x="28338" y="51919"/>
                      <a:pt x="28338" y="45099"/>
                    </a:cubicBezTo>
                    <a:cubicBezTo>
                      <a:pt x="28338" y="29407"/>
                      <a:pt x="1419" y="36146"/>
                      <a:pt x="1419" y="16113"/>
                    </a:cubicBezTo>
                    <a:cubicBezTo>
                      <a:pt x="1419" y="6675"/>
                      <a:pt x="8595" y="0"/>
                      <a:pt x="19964" y="0"/>
                    </a:cubicBezTo>
                    <a:cubicBezTo>
                      <a:pt x="25349" y="0"/>
                      <a:pt x="29189" y="1258"/>
                      <a:pt x="32575" y="4008"/>
                    </a:cubicBezTo>
                    <a:cubicBezTo>
                      <a:pt x="31554" y="5971"/>
                      <a:pt x="30955" y="7928"/>
                      <a:pt x="30274" y="11168"/>
                    </a:cubicBezTo>
                    <a:lnTo>
                      <a:pt x="29246" y="11168"/>
                    </a:lnTo>
                    <a:cubicBezTo>
                      <a:pt x="28048" y="8022"/>
                      <a:pt x="25462" y="3152"/>
                      <a:pt x="19075" y="3152"/>
                    </a:cubicBezTo>
                    <a:cubicBezTo>
                      <a:pt x="12687" y="3152"/>
                      <a:pt x="8115" y="7500"/>
                      <a:pt x="8115" y="13722"/>
                    </a:cubicBezTo>
                    <a:cubicBezTo>
                      <a:pt x="8115" y="29672"/>
                      <a:pt x="35035" y="23015"/>
                      <a:pt x="35035" y="41858"/>
                    </a:cubicBezTo>
                    <a:cubicBezTo>
                      <a:pt x="35035" y="52259"/>
                      <a:pt x="27253" y="61042"/>
                      <a:pt x="14100" y="61042"/>
                    </a:cubicBezTo>
                    <a:cubicBezTo>
                      <a:pt x="7006" y="61042"/>
                      <a:pt x="2989" y="58569"/>
                      <a:pt x="0" y="56185"/>
                    </a:cubicBezTo>
                    <a:cubicBezTo>
                      <a:pt x="1028" y="53542"/>
                      <a:pt x="1261" y="51837"/>
                      <a:pt x="1621" y="4859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DAD62074-6055-937C-E33C-840DCA6905E0}"/>
                  </a:ext>
                </a:extLst>
              </p:cNvPr>
              <p:cNvSpPr/>
              <p:nvPr/>
            </p:nvSpPr>
            <p:spPr>
              <a:xfrm>
                <a:off x="9037977" y="3772050"/>
                <a:ext cx="8373" cy="58833"/>
              </a:xfrm>
              <a:custGeom>
                <a:avLst/>
                <a:gdLst>
                  <a:gd name="connsiteX0" fmla="*/ 687 w 8373"/>
                  <a:gd name="connsiteY0" fmla="*/ 22084 h 58833"/>
                  <a:gd name="connsiteX1" fmla="*/ 0 w 8373"/>
                  <a:gd name="connsiteY1" fmla="*/ 0 h 58833"/>
                  <a:gd name="connsiteX2" fmla="*/ 4193 w 8373"/>
                  <a:gd name="connsiteY2" fmla="*/ 428 h 58833"/>
                  <a:gd name="connsiteX3" fmla="*/ 8374 w 8373"/>
                  <a:gd name="connsiteY3" fmla="*/ 0 h 58833"/>
                  <a:gd name="connsiteX4" fmla="*/ 7693 w 8373"/>
                  <a:gd name="connsiteY4" fmla="*/ 22084 h 58833"/>
                  <a:gd name="connsiteX5" fmla="*/ 7693 w 8373"/>
                  <a:gd name="connsiteY5" fmla="*/ 36750 h 58833"/>
                  <a:gd name="connsiteX6" fmla="*/ 8374 w 8373"/>
                  <a:gd name="connsiteY6" fmla="*/ 58833 h 58833"/>
                  <a:gd name="connsiteX7" fmla="*/ 0 w 8373"/>
                  <a:gd name="connsiteY7" fmla="*/ 58833 h 58833"/>
                  <a:gd name="connsiteX8" fmla="*/ 687 w 8373"/>
                  <a:gd name="connsiteY8" fmla="*/ 36750 h 5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3" h="58833">
                    <a:moveTo>
                      <a:pt x="687" y="22084"/>
                    </a:moveTo>
                    <a:cubicBezTo>
                      <a:pt x="687" y="14748"/>
                      <a:pt x="347" y="7336"/>
                      <a:pt x="0" y="0"/>
                    </a:cubicBezTo>
                    <a:cubicBezTo>
                      <a:pt x="1381" y="266"/>
                      <a:pt x="2787" y="409"/>
                      <a:pt x="4193" y="428"/>
                    </a:cubicBezTo>
                    <a:cubicBezTo>
                      <a:pt x="5599" y="409"/>
                      <a:pt x="6993" y="266"/>
                      <a:pt x="8374" y="0"/>
                    </a:cubicBezTo>
                    <a:cubicBezTo>
                      <a:pt x="8033" y="7336"/>
                      <a:pt x="7693" y="14748"/>
                      <a:pt x="7693" y="22084"/>
                    </a:cubicBezTo>
                    <a:lnTo>
                      <a:pt x="7693" y="36750"/>
                    </a:lnTo>
                    <a:cubicBezTo>
                      <a:pt x="7693" y="44086"/>
                      <a:pt x="8033" y="51504"/>
                      <a:pt x="8374" y="58833"/>
                    </a:cubicBezTo>
                    <a:cubicBezTo>
                      <a:pt x="5612" y="58263"/>
                      <a:pt x="2762" y="58263"/>
                      <a:pt x="0" y="58833"/>
                    </a:cubicBezTo>
                    <a:cubicBezTo>
                      <a:pt x="347" y="51504"/>
                      <a:pt x="687" y="44086"/>
                      <a:pt x="687" y="3675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FB2DE77A-ED6F-037B-E86F-6657044D8CBF}"/>
                  </a:ext>
                </a:extLst>
              </p:cNvPr>
              <p:cNvSpPr/>
              <p:nvPr/>
            </p:nvSpPr>
            <p:spPr>
              <a:xfrm>
                <a:off x="8645806" y="3859007"/>
                <a:ext cx="37607" cy="58827"/>
              </a:xfrm>
              <a:custGeom>
                <a:avLst/>
                <a:gdLst>
                  <a:gd name="connsiteX0" fmla="*/ 694 w 37607"/>
                  <a:gd name="connsiteY0" fmla="*/ 22084 h 58827"/>
                  <a:gd name="connsiteX1" fmla="*/ 13 w 37607"/>
                  <a:gd name="connsiteY1" fmla="*/ 0 h 58827"/>
                  <a:gd name="connsiteX2" fmla="*/ 8298 w 37607"/>
                  <a:gd name="connsiteY2" fmla="*/ 428 h 58827"/>
                  <a:gd name="connsiteX3" fmla="*/ 18892 w 37607"/>
                  <a:gd name="connsiteY3" fmla="*/ 0 h 58827"/>
                  <a:gd name="connsiteX4" fmla="*/ 37607 w 37607"/>
                  <a:gd name="connsiteY4" fmla="*/ 14408 h 58827"/>
                  <a:gd name="connsiteX5" fmla="*/ 14623 w 37607"/>
                  <a:gd name="connsiteY5" fmla="*/ 32314 h 58827"/>
                  <a:gd name="connsiteX6" fmla="*/ 7687 w 37607"/>
                  <a:gd name="connsiteY6" fmla="*/ 32056 h 58827"/>
                  <a:gd name="connsiteX7" fmla="*/ 7687 w 37607"/>
                  <a:gd name="connsiteY7" fmla="*/ 36743 h 58827"/>
                  <a:gd name="connsiteX8" fmla="*/ 8374 w 37607"/>
                  <a:gd name="connsiteY8" fmla="*/ 58827 h 58827"/>
                  <a:gd name="connsiteX9" fmla="*/ 0 w 37607"/>
                  <a:gd name="connsiteY9" fmla="*/ 58827 h 58827"/>
                  <a:gd name="connsiteX10" fmla="*/ 681 w 37607"/>
                  <a:gd name="connsiteY10" fmla="*/ 36743 h 58827"/>
                  <a:gd name="connsiteX11" fmla="*/ 7699 w 37607"/>
                  <a:gd name="connsiteY11" fmla="*/ 28476 h 58827"/>
                  <a:gd name="connsiteX12" fmla="*/ 13765 w 37607"/>
                  <a:gd name="connsiteY12" fmla="*/ 29162 h 58827"/>
                  <a:gd name="connsiteX13" fmla="*/ 29744 w 37607"/>
                  <a:gd name="connsiteY13" fmla="*/ 14924 h 58827"/>
                  <a:gd name="connsiteX14" fmla="*/ 15392 w 37607"/>
                  <a:gd name="connsiteY14" fmla="*/ 3158 h 58827"/>
                  <a:gd name="connsiteX15" fmla="*/ 7699 w 37607"/>
                  <a:gd name="connsiteY15" fmla="*/ 3158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607" h="58827">
                    <a:moveTo>
                      <a:pt x="694" y="22084"/>
                    </a:moveTo>
                    <a:cubicBezTo>
                      <a:pt x="694" y="14754"/>
                      <a:pt x="353" y="7336"/>
                      <a:pt x="13" y="0"/>
                    </a:cubicBezTo>
                    <a:cubicBezTo>
                      <a:pt x="2743" y="258"/>
                      <a:pt x="5568" y="428"/>
                      <a:pt x="8298" y="428"/>
                    </a:cubicBezTo>
                    <a:cubicBezTo>
                      <a:pt x="11029" y="428"/>
                      <a:pt x="16496" y="0"/>
                      <a:pt x="18892" y="0"/>
                    </a:cubicBezTo>
                    <a:cubicBezTo>
                      <a:pt x="24025" y="0"/>
                      <a:pt x="37607" y="170"/>
                      <a:pt x="37607" y="14408"/>
                    </a:cubicBezTo>
                    <a:cubicBezTo>
                      <a:pt x="37607" y="29414"/>
                      <a:pt x="22827" y="32314"/>
                      <a:pt x="14623" y="32314"/>
                    </a:cubicBezTo>
                    <a:cubicBezTo>
                      <a:pt x="12057" y="32314"/>
                      <a:pt x="9925" y="32232"/>
                      <a:pt x="7687" y="32056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1" y="58265"/>
                      <a:pt x="2763" y="58265"/>
                      <a:pt x="0" y="58827"/>
                    </a:cubicBezTo>
                    <a:cubicBezTo>
                      <a:pt x="341" y="51497"/>
                      <a:pt x="681" y="44079"/>
                      <a:pt x="681" y="36743"/>
                    </a:cubicBezTo>
                    <a:close/>
                    <a:moveTo>
                      <a:pt x="7699" y="28476"/>
                    </a:moveTo>
                    <a:cubicBezTo>
                      <a:pt x="9691" y="28920"/>
                      <a:pt x="11725" y="29150"/>
                      <a:pt x="13765" y="29162"/>
                    </a:cubicBezTo>
                    <a:cubicBezTo>
                      <a:pt x="20771" y="29162"/>
                      <a:pt x="29744" y="26519"/>
                      <a:pt x="29744" y="14924"/>
                    </a:cubicBezTo>
                    <a:cubicBezTo>
                      <a:pt x="29744" y="5203"/>
                      <a:pt x="24195" y="3158"/>
                      <a:pt x="15392" y="3158"/>
                    </a:cubicBezTo>
                    <a:lnTo>
                      <a:pt x="7699" y="3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4E5117E4-53B0-CF52-FB10-74AB0EDDBDC1}"/>
                  </a:ext>
                </a:extLst>
              </p:cNvPr>
              <p:cNvSpPr/>
              <p:nvPr/>
            </p:nvSpPr>
            <p:spPr>
              <a:xfrm>
                <a:off x="8692948" y="3857875"/>
                <a:ext cx="63996" cy="61048"/>
              </a:xfrm>
              <a:custGeom>
                <a:avLst/>
                <a:gdLst>
                  <a:gd name="connsiteX0" fmla="*/ 31957 w 63996"/>
                  <a:gd name="connsiteY0" fmla="*/ 0 h 61048"/>
                  <a:gd name="connsiteX1" fmla="*/ 63997 w 63996"/>
                  <a:gd name="connsiteY1" fmla="*/ 30521 h 61048"/>
                  <a:gd name="connsiteX2" fmla="*/ 31957 w 63996"/>
                  <a:gd name="connsiteY2" fmla="*/ 61048 h 61048"/>
                  <a:gd name="connsiteX3" fmla="*/ 0 w 63996"/>
                  <a:gd name="connsiteY3" fmla="*/ 30521 h 61048"/>
                  <a:gd name="connsiteX4" fmla="*/ 31957 w 63996"/>
                  <a:gd name="connsiteY4" fmla="*/ 0 h 61048"/>
                  <a:gd name="connsiteX5" fmla="*/ 31957 w 63996"/>
                  <a:gd name="connsiteY5" fmla="*/ 3146 h 61048"/>
                  <a:gd name="connsiteX6" fmla="*/ 8374 w 63996"/>
                  <a:gd name="connsiteY6" fmla="*/ 30508 h 61048"/>
                  <a:gd name="connsiteX7" fmla="*/ 31957 w 63996"/>
                  <a:gd name="connsiteY7" fmla="*/ 57877 h 61048"/>
                  <a:gd name="connsiteX8" fmla="*/ 55654 w 63996"/>
                  <a:gd name="connsiteY8" fmla="*/ 30546 h 61048"/>
                  <a:gd name="connsiteX9" fmla="*/ 31957 w 63996"/>
                  <a:gd name="connsiteY9" fmla="*/ 3184 h 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996" h="61048">
                    <a:moveTo>
                      <a:pt x="31957" y="0"/>
                    </a:moveTo>
                    <a:cubicBezTo>
                      <a:pt x="50875" y="0"/>
                      <a:pt x="63997" y="11168"/>
                      <a:pt x="63997" y="30521"/>
                    </a:cubicBezTo>
                    <a:cubicBezTo>
                      <a:pt x="63997" y="49874"/>
                      <a:pt x="50843" y="61048"/>
                      <a:pt x="31957" y="61048"/>
                    </a:cubicBezTo>
                    <a:cubicBezTo>
                      <a:pt x="13072" y="61048"/>
                      <a:pt x="0" y="49874"/>
                      <a:pt x="0" y="30521"/>
                    </a:cubicBezTo>
                    <a:cubicBezTo>
                      <a:pt x="0" y="11168"/>
                      <a:pt x="13160" y="0"/>
                      <a:pt x="31957" y="0"/>
                    </a:cubicBezTo>
                    <a:close/>
                    <a:moveTo>
                      <a:pt x="31957" y="3146"/>
                    </a:moveTo>
                    <a:cubicBezTo>
                      <a:pt x="18627" y="3146"/>
                      <a:pt x="8374" y="11583"/>
                      <a:pt x="8374" y="30508"/>
                    </a:cubicBezTo>
                    <a:cubicBezTo>
                      <a:pt x="8374" y="49434"/>
                      <a:pt x="18627" y="57877"/>
                      <a:pt x="31957" y="57877"/>
                    </a:cubicBezTo>
                    <a:cubicBezTo>
                      <a:pt x="45288" y="57877"/>
                      <a:pt x="55654" y="49471"/>
                      <a:pt x="55654" y="30546"/>
                    </a:cubicBezTo>
                    <a:cubicBezTo>
                      <a:pt x="55654" y="11621"/>
                      <a:pt x="45376" y="3184"/>
                      <a:pt x="31957" y="318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BDB1772C-1F3B-2082-6068-9E3EEF61DD76}"/>
                  </a:ext>
                </a:extLst>
              </p:cNvPr>
              <p:cNvSpPr/>
              <p:nvPr/>
            </p:nvSpPr>
            <p:spPr>
              <a:xfrm>
                <a:off x="8770438" y="3859007"/>
                <a:ext cx="31528" cy="58808"/>
              </a:xfrm>
              <a:custGeom>
                <a:avLst/>
                <a:gdLst>
                  <a:gd name="connsiteX0" fmla="*/ 687 w 31528"/>
                  <a:gd name="connsiteY0" fmla="*/ 22084 h 58808"/>
                  <a:gd name="connsiteX1" fmla="*/ 0 w 31528"/>
                  <a:gd name="connsiteY1" fmla="*/ 0 h 58808"/>
                  <a:gd name="connsiteX2" fmla="*/ 8380 w 31528"/>
                  <a:gd name="connsiteY2" fmla="*/ 0 h 58808"/>
                  <a:gd name="connsiteX3" fmla="*/ 7693 w 31528"/>
                  <a:gd name="connsiteY3" fmla="*/ 22084 h 58808"/>
                  <a:gd name="connsiteX4" fmla="*/ 7951 w 31528"/>
                  <a:gd name="connsiteY4" fmla="*/ 54800 h 58808"/>
                  <a:gd name="connsiteX5" fmla="*/ 31529 w 31528"/>
                  <a:gd name="connsiteY5" fmla="*/ 53693 h 58808"/>
                  <a:gd name="connsiteX6" fmla="*/ 31529 w 31528"/>
                  <a:gd name="connsiteY6" fmla="*/ 58808 h 58808"/>
                  <a:gd name="connsiteX7" fmla="*/ 15808 w 31528"/>
                  <a:gd name="connsiteY7" fmla="*/ 58387 h 58808"/>
                  <a:gd name="connsiteX8" fmla="*/ 0 w 31528"/>
                  <a:gd name="connsiteY8" fmla="*/ 58808 h 58808"/>
                  <a:gd name="connsiteX9" fmla="*/ 687 w 31528"/>
                  <a:gd name="connsiteY9" fmla="*/ 36724 h 58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528" h="58808">
                    <a:moveTo>
                      <a:pt x="687" y="22084"/>
                    </a:moveTo>
                    <a:cubicBezTo>
                      <a:pt x="687" y="14754"/>
                      <a:pt x="347" y="7336"/>
                      <a:pt x="0" y="0"/>
                    </a:cubicBezTo>
                    <a:cubicBezTo>
                      <a:pt x="2764" y="571"/>
                      <a:pt x="5616" y="571"/>
                      <a:pt x="8380" y="0"/>
                    </a:cubicBezTo>
                    <a:cubicBezTo>
                      <a:pt x="8033" y="7336"/>
                      <a:pt x="7693" y="14754"/>
                      <a:pt x="7693" y="22084"/>
                    </a:cubicBezTo>
                    <a:cubicBezTo>
                      <a:pt x="7693" y="36404"/>
                      <a:pt x="7863" y="46464"/>
                      <a:pt x="7951" y="54800"/>
                    </a:cubicBezTo>
                    <a:cubicBezTo>
                      <a:pt x="15979" y="54800"/>
                      <a:pt x="22991" y="54800"/>
                      <a:pt x="31529" y="53693"/>
                    </a:cubicBezTo>
                    <a:cubicBezTo>
                      <a:pt x="30957" y="55350"/>
                      <a:pt x="30957" y="57151"/>
                      <a:pt x="31529" y="58808"/>
                    </a:cubicBezTo>
                    <a:cubicBezTo>
                      <a:pt x="26320" y="58550"/>
                      <a:pt x="21023" y="58387"/>
                      <a:pt x="15808" y="58387"/>
                    </a:cubicBezTo>
                    <a:cubicBezTo>
                      <a:pt x="10594" y="58387"/>
                      <a:pt x="5303" y="58550"/>
                      <a:pt x="0" y="58808"/>
                    </a:cubicBezTo>
                    <a:cubicBezTo>
                      <a:pt x="347" y="51478"/>
                      <a:pt x="687" y="44061"/>
                      <a:pt x="687" y="36724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70BADFA-214A-7E10-013C-E14B0B43ACF4}"/>
                  </a:ext>
                </a:extLst>
              </p:cNvPr>
              <p:cNvSpPr/>
              <p:nvPr/>
            </p:nvSpPr>
            <p:spPr>
              <a:xfrm>
                <a:off x="8816918" y="3859007"/>
                <a:ext cx="8373" cy="58827"/>
              </a:xfrm>
              <a:custGeom>
                <a:avLst/>
                <a:gdLst>
                  <a:gd name="connsiteX0" fmla="*/ 687 w 8373"/>
                  <a:gd name="connsiteY0" fmla="*/ 22084 h 58827"/>
                  <a:gd name="connsiteX1" fmla="*/ 0 w 8373"/>
                  <a:gd name="connsiteY1" fmla="*/ 0 h 58827"/>
                  <a:gd name="connsiteX2" fmla="*/ 8374 w 8373"/>
                  <a:gd name="connsiteY2" fmla="*/ 0 h 58827"/>
                  <a:gd name="connsiteX3" fmla="*/ 7687 w 8373"/>
                  <a:gd name="connsiteY3" fmla="*/ 22084 h 58827"/>
                  <a:gd name="connsiteX4" fmla="*/ 7687 w 8373"/>
                  <a:gd name="connsiteY4" fmla="*/ 36743 h 58827"/>
                  <a:gd name="connsiteX5" fmla="*/ 8374 w 8373"/>
                  <a:gd name="connsiteY5" fmla="*/ 58827 h 58827"/>
                  <a:gd name="connsiteX6" fmla="*/ 0 w 8373"/>
                  <a:gd name="connsiteY6" fmla="*/ 58827 h 58827"/>
                  <a:gd name="connsiteX7" fmla="*/ 687 w 8373"/>
                  <a:gd name="connsiteY7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7">
                    <a:moveTo>
                      <a:pt x="687" y="22084"/>
                    </a:moveTo>
                    <a:cubicBezTo>
                      <a:pt x="687" y="14754"/>
                      <a:pt x="347" y="7336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33" y="7336"/>
                      <a:pt x="7687" y="14754"/>
                      <a:pt x="7687" y="22084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1" y="58265"/>
                      <a:pt x="2763" y="58265"/>
                      <a:pt x="0" y="58827"/>
                    </a:cubicBezTo>
                    <a:cubicBezTo>
                      <a:pt x="347" y="51497"/>
                      <a:pt x="687" y="44079"/>
                      <a:pt x="687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45401778-0B29-D59A-F493-8FF5B367D4EF}"/>
                  </a:ext>
                </a:extLst>
              </p:cNvPr>
              <p:cNvSpPr/>
              <p:nvPr/>
            </p:nvSpPr>
            <p:spPr>
              <a:xfrm>
                <a:off x="8839045" y="3859007"/>
                <a:ext cx="44140" cy="58827"/>
              </a:xfrm>
              <a:custGeom>
                <a:avLst/>
                <a:gdLst>
                  <a:gd name="connsiteX0" fmla="*/ 18539 w 44140"/>
                  <a:gd name="connsiteY0" fmla="*/ 22084 h 58827"/>
                  <a:gd name="connsiteX1" fmla="*/ 18287 w 44140"/>
                  <a:gd name="connsiteY1" fmla="*/ 4436 h 58827"/>
                  <a:gd name="connsiteX2" fmla="*/ 0 w 44140"/>
                  <a:gd name="connsiteY2" fmla="*/ 5373 h 58827"/>
                  <a:gd name="connsiteX3" fmla="*/ 429 w 44140"/>
                  <a:gd name="connsiteY3" fmla="*/ 2649 h 58827"/>
                  <a:gd name="connsiteX4" fmla="*/ 0 w 44140"/>
                  <a:gd name="connsiteY4" fmla="*/ 0 h 58827"/>
                  <a:gd name="connsiteX5" fmla="*/ 22070 w 44140"/>
                  <a:gd name="connsiteY5" fmla="*/ 428 h 58827"/>
                  <a:gd name="connsiteX6" fmla="*/ 44140 w 44140"/>
                  <a:gd name="connsiteY6" fmla="*/ 0 h 58827"/>
                  <a:gd name="connsiteX7" fmla="*/ 43711 w 44140"/>
                  <a:gd name="connsiteY7" fmla="*/ 2731 h 58827"/>
                  <a:gd name="connsiteX8" fmla="*/ 44140 w 44140"/>
                  <a:gd name="connsiteY8" fmla="*/ 5373 h 58827"/>
                  <a:gd name="connsiteX9" fmla="*/ 25853 w 44140"/>
                  <a:gd name="connsiteY9" fmla="*/ 4436 h 58827"/>
                  <a:gd name="connsiteX10" fmla="*/ 25601 w 44140"/>
                  <a:gd name="connsiteY10" fmla="*/ 22084 h 58827"/>
                  <a:gd name="connsiteX11" fmla="*/ 25601 w 44140"/>
                  <a:gd name="connsiteY11" fmla="*/ 36743 h 58827"/>
                  <a:gd name="connsiteX12" fmla="*/ 26282 w 44140"/>
                  <a:gd name="connsiteY12" fmla="*/ 58827 h 58827"/>
                  <a:gd name="connsiteX13" fmla="*/ 17908 w 44140"/>
                  <a:gd name="connsiteY13" fmla="*/ 58827 h 58827"/>
                  <a:gd name="connsiteX14" fmla="*/ 18589 w 44140"/>
                  <a:gd name="connsiteY14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40" h="58827">
                    <a:moveTo>
                      <a:pt x="18539" y="22084"/>
                    </a:moveTo>
                    <a:cubicBezTo>
                      <a:pt x="18539" y="16212"/>
                      <a:pt x="18455" y="10329"/>
                      <a:pt x="18287" y="4436"/>
                    </a:cubicBezTo>
                    <a:cubicBezTo>
                      <a:pt x="12179" y="4421"/>
                      <a:pt x="6074" y="4734"/>
                      <a:pt x="0" y="5373"/>
                    </a:cubicBezTo>
                    <a:cubicBezTo>
                      <a:pt x="275" y="4491"/>
                      <a:pt x="419" y="3573"/>
                      <a:pt x="429" y="2649"/>
                    </a:cubicBezTo>
                    <a:cubicBezTo>
                      <a:pt x="406" y="1750"/>
                      <a:pt x="262" y="859"/>
                      <a:pt x="0" y="0"/>
                    </a:cubicBezTo>
                    <a:cubicBezTo>
                      <a:pt x="7346" y="258"/>
                      <a:pt x="14699" y="428"/>
                      <a:pt x="22070" y="428"/>
                    </a:cubicBezTo>
                    <a:cubicBezTo>
                      <a:pt x="29441" y="428"/>
                      <a:pt x="36769" y="258"/>
                      <a:pt x="44140" y="0"/>
                    </a:cubicBezTo>
                    <a:cubicBezTo>
                      <a:pt x="43875" y="886"/>
                      <a:pt x="43730" y="1805"/>
                      <a:pt x="43711" y="2731"/>
                    </a:cubicBezTo>
                    <a:cubicBezTo>
                      <a:pt x="43730" y="3627"/>
                      <a:pt x="43875" y="4517"/>
                      <a:pt x="44140" y="5373"/>
                    </a:cubicBezTo>
                    <a:cubicBezTo>
                      <a:pt x="38066" y="4734"/>
                      <a:pt x="31961" y="4421"/>
                      <a:pt x="25853" y="4436"/>
                    </a:cubicBezTo>
                    <a:cubicBezTo>
                      <a:pt x="25689" y="10308"/>
                      <a:pt x="25606" y="16190"/>
                      <a:pt x="25601" y="22084"/>
                    </a:cubicBezTo>
                    <a:lnTo>
                      <a:pt x="25601" y="36743"/>
                    </a:lnTo>
                    <a:cubicBezTo>
                      <a:pt x="25601" y="44079"/>
                      <a:pt x="25942" y="51497"/>
                      <a:pt x="26282" y="58827"/>
                    </a:cubicBezTo>
                    <a:cubicBezTo>
                      <a:pt x="23519" y="58265"/>
                      <a:pt x="20671" y="58265"/>
                      <a:pt x="17908" y="58827"/>
                    </a:cubicBezTo>
                    <a:cubicBezTo>
                      <a:pt x="18255" y="51497"/>
                      <a:pt x="18589" y="44079"/>
                      <a:pt x="18589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83E94168-BE50-FEDD-D1CF-2A1951945D1F}"/>
                  </a:ext>
                </a:extLst>
              </p:cNvPr>
              <p:cNvSpPr/>
              <p:nvPr/>
            </p:nvSpPr>
            <p:spPr>
              <a:xfrm>
                <a:off x="8938454" y="3857875"/>
                <a:ext cx="50590" cy="61073"/>
              </a:xfrm>
              <a:custGeom>
                <a:avLst/>
                <a:gdLst>
                  <a:gd name="connsiteX0" fmla="*/ 48964 w 50590"/>
                  <a:gd name="connsiteY0" fmla="*/ 56210 h 61073"/>
                  <a:gd name="connsiteX1" fmla="*/ 31188 w 50590"/>
                  <a:gd name="connsiteY1" fmla="*/ 61073 h 61073"/>
                  <a:gd name="connsiteX2" fmla="*/ 0 w 50590"/>
                  <a:gd name="connsiteY2" fmla="*/ 30546 h 61073"/>
                  <a:gd name="connsiteX3" fmla="*/ 32046 w 50590"/>
                  <a:gd name="connsiteY3" fmla="*/ 0 h 61073"/>
                  <a:gd name="connsiteX4" fmla="*/ 50591 w 50590"/>
                  <a:gd name="connsiteY4" fmla="*/ 3920 h 61073"/>
                  <a:gd name="connsiteX5" fmla="*/ 48794 w 50590"/>
                  <a:gd name="connsiteY5" fmla="*/ 10576 h 61073"/>
                  <a:gd name="connsiteX6" fmla="*/ 48283 w 50590"/>
                  <a:gd name="connsiteY6" fmla="*/ 10740 h 61073"/>
                  <a:gd name="connsiteX7" fmla="*/ 32046 w 50590"/>
                  <a:gd name="connsiteY7" fmla="*/ 3159 h 61073"/>
                  <a:gd name="connsiteX8" fmla="*/ 8374 w 50590"/>
                  <a:gd name="connsiteY8" fmla="*/ 30521 h 61073"/>
                  <a:gd name="connsiteX9" fmla="*/ 32046 w 50590"/>
                  <a:gd name="connsiteY9" fmla="*/ 57890 h 61073"/>
                  <a:gd name="connsiteX10" fmla="*/ 49393 w 50590"/>
                  <a:gd name="connsiteY10" fmla="*/ 50812 h 61073"/>
                  <a:gd name="connsiteX11" fmla="*/ 49733 w 50590"/>
                  <a:gd name="connsiteY11" fmla="*/ 51158 h 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90" h="61073">
                    <a:moveTo>
                      <a:pt x="48964" y="56210"/>
                    </a:moveTo>
                    <a:cubicBezTo>
                      <a:pt x="46826" y="57915"/>
                      <a:pt x="39739" y="61073"/>
                      <a:pt x="31188" y="61073"/>
                    </a:cubicBezTo>
                    <a:cubicBezTo>
                      <a:pt x="13166" y="61073"/>
                      <a:pt x="0" y="49899"/>
                      <a:pt x="0" y="30546"/>
                    </a:cubicBezTo>
                    <a:cubicBezTo>
                      <a:pt x="0" y="11193"/>
                      <a:pt x="13192" y="0"/>
                      <a:pt x="32046" y="0"/>
                    </a:cubicBezTo>
                    <a:cubicBezTo>
                      <a:pt x="38433" y="-12"/>
                      <a:pt x="44758" y="1324"/>
                      <a:pt x="50591" y="3920"/>
                    </a:cubicBezTo>
                    <a:cubicBezTo>
                      <a:pt x="49733" y="5455"/>
                      <a:pt x="49134" y="8783"/>
                      <a:pt x="48794" y="10576"/>
                    </a:cubicBezTo>
                    <a:lnTo>
                      <a:pt x="48283" y="10740"/>
                    </a:lnTo>
                    <a:cubicBezTo>
                      <a:pt x="45887" y="8104"/>
                      <a:pt x="40085" y="3159"/>
                      <a:pt x="32046" y="3159"/>
                    </a:cubicBezTo>
                    <a:cubicBezTo>
                      <a:pt x="18633" y="3159"/>
                      <a:pt x="8374" y="11596"/>
                      <a:pt x="8374" y="30521"/>
                    </a:cubicBezTo>
                    <a:cubicBezTo>
                      <a:pt x="8374" y="49446"/>
                      <a:pt x="18633" y="57890"/>
                      <a:pt x="32046" y="57890"/>
                    </a:cubicBezTo>
                    <a:cubicBezTo>
                      <a:pt x="40161" y="57890"/>
                      <a:pt x="46145" y="53284"/>
                      <a:pt x="49393" y="50812"/>
                    </a:cubicBezTo>
                    <a:lnTo>
                      <a:pt x="49733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A3EB2713-0DEC-DAEE-E682-EC9CFFCB9313}"/>
                  </a:ext>
                </a:extLst>
              </p:cNvPr>
              <p:cNvSpPr/>
              <p:nvPr/>
            </p:nvSpPr>
            <p:spPr>
              <a:xfrm>
                <a:off x="9003126" y="3857900"/>
                <a:ext cx="51095" cy="61048"/>
              </a:xfrm>
              <a:custGeom>
                <a:avLst/>
                <a:gdLst>
                  <a:gd name="connsiteX0" fmla="*/ 48781 w 51095"/>
                  <a:gd name="connsiteY0" fmla="*/ 61048 h 61048"/>
                  <a:gd name="connsiteX1" fmla="*/ 5631 w 51095"/>
                  <a:gd name="connsiteY1" fmla="*/ 13898 h 61048"/>
                  <a:gd name="connsiteX2" fmla="*/ 5372 w 51095"/>
                  <a:gd name="connsiteY2" fmla="*/ 31207 h 61048"/>
                  <a:gd name="connsiteX3" fmla="*/ 6142 w 51095"/>
                  <a:gd name="connsiteY3" fmla="*/ 59934 h 61048"/>
                  <a:gd name="connsiteX4" fmla="*/ 3153 w 51095"/>
                  <a:gd name="connsiteY4" fmla="*/ 59513 h 61048"/>
                  <a:gd name="connsiteX5" fmla="*/ 0 w 51095"/>
                  <a:gd name="connsiteY5" fmla="*/ 59934 h 61048"/>
                  <a:gd name="connsiteX6" fmla="*/ 1797 w 51095"/>
                  <a:gd name="connsiteY6" fmla="*/ 22851 h 61048"/>
                  <a:gd name="connsiteX7" fmla="*/ 1539 w 51095"/>
                  <a:gd name="connsiteY7" fmla="*/ 0 h 61048"/>
                  <a:gd name="connsiteX8" fmla="*/ 2907 w 51095"/>
                  <a:gd name="connsiteY8" fmla="*/ 0 h 61048"/>
                  <a:gd name="connsiteX9" fmla="*/ 46139 w 51095"/>
                  <a:gd name="connsiteY9" fmla="*/ 46124 h 61048"/>
                  <a:gd name="connsiteX10" fmla="*/ 45464 w 51095"/>
                  <a:gd name="connsiteY10" fmla="*/ 1107 h 61048"/>
                  <a:gd name="connsiteX11" fmla="*/ 48365 w 51095"/>
                  <a:gd name="connsiteY11" fmla="*/ 1535 h 61048"/>
                  <a:gd name="connsiteX12" fmla="*/ 51095 w 51095"/>
                  <a:gd name="connsiteY12" fmla="*/ 1107 h 61048"/>
                  <a:gd name="connsiteX13" fmla="*/ 49733 w 51095"/>
                  <a:gd name="connsiteY13" fmla="*/ 29672 h 61048"/>
                  <a:gd name="connsiteX14" fmla="*/ 49985 w 51095"/>
                  <a:gd name="connsiteY14" fmla="*/ 61048 h 6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8">
                    <a:moveTo>
                      <a:pt x="48781" y="61048"/>
                    </a:moveTo>
                    <a:cubicBezTo>
                      <a:pt x="35791" y="45784"/>
                      <a:pt x="20241" y="29414"/>
                      <a:pt x="5631" y="13898"/>
                    </a:cubicBezTo>
                    <a:cubicBezTo>
                      <a:pt x="5543" y="17044"/>
                      <a:pt x="5372" y="22166"/>
                      <a:pt x="5372" y="31207"/>
                    </a:cubicBezTo>
                    <a:cubicBezTo>
                      <a:pt x="5372" y="38536"/>
                      <a:pt x="5713" y="56524"/>
                      <a:pt x="6142" y="59934"/>
                    </a:cubicBezTo>
                    <a:cubicBezTo>
                      <a:pt x="5171" y="59662"/>
                      <a:pt x="4162" y="59520"/>
                      <a:pt x="3153" y="59513"/>
                    </a:cubicBezTo>
                    <a:cubicBezTo>
                      <a:pt x="2087" y="59533"/>
                      <a:pt x="1034" y="59675"/>
                      <a:pt x="0" y="59934"/>
                    </a:cubicBezTo>
                    <a:cubicBezTo>
                      <a:pt x="687" y="55927"/>
                      <a:pt x="1797" y="34101"/>
                      <a:pt x="1797" y="22851"/>
                    </a:cubicBezTo>
                    <a:cubicBezTo>
                      <a:pt x="1797" y="12111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42"/>
                      <a:pt x="46139" y="46124"/>
                    </a:cubicBezTo>
                    <a:cubicBezTo>
                      <a:pt x="46139" y="30867"/>
                      <a:pt x="46139" y="14238"/>
                      <a:pt x="45464" y="1107"/>
                    </a:cubicBezTo>
                    <a:cubicBezTo>
                      <a:pt x="46410" y="1376"/>
                      <a:pt x="47381" y="1520"/>
                      <a:pt x="48365" y="1535"/>
                    </a:cubicBezTo>
                    <a:cubicBezTo>
                      <a:pt x="49292" y="1519"/>
                      <a:pt x="50212" y="1375"/>
                      <a:pt x="51095" y="1107"/>
                    </a:cubicBezTo>
                    <a:cubicBezTo>
                      <a:pt x="50584" y="6141"/>
                      <a:pt x="49733" y="23021"/>
                      <a:pt x="49733" y="29672"/>
                    </a:cubicBezTo>
                    <a:cubicBezTo>
                      <a:pt x="49733" y="38367"/>
                      <a:pt x="49903" y="57210"/>
                      <a:pt x="49985" y="6104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218805D9-005F-61B9-8B6B-A274DA4F824B}"/>
                  </a:ext>
                </a:extLst>
              </p:cNvPr>
              <p:cNvSpPr/>
              <p:nvPr/>
            </p:nvSpPr>
            <p:spPr>
              <a:xfrm>
                <a:off x="9072117" y="3859007"/>
                <a:ext cx="8373" cy="58827"/>
              </a:xfrm>
              <a:custGeom>
                <a:avLst/>
                <a:gdLst>
                  <a:gd name="connsiteX0" fmla="*/ 681 w 8373"/>
                  <a:gd name="connsiteY0" fmla="*/ 22084 h 58827"/>
                  <a:gd name="connsiteX1" fmla="*/ 0 w 8373"/>
                  <a:gd name="connsiteY1" fmla="*/ 0 h 58827"/>
                  <a:gd name="connsiteX2" fmla="*/ 8374 w 8373"/>
                  <a:gd name="connsiteY2" fmla="*/ 0 h 58827"/>
                  <a:gd name="connsiteX3" fmla="*/ 7687 w 8373"/>
                  <a:gd name="connsiteY3" fmla="*/ 22084 h 58827"/>
                  <a:gd name="connsiteX4" fmla="*/ 7687 w 8373"/>
                  <a:gd name="connsiteY4" fmla="*/ 36743 h 58827"/>
                  <a:gd name="connsiteX5" fmla="*/ 8374 w 8373"/>
                  <a:gd name="connsiteY5" fmla="*/ 58827 h 58827"/>
                  <a:gd name="connsiteX6" fmla="*/ 0 w 8373"/>
                  <a:gd name="connsiteY6" fmla="*/ 58827 h 58827"/>
                  <a:gd name="connsiteX7" fmla="*/ 681 w 8373"/>
                  <a:gd name="connsiteY7" fmla="*/ 36743 h 5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7">
                    <a:moveTo>
                      <a:pt x="681" y="22084"/>
                    </a:moveTo>
                    <a:cubicBezTo>
                      <a:pt x="681" y="14754"/>
                      <a:pt x="340" y="7336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33" y="7336"/>
                      <a:pt x="7687" y="14754"/>
                      <a:pt x="7687" y="22084"/>
                    </a:cubicBezTo>
                    <a:lnTo>
                      <a:pt x="7687" y="36743"/>
                    </a:lnTo>
                    <a:cubicBezTo>
                      <a:pt x="7687" y="44079"/>
                      <a:pt x="8033" y="51497"/>
                      <a:pt x="8374" y="58827"/>
                    </a:cubicBezTo>
                    <a:cubicBezTo>
                      <a:pt x="5612" y="58265"/>
                      <a:pt x="2762" y="58265"/>
                      <a:pt x="0" y="58827"/>
                    </a:cubicBezTo>
                    <a:cubicBezTo>
                      <a:pt x="340" y="51497"/>
                      <a:pt x="681" y="44079"/>
                      <a:pt x="681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61FA9F00-D419-9993-7C66-8D980C2A0863}"/>
                  </a:ext>
                </a:extLst>
              </p:cNvPr>
              <p:cNvSpPr/>
              <p:nvPr/>
            </p:nvSpPr>
            <p:spPr>
              <a:xfrm>
                <a:off x="9095813" y="3857875"/>
                <a:ext cx="50584" cy="61073"/>
              </a:xfrm>
              <a:custGeom>
                <a:avLst/>
                <a:gdLst>
                  <a:gd name="connsiteX0" fmla="*/ 48964 w 50584"/>
                  <a:gd name="connsiteY0" fmla="*/ 56210 h 61073"/>
                  <a:gd name="connsiteX1" fmla="*/ 31194 w 50584"/>
                  <a:gd name="connsiteY1" fmla="*/ 61073 h 61073"/>
                  <a:gd name="connsiteX2" fmla="*/ 0 w 50584"/>
                  <a:gd name="connsiteY2" fmla="*/ 30546 h 61073"/>
                  <a:gd name="connsiteX3" fmla="*/ 32046 w 50584"/>
                  <a:gd name="connsiteY3" fmla="*/ 0 h 61073"/>
                  <a:gd name="connsiteX4" fmla="*/ 50584 w 50584"/>
                  <a:gd name="connsiteY4" fmla="*/ 3920 h 61073"/>
                  <a:gd name="connsiteX5" fmla="*/ 48794 w 50584"/>
                  <a:gd name="connsiteY5" fmla="*/ 10576 h 61073"/>
                  <a:gd name="connsiteX6" fmla="*/ 48277 w 50584"/>
                  <a:gd name="connsiteY6" fmla="*/ 10740 h 61073"/>
                  <a:gd name="connsiteX7" fmla="*/ 32046 w 50584"/>
                  <a:gd name="connsiteY7" fmla="*/ 3159 h 61073"/>
                  <a:gd name="connsiteX8" fmla="*/ 8380 w 50584"/>
                  <a:gd name="connsiteY8" fmla="*/ 30521 h 61073"/>
                  <a:gd name="connsiteX9" fmla="*/ 32046 w 50584"/>
                  <a:gd name="connsiteY9" fmla="*/ 57890 h 61073"/>
                  <a:gd name="connsiteX10" fmla="*/ 49393 w 50584"/>
                  <a:gd name="connsiteY10" fmla="*/ 50812 h 61073"/>
                  <a:gd name="connsiteX11" fmla="*/ 49733 w 50584"/>
                  <a:gd name="connsiteY11" fmla="*/ 51158 h 6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84" h="61073">
                    <a:moveTo>
                      <a:pt x="48964" y="56210"/>
                    </a:moveTo>
                    <a:cubicBezTo>
                      <a:pt x="46826" y="57915"/>
                      <a:pt x="39732" y="61073"/>
                      <a:pt x="31194" y="61073"/>
                    </a:cubicBezTo>
                    <a:cubicBezTo>
                      <a:pt x="13160" y="61073"/>
                      <a:pt x="0" y="49899"/>
                      <a:pt x="0" y="30546"/>
                    </a:cubicBezTo>
                    <a:cubicBezTo>
                      <a:pt x="0" y="11193"/>
                      <a:pt x="13160" y="0"/>
                      <a:pt x="32046" y="0"/>
                    </a:cubicBezTo>
                    <a:cubicBezTo>
                      <a:pt x="38433" y="-12"/>
                      <a:pt x="44752" y="1323"/>
                      <a:pt x="50584" y="3920"/>
                    </a:cubicBezTo>
                    <a:cubicBezTo>
                      <a:pt x="49733" y="5455"/>
                      <a:pt x="49134" y="8783"/>
                      <a:pt x="48794" y="10576"/>
                    </a:cubicBezTo>
                    <a:lnTo>
                      <a:pt x="48277" y="10740"/>
                    </a:lnTo>
                    <a:cubicBezTo>
                      <a:pt x="45887" y="8104"/>
                      <a:pt x="40079" y="3159"/>
                      <a:pt x="32046" y="3159"/>
                    </a:cubicBezTo>
                    <a:cubicBezTo>
                      <a:pt x="18627" y="3159"/>
                      <a:pt x="8380" y="11596"/>
                      <a:pt x="8380" y="30521"/>
                    </a:cubicBezTo>
                    <a:cubicBezTo>
                      <a:pt x="8380" y="49446"/>
                      <a:pt x="18627" y="57890"/>
                      <a:pt x="32046" y="57890"/>
                    </a:cubicBezTo>
                    <a:cubicBezTo>
                      <a:pt x="40161" y="57890"/>
                      <a:pt x="46145" y="53284"/>
                      <a:pt x="49393" y="50812"/>
                    </a:cubicBezTo>
                    <a:lnTo>
                      <a:pt x="49733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F18FD268-AF1A-E482-1264-A1C1E26891A1}"/>
                  </a:ext>
                </a:extLst>
              </p:cNvPr>
              <p:cNvSpPr/>
              <p:nvPr/>
            </p:nvSpPr>
            <p:spPr>
              <a:xfrm>
                <a:off x="8646481" y="3945958"/>
                <a:ext cx="54014" cy="58820"/>
              </a:xfrm>
              <a:custGeom>
                <a:avLst/>
                <a:gdLst>
                  <a:gd name="connsiteX0" fmla="*/ 681 w 54014"/>
                  <a:gd name="connsiteY0" fmla="*/ 22090 h 58820"/>
                  <a:gd name="connsiteX1" fmla="*/ 0 w 54014"/>
                  <a:gd name="connsiteY1" fmla="*/ 13 h 58820"/>
                  <a:gd name="connsiteX2" fmla="*/ 12902 w 54014"/>
                  <a:gd name="connsiteY2" fmla="*/ 440 h 58820"/>
                  <a:gd name="connsiteX3" fmla="*/ 25822 w 54014"/>
                  <a:gd name="connsiteY3" fmla="*/ 0 h 58820"/>
                  <a:gd name="connsiteX4" fmla="*/ 54015 w 54014"/>
                  <a:gd name="connsiteY4" fmla="*/ 28218 h 58820"/>
                  <a:gd name="connsiteX5" fmla="*/ 22915 w 54014"/>
                  <a:gd name="connsiteY5" fmla="*/ 58821 h 58820"/>
                  <a:gd name="connsiteX6" fmla="*/ 11470 w 54014"/>
                  <a:gd name="connsiteY6" fmla="*/ 58399 h 58820"/>
                  <a:gd name="connsiteX7" fmla="*/ 19 w 54014"/>
                  <a:gd name="connsiteY7" fmla="*/ 58821 h 58820"/>
                  <a:gd name="connsiteX8" fmla="*/ 700 w 54014"/>
                  <a:gd name="connsiteY8" fmla="*/ 36743 h 58820"/>
                  <a:gd name="connsiteX9" fmla="*/ 7687 w 54014"/>
                  <a:gd name="connsiteY9" fmla="*/ 36756 h 58820"/>
                  <a:gd name="connsiteX10" fmla="*/ 8204 w 54014"/>
                  <a:gd name="connsiteY10" fmla="*/ 54832 h 58820"/>
                  <a:gd name="connsiteX11" fmla="*/ 19396 w 54014"/>
                  <a:gd name="connsiteY11" fmla="*/ 55681 h 58820"/>
                  <a:gd name="connsiteX12" fmla="*/ 45628 w 54014"/>
                  <a:gd name="connsiteY12" fmla="*/ 28231 h 58820"/>
                  <a:gd name="connsiteX13" fmla="*/ 21357 w 54014"/>
                  <a:gd name="connsiteY13" fmla="*/ 3593 h 58820"/>
                  <a:gd name="connsiteX14" fmla="*/ 8204 w 54014"/>
                  <a:gd name="connsiteY14" fmla="*/ 4442 h 58820"/>
                  <a:gd name="connsiteX15" fmla="*/ 7687 w 54014"/>
                  <a:gd name="connsiteY15" fmla="*/ 22090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014" h="58820">
                    <a:moveTo>
                      <a:pt x="681" y="22090"/>
                    </a:moveTo>
                    <a:cubicBezTo>
                      <a:pt x="681" y="14760"/>
                      <a:pt x="341" y="7342"/>
                      <a:pt x="0" y="13"/>
                    </a:cubicBezTo>
                    <a:cubicBezTo>
                      <a:pt x="4269" y="264"/>
                      <a:pt x="8626" y="440"/>
                      <a:pt x="12902" y="440"/>
                    </a:cubicBezTo>
                    <a:cubicBezTo>
                      <a:pt x="17177" y="440"/>
                      <a:pt x="21534" y="0"/>
                      <a:pt x="25822" y="0"/>
                    </a:cubicBezTo>
                    <a:cubicBezTo>
                      <a:pt x="45817" y="0"/>
                      <a:pt x="54015" y="10658"/>
                      <a:pt x="54015" y="28218"/>
                    </a:cubicBezTo>
                    <a:cubicBezTo>
                      <a:pt x="54015" y="50981"/>
                      <a:pt x="36416" y="58821"/>
                      <a:pt x="22915" y="58821"/>
                    </a:cubicBezTo>
                    <a:cubicBezTo>
                      <a:pt x="19068" y="58821"/>
                      <a:pt x="15317" y="58399"/>
                      <a:pt x="11470" y="58399"/>
                    </a:cubicBezTo>
                    <a:cubicBezTo>
                      <a:pt x="7624" y="58399"/>
                      <a:pt x="3859" y="58569"/>
                      <a:pt x="19" y="58821"/>
                    </a:cubicBezTo>
                    <a:cubicBezTo>
                      <a:pt x="359" y="51491"/>
                      <a:pt x="700" y="44073"/>
                      <a:pt x="700" y="36743"/>
                    </a:cubicBezTo>
                    <a:close/>
                    <a:moveTo>
                      <a:pt x="7687" y="36756"/>
                    </a:moveTo>
                    <a:cubicBezTo>
                      <a:pt x="7687" y="42809"/>
                      <a:pt x="7857" y="48949"/>
                      <a:pt x="8204" y="54832"/>
                    </a:cubicBezTo>
                    <a:cubicBezTo>
                      <a:pt x="11902" y="55447"/>
                      <a:pt x="15648" y="55732"/>
                      <a:pt x="19396" y="55681"/>
                    </a:cubicBezTo>
                    <a:cubicBezTo>
                      <a:pt x="31957" y="55681"/>
                      <a:pt x="45628" y="50736"/>
                      <a:pt x="45628" y="28231"/>
                    </a:cubicBezTo>
                    <a:cubicBezTo>
                      <a:pt x="45628" y="8450"/>
                      <a:pt x="35375" y="3593"/>
                      <a:pt x="21357" y="3593"/>
                    </a:cubicBezTo>
                    <a:cubicBezTo>
                      <a:pt x="16960" y="3611"/>
                      <a:pt x="12567" y="3895"/>
                      <a:pt x="8204" y="4442"/>
                    </a:cubicBezTo>
                    <a:cubicBezTo>
                      <a:pt x="7857" y="9897"/>
                      <a:pt x="7687" y="15956"/>
                      <a:pt x="7687" y="2209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0E48E038-A102-9720-7366-ED203709B47C}"/>
                  </a:ext>
                </a:extLst>
              </p:cNvPr>
              <p:cNvSpPr/>
              <p:nvPr/>
            </p:nvSpPr>
            <p:spPr>
              <a:xfrm>
                <a:off x="8710534" y="3945958"/>
                <a:ext cx="30929" cy="58820"/>
              </a:xfrm>
              <a:custGeom>
                <a:avLst/>
                <a:gdLst>
                  <a:gd name="connsiteX0" fmla="*/ 681 w 30929"/>
                  <a:gd name="connsiteY0" fmla="*/ 22021 h 58820"/>
                  <a:gd name="connsiteX1" fmla="*/ 0 w 30929"/>
                  <a:gd name="connsiteY1" fmla="*/ 0 h 58820"/>
                  <a:gd name="connsiteX2" fmla="*/ 15291 w 30929"/>
                  <a:gd name="connsiteY2" fmla="*/ 428 h 58820"/>
                  <a:gd name="connsiteX3" fmla="*/ 30501 w 30929"/>
                  <a:gd name="connsiteY3" fmla="*/ 0 h 58820"/>
                  <a:gd name="connsiteX4" fmla="*/ 30501 w 30929"/>
                  <a:gd name="connsiteY4" fmla="*/ 5115 h 58820"/>
                  <a:gd name="connsiteX5" fmla="*/ 8027 w 30929"/>
                  <a:gd name="connsiteY5" fmla="*/ 4001 h 58820"/>
                  <a:gd name="connsiteX6" fmla="*/ 7693 w 30929"/>
                  <a:gd name="connsiteY6" fmla="*/ 14829 h 58820"/>
                  <a:gd name="connsiteX7" fmla="*/ 7775 w 30929"/>
                  <a:gd name="connsiteY7" fmla="*/ 26085 h 58820"/>
                  <a:gd name="connsiteX8" fmla="*/ 28533 w 30929"/>
                  <a:gd name="connsiteY8" fmla="*/ 25236 h 58820"/>
                  <a:gd name="connsiteX9" fmla="*/ 28281 w 30929"/>
                  <a:gd name="connsiteY9" fmla="*/ 27878 h 58820"/>
                  <a:gd name="connsiteX10" fmla="*/ 28533 w 30929"/>
                  <a:gd name="connsiteY10" fmla="*/ 30433 h 58820"/>
                  <a:gd name="connsiteX11" fmla="*/ 7775 w 30929"/>
                  <a:gd name="connsiteY11" fmla="*/ 29665 h 58820"/>
                  <a:gd name="connsiteX12" fmla="*/ 7693 w 30929"/>
                  <a:gd name="connsiteY12" fmla="*/ 42028 h 58820"/>
                  <a:gd name="connsiteX13" fmla="*/ 7857 w 30929"/>
                  <a:gd name="connsiteY13" fmla="*/ 54819 h 58820"/>
                  <a:gd name="connsiteX14" fmla="*/ 30930 w 30929"/>
                  <a:gd name="connsiteY14" fmla="*/ 53706 h 58820"/>
                  <a:gd name="connsiteX15" fmla="*/ 30671 w 30929"/>
                  <a:gd name="connsiteY15" fmla="*/ 56348 h 58820"/>
                  <a:gd name="connsiteX16" fmla="*/ 30930 w 30929"/>
                  <a:gd name="connsiteY16" fmla="*/ 58821 h 58820"/>
                  <a:gd name="connsiteX17" fmla="*/ 15550 w 30929"/>
                  <a:gd name="connsiteY17" fmla="*/ 58399 h 58820"/>
                  <a:gd name="connsiteX18" fmla="*/ 0 w 30929"/>
                  <a:gd name="connsiteY18" fmla="*/ 58821 h 58820"/>
                  <a:gd name="connsiteX19" fmla="*/ 681 w 30929"/>
                  <a:gd name="connsiteY19" fmla="*/ 36655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29" h="58820">
                    <a:moveTo>
                      <a:pt x="681" y="22021"/>
                    </a:moveTo>
                    <a:cubicBezTo>
                      <a:pt x="681" y="14685"/>
                      <a:pt x="340" y="7273"/>
                      <a:pt x="0" y="0"/>
                    </a:cubicBezTo>
                    <a:cubicBezTo>
                      <a:pt x="5127" y="252"/>
                      <a:pt x="10171" y="428"/>
                      <a:pt x="15291" y="428"/>
                    </a:cubicBezTo>
                    <a:cubicBezTo>
                      <a:pt x="20412" y="428"/>
                      <a:pt x="25456" y="264"/>
                      <a:pt x="30501" y="0"/>
                    </a:cubicBezTo>
                    <a:cubicBezTo>
                      <a:pt x="30165" y="1689"/>
                      <a:pt x="30165" y="3426"/>
                      <a:pt x="30501" y="5115"/>
                    </a:cubicBezTo>
                    <a:cubicBezTo>
                      <a:pt x="23325" y="4599"/>
                      <a:pt x="19150" y="4001"/>
                      <a:pt x="8027" y="4001"/>
                    </a:cubicBezTo>
                    <a:cubicBezTo>
                      <a:pt x="7945" y="7670"/>
                      <a:pt x="7693" y="10658"/>
                      <a:pt x="7693" y="14829"/>
                    </a:cubicBezTo>
                    <a:cubicBezTo>
                      <a:pt x="7693" y="19265"/>
                      <a:pt x="7775" y="23952"/>
                      <a:pt x="7775" y="26085"/>
                    </a:cubicBezTo>
                    <a:cubicBezTo>
                      <a:pt x="17864" y="26085"/>
                      <a:pt x="23495" y="25657"/>
                      <a:pt x="28533" y="25236"/>
                    </a:cubicBezTo>
                    <a:cubicBezTo>
                      <a:pt x="28364" y="26107"/>
                      <a:pt x="28280" y="26991"/>
                      <a:pt x="28281" y="27878"/>
                    </a:cubicBezTo>
                    <a:cubicBezTo>
                      <a:pt x="28281" y="28736"/>
                      <a:pt x="28365" y="29592"/>
                      <a:pt x="28533" y="30433"/>
                    </a:cubicBezTo>
                    <a:cubicBezTo>
                      <a:pt x="22638" y="29835"/>
                      <a:pt x="11874" y="29665"/>
                      <a:pt x="7775" y="29665"/>
                    </a:cubicBezTo>
                    <a:cubicBezTo>
                      <a:pt x="7693" y="31710"/>
                      <a:pt x="7693" y="33843"/>
                      <a:pt x="7693" y="42028"/>
                    </a:cubicBezTo>
                    <a:cubicBezTo>
                      <a:pt x="7693" y="48509"/>
                      <a:pt x="7775" y="52686"/>
                      <a:pt x="7857" y="54819"/>
                    </a:cubicBezTo>
                    <a:cubicBezTo>
                      <a:pt x="15462" y="54819"/>
                      <a:pt x="25513" y="54731"/>
                      <a:pt x="30930" y="53706"/>
                    </a:cubicBezTo>
                    <a:cubicBezTo>
                      <a:pt x="30759" y="54576"/>
                      <a:pt x="30673" y="55461"/>
                      <a:pt x="30671" y="56348"/>
                    </a:cubicBezTo>
                    <a:cubicBezTo>
                      <a:pt x="30673" y="57179"/>
                      <a:pt x="30759" y="58007"/>
                      <a:pt x="30930" y="58821"/>
                    </a:cubicBezTo>
                    <a:cubicBezTo>
                      <a:pt x="25885" y="58569"/>
                      <a:pt x="20758" y="58399"/>
                      <a:pt x="15550" y="58399"/>
                    </a:cubicBezTo>
                    <a:cubicBezTo>
                      <a:pt x="10341" y="58399"/>
                      <a:pt x="5209" y="58569"/>
                      <a:pt x="0" y="58821"/>
                    </a:cubicBezTo>
                    <a:cubicBezTo>
                      <a:pt x="340" y="51409"/>
                      <a:pt x="681" y="43985"/>
                      <a:pt x="681" y="3665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ADBC05B5-FACD-E6F1-A793-F4ECB59CE6F1}"/>
                  </a:ext>
                </a:extLst>
              </p:cNvPr>
              <p:cNvSpPr/>
              <p:nvPr/>
            </p:nvSpPr>
            <p:spPr>
              <a:xfrm>
                <a:off x="8796847" y="3945958"/>
                <a:ext cx="54071" cy="58820"/>
              </a:xfrm>
              <a:custGeom>
                <a:avLst/>
                <a:gdLst>
                  <a:gd name="connsiteX0" fmla="*/ 0 w 54071"/>
                  <a:gd name="connsiteY0" fmla="*/ 0 h 58820"/>
                  <a:gd name="connsiteX1" fmla="*/ 8885 w 54071"/>
                  <a:gd name="connsiteY1" fmla="*/ 0 h 58820"/>
                  <a:gd name="connsiteX2" fmla="*/ 28369 w 54071"/>
                  <a:gd name="connsiteY2" fmla="*/ 50384 h 58820"/>
                  <a:gd name="connsiteX3" fmla="*/ 47766 w 54071"/>
                  <a:gd name="connsiteY3" fmla="*/ 0 h 58820"/>
                  <a:gd name="connsiteX4" fmla="*/ 54072 w 54071"/>
                  <a:gd name="connsiteY4" fmla="*/ 0 h 58820"/>
                  <a:gd name="connsiteX5" fmla="*/ 29479 w 54071"/>
                  <a:gd name="connsiteY5" fmla="*/ 58821 h 58820"/>
                  <a:gd name="connsiteX6" fmla="*/ 26654 w 54071"/>
                  <a:gd name="connsiteY6" fmla="*/ 58399 h 58820"/>
                  <a:gd name="connsiteX7" fmla="*/ 23842 w 54071"/>
                  <a:gd name="connsiteY7" fmla="*/ 58821 h 58820"/>
                  <a:gd name="connsiteX8" fmla="*/ 0 w 54071"/>
                  <a:gd name="connsiteY8" fmla="*/ 0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071" h="58820">
                    <a:moveTo>
                      <a:pt x="0" y="0"/>
                    </a:moveTo>
                    <a:cubicBezTo>
                      <a:pt x="2934" y="571"/>
                      <a:pt x="5951" y="571"/>
                      <a:pt x="8885" y="0"/>
                    </a:cubicBezTo>
                    <a:cubicBezTo>
                      <a:pt x="13929" y="15100"/>
                      <a:pt x="21187" y="33163"/>
                      <a:pt x="28369" y="50384"/>
                    </a:cubicBezTo>
                    <a:cubicBezTo>
                      <a:pt x="34599" y="36542"/>
                      <a:pt x="44172" y="11168"/>
                      <a:pt x="47766" y="0"/>
                    </a:cubicBezTo>
                    <a:cubicBezTo>
                      <a:pt x="49829" y="568"/>
                      <a:pt x="52008" y="568"/>
                      <a:pt x="54072" y="0"/>
                    </a:cubicBezTo>
                    <a:cubicBezTo>
                      <a:pt x="45189" y="19605"/>
                      <a:pt x="36991" y="39212"/>
                      <a:pt x="29479" y="58821"/>
                    </a:cubicBezTo>
                    <a:cubicBezTo>
                      <a:pt x="28560" y="58558"/>
                      <a:pt x="27610" y="58417"/>
                      <a:pt x="26654" y="58399"/>
                    </a:cubicBezTo>
                    <a:cubicBezTo>
                      <a:pt x="25701" y="58403"/>
                      <a:pt x="24754" y="58545"/>
                      <a:pt x="23842" y="58821"/>
                    </a:cubicBezTo>
                    <a:cubicBezTo>
                      <a:pt x="18709" y="44772"/>
                      <a:pt x="8292" y="19617"/>
                      <a:pt x="0" y="0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D0ABA810-BDC3-F777-3D6D-AA6ED6E84C42}"/>
                  </a:ext>
                </a:extLst>
              </p:cNvPr>
              <p:cNvSpPr/>
              <p:nvPr/>
            </p:nvSpPr>
            <p:spPr>
              <a:xfrm>
                <a:off x="8915508" y="3945958"/>
                <a:ext cx="31547" cy="58795"/>
              </a:xfrm>
              <a:custGeom>
                <a:avLst/>
                <a:gdLst>
                  <a:gd name="connsiteX0" fmla="*/ 681 w 31547"/>
                  <a:gd name="connsiteY0" fmla="*/ 22090 h 58795"/>
                  <a:gd name="connsiteX1" fmla="*/ 0 w 31547"/>
                  <a:gd name="connsiteY1" fmla="*/ 13 h 58795"/>
                  <a:gd name="connsiteX2" fmla="*/ 4181 w 31547"/>
                  <a:gd name="connsiteY2" fmla="*/ 440 h 58795"/>
                  <a:gd name="connsiteX3" fmla="*/ 8393 w 31547"/>
                  <a:gd name="connsiteY3" fmla="*/ 0 h 58795"/>
                  <a:gd name="connsiteX4" fmla="*/ 7706 w 31547"/>
                  <a:gd name="connsiteY4" fmla="*/ 22077 h 58795"/>
                  <a:gd name="connsiteX5" fmla="*/ 7964 w 31547"/>
                  <a:gd name="connsiteY5" fmla="*/ 54794 h 58795"/>
                  <a:gd name="connsiteX6" fmla="*/ 31547 w 31547"/>
                  <a:gd name="connsiteY6" fmla="*/ 53681 h 58795"/>
                  <a:gd name="connsiteX7" fmla="*/ 31547 w 31547"/>
                  <a:gd name="connsiteY7" fmla="*/ 58796 h 58795"/>
                  <a:gd name="connsiteX8" fmla="*/ 15827 w 31547"/>
                  <a:gd name="connsiteY8" fmla="*/ 58374 h 58795"/>
                  <a:gd name="connsiteX9" fmla="*/ 13 w 31547"/>
                  <a:gd name="connsiteY9" fmla="*/ 58796 h 58795"/>
                  <a:gd name="connsiteX10" fmla="*/ 694 w 31547"/>
                  <a:gd name="connsiteY10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547" h="58795">
                    <a:moveTo>
                      <a:pt x="681" y="22090"/>
                    </a:moveTo>
                    <a:cubicBezTo>
                      <a:pt x="681" y="14760"/>
                      <a:pt x="340" y="7342"/>
                      <a:pt x="0" y="13"/>
                    </a:cubicBezTo>
                    <a:cubicBezTo>
                      <a:pt x="1378" y="275"/>
                      <a:pt x="2778" y="418"/>
                      <a:pt x="4181" y="440"/>
                    </a:cubicBezTo>
                    <a:cubicBezTo>
                      <a:pt x="5595" y="415"/>
                      <a:pt x="7004" y="267"/>
                      <a:pt x="8393" y="0"/>
                    </a:cubicBezTo>
                    <a:cubicBezTo>
                      <a:pt x="8046" y="7330"/>
                      <a:pt x="7706" y="14748"/>
                      <a:pt x="7706" y="22077"/>
                    </a:cubicBezTo>
                    <a:cubicBezTo>
                      <a:pt x="7706" y="36404"/>
                      <a:pt x="7876" y="46464"/>
                      <a:pt x="7964" y="54794"/>
                    </a:cubicBezTo>
                    <a:cubicBezTo>
                      <a:pt x="15998" y="54794"/>
                      <a:pt x="23003" y="54794"/>
                      <a:pt x="31547" y="53681"/>
                    </a:cubicBezTo>
                    <a:cubicBezTo>
                      <a:pt x="30974" y="55338"/>
                      <a:pt x="30974" y="57138"/>
                      <a:pt x="31547" y="58796"/>
                    </a:cubicBezTo>
                    <a:cubicBezTo>
                      <a:pt x="26339" y="58544"/>
                      <a:pt x="21036" y="58374"/>
                      <a:pt x="15827" y="58374"/>
                    </a:cubicBezTo>
                    <a:cubicBezTo>
                      <a:pt x="10619" y="58374"/>
                      <a:pt x="5309" y="58544"/>
                      <a:pt x="13" y="58796"/>
                    </a:cubicBezTo>
                    <a:cubicBezTo>
                      <a:pt x="353" y="51466"/>
                      <a:pt x="694" y="44048"/>
                      <a:pt x="694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519F1016-F65C-FFA1-3DE8-8ED3CFF940D5}"/>
                  </a:ext>
                </a:extLst>
              </p:cNvPr>
              <p:cNvSpPr/>
              <p:nvPr/>
            </p:nvSpPr>
            <p:spPr>
              <a:xfrm>
                <a:off x="9006550" y="3944857"/>
                <a:ext cx="51095" cy="61041"/>
              </a:xfrm>
              <a:custGeom>
                <a:avLst/>
                <a:gdLst>
                  <a:gd name="connsiteX0" fmla="*/ 48800 w 51095"/>
                  <a:gd name="connsiteY0" fmla="*/ 61042 h 61041"/>
                  <a:gd name="connsiteX1" fmla="*/ 5631 w 51095"/>
                  <a:gd name="connsiteY1" fmla="*/ 13898 h 61041"/>
                  <a:gd name="connsiteX2" fmla="*/ 5379 w 51095"/>
                  <a:gd name="connsiteY2" fmla="*/ 31207 h 61041"/>
                  <a:gd name="connsiteX3" fmla="*/ 6148 w 51095"/>
                  <a:gd name="connsiteY3" fmla="*/ 59934 h 61041"/>
                  <a:gd name="connsiteX4" fmla="*/ 3153 w 51095"/>
                  <a:gd name="connsiteY4" fmla="*/ 59513 h 61041"/>
                  <a:gd name="connsiteX5" fmla="*/ 0 w 51095"/>
                  <a:gd name="connsiteY5" fmla="*/ 59934 h 61041"/>
                  <a:gd name="connsiteX6" fmla="*/ 1797 w 51095"/>
                  <a:gd name="connsiteY6" fmla="*/ 22851 h 61041"/>
                  <a:gd name="connsiteX7" fmla="*/ 1539 w 51095"/>
                  <a:gd name="connsiteY7" fmla="*/ 0 h 61041"/>
                  <a:gd name="connsiteX8" fmla="*/ 2907 w 51095"/>
                  <a:gd name="connsiteY8" fmla="*/ 0 h 61041"/>
                  <a:gd name="connsiteX9" fmla="*/ 46139 w 51095"/>
                  <a:gd name="connsiteY9" fmla="*/ 46124 h 61041"/>
                  <a:gd name="connsiteX10" fmla="*/ 45458 w 51095"/>
                  <a:gd name="connsiteY10" fmla="*/ 1114 h 61041"/>
                  <a:gd name="connsiteX11" fmla="*/ 48365 w 51095"/>
                  <a:gd name="connsiteY11" fmla="*/ 1541 h 61041"/>
                  <a:gd name="connsiteX12" fmla="*/ 51095 w 51095"/>
                  <a:gd name="connsiteY12" fmla="*/ 1114 h 61041"/>
                  <a:gd name="connsiteX13" fmla="*/ 49727 w 51095"/>
                  <a:gd name="connsiteY13" fmla="*/ 29672 h 61041"/>
                  <a:gd name="connsiteX14" fmla="*/ 49985 w 51095"/>
                  <a:gd name="connsiteY14" fmla="*/ 61042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95" h="61041">
                    <a:moveTo>
                      <a:pt x="48800" y="61042"/>
                    </a:moveTo>
                    <a:cubicBezTo>
                      <a:pt x="35817" y="45772"/>
                      <a:pt x="20267" y="29414"/>
                      <a:pt x="5631" y="13898"/>
                    </a:cubicBezTo>
                    <a:cubicBezTo>
                      <a:pt x="5549" y="17044"/>
                      <a:pt x="5379" y="22172"/>
                      <a:pt x="5379" y="31207"/>
                    </a:cubicBezTo>
                    <a:cubicBezTo>
                      <a:pt x="5379" y="38536"/>
                      <a:pt x="5719" y="56524"/>
                      <a:pt x="6148" y="59934"/>
                    </a:cubicBezTo>
                    <a:cubicBezTo>
                      <a:pt x="5171" y="59665"/>
                      <a:pt x="4168" y="59524"/>
                      <a:pt x="3153" y="59513"/>
                    </a:cubicBezTo>
                    <a:cubicBezTo>
                      <a:pt x="2087" y="59536"/>
                      <a:pt x="1034" y="59677"/>
                      <a:pt x="0" y="59934"/>
                    </a:cubicBezTo>
                    <a:cubicBezTo>
                      <a:pt x="687" y="55933"/>
                      <a:pt x="1797" y="34107"/>
                      <a:pt x="1797" y="22851"/>
                    </a:cubicBezTo>
                    <a:cubicBezTo>
                      <a:pt x="1797" y="12105"/>
                      <a:pt x="1797" y="3838"/>
                      <a:pt x="1539" y="0"/>
                    </a:cubicBezTo>
                    <a:lnTo>
                      <a:pt x="2907" y="0"/>
                    </a:lnTo>
                    <a:cubicBezTo>
                      <a:pt x="16836" y="15100"/>
                      <a:pt x="35697" y="35642"/>
                      <a:pt x="46139" y="46124"/>
                    </a:cubicBezTo>
                    <a:cubicBezTo>
                      <a:pt x="46139" y="30867"/>
                      <a:pt x="46139" y="14244"/>
                      <a:pt x="45458" y="1114"/>
                    </a:cubicBezTo>
                    <a:cubicBezTo>
                      <a:pt x="46404" y="1379"/>
                      <a:pt x="47381" y="1523"/>
                      <a:pt x="48365" y="1541"/>
                    </a:cubicBezTo>
                    <a:cubicBezTo>
                      <a:pt x="49292" y="1523"/>
                      <a:pt x="50206" y="1379"/>
                      <a:pt x="51095" y="1114"/>
                    </a:cubicBezTo>
                    <a:cubicBezTo>
                      <a:pt x="50585" y="6147"/>
                      <a:pt x="49727" y="23021"/>
                      <a:pt x="49727" y="29672"/>
                    </a:cubicBezTo>
                    <a:cubicBezTo>
                      <a:pt x="49727" y="38367"/>
                      <a:pt x="49897" y="57210"/>
                      <a:pt x="49985" y="61042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C5BB5849-77A6-E74A-0745-740335BF0D60}"/>
                  </a:ext>
                </a:extLst>
              </p:cNvPr>
              <p:cNvSpPr/>
              <p:nvPr/>
            </p:nvSpPr>
            <p:spPr>
              <a:xfrm>
                <a:off x="9070206" y="3944857"/>
                <a:ext cx="50578" cy="61041"/>
              </a:xfrm>
              <a:custGeom>
                <a:avLst/>
                <a:gdLst>
                  <a:gd name="connsiteX0" fmla="*/ 48958 w 50578"/>
                  <a:gd name="connsiteY0" fmla="*/ 56185 h 61041"/>
                  <a:gd name="connsiteX1" fmla="*/ 31188 w 50578"/>
                  <a:gd name="connsiteY1" fmla="*/ 61042 h 61041"/>
                  <a:gd name="connsiteX2" fmla="*/ 0 w 50578"/>
                  <a:gd name="connsiteY2" fmla="*/ 30521 h 61041"/>
                  <a:gd name="connsiteX3" fmla="*/ 32039 w 50578"/>
                  <a:gd name="connsiteY3" fmla="*/ 0 h 61041"/>
                  <a:gd name="connsiteX4" fmla="*/ 50578 w 50578"/>
                  <a:gd name="connsiteY4" fmla="*/ 3926 h 61041"/>
                  <a:gd name="connsiteX5" fmla="*/ 48787 w 50578"/>
                  <a:gd name="connsiteY5" fmla="*/ 10576 h 61041"/>
                  <a:gd name="connsiteX6" fmla="*/ 48270 w 50578"/>
                  <a:gd name="connsiteY6" fmla="*/ 10746 h 61041"/>
                  <a:gd name="connsiteX7" fmla="*/ 32039 w 50578"/>
                  <a:gd name="connsiteY7" fmla="*/ 3159 h 61041"/>
                  <a:gd name="connsiteX8" fmla="*/ 8374 w 50578"/>
                  <a:gd name="connsiteY8" fmla="*/ 30521 h 61041"/>
                  <a:gd name="connsiteX9" fmla="*/ 32039 w 50578"/>
                  <a:gd name="connsiteY9" fmla="*/ 57890 h 61041"/>
                  <a:gd name="connsiteX10" fmla="*/ 49386 w 50578"/>
                  <a:gd name="connsiteY10" fmla="*/ 50818 h 61041"/>
                  <a:gd name="connsiteX11" fmla="*/ 49727 w 50578"/>
                  <a:gd name="connsiteY11" fmla="*/ 51158 h 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578" h="61041">
                    <a:moveTo>
                      <a:pt x="48958" y="56185"/>
                    </a:moveTo>
                    <a:cubicBezTo>
                      <a:pt x="46820" y="57890"/>
                      <a:pt x="39732" y="61042"/>
                      <a:pt x="31188" y="61042"/>
                    </a:cubicBezTo>
                    <a:cubicBezTo>
                      <a:pt x="13154" y="61042"/>
                      <a:pt x="0" y="49874"/>
                      <a:pt x="0" y="30521"/>
                    </a:cubicBezTo>
                    <a:cubicBezTo>
                      <a:pt x="0" y="11168"/>
                      <a:pt x="13154" y="0"/>
                      <a:pt x="32039" y="0"/>
                    </a:cubicBezTo>
                    <a:cubicBezTo>
                      <a:pt x="38427" y="-14"/>
                      <a:pt x="44745" y="1324"/>
                      <a:pt x="50578" y="3926"/>
                    </a:cubicBezTo>
                    <a:cubicBezTo>
                      <a:pt x="49727" y="5461"/>
                      <a:pt x="49128" y="8783"/>
                      <a:pt x="48787" y="10576"/>
                    </a:cubicBezTo>
                    <a:lnTo>
                      <a:pt x="48270" y="10746"/>
                    </a:lnTo>
                    <a:cubicBezTo>
                      <a:pt x="45880" y="8104"/>
                      <a:pt x="40073" y="3159"/>
                      <a:pt x="32039" y="3159"/>
                    </a:cubicBezTo>
                    <a:cubicBezTo>
                      <a:pt x="18627" y="3159"/>
                      <a:pt x="8374" y="11596"/>
                      <a:pt x="8374" y="30521"/>
                    </a:cubicBezTo>
                    <a:cubicBezTo>
                      <a:pt x="8374" y="49446"/>
                      <a:pt x="18627" y="57890"/>
                      <a:pt x="32039" y="57890"/>
                    </a:cubicBezTo>
                    <a:cubicBezTo>
                      <a:pt x="40155" y="57890"/>
                      <a:pt x="46139" y="53284"/>
                      <a:pt x="49386" y="50818"/>
                    </a:cubicBezTo>
                    <a:lnTo>
                      <a:pt x="49727" y="5115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E85464B2-E634-8073-C3AB-B0E4D1D5957E}"/>
                  </a:ext>
                </a:extLst>
              </p:cNvPr>
              <p:cNvSpPr/>
              <p:nvPr/>
            </p:nvSpPr>
            <p:spPr>
              <a:xfrm>
                <a:off x="9133446" y="3945971"/>
                <a:ext cx="8373" cy="58820"/>
              </a:xfrm>
              <a:custGeom>
                <a:avLst/>
                <a:gdLst>
                  <a:gd name="connsiteX0" fmla="*/ 687 w 8373"/>
                  <a:gd name="connsiteY0" fmla="*/ 22077 h 58820"/>
                  <a:gd name="connsiteX1" fmla="*/ 0 w 8373"/>
                  <a:gd name="connsiteY1" fmla="*/ 0 h 58820"/>
                  <a:gd name="connsiteX2" fmla="*/ 8374 w 8373"/>
                  <a:gd name="connsiteY2" fmla="*/ 0 h 58820"/>
                  <a:gd name="connsiteX3" fmla="*/ 7687 w 8373"/>
                  <a:gd name="connsiteY3" fmla="*/ 22077 h 58820"/>
                  <a:gd name="connsiteX4" fmla="*/ 7687 w 8373"/>
                  <a:gd name="connsiteY4" fmla="*/ 36743 h 58820"/>
                  <a:gd name="connsiteX5" fmla="*/ 8374 w 8373"/>
                  <a:gd name="connsiteY5" fmla="*/ 58821 h 58820"/>
                  <a:gd name="connsiteX6" fmla="*/ 0 w 8373"/>
                  <a:gd name="connsiteY6" fmla="*/ 58821 h 58820"/>
                  <a:gd name="connsiteX7" fmla="*/ 687 w 8373"/>
                  <a:gd name="connsiteY7" fmla="*/ 36743 h 5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73" h="58820">
                    <a:moveTo>
                      <a:pt x="687" y="22077"/>
                    </a:moveTo>
                    <a:cubicBezTo>
                      <a:pt x="687" y="14748"/>
                      <a:pt x="340" y="7330"/>
                      <a:pt x="0" y="0"/>
                    </a:cubicBezTo>
                    <a:cubicBezTo>
                      <a:pt x="2762" y="571"/>
                      <a:pt x="5612" y="571"/>
                      <a:pt x="8374" y="0"/>
                    </a:cubicBezTo>
                    <a:cubicBezTo>
                      <a:pt x="8027" y="7330"/>
                      <a:pt x="7687" y="14748"/>
                      <a:pt x="7687" y="22077"/>
                    </a:cubicBezTo>
                    <a:lnTo>
                      <a:pt x="7687" y="36743"/>
                    </a:lnTo>
                    <a:cubicBezTo>
                      <a:pt x="7687" y="44073"/>
                      <a:pt x="8027" y="51491"/>
                      <a:pt x="8374" y="58821"/>
                    </a:cubicBezTo>
                    <a:cubicBezTo>
                      <a:pt x="5612" y="58259"/>
                      <a:pt x="2762" y="58259"/>
                      <a:pt x="0" y="58821"/>
                    </a:cubicBezTo>
                    <a:cubicBezTo>
                      <a:pt x="340" y="51491"/>
                      <a:pt x="687" y="44073"/>
                      <a:pt x="687" y="3674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DE6E4248-DAA8-84E4-E2FF-DB86298D001A}"/>
                  </a:ext>
                </a:extLst>
              </p:cNvPr>
              <p:cNvSpPr/>
              <p:nvPr/>
            </p:nvSpPr>
            <p:spPr>
              <a:xfrm>
                <a:off x="9167182" y="3903810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16 w 13431"/>
                  <a:gd name="connsiteY4" fmla="*/ 13401 h 13401"/>
                  <a:gd name="connsiteX5" fmla="*/ 0 w 13431"/>
                  <a:gd name="connsiteY5" fmla="*/ 6713 h 13401"/>
                  <a:gd name="connsiteX6" fmla="*/ 0 w 13431"/>
                  <a:gd name="connsiteY6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6" y="3006"/>
                      <a:pt x="3001" y="4"/>
                      <a:pt x="6709" y="0"/>
                    </a:cubicBezTo>
                    <a:cubicBezTo>
                      <a:pt x="10417" y="-3"/>
                      <a:pt x="13425" y="2994"/>
                      <a:pt x="13431" y="6694"/>
                    </a:cubicBezTo>
                    <a:cubicBezTo>
                      <a:pt x="13437" y="10395"/>
                      <a:pt x="10430" y="13398"/>
                      <a:pt x="6722" y="13401"/>
                    </a:cubicBezTo>
                    <a:cubicBezTo>
                      <a:pt x="6722" y="13401"/>
                      <a:pt x="6716" y="13401"/>
                      <a:pt x="6716" y="13401"/>
                    </a:cubicBezTo>
                    <a:cubicBezTo>
                      <a:pt x="3008" y="13405"/>
                      <a:pt x="6" y="10410"/>
                      <a:pt x="0" y="6713"/>
                    </a:cubicBezTo>
                    <a:cubicBezTo>
                      <a:pt x="0" y="6711"/>
                      <a:pt x="0" y="6709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BB35922A-A6BA-A99B-5E52-347DC8EFA815}"/>
                  </a:ext>
                </a:extLst>
              </p:cNvPr>
              <p:cNvSpPr/>
              <p:nvPr/>
            </p:nvSpPr>
            <p:spPr>
              <a:xfrm>
                <a:off x="9154148" y="3857189"/>
                <a:ext cx="54084" cy="59934"/>
              </a:xfrm>
              <a:custGeom>
                <a:avLst/>
                <a:gdLst>
                  <a:gd name="connsiteX0" fmla="*/ 36207 w 54084"/>
                  <a:gd name="connsiteY0" fmla="*/ 37083 h 59934"/>
                  <a:gd name="connsiteX1" fmla="*/ 25532 w 54084"/>
                  <a:gd name="connsiteY1" fmla="*/ 11507 h 59934"/>
                  <a:gd name="connsiteX2" fmla="*/ 14591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3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29 w 54084"/>
                  <a:gd name="connsiteY8" fmla="*/ 59934 h 59934"/>
                  <a:gd name="connsiteX9" fmla="*/ 36207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207" y="37083"/>
                    </a:moveTo>
                    <a:lnTo>
                      <a:pt x="25532" y="11507"/>
                    </a:lnTo>
                    <a:lnTo>
                      <a:pt x="14591" y="37083"/>
                    </a:lnTo>
                    <a:cubicBezTo>
                      <a:pt x="11003" y="45891"/>
                      <a:pt x="7756" y="54561"/>
                      <a:pt x="6306" y="59934"/>
                    </a:cubicBezTo>
                    <a:cubicBezTo>
                      <a:pt x="4244" y="59368"/>
                      <a:pt x="2062" y="59368"/>
                      <a:pt x="0" y="59934"/>
                    </a:cubicBezTo>
                    <a:cubicBezTo>
                      <a:pt x="9143" y="39984"/>
                      <a:pt x="18028" y="20114"/>
                      <a:pt x="26743" y="0"/>
                    </a:cubicBezTo>
                    <a:lnTo>
                      <a:pt x="28369" y="0"/>
                    </a:lnTo>
                    <a:cubicBezTo>
                      <a:pt x="36737" y="19775"/>
                      <a:pt x="49557" y="50812"/>
                      <a:pt x="54084" y="59934"/>
                    </a:cubicBezTo>
                    <a:cubicBezTo>
                      <a:pt x="51095" y="59364"/>
                      <a:pt x="48018" y="59364"/>
                      <a:pt x="45029" y="59934"/>
                    </a:cubicBezTo>
                    <a:cubicBezTo>
                      <a:pt x="43421" y="54052"/>
                      <a:pt x="39285" y="44671"/>
                      <a:pt x="36207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1A2248B-9638-8965-F3A2-84C8CB3CB05A}"/>
                  </a:ext>
                </a:extLst>
              </p:cNvPr>
              <p:cNvSpPr/>
              <p:nvPr/>
            </p:nvSpPr>
            <p:spPr>
              <a:xfrm>
                <a:off x="9167465" y="3990843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09 w 13431"/>
                  <a:gd name="connsiteY4" fmla="*/ 13401 h 13401"/>
                  <a:gd name="connsiteX5" fmla="*/ 0 w 13431"/>
                  <a:gd name="connsiteY5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6" y="3006"/>
                      <a:pt x="3002" y="4"/>
                      <a:pt x="6709" y="0"/>
                    </a:cubicBezTo>
                    <a:cubicBezTo>
                      <a:pt x="10417" y="-4"/>
                      <a:pt x="13425" y="2994"/>
                      <a:pt x="13431" y="6694"/>
                    </a:cubicBezTo>
                    <a:cubicBezTo>
                      <a:pt x="13437" y="10395"/>
                      <a:pt x="10430" y="13397"/>
                      <a:pt x="6722" y="13401"/>
                    </a:cubicBezTo>
                    <a:cubicBezTo>
                      <a:pt x="6716" y="13401"/>
                      <a:pt x="6716" y="13401"/>
                      <a:pt x="6709" y="13401"/>
                    </a:cubicBezTo>
                    <a:cubicBezTo>
                      <a:pt x="3002" y="13401"/>
                      <a:pt x="0" y="10404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2C409576-69AC-BDF4-1111-5E60D5DC5EC6}"/>
                  </a:ext>
                </a:extLst>
              </p:cNvPr>
              <p:cNvSpPr/>
              <p:nvPr/>
            </p:nvSpPr>
            <p:spPr>
              <a:xfrm>
                <a:off x="9154419" y="3944241"/>
                <a:ext cx="54084" cy="59934"/>
              </a:xfrm>
              <a:custGeom>
                <a:avLst/>
                <a:gdLst>
                  <a:gd name="connsiteX0" fmla="*/ 36214 w 54084"/>
                  <a:gd name="connsiteY0" fmla="*/ 37083 h 59934"/>
                  <a:gd name="connsiteX1" fmla="*/ 25532 w 54084"/>
                  <a:gd name="connsiteY1" fmla="*/ 11507 h 59934"/>
                  <a:gd name="connsiteX2" fmla="*/ 14598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9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35 w 54084"/>
                  <a:gd name="connsiteY8" fmla="*/ 59934 h 59934"/>
                  <a:gd name="connsiteX9" fmla="*/ 36214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214" y="37083"/>
                    </a:moveTo>
                    <a:lnTo>
                      <a:pt x="25532" y="11507"/>
                    </a:lnTo>
                    <a:lnTo>
                      <a:pt x="14598" y="37083"/>
                    </a:lnTo>
                    <a:cubicBezTo>
                      <a:pt x="11010" y="45891"/>
                      <a:pt x="7762" y="54561"/>
                      <a:pt x="6306" y="59934"/>
                    </a:cubicBezTo>
                    <a:cubicBezTo>
                      <a:pt x="4244" y="59368"/>
                      <a:pt x="2062" y="59368"/>
                      <a:pt x="0" y="59934"/>
                    </a:cubicBezTo>
                    <a:cubicBezTo>
                      <a:pt x="9143" y="39984"/>
                      <a:pt x="18034" y="20114"/>
                      <a:pt x="26749" y="0"/>
                    </a:cubicBezTo>
                    <a:lnTo>
                      <a:pt x="28369" y="0"/>
                    </a:lnTo>
                    <a:cubicBezTo>
                      <a:pt x="36743" y="19775"/>
                      <a:pt x="49563" y="50812"/>
                      <a:pt x="54084" y="59934"/>
                    </a:cubicBezTo>
                    <a:cubicBezTo>
                      <a:pt x="51095" y="59364"/>
                      <a:pt x="48024" y="59364"/>
                      <a:pt x="45035" y="59934"/>
                    </a:cubicBezTo>
                    <a:cubicBezTo>
                      <a:pt x="43396" y="54052"/>
                      <a:pt x="39291" y="44671"/>
                      <a:pt x="36214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00655F11-3585-D6C2-34D0-6501C0B9AA79}"/>
                  </a:ext>
                </a:extLst>
              </p:cNvPr>
              <p:cNvSpPr/>
              <p:nvPr/>
            </p:nvSpPr>
            <p:spPr>
              <a:xfrm>
                <a:off x="8863675" y="3990843"/>
                <a:ext cx="13431" cy="13401"/>
              </a:xfrm>
              <a:custGeom>
                <a:avLst/>
                <a:gdLst>
                  <a:gd name="connsiteX0" fmla="*/ 0 w 13431"/>
                  <a:gd name="connsiteY0" fmla="*/ 6707 h 13401"/>
                  <a:gd name="connsiteX1" fmla="*/ 6709 w 13431"/>
                  <a:gd name="connsiteY1" fmla="*/ 0 h 13401"/>
                  <a:gd name="connsiteX2" fmla="*/ 13431 w 13431"/>
                  <a:gd name="connsiteY2" fmla="*/ 6694 h 13401"/>
                  <a:gd name="connsiteX3" fmla="*/ 6722 w 13431"/>
                  <a:gd name="connsiteY3" fmla="*/ 13401 h 13401"/>
                  <a:gd name="connsiteX4" fmla="*/ 6709 w 13431"/>
                  <a:gd name="connsiteY4" fmla="*/ 13401 h 13401"/>
                  <a:gd name="connsiteX5" fmla="*/ 0 w 13431"/>
                  <a:gd name="connsiteY5" fmla="*/ 6707 h 1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1" h="13401">
                    <a:moveTo>
                      <a:pt x="0" y="6707"/>
                    </a:moveTo>
                    <a:cubicBezTo>
                      <a:pt x="-4" y="3006"/>
                      <a:pt x="3000" y="4"/>
                      <a:pt x="6709" y="0"/>
                    </a:cubicBezTo>
                    <a:cubicBezTo>
                      <a:pt x="10418" y="-4"/>
                      <a:pt x="13427" y="2994"/>
                      <a:pt x="13431" y="6694"/>
                    </a:cubicBezTo>
                    <a:cubicBezTo>
                      <a:pt x="13434" y="10395"/>
                      <a:pt x="10431" y="13397"/>
                      <a:pt x="6722" y="13401"/>
                    </a:cubicBezTo>
                    <a:cubicBezTo>
                      <a:pt x="6717" y="13401"/>
                      <a:pt x="6714" y="13401"/>
                      <a:pt x="6709" y="13401"/>
                    </a:cubicBezTo>
                    <a:cubicBezTo>
                      <a:pt x="3004" y="13401"/>
                      <a:pt x="0" y="10404"/>
                      <a:pt x="0" y="6707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450278D9-342B-E28C-7924-738905EE2E61}"/>
                  </a:ext>
                </a:extLst>
              </p:cNvPr>
              <p:cNvSpPr/>
              <p:nvPr/>
            </p:nvSpPr>
            <p:spPr>
              <a:xfrm>
                <a:off x="8850660" y="3944241"/>
                <a:ext cx="54084" cy="59934"/>
              </a:xfrm>
              <a:custGeom>
                <a:avLst/>
                <a:gdLst>
                  <a:gd name="connsiteX0" fmla="*/ 36189 w 54084"/>
                  <a:gd name="connsiteY0" fmla="*/ 37083 h 59934"/>
                  <a:gd name="connsiteX1" fmla="*/ 25507 w 54084"/>
                  <a:gd name="connsiteY1" fmla="*/ 11507 h 59934"/>
                  <a:gd name="connsiteX2" fmla="*/ 14598 w 54084"/>
                  <a:gd name="connsiteY2" fmla="*/ 37083 h 59934"/>
                  <a:gd name="connsiteX3" fmla="*/ 6306 w 54084"/>
                  <a:gd name="connsiteY3" fmla="*/ 59934 h 59934"/>
                  <a:gd name="connsiteX4" fmla="*/ 0 w 54084"/>
                  <a:gd name="connsiteY4" fmla="*/ 59934 h 59934"/>
                  <a:gd name="connsiteX5" fmla="*/ 26743 w 54084"/>
                  <a:gd name="connsiteY5" fmla="*/ 0 h 59934"/>
                  <a:gd name="connsiteX6" fmla="*/ 28369 w 54084"/>
                  <a:gd name="connsiteY6" fmla="*/ 0 h 59934"/>
                  <a:gd name="connsiteX7" fmla="*/ 54084 w 54084"/>
                  <a:gd name="connsiteY7" fmla="*/ 59934 h 59934"/>
                  <a:gd name="connsiteX8" fmla="*/ 45029 w 54084"/>
                  <a:gd name="connsiteY8" fmla="*/ 59934 h 59934"/>
                  <a:gd name="connsiteX9" fmla="*/ 36189 w 54084"/>
                  <a:gd name="connsiteY9" fmla="*/ 37083 h 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084" h="59934">
                    <a:moveTo>
                      <a:pt x="36189" y="37083"/>
                    </a:moveTo>
                    <a:lnTo>
                      <a:pt x="25507" y="11507"/>
                    </a:lnTo>
                    <a:lnTo>
                      <a:pt x="14598" y="37083"/>
                    </a:lnTo>
                    <a:cubicBezTo>
                      <a:pt x="11003" y="45891"/>
                      <a:pt x="7762" y="54561"/>
                      <a:pt x="6306" y="59934"/>
                    </a:cubicBezTo>
                    <a:cubicBezTo>
                      <a:pt x="4243" y="59368"/>
                      <a:pt x="2063" y="59368"/>
                      <a:pt x="0" y="59934"/>
                    </a:cubicBezTo>
                    <a:cubicBezTo>
                      <a:pt x="9143" y="39984"/>
                      <a:pt x="18028" y="20114"/>
                      <a:pt x="26743" y="0"/>
                    </a:cubicBezTo>
                    <a:lnTo>
                      <a:pt x="28369" y="0"/>
                    </a:lnTo>
                    <a:cubicBezTo>
                      <a:pt x="36743" y="19775"/>
                      <a:pt x="49563" y="50812"/>
                      <a:pt x="54084" y="59934"/>
                    </a:cubicBezTo>
                    <a:cubicBezTo>
                      <a:pt x="51093" y="59364"/>
                      <a:pt x="48021" y="59364"/>
                      <a:pt x="45029" y="59934"/>
                    </a:cubicBezTo>
                    <a:cubicBezTo>
                      <a:pt x="43364" y="54052"/>
                      <a:pt x="39259" y="44671"/>
                      <a:pt x="36189" y="37083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1131DE53-50FA-457F-AE6B-3FFB45105B1C}"/>
                  </a:ext>
                </a:extLst>
              </p:cNvPr>
              <p:cNvSpPr/>
              <p:nvPr/>
            </p:nvSpPr>
            <p:spPr>
              <a:xfrm>
                <a:off x="9060842" y="3772711"/>
                <a:ext cx="44108" cy="58795"/>
              </a:xfrm>
              <a:custGeom>
                <a:avLst/>
                <a:gdLst>
                  <a:gd name="connsiteX0" fmla="*/ 18545 w 44108"/>
                  <a:gd name="connsiteY0" fmla="*/ 22077 h 58795"/>
                  <a:gd name="connsiteX1" fmla="*/ 18287 w 44108"/>
                  <a:gd name="connsiteY1" fmla="*/ 4429 h 58795"/>
                  <a:gd name="connsiteX2" fmla="*/ 0 w 44108"/>
                  <a:gd name="connsiteY2" fmla="*/ 5367 h 58795"/>
                  <a:gd name="connsiteX3" fmla="*/ 429 w 44108"/>
                  <a:gd name="connsiteY3" fmla="*/ 2643 h 58795"/>
                  <a:gd name="connsiteX4" fmla="*/ 0 w 44108"/>
                  <a:gd name="connsiteY4" fmla="*/ 0 h 58795"/>
                  <a:gd name="connsiteX5" fmla="*/ 22070 w 44108"/>
                  <a:gd name="connsiteY5" fmla="*/ 428 h 58795"/>
                  <a:gd name="connsiteX6" fmla="*/ 44108 w 44108"/>
                  <a:gd name="connsiteY6" fmla="*/ 0 h 58795"/>
                  <a:gd name="connsiteX7" fmla="*/ 43680 w 44108"/>
                  <a:gd name="connsiteY7" fmla="*/ 2724 h 58795"/>
                  <a:gd name="connsiteX8" fmla="*/ 44108 w 44108"/>
                  <a:gd name="connsiteY8" fmla="*/ 5367 h 58795"/>
                  <a:gd name="connsiteX9" fmla="*/ 25822 w 44108"/>
                  <a:gd name="connsiteY9" fmla="*/ 4429 h 58795"/>
                  <a:gd name="connsiteX10" fmla="*/ 25570 w 44108"/>
                  <a:gd name="connsiteY10" fmla="*/ 22077 h 58795"/>
                  <a:gd name="connsiteX11" fmla="*/ 25570 w 44108"/>
                  <a:gd name="connsiteY11" fmla="*/ 36718 h 58795"/>
                  <a:gd name="connsiteX12" fmla="*/ 26251 w 44108"/>
                  <a:gd name="connsiteY12" fmla="*/ 58796 h 58795"/>
                  <a:gd name="connsiteX13" fmla="*/ 17877 w 44108"/>
                  <a:gd name="connsiteY13" fmla="*/ 58796 h 58795"/>
                  <a:gd name="connsiteX14" fmla="*/ 18564 w 44108"/>
                  <a:gd name="connsiteY14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08" h="58795">
                    <a:moveTo>
                      <a:pt x="18545" y="22077"/>
                    </a:moveTo>
                    <a:cubicBezTo>
                      <a:pt x="18545" y="16205"/>
                      <a:pt x="18457" y="10323"/>
                      <a:pt x="18287" y="4429"/>
                    </a:cubicBezTo>
                    <a:cubicBezTo>
                      <a:pt x="12176" y="4418"/>
                      <a:pt x="6072" y="4731"/>
                      <a:pt x="0" y="5367"/>
                    </a:cubicBezTo>
                    <a:cubicBezTo>
                      <a:pt x="277" y="4484"/>
                      <a:pt x="422" y="3567"/>
                      <a:pt x="429" y="2643"/>
                    </a:cubicBezTo>
                    <a:cubicBezTo>
                      <a:pt x="404" y="1746"/>
                      <a:pt x="265" y="857"/>
                      <a:pt x="0" y="0"/>
                    </a:cubicBezTo>
                    <a:cubicBezTo>
                      <a:pt x="7346" y="252"/>
                      <a:pt x="14699" y="428"/>
                      <a:pt x="22070" y="428"/>
                    </a:cubicBezTo>
                    <a:cubicBezTo>
                      <a:pt x="29441" y="428"/>
                      <a:pt x="36762" y="252"/>
                      <a:pt x="44108" y="0"/>
                    </a:cubicBezTo>
                    <a:cubicBezTo>
                      <a:pt x="43844" y="885"/>
                      <a:pt x="43699" y="1801"/>
                      <a:pt x="43680" y="2724"/>
                    </a:cubicBezTo>
                    <a:cubicBezTo>
                      <a:pt x="43699" y="3621"/>
                      <a:pt x="43844" y="4510"/>
                      <a:pt x="44108" y="5367"/>
                    </a:cubicBezTo>
                    <a:cubicBezTo>
                      <a:pt x="38036" y="4730"/>
                      <a:pt x="31932" y="4417"/>
                      <a:pt x="25822" y="4429"/>
                    </a:cubicBezTo>
                    <a:cubicBezTo>
                      <a:pt x="25658" y="10302"/>
                      <a:pt x="25576" y="16184"/>
                      <a:pt x="25570" y="22077"/>
                    </a:cubicBezTo>
                    <a:lnTo>
                      <a:pt x="25570" y="36718"/>
                    </a:lnTo>
                    <a:cubicBezTo>
                      <a:pt x="25570" y="44048"/>
                      <a:pt x="25910" y="51466"/>
                      <a:pt x="26251" y="58796"/>
                    </a:cubicBezTo>
                    <a:cubicBezTo>
                      <a:pt x="23489" y="58234"/>
                      <a:pt x="20639" y="58234"/>
                      <a:pt x="17877" y="58796"/>
                    </a:cubicBezTo>
                    <a:cubicBezTo>
                      <a:pt x="18223" y="51466"/>
                      <a:pt x="18564" y="44048"/>
                      <a:pt x="18564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46DBCC52-4E03-971A-6748-35A37E0B897D}"/>
                  </a:ext>
                </a:extLst>
              </p:cNvPr>
              <p:cNvSpPr/>
              <p:nvPr/>
            </p:nvSpPr>
            <p:spPr>
              <a:xfrm>
                <a:off x="9164123" y="3772711"/>
                <a:ext cx="44140" cy="58795"/>
              </a:xfrm>
              <a:custGeom>
                <a:avLst/>
                <a:gdLst>
                  <a:gd name="connsiteX0" fmla="*/ 18539 w 44140"/>
                  <a:gd name="connsiteY0" fmla="*/ 22077 h 58795"/>
                  <a:gd name="connsiteX1" fmla="*/ 18287 w 44140"/>
                  <a:gd name="connsiteY1" fmla="*/ 4429 h 58795"/>
                  <a:gd name="connsiteX2" fmla="*/ 0 w 44140"/>
                  <a:gd name="connsiteY2" fmla="*/ 5367 h 58795"/>
                  <a:gd name="connsiteX3" fmla="*/ 429 w 44140"/>
                  <a:gd name="connsiteY3" fmla="*/ 2643 h 58795"/>
                  <a:gd name="connsiteX4" fmla="*/ 0 w 44140"/>
                  <a:gd name="connsiteY4" fmla="*/ 0 h 58795"/>
                  <a:gd name="connsiteX5" fmla="*/ 22070 w 44140"/>
                  <a:gd name="connsiteY5" fmla="*/ 428 h 58795"/>
                  <a:gd name="connsiteX6" fmla="*/ 44140 w 44140"/>
                  <a:gd name="connsiteY6" fmla="*/ 0 h 58795"/>
                  <a:gd name="connsiteX7" fmla="*/ 43711 w 44140"/>
                  <a:gd name="connsiteY7" fmla="*/ 2724 h 58795"/>
                  <a:gd name="connsiteX8" fmla="*/ 44140 w 44140"/>
                  <a:gd name="connsiteY8" fmla="*/ 5367 h 58795"/>
                  <a:gd name="connsiteX9" fmla="*/ 25853 w 44140"/>
                  <a:gd name="connsiteY9" fmla="*/ 4429 h 58795"/>
                  <a:gd name="connsiteX10" fmla="*/ 25601 w 44140"/>
                  <a:gd name="connsiteY10" fmla="*/ 22077 h 58795"/>
                  <a:gd name="connsiteX11" fmla="*/ 25601 w 44140"/>
                  <a:gd name="connsiteY11" fmla="*/ 36718 h 58795"/>
                  <a:gd name="connsiteX12" fmla="*/ 26282 w 44140"/>
                  <a:gd name="connsiteY12" fmla="*/ 58796 h 58795"/>
                  <a:gd name="connsiteX13" fmla="*/ 17908 w 44140"/>
                  <a:gd name="connsiteY13" fmla="*/ 58796 h 58795"/>
                  <a:gd name="connsiteX14" fmla="*/ 18589 w 44140"/>
                  <a:gd name="connsiteY14" fmla="*/ 36718 h 5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140" h="58795">
                    <a:moveTo>
                      <a:pt x="18539" y="22077"/>
                    </a:moveTo>
                    <a:cubicBezTo>
                      <a:pt x="18539" y="16205"/>
                      <a:pt x="18457" y="10323"/>
                      <a:pt x="18287" y="4429"/>
                    </a:cubicBezTo>
                    <a:cubicBezTo>
                      <a:pt x="12176" y="4418"/>
                      <a:pt x="6072" y="4731"/>
                      <a:pt x="0" y="5367"/>
                    </a:cubicBezTo>
                    <a:cubicBezTo>
                      <a:pt x="277" y="4484"/>
                      <a:pt x="423" y="3567"/>
                      <a:pt x="429" y="2643"/>
                    </a:cubicBezTo>
                    <a:cubicBezTo>
                      <a:pt x="404" y="1746"/>
                      <a:pt x="265" y="857"/>
                      <a:pt x="0" y="0"/>
                    </a:cubicBezTo>
                    <a:cubicBezTo>
                      <a:pt x="7346" y="252"/>
                      <a:pt x="14699" y="428"/>
                      <a:pt x="22070" y="428"/>
                    </a:cubicBezTo>
                    <a:cubicBezTo>
                      <a:pt x="29441" y="428"/>
                      <a:pt x="36769" y="252"/>
                      <a:pt x="44140" y="0"/>
                    </a:cubicBezTo>
                    <a:cubicBezTo>
                      <a:pt x="43875" y="885"/>
                      <a:pt x="43730" y="1801"/>
                      <a:pt x="43711" y="2724"/>
                    </a:cubicBezTo>
                    <a:cubicBezTo>
                      <a:pt x="43730" y="3621"/>
                      <a:pt x="43875" y="4510"/>
                      <a:pt x="44140" y="5367"/>
                    </a:cubicBezTo>
                    <a:cubicBezTo>
                      <a:pt x="38068" y="4731"/>
                      <a:pt x="31964" y="4418"/>
                      <a:pt x="25853" y="4429"/>
                    </a:cubicBezTo>
                    <a:cubicBezTo>
                      <a:pt x="25683" y="10302"/>
                      <a:pt x="25595" y="16184"/>
                      <a:pt x="25601" y="22077"/>
                    </a:cubicBezTo>
                    <a:lnTo>
                      <a:pt x="25601" y="36718"/>
                    </a:lnTo>
                    <a:cubicBezTo>
                      <a:pt x="25601" y="44048"/>
                      <a:pt x="25942" y="51466"/>
                      <a:pt x="26282" y="58796"/>
                    </a:cubicBezTo>
                    <a:cubicBezTo>
                      <a:pt x="23520" y="58234"/>
                      <a:pt x="20670" y="58234"/>
                      <a:pt x="17908" y="58796"/>
                    </a:cubicBezTo>
                    <a:cubicBezTo>
                      <a:pt x="18255" y="51466"/>
                      <a:pt x="18589" y="44048"/>
                      <a:pt x="18589" y="36718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FA0E9D7B-4FE0-0D1F-7E83-0826417C65D0}"/>
                  </a:ext>
                </a:extLst>
              </p:cNvPr>
              <p:cNvSpPr/>
              <p:nvPr/>
            </p:nvSpPr>
            <p:spPr>
              <a:xfrm>
                <a:off x="8960789" y="3926628"/>
                <a:ext cx="31263" cy="77968"/>
              </a:xfrm>
              <a:custGeom>
                <a:avLst/>
                <a:gdLst>
                  <a:gd name="connsiteX0" fmla="*/ 22083 w 31263"/>
                  <a:gd name="connsiteY0" fmla="*/ 14523 h 77968"/>
                  <a:gd name="connsiteX1" fmla="*/ 11167 w 31263"/>
                  <a:gd name="connsiteY1" fmla="*/ 3783 h 77968"/>
                  <a:gd name="connsiteX2" fmla="*/ 7876 w 31263"/>
                  <a:gd name="connsiteY2" fmla="*/ 688 h 77968"/>
                  <a:gd name="connsiteX3" fmla="*/ 6747 w 31263"/>
                  <a:gd name="connsiteY3" fmla="*/ 90 h 77968"/>
                  <a:gd name="connsiteX4" fmla="*/ 3203 w 31263"/>
                  <a:gd name="connsiteY4" fmla="*/ 1890 h 77968"/>
                  <a:gd name="connsiteX5" fmla="*/ 3285 w 31263"/>
                  <a:gd name="connsiteY5" fmla="*/ 4211 h 77968"/>
                  <a:gd name="connsiteX6" fmla="*/ 5448 w 31263"/>
                  <a:gd name="connsiteY6" fmla="*/ 6099 h 77968"/>
                  <a:gd name="connsiteX7" fmla="*/ 19050 w 31263"/>
                  <a:gd name="connsiteY7" fmla="*/ 14517 h 77968"/>
                  <a:gd name="connsiteX8" fmla="*/ 7617 w 31263"/>
                  <a:gd name="connsiteY8" fmla="*/ 23464 h 77968"/>
                  <a:gd name="connsiteX9" fmla="*/ 14282 w 31263"/>
                  <a:gd name="connsiteY9" fmla="*/ 23464 h 77968"/>
                  <a:gd name="connsiteX10" fmla="*/ 22953 w 31263"/>
                  <a:gd name="connsiteY10" fmla="*/ 23640 h 77968"/>
                  <a:gd name="connsiteX11" fmla="*/ 30747 w 31263"/>
                  <a:gd name="connsiteY11" fmla="*/ 24584 h 77968"/>
                  <a:gd name="connsiteX12" fmla="*/ 30476 w 31263"/>
                  <a:gd name="connsiteY12" fmla="*/ 22004 h 77968"/>
                  <a:gd name="connsiteX13" fmla="*/ 30747 w 31263"/>
                  <a:gd name="connsiteY13" fmla="*/ 19424 h 77968"/>
                  <a:gd name="connsiteX14" fmla="*/ 0 w 31263"/>
                  <a:gd name="connsiteY14" fmla="*/ 19424 h 77968"/>
                  <a:gd name="connsiteX15" fmla="*/ 0 w 31263"/>
                  <a:gd name="connsiteY15" fmla="*/ 77968 h 77968"/>
                  <a:gd name="connsiteX16" fmla="*/ 31264 w 31263"/>
                  <a:gd name="connsiteY16" fmla="*/ 77968 h 77968"/>
                  <a:gd name="connsiteX17" fmla="*/ 30999 w 31263"/>
                  <a:gd name="connsiteY17" fmla="*/ 75395 h 77968"/>
                  <a:gd name="connsiteX18" fmla="*/ 31264 w 31263"/>
                  <a:gd name="connsiteY18" fmla="*/ 72809 h 77968"/>
                  <a:gd name="connsiteX19" fmla="*/ 23293 w 31263"/>
                  <a:gd name="connsiteY19" fmla="*/ 73583 h 77968"/>
                  <a:gd name="connsiteX20" fmla="*/ 7617 w 31263"/>
                  <a:gd name="connsiteY20" fmla="*/ 73929 h 77968"/>
                  <a:gd name="connsiteX21" fmla="*/ 7617 w 31263"/>
                  <a:gd name="connsiteY21" fmla="*/ 48825 h 77968"/>
                  <a:gd name="connsiteX22" fmla="*/ 21036 w 31263"/>
                  <a:gd name="connsiteY22" fmla="*/ 48825 h 77968"/>
                  <a:gd name="connsiteX23" fmla="*/ 28754 w 31263"/>
                  <a:gd name="connsiteY23" fmla="*/ 49253 h 77968"/>
                  <a:gd name="connsiteX24" fmla="*/ 28489 w 31263"/>
                  <a:gd name="connsiteY24" fmla="*/ 46850 h 77968"/>
                  <a:gd name="connsiteX25" fmla="*/ 28754 w 31263"/>
                  <a:gd name="connsiteY25" fmla="*/ 44616 h 77968"/>
                  <a:gd name="connsiteX26" fmla="*/ 21036 w 31263"/>
                  <a:gd name="connsiteY26" fmla="*/ 45038 h 77968"/>
                  <a:gd name="connsiteX27" fmla="*/ 7617 w 31263"/>
                  <a:gd name="connsiteY27" fmla="*/ 45038 h 7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" h="77968">
                    <a:moveTo>
                      <a:pt x="22083" y="14523"/>
                    </a:moveTo>
                    <a:lnTo>
                      <a:pt x="11167" y="3783"/>
                    </a:lnTo>
                    <a:cubicBezTo>
                      <a:pt x="10152" y="2666"/>
                      <a:pt x="9055" y="1630"/>
                      <a:pt x="7876" y="688"/>
                    </a:cubicBezTo>
                    <a:cubicBezTo>
                      <a:pt x="7548" y="408"/>
                      <a:pt x="7163" y="204"/>
                      <a:pt x="6747" y="90"/>
                    </a:cubicBezTo>
                    <a:cubicBezTo>
                      <a:pt x="5284" y="-274"/>
                      <a:pt x="3771" y="493"/>
                      <a:pt x="3203" y="1890"/>
                    </a:cubicBezTo>
                    <a:cubicBezTo>
                      <a:pt x="2926" y="2644"/>
                      <a:pt x="2951" y="3478"/>
                      <a:pt x="3285" y="4211"/>
                    </a:cubicBezTo>
                    <a:cubicBezTo>
                      <a:pt x="3802" y="5073"/>
                      <a:pt x="4673" y="5507"/>
                      <a:pt x="5448" y="6099"/>
                    </a:cubicBezTo>
                    <a:lnTo>
                      <a:pt x="19050" y="14517"/>
                    </a:lnTo>
                    <a:close/>
                    <a:moveTo>
                      <a:pt x="7617" y="23464"/>
                    </a:moveTo>
                    <a:lnTo>
                      <a:pt x="14282" y="23464"/>
                    </a:lnTo>
                    <a:lnTo>
                      <a:pt x="22953" y="23640"/>
                    </a:lnTo>
                    <a:cubicBezTo>
                      <a:pt x="25570" y="23787"/>
                      <a:pt x="28174" y="24102"/>
                      <a:pt x="30747" y="24584"/>
                    </a:cubicBezTo>
                    <a:cubicBezTo>
                      <a:pt x="30614" y="23729"/>
                      <a:pt x="30520" y="22868"/>
                      <a:pt x="30476" y="22004"/>
                    </a:cubicBezTo>
                    <a:cubicBezTo>
                      <a:pt x="30476" y="21148"/>
                      <a:pt x="30658" y="20375"/>
                      <a:pt x="30747" y="19424"/>
                    </a:cubicBezTo>
                    <a:lnTo>
                      <a:pt x="0" y="19424"/>
                    </a:lnTo>
                    <a:lnTo>
                      <a:pt x="0" y="77968"/>
                    </a:lnTo>
                    <a:lnTo>
                      <a:pt x="31264" y="77968"/>
                    </a:lnTo>
                    <a:cubicBezTo>
                      <a:pt x="31131" y="77116"/>
                      <a:pt x="31043" y="76257"/>
                      <a:pt x="30999" y="75395"/>
                    </a:cubicBezTo>
                    <a:cubicBezTo>
                      <a:pt x="30999" y="74533"/>
                      <a:pt x="31169" y="73759"/>
                      <a:pt x="31264" y="72809"/>
                    </a:cubicBezTo>
                    <a:cubicBezTo>
                      <a:pt x="28628" y="73238"/>
                      <a:pt x="25967" y="73497"/>
                      <a:pt x="23293" y="73583"/>
                    </a:cubicBezTo>
                    <a:cubicBezTo>
                      <a:pt x="18097" y="73759"/>
                      <a:pt x="12901" y="74099"/>
                      <a:pt x="7617" y="73929"/>
                    </a:cubicBezTo>
                    <a:lnTo>
                      <a:pt x="7617" y="48825"/>
                    </a:lnTo>
                    <a:lnTo>
                      <a:pt x="21036" y="48825"/>
                    </a:lnTo>
                    <a:cubicBezTo>
                      <a:pt x="23640" y="48825"/>
                      <a:pt x="26150" y="49172"/>
                      <a:pt x="28754" y="49253"/>
                    </a:cubicBezTo>
                    <a:cubicBezTo>
                      <a:pt x="28666" y="48316"/>
                      <a:pt x="28489" y="47536"/>
                      <a:pt x="28489" y="46850"/>
                    </a:cubicBezTo>
                    <a:cubicBezTo>
                      <a:pt x="28527" y="46101"/>
                      <a:pt x="28615" y="45354"/>
                      <a:pt x="28754" y="44616"/>
                    </a:cubicBezTo>
                    <a:cubicBezTo>
                      <a:pt x="26150" y="44704"/>
                      <a:pt x="23640" y="45038"/>
                      <a:pt x="21036" y="45038"/>
                    </a:cubicBezTo>
                    <a:lnTo>
                      <a:pt x="7617" y="45038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557CD2B2-60B3-7D9A-4B5B-95BDC6730DAD}"/>
                  </a:ext>
                </a:extLst>
              </p:cNvPr>
              <p:cNvSpPr/>
              <p:nvPr/>
            </p:nvSpPr>
            <p:spPr>
              <a:xfrm>
                <a:off x="8895613" y="3839910"/>
                <a:ext cx="31263" cy="78019"/>
              </a:xfrm>
              <a:custGeom>
                <a:avLst/>
                <a:gdLst>
                  <a:gd name="connsiteX0" fmla="*/ 22083 w 31263"/>
                  <a:gd name="connsiteY0" fmla="*/ 14574 h 78019"/>
                  <a:gd name="connsiteX1" fmla="*/ 11161 w 31263"/>
                  <a:gd name="connsiteY1" fmla="*/ 3828 h 78019"/>
                  <a:gd name="connsiteX2" fmla="*/ 7876 w 31263"/>
                  <a:gd name="connsiteY2" fmla="*/ 732 h 78019"/>
                  <a:gd name="connsiteX3" fmla="*/ 6747 w 31263"/>
                  <a:gd name="connsiteY3" fmla="*/ 103 h 78019"/>
                  <a:gd name="connsiteX4" fmla="*/ 3106 w 31263"/>
                  <a:gd name="connsiteY4" fmla="*/ 2192 h 78019"/>
                  <a:gd name="connsiteX5" fmla="*/ 3285 w 31263"/>
                  <a:gd name="connsiteY5" fmla="*/ 4224 h 78019"/>
                  <a:gd name="connsiteX6" fmla="*/ 5448 w 31263"/>
                  <a:gd name="connsiteY6" fmla="*/ 6112 h 78019"/>
                  <a:gd name="connsiteX7" fmla="*/ 19050 w 31263"/>
                  <a:gd name="connsiteY7" fmla="*/ 14536 h 78019"/>
                  <a:gd name="connsiteX8" fmla="*/ 7617 w 31263"/>
                  <a:gd name="connsiteY8" fmla="*/ 23514 h 78019"/>
                  <a:gd name="connsiteX9" fmla="*/ 14282 w 31263"/>
                  <a:gd name="connsiteY9" fmla="*/ 23514 h 78019"/>
                  <a:gd name="connsiteX10" fmla="*/ 22947 w 31263"/>
                  <a:gd name="connsiteY10" fmla="*/ 23684 h 78019"/>
                  <a:gd name="connsiteX11" fmla="*/ 30740 w 31263"/>
                  <a:gd name="connsiteY11" fmla="*/ 24628 h 78019"/>
                  <a:gd name="connsiteX12" fmla="*/ 30482 w 31263"/>
                  <a:gd name="connsiteY12" fmla="*/ 22048 h 78019"/>
                  <a:gd name="connsiteX13" fmla="*/ 30740 w 31263"/>
                  <a:gd name="connsiteY13" fmla="*/ 19469 h 78019"/>
                  <a:gd name="connsiteX14" fmla="*/ 0 w 31263"/>
                  <a:gd name="connsiteY14" fmla="*/ 19469 h 78019"/>
                  <a:gd name="connsiteX15" fmla="*/ 0 w 31263"/>
                  <a:gd name="connsiteY15" fmla="*/ 78019 h 78019"/>
                  <a:gd name="connsiteX16" fmla="*/ 31264 w 31263"/>
                  <a:gd name="connsiteY16" fmla="*/ 78019 h 78019"/>
                  <a:gd name="connsiteX17" fmla="*/ 31005 w 31263"/>
                  <a:gd name="connsiteY17" fmla="*/ 75440 h 78019"/>
                  <a:gd name="connsiteX18" fmla="*/ 31264 w 31263"/>
                  <a:gd name="connsiteY18" fmla="*/ 72854 h 78019"/>
                  <a:gd name="connsiteX19" fmla="*/ 23287 w 31263"/>
                  <a:gd name="connsiteY19" fmla="*/ 73628 h 78019"/>
                  <a:gd name="connsiteX20" fmla="*/ 7617 w 31263"/>
                  <a:gd name="connsiteY20" fmla="*/ 73980 h 78019"/>
                  <a:gd name="connsiteX21" fmla="*/ 7617 w 31263"/>
                  <a:gd name="connsiteY21" fmla="*/ 48876 h 78019"/>
                  <a:gd name="connsiteX22" fmla="*/ 21036 w 31263"/>
                  <a:gd name="connsiteY22" fmla="*/ 48876 h 78019"/>
                  <a:gd name="connsiteX23" fmla="*/ 28754 w 31263"/>
                  <a:gd name="connsiteY23" fmla="*/ 49298 h 78019"/>
                  <a:gd name="connsiteX24" fmla="*/ 28483 w 31263"/>
                  <a:gd name="connsiteY24" fmla="*/ 46901 h 78019"/>
                  <a:gd name="connsiteX25" fmla="*/ 28754 w 31263"/>
                  <a:gd name="connsiteY25" fmla="*/ 44661 h 78019"/>
                  <a:gd name="connsiteX26" fmla="*/ 21036 w 31263"/>
                  <a:gd name="connsiteY26" fmla="*/ 45089 h 78019"/>
                  <a:gd name="connsiteX27" fmla="*/ 7617 w 31263"/>
                  <a:gd name="connsiteY27" fmla="*/ 45089 h 78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1263" h="78019">
                    <a:moveTo>
                      <a:pt x="22083" y="14574"/>
                    </a:moveTo>
                    <a:lnTo>
                      <a:pt x="11161" y="3828"/>
                    </a:lnTo>
                    <a:cubicBezTo>
                      <a:pt x="10155" y="2706"/>
                      <a:pt x="9056" y="1670"/>
                      <a:pt x="7876" y="732"/>
                    </a:cubicBezTo>
                    <a:cubicBezTo>
                      <a:pt x="7553" y="438"/>
                      <a:pt x="7167" y="223"/>
                      <a:pt x="6747" y="103"/>
                    </a:cubicBezTo>
                    <a:cubicBezTo>
                      <a:pt x="5164" y="-323"/>
                      <a:pt x="3533" y="612"/>
                      <a:pt x="3106" y="2192"/>
                    </a:cubicBezTo>
                    <a:cubicBezTo>
                      <a:pt x="2923" y="2870"/>
                      <a:pt x="2986" y="3589"/>
                      <a:pt x="3285" y="4224"/>
                    </a:cubicBezTo>
                    <a:cubicBezTo>
                      <a:pt x="3802" y="5086"/>
                      <a:pt x="4673" y="5520"/>
                      <a:pt x="5448" y="6112"/>
                    </a:cubicBezTo>
                    <a:lnTo>
                      <a:pt x="19050" y="14536"/>
                    </a:lnTo>
                    <a:close/>
                    <a:moveTo>
                      <a:pt x="7617" y="23514"/>
                    </a:moveTo>
                    <a:lnTo>
                      <a:pt x="14282" y="23514"/>
                    </a:lnTo>
                    <a:lnTo>
                      <a:pt x="22947" y="23684"/>
                    </a:lnTo>
                    <a:cubicBezTo>
                      <a:pt x="25562" y="23832"/>
                      <a:pt x="28166" y="24147"/>
                      <a:pt x="30740" y="24628"/>
                    </a:cubicBezTo>
                    <a:cubicBezTo>
                      <a:pt x="30658" y="23772"/>
                      <a:pt x="30482" y="22910"/>
                      <a:pt x="30482" y="22048"/>
                    </a:cubicBezTo>
                    <a:cubicBezTo>
                      <a:pt x="30482" y="21187"/>
                      <a:pt x="30658" y="20419"/>
                      <a:pt x="30740" y="19469"/>
                    </a:cubicBezTo>
                    <a:lnTo>
                      <a:pt x="0" y="19469"/>
                    </a:lnTo>
                    <a:lnTo>
                      <a:pt x="0" y="78019"/>
                    </a:lnTo>
                    <a:lnTo>
                      <a:pt x="31264" y="78019"/>
                    </a:lnTo>
                    <a:cubicBezTo>
                      <a:pt x="31134" y="77164"/>
                      <a:pt x="31048" y="76303"/>
                      <a:pt x="31005" y="75440"/>
                    </a:cubicBezTo>
                    <a:cubicBezTo>
                      <a:pt x="31005" y="74571"/>
                      <a:pt x="31175" y="73797"/>
                      <a:pt x="31264" y="72854"/>
                    </a:cubicBezTo>
                    <a:cubicBezTo>
                      <a:pt x="28625" y="73286"/>
                      <a:pt x="25960" y="73545"/>
                      <a:pt x="23287" y="73628"/>
                    </a:cubicBezTo>
                    <a:cubicBezTo>
                      <a:pt x="18097" y="73797"/>
                      <a:pt x="12901" y="74150"/>
                      <a:pt x="7617" y="73980"/>
                    </a:cubicBezTo>
                    <a:lnTo>
                      <a:pt x="7617" y="48876"/>
                    </a:lnTo>
                    <a:lnTo>
                      <a:pt x="21036" y="48876"/>
                    </a:lnTo>
                    <a:cubicBezTo>
                      <a:pt x="23646" y="48876"/>
                      <a:pt x="26156" y="49210"/>
                      <a:pt x="28754" y="49298"/>
                    </a:cubicBezTo>
                    <a:cubicBezTo>
                      <a:pt x="28666" y="48354"/>
                      <a:pt x="28483" y="47586"/>
                      <a:pt x="28483" y="46901"/>
                    </a:cubicBezTo>
                    <a:cubicBezTo>
                      <a:pt x="28525" y="46149"/>
                      <a:pt x="28615" y="45401"/>
                      <a:pt x="28754" y="44661"/>
                    </a:cubicBezTo>
                    <a:cubicBezTo>
                      <a:pt x="26156" y="44749"/>
                      <a:pt x="23646" y="45089"/>
                      <a:pt x="21036" y="45089"/>
                    </a:cubicBezTo>
                    <a:lnTo>
                      <a:pt x="7617" y="45089"/>
                    </a:ln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6A7C2217-DBEF-CF37-4969-9BAEE8A94369}"/>
                  </a:ext>
                </a:extLst>
              </p:cNvPr>
              <p:cNvSpPr/>
              <p:nvPr/>
            </p:nvSpPr>
            <p:spPr>
              <a:xfrm>
                <a:off x="9106502" y="3770943"/>
                <a:ext cx="54708" cy="59789"/>
              </a:xfrm>
              <a:custGeom>
                <a:avLst/>
                <a:gdLst>
                  <a:gd name="connsiteX0" fmla="*/ 14522 w 54708"/>
                  <a:gd name="connsiteY0" fmla="*/ 52787 h 59789"/>
                  <a:gd name="connsiteX1" fmla="*/ 21225 w 54708"/>
                  <a:gd name="connsiteY1" fmla="*/ 46024 h 59789"/>
                  <a:gd name="connsiteX2" fmla="*/ 28004 w 54708"/>
                  <a:gd name="connsiteY2" fmla="*/ 52712 h 59789"/>
                  <a:gd name="connsiteX3" fmla="*/ 21301 w 54708"/>
                  <a:gd name="connsiteY3" fmla="*/ 59475 h 59789"/>
                  <a:gd name="connsiteX4" fmla="*/ 21257 w 54708"/>
                  <a:gd name="connsiteY4" fmla="*/ 59475 h 59789"/>
                  <a:gd name="connsiteX5" fmla="*/ 14522 w 54708"/>
                  <a:gd name="connsiteY5" fmla="*/ 52787 h 59789"/>
                  <a:gd name="connsiteX6" fmla="*/ 26976 w 54708"/>
                  <a:gd name="connsiteY6" fmla="*/ 0 h 59789"/>
                  <a:gd name="connsiteX7" fmla="*/ 28704 w 54708"/>
                  <a:gd name="connsiteY7" fmla="*/ 0 h 59789"/>
                  <a:gd name="connsiteX8" fmla="*/ 53233 w 54708"/>
                  <a:gd name="connsiteY8" fmla="*/ 56694 h 59789"/>
                  <a:gd name="connsiteX9" fmla="*/ 54708 w 54708"/>
                  <a:gd name="connsiteY9" fmla="*/ 59790 h 59789"/>
                  <a:gd name="connsiteX10" fmla="*/ 50294 w 54708"/>
                  <a:gd name="connsiteY10" fmla="*/ 59532 h 59789"/>
                  <a:gd name="connsiteX11" fmla="*/ 45540 w 54708"/>
                  <a:gd name="connsiteY11" fmla="*/ 59790 h 59789"/>
                  <a:gd name="connsiteX12" fmla="*/ 44764 w 54708"/>
                  <a:gd name="connsiteY12" fmla="*/ 57273 h 59789"/>
                  <a:gd name="connsiteX13" fmla="*/ 40874 w 54708"/>
                  <a:gd name="connsiteY13" fmla="*/ 46986 h 59789"/>
                  <a:gd name="connsiteX14" fmla="*/ 36649 w 54708"/>
                  <a:gd name="connsiteY14" fmla="*/ 36863 h 59789"/>
                  <a:gd name="connsiteX15" fmla="*/ 25771 w 54708"/>
                  <a:gd name="connsiteY15" fmla="*/ 10973 h 59789"/>
                  <a:gd name="connsiteX16" fmla="*/ 14686 w 54708"/>
                  <a:gd name="connsiteY16" fmla="*/ 36863 h 59789"/>
                  <a:gd name="connsiteX17" fmla="*/ 6217 w 54708"/>
                  <a:gd name="connsiteY17" fmla="*/ 59765 h 59789"/>
                  <a:gd name="connsiteX18" fmla="*/ 3191 w 54708"/>
                  <a:gd name="connsiteY18" fmla="*/ 59507 h 59789"/>
                  <a:gd name="connsiteX19" fmla="*/ 0 w 54708"/>
                  <a:gd name="connsiteY19" fmla="*/ 59765 h 59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4708" h="59789">
                    <a:moveTo>
                      <a:pt x="14522" y="52787"/>
                    </a:moveTo>
                    <a:cubicBezTo>
                      <a:pt x="14503" y="49073"/>
                      <a:pt x="17505" y="46044"/>
                      <a:pt x="21225" y="46024"/>
                    </a:cubicBezTo>
                    <a:cubicBezTo>
                      <a:pt x="24945" y="46003"/>
                      <a:pt x="27985" y="48997"/>
                      <a:pt x="28004" y="52712"/>
                    </a:cubicBezTo>
                    <a:cubicBezTo>
                      <a:pt x="28023" y="56426"/>
                      <a:pt x="25021" y="59454"/>
                      <a:pt x="21301" y="59475"/>
                    </a:cubicBezTo>
                    <a:cubicBezTo>
                      <a:pt x="21288" y="59475"/>
                      <a:pt x="21269" y="59475"/>
                      <a:pt x="21257" y="59475"/>
                    </a:cubicBezTo>
                    <a:cubicBezTo>
                      <a:pt x="17549" y="59482"/>
                      <a:pt x="14535" y="56489"/>
                      <a:pt x="14522" y="52787"/>
                    </a:cubicBezTo>
                    <a:close/>
                    <a:moveTo>
                      <a:pt x="26976" y="0"/>
                    </a:moveTo>
                    <a:lnTo>
                      <a:pt x="28704" y="0"/>
                    </a:lnTo>
                    <a:lnTo>
                      <a:pt x="53233" y="56694"/>
                    </a:lnTo>
                    <a:lnTo>
                      <a:pt x="54708" y="59790"/>
                    </a:lnTo>
                    <a:cubicBezTo>
                      <a:pt x="53246" y="59619"/>
                      <a:pt x="51770" y="59533"/>
                      <a:pt x="50294" y="59532"/>
                    </a:cubicBezTo>
                    <a:cubicBezTo>
                      <a:pt x="48705" y="59489"/>
                      <a:pt x="47116" y="59575"/>
                      <a:pt x="45540" y="59790"/>
                    </a:cubicBezTo>
                    <a:lnTo>
                      <a:pt x="44764" y="57273"/>
                    </a:lnTo>
                    <a:lnTo>
                      <a:pt x="40874" y="46986"/>
                    </a:lnTo>
                    <a:lnTo>
                      <a:pt x="36649" y="36863"/>
                    </a:lnTo>
                    <a:lnTo>
                      <a:pt x="25771" y="10973"/>
                    </a:lnTo>
                    <a:lnTo>
                      <a:pt x="14686" y="36863"/>
                    </a:lnTo>
                    <a:cubicBezTo>
                      <a:pt x="11672" y="44413"/>
                      <a:pt x="8557" y="51963"/>
                      <a:pt x="6217" y="59765"/>
                    </a:cubicBezTo>
                    <a:cubicBezTo>
                      <a:pt x="5221" y="59547"/>
                      <a:pt x="4206" y="59461"/>
                      <a:pt x="3191" y="59507"/>
                    </a:cubicBezTo>
                    <a:cubicBezTo>
                      <a:pt x="2125" y="59509"/>
                      <a:pt x="1053" y="59595"/>
                      <a:pt x="0" y="59765"/>
                    </a:cubicBezTo>
                    <a:close/>
                  </a:path>
                </a:pathLst>
              </a:custGeom>
              <a:solidFill>
                <a:srgbClr val="50565B"/>
              </a:solidFill>
              <a:ln w="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473C7E24-3494-17E0-A241-15388F074712}"/>
                </a:ext>
              </a:extLst>
            </p:cNvPr>
            <p:cNvGrpSpPr/>
            <p:nvPr userDrawn="1"/>
          </p:nvGrpSpPr>
          <p:grpSpPr>
            <a:xfrm>
              <a:off x="8554666" y="4577867"/>
              <a:ext cx="1521393" cy="400688"/>
              <a:chOff x="1562620" y="1241607"/>
              <a:chExt cx="1243428" cy="327481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5561558-5FCA-73CF-A456-2B8B7E9B490E}"/>
                  </a:ext>
                </a:extLst>
              </p:cNvPr>
              <p:cNvSpPr/>
              <p:nvPr/>
            </p:nvSpPr>
            <p:spPr>
              <a:xfrm>
                <a:off x="2127722" y="1416283"/>
                <a:ext cx="121715" cy="117763"/>
              </a:xfrm>
              <a:custGeom>
                <a:avLst/>
                <a:gdLst>
                  <a:gd name="connsiteX0" fmla="*/ 0 w 121715"/>
                  <a:gd name="connsiteY0" fmla="*/ 1426 h 117763"/>
                  <a:gd name="connsiteX1" fmla="*/ 2237 w 121715"/>
                  <a:gd name="connsiteY1" fmla="*/ 312 h 117763"/>
                  <a:gd name="connsiteX2" fmla="*/ 5527 w 121715"/>
                  <a:gd name="connsiteY2" fmla="*/ 66 h 117763"/>
                  <a:gd name="connsiteX3" fmla="*/ 22557 w 121715"/>
                  <a:gd name="connsiteY3" fmla="*/ 531 h 117763"/>
                  <a:gd name="connsiteX4" fmla="*/ 33471 w 121715"/>
                  <a:gd name="connsiteY4" fmla="*/ 110 h 117763"/>
                  <a:gd name="connsiteX5" fmla="*/ 38805 w 121715"/>
                  <a:gd name="connsiteY5" fmla="*/ 277 h 117763"/>
                  <a:gd name="connsiteX6" fmla="*/ 40235 w 121715"/>
                  <a:gd name="connsiteY6" fmla="*/ 1321 h 117763"/>
                  <a:gd name="connsiteX7" fmla="*/ 38753 w 121715"/>
                  <a:gd name="connsiteY7" fmla="*/ 2339 h 117763"/>
                  <a:gd name="connsiteX8" fmla="*/ 34024 w 121715"/>
                  <a:gd name="connsiteY8" fmla="*/ 3216 h 117763"/>
                  <a:gd name="connsiteX9" fmla="*/ 31593 w 121715"/>
                  <a:gd name="connsiteY9" fmla="*/ 7515 h 117763"/>
                  <a:gd name="connsiteX10" fmla="*/ 37366 w 121715"/>
                  <a:gd name="connsiteY10" fmla="*/ 24035 h 117763"/>
                  <a:gd name="connsiteX11" fmla="*/ 38814 w 121715"/>
                  <a:gd name="connsiteY11" fmla="*/ 28071 h 117763"/>
                  <a:gd name="connsiteX12" fmla="*/ 48623 w 121715"/>
                  <a:gd name="connsiteY12" fmla="*/ 54216 h 117763"/>
                  <a:gd name="connsiteX13" fmla="*/ 57054 w 121715"/>
                  <a:gd name="connsiteY13" fmla="*/ 76782 h 117763"/>
                  <a:gd name="connsiteX14" fmla="*/ 63950 w 121715"/>
                  <a:gd name="connsiteY14" fmla="*/ 94777 h 117763"/>
                  <a:gd name="connsiteX15" fmla="*/ 64556 w 121715"/>
                  <a:gd name="connsiteY15" fmla="*/ 96066 h 117763"/>
                  <a:gd name="connsiteX16" fmla="*/ 65714 w 121715"/>
                  <a:gd name="connsiteY16" fmla="*/ 93952 h 117763"/>
                  <a:gd name="connsiteX17" fmla="*/ 72215 w 121715"/>
                  <a:gd name="connsiteY17" fmla="*/ 77422 h 117763"/>
                  <a:gd name="connsiteX18" fmla="*/ 81866 w 121715"/>
                  <a:gd name="connsiteY18" fmla="*/ 53392 h 117763"/>
                  <a:gd name="connsiteX19" fmla="*/ 88999 w 121715"/>
                  <a:gd name="connsiteY19" fmla="*/ 34090 h 117763"/>
                  <a:gd name="connsiteX20" fmla="*/ 95640 w 121715"/>
                  <a:gd name="connsiteY20" fmla="*/ 16245 h 117763"/>
                  <a:gd name="connsiteX21" fmla="*/ 98176 w 121715"/>
                  <a:gd name="connsiteY21" fmla="*/ 7813 h 117763"/>
                  <a:gd name="connsiteX22" fmla="*/ 95166 w 121715"/>
                  <a:gd name="connsiteY22" fmla="*/ 3058 h 117763"/>
                  <a:gd name="connsiteX23" fmla="*/ 90420 w 121715"/>
                  <a:gd name="connsiteY23" fmla="*/ 2277 h 117763"/>
                  <a:gd name="connsiteX24" fmla="*/ 88876 w 121715"/>
                  <a:gd name="connsiteY24" fmla="*/ 1154 h 117763"/>
                  <a:gd name="connsiteX25" fmla="*/ 90736 w 121715"/>
                  <a:gd name="connsiteY25" fmla="*/ 277 h 117763"/>
                  <a:gd name="connsiteX26" fmla="*/ 95553 w 121715"/>
                  <a:gd name="connsiteY26" fmla="*/ 75 h 117763"/>
                  <a:gd name="connsiteX27" fmla="*/ 107739 w 121715"/>
                  <a:gd name="connsiteY27" fmla="*/ 514 h 117763"/>
                  <a:gd name="connsiteX28" fmla="*/ 116618 w 121715"/>
                  <a:gd name="connsiteY28" fmla="*/ 101 h 117763"/>
                  <a:gd name="connsiteX29" fmla="*/ 121715 w 121715"/>
                  <a:gd name="connsiteY29" fmla="*/ 794 h 117763"/>
                  <a:gd name="connsiteX30" fmla="*/ 120259 w 121715"/>
                  <a:gd name="connsiteY30" fmla="*/ 2312 h 117763"/>
                  <a:gd name="connsiteX31" fmla="*/ 114398 w 121715"/>
                  <a:gd name="connsiteY31" fmla="*/ 3821 h 117763"/>
                  <a:gd name="connsiteX32" fmla="*/ 109467 w 121715"/>
                  <a:gd name="connsiteY32" fmla="*/ 7962 h 117763"/>
                  <a:gd name="connsiteX33" fmla="*/ 100817 w 121715"/>
                  <a:gd name="connsiteY33" fmla="*/ 26861 h 117763"/>
                  <a:gd name="connsiteX34" fmla="*/ 94245 w 121715"/>
                  <a:gd name="connsiteY34" fmla="*/ 42539 h 117763"/>
                  <a:gd name="connsiteX35" fmla="*/ 89569 w 121715"/>
                  <a:gd name="connsiteY35" fmla="*/ 54331 h 117763"/>
                  <a:gd name="connsiteX36" fmla="*/ 84612 w 121715"/>
                  <a:gd name="connsiteY36" fmla="*/ 66306 h 117763"/>
                  <a:gd name="connsiteX37" fmla="*/ 76005 w 121715"/>
                  <a:gd name="connsiteY37" fmla="*/ 86643 h 117763"/>
                  <a:gd name="connsiteX38" fmla="*/ 69197 w 121715"/>
                  <a:gd name="connsiteY38" fmla="*/ 102208 h 117763"/>
                  <a:gd name="connsiteX39" fmla="*/ 64152 w 121715"/>
                  <a:gd name="connsiteY39" fmla="*/ 113569 h 117763"/>
                  <a:gd name="connsiteX40" fmla="*/ 62792 w 121715"/>
                  <a:gd name="connsiteY40" fmla="*/ 116307 h 117763"/>
                  <a:gd name="connsiteX41" fmla="*/ 59388 w 121715"/>
                  <a:gd name="connsiteY41" fmla="*/ 116491 h 117763"/>
                  <a:gd name="connsiteX42" fmla="*/ 56756 w 121715"/>
                  <a:gd name="connsiteY42" fmla="*/ 111306 h 117763"/>
                  <a:gd name="connsiteX43" fmla="*/ 49237 w 121715"/>
                  <a:gd name="connsiteY43" fmla="*/ 92162 h 117763"/>
                  <a:gd name="connsiteX44" fmla="*/ 43192 w 121715"/>
                  <a:gd name="connsiteY44" fmla="*/ 77379 h 117763"/>
                  <a:gd name="connsiteX45" fmla="*/ 37051 w 121715"/>
                  <a:gd name="connsiteY45" fmla="*/ 61525 h 117763"/>
                  <a:gd name="connsiteX46" fmla="*/ 30628 w 121715"/>
                  <a:gd name="connsiteY46" fmla="*/ 45803 h 117763"/>
                  <a:gd name="connsiteX47" fmla="*/ 25066 w 121715"/>
                  <a:gd name="connsiteY47" fmla="*/ 31335 h 117763"/>
                  <a:gd name="connsiteX48" fmla="*/ 19802 w 121715"/>
                  <a:gd name="connsiteY48" fmla="*/ 18719 h 117763"/>
                  <a:gd name="connsiteX49" fmla="*/ 17433 w 121715"/>
                  <a:gd name="connsiteY49" fmla="*/ 12577 h 117763"/>
                  <a:gd name="connsiteX50" fmla="*/ 6027 w 121715"/>
                  <a:gd name="connsiteY50" fmla="*/ 3049 h 117763"/>
                  <a:gd name="connsiteX51" fmla="*/ 1781 w 121715"/>
                  <a:gd name="connsiteY51" fmla="*/ 2295 h 117763"/>
                  <a:gd name="connsiteX52" fmla="*/ 0 w 121715"/>
                  <a:gd name="connsiteY52" fmla="*/ 1426 h 117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21715" h="117763">
                    <a:moveTo>
                      <a:pt x="0" y="1426"/>
                    </a:moveTo>
                    <a:cubicBezTo>
                      <a:pt x="699" y="967"/>
                      <a:pt x="1450" y="593"/>
                      <a:pt x="2237" y="312"/>
                    </a:cubicBezTo>
                    <a:cubicBezTo>
                      <a:pt x="3323" y="116"/>
                      <a:pt x="4425" y="34"/>
                      <a:pt x="5527" y="66"/>
                    </a:cubicBezTo>
                    <a:cubicBezTo>
                      <a:pt x="11204" y="207"/>
                      <a:pt x="16880" y="487"/>
                      <a:pt x="22557" y="531"/>
                    </a:cubicBezTo>
                    <a:cubicBezTo>
                      <a:pt x="26198" y="531"/>
                      <a:pt x="29830" y="207"/>
                      <a:pt x="33471" y="110"/>
                    </a:cubicBezTo>
                    <a:cubicBezTo>
                      <a:pt x="35226" y="66"/>
                      <a:pt x="37033" y="224"/>
                      <a:pt x="38805" y="277"/>
                    </a:cubicBezTo>
                    <a:cubicBezTo>
                      <a:pt x="39542" y="277"/>
                      <a:pt x="40253" y="461"/>
                      <a:pt x="40235" y="1321"/>
                    </a:cubicBezTo>
                    <a:cubicBezTo>
                      <a:pt x="40218" y="2181"/>
                      <a:pt x="39472" y="2198"/>
                      <a:pt x="38753" y="2339"/>
                    </a:cubicBezTo>
                    <a:cubicBezTo>
                      <a:pt x="37160" y="2539"/>
                      <a:pt x="35582" y="2832"/>
                      <a:pt x="34024" y="3216"/>
                    </a:cubicBezTo>
                    <a:cubicBezTo>
                      <a:pt x="31550" y="3874"/>
                      <a:pt x="30786" y="5111"/>
                      <a:pt x="31593" y="7515"/>
                    </a:cubicBezTo>
                    <a:cubicBezTo>
                      <a:pt x="33436" y="13051"/>
                      <a:pt x="35436" y="18534"/>
                      <a:pt x="37366" y="24035"/>
                    </a:cubicBezTo>
                    <a:cubicBezTo>
                      <a:pt x="37849" y="25378"/>
                      <a:pt x="38314" y="26729"/>
                      <a:pt x="38814" y="28071"/>
                    </a:cubicBezTo>
                    <a:cubicBezTo>
                      <a:pt x="42078" y="36786"/>
                      <a:pt x="45348" y="45502"/>
                      <a:pt x="48623" y="54216"/>
                    </a:cubicBezTo>
                    <a:cubicBezTo>
                      <a:pt x="51439" y="61735"/>
                      <a:pt x="54220" y="69272"/>
                      <a:pt x="57054" y="76782"/>
                    </a:cubicBezTo>
                    <a:cubicBezTo>
                      <a:pt x="59327" y="82792"/>
                      <a:pt x="61652" y="88784"/>
                      <a:pt x="63950" y="94777"/>
                    </a:cubicBezTo>
                    <a:cubicBezTo>
                      <a:pt x="64091" y="95154"/>
                      <a:pt x="64292" y="95513"/>
                      <a:pt x="64556" y="96066"/>
                    </a:cubicBezTo>
                    <a:cubicBezTo>
                      <a:pt x="64986" y="95386"/>
                      <a:pt x="65372" y="94680"/>
                      <a:pt x="65714" y="93952"/>
                    </a:cubicBezTo>
                    <a:cubicBezTo>
                      <a:pt x="67898" y="88451"/>
                      <a:pt x="70022" y="82923"/>
                      <a:pt x="72215" y="77422"/>
                    </a:cubicBezTo>
                    <a:cubicBezTo>
                      <a:pt x="75400" y="69403"/>
                      <a:pt x="78707" y="61428"/>
                      <a:pt x="81866" y="53392"/>
                    </a:cubicBezTo>
                    <a:cubicBezTo>
                      <a:pt x="84349" y="47005"/>
                      <a:pt x="86621" y="40539"/>
                      <a:pt x="88999" y="34090"/>
                    </a:cubicBezTo>
                    <a:cubicBezTo>
                      <a:pt x="91210" y="28141"/>
                      <a:pt x="93491" y="22211"/>
                      <a:pt x="95640" y="16245"/>
                    </a:cubicBezTo>
                    <a:cubicBezTo>
                      <a:pt x="96640" y="13483"/>
                      <a:pt x="97487" y="10668"/>
                      <a:pt x="98176" y="7813"/>
                    </a:cubicBezTo>
                    <a:cubicBezTo>
                      <a:pt x="98869" y="4935"/>
                      <a:pt x="98027" y="3734"/>
                      <a:pt x="95166" y="3058"/>
                    </a:cubicBezTo>
                    <a:cubicBezTo>
                      <a:pt x="93614" y="2689"/>
                      <a:pt x="91999" y="2575"/>
                      <a:pt x="90420" y="2277"/>
                    </a:cubicBezTo>
                    <a:cubicBezTo>
                      <a:pt x="89773" y="2129"/>
                      <a:pt x="89215" y="1723"/>
                      <a:pt x="88876" y="1154"/>
                    </a:cubicBezTo>
                    <a:cubicBezTo>
                      <a:pt x="89447" y="768"/>
                      <a:pt x="90074" y="472"/>
                      <a:pt x="90736" y="277"/>
                    </a:cubicBezTo>
                    <a:cubicBezTo>
                      <a:pt x="92334" y="95"/>
                      <a:pt x="93944" y="28"/>
                      <a:pt x="95553" y="75"/>
                    </a:cubicBezTo>
                    <a:cubicBezTo>
                      <a:pt x="99615" y="180"/>
                      <a:pt x="103677" y="479"/>
                      <a:pt x="107739" y="514"/>
                    </a:cubicBezTo>
                    <a:cubicBezTo>
                      <a:pt x="110696" y="514"/>
                      <a:pt x="113661" y="198"/>
                      <a:pt x="116618" y="101"/>
                    </a:cubicBezTo>
                    <a:cubicBezTo>
                      <a:pt x="118372" y="40"/>
                      <a:pt x="120127" y="-311"/>
                      <a:pt x="121715" y="794"/>
                    </a:cubicBezTo>
                    <a:cubicBezTo>
                      <a:pt x="121715" y="1874"/>
                      <a:pt x="121083" y="2119"/>
                      <a:pt x="120259" y="2312"/>
                    </a:cubicBezTo>
                    <a:cubicBezTo>
                      <a:pt x="118294" y="2751"/>
                      <a:pt x="116328" y="3242"/>
                      <a:pt x="114398" y="3821"/>
                    </a:cubicBezTo>
                    <a:cubicBezTo>
                      <a:pt x="112178" y="4479"/>
                      <a:pt x="110713" y="6050"/>
                      <a:pt x="109467" y="7962"/>
                    </a:cubicBezTo>
                    <a:cubicBezTo>
                      <a:pt x="105642" y="13841"/>
                      <a:pt x="103642" y="20535"/>
                      <a:pt x="100817" y="26861"/>
                    </a:cubicBezTo>
                    <a:cubicBezTo>
                      <a:pt x="98509" y="32037"/>
                      <a:pt x="96430" y="37292"/>
                      <a:pt x="94245" y="42539"/>
                    </a:cubicBezTo>
                    <a:cubicBezTo>
                      <a:pt x="92648" y="46452"/>
                      <a:pt x="91157" y="50435"/>
                      <a:pt x="89569" y="54331"/>
                    </a:cubicBezTo>
                    <a:cubicBezTo>
                      <a:pt x="87981" y="58226"/>
                      <a:pt x="86288" y="62323"/>
                      <a:pt x="84612" y="66306"/>
                    </a:cubicBezTo>
                    <a:cubicBezTo>
                      <a:pt x="81761" y="73088"/>
                      <a:pt x="78909" y="79879"/>
                      <a:pt x="76005" y="86643"/>
                    </a:cubicBezTo>
                    <a:cubicBezTo>
                      <a:pt x="73777" y="91846"/>
                      <a:pt x="71478" y="97023"/>
                      <a:pt x="69197" y="102208"/>
                    </a:cubicBezTo>
                    <a:cubicBezTo>
                      <a:pt x="67530" y="106009"/>
                      <a:pt x="65848" y="109797"/>
                      <a:pt x="64152" y="113569"/>
                    </a:cubicBezTo>
                    <a:cubicBezTo>
                      <a:pt x="63731" y="114499"/>
                      <a:pt x="63275" y="115421"/>
                      <a:pt x="62792" y="116307"/>
                    </a:cubicBezTo>
                    <a:cubicBezTo>
                      <a:pt x="61748" y="118158"/>
                      <a:pt x="60502" y="118272"/>
                      <a:pt x="59388" y="116491"/>
                    </a:cubicBezTo>
                    <a:cubicBezTo>
                      <a:pt x="58362" y="114842"/>
                      <a:pt x="57482" y="113107"/>
                      <a:pt x="56756" y="111306"/>
                    </a:cubicBezTo>
                    <a:cubicBezTo>
                      <a:pt x="54203" y="104945"/>
                      <a:pt x="51773" y="98532"/>
                      <a:pt x="49237" y="92162"/>
                    </a:cubicBezTo>
                    <a:cubicBezTo>
                      <a:pt x="47272" y="87214"/>
                      <a:pt x="45166" y="82318"/>
                      <a:pt x="43192" y="77379"/>
                    </a:cubicBezTo>
                    <a:cubicBezTo>
                      <a:pt x="41095" y="72114"/>
                      <a:pt x="39121" y="66798"/>
                      <a:pt x="37051" y="61525"/>
                    </a:cubicBezTo>
                    <a:cubicBezTo>
                      <a:pt x="34980" y="56252"/>
                      <a:pt x="32725" y="51067"/>
                      <a:pt x="30628" y="45803"/>
                    </a:cubicBezTo>
                    <a:cubicBezTo>
                      <a:pt x="28725" y="41004"/>
                      <a:pt x="26987" y="36152"/>
                      <a:pt x="25066" y="31335"/>
                    </a:cubicBezTo>
                    <a:cubicBezTo>
                      <a:pt x="23373" y="27106"/>
                      <a:pt x="21557" y="22930"/>
                      <a:pt x="19802" y="18719"/>
                    </a:cubicBezTo>
                    <a:cubicBezTo>
                      <a:pt x="18925" y="16683"/>
                      <a:pt x="18135" y="14630"/>
                      <a:pt x="17433" y="12577"/>
                    </a:cubicBezTo>
                    <a:cubicBezTo>
                      <a:pt x="15582" y="7050"/>
                      <a:pt x="11792" y="3909"/>
                      <a:pt x="6027" y="3049"/>
                    </a:cubicBezTo>
                    <a:cubicBezTo>
                      <a:pt x="4606" y="2839"/>
                      <a:pt x="3185" y="2593"/>
                      <a:pt x="1781" y="2295"/>
                    </a:cubicBezTo>
                    <a:cubicBezTo>
                      <a:pt x="1159" y="2067"/>
                      <a:pt x="562" y="1776"/>
                      <a:pt x="0" y="14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6E3AAC0E-3BED-22A3-710B-60462CD51F85}"/>
                  </a:ext>
                </a:extLst>
              </p:cNvPr>
              <p:cNvSpPr/>
              <p:nvPr/>
            </p:nvSpPr>
            <p:spPr>
              <a:xfrm>
                <a:off x="1916938" y="1274617"/>
                <a:ext cx="121030" cy="117420"/>
              </a:xfrm>
              <a:custGeom>
                <a:avLst/>
                <a:gdLst>
                  <a:gd name="connsiteX0" fmla="*/ 39612 w 121030"/>
                  <a:gd name="connsiteY0" fmla="*/ 2084 h 117420"/>
                  <a:gd name="connsiteX1" fmla="*/ 37366 w 121030"/>
                  <a:gd name="connsiteY1" fmla="*/ 2610 h 117420"/>
                  <a:gd name="connsiteX2" fmla="*/ 33094 w 121030"/>
                  <a:gd name="connsiteY2" fmla="*/ 3119 h 117420"/>
                  <a:gd name="connsiteX3" fmla="*/ 30690 w 121030"/>
                  <a:gd name="connsiteY3" fmla="*/ 6909 h 117420"/>
                  <a:gd name="connsiteX4" fmla="*/ 31646 w 121030"/>
                  <a:gd name="connsiteY4" fmla="*/ 10594 h 117420"/>
                  <a:gd name="connsiteX5" fmla="*/ 40595 w 121030"/>
                  <a:gd name="connsiteY5" fmla="*/ 34090 h 117420"/>
                  <a:gd name="connsiteX6" fmla="*/ 42613 w 121030"/>
                  <a:gd name="connsiteY6" fmla="*/ 40091 h 117420"/>
                  <a:gd name="connsiteX7" fmla="*/ 47702 w 121030"/>
                  <a:gd name="connsiteY7" fmla="*/ 53374 h 117420"/>
                  <a:gd name="connsiteX8" fmla="*/ 50334 w 121030"/>
                  <a:gd name="connsiteY8" fmla="*/ 60507 h 117420"/>
                  <a:gd name="connsiteX9" fmla="*/ 56247 w 121030"/>
                  <a:gd name="connsiteY9" fmla="*/ 75931 h 117420"/>
                  <a:gd name="connsiteX10" fmla="*/ 58546 w 121030"/>
                  <a:gd name="connsiteY10" fmla="*/ 82371 h 117420"/>
                  <a:gd name="connsiteX11" fmla="*/ 63898 w 121030"/>
                  <a:gd name="connsiteY11" fmla="*/ 96198 h 117420"/>
                  <a:gd name="connsiteX12" fmla="*/ 64599 w 121030"/>
                  <a:gd name="connsiteY12" fmla="*/ 94820 h 117420"/>
                  <a:gd name="connsiteX13" fmla="*/ 76882 w 121030"/>
                  <a:gd name="connsiteY13" fmla="*/ 64209 h 117420"/>
                  <a:gd name="connsiteX14" fmla="*/ 86814 w 121030"/>
                  <a:gd name="connsiteY14" fmla="*/ 38055 h 117420"/>
                  <a:gd name="connsiteX15" fmla="*/ 95974 w 121030"/>
                  <a:gd name="connsiteY15" fmla="*/ 13016 h 117420"/>
                  <a:gd name="connsiteX16" fmla="*/ 97544 w 121030"/>
                  <a:gd name="connsiteY16" fmla="*/ 6874 h 117420"/>
                  <a:gd name="connsiteX17" fmla="*/ 95505 w 121030"/>
                  <a:gd name="connsiteY17" fmla="*/ 2998 h 117420"/>
                  <a:gd name="connsiteX18" fmla="*/ 94780 w 121030"/>
                  <a:gd name="connsiteY18" fmla="*/ 2865 h 117420"/>
                  <a:gd name="connsiteX19" fmla="*/ 90473 w 121030"/>
                  <a:gd name="connsiteY19" fmla="*/ 2558 h 117420"/>
                  <a:gd name="connsiteX20" fmla="*/ 88490 w 121030"/>
                  <a:gd name="connsiteY20" fmla="*/ 461 h 117420"/>
                  <a:gd name="connsiteX21" fmla="*/ 92412 w 121030"/>
                  <a:gd name="connsiteY21" fmla="*/ 40 h 117420"/>
                  <a:gd name="connsiteX22" fmla="*/ 102062 w 121030"/>
                  <a:gd name="connsiteY22" fmla="*/ 215 h 117420"/>
                  <a:gd name="connsiteX23" fmla="*/ 117583 w 121030"/>
                  <a:gd name="connsiteY23" fmla="*/ 31 h 117420"/>
                  <a:gd name="connsiteX24" fmla="*/ 121031 w 121030"/>
                  <a:gd name="connsiteY24" fmla="*/ 452 h 117420"/>
                  <a:gd name="connsiteX25" fmla="*/ 119101 w 121030"/>
                  <a:gd name="connsiteY25" fmla="*/ 2575 h 117420"/>
                  <a:gd name="connsiteX26" fmla="*/ 114609 w 121030"/>
                  <a:gd name="connsiteY26" fmla="*/ 3242 h 117420"/>
                  <a:gd name="connsiteX27" fmla="*/ 108467 w 121030"/>
                  <a:gd name="connsiteY27" fmla="*/ 8225 h 117420"/>
                  <a:gd name="connsiteX28" fmla="*/ 100246 w 121030"/>
                  <a:gd name="connsiteY28" fmla="*/ 26501 h 117420"/>
                  <a:gd name="connsiteX29" fmla="*/ 92631 w 121030"/>
                  <a:gd name="connsiteY29" fmla="*/ 44776 h 117420"/>
                  <a:gd name="connsiteX30" fmla="*/ 90622 w 121030"/>
                  <a:gd name="connsiteY30" fmla="*/ 50040 h 117420"/>
                  <a:gd name="connsiteX31" fmla="*/ 85068 w 121030"/>
                  <a:gd name="connsiteY31" fmla="*/ 63113 h 117420"/>
                  <a:gd name="connsiteX32" fmla="*/ 73759 w 121030"/>
                  <a:gd name="connsiteY32" fmla="*/ 90311 h 117420"/>
                  <a:gd name="connsiteX33" fmla="*/ 62450 w 121030"/>
                  <a:gd name="connsiteY33" fmla="*/ 115578 h 117420"/>
                  <a:gd name="connsiteX34" fmla="*/ 60309 w 121030"/>
                  <a:gd name="connsiteY34" fmla="*/ 117377 h 117420"/>
                  <a:gd name="connsiteX35" fmla="*/ 58142 w 121030"/>
                  <a:gd name="connsiteY35" fmla="*/ 115526 h 117420"/>
                  <a:gd name="connsiteX36" fmla="*/ 53115 w 121030"/>
                  <a:gd name="connsiteY36" fmla="*/ 104120 h 117420"/>
                  <a:gd name="connsiteX37" fmla="*/ 44964 w 121030"/>
                  <a:gd name="connsiteY37" fmla="*/ 83327 h 117420"/>
                  <a:gd name="connsiteX38" fmla="*/ 36919 w 121030"/>
                  <a:gd name="connsiteY38" fmla="*/ 62771 h 117420"/>
                  <a:gd name="connsiteX39" fmla="*/ 30778 w 121030"/>
                  <a:gd name="connsiteY39" fmla="*/ 47715 h 117420"/>
                  <a:gd name="connsiteX40" fmla="*/ 28189 w 121030"/>
                  <a:gd name="connsiteY40" fmla="*/ 41091 h 117420"/>
                  <a:gd name="connsiteX41" fmla="*/ 17486 w 121030"/>
                  <a:gd name="connsiteY41" fmla="*/ 14481 h 117420"/>
                  <a:gd name="connsiteX42" fmla="*/ 14968 w 121030"/>
                  <a:gd name="connsiteY42" fmla="*/ 8708 h 117420"/>
                  <a:gd name="connsiteX43" fmla="*/ 7589 w 121030"/>
                  <a:gd name="connsiteY43" fmla="*/ 3356 h 117420"/>
                  <a:gd name="connsiteX44" fmla="*/ 1298 w 121030"/>
                  <a:gd name="connsiteY44" fmla="*/ 2479 h 117420"/>
                  <a:gd name="connsiteX45" fmla="*/ 0 w 121030"/>
                  <a:gd name="connsiteY45" fmla="*/ 1505 h 117420"/>
                  <a:gd name="connsiteX46" fmla="*/ 1167 w 121030"/>
                  <a:gd name="connsiteY46" fmla="*/ 101 h 117420"/>
                  <a:gd name="connsiteX47" fmla="*/ 1913 w 121030"/>
                  <a:gd name="connsiteY47" fmla="*/ 13 h 117420"/>
                  <a:gd name="connsiteX48" fmla="*/ 12344 w 121030"/>
                  <a:gd name="connsiteY48" fmla="*/ 101 h 117420"/>
                  <a:gd name="connsiteX49" fmla="*/ 28882 w 121030"/>
                  <a:gd name="connsiteY49" fmla="*/ 101 h 117420"/>
                  <a:gd name="connsiteX50" fmla="*/ 37524 w 121030"/>
                  <a:gd name="connsiteY50" fmla="*/ 241 h 117420"/>
                  <a:gd name="connsiteX51" fmla="*/ 39656 w 121030"/>
                  <a:gd name="connsiteY51" fmla="*/ 1119 h 11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21030" h="117420">
                    <a:moveTo>
                      <a:pt x="39612" y="2084"/>
                    </a:moveTo>
                    <a:cubicBezTo>
                      <a:pt x="38867" y="2259"/>
                      <a:pt x="38130" y="2505"/>
                      <a:pt x="37366" y="2610"/>
                    </a:cubicBezTo>
                    <a:cubicBezTo>
                      <a:pt x="35945" y="2812"/>
                      <a:pt x="34480" y="2786"/>
                      <a:pt x="33094" y="3119"/>
                    </a:cubicBezTo>
                    <a:cubicBezTo>
                      <a:pt x="31102" y="3584"/>
                      <a:pt x="30313" y="4874"/>
                      <a:pt x="30690" y="6909"/>
                    </a:cubicBezTo>
                    <a:cubicBezTo>
                      <a:pt x="30902" y="8163"/>
                      <a:pt x="31221" y="9396"/>
                      <a:pt x="31646" y="10594"/>
                    </a:cubicBezTo>
                    <a:cubicBezTo>
                      <a:pt x="34603" y="18438"/>
                      <a:pt x="37630" y="26246"/>
                      <a:pt x="40595" y="34090"/>
                    </a:cubicBezTo>
                    <a:cubicBezTo>
                      <a:pt x="41341" y="36064"/>
                      <a:pt x="41867" y="38117"/>
                      <a:pt x="42613" y="40091"/>
                    </a:cubicBezTo>
                    <a:cubicBezTo>
                      <a:pt x="44280" y="44530"/>
                      <a:pt x="46017" y="48943"/>
                      <a:pt x="47702" y="53374"/>
                    </a:cubicBezTo>
                    <a:cubicBezTo>
                      <a:pt x="48579" y="55734"/>
                      <a:pt x="49456" y="58138"/>
                      <a:pt x="50334" y="60507"/>
                    </a:cubicBezTo>
                    <a:cubicBezTo>
                      <a:pt x="52290" y="65648"/>
                      <a:pt x="54291" y="70781"/>
                      <a:pt x="56247" y="75931"/>
                    </a:cubicBezTo>
                    <a:cubicBezTo>
                      <a:pt x="57054" y="78063"/>
                      <a:pt x="57730" y="80239"/>
                      <a:pt x="58546" y="82371"/>
                    </a:cubicBezTo>
                    <a:cubicBezTo>
                      <a:pt x="60257" y="86871"/>
                      <a:pt x="62055" y="91355"/>
                      <a:pt x="63898" y="96198"/>
                    </a:cubicBezTo>
                    <a:cubicBezTo>
                      <a:pt x="64213" y="95575"/>
                      <a:pt x="64442" y="95215"/>
                      <a:pt x="64599" y="94820"/>
                    </a:cubicBezTo>
                    <a:cubicBezTo>
                      <a:pt x="68714" y="84617"/>
                      <a:pt x="72873" y="74439"/>
                      <a:pt x="76882" y="64209"/>
                    </a:cubicBezTo>
                    <a:cubicBezTo>
                      <a:pt x="80269" y="55506"/>
                      <a:pt x="83550" y="46829"/>
                      <a:pt x="86814" y="38055"/>
                    </a:cubicBezTo>
                    <a:cubicBezTo>
                      <a:pt x="89926" y="29732"/>
                      <a:pt x="92979" y="21386"/>
                      <a:pt x="95974" y="13016"/>
                    </a:cubicBezTo>
                    <a:cubicBezTo>
                      <a:pt x="96645" y="11009"/>
                      <a:pt x="97169" y="8957"/>
                      <a:pt x="97544" y="6874"/>
                    </a:cubicBezTo>
                    <a:cubicBezTo>
                      <a:pt x="98051" y="5241"/>
                      <a:pt x="97139" y="3505"/>
                      <a:pt x="95505" y="2998"/>
                    </a:cubicBezTo>
                    <a:cubicBezTo>
                      <a:pt x="95270" y="2925"/>
                      <a:pt x="95026" y="2880"/>
                      <a:pt x="94780" y="2865"/>
                    </a:cubicBezTo>
                    <a:cubicBezTo>
                      <a:pt x="93352" y="2674"/>
                      <a:pt x="91913" y="2572"/>
                      <a:pt x="90473" y="2558"/>
                    </a:cubicBezTo>
                    <a:cubicBezTo>
                      <a:pt x="89323" y="2558"/>
                      <a:pt x="88534" y="2119"/>
                      <a:pt x="88490" y="461"/>
                    </a:cubicBezTo>
                    <a:cubicBezTo>
                      <a:pt x="89788" y="246"/>
                      <a:pt x="91097" y="105"/>
                      <a:pt x="92412" y="40"/>
                    </a:cubicBezTo>
                    <a:cubicBezTo>
                      <a:pt x="95631" y="40"/>
                      <a:pt x="98851" y="224"/>
                      <a:pt x="102062" y="215"/>
                    </a:cubicBezTo>
                    <a:cubicBezTo>
                      <a:pt x="107239" y="215"/>
                      <a:pt x="112406" y="57"/>
                      <a:pt x="117583" y="31"/>
                    </a:cubicBezTo>
                    <a:cubicBezTo>
                      <a:pt x="118740" y="96"/>
                      <a:pt x="119892" y="237"/>
                      <a:pt x="121031" y="452"/>
                    </a:cubicBezTo>
                    <a:cubicBezTo>
                      <a:pt x="121031" y="2084"/>
                      <a:pt x="120268" y="2470"/>
                      <a:pt x="119101" y="2575"/>
                    </a:cubicBezTo>
                    <a:cubicBezTo>
                      <a:pt x="117592" y="2714"/>
                      <a:pt x="116092" y="2937"/>
                      <a:pt x="114609" y="3242"/>
                    </a:cubicBezTo>
                    <a:cubicBezTo>
                      <a:pt x="111713" y="3821"/>
                      <a:pt x="109941" y="5874"/>
                      <a:pt x="108467" y="8225"/>
                    </a:cubicBezTo>
                    <a:cubicBezTo>
                      <a:pt x="104958" y="13972"/>
                      <a:pt x="102861" y="20350"/>
                      <a:pt x="100246" y="26501"/>
                    </a:cubicBezTo>
                    <a:cubicBezTo>
                      <a:pt x="97632" y="32651"/>
                      <a:pt x="95149" y="38678"/>
                      <a:pt x="92631" y="44776"/>
                    </a:cubicBezTo>
                    <a:cubicBezTo>
                      <a:pt x="91920" y="46531"/>
                      <a:pt x="91341" y="48285"/>
                      <a:pt x="90622" y="50040"/>
                    </a:cubicBezTo>
                    <a:cubicBezTo>
                      <a:pt x="88797" y="54427"/>
                      <a:pt x="86893" y="58743"/>
                      <a:pt x="85068" y="63113"/>
                    </a:cubicBezTo>
                    <a:cubicBezTo>
                      <a:pt x="81296" y="72176"/>
                      <a:pt x="77637" y="81291"/>
                      <a:pt x="73759" y="90311"/>
                    </a:cubicBezTo>
                    <a:cubicBezTo>
                      <a:pt x="70109" y="98786"/>
                      <a:pt x="66240" y="107156"/>
                      <a:pt x="62450" y="115578"/>
                    </a:cubicBezTo>
                    <a:cubicBezTo>
                      <a:pt x="62029" y="116517"/>
                      <a:pt x="61441" y="117658"/>
                      <a:pt x="60309" y="117377"/>
                    </a:cubicBezTo>
                    <a:cubicBezTo>
                      <a:pt x="59370" y="117072"/>
                      <a:pt x="58591" y="116406"/>
                      <a:pt x="58142" y="115526"/>
                    </a:cubicBezTo>
                    <a:cubicBezTo>
                      <a:pt x="56387" y="111779"/>
                      <a:pt x="54633" y="107981"/>
                      <a:pt x="53115" y="104120"/>
                    </a:cubicBezTo>
                    <a:cubicBezTo>
                      <a:pt x="50334" y="97215"/>
                      <a:pt x="47675" y="90258"/>
                      <a:pt x="44964" y="83327"/>
                    </a:cubicBezTo>
                    <a:cubicBezTo>
                      <a:pt x="42253" y="76396"/>
                      <a:pt x="39612" y="69640"/>
                      <a:pt x="36919" y="62771"/>
                    </a:cubicBezTo>
                    <a:cubicBezTo>
                      <a:pt x="34919" y="57734"/>
                      <a:pt x="32822" y="52742"/>
                      <a:pt x="30778" y="47715"/>
                    </a:cubicBezTo>
                    <a:cubicBezTo>
                      <a:pt x="29900" y="45522"/>
                      <a:pt x="29075" y="43328"/>
                      <a:pt x="28189" y="41091"/>
                    </a:cubicBezTo>
                    <a:cubicBezTo>
                      <a:pt x="24633" y="32218"/>
                      <a:pt x="21065" y="23348"/>
                      <a:pt x="17486" y="14481"/>
                    </a:cubicBezTo>
                    <a:cubicBezTo>
                      <a:pt x="16757" y="12510"/>
                      <a:pt x="15916" y="10583"/>
                      <a:pt x="14968" y="8708"/>
                    </a:cubicBezTo>
                    <a:cubicBezTo>
                      <a:pt x="13418" y="5923"/>
                      <a:pt x="10718" y="3964"/>
                      <a:pt x="7589" y="3356"/>
                    </a:cubicBezTo>
                    <a:cubicBezTo>
                      <a:pt x="5536" y="2891"/>
                      <a:pt x="3387" y="2865"/>
                      <a:pt x="1298" y="2479"/>
                    </a:cubicBezTo>
                    <a:cubicBezTo>
                      <a:pt x="825" y="2400"/>
                      <a:pt x="421" y="1838"/>
                      <a:pt x="0" y="1505"/>
                    </a:cubicBezTo>
                    <a:cubicBezTo>
                      <a:pt x="362" y="1016"/>
                      <a:pt x="752" y="547"/>
                      <a:pt x="1167" y="101"/>
                    </a:cubicBezTo>
                    <a:cubicBezTo>
                      <a:pt x="1307" y="-39"/>
                      <a:pt x="1658" y="5"/>
                      <a:pt x="1913" y="13"/>
                    </a:cubicBezTo>
                    <a:cubicBezTo>
                      <a:pt x="5422" y="13"/>
                      <a:pt x="8870" y="101"/>
                      <a:pt x="12344" y="101"/>
                    </a:cubicBezTo>
                    <a:cubicBezTo>
                      <a:pt x="17863" y="101"/>
                      <a:pt x="23373" y="101"/>
                      <a:pt x="28882" y="101"/>
                    </a:cubicBezTo>
                    <a:cubicBezTo>
                      <a:pt x="31769" y="101"/>
                      <a:pt x="34647" y="101"/>
                      <a:pt x="37524" y="241"/>
                    </a:cubicBezTo>
                    <a:cubicBezTo>
                      <a:pt x="38279" y="414"/>
                      <a:pt x="38999" y="710"/>
                      <a:pt x="39656" y="11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73251D6D-DEF6-DEB2-B939-DBCA70ADFF84}"/>
                  </a:ext>
                </a:extLst>
              </p:cNvPr>
              <p:cNvSpPr/>
              <p:nvPr/>
            </p:nvSpPr>
            <p:spPr>
              <a:xfrm>
                <a:off x="1964228" y="1445393"/>
                <a:ext cx="109118" cy="89689"/>
              </a:xfrm>
              <a:custGeom>
                <a:avLst/>
                <a:gdLst>
                  <a:gd name="connsiteX0" fmla="*/ 1772 w 109118"/>
                  <a:gd name="connsiteY0" fmla="*/ 87582 h 89689"/>
                  <a:gd name="connsiteX1" fmla="*/ 3869 w 109118"/>
                  <a:gd name="connsiteY1" fmla="*/ 86705 h 89689"/>
                  <a:gd name="connsiteX2" fmla="*/ 7379 w 109118"/>
                  <a:gd name="connsiteY2" fmla="*/ 86275 h 89689"/>
                  <a:gd name="connsiteX3" fmla="*/ 10748 w 109118"/>
                  <a:gd name="connsiteY3" fmla="*/ 83310 h 89689"/>
                  <a:gd name="connsiteX4" fmla="*/ 12379 w 109118"/>
                  <a:gd name="connsiteY4" fmla="*/ 70632 h 89689"/>
                  <a:gd name="connsiteX5" fmla="*/ 12379 w 109118"/>
                  <a:gd name="connsiteY5" fmla="*/ 14095 h 89689"/>
                  <a:gd name="connsiteX6" fmla="*/ 11739 w 109118"/>
                  <a:gd name="connsiteY6" fmla="*/ 6918 h 89689"/>
                  <a:gd name="connsiteX7" fmla="*/ 7808 w 109118"/>
                  <a:gd name="connsiteY7" fmla="*/ 2812 h 89689"/>
                  <a:gd name="connsiteX8" fmla="*/ 2808 w 109118"/>
                  <a:gd name="connsiteY8" fmla="*/ 2119 h 89689"/>
                  <a:gd name="connsiteX9" fmla="*/ 0 w 109118"/>
                  <a:gd name="connsiteY9" fmla="*/ 408 h 89689"/>
                  <a:gd name="connsiteX10" fmla="*/ 2132 w 109118"/>
                  <a:gd name="connsiteY10" fmla="*/ 57 h 89689"/>
                  <a:gd name="connsiteX11" fmla="*/ 36744 w 109118"/>
                  <a:gd name="connsiteY11" fmla="*/ 136 h 89689"/>
                  <a:gd name="connsiteX12" fmla="*/ 65889 w 109118"/>
                  <a:gd name="connsiteY12" fmla="*/ 1356 h 89689"/>
                  <a:gd name="connsiteX13" fmla="*/ 80427 w 109118"/>
                  <a:gd name="connsiteY13" fmla="*/ 4918 h 89689"/>
                  <a:gd name="connsiteX14" fmla="*/ 99729 w 109118"/>
                  <a:gd name="connsiteY14" fmla="*/ 17894 h 89689"/>
                  <a:gd name="connsiteX15" fmla="*/ 105124 w 109118"/>
                  <a:gd name="connsiteY15" fmla="*/ 26132 h 89689"/>
                  <a:gd name="connsiteX16" fmla="*/ 108853 w 109118"/>
                  <a:gd name="connsiteY16" fmla="*/ 37626 h 89689"/>
                  <a:gd name="connsiteX17" fmla="*/ 107353 w 109118"/>
                  <a:gd name="connsiteY17" fmla="*/ 56164 h 89689"/>
                  <a:gd name="connsiteX18" fmla="*/ 97211 w 109118"/>
                  <a:gd name="connsiteY18" fmla="*/ 72930 h 89689"/>
                  <a:gd name="connsiteX19" fmla="*/ 88507 w 109118"/>
                  <a:gd name="connsiteY19" fmla="*/ 80230 h 89689"/>
                  <a:gd name="connsiteX20" fmla="*/ 71443 w 109118"/>
                  <a:gd name="connsiteY20" fmla="*/ 87249 h 89689"/>
                  <a:gd name="connsiteX21" fmla="*/ 45728 w 109118"/>
                  <a:gd name="connsiteY21" fmla="*/ 89626 h 89689"/>
                  <a:gd name="connsiteX22" fmla="*/ 23653 w 109118"/>
                  <a:gd name="connsiteY22" fmla="*/ 88679 h 89689"/>
                  <a:gd name="connsiteX23" fmla="*/ 5571 w 109118"/>
                  <a:gd name="connsiteY23" fmla="*/ 88626 h 89689"/>
                  <a:gd name="connsiteX24" fmla="*/ 3290 w 109118"/>
                  <a:gd name="connsiteY24" fmla="*/ 88547 h 89689"/>
                  <a:gd name="connsiteX25" fmla="*/ 1772 w 109118"/>
                  <a:gd name="connsiteY25" fmla="*/ 87582 h 89689"/>
                  <a:gd name="connsiteX26" fmla="*/ 24469 w 109118"/>
                  <a:gd name="connsiteY26" fmla="*/ 39670 h 89689"/>
                  <a:gd name="connsiteX27" fmla="*/ 24636 w 109118"/>
                  <a:gd name="connsiteY27" fmla="*/ 39670 h 89689"/>
                  <a:gd name="connsiteX28" fmla="*/ 24680 w 109118"/>
                  <a:gd name="connsiteY28" fmla="*/ 70193 h 89689"/>
                  <a:gd name="connsiteX29" fmla="*/ 25908 w 109118"/>
                  <a:gd name="connsiteY29" fmla="*/ 78967 h 89689"/>
                  <a:gd name="connsiteX30" fmla="*/ 28216 w 109118"/>
                  <a:gd name="connsiteY30" fmla="*/ 82134 h 89689"/>
                  <a:gd name="connsiteX31" fmla="*/ 33348 w 109118"/>
                  <a:gd name="connsiteY31" fmla="*/ 84248 h 89689"/>
                  <a:gd name="connsiteX32" fmla="*/ 57914 w 109118"/>
                  <a:gd name="connsiteY32" fmla="*/ 85196 h 89689"/>
                  <a:gd name="connsiteX33" fmla="*/ 78593 w 109118"/>
                  <a:gd name="connsiteY33" fmla="*/ 80370 h 89689"/>
                  <a:gd name="connsiteX34" fmla="*/ 86840 w 109118"/>
                  <a:gd name="connsiteY34" fmla="*/ 76528 h 89689"/>
                  <a:gd name="connsiteX35" fmla="*/ 100378 w 109118"/>
                  <a:gd name="connsiteY35" fmla="*/ 53988 h 89689"/>
                  <a:gd name="connsiteX36" fmla="*/ 100843 w 109118"/>
                  <a:gd name="connsiteY36" fmla="*/ 50216 h 89689"/>
                  <a:gd name="connsiteX37" fmla="*/ 100299 w 109118"/>
                  <a:gd name="connsiteY37" fmla="*/ 39951 h 89689"/>
                  <a:gd name="connsiteX38" fmla="*/ 97728 w 109118"/>
                  <a:gd name="connsiteY38" fmla="*/ 31335 h 89689"/>
                  <a:gd name="connsiteX39" fmla="*/ 89832 w 109118"/>
                  <a:gd name="connsiteY39" fmla="*/ 20263 h 89689"/>
                  <a:gd name="connsiteX40" fmla="*/ 74426 w 109118"/>
                  <a:gd name="connsiteY40" fmla="*/ 9919 h 89689"/>
                  <a:gd name="connsiteX41" fmla="*/ 57475 w 109118"/>
                  <a:gd name="connsiteY41" fmla="*/ 5646 h 89689"/>
                  <a:gd name="connsiteX42" fmla="*/ 46359 w 109118"/>
                  <a:gd name="connsiteY42" fmla="*/ 4707 h 89689"/>
                  <a:gd name="connsiteX43" fmla="*/ 28102 w 109118"/>
                  <a:gd name="connsiteY43" fmla="*/ 4760 h 89689"/>
                  <a:gd name="connsiteX44" fmla="*/ 24671 w 109118"/>
                  <a:gd name="connsiteY44" fmla="*/ 8410 h 89689"/>
                  <a:gd name="connsiteX45" fmla="*/ 24478 w 109118"/>
                  <a:gd name="connsiteY45" fmla="*/ 17043 h 89689"/>
                  <a:gd name="connsiteX46" fmla="*/ 24469 w 109118"/>
                  <a:gd name="connsiteY46" fmla="*/ 39670 h 8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9118" h="89689">
                    <a:moveTo>
                      <a:pt x="1772" y="87582"/>
                    </a:moveTo>
                    <a:cubicBezTo>
                      <a:pt x="2445" y="87231"/>
                      <a:pt x="3147" y="86937"/>
                      <a:pt x="3869" y="86705"/>
                    </a:cubicBezTo>
                    <a:cubicBezTo>
                      <a:pt x="5036" y="86494"/>
                      <a:pt x="6220" y="86424"/>
                      <a:pt x="7379" y="86275"/>
                    </a:cubicBezTo>
                    <a:cubicBezTo>
                      <a:pt x="9046" y="86170"/>
                      <a:pt x="10431" y="84950"/>
                      <a:pt x="10748" y="83310"/>
                    </a:cubicBezTo>
                    <a:cubicBezTo>
                      <a:pt x="11834" y="79171"/>
                      <a:pt x="12382" y="74910"/>
                      <a:pt x="12379" y="70632"/>
                    </a:cubicBezTo>
                    <a:cubicBezTo>
                      <a:pt x="12379" y="51786"/>
                      <a:pt x="12379" y="32906"/>
                      <a:pt x="12379" y="14095"/>
                    </a:cubicBezTo>
                    <a:cubicBezTo>
                      <a:pt x="12297" y="11693"/>
                      <a:pt x="12083" y="9297"/>
                      <a:pt x="11739" y="6918"/>
                    </a:cubicBezTo>
                    <a:cubicBezTo>
                      <a:pt x="11476" y="4585"/>
                      <a:pt x="9984" y="3304"/>
                      <a:pt x="7808" y="2812"/>
                    </a:cubicBezTo>
                    <a:cubicBezTo>
                      <a:pt x="6158" y="2475"/>
                      <a:pt x="4488" y="2244"/>
                      <a:pt x="2808" y="2119"/>
                    </a:cubicBezTo>
                    <a:cubicBezTo>
                      <a:pt x="1720" y="2014"/>
                      <a:pt x="579" y="2119"/>
                      <a:pt x="0" y="408"/>
                    </a:cubicBezTo>
                    <a:cubicBezTo>
                      <a:pt x="700" y="236"/>
                      <a:pt x="1413" y="119"/>
                      <a:pt x="2132" y="57"/>
                    </a:cubicBezTo>
                    <a:cubicBezTo>
                      <a:pt x="13669" y="57"/>
                      <a:pt x="25215" y="356"/>
                      <a:pt x="36744" y="136"/>
                    </a:cubicBezTo>
                    <a:cubicBezTo>
                      <a:pt x="46500" y="-48"/>
                      <a:pt x="56247" y="-311"/>
                      <a:pt x="65889" y="1356"/>
                    </a:cubicBezTo>
                    <a:cubicBezTo>
                      <a:pt x="70823" y="2152"/>
                      <a:pt x="75684" y="3343"/>
                      <a:pt x="80427" y="4918"/>
                    </a:cubicBezTo>
                    <a:cubicBezTo>
                      <a:pt x="87929" y="7392"/>
                      <a:pt x="94606" y="11881"/>
                      <a:pt x="99729" y="17894"/>
                    </a:cubicBezTo>
                    <a:cubicBezTo>
                      <a:pt x="101785" y="20462"/>
                      <a:pt x="103593" y="23220"/>
                      <a:pt x="105124" y="26132"/>
                    </a:cubicBezTo>
                    <a:cubicBezTo>
                      <a:pt x="107202" y="29641"/>
                      <a:pt x="108475" y="33566"/>
                      <a:pt x="108853" y="37626"/>
                    </a:cubicBezTo>
                    <a:cubicBezTo>
                      <a:pt x="109257" y="43881"/>
                      <a:pt x="109485" y="50172"/>
                      <a:pt x="107353" y="56164"/>
                    </a:cubicBezTo>
                    <a:cubicBezTo>
                      <a:pt x="105198" y="62408"/>
                      <a:pt x="101740" y="68123"/>
                      <a:pt x="97211" y="72930"/>
                    </a:cubicBezTo>
                    <a:cubicBezTo>
                      <a:pt x="94659" y="75753"/>
                      <a:pt x="91731" y="78209"/>
                      <a:pt x="88507" y="80230"/>
                    </a:cubicBezTo>
                    <a:cubicBezTo>
                      <a:pt x="83181" y="83367"/>
                      <a:pt x="77435" y="85730"/>
                      <a:pt x="71443" y="87249"/>
                    </a:cubicBezTo>
                    <a:cubicBezTo>
                      <a:pt x="62976" y="89425"/>
                      <a:pt x="54387" y="89881"/>
                      <a:pt x="45728" y="89626"/>
                    </a:cubicBezTo>
                    <a:cubicBezTo>
                      <a:pt x="38367" y="89390"/>
                      <a:pt x="31014" y="88872"/>
                      <a:pt x="23653" y="88679"/>
                    </a:cubicBezTo>
                    <a:cubicBezTo>
                      <a:pt x="17626" y="88512"/>
                      <a:pt x="11599" y="88679"/>
                      <a:pt x="5571" y="88626"/>
                    </a:cubicBezTo>
                    <a:cubicBezTo>
                      <a:pt x="4810" y="88662"/>
                      <a:pt x="4047" y="88636"/>
                      <a:pt x="3290" y="88547"/>
                    </a:cubicBezTo>
                    <a:cubicBezTo>
                      <a:pt x="2851" y="88503"/>
                      <a:pt x="2527" y="88091"/>
                      <a:pt x="1772" y="87582"/>
                    </a:cubicBezTo>
                    <a:close/>
                    <a:moveTo>
                      <a:pt x="24469" y="39670"/>
                    </a:moveTo>
                    <a:lnTo>
                      <a:pt x="24636" y="39670"/>
                    </a:lnTo>
                    <a:cubicBezTo>
                      <a:pt x="24636" y="49847"/>
                      <a:pt x="24575" y="60025"/>
                      <a:pt x="24680" y="70193"/>
                    </a:cubicBezTo>
                    <a:cubicBezTo>
                      <a:pt x="24654" y="73162"/>
                      <a:pt x="25068" y="76119"/>
                      <a:pt x="25908" y="78967"/>
                    </a:cubicBezTo>
                    <a:cubicBezTo>
                      <a:pt x="26215" y="80291"/>
                      <a:pt x="27049" y="81436"/>
                      <a:pt x="28216" y="82134"/>
                    </a:cubicBezTo>
                    <a:cubicBezTo>
                      <a:pt x="29819" y="83075"/>
                      <a:pt x="31547" y="83787"/>
                      <a:pt x="33348" y="84248"/>
                    </a:cubicBezTo>
                    <a:cubicBezTo>
                      <a:pt x="41472" y="85915"/>
                      <a:pt x="49737" y="85564"/>
                      <a:pt x="57914" y="85196"/>
                    </a:cubicBezTo>
                    <a:cubicBezTo>
                      <a:pt x="65032" y="84776"/>
                      <a:pt x="72025" y="83145"/>
                      <a:pt x="78593" y="80370"/>
                    </a:cubicBezTo>
                    <a:cubicBezTo>
                      <a:pt x="81453" y="79340"/>
                      <a:pt x="84213" y="78054"/>
                      <a:pt x="86840" y="76528"/>
                    </a:cubicBezTo>
                    <a:cubicBezTo>
                      <a:pt x="95044" y="71263"/>
                      <a:pt x="98702" y="63209"/>
                      <a:pt x="100378" y="53988"/>
                    </a:cubicBezTo>
                    <a:cubicBezTo>
                      <a:pt x="100650" y="52748"/>
                      <a:pt x="100805" y="51485"/>
                      <a:pt x="100843" y="50216"/>
                    </a:cubicBezTo>
                    <a:cubicBezTo>
                      <a:pt x="100955" y="46784"/>
                      <a:pt x="100773" y="43350"/>
                      <a:pt x="100299" y="39951"/>
                    </a:cubicBezTo>
                    <a:cubicBezTo>
                      <a:pt x="99755" y="36968"/>
                      <a:pt x="99334" y="33993"/>
                      <a:pt x="97728" y="31335"/>
                    </a:cubicBezTo>
                    <a:cubicBezTo>
                      <a:pt x="95466" y="27394"/>
                      <a:pt x="92820" y="23685"/>
                      <a:pt x="89832" y="20263"/>
                    </a:cubicBezTo>
                    <a:cubicBezTo>
                      <a:pt x="85574" y="15659"/>
                      <a:pt x="80299" y="12117"/>
                      <a:pt x="74426" y="9919"/>
                    </a:cubicBezTo>
                    <a:cubicBezTo>
                      <a:pt x="68978" y="7785"/>
                      <a:pt x="63283" y="6349"/>
                      <a:pt x="57475" y="5646"/>
                    </a:cubicBezTo>
                    <a:cubicBezTo>
                      <a:pt x="53791" y="5199"/>
                      <a:pt x="50071" y="4874"/>
                      <a:pt x="46359" y="4707"/>
                    </a:cubicBezTo>
                    <a:cubicBezTo>
                      <a:pt x="40279" y="4444"/>
                      <a:pt x="34190" y="3830"/>
                      <a:pt x="28102" y="4760"/>
                    </a:cubicBezTo>
                    <a:cubicBezTo>
                      <a:pt x="25022" y="5225"/>
                      <a:pt x="24847" y="5787"/>
                      <a:pt x="24671" y="8410"/>
                    </a:cubicBezTo>
                    <a:cubicBezTo>
                      <a:pt x="24478" y="11279"/>
                      <a:pt x="24487" y="14165"/>
                      <a:pt x="24478" y="17043"/>
                    </a:cubicBezTo>
                    <a:cubicBezTo>
                      <a:pt x="24452" y="24571"/>
                      <a:pt x="24469" y="32116"/>
                      <a:pt x="24469" y="39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B3512792-BA9D-5590-4A65-67C3B4C75062}"/>
                  </a:ext>
                </a:extLst>
              </p:cNvPr>
              <p:cNvSpPr/>
              <p:nvPr/>
            </p:nvSpPr>
            <p:spPr>
              <a:xfrm>
                <a:off x="2364069" y="1303709"/>
                <a:ext cx="111709" cy="92603"/>
              </a:xfrm>
              <a:custGeom>
                <a:avLst/>
                <a:gdLst>
                  <a:gd name="connsiteX0" fmla="*/ 31220 w 111709"/>
                  <a:gd name="connsiteY0" fmla="*/ 88706 h 92603"/>
                  <a:gd name="connsiteX1" fmla="*/ 29193 w 111709"/>
                  <a:gd name="connsiteY1" fmla="*/ 89163 h 92603"/>
                  <a:gd name="connsiteX2" fmla="*/ 3750 w 111709"/>
                  <a:gd name="connsiteY2" fmla="*/ 89163 h 92603"/>
                  <a:gd name="connsiteX3" fmla="*/ 1267 w 111709"/>
                  <a:gd name="connsiteY3" fmla="*/ 88662 h 92603"/>
                  <a:gd name="connsiteX4" fmla="*/ 3022 w 111709"/>
                  <a:gd name="connsiteY4" fmla="*/ 87425 h 92603"/>
                  <a:gd name="connsiteX5" fmla="*/ 5786 w 111709"/>
                  <a:gd name="connsiteY5" fmla="*/ 87039 h 92603"/>
                  <a:gd name="connsiteX6" fmla="*/ 9058 w 111709"/>
                  <a:gd name="connsiteY6" fmla="*/ 83662 h 92603"/>
                  <a:gd name="connsiteX7" fmla="*/ 10058 w 111709"/>
                  <a:gd name="connsiteY7" fmla="*/ 70545 h 92603"/>
                  <a:gd name="connsiteX8" fmla="*/ 10058 w 111709"/>
                  <a:gd name="connsiteY8" fmla="*/ 13736 h 92603"/>
                  <a:gd name="connsiteX9" fmla="*/ 9330 w 111709"/>
                  <a:gd name="connsiteY9" fmla="*/ 5691 h 92603"/>
                  <a:gd name="connsiteX10" fmla="*/ 6593 w 111709"/>
                  <a:gd name="connsiteY10" fmla="*/ 2945 h 92603"/>
                  <a:gd name="connsiteX11" fmla="*/ 2636 w 111709"/>
                  <a:gd name="connsiteY11" fmla="*/ 2068 h 92603"/>
                  <a:gd name="connsiteX12" fmla="*/ 4 w 111709"/>
                  <a:gd name="connsiteY12" fmla="*/ 1559 h 92603"/>
                  <a:gd name="connsiteX13" fmla="*/ 1206 w 111709"/>
                  <a:gd name="connsiteY13" fmla="*/ 23 h 92603"/>
                  <a:gd name="connsiteX14" fmla="*/ 3241 w 111709"/>
                  <a:gd name="connsiteY14" fmla="*/ 23 h 92603"/>
                  <a:gd name="connsiteX15" fmla="*/ 26632 w 111709"/>
                  <a:gd name="connsiteY15" fmla="*/ 23 h 92603"/>
                  <a:gd name="connsiteX16" fmla="*/ 42564 w 111709"/>
                  <a:gd name="connsiteY16" fmla="*/ 1524 h 92603"/>
                  <a:gd name="connsiteX17" fmla="*/ 55339 w 111709"/>
                  <a:gd name="connsiteY17" fmla="*/ 10043 h 92603"/>
                  <a:gd name="connsiteX18" fmla="*/ 58699 w 111709"/>
                  <a:gd name="connsiteY18" fmla="*/ 25414 h 92603"/>
                  <a:gd name="connsiteX19" fmla="*/ 53645 w 111709"/>
                  <a:gd name="connsiteY19" fmla="*/ 38574 h 92603"/>
                  <a:gd name="connsiteX20" fmla="*/ 46697 w 111709"/>
                  <a:gd name="connsiteY20" fmla="*/ 46646 h 92603"/>
                  <a:gd name="connsiteX21" fmla="*/ 45214 w 111709"/>
                  <a:gd name="connsiteY21" fmla="*/ 48278 h 92603"/>
                  <a:gd name="connsiteX22" fmla="*/ 47653 w 111709"/>
                  <a:gd name="connsiteY22" fmla="*/ 49725 h 92603"/>
                  <a:gd name="connsiteX23" fmla="*/ 59366 w 111709"/>
                  <a:gd name="connsiteY23" fmla="*/ 58894 h 92603"/>
                  <a:gd name="connsiteX24" fmla="*/ 61410 w 111709"/>
                  <a:gd name="connsiteY24" fmla="*/ 61157 h 92603"/>
                  <a:gd name="connsiteX25" fmla="*/ 69999 w 111709"/>
                  <a:gd name="connsiteY25" fmla="*/ 73958 h 92603"/>
                  <a:gd name="connsiteX26" fmla="*/ 76395 w 111709"/>
                  <a:gd name="connsiteY26" fmla="*/ 82732 h 92603"/>
                  <a:gd name="connsiteX27" fmla="*/ 78036 w 111709"/>
                  <a:gd name="connsiteY27" fmla="*/ 83898 h 92603"/>
                  <a:gd name="connsiteX28" fmla="*/ 92301 w 111709"/>
                  <a:gd name="connsiteY28" fmla="*/ 86092 h 92603"/>
                  <a:gd name="connsiteX29" fmla="*/ 101347 w 111709"/>
                  <a:gd name="connsiteY29" fmla="*/ 84864 h 92603"/>
                  <a:gd name="connsiteX30" fmla="*/ 107945 w 111709"/>
                  <a:gd name="connsiteY30" fmla="*/ 82495 h 92603"/>
                  <a:gd name="connsiteX31" fmla="*/ 111709 w 111709"/>
                  <a:gd name="connsiteY31" fmla="*/ 81021 h 92603"/>
                  <a:gd name="connsiteX32" fmla="*/ 110550 w 111709"/>
                  <a:gd name="connsiteY32" fmla="*/ 84012 h 92603"/>
                  <a:gd name="connsiteX33" fmla="*/ 101180 w 111709"/>
                  <a:gd name="connsiteY33" fmla="*/ 89935 h 92603"/>
                  <a:gd name="connsiteX34" fmla="*/ 80905 w 111709"/>
                  <a:gd name="connsiteY34" fmla="*/ 92268 h 92603"/>
                  <a:gd name="connsiteX35" fmla="*/ 59111 w 111709"/>
                  <a:gd name="connsiteY35" fmla="*/ 79617 h 92603"/>
                  <a:gd name="connsiteX36" fmla="*/ 49846 w 111709"/>
                  <a:gd name="connsiteY36" fmla="*/ 66676 h 92603"/>
                  <a:gd name="connsiteX37" fmla="*/ 39476 w 111709"/>
                  <a:gd name="connsiteY37" fmla="*/ 55323 h 92603"/>
                  <a:gd name="connsiteX38" fmla="*/ 35967 w 111709"/>
                  <a:gd name="connsiteY38" fmla="*/ 52270 h 92603"/>
                  <a:gd name="connsiteX39" fmla="*/ 33335 w 111709"/>
                  <a:gd name="connsiteY39" fmla="*/ 51559 h 92603"/>
                  <a:gd name="connsiteX40" fmla="*/ 21876 w 111709"/>
                  <a:gd name="connsiteY40" fmla="*/ 51559 h 92603"/>
                  <a:gd name="connsiteX41" fmla="*/ 19823 w 111709"/>
                  <a:gd name="connsiteY41" fmla="*/ 53665 h 92603"/>
                  <a:gd name="connsiteX42" fmla="*/ 20122 w 111709"/>
                  <a:gd name="connsiteY42" fmla="*/ 71212 h 92603"/>
                  <a:gd name="connsiteX43" fmla="*/ 20332 w 111709"/>
                  <a:gd name="connsiteY43" fmla="*/ 77546 h 92603"/>
                  <a:gd name="connsiteX44" fmla="*/ 21210 w 111709"/>
                  <a:gd name="connsiteY44" fmla="*/ 84039 h 92603"/>
                  <a:gd name="connsiteX45" fmla="*/ 24114 w 111709"/>
                  <a:gd name="connsiteY45" fmla="*/ 86864 h 92603"/>
                  <a:gd name="connsiteX46" fmla="*/ 29150 w 111709"/>
                  <a:gd name="connsiteY46" fmla="*/ 87460 h 92603"/>
                  <a:gd name="connsiteX47" fmla="*/ 31255 w 111709"/>
                  <a:gd name="connsiteY47" fmla="*/ 87917 h 92603"/>
                  <a:gd name="connsiteX48" fmla="*/ 19753 w 111709"/>
                  <a:gd name="connsiteY48" fmla="*/ 25203 h 92603"/>
                  <a:gd name="connsiteX49" fmla="*/ 19753 w 111709"/>
                  <a:gd name="connsiteY49" fmla="*/ 42514 h 92603"/>
                  <a:gd name="connsiteX50" fmla="*/ 23184 w 111709"/>
                  <a:gd name="connsiteY50" fmla="*/ 46830 h 92603"/>
                  <a:gd name="connsiteX51" fmla="*/ 36590 w 111709"/>
                  <a:gd name="connsiteY51" fmla="*/ 47357 h 92603"/>
                  <a:gd name="connsiteX52" fmla="*/ 45626 w 111709"/>
                  <a:gd name="connsiteY52" fmla="*/ 41215 h 92603"/>
                  <a:gd name="connsiteX53" fmla="*/ 48750 w 111709"/>
                  <a:gd name="connsiteY53" fmla="*/ 28809 h 92603"/>
                  <a:gd name="connsiteX54" fmla="*/ 42985 w 111709"/>
                  <a:gd name="connsiteY54" fmla="*/ 9964 h 92603"/>
                  <a:gd name="connsiteX55" fmla="*/ 37721 w 111709"/>
                  <a:gd name="connsiteY55" fmla="*/ 6042 h 92603"/>
                  <a:gd name="connsiteX56" fmla="*/ 21789 w 111709"/>
                  <a:gd name="connsiteY56" fmla="*/ 4542 h 92603"/>
                  <a:gd name="connsiteX57" fmla="*/ 19779 w 111709"/>
                  <a:gd name="connsiteY57" fmla="*/ 6655 h 92603"/>
                  <a:gd name="connsiteX58" fmla="*/ 19779 w 111709"/>
                  <a:gd name="connsiteY58" fmla="*/ 6665 h 92603"/>
                  <a:gd name="connsiteX59" fmla="*/ 19718 w 111709"/>
                  <a:gd name="connsiteY59" fmla="*/ 8692 h 9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11709" h="92603">
                    <a:moveTo>
                      <a:pt x="31220" y="88706"/>
                    </a:moveTo>
                    <a:cubicBezTo>
                      <a:pt x="30562" y="88929"/>
                      <a:pt x="29883" y="89082"/>
                      <a:pt x="29193" y="89163"/>
                    </a:cubicBezTo>
                    <a:cubicBezTo>
                      <a:pt x="20712" y="89163"/>
                      <a:pt x="12232" y="89163"/>
                      <a:pt x="3750" y="89163"/>
                    </a:cubicBezTo>
                    <a:cubicBezTo>
                      <a:pt x="2911" y="89064"/>
                      <a:pt x="2080" y="88897"/>
                      <a:pt x="1267" y="88662"/>
                    </a:cubicBezTo>
                    <a:cubicBezTo>
                      <a:pt x="2206" y="87996"/>
                      <a:pt x="2592" y="87548"/>
                      <a:pt x="3022" y="87425"/>
                    </a:cubicBezTo>
                    <a:cubicBezTo>
                      <a:pt x="3899" y="87197"/>
                      <a:pt x="4856" y="87180"/>
                      <a:pt x="5786" y="87039"/>
                    </a:cubicBezTo>
                    <a:cubicBezTo>
                      <a:pt x="7725" y="86741"/>
                      <a:pt x="8620" y="85486"/>
                      <a:pt x="9058" y="83662"/>
                    </a:cubicBezTo>
                    <a:cubicBezTo>
                      <a:pt x="10120" y="79336"/>
                      <a:pt x="10050" y="74932"/>
                      <a:pt x="10058" y="70545"/>
                    </a:cubicBezTo>
                    <a:cubicBezTo>
                      <a:pt x="10093" y="51612"/>
                      <a:pt x="10093" y="32676"/>
                      <a:pt x="10058" y="13736"/>
                    </a:cubicBezTo>
                    <a:cubicBezTo>
                      <a:pt x="10058" y="11104"/>
                      <a:pt x="10304" y="8341"/>
                      <a:pt x="9330" y="5691"/>
                    </a:cubicBezTo>
                    <a:cubicBezTo>
                      <a:pt x="8959" y="4361"/>
                      <a:pt x="7922" y="3320"/>
                      <a:pt x="6593" y="2945"/>
                    </a:cubicBezTo>
                    <a:cubicBezTo>
                      <a:pt x="5303" y="2568"/>
                      <a:pt x="3961" y="2357"/>
                      <a:pt x="2636" y="2068"/>
                    </a:cubicBezTo>
                    <a:cubicBezTo>
                      <a:pt x="1759" y="1883"/>
                      <a:pt x="881" y="1725"/>
                      <a:pt x="4" y="1559"/>
                    </a:cubicBezTo>
                    <a:cubicBezTo>
                      <a:pt x="-49" y="453"/>
                      <a:pt x="434" y="76"/>
                      <a:pt x="1206" y="23"/>
                    </a:cubicBezTo>
                    <a:cubicBezTo>
                      <a:pt x="1978" y="-29"/>
                      <a:pt x="2566" y="23"/>
                      <a:pt x="3241" y="23"/>
                    </a:cubicBezTo>
                    <a:cubicBezTo>
                      <a:pt x="11041" y="23"/>
                      <a:pt x="18841" y="120"/>
                      <a:pt x="26632" y="23"/>
                    </a:cubicBezTo>
                    <a:cubicBezTo>
                      <a:pt x="31980" y="-35"/>
                      <a:pt x="37320" y="468"/>
                      <a:pt x="42564" y="1524"/>
                    </a:cubicBezTo>
                    <a:cubicBezTo>
                      <a:pt x="48039" y="2576"/>
                      <a:pt x="52075" y="5656"/>
                      <a:pt x="55339" y="10043"/>
                    </a:cubicBezTo>
                    <a:cubicBezTo>
                      <a:pt x="58638" y="14435"/>
                      <a:pt x="59865" y="20045"/>
                      <a:pt x="58699" y="25414"/>
                    </a:cubicBezTo>
                    <a:cubicBezTo>
                      <a:pt x="57821" y="29985"/>
                      <a:pt x="56532" y="34556"/>
                      <a:pt x="53645" y="38574"/>
                    </a:cubicBezTo>
                    <a:cubicBezTo>
                      <a:pt x="51531" y="41478"/>
                      <a:pt x="49013" y="43961"/>
                      <a:pt x="46697" y="46646"/>
                    </a:cubicBezTo>
                    <a:cubicBezTo>
                      <a:pt x="46258" y="47146"/>
                      <a:pt x="45819" y="47629"/>
                      <a:pt x="45214" y="48278"/>
                    </a:cubicBezTo>
                    <a:cubicBezTo>
                      <a:pt x="45992" y="48817"/>
                      <a:pt x="46807" y="49301"/>
                      <a:pt x="47653" y="49725"/>
                    </a:cubicBezTo>
                    <a:cubicBezTo>
                      <a:pt x="52399" y="51717"/>
                      <a:pt x="55953" y="55218"/>
                      <a:pt x="59366" y="58894"/>
                    </a:cubicBezTo>
                    <a:cubicBezTo>
                      <a:pt x="60093" y="59605"/>
                      <a:pt x="60776" y="60362"/>
                      <a:pt x="61410" y="61157"/>
                    </a:cubicBezTo>
                    <a:cubicBezTo>
                      <a:pt x="64481" y="65287"/>
                      <a:pt x="67343" y="69554"/>
                      <a:pt x="69999" y="73958"/>
                    </a:cubicBezTo>
                    <a:cubicBezTo>
                      <a:pt x="71868" y="77046"/>
                      <a:pt x="73509" y="80380"/>
                      <a:pt x="76395" y="82732"/>
                    </a:cubicBezTo>
                    <a:cubicBezTo>
                      <a:pt x="76904" y="83169"/>
                      <a:pt x="77457" y="83560"/>
                      <a:pt x="78036" y="83898"/>
                    </a:cubicBezTo>
                    <a:cubicBezTo>
                      <a:pt x="82414" y="86208"/>
                      <a:pt x="87432" y="86980"/>
                      <a:pt x="92301" y="86092"/>
                    </a:cubicBezTo>
                    <a:cubicBezTo>
                      <a:pt x="95293" y="85592"/>
                      <a:pt x="98329" y="85285"/>
                      <a:pt x="101347" y="84864"/>
                    </a:cubicBezTo>
                    <a:cubicBezTo>
                      <a:pt x="103716" y="84685"/>
                      <a:pt x="105997" y="83866"/>
                      <a:pt x="107945" y="82495"/>
                    </a:cubicBezTo>
                    <a:cubicBezTo>
                      <a:pt x="108962" y="81705"/>
                      <a:pt x="110077" y="80863"/>
                      <a:pt x="111709" y="81021"/>
                    </a:cubicBezTo>
                    <a:cubicBezTo>
                      <a:pt x="111735" y="82132"/>
                      <a:pt x="111322" y="83209"/>
                      <a:pt x="110550" y="84012"/>
                    </a:cubicBezTo>
                    <a:cubicBezTo>
                      <a:pt x="107892" y="86639"/>
                      <a:pt x="104698" y="88660"/>
                      <a:pt x="101180" y="89935"/>
                    </a:cubicBezTo>
                    <a:cubicBezTo>
                      <a:pt x="94705" y="92327"/>
                      <a:pt x="87757" y="93127"/>
                      <a:pt x="80905" y="92268"/>
                    </a:cubicBezTo>
                    <a:cubicBezTo>
                      <a:pt x="72258" y="91084"/>
                      <a:pt x="64428" y="86538"/>
                      <a:pt x="59111" y="79617"/>
                    </a:cubicBezTo>
                    <a:cubicBezTo>
                      <a:pt x="55847" y="75441"/>
                      <a:pt x="52882" y="71028"/>
                      <a:pt x="49846" y="66676"/>
                    </a:cubicBezTo>
                    <a:cubicBezTo>
                      <a:pt x="46919" y="62440"/>
                      <a:pt x="43430" y="58621"/>
                      <a:pt x="39476" y="55323"/>
                    </a:cubicBezTo>
                    <a:cubicBezTo>
                      <a:pt x="38283" y="54332"/>
                      <a:pt x="37511" y="52823"/>
                      <a:pt x="35967" y="52270"/>
                    </a:cubicBezTo>
                    <a:cubicBezTo>
                      <a:pt x="35130" y="51901"/>
                      <a:pt x="34243" y="51662"/>
                      <a:pt x="33335" y="51559"/>
                    </a:cubicBezTo>
                    <a:cubicBezTo>
                      <a:pt x="29518" y="51480"/>
                      <a:pt x="25693" y="51498"/>
                      <a:pt x="21876" y="51559"/>
                    </a:cubicBezTo>
                    <a:cubicBezTo>
                      <a:pt x="20122" y="51559"/>
                      <a:pt x="19806" y="51831"/>
                      <a:pt x="19823" y="53665"/>
                    </a:cubicBezTo>
                    <a:cubicBezTo>
                      <a:pt x="19876" y="59508"/>
                      <a:pt x="20008" y="65360"/>
                      <a:pt x="20122" y="71212"/>
                    </a:cubicBezTo>
                    <a:cubicBezTo>
                      <a:pt x="20122" y="73326"/>
                      <a:pt x="20122" y="75450"/>
                      <a:pt x="20332" y="77546"/>
                    </a:cubicBezTo>
                    <a:cubicBezTo>
                      <a:pt x="20543" y="79643"/>
                      <a:pt x="20832" y="81889"/>
                      <a:pt x="21210" y="84039"/>
                    </a:cubicBezTo>
                    <a:cubicBezTo>
                      <a:pt x="21417" y="85534"/>
                      <a:pt x="22613" y="86697"/>
                      <a:pt x="24114" y="86864"/>
                    </a:cubicBezTo>
                    <a:cubicBezTo>
                      <a:pt x="25781" y="87127"/>
                      <a:pt x="27474" y="87241"/>
                      <a:pt x="29150" y="87460"/>
                    </a:cubicBezTo>
                    <a:cubicBezTo>
                      <a:pt x="29860" y="87548"/>
                      <a:pt x="30553" y="87759"/>
                      <a:pt x="31255" y="87917"/>
                    </a:cubicBezTo>
                    <a:close/>
                    <a:moveTo>
                      <a:pt x="19753" y="25203"/>
                    </a:moveTo>
                    <a:cubicBezTo>
                      <a:pt x="19753" y="30976"/>
                      <a:pt x="19753" y="36747"/>
                      <a:pt x="19753" y="42514"/>
                    </a:cubicBezTo>
                    <a:cubicBezTo>
                      <a:pt x="19753" y="45611"/>
                      <a:pt x="20209" y="46260"/>
                      <a:pt x="23184" y="46830"/>
                    </a:cubicBezTo>
                    <a:cubicBezTo>
                      <a:pt x="27598" y="47702"/>
                      <a:pt x="32120" y="47880"/>
                      <a:pt x="36590" y="47357"/>
                    </a:cubicBezTo>
                    <a:cubicBezTo>
                      <a:pt x="40446" y="46970"/>
                      <a:pt x="43847" y="44659"/>
                      <a:pt x="45626" y="41215"/>
                    </a:cubicBezTo>
                    <a:cubicBezTo>
                      <a:pt x="47635" y="37386"/>
                      <a:pt x="48705" y="33134"/>
                      <a:pt x="48750" y="28809"/>
                    </a:cubicBezTo>
                    <a:cubicBezTo>
                      <a:pt x="48802" y="21870"/>
                      <a:pt x="47785" y="15395"/>
                      <a:pt x="42985" y="9964"/>
                    </a:cubicBezTo>
                    <a:cubicBezTo>
                      <a:pt x="41511" y="8317"/>
                      <a:pt x="39721" y="6983"/>
                      <a:pt x="37721" y="6042"/>
                    </a:cubicBezTo>
                    <a:cubicBezTo>
                      <a:pt x="32606" y="3550"/>
                      <a:pt x="27193" y="3822"/>
                      <a:pt x="21789" y="4542"/>
                    </a:cubicBezTo>
                    <a:cubicBezTo>
                      <a:pt x="20651" y="4570"/>
                      <a:pt x="19751" y="5516"/>
                      <a:pt x="19779" y="6655"/>
                    </a:cubicBezTo>
                    <a:cubicBezTo>
                      <a:pt x="19779" y="6658"/>
                      <a:pt x="19779" y="6662"/>
                      <a:pt x="19779" y="6665"/>
                    </a:cubicBezTo>
                    <a:cubicBezTo>
                      <a:pt x="19715" y="7339"/>
                      <a:pt x="19694" y="8015"/>
                      <a:pt x="19718" y="86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269920AF-B51A-A35C-7F86-C1961B1DFF6C}"/>
                  </a:ext>
                </a:extLst>
              </p:cNvPr>
              <p:cNvSpPr/>
              <p:nvPr/>
            </p:nvSpPr>
            <p:spPr>
              <a:xfrm>
                <a:off x="2034126" y="1301450"/>
                <a:ext cx="95034" cy="91257"/>
              </a:xfrm>
              <a:custGeom>
                <a:avLst/>
                <a:gdLst>
                  <a:gd name="connsiteX0" fmla="*/ 85612 w 95034"/>
                  <a:gd name="connsiteY0" fmla="*/ 91211 h 91257"/>
                  <a:gd name="connsiteX1" fmla="*/ 82304 w 95034"/>
                  <a:gd name="connsiteY1" fmla="*/ 89772 h 91257"/>
                  <a:gd name="connsiteX2" fmla="*/ 68784 w 95034"/>
                  <a:gd name="connsiteY2" fmla="*/ 75989 h 91257"/>
                  <a:gd name="connsiteX3" fmla="*/ 60590 w 95034"/>
                  <a:gd name="connsiteY3" fmla="*/ 67663 h 91257"/>
                  <a:gd name="connsiteX4" fmla="*/ 54010 w 95034"/>
                  <a:gd name="connsiteY4" fmla="*/ 60644 h 91257"/>
                  <a:gd name="connsiteX5" fmla="*/ 49000 w 95034"/>
                  <a:gd name="connsiteY5" fmla="*/ 55283 h 91257"/>
                  <a:gd name="connsiteX6" fmla="*/ 22118 w 95034"/>
                  <a:gd name="connsiteY6" fmla="*/ 26138 h 91257"/>
                  <a:gd name="connsiteX7" fmla="*/ 16029 w 95034"/>
                  <a:gd name="connsiteY7" fmla="*/ 19329 h 91257"/>
                  <a:gd name="connsiteX8" fmla="*/ 14933 w 95034"/>
                  <a:gd name="connsiteY8" fmla="*/ 18540 h 91257"/>
                  <a:gd name="connsiteX9" fmla="*/ 14933 w 95034"/>
                  <a:gd name="connsiteY9" fmla="*/ 23207 h 91257"/>
                  <a:gd name="connsiteX10" fmla="*/ 15380 w 95034"/>
                  <a:gd name="connsiteY10" fmla="*/ 36648 h 91257"/>
                  <a:gd name="connsiteX11" fmla="*/ 15854 w 95034"/>
                  <a:gd name="connsiteY11" fmla="*/ 49265 h 91257"/>
                  <a:gd name="connsiteX12" fmla="*/ 15854 w 95034"/>
                  <a:gd name="connsiteY12" fmla="*/ 56634 h 91257"/>
                  <a:gd name="connsiteX13" fmla="*/ 16503 w 95034"/>
                  <a:gd name="connsiteY13" fmla="*/ 75594 h 91257"/>
                  <a:gd name="connsiteX14" fmla="*/ 17600 w 95034"/>
                  <a:gd name="connsiteY14" fmla="*/ 83806 h 91257"/>
                  <a:gd name="connsiteX15" fmla="*/ 22864 w 95034"/>
                  <a:gd name="connsiteY15" fmla="*/ 88596 h 91257"/>
                  <a:gd name="connsiteX16" fmla="*/ 27786 w 95034"/>
                  <a:gd name="connsiteY16" fmla="*/ 89202 h 91257"/>
                  <a:gd name="connsiteX17" fmla="*/ 26575 w 95034"/>
                  <a:gd name="connsiteY17" fmla="*/ 90649 h 91257"/>
                  <a:gd name="connsiteX18" fmla="*/ 23004 w 95034"/>
                  <a:gd name="connsiteY18" fmla="*/ 90649 h 91257"/>
                  <a:gd name="connsiteX19" fmla="*/ 2395 w 95034"/>
                  <a:gd name="connsiteY19" fmla="*/ 90649 h 91257"/>
                  <a:gd name="connsiteX20" fmla="*/ 0 w 95034"/>
                  <a:gd name="connsiteY20" fmla="*/ 89526 h 91257"/>
                  <a:gd name="connsiteX21" fmla="*/ 3509 w 95034"/>
                  <a:gd name="connsiteY21" fmla="*/ 88649 h 91257"/>
                  <a:gd name="connsiteX22" fmla="*/ 8537 w 95034"/>
                  <a:gd name="connsiteY22" fmla="*/ 83885 h 91257"/>
                  <a:gd name="connsiteX23" fmla="*/ 9212 w 95034"/>
                  <a:gd name="connsiteY23" fmla="*/ 72997 h 91257"/>
                  <a:gd name="connsiteX24" fmla="*/ 9212 w 95034"/>
                  <a:gd name="connsiteY24" fmla="*/ 6748 h 91257"/>
                  <a:gd name="connsiteX25" fmla="*/ 9563 w 95034"/>
                  <a:gd name="connsiteY25" fmla="*/ 1484 h 91257"/>
                  <a:gd name="connsiteX26" fmla="*/ 11704 w 95034"/>
                  <a:gd name="connsiteY26" fmla="*/ 607 h 91257"/>
                  <a:gd name="connsiteX27" fmla="*/ 17415 w 95034"/>
                  <a:gd name="connsiteY27" fmla="*/ 6037 h 91257"/>
                  <a:gd name="connsiteX28" fmla="*/ 33296 w 95034"/>
                  <a:gd name="connsiteY28" fmla="*/ 23198 h 91257"/>
                  <a:gd name="connsiteX29" fmla="*/ 44236 w 95034"/>
                  <a:gd name="connsiteY29" fmla="*/ 35236 h 91257"/>
                  <a:gd name="connsiteX30" fmla="*/ 50378 w 95034"/>
                  <a:gd name="connsiteY30" fmla="*/ 41597 h 91257"/>
                  <a:gd name="connsiteX31" fmla="*/ 55598 w 95034"/>
                  <a:gd name="connsiteY31" fmla="*/ 47115 h 91257"/>
                  <a:gd name="connsiteX32" fmla="*/ 78339 w 95034"/>
                  <a:gd name="connsiteY32" fmla="*/ 72085 h 91257"/>
                  <a:gd name="connsiteX33" fmla="*/ 79892 w 95034"/>
                  <a:gd name="connsiteY33" fmla="*/ 73953 h 91257"/>
                  <a:gd name="connsiteX34" fmla="*/ 80330 w 95034"/>
                  <a:gd name="connsiteY34" fmla="*/ 69874 h 91257"/>
                  <a:gd name="connsiteX35" fmla="*/ 80023 w 95034"/>
                  <a:gd name="connsiteY35" fmla="*/ 61837 h 91257"/>
                  <a:gd name="connsiteX36" fmla="*/ 79830 w 95034"/>
                  <a:gd name="connsiteY36" fmla="*/ 46308 h 91257"/>
                  <a:gd name="connsiteX37" fmla="*/ 79339 w 95034"/>
                  <a:gd name="connsiteY37" fmla="*/ 28857 h 91257"/>
                  <a:gd name="connsiteX38" fmla="*/ 78813 w 95034"/>
                  <a:gd name="connsiteY38" fmla="*/ 11091 h 91257"/>
                  <a:gd name="connsiteX39" fmla="*/ 78435 w 95034"/>
                  <a:gd name="connsiteY39" fmla="*/ 7582 h 91257"/>
                  <a:gd name="connsiteX40" fmla="*/ 75338 w 95034"/>
                  <a:gd name="connsiteY40" fmla="*/ 4291 h 91257"/>
                  <a:gd name="connsiteX41" fmla="*/ 69846 w 95034"/>
                  <a:gd name="connsiteY41" fmla="*/ 3414 h 91257"/>
                  <a:gd name="connsiteX42" fmla="*/ 67547 w 95034"/>
                  <a:gd name="connsiteY42" fmla="*/ 2897 h 91257"/>
                  <a:gd name="connsiteX43" fmla="*/ 70890 w 95034"/>
                  <a:gd name="connsiteY43" fmla="*/ 1387 h 91257"/>
                  <a:gd name="connsiteX44" fmla="*/ 78786 w 95034"/>
                  <a:gd name="connsiteY44" fmla="*/ 1572 h 91257"/>
                  <a:gd name="connsiteX45" fmla="*/ 90701 w 95034"/>
                  <a:gd name="connsiteY45" fmla="*/ 1387 h 91257"/>
                  <a:gd name="connsiteX46" fmla="*/ 95035 w 95034"/>
                  <a:gd name="connsiteY46" fmla="*/ 2554 h 91257"/>
                  <a:gd name="connsiteX47" fmla="*/ 93280 w 95034"/>
                  <a:gd name="connsiteY47" fmla="*/ 3432 h 91257"/>
                  <a:gd name="connsiteX48" fmla="*/ 89823 w 95034"/>
                  <a:gd name="connsiteY48" fmla="*/ 4204 h 91257"/>
                  <a:gd name="connsiteX49" fmla="*/ 87086 w 95034"/>
                  <a:gd name="connsiteY49" fmla="*/ 7231 h 91257"/>
                  <a:gd name="connsiteX50" fmla="*/ 86533 w 95034"/>
                  <a:gd name="connsiteY50" fmla="*/ 11731 h 91257"/>
                  <a:gd name="connsiteX51" fmla="*/ 86533 w 95034"/>
                  <a:gd name="connsiteY51" fmla="*/ 44606 h 91257"/>
                  <a:gd name="connsiteX52" fmla="*/ 86147 w 95034"/>
                  <a:gd name="connsiteY52" fmla="*/ 84964 h 91257"/>
                  <a:gd name="connsiteX53" fmla="*/ 85612 w 95034"/>
                  <a:gd name="connsiteY53" fmla="*/ 91211 h 9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95034" h="91257">
                    <a:moveTo>
                      <a:pt x="85612" y="91211"/>
                    </a:moveTo>
                    <a:cubicBezTo>
                      <a:pt x="84024" y="91474"/>
                      <a:pt x="83103" y="90579"/>
                      <a:pt x="82304" y="89772"/>
                    </a:cubicBezTo>
                    <a:cubicBezTo>
                      <a:pt x="77760" y="85219"/>
                      <a:pt x="73294" y="80586"/>
                      <a:pt x="68784" y="75989"/>
                    </a:cubicBezTo>
                    <a:cubicBezTo>
                      <a:pt x="66056" y="73208"/>
                      <a:pt x="63292" y="70470"/>
                      <a:pt x="60590" y="67663"/>
                    </a:cubicBezTo>
                    <a:cubicBezTo>
                      <a:pt x="58362" y="65355"/>
                      <a:pt x="56203" y="62978"/>
                      <a:pt x="54010" y="60644"/>
                    </a:cubicBezTo>
                    <a:cubicBezTo>
                      <a:pt x="52334" y="58889"/>
                      <a:pt x="50658" y="57082"/>
                      <a:pt x="49000" y="55283"/>
                    </a:cubicBezTo>
                    <a:cubicBezTo>
                      <a:pt x="40028" y="45556"/>
                      <a:pt x="31067" y="35841"/>
                      <a:pt x="22118" y="26138"/>
                    </a:cubicBezTo>
                    <a:cubicBezTo>
                      <a:pt x="20056" y="23892"/>
                      <a:pt x="18065" y="21584"/>
                      <a:pt x="16029" y="19329"/>
                    </a:cubicBezTo>
                    <a:cubicBezTo>
                      <a:pt x="15687" y="19036"/>
                      <a:pt x="15319" y="18771"/>
                      <a:pt x="14933" y="18540"/>
                    </a:cubicBezTo>
                    <a:cubicBezTo>
                      <a:pt x="14933" y="20294"/>
                      <a:pt x="14933" y="21760"/>
                      <a:pt x="14933" y="23207"/>
                    </a:cubicBezTo>
                    <a:cubicBezTo>
                      <a:pt x="15062" y="27682"/>
                      <a:pt x="15211" y="32162"/>
                      <a:pt x="15380" y="36648"/>
                    </a:cubicBezTo>
                    <a:cubicBezTo>
                      <a:pt x="15529" y="40851"/>
                      <a:pt x="15731" y="45053"/>
                      <a:pt x="15854" y="49265"/>
                    </a:cubicBezTo>
                    <a:cubicBezTo>
                      <a:pt x="15924" y="51721"/>
                      <a:pt x="15854" y="54178"/>
                      <a:pt x="15854" y="56634"/>
                    </a:cubicBezTo>
                    <a:cubicBezTo>
                      <a:pt x="16029" y="62960"/>
                      <a:pt x="16178" y="69277"/>
                      <a:pt x="16503" y="75594"/>
                    </a:cubicBezTo>
                    <a:cubicBezTo>
                      <a:pt x="16707" y="78351"/>
                      <a:pt x="17073" y="81092"/>
                      <a:pt x="17600" y="83806"/>
                    </a:cubicBezTo>
                    <a:cubicBezTo>
                      <a:pt x="18100" y="86675"/>
                      <a:pt x="20109" y="88114"/>
                      <a:pt x="22864" y="88596"/>
                    </a:cubicBezTo>
                    <a:cubicBezTo>
                      <a:pt x="24496" y="88886"/>
                      <a:pt x="26163" y="89009"/>
                      <a:pt x="27786" y="89202"/>
                    </a:cubicBezTo>
                    <a:cubicBezTo>
                      <a:pt x="27847" y="90290"/>
                      <a:pt x="27373" y="90641"/>
                      <a:pt x="26575" y="90649"/>
                    </a:cubicBezTo>
                    <a:cubicBezTo>
                      <a:pt x="25382" y="90649"/>
                      <a:pt x="24197" y="90649"/>
                      <a:pt x="23004" y="90649"/>
                    </a:cubicBezTo>
                    <a:cubicBezTo>
                      <a:pt x="16135" y="90649"/>
                      <a:pt x="9265" y="90649"/>
                      <a:pt x="2395" y="90649"/>
                    </a:cubicBezTo>
                    <a:cubicBezTo>
                      <a:pt x="1518" y="90649"/>
                      <a:pt x="483" y="90974"/>
                      <a:pt x="0" y="89526"/>
                    </a:cubicBezTo>
                    <a:cubicBezTo>
                      <a:pt x="1069" y="88921"/>
                      <a:pt x="2282" y="88617"/>
                      <a:pt x="3509" y="88649"/>
                    </a:cubicBezTo>
                    <a:cubicBezTo>
                      <a:pt x="7212" y="88263"/>
                      <a:pt x="8133" y="87561"/>
                      <a:pt x="8537" y="83885"/>
                    </a:cubicBezTo>
                    <a:cubicBezTo>
                      <a:pt x="8960" y="80270"/>
                      <a:pt x="9185" y="76636"/>
                      <a:pt x="9212" y="72997"/>
                    </a:cubicBezTo>
                    <a:cubicBezTo>
                      <a:pt x="9274" y="50914"/>
                      <a:pt x="9212" y="28831"/>
                      <a:pt x="9212" y="6748"/>
                    </a:cubicBezTo>
                    <a:cubicBezTo>
                      <a:pt x="9212" y="4993"/>
                      <a:pt x="9388" y="3239"/>
                      <a:pt x="9563" y="1484"/>
                    </a:cubicBezTo>
                    <a:cubicBezTo>
                      <a:pt x="9730" y="-113"/>
                      <a:pt x="10511" y="-446"/>
                      <a:pt x="11704" y="607"/>
                    </a:cubicBezTo>
                    <a:cubicBezTo>
                      <a:pt x="13660" y="2361"/>
                      <a:pt x="15617" y="4116"/>
                      <a:pt x="17415" y="6037"/>
                    </a:cubicBezTo>
                    <a:cubicBezTo>
                      <a:pt x="22750" y="11714"/>
                      <a:pt x="28023" y="17443"/>
                      <a:pt x="33296" y="23198"/>
                    </a:cubicBezTo>
                    <a:cubicBezTo>
                      <a:pt x="36963" y="27199"/>
                      <a:pt x="40560" y="31253"/>
                      <a:pt x="44236" y="35236"/>
                    </a:cubicBezTo>
                    <a:cubicBezTo>
                      <a:pt x="46245" y="37403"/>
                      <a:pt x="48351" y="39465"/>
                      <a:pt x="50378" y="41597"/>
                    </a:cubicBezTo>
                    <a:cubicBezTo>
                      <a:pt x="52132" y="43421"/>
                      <a:pt x="53887" y="45246"/>
                      <a:pt x="55598" y="47115"/>
                    </a:cubicBezTo>
                    <a:cubicBezTo>
                      <a:pt x="63202" y="55421"/>
                      <a:pt x="70782" y="63744"/>
                      <a:pt x="78339" y="72085"/>
                    </a:cubicBezTo>
                    <a:cubicBezTo>
                      <a:pt x="78795" y="72576"/>
                      <a:pt x="79216" y="73120"/>
                      <a:pt x="79892" y="73953"/>
                    </a:cubicBezTo>
                    <a:cubicBezTo>
                      <a:pt x="80359" y="72647"/>
                      <a:pt x="80509" y="71249"/>
                      <a:pt x="80330" y="69874"/>
                    </a:cubicBezTo>
                    <a:cubicBezTo>
                      <a:pt x="80278" y="67189"/>
                      <a:pt x="80076" y="64513"/>
                      <a:pt x="80023" y="61837"/>
                    </a:cubicBezTo>
                    <a:cubicBezTo>
                      <a:pt x="79927" y="56661"/>
                      <a:pt x="79936" y="51484"/>
                      <a:pt x="79830" y="46308"/>
                    </a:cubicBezTo>
                    <a:cubicBezTo>
                      <a:pt x="79708" y="40491"/>
                      <a:pt x="79506" y="34674"/>
                      <a:pt x="79339" y="28857"/>
                    </a:cubicBezTo>
                    <a:cubicBezTo>
                      <a:pt x="79172" y="23041"/>
                      <a:pt x="79006" y="17013"/>
                      <a:pt x="78813" y="11091"/>
                    </a:cubicBezTo>
                    <a:cubicBezTo>
                      <a:pt x="78806" y="9911"/>
                      <a:pt x="78679" y="8736"/>
                      <a:pt x="78435" y="7582"/>
                    </a:cubicBezTo>
                    <a:cubicBezTo>
                      <a:pt x="78023" y="5976"/>
                      <a:pt x="77198" y="4599"/>
                      <a:pt x="75338" y="4291"/>
                    </a:cubicBezTo>
                    <a:cubicBezTo>
                      <a:pt x="73478" y="3984"/>
                      <a:pt x="71671" y="3704"/>
                      <a:pt x="69846" y="3414"/>
                    </a:cubicBezTo>
                    <a:cubicBezTo>
                      <a:pt x="69162" y="3300"/>
                      <a:pt x="68486" y="3107"/>
                      <a:pt x="67547" y="2897"/>
                    </a:cubicBezTo>
                    <a:cubicBezTo>
                      <a:pt x="68513" y="1326"/>
                      <a:pt x="69767" y="1387"/>
                      <a:pt x="70890" y="1387"/>
                    </a:cubicBezTo>
                    <a:cubicBezTo>
                      <a:pt x="73522" y="1387"/>
                      <a:pt x="76154" y="1572"/>
                      <a:pt x="78786" y="1572"/>
                    </a:cubicBezTo>
                    <a:cubicBezTo>
                      <a:pt x="82761" y="1572"/>
                      <a:pt x="86726" y="1519"/>
                      <a:pt x="90701" y="1387"/>
                    </a:cubicBezTo>
                    <a:cubicBezTo>
                      <a:pt x="92789" y="1326"/>
                      <a:pt x="93228" y="1326"/>
                      <a:pt x="95035" y="2554"/>
                    </a:cubicBezTo>
                    <a:cubicBezTo>
                      <a:pt x="94477" y="2897"/>
                      <a:pt x="93890" y="3191"/>
                      <a:pt x="93280" y="3432"/>
                    </a:cubicBezTo>
                    <a:cubicBezTo>
                      <a:pt x="92140" y="3739"/>
                      <a:pt x="90955" y="3879"/>
                      <a:pt x="89823" y="4204"/>
                    </a:cubicBezTo>
                    <a:cubicBezTo>
                      <a:pt x="88369" y="4543"/>
                      <a:pt x="87277" y="5749"/>
                      <a:pt x="87086" y="7231"/>
                    </a:cubicBezTo>
                    <a:cubicBezTo>
                      <a:pt x="86790" y="8715"/>
                      <a:pt x="86604" y="10219"/>
                      <a:pt x="86533" y="11731"/>
                    </a:cubicBezTo>
                    <a:cubicBezTo>
                      <a:pt x="86489" y="22690"/>
                      <a:pt x="86533" y="33665"/>
                      <a:pt x="86533" y="44606"/>
                    </a:cubicBezTo>
                    <a:cubicBezTo>
                      <a:pt x="86463" y="58058"/>
                      <a:pt x="86334" y="71512"/>
                      <a:pt x="86147" y="84964"/>
                    </a:cubicBezTo>
                    <a:cubicBezTo>
                      <a:pt x="86130" y="86903"/>
                      <a:pt x="85796" y="88991"/>
                      <a:pt x="85612" y="912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F198705C-BDE4-49FE-C1D0-0D46A0B8D04B}"/>
                  </a:ext>
                </a:extLst>
              </p:cNvPr>
              <p:cNvSpPr/>
              <p:nvPr/>
            </p:nvSpPr>
            <p:spPr>
              <a:xfrm>
                <a:off x="2464449" y="1443861"/>
                <a:ext cx="94581" cy="92009"/>
              </a:xfrm>
              <a:custGeom>
                <a:avLst/>
                <a:gdLst>
                  <a:gd name="connsiteX0" fmla="*/ 80253 w 94581"/>
                  <a:gd name="connsiteY0" fmla="*/ 73893 h 92009"/>
                  <a:gd name="connsiteX1" fmla="*/ 80253 w 94581"/>
                  <a:gd name="connsiteY1" fmla="*/ 65926 h 92009"/>
                  <a:gd name="connsiteX2" fmla="*/ 79955 w 94581"/>
                  <a:gd name="connsiteY2" fmla="*/ 57565 h 92009"/>
                  <a:gd name="connsiteX3" fmla="*/ 79902 w 94581"/>
                  <a:gd name="connsiteY3" fmla="*/ 45203 h 92009"/>
                  <a:gd name="connsiteX4" fmla="*/ 79323 w 94581"/>
                  <a:gd name="connsiteY4" fmla="*/ 33060 h 92009"/>
                  <a:gd name="connsiteX5" fmla="*/ 79253 w 94581"/>
                  <a:gd name="connsiteY5" fmla="*/ 21655 h 92009"/>
                  <a:gd name="connsiteX6" fmla="*/ 78481 w 94581"/>
                  <a:gd name="connsiteY6" fmla="*/ 8538 h 92009"/>
                  <a:gd name="connsiteX7" fmla="*/ 73559 w 94581"/>
                  <a:gd name="connsiteY7" fmla="*/ 3362 h 92009"/>
                  <a:gd name="connsiteX8" fmla="*/ 70532 w 94581"/>
                  <a:gd name="connsiteY8" fmla="*/ 3020 h 92009"/>
                  <a:gd name="connsiteX9" fmla="*/ 69014 w 94581"/>
                  <a:gd name="connsiteY9" fmla="*/ 2915 h 92009"/>
                  <a:gd name="connsiteX10" fmla="*/ 68137 w 94581"/>
                  <a:gd name="connsiteY10" fmla="*/ 2186 h 92009"/>
                  <a:gd name="connsiteX11" fmla="*/ 69093 w 94581"/>
                  <a:gd name="connsiteY11" fmla="*/ 1309 h 92009"/>
                  <a:gd name="connsiteX12" fmla="*/ 76217 w 94581"/>
                  <a:gd name="connsiteY12" fmla="*/ 1309 h 92009"/>
                  <a:gd name="connsiteX13" fmla="*/ 88149 w 94581"/>
                  <a:gd name="connsiteY13" fmla="*/ 1309 h 92009"/>
                  <a:gd name="connsiteX14" fmla="*/ 94422 w 94581"/>
                  <a:gd name="connsiteY14" fmla="*/ 1309 h 92009"/>
                  <a:gd name="connsiteX15" fmla="*/ 93220 w 94581"/>
                  <a:gd name="connsiteY15" fmla="*/ 3064 h 92009"/>
                  <a:gd name="connsiteX16" fmla="*/ 89351 w 94581"/>
                  <a:gd name="connsiteY16" fmla="*/ 4134 h 92009"/>
                  <a:gd name="connsiteX17" fmla="*/ 86596 w 94581"/>
                  <a:gd name="connsiteY17" fmla="*/ 7801 h 92009"/>
                  <a:gd name="connsiteX18" fmla="*/ 86395 w 94581"/>
                  <a:gd name="connsiteY18" fmla="*/ 10846 h 92009"/>
                  <a:gd name="connsiteX19" fmla="*/ 86395 w 94581"/>
                  <a:gd name="connsiteY19" fmla="*/ 31227 h 92009"/>
                  <a:gd name="connsiteX20" fmla="*/ 86052 w 94581"/>
                  <a:gd name="connsiteY20" fmla="*/ 84851 h 92009"/>
                  <a:gd name="connsiteX21" fmla="*/ 85631 w 94581"/>
                  <a:gd name="connsiteY21" fmla="*/ 92010 h 92009"/>
                  <a:gd name="connsiteX22" fmla="*/ 81517 w 94581"/>
                  <a:gd name="connsiteY22" fmla="*/ 88992 h 92009"/>
                  <a:gd name="connsiteX23" fmla="*/ 59811 w 94581"/>
                  <a:gd name="connsiteY23" fmla="*/ 66804 h 92009"/>
                  <a:gd name="connsiteX24" fmla="*/ 52915 w 94581"/>
                  <a:gd name="connsiteY24" fmla="*/ 59671 h 92009"/>
                  <a:gd name="connsiteX25" fmla="*/ 50230 w 94581"/>
                  <a:gd name="connsiteY25" fmla="*/ 57346 h 92009"/>
                  <a:gd name="connsiteX26" fmla="*/ 49467 w 94581"/>
                  <a:gd name="connsiteY26" fmla="*/ 56696 h 92009"/>
                  <a:gd name="connsiteX27" fmla="*/ 43246 w 94581"/>
                  <a:gd name="connsiteY27" fmla="*/ 49274 h 92009"/>
                  <a:gd name="connsiteX28" fmla="*/ 36710 w 94581"/>
                  <a:gd name="connsiteY28" fmla="*/ 42167 h 92009"/>
                  <a:gd name="connsiteX29" fmla="*/ 19593 w 94581"/>
                  <a:gd name="connsiteY29" fmla="*/ 23129 h 92009"/>
                  <a:gd name="connsiteX30" fmla="*/ 14864 w 94581"/>
                  <a:gd name="connsiteY30" fmla="*/ 17988 h 92009"/>
                  <a:gd name="connsiteX31" fmla="*/ 14864 w 94581"/>
                  <a:gd name="connsiteY31" fmla="*/ 22690 h 92009"/>
                  <a:gd name="connsiteX32" fmla="*/ 15127 w 94581"/>
                  <a:gd name="connsiteY32" fmla="*/ 24936 h 92009"/>
                  <a:gd name="connsiteX33" fmla="*/ 15426 w 94581"/>
                  <a:gd name="connsiteY33" fmla="*/ 34675 h 92009"/>
                  <a:gd name="connsiteX34" fmla="*/ 15636 w 94581"/>
                  <a:gd name="connsiteY34" fmla="*/ 46528 h 92009"/>
                  <a:gd name="connsiteX35" fmla="*/ 15935 w 94581"/>
                  <a:gd name="connsiteY35" fmla="*/ 53362 h 92009"/>
                  <a:gd name="connsiteX36" fmla="*/ 16066 w 94581"/>
                  <a:gd name="connsiteY36" fmla="*/ 59899 h 92009"/>
                  <a:gd name="connsiteX37" fmla="*/ 16294 w 94581"/>
                  <a:gd name="connsiteY37" fmla="*/ 73612 h 92009"/>
                  <a:gd name="connsiteX38" fmla="*/ 17645 w 94581"/>
                  <a:gd name="connsiteY38" fmla="*/ 83886 h 92009"/>
                  <a:gd name="connsiteX39" fmla="*/ 22304 w 94581"/>
                  <a:gd name="connsiteY39" fmla="*/ 88185 h 92009"/>
                  <a:gd name="connsiteX40" fmla="*/ 27875 w 94581"/>
                  <a:gd name="connsiteY40" fmla="*/ 89062 h 92009"/>
                  <a:gd name="connsiteX41" fmla="*/ 25348 w 94581"/>
                  <a:gd name="connsiteY41" fmla="*/ 90694 h 92009"/>
                  <a:gd name="connsiteX42" fmla="*/ 16461 w 94581"/>
                  <a:gd name="connsiteY42" fmla="*/ 90387 h 92009"/>
                  <a:gd name="connsiteX43" fmla="*/ 4792 w 94581"/>
                  <a:gd name="connsiteY43" fmla="*/ 90597 h 92009"/>
                  <a:gd name="connsiteX44" fmla="*/ 1502 w 94581"/>
                  <a:gd name="connsiteY44" fmla="*/ 90597 h 92009"/>
                  <a:gd name="connsiteX45" fmla="*/ 2 w 94581"/>
                  <a:gd name="connsiteY45" fmla="*/ 89150 h 92009"/>
                  <a:gd name="connsiteX46" fmla="*/ 5345 w 94581"/>
                  <a:gd name="connsiteY46" fmla="*/ 87939 h 92009"/>
                  <a:gd name="connsiteX47" fmla="*/ 8038 w 94581"/>
                  <a:gd name="connsiteY47" fmla="*/ 85307 h 92009"/>
                  <a:gd name="connsiteX48" fmla="*/ 8442 w 94581"/>
                  <a:gd name="connsiteY48" fmla="*/ 82043 h 92009"/>
                  <a:gd name="connsiteX49" fmla="*/ 8924 w 94581"/>
                  <a:gd name="connsiteY49" fmla="*/ 64794 h 92009"/>
                  <a:gd name="connsiteX50" fmla="*/ 9126 w 94581"/>
                  <a:gd name="connsiteY50" fmla="*/ 5205 h 92009"/>
                  <a:gd name="connsiteX51" fmla="*/ 9495 w 94581"/>
                  <a:gd name="connsiteY51" fmla="*/ 1177 h 92009"/>
                  <a:gd name="connsiteX52" fmla="*/ 11249 w 94581"/>
                  <a:gd name="connsiteY52" fmla="*/ 212 h 92009"/>
                  <a:gd name="connsiteX53" fmla="*/ 13530 w 94581"/>
                  <a:gd name="connsiteY53" fmla="*/ 1800 h 92009"/>
                  <a:gd name="connsiteX54" fmla="*/ 22383 w 94581"/>
                  <a:gd name="connsiteY54" fmla="*/ 11565 h 92009"/>
                  <a:gd name="connsiteX55" fmla="*/ 25840 w 94581"/>
                  <a:gd name="connsiteY55" fmla="*/ 15268 h 92009"/>
                  <a:gd name="connsiteX56" fmla="*/ 32367 w 94581"/>
                  <a:gd name="connsiteY56" fmla="*/ 21997 h 92009"/>
                  <a:gd name="connsiteX57" fmla="*/ 36149 w 94581"/>
                  <a:gd name="connsiteY57" fmla="*/ 26103 h 92009"/>
                  <a:gd name="connsiteX58" fmla="*/ 60715 w 94581"/>
                  <a:gd name="connsiteY58" fmla="*/ 52520 h 92009"/>
                  <a:gd name="connsiteX59" fmla="*/ 73875 w 94581"/>
                  <a:gd name="connsiteY59" fmla="*/ 66944 h 92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4581" h="92009">
                    <a:moveTo>
                      <a:pt x="80253" y="73893"/>
                    </a:moveTo>
                    <a:cubicBezTo>
                      <a:pt x="80253" y="70787"/>
                      <a:pt x="80297" y="68356"/>
                      <a:pt x="80253" y="65926"/>
                    </a:cubicBezTo>
                    <a:cubicBezTo>
                      <a:pt x="80201" y="63136"/>
                      <a:pt x="79999" y="60355"/>
                      <a:pt x="79955" y="57565"/>
                    </a:cubicBezTo>
                    <a:cubicBezTo>
                      <a:pt x="79893" y="53441"/>
                      <a:pt x="80008" y="49318"/>
                      <a:pt x="79902" y="45203"/>
                    </a:cubicBezTo>
                    <a:cubicBezTo>
                      <a:pt x="79797" y="41088"/>
                      <a:pt x="79429" y="37105"/>
                      <a:pt x="79323" y="33060"/>
                    </a:cubicBezTo>
                    <a:cubicBezTo>
                      <a:pt x="79209" y="29270"/>
                      <a:pt x="79385" y="25471"/>
                      <a:pt x="79253" y="21655"/>
                    </a:cubicBezTo>
                    <a:cubicBezTo>
                      <a:pt x="79104" y="17268"/>
                      <a:pt x="78753" y="12881"/>
                      <a:pt x="78481" y="8538"/>
                    </a:cubicBezTo>
                    <a:cubicBezTo>
                      <a:pt x="78288" y="5450"/>
                      <a:pt x="76551" y="3801"/>
                      <a:pt x="73559" y="3362"/>
                    </a:cubicBezTo>
                    <a:cubicBezTo>
                      <a:pt x="72559" y="3222"/>
                      <a:pt x="71541" y="3125"/>
                      <a:pt x="70532" y="3020"/>
                    </a:cubicBezTo>
                    <a:cubicBezTo>
                      <a:pt x="70023" y="3034"/>
                      <a:pt x="69514" y="2999"/>
                      <a:pt x="69014" y="2915"/>
                    </a:cubicBezTo>
                    <a:cubicBezTo>
                      <a:pt x="68681" y="2809"/>
                      <a:pt x="68418" y="2441"/>
                      <a:pt x="68137" y="2186"/>
                    </a:cubicBezTo>
                    <a:cubicBezTo>
                      <a:pt x="68453" y="1871"/>
                      <a:pt x="68760" y="1309"/>
                      <a:pt x="69093" y="1309"/>
                    </a:cubicBezTo>
                    <a:cubicBezTo>
                      <a:pt x="71462" y="1248"/>
                      <a:pt x="73840" y="1309"/>
                      <a:pt x="76217" y="1309"/>
                    </a:cubicBezTo>
                    <a:cubicBezTo>
                      <a:pt x="80192" y="1309"/>
                      <a:pt x="84175" y="1309"/>
                      <a:pt x="88149" y="1309"/>
                    </a:cubicBezTo>
                    <a:lnTo>
                      <a:pt x="94422" y="1309"/>
                    </a:lnTo>
                    <a:cubicBezTo>
                      <a:pt x="94923" y="2678"/>
                      <a:pt x="94168" y="2880"/>
                      <a:pt x="93220" y="3064"/>
                    </a:cubicBezTo>
                    <a:cubicBezTo>
                      <a:pt x="91904" y="3315"/>
                      <a:pt x="90606" y="3673"/>
                      <a:pt x="89351" y="4134"/>
                    </a:cubicBezTo>
                    <a:cubicBezTo>
                      <a:pt x="87807" y="4731"/>
                      <a:pt x="86737" y="6154"/>
                      <a:pt x="86596" y="7801"/>
                    </a:cubicBezTo>
                    <a:cubicBezTo>
                      <a:pt x="86456" y="8810"/>
                      <a:pt x="86395" y="9827"/>
                      <a:pt x="86395" y="10846"/>
                    </a:cubicBezTo>
                    <a:cubicBezTo>
                      <a:pt x="86395" y="17637"/>
                      <a:pt x="86395" y="24436"/>
                      <a:pt x="86395" y="31227"/>
                    </a:cubicBezTo>
                    <a:cubicBezTo>
                      <a:pt x="86307" y="49101"/>
                      <a:pt x="86193" y="66976"/>
                      <a:pt x="86052" y="84851"/>
                    </a:cubicBezTo>
                    <a:cubicBezTo>
                      <a:pt x="86052" y="87018"/>
                      <a:pt x="85807" y="89185"/>
                      <a:pt x="85631" y="92010"/>
                    </a:cubicBezTo>
                    <a:cubicBezTo>
                      <a:pt x="84193" y="91104"/>
                      <a:pt x="82815" y="90096"/>
                      <a:pt x="81517" y="88992"/>
                    </a:cubicBezTo>
                    <a:cubicBezTo>
                      <a:pt x="74243" y="81631"/>
                      <a:pt x="67040" y="74217"/>
                      <a:pt x="59811" y="66804"/>
                    </a:cubicBezTo>
                    <a:cubicBezTo>
                      <a:pt x="57503" y="64435"/>
                      <a:pt x="55240" y="62022"/>
                      <a:pt x="52915" y="59671"/>
                    </a:cubicBezTo>
                    <a:cubicBezTo>
                      <a:pt x="52037" y="58793"/>
                      <a:pt x="51160" y="58118"/>
                      <a:pt x="50230" y="57346"/>
                    </a:cubicBezTo>
                    <a:cubicBezTo>
                      <a:pt x="49976" y="57126"/>
                      <a:pt x="49572" y="56977"/>
                      <a:pt x="49467" y="56696"/>
                    </a:cubicBezTo>
                    <a:cubicBezTo>
                      <a:pt x="48239" y="53520"/>
                      <a:pt x="45317" y="51739"/>
                      <a:pt x="43246" y="49274"/>
                    </a:cubicBezTo>
                    <a:cubicBezTo>
                      <a:pt x="41176" y="46809"/>
                      <a:pt x="38860" y="44554"/>
                      <a:pt x="36710" y="42167"/>
                    </a:cubicBezTo>
                    <a:cubicBezTo>
                      <a:pt x="30990" y="35833"/>
                      <a:pt x="25287" y="29487"/>
                      <a:pt x="19593" y="23129"/>
                    </a:cubicBezTo>
                    <a:cubicBezTo>
                      <a:pt x="18180" y="21576"/>
                      <a:pt x="16750" y="20041"/>
                      <a:pt x="14864" y="17988"/>
                    </a:cubicBezTo>
                    <a:cubicBezTo>
                      <a:pt x="14864" y="19962"/>
                      <a:pt x="14864" y="21330"/>
                      <a:pt x="14864" y="22690"/>
                    </a:cubicBezTo>
                    <a:cubicBezTo>
                      <a:pt x="15013" y="23430"/>
                      <a:pt x="15101" y="24182"/>
                      <a:pt x="15127" y="24936"/>
                    </a:cubicBezTo>
                    <a:cubicBezTo>
                      <a:pt x="14697" y="28218"/>
                      <a:pt x="15584" y="31472"/>
                      <a:pt x="15426" y="34675"/>
                    </a:cubicBezTo>
                    <a:cubicBezTo>
                      <a:pt x="15233" y="38649"/>
                      <a:pt x="15952" y="42571"/>
                      <a:pt x="15636" y="46528"/>
                    </a:cubicBezTo>
                    <a:cubicBezTo>
                      <a:pt x="15610" y="48810"/>
                      <a:pt x="15706" y="51092"/>
                      <a:pt x="15935" y="53362"/>
                    </a:cubicBezTo>
                    <a:cubicBezTo>
                      <a:pt x="16013" y="55538"/>
                      <a:pt x="16040" y="57749"/>
                      <a:pt x="16066" y="59899"/>
                    </a:cubicBezTo>
                    <a:cubicBezTo>
                      <a:pt x="16128" y="64470"/>
                      <a:pt x="16022" y="69050"/>
                      <a:pt x="16294" y="73612"/>
                    </a:cubicBezTo>
                    <a:cubicBezTo>
                      <a:pt x="16487" y="77051"/>
                      <a:pt x="17110" y="80473"/>
                      <a:pt x="17645" y="83886"/>
                    </a:cubicBezTo>
                    <a:cubicBezTo>
                      <a:pt x="18049" y="86518"/>
                      <a:pt x="19760" y="87816"/>
                      <a:pt x="22304" y="88185"/>
                    </a:cubicBezTo>
                    <a:cubicBezTo>
                      <a:pt x="24129" y="88448"/>
                      <a:pt x="25954" y="88755"/>
                      <a:pt x="27875" y="89062"/>
                    </a:cubicBezTo>
                    <a:cubicBezTo>
                      <a:pt x="27533" y="90545"/>
                      <a:pt x="26471" y="90729"/>
                      <a:pt x="25348" y="90694"/>
                    </a:cubicBezTo>
                    <a:cubicBezTo>
                      <a:pt x="22383" y="90606"/>
                      <a:pt x="19426" y="90396"/>
                      <a:pt x="16461" y="90387"/>
                    </a:cubicBezTo>
                    <a:cubicBezTo>
                      <a:pt x="12574" y="90387"/>
                      <a:pt x="8679" y="90527"/>
                      <a:pt x="4792" y="90597"/>
                    </a:cubicBezTo>
                    <a:cubicBezTo>
                      <a:pt x="3695" y="90654"/>
                      <a:pt x="2599" y="90654"/>
                      <a:pt x="1502" y="90597"/>
                    </a:cubicBezTo>
                    <a:cubicBezTo>
                      <a:pt x="747" y="90527"/>
                      <a:pt x="-42" y="90282"/>
                      <a:pt x="2" y="89150"/>
                    </a:cubicBezTo>
                    <a:cubicBezTo>
                      <a:pt x="1756" y="88746"/>
                      <a:pt x="3511" y="88272"/>
                      <a:pt x="5345" y="87939"/>
                    </a:cubicBezTo>
                    <a:cubicBezTo>
                      <a:pt x="6731" y="87763"/>
                      <a:pt x="7828" y="86688"/>
                      <a:pt x="8038" y="85307"/>
                    </a:cubicBezTo>
                    <a:cubicBezTo>
                      <a:pt x="8266" y="84232"/>
                      <a:pt x="8398" y="83141"/>
                      <a:pt x="8442" y="82043"/>
                    </a:cubicBezTo>
                    <a:cubicBezTo>
                      <a:pt x="8635" y="76296"/>
                      <a:pt x="8889" y="70550"/>
                      <a:pt x="8924" y="64794"/>
                    </a:cubicBezTo>
                    <a:cubicBezTo>
                      <a:pt x="9030" y="44931"/>
                      <a:pt x="9047" y="25068"/>
                      <a:pt x="9126" y="5205"/>
                    </a:cubicBezTo>
                    <a:cubicBezTo>
                      <a:pt x="9152" y="3855"/>
                      <a:pt x="9275" y="2509"/>
                      <a:pt x="9495" y="1177"/>
                    </a:cubicBezTo>
                    <a:cubicBezTo>
                      <a:pt x="9644" y="98"/>
                      <a:pt x="10319" y="-279"/>
                      <a:pt x="11249" y="212"/>
                    </a:cubicBezTo>
                    <a:cubicBezTo>
                      <a:pt x="12092" y="608"/>
                      <a:pt x="12864" y="1145"/>
                      <a:pt x="13530" y="1800"/>
                    </a:cubicBezTo>
                    <a:cubicBezTo>
                      <a:pt x="16522" y="5020"/>
                      <a:pt x="19435" y="8310"/>
                      <a:pt x="22383" y="11565"/>
                    </a:cubicBezTo>
                    <a:cubicBezTo>
                      <a:pt x="23515" y="12820"/>
                      <a:pt x="24664" y="14048"/>
                      <a:pt x="25840" y="15268"/>
                    </a:cubicBezTo>
                    <a:cubicBezTo>
                      <a:pt x="28007" y="17523"/>
                      <a:pt x="30227" y="19742"/>
                      <a:pt x="32367" y="21997"/>
                    </a:cubicBezTo>
                    <a:cubicBezTo>
                      <a:pt x="33648" y="23339"/>
                      <a:pt x="34877" y="24743"/>
                      <a:pt x="36149" y="26103"/>
                    </a:cubicBezTo>
                    <a:cubicBezTo>
                      <a:pt x="44334" y="34912"/>
                      <a:pt x="52529" y="43718"/>
                      <a:pt x="60715" y="52520"/>
                    </a:cubicBezTo>
                    <a:cubicBezTo>
                      <a:pt x="65101" y="57302"/>
                      <a:pt x="69488" y="62171"/>
                      <a:pt x="73875" y="669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35A04764-078B-25D8-04F9-5BDF4F75B13F}"/>
                  </a:ext>
                </a:extLst>
              </p:cNvPr>
              <p:cNvSpPr/>
              <p:nvPr/>
            </p:nvSpPr>
            <p:spPr>
              <a:xfrm>
                <a:off x="2716023" y="1444169"/>
                <a:ext cx="90025" cy="90650"/>
              </a:xfrm>
              <a:custGeom>
                <a:avLst/>
                <a:gdLst>
                  <a:gd name="connsiteX0" fmla="*/ 26566 w 90025"/>
                  <a:gd name="connsiteY0" fmla="*/ 89798 h 90650"/>
                  <a:gd name="connsiteX1" fmla="*/ 25689 w 90025"/>
                  <a:gd name="connsiteY1" fmla="*/ 90517 h 90650"/>
                  <a:gd name="connsiteX2" fmla="*/ 24434 w 90025"/>
                  <a:gd name="connsiteY2" fmla="*/ 90614 h 90650"/>
                  <a:gd name="connsiteX3" fmla="*/ 2307 w 90025"/>
                  <a:gd name="connsiteY3" fmla="*/ 90614 h 90650"/>
                  <a:gd name="connsiteX4" fmla="*/ 0 w 90025"/>
                  <a:gd name="connsiteY4" fmla="*/ 89412 h 90650"/>
                  <a:gd name="connsiteX5" fmla="*/ 2843 w 90025"/>
                  <a:gd name="connsiteY5" fmla="*/ 88877 h 90650"/>
                  <a:gd name="connsiteX6" fmla="*/ 10081 w 90025"/>
                  <a:gd name="connsiteY6" fmla="*/ 84113 h 90650"/>
                  <a:gd name="connsiteX7" fmla="*/ 11248 w 90025"/>
                  <a:gd name="connsiteY7" fmla="*/ 79726 h 90650"/>
                  <a:gd name="connsiteX8" fmla="*/ 13608 w 90025"/>
                  <a:gd name="connsiteY8" fmla="*/ 66250 h 90650"/>
                  <a:gd name="connsiteX9" fmla="*/ 16336 w 90025"/>
                  <a:gd name="connsiteY9" fmla="*/ 48703 h 90650"/>
                  <a:gd name="connsiteX10" fmla="*/ 19328 w 90025"/>
                  <a:gd name="connsiteY10" fmla="*/ 28129 h 90650"/>
                  <a:gd name="connsiteX11" fmla="*/ 21881 w 90025"/>
                  <a:gd name="connsiteY11" fmla="*/ 12898 h 90650"/>
                  <a:gd name="connsiteX12" fmla="*/ 23329 w 90025"/>
                  <a:gd name="connsiteY12" fmla="*/ 2370 h 90650"/>
                  <a:gd name="connsiteX13" fmla="*/ 23329 w 90025"/>
                  <a:gd name="connsiteY13" fmla="*/ 1861 h 90650"/>
                  <a:gd name="connsiteX14" fmla="*/ 24706 w 90025"/>
                  <a:gd name="connsiteY14" fmla="*/ 1 h 90650"/>
                  <a:gd name="connsiteX15" fmla="*/ 26698 w 90025"/>
                  <a:gd name="connsiteY15" fmla="*/ 1229 h 90650"/>
                  <a:gd name="connsiteX16" fmla="*/ 29541 w 90025"/>
                  <a:gd name="connsiteY16" fmla="*/ 5695 h 90650"/>
                  <a:gd name="connsiteX17" fmla="*/ 38314 w 90025"/>
                  <a:gd name="connsiteY17" fmla="*/ 20233 h 90650"/>
                  <a:gd name="connsiteX18" fmla="*/ 44894 w 90025"/>
                  <a:gd name="connsiteY18" fmla="*/ 31901 h 90650"/>
                  <a:gd name="connsiteX19" fmla="*/ 47965 w 90025"/>
                  <a:gd name="connsiteY19" fmla="*/ 36841 h 90650"/>
                  <a:gd name="connsiteX20" fmla="*/ 55563 w 90025"/>
                  <a:gd name="connsiteY20" fmla="*/ 49370 h 90650"/>
                  <a:gd name="connsiteX21" fmla="*/ 65065 w 90025"/>
                  <a:gd name="connsiteY21" fmla="*/ 65460 h 90650"/>
                  <a:gd name="connsiteX22" fmla="*/ 75128 w 90025"/>
                  <a:gd name="connsiteY22" fmla="*/ 81253 h 90650"/>
                  <a:gd name="connsiteX23" fmla="*/ 82612 w 90025"/>
                  <a:gd name="connsiteY23" fmla="*/ 87534 h 90650"/>
                  <a:gd name="connsiteX24" fmla="*/ 87727 w 90025"/>
                  <a:gd name="connsiteY24" fmla="*/ 88868 h 90650"/>
                  <a:gd name="connsiteX25" fmla="*/ 90025 w 90025"/>
                  <a:gd name="connsiteY25" fmla="*/ 89307 h 90650"/>
                  <a:gd name="connsiteX26" fmla="*/ 88797 w 90025"/>
                  <a:gd name="connsiteY26" fmla="*/ 90535 h 90650"/>
                  <a:gd name="connsiteX27" fmla="*/ 87788 w 90025"/>
                  <a:gd name="connsiteY27" fmla="*/ 90623 h 90650"/>
                  <a:gd name="connsiteX28" fmla="*/ 67688 w 90025"/>
                  <a:gd name="connsiteY28" fmla="*/ 90386 h 90650"/>
                  <a:gd name="connsiteX29" fmla="*/ 65056 w 90025"/>
                  <a:gd name="connsiteY29" fmla="*/ 89763 h 90650"/>
                  <a:gd name="connsiteX30" fmla="*/ 66714 w 90025"/>
                  <a:gd name="connsiteY30" fmla="*/ 87403 h 90650"/>
                  <a:gd name="connsiteX31" fmla="*/ 63459 w 90025"/>
                  <a:gd name="connsiteY31" fmla="*/ 81586 h 90650"/>
                  <a:gd name="connsiteX32" fmla="*/ 53597 w 90025"/>
                  <a:gd name="connsiteY32" fmla="*/ 65057 h 90650"/>
                  <a:gd name="connsiteX33" fmla="*/ 52124 w 90025"/>
                  <a:gd name="connsiteY33" fmla="*/ 63021 h 90650"/>
                  <a:gd name="connsiteX34" fmla="*/ 50693 w 90025"/>
                  <a:gd name="connsiteY34" fmla="*/ 59959 h 90650"/>
                  <a:gd name="connsiteX35" fmla="*/ 45508 w 90025"/>
                  <a:gd name="connsiteY35" fmla="*/ 55757 h 90650"/>
                  <a:gd name="connsiteX36" fmla="*/ 24364 w 90025"/>
                  <a:gd name="connsiteY36" fmla="*/ 55757 h 90650"/>
                  <a:gd name="connsiteX37" fmla="*/ 21267 w 90025"/>
                  <a:gd name="connsiteY37" fmla="*/ 58564 h 90650"/>
                  <a:gd name="connsiteX38" fmla="*/ 18907 w 90025"/>
                  <a:gd name="connsiteY38" fmla="*/ 75883 h 90650"/>
                  <a:gd name="connsiteX39" fmla="*/ 18574 w 90025"/>
                  <a:gd name="connsiteY39" fmla="*/ 83929 h 90650"/>
                  <a:gd name="connsiteX40" fmla="*/ 22434 w 90025"/>
                  <a:gd name="connsiteY40" fmla="*/ 88561 h 90650"/>
                  <a:gd name="connsiteX41" fmla="*/ 26347 w 90025"/>
                  <a:gd name="connsiteY41" fmla="*/ 89184 h 90650"/>
                  <a:gd name="connsiteX42" fmla="*/ 26566 w 90025"/>
                  <a:gd name="connsiteY42" fmla="*/ 89798 h 90650"/>
                  <a:gd name="connsiteX43" fmla="*/ 26829 w 90025"/>
                  <a:gd name="connsiteY43" fmla="*/ 17767 h 90650"/>
                  <a:gd name="connsiteX44" fmla="*/ 22697 w 90025"/>
                  <a:gd name="connsiteY44" fmla="*/ 50923 h 90650"/>
                  <a:gd name="connsiteX45" fmla="*/ 45359 w 90025"/>
                  <a:gd name="connsiteY45" fmla="*/ 50651 h 90650"/>
                  <a:gd name="connsiteX46" fmla="*/ 36454 w 90025"/>
                  <a:gd name="connsiteY46" fmla="*/ 34226 h 90650"/>
                  <a:gd name="connsiteX47" fmla="*/ 26829 w 90025"/>
                  <a:gd name="connsiteY47" fmla="*/ 17767 h 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90025" h="90650">
                    <a:moveTo>
                      <a:pt x="26566" y="89798"/>
                    </a:moveTo>
                    <a:cubicBezTo>
                      <a:pt x="26321" y="90086"/>
                      <a:pt x="26022" y="90330"/>
                      <a:pt x="25689" y="90517"/>
                    </a:cubicBezTo>
                    <a:cubicBezTo>
                      <a:pt x="25276" y="90621"/>
                      <a:pt x="24855" y="90653"/>
                      <a:pt x="24434" y="90614"/>
                    </a:cubicBezTo>
                    <a:lnTo>
                      <a:pt x="2307" y="90614"/>
                    </a:lnTo>
                    <a:cubicBezTo>
                      <a:pt x="1018" y="90614"/>
                      <a:pt x="1027" y="90614"/>
                      <a:pt x="0" y="89412"/>
                    </a:cubicBezTo>
                    <a:cubicBezTo>
                      <a:pt x="877" y="88535"/>
                      <a:pt x="1895" y="88938"/>
                      <a:pt x="2843" y="88877"/>
                    </a:cubicBezTo>
                    <a:cubicBezTo>
                      <a:pt x="6115" y="88666"/>
                      <a:pt x="9265" y="86648"/>
                      <a:pt x="10081" y="84113"/>
                    </a:cubicBezTo>
                    <a:cubicBezTo>
                      <a:pt x="10563" y="82676"/>
                      <a:pt x="10949" y="81211"/>
                      <a:pt x="11248" y="79726"/>
                    </a:cubicBezTo>
                    <a:cubicBezTo>
                      <a:pt x="12081" y="75240"/>
                      <a:pt x="12862" y="70748"/>
                      <a:pt x="13608" y="66250"/>
                    </a:cubicBezTo>
                    <a:cubicBezTo>
                      <a:pt x="14555" y="60401"/>
                      <a:pt x="15468" y="54552"/>
                      <a:pt x="16336" y="48703"/>
                    </a:cubicBezTo>
                    <a:cubicBezTo>
                      <a:pt x="17363" y="41851"/>
                      <a:pt x="18275" y="34981"/>
                      <a:pt x="19328" y="28129"/>
                    </a:cubicBezTo>
                    <a:cubicBezTo>
                      <a:pt x="20109" y="23040"/>
                      <a:pt x="21083" y="17978"/>
                      <a:pt x="21881" y="12898"/>
                    </a:cubicBezTo>
                    <a:cubicBezTo>
                      <a:pt x="22434" y="9389"/>
                      <a:pt x="22846" y="5879"/>
                      <a:pt x="23329" y="2370"/>
                    </a:cubicBezTo>
                    <a:cubicBezTo>
                      <a:pt x="23320" y="2200"/>
                      <a:pt x="23320" y="2030"/>
                      <a:pt x="23329" y="1861"/>
                    </a:cubicBezTo>
                    <a:cubicBezTo>
                      <a:pt x="23469" y="984"/>
                      <a:pt x="23741" y="-34"/>
                      <a:pt x="24706" y="1"/>
                    </a:cubicBezTo>
                    <a:cubicBezTo>
                      <a:pt x="25505" y="128"/>
                      <a:pt x="26224" y="570"/>
                      <a:pt x="26698" y="1229"/>
                    </a:cubicBezTo>
                    <a:cubicBezTo>
                      <a:pt x="27751" y="2642"/>
                      <a:pt x="28619" y="4186"/>
                      <a:pt x="29541" y="5695"/>
                    </a:cubicBezTo>
                    <a:cubicBezTo>
                      <a:pt x="32480" y="10538"/>
                      <a:pt x="35454" y="15346"/>
                      <a:pt x="38314" y="20233"/>
                    </a:cubicBezTo>
                    <a:cubicBezTo>
                      <a:pt x="40578" y="24084"/>
                      <a:pt x="42701" y="28024"/>
                      <a:pt x="44894" y="31901"/>
                    </a:cubicBezTo>
                    <a:cubicBezTo>
                      <a:pt x="45850" y="33577"/>
                      <a:pt x="46947" y="35183"/>
                      <a:pt x="47965" y="36841"/>
                    </a:cubicBezTo>
                    <a:cubicBezTo>
                      <a:pt x="50509" y="41008"/>
                      <a:pt x="53062" y="45176"/>
                      <a:pt x="55563" y="49370"/>
                    </a:cubicBezTo>
                    <a:cubicBezTo>
                      <a:pt x="58756" y="54721"/>
                      <a:pt x="61862" y="60117"/>
                      <a:pt x="65065" y="65460"/>
                    </a:cubicBezTo>
                    <a:cubicBezTo>
                      <a:pt x="68267" y="70803"/>
                      <a:pt x="70987" y="76471"/>
                      <a:pt x="75128" y="81253"/>
                    </a:cubicBezTo>
                    <a:cubicBezTo>
                      <a:pt x="77304" y="83736"/>
                      <a:pt x="79330" y="86420"/>
                      <a:pt x="82612" y="87534"/>
                    </a:cubicBezTo>
                    <a:cubicBezTo>
                      <a:pt x="84278" y="88105"/>
                      <a:pt x="86016" y="88412"/>
                      <a:pt x="87727" y="88868"/>
                    </a:cubicBezTo>
                    <a:cubicBezTo>
                      <a:pt x="88349" y="89026"/>
                      <a:pt x="88972" y="89114"/>
                      <a:pt x="90025" y="89307"/>
                    </a:cubicBezTo>
                    <a:cubicBezTo>
                      <a:pt x="89665" y="89760"/>
                      <a:pt x="89253" y="90173"/>
                      <a:pt x="88797" y="90535"/>
                    </a:cubicBezTo>
                    <a:cubicBezTo>
                      <a:pt x="88472" y="90650"/>
                      <a:pt x="88130" y="90680"/>
                      <a:pt x="87788" y="90623"/>
                    </a:cubicBezTo>
                    <a:cubicBezTo>
                      <a:pt x="81094" y="90553"/>
                      <a:pt x="74391" y="90500"/>
                      <a:pt x="67688" y="90386"/>
                    </a:cubicBezTo>
                    <a:cubicBezTo>
                      <a:pt x="66793" y="90266"/>
                      <a:pt x="65907" y="90057"/>
                      <a:pt x="65056" y="89763"/>
                    </a:cubicBezTo>
                    <a:lnTo>
                      <a:pt x="66714" y="87403"/>
                    </a:lnTo>
                    <a:cubicBezTo>
                      <a:pt x="65661" y="85517"/>
                      <a:pt x="64599" y="83525"/>
                      <a:pt x="63459" y="81586"/>
                    </a:cubicBezTo>
                    <a:cubicBezTo>
                      <a:pt x="60195" y="76065"/>
                      <a:pt x="56905" y="70555"/>
                      <a:pt x="53597" y="65057"/>
                    </a:cubicBezTo>
                    <a:cubicBezTo>
                      <a:pt x="53168" y="64346"/>
                      <a:pt x="52588" y="63723"/>
                      <a:pt x="52124" y="63021"/>
                    </a:cubicBezTo>
                    <a:cubicBezTo>
                      <a:pt x="51509" y="62082"/>
                      <a:pt x="50711" y="61495"/>
                      <a:pt x="50693" y="59959"/>
                    </a:cubicBezTo>
                    <a:cubicBezTo>
                      <a:pt x="50693" y="57476"/>
                      <a:pt x="48061" y="55765"/>
                      <a:pt x="45508" y="55757"/>
                    </a:cubicBezTo>
                    <a:cubicBezTo>
                      <a:pt x="38489" y="55757"/>
                      <a:pt x="31444" y="55757"/>
                      <a:pt x="24364" y="55757"/>
                    </a:cubicBezTo>
                    <a:cubicBezTo>
                      <a:pt x="21618" y="55757"/>
                      <a:pt x="21636" y="55818"/>
                      <a:pt x="21267" y="58564"/>
                    </a:cubicBezTo>
                    <a:cubicBezTo>
                      <a:pt x="20486" y="64337"/>
                      <a:pt x="19600" y="70101"/>
                      <a:pt x="18907" y="75883"/>
                    </a:cubicBezTo>
                    <a:cubicBezTo>
                      <a:pt x="18626" y="78556"/>
                      <a:pt x="18521" y="81242"/>
                      <a:pt x="18574" y="83929"/>
                    </a:cubicBezTo>
                    <a:cubicBezTo>
                      <a:pt x="18574" y="86490"/>
                      <a:pt x="19863" y="87947"/>
                      <a:pt x="22434" y="88561"/>
                    </a:cubicBezTo>
                    <a:cubicBezTo>
                      <a:pt x="23715" y="88868"/>
                      <a:pt x="25066" y="88982"/>
                      <a:pt x="26347" y="89184"/>
                    </a:cubicBezTo>
                    <a:cubicBezTo>
                      <a:pt x="26478" y="89386"/>
                      <a:pt x="26522" y="89596"/>
                      <a:pt x="26566" y="89798"/>
                    </a:cubicBezTo>
                    <a:close/>
                    <a:moveTo>
                      <a:pt x="26829" y="17767"/>
                    </a:moveTo>
                    <a:cubicBezTo>
                      <a:pt x="25575" y="20935"/>
                      <a:pt x="22443" y="47159"/>
                      <a:pt x="22697" y="50923"/>
                    </a:cubicBezTo>
                    <a:cubicBezTo>
                      <a:pt x="26075" y="51502"/>
                      <a:pt x="43754" y="51309"/>
                      <a:pt x="45359" y="50651"/>
                    </a:cubicBezTo>
                    <a:cubicBezTo>
                      <a:pt x="42394" y="45167"/>
                      <a:pt x="39507" y="39649"/>
                      <a:pt x="36454" y="34226"/>
                    </a:cubicBezTo>
                    <a:cubicBezTo>
                      <a:pt x="33401" y="28804"/>
                      <a:pt x="30216" y="23540"/>
                      <a:pt x="26829" y="1776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8E6DD3A6-6010-1953-3C3B-FE00C3298B8E}"/>
                  </a:ext>
                </a:extLst>
              </p:cNvPr>
              <p:cNvSpPr/>
              <p:nvPr/>
            </p:nvSpPr>
            <p:spPr>
              <a:xfrm>
                <a:off x="2623690" y="1301003"/>
                <a:ext cx="89840" cy="91086"/>
              </a:xfrm>
              <a:custGeom>
                <a:avLst/>
                <a:gdLst>
                  <a:gd name="connsiteX0" fmla="*/ 24583 w 89840"/>
                  <a:gd name="connsiteY0" fmla="*/ 0 h 91086"/>
                  <a:gd name="connsiteX1" fmla="*/ 26391 w 89840"/>
                  <a:gd name="connsiteY1" fmla="*/ 1535 h 91086"/>
                  <a:gd name="connsiteX2" fmla="*/ 30400 w 89840"/>
                  <a:gd name="connsiteY2" fmla="*/ 7966 h 91086"/>
                  <a:gd name="connsiteX3" fmla="*/ 35726 w 89840"/>
                  <a:gd name="connsiteY3" fmla="*/ 16582 h 91086"/>
                  <a:gd name="connsiteX4" fmla="*/ 42131 w 89840"/>
                  <a:gd name="connsiteY4" fmla="*/ 27452 h 91086"/>
                  <a:gd name="connsiteX5" fmla="*/ 45350 w 89840"/>
                  <a:gd name="connsiteY5" fmla="*/ 32892 h 91086"/>
                  <a:gd name="connsiteX6" fmla="*/ 52922 w 89840"/>
                  <a:gd name="connsiteY6" fmla="*/ 45438 h 91086"/>
                  <a:gd name="connsiteX7" fmla="*/ 59783 w 89840"/>
                  <a:gd name="connsiteY7" fmla="*/ 57484 h 91086"/>
                  <a:gd name="connsiteX8" fmla="*/ 62959 w 89840"/>
                  <a:gd name="connsiteY8" fmla="*/ 62669 h 91086"/>
                  <a:gd name="connsiteX9" fmla="*/ 67653 w 89840"/>
                  <a:gd name="connsiteY9" fmla="*/ 70206 h 91086"/>
                  <a:gd name="connsiteX10" fmla="*/ 70811 w 89840"/>
                  <a:gd name="connsiteY10" fmla="*/ 75584 h 91086"/>
                  <a:gd name="connsiteX11" fmla="*/ 78295 w 89840"/>
                  <a:gd name="connsiteY11" fmla="*/ 85419 h 91086"/>
                  <a:gd name="connsiteX12" fmla="*/ 87068 w 89840"/>
                  <a:gd name="connsiteY12" fmla="*/ 89367 h 91086"/>
                  <a:gd name="connsiteX13" fmla="*/ 89841 w 89840"/>
                  <a:gd name="connsiteY13" fmla="*/ 90552 h 91086"/>
                  <a:gd name="connsiteX14" fmla="*/ 88551 w 89840"/>
                  <a:gd name="connsiteY14" fmla="*/ 91061 h 91086"/>
                  <a:gd name="connsiteX15" fmla="*/ 67416 w 89840"/>
                  <a:gd name="connsiteY15" fmla="*/ 91061 h 91086"/>
                  <a:gd name="connsiteX16" fmla="*/ 64994 w 89840"/>
                  <a:gd name="connsiteY16" fmla="*/ 90473 h 91086"/>
                  <a:gd name="connsiteX17" fmla="*/ 64933 w 89840"/>
                  <a:gd name="connsiteY17" fmla="*/ 84331 h 91086"/>
                  <a:gd name="connsiteX18" fmla="*/ 60195 w 89840"/>
                  <a:gd name="connsiteY18" fmla="*/ 76067 h 91086"/>
                  <a:gd name="connsiteX19" fmla="*/ 53176 w 89840"/>
                  <a:gd name="connsiteY19" fmla="*/ 64328 h 91086"/>
                  <a:gd name="connsiteX20" fmla="*/ 49325 w 89840"/>
                  <a:gd name="connsiteY20" fmla="*/ 57800 h 91086"/>
                  <a:gd name="connsiteX21" fmla="*/ 46403 w 89840"/>
                  <a:gd name="connsiteY21" fmla="*/ 56186 h 91086"/>
                  <a:gd name="connsiteX22" fmla="*/ 23487 w 89840"/>
                  <a:gd name="connsiteY22" fmla="*/ 56186 h 91086"/>
                  <a:gd name="connsiteX23" fmla="*/ 22092 w 89840"/>
                  <a:gd name="connsiteY23" fmla="*/ 56379 h 91086"/>
                  <a:gd name="connsiteX24" fmla="*/ 21504 w 89840"/>
                  <a:gd name="connsiteY24" fmla="*/ 58537 h 91086"/>
                  <a:gd name="connsiteX25" fmla="*/ 19846 w 89840"/>
                  <a:gd name="connsiteY25" fmla="*/ 72127 h 91086"/>
                  <a:gd name="connsiteX26" fmla="*/ 18784 w 89840"/>
                  <a:gd name="connsiteY26" fmla="*/ 82147 h 91086"/>
                  <a:gd name="connsiteX27" fmla="*/ 18854 w 89840"/>
                  <a:gd name="connsiteY27" fmla="*/ 84630 h 91086"/>
                  <a:gd name="connsiteX28" fmla="*/ 22022 w 89840"/>
                  <a:gd name="connsiteY28" fmla="*/ 88858 h 91086"/>
                  <a:gd name="connsiteX29" fmla="*/ 25259 w 89840"/>
                  <a:gd name="connsiteY29" fmla="*/ 89455 h 91086"/>
                  <a:gd name="connsiteX30" fmla="*/ 26285 w 89840"/>
                  <a:gd name="connsiteY30" fmla="*/ 90894 h 91086"/>
                  <a:gd name="connsiteX31" fmla="*/ 24829 w 89840"/>
                  <a:gd name="connsiteY31" fmla="*/ 91034 h 91086"/>
                  <a:gd name="connsiteX32" fmla="*/ 2167 w 89840"/>
                  <a:gd name="connsiteY32" fmla="*/ 91034 h 91086"/>
                  <a:gd name="connsiteX33" fmla="*/ 0 w 89840"/>
                  <a:gd name="connsiteY33" fmla="*/ 89630 h 91086"/>
                  <a:gd name="connsiteX34" fmla="*/ 2185 w 89840"/>
                  <a:gd name="connsiteY34" fmla="*/ 89306 h 91086"/>
                  <a:gd name="connsiteX35" fmla="*/ 11151 w 89840"/>
                  <a:gd name="connsiteY35" fmla="*/ 81015 h 91086"/>
                  <a:gd name="connsiteX36" fmla="*/ 13011 w 89840"/>
                  <a:gd name="connsiteY36" fmla="*/ 70013 h 91086"/>
                  <a:gd name="connsiteX37" fmla="*/ 16521 w 89840"/>
                  <a:gd name="connsiteY37" fmla="*/ 46728 h 91086"/>
                  <a:gd name="connsiteX38" fmla="*/ 17907 w 89840"/>
                  <a:gd name="connsiteY38" fmla="*/ 38998 h 91086"/>
                  <a:gd name="connsiteX39" fmla="*/ 20416 w 89840"/>
                  <a:gd name="connsiteY39" fmla="*/ 22495 h 91086"/>
                  <a:gd name="connsiteX40" fmla="*/ 22539 w 89840"/>
                  <a:gd name="connsiteY40" fmla="*/ 10019 h 91086"/>
                  <a:gd name="connsiteX41" fmla="*/ 23653 w 89840"/>
                  <a:gd name="connsiteY41" fmla="*/ 2764 h 91086"/>
                  <a:gd name="connsiteX42" fmla="*/ 24583 w 89840"/>
                  <a:gd name="connsiteY42" fmla="*/ 0 h 91086"/>
                  <a:gd name="connsiteX43" fmla="*/ 26979 w 89840"/>
                  <a:gd name="connsiteY43" fmla="*/ 18328 h 91086"/>
                  <a:gd name="connsiteX44" fmla="*/ 26101 w 89840"/>
                  <a:gd name="connsiteY44" fmla="*/ 19653 h 91086"/>
                  <a:gd name="connsiteX45" fmla="*/ 22592 w 89840"/>
                  <a:gd name="connsiteY45" fmla="*/ 50606 h 91086"/>
                  <a:gd name="connsiteX46" fmla="*/ 22776 w 89840"/>
                  <a:gd name="connsiteY46" fmla="*/ 51720 h 91086"/>
                  <a:gd name="connsiteX47" fmla="*/ 45693 w 89840"/>
                  <a:gd name="connsiteY47" fmla="*/ 51720 h 91086"/>
                  <a:gd name="connsiteX48" fmla="*/ 26979 w 89840"/>
                  <a:gd name="connsiteY48" fmla="*/ 18328 h 9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89840" h="91086">
                    <a:moveTo>
                      <a:pt x="24583" y="0"/>
                    </a:moveTo>
                    <a:cubicBezTo>
                      <a:pt x="25250" y="436"/>
                      <a:pt x="25856" y="951"/>
                      <a:pt x="26391" y="1535"/>
                    </a:cubicBezTo>
                    <a:cubicBezTo>
                      <a:pt x="27777" y="3641"/>
                      <a:pt x="29075" y="5817"/>
                      <a:pt x="30400" y="7966"/>
                    </a:cubicBezTo>
                    <a:cubicBezTo>
                      <a:pt x="32155" y="10835"/>
                      <a:pt x="33989" y="13687"/>
                      <a:pt x="35726" y="16582"/>
                    </a:cubicBezTo>
                    <a:cubicBezTo>
                      <a:pt x="37893" y="20188"/>
                      <a:pt x="39998" y="23829"/>
                      <a:pt x="42131" y="27452"/>
                    </a:cubicBezTo>
                    <a:cubicBezTo>
                      <a:pt x="43201" y="29269"/>
                      <a:pt x="44262" y="31085"/>
                      <a:pt x="45350" y="32892"/>
                    </a:cubicBezTo>
                    <a:cubicBezTo>
                      <a:pt x="47868" y="37077"/>
                      <a:pt x="50448" y="41227"/>
                      <a:pt x="52922" y="45438"/>
                    </a:cubicBezTo>
                    <a:cubicBezTo>
                      <a:pt x="55256" y="49421"/>
                      <a:pt x="57475" y="53484"/>
                      <a:pt x="59783" y="57484"/>
                    </a:cubicBezTo>
                    <a:cubicBezTo>
                      <a:pt x="60792" y="59239"/>
                      <a:pt x="61888" y="60941"/>
                      <a:pt x="62959" y="62669"/>
                    </a:cubicBezTo>
                    <a:cubicBezTo>
                      <a:pt x="64520" y="65179"/>
                      <a:pt x="66109" y="67679"/>
                      <a:pt x="67653" y="70206"/>
                    </a:cubicBezTo>
                    <a:cubicBezTo>
                      <a:pt x="68741" y="71961"/>
                      <a:pt x="69855" y="73715"/>
                      <a:pt x="70811" y="75584"/>
                    </a:cubicBezTo>
                    <a:cubicBezTo>
                      <a:pt x="72750" y="79249"/>
                      <a:pt x="75277" y="82571"/>
                      <a:pt x="78295" y="85419"/>
                    </a:cubicBezTo>
                    <a:cubicBezTo>
                      <a:pt x="80585" y="87842"/>
                      <a:pt x="83735" y="89261"/>
                      <a:pt x="87068" y="89367"/>
                    </a:cubicBezTo>
                    <a:cubicBezTo>
                      <a:pt x="88034" y="89367"/>
                      <a:pt x="89148" y="89227"/>
                      <a:pt x="89841" y="90552"/>
                    </a:cubicBezTo>
                    <a:cubicBezTo>
                      <a:pt x="89446" y="90791"/>
                      <a:pt x="89007" y="90963"/>
                      <a:pt x="88551" y="91061"/>
                    </a:cubicBezTo>
                    <a:cubicBezTo>
                      <a:pt x="81532" y="91096"/>
                      <a:pt x="74487" y="91096"/>
                      <a:pt x="67416" y="91061"/>
                    </a:cubicBezTo>
                    <a:cubicBezTo>
                      <a:pt x="66591" y="90952"/>
                      <a:pt x="65775" y="90755"/>
                      <a:pt x="64994" y="90473"/>
                    </a:cubicBezTo>
                    <a:cubicBezTo>
                      <a:pt x="67205" y="88174"/>
                      <a:pt x="66126" y="86305"/>
                      <a:pt x="64933" y="84331"/>
                    </a:cubicBezTo>
                    <a:cubicBezTo>
                      <a:pt x="63283" y="81620"/>
                      <a:pt x="61801" y="78804"/>
                      <a:pt x="60195" y="76067"/>
                    </a:cubicBezTo>
                    <a:cubicBezTo>
                      <a:pt x="57879" y="72136"/>
                      <a:pt x="55519" y="68249"/>
                      <a:pt x="53176" y="64328"/>
                    </a:cubicBezTo>
                    <a:cubicBezTo>
                      <a:pt x="51887" y="62158"/>
                      <a:pt x="50597" y="59982"/>
                      <a:pt x="49325" y="57800"/>
                    </a:cubicBezTo>
                    <a:cubicBezTo>
                      <a:pt x="48754" y="56731"/>
                      <a:pt x="47614" y="56099"/>
                      <a:pt x="46403" y="56186"/>
                    </a:cubicBezTo>
                    <a:cubicBezTo>
                      <a:pt x="38761" y="56186"/>
                      <a:pt x="31120" y="56186"/>
                      <a:pt x="23487" y="56186"/>
                    </a:cubicBezTo>
                    <a:cubicBezTo>
                      <a:pt x="23022" y="56221"/>
                      <a:pt x="22548" y="56285"/>
                      <a:pt x="22092" y="56379"/>
                    </a:cubicBezTo>
                    <a:cubicBezTo>
                      <a:pt x="21837" y="57082"/>
                      <a:pt x="21644" y="57804"/>
                      <a:pt x="21504" y="58537"/>
                    </a:cubicBezTo>
                    <a:cubicBezTo>
                      <a:pt x="20916" y="63064"/>
                      <a:pt x="20363" y="67594"/>
                      <a:pt x="19846" y="72127"/>
                    </a:cubicBezTo>
                    <a:cubicBezTo>
                      <a:pt x="19460" y="75461"/>
                      <a:pt x="19109" y="78801"/>
                      <a:pt x="18784" y="82147"/>
                    </a:cubicBezTo>
                    <a:cubicBezTo>
                      <a:pt x="18758" y="82975"/>
                      <a:pt x="18775" y="83804"/>
                      <a:pt x="18854" y="84630"/>
                    </a:cubicBezTo>
                    <a:cubicBezTo>
                      <a:pt x="18960" y="87121"/>
                      <a:pt x="19732" y="88139"/>
                      <a:pt x="22022" y="88858"/>
                    </a:cubicBezTo>
                    <a:cubicBezTo>
                      <a:pt x="23083" y="89128"/>
                      <a:pt x="24171" y="89328"/>
                      <a:pt x="25259" y="89455"/>
                    </a:cubicBezTo>
                    <a:cubicBezTo>
                      <a:pt x="26040" y="89587"/>
                      <a:pt x="26549" y="89894"/>
                      <a:pt x="26285" y="90894"/>
                    </a:cubicBezTo>
                    <a:cubicBezTo>
                      <a:pt x="25820" y="90938"/>
                      <a:pt x="25329" y="91034"/>
                      <a:pt x="24829" y="91034"/>
                    </a:cubicBezTo>
                    <a:cubicBezTo>
                      <a:pt x="17275" y="91034"/>
                      <a:pt x="9721" y="91034"/>
                      <a:pt x="2167" y="91034"/>
                    </a:cubicBezTo>
                    <a:cubicBezTo>
                      <a:pt x="1290" y="91034"/>
                      <a:pt x="211" y="91297"/>
                      <a:pt x="0" y="89630"/>
                    </a:cubicBezTo>
                    <a:cubicBezTo>
                      <a:pt x="763" y="89516"/>
                      <a:pt x="1474" y="89359"/>
                      <a:pt x="2185" y="89306"/>
                    </a:cubicBezTo>
                    <a:cubicBezTo>
                      <a:pt x="7624" y="88902"/>
                      <a:pt x="9932" y="86674"/>
                      <a:pt x="11151" y="81015"/>
                    </a:cubicBezTo>
                    <a:cubicBezTo>
                      <a:pt x="11932" y="77383"/>
                      <a:pt x="12450" y="73689"/>
                      <a:pt x="13011" y="70013"/>
                    </a:cubicBezTo>
                    <a:cubicBezTo>
                      <a:pt x="14187" y="62257"/>
                      <a:pt x="15292" y="54484"/>
                      <a:pt x="16521" y="46728"/>
                    </a:cubicBezTo>
                    <a:cubicBezTo>
                      <a:pt x="16915" y="44096"/>
                      <a:pt x="17494" y="41587"/>
                      <a:pt x="17907" y="38998"/>
                    </a:cubicBezTo>
                    <a:cubicBezTo>
                      <a:pt x="18784" y="33497"/>
                      <a:pt x="19539" y="27988"/>
                      <a:pt x="20416" y="22495"/>
                    </a:cubicBezTo>
                    <a:cubicBezTo>
                      <a:pt x="21074" y="18328"/>
                      <a:pt x="21846" y="14178"/>
                      <a:pt x="22539" y="10019"/>
                    </a:cubicBezTo>
                    <a:cubicBezTo>
                      <a:pt x="22934" y="7607"/>
                      <a:pt x="23232" y="5176"/>
                      <a:pt x="23653" y="2764"/>
                    </a:cubicBezTo>
                    <a:cubicBezTo>
                      <a:pt x="23899" y="1822"/>
                      <a:pt x="24206" y="898"/>
                      <a:pt x="24583" y="0"/>
                    </a:cubicBezTo>
                    <a:close/>
                    <a:moveTo>
                      <a:pt x="26979" y="18328"/>
                    </a:moveTo>
                    <a:cubicBezTo>
                      <a:pt x="26470" y="19100"/>
                      <a:pt x="26154" y="19363"/>
                      <a:pt x="26101" y="19653"/>
                    </a:cubicBezTo>
                    <a:cubicBezTo>
                      <a:pt x="24934" y="29970"/>
                      <a:pt x="23759" y="40288"/>
                      <a:pt x="22592" y="50606"/>
                    </a:cubicBezTo>
                    <a:cubicBezTo>
                      <a:pt x="22618" y="50982"/>
                      <a:pt x="22680" y="51356"/>
                      <a:pt x="22776" y="51720"/>
                    </a:cubicBezTo>
                    <a:lnTo>
                      <a:pt x="45693" y="51720"/>
                    </a:lnTo>
                    <a:cubicBezTo>
                      <a:pt x="39762" y="40350"/>
                      <a:pt x="33059" y="29760"/>
                      <a:pt x="26979" y="183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8B0E7BFF-5321-030D-8CBD-25C4EAA02D88}"/>
                  </a:ext>
                </a:extLst>
              </p:cNvPr>
              <p:cNvSpPr/>
              <p:nvPr/>
            </p:nvSpPr>
            <p:spPr>
              <a:xfrm>
                <a:off x="2215642" y="1443696"/>
                <a:ext cx="89674" cy="90646"/>
              </a:xfrm>
              <a:custGeom>
                <a:avLst/>
                <a:gdLst>
                  <a:gd name="connsiteX0" fmla="*/ 89674 w 89674"/>
                  <a:gd name="connsiteY0" fmla="*/ 89069 h 90646"/>
                  <a:gd name="connsiteX1" fmla="*/ 87262 w 89674"/>
                  <a:gd name="connsiteY1" fmla="*/ 90578 h 90646"/>
                  <a:gd name="connsiteX2" fmla="*/ 72487 w 89674"/>
                  <a:gd name="connsiteY2" fmla="*/ 90578 h 90646"/>
                  <a:gd name="connsiteX3" fmla="*/ 67407 w 89674"/>
                  <a:gd name="connsiteY3" fmla="*/ 90350 h 90646"/>
                  <a:gd name="connsiteX4" fmla="*/ 65354 w 89674"/>
                  <a:gd name="connsiteY4" fmla="*/ 89823 h 90646"/>
                  <a:gd name="connsiteX5" fmla="*/ 65354 w 89674"/>
                  <a:gd name="connsiteY5" fmla="*/ 89087 h 90646"/>
                  <a:gd name="connsiteX6" fmla="*/ 66512 w 89674"/>
                  <a:gd name="connsiteY6" fmla="*/ 84910 h 90646"/>
                  <a:gd name="connsiteX7" fmla="*/ 62722 w 89674"/>
                  <a:gd name="connsiteY7" fmla="*/ 74698 h 90646"/>
                  <a:gd name="connsiteX8" fmla="*/ 57344 w 89674"/>
                  <a:gd name="connsiteY8" fmla="*/ 60213 h 90646"/>
                  <a:gd name="connsiteX9" fmla="*/ 51202 w 89674"/>
                  <a:gd name="connsiteY9" fmla="*/ 55721 h 90646"/>
                  <a:gd name="connsiteX10" fmla="*/ 31839 w 89674"/>
                  <a:gd name="connsiteY10" fmla="*/ 55721 h 90646"/>
                  <a:gd name="connsiteX11" fmla="*/ 27803 w 89674"/>
                  <a:gd name="connsiteY11" fmla="*/ 58256 h 90646"/>
                  <a:gd name="connsiteX12" fmla="*/ 23680 w 89674"/>
                  <a:gd name="connsiteY12" fmla="*/ 71417 h 90646"/>
                  <a:gd name="connsiteX13" fmla="*/ 21618 w 89674"/>
                  <a:gd name="connsiteY13" fmla="*/ 76865 h 90646"/>
                  <a:gd name="connsiteX14" fmla="*/ 19863 w 89674"/>
                  <a:gd name="connsiteY14" fmla="*/ 84761 h 90646"/>
                  <a:gd name="connsiteX15" fmla="*/ 22495 w 89674"/>
                  <a:gd name="connsiteY15" fmla="*/ 88350 h 90646"/>
                  <a:gd name="connsiteX16" fmla="*/ 24741 w 89674"/>
                  <a:gd name="connsiteY16" fmla="*/ 88709 h 90646"/>
                  <a:gd name="connsiteX17" fmla="*/ 26277 w 89674"/>
                  <a:gd name="connsiteY17" fmla="*/ 89587 h 90646"/>
                  <a:gd name="connsiteX18" fmla="*/ 24583 w 89674"/>
                  <a:gd name="connsiteY18" fmla="*/ 90596 h 90646"/>
                  <a:gd name="connsiteX19" fmla="*/ 20258 w 89674"/>
                  <a:gd name="connsiteY19" fmla="*/ 90596 h 90646"/>
                  <a:gd name="connsiteX20" fmla="*/ 8853 w 89674"/>
                  <a:gd name="connsiteY20" fmla="*/ 90596 h 90646"/>
                  <a:gd name="connsiteX21" fmla="*/ 1465 w 89674"/>
                  <a:gd name="connsiteY21" fmla="*/ 90639 h 90646"/>
                  <a:gd name="connsiteX22" fmla="*/ 483 w 89674"/>
                  <a:gd name="connsiteY22" fmla="*/ 90473 h 90646"/>
                  <a:gd name="connsiteX23" fmla="*/ 0 w 89674"/>
                  <a:gd name="connsiteY23" fmla="*/ 89683 h 90646"/>
                  <a:gd name="connsiteX24" fmla="*/ 500 w 89674"/>
                  <a:gd name="connsiteY24" fmla="*/ 88946 h 90646"/>
                  <a:gd name="connsiteX25" fmla="*/ 2764 w 89674"/>
                  <a:gd name="connsiteY25" fmla="*/ 88744 h 90646"/>
                  <a:gd name="connsiteX26" fmla="*/ 9844 w 89674"/>
                  <a:gd name="connsiteY26" fmla="*/ 85744 h 90646"/>
                  <a:gd name="connsiteX27" fmla="*/ 12906 w 89674"/>
                  <a:gd name="connsiteY27" fmla="*/ 80541 h 90646"/>
                  <a:gd name="connsiteX28" fmla="*/ 20469 w 89674"/>
                  <a:gd name="connsiteY28" fmla="*/ 60362 h 90646"/>
                  <a:gd name="connsiteX29" fmla="*/ 27110 w 89674"/>
                  <a:gd name="connsiteY29" fmla="*/ 42543 h 90646"/>
                  <a:gd name="connsiteX30" fmla="*/ 33497 w 89674"/>
                  <a:gd name="connsiteY30" fmla="*/ 24347 h 90646"/>
                  <a:gd name="connsiteX31" fmla="*/ 37252 w 89674"/>
                  <a:gd name="connsiteY31" fmla="*/ 13818 h 90646"/>
                  <a:gd name="connsiteX32" fmla="*/ 39007 w 89674"/>
                  <a:gd name="connsiteY32" fmla="*/ 9897 h 90646"/>
                  <a:gd name="connsiteX33" fmla="*/ 41639 w 89674"/>
                  <a:gd name="connsiteY33" fmla="*/ 2632 h 90646"/>
                  <a:gd name="connsiteX34" fmla="*/ 43631 w 89674"/>
                  <a:gd name="connsiteY34" fmla="*/ 0 h 90646"/>
                  <a:gd name="connsiteX35" fmla="*/ 45736 w 89674"/>
                  <a:gd name="connsiteY35" fmla="*/ 2799 h 90646"/>
                  <a:gd name="connsiteX36" fmla="*/ 52176 w 89674"/>
                  <a:gd name="connsiteY36" fmla="*/ 18810 h 90646"/>
                  <a:gd name="connsiteX37" fmla="*/ 55186 w 89674"/>
                  <a:gd name="connsiteY37" fmla="*/ 27409 h 90646"/>
                  <a:gd name="connsiteX38" fmla="*/ 60748 w 89674"/>
                  <a:gd name="connsiteY38" fmla="*/ 41560 h 90646"/>
                  <a:gd name="connsiteX39" fmla="*/ 69776 w 89674"/>
                  <a:gd name="connsiteY39" fmla="*/ 64959 h 90646"/>
                  <a:gd name="connsiteX40" fmla="*/ 74549 w 89674"/>
                  <a:gd name="connsiteY40" fmla="*/ 76944 h 90646"/>
                  <a:gd name="connsiteX41" fmla="*/ 78427 w 89674"/>
                  <a:gd name="connsiteY41" fmla="*/ 83454 h 90646"/>
                  <a:gd name="connsiteX42" fmla="*/ 83585 w 89674"/>
                  <a:gd name="connsiteY42" fmla="*/ 87841 h 90646"/>
                  <a:gd name="connsiteX43" fmla="*/ 87797 w 89674"/>
                  <a:gd name="connsiteY43" fmla="*/ 88674 h 90646"/>
                  <a:gd name="connsiteX44" fmla="*/ 89674 w 89674"/>
                  <a:gd name="connsiteY44" fmla="*/ 89069 h 90646"/>
                  <a:gd name="connsiteX45" fmla="*/ 30435 w 89674"/>
                  <a:gd name="connsiteY45" fmla="*/ 50895 h 90646"/>
                  <a:gd name="connsiteX46" fmla="*/ 53492 w 89674"/>
                  <a:gd name="connsiteY46" fmla="*/ 50544 h 90646"/>
                  <a:gd name="connsiteX47" fmla="*/ 52027 w 89674"/>
                  <a:gd name="connsiteY47" fmla="*/ 46245 h 90646"/>
                  <a:gd name="connsiteX48" fmla="*/ 46438 w 89674"/>
                  <a:gd name="connsiteY48" fmla="*/ 29988 h 90646"/>
                  <a:gd name="connsiteX49" fmla="*/ 43411 w 89674"/>
                  <a:gd name="connsiteY49" fmla="*/ 20960 h 90646"/>
                  <a:gd name="connsiteX50" fmla="*/ 41613 w 89674"/>
                  <a:gd name="connsiteY50" fmla="*/ 17968 h 90646"/>
                  <a:gd name="connsiteX51" fmla="*/ 40814 w 89674"/>
                  <a:gd name="connsiteY51" fmla="*/ 19039 h 90646"/>
                  <a:gd name="connsiteX52" fmla="*/ 30435 w 89674"/>
                  <a:gd name="connsiteY52" fmla="*/ 50895 h 9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89674" h="90646">
                    <a:moveTo>
                      <a:pt x="89674" y="89069"/>
                    </a:moveTo>
                    <a:cubicBezTo>
                      <a:pt x="89376" y="90824"/>
                      <a:pt x="88235" y="90578"/>
                      <a:pt x="87262" y="90578"/>
                    </a:cubicBezTo>
                    <a:cubicBezTo>
                      <a:pt x="82340" y="90578"/>
                      <a:pt x="77418" y="90578"/>
                      <a:pt x="72487" y="90578"/>
                    </a:cubicBezTo>
                    <a:cubicBezTo>
                      <a:pt x="70796" y="90578"/>
                      <a:pt x="69103" y="90502"/>
                      <a:pt x="67407" y="90350"/>
                    </a:cubicBezTo>
                    <a:cubicBezTo>
                      <a:pt x="66709" y="90232"/>
                      <a:pt x="66023" y="90057"/>
                      <a:pt x="65354" y="89823"/>
                    </a:cubicBezTo>
                    <a:cubicBezTo>
                      <a:pt x="65354" y="89402"/>
                      <a:pt x="65293" y="89148"/>
                      <a:pt x="65354" y="89087"/>
                    </a:cubicBezTo>
                    <a:cubicBezTo>
                      <a:pt x="66881" y="88007"/>
                      <a:pt x="67214" y="86683"/>
                      <a:pt x="66512" y="84910"/>
                    </a:cubicBezTo>
                    <a:cubicBezTo>
                      <a:pt x="65170" y="81532"/>
                      <a:pt x="63977" y="78102"/>
                      <a:pt x="62722" y="74698"/>
                    </a:cubicBezTo>
                    <a:cubicBezTo>
                      <a:pt x="60967" y="69872"/>
                      <a:pt x="59160" y="65047"/>
                      <a:pt x="57344" y="60213"/>
                    </a:cubicBezTo>
                    <a:cubicBezTo>
                      <a:pt x="55589" y="55572"/>
                      <a:pt x="56466" y="55703"/>
                      <a:pt x="51202" y="55721"/>
                    </a:cubicBezTo>
                    <a:cubicBezTo>
                      <a:pt x="44745" y="55721"/>
                      <a:pt x="38296" y="55773"/>
                      <a:pt x="31839" y="55721"/>
                    </a:cubicBezTo>
                    <a:cubicBezTo>
                      <a:pt x="29812" y="55721"/>
                      <a:pt x="28584" y="56159"/>
                      <a:pt x="27803" y="58256"/>
                    </a:cubicBezTo>
                    <a:cubicBezTo>
                      <a:pt x="26091" y="62530"/>
                      <a:pt x="24712" y="66930"/>
                      <a:pt x="23680" y="71417"/>
                    </a:cubicBezTo>
                    <a:cubicBezTo>
                      <a:pt x="23294" y="73294"/>
                      <a:pt x="22215" y="75014"/>
                      <a:pt x="21618" y="76865"/>
                    </a:cubicBezTo>
                    <a:cubicBezTo>
                      <a:pt x="20741" y="79427"/>
                      <a:pt x="19749" y="81936"/>
                      <a:pt x="19863" y="84761"/>
                    </a:cubicBezTo>
                    <a:cubicBezTo>
                      <a:pt x="19933" y="87305"/>
                      <a:pt x="20091" y="87692"/>
                      <a:pt x="22495" y="88350"/>
                    </a:cubicBezTo>
                    <a:cubicBezTo>
                      <a:pt x="23233" y="88531"/>
                      <a:pt x="23984" y="88651"/>
                      <a:pt x="24741" y="88709"/>
                    </a:cubicBezTo>
                    <a:cubicBezTo>
                      <a:pt x="25417" y="88771"/>
                      <a:pt x="26286" y="88709"/>
                      <a:pt x="26277" y="89587"/>
                    </a:cubicBezTo>
                    <a:cubicBezTo>
                      <a:pt x="26277" y="90639"/>
                      <a:pt x="25399" y="90596"/>
                      <a:pt x="24583" y="90596"/>
                    </a:cubicBezTo>
                    <a:cubicBezTo>
                      <a:pt x="23145" y="90596"/>
                      <a:pt x="21697" y="90596"/>
                      <a:pt x="20258" y="90596"/>
                    </a:cubicBezTo>
                    <a:lnTo>
                      <a:pt x="8853" y="90596"/>
                    </a:lnTo>
                    <a:lnTo>
                      <a:pt x="1465" y="90639"/>
                    </a:lnTo>
                    <a:cubicBezTo>
                      <a:pt x="1129" y="90668"/>
                      <a:pt x="790" y="90610"/>
                      <a:pt x="483" y="90473"/>
                    </a:cubicBezTo>
                    <a:cubicBezTo>
                      <a:pt x="216" y="90291"/>
                      <a:pt x="39" y="90003"/>
                      <a:pt x="0" y="89683"/>
                    </a:cubicBezTo>
                    <a:cubicBezTo>
                      <a:pt x="0" y="89429"/>
                      <a:pt x="281" y="88990"/>
                      <a:pt x="500" y="88946"/>
                    </a:cubicBezTo>
                    <a:cubicBezTo>
                      <a:pt x="1249" y="88830"/>
                      <a:pt x="2006" y="88763"/>
                      <a:pt x="2764" y="88744"/>
                    </a:cubicBezTo>
                    <a:cubicBezTo>
                      <a:pt x="5475" y="88560"/>
                      <a:pt x="8028" y="87797"/>
                      <a:pt x="9844" y="85744"/>
                    </a:cubicBezTo>
                    <a:cubicBezTo>
                      <a:pt x="11153" y="84196"/>
                      <a:pt x="12188" y="82437"/>
                      <a:pt x="12906" y="80541"/>
                    </a:cubicBezTo>
                    <a:cubicBezTo>
                      <a:pt x="15538" y="73847"/>
                      <a:pt x="17959" y="67091"/>
                      <a:pt x="20469" y="60362"/>
                    </a:cubicBezTo>
                    <a:cubicBezTo>
                      <a:pt x="22680" y="54422"/>
                      <a:pt x="24943" y="48500"/>
                      <a:pt x="27110" y="42543"/>
                    </a:cubicBezTo>
                    <a:cubicBezTo>
                      <a:pt x="29277" y="36586"/>
                      <a:pt x="31313" y="30409"/>
                      <a:pt x="33497" y="24347"/>
                    </a:cubicBezTo>
                    <a:cubicBezTo>
                      <a:pt x="34743" y="20837"/>
                      <a:pt x="35954" y="17328"/>
                      <a:pt x="37252" y="13818"/>
                    </a:cubicBezTo>
                    <a:cubicBezTo>
                      <a:pt x="37753" y="12476"/>
                      <a:pt x="38516" y="11239"/>
                      <a:pt x="39007" y="9897"/>
                    </a:cubicBezTo>
                    <a:cubicBezTo>
                      <a:pt x="39928" y="7493"/>
                      <a:pt x="40674" y="5018"/>
                      <a:pt x="41639" y="2632"/>
                    </a:cubicBezTo>
                    <a:cubicBezTo>
                      <a:pt x="42060" y="1606"/>
                      <a:pt x="42201" y="0"/>
                      <a:pt x="43631" y="0"/>
                    </a:cubicBezTo>
                    <a:cubicBezTo>
                      <a:pt x="45061" y="0"/>
                      <a:pt x="45280" y="1641"/>
                      <a:pt x="45736" y="2799"/>
                    </a:cubicBezTo>
                    <a:cubicBezTo>
                      <a:pt x="47868" y="8142"/>
                      <a:pt x="50123" y="13450"/>
                      <a:pt x="52176" y="18810"/>
                    </a:cubicBezTo>
                    <a:cubicBezTo>
                      <a:pt x="53282" y="21636"/>
                      <a:pt x="54106" y="24575"/>
                      <a:pt x="55186" y="27409"/>
                    </a:cubicBezTo>
                    <a:cubicBezTo>
                      <a:pt x="56993" y="32146"/>
                      <a:pt x="58914" y="36840"/>
                      <a:pt x="60748" y="41560"/>
                    </a:cubicBezTo>
                    <a:cubicBezTo>
                      <a:pt x="63775" y="49360"/>
                      <a:pt x="66758" y="57168"/>
                      <a:pt x="69776" y="64959"/>
                    </a:cubicBezTo>
                    <a:cubicBezTo>
                      <a:pt x="71338" y="68969"/>
                      <a:pt x="72776" y="73031"/>
                      <a:pt x="74549" y="76944"/>
                    </a:cubicBezTo>
                    <a:cubicBezTo>
                      <a:pt x="75593" y="79234"/>
                      <a:pt x="77532" y="81138"/>
                      <a:pt x="78427" y="83454"/>
                    </a:cubicBezTo>
                    <a:cubicBezTo>
                      <a:pt x="79418" y="86025"/>
                      <a:pt x="81480" y="86963"/>
                      <a:pt x="83585" y="87841"/>
                    </a:cubicBezTo>
                    <a:cubicBezTo>
                      <a:pt x="84956" y="88265"/>
                      <a:pt x="86367" y="88544"/>
                      <a:pt x="87797" y="88674"/>
                    </a:cubicBezTo>
                    <a:cubicBezTo>
                      <a:pt x="88437" y="88797"/>
                      <a:pt x="89051" y="88937"/>
                      <a:pt x="89674" y="89069"/>
                    </a:cubicBezTo>
                    <a:close/>
                    <a:moveTo>
                      <a:pt x="30435" y="50895"/>
                    </a:moveTo>
                    <a:cubicBezTo>
                      <a:pt x="35515" y="51501"/>
                      <a:pt x="51816" y="51246"/>
                      <a:pt x="53492" y="50544"/>
                    </a:cubicBezTo>
                    <a:cubicBezTo>
                      <a:pt x="53010" y="49114"/>
                      <a:pt x="52518" y="47675"/>
                      <a:pt x="52027" y="46245"/>
                    </a:cubicBezTo>
                    <a:cubicBezTo>
                      <a:pt x="50167" y="40823"/>
                      <a:pt x="48289" y="35410"/>
                      <a:pt x="46438" y="29988"/>
                    </a:cubicBezTo>
                    <a:cubicBezTo>
                      <a:pt x="45412" y="26987"/>
                      <a:pt x="44455" y="23952"/>
                      <a:pt x="43411" y="20960"/>
                    </a:cubicBezTo>
                    <a:cubicBezTo>
                      <a:pt x="43043" y="19898"/>
                      <a:pt x="42920" y="18644"/>
                      <a:pt x="41613" y="17968"/>
                    </a:cubicBezTo>
                    <a:cubicBezTo>
                      <a:pt x="41298" y="18286"/>
                      <a:pt x="41029" y="18646"/>
                      <a:pt x="40814" y="19039"/>
                    </a:cubicBezTo>
                    <a:cubicBezTo>
                      <a:pt x="37402" y="29584"/>
                      <a:pt x="33945" y="40130"/>
                      <a:pt x="30435" y="508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20621DDD-6127-9720-7339-38AAF76442EE}"/>
                  </a:ext>
                </a:extLst>
              </p:cNvPr>
              <p:cNvSpPr/>
              <p:nvPr/>
            </p:nvSpPr>
            <p:spPr>
              <a:xfrm>
                <a:off x="2576468" y="1443584"/>
                <a:ext cx="80272" cy="92431"/>
              </a:xfrm>
              <a:custGeom>
                <a:avLst/>
                <a:gdLst>
                  <a:gd name="connsiteX0" fmla="*/ 77403 w 80272"/>
                  <a:gd name="connsiteY0" fmla="*/ 26064 h 92431"/>
                  <a:gd name="connsiteX1" fmla="*/ 76525 w 80272"/>
                  <a:gd name="connsiteY1" fmla="*/ 20967 h 92431"/>
                  <a:gd name="connsiteX2" fmla="*/ 65515 w 80272"/>
                  <a:gd name="connsiteY2" fmla="*/ 7640 h 92431"/>
                  <a:gd name="connsiteX3" fmla="*/ 49363 w 80272"/>
                  <a:gd name="connsiteY3" fmla="*/ 4630 h 92431"/>
                  <a:gd name="connsiteX4" fmla="*/ 30149 w 80272"/>
                  <a:gd name="connsiteY4" fmla="*/ 7666 h 92431"/>
                  <a:gd name="connsiteX5" fmla="*/ 15637 w 80272"/>
                  <a:gd name="connsiteY5" fmla="*/ 20896 h 92431"/>
                  <a:gd name="connsiteX6" fmla="*/ 11628 w 80272"/>
                  <a:gd name="connsiteY6" fmla="*/ 32592 h 92431"/>
                  <a:gd name="connsiteX7" fmla="*/ 11163 w 80272"/>
                  <a:gd name="connsiteY7" fmla="*/ 37119 h 92431"/>
                  <a:gd name="connsiteX8" fmla="*/ 12847 w 80272"/>
                  <a:gd name="connsiteY8" fmla="*/ 56421 h 92431"/>
                  <a:gd name="connsiteX9" fmla="*/ 20077 w 80272"/>
                  <a:gd name="connsiteY9" fmla="*/ 70300 h 92431"/>
                  <a:gd name="connsiteX10" fmla="*/ 31789 w 80272"/>
                  <a:gd name="connsiteY10" fmla="*/ 81118 h 92431"/>
                  <a:gd name="connsiteX11" fmla="*/ 36176 w 80272"/>
                  <a:gd name="connsiteY11" fmla="*/ 83145 h 92431"/>
                  <a:gd name="connsiteX12" fmla="*/ 54206 w 80272"/>
                  <a:gd name="connsiteY12" fmla="*/ 86821 h 92431"/>
                  <a:gd name="connsiteX13" fmla="*/ 67261 w 80272"/>
                  <a:gd name="connsiteY13" fmla="*/ 85233 h 92431"/>
                  <a:gd name="connsiteX14" fmla="*/ 76525 w 80272"/>
                  <a:gd name="connsiteY14" fmla="*/ 76222 h 92431"/>
                  <a:gd name="connsiteX15" fmla="*/ 78412 w 80272"/>
                  <a:gd name="connsiteY15" fmla="*/ 70958 h 92431"/>
                  <a:gd name="connsiteX16" fmla="*/ 79289 w 80272"/>
                  <a:gd name="connsiteY16" fmla="*/ 69335 h 92431"/>
                  <a:gd name="connsiteX17" fmla="*/ 79921 w 80272"/>
                  <a:gd name="connsiteY17" fmla="*/ 69414 h 92431"/>
                  <a:gd name="connsiteX18" fmla="*/ 80272 w 80272"/>
                  <a:gd name="connsiteY18" fmla="*/ 71871 h 92431"/>
                  <a:gd name="connsiteX19" fmla="*/ 78429 w 80272"/>
                  <a:gd name="connsiteY19" fmla="*/ 81829 h 92431"/>
                  <a:gd name="connsiteX20" fmla="*/ 77464 w 80272"/>
                  <a:gd name="connsiteY20" fmla="*/ 86549 h 92431"/>
                  <a:gd name="connsiteX21" fmla="*/ 73955 w 80272"/>
                  <a:gd name="connsiteY21" fmla="*/ 90102 h 92431"/>
                  <a:gd name="connsiteX22" fmla="*/ 66480 w 80272"/>
                  <a:gd name="connsiteY22" fmla="*/ 91506 h 92431"/>
                  <a:gd name="connsiteX23" fmla="*/ 53319 w 80272"/>
                  <a:gd name="connsiteY23" fmla="*/ 92427 h 92431"/>
                  <a:gd name="connsiteX24" fmla="*/ 33930 w 80272"/>
                  <a:gd name="connsiteY24" fmla="*/ 90260 h 92431"/>
                  <a:gd name="connsiteX25" fmla="*/ 20901 w 80272"/>
                  <a:gd name="connsiteY25" fmla="*/ 85391 h 92431"/>
                  <a:gd name="connsiteX26" fmla="*/ 18866 w 80272"/>
                  <a:gd name="connsiteY26" fmla="*/ 83373 h 92431"/>
                  <a:gd name="connsiteX27" fmla="*/ 17760 w 80272"/>
                  <a:gd name="connsiteY27" fmla="*/ 82390 h 92431"/>
                  <a:gd name="connsiteX28" fmla="*/ 3223 w 80272"/>
                  <a:gd name="connsiteY28" fmla="*/ 63176 h 92431"/>
                  <a:gd name="connsiteX29" fmla="*/ 591 w 80272"/>
                  <a:gd name="connsiteY29" fmla="*/ 51104 h 92431"/>
                  <a:gd name="connsiteX30" fmla="*/ 292 w 80272"/>
                  <a:gd name="connsiteY30" fmla="*/ 48331 h 92431"/>
                  <a:gd name="connsiteX31" fmla="*/ 1722 w 80272"/>
                  <a:gd name="connsiteY31" fmla="*/ 33294 h 92431"/>
                  <a:gd name="connsiteX32" fmla="*/ 11979 w 80272"/>
                  <a:gd name="connsiteY32" fmla="*/ 14044 h 92431"/>
                  <a:gd name="connsiteX33" fmla="*/ 25095 w 80272"/>
                  <a:gd name="connsiteY33" fmla="*/ 4674 h 92431"/>
                  <a:gd name="connsiteX34" fmla="*/ 33412 w 80272"/>
                  <a:gd name="connsiteY34" fmla="*/ 1621 h 92431"/>
                  <a:gd name="connsiteX35" fmla="*/ 40659 w 80272"/>
                  <a:gd name="connsiteY35" fmla="*/ 472 h 92431"/>
                  <a:gd name="connsiteX36" fmla="*/ 69752 w 80272"/>
                  <a:gd name="connsiteY36" fmla="*/ 1796 h 92431"/>
                  <a:gd name="connsiteX37" fmla="*/ 75806 w 80272"/>
                  <a:gd name="connsiteY37" fmla="*/ 2516 h 92431"/>
                  <a:gd name="connsiteX38" fmla="*/ 78306 w 80272"/>
                  <a:gd name="connsiteY38" fmla="*/ 2893 h 92431"/>
                  <a:gd name="connsiteX39" fmla="*/ 80096 w 80272"/>
                  <a:gd name="connsiteY39" fmla="*/ 4971 h 92431"/>
                  <a:gd name="connsiteX40" fmla="*/ 80061 w 80272"/>
                  <a:gd name="connsiteY40" fmla="*/ 5218 h 92431"/>
                  <a:gd name="connsiteX41" fmla="*/ 79544 w 80272"/>
                  <a:gd name="connsiteY41" fmla="*/ 14869 h 92431"/>
                  <a:gd name="connsiteX42" fmla="*/ 79386 w 80272"/>
                  <a:gd name="connsiteY42" fmla="*/ 21984 h 92431"/>
                  <a:gd name="connsiteX43" fmla="*/ 77403 w 80272"/>
                  <a:gd name="connsiteY43" fmla="*/ 26064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0272" h="92431">
                    <a:moveTo>
                      <a:pt x="77403" y="26064"/>
                    </a:moveTo>
                    <a:cubicBezTo>
                      <a:pt x="76990" y="24387"/>
                      <a:pt x="76701" y="22685"/>
                      <a:pt x="76525" y="20967"/>
                    </a:cubicBezTo>
                    <a:cubicBezTo>
                      <a:pt x="76341" y="13597"/>
                      <a:pt x="71682" y="9982"/>
                      <a:pt x="65515" y="7640"/>
                    </a:cubicBezTo>
                    <a:cubicBezTo>
                      <a:pt x="60356" y="5665"/>
                      <a:pt x="54881" y="4645"/>
                      <a:pt x="49363" y="4630"/>
                    </a:cubicBezTo>
                    <a:cubicBezTo>
                      <a:pt x="42818" y="4630"/>
                      <a:pt x="36202" y="5060"/>
                      <a:pt x="30149" y="7666"/>
                    </a:cubicBezTo>
                    <a:cubicBezTo>
                      <a:pt x="23928" y="10342"/>
                      <a:pt x="18743" y="14501"/>
                      <a:pt x="15637" y="20896"/>
                    </a:cubicBezTo>
                    <a:cubicBezTo>
                      <a:pt x="13768" y="24593"/>
                      <a:pt x="12417" y="28528"/>
                      <a:pt x="11628" y="32592"/>
                    </a:cubicBezTo>
                    <a:cubicBezTo>
                      <a:pt x="11356" y="34074"/>
                      <a:pt x="11356" y="35610"/>
                      <a:pt x="11163" y="37119"/>
                    </a:cubicBezTo>
                    <a:cubicBezTo>
                      <a:pt x="10329" y="43599"/>
                      <a:pt x="10908" y="50183"/>
                      <a:pt x="12847" y="56421"/>
                    </a:cubicBezTo>
                    <a:cubicBezTo>
                      <a:pt x="14330" y="61472"/>
                      <a:pt x="16786" y="66187"/>
                      <a:pt x="20077" y="70300"/>
                    </a:cubicBezTo>
                    <a:cubicBezTo>
                      <a:pt x="23489" y="74450"/>
                      <a:pt x="27192" y="78275"/>
                      <a:pt x="31789" y="81118"/>
                    </a:cubicBezTo>
                    <a:cubicBezTo>
                      <a:pt x="33140" y="81952"/>
                      <a:pt x="34711" y="82425"/>
                      <a:pt x="36176" y="83145"/>
                    </a:cubicBezTo>
                    <a:cubicBezTo>
                      <a:pt x="41852" y="86014"/>
                      <a:pt x="48012" y="86742"/>
                      <a:pt x="54206" y="86821"/>
                    </a:cubicBezTo>
                    <a:cubicBezTo>
                      <a:pt x="58592" y="86882"/>
                      <a:pt x="63032" y="86672"/>
                      <a:pt x="67261" y="85233"/>
                    </a:cubicBezTo>
                    <a:cubicBezTo>
                      <a:pt x="71595" y="83861"/>
                      <a:pt x="75034" y="80521"/>
                      <a:pt x="76525" y="76222"/>
                    </a:cubicBezTo>
                    <a:cubicBezTo>
                      <a:pt x="77175" y="74468"/>
                      <a:pt x="77754" y="72713"/>
                      <a:pt x="78412" y="70958"/>
                    </a:cubicBezTo>
                    <a:cubicBezTo>
                      <a:pt x="78666" y="70399"/>
                      <a:pt x="78964" y="69856"/>
                      <a:pt x="79289" y="69335"/>
                    </a:cubicBezTo>
                    <a:lnTo>
                      <a:pt x="79921" y="69414"/>
                    </a:lnTo>
                    <a:cubicBezTo>
                      <a:pt x="80166" y="70210"/>
                      <a:pt x="80280" y="71039"/>
                      <a:pt x="80272" y="71871"/>
                    </a:cubicBezTo>
                    <a:cubicBezTo>
                      <a:pt x="79745" y="75205"/>
                      <a:pt x="79070" y="78521"/>
                      <a:pt x="78429" y="81829"/>
                    </a:cubicBezTo>
                    <a:cubicBezTo>
                      <a:pt x="78131" y="83408"/>
                      <a:pt x="77745" y="84970"/>
                      <a:pt x="77464" y="86549"/>
                    </a:cubicBezTo>
                    <a:cubicBezTo>
                      <a:pt x="77175" y="88361"/>
                      <a:pt x="75762" y="89788"/>
                      <a:pt x="73955" y="90102"/>
                    </a:cubicBezTo>
                    <a:cubicBezTo>
                      <a:pt x="71498" y="90740"/>
                      <a:pt x="68998" y="91209"/>
                      <a:pt x="66480" y="91506"/>
                    </a:cubicBezTo>
                    <a:cubicBezTo>
                      <a:pt x="62111" y="92045"/>
                      <a:pt x="57715" y="92352"/>
                      <a:pt x="53319" y="92427"/>
                    </a:cubicBezTo>
                    <a:cubicBezTo>
                      <a:pt x="46792" y="92496"/>
                      <a:pt x="40282" y="91768"/>
                      <a:pt x="33930" y="90260"/>
                    </a:cubicBezTo>
                    <a:cubicBezTo>
                      <a:pt x="29394" y="89222"/>
                      <a:pt x="25007" y="87584"/>
                      <a:pt x="20901" y="85391"/>
                    </a:cubicBezTo>
                    <a:cubicBezTo>
                      <a:pt x="20024" y="84917"/>
                      <a:pt x="19050" y="84619"/>
                      <a:pt x="18866" y="83373"/>
                    </a:cubicBezTo>
                    <a:cubicBezTo>
                      <a:pt x="18813" y="82996"/>
                      <a:pt x="18164" y="82689"/>
                      <a:pt x="17760" y="82390"/>
                    </a:cubicBezTo>
                    <a:cubicBezTo>
                      <a:pt x="11215" y="77473"/>
                      <a:pt x="6171" y="70815"/>
                      <a:pt x="3223" y="63176"/>
                    </a:cubicBezTo>
                    <a:cubicBezTo>
                      <a:pt x="1705" y="59412"/>
                      <a:pt x="1415" y="55148"/>
                      <a:pt x="591" y="51104"/>
                    </a:cubicBezTo>
                    <a:cubicBezTo>
                      <a:pt x="406" y="50226"/>
                      <a:pt x="441" y="49253"/>
                      <a:pt x="292" y="48331"/>
                    </a:cubicBezTo>
                    <a:cubicBezTo>
                      <a:pt x="-585" y="43190"/>
                      <a:pt x="696" y="38233"/>
                      <a:pt x="1722" y="33294"/>
                    </a:cubicBezTo>
                    <a:cubicBezTo>
                      <a:pt x="3302" y="26054"/>
                      <a:pt x="6846" y="19391"/>
                      <a:pt x="11979" y="14044"/>
                    </a:cubicBezTo>
                    <a:cubicBezTo>
                      <a:pt x="15664" y="10079"/>
                      <a:pt x="19875" y="6596"/>
                      <a:pt x="25095" y="4674"/>
                    </a:cubicBezTo>
                    <a:cubicBezTo>
                      <a:pt x="27867" y="3665"/>
                      <a:pt x="30579" y="2419"/>
                      <a:pt x="33412" y="1621"/>
                    </a:cubicBezTo>
                    <a:cubicBezTo>
                      <a:pt x="35790" y="1035"/>
                      <a:pt x="38211" y="651"/>
                      <a:pt x="40659" y="472"/>
                    </a:cubicBezTo>
                    <a:cubicBezTo>
                      <a:pt x="50424" y="-572"/>
                      <a:pt x="60101" y="226"/>
                      <a:pt x="69752" y="1796"/>
                    </a:cubicBezTo>
                    <a:cubicBezTo>
                      <a:pt x="71753" y="2130"/>
                      <a:pt x="73788" y="2270"/>
                      <a:pt x="75806" y="2516"/>
                    </a:cubicBezTo>
                    <a:cubicBezTo>
                      <a:pt x="76640" y="2621"/>
                      <a:pt x="77482" y="2735"/>
                      <a:pt x="78306" y="2893"/>
                    </a:cubicBezTo>
                    <a:cubicBezTo>
                      <a:pt x="79377" y="2973"/>
                      <a:pt x="80175" y="3903"/>
                      <a:pt x="80096" y="4971"/>
                    </a:cubicBezTo>
                    <a:cubicBezTo>
                      <a:pt x="80087" y="5054"/>
                      <a:pt x="80079" y="5137"/>
                      <a:pt x="80061" y="5218"/>
                    </a:cubicBezTo>
                    <a:cubicBezTo>
                      <a:pt x="79842" y="8429"/>
                      <a:pt x="79675" y="11640"/>
                      <a:pt x="79544" y="14869"/>
                    </a:cubicBezTo>
                    <a:cubicBezTo>
                      <a:pt x="79447" y="17238"/>
                      <a:pt x="79438" y="19616"/>
                      <a:pt x="79386" y="21984"/>
                    </a:cubicBezTo>
                    <a:cubicBezTo>
                      <a:pt x="79280" y="23844"/>
                      <a:pt x="79158" y="24125"/>
                      <a:pt x="77403" y="260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5372329B-243E-DB5F-17F1-25434910DAD4}"/>
                  </a:ext>
                </a:extLst>
              </p:cNvPr>
              <p:cNvSpPr/>
              <p:nvPr/>
            </p:nvSpPr>
            <p:spPr>
              <a:xfrm>
                <a:off x="2188172" y="1302710"/>
                <a:ext cx="93892" cy="91082"/>
              </a:xfrm>
              <a:custGeom>
                <a:avLst/>
                <a:gdLst>
                  <a:gd name="connsiteX0" fmla="*/ 47517 w 93892"/>
                  <a:gd name="connsiteY0" fmla="*/ 91082 h 91082"/>
                  <a:gd name="connsiteX1" fmla="*/ 44254 w 93892"/>
                  <a:gd name="connsiteY1" fmla="*/ 87898 h 91082"/>
                  <a:gd name="connsiteX2" fmla="*/ 38507 w 93892"/>
                  <a:gd name="connsiteY2" fmla="*/ 72983 h 91082"/>
                  <a:gd name="connsiteX3" fmla="*/ 32488 w 93892"/>
                  <a:gd name="connsiteY3" fmla="*/ 58436 h 91082"/>
                  <a:gd name="connsiteX4" fmla="*/ 26294 w 93892"/>
                  <a:gd name="connsiteY4" fmla="*/ 42310 h 91082"/>
                  <a:gd name="connsiteX5" fmla="*/ 18740 w 93892"/>
                  <a:gd name="connsiteY5" fmla="*/ 23737 h 91082"/>
                  <a:gd name="connsiteX6" fmla="*/ 12274 w 93892"/>
                  <a:gd name="connsiteY6" fmla="*/ 8295 h 91082"/>
                  <a:gd name="connsiteX7" fmla="*/ 2632 w 93892"/>
                  <a:gd name="connsiteY7" fmla="*/ 2066 h 91082"/>
                  <a:gd name="connsiteX8" fmla="*/ 0 w 93892"/>
                  <a:gd name="connsiteY8" fmla="*/ 1847 h 91082"/>
                  <a:gd name="connsiteX9" fmla="*/ 1588 w 93892"/>
                  <a:gd name="connsiteY9" fmla="*/ 206 h 91082"/>
                  <a:gd name="connsiteX10" fmla="*/ 5650 w 93892"/>
                  <a:gd name="connsiteY10" fmla="*/ 22 h 91082"/>
                  <a:gd name="connsiteX11" fmla="*/ 15029 w 93892"/>
                  <a:gd name="connsiteY11" fmla="*/ 460 h 91082"/>
                  <a:gd name="connsiteX12" fmla="*/ 25434 w 93892"/>
                  <a:gd name="connsiteY12" fmla="*/ 83 h 91082"/>
                  <a:gd name="connsiteX13" fmla="*/ 29488 w 93892"/>
                  <a:gd name="connsiteY13" fmla="*/ 232 h 91082"/>
                  <a:gd name="connsiteX14" fmla="*/ 31523 w 93892"/>
                  <a:gd name="connsiteY14" fmla="*/ 1276 h 91082"/>
                  <a:gd name="connsiteX15" fmla="*/ 29707 w 93892"/>
                  <a:gd name="connsiteY15" fmla="*/ 2022 h 91082"/>
                  <a:gd name="connsiteX16" fmla="*/ 27426 w 93892"/>
                  <a:gd name="connsiteY16" fmla="*/ 2180 h 91082"/>
                  <a:gd name="connsiteX17" fmla="*/ 24434 w 93892"/>
                  <a:gd name="connsiteY17" fmla="*/ 6567 h 91082"/>
                  <a:gd name="connsiteX18" fmla="*/ 26250 w 93892"/>
                  <a:gd name="connsiteY18" fmla="*/ 12085 h 91082"/>
                  <a:gd name="connsiteX19" fmla="*/ 32883 w 93892"/>
                  <a:gd name="connsiteY19" fmla="*/ 29632 h 91082"/>
                  <a:gd name="connsiteX20" fmla="*/ 42104 w 93892"/>
                  <a:gd name="connsiteY20" fmla="*/ 54067 h 91082"/>
                  <a:gd name="connsiteX21" fmla="*/ 49606 w 93892"/>
                  <a:gd name="connsiteY21" fmla="*/ 74299 h 91082"/>
                  <a:gd name="connsiteX22" fmla="*/ 50851 w 93892"/>
                  <a:gd name="connsiteY22" fmla="*/ 71833 h 91082"/>
                  <a:gd name="connsiteX23" fmla="*/ 58932 w 93892"/>
                  <a:gd name="connsiteY23" fmla="*/ 51838 h 91082"/>
                  <a:gd name="connsiteX24" fmla="*/ 64319 w 93892"/>
                  <a:gd name="connsiteY24" fmla="*/ 37344 h 91082"/>
                  <a:gd name="connsiteX25" fmla="*/ 68205 w 93892"/>
                  <a:gd name="connsiteY25" fmla="*/ 27413 h 91082"/>
                  <a:gd name="connsiteX26" fmla="*/ 73215 w 93892"/>
                  <a:gd name="connsiteY26" fmla="*/ 13314 h 91082"/>
                  <a:gd name="connsiteX27" fmla="*/ 75365 w 93892"/>
                  <a:gd name="connsiteY27" fmla="*/ 6049 h 91082"/>
                  <a:gd name="connsiteX28" fmla="*/ 72399 w 93892"/>
                  <a:gd name="connsiteY28" fmla="*/ 2057 h 91082"/>
                  <a:gd name="connsiteX29" fmla="*/ 68556 w 93892"/>
                  <a:gd name="connsiteY29" fmla="*/ 1180 h 91082"/>
                  <a:gd name="connsiteX30" fmla="*/ 69837 w 93892"/>
                  <a:gd name="connsiteY30" fmla="*/ 241 h 91082"/>
                  <a:gd name="connsiteX31" fmla="*/ 73636 w 93892"/>
                  <a:gd name="connsiteY31" fmla="*/ 22 h 91082"/>
                  <a:gd name="connsiteX32" fmla="*/ 90367 w 93892"/>
                  <a:gd name="connsiteY32" fmla="*/ 22 h 91082"/>
                  <a:gd name="connsiteX33" fmla="*/ 93877 w 93892"/>
                  <a:gd name="connsiteY33" fmla="*/ 224 h 91082"/>
                  <a:gd name="connsiteX34" fmla="*/ 92175 w 93892"/>
                  <a:gd name="connsiteY34" fmla="*/ 1978 h 91082"/>
                  <a:gd name="connsiteX35" fmla="*/ 85788 w 93892"/>
                  <a:gd name="connsiteY35" fmla="*/ 4610 h 91082"/>
                  <a:gd name="connsiteX36" fmla="*/ 81927 w 93892"/>
                  <a:gd name="connsiteY36" fmla="*/ 10489 h 91082"/>
                  <a:gd name="connsiteX37" fmla="*/ 74707 w 93892"/>
                  <a:gd name="connsiteY37" fmla="*/ 28106 h 91082"/>
                  <a:gd name="connsiteX38" fmla="*/ 68679 w 93892"/>
                  <a:gd name="connsiteY38" fmla="*/ 42635 h 91082"/>
                  <a:gd name="connsiteX39" fmla="*/ 62257 w 93892"/>
                  <a:gd name="connsiteY39" fmla="*/ 57822 h 91082"/>
                  <a:gd name="connsiteX40" fmla="*/ 55238 w 93892"/>
                  <a:gd name="connsiteY40" fmla="*/ 74965 h 91082"/>
                  <a:gd name="connsiteX41" fmla="*/ 50571 w 93892"/>
                  <a:gd name="connsiteY41" fmla="*/ 85090 h 91082"/>
                  <a:gd name="connsiteX42" fmla="*/ 49202 w 93892"/>
                  <a:gd name="connsiteY42" fmla="*/ 88091 h 91082"/>
                  <a:gd name="connsiteX43" fmla="*/ 47517 w 93892"/>
                  <a:gd name="connsiteY43" fmla="*/ 91082 h 91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3892" h="91082">
                    <a:moveTo>
                      <a:pt x="47517" y="91082"/>
                    </a:moveTo>
                    <a:cubicBezTo>
                      <a:pt x="45982" y="90605"/>
                      <a:pt x="44769" y="89421"/>
                      <a:pt x="44254" y="87898"/>
                    </a:cubicBezTo>
                    <a:cubicBezTo>
                      <a:pt x="42359" y="82914"/>
                      <a:pt x="40490" y="77922"/>
                      <a:pt x="38507" y="72983"/>
                    </a:cubicBezTo>
                    <a:cubicBezTo>
                      <a:pt x="36524" y="68043"/>
                      <a:pt x="34427" y="63332"/>
                      <a:pt x="32488" y="58436"/>
                    </a:cubicBezTo>
                    <a:cubicBezTo>
                      <a:pt x="30365" y="53084"/>
                      <a:pt x="28417" y="47662"/>
                      <a:pt x="26294" y="42310"/>
                    </a:cubicBezTo>
                    <a:cubicBezTo>
                      <a:pt x="23838" y="36099"/>
                      <a:pt x="21293" y="29913"/>
                      <a:pt x="18740" y="23737"/>
                    </a:cubicBezTo>
                    <a:cubicBezTo>
                      <a:pt x="16608" y="18578"/>
                      <a:pt x="14353" y="13472"/>
                      <a:pt x="12274" y="8295"/>
                    </a:cubicBezTo>
                    <a:cubicBezTo>
                      <a:pt x="10528" y="3821"/>
                      <a:pt x="6756" y="2680"/>
                      <a:pt x="2632" y="2066"/>
                    </a:cubicBezTo>
                    <a:cubicBezTo>
                      <a:pt x="1834" y="1952"/>
                      <a:pt x="1018" y="1926"/>
                      <a:pt x="0" y="1847"/>
                    </a:cubicBezTo>
                    <a:cubicBezTo>
                      <a:pt x="246" y="697"/>
                      <a:pt x="746" y="259"/>
                      <a:pt x="1588" y="206"/>
                    </a:cubicBezTo>
                    <a:cubicBezTo>
                      <a:pt x="2939" y="118"/>
                      <a:pt x="4299" y="-22"/>
                      <a:pt x="5650" y="22"/>
                    </a:cubicBezTo>
                    <a:cubicBezTo>
                      <a:pt x="8774" y="127"/>
                      <a:pt x="11897" y="460"/>
                      <a:pt x="15029" y="460"/>
                    </a:cubicBezTo>
                    <a:cubicBezTo>
                      <a:pt x="18538" y="460"/>
                      <a:pt x="21969" y="188"/>
                      <a:pt x="25434" y="83"/>
                    </a:cubicBezTo>
                    <a:cubicBezTo>
                      <a:pt x="26787" y="36"/>
                      <a:pt x="28142" y="86"/>
                      <a:pt x="29488" y="232"/>
                    </a:cubicBezTo>
                    <a:cubicBezTo>
                      <a:pt x="30213" y="480"/>
                      <a:pt x="30899" y="831"/>
                      <a:pt x="31523" y="1276"/>
                    </a:cubicBezTo>
                    <a:cubicBezTo>
                      <a:pt x="30942" y="1580"/>
                      <a:pt x="30334" y="1830"/>
                      <a:pt x="29707" y="2022"/>
                    </a:cubicBezTo>
                    <a:cubicBezTo>
                      <a:pt x="28953" y="2136"/>
                      <a:pt x="28172" y="2022"/>
                      <a:pt x="27426" y="2180"/>
                    </a:cubicBezTo>
                    <a:cubicBezTo>
                      <a:pt x="24610" y="2698"/>
                      <a:pt x="23811" y="3751"/>
                      <a:pt x="24434" y="6567"/>
                    </a:cubicBezTo>
                    <a:cubicBezTo>
                      <a:pt x="24915" y="8445"/>
                      <a:pt x="25522" y="10289"/>
                      <a:pt x="26250" y="12085"/>
                    </a:cubicBezTo>
                    <a:cubicBezTo>
                      <a:pt x="28435" y="17955"/>
                      <a:pt x="30637" y="23816"/>
                      <a:pt x="32883" y="29632"/>
                    </a:cubicBezTo>
                    <a:cubicBezTo>
                      <a:pt x="35960" y="37780"/>
                      <a:pt x="39033" y="45925"/>
                      <a:pt x="42104" y="54067"/>
                    </a:cubicBezTo>
                    <a:cubicBezTo>
                      <a:pt x="44570" y="60638"/>
                      <a:pt x="46991" y="67227"/>
                      <a:pt x="49606" y="74299"/>
                    </a:cubicBezTo>
                    <a:cubicBezTo>
                      <a:pt x="50158" y="73228"/>
                      <a:pt x="50562" y="72544"/>
                      <a:pt x="50851" y="71833"/>
                    </a:cubicBezTo>
                    <a:cubicBezTo>
                      <a:pt x="53562" y="65174"/>
                      <a:pt x="56309" y="58533"/>
                      <a:pt x="58932" y="51838"/>
                    </a:cubicBezTo>
                    <a:cubicBezTo>
                      <a:pt x="60809" y="47039"/>
                      <a:pt x="62494" y="42187"/>
                      <a:pt x="64319" y="37344"/>
                    </a:cubicBezTo>
                    <a:cubicBezTo>
                      <a:pt x="65573" y="34019"/>
                      <a:pt x="66951" y="30747"/>
                      <a:pt x="68205" y="27413"/>
                    </a:cubicBezTo>
                    <a:cubicBezTo>
                      <a:pt x="69960" y="22734"/>
                      <a:pt x="71630" y="18034"/>
                      <a:pt x="73215" y="13314"/>
                    </a:cubicBezTo>
                    <a:cubicBezTo>
                      <a:pt x="74031" y="10919"/>
                      <a:pt x="74786" y="8506"/>
                      <a:pt x="75365" y="6049"/>
                    </a:cubicBezTo>
                    <a:cubicBezTo>
                      <a:pt x="76005" y="3356"/>
                      <a:pt x="75145" y="2329"/>
                      <a:pt x="72399" y="2057"/>
                    </a:cubicBezTo>
                    <a:cubicBezTo>
                      <a:pt x="71180" y="1934"/>
                      <a:pt x="69829" y="2426"/>
                      <a:pt x="68556" y="1180"/>
                    </a:cubicBezTo>
                    <a:cubicBezTo>
                      <a:pt x="69013" y="829"/>
                      <a:pt x="69434" y="303"/>
                      <a:pt x="69837" y="241"/>
                    </a:cubicBezTo>
                    <a:cubicBezTo>
                      <a:pt x="71092" y="32"/>
                      <a:pt x="72366" y="-41"/>
                      <a:pt x="73636" y="22"/>
                    </a:cubicBezTo>
                    <a:cubicBezTo>
                      <a:pt x="79204" y="469"/>
                      <a:pt x="84800" y="469"/>
                      <a:pt x="90367" y="22"/>
                    </a:cubicBezTo>
                    <a:cubicBezTo>
                      <a:pt x="91540" y="-1"/>
                      <a:pt x="92714" y="66"/>
                      <a:pt x="93877" y="224"/>
                    </a:cubicBezTo>
                    <a:cubicBezTo>
                      <a:pt x="94017" y="1829"/>
                      <a:pt x="93175" y="1978"/>
                      <a:pt x="92175" y="1978"/>
                    </a:cubicBezTo>
                    <a:cubicBezTo>
                      <a:pt x="89786" y="1999"/>
                      <a:pt x="87498" y="2942"/>
                      <a:pt x="85788" y="4610"/>
                    </a:cubicBezTo>
                    <a:cubicBezTo>
                      <a:pt x="84075" y="6255"/>
                      <a:pt x="82755" y="8264"/>
                      <a:pt x="81927" y="10489"/>
                    </a:cubicBezTo>
                    <a:cubicBezTo>
                      <a:pt x="79479" y="16349"/>
                      <a:pt x="77119" y="22236"/>
                      <a:pt x="74707" y="28106"/>
                    </a:cubicBezTo>
                    <a:cubicBezTo>
                      <a:pt x="72706" y="32960"/>
                      <a:pt x="70697" y="37803"/>
                      <a:pt x="68679" y="42635"/>
                    </a:cubicBezTo>
                    <a:cubicBezTo>
                      <a:pt x="66556" y="47706"/>
                      <a:pt x="64363" y="52751"/>
                      <a:pt x="62257" y="57822"/>
                    </a:cubicBezTo>
                    <a:cubicBezTo>
                      <a:pt x="59897" y="63525"/>
                      <a:pt x="57651" y="69280"/>
                      <a:pt x="55238" y="74965"/>
                    </a:cubicBezTo>
                    <a:cubicBezTo>
                      <a:pt x="53791" y="78387"/>
                      <a:pt x="52132" y="81721"/>
                      <a:pt x="50571" y="85090"/>
                    </a:cubicBezTo>
                    <a:cubicBezTo>
                      <a:pt x="50114" y="86090"/>
                      <a:pt x="49693" y="87117"/>
                      <a:pt x="49202" y="88091"/>
                    </a:cubicBezTo>
                    <a:cubicBezTo>
                      <a:pt x="48711" y="89064"/>
                      <a:pt x="48132" y="90056"/>
                      <a:pt x="47517" y="910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24AF4C65-AB66-C55D-836C-33AD9830895E}"/>
                  </a:ext>
                </a:extLst>
              </p:cNvPr>
              <p:cNvSpPr/>
              <p:nvPr/>
            </p:nvSpPr>
            <p:spPr>
              <a:xfrm>
                <a:off x="2390999" y="1444442"/>
                <a:ext cx="52258" cy="90372"/>
              </a:xfrm>
              <a:custGeom>
                <a:avLst/>
                <a:gdLst>
                  <a:gd name="connsiteX0" fmla="*/ 50641 w 52258"/>
                  <a:gd name="connsiteY0" fmla="*/ 74093 h 90372"/>
                  <a:gd name="connsiteX1" fmla="*/ 52255 w 52258"/>
                  <a:gd name="connsiteY1" fmla="*/ 75435 h 90372"/>
                  <a:gd name="connsiteX2" fmla="*/ 51887 w 52258"/>
                  <a:gd name="connsiteY2" fmla="*/ 79199 h 90372"/>
                  <a:gd name="connsiteX3" fmla="*/ 50378 w 52258"/>
                  <a:gd name="connsiteY3" fmla="*/ 87876 h 90372"/>
                  <a:gd name="connsiteX4" fmla="*/ 47746 w 52258"/>
                  <a:gd name="connsiteY4" fmla="*/ 90131 h 90372"/>
                  <a:gd name="connsiteX5" fmla="*/ 44192 w 52258"/>
                  <a:gd name="connsiteY5" fmla="*/ 90341 h 90372"/>
                  <a:gd name="connsiteX6" fmla="*/ 26364 w 52258"/>
                  <a:gd name="connsiteY6" fmla="*/ 90341 h 90372"/>
                  <a:gd name="connsiteX7" fmla="*/ 14178 w 52258"/>
                  <a:gd name="connsiteY7" fmla="*/ 89885 h 90372"/>
                  <a:gd name="connsiteX8" fmla="*/ 4010 w 52258"/>
                  <a:gd name="connsiteY8" fmla="*/ 90139 h 90372"/>
                  <a:gd name="connsiteX9" fmla="*/ 1509 w 52258"/>
                  <a:gd name="connsiteY9" fmla="*/ 88753 h 90372"/>
                  <a:gd name="connsiteX10" fmla="*/ 2808 w 52258"/>
                  <a:gd name="connsiteY10" fmla="*/ 88341 h 90372"/>
                  <a:gd name="connsiteX11" fmla="*/ 4562 w 52258"/>
                  <a:gd name="connsiteY11" fmla="*/ 88104 h 90372"/>
                  <a:gd name="connsiteX12" fmla="*/ 8949 w 52258"/>
                  <a:gd name="connsiteY12" fmla="*/ 83375 h 90372"/>
                  <a:gd name="connsiteX13" fmla="*/ 9642 w 52258"/>
                  <a:gd name="connsiteY13" fmla="*/ 72031 h 90372"/>
                  <a:gd name="connsiteX14" fmla="*/ 9642 w 52258"/>
                  <a:gd name="connsiteY14" fmla="*/ 10388 h 90372"/>
                  <a:gd name="connsiteX15" fmla="*/ 9642 w 52258"/>
                  <a:gd name="connsiteY15" fmla="*/ 8861 h 90372"/>
                  <a:gd name="connsiteX16" fmla="*/ 3141 w 52258"/>
                  <a:gd name="connsiteY16" fmla="*/ 2720 h 90372"/>
                  <a:gd name="connsiteX17" fmla="*/ 614 w 52258"/>
                  <a:gd name="connsiteY17" fmla="*/ 2544 h 90372"/>
                  <a:gd name="connsiteX18" fmla="*/ 0 w 52258"/>
                  <a:gd name="connsiteY18" fmla="*/ 1377 h 90372"/>
                  <a:gd name="connsiteX19" fmla="*/ 877 w 52258"/>
                  <a:gd name="connsiteY19" fmla="*/ 737 h 90372"/>
                  <a:gd name="connsiteX20" fmla="*/ 4387 w 52258"/>
                  <a:gd name="connsiteY20" fmla="*/ 956 h 90372"/>
                  <a:gd name="connsiteX21" fmla="*/ 41069 w 52258"/>
                  <a:gd name="connsiteY21" fmla="*/ 956 h 90372"/>
                  <a:gd name="connsiteX22" fmla="*/ 47123 w 52258"/>
                  <a:gd name="connsiteY22" fmla="*/ 298 h 90372"/>
                  <a:gd name="connsiteX23" fmla="*/ 49448 w 52258"/>
                  <a:gd name="connsiteY23" fmla="*/ 0 h 90372"/>
                  <a:gd name="connsiteX24" fmla="*/ 48956 w 52258"/>
                  <a:gd name="connsiteY24" fmla="*/ 4457 h 90372"/>
                  <a:gd name="connsiteX25" fmla="*/ 48149 w 52258"/>
                  <a:gd name="connsiteY25" fmla="*/ 11748 h 90372"/>
                  <a:gd name="connsiteX26" fmla="*/ 47640 w 52258"/>
                  <a:gd name="connsiteY26" fmla="*/ 14722 h 90372"/>
                  <a:gd name="connsiteX27" fmla="*/ 46763 w 52258"/>
                  <a:gd name="connsiteY27" fmla="*/ 15389 h 90372"/>
                  <a:gd name="connsiteX28" fmla="*/ 45886 w 52258"/>
                  <a:gd name="connsiteY28" fmla="*/ 14661 h 90372"/>
                  <a:gd name="connsiteX29" fmla="*/ 45307 w 52258"/>
                  <a:gd name="connsiteY29" fmla="*/ 12195 h 90372"/>
                  <a:gd name="connsiteX30" fmla="*/ 39569 w 52258"/>
                  <a:gd name="connsiteY30" fmla="*/ 6352 h 90372"/>
                  <a:gd name="connsiteX31" fmla="*/ 27391 w 52258"/>
                  <a:gd name="connsiteY31" fmla="*/ 5808 h 90372"/>
                  <a:gd name="connsiteX32" fmla="*/ 20232 w 52258"/>
                  <a:gd name="connsiteY32" fmla="*/ 5808 h 90372"/>
                  <a:gd name="connsiteX33" fmla="*/ 20162 w 52258"/>
                  <a:gd name="connsiteY33" fmla="*/ 40104 h 90372"/>
                  <a:gd name="connsiteX34" fmla="*/ 22794 w 52258"/>
                  <a:gd name="connsiteY34" fmla="*/ 40235 h 90372"/>
                  <a:gd name="connsiteX35" fmla="*/ 36831 w 52258"/>
                  <a:gd name="connsiteY35" fmla="*/ 40235 h 90372"/>
                  <a:gd name="connsiteX36" fmla="*/ 46237 w 52258"/>
                  <a:gd name="connsiteY36" fmla="*/ 37217 h 90372"/>
                  <a:gd name="connsiteX37" fmla="*/ 47272 w 52258"/>
                  <a:gd name="connsiteY37" fmla="*/ 36866 h 90372"/>
                  <a:gd name="connsiteX38" fmla="*/ 46394 w 52258"/>
                  <a:gd name="connsiteY38" fmla="*/ 45517 h 90372"/>
                  <a:gd name="connsiteX39" fmla="*/ 45771 w 52258"/>
                  <a:gd name="connsiteY39" fmla="*/ 54738 h 90372"/>
                  <a:gd name="connsiteX40" fmla="*/ 44271 w 52258"/>
                  <a:gd name="connsiteY40" fmla="*/ 53352 h 90372"/>
                  <a:gd name="connsiteX41" fmla="*/ 43973 w 52258"/>
                  <a:gd name="connsiteY41" fmla="*/ 50579 h 90372"/>
                  <a:gd name="connsiteX42" fmla="*/ 40165 w 52258"/>
                  <a:gd name="connsiteY42" fmla="*/ 45982 h 90372"/>
                  <a:gd name="connsiteX43" fmla="*/ 37682 w 52258"/>
                  <a:gd name="connsiteY43" fmla="*/ 45500 h 90372"/>
                  <a:gd name="connsiteX44" fmla="*/ 35928 w 52258"/>
                  <a:gd name="connsiteY44" fmla="*/ 45342 h 90372"/>
                  <a:gd name="connsiteX45" fmla="*/ 20381 w 52258"/>
                  <a:gd name="connsiteY45" fmla="*/ 45342 h 90372"/>
                  <a:gd name="connsiteX46" fmla="*/ 20188 w 52258"/>
                  <a:gd name="connsiteY46" fmla="*/ 47342 h 90372"/>
                  <a:gd name="connsiteX47" fmla="*/ 20188 w 52258"/>
                  <a:gd name="connsiteY47" fmla="*/ 74856 h 90372"/>
                  <a:gd name="connsiteX48" fmla="*/ 20749 w 52258"/>
                  <a:gd name="connsiteY48" fmla="*/ 80655 h 90372"/>
                  <a:gd name="connsiteX49" fmla="*/ 25136 w 52258"/>
                  <a:gd name="connsiteY49" fmla="*/ 84752 h 90372"/>
                  <a:gd name="connsiteX50" fmla="*/ 30900 w 52258"/>
                  <a:gd name="connsiteY50" fmla="*/ 85560 h 90372"/>
                  <a:gd name="connsiteX51" fmla="*/ 41323 w 52258"/>
                  <a:gd name="connsiteY51" fmla="*/ 85305 h 90372"/>
                  <a:gd name="connsiteX52" fmla="*/ 49781 w 52258"/>
                  <a:gd name="connsiteY52" fmla="*/ 77584 h 90372"/>
                  <a:gd name="connsiteX53" fmla="*/ 50641 w 52258"/>
                  <a:gd name="connsiteY53" fmla="*/ 74093 h 9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2258" h="90372">
                    <a:moveTo>
                      <a:pt x="50641" y="74093"/>
                    </a:moveTo>
                    <a:cubicBezTo>
                      <a:pt x="51974" y="74093"/>
                      <a:pt x="52299" y="74672"/>
                      <a:pt x="52255" y="75435"/>
                    </a:cubicBezTo>
                    <a:cubicBezTo>
                      <a:pt x="52176" y="76698"/>
                      <a:pt x="52088" y="77953"/>
                      <a:pt x="51887" y="79199"/>
                    </a:cubicBezTo>
                    <a:cubicBezTo>
                      <a:pt x="51422" y="82094"/>
                      <a:pt x="50878" y="84980"/>
                      <a:pt x="50378" y="87876"/>
                    </a:cubicBezTo>
                    <a:cubicBezTo>
                      <a:pt x="50255" y="89216"/>
                      <a:pt x="49088" y="90217"/>
                      <a:pt x="47746" y="90131"/>
                    </a:cubicBezTo>
                    <a:cubicBezTo>
                      <a:pt x="46561" y="90174"/>
                      <a:pt x="45377" y="90332"/>
                      <a:pt x="44192" y="90341"/>
                    </a:cubicBezTo>
                    <a:cubicBezTo>
                      <a:pt x="38253" y="90341"/>
                      <a:pt x="32304" y="90411"/>
                      <a:pt x="26364" y="90341"/>
                    </a:cubicBezTo>
                    <a:cubicBezTo>
                      <a:pt x="22302" y="90288"/>
                      <a:pt x="18240" y="89938"/>
                      <a:pt x="14178" y="89885"/>
                    </a:cubicBezTo>
                    <a:cubicBezTo>
                      <a:pt x="10791" y="89841"/>
                      <a:pt x="7396" y="90052"/>
                      <a:pt x="4010" y="90139"/>
                    </a:cubicBezTo>
                    <a:cubicBezTo>
                      <a:pt x="3001" y="90139"/>
                      <a:pt x="1921" y="90271"/>
                      <a:pt x="1509" y="88753"/>
                    </a:cubicBezTo>
                    <a:cubicBezTo>
                      <a:pt x="1934" y="88591"/>
                      <a:pt x="2367" y="88453"/>
                      <a:pt x="2808" y="88341"/>
                    </a:cubicBezTo>
                    <a:cubicBezTo>
                      <a:pt x="3387" y="88227"/>
                      <a:pt x="3992" y="88227"/>
                      <a:pt x="4562" y="88104"/>
                    </a:cubicBezTo>
                    <a:cubicBezTo>
                      <a:pt x="7563" y="87455"/>
                      <a:pt x="8677" y="86349"/>
                      <a:pt x="8949" y="83375"/>
                    </a:cubicBezTo>
                    <a:cubicBezTo>
                      <a:pt x="9274" y="79602"/>
                      <a:pt x="9633" y="75812"/>
                      <a:pt x="9642" y="72031"/>
                    </a:cubicBezTo>
                    <a:cubicBezTo>
                      <a:pt x="9712" y="51483"/>
                      <a:pt x="9642" y="30936"/>
                      <a:pt x="9642" y="10388"/>
                    </a:cubicBezTo>
                    <a:cubicBezTo>
                      <a:pt x="9668" y="9879"/>
                      <a:pt x="9668" y="9370"/>
                      <a:pt x="9642" y="8861"/>
                    </a:cubicBezTo>
                    <a:cubicBezTo>
                      <a:pt x="9300" y="5089"/>
                      <a:pt x="6931" y="2860"/>
                      <a:pt x="3141" y="2720"/>
                    </a:cubicBezTo>
                    <a:cubicBezTo>
                      <a:pt x="2295" y="2746"/>
                      <a:pt x="1449" y="2687"/>
                      <a:pt x="614" y="2544"/>
                    </a:cubicBezTo>
                    <a:cubicBezTo>
                      <a:pt x="316" y="2474"/>
                      <a:pt x="44" y="1799"/>
                      <a:pt x="0" y="1377"/>
                    </a:cubicBezTo>
                    <a:cubicBezTo>
                      <a:pt x="0" y="1184"/>
                      <a:pt x="562" y="737"/>
                      <a:pt x="877" y="737"/>
                    </a:cubicBezTo>
                    <a:cubicBezTo>
                      <a:pt x="2053" y="737"/>
                      <a:pt x="3237" y="956"/>
                      <a:pt x="4387" y="956"/>
                    </a:cubicBezTo>
                    <a:cubicBezTo>
                      <a:pt x="16617" y="956"/>
                      <a:pt x="28847" y="1000"/>
                      <a:pt x="41069" y="956"/>
                    </a:cubicBezTo>
                    <a:cubicBezTo>
                      <a:pt x="43097" y="846"/>
                      <a:pt x="45118" y="626"/>
                      <a:pt x="47123" y="298"/>
                    </a:cubicBezTo>
                    <a:lnTo>
                      <a:pt x="49448" y="0"/>
                    </a:lnTo>
                    <a:cubicBezTo>
                      <a:pt x="49263" y="1667"/>
                      <a:pt x="49114" y="3062"/>
                      <a:pt x="48956" y="4457"/>
                    </a:cubicBezTo>
                    <a:cubicBezTo>
                      <a:pt x="48693" y="6887"/>
                      <a:pt x="48430" y="9317"/>
                      <a:pt x="48149" y="11748"/>
                    </a:cubicBezTo>
                    <a:cubicBezTo>
                      <a:pt x="48046" y="12750"/>
                      <a:pt x="47875" y="13743"/>
                      <a:pt x="47640" y="14722"/>
                    </a:cubicBezTo>
                    <a:cubicBezTo>
                      <a:pt x="47478" y="15077"/>
                      <a:pt x="47148" y="15327"/>
                      <a:pt x="46763" y="15389"/>
                    </a:cubicBezTo>
                    <a:cubicBezTo>
                      <a:pt x="46368" y="15306"/>
                      <a:pt x="46040" y="15033"/>
                      <a:pt x="45886" y="14661"/>
                    </a:cubicBezTo>
                    <a:cubicBezTo>
                      <a:pt x="45605" y="13862"/>
                      <a:pt x="45411" y="13036"/>
                      <a:pt x="45307" y="12195"/>
                    </a:cubicBezTo>
                    <a:cubicBezTo>
                      <a:pt x="44850" y="8607"/>
                      <a:pt x="43183" y="6677"/>
                      <a:pt x="39569" y="6352"/>
                    </a:cubicBezTo>
                    <a:cubicBezTo>
                      <a:pt x="35524" y="5984"/>
                      <a:pt x="31453" y="5940"/>
                      <a:pt x="27391" y="5808"/>
                    </a:cubicBezTo>
                    <a:cubicBezTo>
                      <a:pt x="25127" y="5738"/>
                      <a:pt x="22855" y="5808"/>
                      <a:pt x="20232" y="5808"/>
                    </a:cubicBezTo>
                    <a:cubicBezTo>
                      <a:pt x="20100" y="17319"/>
                      <a:pt x="20232" y="28575"/>
                      <a:pt x="20162" y="40104"/>
                    </a:cubicBezTo>
                    <a:cubicBezTo>
                      <a:pt x="21144" y="40148"/>
                      <a:pt x="21960" y="40235"/>
                      <a:pt x="22794" y="40235"/>
                    </a:cubicBezTo>
                    <a:cubicBezTo>
                      <a:pt x="27470" y="40235"/>
                      <a:pt x="32137" y="40235"/>
                      <a:pt x="36831" y="40235"/>
                    </a:cubicBezTo>
                    <a:cubicBezTo>
                      <a:pt x="40271" y="40235"/>
                      <a:pt x="43622" y="39867"/>
                      <a:pt x="46237" y="37217"/>
                    </a:cubicBezTo>
                    <a:cubicBezTo>
                      <a:pt x="46386" y="37068"/>
                      <a:pt x="46684" y="37059"/>
                      <a:pt x="47272" y="36866"/>
                    </a:cubicBezTo>
                    <a:cubicBezTo>
                      <a:pt x="47438" y="39902"/>
                      <a:pt x="46780" y="42683"/>
                      <a:pt x="46394" y="45517"/>
                    </a:cubicBezTo>
                    <a:cubicBezTo>
                      <a:pt x="46008" y="48351"/>
                      <a:pt x="45991" y="51211"/>
                      <a:pt x="45771" y="54738"/>
                    </a:cubicBezTo>
                    <a:cubicBezTo>
                      <a:pt x="44894" y="53992"/>
                      <a:pt x="44359" y="53729"/>
                      <a:pt x="44271" y="53352"/>
                    </a:cubicBezTo>
                    <a:cubicBezTo>
                      <a:pt x="44052" y="52475"/>
                      <a:pt x="44105" y="51501"/>
                      <a:pt x="43973" y="50579"/>
                    </a:cubicBezTo>
                    <a:cubicBezTo>
                      <a:pt x="43779" y="48406"/>
                      <a:pt x="42265" y="46577"/>
                      <a:pt x="40165" y="45982"/>
                    </a:cubicBezTo>
                    <a:cubicBezTo>
                      <a:pt x="39352" y="45755"/>
                      <a:pt x="38522" y="45593"/>
                      <a:pt x="37682" y="45500"/>
                    </a:cubicBezTo>
                    <a:cubicBezTo>
                      <a:pt x="37102" y="45400"/>
                      <a:pt x="36515" y="45347"/>
                      <a:pt x="35928" y="45342"/>
                    </a:cubicBezTo>
                    <a:lnTo>
                      <a:pt x="20381" y="45342"/>
                    </a:lnTo>
                    <a:cubicBezTo>
                      <a:pt x="20328" y="45894"/>
                      <a:pt x="20197" y="46614"/>
                      <a:pt x="20188" y="47342"/>
                    </a:cubicBezTo>
                    <a:cubicBezTo>
                      <a:pt x="20188" y="56510"/>
                      <a:pt x="20144" y="65687"/>
                      <a:pt x="20188" y="74856"/>
                    </a:cubicBezTo>
                    <a:cubicBezTo>
                      <a:pt x="20222" y="76801"/>
                      <a:pt x="20410" y="78740"/>
                      <a:pt x="20749" y="80655"/>
                    </a:cubicBezTo>
                    <a:cubicBezTo>
                      <a:pt x="21162" y="83042"/>
                      <a:pt x="23022" y="84165"/>
                      <a:pt x="25136" y="84752"/>
                    </a:cubicBezTo>
                    <a:cubicBezTo>
                      <a:pt x="27017" y="85258"/>
                      <a:pt x="28954" y="85529"/>
                      <a:pt x="30900" y="85560"/>
                    </a:cubicBezTo>
                    <a:cubicBezTo>
                      <a:pt x="34410" y="85612"/>
                      <a:pt x="37849" y="85454"/>
                      <a:pt x="41323" y="85305"/>
                    </a:cubicBezTo>
                    <a:cubicBezTo>
                      <a:pt x="45636" y="85109"/>
                      <a:pt x="49193" y="81862"/>
                      <a:pt x="49781" y="77584"/>
                    </a:cubicBezTo>
                    <a:cubicBezTo>
                      <a:pt x="49983" y="76401"/>
                      <a:pt x="50264" y="75233"/>
                      <a:pt x="50641" y="740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11D29E9E-9AD1-C083-8727-C4F53FCD0A98}"/>
                  </a:ext>
                </a:extLst>
              </p:cNvPr>
              <p:cNvSpPr/>
              <p:nvPr/>
            </p:nvSpPr>
            <p:spPr>
              <a:xfrm>
                <a:off x="2289831" y="1302363"/>
                <a:ext cx="52493" cy="89998"/>
              </a:xfrm>
              <a:custGeom>
                <a:avLst/>
                <a:gdLst>
                  <a:gd name="connsiteX0" fmla="*/ 20697 w 52493"/>
                  <a:gd name="connsiteY0" fmla="*/ 40007 h 89998"/>
                  <a:gd name="connsiteX1" fmla="*/ 29672 w 52493"/>
                  <a:gd name="connsiteY1" fmla="*/ 40060 h 89998"/>
                  <a:gd name="connsiteX2" fmla="*/ 38051 w 52493"/>
                  <a:gd name="connsiteY2" fmla="*/ 39806 h 89998"/>
                  <a:gd name="connsiteX3" fmla="*/ 46684 w 52493"/>
                  <a:gd name="connsiteY3" fmla="*/ 37016 h 89998"/>
                  <a:gd name="connsiteX4" fmla="*/ 47500 w 52493"/>
                  <a:gd name="connsiteY4" fmla="*/ 36673 h 89998"/>
                  <a:gd name="connsiteX5" fmla="*/ 47895 w 52493"/>
                  <a:gd name="connsiteY5" fmla="*/ 37823 h 89998"/>
                  <a:gd name="connsiteX6" fmla="*/ 46430 w 52493"/>
                  <a:gd name="connsiteY6" fmla="*/ 51931 h 89998"/>
                  <a:gd name="connsiteX7" fmla="*/ 45956 w 52493"/>
                  <a:gd name="connsiteY7" fmla="*/ 53878 h 89998"/>
                  <a:gd name="connsiteX8" fmla="*/ 44552 w 52493"/>
                  <a:gd name="connsiteY8" fmla="*/ 52527 h 89998"/>
                  <a:gd name="connsiteX9" fmla="*/ 43797 w 52493"/>
                  <a:gd name="connsiteY9" fmla="*/ 48588 h 89998"/>
                  <a:gd name="connsiteX10" fmla="*/ 39805 w 52493"/>
                  <a:gd name="connsiteY10" fmla="*/ 45464 h 89998"/>
                  <a:gd name="connsiteX11" fmla="*/ 33997 w 52493"/>
                  <a:gd name="connsiteY11" fmla="*/ 44894 h 89998"/>
                  <a:gd name="connsiteX12" fmla="*/ 22838 w 52493"/>
                  <a:gd name="connsiteY12" fmla="*/ 44377 h 89998"/>
                  <a:gd name="connsiteX13" fmla="*/ 20451 w 52493"/>
                  <a:gd name="connsiteY13" fmla="*/ 46640 h 89998"/>
                  <a:gd name="connsiteX14" fmla="*/ 20451 w 52493"/>
                  <a:gd name="connsiteY14" fmla="*/ 75163 h 89998"/>
                  <a:gd name="connsiteX15" fmla="*/ 22680 w 52493"/>
                  <a:gd name="connsiteY15" fmla="*/ 82796 h 89998"/>
                  <a:gd name="connsiteX16" fmla="*/ 25882 w 52493"/>
                  <a:gd name="connsiteY16" fmla="*/ 84638 h 89998"/>
                  <a:gd name="connsiteX17" fmla="*/ 44350 w 52493"/>
                  <a:gd name="connsiteY17" fmla="*/ 84358 h 89998"/>
                  <a:gd name="connsiteX18" fmla="*/ 49105 w 52493"/>
                  <a:gd name="connsiteY18" fmla="*/ 80208 h 89998"/>
                  <a:gd name="connsiteX19" fmla="*/ 50720 w 52493"/>
                  <a:gd name="connsiteY19" fmla="*/ 75145 h 89998"/>
                  <a:gd name="connsiteX20" fmla="*/ 52308 w 52493"/>
                  <a:gd name="connsiteY20" fmla="*/ 73961 h 89998"/>
                  <a:gd name="connsiteX21" fmla="*/ 52492 w 52493"/>
                  <a:gd name="connsiteY21" fmla="*/ 76014 h 89998"/>
                  <a:gd name="connsiteX22" fmla="*/ 51378 w 52493"/>
                  <a:gd name="connsiteY22" fmla="*/ 85586 h 89998"/>
                  <a:gd name="connsiteX23" fmla="*/ 51088 w 52493"/>
                  <a:gd name="connsiteY23" fmla="*/ 86814 h 89998"/>
                  <a:gd name="connsiteX24" fmla="*/ 47228 w 52493"/>
                  <a:gd name="connsiteY24" fmla="*/ 89955 h 89998"/>
                  <a:gd name="connsiteX25" fmla="*/ 29453 w 52493"/>
                  <a:gd name="connsiteY25" fmla="*/ 89815 h 89998"/>
                  <a:gd name="connsiteX26" fmla="*/ 26917 w 52493"/>
                  <a:gd name="connsiteY26" fmla="*/ 89736 h 89998"/>
                  <a:gd name="connsiteX27" fmla="*/ 2334 w 52493"/>
                  <a:gd name="connsiteY27" fmla="*/ 89736 h 89998"/>
                  <a:gd name="connsiteX28" fmla="*/ 2053 w 52493"/>
                  <a:gd name="connsiteY28" fmla="*/ 89165 h 89998"/>
                  <a:gd name="connsiteX29" fmla="*/ 2930 w 52493"/>
                  <a:gd name="connsiteY29" fmla="*/ 88139 h 89998"/>
                  <a:gd name="connsiteX30" fmla="*/ 5422 w 52493"/>
                  <a:gd name="connsiteY30" fmla="*/ 87727 h 89998"/>
                  <a:gd name="connsiteX31" fmla="*/ 8817 w 52493"/>
                  <a:gd name="connsiteY31" fmla="*/ 85165 h 89998"/>
                  <a:gd name="connsiteX32" fmla="*/ 9818 w 52493"/>
                  <a:gd name="connsiteY32" fmla="*/ 80997 h 89998"/>
                  <a:gd name="connsiteX33" fmla="*/ 10353 w 52493"/>
                  <a:gd name="connsiteY33" fmla="*/ 68320 h 89998"/>
                  <a:gd name="connsiteX34" fmla="*/ 10353 w 52493"/>
                  <a:gd name="connsiteY34" fmla="*/ 16872 h 89998"/>
                  <a:gd name="connsiteX35" fmla="*/ 10177 w 52493"/>
                  <a:gd name="connsiteY35" fmla="*/ 9247 h 89998"/>
                  <a:gd name="connsiteX36" fmla="*/ 4036 w 52493"/>
                  <a:gd name="connsiteY36" fmla="*/ 2676 h 89998"/>
                  <a:gd name="connsiteX37" fmla="*/ 0 w 52493"/>
                  <a:gd name="connsiteY37" fmla="*/ 1957 h 89998"/>
                  <a:gd name="connsiteX38" fmla="*/ 2860 w 52493"/>
                  <a:gd name="connsiteY38" fmla="*/ 377 h 89998"/>
                  <a:gd name="connsiteX39" fmla="*/ 12011 w 52493"/>
                  <a:gd name="connsiteY39" fmla="*/ 614 h 89998"/>
                  <a:gd name="connsiteX40" fmla="*/ 29558 w 52493"/>
                  <a:gd name="connsiteY40" fmla="*/ 614 h 89998"/>
                  <a:gd name="connsiteX41" fmla="*/ 38472 w 52493"/>
                  <a:gd name="connsiteY41" fmla="*/ 553 h 89998"/>
                  <a:gd name="connsiteX42" fmla="*/ 49518 w 52493"/>
                  <a:gd name="connsiteY42" fmla="*/ 0 h 89998"/>
                  <a:gd name="connsiteX43" fmla="*/ 49518 w 52493"/>
                  <a:gd name="connsiteY43" fmla="*/ 1474 h 89998"/>
                  <a:gd name="connsiteX44" fmla="*/ 47877 w 52493"/>
                  <a:gd name="connsiteY44" fmla="*/ 14792 h 89998"/>
                  <a:gd name="connsiteX45" fmla="*/ 47061 w 52493"/>
                  <a:gd name="connsiteY45" fmla="*/ 15573 h 89998"/>
                  <a:gd name="connsiteX46" fmla="*/ 45736 w 52493"/>
                  <a:gd name="connsiteY46" fmla="*/ 10897 h 89998"/>
                  <a:gd name="connsiteX47" fmla="*/ 41051 w 52493"/>
                  <a:gd name="connsiteY47" fmla="*/ 6238 h 89998"/>
                  <a:gd name="connsiteX48" fmla="*/ 37542 w 52493"/>
                  <a:gd name="connsiteY48" fmla="*/ 5676 h 89998"/>
                  <a:gd name="connsiteX49" fmla="*/ 23074 w 52493"/>
                  <a:gd name="connsiteY49" fmla="*/ 5141 h 89998"/>
                  <a:gd name="connsiteX50" fmla="*/ 20442 w 52493"/>
                  <a:gd name="connsiteY50" fmla="*/ 7677 h 89998"/>
                  <a:gd name="connsiteX51" fmla="*/ 20442 w 52493"/>
                  <a:gd name="connsiteY51" fmla="*/ 37507 h 89998"/>
                  <a:gd name="connsiteX52" fmla="*/ 20697 w 52493"/>
                  <a:gd name="connsiteY52" fmla="*/ 40007 h 8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52493" h="89998">
                    <a:moveTo>
                      <a:pt x="20697" y="40007"/>
                    </a:moveTo>
                    <a:cubicBezTo>
                      <a:pt x="23776" y="40007"/>
                      <a:pt x="26724" y="40095"/>
                      <a:pt x="29672" y="40060"/>
                    </a:cubicBezTo>
                    <a:cubicBezTo>
                      <a:pt x="32462" y="40060"/>
                      <a:pt x="35261" y="39814"/>
                      <a:pt x="38051" y="39806"/>
                    </a:cubicBezTo>
                    <a:cubicBezTo>
                      <a:pt x="41253" y="39806"/>
                      <a:pt x="44341" y="39613"/>
                      <a:pt x="46684" y="37016"/>
                    </a:cubicBezTo>
                    <a:cubicBezTo>
                      <a:pt x="46833" y="36849"/>
                      <a:pt x="47131" y="36823"/>
                      <a:pt x="47500" y="36673"/>
                    </a:cubicBezTo>
                    <a:cubicBezTo>
                      <a:pt x="47649" y="37077"/>
                      <a:pt x="47930" y="37463"/>
                      <a:pt x="47895" y="37823"/>
                    </a:cubicBezTo>
                    <a:cubicBezTo>
                      <a:pt x="47438" y="42502"/>
                      <a:pt x="46950" y="47204"/>
                      <a:pt x="46430" y="51931"/>
                    </a:cubicBezTo>
                    <a:cubicBezTo>
                      <a:pt x="46312" y="52589"/>
                      <a:pt x="46154" y="53240"/>
                      <a:pt x="45956" y="53878"/>
                    </a:cubicBezTo>
                    <a:cubicBezTo>
                      <a:pt x="44780" y="54010"/>
                      <a:pt x="44657" y="53343"/>
                      <a:pt x="44552" y="52527"/>
                    </a:cubicBezTo>
                    <a:cubicBezTo>
                      <a:pt x="44430" y="51193"/>
                      <a:pt x="44177" y="49873"/>
                      <a:pt x="43797" y="48588"/>
                    </a:cubicBezTo>
                    <a:cubicBezTo>
                      <a:pt x="43205" y="46846"/>
                      <a:pt x="41638" y="45621"/>
                      <a:pt x="39805" y="45464"/>
                    </a:cubicBezTo>
                    <a:cubicBezTo>
                      <a:pt x="37881" y="45201"/>
                      <a:pt x="35945" y="45011"/>
                      <a:pt x="33997" y="44894"/>
                    </a:cubicBezTo>
                    <a:cubicBezTo>
                      <a:pt x="30277" y="44684"/>
                      <a:pt x="26557" y="44543"/>
                      <a:pt x="22838" y="44377"/>
                    </a:cubicBezTo>
                    <a:cubicBezTo>
                      <a:pt x="20846" y="44289"/>
                      <a:pt x="20451" y="44622"/>
                      <a:pt x="20451" y="46640"/>
                    </a:cubicBezTo>
                    <a:cubicBezTo>
                      <a:pt x="20451" y="56151"/>
                      <a:pt x="20390" y="65652"/>
                      <a:pt x="20451" y="75163"/>
                    </a:cubicBezTo>
                    <a:cubicBezTo>
                      <a:pt x="20451" y="77856"/>
                      <a:pt x="20723" y="80567"/>
                      <a:pt x="22680" y="82796"/>
                    </a:cubicBezTo>
                    <a:cubicBezTo>
                      <a:pt x="23470" y="83800"/>
                      <a:pt x="24617" y="84459"/>
                      <a:pt x="25882" y="84638"/>
                    </a:cubicBezTo>
                    <a:cubicBezTo>
                      <a:pt x="32023" y="85384"/>
                      <a:pt x="38217" y="85621"/>
                      <a:pt x="44350" y="84358"/>
                    </a:cubicBezTo>
                    <a:cubicBezTo>
                      <a:pt x="46573" y="83944"/>
                      <a:pt x="48395" y="82355"/>
                      <a:pt x="49105" y="80208"/>
                    </a:cubicBezTo>
                    <a:cubicBezTo>
                      <a:pt x="49711" y="78549"/>
                      <a:pt x="50185" y="76839"/>
                      <a:pt x="50720" y="75145"/>
                    </a:cubicBezTo>
                    <a:cubicBezTo>
                      <a:pt x="50922" y="74505"/>
                      <a:pt x="51071" y="73803"/>
                      <a:pt x="52308" y="73961"/>
                    </a:cubicBezTo>
                    <a:cubicBezTo>
                      <a:pt x="52445" y="74637"/>
                      <a:pt x="52506" y="75325"/>
                      <a:pt x="52492" y="76014"/>
                    </a:cubicBezTo>
                    <a:cubicBezTo>
                      <a:pt x="52167" y="79208"/>
                      <a:pt x="51764" y="82401"/>
                      <a:pt x="51378" y="85586"/>
                    </a:cubicBezTo>
                    <a:cubicBezTo>
                      <a:pt x="51335" y="86006"/>
                      <a:pt x="51237" y="86418"/>
                      <a:pt x="51088" y="86814"/>
                    </a:cubicBezTo>
                    <a:cubicBezTo>
                      <a:pt x="49904" y="89753"/>
                      <a:pt x="50211" y="89885"/>
                      <a:pt x="47228" y="89955"/>
                    </a:cubicBezTo>
                    <a:cubicBezTo>
                      <a:pt x="41306" y="90087"/>
                      <a:pt x="35375" y="89885"/>
                      <a:pt x="29453" y="89815"/>
                    </a:cubicBezTo>
                    <a:cubicBezTo>
                      <a:pt x="28575" y="89815"/>
                      <a:pt x="27759" y="89736"/>
                      <a:pt x="26917" y="89736"/>
                    </a:cubicBezTo>
                    <a:lnTo>
                      <a:pt x="2334" y="89736"/>
                    </a:lnTo>
                    <a:cubicBezTo>
                      <a:pt x="2237" y="89552"/>
                      <a:pt x="2150" y="89359"/>
                      <a:pt x="2053" y="89165"/>
                    </a:cubicBezTo>
                    <a:cubicBezTo>
                      <a:pt x="2360" y="88815"/>
                      <a:pt x="2597" y="88288"/>
                      <a:pt x="2930" y="88139"/>
                    </a:cubicBezTo>
                    <a:cubicBezTo>
                      <a:pt x="3731" y="87859"/>
                      <a:pt x="4574" y="87720"/>
                      <a:pt x="5422" y="87727"/>
                    </a:cubicBezTo>
                    <a:cubicBezTo>
                      <a:pt x="7291" y="87779"/>
                      <a:pt x="8256" y="86630"/>
                      <a:pt x="8817" y="85165"/>
                    </a:cubicBezTo>
                    <a:cubicBezTo>
                      <a:pt x="9358" y="83834"/>
                      <a:pt x="9695" y="82429"/>
                      <a:pt x="9818" y="80997"/>
                    </a:cubicBezTo>
                    <a:cubicBezTo>
                      <a:pt x="10098" y="76777"/>
                      <a:pt x="10344" y="72548"/>
                      <a:pt x="10353" y="68320"/>
                    </a:cubicBezTo>
                    <a:cubicBezTo>
                      <a:pt x="10414" y="51167"/>
                      <a:pt x="10353" y="34015"/>
                      <a:pt x="10353" y="16872"/>
                    </a:cubicBezTo>
                    <a:cubicBezTo>
                      <a:pt x="10353" y="14327"/>
                      <a:pt x="10294" y="11786"/>
                      <a:pt x="10177" y="9247"/>
                    </a:cubicBezTo>
                    <a:cubicBezTo>
                      <a:pt x="9984" y="5001"/>
                      <a:pt x="8238" y="3202"/>
                      <a:pt x="4036" y="2676"/>
                    </a:cubicBezTo>
                    <a:cubicBezTo>
                      <a:pt x="2737" y="2509"/>
                      <a:pt x="1456" y="2220"/>
                      <a:pt x="0" y="1957"/>
                    </a:cubicBezTo>
                    <a:cubicBezTo>
                      <a:pt x="640" y="263"/>
                      <a:pt x="1869" y="368"/>
                      <a:pt x="2860" y="377"/>
                    </a:cubicBezTo>
                    <a:cubicBezTo>
                      <a:pt x="5913" y="377"/>
                      <a:pt x="8958" y="597"/>
                      <a:pt x="12011" y="614"/>
                    </a:cubicBezTo>
                    <a:cubicBezTo>
                      <a:pt x="17854" y="614"/>
                      <a:pt x="23697" y="614"/>
                      <a:pt x="29558" y="614"/>
                    </a:cubicBezTo>
                    <a:cubicBezTo>
                      <a:pt x="32532" y="614"/>
                      <a:pt x="35506" y="614"/>
                      <a:pt x="38472" y="553"/>
                    </a:cubicBezTo>
                    <a:cubicBezTo>
                      <a:pt x="42095" y="430"/>
                      <a:pt x="45719" y="193"/>
                      <a:pt x="49518" y="0"/>
                    </a:cubicBezTo>
                    <a:cubicBezTo>
                      <a:pt x="49553" y="491"/>
                      <a:pt x="49553" y="983"/>
                      <a:pt x="49518" y="1474"/>
                    </a:cubicBezTo>
                    <a:cubicBezTo>
                      <a:pt x="48991" y="5913"/>
                      <a:pt x="48445" y="10353"/>
                      <a:pt x="47877" y="14792"/>
                    </a:cubicBezTo>
                    <a:cubicBezTo>
                      <a:pt x="47877" y="14976"/>
                      <a:pt x="47544" y="15126"/>
                      <a:pt x="47061" y="15573"/>
                    </a:cubicBezTo>
                    <a:cubicBezTo>
                      <a:pt x="46503" y="14050"/>
                      <a:pt x="46060" y="12487"/>
                      <a:pt x="45736" y="10897"/>
                    </a:cubicBezTo>
                    <a:cubicBezTo>
                      <a:pt x="45368" y="8054"/>
                      <a:pt x="43429" y="6931"/>
                      <a:pt x="41051" y="6238"/>
                    </a:cubicBezTo>
                    <a:cubicBezTo>
                      <a:pt x="39907" y="5915"/>
                      <a:pt x="38730" y="5726"/>
                      <a:pt x="37542" y="5676"/>
                    </a:cubicBezTo>
                    <a:cubicBezTo>
                      <a:pt x="32723" y="5460"/>
                      <a:pt x="27900" y="5282"/>
                      <a:pt x="23074" y="5141"/>
                    </a:cubicBezTo>
                    <a:cubicBezTo>
                      <a:pt x="20583" y="5080"/>
                      <a:pt x="20442" y="5264"/>
                      <a:pt x="20442" y="7677"/>
                    </a:cubicBezTo>
                    <a:cubicBezTo>
                      <a:pt x="20442" y="17620"/>
                      <a:pt x="20442" y="27564"/>
                      <a:pt x="20442" y="37507"/>
                    </a:cubicBezTo>
                    <a:cubicBezTo>
                      <a:pt x="20451" y="38218"/>
                      <a:pt x="20592" y="38963"/>
                      <a:pt x="20697" y="400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61413A76-682A-5E58-03E3-4AFBDE19FD49}"/>
                  </a:ext>
                </a:extLst>
              </p:cNvPr>
              <p:cNvSpPr/>
              <p:nvPr/>
            </p:nvSpPr>
            <p:spPr>
              <a:xfrm>
                <a:off x="2698707" y="1301153"/>
                <a:ext cx="74892" cy="90955"/>
              </a:xfrm>
              <a:custGeom>
                <a:avLst/>
                <a:gdLst>
                  <a:gd name="connsiteX0" fmla="*/ 74818 w 74892"/>
                  <a:gd name="connsiteY0" fmla="*/ 1070 h 90955"/>
                  <a:gd name="connsiteX1" fmla="*/ 74440 w 74892"/>
                  <a:gd name="connsiteY1" fmla="*/ 16986 h 90955"/>
                  <a:gd name="connsiteX2" fmla="*/ 72466 w 74892"/>
                  <a:gd name="connsiteY2" fmla="*/ 14520 h 90955"/>
                  <a:gd name="connsiteX3" fmla="*/ 70606 w 74892"/>
                  <a:gd name="connsiteY3" fmla="*/ 10230 h 90955"/>
                  <a:gd name="connsiteX4" fmla="*/ 63140 w 74892"/>
                  <a:gd name="connsiteY4" fmla="*/ 7440 h 90955"/>
                  <a:gd name="connsiteX5" fmla="*/ 44847 w 74892"/>
                  <a:gd name="connsiteY5" fmla="*/ 6861 h 90955"/>
                  <a:gd name="connsiteX6" fmla="*/ 43505 w 74892"/>
                  <a:gd name="connsiteY6" fmla="*/ 7010 h 90955"/>
                  <a:gd name="connsiteX7" fmla="*/ 43391 w 74892"/>
                  <a:gd name="connsiteY7" fmla="*/ 9642 h 90955"/>
                  <a:gd name="connsiteX8" fmla="*/ 43435 w 74892"/>
                  <a:gd name="connsiteY8" fmla="*/ 71267 h 90955"/>
                  <a:gd name="connsiteX9" fmla="*/ 44461 w 74892"/>
                  <a:gd name="connsiteY9" fmla="*/ 84138 h 90955"/>
                  <a:gd name="connsiteX10" fmla="*/ 49936 w 74892"/>
                  <a:gd name="connsiteY10" fmla="*/ 88920 h 90955"/>
                  <a:gd name="connsiteX11" fmla="*/ 54779 w 74892"/>
                  <a:gd name="connsiteY11" fmla="*/ 89473 h 90955"/>
                  <a:gd name="connsiteX12" fmla="*/ 53024 w 74892"/>
                  <a:gd name="connsiteY12" fmla="*/ 90955 h 90955"/>
                  <a:gd name="connsiteX13" fmla="*/ 49708 w 74892"/>
                  <a:gd name="connsiteY13" fmla="*/ 90955 h 90955"/>
                  <a:gd name="connsiteX14" fmla="*/ 27590 w 74892"/>
                  <a:gd name="connsiteY14" fmla="*/ 90955 h 90955"/>
                  <a:gd name="connsiteX15" fmla="*/ 24791 w 74892"/>
                  <a:gd name="connsiteY15" fmla="*/ 89657 h 90955"/>
                  <a:gd name="connsiteX16" fmla="*/ 28300 w 74892"/>
                  <a:gd name="connsiteY16" fmla="*/ 88955 h 90955"/>
                  <a:gd name="connsiteX17" fmla="*/ 31669 w 74892"/>
                  <a:gd name="connsiteY17" fmla="*/ 86051 h 90955"/>
                  <a:gd name="connsiteX18" fmla="*/ 32547 w 74892"/>
                  <a:gd name="connsiteY18" fmla="*/ 81076 h 90955"/>
                  <a:gd name="connsiteX19" fmla="*/ 33135 w 74892"/>
                  <a:gd name="connsiteY19" fmla="*/ 68416 h 90955"/>
                  <a:gd name="connsiteX20" fmla="*/ 33135 w 74892"/>
                  <a:gd name="connsiteY20" fmla="*/ 10353 h 90955"/>
                  <a:gd name="connsiteX21" fmla="*/ 33135 w 74892"/>
                  <a:gd name="connsiteY21" fmla="*/ 6940 h 90955"/>
                  <a:gd name="connsiteX22" fmla="*/ 25800 w 74892"/>
                  <a:gd name="connsiteY22" fmla="*/ 6878 h 90955"/>
                  <a:gd name="connsiteX23" fmla="*/ 16912 w 74892"/>
                  <a:gd name="connsiteY23" fmla="*/ 7159 h 90955"/>
                  <a:gd name="connsiteX24" fmla="*/ 10087 w 74892"/>
                  <a:gd name="connsiteY24" fmla="*/ 7677 h 90955"/>
                  <a:gd name="connsiteX25" fmla="*/ 2954 w 74892"/>
                  <a:gd name="connsiteY25" fmla="*/ 12660 h 90955"/>
                  <a:gd name="connsiteX26" fmla="*/ 787 w 74892"/>
                  <a:gd name="connsiteY26" fmla="*/ 15906 h 90955"/>
                  <a:gd name="connsiteX27" fmla="*/ 225 w 74892"/>
                  <a:gd name="connsiteY27" fmla="*/ 15722 h 90955"/>
                  <a:gd name="connsiteX28" fmla="*/ 50 w 74892"/>
                  <a:gd name="connsiteY28" fmla="*/ 14204 h 90955"/>
                  <a:gd name="connsiteX29" fmla="*/ 3559 w 74892"/>
                  <a:gd name="connsiteY29" fmla="*/ 0 h 90955"/>
                  <a:gd name="connsiteX30" fmla="*/ 18860 w 74892"/>
                  <a:gd name="connsiteY30" fmla="*/ 2009 h 90955"/>
                  <a:gd name="connsiteX31" fmla="*/ 62403 w 74892"/>
                  <a:gd name="connsiteY31" fmla="*/ 2009 h 90955"/>
                  <a:gd name="connsiteX32" fmla="*/ 74818 w 74892"/>
                  <a:gd name="connsiteY32" fmla="*/ 1070 h 9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892" h="90955">
                    <a:moveTo>
                      <a:pt x="74818" y="1070"/>
                    </a:moveTo>
                    <a:cubicBezTo>
                      <a:pt x="75107" y="6334"/>
                      <a:pt x="74467" y="11599"/>
                      <a:pt x="74440" y="16986"/>
                    </a:cubicBezTo>
                    <a:cubicBezTo>
                      <a:pt x="72493" y="16775"/>
                      <a:pt x="72563" y="15512"/>
                      <a:pt x="72466" y="14520"/>
                    </a:cubicBezTo>
                    <a:cubicBezTo>
                      <a:pt x="72317" y="12853"/>
                      <a:pt x="71949" y="11318"/>
                      <a:pt x="70606" y="10230"/>
                    </a:cubicBezTo>
                    <a:cubicBezTo>
                      <a:pt x="68474" y="8536"/>
                      <a:pt x="65860" y="7559"/>
                      <a:pt x="63140" y="7440"/>
                    </a:cubicBezTo>
                    <a:cubicBezTo>
                      <a:pt x="57051" y="7071"/>
                      <a:pt x="50954" y="7028"/>
                      <a:pt x="44847" y="6861"/>
                    </a:cubicBezTo>
                    <a:cubicBezTo>
                      <a:pt x="44400" y="6883"/>
                      <a:pt x="43952" y="6933"/>
                      <a:pt x="43505" y="7010"/>
                    </a:cubicBezTo>
                    <a:cubicBezTo>
                      <a:pt x="43505" y="7958"/>
                      <a:pt x="43391" y="8765"/>
                      <a:pt x="43391" y="9642"/>
                    </a:cubicBezTo>
                    <a:cubicBezTo>
                      <a:pt x="43391" y="30181"/>
                      <a:pt x="43329" y="50720"/>
                      <a:pt x="43435" y="71267"/>
                    </a:cubicBezTo>
                    <a:cubicBezTo>
                      <a:pt x="43496" y="75575"/>
                      <a:pt x="43838" y="79875"/>
                      <a:pt x="44461" y="84138"/>
                    </a:cubicBezTo>
                    <a:cubicBezTo>
                      <a:pt x="44917" y="87542"/>
                      <a:pt x="46532" y="88683"/>
                      <a:pt x="49936" y="88920"/>
                    </a:cubicBezTo>
                    <a:cubicBezTo>
                      <a:pt x="51533" y="89034"/>
                      <a:pt x="53112" y="89280"/>
                      <a:pt x="54779" y="89473"/>
                    </a:cubicBezTo>
                    <a:cubicBezTo>
                      <a:pt x="54639" y="90736"/>
                      <a:pt x="53902" y="90938"/>
                      <a:pt x="53024" y="90955"/>
                    </a:cubicBezTo>
                    <a:cubicBezTo>
                      <a:pt x="51919" y="90955"/>
                      <a:pt x="50813" y="90955"/>
                      <a:pt x="49708" y="90955"/>
                    </a:cubicBezTo>
                    <a:lnTo>
                      <a:pt x="27590" y="90955"/>
                    </a:lnTo>
                    <a:cubicBezTo>
                      <a:pt x="26028" y="90955"/>
                      <a:pt x="26028" y="90955"/>
                      <a:pt x="24791" y="89657"/>
                    </a:cubicBezTo>
                    <a:cubicBezTo>
                      <a:pt x="25940" y="89326"/>
                      <a:pt x="27116" y="89092"/>
                      <a:pt x="28300" y="88955"/>
                    </a:cubicBezTo>
                    <a:cubicBezTo>
                      <a:pt x="30274" y="88885"/>
                      <a:pt x="31222" y="87692"/>
                      <a:pt x="31669" y="86051"/>
                    </a:cubicBezTo>
                    <a:cubicBezTo>
                      <a:pt x="32126" y="84426"/>
                      <a:pt x="32424" y="82760"/>
                      <a:pt x="32547" y="81076"/>
                    </a:cubicBezTo>
                    <a:cubicBezTo>
                      <a:pt x="32836" y="76856"/>
                      <a:pt x="33117" y="72636"/>
                      <a:pt x="33135" y="68416"/>
                    </a:cubicBezTo>
                    <a:cubicBezTo>
                      <a:pt x="33196" y="49053"/>
                      <a:pt x="33135" y="29707"/>
                      <a:pt x="33135" y="10353"/>
                    </a:cubicBezTo>
                    <a:lnTo>
                      <a:pt x="33135" y="6940"/>
                    </a:lnTo>
                    <a:cubicBezTo>
                      <a:pt x="30643" y="6773"/>
                      <a:pt x="28213" y="6835"/>
                      <a:pt x="25800" y="6878"/>
                    </a:cubicBezTo>
                    <a:cubicBezTo>
                      <a:pt x="22835" y="6914"/>
                      <a:pt x="19869" y="7007"/>
                      <a:pt x="16912" y="7159"/>
                    </a:cubicBezTo>
                    <a:cubicBezTo>
                      <a:pt x="14631" y="7264"/>
                      <a:pt x="12350" y="7414"/>
                      <a:pt x="10087" y="7677"/>
                    </a:cubicBezTo>
                    <a:cubicBezTo>
                      <a:pt x="6963" y="7861"/>
                      <a:pt x="4199" y="9787"/>
                      <a:pt x="2954" y="12660"/>
                    </a:cubicBezTo>
                    <a:cubicBezTo>
                      <a:pt x="2322" y="13801"/>
                      <a:pt x="1603" y="14887"/>
                      <a:pt x="787" y="15906"/>
                    </a:cubicBezTo>
                    <a:lnTo>
                      <a:pt x="225" y="15722"/>
                    </a:lnTo>
                    <a:cubicBezTo>
                      <a:pt x="155" y="15213"/>
                      <a:pt x="-108" y="14634"/>
                      <a:pt x="50" y="14204"/>
                    </a:cubicBezTo>
                    <a:cubicBezTo>
                      <a:pt x="1638" y="9633"/>
                      <a:pt x="1111" y="4501"/>
                      <a:pt x="3559" y="0"/>
                    </a:cubicBezTo>
                    <a:cubicBezTo>
                      <a:pt x="8692" y="2044"/>
                      <a:pt x="13815" y="1956"/>
                      <a:pt x="18860" y="2009"/>
                    </a:cubicBezTo>
                    <a:cubicBezTo>
                      <a:pt x="33371" y="2176"/>
                      <a:pt x="47892" y="2132"/>
                      <a:pt x="62403" y="2009"/>
                    </a:cubicBezTo>
                    <a:cubicBezTo>
                      <a:pt x="66430" y="1974"/>
                      <a:pt x="70457" y="1413"/>
                      <a:pt x="74818" y="10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60BC0E8B-9724-804C-3052-13A5BFCC4CE1}"/>
                  </a:ext>
                </a:extLst>
              </p:cNvPr>
              <p:cNvSpPr/>
              <p:nvPr/>
            </p:nvSpPr>
            <p:spPr>
              <a:xfrm>
                <a:off x="2542934" y="1301240"/>
                <a:ext cx="74814" cy="90885"/>
              </a:xfrm>
              <a:custGeom>
                <a:avLst/>
                <a:gdLst>
                  <a:gd name="connsiteX0" fmla="*/ 566 w 74814"/>
                  <a:gd name="connsiteY0" fmla="*/ 15678 h 90885"/>
                  <a:gd name="connsiteX1" fmla="*/ 13 w 74814"/>
                  <a:gd name="connsiteY1" fmla="*/ 14187 h 90885"/>
                  <a:gd name="connsiteX2" fmla="*/ 3154 w 74814"/>
                  <a:gd name="connsiteY2" fmla="*/ 1123 h 90885"/>
                  <a:gd name="connsiteX3" fmla="*/ 3865 w 74814"/>
                  <a:gd name="connsiteY3" fmla="*/ 0 h 90885"/>
                  <a:gd name="connsiteX4" fmla="*/ 18955 w 74814"/>
                  <a:gd name="connsiteY4" fmla="*/ 1895 h 90885"/>
                  <a:gd name="connsiteX5" fmla="*/ 62262 w 74814"/>
                  <a:gd name="connsiteY5" fmla="*/ 1895 h 90885"/>
                  <a:gd name="connsiteX6" fmla="*/ 74676 w 74814"/>
                  <a:gd name="connsiteY6" fmla="*/ 1018 h 90885"/>
                  <a:gd name="connsiteX7" fmla="*/ 74299 w 74814"/>
                  <a:gd name="connsiteY7" fmla="*/ 16889 h 90885"/>
                  <a:gd name="connsiteX8" fmla="*/ 72816 w 74814"/>
                  <a:gd name="connsiteY8" fmla="*/ 14871 h 90885"/>
                  <a:gd name="connsiteX9" fmla="*/ 67113 w 74814"/>
                  <a:gd name="connsiteY9" fmla="*/ 8282 h 90885"/>
                  <a:gd name="connsiteX10" fmla="*/ 59656 w 74814"/>
                  <a:gd name="connsiteY10" fmla="*/ 7089 h 90885"/>
                  <a:gd name="connsiteX11" fmla="*/ 45162 w 74814"/>
                  <a:gd name="connsiteY11" fmla="*/ 6764 h 90885"/>
                  <a:gd name="connsiteX12" fmla="*/ 43758 w 74814"/>
                  <a:gd name="connsiteY12" fmla="*/ 6835 h 90885"/>
                  <a:gd name="connsiteX13" fmla="*/ 43539 w 74814"/>
                  <a:gd name="connsiteY13" fmla="*/ 8589 h 90885"/>
                  <a:gd name="connsiteX14" fmla="*/ 43539 w 74814"/>
                  <a:gd name="connsiteY14" fmla="*/ 72022 h 90885"/>
                  <a:gd name="connsiteX15" fmla="*/ 44574 w 74814"/>
                  <a:gd name="connsiteY15" fmla="*/ 84393 h 90885"/>
                  <a:gd name="connsiteX16" fmla="*/ 49838 w 74814"/>
                  <a:gd name="connsiteY16" fmla="*/ 88823 h 90885"/>
                  <a:gd name="connsiteX17" fmla="*/ 54637 w 74814"/>
                  <a:gd name="connsiteY17" fmla="*/ 89350 h 90885"/>
                  <a:gd name="connsiteX18" fmla="*/ 53181 w 74814"/>
                  <a:gd name="connsiteY18" fmla="*/ 90850 h 90885"/>
                  <a:gd name="connsiteX19" fmla="*/ 49610 w 74814"/>
                  <a:gd name="connsiteY19" fmla="*/ 90850 h 90885"/>
                  <a:gd name="connsiteX20" fmla="*/ 27992 w 74814"/>
                  <a:gd name="connsiteY20" fmla="*/ 90850 h 90885"/>
                  <a:gd name="connsiteX21" fmla="*/ 25966 w 74814"/>
                  <a:gd name="connsiteY21" fmla="*/ 90780 h 90885"/>
                  <a:gd name="connsiteX22" fmla="*/ 24527 w 74814"/>
                  <a:gd name="connsiteY22" fmla="*/ 89560 h 90885"/>
                  <a:gd name="connsiteX23" fmla="*/ 28159 w 74814"/>
                  <a:gd name="connsiteY23" fmla="*/ 88858 h 90885"/>
                  <a:gd name="connsiteX24" fmla="*/ 31932 w 74814"/>
                  <a:gd name="connsiteY24" fmla="*/ 85226 h 90885"/>
                  <a:gd name="connsiteX25" fmla="*/ 33028 w 74814"/>
                  <a:gd name="connsiteY25" fmla="*/ 74601 h 90885"/>
                  <a:gd name="connsiteX26" fmla="*/ 33423 w 74814"/>
                  <a:gd name="connsiteY26" fmla="*/ 9423 h 90885"/>
                  <a:gd name="connsiteX27" fmla="*/ 33423 w 74814"/>
                  <a:gd name="connsiteY27" fmla="*/ 6870 h 90885"/>
                  <a:gd name="connsiteX28" fmla="*/ 26308 w 74814"/>
                  <a:gd name="connsiteY28" fmla="*/ 6782 h 90885"/>
                  <a:gd name="connsiteX29" fmla="*/ 16148 w 74814"/>
                  <a:gd name="connsiteY29" fmla="*/ 7063 h 90885"/>
                  <a:gd name="connsiteX30" fmla="*/ 6936 w 74814"/>
                  <a:gd name="connsiteY30" fmla="*/ 8572 h 90885"/>
                  <a:gd name="connsiteX31" fmla="*/ 3672 w 74814"/>
                  <a:gd name="connsiteY31" fmla="*/ 11607 h 90885"/>
                  <a:gd name="connsiteX32" fmla="*/ 1321 w 74814"/>
                  <a:gd name="connsiteY32" fmla="*/ 15766 h 90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814" h="90885">
                    <a:moveTo>
                      <a:pt x="566" y="15678"/>
                    </a:moveTo>
                    <a:cubicBezTo>
                      <a:pt x="364" y="15178"/>
                      <a:pt x="-83" y="14617"/>
                      <a:pt x="13" y="14187"/>
                    </a:cubicBezTo>
                    <a:cubicBezTo>
                      <a:pt x="1005" y="9800"/>
                      <a:pt x="2066" y="5466"/>
                      <a:pt x="3154" y="1123"/>
                    </a:cubicBezTo>
                    <a:cubicBezTo>
                      <a:pt x="3339" y="716"/>
                      <a:pt x="3576" y="337"/>
                      <a:pt x="3865" y="0"/>
                    </a:cubicBezTo>
                    <a:cubicBezTo>
                      <a:pt x="8787" y="1939"/>
                      <a:pt x="13911" y="1842"/>
                      <a:pt x="18955" y="1895"/>
                    </a:cubicBezTo>
                    <a:cubicBezTo>
                      <a:pt x="33388" y="2062"/>
                      <a:pt x="47829" y="2018"/>
                      <a:pt x="62262" y="1895"/>
                    </a:cubicBezTo>
                    <a:cubicBezTo>
                      <a:pt x="66306" y="1895"/>
                      <a:pt x="70351" y="1334"/>
                      <a:pt x="74676" y="1018"/>
                    </a:cubicBezTo>
                    <a:cubicBezTo>
                      <a:pt x="74948" y="6310"/>
                      <a:pt x="74817" y="11615"/>
                      <a:pt x="74299" y="16889"/>
                    </a:cubicBezTo>
                    <a:cubicBezTo>
                      <a:pt x="72807" y="16652"/>
                      <a:pt x="72878" y="15538"/>
                      <a:pt x="72816" y="14871"/>
                    </a:cubicBezTo>
                    <a:cubicBezTo>
                      <a:pt x="72474" y="11265"/>
                      <a:pt x="70491" y="9405"/>
                      <a:pt x="67113" y="8282"/>
                    </a:cubicBezTo>
                    <a:cubicBezTo>
                      <a:pt x="64692" y="7538"/>
                      <a:pt x="62183" y="7136"/>
                      <a:pt x="59656" y="7089"/>
                    </a:cubicBezTo>
                    <a:cubicBezTo>
                      <a:pt x="54830" y="6861"/>
                      <a:pt x="50005" y="6852"/>
                      <a:pt x="45162" y="6764"/>
                    </a:cubicBezTo>
                    <a:cubicBezTo>
                      <a:pt x="44741" y="6764"/>
                      <a:pt x="44329" y="6764"/>
                      <a:pt x="43758" y="6835"/>
                    </a:cubicBezTo>
                    <a:cubicBezTo>
                      <a:pt x="43644" y="7414"/>
                      <a:pt x="43574" y="8000"/>
                      <a:pt x="43539" y="8589"/>
                    </a:cubicBezTo>
                    <a:cubicBezTo>
                      <a:pt x="43539" y="29734"/>
                      <a:pt x="43478" y="50878"/>
                      <a:pt x="43539" y="72022"/>
                    </a:cubicBezTo>
                    <a:cubicBezTo>
                      <a:pt x="43618" y="76163"/>
                      <a:pt x="43969" y="80295"/>
                      <a:pt x="44574" y="84393"/>
                    </a:cubicBezTo>
                    <a:cubicBezTo>
                      <a:pt x="44978" y="87402"/>
                      <a:pt x="46680" y="88595"/>
                      <a:pt x="49838" y="88823"/>
                    </a:cubicBezTo>
                    <a:cubicBezTo>
                      <a:pt x="51426" y="88937"/>
                      <a:pt x="53006" y="89165"/>
                      <a:pt x="54637" y="89350"/>
                    </a:cubicBezTo>
                    <a:cubicBezTo>
                      <a:pt x="54637" y="90543"/>
                      <a:pt x="53997" y="90824"/>
                      <a:pt x="53181" y="90850"/>
                    </a:cubicBezTo>
                    <a:cubicBezTo>
                      <a:pt x="51988" y="90850"/>
                      <a:pt x="50803" y="90850"/>
                      <a:pt x="49610" y="90850"/>
                    </a:cubicBezTo>
                    <a:lnTo>
                      <a:pt x="27992" y="90850"/>
                    </a:lnTo>
                    <a:cubicBezTo>
                      <a:pt x="27317" y="90915"/>
                      <a:pt x="26632" y="90892"/>
                      <a:pt x="25966" y="90780"/>
                    </a:cubicBezTo>
                    <a:cubicBezTo>
                      <a:pt x="25509" y="90657"/>
                      <a:pt x="25176" y="90131"/>
                      <a:pt x="24527" y="89560"/>
                    </a:cubicBezTo>
                    <a:cubicBezTo>
                      <a:pt x="26018" y="89271"/>
                      <a:pt x="27080" y="89043"/>
                      <a:pt x="28159" y="88858"/>
                    </a:cubicBezTo>
                    <a:cubicBezTo>
                      <a:pt x="30624" y="88446"/>
                      <a:pt x="31589" y="87700"/>
                      <a:pt x="31932" y="85226"/>
                    </a:cubicBezTo>
                    <a:cubicBezTo>
                      <a:pt x="32519" y="81711"/>
                      <a:pt x="32879" y="78163"/>
                      <a:pt x="33028" y="74601"/>
                    </a:cubicBezTo>
                    <a:cubicBezTo>
                      <a:pt x="33230" y="52878"/>
                      <a:pt x="33300" y="31155"/>
                      <a:pt x="33423" y="9423"/>
                    </a:cubicBezTo>
                    <a:lnTo>
                      <a:pt x="33423" y="6870"/>
                    </a:lnTo>
                    <a:cubicBezTo>
                      <a:pt x="31054" y="6718"/>
                      <a:pt x="28677" y="6689"/>
                      <a:pt x="26308" y="6782"/>
                    </a:cubicBezTo>
                    <a:cubicBezTo>
                      <a:pt x="22921" y="6782"/>
                      <a:pt x="19535" y="6905"/>
                      <a:pt x="16148" y="7063"/>
                    </a:cubicBezTo>
                    <a:cubicBezTo>
                      <a:pt x="13025" y="7212"/>
                      <a:pt x="9884" y="7177"/>
                      <a:pt x="6936" y="8572"/>
                    </a:cubicBezTo>
                    <a:cubicBezTo>
                      <a:pt x="5532" y="9174"/>
                      <a:pt x="4374" y="10247"/>
                      <a:pt x="3672" y="11607"/>
                    </a:cubicBezTo>
                    <a:cubicBezTo>
                      <a:pt x="2944" y="13020"/>
                      <a:pt x="2110" y="14380"/>
                      <a:pt x="1321" y="157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2B73B18A-1D84-1D87-651C-8A2F5A9A4C78}"/>
                  </a:ext>
                </a:extLst>
              </p:cNvPr>
              <p:cNvSpPr/>
              <p:nvPr/>
            </p:nvSpPr>
            <p:spPr>
              <a:xfrm>
                <a:off x="2317266" y="1445161"/>
                <a:ext cx="56734" cy="89577"/>
              </a:xfrm>
              <a:custGeom>
                <a:avLst/>
                <a:gdLst>
                  <a:gd name="connsiteX0" fmla="*/ 0 w 56734"/>
                  <a:gd name="connsiteY0" fmla="*/ 728 h 89577"/>
                  <a:gd name="connsiteX1" fmla="*/ 1377 w 56734"/>
                  <a:gd name="connsiteY1" fmla="*/ 0 h 89577"/>
                  <a:gd name="connsiteX2" fmla="*/ 29997 w 56734"/>
                  <a:gd name="connsiteY2" fmla="*/ 0 h 89577"/>
                  <a:gd name="connsiteX3" fmla="*/ 29497 w 56734"/>
                  <a:gd name="connsiteY3" fmla="*/ 1685 h 89577"/>
                  <a:gd name="connsiteX4" fmla="*/ 26724 w 56734"/>
                  <a:gd name="connsiteY4" fmla="*/ 2009 h 89577"/>
                  <a:gd name="connsiteX5" fmla="*/ 21092 w 56734"/>
                  <a:gd name="connsiteY5" fmla="*/ 7642 h 89577"/>
                  <a:gd name="connsiteX6" fmla="*/ 21004 w 56734"/>
                  <a:gd name="connsiteY6" fmla="*/ 16485 h 89577"/>
                  <a:gd name="connsiteX7" fmla="*/ 20706 w 56734"/>
                  <a:gd name="connsiteY7" fmla="*/ 21030 h 89577"/>
                  <a:gd name="connsiteX8" fmla="*/ 20706 w 56734"/>
                  <a:gd name="connsiteY8" fmla="*/ 54642 h 89577"/>
                  <a:gd name="connsiteX9" fmla="*/ 21232 w 56734"/>
                  <a:gd name="connsiteY9" fmla="*/ 72671 h 89577"/>
                  <a:gd name="connsiteX10" fmla="*/ 22162 w 56734"/>
                  <a:gd name="connsiteY10" fmla="*/ 79181 h 89577"/>
                  <a:gd name="connsiteX11" fmla="*/ 27830 w 56734"/>
                  <a:gd name="connsiteY11" fmla="*/ 84226 h 89577"/>
                  <a:gd name="connsiteX12" fmla="*/ 44315 w 56734"/>
                  <a:gd name="connsiteY12" fmla="*/ 84594 h 89577"/>
                  <a:gd name="connsiteX13" fmla="*/ 53755 w 56734"/>
                  <a:gd name="connsiteY13" fmla="*/ 77058 h 89577"/>
                  <a:gd name="connsiteX14" fmla="*/ 54633 w 56734"/>
                  <a:gd name="connsiteY14" fmla="*/ 74426 h 89577"/>
                  <a:gd name="connsiteX15" fmla="*/ 55896 w 56734"/>
                  <a:gd name="connsiteY15" fmla="*/ 72583 h 89577"/>
                  <a:gd name="connsiteX16" fmla="*/ 56598 w 56734"/>
                  <a:gd name="connsiteY16" fmla="*/ 75417 h 89577"/>
                  <a:gd name="connsiteX17" fmla="*/ 55142 w 56734"/>
                  <a:gd name="connsiteY17" fmla="*/ 84656 h 89577"/>
                  <a:gd name="connsiteX18" fmla="*/ 54343 w 56734"/>
                  <a:gd name="connsiteY18" fmla="*/ 87288 h 89577"/>
                  <a:gd name="connsiteX19" fmla="*/ 51492 w 56734"/>
                  <a:gd name="connsiteY19" fmla="*/ 89385 h 89577"/>
                  <a:gd name="connsiteX20" fmla="*/ 37507 w 56734"/>
                  <a:gd name="connsiteY20" fmla="*/ 89578 h 89577"/>
                  <a:gd name="connsiteX21" fmla="*/ 33954 w 56734"/>
                  <a:gd name="connsiteY21" fmla="*/ 89420 h 89577"/>
                  <a:gd name="connsiteX22" fmla="*/ 17696 w 56734"/>
                  <a:gd name="connsiteY22" fmla="*/ 88946 h 89577"/>
                  <a:gd name="connsiteX23" fmla="*/ 7045 w 56734"/>
                  <a:gd name="connsiteY23" fmla="*/ 89341 h 89577"/>
                  <a:gd name="connsiteX24" fmla="*/ 4001 w 56734"/>
                  <a:gd name="connsiteY24" fmla="*/ 89341 h 89577"/>
                  <a:gd name="connsiteX25" fmla="*/ 2246 w 56734"/>
                  <a:gd name="connsiteY25" fmla="*/ 88420 h 89577"/>
                  <a:gd name="connsiteX26" fmla="*/ 2369 w 56734"/>
                  <a:gd name="connsiteY26" fmla="*/ 87867 h 89577"/>
                  <a:gd name="connsiteX27" fmla="*/ 6185 w 56734"/>
                  <a:gd name="connsiteY27" fmla="*/ 87060 h 89577"/>
                  <a:gd name="connsiteX28" fmla="*/ 9133 w 56734"/>
                  <a:gd name="connsiteY28" fmla="*/ 84287 h 89577"/>
                  <a:gd name="connsiteX29" fmla="*/ 10405 w 56734"/>
                  <a:gd name="connsiteY29" fmla="*/ 76330 h 89577"/>
                  <a:gd name="connsiteX30" fmla="*/ 10818 w 56734"/>
                  <a:gd name="connsiteY30" fmla="*/ 16029 h 89577"/>
                  <a:gd name="connsiteX31" fmla="*/ 10388 w 56734"/>
                  <a:gd name="connsiteY31" fmla="*/ 7677 h 89577"/>
                  <a:gd name="connsiteX32" fmla="*/ 4387 w 56734"/>
                  <a:gd name="connsiteY32" fmla="*/ 1992 h 89577"/>
                  <a:gd name="connsiteX33" fmla="*/ 1860 w 56734"/>
                  <a:gd name="connsiteY33" fmla="*/ 1720 h 89577"/>
                  <a:gd name="connsiteX34" fmla="*/ 0 w 56734"/>
                  <a:gd name="connsiteY34" fmla="*/ 728 h 8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734" h="89577">
                    <a:moveTo>
                      <a:pt x="0" y="728"/>
                    </a:moveTo>
                    <a:cubicBezTo>
                      <a:pt x="807" y="290"/>
                      <a:pt x="1097" y="0"/>
                      <a:pt x="1377" y="0"/>
                    </a:cubicBezTo>
                    <a:cubicBezTo>
                      <a:pt x="10941" y="0"/>
                      <a:pt x="20504" y="0"/>
                      <a:pt x="29997" y="0"/>
                    </a:cubicBezTo>
                    <a:cubicBezTo>
                      <a:pt x="30470" y="877"/>
                      <a:pt x="30392" y="1509"/>
                      <a:pt x="29497" y="1685"/>
                    </a:cubicBezTo>
                    <a:cubicBezTo>
                      <a:pt x="28602" y="1860"/>
                      <a:pt x="27645" y="1869"/>
                      <a:pt x="26724" y="2009"/>
                    </a:cubicBezTo>
                    <a:cubicBezTo>
                      <a:pt x="23785" y="2439"/>
                      <a:pt x="21030" y="3922"/>
                      <a:pt x="21092" y="7642"/>
                    </a:cubicBezTo>
                    <a:cubicBezTo>
                      <a:pt x="21144" y="10590"/>
                      <a:pt x="21092" y="13538"/>
                      <a:pt x="21004" y="16485"/>
                    </a:cubicBezTo>
                    <a:cubicBezTo>
                      <a:pt x="21004" y="17995"/>
                      <a:pt x="20706" y="19512"/>
                      <a:pt x="20706" y="21030"/>
                    </a:cubicBezTo>
                    <a:cubicBezTo>
                      <a:pt x="20706" y="32234"/>
                      <a:pt x="20635" y="43438"/>
                      <a:pt x="20706" y="54642"/>
                    </a:cubicBezTo>
                    <a:cubicBezTo>
                      <a:pt x="20706" y="60651"/>
                      <a:pt x="20960" y="66661"/>
                      <a:pt x="21232" y="72671"/>
                    </a:cubicBezTo>
                    <a:cubicBezTo>
                      <a:pt x="21385" y="74861"/>
                      <a:pt x="21695" y="77037"/>
                      <a:pt x="22162" y="79181"/>
                    </a:cubicBezTo>
                    <a:cubicBezTo>
                      <a:pt x="22686" y="81955"/>
                      <a:pt x="25013" y="84028"/>
                      <a:pt x="27830" y="84226"/>
                    </a:cubicBezTo>
                    <a:cubicBezTo>
                      <a:pt x="33304" y="84656"/>
                      <a:pt x="38788" y="85103"/>
                      <a:pt x="44315" y="84594"/>
                    </a:cubicBezTo>
                    <a:cubicBezTo>
                      <a:pt x="49193" y="84103"/>
                      <a:pt x="52264" y="81647"/>
                      <a:pt x="53755" y="77058"/>
                    </a:cubicBezTo>
                    <a:cubicBezTo>
                      <a:pt x="53998" y="76165"/>
                      <a:pt x="54291" y="75286"/>
                      <a:pt x="54633" y="74426"/>
                    </a:cubicBezTo>
                    <a:cubicBezTo>
                      <a:pt x="55001" y="73778"/>
                      <a:pt x="55424" y="73162"/>
                      <a:pt x="55896" y="72583"/>
                    </a:cubicBezTo>
                    <a:cubicBezTo>
                      <a:pt x="56652" y="73316"/>
                      <a:pt x="56925" y="74416"/>
                      <a:pt x="56598" y="75417"/>
                    </a:cubicBezTo>
                    <a:cubicBezTo>
                      <a:pt x="56177" y="78506"/>
                      <a:pt x="55677" y="81559"/>
                      <a:pt x="55142" y="84656"/>
                    </a:cubicBezTo>
                    <a:cubicBezTo>
                      <a:pt x="54929" y="85549"/>
                      <a:pt x="54663" y="86428"/>
                      <a:pt x="54343" y="87288"/>
                    </a:cubicBezTo>
                    <a:cubicBezTo>
                      <a:pt x="54012" y="88575"/>
                      <a:pt x="52820" y="89452"/>
                      <a:pt x="51492" y="89385"/>
                    </a:cubicBezTo>
                    <a:cubicBezTo>
                      <a:pt x="46833" y="89490"/>
                      <a:pt x="42166" y="89543"/>
                      <a:pt x="37507" y="89578"/>
                    </a:cubicBezTo>
                    <a:cubicBezTo>
                      <a:pt x="36322" y="89578"/>
                      <a:pt x="35138" y="89455"/>
                      <a:pt x="33954" y="89420"/>
                    </a:cubicBezTo>
                    <a:cubicBezTo>
                      <a:pt x="28540" y="89244"/>
                      <a:pt x="23118" y="88990"/>
                      <a:pt x="17696" y="88946"/>
                    </a:cubicBezTo>
                    <a:cubicBezTo>
                      <a:pt x="14187" y="88946"/>
                      <a:pt x="10598" y="89209"/>
                      <a:pt x="7045" y="89341"/>
                    </a:cubicBezTo>
                    <a:cubicBezTo>
                      <a:pt x="6033" y="89433"/>
                      <a:pt x="5013" y="89433"/>
                      <a:pt x="4001" y="89341"/>
                    </a:cubicBezTo>
                    <a:cubicBezTo>
                      <a:pt x="3371" y="89129"/>
                      <a:pt x="2779" y="88818"/>
                      <a:pt x="2246" y="88420"/>
                    </a:cubicBezTo>
                    <a:cubicBezTo>
                      <a:pt x="2246" y="88235"/>
                      <a:pt x="2325" y="88051"/>
                      <a:pt x="2369" y="87867"/>
                    </a:cubicBezTo>
                    <a:cubicBezTo>
                      <a:pt x="3641" y="87595"/>
                      <a:pt x="4904" y="87314"/>
                      <a:pt x="6185" y="87060"/>
                    </a:cubicBezTo>
                    <a:cubicBezTo>
                      <a:pt x="7672" y="86886"/>
                      <a:pt x="8869" y="85760"/>
                      <a:pt x="9133" y="84287"/>
                    </a:cubicBezTo>
                    <a:cubicBezTo>
                      <a:pt x="9633" y="81655"/>
                      <a:pt x="10379" y="79023"/>
                      <a:pt x="10405" y="76330"/>
                    </a:cubicBezTo>
                    <a:cubicBezTo>
                      <a:pt x="10634" y="56227"/>
                      <a:pt x="10771" y="36127"/>
                      <a:pt x="10818" y="16029"/>
                    </a:cubicBezTo>
                    <a:cubicBezTo>
                      <a:pt x="10828" y="13239"/>
                      <a:pt x="10684" y="10451"/>
                      <a:pt x="10388" y="7677"/>
                    </a:cubicBezTo>
                    <a:cubicBezTo>
                      <a:pt x="9993" y="4167"/>
                      <a:pt x="7905" y="2316"/>
                      <a:pt x="4387" y="1992"/>
                    </a:cubicBezTo>
                    <a:cubicBezTo>
                      <a:pt x="3539" y="1954"/>
                      <a:pt x="2696" y="1864"/>
                      <a:pt x="1860" y="1720"/>
                    </a:cubicBezTo>
                    <a:cubicBezTo>
                      <a:pt x="1205" y="1458"/>
                      <a:pt x="582" y="1126"/>
                      <a:pt x="0" y="7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2" name="Freeform 81">
                <a:extLst>
                  <a:ext uri="{FF2B5EF4-FFF2-40B4-BE49-F238E27FC236}">
                    <a16:creationId xmlns:a16="http://schemas.microsoft.com/office/drawing/2014/main" id="{7486E225-876D-CBF5-A675-FF298BCF46FC}"/>
                  </a:ext>
                </a:extLst>
              </p:cNvPr>
              <p:cNvSpPr/>
              <p:nvPr/>
            </p:nvSpPr>
            <p:spPr>
              <a:xfrm>
                <a:off x="2444227" y="1283658"/>
                <a:ext cx="41799" cy="83990"/>
              </a:xfrm>
              <a:custGeom>
                <a:avLst/>
                <a:gdLst>
                  <a:gd name="connsiteX0" fmla="*/ 39990 w 41799"/>
                  <a:gd name="connsiteY0" fmla="*/ 2018 h 83990"/>
                  <a:gd name="connsiteX1" fmla="*/ 39990 w 41799"/>
                  <a:gd name="connsiteY1" fmla="*/ 8423 h 83990"/>
                  <a:gd name="connsiteX2" fmla="*/ 39823 w 41799"/>
                  <a:gd name="connsiteY2" fmla="*/ 13757 h 83990"/>
                  <a:gd name="connsiteX3" fmla="*/ 39586 w 41799"/>
                  <a:gd name="connsiteY3" fmla="*/ 15240 h 83990"/>
                  <a:gd name="connsiteX4" fmla="*/ 38411 w 41799"/>
                  <a:gd name="connsiteY4" fmla="*/ 16608 h 83990"/>
                  <a:gd name="connsiteX5" fmla="*/ 36980 w 41799"/>
                  <a:gd name="connsiteY5" fmla="*/ 15213 h 83990"/>
                  <a:gd name="connsiteX6" fmla="*/ 36156 w 41799"/>
                  <a:gd name="connsiteY6" fmla="*/ 11248 h 83990"/>
                  <a:gd name="connsiteX7" fmla="*/ 32646 w 41799"/>
                  <a:gd name="connsiteY7" fmla="*/ 7159 h 83990"/>
                  <a:gd name="connsiteX8" fmla="*/ 21600 w 41799"/>
                  <a:gd name="connsiteY8" fmla="*/ 4878 h 83990"/>
                  <a:gd name="connsiteX9" fmla="*/ 13485 w 41799"/>
                  <a:gd name="connsiteY9" fmla="*/ 8528 h 83990"/>
                  <a:gd name="connsiteX10" fmla="*/ 10502 w 41799"/>
                  <a:gd name="connsiteY10" fmla="*/ 15082 h 83990"/>
                  <a:gd name="connsiteX11" fmla="*/ 11827 w 41799"/>
                  <a:gd name="connsiteY11" fmla="*/ 22215 h 83990"/>
                  <a:gd name="connsiteX12" fmla="*/ 19644 w 41799"/>
                  <a:gd name="connsiteY12" fmla="*/ 30707 h 83990"/>
                  <a:gd name="connsiteX13" fmla="*/ 29137 w 41799"/>
                  <a:gd name="connsiteY13" fmla="*/ 38683 h 83990"/>
                  <a:gd name="connsiteX14" fmla="*/ 37182 w 41799"/>
                  <a:gd name="connsiteY14" fmla="*/ 47070 h 83990"/>
                  <a:gd name="connsiteX15" fmla="*/ 41648 w 41799"/>
                  <a:gd name="connsiteY15" fmla="*/ 63459 h 83990"/>
                  <a:gd name="connsiteX16" fmla="*/ 38261 w 41799"/>
                  <a:gd name="connsiteY16" fmla="*/ 73408 h 83990"/>
                  <a:gd name="connsiteX17" fmla="*/ 27891 w 41799"/>
                  <a:gd name="connsiteY17" fmla="*/ 81971 h 83990"/>
                  <a:gd name="connsiteX18" fmla="*/ 11642 w 41799"/>
                  <a:gd name="connsiteY18" fmla="*/ 83673 h 83990"/>
                  <a:gd name="connsiteX19" fmla="*/ 3571 w 41799"/>
                  <a:gd name="connsiteY19" fmla="*/ 81629 h 83990"/>
                  <a:gd name="connsiteX20" fmla="*/ 0 w 41799"/>
                  <a:gd name="connsiteY20" fmla="*/ 79629 h 83990"/>
                  <a:gd name="connsiteX21" fmla="*/ 491 w 41799"/>
                  <a:gd name="connsiteY21" fmla="*/ 71110 h 83990"/>
                  <a:gd name="connsiteX22" fmla="*/ 597 w 41799"/>
                  <a:gd name="connsiteY22" fmla="*/ 65600 h 83990"/>
                  <a:gd name="connsiteX23" fmla="*/ 1009 w 41799"/>
                  <a:gd name="connsiteY23" fmla="*/ 64108 h 83990"/>
                  <a:gd name="connsiteX24" fmla="*/ 2009 w 41799"/>
                  <a:gd name="connsiteY24" fmla="*/ 63503 h 83990"/>
                  <a:gd name="connsiteX25" fmla="*/ 3150 w 41799"/>
                  <a:gd name="connsiteY25" fmla="*/ 64292 h 83990"/>
                  <a:gd name="connsiteX26" fmla="*/ 3641 w 41799"/>
                  <a:gd name="connsiteY26" fmla="*/ 67276 h 83990"/>
                  <a:gd name="connsiteX27" fmla="*/ 5975 w 41799"/>
                  <a:gd name="connsiteY27" fmla="*/ 73900 h 83990"/>
                  <a:gd name="connsiteX28" fmla="*/ 8010 w 41799"/>
                  <a:gd name="connsiteY28" fmla="*/ 75716 h 83990"/>
                  <a:gd name="connsiteX29" fmla="*/ 9546 w 41799"/>
                  <a:gd name="connsiteY29" fmla="*/ 76593 h 83990"/>
                  <a:gd name="connsiteX30" fmla="*/ 25628 w 41799"/>
                  <a:gd name="connsiteY30" fmla="*/ 77470 h 83990"/>
                  <a:gd name="connsiteX31" fmla="*/ 33243 w 41799"/>
                  <a:gd name="connsiteY31" fmla="*/ 65380 h 83990"/>
                  <a:gd name="connsiteX32" fmla="*/ 26031 w 41799"/>
                  <a:gd name="connsiteY32" fmla="*/ 50974 h 83990"/>
                  <a:gd name="connsiteX33" fmla="*/ 19539 w 41799"/>
                  <a:gd name="connsiteY33" fmla="*/ 45324 h 83990"/>
                  <a:gd name="connsiteX34" fmla="*/ 14643 w 41799"/>
                  <a:gd name="connsiteY34" fmla="*/ 41323 h 83990"/>
                  <a:gd name="connsiteX35" fmla="*/ 6054 w 41799"/>
                  <a:gd name="connsiteY35" fmla="*/ 31444 h 83990"/>
                  <a:gd name="connsiteX36" fmla="*/ 4097 w 41799"/>
                  <a:gd name="connsiteY36" fmla="*/ 12301 h 83990"/>
                  <a:gd name="connsiteX37" fmla="*/ 17091 w 41799"/>
                  <a:gd name="connsiteY37" fmla="*/ 1193 h 83990"/>
                  <a:gd name="connsiteX38" fmla="*/ 23022 w 41799"/>
                  <a:gd name="connsiteY38" fmla="*/ 0 h 83990"/>
                  <a:gd name="connsiteX39" fmla="*/ 31795 w 41799"/>
                  <a:gd name="connsiteY39" fmla="*/ 728 h 83990"/>
                  <a:gd name="connsiteX40" fmla="*/ 39990 w 41799"/>
                  <a:gd name="connsiteY40" fmla="*/ 2018 h 83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1799" h="83990">
                    <a:moveTo>
                      <a:pt x="39990" y="2018"/>
                    </a:moveTo>
                    <a:cubicBezTo>
                      <a:pt x="39990" y="4220"/>
                      <a:pt x="39990" y="6317"/>
                      <a:pt x="39990" y="8423"/>
                    </a:cubicBezTo>
                    <a:cubicBezTo>
                      <a:pt x="39990" y="10177"/>
                      <a:pt x="39893" y="11932"/>
                      <a:pt x="39823" y="13757"/>
                    </a:cubicBezTo>
                    <a:cubicBezTo>
                      <a:pt x="39849" y="14262"/>
                      <a:pt x="39762" y="14766"/>
                      <a:pt x="39586" y="15240"/>
                    </a:cubicBezTo>
                    <a:cubicBezTo>
                      <a:pt x="39314" y="15775"/>
                      <a:pt x="38893" y="16494"/>
                      <a:pt x="38411" y="16608"/>
                    </a:cubicBezTo>
                    <a:cubicBezTo>
                      <a:pt x="37533" y="16819"/>
                      <a:pt x="37138" y="16038"/>
                      <a:pt x="36980" y="15213"/>
                    </a:cubicBezTo>
                    <a:cubicBezTo>
                      <a:pt x="36726" y="13889"/>
                      <a:pt x="36472" y="12581"/>
                      <a:pt x="36156" y="11248"/>
                    </a:cubicBezTo>
                    <a:cubicBezTo>
                      <a:pt x="35708" y="9403"/>
                      <a:pt x="34401" y="7885"/>
                      <a:pt x="32646" y="7159"/>
                    </a:cubicBezTo>
                    <a:cubicBezTo>
                      <a:pt x="29137" y="5466"/>
                      <a:pt x="25434" y="4422"/>
                      <a:pt x="21600" y="4878"/>
                    </a:cubicBezTo>
                    <a:cubicBezTo>
                      <a:pt x="18626" y="5229"/>
                      <a:pt x="15459" y="5913"/>
                      <a:pt x="13485" y="8528"/>
                    </a:cubicBezTo>
                    <a:cubicBezTo>
                      <a:pt x="11958" y="10427"/>
                      <a:pt x="10932" y="12681"/>
                      <a:pt x="10502" y="15082"/>
                    </a:cubicBezTo>
                    <a:cubicBezTo>
                      <a:pt x="10125" y="17573"/>
                      <a:pt x="10879" y="19907"/>
                      <a:pt x="11827" y="22215"/>
                    </a:cubicBezTo>
                    <a:cubicBezTo>
                      <a:pt x="13397" y="26031"/>
                      <a:pt x="16810" y="28110"/>
                      <a:pt x="19644" y="30707"/>
                    </a:cubicBezTo>
                    <a:cubicBezTo>
                      <a:pt x="22688" y="33489"/>
                      <a:pt x="26092" y="35893"/>
                      <a:pt x="29137" y="38683"/>
                    </a:cubicBezTo>
                    <a:cubicBezTo>
                      <a:pt x="32085" y="41207"/>
                      <a:pt x="34787" y="44016"/>
                      <a:pt x="37182" y="47070"/>
                    </a:cubicBezTo>
                    <a:cubicBezTo>
                      <a:pt x="40727" y="51754"/>
                      <a:pt x="42323" y="57625"/>
                      <a:pt x="41648" y="63459"/>
                    </a:cubicBezTo>
                    <a:cubicBezTo>
                      <a:pt x="41367" y="67006"/>
                      <a:pt x="40209" y="70428"/>
                      <a:pt x="38261" y="73408"/>
                    </a:cubicBezTo>
                    <a:cubicBezTo>
                      <a:pt x="35726" y="77226"/>
                      <a:pt x="32120" y="80206"/>
                      <a:pt x="27891" y="81971"/>
                    </a:cubicBezTo>
                    <a:cubicBezTo>
                      <a:pt x="22627" y="84208"/>
                      <a:pt x="17179" y="84261"/>
                      <a:pt x="11642" y="83673"/>
                    </a:cubicBezTo>
                    <a:cubicBezTo>
                      <a:pt x="8844" y="83508"/>
                      <a:pt x="6106" y="82815"/>
                      <a:pt x="3571" y="81629"/>
                    </a:cubicBezTo>
                    <a:cubicBezTo>
                      <a:pt x="2448" y="81059"/>
                      <a:pt x="1369" y="80401"/>
                      <a:pt x="0" y="79629"/>
                    </a:cubicBezTo>
                    <a:cubicBezTo>
                      <a:pt x="167" y="76812"/>
                      <a:pt x="369" y="73961"/>
                      <a:pt x="491" y="71110"/>
                    </a:cubicBezTo>
                    <a:cubicBezTo>
                      <a:pt x="579" y="69276"/>
                      <a:pt x="535" y="67433"/>
                      <a:pt x="597" y="65600"/>
                    </a:cubicBezTo>
                    <a:cubicBezTo>
                      <a:pt x="605" y="65076"/>
                      <a:pt x="746" y="64562"/>
                      <a:pt x="1009" y="64108"/>
                    </a:cubicBezTo>
                    <a:cubicBezTo>
                      <a:pt x="1228" y="63760"/>
                      <a:pt x="1597" y="63536"/>
                      <a:pt x="2009" y="63503"/>
                    </a:cubicBezTo>
                    <a:cubicBezTo>
                      <a:pt x="2492" y="63577"/>
                      <a:pt x="2913" y="63869"/>
                      <a:pt x="3150" y="64292"/>
                    </a:cubicBezTo>
                    <a:cubicBezTo>
                      <a:pt x="3439" y="65263"/>
                      <a:pt x="3597" y="66265"/>
                      <a:pt x="3641" y="67276"/>
                    </a:cubicBezTo>
                    <a:cubicBezTo>
                      <a:pt x="3799" y="69656"/>
                      <a:pt x="4606" y="71947"/>
                      <a:pt x="5975" y="73900"/>
                    </a:cubicBezTo>
                    <a:cubicBezTo>
                      <a:pt x="6545" y="74613"/>
                      <a:pt x="7238" y="75227"/>
                      <a:pt x="8010" y="75716"/>
                    </a:cubicBezTo>
                    <a:cubicBezTo>
                      <a:pt x="8475" y="76075"/>
                      <a:pt x="9046" y="76286"/>
                      <a:pt x="9546" y="76593"/>
                    </a:cubicBezTo>
                    <a:cubicBezTo>
                      <a:pt x="14748" y="79892"/>
                      <a:pt x="20223" y="79550"/>
                      <a:pt x="25628" y="77470"/>
                    </a:cubicBezTo>
                    <a:cubicBezTo>
                      <a:pt x="30655" y="75496"/>
                      <a:pt x="33225" y="70759"/>
                      <a:pt x="33243" y="65380"/>
                    </a:cubicBezTo>
                    <a:cubicBezTo>
                      <a:pt x="33243" y="59239"/>
                      <a:pt x="30409" y="54782"/>
                      <a:pt x="26031" y="50974"/>
                    </a:cubicBezTo>
                    <a:cubicBezTo>
                      <a:pt x="23873" y="49088"/>
                      <a:pt x="21732" y="47184"/>
                      <a:pt x="19539" y="45324"/>
                    </a:cubicBezTo>
                    <a:cubicBezTo>
                      <a:pt x="17933" y="43964"/>
                      <a:pt x="16126" y="42806"/>
                      <a:pt x="14643" y="41323"/>
                    </a:cubicBezTo>
                    <a:cubicBezTo>
                      <a:pt x="11555" y="38244"/>
                      <a:pt x="8352" y="35182"/>
                      <a:pt x="6054" y="31444"/>
                    </a:cubicBezTo>
                    <a:cubicBezTo>
                      <a:pt x="2360" y="25391"/>
                      <a:pt x="1465" y="18881"/>
                      <a:pt x="4097" y="12301"/>
                    </a:cubicBezTo>
                    <a:cubicBezTo>
                      <a:pt x="6273" y="6641"/>
                      <a:pt x="11160" y="2463"/>
                      <a:pt x="17091" y="1193"/>
                    </a:cubicBezTo>
                    <a:cubicBezTo>
                      <a:pt x="19012" y="572"/>
                      <a:pt x="21004" y="171"/>
                      <a:pt x="23022" y="0"/>
                    </a:cubicBezTo>
                    <a:cubicBezTo>
                      <a:pt x="25961" y="52"/>
                      <a:pt x="28891" y="295"/>
                      <a:pt x="31795" y="728"/>
                    </a:cubicBezTo>
                    <a:cubicBezTo>
                      <a:pt x="34410" y="1044"/>
                      <a:pt x="36980" y="1535"/>
                      <a:pt x="39990" y="20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22887EA-CADE-FDF3-CA2F-92C60E878259}"/>
                  </a:ext>
                </a:extLst>
              </p:cNvPr>
              <p:cNvSpPr/>
              <p:nvPr/>
            </p:nvSpPr>
            <p:spPr>
              <a:xfrm>
                <a:off x="2150850" y="1302667"/>
                <a:ext cx="30400" cy="89494"/>
              </a:xfrm>
              <a:custGeom>
                <a:avLst/>
                <a:gdLst>
                  <a:gd name="connsiteX0" fmla="*/ 0 w 30400"/>
                  <a:gd name="connsiteY0" fmla="*/ 960 h 89494"/>
                  <a:gd name="connsiteX1" fmla="*/ 4273 w 30400"/>
                  <a:gd name="connsiteY1" fmla="*/ 83 h 89494"/>
                  <a:gd name="connsiteX2" fmla="*/ 23574 w 30400"/>
                  <a:gd name="connsiteY2" fmla="*/ 83 h 89494"/>
                  <a:gd name="connsiteX3" fmla="*/ 26593 w 30400"/>
                  <a:gd name="connsiteY3" fmla="*/ 284 h 89494"/>
                  <a:gd name="connsiteX4" fmla="*/ 27470 w 30400"/>
                  <a:gd name="connsiteY4" fmla="*/ 1285 h 89494"/>
                  <a:gd name="connsiteX5" fmla="*/ 26663 w 30400"/>
                  <a:gd name="connsiteY5" fmla="*/ 2022 h 89494"/>
                  <a:gd name="connsiteX6" fmla="*/ 24162 w 30400"/>
                  <a:gd name="connsiteY6" fmla="*/ 2416 h 89494"/>
                  <a:gd name="connsiteX7" fmla="*/ 19776 w 30400"/>
                  <a:gd name="connsiteY7" fmla="*/ 6803 h 89494"/>
                  <a:gd name="connsiteX8" fmla="*/ 19302 w 30400"/>
                  <a:gd name="connsiteY8" fmla="*/ 11585 h 89494"/>
                  <a:gd name="connsiteX9" fmla="*/ 18968 w 30400"/>
                  <a:gd name="connsiteY9" fmla="*/ 54242 h 89494"/>
                  <a:gd name="connsiteX10" fmla="*/ 19486 w 30400"/>
                  <a:gd name="connsiteY10" fmla="*/ 77281 h 89494"/>
                  <a:gd name="connsiteX11" fmla="*/ 20363 w 30400"/>
                  <a:gd name="connsiteY11" fmla="*/ 83291 h 89494"/>
                  <a:gd name="connsiteX12" fmla="*/ 25127 w 30400"/>
                  <a:gd name="connsiteY12" fmla="*/ 87388 h 89494"/>
                  <a:gd name="connsiteX13" fmla="*/ 29918 w 30400"/>
                  <a:gd name="connsiteY13" fmla="*/ 87888 h 89494"/>
                  <a:gd name="connsiteX14" fmla="*/ 30400 w 30400"/>
                  <a:gd name="connsiteY14" fmla="*/ 88151 h 89494"/>
                  <a:gd name="connsiteX15" fmla="*/ 28918 w 30400"/>
                  <a:gd name="connsiteY15" fmla="*/ 89424 h 89494"/>
                  <a:gd name="connsiteX16" fmla="*/ 25101 w 30400"/>
                  <a:gd name="connsiteY16" fmla="*/ 89424 h 89494"/>
                  <a:gd name="connsiteX17" fmla="*/ 2983 w 30400"/>
                  <a:gd name="connsiteY17" fmla="*/ 89424 h 89494"/>
                  <a:gd name="connsiteX18" fmla="*/ 500 w 30400"/>
                  <a:gd name="connsiteY18" fmla="*/ 88634 h 89494"/>
                  <a:gd name="connsiteX19" fmla="*/ 3387 w 30400"/>
                  <a:gd name="connsiteY19" fmla="*/ 87555 h 89494"/>
                  <a:gd name="connsiteX20" fmla="*/ 7668 w 30400"/>
                  <a:gd name="connsiteY20" fmla="*/ 83440 h 89494"/>
                  <a:gd name="connsiteX21" fmla="*/ 8686 w 30400"/>
                  <a:gd name="connsiteY21" fmla="*/ 70280 h 89494"/>
                  <a:gd name="connsiteX22" fmla="*/ 8686 w 30400"/>
                  <a:gd name="connsiteY22" fmla="*/ 15533 h 89494"/>
                  <a:gd name="connsiteX23" fmla="*/ 8238 w 30400"/>
                  <a:gd name="connsiteY23" fmla="*/ 7189 h 89494"/>
                  <a:gd name="connsiteX24" fmla="*/ 2702 w 30400"/>
                  <a:gd name="connsiteY24" fmla="*/ 2109 h 89494"/>
                  <a:gd name="connsiteX25" fmla="*/ 0 w 30400"/>
                  <a:gd name="connsiteY25" fmla="*/ 960 h 89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400" h="89494">
                    <a:moveTo>
                      <a:pt x="0" y="960"/>
                    </a:moveTo>
                    <a:cubicBezTo>
                      <a:pt x="1395" y="-189"/>
                      <a:pt x="2869" y="-40"/>
                      <a:pt x="4273" y="83"/>
                    </a:cubicBezTo>
                    <a:cubicBezTo>
                      <a:pt x="10697" y="588"/>
                      <a:pt x="17150" y="588"/>
                      <a:pt x="23574" y="83"/>
                    </a:cubicBezTo>
                    <a:cubicBezTo>
                      <a:pt x="24585" y="14"/>
                      <a:pt x="25600" y="82"/>
                      <a:pt x="26593" y="284"/>
                    </a:cubicBezTo>
                    <a:cubicBezTo>
                      <a:pt x="26943" y="355"/>
                      <a:pt x="27303" y="890"/>
                      <a:pt x="27470" y="1285"/>
                    </a:cubicBezTo>
                    <a:cubicBezTo>
                      <a:pt x="27523" y="1425"/>
                      <a:pt x="26996" y="1943"/>
                      <a:pt x="26663" y="2022"/>
                    </a:cubicBezTo>
                    <a:cubicBezTo>
                      <a:pt x="25847" y="2232"/>
                      <a:pt x="24996" y="2276"/>
                      <a:pt x="24162" y="2416"/>
                    </a:cubicBezTo>
                    <a:cubicBezTo>
                      <a:pt x="21258" y="2899"/>
                      <a:pt x="20276" y="3855"/>
                      <a:pt x="19776" y="6803"/>
                    </a:cubicBezTo>
                    <a:cubicBezTo>
                      <a:pt x="19496" y="8382"/>
                      <a:pt x="19337" y="9981"/>
                      <a:pt x="19302" y="11585"/>
                    </a:cubicBezTo>
                    <a:cubicBezTo>
                      <a:pt x="19153" y="25807"/>
                      <a:pt x="18977" y="40020"/>
                      <a:pt x="18968" y="54242"/>
                    </a:cubicBezTo>
                    <a:cubicBezTo>
                      <a:pt x="18968" y="61927"/>
                      <a:pt x="19232" y="69604"/>
                      <a:pt x="19486" y="77281"/>
                    </a:cubicBezTo>
                    <a:cubicBezTo>
                      <a:pt x="19618" y="79304"/>
                      <a:pt x="19912" y="81314"/>
                      <a:pt x="20363" y="83291"/>
                    </a:cubicBezTo>
                    <a:cubicBezTo>
                      <a:pt x="20872" y="85844"/>
                      <a:pt x="22478" y="87151"/>
                      <a:pt x="25127" y="87388"/>
                    </a:cubicBezTo>
                    <a:cubicBezTo>
                      <a:pt x="26724" y="87537"/>
                      <a:pt x="28321" y="87713"/>
                      <a:pt x="29918" y="87888"/>
                    </a:cubicBezTo>
                    <a:cubicBezTo>
                      <a:pt x="30067" y="87888"/>
                      <a:pt x="30207" y="88046"/>
                      <a:pt x="30400" y="88151"/>
                    </a:cubicBezTo>
                    <a:cubicBezTo>
                      <a:pt x="30400" y="89143"/>
                      <a:pt x="29716" y="89397"/>
                      <a:pt x="28918" y="89424"/>
                    </a:cubicBezTo>
                    <a:cubicBezTo>
                      <a:pt x="27645" y="89467"/>
                      <a:pt x="26373" y="89424"/>
                      <a:pt x="25101" y="89424"/>
                    </a:cubicBezTo>
                    <a:cubicBezTo>
                      <a:pt x="17722" y="89424"/>
                      <a:pt x="10353" y="89424"/>
                      <a:pt x="2983" y="89424"/>
                    </a:cubicBezTo>
                    <a:cubicBezTo>
                      <a:pt x="2106" y="89424"/>
                      <a:pt x="1079" y="89845"/>
                      <a:pt x="500" y="88634"/>
                    </a:cubicBezTo>
                    <a:cubicBezTo>
                      <a:pt x="1123" y="87362"/>
                      <a:pt x="2413" y="87757"/>
                      <a:pt x="3387" y="87555"/>
                    </a:cubicBezTo>
                    <a:cubicBezTo>
                      <a:pt x="6405" y="86976"/>
                      <a:pt x="6896" y="86405"/>
                      <a:pt x="7668" y="83440"/>
                    </a:cubicBezTo>
                    <a:cubicBezTo>
                      <a:pt x="8738" y="79106"/>
                      <a:pt x="8668" y="74666"/>
                      <a:pt x="8686" y="70280"/>
                    </a:cubicBezTo>
                    <a:cubicBezTo>
                      <a:pt x="8774" y="52031"/>
                      <a:pt x="8738" y="33782"/>
                      <a:pt x="8686" y="15533"/>
                    </a:cubicBezTo>
                    <a:cubicBezTo>
                      <a:pt x="8686" y="12752"/>
                      <a:pt x="8458" y="9962"/>
                      <a:pt x="8238" y="7189"/>
                    </a:cubicBezTo>
                    <a:cubicBezTo>
                      <a:pt x="7975" y="3785"/>
                      <a:pt x="6720" y="2802"/>
                      <a:pt x="2702" y="2109"/>
                    </a:cubicBezTo>
                    <a:cubicBezTo>
                      <a:pt x="1132" y="1829"/>
                      <a:pt x="1114" y="1934"/>
                      <a:pt x="0" y="96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CF6B1CDB-EEEC-C637-14BC-FC6B25E2E77C}"/>
                  </a:ext>
                </a:extLst>
              </p:cNvPr>
              <p:cNvSpPr/>
              <p:nvPr/>
            </p:nvSpPr>
            <p:spPr>
              <a:xfrm>
                <a:off x="2500238" y="1302630"/>
                <a:ext cx="30180" cy="89475"/>
              </a:xfrm>
              <a:custGeom>
                <a:avLst/>
                <a:gdLst>
                  <a:gd name="connsiteX0" fmla="*/ 30181 w 30180"/>
                  <a:gd name="connsiteY0" fmla="*/ 88284 h 89475"/>
                  <a:gd name="connsiteX1" fmla="*/ 27549 w 30180"/>
                  <a:gd name="connsiteY1" fmla="*/ 89451 h 89475"/>
                  <a:gd name="connsiteX2" fmla="*/ 11020 w 30180"/>
                  <a:gd name="connsiteY2" fmla="*/ 89258 h 89475"/>
                  <a:gd name="connsiteX3" fmla="*/ 2386 w 30180"/>
                  <a:gd name="connsiteY3" fmla="*/ 89451 h 89475"/>
                  <a:gd name="connsiteX4" fmla="*/ 272 w 30180"/>
                  <a:gd name="connsiteY4" fmla="*/ 88153 h 89475"/>
                  <a:gd name="connsiteX5" fmla="*/ 3527 w 30180"/>
                  <a:gd name="connsiteY5" fmla="*/ 87486 h 89475"/>
                  <a:gd name="connsiteX6" fmla="*/ 7186 w 30180"/>
                  <a:gd name="connsiteY6" fmla="*/ 84293 h 89475"/>
                  <a:gd name="connsiteX7" fmla="*/ 8273 w 30180"/>
                  <a:gd name="connsiteY7" fmla="*/ 77274 h 89475"/>
                  <a:gd name="connsiteX8" fmla="*/ 8475 w 30180"/>
                  <a:gd name="connsiteY8" fmla="*/ 14911 h 89475"/>
                  <a:gd name="connsiteX9" fmla="*/ 8054 w 30180"/>
                  <a:gd name="connsiteY9" fmla="*/ 7322 h 89475"/>
                  <a:gd name="connsiteX10" fmla="*/ 2378 w 30180"/>
                  <a:gd name="connsiteY10" fmla="*/ 2111 h 89475"/>
                  <a:gd name="connsiteX11" fmla="*/ 0 w 30180"/>
                  <a:gd name="connsiteY11" fmla="*/ 777 h 89475"/>
                  <a:gd name="connsiteX12" fmla="*/ 4317 w 30180"/>
                  <a:gd name="connsiteY12" fmla="*/ 93 h 89475"/>
                  <a:gd name="connsiteX13" fmla="*/ 12678 w 30180"/>
                  <a:gd name="connsiteY13" fmla="*/ 505 h 89475"/>
                  <a:gd name="connsiteX14" fmla="*/ 22820 w 30180"/>
                  <a:gd name="connsiteY14" fmla="*/ 102 h 89475"/>
                  <a:gd name="connsiteX15" fmla="*/ 26987 w 30180"/>
                  <a:gd name="connsiteY15" fmla="*/ 584 h 89475"/>
                  <a:gd name="connsiteX16" fmla="*/ 26014 w 30180"/>
                  <a:gd name="connsiteY16" fmla="*/ 2093 h 89475"/>
                  <a:gd name="connsiteX17" fmla="*/ 22785 w 30180"/>
                  <a:gd name="connsiteY17" fmla="*/ 2716 h 89475"/>
                  <a:gd name="connsiteX18" fmla="*/ 19214 w 30180"/>
                  <a:gd name="connsiteY18" fmla="*/ 6726 h 89475"/>
                  <a:gd name="connsiteX19" fmla="*/ 19056 w 30180"/>
                  <a:gd name="connsiteY19" fmla="*/ 8243 h 89475"/>
                  <a:gd name="connsiteX20" fmla="*/ 18705 w 30180"/>
                  <a:gd name="connsiteY20" fmla="*/ 18903 h 89475"/>
                  <a:gd name="connsiteX21" fmla="*/ 18705 w 30180"/>
                  <a:gd name="connsiteY21" fmla="*/ 69307 h 89475"/>
                  <a:gd name="connsiteX22" fmla="*/ 19723 w 30180"/>
                  <a:gd name="connsiteY22" fmla="*/ 82468 h 89475"/>
                  <a:gd name="connsiteX23" fmla="*/ 25628 w 30180"/>
                  <a:gd name="connsiteY23" fmla="*/ 87433 h 89475"/>
                  <a:gd name="connsiteX24" fmla="*/ 29655 w 30180"/>
                  <a:gd name="connsiteY24" fmla="*/ 87925 h 89475"/>
                  <a:gd name="connsiteX25" fmla="*/ 30181 w 30180"/>
                  <a:gd name="connsiteY25" fmla="*/ 88284 h 89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180" h="89475">
                    <a:moveTo>
                      <a:pt x="30181" y="88284"/>
                    </a:moveTo>
                    <a:cubicBezTo>
                      <a:pt x="29593" y="89723"/>
                      <a:pt x="28470" y="89460"/>
                      <a:pt x="27549" y="89451"/>
                    </a:cubicBezTo>
                    <a:cubicBezTo>
                      <a:pt x="22039" y="89399"/>
                      <a:pt x="16529" y="89276"/>
                      <a:pt x="11020" y="89258"/>
                    </a:cubicBezTo>
                    <a:cubicBezTo>
                      <a:pt x="8142" y="89258"/>
                      <a:pt x="5264" y="89399"/>
                      <a:pt x="2386" y="89451"/>
                    </a:cubicBezTo>
                    <a:cubicBezTo>
                      <a:pt x="1570" y="89451"/>
                      <a:pt x="632" y="89662"/>
                      <a:pt x="272" y="88153"/>
                    </a:cubicBezTo>
                    <a:cubicBezTo>
                      <a:pt x="1325" y="87803"/>
                      <a:pt x="2422" y="87579"/>
                      <a:pt x="3527" y="87486"/>
                    </a:cubicBezTo>
                    <a:cubicBezTo>
                      <a:pt x="5861" y="87574"/>
                      <a:pt x="6747" y="86021"/>
                      <a:pt x="7186" y="84293"/>
                    </a:cubicBezTo>
                    <a:cubicBezTo>
                      <a:pt x="7835" y="82007"/>
                      <a:pt x="8203" y="79650"/>
                      <a:pt x="8273" y="77274"/>
                    </a:cubicBezTo>
                    <a:cubicBezTo>
                      <a:pt x="8414" y="56492"/>
                      <a:pt x="8484" y="35705"/>
                      <a:pt x="8475" y="14911"/>
                    </a:cubicBezTo>
                    <a:cubicBezTo>
                      <a:pt x="8475" y="12385"/>
                      <a:pt x="8238" y="9849"/>
                      <a:pt x="8054" y="7322"/>
                    </a:cubicBezTo>
                    <a:cubicBezTo>
                      <a:pt x="7808" y="4041"/>
                      <a:pt x="6598" y="2716"/>
                      <a:pt x="2378" y="2111"/>
                    </a:cubicBezTo>
                    <a:cubicBezTo>
                      <a:pt x="1430" y="1979"/>
                      <a:pt x="228" y="2392"/>
                      <a:pt x="0" y="777"/>
                    </a:cubicBezTo>
                    <a:cubicBezTo>
                      <a:pt x="1290" y="-302"/>
                      <a:pt x="2851" y="40"/>
                      <a:pt x="4317" y="93"/>
                    </a:cubicBezTo>
                    <a:cubicBezTo>
                      <a:pt x="7107" y="189"/>
                      <a:pt x="9888" y="514"/>
                      <a:pt x="12678" y="505"/>
                    </a:cubicBezTo>
                    <a:cubicBezTo>
                      <a:pt x="16056" y="505"/>
                      <a:pt x="19442" y="224"/>
                      <a:pt x="22820" y="102"/>
                    </a:cubicBezTo>
                    <a:cubicBezTo>
                      <a:pt x="24233" y="49"/>
                      <a:pt x="25680" y="-258"/>
                      <a:pt x="26987" y="584"/>
                    </a:cubicBezTo>
                    <a:cubicBezTo>
                      <a:pt x="27154" y="1462"/>
                      <a:pt x="26838" y="1944"/>
                      <a:pt x="26014" y="2093"/>
                    </a:cubicBezTo>
                    <a:cubicBezTo>
                      <a:pt x="24934" y="2277"/>
                      <a:pt x="23864" y="2567"/>
                      <a:pt x="22785" y="2716"/>
                    </a:cubicBezTo>
                    <a:cubicBezTo>
                      <a:pt x="20416" y="3032"/>
                      <a:pt x="19600" y="4681"/>
                      <a:pt x="19214" y="6726"/>
                    </a:cubicBezTo>
                    <a:cubicBezTo>
                      <a:pt x="19126" y="7227"/>
                      <a:pt x="19074" y="7734"/>
                      <a:pt x="19056" y="8243"/>
                    </a:cubicBezTo>
                    <a:cubicBezTo>
                      <a:pt x="18925" y="11753"/>
                      <a:pt x="18714" y="15350"/>
                      <a:pt x="18705" y="18903"/>
                    </a:cubicBezTo>
                    <a:cubicBezTo>
                      <a:pt x="18705" y="35705"/>
                      <a:pt x="18618" y="52506"/>
                      <a:pt x="18705" y="69307"/>
                    </a:cubicBezTo>
                    <a:cubicBezTo>
                      <a:pt x="18793" y="73710"/>
                      <a:pt x="19135" y="78104"/>
                      <a:pt x="19723" y="82468"/>
                    </a:cubicBezTo>
                    <a:cubicBezTo>
                      <a:pt x="20118" y="85679"/>
                      <a:pt x="21697" y="87240"/>
                      <a:pt x="25628" y="87433"/>
                    </a:cubicBezTo>
                    <a:cubicBezTo>
                      <a:pt x="26979" y="87504"/>
                      <a:pt x="28312" y="87749"/>
                      <a:pt x="29655" y="87925"/>
                    </a:cubicBezTo>
                    <a:cubicBezTo>
                      <a:pt x="29777" y="87934"/>
                      <a:pt x="29900" y="88127"/>
                      <a:pt x="30181" y="8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54B7F7E7-645A-7486-6E98-0D7C81E924FD}"/>
                  </a:ext>
                </a:extLst>
              </p:cNvPr>
              <p:cNvSpPr/>
              <p:nvPr/>
            </p:nvSpPr>
            <p:spPr>
              <a:xfrm>
                <a:off x="2676726" y="1445109"/>
                <a:ext cx="30108" cy="89432"/>
              </a:xfrm>
              <a:custGeom>
                <a:avLst/>
                <a:gdLst>
                  <a:gd name="connsiteX0" fmla="*/ 27531 w 30108"/>
                  <a:gd name="connsiteY0" fmla="*/ 535 h 89432"/>
                  <a:gd name="connsiteX1" fmla="*/ 25505 w 30108"/>
                  <a:gd name="connsiteY1" fmla="*/ 1904 h 89432"/>
                  <a:gd name="connsiteX2" fmla="*/ 23294 w 30108"/>
                  <a:gd name="connsiteY2" fmla="*/ 2360 h 89432"/>
                  <a:gd name="connsiteX3" fmla="*/ 19135 w 30108"/>
                  <a:gd name="connsiteY3" fmla="*/ 8861 h 89432"/>
                  <a:gd name="connsiteX4" fmla="*/ 18846 w 30108"/>
                  <a:gd name="connsiteY4" fmla="*/ 22530 h 89432"/>
                  <a:gd name="connsiteX5" fmla="*/ 18846 w 30108"/>
                  <a:gd name="connsiteY5" fmla="*/ 63547 h 89432"/>
                  <a:gd name="connsiteX6" fmla="*/ 19539 w 30108"/>
                  <a:gd name="connsiteY6" fmla="*/ 79980 h 89432"/>
                  <a:gd name="connsiteX7" fmla="*/ 21030 w 30108"/>
                  <a:gd name="connsiteY7" fmla="*/ 84796 h 89432"/>
                  <a:gd name="connsiteX8" fmla="*/ 24039 w 30108"/>
                  <a:gd name="connsiteY8" fmla="*/ 86876 h 89432"/>
                  <a:gd name="connsiteX9" fmla="*/ 29970 w 30108"/>
                  <a:gd name="connsiteY9" fmla="*/ 87753 h 89432"/>
                  <a:gd name="connsiteX10" fmla="*/ 29093 w 30108"/>
                  <a:gd name="connsiteY10" fmla="*/ 89297 h 89432"/>
                  <a:gd name="connsiteX11" fmla="*/ 25584 w 30108"/>
                  <a:gd name="connsiteY11" fmla="*/ 89402 h 89432"/>
                  <a:gd name="connsiteX12" fmla="*/ 4773 w 30108"/>
                  <a:gd name="connsiteY12" fmla="*/ 89402 h 89432"/>
                  <a:gd name="connsiteX13" fmla="*/ 1500 w 30108"/>
                  <a:gd name="connsiteY13" fmla="*/ 89148 h 89432"/>
                  <a:gd name="connsiteX14" fmla="*/ 105 w 30108"/>
                  <a:gd name="connsiteY14" fmla="*/ 87911 h 89432"/>
                  <a:gd name="connsiteX15" fmla="*/ 4255 w 30108"/>
                  <a:gd name="connsiteY15" fmla="*/ 87112 h 89432"/>
                  <a:gd name="connsiteX16" fmla="*/ 7431 w 30108"/>
                  <a:gd name="connsiteY16" fmla="*/ 84182 h 89432"/>
                  <a:gd name="connsiteX17" fmla="*/ 8238 w 30108"/>
                  <a:gd name="connsiteY17" fmla="*/ 80216 h 89432"/>
                  <a:gd name="connsiteX18" fmla="*/ 8765 w 30108"/>
                  <a:gd name="connsiteY18" fmla="*/ 64240 h 89432"/>
                  <a:gd name="connsiteX19" fmla="*/ 8765 w 30108"/>
                  <a:gd name="connsiteY19" fmla="*/ 15836 h 89432"/>
                  <a:gd name="connsiteX20" fmla="*/ 8431 w 30108"/>
                  <a:gd name="connsiteY20" fmla="*/ 7458 h 89432"/>
                  <a:gd name="connsiteX21" fmla="*/ 2290 w 30108"/>
                  <a:gd name="connsiteY21" fmla="*/ 1781 h 89432"/>
                  <a:gd name="connsiteX22" fmla="*/ 0 w 30108"/>
                  <a:gd name="connsiteY22" fmla="*/ 518 h 89432"/>
                  <a:gd name="connsiteX23" fmla="*/ 1369 w 30108"/>
                  <a:gd name="connsiteY23" fmla="*/ 0 h 89432"/>
                  <a:gd name="connsiteX24" fmla="*/ 7730 w 30108"/>
                  <a:gd name="connsiteY24" fmla="*/ 0 h 89432"/>
                  <a:gd name="connsiteX25" fmla="*/ 20425 w 30108"/>
                  <a:gd name="connsiteY25" fmla="*/ 0 h 89432"/>
                  <a:gd name="connsiteX26" fmla="*/ 26286 w 30108"/>
                  <a:gd name="connsiteY26" fmla="*/ 0 h 89432"/>
                  <a:gd name="connsiteX27" fmla="*/ 27531 w 30108"/>
                  <a:gd name="connsiteY27" fmla="*/ 535 h 89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108" h="89432">
                    <a:moveTo>
                      <a:pt x="27531" y="535"/>
                    </a:moveTo>
                    <a:cubicBezTo>
                      <a:pt x="27286" y="1860"/>
                      <a:pt x="26286" y="1720"/>
                      <a:pt x="25505" y="1904"/>
                    </a:cubicBezTo>
                    <a:cubicBezTo>
                      <a:pt x="24724" y="2088"/>
                      <a:pt x="24004" y="2132"/>
                      <a:pt x="23294" y="2360"/>
                    </a:cubicBezTo>
                    <a:cubicBezTo>
                      <a:pt x="20153" y="3387"/>
                      <a:pt x="19214" y="5869"/>
                      <a:pt x="19135" y="8861"/>
                    </a:cubicBezTo>
                    <a:cubicBezTo>
                      <a:pt x="19021" y="13415"/>
                      <a:pt x="18854" y="17977"/>
                      <a:pt x="18846" y="22530"/>
                    </a:cubicBezTo>
                    <a:cubicBezTo>
                      <a:pt x="18846" y="36200"/>
                      <a:pt x="18767" y="49878"/>
                      <a:pt x="18846" y="63547"/>
                    </a:cubicBezTo>
                    <a:cubicBezTo>
                      <a:pt x="18846" y="69021"/>
                      <a:pt x="19161" y="74505"/>
                      <a:pt x="19539" y="79980"/>
                    </a:cubicBezTo>
                    <a:cubicBezTo>
                      <a:pt x="19776" y="81655"/>
                      <a:pt x="20276" y="83282"/>
                      <a:pt x="21030" y="84796"/>
                    </a:cubicBezTo>
                    <a:cubicBezTo>
                      <a:pt x="21592" y="85975"/>
                      <a:pt x="22741" y="86766"/>
                      <a:pt x="24039" y="86876"/>
                    </a:cubicBezTo>
                    <a:lnTo>
                      <a:pt x="29970" y="87753"/>
                    </a:lnTo>
                    <a:cubicBezTo>
                      <a:pt x="30330" y="88718"/>
                      <a:pt x="29970" y="89227"/>
                      <a:pt x="29093" y="89297"/>
                    </a:cubicBezTo>
                    <a:cubicBezTo>
                      <a:pt x="27926" y="89430"/>
                      <a:pt x="26750" y="89466"/>
                      <a:pt x="25584" y="89402"/>
                    </a:cubicBezTo>
                    <a:cubicBezTo>
                      <a:pt x="18661" y="88836"/>
                      <a:pt x="11695" y="88836"/>
                      <a:pt x="4773" y="89402"/>
                    </a:cubicBezTo>
                    <a:cubicBezTo>
                      <a:pt x="3676" y="89471"/>
                      <a:pt x="2571" y="89385"/>
                      <a:pt x="1500" y="89148"/>
                    </a:cubicBezTo>
                    <a:cubicBezTo>
                      <a:pt x="1079" y="89069"/>
                      <a:pt x="755" y="88507"/>
                      <a:pt x="105" y="87911"/>
                    </a:cubicBezTo>
                    <a:cubicBezTo>
                      <a:pt x="1799" y="87577"/>
                      <a:pt x="3027" y="87332"/>
                      <a:pt x="4255" y="87112"/>
                    </a:cubicBezTo>
                    <a:cubicBezTo>
                      <a:pt x="5808" y="86857"/>
                      <a:pt x="7054" y="85705"/>
                      <a:pt x="7431" y="84182"/>
                    </a:cubicBezTo>
                    <a:cubicBezTo>
                      <a:pt x="7870" y="82900"/>
                      <a:pt x="8142" y="81568"/>
                      <a:pt x="8238" y="80216"/>
                    </a:cubicBezTo>
                    <a:cubicBezTo>
                      <a:pt x="8484" y="74891"/>
                      <a:pt x="8739" y="69565"/>
                      <a:pt x="8765" y="64240"/>
                    </a:cubicBezTo>
                    <a:cubicBezTo>
                      <a:pt x="8826" y="48105"/>
                      <a:pt x="8765" y="31971"/>
                      <a:pt x="8765" y="15836"/>
                    </a:cubicBezTo>
                    <a:cubicBezTo>
                      <a:pt x="8809" y="13039"/>
                      <a:pt x="8703" y="10242"/>
                      <a:pt x="8431" y="7458"/>
                    </a:cubicBezTo>
                    <a:cubicBezTo>
                      <a:pt x="7966" y="3527"/>
                      <a:pt x="6238" y="2071"/>
                      <a:pt x="2290" y="1781"/>
                    </a:cubicBezTo>
                    <a:cubicBezTo>
                      <a:pt x="965" y="1685"/>
                      <a:pt x="965" y="1685"/>
                      <a:pt x="0" y="518"/>
                    </a:cubicBezTo>
                    <a:cubicBezTo>
                      <a:pt x="421" y="271"/>
                      <a:pt x="886" y="97"/>
                      <a:pt x="1369" y="0"/>
                    </a:cubicBezTo>
                    <a:cubicBezTo>
                      <a:pt x="3492" y="0"/>
                      <a:pt x="5615" y="0"/>
                      <a:pt x="7730" y="0"/>
                    </a:cubicBezTo>
                    <a:lnTo>
                      <a:pt x="20425" y="0"/>
                    </a:lnTo>
                    <a:cubicBezTo>
                      <a:pt x="22381" y="0"/>
                      <a:pt x="24329" y="0"/>
                      <a:pt x="26286" y="0"/>
                    </a:cubicBezTo>
                    <a:cubicBezTo>
                      <a:pt x="26733" y="99"/>
                      <a:pt x="27154" y="281"/>
                      <a:pt x="27531" y="5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862599F3-FB66-785E-734C-8D4F4C523408}"/>
                  </a:ext>
                </a:extLst>
              </p:cNvPr>
              <p:cNvSpPr/>
              <p:nvPr/>
            </p:nvSpPr>
            <p:spPr>
              <a:xfrm>
                <a:off x="2396886" y="1422409"/>
                <a:ext cx="28873" cy="13706"/>
              </a:xfrm>
              <a:custGeom>
                <a:avLst/>
                <a:gdLst>
                  <a:gd name="connsiteX0" fmla="*/ 44 w 28873"/>
                  <a:gd name="connsiteY0" fmla="*/ 3258 h 13706"/>
                  <a:gd name="connsiteX1" fmla="*/ 2255 w 28873"/>
                  <a:gd name="connsiteY1" fmla="*/ 2214 h 13706"/>
                  <a:gd name="connsiteX2" fmla="*/ 9046 w 28873"/>
                  <a:gd name="connsiteY2" fmla="*/ 169 h 13706"/>
                  <a:gd name="connsiteX3" fmla="*/ 11528 w 28873"/>
                  <a:gd name="connsiteY3" fmla="*/ 687 h 13706"/>
                  <a:gd name="connsiteX4" fmla="*/ 18758 w 28873"/>
                  <a:gd name="connsiteY4" fmla="*/ 6100 h 13706"/>
                  <a:gd name="connsiteX5" fmla="*/ 27479 w 28873"/>
                  <a:gd name="connsiteY5" fmla="*/ 12171 h 13706"/>
                  <a:gd name="connsiteX6" fmla="*/ 28874 w 28873"/>
                  <a:gd name="connsiteY6" fmla="*/ 13707 h 13706"/>
                  <a:gd name="connsiteX7" fmla="*/ 25733 w 28873"/>
                  <a:gd name="connsiteY7" fmla="*/ 13382 h 13706"/>
                  <a:gd name="connsiteX8" fmla="*/ 15047 w 28873"/>
                  <a:gd name="connsiteY8" fmla="*/ 10215 h 13706"/>
                  <a:gd name="connsiteX9" fmla="*/ 10019 w 28873"/>
                  <a:gd name="connsiteY9" fmla="*/ 7925 h 13706"/>
                  <a:gd name="connsiteX10" fmla="*/ 2834 w 28873"/>
                  <a:gd name="connsiteY10" fmla="*/ 5416 h 13706"/>
                  <a:gd name="connsiteX11" fmla="*/ 0 w 28873"/>
                  <a:gd name="connsiteY11" fmla="*/ 3933 h 13706"/>
                  <a:gd name="connsiteX12" fmla="*/ 44 w 28873"/>
                  <a:gd name="connsiteY12" fmla="*/ 3258 h 1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3" h="13706">
                    <a:moveTo>
                      <a:pt x="44" y="3258"/>
                    </a:moveTo>
                    <a:cubicBezTo>
                      <a:pt x="756" y="2860"/>
                      <a:pt x="1495" y="2511"/>
                      <a:pt x="2255" y="2214"/>
                    </a:cubicBezTo>
                    <a:cubicBezTo>
                      <a:pt x="4510" y="1503"/>
                      <a:pt x="6808" y="933"/>
                      <a:pt x="9046" y="169"/>
                    </a:cubicBezTo>
                    <a:cubicBezTo>
                      <a:pt x="9901" y="-182"/>
                      <a:pt x="10884" y="24"/>
                      <a:pt x="11528" y="687"/>
                    </a:cubicBezTo>
                    <a:cubicBezTo>
                      <a:pt x="13871" y="2573"/>
                      <a:pt x="16310" y="4354"/>
                      <a:pt x="18758" y="6100"/>
                    </a:cubicBezTo>
                    <a:cubicBezTo>
                      <a:pt x="21635" y="8153"/>
                      <a:pt x="24575" y="10136"/>
                      <a:pt x="27479" y="12171"/>
                    </a:cubicBezTo>
                    <a:cubicBezTo>
                      <a:pt x="27986" y="12643"/>
                      <a:pt x="28453" y="13157"/>
                      <a:pt x="28874" y="13707"/>
                    </a:cubicBezTo>
                    <a:cubicBezTo>
                      <a:pt x="27820" y="13675"/>
                      <a:pt x="26771" y="13566"/>
                      <a:pt x="25733" y="13382"/>
                    </a:cubicBezTo>
                    <a:cubicBezTo>
                      <a:pt x="22153" y="12382"/>
                      <a:pt x="18574" y="11382"/>
                      <a:pt x="15047" y="10215"/>
                    </a:cubicBezTo>
                    <a:cubicBezTo>
                      <a:pt x="13292" y="9636"/>
                      <a:pt x="11730" y="8592"/>
                      <a:pt x="10019" y="7925"/>
                    </a:cubicBezTo>
                    <a:cubicBezTo>
                      <a:pt x="7650" y="7048"/>
                      <a:pt x="5211" y="6302"/>
                      <a:pt x="2834" y="5416"/>
                    </a:cubicBezTo>
                    <a:cubicBezTo>
                      <a:pt x="1859" y="4981"/>
                      <a:pt x="912" y="4486"/>
                      <a:pt x="0" y="3933"/>
                    </a:cubicBezTo>
                    <a:cubicBezTo>
                      <a:pt x="18" y="3705"/>
                      <a:pt x="26" y="3442"/>
                      <a:pt x="44" y="32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BD0240E9-1FD8-8C75-DBC6-8ACF70490563}"/>
                  </a:ext>
                </a:extLst>
              </p:cNvPr>
              <p:cNvSpPr/>
              <p:nvPr/>
            </p:nvSpPr>
            <p:spPr>
              <a:xfrm>
                <a:off x="2005165" y="1462129"/>
                <a:ext cx="33591" cy="57667"/>
              </a:xfrm>
              <a:custGeom>
                <a:avLst/>
                <a:gdLst>
                  <a:gd name="connsiteX0" fmla="*/ 28909 w 33591"/>
                  <a:gd name="connsiteY0" fmla="*/ 33848 h 57667"/>
                  <a:gd name="connsiteX1" fmla="*/ 28181 w 33591"/>
                  <a:gd name="connsiteY1" fmla="*/ 31813 h 57667"/>
                  <a:gd name="connsiteX2" fmla="*/ 25417 w 33591"/>
                  <a:gd name="connsiteY2" fmla="*/ 28926 h 57667"/>
                  <a:gd name="connsiteX3" fmla="*/ 24926 w 33591"/>
                  <a:gd name="connsiteY3" fmla="*/ 28795 h 57667"/>
                  <a:gd name="connsiteX4" fmla="*/ 13239 w 33591"/>
                  <a:gd name="connsiteY4" fmla="*/ 28242 h 57667"/>
                  <a:gd name="connsiteX5" fmla="*/ 12941 w 33591"/>
                  <a:gd name="connsiteY5" fmla="*/ 29997 h 57667"/>
                  <a:gd name="connsiteX6" fmla="*/ 12941 w 33591"/>
                  <a:gd name="connsiteY6" fmla="*/ 47316 h 57667"/>
                  <a:gd name="connsiteX7" fmla="*/ 17547 w 33591"/>
                  <a:gd name="connsiteY7" fmla="*/ 54273 h 57667"/>
                  <a:gd name="connsiteX8" fmla="*/ 21837 w 33591"/>
                  <a:gd name="connsiteY8" fmla="*/ 54580 h 57667"/>
                  <a:gd name="connsiteX9" fmla="*/ 28119 w 33591"/>
                  <a:gd name="connsiteY9" fmla="*/ 53808 h 57667"/>
                  <a:gd name="connsiteX10" fmla="*/ 31488 w 33591"/>
                  <a:gd name="connsiteY10" fmla="*/ 50755 h 57667"/>
                  <a:gd name="connsiteX11" fmla="*/ 32997 w 33591"/>
                  <a:gd name="connsiteY11" fmla="*/ 46658 h 57667"/>
                  <a:gd name="connsiteX12" fmla="*/ 33585 w 33591"/>
                  <a:gd name="connsiteY12" fmla="*/ 48412 h 57667"/>
                  <a:gd name="connsiteX13" fmla="*/ 32506 w 33591"/>
                  <a:gd name="connsiteY13" fmla="*/ 55159 h 57667"/>
                  <a:gd name="connsiteX14" fmla="*/ 29505 w 33591"/>
                  <a:gd name="connsiteY14" fmla="*/ 57625 h 57667"/>
                  <a:gd name="connsiteX15" fmla="*/ 22627 w 33591"/>
                  <a:gd name="connsiteY15" fmla="*/ 57625 h 57667"/>
                  <a:gd name="connsiteX16" fmla="*/ 6133 w 33591"/>
                  <a:gd name="connsiteY16" fmla="*/ 57353 h 57667"/>
                  <a:gd name="connsiteX17" fmla="*/ 1009 w 33591"/>
                  <a:gd name="connsiteY17" fmla="*/ 56668 h 57667"/>
                  <a:gd name="connsiteX18" fmla="*/ 3220 w 33591"/>
                  <a:gd name="connsiteY18" fmla="*/ 56019 h 57667"/>
                  <a:gd name="connsiteX19" fmla="*/ 5571 w 33591"/>
                  <a:gd name="connsiteY19" fmla="*/ 53808 h 57667"/>
                  <a:gd name="connsiteX20" fmla="*/ 6291 w 33591"/>
                  <a:gd name="connsiteY20" fmla="*/ 48298 h 57667"/>
                  <a:gd name="connsiteX21" fmla="*/ 6466 w 33591"/>
                  <a:gd name="connsiteY21" fmla="*/ 6606 h 57667"/>
                  <a:gd name="connsiteX22" fmla="*/ 2553 w 33591"/>
                  <a:gd name="connsiteY22" fmla="*/ 1667 h 57667"/>
                  <a:gd name="connsiteX23" fmla="*/ 0 w 33591"/>
                  <a:gd name="connsiteY23" fmla="*/ 895 h 57667"/>
                  <a:gd name="connsiteX24" fmla="*/ 2772 w 33591"/>
                  <a:gd name="connsiteY24" fmla="*/ 114 h 57667"/>
                  <a:gd name="connsiteX25" fmla="*/ 21092 w 33591"/>
                  <a:gd name="connsiteY25" fmla="*/ 298 h 57667"/>
                  <a:gd name="connsiteX26" fmla="*/ 31532 w 33591"/>
                  <a:gd name="connsiteY26" fmla="*/ 0 h 57667"/>
                  <a:gd name="connsiteX27" fmla="*/ 30769 w 33591"/>
                  <a:gd name="connsiteY27" fmla="*/ 9493 h 57667"/>
                  <a:gd name="connsiteX28" fmla="*/ 29356 w 33591"/>
                  <a:gd name="connsiteY28" fmla="*/ 7071 h 57667"/>
                  <a:gd name="connsiteX29" fmla="*/ 26233 w 33591"/>
                  <a:gd name="connsiteY29" fmla="*/ 3966 h 57667"/>
                  <a:gd name="connsiteX30" fmla="*/ 13213 w 33591"/>
                  <a:gd name="connsiteY30" fmla="*/ 3264 h 57667"/>
                  <a:gd name="connsiteX31" fmla="*/ 12941 w 33591"/>
                  <a:gd name="connsiteY31" fmla="*/ 5238 h 57667"/>
                  <a:gd name="connsiteX32" fmla="*/ 12941 w 33591"/>
                  <a:gd name="connsiteY32" fmla="*/ 22557 h 57667"/>
                  <a:gd name="connsiteX33" fmla="*/ 15871 w 33591"/>
                  <a:gd name="connsiteY33" fmla="*/ 25382 h 57667"/>
                  <a:gd name="connsiteX34" fmla="*/ 25522 w 33591"/>
                  <a:gd name="connsiteY34" fmla="*/ 25031 h 57667"/>
                  <a:gd name="connsiteX35" fmla="*/ 30558 w 33591"/>
                  <a:gd name="connsiteY35" fmla="*/ 23697 h 57667"/>
                  <a:gd name="connsiteX36" fmla="*/ 29681 w 33591"/>
                  <a:gd name="connsiteY36" fmla="*/ 33857 h 5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3591" h="57667">
                    <a:moveTo>
                      <a:pt x="28909" y="33848"/>
                    </a:moveTo>
                    <a:cubicBezTo>
                      <a:pt x="28571" y="33208"/>
                      <a:pt x="28326" y="32523"/>
                      <a:pt x="28181" y="31813"/>
                    </a:cubicBezTo>
                    <a:cubicBezTo>
                      <a:pt x="28049" y="30058"/>
                      <a:pt x="26882" y="29365"/>
                      <a:pt x="25417" y="28926"/>
                    </a:cubicBezTo>
                    <a:cubicBezTo>
                      <a:pt x="25261" y="28857"/>
                      <a:pt x="25095" y="28812"/>
                      <a:pt x="24926" y="28795"/>
                    </a:cubicBezTo>
                    <a:cubicBezTo>
                      <a:pt x="21065" y="28602"/>
                      <a:pt x="17196" y="28426"/>
                      <a:pt x="13239" y="28242"/>
                    </a:cubicBezTo>
                    <a:cubicBezTo>
                      <a:pt x="13096" y="28818"/>
                      <a:pt x="12997" y="29405"/>
                      <a:pt x="12941" y="29997"/>
                    </a:cubicBezTo>
                    <a:cubicBezTo>
                      <a:pt x="12941" y="35770"/>
                      <a:pt x="12941" y="41543"/>
                      <a:pt x="12941" y="47316"/>
                    </a:cubicBezTo>
                    <a:cubicBezTo>
                      <a:pt x="12941" y="51150"/>
                      <a:pt x="14696" y="53799"/>
                      <a:pt x="17547" y="54273"/>
                    </a:cubicBezTo>
                    <a:cubicBezTo>
                      <a:pt x="18961" y="54537"/>
                      <a:pt x="20400" y="54640"/>
                      <a:pt x="21837" y="54580"/>
                    </a:cubicBezTo>
                    <a:cubicBezTo>
                      <a:pt x="23944" y="54442"/>
                      <a:pt x="26042" y="54184"/>
                      <a:pt x="28119" y="53808"/>
                    </a:cubicBezTo>
                    <a:cubicBezTo>
                      <a:pt x="29771" y="53597"/>
                      <a:pt x="31115" y="52378"/>
                      <a:pt x="31488" y="50755"/>
                    </a:cubicBezTo>
                    <a:cubicBezTo>
                      <a:pt x="31822" y="49553"/>
                      <a:pt x="32366" y="48412"/>
                      <a:pt x="32997" y="46658"/>
                    </a:cubicBezTo>
                    <a:cubicBezTo>
                      <a:pt x="33339" y="47632"/>
                      <a:pt x="33638" y="48044"/>
                      <a:pt x="33585" y="48412"/>
                    </a:cubicBezTo>
                    <a:cubicBezTo>
                      <a:pt x="33275" y="50670"/>
                      <a:pt x="32916" y="52919"/>
                      <a:pt x="32506" y="55159"/>
                    </a:cubicBezTo>
                    <a:cubicBezTo>
                      <a:pt x="32190" y="56914"/>
                      <a:pt x="31436" y="57546"/>
                      <a:pt x="29505" y="57625"/>
                    </a:cubicBezTo>
                    <a:cubicBezTo>
                      <a:pt x="27215" y="57721"/>
                      <a:pt x="24917" y="57625"/>
                      <a:pt x="22627" y="57625"/>
                    </a:cubicBezTo>
                    <a:cubicBezTo>
                      <a:pt x="17135" y="57554"/>
                      <a:pt x="11634" y="57484"/>
                      <a:pt x="6133" y="57353"/>
                    </a:cubicBezTo>
                    <a:cubicBezTo>
                      <a:pt x="4597" y="57353"/>
                      <a:pt x="2983" y="57774"/>
                      <a:pt x="1009" y="56668"/>
                    </a:cubicBezTo>
                    <a:cubicBezTo>
                      <a:pt x="1726" y="56388"/>
                      <a:pt x="2465" y="56171"/>
                      <a:pt x="3220" y="56019"/>
                    </a:cubicBezTo>
                    <a:cubicBezTo>
                      <a:pt x="4469" y="56030"/>
                      <a:pt x="5505" y="55056"/>
                      <a:pt x="5571" y="53808"/>
                    </a:cubicBezTo>
                    <a:cubicBezTo>
                      <a:pt x="5946" y="51992"/>
                      <a:pt x="6186" y="50150"/>
                      <a:pt x="6291" y="48298"/>
                    </a:cubicBezTo>
                    <a:cubicBezTo>
                      <a:pt x="6405" y="34401"/>
                      <a:pt x="6431" y="20504"/>
                      <a:pt x="6466" y="6606"/>
                    </a:cubicBezTo>
                    <a:cubicBezTo>
                      <a:pt x="6466" y="2974"/>
                      <a:pt x="5089" y="2167"/>
                      <a:pt x="2553" y="1667"/>
                    </a:cubicBezTo>
                    <a:cubicBezTo>
                      <a:pt x="1772" y="1509"/>
                      <a:pt x="1026" y="1211"/>
                      <a:pt x="0" y="895"/>
                    </a:cubicBezTo>
                    <a:cubicBezTo>
                      <a:pt x="956" y="-219"/>
                      <a:pt x="1939" y="105"/>
                      <a:pt x="2772" y="114"/>
                    </a:cubicBezTo>
                    <a:cubicBezTo>
                      <a:pt x="8914" y="114"/>
                      <a:pt x="14985" y="290"/>
                      <a:pt x="21092" y="298"/>
                    </a:cubicBezTo>
                    <a:cubicBezTo>
                      <a:pt x="24469" y="298"/>
                      <a:pt x="27847" y="114"/>
                      <a:pt x="31532" y="0"/>
                    </a:cubicBezTo>
                    <a:cubicBezTo>
                      <a:pt x="31295" y="2930"/>
                      <a:pt x="31041" y="6054"/>
                      <a:pt x="30769" y="9493"/>
                    </a:cubicBezTo>
                    <a:cubicBezTo>
                      <a:pt x="29852" y="9045"/>
                      <a:pt x="29295" y="8090"/>
                      <a:pt x="29356" y="7071"/>
                    </a:cubicBezTo>
                    <a:cubicBezTo>
                      <a:pt x="29310" y="5369"/>
                      <a:pt x="27936" y="4002"/>
                      <a:pt x="26233" y="3966"/>
                    </a:cubicBezTo>
                    <a:cubicBezTo>
                      <a:pt x="21943" y="3641"/>
                      <a:pt x="17644" y="3492"/>
                      <a:pt x="13213" y="3264"/>
                    </a:cubicBezTo>
                    <a:cubicBezTo>
                      <a:pt x="13082" y="3916"/>
                      <a:pt x="12991" y="4575"/>
                      <a:pt x="12941" y="5238"/>
                    </a:cubicBezTo>
                    <a:cubicBezTo>
                      <a:pt x="12941" y="11011"/>
                      <a:pt x="12941" y="16784"/>
                      <a:pt x="12941" y="22557"/>
                    </a:cubicBezTo>
                    <a:cubicBezTo>
                      <a:pt x="12941" y="25189"/>
                      <a:pt x="13116" y="25426"/>
                      <a:pt x="15871" y="25382"/>
                    </a:cubicBezTo>
                    <a:cubicBezTo>
                      <a:pt x="19091" y="25338"/>
                      <a:pt x="22320" y="25312"/>
                      <a:pt x="25522" y="25031"/>
                    </a:cubicBezTo>
                    <a:cubicBezTo>
                      <a:pt x="27236" y="24729"/>
                      <a:pt x="28920" y="24283"/>
                      <a:pt x="30558" y="23697"/>
                    </a:cubicBezTo>
                    <a:cubicBezTo>
                      <a:pt x="30277" y="26996"/>
                      <a:pt x="29997" y="30427"/>
                      <a:pt x="29681" y="338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88" name="Graphic 18">
                <a:extLst>
                  <a:ext uri="{FF2B5EF4-FFF2-40B4-BE49-F238E27FC236}">
                    <a16:creationId xmlns:a16="http://schemas.microsoft.com/office/drawing/2014/main" id="{05835E78-1F2D-B643-FA9C-DEE5C2F4B989}"/>
                  </a:ext>
                </a:extLst>
              </p:cNvPr>
              <p:cNvGrpSpPr/>
              <p:nvPr/>
            </p:nvGrpSpPr>
            <p:grpSpPr>
              <a:xfrm>
                <a:off x="1562620" y="1241607"/>
                <a:ext cx="326155" cy="327481"/>
                <a:chOff x="1562620" y="1241607"/>
                <a:chExt cx="326155" cy="327481"/>
              </a:xfrm>
              <a:solidFill>
                <a:srgbClr val="000000"/>
              </a:solidFill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DA7D1FF7-97C8-2970-F91F-F9C46913ACF4}"/>
                    </a:ext>
                  </a:extLst>
                </p:cNvPr>
                <p:cNvSpPr/>
                <p:nvPr/>
              </p:nvSpPr>
              <p:spPr>
                <a:xfrm>
                  <a:off x="1782423" y="1482624"/>
                  <a:ext cx="17169" cy="16208"/>
                </a:xfrm>
                <a:custGeom>
                  <a:avLst/>
                  <a:gdLst>
                    <a:gd name="connsiteX0" fmla="*/ 15555 w 17169"/>
                    <a:gd name="connsiteY0" fmla="*/ 7010 h 16208"/>
                    <a:gd name="connsiteX1" fmla="*/ 12265 w 17169"/>
                    <a:gd name="connsiteY1" fmla="*/ 8370 h 16208"/>
                    <a:gd name="connsiteX2" fmla="*/ 10011 w 17169"/>
                    <a:gd name="connsiteY2" fmla="*/ 9326 h 16208"/>
                    <a:gd name="connsiteX3" fmla="*/ 10660 w 17169"/>
                    <a:gd name="connsiteY3" fmla="*/ 8247 h 16208"/>
                    <a:gd name="connsiteX4" fmla="*/ 13125 w 17169"/>
                    <a:gd name="connsiteY4" fmla="*/ 4606 h 16208"/>
                    <a:gd name="connsiteX5" fmla="*/ 10493 w 17169"/>
                    <a:gd name="connsiteY5" fmla="*/ 1369 h 16208"/>
                    <a:gd name="connsiteX6" fmla="*/ 10555 w 17169"/>
                    <a:gd name="connsiteY6" fmla="*/ 491 h 16208"/>
                    <a:gd name="connsiteX7" fmla="*/ 9677 w 17169"/>
                    <a:gd name="connsiteY7" fmla="*/ 833 h 16208"/>
                    <a:gd name="connsiteX8" fmla="*/ 8317 w 17169"/>
                    <a:gd name="connsiteY8" fmla="*/ 0 h 16208"/>
                    <a:gd name="connsiteX9" fmla="*/ 7800 w 17169"/>
                    <a:gd name="connsiteY9" fmla="*/ 833 h 16208"/>
                    <a:gd name="connsiteX10" fmla="*/ 6317 w 17169"/>
                    <a:gd name="connsiteY10" fmla="*/ 956 h 16208"/>
                    <a:gd name="connsiteX11" fmla="*/ 6501 w 17169"/>
                    <a:gd name="connsiteY11" fmla="*/ 2430 h 16208"/>
                    <a:gd name="connsiteX12" fmla="*/ 4746 w 17169"/>
                    <a:gd name="connsiteY12" fmla="*/ 4896 h 16208"/>
                    <a:gd name="connsiteX13" fmla="*/ 6878 w 17169"/>
                    <a:gd name="connsiteY13" fmla="*/ 9370 h 16208"/>
                    <a:gd name="connsiteX14" fmla="*/ 2869 w 17169"/>
                    <a:gd name="connsiteY14" fmla="*/ 8317 h 16208"/>
                    <a:gd name="connsiteX15" fmla="*/ 0 w 17169"/>
                    <a:gd name="connsiteY15" fmla="*/ 9151 h 16208"/>
                    <a:gd name="connsiteX16" fmla="*/ 1641 w 17169"/>
                    <a:gd name="connsiteY16" fmla="*/ 11371 h 16208"/>
                    <a:gd name="connsiteX17" fmla="*/ 4869 w 17169"/>
                    <a:gd name="connsiteY17" fmla="*/ 12415 h 16208"/>
                    <a:gd name="connsiteX18" fmla="*/ 9002 w 17169"/>
                    <a:gd name="connsiteY18" fmla="*/ 13555 h 16208"/>
                    <a:gd name="connsiteX19" fmla="*/ 8914 w 17169"/>
                    <a:gd name="connsiteY19" fmla="*/ 16143 h 16208"/>
                    <a:gd name="connsiteX20" fmla="*/ 11264 w 17169"/>
                    <a:gd name="connsiteY20" fmla="*/ 14780 h 16208"/>
                    <a:gd name="connsiteX21" fmla="*/ 11318 w 17169"/>
                    <a:gd name="connsiteY21" fmla="*/ 14082 h 16208"/>
                    <a:gd name="connsiteX22" fmla="*/ 11897 w 17169"/>
                    <a:gd name="connsiteY22" fmla="*/ 11713 h 16208"/>
                    <a:gd name="connsiteX23" fmla="*/ 14152 w 17169"/>
                    <a:gd name="connsiteY23" fmla="*/ 10195 h 16208"/>
                    <a:gd name="connsiteX24" fmla="*/ 16003 w 17169"/>
                    <a:gd name="connsiteY24" fmla="*/ 9054 h 16208"/>
                    <a:gd name="connsiteX25" fmla="*/ 17170 w 17169"/>
                    <a:gd name="connsiteY25" fmla="*/ 9309 h 16208"/>
                    <a:gd name="connsiteX26" fmla="*/ 15555 w 17169"/>
                    <a:gd name="connsiteY26" fmla="*/ 7010 h 16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7169" h="16208">
                      <a:moveTo>
                        <a:pt x="15555" y="7010"/>
                      </a:moveTo>
                      <a:cubicBezTo>
                        <a:pt x="14324" y="7019"/>
                        <a:pt x="13144" y="7507"/>
                        <a:pt x="12265" y="8370"/>
                      </a:cubicBezTo>
                      <a:cubicBezTo>
                        <a:pt x="11555" y="8949"/>
                        <a:pt x="10107" y="10028"/>
                        <a:pt x="10011" y="9326"/>
                      </a:cubicBezTo>
                      <a:cubicBezTo>
                        <a:pt x="9914" y="8624"/>
                        <a:pt x="9888" y="8738"/>
                        <a:pt x="10660" y="8247"/>
                      </a:cubicBezTo>
                      <a:cubicBezTo>
                        <a:pt x="11432" y="7756"/>
                        <a:pt x="14354" y="6150"/>
                        <a:pt x="13125" y="4606"/>
                      </a:cubicBezTo>
                      <a:cubicBezTo>
                        <a:pt x="11897" y="3062"/>
                        <a:pt x="10353" y="2667"/>
                        <a:pt x="10493" y="1369"/>
                      </a:cubicBezTo>
                      <a:cubicBezTo>
                        <a:pt x="10634" y="70"/>
                        <a:pt x="10555" y="491"/>
                        <a:pt x="10555" y="491"/>
                      </a:cubicBezTo>
                      <a:cubicBezTo>
                        <a:pt x="10555" y="491"/>
                        <a:pt x="10090" y="895"/>
                        <a:pt x="9677" y="833"/>
                      </a:cubicBezTo>
                      <a:cubicBezTo>
                        <a:pt x="9184" y="627"/>
                        <a:pt x="8725" y="346"/>
                        <a:pt x="8317" y="0"/>
                      </a:cubicBezTo>
                      <a:cubicBezTo>
                        <a:pt x="8308" y="351"/>
                        <a:pt x="8109" y="669"/>
                        <a:pt x="7800" y="833"/>
                      </a:cubicBezTo>
                      <a:cubicBezTo>
                        <a:pt x="7323" y="997"/>
                        <a:pt x="6814" y="1039"/>
                        <a:pt x="6317" y="956"/>
                      </a:cubicBezTo>
                      <a:cubicBezTo>
                        <a:pt x="6580" y="1401"/>
                        <a:pt x="6647" y="1935"/>
                        <a:pt x="6501" y="2430"/>
                      </a:cubicBezTo>
                      <a:cubicBezTo>
                        <a:pt x="6256" y="3176"/>
                        <a:pt x="5150" y="3483"/>
                        <a:pt x="4746" y="4896"/>
                      </a:cubicBezTo>
                      <a:cubicBezTo>
                        <a:pt x="4343" y="6308"/>
                        <a:pt x="4685" y="7361"/>
                        <a:pt x="6878" y="9370"/>
                      </a:cubicBezTo>
                      <a:cubicBezTo>
                        <a:pt x="3641" y="8194"/>
                        <a:pt x="3825" y="8317"/>
                        <a:pt x="2869" y="8317"/>
                      </a:cubicBezTo>
                      <a:cubicBezTo>
                        <a:pt x="1849" y="8284"/>
                        <a:pt x="844" y="8576"/>
                        <a:pt x="0" y="9151"/>
                      </a:cubicBezTo>
                      <a:cubicBezTo>
                        <a:pt x="711" y="10695"/>
                        <a:pt x="877" y="10783"/>
                        <a:pt x="1641" y="11371"/>
                      </a:cubicBezTo>
                      <a:cubicBezTo>
                        <a:pt x="2404" y="11958"/>
                        <a:pt x="2281" y="12415"/>
                        <a:pt x="4869" y="12415"/>
                      </a:cubicBezTo>
                      <a:cubicBezTo>
                        <a:pt x="7457" y="12415"/>
                        <a:pt x="8475" y="10379"/>
                        <a:pt x="9002" y="13555"/>
                      </a:cubicBezTo>
                      <a:cubicBezTo>
                        <a:pt x="9247" y="14915"/>
                        <a:pt x="8230" y="15898"/>
                        <a:pt x="8914" y="16143"/>
                      </a:cubicBezTo>
                      <a:cubicBezTo>
                        <a:pt x="9940" y="16416"/>
                        <a:pt x="10991" y="15806"/>
                        <a:pt x="11264" y="14780"/>
                      </a:cubicBezTo>
                      <a:cubicBezTo>
                        <a:pt x="11325" y="14553"/>
                        <a:pt x="11343" y="14316"/>
                        <a:pt x="11318" y="14082"/>
                      </a:cubicBezTo>
                      <a:cubicBezTo>
                        <a:pt x="11318" y="12143"/>
                        <a:pt x="10791" y="11713"/>
                        <a:pt x="11897" y="11713"/>
                      </a:cubicBezTo>
                      <a:cubicBezTo>
                        <a:pt x="13002" y="11713"/>
                        <a:pt x="13380" y="11028"/>
                        <a:pt x="14152" y="10195"/>
                      </a:cubicBezTo>
                      <a:cubicBezTo>
                        <a:pt x="14924" y="9361"/>
                        <a:pt x="15292" y="9116"/>
                        <a:pt x="16003" y="9054"/>
                      </a:cubicBezTo>
                      <a:cubicBezTo>
                        <a:pt x="16409" y="9013"/>
                        <a:pt x="16818" y="9103"/>
                        <a:pt x="17170" y="9309"/>
                      </a:cubicBezTo>
                      <a:cubicBezTo>
                        <a:pt x="17170" y="9309"/>
                        <a:pt x="17222" y="7010"/>
                        <a:pt x="15555" y="701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5D0741FF-F6F1-2F64-F4E0-BD9F82499907}"/>
                    </a:ext>
                  </a:extLst>
                </p:cNvPr>
                <p:cNvSpPr/>
                <p:nvPr/>
              </p:nvSpPr>
              <p:spPr>
                <a:xfrm>
                  <a:off x="1811700" y="1482116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3065A16F-DCCC-8583-5838-F6EF7D3B41B9}"/>
                    </a:ext>
                  </a:extLst>
                </p:cNvPr>
                <p:cNvSpPr/>
                <p:nvPr/>
              </p:nvSpPr>
              <p:spPr>
                <a:xfrm>
                  <a:off x="1815490" y="1476325"/>
                  <a:ext cx="982" cy="4500"/>
                </a:xfrm>
                <a:custGeom>
                  <a:avLst/>
                  <a:gdLst>
                    <a:gd name="connsiteX0" fmla="*/ 0 w 982"/>
                    <a:gd name="connsiteY0" fmla="*/ 0 h 4500"/>
                    <a:gd name="connsiteX1" fmla="*/ 983 w 982"/>
                    <a:gd name="connsiteY1" fmla="*/ 0 h 4500"/>
                    <a:gd name="connsiteX2" fmla="*/ 983 w 982"/>
                    <a:gd name="connsiteY2" fmla="*/ 4501 h 4500"/>
                    <a:gd name="connsiteX3" fmla="*/ 0 w 982"/>
                    <a:gd name="connsiteY3" fmla="*/ 4501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00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01"/>
                      </a:lnTo>
                      <a:lnTo>
                        <a:pt x="0" y="45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95F245D3-0819-3FEC-F8D0-096569BB32F3}"/>
                    </a:ext>
                  </a:extLst>
                </p:cNvPr>
                <p:cNvSpPr/>
                <p:nvPr/>
              </p:nvSpPr>
              <p:spPr>
                <a:xfrm>
                  <a:off x="1785587" y="1464691"/>
                  <a:ext cx="3679" cy="15266"/>
                </a:xfrm>
                <a:custGeom>
                  <a:avLst/>
                  <a:gdLst>
                    <a:gd name="connsiteX0" fmla="*/ 2074 w 3679"/>
                    <a:gd name="connsiteY0" fmla="*/ 13205 h 15266"/>
                    <a:gd name="connsiteX1" fmla="*/ 2565 w 3679"/>
                    <a:gd name="connsiteY1" fmla="*/ 15266 h 15266"/>
                    <a:gd name="connsiteX2" fmla="*/ 2688 w 3679"/>
                    <a:gd name="connsiteY2" fmla="*/ 13634 h 15266"/>
                    <a:gd name="connsiteX3" fmla="*/ 2258 w 3679"/>
                    <a:gd name="connsiteY3" fmla="*/ 11169 h 15266"/>
                    <a:gd name="connsiteX4" fmla="*/ 2688 w 3679"/>
                    <a:gd name="connsiteY4" fmla="*/ 11073 h 15266"/>
                    <a:gd name="connsiteX5" fmla="*/ 2565 w 3679"/>
                    <a:gd name="connsiteY5" fmla="*/ 10116 h 15266"/>
                    <a:gd name="connsiteX6" fmla="*/ 2688 w 3679"/>
                    <a:gd name="connsiteY6" fmla="*/ 7651 h 15266"/>
                    <a:gd name="connsiteX7" fmla="*/ 3522 w 3679"/>
                    <a:gd name="connsiteY7" fmla="*/ 9072 h 15266"/>
                    <a:gd name="connsiteX8" fmla="*/ 3092 w 3679"/>
                    <a:gd name="connsiteY8" fmla="*/ 3712 h 15266"/>
                    <a:gd name="connsiteX9" fmla="*/ 3276 w 3679"/>
                    <a:gd name="connsiteY9" fmla="*/ 2018 h 15266"/>
                    <a:gd name="connsiteX10" fmla="*/ 3337 w 3679"/>
                    <a:gd name="connsiteY10" fmla="*/ 9 h 15266"/>
                    <a:gd name="connsiteX11" fmla="*/ 1390 w 3679"/>
                    <a:gd name="connsiteY11" fmla="*/ 1088 h 15266"/>
                    <a:gd name="connsiteX12" fmla="*/ 1635 w 3679"/>
                    <a:gd name="connsiteY12" fmla="*/ 2325 h 15266"/>
                    <a:gd name="connsiteX13" fmla="*/ 1890 w 3679"/>
                    <a:gd name="connsiteY13" fmla="*/ 3527 h 15266"/>
                    <a:gd name="connsiteX14" fmla="*/ 626 w 3679"/>
                    <a:gd name="connsiteY14" fmla="*/ 3650 h 15266"/>
                    <a:gd name="connsiteX15" fmla="*/ 3 w 3679"/>
                    <a:gd name="connsiteY15" fmla="*/ 8546 h 15266"/>
                    <a:gd name="connsiteX16" fmla="*/ 749 w 3679"/>
                    <a:gd name="connsiteY16" fmla="*/ 7502 h 15266"/>
                    <a:gd name="connsiteX17" fmla="*/ 811 w 3679"/>
                    <a:gd name="connsiteY17" fmla="*/ 9625 h 15266"/>
                    <a:gd name="connsiteX18" fmla="*/ 1425 w 3679"/>
                    <a:gd name="connsiteY18" fmla="*/ 11073 h 15266"/>
                    <a:gd name="connsiteX19" fmla="*/ 2074 w 3679"/>
                    <a:gd name="connsiteY19" fmla="*/ 13205 h 1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679" h="15266">
                      <a:moveTo>
                        <a:pt x="2074" y="13205"/>
                      </a:moveTo>
                      <a:cubicBezTo>
                        <a:pt x="2197" y="13915"/>
                        <a:pt x="2381" y="15266"/>
                        <a:pt x="2565" y="15266"/>
                      </a:cubicBezTo>
                      <a:cubicBezTo>
                        <a:pt x="2750" y="15266"/>
                        <a:pt x="2627" y="13977"/>
                        <a:pt x="2688" y="13634"/>
                      </a:cubicBezTo>
                      <a:cubicBezTo>
                        <a:pt x="2607" y="12803"/>
                        <a:pt x="2464" y="11979"/>
                        <a:pt x="2258" y="11169"/>
                      </a:cubicBezTo>
                      <a:lnTo>
                        <a:pt x="2688" y="11073"/>
                      </a:lnTo>
                      <a:cubicBezTo>
                        <a:pt x="2688" y="11073"/>
                        <a:pt x="2750" y="10950"/>
                        <a:pt x="2565" y="10116"/>
                      </a:cubicBezTo>
                      <a:cubicBezTo>
                        <a:pt x="1951" y="7379"/>
                        <a:pt x="2504" y="7747"/>
                        <a:pt x="2688" y="7651"/>
                      </a:cubicBezTo>
                      <a:cubicBezTo>
                        <a:pt x="2872" y="7554"/>
                        <a:pt x="2934" y="7344"/>
                        <a:pt x="3522" y="9072"/>
                      </a:cubicBezTo>
                      <a:cubicBezTo>
                        <a:pt x="3952" y="5036"/>
                        <a:pt x="3399" y="4019"/>
                        <a:pt x="3092" y="3712"/>
                      </a:cubicBezTo>
                      <a:cubicBezTo>
                        <a:pt x="2785" y="3404"/>
                        <a:pt x="2969" y="2448"/>
                        <a:pt x="3276" y="2018"/>
                      </a:cubicBezTo>
                      <a:cubicBezTo>
                        <a:pt x="3583" y="1588"/>
                        <a:pt x="3522" y="-140"/>
                        <a:pt x="3337" y="9"/>
                      </a:cubicBezTo>
                      <a:cubicBezTo>
                        <a:pt x="2731" y="442"/>
                        <a:pt x="2078" y="804"/>
                        <a:pt x="1390" y="1088"/>
                      </a:cubicBezTo>
                      <a:cubicBezTo>
                        <a:pt x="749" y="1395"/>
                        <a:pt x="1241" y="1773"/>
                        <a:pt x="1635" y="2325"/>
                      </a:cubicBezTo>
                      <a:cubicBezTo>
                        <a:pt x="1896" y="2667"/>
                        <a:pt x="1989" y="3109"/>
                        <a:pt x="1890" y="3527"/>
                      </a:cubicBezTo>
                      <a:cubicBezTo>
                        <a:pt x="1474" y="3609"/>
                        <a:pt x="1050" y="3650"/>
                        <a:pt x="626" y="3650"/>
                      </a:cubicBezTo>
                      <a:cubicBezTo>
                        <a:pt x="-84" y="3650"/>
                        <a:pt x="3" y="8546"/>
                        <a:pt x="3" y="8546"/>
                      </a:cubicBezTo>
                      <a:cubicBezTo>
                        <a:pt x="216" y="8174"/>
                        <a:pt x="466" y="7824"/>
                        <a:pt x="749" y="7502"/>
                      </a:cubicBezTo>
                      <a:cubicBezTo>
                        <a:pt x="1267" y="6852"/>
                        <a:pt x="872" y="8484"/>
                        <a:pt x="811" y="9625"/>
                      </a:cubicBezTo>
                      <a:cubicBezTo>
                        <a:pt x="749" y="10765"/>
                        <a:pt x="995" y="11073"/>
                        <a:pt x="1425" y="11073"/>
                      </a:cubicBezTo>
                      <a:cubicBezTo>
                        <a:pt x="1855" y="11073"/>
                        <a:pt x="1951" y="12459"/>
                        <a:pt x="2074" y="132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02B745F9-8B62-CA47-E54B-306E7CA59513}"/>
                    </a:ext>
                  </a:extLst>
                </p:cNvPr>
                <p:cNvSpPr/>
                <p:nvPr/>
              </p:nvSpPr>
              <p:spPr>
                <a:xfrm>
                  <a:off x="1776090" y="1464664"/>
                  <a:ext cx="3660" cy="15267"/>
                </a:xfrm>
                <a:custGeom>
                  <a:avLst/>
                  <a:gdLst>
                    <a:gd name="connsiteX0" fmla="*/ 3060 w 3660"/>
                    <a:gd name="connsiteY0" fmla="*/ 3677 h 15267"/>
                    <a:gd name="connsiteX1" fmla="*/ 1832 w 3660"/>
                    <a:gd name="connsiteY1" fmla="*/ 3555 h 15267"/>
                    <a:gd name="connsiteX2" fmla="*/ 2043 w 3660"/>
                    <a:gd name="connsiteY2" fmla="*/ 2318 h 15267"/>
                    <a:gd name="connsiteX3" fmla="*/ 2288 w 3660"/>
                    <a:gd name="connsiteY3" fmla="*/ 1089 h 15267"/>
                    <a:gd name="connsiteX4" fmla="*/ 349 w 3660"/>
                    <a:gd name="connsiteY4" fmla="*/ 10 h 15267"/>
                    <a:gd name="connsiteX5" fmla="*/ 411 w 3660"/>
                    <a:gd name="connsiteY5" fmla="*/ 2011 h 15267"/>
                    <a:gd name="connsiteX6" fmla="*/ 595 w 3660"/>
                    <a:gd name="connsiteY6" fmla="*/ 3704 h 15267"/>
                    <a:gd name="connsiteX7" fmla="*/ 165 w 3660"/>
                    <a:gd name="connsiteY7" fmla="*/ 9100 h 15267"/>
                    <a:gd name="connsiteX8" fmla="*/ 999 w 3660"/>
                    <a:gd name="connsiteY8" fmla="*/ 7652 h 15267"/>
                    <a:gd name="connsiteX9" fmla="*/ 1121 w 3660"/>
                    <a:gd name="connsiteY9" fmla="*/ 10117 h 15267"/>
                    <a:gd name="connsiteX10" fmla="*/ 999 w 3660"/>
                    <a:gd name="connsiteY10" fmla="*/ 11100 h 15267"/>
                    <a:gd name="connsiteX11" fmla="*/ 1429 w 3660"/>
                    <a:gd name="connsiteY11" fmla="*/ 11161 h 15267"/>
                    <a:gd name="connsiteX12" fmla="*/ 999 w 3660"/>
                    <a:gd name="connsiteY12" fmla="*/ 13627 h 15267"/>
                    <a:gd name="connsiteX13" fmla="*/ 1121 w 3660"/>
                    <a:gd name="connsiteY13" fmla="*/ 15267 h 15267"/>
                    <a:gd name="connsiteX14" fmla="*/ 1613 w 3660"/>
                    <a:gd name="connsiteY14" fmla="*/ 13197 h 15267"/>
                    <a:gd name="connsiteX15" fmla="*/ 2288 w 3660"/>
                    <a:gd name="connsiteY15" fmla="*/ 11100 h 15267"/>
                    <a:gd name="connsiteX16" fmla="*/ 2911 w 3660"/>
                    <a:gd name="connsiteY16" fmla="*/ 9626 h 15267"/>
                    <a:gd name="connsiteX17" fmla="*/ 2911 w 3660"/>
                    <a:gd name="connsiteY17" fmla="*/ 7529 h 15267"/>
                    <a:gd name="connsiteX18" fmla="*/ 3648 w 3660"/>
                    <a:gd name="connsiteY18" fmla="*/ 8547 h 15267"/>
                    <a:gd name="connsiteX19" fmla="*/ 3060 w 3660"/>
                    <a:gd name="connsiteY19" fmla="*/ 3677 h 15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660" h="15267">
                      <a:moveTo>
                        <a:pt x="3060" y="3677"/>
                      </a:moveTo>
                      <a:cubicBezTo>
                        <a:pt x="2648" y="3680"/>
                        <a:pt x="2236" y="3639"/>
                        <a:pt x="1832" y="3555"/>
                      </a:cubicBezTo>
                      <a:cubicBezTo>
                        <a:pt x="1711" y="3132"/>
                        <a:pt x="1788" y="2676"/>
                        <a:pt x="2043" y="2318"/>
                      </a:cubicBezTo>
                      <a:cubicBezTo>
                        <a:pt x="2446" y="1765"/>
                        <a:pt x="2973" y="1440"/>
                        <a:pt x="2288" y="1089"/>
                      </a:cubicBezTo>
                      <a:cubicBezTo>
                        <a:pt x="1605" y="801"/>
                        <a:pt x="955" y="439"/>
                        <a:pt x="349" y="10"/>
                      </a:cubicBezTo>
                      <a:cubicBezTo>
                        <a:pt x="165" y="-148"/>
                        <a:pt x="104" y="1581"/>
                        <a:pt x="411" y="2011"/>
                      </a:cubicBezTo>
                      <a:cubicBezTo>
                        <a:pt x="718" y="2440"/>
                        <a:pt x="902" y="3432"/>
                        <a:pt x="595" y="3704"/>
                      </a:cubicBezTo>
                      <a:cubicBezTo>
                        <a:pt x="288" y="3976"/>
                        <a:pt x="-282" y="5029"/>
                        <a:pt x="165" y="9100"/>
                      </a:cubicBezTo>
                      <a:cubicBezTo>
                        <a:pt x="779" y="7345"/>
                        <a:pt x="841" y="7529"/>
                        <a:pt x="999" y="7652"/>
                      </a:cubicBezTo>
                      <a:cubicBezTo>
                        <a:pt x="1157" y="7775"/>
                        <a:pt x="1736" y="7406"/>
                        <a:pt x="1121" y="10117"/>
                      </a:cubicBezTo>
                      <a:cubicBezTo>
                        <a:pt x="1036" y="10438"/>
                        <a:pt x="995" y="10768"/>
                        <a:pt x="999" y="11100"/>
                      </a:cubicBezTo>
                      <a:lnTo>
                        <a:pt x="1429" y="11161"/>
                      </a:lnTo>
                      <a:cubicBezTo>
                        <a:pt x="1223" y="11971"/>
                        <a:pt x="1080" y="12795"/>
                        <a:pt x="999" y="13627"/>
                      </a:cubicBezTo>
                      <a:cubicBezTo>
                        <a:pt x="1060" y="14004"/>
                        <a:pt x="937" y="15267"/>
                        <a:pt x="1121" y="15267"/>
                      </a:cubicBezTo>
                      <a:cubicBezTo>
                        <a:pt x="1306" y="15267"/>
                        <a:pt x="1516" y="13943"/>
                        <a:pt x="1613" y="13197"/>
                      </a:cubicBezTo>
                      <a:cubicBezTo>
                        <a:pt x="1709" y="12451"/>
                        <a:pt x="1858" y="11100"/>
                        <a:pt x="2288" y="11100"/>
                      </a:cubicBezTo>
                      <a:cubicBezTo>
                        <a:pt x="2718" y="11100"/>
                        <a:pt x="2938" y="10793"/>
                        <a:pt x="2911" y="9626"/>
                      </a:cubicBezTo>
                      <a:cubicBezTo>
                        <a:pt x="2885" y="8459"/>
                        <a:pt x="2411" y="6854"/>
                        <a:pt x="2911" y="7529"/>
                      </a:cubicBezTo>
                      <a:cubicBezTo>
                        <a:pt x="3193" y="7841"/>
                        <a:pt x="3439" y="8182"/>
                        <a:pt x="3648" y="8547"/>
                      </a:cubicBezTo>
                      <a:cubicBezTo>
                        <a:pt x="3648" y="8547"/>
                        <a:pt x="3797" y="3677"/>
                        <a:pt x="3060" y="36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204DA6F3-6C8B-B0AD-5E29-43520B04F560}"/>
                    </a:ext>
                  </a:extLst>
                </p:cNvPr>
                <p:cNvSpPr/>
                <p:nvPr/>
              </p:nvSpPr>
              <p:spPr>
                <a:xfrm>
                  <a:off x="1809788" y="1453022"/>
                  <a:ext cx="12510" cy="17672"/>
                </a:xfrm>
                <a:custGeom>
                  <a:avLst/>
                  <a:gdLst>
                    <a:gd name="connsiteX0" fmla="*/ 12387 w 12510"/>
                    <a:gd name="connsiteY0" fmla="*/ 2307 h 17672"/>
                    <a:gd name="connsiteX1" fmla="*/ 9922 w 12510"/>
                    <a:gd name="connsiteY1" fmla="*/ 6229 h 17672"/>
                    <a:gd name="connsiteX2" fmla="*/ 8378 w 12510"/>
                    <a:gd name="connsiteY2" fmla="*/ 6782 h 17672"/>
                    <a:gd name="connsiteX3" fmla="*/ 9431 w 12510"/>
                    <a:gd name="connsiteY3" fmla="*/ 368 h 17672"/>
                    <a:gd name="connsiteX4" fmla="*/ 6746 w 12510"/>
                    <a:gd name="connsiteY4" fmla="*/ 0 h 17672"/>
                    <a:gd name="connsiteX5" fmla="*/ 5825 w 12510"/>
                    <a:gd name="connsiteY5" fmla="*/ 1693 h 17672"/>
                    <a:gd name="connsiteX6" fmla="*/ 4377 w 12510"/>
                    <a:gd name="connsiteY6" fmla="*/ 2746 h 17672"/>
                    <a:gd name="connsiteX7" fmla="*/ 4684 w 12510"/>
                    <a:gd name="connsiteY7" fmla="*/ 3422 h 17672"/>
                    <a:gd name="connsiteX8" fmla="*/ 4158 w 12510"/>
                    <a:gd name="connsiteY8" fmla="*/ 4299 h 17672"/>
                    <a:gd name="connsiteX9" fmla="*/ 4772 w 12510"/>
                    <a:gd name="connsiteY9" fmla="*/ 5869 h 17672"/>
                    <a:gd name="connsiteX10" fmla="*/ 3324 w 12510"/>
                    <a:gd name="connsiteY10" fmla="*/ 5255 h 17672"/>
                    <a:gd name="connsiteX11" fmla="*/ 771 w 12510"/>
                    <a:gd name="connsiteY11" fmla="*/ 2421 h 17672"/>
                    <a:gd name="connsiteX12" fmla="*/ 1140 w 12510"/>
                    <a:gd name="connsiteY12" fmla="*/ 4238 h 17672"/>
                    <a:gd name="connsiteX13" fmla="*/ 648 w 12510"/>
                    <a:gd name="connsiteY13" fmla="*/ 7440 h 17672"/>
                    <a:gd name="connsiteX14" fmla="*/ 859 w 12510"/>
                    <a:gd name="connsiteY14" fmla="*/ 8861 h 17672"/>
                    <a:gd name="connsiteX15" fmla="*/ 4465 w 12510"/>
                    <a:gd name="connsiteY15" fmla="*/ 10090 h 17672"/>
                    <a:gd name="connsiteX16" fmla="*/ 4377 w 12510"/>
                    <a:gd name="connsiteY16" fmla="*/ 10967 h 17672"/>
                    <a:gd name="connsiteX17" fmla="*/ 2737 w 12510"/>
                    <a:gd name="connsiteY17" fmla="*/ 12072 h 17672"/>
                    <a:gd name="connsiteX18" fmla="*/ 2342 w 12510"/>
                    <a:gd name="connsiteY18" fmla="*/ 15371 h 17672"/>
                    <a:gd name="connsiteX19" fmla="*/ 1263 w 12510"/>
                    <a:gd name="connsiteY19" fmla="*/ 16907 h 17672"/>
                    <a:gd name="connsiteX20" fmla="*/ 2798 w 12510"/>
                    <a:gd name="connsiteY20" fmla="*/ 17652 h 17672"/>
                    <a:gd name="connsiteX21" fmla="*/ 5018 w 12510"/>
                    <a:gd name="connsiteY21" fmla="*/ 15020 h 17672"/>
                    <a:gd name="connsiteX22" fmla="*/ 5579 w 12510"/>
                    <a:gd name="connsiteY22" fmla="*/ 13906 h 17672"/>
                    <a:gd name="connsiteX23" fmla="*/ 6685 w 12510"/>
                    <a:gd name="connsiteY23" fmla="*/ 11993 h 17672"/>
                    <a:gd name="connsiteX24" fmla="*/ 8536 w 12510"/>
                    <a:gd name="connsiteY24" fmla="*/ 13845 h 17672"/>
                    <a:gd name="connsiteX25" fmla="*/ 9115 w 12510"/>
                    <a:gd name="connsiteY25" fmla="*/ 15169 h 17672"/>
                    <a:gd name="connsiteX26" fmla="*/ 7948 w 12510"/>
                    <a:gd name="connsiteY26" fmla="*/ 16924 h 17672"/>
                    <a:gd name="connsiteX27" fmla="*/ 10352 w 12510"/>
                    <a:gd name="connsiteY27" fmla="*/ 16705 h 17672"/>
                    <a:gd name="connsiteX28" fmla="*/ 10659 w 12510"/>
                    <a:gd name="connsiteY28" fmla="*/ 13134 h 17672"/>
                    <a:gd name="connsiteX29" fmla="*/ 11589 w 12510"/>
                    <a:gd name="connsiteY29" fmla="*/ 6413 h 17672"/>
                    <a:gd name="connsiteX30" fmla="*/ 12510 w 12510"/>
                    <a:gd name="connsiteY30" fmla="*/ 5431 h 17672"/>
                    <a:gd name="connsiteX31" fmla="*/ 12203 w 12510"/>
                    <a:gd name="connsiteY31" fmla="*/ 3457 h 17672"/>
                    <a:gd name="connsiteX32" fmla="*/ 12414 w 12510"/>
                    <a:gd name="connsiteY32" fmla="*/ 2343 h 17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510" h="17672">
                      <a:moveTo>
                        <a:pt x="12387" y="2307"/>
                      </a:moveTo>
                      <a:cubicBezTo>
                        <a:pt x="12387" y="2307"/>
                        <a:pt x="10449" y="2307"/>
                        <a:pt x="9922" y="6229"/>
                      </a:cubicBezTo>
                      <a:cubicBezTo>
                        <a:pt x="9396" y="10151"/>
                        <a:pt x="8106" y="8940"/>
                        <a:pt x="8378" y="6782"/>
                      </a:cubicBezTo>
                      <a:cubicBezTo>
                        <a:pt x="8650" y="4624"/>
                        <a:pt x="10133" y="1141"/>
                        <a:pt x="9431" y="368"/>
                      </a:cubicBezTo>
                      <a:cubicBezTo>
                        <a:pt x="8729" y="-404"/>
                        <a:pt x="7395" y="921"/>
                        <a:pt x="6746" y="0"/>
                      </a:cubicBezTo>
                      <a:cubicBezTo>
                        <a:pt x="6685" y="1421"/>
                        <a:pt x="6193" y="1483"/>
                        <a:pt x="5825" y="1693"/>
                      </a:cubicBezTo>
                      <a:cubicBezTo>
                        <a:pt x="5456" y="1904"/>
                        <a:pt x="4316" y="2158"/>
                        <a:pt x="4377" y="2746"/>
                      </a:cubicBezTo>
                      <a:cubicBezTo>
                        <a:pt x="4439" y="3334"/>
                        <a:pt x="4684" y="2930"/>
                        <a:pt x="4684" y="3422"/>
                      </a:cubicBezTo>
                      <a:cubicBezTo>
                        <a:pt x="4684" y="3913"/>
                        <a:pt x="4158" y="3852"/>
                        <a:pt x="4158" y="4299"/>
                      </a:cubicBezTo>
                      <a:cubicBezTo>
                        <a:pt x="4158" y="4746"/>
                        <a:pt x="4772" y="5317"/>
                        <a:pt x="4772" y="5869"/>
                      </a:cubicBezTo>
                      <a:cubicBezTo>
                        <a:pt x="4772" y="6422"/>
                        <a:pt x="4061" y="6457"/>
                        <a:pt x="3324" y="5255"/>
                      </a:cubicBezTo>
                      <a:cubicBezTo>
                        <a:pt x="2587" y="4053"/>
                        <a:pt x="1263" y="1895"/>
                        <a:pt x="771" y="2421"/>
                      </a:cubicBezTo>
                      <a:cubicBezTo>
                        <a:pt x="280" y="2948"/>
                        <a:pt x="982" y="3834"/>
                        <a:pt x="1140" y="4238"/>
                      </a:cubicBezTo>
                      <a:cubicBezTo>
                        <a:pt x="1298" y="4641"/>
                        <a:pt x="2245" y="6914"/>
                        <a:pt x="648" y="7440"/>
                      </a:cubicBezTo>
                      <a:cubicBezTo>
                        <a:pt x="-1" y="7598"/>
                        <a:pt x="-492" y="8677"/>
                        <a:pt x="859" y="8861"/>
                      </a:cubicBezTo>
                      <a:cubicBezTo>
                        <a:pt x="2210" y="9046"/>
                        <a:pt x="3693" y="9168"/>
                        <a:pt x="4465" y="10090"/>
                      </a:cubicBezTo>
                      <a:cubicBezTo>
                        <a:pt x="5237" y="11011"/>
                        <a:pt x="4895" y="10704"/>
                        <a:pt x="4377" y="10967"/>
                      </a:cubicBezTo>
                      <a:cubicBezTo>
                        <a:pt x="3860" y="11230"/>
                        <a:pt x="2737" y="11704"/>
                        <a:pt x="2737" y="12072"/>
                      </a:cubicBezTo>
                      <a:cubicBezTo>
                        <a:pt x="2737" y="12441"/>
                        <a:pt x="2956" y="14538"/>
                        <a:pt x="2342" y="15371"/>
                      </a:cubicBezTo>
                      <a:cubicBezTo>
                        <a:pt x="2023" y="15911"/>
                        <a:pt x="1663" y="16424"/>
                        <a:pt x="1263" y="16907"/>
                      </a:cubicBezTo>
                      <a:cubicBezTo>
                        <a:pt x="1564" y="17457"/>
                        <a:pt x="2179" y="17756"/>
                        <a:pt x="2798" y="17652"/>
                      </a:cubicBezTo>
                      <a:cubicBezTo>
                        <a:pt x="3114" y="16389"/>
                        <a:pt x="4342" y="14880"/>
                        <a:pt x="5018" y="15020"/>
                      </a:cubicBezTo>
                      <a:cubicBezTo>
                        <a:pt x="5390" y="14775"/>
                        <a:pt x="5603" y="14351"/>
                        <a:pt x="5579" y="13906"/>
                      </a:cubicBezTo>
                      <a:cubicBezTo>
                        <a:pt x="5579" y="13073"/>
                        <a:pt x="6035" y="11993"/>
                        <a:pt x="6685" y="11993"/>
                      </a:cubicBezTo>
                      <a:cubicBezTo>
                        <a:pt x="7334" y="11993"/>
                        <a:pt x="7948" y="13845"/>
                        <a:pt x="8536" y="13845"/>
                      </a:cubicBezTo>
                      <a:cubicBezTo>
                        <a:pt x="9124" y="13845"/>
                        <a:pt x="9676" y="14678"/>
                        <a:pt x="9115" y="15169"/>
                      </a:cubicBezTo>
                      <a:cubicBezTo>
                        <a:pt x="8553" y="15661"/>
                        <a:pt x="7272" y="16284"/>
                        <a:pt x="7948" y="16924"/>
                      </a:cubicBezTo>
                      <a:cubicBezTo>
                        <a:pt x="8624" y="17565"/>
                        <a:pt x="9150" y="17600"/>
                        <a:pt x="10352" y="16705"/>
                      </a:cubicBezTo>
                      <a:cubicBezTo>
                        <a:pt x="11554" y="15810"/>
                        <a:pt x="10659" y="15012"/>
                        <a:pt x="10659" y="13134"/>
                      </a:cubicBezTo>
                      <a:cubicBezTo>
                        <a:pt x="10746" y="10869"/>
                        <a:pt x="11057" y="8617"/>
                        <a:pt x="11589" y="6413"/>
                      </a:cubicBezTo>
                      <a:cubicBezTo>
                        <a:pt x="12142" y="6536"/>
                        <a:pt x="12510" y="5861"/>
                        <a:pt x="12510" y="5431"/>
                      </a:cubicBezTo>
                      <a:cubicBezTo>
                        <a:pt x="12359" y="4782"/>
                        <a:pt x="12256" y="4122"/>
                        <a:pt x="12203" y="3457"/>
                      </a:cubicBezTo>
                      <a:cubicBezTo>
                        <a:pt x="12203" y="2378"/>
                        <a:pt x="12414" y="2343"/>
                        <a:pt x="12414" y="23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" name="Freeform 94">
                  <a:extLst>
                    <a:ext uri="{FF2B5EF4-FFF2-40B4-BE49-F238E27FC236}">
                      <a16:creationId xmlns:a16="http://schemas.microsoft.com/office/drawing/2014/main" id="{B2605997-0A63-ABC3-4C78-15D0CD85D0F1}"/>
                    </a:ext>
                  </a:extLst>
                </p:cNvPr>
                <p:cNvSpPr/>
                <p:nvPr/>
              </p:nvSpPr>
              <p:spPr>
                <a:xfrm>
                  <a:off x="1819360" y="1421850"/>
                  <a:ext cx="3865" cy="16038"/>
                </a:xfrm>
                <a:custGeom>
                  <a:avLst/>
                  <a:gdLst>
                    <a:gd name="connsiteX0" fmla="*/ 3429 w 3865"/>
                    <a:gd name="connsiteY0" fmla="*/ 2080 h 16038"/>
                    <a:gd name="connsiteX1" fmla="*/ 3491 w 3865"/>
                    <a:gd name="connsiteY1" fmla="*/ 18 h 16038"/>
                    <a:gd name="connsiteX2" fmla="*/ 1455 w 3865"/>
                    <a:gd name="connsiteY2" fmla="*/ 1123 h 16038"/>
                    <a:gd name="connsiteX3" fmla="*/ 1701 w 3865"/>
                    <a:gd name="connsiteY3" fmla="*/ 2422 h 16038"/>
                    <a:gd name="connsiteX4" fmla="*/ 1982 w 3865"/>
                    <a:gd name="connsiteY4" fmla="*/ 3685 h 16038"/>
                    <a:gd name="connsiteX5" fmla="*/ 622 w 3865"/>
                    <a:gd name="connsiteY5" fmla="*/ 3808 h 16038"/>
                    <a:gd name="connsiteX6" fmla="*/ 8 w 3865"/>
                    <a:gd name="connsiteY6" fmla="*/ 8985 h 16038"/>
                    <a:gd name="connsiteX7" fmla="*/ 780 w 3865"/>
                    <a:gd name="connsiteY7" fmla="*/ 7905 h 16038"/>
                    <a:gd name="connsiteX8" fmla="*/ 841 w 3865"/>
                    <a:gd name="connsiteY8" fmla="*/ 10125 h 16038"/>
                    <a:gd name="connsiteX9" fmla="*/ 1455 w 3865"/>
                    <a:gd name="connsiteY9" fmla="*/ 11669 h 16038"/>
                    <a:gd name="connsiteX10" fmla="*/ 2166 w 3865"/>
                    <a:gd name="connsiteY10" fmla="*/ 13880 h 16038"/>
                    <a:gd name="connsiteX11" fmla="*/ 2657 w 3865"/>
                    <a:gd name="connsiteY11" fmla="*/ 16038 h 16038"/>
                    <a:gd name="connsiteX12" fmla="*/ 2815 w 3865"/>
                    <a:gd name="connsiteY12" fmla="*/ 14284 h 16038"/>
                    <a:gd name="connsiteX13" fmla="*/ 2350 w 3865"/>
                    <a:gd name="connsiteY13" fmla="*/ 11696 h 16038"/>
                    <a:gd name="connsiteX14" fmla="*/ 2815 w 3865"/>
                    <a:gd name="connsiteY14" fmla="*/ 11634 h 16038"/>
                    <a:gd name="connsiteX15" fmla="*/ 2657 w 3865"/>
                    <a:gd name="connsiteY15" fmla="*/ 10581 h 16038"/>
                    <a:gd name="connsiteX16" fmla="*/ 2815 w 3865"/>
                    <a:gd name="connsiteY16" fmla="*/ 7993 h 16038"/>
                    <a:gd name="connsiteX17" fmla="*/ 3693 w 3865"/>
                    <a:gd name="connsiteY17" fmla="*/ 9537 h 16038"/>
                    <a:gd name="connsiteX18" fmla="*/ 3263 w 3865"/>
                    <a:gd name="connsiteY18" fmla="*/ 3834 h 16038"/>
                    <a:gd name="connsiteX19" fmla="*/ 3447 w 3865"/>
                    <a:gd name="connsiteY19" fmla="*/ 2080 h 16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65" h="16038">
                      <a:moveTo>
                        <a:pt x="3429" y="2080"/>
                      </a:moveTo>
                      <a:cubicBezTo>
                        <a:pt x="3736" y="1650"/>
                        <a:pt x="3675" y="-201"/>
                        <a:pt x="3491" y="18"/>
                      </a:cubicBezTo>
                      <a:cubicBezTo>
                        <a:pt x="2849" y="451"/>
                        <a:pt x="2168" y="821"/>
                        <a:pt x="1455" y="1123"/>
                      </a:cubicBezTo>
                      <a:cubicBezTo>
                        <a:pt x="780" y="1431"/>
                        <a:pt x="1271" y="1834"/>
                        <a:pt x="1701" y="2422"/>
                      </a:cubicBezTo>
                      <a:cubicBezTo>
                        <a:pt x="1977" y="2781"/>
                        <a:pt x="2080" y="3243"/>
                        <a:pt x="1982" y="3685"/>
                      </a:cubicBezTo>
                      <a:cubicBezTo>
                        <a:pt x="1533" y="3769"/>
                        <a:pt x="1078" y="3809"/>
                        <a:pt x="622" y="3808"/>
                      </a:cubicBezTo>
                      <a:cubicBezTo>
                        <a:pt x="-115" y="3808"/>
                        <a:pt x="8" y="8985"/>
                        <a:pt x="8" y="8985"/>
                      </a:cubicBezTo>
                      <a:cubicBezTo>
                        <a:pt x="229" y="8600"/>
                        <a:pt x="487" y="8239"/>
                        <a:pt x="780" y="7905"/>
                      </a:cubicBezTo>
                      <a:cubicBezTo>
                        <a:pt x="1332" y="7195"/>
                        <a:pt x="903" y="8923"/>
                        <a:pt x="841" y="10125"/>
                      </a:cubicBezTo>
                      <a:cubicBezTo>
                        <a:pt x="780" y="11327"/>
                        <a:pt x="1025" y="11669"/>
                        <a:pt x="1455" y="11669"/>
                      </a:cubicBezTo>
                      <a:cubicBezTo>
                        <a:pt x="1885" y="11669"/>
                        <a:pt x="2043" y="13117"/>
                        <a:pt x="2166" y="13880"/>
                      </a:cubicBezTo>
                      <a:cubicBezTo>
                        <a:pt x="2289" y="14643"/>
                        <a:pt x="2473" y="16038"/>
                        <a:pt x="2657" y="16038"/>
                      </a:cubicBezTo>
                      <a:cubicBezTo>
                        <a:pt x="2842" y="16038"/>
                        <a:pt x="2754" y="14714"/>
                        <a:pt x="2815" y="14284"/>
                      </a:cubicBezTo>
                      <a:cubicBezTo>
                        <a:pt x="2724" y="13411"/>
                        <a:pt x="2569" y="12546"/>
                        <a:pt x="2350" y="11696"/>
                      </a:cubicBezTo>
                      <a:lnTo>
                        <a:pt x="2815" y="11634"/>
                      </a:lnTo>
                      <a:cubicBezTo>
                        <a:pt x="2815" y="11634"/>
                        <a:pt x="2877" y="11503"/>
                        <a:pt x="2657" y="10581"/>
                      </a:cubicBezTo>
                      <a:cubicBezTo>
                        <a:pt x="2043" y="7712"/>
                        <a:pt x="2596" y="8116"/>
                        <a:pt x="2815" y="7993"/>
                      </a:cubicBezTo>
                      <a:cubicBezTo>
                        <a:pt x="3035" y="7870"/>
                        <a:pt x="3061" y="7686"/>
                        <a:pt x="3693" y="9537"/>
                      </a:cubicBezTo>
                      <a:cubicBezTo>
                        <a:pt x="4158" y="5221"/>
                        <a:pt x="3570" y="4168"/>
                        <a:pt x="3263" y="3834"/>
                      </a:cubicBezTo>
                      <a:cubicBezTo>
                        <a:pt x="2956" y="3501"/>
                        <a:pt x="3140" y="2510"/>
                        <a:pt x="3447" y="208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" name="Freeform 95">
                  <a:extLst>
                    <a:ext uri="{FF2B5EF4-FFF2-40B4-BE49-F238E27FC236}">
                      <a16:creationId xmlns:a16="http://schemas.microsoft.com/office/drawing/2014/main" id="{C41192EA-F242-2FFF-AEA5-574791DAAC09}"/>
                    </a:ext>
                  </a:extLst>
                </p:cNvPr>
                <p:cNvSpPr/>
                <p:nvPr/>
              </p:nvSpPr>
              <p:spPr>
                <a:xfrm>
                  <a:off x="1809524" y="1421850"/>
                  <a:ext cx="3850" cy="16099"/>
                </a:xfrm>
                <a:custGeom>
                  <a:avLst/>
                  <a:gdLst>
                    <a:gd name="connsiteX0" fmla="*/ 3220 w 3850"/>
                    <a:gd name="connsiteY0" fmla="*/ 3834 h 16099"/>
                    <a:gd name="connsiteX1" fmla="*/ 1895 w 3850"/>
                    <a:gd name="connsiteY1" fmla="*/ 3712 h 16099"/>
                    <a:gd name="connsiteX2" fmla="*/ 2141 w 3850"/>
                    <a:gd name="connsiteY2" fmla="*/ 2422 h 16099"/>
                    <a:gd name="connsiteX3" fmla="*/ 2386 w 3850"/>
                    <a:gd name="connsiteY3" fmla="*/ 1159 h 16099"/>
                    <a:gd name="connsiteX4" fmla="*/ 351 w 3850"/>
                    <a:gd name="connsiteY4" fmla="*/ 18 h 16099"/>
                    <a:gd name="connsiteX5" fmla="*/ 412 w 3850"/>
                    <a:gd name="connsiteY5" fmla="*/ 2115 h 16099"/>
                    <a:gd name="connsiteX6" fmla="*/ 596 w 3850"/>
                    <a:gd name="connsiteY6" fmla="*/ 3870 h 16099"/>
                    <a:gd name="connsiteX7" fmla="*/ 167 w 3850"/>
                    <a:gd name="connsiteY7" fmla="*/ 9546 h 16099"/>
                    <a:gd name="connsiteX8" fmla="*/ 1044 w 3850"/>
                    <a:gd name="connsiteY8" fmla="*/ 8002 h 16099"/>
                    <a:gd name="connsiteX9" fmla="*/ 1193 w 3850"/>
                    <a:gd name="connsiteY9" fmla="*/ 10634 h 16099"/>
                    <a:gd name="connsiteX10" fmla="*/ 1044 w 3850"/>
                    <a:gd name="connsiteY10" fmla="*/ 11643 h 16099"/>
                    <a:gd name="connsiteX11" fmla="*/ 1500 w 3850"/>
                    <a:gd name="connsiteY11" fmla="*/ 11713 h 16099"/>
                    <a:gd name="connsiteX12" fmla="*/ 1070 w 3850"/>
                    <a:gd name="connsiteY12" fmla="*/ 14345 h 16099"/>
                    <a:gd name="connsiteX13" fmla="*/ 1193 w 3850"/>
                    <a:gd name="connsiteY13" fmla="*/ 16100 h 16099"/>
                    <a:gd name="connsiteX14" fmla="*/ 1684 w 3850"/>
                    <a:gd name="connsiteY14" fmla="*/ 13942 h 16099"/>
                    <a:gd name="connsiteX15" fmla="*/ 2395 w 3850"/>
                    <a:gd name="connsiteY15" fmla="*/ 11687 h 16099"/>
                    <a:gd name="connsiteX16" fmla="*/ 3009 w 3850"/>
                    <a:gd name="connsiteY16" fmla="*/ 10151 h 16099"/>
                    <a:gd name="connsiteX17" fmla="*/ 3106 w 3850"/>
                    <a:gd name="connsiteY17" fmla="*/ 7958 h 16099"/>
                    <a:gd name="connsiteX18" fmla="*/ 3843 w 3850"/>
                    <a:gd name="connsiteY18" fmla="*/ 9011 h 16099"/>
                    <a:gd name="connsiteX19" fmla="*/ 3228 w 3850"/>
                    <a:gd name="connsiteY19" fmla="*/ 3861 h 1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850" h="16099">
                      <a:moveTo>
                        <a:pt x="3220" y="3834"/>
                      </a:moveTo>
                      <a:cubicBezTo>
                        <a:pt x="2775" y="3837"/>
                        <a:pt x="2331" y="3796"/>
                        <a:pt x="1895" y="3712"/>
                      </a:cubicBezTo>
                      <a:cubicBezTo>
                        <a:pt x="1775" y="3267"/>
                        <a:pt x="1865" y="2791"/>
                        <a:pt x="2141" y="2422"/>
                      </a:cubicBezTo>
                      <a:cubicBezTo>
                        <a:pt x="2570" y="1834"/>
                        <a:pt x="3062" y="1492"/>
                        <a:pt x="2386" y="1159"/>
                      </a:cubicBezTo>
                      <a:cubicBezTo>
                        <a:pt x="1672" y="847"/>
                        <a:pt x="989" y="465"/>
                        <a:pt x="351" y="18"/>
                      </a:cubicBezTo>
                      <a:cubicBezTo>
                        <a:pt x="167" y="-201"/>
                        <a:pt x="105" y="1650"/>
                        <a:pt x="412" y="2115"/>
                      </a:cubicBezTo>
                      <a:cubicBezTo>
                        <a:pt x="719" y="2580"/>
                        <a:pt x="912" y="3589"/>
                        <a:pt x="596" y="3870"/>
                      </a:cubicBezTo>
                      <a:cubicBezTo>
                        <a:pt x="281" y="4150"/>
                        <a:pt x="-281" y="5256"/>
                        <a:pt x="167" y="9546"/>
                      </a:cubicBezTo>
                      <a:cubicBezTo>
                        <a:pt x="781" y="7695"/>
                        <a:pt x="842" y="7879"/>
                        <a:pt x="1044" y="8002"/>
                      </a:cubicBezTo>
                      <a:cubicBezTo>
                        <a:pt x="1246" y="8125"/>
                        <a:pt x="1807" y="7756"/>
                        <a:pt x="1193" y="10634"/>
                      </a:cubicBezTo>
                      <a:cubicBezTo>
                        <a:pt x="982" y="11511"/>
                        <a:pt x="1044" y="11643"/>
                        <a:pt x="1044" y="11643"/>
                      </a:cubicBezTo>
                      <a:lnTo>
                        <a:pt x="1500" y="11713"/>
                      </a:lnTo>
                      <a:cubicBezTo>
                        <a:pt x="1297" y="12579"/>
                        <a:pt x="1153" y="13459"/>
                        <a:pt x="1070" y="14345"/>
                      </a:cubicBezTo>
                      <a:cubicBezTo>
                        <a:pt x="1132" y="14714"/>
                        <a:pt x="982" y="16100"/>
                        <a:pt x="1193" y="16100"/>
                      </a:cubicBezTo>
                      <a:cubicBezTo>
                        <a:pt x="1404" y="16100"/>
                        <a:pt x="1562" y="14679"/>
                        <a:pt x="1684" y="13942"/>
                      </a:cubicBezTo>
                      <a:cubicBezTo>
                        <a:pt x="1807" y="13205"/>
                        <a:pt x="1965" y="11687"/>
                        <a:pt x="2395" y="11687"/>
                      </a:cubicBezTo>
                      <a:cubicBezTo>
                        <a:pt x="2825" y="11687"/>
                        <a:pt x="3106" y="11380"/>
                        <a:pt x="3009" y="10151"/>
                      </a:cubicBezTo>
                      <a:cubicBezTo>
                        <a:pt x="2913" y="8923"/>
                        <a:pt x="2518" y="7256"/>
                        <a:pt x="3106" y="7958"/>
                      </a:cubicBezTo>
                      <a:cubicBezTo>
                        <a:pt x="3385" y="8284"/>
                        <a:pt x="3631" y="8637"/>
                        <a:pt x="3843" y="9011"/>
                      </a:cubicBezTo>
                      <a:cubicBezTo>
                        <a:pt x="3843" y="9011"/>
                        <a:pt x="3965" y="3861"/>
                        <a:pt x="3228" y="386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" name="Freeform 96">
                  <a:extLst>
                    <a:ext uri="{FF2B5EF4-FFF2-40B4-BE49-F238E27FC236}">
                      <a16:creationId xmlns:a16="http://schemas.microsoft.com/office/drawing/2014/main" id="{99139BC5-995E-624C-9AFB-DEFCDB9DFD3D}"/>
                    </a:ext>
                  </a:extLst>
                </p:cNvPr>
                <p:cNvSpPr/>
                <p:nvPr/>
              </p:nvSpPr>
              <p:spPr>
                <a:xfrm>
                  <a:off x="1759827" y="1431440"/>
                  <a:ext cx="12470" cy="17767"/>
                </a:xfrm>
                <a:custGeom>
                  <a:avLst/>
                  <a:gdLst>
                    <a:gd name="connsiteX0" fmla="*/ 12418 w 12470"/>
                    <a:gd name="connsiteY0" fmla="*/ 2307 h 17767"/>
                    <a:gd name="connsiteX1" fmla="*/ 9953 w 12470"/>
                    <a:gd name="connsiteY1" fmla="*/ 6220 h 17767"/>
                    <a:gd name="connsiteX2" fmla="*/ 8417 w 12470"/>
                    <a:gd name="connsiteY2" fmla="*/ 6835 h 17767"/>
                    <a:gd name="connsiteX3" fmla="*/ 9461 w 12470"/>
                    <a:gd name="connsiteY3" fmla="*/ 395 h 17767"/>
                    <a:gd name="connsiteX4" fmla="*/ 6750 w 12470"/>
                    <a:gd name="connsiteY4" fmla="*/ 0 h 17767"/>
                    <a:gd name="connsiteX5" fmla="*/ 5829 w 12470"/>
                    <a:gd name="connsiteY5" fmla="*/ 1755 h 17767"/>
                    <a:gd name="connsiteX6" fmla="*/ 4408 w 12470"/>
                    <a:gd name="connsiteY6" fmla="*/ 2808 h 17767"/>
                    <a:gd name="connsiteX7" fmla="*/ 4654 w 12470"/>
                    <a:gd name="connsiteY7" fmla="*/ 3483 h 17767"/>
                    <a:gd name="connsiteX8" fmla="*/ 4162 w 12470"/>
                    <a:gd name="connsiteY8" fmla="*/ 4360 h 17767"/>
                    <a:gd name="connsiteX9" fmla="*/ 4776 w 12470"/>
                    <a:gd name="connsiteY9" fmla="*/ 5966 h 17767"/>
                    <a:gd name="connsiteX10" fmla="*/ 3329 w 12470"/>
                    <a:gd name="connsiteY10" fmla="*/ 5352 h 17767"/>
                    <a:gd name="connsiteX11" fmla="*/ 767 w 12470"/>
                    <a:gd name="connsiteY11" fmla="*/ 2518 h 17767"/>
                    <a:gd name="connsiteX12" fmla="*/ 1144 w 12470"/>
                    <a:gd name="connsiteY12" fmla="*/ 4334 h 17767"/>
                    <a:gd name="connsiteX13" fmla="*/ 644 w 12470"/>
                    <a:gd name="connsiteY13" fmla="*/ 7536 h 17767"/>
                    <a:gd name="connsiteX14" fmla="*/ 863 w 12470"/>
                    <a:gd name="connsiteY14" fmla="*/ 8984 h 17767"/>
                    <a:gd name="connsiteX15" fmla="*/ 4469 w 12470"/>
                    <a:gd name="connsiteY15" fmla="*/ 10186 h 17767"/>
                    <a:gd name="connsiteX16" fmla="*/ 4408 w 12470"/>
                    <a:gd name="connsiteY16" fmla="*/ 11063 h 17767"/>
                    <a:gd name="connsiteX17" fmla="*/ 2741 w 12470"/>
                    <a:gd name="connsiteY17" fmla="*/ 12169 h 17767"/>
                    <a:gd name="connsiteX18" fmla="*/ 2346 w 12470"/>
                    <a:gd name="connsiteY18" fmla="*/ 15494 h 17767"/>
                    <a:gd name="connsiteX19" fmla="*/ 1267 w 12470"/>
                    <a:gd name="connsiteY19" fmla="*/ 17038 h 17767"/>
                    <a:gd name="connsiteX20" fmla="*/ 2802 w 12470"/>
                    <a:gd name="connsiteY20" fmla="*/ 17749 h 17767"/>
                    <a:gd name="connsiteX21" fmla="*/ 5057 w 12470"/>
                    <a:gd name="connsiteY21" fmla="*/ 15117 h 17767"/>
                    <a:gd name="connsiteX22" fmla="*/ 5575 w 12470"/>
                    <a:gd name="connsiteY22" fmla="*/ 14003 h 17767"/>
                    <a:gd name="connsiteX23" fmla="*/ 6689 w 12470"/>
                    <a:gd name="connsiteY23" fmla="*/ 12064 h 17767"/>
                    <a:gd name="connsiteX24" fmla="*/ 8567 w 12470"/>
                    <a:gd name="connsiteY24" fmla="*/ 13941 h 17767"/>
                    <a:gd name="connsiteX25" fmla="*/ 9350 w 12470"/>
                    <a:gd name="connsiteY25" fmla="*/ 14754 h 17767"/>
                    <a:gd name="connsiteX26" fmla="*/ 9119 w 12470"/>
                    <a:gd name="connsiteY26" fmla="*/ 15301 h 17767"/>
                    <a:gd name="connsiteX27" fmla="*/ 7952 w 12470"/>
                    <a:gd name="connsiteY27" fmla="*/ 16994 h 17767"/>
                    <a:gd name="connsiteX28" fmla="*/ 10383 w 12470"/>
                    <a:gd name="connsiteY28" fmla="*/ 16784 h 17767"/>
                    <a:gd name="connsiteX29" fmla="*/ 10663 w 12470"/>
                    <a:gd name="connsiteY29" fmla="*/ 13204 h 17767"/>
                    <a:gd name="connsiteX30" fmla="*/ 11541 w 12470"/>
                    <a:gd name="connsiteY30" fmla="*/ 6519 h 17767"/>
                    <a:gd name="connsiteX31" fmla="*/ 12471 w 12470"/>
                    <a:gd name="connsiteY31" fmla="*/ 5501 h 17767"/>
                    <a:gd name="connsiteX32" fmla="*/ 12164 w 12470"/>
                    <a:gd name="connsiteY32" fmla="*/ 3527 h 17767"/>
                    <a:gd name="connsiteX33" fmla="*/ 12418 w 12470"/>
                    <a:gd name="connsiteY33" fmla="*/ 2307 h 17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2470" h="17767">
                      <a:moveTo>
                        <a:pt x="12418" y="2307"/>
                      </a:moveTo>
                      <a:cubicBezTo>
                        <a:pt x="12418" y="2307"/>
                        <a:pt x="10479" y="2307"/>
                        <a:pt x="9953" y="6220"/>
                      </a:cubicBezTo>
                      <a:cubicBezTo>
                        <a:pt x="9426" y="10133"/>
                        <a:pt x="8110" y="8993"/>
                        <a:pt x="8417" y="6835"/>
                      </a:cubicBezTo>
                      <a:cubicBezTo>
                        <a:pt x="8725" y="4676"/>
                        <a:pt x="10172" y="1167"/>
                        <a:pt x="9461" y="395"/>
                      </a:cubicBezTo>
                      <a:cubicBezTo>
                        <a:pt x="8751" y="-377"/>
                        <a:pt x="7400" y="956"/>
                        <a:pt x="6750" y="0"/>
                      </a:cubicBezTo>
                      <a:cubicBezTo>
                        <a:pt x="6689" y="1448"/>
                        <a:pt x="6198" y="1509"/>
                        <a:pt x="5829" y="1755"/>
                      </a:cubicBezTo>
                      <a:cubicBezTo>
                        <a:pt x="5461" y="2000"/>
                        <a:pt x="4347" y="2193"/>
                        <a:pt x="4408" y="2808"/>
                      </a:cubicBezTo>
                      <a:cubicBezTo>
                        <a:pt x="4469" y="3422"/>
                        <a:pt x="4654" y="2992"/>
                        <a:pt x="4654" y="3483"/>
                      </a:cubicBezTo>
                      <a:cubicBezTo>
                        <a:pt x="4654" y="3974"/>
                        <a:pt x="4162" y="3913"/>
                        <a:pt x="4162" y="4360"/>
                      </a:cubicBezTo>
                      <a:cubicBezTo>
                        <a:pt x="4162" y="4808"/>
                        <a:pt x="4776" y="5413"/>
                        <a:pt x="4776" y="5966"/>
                      </a:cubicBezTo>
                      <a:cubicBezTo>
                        <a:pt x="4776" y="6519"/>
                        <a:pt x="4066" y="6554"/>
                        <a:pt x="3329" y="5352"/>
                      </a:cubicBezTo>
                      <a:cubicBezTo>
                        <a:pt x="2592" y="4150"/>
                        <a:pt x="1267" y="1992"/>
                        <a:pt x="767" y="2518"/>
                      </a:cubicBezTo>
                      <a:cubicBezTo>
                        <a:pt x="267" y="3044"/>
                        <a:pt x="986" y="3931"/>
                        <a:pt x="1144" y="4334"/>
                      </a:cubicBezTo>
                      <a:cubicBezTo>
                        <a:pt x="1302" y="4738"/>
                        <a:pt x="2250" y="7045"/>
                        <a:pt x="644" y="7536"/>
                      </a:cubicBezTo>
                      <a:cubicBezTo>
                        <a:pt x="4" y="7694"/>
                        <a:pt x="-496" y="8774"/>
                        <a:pt x="863" y="8984"/>
                      </a:cubicBezTo>
                      <a:cubicBezTo>
                        <a:pt x="2223" y="9195"/>
                        <a:pt x="3697" y="9230"/>
                        <a:pt x="4469" y="10186"/>
                      </a:cubicBezTo>
                      <a:cubicBezTo>
                        <a:pt x="5241" y="11142"/>
                        <a:pt x="4899" y="10809"/>
                        <a:pt x="4408" y="11063"/>
                      </a:cubicBezTo>
                      <a:cubicBezTo>
                        <a:pt x="3917" y="11318"/>
                        <a:pt x="2741" y="11800"/>
                        <a:pt x="2741" y="12169"/>
                      </a:cubicBezTo>
                      <a:cubicBezTo>
                        <a:pt x="2741" y="12537"/>
                        <a:pt x="2960" y="14634"/>
                        <a:pt x="2346" y="15494"/>
                      </a:cubicBezTo>
                      <a:cubicBezTo>
                        <a:pt x="1732" y="16354"/>
                        <a:pt x="1662" y="16731"/>
                        <a:pt x="1267" y="17038"/>
                      </a:cubicBezTo>
                      <a:cubicBezTo>
                        <a:pt x="1587" y="17565"/>
                        <a:pt x="2193" y="17845"/>
                        <a:pt x="2802" y="17749"/>
                      </a:cubicBezTo>
                      <a:cubicBezTo>
                        <a:pt x="3109" y="16485"/>
                        <a:pt x="4347" y="14976"/>
                        <a:pt x="5057" y="15117"/>
                      </a:cubicBezTo>
                      <a:cubicBezTo>
                        <a:pt x="5408" y="14858"/>
                        <a:pt x="5603" y="14438"/>
                        <a:pt x="5575" y="14003"/>
                      </a:cubicBezTo>
                      <a:cubicBezTo>
                        <a:pt x="5575" y="13204"/>
                        <a:pt x="6040" y="12064"/>
                        <a:pt x="6689" y="12064"/>
                      </a:cubicBezTo>
                      <a:cubicBezTo>
                        <a:pt x="7338" y="12064"/>
                        <a:pt x="7952" y="13941"/>
                        <a:pt x="8567" y="13941"/>
                      </a:cubicBezTo>
                      <a:cubicBezTo>
                        <a:pt x="9007" y="13949"/>
                        <a:pt x="9358" y="14313"/>
                        <a:pt x="9350" y="14754"/>
                      </a:cubicBezTo>
                      <a:cubicBezTo>
                        <a:pt x="9347" y="14959"/>
                        <a:pt x="9264" y="15155"/>
                        <a:pt x="9119" y="15301"/>
                      </a:cubicBezTo>
                      <a:cubicBezTo>
                        <a:pt x="8567" y="15792"/>
                        <a:pt x="7277" y="16380"/>
                        <a:pt x="7952" y="16994"/>
                      </a:cubicBezTo>
                      <a:cubicBezTo>
                        <a:pt x="8628" y="17608"/>
                        <a:pt x="9181" y="17670"/>
                        <a:pt x="10383" y="16784"/>
                      </a:cubicBezTo>
                      <a:cubicBezTo>
                        <a:pt x="11585" y="15898"/>
                        <a:pt x="10663" y="15082"/>
                        <a:pt x="10663" y="13204"/>
                      </a:cubicBezTo>
                      <a:cubicBezTo>
                        <a:pt x="10756" y="10954"/>
                        <a:pt x="11049" y="8717"/>
                        <a:pt x="11541" y="6519"/>
                      </a:cubicBezTo>
                      <a:cubicBezTo>
                        <a:pt x="12102" y="6606"/>
                        <a:pt x="12471" y="5931"/>
                        <a:pt x="12471" y="5501"/>
                      </a:cubicBezTo>
                      <a:cubicBezTo>
                        <a:pt x="12319" y="4852"/>
                        <a:pt x="12216" y="4192"/>
                        <a:pt x="12164" y="3527"/>
                      </a:cubicBezTo>
                      <a:cubicBezTo>
                        <a:pt x="12208" y="2351"/>
                        <a:pt x="12418" y="2307"/>
                        <a:pt x="12418" y="23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23E801BE-2FD9-507F-9A28-6BA443B3FB35}"/>
                    </a:ext>
                  </a:extLst>
                </p:cNvPr>
                <p:cNvSpPr/>
                <p:nvPr/>
              </p:nvSpPr>
              <p:spPr>
                <a:xfrm>
                  <a:off x="1776562" y="1410559"/>
                  <a:ext cx="12466" cy="17768"/>
                </a:xfrm>
                <a:custGeom>
                  <a:avLst/>
                  <a:gdLst>
                    <a:gd name="connsiteX0" fmla="*/ 12414 w 12466"/>
                    <a:gd name="connsiteY0" fmla="*/ 2307 h 17768"/>
                    <a:gd name="connsiteX1" fmla="*/ 9949 w 12466"/>
                    <a:gd name="connsiteY1" fmla="*/ 6256 h 17768"/>
                    <a:gd name="connsiteX2" fmla="*/ 8413 w 12466"/>
                    <a:gd name="connsiteY2" fmla="*/ 6808 h 17768"/>
                    <a:gd name="connsiteX3" fmla="*/ 9458 w 12466"/>
                    <a:gd name="connsiteY3" fmla="*/ 395 h 17768"/>
                    <a:gd name="connsiteX4" fmla="*/ 6746 w 12466"/>
                    <a:gd name="connsiteY4" fmla="*/ 0 h 17768"/>
                    <a:gd name="connsiteX5" fmla="*/ 5816 w 12466"/>
                    <a:gd name="connsiteY5" fmla="*/ 1755 h 17768"/>
                    <a:gd name="connsiteX6" fmla="*/ 4404 w 12466"/>
                    <a:gd name="connsiteY6" fmla="*/ 2808 h 17768"/>
                    <a:gd name="connsiteX7" fmla="*/ 4676 w 12466"/>
                    <a:gd name="connsiteY7" fmla="*/ 3483 h 17768"/>
                    <a:gd name="connsiteX8" fmla="*/ 4158 w 12466"/>
                    <a:gd name="connsiteY8" fmla="*/ 4360 h 17768"/>
                    <a:gd name="connsiteX9" fmla="*/ 4772 w 12466"/>
                    <a:gd name="connsiteY9" fmla="*/ 5966 h 17768"/>
                    <a:gd name="connsiteX10" fmla="*/ 3351 w 12466"/>
                    <a:gd name="connsiteY10" fmla="*/ 5352 h 17768"/>
                    <a:gd name="connsiteX11" fmla="*/ 763 w 12466"/>
                    <a:gd name="connsiteY11" fmla="*/ 2483 h 17768"/>
                    <a:gd name="connsiteX12" fmla="*/ 1140 w 12466"/>
                    <a:gd name="connsiteY12" fmla="*/ 4334 h 17768"/>
                    <a:gd name="connsiteX13" fmla="*/ 640 w 12466"/>
                    <a:gd name="connsiteY13" fmla="*/ 7536 h 17768"/>
                    <a:gd name="connsiteX14" fmla="*/ 886 w 12466"/>
                    <a:gd name="connsiteY14" fmla="*/ 8958 h 17768"/>
                    <a:gd name="connsiteX15" fmla="*/ 4465 w 12466"/>
                    <a:gd name="connsiteY15" fmla="*/ 10186 h 17768"/>
                    <a:gd name="connsiteX16" fmla="*/ 4404 w 12466"/>
                    <a:gd name="connsiteY16" fmla="*/ 11063 h 17768"/>
                    <a:gd name="connsiteX17" fmla="*/ 2737 w 12466"/>
                    <a:gd name="connsiteY17" fmla="*/ 12169 h 17768"/>
                    <a:gd name="connsiteX18" fmla="*/ 2342 w 12466"/>
                    <a:gd name="connsiteY18" fmla="*/ 15468 h 17768"/>
                    <a:gd name="connsiteX19" fmla="*/ 1263 w 12466"/>
                    <a:gd name="connsiteY19" fmla="*/ 17012 h 17768"/>
                    <a:gd name="connsiteX20" fmla="*/ 2798 w 12466"/>
                    <a:gd name="connsiteY20" fmla="*/ 17749 h 17768"/>
                    <a:gd name="connsiteX21" fmla="*/ 5018 w 12466"/>
                    <a:gd name="connsiteY21" fmla="*/ 15117 h 17768"/>
                    <a:gd name="connsiteX22" fmla="*/ 5571 w 12466"/>
                    <a:gd name="connsiteY22" fmla="*/ 14003 h 17768"/>
                    <a:gd name="connsiteX23" fmla="*/ 6685 w 12466"/>
                    <a:gd name="connsiteY23" fmla="*/ 12064 h 17768"/>
                    <a:gd name="connsiteX24" fmla="*/ 8563 w 12466"/>
                    <a:gd name="connsiteY24" fmla="*/ 13941 h 17768"/>
                    <a:gd name="connsiteX25" fmla="*/ 9336 w 12466"/>
                    <a:gd name="connsiteY25" fmla="*/ 14729 h 17768"/>
                    <a:gd name="connsiteX26" fmla="*/ 9115 w 12466"/>
                    <a:gd name="connsiteY26" fmla="*/ 15266 h 17768"/>
                    <a:gd name="connsiteX27" fmla="*/ 7948 w 12466"/>
                    <a:gd name="connsiteY27" fmla="*/ 17021 h 17768"/>
                    <a:gd name="connsiteX28" fmla="*/ 10379 w 12466"/>
                    <a:gd name="connsiteY28" fmla="*/ 16801 h 17768"/>
                    <a:gd name="connsiteX29" fmla="*/ 10659 w 12466"/>
                    <a:gd name="connsiteY29" fmla="*/ 13230 h 17768"/>
                    <a:gd name="connsiteX30" fmla="*/ 11537 w 12466"/>
                    <a:gd name="connsiteY30" fmla="*/ 6545 h 17768"/>
                    <a:gd name="connsiteX31" fmla="*/ 12467 w 12466"/>
                    <a:gd name="connsiteY31" fmla="*/ 5527 h 17768"/>
                    <a:gd name="connsiteX32" fmla="*/ 12160 w 12466"/>
                    <a:gd name="connsiteY32" fmla="*/ 3553 h 17768"/>
                    <a:gd name="connsiteX33" fmla="*/ 12370 w 12466"/>
                    <a:gd name="connsiteY33" fmla="*/ 2413 h 17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2466" h="17768">
                      <a:moveTo>
                        <a:pt x="12414" y="2307"/>
                      </a:moveTo>
                      <a:cubicBezTo>
                        <a:pt x="12414" y="2307"/>
                        <a:pt x="10475" y="2307"/>
                        <a:pt x="9949" y="6256"/>
                      </a:cubicBezTo>
                      <a:cubicBezTo>
                        <a:pt x="9422" y="10204"/>
                        <a:pt x="8098" y="8967"/>
                        <a:pt x="8413" y="6808"/>
                      </a:cubicBezTo>
                      <a:cubicBezTo>
                        <a:pt x="8729" y="4650"/>
                        <a:pt x="10168" y="1167"/>
                        <a:pt x="9458" y="395"/>
                      </a:cubicBezTo>
                      <a:cubicBezTo>
                        <a:pt x="8747" y="-377"/>
                        <a:pt x="7396" y="948"/>
                        <a:pt x="6746" y="0"/>
                      </a:cubicBezTo>
                      <a:cubicBezTo>
                        <a:pt x="6685" y="1448"/>
                        <a:pt x="6194" y="1509"/>
                        <a:pt x="5816" y="1755"/>
                      </a:cubicBezTo>
                      <a:cubicBezTo>
                        <a:pt x="5439" y="2000"/>
                        <a:pt x="4343" y="2185"/>
                        <a:pt x="4404" y="2808"/>
                      </a:cubicBezTo>
                      <a:cubicBezTo>
                        <a:pt x="4465" y="3430"/>
                        <a:pt x="4676" y="2992"/>
                        <a:pt x="4676" y="3483"/>
                      </a:cubicBezTo>
                      <a:cubicBezTo>
                        <a:pt x="4676" y="3974"/>
                        <a:pt x="4158" y="3913"/>
                        <a:pt x="4158" y="4360"/>
                      </a:cubicBezTo>
                      <a:cubicBezTo>
                        <a:pt x="4158" y="4808"/>
                        <a:pt x="4772" y="5413"/>
                        <a:pt x="4772" y="5966"/>
                      </a:cubicBezTo>
                      <a:cubicBezTo>
                        <a:pt x="4772" y="6519"/>
                        <a:pt x="4062" y="6554"/>
                        <a:pt x="3351" y="5352"/>
                      </a:cubicBezTo>
                      <a:cubicBezTo>
                        <a:pt x="2640" y="4150"/>
                        <a:pt x="1263" y="1992"/>
                        <a:pt x="763" y="2483"/>
                      </a:cubicBezTo>
                      <a:cubicBezTo>
                        <a:pt x="263" y="2974"/>
                        <a:pt x="1009" y="3931"/>
                        <a:pt x="1140" y="4334"/>
                      </a:cubicBezTo>
                      <a:cubicBezTo>
                        <a:pt x="1272" y="4738"/>
                        <a:pt x="2246" y="7045"/>
                        <a:pt x="640" y="7536"/>
                      </a:cubicBezTo>
                      <a:cubicBezTo>
                        <a:pt x="0" y="7694"/>
                        <a:pt x="-500" y="8774"/>
                        <a:pt x="886" y="8958"/>
                      </a:cubicBezTo>
                      <a:cubicBezTo>
                        <a:pt x="2272" y="9142"/>
                        <a:pt x="3693" y="9230"/>
                        <a:pt x="4465" y="10186"/>
                      </a:cubicBezTo>
                      <a:cubicBezTo>
                        <a:pt x="5237" y="11142"/>
                        <a:pt x="4895" y="10800"/>
                        <a:pt x="4404" y="11063"/>
                      </a:cubicBezTo>
                      <a:cubicBezTo>
                        <a:pt x="3913" y="11327"/>
                        <a:pt x="2737" y="11800"/>
                        <a:pt x="2737" y="12169"/>
                      </a:cubicBezTo>
                      <a:cubicBezTo>
                        <a:pt x="2737" y="12537"/>
                        <a:pt x="2956" y="14634"/>
                        <a:pt x="2342" y="15468"/>
                      </a:cubicBezTo>
                      <a:cubicBezTo>
                        <a:pt x="1728" y="16301"/>
                        <a:pt x="1658" y="16696"/>
                        <a:pt x="1263" y="17012"/>
                      </a:cubicBezTo>
                      <a:cubicBezTo>
                        <a:pt x="1568" y="17557"/>
                        <a:pt x="2183" y="17851"/>
                        <a:pt x="2798" y="17749"/>
                      </a:cubicBezTo>
                      <a:cubicBezTo>
                        <a:pt x="3105" y="16485"/>
                        <a:pt x="4343" y="14976"/>
                        <a:pt x="5018" y="15117"/>
                      </a:cubicBezTo>
                      <a:cubicBezTo>
                        <a:pt x="5385" y="14869"/>
                        <a:pt x="5595" y="14446"/>
                        <a:pt x="5571" y="14003"/>
                      </a:cubicBezTo>
                      <a:cubicBezTo>
                        <a:pt x="5571" y="13169"/>
                        <a:pt x="6036" y="12064"/>
                        <a:pt x="6685" y="12064"/>
                      </a:cubicBezTo>
                      <a:cubicBezTo>
                        <a:pt x="7334" y="12064"/>
                        <a:pt x="7948" y="13941"/>
                        <a:pt x="8563" y="13941"/>
                      </a:cubicBezTo>
                      <a:cubicBezTo>
                        <a:pt x="8994" y="13946"/>
                        <a:pt x="9340" y="14298"/>
                        <a:pt x="9336" y="14729"/>
                      </a:cubicBezTo>
                      <a:cubicBezTo>
                        <a:pt x="9334" y="14930"/>
                        <a:pt x="9255" y="15122"/>
                        <a:pt x="9115" y="15266"/>
                      </a:cubicBezTo>
                      <a:cubicBezTo>
                        <a:pt x="8563" y="15792"/>
                        <a:pt x="7273" y="16380"/>
                        <a:pt x="7948" y="17021"/>
                      </a:cubicBezTo>
                      <a:cubicBezTo>
                        <a:pt x="8624" y="17661"/>
                        <a:pt x="9177" y="17696"/>
                        <a:pt x="10379" y="16801"/>
                      </a:cubicBezTo>
                      <a:cubicBezTo>
                        <a:pt x="11581" y="15906"/>
                        <a:pt x="10659" y="15108"/>
                        <a:pt x="10659" y="13230"/>
                      </a:cubicBezTo>
                      <a:cubicBezTo>
                        <a:pt x="10734" y="10979"/>
                        <a:pt x="11028" y="8739"/>
                        <a:pt x="11537" y="6545"/>
                      </a:cubicBezTo>
                      <a:cubicBezTo>
                        <a:pt x="12098" y="6633"/>
                        <a:pt x="12467" y="5922"/>
                        <a:pt x="12467" y="5527"/>
                      </a:cubicBezTo>
                      <a:cubicBezTo>
                        <a:pt x="12315" y="4878"/>
                        <a:pt x="12212" y="4218"/>
                        <a:pt x="12160" y="3553"/>
                      </a:cubicBezTo>
                      <a:cubicBezTo>
                        <a:pt x="12160" y="2474"/>
                        <a:pt x="12370" y="2413"/>
                        <a:pt x="12370" y="24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561D3C99-D2E8-026F-390C-6FD427C1D8AC}"/>
                    </a:ext>
                  </a:extLst>
                </p:cNvPr>
                <p:cNvSpPr/>
                <p:nvPr/>
              </p:nvSpPr>
              <p:spPr>
                <a:xfrm>
                  <a:off x="1723061" y="1254214"/>
                  <a:ext cx="5913" cy="5913"/>
                </a:xfrm>
                <a:custGeom>
                  <a:avLst/>
                  <a:gdLst>
                    <a:gd name="connsiteX0" fmla="*/ 5913 w 5913"/>
                    <a:gd name="connsiteY0" fmla="*/ 2957 h 5913"/>
                    <a:gd name="connsiteX1" fmla="*/ 2957 w 5913"/>
                    <a:gd name="connsiteY1" fmla="*/ 5913 h 5913"/>
                    <a:gd name="connsiteX2" fmla="*/ 0 w 5913"/>
                    <a:gd name="connsiteY2" fmla="*/ 2957 h 5913"/>
                    <a:gd name="connsiteX3" fmla="*/ 2957 w 5913"/>
                    <a:gd name="connsiteY3" fmla="*/ 0 h 5913"/>
                    <a:gd name="connsiteX4" fmla="*/ 5913 w 5913"/>
                    <a:gd name="connsiteY4" fmla="*/ 2957 h 5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13" h="5913">
                      <a:moveTo>
                        <a:pt x="5913" y="2957"/>
                      </a:moveTo>
                      <a:cubicBezTo>
                        <a:pt x="5913" y="4590"/>
                        <a:pt x="4590" y="5913"/>
                        <a:pt x="2957" y="5913"/>
                      </a:cubicBezTo>
                      <a:cubicBezTo>
                        <a:pt x="1324" y="5913"/>
                        <a:pt x="0" y="4590"/>
                        <a:pt x="0" y="2957"/>
                      </a:cubicBezTo>
                      <a:cubicBezTo>
                        <a:pt x="0" y="1324"/>
                        <a:pt x="1324" y="0"/>
                        <a:pt x="2957" y="0"/>
                      </a:cubicBezTo>
                      <a:cubicBezTo>
                        <a:pt x="4590" y="0"/>
                        <a:pt x="5913" y="1324"/>
                        <a:pt x="5913" y="29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2FBD8F79-0DBA-B3AB-95E5-B1CF8353D7AE}"/>
                    </a:ext>
                  </a:extLst>
                </p:cNvPr>
                <p:cNvSpPr/>
                <p:nvPr/>
              </p:nvSpPr>
              <p:spPr>
                <a:xfrm>
                  <a:off x="1684256" y="1250977"/>
                  <a:ext cx="20433" cy="19968"/>
                </a:xfrm>
                <a:custGeom>
                  <a:avLst/>
                  <a:gdLst>
                    <a:gd name="connsiteX0" fmla="*/ 2439 w 20433"/>
                    <a:gd name="connsiteY0" fmla="*/ 19583 h 19968"/>
                    <a:gd name="connsiteX1" fmla="*/ 3553 w 20433"/>
                    <a:gd name="connsiteY1" fmla="*/ 19425 h 19968"/>
                    <a:gd name="connsiteX2" fmla="*/ 2071 w 20433"/>
                    <a:gd name="connsiteY2" fmla="*/ 8598 h 19968"/>
                    <a:gd name="connsiteX3" fmla="*/ 9589 w 20433"/>
                    <a:gd name="connsiteY3" fmla="*/ 17933 h 19968"/>
                    <a:gd name="connsiteX4" fmla="*/ 10467 w 20433"/>
                    <a:gd name="connsiteY4" fmla="*/ 17723 h 19968"/>
                    <a:gd name="connsiteX5" fmla="*/ 13099 w 20433"/>
                    <a:gd name="connsiteY5" fmla="*/ 5764 h 19968"/>
                    <a:gd name="connsiteX6" fmla="*/ 16608 w 20433"/>
                    <a:gd name="connsiteY6" fmla="*/ 16424 h 19968"/>
                    <a:gd name="connsiteX7" fmla="*/ 18459 w 20433"/>
                    <a:gd name="connsiteY7" fmla="*/ 15871 h 19968"/>
                    <a:gd name="connsiteX8" fmla="*/ 20434 w 20433"/>
                    <a:gd name="connsiteY8" fmla="*/ 15564 h 19968"/>
                    <a:gd name="connsiteX9" fmla="*/ 14704 w 20433"/>
                    <a:gd name="connsiteY9" fmla="*/ 0 h 19968"/>
                    <a:gd name="connsiteX10" fmla="*/ 13748 w 20433"/>
                    <a:gd name="connsiteY10" fmla="*/ 333 h 19968"/>
                    <a:gd name="connsiteX11" fmla="*/ 12730 w 20433"/>
                    <a:gd name="connsiteY11" fmla="*/ 465 h 19968"/>
                    <a:gd name="connsiteX12" fmla="*/ 9835 w 20433"/>
                    <a:gd name="connsiteY12" fmla="*/ 12669 h 19968"/>
                    <a:gd name="connsiteX13" fmla="*/ 1939 w 20433"/>
                    <a:gd name="connsiteY13" fmla="*/ 2957 h 19968"/>
                    <a:gd name="connsiteX14" fmla="*/ 0 w 20433"/>
                    <a:gd name="connsiteY14" fmla="*/ 3387 h 19968"/>
                    <a:gd name="connsiteX15" fmla="*/ 1325 w 20433"/>
                    <a:gd name="connsiteY15" fmla="*/ 19969 h 19968"/>
                    <a:gd name="connsiteX16" fmla="*/ 2343 w 20433"/>
                    <a:gd name="connsiteY16" fmla="*/ 19600 h 19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433" h="19968">
                      <a:moveTo>
                        <a:pt x="2439" y="19583"/>
                      </a:moveTo>
                      <a:cubicBezTo>
                        <a:pt x="2808" y="19510"/>
                        <a:pt x="3180" y="19458"/>
                        <a:pt x="3553" y="19425"/>
                      </a:cubicBezTo>
                      <a:cubicBezTo>
                        <a:pt x="2862" y="15845"/>
                        <a:pt x="2367" y="12231"/>
                        <a:pt x="2071" y="8598"/>
                      </a:cubicBezTo>
                      <a:cubicBezTo>
                        <a:pt x="4703" y="11862"/>
                        <a:pt x="7335" y="15073"/>
                        <a:pt x="9589" y="17933"/>
                      </a:cubicBezTo>
                      <a:cubicBezTo>
                        <a:pt x="9864" y="17804"/>
                        <a:pt x="10163" y="17732"/>
                        <a:pt x="10467" y="17723"/>
                      </a:cubicBezTo>
                      <a:cubicBezTo>
                        <a:pt x="11265" y="13713"/>
                        <a:pt x="12222" y="9739"/>
                        <a:pt x="13099" y="5764"/>
                      </a:cubicBezTo>
                      <a:cubicBezTo>
                        <a:pt x="14275" y="9274"/>
                        <a:pt x="15573" y="12783"/>
                        <a:pt x="16608" y="16424"/>
                      </a:cubicBezTo>
                      <a:lnTo>
                        <a:pt x="18459" y="15871"/>
                      </a:lnTo>
                      <a:cubicBezTo>
                        <a:pt x="19135" y="15713"/>
                        <a:pt x="19784" y="15652"/>
                        <a:pt x="20434" y="15564"/>
                      </a:cubicBezTo>
                      <a:cubicBezTo>
                        <a:pt x="18582" y="11063"/>
                        <a:pt x="16924" y="6098"/>
                        <a:pt x="14704" y="0"/>
                      </a:cubicBezTo>
                      <a:cubicBezTo>
                        <a:pt x="14397" y="142"/>
                        <a:pt x="14077" y="254"/>
                        <a:pt x="13748" y="333"/>
                      </a:cubicBezTo>
                      <a:cubicBezTo>
                        <a:pt x="13414" y="409"/>
                        <a:pt x="13073" y="453"/>
                        <a:pt x="12730" y="465"/>
                      </a:cubicBezTo>
                      <a:cubicBezTo>
                        <a:pt x="11897" y="4852"/>
                        <a:pt x="10756" y="8967"/>
                        <a:pt x="9835" y="12669"/>
                      </a:cubicBezTo>
                      <a:cubicBezTo>
                        <a:pt x="7150" y="9432"/>
                        <a:pt x="4501" y="6220"/>
                        <a:pt x="1939" y="2957"/>
                      </a:cubicBezTo>
                      <a:cubicBezTo>
                        <a:pt x="1328" y="3229"/>
                        <a:pt x="669" y="3376"/>
                        <a:pt x="0" y="3387"/>
                      </a:cubicBezTo>
                      <a:cubicBezTo>
                        <a:pt x="579" y="9528"/>
                        <a:pt x="1079" y="15099"/>
                        <a:pt x="1325" y="19969"/>
                      </a:cubicBezTo>
                      <a:cubicBezTo>
                        <a:pt x="1646" y="19800"/>
                        <a:pt x="1988" y="19677"/>
                        <a:pt x="2343" y="1960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4750EC3F-C901-51AE-912B-F9475E8ECCA1}"/>
                    </a:ext>
                  </a:extLst>
                </p:cNvPr>
                <p:cNvSpPr/>
                <p:nvPr/>
              </p:nvSpPr>
              <p:spPr>
                <a:xfrm>
                  <a:off x="1665191" y="1255749"/>
                  <a:ext cx="14309" cy="18371"/>
                </a:xfrm>
                <a:custGeom>
                  <a:avLst/>
                  <a:gdLst>
                    <a:gd name="connsiteX0" fmla="*/ 12362 w 14309"/>
                    <a:gd name="connsiteY0" fmla="*/ 17942 h 18371"/>
                    <a:gd name="connsiteX1" fmla="*/ 13353 w 14309"/>
                    <a:gd name="connsiteY1" fmla="*/ 17723 h 18371"/>
                    <a:gd name="connsiteX2" fmla="*/ 14310 w 14309"/>
                    <a:gd name="connsiteY2" fmla="*/ 0 h 18371"/>
                    <a:gd name="connsiteX3" fmla="*/ 12239 w 14309"/>
                    <a:gd name="connsiteY3" fmla="*/ 711 h 18371"/>
                    <a:gd name="connsiteX4" fmla="*/ 11871 w 14309"/>
                    <a:gd name="connsiteY4" fmla="*/ 13380 h 18371"/>
                    <a:gd name="connsiteX5" fmla="*/ 3974 w 14309"/>
                    <a:gd name="connsiteY5" fmla="*/ 3545 h 18371"/>
                    <a:gd name="connsiteX6" fmla="*/ 2035 w 14309"/>
                    <a:gd name="connsiteY6" fmla="*/ 4352 h 18371"/>
                    <a:gd name="connsiteX7" fmla="*/ 0 w 14309"/>
                    <a:gd name="connsiteY7" fmla="*/ 4931 h 18371"/>
                    <a:gd name="connsiteX8" fmla="*/ 11406 w 14309"/>
                    <a:gd name="connsiteY8" fmla="*/ 18372 h 18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09" h="18371">
                      <a:moveTo>
                        <a:pt x="12362" y="17942"/>
                      </a:moveTo>
                      <a:cubicBezTo>
                        <a:pt x="12684" y="17836"/>
                        <a:pt x="13016" y="17762"/>
                        <a:pt x="13353" y="17723"/>
                      </a:cubicBezTo>
                      <a:cubicBezTo>
                        <a:pt x="13415" y="11748"/>
                        <a:pt x="13906" y="5887"/>
                        <a:pt x="14310" y="0"/>
                      </a:cubicBezTo>
                      <a:cubicBezTo>
                        <a:pt x="13649" y="316"/>
                        <a:pt x="12954" y="555"/>
                        <a:pt x="12239" y="711"/>
                      </a:cubicBezTo>
                      <a:cubicBezTo>
                        <a:pt x="12300" y="4904"/>
                        <a:pt x="12116" y="9160"/>
                        <a:pt x="11871" y="13380"/>
                      </a:cubicBezTo>
                      <a:cubicBezTo>
                        <a:pt x="9239" y="10107"/>
                        <a:pt x="6413" y="6905"/>
                        <a:pt x="3974" y="3545"/>
                      </a:cubicBezTo>
                      <a:cubicBezTo>
                        <a:pt x="3347" y="3857"/>
                        <a:pt x="2700" y="4127"/>
                        <a:pt x="2035" y="4352"/>
                      </a:cubicBezTo>
                      <a:cubicBezTo>
                        <a:pt x="1386" y="4597"/>
                        <a:pt x="684" y="4746"/>
                        <a:pt x="0" y="4931"/>
                      </a:cubicBezTo>
                      <a:cubicBezTo>
                        <a:pt x="3913" y="9317"/>
                        <a:pt x="7703" y="13774"/>
                        <a:pt x="11406" y="1837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E9CF9682-8A21-AF17-D4B9-58C8795C027D}"/>
                    </a:ext>
                  </a:extLst>
                </p:cNvPr>
                <p:cNvSpPr/>
                <p:nvPr/>
              </p:nvSpPr>
              <p:spPr>
                <a:xfrm>
                  <a:off x="1648451" y="1262663"/>
                  <a:ext cx="20337" cy="21196"/>
                </a:xfrm>
                <a:custGeom>
                  <a:avLst/>
                  <a:gdLst>
                    <a:gd name="connsiteX0" fmla="*/ 8045 w 20337"/>
                    <a:gd name="connsiteY0" fmla="*/ 20706 h 21196"/>
                    <a:gd name="connsiteX1" fmla="*/ 8975 w 20337"/>
                    <a:gd name="connsiteY1" fmla="*/ 20363 h 21196"/>
                    <a:gd name="connsiteX2" fmla="*/ 3887 w 20337"/>
                    <a:gd name="connsiteY2" fmla="*/ 9949 h 21196"/>
                    <a:gd name="connsiteX3" fmla="*/ 7396 w 20337"/>
                    <a:gd name="connsiteY3" fmla="*/ 11239 h 21196"/>
                    <a:gd name="connsiteX4" fmla="*/ 18486 w 20337"/>
                    <a:gd name="connsiteY4" fmla="*/ 15713 h 21196"/>
                    <a:gd name="connsiteX5" fmla="*/ 20337 w 20337"/>
                    <a:gd name="connsiteY5" fmla="*/ 14836 h 21196"/>
                    <a:gd name="connsiteX6" fmla="*/ 13160 w 20337"/>
                    <a:gd name="connsiteY6" fmla="*/ 0 h 21196"/>
                    <a:gd name="connsiteX7" fmla="*/ 11406 w 20337"/>
                    <a:gd name="connsiteY7" fmla="*/ 877 h 21196"/>
                    <a:gd name="connsiteX8" fmla="*/ 16310 w 20337"/>
                    <a:gd name="connsiteY8" fmla="*/ 10958 h 21196"/>
                    <a:gd name="connsiteX9" fmla="*/ 2132 w 20337"/>
                    <a:gd name="connsiteY9" fmla="*/ 5405 h 21196"/>
                    <a:gd name="connsiteX10" fmla="*/ 0 w 20337"/>
                    <a:gd name="connsiteY10" fmla="*/ 6457 h 21196"/>
                    <a:gd name="connsiteX11" fmla="*/ 7168 w 20337"/>
                    <a:gd name="connsiteY11" fmla="*/ 21197 h 21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337" h="21196">
                      <a:moveTo>
                        <a:pt x="8045" y="20706"/>
                      </a:moveTo>
                      <a:lnTo>
                        <a:pt x="8975" y="20363"/>
                      </a:lnTo>
                      <a:lnTo>
                        <a:pt x="3887" y="9949"/>
                      </a:lnTo>
                      <a:lnTo>
                        <a:pt x="7396" y="11239"/>
                      </a:lnTo>
                      <a:cubicBezTo>
                        <a:pt x="11063" y="12625"/>
                        <a:pt x="14669" y="14134"/>
                        <a:pt x="18486" y="15713"/>
                      </a:cubicBezTo>
                      <a:lnTo>
                        <a:pt x="20337" y="14836"/>
                      </a:lnTo>
                      <a:lnTo>
                        <a:pt x="13160" y="0"/>
                      </a:lnTo>
                      <a:cubicBezTo>
                        <a:pt x="12628" y="387"/>
                        <a:pt x="12035" y="683"/>
                        <a:pt x="11406" y="877"/>
                      </a:cubicBezTo>
                      <a:lnTo>
                        <a:pt x="16310" y="10958"/>
                      </a:lnTo>
                      <a:cubicBezTo>
                        <a:pt x="11590" y="8984"/>
                        <a:pt x="6817" y="7256"/>
                        <a:pt x="2132" y="5405"/>
                      </a:cubicBezTo>
                      <a:lnTo>
                        <a:pt x="0" y="6457"/>
                      </a:lnTo>
                      <a:lnTo>
                        <a:pt x="7168" y="211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" name="Freeform 102">
                  <a:extLst>
                    <a:ext uri="{FF2B5EF4-FFF2-40B4-BE49-F238E27FC236}">
                      <a16:creationId xmlns:a16="http://schemas.microsoft.com/office/drawing/2014/main" id="{49F14735-16C7-3514-D84C-44A0408DA335}"/>
                    </a:ext>
                  </a:extLst>
                </p:cNvPr>
                <p:cNvSpPr/>
                <p:nvPr/>
              </p:nvSpPr>
              <p:spPr>
                <a:xfrm>
                  <a:off x="1617471" y="1286106"/>
                  <a:ext cx="18925" cy="18754"/>
                </a:xfrm>
                <a:custGeom>
                  <a:avLst/>
                  <a:gdLst>
                    <a:gd name="connsiteX0" fmla="*/ 14924 w 18925"/>
                    <a:gd name="connsiteY0" fmla="*/ 15749 h 18754"/>
                    <a:gd name="connsiteX1" fmla="*/ 18925 w 18925"/>
                    <a:gd name="connsiteY1" fmla="*/ 10669 h 18754"/>
                    <a:gd name="connsiteX2" fmla="*/ 14538 w 18925"/>
                    <a:gd name="connsiteY2" fmla="*/ 5738 h 18754"/>
                    <a:gd name="connsiteX3" fmla="*/ 13310 w 18925"/>
                    <a:gd name="connsiteY3" fmla="*/ 7028 h 18754"/>
                    <a:gd name="connsiteX4" fmla="*/ 11871 w 18925"/>
                    <a:gd name="connsiteY4" fmla="*/ 8142 h 18754"/>
                    <a:gd name="connsiteX5" fmla="*/ 15600 w 18925"/>
                    <a:gd name="connsiteY5" fmla="*/ 12300 h 18754"/>
                    <a:gd name="connsiteX6" fmla="*/ 14091 w 18925"/>
                    <a:gd name="connsiteY6" fmla="*/ 14582 h 18754"/>
                    <a:gd name="connsiteX7" fmla="*/ 5396 w 18925"/>
                    <a:gd name="connsiteY7" fmla="*/ 13467 h 18754"/>
                    <a:gd name="connsiteX8" fmla="*/ 4721 w 18925"/>
                    <a:gd name="connsiteY8" fmla="*/ 3816 h 18754"/>
                    <a:gd name="connsiteX9" fmla="*/ 9871 w 18925"/>
                    <a:gd name="connsiteY9" fmla="*/ 2465 h 18754"/>
                    <a:gd name="connsiteX10" fmla="*/ 10116 w 18925"/>
                    <a:gd name="connsiteY10" fmla="*/ 2246 h 18754"/>
                    <a:gd name="connsiteX11" fmla="*/ 9002 w 18925"/>
                    <a:gd name="connsiteY11" fmla="*/ 0 h 18754"/>
                    <a:gd name="connsiteX12" fmla="*/ 3738 w 18925"/>
                    <a:gd name="connsiteY12" fmla="*/ 2772 h 18754"/>
                    <a:gd name="connsiteX13" fmla="*/ 2440 w 18925"/>
                    <a:gd name="connsiteY13" fmla="*/ 16038 h 18754"/>
                    <a:gd name="connsiteX14" fmla="*/ 14951 w 18925"/>
                    <a:gd name="connsiteY14" fmla="*/ 15731 h 18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25" h="18754">
                      <a:moveTo>
                        <a:pt x="14924" y="15749"/>
                      </a:moveTo>
                      <a:cubicBezTo>
                        <a:pt x="16482" y="14244"/>
                        <a:pt x="17828" y="12536"/>
                        <a:pt x="18925" y="10669"/>
                      </a:cubicBezTo>
                      <a:lnTo>
                        <a:pt x="14538" y="5738"/>
                      </a:lnTo>
                      <a:cubicBezTo>
                        <a:pt x="14135" y="6168"/>
                        <a:pt x="13740" y="6615"/>
                        <a:pt x="13310" y="7028"/>
                      </a:cubicBezTo>
                      <a:lnTo>
                        <a:pt x="11871" y="8142"/>
                      </a:lnTo>
                      <a:lnTo>
                        <a:pt x="15600" y="12300"/>
                      </a:lnTo>
                      <a:cubicBezTo>
                        <a:pt x="15307" y="13181"/>
                        <a:pt x="14786" y="13967"/>
                        <a:pt x="14091" y="14582"/>
                      </a:cubicBezTo>
                      <a:cubicBezTo>
                        <a:pt x="11406" y="17012"/>
                        <a:pt x="8169" y="16556"/>
                        <a:pt x="5396" y="13467"/>
                      </a:cubicBezTo>
                      <a:cubicBezTo>
                        <a:pt x="2624" y="10379"/>
                        <a:pt x="1764" y="6449"/>
                        <a:pt x="4721" y="3816"/>
                      </a:cubicBezTo>
                      <a:cubicBezTo>
                        <a:pt x="6095" y="2517"/>
                        <a:pt x="8036" y="2008"/>
                        <a:pt x="9871" y="2465"/>
                      </a:cubicBezTo>
                      <a:lnTo>
                        <a:pt x="10116" y="2246"/>
                      </a:lnTo>
                      <a:cubicBezTo>
                        <a:pt x="9638" y="1555"/>
                        <a:pt x="9263" y="799"/>
                        <a:pt x="9002" y="0"/>
                      </a:cubicBezTo>
                      <a:cubicBezTo>
                        <a:pt x="7031" y="435"/>
                        <a:pt x="5212" y="1393"/>
                        <a:pt x="3738" y="2772"/>
                      </a:cubicBezTo>
                      <a:cubicBezTo>
                        <a:pt x="-333" y="6440"/>
                        <a:pt x="-1535" y="11651"/>
                        <a:pt x="2440" y="16038"/>
                      </a:cubicBezTo>
                      <a:cubicBezTo>
                        <a:pt x="6203" y="20232"/>
                        <a:pt x="11213" y="19126"/>
                        <a:pt x="14951" y="1573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4" name="Freeform 103">
                  <a:extLst>
                    <a:ext uri="{FF2B5EF4-FFF2-40B4-BE49-F238E27FC236}">
                      <a16:creationId xmlns:a16="http://schemas.microsoft.com/office/drawing/2014/main" id="{47808A6C-BFB1-0623-A72C-27ACB0DF6B1B}"/>
                    </a:ext>
                  </a:extLst>
                </p:cNvPr>
                <p:cNvSpPr/>
                <p:nvPr/>
              </p:nvSpPr>
              <p:spPr>
                <a:xfrm>
                  <a:off x="1573806" y="1357215"/>
                  <a:ext cx="19047" cy="17038"/>
                </a:xfrm>
                <a:custGeom>
                  <a:avLst/>
                  <a:gdLst>
                    <a:gd name="connsiteX0" fmla="*/ 15784 w 19047"/>
                    <a:gd name="connsiteY0" fmla="*/ 17038 h 17038"/>
                    <a:gd name="connsiteX1" fmla="*/ 15994 w 19047"/>
                    <a:gd name="connsiteY1" fmla="*/ 15863 h 17038"/>
                    <a:gd name="connsiteX2" fmla="*/ 16363 w 19047"/>
                    <a:gd name="connsiteY2" fmla="*/ 14722 h 17038"/>
                    <a:gd name="connsiteX3" fmla="*/ 14204 w 19047"/>
                    <a:gd name="connsiteY3" fmla="*/ 12660 h 17038"/>
                    <a:gd name="connsiteX4" fmla="*/ 11370 w 19047"/>
                    <a:gd name="connsiteY4" fmla="*/ 9668 h 17038"/>
                    <a:gd name="connsiteX5" fmla="*/ 18065 w 19047"/>
                    <a:gd name="connsiteY5" fmla="*/ 8098 h 17038"/>
                    <a:gd name="connsiteX6" fmla="*/ 18433 w 19047"/>
                    <a:gd name="connsiteY6" fmla="*/ 6098 h 17038"/>
                    <a:gd name="connsiteX7" fmla="*/ 19047 w 19047"/>
                    <a:gd name="connsiteY7" fmla="*/ 4097 h 17038"/>
                    <a:gd name="connsiteX8" fmla="*/ 9528 w 19047"/>
                    <a:gd name="connsiteY8" fmla="*/ 6563 h 17038"/>
                    <a:gd name="connsiteX9" fmla="*/ 8905 w 19047"/>
                    <a:gd name="connsiteY9" fmla="*/ 6712 h 17038"/>
                    <a:gd name="connsiteX10" fmla="*/ 5764 w 19047"/>
                    <a:gd name="connsiteY10" fmla="*/ 3080 h 17038"/>
                    <a:gd name="connsiteX11" fmla="*/ 3176 w 19047"/>
                    <a:gd name="connsiteY11" fmla="*/ 0 h 17038"/>
                    <a:gd name="connsiteX12" fmla="*/ 2623 w 19047"/>
                    <a:gd name="connsiteY12" fmla="*/ 2307 h 17038"/>
                    <a:gd name="connsiteX13" fmla="*/ 7335 w 19047"/>
                    <a:gd name="connsiteY13" fmla="*/ 7238 h 17038"/>
                    <a:gd name="connsiteX14" fmla="*/ 1018 w 19047"/>
                    <a:gd name="connsiteY14" fmla="*/ 8721 h 17038"/>
                    <a:gd name="connsiteX15" fmla="*/ 614 w 19047"/>
                    <a:gd name="connsiteY15" fmla="*/ 10818 h 17038"/>
                    <a:gd name="connsiteX16" fmla="*/ 0 w 19047"/>
                    <a:gd name="connsiteY16" fmla="*/ 12844 h 17038"/>
                    <a:gd name="connsiteX17" fmla="*/ 9712 w 19047"/>
                    <a:gd name="connsiteY17" fmla="*/ 10212 h 17038"/>
                    <a:gd name="connsiteX18" fmla="*/ 15784 w 19047"/>
                    <a:gd name="connsiteY18" fmla="*/ 17038 h 17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047" h="17038">
                      <a:moveTo>
                        <a:pt x="15784" y="17038"/>
                      </a:moveTo>
                      <a:lnTo>
                        <a:pt x="15994" y="15863"/>
                      </a:lnTo>
                      <a:cubicBezTo>
                        <a:pt x="16093" y="15475"/>
                        <a:pt x="16216" y="15094"/>
                        <a:pt x="16363" y="14722"/>
                      </a:cubicBezTo>
                      <a:cubicBezTo>
                        <a:pt x="15617" y="14064"/>
                        <a:pt x="14897" y="13380"/>
                        <a:pt x="14204" y="12660"/>
                      </a:cubicBezTo>
                      <a:lnTo>
                        <a:pt x="11370" y="9668"/>
                      </a:lnTo>
                      <a:lnTo>
                        <a:pt x="18065" y="8098"/>
                      </a:lnTo>
                      <a:cubicBezTo>
                        <a:pt x="18188" y="7422"/>
                        <a:pt x="18275" y="6747"/>
                        <a:pt x="18433" y="6098"/>
                      </a:cubicBezTo>
                      <a:cubicBezTo>
                        <a:pt x="18602" y="5420"/>
                        <a:pt x="18807" y="4753"/>
                        <a:pt x="19047" y="4097"/>
                      </a:cubicBezTo>
                      <a:cubicBezTo>
                        <a:pt x="15722" y="4808"/>
                        <a:pt x="12634" y="5694"/>
                        <a:pt x="9528" y="6563"/>
                      </a:cubicBezTo>
                      <a:lnTo>
                        <a:pt x="8905" y="6712"/>
                      </a:lnTo>
                      <a:lnTo>
                        <a:pt x="5764" y="3080"/>
                      </a:lnTo>
                      <a:lnTo>
                        <a:pt x="3176" y="0"/>
                      </a:lnTo>
                      <a:cubicBezTo>
                        <a:pt x="3080" y="788"/>
                        <a:pt x="2895" y="1562"/>
                        <a:pt x="2623" y="2307"/>
                      </a:cubicBezTo>
                      <a:cubicBezTo>
                        <a:pt x="4159" y="4062"/>
                        <a:pt x="5791" y="5571"/>
                        <a:pt x="7335" y="7238"/>
                      </a:cubicBezTo>
                      <a:cubicBezTo>
                        <a:pt x="5238" y="7729"/>
                        <a:pt x="3141" y="8317"/>
                        <a:pt x="1018" y="8721"/>
                      </a:cubicBezTo>
                      <a:cubicBezTo>
                        <a:pt x="895" y="9423"/>
                        <a:pt x="798" y="10133"/>
                        <a:pt x="614" y="10818"/>
                      </a:cubicBezTo>
                      <a:cubicBezTo>
                        <a:pt x="445" y="11504"/>
                        <a:pt x="240" y="12180"/>
                        <a:pt x="0" y="12844"/>
                      </a:cubicBezTo>
                      <a:lnTo>
                        <a:pt x="9712" y="10212"/>
                      </a:lnTo>
                      <a:cubicBezTo>
                        <a:pt x="11739" y="12353"/>
                        <a:pt x="13713" y="14634"/>
                        <a:pt x="15784" y="1703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5" name="Freeform 104">
                  <a:extLst>
                    <a:ext uri="{FF2B5EF4-FFF2-40B4-BE49-F238E27FC236}">
                      <a16:creationId xmlns:a16="http://schemas.microsoft.com/office/drawing/2014/main" id="{458A7567-B490-7D8D-68B7-9D033BCCD711}"/>
                    </a:ext>
                  </a:extLst>
                </p:cNvPr>
                <p:cNvSpPr/>
                <p:nvPr/>
              </p:nvSpPr>
              <p:spPr>
                <a:xfrm>
                  <a:off x="1571498" y="1373587"/>
                  <a:ext cx="17441" cy="11589"/>
                </a:xfrm>
                <a:custGeom>
                  <a:avLst/>
                  <a:gdLst>
                    <a:gd name="connsiteX0" fmla="*/ 17442 w 17441"/>
                    <a:gd name="connsiteY0" fmla="*/ 2571 h 11589"/>
                    <a:gd name="connsiteX1" fmla="*/ 16398 w 17441"/>
                    <a:gd name="connsiteY1" fmla="*/ 2571 h 11589"/>
                    <a:gd name="connsiteX2" fmla="*/ 15415 w 17441"/>
                    <a:gd name="connsiteY2" fmla="*/ 2264 h 11589"/>
                    <a:gd name="connsiteX3" fmla="*/ 14889 w 17441"/>
                    <a:gd name="connsiteY3" fmla="*/ 7808 h 11589"/>
                    <a:gd name="connsiteX4" fmla="*/ 8905 w 17441"/>
                    <a:gd name="connsiteY4" fmla="*/ 6852 h 11589"/>
                    <a:gd name="connsiteX5" fmla="*/ 9274 w 17441"/>
                    <a:gd name="connsiteY5" fmla="*/ 4387 h 11589"/>
                    <a:gd name="connsiteX6" fmla="*/ 9958 w 17441"/>
                    <a:gd name="connsiteY6" fmla="*/ 1518 h 11589"/>
                    <a:gd name="connsiteX7" fmla="*/ 8905 w 17441"/>
                    <a:gd name="connsiteY7" fmla="*/ 1518 h 11589"/>
                    <a:gd name="connsiteX8" fmla="*/ 7922 w 17441"/>
                    <a:gd name="connsiteY8" fmla="*/ 1211 h 11589"/>
                    <a:gd name="connsiteX9" fmla="*/ 7677 w 17441"/>
                    <a:gd name="connsiteY9" fmla="*/ 4167 h 11589"/>
                    <a:gd name="connsiteX10" fmla="*/ 7273 w 17441"/>
                    <a:gd name="connsiteY10" fmla="*/ 6633 h 11589"/>
                    <a:gd name="connsiteX11" fmla="*/ 2246 w 17441"/>
                    <a:gd name="connsiteY11" fmla="*/ 5764 h 11589"/>
                    <a:gd name="connsiteX12" fmla="*/ 3448 w 17441"/>
                    <a:gd name="connsiteY12" fmla="*/ 333 h 11589"/>
                    <a:gd name="connsiteX13" fmla="*/ 2404 w 17441"/>
                    <a:gd name="connsiteY13" fmla="*/ 272 h 11589"/>
                    <a:gd name="connsiteX14" fmla="*/ 1413 w 17441"/>
                    <a:gd name="connsiteY14" fmla="*/ 0 h 11589"/>
                    <a:gd name="connsiteX15" fmla="*/ 0 w 17441"/>
                    <a:gd name="connsiteY15" fmla="*/ 9028 h 11589"/>
                    <a:gd name="connsiteX16" fmla="*/ 16020 w 17441"/>
                    <a:gd name="connsiteY16" fmla="*/ 11590 h 11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41" h="11589">
                      <a:moveTo>
                        <a:pt x="17442" y="2571"/>
                      </a:moveTo>
                      <a:lnTo>
                        <a:pt x="16398" y="2571"/>
                      </a:lnTo>
                      <a:cubicBezTo>
                        <a:pt x="16062" y="2496"/>
                        <a:pt x="15733" y="2393"/>
                        <a:pt x="15415" y="2264"/>
                      </a:cubicBezTo>
                      <a:cubicBezTo>
                        <a:pt x="15344" y="4120"/>
                        <a:pt x="15169" y="5971"/>
                        <a:pt x="14889" y="7808"/>
                      </a:cubicBezTo>
                      <a:lnTo>
                        <a:pt x="8905" y="6852"/>
                      </a:lnTo>
                      <a:lnTo>
                        <a:pt x="9274" y="4387"/>
                      </a:lnTo>
                      <a:cubicBezTo>
                        <a:pt x="9467" y="3343"/>
                        <a:pt x="9712" y="2386"/>
                        <a:pt x="9958" y="1518"/>
                      </a:cubicBezTo>
                      <a:lnTo>
                        <a:pt x="8905" y="1518"/>
                      </a:lnTo>
                      <a:cubicBezTo>
                        <a:pt x="8571" y="1439"/>
                        <a:pt x="8242" y="1336"/>
                        <a:pt x="7922" y="1211"/>
                      </a:cubicBezTo>
                      <a:cubicBezTo>
                        <a:pt x="7927" y="2201"/>
                        <a:pt x="7845" y="3191"/>
                        <a:pt x="7677" y="4167"/>
                      </a:cubicBezTo>
                      <a:lnTo>
                        <a:pt x="7273" y="6633"/>
                      </a:lnTo>
                      <a:lnTo>
                        <a:pt x="2246" y="5764"/>
                      </a:lnTo>
                      <a:cubicBezTo>
                        <a:pt x="2477" y="3921"/>
                        <a:pt x="2879" y="2102"/>
                        <a:pt x="3448" y="333"/>
                      </a:cubicBezTo>
                      <a:cubicBezTo>
                        <a:pt x="3099" y="344"/>
                        <a:pt x="2749" y="323"/>
                        <a:pt x="2404" y="272"/>
                      </a:cubicBezTo>
                      <a:cubicBezTo>
                        <a:pt x="2066" y="210"/>
                        <a:pt x="1735" y="119"/>
                        <a:pt x="1413" y="0"/>
                      </a:cubicBezTo>
                      <a:lnTo>
                        <a:pt x="0" y="9028"/>
                      </a:lnTo>
                      <a:lnTo>
                        <a:pt x="16020" y="115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D3E13A0B-0B34-AE16-7736-C26D876DB699}"/>
                    </a:ext>
                  </a:extLst>
                </p:cNvPr>
                <p:cNvSpPr/>
                <p:nvPr/>
              </p:nvSpPr>
              <p:spPr>
                <a:xfrm>
                  <a:off x="1575836" y="1442020"/>
                  <a:ext cx="17698" cy="17973"/>
                </a:xfrm>
                <a:custGeom>
                  <a:avLst/>
                  <a:gdLst>
                    <a:gd name="connsiteX0" fmla="*/ 16982 w 17698"/>
                    <a:gd name="connsiteY0" fmla="*/ 5703 h 17973"/>
                    <a:gd name="connsiteX1" fmla="*/ 13876 w 17698"/>
                    <a:gd name="connsiteY1" fmla="*/ 0 h 17973"/>
                    <a:gd name="connsiteX2" fmla="*/ 7620 w 17698"/>
                    <a:gd name="connsiteY2" fmla="*/ 2158 h 17973"/>
                    <a:gd name="connsiteX3" fmla="*/ 8322 w 17698"/>
                    <a:gd name="connsiteY3" fmla="*/ 3825 h 17973"/>
                    <a:gd name="connsiteX4" fmla="*/ 8787 w 17698"/>
                    <a:gd name="connsiteY4" fmla="*/ 5580 h 17973"/>
                    <a:gd name="connsiteX5" fmla="*/ 14051 w 17698"/>
                    <a:gd name="connsiteY5" fmla="*/ 3738 h 17973"/>
                    <a:gd name="connsiteX6" fmla="*/ 15525 w 17698"/>
                    <a:gd name="connsiteY6" fmla="*/ 6010 h 17973"/>
                    <a:gd name="connsiteX7" fmla="*/ 11139 w 17698"/>
                    <a:gd name="connsiteY7" fmla="*/ 13625 h 17973"/>
                    <a:gd name="connsiteX8" fmla="*/ 2014 w 17698"/>
                    <a:gd name="connsiteY8" fmla="*/ 10484 h 17973"/>
                    <a:gd name="connsiteX9" fmla="*/ 2786 w 17698"/>
                    <a:gd name="connsiteY9" fmla="*/ 5220 h 17973"/>
                    <a:gd name="connsiteX10" fmla="*/ 2663 w 17698"/>
                    <a:gd name="connsiteY10" fmla="*/ 4913 h 17973"/>
                    <a:gd name="connsiteX11" fmla="*/ 198 w 17698"/>
                    <a:gd name="connsiteY11" fmla="*/ 5036 h 17973"/>
                    <a:gd name="connsiteX12" fmla="*/ 663 w 17698"/>
                    <a:gd name="connsiteY12" fmla="*/ 10984 h 17973"/>
                    <a:gd name="connsiteX13" fmla="*/ 12376 w 17698"/>
                    <a:gd name="connsiteY13" fmla="*/ 17389 h 17973"/>
                    <a:gd name="connsiteX14" fmla="*/ 16991 w 17698"/>
                    <a:gd name="connsiteY14" fmla="*/ 5676 h 17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98" h="17973">
                      <a:moveTo>
                        <a:pt x="16982" y="5703"/>
                      </a:moveTo>
                      <a:cubicBezTo>
                        <a:pt x="16210" y="3670"/>
                        <a:pt x="15165" y="1751"/>
                        <a:pt x="13876" y="0"/>
                      </a:cubicBezTo>
                      <a:lnTo>
                        <a:pt x="7620" y="2158"/>
                      </a:lnTo>
                      <a:cubicBezTo>
                        <a:pt x="7866" y="2711"/>
                        <a:pt x="8112" y="3237"/>
                        <a:pt x="8322" y="3825"/>
                      </a:cubicBezTo>
                      <a:cubicBezTo>
                        <a:pt x="8533" y="4413"/>
                        <a:pt x="8629" y="4966"/>
                        <a:pt x="8787" y="5580"/>
                      </a:cubicBezTo>
                      <a:lnTo>
                        <a:pt x="14051" y="3738"/>
                      </a:lnTo>
                      <a:cubicBezTo>
                        <a:pt x="14729" y="4356"/>
                        <a:pt x="15237" y="5139"/>
                        <a:pt x="15525" y="6010"/>
                      </a:cubicBezTo>
                      <a:cubicBezTo>
                        <a:pt x="16727" y="9467"/>
                        <a:pt x="15069" y="12274"/>
                        <a:pt x="11139" y="13625"/>
                      </a:cubicBezTo>
                      <a:cubicBezTo>
                        <a:pt x="7348" y="14950"/>
                        <a:pt x="3313" y="14275"/>
                        <a:pt x="2014" y="10484"/>
                      </a:cubicBezTo>
                      <a:cubicBezTo>
                        <a:pt x="1370" y="8711"/>
                        <a:pt x="1660" y="6734"/>
                        <a:pt x="2786" y="5220"/>
                      </a:cubicBezTo>
                      <a:lnTo>
                        <a:pt x="2663" y="4913"/>
                      </a:lnTo>
                      <a:cubicBezTo>
                        <a:pt x="1850" y="5060"/>
                        <a:pt x="1022" y="5101"/>
                        <a:pt x="198" y="5036"/>
                      </a:cubicBezTo>
                      <a:cubicBezTo>
                        <a:pt x="-178" y="7025"/>
                        <a:pt x="-17" y="9078"/>
                        <a:pt x="663" y="10984"/>
                      </a:cubicBezTo>
                      <a:cubicBezTo>
                        <a:pt x="2479" y="16249"/>
                        <a:pt x="6805" y="19328"/>
                        <a:pt x="12376" y="17389"/>
                      </a:cubicBezTo>
                      <a:cubicBezTo>
                        <a:pt x="17640" y="15573"/>
                        <a:pt x="18596" y="10484"/>
                        <a:pt x="16991" y="567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EE3F394A-57EB-0BF7-CF02-7608628E1187}"/>
                    </a:ext>
                  </a:extLst>
                </p:cNvPr>
                <p:cNvSpPr/>
                <p:nvPr/>
              </p:nvSpPr>
              <p:spPr>
                <a:xfrm>
                  <a:off x="1585360" y="1466428"/>
                  <a:ext cx="16327" cy="10449"/>
                </a:xfrm>
                <a:custGeom>
                  <a:avLst/>
                  <a:gdLst>
                    <a:gd name="connsiteX0" fmla="*/ 15415 w 16327"/>
                    <a:gd name="connsiteY0" fmla="*/ 1667 h 10449"/>
                    <a:gd name="connsiteX1" fmla="*/ 14731 w 16327"/>
                    <a:gd name="connsiteY1" fmla="*/ 0 h 10449"/>
                    <a:gd name="connsiteX2" fmla="*/ 0 w 16327"/>
                    <a:gd name="connsiteY2" fmla="*/ 7212 h 10449"/>
                    <a:gd name="connsiteX3" fmla="*/ 948 w 16327"/>
                    <a:gd name="connsiteY3" fmla="*/ 8756 h 10449"/>
                    <a:gd name="connsiteX4" fmla="*/ 1597 w 16327"/>
                    <a:gd name="connsiteY4" fmla="*/ 10449 h 10449"/>
                    <a:gd name="connsiteX5" fmla="*/ 16328 w 16327"/>
                    <a:gd name="connsiteY5" fmla="*/ 3237 h 10449"/>
                    <a:gd name="connsiteX6" fmla="*/ 15398 w 16327"/>
                    <a:gd name="connsiteY6" fmla="*/ 1693 h 10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27" h="10449">
                      <a:moveTo>
                        <a:pt x="15415" y="1667"/>
                      </a:moveTo>
                      <a:lnTo>
                        <a:pt x="14731" y="0"/>
                      </a:lnTo>
                      <a:lnTo>
                        <a:pt x="0" y="7212"/>
                      </a:lnTo>
                      <a:lnTo>
                        <a:pt x="948" y="8756"/>
                      </a:lnTo>
                      <a:cubicBezTo>
                        <a:pt x="1193" y="9309"/>
                        <a:pt x="1377" y="9897"/>
                        <a:pt x="1597" y="10449"/>
                      </a:cubicBezTo>
                      <a:lnTo>
                        <a:pt x="16328" y="3237"/>
                      </a:lnTo>
                      <a:lnTo>
                        <a:pt x="15398" y="16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3AE5A927-3B11-DF0F-11C3-C284D1FC1583}"/>
                    </a:ext>
                  </a:extLst>
                </p:cNvPr>
                <p:cNvSpPr/>
                <p:nvPr/>
              </p:nvSpPr>
              <p:spPr>
                <a:xfrm>
                  <a:off x="1589045" y="1472903"/>
                  <a:ext cx="18573" cy="16046"/>
                </a:xfrm>
                <a:custGeom>
                  <a:avLst/>
                  <a:gdLst>
                    <a:gd name="connsiteX0" fmla="*/ 14073 w 18573"/>
                    <a:gd name="connsiteY0" fmla="*/ 0 h 16046"/>
                    <a:gd name="connsiteX1" fmla="*/ 13239 w 18573"/>
                    <a:gd name="connsiteY1" fmla="*/ 614 h 16046"/>
                    <a:gd name="connsiteX2" fmla="*/ 12283 w 18573"/>
                    <a:gd name="connsiteY2" fmla="*/ 1018 h 16046"/>
                    <a:gd name="connsiteX3" fmla="*/ 15336 w 18573"/>
                    <a:gd name="connsiteY3" fmla="*/ 5641 h 16046"/>
                    <a:gd name="connsiteX4" fmla="*/ 10072 w 18573"/>
                    <a:gd name="connsiteY4" fmla="*/ 8721 h 16046"/>
                    <a:gd name="connsiteX5" fmla="*/ 8835 w 18573"/>
                    <a:gd name="connsiteY5" fmla="*/ 6563 h 16046"/>
                    <a:gd name="connsiteX6" fmla="*/ 7536 w 18573"/>
                    <a:gd name="connsiteY6" fmla="*/ 3878 h 16046"/>
                    <a:gd name="connsiteX7" fmla="*/ 6712 w 18573"/>
                    <a:gd name="connsiteY7" fmla="*/ 4501 h 16046"/>
                    <a:gd name="connsiteX8" fmla="*/ 5755 w 18573"/>
                    <a:gd name="connsiteY8" fmla="*/ 4896 h 16046"/>
                    <a:gd name="connsiteX9" fmla="*/ 7414 w 18573"/>
                    <a:gd name="connsiteY9" fmla="*/ 7343 h 16046"/>
                    <a:gd name="connsiteX10" fmla="*/ 8642 w 18573"/>
                    <a:gd name="connsiteY10" fmla="*/ 9502 h 16046"/>
                    <a:gd name="connsiteX11" fmla="*/ 4255 w 18573"/>
                    <a:gd name="connsiteY11" fmla="*/ 12064 h 16046"/>
                    <a:gd name="connsiteX12" fmla="*/ 1790 w 18573"/>
                    <a:gd name="connsiteY12" fmla="*/ 7133 h 16046"/>
                    <a:gd name="connsiteX13" fmla="*/ 956 w 18573"/>
                    <a:gd name="connsiteY13" fmla="*/ 7747 h 16046"/>
                    <a:gd name="connsiteX14" fmla="*/ 0 w 18573"/>
                    <a:gd name="connsiteY14" fmla="*/ 8151 h 16046"/>
                    <a:gd name="connsiteX15" fmla="*/ 4536 w 18573"/>
                    <a:gd name="connsiteY15" fmla="*/ 16047 h 16046"/>
                    <a:gd name="connsiteX16" fmla="*/ 18574 w 18573"/>
                    <a:gd name="connsiteY16" fmla="*/ 7905 h 16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73" h="16046">
                      <a:moveTo>
                        <a:pt x="14073" y="0"/>
                      </a:moveTo>
                      <a:cubicBezTo>
                        <a:pt x="13806" y="219"/>
                        <a:pt x="13528" y="425"/>
                        <a:pt x="13239" y="614"/>
                      </a:cubicBezTo>
                      <a:cubicBezTo>
                        <a:pt x="12940" y="791"/>
                        <a:pt x="12619" y="927"/>
                        <a:pt x="12283" y="1018"/>
                      </a:cubicBezTo>
                      <a:cubicBezTo>
                        <a:pt x="13396" y="2493"/>
                        <a:pt x="14416" y="4038"/>
                        <a:pt x="15336" y="5641"/>
                      </a:cubicBezTo>
                      <a:lnTo>
                        <a:pt x="10072" y="8721"/>
                      </a:lnTo>
                      <a:lnTo>
                        <a:pt x="8835" y="6563"/>
                      </a:lnTo>
                      <a:cubicBezTo>
                        <a:pt x="8339" y="5699"/>
                        <a:pt x="7905" y="4803"/>
                        <a:pt x="7536" y="3878"/>
                      </a:cubicBezTo>
                      <a:cubicBezTo>
                        <a:pt x="7229" y="4097"/>
                        <a:pt x="6984" y="4343"/>
                        <a:pt x="6712" y="4501"/>
                      </a:cubicBezTo>
                      <a:cubicBezTo>
                        <a:pt x="6404" y="4659"/>
                        <a:pt x="6085" y="4790"/>
                        <a:pt x="5755" y="4896"/>
                      </a:cubicBezTo>
                      <a:cubicBezTo>
                        <a:pt x="6353" y="5680"/>
                        <a:pt x="6907" y="6498"/>
                        <a:pt x="7414" y="7343"/>
                      </a:cubicBezTo>
                      <a:lnTo>
                        <a:pt x="8642" y="9502"/>
                      </a:lnTo>
                      <a:lnTo>
                        <a:pt x="4255" y="12064"/>
                      </a:lnTo>
                      <a:cubicBezTo>
                        <a:pt x="3297" y="10491"/>
                        <a:pt x="2473" y="8842"/>
                        <a:pt x="1790" y="7133"/>
                      </a:cubicBezTo>
                      <a:lnTo>
                        <a:pt x="956" y="7747"/>
                      </a:lnTo>
                      <a:lnTo>
                        <a:pt x="0" y="8151"/>
                      </a:lnTo>
                      <a:lnTo>
                        <a:pt x="4536" y="16047"/>
                      </a:lnTo>
                      <a:lnTo>
                        <a:pt x="18574" y="79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BE032611-A9F1-A9F3-AF5F-832729415F5D}"/>
                    </a:ext>
                  </a:extLst>
                </p:cNvPr>
                <p:cNvSpPr/>
                <p:nvPr/>
              </p:nvSpPr>
              <p:spPr>
                <a:xfrm>
                  <a:off x="1616094" y="1505850"/>
                  <a:ext cx="16976" cy="15183"/>
                </a:xfrm>
                <a:custGeom>
                  <a:avLst/>
                  <a:gdLst>
                    <a:gd name="connsiteX0" fmla="*/ 9484 w 16976"/>
                    <a:gd name="connsiteY0" fmla="*/ 13492 h 15183"/>
                    <a:gd name="connsiteX1" fmla="*/ 9668 w 16976"/>
                    <a:gd name="connsiteY1" fmla="*/ 2612 h 15183"/>
                    <a:gd name="connsiteX2" fmla="*/ 13225 w 16976"/>
                    <a:gd name="connsiteY2" fmla="*/ 2432 h 15183"/>
                    <a:gd name="connsiteX3" fmla="*/ 13406 w 16976"/>
                    <a:gd name="connsiteY3" fmla="*/ 2612 h 15183"/>
                    <a:gd name="connsiteX4" fmla="*/ 14082 w 16976"/>
                    <a:gd name="connsiteY4" fmla="*/ 6806 h 15183"/>
                    <a:gd name="connsiteX5" fmla="*/ 14450 w 16976"/>
                    <a:gd name="connsiteY5" fmla="*/ 7113 h 15183"/>
                    <a:gd name="connsiteX6" fmla="*/ 16977 w 16976"/>
                    <a:gd name="connsiteY6" fmla="*/ 5297 h 15183"/>
                    <a:gd name="connsiteX7" fmla="*/ 14818 w 16976"/>
                    <a:gd name="connsiteY7" fmla="*/ 1972 h 15183"/>
                    <a:gd name="connsiteX8" fmla="*/ 6589 w 16976"/>
                    <a:gd name="connsiteY8" fmla="*/ 1630 h 15183"/>
                    <a:gd name="connsiteX9" fmla="*/ 6589 w 16976"/>
                    <a:gd name="connsiteY9" fmla="*/ 12535 h 15183"/>
                    <a:gd name="connsiteX10" fmla="*/ 3080 w 16976"/>
                    <a:gd name="connsiteY10" fmla="*/ 12535 h 15183"/>
                    <a:gd name="connsiteX11" fmla="*/ 2439 w 16976"/>
                    <a:gd name="connsiteY11" fmla="*/ 9149 h 15183"/>
                    <a:gd name="connsiteX12" fmla="*/ 2158 w 16976"/>
                    <a:gd name="connsiteY12" fmla="*/ 8868 h 15183"/>
                    <a:gd name="connsiteX13" fmla="*/ 0 w 16976"/>
                    <a:gd name="connsiteY13" fmla="*/ 10105 h 15183"/>
                    <a:gd name="connsiteX14" fmla="*/ 2062 w 16976"/>
                    <a:gd name="connsiteY14" fmla="*/ 13492 h 15183"/>
                    <a:gd name="connsiteX15" fmla="*/ 9484 w 16976"/>
                    <a:gd name="connsiteY15" fmla="*/ 13492 h 15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976" h="15183">
                      <a:moveTo>
                        <a:pt x="9484" y="13492"/>
                      </a:moveTo>
                      <a:cubicBezTo>
                        <a:pt x="13309" y="9184"/>
                        <a:pt x="7115" y="5455"/>
                        <a:pt x="9668" y="2612"/>
                      </a:cubicBezTo>
                      <a:cubicBezTo>
                        <a:pt x="10600" y="1581"/>
                        <a:pt x="12193" y="1499"/>
                        <a:pt x="13225" y="2432"/>
                      </a:cubicBezTo>
                      <a:cubicBezTo>
                        <a:pt x="13288" y="2489"/>
                        <a:pt x="13349" y="2549"/>
                        <a:pt x="13406" y="2612"/>
                      </a:cubicBezTo>
                      <a:cubicBezTo>
                        <a:pt x="14645" y="3647"/>
                        <a:pt x="14933" y="5435"/>
                        <a:pt x="14082" y="6806"/>
                      </a:cubicBezTo>
                      <a:lnTo>
                        <a:pt x="14450" y="7113"/>
                      </a:lnTo>
                      <a:cubicBezTo>
                        <a:pt x="15250" y="6451"/>
                        <a:pt x="16094" y="5844"/>
                        <a:pt x="16977" y="5297"/>
                      </a:cubicBezTo>
                      <a:cubicBezTo>
                        <a:pt x="16578" y="4011"/>
                        <a:pt x="15831" y="2860"/>
                        <a:pt x="14818" y="1972"/>
                      </a:cubicBezTo>
                      <a:cubicBezTo>
                        <a:pt x="12046" y="-529"/>
                        <a:pt x="8677" y="-660"/>
                        <a:pt x="6589" y="1630"/>
                      </a:cubicBezTo>
                      <a:cubicBezTo>
                        <a:pt x="2922" y="5701"/>
                        <a:pt x="8747" y="10131"/>
                        <a:pt x="6589" y="12535"/>
                      </a:cubicBezTo>
                      <a:cubicBezTo>
                        <a:pt x="5712" y="13553"/>
                        <a:pt x="4431" y="13772"/>
                        <a:pt x="3080" y="12535"/>
                      </a:cubicBezTo>
                      <a:cubicBezTo>
                        <a:pt x="2128" y="11679"/>
                        <a:pt x="1866" y="10293"/>
                        <a:pt x="2439" y="9149"/>
                      </a:cubicBezTo>
                      <a:lnTo>
                        <a:pt x="2158" y="8868"/>
                      </a:lnTo>
                      <a:cubicBezTo>
                        <a:pt x="1470" y="9332"/>
                        <a:pt x="748" y="9745"/>
                        <a:pt x="0" y="10105"/>
                      </a:cubicBezTo>
                      <a:cubicBezTo>
                        <a:pt x="313" y="11423"/>
                        <a:pt x="1035" y="12608"/>
                        <a:pt x="2062" y="13492"/>
                      </a:cubicBezTo>
                      <a:cubicBezTo>
                        <a:pt x="4711" y="15957"/>
                        <a:pt x="7642" y="15527"/>
                        <a:pt x="9484" y="134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0" name="Freeform 109">
                  <a:extLst>
                    <a:ext uri="{FF2B5EF4-FFF2-40B4-BE49-F238E27FC236}">
                      <a16:creationId xmlns:a16="http://schemas.microsoft.com/office/drawing/2014/main" id="{B1F7FD4C-3F2C-A6ED-7FD1-F87F1474F516}"/>
                    </a:ext>
                  </a:extLst>
                </p:cNvPr>
                <p:cNvSpPr/>
                <p:nvPr/>
              </p:nvSpPr>
              <p:spPr>
                <a:xfrm>
                  <a:off x="1625026" y="1515981"/>
                  <a:ext cx="16801" cy="18213"/>
                </a:xfrm>
                <a:custGeom>
                  <a:avLst/>
                  <a:gdLst>
                    <a:gd name="connsiteX0" fmla="*/ 15161 w 16801"/>
                    <a:gd name="connsiteY0" fmla="*/ 0 h 18213"/>
                    <a:gd name="connsiteX1" fmla="*/ 0 w 16801"/>
                    <a:gd name="connsiteY1" fmla="*/ 9098 h 18213"/>
                    <a:gd name="connsiteX2" fmla="*/ 1755 w 16801"/>
                    <a:gd name="connsiteY2" fmla="*/ 10423 h 18213"/>
                    <a:gd name="connsiteX3" fmla="*/ 12423 w 16801"/>
                    <a:gd name="connsiteY3" fmla="*/ 3641 h 18213"/>
                    <a:gd name="connsiteX4" fmla="*/ 8695 w 16801"/>
                    <a:gd name="connsiteY4" fmla="*/ 15661 h 18213"/>
                    <a:gd name="connsiteX5" fmla="*/ 10449 w 16801"/>
                    <a:gd name="connsiteY5" fmla="*/ 16863 h 18213"/>
                    <a:gd name="connsiteX6" fmla="*/ 12055 w 16801"/>
                    <a:gd name="connsiteY6" fmla="*/ 18214 h 18213"/>
                    <a:gd name="connsiteX7" fmla="*/ 16801 w 16801"/>
                    <a:gd name="connsiteY7" fmla="*/ 1202 h 18213"/>
                    <a:gd name="connsiteX8" fmla="*/ 15924 w 16801"/>
                    <a:gd name="connsiteY8" fmla="*/ 684 h 18213"/>
                    <a:gd name="connsiteX9" fmla="*/ 15161 w 16801"/>
                    <a:gd name="connsiteY9" fmla="*/ 0 h 1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01" h="18213">
                      <a:moveTo>
                        <a:pt x="15161" y="0"/>
                      </a:moveTo>
                      <a:cubicBezTo>
                        <a:pt x="10169" y="3299"/>
                        <a:pt x="5089" y="6141"/>
                        <a:pt x="0" y="9098"/>
                      </a:cubicBezTo>
                      <a:cubicBezTo>
                        <a:pt x="630" y="9476"/>
                        <a:pt x="1219" y="9920"/>
                        <a:pt x="1755" y="10423"/>
                      </a:cubicBezTo>
                      <a:cubicBezTo>
                        <a:pt x="5150" y="8045"/>
                        <a:pt x="8774" y="5799"/>
                        <a:pt x="12423" y="3641"/>
                      </a:cubicBezTo>
                      <a:cubicBezTo>
                        <a:pt x="11186" y="7712"/>
                        <a:pt x="10142" y="11809"/>
                        <a:pt x="8695" y="15661"/>
                      </a:cubicBezTo>
                      <a:cubicBezTo>
                        <a:pt x="9247" y="16064"/>
                        <a:pt x="9861" y="16433"/>
                        <a:pt x="10449" y="16863"/>
                      </a:cubicBezTo>
                      <a:cubicBezTo>
                        <a:pt x="11037" y="17293"/>
                        <a:pt x="11528" y="17784"/>
                        <a:pt x="12055" y="18214"/>
                      </a:cubicBezTo>
                      <a:cubicBezTo>
                        <a:pt x="13538" y="12520"/>
                        <a:pt x="15073" y="6905"/>
                        <a:pt x="16801" y="1202"/>
                      </a:cubicBezTo>
                      <a:cubicBezTo>
                        <a:pt x="16493" y="1057"/>
                        <a:pt x="16199" y="884"/>
                        <a:pt x="15924" y="684"/>
                      </a:cubicBezTo>
                      <a:cubicBezTo>
                        <a:pt x="15648" y="482"/>
                        <a:pt x="15392" y="253"/>
                        <a:pt x="1516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1" name="Freeform 110">
                  <a:extLst>
                    <a:ext uri="{FF2B5EF4-FFF2-40B4-BE49-F238E27FC236}">
                      <a16:creationId xmlns:a16="http://schemas.microsoft.com/office/drawing/2014/main" id="{3BA4248F-4C54-3636-DD3F-6362D18564F8}"/>
                    </a:ext>
                  </a:extLst>
                </p:cNvPr>
                <p:cNvSpPr/>
                <p:nvPr/>
              </p:nvSpPr>
              <p:spPr>
                <a:xfrm>
                  <a:off x="1659874" y="1532300"/>
                  <a:ext cx="19643" cy="20766"/>
                </a:xfrm>
                <a:custGeom>
                  <a:avLst/>
                  <a:gdLst>
                    <a:gd name="connsiteX0" fmla="*/ 17854 w 19643"/>
                    <a:gd name="connsiteY0" fmla="*/ 4825 h 20766"/>
                    <a:gd name="connsiteX1" fmla="*/ 13538 w 19643"/>
                    <a:gd name="connsiteY1" fmla="*/ 15555 h 20766"/>
                    <a:gd name="connsiteX2" fmla="*/ 12125 w 19643"/>
                    <a:gd name="connsiteY2" fmla="*/ 12046 h 20766"/>
                    <a:gd name="connsiteX3" fmla="*/ 7993 w 19643"/>
                    <a:gd name="connsiteY3" fmla="*/ 798 h 20766"/>
                    <a:gd name="connsiteX4" fmla="*/ 6141 w 19643"/>
                    <a:gd name="connsiteY4" fmla="*/ 0 h 20766"/>
                    <a:gd name="connsiteX5" fmla="*/ 0 w 19643"/>
                    <a:gd name="connsiteY5" fmla="*/ 15248 h 20766"/>
                    <a:gd name="connsiteX6" fmla="*/ 1755 w 19643"/>
                    <a:gd name="connsiteY6" fmla="*/ 15959 h 20766"/>
                    <a:gd name="connsiteX7" fmla="*/ 5948 w 19643"/>
                    <a:gd name="connsiteY7" fmla="*/ 5571 h 20766"/>
                    <a:gd name="connsiteX8" fmla="*/ 11309 w 19643"/>
                    <a:gd name="connsiteY8" fmla="*/ 19846 h 20766"/>
                    <a:gd name="connsiteX9" fmla="*/ 13502 w 19643"/>
                    <a:gd name="connsiteY9" fmla="*/ 20767 h 20766"/>
                    <a:gd name="connsiteX10" fmla="*/ 19644 w 19643"/>
                    <a:gd name="connsiteY10" fmla="*/ 5545 h 20766"/>
                    <a:gd name="connsiteX11" fmla="*/ 18714 w 19643"/>
                    <a:gd name="connsiteY11" fmla="*/ 5238 h 20766"/>
                    <a:gd name="connsiteX12" fmla="*/ 17854 w 19643"/>
                    <a:gd name="connsiteY12" fmla="*/ 4825 h 2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643" h="20766">
                      <a:moveTo>
                        <a:pt x="17854" y="4825"/>
                      </a:moveTo>
                      <a:lnTo>
                        <a:pt x="13538" y="15555"/>
                      </a:lnTo>
                      <a:lnTo>
                        <a:pt x="12125" y="12046"/>
                      </a:lnTo>
                      <a:cubicBezTo>
                        <a:pt x="10704" y="8414"/>
                        <a:pt x="9405" y="4685"/>
                        <a:pt x="7993" y="798"/>
                      </a:cubicBezTo>
                      <a:lnTo>
                        <a:pt x="6141" y="0"/>
                      </a:lnTo>
                      <a:lnTo>
                        <a:pt x="0" y="15248"/>
                      </a:lnTo>
                      <a:cubicBezTo>
                        <a:pt x="617" y="15398"/>
                        <a:pt x="1207" y="15638"/>
                        <a:pt x="1755" y="15959"/>
                      </a:cubicBezTo>
                      <a:lnTo>
                        <a:pt x="5948" y="5571"/>
                      </a:lnTo>
                      <a:cubicBezTo>
                        <a:pt x="7615" y="10414"/>
                        <a:pt x="9554" y="15126"/>
                        <a:pt x="11309" y="19846"/>
                      </a:cubicBezTo>
                      <a:lnTo>
                        <a:pt x="13502" y="20767"/>
                      </a:lnTo>
                      <a:lnTo>
                        <a:pt x="19644" y="5545"/>
                      </a:lnTo>
                      <a:lnTo>
                        <a:pt x="18714" y="5238"/>
                      </a:lnTo>
                      <a:cubicBezTo>
                        <a:pt x="18420" y="5117"/>
                        <a:pt x="18133" y="4979"/>
                        <a:pt x="17854" y="48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2" name="Freeform 111">
                  <a:extLst>
                    <a:ext uri="{FF2B5EF4-FFF2-40B4-BE49-F238E27FC236}">
                      <a16:creationId xmlns:a16="http://schemas.microsoft.com/office/drawing/2014/main" id="{75D25CF2-96F5-9731-2588-A3FC76C1DD56}"/>
                    </a:ext>
                  </a:extLst>
                </p:cNvPr>
                <p:cNvSpPr/>
                <p:nvPr/>
              </p:nvSpPr>
              <p:spPr>
                <a:xfrm>
                  <a:off x="1697258" y="1543013"/>
                  <a:ext cx="16950" cy="18520"/>
                </a:xfrm>
                <a:custGeom>
                  <a:avLst/>
                  <a:gdLst>
                    <a:gd name="connsiteX0" fmla="*/ 15143 w 16950"/>
                    <a:gd name="connsiteY0" fmla="*/ 2035 h 18520"/>
                    <a:gd name="connsiteX1" fmla="*/ 13292 w 16950"/>
                    <a:gd name="connsiteY1" fmla="*/ 13502 h 18520"/>
                    <a:gd name="connsiteX2" fmla="*/ 11169 w 16950"/>
                    <a:gd name="connsiteY2" fmla="*/ 10388 h 18520"/>
                    <a:gd name="connsiteX3" fmla="*/ 4597 w 16950"/>
                    <a:gd name="connsiteY3" fmla="*/ 342 h 18520"/>
                    <a:gd name="connsiteX4" fmla="*/ 2632 w 16950"/>
                    <a:gd name="connsiteY4" fmla="*/ 0 h 18520"/>
                    <a:gd name="connsiteX5" fmla="*/ 0 w 16950"/>
                    <a:gd name="connsiteY5" fmla="*/ 16240 h 18520"/>
                    <a:gd name="connsiteX6" fmla="*/ 1886 w 16950"/>
                    <a:gd name="connsiteY6" fmla="*/ 16547 h 18520"/>
                    <a:gd name="connsiteX7" fmla="*/ 3641 w 16950"/>
                    <a:gd name="connsiteY7" fmla="*/ 5457 h 18520"/>
                    <a:gd name="connsiteX8" fmla="*/ 12081 w 16950"/>
                    <a:gd name="connsiteY8" fmla="*/ 18152 h 18520"/>
                    <a:gd name="connsiteX9" fmla="*/ 14424 w 16950"/>
                    <a:gd name="connsiteY9" fmla="*/ 18521 h 18520"/>
                    <a:gd name="connsiteX10" fmla="*/ 16950 w 16950"/>
                    <a:gd name="connsiteY10" fmla="*/ 2316 h 18520"/>
                    <a:gd name="connsiteX11" fmla="*/ 16073 w 16950"/>
                    <a:gd name="connsiteY11" fmla="*/ 2246 h 18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950" h="18520">
                      <a:moveTo>
                        <a:pt x="15143" y="2035"/>
                      </a:moveTo>
                      <a:lnTo>
                        <a:pt x="13292" y="13502"/>
                      </a:lnTo>
                      <a:lnTo>
                        <a:pt x="11169" y="10388"/>
                      </a:lnTo>
                      <a:cubicBezTo>
                        <a:pt x="8949" y="7150"/>
                        <a:pt x="6852" y="3825"/>
                        <a:pt x="4597" y="342"/>
                      </a:cubicBezTo>
                      <a:lnTo>
                        <a:pt x="2632" y="0"/>
                      </a:lnTo>
                      <a:lnTo>
                        <a:pt x="0" y="16240"/>
                      </a:lnTo>
                      <a:cubicBezTo>
                        <a:pt x="639" y="16267"/>
                        <a:pt x="1272" y="16371"/>
                        <a:pt x="1886" y="16547"/>
                      </a:cubicBezTo>
                      <a:lnTo>
                        <a:pt x="3641" y="5457"/>
                      </a:lnTo>
                      <a:cubicBezTo>
                        <a:pt x="6387" y="9774"/>
                        <a:pt x="9309" y="13959"/>
                        <a:pt x="12081" y="18152"/>
                      </a:cubicBezTo>
                      <a:lnTo>
                        <a:pt x="14424" y="18521"/>
                      </a:lnTo>
                      <a:lnTo>
                        <a:pt x="16950" y="2316"/>
                      </a:lnTo>
                      <a:cubicBezTo>
                        <a:pt x="16657" y="2324"/>
                        <a:pt x="16362" y="2301"/>
                        <a:pt x="16073" y="224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3" name="Freeform 112">
                  <a:extLst>
                    <a:ext uri="{FF2B5EF4-FFF2-40B4-BE49-F238E27FC236}">
                      <a16:creationId xmlns:a16="http://schemas.microsoft.com/office/drawing/2014/main" id="{2128CFDA-818D-B3AC-6498-3F47ED5A0940}"/>
                    </a:ext>
                  </a:extLst>
                </p:cNvPr>
                <p:cNvSpPr/>
                <p:nvPr/>
              </p:nvSpPr>
              <p:spPr>
                <a:xfrm>
                  <a:off x="1718060" y="1545197"/>
                  <a:ext cx="4386" cy="16581"/>
                </a:xfrm>
                <a:custGeom>
                  <a:avLst/>
                  <a:gdLst>
                    <a:gd name="connsiteX0" fmla="*/ 2632 w 4386"/>
                    <a:gd name="connsiteY0" fmla="*/ 219 h 16581"/>
                    <a:gd name="connsiteX1" fmla="*/ 877 w 4386"/>
                    <a:gd name="connsiteY1" fmla="*/ 0 h 16581"/>
                    <a:gd name="connsiteX2" fmla="*/ 0 w 4386"/>
                    <a:gd name="connsiteY2" fmla="*/ 16398 h 16581"/>
                    <a:gd name="connsiteX3" fmla="*/ 1755 w 4386"/>
                    <a:gd name="connsiteY3" fmla="*/ 16398 h 16581"/>
                    <a:gd name="connsiteX4" fmla="*/ 3509 w 4386"/>
                    <a:gd name="connsiteY4" fmla="*/ 16582 h 16581"/>
                    <a:gd name="connsiteX5" fmla="*/ 4387 w 4386"/>
                    <a:gd name="connsiteY5" fmla="*/ 158 h 16581"/>
                    <a:gd name="connsiteX6" fmla="*/ 2632 w 4386"/>
                    <a:gd name="connsiteY6" fmla="*/ 158 h 16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6" h="16581">
                      <a:moveTo>
                        <a:pt x="2632" y="219"/>
                      </a:moveTo>
                      <a:lnTo>
                        <a:pt x="877" y="0"/>
                      </a:lnTo>
                      <a:lnTo>
                        <a:pt x="0" y="16398"/>
                      </a:lnTo>
                      <a:cubicBezTo>
                        <a:pt x="584" y="16368"/>
                        <a:pt x="1170" y="16368"/>
                        <a:pt x="1755" y="16398"/>
                      </a:cubicBezTo>
                      <a:cubicBezTo>
                        <a:pt x="2343" y="16427"/>
                        <a:pt x="2929" y="16488"/>
                        <a:pt x="3509" y="16582"/>
                      </a:cubicBezTo>
                      <a:lnTo>
                        <a:pt x="4387" y="158"/>
                      </a:lnTo>
                      <a:cubicBezTo>
                        <a:pt x="3802" y="188"/>
                        <a:pt x="3216" y="188"/>
                        <a:pt x="2632" y="1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34ACA254-4D50-6CA8-15C1-7184CA9A098C}"/>
                    </a:ext>
                  </a:extLst>
                </p:cNvPr>
                <p:cNvSpPr/>
                <p:nvPr/>
              </p:nvSpPr>
              <p:spPr>
                <a:xfrm>
                  <a:off x="1760077" y="1538880"/>
                  <a:ext cx="13186" cy="18170"/>
                </a:xfrm>
                <a:custGeom>
                  <a:avLst/>
                  <a:gdLst>
                    <a:gd name="connsiteX0" fmla="*/ 0 w 13186"/>
                    <a:gd name="connsiteY0" fmla="*/ 2527 h 18170"/>
                    <a:gd name="connsiteX1" fmla="*/ 395 w 13186"/>
                    <a:gd name="connsiteY1" fmla="*/ 3483 h 18170"/>
                    <a:gd name="connsiteX2" fmla="*/ 553 w 13186"/>
                    <a:gd name="connsiteY2" fmla="*/ 4536 h 18170"/>
                    <a:gd name="connsiteX3" fmla="*/ 5764 w 13186"/>
                    <a:gd name="connsiteY3" fmla="*/ 2685 h 18170"/>
                    <a:gd name="connsiteX4" fmla="*/ 7422 w 13186"/>
                    <a:gd name="connsiteY4" fmla="*/ 8537 h 18170"/>
                    <a:gd name="connsiteX5" fmla="*/ 5054 w 13186"/>
                    <a:gd name="connsiteY5" fmla="*/ 9221 h 18170"/>
                    <a:gd name="connsiteX6" fmla="*/ 2158 w 13186"/>
                    <a:gd name="connsiteY6" fmla="*/ 9835 h 18170"/>
                    <a:gd name="connsiteX7" fmla="*/ 2553 w 13186"/>
                    <a:gd name="connsiteY7" fmla="*/ 10713 h 18170"/>
                    <a:gd name="connsiteX8" fmla="*/ 2737 w 13186"/>
                    <a:gd name="connsiteY8" fmla="*/ 11765 h 18170"/>
                    <a:gd name="connsiteX9" fmla="*/ 5519 w 13186"/>
                    <a:gd name="connsiteY9" fmla="*/ 10748 h 18170"/>
                    <a:gd name="connsiteX10" fmla="*/ 7887 w 13186"/>
                    <a:gd name="connsiteY10" fmla="*/ 10037 h 18170"/>
                    <a:gd name="connsiteX11" fmla="*/ 9274 w 13186"/>
                    <a:gd name="connsiteY11" fmla="*/ 14968 h 18170"/>
                    <a:gd name="connsiteX12" fmla="*/ 3878 w 13186"/>
                    <a:gd name="connsiteY12" fmla="*/ 16205 h 18170"/>
                    <a:gd name="connsiteX13" fmla="*/ 4281 w 13186"/>
                    <a:gd name="connsiteY13" fmla="*/ 17152 h 18170"/>
                    <a:gd name="connsiteX14" fmla="*/ 4466 w 13186"/>
                    <a:gd name="connsiteY14" fmla="*/ 18170 h 18170"/>
                    <a:gd name="connsiteX15" fmla="*/ 13187 w 13186"/>
                    <a:gd name="connsiteY15" fmla="*/ 15678 h 18170"/>
                    <a:gd name="connsiteX16" fmla="*/ 8721 w 13186"/>
                    <a:gd name="connsiteY16" fmla="*/ 0 h 1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186" h="18170">
                      <a:moveTo>
                        <a:pt x="0" y="2527"/>
                      </a:moveTo>
                      <a:cubicBezTo>
                        <a:pt x="149" y="2838"/>
                        <a:pt x="282" y="3157"/>
                        <a:pt x="395" y="3483"/>
                      </a:cubicBezTo>
                      <a:cubicBezTo>
                        <a:pt x="480" y="3829"/>
                        <a:pt x="533" y="4181"/>
                        <a:pt x="553" y="4536"/>
                      </a:cubicBezTo>
                      <a:cubicBezTo>
                        <a:pt x="2240" y="3786"/>
                        <a:pt x="3982" y="3167"/>
                        <a:pt x="5764" y="2685"/>
                      </a:cubicBezTo>
                      <a:lnTo>
                        <a:pt x="7422" y="8537"/>
                      </a:lnTo>
                      <a:lnTo>
                        <a:pt x="5054" y="9221"/>
                      </a:lnTo>
                      <a:cubicBezTo>
                        <a:pt x="4101" y="9481"/>
                        <a:pt x="3135" y="9686"/>
                        <a:pt x="2158" y="9835"/>
                      </a:cubicBezTo>
                      <a:cubicBezTo>
                        <a:pt x="2314" y="10117"/>
                        <a:pt x="2445" y="10410"/>
                        <a:pt x="2553" y="10713"/>
                      </a:cubicBezTo>
                      <a:cubicBezTo>
                        <a:pt x="2635" y="11060"/>
                        <a:pt x="2696" y="11411"/>
                        <a:pt x="2737" y="11765"/>
                      </a:cubicBezTo>
                      <a:cubicBezTo>
                        <a:pt x="3632" y="11344"/>
                        <a:pt x="4563" y="11004"/>
                        <a:pt x="5519" y="10748"/>
                      </a:cubicBezTo>
                      <a:lnTo>
                        <a:pt x="7887" y="10037"/>
                      </a:lnTo>
                      <a:lnTo>
                        <a:pt x="9274" y="14968"/>
                      </a:lnTo>
                      <a:cubicBezTo>
                        <a:pt x="7515" y="15538"/>
                        <a:pt x="5709" y="15952"/>
                        <a:pt x="3878" y="16205"/>
                      </a:cubicBezTo>
                      <a:cubicBezTo>
                        <a:pt x="4046" y="16505"/>
                        <a:pt x="4181" y="16822"/>
                        <a:pt x="4281" y="17152"/>
                      </a:cubicBezTo>
                      <a:cubicBezTo>
                        <a:pt x="4378" y="17468"/>
                        <a:pt x="4404" y="17863"/>
                        <a:pt x="4466" y="18170"/>
                      </a:cubicBezTo>
                      <a:lnTo>
                        <a:pt x="13187" y="15678"/>
                      </a:lnTo>
                      <a:lnTo>
                        <a:pt x="872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7C221262-6EC4-D991-3710-DA5E6680E6D3}"/>
                    </a:ext>
                  </a:extLst>
                </p:cNvPr>
                <p:cNvSpPr/>
                <p:nvPr/>
              </p:nvSpPr>
              <p:spPr>
                <a:xfrm>
                  <a:off x="1774930" y="1534415"/>
                  <a:ext cx="11589" cy="18643"/>
                </a:xfrm>
                <a:custGeom>
                  <a:avLst/>
                  <a:gdLst>
                    <a:gd name="connsiteX0" fmla="*/ 3852 w 11589"/>
                    <a:gd name="connsiteY0" fmla="*/ 772 h 18643"/>
                    <a:gd name="connsiteX1" fmla="*/ 2158 w 11589"/>
                    <a:gd name="connsiteY1" fmla="*/ 1325 h 18643"/>
                    <a:gd name="connsiteX2" fmla="*/ 5115 w 11589"/>
                    <a:gd name="connsiteY2" fmla="*/ 8695 h 18643"/>
                    <a:gd name="connsiteX3" fmla="*/ 2772 w 11589"/>
                    <a:gd name="connsiteY3" fmla="*/ 9616 h 18643"/>
                    <a:gd name="connsiteX4" fmla="*/ 0 w 11589"/>
                    <a:gd name="connsiteY4" fmla="*/ 10537 h 18643"/>
                    <a:gd name="connsiteX5" fmla="*/ 491 w 11589"/>
                    <a:gd name="connsiteY5" fmla="*/ 11467 h 18643"/>
                    <a:gd name="connsiteX6" fmla="*/ 798 w 11589"/>
                    <a:gd name="connsiteY6" fmla="*/ 12450 h 18643"/>
                    <a:gd name="connsiteX7" fmla="*/ 3360 w 11589"/>
                    <a:gd name="connsiteY7" fmla="*/ 11160 h 18643"/>
                    <a:gd name="connsiteX8" fmla="*/ 5729 w 11589"/>
                    <a:gd name="connsiteY8" fmla="*/ 10230 h 18643"/>
                    <a:gd name="connsiteX9" fmla="*/ 7642 w 11589"/>
                    <a:gd name="connsiteY9" fmla="*/ 14976 h 18643"/>
                    <a:gd name="connsiteX10" fmla="*/ 2378 w 11589"/>
                    <a:gd name="connsiteY10" fmla="*/ 16731 h 18643"/>
                    <a:gd name="connsiteX11" fmla="*/ 2869 w 11589"/>
                    <a:gd name="connsiteY11" fmla="*/ 17661 h 18643"/>
                    <a:gd name="connsiteX12" fmla="*/ 3150 w 11589"/>
                    <a:gd name="connsiteY12" fmla="*/ 18644 h 18643"/>
                    <a:gd name="connsiteX13" fmla="*/ 11590 w 11589"/>
                    <a:gd name="connsiteY13" fmla="*/ 15257 h 18643"/>
                    <a:gd name="connsiteX14" fmla="*/ 5448 w 11589"/>
                    <a:gd name="connsiteY14" fmla="*/ 0 h 18643"/>
                    <a:gd name="connsiteX15" fmla="*/ 3843 w 11589"/>
                    <a:gd name="connsiteY15" fmla="*/ 772 h 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589" h="18643">
                      <a:moveTo>
                        <a:pt x="3852" y="772"/>
                      </a:moveTo>
                      <a:cubicBezTo>
                        <a:pt x="3299" y="983"/>
                        <a:pt x="2711" y="1176"/>
                        <a:pt x="2158" y="1325"/>
                      </a:cubicBezTo>
                      <a:lnTo>
                        <a:pt x="5115" y="8695"/>
                      </a:lnTo>
                      <a:lnTo>
                        <a:pt x="2772" y="9616"/>
                      </a:lnTo>
                      <a:cubicBezTo>
                        <a:pt x="1895" y="9984"/>
                        <a:pt x="956" y="10230"/>
                        <a:pt x="0" y="10537"/>
                      </a:cubicBezTo>
                      <a:cubicBezTo>
                        <a:pt x="186" y="10835"/>
                        <a:pt x="350" y="11146"/>
                        <a:pt x="491" y="11467"/>
                      </a:cubicBezTo>
                      <a:lnTo>
                        <a:pt x="798" y="12450"/>
                      </a:lnTo>
                      <a:cubicBezTo>
                        <a:pt x="1676" y="11958"/>
                        <a:pt x="2553" y="11528"/>
                        <a:pt x="3360" y="11160"/>
                      </a:cubicBezTo>
                      <a:lnTo>
                        <a:pt x="5729" y="10230"/>
                      </a:lnTo>
                      <a:lnTo>
                        <a:pt x="7642" y="14976"/>
                      </a:lnTo>
                      <a:cubicBezTo>
                        <a:pt x="5929" y="15682"/>
                        <a:pt x="4171" y="16268"/>
                        <a:pt x="2378" y="16731"/>
                      </a:cubicBezTo>
                      <a:cubicBezTo>
                        <a:pt x="2564" y="17029"/>
                        <a:pt x="2728" y="17340"/>
                        <a:pt x="2869" y="17661"/>
                      </a:cubicBezTo>
                      <a:cubicBezTo>
                        <a:pt x="2992" y="17968"/>
                        <a:pt x="3053" y="18337"/>
                        <a:pt x="3150" y="18644"/>
                      </a:cubicBezTo>
                      <a:lnTo>
                        <a:pt x="11590" y="15257"/>
                      </a:lnTo>
                      <a:lnTo>
                        <a:pt x="5448" y="0"/>
                      </a:lnTo>
                      <a:lnTo>
                        <a:pt x="3843" y="7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C217D9C5-DC18-AB55-D3AB-0B94D9E1F7BB}"/>
                    </a:ext>
                  </a:extLst>
                </p:cNvPr>
                <p:cNvSpPr/>
                <p:nvPr/>
              </p:nvSpPr>
              <p:spPr>
                <a:xfrm>
                  <a:off x="1791285" y="1525694"/>
                  <a:ext cx="13489" cy="17766"/>
                </a:xfrm>
                <a:custGeom>
                  <a:avLst/>
                  <a:gdLst>
                    <a:gd name="connsiteX0" fmla="*/ 2535 w 13489"/>
                    <a:gd name="connsiteY0" fmla="*/ 6159 h 17766"/>
                    <a:gd name="connsiteX1" fmla="*/ 3710 w 13489"/>
                    <a:gd name="connsiteY1" fmla="*/ 2588 h 17766"/>
                    <a:gd name="connsiteX2" fmla="*/ 7869 w 13489"/>
                    <a:gd name="connsiteY2" fmla="*/ 3203 h 17766"/>
                    <a:gd name="connsiteX3" fmla="*/ 8272 w 13489"/>
                    <a:gd name="connsiteY3" fmla="*/ 2992 h 17766"/>
                    <a:gd name="connsiteX4" fmla="*/ 7342 w 13489"/>
                    <a:gd name="connsiteY4" fmla="*/ 0 h 17766"/>
                    <a:gd name="connsiteX5" fmla="*/ 3526 w 13489"/>
                    <a:gd name="connsiteY5" fmla="*/ 1044 h 17766"/>
                    <a:gd name="connsiteX6" fmla="*/ 657 w 13489"/>
                    <a:gd name="connsiteY6" fmla="*/ 8782 h 17766"/>
                    <a:gd name="connsiteX7" fmla="*/ 10983 w 13489"/>
                    <a:gd name="connsiteY7" fmla="*/ 12169 h 17766"/>
                    <a:gd name="connsiteX8" fmla="*/ 9869 w 13489"/>
                    <a:gd name="connsiteY8" fmla="*/ 15564 h 17766"/>
                    <a:gd name="connsiteX9" fmla="*/ 6465 w 13489"/>
                    <a:gd name="connsiteY9" fmla="*/ 15091 h 17766"/>
                    <a:gd name="connsiteX10" fmla="*/ 6158 w 13489"/>
                    <a:gd name="connsiteY10" fmla="*/ 15275 h 17766"/>
                    <a:gd name="connsiteX11" fmla="*/ 6649 w 13489"/>
                    <a:gd name="connsiteY11" fmla="*/ 17740 h 17766"/>
                    <a:gd name="connsiteX12" fmla="*/ 10501 w 13489"/>
                    <a:gd name="connsiteY12" fmla="*/ 16863 h 17766"/>
                    <a:gd name="connsiteX13" fmla="*/ 12782 w 13489"/>
                    <a:gd name="connsiteY13" fmla="*/ 9739 h 17766"/>
                    <a:gd name="connsiteX14" fmla="*/ 2517 w 13489"/>
                    <a:gd name="connsiteY14" fmla="*/ 6229 h 17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489" h="17766">
                      <a:moveTo>
                        <a:pt x="2535" y="6159"/>
                      </a:moveTo>
                      <a:cubicBezTo>
                        <a:pt x="1701" y="4712"/>
                        <a:pt x="2447" y="3325"/>
                        <a:pt x="3710" y="2588"/>
                      </a:cubicBezTo>
                      <a:cubicBezTo>
                        <a:pt x="5057" y="1735"/>
                        <a:pt x="6826" y="1996"/>
                        <a:pt x="7869" y="3203"/>
                      </a:cubicBezTo>
                      <a:lnTo>
                        <a:pt x="8272" y="2992"/>
                      </a:lnTo>
                      <a:cubicBezTo>
                        <a:pt x="7888" y="2019"/>
                        <a:pt x="7578" y="1019"/>
                        <a:pt x="7342" y="0"/>
                      </a:cubicBezTo>
                      <a:cubicBezTo>
                        <a:pt x="5998" y="-9"/>
                        <a:pt x="4678" y="353"/>
                        <a:pt x="3526" y="1044"/>
                      </a:cubicBezTo>
                      <a:cubicBezTo>
                        <a:pt x="315" y="2895"/>
                        <a:pt x="-861" y="6133"/>
                        <a:pt x="657" y="8782"/>
                      </a:cubicBezTo>
                      <a:cubicBezTo>
                        <a:pt x="3403" y="13564"/>
                        <a:pt x="9378" y="9397"/>
                        <a:pt x="10983" y="12169"/>
                      </a:cubicBezTo>
                      <a:cubicBezTo>
                        <a:pt x="11659" y="13371"/>
                        <a:pt x="11501" y="14573"/>
                        <a:pt x="9869" y="15564"/>
                      </a:cubicBezTo>
                      <a:cubicBezTo>
                        <a:pt x="8757" y="16188"/>
                        <a:pt x="7365" y="15994"/>
                        <a:pt x="6465" y="15091"/>
                      </a:cubicBezTo>
                      <a:lnTo>
                        <a:pt x="6158" y="15275"/>
                      </a:lnTo>
                      <a:cubicBezTo>
                        <a:pt x="6342" y="16108"/>
                        <a:pt x="6527" y="16907"/>
                        <a:pt x="6649" y="17740"/>
                      </a:cubicBezTo>
                      <a:cubicBezTo>
                        <a:pt x="7993" y="17862"/>
                        <a:pt x="9342" y="17555"/>
                        <a:pt x="10501" y="16863"/>
                      </a:cubicBezTo>
                      <a:cubicBezTo>
                        <a:pt x="13642" y="15047"/>
                        <a:pt x="14133" y="12116"/>
                        <a:pt x="12782" y="9739"/>
                      </a:cubicBezTo>
                      <a:cubicBezTo>
                        <a:pt x="9887" y="4720"/>
                        <a:pt x="4430" y="9493"/>
                        <a:pt x="2517" y="622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E34CCB8A-7613-E98E-1ED2-32B132AB6DDA}"/>
                    </a:ext>
                  </a:extLst>
                </p:cNvPr>
                <p:cNvSpPr/>
                <p:nvPr/>
              </p:nvSpPr>
              <p:spPr>
                <a:xfrm>
                  <a:off x="1805392" y="1519096"/>
                  <a:ext cx="16239" cy="18459"/>
                </a:xfrm>
                <a:custGeom>
                  <a:avLst/>
                  <a:gdLst>
                    <a:gd name="connsiteX0" fmla="*/ 877 w 16239"/>
                    <a:gd name="connsiteY0" fmla="*/ 684 h 18459"/>
                    <a:gd name="connsiteX1" fmla="*/ 0 w 16239"/>
                    <a:gd name="connsiteY1" fmla="*/ 1176 h 18459"/>
                    <a:gd name="connsiteX2" fmla="*/ 3948 w 16239"/>
                    <a:gd name="connsiteY2" fmla="*/ 18460 h 18459"/>
                    <a:gd name="connsiteX3" fmla="*/ 5703 w 16239"/>
                    <a:gd name="connsiteY3" fmla="*/ 17231 h 18459"/>
                    <a:gd name="connsiteX4" fmla="*/ 2623 w 16239"/>
                    <a:gd name="connsiteY4" fmla="*/ 4904 h 18459"/>
                    <a:gd name="connsiteX5" fmla="*/ 12818 w 16239"/>
                    <a:gd name="connsiteY5" fmla="*/ 12204 h 18459"/>
                    <a:gd name="connsiteX6" fmla="*/ 14485 w 16239"/>
                    <a:gd name="connsiteY6" fmla="*/ 10879 h 18459"/>
                    <a:gd name="connsiteX7" fmla="*/ 16240 w 16239"/>
                    <a:gd name="connsiteY7" fmla="*/ 9774 h 18459"/>
                    <a:gd name="connsiteX8" fmla="*/ 1597 w 16239"/>
                    <a:gd name="connsiteY8" fmla="*/ 0 h 18459"/>
                    <a:gd name="connsiteX9" fmla="*/ 877 w 16239"/>
                    <a:gd name="connsiteY9" fmla="*/ 684 h 18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39" h="18459">
                      <a:moveTo>
                        <a:pt x="877" y="684"/>
                      </a:moveTo>
                      <a:cubicBezTo>
                        <a:pt x="599" y="872"/>
                        <a:pt x="305" y="1036"/>
                        <a:pt x="0" y="1176"/>
                      </a:cubicBezTo>
                      <a:cubicBezTo>
                        <a:pt x="1606" y="6940"/>
                        <a:pt x="2746" y="12669"/>
                        <a:pt x="3948" y="18460"/>
                      </a:cubicBezTo>
                      <a:cubicBezTo>
                        <a:pt x="4486" y="17987"/>
                        <a:pt x="5074" y="17574"/>
                        <a:pt x="5703" y="17231"/>
                      </a:cubicBezTo>
                      <a:cubicBezTo>
                        <a:pt x="4501" y="13222"/>
                        <a:pt x="3509" y="9063"/>
                        <a:pt x="2623" y="4904"/>
                      </a:cubicBezTo>
                      <a:cubicBezTo>
                        <a:pt x="6010" y="7370"/>
                        <a:pt x="9642" y="9616"/>
                        <a:pt x="12818" y="12204"/>
                      </a:cubicBezTo>
                      <a:cubicBezTo>
                        <a:pt x="13371" y="11748"/>
                        <a:pt x="13932" y="11283"/>
                        <a:pt x="14485" y="10879"/>
                      </a:cubicBezTo>
                      <a:cubicBezTo>
                        <a:pt x="15038" y="10476"/>
                        <a:pt x="15687" y="10142"/>
                        <a:pt x="16240" y="9774"/>
                      </a:cubicBezTo>
                      <a:cubicBezTo>
                        <a:pt x="11309" y="6598"/>
                        <a:pt x="6440" y="3422"/>
                        <a:pt x="1597" y="0"/>
                      </a:cubicBezTo>
                      <a:cubicBezTo>
                        <a:pt x="1377" y="248"/>
                        <a:pt x="1136" y="477"/>
                        <a:pt x="877" y="6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8" name="Freeform 117">
                  <a:extLst>
                    <a:ext uri="{FF2B5EF4-FFF2-40B4-BE49-F238E27FC236}">
                      <a16:creationId xmlns:a16="http://schemas.microsoft.com/office/drawing/2014/main" id="{471826AA-7F64-F05D-B41F-44EBBEDC5BE8}"/>
                    </a:ext>
                  </a:extLst>
                </p:cNvPr>
                <p:cNvSpPr/>
                <p:nvPr/>
              </p:nvSpPr>
              <p:spPr>
                <a:xfrm>
                  <a:off x="1814420" y="1503593"/>
                  <a:ext cx="21810" cy="21977"/>
                </a:xfrm>
                <a:custGeom>
                  <a:avLst/>
                  <a:gdLst>
                    <a:gd name="connsiteX0" fmla="*/ 10221 w 21810"/>
                    <a:gd name="connsiteY0" fmla="*/ 684 h 21977"/>
                    <a:gd name="connsiteX1" fmla="*/ 9449 w 21810"/>
                    <a:gd name="connsiteY1" fmla="*/ 1298 h 21977"/>
                    <a:gd name="connsiteX2" fmla="*/ 17187 w 21810"/>
                    <a:gd name="connsiteY2" fmla="*/ 9923 h 21977"/>
                    <a:gd name="connsiteX3" fmla="*/ 13423 w 21810"/>
                    <a:gd name="connsiteY3" fmla="*/ 9616 h 21977"/>
                    <a:gd name="connsiteX4" fmla="*/ 1527 w 21810"/>
                    <a:gd name="connsiteY4" fmla="*/ 8414 h 21977"/>
                    <a:gd name="connsiteX5" fmla="*/ 0 w 21810"/>
                    <a:gd name="connsiteY5" fmla="*/ 9774 h 21977"/>
                    <a:gd name="connsiteX6" fmla="*/ 10967 w 21810"/>
                    <a:gd name="connsiteY6" fmla="*/ 21978 h 21977"/>
                    <a:gd name="connsiteX7" fmla="*/ 12388 w 21810"/>
                    <a:gd name="connsiteY7" fmla="*/ 20714 h 21977"/>
                    <a:gd name="connsiteX8" fmla="*/ 4896 w 21810"/>
                    <a:gd name="connsiteY8" fmla="*/ 12388 h 21977"/>
                    <a:gd name="connsiteX9" fmla="*/ 20056 w 21810"/>
                    <a:gd name="connsiteY9" fmla="*/ 13783 h 21977"/>
                    <a:gd name="connsiteX10" fmla="*/ 21811 w 21810"/>
                    <a:gd name="connsiteY10" fmla="*/ 12178 h 21977"/>
                    <a:gd name="connsiteX11" fmla="*/ 10905 w 21810"/>
                    <a:gd name="connsiteY11" fmla="*/ 0 h 21977"/>
                    <a:gd name="connsiteX12" fmla="*/ 10256 w 21810"/>
                    <a:gd name="connsiteY12" fmla="*/ 711 h 21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810" h="21977">
                      <a:moveTo>
                        <a:pt x="10221" y="684"/>
                      </a:moveTo>
                      <a:lnTo>
                        <a:pt x="9449" y="1298"/>
                      </a:lnTo>
                      <a:lnTo>
                        <a:pt x="17187" y="9923"/>
                      </a:lnTo>
                      <a:lnTo>
                        <a:pt x="13423" y="9616"/>
                      </a:lnTo>
                      <a:cubicBezTo>
                        <a:pt x="9511" y="9309"/>
                        <a:pt x="5659" y="8844"/>
                        <a:pt x="1527" y="8414"/>
                      </a:cubicBezTo>
                      <a:lnTo>
                        <a:pt x="0" y="9774"/>
                      </a:lnTo>
                      <a:lnTo>
                        <a:pt x="10967" y="21978"/>
                      </a:lnTo>
                      <a:cubicBezTo>
                        <a:pt x="11372" y="21486"/>
                        <a:pt x="11852" y="21059"/>
                        <a:pt x="12388" y="20714"/>
                      </a:cubicBezTo>
                      <a:lnTo>
                        <a:pt x="4896" y="12388"/>
                      </a:lnTo>
                      <a:cubicBezTo>
                        <a:pt x="9984" y="13011"/>
                        <a:pt x="15064" y="13318"/>
                        <a:pt x="20056" y="13783"/>
                      </a:cubicBezTo>
                      <a:lnTo>
                        <a:pt x="21811" y="12178"/>
                      </a:lnTo>
                      <a:lnTo>
                        <a:pt x="10905" y="0"/>
                      </a:lnTo>
                      <a:lnTo>
                        <a:pt x="10256" y="7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19" name="Freeform 118">
                  <a:extLst>
                    <a:ext uri="{FF2B5EF4-FFF2-40B4-BE49-F238E27FC236}">
                      <a16:creationId xmlns:a16="http://schemas.microsoft.com/office/drawing/2014/main" id="{E6F3E54A-2F5E-D72B-AF9F-6460E4577F58}"/>
                    </a:ext>
                  </a:extLst>
                </p:cNvPr>
                <p:cNvSpPr/>
                <p:nvPr/>
              </p:nvSpPr>
              <p:spPr>
                <a:xfrm>
                  <a:off x="1828370" y="1497373"/>
                  <a:ext cx="14546" cy="13677"/>
                </a:xfrm>
                <a:custGeom>
                  <a:avLst/>
                  <a:gdLst>
                    <a:gd name="connsiteX0" fmla="*/ 1290 w 14546"/>
                    <a:gd name="connsiteY0" fmla="*/ 1413 h 13677"/>
                    <a:gd name="connsiteX1" fmla="*/ 0 w 14546"/>
                    <a:gd name="connsiteY1" fmla="*/ 2650 h 13677"/>
                    <a:gd name="connsiteX2" fmla="*/ 12169 w 14546"/>
                    <a:gd name="connsiteY2" fmla="*/ 13678 h 13677"/>
                    <a:gd name="connsiteX3" fmla="*/ 13248 w 14546"/>
                    <a:gd name="connsiteY3" fmla="*/ 12265 h 13677"/>
                    <a:gd name="connsiteX4" fmla="*/ 14547 w 14546"/>
                    <a:gd name="connsiteY4" fmla="*/ 11028 h 13677"/>
                    <a:gd name="connsiteX5" fmla="*/ 2404 w 14546"/>
                    <a:gd name="connsiteY5" fmla="*/ 0 h 13677"/>
                    <a:gd name="connsiteX6" fmla="*/ 1290 w 14546"/>
                    <a:gd name="connsiteY6" fmla="*/ 1413 h 13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546" h="13677">
                      <a:moveTo>
                        <a:pt x="1290" y="1413"/>
                      </a:moveTo>
                      <a:cubicBezTo>
                        <a:pt x="893" y="1858"/>
                        <a:pt x="461" y="2271"/>
                        <a:pt x="0" y="2650"/>
                      </a:cubicBezTo>
                      <a:lnTo>
                        <a:pt x="12169" y="13678"/>
                      </a:lnTo>
                      <a:cubicBezTo>
                        <a:pt x="12511" y="13187"/>
                        <a:pt x="12880" y="12695"/>
                        <a:pt x="13248" y="12265"/>
                      </a:cubicBezTo>
                      <a:cubicBezTo>
                        <a:pt x="13659" y="11830"/>
                        <a:pt x="14092" y="11418"/>
                        <a:pt x="14547" y="11028"/>
                      </a:cubicBezTo>
                      <a:lnTo>
                        <a:pt x="2404" y="0"/>
                      </a:lnTo>
                      <a:cubicBezTo>
                        <a:pt x="2058" y="490"/>
                        <a:pt x="1686" y="962"/>
                        <a:pt x="1290" y="141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0" name="Freeform 119">
                  <a:extLst>
                    <a:ext uri="{FF2B5EF4-FFF2-40B4-BE49-F238E27FC236}">
                      <a16:creationId xmlns:a16="http://schemas.microsoft.com/office/drawing/2014/main" id="{9612710A-054F-BA45-1CF7-EE49FDE0B1CC}"/>
                    </a:ext>
                  </a:extLst>
                </p:cNvPr>
                <p:cNvSpPr/>
                <p:nvPr/>
              </p:nvSpPr>
              <p:spPr>
                <a:xfrm>
                  <a:off x="1835362" y="1488740"/>
                  <a:ext cx="17889" cy="16152"/>
                </a:xfrm>
                <a:custGeom>
                  <a:avLst/>
                  <a:gdLst>
                    <a:gd name="connsiteX0" fmla="*/ 16301 w 17889"/>
                    <a:gd name="connsiteY0" fmla="*/ 5089 h 16152"/>
                    <a:gd name="connsiteX1" fmla="*/ 13897 w 17889"/>
                    <a:gd name="connsiteY1" fmla="*/ 8844 h 16152"/>
                    <a:gd name="connsiteX2" fmla="*/ 2193 w 17889"/>
                    <a:gd name="connsiteY2" fmla="*/ 0 h 16152"/>
                    <a:gd name="connsiteX3" fmla="*/ 1176 w 17889"/>
                    <a:gd name="connsiteY3" fmla="*/ 1483 h 16152"/>
                    <a:gd name="connsiteX4" fmla="*/ 0 w 17889"/>
                    <a:gd name="connsiteY4" fmla="*/ 2834 h 16152"/>
                    <a:gd name="connsiteX5" fmla="*/ 11713 w 17889"/>
                    <a:gd name="connsiteY5" fmla="*/ 11686 h 16152"/>
                    <a:gd name="connsiteX6" fmla="*/ 8905 w 17889"/>
                    <a:gd name="connsiteY6" fmla="*/ 14924 h 16152"/>
                    <a:gd name="connsiteX7" fmla="*/ 9782 w 17889"/>
                    <a:gd name="connsiteY7" fmla="*/ 15450 h 16152"/>
                    <a:gd name="connsiteX8" fmla="*/ 10493 w 17889"/>
                    <a:gd name="connsiteY8" fmla="*/ 16152 h 16152"/>
                    <a:gd name="connsiteX9" fmla="*/ 17889 w 17889"/>
                    <a:gd name="connsiteY9" fmla="*/ 6291 h 16152"/>
                    <a:gd name="connsiteX10" fmla="*/ 17012 w 17889"/>
                    <a:gd name="connsiteY10" fmla="*/ 5799 h 16152"/>
                    <a:gd name="connsiteX11" fmla="*/ 16301 w 17889"/>
                    <a:gd name="connsiteY11" fmla="*/ 5089 h 1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89" h="16152">
                      <a:moveTo>
                        <a:pt x="16301" y="5089"/>
                      </a:moveTo>
                      <a:cubicBezTo>
                        <a:pt x="15589" y="6395"/>
                        <a:pt x="14785" y="7650"/>
                        <a:pt x="13897" y="8844"/>
                      </a:cubicBezTo>
                      <a:lnTo>
                        <a:pt x="2193" y="0"/>
                      </a:lnTo>
                      <a:cubicBezTo>
                        <a:pt x="1851" y="491"/>
                        <a:pt x="1570" y="1018"/>
                        <a:pt x="1176" y="1483"/>
                      </a:cubicBezTo>
                      <a:cubicBezTo>
                        <a:pt x="817" y="1961"/>
                        <a:pt x="424" y="2413"/>
                        <a:pt x="0" y="2834"/>
                      </a:cubicBezTo>
                      <a:lnTo>
                        <a:pt x="11713" y="11686"/>
                      </a:lnTo>
                      <a:cubicBezTo>
                        <a:pt x="10844" y="12823"/>
                        <a:pt x="9907" y="13903"/>
                        <a:pt x="8905" y="14924"/>
                      </a:cubicBezTo>
                      <a:cubicBezTo>
                        <a:pt x="9217" y="15064"/>
                        <a:pt x="9511" y="15241"/>
                        <a:pt x="9782" y="15450"/>
                      </a:cubicBezTo>
                      <a:lnTo>
                        <a:pt x="10493" y="16152"/>
                      </a:lnTo>
                      <a:lnTo>
                        <a:pt x="17889" y="6291"/>
                      </a:lnTo>
                      <a:cubicBezTo>
                        <a:pt x="17582" y="6155"/>
                        <a:pt x="17288" y="5991"/>
                        <a:pt x="17012" y="5799"/>
                      </a:cubicBezTo>
                      <a:cubicBezTo>
                        <a:pt x="16756" y="5583"/>
                        <a:pt x="16518" y="5345"/>
                        <a:pt x="16301" y="508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1" name="Freeform 120">
                  <a:extLst>
                    <a:ext uri="{FF2B5EF4-FFF2-40B4-BE49-F238E27FC236}">
                      <a16:creationId xmlns:a16="http://schemas.microsoft.com/office/drawing/2014/main" id="{94088AF4-DAA3-9BF1-4C1C-283317A83F95}"/>
                    </a:ext>
                  </a:extLst>
                </p:cNvPr>
                <p:cNvSpPr/>
                <p:nvPr/>
              </p:nvSpPr>
              <p:spPr>
                <a:xfrm>
                  <a:off x="1841995" y="1470219"/>
                  <a:ext cx="21556" cy="21021"/>
                </a:xfrm>
                <a:custGeom>
                  <a:avLst/>
                  <a:gdLst>
                    <a:gd name="connsiteX0" fmla="*/ 7115 w 21556"/>
                    <a:gd name="connsiteY0" fmla="*/ 833 h 21021"/>
                    <a:gd name="connsiteX1" fmla="*/ 6563 w 21556"/>
                    <a:gd name="connsiteY1" fmla="*/ 1632 h 21021"/>
                    <a:gd name="connsiteX2" fmla="*/ 16450 w 21556"/>
                    <a:gd name="connsiteY2" fmla="*/ 7615 h 21021"/>
                    <a:gd name="connsiteX3" fmla="*/ 12783 w 21556"/>
                    <a:gd name="connsiteY3" fmla="*/ 8449 h 21021"/>
                    <a:gd name="connsiteX4" fmla="*/ 1070 w 21556"/>
                    <a:gd name="connsiteY4" fmla="*/ 10791 h 21021"/>
                    <a:gd name="connsiteX5" fmla="*/ 0 w 21556"/>
                    <a:gd name="connsiteY5" fmla="*/ 12546 h 21021"/>
                    <a:gd name="connsiteX6" fmla="*/ 14038 w 21556"/>
                    <a:gd name="connsiteY6" fmla="*/ 21021 h 21021"/>
                    <a:gd name="connsiteX7" fmla="*/ 15020 w 21556"/>
                    <a:gd name="connsiteY7" fmla="*/ 19390 h 21021"/>
                    <a:gd name="connsiteX8" fmla="*/ 5448 w 21556"/>
                    <a:gd name="connsiteY8" fmla="*/ 13538 h 21021"/>
                    <a:gd name="connsiteX9" fmla="*/ 20302 w 21556"/>
                    <a:gd name="connsiteY9" fmla="*/ 10449 h 21021"/>
                    <a:gd name="connsiteX10" fmla="*/ 21557 w 21556"/>
                    <a:gd name="connsiteY10" fmla="*/ 8449 h 21021"/>
                    <a:gd name="connsiteX11" fmla="*/ 7519 w 21556"/>
                    <a:gd name="connsiteY11" fmla="*/ 0 h 21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556" h="21021">
                      <a:moveTo>
                        <a:pt x="7115" y="833"/>
                      </a:moveTo>
                      <a:cubicBezTo>
                        <a:pt x="6949" y="1112"/>
                        <a:pt x="6764" y="1377"/>
                        <a:pt x="6563" y="1632"/>
                      </a:cubicBezTo>
                      <a:lnTo>
                        <a:pt x="16450" y="7615"/>
                      </a:lnTo>
                      <a:lnTo>
                        <a:pt x="12783" y="8449"/>
                      </a:lnTo>
                      <a:cubicBezTo>
                        <a:pt x="8967" y="9274"/>
                        <a:pt x="5115" y="9984"/>
                        <a:pt x="1070" y="10791"/>
                      </a:cubicBezTo>
                      <a:lnTo>
                        <a:pt x="0" y="12546"/>
                      </a:lnTo>
                      <a:lnTo>
                        <a:pt x="14038" y="21021"/>
                      </a:lnTo>
                      <a:cubicBezTo>
                        <a:pt x="14295" y="20438"/>
                        <a:pt x="14625" y="19890"/>
                        <a:pt x="15020" y="19390"/>
                      </a:cubicBezTo>
                      <a:lnTo>
                        <a:pt x="5448" y="13538"/>
                      </a:lnTo>
                      <a:cubicBezTo>
                        <a:pt x="10440" y="12608"/>
                        <a:pt x="15406" y="11441"/>
                        <a:pt x="20302" y="10449"/>
                      </a:cubicBezTo>
                      <a:lnTo>
                        <a:pt x="21557" y="8449"/>
                      </a:lnTo>
                      <a:lnTo>
                        <a:pt x="75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9DCD3F25-69B6-5F02-C2B1-F9026D7E3B8C}"/>
                    </a:ext>
                  </a:extLst>
                </p:cNvPr>
                <p:cNvSpPr/>
                <p:nvPr/>
              </p:nvSpPr>
              <p:spPr>
                <a:xfrm>
                  <a:off x="1851084" y="1458752"/>
                  <a:ext cx="18573" cy="15029"/>
                </a:xfrm>
                <a:custGeom>
                  <a:avLst/>
                  <a:gdLst>
                    <a:gd name="connsiteX0" fmla="*/ 0 w 18573"/>
                    <a:gd name="connsiteY0" fmla="*/ 8335 h 15029"/>
                    <a:gd name="connsiteX1" fmla="*/ 1018 w 18573"/>
                    <a:gd name="connsiteY1" fmla="*/ 8642 h 15029"/>
                    <a:gd name="connsiteX2" fmla="*/ 1895 w 18573"/>
                    <a:gd name="connsiteY2" fmla="*/ 9168 h 15029"/>
                    <a:gd name="connsiteX3" fmla="*/ 3834 w 18573"/>
                    <a:gd name="connsiteY3" fmla="*/ 3957 h 15029"/>
                    <a:gd name="connsiteX4" fmla="*/ 9379 w 18573"/>
                    <a:gd name="connsiteY4" fmla="*/ 6422 h 15029"/>
                    <a:gd name="connsiteX5" fmla="*/ 8335 w 18573"/>
                    <a:gd name="connsiteY5" fmla="*/ 8730 h 15029"/>
                    <a:gd name="connsiteX6" fmla="*/ 6949 w 18573"/>
                    <a:gd name="connsiteY6" fmla="*/ 11362 h 15029"/>
                    <a:gd name="connsiteX7" fmla="*/ 7966 w 18573"/>
                    <a:gd name="connsiteY7" fmla="*/ 11669 h 15029"/>
                    <a:gd name="connsiteX8" fmla="*/ 8844 w 18573"/>
                    <a:gd name="connsiteY8" fmla="*/ 12186 h 15029"/>
                    <a:gd name="connsiteX9" fmla="*/ 9861 w 18573"/>
                    <a:gd name="connsiteY9" fmla="*/ 9414 h 15029"/>
                    <a:gd name="connsiteX10" fmla="*/ 10844 w 18573"/>
                    <a:gd name="connsiteY10" fmla="*/ 7133 h 15029"/>
                    <a:gd name="connsiteX11" fmla="*/ 15564 w 18573"/>
                    <a:gd name="connsiteY11" fmla="*/ 9265 h 15029"/>
                    <a:gd name="connsiteX12" fmla="*/ 13002 w 18573"/>
                    <a:gd name="connsiteY12" fmla="*/ 14196 h 15029"/>
                    <a:gd name="connsiteX13" fmla="*/ 13994 w 18573"/>
                    <a:gd name="connsiteY13" fmla="*/ 14503 h 15029"/>
                    <a:gd name="connsiteX14" fmla="*/ 14871 w 18573"/>
                    <a:gd name="connsiteY14" fmla="*/ 15029 h 15029"/>
                    <a:gd name="connsiteX15" fmla="*/ 18574 w 18573"/>
                    <a:gd name="connsiteY15" fmla="*/ 6703 h 15029"/>
                    <a:gd name="connsiteX16" fmla="*/ 3694 w 18573"/>
                    <a:gd name="connsiteY16" fmla="*/ 0 h 15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73" h="15029">
                      <a:moveTo>
                        <a:pt x="0" y="8335"/>
                      </a:moveTo>
                      <a:lnTo>
                        <a:pt x="1018" y="8642"/>
                      </a:lnTo>
                      <a:cubicBezTo>
                        <a:pt x="1326" y="8789"/>
                        <a:pt x="1620" y="8966"/>
                        <a:pt x="1895" y="9168"/>
                      </a:cubicBezTo>
                      <a:cubicBezTo>
                        <a:pt x="2417" y="7387"/>
                        <a:pt x="3065" y="5646"/>
                        <a:pt x="3834" y="3957"/>
                      </a:cubicBezTo>
                      <a:lnTo>
                        <a:pt x="9379" y="6422"/>
                      </a:lnTo>
                      <a:lnTo>
                        <a:pt x="8335" y="8730"/>
                      </a:lnTo>
                      <a:cubicBezTo>
                        <a:pt x="7937" y="9639"/>
                        <a:pt x="7473" y="10519"/>
                        <a:pt x="6949" y="11362"/>
                      </a:cubicBezTo>
                      <a:lnTo>
                        <a:pt x="7966" y="11669"/>
                      </a:lnTo>
                      <a:lnTo>
                        <a:pt x="8844" y="12186"/>
                      </a:lnTo>
                      <a:cubicBezTo>
                        <a:pt x="9124" y="11362"/>
                        <a:pt x="9432" y="10432"/>
                        <a:pt x="9861" y="9414"/>
                      </a:cubicBezTo>
                      <a:lnTo>
                        <a:pt x="10844" y="7133"/>
                      </a:lnTo>
                      <a:lnTo>
                        <a:pt x="15564" y="9265"/>
                      </a:lnTo>
                      <a:cubicBezTo>
                        <a:pt x="14834" y="10970"/>
                        <a:pt x="13978" y="12618"/>
                        <a:pt x="13002" y="14196"/>
                      </a:cubicBezTo>
                      <a:cubicBezTo>
                        <a:pt x="13345" y="14254"/>
                        <a:pt x="13678" y="14358"/>
                        <a:pt x="13994" y="14503"/>
                      </a:cubicBezTo>
                      <a:cubicBezTo>
                        <a:pt x="14311" y="14634"/>
                        <a:pt x="14606" y="14811"/>
                        <a:pt x="14871" y="15029"/>
                      </a:cubicBezTo>
                      <a:lnTo>
                        <a:pt x="18574" y="6703"/>
                      </a:lnTo>
                      <a:lnTo>
                        <a:pt x="36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1A151030-7A0C-7800-0679-88E233EB235A}"/>
                    </a:ext>
                  </a:extLst>
                </p:cNvPr>
                <p:cNvSpPr/>
                <p:nvPr/>
              </p:nvSpPr>
              <p:spPr>
                <a:xfrm>
                  <a:off x="1856076" y="1447021"/>
                  <a:ext cx="18292" cy="9335"/>
                </a:xfrm>
                <a:custGeom>
                  <a:avLst/>
                  <a:gdLst>
                    <a:gd name="connsiteX0" fmla="*/ 0 w 18292"/>
                    <a:gd name="connsiteY0" fmla="*/ 8659 h 9335"/>
                    <a:gd name="connsiteX1" fmla="*/ 983 w 18292"/>
                    <a:gd name="connsiteY1" fmla="*/ 8905 h 9335"/>
                    <a:gd name="connsiteX2" fmla="*/ 1913 w 18292"/>
                    <a:gd name="connsiteY2" fmla="*/ 9335 h 9335"/>
                    <a:gd name="connsiteX3" fmla="*/ 3387 w 18292"/>
                    <a:gd name="connsiteY3" fmla="*/ 4071 h 9335"/>
                    <a:gd name="connsiteX4" fmla="*/ 17126 w 18292"/>
                    <a:gd name="connsiteY4" fmla="*/ 8747 h 9335"/>
                    <a:gd name="connsiteX5" fmla="*/ 17591 w 18292"/>
                    <a:gd name="connsiteY5" fmla="*/ 6993 h 9335"/>
                    <a:gd name="connsiteX6" fmla="*/ 18293 w 18292"/>
                    <a:gd name="connsiteY6" fmla="*/ 5326 h 9335"/>
                    <a:gd name="connsiteX7" fmla="*/ 2922 w 18292"/>
                    <a:gd name="connsiteY7" fmla="*/ 0 h 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92" h="9335">
                      <a:moveTo>
                        <a:pt x="0" y="8659"/>
                      </a:moveTo>
                      <a:cubicBezTo>
                        <a:pt x="334" y="8712"/>
                        <a:pt x="663" y="8795"/>
                        <a:pt x="983" y="8905"/>
                      </a:cubicBezTo>
                      <a:cubicBezTo>
                        <a:pt x="1305" y="9021"/>
                        <a:pt x="1616" y="9165"/>
                        <a:pt x="1913" y="9335"/>
                      </a:cubicBezTo>
                      <a:cubicBezTo>
                        <a:pt x="2307" y="7729"/>
                        <a:pt x="2711" y="6010"/>
                        <a:pt x="3387" y="4071"/>
                      </a:cubicBezTo>
                      <a:lnTo>
                        <a:pt x="17126" y="8747"/>
                      </a:lnTo>
                      <a:cubicBezTo>
                        <a:pt x="17275" y="8159"/>
                        <a:pt x="17398" y="7572"/>
                        <a:pt x="17591" y="6993"/>
                      </a:cubicBezTo>
                      <a:cubicBezTo>
                        <a:pt x="17784" y="6413"/>
                        <a:pt x="18047" y="5878"/>
                        <a:pt x="18293" y="5326"/>
                      </a:cubicBezTo>
                      <a:lnTo>
                        <a:pt x="29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1C982705-6ABA-8DEB-7DFE-03CEDE1AB66D}"/>
                    </a:ext>
                  </a:extLst>
                </p:cNvPr>
                <p:cNvSpPr/>
                <p:nvPr/>
              </p:nvSpPr>
              <p:spPr>
                <a:xfrm>
                  <a:off x="1863780" y="1417612"/>
                  <a:ext cx="17538" cy="14976"/>
                </a:xfrm>
                <a:custGeom>
                  <a:avLst/>
                  <a:gdLst>
                    <a:gd name="connsiteX0" fmla="*/ 307 w 17538"/>
                    <a:gd name="connsiteY0" fmla="*/ 4808 h 14976"/>
                    <a:gd name="connsiteX1" fmla="*/ 0 w 17538"/>
                    <a:gd name="connsiteY1" fmla="*/ 5791 h 14976"/>
                    <a:gd name="connsiteX2" fmla="*/ 15161 w 17538"/>
                    <a:gd name="connsiteY2" fmla="*/ 14976 h 14976"/>
                    <a:gd name="connsiteX3" fmla="*/ 15503 w 17538"/>
                    <a:gd name="connsiteY3" fmla="*/ 12818 h 14976"/>
                    <a:gd name="connsiteX4" fmla="*/ 4527 w 17538"/>
                    <a:gd name="connsiteY4" fmla="*/ 6536 h 14976"/>
                    <a:gd name="connsiteX5" fmla="*/ 16854 w 17538"/>
                    <a:gd name="connsiteY5" fmla="*/ 4194 h 14976"/>
                    <a:gd name="connsiteX6" fmla="*/ 17073 w 17538"/>
                    <a:gd name="connsiteY6" fmla="*/ 2062 h 14976"/>
                    <a:gd name="connsiteX7" fmla="*/ 17538 w 17538"/>
                    <a:gd name="connsiteY7" fmla="*/ 0 h 14976"/>
                    <a:gd name="connsiteX8" fmla="*/ 342 w 17538"/>
                    <a:gd name="connsiteY8" fmla="*/ 3790 h 14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538" h="14976">
                      <a:moveTo>
                        <a:pt x="307" y="4808"/>
                      </a:moveTo>
                      <a:cubicBezTo>
                        <a:pt x="235" y="5144"/>
                        <a:pt x="132" y="5473"/>
                        <a:pt x="0" y="5791"/>
                      </a:cubicBezTo>
                      <a:cubicBezTo>
                        <a:pt x="5264" y="8659"/>
                        <a:pt x="10169" y="11836"/>
                        <a:pt x="15161" y="14976"/>
                      </a:cubicBezTo>
                      <a:cubicBezTo>
                        <a:pt x="15187" y="14246"/>
                        <a:pt x="15302" y="13521"/>
                        <a:pt x="15503" y="12818"/>
                      </a:cubicBezTo>
                      <a:cubicBezTo>
                        <a:pt x="11759" y="10870"/>
                        <a:pt x="8101" y="8776"/>
                        <a:pt x="4527" y="6536"/>
                      </a:cubicBezTo>
                      <a:cubicBezTo>
                        <a:pt x="8659" y="5703"/>
                        <a:pt x="12757" y="4711"/>
                        <a:pt x="16854" y="4194"/>
                      </a:cubicBezTo>
                      <a:lnTo>
                        <a:pt x="17073" y="2062"/>
                      </a:lnTo>
                      <a:cubicBezTo>
                        <a:pt x="17170" y="1386"/>
                        <a:pt x="17380" y="676"/>
                        <a:pt x="17538" y="0"/>
                      </a:cubicBezTo>
                      <a:cubicBezTo>
                        <a:pt x="11800" y="1386"/>
                        <a:pt x="6133" y="2685"/>
                        <a:pt x="342" y="379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45467C02-0962-3737-C724-3DD53D169880}"/>
                    </a:ext>
                  </a:extLst>
                </p:cNvPr>
                <p:cNvSpPr/>
                <p:nvPr/>
              </p:nvSpPr>
              <p:spPr>
                <a:xfrm>
                  <a:off x="1864947" y="1400837"/>
                  <a:ext cx="16555" cy="4386"/>
                </a:xfrm>
                <a:custGeom>
                  <a:avLst/>
                  <a:gdLst>
                    <a:gd name="connsiteX0" fmla="*/ 0 w 16555"/>
                    <a:gd name="connsiteY0" fmla="*/ 807 h 4386"/>
                    <a:gd name="connsiteX1" fmla="*/ 219 w 16555"/>
                    <a:gd name="connsiteY1" fmla="*/ 2632 h 4386"/>
                    <a:gd name="connsiteX2" fmla="*/ 219 w 16555"/>
                    <a:gd name="connsiteY2" fmla="*/ 4387 h 4386"/>
                    <a:gd name="connsiteX3" fmla="*/ 16556 w 16555"/>
                    <a:gd name="connsiteY3" fmla="*/ 3509 h 4386"/>
                    <a:gd name="connsiteX4" fmla="*/ 16336 w 16555"/>
                    <a:gd name="connsiteY4" fmla="*/ 1755 h 4386"/>
                    <a:gd name="connsiteX5" fmla="*/ 16336 w 16555"/>
                    <a:gd name="connsiteY5" fmla="*/ 0 h 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55" h="4386">
                      <a:moveTo>
                        <a:pt x="0" y="807"/>
                      </a:moveTo>
                      <a:cubicBezTo>
                        <a:pt x="105" y="1411"/>
                        <a:pt x="179" y="2021"/>
                        <a:pt x="219" y="2632"/>
                      </a:cubicBezTo>
                      <a:lnTo>
                        <a:pt x="219" y="4387"/>
                      </a:lnTo>
                      <a:lnTo>
                        <a:pt x="16556" y="3509"/>
                      </a:lnTo>
                      <a:cubicBezTo>
                        <a:pt x="16452" y="2929"/>
                        <a:pt x="16379" y="2343"/>
                        <a:pt x="16336" y="1755"/>
                      </a:cubicBezTo>
                      <a:lnTo>
                        <a:pt x="163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12624E08-7EA7-3135-AE1F-5549D270DE98}"/>
                    </a:ext>
                  </a:extLst>
                </p:cNvPr>
                <p:cNvSpPr/>
                <p:nvPr/>
              </p:nvSpPr>
              <p:spPr>
                <a:xfrm>
                  <a:off x="1864367" y="1382860"/>
                  <a:ext cx="16827" cy="15090"/>
                </a:xfrm>
                <a:custGeom>
                  <a:avLst/>
                  <a:gdLst>
                    <a:gd name="connsiteX0" fmla="*/ 61 w 16827"/>
                    <a:gd name="connsiteY0" fmla="*/ 7229 h 15090"/>
                    <a:gd name="connsiteX1" fmla="*/ 219 w 16827"/>
                    <a:gd name="connsiteY1" fmla="*/ 8247 h 15090"/>
                    <a:gd name="connsiteX2" fmla="*/ 158 w 16827"/>
                    <a:gd name="connsiteY2" fmla="*/ 9265 h 15090"/>
                    <a:gd name="connsiteX3" fmla="*/ 16828 w 16827"/>
                    <a:gd name="connsiteY3" fmla="*/ 15090 h 15090"/>
                    <a:gd name="connsiteX4" fmla="*/ 16705 w 16827"/>
                    <a:gd name="connsiteY4" fmla="*/ 12871 h 15090"/>
                    <a:gd name="connsiteX5" fmla="*/ 4685 w 16827"/>
                    <a:gd name="connsiteY5" fmla="*/ 9019 h 15090"/>
                    <a:gd name="connsiteX6" fmla="*/ 16240 w 16827"/>
                    <a:gd name="connsiteY6" fmla="*/ 4176 h 15090"/>
                    <a:gd name="connsiteX7" fmla="*/ 16020 w 16827"/>
                    <a:gd name="connsiteY7" fmla="*/ 2088 h 15090"/>
                    <a:gd name="connsiteX8" fmla="*/ 16020 w 16827"/>
                    <a:gd name="connsiteY8" fmla="*/ 0 h 15090"/>
                    <a:gd name="connsiteX9" fmla="*/ 0 w 16827"/>
                    <a:gd name="connsiteY9" fmla="*/ 7273 h 1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27" h="15090">
                      <a:moveTo>
                        <a:pt x="61" y="7229"/>
                      </a:moveTo>
                      <a:cubicBezTo>
                        <a:pt x="144" y="7564"/>
                        <a:pt x="197" y="7904"/>
                        <a:pt x="219" y="8247"/>
                      </a:cubicBezTo>
                      <a:cubicBezTo>
                        <a:pt x="230" y="8588"/>
                        <a:pt x="209" y="8928"/>
                        <a:pt x="158" y="9265"/>
                      </a:cubicBezTo>
                      <a:cubicBezTo>
                        <a:pt x="5861" y="11020"/>
                        <a:pt x="11309" y="13055"/>
                        <a:pt x="16828" y="15090"/>
                      </a:cubicBezTo>
                      <a:cubicBezTo>
                        <a:pt x="16695" y="14359"/>
                        <a:pt x="16654" y="13613"/>
                        <a:pt x="16705" y="12871"/>
                      </a:cubicBezTo>
                      <a:cubicBezTo>
                        <a:pt x="12695" y="11792"/>
                        <a:pt x="8686" y="10432"/>
                        <a:pt x="4685" y="9019"/>
                      </a:cubicBezTo>
                      <a:cubicBezTo>
                        <a:pt x="8563" y="7387"/>
                        <a:pt x="12388" y="5562"/>
                        <a:pt x="16240" y="4176"/>
                      </a:cubicBezTo>
                      <a:cubicBezTo>
                        <a:pt x="16178" y="3474"/>
                        <a:pt x="16056" y="2764"/>
                        <a:pt x="16020" y="2088"/>
                      </a:cubicBezTo>
                      <a:lnTo>
                        <a:pt x="16020" y="0"/>
                      </a:lnTo>
                      <a:cubicBezTo>
                        <a:pt x="10756" y="2556"/>
                        <a:pt x="5416" y="4981"/>
                        <a:pt x="0" y="72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DBCFB0E-5AF0-991F-84AA-3470389EB5ED}"/>
                    </a:ext>
                  </a:extLst>
                </p:cNvPr>
                <p:cNvSpPr/>
                <p:nvPr/>
              </p:nvSpPr>
              <p:spPr>
                <a:xfrm>
                  <a:off x="1838538" y="1313664"/>
                  <a:ext cx="18503" cy="16853"/>
                </a:xfrm>
                <a:custGeom>
                  <a:avLst/>
                  <a:gdLst>
                    <a:gd name="connsiteX0" fmla="*/ 5211 w 18503"/>
                    <a:gd name="connsiteY0" fmla="*/ 16854 h 16853"/>
                    <a:gd name="connsiteX1" fmla="*/ 5984 w 18503"/>
                    <a:gd name="connsiteY1" fmla="*/ 16178 h 16853"/>
                    <a:gd name="connsiteX2" fmla="*/ 6905 w 18503"/>
                    <a:gd name="connsiteY2" fmla="*/ 15687 h 16853"/>
                    <a:gd name="connsiteX3" fmla="*/ 3457 w 18503"/>
                    <a:gd name="connsiteY3" fmla="*/ 11371 h 16853"/>
                    <a:gd name="connsiteX4" fmla="*/ 8414 w 18503"/>
                    <a:gd name="connsiteY4" fmla="*/ 7861 h 16853"/>
                    <a:gd name="connsiteX5" fmla="*/ 9835 w 18503"/>
                    <a:gd name="connsiteY5" fmla="*/ 9897 h 16853"/>
                    <a:gd name="connsiteX6" fmla="*/ 11371 w 18503"/>
                    <a:gd name="connsiteY6" fmla="*/ 12423 h 16853"/>
                    <a:gd name="connsiteX7" fmla="*/ 12116 w 18503"/>
                    <a:gd name="connsiteY7" fmla="*/ 11748 h 16853"/>
                    <a:gd name="connsiteX8" fmla="*/ 13037 w 18503"/>
                    <a:gd name="connsiteY8" fmla="*/ 11256 h 16853"/>
                    <a:gd name="connsiteX9" fmla="*/ 11186 w 18503"/>
                    <a:gd name="connsiteY9" fmla="*/ 8975 h 16853"/>
                    <a:gd name="connsiteX10" fmla="*/ 9739 w 18503"/>
                    <a:gd name="connsiteY10" fmla="*/ 6905 h 16853"/>
                    <a:gd name="connsiteX11" fmla="*/ 13959 w 18503"/>
                    <a:gd name="connsiteY11" fmla="*/ 3974 h 16853"/>
                    <a:gd name="connsiteX12" fmla="*/ 16828 w 18503"/>
                    <a:gd name="connsiteY12" fmla="*/ 8659 h 16853"/>
                    <a:gd name="connsiteX13" fmla="*/ 17626 w 18503"/>
                    <a:gd name="connsiteY13" fmla="*/ 7984 h 16853"/>
                    <a:gd name="connsiteX14" fmla="*/ 18503 w 18503"/>
                    <a:gd name="connsiteY14" fmla="*/ 7493 h 16853"/>
                    <a:gd name="connsiteX15" fmla="*/ 13239 w 18503"/>
                    <a:gd name="connsiteY15" fmla="*/ 0 h 16853"/>
                    <a:gd name="connsiteX16" fmla="*/ 0 w 18503"/>
                    <a:gd name="connsiteY16" fmla="*/ 9396 h 16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503" h="16853">
                      <a:moveTo>
                        <a:pt x="5211" y="16854"/>
                      </a:moveTo>
                      <a:cubicBezTo>
                        <a:pt x="5455" y="16613"/>
                        <a:pt x="5712" y="16387"/>
                        <a:pt x="5984" y="16178"/>
                      </a:cubicBezTo>
                      <a:lnTo>
                        <a:pt x="6905" y="15687"/>
                      </a:lnTo>
                      <a:cubicBezTo>
                        <a:pt x="5666" y="14322"/>
                        <a:pt x="4515" y="12880"/>
                        <a:pt x="3457" y="11371"/>
                      </a:cubicBezTo>
                      <a:lnTo>
                        <a:pt x="8414" y="7861"/>
                      </a:lnTo>
                      <a:lnTo>
                        <a:pt x="9835" y="9897"/>
                      </a:lnTo>
                      <a:cubicBezTo>
                        <a:pt x="10449" y="10774"/>
                        <a:pt x="10941" y="11651"/>
                        <a:pt x="11371" y="12423"/>
                      </a:cubicBezTo>
                      <a:lnTo>
                        <a:pt x="12116" y="11748"/>
                      </a:lnTo>
                      <a:lnTo>
                        <a:pt x="13037" y="11256"/>
                      </a:lnTo>
                      <a:cubicBezTo>
                        <a:pt x="12372" y="10536"/>
                        <a:pt x="11754" y="9774"/>
                        <a:pt x="11186" y="8975"/>
                      </a:cubicBezTo>
                      <a:lnTo>
                        <a:pt x="9739" y="6905"/>
                      </a:lnTo>
                      <a:lnTo>
                        <a:pt x="13959" y="3974"/>
                      </a:lnTo>
                      <a:cubicBezTo>
                        <a:pt x="15042" y="5455"/>
                        <a:pt x="16002" y="7022"/>
                        <a:pt x="16828" y="8659"/>
                      </a:cubicBezTo>
                      <a:cubicBezTo>
                        <a:pt x="17108" y="8449"/>
                        <a:pt x="17354" y="8168"/>
                        <a:pt x="17626" y="7984"/>
                      </a:cubicBezTo>
                      <a:cubicBezTo>
                        <a:pt x="17904" y="7796"/>
                        <a:pt x="18198" y="7632"/>
                        <a:pt x="18503" y="7493"/>
                      </a:cubicBezTo>
                      <a:lnTo>
                        <a:pt x="13239" y="0"/>
                      </a:lnTo>
                      <a:lnTo>
                        <a:pt x="0" y="93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012B3D0F-E0FE-8E2A-67D6-BAD2B0E2C6C7}"/>
                    </a:ext>
                  </a:extLst>
                </p:cNvPr>
                <p:cNvSpPr/>
                <p:nvPr/>
              </p:nvSpPr>
              <p:spPr>
                <a:xfrm>
                  <a:off x="1812560" y="1283395"/>
                  <a:ext cx="21758" cy="22004"/>
                </a:xfrm>
                <a:custGeom>
                  <a:avLst/>
                  <a:gdLst>
                    <a:gd name="connsiteX0" fmla="*/ 737 w 21758"/>
                    <a:gd name="connsiteY0" fmla="*/ 12792 h 22004"/>
                    <a:gd name="connsiteX1" fmla="*/ 1413 w 21758"/>
                    <a:gd name="connsiteY1" fmla="*/ 13467 h 22004"/>
                    <a:gd name="connsiteX2" fmla="*/ 9124 w 21758"/>
                    <a:gd name="connsiteY2" fmla="*/ 4843 h 22004"/>
                    <a:gd name="connsiteX3" fmla="*/ 9247 w 21758"/>
                    <a:gd name="connsiteY3" fmla="*/ 8633 h 22004"/>
                    <a:gd name="connsiteX4" fmla="*/ 9309 w 21758"/>
                    <a:gd name="connsiteY4" fmla="*/ 20653 h 22004"/>
                    <a:gd name="connsiteX5" fmla="*/ 10783 w 21758"/>
                    <a:gd name="connsiteY5" fmla="*/ 22004 h 22004"/>
                    <a:gd name="connsiteX6" fmla="*/ 21758 w 21758"/>
                    <a:gd name="connsiteY6" fmla="*/ 9800 h 22004"/>
                    <a:gd name="connsiteX7" fmla="*/ 20337 w 21758"/>
                    <a:gd name="connsiteY7" fmla="*/ 8537 h 22004"/>
                    <a:gd name="connsiteX8" fmla="*/ 12853 w 21758"/>
                    <a:gd name="connsiteY8" fmla="*/ 16863 h 22004"/>
                    <a:gd name="connsiteX9" fmla="*/ 12669 w 21758"/>
                    <a:gd name="connsiteY9" fmla="*/ 1606 h 22004"/>
                    <a:gd name="connsiteX10" fmla="*/ 10914 w 21758"/>
                    <a:gd name="connsiteY10" fmla="*/ 0 h 22004"/>
                    <a:gd name="connsiteX11" fmla="*/ 0 w 21758"/>
                    <a:gd name="connsiteY11" fmla="*/ 12178 h 22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58" h="22004">
                      <a:moveTo>
                        <a:pt x="737" y="12792"/>
                      </a:moveTo>
                      <a:cubicBezTo>
                        <a:pt x="977" y="13001"/>
                        <a:pt x="1203" y="13227"/>
                        <a:pt x="1413" y="13467"/>
                      </a:cubicBezTo>
                      <a:lnTo>
                        <a:pt x="9124" y="4843"/>
                      </a:lnTo>
                      <a:lnTo>
                        <a:pt x="9247" y="8633"/>
                      </a:lnTo>
                      <a:cubicBezTo>
                        <a:pt x="9335" y="12546"/>
                        <a:pt x="9309" y="16529"/>
                        <a:pt x="9309" y="20653"/>
                      </a:cubicBezTo>
                      <a:lnTo>
                        <a:pt x="10783" y="22004"/>
                      </a:lnTo>
                      <a:lnTo>
                        <a:pt x="21758" y="9800"/>
                      </a:lnTo>
                      <a:cubicBezTo>
                        <a:pt x="21225" y="9451"/>
                        <a:pt x="20746" y="9025"/>
                        <a:pt x="20337" y="8537"/>
                      </a:cubicBezTo>
                      <a:lnTo>
                        <a:pt x="12853" y="16863"/>
                      </a:lnTo>
                      <a:cubicBezTo>
                        <a:pt x="12941" y="11713"/>
                        <a:pt x="12730" y="6624"/>
                        <a:pt x="12669" y="1606"/>
                      </a:cubicBezTo>
                      <a:lnTo>
                        <a:pt x="10914" y="0"/>
                      </a:lnTo>
                      <a:lnTo>
                        <a:pt x="0" y="121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8B2F154-964E-94DB-D72D-F1D317668CAE}"/>
                    </a:ext>
                  </a:extLst>
                </p:cNvPr>
                <p:cNvSpPr/>
                <p:nvPr/>
              </p:nvSpPr>
              <p:spPr>
                <a:xfrm>
                  <a:off x="1784669" y="1263856"/>
                  <a:ext cx="19345" cy="20652"/>
                </a:xfrm>
                <a:custGeom>
                  <a:avLst/>
                  <a:gdLst>
                    <a:gd name="connsiteX0" fmla="*/ 0 w 19345"/>
                    <a:gd name="connsiteY0" fmla="*/ 14520 h 20652"/>
                    <a:gd name="connsiteX1" fmla="*/ 1105 w 19345"/>
                    <a:gd name="connsiteY1" fmla="*/ 14976 h 20652"/>
                    <a:gd name="connsiteX2" fmla="*/ 2123 w 19345"/>
                    <a:gd name="connsiteY2" fmla="*/ 15599 h 20652"/>
                    <a:gd name="connsiteX3" fmla="*/ 4624 w 19345"/>
                    <a:gd name="connsiteY3" fmla="*/ 13959 h 20652"/>
                    <a:gd name="connsiteX4" fmla="*/ 8133 w 19345"/>
                    <a:gd name="connsiteY4" fmla="*/ 11871 h 20652"/>
                    <a:gd name="connsiteX5" fmla="*/ 8194 w 19345"/>
                    <a:gd name="connsiteY5" fmla="*/ 18767 h 20652"/>
                    <a:gd name="connsiteX6" fmla="*/ 11897 w 19345"/>
                    <a:gd name="connsiteY6" fmla="*/ 20653 h 20652"/>
                    <a:gd name="connsiteX7" fmla="*/ 11616 w 19345"/>
                    <a:gd name="connsiteY7" fmla="*/ 10791 h 20652"/>
                    <a:gd name="connsiteX8" fmla="*/ 11616 w 19345"/>
                    <a:gd name="connsiteY8" fmla="*/ 10212 h 20652"/>
                    <a:gd name="connsiteX9" fmla="*/ 15836 w 19345"/>
                    <a:gd name="connsiteY9" fmla="*/ 7931 h 20652"/>
                    <a:gd name="connsiteX10" fmla="*/ 19346 w 19345"/>
                    <a:gd name="connsiteY10" fmla="*/ 6089 h 20652"/>
                    <a:gd name="connsiteX11" fmla="*/ 17293 w 19345"/>
                    <a:gd name="connsiteY11" fmla="*/ 4948 h 20652"/>
                    <a:gd name="connsiteX12" fmla="*/ 11432 w 19345"/>
                    <a:gd name="connsiteY12" fmla="*/ 8458 h 20652"/>
                    <a:gd name="connsiteX13" fmla="*/ 11432 w 19345"/>
                    <a:gd name="connsiteY13" fmla="*/ 1956 h 20652"/>
                    <a:gd name="connsiteX14" fmla="*/ 9493 w 19345"/>
                    <a:gd name="connsiteY14" fmla="*/ 1079 h 20652"/>
                    <a:gd name="connsiteX15" fmla="*/ 7642 w 19345"/>
                    <a:gd name="connsiteY15" fmla="*/ 0 h 20652"/>
                    <a:gd name="connsiteX16" fmla="*/ 8010 w 19345"/>
                    <a:gd name="connsiteY16" fmla="*/ 10072 h 20652"/>
                    <a:gd name="connsiteX17" fmla="*/ 0 w 19345"/>
                    <a:gd name="connsiteY17" fmla="*/ 14520 h 2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345" h="20652">
                      <a:moveTo>
                        <a:pt x="0" y="14520"/>
                      </a:moveTo>
                      <a:lnTo>
                        <a:pt x="1105" y="14976"/>
                      </a:lnTo>
                      <a:lnTo>
                        <a:pt x="2123" y="15599"/>
                      </a:lnTo>
                      <a:cubicBezTo>
                        <a:pt x="2746" y="15161"/>
                        <a:pt x="3755" y="14459"/>
                        <a:pt x="4624" y="13959"/>
                      </a:cubicBezTo>
                      <a:lnTo>
                        <a:pt x="8133" y="11871"/>
                      </a:lnTo>
                      <a:cubicBezTo>
                        <a:pt x="8133" y="14143"/>
                        <a:pt x="8230" y="16424"/>
                        <a:pt x="8194" y="18767"/>
                      </a:cubicBezTo>
                      <a:cubicBezTo>
                        <a:pt x="9503" y="19239"/>
                        <a:pt x="10746" y="19873"/>
                        <a:pt x="11897" y="20653"/>
                      </a:cubicBezTo>
                      <a:cubicBezTo>
                        <a:pt x="11897" y="17231"/>
                        <a:pt x="11739" y="14020"/>
                        <a:pt x="11616" y="10791"/>
                      </a:cubicBezTo>
                      <a:lnTo>
                        <a:pt x="11616" y="10212"/>
                      </a:lnTo>
                      <a:cubicBezTo>
                        <a:pt x="13037" y="9449"/>
                        <a:pt x="14389" y="8677"/>
                        <a:pt x="15836" y="7931"/>
                      </a:cubicBezTo>
                      <a:lnTo>
                        <a:pt x="19346" y="6089"/>
                      </a:lnTo>
                      <a:cubicBezTo>
                        <a:pt x="18620" y="5789"/>
                        <a:pt x="17931" y="5406"/>
                        <a:pt x="17293" y="4948"/>
                      </a:cubicBezTo>
                      <a:cubicBezTo>
                        <a:pt x="15283" y="6089"/>
                        <a:pt x="13406" y="7317"/>
                        <a:pt x="11432" y="8458"/>
                      </a:cubicBezTo>
                      <a:cubicBezTo>
                        <a:pt x="11432" y="6299"/>
                        <a:pt x="11344" y="4141"/>
                        <a:pt x="11432" y="1956"/>
                      </a:cubicBezTo>
                      <a:cubicBezTo>
                        <a:pt x="10756" y="1649"/>
                        <a:pt x="10107" y="1430"/>
                        <a:pt x="9493" y="1079"/>
                      </a:cubicBezTo>
                      <a:cubicBezTo>
                        <a:pt x="8879" y="728"/>
                        <a:pt x="8256" y="368"/>
                        <a:pt x="7642" y="0"/>
                      </a:cubicBezTo>
                      <a:lnTo>
                        <a:pt x="8010" y="10072"/>
                      </a:lnTo>
                      <a:cubicBezTo>
                        <a:pt x="5422" y="11616"/>
                        <a:pt x="2808" y="13037"/>
                        <a:pt x="0" y="145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C3753DA2-4BA4-86BA-61A2-EFC4A2A2087A}"/>
                    </a:ext>
                  </a:extLst>
                </p:cNvPr>
                <p:cNvSpPr/>
                <p:nvPr/>
              </p:nvSpPr>
              <p:spPr>
                <a:xfrm>
                  <a:off x="1774588" y="1259040"/>
                  <a:ext cx="14502" cy="18503"/>
                </a:xfrm>
                <a:custGeom>
                  <a:avLst/>
                  <a:gdLst>
                    <a:gd name="connsiteX0" fmla="*/ 8695 w 14502"/>
                    <a:gd name="connsiteY0" fmla="*/ 17512 h 18503"/>
                    <a:gd name="connsiteX1" fmla="*/ 9186 w 14502"/>
                    <a:gd name="connsiteY1" fmla="*/ 16635 h 18503"/>
                    <a:gd name="connsiteX2" fmla="*/ 3922 w 14502"/>
                    <a:gd name="connsiteY2" fmla="*/ 14880 h 18503"/>
                    <a:gd name="connsiteX3" fmla="*/ 6203 w 14502"/>
                    <a:gd name="connsiteY3" fmla="*/ 9239 h 18503"/>
                    <a:gd name="connsiteX4" fmla="*/ 8510 w 14502"/>
                    <a:gd name="connsiteY4" fmla="*/ 10116 h 18503"/>
                    <a:gd name="connsiteX5" fmla="*/ 11142 w 14502"/>
                    <a:gd name="connsiteY5" fmla="*/ 11441 h 18503"/>
                    <a:gd name="connsiteX6" fmla="*/ 11414 w 14502"/>
                    <a:gd name="connsiteY6" fmla="*/ 10423 h 18503"/>
                    <a:gd name="connsiteX7" fmla="*/ 11914 w 14502"/>
                    <a:gd name="connsiteY7" fmla="*/ 9502 h 18503"/>
                    <a:gd name="connsiteX8" fmla="*/ 9142 w 14502"/>
                    <a:gd name="connsiteY8" fmla="*/ 8624 h 18503"/>
                    <a:gd name="connsiteX9" fmla="*/ 6826 w 14502"/>
                    <a:gd name="connsiteY9" fmla="*/ 7703 h 18503"/>
                    <a:gd name="connsiteX10" fmla="*/ 8738 w 14502"/>
                    <a:gd name="connsiteY10" fmla="*/ 2922 h 18503"/>
                    <a:gd name="connsiteX11" fmla="*/ 13731 w 14502"/>
                    <a:gd name="connsiteY11" fmla="*/ 5299 h 18503"/>
                    <a:gd name="connsiteX12" fmla="*/ 14011 w 14502"/>
                    <a:gd name="connsiteY12" fmla="*/ 4308 h 18503"/>
                    <a:gd name="connsiteX13" fmla="*/ 14503 w 14502"/>
                    <a:gd name="connsiteY13" fmla="*/ 3387 h 18503"/>
                    <a:gd name="connsiteX14" fmla="*/ 6054 w 14502"/>
                    <a:gd name="connsiteY14" fmla="*/ 0 h 18503"/>
                    <a:gd name="connsiteX15" fmla="*/ 0 w 14502"/>
                    <a:gd name="connsiteY15" fmla="*/ 15082 h 18503"/>
                    <a:gd name="connsiteX16" fmla="*/ 8414 w 14502"/>
                    <a:gd name="connsiteY16" fmla="*/ 18503 h 18503"/>
                    <a:gd name="connsiteX17" fmla="*/ 8695 w 14502"/>
                    <a:gd name="connsiteY17" fmla="*/ 17512 h 18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4502" h="18503">
                      <a:moveTo>
                        <a:pt x="8695" y="17512"/>
                      </a:moveTo>
                      <a:cubicBezTo>
                        <a:pt x="8836" y="17208"/>
                        <a:pt x="9001" y="16914"/>
                        <a:pt x="9186" y="16635"/>
                      </a:cubicBezTo>
                      <a:cubicBezTo>
                        <a:pt x="7396" y="16161"/>
                        <a:pt x="5638" y="15574"/>
                        <a:pt x="3922" y="14880"/>
                      </a:cubicBezTo>
                      <a:lnTo>
                        <a:pt x="6203" y="9239"/>
                      </a:lnTo>
                      <a:lnTo>
                        <a:pt x="8510" y="10116"/>
                      </a:lnTo>
                      <a:cubicBezTo>
                        <a:pt x="9413" y="10506"/>
                        <a:pt x="10291" y="10948"/>
                        <a:pt x="11142" y="11441"/>
                      </a:cubicBezTo>
                      <a:cubicBezTo>
                        <a:pt x="11230" y="11134"/>
                        <a:pt x="11292" y="10739"/>
                        <a:pt x="11414" y="10423"/>
                      </a:cubicBezTo>
                      <a:cubicBezTo>
                        <a:pt x="11561" y="10105"/>
                        <a:pt x="11728" y="9797"/>
                        <a:pt x="11914" y="9502"/>
                      </a:cubicBezTo>
                      <a:cubicBezTo>
                        <a:pt x="10972" y="9272"/>
                        <a:pt x="10046" y="8978"/>
                        <a:pt x="9142" y="8624"/>
                      </a:cubicBezTo>
                      <a:lnTo>
                        <a:pt x="6826" y="7703"/>
                      </a:lnTo>
                      <a:lnTo>
                        <a:pt x="8738" y="2922"/>
                      </a:lnTo>
                      <a:cubicBezTo>
                        <a:pt x="10462" y="3584"/>
                        <a:pt x="12130" y="4379"/>
                        <a:pt x="13731" y="5299"/>
                      </a:cubicBezTo>
                      <a:cubicBezTo>
                        <a:pt x="13793" y="4961"/>
                        <a:pt x="13887" y="4629"/>
                        <a:pt x="14011" y="4308"/>
                      </a:cubicBezTo>
                      <a:cubicBezTo>
                        <a:pt x="14151" y="3988"/>
                        <a:pt x="14315" y="3680"/>
                        <a:pt x="14503" y="3387"/>
                      </a:cubicBezTo>
                      <a:lnTo>
                        <a:pt x="6054" y="0"/>
                      </a:lnTo>
                      <a:lnTo>
                        <a:pt x="0" y="15082"/>
                      </a:lnTo>
                      <a:lnTo>
                        <a:pt x="8414" y="18503"/>
                      </a:lnTo>
                      <a:cubicBezTo>
                        <a:pt x="8510" y="18196"/>
                        <a:pt x="8572" y="17828"/>
                        <a:pt x="8695" y="175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AB6C827-31A0-4619-6525-22257ADCB52E}"/>
                    </a:ext>
                  </a:extLst>
                </p:cNvPr>
                <p:cNvSpPr/>
                <p:nvPr/>
              </p:nvSpPr>
              <p:spPr>
                <a:xfrm>
                  <a:off x="1762752" y="1254547"/>
                  <a:ext cx="9308" cy="18003"/>
                </a:xfrm>
                <a:custGeom>
                  <a:avLst/>
                  <a:gdLst>
                    <a:gd name="connsiteX0" fmla="*/ 8940 w 9308"/>
                    <a:gd name="connsiteY0" fmla="*/ 17012 h 18003"/>
                    <a:gd name="connsiteX1" fmla="*/ 9309 w 9308"/>
                    <a:gd name="connsiteY1" fmla="*/ 16029 h 18003"/>
                    <a:gd name="connsiteX2" fmla="*/ 3913 w 9308"/>
                    <a:gd name="connsiteY2" fmla="*/ 15047 h 18003"/>
                    <a:gd name="connsiteX3" fmla="*/ 7422 w 9308"/>
                    <a:gd name="connsiteY3" fmla="*/ 869 h 18003"/>
                    <a:gd name="connsiteX4" fmla="*/ 5668 w 9308"/>
                    <a:gd name="connsiteY4" fmla="*/ 562 h 18003"/>
                    <a:gd name="connsiteX5" fmla="*/ 3913 w 9308"/>
                    <a:gd name="connsiteY5" fmla="*/ 0 h 18003"/>
                    <a:gd name="connsiteX6" fmla="*/ 0 w 9308"/>
                    <a:gd name="connsiteY6" fmla="*/ 15845 h 18003"/>
                    <a:gd name="connsiteX7" fmla="*/ 8774 w 9308"/>
                    <a:gd name="connsiteY7" fmla="*/ 18003 h 18003"/>
                    <a:gd name="connsiteX8" fmla="*/ 8940 w 9308"/>
                    <a:gd name="connsiteY8" fmla="*/ 17012 h 18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08" h="18003">
                      <a:moveTo>
                        <a:pt x="8940" y="17012"/>
                      </a:moveTo>
                      <a:lnTo>
                        <a:pt x="9309" y="16029"/>
                      </a:lnTo>
                      <a:cubicBezTo>
                        <a:pt x="7493" y="15801"/>
                        <a:pt x="5692" y="15473"/>
                        <a:pt x="3913" y="15047"/>
                      </a:cubicBezTo>
                      <a:lnTo>
                        <a:pt x="7422" y="869"/>
                      </a:lnTo>
                      <a:cubicBezTo>
                        <a:pt x="6808" y="772"/>
                        <a:pt x="6247" y="711"/>
                        <a:pt x="5668" y="562"/>
                      </a:cubicBezTo>
                      <a:cubicBezTo>
                        <a:pt x="5089" y="412"/>
                        <a:pt x="4527" y="184"/>
                        <a:pt x="3913" y="0"/>
                      </a:cubicBezTo>
                      <a:lnTo>
                        <a:pt x="0" y="15845"/>
                      </a:lnTo>
                      <a:lnTo>
                        <a:pt x="8774" y="18003"/>
                      </a:lnTo>
                      <a:cubicBezTo>
                        <a:pt x="8785" y="17667"/>
                        <a:pt x="8841" y="17334"/>
                        <a:pt x="8940" y="170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E519697-F6BC-8929-8182-75B3C33266CA}"/>
                    </a:ext>
                  </a:extLst>
                </p:cNvPr>
                <p:cNvSpPr/>
                <p:nvPr/>
              </p:nvSpPr>
              <p:spPr>
                <a:xfrm>
                  <a:off x="1562620" y="1241607"/>
                  <a:ext cx="326155" cy="327481"/>
                </a:xfrm>
                <a:custGeom>
                  <a:avLst/>
                  <a:gdLst>
                    <a:gd name="connsiteX0" fmla="*/ 163065 w 326155"/>
                    <a:gd name="connsiteY0" fmla="*/ 0 h 327481"/>
                    <a:gd name="connsiteX1" fmla="*/ 0 w 326155"/>
                    <a:gd name="connsiteY1" fmla="*/ 163741 h 327481"/>
                    <a:gd name="connsiteX2" fmla="*/ 163065 w 326155"/>
                    <a:gd name="connsiteY2" fmla="*/ 327481 h 327481"/>
                    <a:gd name="connsiteX3" fmla="*/ 326156 w 326155"/>
                    <a:gd name="connsiteY3" fmla="*/ 163741 h 327481"/>
                    <a:gd name="connsiteX4" fmla="*/ 163065 w 326155"/>
                    <a:gd name="connsiteY4" fmla="*/ 0 h 327481"/>
                    <a:gd name="connsiteX5" fmla="*/ 163065 w 326155"/>
                    <a:gd name="connsiteY5" fmla="*/ 324086 h 327481"/>
                    <a:gd name="connsiteX6" fmla="*/ 3387 w 326155"/>
                    <a:gd name="connsiteY6" fmla="*/ 163741 h 327481"/>
                    <a:gd name="connsiteX7" fmla="*/ 163065 w 326155"/>
                    <a:gd name="connsiteY7" fmla="*/ 3360 h 327481"/>
                    <a:gd name="connsiteX8" fmla="*/ 322866 w 326155"/>
                    <a:gd name="connsiteY8" fmla="*/ 163741 h 327481"/>
                    <a:gd name="connsiteX9" fmla="*/ 163091 w 326155"/>
                    <a:gd name="connsiteY9" fmla="*/ 324086 h 327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155" h="327481">
                      <a:moveTo>
                        <a:pt x="163065" y="0"/>
                      </a:moveTo>
                      <a:cubicBezTo>
                        <a:pt x="73040" y="0"/>
                        <a:pt x="0" y="73285"/>
                        <a:pt x="0" y="163741"/>
                      </a:cubicBezTo>
                      <a:cubicBezTo>
                        <a:pt x="0" y="254196"/>
                        <a:pt x="73013" y="327481"/>
                        <a:pt x="163065" y="327481"/>
                      </a:cubicBezTo>
                      <a:cubicBezTo>
                        <a:pt x="253116" y="327481"/>
                        <a:pt x="326156" y="254161"/>
                        <a:pt x="326156" y="163741"/>
                      </a:cubicBezTo>
                      <a:cubicBezTo>
                        <a:pt x="326156" y="73320"/>
                        <a:pt x="253116" y="0"/>
                        <a:pt x="163065" y="0"/>
                      </a:cubicBezTo>
                      <a:close/>
                      <a:moveTo>
                        <a:pt x="163065" y="324086"/>
                      </a:moveTo>
                      <a:cubicBezTo>
                        <a:pt x="74891" y="324086"/>
                        <a:pt x="3387" y="252283"/>
                        <a:pt x="3387" y="163741"/>
                      </a:cubicBezTo>
                      <a:cubicBezTo>
                        <a:pt x="3387" y="75198"/>
                        <a:pt x="74891" y="3360"/>
                        <a:pt x="163065" y="3360"/>
                      </a:cubicBezTo>
                      <a:cubicBezTo>
                        <a:pt x="251239" y="3360"/>
                        <a:pt x="322866" y="75163"/>
                        <a:pt x="322866" y="163741"/>
                      </a:cubicBezTo>
                      <a:cubicBezTo>
                        <a:pt x="322866" y="252318"/>
                        <a:pt x="251327" y="324086"/>
                        <a:pt x="163091" y="3240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76A55C8F-ECF3-9AD2-B663-B843221168C9}"/>
                    </a:ext>
                  </a:extLst>
                </p:cNvPr>
                <p:cNvSpPr/>
                <p:nvPr/>
              </p:nvSpPr>
              <p:spPr>
                <a:xfrm>
                  <a:off x="1745188" y="1251407"/>
                  <a:ext cx="15081" cy="17827"/>
                </a:xfrm>
                <a:custGeom>
                  <a:avLst/>
                  <a:gdLst>
                    <a:gd name="connsiteX0" fmla="*/ 2220 w 15081"/>
                    <a:gd name="connsiteY0" fmla="*/ 15749 h 17827"/>
                    <a:gd name="connsiteX1" fmla="*/ 4659 w 15081"/>
                    <a:gd name="connsiteY1" fmla="*/ 11125 h 17827"/>
                    <a:gd name="connsiteX2" fmla="*/ 10142 w 15081"/>
                    <a:gd name="connsiteY2" fmla="*/ 12002 h 17827"/>
                    <a:gd name="connsiteX3" fmla="*/ 11020 w 15081"/>
                    <a:gd name="connsiteY3" fmla="*/ 17266 h 17827"/>
                    <a:gd name="connsiteX4" fmla="*/ 13081 w 15081"/>
                    <a:gd name="connsiteY4" fmla="*/ 17398 h 17827"/>
                    <a:gd name="connsiteX5" fmla="*/ 15082 w 15081"/>
                    <a:gd name="connsiteY5" fmla="*/ 17828 h 17827"/>
                    <a:gd name="connsiteX6" fmla="*/ 11081 w 15081"/>
                    <a:gd name="connsiteY6" fmla="*/ 281 h 17827"/>
                    <a:gd name="connsiteX7" fmla="*/ 9326 w 15081"/>
                    <a:gd name="connsiteY7" fmla="*/ 0 h 17827"/>
                    <a:gd name="connsiteX8" fmla="*/ 0 w 15081"/>
                    <a:gd name="connsiteY8" fmla="*/ 15406 h 17827"/>
                    <a:gd name="connsiteX9" fmla="*/ 1141 w 15081"/>
                    <a:gd name="connsiteY9" fmla="*/ 15503 h 17827"/>
                    <a:gd name="connsiteX10" fmla="*/ 8598 w 15081"/>
                    <a:gd name="connsiteY10" fmla="*/ 4624 h 17827"/>
                    <a:gd name="connsiteX11" fmla="*/ 9835 w 15081"/>
                    <a:gd name="connsiteY11" fmla="*/ 10476 h 17827"/>
                    <a:gd name="connsiteX12" fmla="*/ 5519 w 15081"/>
                    <a:gd name="connsiteY12" fmla="*/ 9774 h 17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081" h="17827">
                      <a:moveTo>
                        <a:pt x="2220" y="15749"/>
                      </a:moveTo>
                      <a:cubicBezTo>
                        <a:pt x="2930" y="14204"/>
                        <a:pt x="3764" y="12818"/>
                        <a:pt x="4659" y="11125"/>
                      </a:cubicBezTo>
                      <a:lnTo>
                        <a:pt x="10142" y="12002"/>
                      </a:lnTo>
                      <a:cubicBezTo>
                        <a:pt x="10537" y="13704"/>
                        <a:pt x="10756" y="15398"/>
                        <a:pt x="11020" y="17266"/>
                      </a:cubicBezTo>
                      <a:cubicBezTo>
                        <a:pt x="11709" y="17263"/>
                        <a:pt x="12398" y="17307"/>
                        <a:pt x="13081" y="17398"/>
                      </a:cubicBezTo>
                      <a:cubicBezTo>
                        <a:pt x="13757" y="17486"/>
                        <a:pt x="14406" y="17705"/>
                        <a:pt x="15082" y="17828"/>
                      </a:cubicBezTo>
                      <a:lnTo>
                        <a:pt x="11081" y="281"/>
                      </a:lnTo>
                      <a:cubicBezTo>
                        <a:pt x="10485" y="276"/>
                        <a:pt x="9894" y="181"/>
                        <a:pt x="9326" y="0"/>
                      </a:cubicBezTo>
                      <a:lnTo>
                        <a:pt x="0" y="15406"/>
                      </a:lnTo>
                      <a:cubicBezTo>
                        <a:pt x="383" y="15408"/>
                        <a:pt x="763" y="15440"/>
                        <a:pt x="1141" y="15503"/>
                      </a:cubicBezTo>
                      <a:close/>
                      <a:moveTo>
                        <a:pt x="8598" y="4624"/>
                      </a:moveTo>
                      <a:lnTo>
                        <a:pt x="9835" y="10476"/>
                      </a:lnTo>
                      <a:lnTo>
                        <a:pt x="5519" y="97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1B535838-EAB8-EB06-DE43-CADD1F1E1015}"/>
                    </a:ext>
                  </a:extLst>
                </p:cNvPr>
                <p:cNvSpPr/>
                <p:nvPr/>
              </p:nvSpPr>
              <p:spPr>
                <a:xfrm>
                  <a:off x="1797978" y="1275911"/>
                  <a:ext cx="16845" cy="18424"/>
                </a:xfrm>
                <a:custGeom>
                  <a:avLst/>
                  <a:gdLst>
                    <a:gd name="connsiteX0" fmla="*/ 956 w 16845"/>
                    <a:gd name="connsiteY0" fmla="*/ 9765 h 18424"/>
                    <a:gd name="connsiteX1" fmla="*/ 1834 w 16845"/>
                    <a:gd name="connsiteY1" fmla="*/ 10502 h 18424"/>
                    <a:gd name="connsiteX2" fmla="*/ 6141 w 16845"/>
                    <a:gd name="connsiteY2" fmla="*/ 7545 h 18424"/>
                    <a:gd name="connsiteX3" fmla="*/ 10528 w 16845"/>
                    <a:gd name="connsiteY3" fmla="*/ 10906 h 18424"/>
                    <a:gd name="connsiteX4" fmla="*/ 8896 w 16845"/>
                    <a:gd name="connsiteY4" fmla="*/ 15933 h 18424"/>
                    <a:gd name="connsiteX5" fmla="*/ 10590 w 16845"/>
                    <a:gd name="connsiteY5" fmla="*/ 17073 h 18424"/>
                    <a:gd name="connsiteX6" fmla="*/ 12160 w 16845"/>
                    <a:gd name="connsiteY6" fmla="*/ 18424 h 18424"/>
                    <a:gd name="connsiteX7" fmla="*/ 16845 w 16845"/>
                    <a:gd name="connsiteY7" fmla="*/ 1079 h 18424"/>
                    <a:gd name="connsiteX8" fmla="*/ 15398 w 16845"/>
                    <a:gd name="connsiteY8" fmla="*/ 0 h 18424"/>
                    <a:gd name="connsiteX9" fmla="*/ 0 w 16845"/>
                    <a:gd name="connsiteY9" fmla="*/ 9151 h 18424"/>
                    <a:gd name="connsiteX10" fmla="*/ 930 w 16845"/>
                    <a:gd name="connsiteY10" fmla="*/ 9765 h 18424"/>
                    <a:gd name="connsiteX11" fmla="*/ 12669 w 16845"/>
                    <a:gd name="connsiteY11" fmla="*/ 3667 h 18424"/>
                    <a:gd name="connsiteX12" fmla="*/ 11002 w 16845"/>
                    <a:gd name="connsiteY12" fmla="*/ 9396 h 18424"/>
                    <a:gd name="connsiteX13" fmla="*/ 7493 w 16845"/>
                    <a:gd name="connsiteY13" fmla="*/ 6764 h 18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845" h="18424">
                      <a:moveTo>
                        <a:pt x="956" y="9765"/>
                      </a:moveTo>
                      <a:cubicBezTo>
                        <a:pt x="1263" y="9984"/>
                        <a:pt x="1518" y="10256"/>
                        <a:pt x="1834" y="10502"/>
                      </a:cubicBezTo>
                      <a:cubicBezTo>
                        <a:pt x="3185" y="9458"/>
                        <a:pt x="4545" y="8659"/>
                        <a:pt x="6141" y="7545"/>
                      </a:cubicBezTo>
                      <a:lnTo>
                        <a:pt x="10528" y="10906"/>
                      </a:lnTo>
                      <a:cubicBezTo>
                        <a:pt x="10098" y="12572"/>
                        <a:pt x="9511" y="14169"/>
                        <a:pt x="8896" y="15933"/>
                      </a:cubicBezTo>
                      <a:lnTo>
                        <a:pt x="10590" y="17073"/>
                      </a:lnTo>
                      <a:cubicBezTo>
                        <a:pt x="11142" y="17503"/>
                        <a:pt x="11634" y="17951"/>
                        <a:pt x="12160" y="18424"/>
                      </a:cubicBezTo>
                      <a:lnTo>
                        <a:pt x="16845" y="1079"/>
                      </a:lnTo>
                      <a:cubicBezTo>
                        <a:pt x="16305" y="804"/>
                        <a:pt x="15815" y="439"/>
                        <a:pt x="15398" y="0"/>
                      </a:cubicBezTo>
                      <a:lnTo>
                        <a:pt x="0" y="9151"/>
                      </a:lnTo>
                      <a:lnTo>
                        <a:pt x="930" y="9765"/>
                      </a:lnTo>
                      <a:close/>
                      <a:moveTo>
                        <a:pt x="12669" y="3667"/>
                      </a:moveTo>
                      <a:lnTo>
                        <a:pt x="11002" y="9396"/>
                      </a:lnTo>
                      <a:lnTo>
                        <a:pt x="7493" y="67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64754AF1-2BA6-8DA8-5A9C-0C7B91923892}"/>
                    </a:ext>
                  </a:extLst>
                </p:cNvPr>
                <p:cNvSpPr/>
                <p:nvPr/>
              </p:nvSpPr>
              <p:spPr>
                <a:xfrm>
                  <a:off x="1826431" y="1297669"/>
                  <a:ext cx="19481" cy="19072"/>
                </a:xfrm>
                <a:custGeom>
                  <a:avLst/>
                  <a:gdLst>
                    <a:gd name="connsiteX0" fmla="*/ 4466 w 19481"/>
                    <a:gd name="connsiteY0" fmla="*/ 15933 h 19072"/>
                    <a:gd name="connsiteX1" fmla="*/ 16670 w 19481"/>
                    <a:gd name="connsiteY1" fmla="*/ 16670 h 19072"/>
                    <a:gd name="connsiteX2" fmla="*/ 17547 w 19481"/>
                    <a:gd name="connsiteY2" fmla="*/ 6141 h 19072"/>
                    <a:gd name="connsiteX3" fmla="*/ 12099 w 19481"/>
                    <a:gd name="connsiteY3" fmla="*/ 0 h 19072"/>
                    <a:gd name="connsiteX4" fmla="*/ 0 w 19481"/>
                    <a:gd name="connsiteY4" fmla="*/ 10967 h 19072"/>
                    <a:gd name="connsiteX5" fmla="*/ 13432 w 19481"/>
                    <a:gd name="connsiteY5" fmla="*/ 3597 h 19072"/>
                    <a:gd name="connsiteX6" fmla="*/ 15003 w 19481"/>
                    <a:gd name="connsiteY6" fmla="*/ 5352 h 19072"/>
                    <a:gd name="connsiteX7" fmla="*/ 14046 w 19481"/>
                    <a:gd name="connsiteY7" fmla="*/ 13678 h 19072"/>
                    <a:gd name="connsiteX8" fmla="*/ 4808 w 19481"/>
                    <a:gd name="connsiteY8" fmla="*/ 14169 h 19072"/>
                    <a:gd name="connsiteX9" fmla="*/ 3422 w 19481"/>
                    <a:gd name="connsiteY9" fmla="*/ 12660 h 19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81" h="19072">
                      <a:moveTo>
                        <a:pt x="4466" y="15933"/>
                      </a:moveTo>
                      <a:cubicBezTo>
                        <a:pt x="7729" y="19600"/>
                        <a:pt x="12660" y="20320"/>
                        <a:pt x="16670" y="16670"/>
                      </a:cubicBezTo>
                      <a:cubicBezTo>
                        <a:pt x="19565" y="14038"/>
                        <a:pt x="20802" y="10072"/>
                        <a:pt x="17547" y="6141"/>
                      </a:cubicBezTo>
                      <a:lnTo>
                        <a:pt x="12099" y="0"/>
                      </a:lnTo>
                      <a:lnTo>
                        <a:pt x="0" y="10967"/>
                      </a:lnTo>
                      <a:close/>
                      <a:moveTo>
                        <a:pt x="13432" y="3597"/>
                      </a:moveTo>
                      <a:lnTo>
                        <a:pt x="15003" y="5352"/>
                      </a:lnTo>
                      <a:cubicBezTo>
                        <a:pt x="17258" y="7852"/>
                        <a:pt x="17380" y="10616"/>
                        <a:pt x="14046" y="13678"/>
                      </a:cubicBezTo>
                      <a:cubicBezTo>
                        <a:pt x="9888" y="17372"/>
                        <a:pt x="6957" y="16635"/>
                        <a:pt x="4808" y="14169"/>
                      </a:cubicBezTo>
                      <a:lnTo>
                        <a:pt x="3422" y="126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290D113F-CA87-E22E-D929-7B5EEEF8FD21}"/>
                    </a:ext>
                  </a:extLst>
                </p:cNvPr>
                <p:cNvSpPr/>
                <p:nvPr/>
              </p:nvSpPr>
              <p:spPr>
                <a:xfrm>
                  <a:off x="1845224" y="1325043"/>
                  <a:ext cx="18262" cy="19021"/>
                </a:xfrm>
                <a:custGeom>
                  <a:avLst/>
                  <a:gdLst>
                    <a:gd name="connsiteX0" fmla="*/ 991 w 18262"/>
                    <a:gd name="connsiteY0" fmla="*/ 9730 h 19021"/>
                    <a:gd name="connsiteX1" fmla="*/ 1790 w 18262"/>
                    <a:gd name="connsiteY1" fmla="*/ 11362 h 19021"/>
                    <a:gd name="connsiteX2" fmla="*/ 8414 w 18262"/>
                    <a:gd name="connsiteY2" fmla="*/ 7536 h 19021"/>
                    <a:gd name="connsiteX3" fmla="*/ 8510 w 18262"/>
                    <a:gd name="connsiteY3" fmla="*/ 7668 h 19021"/>
                    <a:gd name="connsiteX4" fmla="*/ 6966 w 18262"/>
                    <a:gd name="connsiteY4" fmla="*/ 10300 h 19021"/>
                    <a:gd name="connsiteX5" fmla="*/ 4071 w 18262"/>
                    <a:gd name="connsiteY5" fmla="*/ 15292 h 19021"/>
                    <a:gd name="connsiteX6" fmla="*/ 5238 w 18262"/>
                    <a:gd name="connsiteY6" fmla="*/ 17047 h 19021"/>
                    <a:gd name="connsiteX7" fmla="*/ 6229 w 18262"/>
                    <a:gd name="connsiteY7" fmla="*/ 19021 h 19021"/>
                    <a:gd name="connsiteX8" fmla="*/ 7028 w 18262"/>
                    <a:gd name="connsiteY8" fmla="*/ 17477 h 19021"/>
                    <a:gd name="connsiteX9" fmla="*/ 10730 w 18262"/>
                    <a:gd name="connsiteY9" fmla="*/ 10388 h 19021"/>
                    <a:gd name="connsiteX10" fmla="*/ 16310 w 18262"/>
                    <a:gd name="connsiteY10" fmla="*/ 11502 h 19021"/>
                    <a:gd name="connsiteX11" fmla="*/ 18249 w 18262"/>
                    <a:gd name="connsiteY11" fmla="*/ 7993 h 19021"/>
                    <a:gd name="connsiteX12" fmla="*/ 16705 w 18262"/>
                    <a:gd name="connsiteY12" fmla="*/ 4387 h 19021"/>
                    <a:gd name="connsiteX13" fmla="*/ 14178 w 18262"/>
                    <a:gd name="connsiteY13" fmla="*/ 0 h 19021"/>
                    <a:gd name="connsiteX14" fmla="*/ 0 w 18262"/>
                    <a:gd name="connsiteY14" fmla="*/ 8194 h 19021"/>
                    <a:gd name="connsiteX15" fmla="*/ 991 w 18262"/>
                    <a:gd name="connsiteY15" fmla="*/ 9704 h 19021"/>
                    <a:gd name="connsiteX16" fmla="*/ 14819 w 18262"/>
                    <a:gd name="connsiteY16" fmla="*/ 3808 h 19021"/>
                    <a:gd name="connsiteX17" fmla="*/ 15073 w 18262"/>
                    <a:gd name="connsiteY17" fmla="*/ 7852 h 19021"/>
                    <a:gd name="connsiteX18" fmla="*/ 14082 w 18262"/>
                    <a:gd name="connsiteY18" fmla="*/ 8554 h 19021"/>
                    <a:gd name="connsiteX19" fmla="*/ 9274 w 18262"/>
                    <a:gd name="connsiteY19" fmla="*/ 7019 h 19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262" h="19021">
                      <a:moveTo>
                        <a:pt x="991" y="9730"/>
                      </a:moveTo>
                      <a:cubicBezTo>
                        <a:pt x="1298" y="10283"/>
                        <a:pt x="1509" y="10835"/>
                        <a:pt x="1790" y="11362"/>
                      </a:cubicBezTo>
                      <a:lnTo>
                        <a:pt x="8414" y="7536"/>
                      </a:lnTo>
                      <a:lnTo>
                        <a:pt x="8510" y="7668"/>
                      </a:lnTo>
                      <a:cubicBezTo>
                        <a:pt x="7984" y="8545"/>
                        <a:pt x="7370" y="9730"/>
                        <a:pt x="6966" y="10300"/>
                      </a:cubicBezTo>
                      <a:lnTo>
                        <a:pt x="4071" y="15292"/>
                      </a:lnTo>
                      <a:lnTo>
                        <a:pt x="5238" y="17047"/>
                      </a:lnTo>
                      <a:cubicBezTo>
                        <a:pt x="5615" y="17696"/>
                        <a:pt x="5922" y="18372"/>
                        <a:pt x="6229" y="19021"/>
                      </a:cubicBezTo>
                      <a:lnTo>
                        <a:pt x="7028" y="17477"/>
                      </a:lnTo>
                      <a:cubicBezTo>
                        <a:pt x="8265" y="15108"/>
                        <a:pt x="9405" y="12704"/>
                        <a:pt x="10730" y="10388"/>
                      </a:cubicBezTo>
                      <a:cubicBezTo>
                        <a:pt x="12265" y="12143"/>
                        <a:pt x="14301" y="12669"/>
                        <a:pt x="16310" y="11502"/>
                      </a:cubicBezTo>
                      <a:cubicBezTo>
                        <a:pt x="17608" y="10834"/>
                        <a:pt x="18375" y="9447"/>
                        <a:pt x="18249" y="7993"/>
                      </a:cubicBezTo>
                      <a:cubicBezTo>
                        <a:pt x="18188" y="6852"/>
                        <a:pt x="17258" y="5361"/>
                        <a:pt x="16705" y="4387"/>
                      </a:cubicBezTo>
                      <a:lnTo>
                        <a:pt x="14178" y="0"/>
                      </a:lnTo>
                      <a:lnTo>
                        <a:pt x="0" y="8194"/>
                      </a:lnTo>
                      <a:lnTo>
                        <a:pt x="991" y="9704"/>
                      </a:lnTo>
                      <a:close/>
                      <a:moveTo>
                        <a:pt x="14819" y="3808"/>
                      </a:moveTo>
                      <a:cubicBezTo>
                        <a:pt x="15529" y="5045"/>
                        <a:pt x="16573" y="6528"/>
                        <a:pt x="15073" y="7852"/>
                      </a:cubicBezTo>
                      <a:cubicBezTo>
                        <a:pt x="14764" y="8116"/>
                        <a:pt x="14432" y="8351"/>
                        <a:pt x="14082" y="8554"/>
                      </a:cubicBezTo>
                      <a:cubicBezTo>
                        <a:pt x="11958" y="9791"/>
                        <a:pt x="10326" y="9300"/>
                        <a:pt x="9274" y="70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BF51DBE7-F97A-2067-610A-B3368B7F46CF}"/>
                    </a:ext>
                  </a:extLst>
                </p:cNvPr>
                <p:cNvSpPr/>
                <p:nvPr/>
              </p:nvSpPr>
              <p:spPr>
                <a:xfrm>
                  <a:off x="1855103" y="1347407"/>
                  <a:ext cx="17925" cy="12101"/>
                </a:xfrm>
                <a:custGeom>
                  <a:avLst/>
                  <a:gdLst>
                    <a:gd name="connsiteX0" fmla="*/ 728 w 17925"/>
                    <a:gd name="connsiteY0" fmla="*/ 6993 h 12101"/>
                    <a:gd name="connsiteX1" fmla="*/ 1184 w 17925"/>
                    <a:gd name="connsiteY1" fmla="*/ 8747 h 12101"/>
                    <a:gd name="connsiteX2" fmla="*/ 7966 w 17925"/>
                    <a:gd name="connsiteY2" fmla="*/ 6370 h 12101"/>
                    <a:gd name="connsiteX3" fmla="*/ 15275 w 17925"/>
                    <a:gd name="connsiteY3" fmla="*/ 11730 h 12101"/>
                    <a:gd name="connsiteX4" fmla="*/ 17433 w 17925"/>
                    <a:gd name="connsiteY4" fmla="*/ 5589 h 12101"/>
                    <a:gd name="connsiteX5" fmla="*/ 15468 w 17925"/>
                    <a:gd name="connsiteY5" fmla="*/ 0 h 12101"/>
                    <a:gd name="connsiteX6" fmla="*/ 0 w 17925"/>
                    <a:gd name="connsiteY6" fmla="*/ 5361 h 12101"/>
                    <a:gd name="connsiteX7" fmla="*/ 728 w 17925"/>
                    <a:gd name="connsiteY7" fmla="*/ 6993 h 12101"/>
                    <a:gd name="connsiteX8" fmla="*/ 15468 w 17925"/>
                    <a:gd name="connsiteY8" fmla="*/ 3869 h 12101"/>
                    <a:gd name="connsiteX9" fmla="*/ 15959 w 17925"/>
                    <a:gd name="connsiteY9" fmla="*/ 5255 h 12101"/>
                    <a:gd name="connsiteX10" fmla="*/ 13678 w 17925"/>
                    <a:gd name="connsiteY10" fmla="*/ 8396 h 12101"/>
                    <a:gd name="connsiteX11" fmla="*/ 9914 w 17925"/>
                    <a:gd name="connsiteY11" fmla="*/ 7475 h 12101"/>
                    <a:gd name="connsiteX12" fmla="*/ 9239 w 17925"/>
                    <a:gd name="connsiteY12" fmla="*/ 5992 h 1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925" h="12101">
                      <a:moveTo>
                        <a:pt x="728" y="6993"/>
                      </a:moveTo>
                      <a:lnTo>
                        <a:pt x="1184" y="8747"/>
                      </a:lnTo>
                      <a:lnTo>
                        <a:pt x="7966" y="6370"/>
                      </a:lnTo>
                      <a:cubicBezTo>
                        <a:pt x="9388" y="10467"/>
                        <a:pt x="11265" y="13116"/>
                        <a:pt x="15275" y="11730"/>
                      </a:cubicBezTo>
                      <a:cubicBezTo>
                        <a:pt x="17828" y="10809"/>
                        <a:pt x="18512" y="8712"/>
                        <a:pt x="17433" y="5589"/>
                      </a:cubicBezTo>
                      <a:lnTo>
                        <a:pt x="15468" y="0"/>
                      </a:lnTo>
                      <a:lnTo>
                        <a:pt x="0" y="5361"/>
                      </a:lnTo>
                      <a:cubicBezTo>
                        <a:pt x="274" y="5891"/>
                        <a:pt x="517" y="6435"/>
                        <a:pt x="728" y="6993"/>
                      </a:cubicBezTo>
                      <a:close/>
                      <a:moveTo>
                        <a:pt x="15468" y="3869"/>
                      </a:moveTo>
                      <a:lnTo>
                        <a:pt x="15959" y="5255"/>
                      </a:lnTo>
                      <a:cubicBezTo>
                        <a:pt x="16363" y="6422"/>
                        <a:pt x="15468" y="7782"/>
                        <a:pt x="13678" y="8396"/>
                      </a:cubicBezTo>
                      <a:cubicBezTo>
                        <a:pt x="12292" y="8888"/>
                        <a:pt x="10809" y="8800"/>
                        <a:pt x="9914" y="7475"/>
                      </a:cubicBezTo>
                      <a:cubicBezTo>
                        <a:pt x="9634" y="7007"/>
                        <a:pt x="9407" y="6511"/>
                        <a:pt x="9239" y="59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556C0FD5-6CDF-C04F-0455-E3DD3ECD5713}"/>
                    </a:ext>
                  </a:extLst>
                </p:cNvPr>
                <p:cNvSpPr/>
                <p:nvPr/>
              </p:nvSpPr>
              <p:spPr>
                <a:xfrm>
                  <a:off x="1859647" y="1361918"/>
                  <a:ext cx="17508" cy="11834"/>
                </a:xfrm>
                <a:custGeom>
                  <a:avLst/>
                  <a:gdLst>
                    <a:gd name="connsiteX0" fmla="*/ 465 w 17508"/>
                    <a:gd name="connsiteY0" fmla="*/ 5457 h 11834"/>
                    <a:gd name="connsiteX1" fmla="*/ 772 w 17508"/>
                    <a:gd name="connsiteY1" fmla="*/ 7212 h 11834"/>
                    <a:gd name="connsiteX2" fmla="*/ 7791 w 17508"/>
                    <a:gd name="connsiteY2" fmla="*/ 5580 h 11834"/>
                    <a:gd name="connsiteX3" fmla="*/ 14485 w 17508"/>
                    <a:gd name="connsiteY3" fmla="*/ 11651 h 11834"/>
                    <a:gd name="connsiteX4" fmla="*/ 17258 w 17508"/>
                    <a:gd name="connsiteY4" fmla="*/ 5729 h 11834"/>
                    <a:gd name="connsiteX5" fmla="*/ 15933 w 17508"/>
                    <a:gd name="connsiteY5" fmla="*/ 0 h 11834"/>
                    <a:gd name="connsiteX6" fmla="*/ 0 w 17508"/>
                    <a:gd name="connsiteY6" fmla="*/ 3702 h 11834"/>
                    <a:gd name="connsiteX7" fmla="*/ 465 w 17508"/>
                    <a:gd name="connsiteY7" fmla="*/ 5457 h 11834"/>
                    <a:gd name="connsiteX8" fmla="*/ 15477 w 17508"/>
                    <a:gd name="connsiteY8" fmla="*/ 3825 h 11834"/>
                    <a:gd name="connsiteX9" fmla="*/ 15784 w 17508"/>
                    <a:gd name="connsiteY9" fmla="*/ 5273 h 11834"/>
                    <a:gd name="connsiteX10" fmla="*/ 13152 w 17508"/>
                    <a:gd name="connsiteY10" fmla="*/ 8168 h 11834"/>
                    <a:gd name="connsiteX11" fmla="*/ 9511 w 17508"/>
                    <a:gd name="connsiteY11" fmla="*/ 6817 h 11834"/>
                    <a:gd name="connsiteX12" fmla="*/ 8984 w 17508"/>
                    <a:gd name="connsiteY12" fmla="*/ 5308 h 11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508" h="11834">
                      <a:moveTo>
                        <a:pt x="465" y="5457"/>
                      </a:moveTo>
                      <a:cubicBezTo>
                        <a:pt x="602" y="6035"/>
                        <a:pt x="705" y="6621"/>
                        <a:pt x="772" y="7212"/>
                      </a:cubicBezTo>
                      <a:lnTo>
                        <a:pt x="7791" y="5580"/>
                      </a:lnTo>
                      <a:cubicBezTo>
                        <a:pt x="8747" y="9774"/>
                        <a:pt x="10353" y="12599"/>
                        <a:pt x="14485" y="11651"/>
                      </a:cubicBezTo>
                      <a:cubicBezTo>
                        <a:pt x="17117" y="11037"/>
                        <a:pt x="17995" y="9019"/>
                        <a:pt x="17258" y="5729"/>
                      </a:cubicBezTo>
                      <a:lnTo>
                        <a:pt x="15933" y="0"/>
                      </a:lnTo>
                      <a:lnTo>
                        <a:pt x="0" y="3702"/>
                      </a:lnTo>
                      <a:cubicBezTo>
                        <a:pt x="158" y="4317"/>
                        <a:pt x="342" y="4878"/>
                        <a:pt x="465" y="5457"/>
                      </a:cubicBezTo>
                      <a:close/>
                      <a:moveTo>
                        <a:pt x="15477" y="3825"/>
                      </a:moveTo>
                      <a:lnTo>
                        <a:pt x="15784" y="5273"/>
                      </a:lnTo>
                      <a:cubicBezTo>
                        <a:pt x="16091" y="6510"/>
                        <a:pt x="15073" y="7738"/>
                        <a:pt x="13152" y="8168"/>
                      </a:cubicBezTo>
                      <a:cubicBezTo>
                        <a:pt x="11730" y="8484"/>
                        <a:pt x="10283" y="8230"/>
                        <a:pt x="9511" y="6817"/>
                      </a:cubicBezTo>
                      <a:cubicBezTo>
                        <a:pt x="9292" y="6330"/>
                        <a:pt x="9116" y="5825"/>
                        <a:pt x="8984" y="530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ECD8253F-3584-E345-7D7E-984E05399826}"/>
                    </a:ext>
                  </a:extLst>
                </p:cNvPr>
                <p:cNvSpPr/>
                <p:nvPr/>
              </p:nvSpPr>
              <p:spPr>
                <a:xfrm>
                  <a:off x="1859639" y="1429509"/>
                  <a:ext cx="18152" cy="14915"/>
                </a:xfrm>
                <a:custGeom>
                  <a:avLst/>
                  <a:gdLst>
                    <a:gd name="connsiteX0" fmla="*/ 3553 w 18152"/>
                    <a:gd name="connsiteY0" fmla="*/ 1141 h 14915"/>
                    <a:gd name="connsiteX1" fmla="*/ 3220 w 18152"/>
                    <a:gd name="connsiteY1" fmla="*/ 2220 h 14915"/>
                    <a:gd name="connsiteX2" fmla="*/ 7607 w 18152"/>
                    <a:gd name="connsiteY2" fmla="*/ 5054 h 14915"/>
                    <a:gd name="connsiteX3" fmla="*/ 6282 w 18152"/>
                    <a:gd name="connsiteY3" fmla="*/ 10476 h 14915"/>
                    <a:gd name="connsiteX4" fmla="*/ 1018 w 18152"/>
                    <a:gd name="connsiteY4" fmla="*/ 10906 h 14915"/>
                    <a:gd name="connsiteX5" fmla="*/ 623 w 18152"/>
                    <a:gd name="connsiteY5" fmla="*/ 12941 h 14915"/>
                    <a:gd name="connsiteX6" fmla="*/ 0 w 18152"/>
                    <a:gd name="connsiteY6" fmla="*/ 14915 h 14915"/>
                    <a:gd name="connsiteX7" fmla="*/ 17723 w 18152"/>
                    <a:gd name="connsiteY7" fmla="*/ 12450 h 14915"/>
                    <a:gd name="connsiteX8" fmla="*/ 18152 w 18152"/>
                    <a:gd name="connsiteY8" fmla="*/ 10695 h 14915"/>
                    <a:gd name="connsiteX9" fmla="*/ 3764 w 18152"/>
                    <a:gd name="connsiteY9" fmla="*/ 0 h 14915"/>
                    <a:gd name="connsiteX10" fmla="*/ 8817 w 18152"/>
                    <a:gd name="connsiteY10" fmla="*/ 6036 h 14915"/>
                    <a:gd name="connsiteX11" fmla="*/ 13687 w 18152"/>
                    <a:gd name="connsiteY11" fmla="*/ 9546 h 14915"/>
                    <a:gd name="connsiteX12" fmla="*/ 7773 w 18152"/>
                    <a:gd name="connsiteY12" fmla="*/ 10256 h 14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152" h="14915">
                      <a:moveTo>
                        <a:pt x="3553" y="1141"/>
                      </a:moveTo>
                      <a:lnTo>
                        <a:pt x="3220" y="2220"/>
                      </a:lnTo>
                      <a:cubicBezTo>
                        <a:pt x="4694" y="3097"/>
                        <a:pt x="5992" y="3974"/>
                        <a:pt x="7607" y="5054"/>
                      </a:cubicBezTo>
                      <a:lnTo>
                        <a:pt x="6282" y="10476"/>
                      </a:lnTo>
                      <a:cubicBezTo>
                        <a:pt x="4527" y="10695"/>
                        <a:pt x="2895" y="10783"/>
                        <a:pt x="1018" y="10906"/>
                      </a:cubicBezTo>
                      <a:lnTo>
                        <a:pt x="623" y="12941"/>
                      </a:lnTo>
                      <a:cubicBezTo>
                        <a:pt x="465" y="13617"/>
                        <a:pt x="219" y="14239"/>
                        <a:pt x="0" y="14915"/>
                      </a:cubicBezTo>
                      <a:lnTo>
                        <a:pt x="17723" y="12450"/>
                      </a:lnTo>
                      <a:cubicBezTo>
                        <a:pt x="17767" y="11845"/>
                        <a:pt x="17913" y="11252"/>
                        <a:pt x="18152" y="10695"/>
                      </a:cubicBezTo>
                      <a:lnTo>
                        <a:pt x="3764" y="0"/>
                      </a:lnTo>
                      <a:close/>
                      <a:moveTo>
                        <a:pt x="8817" y="6036"/>
                      </a:moveTo>
                      <a:lnTo>
                        <a:pt x="13687" y="9546"/>
                      </a:lnTo>
                      <a:lnTo>
                        <a:pt x="7773" y="102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72E2BB1F-9648-7402-D090-753642035AF7}"/>
                    </a:ext>
                  </a:extLst>
                </p:cNvPr>
                <p:cNvSpPr/>
                <p:nvPr/>
              </p:nvSpPr>
              <p:spPr>
                <a:xfrm>
                  <a:off x="1744600" y="1542170"/>
                  <a:ext cx="15116" cy="17397"/>
                </a:xfrm>
                <a:custGeom>
                  <a:avLst/>
                  <a:gdLst>
                    <a:gd name="connsiteX0" fmla="*/ 10511 w 15116"/>
                    <a:gd name="connsiteY0" fmla="*/ 412 h 17397"/>
                    <a:gd name="connsiteX1" fmla="*/ 8756 w 15116"/>
                    <a:gd name="connsiteY1" fmla="*/ 597 h 17397"/>
                    <a:gd name="connsiteX2" fmla="*/ 10081 w 15116"/>
                    <a:gd name="connsiteY2" fmla="*/ 8177 h 17397"/>
                    <a:gd name="connsiteX3" fmla="*/ 9923 w 15116"/>
                    <a:gd name="connsiteY3" fmla="*/ 8177 h 17397"/>
                    <a:gd name="connsiteX4" fmla="*/ 7922 w 15116"/>
                    <a:gd name="connsiteY4" fmla="*/ 5869 h 17397"/>
                    <a:gd name="connsiteX5" fmla="*/ 4255 w 15116"/>
                    <a:gd name="connsiteY5" fmla="*/ 1395 h 17397"/>
                    <a:gd name="connsiteX6" fmla="*/ 2158 w 15116"/>
                    <a:gd name="connsiteY6" fmla="*/ 1895 h 17397"/>
                    <a:gd name="connsiteX7" fmla="*/ 0 w 15116"/>
                    <a:gd name="connsiteY7" fmla="*/ 2141 h 17397"/>
                    <a:gd name="connsiteX8" fmla="*/ 1167 w 15116"/>
                    <a:gd name="connsiteY8" fmla="*/ 3430 h 17397"/>
                    <a:gd name="connsiteX9" fmla="*/ 6501 w 15116"/>
                    <a:gd name="connsiteY9" fmla="*/ 9353 h 17397"/>
                    <a:gd name="connsiteX10" fmla="*/ 3571 w 15116"/>
                    <a:gd name="connsiteY10" fmla="*/ 14248 h 17397"/>
                    <a:gd name="connsiteX11" fmla="*/ 6203 w 15116"/>
                    <a:gd name="connsiteY11" fmla="*/ 17240 h 17397"/>
                    <a:gd name="connsiteX12" fmla="*/ 10090 w 15116"/>
                    <a:gd name="connsiteY12" fmla="*/ 17056 h 17397"/>
                    <a:gd name="connsiteX13" fmla="*/ 15117 w 15116"/>
                    <a:gd name="connsiteY13" fmla="*/ 16178 h 17397"/>
                    <a:gd name="connsiteX14" fmla="*/ 12248 w 15116"/>
                    <a:gd name="connsiteY14" fmla="*/ 0 h 17397"/>
                    <a:gd name="connsiteX15" fmla="*/ 7431 w 15116"/>
                    <a:gd name="connsiteY15" fmla="*/ 14406 h 17397"/>
                    <a:gd name="connsiteX16" fmla="*/ 7124 w 15116"/>
                    <a:gd name="connsiteY16" fmla="*/ 13266 h 17397"/>
                    <a:gd name="connsiteX17" fmla="*/ 10204 w 15116"/>
                    <a:gd name="connsiteY17" fmla="*/ 9265 h 17397"/>
                    <a:gd name="connsiteX18" fmla="*/ 11344 w 15116"/>
                    <a:gd name="connsiteY18" fmla="*/ 15547 h 17397"/>
                    <a:gd name="connsiteX19" fmla="*/ 7457 w 15116"/>
                    <a:gd name="connsiteY19" fmla="*/ 14406 h 1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5116" h="17397">
                      <a:moveTo>
                        <a:pt x="10511" y="412"/>
                      </a:moveTo>
                      <a:lnTo>
                        <a:pt x="8756" y="597"/>
                      </a:lnTo>
                      <a:lnTo>
                        <a:pt x="10081" y="8177"/>
                      </a:lnTo>
                      <a:lnTo>
                        <a:pt x="9923" y="8177"/>
                      </a:lnTo>
                      <a:lnTo>
                        <a:pt x="7922" y="5869"/>
                      </a:lnTo>
                      <a:lnTo>
                        <a:pt x="4255" y="1395"/>
                      </a:lnTo>
                      <a:cubicBezTo>
                        <a:pt x="3571" y="1579"/>
                        <a:pt x="2869" y="1763"/>
                        <a:pt x="2158" y="1895"/>
                      </a:cubicBezTo>
                      <a:cubicBezTo>
                        <a:pt x="1448" y="2027"/>
                        <a:pt x="711" y="2079"/>
                        <a:pt x="0" y="2141"/>
                      </a:cubicBezTo>
                      <a:lnTo>
                        <a:pt x="1167" y="3430"/>
                      </a:lnTo>
                      <a:cubicBezTo>
                        <a:pt x="2992" y="5405"/>
                        <a:pt x="4808" y="7317"/>
                        <a:pt x="6501" y="9353"/>
                      </a:cubicBezTo>
                      <a:cubicBezTo>
                        <a:pt x="4424" y="10004"/>
                        <a:pt x="3164" y="12109"/>
                        <a:pt x="3571" y="14248"/>
                      </a:cubicBezTo>
                      <a:cubicBezTo>
                        <a:pt x="3759" y="15688"/>
                        <a:pt x="4799" y="16871"/>
                        <a:pt x="6203" y="17240"/>
                      </a:cubicBezTo>
                      <a:cubicBezTo>
                        <a:pt x="7282" y="17608"/>
                        <a:pt x="8984" y="17240"/>
                        <a:pt x="10090" y="17056"/>
                      </a:cubicBezTo>
                      <a:lnTo>
                        <a:pt x="15117" y="16178"/>
                      </a:lnTo>
                      <a:lnTo>
                        <a:pt x="12248" y="0"/>
                      </a:lnTo>
                      <a:close/>
                      <a:moveTo>
                        <a:pt x="7431" y="14406"/>
                      </a:moveTo>
                      <a:cubicBezTo>
                        <a:pt x="7289" y="14038"/>
                        <a:pt x="7186" y="13655"/>
                        <a:pt x="7124" y="13266"/>
                      </a:cubicBezTo>
                      <a:cubicBezTo>
                        <a:pt x="6694" y="10800"/>
                        <a:pt x="7738" y="9414"/>
                        <a:pt x="10204" y="9265"/>
                      </a:cubicBezTo>
                      <a:lnTo>
                        <a:pt x="11344" y="15547"/>
                      </a:lnTo>
                      <a:cubicBezTo>
                        <a:pt x="9897" y="15792"/>
                        <a:pt x="8168" y="16284"/>
                        <a:pt x="7457" y="1440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32EEEE56-1ED4-6B1C-E456-5D67834E6FF8}"/>
                    </a:ext>
                  </a:extLst>
                </p:cNvPr>
                <p:cNvSpPr/>
                <p:nvPr/>
              </p:nvSpPr>
              <p:spPr>
                <a:xfrm>
                  <a:off x="1726836" y="1544864"/>
                  <a:ext cx="15763" cy="16733"/>
                </a:xfrm>
                <a:custGeom>
                  <a:avLst/>
                  <a:gdLst>
                    <a:gd name="connsiteX0" fmla="*/ 8245 w 15763"/>
                    <a:gd name="connsiteY0" fmla="*/ 395 h 16733"/>
                    <a:gd name="connsiteX1" fmla="*/ 15 w 15763"/>
                    <a:gd name="connsiteY1" fmla="*/ 9432 h 16733"/>
                    <a:gd name="connsiteX2" fmla="*/ 7631 w 15763"/>
                    <a:gd name="connsiteY2" fmla="*/ 16731 h 16733"/>
                    <a:gd name="connsiteX3" fmla="*/ 15764 w 15763"/>
                    <a:gd name="connsiteY3" fmla="*/ 16301 h 16733"/>
                    <a:gd name="connsiteX4" fmla="*/ 14930 w 15763"/>
                    <a:gd name="connsiteY4" fmla="*/ 0 h 16733"/>
                    <a:gd name="connsiteX5" fmla="*/ 9789 w 15763"/>
                    <a:gd name="connsiteY5" fmla="*/ 15222 h 16733"/>
                    <a:gd name="connsiteX6" fmla="*/ 3990 w 15763"/>
                    <a:gd name="connsiteY6" fmla="*/ 9239 h 16733"/>
                    <a:gd name="connsiteX7" fmla="*/ 9385 w 15763"/>
                    <a:gd name="connsiteY7" fmla="*/ 1693 h 16733"/>
                    <a:gd name="connsiteX8" fmla="*/ 11421 w 15763"/>
                    <a:gd name="connsiteY8" fmla="*/ 1562 h 16733"/>
                    <a:gd name="connsiteX9" fmla="*/ 12131 w 15763"/>
                    <a:gd name="connsiteY9" fmla="*/ 15134 h 1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763" h="16733">
                      <a:moveTo>
                        <a:pt x="8245" y="395"/>
                      </a:moveTo>
                      <a:cubicBezTo>
                        <a:pt x="3375" y="614"/>
                        <a:pt x="-266" y="4036"/>
                        <a:pt x="15" y="9432"/>
                      </a:cubicBezTo>
                      <a:cubicBezTo>
                        <a:pt x="235" y="13371"/>
                        <a:pt x="2516" y="16828"/>
                        <a:pt x="7631" y="16731"/>
                      </a:cubicBezTo>
                      <a:lnTo>
                        <a:pt x="15764" y="16301"/>
                      </a:lnTo>
                      <a:lnTo>
                        <a:pt x="14930" y="0"/>
                      </a:lnTo>
                      <a:close/>
                      <a:moveTo>
                        <a:pt x="9789" y="15222"/>
                      </a:moveTo>
                      <a:cubicBezTo>
                        <a:pt x="6429" y="15406"/>
                        <a:pt x="4235" y="13739"/>
                        <a:pt x="3990" y="9239"/>
                      </a:cubicBezTo>
                      <a:cubicBezTo>
                        <a:pt x="3683" y="3632"/>
                        <a:pt x="6122" y="1842"/>
                        <a:pt x="9385" y="1693"/>
                      </a:cubicBezTo>
                      <a:lnTo>
                        <a:pt x="11421" y="1562"/>
                      </a:lnTo>
                      <a:lnTo>
                        <a:pt x="12131" y="151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F19A9536-AA58-94E1-057D-117D35C5CFF9}"/>
                    </a:ext>
                  </a:extLst>
                </p:cNvPr>
                <p:cNvSpPr/>
                <p:nvPr/>
              </p:nvSpPr>
              <p:spPr>
                <a:xfrm>
                  <a:off x="1682290" y="1538889"/>
                  <a:ext cx="14853" cy="18240"/>
                </a:xfrm>
                <a:custGeom>
                  <a:avLst/>
                  <a:gdLst>
                    <a:gd name="connsiteX0" fmla="*/ 12634 w 14853"/>
                    <a:gd name="connsiteY0" fmla="*/ 3229 h 18240"/>
                    <a:gd name="connsiteX1" fmla="*/ 9800 w 14853"/>
                    <a:gd name="connsiteY1" fmla="*/ 7615 h 18240"/>
                    <a:gd name="connsiteX2" fmla="*/ 4404 w 14853"/>
                    <a:gd name="connsiteY2" fmla="*/ 6282 h 18240"/>
                    <a:gd name="connsiteX3" fmla="*/ 3974 w 14853"/>
                    <a:gd name="connsiteY3" fmla="*/ 1018 h 18240"/>
                    <a:gd name="connsiteX4" fmla="*/ 1939 w 14853"/>
                    <a:gd name="connsiteY4" fmla="*/ 614 h 18240"/>
                    <a:gd name="connsiteX5" fmla="*/ 0 w 14853"/>
                    <a:gd name="connsiteY5" fmla="*/ 0 h 18240"/>
                    <a:gd name="connsiteX6" fmla="*/ 2465 w 14853"/>
                    <a:gd name="connsiteY6" fmla="*/ 17784 h 18240"/>
                    <a:gd name="connsiteX7" fmla="*/ 3343 w 14853"/>
                    <a:gd name="connsiteY7" fmla="*/ 17933 h 18240"/>
                    <a:gd name="connsiteX8" fmla="*/ 4220 w 14853"/>
                    <a:gd name="connsiteY8" fmla="*/ 18240 h 18240"/>
                    <a:gd name="connsiteX9" fmla="*/ 14854 w 14853"/>
                    <a:gd name="connsiteY9" fmla="*/ 3755 h 18240"/>
                    <a:gd name="connsiteX10" fmla="*/ 13748 w 14853"/>
                    <a:gd name="connsiteY10" fmla="*/ 3571 h 18240"/>
                    <a:gd name="connsiteX11" fmla="*/ 5299 w 14853"/>
                    <a:gd name="connsiteY11" fmla="*/ 13757 h 18240"/>
                    <a:gd name="connsiteX12" fmla="*/ 4589 w 14853"/>
                    <a:gd name="connsiteY12" fmla="*/ 7835 h 18240"/>
                    <a:gd name="connsiteX13" fmla="*/ 8844 w 14853"/>
                    <a:gd name="connsiteY13" fmla="*/ 8888 h 1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853" h="18240">
                      <a:moveTo>
                        <a:pt x="12634" y="3229"/>
                      </a:moveTo>
                      <a:cubicBezTo>
                        <a:pt x="11757" y="4738"/>
                        <a:pt x="10879" y="6001"/>
                        <a:pt x="9800" y="7615"/>
                      </a:cubicBezTo>
                      <a:lnTo>
                        <a:pt x="4404" y="6282"/>
                      </a:lnTo>
                      <a:cubicBezTo>
                        <a:pt x="4185" y="4589"/>
                        <a:pt x="4097" y="2895"/>
                        <a:pt x="3974" y="1018"/>
                      </a:cubicBezTo>
                      <a:cubicBezTo>
                        <a:pt x="3299" y="895"/>
                        <a:pt x="2615" y="798"/>
                        <a:pt x="1939" y="614"/>
                      </a:cubicBezTo>
                      <a:cubicBezTo>
                        <a:pt x="1263" y="430"/>
                        <a:pt x="649" y="211"/>
                        <a:pt x="0" y="0"/>
                      </a:cubicBezTo>
                      <a:lnTo>
                        <a:pt x="2465" y="17784"/>
                      </a:lnTo>
                      <a:cubicBezTo>
                        <a:pt x="2763" y="17800"/>
                        <a:pt x="3057" y="17850"/>
                        <a:pt x="3343" y="17933"/>
                      </a:cubicBezTo>
                      <a:cubicBezTo>
                        <a:pt x="3646" y="18001"/>
                        <a:pt x="3940" y="18104"/>
                        <a:pt x="4220" y="18240"/>
                      </a:cubicBezTo>
                      <a:lnTo>
                        <a:pt x="14854" y="3755"/>
                      </a:lnTo>
                      <a:cubicBezTo>
                        <a:pt x="14482" y="3713"/>
                        <a:pt x="14113" y="3652"/>
                        <a:pt x="13748" y="3571"/>
                      </a:cubicBezTo>
                      <a:close/>
                      <a:moveTo>
                        <a:pt x="5299" y="13757"/>
                      </a:moveTo>
                      <a:lnTo>
                        <a:pt x="4589" y="7835"/>
                      </a:lnTo>
                      <a:lnTo>
                        <a:pt x="8844" y="88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3" name="Freeform 142">
                  <a:extLst>
                    <a:ext uri="{FF2B5EF4-FFF2-40B4-BE49-F238E27FC236}">
                      <a16:creationId xmlns:a16="http://schemas.microsoft.com/office/drawing/2014/main" id="{9B02BB8B-405B-5A03-85D9-3BC7638662A2}"/>
                    </a:ext>
                  </a:extLst>
                </p:cNvPr>
                <p:cNvSpPr/>
                <p:nvPr/>
              </p:nvSpPr>
              <p:spPr>
                <a:xfrm>
                  <a:off x="1642834" y="1525537"/>
                  <a:ext cx="18926" cy="18862"/>
                </a:xfrm>
                <a:custGeom>
                  <a:avLst/>
                  <a:gdLst>
                    <a:gd name="connsiteX0" fmla="*/ 13162 w 18926"/>
                    <a:gd name="connsiteY0" fmla="*/ 1421 h 18862"/>
                    <a:gd name="connsiteX1" fmla="*/ 1335 w 18926"/>
                    <a:gd name="connsiteY1" fmla="*/ 4316 h 18862"/>
                    <a:gd name="connsiteX2" fmla="*/ 3546 w 18926"/>
                    <a:gd name="connsiteY2" fmla="*/ 14642 h 18862"/>
                    <a:gd name="connsiteX3" fmla="*/ 10565 w 18926"/>
                    <a:gd name="connsiteY3" fmla="*/ 18862 h 18862"/>
                    <a:gd name="connsiteX4" fmla="*/ 18926 w 18926"/>
                    <a:gd name="connsiteY4" fmla="*/ 4869 h 18862"/>
                    <a:gd name="connsiteX5" fmla="*/ 8205 w 18926"/>
                    <a:gd name="connsiteY5" fmla="*/ 15809 h 18862"/>
                    <a:gd name="connsiteX6" fmla="*/ 6205 w 18926"/>
                    <a:gd name="connsiteY6" fmla="*/ 14581 h 18862"/>
                    <a:gd name="connsiteX7" fmla="*/ 4722 w 18926"/>
                    <a:gd name="connsiteY7" fmla="*/ 6386 h 18862"/>
                    <a:gd name="connsiteX8" fmla="*/ 13416 w 18926"/>
                    <a:gd name="connsiteY8" fmla="*/ 3149 h 18862"/>
                    <a:gd name="connsiteX9" fmla="*/ 15171 w 18926"/>
                    <a:gd name="connsiteY9" fmla="*/ 4193 h 18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926" h="18862">
                      <a:moveTo>
                        <a:pt x="13162" y="1421"/>
                      </a:moveTo>
                      <a:cubicBezTo>
                        <a:pt x="9003" y="-1106"/>
                        <a:pt x="4108" y="-334"/>
                        <a:pt x="1335" y="4316"/>
                      </a:cubicBezTo>
                      <a:cubicBezTo>
                        <a:pt x="-700" y="7711"/>
                        <a:pt x="-735" y="11835"/>
                        <a:pt x="3546" y="14642"/>
                      </a:cubicBezTo>
                      <a:lnTo>
                        <a:pt x="10565" y="18862"/>
                      </a:lnTo>
                      <a:lnTo>
                        <a:pt x="18926" y="4869"/>
                      </a:lnTo>
                      <a:close/>
                      <a:moveTo>
                        <a:pt x="8205" y="15809"/>
                      </a:moveTo>
                      <a:lnTo>
                        <a:pt x="6205" y="14581"/>
                      </a:lnTo>
                      <a:cubicBezTo>
                        <a:pt x="3300" y="12826"/>
                        <a:pt x="2414" y="10264"/>
                        <a:pt x="4722" y="6386"/>
                      </a:cubicBezTo>
                      <a:cubicBezTo>
                        <a:pt x="7591" y="1579"/>
                        <a:pt x="10574" y="1447"/>
                        <a:pt x="13416" y="3149"/>
                      </a:cubicBezTo>
                      <a:lnTo>
                        <a:pt x="15171" y="41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7C440E5C-D01F-5C68-F499-0AE3B80D81FF}"/>
                    </a:ext>
                  </a:extLst>
                </p:cNvPr>
                <p:cNvSpPr/>
                <p:nvPr/>
              </p:nvSpPr>
              <p:spPr>
                <a:xfrm>
                  <a:off x="1599573" y="1487308"/>
                  <a:ext cx="19478" cy="18907"/>
                </a:xfrm>
                <a:custGeom>
                  <a:avLst/>
                  <a:gdLst>
                    <a:gd name="connsiteX0" fmla="*/ 15346 w 19478"/>
                    <a:gd name="connsiteY0" fmla="*/ 3563 h 18907"/>
                    <a:gd name="connsiteX1" fmla="*/ 3238 w 19478"/>
                    <a:gd name="connsiteY1" fmla="*/ 2019 h 18907"/>
                    <a:gd name="connsiteX2" fmla="*/ 1633 w 19478"/>
                    <a:gd name="connsiteY2" fmla="*/ 12433 h 18907"/>
                    <a:gd name="connsiteX3" fmla="*/ 6651 w 19478"/>
                    <a:gd name="connsiteY3" fmla="*/ 18908 h 18907"/>
                    <a:gd name="connsiteX4" fmla="*/ 19478 w 19478"/>
                    <a:gd name="connsiteY4" fmla="*/ 8862 h 18907"/>
                    <a:gd name="connsiteX5" fmla="*/ 5546 w 19478"/>
                    <a:gd name="connsiteY5" fmla="*/ 15206 h 18907"/>
                    <a:gd name="connsiteX6" fmla="*/ 4098 w 19478"/>
                    <a:gd name="connsiteY6" fmla="*/ 13363 h 18907"/>
                    <a:gd name="connsiteX7" fmla="*/ 5642 w 19478"/>
                    <a:gd name="connsiteY7" fmla="*/ 5160 h 18907"/>
                    <a:gd name="connsiteX8" fmla="*/ 14916 w 19478"/>
                    <a:gd name="connsiteY8" fmla="*/ 5283 h 18907"/>
                    <a:gd name="connsiteX9" fmla="*/ 16144 w 19478"/>
                    <a:gd name="connsiteY9" fmla="*/ 6888 h 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78" h="18907">
                      <a:moveTo>
                        <a:pt x="15346" y="3563"/>
                      </a:moveTo>
                      <a:cubicBezTo>
                        <a:pt x="12328" y="-289"/>
                        <a:pt x="7450" y="-1341"/>
                        <a:pt x="3238" y="2019"/>
                      </a:cubicBezTo>
                      <a:cubicBezTo>
                        <a:pt x="150" y="4423"/>
                        <a:pt x="-1385" y="8274"/>
                        <a:pt x="1633" y="12433"/>
                      </a:cubicBezTo>
                      <a:lnTo>
                        <a:pt x="6651" y="18908"/>
                      </a:lnTo>
                      <a:lnTo>
                        <a:pt x="19478" y="8862"/>
                      </a:lnTo>
                      <a:close/>
                      <a:moveTo>
                        <a:pt x="5546" y="15206"/>
                      </a:moveTo>
                      <a:lnTo>
                        <a:pt x="4098" y="13363"/>
                      </a:lnTo>
                      <a:cubicBezTo>
                        <a:pt x="2036" y="10731"/>
                        <a:pt x="2124" y="7932"/>
                        <a:pt x="5642" y="5160"/>
                      </a:cubicBezTo>
                      <a:cubicBezTo>
                        <a:pt x="10029" y="1712"/>
                        <a:pt x="12880" y="2668"/>
                        <a:pt x="14916" y="5283"/>
                      </a:cubicBezTo>
                      <a:lnTo>
                        <a:pt x="16144" y="68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E9585629-5F38-1136-E7AA-B6D9C17C7FC0}"/>
                    </a:ext>
                  </a:extLst>
                </p:cNvPr>
                <p:cNvSpPr/>
                <p:nvPr/>
              </p:nvSpPr>
              <p:spPr>
                <a:xfrm>
                  <a:off x="1572247" y="1425395"/>
                  <a:ext cx="17333" cy="15178"/>
                </a:xfrm>
                <a:custGeom>
                  <a:avLst/>
                  <a:gdLst>
                    <a:gd name="connsiteX0" fmla="*/ 16903 w 17333"/>
                    <a:gd name="connsiteY0" fmla="*/ 10555 h 15178"/>
                    <a:gd name="connsiteX1" fmla="*/ 16719 w 17333"/>
                    <a:gd name="connsiteY1" fmla="*/ 8800 h 15178"/>
                    <a:gd name="connsiteX2" fmla="*/ 9174 w 17333"/>
                    <a:gd name="connsiteY2" fmla="*/ 10107 h 15178"/>
                    <a:gd name="connsiteX3" fmla="*/ 9174 w 17333"/>
                    <a:gd name="connsiteY3" fmla="*/ 9958 h 15178"/>
                    <a:gd name="connsiteX4" fmla="*/ 11481 w 17333"/>
                    <a:gd name="connsiteY4" fmla="*/ 7949 h 15178"/>
                    <a:gd name="connsiteX5" fmla="*/ 15921 w 17333"/>
                    <a:gd name="connsiteY5" fmla="*/ 4255 h 15178"/>
                    <a:gd name="connsiteX6" fmla="*/ 15430 w 17333"/>
                    <a:gd name="connsiteY6" fmla="*/ 2158 h 15178"/>
                    <a:gd name="connsiteX7" fmla="*/ 15184 w 17333"/>
                    <a:gd name="connsiteY7" fmla="*/ 0 h 15178"/>
                    <a:gd name="connsiteX8" fmla="*/ 13885 w 17333"/>
                    <a:gd name="connsiteY8" fmla="*/ 1158 h 15178"/>
                    <a:gd name="connsiteX9" fmla="*/ 8033 w 17333"/>
                    <a:gd name="connsiteY9" fmla="*/ 6519 h 15178"/>
                    <a:gd name="connsiteX10" fmla="*/ 3129 w 17333"/>
                    <a:gd name="connsiteY10" fmla="*/ 3562 h 15178"/>
                    <a:gd name="connsiteX11" fmla="*/ 146 w 17333"/>
                    <a:gd name="connsiteY11" fmla="*/ 6238 h 15178"/>
                    <a:gd name="connsiteX12" fmla="*/ 330 w 17333"/>
                    <a:gd name="connsiteY12" fmla="*/ 10125 h 15178"/>
                    <a:gd name="connsiteX13" fmla="*/ 1208 w 17333"/>
                    <a:gd name="connsiteY13" fmla="*/ 15178 h 15178"/>
                    <a:gd name="connsiteX14" fmla="*/ 17333 w 17333"/>
                    <a:gd name="connsiteY14" fmla="*/ 12309 h 15178"/>
                    <a:gd name="connsiteX15" fmla="*/ 1866 w 17333"/>
                    <a:gd name="connsiteY15" fmla="*/ 11432 h 15178"/>
                    <a:gd name="connsiteX16" fmla="*/ 3006 w 17333"/>
                    <a:gd name="connsiteY16" fmla="*/ 7519 h 15178"/>
                    <a:gd name="connsiteX17" fmla="*/ 4147 w 17333"/>
                    <a:gd name="connsiteY17" fmla="*/ 7212 h 15178"/>
                    <a:gd name="connsiteX18" fmla="*/ 8156 w 17333"/>
                    <a:gd name="connsiteY18" fmla="*/ 10291 h 15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333" h="15178">
                      <a:moveTo>
                        <a:pt x="16903" y="10555"/>
                      </a:moveTo>
                      <a:lnTo>
                        <a:pt x="16719" y="8800"/>
                      </a:lnTo>
                      <a:lnTo>
                        <a:pt x="9174" y="10107"/>
                      </a:lnTo>
                      <a:lnTo>
                        <a:pt x="9174" y="9958"/>
                      </a:lnTo>
                      <a:lnTo>
                        <a:pt x="11481" y="7949"/>
                      </a:lnTo>
                      <a:lnTo>
                        <a:pt x="15921" y="4255"/>
                      </a:lnTo>
                      <a:cubicBezTo>
                        <a:pt x="15763" y="3580"/>
                        <a:pt x="15552" y="2895"/>
                        <a:pt x="15430" y="2158"/>
                      </a:cubicBezTo>
                      <a:cubicBezTo>
                        <a:pt x="15307" y="1421"/>
                        <a:pt x="15245" y="711"/>
                        <a:pt x="15184" y="0"/>
                      </a:cubicBezTo>
                      <a:lnTo>
                        <a:pt x="13885" y="1158"/>
                      </a:lnTo>
                      <a:cubicBezTo>
                        <a:pt x="11946" y="2974"/>
                        <a:pt x="10034" y="4825"/>
                        <a:pt x="8033" y="6519"/>
                      </a:cubicBezTo>
                      <a:cubicBezTo>
                        <a:pt x="7156" y="4387"/>
                        <a:pt x="5445" y="3158"/>
                        <a:pt x="3129" y="3562"/>
                      </a:cubicBezTo>
                      <a:cubicBezTo>
                        <a:pt x="1683" y="3764"/>
                        <a:pt x="503" y="4822"/>
                        <a:pt x="146" y="6238"/>
                      </a:cubicBezTo>
                      <a:cubicBezTo>
                        <a:pt x="-196" y="7317"/>
                        <a:pt x="146" y="9010"/>
                        <a:pt x="330" y="10125"/>
                      </a:cubicBezTo>
                      <a:lnTo>
                        <a:pt x="1208" y="15178"/>
                      </a:lnTo>
                      <a:lnTo>
                        <a:pt x="17333" y="12309"/>
                      </a:lnTo>
                      <a:close/>
                      <a:moveTo>
                        <a:pt x="1866" y="11432"/>
                      </a:moveTo>
                      <a:cubicBezTo>
                        <a:pt x="1620" y="9984"/>
                        <a:pt x="1129" y="8256"/>
                        <a:pt x="3006" y="7519"/>
                      </a:cubicBezTo>
                      <a:cubicBezTo>
                        <a:pt x="3375" y="7379"/>
                        <a:pt x="3757" y="7276"/>
                        <a:pt x="4147" y="7212"/>
                      </a:cubicBezTo>
                      <a:cubicBezTo>
                        <a:pt x="6586" y="6773"/>
                        <a:pt x="7972" y="7791"/>
                        <a:pt x="8156" y="1029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D7DB5471-FE1E-E82D-5003-1A4B1E859A59}"/>
                    </a:ext>
                  </a:extLst>
                </p:cNvPr>
                <p:cNvSpPr/>
                <p:nvPr/>
              </p:nvSpPr>
              <p:spPr>
                <a:xfrm>
                  <a:off x="1569928" y="1408918"/>
                  <a:ext cx="16976" cy="15353"/>
                </a:xfrm>
                <a:custGeom>
                  <a:avLst/>
                  <a:gdLst>
                    <a:gd name="connsiteX0" fmla="*/ 16977 w 16976"/>
                    <a:gd name="connsiteY0" fmla="*/ 15354 h 15353"/>
                    <a:gd name="connsiteX1" fmla="*/ 16854 w 16976"/>
                    <a:gd name="connsiteY1" fmla="*/ 14213 h 15353"/>
                    <a:gd name="connsiteX2" fmla="*/ 16854 w 16976"/>
                    <a:gd name="connsiteY2" fmla="*/ 13073 h 15353"/>
                    <a:gd name="connsiteX3" fmla="*/ 11862 w 16976"/>
                    <a:gd name="connsiteY3" fmla="*/ 11651 h 15353"/>
                    <a:gd name="connsiteX4" fmla="*/ 11555 w 16976"/>
                    <a:gd name="connsiteY4" fmla="*/ 6106 h 15353"/>
                    <a:gd name="connsiteX5" fmla="*/ 16450 w 16976"/>
                    <a:gd name="connsiteY5" fmla="*/ 4106 h 15353"/>
                    <a:gd name="connsiteX6" fmla="*/ 16205 w 16976"/>
                    <a:gd name="connsiteY6" fmla="*/ 2071 h 15353"/>
                    <a:gd name="connsiteX7" fmla="*/ 16205 w 16976"/>
                    <a:gd name="connsiteY7" fmla="*/ 0 h 15353"/>
                    <a:gd name="connsiteX8" fmla="*/ 0 w 16976"/>
                    <a:gd name="connsiteY8" fmla="*/ 7554 h 15353"/>
                    <a:gd name="connsiteX9" fmla="*/ 123 w 16976"/>
                    <a:gd name="connsiteY9" fmla="*/ 9405 h 15353"/>
                    <a:gd name="connsiteX10" fmla="*/ 10133 w 16976"/>
                    <a:gd name="connsiteY10" fmla="*/ 6721 h 15353"/>
                    <a:gd name="connsiteX11" fmla="*/ 10353 w 16976"/>
                    <a:gd name="connsiteY11" fmla="*/ 11107 h 15353"/>
                    <a:gd name="connsiteX12" fmla="*/ 4676 w 16976"/>
                    <a:gd name="connsiteY12" fmla="*/ 9133 h 15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976" h="15353">
                      <a:moveTo>
                        <a:pt x="16977" y="15354"/>
                      </a:moveTo>
                      <a:lnTo>
                        <a:pt x="16854" y="14213"/>
                      </a:lnTo>
                      <a:lnTo>
                        <a:pt x="16854" y="13073"/>
                      </a:lnTo>
                      <a:cubicBezTo>
                        <a:pt x="15187" y="12704"/>
                        <a:pt x="13678" y="12195"/>
                        <a:pt x="11862" y="11651"/>
                      </a:cubicBezTo>
                      <a:lnTo>
                        <a:pt x="11555" y="6106"/>
                      </a:lnTo>
                      <a:cubicBezTo>
                        <a:pt x="13090" y="5334"/>
                        <a:pt x="14696" y="4782"/>
                        <a:pt x="16450" y="4106"/>
                      </a:cubicBezTo>
                      <a:cubicBezTo>
                        <a:pt x="16363" y="3422"/>
                        <a:pt x="16240" y="2746"/>
                        <a:pt x="16205" y="2071"/>
                      </a:cubicBezTo>
                      <a:lnTo>
                        <a:pt x="16205" y="0"/>
                      </a:lnTo>
                      <a:lnTo>
                        <a:pt x="0" y="7554"/>
                      </a:lnTo>
                      <a:cubicBezTo>
                        <a:pt x="146" y="8159"/>
                        <a:pt x="188" y="8786"/>
                        <a:pt x="123" y="9405"/>
                      </a:cubicBezTo>
                      <a:close/>
                      <a:moveTo>
                        <a:pt x="10133" y="6721"/>
                      </a:moveTo>
                      <a:lnTo>
                        <a:pt x="10353" y="11107"/>
                      </a:lnTo>
                      <a:lnTo>
                        <a:pt x="4676" y="91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D9CD4922-934B-4B49-29A4-6D64B0B267CA}"/>
                    </a:ext>
                  </a:extLst>
                </p:cNvPr>
                <p:cNvSpPr/>
                <p:nvPr/>
              </p:nvSpPr>
              <p:spPr>
                <a:xfrm>
                  <a:off x="1569665" y="1387818"/>
                  <a:ext cx="17248" cy="12554"/>
                </a:xfrm>
                <a:custGeom>
                  <a:avLst/>
                  <a:gdLst>
                    <a:gd name="connsiteX0" fmla="*/ 16380 w 17248"/>
                    <a:gd name="connsiteY0" fmla="*/ 10660 h 12554"/>
                    <a:gd name="connsiteX1" fmla="*/ 16626 w 17248"/>
                    <a:gd name="connsiteY1" fmla="*/ 8905 h 12554"/>
                    <a:gd name="connsiteX2" fmla="*/ 8984 w 17248"/>
                    <a:gd name="connsiteY2" fmla="*/ 8352 h 12554"/>
                    <a:gd name="connsiteX3" fmla="*/ 8984 w 17248"/>
                    <a:gd name="connsiteY3" fmla="*/ 8203 h 12554"/>
                    <a:gd name="connsiteX4" fmla="*/ 11757 w 17248"/>
                    <a:gd name="connsiteY4" fmla="*/ 6808 h 12554"/>
                    <a:gd name="connsiteX5" fmla="*/ 16933 w 17248"/>
                    <a:gd name="connsiteY5" fmla="*/ 4343 h 12554"/>
                    <a:gd name="connsiteX6" fmla="*/ 16933 w 17248"/>
                    <a:gd name="connsiteY6" fmla="*/ 2193 h 12554"/>
                    <a:gd name="connsiteX7" fmla="*/ 17249 w 17248"/>
                    <a:gd name="connsiteY7" fmla="*/ 0 h 12554"/>
                    <a:gd name="connsiteX8" fmla="*/ 15705 w 17248"/>
                    <a:gd name="connsiteY8" fmla="*/ 877 h 12554"/>
                    <a:gd name="connsiteX9" fmla="*/ 8686 w 17248"/>
                    <a:gd name="connsiteY9" fmla="*/ 4641 h 12554"/>
                    <a:gd name="connsiteX10" fmla="*/ 4685 w 17248"/>
                    <a:gd name="connsiteY10" fmla="*/ 632 h 12554"/>
                    <a:gd name="connsiteX11" fmla="*/ 1105 w 17248"/>
                    <a:gd name="connsiteY11" fmla="*/ 2448 h 12554"/>
                    <a:gd name="connsiteX12" fmla="*/ 368 w 17248"/>
                    <a:gd name="connsiteY12" fmla="*/ 6273 h 12554"/>
                    <a:gd name="connsiteX13" fmla="*/ 0 w 17248"/>
                    <a:gd name="connsiteY13" fmla="*/ 11414 h 12554"/>
                    <a:gd name="connsiteX14" fmla="*/ 16336 w 17248"/>
                    <a:gd name="connsiteY14" fmla="*/ 12555 h 12554"/>
                    <a:gd name="connsiteX15" fmla="*/ 16336 w 17248"/>
                    <a:gd name="connsiteY15" fmla="*/ 10712 h 12554"/>
                    <a:gd name="connsiteX16" fmla="*/ 7966 w 17248"/>
                    <a:gd name="connsiteY16" fmla="*/ 8282 h 12554"/>
                    <a:gd name="connsiteX17" fmla="*/ 1588 w 17248"/>
                    <a:gd name="connsiteY17" fmla="*/ 7817 h 12554"/>
                    <a:gd name="connsiteX18" fmla="*/ 3615 w 17248"/>
                    <a:gd name="connsiteY18" fmla="*/ 4308 h 12554"/>
                    <a:gd name="connsiteX19" fmla="*/ 4852 w 17248"/>
                    <a:gd name="connsiteY19" fmla="*/ 4308 h 12554"/>
                    <a:gd name="connsiteX20" fmla="*/ 7966 w 17248"/>
                    <a:gd name="connsiteY20" fmla="*/ 8282 h 12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48" h="12554">
                      <a:moveTo>
                        <a:pt x="16380" y="10660"/>
                      </a:moveTo>
                      <a:lnTo>
                        <a:pt x="16626" y="8905"/>
                      </a:lnTo>
                      <a:lnTo>
                        <a:pt x="8984" y="8352"/>
                      </a:lnTo>
                      <a:lnTo>
                        <a:pt x="8984" y="8203"/>
                      </a:lnTo>
                      <a:lnTo>
                        <a:pt x="11757" y="6808"/>
                      </a:lnTo>
                      <a:lnTo>
                        <a:pt x="16933" y="4343"/>
                      </a:lnTo>
                      <a:lnTo>
                        <a:pt x="16933" y="2193"/>
                      </a:lnTo>
                      <a:lnTo>
                        <a:pt x="17249" y="0"/>
                      </a:lnTo>
                      <a:lnTo>
                        <a:pt x="15705" y="877"/>
                      </a:lnTo>
                      <a:cubicBezTo>
                        <a:pt x="13362" y="2141"/>
                        <a:pt x="11081" y="3466"/>
                        <a:pt x="8686" y="4641"/>
                      </a:cubicBezTo>
                      <a:cubicBezTo>
                        <a:pt x="8379" y="2386"/>
                        <a:pt x="6993" y="755"/>
                        <a:pt x="4685" y="632"/>
                      </a:cubicBezTo>
                      <a:cubicBezTo>
                        <a:pt x="3229" y="427"/>
                        <a:pt x="1801" y="1153"/>
                        <a:pt x="1105" y="2448"/>
                      </a:cubicBezTo>
                      <a:cubicBezTo>
                        <a:pt x="491" y="3404"/>
                        <a:pt x="430" y="5159"/>
                        <a:pt x="368" y="6273"/>
                      </a:cubicBezTo>
                      <a:lnTo>
                        <a:pt x="0" y="11414"/>
                      </a:lnTo>
                      <a:lnTo>
                        <a:pt x="16336" y="12555"/>
                      </a:lnTo>
                      <a:lnTo>
                        <a:pt x="16336" y="10712"/>
                      </a:lnTo>
                      <a:close/>
                      <a:moveTo>
                        <a:pt x="7966" y="8282"/>
                      </a:moveTo>
                      <a:lnTo>
                        <a:pt x="1588" y="7817"/>
                      </a:lnTo>
                      <a:cubicBezTo>
                        <a:pt x="1711" y="6370"/>
                        <a:pt x="1588" y="4553"/>
                        <a:pt x="3615" y="4308"/>
                      </a:cubicBezTo>
                      <a:cubicBezTo>
                        <a:pt x="4025" y="4246"/>
                        <a:pt x="4442" y="4246"/>
                        <a:pt x="4852" y="4308"/>
                      </a:cubicBezTo>
                      <a:cubicBezTo>
                        <a:pt x="7282" y="4466"/>
                        <a:pt x="8396" y="5791"/>
                        <a:pt x="7966" y="82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8" name="Freeform 147">
                  <a:extLst>
                    <a:ext uri="{FF2B5EF4-FFF2-40B4-BE49-F238E27FC236}">
                      <a16:creationId xmlns:a16="http://schemas.microsoft.com/office/drawing/2014/main" id="{585C7BA2-5123-D3B3-B54A-78103556DF20}"/>
                    </a:ext>
                  </a:extLst>
                </p:cNvPr>
                <p:cNvSpPr/>
                <p:nvPr/>
              </p:nvSpPr>
              <p:spPr>
                <a:xfrm>
                  <a:off x="1587089" y="1331605"/>
                  <a:ext cx="18617" cy="15283"/>
                </a:xfrm>
                <a:custGeom>
                  <a:avLst/>
                  <a:gdLst>
                    <a:gd name="connsiteX0" fmla="*/ 12020 w 18617"/>
                    <a:gd name="connsiteY0" fmla="*/ 14196 h 15283"/>
                    <a:gd name="connsiteX1" fmla="*/ 12572 w 18617"/>
                    <a:gd name="connsiteY1" fmla="*/ 13213 h 15283"/>
                    <a:gd name="connsiteX2" fmla="*/ 8940 w 18617"/>
                    <a:gd name="connsiteY2" fmla="*/ 9484 h 15283"/>
                    <a:gd name="connsiteX3" fmla="*/ 11502 w 18617"/>
                    <a:gd name="connsiteY3" fmla="*/ 4492 h 15283"/>
                    <a:gd name="connsiteX4" fmla="*/ 16766 w 18617"/>
                    <a:gd name="connsiteY4" fmla="*/ 5264 h 15283"/>
                    <a:gd name="connsiteX5" fmla="*/ 17565 w 18617"/>
                    <a:gd name="connsiteY5" fmla="*/ 3351 h 15283"/>
                    <a:gd name="connsiteX6" fmla="*/ 18617 w 18617"/>
                    <a:gd name="connsiteY6" fmla="*/ 1597 h 15283"/>
                    <a:gd name="connsiteX7" fmla="*/ 798 w 18617"/>
                    <a:gd name="connsiteY7" fmla="*/ 0 h 15283"/>
                    <a:gd name="connsiteX8" fmla="*/ 0 w 18617"/>
                    <a:gd name="connsiteY8" fmla="*/ 1632 h 15283"/>
                    <a:gd name="connsiteX9" fmla="*/ 11555 w 18617"/>
                    <a:gd name="connsiteY9" fmla="*/ 15284 h 15283"/>
                    <a:gd name="connsiteX10" fmla="*/ 4010 w 18617"/>
                    <a:gd name="connsiteY10" fmla="*/ 3667 h 15283"/>
                    <a:gd name="connsiteX11" fmla="*/ 9923 w 18617"/>
                    <a:gd name="connsiteY11" fmla="*/ 4281 h 15283"/>
                    <a:gd name="connsiteX12" fmla="*/ 7922 w 18617"/>
                    <a:gd name="connsiteY12" fmla="*/ 8265 h 15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617" h="15283">
                      <a:moveTo>
                        <a:pt x="12020" y="14196"/>
                      </a:moveTo>
                      <a:cubicBezTo>
                        <a:pt x="12178" y="13862"/>
                        <a:pt x="12388" y="13555"/>
                        <a:pt x="12572" y="13213"/>
                      </a:cubicBezTo>
                      <a:cubicBezTo>
                        <a:pt x="11344" y="12046"/>
                        <a:pt x="10291" y="10844"/>
                        <a:pt x="8940" y="9484"/>
                      </a:cubicBezTo>
                      <a:lnTo>
                        <a:pt x="11502" y="4492"/>
                      </a:lnTo>
                      <a:cubicBezTo>
                        <a:pt x="13257" y="4641"/>
                        <a:pt x="14889" y="4957"/>
                        <a:pt x="16766" y="5264"/>
                      </a:cubicBezTo>
                      <a:cubicBezTo>
                        <a:pt x="17012" y="4615"/>
                        <a:pt x="17258" y="4001"/>
                        <a:pt x="17565" y="3351"/>
                      </a:cubicBezTo>
                      <a:cubicBezTo>
                        <a:pt x="17872" y="2702"/>
                        <a:pt x="18249" y="2176"/>
                        <a:pt x="18617" y="1597"/>
                      </a:cubicBezTo>
                      <a:lnTo>
                        <a:pt x="798" y="0"/>
                      </a:lnTo>
                      <a:cubicBezTo>
                        <a:pt x="628" y="586"/>
                        <a:pt x="358" y="1138"/>
                        <a:pt x="0" y="1632"/>
                      </a:cubicBezTo>
                      <a:lnTo>
                        <a:pt x="11555" y="15284"/>
                      </a:lnTo>
                      <a:close/>
                      <a:moveTo>
                        <a:pt x="4010" y="3667"/>
                      </a:moveTo>
                      <a:lnTo>
                        <a:pt x="9923" y="4281"/>
                      </a:lnTo>
                      <a:lnTo>
                        <a:pt x="7922" y="82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3CB2AC30-0105-0798-26FA-EA01BE7F8435}"/>
                    </a:ext>
                  </a:extLst>
                </p:cNvPr>
                <p:cNvSpPr/>
                <p:nvPr/>
              </p:nvSpPr>
              <p:spPr>
                <a:xfrm>
                  <a:off x="1594116" y="1313586"/>
                  <a:ext cx="20486" cy="17203"/>
                </a:xfrm>
                <a:custGeom>
                  <a:avLst/>
                  <a:gdLst>
                    <a:gd name="connsiteX0" fmla="*/ 14020 w 20486"/>
                    <a:gd name="connsiteY0" fmla="*/ 15756 h 17203"/>
                    <a:gd name="connsiteX1" fmla="*/ 15196 w 20486"/>
                    <a:gd name="connsiteY1" fmla="*/ 14404 h 17203"/>
                    <a:gd name="connsiteX2" fmla="*/ 9054 w 20486"/>
                    <a:gd name="connsiteY2" fmla="*/ 9781 h 17203"/>
                    <a:gd name="connsiteX3" fmla="*/ 9151 w 20486"/>
                    <a:gd name="connsiteY3" fmla="*/ 9658 h 17203"/>
                    <a:gd name="connsiteX4" fmla="*/ 12204 w 20486"/>
                    <a:gd name="connsiteY4" fmla="*/ 9991 h 17203"/>
                    <a:gd name="connsiteX5" fmla="*/ 17898 w 20486"/>
                    <a:gd name="connsiteY5" fmla="*/ 10763 h 17203"/>
                    <a:gd name="connsiteX6" fmla="*/ 19135 w 20486"/>
                    <a:gd name="connsiteY6" fmla="*/ 8947 h 17203"/>
                    <a:gd name="connsiteX7" fmla="*/ 20486 w 20486"/>
                    <a:gd name="connsiteY7" fmla="*/ 7280 h 17203"/>
                    <a:gd name="connsiteX8" fmla="*/ 18731 w 20486"/>
                    <a:gd name="connsiteY8" fmla="*/ 7131 h 17203"/>
                    <a:gd name="connsiteX9" fmla="*/ 10835 w 20486"/>
                    <a:gd name="connsiteY9" fmla="*/ 6482 h 17203"/>
                    <a:gd name="connsiteX10" fmla="*/ 9739 w 20486"/>
                    <a:gd name="connsiteY10" fmla="*/ 840 h 17203"/>
                    <a:gd name="connsiteX11" fmla="*/ 5764 w 20486"/>
                    <a:gd name="connsiteY11" fmla="*/ 437 h 17203"/>
                    <a:gd name="connsiteX12" fmla="*/ 3053 w 20486"/>
                    <a:gd name="connsiteY12" fmla="*/ 3244 h 17203"/>
                    <a:gd name="connsiteX13" fmla="*/ 0 w 20486"/>
                    <a:gd name="connsiteY13" fmla="*/ 7315 h 17203"/>
                    <a:gd name="connsiteX14" fmla="*/ 13073 w 20486"/>
                    <a:gd name="connsiteY14" fmla="*/ 17203 h 17203"/>
                    <a:gd name="connsiteX15" fmla="*/ 14020 w 20486"/>
                    <a:gd name="connsiteY15" fmla="*/ 15756 h 17203"/>
                    <a:gd name="connsiteX16" fmla="*/ 3141 w 20486"/>
                    <a:gd name="connsiteY16" fmla="*/ 5227 h 17203"/>
                    <a:gd name="connsiteX17" fmla="*/ 6747 w 20486"/>
                    <a:gd name="connsiteY17" fmla="*/ 3411 h 17203"/>
                    <a:gd name="connsiteX18" fmla="*/ 7800 w 20486"/>
                    <a:gd name="connsiteY18" fmla="*/ 4025 h 17203"/>
                    <a:gd name="connsiteX19" fmla="*/ 8256 w 20486"/>
                    <a:gd name="connsiteY19" fmla="*/ 9105 h 17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86" h="17203">
                      <a:moveTo>
                        <a:pt x="14020" y="15756"/>
                      </a:moveTo>
                      <a:lnTo>
                        <a:pt x="15196" y="14404"/>
                      </a:lnTo>
                      <a:lnTo>
                        <a:pt x="9054" y="9781"/>
                      </a:lnTo>
                      <a:lnTo>
                        <a:pt x="9151" y="9658"/>
                      </a:lnTo>
                      <a:lnTo>
                        <a:pt x="12204" y="9991"/>
                      </a:lnTo>
                      <a:lnTo>
                        <a:pt x="17898" y="10763"/>
                      </a:lnTo>
                      <a:cubicBezTo>
                        <a:pt x="18302" y="10149"/>
                        <a:pt x="18670" y="9535"/>
                        <a:pt x="19135" y="8947"/>
                      </a:cubicBezTo>
                      <a:cubicBezTo>
                        <a:pt x="19600" y="8359"/>
                        <a:pt x="20012" y="7833"/>
                        <a:pt x="20486" y="7280"/>
                      </a:cubicBezTo>
                      <a:lnTo>
                        <a:pt x="18731" y="7131"/>
                      </a:lnTo>
                      <a:cubicBezTo>
                        <a:pt x="16099" y="6938"/>
                        <a:pt x="13467" y="6815"/>
                        <a:pt x="10835" y="6482"/>
                      </a:cubicBezTo>
                      <a:cubicBezTo>
                        <a:pt x="11835" y="4350"/>
                        <a:pt x="11590" y="2297"/>
                        <a:pt x="9739" y="840"/>
                      </a:cubicBezTo>
                      <a:cubicBezTo>
                        <a:pt x="8627" y="-109"/>
                        <a:pt x="7044" y="-269"/>
                        <a:pt x="5764" y="437"/>
                      </a:cubicBezTo>
                      <a:cubicBezTo>
                        <a:pt x="4746" y="937"/>
                        <a:pt x="3729" y="2350"/>
                        <a:pt x="3053" y="3244"/>
                      </a:cubicBezTo>
                      <a:lnTo>
                        <a:pt x="0" y="7315"/>
                      </a:lnTo>
                      <a:lnTo>
                        <a:pt x="13073" y="17203"/>
                      </a:lnTo>
                      <a:cubicBezTo>
                        <a:pt x="13360" y="16702"/>
                        <a:pt x="13676" y="16220"/>
                        <a:pt x="14020" y="15756"/>
                      </a:cubicBezTo>
                      <a:close/>
                      <a:moveTo>
                        <a:pt x="3141" y="5227"/>
                      </a:moveTo>
                      <a:cubicBezTo>
                        <a:pt x="4018" y="4087"/>
                        <a:pt x="4966" y="2516"/>
                        <a:pt x="6747" y="3411"/>
                      </a:cubicBezTo>
                      <a:cubicBezTo>
                        <a:pt x="7115" y="3585"/>
                        <a:pt x="7467" y="3790"/>
                        <a:pt x="7800" y="4025"/>
                      </a:cubicBezTo>
                      <a:cubicBezTo>
                        <a:pt x="9739" y="5534"/>
                        <a:pt x="9958" y="7228"/>
                        <a:pt x="8256" y="910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119048F6-4372-20DB-8D74-C8DD17E07008}"/>
                    </a:ext>
                  </a:extLst>
                </p:cNvPr>
                <p:cNvSpPr/>
                <p:nvPr/>
              </p:nvSpPr>
              <p:spPr>
                <a:xfrm>
                  <a:off x="1606487" y="1302714"/>
                  <a:ext cx="18047" cy="17511"/>
                </a:xfrm>
                <a:custGeom>
                  <a:avLst/>
                  <a:gdLst>
                    <a:gd name="connsiteX0" fmla="*/ 8493 w 18047"/>
                    <a:gd name="connsiteY0" fmla="*/ 16617 h 17511"/>
                    <a:gd name="connsiteX1" fmla="*/ 9291 w 18047"/>
                    <a:gd name="connsiteY1" fmla="*/ 15819 h 17511"/>
                    <a:gd name="connsiteX2" fmla="*/ 6738 w 18047"/>
                    <a:gd name="connsiteY2" fmla="*/ 11256 h 17511"/>
                    <a:gd name="connsiteX3" fmla="*/ 10432 w 18047"/>
                    <a:gd name="connsiteY3" fmla="*/ 7124 h 17511"/>
                    <a:gd name="connsiteX4" fmla="*/ 15301 w 18047"/>
                    <a:gd name="connsiteY4" fmla="*/ 9186 h 17511"/>
                    <a:gd name="connsiteX5" fmla="*/ 16564 w 18047"/>
                    <a:gd name="connsiteY5" fmla="*/ 7589 h 17511"/>
                    <a:gd name="connsiteX6" fmla="*/ 18047 w 18047"/>
                    <a:gd name="connsiteY6" fmla="*/ 6141 h 17511"/>
                    <a:gd name="connsiteX7" fmla="*/ 1255 w 18047"/>
                    <a:gd name="connsiteY7" fmla="*/ 0 h 17511"/>
                    <a:gd name="connsiteX8" fmla="*/ 0 w 18047"/>
                    <a:gd name="connsiteY8" fmla="*/ 1334 h 17511"/>
                    <a:gd name="connsiteX9" fmla="*/ 7765 w 18047"/>
                    <a:gd name="connsiteY9" fmla="*/ 17512 h 17511"/>
                    <a:gd name="connsiteX10" fmla="*/ 8475 w 18047"/>
                    <a:gd name="connsiteY10" fmla="*/ 16582 h 17511"/>
                    <a:gd name="connsiteX11" fmla="*/ 3439 w 18047"/>
                    <a:gd name="connsiteY11" fmla="*/ 4334 h 17511"/>
                    <a:gd name="connsiteX12" fmla="*/ 8984 w 18047"/>
                    <a:gd name="connsiteY12" fmla="*/ 6492 h 17511"/>
                    <a:gd name="connsiteX13" fmla="*/ 6089 w 18047"/>
                    <a:gd name="connsiteY13" fmla="*/ 9765 h 17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047" h="17511">
                      <a:moveTo>
                        <a:pt x="8493" y="16617"/>
                      </a:moveTo>
                      <a:cubicBezTo>
                        <a:pt x="8743" y="16336"/>
                        <a:pt x="9010" y="16069"/>
                        <a:pt x="9291" y="15819"/>
                      </a:cubicBezTo>
                      <a:cubicBezTo>
                        <a:pt x="8370" y="14371"/>
                        <a:pt x="7659" y="12950"/>
                        <a:pt x="6738" y="11256"/>
                      </a:cubicBezTo>
                      <a:lnTo>
                        <a:pt x="10432" y="7124"/>
                      </a:lnTo>
                      <a:cubicBezTo>
                        <a:pt x="12072" y="7712"/>
                        <a:pt x="13608" y="8423"/>
                        <a:pt x="15301" y="9186"/>
                      </a:cubicBezTo>
                      <a:cubicBezTo>
                        <a:pt x="15740" y="8668"/>
                        <a:pt x="16108" y="8107"/>
                        <a:pt x="16564" y="7589"/>
                      </a:cubicBezTo>
                      <a:cubicBezTo>
                        <a:pt x="17021" y="7071"/>
                        <a:pt x="17556" y="6633"/>
                        <a:pt x="18047" y="6141"/>
                      </a:cubicBezTo>
                      <a:lnTo>
                        <a:pt x="1255" y="0"/>
                      </a:lnTo>
                      <a:cubicBezTo>
                        <a:pt x="921" y="517"/>
                        <a:pt x="496" y="969"/>
                        <a:pt x="0" y="1334"/>
                      </a:cubicBezTo>
                      <a:lnTo>
                        <a:pt x="7765" y="17512"/>
                      </a:lnTo>
                      <a:lnTo>
                        <a:pt x="8475" y="16582"/>
                      </a:lnTo>
                      <a:close/>
                      <a:moveTo>
                        <a:pt x="3439" y="4334"/>
                      </a:moveTo>
                      <a:lnTo>
                        <a:pt x="8984" y="6492"/>
                      </a:lnTo>
                      <a:lnTo>
                        <a:pt x="6089" y="97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E9045706-50A3-1876-55A7-5D72CB149073}"/>
                    </a:ext>
                  </a:extLst>
                </p:cNvPr>
                <p:cNvSpPr/>
                <p:nvPr/>
              </p:nvSpPr>
              <p:spPr>
                <a:xfrm>
                  <a:off x="1632155" y="1274605"/>
                  <a:ext cx="18059" cy="18253"/>
                </a:xfrm>
                <a:custGeom>
                  <a:avLst/>
                  <a:gdLst>
                    <a:gd name="connsiteX0" fmla="*/ 13734 w 18059"/>
                    <a:gd name="connsiteY0" fmla="*/ 16344 h 18253"/>
                    <a:gd name="connsiteX1" fmla="*/ 16507 w 18059"/>
                    <a:gd name="connsiteY1" fmla="*/ 3833 h 18253"/>
                    <a:gd name="connsiteX2" fmla="*/ 4364 w 18059"/>
                    <a:gd name="connsiteY2" fmla="*/ 1920 h 18253"/>
                    <a:gd name="connsiteX3" fmla="*/ 1592 w 18059"/>
                    <a:gd name="connsiteY3" fmla="*/ 14379 h 18253"/>
                    <a:gd name="connsiteX4" fmla="*/ 13734 w 18059"/>
                    <a:gd name="connsiteY4" fmla="*/ 16344 h 18253"/>
                    <a:gd name="connsiteX5" fmla="*/ 5110 w 18059"/>
                    <a:gd name="connsiteY5" fmla="*/ 3183 h 18253"/>
                    <a:gd name="connsiteX6" fmla="*/ 13006 w 18059"/>
                    <a:gd name="connsiteY6" fmla="*/ 5737 h 18253"/>
                    <a:gd name="connsiteX7" fmla="*/ 13006 w 18059"/>
                    <a:gd name="connsiteY7" fmla="*/ 15080 h 18253"/>
                    <a:gd name="connsiteX8" fmla="*/ 5242 w 18059"/>
                    <a:gd name="connsiteY8" fmla="*/ 12703 h 18253"/>
                    <a:gd name="connsiteX9" fmla="*/ 5084 w 18059"/>
                    <a:gd name="connsiteY9" fmla="*/ 3183 h 1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059" h="18253">
                      <a:moveTo>
                        <a:pt x="13734" y="16344"/>
                      </a:moveTo>
                      <a:cubicBezTo>
                        <a:pt x="18516" y="12948"/>
                        <a:pt x="19165" y="7649"/>
                        <a:pt x="16507" y="3833"/>
                      </a:cubicBezTo>
                      <a:cubicBezTo>
                        <a:pt x="14357" y="806"/>
                        <a:pt x="9944" y="-1993"/>
                        <a:pt x="4364" y="1920"/>
                      </a:cubicBezTo>
                      <a:cubicBezTo>
                        <a:pt x="-505" y="5368"/>
                        <a:pt x="-1102" y="10518"/>
                        <a:pt x="1592" y="14379"/>
                      </a:cubicBezTo>
                      <a:cubicBezTo>
                        <a:pt x="4707" y="18871"/>
                        <a:pt x="9427" y="19362"/>
                        <a:pt x="13734" y="16344"/>
                      </a:cubicBezTo>
                      <a:close/>
                      <a:moveTo>
                        <a:pt x="5110" y="3183"/>
                      </a:moveTo>
                      <a:cubicBezTo>
                        <a:pt x="8005" y="1122"/>
                        <a:pt x="11252" y="3183"/>
                        <a:pt x="13006" y="5737"/>
                      </a:cubicBezTo>
                      <a:cubicBezTo>
                        <a:pt x="15252" y="9009"/>
                        <a:pt x="16024" y="12984"/>
                        <a:pt x="13006" y="15080"/>
                      </a:cubicBezTo>
                      <a:cubicBezTo>
                        <a:pt x="9988" y="17177"/>
                        <a:pt x="7032" y="15265"/>
                        <a:pt x="5242" y="12703"/>
                      </a:cubicBezTo>
                      <a:cubicBezTo>
                        <a:pt x="2189" y="8316"/>
                        <a:pt x="2373" y="5096"/>
                        <a:pt x="5084" y="318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E7702D73-BCB4-DF21-741E-CF1D714D565C}"/>
                    </a:ext>
                  </a:extLst>
                </p:cNvPr>
                <p:cNvSpPr/>
                <p:nvPr/>
              </p:nvSpPr>
              <p:spPr>
                <a:xfrm>
                  <a:off x="1589958" y="1269033"/>
                  <a:ext cx="271479" cy="272628"/>
                </a:xfrm>
                <a:custGeom>
                  <a:avLst/>
                  <a:gdLst>
                    <a:gd name="connsiteX0" fmla="*/ 271479 w 271479"/>
                    <a:gd name="connsiteY0" fmla="*/ 136314 h 272628"/>
                    <a:gd name="connsiteX1" fmla="*/ 135726 w 271479"/>
                    <a:gd name="connsiteY1" fmla="*/ 0 h 272628"/>
                    <a:gd name="connsiteX2" fmla="*/ 0 w 271479"/>
                    <a:gd name="connsiteY2" fmla="*/ 136314 h 272628"/>
                    <a:gd name="connsiteX3" fmla="*/ 135726 w 271479"/>
                    <a:gd name="connsiteY3" fmla="*/ 272629 h 272628"/>
                    <a:gd name="connsiteX4" fmla="*/ 271479 w 271479"/>
                    <a:gd name="connsiteY4" fmla="*/ 136314 h 272628"/>
                    <a:gd name="connsiteX5" fmla="*/ 135691 w 271479"/>
                    <a:gd name="connsiteY5" fmla="*/ 269234 h 272628"/>
                    <a:gd name="connsiteX6" fmla="*/ 3369 w 271479"/>
                    <a:gd name="connsiteY6" fmla="*/ 136314 h 272628"/>
                    <a:gd name="connsiteX7" fmla="*/ 135691 w 271479"/>
                    <a:gd name="connsiteY7" fmla="*/ 3395 h 272628"/>
                    <a:gd name="connsiteX8" fmla="*/ 268093 w 271479"/>
                    <a:gd name="connsiteY8" fmla="*/ 136279 h 272628"/>
                    <a:gd name="connsiteX9" fmla="*/ 268093 w 271479"/>
                    <a:gd name="connsiteY9" fmla="*/ 136279 h 272628"/>
                    <a:gd name="connsiteX10" fmla="*/ 135691 w 271479"/>
                    <a:gd name="connsiteY10" fmla="*/ 269234 h 27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1479" h="272628">
                      <a:moveTo>
                        <a:pt x="271479" y="136314"/>
                      </a:moveTo>
                      <a:cubicBezTo>
                        <a:pt x="271479" y="61020"/>
                        <a:pt x="210705" y="0"/>
                        <a:pt x="135726" y="0"/>
                      </a:cubicBezTo>
                      <a:cubicBezTo>
                        <a:pt x="60748" y="0"/>
                        <a:pt x="0" y="61020"/>
                        <a:pt x="0" y="136314"/>
                      </a:cubicBezTo>
                      <a:cubicBezTo>
                        <a:pt x="0" y="211609"/>
                        <a:pt x="60774" y="272629"/>
                        <a:pt x="135726" y="272629"/>
                      </a:cubicBezTo>
                      <a:cubicBezTo>
                        <a:pt x="210679" y="272629"/>
                        <a:pt x="271479" y="211574"/>
                        <a:pt x="271479" y="136314"/>
                      </a:cubicBezTo>
                      <a:close/>
                      <a:moveTo>
                        <a:pt x="135691" y="269234"/>
                      </a:moveTo>
                      <a:cubicBezTo>
                        <a:pt x="62590" y="269234"/>
                        <a:pt x="3369" y="209723"/>
                        <a:pt x="3369" y="136314"/>
                      </a:cubicBezTo>
                      <a:cubicBezTo>
                        <a:pt x="3369" y="62906"/>
                        <a:pt x="62590" y="3395"/>
                        <a:pt x="135691" y="3395"/>
                      </a:cubicBezTo>
                      <a:cubicBezTo>
                        <a:pt x="208947" y="3531"/>
                        <a:pt x="268223" y="63024"/>
                        <a:pt x="268093" y="136279"/>
                      </a:cubicBezTo>
                      <a:lnTo>
                        <a:pt x="268093" y="136279"/>
                      </a:lnTo>
                      <a:cubicBezTo>
                        <a:pt x="268093" y="209723"/>
                        <a:pt x="208828" y="269234"/>
                        <a:pt x="135691" y="26923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AD41E5C3-B8F9-1816-3868-5E3CDE781479}"/>
                    </a:ext>
                  </a:extLst>
                </p:cNvPr>
                <p:cNvSpPr/>
                <p:nvPr/>
              </p:nvSpPr>
              <p:spPr>
                <a:xfrm>
                  <a:off x="1676895" y="1274191"/>
                  <a:ext cx="101702" cy="131357"/>
                </a:xfrm>
                <a:custGeom>
                  <a:avLst/>
                  <a:gdLst>
                    <a:gd name="connsiteX0" fmla="*/ 62318 w 101702"/>
                    <a:gd name="connsiteY0" fmla="*/ 40920 h 131357"/>
                    <a:gd name="connsiteX1" fmla="*/ 74733 w 101702"/>
                    <a:gd name="connsiteY1" fmla="*/ 33901 h 131357"/>
                    <a:gd name="connsiteX2" fmla="*/ 74856 w 101702"/>
                    <a:gd name="connsiteY2" fmla="*/ 33471 h 131357"/>
                    <a:gd name="connsiteX3" fmla="*/ 75970 w 101702"/>
                    <a:gd name="connsiteY3" fmla="*/ 32699 h 131357"/>
                    <a:gd name="connsiteX4" fmla="*/ 76338 w 101702"/>
                    <a:gd name="connsiteY4" fmla="*/ 30637 h 131357"/>
                    <a:gd name="connsiteX5" fmla="*/ 75724 w 101702"/>
                    <a:gd name="connsiteY5" fmla="*/ 29716 h 131357"/>
                    <a:gd name="connsiteX6" fmla="*/ 75786 w 101702"/>
                    <a:gd name="connsiteY6" fmla="*/ 29470 h 131357"/>
                    <a:gd name="connsiteX7" fmla="*/ 76058 w 101702"/>
                    <a:gd name="connsiteY7" fmla="*/ 27093 h 131357"/>
                    <a:gd name="connsiteX8" fmla="*/ 89315 w 101702"/>
                    <a:gd name="connsiteY8" fmla="*/ 15687 h 131357"/>
                    <a:gd name="connsiteX9" fmla="*/ 88639 w 101702"/>
                    <a:gd name="connsiteY9" fmla="*/ 14424 h 131357"/>
                    <a:gd name="connsiteX10" fmla="*/ 84568 w 101702"/>
                    <a:gd name="connsiteY10" fmla="*/ 15670 h 131357"/>
                    <a:gd name="connsiteX11" fmla="*/ 81761 w 101702"/>
                    <a:gd name="connsiteY11" fmla="*/ 16047 h 131357"/>
                    <a:gd name="connsiteX12" fmla="*/ 80067 w 101702"/>
                    <a:gd name="connsiteY12" fmla="*/ 13037 h 131357"/>
                    <a:gd name="connsiteX13" fmla="*/ 73505 w 101702"/>
                    <a:gd name="connsiteY13" fmla="*/ 16336 h 131357"/>
                    <a:gd name="connsiteX14" fmla="*/ 73689 w 101702"/>
                    <a:gd name="connsiteY14" fmla="*/ 17073 h 131357"/>
                    <a:gd name="connsiteX15" fmla="*/ 75075 w 101702"/>
                    <a:gd name="connsiteY15" fmla="*/ 16950 h 131357"/>
                    <a:gd name="connsiteX16" fmla="*/ 75873 w 101702"/>
                    <a:gd name="connsiteY16" fmla="*/ 17073 h 131357"/>
                    <a:gd name="connsiteX17" fmla="*/ 72671 w 101702"/>
                    <a:gd name="connsiteY17" fmla="*/ 20960 h 131357"/>
                    <a:gd name="connsiteX18" fmla="*/ 67214 w 101702"/>
                    <a:gd name="connsiteY18" fmla="*/ 16275 h 131357"/>
                    <a:gd name="connsiteX19" fmla="*/ 68481 w 101702"/>
                    <a:gd name="connsiteY19" fmla="*/ 10202 h 131357"/>
                    <a:gd name="connsiteX20" fmla="*/ 62408 w 101702"/>
                    <a:gd name="connsiteY20" fmla="*/ 8935 h 131357"/>
                    <a:gd name="connsiteX21" fmla="*/ 61141 w 101702"/>
                    <a:gd name="connsiteY21" fmla="*/ 15008 h 131357"/>
                    <a:gd name="connsiteX22" fmla="*/ 61853 w 101702"/>
                    <a:gd name="connsiteY22" fmla="*/ 15845 h 131357"/>
                    <a:gd name="connsiteX23" fmla="*/ 61634 w 101702"/>
                    <a:gd name="connsiteY23" fmla="*/ 16336 h 131357"/>
                    <a:gd name="connsiteX24" fmla="*/ 57782 w 101702"/>
                    <a:gd name="connsiteY24" fmla="*/ 19416 h 131357"/>
                    <a:gd name="connsiteX25" fmla="*/ 57782 w 101702"/>
                    <a:gd name="connsiteY25" fmla="*/ 12643 h 131357"/>
                    <a:gd name="connsiteX26" fmla="*/ 59634 w 101702"/>
                    <a:gd name="connsiteY26" fmla="*/ 13257 h 131357"/>
                    <a:gd name="connsiteX27" fmla="*/ 59327 w 101702"/>
                    <a:gd name="connsiteY27" fmla="*/ 11774 h 131357"/>
                    <a:gd name="connsiteX28" fmla="*/ 59142 w 101702"/>
                    <a:gd name="connsiteY28" fmla="*/ 10941 h 131357"/>
                    <a:gd name="connsiteX29" fmla="*/ 53878 w 101702"/>
                    <a:gd name="connsiteY29" fmla="*/ 6633 h 131357"/>
                    <a:gd name="connsiteX30" fmla="*/ 50790 w 101702"/>
                    <a:gd name="connsiteY30" fmla="*/ 0 h 131357"/>
                    <a:gd name="connsiteX31" fmla="*/ 47623 w 101702"/>
                    <a:gd name="connsiteY31" fmla="*/ 6659 h 131357"/>
                    <a:gd name="connsiteX32" fmla="*/ 42359 w 101702"/>
                    <a:gd name="connsiteY32" fmla="*/ 10941 h 131357"/>
                    <a:gd name="connsiteX33" fmla="*/ 42174 w 101702"/>
                    <a:gd name="connsiteY33" fmla="*/ 11774 h 131357"/>
                    <a:gd name="connsiteX34" fmla="*/ 41902 w 101702"/>
                    <a:gd name="connsiteY34" fmla="*/ 13222 h 131357"/>
                    <a:gd name="connsiteX35" fmla="*/ 43754 w 101702"/>
                    <a:gd name="connsiteY35" fmla="*/ 12608 h 131357"/>
                    <a:gd name="connsiteX36" fmla="*/ 43754 w 101702"/>
                    <a:gd name="connsiteY36" fmla="*/ 19416 h 131357"/>
                    <a:gd name="connsiteX37" fmla="*/ 39867 w 101702"/>
                    <a:gd name="connsiteY37" fmla="*/ 16336 h 131357"/>
                    <a:gd name="connsiteX38" fmla="*/ 39648 w 101702"/>
                    <a:gd name="connsiteY38" fmla="*/ 15845 h 131357"/>
                    <a:gd name="connsiteX39" fmla="*/ 39930 w 101702"/>
                    <a:gd name="connsiteY39" fmla="*/ 9648 h 131357"/>
                    <a:gd name="connsiteX40" fmla="*/ 33732 w 101702"/>
                    <a:gd name="connsiteY40" fmla="*/ 9365 h 131357"/>
                    <a:gd name="connsiteX41" fmla="*/ 33450 w 101702"/>
                    <a:gd name="connsiteY41" fmla="*/ 15562 h 131357"/>
                    <a:gd name="connsiteX42" fmla="*/ 34287 w 101702"/>
                    <a:gd name="connsiteY42" fmla="*/ 16275 h 131357"/>
                    <a:gd name="connsiteX43" fmla="*/ 28874 w 101702"/>
                    <a:gd name="connsiteY43" fmla="*/ 20934 h 131357"/>
                    <a:gd name="connsiteX44" fmla="*/ 25671 w 101702"/>
                    <a:gd name="connsiteY44" fmla="*/ 17047 h 131357"/>
                    <a:gd name="connsiteX45" fmla="*/ 26470 w 101702"/>
                    <a:gd name="connsiteY45" fmla="*/ 16924 h 131357"/>
                    <a:gd name="connsiteX46" fmla="*/ 27830 w 101702"/>
                    <a:gd name="connsiteY46" fmla="*/ 17108 h 131357"/>
                    <a:gd name="connsiteX47" fmla="*/ 28049 w 101702"/>
                    <a:gd name="connsiteY47" fmla="*/ 16310 h 131357"/>
                    <a:gd name="connsiteX48" fmla="*/ 21478 w 101702"/>
                    <a:gd name="connsiteY48" fmla="*/ 13011 h 131357"/>
                    <a:gd name="connsiteX49" fmla="*/ 19784 w 101702"/>
                    <a:gd name="connsiteY49" fmla="*/ 16099 h 131357"/>
                    <a:gd name="connsiteX50" fmla="*/ 16950 w 101702"/>
                    <a:gd name="connsiteY50" fmla="*/ 15722 h 131357"/>
                    <a:gd name="connsiteX51" fmla="*/ 12941 w 101702"/>
                    <a:gd name="connsiteY51" fmla="*/ 14397 h 131357"/>
                    <a:gd name="connsiteX52" fmla="*/ 12239 w 101702"/>
                    <a:gd name="connsiteY52" fmla="*/ 15670 h 131357"/>
                    <a:gd name="connsiteX53" fmla="*/ 25487 w 101702"/>
                    <a:gd name="connsiteY53" fmla="*/ 27075 h 131357"/>
                    <a:gd name="connsiteX54" fmla="*/ 25733 w 101702"/>
                    <a:gd name="connsiteY54" fmla="*/ 29233 h 131357"/>
                    <a:gd name="connsiteX55" fmla="*/ 25461 w 101702"/>
                    <a:gd name="connsiteY55" fmla="*/ 29637 h 131357"/>
                    <a:gd name="connsiteX56" fmla="*/ 24750 w 101702"/>
                    <a:gd name="connsiteY56" fmla="*/ 30988 h 131357"/>
                    <a:gd name="connsiteX57" fmla="*/ 25348 w 101702"/>
                    <a:gd name="connsiteY57" fmla="*/ 32985 h 131357"/>
                    <a:gd name="connsiteX58" fmla="*/ 25355 w 101702"/>
                    <a:gd name="connsiteY58" fmla="*/ 32989 h 131357"/>
                    <a:gd name="connsiteX59" fmla="*/ 25355 w 101702"/>
                    <a:gd name="connsiteY59" fmla="*/ 32989 h 131357"/>
                    <a:gd name="connsiteX60" fmla="*/ 26777 w 101702"/>
                    <a:gd name="connsiteY60" fmla="*/ 33761 h 131357"/>
                    <a:gd name="connsiteX61" fmla="*/ 26979 w 101702"/>
                    <a:gd name="connsiteY61" fmla="*/ 34094 h 131357"/>
                    <a:gd name="connsiteX62" fmla="*/ 39262 w 101702"/>
                    <a:gd name="connsiteY62" fmla="*/ 40937 h 131357"/>
                    <a:gd name="connsiteX63" fmla="*/ 0 w 101702"/>
                    <a:gd name="connsiteY63" fmla="*/ 80295 h 131357"/>
                    <a:gd name="connsiteX64" fmla="*/ 50886 w 101702"/>
                    <a:gd name="connsiteY64" fmla="*/ 131357 h 131357"/>
                    <a:gd name="connsiteX65" fmla="*/ 101703 w 101702"/>
                    <a:gd name="connsiteY65" fmla="*/ 80322 h 131357"/>
                    <a:gd name="connsiteX66" fmla="*/ 13564 w 101702"/>
                    <a:gd name="connsiteY66" fmla="*/ 90929 h 131357"/>
                    <a:gd name="connsiteX67" fmla="*/ 3036 w 101702"/>
                    <a:gd name="connsiteY67" fmla="*/ 80401 h 131357"/>
                    <a:gd name="connsiteX68" fmla="*/ 13511 w 101702"/>
                    <a:gd name="connsiteY68" fmla="*/ 69829 h 131357"/>
                    <a:gd name="connsiteX69" fmla="*/ 34454 w 101702"/>
                    <a:gd name="connsiteY69" fmla="*/ 111985 h 131357"/>
                    <a:gd name="connsiteX70" fmla="*/ 24347 w 101702"/>
                    <a:gd name="connsiteY70" fmla="*/ 101756 h 131357"/>
                    <a:gd name="connsiteX71" fmla="*/ 24347 w 101702"/>
                    <a:gd name="connsiteY71" fmla="*/ 58949 h 131357"/>
                    <a:gd name="connsiteX72" fmla="*/ 34454 w 101702"/>
                    <a:gd name="connsiteY72" fmla="*/ 48772 h 131357"/>
                    <a:gd name="connsiteX73" fmla="*/ 72180 w 101702"/>
                    <a:gd name="connsiteY73" fmla="*/ 29821 h 131357"/>
                    <a:gd name="connsiteX74" fmla="*/ 71811 w 101702"/>
                    <a:gd name="connsiteY74" fmla="*/ 31918 h 131357"/>
                    <a:gd name="connsiteX75" fmla="*/ 63038 w 101702"/>
                    <a:gd name="connsiteY75" fmla="*/ 29146 h 131357"/>
                    <a:gd name="connsiteX76" fmla="*/ 64178 w 101702"/>
                    <a:gd name="connsiteY76" fmla="*/ 28470 h 131357"/>
                    <a:gd name="connsiteX77" fmla="*/ 64731 w 101702"/>
                    <a:gd name="connsiteY77" fmla="*/ 26461 h 131357"/>
                    <a:gd name="connsiteX78" fmla="*/ 64424 w 101702"/>
                    <a:gd name="connsiteY78" fmla="*/ 25943 h 131357"/>
                    <a:gd name="connsiteX79" fmla="*/ 73426 w 101702"/>
                    <a:gd name="connsiteY79" fmla="*/ 29023 h 131357"/>
                    <a:gd name="connsiteX80" fmla="*/ 26979 w 101702"/>
                    <a:gd name="connsiteY80" fmla="*/ 26680 h 131357"/>
                    <a:gd name="connsiteX81" fmla="*/ 26821 w 101702"/>
                    <a:gd name="connsiteY81" fmla="*/ 26373 h 131357"/>
                    <a:gd name="connsiteX82" fmla="*/ 16249 w 101702"/>
                    <a:gd name="connsiteY82" fmla="*/ 16942 h 131357"/>
                    <a:gd name="connsiteX83" fmla="*/ 19398 w 101702"/>
                    <a:gd name="connsiteY83" fmla="*/ 17556 h 131357"/>
                    <a:gd name="connsiteX84" fmla="*/ 21214 w 101702"/>
                    <a:gd name="connsiteY84" fmla="*/ 17556 h 131357"/>
                    <a:gd name="connsiteX85" fmla="*/ 21214 w 101702"/>
                    <a:gd name="connsiteY85" fmla="*/ 16810 h 131357"/>
                    <a:gd name="connsiteX86" fmla="*/ 22294 w 101702"/>
                    <a:gd name="connsiteY86" fmla="*/ 14178 h 131357"/>
                    <a:gd name="connsiteX87" fmla="*/ 26680 w 101702"/>
                    <a:gd name="connsiteY87" fmla="*/ 15354 h 131357"/>
                    <a:gd name="connsiteX88" fmla="*/ 26373 w 101702"/>
                    <a:gd name="connsiteY88" fmla="*/ 15354 h 131357"/>
                    <a:gd name="connsiteX89" fmla="*/ 25601 w 101702"/>
                    <a:gd name="connsiteY89" fmla="*/ 15477 h 131357"/>
                    <a:gd name="connsiteX90" fmla="*/ 28988 w 101702"/>
                    <a:gd name="connsiteY90" fmla="*/ 22285 h 131357"/>
                    <a:gd name="connsiteX91" fmla="*/ 35340 w 101702"/>
                    <a:gd name="connsiteY91" fmla="*/ 17573 h 131357"/>
                    <a:gd name="connsiteX92" fmla="*/ 35954 w 101702"/>
                    <a:gd name="connsiteY92" fmla="*/ 15292 h 131357"/>
                    <a:gd name="connsiteX93" fmla="*/ 34119 w 101702"/>
                    <a:gd name="connsiteY93" fmla="*/ 11577 h 131357"/>
                    <a:gd name="connsiteX94" fmla="*/ 36761 w 101702"/>
                    <a:gd name="connsiteY94" fmla="*/ 9589 h 131357"/>
                    <a:gd name="connsiteX95" fmla="*/ 39733 w 101702"/>
                    <a:gd name="connsiteY95" fmla="*/ 12406 h 131357"/>
                    <a:gd name="connsiteX96" fmla="*/ 38296 w 101702"/>
                    <a:gd name="connsiteY96" fmla="*/ 14985 h 131357"/>
                    <a:gd name="connsiteX97" fmla="*/ 37928 w 101702"/>
                    <a:gd name="connsiteY97" fmla="*/ 15231 h 131357"/>
                    <a:gd name="connsiteX98" fmla="*/ 38296 w 101702"/>
                    <a:gd name="connsiteY98" fmla="*/ 16108 h 131357"/>
                    <a:gd name="connsiteX99" fmla="*/ 43754 w 101702"/>
                    <a:gd name="connsiteY99" fmla="*/ 20732 h 131357"/>
                    <a:gd name="connsiteX100" fmla="*/ 43912 w 101702"/>
                    <a:gd name="connsiteY100" fmla="*/ 10932 h 131357"/>
                    <a:gd name="connsiteX101" fmla="*/ 48096 w 101702"/>
                    <a:gd name="connsiteY101" fmla="*/ 7940 h 131357"/>
                    <a:gd name="connsiteX102" fmla="*/ 48597 w 101702"/>
                    <a:gd name="connsiteY102" fmla="*/ 8001 h 131357"/>
                    <a:gd name="connsiteX103" fmla="*/ 50904 w 101702"/>
                    <a:gd name="connsiteY103" fmla="*/ 2299 h 131357"/>
                    <a:gd name="connsiteX104" fmla="*/ 53001 w 101702"/>
                    <a:gd name="connsiteY104" fmla="*/ 8001 h 131357"/>
                    <a:gd name="connsiteX105" fmla="*/ 53492 w 101702"/>
                    <a:gd name="connsiteY105" fmla="*/ 7940 h 131357"/>
                    <a:gd name="connsiteX106" fmla="*/ 57686 w 101702"/>
                    <a:gd name="connsiteY106" fmla="*/ 11055 h 131357"/>
                    <a:gd name="connsiteX107" fmla="*/ 57870 w 101702"/>
                    <a:gd name="connsiteY107" fmla="*/ 20855 h 131357"/>
                    <a:gd name="connsiteX108" fmla="*/ 63301 w 101702"/>
                    <a:gd name="connsiteY108" fmla="*/ 16231 h 131357"/>
                    <a:gd name="connsiteX109" fmla="*/ 63696 w 101702"/>
                    <a:gd name="connsiteY109" fmla="*/ 15354 h 131357"/>
                    <a:gd name="connsiteX110" fmla="*/ 63327 w 101702"/>
                    <a:gd name="connsiteY110" fmla="*/ 15108 h 131357"/>
                    <a:gd name="connsiteX111" fmla="*/ 62446 w 101702"/>
                    <a:gd name="connsiteY111" fmla="*/ 11059 h 131357"/>
                    <a:gd name="connsiteX112" fmla="*/ 64871 w 101702"/>
                    <a:gd name="connsiteY112" fmla="*/ 9712 h 131357"/>
                    <a:gd name="connsiteX113" fmla="*/ 67747 w 101702"/>
                    <a:gd name="connsiteY113" fmla="*/ 12663 h 131357"/>
                    <a:gd name="connsiteX114" fmla="*/ 65670 w 101702"/>
                    <a:gd name="connsiteY114" fmla="*/ 15415 h 131357"/>
                    <a:gd name="connsiteX115" fmla="*/ 66284 w 101702"/>
                    <a:gd name="connsiteY115" fmla="*/ 17696 h 131357"/>
                    <a:gd name="connsiteX116" fmla="*/ 72636 w 101702"/>
                    <a:gd name="connsiteY116" fmla="*/ 22408 h 131357"/>
                    <a:gd name="connsiteX117" fmla="*/ 76023 w 101702"/>
                    <a:gd name="connsiteY117" fmla="*/ 15626 h 131357"/>
                    <a:gd name="connsiteX118" fmla="*/ 75224 w 101702"/>
                    <a:gd name="connsiteY118" fmla="*/ 15503 h 131357"/>
                    <a:gd name="connsiteX119" fmla="*/ 74917 w 101702"/>
                    <a:gd name="connsiteY119" fmla="*/ 15503 h 131357"/>
                    <a:gd name="connsiteX120" fmla="*/ 79357 w 101702"/>
                    <a:gd name="connsiteY120" fmla="*/ 14275 h 131357"/>
                    <a:gd name="connsiteX121" fmla="*/ 80436 w 101702"/>
                    <a:gd name="connsiteY121" fmla="*/ 16907 h 131357"/>
                    <a:gd name="connsiteX122" fmla="*/ 80497 w 101702"/>
                    <a:gd name="connsiteY122" fmla="*/ 17530 h 131357"/>
                    <a:gd name="connsiteX123" fmla="*/ 80988 w 101702"/>
                    <a:gd name="connsiteY123" fmla="*/ 17591 h 131357"/>
                    <a:gd name="connsiteX124" fmla="*/ 82217 w 101702"/>
                    <a:gd name="connsiteY124" fmla="*/ 17591 h 131357"/>
                    <a:gd name="connsiteX125" fmla="*/ 84805 w 101702"/>
                    <a:gd name="connsiteY125" fmla="*/ 17249 h 131357"/>
                    <a:gd name="connsiteX126" fmla="*/ 74794 w 101702"/>
                    <a:gd name="connsiteY126" fmla="*/ 26400 h 131357"/>
                    <a:gd name="connsiteX127" fmla="*/ 74672 w 101702"/>
                    <a:gd name="connsiteY127" fmla="*/ 26768 h 131357"/>
                    <a:gd name="connsiteX128" fmla="*/ 74514 w 101702"/>
                    <a:gd name="connsiteY128" fmla="*/ 27909 h 131357"/>
                    <a:gd name="connsiteX129" fmla="*/ 50825 w 101702"/>
                    <a:gd name="connsiteY129" fmla="*/ 23013 h 131357"/>
                    <a:gd name="connsiteX130" fmla="*/ 27137 w 101702"/>
                    <a:gd name="connsiteY130" fmla="*/ 27944 h 131357"/>
                    <a:gd name="connsiteX131" fmla="*/ 52553 w 101702"/>
                    <a:gd name="connsiteY131" fmla="*/ 24706 h 131357"/>
                    <a:gd name="connsiteX132" fmla="*/ 52220 w 101702"/>
                    <a:gd name="connsiteY132" fmla="*/ 24426 h 131357"/>
                    <a:gd name="connsiteX133" fmla="*/ 60783 w 101702"/>
                    <a:gd name="connsiteY133" fmla="*/ 25198 h 131357"/>
                    <a:gd name="connsiteX134" fmla="*/ 60564 w 101702"/>
                    <a:gd name="connsiteY134" fmla="*/ 25320 h 131357"/>
                    <a:gd name="connsiteX135" fmla="*/ 60046 w 101702"/>
                    <a:gd name="connsiteY135" fmla="*/ 27330 h 131357"/>
                    <a:gd name="connsiteX136" fmla="*/ 60783 w 101702"/>
                    <a:gd name="connsiteY136" fmla="*/ 28619 h 131357"/>
                    <a:gd name="connsiteX137" fmla="*/ 51878 w 101702"/>
                    <a:gd name="connsiteY137" fmla="*/ 27742 h 131357"/>
                    <a:gd name="connsiteX138" fmla="*/ 52711 w 101702"/>
                    <a:gd name="connsiteY138" fmla="*/ 26724 h 131357"/>
                    <a:gd name="connsiteX139" fmla="*/ 52527 w 101702"/>
                    <a:gd name="connsiteY139" fmla="*/ 24662 h 131357"/>
                    <a:gd name="connsiteX140" fmla="*/ 41367 w 101702"/>
                    <a:gd name="connsiteY140" fmla="*/ 25417 h 131357"/>
                    <a:gd name="connsiteX141" fmla="*/ 40937 w 101702"/>
                    <a:gd name="connsiteY141" fmla="*/ 25171 h 131357"/>
                    <a:gd name="connsiteX142" fmla="*/ 48833 w 101702"/>
                    <a:gd name="connsiteY142" fmla="*/ 24461 h 131357"/>
                    <a:gd name="connsiteX143" fmla="*/ 48333 w 101702"/>
                    <a:gd name="connsiteY143" fmla="*/ 25075 h 131357"/>
                    <a:gd name="connsiteX144" fmla="*/ 48470 w 101702"/>
                    <a:gd name="connsiteY144" fmla="*/ 27093 h 131357"/>
                    <a:gd name="connsiteX145" fmla="*/ 48491 w 101702"/>
                    <a:gd name="connsiteY145" fmla="*/ 27110 h 131357"/>
                    <a:gd name="connsiteX146" fmla="*/ 49290 w 101702"/>
                    <a:gd name="connsiteY146" fmla="*/ 27786 h 131357"/>
                    <a:gd name="connsiteX147" fmla="*/ 41279 w 101702"/>
                    <a:gd name="connsiteY147" fmla="*/ 28663 h 131357"/>
                    <a:gd name="connsiteX148" fmla="*/ 41929 w 101702"/>
                    <a:gd name="connsiteY148" fmla="*/ 27461 h 131357"/>
                    <a:gd name="connsiteX149" fmla="*/ 41390 w 101702"/>
                    <a:gd name="connsiteY149" fmla="*/ 25435 h 131357"/>
                    <a:gd name="connsiteX150" fmla="*/ 41358 w 101702"/>
                    <a:gd name="connsiteY150" fmla="*/ 25417 h 131357"/>
                    <a:gd name="connsiteX151" fmla="*/ 27803 w 101702"/>
                    <a:gd name="connsiteY151" fmla="*/ 29146 h 131357"/>
                    <a:gd name="connsiteX152" fmla="*/ 37674 w 101702"/>
                    <a:gd name="connsiteY152" fmla="*/ 25785 h 131357"/>
                    <a:gd name="connsiteX153" fmla="*/ 37235 w 101702"/>
                    <a:gd name="connsiteY153" fmla="*/ 26496 h 131357"/>
                    <a:gd name="connsiteX154" fmla="*/ 37796 w 101702"/>
                    <a:gd name="connsiteY154" fmla="*/ 28496 h 131357"/>
                    <a:gd name="connsiteX155" fmla="*/ 38814 w 101702"/>
                    <a:gd name="connsiteY155" fmla="*/ 29111 h 131357"/>
                    <a:gd name="connsiteX156" fmla="*/ 29286 w 101702"/>
                    <a:gd name="connsiteY156" fmla="*/ 32199 h 131357"/>
                    <a:gd name="connsiteX157" fmla="*/ 29532 w 101702"/>
                    <a:gd name="connsiteY157" fmla="*/ 31734 h 131357"/>
                    <a:gd name="connsiteX158" fmla="*/ 28927 w 101702"/>
                    <a:gd name="connsiteY158" fmla="*/ 29739 h 131357"/>
                    <a:gd name="connsiteX159" fmla="*/ 28918 w 101702"/>
                    <a:gd name="connsiteY159" fmla="*/ 29734 h 131357"/>
                    <a:gd name="connsiteX160" fmla="*/ 28918 w 101702"/>
                    <a:gd name="connsiteY160" fmla="*/ 29734 h 131357"/>
                    <a:gd name="connsiteX161" fmla="*/ 40446 w 101702"/>
                    <a:gd name="connsiteY161" fmla="*/ 39674 h 131357"/>
                    <a:gd name="connsiteX162" fmla="*/ 28821 w 101702"/>
                    <a:gd name="connsiteY162" fmla="*/ 33971 h 131357"/>
                    <a:gd name="connsiteX163" fmla="*/ 30207 w 101702"/>
                    <a:gd name="connsiteY163" fmla="*/ 33357 h 131357"/>
                    <a:gd name="connsiteX164" fmla="*/ 42227 w 101702"/>
                    <a:gd name="connsiteY164" fmla="*/ 37919 h 131357"/>
                    <a:gd name="connsiteX165" fmla="*/ 56317 w 101702"/>
                    <a:gd name="connsiteY165" fmla="*/ 122724 h 131357"/>
                    <a:gd name="connsiteX166" fmla="*/ 50799 w 101702"/>
                    <a:gd name="connsiteY166" fmla="*/ 128243 h 131357"/>
                    <a:gd name="connsiteX167" fmla="*/ 45315 w 101702"/>
                    <a:gd name="connsiteY167" fmla="*/ 122724 h 131357"/>
                    <a:gd name="connsiteX168" fmla="*/ 45315 w 101702"/>
                    <a:gd name="connsiteY168" fmla="*/ 37963 h 131357"/>
                    <a:gd name="connsiteX169" fmla="*/ 50799 w 101702"/>
                    <a:gd name="connsiteY169" fmla="*/ 32409 h 131357"/>
                    <a:gd name="connsiteX170" fmla="*/ 56317 w 101702"/>
                    <a:gd name="connsiteY170" fmla="*/ 37963 h 131357"/>
                    <a:gd name="connsiteX171" fmla="*/ 50799 w 101702"/>
                    <a:gd name="connsiteY171" fmla="*/ 29286 h 131357"/>
                    <a:gd name="connsiteX172" fmla="*/ 43490 w 101702"/>
                    <a:gd name="connsiteY172" fmla="*/ 36621 h 131357"/>
                    <a:gd name="connsiteX173" fmla="*/ 31848 w 101702"/>
                    <a:gd name="connsiteY173" fmla="*/ 32673 h 131357"/>
                    <a:gd name="connsiteX174" fmla="*/ 70057 w 101702"/>
                    <a:gd name="connsiteY174" fmla="*/ 32673 h 131357"/>
                    <a:gd name="connsiteX175" fmla="*/ 58125 w 101702"/>
                    <a:gd name="connsiteY175" fmla="*/ 36726 h 131357"/>
                    <a:gd name="connsiteX176" fmla="*/ 59441 w 101702"/>
                    <a:gd name="connsiteY176" fmla="*/ 37989 h 131357"/>
                    <a:gd name="connsiteX177" fmla="*/ 71724 w 101702"/>
                    <a:gd name="connsiteY177" fmla="*/ 33401 h 131357"/>
                    <a:gd name="connsiteX178" fmla="*/ 72864 w 101702"/>
                    <a:gd name="connsiteY178" fmla="*/ 33919 h 131357"/>
                    <a:gd name="connsiteX179" fmla="*/ 61151 w 101702"/>
                    <a:gd name="connsiteY179" fmla="*/ 39683 h 131357"/>
                    <a:gd name="connsiteX180" fmla="*/ 77260 w 101702"/>
                    <a:gd name="connsiteY180" fmla="*/ 101782 h 131357"/>
                    <a:gd name="connsiteX181" fmla="*/ 67153 w 101702"/>
                    <a:gd name="connsiteY181" fmla="*/ 111924 h 131357"/>
                    <a:gd name="connsiteX182" fmla="*/ 67153 w 101702"/>
                    <a:gd name="connsiteY182" fmla="*/ 48807 h 131357"/>
                    <a:gd name="connsiteX183" fmla="*/ 77260 w 101702"/>
                    <a:gd name="connsiteY183" fmla="*/ 58976 h 131357"/>
                    <a:gd name="connsiteX184" fmla="*/ 88042 w 101702"/>
                    <a:gd name="connsiteY184" fmla="*/ 69794 h 131357"/>
                    <a:gd name="connsiteX185" fmla="*/ 98571 w 101702"/>
                    <a:gd name="connsiteY185" fmla="*/ 80366 h 131357"/>
                    <a:gd name="connsiteX186" fmla="*/ 88095 w 101702"/>
                    <a:gd name="connsiteY186" fmla="*/ 90894 h 131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</a:cxnLst>
                  <a:rect l="l" t="t" r="r" b="b"/>
                  <a:pathLst>
                    <a:path w="101702" h="131357">
                      <a:moveTo>
                        <a:pt x="62318" y="40920"/>
                      </a:moveTo>
                      <a:cubicBezTo>
                        <a:pt x="68047" y="39472"/>
                        <a:pt x="72548" y="36972"/>
                        <a:pt x="74733" y="33901"/>
                      </a:cubicBezTo>
                      <a:cubicBezTo>
                        <a:pt x="74815" y="33773"/>
                        <a:pt x="74858" y="33623"/>
                        <a:pt x="74856" y="33471"/>
                      </a:cubicBezTo>
                      <a:lnTo>
                        <a:pt x="75970" y="32699"/>
                      </a:lnTo>
                      <a:cubicBezTo>
                        <a:pt x="76632" y="32225"/>
                        <a:pt x="76795" y="31311"/>
                        <a:pt x="76338" y="30637"/>
                      </a:cubicBezTo>
                      <a:lnTo>
                        <a:pt x="75724" y="29716"/>
                      </a:lnTo>
                      <a:cubicBezTo>
                        <a:pt x="75753" y="29636"/>
                        <a:pt x="75773" y="29554"/>
                        <a:pt x="75786" y="29470"/>
                      </a:cubicBezTo>
                      <a:lnTo>
                        <a:pt x="76058" y="27093"/>
                      </a:lnTo>
                      <a:cubicBezTo>
                        <a:pt x="79567" y="22408"/>
                        <a:pt x="84594" y="19082"/>
                        <a:pt x="89315" y="15687"/>
                      </a:cubicBezTo>
                      <a:lnTo>
                        <a:pt x="88639" y="14424"/>
                      </a:lnTo>
                      <a:cubicBezTo>
                        <a:pt x="87307" y="14916"/>
                        <a:pt x="85947" y="15332"/>
                        <a:pt x="84568" y="15670"/>
                      </a:cubicBezTo>
                      <a:cubicBezTo>
                        <a:pt x="83653" y="15917"/>
                        <a:pt x="82709" y="16044"/>
                        <a:pt x="81761" y="16047"/>
                      </a:cubicBezTo>
                      <a:cubicBezTo>
                        <a:pt x="81640" y="14851"/>
                        <a:pt x="81026" y="13761"/>
                        <a:pt x="80067" y="13037"/>
                      </a:cubicBezTo>
                      <a:cubicBezTo>
                        <a:pt x="77172" y="11283"/>
                        <a:pt x="72671" y="12423"/>
                        <a:pt x="73505" y="16336"/>
                      </a:cubicBezTo>
                      <a:lnTo>
                        <a:pt x="73689" y="17073"/>
                      </a:lnTo>
                      <a:cubicBezTo>
                        <a:pt x="74147" y="16997"/>
                        <a:pt x="74611" y="16956"/>
                        <a:pt x="75075" y="16950"/>
                      </a:cubicBezTo>
                      <a:cubicBezTo>
                        <a:pt x="75346" y="16948"/>
                        <a:pt x="75616" y="16990"/>
                        <a:pt x="75873" y="17073"/>
                      </a:cubicBezTo>
                      <a:cubicBezTo>
                        <a:pt x="76751" y="17723"/>
                        <a:pt x="74829" y="21083"/>
                        <a:pt x="72671" y="20960"/>
                      </a:cubicBezTo>
                      <a:cubicBezTo>
                        <a:pt x="70058" y="20678"/>
                        <a:pt x="67889" y="18815"/>
                        <a:pt x="67214" y="16275"/>
                      </a:cubicBezTo>
                      <a:cubicBezTo>
                        <a:pt x="69241" y="14948"/>
                        <a:pt x="69808" y="12229"/>
                        <a:pt x="68481" y="10202"/>
                      </a:cubicBezTo>
                      <a:cubicBezTo>
                        <a:pt x="67153" y="8175"/>
                        <a:pt x="64435" y="7608"/>
                        <a:pt x="62408" y="8935"/>
                      </a:cubicBezTo>
                      <a:cubicBezTo>
                        <a:pt x="60380" y="10262"/>
                        <a:pt x="59814" y="12981"/>
                        <a:pt x="61141" y="15008"/>
                      </a:cubicBezTo>
                      <a:cubicBezTo>
                        <a:pt x="61343" y="15316"/>
                        <a:pt x="61581" y="15597"/>
                        <a:pt x="61853" y="15845"/>
                      </a:cubicBezTo>
                      <a:lnTo>
                        <a:pt x="61634" y="16336"/>
                      </a:lnTo>
                      <a:cubicBezTo>
                        <a:pt x="60871" y="17784"/>
                        <a:pt x="59572" y="19390"/>
                        <a:pt x="57782" y="19416"/>
                      </a:cubicBezTo>
                      <a:cubicBezTo>
                        <a:pt x="53036" y="19574"/>
                        <a:pt x="53282" y="12397"/>
                        <a:pt x="57782" y="12643"/>
                      </a:cubicBezTo>
                      <a:cubicBezTo>
                        <a:pt x="58432" y="12732"/>
                        <a:pt x="59060" y="12940"/>
                        <a:pt x="59634" y="13257"/>
                      </a:cubicBezTo>
                      <a:lnTo>
                        <a:pt x="59327" y="11774"/>
                      </a:lnTo>
                      <a:cubicBezTo>
                        <a:pt x="59289" y="11492"/>
                        <a:pt x="59227" y="11213"/>
                        <a:pt x="59142" y="10941"/>
                      </a:cubicBezTo>
                      <a:cubicBezTo>
                        <a:pt x="58370" y="8537"/>
                        <a:pt x="56616" y="6721"/>
                        <a:pt x="53878" y="6633"/>
                      </a:cubicBezTo>
                      <a:cubicBezTo>
                        <a:pt x="53878" y="6633"/>
                        <a:pt x="52764" y="2378"/>
                        <a:pt x="50790" y="0"/>
                      </a:cubicBezTo>
                      <a:cubicBezTo>
                        <a:pt x="49377" y="1641"/>
                        <a:pt x="47623" y="6659"/>
                        <a:pt x="47623" y="6659"/>
                      </a:cubicBezTo>
                      <a:cubicBezTo>
                        <a:pt x="44912" y="6721"/>
                        <a:pt x="43148" y="8510"/>
                        <a:pt x="42359" y="10941"/>
                      </a:cubicBezTo>
                      <a:lnTo>
                        <a:pt x="42174" y="11774"/>
                      </a:lnTo>
                      <a:lnTo>
                        <a:pt x="41902" y="13222"/>
                      </a:lnTo>
                      <a:cubicBezTo>
                        <a:pt x="42481" y="12915"/>
                        <a:pt x="43106" y="12707"/>
                        <a:pt x="43754" y="12608"/>
                      </a:cubicBezTo>
                      <a:cubicBezTo>
                        <a:pt x="48219" y="12423"/>
                        <a:pt x="48465" y="19539"/>
                        <a:pt x="43754" y="19416"/>
                      </a:cubicBezTo>
                      <a:cubicBezTo>
                        <a:pt x="41902" y="19416"/>
                        <a:pt x="40639" y="17784"/>
                        <a:pt x="39867" y="16336"/>
                      </a:cubicBezTo>
                      <a:lnTo>
                        <a:pt x="39648" y="15845"/>
                      </a:lnTo>
                      <a:cubicBezTo>
                        <a:pt x="41437" y="14212"/>
                        <a:pt x="41564" y="11437"/>
                        <a:pt x="39930" y="9648"/>
                      </a:cubicBezTo>
                      <a:cubicBezTo>
                        <a:pt x="38296" y="7858"/>
                        <a:pt x="35522" y="7732"/>
                        <a:pt x="33732" y="9365"/>
                      </a:cubicBezTo>
                      <a:cubicBezTo>
                        <a:pt x="31944" y="10998"/>
                        <a:pt x="31817" y="13773"/>
                        <a:pt x="33450" y="15562"/>
                      </a:cubicBezTo>
                      <a:cubicBezTo>
                        <a:pt x="33698" y="15834"/>
                        <a:pt x="33979" y="16073"/>
                        <a:pt x="34287" y="16275"/>
                      </a:cubicBezTo>
                      <a:cubicBezTo>
                        <a:pt x="33603" y="18787"/>
                        <a:pt x="31460" y="20631"/>
                        <a:pt x="28874" y="20934"/>
                      </a:cubicBezTo>
                      <a:cubicBezTo>
                        <a:pt x="26724" y="21056"/>
                        <a:pt x="24838" y="17696"/>
                        <a:pt x="25671" y="17047"/>
                      </a:cubicBezTo>
                      <a:cubicBezTo>
                        <a:pt x="25933" y="16978"/>
                        <a:pt x="26200" y="16937"/>
                        <a:pt x="26470" y="16924"/>
                      </a:cubicBezTo>
                      <a:cubicBezTo>
                        <a:pt x="26928" y="16941"/>
                        <a:pt x="27383" y="17003"/>
                        <a:pt x="27830" y="17108"/>
                      </a:cubicBezTo>
                      <a:lnTo>
                        <a:pt x="28049" y="16310"/>
                      </a:lnTo>
                      <a:cubicBezTo>
                        <a:pt x="28926" y="12397"/>
                        <a:pt x="24347" y="11292"/>
                        <a:pt x="21478" y="13011"/>
                      </a:cubicBezTo>
                      <a:cubicBezTo>
                        <a:pt x="20498" y="13752"/>
                        <a:pt x="19883" y="14876"/>
                        <a:pt x="19784" y="16099"/>
                      </a:cubicBezTo>
                      <a:cubicBezTo>
                        <a:pt x="18827" y="16095"/>
                        <a:pt x="17875" y="15968"/>
                        <a:pt x="16950" y="15722"/>
                      </a:cubicBezTo>
                      <a:cubicBezTo>
                        <a:pt x="15599" y="15345"/>
                        <a:pt x="14257" y="14906"/>
                        <a:pt x="12941" y="14397"/>
                      </a:cubicBezTo>
                      <a:lnTo>
                        <a:pt x="12239" y="15670"/>
                      </a:lnTo>
                      <a:cubicBezTo>
                        <a:pt x="16924" y="19065"/>
                        <a:pt x="21978" y="22390"/>
                        <a:pt x="25487" y="27075"/>
                      </a:cubicBezTo>
                      <a:lnTo>
                        <a:pt x="25733" y="29233"/>
                      </a:lnTo>
                      <a:cubicBezTo>
                        <a:pt x="25614" y="29347"/>
                        <a:pt x="25522" y="29485"/>
                        <a:pt x="25461" y="29637"/>
                      </a:cubicBezTo>
                      <a:lnTo>
                        <a:pt x="24750" y="30988"/>
                      </a:lnTo>
                      <a:cubicBezTo>
                        <a:pt x="24364" y="31705"/>
                        <a:pt x="24632" y="32599"/>
                        <a:pt x="25348" y="32985"/>
                      </a:cubicBezTo>
                      <a:cubicBezTo>
                        <a:pt x="25351" y="32986"/>
                        <a:pt x="25353" y="32987"/>
                        <a:pt x="25355" y="32989"/>
                      </a:cubicBezTo>
                      <a:lnTo>
                        <a:pt x="25355" y="32989"/>
                      </a:lnTo>
                      <a:lnTo>
                        <a:pt x="26777" y="33761"/>
                      </a:lnTo>
                      <a:cubicBezTo>
                        <a:pt x="26809" y="33890"/>
                        <a:pt x="26879" y="34006"/>
                        <a:pt x="26979" y="34094"/>
                      </a:cubicBezTo>
                      <a:cubicBezTo>
                        <a:pt x="29233" y="37121"/>
                        <a:pt x="33638" y="39525"/>
                        <a:pt x="39262" y="40937"/>
                      </a:cubicBezTo>
                      <a:lnTo>
                        <a:pt x="0" y="80295"/>
                      </a:lnTo>
                      <a:lnTo>
                        <a:pt x="50886" y="131357"/>
                      </a:lnTo>
                      <a:lnTo>
                        <a:pt x="101703" y="80322"/>
                      </a:lnTo>
                      <a:close/>
                      <a:moveTo>
                        <a:pt x="13564" y="90929"/>
                      </a:moveTo>
                      <a:lnTo>
                        <a:pt x="3036" y="80401"/>
                      </a:lnTo>
                      <a:lnTo>
                        <a:pt x="13511" y="69829"/>
                      </a:lnTo>
                      <a:close/>
                      <a:moveTo>
                        <a:pt x="34454" y="111985"/>
                      </a:moveTo>
                      <a:lnTo>
                        <a:pt x="24347" y="101756"/>
                      </a:lnTo>
                      <a:lnTo>
                        <a:pt x="24347" y="58949"/>
                      </a:lnTo>
                      <a:lnTo>
                        <a:pt x="34454" y="48772"/>
                      </a:lnTo>
                      <a:close/>
                      <a:moveTo>
                        <a:pt x="72180" y="29821"/>
                      </a:moveTo>
                      <a:cubicBezTo>
                        <a:pt x="71514" y="30308"/>
                        <a:pt x="71351" y="31234"/>
                        <a:pt x="71811" y="31918"/>
                      </a:cubicBezTo>
                      <a:cubicBezTo>
                        <a:pt x="68979" y="30723"/>
                        <a:pt x="66042" y="29795"/>
                        <a:pt x="63038" y="29146"/>
                      </a:cubicBezTo>
                      <a:lnTo>
                        <a:pt x="64178" y="28470"/>
                      </a:lnTo>
                      <a:cubicBezTo>
                        <a:pt x="64866" y="28053"/>
                        <a:pt x="65108" y="27171"/>
                        <a:pt x="64731" y="26461"/>
                      </a:cubicBezTo>
                      <a:lnTo>
                        <a:pt x="64424" y="25943"/>
                      </a:lnTo>
                      <a:cubicBezTo>
                        <a:pt x="67532" y="26624"/>
                        <a:pt x="70552" y="27657"/>
                        <a:pt x="73426" y="29023"/>
                      </a:cubicBezTo>
                      <a:close/>
                      <a:moveTo>
                        <a:pt x="26979" y="26680"/>
                      </a:moveTo>
                      <a:lnTo>
                        <a:pt x="26821" y="26373"/>
                      </a:lnTo>
                      <a:cubicBezTo>
                        <a:pt x="24189" y="22645"/>
                        <a:pt x="19855" y="19618"/>
                        <a:pt x="16249" y="16942"/>
                      </a:cubicBezTo>
                      <a:cubicBezTo>
                        <a:pt x="17287" y="17199"/>
                        <a:pt x="18338" y="17404"/>
                        <a:pt x="19398" y="17556"/>
                      </a:cubicBezTo>
                      <a:cubicBezTo>
                        <a:pt x="20002" y="17616"/>
                        <a:pt x="20611" y="17616"/>
                        <a:pt x="21214" y="17556"/>
                      </a:cubicBezTo>
                      <a:lnTo>
                        <a:pt x="21214" y="16810"/>
                      </a:lnTo>
                      <a:cubicBezTo>
                        <a:pt x="21214" y="16687"/>
                        <a:pt x="21364" y="14748"/>
                        <a:pt x="22294" y="14178"/>
                      </a:cubicBezTo>
                      <a:cubicBezTo>
                        <a:pt x="23583" y="13380"/>
                        <a:pt x="26680" y="13099"/>
                        <a:pt x="26680" y="15354"/>
                      </a:cubicBezTo>
                      <a:lnTo>
                        <a:pt x="26373" y="15354"/>
                      </a:lnTo>
                      <a:lnTo>
                        <a:pt x="25601" y="15477"/>
                      </a:lnTo>
                      <a:cubicBezTo>
                        <a:pt x="22215" y="16152"/>
                        <a:pt x="24987" y="22566"/>
                        <a:pt x="28988" y="22285"/>
                      </a:cubicBezTo>
                      <a:cubicBezTo>
                        <a:pt x="32076" y="22101"/>
                        <a:pt x="34111" y="20249"/>
                        <a:pt x="35340" y="17573"/>
                      </a:cubicBezTo>
                      <a:cubicBezTo>
                        <a:pt x="35638" y="16841"/>
                        <a:pt x="35844" y="16075"/>
                        <a:pt x="35954" y="15292"/>
                      </a:cubicBezTo>
                      <a:cubicBezTo>
                        <a:pt x="34421" y="14773"/>
                        <a:pt x="33599" y="13110"/>
                        <a:pt x="34119" y="11577"/>
                      </a:cubicBezTo>
                      <a:cubicBezTo>
                        <a:pt x="34506" y="10433"/>
                        <a:pt x="35555" y="9644"/>
                        <a:pt x="36761" y="9589"/>
                      </a:cubicBezTo>
                      <a:cubicBezTo>
                        <a:pt x="38360" y="9547"/>
                        <a:pt x="39690" y="10808"/>
                        <a:pt x="39733" y="12406"/>
                      </a:cubicBezTo>
                      <a:cubicBezTo>
                        <a:pt x="39762" y="13464"/>
                        <a:pt x="39211" y="14453"/>
                        <a:pt x="38296" y="14985"/>
                      </a:cubicBezTo>
                      <a:lnTo>
                        <a:pt x="37928" y="15231"/>
                      </a:lnTo>
                      <a:cubicBezTo>
                        <a:pt x="38066" y="15517"/>
                        <a:pt x="38189" y="15810"/>
                        <a:pt x="38296" y="16108"/>
                      </a:cubicBezTo>
                      <a:cubicBezTo>
                        <a:pt x="39174" y="18328"/>
                        <a:pt x="41227" y="20670"/>
                        <a:pt x="43754" y="20732"/>
                      </a:cubicBezTo>
                      <a:cubicBezTo>
                        <a:pt x="50351" y="20890"/>
                        <a:pt x="50106" y="11177"/>
                        <a:pt x="43912" y="10932"/>
                      </a:cubicBezTo>
                      <a:cubicBezTo>
                        <a:pt x="44423" y="9070"/>
                        <a:pt x="46169" y="7821"/>
                        <a:pt x="48096" y="7940"/>
                      </a:cubicBezTo>
                      <a:lnTo>
                        <a:pt x="48597" y="8001"/>
                      </a:lnTo>
                      <a:cubicBezTo>
                        <a:pt x="48597" y="8001"/>
                        <a:pt x="49799" y="3615"/>
                        <a:pt x="50904" y="2299"/>
                      </a:cubicBezTo>
                      <a:cubicBezTo>
                        <a:pt x="51835" y="4106"/>
                        <a:pt x="52539" y="6021"/>
                        <a:pt x="53001" y="8001"/>
                      </a:cubicBezTo>
                      <a:lnTo>
                        <a:pt x="53492" y="7940"/>
                      </a:lnTo>
                      <a:cubicBezTo>
                        <a:pt x="55463" y="7815"/>
                        <a:pt x="57236" y="9132"/>
                        <a:pt x="57686" y="11055"/>
                      </a:cubicBezTo>
                      <a:cubicBezTo>
                        <a:pt x="51544" y="11335"/>
                        <a:pt x="51281" y="21013"/>
                        <a:pt x="57870" y="20855"/>
                      </a:cubicBezTo>
                      <a:cubicBezTo>
                        <a:pt x="60371" y="20793"/>
                        <a:pt x="62468" y="18451"/>
                        <a:pt x="63301" y="16231"/>
                      </a:cubicBezTo>
                      <a:lnTo>
                        <a:pt x="63696" y="15354"/>
                      </a:lnTo>
                      <a:lnTo>
                        <a:pt x="63327" y="15108"/>
                      </a:lnTo>
                      <a:cubicBezTo>
                        <a:pt x="61966" y="14233"/>
                        <a:pt x="61571" y="12421"/>
                        <a:pt x="62446" y="11059"/>
                      </a:cubicBezTo>
                      <a:cubicBezTo>
                        <a:pt x="62976" y="10231"/>
                        <a:pt x="63888" y="9726"/>
                        <a:pt x="64871" y="9712"/>
                      </a:cubicBezTo>
                      <a:cubicBezTo>
                        <a:pt x="66480" y="9733"/>
                        <a:pt x="67767" y="11054"/>
                        <a:pt x="67747" y="12663"/>
                      </a:cubicBezTo>
                      <a:cubicBezTo>
                        <a:pt x="67730" y="13935"/>
                        <a:pt x="66889" y="15050"/>
                        <a:pt x="65670" y="15415"/>
                      </a:cubicBezTo>
                      <a:cubicBezTo>
                        <a:pt x="65784" y="16197"/>
                        <a:pt x="65990" y="16963"/>
                        <a:pt x="66284" y="17696"/>
                      </a:cubicBezTo>
                      <a:cubicBezTo>
                        <a:pt x="67521" y="20407"/>
                        <a:pt x="69557" y="22223"/>
                        <a:pt x="72636" y="22408"/>
                      </a:cubicBezTo>
                      <a:cubicBezTo>
                        <a:pt x="76646" y="22653"/>
                        <a:pt x="79383" y="16266"/>
                        <a:pt x="76023" y="15626"/>
                      </a:cubicBezTo>
                      <a:cubicBezTo>
                        <a:pt x="75759" y="15567"/>
                        <a:pt x="75493" y="15526"/>
                        <a:pt x="75224" y="15503"/>
                      </a:cubicBezTo>
                      <a:lnTo>
                        <a:pt x="74917" y="15503"/>
                      </a:lnTo>
                      <a:cubicBezTo>
                        <a:pt x="74917" y="13222"/>
                        <a:pt x="78032" y="13502"/>
                        <a:pt x="79357" y="14275"/>
                      </a:cubicBezTo>
                      <a:cubicBezTo>
                        <a:pt x="80278" y="14862"/>
                        <a:pt x="80401" y="16740"/>
                        <a:pt x="80436" y="16907"/>
                      </a:cubicBezTo>
                      <a:lnTo>
                        <a:pt x="80497" y="17530"/>
                      </a:lnTo>
                      <a:lnTo>
                        <a:pt x="80988" y="17591"/>
                      </a:lnTo>
                      <a:lnTo>
                        <a:pt x="82217" y="17591"/>
                      </a:lnTo>
                      <a:cubicBezTo>
                        <a:pt x="83090" y="17580"/>
                        <a:pt x="83959" y="17465"/>
                        <a:pt x="84805" y="17249"/>
                      </a:cubicBezTo>
                      <a:cubicBezTo>
                        <a:pt x="81199" y="19960"/>
                        <a:pt x="77470" y="22706"/>
                        <a:pt x="74794" y="26400"/>
                      </a:cubicBezTo>
                      <a:lnTo>
                        <a:pt x="74672" y="26768"/>
                      </a:lnTo>
                      <a:lnTo>
                        <a:pt x="74514" y="27909"/>
                      </a:lnTo>
                      <a:cubicBezTo>
                        <a:pt x="67084" y="24522"/>
                        <a:pt x="58988" y="22849"/>
                        <a:pt x="50825" y="23013"/>
                      </a:cubicBezTo>
                      <a:cubicBezTo>
                        <a:pt x="41578" y="23013"/>
                        <a:pt x="33199" y="24864"/>
                        <a:pt x="27137" y="27944"/>
                      </a:cubicBezTo>
                      <a:close/>
                      <a:moveTo>
                        <a:pt x="52553" y="24706"/>
                      </a:moveTo>
                      <a:lnTo>
                        <a:pt x="52220" y="24426"/>
                      </a:lnTo>
                      <a:cubicBezTo>
                        <a:pt x="55089" y="24474"/>
                        <a:pt x="57951" y="24733"/>
                        <a:pt x="60783" y="25198"/>
                      </a:cubicBezTo>
                      <a:lnTo>
                        <a:pt x="60564" y="25320"/>
                      </a:lnTo>
                      <a:cubicBezTo>
                        <a:pt x="59878" y="25741"/>
                        <a:pt x="59649" y="26630"/>
                        <a:pt x="60046" y="27330"/>
                      </a:cubicBezTo>
                      <a:lnTo>
                        <a:pt x="60783" y="28619"/>
                      </a:lnTo>
                      <a:cubicBezTo>
                        <a:pt x="57843" y="28087"/>
                        <a:pt x="54865" y="27793"/>
                        <a:pt x="51878" y="27742"/>
                      </a:cubicBezTo>
                      <a:lnTo>
                        <a:pt x="52711" y="26724"/>
                      </a:lnTo>
                      <a:cubicBezTo>
                        <a:pt x="53224" y="26102"/>
                        <a:pt x="53142" y="25184"/>
                        <a:pt x="52527" y="24662"/>
                      </a:cubicBezTo>
                      <a:close/>
                      <a:moveTo>
                        <a:pt x="41367" y="25417"/>
                      </a:moveTo>
                      <a:lnTo>
                        <a:pt x="40937" y="25171"/>
                      </a:lnTo>
                      <a:cubicBezTo>
                        <a:pt x="43554" y="24788"/>
                        <a:pt x="46190" y="24551"/>
                        <a:pt x="48833" y="24461"/>
                      </a:cubicBezTo>
                      <a:lnTo>
                        <a:pt x="48333" y="25075"/>
                      </a:lnTo>
                      <a:cubicBezTo>
                        <a:pt x="47814" y="25670"/>
                        <a:pt x="47875" y="26573"/>
                        <a:pt x="48470" y="27093"/>
                      </a:cubicBezTo>
                      <a:cubicBezTo>
                        <a:pt x="48477" y="27098"/>
                        <a:pt x="48484" y="27104"/>
                        <a:pt x="48491" y="27110"/>
                      </a:cubicBezTo>
                      <a:lnTo>
                        <a:pt x="49290" y="27786"/>
                      </a:lnTo>
                      <a:cubicBezTo>
                        <a:pt x="46602" y="27889"/>
                        <a:pt x="43926" y="28182"/>
                        <a:pt x="41279" y="28663"/>
                      </a:cubicBezTo>
                      <a:lnTo>
                        <a:pt x="41929" y="27461"/>
                      </a:lnTo>
                      <a:cubicBezTo>
                        <a:pt x="42339" y="26753"/>
                        <a:pt x="42098" y="25846"/>
                        <a:pt x="41390" y="25435"/>
                      </a:cubicBezTo>
                      <a:cubicBezTo>
                        <a:pt x="41379" y="25429"/>
                        <a:pt x="41369" y="25423"/>
                        <a:pt x="41358" y="25417"/>
                      </a:cubicBezTo>
                      <a:close/>
                      <a:moveTo>
                        <a:pt x="27803" y="29146"/>
                      </a:moveTo>
                      <a:cubicBezTo>
                        <a:pt x="30945" y="27631"/>
                        <a:pt x="34260" y="26502"/>
                        <a:pt x="37674" y="25785"/>
                      </a:cubicBezTo>
                      <a:lnTo>
                        <a:pt x="37235" y="26496"/>
                      </a:lnTo>
                      <a:cubicBezTo>
                        <a:pt x="36845" y="27204"/>
                        <a:pt x="37095" y="28094"/>
                        <a:pt x="37796" y="28496"/>
                      </a:cubicBezTo>
                      <a:lnTo>
                        <a:pt x="38814" y="29111"/>
                      </a:lnTo>
                      <a:cubicBezTo>
                        <a:pt x="35539" y="29803"/>
                        <a:pt x="32345" y="30839"/>
                        <a:pt x="29286" y="32199"/>
                      </a:cubicBezTo>
                      <a:lnTo>
                        <a:pt x="29532" y="31734"/>
                      </a:lnTo>
                      <a:cubicBezTo>
                        <a:pt x="29916" y="31016"/>
                        <a:pt x="29646" y="30123"/>
                        <a:pt x="28927" y="29739"/>
                      </a:cubicBezTo>
                      <a:cubicBezTo>
                        <a:pt x="28925" y="29737"/>
                        <a:pt x="28921" y="29735"/>
                        <a:pt x="28918" y="29734"/>
                      </a:cubicBezTo>
                      <a:lnTo>
                        <a:pt x="28918" y="29734"/>
                      </a:lnTo>
                      <a:close/>
                      <a:moveTo>
                        <a:pt x="40446" y="39674"/>
                      </a:moveTo>
                      <a:cubicBezTo>
                        <a:pt x="35234" y="38472"/>
                        <a:pt x="31102" y="36437"/>
                        <a:pt x="28821" y="33971"/>
                      </a:cubicBezTo>
                      <a:lnTo>
                        <a:pt x="30207" y="33357"/>
                      </a:lnTo>
                      <a:cubicBezTo>
                        <a:pt x="33842" y="35718"/>
                        <a:pt x="37941" y="37274"/>
                        <a:pt x="42227" y="37919"/>
                      </a:cubicBezTo>
                      <a:close/>
                      <a:moveTo>
                        <a:pt x="56317" y="122724"/>
                      </a:moveTo>
                      <a:lnTo>
                        <a:pt x="50799" y="128243"/>
                      </a:lnTo>
                      <a:lnTo>
                        <a:pt x="45315" y="122724"/>
                      </a:lnTo>
                      <a:lnTo>
                        <a:pt x="45315" y="37963"/>
                      </a:lnTo>
                      <a:lnTo>
                        <a:pt x="50799" y="32409"/>
                      </a:lnTo>
                      <a:lnTo>
                        <a:pt x="56317" y="37963"/>
                      </a:lnTo>
                      <a:close/>
                      <a:moveTo>
                        <a:pt x="50799" y="29286"/>
                      </a:moveTo>
                      <a:lnTo>
                        <a:pt x="43490" y="36621"/>
                      </a:lnTo>
                      <a:cubicBezTo>
                        <a:pt x="39391" y="36071"/>
                        <a:pt x="35436" y="34730"/>
                        <a:pt x="31848" y="32673"/>
                      </a:cubicBezTo>
                      <a:cubicBezTo>
                        <a:pt x="44161" y="28028"/>
                        <a:pt x="57744" y="28028"/>
                        <a:pt x="70057" y="32673"/>
                      </a:cubicBezTo>
                      <a:cubicBezTo>
                        <a:pt x="66384" y="34794"/>
                        <a:pt x="62330" y="36171"/>
                        <a:pt x="58125" y="36726"/>
                      </a:cubicBezTo>
                      <a:close/>
                      <a:moveTo>
                        <a:pt x="59441" y="37989"/>
                      </a:moveTo>
                      <a:cubicBezTo>
                        <a:pt x="63815" y="37352"/>
                        <a:pt x="68003" y="35787"/>
                        <a:pt x="71724" y="33401"/>
                      </a:cubicBezTo>
                      <a:lnTo>
                        <a:pt x="72864" y="33919"/>
                      </a:lnTo>
                      <a:cubicBezTo>
                        <a:pt x="70583" y="36384"/>
                        <a:pt x="66416" y="38481"/>
                        <a:pt x="61151" y="39683"/>
                      </a:cubicBezTo>
                      <a:close/>
                      <a:moveTo>
                        <a:pt x="77260" y="101782"/>
                      </a:moveTo>
                      <a:lnTo>
                        <a:pt x="67153" y="111924"/>
                      </a:lnTo>
                      <a:lnTo>
                        <a:pt x="67153" y="48807"/>
                      </a:lnTo>
                      <a:lnTo>
                        <a:pt x="77260" y="58976"/>
                      </a:lnTo>
                      <a:close/>
                      <a:moveTo>
                        <a:pt x="88042" y="69794"/>
                      </a:moveTo>
                      <a:lnTo>
                        <a:pt x="98571" y="80366"/>
                      </a:lnTo>
                      <a:lnTo>
                        <a:pt x="88095" y="908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BB729BD8-E0A3-F410-B236-31719C67BF5B}"/>
                    </a:ext>
                  </a:extLst>
                </p:cNvPr>
                <p:cNvSpPr/>
                <p:nvPr/>
              </p:nvSpPr>
              <p:spPr>
                <a:xfrm>
                  <a:off x="1786950" y="1439774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8CB58487-E09F-F3AF-9FAF-1D41A9FBF7FA}"/>
                    </a:ext>
                  </a:extLst>
                </p:cNvPr>
                <p:cNvSpPr/>
                <p:nvPr/>
              </p:nvSpPr>
              <p:spPr>
                <a:xfrm>
                  <a:off x="1778966" y="1439774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9F84CEB6-6820-CF1A-B13C-BE1C4F9F8210}"/>
                    </a:ext>
                  </a:extLst>
                </p:cNvPr>
                <p:cNvSpPr/>
                <p:nvPr/>
              </p:nvSpPr>
              <p:spPr>
                <a:xfrm>
                  <a:off x="1782756" y="1433975"/>
                  <a:ext cx="982" cy="4500"/>
                </a:xfrm>
                <a:custGeom>
                  <a:avLst/>
                  <a:gdLst>
                    <a:gd name="connsiteX0" fmla="*/ 0 w 982"/>
                    <a:gd name="connsiteY0" fmla="*/ 0 h 4500"/>
                    <a:gd name="connsiteX1" fmla="*/ 983 w 982"/>
                    <a:gd name="connsiteY1" fmla="*/ 0 h 4500"/>
                    <a:gd name="connsiteX2" fmla="*/ 983 w 982"/>
                    <a:gd name="connsiteY2" fmla="*/ 4501 h 4500"/>
                    <a:gd name="connsiteX3" fmla="*/ 0 w 982"/>
                    <a:gd name="connsiteY3" fmla="*/ 4501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00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01"/>
                      </a:lnTo>
                      <a:lnTo>
                        <a:pt x="0" y="45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1DB51835-03F6-95FA-F0A2-3F9F91BFADA6}"/>
                    </a:ext>
                  </a:extLst>
                </p:cNvPr>
                <p:cNvSpPr/>
                <p:nvPr/>
              </p:nvSpPr>
              <p:spPr>
                <a:xfrm>
                  <a:off x="1769412" y="1418385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08D81E21-88FD-3A22-6688-DAF42FB7DB6B}"/>
                    </a:ext>
                  </a:extLst>
                </p:cNvPr>
                <p:cNvSpPr/>
                <p:nvPr/>
              </p:nvSpPr>
              <p:spPr>
                <a:xfrm>
                  <a:off x="1761428" y="1418385"/>
                  <a:ext cx="710" cy="3263"/>
                </a:xfrm>
                <a:custGeom>
                  <a:avLst/>
                  <a:gdLst>
                    <a:gd name="connsiteX0" fmla="*/ 0 w 710"/>
                    <a:gd name="connsiteY0" fmla="*/ 0 h 3263"/>
                    <a:gd name="connsiteX1" fmla="*/ 711 w 710"/>
                    <a:gd name="connsiteY1" fmla="*/ 0 h 3263"/>
                    <a:gd name="connsiteX2" fmla="*/ 711 w 710"/>
                    <a:gd name="connsiteY2" fmla="*/ 3264 h 3263"/>
                    <a:gd name="connsiteX3" fmla="*/ 0 w 710"/>
                    <a:gd name="connsiteY3" fmla="*/ 3264 h 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63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64"/>
                      </a:lnTo>
                      <a:lnTo>
                        <a:pt x="0" y="3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8C1738BC-DF27-E208-9673-FBAC95EBF941}"/>
                    </a:ext>
                  </a:extLst>
                </p:cNvPr>
                <p:cNvSpPr/>
                <p:nvPr/>
              </p:nvSpPr>
              <p:spPr>
                <a:xfrm>
                  <a:off x="1751601" y="1375456"/>
                  <a:ext cx="80988" cy="127251"/>
                </a:xfrm>
                <a:custGeom>
                  <a:avLst/>
                  <a:gdLst>
                    <a:gd name="connsiteX0" fmla="*/ 80988 w 80988"/>
                    <a:gd name="connsiteY0" fmla="*/ 11581 h 127251"/>
                    <a:gd name="connsiteX1" fmla="*/ 79444 w 80988"/>
                    <a:gd name="connsiteY1" fmla="*/ 11458 h 127251"/>
                    <a:gd name="connsiteX2" fmla="*/ 67161 w 80988"/>
                    <a:gd name="connsiteY2" fmla="*/ 16889 h 127251"/>
                    <a:gd name="connsiteX3" fmla="*/ 67907 w 80988"/>
                    <a:gd name="connsiteY3" fmla="*/ 19354 h 127251"/>
                    <a:gd name="connsiteX4" fmla="*/ 65775 w 80988"/>
                    <a:gd name="connsiteY4" fmla="*/ 15310 h 127251"/>
                    <a:gd name="connsiteX5" fmla="*/ 64757 w 80988"/>
                    <a:gd name="connsiteY5" fmla="*/ 10783 h 127251"/>
                    <a:gd name="connsiteX6" fmla="*/ 62353 w 80988"/>
                    <a:gd name="connsiteY6" fmla="*/ 11862 h 127251"/>
                    <a:gd name="connsiteX7" fmla="*/ 60230 w 80988"/>
                    <a:gd name="connsiteY7" fmla="*/ 9396 h 127251"/>
                    <a:gd name="connsiteX8" fmla="*/ 58537 w 80988"/>
                    <a:gd name="connsiteY8" fmla="*/ 4650 h 127251"/>
                    <a:gd name="connsiteX9" fmla="*/ 55457 w 80988"/>
                    <a:gd name="connsiteY9" fmla="*/ 8809 h 127251"/>
                    <a:gd name="connsiteX10" fmla="*/ 52185 w 80988"/>
                    <a:gd name="connsiteY10" fmla="*/ 12046 h 127251"/>
                    <a:gd name="connsiteX11" fmla="*/ 52185 w 80988"/>
                    <a:gd name="connsiteY11" fmla="*/ 12669 h 127251"/>
                    <a:gd name="connsiteX12" fmla="*/ 52773 w 80988"/>
                    <a:gd name="connsiteY12" fmla="*/ 12669 h 127251"/>
                    <a:gd name="connsiteX13" fmla="*/ 51018 w 80988"/>
                    <a:gd name="connsiteY13" fmla="*/ 12450 h 127251"/>
                    <a:gd name="connsiteX14" fmla="*/ 48035 w 80988"/>
                    <a:gd name="connsiteY14" fmla="*/ 8388 h 127251"/>
                    <a:gd name="connsiteX15" fmla="*/ 48357 w 80988"/>
                    <a:gd name="connsiteY15" fmla="*/ 12096 h 127251"/>
                    <a:gd name="connsiteX16" fmla="*/ 48737 w 80988"/>
                    <a:gd name="connsiteY16" fmla="*/ 12362 h 127251"/>
                    <a:gd name="connsiteX17" fmla="*/ 41648 w 80988"/>
                    <a:gd name="connsiteY17" fmla="*/ 13037 h 127251"/>
                    <a:gd name="connsiteX18" fmla="*/ 44982 w 80988"/>
                    <a:gd name="connsiteY18" fmla="*/ 13994 h 127251"/>
                    <a:gd name="connsiteX19" fmla="*/ 45508 w 80988"/>
                    <a:gd name="connsiteY19" fmla="*/ 13064 h 127251"/>
                    <a:gd name="connsiteX20" fmla="*/ 42604 w 80988"/>
                    <a:gd name="connsiteY20" fmla="*/ 5641 h 127251"/>
                    <a:gd name="connsiteX21" fmla="*/ 39972 w 80988"/>
                    <a:gd name="connsiteY21" fmla="*/ 0 h 127251"/>
                    <a:gd name="connsiteX22" fmla="*/ 37445 w 80988"/>
                    <a:gd name="connsiteY22" fmla="*/ 5361 h 127251"/>
                    <a:gd name="connsiteX23" fmla="*/ 33778 w 80988"/>
                    <a:gd name="connsiteY23" fmla="*/ 8537 h 127251"/>
                    <a:gd name="connsiteX24" fmla="*/ 33901 w 80988"/>
                    <a:gd name="connsiteY24" fmla="*/ 9458 h 127251"/>
                    <a:gd name="connsiteX25" fmla="*/ 35138 w 80988"/>
                    <a:gd name="connsiteY25" fmla="*/ 15134 h 127251"/>
                    <a:gd name="connsiteX26" fmla="*/ 35752 w 80988"/>
                    <a:gd name="connsiteY26" fmla="*/ 13195 h 127251"/>
                    <a:gd name="connsiteX27" fmla="*/ 38525 w 80988"/>
                    <a:gd name="connsiteY27" fmla="*/ 13257 h 127251"/>
                    <a:gd name="connsiteX28" fmla="*/ 31593 w 80988"/>
                    <a:gd name="connsiteY28" fmla="*/ 12379 h 127251"/>
                    <a:gd name="connsiteX29" fmla="*/ 28014 w 80988"/>
                    <a:gd name="connsiteY29" fmla="*/ 8870 h 127251"/>
                    <a:gd name="connsiteX30" fmla="*/ 27768 w 80988"/>
                    <a:gd name="connsiteY30" fmla="*/ 10844 h 127251"/>
                    <a:gd name="connsiteX31" fmla="*/ 24627 w 80988"/>
                    <a:gd name="connsiteY31" fmla="*/ 8774 h 127251"/>
                    <a:gd name="connsiteX32" fmla="*/ 21513 w 80988"/>
                    <a:gd name="connsiteY32" fmla="*/ 4773 h 127251"/>
                    <a:gd name="connsiteX33" fmla="*/ 19819 w 80988"/>
                    <a:gd name="connsiteY33" fmla="*/ 9607 h 127251"/>
                    <a:gd name="connsiteX34" fmla="*/ 18310 w 80988"/>
                    <a:gd name="connsiteY34" fmla="*/ 10484 h 127251"/>
                    <a:gd name="connsiteX35" fmla="*/ 17573 w 80988"/>
                    <a:gd name="connsiteY35" fmla="*/ 12423 h 127251"/>
                    <a:gd name="connsiteX36" fmla="*/ 15354 w 80988"/>
                    <a:gd name="connsiteY36" fmla="*/ 10827 h 127251"/>
                    <a:gd name="connsiteX37" fmla="*/ 12823 w 80988"/>
                    <a:gd name="connsiteY37" fmla="*/ 13242 h 127251"/>
                    <a:gd name="connsiteX38" fmla="*/ 14476 w 80988"/>
                    <a:gd name="connsiteY38" fmla="*/ 15634 h 127251"/>
                    <a:gd name="connsiteX39" fmla="*/ 13678 w 80988"/>
                    <a:gd name="connsiteY39" fmla="*/ 18775 h 127251"/>
                    <a:gd name="connsiteX40" fmla="*/ 11274 w 80988"/>
                    <a:gd name="connsiteY40" fmla="*/ 16398 h 127251"/>
                    <a:gd name="connsiteX41" fmla="*/ 12046 w 80988"/>
                    <a:gd name="connsiteY41" fmla="*/ 16959 h 127251"/>
                    <a:gd name="connsiteX42" fmla="*/ 13371 w 80988"/>
                    <a:gd name="connsiteY42" fmla="*/ 16459 h 127251"/>
                    <a:gd name="connsiteX43" fmla="*/ 13064 w 80988"/>
                    <a:gd name="connsiteY43" fmla="*/ 15845 h 127251"/>
                    <a:gd name="connsiteX44" fmla="*/ 12906 w 80988"/>
                    <a:gd name="connsiteY44" fmla="*/ 15354 h 127251"/>
                    <a:gd name="connsiteX45" fmla="*/ 12660 w 80988"/>
                    <a:gd name="connsiteY45" fmla="*/ 14766 h 127251"/>
                    <a:gd name="connsiteX46" fmla="*/ 640 w 80988"/>
                    <a:gd name="connsiteY46" fmla="*/ 11686 h 127251"/>
                    <a:gd name="connsiteX47" fmla="*/ 526 w 80988"/>
                    <a:gd name="connsiteY47" fmla="*/ 11686 h 127251"/>
                    <a:gd name="connsiteX48" fmla="*/ 526 w 80988"/>
                    <a:gd name="connsiteY48" fmla="*/ 11809 h 127251"/>
                    <a:gd name="connsiteX49" fmla="*/ 0 w 80988"/>
                    <a:gd name="connsiteY49" fmla="*/ 12643 h 127251"/>
                    <a:gd name="connsiteX50" fmla="*/ 7308 w 80988"/>
                    <a:gd name="connsiteY50" fmla="*/ 24233 h 127251"/>
                    <a:gd name="connsiteX51" fmla="*/ 7001 w 80988"/>
                    <a:gd name="connsiteY51" fmla="*/ 24320 h 127251"/>
                    <a:gd name="connsiteX52" fmla="*/ 6349 w 80988"/>
                    <a:gd name="connsiteY52" fmla="*/ 25519 h 127251"/>
                    <a:gd name="connsiteX53" fmla="*/ 7001 w 80988"/>
                    <a:gd name="connsiteY53" fmla="*/ 26171 h 127251"/>
                    <a:gd name="connsiteX54" fmla="*/ 6721 w 80988"/>
                    <a:gd name="connsiteY54" fmla="*/ 26382 h 127251"/>
                    <a:gd name="connsiteX55" fmla="*/ 5580 w 80988"/>
                    <a:gd name="connsiteY55" fmla="*/ 27523 h 127251"/>
                    <a:gd name="connsiteX56" fmla="*/ 5580 w 80988"/>
                    <a:gd name="connsiteY56" fmla="*/ 29777 h 127251"/>
                    <a:gd name="connsiteX57" fmla="*/ 6721 w 80988"/>
                    <a:gd name="connsiteY57" fmla="*/ 30944 h 127251"/>
                    <a:gd name="connsiteX58" fmla="*/ 7457 w 80988"/>
                    <a:gd name="connsiteY58" fmla="*/ 31374 h 127251"/>
                    <a:gd name="connsiteX59" fmla="*/ 6229 w 80988"/>
                    <a:gd name="connsiteY59" fmla="*/ 31751 h 127251"/>
                    <a:gd name="connsiteX60" fmla="*/ 4913 w 80988"/>
                    <a:gd name="connsiteY60" fmla="*/ 31751 h 127251"/>
                    <a:gd name="connsiteX61" fmla="*/ 4852 w 80988"/>
                    <a:gd name="connsiteY61" fmla="*/ 90087 h 127251"/>
                    <a:gd name="connsiteX62" fmla="*/ 11607 w 80988"/>
                    <a:gd name="connsiteY62" fmla="*/ 110433 h 127251"/>
                    <a:gd name="connsiteX63" fmla="*/ 29786 w 80988"/>
                    <a:gd name="connsiteY63" fmla="*/ 123926 h 127251"/>
                    <a:gd name="connsiteX64" fmla="*/ 39832 w 80988"/>
                    <a:gd name="connsiteY64" fmla="*/ 127251 h 127251"/>
                    <a:gd name="connsiteX65" fmla="*/ 62950 w 80988"/>
                    <a:gd name="connsiteY65" fmla="*/ 114714 h 127251"/>
                    <a:gd name="connsiteX66" fmla="*/ 72469 w 80988"/>
                    <a:gd name="connsiteY66" fmla="*/ 102870 h 127251"/>
                    <a:gd name="connsiteX67" fmla="*/ 72557 w 80988"/>
                    <a:gd name="connsiteY67" fmla="*/ 102712 h 127251"/>
                    <a:gd name="connsiteX68" fmla="*/ 73856 w 80988"/>
                    <a:gd name="connsiteY68" fmla="*/ 99325 h 127251"/>
                    <a:gd name="connsiteX69" fmla="*/ 74347 w 80988"/>
                    <a:gd name="connsiteY69" fmla="*/ 97106 h 127251"/>
                    <a:gd name="connsiteX70" fmla="*/ 74347 w 80988"/>
                    <a:gd name="connsiteY70" fmla="*/ 97106 h 127251"/>
                    <a:gd name="connsiteX71" fmla="*/ 74285 w 80988"/>
                    <a:gd name="connsiteY71" fmla="*/ 31681 h 127251"/>
                    <a:gd name="connsiteX72" fmla="*/ 73347 w 80988"/>
                    <a:gd name="connsiteY72" fmla="*/ 31681 h 127251"/>
                    <a:gd name="connsiteX73" fmla="*/ 72469 w 80988"/>
                    <a:gd name="connsiteY73" fmla="*/ 31278 h 127251"/>
                    <a:gd name="connsiteX74" fmla="*/ 73233 w 80988"/>
                    <a:gd name="connsiteY74" fmla="*/ 30848 h 127251"/>
                    <a:gd name="connsiteX75" fmla="*/ 74408 w 80988"/>
                    <a:gd name="connsiteY75" fmla="*/ 29707 h 127251"/>
                    <a:gd name="connsiteX76" fmla="*/ 74408 w 80988"/>
                    <a:gd name="connsiteY76" fmla="*/ 27452 h 127251"/>
                    <a:gd name="connsiteX77" fmla="*/ 73233 w 80988"/>
                    <a:gd name="connsiteY77" fmla="*/ 26286 h 127251"/>
                    <a:gd name="connsiteX78" fmla="*/ 72864 w 80988"/>
                    <a:gd name="connsiteY78" fmla="*/ 26005 h 127251"/>
                    <a:gd name="connsiteX79" fmla="*/ 73420 w 80988"/>
                    <a:gd name="connsiteY79" fmla="*/ 24745 h 127251"/>
                    <a:gd name="connsiteX80" fmla="*/ 72864 w 80988"/>
                    <a:gd name="connsiteY80" fmla="*/ 24189 h 127251"/>
                    <a:gd name="connsiteX81" fmla="*/ 80971 w 80988"/>
                    <a:gd name="connsiteY81" fmla="*/ 11581 h 127251"/>
                    <a:gd name="connsiteX82" fmla="*/ 61634 w 80988"/>
                    <a:gd name="connsiteY82" fmla="*/ 13959 h 127251"/>
                    <a:gd name="connsiteX83" fmla="*/ 63055 w 80988"/>
                    <a:gd name="connsiteY83" fmla="*/ 15345 h 127251"/>
                    <a:gd name="connsiteX84" fmla="*/ 60423 w 80988"/>
                    <a:gd name="connsiteY84" fmla="*/ 17503 h 127251"/>
                    <a:gd name="connsiteX85" fmla="*/ 60669 w 80988"/>
                    <a:gd name="connsiteY85" fmla="*/ 13678 h 127251"/>
                    <a:gd name="connsiteX86" fmla="*/ 60669 w 80988"/>
                    <a:gd name="connsiteY86" fmla="*/ 13739 h 127251"/>
                    <a:gd name="connsiteX87" fmla="*/ 61037 w 80988"/>
                    <a:gd name="connsiteY87" fmla="*/ 13836 h 127251"/>
                    <a:gd name="connsiteX88" fmla="*/ 48965 w 80988"/>
                    <a:gd name="connsiteY88" fmla="*/ 9028 h 127251"/>
                    <a:gd name="connsiteX89" fmla="*/ 49842 w 80988"/>
                    <a:gd name="connsiteY89" fmla="*/ 11660 h 127251"/>
                    <a:gd name="connsiteX90" fmla="*/ 48965 w 80988"/>
                    <a:gd name="connsiteY90" fmla="*/ 9028 h 127251"/>
                    <a:gd name="connsiteX91" fmla="*/ 28935 w 80988"/>
                    <a:gd name="connsiteY91" fmla="*/ 9423 h 127251"/>
                    <a:gd name="connsiteX92" fmla="*/ 30234 w 80988"/>
                    <a:gd name="connsiteY92" fmla="*/ 11520 h 127251"/>
                    <a:gd name="connsiteX93" fmla="*/ 28970 w 80988"/>
                    <a:gd name="connsiteY93" fmla="*/ 9423 h 127251"/>
                    <a:gd name="connsiteX94" fmla="*/ 27461 w 80988"/>
                    <a:gd name="connsiteY94" fmla="*/ 12669 h 127251"/>
                    <a:gd name="connsiteX95" fmla="*/ 28102 w 80988"/>
                    <a:gd name="connsiteY95" fmla="*/ 12669 h 127251"/>
                    <a:gd name="connsiteX96" fmla="*/ 28040 w 80988"/>
                    <a:gd name="connsiteY96" fmla="*/ 12055 h 127251"/>
                    <a:gd name="connsiteX97" fmla="*/ 27830 w 80988"/>
                    <a:gd name="connsiteY97" fmla="*/ 11037 h 127251"/>
                    <a:gd name="connsiteX98" fmla="*/ 29058 w 80988"/>
                    <a:gd name="connsiteY98" fmla="*/ 12274 h 127251"/>
                    <a:gd name="connsiteX99" fmla="*/ 25364 w 80988"/>
                    <a:gd name="connsiteY99" fmla="*/ 15784 h 127251"/>
                    <a:gd name="connsiteX100" fmla="*/ 27461 w 80988"/>
                    <a:gd name="connsiteY100" fmla="*/ 12669 h 127251"/>
                    <a:gd name="connsiteX101" fmla="*/ 17380 w 80988"/>
                    <a:gd name="connsiteY101" fmla="*/ 14617 h 127251"/>
                    <a:gd name="connsiteX102" fmla="*/ 21513 w 80988"/>
                    <a:gd name="connsiteY102" fmla="*/ 15494 h 127251"/>
                    <a:gd name="connsiteX103" fmla="*/ 17038 w 80988"/>
                    <a:gd name="connsiteY103" fmla="*/ 15064 h 127251"/>
                    <a:gd name="connsiteX104" fmla="*/ 17380 w 80988"/>
                    <a:gd name="connsiteY104" fmla="*/ 14599 h 127251"/>
                    <a:gd name="connsiteX105" fmla="*/ 7642 w 80988"/>
                    <a:gd name="connsiteY105" fmla="*/ 98720 h 127251"/>
                    <a:gd name="connsiteX106" fmla="*/ 6764 w 80988"/>
                    <a:gd name="connsiteY106" fmla="*/ 89718 h 127251"/>
                    <a:gd name="connsiteX107" fmla="*/ 6764 w 80988"/>
                    <a:gd name="connsiteY107" fmla="*/ 75681 h 127251"/>
                    <a:gd name="connsiteX108" fmla="*/ 7642 w 80988"/>
                    <a:gd name="connsiteY108" fmla="*/ 75681 h 127251"/>
                    <a:gd name="connsiteX109" fmla="*/ 11397 w 80988"/>
                    <a:gd name="connsiteY109" fmla="*/ 106730 h 127251"/>
                    <a:gd name="connsiteX110" fmla="*/ 9642 w 80988"/>
                    <a:gd name="connsiteY110" fmla="*/ 103958 h 127251"/>
                    <a:gd name="connsiteX111" fmla="*/ 9642 w 80988"/>
                    <a:gd name="connsiteY111" fmla="*/ 75716 h 127251"/>
                    <a:gd name="connsiteX112" fmla="*/ 11397 w 80988"/>
                    <a:gd name="connsiteY112" fmla="*/ 75716 h 127251"/>
                    <a:gd name="connsiteX113" fmla="*/ 15196 w 80988"/>
                    <a:gd name="connsiteY113" fmla="*/ 111117 h 127251"/>
                    <a:gd name="connsiteX114" fmla="*/ 13441 w 80988"/>
                    <a:gd name="connsiteY114" fmla="*/ 109266 h 127251"/>
                    <a:gd name="connsiteX115" fmla="*/ 13441 w 80988"/>
                    <a:gd name="connsiteY115" fmla="*/ 75628 h 127251"/>
                    <a:gd name="connsiteX116" fmla="*/ 15196 w 80988"/>
                    <a:gd name="connsiteY116" fmla="*/ 75628 h 127251"/>
                    <a:gd name="connsiteX117" fmla="*/ 19047 w 80988"/>
                    <a:gd name="connsiteY117" fmla="*/ 114539 h 127251"/>
                    <a:gd name="connsiteX118" fmla="*/ 17196 w 80988"/>
                    <a:gd name="connsiteY118" fmla="*/ 112977 h 127251"/>
                    <a:gd name="connsiteX119" fmla="*/ 17196 w 80988"/>
                    <a:gd name="connsiteY119" fmla="*/ 75689 h 127251"/>
                    <a:gd name="connsiteX120" fmla="*/ 19047 w 80988"/>
                    <a:gd name="connsiteY120" fmla="*/ 75689 h 127251"/>
                    <a:gd name="connsiteX121" fmla="*/ 22618 w 80988"/>
                    <a:gd name="connsiteY121" fmla="*/ 117276 h 127251"/>
                    <a:gd name="connsiteX122" fmla="*/ 21074 w 80988"/>
                    <a:gd name="connsiteY122" fmla="*/ 116135 h 127251"/>
                    <a:gd name="connsiteX123" fmla="*/ 21074 w 80988"/>
                    <a:gd name="connsiteY123" fmla="*/ 75654 h 127251"/>
                    <a:gd name="connsiteX124" fmla="*/ 22530 w 80988"/>
                    <a:gd name="connsiteY124" fmla="*/ 75654 h 127251"/>
                    <a:gd name="connsiteX125" fmla="*/ 22618 w 80988"/>
                    <a:gd name="connsiteY125" fmla="*/ 75935 h 127251"/>
                    <a:gd name="connsiteX126" fmla="*/ 22899 w 80988"/>
                    <a:gd name="connsiteY126" fmla="*/ 74838 h 127251"/>
                    <a:gd name="connsiteX127" fmla="*/ 6808 w 80988"/>
                    <a:gd name="connsiteY127" fmla="*/ 74838 h 127251"/>
                    <a:gd name="connsiteX128" fmla="*/ 6808 w 80988"/>
                    <a:gd name="connsiteY128" fmla="*/ 53905 h 127251"/>
                    <a:gd name="connsiteX129" fmla="*/ 22899 w 80988"/>
                    <a:gd name="connsiteY129" fmla="*/ 53905 h 127251"/>
                    <a:gd name="connsiteX130" fmla="*/ 22899 w 80988"/>
                    <a:gd name="connsiteY130" fmla="*/ 33585 h 127251"/>
                    <a:gd name="connsiteX131" fmla="*/ 39727 w 80988"/>
                    <a:gd name="connsiteY131" fmla="*/ 33585 h 127251"/>
                    <a:gd name="connsiteX132" fmla="*/ 39727 w 80988"/>
                    <a:gd name="connsiteY132" fmla="*/ 53957 h 127251"/>
                    <a:gd name="connsiteX133" fmla="*/ 22899 w 80988"/>
                    <a:gd name="connsiteY133" fmla="*/ 53957 h 127251"/>
                    <a:gd name="connsiteX134" fmla="*/ 36796 w 80988"/>
                    <a:gd name="connsiteY134" fmla="*/ 25101 h 127251"/>
                    <a:gd name="connsiteX135" fmla="*/ 37963 w 80988"/>
                    <a:gd name="connsiteY135" fmla="*/ 26268 h 127251"/>
                    <a:gd name="connsiteX136" fmla="*/ 38121 w 80988"/>
                    <a:gd name="connsiteY136" fmla="*/ 26391 h 127251"/>
                    <a:gd name="connsiteX137" fmla="*/ 25513 w 80988"/>
                    <a:gd name="connsiteY137" fmla="*/ 27382 h 127251"/>
                    <a:gd name="connsiteX138" fmla="*/ 26593 w 80988"/>
                    <a:gd name="connsiteY138" fmla="*/ 26303 h 127251"/>
                    <a:gd name="connsiteX139" fmla="*/ 26593 w 80988"/>
                    <a:gd name="connsiteY139" fmla="*/ 24048 h 127251"/>
                    <a:gd name="connsiteX140" fmla="*/ 25426 w 80988"/>
                    <a:gd name="connsiteY140" fmla="*/ 22881 h 127251"/>
                    <a:gd name="connsiteX141" fmla="*/ 24548 w 80988"/>
                    <a:gd name="connsiteY141" fmla="*/ 22451 h 127251"/>
                    <a:gd name="connsiteX142" fmla="*/ 38700 w 80988"/>
                    <a:gd name="connsiteY142" fmla="*/ 21276 h 127251"/>
                    <a:gd name="connsiteX143" fmla="*/ 37954 w 80988"/>
                    <a:gd name="connsiteY143" fmla="*/ 21715 h 127251"/>
                    <a:gd name="connsiteX144" fmla="*/ 36787 w 80988"/>
                    <a:gd name="connsiteY144" fmla="*/ 22846 h 127251"/>
                    <a:gd name="connsiteX145" fmla="*/ 36796 w 80988"/>
                    <a:gd name="connsiteY145" fmla="*/ 25084 h 127251"/>
                    <a:gd name="connsiteX146" fmla="*/ 39165 w 80988"/>
                    <a:gd name="connsiteY146" fmla="*/ 28303 h 127251"/>
                    <a:gd name="connsiteX147" fmla="*/ 56028 w 80988"/>
                    <a:gd name="connsiteY147" fmla="*/ 29137 h 127251"/>
                    <a:gd name="connsiteX148" fmla="*/ 67890 w 80988"/>
                    <a:gd name="connsiteY148" fmla="*/ 31725 h 127251"/>
                    <a:gd name="connsiteX149" fmla="*/ 13345 w 80988"/>
                    <a:gd name="connsiteY149" fmla="*/ 31725 h 127251"/>
                    <a:gd name="connsiteX150" fmla="*/ 39130 w 80988"/>
                    <a:gd name="connsiteY150" fmla="*/ 28321 h 127251"/>
                    <a:gd name="connsiteX151" fmla="*/ 54484 w 80988"/>
                    <a:gd name="connsiteY151" fmla="*/ 26180 h 127251"/>
                    <a:gd name="connsiteX152" fmla="*/ 55414 w 80988"/>
                    <a:gd name="connsiteY152" fmla="*/ 27101 h 127251"/>
                    <a:gd name="connsiteX153" fmla="*/ 40060 w 80988"/>
                    <a:gd name="connsiteY153" fmla="*/ 26426 h 127251"/>
                    <a:gd name="connsiteX154" fmla="*/ 40218 w 80988"/>
                    <a:gd name="connsiteY154" fmla="*/ 26268 h 127251"/>
                    <a:gd name="connsiteX155" fmla="*/ 41358 w 80988"/>
                    <a:gd name="connsiteY155" fmla="*/ 25127 h 127251"/>
                    <a:gd name="connsiteX156" fmla="*/ 41358 w 80988"/>
                    <a:gd name="connsiteY156" fmla="*/ 22881 h 127251"/>
                    <a:gd name="connsiteX157" fmla="*/ 40218 w 80988"/>
                    <a:gd name="connsiteY157" fmla="*/ 21715 h 127251"/>
                    <a:gd name="connsiteX158" fmla="*/ 39419 w 80988"/>
                    <a:gd name="connsiteY158" fmla="*/ 21276 h 127251"/>
                    <a:gd name="connsiteX159" fmla="*/ 40955 w 80988"/>
                    <a:gd name="connsiteY159" fmla="*/ 21276 h 127251"/>
                    <a:gd name="connsiteX160" fmla="*/ 56677 w 80988"/>
                    <a:gd name="connsiteY160" fmla="*/ 22320 h 127251"/>
                    <a:gd name="connsiteX161" fmla="*/ 55694 w 80988"/>
                    <a:gd name="connsiteY161" fmla="*/ 22776 h 127251"/>
                    <a:gd name="connsiteX162" fmla="*/ 54519 w 80988"/>
                    <a:gd name="connsiteY162" fmla="*/ 23952 h 127251"/>
                    <a:gd name="connsiteX163" fmla="*/ 54502 w 80988"/>
                    <a:gd name="connsiteY163" fmla="*/ 26111 h 127251"/>
                    <a:gd name="connsiteX164" fmla="*/ 54519 w 80988"/>
                    <a:gd name="connsiteY164" fmla="*/ 26128 h 127251"/>
                    <a:gd name="connsiteX165" fmla="*/ 65179 w 80988"/>
                    <a:gd name="connsiteY165" fmla="*/ 54010 h 127251"/>
                    <a:gd name="connsiteX166" fmla="*/ 72469 w 80988"/>
                    <a:gd name="connsiteY166" fmla="*/ 35682 h 127251"/>
                    <a:gd name="connsiteX167" fmla="*/ 72469 w 80988"/>
                    <a:gd name="connsiteY167" fmla="*/ 72355 h 127251"/>
                    <a:gd name="connsiteX168" fmla="*/ 72513 w 80988"/>
                    <a:gd name="connsiteY168" fmla="*/ 73794 h 127251"/>
                    <a:gd name="connsiteX169" fmla="*/ 72513 w 80988"/>
                    <a:gd name="connsiteY169" fmla="*/ 74838 h 127251"/>
                    <a:gd name="connsiteX170" fmla="*/ 71592 w 80988"/>
                    <a:gd name="connsiteY170" fmla="*/ 74838 h 127251"/>
                    <a:gd name="connsiteX171" fmla="*/ 71592 w 80988"/>
                    <a:gd name="connsiteY171" fmla="*/ 71452 h 127251"/>
                    <a:gd name="connsiteX172" fmla="*/ 69741 w 80988"/>
                    <a:gd name="connsiteY172" fmla="*/ 66828 h 127251"/>
                    <a:gd name="connsiteX173" fmla="*/ 69741 w 80988"/>
                    <a:gd name="connsiteY173" fmla="*/ 74838 h 127251"/>
                    <a:gd name="connsiteX174" fmla="*/ 67802 w 80988"/>
                    <a:gd name="connsiteY174" fmla="*/ 74838 h 127251"/>
                    <a:gd name="connsiteX175" fmla="*/ 67802 w 80988"/>
                    <a:gd name="connsiteY175" fmla="*/ 61941 h 127251"/>
                    <a:gd name="connsiteX176" fmla="*/ 56800 w 80988"/>
                    <a:gd name="connsiteY176" fmla="*/ 73513 h 127251"/>
                    <a:gd name="connsiteX177" fmla="*/ 56861 w 80988"/>
                    <a:gd name="connsiteY177" fmla="*/ 34533 h 127251"/>
                    <a:gd name="connsiteX178" fmla="*/ 64626 w 80988"/>
                    <a:gd name="connsiteY178" fmla="*/ 54010 h 127251"/>
                    <a:gd name="connsiteX179" fmla="*/ 62345 w 80988"/>
                    <a:gd name="connsiteY179" fmla="*/ 61099 h 127251"/>
                    <a:gd name="connsiteX180" fmla="*/ 62345 w 80988"/>
                    <a:gd name="connsiteY180" fmla="*/ 74838 h 127251"/>
                    <a:gd name="connsiteX181" fmla="*/ 60371 w 80988"/>
                    <a:gd name="connsiteY181" fmla="*/ 74838 h 127251"/>
                    <a:gd name="connsiteX182" fmla="*/ 60371 w 80988"/>
                    <a:gd name="connsiteY182" fmla="*/ 65951 h 127251"/>
                    <a:gd name="connsiteX183" fmla="*/ 58519 w 80988"/>
                    <a:gd name="connsiteY183" fmla="*/ 70574 h 127251"/>
                    <a:gd name="connsiteX184" fmla="*/ 58519 w 80988"/>
                    <a:gd name="connsiteY184" fmla="*/ 74821 h 127251"/>
                    <a:gd name="connsiteX185" fmla="*/ 56826 w 80988"/>
                    <a:gd name="connsiteY185" fmla="*/ 74821 h 127251"/>
                    <a:gd name="connsiteX186" fmla="*/ 57010 w 80988"/>
                    <a:gd name="connsiteY186" fmla="*/ 33585 h 127251"/>
                    <a:gd name="connsiteX187" fmla="*/ 58555 w 80988"/>
                    <a:gd name="connsiteY187" fmla="*/ 33585 h 127251"/>
                    <a:gd name="connsiteX188" fmla="*/ 58555 w 80988"/>
                    <a:gd name="connsiteY188" fmla="*/ 37375 h 127251"/>
                    <a:gd name="connsiteX189" fmla="*/ 60406 w 80988"/>
                    <a:gd name="connsiteY189" fmla="*/ 42034 h 127251"/>
                    <a:gd name="connsiteX190" fmla="*/ 60406 w 80988"/>
                    <a:gd name="connsiteY190" fmla="*/ 33585 h 127251"/>
                    <a:gd name="connsiteX191" fmla="*/ 62345 w 80988"/>
                    <a:gd name="connsiteY191" fmla="*/ 33585 h 127251"/>
                    <a:gd name="connsiteX192" fmla="*/ 62345 w 80988"/>
                    <a:gd name="connsiteY192" fmla="*/ 46886 h 127251"/>
                    <a:gd name="connsiteX193" fmla="*/ 64222 w 80988"/>
                    <a:gd name="connsiteY193" fmla="*/ 51615 h 127251"/>
                    <a:gd name="connsiteX194" fmla="*/ 64222 w 80988"/>
                    <a:gd name="connsiteY194" fmla="*/ 33585 h 127251"/>
                    <a:gd name="connsiteX195" fmla="*/ 65916 w 80988"/>
                    <a:gd name="connsiteY195" fmla="*/ 33585 h 127251"/>
                    <a:gd name="connsiteX196" fmla="*/ 65916 w 80988"/>
                    <a:gd name="connsiteY196" fmla="*/ 50755 h 127251"/>
                    <a:gd name="connsiteX197" fmla="*/ 64871 w 80988"/>
                    <a:gd name="connsiteY197" fmla="*/ 53282 h 127251"/>
                    <a:gd name="connsiteX198" fmla="*/ 64222 w 80988"/>
                    <a:gd name="connsiteY198" fmla="*/ 56361 h 127251"/>
                    <a:gd name="connsiteX199" fmla="*/ 64907 w 80988"/>
                    <a:gd name="connsiteY199" fmla="*/ 54703 h 127251"/>
                    <a:gd name="connsiteX200" fmla="*/ 65916 w 80988"/>
                    <a:gd name="connsiteY200" fmla="*/ 57256 h 127251"/>
                    <a:gd name="connsiteX201" fmla="*/ 65916 w 80988"/>
                    <a:gd name="connsiteY201" fmla="*/ 74803 h 127251"/>
                    <a:gd name="connsiteX202" fmla="*/ 64222 w 80988"/>
                    <a:gd name="connsiteY202" fmla="*/ 74803 h 127251"/>
                    <a:gd name="connsiteX203" fmla="*/ 67802 w 80988"/>
                    <a:gd name="connsiteY203" fmla="*/ 46008 h 127251"/>
                    <a:gd name="connsiteX204" fmla="*/ 67802 w 80988"/>
                    <a:gd name="connsiteY204" fmla="*/ 33550 h 127251"/>
                    <a:gd name="connsiteX205" fmla="*/ 69741 w 80988"/>
                    <a:gd name="connsiteY205" fmla="*/ 33550 h 127251"/>
                    <a:gd name="connsiteX206" fmla="*/ 69741 w 80988"/>
                    <a:gd name="connsiteY206" fmla="*/ 41139 h 127251"/>
                    <a:gd name="connsiteX207" fmla="*/ 71592 w 80988"/>
                    <a:gd name="connsiteY207" fmla="*/ 36515 h 127251"/>
                    <a:gd name="connsiteX208" fmla="*/ 71592 w 80988"/>
                    <a:gd name="connsiteY208" fmla="*/ 33585 h 127251"/>
                    <a:gd name="connsiteX209" fmla="*/ 72513 w 80988"/>
                    <a:gd name="connsiteY209" fmla="*/ 33585 h 127251"/>
                    <a:gd name="connsiteX210" fmla="*/ 72513 w 80988"/>
                    <a:gd name="connsiteY210" fmla="*/ 34331 h 127251"/>
                    <a:gd name="connsiteX211" fmla="*/ 71066 w 80988"/>
                    <a:gd name="connsiteY211" fmla="*/ 26312 h 127251"/>
                    <a:gd name="connsiteX212" fmla="*/ 69899 w 80988"/>
                    <a:gd name="connsiteY212" fmla="*/ 27426 h 127251"/>
                    <a:gd name="connsiteX213" fmla="*/ 69886 w 80988"/>
                    <a:gd name="connsiteY213" fmla="*/ 29660 h 127251"/>
                    <a:gd name="connsiteX214" fmla="*/ 69899 w 80988"/>
                    <a:gd name="connsiteY214" fmla="*/ 29672 h 127251"/>
                    <a:gd name="connsiteX215" fmla="*/ 70820 w 80988"/>
                    <a:gd name="connsiteY215" fmla="*/ 30602 h 127251"/>
                    <a:gd name="connsiteX216" fmla="*/ 57660 w 80988"/>
                    <a:gd name="connsiteY216" fmla="*/ 27426 h 127251"/>
                    <a:gd name="connsiteX217" fmla="*/ 57809 w 80988"/>
                    <a:gd name="connsiteY217" fmla="*/ 27268 h 127251"/>
                    <a:gd name="connsiteX218" fmla="*/ 58984 w 80988"/>
                    <a:gd name="connsiteY218" fmla="*/ 26101 h 127251"/>
                    <a:gd name="connsiteX219" fmla="*/ 58984 w 80988"/>
                    <a:gd name="connsiteY219" fmla="*/ 23846 h 127251"/>
                    <a:gd name="connsiteX220" fmla="*/ 57809 w 80988"/>
                    <a:gd name="connsiteY220" fmla="*/ 22680 h 127251"/>
                    <a:gd name="connsiteX221" fmla="*/ 57282 w 80988"/>
                    <a:gd name="connsiteY221" fmla="*/ 22337 h 127251"/>
                    <a:gd name="connsiteX222" fmla="*/ 71829 w 80988"/>
                    <a:gd name="connsiteY222" fmla="*/ 25847 h 127251"/>
                    <a:gd name="connsiteX223" fmla="*/ 71004 w 80988"/>
                    <a:gd name="connsiteY223" fmla="*/ 26277 h 127251"/>
                    <a:gd name="connsiteX224" fmla="*/ 48105 w 80988"/>
                    <a:gd name="connsiteY224" fmla="*/ 86595 h 127251"/>
                    <a:gd name="connsiteX225" fmla="*/ 46780 w 80988"/>
                    <a:gd name="connsiteY225" fmla="*/ 87209 h 127251"/>
                    <a:gd name="connsiteX226" fmla="*/ 46780 w 80988"/>
                    <a:gd name="connsiteY226" fmla="*/ 94886 h 127251"/>
                    <a:gd name="connsiteX227" fmla="*/ 41516 w 80988"/>
                    <a:gd name="connsiteY227" fmla="*/ 94886 h 127251"/>
                    <a:gd name="connsiteX228" fmla="*/ 41516 w 80988"/>
                    <a:gd name="connsiteY228" fmla="*/ 92850 h 127251"/>
                    <a:gd name="connsiteX229" fmla="*/ 42867 w 80988"/>
                    <a:gd name="connsiteY229" fmla="*/ 92850 h 127251"/>
                    <a:gd name="connsiteX230" fmla="*/ 42867 w 80988"/>
                    <a:gd name="connsiteY230" fmla="*/ 80497 h 127251"/>
                    <a:gd name="connsiteX231" fmla="*/ 44903 w 80988"/>
                    <a:gd name="connsiteY231" fmla="*/ 80497 h 127251"/>
                    <a:gd name="connsiteX232" fmla="*/ 44903 w 80988"/>
                    <a:gd name="connsiteY232" fmla="*/ 83515 h 127251"/>
                    <a:gd name="connsiteX233" fmla="*/ 45894 w 80988"/>
                    <a:gd name="connsiteY233" fmla="*/ 83515 h 127251"/>
                    <a:gd name="connsiteX234" fmla="*/ 45894 w 80988"/>
                    <a:gd name="connsiteY234" fmla="*/ 77163 h 127251"/>
                    <a:gd name="connsiteX235" fmla="*/ 49895 w 80988"/>
                    <a:gd name="connsiteY235" fmla="*/ 77163 h 127251"/>
                    <a:gd name="connsiteX236" fmla="*/ 49895 w 80988"/>
                    <a:gd name="connsiteY236" fmla="*/ 83515 h 127251"/>
                    <a:gd name="connsiteX237" fmla="*/ 51009 w 80988"/>
                    <a:gd name="connsiteY237" fmla="*/ 83515 h 127251"/>
                    <a:gd name="connsiteX238" fmla="*/ 51009 w 80988"/>
                    <a:gd name="connsiteY238" fmla="*/ 80497 h 127251"/>
                    <a:gd name="connsiteX239" fmla="*/ 52983 w 80988"/>
                    <a:gd name="connsiteY239" fmla="*/ 80497 h 127251"/>
                    <a:gd name="connsiteX240" fmla="*/ 52983 w 80988"/>
                    <a:gd name="connsiteY240" fmla="*/ 92824 h 127251"/>
                    <a:gd name="connsiteX241" fmla="*/ 54308 w 80988"/>
                    <a:gd name="connsiteY241" fmla="*/ 92824 h 127251"/>
                    <a:gd name="connsiteX242" fmla="*/ 54308 w 80988"/>
                    <a:gd name="connsiteY242" fmla="*/ 94886 h 127251"/>
                    <a:gd name="connsiteX243" fmla="*/ 49044 w 80988"/>
                    <a:gd name="connsiteY243" fmla="*/ 94886 h 127251"/>
                    <a:gd name="connsiteX244" fmla="*/ 49044 w 80988"/>
                    <a:gd name="connsiteY244" fmla="*/ 87244 h 127251"/>
                    <a:gd name="connsiteX245" fmla="*/ 48053 w 80988"/>
                    <a:gd name="connsiteY245" fmla="*/ 86621 h 127251"/>
                    <a:gd name="connsiteX246" fmla="*/ 43517 w 80988"/>
                    <a:gd name="connsiteY246" fmla="*/ 74794 h 127251"/>
                    <a:gd name="connsiteX247" fmla="*/ 43517 w 80988"/>
                    <a:gd name="connsiteY247" fmla="*/ 33559 h 127251"/>
                    <a:gd name="connsiteX248" fmla="*/ 45368 w 80988"/>
                    <a:gd name="connsiteY248" fmla="*/ 33559 h 127251"/>
                    <a:gd name="connsiteX249" fmla="*/ 45368 w 80988"/>
                    <a:gd name="connsiteY249" fmla="*/ 74794 h 127251"/>
                    <a:gd name="connsiteX250" fmla="*/ 47403 w 80988"/>
                    <a:gd name="connsiteY250" fmla="*/ 74794 h 127251"/>
                    <a:gd name="connsiteX251" fmla="*/ 47403 w 80988"/>
                    <a:gd name="connsiteY251" fmla="*/ 33559 h 127251"/>
                    <a:gd name="connsiteX252" fmla="*/ 49220 w 80988"/>
                    <a:gd name="connsiteY252" fmla="*/ 33559 h 127251"/>
                    <a:gd name="connsiteX253" fmla="*/ 49220 w 80988"/>
                    <a:gd name="connsiteY253" fmla="*/ 74794 h 127251"/>
                    <a:gd name="connsiteX254" fmla="*/ 51281 w 80988"/>
                    <a:gd name="connsiteY254" fmla="*/ 74794 h 127251"/>
                    <a:gd name="connsiteX255" fmla="*/ 51281 w 80988"/>
                    <a:gd name="connsiteY255" fmla="*/ 33559 h 127251"/>
                    <a:gd name="connsiteX256" fmla="*/ 53036 w 80988"/>
                    <a:gd name="connsiteY256" fmla="*/ 33559 h 127251"/>
                    <a:gd name="connsiteX257" fmla="*/ 53036 w 80988"/>
                    <a:gd name="connsiteY257" fmla="*/ 74794 h 127251"/>
                    <a:gd name="connsiteX258" fmla="*/ 41481 w 80988"/>
                    <a:gd name="connsiteY258" fmla="*/ 33559 h 127251"/>
                    <a:gd name="connsiteX259" fmla="*/ 41481 w 80988"/>
                    <a:gd name="connsiteY259" fmla="*/ 74794 h 127251"/>
                    <a:gd name="connsiteX260" fmla="*/ 40183 w 80988"/>
                    <a:gd name="connsiteY260" fmla="*/ 74794 h 127251"/>
                    <a:gd name="connsiteX261" fmla="*/ 40183 w 80988"/>
                    <a:gd name="connsiteY261" fmla="*/ 33559 h 127251"/>
                    <a:gd name="connsiteX262" fmla="*/ 22065 w 80988"/>
                    <a:gd name="connsiteY262" fmla="*/ 26259 h 127251"/>
                    <a:gd name="connsiteX263" fmla="*/ 23206 w 80988"/>
                    <a:gd name="connsiteY263" fmla="*/ 27426 h 127251"/>
                    <a:gd name="connsiteX264" fmla="*/ 23452 w 80988"/>
                    <a:gd name="connsiteY264" fmla="*/ 27645 h 127251"/>
                    <a:gd name="connsiteX265" fmla="*/ 9098 w 80988"/>
                    <a:gd name="connsiteY265" fmla="*/ 30821 h 127251"/>
                    <a:gd name="connsiteX266" fmla="*/ 10204 w 80988"/>
                    <a:gd name="connsiteY266" fmla="*/ 29707 h 127251"/>
                    <a:gd name="connsiteX267" fmla="*/ 10208 w 80988"/>
                    <a:gd name="connsiteY267" fmla="*/ 27536 h 127251"/>
                    <a:gd name="connsiteX268" fmla="*/ 10204 w 80988"/>
                    <a:gd name="connsiteY268" fmla="*/ 27531 h 127251"/>
                    <a:gd name="connsiteX269" fmla="*/ 10204 w 80988"/>
                    <a:gd name="connsiteY269" fmla="*/ 27487 h 127251"/>
                    <a:gd name="connsiteX270" fmla="*/ 9028 w 80988"/>
                    <a:gd name="connsiteY270" fmla="*/ 26321 h 127251"/>
                    <a:gd name="connsiteX271" fmla="*/ 8230 w 80988"/>
                    <a:gd name="connsiteY271" fmla="*/ 25891 h 127251"/>
                    <a:gd name="connsiteX272" fmla="*/ 23645 w 80988"/>
                    <a:gd name="connsiteY272" fmla="*/ 22530 h 127251"/>
                    <a:gd name="connsiteX273" fmla="*/ 23206 w 80988"/>
                    <a:gd name="connsiteY273" fmla="*/ 22838 h 127251"/>
                    <a:gd name="connsiteX274" fmla="*/ 22004 w 80988"/>
                    <a:gd name="connsiteY274" fmla="*/ 24075 h 127251"/>
                    <a:gd name="connsiteX275" fmla="*/ 22004 w 80988"/>
                    <a:gd name="connsiteY275" fmla="*/ 26329 h 127251"/>
                    <a:gd name="connsiteX276" fmla="*/ 9124 w 80988"/>
                    <a:gd name="connsiteY276" fmla="*/ 50290 h 127251"/>
                    <a:gd name="connsiteX277" fmla="*/ 9124 w 80988"/>
                    <a:gd name="connsiteY277" fmla="*/ 37902 h 127251"/>
                    <a:gd name="connsiteX278" fmla="*/ 11186 w 80988"/>
                    <a:gd name="connsiteY278" fmla="*/ 37902 h 127251"/>
                    <a:gd name="connsiteX279" fmla="*/ 11186 w 80988"/>
                    <a:gd name="connsiteY279" fmla="*/ 40920 h 127251"/>
                    <a:gd name="connsiteX280" fmla="*/ 12169 w 80988"/>
                    <a:gd name="connsiteY280" fmla="*/ 40920 h 127251"/>
                    <a:gd name="connsiteX281" fmla="*/ 12169 w 80988"/>
                    <a:gd name="connsiteY281" fmla="*/ 34603 h 127251"/>
                    <a:gd name="connsiteX282" fmla="*/ 16178 w 80988"/>
                    <a:gd name="connsiteY282" fmla="*/ 34603 h 127251"/>
                    <a:gd name="connsiteX283" fmla="*/ 16178 w 80988"/>
                    <a:gd name="connsiteY283" fmla="*/ 40946 h 127251"/>
                    <a:gd name="connsiteX284" fmla="*/ 17258 w 80988"/>
                    <a:gd name="connsiteY284" fmla="*/ 40946 h 127251"/>
                    <a:gd name="connsiteX285" fmla="*/ 17258 w 80988"/>
                    <a:gd name="connsiteY285" fmla="*/ 37928 h 127251"/>
                    <a:gd name="connsiteX286" fmla="*/ 19258 w 80988"/>
                    <a:gd name="connsiteY286" fmla="*/ 37928 h 127251"/>
                    <a:gd name="connsiteX287" fmla="*/ 19258 w 80988"/>
                    <a:gd name="connsiteY287" fmla="*/ 50290 h 127251"/>
                    <a:gd name="connsiteX288" fmla="*/ 20583 w 80988"/>
                    <a:gd name="connsiteY288" fmla="*/ 50290 h 127251"/>
                    <a:gd name="connsiteX289" fmla="*/ 20583 w 80988"/>
                    <a:gd name="connsiteY289" fmla="*/ 52325 h 127251"/>
                    <a:gd name="connsiteX290" fmla="*/ 15319 w 80988"/>
                    <a:gd name="connsiteY290" fmla="*/ 52325 h 127251"/>
                    <a:gd name="connsiteX291" fmla="*/ 15319 w 80988"/>
                    <a:gd name="connsiteY291" fmla="*/ 44649 h 127251"/>
                    <a:gd name="connsiteX292" fmla="*/ 14336 w 80988"/>
                    <a:gd name="connsiteY292" fmla="*/ 44034 h 127251"/>
                    <a:gd name="connsiteX293" fmla="*/ 13011 w 80988"/>
                    <a:gd name="connsiteY293" fmla="*/ 44649 h 127251"/>
                    <a:gd name="connsiteX294" fmla="*/ 13011 w 80988"/>
                    <a:gd name="connsiteY294" fmla="*/ 52325 h 127251"/>
                    <a:gd name="connsiteX295" fmla="*/ 7747 w 80988"/>
                    <a:gd name="connsiteY295" fmla="*/ 52325 h 127251"/>
                    <a:gd name="connsiteX296" fmla="*/ 7747 w 80988"/>
                    <a:gd name="connsiteY296" fmla="*/ 50290 h 127251"/>
                    <a:gd name="connsiteX297" fmla="*/ 31620 w 80988"/>
                    <a:gd name="connsiteY297" fmla="*/ 97202 h 127251"/>
                    <a:gd name="connsiteX298" fmla="*/ 39516 w 80988"/>
                    <a:gd name="connsiteY298" fmla="*/ 77505 h 127251"/>
                    <a:gd name="connsiteX299" fmla="*/ 39516 w 80988"/>
                    <a:gd name="connsiteY299" fmla="*/ 97202 h 127251"/>
                    <a:gd name="connsiteX300" fmla="*/ 35568 w 80988"/>
                    <a:gd name="connsiteY300" fmla="*/ 106906 h 127251"/>
                    <a:gd name="connsiteX301" fmla="*/ 35129 w 80988"/>
                    <a:gd name="connsiteY301" fmla="*/ 107397 h 127251"/>
                    <a:gd name="connsiteX302" fmla="*/ 34208 w 80988"/>
                    <a:gd name="connsiteY302" fmla="*/ 108634 h 127251"/>
                    <a:gd name="connsiteX303" fmla="*/ 34208 w 80988"/>
                    <a:gd name="connsiteY303" fmla="*/ 105028 h 127251"/>
                    <a:gd name="connsiteX304" fmla="*/ 25268 w 80988"/>
                    <a:gd name="connsiteY304" fmla="*/ 73715 h 127251"/>
                    <a:gd name="connsiteX305" fmla="*/ 25268 w 80988"/>
                    <a:gd name="connsiteY305" fmla="*/ 71680 h 127251"/>
                    <a:gd name="connsiteX306" fmla="*/ 26654 w 80988"/>
                    <a:gd name="connsiteY306" fmla="*/ 71680 h 127251"/>
                    <a:gd name="connsiteX307" fmla="*/ 26654 w 80988"/>
                    <a:gd name="connsiteY307" fmla="*/ 59327 h 127251"/>
                    <a:gd name="connsiteX308" fmla="*/ 28689 w 80988"/>
                    <a:gd name="connsiteY308" fmla="*/ 59327 h 127251"/>
                    <a:gd name="connsiteX309" fmla="*/ 28689 w 80988"/>
                    <a:gd name="connsiteY309" fmla="*/ 62345 h 127251"/>
                    <a:gd name="connsiteX310" fmla="*/ 29681 w 80988"/>
                    <a:gd name="connsiteY310" fmla="*/ 62345 h 127251"/>
                    <a:gd name="connsiteX311" fmla="*/ 29681 w 80988"/>
                    <a:gd name="connsiteY311" fmla="*/ 55993 h 127251"/>
                    <a:gd name="connsiteX312" fmla="*/ 33682 w 80988"/>
                    <a:gd name="connsiteY312" fmla="*/ 55993 h 127251"/>
                    <a:gd name="connsiteX313" fmla="*/ 33682 w 80988"/>
                    <a:gd name="connsiteY313" fmla="*/ 62345 h 127251"/>
                    <a:gd name="connsiteX314" fmla="*/ 34796 w 80988"/>
                    <a:gd name="connsiteY314" fmla="*/ 62345 h 127251"/>
                    <a:gd name="connsiteX315" fmla="*/ 34796 w 80988"/>
                    <a:gd name="connsiteY315" fmla="*/ 59327 h 127251"/>
                    <a:gd name="connsiteX316" fmla="*/ 36761 w 80988"/>
                    <a:gd name="connsiteY316" fmla="*/ 59327 h 127251"/>
                    <a:gd name="connsiteX317" fmla="*/ 36761 w 80988"/>
                    <a:gd name="connsiteY317" fmla="*/ 71680 h 127251"/>
                    <a:gd name="connsiteX318" fmla="*/ 38086 w 80988"/>
                    <a:gd name="connsiteY318" fmla="*/ 71680 h 127251"/>
                    <a:gd name="connsiteX319" fmla="*/ 38086 w 80988"/>
                    <a:gd name="connsiteY319" fmla="*/ 73715 h 127251"/>
                    <a:gd name="connsiteX320" fmla="*/ 32822 w 80988"/>
                    <a:gd name="connsiteY320" fmla="*/ 73715 h 127251"/>
                    <a:gd name="connsiteX321" fmla="*/ 32822 w 80988"/>
                    <a:gd name="connsiteY321" fmla="*/ 66038 h 127251"/>
                    <a:gd name="connsiteX322" fmla="*/ 31839 w 80988"/>
                    <a:gd name="connsiteY322" fmla="*/ 65424 h 127251"/>
                    <a:gd name="connsiteX323" fmla="*/ 30514 w 80988"/>
                    <a:gd name="connsiteY323" fmla="*/ 66038 h 127251"/>
                    <a:gd name="connsiteX324" fmla="*/ 30514 w 80988"/>
                    <a:gd name="connsiteY324" fmla="*/ 73715 h 127251"/>
                    <a:gd name="connsiteX325" fmla="*/ 28567 w 80988"/>
                    <a:gd name="connsiteY325" fmla="*/ 75689 h 127251"/>
                    <a:gd name="connsiteX326" fmla="*/ 28567 w 80988"/>
                    <a:gd name="connsiteY326" fmla="*/ 89552 h 127251"/>
                    <a:gd name="connsiteX327" fmla="*/ 26654 w 80988"/>
                    <a:gd name="connsiteY327" fmla="*/ 84717 h 127251"/>
                    <a:gd name="connsiteX328" fmla="*/ 26654 w 80988"/>
                    <a:gd name="connsiteY328" fmla="*/ 75689 h 127251"/>
                    <a:gd name="connsiteX329" fmla="*/ 39165 w 80988"/>
                    <a:gd name="connsiteY329" fmla="*/ 75689 h 127251"/>
                    <a:gd name="connsiteX330" fmla="*/ 39165 w 80988"/>
                    <a:gd name="connsiteY330" fmla="*/ 77076 h 127251"/>
                    <a:gd name="connsiteX331" fmla="*/ 37998 w 80988"/>
                    <a:gd name="connsiteY331" fmla="*/ 80032 h 127251"/>
                    <a:gd name="connsiteX332" fmla="*/ 37998 w 80988"/>
                    <a:gd name="connsiteY332" fmla="*/ 75716 h 127251"/>
                    <a:gd name="connsiteX333" fmla="*/ 39174 w 80988"/>
                    <a:gd name="connsiteY333" fmla="*/ 75716 h 127251"/>
                    <a:gd name="connsiteX334" fmla="*/ 36086 w 80988"/>
                    <a:gd name="connsiteY334" fmla="*/ 75689 h 127251"/>
                    <a:gd name="connsiteX335" fmla="*/ 36086 w 80988"/>
                    <a:gd name="connsiteY335" fmla="*/ 84744 h 127251"/>
                    <a:gd name="connsiteX336" fmla="*/ 34234 w 80988"/>
                    <a:gd name="connsiteY336" fmla="*/ 89367 h 127251"/>
                    <a:gd name="connsiteX337" fmla="*/ 34234 w 80988"/>
                    <a:gd name="connsiteY337" fmla="*/ 75716 h 127251"/>
                    <a:gd name="connsiteX338" fmla="*/ 36086 w 80988"/>
                    <a:gd name="connsiteY338" fmla="*/ 75716 h 127251"/>
                    <a:gd name="connsiteX339" fmla="*/ 30444 w 80988"/>
                    <a:gd name="connsiteY339" fmla="*/ 75689 h 127251"/>
                    <a:gd name="connsiteX340" fmla="*/ 32330 w 80988"/>
                    <a:gd name="connsiteY340" fmla="*/ 75689 h 127251"/>
                    <a:gd name="connsiteX341" fmla="*/ 32330 w 80988"/>
                    <a:gd name="connsiteY341" fmla="*/ 94114 h 127251"/>
                    <a:gd name="connsiteX342" fmla="*/ 31374 w 80988"/>
                    <a:gd name="connsiteY342" fmla="*/ 96518 h 127251"/>
                    <a:gd name="connsiteX343" fmla="*/ 30444 w 80988"/>
                    <a:gd name="connsiteY343" fmla="*/ 94237 h 127251"/>
                    <a:gd name="connsiteX344" fmla="*/ 32199 w 80988"/>
                    <a:gd name="connsiteY344" fmla="*/ 100036 h 127251"/>
                    <a:gd name="connsiteX345" fmla="*/ 32199 w 80988"/>
                    <a:gd name="connsiteY345" fmla="*/ 110933 h 127251"/>
                    <a:gd name="connsiteX346" fmla="*/ 30444 w 80988"/>
                    <a:gd name="connsiteY346" fmla="*/ 112687 h 127251"/>
                    <a:gd name="connsiteX347" fmla="*/ 30444 w 80988"/>
                    <a:gd name="connsiteY347" fmla="*/ 100097 h 127251"/>
                    <a:gd name="connsiteX348" fmla="*/ 31322 w 80988"/>
                    <a:gd name="connsiteY348" fmla="*/ 97904 h 127251"/>
                    <a:gd name="connsiteX349" fmla="*/ 24768 w 80988"/>
                    <a:gd name="connsiteY349" fmla="*/ 75689 h 127251"/>
                    <a:gd name="connsiteX350" fmla="*/ 24768 w 80988"/>
                    <a:gd name="connsiteY350" fmla="*/ 80006 h 127251"/>
                    <a:gd name="connsiteX351" fmla="*/ 23101 w 80988"/>
                    <a:gd name="connsiteY351" fmla="*/ 75874 h 127251"/>
                    <a:gd name="connsiteX352" fmla="*/ 23101 w 80988"/>
                    <a:gd name="connsiteY352" fmla="*/ 75689 h 127251"/>
                    <a:gd name="connsiteX353" fmla="*/ 23101 w 80988"/>
                    <a:gd name="connsiteY353" fmla="*/ 77225 h 127251"/>
                    <a:gd name="connsiteX354" fmla="*/ 31058 w 80988"/>
                    <a:gd name="connsiteY354" fmla="*/ 97202 h 127251"/>
                    <a:gd name="connsiteX355" fmla="*/ 23101 w 80988"/>
                    <a:gd name="connsiteY355" fmla="*/ 116951 h 127251"/>
                    <a:gd name="connsiteX356" fmla="*/ 28532 w 80988"/>
                    <a:gd name="connsiteY356" fmla="*/ 104905 h 127251"/>
                    <a:gd name="connsiteX357" fmla="*/ 28532 w 80988"/>
                    <a:gd name="connsiteY357" fmla="*/ 114442 h 127251"/>
                    <a:gd name="connsiteX358" fmla="*/ 26707 w 80988"/>
                    <a:gd name="connsiteY358" fmla="*/ 115890 h 127251"/>
                    <a:gd name="connsiteX359" fmla="*/ 26707 w 80988"/>
                    <a:gd name="connsiteY359" fmla="*/ 109415 h 127251"/>
                    <a:gd name="connsiteX360" fmla="*/ 23338 w 80988"/>
                    <a:gd name="connsiteY360" fmla="*/ 117785 h 127251"/>
                    <a:gd name="connsiteX361" fmla="*/ 24820 w 80988"/>
                    <a:gd name="connsiteY361" fmla="*/ 114179 h 127251"/>
                    <a:gd name="connsiteX362" fmla="*/ 24820 w 80988"/>
                    <a:gd name="connsiteY362" fmla="*/ 117197 h 127251"/>
                    <a:gd name="connsiteX363" fmla="*/ 23618 w 80988"/>
                    <a:gd name="connsiteY363" fmla="*/ 117943 h 127251"/>
                    <a:gd name="connsiteX364" fmla="*/ 39858 w 80988"/>
                    <a:gd name="connsiteY364" fmla="*/ 125304 h 127251"/>
                    <a:gd name="connsiteX365" fmla="*/ 30576 w 80988"/>
                    <a:gd name="connsiteY365" fmla="*/ 122163 h 127251"/>
                    <a:gd name="connsiteX366" fmla="*/ 24110 w 80988"/>
                    <a:gd name="connsiteY366" fmla="*/ 118276 h 127251"/>
                    <a:gd name="connsiteX367" fmla="*/ 39762 w 80988"/>
                    <a:gd name="connsiteY367" fmla="*/ 99080 h 127251"/>
                    <a:gd name="connsiteX368" fmla="*/ 50369 w 80988"/>
                    <a:gd name="connsiteY368" fmla="*/ 114793 h 127251"/>
                    <a:gd name="connsiteX369" fmla="*/ 54861 w 80988"/>
                    <a:gd name="connsiteY369" fmla="*/ 118302 h 127251"/>
                    <a:gd name="connsiteX370" fmla="*/ 39849 w 80988"/>
                    <a:gd name="connsiteY370" fmla="*/ 125304 h 127251"/>
                    <a:gd name="connsiteX371" fmla="*/ 56186 w 80988"/>
                    <a:gd name="connsiteY371" fmla="*/ 117408 h 127251"/>
                    <a:gd name="connsiteX372" fmla="*/ 55308 w 80988"/>
                    <a:gd name="connsiteY372" fmla="*/ 117995 h 127251"/>
                    <a:gd name="connsiteX373" fmla="*/ 51887 w 80988"/>
                    <a:gd name="connsiteY373" fmla="*/ 115363 h 127251"/>
                    <a:gd name="connsiteX374" fmla="*/ 52562 w 80988"/>
                    <a:gd name="connsiteY374" fmla="*/ 114898 h 127251"/>
                    <a:gd name="connsiteX375" fmla="*/ 52843 w 80988"/>
                    <a:gd name="connsiteY375" fmla="*/ 111319 h 127251"/>
                    <a:gd name="connsiteX376" fmla="*/ 53764 w 80988"/>
                    <a:gd name="connsiteY376" fmla="*/ 104633 h 127251"/>
                    <a:gd name="connsiteX377" fmla="*/ 54694 w 80988"/>
                    <a:gd name="connsiteY377" fmla="*/ 103651 h 127251"/>
                    <a:gd name="connsiteX378" fmla="*/ 54387 w 80988"/>
                    <a:gd name="connsiteY378" fmla="*/ 101677 h 127251"/>
                    <a:gd name="connsiteX379" fmla="*/ 54598 w 80988"/>
                    <a:gd name="connsiteY379" fmla="*/ 100571 h 127251"/>
                    <a:gd name="connsiteX380" fmla="*/ 52132 w 80988"/>
                    <a:gd name="connsiteY380" fmla="*/ 104484 h 127251"/>
                    <a:gd name="connsiteX381" fmla="*/ 50597 w 80988"/>
                    <a:gd name="connsiteY381" fmla="*/ 105037 h 127251"/>
                    <a:gd name="connsiteX382" fmla="*/ 51641 w 80988"/>
                    <a:gd name="connsiteY382" fmla="*/ 98623 h 127251"/>
                    <a:gd name="connsiteX383" fmla="*/ 48930 w 80988"/>
                    <a:gd name="connsiteY383" fmla="*/ 98255 h 127251"/>
                    <a:gd name="connsiteX384" fmla="*/ 48009 w 80988"/>
                    <a:gd name="connsiteY384" fmla="*/ 99948 h 127251"/>
                    <a:gd name="connsiteX385" fmla="*/ 46587 w 80988"/>
                    <a:gd name="connsiteY385" fmla="*/ 101001 h 127251"/>
                    <a:gd name="connsiteX386" fmla="*/ 46833 w 80988"/>
                    <a:gd name="connsiteY386" fmla="*/ 101677 h 127251"/>
                    <a:gd name="connsiteX387" fmla="*/ 46342 w 80988"/>
                    <a:gd name="connsiteY387" fmla="*/ 102554 h 127251"/>
                    <a:gd name="connsiteX388" fmla="*/ 46956 w 80988"/>
                    <a:gd name="connsiteY388" fmla="*/ 104124 h 127251"/>
                    <a:gd name="connsiteX389" fmla="*/ 45508 w 80988"/>
                    <a:gd name="connsiteY389" fmla="*/ 103510 h 127251"/>
                    <a:gd name="connsiteX390" fmla="*/ 42946 w 80988"/>
                    <a:gd name="connsiteY390" fmla="*/ 100641 h 127251"/>
                    <a:gd name="connsiteX391" fmla="*/ 43324 w 80988"/>
                    <a:gd name="connsiteY391" fmla="*/ 102492 h 127251"/>
                    <a:gd name="connsiteX392" fmla="*/ 43166 w 80988"/>
                    <a:gd name="connsiteY392" fmla="*/ 105546 h 127251"/>
                    <a:gd name="connsiteX393" fmla="*/ 39990 w 80988"/>
                    <a:gd name="connsiteY393" fmla="*/ 97132 h 127251"/>
                    <a:gd name="connsiteX394" fmla="*/ 56168 w 80988"/>
                    <a:gd name="connsiteY394" fmla="*/ 97132 h 127251"/>
                    <a:gd name="connsiteX395" fmla="*/ 56282 w 80988"/>
                    <a:gd name="connsiteY395" fmla="*/ 74786 h 127251"/>
                    <a:gd name="connsiteX396" fmla="*/ 55098 w 80988"/>
                    <a:gd name="connsiteY396" fmla="*/ 74786 h 127251"/>
                    <a:gd name="connsiteX397" fmla="*/ 55098 w 80988"/>
                    <a:gd name="connsiteY397" fmla="*/ 33550 h 127251"/>
                    <a:gd name="connsiteX398" fmla="*/ 56273 w 80988"/>
                    <a:gd name="connsiteY398" fmla="*/ 33550 h 127251"/>
                    <a:gd name="connsiteX399" fmla="*/ 69530 w 80988"/>
                    <a:gd name="connsiteY399" fmla="*/ 104124 h 127251"/>
                    <a:gd name="connsiteX400" fmla="*/ 65617 w 80988"/>
                    <a:gd name="connsiteY400" fmla="*/ 109248 h 127251"/>
                    <a:gd name="connsiteX401" fmla="*/ 65617 w 80988"/>
                    <a:gd name="connsiteY401" fmla="*/ 108301 h 127251"/>
                    <a:gd name="connsiteX402" fmla="*/ 64635 w 80988"/>
                    <a:gd name="connsiteY402" fmla="*/ 107678 h 127251"/>
                    <a:gd name="connsiteX403" fmla="*/ 63310 w 80988"/>
                    <a:gd name="connsiteY403" fmla="*/ 108301 h 127251"/>
                    <a:gd name="connsiteX404" fmla="*/ 63310 w 80988"/>
                    <a:gd name="connsiteY404" fmla="*/ 111749 h 127251"/>
                    <a:gd name="connsiteX405" fmla="*/ 58283 w 80988"/>
                    <a:gd name="connsiteY405" fmla="*/ 115969 h 127251"/>
                    <a:gd name="connsiteX406" fmla="*/ 58037 w 80988"/>
                    <a:gd name="connsiteY406" fmla="*/ 115969 h 127251"/>
                    <a:gd name="connsiteX407" fmla="*/ 58037 w 80988"/>
                    <a:gd name="connsiteY407" fmla="*/ 113933 h 127251"/>
                    <a:gd name="connsiteX408" fmla="*/ 59397 w 80988"/>
                    <a:gd name="connsiteY408" fmla="*/ 113933 h 127251"/>
                    <a:gd name="connsiteX409" fmla="*/ 59397 w 80988"/>
                    <a:gd name="connsiteY409" fmla="*/ 101545 h 127251"/>
                    <a:gd name="connsiteX410" fmla="*/ 61459 w 80988"/>
                    <a:gd name="connsiteY410" fmla="*/ 101545 h 127251"/>
                    <a:gd name="connsiteX411" fmla="*/ 61459 w 80988"/>
                    <a:gd name="connsiteY411" fmla="*/ 104563 h 127251"/>
                    <a:gd name="connsiteX412" fmla="*/ 62441 w 80988"/>
                    <a:gd name="connsiteY412" fmla="*/ 104563 h 127251"/>
                    <a:gd name="connsiteX413" fmla="*/ 62441 w 80988"/>
                    <a:gd name="connsiteY413" fmla="*/ 98246 h 127251"/>
                    <a:gd name="connsiteX414" fmla="*/ 66451 w 80988"/>
                    <a:gd name="connsiteY414" fmla="*/ 98246 h 127251"/>
                    <a:gd name="connsiteX415" fmla="*/ 66451 w 80988"/>
                    <a:gd name="connsiteY415" fmla="*/ 104598 h 127251"/>
                    <a:gd name="connsiteX416" fmla="*/ 67530 w 80988"/>
                    <a:gd name="connsiteY416" fmla="*/ 104598 h 127251"/>
                    <a:gd name="connsiteX417" fmla="*/ 67530 w 80988"/>
                    <a:gd name="connsiteY417" fmla="*/ 101545 h 127251"/>
                    <a:gd name="connsiteX418" fmla="*/ 69530 w 80988"/>
                    <a:gd name="connsiteY418" fmla="*/ 101545 h 127251"/>
                    <a:gd name="connsiteX419" fmla="*/ 72522 w 80988"/>
                    <a:gd name="connsiteY419" fmla="*/ 97106 h 127251"/>
                    <a:gd name="connsiteX420" fmla="*/ 56300 w 80988"/>
                    <a:gd name="connsiteY420" fmla="*/ 97106 h 127251"/>
                    <a:gd name="connsiteX421" fmla="*/ 56300 w 80988"/>
                    <a:gd name="connsiteY421" fmla="*/ 75593 h 127251"/>
                    <a:gd name="connsiteX422" fmla="*/ 72469 w 80988"/>
                    <a:gd name="connsiteY422" fmla="*/ 75593 h 127251"/>
                    <a:gd name="connsiteX423" fmla="*/ 71645 w 80988"/>
                    <a:gd name="connsiteY423" fmla="*/ 23750 h 127251"/>
                    <a:gd name="connsiteX424" fmla="*/ 40937 w 80988"/>
                    <a:gd name="connsiteY424" fmla="*/ 19126 h 127251"/>
                    <a:gd name="connsiteX425" fmla="*/ 8581 w 80988"/>
                    <a:gd name="connsiteY425" fmla="*/ 23785 h 127251"/>
                    <a:gd name="connsiteX426" fmla="*/ 2167 w 80988"/>
                    <a:gd name="connsiteY426" fmla="*/ 12537 h 127251"/>
                    <a:gd name="connsiteX427" fmla="*/ 11634 w 80988"/>
                    <a:gd name="connsiteY427" fmla="*/ 15169 h 127251"/>
                    <a:gd name="connsiteX428" fmla="*/ 11353 w 80988"/>
                    <a:gd name="connsiteY428" fmla="*/ 15169 h 127251"/>
                    <a:gd name="connsiteX429" fmla="*/ 14740 w 80988"/>
                    <a:gd name="connsiteY429" fmla="*/ 19205 h 127251"/>
                    <a:gd name="connsiteX430" fmla="*/ 15696 w 80988"/>
                    <a:gd name="connsiteY430" fmla="*/ 14520 h 127251"/>
                    <a:gd name="connsiteX431" fmla="*/ 15362 w 80988"/>
                    <a:gd name="connsiteY431" fmla="*/ 11888 h 127251"/>
                    <a:gd name="connsiteX432" fmla="*/ 15854 w 80988"/>
                    <a:gd name="connsiteY432" fmla="*/ 14564 h 127251"/>
                    <a:gd name="connsiteX433" fmla="*/ 22697 w 80988"/>
                    <a:gd name="connsiteY433" fmla="*/ 15441 h 127251"/>
                    <a:gd name="connsiteX434" fmla="*/ 18653 w 80988"/>
                    <a:gd name="connsiteY434" fmla="*/ 12634 h 127251"/>
                    <a:gd name="connsiteX435" fmla="*/ 19214 w 80988"/>
                    <a:gd name="connsiteY435" fmla="*/ 11186 h 127251"/>
                    <a:gd name="connsiteX436" fmla="*/ 20969 w 80988"/>
                    <a:gd name="connsiteY436" fmla="*/ 10169 h 127251"/>
                    <a:gd name="connsiteX437" fmla="*/ 21653 w 80988"/>
                    <a:gd name="connsiteY437" fmla="*/ 5948 h 127251"/>
                    <a:gd name="connsiteX438" fmla="*/ 23496 w 80988"/>
                    <a:gd name="connsiteY438" fmla="*/ 9958 h 127251"/>
                    <a:gd name="connsiteX439" fmla="*/ 26768 w 80988"/>
                    <a:gd name="connsiteY439" fmla="*/ 11432 h 127251"/>
                    <a:gd name="connsiteX440" fmla="*/ 24671 w 80988"/>
                    <a:gd name="connsiteY440" fmla="*/ 16696 h 127251"/>
                    <a:gd name="connsiteX441" fmla="*/ 30251 w 80988"/>
                    <a:gd name="connsiteY441" fmla="*/ 11958 h 127251"/>
                    <a:gd name="connsiteX442" fmla="*/ 39648 w 80988"/>
                    <a:gd name="connsiteY442" fmla="*/ 13099 h 127251"/>
                    <a:gd name="connsiteX443" fmla="*/ 35428 w 80988"/>
                    <a:gd name="connsiteY443" fmla="*/ 11002 h 127251"/>
                    <a:gd name="connsiteX444" fmla="*/ 35120 w 80988"/>
                    <a:gd name="connsiteY444" fmla="*/ 9089 h 127251"/>
                    <a:gd name="connsiteX445" fmla="*/ 34875 w 80988"/>
                    <a:gd name="connsiteY445" fmla="*/ 7545 h 127251"/>
                    <a:gd name="connsiteX446" fmla="*/ 37551 w 80988"/>
                    <a:gd name="connsiteY446" fmla="*/ 6747 h 127251"/>
                    <a:gd name="connsiteX447" fmla="*/ 38481 w 80988"/>
                    <a:gd name="connsiteY447" fmla="*/ 7545 h 127251"/>
                    <a:gd name="connsiteX448" fmla="*/ 40016 w 80988"/>
                    <a:gd name="connsiteY448" fmla="*/ 1325 h 127251"/>
                    <a:gd name="connsiteX449" fmla="*/ 41437 w 80988"/>
                    <a:gd name="connsiteY449" fmla="*/ 7212 h 127251"/>
                    <a:gd name="connsiteX450" fmla="*/ 42271 w 80988"/>
                    <a:gd name="connsiteY450" fmla="*/ 6896 h 127251"/>
                    <a:gd name="connsiteX451" fmla="*/ 44903 w 80988"/>
                    <a:gd name="connsiteY451" fmla="*/ 11432 h 127251"/>
                    <a:gd name="connsiteX452" fmla="*/ 40428 w 80988"/>
                    <a:gd name="connsiteY452" fmla="*/ 12967 h 127251"/>
                    <a:gd name="connsiteX453" fmla="*/ 49860 w 80988"/>
                    <a:gd name="connsiteY453" fmla="*/ 12572 h 127251"/>
                    <a:gd name="connsiteX454" fmla="*/ 53369 w 80988"/>
                    <a:gd name="connsiteY454" fmla="*/ 11432 h 127251"/>
                    <a:gd name="connsiteX455" fmla="*/ 56001 w 80988"/>
                    <a:gd name="connsiteY455" fmla="*/ 9949 h 127251"/>
                    <a:gd name="connsiteX456" fmla="*/ 56589 w 80988"/>
                    <a:gd name="connsiteY456" fmla="*/ 9949 h 127251"/>
                    <a:gd name="connsiteX457" fmla="*/ 56589 w 80988"/>
                    <a:gd name="connsiteY457" fmla="*/ 9335 h 127251"/>
                    <a:gd name="connsiteX458" fmla="*/ 58344 w 80988"/>
                    <a:gd name="connsiteY458" fmla="*/ 6036 h 127251"/>
                    <a:gd name="connsiteX459" fmla="*/ 58958 w 80988"/>
                    <a:gd name="connsiteY459" fmla="*/ 10133 h 127251"/>
                    <a:gd name="connsiteX460" fmla="*/ 61239 w 80988"/>
                    <a:gd name="connsiteY460" fmla="*/ 12388 h 127251"/>
                    <a:gd name="connsiteX461" fmla="*/ 61020 w 80988"/>
                    <a:gd name="connsiteY461" fmla="*/ 12476 h 127251"/>
                    <a:gd name="connsiteX462" fmla="*/ 60406 w 80988"/>
                    <a:gd name="connsiteY462" fmla="*/ 18617 h 127251"/>
                    <a:gd name="connsiteX463" fmla="*/ 62599 w 80988"/>
                    <a:gd name="connsiteY463" fmla="*/ 13073 h 127251"/>
                    <a:gd name="connsiteX464" fmla="*/ 64749 w 80988"/>
                    <a:gd name="connsiteY464" fmla="*/ 11932 h 127251"/>
                    <a:gd name="connsiteX465" fmla="*/ 64599 w 80988"/>
                    <a:gd name="connsiteY465" fmla="*/ 14740 h 127251"/>
                    <a:gd name="connsiteX466" fmla="*/ 64599 w 80988"/>
                    <a:gd name="connsiteY466" fmla="*/ 15047 h 127251"/>
                    <a:gd name="connsiteX467" fmla="*/ 67898 w 80988"/>
                    <a:gd name="connsiteY467" fmla="*/ 20504 h 127251"/>
                    <a:gd name="connsiteX468" fmla="*/ 68355 w 80988"/>
                    <a:gd name="connsiteY468" fmla="*/ 15380 h 127251"/>
                    <a:gd name="connsiteX469" fmla="*/ 77821 w 80988"/>
                    <a:gd name="connsiteY469" fmla="*/ 12458 h 127251"/>
                    <a:gd name="connsiteX470" fmla="*/ 71592 w 80988"/>
                    <a:gd name="connsiteY470" fmla="*/ 23785 h 12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</a:cxnLst>
                  <a:rect l="l" t="t" r="r" b="b"/>
                  <a:pathLst>
                    <a:path w="80988" h="127251">
                      <a:moveTo>
                        <a:pt x="80988" y="11581"/>
                      </a:moveTo>
                      <a:lnTo>
                        <a:pt x="79444" y="11458"/>
                      </a:lnTo>
                      <a:cubicBezTo>
                        <a:pt x="74891" y="11063"/>
                        <a:pt x="67056" y="9888"/>
                        <a:pt x="67161" y="16889"/>
                      </a:cubicBezTo>
                      <a:cubicBezTo>
                        <a:pt x="70671" y="15871"/>
                        <a:pt x="71943" y="19354"/>
                        <a:pt x="67907" y="19354"/>
                      </a:cubicBezTo>
                      <a:cubicBezTo>
                        <a:pt x="66056" y="19354"/>
                        <a:pt x="65810" y="16573"/>
                        <a:pt x="65775" y="15310"/>
                      </a:cubicBezTo>
                      <a:cubicBezTo>
                        <a:pt x="67354" y="13836"/>
                        <a:pt x="67784" y="10783"/>
                        <a:pt x="64757" y="10783"/>
                      </a:cubicBezTo>
                      <a:cubicBezTo>
                        <a:pt x="63884" y="10951"/>
                        <a:pt x="63061" y="11320"/>
                        <a:pt x="62353" y="11862"/>
                      </a:cubicBezTo>
                      <a:cubicBezTo>
                        <a:pt x="62144" y="10717"/>
                        <a:pt x="61331" y="9774"/>
                        <a:pt x="60230" y="9396"/>
                      </a:cubicBezTo>
                      <a:cubicBezTo>
                        <a:pt x="60327" y="7642"/>
                        <a:pt x="60046" y="5817"/>
                        <a:pt x="58537" y="4650"/>
                      </a:cubicBezTo>
                      <a:cubicBezTo>
                        <a:pt x="56862" y="5412"/>
                        <a:pt x="55698" y="6984"/>
                        <a:pt x="55457" y="8809"/>
                      </a:cubicBezTo>
                      <a:cubicBezTo>
                        <a:pt x="53703" y="8931"/>
                        <a:pt x="52185" y="9739"/>
                        <a:pt x="52185" y="12046"/>
                      </a:cubicBezTo>
                      <a:lnTo>
                        <a:pt x="52185" y="12669"/>
                      </a:lnTo>
                      <a:lnTo>
                        <a:pt x="52773" y="12669"/>
                      </a:lnTo>
                      <a:cubicBezTo>
                        <a:pt x="58748" y="12669"/>
                        <a:pt x="52957" y="21328"/>
                        <a:pt x="51018" y="12450"/>
                      </a:cubicBezTo>
                      <a:cubicBezTo>
                        <a:pt x="54659" y="10695"/>
                        <a:pt x="50220" y="5361"/>
                        <a:pt x="48035" y="8388"/>
                      </a:cubicBezTo>
                      <a:cubicBezTo>
                        <a:pt x="47100" y="9500"/>
                        <a:pt x="47244" y="11161"/>
                        <a:pt x="48357" y="12096"/>
                      </a:cubicBezTo>
                      <a:cubicBezTo>
                        <a:pt x="48476" y="12195"/>
                        <a:pt x="48603" y="12285"/>
                        <a:pt x="48737" y="12362"/>
                      </a:cubicBezTo>
                      <a:cubicBezTo>
                        <a:pt x="48491" y="17626"/>
                        <a:pt x="41648" y="16275"/>
                        <a:pt x="41648" y="13037"/>
                      </a:cubicBezTo>
                      <a:cubicBezTo>
                        <a:pt x="41648" y="8326"/>
                        <a:pt x="44210" y="12450"/>
                        <a:pt x="44982" y="13994"/>
                      </a:cubicBezTo>
                      <a:lnTo>
                        <a:pt x="45508" y="13064"/>
                      </a:lnTo>
                      <a:cubicBezTo>
                        <a:pt x="46956" y="10432"/>
                        <a:pt x="47570" y="3641"/>
                        <a:pt x="42604" y="5641"/>
                      </a:cubicBezTo>
                      <a:cubicBezTo>
                        <a:pt x="42604" y="4071"/>
                        <a:pt x="41683" y="737"/>
                        <a:pt x="39972" y="0"/>
                      </a:cubicBezTo>
                      <a:cubicBezTo>
                        <a:pt x="38121" y="1141"/>
                        <a:pt x="37630" y="3387"/>
                        <a:pt x="37445" y="5361"/>
                      </a:cubicBezTo>
                      <a:cubicBezTo>
                        <a:pt x="35103" y="4343"/>
                        <a:pt x="33410" y="6378"/>
                        <a:pt x="33778" y="8537"/>
                      </a:cubicBezTo>
                      <a:lnTo>
                        <a:pt x="33901" y="9458"/>
                      </a:lnTo>
                      <a:cubicBezTo>
                        <a:pt x="34198" y="11373"/>
                        <a:pt x="34612" y="13269"/>
                        <a:pt x="35138" y="15134"/>
                      </a:cubicBezTo>
                      <a:lnTo>
                        <a:pt x="35752" y="13195"/>
                      </a:lnTo>
                      <a:cubicBezTo>
                        <a:pt x="36366" y="11186"/>
                        <a:pt x="38279" y="9528"/>
                        <a:pt x="38525" y="13257"/>
                      </a:cubicBezTo>
                      <a:cubicBezTo>
                        <a:pt x="38586" y="14608"/>
                        <a:pt x="33594" y="19267"/>
                        <a:pt x="31593" y="12379"/>
                      </a:cubicBezTo>
                      <a:cubicBezTo>
                        <a:pt x="34919" y="10493"/>
                        <a:pt x="30356" y="5071"/>
                        <a:pt x="28014" y="8870"/>
                      </a:cubicBezTo>
                      <a:cubicBezTo>
                        <a:pt x="27633" y="9455"/>
                        <a:pt x="27543" y="10183"/>
                        <a:pt x="27768" y="10844"/>
                      </a:cubicBezTo>
                      <a:cubicBezTo>
                        <a:pt x="27188" y="9623"/>
                        <a:pt x="25978" y="8825"/>
                        <a:pt x="24627" y="8774"/>
                      </a:cubicBezTo>
                      <a:cubicBezTo>
                        <a:pt x="24320" y="7238"/>
                        <a:pt x="23206" y="5203"/>
                        <a:pt x="21513" y="4773"/>
                      </a:cubicBezTo>
                      <a:cubicBezTo>
                        <a:pt x="19881" y="5598"/>
                        <a:pt x="19819" y="8001"/>
                        <a:pt x="19819" y="9607"/>
                      </a:cubicBezTo>
                      <a:lnTo>
                        <a:pt x="18310" y="10484"/>
                      </a:lnTo>
                      <a:cubicBezTo>
                        <a:pt x="18011" y="11109"/>
                        <a:pt x="17765" y="11757"/>
                        <a:pt x="17573" y="12423"/>
                      </a:cubicBezTo>
                      <a:cubicBezTo>
                        <a:pt x="17270" y="11457"/>
                        <a:pt x="16366" y="10807"/>
                        <a:pt x="15354" y="10827"/>
                      </a:cubicBezTo>
                      <a:cubicBezTo>
                        <a:pt x="13988" y="10795"/>
                        <a:pt x="12854" y="11876"/>
                        <a:pt x="12823" y="13242"/>
                      </a:cubicBezTo>
                      <a:cubicBezTo>
                        <a:pt x="12797" y="14314"/>
                        <a:pt x="13465" y="15279"/>
                        <a:pt x="14476" y="15634"/>
                      </a:cubicBezTo>
                      <a:cubicBezTo>
                        <a:pt x="14405" y="16721"/>
                        <a:pt x="14135" y="17787"/>
                        <a:pt x="13678" y="18775"/>
                      </a:cubicBezTo>
                      <a:cubicBezTo>
                        <a:pt x="12292" y="21407"/>
                        <a:pt x="7177" y="16003"/>
                        <a:pt x="11274" y="16398"/>
                      </a:cubicBezTo>
                      <a:cubicBezTo>
                        <a:pt x="11678" y="16398"/>
                        <a:pt x="11827" y="16705"/>
                        <a:pt x="12046" y="16959"/>
                      </a:cubicBezTo>
                      <a:cubicBezTo>
                        <a:pt x="12564" y="17573"/>
                        <a:pt x="13985" y="17837"/>
                        <a:pt x="13371" y="16459"/>
                      </a:cubicBezTo>
                      <a:cubicBezTo>
                        <a:pt x="13257" y="16257"/>
                        <a:pt x="13160" y="16056"/>
                        <a:pt x="13064" y="15845"/>
                      </a:cubicBezTo>
                      <a:lnTo>
                        <a:pt x="12906" y="15354"/>
                      </a:lnTo>
                      <a:lnTo>
                        <a:pt x="12660" y="14766"/>
                      </a:lnTo>
                      <a:cubicBezTo>
                        <a:pt x="10809" y="10054"/>
                        <a:pt x="4615" y="11072"/>
                        <a:pt x="640" y="11686"/>
                      </a:cubicBezTo>
                      <a:lnTo>
                        <a:pt x="526" y="11686"/>
                      </a:lnTo>
                      <a:lnTo>
                        <a:pt x="526" y="11809"/>
                      </a:lnTo>
                      <a:lnTo>
                        <a:pt x="0" y="12643"/>
                      </a:lnTo>
                      <a:cubicBezTo>
                        <a:pt x="4097" y="15275"/>
                        <a:pt x="7642" y="18986"/>
                        <a:pt x="7308" y="24233"/>
                      </a:cubicBezTo>
                      <a:lnTo>
                        <a:pt x="7001" y="24320"/>
                      </a:lnTo>
                      <a:cubicBezTo>
                        <a:pt x="6490" y="24471"/>
                        <a:pt x="6198" y="25008"/>
                        <a:pt x="6349" y="25519"/>
                      </a:cubicBezTo>
                      <a:cubicBezTo>
                        <a:pt x="6442" y="25833"/>
                        <a:pt x="6687" y="26078"/>
                        <a:pt x="7001" y="26171"/>
                      </a:cubicBezTo>
                      <a:cubicBezTo>
                        <a:pt x="6900" y="26229"/>
                        <a:pt x="6805" y="26300"/>
                        <a:pt x="6721" y="26382"/>
                      </a:cubicBezTo>
                      <a:lnTo>
                        <a:pt x="5580" y="27523"/>
                      </a:lnTo>
                      <a:cubicBezTo>
                        <a:pt x="4968" y="28150"/>
                        <a:pt x="4968" y="29150"/>
                        <a:pt x="5580" y="29777"/>
                      </a:cubicBezTo>
                      <a:lnTo>
                        <a:pt x="6721" y="30944"/>
                      </a:lnTo>
                      <a:cubicBezTo>
                        <a:pt x="6927" y="31146"/>
                        <a:pt x="7180" y="31293"/>
                        <a:pt x="7457" y="31374"/>
                      </a:cubicBezTo>
                      <a:lnTo>
                        <a:pt x="6229" y="31751"/>
                      </a:lnTo>
                      <a:lnTo>
                        <a:pt x="4913" y="31751"/>
                      </a:lnTo>
                      <a:lnTo>
                        <a:pt x="4852" y="90087"/>
                      </a:lnTo>
                      <a:cubicBezTo>
                        <a:pt x="4852" y="100317"/>
                        <a:pt x="5931" y="103896"/>
                        <a:pt x="11607" y="110433"/>
                      </a:cubicBezTo>
                      <a:cubicBezTo>
                        <a:pt x="17705" y="117513"/>
                        <a:pt x="27321" y="122786"/>
                        <a:pt x="29786" y="123926"/>
                      </a:cubicBezTo>
                      <a:cubicBezTo>
                        <a:pt x="32067" y="124979"/>
                        <a:pt x="37182" y="127251"/>
                        <a:pt x="39832" y="127251"/>
                      </a:cubicBezTo>
                      <a:cubicBezTo>
                        <a:pt x="45903" y="127251"/>
                        <a:pt x="58598" y="118566"/>
                        <a:pt x="62950" y="114714"/>
                      </a:cubicBezTo>
                      <a:cubicBezTo>
                        <a:pt x="66751" y="111314"/>
                        <a:pt x="69967" y="107313"/>
                        <a:pt x="72469" y="102870"/>
                      </a:cubicBezTo>
                      <a:lnTo>
                        <a:pt x="72557" y="102712"/>
                      </a:lnTo>
                      <a:cubicBezTo>
                        <a:pt x="73048" y="101633"/>
                        <a:pt x="73391" y="100650"/>
                        <a:pt x="73856" y="99325"/>
                      </a:cubicBezTo>
                      <a:cubicBezTo>
                        <a:pt x="74092" y="98603"/>
                        <a:pt x="74257" y="97860"/>
                        <a:pt x="74347" y="97106"/>
                      </a:cubicBezTo>
                      <a:lnTo>
                        <a:pt x="74347" y="97106"/>
                      </a:lnTo>
                      <a:lnTo>
                        <a:pt x="74285" y="31681"/>
                      </a:lnTo>
                      <a:lnTo>
                        <a:pt x="73347" y="31681"/>
                      </a:lnTo>
                      <a:lnTo>
                        <a:pt x="72469" y="31278"/>
                      </a:lnTo>
                      <a:cubicBezTo>
                        <a:pt x="72763" y="31220"/>
                        <a:pt x="73031" y="31070"/>
                        <a:pt x="73233" y="30848"/>
                      </a:cubicBezTo>
                      <a:lnTo>
                        <a:pt x="74408" y="29707"/>
                      </a:lnTo>
                      <a:cubicBezTo>
                        <a:pt x="75020" y="29080"/>
                        <a:pt x="75020" y="28080"/>
                        <a:pt x="74408" y="27452"/>
                      </a:cubicBezTo>
                      <a:lnTo>
                        <a:pt x="73233" y="26286"/>
                      </a:lnTo>
                      <a:cubicBezTo>
                        <a:pt x="73126" y="26173"/>
                        <a:pt x="73001" y="26078"/>
                        <a:pt x="72864" y="26005"/>
                      </a:cubicBezTo>
                      <a:cubicBezTo>
                        <a:pt x="73366" y="25810"/>
                        <a:pt x="73614" y="25247"/>
                        <a:pt x="73420" y="24745"/>
                      </a:cubicBezTo>
                      <a:cubicBezTo>
                        <a:pt x="73321" y="24490"/>
                        <a:pt x="73119" y="24288"/>
                        <a:pt x="72864" y="24189"/>
                      </a:cubicBezTo>
                      <a:cubicBezTo>
                        <a:pt x="71355" y="19161"/>
                        <a:pt x="77760" y="13897"/>
                        <a:pt x="80971" y="11581"/>
                      </a:cubicBezTo>
                      <a:close/>
                      <a:moveTo>
                        <a:pt x="61634" y="13959"/>
                      </a:moveTo>
                      <a:cubicBezTo>
                        <a:pt x="62334" y="14110"/>
                        <a:pt x="62887" y="14648"/>
                        <a:pt x="63055" y="15345"/>
                      </a:cubicBezTo>
                      <a:cubicBezTo>
                        <a:pt x="63205" y="16178"/>
                        <a:pt x="61608" y="17503"/>
                        <a:pt x="60423" y="17503"/>
                      </a:cubicBezTo>
                      <a:cubicBezTo>
                        <a:pt x="59239" y="17503"/>
                        <a:pt x="56168" y="13994"/>
                        <a:pt x="60669" y="13678"/>
                      </a:cubicBezTo>
                      <a:lnTo>
                        <a:pt x="60669" y="13739"/>
                      </a:lnTo>
                      <a:lnTo>
                        <a:pt x="61037" y="13836"/>
                      </a:lnTo>
                      <a:close/>
                      <a:moveTo>
                        <a:pt x="48965" y="9028"/>
                      </a:moveTo>
                      <a:cubicBezTo>
                        <a:pt x="49895" y="7791"/>
                        <a:pt x="52913" y="10563"/>
                        <a:pt x="49842" y="11660"/>
                      </a:cubicBezTo>
                      <a:cubicBezTo>
                        <a:pt x="48860" y="11020"/>
                        <a:pt x="48149" y="10274"/>
                        <a:pt x="48965" y="9028"/>
                      </a:cubicBezTo>
                      <a:close/>
                      <a:moveTo>
                        <a:pt x="28935" y="9423"/>
                      </a:moveTo>
                      <a:cubicBezTo>
                        <a:pt x="30198" y="7396"/>
                        <a:pt x="33032" y="10441"/>
                        <a:pt x="30234" y="11520"/>
                      </a:cubicBezTo>
                      <a:cubicBezTo>
                        <a:pt x="29426" y="11213"/>
                        <a:pt x="28286" y="10502"/>
                        <a:pt x="28970" y="9423"/>
                      </a:cubicBezTo>
                      <a:close/>
                      <a:moveTo>
                        <a:pt x="27461" y="12669"/>
                      </a:moveTo>
                      <a:lnTo>
                        <a:pt x="28102" y="12669"/>
                      </a:lnTo>
                      <a:lnTo>
                        <a:pt x="28040" y="12055"/>
                      </a:lnTo>
                      <a:cubicBezTo>
                        <a:pt x="28019" y="11707"/>
                        <a:pt x="27948" y="11364"/>
                        <a:pt x="27830" y="11037"/>
                      </a:cubicBezTo>
                      <a:cubicBezTo>
                        <a:pt x="28096" y="11570"/>
                        <a:pt x="28527" y="12004"/>
                        <a:pt x="29058" y="12274"/>
                      </a:cubicBezTo>
                      <a:cubicBezTo>
                        <a:pt x="28935" y="17266"/>
                        <a:pt x="26593" y="16766"/>
                        <a:pt x="25364" y="15784"/>
                      </a:cubicBezTo>
                      <a:cubicBezTo>
                        <a:pt x="23943" y="14669"/>
                        <a:pt x="23452" y="12669"/>
                        <a:pt x="27461" y="12669"/>
                      </a:cubicBezTo>
                      <a:close/>
                      <a:moveTo>
                        <a:pt x="17380" y="14617"/>
                      </a:moveTo>
                      <a:cubicBezTo>
                        <a:pt x="18828" y="13810"/>
                        <a:pt x="21478" y="12643"/>
                        <a:pt x="21513" y="15494"/>
                      </a:cubicBezTo>
                      <a:cubicBezTo>
                        <a:pt x="21548" y="18345"/>
                        <a:pt x="17565" y="17863"/>
                        <a:pt x="17038" y="15064"/>
                      </a:cubicBezTo>
                      <a:lnTo>
                        <a:pt x="17380" y="14599"/>
                      </a:lnTo>
                      <a:close/>
                      <a:moveTo>
                        <a:pt x="7642" y="98720"/>
                      </a:moveTo>
                      <a:cubicBezTo>
                        <a:pt x="6986" y="95766"/>
                        <a:pt x="6692" y="92743"/>
                        <a:pt x="6764" y="89718"/>
                      </a:cubicBezTo>
                      <a:lnTo>
                        <a:pt x="6764" y="75681"/>
                      </a:lnTo>
                      <a:lnTo>
                        <a:pt x="7642" y="75681"/>
                      </a:lnTo>
                      <a:close/>
                      <a:moveTo>
                        <a:pt x="11397" y="106730"/>
                      </a:moveTo>
                      <a:cubicBezTo>
                        <a:pt x="10759" y="105840"/>
                        <a:pt x="10173" y="104915"/>
                        <a:pt x="9642" y="103958"/>
                      </a:cubicBezTo>
                      <a:lnTo>
                        <a:pt x="9642" y="75716"/>
                      </a:lnTo>
                      <a:lnTo>
                        <a:pt x="11397" y="75716"/>
                      </a:lnTo>
                      <a:close/>
                      <a:moveTo>
                        <a:pt x="15196" y="111117"/>
                      </a:moveTo>
                      <a:lnTo>
                        <a:pt x="13441" y="109266"/>
                      </a:lnTo>
                      <a:lnTo>
                        <a:pt x="13441" y="75628"/>
                      </a:lnTo>
                      <a:lnTo>
                        <a:pt x="15196" y="75628"/>
                      </a:lnTo>
                      <a:close/>
                      <a:moveTo>
                        <a:pt x="19047" y="114539"/>
                      </a:moveTo>
                      <a:lnTo>
                        <a:pt x="17196" y="112977"/>
                      </a:lnTo>
                      <a:lnTo>
                        <a:pt x="17196" y="75689"/>
                      </a:lnTo>
                      <a:lnTo>
                        <a:pt x="19047" y="75689"/>
                      </a:lnTo>
                      <a:close/>
                      <a:moveTo>
                        <a:pt x="22618" y="117276"/>
                      </a:moveTo>
                      <a:lnTo>
                        <a:pt x="21074" y="116135"/>
                      </a:lnTo>
                      <a:lnTo>
                        <a:pt x="21074" y="75654"/>
                      </a:lnTo>
                      <a:lnTo>
                        <a:pt x="22530" y="75654"/>
                      </a:lnTo>
                      <a:lnTo>
                        <a:pt x="22618" y="75935"/>
                      </a:lnTo>
                      <a:close/>
                      <a:moveTo>
                        <a:pt x="22899" y="74838"/>
                      </a:moveTo>
                      <a:lnTo>
                        <a:pt x="6808" y="74838"/>
                      </a:lnTo>
                      <a:lnTo>
                        <a:pt x="6808" y="53905"/>
                      </a:lnTo>
                      <a:lnTo>
                        <a:pt x="22899" y="53905"/>
                      </a:lnTo>
                      <a:lnTo>
                        <a:pt x="22899" y="33585"/>
                      </a:lnTo>
                      <a:lnTo>
                        <a:pt x="39727" y="33585"/>
                      </a:lnTo>
                      <a:lnTo>
                        <a:pt x="39727" y="53957"/>
                      </a:lnTo>
                      <a:lnTo>
                        <a:pt x="22899" y="53957"/>
                      </a:lnTo>
                      <a:close/>
                      <a:moveTo>
                        <a:pt x="36796" y="25101"/>
                      </a:moveTo>
                      <a:lnTo>
                        <a:pt x="37963" y="26268"/>
                      </a:lnTo>
                      <a:lnTo>
                        <a:pt x="38121" y="26391"/>
                      </a:lnTo>
                      <a:cubicBezTo>
                        <a:pt x="33903" y="26466"/>
                        <a:pt x="29692" y="26798"/>
                        <a:pt x="25513" y="27382"/>
                      </a:cubicBezTo>
                      <a:lnTo>
                        <a:pt x="26593" y="26303"/>
                      </a:lnTo>
                      <a:cubicBezTo>
                        <a:pt x="27204" y="25676"/>
                        <a:pt x="27204" y="24676"/>
                        <a:pt x="26593" y="24048"/>
                      </a:cubicBezTo>
                      <a:lnTo>
                        <a:pt x="25426" y="22881"/>
                      </a:lnTo>
                      <a:cubicBezTo>
                        <a:pt x="25184" y="22652"/>
                        <a:pt x="24878" y="22501"/>
                        <a:pt x="24548" y="22451"/>
                      </a:cubicBezTo>
                      <a:cubicBezTo>
                        <a:pt x="29238" y="21777"/>
                        <a:pt x="33963" y="21384"/>
                        <a:pt x="38700" y="21276"/>
                      </a:cubicBezTo>
                      <a:cubicBezTo>
                        <a:pt x="38418" y="21356"/>
                        <a:pt x="38161" y="21507"/>
                        <a:pt x="37954" y="21715"/>
                      </a:cubicBezTo>
                      <a:lnTo>
                        <a:pt x="36787" y="22846"/>
                      </a:lnTo>
                      <a:cubicBezTo>
                        <a:pt x="36189" y="23474"/>
                        <a:pt x="36193" y="24461"/>
                        <a:pt x="36796" y="25084"/>
                      </a:cubicBezTo>
                      <a:close/>
                      <a:moveTo>
                        <a:pt x="39165" y="28303"/>
                      </a:moveTo>
                      <a:cubicBezTo>
                        <a:pt x="44596" y="28303"/>
                        <a:pt x="51404" y="28365"/>
                        <a:pt x="56028" y="29137"/>
                      </a:cubicBezTo>
                      <a:cubicBezTo>
                        <a:pt x="60030" y="29758"/>
                        <a:pt x="63991" y="30622"/>
                        <a:pt x="67890" y="31725"/>
                      </a:cubicBezTo>
                      <a:lnTo>
                        <a:pt x="13345" y="31725"/>
                      </a:lnTo>
                      <a:cubicBezTo>
                        <a:pt x="21765" y="29525"/>
                        <a:pt x="30427" y="28382"/>
                        <a:pt x="39130" y="28321"/>
                      </a:cubicBezTo>
                      <a:close/>
                      <a:moveTo>
                        <a:pt x="54484" y="26180"/>
                      </a:moveTo>
                      <a:lnTo>
                        <a:pt x="55414" y="27101"/>
                      </a:lnTo>
                      <a:cubicBezTo>
                        <a:pt x="50314" y="26557"/>
                        <a:pt x="45187" y="26330"/>
                        <a:pt x="40060" y="26426"/>
                      </a:cubicBezTo>
                      <a:lnTo>
                        <a:pt x="40218" y="26268"/>
                      </a:lnTo>
                      <a:lnTo>
                        <a:pt x="41358" y="25127"/>
                      </a:lnTo>
                      <a:cubicBezTo>
                        <a:pt x="41974" y="24505"/>
                        <a:pt x="41974" y="23503"/>
                        <a:pt x="41358" y="22881"/>
                      </a:cubicBezTo>
                      <a:lnTo>
                        <a:pt x="40218" y="21715"/>
                      </a:lnTo>
                      <a:cubicBezTo>
                        <a:pt x="40002" y="21491"/>
                        <a:pt x="39724" y="21338"/>
                        <a:pt x="39419" y="21276"/>
                      </a:cubicBezTo>
                      <a:lnTo>
                        <a:pt x="40955" y="21276"/>
                      </a:lnTo>
                      <a:cubicBezTo>
                        <a:pt x="46214" y="21243"/>
                        <a:pt x="51468" y="21593"/>
                        <a:pt x="56677" y="22320"/>
                      </a:cubicBezTo>
                      <a:cubicBezTo>
                        <a:pt x="56307" y="22353"/>
                        <a:pt x="55959" y="22515"/>
                        <a:pt x="55694" y="22776"/>
                      </a:cubicBezTo>
                      <a:lnTo>
                        <a:pt x="54519" y="23952"/>
                      </a:lnTo>
                      <a:cubicBezTo>
                        <a:pt x="53918" y="24543"/>
                        <a:pt x="53911" y="25510"/>
                        <a:pt x="54502" y="26111"/>
                      </a:cubicBezTo>
                      <a:cubicBezTo>
                        <a:pt x="54507" y="26116"/>
                        <a:pt x="54513" y="26122"/>
                        <a:pt x="54519" y="26128"/>
                      </a:cubicBezTo>
                      <a:close/>
                      <a:moveTo>
                        <a:pt x="65179" y="54010"/>
                      </a:moveTo>
                      <a:lnTo>
                        <a:pt x="72469" y="35682"/>
                      </a:lnTo>
                      <a:lnTo>
                        <a:pt x="72469" y="72355"/>
                      </a:lnTo>
                      <a:close/>
                      <a:moveTo>
                        <a:pt x="72513" y="73794"/>
                      </a:moveTo>
                      <a:lnTo>
                        <a:pt x="72513" y="74838"/>
                      </a:lnTo>
                      <a:lnTo>
                        <a:pt x="71592" y="74838"/>
                      </a:lnTo>
                      <a:lnTo>
                        <a:pt x="71592" y="71452"/>
                      </a:lnTo>
                      <a:close/>
                      <a:moveTo>
                        <a:pt x="69741" y="66828"/>
                      </a:moveTo>
                      <a:lnTo>
                        <a:pt x="69741" y="74838"/>
                      </a:lnTo>
                      <a:lnTo>
                        <a:pt x="67802" y="74838"/>
                      </a:lnTo>
                      <a:lnTo>
                        <a:pt x="67802" y="61941"/>
                      </a:lnTo>
                      <a:close/>
                      <a:moveTo>
                        <a:pt x="56800" y="73513"/>
                      </a:moveTo>
                      <a:lnTo>
                        <a:pt x="56861" y="34533"/>
                      </a:lnTo>
                      <a:lnTo>
                        <a:pt x="64626" y="54010"/>
                      </a:lnTo>
                      <a:close/>
                      <a:moveTo>
                        <a:pt x="62345" y="61099"/>
                      </a:moveTo>
                      <a:lnTo>
                        <a:pt x="62345" y="74838"/>
                      </a:lnTo>
                      <a:lnTo>
                        <a:pt x="60371" y="74838"/>
                      </a:lnTo>
                      <a:lnTo>
                        <a:pt x="60371" y="65951"/>
                      </a:lnTo>
                      <a:close/>
                      <a:moveTo>
                        <a:pt x="58519" y="70574"/>
                      </a:moveTo>
                      <a:lnTo>
                        <a:pt x="58519" y="74821"/>
                      </a:lnTo>
                      <a:lnTo>
                        <a:pt x="56826" y="74821"/>
                      </a:lnTo>
                      <a:close/>
                      <a:moveTo>
                        <a:pt x="57010" y="33585"/>
                      </a:moveTo>
                      <a:lnTo>
                        <a:pt x="58555" y="33585"/>
                      </a:lnTo>
                      <a:lnTo>
                        <a:pt x="58555" y="37375"/>
                      </a:lnTo>
                      <a:close/>
                      <a:moveTo>
                        <a:pt x="60406" y="42034"/>
                      </a:moveTo>
                      <a:lnTo>
                        <a:pt x="60406" y="33585"/>
                      </a:lnTo>
                      <a:lnTo>
                        <a:pt x="62345" y="33585"/>
                      </a:lnTo>
                      <a:lnTo>
                        <a:pt x="62345" y="46886"/>
                      </a:lnTo>
                      <a:close/>
                      <a:moveTo>
                        <a:pt x="64222" y="51615"/>
                      </a:moveTo>
                      <a:lnTo>
                        <a:pt x="64222" y="33585"/>
                      </a:lnTo>
                      <a:lnTo>
                        <a:pt x="65916" y="33585"/>
                      </a:lnTo>
                      <a:lnTo>
                        <a:pt x="65916" y="50755"/>
                      </a:lnTo>
                      <a:lnTo>
                        <a:pt x="64871" y="53282"/>
                      </a:lnTo>
                      <a:close/>
                      <a:moveTo>
                        <a:pt x="64222" y="56361"/>
                      </a:moveTo>
                      <a:lnTo>
                        <a:pt x="64907" y="54703"/>
                      </a:lnTo>
                      <a:lnTo>
                        <a:pt x="65916" y="57256"/>
                      </a:lnTo>
                      <a:lnTo>
                        <a:pt x="65916" y="74803"/>
                      </a:lnTo>
                      <a:lnTo>
                        <a:pt x="64222" y="74803"/>
                      </a:lnTo>
                      <a:close/>
                      <a:moveTo>
                        <a:pt x="67802" y="46008"/>
                      </a:moveTo>
                      <a:lnTo>
                        <a:pt x="67802" y="33550"/>
                      </a:lnTo>
                      <a:lnTo>
                        <a:pt x="69741" y="33550"/>
                      </a:lnTo>
                      <a:lnTo>
                        <a:pt x="69741" y="41139"/>
                      </a:lnTo>
                      <a:close/>
                      <a:moveTo>
                        <a:pt x="71592" y="36515"/>
                      </a:moveTo>
                      <a:lnTo>
                        <a:pt x="71592" y="33585"/>
                      </a:lnTo>
                      <a:lnTo>
                        <a:pt x="72513" y="33585"/>
                      </a:lnTo>
                      <a:lnTo>
                        <a:pt x="72513" y="34331"/>
                      </a:lnTo>
                      <a:close/>
                      <a:moveTo>
                        <a:pt x="71066" y="26312"/>
                      </a:moveTo>
                      <a:lnTo>
                        <a:pt x="69899" y="27426"/>
                      </a:lnTo>
                      <a:cubicBezTo>
                        <a:pt x="69278" y="28039"/>
                        <a:pt x="69273" y="29040"/>
                        <a:pt x="69886" y="29660"/>
                      </a:cubicBezTo>
                      <a:cubicBezTo>
                        <a:pt x="69890" y="29663"/>
                        <a:pt x="69894" y="29668"/>
                        <a:pt x="69899" y="29672"/>
                      </a:cubicBezTo>
                      <a:lnTo>
                        <a:pt x="70820" y="30602"/>
                      </a:lnTo>
                      <a:cubicBezTo>
                        <a:pt x="66533" y="29166"/>
                        <a:pt x="62130" y="28103"/>
                        <a:pt x="57660" y="27426"/>
                      </a:cubicBezTo>
                      <a:cubicBezTo>
                        <a:pt x="57714" y="27378"/>
                        <a:pt x="57764" y="27325"/>
                        <a:pt x="57809" y="27268"/>
                      </a:cubicBezTo>
                      <a:lnTo>
                        <a:pt x="58984" y="26101"/>
                      </a:lnTo>
                      <a:cubicBezTo>
                        <a:pt x="59596" y="25474"/>
                        <a:pt x="59596" y="24474"/>
                        <a:pt x="58984" y="23846"/>
                      </a:cubicBezTo>
                      <a:lnTo>
                        <a:pt x="57809" y="22680"/>
                      </a:lnTo>
                      <a:cubicBezTo>
                        <a:pt x="57659" y="22530"/>
                        <a:pt x="57480" y="22414"/>
                        <a:pt x="57282" y="22337"/>
                      </a:cubicBezTo>
                      <a:cubicBezTo>
                        <a:pt x="62228" y="23061"/>
                        <a:pt x="67097" y="24236"/>
                        <a:pt x="71829" y="25847"/>
                      </a:cubicBezTo>
                      <a:cubicBezTo>
                        <a:pt x="71514" y="25893"/>
                        <a:pt x="71223" y="26045"/>
                        <a:pt x="71004" y="26277"/>
                      </a:cubicBezTo>
                      <a:close/>
                      <a:moveTo>
                        <a:pt x="48105" y="86595"/>
                      </a:moveTo>
                      <a:cubicBezTo>
                        <a:pt x="47606" y="86641"/>
                        <a:pt x="47138" y="86858"/>
                        <a:pt x="46780" y="87209"/>
                      </a:cubicBezTo>
                      <a:lnTo>
                        <a:pt x="46780" y="94886"/>
                      </a:lnTo>
                      <a:lnTo>
                        <a:pt x="41516" y="94886"/>
                      </a:lnTo>
                      <a:lnTo>
                        <a:pt x="41516" y="92850"/>
                      </a:lnTo>
                      <a:lnTo>
                        <a:pt x="42867" y="92850"/>
                      </a:lnTo>
                      <a:lnTo>
                        <a:pt x="42867" y="80497"/>
                      </a:lnTo>
                      <a:lnTo>
                        <a:pt x="44903" y="80497"/>
                      </a:lnTo>
                      <a:lnTo>
                        <a:pt x="44903" y="83515"/>
                      </a:lnTo>
                      <a:lnTo>
                        <a:pt x="45894" y="83515"/>
                      </a:lnTo>
                      <a:lnTo>
                        <a:pt x="45894" y="77163"/>
                      </a:lnTo>
                      <a:lnTo>
                        <a:pt x="49895" y="77163"/>
                      </a:lnTo>
                      <a:lnTo>
                        <a:pt x="49895" y="83515"/>
                      </a:lnTo>
                      <a:lnTo>
                        <a:pt x="51009" y="83515"/>
                      </a:lnTo>
                      <a:lnTo>
                        <a:pt x="51009" y="80497"/>
                      </a:lnTo>
                      <a:lnTo>
                        <a:pt x="52983" y="80497"/>
                      </a:lnTo>
                      <a:lnTo>
                        <a:pt x="52983" y="92824"/>
                      </a:lnTo>
                      <a:lnTo>
                        <a:pt x="54308" y="92824"/>
                      </a:lnTo>
                      <a:lnTo>
                        <a:pt x="54308" y="94886"/>
                      </a:lnTo>
                      <a:lnTo>
                        <a:pt x="49044" y="94886"/>
                      </a:lnTo>
                      <a:lnTo>
                        <a:pt x="49044" y="87244"/>
                      </a:lnTo>
                      <a:cubicBezTo>
                        <a:pt x="48856" y="86867"/>
                        <a:pt x="48474" y="86626"/>
                        <a:pt x="48053" y="86621"/>
                      </a:cubicBezTo>
                      <a:close/>
                      <a:moveTo>
                        <a:pt x="43517" y="74794"/>
                      </a:moveTo>
                      <a:lnTo>
                        <a:pt x="43517" y="33559"/>
                      </a:lnTo>
                      <a:lnTo>
                        <a:pt x="45368" y="33559"/>
                      </a:lnTo>
                      <a:lnTo>
                        <a:pt x="45368" y="74794"/>
                      </a:lnTo>
                      <a:close/>
                      <a:moveTo>
                        <a:pt x="47403" y="74794"/>
                      </a:moveTo>
                      <a:lnTo>
                        <a:pt x="47403" y="33559"/>
                      </a:lnTo>
                      <a:lnTo>
                        <a:pt x="49220" y="33559"/>
                      </a:lnTo>
                      <a:lnTo>
                        <a:pt x="49220" y="74794"/>
                      </a:lnTo>
                      <a:close/>
                      <a:moveTo>
                        <a:pt x="51281" y="74794"/>
                      </a:moveTo>
                      <a:lnTo>
                        <a:pt x="51281" y="33559"/>
                      </a:lnTo>
                      <a:lnTo>
                        <a:pt x="53036" y="33559"/>
                      </a:lnTo>
                      <a:lnTo>
                        <a:pt x="53036" y="74794"/>
                      </a:lnTo>
                      <a:close/>
                      <a:moveTo>
                        <a:pt x="41481" y="33559"/>
                      </a:moveTo>
                      <a:lnTo>
                        <a:pt x="41481" y="74794"/>
                      </a:lnTo>
                      <a:lnTo>
                        <a:pt x="40183" y="74794"/>
                      </a:lnTo>
                      <a:lnTo>
                        <a:pt x="40183" y="33559"/>
                      </a:lnTo>
                      <a:close/>
                      <a:moveTo>
                        <a:pt x="22065" y="26259"/>
                      </a:moveTo>
                      <a:lnTo>
                        <a:pt x="23206" y="27426"/>
                      </a:lnTo>
                      <a:lnTo>
                        <a:pt x="23452" y="27645"/>
                      </a:lnTo>
                      <a:cubicBezTo>
                        <a:pt x="18602" y="28383"/>
                        <a:pt x="13807" y="29444"/>
                        <a:pt x="9098" y="30821"/>
                      </a:cubicBezTo>
                      <a:lnTo>
                        <a:pt x="10204" y="29707"/>
                      </a:lnTo>
                      <a:cubicBezTo>
                        <a:pt x="10805" y="29109"/>
                        <a:pt x="10806" y="28137"/>
                        <a:pt x="10208" y="27536"/>
                      </a:cubicBezTo>
                      <a:cubicBezTo>
                        <a:pt x="10206" y="27534"/>
                        <a:pt x="10205" y="27533"/>
                        <a:pt x="10204" y="27531"/>
                      </a:cubicBezTo>
                      <a:lnTo>
                        <a:pt x="10204" y="27487"/>
                      </a:lnTo>
                      <a:lnTo>
                        <a:pt x="9028" y="26321"/>
                      </a:lnTo>
                      <a:cubicBezTo>
                        <a:pt x="8812" y="26100"/>
                        <a:pt x="8533" y="25949"/>
                        <a:pt x="8230" y="25891"/>
                      </a:cubicBezTo>
                      <a:cubicBezTo>
                        <a:pt x="13278" y="24391"/>
                        <a:pt x="18431" y="23268"/>
                        <a:pt x="23645" y="22530"/>
                      </a:cubicBezTo>
                      <a:cubicBezTo>
                        <a:pt x="23483" y="22609"/>
                        <a:pt x="23336" y="22713"/>
                        <a:pt x="23206" y="22838"/>
                      </a:cubicBezTo>
                      <a:lnTo>
                        <a:pt x="22004" y="24075"/>
                      </a:lnTo>
                      <a:cubicBezTo>
                        <a:pt x="21393" y="24702"/>
                        <a:pt x="21393" y="25702"/>
                        <a:pt x="22004" y="26329"/>
                      </a:cubicBezTo>
                      <a:close/>
                      <a:moveTo>
                        <a:pt x="9124" y="50290"/>
                      </a:moveTo>
                      <a:lnTo>
                        <a:pt x="9124" y="37902"/>
                      </a:lnTo>
                      <a:lnTo>
                        <a:pt x="11186" y="37902"/>
                      </a:lnTo>
                      <a:lnTo>
                        <a:pt x="11186" y="40920"/>
                      </a:lnTo>
                      <a:lnTo>
                        <a:pt x="12169" y="40920"/>
                      </a:lnTo>
                      <a:lnTo>
                        <a:pt x="12169" y="34603"/>
                      </a:lnTo>
                      <a:lnTo>
                        <a:pt x="16178" y="34603"/>
                      </a:lnTo>
                      <a:lnTo>
                        <a:pt x="16178" y="40946"/>
                      </a:lnTo>
                      <a:lnTo>
                        <a:pt x="17258" y="40946"/>
                      </a:lnTo>
                      <a:lnTo>
                        <a:pt x="17258" y="37928"/>
                      </a:lnTo>
                      <a:lnTo>
                        <a:pt x="19258" y="37928"/>
                      </a:lnTo>
                      <a:lnTo>
                        <a:pt x="19258" y="50290"/>
                      </a:lnTo>
                      <a:lnTo>
                        <a:pt x="20583" y="50290"/>
                      </a:lnTo>
                      <a:lnTo>
                        <a:pt x="20583" y="52325"/>
                      </a:lnTo>
                      <a:lnTo>
                        <a:pt x="15319" y="52325"/>
                      </a:lnTo>
                      <a:lnTo>
                        <a:pt x="15319" y="44649"/>
                      </a:lnTo>
                      <a:cubicBezTo>
                        <a:pt x="15132" y="44277"/>
                        <a:pt x="14753" y="44040"/>
                        <a:pt x="14336" y="44034"/>
                      </a:cubicBezTo>
                      <a:cubicBezTo>
                        <a:pt x="13837" y="44081"/>
                        <a:pt x="13369" y="44298"/>
                        <a:pt x="13011" y="44649"/>
                      </a:cubicBezTo>
                      <a:lnTo>
                        <a:pt x="13011" y="52325"/>
                      </a:lnTo>
                      <a:lnTo>
                        <a:pt x="7747" y="52325"/>
                      </a:lnTo>
                      <a:lnTo>
                        <a:pt x="7747" y="50290"/>
                      </a:lnTo>
                      <a:close/>
                      <a:moveTo>
                        <a:pt x="31620" y="97202"/>
                      </a:moveTo>
                      <a:lnTo>
                        <a:pt x="39516" y="77505"/>
                      </a:lnTo>
                      <a:lnTo>
                        <a:pt x="39516" y="97202"/>
                      </a:lnTo>
                      <a:cubicBezTo>
                        <a:pt x="39148" y="100746"/>
                        <a:pt x="37779" y="104112"/>
                        <a:pt x="35568" y="106906"/>
                      </a:cubicBezTo>
                      <a:close/>
                      <a:moveTo>
                        <a:pt x="35129" y="107397"/>
                      </a:moveTo>
                      <a:lnTo>
                        <a:pt x="34208" y="108634"/>
                      </a:lnTo>
                      <a:lnTo>
                        <a:pt x="34208" y="105028"/>
                      </a:lnTo>
                      <a:close/>
                      <a:moveTo>
                        <a:pt x="25268" y="73715"/>
                      </a:moveTo>
                      <a:lnTo>
                        <a:pt x="25268" y="71680"/>
                      </a:lnTo>
                      <a:lnTo>
                        <a:pt x="26654" y="71680"/>
                      </a:lnTo>
                      <a:lnTo>
                        <a:pt x="26654" y="59327"/>
                      </a:lnTo>
                      <a:lnTo>
                        <a:pt x="28689" y="59327"/>
                      </a:lnTo>
                      <a:lnTo>
                        <a:pt x="28689" y="62345"/>
                      </a:lnTo>
                      <a:lnTo>
                        <a:pt x="29681" y="62345"/>
                      </a:lnTo>
                      <a:lnTo>
                        <a:pt x="29681" y="55993"/>
                      </a:lnTo>
                      <a:lnTo>
                        <a:pt x="33682" y="55993"/>
                      </a:lnTo>
                      <a:lnTo>
                        <a:pt x="33682" y="62345"/>
                      </a:lnTo>
                      <a:lnTo>
                        <a:pt x="34796" y="62345"/>
                      </a:lnTo>
                      <a:lnTo>
                        <a:pt x="34796" y="59327"/>
                      </a:lnTo>
                      <a:lnTo>
                        <a:pt x="36761" y="59327"/>
                      </a:lnTo>
                      <a:lnTo>
                        <a:pt x="36761" y="71680"/>
                      </a:lnTo>
                      <a:lnTo>
                        <a:pt x="38086" y="71680"/>
                      </a:lnTo>
                      <a:lnTo>
                        <a:pt x="38086" y="73715"/>
                      </a:lnTo>
                      <a:lnTo>
                        <a:pt x="32822" y="73715"/>
                      </a:lnTo>
                      <a:lnTo>
                        <a:pt x="32822" y="66038"/>
                      </a:lnTo>
                      <a:cubicBezTo>
                        <a:pt x="32645" y="65658"/>
                        <a:pt x="32259" y="65416"/>
                        <a:pt x="31839" y="65424"/>
                      </a:cubicBezTo>
                      <a:cubicBezTo>
                        <a:pt x="31340" y="65471"/>
                        <a:pt x="30872" y="65687"/>
                        <a:pt x="30514" y="66038"/>
                      </a:cubicBezTo>
                      <a:lnTo>
                        <a:pt x="30514" y="73715"/>
                      </a:lnTo>
                      <a:close/>
                      <a:moveTo>
                        <a:pt x="28567" y="75689"/>
                      </a:moveTo>
                      <a:lnTo>
                        <a:pt x="28567" y="89552"/>
                      </a:lnTo>
                      <a:lnTo>
                        <a:pt x="26654" y="84717"/>
                      </a:lnTo>
                      <a:lnTo>
                        <a:pt x="26654" y="75689"/>
                      </a:lnTo>
                      <a:close/>
                      <a:moveTo>
                        <a:pt x="39165" y="75689"/>
                      </a:moveTo>
                      <a:lnTo>
                        <a:pt x="39165" y="77076"/>
                      </a:lnTo>
                      <a:lnTo>
                        <a:pt x="37998" y="80032"/>
                      </a:lnTo>
                      <a:lnTo>
                        <a:pt x="37998" y="75716"/>
                      </a:lnTo>
                      <a:lnTo>
                        <a:pt x="39174" y="75716"/>
                      </a:lnTo>
                      <a:close/>
                      <a:moveTo>
                        <a:pt x="36086" y="75689"/>
                      </a:moveTo>
                      <a:lnTo>
                        <a:pt x="36086" y="84744"/>
                      </a:lnTo>
                      <a:lnTo>
                        <a:pt x="34234" y="89367"/>
                      </a:lnTo>
                      <a:lnTo>
                        <a:pt x="34234" y="75716"/>
                      </a:lnTo>
                      <a:lnTo>
                        <a:pt x="36086" y="75716"/>
                      </a:lnTo>
                      <a:close/>
                      <a:moveTo>
                        <a:pt x="30444" y="75689"/>
                      </a:moveTo>
                      <a:lnTo>
                        <a:pt x="32330" y="75689"/>
                      </a:lnTo>
                      <a:lnTo>
                        <a:pt x="32330" y="94114"/>
                      </a:lnTo>
                      <a:lnTo>
                        <a:pt x="31374" y="96518"/>
                      </a:lnTo>
                      <a:lnTo>
                        <a:pt x="30444" y="94237"/>
                      </a:lnTo>
                      <a:close/>
                      <a:moveTo>
                        <a:pt x="32199" y="100036"/>
                      </a:moveTo>
                      <a:lnTo>
                        <a:pt x="32199" y="110933"/>
                      </a:lnTo>
                      <a:cubicBezTo>
                        <a:pt x="31637" y="111547"/>
                        <a:pt x="31058" y="112100"/>
                        <a:pt x="30444" y="112687"/>
                      </a:cubicBezTo>
                      <a:lnTo>
                        <a:pt x="30444" y="100097"/>
                      </a:lnTo>
                      <a:lnTo>
                        <a:pt x="31322" y="97904"/>
                      </a:lnTo>
                      <a:close/>
                      <a:moveTo>
                        <a:pt x="24768" y="75689"/>
                      </a:moveTo>
                      <a:lnTo>
                        <a:pt x="24768" y="80006"/>
                      </a:lnTo>
                      <a:lnTo>
                        <a:pt x="23101" y="75874"/>
                      </a:lnTo>
                      <a:lnTo>
                        <a:pt x="23101" y="75689"/>
                      </a:lnTo>
                      <a:close/>
                      <a:moveTo>
                        <a:pt x="23101" y="77225"/>
                      </a:moveTo>
                      <a:lnTo>
                        <a:pt x="31058" y="97202"/>
                      </a:lnTo>
                      <a:lnTo>
                        <a:pt x="23101" y="116951"/>
                      </a:lnTo>
                      <a:close/>
                      <a:moveTo>
                        <a:pt x="28532" y="104905"/>
                      </a:moveTo>
                      <a:lnTo>
                        <a:pt x="28532" y="114442"/>
                      </a:lnTo>
                      <a:lnTo>
                        <a:pt x="26707" y="115890"/>
                      </a:lnTo>
                      <a:lnTo>
                        <a:pt x="26707" y="109415"/>
                      </a:lnTo>
                      <a:close/>
                      <a:moveTo>
                        <a:pt x="23338" y="117785"/>
                      </a:moveTo>
                      <a:lnTo>
                        <a:pt x="24820" y="114179"/>
                      </a:lnTo>
                      <a:lnTo>
                        <a:pt x="24820" y="117197"/>
                      </a:lnTo>
                      <a:cubicBezTo>
                        <a:pt x="24433" y="117467"/>
                        <a:pt x="24032" y="117716"/>
                        <a:pt x="23618" y="117943"/>
                      </a:cubicBezTo>
                      <a:close/>
                      <a:moveTo>
                        <a:pt x="39858" y="125304"/>
                      </a:moveTo>
                      <a:cubicBezTo>
                        <a:pt x="37700" y="125304"/>
                        <a:pt x="33076" y="123303"/>
                        <a:pt x="30576" y="122163"/>
                      </a:cubicBezTo>
                      <a:cubicBezTo>
                        <a:pt x="28332" y="121020"/>
                        <a:pt x="26171" y="119722"/>
                        <a:pt x="24110" y="118276"/>
                      </a:cubicBezTo>
                      <a:cubicBezTo>
                        <a:pt x="30453" y="114460"/>
                        <a:pt x="38226" y="106441"/>
                        <a:pt x="39762" y="99080"/>
                      </a:cubicBezTo>
                      <a:cubicBezTo>
                        <a:pt x="40902" y="104344"/>
                        <a:pt x="45561" y="110424"/>
                        <a:pt x="50369" y="114793"/>
                      </a:cubicBezTo>
                      <a:cubicBezTo>
                        <a:pt x="51771" y="116080"/>
                        <a:pt x="53273" y="117254"/>
                        <a:pt x="54861" y="118302"/>
                      </a:cubicBezTo>
                      <a:cubicBezTo>
                        <a:pt x="49711" y="121759"/>
                        <a:pt x="43332" y="125304"/>
                        <a:pt x="39849" y="125304"/>
                      </a:cubicBezTo>
                      <a:close/>
                      <a:moveTo>
                        <a:pt x="56186" y="117408"/>
                      </a:moveTo>
                      <a:lnTo>
                        <a:pt x="55308" y="117995"/>
                      </a:lnTo>
                      <a:cubicBezTo>
                        <a:pt x="54117" y="117186"/>
                        <a:pt x="52975" y="116307"/>
                        <a:pt x="51887" y="115363"/>
                      </a:cubicBezTo>
                      <a:lnTo>
                        <a:pt x="52562" y="114898"/>
                      </a:lnTo>
                      <a:cubicBezTo>
                        <a:pt x="53799" y="114021"/>
                        <a:pt x="52843" y="113205"/>
                        <a:pt x="52843" y="111319"/>
                      </a:cubicBezTo>
                      <a:cubicBezTo>
                        <a:pt x="52937" y="109066"/>
                        <a:pt x="53246" y="106828"/>
                        <a:pt x="53764" y="104633"/>
                      </a:cubicBezTo>
                      <a:cubicBezTo>
                        <a:pt x="54326" y="104756"/>
                        <a:pt x="54694" y="104080"/>
                        <a:pt x="54694" y="103651"/>
                      </a:cubicBezTo>
                      <a:cubicBezTo>
                        <a:pt x="54542" y="103001"/>
                        <a:pt x="54440" y="102342"/>
                        <a:pt x="54387" y="101677"/>
                      </a:cubicBezTo>
                      <a:cubicBezTo>
                        <a:pt x="54387" y="100597"/>
                        <a:pt x="54598" y="100571"/>
                        <a:pt x="54598" y="100571"/>
                      </a:cubicBezTo>
                      <a:cubicBezTo>
                        <a:pt x="54598" y="100571"/>
                        <a:pt x="52659" y="100571"/>
                        <a:pt x="52132" y="104484"/>
                      </a:cubicBezTo>
                      <a:cubicBezTo>
                        <a:pt x="51606" y="108397"/>
                        <a:pt x="50281" y="107195"/>
                        <a:pt x="50597" y="105037"/>
                      </a:cubicBezTo>
                      <a:cubicBezTo>
                        <a:pt x="50913" y="102879"/>
                        <a:pt x="52352" y="99395"/>
                        <a:pt x="51641" y="98623"/>
                      </a:cubicBezTo>
                      <a:cubicBezTo>
                        <a:pt x="50930" y="97851"/>
                        <a:pt x="49579" y="99176"/>
                        <a:pt x="48930" y="98255"/>
                      </a:cubicBezTo>
                      <a:cubicBezTo>
                        <a:pt x="48869" y="99676"/>
                        <a:pt x="48377" y="99738"/>
                        <a:pt x="48009" y="99948"/>
                      </a:cubicBezTo>
                      <a:cubicBezTo>
                        <a:pt x="47640" y="100159"/>
                        <a:pt x="46526" y="100378"/>
                        <a:pt x="46587" y="101001"/>
                      </a:cubicBezTo>
                      <a:cubicBezTo>
                        <a:pt x="46649" y="101624"/>
                        <a:pt x="46833" y="101185"/>
                        <a:pt x="46833" y="101677"/>
                      </a:cubicBezTo>
                      <a:cubicBezTo>
                        <a:pt x="46833" y="102168"/>
                        <a:pt x="46342" y="102106"/>
                        <a:pt x="46342" y="102554"/>
                      </a:cubicBezTo>
                      <a:cubicBezTo>
                        <a:pt x="46342" y="103001"/>
                        <a:pt x="46956" y="103572"/>
                        <a:pt x="46956" y="104124"/>
                      </a:cubicBezTo>
                      <a:cubicBezTo>
                        <a:pt x="46956" y="104677"/>
                        <a:pt x="46245" y="104712"/>
                        <a:pt x="45508" y="103510"/>
                      </a:cubicBezTo>
                      <a:cubicBezTo>
                        <a:pt x="44771" y="102308"/>
                        <a:pt x="43447" y="100150"/>
                        <a:pt x="42946" y="100641"/>
                      </a:cubicBezTo>
                      <a:cubicBezTo>
                        <a:pt x="42446" y="101133"/>
                        <a:pt x="43166" y="102124"/>
                        <a:pt x="43324" y="102492"/>
                      </a:cubicBezTo>
                      <a:cubicBezTo>
                        <a:pt x="43482" y="102861"/>
                        <a:pt x="44306" y="104861"/>
                        <a:pt x="43166" y="105546"/>
                      </a:cubicBezTo>
                      <a:cubicBezTo>
                        <a:pt x="41406" y="103058"/>
                        <a:pt x="40313" y="100161"/>
                        <a:pt x="39990" y="97132"/>
                      </a:cubicBezTo>
                      <a:lnTo>
                        <a:pt x="56168" y="97132"/>
                      </a:lnTo>
                      <a:close/>
                      <a:moveTo>
                        <a:pt x="56282" y="74786"/>
                      </a:moveTo>
                      <a:lnTo>
                        <a:pt x="55098" y="74786"/>
                      </a:lnTo>
                      <a:lnTo>
                        <a:pt x="55098" y="33550"/>
                      </a:lnTo>
                      <a:lnTo>
                        <a:pt x="56273" y="33550"/>
                      </a:lnTo>
                      <a:close/>
                      <a:moveTo>
                        <a:pt x="69530" y="104124"/>
                      </a:moveTo>
                      <a:cubicBezTo>
                        <a:pt x="68348" y="105923"/>
                        <a:pt x="67041" y="107635"/>
                        <a:pt x="65617" y="109248"/>
                      </a:cubicBezTo>
                      <a:lnTo>
                        <a:pt x="65617" y="108301"/>
                      </a:lnTo>
                      <a:cubicBezTo>
                        <a:pt x="65434" y="107923"/>
                        <a:pt x="65054" y="107682"/>
                        <a:pt x="64635" y="107678"/>
                      </a:cubicBezTo>
                      <a:cubicBezTo>
                        <a:pt x="64135" y="107726"/>
                        <a:pt x="63666" y="107946"/>
                        <a:pt x="63310" y="108301"/>
                      </a:cubicBezTo>
                      <a:lnTo>
                        <a:pt x="63310" y="111749"/>
                      </a:lnTo>
                      <a:cubicBezTo>
                        <a:pt x="61753" y="113291"/>
                        <a:pt x="60071" y="114703"/>
                        <a:pt x="58283" y="115969"/>
                      </a:cubicBezTo>
                      <a:lnTo>
                        <a:pt x="58037" y="115969"/>
                      </a:lnTo>
                      <a:lnTo>
                        <a:pt x="58037" y="113933"/>
                      </a:lnTo>
                      <a:lnTo>
                        <a:pt x="59397" y="113933"/>
                      </a:lnTo>
                      <a:lnTo>
                        <a:pt x="59397" y="101545"/>
                      </a:lnTo>
                      <a:lnTo>
                        <a:pt x="61459" y="101545"/>
                      </a:lnTo>
                      <a:lnTo>
                        <a:pt x="61459" y="104563"/>
                      </a:lnTo>
                      <a:lnTo>
                        <a:pt x="62441" y="104563"/>
                      </a:lnTo>
                      <a:lnTo>
                        <a:pt x="62441" y="98246"/>
                      </a:lnTo>
                      <a:lnTo>
                        <a:pt x="66451" y="98246"/>
                      </a:lnTo>
                      <a:lnTo>
                        <a:pt x="66451" y="104598"/>
                      </a:lnTo>
                      <a:lnTo>
                        <a:pt x="67530" y="104598"/>
                      </a:lnTo>
                      <a:lnTo>
                        <a:pt x="67530" y="101545"/>
                      </a:lnTo>
                      <a:lnTo>
                        <a:pt x="69530" y="101545"/>
                      </a:lnTo>
                      <a:close/>
                      <a:moveTo>
                        <a:pt x="72522" y="97106"/>
                      </a:moveTo>
                      <a:lnTo>
                        <a:pt x="56300" y="97106"/>
                      </a:lnTo>
                      <a:lnTo>
                        <a:pt x="56300" y="75593"/>
                      </a:lnTo>
                      <a:lnTo>
                        <a:pt x="72469" y="75593"/>
                      </a:lnTo>
                      <a:close/>
                      <a:moveTo>
                        <a:pt x="71645" y="23750"/>
                      </a:moveTo>
                      <a:cubicBezTo>
                        <a:pt x="61723" y="20575"/>
                        <a:pt x="51355" y="19014"/>
                        <a:pt x="40937" y="19126"/>
                      </a:cubicBezTo>
                      <a:cubicBezTo>
                        <a:pt x="29991" y="19211"/>
                        <a:pt x="19106" y="20778"/>
                        <a:pt x="8581" y="23785"/>
                      </a:cubicBezTo>
                      <a:cubicBezTo>
                        <a:pt x="8668" y="19065"/>
                        <a:pt x="5869" y="15187"/>
                        <a:pt x="2167" y="12537"/>
                      </a:cubicBezTo>
                      <a:cubicBezTo>
                        <a:pt x="5501" y="12046"/>
                        <a:pt x="10177" y="11607"/>
                        <a:pt x="11634" y="15169"/>
                      </a:cubicBezTo>
                      <a:lnTo>
                        <a:pt x="11353" y="15169"/>
                      </a:lnTo>
                      <a:cubicBezTo>
                        <a:pt x="4878" y="14555"/>
                        <a:pt x="11783" y="24908"/>
                        <a:pt x="14740" y="19205"/>
                      </a:cubicBezTo>
                      <a:cubicBezTo>
                        <a:pt x="15413" y="17737"/>
                        <a:pt x="15741" y="16135"/>
                        <a:pt x="15696" y="14520"/>
                      </a:cubicBezTo>
                      <a:cubicBezTo>
                        <a:pt x="13634" y="14310"/>
                        <a:pt x="13388" y="11888"/>
                        <a:pt x="15362" y="11888"/>
                      </a:cubicBezTo>
                      <a:cubicBezTo>
                        <a:pt x="17021" y="11888"/>
                        <a:pt x="16591" y="13976"/>
                        <a:pt x="15854" y="14564"/>
                      </a:cubicBezTo>
                      <a:cubicBezTo>
                        <a:pt x="16345" y="19740"/>
                        <a:pt x="22723" y="19714"/>
                        <a:pt x="22697" y="15441"/>
                      </a:cubicBezTo>
                      <a:cubicBezTo>
                        <a:pt x="22697" y="12572"/>
                        <a:pt x="20504" y="12055"/>
                        <a:pt x="18653" y="12634"/>
                      </a:cubicBezTo>
                      <a:cubicBezTo>
                        <a:pt x="18813" y="12142"/>
                        <a:pt x="19000" y="11658"/>
                        <a:pt x="19214" y="11186"/>
                      </a:cubicBezTo>
                      <a:lnTo>
                        <a:pt x="20969" y="10169"/>
                      </a:lnTo>
                      <a:cubicBezTo>
                        <a:pt x="20969" y="9124"/>
                        <a:pt x="20969" y="6782"/>
                        <a:pt x="21653" y="5948"/>
                      </a:cubicBezTo>
                      <a:cubicBezTo>
                        <a:pt x="22916" y="6659"/>
                        <a:pt x="23496" y="8633"/>
                        <a:pt x="23496" y="9958"/>
                      </a:cubicBezTo>
                      <a:cubicBezTo>
                        <a:pt x="24855" y="9774"/>
                        <a:pt x="26215" y="9958"/>
                        <a:pt x="26768" y="11432"/>
                      </a:cubicBezTo>
                      <a:cubicBezTo>
                        <a:pt x="22083" y="11739"/>
                        <a:pt x="22732" y="15099"/>
                        <a:pt x="24671" y="16696"/>
                      </a:cubicBezTo>
                      <a:cubicBezTo>
                        <a:pt x="26856" y="18451"/>
                        <a:pt x="30216" y="17933"/>
                        <a:pt x="30251" y="11958"/>
                      </a:cubicBezTo>
                      <a:cubicBezTo>
                        <a:pt x="32883" y="21443"/>
                        <a:pt x="39805" y="15591"/>
                        <a:pt x="39648" y="13099"/>
                      </a:cubicBezTo>
                      <a:cubicBezTo>
                        <a:pt x="39463" y="9923"/>
                        <a:pt x="37182" y="8291"/>
                        <a:pt x="35428" y="11002"/>
                      </a:cubicBezTo>
                      <a:lnTo>
                        <a:pt x="35120" y="9089"/>
                      </a:lnTo>
                      <a:lnTo>
                        <a:pt x="34875" y="7545"/>
                      </a:lnTo>
                      <a:cubicBezTo>
                        <a:pt x="35024" y="6668"/>
                        <a:pt x="36015" y="5387"/>
                        <a:pt x="37551" y="6747"/>
                      </a:cubicBezTo>
                      <a:lnTo>
                        <a:pt x="38481" y="7545"/>
                      </a:lnTo>
                      <a:cubicBezTo>
                        <a:pt x="38542" y="5791"/>
                        <a:pt x="38630" y="2615"/>
                        <a:pt x="40016" y="1325"/>
                      </a:cubicBezTo>
                      <a:cubicBezTo>
                        <a:pt x="41069" y="2615"/>
                        <a:pt x="41525" y="5571"/>
                        <a:pt x="41437" y="7212"/>
                      </a:cubicBezTo>
                      <a:lnTo>
                        <a:pt x="42271" y="6896"/>
                      </a:lnTo>
                      <a:cubicBezTo>
                        <a:pt x="46368" y="4624"/>
                        <a:pt x="45693" y="9274"/>
                        <a:pt x="44903" y="11432"/>
                      </a:cubicBezTo>
                      <a:cubicBezTo>
                        <a:pt x="42955" y="8686"/>
                        <a:pt x="40428" y="8905"/>
                        <a:pt x="40428" y="12967"/>
                      </a:cubicBezTo>
                      <a:cubicBezTo>
                        <a:pt x="40428" y="17652"/>
                        <a:pt x="49342" y="19109"/>
                        <a:pt x="49860" y="12572"/>
                      </a:cubicBezTo>
                      <a:cubicBezTo>
                        <a:pt x="52729" y="24347"/>
                        <a:pt x="61108" y="12081"/>
                        <a:pt x="53369" y="11432"/>
                      </a:cubicBezTo>
                      <a:cubicBezTo>
                        <a:pt x="53589" y="10318"/>
                        <a:pt x="54484" y="9923"/>
                        <a:pt x="56001" y="9949"/>
                      </a:cubicBezTo>
                      <a:lnTo>
                        <a:pt x="56589" y="9949"/>
                      </a:lnTo>
                      <a:lnTo>
                        <a:pt x="56589" y="9335"/>
                      </a:lnTo>
                      <a:cubicBezTo>
                        <a:pt x="56644" y="8026"/>
                        <a:pt x="57289" y="6813"/>
                        <a:pt x="58344" y="6036"/>
                      </a:cubicBezTo>
                      <a:cubicBezTo>
                        <a:pt x="59177" y="7054"/>
                        <a:pt x="59081" y="8931"/>
                        <a:pt x="58958" y="10133"/>
                      </a:cubicBezTo>
                      <a:cubicBezTo>
                        <a:pt x="60222" y="10598"/>
                        <a:pt x="61116" y="10906"/>
                        <a:pt x="61239" y="12388"/>
                      </a:cubicBezTo>
                      <a:lnTo>
                        <a:pt x="61020" y="12476"/>
                      </a:lnTo>
                      <a:cubicBezTo>
                        <a:pt x="56001" y="12906"/>
                        <a:pt x="55817" y="18617"/>
                        <a:pt x="60406" y="18617"/>
                      </a:cubicBezTo>
                      <a:cubicBezTo>
                        <a:pt x="63336" y="18617"/>
                        <a:pt x="65924" y="14801"/>
                        <a:pt x="62599" y="13073"/>
                      </a:cubicBezTo>
                      <a:cubicBezTo>
                        <a:pt x="63254" y="12585"/>
                        <a:pt x="63978" y="12200"/>
                        <a:pt x="64749" y="11932"/>
                      </a:cubicBezTo>
                      <a:cubicBezTo>
                        <a:pt x="66881" y="11932"/>
                        <a:pt x="65398" y="14090"/>
                        <a:pt x="64599" y="14740"/>
                      </a:cubicBezTo>
                      <a:lnTo>
                        <a:pt x="64599" y="15047"/>
                      </a:lnTo>
                      <a:cubicBezTo>
                        <a:pt x="64599" y="17082"/>
                        <a:pt x="65126" y="20504"/>
                        <a:pt x="67898" y="20504"/>
                      </a:cubicBezTo>
                      <a:cubicBezTo>
                        <a:pt x="73162" y="20504"/>
                        <a:pt x="71996" y="15047"/>
                        <a:pt x="68355" y="15380"/>
                      </a:cubicBezTo>
                      <a:cubicBezTo>
                        <a:pt x="68916" y="11686"/>
                        <a:pt x="75137" y="12213"/>
                        <a:pt x="77821" y="12458"/>
                      </a:cubicBezTo>
                      <a:cubicBezTo>
                        <a:pt x="75014" y="14941"/>
                        <a:pt x="70846" y="19293"/>
                        <a:pt x="71592" y="2378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60" name="Freeform 159">
                  <a:extLst>
                    <a:ext uri="{FF2B5EF4-FFF2-40B4-BE49-F238E27FC236}">
                      <a16:creationId xmlns:a16="http://schemas.microsoft.com/office/drawing/2014/main" id="{EE6B2B96-F50C-C83B-3AD7-1C0044EC84BD}"/>
                    </a:ext>
                  </a:extLst>
                </p:cNvPr>
                <p:cNvSpPr/>
                <p:nvPr/>
              </p:nvSpPr>
              <p:spPr>
                <a:xfrm>
                  <a:off x="1765253" y="1412585"/>
                  <a:ext cx="982" cy="4527"/>
                </a:xfrm>
                <a:custGeom>
                  <a:avLst/>
                  <a:gdLst>
                    <a:gd name="connsiteX0" fmla="*/ 0 w 982"/>
                    <a:gd name="connsiteY0" fmla="*/ 0 h 4527"/>
                    <a:gd name="connsiteX1" fmla="*/ 983 w 982"/>
                    <a:gd name="connsiteY1" fmla="*/ 0 h 4527"/>
                    <a:gd name="connsiteX2" fmla="*/ 983 w 982"/>
                    <a:gd name="connsiteY2" fmla="*/ 4527 h 4527"/>
                    <a:gd name="connsiteX3" fmla="*/ 0 w 982"/>
                    <a:gd name="connsiteY3" fmla="*/ 4527 h 4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27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27"/>
                      </a:lnTo>
                      <a:lnTo>
                        <a:pt x="0" y="45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61" name="Freeform 160">
                  <a:extLst>
                    <a:ext uri="{FF2B5EF4-FFF2-40B4-BE49-F238E27FC236}">
                      <a16:creationId xmlns:a16="http://schemas.microsoft.com/office/drawing/2014/main" id="{5DA85E41-F163-1F89-B681-0654A21ADAAB}"/>
                    </a:ext>
                  </a:extLst>
                </p:cNvPr>
                <p:cNvSpPr/>
                <p:nvPr/>
              </p:nvSpPr>
              <p:spPr>
                <a:xfrm>
                  <a:off x="1803190" y="1460971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62" name="Freeform 161">
                  <a:extLst>
                    <a:ext uri="{FF2B5EF4-FFF2-40B4-BE49-F238E27FC236}">
                      <a16:creationId xmlns:a16="http://schemas.microsoft.com/office/drawing/2014/main" id="{86BDD1F6-C3DF-188D-3EE1-D1A175922317}"/>
                    </a:ext>
                  </a:extLst>
                </p:cNvPr>
                <p:cNvSpPr/>
                <p:nvPr/>
              </p:nvSpPr>
              <p:spPr>
                <a:xfrm>
                  <a:off x="1795206" y="1460971"/>
                  <a:ext cx="710" cy="3237"/>
                </a:xfrm>
                <a:custGeom>
                  <a:avLst/>
                  <a:gdLst>
                    <a:gd name="connsiteX0" fmla="*/ 0 w 710"/>
                    <a:gd name="connsiteY0" fmla="*/ 0 h 3237"/>
                    <a:gd name="connsiteX1" fmla="*/ 711 w 710"/>
                    <a:gd name="connsiteY1" fmla="*/ 0 h 3237"/>
                    <a:gd name="connsiteX2" fmla="*/ 711 w 710"/>
                    <a:gd name="connsiteY2" fmla="*/ 3237 h 3237"/>
                    <a:gd name="connsiteX3" fmla="*/ 0 w 710"/>
                    <a:gd name="connsiteY3" fmla="*/ 3237 h 3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0" h="3237">
                      <a:moveTo>
                        <a:pt x="0" y="0"/>
                      </a:moveTo>
                      <a:lnTo>
                        <a:pt x="711" y="0"/>
                      </a:lnTo>
                      <a:lnTo>
                        <a:pt x="711" y="3237"/>
                      </a:lnTo>
                      <a:lnTo>
                        <a:pt x="0" y="3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123F3135-7303-2541-EF1B-6EEA35F82F86}"/>
                    </a:ext>
                  </a:extLst>
                </p:cNvPr>
                <p:cNvSpPr/>
                <p:nvPr/>
              </p:nvSpPr>
              <p:spPr>
                <a:xfrm>
                  <a:off x="1798996" y="1455181"/>
                  <a:ext cx="982" cy="4527"/>
                </a:xfrm>
                <a:custGeom>
                  <a:avLst/>
                  <a:gdLst>
                    <a:gd name="connsiteX0" fmla="*/ 0 w 982"/>
                    <a:gd name="connsiteY0" fmla="*/ 0 h 4527"/>
                    <a:gd name="connsiteX1" fmla="*/ 983 w 982"/>
                    <a:gd name="connsiteY1" fmla="*/ 0 h 4527"/>
                    <a:gd name="connsiteX2" fmla="*/ 983 w 982"/>
                    <a:gd name="connsiteY2" fmla="*/ 4527 h 4527"/>
                    <a:gd name="connsiteX3" fmla="*/ 0 w 982"/>
                    <a:gd name="connsiteY3" fmla="*/ 4527 h 4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2" h="4527">
                      <a:moveTo>
                        <a:pt x="0" y="0"/>
                      </a:moveTo>
                      <a:lnTo>
                        <a:pt x="983" y="0"/>
                      </a:lnTo>
                      <a:lnTo>
                        <a:pt x="983" y="4527"/>
                      </a:lnTo>
                      <a:lnTo>
                        <a:pt x="0" y="45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0D006F0C-70E8-964A-5CAE-9A6C879DE56F}"/>
                    </a:ext>
                  </a:extLst>
                </p:cNvPr>
                <p:cNvSpPr/>
                <p:nvPr/>
              </p:nvSpPr>
              <p:spPr>
                <a:xfrm>
                  <a:off x="1626654" y="1352311"/>
                  <a:ext cx="69779" cy="152501"/>
                </a:xfrm>
                <a:custGeom>
                  <a:avLst/>
                  <a:gdLst>
                    <a:gd name="connsiteX0" fmla="*/ 56593 w 69779"/>
                    <a:gd name="connsiteY0" fmla="*/ 53562 h 152501"/>
                    <a:gd name="connsiteX1" fmla="*/ 60260 w 69779"/>
                    <a:gd name="connsiteY1" fmla="*/ 50351 h 152501"/>
                    <a:gd name="connsiteX2" fmla="*/ 57672 w 69779"/>
                    <a:gd name="connsiteY2" fmla="*/ 47886 h 152501"/>
                    <a:gd name="connsiteX3" fmla="*/ 56926 w 69779"/>
                    <a:gd name="connsiteY3" fmla="*/ 47798 h 152501"/>
                    <a:gd name="connsiteX4" fmla="*/ 57330 w 69779"/>
                    <a:gd name="connsiteY4" fmla="*/ 41508 h 152501"/>
                    <a:gd name="connsiteX5" fmla="*/ 58084 w 69779"/>
                    <a:gd name="connsiteY5" fmla="*/ 41157 h 152501"/>
                    <a:gd name="connsiteX6" fmla="*/ 57733 w 69779"/>
                    <a:gd name="connsiteY6" fmla="*/ 40402 h 152501"/>
                    <a:gd name="connsiteX7" fmla="*/ 57207 w 69779"/>
                    <a:gd name="connsiteY7" fmla="*/ 40244 h 152501"/>
                    <a:gd name="connsiteX8" fmla="*/ 57207 w 69779"/>
                    <a:gd name="connsiteY8" fmla="*/ 38147 h 152501"/>
                    <a:gd name="connsiteX9" fmla="*/ 58312 w 69779"/>
                    <a:gd name="connsiteY9" fmla="*/ 36086 h 152501"/>
                    <a:gd name="connsiteX10" fmla="*/ 62015 w 69779"/>
                    <a:gd name="connsiteY10" fmla="*/ 33497 h 152501"/>
                    <a:gd name="connsiteX11" fmla="*/ 61243 w 69779"/>
                    <a:gd name="connsiteY11" fmla="*/ 32883 h 152501"/>
                    <a:gd name="connsiteX12" fmla="*/ 60567 w 69779"/>
                    <a:gd name="connsiteY12" fmla="*/ 32567 h 152501"/>
                    <a:gd name="connsiteX13" fmla="*/ 55540 w 69779"/>
                    <a:gd name="connsiteY13" fmla="*/ 32638 h 152501"/>
                    <a:gd name="connsiteX14" fmla="*/ 55478 w 69779"/>
                    <a:gd name="connsiteY14" fmla="*/ 32541 h 152501"/>
                    <a:gd name="connsiteX15" fmla="*/ 54557 w 69779"/>
                    <a:gd name="connsiteY15" fmla="*/ 31620 h 152501"/>
                    <a:gd name="connsiteX16" fmla="*/ 54706 w 69779"/>
                    <a:gd name="connsiteY16" fmla="*/ 31620 h 152501"/>
                    <a:gd name="connsiteX17" fmla="*/ 51074 w 69779"/>
                    <a:gd name="connsiteY17" fmla="*/ 25268 h 152501"/>
                    <a:gd name="connsiteX18" fmla="*/ 50855 w 69779"/>
                    <a:gd name="connsiteY18" fmla="*/ 21574 h 152501"/>
                    <a:gd name="connsiteX19" fmla="*/ 53601 w 69779"/>
                    <a:gd name="connsiteY19" fmla="*/ 19354 h 152501"/>
                    <a:gd name="connsiteX20" fmla="*/ 54829 w 69779"/>
                    <a:gd name="connsiteY20" fmla="*/ 18951 h 152501"/>
                    <a:gd name="connsiteX21" fmla="*/ 52197 w 69779"/>
                    <a:gd name="connsiteY21" fmla="*/ 16521 h 152501"/>
                    <a:gd name="connsiteX22" fmla="*/ 50004 w 69779"/>
                    <a:gd name="connsiteY22" fmla="*/ 17258 h 152501"/>
                    <a:gd name="connsiteX23" fmla="*/ 45757 w 69779"/>
                    <a:gd name="connsiteY23" fmla="*/ 15845 h 152501"/>
                    <a:gd name="connsiteX24" fmla="*/ 44432 w 69779"/>
                    <a:gd name="connsiteY24" fmla="*/ 13932 h 152501"/>
                    <a:gd name="connsiteX25" fmla="*/ 44371 w 69779"/>
                    <a:gd name="connsiteY25" fmla="*/ 13625 h 152501"/>
                    <a:gd name="connsiteX26" fmla="*/ 38230 w 69779"/>
                    <a:gd name="connsiteY26" fmla="*/ 8695 h 152501"/>
                    <a:gd name="connsiteX27" fmla="*/ 37545 w 69779"/>
                    <a:gd name="connsiteY27" fmla="*/ 5589 h 152501"/>
                    <a:gd name="connsiteX28" fmla="*/ 37001 w 69779"/>
                    <a:gd name="connsiteY28" fmla="*/ 5334 h 152501"/>
                    <a:gd name="connsiteX29" fmla="*/ 37001 w 69779"/>
                    <a:gd name="connsiteY29" fmla="*/ 4097 h 152501"/>
                    <a:gd name="connsiteX30" fmla="*/ 38844 w 69779"/>
                    <a:gd name="connsiteY30" fmla="*/ 4097 h 152501"/>
                    <a:gd name="connsiteX31" fmla="*/ 39564 w 69779"/>
                    <a:gd name="connsiteY31" fmla="*/ 3528 h 152501"/>
                    <a:gd name="connsiteX32" fmla="*/ 38995 w 69779"/>
                    <a:gd name="connsiteY32" fmla="*/ 2808 h 152501"/>
                    <a:gd name="connsiteX33" fmla="*/ 38844 w 69779"/>
                    <a:gd name="connsiteY33" fmla="*/ 2808 h 152501"/>
                    <a:gd name="connsiteX34" fmla="*/ 37001 w 69779"/>
                    <a:gd name="connsiteY34" fmla="*/ 2808 h 152501"/>
                    <a:gd name="connsiteX35" fmla="*/ 37001 w 69779"/>
                    <a:gd name="connsiteY35" fmla="*/ 649 h 152501"/>
                    <a:gd name="connsiteX36" fmla="*/ 36352 w 69779"/>
                    <a:gd name="connsiteY36" fmla="*/ 0 h 152501"/>
                    <a:gd name="connsiteX37" fmla="*/ 35703 w 69779"/>
                    <a:gd name="connsiteY37" fmla="*/ 649 h 152501"/>
                    <a:gd name="connsiteX38" fmla="*/ 35703 w 69779"/>
                    <a:gd name="connsiteY38" fmla="*/ 2808 h 152501"/>
                    <a:gd name="connsiteX39" fmla="*/ 33852 w 69779"/>
                    <a:gd name="connsiteY39" fmla="*/ 2808 h 152501"/>
                    <a:gd name="connsiteX40" fmla="*/ 33113 w 69779"/>
                    <a:gd name="connsiteY40" fmla="*/ 3394 h 152501"/>
                    <a:gd name="connsiteX41" fmla="*/ 33699 w 69779"/>
                    <a:gd name="connsiteY41" fmla="*/ 4132 h 152501"/>
                    <a:gd name="connsiteX42" fmla="*/ 33852 w 69779"/>
                    <a:gd name="connsiteY42" fmla="*/ 4132 h 152501"/>
                    <a:gd name="connsiteX43" fmla="*/ 35703 w 69779"/>
                    <a:gd name="connsiteY43" fmla="*/ 4132 h 152501"/>
                    <a:gd name="connsiteX44" fmla="*/ 35703 w 69779"/>
                    <a:gd name="connsiteY44" fmla="*/ 5361 h 152501"/>
                    <a:gd name="connsiteX45" fmla="*/ 34253 w 69779"/>
                    <a:gd name="connsiteY45" fmla="*/ 8187 h 152501"/>
                    <a:gd name="connsiteX46" fmla="*/ 34255 w 69779"/>
                    <a:gd name="connsiteY46" fmla="*/ 8194 h 152501"/>
                    <a:gd name="connsiteX47" fmla="*/ 34501 w 69779"/>
                    <a:gd name="connsiteY47" fmla="*/ 8721 h 152501"/>
                    <a:gd name="connsiteX48" fmla="*/ 28359 w 69779"/>
                    <a:gd name="connsiteY48" fmla="*/ 13897 h 152501"/>
                    <a:gd name="connsiteX49" fmla="*/ 26912 w 69779"/>
                    <a:gd name="connsiteY49" fmla="*/ 15906 h 152501"/>
                    <a:gd name="connsiteX50" fmla="*/ 22692 w 69779"/>
                    <a:gd name="connsiteY50" fmla="*/ 17258 h 152501"/>
                    <a:gd name="connsiteX51" fmla="*/ 20533 w 69779"/>
                    <a:gd name="connsiteY51" fmla="*/ 16547 h 152501"/>
                    <a:gd name="connsiteX52" fmla="*/ 18068 w 69779"/>
                    <a:gd name="connsiteY52" fmla="*/ 18091 h 152501"/>
                    <a:gd name="connsiteX53" fmla="*/ 17822 w 69779"/>
                    <a:gd name="connsiteY53" fmla="*/ 18968 h 152501"/>
                    <a:gd name="connsiteX54" fmla="*/ 21832 w 69779"/>
                    <a:gd name="connsiteY54" fmla="*/ 21600 h 152501"/>
                    <a:gd name="connsiteX55" fmla="*/ 21586 w 69779"/>
                    <a:gd name="connsiteY55" fmla="*/ 25268 h 152501"/>
                    <a:gd name="connsiteX56" fmla="*/ 18007 w 69779"/>
                    <a:gd name="connsiteY56" fmla="*/ 31655 h 152501"/>
                    <a:gd name="connsiteX57" fmla="*/ 17270 w 69779"/>
                    <a:gd name="connsiteY57" fmla="*/ 32418 h 152501"/>
                    <a:gd name="connsiteX58" fmla="*/ 17208 w 69779"/>
                    <a:gd name="connsiteY58" fmla="*/ 32515 h 152501"/>
                    <a:gd name="connsiteX59" fmla="*/ 12216 w 69779"/>
                    <a:gd name="connsiteY59" fmla="*/ 32453 h 152501"/>
                    <a:gd name="connsiteX60" fmla="*/ 11505 w 69779"/>
                    <a:gd name="connsiteY60" fmla="*/ 32760 h 152501"/>
                    <a:gd name="connsiteX61" fmla="*/ 10733 w 69779"/>
                    <a:gd name="connsiteY61" fmla="*/ 33375 h 152501"/>
                    <a:gd name="connsiteX62" fmla="*/ 14436 w 69779"/>
                    <a:gd name="connsiteY62" fmla="*/ 36007 h 152501"/>
                    <a:gd name="connsiteX63" fmla="*/ 15576 w 69779"/>
                    <a:gd name="connsiteY63" fmla="*/ 38068 h 152501"/>
                    <a:gd name="connsiteX64" fmla="*/ 15576 w 69779"/>
                    <a:gd name="connsiteY64" fmla="*/ 39981 h 152501"/>
                    <a:gd name="connsiteX65" fmla="*/ 15576 w 69779"/>
                    <a:gd name="connsiteY65" fmla="*/ 40200 h 152501"/>
                    <a:gd name="connsiteX66" fmla="*/ 15120 w 69779"/>
                    <a:gd name="connsiteY66" fmla="*/ 40350 h 152501"/>
                    <a:gd name="connsiteX67" fmla="*/ 14791 w 69779"/>
                    <a:gd name="connsiteY67" fmla="*/ 41113 h 152501"/>
                    <a:gd name="connsiteX68" fmla="*/ 15489 w 69779"/>
                    <a:gd name="connsiteY68" fmla="*/ 41464 h 152501"/>
                    <a:gd name="connsiteX69" fmla="*/ 15919 w 69779"/>
                    <a:gd name="connsiteY69" fmla="*/ 47868 h 152501"/>
                    <a:gd name="connsiteX70" fmla="*/ 15041 w 69779"/>
                    <a:gd name="connsiteY70" fmla="*/ 47930 h 152501"/>
                    <a:gd name="connsiteX71" fmla="*/ 12409 w 69779"/>
                    <a:gd name="connsiteY71" fmla="*/ 50395 h 152501"/>
                    <a:gd name="connsiteX72" fmla="*/ 16076 w 69779"/>
                    <a:gd name="connsiteY72" fmla="*/ 53606 h 152501"/>
                    <a:gd name="connsiteX73" fmla="*/ 17436 w 69779"/>
                    <a:gd name="connsiteY73" fmla="*/ 56896 h 152501"/>
                    <a:gd name="connsiteX74" fmla="*/ 12 w 69779"/>
                    <a:gd name="connsiteY74" fmla="*/ 56896 h 152501"/>
                    <a:gd name="connsiteX75" fmla="*/ 12 w 69779"/>
                    <a:gd name="connsiteY75" fmla="*/ 116074 h 152501"/>
                    <a:gd name="connsiteX76" fmla="*/ 942 w 69779"/>
                    <a:gd name="connsiteY76" fmla="*/ 124760 h 152501"/>
                    <a:gd name="connsiteX77" fmla="*/ 26613 w 69779"/>
                    <a:gd name="connsiteY77" fmla="*/ 149510 h 152501"/>
                    <a:gd name="connsiteX78" fmla="*/ 33852 w 69779"/>
                    <a:gd name="connsiteY78" fmla="*/ 152317 h 152501"/>
                    <a:gd name="connsiteX79" fmla="*/ 35106 w 69779"/>
                    <a:gd name="connsiteY79" fmla="*/ 152502 h 152501"/>
                    <a:gd name="connsiteX80" fmla="*/ 36247 w 69779"/>
                    <a:gd name="connsiteY80" fmla="*/ 152256 h 152501"/>
                    <a:gd name="connsiteX81" fmla="*/ 57514 w 69779"/>
                    <a:gd name="connsiteY81" fmla="*/ 140763 h 152501"/>
                    <a:gd name="connsiteX82" fmla="*/ 69656 w 69779"/>
                    <a:gd name="connsiteY82" fmla="*/ 119189 h 152501"/>
                    <a:gd name="connsiteX83" fmla="*/ 69779 w 69779"/>
                    <a:gd name="connsiteY83" fmla="*/ 116039 h 152501"/>
                    <a:gd name="connsiteX84" fmla="*/ 69779 w 69779"/>
                    <a:gd name="connsiteY84" fmla="*/ 56870 h 152501"/>
                    <a:gd name="connsiteX85" fmla="*/ 55285 w 69779"/>
                    <a:gd name="connsiteY85" fmla="*/ 56870 h 152501"/>
                    <a:gd name="connsiteX86" fmla="*/ 56610 w 69779"/>
                    <a:gd name="connsiteY86" fmla="*/ 53580 h 152501"/>
                    <a:gd name="connsiteX87" fmla="*/ 6943 w 69779"/>
                    <a:gd name="connsiteY87" fmla="*/ 122812 h 152501"/>
                    <a:gd name="connsiteX88" fmla="*/ 2644 w 69779"/>
                    <a:gd name="connsiteY88" fmla="*/ 122812 h 152501"/>
                    <a:gd name="connsiteX89" fmla="*/ 2469 w 69779"/>
                    <a:gd name="connsiteY89" fmla="*/ 121794 h 152501"/>
                    <a:gd name="connsiteX90" fmla="*/ 3460 w 69779"/>
                    <a:gd name="connsiteY90" fmla="*/ 120715 h 152501"/>
                    <a:gd name="connsiteX91" fmla="*/ 2469 w 69779"/>
                    <a:gd name="connsiteY91" fmla="*/ 119610 h 152501"/>
                    <a:gd name="connsiteX92" fmla="*/ 2197 w 69779"/>
                    <a:gd name="connsiteY92" fmla="*/ 118592 h 152501"/>
                    <a:gd name="connsiteX93" fmla="*/ 4355 w 69779"/>
                    <a:gd name="connsiteY93" fmla="*/ 117451 h 152501"/>
                    <a:gd name="connsiteX94" fmla="*/ 6636 w 69779"/>
                    <a:gd name="connsiteY94" fmla="*/ 118680 h 152501"/>
                    <a:gd name="connsiteX95" fmla="*/ 5460 w 69779"/>
                    <a:gd name="connsiteY95" fmla="*/ 120715 h 152501"/>
                    <a:gd name="connsiteX96" fmla="*/ 6943 w 69779"/>
                    <a:gd name="connsiteY96" fmla="*/ 122470 h 152501"/>
                    <a:gd name="connsiteX97" fmla="*/ 6943 w 69779"/>
                    <a:gd name="connsiteY97" fmla="*/ 122812 h 152501"/>
                    <a:gd name="connsiteX98" fmla="*/ 6943 w 69779"/>
                    <a:gd name="connsiteY98" fmla="*/ 97843 h 152501"/>
                    <a:gd name="connsiteX99" fmla="*/ 1916 w 69779"/>
                    <a:gd name="connsiteY99" fmla="*/ 97843 h 152501"/>
                    <a:gd name="connsiteX100" fmla="*/ 1916 w 69779"/>
                    <a:gd name="connsiteY100" fmla="*/ 97474 h 152501"/>
                    <a:gd name="connsiteX101" fmla="*/ 3425 w 69779"/>
                    <a:gd name="connsiteY101" fmla="*/ 95719 h 152501"/>
                    <a:gd name="connsiteX102" fmla="*/ 2442 w 69779"/>
                    <a:gd name="connsiteY102" fmla="*/ 94596 h 152501"/>
                    <a:gd name="connsiteX103" fmla="*/ 2162 w 69779"/>
                    <a:gd name="connsiteY103" fmla="*/ 93614 h 152501"/>
                    <a:gd name="connsiteX104" fmla="*/ 4320 w 69779"/>
                    <a:gd name="connsiteY104" fmla="*/ 92473 h 152501"/>
                    <a:gd name="connsiteX105" fmla="*/ 6601 w 69779"/>
                    <a:gd name="connsiteY105" fmla="*/ 93701 h 152501"/>
                    <a:gd name="connsiteX106" fmla="*/ 5434 w 69779"/>
                    <a:gd name="connsiteY106" fmla="*/ 95737 h 152501"/>
                    <a:gd name="connsiteX107" fmla="*/ 6908 w 69779"/>
                    <a:gd name="connsiteY107" fmla="*/ 97492 h 152501"/>
                    <a:gd name="connsiteX108" fmla="*/ 7127 w 69779"/>
                    <a:gd name="connsiteY108" fmla="*/ 64626 h 152501"/>
                    <a:gd name="connsiteX109" fmla="*/ 2162 w 69779"/>
                    <a:gd name="connsiteY109" fmla="*/ 64626 h 152501"/>
                    <a:gd name="connsiteX110" fmla="*/ 2162 w 69779"/>
                    <a:gd name="connsiteY110" fmla="*/ 64319 h 152501"/>
                    <a:gd name="connsiteX111" fmla="*/ 3644 w 69779"/>
                    <a:gd name="connsiteY111" fmla="*/ 62494 h 152501"/>
                    <a:gd name="connsiteX112" fmla="*/ 2644 w 69779"/>
                    <a:gd name="connsiteY112" fmla="*/ 61388 h 152501"/>
                    <a:gd name="connsiteX113" fmla="*/ 2399 w 69779"/>
                    <a:gd name="connsiteY113" fmla="*/ 60371 h 152501"/>
                    <a:gd name="connsiteX114" fmla="*/ 4557 w 69779"/>
                    <a:gd name="connsiteY114" fmla="*/ 59230 h 152501"/>
                    <a:gd name="connsiteX115" fmla="*/ 6838 w 69779"/>
                    <a:gd name="connsiteY115" fmla="*/ 60458 h 152501"/>
                    <a:gd name="connsiteX116" fmla="*/ 5636 w 69779"/>
                    <a:gd name="connsiteY116" fmla="*/ 62529 h 152501"/>
                    <a:gd name="connsiteX117" fmla="*/ 7119 w 69779"/>
                    <a:gd name="connsiteY117" fmla="*/ 64284 h 152501"/>
                    <a:gd name="connsiteX118" fmla="*/ 44854 w 69779"/>
                    <a:gd name="connsiteY118" fmla="*/ 17468 h 152501"/>
                    <a:gd name="connsiteX119" fmla="*/ 46143 w 69779"/>
                    <a:gd name="connsiteY119" fmla="*/ 17468 h 152501"/>
                    <a:gd name="connsiteX120" fmla="*/ 47284 w 69779"/>
                    <a:gd name="connsiteY120" fmla="*/ 18951 h 152501"/>
                    <a:gd name="connsiteX121" fmla="*/ 44511 w 69779"/>
                    <a:gd name="connsiteY121" fmla="*/ 17626 h 152501"/>
                    <a:gd name="connsiteX122" fmla="*/ 44819 w 69779"/>
                    <a:gd name="connsiteY122" fmla="*/ 17442 h 152501"/>
                    <a:gd name="connsiteX123" fmla="*/ 43678 w 69779"/>
                    <a:gd name="connsiteY123" fmla="*/ 14976 h 152501"/>
                    <a:gd name="connsiteX124" fmla="*/ 44520 w 69779"/>
                    <a:gd name="connsiteY124" fmla="*/ 15801 h 152501"/>
                    <a:gd name="connsiteX125" fmla="*/ 43696 w 69779"/>
                    <a:gd name="connsiteY125" fmla="*/ 16643 h 152501"/>
                    <a:gd name="connsiteX126" fmla="*/ 42853 w 69779"/>
                    <a:gd name="connsiteY126" fmla="*/ 15819 h 152501"/>
                    <a:gd name="connsiteX127" fmla="*/ 42853 w 69779"/>
                    <a:gd name="connsiteY127" fmla="*/ 15810 h 152501"/>
                    <a:gd name="connsiteX128" fmla="*/ 43668 w 69779"/>
                    <a:gd name="connsiteY128" fmla="*/ 14976 h 152501"/>
                    <a:gd name="connsiteX129" fmla="*/ 43704 w 69779"/>
                    <a:gd name="connsiteY129" fmla="*/ 14976 h 152501"/>
                    <a:gd name="connsiteX130" fmla="*/ 36256 w 69779"/>
                    <a:gd name="connsiteY130" fmla="*/ 6528 h 152501"/>
                    <a:gd name="connsiteX131" fmla="*/ 37389 w 69779"/>
                    <a:gd name="connsiteY131" fmla="*/ 7195 h 152501"/>
                    <a:gd name="connsiteX132" fmla="*/ 36721 w 69779"/>
                    <a:gd name="connsiteY132" fmla="*/ 8328 h 152501"/>
                    <a:gd name="connsiteX133" fmla="*/ 36589 w 69779"/>
                    <a:gd name="connsiteY133" fmla="*/ 8352 h 152501"/>
                    <a:gd name="connsiteX134" fmla="*/ 36256 w 69779"/>
                    <a:gd name="connsiteY134" fmla="*/ 8352 h 152501"/>
                    <a:gd name="connsiteX135" fmla="*/ 35378 w 69779"/>
                    <a:gd name="connsiteY135" fmla="*/ 7422 h 152501"/>
                    <a:gd name="connsiteX136" fmla="*/ 36256 w 69779"/>
                    <a:gd name="connsiteY136" fmla="*/ 6545 h 152501"/>
                    <a:gd name="connsiteX137" fmla="*/ 36343 w 69779"/>
                    <a:gd name="connsiteY137" fmla="*/ 9765 h 152501"/>
                    <a:gd name="connsiteX138" fmla="*/ 43002 w 69779"/>
                    <a:gd name="connsiteY138" fmla="*/ 13880 h 152501"/>
                    <a:gd name="connsiteX139" fmla="*/ 41713 w 69779"/>
                    <a:gd name="connsiteY139" fmla="*/ 15415 h 152501"/>
                    <a:gd name="connsiteX140" fmla="*/ 38475 w 69779"/>
                    <a:gd name="connsiteY140" fmla="*/ 13388 h 152501"/>
                    <a:gd name="connsiteX141" fmla="*/ 36861 w 69779"/>
                    <a:gd name="connsiteY141" fmla="*/ 10370 h 152501"/>
                    <a:gd name="connsiteX142" fmla="*/ 36308 w 69779"/>
                    <a:gd name="connsiteY142" fmla="*/ 10098 h 152501"/>
                    <a:gd name="connsiteX143" fmla="*/ 34088 w 69779"/>
                    <a:gd name="connsiteY143" fmla="*/ 13397 h 152501"/>
                    <a:gd name="connsiteX144" fmla="*/ 30851 w 69779"/>
                    <a:gd name="connsiteY144" fmla="*/ 15424 h 152501"/>
                    <a:gd name="connsiteX145" fmla="*/ 29684 w 69779"/>
                    <a:gd name="connsiteY145" fmla="*/ 13950 h 152501"/>
                    <a:gd name="connsiteX146" fmla="*/ 36370 w 69779"/>
                    <a:gd name="connsiteY146" fmla="*/ 9765 h 152501"/>
                    <a:gd name="connsiteX147" fmla="*/ 42169 w 69779"/>
                    <a:gd name="connsiteY147" fmla="*/ 17100 h 152501"/>
                    <a:gd name="connsiteX148" fmla="*/ 39923 w 69779"/>
                    <a:gd name="connsiteY148" fmla="*/ 19074 h 152501"/>
                    <a:gd name="connsiteX149" fmla="*/ 38168 w 69779"/>
                    <a:gd name="connsiteY149" fmla="*/ 17872 h 152501"/>
                    <a:gd name="connsiteX150" fmla="*/ 38905 w 69779"/>
                    <a:gd name="connsiteY150" fmla="*/ 16757 h 152501"/>
                    <a:gd name="connsiteX151" fmla="*/ 42055 w 69779"/>
                    <a:gd name="connsiteY151" fmla="*/ 16977 h 152501"/>
                    <a:gd name="connsiteX152" fmla="*/ 34273 w 69779"/>
                    <a:gd name="connsiteY152" fmla="*/ 17872 h 152501"/>
                    <a:gd name="connsiteX153" fmla="*/ 32518 w 69779"/>
                    <a:gd name="connsiteY153" fmla="*/ 19074 h 152501"/>
                    <a:gd name="connsiteX154" fmla="*/ 30263 w 69779"/>
                    <a:gd name="connsiteY154" fmla="*/ 17100 h 152501"/>
                    <a:gd name="connsiteX155" fmla="*/ 30360 w 69779"/>
                    <a:gd name="connsiteY155" fmla="*/ 16977 h 152501"/>
                    <a:gd name="connsiteX156" fmla="*/ 31097 w 69779"/>
                    <a:gd name="connsiteY156" fmla="*/ 16793 h 152501"/>
                    <a:gd name="connsiteX157" fmla="*/ 34334 w 69779"/>
                    <a:gd name="connsiteY157" fmla="*/ 17872 h 152501"/>
                    <a:gd name="connsiteX158" fmla="*/ 28763 w 69779"/>
                    <a:gd name="connsiteY158" fmla="*/ 14976 h 152501"/>
                    <a:gd name="connsiteX159" fmla="*/ 29677 w 69779"/>
                    <a:gd name="connsiteY159" fmla="*/ 15720 h 152501"/>
                    <a:gd name="connsiteX160" fmla="*/ 28934 w 69779"/>
                    <a:gd name="connsiteY160" fmla="*/ 16635 h 152501"/>
                    <a:gd name="connsiteX161" fmla="*/ 28763 w 69779"/>
                    <a:gd name="connsiteY161" fmla="*/ 16635 h 152501"/>
                    <a:gd name="connsiteX162" fmla="*/ 27849 w 69779"/>
                    <a:gd name="connsiteY162" fmla="*/ 15891 h 152501"/>
                    <a:gd name="connsiteX163" fmla="*/ 28592 w 69779"/>
                    <a:gd name="connsiteY163" fmla="*/ 14976 h 152501"/>
                    <a:gd name="connsiteX164" fmla="*/ 28763 w 69779"/>
                    <a:gd name="connsiteY164" fmla="*/ 14976 h 152501"/>
                    <a:gd name="connsiteX165" fmla="*/ 26333 w 69779"/>
                    <a:gd name="connsiteY165" fmla="*/ 17468 h 152501"/>
                    <a:gd name="connsiteX166" fmla="*/ 27658 w 69779"/>
                    <a:gd name="connsiteY166" fmla="*/ 17468 h 152501"/>
                    <a:gd name="connsiteX167" fmla="*/ 27965 w 69779"/>
                    <a:gd name="connsiteY167" fmla="*/ 17626 h 152501"/>
                    <a:gd name="connsiteX168" fmla="*/ 25192 w 69779"/>
                    <a:gd name="connsiteY168" fmla="*/ 18951 h 152501"/>
                    <a:gd name="connsiteX169" fmla="*/ 26333 w 69779"/>
                    <a:gd name="connsiteY169" fmla="*/ 17468 h 152501"/>
                    <a:gd name="connsiteX170" fmla="*/ 19244 w 69779"/>
                    <a:gd name="connsiteY170" fmla="*/ 18152 h 152501"/>
                    <a:gd name="connsiteX171" fmla="*/ 20384 w 69779"/>
                    <a:gd name="connsiteY171" fmla="*/ 17652 h 152501"/>
                    <a:gd name="connsiteX172" fmla="*/ 22235 w 69779"/>
                    <a:gd name="connsiteY172" fmla="*/ 18486 h 152501"/>
                    <a:gd name="connsiteX173" fmla="*/ 23113 w 69779"/>
                    <a:gd name="connsiteY173" fmla="*/ 19661 h 152501"/>
                    <a:gd name="connsiteX174" fmla="*/ 25297 w 69779"/>
                    <a:gd name="connsiteY174" fmla="*/ 16363 h 152501"/>
                    <a:gd name="connsiteX175" fmla="*/ 25455 w 69779"/>
                    <a:gd name="connsiteY175" fmla="*/ 16450 h 152501"/>
                    <a:gd name="connsiteX176" fmla="*/ 24069 w 69779"/>
                    <a:gd name="connsiteY176" fmla="*/ 18916 h 152501"/>
                    <a:gd name="connsiteX177" fmla="*/ 29088 w 69779"/>
                    <a:gd name="connsiteY177" fmla="*/ 18152 h 152501"/>
                    <a:gd name="connsiteX178" fmla="*/ 29491 w 69779"/>
                    <a:gd name="connsiteY178" fmla="*/ 18152 h 152501"/>
                    <a:gd name="connsiteX179" fmla="*/ 32606 w 69779"/>
                    <a:gd name="connsiteY179" fmla="*/ 20276 h 152501"/>
                    <a:gd name="connsiteX180" fmla="*/ 35501 w 69779"/>
                    <a:gd name="connsiteY180" fmla="*/ 17907 h 152501"/>
                    <a:gd name="connsiteX181" fmla="*/ 32114 w 69779"/>
                    <a:gd name="connsiteY181" fmla="*/ 15503 h 152501"/>
                    <a:gd name="connsiteX182" fmla="*/ 34176 w 69779"/>
                    <a:gd name="connsiteY182" fmla="*/ 14582 h 152501"/>
                    <a:gd name="connsiteX183" fmla="*/ 35194 w 69779"/>
                    <a:gd name="connsiteY183" fmla="*/ 14643 h 152501"/>
                    <a:gd name="connsiteX184" fmla="*/ 36238 w 69779"/>
                    <a:gd name="connsiteY184" fmla="*/ 11432 h 152501"/>
                    <a:gd name="connsiteX185" fmla="*/ 37317 w 69779"/>
                    <a:gd name="connsiteY185" fmla="*/ 14643 h 152501"/>
                    <a:gd name="connsiteX186" fmla="*/ 40432 w 69779"/>
                    <a:gd name="connsiteY186" fmla="*/ 15520 h 152501"/>
                    <a:gd name="connsiteX187" fmla="*/ 37045 w 69779"/>
                    <a:gd name="connsiteY187" fmla="*/ 17924 h 152501"/>
                    <a:gd name="connsiteX188" fmla="*/ 39905 w 69779"/>
                    <a:gd name="connsiteY188" fmla="*/ 20293 h 152501"/>
                    <a:gd name="connsiteX189" fmla="*/ 43002 w 69779"/>
                    <a:gd name="connsiteY189" fmla="*/ 18091 h 152501"/>
                    <a:gd name="connsiteX190" fmla="*/ 43090 w 69779"/>
                    <a:gd name="connsiteY190" fmla="*/ 17995 h 152501"/>
                    <a:gd name="connsiteX191" fmla="*/ 43397 w 69779"/>
                    <a:gd name="connsiteY191" fmla="*/ 18117 h 152501"/>
                    <a:gd name="connsiteX192" fmla="*/ 45652 w 69779"/>
                    <a:gd name="connsiteY192" fmla="*/ 20706 h 152501"/>
                    <a:gd name="connsiteX193" fmla="*/ 47065 w 69779"/>
                    <a:gd name="connsiteY193" fmla="*/ 16450 h 152501"/>
                    <a:gd name="connsiteX194" fmla="*/ 47222 w 69779"/>
                    <a:gd name="connsiteY194" fmla="*/ 16363 h 152501"/>
                    <a:gd name="connsiteX195" fmla="*/ 48916 w 69779"/>
                    <a:gd name="connsiteY195" fmla="*/ 17810 h 152501"/>
                    <a:gd name="connsiteX196" fmla="*/ 49407 w 69779"/>
                    <a:gd name="connsiteY196" fmla="*/ 19661 h 152501"/>
                    <a:gd name="connsiteX197" fmla="*/ 52118 w 69779"/>
                    <a:gd name="connsiteY197" fmla="*/ 17652 h 152501"/>
                    <a:gd name="connsiteX198" fmla="*/ 53294 w 69779"/>
                    <a:gd name="connsiteY198" fmla="*/ 18152 h 152501"/>
                    <a:gd name="connsiteX199" fmla="*/ 51381 w 69779"/>
                    <a:gd name="connsiteY199" fmla="*/ 19258 h 152501"/>
                    <a:gd name="connsiteX200" fmla="*/ 49714 w 69779"/>
                    <a:gd name="connsiteY200" fmla="*/ 23355 h 152501"/>
                    <a:gd name="connsiteX201" fmla="*/ 36282 w 69779"/>
                    <a:gd name="connsiteY201" fmla="*/ 21504 h 152501"/>
                    <a:gd name="connsiteX202" fmla="*/ 22823 w 69779"/>
                    <a:gd name="connsiteY202" fmla="*/ 23355 h 152501"/>
                    <a:gd name="connsiteX203" fmla="*/ 22823 w 69779"/>
                    <a:gd name="connsiteY203" fmla="*/ 21539 h 152501"/>
                    <a:gd name="connsiteX204" fmla="*/ 19217 w 69779"/>
                    <a:gd name="connsiteY204" fmla="*/ 18152 h 152501"/>
                    <a:gd name="connsiteX205" fmla="*/ 21735 w 69779"/>
                    <a:gd name="connsiteY205" fmla="*/ 26628 h 152501"/>
                    <a:gd name="connsiteX206" fmla="*/ 22569 w 69779"/>
                    <a:gd name="connsiteY206" fmla="*/ 25794 h 152501"/>
                    <a:gd name="connsiteX207" fmla="*/ 22692 w 69779"/>
                    <a:gd name="connsiteY207" fmla="*/ 24654 h 152501"/>
                    <a:gd name="connsiteX208" fmla="*/ 49811 w 69779"/>
                    <a:gd name="connsiteY208" fmla="*/ 24654 h 152501"/>
                    <a:gd name="connsiteX209" fmla="*/ 49907 w 69779"/>
                    <a:gd name="connsiteY209" fmla="*/ 25794 h 152501"/>
                    <a:gd name="connsiteX210" fmla="*/ 53355 w 69779"/>
                    <a:gd name="connsiteY210" fmla="*/ 31339 h 152501"/>
                    <a:gd name="connsiteX211" fmla="*/ 51820 w 69779"/>
                    <a:gd name="connsiteY211" fmla="*/ 34787 h 152501"/>
                    <a:gd name="connsiteX212" fmla="*/ 52337 w 69779"/>
                    <a:gd name="connsiteY212" fmla="*/ 35928 h 152501"/>
                    <a:gd name="connsiteX213" fmla="*/ 52337 w 69779"/>
                    <a:gd name="connsiteY213" fmla="*/ 36024 h 152501"/>
                    <a:gd name="connsiteX214" fmla="*/ 51130 w 69779"/>
                    <a:gd name="connsiteY214" fmla="*/ 36958 h 152501"/>
                    <a:gd name="connsiteX215" fmla="*/ 50188 w 69779"/>
                    <a:gd name="connsiteY215" fmla="*/ 35901 h 152501"/>
                    <a:gd name="connsiteX216" fmla="*/ 50188 w 69779"/>
                    <a:gd name="connsiteY216" fmla="*/ 35252 h 152501"/>
                    <a:gd name="connsiteX217" fmla="*/ 48951 w 69779"/>
                    <a:gd name="connsiteY217" fmla="*/ 35068 h 152501"/>
                    <a:gd name="connsiteX218" fmla="*/ 48889 w 69779"/>
                    <a:gd name="connsiteY218" fmla="*/ 35191 h 152501"/>
                    <a:gd name="connsiteX219" fmla="*/ 47907 w 69779"/>
                    <a:gd name="connsiteY219" fmla="*/ 35805 h 152501"/>
                    <a:gd name="connsiteX220" fmla="*/ 46773 w 69779"/>
                    <a:gd name="connsiteY220" fmla="*/ 34622 h 152501"/>
                    <a:gd name="connsiteX221" fmla="*/ 46828 w 69779"/>
                    <a:gd name="connsiteY221" fmla="*/ 34296 h 152501"/>
                    <a:gd name="connsiteX222" fmla="*/ 48542 w 69779"/>
                    <a:gd name="connsiteY222" fmla="*/ 33424 h 152501"/>
                    <a:gd name="connsiteX223" fmla="*/ 48925 w 69779"/>
                    <a:gd name="connsiteY223" fmla="*/ 33620 h 152501"/>
                    <a:gd name="connsiteX224" fmla="*/ 49749 w 69779"/>
                    <a:gd name="connsiteY224" fmla="*/ 34577 h 152501"/>
                    <a:gd name="connsiteX225" fmla="*/ 48117 w 69779"/>
                    <a:gd name="connsiteY225" fmla="*/ 30356 h 152501"/>
                    <a:gd name="connsiteX226" fmla="*/ 47872 w 69779"/>
                    <a:gd name="connsiteY226" fmla="*/ 30199 h 152501"/>
                    <a:gd name="connsiteX227" fmla="*/ 46828 w 69779"/>
                    <a:gd name="connsiteY227" fmla="*/ 26900 h 152501"/>
                    <a:gd name="connsiteX228" fmla="*/ 46582 w 69779"/>
                    <a:gd name="connsiteY228" fmla="*/ 26689 h 152501"/>
                    <a:gd name="connsiteX229" fmla="*/ 46266 w 69779"/>
                    <a:gd name="connsiteY229" fmla="*/ 26777 h 152501"/>
                    <a:gd name="connsiteX230" fmla="*/ 44143 w 69779"/>
                    <a:gd name="connsiteY230" fmla="*/ 29549 h 152501"/>
                    <a:gd name="connsiteX231" fmla="*/ 43862 w 69779"/>
                    <a:gd name="connsiteY231" fmla="*/ 29549 h 152501"/>
                    <a:gd name="connsiteX232" fmla="*/ 40844 w 69779"/>
                    <a:gd name="connsiteY232" fmla="*/ 33059 h 152501"/>
                    <a:gd name="connsiteX233" fmla="*/ 41985 w 69779"/>
                    <a:gd name="connsiteY233" fmla="*/ 32348 h 152501"/>
                    <a:gd name="connsiteX234" fmla="*/ 43739 w 69779"/>
                    <a:gd name="connsiteY234" fmla="*/ 33708 h 152501"/>
                    <a:gd name="connsiteX235" fmla="*/ 42497 w 69779"/>
                    <a:gd name="connsiteY235" fmla="*/ 34831 h 152501"/>
                    <a:gd name="connsiteX236" fmla="*/ 42230 w 69779"/>
                    <a:gd name="connsiteY236" fmla="*/ 34787 h 152501"/>
                    <a:gd name="connsiteX237" fmla="*/ 41520 w 69779"/>
                    <a:gd name="connsiteY237" fmla="*/ 33866 h 152501"/>
                    <a:gd name="connsiteX238" fmla="*/ 41520 w 69779"/>
                    <a:gd name="connsiteY238" fmla="*/ 33708 h 152501"/>
                    <a:gd name="connsiteX239" fmla="*/ 40721 w 69779"/>
                    <a:gd name="connsiteY239" fmla="*/ 33524 h 152501"/>
                    <a:gd name="connsiteX240" fmla="*/ 40098 w 69779"/>
                    <a:gd name="connsiteY240" fmla="*/ 33524 h 152501"/>
                    <a:gd name="connsiteX241" fmla="*/ 40098 w 69779"/>
                    <a:gd name="connsiteY241" fmla="*/ 33673 h 152501"/>
                    <a:gd name="connsiteX242" fmla="*/ 39221 w 69779"/>
                    <a:gd name="connsiteY242" fmla="*/ 34480 h 152501"/>
                    <a:gd name="connsiteX243" fmla="*/ 37920 w 69779"/>
                    <a:gd name="connsiteY243" fmla="*/ 33446 h 152501"/>
                    <a:gd name="connsiteX244" fmla="*/ 37923 w 69779"/>
                    <a:gd name="connsiteY244" fmla="*/ 33155 h 152501"/>
                    <a:gd name="connsiteX245" fmla="*/ 39870 w 69779"/>
                    <a:gd name="connsiteY245" fmla="*/ 32102 h 152501"/>
                    <a:gd name="connsiteX246" fmla="*/ 40853 w 69779"/>
                    <a:gd name="connsiteY246" fmla="*/ 32910 h 152501"/>
                    <a:gd name="connsiteX247" fmla="*/ 38484 w 69779"/>
                    <a:gd name="connsiteY247" fmla="*/ 29023 h 152501"/>
                    <a:gd name="connsiteX248" fmla="*/ 38238 w 69779"/>
                    <a:gd name="connsiteY248" fmla="*/ 28961 h 152501"/>
                    <a:gd name="connsiteX249" fmla="*/ 36633 w 69779"/>
                    <a:gd name="connsiteY249" fmla="*/ 25882 h 152501"/>
                    <a:gd name="connsiteX250" fmla="*/ 36326 w 69779"/>
                    <a:gd name="connsiteY250" fmla="*/ 25724 h 152501"/>
                    <a:gd name="connsiteX251" fmla="*/ 36019 w 69779"/>
                    <a:gd name="connsiteY251" fmla="*/ 25847 h 152501"/>
                    <a:gd name="connsiteX252" fmla="*/ 34448 w 69779"/>
                    <a:gd name="connsiteY252" fmla="*/ 28926 h 152501"/>
                    <a:gd name="connsiteX253" fmla="*/ 34167 w 69779"/>
                    <a:gd name="connsiteY253" fmla="*/ 29023 h 152501"/>
                    <a:gd name="connsiteX254" fmla="*/ 31790 w 69779"/>
                    <a:gd name="connsiteY254" fmla="*/ 32910 h 152501"/>
                    <a:gd name="connsiteX255" fmla="*/ 32808 w 69779"/>
                    <a:gd name="connsiteY255" fmla="*/ 32137 h 152501"/>
                    <a:gd name="connsiteX256" fmla="*/ 34755 w 69779"/>
                    <a:gd name="connsiteY256" fmla="*/ 33155 h 152501"/>
                    <a:gd name="connsiteX257" fmla="*/ 33731 w 69779"/>
                    <a:gd name="connsiteY257" fmla="*/ 34480 h 152501"/>
                    <a:gd name="connsiteX258" fmla="*/ 33430 w 69779"/>
                    <a:gd name="connsiteY258" fmla="*/ 34480 h 152501"/>
                    <a:gd name="connsiteX259" fmla="*/ 32553 w 69779"/>
                    <a:gd name="connsiteY259" fmla="*/ 33673 h 152501"/>
                    <a:gd name="connsiteX260" fmla="*/ 32553 w 69779"/>
                    <a:gd name="connsiteY260" fmla="*/ 33550 h 152501"/>
                    <a:gd name="connsiteX261" fmla="*/ 31167 w 69779"/>
                    <a:gd name="connsiteY261" fmla="*/ 33550 h 152501"/>
                    <a:gd name="connsiteX262" fmla="*/ 31167 w 69779"/>
                    <a:gd name="connsiteY262" fmla="*/ 33708 h 152501"/>
                    <a:gd name="connsiteX263" fmla="*/ 30469 w 69779"/>
                    <a:gd name="connsiteY263" fmla="*/ 34627 h 152501"/>
                    <a:gd name="connsiteX264" fmla="*/ 30456 w 69779"/>
                    <a:gd name="connsiteY264" fmla="*/ 34629 h 152501"/>
                    <a:gd name="connsiteX265" fmla="*/ 28968 w 69779"/>
                    <a:gd name="connsiteY265" fmla="*/ 33833 h 152501"/>
                    <a:gd name="connsiteX266" fmla="*/ 28921 w 69779"/>
                    <a:gd name="connsiteY266" fmla="*/ 33585 h 152501"/>
                    <a:gd name="connsiteX267" fmla="*/ 30676 w 69779"/>
                    <a:gd name="connsiteY267" fmla="*/ 32199 h 152501"/>
                    <a:gd name="connsiteX268" fmla="*/ 31816 w 69779"/>
                    <a:gd name="connsiteY268" fmla="*/ 32910 h 152501"/>
                    <a:gd name="connsiteX269" fmla="*/ 28798 w 69779"/>
                    <a:gd name="connsiteY269" fmla="*/ 29400 h 152501"/>
                    <a:gd name="connsiteX270" fmla="*/ 28517 w 69779"/>
                    <a:gd name="connsiteY270" fmla="*/ 29400 h 152501"/>
                    <a:gd name="connsiteX271" fmla="*/ 26420 w 69779"/>
                    <a:gd name="connsiteY271" fmla="*/ 26628 h 152501"/>
                    <a:gd name="connsiteX272" fmla="*/ 26087 w 69779"/>
                    <a:gd name="connsiteY272" fmla="*/ 26540 h 152501"/>
                    <a:gd name="connsiteX273" fmla="*/ 25833 w 69779"/>
                    <a:gd name="connsiteY273" fmla="*/ 26724 h 152501"/>
                    <a:gd name="connsiteX274" fmla="*/ 24789 w 69779"/>
                    <a:gd name="connsiteY274" fmla="*/ 30049 h 152501"/>
                    <a:gd name="connsiteX275" fmla="*/ 24543 w 69779"/>
                    <a:gd name="connsiteY275" fmla="*/ 30172 h 152501"/>
                    <a:gd name="connsiteX276" fmla="*/ 22911 w 69779"/>
                    <a:gd name="connsiteY276" fmla="*/ 34427 h 152501"/>
                    <a:gd name="connsiteX277" fmla="*/ 23788 w 69779"/>
                    <a:gd name="connsiteY277" fmla="*/ 33471 h 152501"/>
                    <a:gd name="connsiteX278" fmla="*/ 25677 w 69779"/>
                    <a:gd name="connsiteY278" fmla="*/ 33757 h 152501"/>
                    <a:gd name="connsiteX279" fmla="*/ 25876 w 69779"/>
                    <a:gd name="connsiteY279" fmla="*/ 34147 h 152501"/>
                    <a:gd name="connsiteX280" fmla="*/ 25089 w 69779"/>
                    <a:gd name="connsiteY280" fmla="*/ 35639 h 152501"/>
                    <a:gd name="connsiteX281" fmla="*/ 24806 w 69779"/>
                    <a:gd name="connsiteY281" fmla="*/ 35691 h 152501"/>
                    <a:gd name="connsiteX282" fmla="*/ 23815 w 69779"/>
                    <a:gd name="connsiteY282" fmla="*/ 35042 h 152501"/>
                    <a:gd name="connsiteX283" fmla="*/ 23701 w 69779"/>
                    <a:gd name="connsiteY283" fmla="*/ 34936 h 152501"/>
                    <a:gd name="connsiteX284" fmla="*/ 22472 w 69779"/>
                    <a:gd name="connsiteY284" fmla="*/ 35120 h 152501"/>
                    <a:gd name="connsiteX285" fmla="*/ 22472 w 69779"/>
                    <a:gd name="connsiteY285" fmla="*/ 35814 h 152501"/>
                    <a:gd name="connsiteX286" fmla="*/ 21324 w 69779"/>
                    <a:gd name="connsiteY286" fmla="*/ 36838 h 152501"/>
                    <a:gd name="connsiteX287" fmla="*/ 20314 w 69779"/>
                    <a:gd name="connsiteY287" fmla="*/ 35936 h 152501"/>
                    <a:gd name="connsiteX288" fmla="*/ 20314 w 69779"/>
                    <a:gd name="connsiteY288" fmla="*/ 35814 h 152501"/>
                    <a:gd name="connsiteX289" fmla="*/ 20867 w 69779"/>
                    <a:gd name="connsiteY289" fmla="*/ 34673 h 152501"/>
                    <a:gd name="connsiteX290" fmla="*/ 19235 w 69779"/>
                    <a:gd name="connsiteY290" fmla="*/ 31225 h 152501"/>
                    <a:gd name="connsiteX291" fmla="*/ 21788 w 69779"/>
                    <a:gd name="connsiteY291" fmla="*/ 26601 h 152501"/>
                    <a:gd name="connsiteX292" fmla="*/ 15173 w 69779"/>
                    <a:gd name="connsiteY292" fmla="*/ 35164 h 152501"/>
                    <a:gd name="connsiteX293" fmla="*/ 13050 w 69779"/>
                    <a:gd name="connsiteY293" fmla="*/ 33497 h 152501"/>
                    <a:gd name="connsiteX294" fmla="*/ 12830 w 69779"/>
                    <a:gd name="connsiteY294" fmla="*/ 33375 h 152501"/>
                    <a:gd name="connsiteX295" fmla="*/ 16717 w 69779"/>
                    <a:gd name="connsiteY295" fmla="*/ 33804 h 152501"/>
                    <a:gd name="connsiteX296" fmla="*/ 17700 w 69779"/>
                    <a:gd name="connsiteY296" fmla="*/ 33743 h 152501"/>
                    <a:gd name="connsiteX297" fmla="*/ 18226 w 69779"/>
                    <a:gd name="connsiteY297" fmla="*/ 32866 h 152501"/>
                    <a:gd name="connsiteX298" fmla="*/ 19981 w 69779"/>
                    <a:gd name="connsiteY298" fmla="*/ 33743 h 152501"/>
                    <a:gd name="connsiteX299" fmla="*/ 19209 w 69779"/>
                    <a:gd name="connsiteY299" fmla="*/ 34980 h 152501"/>
                    <a:gd name="connsiteX300" fmla="*/ 19024 w 69779"/>
                    <a:gd name="connsiteY300" fmla="*/ 35691 h 152501"/>
                    <a:gd name="connsiteX301" fmla="*/ 19024 w 69779"/>
                    <a:gd name="connsiteY301" fmla="*/ 35778 h 152501"/>
                    <a:gd name="connsiteX302" fmla="*/ 23411 w 69779"/>
                    <a:gd name="connsiteY302" fmla="*/ 36489 h 152501"/>
                    <a:gd name="connsiteX303" fmla="*/ 24832 w 69779"/>
                    <a:gd name="connsiteY303" fmla="*/ 36796 h 152501"/>
                    <a:gd name="connsiteX304" fmla="*/ 26913 w 69779"/>
                    <a:gd name="connsiteY304" fmla="*/ 34250 h 152501"/>
                    <a:gd name="connsiteX305" fmla="*/ 26859 w 69779"/>
                    <a:gd name="connsiteY305" fmla="*/ 33936 h 152501"/>
                    <a:gd name="connsiteX306" fmla="*/ 24478 w 69779"/>
                    <a:gd name="connsiteY306" fmla="*/ 32066 h 152501"/>
                    <a:gd name="connsiteX307" fmla="*/ 23999 w 69779"/>
                    <a:gd name="connsiteY307" fmla="*/ 32181 h 152501"/>
                    <a:gd name="connsiteX308" fmla="*/ 25999 w 69779"/>
                    <a:gd name="connsiteY308" fmla="*/ 30857 h 152501"/>
                    <a:gd name="connsiteX309" fmla="*/ 25876 w 69779"/>
                    <a:gd name="connsiteY309" fmla="*/ 30304 h 152501"/>
                    <a:gd name="connsiteX310" fmla="*/ 26333 w 69779"/>
                    <a:gd name="connsiteY310" fmla="*/ 27917 h 152501"/>
                    <a:gd name="connsiteX311" fmla="*/ 27473 w 69779"/>
                    <a:gd name="connsiteY311" fmla="*/ 30067 h 152501"/>
                    <a:gd name="connsiteX312" fmla="*/ 27535 w 69779"/>
                    <a:gd name="connsiteY312" fmla="*/ 30628 h 152501"/>
                    <a:gd name="connsiteX313" fmla="*/ 29877 w 69779"/>
                    <a:gd name="connsiteY313" fmla="*/ 31181 h 152501"/>
                    <a:gd name="connsiteX314" fmla="*/ 27721 w 69779"/>
                    <a:gd name="connsiteY314" fmla="*/ 33289 h 152501"/>
                    <a:gd name="connsiteX315" fmla="*/ 27780 w 69779"/>
                    <a:gd name="connsiteY315" fmla="*/ 33813 h 152501"/>
                    <a:gd name="connsiteX316" fmla="*/ 30338 w 69779"/>
                    <a:gd name="connsiteY316" fmla="*/ 35900 h 152501"/>
                    <a:gd name="connsiteX317" fmla="*/ 30641 w 69779"/>
                    <a:gd name="connsiteY317" fmla="*/ 35849 h 152501"/>
                    <a:gd name="connsiteX318" fmla="*/ 31974 w 69779"/>
                    <a:gd name="connsiteY318" fmla="*/ 35077 h 152501"/>
                    <a:gd name="connsiteX319" fmla="*/ 33422 w 69779"/>
                    <a:gd name="connsiteY319" fmla="*/ 35691 h 152501"/>
                    <a:gd name="connsiteX320" fmla="*/ 35887 w 69779"/>
                    <a:gd name="connsiteY320" fmla="*/ 33572 h 152501"/>
                    <a:gd name="connsiteX321" fmla="*/ 35887 w 69779"/>
                    <a:gd name="connsiteY321" fmla="*/ 33225 h 152501"/>
                    <a:gd name="connsiteX322" fmla="*/ 33859 w 69779"/>
                    <a:gd name="connsiteY322" fmla="*/ 30978 h 152501"/>
                    <a:gd name="connsiteX323" fmla="*/ 33387 w 69779"/>
                    <a:gd name="connsiteY323" fmla="*/ 31006 h 152501"/>
                    <a:gd name="connsiteX324" fmla="*/ 35606 w 69779"/>
                    <a:gd name="connsiteY324" fmla="*/ 30049 h 152501"/>
                    <a:gd name="connsiteX325" fmla="*/ 35606 w 69779"/>
                    <a:gd name="connsiteY325" fmla="*/ 29470 h 152501"/>
                    <a:gd name="connsiteX326" fmla="*/ 36352 w 69779"/>
                    <a:gd name="connsiteY326" fmla="*/ 27154 h 152501"/>
                    <a:gd name="connsiteX327" fmla="*/ 37089 w 69779"/>
                    <a:gd name="connsiteY327" fmla="*/ 29470 h 152501"/>
                    <a:gd name="connsiteX328" fmla="*/ 37089 w 69779"/>
                    <a:gd name="connsiteY328" fmla="*/ 30049 h 152501"/>
                    <a:gd name="connsiteX329" fmla="*/ 39274 w 69779"/>
                    <a:gd name="connsiteY329" fmla="*/ 31006 h 152501"/>
                    <a:gd name="connsiteX330" fmla="*/ 36747 w 69779"/>
                    <a:gd name="connsiteY330" fmla="*/ 33199 h 152501"/>
                    <a:gd name="connsiteX331" fmla="*/ 38931 w 69779"/>
                    <a:gd name="connsiteY331" fmla="*/ 35689 h 152501"/>
                    <a:gd name="connsiteX332" fmla="*/ 39212 w 69779"/>
                    <a:gd name="connsiteY332" fmla="*/ 35691 h 152501"/>
                    <a:gd name="connsiteX333" fmla="*/ 40669 w 69779"/>
                    <a:gd name="connsiteY333" fmla="*/ 35077 h 152501"/>
                    <a:gd name="connsiteX334" fmla="*/ 42081 w 69779"/>
                    <a:gd name="connsiteY334" fmla="*/ 35954 h 152501"/>
                    <a:gd name="connsiteX335" fmla="*/ 44904 w 69779"/>
                    <a:gd name="connsiteY335" fmla="*/ 34197 h 152501"/>
                    <a:gd name="connsiteX336" fmla="*/ 44950 w 69779"/>
                    <a:gd name="connsiteY336" fmla="*/ 33927 h 152501"/>
                    <a:gd name="connsiteX337" fmla="*/ 43358 w 69779"/>
                    <a:gd name="connsiteY337" fmla="*/ 31352 h 152501"/>
                    <a:gd name="connsiteX338" fmla="*/ 42853 w 69779"/>
                    <a:gd name="connsiteY338" fmla="*/ 31295 h 152501"/>
                    <a:gd name="connsiteX339" fmla="*/ 45196 w 69779"/>
                    <a:gd name="connsiteY339" fmla="*/ 30716 h 152501"/>
                    <a:gd name="connsiteX340" fmla="*/ 45257 w 69779"/>
                    <a:gd name="connsiteY340" fmla="*/ 30163 h 152501"/>
                    <a:gd name="connsiteX341" fmla="*/ 46398 w 69779"/>
                    <a:gd name="connsiteY341" fmla="*/ 28005 h 152501"/>
                    <a:gd name="connsiteX342" fmla="*/ 46705 w 69779"/>
                    <a:gd name="connsiteY342" fmla="*/ 30409 h 152501"/>
                    <a:gd name="connsiteX343" fmla="*/ 46617 w 69779"/>
                    <a:gd name="connsiteY343" fmla="*/ 30962 h 152501"/>
                    <a:gd name="connsiteX344" fmla="*/ 48617 w 69779"/>
                    <a:gd name="connsiteY344" fmla="*/ 32313 h 152501"/>
                    <a:gd name="connsiteX345" fmla="*/ 45749 w 69779"/>
                    <a:gd name="connsiteY345" fmla="*/ 34068 h 152501"/>
                    <a:gd name="connsiteX346" fmla="*/ 47465 w 69779"/>
                    <a:gd name="connsiteY346" fmla="*/ 36886 h 152501"/>
                    <a:gd name="connsiteX347" fmla="*/ 47749 w 69779"/>
                    <a:gd name="connsiteY347" fmla="*/ 36937 h 152501"/>
                    <a:gd name="connsiteX348" fmla="*/ 49144 w 69779"/>
                    <a:gd name="connsiteY348" fmla="*/ 36691 h 152501"/>
                    <a:gd name="connsiteX349" fmla="*/ 53531 w 69779"/>
                    <a:gd name="connsiteY349" fmla="*/ 35980 h 152501"/>
                    <a:gd name="connsiteX350" fmla="*/ 53531 w 69779"/>
                    <a:gd name="connsiteY350" fmla="*/ 35884 h 152501"/>
                    <a:gd name="connsiteX351" fmla="*/ 53346 w 69779"/>
                    <a:gd name="connsiteY351" fmla="*/ 35208 h 152501"/>
                    <a:gd name="connsiteX352" fmla="*/ 52539 w 69779"/>
                    <a:gd name="connsiteY352" fmla="*/ 33945 h 152501"/>
                    <a:gd name="connsiteX353" fmla="*/ 54364 w 69779"/>
                    <a:gd name="connsiteY353" fmla="*/ 33067 h 152501"/>
                    <a:gd name="connsiteX354" fmla="*/ 54882 w 69779"/>
                    <a:gd name="connsiteY354" fmla="*/ 33945 h 152501"/>
                    <a:gd name="connsiteX355" fmla="*/ 55873 w 69779"/>
                    <a:gd name="connsiteY355" fmla="*/ 34033 h 152501"/>
                    <a:gd name="connsiteX356" fmla="*/ 59751 w 69779"/>
                    <a:gd name="connsiteY356" fmla="*/ 33568 h 152501"/>
                    <a:gd name="connsiteX357" fmla="*/ 59541 w 69779"/>
                    <a:gd name="connsiteY357" fmla="*/ 33690 h 152501"/>
                    <a:gd name="connsiteX358" fmla="*/ 57409 w 69779"/>
                    <a:gd name="connsiteY358" fmla="*/ 35357 h 152501"/>
                    <a:gd name="connsiteX359" fmla="*/ 55996 w 69779"/>
                    <a:gd name="connsiteY359" fmla="*/ 38226 h 152501"/>
                    <a:gd name="connsiteX360" fmla="*/ 55996 w 69779"/>
                    <a:gd name="connsiteY360" fmla="*/ 39920 h 152501"/>
                    <a:gd name="connsiteX361" fmla="*/ 16612 w 69779"/>
                    <a:gd name="connsiteY361" fmla="*/ 39858 h 152501"/>
                    <a:gd name="connsiteX362" fmla="*/ 16612 w 69779"/>
                    <a:gd name="connsiteY362" fmla="*/ 38103 h 152501"/>
                    <a:gd name="connsiteX363" fmla="*/ 15199 w 69779"/>
                    <a:gd name="connsiteY363" fmla="*/ 35164 h 152501"/>
                    <a:gd name="connsiteX364" fmla="*/ 50741 w 69779"/>
                    <a:gd name="connsiteY364" fmla="*/ 50448 h 152501"/>
                    <a:gd name="connsiteX365" fmla="*/ 49565 w 69779"/>
                    <a:gd name="connsiteY365" fmla="*/ 51834 h 152501"/>
                    <a:gd name="connsiteX366" fmla="*/ 46705 w 69779"/>
                    <a:gd name="connsiteY366" fmla="*/ 48719 h 152501"/>
                    <a:gd name="connsiteX367" fmla="*/ 48154 w 69779"/>
                    <a:gd name="connsiteY367" fmla="*/ 45617 h 152501"/>
                    <a:gd name="connsiteX368" fmla="*/ 45052 w 69779"/>
                    <a:gd name="connsiteY368" fmla="*/ 44167 h 152501"/>
                    <a:gd name="connsiteX369" fmla="*/ 43603 w 69779"/>
                    <a:gd name="connsiteY369" fmla="*/ 47270 h 152501"/>
                    <a:gd name="connsiteX370" fmla="*/ 44204 w 69779"/>
                    <a:gd name="connsiteY370" fmla="*/ 48193 h 152501"/>
                    <a:gd name="connsiteX371" fmla="*/ 44020 w 69779"/>
                    <a:gd name="connsiteY371" fmla="*/ 48781 h 152501"/>
                    <a:gd name="connsiteX372" fmla="*/ 41028 w 69779"/>
                    <a:gd name="connsiteY372" fmla="*/ 51036 h 152501"/>
                    <a:gd name="connsiteX373" fmla="*/ 38660 w 69779"/>
                    <a:gd name="connsiteY373" fmla="*/ 49334 h 152501"/>
                    <a:gd name="connsiteX374" fmla="*/ 42634 w 69779"/>
                    <a:gd name="connsiteY374" fmla="*/ 47702 h 152501"/>
                    <a:gd name="connsiteX375" fmla="*/ 43511 w 69779"/>
                    <a:gd name="connsiteY375" fmla="*/ 48009 h 152501"/>
                    <a:gd name="connsiteX376" fmla="*/ 39010 w 69779"/>
                    <a:gd name="connsiteY376" fmla="*/ 43701 h 152501"/>
                    <a:gd name="connsiteX377" fmla="*/ 36738 w 69779"/>
                    <a:gd name="connsiteY377" fmla="*/ 39656 h 152501"/>
                    <a:gd name="connsiteX378" fmla="*/ 36212 w 69779"/>
                    <a:gd name="connsiteY378" fmla="*/ 39472 h 152501"/>
                    <a:gd name="connsiteX379" fmla="*/ 35685 w 69779"/>
                    <a:gd name="connsiteY379" fmla="*/ 39691 h 152501"/>
                    <a:gd name="connsiteX380" fmla="*/ 33834 w 69779"/>
                    <a:gd name="connsiteY380" fmla="*/ 41630 h 152501"/>
                    <a:gd name="connsiteX381" fmla="*/ 33404 w 69779"/>
                    <a:gd name="connsiteY381" fmla="*/ 43727 h 152501"/>
                    <a:gd name="connsiteX382" fmla="*/ 28938 w 69779"/>
                    <a:gd name="connsiteY382" fmla="*/ 47982 h 152501"/>
                    <a:gd name="connsiteX383" fmla="*/ 29816 w 69779"/>
                    <a:gd name="connsiteY383" fmla="*/ 47702 h 152501"/>
                    <a:gd name="connsiteX384" fmla="*/ 33790 w 69779"/>
                    <a:gd name="connsiteY384" fmla="*/ 49334 h 152501"/>
                    <a:gd name="connsiteX385" fmla="*/ 31421 w 69779"/>
                    <a:gd name="connsiteY385" fmla="*/ 51036 h 152501"/>
                    <a:gd name="connsiteX386" fmla="*/ 28430 w 69779"/>
                    <a:gd name="connsiteY386" fmla="*/ 48781 h 152501"/>
                    <a:gd name="connsiteX387" fmla="*/ 28219 w 69779"/>
                    <a:gd name="connsiteY387" fmla="*/ 48193 h 152501"/>
                    <a:gd name="connsiteX388" fmla="*/ 28258 w 69779"/>
                    <a:gd name="connsiteY388" fmla="*/ 44856 h 152501"/>
                    <a:gd name="connsiteX389" fmla="*/ 24920 w 69779"/>
                    <a:gd name="connsiteY389" fmla="*/ 44817 h 152501"/>
                    <a:gd name="connsiteX390" fmla="*/ 24882 w 69779"/>
                    <a:gd name="connsiteY390" fmla="*/ 48154 h 152501"/>
                    <a:gd name="connsiteX391" fmla="*/ 25754 w 69779"/>
                    <a:gd name="connsiteY391" fmla="*/ 48719 h 152501"/>
                    <a:gd name="connsiteX392" fmla="*/ 22850 w 69779"/>
                    <a:gd name="connsiteY392" fmla="*/ 51799 h 152501"/>
                    <a:gd name="connsiteX393" fmla="*/ 21683 w 69779"/>
                    <a:gd name="connsiteY393" fmla="*/ 50448 h 152501"/>
                    <a:gd name="connsiteX394" fmla="*/ 24736 w 69779"/>
                    <a:gd name="connsiteY394" fmla="*/ 48509 h 152501"/>
                    <a:gd name="connsiteX395" fmla="*/ 24052 w 69779"/>
                    <a:gd name="connsiteY395" fmla="*/ 47579 h 152501"/>
                    <a:gd name="connsiteX396" fmla="*/ 18542 w 69779"/>
                    <a:gd name="connsiteY396" fmla="*/ 48877 h 152501"/>
                    <a:gd name="connsiteX397" fmla="*/ 16998 w 69779"/>
                    <a:gd name="connsiteY397" fmla="*/ 48070 h 152501"/>
                    <a:gd name="connsiteX398" fmla="*/ 16226 w 69779"/>
                    <a:gd name="connsiteY398" fmla="*/ 42806 h 152501"/>
                    <a:gd name="connsiteX399" fmla="*/ 16471 w 69779"/>
                    <a:gd name="connsiteY399" fmla="*/ 41051 h 152501"/>
                    <a:gd name="connsiteX400" fmla="*/ 55952 w 69779"/>
                    <a:gd name="connsiteY400" fmla="*/ 41148 h 152501"/>
                    <a:gd name="connsiteX401" fmla="*/ 56171 w 69779"/>
                    <a:gd name="connsiteY401" fmla="*/ 42999 h 152501"/>
                    <a:gd name="connsiteX402" fmla="*/ 55461 w 69779"/>
                    <a:gd name="connsiteY402" fmla="*/ 48079 h 152501"/>
                    <a:gd name="connsiteX403" fmla="*/ 53803 w 69779"/>
                    <a:gd name="connsiteY403" fmla="*/ 48956 h 152501"/>
                    <a:gd name="connsiteX404" fmla="*/ 48310 w 69779"/>
                    <a:gd name="connsiteY404" fmla="*/ 47693 h 152501"/>
                    <a:gd name="connsiteX405" fmla="*/ 47635 w 69779"/>
                    <a:gd name="connsiteY405" fmla="*/ 48570 h 152501"/>
                    <a:gd name="connsiteX406" fmla="*/ 50688 w 69779"/>
                    <a:gd name="connsiteY406" fmla="*/ 50509 h 152501"/>
                    <a:gd name="connsiteX407" fmla="*/ 45836 w 69779"/>
                    <a:gd name="connsiteY407" fmla="*/ 47675 h 152501"/>
                    <a:gd name="connsiteX408" fmla="*/ 44459 w 69779"/>
                    <a:gd name="connsiteY408" fmla="*/ 46675 h 152501"/>
                    <a:gd name="connsiteX409" fmla="*/ 45459 w 69779"/>
                    <a:gd name="connsiteY409" fmla="*/ 45298 h 152501"/>
                    <a:gd name="connsiteX410" fmla="*/ 45836 w 69779"/>
                    <a:gd name="connsiteY410" fmla="*/ 45298 h 152501"/>
                    <a:gd name="connsiteX411" fmla="*/ 47038 w 69779"/>
                    <a:gd name="connsiteY411" fmla="*/ 46500 h 152501"/>
                    <a:gd name="connsiteX412" fmla="*/ 45836 w 69779"/>
                    <a:gd name="connsiteY412" fmla="*/ 47702 h 152501"/>
                    <a:gd name="connsiteX413" fmla="*/ 27903 w 69779"/>
                    <a:gd name="connsiteY413" fmla="*/ 46500 h 152501"/>
                    <a:gd name="connsiteX414" fmla="*/ 26701 w 69779"/>
                    <a:gd name="connsiteY414" fmla="*/ 47702 h 152501"/>
                    <a:gd name="connsiteX415" fmla="*/ 25499 w 69779"/>
                    <a:gd name="connsiteY415" fmla="*/ 46500 h 152501"/>
                    <a:gd name="connsiteX416" fmla="*/ 25499 w 69779"/>
                    <a:gd name="connsiteY416" fmla="*/ 46500 h 152501"/>
                    <a:gd name="connsiteX417" fmla="*/ 26701 w 69779"/>
                    <a:gd name="connsiteY417" fmla="*/ 45298 h 152501"/>
                    <a:gd name="connsiteX418" fmla="*/ 27903 w 69779"/>
                    <a:gd name="connsiteY418" fmla="*/ 46500 h 152501"/>
                    <a:gd name="connsiteX419" fmla="*/ 13971 w 69779"/>
                    <a:gd name="connsiteY419" fmla="*/ 49851 h 152501"/>
                    <a:gd name="connsiteX420" fmla="*/ 15199 w 69779"/>
                    <a:gd name="connsiteY420" fmla="*/ 49018 h 152501"/>
                    <a:gd name="connsiteX421" fmla="*/ 19209 w 69779"/>
                    <a:gd name="connsiteY421" fmla="*/ 51299 h 152501"/>
                    <a:gd name="connsiteX422" fmla="*/ 20437 w 69779"/>
                    <a:gd name="connsiteY422" fmla="*/ 47904 h 152501"/>
                    <a:gd name="connsiteX423" fmla="*/ 22692 w 69779"/>
                    <a:gd name="connsiteY423" fmla="*/ 47596 h 152501"/>
                    <a:gd name="connsiteX424" fmla="*/ 20656 w 69779"/>
                    <a:gd name="connsiteY424" fmla="*/ 50588 h 152501"/>
                    <a:gd name="connsiteX425" fmla="*/ 23122 w 69779"/>
                    <a:gd name="connsiteY425" fmla="*/ 53018 h 152501"/>
                    <a:gd name="connsiteX426" fmla="*/ 26999 w 69779"/>
                    <a:gd name="connsiteY426" fmla="*/ 48860 h 152501"/>
                    <a:gd name="connsiteX427" fmla="*/ 27315 w 69779"/>
                    <a:gd name="connsiteY427" fmla="*/ 48860 h 152501"/>
                    <a:gd name="connsiteX428" fmla="*/ 31500 w 69779"/>
                    <a:gd name="connsiteY428" fmla="*/ 52246 h 152501"/>
                    <a:gd name="connsiteX429" fmla="*/ 30886 w 69779"/>
                    <a:gd name="connsiteY429" fmla="*/ 46394 h 152501"/>
                    <a:gd name="connsiteX430" fmla="*/ 30641 w 69779"/>
                    <a:gd name="connsiteY430" fmla="*/ 46394 h 152501"/>
                    <a:gd name="connsiteX431" fmla="*/ 33202 w 69779"/>
                    <a:gd name="connsiteY431" fmla="*/ 44973 h 152501"/>
                    <a:gd name="connsiteX432" fmla="*/ 34589 w 69779"/>
                    <a:gd name="connsiteY432" fmla="*/ 44850 h 152501"/>
                    <a:gd name="connsiteX433" fmla="*/ 34983 w 69779"/>
                    <a:gd name="connsiteY433" fmla="*/ 42218 h 152501"/>
                    <a:gd name="connsiteX434" fmla="*/ 36282 w 69779"/>
                    <a:gd name="connsiteY434" fmla="*/ 40683 h 152501"/>
                    <a:gd name="connsiteX435" fmla="*/ 37607 w 69779"/>
                    <a:gd name="connsiteY435" fmla="*/ 42218 h 152501"/>
                    <a:gd name="connsiteX436" fmla="*/ 38010 w 69779"/>
                    <a:gd name="connsiteY436" fmla="*/ 44850 h 152501"/>
                    <a:gd name="connsiteX437" fmla="*/ 39396 w 69779"/>
                    <a:gd name="connsiteY437" fmla="*/ 44973 h 152501"/>
                    <a:gd name="connsiteX438" fmla="*/ 41950 w 69779"/>
                    <a:gd name="connsiteY438" fmla="*/ 46342 h 152501"/>
                    <a:gd name="connsiteX439" fmla="*/ 41739 w 69779"/>
                    <a:gd name="connsiteY439" fmla="*/ 46342 h 152501"/>
                    <a:gd name="connsiteX440" fmla="*/ 41090 w 69779"/>
                    <a:gd name="connsiteY440" fmla="*/ 52203 h 152501"/>
                    <a:gd name="connsiteX441" fmla="*/ 45284 w 69779"/>
                    <a:gd name="connsiteY441" fmla="*/ 48781 h 152501"/>
                    <a:gd name="connsiteX442" fmla="*/ 45591 w 69779"/>
                    <a:gd name="connsiteY442" fmla="*/ 48781 h 152501"/>
                    <a:gd name="connsiteX443" fmla="*/ 49504 w 69779"/>
                    <a:gd name="connsiteY443" fmla="*/ 52940 h 152501"/>
                    <a:gd name="connsiteX444" fmla="*/ 51934 w 69779"/>
                    <a:gd name="connsiteY444" fmla="*/ 50474 h 152501"/>
                    <a:gd name="connsiteX445" fmla="*/ 49995 w 69779"/>
                    <a:gd name="connsiteY445" fmla="*/ 47430 h 152501"/>
                    <a:gd name="connsiteX446" fmla="*/ 52153 w 69779"/>
                    <a:gd name="connsiteY446" fmla="*/ 47798 h 152501"/>
                    <a:gd name="connsiteX447" fmla="*/ 53381 w 69779"/>
                    <a:gd name="connsiteY447" fmla="*/ 51185 h 152501"/>
                    <a:gd name="connsiteX448" fmla="*/ 57391 w 69779"/>
                    <a:gd name="connsiteY448" fmla="*/ 48939 h 152501"/>
                    <a:gd name="connsiteX449" fmla="*/ 58619 w 69779"/>
                    <a:gd name="connsiteY449" fmla="*/ 49772 h 152501"/>
                    <a:gd name="connsiteX450" fmla="*/ 54233 w 69779"/>
                    <a:gd name="connsiteY450" fmla="*/ 56089 h 152501"/>
                    <a:gd name="connsiteX451" fmla="*/ 36861 w 69779"/>
                    <a:gd name="connsiteY451" fmla="*/ 53896 h 152501"/>
                    <a:gd name="connsiteX452" fmla="*/ 35720 w 69779"/>
                    <a:gd name="connsiteY452" fmla="*/ 53896 h 152501"/>
                    <a:gd name="connsiteX453" fmla="*/ 18366 w 69779"/>
                    <a:gd name="connsiteY453" fmla="*/ 56151 h 152501"/>
                    <a:gd name="connsiteX454" fmla="*/ 13971 w 69779"/>
                    <a:gd name="connsiteY454" fmla="*/ 49851 h 152501"/>
                    <a:gd name="connsiteX455" fmla="*/ 15936 w 69779"/>
                    <a:gd name="connsiteY455" fmla="*/ 64336 h 152501"/>
                    <a:gd name="connsiteX456" fmla="*/ 17454 w 69779"/>
                    <a:gd name="connsiteY456" fmla="*/ 62511 h 152501"/>
                    <a:gd name="connsiteX457" fmla="*/ 16462 w 69779"/>
                    <a:gd name="connsiteY457" fmla="*/ 61406 h 152501"/>
                    <a:gd name="connsiteX458" fmla="*/ 16191 w 69779"/>
                    <a:gd name="connsiteY458" fmla="*/ 60388 h 152501"/>
                    <a:gd name="connsiteX459" fmla="*/ 18340 w 69779"/>
                    <a:gd name="connsiteY459" fmla="*/ 59248 h 152501"/>
                    <a:gd name="connsiteX460" fmla="*/ 20621 w 69779"/>
                    <a:gd name="connsiteY460" fmla="*/ 60476 h 152501"/>
                    <a:gd name="connsiteX461" fmla="*/ 19454 w 69779"/>
                    <a:gd name="connsiteY461" fmla="*/ 62511 h 152501"/>
                    <a:gd name="connsiteX462" fmla="*/ 20928 w 69779"/>
                    <a:gd name="connsiteY462" fmla="*/ 64336 h 152501"/>
                    <a:gd name="connsiteX463" fmla="*/ 20928 w 69779"/>
                    <a:gd name="connsiteY463" fmla="*/ 64643 h 152501"/>
                    <a:gd name="connsiteX464" fmla="*/ 15936 w 69779"/>
                    <a:gd name="connsiteY464" fmla="*/ 64643 h 152501"/>
                    <a:gd name="connsiteX465" fmla="*/ 15059 w 69779"/>
                    <a:gd name="connsiteY465" fmla="*/ 135525 h 152501"/>
                    <a:gd name="connsiteX466" fmla="*/ 10084 w 69779"/>
                    <a:gd name="connsiteY466" fmla="*/ 135525 h 152501"/>
                    <a:gd name="connsiteX467" fmla="*/ 10084 w 69779"/>
                    <a:gd name="connsiteY467" fmla="*/ 135218 h 152501"/>
                    <a:gd name="connsiteX468" fmla="*/ 11567 w 69779"/>
                    <a:gd name="connsiteY468" fmla="*/ 133393 h 152501"/>
                    <a:gd name="connsiteX469" fmla="*/ 10540 w 69779"/>
                    <a:gd name="connsiteY469" fmla="*/ 132270 h 152501"/>
                    <a:gd name="connsiteX470" fmla="*/ 10295 w 69779"/>
                    <a:gd name="connsiteY470" fmla="*/ 131252 h 152501"/>
                    <a:gd name="connsiteX471" fmla="*/ 12453 w 69779"/>
                    <a:gd name="connsiteY471" fmla="*/ 130112 h 152501"/>
                    <a:gd name="connsiteX472" fmla="*/ 14734 w 69779"/>
                    <a:gd name="connsiteY472" fmla="*/ 131349 h 152501"/>
                    <a:gd name="connsiteX473" fmla="*/ 13532 w 69779"/>
                    <a:gd name="connsiteY473" fmla="*/ 133375 h 152501"/>
                    <a:gd name="connsiteX474" fmla="*/ 15015 w 69779"/>
                    <a:gd name="connsiteY474" fmla="*/ 135200 h 152501"/>
                    <a:gd name="connsiteX475" fmla="*/ 17050 w 69779"/>
                    <a:gd name="connsiteY475" fmla="*/ 129690 h 152501"/>
                    <a:gd name="connsiteX476" fmla="*/ 10821 w 69779"/>
                    <a:gd name="connsiteY476" fmla="*/ 121496 h 152501"/>
                    <a:gd name="connsiteX477" fmla="*/ 23771 w 69779"/>
                    <a:gd name="connsiteY477" fmla="*/ 134437 h 152501"/>
                    <a:gd name="connsiteX478" fmla="*/ 17050 w 69779"/>
                    <a:gd name="connsiteY478" fmla="*/ 129690 h 152501"/>
                    <a:gd name="connsiteX479" fmla="*/ 26605 w 69779"/>
                    <a:gd name="connsiteY479" fmla="*/ 134718 h 152501"/>
                    <a:gd name="connsiteX480" fmla="*/ 10330 w 69779"/>
                    <a:gd name="connsiteY480" fmla="*/ 118373 h 152501"/>
                    <a:gd name="connsiteX481" fmla="*/ 10330 w 69779"/>
                    <a:gd name="connsiteY481" fmla="*/ 116056 h 152501"/>
                    <a:gd name="connsiteX482" fmla="*/ 26543 w 69779"/>
                    <a:gd name="connsiteY482" fmla="*/ 132393 h 152501"/>
                    <a:gd name="connsiteX483" fmla="*/ 26605 w 69779"/>
                    <a:gd name="connsiteY483" fmla="*/ 129813 h 152501"/>
                    <a:gd name="connsiteX484" fmla="*/ 10330 w 69779"/>
                    <a:gd name="connsiteY484" fmla="*/ 113503 h 152501"/>
                    <a:gd name="connsiteX485" fmla="*/ 10330 w 69779"/>
                    <a:gd name="connsiteY485" fmla="*/ 111266 h 152501"/>
                    <a:gd name="connsiteX486" fmla="*/ 26570 w 69779"/>
                    <a:gd name="connsiteY486" fmla="*/ 127541 h 152501"/>
                    <a:gd name="connsiteX487" fmla="*/ 26605 w 69779"/>
                    <a:gd name="connsiteY487" fmla="*/ 124944 h 152501"/>
                    <a:gd name="connsiteX488" fmla="*/ 10330 w 69779"/>
                    <a:gd name="connsiteY488" fmla="*/ 108634 h 152501"/>
                    <a:gd name="connsiteX489" fmla="*/ 10330 w 69779"/>
                    <a:gd name="connsiteY489" fmla="*/ 106353 h 152501"/>
                    <a:gd name="connsiteX490" fmla="*/ 26570 w 69779"/>
                    <a:gd name="connsiteY490" fmla="*/ 122672 h 152501"/>
                    <a:gd name="connsiteX491" fmla="*/ 26605 w 69779"/>
                    <a:gd name="connsiteY491" fmla="*/ 115170 h 152501"/>
                    <a:gd name="connsiteX492" fmla="*/ 17726 w 69779"/>
                    <a:gd name="connsiteY492" fmla="*/ 106256 h 152501"/>
                    <a:gd name="connsiteX493" fmla="*/ 17419 w 69779"/>
                    <a:gd name="connsiteY493" fmla="*/ 106256 h 152501"/>
                    <a:gd name="connsiteX494" fmla="*/ 17419 w 69779"/>
                    <a:gd name="connsiteY494" fmla="*/ 105089 h 152501"/>
                    <a:gd name="connsiteX495" fmla="*/ 18033 w 69779"/>
                    <a:gd name="connsiteY495" fmla="*/ 103791 h 152501"/>
                    <a:gd name="connsiteX496" fmla="*/ 19665 w 69779"/>
                    <a:gd name="connsiteY496" fmla="*/ 103089 h 152501"/>
                    <a:gd name="connsiteX497" fmla="*/ 20542 w 69779"/>
                    <a:gd name="connsiteY497" fmla="*/ 104686 h 152501"/>
                    <a:gd name="connsiteX498" fmla="*/ 20358 w 69779"/>
                    <a:gd name="connsiteY498" fmla="*/ 106256 h 152501"/>
                    <a:gd name="connsiteX499" fmla="*/ 19954 w 69779"/>
                    <a:gd name="connsiteY499" fmla="*/ 106256 h 152501"/>
                    <a:gd name="connsiteX500" fmla="*/ 26517 w 69779"/>
                    <a:gd name="connsiteY500" fmla="*/ 112828 h 152501"/>
                    <a:gd name="connsiteX501" fmla="*/ 26605 w 69779"/>
                    <a:gd name="connsiteY501" fmla="*/ 106265 h 152501"/>
                    <a:gd name="connsiteX502" fmla="*/ 24850 w 69779"/>
                    <a:gd name="connsiteY502" fmla="*/ 106265 h 152501"/>
                    <a:gd name="connsiteX503" fmla="*/ 26543 w 69779"/>
                    <a:gd name="connsiteY503" fmla="*/ 107967 h 152501"/>
                    <a:gd name="connsiteX504" fmla="*/ 26543 w 69779"/>
                    <a:gd name="connsiteY504" fmla="*/ 110275 h 152501"/>
                    <a:gd name="connsiteX505" fmla="*/ 22543 w 69779"/>
                    <a:gd name="connsiteY505" fmla="*/ 106265 h 152501"/>
                    <a:gd name="connsiteX506" fmla="*/ 23464 w 69779"/>
                    <a:gd name="connsiteY506" fmla="*/ 106265 h 152501"/>
                    <a:gd name="connsiteX507" fmla="*/ 23464 w 69779"/>
                    <a:gd name="connsiteY507" fmla="*/ 105186 h 152501"/>
                    <a:gd name="connsiteX508" fmla="*/ 24078 w 69779"/>
                    <a:gd name="connsiteY508" fmla="*/ 102879 h 152501"/>
                    <a:gd name="connsiteX509" fmla="*/ 24955 w 69779"/>
                    <a:gd name="connsiteY509" fmla="*/ 102387 h 152501"/>
                    <a:gd name="connsiteX510" fmla="*/ 24183 w 69779"/>
                    <a:gd name="connsiteY510" fmla="*/ 100132 h 152501"/>
                    <a:gd name="connsiteX511" fmla="*/ 19709 w 69779"/>
                    <a:gd name="connsiteY511" fmla="*/ 98720 h 152501"/>
                    <a:gd name="connsiteX512" fmla="*/ 15708 w 69779"/>
                    <a:gd name="connsiteY512" fmla="*/ 98255 h 152501"/>
                    <a:gd name="connsiteX513" fmla="*/ 14471 w 69779"/>
                    <a:gd name="connsiteY513" fmla="*/ 96623 h 152501"/>
                    <a:gd name="connsiteX514" fmla="*/ 14322 w 69779"/>
                    <a:gd name="connsiteY514" fmla="*/ 96254 h 152501"/>
                    <a:gd name="connsiteX515" fmla="*/ 13637 w 69779"/>
                    <a:gd name="connsiteY515" fmla="*/ 97053 h 152501"/>
                    <a:gd name="connsiteX516" fmla="*/ 13515 w 69779"/>
                    <a:gd name="connsiteY516" fmla="*/ 97667 h 152501"/>
                    <a:gd name="connsiteX517" fmla="*/ 13023 w 69779"/>
                    <a:gd name="connsiteY517" fmla="*/ 97053 h 152501"/>
                    <a:gd name="connsiteX518" fmla="*/ 12409 w 69779"/>
                    <a:gd name="connsiteY518" fmla="*/ 96562 h 152501"/>
                    <a:gd name="connsiteX519" fmla="*/ 12006 w 69779"/>
                    <a:gd name="connsiteY519" fmla="*/ 97272 h 152501"/>
                    <a:gd name="connsiteX520" fmla="*/ 11944 w 69779"/>
                    <a:gd name="connsiteY520" fmla="*/ 99176 h 152501"/>
                    <a:gd name="connsiteX521" fmla="*/ 11795 w 69779"/>
                    <a:gd name="connsiteY521" fmla="*/ 100843 h 152501"/>
                    <a:gd name="connsiteX522" fmla="*/ 11856 w 69779"/>
                    <a:gd name="connsiteY522" fmla="*/ 101212 h 152501"/>
                    <a:gd name="connsiteX523" fmla="*/ 13330 w 69779"/>
                    <a:gd name="connsiteY523" fmla="*/ 101457 h 152501"/>
                    <a:gd name="connsiteX524" fmla="*/ 14506 w 69779"/>
                    <a:gd name="connsiteY524" fmla="*/ 103493 h 152501"/>
                    <a:gd name="connsiteX525" fmla="*/ 14041 w 69779"/>
                    <a:gd name="connsiteY525" fmla="*/ 106265 h 152501"/>
                    <a:gd name="connsiteX526" fmla="*/ 15094 w 69779"/>
                    <a:gd name="connsiteY526" fmla="*/ 106265 h 152501"/>
                    <a:gd name="connsiteX527" fmla="*/ 26552 w 69779"/>
                    <a:gd name="connsiteY527" fmla="*/ 117767 h 152501"/>
                    <a:gd name="connsiteX528" fmla="*/ 26552 w 69779"/>
                    <a:gd name="connsiteY528" fmla="*/ 120040 h 152501"/>
                    <a:gd name="connsiteX529" fmla="*/ 12813 w 69779"/>
                    <a:gd name="connsiteY529" fmla="*/ 106265 h 152501"/>
                    <a:gd name="connsiteX530" fmla="*/ 10330 w 69779"/>
                    <a:gd name="connsiteY530" fmla="*/ 106265 h 152501"/>
                    <a:gd name="connsiteX531" fmla="*/ 10330 w 69779"/>
                    <a:gd name="connsiteY531" fmla="*/ 66100 h 152501"/>
                    <a:gd name="connsiteX532" fmla="*/ 26570 w 69779"/>
                    <a:gd name="connsiteY532" fmla="*/ 66100 h 152501"/>
                    <a:gd name="connsiteX533" fmla="*/ 26570 w 69779"/>
                    <a:gd name="connsiteY533" fmla="*/ 106230 h 152501"/>
                    <a:gd name="connsiteX534" fmla="*/ 33817 w 69779"/>
                    <a:gd name="connsiteY534" fmla="*/ 146623 h 152501"/>
                    <a:gd name="connsiteX535" fmla="*/ 28824 w 69779"/>
                    <a:gd name="connsiteY535" fmla="*/ 146623 h 152501"/>
                    <a:gd name="connsiteX536" fmla="*/ 28824 w 69779"/>
                    <a:gd name="connsiteY536" fmla="*/ 146255 h 152501"/>
                    <a:gd name="connsiteX537" fmla="*/ 30333 w 69779"/>
                    <a:gd name="connsiteY537" fmla="*/ 144500 h 152501"/>
                    <a:gd name="connsiteX538" fmla="*/ 29316 w 69779"/>
                    <a:gd name="connsiteY538" fmla="*/ 143395 h 152501"/>
                    <a:gd name="connsiteX539" fmla="*/ 29070 w 69779"/>
                    <a:gd name="connsiteY539" fmla="*/ 142403 h 152501"/>
                    <a:gd name="connsiteX540" fmla="*/ 31228 w 69779"/>
                    <a:gd name="connsiteY540" fmla="*/ 141236 h 152501"/>
                    <a:gd name="connsiteX541" fmla="*/ 33509 w 69779"/>
                    <a:gd name="connsiteY541" fmla="*/ 142465 h 152501"/>
                    <a:gd name="connsiteX542" fmla="*/ 32334 w 69779"/>
                    <a:gd name="connsiteY542" fmla="*/ 144535 h 152501"/>
                    <a:gd name="connsiteX543" fmla="*/ 33817 w 69779"/>
                    <a:gd name="connsiteY543" fmla="*/ 146290 h 152501"/>
                    <a:gd name="connsiteX544" fmla="*/ 33817 w 69779"/>
                    <a:gd name="connsiteY544" fmla="*/ 97807 h 152501"/>
                    <a:gd name="connsiteX545" fmla="*/ 28824 w 69779"/>
                    <a:gd name="connsiteY545" fmla="*/ 97807 h 152501"/>
                    <a:gd name="connsiteX546" fmla="*/ 28824 w 69779"/>
                    <a:gd name="connsiteY546" fmla="*/ 97500 h 152501"/>
                    <a:gd name="connsiteX547" fmla="*/ 30333 w 69779"/>
                    <a:gd name="connsiteY547" fmla="*/ 95675 h 152501"/>
                    <a:gd name="connsiteX548" fmla="*/ 29316 w 69779"/>
                    <a:gd name="connsiteY548" fmla="*/ 94596 h 152501"/>
                    <a:gd name="connsiteX549" fmla="*/ 29070 w 69779"/>
                    <a:gd name="connsiteY549" fmla="*/ 93614 h 152501"/>
                    <a:gd name="connsiteX550" fmla="*/ 31228 w 69779"/>
                    <a:gd name="connsiteY550" fmla="*/ 92473 h 152501"/>
                    <a:gd name="connsiteX551" fmla="*/ 33509 w 69779"/>
                    <a:gd name="connsiteY551" fmla="*/ 93701 h 152501"/>
                    <a:gd name="connsiteX552" fmla="*/ 32334 w 69779"/>
                    <a:gd name="connsiteY552" fmla="*/ 95737 h 152501"/>
                    <a:gd name="connsiteX553" fmla="*/ 33817 w 69779"/>
                    <a:gd name="connsiteY553" fmla="*/ 97492 h 152501"/>
                    <a:gd name="connsiteX554" fmla="*/ 33817 w 69779"/>
                    <a:gd name="connsiteY554" fmla="*/ 64617 h 152501"/>
                    <a:gd name="connsiteX555" fmla="*/ 28824 w 69779"/>
                    <a:gd name="connsiteY555" fmla="*/ 64617 h 152501"/>
                    <a:gd name="connsiteX556" fmla="*/ 28824 w 69779"/>
                    <a:gd name="connsiteY556" fmla="*/ 64310 h 152501"/>
                    <a:gd name="connsiteX557" fmla="*/ 30333 w 69779"/>
                    <a:gd name="connsiteY557" fmla="*/ 62485 h 152501"/>
                    <a:gd name="connsiteX558" fmla="*/ 29316 w 69779"/>
                    <a:gd name="connsiteY558" fmla="*/ 61380 h 152501"/>
                    <a:gd name="connsiteX559" fmla="*/ 29070 w 69779"/>
                    <a:gd name="connsiteY559" fmla="*/ 60362 h 152501"/>
                    <a:gd name="connsiteX560" fmla="*/ 31228 w 69779"/>
                    <a:gd name="connsiteY560" fmla="*/ 59221 h 152501"/>
                    <a:gd name="connsiteX561" fmla="*/ 33509 w 69779"/>
                    <a:gd name="connsiteY561" fmla="*/ 60450 h 152501"/>
                    <a:gd name="connsiteX562" fmla="*/ 32334 w 69779"/>
                    <a:gd name="connsiteY562" fmla="*/ 62520 h 152501"/>
                    <a:gd name="connsiteX563" fmla="*/ 33817 w 69779"/>
                    <a:gd name="connsiteY563" fmla="*/ 64275 h 152501"/>
                    <a:gd name="connsiteX564" fmla="*/ 35229 w 69779"/>
                    <a:gd name="connsiteY564" fmla="*/ 56844 h 152501"/>
                    <a:gd name="connsiteX565" fmla="*/ 20840 w 69779"/>
                    <a:gd name="connsiteY565" fmla="*/ 56844 h 152501"/>
                    <a:gd name="connsiteX566" fmla="*/ 36282 w 69779"/>
                    <a:gd name="connsiteY566" fmla="*/ 55089 h 152501"/>
                    <a:gd name="connsiteX567" fmla="*/ 51908 w 69779"/>
                    <a:gd name="connsiteY567" fmla="*/ 56844 h 152501"/>
                    <a:gd name="connsiteX568" fmla="*/ 35238 w 69779"/>
                    <a:gd name="connsiteY568" fmla="*/ 56844 h 152501"/>
                    <a:gd name="connsiteX569" fmla="*/ 66814 w 69779"/>
                    <a:gd name="connsiteY569" fmla="*/ 124154 h 152501"/>
                    <a:gd name="connsiteX570" fmla="*/ 60628 w 69779"/>
                    <a:gd name="connsiteY570" fmla="*/ 134955 h 152501"/>
                    <a:gd name="connsiteX571" fmla="*/ 36282 w 69779"/>
                    <a:gd name="connsiteY571" fmla="*/ 134955 h 152501"/>
                    <a:gd name="connsiteX572" fmla="*/ 36282 w 69779"/>
                    <a:gd name="connsiteY572" fmla="*/ 119294 h 152501"/>
                    <a:gd name="connsiteX573" fmla="*/ 67568 w 69779"/>
                    <a:gd name="connsiteY573" fmla="*/ 119294 h 152501"/>
                    <a:gd name="connsiteX574" fmla="*/ 66831 w 69779"/>
                    <a:gd name="connsiteY574" fmla="*/ 124163 h 152501"/>
                    <a:gd name="connsiteX575" fmla="*/ 67647 w 69779"/>
                    <a:gd name="connsiteY575" fmla="*/ 103879 h 152501"/>
                    <a:gd name="connsiteX576" fmla="*/ 36247 w 69779"/>
                    <a:gd name="connsiteY576" fmla="*/ 103879 h 152501"/>
                    <a:gd name="connsiteX577" fmla="*/ 36247 w 69779"/>
                    <a:gd name="connsiteY577" fmla="*/ 87981 h 152501"/>
                    <a:gd name="connsiteX578" fmla="*/ 67682 w 69779"/>
                    <a:gd name="connsiteY578" fmla="*/ 87981 h 152501"/>
                    <a:gd name="connsiteX579" fmla="*/ 67647 w 69779"/>
                    <a:gd name="connsiteY579" fmla="*/ 58879 h 152501"/>
                    <a:gd name="connsiteX580" fmla="*/ 67647 w 69779"/>
                    <a:gd name="connsiteY580" fmla="*/ 74935 h 152501"/>
                    <a:gd name="connsiteX581" fmla="*/ 36247 w 69779"/>
                    <a:gd name="connsiteY581" fmla="*/ 74935 h 152501"/>
                    <a:gd name="connsiteX582" fmla="*/ 36247 w 69779"/>
                    <a:gd name="connsiteY582" fmla="*/ 58923 h 152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</a:cxnLst>
                  <a:rect l="l" t="t" r="r" b="b"/>
                  <a:pathLst>
                    <a:path w="69779" h="152501">
                      <a:moveTo>
                        <a:pt x="56593" y="53562"/>
                      </a:moveTo>
                      <a:cubicBezTo>
                        <a:pt x="57411" y="52104"/>
                        <a:pt x="58706" y="50971"/>
                        <a:pt x="60260" y="50351"/>
                      </a:cubicBezTo>
                      <a:cubicBezTo>
                        <a:pt x="59637" y="49149"/>
                        <a:pt x="59119" y="48193"/>
                        <a:pt x="57672" y="47886"/>
                      </a:cubicBezTo>
                      <a:cubicBezTo>
                        <a:pt x="57428" y="47826"/>
                        <a:pt x="57177" y="47796"/>
                        <a:pt x="56926" y="47798"/>
                      </a:cubicBezTo>
                      <a:cubicBezTo>
                        <a:pt x="57759" y="45701"/>
                        <a:pt x="57452" y="43640"/>
                        <a:pt x="57330" y="41508"/>
                      </a:cubicBezTo>
                      <a:cubicBezTo>
                        <a:pt x="57635" y="41619"/>
                        <a:pt x="57973" y="41462"/>
                        <a:pt x="58084" y="41157"/>
                      </a:cubicBezTo>
                      <a:cubicBezTo>
                        <a:pt x="58196" y="40851"/>
                        <a:pt x="58038" y="40514"/>
                        <a:pt x="57733" y="40402"/>
                      </a:cubicBezTo>
                      <a:lnTo>
                        <a:pt x="57207" y="40244"/>
                      </a:lnTo>
                      <a:lnTo>
                        <a:pt x="57207" y="38147"/>
                      </a:lnTo>
                      <a:cubicBezTo>
                        <a:pt x="57454" y="37402"/>
                        <a:pt x="57828" y="36704"/>
                        <a:pt x="58312" y="36086"/>
                      </a:cubicBezTo>
                      <a:cubicBezTo>
                        <a:pt x="59435" y="35073"/>
                        <a:pt x="60678" y="34205"/>
                        <a:pt x="62015" y="33497"/>
                      </a:cubicBezTo>
                      <a:lnTo>
                        <a:pt x="61243" y="32883"/>
                      </a:lnTo>
                      <a:cubicBezTo>
                        <a:pt x="61007" y="32801"/>
                        <a:pt x="60781" y="32695"/>
                        <a:pt x="60567" y="32567"/>
                      </a:cubicBezTo>
                      <a:cubicBezTo>
                        <a:pt x="58812" y="31690"/>
                        <a:pt x="57207" y="31093"/>
                        <a:pt x="55540" y="32638"/>
                      </a:cubicBezTo>
                      <a:lnTo>
                        <a:pt x="55478" y="32541"/>
                      </a:lnTo>
                      <a:cubicBezTo>
                        <a:pt x="55250" y="32164"/>
                        <a:pt x="54934" y="31848"/>
                        <a:pt x="54557" y="31620"/>
                      </a:cubicBezTo>
                      <a:lnTo>
                        <a:pt x="54706" y="31620"/>
                      </a:lnTo>
                      <a:cubicBezTo>
                        <a:pt x="54052" y="29230"/>
                        <a:pt x="52802" y="27044"/>
                        <a:pt x="51074" y="25268"/>
                      </a:cubicBezTo>
                      <a:cubicBezTo>
                        <a:pt x="50926" y="24042"/>
                        <a:pt x="50853" y="22809"/>
                        <a:pt x="50855" y="21574"/>
                      </a:cubicBezTo>
                      <a:cubicBezTo>
                        <a:pt x="51533" y="20581"/>
                        <a:pt x="52487" y="19810"/>
                        <a:pt x="53601" y="19354"/>
                      </a:cubicBezTo>
                      <a:lnTo>
                        <a:pt x="54829" y="18951"/>
                      </a:lnTo>
                      <a:cubicBezTo>
                        <a:pt x="54522" y="17565"/>
                        <a:pt x="53846" y="16521"/>
                        <a:pt x="52197" y="16521"/>
                      </a:cubicBezTo>
                      <a:cubicBezTo>
                        <a:pt x="51406" y="16523"/>
                        <a:pt x="50636" y="16782"/>
                        <a:pt x="50004" y="17258"/>
                      </a:cubicBezTo>
                      <a:cubicBezTo>
                        <a:pt x="48775" y="14178"/>
                        <a:pt x="47538" y="14976"/>
                        <a:pt x="45757" y="15845"/>
                      </a:cubicBezTo>
                      <a:cubicBezTo>
                        <a:pt x="45767" y="14990"/>
                        <a:pt x="45236" y="14224"/>
                        <a:pt x="44432" y="13932"/>
                      </a:cubicBezTo>
                      <a:cubicBezTo>
                        <a:pt x="44443" y="13826"/>
                        <a:pt x="44422" y="13719"/>
                        <a:pt x="44371" y="13625"/>
                      </a:cubicBezTo>
                      <a:cubicBezTo>
                        <a:pt x="43246" y="11082"/>
                        <a:pt x="40956" y="9243"/>
                        <a:pt x="38230" y="8695"/>
                      </a:cubicBezTo>
                      <a:cubicBezTo>
                        <a:pt x="38895" y="7647"/>
                        <a:pt x="38589" y="6259"/>
                        <a:pt x="37545" y="5589"/>
                      </a:cubicBezTo>
                      <a:cubicBezTo>
                        <a:pt x="37376" y="5481"/>
                        <a:pt x="37193" y="5396"/>
                        <a:pt x="37001" y="5334"/>
                      </a:cubicBezTo>
                      <a:lnTo>
                        <a:pt x="37001" y="4097"/>
                      </a:lnTo>
                      <a:lnTo>
                        <a:pt x="38844" y="4097"/>
                      </a:lnTo>
                      <a:cubicBezTo>
                        <a:pt x="39200" y="4138"/>
                        <a:pt x="39522" y="3884"/>
                        <a:pt x="39564" y="3528"/>
                      </a:cubicBezTo>
                      <a:cubicBezTo>
                        <a:pt x="39605" y="3172"/>
                        <a:pt x="39351" y="2849"/>
                        <a:pt x="38995" y="2808"/>
                      </a:cubicBezTo>
                      <a:cubicBezTo>
                        <a:pt x="38945" y="2801"/>
                        <a:pt x="38894" y="2801"/>
                        <a:pt x="38844" y="2808"/>
                      </a:cubicBezTo>
                      <a:lnTo>
                        <a:pt x="37001" y="2808"/>
                      </a:lnTo>
                      <a:lnTo>
                        <a:pt x="37001" y="649"/>
                      </a:lnTo>
                      <a:cubicBezTo>
                        <a:pt x="37001" y="290"/>
                        <a:pt x="36711" y="0"/>
                        <a:pt x="36352" y="0"/>
                      </a:cubicBezTo>
                      <a:cubicBezTo>
                        <a:pt x="35993" y="0"/>
                        <a:pt x="35703" y="290"/>
                        <a:pt x="35703" y="649"/>
                      </a:cubicBezTo>
                      <a:lnTo>
                        <a:pt x="35703" y="2808"/>
                      </a:lnTo>
                      <a:lnTo>
                        <a:pt x="33852" y="2808"/>
                      </a:lnTo>
                      <a:cubicBezTo>
                        <a:pt x="33486" y="2765"/>
                        <a:pt x="33155" y="3028"/>
                        <a:pt x="33113" y="3394"/>
                      </a:cubicBezTo>
                      <a:cubicBezTo>
                        <a:pt x="33071" y="3759"/>
                        <a:pt x="33333" y="4090"/>
                        <a:pt x="33699" y="4132"/>
                      </a:cubicBezTo>
                      <a:cubicBezTo>
                        <a:pt x="33750" y="4138"/>
                        <a:pt x="33801" y="4138"/>
                        <a:pt x="33852" y="4132"/>
                      </a:cubicBezTo>
                      <a:lnTo>
                        <a:pt x="35703" y="4132"/>
                      </a:lnTo>
                      <a:lnTo>
                        <a:pt x="35703" y="5361"/>
                      </a:lnTo>
                      <a:cubicBezTo>
                        <a:pt x="34522" y="5741"/>
                        <a:pt x="33873" y="7006"/>
                        <a:pt x="34253" y="8187"/>
                      </a:cubicBezTo>
                      <a:cubicBezTo>
                        <a:pt x="34253" y="8189"/>
                        <a:pt x="34254" y="8192"/>
                        <a:pt x="34255" y="8194"/>
                      </a:cubicBezTo>
                      <a:cubicBezTo>
                        <a:pt x="34311" y="8380"/>
                        <a:pt x="34395" y="8558"/>
                        <a:pt x="34501" y="8721"/>
                      </a:cubicBezTo>
                      <a:cubicBezTo>
                        <a:pt x="31729" y="9335"/>
                        <a:pt x="29434" y="11270"/>
                        <a:pt x="28359" y="13897"/>
                      </a:cubicBezTo>
                      <a:cubicBezTo>
                        <a:pt x="27480" y="14165"/>
                        <a:pt x="26887" y="14987"/>
                        <a:pt x="26912" y="15906"/>
                      </a:cubicBezTo>
                      <a:cubicBezTo>
                        <a:pt x="25157" y="14976"/>
                        <a:pt x="23929" y="14152"/>
                        <a:pt x="22692" y="17258"/>
                      </a:cubicBezTo>
                      <a:cubicBezTo>
                        <a:pt x="22071" y="16788"/>
                        <a:pt x="21312" y="16538"/>
                        <a:pt x="20533" y="16547"/>
                      </a:cubicBezTo>
                      <a:cubicBezTo>
                        <a:pt x="19476" y="16520"/>
                        <a:pt x="18505" y="17128"/>
                        <a:pt x="18068" y="18091"/>
                      </a:cubicBezTo>
                      <a:cubicBezTo>
                        <a:pt x="17969" y="18379"/>
                        <a:pt x="17887" y="18671"/>
                        <a:pt x="17822" y="18968"/>
                      </a:cubicBezTo>
                      <a:cubicBezTo>
                        <a:pt x="19244" y="19372"/>
                        <a:pt x="21121" y="20205"/>
                        <a:pt x="21832" y="21600"/>
                      </a:cubicBezTo>
                      <a:cubicBezTo>
                        <a:pt x="21893" y="21793"/>
                        <a:pt x="21674" y="24443"/>
                        <a:pt x="21586" y="25268"/>
                      </a:cubicBezTo>
                      <a:cubicBezTo>
                        <a:pt x="19847" y="27041"/>
                        <a:pt x="18611" y="29246"/>
                        <a:pt x="18007" y="31655"/>
                      </a:cubicBezTo>
                      <a:cubicBezTo>
                        <a:pt x="17714" y="31859"/>
                        <a:pt x="17464" y="32119"/>
                        <a:pt x="17270" y="32418"/>
                      </a:cubicBezTo>
                      <a:lnTo>
                        <a:pt x="17208" y="32515"/>
                      </a:lnTo>
                      <a:cubicBezTo>
                        <a:pt x="15541" y="30971"/>
                        <a:pt x="13971" y="31637"/>
                        <a:pt x="12216" y="32453"/>
                      </a:cubicBezTo>
                      <a:cubicBezTo>
                        <a:pt x="11992" y="32583"/>
                        <a:pt x="11753" y="32686"/>
                        <a:pt x="11505" y="32760"/>
                      </a:cubicBezTo>
                      <a:lnTo>
                        <a:pt x="10733" y="33375"/>
                      </a:lnTo>
                      <a:cubicBezTo>
                        <a:pt x="12071" y="34097"/>
                        <a:pt x="13314" y="34981"/>
                        <a:pt x="14436" y="36007"/>
                      </a:cubicBezTo>
                      <a:cubicBezTo>
                        <a:pt x="14946" y="36614"/>
                        <a:pt x="15333" y="37314"/>
                        <a:pt x="15576" y="38068"/>
                      </a:cubicBezTo>
                      <a:lnTo>
                        <a:pt x="15576" y="39981"/>
                      </a:lnTo>
                      <a:lnTo>
                        <a:pt x="15576" y="40200"/>
                      </a:lnTo>
                      <a:lnTo>
                        <a:pt x="15120" y="40350"/>
                      </a:lnTo>
                      <a:cubicBezTo>
                        <a:pt x="14818" y="40470"/>
                        <a:pt x="14671" y="40811"/>
                        <a:pt x="14791" y="41113"/>
                      </a:cubicBezTo>
                      <a:cubicBezTo>
                        <a:pt x="14901" y="41390"/>
                        <a:pt x="15201" y="41540"/>
                        <a:pt x="15489" y="41464"/>
                      </a:cubicBezTo>
                      <a:cubicBezTo>
                        <a:pt x="15331" y="43622"/>
                        <a:pt x="15024" y="45745"/>
                        <a:pt x="15919" y="47868"/>
                      </a:cubicBezTo>
                      <a:cubicBezTo>
                        <a:pt x="15625" y="47839"/>
                        <a:pt x="15328" y="47861"/>
                        <a:pt x="15041" y="47930"/>
                      </a:cubicBezTo>
                      <a:cubicBezTo>
                        <a:pt x="13594" y="48237"/>
                        <a:pt x="13041" y="49228"/>
                        <a:pt x="12409" y="50395"/>
                      </a:cubicBezTo>
                      <a:cubicBezTo>
                        <a:pt x="13969" y="51004"/>
                        <a:pt x="15267" y="52140"/>
                        <a:pt x="16076" y="53606"/>
                      </a:cubicBezTo>
                      <a:cubicBezTo>
                        <a:pt x="16419" y="54308"/>
                        <a:pt x="17182" y="56238"/>
                        <a:pt x="17436" y="56896"/>
                      </a:cubicBezTo>
                      <a:lnTo>
                        <a:pt x="12" y="56896"/>
                      </a:lnTo>
                      <a:lnTo>
                        <a:pt x="12" y="116074"/>
                      </a:lnTo>
                      <a:cubicBezTo>
                        <a:pt x="-67" y="118998"/>
                        <a:pt x="245" y="121919"/>
                        <a:pt x="942" y="124760"/>
                      </a:cubicBezTo>
                      <a:cubicBezTo>
                        <a:pt x="4329" y="136569"/>
                        <a:pt x="16006" y="144737"/>
                        <a:pt x="26613" y="149510"/>
                      </a:cubicBezTo>
                      <a:cubicBezTo>
                        <a:pt x="28972" y="150580"/>
                        <a:pt x="31388" y="151518"/>
                        <a:pt x="33852" y="152317"/>
                      </a:cubicBezTo>
                      <a:lnTo>
                        <a:pt x="35106" y="152502"/>
                      </a:lnTo>
                      <a:lnTo>
                        <a:pt x="36247" y="152256"/>
                      </a:lnTo>
                      <a:cubicBezTo>
                        <a:pt x="44019" y="149852"/>
                        <a:pt x="51244" y="145947"/>
                        <a:pt x="57514" y="140763"/>
                      </a:cubicBezTo>
                      <a:cubicBezTo>
                        <a:pt x="64594" y="134621"/>
                        <a:pt x="69033" y="128366"/>
                        <a:pt x="69656" y="119189"/>
                      </a:cubicBezTo>
                      <a:cubicBezTo>
                        <a:pt x="69779" y="117434"/>
                        <a:pt x="69779" y="116039"/>
                        <a:pt x="69779" y="116039"/>
                      </a:cubicBezTo>
                      <a:lnTo>
                        <a:pt x="69779" y="56870"/>
                      </a:lnTo>
                      <a:lnTo>
                        <a:pt x="55285" y="56870"/>
                      </a:lnTo>
                      <a:cubicBezTo>
                        <a:pt x="55496" y="56230"/>
                        <a:pt x="56268" y="54282"/>
                        <a:pt x="56610" y="53580"/>
                      </a:cubicBezTo>
                      <a:close/>
                      <a:moveTo>
                        <a:pt x="6943" y="122812"/>
                      </a:moveTo>
                      <a:lnTo>
                        <a:pt x="2644" y="122812"/>
                      </a:lnTo>
                      <a:lnTo>
                        <a:pt x="2469" y="121794"/>
                      </a:lnTo>
                      <a:lnTo>
                        <a:pt x="3460" y="120715"/>
                      </a:lnTo>
                      <a:cubicBezTo>
                        <a:pt x="3460" y="120715"/>
                        <a:pt x="2583" y="119838"/>
                        <a:pt x="2469" y="119610"/>
                      </a:cubicBezTo>
                      <a:cubicBezTo>
                        <a:pt x="2283" y="119303"/>
                        <a:pt x="2189" y="118950"/>
                        <a:pt x="2197" y="118592"/>
                      </a:cubicBezTo>
                      <a:cubicBezTo>
                        <a:pt x="2197" y="118285"/>
                        <a:pt x="2135" y="117416"/>
                        <a:pt x="4355" y="117451"/>
                      </a:cubicBezTo>
                      <a:cubicBezTo>
                        <a:pt x="6575" y="117486"/>
                        <a:pt x="6636" y="118188"/>
                        <a:pt x="6636" y="118680"/>
                      </a:cubicBezTo>
                      <a:cubicBezTo>
                        <a:pt x="6473" y="119467"/>
                        <a:pt x="6061" y="120180"/>
                        <a:pt x="5460" y="120715"/>
                      </a:cubicBezTo>
                      <a:lnTo>
                        <a:pt x="6943" y="122470"/>
                      </a:lnTo>
                      <a:lnTo>
                        <a:pt x="6943" y="122812"/>
                      </a:lnTo>
                      <a:close/>
                      <a:moveTo>
                        <a:pt x="6943" y="97843"/>
                      </a:moveTo>
                      <a:lnTo>
                        <a:pt x="1916" y="97843"/>
                      </a:lnTo>
                      <a:lnTo>
                        <a:pt x="1916" y="97474"/>
                      </a:lnTo>
                      <a:cubicBezTo>
                        <a:pt x="1916" y="97325"/>
                        <a:pt x="3425" y="95719"/>
                        <a:pt x="3425" y="95719"/>
                      </a:cubicBezTo>
                      <a:cubicBezTo>
                        <a:pt x="3069" y="95371"/>
                        <a:pt x="2740" y="94995"/>
                        <a:pt x="2442" y="94596"/>
                      </a:cubicBezTo>
                      <a:cubicBezTo>
                        <a:pt x="2263" y="94300"/>
                        <a:pt x="2167" y="93960"/>
                        <a:pt x="2162" y="93614"/>
                      </a:cubicBezTo>
                      <a:cubicBezTo>
                        <a:pt x="2162" y="93298"/>
                        <a:pt x="2162" y="92438"/>
                        <a:pt x="4320" y="92473"/>
                      </a:cubicBezTo>
                      <a:cubicBezTo>
                        <a:pt x="6478" y="92508"/>
                        <a:pt x="6601" y="93210"/>
                        <a:pt x="6601" y="93701"/>
                      </a:cubicBezTo>
                      <a:cubicBezTo>
                        <a:pt x="6457" y="94494"/>
                        <a:pt x="6045" y="95212"/>
                        <a:pt x="5434" y="95737"/>
                      </a:cubicBezTo>
                      <a:lnTo>
                        <a:pt x="6908" y="97492"/>
                      </a:lnTo>
                      <a:close/>
                      <a:moveTo>
                        <a:pt x="7127" y="64626"/>
                      </a:moveTo>
                      <a:lnTo>
                        <a:pt x="2162" y="64626"/>
                      </a:lnTo>
                      <a:lnTo>
                        <a:pt x="2162" y="64319"/>
                      </a:lnTo>
                      <a:cubicBezTo>
                        <a:pt x="2601" y="63668"/>
                        <a:pt x="3097" y="63057"/>
                        <a:pt x="3644" y="62494"/>
                      </a:cubicBezTo>
                      <a:cubicBezTo>
                        <a:pt x="3287" y="62148"/>
                        <a:pt x="2953" y="61779"/>
                        <a:pt x="2644" y="61388"/>
                      </a:cubicBezTo>
                      <a:cubicBezTo>
                        <a:pt x="2477" y="61076"/>
                        <a:pt x="2392" y="60725"/>
                        <a:pt x="2399" y="60371"/>
                      </a:cubicBezTo>
                      <a:cubicBezTo>
                        <a:pt x="2399" y="60064"/>
                        <a:pt x="2337" y="59230"/>
                        <a:pt x="4557" y="59230"/>
                      </a:cubicBezTo>
                      <a:cubicBezTo>
                        <a:pt x="6777" y="59230"/>
                        <a:pt x="6838" y="59967"/>
                        <a:pt x="6838" y="60458"/>
                      </a:cubicBezTo>
                      <a:cubicBezTo>
                        <a:pt x="6677" y="61262"/>
                        <a:pt x="6254" y="61990"/>
                        <a:pt x="5636" y="62529"/>
                      </a:cubicBezTo>
                      <a:lnTo>
                        <a:pt x="7119" y="64284"/>
                      </a:lnTo>
                      <a:close/>
                      <a:moveTo>
                        <a:pt x="44854" y="17468"/>
                      </a:moveTo>
                      <a:lnTo>
                        <a:pt x="46143" y="17468"/>
                      </a:lnTo>
                      <a:cubicBezTo>
                        <a:pt x="46950" y="17468"/>
                        <a:pt x="47258" y="18091"/>
                        <a:pt x="47284" y="18951"/>
                      </a:cubicBezTo>
                      <a:cubicBezTo>
                        <a:pt x="47284" y="20425"/>
                        <a:pt x="45099" y="19872"/>
                        <a:pt x="44511" y="17626"/>
                      </a:cubicBezTo>
                      <a:cubicBezTo>
                        <a:pt x="44620" y="17575"/>
                        <a:pt x="44723" y="17514"/>
                        <a:pt x="44819" y="17442"/>
                      </a:cubicBezTo>
                      <a:close/>
                      <a:moveTo>
                        <a:pt x="43678" y="14976"/>
                      </a:moveTo>
                      <a:cubicBezTo>
                        <a:pt x="44139" y="14971"/>
                        <a:pt x="44515" y="15341"/>
                        <a:pt x="44520" y="15801"/>
                      </a:cubicBezTo>
                      <a:cubicBezTo>
                        <a:pt x="44525" y="16262"/>
                        <a:pt x="44156" y="16638"/>
                        <a:pt x="43696" y="16643"/>
                      </a:cubicBezTo>
                      <a:cubicBezTo>
                        <a:pt x="43235" y="16648"/>
                        <a:pt x="42859" y="16279"/>
                        <a:pt x="42853" y="15819"/>
                      </a:cubicBezTo>
                      <a:cubicBezTo>
                        <a:pt x="42853" y="15816"/>
                        <a:pt x="42853" y="15813"/>
                        <a:pt x="42853" y="15810"/>
                      </a:cubicBezTo>
                      <a:cubicBezTo>
                        <a:pt x="42848" y="15355"/>
                        <a:pt x="43213" y="14981"/>
                        <a:pt x="43668" y="14976"/>
                      </a:cubicBezTo>
                      <a:cubicBezTo>
                        <a:pt x="43681" y="14976"/>
                        <a:pt x="43692" y="14976"/>
                        <a:pt x="43704" y="14976"/>
                      </a:cubicBezTo>
                      <a:close/>
                      <a:moveTo>
                        <a:pt x="36256" y="6528"/>
                      </a:moveTo>
                      <a:cubicBezTo>
                        <a:pt x="36753" y="6399"/>
                        <a:pt x="37260" y="6698"/>
                        <a:pt x="37389" y="7195"/>
                      </a:cubicBezTo>
                      <a:cubicBezTo>
                        <a:pt x="37517" y="7692"/>
                        <a:pt x="37219" y="8200"/>
                        <a:pt x="36721" y="8328"/>
                      </a:cubicBezTo>
                      <a:cubicBezTo>
                        <a:pt x="36678" y="8339"/>
                        <a:pt x="36634" y="8347"/>
                        <a:pt x="36589" y="8352"/>
                      </a:cubicBezTo>
                      <a:cubicBezTo>
                        <a:pt x="36478" y="8370"/>
                        <a:pt x="36366" y="8370"/>
                        <a:pt x="36256" y="8352"/>
                      </a:cubicBezTo>
                      <a:cubicBezTo>
                        <a:pt x="35762" y="8324"/>
                        <a:pt x="35377" y="7916"/>
                        <a:pt x="35378" y="7422"/>
                      </a:cubicBezTo>
                      <a:cubicBezTo>
                        <a:pt x="35378" y="6938"/>
                        <a:pt x="35771" y="6545"/>
                        <a:pt x="36256" y="6545"/>
                      </a:cubicBezTo>
                      <a:close/>
                      <a:moveTo>
                        <a:pt x="36343" y="9765"/>
                      </a:moveTo>
                      <a:cubicBezTo>
                        <a:pt x="39168" y="9747"/>
                        <a:pt x="41755" y="11345"/>
                        <a:pt x="43002" y="13880"/>
                      </a:cubicBezTo>
                      <a:cubicBezTo>
                        <a:pt x="42329" y="14124"/>
                        <a:pt x="41836" y="14709"/>
                        <a:pt x="41713" y="15415"/>
                      </a:cubicBezTo>
                      <a:cubicBezTo>
                        <a:pt x="41142" y="14147"/>
                        <a:pt x="39865" y="13347"/>
                        <a:pt x="38475" y="13388"/>
                      </a:cubicBezTo>
                      <a:cubicBezTo>
                        <a:pt x="38449" y="12183"/>
                        <a:pt x="37850" y="11062"/>
                        <a:pt x="36861" y="10370"/>
                      </a:cubicBezTo>
                      <a:cubicBezTo>
                        <a:pt x="36685" y="10262"/>
                        <a:pt x="36500" y="10171"/>
                        <a:pt x="36308" y="10098"/>
                      </a:cubicBezTo>
                      <a:cubicBezTo>
                        <a:pt x="34967" y="10644"/>
                        <a:pt x="34088" y="11949"/>
                        <a:pt x="34088" y="13397"/>
                      </a:cubicBezTo>
                      <a:cubicBezTo>
                        <a:pt x="32696" y="13346"/>
                        <a:pt x="31413" y="14149"/>
                        <a:pt x="30851" y="15424"/>
                      </a:cubicBezTo>
                      <a:cubicBezTo>
                        <a:pt x="30730" y="14769"/>
                        <a:pt x="30293" y="14218"/>
                        <a:pt x="29684" y="13950"/>
                      </a:cubicBezTo>
                      <a:cubicBezTo>
                        <a:pt x="30911" y="11375"/>
                        <a:pt x="33517" y="9743"/>
                        <a:pt x="36370" y="9765"/>
                      </a:cubicBezTo>
                      <a:close/>
                      <a:moveTo>
                        <a:pt x="42169" y="17100"/>
                      </a:moveTo>
                      <a:cubicBezTo>
                        <a:pt x="41739" y="18091"/>
                        <a:pt x="41186" y="19074"/>
                        <a:pt x="39923" y="19074"/>
                      </a:cubicBezTo>
                      <a:cubicBezTo>
                        <a:pt x="38256" y="19074"/>
                        <a:pt x="38168" y="18196"/>
                        <a:pt x="38168" y="17872"/>
                      </a:cubicBezTo>
                      <a:cubicBezTo>
                        <a:pt x="38229" y="17407"/>
                        <a:pt x="38501" y="16995"/>
                        <a:pt x="38905" y="16757"/>
                      </a:cubicBezTo>
                      <a:cubicBezTo>
                        <a:pt x="39712" y="16424"/>
                        <a:pt x="41125" y="16757"/>
                        <a:pt x="42055" y="16977"/>
                      </a:cubicBezTo>
                      <a:close/>
                      <a:moveTo>
                        <a:pt x="34273" y="17872"/>
                      </a:moveTo>
                      <a:cubicBezTo>
                        <a:pt x="34273" y="18179"/>
                        <a:pt x="34211" y="19074"/>
                        <a:pt x="32518" y="19074"/>
                      </a:cubicBezTo>
                      <a:cubicBezTo>
                        <a:pt x="31255" y="19074"/>
                        <a:pt x="30667" y="18091"/>
                        <a:pt x="30263" y="17100"/>
                      </a:cubicBezTo>
                      <a:lnTo>
                        <a:pt x="30360" y="16977"/>
                      </a:lnTo>
                      <a:lnTo>
                        <a:pt x="31097" y="16793"/>
                      </a:lnTo>
                      <a:cubicBezTo>
                        <a:pt x="32185" y="16573"/>
                        <a:pt x="34334" y="16328"/>
                        <a:pt x="34334" y="17872"/>
                      </a:cubicBezTo>
                      <a:close/>
                      <a:moveTo>
                        <a:pt x="28763" y="14976"/>
                      </a:moveTo>
                      <a:cubicBezTo>
                        <a:pt x="29221" y="14929"/>
                        <a:pt x="29631" y="15262"/>
                        <a:pt x="29677" y="15720"/>
                      </a:cubicBezTo>
                      <a:cubicBezTo>
                        <a:pt x="29725" y="16178"/>
                        <a:pt x="29392" y="16587"/>
                        <a:pt x="28934" y="16635"/>
                      </a:cubicBezTo>
                      <a:cubicBezTo>
                        <a:pt x="28877" y="16641"/>
                        <a:pt x="28820" y="16641"/>
                        <a:pt x="28763" y="16635"/>
                      </a:cubicBezTo>
                      <a:cubicBezTo>
                        <a:pt x="28305" y="16682"/>
                        <a:pt x="27895" y="16349"/>
                        <a:pt x="27849" y="15891"/>
                      </a:cubicBezTo>
                      <a:cubicBezTo>
                        <a:pt x="27801" y="15433"/>
                        <a:pt x="28134" y="15024"/>
                        <a:pt x="28592" y="14976"/>
                      </a:cubicBezTo>
                      <a:cubicBezTo>
                        <a:pt x="28649" y="14970"/>
                        <a:pt x="28706" y="14970"/>
                        <a:pt x="28763" y="14976"/>
                      </a:cubicBezTo>
                      <a:close/>
                      <a:moveTo>
                        <a:pt x="26333" y="17468"/>
                      </a:moveTo>
                      <a:lnTo>
                        <a:pt x="27658" y="17468"/>
                      </a:lnTo>
                      <a:lnTo>
                        <a:pt x="27965" y="17626"/>
                      </a:lnTo>
                      <a:cubicBezTo>
                        <a:pt x="27377" y="19872"/>
                        <a:pt x="25192" y="20425"/>
                        <a:pt x="25192" y="18951"/>
                      </a:cubicBezTo>
                      <a:cubicBezTo>
                        <a:pt x="25245" y="18091"/>
                        <a:pt x="25552" y="17468"/>
                        <a:pt x="26333" y="17468"/>
                      </a:cubicBezTo>
                      <a:close/>
                      <a:moveTo>
                        <a:pt x="19244" y="18152"/>
                      </a:moveTo>
                      <a:cubicBezTo>
                        <a:pt x="19523" y="17815"/>
                        <a:pt x="19946" y="17630"/>
                        <a:pt x="20384" y="17652"/>
                      </a:cubicBezTo>
                      <a:cubicBezTo>
                        <a:pt x="21092" y="17652"/>
                        <a:pt x="21766" y="17956"/>
                        <a:pt x="22235" y="18486"/>
                      </a:cubicBezTo>
                      <a:cubicBezTo>
                        <a:pt x="22323" y="18547"/>
                        <a:pt x="23113" y="19661"/>
                        <a:pt x="23113" y="19661"/>
                      </a:cubicBezTo>
                      <a:cubicBezTo>
                        <a:pt x="23262" y="19039"/>
                        <a:pt x="23990" y="15406"/>
                        <a:pt x="25297" y="16363"/>
                      </a:cubicBezTo>
                      <a:lnTo>
                        <a:pt x="25455" y="16450"/>
                      </a:lnTo>
                      <a:cubicBezTo>
                        <a:pt x="24553" y="16933"/>
                        <a:pt x="24013" y="17895"/>
                        <a:pt x="24069" y="18916"/>
                      </a:cubicBezTo>
                      <a:cubicBezTo>
                        <a:pt x="23973" y="21820"/>
                        <a:pt x="28166" y="21548"/>
                        <a:pt x="29088" y="18152"/>
                      </a:cubicBezTo>
                      <a:lnTo>
                        <a:pt x="29491" y="18152"/>
                      </a:lnTo>
                      <a:cubicBezTo>
                        <a:pt x="30029" y="19405"/>
                        <a:pt x="31243" y="20233"/>
                        <a:pt x="32606" y="20276"/>
                      </a:cubicBezTo>
                      <a:cubicBezTo>
                        <a:pt x="35071" y="20276"/>
                        <a:pt x="35501" y="18679"/>
                        <a:pt x="35501" y="17907"/>
                      </a:cubicBezTo>
                      <a:cubicBezTo>
                        <a:pt x="35501" y="15968"/>
                        <a:pt x="33650" y="15380"/>
                        <a:pt x="32114" y="15503"/>
                      </a:cubicBezTo>
                      <a:cubicBezTo>
                        <a:pt x="32646" y="14926"/>
                        <a:pt x="33392" y="14593"/>
                        <a:pt x="34176" y="14582"/>
                      </a:cubicBezTo>
                      <a:lnTo>
                        <a:pt x="35194" y="14643"/>
                      </a:lnTo>
                      <a:cubicBezTo>
                        <a:pt x="35194" y="13467"/>
                        <a:pt x="35194" y="12143"/>
                        <a:pt x="36238" y="11432"/>
                      </a:cubicBezTo>
                      <a:cubicBezTo>
                        <a:pt x="37317" y="12143"/>
                        <a:pt x="37352" y="13467"/>
                        <a:pt x="37317" y="14643"/>
                      </a:cubicBezTo>
                      <a:cubicBezTo>
                        <a:pt x="38431" y="14547"/>
                        <a:pt x="39633" y="14547"/>
                        <a:pt x="40432" y="15520"/>
                      </a:cubicBezTo>
                      <a:cubicBezTo>
                        <a:pt x="38888" y="15398"/>
                        <a:pt x="37045" y="15985"/>
                        <a:pt x="37045" y="17924"/>
                      </a:cubicBezTo>
                      <a:cubicBezTo>
                        <a:pt x="37045" y="18696"/>
                        <a:pt x="37440" y="20293"/>
                        <a:pt x="39905" y="20293"/>
                      </a:cubicBezTo>
                      <a:cubicBezTo>
                        <a:pt x="41287" y="20250"/>
                        <a:pt x="42508" y="19383"/>
                        <a:pt x="43002" y="18091"/>
                      </a:cubicBezTo>
                      <a:lnTo>
                        <a:pt x="43090" y="17995"/>
                      </a:lnTo>
                      <a:lnTo>
                        <a:pt x="43397" y="18117"/>
                      </a:lnTo>
                      <a:cubicBezTo>
                        <a:pt x="43658" y="19309"/>
                        <a:pt x="44508" y="20284"/>
                        <a:pt x="45652" y="20706"/>
                      </a:cubicBezTo>
                      <a:cubicBezTo>
                        <a:pt x="49284" y="21785"/>
                        <a:pt x="49039" y="17196"/>
                        <a:pt x="47065" y="16450"/>
                      </a:cubicBezTo>
                      <a:lnTo>
                        <a:pt x="47222" y="16363"/>
                      </a:lnTo>
                      <a:cubicBezTo>
                        <a:pt x="48100" y="15749"/>
                        <a:pt x="48696" y="17196"/>
                        <a:pt x="48916" y="17810"/>
                      </a:cubicBezTo>
                      <a:cubicBezTo>
                        <a:pt x="49039" y="18152"/>
                        <a:pt x="49407" y="19661"/>
                        <a:pt x="49407" y="19661"/>
                      </a:cubicBezTo>
                      <a:cubicBezTo>
                        <a:pt x="50179" y="18609"/>
                        <a:pt x="50644" y="17652"/>
                        <a:pt x="52118" y="17652"/>
                      </a:cubicBezTo>
                      <a:cubicBezTo>
                        <a:pt x="52568" y="17616"/>
                        <a:pt x="53008" y="17803"/>
                        <a:pt x="53294" y="18152"/>
                      </a:cubicBezTo>
                      <a:cubicBezTo>
                        <a:pt x="52606" y="18425"/>
                        <a:pt x="51961" y="18798"/>
                        <a:pt x="51381" y="19258"/>
                      </a:cubicBezTo>
                      <a:cubicBezTo>
                        <a:pt x="49442" y="20767"/>
                        <a:pt x="49565" y="21320"/>
                        <a:pt x="49714" y="23355"/>
                      </a:cubicBezTo>
                      <a:cubicBezTo>
                        <a:pt x="45346" y="22109"/>
                        <a:pt x="40824" y="21486"/>
                        <a:pt x="36282" y="21504"/>
                      </a:cubicBezTo>
                      <a:cubicBezTo>
                        <a:pt x="31731" y="21492"/>
                        <a:pt x="27201" y="22115"/>
                        <a:pt x="22823" y="23355"/>
                      </a:cubicBezTo>
                      <a:cubicBezTo>
                        <a:pt x="22872" y="22751"/>
                        <a:pt x="22872" y="22144"/>
                        <a:pt x="22823" y="21539"/>
                      </a:cubicBezTo>
                      <a:cubicBezTo>
                        <a:pt x="22736" y="20091"/>
                        <a:pt x="20454" y="18644"/>
                        <a:pt x="19217" y="18152"/>
                      </a:cubicBezTo>
                      <a:close/>
                      <a:moveTo>
                        <a:pt x="21735" y="26628"/>
                      </a:moveTo>
                      <a:lnTo>
                        <a:pt x="22569" y="25794"/>
                      </a:lnTo>
                      <a:lnTo>
                        <a:pt x="22692" y="24654"/>
                      </a:lnTo>
                      <a:cubicBezTo>
                        <a:pt x="31551" y="22101"/>
                        <a:pt x="40951" y="22101"/>
                        <a:pt x="49811" y="24654"/>
                      </a:cubicBezTo>
                      <a:lnTo>
                        <a:pt x="49907" y="25794"/>
                      </a:lnTo>
                      <a:cubicBezTo>
                        <a:pt x="51536" y="27298"/>
                        <a:pt x="52727" y="29213"/>
                        <a:pt x="53355" y="31339"/>
                      </a:cubicBezTo>
                      <a:cubicBezTo>
                        <a:pt x="51697" y="31436"/>
                        <a:pt x="50276" y="33462"/>
                        <a:pt x="51820" y="34787"/>
                      </a:cubicBezTo>
                      <a:cubicBezTo>
                        <a:pt x="52111" y="35101"/>
                        <a:pt x="52293" y="35501"/>
                        <a:pt x="52337" y="35928"/>
                      </a:cubicBezTo>
                      <a:lnTo>
                        <a:pt x="52337" y="36024"/>
                      </a:lnTo>
                      <a:cubicBezTo>
                        <a:pt x="52262" y="36615"/>
                        <a:pt x="51722" y="37033"/>
                        <a:pt x="51130" y="36958"/>
                      </a:cubicBezTo>
                      <a:cubicBezTo>
                        <a:pt x="50597" y="36890"/>
                        <a:pt x="50195" y="36439"/>
                        <a:pt x="50188" y="35901"/>
                      </a:cubicBezTo>
                      <a:lnTo>
                        <a:pt x="50188" y="35252"/>
                      </a:lnTo>
                      <a:lnTo>
                        <a:pt x="48951" y="35068"/>
                      </a:lnTo>
                      <a:lnTo>
                        <a:pt x="48889" y="35191"/>
                      </a:lnTo>
                      <a:cubicBezTo>
                        <a:pt x="48763" y="35614"/>
                        <a:pt x="48342" y="35876"/>
                        <a:pt x="47907" y="35805"/>
                      </a:cubicBezTo>
                      <a:cubicBezTo>
                        <a:pt x="47267" y="35792"/>
                        <a:pt x="46760" y="35262"/>
                        <a:pt x="46773" y="34622"/>
                      </a:cubicBezTo>
                      <a:cubicBezTo>
                        <a:pt x="46776" y="34512"/>
                        <a:pt x="46794" y="34402"/>
                        <a:pt x="46828" y="34296"/>
                      </a:cubicBezTo>
                      <a:cubicBezTo>
                        <a:pt x="47060" y="33582"/>
                        <a:pt x="47828" y="33191"/>
                        <a:pt x="48542" y="33424"/>
                      </a:cubicBezTo>
                      <a:cubicBezTo>
                        <a:pt x="48679" y="33468"/>
                        <a:pt x="48808" y="33535"/>
                        <a:pt x="48925" y="33620"/>
                      </a:cubicBezTo>
                      <a:cubicBezTo>
                        <a:pt x="49239" y="33903"/>
                        <a:pt x="49516" y="34224"/>
                        <a:pt x="49749" y="34577"/>
                      </a:cubicBezTo>
                      <a:cubicBezTo>
                        <a:pt x="49933" y="32638"/>
                        <a:pt x="49969" y="31339"/>
                        <a:pt x="48117" y="30356"/>
                      </a:cubicBezTo>
                      <a:lnTo>
                        <a:pt x="47872" y="30199"/>
                      </a:lnTo>
                      <a:cubicBezTo>
                        <a:pt x="47968" y="29181"/>
                        <a:pt x="47723" y="27610"/>
                        <a:pt x="46828" y="26900"/>
                      </a:cubicBezTo>
                      <a:lnTo>
                        <a:pt x="46582" y="26689"/>
                      </a:lnTo>
                      <a:lnTo>
                        <a:pt x="46266" y="26777"/>
                      </a:lnTo>
                      <a:cubicBezTo>
                        <a:pt x="45161" y="27145"/>
                        <a:pt x="44424" y="28532"/>
                        <a:pt x="44143" y="29549"/>
                      </a:cubicBezTo>
                      <a:lnTo>
                        <a:pt x="43862" y="29549"/>
                      </a:lnTo>
                      <a:cubicBezTo>
                        <a:pt x="41774" y="29856"/>
                        <a:pt x="41371" y="31146"/>
                        <a:pt x="40844" y="33059"/>
                      </a:cubicBezTo>
                      <a:cubicBezTo>
                        <a:pt x="41177" y="32753"/>
                        <a:pt x="41564" y="32512"/>
                        <a:pt x="41985" y="32348"/>
                      </a:cubicBezTo>
                      <a:cubicBezTo>
                        <a:pt x="42695" y="32102"/>
                        <a:pt x="43897" y="32752"/>
                        <a:pt x="43739" y="33708"/>
                      </a:cubicBezTo>
                      <a:cubicBezTo>
                        <a:pt x="43707" y="34362"/>
                        <a:pt x="43151" y="34864"/>
                        <a:pt x="42497" y="34831"/>
                      </a:cubicBezTo>
                      <a:cubicBezTo>
                        <a:pt x="42407" y="34827"/>
                        <a:pt x="42317" y="34812"/>
                        <a:pt x="42230" y="34787"/>
                      </a:cubicBezTo>
                      <a:cubicBezTo>
                        <a:pt x="41780" y="34728"/>
                        <a:pt x="41463" y="34316"/>
                        <a:pt x="41520" y="33866"/>
                      </a:cubicBezTo>
                      <a:lnTo>
                        <a:pt x="41520" y="33708"/>
                      </a:lnTo>
                      <a:lnTo>
                        <a:pt x="40721" y="33524"/>
                      </a:lnTo>
                      <a:lnTo>
                        <a:pt x="40098" y="33524"/>
                      </a:lnTo>
                      <a:lnTo>
                        <a:pt x="40098" y="33673"/>
                      </a:lnTo>
                      <a:cubicBezTo>
                        <a:pt x="40062" y="34130"/>
                        <a:pt x="39679" y="34482"/>
                        <a:pt x="39221" y="34480"/>
                      </a:cubicBezTo>
                      <a:cubicBezTo>
                        <a:pt x="38576" y="34554"/>
                        <a:pt x="37994" y="34090"/>
                        <a:pt x="37920" y="33446"/>
                      </a:cubicBezTo>
                      <a:cubicBezTo>
                        <a:pt x="37908" y="33349"/>
                        <a:pt x="37909" y="33252"/>
                        <a:pt x="37923" y="33155"/>
                      </a:cubicBezTo>
                      <a:cubicBezTo>
                        <a:pt x="37923" y="32164"/>
                        <a:pt x="39221" y="31769"/>
                        <a:pt x="39870" y="32102"/>
                      </a:cubicBezTo>
                      <a:cubicBezTo>
                        <a:pt x="40231" y="32328"/>
                        <a:pt x="40562" y="32599"/>
                        <a:pt x="40853" y="32910"/>
                      </a:cubicBezTo>
                      <a:cubicBezTo>
                        <a:pt x="40704" y="30962"/>
                        <a:pt x="40519" y="29698"/>
                        <a:pt x="38484" y="29023"/>
                      </a:cubicBezTo>
                      <a:lnTo>
                        <a:pt x="38238" y="28961"/>
                      </a:lnTo>
                      <a:cubicBezTo>
                        <a:pt x="38142" y="27917"/>
                        <a:pt x="37615" y="26400"/>
                        <a:pt x="36633" y="25882"/>
                      </a:cubicBezTo>
                      <a:lnTo>
                        <a:pt x="36326" y="25724"/>
                      </a:lnTo>
                      <a:lnTo>
                        <a:pt x="36019" y="25847"/>
                      </a:lnTo>
                      <a:cubicBezTo>
                        <a:pt x="35060" y="26586"/>
                        <a:pt x="34483" y="27716"/>
                        <a:pt x="34448" y="28926"/>
                      </a:cubicBezTo>
                      <a:lnTo>
                        <a:pt x="34167" y="29023"/>
                      </a:lnTo>
                      <a:cubicBezTo>
                        <a:pt x="32167" y="29698"/>
                        <a:pt x="31983" y="30962"/>
                        <a:pt x="31790" y="32910"/>
                      </a:cubicBezTo>
                      <a:cubicBezTo>
                        <a:pt x="32092" y="32607"/>
                        <a:pt x="32435" y="32346"/>
                        <a:pt x="32808" y="32137"/>
                      </a:cubicBezTo>
                      <a:cubicBezTo>
                        <a:pt x="33457" y="31769"/>
                        <a:pt x="34755" y="32137"/>
                        <a:pt x="34755" y="33155"/>
                      </a:cubicBezTo>
                      <a:cubicBezTo>
                        <a:pt x="34838" y="33804"/>
                        <a:pt x="34379" y="34398"/>
                        <a:pt x="33731" y="34480"/>
                      </a:cubicBezTo>
                      <a:cubicBezTo>
                        <a:pt x="33631" y="34492"/>
                        <a:pt x="33530" y="34492"/>
                        <a:pt x="33430" y="34480"/>
                      </a:cubicBezTo>
                      <a:cubicBezTo>
                        <a:pt x="32904" y="34480"/>
                        <a:pt x="32658" y="34173"/>
                        <a:pt x="32553" y="33673"/>
                      </a:cubicBezTo>
                      <a:lnTo>
                        <a:pt x="32553" y="33550"/>
                      </a:lnTo>
                      <a:lnTo>
                        <a:pt x="31167" y="33550"/>
                      </a:lnTo>
                      <a:lnTo>
                        <a:pt x="31167" y="33708"/>
                      </a:lnTo>
                      <a:cubicBezTo>
                        <a:pt x="31228" y="34155"/>
                        <a:pt x="30916" y="34566"/>
                        <a:pt x="30469" y="34627"/>
                      </a:cubicBezTo>
                      <a:cubicBezTo>
                        <a:pt x="30465" y="34628"/>
                        <a:pt x="30461" y="34628"/>
                        <a:pt x="30456" y="34629"/>
                      </a:cubicBezTo>
                      <a:cubicBezTo>
                        <a:pt x="29825" y="34820"/>
                        <a:pt x="29160" y="34464"/>
                        <a:pt x="28968" y="33833"/>
                      </a:cubicBezTo>
                      <a:cubicBezTo>
                        <a:pt x="28944" y="33753"/>
                        <a:pt x="28928" y="33669"/>
                        <a:pt x="28921" y="33585"/>
                      </a:cubicBezTo>
                      <a:cubicBezTo>
                        <a:pt x="28763" y="32602"/>
                        <a:pt x="29965" y="31980"/>
                        <a:pt x="30676" y="32199"/>
                      </a:cubicBezTo>
                      <a:cubicBezTo>
                        <a:pt x="31091" y="32373"/>
                        <a:pt x="31477" y="32613"/>
                        <a:pt x="31816" y="32910"/>
                      </a:cubicBezTo>
                      <a:cubicBezTo>
                        <a:pt x="31290" y="31058"/>
                        <a:pt x="30939" y="29698"/>
                        <a:pt x="28798" y="29400"/>
                      </a:cubicBezTo>
                      <a:lnTo>
                        <a:pt x="28517" y="29400"/>
                      </a:lnTo>
                      <a:cubicBezTo>
                        <a:pt x="28272" y="28417"/>
                        <a:pt x="27500" y="26970"/>
                        <a:pt x="26420" y="26628"/>
                      </a:cubicBezTo>
                      <a:lnTo>
                        <a:pt x="26087" y="26540"/>
                      </a:lnTo>
                      <a:lnTo>
                        <a:pt x="25833" y="26724"/>
                      </a:lnTo>
                      <a:cubicBezTo>
                        <a:pt x="24955" y="27426"/>
                        <a:pt x="24701" y="29032"/>
                        <a:pt x="24789" y="30049"/>
                      </a:cubicBezTo>
                      <a:lnTo>
                        <a:pt x="24543" y="30172"/>
                      </a:lnTo>
                      <a:cubicBezTo>
                        <a:pt x="22692" y="31190"/>
                        <a:pt x="22692" y="32453"/>
                        <a:pt x="22911" y="34427"/>
                      </a:cubicBezTo>
                      <a:cubicBezTo>
                        <a:pt x="23159" y="34070"/>
                        <a:pt x="23454" y="33748"/>
                        <a:pt x="23788" y="33471"/>
                      </a:cubicBezTo>
                      <a:cubicBezTo>
                        <a:pt x="24389" y="33029"/>
                        <a:pt x="25235" y="33157"/>
                        <a:pt x="25677" y="33757"/>
                      </a:cubicBezTo>
                      <a:cubicBezTo>
                        <a:pt x="25764" y="33876"/>
                        <a:pt x="25832" y="34007"/>
                        <a:pt x="25876" y="34147"/>
                      </a:cubicBezTo>
                      <a:cubicBezTo>
                        <a:pt x="26071" y="34777"/>
                        <a:pt x="25719" y="35444"/>
                        <a:pt x="25089" y="35639"/>
                      </a:cubicBezTo>
                      <a:cubicBezTo>
                        <a:pt x="24997" y="35668"/>
                        <a:pt x="24903" y="35685"/>
                        <a:pt x="24806" y="35691"/>
                      </a:cubicBezTo>
                      <a:cubicBezTo>
                        <a:pt x="24357" y="35764"/>
                        <a:pt x="23927" y="35482"/>
                        <a:pt x="23815" y="35042"/>
                      </a:cubicBezTo>
                      <a:lnTo>
                        <a:pt x="23701" y="34936"/>
                      </a:lnTo>
                      <a:lnTo>
                        <a:pt x="22472" y="35120"/>
                      </a:lnTo>
                      <a:lnTo>
                        <a:pt x="22472" y="35814"/>
                      </a:lnTo>
                      <a:cubicBezTo>
                        <a:pt x="22438" y="36414"/>
                        <a:pt x="21924" y="36872"/>
                        <a:pt x="21324" y="36838"/>
                      </a:cubicBezTo>
                      <a:cubicBezTo>
                        <a:pt x="20819" y="36809"/>
                        <a:pt x="20400" y="36436"/>
                        <a:pt x="20314" y="35936"/>
                      </a:cubicBezTo>
                      <a:lnTo>
                        <a:pt x="20314" y="35814"/>
                      </a:lnTo>
                      <a:cubicBezTo>
                        <a:pt x="20368" y="35383"/>
                        <a:pt x="20562" y="34982"/>
                        <a:pt x="20867" y="34673"/>
                      </a:cubicBezTo>
                      <a:cubicBezTo>
                        <a:pt x="22411" y="33348"/>
                        <a:pt x="20928" y="31286"/>
                        <a:pt x="19235" y="31225"/>
                      </a:cubicBezTo>
                      <a:cubicBezTo>
                        <a:pt x="19783" y="29535"/>
                        <a:pt x="20649" y="27966"/>
                        <a:pt x="21788" y="26601"/>
                      </a:cubicBezTo>
                      <a:close/>
                      <a:moveTo>
                        <a:pt x="15173" y="35164"/>
                      </a:moveTo>
                      <a:cubicBezTo>
                        <a:pt x="14538" y="34521"/>
                        <a:pt x="13825" y="33961"/>
                        <a:pt x="13050" y="33497"/>
                      </a:cubicBezTo>
                      <a:lnTo>
                        <a:pt x="12830" y="33375"/>
                      </a:lnTo>
                      <a:cubicBezTo>
                        <a:pt x="14252" y="32638"/>
                        <a:pt x="15576" y="32234"/>
                        <a:pt x="16717" y="33804"/>
                      </a:cubicBezTo>
                      <a:lnTo>
                        <a:pt x="17700" y="33743"/>
                      </a:lnTo>
                      <a:cubicBezTo>
                        <a:pt x="17856" y="33439"/>
                        <a:pt x="18032" y="33146"/>
                        <a:pt x="18226" y="32866"/>
                      </a:cubicBezTo>
                      <a:cubicBezTo>
                        <a:pt x="19489" y="31567"/>
                        <a:pt x="20753" y="33111"/>
                        <a:pt x="19981" y="33743"/>
                      </a:cubicBezTo>
                      <a:cubicBezTo>
                        <a:pt x="19622" y="34083"/>
                        <a:pt x="19357" y="34509"/>
                        <a:pt x="19209" y="34980"/>
                      </a:cubicBezTo>
                      <a:cubicBezTo>
                        <a:pt x="19117" y="35208"/>
                        <a:pt x="19055" y="35447"/>
                        <a:pt x="19024" y="35691"/>
                      </a:cubicBezTo>
                      <a:lnTo>
                        <a:pt x="19024" y="35778"/>
                      </a:lnTo>
                      <a:cubicBezTo>
                        <a:pt x="19173" y="38244"/>
                        <a:pt x="22630" y="38805"/>
                        <a:pt x="23411" y="36489"/>
                      </a:cubicBezTo>
                      <a:cubicBezTo>
                        <a:pt x="23818" y="36792"/>
                        <a:pt x="24337" y="36904"/>
                        <a:pt x="24832" y="36796"/>
                      </a:cubicBezTo>
                      <a:cubicBezTo>
                        <a:pt x="26110" y="36667"/>
                        <a:pt x="27042" y="35528"/>
                        <a:pt x="26913" y="34250"/>
                      </a:cubicBezTo>
                      <a:cubicBezTo>
                        <a:pt x="26902" y="34144"/>
                        <a:pt x="26884" y="34040"/>
                        <a:pt x="26859" y="33936"/>
                      </a:cubicBezTo>
                      <a:cubicBezTo>
                        <a:pt x="26718" y="32762"/>
                        <a:pt x="25652" y="31925"/>
                        <a:pt x="24478" y="32066"/>
                      </a:cubicBezTo>
                      <a:cubicBezTo>
                        <a:pt x="24314" y="32087"/>
                        <a:pt x="24153" y="32125"/>
                        <a:pt x="23999" y="32181"/>
                      </a:cubicBezTo>
                      <a:cubicBezTo>
                        <a:pt x="24429" y="31304"/>
                        <a:pt x="25139" y="31129"/>
                        <a:pt x="25999" y="30857"/>
                      </a:cubicBezTo>
                      <a:lnTo>
                        <a:pt x="25876" y="30304"/>
                      </a:lnTo>
                      <a:cubicBezTo>
                        <a:pt x="25746" y="29479"/>
                        <a:pt x="25907" y="28635"/>
                        <a:pt x="26333" y="27917"/>
                      </a:cubicBezTo>
                      <a:cubicBezTo>
                        <a:pt x="26953" y="28478"/>
                        <a:pt x="27357" y="29239"/>
                        <a:pt x="27473" y="30067"/>
                      </a:cubicBezTo>
                      <a:lnTo>
                        <a:pt x="27535" y="30628"/>
                      </a:lnTo>
                      <a:cubicBezTo>
                        <a:pt x="28359" y="30456"/>
                        <a:pt x="29217" y="30658"/>
                        <a:pt x="29877" y="31181"/>
                      </a:cubicBezTo>
                      <a:cubicBezTo>
                        <a:pt x="28700" y="31168"/>
                        <a:pt x="27735" y="32111"/>
                        <a:pt x="27721" y="33289"/>
                      </a:cubicBezTo>
                      <a:cubicBezTo>
                        <a:pt x="27719" y="33465"/>
                        <a:pt x="27739" y="33641"/>
                        <a:pt x="27780" y="33813"/>
                      </a:cubicBezTo>
                      <a:cubicBezTo>
                        <a:pt x="27910" y="35096"/>
                        <a:pt x="29055" y="36029"/>
                        <a:pt x="30338" y="35900"/>
                      </a:cubicBezTo>
                      <a:cubicBezTo>
                        <a:pt x="30440" y="35889"/>
                        <a:pt x="30540" y="35872"/>
                        <a:pt x="30641" y="35849"/>
                      </a:cubicBezTo>
                      <a:cubicBezTo>
                        <a:pt x="31177" y="35799"/>
                        <a:pt x="31663" y="35516"/>
                        <a:pt x="31974" y="35077"/>
                      </a:cubicBezTo>
                      <a:cubicBezTo>
                        <a:pt x="32344" y="35482"/>
                        <a:pt x="32872" y="35707"/>
                        <a:pt x="33422" y="35691"/>
                      </a:cubicBezTo>
                      <a:cubicBezTo>
                        <a:pt x="34688" y="35786"/>
                        <a:pt x="35791" y="34838"/>
                        <a:pt x="35887" y="33572"/>
                      </a:cubicBezTo>
                      <a:cubicBezTo>
                        <a:pt x="35896" y="33456"/>
                        <a:pt x="35896" y="33340"/>
                        <a:pt x="35887" y="33225"/>
                      </a:cubicBezTo>
                      <a:cubicBezTo>
                        <a:pt x="35948" y="32044"/>
                        <a:pt x="35040" y="31038"/>
                        <a:pt x="33859" y="30978"/>
                      </a:cubicBezTo>
                      <a:cubicBezTo>
                        <a:pt x="33701" y="30970"/>
                        <a:pt x="33543" y="30978"/>
                        <a:pt x="33387" y="31006"/>
                      </a:cubicBezTo>
                      <a:cubicBezTo>
                        <a:pt x="33947" y="30372"/>
                        <a:pt x="34761" y="30022"/>
                        <a:pt x="35606" y="30049"/>
                      </a:cubicBezTo>
                      <a:lnTo>
                        <a:pt x="35606" y="29470"/>
                      </a:lnTo>
                      <a:cubicBezTo>
                        <a:pt x="35570" y="28634"/>
                        <a:pt x="35835" y="27812"/>
                        <a:pt x="36352" y="27154"/>
                      </a:cubicBezTo>
                      <a:cubicBezTo>
                        <a:pt x="36866" y="27814"/>
                        <a:pt x="37127" y="28635"/>
                        <a:pt x="37089" y="29470"/>
                      </a:cubicBezTo>
                      <a:lnTo>
                        <a:pt x="37089" y="30049"/>
                      </a:lnTo>
                      <a:cubicBezTo>
                        <a:pt x="37923" y="30025"/>
                        <a:pt x="38725" y="30376"/>
                        <a:pt x="39274" y="31006"/>
                      </a:cubicBezTo>
                      <a:cubicBezTo>
                        <a:pt x="37923" y="30944"/>
                        <a:pt x="36747" y="31629"/>
                        <a:pt x="36747" y="33199"/>
                      </a:cubicBezTo>
                      <a:cubicBezTo>
                        <a:pt x="36663" y="34490"/>
                        <a:pt x="37641" y="35605"/>
                        <a:pt x="38931" y="35689"/>
                      </a:cubicBezTo>
                      <a:cubicBezTo>
                        <a:pt x="39025" y="35695"/>
                        <a:pt x="39119" y="35696"/>
                        <a:pt x="39212" y="35691"/>
                      </a:cubicBezTo>
                      <a:cubicBezTo>
                        <a:pt x="39766" y="35719"/>
                        <a:pt x="40303" y="35493"/>
                        <a:pt x="40669" y="35077"/>
                      </a:cubicBezTo>
                      <a:cubicBezTo>
                        <a:pt x="40984" y="35565"/>
                        <a:pt x="41503" y="35887"/>
                        <a:pt x="42081" y="35954"/>
                      </a:cubicBezTo>
                      <a:cubicBezTo>
                        <a:pt x="43346" y="36248"/>
                        <a:pt x="44610" y="35461"/>
                        <a:pt x="44904" y="34197"/>
                      </a:cubicBezTo>
                      <a:cubicBezTo>
                        <a:pt x="44925" y="34107"/>
                        <a:pt x="44940" y="34018"/>
                        <a:pt x="44950" y="33927"/>
                      </a:cubicBezTo>
                      <a:cubicBezTo>
                        <a:pt x="45221" y="32776"/>
                        <a:pt x="44509" y="31623"/>
                        <a:pt x="43358" y="31352"/>
                      </a:cubicBezTo>
                      <a:cubicBezTo>
                        <a:pt x="43193" y="31314"/>
                        <a:pt x="43023" y="31294"/>
                        <a:pt x="42853" y="31295"/>
                      </a:cubicBezTo>
                      <a:cubicBezTo>
                        <a:pt x="43511" y="30768"/>
                        <a:pt x="44368" y="30556"/>
                        <a:pt x="45196" y="30716"/>
                      </a:cubicBezTo>
                      <a:lnTo>
                        <a:pt x="45257" y="30163"/>
                      </a:lnTo>
                      <a:cubicBezTo>
                        <a:pt x="45382" y="29335"/>
                        <a:pt x="45784" y="28575"/>
                        <a:pt x="46398" y="28005"/>
                      </a:cubicBezTo>
                      <a:cubicBezTo>
                        <a:pt x="46790" y="28742"/>
                        <a:pt x="46900" y="29598"/>
                        <a:pt x="46705" y="30409"/>
                      </a:cubicBezTo>
                      <a:lnTo>
                        <a:pt x="46617" y="30962"/>
                      </a:lnTo>
                      <a:cubicBezTo>
                        <a:pt x="47444" y="31111"/>
                        <a:pt x="48170" y="31601"/>
                        <a:pt x="48617" y="32313"/>
                      </a:cubicBezTo>
                      <a:cubicBezTo>
                        <a:pt x="47293" y="32006"/>
                        <a:pt x="46029" y="32471"/>
                        <a:pt x="45749" y="34068"/>
                      </a:cubicBezTo>
                      <a:cubicBezTo>
                        <a:pt x="45444" y="35321"/>
                        <a:pt x="46214" y="36582"/>
                        <a:pt x="47465" y="36886"/>
                      </a:cubicBezTo>
                      <a:cubicBezTo>
                        <a:pt x="47559" y="36909"/>
                        <a:pt x="47653" y="36925"/>
                        <a:pt x="47749" y="36937"/>
                      </a:cubicBezTo>
                      <a:cubicBezTo>
                        <a:pt x="48227" y="37062"/>
                        <a:pt x="48737" y="36973"/>
                        <a:pt x="49144" y="36691"/>
                      </a:cubicBezTo>
                      <a:cubicBezTo>
                        <a:pt x="49942" y="38998"/>
                        <a:pt x="53390" y="38446"/>
                        <a:pt x="53531" y="35980"/>
                      </a:cubicBezTo>
                      <a:lnTo>
                        <a:pt x="53531" y="35884"/>
                      </a:lnTo>
                      <a:cubicBezTo>
                        <a:pt x="53497" y="35652"/>
                        <a:pt x="53435" y="35425"/>
                        <a:pt x="53346" y="35208"/>
                      </a:cubicBezTo>
                      <a:cubicBezTo>
                        <a:pt x="53192" y="34724"/>
                        <a:pt x="52914" y="34289"/>
                        <a:pt x="52539" y="33945"/>
                      </a:cubicBezTo>
                      <a:cubicBezTo>
                        <a:pt x="51837" y="33331"/>
                        <a:pt x="53066" y="31787"/>
                        <a:pt x="54364" y="33067"/>
                      </a:cubicBezTo>
                      <a:lnTo>
                        <a:pt x="54882" y="33945"/>
                      </a:lnTo>
                      <a:lnTo>
                        <a:pt x="55873" y="34033"/>
                      </a:lnTo>
                      <a:cubicBezTo>
                        <a:pt x="57014" y="32462"/>
                        <a:pt x="58339" y="32831"/>
                        <a:pt x="59751" y="33568"/>
                      </a:cubicBezTo>
                      <a:lnTo>
                        <a:pt x="59541" y="33690"/>
                      </a:lnTo>
                      <a:cubicBezTo>
                        <a:pt x="58765" y="34157"/>
                        <a:pt x="58049" y="34717"/>
                        <a:pt x="57409" y="35357"/>
                      </a:cubicBezTo>
                      <a:cubicBezTo>
                        <a:pt x="56676" y="36161"/>
                        <a:pt x="56186" y="37156"/>
                        <a:pt x="55996" y="38226"/>
                      </a:cubicBezTo>
                      <a:lnTo>
                        <a:pt x="55996" y="39920"/>
                      </a:lnTo>
                      <a:cubicBezTo>
                        <a:pt x="43139" y="36162"/>
                        <a:pt x="29480" y="36141"/>
                        <a:pt x="16612" y="39858"/>
                      </a:cubicBezTo>
                      <a:lnTo>
                        <a:pt x="16612" y="38103"/>
                      </a:lnTo>
                      <a:cubicBezTo>
                        <a:pt x="16439" y="37007"/>
                        <a:pt x="15948" y="35985"/>
                        <a:pt x="15199" y="35164"/>
                      </a:cubicBezTo>
                      <a:close/>
                      <a:moveTo>
                        <a:pt x="50741" y="50448"/>
                      </a:moveTo>
                      <a:cubicBezTo>
                        <a:pt x="50644" y="51325"/>
                        <a:pt x="50521" y="51922"/>
                        <a:pt x="49565" y="51834"/>
                      </a:cubicBezTo>
                      <a:cubicBezTo>
                        <a:pt x="48067" y="51473"/>
                        <a:pt x="46936" y="50243"/>
                        <a:pt x="46705" y="48719"/>
                      </a:cubicBezTo>
                      <a:cubicBezTo>
                        <a:pt x="47962" y="48263"/>
                        <a:pt x="48611" y="46874"/>
                        <a:pt x="48154" y="45617"/>
                      </a:cubicBezTo>
                      <a:cubicBezTo>
                        <a:pt x="47698" y="44360"/>
                        <a:pt x="46309" y="43711"/>
                        <a:pt x="45052" y="44167"/>
                      </a:cubicBezTo>
                      <a:cubicBezTo>
                        <a:pt x="43795" y="44624"/>
                        <a:pt x="43145" y="46013"/>
                        <a:pt x="43603" y="47270"/>
                      </a:cubicBezTo>
                      <a:cubicBezTo>
                        <a:pt x="43730" y="47620"/>
                        <a:pt x="43935" y="47936"/>
                        <a:pt x="44204" y="48193"/>
                      </a:cubicBezTo>
                      <a:cubicBezTo>
                        <a:pt x="44176" y="48397"/>
                        <a:pt x="44114" y="48597"/>
                        <a:pt x="44020" y="48781"/>
                      </a:cubicBezTo>
                      <a:cubicBezTo>
                        <a:pt x="43458" y="49982"/>
                        <a:pt x="42337" y="50826"/>
                        <a:pt x="41028" y="51036"/>
                      </a:cubicBezTo>
                      <a:cubicBezTo>
                        <a:pt x="39949" y="51036"/>
                        <a:pt x="38624" y="50229"/>
                        <a:pt x="38660" y="49334"/>
                      </a:cubicBezTo>
                      <a:cubicBezTo>
                        <a:pt x="38660" y="47430"/>
                        <a:pt x="41292" y="47307"/>
                        <a:pt x="42634" y="47702"/>
                      </a:cubicBezTo>
                      <a:lnTo>
                        <a:pt x="43511" y="48009"/>
                      </a:lnTo>
                      <a:cubicBezTo>
                        <a:pt x="42932" y="44964"/>
                        <a:pt x="41879" y="44008"/>
                        <a:pt x="39010" y="43701"/>
                      </a:cubicBezTo>
                      <a:cubicBezTo>
                        <a:pt x="39086" y="42030"/>
                        <a:pt x="38205" y="40461"/>
                        <a:pt x="36738" y="39656"/>
                      </a:cubicBezTo>
                      <a:cubicBezTo>
                        <a:pt x="36568" y="39581"/>
                        <a:pt x="36392" y="39520"/>
                        <a:pt x="36212" y="39472"/>
                      </a:cubicBezTo>
                      <a:cubicBezTo>
                        <a:pt x="36031" y="39531"/>
                        <a:pt x="35855" y="39605"/>
                        <a:pt x="35685" y="39691"/>
                      </a:cubicBezTo>
                      <a:cubicBezTo>
                        <a:pt x="34895" y="40147"/>
                        <a:pt x="34253" y="40820"/>
                        <a:pt x="33834" y="41630"/>
                      </a:cubicBezTo>
                      <a:cubicBezTo>
                        <a:pt x="33555" y="42295"/>
                        <a:pt x="33409" y="43007"/>
                        <a:pt x="33404" y="43727"/>
                      </a:cubicBezTo>
                      <a:cubicBezTo>
                        <a:pt x="30570" y="44034"/>
                        <a:pt x="29491" y="44964"/>
                        <a:pt x="28938" y="47982"/>
                      </a:cubicBezTo>
                      <a:lnTo>
                        <a:pt x="29816" y="47702"/>
                      </a:lnTo>
                      <a:cubicBezTo>
                        <a:pt x="31114" y="47307"/>
                        <a:pt x="33729" y="47430"/>
                        <a:pt x="33790" y="49334"/>
                      </a:cubicBezTo>
                      <a:cubicBezTo>
                        <a:pt x="33790" y="50264"/>
                        <a:pt x="32465" y="51088"/>
                        <a:pt x="31421" y="51036"/>
                      </a:cubicBezTo>
                      <a:cubicBezTo>
                        <a:pt x="30105" y="50843"/>
                        <a:pt x="28978" y="49993"/>
                        <a:pt x="28430" y="48781"/>
                      </a:cubicBezTo>
                      <a:lnTo>
                        <a:pt x="28219" y="48193"/>
                      </a:lnTo>
                      <a:cubicBezTo>
                        <a:pt x="29152" y="47282"/>
                        <a:pt x="29168" y="45788"/>
                        <a:pt x="28258" y="44856"/>
                      </a:cubicBezTo>
                      <a:cubicBezTo>
                        <a:pt x="27347" y="43923"/>
                        <a:pt x="25853" y="43906"/>
                        <a:pt x="24920" y="44817"/>
                      </a:cubicBezTo>
                      <a:cubicBezTo>
                        <a:pt x="23988" y="45728"/>
                        <a:pt x="23971" y="47222"/>
                        <a:pt x="24882" y="48154"/>
                      </a:cubicBezTo>
                      <a:cubicBezTo>
                        <a:pt x="25126" y="48405"/>
                        <a:pt x="25425" y="48598"/>
                        <a:pt x="25754" y="48719"/>
                      </a:cubicBezTo>
                      <a:cubicBezTo>
                        <a:pt x="25511" y="50246"/>
                        <a:pt x="24359" y="51468"/>
                        <a:pt x="22850" y="51799"/>
                      </a:cubicBezTo>
                      <a:cubicBezTo>
                        <a:pt x="21972" y="51895"/>
                        <a:pt x="21806" y="51343"/>
                        <a:pt x="21683" y="50448"/>
                      </a:cubicBezTo>
                      <a:cubicBezTo>
                        <a:pt x="21498" y="48597"/>
                        <a:pt x="23595" y="48570"/>
                        <a:pt x="24736" y="48509"/>
                      </a:cubicBezTo>
                      <a:lnTo>
                        <a:pt x="24052" y="47579"/>
                      </a:lnTo>
                      <a:cubicBezTo>
                        <a:pt x="21709" y="44499"/>
                        <a:pt x="19770" y="45421"/>
                        <a:pt x="18542" y="48877"/>
                      </a:cubicBezTo>
                      <a:cubicBezTo>
                        <a:pt x="18067" y="48538"/>
                        <a:pt x="17547" y="48267"/>
                        <a:pt x="16998" y="48070"/>
                      </a:cubicBezTo>
                      <a:cubicBezTo>
                        <a:pt x="16294" y="46410"/>
                        <a:pt x="16028" y="44598"/>
                        <a:pt x="16226" y="42806"/>
                      </a:cubicBezTo>
                      <a:cubicBezTo>
                        <a:pt x="16339" y="42226"/>
                        <a:pt x="16421" y="41640"/>
                        <a:pt x="16471" y="41051"/>
                      </a:cubicBezTo>
                      <a:cubicBezTo>
                        <a:pt x="29371" y="37312"/>
                        <a:pt x="43071" y="37345"/>
                        <a:pt x="55952" y="41148"/>
                      </a:cubicBezTo>
                      <a:cubicBezTo>
                        <a:pt x="55965" y="41771"/>
                        <a:pt x="56038" y="42390"/>
                        <a:pt x="56171" y="42999"/>
                      </a:cubicBezTo>
                      <a:cubicBezTo>
                        <a:pt x="56371" y="44725"/>
                        <a:pt x="56127" y="46473"/>
                        <a:pt x="55461" y="48079"/>
                      </a:cubicBezTo>
                      <a:cubicBezTo>
                        <a:pt x="54867" y="48286"/>
                        <a:pt x="54308" y="48582"/>
                        <a:pt x="53803" y="48956"/>
                      </a:cubicBezTo>
                      <a:cubicBezTo>
                        <a:pt x="52566" y="45535"/>
                        <a:pt x="50627" y="44570"/>
                        <a:pt x="48310" y="47693"/>
                      </a:cubicBezTo>
                      <a:lnTo>
                        <a:pt x="47635" y="48570"/>
                      </a:lnTo>
                      <a:cubicBezTo>
                        <a:pt x="48802" y="48570"/>
                        <a:pt x="50872" y="48693"/>
                        <a:pt x="50688" y="50509"/>
                      </a:cubicBezTo>
                      <a:close/>
                      <a:moveTo>
                        <a:pt x="45836" y="47675"/>
                      </a:moveTo>
                      <a:cubicBezTo>
                        <a:pt x="45180" y="47780"/>
                        <a:pt x="44563" y="47331"/>
                        <a:pt x="44459" y="46675"/>
                      </a:cubicBezTo>
                      <a:cubicBezTo>
                        <a:pt x="44354" y="46019"/>
                        <a:pt x="44803" y="45402"/>
                        <a:pt x="45459" y="45298"/>
                      </a:cubicBezTo>
                      <a:cubicBezTo>
                        <a:pt x="45584" y="45280"/>
                        <a:pt x="45711" y="45280"/>
                        <a:pt x="45836" y="45298"/>
                      </a:cubicBezTo>
                      <a:cubicBezTo>
                        <a:pt x="46500" y="45298"/>
                        <a:pt x="47038" y="45836"/>
                        <a:pt x="47038" y="46500"/>
                      </a:cubicBezTo>
                      <a:cubicBezTo>
                        <a:pt x="47038" y="47164"/>
                        <a:pt x="46500" y="47702"/>
                        <a:pt x="45836" y="47702"/>
                      </a:cubicBezTo>
                      <a:close/>
                      <a:moveTo>
                        <a:pt x="27903" y="46500"/>
                      </a:moveTo>
                      <a:cubicBezTo>
                        <a:pt x="27903" y="47164"/>
                        <a:pt x="27365" y="47702"/>
                        <a:pt x="26701" y="47702"/>
                      </a:cubicBezTo>
                      <a:cubicBezTo>
                        <a:pt x="26037" y="47702"/>
                        <a:pt x="25499" y="47164"/>
                        <a:pt x="25499" y="46500"/>
                      </a:cubicBezTo>
                      <a:lnTo>
                        <a:pt x="25499" y="46500"/>
                      </a:lnTo>
                      <a:cubicBezTo>
                        <a:pt x="25499" y="45836"/>
                        <a:pt x="26037" y="45298"/>
                        <a:pt x="26701" y="45298"/>
                      </a:cubicBezTo>
                      <a:cubicBezTo>
                        <a:pt x="27365" y="45298"/>
                        <a:pt x="27903" y="45836"/>
                        <a:pt x="27903" y="46500"/>
                      </a:cubicBezTo>
                      <a:close/>
                      <a:moveTo>
                        <a:pt x="13971" y="49851"/>
                      </a:moveTo>
                      <a:cubicBezTo>
                        <a:pt x="14270" y="49438"/>
                        <a:pt x="14705" y="49143"/>
                        <a:pt x="15199" y="49018"/>
                      </a:cubicBezTo>
                      <a:cubicBezTo>
                        <a:pt x="16892" y="48614"/>
                        <a:pt x="18314" y="50123"/>
                        <a:pt x="19209" y="51299"/>
                      </a:cubicBezTo>
                      <a:cubicBezTo>
                        <a:pt x="19439" y="50110"/>
                        <a:pt x="19853" y="48964"/>
                        <a:pt x="20437" y="47904"/>
                      </a:cubicBezTo>
                      <a:cubicBezTo>
                        <a:pt x="21148" y="46737"/>
                        <a:pt x="21674" y="46552"/>
                        <a:pt x="22692" y="47596"/>
                      </a:cubicBezTo>
                      <a:cubicBezTo>
                        <a:pt x="21373" y="47962"/>
                        <a:pt x="20512" y="49227"/>
                        <a:pt x="20656" y="50588"/>
                      </a:cubicBezTo>
                      <a:cubicBezTo>
                        <a:pt x="20840" y="52132"/>
                        <a:pt x="21428" y="53141"/>
                        <a:pt x="23122" y="53018"/>
                      </a:cubicBezTo>
                      <a:cubicBezTo>
                        <a:pt x="25122" y="52808"/>
                        <a:pt x="26692" y="50834"/>
                        <a:pt x="26999" y="48860"/>
                      </a:cubicBezTo>
                      <a:lnTo>
                        <a:pt x="27315" y="48860"/>
                      </a:lnTo>
                      <a:cubicBezTo>
                        <a:pt x="27941" y="50701"/>
                        <a:pt x="29569" y="52018"/>
                        <a:pt x="31500" y="52246"/>
                      </a:cubicBezTo>
                      <a:cubicBezTo>
                        <a:pt x="35817" y="52369"/>
                        <a:pt x="36896" y="46175"/>
                        <a:pt x="30886" y="46394"/>
                      </a:cubicBezTo>
                      <a:lnTo>
                        <a:pt x="30641" y="46394"/>
                      </a:lnTo>
                      <a:cubicBezTo>
                        <a:pt x="31220" y="45541"/>
                        <a:pt x="32171" y="45013"/>
                        <a:pt x="33202" y="44973"/>
                      </a:cubicBezTo>
                      <a:lnTo>
                        <a:pt x="34589" y="44850"/>
                      </a:lnTo>
                      <a:cubicBezTo>
                        <a:pt x="34563" y="43956"/>
                        <a:pt x="34697" y="43065"/>
                        <a:pt x="34983" y="42218"/>
                      </a:cubicBezTo>
                      <a:cubicBezTo>
                        <a:pt x="35321" y="41633"/>
                        <a:pt x="35761" y="41113"/>
                        <a:pt x="36282" y="40683"/>
                      </a:cubicBezTo>
                      <a:cubicBezTo>
                        <a:pt x="36820" y="41102"/>
                        <a:pt x="37271" y="41624"/>
                        <a:pt x="37607" y="42218"/>
                      </a:cubicBezTo>
                      <a:cubicBezTo>
                        <a:pt x="37896" y="43065"/>
                        <a:pt x="38032" y="43956"/>
                        <a:pt x="38010" y="44850"/>
                      </a:cubicBezTo>
                      <a:lnTo>
                        <a:pt x="39396" y="44973"/>
                      </a:lnTo>
                      <a:cubicBezTo>
                        <a:pt x="40422" y="44978"/>
                        <a:pt x="41378" y="45490"/>
                        <a:pt x="41950" y="46342"/>
                      </a:cubicBezTo>
                      <a:lnTo>
                        <a:pt x="41739" y="46342"/>
                      </a:lnTo>
                      <a:cubicBezTo>
                        <a:pt x="35694" y="46096"/>
                        <a:pt x="36808" y="52290"/>
                        <a:pt x="41090" y="52203"/>
                      </a:cubicBezTo>
                      <a:cubicBezTo>
                        <a:pt x="43024" y="51952"/>
                        <a:pt x="44649" y="50626"/>
                        <a:pt x="45284" y="48781"/>
                      </a:cubicBezTo>
                      <a:lnTo>
                        <a:pt x="45591" y="48781"/>
                      </a:lnTo>
                      <a:cubicBezTo>
                        <a:pt x="45898" y="50755"/>
                        <a:pt x="47468" y="52755"/>
                        <a:pt x="49504" y="52940"/>
                      </a:cubicBezTo>
                      <a:cubicBezTo>
                        <a:pt x="51162" y="53062"/>
                        <a:pt x="51750" y="52018"/>
                        <a:pt x="51934" y="50474"/>
                      </a:cubicBezTo>
                      <a:cubicBezTo>
                        <a:pt x="52048" y="49138"/>
                        <a:pt x="51254" y="47891"/>
                        <a:pt x="49995" y="47430"/>
                      </a:cubicBezTo>
                      <a:cubicBezTo>
                        <a:pt x="50951" y="46500"/>
                        <a:pt x="51443" y="46658"/>
                        <a:pt x="52153" y="47798"/>
                      </a:cubicBezTo>
                      <a:cubicBezTo>
                        <a:pt x="52726" y="48861"/>
                        <a:pt x="53139" y="50002"/>
                        <a:pt x="53381" y="51185"/>
                      </a:cubicBezTo>
                      <a:cubicBezTo>
                        <a:pt x="54259" y="50044"/>
                        <a:pt x="55698" y="48553"/>
                        <a:pt x="57391" y="48939"/>
                      </a:cubicBezTo>
                      <a:cubicBezTo>
                        <a:pt x="57890" y="49054"/>
                        <a:pt x="58328" y="49351"/>
                        <a:pt x="58619" y="49772"/>
                      </a:cubicBezTo>
                      <a:cubicBezTo>
                        <a:pt x="55987" y="51369"/>
                        <a:pt x="55268" y="53405"/>
                        <a:pt x="54233" y="56089"/>
                      </a:cubicBezTo>
                      <a:cubicBezTo>
                        <a:pt x="48541" y="54717"/>
                        <a:pt x="42715" y="53981"/>
                        <a:pt x="36861" y="53896"/>
                      </a:cubicBezTo>
                      <a:lnTo>
                        <a:pt x="35720" y="53896"/>
                      </a:lnTo>
                      <a:cubicBezTo>
                        <a:pt x="29868" y="53983"/>
                        <a:pt x="24046" y="54739"/>
                        <a:pt x="18366" y="56151"/>
                      </a:cubicBezTo>
                      <a:cubicBezTo>
                        <a:pt x="17322" y="53466"/>
                        <a:pt x="16620" y="51430"/>
                        <a:pt x="13971" y="49851"/>
                      </a:cubicBezTo>
                      <a:close/>
                      <a:moveTo>
                        <a:pt x="15936" y="64336"/>
                      </a:moveTo>
                      <a:cubicBezTo>
                        <a:pt x="16398" y="63692"/>
                        <a:pt x="16905" y="63083"/>
                        <a:pt x="17454" y="62511"/>
                      </a:cubicBezTo>
                      <a:cubicBezTo>
                        <a:pt x="17099" y="62165"/>
                        <a:pt x="16768" y="61796"/>
                        <a:pt x="16462" y="61406"/>
                      </a:cubicBezTo>
                      <a:cubicBezTo>
                        <a:pt x="16277" y="61100"/>
                        <a:pt x="16183" y="60746"/>
                        <a:pt x="16191" y="60388"/>
                      </a:cubicBezTo>
                      <a:cubicBezTo>
                        <a:pt x="16191" y="60081"/>
                        <a:pt x="16191" y="59248"/>
                        <a:pt x="18340" y="59248"/>
                      </a:cubicBezTo>
                      <a:cubicBezTo>
                        <a:pt x="20490" y="59248"/>
                        <a:pt x="20656" y="59985"/>
                        <a:pt x="20621" y="60476"/>
                      </a:cubicBezTo>
                      <a:cubicBezTo>
                        <a:pt x="20482" y="61270"/>
                        <a:pt x="20069" y="61990"/>
                        <a:pt x="19454" y="62511"/>
                      </a:cubicBezTo>
                      <a:lnTo>
                        <a:pt x="20928" y="64336"/>
                      </a:lnTo>
                      <a:lnTo>
                        <a:pt x="20928" y="64643"/>
                      </a:lnTo>
                      <a:lnTo>
                        <a:pt x="15936" y="64643"/>
                      </a:lnTo>
                      <a:close/>
                      <a:moveTo>
                        <a:pt x="15059" y="135525"/>
                      </a:moveTo>
                      <a:lnTo>
                        <a:pt x="10084" y="135525"/>
                      </a:lnTo>
                      <a:lnTo>
                        <a:pt x="10084" y="135218"/>
                      </a:lnTo>
                      <a:cubicBezTo>
                        <a:pt x="10524" y="134567"/>
                        <a:pt x="11020" y="133956"/>
                        <a:pt x="11567" y="133393"/>
                      </a:cubicBezTo>
                      <a:cubicBezTo>
                        <a:pt x="11197" y="133045"/>
                        <a:pt x="10854" y="132669"/>
                        <a:pt x="10540" y="132270"/>
                      </a:cubicBezTo>
                      <a:cubicBezTo>
                        <a:pt x="10371" y="131958"/>
                        <a:pt x="10286" y="131607"/>
                        <a:pt x="10295" y="131252"/>
                      </a:cubicBezTo>
                      <a:cubicBezTo>
                        <a:pt x="10295" y="130945"/>
                        <a:pt x="10233" y="130085"/>
                        <a:pt x="12453" y="130112"/>
                      </a:cubicBezTo>
                      <a:cubicBezTo>
                        <a:pt x="14673" y="130138"/>
                        <a:pt x="14734" y="130849"/>
                        <a:pt x="14734" y="131349"/>
                      </a:cubicBezTo>
                      <a:cubicBezTo>
                        <a:pt x="14573" y="132140"/>
                        <a:pt x="14150" y="132854"/>
                        <a:pt x="13532" y="133375"/>
                      </a:cubicBezTo>
                      <a:lnTo>
                        <a:pt x="15015" y="135200"/>
                      </a:lnTo>
                      <a:close/>
                      <a:moveTo>
                        <a:pt x="17050" y="129690"/>
                      </a:moveTo>
                      <a:cubicBezTo>
                        <a:pt x="14120" y="126734"/>
                        <a:pt x="11786" y="124146"/>
                        <a:pt x="10821" y="121496"/>
                      </a:cubicBezTo>
                      <a:lnTo>
                        <a:pt x="23771" y="134437"/>
                      </a:lnTo>
                      <a:cubicBezTo>
                        <a:pt x="21313" y="133188"/>
                        <a:pt x="19050" y="131588"/>
                        <a:pt x="17050" y="129690"/>
                      </a:cubicBezTo>
                      <a:close/>
                      <a:moveTo>
                        <a:pt x="26605" y="134718"/>
                      </a:moveTo>
                      <a:lnTo>
                        <a:pt x="10330" y="118373"/>
                      </a:lnTo>
                      <a:lnTo>
                        <a:pt x="10330" y="116056"/>
                      </a:lnTo>
                      <a:lnTo>
                        <a:pt x="26543" y="132393"/>
                      </a:lnTo>
                      <a:close/>
                      <a:moveTo>
                        <a:pt x="26605" y="129813"/>
                      </a:moveTo>
                      <a:lnTo>
                        <a:pt x="10330" y="113503"/>
                      </a:lnTo>
                      <a:lnTo>
                        <a:pt x="10330" y="111266"/>
                      </a:lnTo>
                      <a:lnTo>
                        <a:pt x="26570" y="127541"/>
                      </a:lnTo>
                      <a:close/>
                      <a:moveTo>
                        <a:pt x="26605" y="124944"/>
                      </a:moveTo>
                      <a:lnTo>
                        <a:pt x="10330" y="108634"/>
                      </a:lnTo>
                      <a:lnTo>
                        <a:pt x="10330" y="106353"/>
                      </a:lnTo>
                      <a:lnTo>
                        <a:pt x="26570" y="122672"/>
                      </a:lnTo>
                      <a:close/>
                      <a:moveTo>
                        <a:pt x="26605" y="115170"/>
                      </a:moveTo>
                      <a:lnTo>
                        <a:pt x="17726" y="106256"/>
                      </a:lnTo>
                      <a:lnTo>
                        <a:pt x="17419" y="106256"/>
                      </a:lnTo>
                      <a:cubicBezTo>
                        <a:pt x="17355" y="105870"/>
                        <a:pt x="17355" y="105475"/>
                        <a:pt x="17419" y="105089"/>
                      </a:cubicBezTo>
                      <a:cubicBezTo>
                        <a:pt x="17541" y="104623"/>
                        <a:pt x="17749" y="104182"/>
                        <a:pt x="18033" y="103791"/>
                      </a:cubicBezTo>
                      <a:cubicBezTo>
                        <a:pt x="18474" y="103367"/>
                        <a:pt x="19054" y="103118"/>
                        <a:pt x="19665" y="103089"/>
                      </a:cubicBezTo>
                      <a:cubicBezTo>
                        <a:pt x="20542" y="103089"/>
                        <a:pt x="20542" y="104221"/>
                        <a:pt x="20542" y="104686"/>
                      </a:cubicBezTo>
                      <a:cubicBezTo>
                        <a:pt x="20542" y="105151"/>
                        <a:pt x="20297" y="106230"/>
                        <a:pt x="20358" y="106256"/>
                      </a:cubicBezTo>
                      <a:lnTo>
                        <a:pt x="19954" y="106256"/>
                      </a:lnTo>
                      <a:lnTo>
                        <a:pt x="26517" y="112828"/>
                      </a:lnTo>
                      <a:close/>
                      <a:moveTo>
                        <a:pt x="26605" y="106265"/>
                      </a:moveTo>
                      <a:lnTo>
                        <a:pt x="24850" y="106265"/>
                      </a:lnTo>
                      <a:lnTo>
                        <a:pt x="26543" y="107967"/>
                      </a:lnTo>
                      <a:lnTo>
                        <a:pt x="26543" y="110275"/>
                      </a:lnTo>
                      <a:lnTo>
                        <a:pt x="22543" y="106265"/>
                      </a:lnTo>
                      <a:lnTo>
                        <a:pt x="23464" y="106265"/>
                      </a:lnTo>
                      <a:lnTo>
                        <a:pt x="23464" y="105186"/>
                      </a:lnTo>
                      <a:cubicBezTo>
                        <a:pt x="23459" y="104376"/>
                        <a:pt x="23671" y="103580"/>
                        <a:pt x="24078" y="102879"/>
                      </a:cubicBezTo>
                      <a:cubicBezTo>
                        <a:pt x="24473" y="102142"/>
                        <a:pt x="24955" y="102387"/>
                        <a:pt x="24955" y="102387"/>
                      </a:cubicBezTo>
                      <a:cubicBezTo>
                        <a:pt x="25007" y="101563"/>
                        <a:pt x="24729" y="100752"/>
                        <a:pt x="24183" y="100132"/>
                      </a:cubicBezTo>
                      <a:cubicBezTo>
                        <a:pt x="23841" y="99641"/>
                        <a:pt x="23104" y="98474"/>
                        <a:pt x="19709" y="98720"/>
                      </a:cubicBezTo>
                      <a:cubicBezTo>
                        <a:pt x="16313" y="98966"/>
                        <a:pt x="16603" y="98720"/>
                        <a:pt x="15708" y="98255"/>
                      </a:cubicBezTo>
                      <a:cubicBezTo>
                        <a:pt x="15068" y="97928"/>
                        <a:pt x="14612" y="97328"/>
                        <a:pt x="14471" y="96623"/>
                      </a:cubicBezTo>
                      <a:cubicBezTo>
                        <a:pt x="14409" y="96193"/>
                        <a:pt x="14322" y="96254"/>
                        <a:pt x="14322" y="96254"/>
                      </a:cubicBezTo>
                      <a:cubicBezTo>
                        <a:pt x="14040" y="96469"/>
                        <a:pt x="13807" y="96741"/>
                        <a:pt x="13637" y="97053"/>
                      </a:cubicBezTo>
                      <a:cubicBezTo>
                        <a:pt x="13392" y="97544"/>
                        <a:pt x="13515" y="97667"/>
                        <a:pt x="13515" y="97667"/>
                      </a:cubicBezTo>
                      <a:cubicBezTo>
                        <a:pt x="13328" y="97481"/>
                        <a:pt x="13163" y="97276"/>
                        <a:pt x="13023" y="97053"/>
                      </a:cubicBezTo>
                      <a:cubicBezTo>
                        <a:pt x="12655" y="96526"/>
                        <a:pt x="12409" y="96562"/>
                        <a:pt x="12409" y="96562"/>
                      </a:cubicBezTo>
                      <a:cubicBezTo>
                        <a:pt x="12216" y="96760"/>
                        <a:pt x="12077" y="97005"/>
                        <a:pt x="12006" y="97272"/>
                      </a:cubicBezTo>
                      <a:cubicBezTo>
                        <a:pt x="11798" y="97887"/>
                        <a:pt x="11777" y="98550"/>
                        <a:pt x="11944" y="99176"/>
                      </a:cubicBezTo>
                      <a:cubicBezTo>
                        <a:pt x="12113" y="99730"/>
                        <a:pt x="12059" y="100328"/>
                        <a:pt x="11795" y="100843"/>
                      </a:cubicBezTo>
                      <a:cubicBezTo>
                        <a:pt x="11637" y="101001"/>
                        <a:pt x="11672" y="101062"/>
                        <a:pt x="11856" y="101212"/>
                      </a:cubicBezTo>
                      <a:cubicBezTo>
                        <a:pt x="12041" y="101361"/>
                        <a:pt x="12348" y="101334"/>
                        <a:pt x="13330" y="101457"/>
                      </a:cubicBezTo>
                      <a:cubicBezTo>
                        <a:pt x="14313" y="101580"/>
                        <a:pt x="14409" y="102598"/>
                        <a:pt x="14506" y="103493"/>
                      </a:cubicBezTo>
                      <a:cubicBezTo>
                        <a:pt x="14478" y="104434"/>
                        <a:pt x="14321" y="105367"/>
                        <a:pt x="14041" y="106265"/>
                      </a:cubicBezTo>
                      <a:lnTo>
                        <a:pt x="15094" y="106265"/>
                      </a:lnTo>
                      <a:lnTo>
                        <a:pt x="26552" y="117767"/>
                      </a:lnTo>
                      <a:lnTo>
                        <a:pt x="26552" y="120040"/>
                      </a:lnTo>
                      <a:lnTo>
                        <a:pt x="12813" y="106265"/>
                      </a:lnTo>
                      <a:lnTo>
                        <a:pt x="10330" y="106265"/>
                      </a:lnTo>
                      <a:lnTo>
                        <a:pt x="10330" y="66100"/>
                      </a:lnTo>
                      <a:lnTo>
                        <a:pt x="26570" y="66100"/>
                      </a:lnTo>
                      <a:lnTo>
                        <a:pt x="26570" y="106230"/>
                      </a:lnTo>
                      <a:close/>
                      <a:moveTo>
                        <a:pt x="33817" y="146623"/>
                      </a:moveTo>
                      <a:lnTo>
                        <a:pt x="28824" y="146623"/>
                      </a:lnTo>
                      <a:lnTo>
                        <a:pt x="28824" y="146255"/>
                      </a:lnTo>
                      <a:cubicBezTo>
                        <a:pt x="29282" y="145633"/>
                        <a:pt x="29787" y="145047"/>
                        <a:pt x="30333" y="144500"/>
                      </a:cubicBezTo>
                      <a:cubicBezTo>
                        <a:pt x="29967" y="144158"/>
                        <a:pt x="29626" y="143789"/>
                        <a:pt x="29316" y="143395"/>
                      </a:cubicBezTo>
                      <a:cubicBezTo>
                        <a:pt x="29153" y="143090"/>
                        <a:pt x="29068" y="142749"/>
                        <a:pt x="29070" y="142403"/>
                      </a:cubicBezTo>
                      <a:cubicBezTo>
                        <a:pt x="29070" y="142096"/>
                        <a:pt x="29009" y="141236"/>
                        <a:pt x="31228" y="141236"/>
                      </a:cubicBezTo>
                      <a:cubicBezTo>
                        <a:pt x="33448" y="141236"/>
                        <a:pt x="33509" y="141973"/>
                        <a:pt x="33509" y="142465"/>
                      </a:cubicBezTo>
                      <a:cubicBezTo>
                        <a:pt x="33366" y="143269"/>
                        <a:pt x="32951" y="143999"/>
                        <a:pt x="32334" y="144535"/>
                      </a:cubicBezTo>
                      <a:lnTo>
                        <a:pt x="33817" y="146290"/>
                      </a:lnTo>
                      <a:close/>
                      <a:moveTo>
                        <a:pt x="33817" y="97807"/>
                      </a:moveTo>
                      <a:lnTo>
                        <a:pt x="28824" y="97807"/>
                      </a:lnTo>
                      <a:lnTo>
                        <a:pt x="28824" y="97500"/>
                      </a:lnTo>
                      <a:cubicBezTo>
                        <a:pt x="29281" y="96855"/>
                        <a:pt x="29786" y="96246"/>
                        <a:pt x="30333" y="95675"/>
                      </a:cubicBezTo>
                      <a:cubicBezTo>
                        <a:pt x="29966" y="95344"/>
                        <a:pt x="29625" y="94983"/>
                        <a:pt x="29316" y="94596"/>
                      </a:cubicBezTo>
                      <a:cubicBezTo>
                        <a:pt x="29152" y="94295"/>
                        <a:pt x="29067" y="93957"/>
                        <a:pt x="29070" y="93614"/>
                      </a:cubicBezTo>
                      <a:cubicBezTo>
                        <a:pt x="29070" y="93298"/>
                        <a:pt x="29009" y="92438"/>
                        <a:pt x="31228" y="92473"/>
                      </a:cubicBezTo>
                      <a:cubicBezTo>
                        <a:pt x="33448" y="92508"/>
                        <a:pt x="33509" y="93210"/>
                        <a:pt x="33509" y="93701"/>
                      </a:cubicBezTo>
                      <a:cubicBezTo>
                        <a:pt x="33363" y="94495"/>
                        <a:pt x="32948" y="95214"/>
                        <a:pt x="32334" y="95737"/>
                      </a:cubicBezTo>
                      <a:lnTo>
                        <a:pt x="33817" y="97492"/>
                      </a:lnTo>
                      <a:close/>
                      <a:moveTo>
                        <a:pt x="33817" y="64617"/>
                      </a:moveTo>
                      <a:lnTo>
                        <a:pt x="28824" y="64617"/>
                      </a:lnTo>
                      <a:lnTo>
                        <a:pt x="28824" y="64310"/>
                      </a:lnTo>
                      <a:cubicBezTo>
                        <a:pt x="29273" y="63658"/>
                        <a:pt x="29777" y="63048"/>
                        <a:pt x="30333" y="62485"/>
                      </a:cubicBezTo>
                      <a:cubicBezTo>
                        <a:pt x="29967" y="62143"/>
                        <a:pt x="29626" y="61774"/>
                        <a:pt x="29316" y="61380"/>
                      </a:cubicBezTo>
                      <a:cubicBezTo>
                        <a:pt x="29144" y="61068"/>
                        <a:pt x="29060" y="60717"/>
                        <a:pt x="29070" y="60362"/>
                      </a:cubicBezTo>
                      <a:cubicBezTo>
                        <a:pt x="29070" y="60055"/>
                        <a:pt x="29009" y="59221"/>
                        <a:pt x="31228" y="59221"/>
                      </a:cubicBezTo>
                      <a:cubicBezTo>
                        <a:pt x="33448" y="59221"/>
                        <a:pt x="33509" y="59958"/>
                        <a:pt x="33509" y="60450"/>
                      </a:cubicBezTo>
                      <a:cubicBezTo>
                        <a:pt x="33366" y="61254"/>
                        <a:pt x="32951" y="61984"/>
                        <a:pt x="32334" y="62520"/>
                      </a:cubicBezTo>
                      <a:lnTo>
                        <a:pt x="33817" y="64275"/>
                      </a:lnTo>
                      <a:close/>
                      <a:moveTo>
                        <a:pt x="35229" y="56844"/>
                      </a:moveTo>
                      <a:lnTo>
                        <a:pt x="20840" y="56844"/>
                      </a:lnTo>
                      <a:cubicBezTo>
                        <a:pt x="25929" y="55825"/>
                        <a:pt x="31095" y="55238"/>
                        <a:pt x="36282" y="55089"/>
                      </a:cubicBezTo>
                      <a:cubicBezTo>
                        <a:pt x="41533" y="55195"/>
                        <a:pt x="46764" y="55782"/>
                        <a:pt x="51908" y="56844"/>
                      </a:cubicBezTo>
                      <a:lnTo>
                        <a:pt x="35238" y="56844"/>
                      </a:lnTo>
                      <a:close/>
                      <a:moveTo>
                        <a:pt x="66814" y="124154"/>
                      </a:moveTo>
                      <a:cubicBezTo>
                        <a:pt x="65580" y="128169"/>
                        <a:pt x="63468" y="131859"/>
                        <a:pt x="60628" y="134955"/>
                      </a:cubicBezTo>
                      <a:lnTo>
                        <a:pt x="36282" y="134955"/>
                      </a:lnTo>
                      <a:lnTo>
                        <a:pt x="36282" y="119294"/>
                      </a:lnTo>
                      <a:lnTo>
                        <a:pt x="67568" y="119294"/>
                      </a:lnTo>
                      <a:cubicBezTo>
                        <a:pt x="67501" y="120939"/>
                        <a:pt x="67253" y="122572"/>
                        <a:pt x="66831" y="124163"/>
                      </a:cubicBezTo>
                      <a:close/>
                      <a:moveTo>
                        <a:pt x="67647" y="103879"/>
                      </a:moveTo>
                      <a:lnTo>
                        <a:pt x="36247" y="103879"/>
                      </a:lnTo>
                      <a:lnTo>
                        <a:pt x="36247" y="87981"/>
                      </a:lnTo>
                      <a:lnTo>
                        <a:pt x="67682" y="87981"/>
                      </a:lnTo>
                      <a:close/>
                      <a:moveTo>
                        <a:pt x="67647" y="58879"/>
                      </a:moveTo>
                      <a:lnTo>
                        <a:pt x="67647" y="74935"/>
                      </a:lnTo>
                      <a:lnTo>
                        <a:pt x="36247" y="74935"/>
                      </a:lnTo>
                      <a:lnTo>
                        <a:pt x="36247" y="589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943970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B05DC8E-356D-B1B8-4706-5793BE3A3787}"/>
              </a:ext>
            </a:extLst>
          </p:cNvPr>
          <p:cNvGrpSpPr/>
          <p:nvPr userDrawn="1"/>
        </p:nvGrpSpPr>
        <p:grpSpPr>
          <a:xfrm>
            <a:off x="11702914" y="69722"/>
            <a:ext cx="408350" cy="469884"/>
            <a:chOff x="80736" y="501469"/>
            <a:chExt cx="408350" cy="469884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39A93004-0B65-9FFF-2384-7423C3815EDE}"/>
                </a:ext>
              </a:extLst>
            </p:cNvPr>
            <p:cNvSpPr/>
            <p:nvPr userDrawn="1"/>
          </p:nvSpPr>
          <p:spPr>
            <a:xfrm>
              <a:off x="80736" y="662814"/>
              <a:ext cx="308248" cy="308539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D0B1639-5859-5516-2E71-E4825B30D0BC}"/>
                </a:ext>
              </a:extLst>
            </p:cNvPr>
            <p:cNvSpPr/>
            <p:nvPr userDrawn="1"/>
          </p:nvSpPr>
          <p:spPr>
            <a:xfrm>
              <a:off x="381041" y="501469"/>
              <a:ext cx="108045" cy="108147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99F1446-760E-0FB9-1A28-A299D5E717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5728125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Important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93D7E7-FDEC-35BD-E93E-05E1E44B32B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34E1289-5490-C6A4-8106-463E5A5F00F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4D64A47E-21ED-9DDC-D63F-6C7D93E188F5}"/>
              </a:ext>
            </a:extLst>
          </p:cNvPr>
          <p:cNvSpPr/>
          <p:nvPr userDrawn="1"/>
        </p:nvSpPr>
        <p:spPr>
          <a:xfrm rot="16200000">
            <a:off x="11298319" y="787054"/>
            <a:ext cx="308248" cy="308539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4730660-BB55-4A4F-2003-FC1506ADF9D9}"/>
              </a:ext>
            </a:extLst>
          </p:cNvPr>
          <p:cNvSpPr/>
          <p:nvPr userDrawn="1"/>
        </p:nvSpPr>
        <p:spPr>
          <a:xfrm rot="16200000">
            <a:off x="7411948" y="790755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8EEB0EF-BA64-CDA3-FD49-518F88B899EA}"/>
              </a:ext>
            </a:extLst>
          </p:cNvPr>
          <p:cNvSpPr/>
          <p:nvPr userDrawn="1"/>
        </p:nvSpPr>
        <p:spPr>
          <a:xfrm rot="16200000">
            <a:off x="7908470" y="945203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40F28A4B-EAD0-C21C-487D-8606FA1A1731}"/>
              </a:ext>
            </a:extLst>
          </p:cNvPr>
          <p:cNvSpPr/>
          <p:nvPr userDrawn="1"/>
        </p:nvSpPr>
        <p:spPr>
          <a:xfrm rot="16200000">
            <a:off x="8371265" y="844592"/>
            <a:ext cx="133712" cy="1338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9FBFE1BA-C6CC-7158-F104-8DCC8AF6DA94}"/>
              </a:ext>
            </a:extLst>
          </p:cNvPr>
          <p:cNvSpPr/>
          <p:nvPr userDrawn="1"/>
        </p:nvSpPr>
        <p:spPr>
          <a:xfrm rot="16200000">
            <a:off x="10789590" y="761408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C66A40A3-DBBE-E599-F095-CDB266C3C97A}"/>
              </a:ext>
            </a:extLst>
          </p:cNvPr>
          <p:cNvSpPr/>
          <p:nvPr userDrawn="1"/>
        </p:nvSpPr>
        <p:spPr>
          <a:xfrm rot="16200000">
            <a:off x="9954309" y="712108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A1B03EE8-2856-F03D-6156-5B52B0CA1635}"/>
              </a:ext>
            </a:extLst>
          </p:cNvPr>
          <p:cNvSpPr/>
          <p:nvPr userDrawn="1"/>
        </p:nvSpPr>
        <p:spPr>
          <a:xfrm rot="16200000">
            <a:off x="9586809" y="937024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BA1E3E82-066C-0FD9-B58D-0EA41F6B69CC}"/>
              </a:ext>
            </a:extLst>
          </p:cNvPr>
          <p:cNvSpPr/>
          <p:nvPr userDrawn="1"/>
        </p:nvSpPr>
        <p:spPr>
          <a:xfrm rot="16200000">
            <a:off x="6975973" y="936835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9712F721-0C2B-ADAB-1589-51040D425CB0}"/>
              </a:ext>
            </a:extLst>
          </p:cNvPr>
          <p:cNvSpPr/>
          <p:nvPr userDrawn="1"/>
        </p:nvSpPr>
        <p:spPr>
          <a:xfrm rot="16200000">
            <a:off x="9172575" y="820152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2892FD16-CBF5-6C89-F61F-42864325CAD7}"/>
              </a:ext>
            </a:extLst>
          </p:cNvPr>
          <p:cNvSpPr/>
          <p:nvPr userDrawn="1"/>
        </p:nvSpPr>
        <p:spPr>
          <a:xfrm rot="16200000">
            <a:off x="5638270" y="894417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E3AB6046-766D-FA90-4C10-F67DD7DCC555}"/>
              </a:ext>
            </a:extLst>
          </p:cNvPr>
          <p:cNvSpPr/>
          <p:nvPr userDrawn="1"/>
        </p:nvSpPr>
        <p:spPr>
          <a:xfrm rot="16200000">
            <a:off x="10420574" y="910335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B3B135A7-7602-EF5B-AE8A-1619DBDAC466}"/>
              </a:ext>
            </a:extLst>
          </p:cNvPr>
          <p:cNvSpPr/>
          <p:nvPr userDrawn="1"/>
        </p:nvSpPr>
        <p:spPr>
          <a:xfrm rot="16200000" flipV="1">
            <a:off x="5317894" y="977574"/>
            <a:ext cx="52688" cy="527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976C044-0112-8A4D-06BF-0851B7542FBC}"/>
              </a:ext>
            </a:extLst>
          </p:cNvPr>
          <p:cNvSpPr/>
          <p:nvPr userDrawn="1"/>
        </p:nvSpPr>
        <p:spPr>
          <a:xfrm rot="16200000">
            <a:off x="10917005" y="433011"/>
            <a:ext cx="216088" cy="21629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67320489-8DEB-893B-2C71-EE777E334B5B}"/>
              </a:ext>
            </a:extLst>
          </p:cNvPr>
          <p:cNvSpPr/>
          <p:nvPr userDrawn="1"/>
        </p:nvSpPr>
        <p:spPr>
          <a:xfrm rot="16200000">
            <a:off x="6490135" y="645842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20D69276-C5F6-85D8-E627-F296A8688474}"/>
              </a:ext>
            </a:extLst>
          </p:cNvPr>
          <p:cNvSpPr/>
          <p:nvPr userDrawn="1"/>
        </p:nvSpPr>
        <p:spPr>
          <a:xfrm rot="16200000">
            <a:off x="8650928" y="978299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BFF65858-CCA0-D15A-5102-51DF613B0616}"/>
              </a:ext>
            </a:extLst>
          </p:cNvPr>
          <p:cNvSpPr/>
          <p:nvPr userDrawn="1"/>
        </p:nvSpPr>
        <p:spPr>
          <a:xfrm rot="16200000">
            <a:off x="5998910" y="833521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9586A062-44B3-EA90-8F2D-914C90FE536E}"/>
              </a:ext>
            </a:extLst>
          </p:cNvPr>
          <p:cNvSpPr/>
          <p:nvPr userDrawn="1"/>
        </p:nvSpPr>
        <p:spPr>
          <a:xfrm rot="16200000">
            <a:off x="11606902" y="282504"/>
            <a:ext cx="399182" cy="399559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1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D4C9F5D8-6DAD-6568-AF9D-0E900E00BBC0}"/>
              </a:ext>
            </a:extLst>
          </p:cNvPr>
          <p:cNvSpPr/>
          <p:nvPr userDrawn="1"/>
        </p:nvSpPr>
        <p:spPr>
          <a:xfrm rot="16200000">
            <a:off x="7967753" y="569910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2F2AE216-8E12-0BE5-5ADB-119595DD38E5}"/>
              </a:ext>
            </a:extLst>
          </p:cNvPr>
          <p:cNvSpPr/>
          <p:nvPr userDrawn="1"/>
        </p:nvSpPr>
        <p:spPr>
          <a:xfrm rot="16200000">
            <a:off x="8916930" y="663757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CE2E6391-FF12-7954-ED75-31D7DEC7854C}"/>
              </a:ext>
            </a:extLst>
          </p:cNvPr>
          <p:cNvSpPr/>
          <p:nvPr userDrawn="1"/>
        </p:nvSpPr>
        <p:spPr>
          <a:xfrm rot="16200000" flipV="1">
            <a:off x="9494478" y="367974"/>
            <a:ext cx="52688" cy="527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463100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44E2F241-93D2-0F9C-1D1D-C6F441376916}"/>
              </a:ext>
            </a:extLst>
          </p:cNvPr>
          <p:cNvGrpSpPr/>
          <p:nvPr userDrawn="1"/>
        </p:nvGrpSpPr>
        <p:grpSpPr>
          <a:xfrm>
            <a:off x="11702914" y="69722"/>
            <a:ext cx="408350" cy="469884"/>
            <a:chOff x="80736" y="501469"/>
            <a:chExt cx="408350" cy="469884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18EC0D6-A308-691F-A522-556DB9C425ED}"/>
                </a:ext>
              </a:extLst>
            </p:cNvPr>
            <p:cNvSpPr/>
            <p:nvPr userDrawn="1"/>
          </p:nvSpPr>
          <p:spPr>
            <a:xfrm>
              <a:off x="80736" y="662814"/>
              <a:ext cx="308248" cy="308539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A20D275-C876-68B8-F03D-AF3908349856}"/>
                </a:ext>
              </a:extLst>
            </p:cNvPr>
            <p:cNvSpPr/>
            <p:nvPr userDrawn="1"/>
          </p:nvSpPr>
          <p:spPr>
            <a:xfrm>
              <a:off x="381041" y="501469"/>
              <a:ext cx="108045" cy="108147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6A8EC66-34A1-7E7B-965A-56767C25B6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2CA46189-98B3-F385-5470-4B73B76B7B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8" y="1445965"/>
            <a:ext cx="5506780" cy="45061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3F18DC92-D78B-F338-861B-6F7A64DCD1DF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77233" y="1445965"/>
            <a:ext cx="5579806" cy="45061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217050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A435A9C-C88E-CD96-9254-50DCDF71C3F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164741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s slide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Rectangle 78">
            <a:extLst>
              <a:ext uri="{FF2B5EF4-FFF2-40B4-BE49-F238E27FC236}">
                <a16:creationId xmlns:a16="http://schemas.microsoft.com/office/drawing/2014/main" id="{FEDBD8C3-6AD3-0347-E9F6-48940274F5D7}"/>
              </a:ext>
            </a:extLst>
          </p:cNvPr>
          <p:cNvSpPr/>
          <p:nvPr userDrawn="1"/>
        </p:nvSpPr>
        <p:spPr>
          <a:xfrm>
            <a:off x="1006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2E9F2FE6-6450-750E-61DC-66B38B32F695}"/>
              </a:ext>
            </a:extLst>
          </p:cNvPr>
          <p:cNvSpPr>
            <a:spLocks/>
          </p:cNvSpPr>
          <p:nvPr userDrawn="1"/>
        </p:nvSpPr>
        <p:spPr bwMode="auto">
          <a:xfrm flipV="1">
            <a:off x="10061" y="0"/>
            <a:ext cx="12192000" cy="1905588"/>
          </a:xfrm>
          <a:custGeom>
            <a:avLst/>
            <a:gdLst>
              <a:gd name="T0" fmla="*/ 2575 w 2926"/>
              <a:gd name="T1" fmla="*/ 206 h 594"/>
              <a:gd name="T2" fmla="*/ 2438 w 2926"/>
              <a:gd name="T3" fmla="*/ 220 h 594"/>
              <a:gd name="T4" fmla="*/ 2134 w 2926"/>
              <a:gd name="T5" fmla="*/ 52 h 594"/>
              <a:gd name="T6" fmla="*/ 1979 w 2926"/>
              <a:gd name="T7" fmla="*/ 14 h 594"/>
              <a:gd name="T8" fmla="*/ 1714 w 2926"/>
              <a:gd name="T9" fmla="*/ 271 h 594"/>
              <a:gd name="T10" fmla="*/ 1523 w 2926"/>
              <a:gd name="T11" fmla="*/ 310 h 594"/>
              <a:gd name="T12" fmla="*/ 1480 w 2926"/>
              <a:gd name="T13" fmla="*/ 406 h 594"/>
              <a:gd name="T14" fmla="*/ 1356 w 2926"/>
              <a:gd name="T15" fmla="*/ 406 h 594"/>
              <a:gd name="T16" fmla="*/ 1272 w 2926"/>
              <a:gd name="T17" fmla="*/ 298 h 594"/>
              <a:gd name="T18" fmla="*/ 1135 w 2926"/>
              <a:gd name="T19" fmla="*/ 183 h 594"/>
              <a:gd name="T20" fmla="*/ 965 w 2926"/>
              <a:gd name="T21" fmla="*/ 213 h 594"/>
              <a:gd name="T22" fmla="*/ 894 w 2926"/>
              <a:gd name="T23" fmla="*/ 356 h 594"/>
              <a:gd name="T24" fmla="*/ 665 w 2926"/>
              <a:gd name="T25" fmla="*/ 536 h 594"/>
              <a:gd name="T26" fmla="*/ 545 w 2926"/>
              <a:gd name="T27" fmla="*/ 513 h 594"/>
              <a:gd name="T28" fmla="*/ 250 w 2926"/>
              <a:gd name="T29" fmla="*/ 559 h 594"/>
              <a:gd name="T30" fmla="*/ 0 w 2926"/>
              <a:gd name="T31" fmla="*/ 527 h 594"/>
              <a:gd name="T32" fmla="*/ 0 w 2926"/>
              <a:gd name="T33" fmla="*/ 594 h 594"/>
              <a:gd name="T34" fmla="*/ 2926 w 2926"/>
              <a:gd name="T35" fmla="*/ 594 h 594"/>
              <a:gd name="T36" fmla="*/ 2926 w 2926"/>
              <a:gd name="T37" fmla="*/ 387 h 594"/>
              <a:gd name="T38" fmla="*/ 2575 w 2926"/>
              <a:gd name="T39" fmla="*/ 206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26" h="594">
                <a:moveTo>
                  <a:pt x="2575" y="206"/>
                </a:moveTo>
                <a:cubicBezTo>
                  <a:pt x="2530" y="215"/>
                  <a:pt x="2484" y="223"/>
                  <a:pt x="2438" y="220"/>
                </a:cubicBezTo>
                <a:cubicBezTo>
                  <a:pt x="2320" y="215"/>
                  <a:pt x="2233" y="115"/>
                  <a:pt x="2134" y="52"/>
                </a:cubicBezTo>
                <a:cubicBezTo>
                  <a:pt x="2088" y="23"/>
                  <a:pt x="2032" y="0"/>
                  <a:pt x="1979" y="14"/>
                </a:cubicBezTo>
                <a:cubicBezTo>
                  <a:pt x="1857" y="45"/>
                  <a:pt x="1836" y="239"/>
                  <a:pt x="1714" y="271"/>
                </a:cubicBezTo>
                <a:cubicBezTo>
                  <a:pt x="1649" y="288"/>
                  <a:pt x="1564" y="257"/>
                  <a:pt x="1523" y="310"/>
                </a:cubicBezTo>
                <a:cubicBezTo>
                  <a:pt x="1501" y="338"/>
                  <a:pt x="1503" y="379"/>
                  <a:pt x="1480" y="406"/>
                </a:cubicBezTo>
                <a:cubicBezTo>
                  <a:pt x="1450" y="441"/>
                  <a:pt x="1392" y="434"/>
                  <a:pt x="1356" y="406"/>
                </a:cubicBezTo>
                <a:cubicBezTo>
                  <a:pt x="1319" y="378"/>
                  <a:pt x="1298" y="336"/>
                  <a:pt x="1272" y="298"/>
                </a:cubicBezTo>
                <a:cubicBezTo>
                  <a:pt x="1238" y="248"/>
                  <a:pt x="1192" y="203"/>
                  <a:pt x="1135" y="183"/>
                </a:cubicBezTo>
                <a:cubicBezTo>
                  <a:pt x="1078" y="163"/>
                  <a:pt x="1008" y="170"/>
                  <a:pt x="965" y="213"/>
                </a:cubicBezTo>
                <a:cubicBezTo>
                  <a:pt x="926" y="250"/>
                  <a:pt x="914" y="306"/>
                  <a:pt x="894" y="356"/>
                </a:cubicBezTo>
                <a:cubicBezTo>
                  <a:pt x="855" y="451"/>
                  <a:pt x="768" y="539"/>
                  <a:pt x="665" y="536"/>
                </a:cubicBezTo>
                <a:cubicBezTo>
                  <a:pt x="624" y="534"/>
                  <a:pt x="586" y="519"/>
                  <a:pt x="545" y="513"/>
                </a:cubicBezTo>
                <a:cubicBezTo>
                  <a:pt x="446" y="498"/>
                  <a:pt x="348" y="538"/>
                  <a:pt x="250" y="559"/>
                </a:cubicBezTo>
                <a:cubicBezTo>
                  <a:pt x="166" y="578"/>
                  <a:pt x="67" y="578"/>
                  <a:pt x="0" y="527"/>
                </a:cubicBezTo>
                <a:cubicBezTo>
                  <a:pt x="0" y="594"/>
                  <a:pt x="0" y="594"/>
                  <a:pt x="0" y="594"/>
                </a:cubicBezTo>
                <a:cubicBezTo>
                  <a:pt x="2926" y="594"/>
                  <a:pt x="2926" y="594"/>
                  <a:pt x="2926" y="594"/>
                </a:cubicBezTo>
                <a:cubicBezTo>
                  <a:pt x="2926" y="387"/>
                  <a:pt x="2926" y="387"/>
                  <a:pt x="2926" y="387"/>
                </a:cubicBezTo>
                <a:cubicBezTo>
                  <a:pt x="2845" y="277"/>
                  <a:pt x="2718" y="178"/>
                  <a:pt x="2575" y="206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F1DC01AC-68E1-6887-D8F9-9C8F0337FE6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-1" y="4967446"/>
            <a:ext cx="12202061" cy="1905588"/>
          </a:xfrm>
          <a:custGeom>
            <a:avLst/>
            <a:gdLst>
              <a:gd name="T0" fmla="*/ 2575 w 2926"/>
              <a:gd name="T1" fmla="*/ 206 h 594"/>
              <a:gd name="T2" fmla="*/ 2438 w 2926"/>
              <a:gd name="T3" fmla="*/ 220 h 594"/>
              <a:gd name="T4" fmla="*/ 2134 w 2926"/>
              <a:gd name="T5" fmla="*/ 52 h 594"/>
              <a:gd name="T6" fmla="*/ 1979 w 2926"/>
              <a:gd name="T7" fmla="*/ 14 h 594"/>
              <a:gd name="T8" fmla="*/ 1714 w 2926"/>
              <a:gd name="T9" fmla="*/ 271 h 594"/>
              <a:gd name="T10" fmla="*/ 1523 w 2926"/>
              <a:gd name="T11" fmla="*/ 310 h 594"/>
              <a:gd name="T12" fmla="*/ 1480 w 2926"/>
              <a:gd name="T13" fmla="*/ 406 h 594"/>
              <a:gd name="T14" fmla="*/ 1356 w 2926"/>
              <a:gd name="T15" fmla="*/ 406 h 594"/>
              <a:gd name="T16" fmla="*/ 1272 w 2926"/>
              <a:gd name="T17" fmla="*/ 298 h 594"/>
              <a:gd name="T18" fmla="*/ 1135 w 2926"/>
              <a:gd name="T19" fmla="*/ 183 h 594"/>
              <a:gd name="T20" fmla="*/ 965 w 2926"/>
              <a:gd name="T21" fmla="*/ 213 h 594"/>
              <a:gd name="T22" fmla="*/ 894 w 2926"/>
              <a:gd name="T23" fmla="*/ 356 h 594"/>
              <a:gd name="T24" fmla="*/ 665 w 2926"/>
              <a:gd name="T25" fmla="*/ 536 h 594"/>
              <a:gd name="T26" fmla="*/ 545 w 2926"/>
              <a:gd name="T27" fmla="*/ 513 h 594"/>
              <a:gd name="T28" fmla="*/ 250 w 2926"/>
              <a:gd name="T29" fmla="*/ 559 h 594"/>
              <a:gd name="T30" fmla="*/ 0 w 2926"/>
              <a:gd name="T31" fmla="*/ 527 h 594"/>
              <a:gd name="T32" fmla="*/ 0 w 2926"/>
              <a:gd name="T33" fmla="*/ 594 h 594"/>
              <a:gd name="T34" fmla="*/ 2926 w 2926"/>
              <a:gd name="T35" fmla="*/ 594 h 594"/>
              <a:gd name="T36" fmla="*/ 2926 w 2926"/>
              <a:gd name="T37" fmla="*/ 387 h 594"/>
              <a:gd name="T38" fmla="*/ 2575 w 2926"/>
              <a:gd name="T39" fmla="*/ 206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26" h="594">
                <a:moveTo>
                  <a:pt x="2575" y="206"/>
                </a:moveTo>
                <a:cubicBezTo>
                  <a:pt x="2530" y="215"/>
                  <a:pt x="2484" y="223"/>
                  <a:pt x="2438" y="220"/>
                </a:cubicBezTo>
                <a:cubicBezTo>
                  <a:pt x="2320" y="215"/>
                  <a:pt x="2233" y="115"/>
                  <a:pt x="2134" y="52"/>
                </a:cubicBezTo>
                <a:cubicBezTo>
                  <a:pt x="2088" y="23"/>
                  <a:pt x="2032" y="0"/>
                  <a:pt x="1979" y="14"/>
                </a:cubicBezTo>
                <a:cubicBezTo>
                  <a:pt x="1857" y="45"/>
                  <a:pt x="1836" y="239"/>
                  <a:pt x="1714" y="271"/>
                </a:cubicBezTo>
                <a:cubicBezTo>
                  <a:pt x="1649" y="288"/>
                  <a:pt x="1564" y="257"/>
                  <a:pt x="1523" y="310"/>
                </a:cubicBezTo>
                <a:cubicBezTo>
                  <a:pt x="1501" y="338"/>
                  <a:pt x="1503" y="379"/>
                  <a:pt x="1480" y="406"/>
                </a:cubicBezTo>
                <a:cubicBezTo>
                  <a:pt x="1450" y="441"/>
                  <a:pt x="1392" y="434"/>
                  <a:pt x="1356" y="406"/>
                </a:cubicBezTo>
                <a:cubicBezTo>
                  <a:pt x="1319" y="378"/>
                  <a:pt x="1298" y="336"/>
                  <a:pt x="1272" y="298"/>
                </a:cubicBezTo>
                <a:cubicBezTo>
                  <a:pt x="1238" y="248"/>
                  <a:pt x="1192" y="203"/>
                  <a:pt x="1135" y="183"/>
                </a:cubicBezTo>
                <a:cubicBezTo>
                  <a:pt x="1078" y="163"/>
                  <a:pt x="1008" y="170"/>
                  <a:pt x="965" y="213"/>
                </a:cubicBezTo>
                <a:cubicBezTo>
                  <a:pt x="926" y="250"/>
                  <a:pt x="914" y="306"/>
                  <a:pt x="894" y="356"/>
                </a:cubicBezTo>
                <a:cubicBezTo>
                  <a:pt x="855" y="451"/>
                  <a:pt x="768" y="539"/>
                  <a:pt x="665" y="536"/>
                </a:cubicBezTo>
                <a:cubicBezTo>
                  <a:pt x="624" y="534"/>
                  <a:pt x="586" y="519"/>
                  <a:pt x="545" y="513"/>
                </a:cubicBezTo>
                <a:cubicBezTo>
                  <a:pt x="446" y="498"/>
                  <a:pt x="348" y="538"/>
                  <a:pt x="250" y="559"/>
                </a:cubicBezTo>
                <a:cubicBezTo>
                  <a:pt x="166" y="578"/>
                  <a:pt x="67" y="578"/>
                  <a:pt x="0" y="527"/>
                </a:cubicBezTo>
                <a:cubicBezTo>
                  <a:pt x="0" y="594"/>
                  <a:pt x="0" y="594"/>
                  <a:pt x="0" y="594"/>
                </a:cubicBezTo>
                <a:cubicBezTo>
                  <a:pt x="2926" y="594"/>
                  <a:pt x="2926" y="594"/>
                  <a:pt x="2926" y="594"/>
                </a:cubicBezTo>
                <a:cubicBezTo>
                  <a:pt x="2926" y="387"/>
                  <a:pt x="2926" y="387"/>
                  <a:pt x="2926" y="387"/>
                </a:cubicBezTo>
                <a:cubicBezTo>
                  <a:pt x="2845" y="277"/>
                  <a:pt x="2718" y="178"/>
                  <a:pt x="2575" y="20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0D3DAC-7B1A-1FD4-5486-FA9B2AA41A28}"/>
              </a:ext>
            </a:extLst>
          </p:cNvPr>
          <p:cNvSpPr txBox="1"/>
          <p:nvPr userDrawn="1"/>
        </p:nvSpPr>
        <p:spPr>
          <a:xfrm>
            <a:off x="3743411" y="2623109"/>
            <a:ext cx="652574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4400" b="1" dirty="0">
                <a:solidFill>
                  <a:schemeClr val="accent1"/>
                </a:solidFill>
              </a:rPr>
              <a:t>We’re thinking in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A7F0A96-41DA-56DB-E59E-A8210CE80F71}"/>
              </a:ext>
            </a:extLst>
          </p:cNvPr>
          <p:cNvSpPr txBox="1"/>
          <p:nvPr userDrawn="1"/>
        </p:nvSpPr>
        <p:spPr>
          <a:xfrm>
            <a:off x="7774899" y="3293265"/>
            <a:ext cx="25075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2400" i="1" dirty="0">
                <a:solidFill>
                  <a:schemeClr val="bg1">
                    <a:lumMod val="50000"/>
                  </a:schemeClr>
                </a:solidFill>
              </a:rPr>
              <a:t>Thanks | </a:t>
            </a:r>
            <a:r>
              <a:rPr lang="en-GB" sz="2400" i="1" dirty="0" err="1">
                <a:solidFill>
                  <a:schemeClr val="bg1">
                    <a:lumMod val="50000"/>
                  </a:schemeClr>
                </a:solidFill>
              </a:rPr>
              <a:t>Gràcies</a:t>
            </a:r>
            <a:endParaRPr lang="en-GB" sz="2400" i="1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F282C3C-88D1-8B08-2693-E82EB1E751AA}"/>
              </a:ext>
            </a:extLst>
          </p:cNvPr>
          <p:cNvGrpSpPr/>
          <p:nvPr userDrawn="1"/>
        </p:nvGrpSpPr>
        <p:grpSpPr>
          <a:xfrm>
            <a:off x="10343039" y="2434020"/>
            <a:ext cx="1573205" cy="1147619"/>
            <a:chOff x="6395687" y="619004"/>
            <a:chExt cx="1262917" cy="92127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C96C24C-422A-4D28-1C16-FD71F95D0EB0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A7FB79A-869D-7582-F832-0577B660FEF3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B3F4C76-9181-6836-4F02-67FA42188798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30B1B22-B3D7-922E-7CB6-F10FE929AC83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BE28EDA-ACC3-9F54-9493-53395C4FDC15}"/>
              </a:ext>
            </a:extLst>
          </p:cNvPr>
          <p:cNvSpPr txBox="1"/>
          <p:nvPr userDrawn="1"/>
        </p:nvSpPr>
        <p:spPr>
          <a:xfrm>
            <a:off x="421222" y="1100840"/>
            <a:ext cx="3019538" cy="38933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2000" b="1" dirty="0">
                <a:solidFill>
                  <a:srgbClr val="002060"/>
                </a:solidFill>
                <a:latin typeface="Candara" panose="020E0502030303020204" pitchFamily="34" charset="0"/>
              </a:rPr>
              <a:t>Project Coordinators</a:t>
            </a:r>
          </a:p>
          <a:p>
            <a:pPr algn="l"/>
            <a:r>
              <a:rPr lang="en-GB" sz="1600" dirty="0" err="1">
                <a:latin typeface="Candara" panose="020E0502030303020204" pitchFamily="34" charset="0"/>
              </a:rPr>
              <a:t>Jaume</a:t>
            </a:r>
            <a:r>
              <a:rPr lang="en-GB" sz="1600" dirty="0">
                <a:latin typeface="Candara" panose="020E0502030303020204" pitchFamily="34" charset="0"/>
              </a:rPr>
              <a:t> Pérez-Sánchez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  <a:hlinkClick r:id="rId2"/>
              </a:rPr>
              <a:t>jaime.perez.sanchez@csic.es</a:t>
            </a:r>
            <a:endParaRPr lang="en-GB" sz="1200" dirty="0">
              <a:latin typeface="Candara" panose="020E0502030303020204" pitchFamily="34" charset="0"/>
            </a:endParaRPr>
          </a:p>
          <a:p>
            <a:pPr algn="l"/>
            <a:r>
              <a:rPr lang="en-GB" sz="1600" dirty="0">
                <a:latin typeface="Candara" panose="020E0502030303020204" pitchFamily="34" charset="0"/>
              </a:rPr>
              <a:t>Carlos Valle Pérez 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  <a:hlinkClick r:id="rId3"/>
              </a:rPr>
              <a:t>carlos.valle@ua.es</a:t>
            </a:r>
            <a:endParaRPr lang="en-GB" sz="1200" dirty="0">
              <a:latin typeface="Candara" panose="020E0502030303020204" pitchFamily="34" charset="0"/>
            </a:endParaRPr>
          </a:p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2000" b="1" dirty="0">
                <a:solidFill>
                  <a:srgbClr val="002060"/>
                </a:solidFill>
                <a:latin typeface="Candara" panose="020E0502030303020204" pitchFamily="34" charset="0"/>
              </a:rPr>
              <a:t>Project Manager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  <a:hlinkClick r:id="rId4"/>
              </a:rPr>
              <a:t>email@email.com</a:t>
            </a:r>
            <a:r>
              <a:rPr lang="en-GB" sz="1200" dirty="0">
                <a:latin typeface="Candara" panose="020E0502030303020204" pitchFamily="34" charset="0"/>
              </a:rPr>
              <a:t>	</a:t>
            </a:r>
          </a:p>
          <a:p>
            <a:pPr algn="l"/>
            <a:endParaRPr lang="en-GB" sz="1200" dirty="0">
              <a:latin typeface="Candara" panose="020E0502030303020204" pitchFamily="34" charset="0"/>
            </a:endParaRPr>
          </a:p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2000" b="1" dirty="0">
                <a:solidFill>
                  <a:srgbClr val="002060"/>
                </a:solidFill>
                <a:latin typeface="Candara" panose="020E0502030303020204" pitchFamily="34" charset="0"/>
              </a:rPr>
              <a:t>Communication and Press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  <a:hlinkClick r:id="rId4"/>
              </a:rPr>
              <a:t>email@email.com</a:t>
            </a:r>
            <a:r>
              <a:rPr lang="en-GB" sz="1200" dirty="0">
                <a:latin typeface="Candara" panose="020E0502030303020204" pitchFamily="34" charset="0"/>
              </a:rPr>
              <a:t>	</a:t>
            </a:r>
          </a:p>
          <a:p>
            <a:pPr algn="l"/>
            <a:endParaRPr lang="en-GB" sz="1200" dirty="0">
              <a:latin typeface="Candara" panose="020E0502030303020204" pitchFamily="34" charset="0"/>
            </a:endParaRPr>
          </a:p>
          <a:p>
            <a:pPr algn="l"/>
            <a:endParaRPr lang="en-GB" sz="1200" dirty="0">
              <a:latin typeface="Candara" panose="020E0502030303020204" pitchFamily="34" charset="0"/>
            </a:endParaRPr>
          </a:p>
          <a:p>
            <a:pPr algn="l"/>
            <a:endParaRPr lang="en-GB" sz="1200" dirty="0">
              <a:latin typeface="Candara" panose="020E0502030303020204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F28BFB11-1301-92BA-1BF3-EFBB591BF07A}"/>
              </a:ext>
            </a:extLst>
          </p:cNvPr>
          <p:cNvGrpSpPr/>
          <p:nvPr userDrawn="1"/>
        </p:nvGrpSpPr>
        <p:grpSpPr>
          <a:xfrm>
            <a:off x="482351" y="6200800"/>
            <a:ext cx="1031139" cy="336463"/>
            <a:chOff x="4834878" y="619004"/>
            <a:chExt cx="2823726" cy="921389"/>
          </a:xfrm>
        </p:grpSpPr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FA7FA0C-8841-BB9C-1C6A-4EADEDAA246D}"/>
                </a:ext>
              </a:extLst>
            </p:cNvPr>
            <p:cNvSpPr/>
            <p:nvPr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AE158DD7-FF4A-EDFB-357E-7305934390A8}"/>
                </a:ext>
              </a:extLst>
            </p:cNvPr>
            <p:cNvSpPr/>
            <p:nvPr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57E2857-D4F3-0E72-4B45-E149EC7DC2F8}"/>
                </a:ext>
              </a:extLst>
            </p:cNvPr>
            <p:cNvSpPr/>
            <p:nvPr/>
          </p:nvSpPr>
          <p:spPr>
            <a:xfrm>
              <a:off x="4834878" y="1112577"/>
              <a:ext cx="216194" cy="427652"/>
            </a:xfrm>
            <a:custGeom>
              <a:avLst/>
              <a:gdLst>
                <a:gd name="connsiteX0" fmla="*/ 15 w 216194"/>
                <a:gd name="connsiteY0" fmla="*/ 14837 h 427652"/>
                <a:gd name="connsiteX1" fmla="*/ 92317 w 216194"/>
                <a:gd name="connsiteY1" fmla="*/ 0 h 427652"/>
                <a:gd name="connsiteX2" fmla="*/ 92317 w 216194"/>
                <a:gd name="connsiteY2" fmla="*/ 95668 h 427652"/>
                <a:gd name="connsiteX3" fmla="*/ 203207 w 216194"/>
                <a:gd name="connsiteY3" fmla="*/ 95668 h 427652"/>
                <a:gd name="connsiteX4" fmla="*/ 203207 w 216194"/>
                <a:gd name="connsiteY4" fmla="*/ 172187 h 427652"/>
                <a:gd name="connsiteX5" fmla="*/ 92317 w 216194"/>
                <a:gd name="connsiteY5" fmla="*/ 172187 h 427652"/>
                <a:gd name="connsiteX6" fmla="*/ 92317 w 216194"/>
                <a:gd name="connsiteY6" fmla="*/ 286332 h 427652"/>
                <a:gd name="connsiteX7" fmla="*/ 102524 w 216194"/>
                <a:gd name="connsiteY7" fmla="*/ 332623 h 427652"/>
                <a:gd name="connsiteX8" fmla="*/ 143711 w 216194"/>
                <a:gd name="connsiteY8" fmla="*/ 349913 h 427652"/>
                <a:gd name="connsiteX9" fmla="*/ 174372 w 216194"/>
                <a:gd name="connsiteY9" fmla="*/ 347143 h 427652"/>
                <a:gd name="connsiteX10" fmla="*/ 203207 w 216194"/>
                <a:gd name="connsiteY10" fmla="*/ 339230 h 427652"/>
                <a:gd name="connsiteX11" fmla="*/ 216194 w 216194"/>
                <a:gd name="connsiteY11" fmla="*/ 410803 h 427652"/>
                <a:gd name="connsiteX12" fmla="*/ 179019 w 216194"/>
                <a:gd name="connsiteY12" fmla="*/ 422673 h 427652"/>
                <a:gd name="connsiteX13" fmla="*/ 128857 w 216194"/>
                <a:gd name="connsiteY13" fmla="*/ 427618 h 427652"/>
                <a:gd name="connsiteX14" fmla="*/ 66303 w 216194"/>
                <a:gd name="connsiteY14" fmla="*/ 417450 h 427652"/>
                <a:gd name="connsiteX15" fmla="*/ 26586 w 216194"/>
                <a:gd name="connsiteY15" fmla="*/ 389042 h 427652"/>
                <a:gd name="connsiteX16" fmla="*/ 5814 w 216194"/>
                <a:gd name="connsiteY16" fmla="*/ 344927 h 427652"/>
                <a:gd name="connsiteX17" fmla="*/ 15 w 216194"/>
                <a:gd name="connsiteY17" fmla="*/ 287558 h 4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194" h="427652">
                  <a:moveTo>
                    <a:pt x="15" y="14837"/>
                  </a:moveTo>
                  <a:lnTo>
                    <a:pt x="92317" y="0"/>
                  </a:lnTo>
                  <a:lnTo>
                    <a:pt x="92317" y="95668"/>
                  </a:lnTo>
                  <a:lnTo>
                    <a:pt x="203207" y="95668"/>
                  </a:lnTo>
                  <a:lnTo>
                    <a:pt x="203207" y="172187"/>
                  </a:lnTo>
                  <a:lnTo>
                    <a:pt x="92317" y="172187"/>
                  </a:lnTo>
                  <a:lnTo>
                    <a:pt x="92317" y="286332"/>
                  </a:lnTo>
                  <a:cubicBezTo>
                    <a:pt x="92317" y="305667"/>
                    <a:pt x="95720" y="321098"/>
                    <a:pt x="102524" y="332623"/>
                  </a:cubicBezTo>
                  <a:cubicBezTo>
                    <a:pt x="109329" y="344148"/>
                    <a:pt x="123058" y="349913"/>
                    <a:pt x="143711" y="349913"/>
                  </a:cubicBezTo>
                  <a:cubicBezTo>
                    <a:pt x="153992" y="349869"/>
                    <a:pt x="164250" y="348939"/>
                    <a:pt x="174372" y="347143"/>
                  </a:cubicBezTo>
                  <a:cubicBezTo>
                    <a:pt x="184211" y="345410"/>
                    <a:pt x="193865" y="342763"/>
                    <a:pt x="203207" y="339230"/>
                  </a:cubicBezTo>
                  <a:lnTo>
                    <a:pt x="216194" y="410803"/>
                  </a:lnTo>
                  <a:cubicBezTo>
                    <a:pt x="204115" y="415674"/>
                    <a:pt x="191689" y="419642"/>
                    <a:pt x="179019" y="422673"/>
                  </a:cubicBezTo>
                  <a:cubicBezTo>
                    <a:pt x="162548" y="426257"/>
                    <a:pt x="145714" y="427919"/>
                    <a:pt x="128857" y="427618"/>
                  </a:cubicBezTo>
                  <a:cubicBezTo>
                    <a:pt x="103676" y="427618"/>
                    <a:pt x="82825" y="424228"/>
                    <a:pt x="66303" y="417450"/>
                  </a:cubicBezTo>
                  <a:cubicBezTo>
                    <a:pt x="50868" y="411472"/>
                    <a:pt x="37204" y="401699"/>
                    <a:pt x="26586" y="389042"/>
                  </a:cubicBezTo>
                  <a:cubicBezTo>
                    <a:pt x="16295" y="376156"/>
                    <a:pt x="9181" y="361046"/>
                    <a:pt x="5814" y="344927"/>
                  </a:cubicBezTo>
                  <a:cubicBezTo>
                    <a:pt x="1752" y="326079"/>
                    <a:pt x="-193" y="306838"/>
                    <a:pt x="15" y="287558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A3C02AE-BF61-CB83-159B-43A83A86B973}"/>
                </a:ext>
              </a:extLst>
            </p:cNvPr>
            <p:cNvSpPr/>
            <p:nvPr/>
          </p:nvSpPr>
          <p:spPr>
            <a:xfrm>
              <a:off x="5112912" y="1061380"/>
              <a:ext cx="281247" cy="478854"/>
            </a:xfrm>
            <a:custGeom>
              <a:avLst/>
              <a:gdLst>
                <a:gd name="connsiteX0" fmla="*/ 0 w 281247"/>
                <a:gd name="connsiteY0" fmla="*/ 478855 h 478854"/>
                <a:gd name="connsiteX1" fmla="*/ 0 w 281247"/>
                <a:gd name="connsiteY1" fmla="*/ 14797 h 478854"/>
                <a:gd name="connsiteX2" fmla="*/ 92302 w 281247"/>
                <a:gd name="connsiteY2" fmla="*/ 0 h 478854"/>
                <a:gd name="connsiteX3" fmla="*/ 92302 w 281247"/>
                <a:gd name="connsiteY3" fmla="*/ 155490 h 478854"/>
                <a:gd name="connsiteX4" fmla="*/ 116132 w 281247"/>
                <a:gd name="connsiteY4" fmla="*/ 149635 h 478854"/>
                <a:gd name="connsiteX5" fmla="*/ 144331 w 281247"/>
                <a:gd name="connsiteY5" fmla="*/ 146865 h 478854"/>
                <a:gd name="connsiteX6" fmla="*/ 210301 w 281247"/>
                <a:gd name="connsiteY6" fmla="*/ 157666 h 478854"/>
                <a:gd name="connsiteX7" fmla="*/ 252401 w 281247"/>
                <a:gd name="connsiteY7" fmla="*/ 188211 h 478854"/>
                <a:gd name="connsiteX8" fmla="*/ 274722 w 281247"/>
                <a:gd name="connsiteY8" fmla="*/ 235095 h 478854"/>
                <a:gd name="connsiteX9" fmla="*/ 281235 w 281247"/>
                <a:gd name="connsiteY9" fmla="*/ 295590 h 478854"/>
                <a:gd name="connsiteX10" fmla="*/ 281235 w 281247"/>
                <a:gd name="connsiteY10" fmla="*/ 478855 h 478854"/>
                <a:gd name="connsiteX11" fmla="*/ 189052 w 281247"/>
                <a:gd name="connsiteY11" fmla="*/ 478855 h 478854"/>
                <a:gd name="connsiteX12" fmla="*/ 189052 w 281247"/>
                <a:gd name="connsiteY12" fmla="*/ 306668 h 478854"/>
                <a:gd name="connsiteX13" fmla="*/ 177574 w 281247"/>
                <a:gd name="connsiteY13" fmla="*/ 243760 h 478854"/>
                <a:gd name="connsiteX14" fmla="*/ 135037 w 281247"/>
                <a:gd name="connsiteY14" fmla="*/ 225243 h 478854"/>
                <a:gd name="connsiteX15" fmla="*/ 111803 w 281247"/>
                <a:gd name="connsiteY15" fmla="*/ 227380 h 478854"/>
                <a:gd name="connsiteX16" fmla="*/ 92302 w 281247"/>
                <a:gd name="connsiteY16" fmla="*/ 232009 h 478854"/>
                <a:gd name="connsiteX17" fmla="*/ 92302 w 281247"/>
                <a:gd name="connsiteY17" fmla="*/ 478855 h 47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1247" h="478854">
                  <a:moveTo>
                    <a:pt x="0" y="478855"/>
                  </a:moveTo>
                  <a:lnTo>
                    <a:pt x="0" y="14797"/>
                  </a:lnTo>
                  <a:lnTo>
                    <a:pt x="92302" y="0"/>
                  </a:lnTo>
                  <a:lnTo>
                    <a:pt x="92302" y="155490"/>
                  </a:lnTo>
                  <a:cubicBezTo>
                    <a:pt x="100113" y="153037"/>
                    <a:pt x="108072" y="151083"/>
                    <a:pt x="116132" y="149635"/>
                  </a:cubicBezTo>
                  <a:cubicBezTo>
                    <a:pt x="125422" y="147823"/>
                    <a:pt x="134863" y="146893"/>
                    <a:pt x="144331" y="146865"/>
                  </a:cubicBezTo>
                  <a:cubicBezTo>
                    <a:pt x="170810" y="146865"/>
                    <a:pt x="192798" y="150466"/>
                    <a:pt x="210301" y="157666"/>
                  </a:cubicBezTo>
                  <a:cubicBezTo>
                    <a:pt x="226748" y="164056"/>
                    <a:pt x="241252" y="174577"/>
                    <a:pt x="252401" y="188211"/>
                  </a:cubicBezTo>
                  <a:cubicBezTo>
                    <a:pt x="263251" y="201991"/>
                    <a:pt x="270877" y="218007"/>
                    <a:pt x="274722" y="235095"/>
                  </a:cubicBezTo>
                  <a:cubicBezTo>
                    <a:pt x="279249" y="254937"/>
                    <a:pt x="281434" y="275242"/>
                    <a:pt x="281235" y="295590"/>
                  </a:cubicBezTo>
                  <a:lnTo>
                    <a:pt x="281235" y="478855"/>
                  </a:lnTo>
                  <a:lnTo>
                    <a:pt x="189052" y="478855"/>
                  </a:lnTo>
                  <a:lnTo>
                    <a:pt x="189052" y="306668"/>
                  </a:lnTo>
                  <a:cubicBezTo>
                    <a:pt x="189052" y="277074"/>
                    <a:pt x="185228" y="256104"/>
                    <a:pt x="177574" y="243760"/>
                  </a:cubicBezTo>
                  <a:cubicBezTo>
                    <a:pt x="169921" y="231416"/>
                    <a:pt x="155742" y="225243"/>
                    <a:pt x="135037" y="225243"/>
                  </a:cubicBezTo>
                  <a:cubicBezTo>
                    <a:pt x="127241" y="225200"/>
                    <a:pt x="119460" y="225916"/>
                    <a:pt x="111803" y="227380"/>
                  </a:cubicBezTo>
                  <a:cubicBezTo>
                    <a:pt x="104575" y="228856"/>
                    <a:pt x="98074" y="230399"/>
                    <a:pt x="92302" y="232009"/>
                  </a:cubicBezTo>
                  <a:lnTo>
                    <a:pt x="92302" y="478855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78D05C00-67A2-AE0E-408B-3ACBF1579996}"/>
                </a:ext>
              </a:extLst>
            </p:cNvPr>
            <p:cNvSpPr/>
            <p:nvPr/>
          </p:nvSpPr>
          <p:spPr>
            <a:xfrm>
              <a:off x="5468576" y="1067430"/>
              <a:ext cx="110254" cy="472804"/>
            </a:xfrm>
            <a:custGeom>
              <a:avLst/>
              <a:gdLst>
                <a:gd name="connsiteX0" fmla="*/ 110254 w 110254"/>
                <a:gd name="connsiteY0" fmla="*/ 54405 h 472804"/>
                <a:gd name="connsiteX1" fmla="*/ 93851 w 110254"/>
                <a:gd name="connsiteY1" fmla="*/ 94207 h 472804"/>
                <a:gd name="connsiteX2" fmla="*/ 16443 w 110254"/>
                <a:gd name="connsiteY2" fmla="*/ 94207 h 472804"/>
                <a:gd name="connsiteX3" fmla="*/ 0 w 110254"/>
                <a:gd name="connsiteY3" fmla="*/ 54405 h 472804"/>
                <a:gd name="connsiteX4" fmla="*/ 16443 w 110254"/>
                <a:gd name="connsiteY4" fmla="*/ 14484 h 472804"/>
                <a:gd name="connsiteX5" fmla="*/ 93851 w 110254"/>
                <a:gd name="connsiteY5" fmla="*/ 14484 h 472804"/>
                <a:gd name="connsiteX6" fmla="*/ 110254 w 110254"/>
                <a:gd name="connsiteY6" fmla="*/ 54405 h 472804"/>
                <a:gd name="connsiteX7" fmla="*/ 101596 w 110254"/>
                <a:gd name="connsiteY7" fmla="*/ 472804 h 472804"/>
                <a:gd name="connsiteX8" fmla="*/ 9294 w 110254"/>
                <a:gd name="connsiteY8" fmla="*/ 472804 h 472804"/>
                <a:gd name="connsiteX9" fmla="*/ 9294 w 110254"/>
                <a:gd name="connsiteY9" fmla="*/ 148372 h 472804"/>
                <a:gd name="connsiteX10" fmla="*/ 101596 w 110254"/>
                <a:gd name="connsiteY10" fmla="*/ 148372 h 47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54" h="472804">
                  <a:moveTo>
                    <a:pt x="110254" y="54405"/>
                  </a:moveTo>
                  <a:cubicBezTo>
                    <a:pt x="110254" y="71311"/>
                    <a:pt x="104785" y="84581"/>
                    <a:pt x="93851" y="94207"/>
                  </a:cubicBezTo>
                  <a:cubicBezTo>
                    <a:pt x="71709" y="113574"/>
                    <a:pt x="38585" y="113574"/>
                    <a:pt x="16443" y="94207"/>
                  </a:cubicBezTo>
                  <a:cubicBezTo>
                    <a:pt x="5481" y="84553"/>
                    <a:pt x="0" y="71287"/>
                    <a:pt x="0" y="54405"/>
                  </a:cubicBezTo>
                  <a:cubicBezTo>
                    <a:pt x="0" y="37522"/>
                    <a:pt x="5481" y="24217"/>
                    <a:pt x="16443" y="14484"/>
                  </a:cubicBezTo>
                  <a:cubicBezTo>
                    <a:pt x="38605" y="-4828"/>
                    <a:pt x="71689" y="-4828"/>
                    <a:pt x="93851" y="14484"/>
                  </a:cubicBezTo>
                  <a:cubicBezTo>
                    <a:pt x="104813" y="24268"/>
                    <a:pt x="110282" y="37578"/>
                    <a:pt x="110254" y="54405"/>
                  </a:cubicBezTo>
                  <a:close/>
                  <a:moveTo>
                    <a:pt x="101596" y="472804"/>
                  </a:moveTo>
                  <a:lnTo>
                    <a:pt x="9294" y="472804"/>
                  </a:lnTo>
                  <a:lnTo>
                    <a:pt x="9294" y="148372"/>
                  </a:lnTo>
                  <a:lnTo>
                    <a:pt x="101596" y="148372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D9A9987-D4F6-7C33-2C73-5EAC7AB5A628}"/>
                </a:ext>
              </a:extLst>
            </p:cNvPr>
            <p:cNvSpPr/>
            <p:nvPr/>
          </p:nvSpPr>
          <p:spPr>
            <a:xfrm>
              <a:off x="5657033" y="1208242"/>
              <a:ext cx="281249" cy="331992"/>
            </a:xfrm>
            <a:custGeom>
              <a:avLst/>
              <a:gdLst>
                <a:gd name="connsiteX0" fmla="*/ 0 w 281249"/>
                <a:gd name="connsiteY0" fmla="*/ 18519 h 331992"/>
                <a:gd name="connsiteX1" fmla="*/ 60727 w 281249"/>
                <a:gd name="connsiteY1" fmla="*/ 5859 h 331992"/>
                <a:gd name="connsiteX2" fmla="*/ 138771 w 281249"/>
                <a:gd name="connsiteY2" fmla="*/ 3 h 331992"/>
                <a:gd name="connsiteX3" fmla="*/ 207838 w 281249"/>
                <a:gd name="connsiteY3" fmla="*/ 10804 h 331992"/>
                <a:gd name="connsiteX4" fmla="*/ 251527 w 281249"/>
                <a:gd name="connsiteY4" fmla="*/ 41348 h 331992"/>
                <a:gd name="connsiteX5" fmla="*/ 274444 w 281249"/>
                <a:gd name="connsiteY5" fmla="*/ 88233 h 331992"/>
                <a:gd name="connsiteX6" fmla="*/ 281235 w 281249"/>
                <a:gd name="connsiteY6" fmla="*/ 148728 h 331992"/>
                <a:gd name="connsiteX7" fmla="*/ 281235 w 281249"/>
                <a:gd name="connsiteY7" fmla="*/ 331993 h 331992"/>
                <a:gd name="connsiteX8" fmla="*/ 188814 w 281249"/>
                <a:gd name="connsiteY8" fmla="*/ 331993 h 331992"/>
                <a:gd name="connsiteX9" fmla="*/ 188814 w 281249"/>
                <a:gd name="connsiteY9" fmla="*/ 159806 h 331992"/>
                <a:gd name="connsiteX10" fmla="*/ 176899 w 281249"/>
                <a:gd name="connsiteY10" fmla="*/ 96898 h 331992"/>
                <a:gd name="connsiteX11" fmla="*/ 132932 w 281249"/>
                <a:gd name="connsiteY11" fmla="*/ 78381 h 331992"/>
                <a:gd name="connsiteX12" fmla="*/ 111882 w 281249"/>
                <a:gd name="connsiteY12" fmla="*/ 79291 h 331992"/>
                <a:gd name="connsiteX13" fmla="*/ 92024 w 281249"/>
                <a:gd name="connsiteY13" fmla="*/ 81467 h 331992"/>
                <a:gd name="connsiteX14" fmla="*/ 92024 w 281249"/>
                <a:gd name="connsiteY14" fmla="*/ 331993 h 331992"/>
                <a:gd name="connsiteX15" fmla="*/ 0 w 281249"/>
                <a:gd name="connsiteY15" fmla="*/ 331993 h 33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249" h="331992">
                  <a:moveTo>
                    <a:pt x="0" y="18519"/>
                  </a:moveTo>
                  <a:cubicBezTo>
                    <a:pt x="19966" y="13083"/>
                    <a:pt x="40245" y="8854"/>
                    <a:pt x="60727" y="5859"/>
                  </a:cubicBezTo>
                  <a:cubicBezTo>
                    <a:pt x="86547" y="1870"/>
                    <a:pt x="112641" y="-88"/>
                    <a:pt x="138771" y="3"/>
                  </a:cubicBezTo>
                  <a:cubicBezTo>
                    <a:pt x="166465" y="3"/>
                    <a:pt x="189489" y="3603"/>
                    <a:pt x="207838" y="10804"/>
                  </a:cubicBezTo>
                  <a:cubicBezTo>
                    <a:pt x="224825" y="17020"/>
                    <a:pt x="239886" y="27548"/>
                    <a:pt x="251527" y="41348"/>
                  </a:cubicBezTo>
                  <a:cubicBezTo>
                    <a:pt x="262533" y="55109"/>
                    <a:pt x="270357" y="71117"/>
                    <a:pt x="274444" y="88233"/>
                  </a:cubicBezTo>
                  <a:cubicBezTo>
                    <a:pt x="279166" y="108047"/>
                    <a:pt x="281450" y="128364"/>
                    <a:pt x="281235" y="148728"/>
                  </a:cubicBezTo>
                  <a:lnTo>
                    <a:pt x="281235" y="331993"/>
                  </a:lnTo>
                  <a:lnTo>
                    <a:pt x="188814" y="331993"/>
                  </a:lnTo>
                  <a:lnTo>
                    <a:pt x="188814" y="159806"/>
                  </a:lnTo>
                  <a:cubicBezTo>
                    <a:pt x="188814" y="130211"/>
                    <a:pt x="184842" y="109242"/>
                    <a:pt x="176899" y="96898"/>
                  </a:cubicBezTo>
                  <a:cubicBezTo>
                    <a:pt x="168956" y="84553"/>
                    <a:pt x="154379" y="78381"/>
                    <a:pt x="132932" y="78381"/>
                  </a:cubicBezTo>
                  <a:cubicBezTo>
                    <a:pt x="126300" y="78381"/>
                    <a:pt x="119309" y="78658"/>
                    <a:pt x="111882" y="79291"/>
                  </a:cubicBezTo>
                  <a:cubicBezTo>
                    <a:pt x="104455" y="79924"/>
                    <a:pt x="97823" y="80636"/>
                    <a:pt x="92024" y="81467"/>
                  </a:cubicBezTo>
                  <a:lnTo>
                    <a:pt x="92024" y="331993"/>
                  </a:lnTo>
                  <a:lnTo>
                    <a:pt x="0" y="331993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B5B95EA1-0263-D2C4-4A08-5BD3D439BEDA}"/>
                </a:ext>
              </a:extLst>
            </p:cNvPr>
            <p:cNvSpPr/>
            <p:nvPr/>
          </p:nvSpPr>
          <p:spPr>
            <a:xfrm>
              <a:off x="6021753" y="1061380"/>
              <a:ext cx="309116" cy="479013"/>
            </a:xfrm>
            <a:custGeom>
              <a:avLst/>
              <a:gdLst>
                <a:gd name="connsiteX0" fmla="*/ 92302 w 309116"/>
                <a:gd name="connsiteY0" fmla="*/ 270822 h 479013"/>
                <a:gd name="connsiteX1" fmla="*/ 120461 w 309116"/>
                <a:gd name="connsiteY1" fmla="*/ 240159 h 479013"/>
                <a:gd name="connsiteX2" fmla="*/ 148621 w 309116"/>
                <a:gd name="connsiteY2" fmla="*/ 208507 h 479013"/>
                <a:gd name="connsiteX3" fmla="*/ 174278 w 309116"/>
                <a:gd name="connsiteY3" fmla="*/ 178755 h 479013"/>
                <a:gd name="connsiteX4" fmla="*/ 195010 w 309116"/>
                <a:gd name="connsiteY4" fmla="*/ 154224 h 479013"/>
                <a:gd name="connsiteX5" fmla="*/ 304787 w 309116"/>
                <a:gd name="connsiteY5" fmla="*/ 154224 h 479013"/>
                <a:gd name="connsiteX6" fmla="*/ 240645 w 309116"/>
                <a:gd name="connsiteY6" fmla="*/ 225956 h 479013"/>
                <a:gd name="connsiteX7" fmla="*/ 172212 w 309116"/>
                <a:gd name="connsiteY7" fmla="*/ 296460 h 479013"/>
                <a:gd name="connsiteX8" fmla="*/ 210619 w 309116"/>
                <a:gd name="connsiteY8" fmla="*/ 336342 h 479013"/>
                <a:gd name="connsiteX9" fmla="*/ 249025 w 309116"/>
                <a:gd name="connsiteY9" fmla="*/ 384255 h 479013"/>
                <a:gd name="connsiteX10" fmla="*/ 283102 w 309116"/>
                <a:gd name="connsiteY10" fmla="*/ 433711 h 479013"/>
                <a:gd name="connsiteX11" fmla="*/ 309117 w 309116"/>
                <a:gd name="connsiteY11" fmla="*/ 478815 h 479013"/>
                <a:gd name="connsiteX12" fmla="*/ 202993 w 309116"/>
                <a:gd name="connsiteY12" fmla="*/ 478815 h 479013"/>
                <a:gd name="connsiteX13" fmla="*/ 180394 w 309116"/>
                <a:gd name="connsiteY13" fmla="*/ 443207 h 479013"/>
                <a:gd name="connsiteX14" fmla="*/ 153506 w 309116"/>
                <a:gd name="connsiteY14" fmla="*/ 404315 h 479013"/>
                <a:gd name="connsiteX15" fmla="*/ 123520 w 309116"/>
                <a:gd name="connsiteY15" fmla="*/ 366886 h 479013"/>
                <a:gd name="connsiteX16" fmla="*/ 92302 w 309116"/>
                <a:gd name="connsiteY16" fmla="*/ 336579 h 479013"/>
                <a:gd name="connsiteX17" fmla="*/ 92302 w 309116"/>
                <a:gd name="connsiteY17" fmla="*/ 479013 h 479013"/>
                <a:gd name="connsiteX18" fmla="*/ 0 w 309116"/>
                <a:gd name="connsiteY18" fmla="*/ 479013 h 479013"/>
                <a:gd name="connsiteX19" fmla="*/ 0 w 309116"/>
                <a:gd name="connsiteY19" fmla="*/ 14797 h 479013"/>
                <a:gd name="connsiteX20" fmla="*/ 92302 w 309116"/>
                <a:gd name="connsiteY20" fmla="*/ 0 h 47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9116" h="479013">
                  <a:moveTo>
                    <a:pt x="92302" y="270822"/>
                  </a:moveTo>
                  <a:cubicBezTo>
                    <a:pt x="101358" y="261010"/>
                    <a:pt x="110743" y="250791"/>
                    <a:pt x="120461" y="240159"/>
                  </a:cubicBezTo>
                  <a:cubicBezTo>
                    <a:pt x="130180" y="229528"/>
                    <a:pt x="139565" y="218980"/>
                    <a:pt x="148621" y="208507"/>
                  </a:cubicBezTo>
                  <a:cubicBezTo>
                    <a:pt x="157676" y="198090"/>
                    <a:pt x="166227" y="188171"/>
                    <a:pt x="174278" y="178755"/>
                  </a:cubicBezTo>
                  <a:cubicBezTo>
                    <a:pt x="182328" y="169338"/>
                    <a:pt x="189239" y="161160"/>
                    <a:pt x="195010" y="154224"/>
                  </a:cubicBezTo>
                  <a:lnTo>
                    <a:pt x="304787" y="154224"/>
                  </a:lnTo>
                  <a:cubicBezTo>
                    <a:pt x="282864" y="179257"/>
                    <a:pt x="261484" y="203166"/>
                    <a:pt x="240645" y="225956"/>
                  </a:cubicBezTo>
                  <a:cubicBezTo>
                    <a:pt x="219805" y="248745"/>
                    <a:pt x="196996" y="272247"/>
                    <a:pt x="172212" y="296460"/>
                  </a:cubicBezTo>
                  <a:cubicBezTo>
                    <a:pt x="185875" y="308904"/>
                    <a:pt x="198708" y="322225"/>
                    <a:pt x="210619" y="336342"/>
                  </a:cubicBezTo>
                  <a:cubicBezTo>
                    <a:pt x="223856" y="351772"/>
                    <a:pt x="236661" y="367745"/>
                    <a:pt x="249025" y="384255"/>
                  </a:cubicBezTo>
                  <a:cubicBezTo>
                    <a:pt x="261389" y="400766"/>
                    <a:pt x="272748" y="417252"/>
                    <a:pt x="283102" y="433711"/>
                  </a:cubicBezTo>
                  <a:cubicBezTo>
                    <a:pt x="293428" y="450170"/>
                    <a:pt x="302099" y="465205"/>
                    <a:pt x="309117" y="478815"/>
                  </a:cubicBezTo>
                  <a:lnTo>
                    <a:pt x="202993" y="478815"/>
                  </a:lnTo>
                  <a:cubicBezTo>
                    <a:pt x="196348" y="468081"/>
                    <a:pt x="188814" y="456212"/>
                    <a:pt x="180394" y="443207"/>
                  </a:cubicBezTo>
                  <a:cubicBezTo>
                    <a:pt x="171974" y="430202"/>
                    <a:pt x="163010" y="417240"/>
                    <a:pt x="153506" y="404315"/>
                  </a:cubicBezTo>
                  <a:cubicBezTo>
                    <a:pt x="144002" y="391337"/>
                    <a:pt x="134005" y="378862"/>
                    <a:pt x="123520" y="366886"/>
                  </a:cubicBezTo>
                  <a:cubicBezTo>
                    <a:pt x="113999" y="355915"/>
                    <a:pt x="103558" y="345778"/>
                    <a:pt x="92302" y="336579"/>
                  </a:cubicBezTo>
                  <a:lnTo>
                    <a:pt x="92302" y="479013"/>
                  </a:lnTo>
                  <a:lnTo>
                    <a:pt x="0" y="479013"/>
                  </a:lnTo>
                  <a:lnTo>
                    <a:pt x="0" y="14797"/>
                  </a:lnTo>
                  <a:lnTo>
                    <a:pt x="92302" y="0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2CFD153-688E-F024-74A3-5E4D384C1244}"/>
                </a:ext>
              </a:extLst>
            </p:cNvPr>
            <p:cNvSpPr/>
            <p:nvPr/>
          </p:nvSpPr>
          <p:spPr>
            <a:xfrm>
              <a:off x="5827815" y="620314"/>
              <a:ext cx="110293" cy="472875"/>
            </a:xfrm>
            <a:custGeom>
              <a:avLst/>
              <a:gdLst>
                <a:gd name="connsiteX0" fmla="*/ 110294 w 110293"/>
                <a:gd name="connsiteY0" fmla="*/ 54476 h 472875"/>
                <a:gd name="connsiteX1" fmla="*/ 93891 w 110293"/>
                <a:gd name="connsiteY1" fmla="*/ 94279 h 472875"/>
                <a:gd name="connsiteX2" fmla="*/ 16443 w 110293"/>
                <a:gd name="connsiteY2" fmla="*/ 94279 h 472875"/>
                <a:gd name="connsiteX3" fmla="*/ 0 w 110293"/>
                <a:gd name="connsiteY3" fmla="*/ 54476 h 472875"/>
                <a:gd name="connsiteX4" fmla="*/ 16443 w 110293"/>
                <a:gd name="connsiteY4" fmla="*/ 14516 h 472875"/>
                <a:gd name="connsiteX5" fmla="*/ 93891 w 110293"/>
                <a:gd name="connsiteY5" fmla="*/ 14516 h 472875"/>
                <a:gd name="connsiteX6" fmla="*/ 110294 w 110293"/>
                <a:gd name="connsiteY6" fmla="*/ 54476 h 472875"/>
                <a:gd name="connsiteX7" fmla="*/ 101635 w 110293"/>
                <a:gd name="connsiteY7" fmla="*/ 472876 h 472875"/>
                <a:gd name="connsiteX8" fmla="*/ 9333 w 110293"/>
                <a:gd name="connsiteY8" fmla="*/ 472876 h 472875"/>
                <a:gd name="connsiteX9" fmla="*/ 9333 w 110293"/>
                <a:gd name="connsiteY9" fmla="*/ 148443 h 472875"/>
                <a:gd name="connsiteX10" fmla="*/ 101635 w 110293"/>
                <a:gd name="connsiteY10" fmla="*/ 148443 h 47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93" h="472875">
                  <a:moveTo>
                    <a:pt x="110294" y="54476"/>
                  </a:moveTo>
                  <a:cubicBezTo>
                    <a:pt x="110294" y="71331"/>
                    <a:pt x="104825" y="84598"/>
                    <a:pt x="93891" y="94279"/>
                  </a:cubicBezTo>
                  <a:cubicBezTo>
                    <a:pt x="71709" y="113580"/>
                    <a:pt x="38625" y="113580"/>
                    <a:pt x="16443" y="94279"/>
                  </a:cubicBezTo>
                  <a:cubicBezTo>
                    <a:pt x="5481" y="84625"/>
                    <a:pt x="0" y="71357"/>
                    <a:pt x="0" y="54476"/>
                  </a:cubicBezTo>
                  <a:cubicBezTo>
                    <a:pt x="0" y="37595"/>
                    <a:pt x="5481" y="24275"/>
                    <a:pt x="16443" y="14516"/>
                  </a:cubicBezTo>
                  <a:cubicBezTo>
                    <a:pt x="38605" y="-4839"/>
                    <a:pt x="71729" y="-4839"/>
                    <a:pt x="93891" y="14516"/>
                  </a:cubicBezTo>
                  <a:cubicBezTo>
                    <a:pt x="104825" y="24275"/>
                    <a:pt x="110294" y="37595"/>
                    <a:pt x="110294" y="54476"/>
                  </a:cubicBezTo>
                  <a:close/>
                  <a:moveTo>
                    <a:pt x="101635" y="472876"/>
                  </a:moveTo>
                  <a:lnTo>
                    <a:pt x="9333" y="472876"/>
                  </a:lnTo>
                  <a:lnTo>
                    <a:pt x="9333" y="148443"/>
                  </a:lnTo>
                  <a:lnTo>
                    <a:pt x="101635" y="148443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3EFC16D9-CE21-CF6B-F369-4080D5D9CBE3}"/>
                </a:ext>
              </a:extLst>
            </p:cNvPr>
            <p:cNvSpPr/>
            <p:nvPr/>
          </p:nvSpPr>
          <p:spPr>
            <a:xfrm>
              <a:off x="6021435" y="646692"/>
              <a:ext cx="281288" cy="331878"/>
            </a:xfrm>
            <a:custGeom>
              <a:avLst/>
              <a:gdLst>
                <a:gd name="connsiteX0" fmla="*/ 0 w 281288"/>
                <a:gd name="connsiteY0" fmla="*/ 18365 h 331878"/>
                <a:gd name="connsiteX1" fmla="*/ 60568 w 281288"/>
                <a:gd name="connsiteY1" fmla="*/ 5744 h 331878"/>
                <a:gd name="connsiteX2" fmla="*/ 138771 w 281288"/>
                <a:gd name="connsiteY2" fmla="*/ 7 h 331878"/>
                <a:gd name="connsiteX3" fmla="*/ 207838 w 281288"/>
                <a:gd name="connsiteY3" fmla="*/ 10808 h 331878"/>
                <a:gd name="connsiteX4" fmla="*/ 251527 w 281288"/>
                <a:gd name="connsiteY4" fmla="*/ 41353 h 331878"/>
                <a:gd name="connsiteX5" fmla="*/ 274483 w 281288"/>
                <a:gd name="connsiteY5" fmla="*/ 88237 h 331878"/>
                <a:gd name="connsiteX6" fmla="*/ 281275 w 281288"/>
                <a:gd name="connsiteY6" fmla="*/ 148692 h 331878"/>
                <a:gd name="connsiteX7" fmla="*/ 281275 w 281288"/>
                <a:gd name="connsiteY7" fmla="*/ 331878 h 331878"/>
                <a:gd name="connsiteX8" fmla="*/ 188933 w 281288"/>
                <a:gd name="connsiteY8" fmla="*/ 331878 h 331878"/>
                <a:gd name="connsiteX9" fmla="*/ 188933 w 281288"/>
                <a:gd name="connsiteY9" fmla="*/ 159691 h 331878"/>
                <a:gd name="connsiteX10" fmla="*/ 177018 w 281288"/>
                <a:gd name="connsiteY10" fmla="*/ 96744 h 331878"/>
                <a:gd name="connsiteX11" fmla="*/ 133012 w 281288"/>
                <a:gd name="connsiteY11" fmla="*/ 78227 h 331878"/>
                <a:gd name="connsiteX12" fmla="*/ 111962 w 281288"/>
                <a:gd name="connsiteY12" fmla="*/ 79177 h 331878"/>
                <a:gd name="connsiteX13" fmla="*/ 92103 w 281288"/>
                <a:gd name="connsiteY13" fmla="*/ 81313 h 331878"/>
                <a:gd name="connsiteX14" fmla="*/ 92103 w 281288"/>
                <a:gd name="connsiteY14" fmla="*/ 331878 h 331878"/>
                <a:gd name="connsiteX15" fmla="*/ 0 w 281288"/>
                <a:gd name="connsiteY15" fmla="*/ 331878 h 33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288" h="331878">
                  <a:moveTo>
                    <a:pt x="0" y="18365"/>
                  </a:moveTo>
                  <a:cubicBezTo>
                    <a:pt x="19922" y="12965"/>
                    <a:pt x="40146" y="8750"/>
                    <a:pt x="60568" y="5744"/>
                  </a:cubicBezTo>
                  <a:cubicBezTo>
                    <a:pt x="86444" y="1785"/>
                    <a:pt x="112593" y="-133"/>
                    <a:pt x="138771" y="7"/>
                  </a:cubicBezTo>
                  <a:cubicBezTo>
                    <a:pt x="166414" y="7"/>
                    <a:pt x="189438" y="3608"/>
                    <a:pt x="207838" y="10808"/>
                  </a:cubicBezTo>
                  <a:cubicBezTo>
                    <a:pt x="224837" y="17000"/>
                    <a:pt x="239902" y="27533"/>
                    <a:pt x="251527" y="41353"/>
                  </a:cubicBezTo>
                  <a:cubicBezTo>
                    <a:pt x="262576" y="55092"/>
                    <a:pt x="270416" y="71107"/>
                    <a:pt x="274483" y="88237"/>
                  </a:cubicBezTo>
                  <a:cubicBezTo>
                    <a:pt x="279206" y="108039"/>
                    <a:pt x="281485" y="128341"/>
                    <a:pt x="281275" y="148692"/>
                  </a:cubicBezTo>
                  <a:lnTo>
                    <a:pt x="281275" y="331878"/>
                  </a:lnTo>
                  <a:lnTo>
                    <a:pt x="188933" y="331878"/>
                  </a:lnTo>
                  <a:lnTo>
                    <a:pt x="188933" y="159691"/>
                  </a:lnTo>
                  <a:cubicBezTo>
                    <a:pt x="188933" y="130097"/>
                    <a:pt x="184962" y="109114"/>
                    <a:pt x="177018" y="96744"/>
                  </a:cubicBezTo>
                  <a:cubicBezTo>
                    <a:pt x="169075" y="84373"/>
                    <a:pt x="154407" y="78201"/>
                    <a:pt x="133012" y="78227"/>
                  </a:cubicBezTo>
                  <a:cubicBezTo>
                    <a:pt x="126419" y="78227"/>
                    <a:pt x="119389" y="78544"/>
                    <a:pt x="111962" y="79177"/>
                  </a:cubicBezTo>
                  <a:cubicBezTo>
                    <a:pt x="104535" y="79810"/>
                    <a:pt x="97942" y="80522"/>
                    <a:pt x="92103" y="81313"/>
                  </a:cubicBezTo>
                  <a:lnTo>
                    <a:pt x="92103" y="331878"/>
                  </a:lnTo>
                  <a:lnTo>
                    <a:pt x="0" y="331878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1789ED1A-8C09-FABD-0A82-2FBD24EFD2CF}"/>
                </a:ext>
              </a:extLst>
            </p:cNvPr>
            <p:cNvSpPr/>
            <p:nvPr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E884C26-F6E2-FA8A-00D3-A98FE7076802}"/>
                </a:ext>
              </a:extLst>
            </p:cNvPr>
            <p:cNvSpPr/>
            <p:nvPr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8" name="Rectangle 67">
            <a:extLst>
              <a:ext uri="{FF2B5EF4-FFF2-40B4-BE49-F238E27FC236}">
                <a16:creationId xmlns:a16="http://schemas.microsoft.com/office/drawing/2014/main" id="{74AE79A4-5190-3D10-C8EF-D15ED941B494}"/>
              </a:ext>
            </a:extLst>
          </p:cNvPr>
          <p:cNvSpPr/>
          <p:nvPr userDrawn="1"/>
        </p:nvSpPr>
        <p:spPr>
          <a:xfrm>
            <a:off x="1688377" y="6045867"/>
            <a:ext cx="25338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900" dirty="0">
                <a:solidFill>
                  <a:schemeClr val="accent1"/>
                </a:solidFill>
              </a:rPr>
              <a:t>This study forms part of the </a:t>
            </a:r>
            <a:r>
              <a:rPr lang="en-GB" sz="900" dirty="0" err="1">
                <a:solidFill>
                  <a:schemeClr val="accent1"/>
                </a:solidFill>
              </a:rPr>
              <a:t>ThinkInAzul</a:t>
            </a:r>
            <a:r>
              <a:rPr lang="en-GB" sz="900" dirty="0">
                <a:solidFill>
                  <a:schemeClr val="accent1"/>
                </a:solidFill>
              </a:rPr>
              <a:t> programme and was supported by MCIN with funding from European Union </a:t>
            </a:r>
            <a:r>
              <a:rPr lang="en-GB" sz="900" dirty="0" err="1">
                <a:solidFill>
                  <a:schemeClr val="accent1"/>
                </a:solidFill>
              </a:rPr>
              <a:t>NextGenerationEU</a:t>
            </a:r>
            <a:r>
              <a:rPr lang="en-GB" sz="900" dirty="0">
                <a:solidFill>
                  <a:schemeClr val="accent1"/>
                </a:solidFill>
              </a:rPr>
              <a:t> (PRTR-C17.I1) and by </a:t>
            </a:r>
            <a:r>
              <a:rPr lang="en-GB" sz="900" i="1" dirty="0" err="1">
                <a:solidFill>
                  <a:schemeClr val="accent1"/>
                </a:solidFill>
              </a:rPr>
              <a:t>Generalitat</a:t>
            </a:r>
            <a:r>
              <a:rPr lang="en-GB" sz="900" i="1" dirty="0">
                <a:solidFill>
                  <a:schemeClr val="accent1"/>
                </a:solidFill>
              </a:rPr>
              <a:t> </a:t>
            </a:r>
            <a:r>
              <a:rPr lang="en-GB" sz="900" i="1" dirty="0" err="1">
                <a:solidFill>
                  <a:schemeClr val="accent1"/>
                </a:solidFill>
              </a:rPr>
              <a:t>Valenciana</a:t>
            </a:r>
            <a:endParaRPr lang="en-GB" sz="900" dirty="0">
              <a:solidFill>
                <a:schemeClr val="accent1"/>
              </a:solidFill>
              <a:latin typeface="Accura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C85DD1E-EEF2-5B94-FCB3-979E31B544BF}"/>
              </a:ext>
            </a:extLst>
          </p:cNvPr>
          <p:cNvGrpSpPr/>
          <p:nvPr userDrawn="1"/>
        </p:nvGrpSpPr>
        <p:grpSpPr>
          <a:xfrm>
            <a:off x="4537442" y="3967589"/>
            <a:ext cx="7410505" cy="1092826"/>
            <a:chOff x="4537442" y="4097785"/>
            <a:chExt cx="7410505" cy="1092826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86E82D4-21FE-0A47-1363-A55DC3671933}"/>
                </a:ext>
              </a:extLst>
            </p:cNvPr>
            <p:cNvSpPr/>
            <p:nvPr userDrawn="1"/>
          </p:nvSpPr>
          <p:spPr>
            <a:xfrm>
              <a:off x="4537442" y="4097785"/>
              <a:ext cx="7410505" cy="1092826"/>
            </a:xfrm>
            <a:prstGeom prst="rect">
              <a:avLst/>
            </a:prstGeom>
            <a:solidFill>
              <a:srgbClr val="FFFFFF">
                <a:alpha val="53442"/>
              </a:srgbClr>
            </a:solidFill>
            <a:ln w="63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C255FDD-5DEF-51C1-38C3-41F033F1D46A}"/>
                </a:ext>
              </a:extLst>
            </p:cNvPr>
            <p:cNvGrpSpPr/>
            <p:nvPr userDrawn="1"/>
          </p:nvGrpSpPr>
          <p:grpSpPr>
            <a:xfrm>
              <a:off x="4749897" y="4359355"/>
              <a:ext cx="6968117" cy="565842"/>
              <a:chOff x="4749897" y="4329582"/>
              <a:chExt cx="6968117" cy="565842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161D7807-556C-0958-EA02-56BB08E641EE}"/>
                  </a:ext>
                </a:extLst>
              </p:cNvPr>
              <p:cNvGrpSpPr/>
              <p:nvPr userDrawn="1"/>
            </p:nvGrpSpPr>
            <p:grpSpPr>
              <a:xfrm>
                <a:off x="10842895" y="4505327"/>
                <a:ext cx="875119" cy="214352"/>
                <a:chOff x="8314769" y="3086750"/>
                <a:chExt cx="893722" cy="218909"/>
              </a:xfrm>
            </p:grpSpPr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B040CF6D-815D-1B1B-9AC4-4CFD846E9FAE}"/>
                    </a:ext>
                  </a:extLst>
                </p:cNvPr>
                <p:cNvSpPr/>
                <p:nvPr/>
              </p:nvSpPr>
              <p:spPr>
                <a:xfrm>
                  <a:off x="8314977" y="3280966"/>
                  <a:ext cx="24384" cy="23917"/>
                </a:xfrm>
                <a:custGeom>
                  <a:avLst/>
                  <a:gdLst>
                    <a:gd name="connsiteX0" fmla="*/ 24384 w 24384"/>
                    <a:gd name="connsiteY0" fmla="*/ 20096 h 23917"/>
                    <a:gd name="connsiteX1" fmla="*/ 23842 w 24384"/>
                    <a:gd name="connsiteY1" fmla="*/ 20494 h 23917"/>
                    <a:gd name="connsiteX2" fmla="*/ 23211 w 24384"/>
                    <a:gd name="connsiteY2" fmla="*/ 20185 h 23917"/>
                    <a:gd name="connsiteX3" fmla="*/ 13065 w 24384"/>
                    <a:gd name="connsiteY3" fmla="*/ 23918 h 23917"/>
                    <a:gd name="connsiteX4" fmla="*/ 0 w 24384"/>
                    <a:gd name="connsiteY4" fmla="*/ 11382 h 23917"/>
                    <a:gd name="connsiteX5" fmla="*/ 12933 w 24384"/>
                    <a:gd name="connsiteY5" fmla="*/ 0 h 23917"/>
                    <a:gd name="connsiteX6" fmla="*/ 19459 w 24384"/>
                    <a:gd name="connsiteY6" fmla="*/ 1204 h 23917"/>
                    <a:gd name="connsiteX7" fmla="*/ 22499 w 24384"/>
                    <a:gd name="connsiteY7" fmla="*/ 2402 h 23917"/>
                    <a:gd name="connsiteX8" fmla="*/ 23129 w 24384"/>
                    <a:gd name="connsiteY8" fmla="*/ 1999 h 23917"/>
                    <a:gd name="connsiteX9" fmla="*/ 23628 w 24384"/>
                    <a:gd name="connsiteY9" fmla="*/ 2358 h 23917"/>
                    <a:gd name="connsiteX10" fmla="*/ 21049 w 24384"/>
                    <a:gd name="connsiteY10" fmla="*/ 7119 h 23917"/>
                    <a:gd name="connsiteX11" fmla="*/ 20506 w 24384"/>
                    <a:gd name="connsiteY11" fmla="*/ 6848 h 23917"/>
                    <a:gd name="connsiteX12" fmla="*/ 20714 w 24384"/>
                    <a:gd name="connsiteY12" fmla="*/ 6268 h 23917"/>
                    <a:gd name="connsiteX13" fmla="*/ 12731 w 24384"/>
                    <a:gd name="connsiteY13" fmla="*/ 3027 h 23917"/>
                    <a:gd name="connsiteX14" fmla="*/ 3411 w 24384"/>
                    <a:gd name="connsiteY14" fmla="*/ 11823 h 23917"/>
                    <a:gd name="connsiteX15" fmla="*/ 13501 w 24384"/>
                    <a:gd name="connsiteY15" fmla="*/ 20897 h 23917"/>
                    <a:gd name="connsiteX16" fmla="*/ 21023 w 24384"/>
                    <a:gd name="connsiteY16" fmla="*/ 16805 h 23917"/>
                    <a:gd name="connsiteX17" fmla="*/ 20815 w 24384"/>
                    <a:gd name="connsiteY17" fmla="*/ 16174 h 23917"/>
                    <a:gd name="connsiteX18" fmla="*/ 21357 w 24384"/>
                    <a:gd name="connsiteY18" fmla="*/ 15821 h 23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384" h="23917">
                      <a:moveTo>
                        <a:pt x="24384" y="20096"/>
                      </a:moveTo>
                      <a:lnTo>
                        <a:pt x="23842" y="20494"/>
                      </a:lnTo>
                      <a:cubicBezTo>
                        <a:pt x="23699" y="20289"/>
                        <a:pt x="23461" y="20172"/>
                        <a:pt x="23211" y="20185"/>
                      </a:cubicBezTo>
                      <a:cubicBezTo>
                        <a:pt x="22631" y="20185"/>
                        <a:pt x="20014" y="23918"/>
                        <a:pt x="13065" y="23918"/>
                      </a:cubicBezTo>
                      <a:cubicBezTo>
                        <a:pt x="5322" y="23918"/>
                        <a:pt x="0" y="18539"/>
                        <a:pt x="0" y="11382"/>
                      </a:cubicBezTo>
                      <a:cubicBezTo>
                        <a:pt x="0" y="5372"/>
                        <a:pt x="4994" y="0"/>
                        <a:pt x="12933" y="0"/>
                      </a:cubicBezTo>
                      <a:cubicBezTo>
                        <a:pt x="15162" y="16"/>
                        <a:pt x="17371" y="424"/>
                        <a:pt x="19459" y="1204"/>
                      </a:cubicBezTo>
                      <a:cubicBezTo>
                        <a:pt x="21086" y="1778"/>
                        <a:pt x="22039" y="2402"/>
                        <a:pt x="22499" y="2402"/>
                      </a:cubicBezTo>
                      <a:cubicBezTo>
                        <a:pt x="22959" y="2402"/>
                        <a:pt x="22953" y="2226"/>
                        <a:pt x="23129" y="1999"/>
                      </a:cubicBezTo>
                      <a:lnTo>
                        <a:pt x="23628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3" y="6680"/>
                        <a:pt x="20706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1" y="5675"/>
                        <a:pt x="3411" y="11823"/>
                      </a:cubicBezTo>
                      <a:cubicBezTo>
                        <a:pt x="3411" y="17202"/>
                        <a:pt x="8361" y="20897"/>
                        <a:pt x="13501" y="20897"/>
                      </a:cubicBezTo>
                      <a:cubicBezTo>
                        <a:pt x="17448" y="20897"/>
                        <a:pt x="21023" y="18003"/>
                        <a:pt x="21023" y="16805"/>
                      </a:cubicBezTo>
                      <a:cubicBezTo>
                        <a:pt x="21009" y="16580"/>
                        <a:pt x="20938" y="16363"/>
                        <a:pt x="20815" y="16174"/>
                      </a:cubicBezTo>
                      <a:lnTo>
                        <a:pt x="21357" y="15821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0529A8A3-A483-63D2-B05B-CC96B3F4B3CC}"/>
                    </a:ext>
                  </a:extLst>
                </p:cNvPr>
                <p:cNvSpPr/>
                <p:nvPr/>
              </p:nvSpPr>
              <p:spPr>
                <a:xfrm>
                  <a:off x="8342665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74 w 20953"/>
                    <a:gd name="connsiteY1" fmla="*/ 20096 h 20096"/>
                    <a:gd name="connsiteX2" fmla="*/ 0 w 20953"/>
                    <a:gd name="connsiteY2" fmla="*/ 10051 h 20096"/>
                    <a:gd name="connsiteX3" fmla="*/ 10474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74 w 20953"/>
                    <a:gd name="connsiteY6" fmla="*/ 17612 h 20096"/>
                    <a:gd name="connsiteX7" fmla="*/ 18211 w 20953"/>
                    <a:gd name="connsiteY7" fmla="*/ 10001 h 20096"/>
                    <a:gd name="connsiteX8" fmla="*/ 10474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74" y="20096"/>
                      </a:cubicBezTo>
                      <a:cubicBezTo>
                        <a:pt x="4067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74" y="0"/>
                      </a:cubicBezTo>
                      <a:cubicBezTo>
                        <a:pt x="16874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74" y="17612"/>
                      </a:cubicBezTo>
                      <a:cubicBezTo>
                        <a:pt x="15209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74" y="2484"/>
                      </a:cubicBezTo>
                      <a:cubicBezTo>
                        <a:pt x="5732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6" name="Freeform 495">
                  <a:extLst>
                    <a:ext uri="{FF2B5EF4-FFF2-40B4-BE49-F238E27FC236}">
                      <a16:creationId xmlns:a16="http://schemas.microsoft.com/office/drawing/2014/main" id="{E1DAC215-4204-1E92-463E-1485EF4BEFCB}"/>
                    </a:ext>
                  </a:extLst>
                </p:cNvPr>
                <p:cNvSpPr/>
                <p:nvPr/>
              </p:nvSpPr>
              <p:spPr>
                <a:xfrm>
                  <a:off x="8367566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66 w 20121"/>
                    <a:gd name="connsiteY6" fmla="*/ 0 h 19617"/>
                    <a:gd name="connsiteX7" fmla="*/ 6066 w 20121"/>
                    <a:gd name="connsiteY7" fmla="*/ 536 h 19617"/>
                    <a:gd name="connsiteX8" fmla="*/ 4950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0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12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7" name="Freeform 496">
                  <a:extLst>
                    <a:ext uri="{FF2B5EF4-FFF2-40B4-BE49-F238E27FC236}">
                      <a16:creationId xmlns:a16="http://schemas.microsoft.com/office/drawing/2014/main" id="{D9D4CEFA-FE64-A413-7D5C-4FB184087893}"/>
                    </a:ext>
                  </a:extLst>
                </p:cNvPr>
                <p:cNvSpPr/>
                <p:nvPr/>
              </p:nvSpPr>
              <p:spPr>
                <a:xfrm>
                  <a:off x="8391635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4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3" y="14546"/>
                        <a:pt x="2046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4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6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73DA33FB-9AB1-92B6-129F-55F0C87FF9CC}"/>
                    </a:ext>
                  </a:extLst>
                </p:cNvPr>
                <p:cNvSpPr/>
                <p:nvPr/>
              </p:nvSpPr>
              <p:spPr>
                <a:xfrm>
                  <a:off x="8414330" y="3283968"/>
                  <a:ext cx="18753" cy="21691"/>
                </a:xfrm>
                <a:custGeom>
                  <a:avLst/>
                  <a:gdLst>
                    <a:gd name="connsiteX0" fmla="*/ 958 w 18753"/>
                    <a:gd name="connsiteY0" fmla="*/ 2863 h 21691"/>
                    <a:gd name="connsiteX1" fmla="*/ 0 w 18753"/>
                    <a:gd name="connsiteY1" fmla="*/ 1602 h 21691"/>
                    <a:gd name="connsiteX2" fmla="*/ 0 w 18753"/>
                    <a:gd name="connsiteY2" fmla="*/ 1066 h 21691"/>
                    <a:gd name="connsiteX3" fmla="*/ 16761 w 18753"/>
                    <a:gd name="connsiteY3" fmla="*/ 1066 h 21691"/>
                    <a:gd name="connsiteX4" fmla="*/ 17801 w 18753"/>
                    <a:gd name="connsiteY4" fmla="*/ 0 h 21691"/>
                    <a:gd name="connsiteX5" fmla="*/ 18299 w 18753"/>
                    <a:gd name="connsiteY5" fmla="*/ 0 h 21691"/>
                    <a:gd name="connsiteX6" fmla="*/ 18299 w 18753"/>
                    <a:gd name="connsiteY6" fmla="*/ 4622 h 21691"/>
                    <a:gd name="connsiteX7" fmla="*/ 17801 w 18753"/>
                    <a:gd name="connsiteY7" fmla="*/ 4622 h 21691"/>
                    <a:gd name="connsiteX8" fmla="*/ 16761 w 18753"/>
                    <a:gd name="connsiteY8" fmla="*/ 3556 h 21691"/>
                    <a:gd name="connsiteX9" fmla="*/ 3701 w 18753"/>
                    <a:gd name="connsiteY9" fmla="*/ 3556 h 21691"/>
                    <a:gd name="connsiteX10" fmla="*/ 3701 w 18753"/>
                    <a:gd name="connsiteY10" fmla="*/ 9339 h 21691"/>
                    <a:gd name="connsiteX11" fmla="*/ 12895 w 18753"/>
                    <a:gd name="connsiteY11" fmla="*/ 9339 h 21691"/>
                    <a:gd name="connsiteX12" fmla="*/ 13929 w 18753"/>
                    <a:gd name="connsiteY12" fmla="*/ 8267 h 21691"/>
                    <a:gd name="connsiteX13" fmla="*/ 14434 w 18753"/>
                    <a:gd name="connsiteY13" fmla="*/ 8267 h 21691"/>
                    <a:gd name="connsiteX14" fmla="*/ 14434 w 18753"/>
                    <a:gd name="connsiteY14" fmla="*/ 12895 h 21691"/>
                    <a:gd name="connsiteX15" fmla="*/ 13942 w 18753"/>
                    <a:gd name="connsiteY15" fmla="*/ 12895 h 21691"/>
                    <a:gd name="connsiteX16" fmla="*/ 12908 w 18753"/>
                    <a:gd name="connsiteY16" fmla="*/ 11830 h 21691"/>
                    <a:gd name="connsiteX17" fmla="*/ 3701 w 18753"/>
                    <a:gd name="connsiteY17" fmla="*/ 11830 h 21691"/>
                    <a:gd name="connsiteX18" fmla="*/ 3701 w 18753"/>
                    <a:gd name="connsiteY18" fmla="*/ 18135 h 21691"/>
                    <a:gd name="connsiteX19" fmla="*/ 17215 w 18753"/>
                    <a:gd name="connsiteY19" fmla="*/ 18135 h 21691"/>
                    <a:gd name="connsiteX20" fmla="*/ 18255 w 18753"/>
                    <a:gd name="connsiteY20" fmla="*/ 17070 h 21691"/>
                    <a:gd name="connsiteX21" fmla="*/ 18753 w 18753"/>
                    <a:gd name="connsiteY21" fmla="*/ 17070 h 21691"/>
                    <a:gd name="connsiteX22" fmla="*/ 18753 w 18753"/>
                    <a:gd name="connsiteY22" fmla="*/ 21692 h 21691"/>
                    <a:gd name="connsiteX23" fmla="*/ 18255 w 18753"/>
                    <a:gd name="connsiteY23" fmla="*/ 21692 h 21691"/>
                    <a:gd name="connsiteX24" fmla="*/ 17215 w 18753"/>
                    <a:gd name="connsiteY24" fmla="*/ 20626 h 21691"/>
                    <a:gd name="connsiteX25" fmla="*/ 0 w 18753"/>
                    <a:gd name="connsiteY25" fmla="*/ 20626 h 21691"/>
                    <a:gd name="connsiteX26" fmla="*/ 0 w 18753"/>
                    <a:gd name="connsiteY26" fmla="*/ 20090 h 21691"/>
                    <a:gd name="connsiteX27" fmla="*/ 958 w 18753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3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95" y="9339"/>
                      </a:lnTo>
                      <a:cubicBezTo>
                        <a:pt x="13721" y="9339"/>
                        <a:pt x="13929" y="9024"/>
                        <a:pt x="13929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42" y="12895"/>
                      </a:lnTo>
                      <a:cubicBezTo>
                        <a:pt x="13942" y="12139"/>
                        <a:pt x="13734" y="11830"/>
                        <a:pt x="12908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53" y="17070"/>
                      </a:lnTo>
                      <a:lnTo>
                        <a:pt x="18753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9B016110-9781-B524-730F-4AEF8EFFCCDC}"/>
                    </a:ext>
                  </a:extLst>
                </p:cNvPr>
                <p:cNvSpPr/>
                <p:nvPr/>
              </p:nvSpPr>
              <p:spPr>
                <a:xfrm>
                  <a:off x="8433745" y="3285033"/>
                  <a:ext cx="14553" cy="19869"/>
                </a:xfrm>
                <a:custGeom>
                  <a:avLst/>
                  <a:gdLst>
                    <a:gd name="connsiteX0" fmla="*/ 14554 w 14553"/>
                    <a:gd name="connsiteY0" fmla="*/ 19 h 19869"/>
                    <a:gd name="connsiteX1" fmla="*/ 14554 w 14553"/>
                    <a:gd name="connsiteY1" fmla="*/ 555 h 19869"/>
                    <a:gd name="connsiteX2" fmla="*/ 13513 w 14553"/>
                    <a:gd name="connsiteY2" fmla="*/ 1816 h 19869"/>
                    <a:gd name="connsiteX3" fmla="*/ 13513 w 14553"/>
                    <a:gd name="connsiteY3" fmla="*/ 14270 h 19869"/>
                    <a:gd name="connsiteX4" fmla="*/ 6779 w 14553"/>
                    <a:gd name="connsiteY4" fmla="*/ 19869 h 19869"/>
                    <a:gd name="connsiteX5" fmla="*/ 3285 w 14553"/>
                    <a:gd name="connsiteY5" fmla="*/ 19239 h 19869"/>
                    <a:gd name="connsiteX6" fmla="*/ 1249 w 14553"/>
                    <a:gd name="connsiteY6" fmla="*/ 18608 h 19869"/>
                    <a:gd name="connsiteX7" fmla="*/ 416 w 14553"/>
                    <a:gd name="connsiteY7" fmla="*/ 19182 h 19869"/>
                    <a:gd name="connsiteX8" fmla="*/ 0 w 14553"/>
                    <a:gd name="connsiteY8" fmla="*/ 19005 h 19869"/>
                    <a:gd name="connsiteX9" fmla="*/ 1665 w 14553"/>
                    <a:gd name="connsiteY9" fmla="*/ 14591 h 19869"/>
                    <a:gd name="connsiteX10" fmla="*/ 2163 w 14553"/>
                    <a:gd name="connsiteY10" fmla="*/ 14768 h 19869"/>
                    <a:gd name="connsiteX11" fmla="*/ 2081 w 14553"/>
                    <a:gd name="connsiteY11" fmla="*/ 15399 h 19869"/>
                    <a:gd name="connsiteX12" fmla="*/ 6735 w 14553"/>
                    <a:gd name="connsiteY12" fmla="*/ 17360 h 19869"/>
                    <a:gd name="connsiteX13" fmla="*/ 10934 w 14553"/>
                    <a:gd name="connsiteY13" fmla="*/ 13356 h 19869"/>
                    <a:gd name="connsiteX14" fmla="*/ 10934 w 14553"/>
                    <a:gd name="connsiteY14" fmla="*/ 1797 h 19869"/>
                    <a:gd name="connsiteX15" fmla="*/ 9894 w 14553"/>
                    <a:gd name="connsiteY15" fmla="*/ 536 h 19869"/>
                    <a:gd name="connsiteX16" fmla="*/ 9894 w 14553"/>
                    <a:gd name="connsiteY16" fmla="*/ 0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553" h="19869">
                      <a:moveTo>
                        <a:pt x="14554" y="19"/>
                      </a:moveTo>
                      <a:lnTo>
                        <a:pt x="14554" y="555"/>
                      </a:lnTo>
                      <a:cubicBezTo>
                        <a:pt x="13683" y="555"/>
                        <a:pt x="13513" y="776"/>
                        <a:pt x="13513" y="1816"/>
                      </a:cubicBezTo>
                      <a:lnTo>
                        <a:pt x="13513" y="14270"/>
                      </a:lnTo>
                      <a:cubicBezTo>
                        <a:pt x="13513" y="18684"/>
                        <a:pt x="10644" y="19869"/>
                        <a:pt x="6779" y="19869"/>
                      </a:cubicBezTo>
                      <a:cubicBezTo>
                        <a:pt x="5586" y="19867"/>
                        <a:pt x="4403" y="19654"/>
                        <a:pt x="3285" y="19239"/>
                      </a:cubicBezTo>
                      <a:cubicBezTo>
                        <a:pt x="2635" y="18947"/>
                        <a:pt x="1950" y="18736"/>
                        <a:pt x="1249" y="18608"/>
                      </a:cubicBezTo>
                      <a:cubicBezTo>
                        <a:pt x="914" y="18608"/>
                        <a:pt x="706" y="18829"/>
                        <a:pt x="416" y="19182"/>
                      </a:cubicBezTo>
                      <a:lnTo>
                        <a:pt x="0" y="19005"/>
                      </a:lnTo>
                      <a:lnTo>
                        <a:pt x="1665" y="14591"/>
                      </a:lnTo>
                      <a:lnTo>
                        <a:pt x="2163" y="14768"/>
                      </a:lnTo>
                      <a:cubicBezTo>
                        <a:pt x="2114" y="14975"/>
                        <a:pt x="2087" y="15186"/>
                        <a:pt x="2081" y="15399"/>
                      </a:cubicBezTo>
                      <a:cubicBezTo>
                        <a:pt x="2081" y="16553"/>
                        <a:pt x="4326" y="17360"/>
                        <a:pt x="6735" y="17360"/>
                      </a:cubicBezTo>
                      <a:cubicBezTo>
                        <a:pt x="9887" y="17360"/>
                        <a:pt x="10934" y="16471"/>
                        <a:pt x="10934" y="13356"/>
                      </a:cubicBezTo>
                      <a:lnTo>
                        <a:pt x="10934" y="1797"/>
                      </a:lnTo>
                      <a:cubicBezTo>
                        <a:pt x="10934" y="776"/>
                        <a:pt x="10770" y="536"/>
                        <a:pt x="9894" y="536"/>
                      </a:cubicBezTo>
                      <a:lnTo>
                        <a:pt x="9894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DB85D4D1-7076-77FF-78C1-BF89EEB8F20A}"/>
                    </a:ext>
                  </a:extLst>
                </p:cNvPr>
                <p:cNvSpPr/>
                <p:nvPr/>
              </p:nvSpPr>
              <p:spPr>
                <a:xfrm>
                  <a:off x="8452366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49 w 20960"/>
                    <a:gd name="connsiteY5" fmla="*/ 10001 h 20096"/>
                    <a:gd name="connsiteX6" fmla="*/ 10480 w 20960"/>
                    <a:gd name="connsiteY6" fmla="*/ 17612 h 20096"/>
                    <a:gd name="connsiteX7" fmla="*/ 18217 w 20960"/>
                    <a:gd name="connsiteY7" fmla="*/ 10001 h 20096"/>
                    <a:gd name="connsiteX8" fmla="*/ 10480 w 20960"/>
                    <a:gd name="connsiteY8" fmla="*/ 2484 h 20096"/>
                    <a:gd name="connsiteX9" fmla="*/ 2749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7" y="20096"/>
                        <a:pt x="10480" y="20096"/>
                      </a:cubicBezTo>
                      <a:cubicBezTo>
                        <a:pt x="4073" y="20096"/>
                        <a:pt x="0" y="15563"/>
                        <a:pt x="0" y="10051"/>
                      </a:cubicBezTo>
                      <a:cubicBezTo>
                        <a:pt x="0" y="4540"/>
                        <a:pt x="4080" y="0"/>
                        <a:pt x="10480" y="0"/>
                      </a:cubicBezTo>
                      <a:cubicBezTo>
                        <a:pt x="16880" y="0"/>
                        <a:pt x="20960" y="4534"/>
                        <a:pt x="20960" y="10051"/>
                      </a:cubicBezTo>
                      <a:close/>
                      <a:moveTo>
                        <a:pt x="2749" y="10001"/>
                      </a:moveTo>
                      <a:cubicBezTo>
                        <a:pt x="2749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7" y="14232"/>
                        <a:pt x="18217" y="10001"/>
                      </a:cubicBezTo>
                      <a:cubicBezTo>
                        <a:pt x="18217" y="5770"/>
                        <a:pt x="15222" y="2484"/>
                        <a:pt x="10480" y="2484"/>
                      </a:cubicBezTo>
                      <a:cubicBezTo>
                        <a:pt x="5738" y="2484"/>
                        <a:pt x="2749" y="5826"/>
                        <a:pt x="2749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0EC97437-ED52-9DBC-7E8A-DC9597E7BF00}"/>
                    </a:ext>
                  </a:extLst>
                </p:cNvPr>
                <p:cNvSpPr/>
                <p:nvPr/>
              </p:nvSpPr>
              <p:spPr>
                <a:xfrm>
                  <a:off x="8485773" y="3280991"/>
                  <a:ext cx="21918" cy="23923"/>
                </a:xfrm>
                <a:custGeom>
                  <a:avLst/>
                  <a:gdLst>
                    <a:gd name="connsiteX0" fmla="*/ 2220 w 21918"/>
                    <a:gd name="connsiteY0" fmla="*/ 16288 h 23923"/>
                    <a:gd name="connsiteX1" fmla="*/ 2762 w 21918"/>
                    <a:gd name="connsiteY1" fmla="*/ 16603 h 23923"/>
                    <a:gd name="connsiteX2" fmla="*/ 2636 w 21918"/>
                    <a:gd name="connsiteY2" fmla="*/ 17177 h 23923"/>
                    <a:gd name="connsiteX3" fmla="*/ 10997 w 21918"/>
                    <a:gd name="connsiteY3" fmla="*/ 20960 h 23923"/>
                    <a:gd name="connsiteX4" fmla="*/ 18482 w 21918"/>
                    <a:gd name="connsiteY4" fmla="*/ 16546 h 23923"/>
                    <a:gd name="connsiteX5" fmla="*/ 769 w 21918"/>
                    <a:gd name="connsiteY5" fmla="*/ 7157 h 23923"/>
                    <a:gd name="connsiteX6" fmla="*/ 11489 w 21918"/>
                    <a:gd name="connsiteY6" fmla="*/ 0 h 23923"/>
                    <a:gd name="connsiteX7" fmla="*/ 19472 w 21918"/>
                    <a:gd name="connsiteY7" fmla="*/ 1690 h 23923"/>
                    <a:gd name="connsiteX8" fmla="*/ 20550 w 21918"/>
                    <a:gd name="connsiteY8" fmla="*/ 1110 h 23923"/>
                    <a:gd name="connsiteX9" fmla="*/ 21055 w 21918"/>
                    <a:gd name="connsiteY9" fmla="*/ 1337 h 23923"/>
                    <a:gd name="connsiteX10" fmla="*/ 18797 w 21918"/>
                    <a:gd name="connsiteY10" fmla="*/ 6419 h 23923"/>
                    <a:gd name="connsiteX11" fmla="*/ 18337 w 21918"/>
                    <a:gd name="connsiteY11" fmla="*/ 6104 h 23923"/>
                    <a:gd name="connsiteX12" fmla="*/ 18381 w 21918"/>
                    <a:gd name="connsiteY12" fmla="*/ 5530 h 23923"/>
                    <a:gd name="connsiteX13" fmla="*/ 11521 w 21918"/>
                    <a:gd name="connsiteY13" fmla="*/ 2907 h 23923"/>
                    <a:gd name="connsiteX14" fmla="*/ 4200 w 21918"/>
                    <a:gd name="connsiteY14" fmla="*/ 7088 h 23923"/>
                    <a:gd name="connsiteX15" fmla="*/ 21919 w 21918"/>
                    <a:gd name="connsiteY15" fmla="*/ 16546 h 23923"/>
                    <a:gd name="connsiteX16" fmla="*/ 11104 w 21918"/>
                    <a:gd name="connsiteY16" fmla="*/ 23924 h 23923"/>
                    <a:gd name="connsiteX17" fmla="*/ 1293 w 21918"/>
                    <a:gd name="connsiteY17" fmla="*/ 21168 h 23923"/>
                    <a:gd name="connsiteX18" fmla="*/ 416 w 21918"/>
                    <a:gd name="connsiteY18" fmla="*/ 21704 h 23923"/>
                    <a:gd name="connsiteX19" fmla="*/ 0 w 21918"/>
                    <a:gd name="connsiteY19" fmla="*/ 21439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918" h="23923">
                      <a:moveTo>
                        <a:pt x="2220" y="16288"/>
                      </a:moveTo>
                      <a:lnTo>
                        <a:pt x="2762" y="16603"/>
                      </a:lnTo>
                      <a:cubicBezTo>
                        <a:pt x="2686" y="16785"/>
                        <a:pt x="2643" y="16979"/>
                        <a:pt x="2636" y="17177"/>
                      </a:cubicBezTo>
                      <a:cubicBezTo>
                        <a:pt x="2636" y="18823"/>
                        <a:pt x="6917" y="20960"/>
                        <a:pt x="10997" y="20960"/>
                      </a:cubicBezTo>
                      <a:cubicBezTo>
                        <a:pt x="16237" y="20960"/>
                        <a:pt x="18482" y="19069"/>
                        <a:pt x="18482" y="16546"/>
                      </a:cubicBezTo>
                      <a:cubicBezTo>
                        <a:pt x="18482" y="9610"/>
                        <a:pt x="769" y="18148"/>
                        <a:pt x="769" y="7157"/>
                      </a:cubicBezTo>
                      <a:cubicBezTo>
                        <a:pt x="769" y="2938"/>
                        <a:pt x="5423" y="0"/>
                        <a:pt x="11489" y="0"/>
                      </a:cubicBezTo>
                      <a:cubicBezTo>
                        <a:pt x="16231" y="0"/>
                        <a:pt x="18394" y="1690"/>
                        <a:pt x="19472" y="1690"/>
                      </a:cubicBezTo>
                      <a:cubicBezTo>
                        <a:pt x="19910" y="1704"/>
                        <a:pt x="20321" y="1483"/>
                        <a:pt x="20550" y="1110"/>
                      </a:cubicBezTo>
                      <a:lnTo>
                        <a:pt x="21055" y="1337"/>
                      </a:lnTo>
                      <a:lnTo>
                        <a:pt x="18797" y="6419"/>
                      </a:lnTo>
                      <a:lnTo>
                        <a:pt x="18337" y="6104"/>
                      </a:lnTo>
                      <a:cubicBezTo>
                        <a:pt x="18372" y="5915"/>
                        <a:pt x="18387" y="5722"/>
                        <a:pt x="18381" y="5530"/>
                      </a:cubicBezTo>
                      <a:cubicBezTo>
                        <a:pt x="18381" y="4685"/>
                        <a:pt x="15556" y="2907"/>
                        <a:pt x="11521" y="2907"/>
                      </a:cubicBezTo>
                      <a:cubicBezTo>
                        <a:pt x="7031" y="2907"/>
                        <a:pt x="4200" y="4685"/>
                        <a:pt x="4200" y="7088"/>
                      </a:cubicBezTo>
                      <a:cubicBezTo>
                        <a:pt x="4200" y="13135"/>
                        <a:pt x="21919" y="5038"/>
                        <a:pt x="21919" y="16546"/>
                      </a:cubicBezTo>
                      <a:cubicBezTo>
                        <a:pt x="21919" y="20279"/>
                        <a:pt x="18173" y="23924"/>
                        <a:pt x="11104" y="23924"/>
                      </a:cubicBezTo>
                      <a:cubicBezTo>
                        <a:pt x="5114" y="23924"/>
                        <a:pt x="2535" y="21168"/>
                        <a:pt x="1293" y="21168"/>
                      </a:cubicBezTo>
                      <a:cubicBezTo>
                        <a:pt x="931" y="21194"/>
                        <a:pt x="604" y="21394"/>
                        <a:pt x="416" y="21704"/>
                      </a:cubicBezTo>
                      <a:lnTo>
                        <a:pt x="0" y="2143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3D370C09-82AF-A933-9524-A891E0DA32E2}"/>
                    </a:ext>
                  </a:extLst>
                </p:cNvPr>
                <p:cNvSpPr/>
                <p:nvPr/>
              </p:nvSpPr>
              <p:spPr>
                <a:xfrm>
                  <a:off x="8511110" y="3285033"/>
                  <a:ext cx="20039" cy="19850"/>
                </a:xfrm>
                <a:custGeom>
                  <a:avLst/>
                  <a:gdLst>
                    <a:gd name="connsiteX0" fmla="*/ 19169 w 20039"/>
                    <a:gd name="connsiteY0" fmla="*/ 13362 h 19850"/>
                    <a:gd name="connsiteX1" fmla="*/ 10020 w 20039"/>
                    <a:gd name="connsiteY1" fmla="*/ 19850 h 19850"/>
                    <a:gd name="connsiteX2" fmla="*/ 870 w 20039"/>
                    <a:gd name="connsiteY2" fmla="*/ 13362 h 19850"/>
                    <a:gd name="connsiteX3" fmla="*/ 870 w 20039"/>
                    <a:gd name="connsiteY3" fmla="*/ 1797 h 19850"/>
                    <a:gd name="connsiteX4" fmla="*/ 0 w 20039"/>
                    <a:gd name="connsiteY4" fmla="*/ 536 h 19850"/>
                    <a:gd name="connsiteX5" fmla="*/ 0 w 20039"/>
                    <a:gd name="connsiteY5" fmla="*/ 0 h 19850"/>
                    <a:gd name="connsiteX6" fmla="*/ 4326 w 20039"/>
                    <a:gd name="connsiteY6" fmla="*/ 0 h 19850"/>
                    <a:gd name="connsiteX7" fmla="*/ 4326 w 20039"/>
                    <a:gd name="connsiteY7" fmla="*/ 536 h 19850"/>
                    <a:gd name="connsiteX8" fmla="*/ 3449 w 20039"/>
                    <a:gd name="connsiteY8" fmla="*/ 1797 h 19850"/>
                    <a:gd name="connsiteX9" fmla="*/ 3449 w 20039"/>
                    <a:gd name="connsiteY9" fmla="*/ 12782 h 19850"/>
                    <a:gd name="connsiteX10" fmla="*/ 10020 w 20039"/>
                    <a:gd name="connsiteY10" fmla="*/ 17366 h 19850"/>
                    <a:gd name="connsiteX11" fmla="*/ 16590 w 20039"/>
                    <a:gd name="connsiteY11" fmla="*/ 12782 h 19850"/>
                    <a:gd name="connsiteX12" fmla="*/ 16590 w 20039"/>
                    <a:gd name="connsiteY12" fmla="*/ 1797 h 19850"/>
                    <a:gd name="connsiteX13" fmla="*/ 15714 w 20039"/>
                    <a:gd name="connsiteY13" fmla="*/ 536 h 19850"/>
                    <a:gd name="connsiteX14" fmla="*/ 15714 w 20039"/>
                    <a:gd name="connsiteY14" fmla="*/ 0 h 19850"/>
                    <a:gd name="connsiteX15" fmla="*/ 20040 w 20039"/>
                    <a:gd name="connsiteY15" fmla="*/ 0 h 19850"/>
                    <a:gd name="connsiteX16" fmla="*/ 20040 w 20039"/>
                    <a:gd name="connsiteY16" fmla="*/ 536 h 19850"/>
                    <a:gd name="connsiteX17" fmla="*/ 19169 w 20039"/>
                    <a:gd name="connsiteY17" fmla="*/ 1797 h 19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39" h="19850">
                      <a:moveTo>
                        <a:pt x="19169" y="13362"/>
                      </a:moveTo>
                      <a:cubicBezTo>
                        <a:pt x="19207" y="18343"/>
                        <a:pt x="14219" y="19850"/>
                        <a:pt x="10020" y="19850"/>
                      </a:cubicBezTo>
                      <a:cubicBezTo>
                        <a:pt x="5820" y="19850"/>
                        <a:pt x="832" y="18343"/>
                        <a:pt x="870" y="13362"/>
                      </a:cubicBezTo>
                      <a:lnTo>
                        <a:pt x="870" y="1797"/>
                      </a:lnTo>
                      <a:cubicBezTo>
                        <a:pt x="870" y="776"/>
                        <a:pt x="706" y="536"/>
                        <a:pt x="0" y="536"/>
                      </a:cubicBezTo>
                      <a:lnTo>
                        <a:pt x="0" y="0"/>
                      </a:lnTo>
                      <a:lnTo>
                        <a:pt x="4326" y="0"/>
                      </a:lnTo>
                      <a:lnTo>
                        <a:pt x="4326" y="536"/>
                      </a:lnTo>
                      <a:cubicBezTo>
                        <a:pt x="3619" y="536"/>
                        <a:pt x="3449" y="757"/>
                        <a:pt x="3449" y="1797"/>
                      </a:cubicBezTo>
                      <a:lnTo>
                        <a:pt x="3449" y="12782"/>
                      </a:lnTo>
                      <a:cubicBezTo>
                        <a:pt x="3449" y="16162"/>
                        <a:pt x="6066" y="17366"/>
                        <a:pt x="10020" y="17366"/>
                      </a:cubicBezTo>
                      <a:cubicBezTo>
                        <a:pt x="13973" y="17366"/>
                        <a:pt x="16590" y="16162"/>
                        <a:pt x="16590" y="12782"/>
                      </a:cubicBezTo>
                      <a:lnTo>
                        <a:pt x="16590" y="1797"/>
                      </a:lnTo>
                      <a:cubicBezTo>
                        <a:pt x="16590" y="776"/>
                        <a:pt x="16420" y="536"/>
                        <a:pt x="15714" y="536"/>
                      </a:cubicBezTo>
                      <a:lnTo>
                        <a:pt x="15714" y="0"/>
                      </a:lnTo>
                      <a:lnTo>
                        <a:pt x="20040" y="0"/>
                      </a:lnTo>
                      <a:lnTo>
                        <a:pt x="20040" y="536"/>
                      </a:lnTo>
                      <a:cubicBezTo>
                        <a:pt x="19333" y="536"/>
                        <a:pt x="19169" y="757"/>
                        <a:pt x="19169" y="1797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id="{D6D55417-FB94-57DE-930E-B24C35B112DC}"/>
                    </a:ext>
                  </a:extLst>
                </p:cNvPr>
                <p:cNvSpPr/>
                <p:nvPr/>
              </p:nvSpPr>
              <p:spPr>
                <a:xfrm>
                  <a:off x="8535551" y="3285033"/>
                  <a:ext cx="17384" cy="19585"/>
                </a:xfrm>
                <a:custGeom>
                  <a:avLst/>
                  <a:gdLst>
                    <a:gd name="connsiteX0" fmla="*/ 1040 w 17384"/>
                    <a:gd name="connsiteY0" fmla="*/ 1797 h 19585"/>
                    <a:gd name="connsiteX1" fmla="*/ 0 w 17384"/>
                    <a:gd name="connsiteY1" fmla="*/ 536 h 19585"/>
                    <a:gd name="connsiteX2" fmla="*/ 0 w 17384"/>
                    <a:gd name="connsiteY2" fmla="*/ 0 h 19585"/>
                    <a:gd name="connsiteX3" fmla="*/ 11149 w 17384"/>
                    <a:gd name="connsiteY3" fmla="*/ 0 h 19585"/>
                    <a:gd name="connsiteX4" fmla="*/ 17385 w 17384"/>
                    <a:gd name="connsiteY4" fmla="*/ 5467 h 19585"/>
                    <a:gd name="connsiteX5" fmla="*/ 11476 w 17384"/>
                    <a:gd name="connsiteY5" fmla="*/ 11029 h 19585"/>
                    <a:gd name="connsiteX6" fmla="*/ 3619 w 17384"/>
                    <a:gd name="connsiteY6" fmla="*/ 11029 h 19585"/>
                    <a:gd name="connsiteX7" fmla="*/ 3619 w 17384"/>
                    <a:gd name="connsiteY7" fmla="*/ 17788 h 19585"/>
                    <a:gd name="connsiteX8" fmla="*/ 4660 w 17384"/>
                    <a:gd name="connsiteY8" fmla="*/ 19050 h 19585"/>
                    <a:gd name="connsiteX9" fmla="*/ 4660 w 17384"/>
                    <a:gd name="connsiteY9" fmla="*/ 19586 h 19585"/>
                    <a:gd name="connsiteX10" fmla="*/ 0 w 17384"/>
                    <a:gd name="connsiteY10" fmla="*/ 19586 h 19585"/>
                    <a:gd name="connsiteX11" fmla="*/ 0 w 17384"/>
                    <a:gd name="connsiteY11" fmla="*/ 19050 h 19585"/>
                    <a:gd name="connsiteX12" fmla="*/ 1040 w 17384"/>
                    <a:gd name="connsiteY12" fmla="*/ 17788 h 19585"/>
                    <a:gd name="connsiteX13" fmla="*/ 3619 w 17384"/>
                    <a:gd name="connsiteY13" fmla="*/ 8544 h 19585"/>
                    <a:gd name="connsiteX14" fmla="*/ 11268 w 17384"/>
                    <a:gd name="connsiteY14" fmla="*/ 8544 h 19585"/>
                    <a:gd name="connsiteX15" fmla="*/ 14642 w 17384"/>
                    <a:gd name="connsiteY15" fmla="*/ 5391 h 19585"/>
                    <a:gd name="connsiteX16" fmla="*/ 10688 w 17384"/>
                    <a:gd name="connsiteY16" fmla="*/ 2327 h 19585"/>
                    <a:gd name="connsiteX17" fmla="*/ 3619 w 17384"/>
                    <a:gd name="connsiteY17" fmla="*/ 2327 h 19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384" h="19585">
                      <a:moveTo>
                        <a:pt x="1040" y="1797"/>
                      </a:move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1149" y="0"/>
                      </a:lnTo>
                      <a:cubicBezTo>
                        <a:pt x="15260" y="0"/>
                        <a:pt x="17385" y="1778"/>
                        <a:pt x="17385" y="5467"/>
                      </a:cubicBezTo>
                      <a:cubicBezTo>
                        <a:pt x="17385" y="8803"/>
                        <a:pt x="14554" y="11029"/>
                        <a:pt x="11476" y="11029"/>
                      </a:cubicBezTo>
                      <a:lnTo>
                        <a:pt x="3619" y="11029"/>
                      </a:lnTo>
                      <a:lnTo>
                        <a:pt x="3619" y="17788"/>
                      </a:lnTo>
                      <a:cubicBezTo>
                        <a:pt x="3619" y="18810"/>
                        <a:pt x="3783" y="19050"/>
                        <a:pt x="4660" y="19050"/>
                      </a:cubicBezTo>
                      <a:lnTo>
                        <a:pt x="4660" y="19586"/>
                      </a:lnTo>
                      <a:lnTo>
                        <a:pt x="0" y="19586"/>
                      </a:ln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close/>
                      <a:moveTo>
                        <a:pt x="3619" y="8544"/>
                      </a:moveTo>
                      <a:lnTo>
                        <a:pt x="11268" y="8544"/>
                      </a:lnTo>
                      <a:cubicBezTo>
                        <a:pt x="13513" y="8544"/>
                        <a:pt x="14642" y="7346"/>
                        <a:pt x="14642" y="5391"/>
                      </a:cubicBezTo>
                      <a:cubicBezTo>
                        <a:pt x="14642" y="3260"/>
                        <a:pt x="13349" y="2327"/>
                        <a:pt x="10688" y="2327"/>
                      </a:cubicBezTo>
                      <a:lnTo>
                        <a:pt x="3619" y="232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4" name="Freeform 503">
                  <a:extLst>
                    <a:ext uri="{FF2B5EF4-FFF2-40B4-BE49-F238E27FC236}">
                      <a16:creationId xmlns:a16="http://schemas.microsoft.com/office/drawing/2014/main" id="{AA4DFA96-B0CE-4869-EC14-A766DDAB626F}"/>
                    </a:ext>
                  </a:extLst>
                </p:cNvPr>
                <p:cNvSpPr/>
                <p:nvPr/>
              </p:nvSpPr>
              <p:spPr>
                <a:xfrm>
                  <a:off x="8555319" y="3283968"/>
                  <a:ext cx="18772" cy="21691"/>
                </a:xfrm>
                <a:custGeom>
                  <a:avLst/>
                  <a:gdLst>
                    <a:gd name="connsiteX0" fmla="*/ 958 w 18772"/>
                    <a:gd name="connsiteY0" fmla="*/ 2863 h 21691"/>
                    <a:gd name="connsiteX1" fmla="*/ 0 w 18772"/>
                    <a:gd name="connsiteY1" fmla="*/ 1602 h 21691"/>
                    <a:gd name="connsiteX2" fmla="*/ 0 w 18772"/>
                    <a:gd name="connsiteY2" fmla="*/ 1066 h 21691"/>
                    <a:gd name="connsiteX3" fmla="*/ 16761 w 18772"/>
                    <a:gd name="connsiteY3" fmla="*/ 1066 h 21691"/>
                    <a:gd name="connsiteX4" fmla="*/ 17801 w 18772"/>
                    <a:gd name="connsiteY4" fmla="*/ 0 h 21691"/>
                    <a:gd name="connsiteX5" fmla="*/ 18299 w 18772"/>
                    <a:gd name="connsiteY5" fmla="*/ 0 h 21691"/>
                    <a:gd name="connsiteX6" fmla="*/ 18299 w 18772"/>
                    <a:gd name="connsiteY6" fmla="*/ 4622 h 21691"/>
                    <a:gd name="connsiteX7" fmla="*/ 17801 w 18772"/>
                    <a:gd name="connsiteY7" fmla="*/ 4622 h 21691"/>
                    <a:gd name="connsiteX8" fmla="*/ 16761 w 18772"/>
                    <a:gd name="connsiteY8" fmla="*/ 3556 h 21691"/>
                    <a:gd name="connsiteX9" fmla="*/ 3720 w 18772"/>
                    <a:gd name="connsiteY9" fmla="*/ 3556 h 21691"/>
                    <a:gd name="connsiteX10" fmla="*/ 3720 w 18772"/>
                    <a:gd name="connsiteY10" fmla="*/ 9339 h 21691"/>
                    <a:gd name="connsiteX11" fmla="*/ 12939 w 18772"/>
                    <a:gd name="connsiteY11" fmla="*/ 9339 h 21691"/>
                    <a:gd name="connsiteX12" fmla="*/ 13973 w 18772"/>
                    <a:gd name="connsiteY12" fmla="*/ 8267 h 21691"/>
                    <a:gd name="connsiteX13" fmla="*/ 14478 w 18772"/>
                    <a:gd name="connsiteY13" fmla="*/ 8267 h 21691"/>
                    <a:gd name="connsiteX14" fmla="*/ 14478 w 18772"/>
                    <a:gd name="connsiteY14" fmla="*/ 12895 h 21691"/>
                    <a:gd name="connsiteX15" fmla="*/ 13973 w 18772"/>
                    <a:gd name="connsiteY15" fmla="*/ 12895 h 21691"/>
                    <a:gd name="connsiteX16" fmla="*/ 12939 w 18772"/>
                    <a:gd name="connsiteY16" fmla="*/ 11830 h 21691"/>
                    <a:gd name="connsiteX17" fmla="*/ 3720 w 18772"/>
                    <a:gd name="connsiteY17" fmla="*/ 11830 h 21691"/>
                    <a:gd name="connsiteX18" fmla="*/ 3720 w 18772"/>
                    <a:gd name="connsiteY18" fmla="*/ 18135 h 21691"/>
                    <a:gd name="connsiteX19" fmla="*/ 17234 w 18772"/>
                    <a:gd name="connsiteY19" fmla="*/ 18135 h 21691"/>
                    <a:gd name="connsiteX20" fmla="*/ 18274 w 18772"/>
                    <a:gd name="connsiteY20" fmla="*/ 17070 h 21691"/>
                    <a:gd name="connsiteX21" fmla="*/ 18772 w 18772"/>
                    <a:gd name="connsiteY21" fmla="*/ 17070 h 21691"/>
                    <a:gd name="connsiteX22" fmla="*/ 18772 w 18772"/>
                    <a:gd name="connsiteY22" fmla="*/ 21692 h 21691"/>
                    <a:gd name="connsiteX23" fmla="*/ 18274 w 18772"/>
                    <a:gd name="connsiteY23" fmla="*/ 21692 h 21691"/>
                    <a:gd name="connsiteX24" fmla="*/ 17234 w 18772"/>
                    <a:gd name="connsiteY24" fmla="*/ 20626 h 21691"/>
                    <a:gd name="connsiteX25" fmla="*/ 19 w 18772"/>
                    <a:gd name="connsiteY25" fmla="*/ 20626 h 21691"/>
                    <a:gd name="connsiteX26" fmla="*/ 19 w 18772"/>
                    <a:gd name="connsiteY26" fmla="*/ 20090 h 21691"/>
                    <a:gd name="connsiteX27" fmla="*/ 977 w 18772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72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0" y="3556"/>
                      </a:lnTo>
                      <a:lnTo>
                        <a:pt x="3720" y="9339"/>
                      </a:lnTo>
                      <a:lnTo>
                        <a:pt x="12939" y="9339"/>
                      </a:lnTo>
                      <a:cubicBezTo>
                        <a:pt x="13765" y="9339"/>
                        <a:pt x="13973" y="9024"/>
                        <a:pt x="13973" y="8267"/>
                      </a:cubicBezTo>
                      <a:lnTo>
                        <a:pt x="14478" y="8267"/>
                      </a:lnTo>
                      <a:lnTo>
                        <a:pt x="14478" y="12895"/>
                      </a:lnTo>
                      <a:lnTo>
                        <a:pt x="13973" y="12895"/>
                      </a:lnTo>
                      <a:cubicBezTo>
                        <a:pt x="13973" y="12139"/>
                        <a:pt x="13765" y="11830"/>
                        <a:pt x="12939" y="11830"/>
                      </a:cubicBezTo>
                      <a:lnTo>
                        <a:pt x="3720" y="11830"/>
                      </a:lnTo>
                      <a:lnTo>
                        <a:pt x="3720" y="18135"/>
                      </a:lnTo>
                      <a:lnTo>
                        <a:pt x="17234" y="18135"/>
                      </a:lnTo>
                      <a:cubicBezTo>
                        <a:pt x="18066" y="18135"/>
                        <a:pt x="18274" y="17826"/>
                        <a:pt x="18274" y="17070"/>
                      </a:cubicBezTo>
                      <a:lnTo>
                        <a:pt x="18772" y="17070"/>
                      </a:lnTo>
                      <a:lnTo>
                        <a:pt x="18772" y="21692"/>
                      </a:lnTo>
                      <a:lnTo>
                        <a:pt x="18274" y="21692"/>
                      </a:lnTo>
                      <a:cubicBezTo>
                        <a:pt x="18274" y="20935"/>
                        <a:pt x="18066" y="20626"/>
                        <a:pt x="17234" y="20626"/>
                      </a:cubicBezTo>
                      <a:lnTo>
                        <a:pt x="19" y="20626"/>
                      </a:lnTo>
                      <a:lnTo>
                        <a:pt x="19" y="20090"/>
                      </a:lnTo>
                      <a:cubicBezTo>
                        <a:pt x="813" y="20090"/>
                        <a:pt x="977" y="19869"/>
                        <a:pt x="977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BF51B38A-9D52-920E-D99B-682CB5B8011C}"/>
                    </a:ext>
                  </a:extLst>
                </p:cNvPr>
                <p:cNvSpPr/>
                <p:nvPr/>
              </p:nvSpPr>
              <p:spPr>
                <a:xfrm>
                  <a:off x="8577414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54 w 18532"/>
                    <a:gd name="connsiteY1" fmla="*/ 19069 h 19604"/>
                    <a:gd name="connsiteX2" fmla="*/ 4654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36 h 19604"/>
                    <a:gd name="connsiteX13" fmla="*/ 18533 w 18532"/>
                    <a:gd name="connsiteY13" fmla="*/ 19031 h 19604"/>
                    <a:gd name="connsiteX14" fmla="*/ 18533 w 18532"/>
                    <a:gd name="connsiteY14" fmla="*/ 19567 h 19604"/>
                    <a:gd name="connsiteX15" fmla="*/ 14043 w 18532"/>
                    <a:gd name="connsiteY15" fmla="*/ 19567 h 19604"/>
                    <a:gd name="connsiteX16" fmla="*/ 14043 w 18532"/>
                    <a:gd name="connsiteY16" fmla="*/ 19031 h 19604"/>
                    <a:gd name="connsiteX17" fmla="*/ 14705 w 18532"/>
                    <a:gd name="connsiteY17" fmla="*/ 18678 h 19604"/>
                    <a:gd name="connsiteX18" fmla="*/ 14251 w 18532"/>
                    <a:gd name="connsiteY18" fmla="*/ 17612 h 19604"/>
                    <a:gd name="connsiteX19" fmla="*/ 10177 w 18532"/>
                    <a:gd name="connsiteY19" fmla="*/ 10764 h 19604"/>
                    <a:gd name="connsiteX20" fmla="*/ 3619 w 18532"/>
                    <a:gd name="connsiteY20" fmla="*/ 10764 h 19604"/>
                    <a:gd name="connsiteX21" fmla="*/ 3619 w 18532"/>
                    <a:gd name="connsiteY21" fmla="*/ 8292 h 19604"/>
                    <a:gd name="connsiteX22" fmla="*/ 12448 w 18532"/>
                    <a:gd name="connsiteY22" fmla="*/ 8292 h 19604"/>
                    <a:gd name="connsiteX23" fmla="*/ 15190 w 18532"/>
                    <a:gd name="connsiteY23" fmla="*/ 5398 h 19604"/>
                    <a:gd name="connsiteX24" fmla="*/ 12038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0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36"/>
                      </a:lnTo>
                      <a:cubicBezTo>
                        <a:pt x="17864" y="18867"/>
                        <a:pt x="18079" y="19031"/>
                        <a:pt x="18533" y="19031"/>
                      </a:cubicBezTo>
                      <a:lnTo>
                        <a:pt x="18533" y="19567"/>
                      </a:lnTo>
                      <a:lnTo>
                        <a:pt x="14043" y="19567"/>
                      </a:lnTo>
                      <a:lnTo>
                        <a:pt x="14043" y="19031"/>
                      </a:lnTo>
                      <a:cubicBezTo>
                        <a:pt x="14623" y="19031"/>
                        <a:pt x="14705" y="18942"/>
                        <a:pt x="14705" y="18678"/>
                      </a:cubicBezTo>
                      <a:cubicBezTo>
                        <a:pt x="14635" y="18293"/>
                        <a:pt x="14480" y="17929"/>
                        <a:pt x="14251" y="17612"/>
                      </a:cubicBezTo>
                      <a:lnTo>
                        <a:pt x="10177" y="10764"/>
                      </a:lnTo>
                      <a:lnTo>
                        <a:pt x="3619" y="10764"/>
                      </a:lnTo>
                      <a:close/>
                      <a:moveTo>
                        <a:pt x="3619" y="8292"/>
                      </a:moveTo>
                      <a:lnTo>
                        <a:pt x="12448" y="8292"/>
                      </a:lnTo>
                      <a:cubicBezTo>
                        <a:pt x="14446" y="8292"/>
                        <a:pt x="15190" y="7359"/>
                        <a:pt x="15190" y="5398"/>
                      </a:cubicBezTo>
                      <a:cubicBezTo>
                        <a:pt x="15190" y="3266"/>
                        <a:pt x="14484" y="2333"/>
                        <a:pt x="12038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FE0C880F-B946-4BD3-F8F8-D37928EEBD4F}"/>
                    </a:ext>
                  </a:extLst>
                </p:cNvPr>
                <p:cNvSpPr/>
                <p:nvPr/>
              </p:nvSpPr>
              <p:spPr>
                <a:xfrm>
                  <a:off x="8600153" y="3285033"/>
                  <a:ext cx="4678" cy="19604"/>
                </a:xfrm>
                <a:custGeom>
                  <a:avLst/>
                  <a:gdLst>
                    <a:gd name="connsiteX0" fmla="*/ 0 w 4678"/>
                    <a:gd name="connsiteY0" fmla="*/ 19586 h 19604"/>
                    <a:gd name="connsiteX1" fmla="*/ 0 w 4678"/>
                    <a:gd name="connsiteY1" fmla="*/ 19050 h 19604"/>
                    <a:gd name="connsiteX2" fmla="*/ 1040 w 4678"/>
                    <a:gd name="connsiteY2" fmla="*/ 17788 h 19604"/>
                    <a:gd name="connsiteX3" fmla="*/ 1040 w 4678"/>
                    <a:gd name="connsiteY3" fmla="*/ 1797 h 19604"/>
                    <a:gd name="connsiteX4" fmla="*/ 0 w 4678"/>
                    <a:gd name="connsiteY4" fmla="*/ 536 h 19604"/>
                    <a:gd name="connsiteX5" fmla="*/ 0 w 4678"/>
                    <a:gd name="connsiteY5" fmla="*/ 0 h 19604"/>
                    <a:gd name="connsiteX6" fmla="*/ 4679 w 4678"/>
                    <a:gd name="connsiteY6" fmla="*/ 0 h 19604"/>
                    <a:gd name="connsiteX7" fmla="*/ 4679 w 4678"/>
                    <a:gd name="connsiteY7" fmla="*/ 536 h 19604"/>
                    <a:gd name="connsiteX8" fmla="*/ 3638 w 4678"/>
                    <a:gd name="connsiteY8" fmla="*/ 1797 h 19604"/>
                    <a:gd name="connsiteX9" fmla="*/ 3638 w 4678"/>
                    <a:gd name="connsiteY9" fmla="*/ 17807 h 19604"/>
                    <a:gd name="connsiteX10" fmla="*/ 4679 w 4678"/>
                    <a:gd name="connsiteY10" fmla="*/ 19069 h 19604"/>
                    <a:gd name="connsiteX11" fmla="*/ 4679 w 4678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78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4679" y="0"/>
                      </a:lnTo>
                      <a:lnTo>
                        <a:pt x="4679" y="536"/>
                      </a:lnTo>
                      <a:cubicBezTo>
                        <a:pt x="3802" y="536"/>
                        <a:pt x="3638" y="757"/>
                        <a:pt x="3638" y="1797"/>
                      </a:cubicBezTo>
                      <a:lnTo>
                        <a:pt x="3638" y="17807"/>
                      </a:lnTo>
                      <a:cubicBezTo>
                        <a:pt x="3638" y="18829"/>
                        <a:pt x="3802" y="19069"/>
                        <a:pt x="4679" y="19069"/>
                      </a:cubicBezTo>
                      <a:lnTo>
                        <a:pt x="4679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2FB60E43-96D6-6BA4-4901-D6E6AFE3652E}"/>
                    </a:ext>
                  </a:extLst>
                </p:cNvPr>
                <p:cNvSpPr/>
                <p:nvPr/>
              </p:nvSpPr>
              <p:spPr>
                <a:xfrm>
                  <a:off x="8608344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80 w 20953"/>
                    <a:gd name="connsiteY1" fmla="*/ 20096 h 20096"/>
                    <a:gd name="connsiteX2" fmla="*/ 0 w 20953"/>
                    <a:gd name="connsiteY2" fmla="*/ 10051 h 20096"/>
                    <a:gd name="connsiteX3" fmla="*/ 10480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80 w 20953"/>
                    <a:gd name="connsiteY6" fmla="*/ 17612 h 20096"/>
                    <a:gd name="connsiteX7" fmla="*/ 18211 w 20953"/>
                    <a:gd name="connsiteY7" fmla="*/ 10001 h 20096"/>
                    <a:gd name="connsiteX8" fmla="*/ 10480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80" y="0"/>
                      </a:cubicBezTo>
                      <a:cubicBezTo>
                        <a:pt x="16887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80" y="2484"/>
                      </a:cubicBezTo>
                      <a:cubicBezTo>
                        <a:pt x="5745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0C726ADD-5B49-2478-B358-4ECFFE90614A}"/>
                    </a:ext>
                  </a:extLst>
                </p:cNvPr>
                <p:cNvSpPr/>
                <p:nvPr/>
              </p:nvSpPr>
              <p:spPr>
                <a:xfrm>
                  <a:off x="8632110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60 w 18532"/>
                    <a:gd name="connsiteY1" fmla="*/ 19069 h 19604"/>
                    <a:gd name="connsiteX2" fmla="*/ 4660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55 h 19604"/>
                    <a:gd name="connsiteX13" fmla="*/ 18533 w 18532"/>
                    <a:gd name="connsiteY13" fmla="*/ 19050 h 19604"/>
                    <a:gd name="connsiteX14" fmla="*/ 18533 w 18532"/>
                    <a:gd name="connsiteY14" fmla="*/ 19586 h 19604"/>
                    <a:gd name="connsiteX15" fmla="*/ 14024 w 18532"/>
                    <a:gd name="connsiteY15" fmla="*/ 19586 h 19604"/>
                    <a:gd name="connsiteX16" fmla="*/ 14024 w 18532"/>
                    <a:gd name="connsiteY16" fmla="*/ 19050 h 19604"/>
                    <a:gd name="connsiteX17" fmla="*/ 14692 w 18532"/>
                    <a:gd name="connsiteY17" fmla="*/ 18697 h 19604"/>
                    <a:gd name="connsiteX18" fmla="*/ 14232 w 18532"/>
                    <a:gd name="connsiteY18" fmla="*/ 17631 h 19604"/>
                    <a:gd name="connsiteX19" fmla="*/ 10159 w 18532"/>
                    <a:gd name="connsiteY19" fmla="*/ 10783 h 19604"/>
                    <a:gd name="connsiteX20" fmla="*/ 3619 w 18532"/>
                    <a:gd name="connsiteY20" fmla="*/ 10783 h 19604"/>
                    <a:gd name="connsiteX21" fmla="*/ 3619 w 18532"/>
                    <a:gd name="connsiteY21" fmla="*/ 8292 h 19604"/>
                    <a:gd name="connsiteX22" fmla="*/ 12447 w 18532"/>
                    <a:gd name="connsiteY22" fmla="*/ 8292 h 19604"/>
                    <a:gd name="connsiteX23" fmla="*/ 15197 w 18532"/>
                    <a:gd name="connsiteY23" fmla="*/ 5398 h 19604"/>
                    <a:gd name="connsiteX24" fmla="*/ 12044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6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55"/>
                      </a:lnTo>
                      <a:cubicBezTo>
                        <a:pt x="17870" y="18886"/>
                        <a:pt x="18078" y="19050"/>
                        <a:pt x="18533" y="19050"/>
                      </a:cubicBezTo>
                      <a:lnTo>
                        <a:pt x="18533" y="19586"/>
                      </a:lnTo>
                      <a:lnTo>
                        <a:pt x="14024" y="19586"/>
                      </a:lnTo>
                      <a:lnTo>
                        <a:pt x="14024" y="19050"/>
                      </a:lnTo>
                      <a:cubicBezTo>
                        <a:pt x="14604" y="19050"/>
                        <a:pt x="14692" y="18961"/>
                        <a:pt x="14692" y="18697"/>
                      </a:cubicBezTo>
                      <a:cubicBezTo>
                        <a:pt x="14619" y="18312"/>
                        <a:pt x="14462" y="17948"/>
                        <a:pt x="14232" y="17631"/>
                      </a:cubicBezTo>
                      <a:lnTo>
                        <a:pt x="10159" y="10783"/>
                      </a:lnTo>
                      <a:lnTo>
                        <a:pt x="3619" y="10783"/>
                      </a:lnTo>
                      <a:close/>
                      <a:moveTo>
                        <a:pt x="3619" y="8292"/>
                      </a:moveTo>
                      <a:lnTo>
                        <a:pt x="12447" y="8292"/>
                      </a:lnTo>
                      <a:cubicBezTo>
                        <a:pt x="14446" y="8292"/>
                        <a:pt x="15197" y="7359"/>
                        <a:pt x="15197" y="5398"/>
                      </a:cubicBezTo>
                      <a:cubicBezTo>
                        <a:pt x="15197" y="3266"/>
                        <a:pt x="14491" y="2333"/>
                        <a:pt x="12044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5383F226-A0CE-7D82-5125-653C14FD722D}"/>
                    </a:ext>
                  </a:extLst>
                </p:cNvPr>
                <p:cNvSpPr/>
                <p:nvPr/>
              </p:nvSpPr>
              <p:spPr>
                <a:xfrm>
                  <a:off x="8663298" y="3285033"/>
                  <a:ext cx="19484" cy="19566"/>
                </a:xfrm>
                <a:custGeom>
                  <a:avLst/>
                  <a:gdLst>
                    <a:gd name="connsiteX0" fmla="*/ 1040 w 19484"/>
                    <a:gd name="connsiteY0" fmla="*/ 1797 h 19566"/>
                    <a:gd name="connsiteX1" fmla="*/ 0 w 19484"/>
                    <a:gd name="connsiteY1" fmla="*/ 536 h 19566"/>
                    <a:gd name="connsiteX2" fmla="*/ 0 w 19484"/>
                    <a:gd name="connsiteY2" fmla="*/ 0 h 19566"/>
                    <a:gd name="connsiteX3" fmla="*/ 10089 w 19484"/>
                    <a:gd name="connsiteY3" fmla="*/ 0 h 19566"/>
                    <a:gd name="connsiteX4" fmla="*/ 19485 w 19484"/>
                    <a:gd name="connsiteY4" fmla="*/ 9786 h 19566"/>
                    <a:gd name="connsiteX5" fmla="*/ 10089 w 19484"/>
                    <a:gd name="connsiteY5" fmla="*/ 19567 h 19566"/>
                    <a:gd name="connsiteX6" fmla="*/ 0 w 19484"/>
                    <a:gd name="connsiteY6" fmla="*/ 19567 h 19566"/>
                    <a:gd name="connsiteX7" fmla="*/ 0 w 19484"/>
                    <a:gd name="connsiteY7" fmla="*/ 19031 h 19566"/>
                    <a:gd name="connsiteX8" fmla="*/ 1040 w 19484"/>
                    <a:gd name="connsiteY8" fmla="*/ 17770 h 19566"/>
                    <a:gd name="connsiteX9" fmla="*/ 3620 w 19484"/>
                    <a:gd name="connsiteY9" fmla="*/ 17095 h 19566"/>
                    <a:gd name="connsiteX10" fmla="*/ 9566 w 19484"/>
                    <a:gd name="connsiteY10" fmla="*/ 17095 h 19566"/>
                    <a:gd name="connsiteX11" fmla="*/ 16716 w 19484"/>
                    <a:gd name="connsiteY11" fmla="*/ 9805 h 19566"/>
                    <a:gd name="connsiteX12" fmla="*/ 9566 w 19484"/>
                    <a:gd name="connsiteY12" fmla="*/ 2510 h 19566"/>
                    <a:gd name="connsiteX13" fmla="*/ 3620 w 19484"/>
                    <a:gd name="connsiteY13" fmla="*/ 2510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484" h="19566">
                      <a:moveTo>
                        <a:pt x="1040" y="1797"/>
                      </a:move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0089" y="0"/>
                      </a:lnTo>
                      <a:cubicBezTo>
                        <a:pt x="16660" y="0"/>
                        <a:pt x="19485" y="4269"/>
                        <a:pt x="19485" y="9786"/>
                      </a:cubicBezTo>
                      <a:cubicBezTo>
                        <a:pt x="19485" y="15304"/>
                        <a:pt x="16660" y="19567"/>
                        <a:pt x="10089" y="19567"/>
                      </a:cubicBezTo>
                      <a:lnTo>
                        <a:pt x="0" y="19567"/>
                      </a:lnTo>
                      <a:lnTo>
                        <a:pt x="0" y="19031"/>
                      </a:lnTo>
                      <a:cubicBezTo>
                        <a:pt x="870" y="19031"/>
                        <a:pt x="1040" y="18810"/>
                        <a:pt x="1040" y="17770"/>
                      </a:cubicBezTo>
                      <a:close/>
                      <a:moveTo>
                        <a:pt x="3620" y="17095"/>
                      </a:moveTo>
                      <a:lnTo>
                        <a:pt x="9566" y="17095"/>
                      </a:lnTo>
                      <a:cubicBezTo>
                        <a:pt x="14724" y="17095"/>
                        <a:pt x="16716" y="13803"/>
                        <a:pt x="16716" y="9805"/>
                      </a:cubicBezTo>
                      <a:cubicBezTo>
                        <a:pt x="16716" y="5808"/>
                        <a:pt x="14724" y="2510"/>
                        <a:pt x="9566" y="2510"/>
                      </a:cubicBezTo>
                      <a:lnTo>
                        <a:pt x="3620" y="251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id="{E542D57C-49EC-C8D5-7F52-D5B473ACE229}"/>
                    </a:ext>
                  </a:extLst>
                </p:cNvPr>
                <p:cNvSpPr/>
                <p:nvPr/>
              </p:nvSpPr>
              <p:spPr>
                <a:xfrm>
                  <a:off x="8685621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8 w 18759"/>
                    <a:gd name="connsiteY9" fmla="*/ 3556 h 21691"/>
                    <a:gd name="connsiteX10" fmla="*/ 3708 w 18759"/>
                    <a:gd name="connsiteY10" fmla="*/ 9339 h 21691"/>
                    <a:gd name="connsiteX11" fmla="*/ 12902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40 w 18759"/>
                    <a:gd name="connsiteY13" fmla="*/ 8267 h 21691"/>
                    <a:gd name="connsiteX14" fmla="*/ 14440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902 w 18759"/>
                    <a:gd name="connsiteY16" fmla="*/ 11830 h 21691"/>
                    <a:gd name="connsiteX17" fmla="*/ 3708 w 18759"/>
                    <a:gd name="connsiteY17" fmla="*/ 11830 h 21691"/>
                    <a:gd name="connsiteX18" fmla="*/ 3708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61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61 w 18759"/>
                    <a:gd name="connsiteY23" fmla="*/ 21692 h 21691"/>
                    <a:gd name="connsiteX24" fmla="*/ 17221 w 18759"/>
                    <a:gd name="connsiteY24" fmla="*/ 20626 h 21691"/>
                    <a:gd name="connsiteX25" fmla="*/ 6 w 18759"/>
                    <a:gd name="connsiteY25" fmla="*/ 20626 h 21691"/>
                    <a:gd name="connsiteX26" fmla="*/ 6 w 18759"/>
                    <a:gd name="connsiteY26" fmla="*/ 20090 h 21691"/>
                    <a:gd name="connsiteX27" fmla="*/ 965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8" y="3556"/>
                      </a:lnTo>
                      <a:lnTo>
                        <a:pt x="3708" y="9339"/>
                      </a:lnTo>
                      <a:lnTo>
                        <a:pt x="12902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40" y="8267"/>
                      </a:lnTo>
                      <a:lnTo>
                        <a:pt x="14440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902" y="11830"/>
                      </a:cubicBezTo>
                      <a:lnTo>
                        <a:pt x="3708" y="11830"/>
                      </a:lnTo>
                      <a:lnTo>
                        <a:pt x="3708" y="18135"/>
                      </a:lnTo>
                      <a:lnTo>
                        <a:pt x="17221" y="18135"/>
                      </a:lnTo>
                      <a:cubicBezTo>
                        <a:pt x="18053" y="18135"/>
                        <a:pt x="18261" y="17826"/>
                        <a:pt x="18261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61" y="21692"/>
                      </a:lnTo>
                      <a:cubicBezTo>
                        <a:pt x="18261" y="20935"/>
                        <a:pt x="18053" y="20626"/>
                        <a:pt x="17221" y="20626"/>
                      </a:cubicBezTo>
                      <a:lnTo>
                        <a:pt x="6" y="20626"/>
                      </a:lnTo>
                      <a:lnTo>
                        <a:pt x="6" y="20090"/>
                      </a:lnTo>
                      <a:cubicBezTo>
                        <a:pt x="801" y="20090"/>
                        <a:pt x="965" y="19869"/>
                        <a:pt x="965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1" name="Freeform 510">
                  <a:extLst>
                    <a:ext uri="{FF2B5EF4-FFF2-40B4-BE49-F238E27FC236}">
                      <a16:creationId xmlns:a16="http://schemas.microsoft.com/office/drawing/2014/main" id="{279CBE14-FC77-2A5C-02C9-A2BF7894B1CC}"/>
                    </a:ext>
                  </a:extLst>
                </p:cNvPr>
                <p:cNvSpPr/>
                <p:nvPr/>
              </p:nvSpPr>
              <p:spPr>
                <a:xfrm>
                  <a:off x="8717345" y="3281256"/>
                  <a:ext cx="5485" cy="23381"/>
                </a:xfrm>
                <a:custGeom>
                  <a:avLst/>
                  <a:gdLst>
                    <a:gd name="connsiteX0" fmla="*/ 0 w 5485"/>
                    <a:gd name="connsiteY0" fmla="*/ 23363 h 23381"/>
                    <a:gd name="connsiteX1" fmla="*/ 0 w 5485"/>
                    <a:gd name="connsiteY1" fmla="*/ 22827 h 23381"/>
                    <a:gd name="connsiteX2" fmla="*/ 996 w 5485"/>
                    <a:gd name="connsiteY2" fmla="*/ 21761 h 23381"/>
                    <a:gd name="connsiteX3" fmla="*/ 996 w 5485"/>
                    <a:gd name="connsiteY3" fmla="*/ 1602 h 23381"/>
                    <a:gd name="connsiteX4" fmla="*/ 0 w 5485"/>
                    <a:gd name="connsiteY4" fmla="*/ 536 h 23381"/>
                    <a:gd name="connsiteX5" fmla="*/ 0 w 5485"/>
                    <a:gd name="connsiteY5" fmla="*/ 0 h 23381"/>
                    <a:gd name="connsiteX6" fmla="*/ 5486 w 5485"/>
                    <a:gd name="connsiteY6" fmla="*/ 0 h 23381"/>
                    <a:gd name="connsiteX7" fmla="*/ 5486 w 5485"/>
                    <a:gd name="connsiteY7" fmla="*/ 536 h 23381"/>
                    <a:gd name="connsiteX8" fmla="*/ 4490 w 5485"/>
                    <a:gd name="connsiteY8" fmla="*/ 1602 h 23381"/>
                    <a:gd name="connsiteX9" fmla="*/ 4490 w 5485"/>
                    <a:gd name="connsiteY9" fmla="*/ 21780 h 23381"/>
                    <a:gd name="connsiteX10" fmla="*/ 5486 w 5485"/>
                    <a:gd name="connsiteY10" fmla="*/ 22846 h 23381"/>
                    <a:gd name="connsiteX11" fmla="*/ 5486 w 5485"/>
                    <a:gd name="connsiteY11" fmla="*/ 23382 h 23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85" h="23381">
                      <a:moveTo>
                        <a:pt x="0" y="23363"/>
                      </a:moveTo>
                      <a:lnTo>
                        <a:pt x="0" y="22827"/>
                      </a:lnTo>
                      <a:cubicBezTo>
                        <a:pt x="788" y="22827"/>
                        <a:pt x="996" y="22385"/>
                        <a:pt x="996" y="21761"/>
                      </a:cubicBezTo>
                      <a:lnTo>
                        <a:pt x="996" y="1602"/>
                      </a:lnTo>
                      <a:cubicBezTo>
                        <a:pt x="996" y="971"/>
                        <a:pt x="788" y="536"/>
                        <a:pt x="0" y="536"/>
                      </a:cubicBezTo>
                      <a:lnTo>
                        <a:pt x="0" y="0"/>
                      </a:lnTo>
                      <a:lnTo>
                        <a:pt x="5486" y="0"/>
                      </a:lnTo>
                      <a:lnTo>
                        <a:pt x="5486" y="536"/>
                      </a:lnTo>
                      <a:cubicBezTo>
                        <a:pt x="4698" y="536"/>
                        <a:pt x="4490" y="984"/>
                        <a:pt x="4490" y="1602"/>
                      </a:cubicBezTo>
                      <a:lnTo>
                        <a:pt x="4490" y="21780"/>
                      </a:lnTo>
                      <a:cubicBezTo>
                        <a:pt x="4490" y="22411"/>
                        <a:pt x="4698" y="22846"/>
                        <a:pt x="5486" y="22846"/>
                      </a:cubicBezTo>
                      <a:lnTo>
                        <a:pt x="5486" y="2338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2" name="Freeform 511">
                  <a:extLst>
                    <a:ext uri="{FF2B5EF4-FFF2-40B4-BE49-F238E27FC236}">
                      <a16:creationId xmlns:a16="http://schemas.microsoft.com/office/drawing/2014/main" id="{76A9A949-1900-3349-A568-8AC7CA620D4E}"/>
                    </a:ext>
                  </a:extLst>
                </p:cNvPr>
                <p:cNvSpPr/>
                <p:nvPr/>
              </p:nvSpPr>
              <p:spPr>
                <a:xfrm>
                  <a:off x="8727529" y="3285033"/>
                  <a:ext cx="20108" cy="19617"/>
                </a:xfrm>
                <a:custGeom>
                  <a:avLst/>
                  <a:gdLst>
                    <a:gd name="connsiteX0" fmla="*/ 0 w 20108"/>
                    <a:gd name="connsiteY0" fmla="*/ 19586 h 19617"/>
                    <a:gd name="connsiteX1" fmla="*/ 0 w 20108"/>
                    <a:gd name="connsiteY1" fmla="*/ 19050 h 19617"/>
                    <a:gd name="connsiteX2" fmla="*/ 1122 w 20108"/>
                    <a:gd name="connsiteY2" fmla="*/ 17788 h 19617"/>
                    <a:gd name="connsiteX3" fmla="*/ 1122 w 20108"/>
                    <a:gd name="connsiteY3" fmla="*/ 1797 h 19617"/>
                    <a:gd name="connsiteX4" fmla="*/ 0 w 20108"/>
                    <a:gd name="connsiteY4" fmla="*/ 536 h 19617"/>
                    <a:gd name="connsiteX5" fmla="*/ 0 w 20108"/>
                    <a:gd name="connsiteY5" fmla="*/ 0 h 19617"/>
                    <a:gd name="connsiteX6" fmla="*/ 6066 w 20108"/>
                    <a:gd name="connsiteY6" fmla="*/ 0 h 19617"/>
                    <a:gd name="connsiteX7" fmla="*/ 6066 w 20108"/>
                    <a:gd name="connsiteY7" fmla="*/ 536 h 19617"/>
                    <a:gd name="connsiteX8" fmla="*/ 4944 w 20108"/>
                    <a:gd name="connsiteY8" fmla="*/ 933 h 19617"/>
                    <a:gd name="connsiteX9" fmla="*/ 5404 w 20108"/>
                    <a:gd name="connsiteY9" fmla="*/ 1690 h 19617"/>
                    <a:gd name="connsiteX10" fmla="*/ 16660 w 20108"/>
                    <a:gd name="connsiteY10" fmla="*/ 15537 h 19617"/>
                    <a:gd name="connsiteX11" fmla="*/ 16660 w 20108"/>
                    <a:gd name="connsiteY11" fmla="*/ 1797 h 19617"/>
                    <a:gd name="connsiteX12" fmla="*/ 15537 w 20108"/>
                    <a:gd name="connsiteY12" fmla="*/ 536 h 19617"/>
                    <a:gd name="connsiteX13" fmla="*/ 15537 w 20108"/>
                    <a:gd name="connsiteY13" fmla="*/ 0 h 19617"/>
                    <a:gd name="connsiteX14" fmla="*/ 20109 w 20108"/>
                    <a:gd name="connsiteY14" fmla="*/ 0 h 19617"/>
                    <a:gd name="connsiteX15" fmla="*/ 20109 w 20108"/>
                    <a:gd name="connsiteY15" fmla="*/ 536 h 19617"/>
                    <a:gd name="connsiteX16" fmla="*/ 18987 w 20108"/>
                    <a:gd name="connsiteY16" fmla="*/ 1797 h 19617"/>
                    <a:gd name="connsiteX17" fmla="*/ 18987 w 20108"/>
                    <a:gd name="connsiteY17" fmla="*/ 17807 h 19617"/>
                    <a:gd name="connsiteX18" fmla="*/ 20109 w 20108"/>
                    <a:gd name="connsiteY18" fmla="*/ 19069 h 19617"/>
                    <a:gd name="connsiteX19" fmla="*/ 20109 w 20108"/>
                    <a:gd name="connsiteY19" fmla="*/ 19605 h 19617"/>
                    <a:gd name="connsiteX20" fmla="*/ 14541 w 20108"/>
                    <a:gd name="connsiteY20" fmla="*/ 19605 h 19617"/>
                    <a:gd name="connsiteX21" fmla="*/ 14541 w 20108"/>
                    <a:gd name="connsiteY21" fmla="*/ 19069 h 19617"/>
                    <a:gd name="connsiteX22" fmla="*/ 15701 w 20108"/>
                    <a:gd name="connsiteY22" fmla="*/ 18671 h 19617"/>
                    <a:gd name="connsiteX23" fmla="*/ 15203 w 20108"/>
                    <a:gd name="connsiteY23" fmla="*/ 17870 h 19617"/>
                    <a:gd name="connsiteX24" fmla="*/ 3449 w 20108"/>
                    <a:gd name="connsiteY24" fmla="*/ 3500 h 19617"/>
                    <a:gd name="connsiteX25" fmla="*/ 3449 w 20108"/>
                    <a:gd name="connsiteY25" fmla="*/ 17820 h 19617"/>
                    <a:gd name="connsiteX26" fmla="*/ 4572 w 20108"/>
                    <a:gd name="connsiteY26" fmla="*/ 19081 h 19617"/>
                    <a:gd name="connsiteX27" fmla="*/ 4572 w 20108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08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60" y="15537"/>
                      </a:lnTo>
                      <a:lnTo>
                        <a:pt x="16660" y="1797"/>
                      </a:lnTo>
                      <a:cubicBezTo>
                        <a:pt x="16660" y="776"/>
                        <a:pt x="16407" y="536"/>
                        <a:pt x="15537" y="536"/>
                      </a:cubicBezTo>
                      <a:lnTo>
                        <a:pt x="15537" y="0"/>
                      </a:lnTo>
                      <a:lnTo>
                        <a:pt x="20109" y="0"/>
                      </a:lnTo>
                      <a:lnTo>
                        <a:pt x="20109" y="536"/>
                      </a:lnTo>
                      <a:cubicBezTo>
                        <a:pt x="19239" y="536"/>
                        <a:pt x="18987" y="757"/>
                        <a:pt x="18987" y="1797"/>
                      </a:cubicBezTo>
                      <a:lnTo>
                        <a:pt x="18987" y="17807"/>
                      </a:lnTo>
                      <a:cubicBezTo>
                        <a:pt x="18987" y="18829"/>
                        <a:pt x="19239" y="19069"/>
                        <a:pt x="20109" y="19069"/>
                      </a:cubicBezTo>
                      <a:lnTo>
                        <a:pt x="20109" y="19605"/>
                      </a:lnTo>
                      <a:lnTo>
                        <a:pt x="14541" y="19605"/>
                      </a:lnTo>
                      <a:lnTo>
                        <a:pt x="14541" y="19069"/>
                      </a:lnTo>
                      <a:cubicBezTo>
                        <a:pt x="15619" y="19069"/>
                        <a:pt x="15701" y="18936"/>
                        <a:pt x="15701" y="18671"/>
                      </a:cubicBezTo>
                      <a:cubicBezTo>
                        <a:pt x="15701" y="18406"/>
                        <a:pt x="15493" y="18224"/>
                        <a:pt x="15203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0469CF53-4589-1260-23D6-2CD84A414B6B}"/>
                    </a:ext>
                  </a:extLst>
                </p:cNvPr>
                <p:cNvSpPr/>
                <p:nvPr/>
              </p:nvSpPr>
              <p:spPr>
                <a:xfrm>
                  <a:off x="8748836" y="3285052"/>
                  <a:ext cx="19314" cy="19566"/>
                </a:xfrm>
                <a:custGeom>
                  <a:avLst/>
                  <a:gdLst>
                    <a:gd name="connsiteX0" fmla="*/ 19 w 19314"/>
                    <a:gd name="connsiteY0" fmla="*/ 0 h 19566"/>
                    <a:gd name="connsiteX1" fmla="*/ 4925 w 19314"/>
                    <a:gd name="connsiteY1" fmla="*/ 0 h 19566"/>
                    <a:gd name="connsiteX2" fmla="*/ 4925 w 19314"/>
                    <a:gd name="connsiteY2" fmla="*/ 536 h 19566"/>
                    <a:gd name="connsiteX3" fmla="*/ 3966 w 19314"/>
                    <a:gd name="connsiteY3" fmla="*/ 1286 h 19566"/>
                    <a:gd name="connsiteX4" fmla="*/ 4427 w 19314"/>
                    <a:gd name="connsiteY4" fmla="*/ 2491 h 19566"/>
                    <a:gd name="connsiteX5" fmla="*/ 10329 w 19314"/>
                    <a:gd name="connsiteY5" fmla="*/ 15966 h 19566"/>
                    <a:gd name="connsiteX6" fmla="*/ 15733 w 19314"/>
                    <a:gd name="connsiteY6" fmla="*/ 2138 h 19566"/>
                    <a:gd name="connsiteX7" fmla="*/ 15985 w 19314"/>
                    <a:gd name="connsiteY7" fmla="*/ 1198 h 19566"/>
                    <a:gd name="connsiteX8" fmla="*/ 15071 w 19314"/>
                    <a:gd name="connsiteY8" fmla="*/ 536 h 19566"/>
                    <a:gd name="connsiteX9" fmla="*/ 15071 w 19314"/>
                    <a:gd name="connsiteY9" fmla="*/ 0 h 19566"/>
                    <a:gd name="connsiteX10" fmla="*/ 19314 w 19314"/>
                    <a:gd name="connsiteY10" fmla="*/ 0 h 19566"/>
                    <a:gd name="connsiteX11" fmla="*/ 19314 w 19314"/>
                    <a:gd name="connsiteY11" fmla="*/ 536 h 19566"/>
                    <a:gd name="connsiteX12" fmla="*/ 18482 w 19314"/>
                    <a:gd name="connsiteY12" fmla="*/ 1249 h 19566"/>
                    <a:gd name="connsiteX13" fmla="*/ 12126 w 19314"/>
                    <a:gd name="connsiteY13" fmla="*/ 17385 h 19566"/>
                    <a:gd name="connsiteX14" fmla="*/ 11792 w 19314"/>
                    <a:gd name="connsiteY14" fmla="*/ 18457 h 19566"/>
                    <a:gd name="connsiteX15" fmla="*/ 12706 w 19314"/>
                    <a:gd name="connsiteY15" fmla="*/ 19031 h 19566"/>
                    <a:gd name="connsiteX16" fmla="*/ 12706 w 19314"/>
                    <a:gd name="connsiteY16" fmla="*/ 19567 h 19566"/>
                    <a:gd name="connsiteX17" fmla="*/ 7882 w 19314"/>
                    <a:gd name="connsiteY17" fmla="*/ 19567 h 19566"/>
                    <a:gd name="connsiteX18" fmla="*/ 7882 w 19314"/>
                    <a:gd name="connsiteY18" fmla="*/ 19031 h 19566"/>
                    <a:gd name="connsiteX19" fmla="*/ 8633 w 19314"/>
                    <a:gd name="connsiteY19" fmla="*/ 18633 h 19566"/>
                    <a:gd name="connsiteX20" fmla="*/ 8002 w 19314"/>
                    <a:gd name="connsiteY20" fmla="*/ 16855 h 19566"/>
                    <a:gd name="connsiteX21" fmla="*/ 1261 w 19314"/>
                    <a:gd name="connsiteY21" fmla="*/ 1425 h 19566"/>
                    <a:gd name="connsiteX22" fmla="*/ 0 w 19314"/>
                    <a:gd name="connsiteY22" fmla="*/ 536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9314" h="19566">
                      <a:moveTo>
                        <a:pt x="19" y="0"/>
                      </a:moveTo>
                      <a:lnTo>
                        <a:pt x="4925" y="0"/>
                      </a:lnTo>
                      <a:lnTo>
                        <a:pt x="4925" y="536"/>
                      </a:lnTo>
                      <a:cubicBezTo>
                        <a:pt x="4427" y="492"/>
                        <a:pt x="3966" y="713"/>
                        <a:pt x="3966" y="1286"/>
                      </a:cubicBezTo>
                      <a:cubicBezTo>
                        <a:pt x="4074" y="1704"/>
                        <a:pt x="4228" y="2108"/>
                        <a:pt x="4427" y="2491"/>
                      </a:cubicBezTo>
                      <a:lnTo>
                        <a:pt x="10329" y="15966"/>
                      </a:lnTo>
                      <a:lnTo>
                        <a:pt x="15733" y="2138"/>
                      </a:lnTo>
                      <a:cubicBezTo>
                        <a:pt x="15865" y="1839"/>
                        <a:pt x="15950" y="1522"/>
                        <a:pt x="15985" y="1198"/>
                      </a:cubicBezTo>
                      <a:cubicBezTo>
                        <a:pt x="15985" y="801"/>
                        <a:pt x="15733" y="536"/>
                        <a:pt x="15071" y="536"/>
                      </a:cubicBezTo>
                      <a:lnTo>
                        <a:pt x="15071" y="0"/>
                      </a:lnTo>
                      <a:lnTo>
                        <a:pt x="19314" y="0"/>
                      </a:lnTo>
                      <a:lnTo>
                        <a:pt x="19314" y="536"/>
                      </a:lnTo>
                      <a:cubicBezTo>
                        <a:pt x="18919" y="585"/>
                        <a:pt x="18591" y="865"/>
                        <a:pt x="18482" y="1249"/>
                      </a:cubicBezTo>
                      <a:lnTo>
                        <a:pt x="12126" y="17385"/>
                      </a:lnTo>
                      <a:cubicBezTo>
                        <a:pt x="11958" y="17722"/>
                        <a:pt x="11845" y="18084"/>
                        <a:pt x="11792" y="18457"/>
                      </a:cubicBezTo>
                      <a:cubicBezTo>
                        <a:pt x="11792" y="18810"/>
                        <a:pt x="12038" y="19087"/>
                        <a:pt x="12706" y="19031"/>
                      </a:cubicBezTo>
                      <a:lnTo>
                        <a:pt x="12706" y="19567"/>
                      </a:lnTo>
                      <a:lnTo>
                        <a:pt x="7882" y="19567"/>
                      </a:lnTo>
                      <a:lnTo>
                        <a:pt x="7882" y="19031"/>
                      </a:lnTo>
                      <a:cubicBezTo>
                        <a:pt x="8380" y="19031"/>
                        <a:pt x="8633" y="18942"/>
                        <a:pt x="8633" y="18633"/>
                      </a:cubicBezTo>
                      <a:cubicBezTo>
                        <a:pt x="8512" y="18013"/>
                        <a:pt x="8300" y="17413"/>
                        <a:pt x="8002" y="16855"/>
                      </a:cubicBezTo>
                      <a:lnTo>
                        <a:pt x="1261" y="1425"/>
                      </a:lnTo>
                      <a:cubicBezTo>
                        <a:pt x="1104" y="868"/>
                        <a:pt x="578" y="496"/>
                        <a:pt x="0" y="536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D14B3F6E-49C2-4CA1-1362-8C7A7E936AD2}"/>
                    </a:ext>
                  </a:extLst>
                </p:cNvPr>
                <p:cNvSpPr/>
                <p:nvPr/>
              </p:nvSpPr>
              <p:spPr>
                <a:xfrm>
                  <a:off x="8769468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27 w 18759"/>
                    <a:gd name="connsiteY9" fmla="*/ 3556 h 21691"/>
                    <a:gd name="connsiteX10" fmla="*/ 3727 w 18759"/>
                    <a:gd name="connsiteY10" fmla="*/ 9339 h 21691"/>
                    <a:gd name="connsiteX11" fmla="*/ 12920 w 18759"/>
                    <a:gd name="connsiteY11" fmla="*/ 9339 h 21691"/>
                    <a:gd name="connsiteX12" fmla="*/ 13961 w 18759"/>
                    <a:gd name="connsiteY12" fmla="*/ 8267 h 21691"/>
                    <a:gd name="connsiteX13" fmla="*/ 14446 w 18759"/>
                    <a:gd name="connsiteY13" fmla="*/ 8267 h 21691"/>
                    <a:gd name="connsiteX14" fmla="*/ 14446 w 18759"/>
                    <a:gd name="connsiteY14" fmla="*/ 12895 h 21691"/>
                    <a:gd name="connsiteX15" fmla="*/ 13948 w 18759"/>
                    <a:gd name="connsiteY15" fmla="*/ 12895 h 21691"/>
                    <a:gd name="connsiteX16" fmla="*/ 12908 w 18759"/>
                    <a:gd name="connsiteY16" fmla="*/ 11830 h 21691"/>
                    <a:gd name="connsiteX17" fmla="*/ 3727 w 18759"/>
                    <a:gd name="connsiteY17" fmla="*/ 11830 h 21691"/>
                    <a:gd name="connsiteX18" fmla="*/ 3727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30 w 18759"/>
                    <a:gd name="connsiteY23" fmla="*/ 21692 h 21691"/>
                    <a:gd name="connsiteX24" fmla="*/ 17196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4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7" y="3556"/>
                      </a:lnTo>
                      <a:lnTo>
                        <a:pt x="3727" y="9339"/>
                      </a:lnTo>
                      <a:lnTo>
                        <a:pt x="12920" y="9339"/>
                      </a:lnTo>
                      <a:cubicBezTo>
                        <a:pt x="13753" y="9339"/>
                        <a:pt x="13961" y="9024"/>
                        <a:pt x="13961" y="8267"/>
                      </a:cubicBezTo>
                      <a:lnTo>
                        <a:pt x="14446" y="8267"/>
                      </a:lnTo>
                      <a:lnTo>
                        <a:pt x="14446" y="12895"/>
                      </a:lnTo>
                      <a:lnTo>
                        <a:pt x="13948" y="12895"/>
                      </a:lnTo>
                      <a:cubicBezTo>
                        <a:pt x="13948" y="12139"/>
                        <a:pt x="13740" y="11830"/>
                        <a:pt x="12908" y="11830"/>
                      </a:cubicBezTo>
                      <a:lnTo>
                        <a:pt x="3727" y="11830"/>
                      </a:lnTo>
                      <a:lnTo>
                        <a:pt x="3727" y="18135"/>
                      </a:lnTo>
                      <a:lnTo>
                        <a:pt x="17221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30" y="21692"/>
                      </a:lnTo>
                      <a:cubicBezTo>
                        <a:pt x="18230" y="20935"/>
                        <a:pt x="18022" y="20626"/>
                        <a:pt x="17196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4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3D856BBD-BE42-19F5-35B6-9622A904B7AB}"/>
                    </a:ext>
                  </a:extLst>
                </p:cNvPr>
                <p:cNvSpPr/>
                <p:nvPr/>
              </p:nvSpPr>
              <p:spPr>
                <a:xfrm>
                  <a:off x="8789861" y="3284794"/>
                  <a:ext cx="18374" cy="20077"/>
                </a:xfrm>
                <a:custGeom>
                  <a:avLst/>
                  <a:gdLst>
                    <a:gd name="connsiteX0" fmla="*/ 1621 w 18374"/>
                    <a:gd name="connsiteY0" fmla="*/ 14226 h 20077"/>
                    <a:gd name="connsiteX1" fmla="*/ 2119 w 18374"/>
                    <a:gd name="connsiteY1" fmla="*/ 14358 h 20077"/>
                    <a:gd name="connsiteX2" fmla="*/ 2037 w 18374"/>
                    <a:gd name="connsiteY2" fmla="*/ 14932 h 20077"/>
                    <a:gd name="connsiteX3" fmla="*/ 9730 w 18374"/>
                    <a:gd name="connsiteY3" fmla="*/ 17606 h 20077"/>
                    <a:gd name="connsiteX4" fmla="*/ 15796 w 18374"/>
                    <a:gd name="connsiteY4" fmla="*/ 14453 h 20077"/>
                    <a:gd name="connsiteX5" fmla="*/ 870 w 18374"/>
                    <a:gd name="connsiteY5" fmla="*/ 6180 h 20077"/>
                    <a:gd name="connsiteX6" fmla="*/ 8727 w 18374"/>
                    <a:gd name="connsiteY6" fmla="*/ 0 h 20077"/>
                    <a:gd name="connsiteX7" fmla="*/ 15966 w 18374"/>
                    <a:gd name="connsiteY7" fmla="*/ 1595 h 20077"/>
                    <a:gd name="connsiteX8" fmla="*/ 16628 w 18374"/>
                    <a:gd name="connsiteY8" fmla="*/ 965 h 20077"/>
                    <a:gd name="connsiteX9" fmla="*/ 17170 w 18374"/>
                    <a:gd name="connsiteY9" fmla="*/ 1185 h 20077"/>
                    <a:gd name="connsiteX10" fmla="*/ 15632 w 18374"/>
                    <a:gd name="connsiteY10" fmla="*/ 5543 h 20077"/>
                    <a:gd name="connsiteX11" fmla="*/ 15134 w 18374"/>
                    <a:gd name="connsiteY11" fmla="*/ 5322 h 20077"/>
                    <a:gd name="connsiteX12" fmla="*/ 15216 w 18374"/>
                    <a:gd name="connsiteY12" fmla="*/ 4786 h 20077"/>
                    <a:gd name="connsiteX13" fmla="*/ 8607 w 18374"/>
                    <a:gd name="connsiteY13" fmla="*/ 2478 h 20077"/>
                    <a:gd name="connsiteX14" fmla="*/ 3449 w 18374"/>
                    <a:gd name="connsiteY14" fmla="*/ 5814 h 20077"/>
                    <a:gd name="connsiteX15" fmla="*/ 18375 w 18374"/>
                    <a:gd name="connsiteY15" fmla="*/ 13772 h 20077"/>
                    <a:gd name="connsiteX16" fmla="*/ 9314 w 18374"/>
                    <a:gd name="connsiteY16" fmla="*/ 20077 h 20077"/>
                    <a:gd name="connsiteX17" fmla="*/ 1242 w 18374"/>
                    <a:gd name="connsiteY17" fmla="*/ 18186 h 20077"/>
                    <a:gd name="connsiteX18" fmla="*/ 498 w 18374"/>
                    <a:gd name="connsiteY18" fmla="*/ 18854 h 20077"/>
                    <a:gd name="connsiteX19" fmla="*/ 0 w 18374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74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0" y="14545"/>
                        <a:pt x="2042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796" y="16445"/>
                        <a:pt x="15796" y="14453"/>
                      </a:cubicBezTo>
                      <a:cubicBezTo>
                        <a:pt x="15796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27" y="0"/>
                      </a:cubicBezTo>
                      <a:cubicBezTo>
                        <a:pt x="13097" y="0"/>
                        <a:pt x="15298" y="1595"/>
                        <a:pt x="15966" y="1595"/>
                      </a:cubicBezTo>
                      <a:cubicBezTo>
                        <a:pt x="16212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86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75" y="5770"/>
                        <a:pt x="18375" y="13772"/>
                      </a:cubicBezTo>
                      <a:cubicBezTo>
                        <a:pt x="18375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1" y="18214"/>
                        <a:pt x="566" y="18488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FD4E30ED-12C8-41BD-97B7-735B52E38D29}"/>
                    </a:ext>
                  </a:extLst>
                </p:cNvPr>
                <p:cNvSpPr/>
                <p:nvPr/>
              </p:nvSpPr>
              <p:spPr>
                <a:xfrm>
                  <a:off x="8808462" y="3283987"/>
                  <a:ext cx="18715" cy="20651"/>
                </a:xfrm>
                <a:custGeom>
                  <a:avLst/>
                  <a:gdLst>
                    <a:gd name="connsiteX0" fmla="*/ 18715 w 18715"/>
                    <a:gd name="connsiteY0" fmla="*/ 4622 h 20651"/>
                    <a:gd name="connsiteX1" fmla="*/ 18217 w 18715"/>
                    <a:gd name="connsiteY1" fmla="*/ 4622 h 20651"/>
                    <a:gd name="connsiteX2" fmla="*/ 17177 w 18715"/>
                    <a:gd name="connsiteY2" fmla="*/ 3556 h 20651"/>
                    <a:gd name="connsiteX3" fmla="*/ 10764 w 18715"/>
                    <a:gd name="connsiteY3" fmla="*/ 3556 h 20651"/>
                    <a:gd name="connsiteX4" fmla="*/ 10764 w 18715"/>
                    <a:gd name="connsiteY4" fmla="*/ 18854 h 20651"/>
                    <a:gd name="connsiteX5" fmla="*/ 11804 w 18715"/>
                    <a:gd name="connsiteY5" fmla="*/ 20115 h 20651"/>
                    <a:gd name="connsiteX6" fmla="*/ 11804 w 18715"/>
                    <a:gd name="connsiteY6" fmla="*/ 20651 h 20651"/>
                    <a:gd name="connsiteX7" fmla="*/ 6980 w 18715"/>
                    <a:gd name="connsiteY7" fmla="*/ 20651 h 20651"/>
                    <a:gd name="connsiteX8" fmla="*/ 6980 w 18715"/>
                    <a:gd name="connsiteY8" fmla="*/ 20115 h 20651"/>
                    <a:gd name="connsiteX9" fmla="*/ 8015 w 18715"/>
                    <a:gd name="connsiteY9" fmla="*/ 18854 h 20651"/>
                    <a:gd name="connsiteX10" fmla="*/ 8015 w 18715"/>
                    <a:gd name="connsiteY10" fmla="*/ 3556 h 20651"/>
                    <a:gd name="connsiteX11" fmla="*/ 1539 w 18715"/>
                    <a:gd name="connsiteY11" fmla="*/ 3556 h 20651"/>
                    <a:gd name="connsiteX12" fmla="*/ 504 w 18715"/>
                    <a:gd name="connsiteY12" fmla="*/ 4622 h 20651"/>
                    <a:gd name="connsiteX13" fmla="*/ 0 w 18715"/>
                    <a:gd name="connsiteY13" fmla="*/ 4622 h 20651"/>
                    <a:gd name="connsiteX14" fmla="*/ 0 w 18715"/>
                    <a:gd name="connsiteY14" fmla="*/ 0 h 20651"/>
                    <a:gd name="connsiteX15" fmla="*/ 504 w 18715"/>
                    <a:gd name="connsiteY15" fmla="*/ 0 h 20651"/>
                    <a:gd name="connsiteX16" fmla="*/ 1539 w 18715"/>
                    <a:gd name="connsiteY16" fmla="*/ 1066 h 20651"/>
                    <a:gd name="connsiteX17" fmla="*/ 17177 w 18715"/>
                    <a:gd name="connsiteY17" fmla="*/ 1066 h 20651"/>
                    <a:gd name="connsiteX18" fmla="*/ 18217 w 18715"/>
                    <a:gd name="connsiteY18" fmla="*/ 0 h 20651"/>
                    <a:gd name="connsiteX19" fmla="*/ 18715 w 18715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15" h="20651">
                      <a:moveTo>
                        <a:pt x="18715" y="4622"/>
                      </a:moveTo>
                      <a:lnTo>
                        <a:pt x="18217" y="4622"/>
                      </a:lnTo>
                      <a:cubicBezTo>
                        <a:pt x="18217" y="3865"/>
                        <a:pt x="18009" y="3556"/>
                        <a:pt x="17177" y="3556"/>
                      </a:cubicBezTo>
                      <a:lnTo>
                        <a:pt x="10764" y="3556"/>
                      </a:lnTo>
                      <a:lnTo>
                        <a:pt x="10764" y="18854"/>
                      </a:lnTo>
                      <a:cubicBezTo>
                        <a:pt x="10764" y="19876"/>
                        <a:pt x="10928" y="20115"/>
                        <a:pt x="11804" y="20115"/>
                      </a:cubicBezTo>
                      <a:lnTo>
                        <a:pt x="11804" y="20651"/>
                      </a:lnTo>
                      <a:lnTo>
                        <a:pt x="6980" y="20651"/>
                      </a:lnTo>
                      <a:lnTo>
                        <a:pt x="6980" y="20115"/>
                      </a:lnTo>
                      <a:cubicBezTo>
                        <a:pt x="7851" y="20115"/>
                        <a:pt x="8015" y="19895"/>
                        <a:pt x="8015" y="18854"/>
                      </a:cubicBezTo>
                      <a:lnTo>
                        <a:pt x="8015" y="3556"/>
                      </a:lnTo>
                      <a:lnTo>
                        <a:pt x="1539" y="3556"/>
                      </a:lnTo>
                      <a:cubicBezTo>
                        <a:pt x="713" y="3556"/>
                        <a:pt x="504" y="3865"/>
                        <a:pt x="504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504" y="0"/>
                      </a:lnTo>
                      <a:cubicBezTo>
                        <a:pt x="504" y="750"/>
                        <a:pt x="713" y="1066"/>
                        <a:pt x="1539" y="1066"/>
                      </a:cubicBezTo>
                      <a:lnTo>
                        <a:pt x="17177" y="1066"/>
                      </a:lnTo>
                      <a:cubicBezTo>
                        <a:pt x="18009" y="1066"/>
                        <a:pt x="18217" y="750"/>
                        <a:pt x="18217" y="0"/>
                      </a:cubicBezTo>
                      <a:lnTo>
                        <a:pt x="18715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58F57622-5DED-0A42-21EC-8ECA8CC3F83F}"/>
                    </a:ext>
                  </a:extLst>
                </p:cNvPr>
                <p:cNvSpPr/>
                <p:nvPr/>
              </p:nvSpPr>
              <p:spPr>
                <a:xfrm>
                  <a:off x="8829461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AA7121EF-4FB7-4D13-D30B-76A1243A2F9F}"/>
                    </a:ext>
                  </a:extLst>
                </p:cNvPr>
                <p:cNvSpPr/>
                <p:nvPr/>
              </p:nvSpPr>
              <p:spPr>
                <a:xfrm>
                  <a:off x="8837645" y="3284806"/>
                  <a:ext cx="20291" cy="20096"/>
                </a:xfrm>
                <a:custGeom>
                  <a:avLst/>
                  <a:gdLst>
                    <a:gd name="connsiteX0" fmla="*/ 18217 w 20291"/>
                    <a:gd name="connsiteY0" fmla="*/ 6293 h 20096"/>
                    <a:gd name="connsiteX1" fmla="*/ 17713 w 20291"/>
                    <a:gd name="connsiteY1" fmla="*/ 6072 h 20096"/>
                    <a:gd name="connsiteX2" fmla="*/ 17801 w 20291"/>
                    <a:gd name="connsiteY2" fmla="*/ 5581 h 20096"/>
                    <a:gd name="connsiteX3" fmla="*/ 10442 w 20291"/>
                    <a:gd name="connsiteY3" fmla="*/ 2472 h 20096"/>
                    <a:gd name="connsiteX4" fmla="*/ 2749 w 20291"/>
                    <a:gd name="connsiteY4" fmla="*/ 10386 h 20096"/>
                    <a:gd name="connsiteX5" fmla="*/ 11022 w 20291"/>
                    <a:gd name="connsiteY5" fmla="*/ 17593 h 20096"/>
                    <a:gd name="connsiteX6" fmla="*/ 16969 w 20291"/>
                    <a:gd name="connsiteY6" fmla="*/ 15897 h 20096"/>
                    <a:gd name="connsiteX7" fmla="*/ 16969 w 20291"/>
                    <a:gd name="connsiteY7" fmla="*/ 13229 h 20096"/>
                    <a:gd name="connsiteX8" fmla="*/ 13185 w 20291"/>
                    <a:gd name="connsiteY8" fmla="*/ 13229 h 20096"/>
                    <a:gd name="connsiteX9" fmla="*/ 12145 w 20291"/>
                    <a:gd name="connsiteY9" fmla="*/ 14301 h 20096"/>
                    <a:gd name="connsiteX10" fmla="*/ 11647 w 20291"/>
                    <a:gd name="connsiteY10" fmla="*/ 14301 h 20096"/>
                    <a:gd name="connsiteX11" fmla="*/ 11647 w 20291"/>
                    <a:gd name="connsiteY11" fmla="*/ 10032 h 20096"/>
                    <a:gd name="connsiteX12" fmla="*/ 12145 w 20291"/>
                    <a:gd name="connsiteY12" fmla="*/ 10032 h 20096"/>
                    <a:gd name="connsiteX13" fmla="*/ 13185 w 20291"/>
                    <a:gd name="connsiteY13" fmla="*/ 10739 h 20096"/>
                    <a:gd name="connsiteX14" fmla="*/ 20292 w 20291"/>
                    <a:gd name="connsiteY14" fmla="*/ 10739 h 20096"/>
                    <a:gd name="connsiteX15" fmla="*/ 20292 w 20291"/>
                    <a:gd name="connsiteY15" fmla="*/ 11294 h 20096"/>
                    <a:gd name="connsiteX16" fmla="*/ 19712 w 20291"/>
                    <a:gd name="connsiteY16" fmla="*/ 12094 h 20096"/>
                    <a:gd name="connsiteX17" fmla="*/ 19712 w 20291"/>
                    <a:gd name="connsiteY17" fmla="*/ 15077 h 20096"/>
                    <a:gd name="connsiteX18" fmla="*/ 20292 w 20291"/>
                    <a:gd name="connsiteY18" fmla="*/ 15827 h 20096"/>
                    <a:gd name="connsiteX19" fmla="*/ 20292 w 20291"/>
                    <a:gd name="connsiteY19" fmla="*/ 16275 h 20096"/>
                    <a:gd name="connsiteX20" fmla="*/ 10650 w 20291"/>
                    <a:gd name="connsiteY20" fmla="*/ 20096 h 20096"/>
                    <a:gd name="connsiteX21" fmla="*/ 0 w 20291"/>
                    <a:gd name="connsiteY21" fmla="*/ 9957 h 20096"/>
                    <a:gd name="connsiteX22" fmla="*/ 10562 w 20291"/>
                    <a:gd name="connsiteY22" fmla="*/ 0 h 20096"/>
                    <a:gd name="connsiteX23" fmla="*/ 18797 w 20291"/>
                    <a:gd name="connsiteY23" fmla="*/ 2491 h 20096"/>
                    <a:gd name="connsiteX24" fmla="*/ 19295 w 20291"/>
                    <a:gd name="connsiteY24" fmla="*/ 2175 h 20096"/>
                    <a:gd name="connsiteX25" fmla="*/ 19794 w 20291"/>
                    <a:gd name="connsiteY25" fmla="*/ 2402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0291" h="20096">
                      <a:moveTo>
                        <a:pt x="18217" y="6293"/>
                      </a:moveTo>
                      <a:lnTo>
                        <a:pt x="17713" y="6072"/>
                      </a:lnTo>
                      <a:cubicBezTo>
                        <a:pt x="17768" y="5914"/>
                        <a:pt x="17798" y="5748"/>
                        <a:pt x="17801" y="5581"/>
                      </a:cubicBezTo>
                      <a:cubicBezTo>
                        <a:pt x="17801" y="5007"/>
                        <a:pt x="15184" y="2472"/>
                        <a:pt x="10442" y="2472"/>
                      </a:cubicBezTo>
                      <a:cubicBezTo>
                        <a:pt x="5864" y="2472"/>
                        <a:pt x="2749" y="5763"/>
                        <a:pt x="2749" y="10386"/>
                      </a:cubicBezTo>
                      <a:cubicBezTo>
                        <a:pt x="2749" y="14301"/>
                        <a:pt x="5492" y="17593"/>
                        <a:pt x="11022" y="17593"/>
                      </a:cubicBezTo>
                      <a:cubicBezTo>
                        <a:pt x="12725" y="17593"/>
                        <a:pt x="15594" y="17057"/>
                        <a:pt x="16969" y="15897"/>
                      </a:cubicBezTo>
                      <a:lnTo>
                        <a:pt x="16969" y="13229"/>
                      </a:lnTo>
                      <a:lnTo>
                        <a:pt x="13185" y="13229"/>
                      </a:lnTo>
                      <a:cubicBezTo>
                        <a:pt x="12353" y="13229"/>
                        <a:pt x="12145" y="13545"/>
                        <a:pt x="12145" y="14301"/>
                      </a:cubicBezTo>
                      <a:lnTo>
                        <a:pt x="11647" y="14301"/>
                      </a:lnTo>
                      <a:lnTo>
                        <a:pt x="11647" y="10032"/>
                      </a:lnTo>
                      <a:lnTo>
                        <a:pt x="12145" y="10032"/>
                      </a:lnTo>
                      <a:cubicBezTo>
                        <a:pt x="12145" y="10430"/>
                        <a:pt x="12353" y="10739"/>
                        <a:pt x="13185" y="10739"/>
                      </a:cubicBezTo>
                      <a:lnTo>
                        <a:pt x="20292" y="10739"/>
                      </a:lnTo>
                      <a:lnTo>
                        <a:pt x="20292" y="11294"/>
                      </a:lnTo>
                      <a:cubicBezTo>
                        <a:pt x="19876" y="11382"/>
                        <a:pt x="19712" y="11558"/>
                        <a:pt x="19712" y="12094"/>
                      </a:cubicBezTo>
                      <a:lnTo>
                        <a:pt x="19712" y="15077"/>
                      </a:lnTo>
                      <a:cubicBezTo>
                        <a:pt x="19712" y="15563"/>
                        <a:pt x="19876" y="15708"/>
                        <a:pt x="20292" y="15827"/>
                      </a:cubicBezTo>
                      <a:lnTo>
                        <a:pt x="20292" y="16275"/>
                      </a:lnTo>
                      <a:cubicBezTo>
                        <a:pt x="17713" y="18942"/>
                        <a:pt x="13728" y="20096"/>
                        <a:pt x="10650" y="20096"/>
                      </a:cubicBezTo>
                      <a:cubicBezTo>
                        <a:pt x="4534" y="20096"/>
                        <a:pt x="0" y="16452"/>
                        <a:pt x="0" y="9957"/>
                      </a:cubicBezTo>
                      <a:cubicBezTo>
                        <a:pt x="0" y="5202"/>
                        <a:pt x="3783" y="0"/>
                        <a:pt x="10562" y="0"/>
                      </a:cubicBezTo>
                      <a:cubicBezTo>
                        <a:pt x="15140" y="0"/>
                        <a:pt x="18381" y="2491"/>
                        <a:pt x="18797" y="2491"/>
                      </a:cubicBezTo>
                      <a:cubicBezTo>
                        <a:pt x="19009" y="2486"/>
                        <a:pt x="19200" y="2365"/>
                        <a:pt x="19295" y="2175"/>
                      </a:cubicBezTo>
                      <a:lnTo>
                        <a:pt x="19794" y="240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F6CA76C6-19C6-8DB1-EC72-12D5CA19FF41}"/>
                    </a:ext>
                  </a:extLst>
                </p:cNvPr>
                <p:cNvSpPr/>
                <p:nvPr/>
              </p:nvSpPr>
              <p:spPr>
                <a:xfrm>
                  <a:off x="8858265" y="3285046"/>
                  <a:ext cx="21496" cy="19573"/>
                </a:xfrm>
                <a:custGeom>
                  <a:avLst/>
                  <a:gdLst>
                    <a:gd name="connsiteX0" fmla="*/ 0 w 21496"/>
                    <a:gd name="connsiteY0" fmla="*/ 19573 h 19573"/>
                    <a:gd name="connsiteX1" fmla="*/ 0 w 21496"/>
                    <a:gd name="connsiteY1" fmla="*/ 19037 h 19573"/>
                    <a:gd name="connsiteX2" fmla="*/ 1331 w 21496"/>
                    <a:gd name="connsiteY2" fmla="*/ 17927 h 19573"/>
                    <a:gd name="connsiteX3" fmla="*/ 7901 w 21496"/>
                    <a:gd name="connsiteY3" fmla="*/ 1829 h 19573"/>
                    <a:gd name="connsiteX4" fmla="*/ 8109 w 21496"/>
                    <a:gd name="connsiteY4" fmla="*/ 1072 h 19573"/>
                    <a:gd name="connsiteX5" fmla="*/ 7069 w 21496"/>
                    <a:gd name="connsiteY5" fmla="*/ 441 h 19573"/>
                    <a:gd name="connsiteX6" fmla="*/ 7069 w 21496"/>
                    <a:gd name="connsiteY6" fmla="*/ 0 h 19573"/>
                    <a:gd name="connsiteX7" fmla="*/ 13803 w 21496"/>
                    <a:gd name="connsiteY7" fmla="*/ 0 h 19573"/>
                    <a:gd name="connsiteX8" fmla="*/ 13803 w 21496"/>
                    <a:gd name="connsiteY8" fmla="*/ 536 h 19573"/>
                    <a:gd name="connsiteX9" fmla="*/ 12851 w 21496"/>
                    <a:gd name="connsiteY9" fmla="*/ 1066 h 19573"/>
                    <a:gd name="connsiteX10" fmla="*/ 13141 w 21496"/>
                    <a:gd name="connsiteY10" fmla="*/ 1955 h 19573"/>
                    <a:gd name="connsiteX11" fmla="*/ 20235 w 21496"/>
                    <a:gd name="connsiteY11" fmla="*/ 18148 h 19573"/>
                    <a:gd name="connsiteX12" fmla="*/ 21496 w 21496"/>
                    <a:gd name="connsiteY12" fmla="*/ 19037 h 19573"/>
                    <a:gd name="connsiteX13" fmla="*/ 21496 w 21496"/>
                    <a:gd name="connsiteY13" fmla="*/ 19573 h 19573"/>
                    <a:gd name="connsiteX14" fmla="*/ 16256 w 21496"/>
                    <a:gd name="connsiteY14" fmla="*/ 19573 h 19573"/>
                    <a:gd name="connsiteX15" fmla="*/ 16256 w 21496"/>
                    <a:gd name="connsiteY15" fmla="*/ 19037 h 19573"/>
                    <a:gd name="connsiteX16" fmla="*/ 17517 w 21496"/>
                    <a:gd name="connsiteY16" fmla="*/ 18507 h 19573"/>
                    <a:gd name="connsiteX17" fmla="*/ 17265 w 21496"/>
                    <a:gd name="connsiteY17" fmla="*/ 17530 h 19573"/>
                    <a:gd name="connsiteX18" fmla="*/ 15563 w 21496"/>
                    <a:gd name="connsiteY18" fmla="*/ 13791 h 19573"/>
                    <a:gd name="connsiteX19" fmla="*/ 5473 w 21496"/>
                    <a:gd name="connsiteY19" fmla="*/ 13791 h 19573"/>
                    <a:gd name="connsiteX20" fmla="*/ 4061 w 21496"/>
                    <a:gd name="connsiteY20" fmla="*/ 17171 h 19573"/>
                    <a:gd name="connsiteX21" fmla="*/ 3525 w 21496"/>
                    <a:gd name="connsiteY21" fmla="*/ 18507 h 19573"/>
                    <a:gd name="connsiteX22" fmla="*/ 4647 w 21496"/>
                    <a:gd name="connsiteY22" fmla="*/ 19037 h 19573"/>
                    <a:gd name="connsiteX23" fmla="*/ 4647 w 21496"/>
                    <a:gd name="connsiteY23" fmla="*/ 19573 h 19573"/>
                    <a:gd name="connsiteX24" fmla="*/ 10354 w 21496"/>
                    <a:gd name="connsiteY24" fmla="*/ 1961 h 19573"/>
                    <a:gd name="connsiteX25" fmla="*/ 6444 w 21496"/>
                    <a:gd name="connsiteY25" fmla="*/ 11300 h 19573"/>
                    <a:gd name="connsiteX26" fmla="*/ 14560 w 21496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496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7" y="19037"/>
                        <a:pt x="1085" y="18596"/>
                        <a:pt x="1331" y="17927"/>
                      </a:cubicBezTo>
                      <a:lnTo>
                        <a:pt x="7901" y="1829"/>
                      </a:lnTo>
                      <a:cubicBezTo>
                        <a:pt x="8025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51" y="668"/>
                        <a:pt x="12851" y="1066"/>
                      </a:cubicBezTo>
                      <a:cubicBezTo>
                        <a:pt x="12889" y="1378"/>
                        <a:pt x="12987" y="1680"/>
                        <a:pt x="13141" y="1955"/>
                      </a:cubicBezTo>
                      <a:lnTo>
                        <a:pt x="20235" y="18148"/>
                      </a:lnTo>
                      <a:cubicBezTo>
                        <a:pt x="20392" y="18705"/>
                        <a:pt x="20919" y="19077"/>
                        <a:pt x="21496" y="19037"/>
                      </a:cubicBezTo>
                      <a:lnTo>
                        <a:pt x="21496" y="19573"/>
                      </a:lnTo>
                      <a:lnTo>
                        <a:pt x="16256" y="19573"/>
                      </a:lnTo>
                      <a:lnTo>
                        <a:pt x="16256" y="19037"/>
                      </a:lnTo>
                      <a:cubicBezTo>
                        <a:pt x="17252" y="19037"/>
                        <a:pt x="17517" y="18860"/>
                        <a:pt x="17517" y="18507"/>
                      </a:cubicBezTo>
                      <a:cubicBezTo>
                        <a:pt x="17505" y="18167"/>
                        <a:pt x="17419" y="17834"/>
                        <a:pt x="17265" y="17530"/>
                      </a:cubicBezTo>
                      <a:lnTo>
                        <a:pt x="15563" y="13791"/>
                      </a:lnTo>
                      <a:lnTo>
                        <a:pt x="5473" y="13791"/>
                      </a:lnTo>
                      <a:lnTo>
                        <a:pt x="4061" y="17171"/>
                      </a:lnTo>
                      <a:cubicBezTo>
                        <a:pt x="3841" y="17599"/>
                        <a:pt x="3662" y="18046"/>
                        <a:pt x="3525" y="18507"/>
                      </a:cubicBezTo>
                      <a:cubicBezTo>
                        <a:pt x="3525" y="18860"/>
                        <a:pt x="3815" y="19037"/>
                        <a:pt x="4647" y="19037"/>
                      </a:cubicBezTo>
                      <a:lnTo>
                        <a:pt x="4647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60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10D24587-4322-4823-2930-5AC005F2A29F}"/>
                    </a:ext>
                  </a:extLst>
                </p:cNvPr>
                <p:cNvSpPr/>
                <p:nvPr/>
              </p:nvSpPr>
              <p:spPr>
                <a:xfrm>
                  <a:off x="8879093" y="3284800"/>
                  <a:ext cx="20001" cy="20096"/>
                </a:xfrm>
                <a:custGeom>
                  <a:avLst/>
                  <a:gdLst>
                    <a:gd name="connsiteX0" fmla="*/ 17007 w 20001"/>
                    <a:gd name="connsiteY0" fmla="*/ 6035 h 20096"/>
                    <a:gd name="connsiteX1" fmla="*/ 16508 w 20001"/>
                    <a:gd name="connsiteY1" fmla="*/ 5770 h 20096"/>
                    <a:gd name="connsiteX2" fmla="*/ 16590 w 20001"/>
                    <a:gd name="connsiteY2" fmla="*/ 5013 h 20096"/>
                    <a:gd name="connsiteX3" fmla="*/ 10398 w 20001"/>
                    <a:gd name="connsiteY3" fmla="*/ 2491 h 20096"/>
                    <a:gd name="connsiteX4" fmla="*/ 2743 w 20001"/>
                    <a:gd name="connsiteY4" fmla="*/ 10096 h 20096"/>
                    <a:gd name="connsiteX5" fmla="*/ 9486 w 20001"/>
                    <a:gd name="connsiteY5" fmla="*/ 17342 h 20096"/>
                    <a:gd name="connsiteX6" fmla="*/ 10020 w 20001"/>
                    <a:gd name="connsiteY6" fmla="*/ 17341 h 20096"/>
                    <a:gd name="connsiteX7" fmla="*/ 16843 w 20001"/>
                    <a:gd name="connsiteY7" fmla="*/ 14320 h 20096"/>
                    <a:gd name="connsiteX8" fmla="*/ 16672 w 20001"/>
                    <a:gd name="connsiteY8" fmla="*/ 13431 h 20096"/>
                    <a:gd name="connsiteX9" fmla="*/ 17088 w 20001"/>
                    <a:gd name="connsiteY9" fmla="*/ 13160 h 20096"/>
                    <a:gd name="connsiteX10" fmla="*/ 20002 w 20001"/>
                    <a:gd name="connsiteY10" fmla="*/ 17253 h 20096"/>
                    <a:gd name="connsiteX11" fmla="*/ 19541 w 20001"/>
                    <a:gd name="connsiteY11" fmla="*/ 17612 h 20096"/>
                    <a:gd name="connsiteX12" fmla="*/ 18753 w 20001"/>
                    <a:gd name="connsiteY12" fmla="*/ 17209 h 20096"/>
                    <a:gd name="connsiteX13" fmla="*/ 10146 w 20001"/>
                    <a:gd name="connsiteY13" fmla="*/ 20097 h 20096"/>
                    <a:gd name="connsiteX14" fmla="*/ 0 w 20001"/>
                    <a:gd name="connsiteY14" fmla="*/ 10096 h 20096"/>
                    <a:gd name="connsiteX15" fmla="*/ 10316 w 20001"/>
                    <a:gd name="connsiteY15" fmla="*/ 6 h 20096"/>
                    <a:gd name="connsiteX16" fmla="*/ 15676 w 20001"/>
                    <a:gd name="connsiteY16" fmla="*/ 940 h 20096"/>
                    <a:gd name="connsiteX17" fmla="*/ 17883 w 20001"/>
                    <a:gd name="connsiteY17" fmla="*/ 1785 h 20096"/>
                    <a:gd name="connsiteX18" fmla="*/ 18545 w 20001"/>
                    <a:gd name="connsiteY18" fmla="*/ 1293 h 20096"/>
                    <a:gd name="connsiteX19" fmla="*/ 19043 w 20001"/>
                    <a:gd name="connsiteY19" fmla="*/ 1469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001" h="20096">
                      <a:moveTo>
                        <a:pt x="17007" y="6035"/>
                      </a:moveTo>
                      <a:lnTo>
                        <a:pt x="16508" y="5770"/>
                      </a:lnTo>
                      <a:cubicBezTo>
                        <a:pt x="16576" y="5523"/>
                        <a:pt x="16604" y="5268"/>
                        <a:pt x="16590" y="5013"/>
                      </a:cubicBezTo>
                      <a:cubicBezTo>
                        <a:pt x="16590" y="4301"/>
                        <a:pt x="13393" y="2491"/>
                        <a:pt x="10398" y="2491"/>
                      </a:cubicBezTo>
                      <a:cubicBezTo>
                        <a:pt x="5612" y="2491"/>
                        <a:pt x="2743" y="5959"/>
                        <a:pt x="2743" y="10096"/>
                      </a:cubicBezTo>
                      <a:cubicBezTo>
                        <a:pt x="2604" y="13959"/>
                        <a:pt x="5623" y="17203"/>
                        <a:pt x="9486" y="17342"/>
                      </a:cubicBezTo>
                      <a:cubicBezTo>
                        <a:pt x="9664" y="17348"/>
                        <a:pt x="9842" y="17348"/>
                        <a:pt x="10020" y="17341"/>
                      </a:cubicBezTo>
                      <a:cubicBezTo>
                        <a:pt x="14390" y="17341"/>
                        <a:pt x="16843" y="15077"/>
                        <a:pt x="16843" y="14320"/>
                      </a:cubicBezTo>
                      <a:cubicBezTo>
                        <a:pt x="16838" y="14017"/>
                        <a:pt x="16780" y="13716"/>
                        <a:pt x="16672" y="13431"/>
                      </a:cubicBezTo>
                      <a:lnTo>
                        <a:pt x="17088" y="13160"/>
                      </a:lnTo>
                      <a:lnTo>
                        <a:pt x="20002" y="17253"/>
                      </a:lnTo>
                      <a:lnTo>
                        <a:pt x="19541" y="17612"/>
                      </a:lnTo>
                      <a:cubicBezTo>
                        <a:pt x="19132" y="17253"/>
                        <a:pt x="18911" y="17209"/>
                        <a:pt x="18753" y="17209"/>
                      </a:cubicBezTo>
                      <a:cubicBezTo>
                        <a:pt x="17757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60" y="6"/>
                        <a:pt x="10316" y="6"/>
                      </a:cubicBezTo>
                      <a:cubicBezTo>
                        <a:pt x="12147" y="-50"/>
                        <a:pt x="13972" y="268"/>
                        <a:pt x="15676" y="940"/>
                      </a:cubicBezTo>
                      <a:cubicBezTo>
                        <a:pt x="16761" y="1337"/>
                        <a:pt x="17505" y="1785"/>
                        <a:pt x="17883" y="1785"/>
                      </a:cubicBezTo>
                      <a:cubicBezTo>
                        <a:pt x="18175" y="1748"/>
                        <a:pt x="18426" y="1561"/>
                        <a:pt x="18545" y="1293"/>
                      </a:cubicBezTo>
                      <a:lnTo>
                        <a:pt x="19043" y="146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41EF1806-9C9A-62AD-34B7-A549F66AB10E}"/>
                    </a:ext>
                  </a:extLst>
                </p:cNvPr>
                <p:cNvSpPr/>
                <p:nvPr/>
              </p:nvSpPr>
              <p:spPr>
                <a:xfrm>
                  <a:off x="8901630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77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77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375755AD-4457-728C-CEC6-46FB7C7D871B}"/>
                    </a:ext>
                  </a:extLst>
                </p:cNvPr>
                <p:cNvSpPr/>
                <p:nvPr/>
              </p:nvSpPr>
              <p:spPr>
                <a:xfrm>
                  <a:off x="8909814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37 w 20960"/>
                    <a:gd name="connsiteY5" fmla="*/ 10001 h 20096"/>
                    <a:gd name="connsiteX6" fmla="*/ 10474 w 20960"/>
                    <a:gd name="connsiteY6" fmla="*/ 17612 h 20096"/>
                    <a:gd name="connsiteX7" fmla="*/ 18205 w 20960"/>
                    <a:gd name="connsiteY7" fmla="*/ 10001 h 20096"/>
                    <a:gd name="connsiteX8" fmla="*/ 10480 w 20960"/>
                    <a:gd name="connsiteY8" fmla="*/ 2484 h 20096"/>
                    <a:gd name="connsiteX9" fmla="*/ 2737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4" y="0"/>
                        <a:pt x="10480" y="0"/>
                      </a:cubicBezTo>
                      <a:cubicBezTo>
                        <a:pt x="16887" y="0"/>
                        <a:pt x="20960" y="4534"/>
                        <a:pt x="20960" y="10051"/>
                      </a:cubicBezTo>
                      <a:close/>
                      <a:moveTo>
                        <a:pt x="2737" y="10001"/>
                      </a:moveTo>
                      <a:cubicBezTo>
                        <a:pt x="2737" y="14232"/>
                        <a:pt x="5732" y="17612"/>
                        <a:pt x="10474" y="17612"/>
                      </a:cubicBezTo>
                      <a:cubicBezTo>
                        <a:pt x="15216" y="17612"/>
                        <a:pt x="18205" y="14232"/>
                        <a:pt x="18205" y="10001"/>
                      </a:cubicBezTo>
                      <a:cubicBezTo>
                        <a:pt x="18205" y="5770"/>
                        <a:pt x="15222" y="2484"/>
                        <a:pt x="10480" y="2484"/>
                      </a:cubicBezTo>
                      <a:cubicBezTo>
                        <a:pt x="5738" y="2484"/>
                        <a:pt x="2737" y="5826"/>
                        <a:pt x="2737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FA4187D8-64E8-69EE-ADC6-DDC7A67FACA7}"/>
                    </a:ext>
                  </a:extLst>
                </p:cNvPr>
                <p:cNvSpPr/>
                <p:nvPr/>
              </p:nvSpPr>
              <p:spPr>
                <a:xfrm>
                  <a:off x="8933467" y="3285033"/>
                  <a:ext cx="20127" cy="19617"/>
                </a:xfrm>
                <a:custGeom>
                  <a:avLst/>
                  <a:gdLst>
                    <a:gd name="connsiteX0" fmla="*/ 0 w 20127"/>
                    <a:gd name="connsiteY0" fmla="*/ 19586 h 19617"/>
                    <a:gd name="connsiteX1" fmla="*/ 0 w 20127"/>
                    <a:gd name="connsiteY1" fmla="*/ 19050 h 19617"/>
                    <a:gd name="connsiteX2" fmla="*/ 1122 w 20127"/>
                    <a:gd name="connsiteY2" fmla="*/ 17788 h 19617"/>
                    <a:gd name="connsiteX3" fmla="*/ 1122 w 20127"/>
                    <a:gd name="connsiteY3" fmla="*/ 1797 h 19617"/>
                    <a:gd name="connsiteX4" fmla="*/ 0 w 20127"/>
                    <a:gd name="connsiteY4" fmla="*/ 536 h 19617"/>
                    <a:gd name="connsiteX5" fmla="*/ 0 w 20127"/>
                    <a:gd name="connsiteY5" fmla="*/ 0 h 19617"/>
                    <a:gd name="connsiteX6" fmla="*/ 6072 w 20127"/>
                    <a:gd name="connsiteY6" fmla="*/ 0 h 19617"/>
                    <a:gd name="connsiteX7" fmla="*/ 6072 w 20127"/>
                    <a:gd name="connsiteY7" fmla="*/ 536 h 19617"/>
                    <a:gd name="connsiteX8" fmla="*/ 4950 w 20127"/>
                    <a:gd name="connsiteY8" fmla="*/ 933 h 19617"/>
                    <a:gd name="connsiteX9" fmla="*/ 5404 w 20127"/>
                    <a:gd name="connsiteY9" fmla="*/ 1690 h 19617"/>
                    <a:gd name="connsiteX10" fmla="*/ 16679 w 20127"/>
                    <a:gd name="connsiteY10" fmla="*/ 15518 h 19617"/>
                    <a:gd name="connsiteX11" fmla="*/ 16679 w 20127"/>
                    <a:gd name="connsiteY11" fmla="*/ 1797 h 19617"/>
                    <a:gd name="connsiteX12" fmla="*/ 15550 w 20127"/>
                    <a:gd name="connsiteY12" fmla="*/ 536 h 19617"/>
                    <a:gd name="connsiteX13" fmla="*/ 15550 w 20127"/>
                    <a:gd name="connsiteY13" fmla="*/ 0 h 19617"/>
                    <a:gd name="connsiteX14" fmla="*/ 20128 w 20127"/>
                    <a:gd name="connsiteY14" fmla="*/ 0 h 19617"/>
                    <a:gd name="connsiteX15" fmla="*/ 20128 w 20127"/>
                    <a:gd name="connsiteY15" fmla="*/ 536 h 19617"/>
                    <a:gd name="connsiteX16" fmla="*/ 19005 w 20127"/>
                    <a:gd name="connsiteY16" fmla="*/ 1797 h 19617"/>
                    <a:gd name="connsiteX17" fmla="*/ 19005 w 20127"/>
                    <a:gd name="connsiteY17" fmla="*/ 17807 h 19617"/>
                    <a:gd name="connsiteX18" fmla="*/ 20128 w 20127"/>
                    <a:gd name="connsiteY18" fmla="*/ 19069 h 19617"/>
                    <a:gd name="connsiteX19" fmla="*/ 20128 w 20127"/>
                    <a:gd name="connsiteY19" fmla="*/ 19605 h 19617"/>
                    <a:gd name="connsiteX20" fmla="*/ 14554 w 20127"/>
                    <a:gd name="connsiteY20" fmla="*/ 19605 h 19617"/>
                    <a:gd name="connsiteX21" fmla="*/ 14554 w 20127"/>
                    <a:gd name="connsiteY21" fmla="*/ 19069 h 19617"/>
                    <a:gd name="connsiteX22" fmla="*/ 15720 w 20127"/>
                    <a:gd name="connsiteY22" fmla="*/ 18671 h 19617"/>
                    <a:gd name="connsiteX23" fmla="*/ 15222 w 20127"/>
                    <a:gd name="connsiteY23" fmla="*/ 17870 h 19617"/>
                    <a:gd name="connsiteX24" fmla="*/ 3456 w 20127"/>
                    <a:gd name="connsiteY24" fmla="*/ 3500 h 19617"/>
                    <a:gd name="connsiteX25" fmla="*/ 3456 w 20127"/>
                    <a:gd name="connsiteY25" fmla="*/ 17820 h 19617"/>
                    <a:gd name="connsiteX26" fmla="*/ 4578 w 20127"/>
                    <a:gd name="connsiteY26" fmla="*/ 19081 h 19617"/>
                    <a:gd name="connsiteX27" fmla="*/ 4578 w 20127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7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9" y="15518"/>
                      </a:lnTo>
                      <a:lnTo>
                        <a:pt x="16679" y="1797"/>
                      </a:lnTo>
                      <a:cubicBezTo>
                        <a:pt x="16679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8" y="0"/>
                      </a:lnTo>
                      <a:lnTo>
                        <a:pt x="20128" y="536"/>
                      </a:lnTo>
                      <a:cubicBezTo>
                        <a:pt x="19258" y="536"/>
                        <a:pt x="19005" y="757"/>
                        <a:pt x="19005" y="1797"/>
                      </a:cubicBezTo>
                      <a:lnTo>
                        <a:pt x="19005" y="17807"/>
                      </a:lnTo>
                      <a:cubicBezTo>
                        <a:pt x="19005" y="18829"/>
                        <a:pt x="19258" y="19069"/>
                        <a:pt x="20128" y="19069"/>
                      </a:cubicBezTo>
                      <a:lnTo>
                        <a:pt x="20128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8" y="19069"/>
                        <a:pt x="15720" y="18936"/>
                        <a:pt x="15720" y="18671"/>
                      </a:cubicBezTo>
                      <a:cubicBezTo>
                        <a:pt x="15720" y="18406"/>
                        <a:pt x="15512" y="18224"/>
                        <a:pt x="15222" y="17870"/>
                      </a:cubicBezTo>
                      <a:lnTo>
                        <a:pt x="3456" y="3500"/>
                      </a:lnTo>
                      <a:lnTo>
                        <a:pt x="3456" y="17820"/>
                      </a:lnTo>
                      <a:cubicBezTo>
                        <a:pt x="3456" y="18842"/>
                        <a:pt x="3701" y="19081"/>
                        <a:pt x="4578" y="19081"/>
                      </a:cubicBezTo>
                      <a:lnTo>
                        <a:pt x="4578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FEF9F337-4C7E-97FD-5ECB-3AF0D250A731}"/>
                    </a:ext>
                  </a:extLst>
                </p:cNvPr>
                <p:cNvSpPr/>
                <p:nvPr/>
              </p:nvSpPr>
              <p:spPr>
                <a:xfrm>
                  <a:off x="8957952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E9C7438F-520C-5E30-1C93-48C7552E64FE}"/>
                    </a:ext>
                  </a:extLst>
                </p:cNvPr>
                <p:cNvSpPr/>
                <p:nvPr/>
              </p:nvSpPr>
              <p:spPr>
                <a:xfrm>
                  <a:off x="8978364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5 w 18381"/>
                    <a:gd name="connsiteY8" fmla="*/ 965 h 20077"/>
                    <a:gd name="connsiteX9" fmla="*/ 17170 w 18381"/>
                    <a:gd name="connsiteY9" fmla="*/ 1185 h 20077"/>
                    <a:gd name="connsiteX10" fmla="*/ 15638 w 18381"/>
                    <a:gd name="connsiteY10" fmla="*/ 5543 h 20077"/>
                    <a:gd name="connsiteX11" fmla="*/ 15140 w 18381"/>
                    <a:gd name="connsiteY11" fmla="*/ 5322 h 20077"/>
                    <a:gd name="connsiteX12" fmla="*/ 15222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75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8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5" y="965"/>
                      </a:cubicBezTo>
                      <a:lnTo>
                        <a:pt x="17170" y="1185"/>
                      </a:lnTo>
                      <a:lnTo>
                        <a:pt x="15638" y="5543"/>
                      </a:lnTo>
                      <a:lnTo>
                        <a:pt x="15140" y="5322"/>
                      </a:lnTo>
                      <a:cubicBezTo>
                        <a:pt x="15197" y="5149"/>
                        <a:pt x="15222" y="4968"/>
                        <a:pt x="15222" y="4786"/>
                      </a:cubicBezTo>
                      <a:cubicBezTo>
                        <a:pt x="15222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8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7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18702B0E-EB8D-51DF-05A8-45A3BC21D09A}"/>
                    </a:ext>
                  </a:extLst>
                </p:cNvPr>
                <p:cNvSpPr/>
                <p:nvPr/>
              </p:nvSpPr>
              <p:spPr>
                <a:xfrm>
                  <a:off x="9007793" y="3280960"/>
                  <a:ext cx="24415" cy="23923"/>
                </a:xfrm>
                <a:custGeom>
                  <a:avLst/>
                  <a:gdLst>
                    <a:gd name="connsiteX0" fmla="*/ 24416 w 24415"/>
                    <a:gd name="connsiteY0" fmla="*/ 20103 h 23923"/>
                    <a:gd name="connsiteX1" fmla="*/ 23873 w 24415"/>
                    <a:gd name="connsiteY1" fmla="*/ 20500 h 23923"/>
                    <a:gd name="connsiteX2" fmla="*/ 23243 w 24415"/>
                    <a:gd name="connsiteY2" fmla="*/ 20191 h 23923"/>
                    <a:gd name="connsiteX3" fmla="*/ 13097 w 24415"/>
                    <a:gd name="connsiteY3" fmla="*/ 23924 h 23923"/>
                    <a:gd name="connsiteX4" fmla="*/ 0 w 24415"/>
                    <a:gd name="connsiteY4" fmla="*/ 11388 h 23923"/>
                    <a:gd name="connsiteX5" fmla="*/ 12933 w 24415"/>
                    <a:gd name="connsiteY5" fmla="*/ 0 h 23923"/>
                    <a:gd name="connsiteX6" fmla="*/ 19459 w 24415"/>
                    <a:gd name="connsiteY6" fmla="*/ 1204 h 23923"/>
                    <a:gd name="connsiteX7" fmla="*/ 22492 w 24415"/>
                    <a:gd name="connsiteY7" fmla="*/ 2402 h 23923"/>
                    <a:gd name="connsiteX8" fmla="*/ 23123 w 24415"/>
                    <a:gd name="connsiteY8" fmla="*/ 1999 h 23923"/>
                    <a:gd name="connsiteX9" fmla="*/ 23621 w 24415"/>
                    <a:gd name="connsiteY9" fmla="*/ 2358 h 23923"/>
                    <a:gd name="connsiteX10" fmla="*/ 21049 w 24415"/>
                    <a:gd name="connsiteY10" fmla="*/ 7119 h 23923"/>
                    <a:gd name="connsiteX11" fmla="*/ 20506 w 24415"/>
                    <a:gd name="connsiteY11" fmla="*/ 6848 h 23923"/>
                    <a:gd name="connsiteX12" fmla="*/ 20714 w 24415"/>
                    <a:gd name="connsiteY12" fmla="*/ 6268 h 23923"/>
                    <a:gd name="connsiteX13" fmla="*/ 12731 w 24415"/>
                    <a:gd name="connsiteY13" fmla="*/ 3027 h 23923"/>
                    <a:gd name="connsiteX14" fmla="*/ 3418 w 24415"/>
                    <a:gd name="connsiteY14" fmla="*/ 11855 h 23923"/>
                    <a:gd name="connsiteX15" fmla="*/ 13507 w 24415"/>
                    <a:gd name="connsiteY15" fmla="*/ 20929 h 23923"/>
                    <a:gd name="connsiteX16" fmla="*/ 21036 w 24415"/>
                    <a:gd name="connsiteY16" fmla="*/ 16836 h 23923"/>
                    <a:gd name="connsiteX17" fmla="*/ 20828 w 24415"/>
                    <a:gd name="connsiteY17" fmla="*/ 16206 h 23923"/>
                    <a:gd name="connsiteX18" fmla="*/ 21370 w 24415"/>
                    <a:gd name="connsiteY18" fmla="*/ 15853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415" h="23923">
                      <a:moveTo>
                        <a:pt x="24416" y="20103"/>
                      </a:moveTo>
                      <a:lnTo>
                        <a:pt x="23873" y="20500"/>
                      </a:lnTo>
                      <a:cubicBezTo>
                        <a:pt x="23728" y="20295"/>
                        <a:pt x="23495" y="20178"/>
                        <a:pt x="23243" y="20191"/>
                      </a:cubicBezTo>
                      <a:cubicBezTo>
                        <a:pt x="22663" y="20191"/>
                        <a:pt x="20040" y="23924"/>
                        <a:pt x="13097" y="23924"/>
                      </a:cubicBezTo>
                      <a:cubicBezTo>
                        <a:pt x="5322" y="23924"/>
                        <a:pt x="0" y="18545"/>
                        <a:pt x="0" y="11388"/>
                      </a:cubicBezTo>
                      <a:cubicBezTo>
                        <a:pt x="0" y="5379"/>
                        <a:pt x="4988" y="0"/>
                        <a:pt x="12933" y="0"/>
                      </a:cubicBezTo>
                      <a:cubicBezTo>
                        <a:pt x="15165" y="17"/>
                        <a:pt x="17372" y="425"/>
                        <a:pt x="19459" y="1204"/>
                      </a:cubicBezTo>
                      <a:cubicBezTo>
                        <a:pt x="21080" y="1778"/>
                        <a:pt x="22038" y="2402"/>
                        <a:pt x="22492" y="2402"/>
                      </a:cubicBezTo>
                      <a:cubicBezTo>
                        <a:pt x="22947" y="2402"/>
                        <a:pt x="22953" y="2226"/>
                        <a:pt x="23123" y="1999"/>
                      </a:cubicBezTo>
                      <a:lnTo>
                        <a:pt x="23621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2" y="6680"/>
                        <a:pt x="20708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8" y="5694"/>
                        <a:pt x="3418" y="11855"/>
                      </a:cubicBezTo>
                      <a:cubicBezTo>
                        <a:pt x="3418" y="17234"/>
                        <a:pt x="8361" y="20929"/>
                        <a:pt x="13507" y="20929"/>
                      </a:cubicBezTo>
                      <a:cubicBezTo>
                        <a:pt x="17461" y="20929"/>
                        <a:pt x="21036" y="18034"/>
                        <a:pt x="21036" y="16836"/>
                      </a:cubicBezTo>
                      <a:cubicBezTo>
                        <a:pt x="21017" y="16612"/>
                        <a:pt x="20948" y="16396"/>
                        <a:pt x="20828" y="16206"/>
                      </a:cubicBezTo>
                      <a:lnTo>
                        <a:pt x="21370" y="1585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ECCFD48A-8ED1-4B8F-47DB-AEE19A71372B}"/>
                    </a:ext>
                  </a:extLst>
                </p:cNvPr>
                <p:cNvSpPr/>
                <p:nvPr/>
              </p:nvSpPr>
              <p:spPr>
                <a:xfrm>
                  <a:off x="9036566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40 w 4653"/>
                    <a:gd name="connsiteY2" fmla="*/ 17788 h 19604"/>
                    <a:gd name="connsiteX3" fmla="*/ 1040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id="{FB75EDE8-4DFA-395D-8892-51EE6024299F}"/>
                    </a:ext>
                  </a:extLst>
                </p:cNvPr>
                <p:cNvSpPr/>
                <p:nvPr/>
              </p:nvSpPr>
              <p:spPr>
                <a:xfrm>
                  <a:off x="9046415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9" name="Freeform 528">
                  <a:extLst>
                    <a:ext uri="{FF2B5EF4-FFF2-40B4-BE49-F238E27FC236}">
                      <a16:creationId xmlns:a16="http://schemas.microsoft.com/office/drawing/2014/main" id="{BD5A42A8-4307-9024-C3BB-4CB2355CEBCB}"/>
                    </a:ext>
                  </a:extLst>
                </p:cNvPr>
                <p:cNvSpPr/>
                <p:nvPr/>
              </p:nvSpPr>
              <p:spPr>
                <a:xfrm>
                  <a:off x="9068410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72 w 20121"/>
                    <a:gd name="connsiteY6" fmla="*/ 0 h 19617"/>
                    <a:gd name="connsiteX7" fmla="*/ 6072 w 20121"/>
                    <a:gd name="connsiteY7" fmla="*/ 536 h 19617"/>
                    <a:gd name="connsiteX8" fmla="*/ 4944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06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B91311B6-460E-3A03-F0F1-65BB0D33FB4C}"/>
                    </a:ext>
                  </a:extLst>
                </p:cNvPr>
                <p:cNvSpPr/>
                <p:nvPr/>
              </p:nvSpPr>
              <p:spPr>
                <a:xfrm>
                  <a:off x="9090026" y="3283987"/>
                  <a:ext cx="18709" cy="20651"/>
                </a:xfrm>
                <a:custGeom>
                  <a:avLst/>
                  <a:gdLst>
                    <a:gd name="connsiteX0" fmla="*/ 18709 w 18709"/>
                    <a:gd name="connsiteY0" fmla="*/ 4622 h 20651"/>
                    <a:gd name="connsiteX1" fmla="*/ 18211 w 18709"/>
                    <a:gd name="connsiteY1" fmla="*/ 4622 h 20651"/>
                    <a:gd name="connsiteX2" fmla="*/ 17171 w 18709"/>
                    <a:gd name="connsiteY2" fmla="*/ 3556 h 20651"/>
                    <a:gd name="connsiteX3" fmla="*/ 10726 w 18709"/>
                    <a:gd name="connsiteY3" fmla="*/ 3556 h 20651"/>
                    <a:gd name="connsiteX4" fmla="*/ 10726 w 18709"/>
                    <a:gd name="connsiteY4" fmla="*/ 18854 h 20651"/>
                    <a:gd name="connsiteX5" fmla="*/ 11767 w 18709"/>
                    <a:gd name="connsiteY5" fmla="*/ 20115 h 20651"/>
                    <a:gd name="connsiteX6" fmla="*/ 11767 w 18709"/>
                    <a:gd name="connsiteY6" fmla="*/ 20651 h 20651"/>
                    <a:gd name="connsiteX7" fmla="*/ 6943 w 18709"/>
                    <a:gd name="connsiteY7" fmla="*/ 20651 h 20651"/>
                    <a:gd name="connsiteX8" fmla="*/ 6943 w 18709"/>
                    <a:gd name="connsiteY8" fmla="*/ 20115 h 20651"/>
                    <a:gd name="connsiteX9" fmla="*/ 7983 w 18709"/>
                    <a:gd name="connsiteY9" fmla="*/ 18854 h 20651"/>
                    <a:gd name="connsiteX10" fmla="*/ 7983 w 18709"/>
                    <a:gd name="connsiteY10" fmla="*/ 3556 h 20651"/>
                    <a:gd name="connsiteX11" fmla="*/ 1539 w 18709"/>
                    <a:gd name="connsiteY11" fmla="*/ 3556 h 20651"/>
                    <a:gd name="connsiteX12" fmla="*/ 498 w 18709"/>
                    <a:gd name="connsiteY12" fmla="*/ 4622 h 20651"/>
                    <a:gd name="connsiteX13" fmla="*/ 0 w 18709"/>
                    <a:gd name="connsiteY13" fmla="*/ 4622 h 20651"/>
                    <a:gd name="connsiteX14" fmla="*/ 0 w 18709"/>
                    <a:gd name="connsiteY14" fmla="*/ 0 h 20651"/>
                    <a:gd name="connsiteX15" fmla="*/ 498 w 18709"/>
                    <a:gd name="connsiteY15" fmla="*/ 0 h 20651"/>
                    <a:gd name="connsiteX16" fmla="*/ 1539 w 18709"/>
                    <a:gd name="connsiteY16" fmla="*/ 1066 h 20651"/>
                    <a:gd name="connsiteX17" fmla="*/ 17171 w 18709"/>
                    <a:gd name="connsiteY17" fmla="*/ 1066 h 20651"/>
                    <a:gd name="connsiteX18" fmla="*/ 18211 w 18709"/>
                    <a:gd name="connsiteY18" fmla="*/ 0 h 20651"/>
                    <a:gd name="connsiteX19" fmla="*/ 18709 w 18709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09" h="20651">
                      <a:moveTo>
                        <a:pt x="18709" y="4622"/>
                      </a:moveTo>
                      <a:lnTo>
                        <a:pt x="18211" y="4622"/>
                      </a:lnTo>
                      <a:cubicBezTo>
                        <a:pt x="18211" y="3865"/>
                        <a:pt x="18003" y="3556"/>
                        <a:pt x="17171" y="3556"/>
                      </a:cubicBezTo>
                      <a:lnTo>
                        <a:pt x="10726" y="3556"/>
                      </a:lnTo>
                      <a:lnTo>
                        <a:pt x="10726" y="18854"/>
                      </a:lnTo>
                      <a:cubicBezTo>
                        <a:pt x="10726" y="19876"/>
                        <a:pt x="10890" y="20115"/>
                        <a:pt x="11767" y="20115"/>
                      </a:cubicBezTo>
                      <a:lnTo>
                        <a:pt x="11767" y="20651"/>
                      </a:lnTo>
                      <a:lnTo>
                        <a:pt x="6943" y="20651"/>
                      </a:lnTo>
                      <a:lnTo>
                        <a:pt x="6943" y="20115"/>
                      </a:lnTo>
                      <a:cubicBezTo>
                        <a:pt x="7813" y="20115"/>
                        <a:pt x="7983" y="19895"/>
                        <a:pt x="7983" y="18854"/>
                      </a:cubicBezTo>
                      <a:lnTo>
                        <a:pt x="7983" y="3556"/>
                      </a:lnTo>
                      <a:lnTo>
                        <a:pt x="1539" y="3556"/>
                      </a:lnTo>
                      <a:cubicBezTo>
                        <a:pt x="706" y="3556"/>
                        <a:pt x="498" y="3865"/>
                        <a:pt x="498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498" y="0"/>
                      </a:lnTo>
                      <a:cubicBezTo>
                        <a:pt x="498" y="750"/>
                        <a:pt x="706" y="1066"/>
                        <a:pt x="1539" y="1066"/>
                      </a:cubicBezTo>
                      <a:lnTo>
                        <a:pt x="17171" y="1066"/>
                      </a:lnTo>
                      <a:cubicBezTo>
                        <a:pt x="18003" y="1066"/>
                        <a:pt x="18211" y="750"/>
                        <a:pt x="18211" y="0"/>
                      </a:cubicBezTo>
                      <a:lnTo>
                        <a:pt x="18709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580E52AF-B335-F99F-D002-A6A96E02A294}"/>
                    </a:ext>
                  </a:extLst>
                </p:cNvPr>
                <p:cNvSpPr/>
                <p:nvPr/>
              </p:nvSpPr>
              <p:spPr>
                <a:xfrm>
                  <a:off x="9110771" y="3276514"/>
                  <a:ext cx="7812" cy="28123"/>
                </a:xfrm>
                <a:custGeom>
                  <a:avLst/>
                  <a:gdLst>
                    <a:gd name="connsiteX0" fmla="*/ 2119 w 7812"/>
                    <a:gd name="connsiteY0" fmla="*/ 6135 h 28123"/>
                    <a:gd name="connsiteX1" fmla="*/ 0 w 7812"/>
                    <a:gd name="connsiteY1" fmla="*/ 6135 h 28123"/>
                    <a:gd name="connsiteX2" fmla="*/ 4610 w 7812"/>
                    <a:gd name="connsiteY2" fmla="*/ 0 h 28123"/>
                    <a:gd name="connsiteX3" fmla="*/ 7813 w 7812"/>
                    <a:gd name="connsiteY3" fmla="*/ 0 h 28123"/>
                    <a:gd name="connsiteX4" fmla="*/ 227 w 7812"/>
                    <a:gd name="connsiteY4" fmla="*/ 28105 h 28123"/>
                    <a:gd name="connsiteX5" fmla="*/ 227 w 7812"/>
                    <a:gd name="connsiteY5" fmla="*/ 27569 h 28123"/>
                    <a:gd name="connsiteX6" fmla="*/ 1267 w 7812"/>
                    <a:gd name="connsiteY6" fmla="*/ 26308 h 28123"/>
                    <a:gd name="connsiteX7" fmla="*/ 1267 w 7812"/>
                    <a:gd name="connsiteY7" fmla="*/ 10316 h 28123"/>
                    <a:gd name="connsiteX8" fmla="*/ 227 w 7812"/>
                    <a:gd name="connsiteY8" fmla="*/ 9055 h 28123"/>
                    <a:gd name="connsiteX9" fmla="*/ 227 w 7812"/>
                    <a:gd name="connsiteY9" fmla="*/ 8519 h 28123"/>
                    <a:gd name="connsiteX10" fmla="*/ 4881 w 7812"/>
                    <a:gd name="connsiteY10" fmla="*/ 8519 h 28123"/>
                    <a:gd name="connsiteX11" fmla="*/ 4881 w 7812"/>
                    <a:gd name="connsiteY11" fmla="*/ 9055 h 28123"/>
                    <a:gd name="connsiteX12" fmla="*/ 3846 w 7812"/>
                    <a:gd name="connsiteY12" fmla="*/ 10316 h 28123"/>
                    <a:gd name="connsiteX13" fmla="*/ 3846 w 7812"/>
                    <a:gd name="connsiteY13" fmla="*/ 26326 h 28123"/>
                    <a:gd name="connsiteX14" fmla="*/ 4881 w 7812"/>
                    <a:gd name="connsiteY14" fmla="*/ 27588 h 28123"/>
                    <a:gd name="connsiteX15" fmla="*/ 4881 w 7812"/>
                    <a:gd name="connsiteY15" fmla="*/ 28124 h 28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12" h="28123">
                      <a:moveTo>
                        <a:pt x="2119" y="6135"/>
                      </a:moveTo>
                      <a:lnTo>
                        <a:pt x="0" y="6135"/>
                      </a:lnTo>
                      <a:lnTo>
                        <a:pt x="4610" y="0"/>
                      </a:lnTo>
                      <a:lnTo>
                        <a:pt x="7813" y="0"/>
                      </a:lnTo>
                      <a:close/>
                      <a:moveTo>
                        <a:pt x="227" y="28105"/>
                      </a:moveTo>
                      <a:lnTo>
                        <a:pt x="227" y="27569"/>
                      </a:lnTo>
                      <a:cubicBezTo>
                        <a:pt x="1097" y="27569"/>
                        <a:pt x="1267" y="27348"/>
                        <a:pt x="1267" y="26308"/>
                      </a:cubicBezTo>
                      <a:lnTo>
                        <a:pt x="1267" y="10316"/>
                      </a:lnTo>
                      <a:cubicBezTo>
                        <a:pt x="1267" y="9295"/>
                        <a:pt x="1097" y="9055"/>
                        <a:pt x="227" y="9055"/>
                      </a:cubicBezTo>
                      <a:lnTo>
                        <a:pt x="227" y="8519"/>
                      </a:lnTo>
                      <a:lnTo>
                        <a:pt x="4881" y="8519"/>
                      </a:lnTo>
                      <a:lnTo>
                        <a:pt x="4881" y="9055"/>
                      </a:lnTo>
                      <a:cubicBezTo>
                        <a:pt x="4010" y="9055"/>
                        <a:pt x="3846" y="9276"/>
                        <a:pt x="3846" y="10316"/>
                      </a:cubicBezTo>
                      <a:lnTo>
                        <a:pt x="3846" y="26326"/>
                      </a:lnTo>
                      <a:cubicBezTo>
                        <a:pt x="3846" y="27348"/>
                        <a:pt x="4010" y="27588"/>
                        <a:pt x="4881" y="27588"/>
                      </a:cubicBezTo>
                      <a:lnTo>
                        <a:pt x="4881" y="28124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549EF873-DA7C-2ED5-24C9-8293CD86C131}"/>
                    </a:ext>
                  </a:extLst>
                </p:cNvPr>
                <p:cNvSpPr/>
                <p:nvPr/>
              </p:nvSpPr>
              <p:spPr>
                <a:xfrm>
                  <a:off x="9120867" y="3283968"/>
                  <a:ext cx="17466" cy="20670"/>
                </a:xfrm>
                <a:custGeom>
                  <a:avLst/>
                  <a:gdLst>
                    <a:gd name="connsiteX0" fmla="*/ 17467 w 17466"/>
                    <a:gd name="connsiteY0" fmla="*/ 4641 h 20670"/>
                    <a:gd name="connsiteX1" fmla="*/ 16969 w 17466"/>
                    <a:gd name="connsiteY1" fmla="*/ 4641 h 20670"/>
                    <a:gd name="connsiteX2" fmla="*/ 15928 w 17466"/>
                    <a:gd name="connsiteY2" fmla="*/ 3575 h 20670"/>
                    <a:gd name="connsiteX3" fmla="*/ 3701 w 17466"/>
                    <a:gd name="connsiteY3" fmla="*/ 3575 h 20670"/>
                    <a:gd name="connsiteX4" fmla="*/ 3701 w 17466"/>
                    <a:gd name="connsiteY4" fmla="*/ 9534 h 20670"/>
                    <a:gd name="connsiteX5" fmla="*/ 11899 w 17466"/>
                    <a:gd name="connsiteY5" fmla="*/ 9534 h 20670"/>
                    <a:gd name="connsiteX6" fmla="*/ 12933 w 17466"/>
                    <a:gd name="connsiteY6" fmla="*/ 8557 h 20670"/>
                    <a:gd name="connsiteX7" fmla="*/ 13438 w 17466"/>
                    <a:gd name="connsiteY7" fmla="*/ 8557 h 20670"/>
                    <a:gd name="connsiteX8" fmla="*/ 13438 w 17466"/>
                    <a:gd name="connsiteY8" fmla="*/ 12914 h 20670"/>
                    <a:gd name="connsiteX9" fmla="*/ 12933 w 17466"/>
                    <a:gd name="connsiteY9" fmla="*/ 12914 h 20670"/>
                    <a:gd name="connsiteX10" fmla="*/ 11899 w 17466"/>
                    <a:gd name="connsiteY10" fmla="*/ 12025 h 20670"/>
                    <a:gd name="connsiteX11" fmla="*/ 3701 w 17466"/>
                    <a:gd name="connsiteY11" fmla="*/ 12025 h 20670"/>
                    <a:gd name="connsiteX12" fmla="*/ 3701 w 17466"/>
                    <a:gd name="connsiteY12" fmla="*/ 18873 h 20670"/>
                    <a:gd name="connsiteX13" fmla="*/ 4824 w 17466"/>
                    <a:gd name="connsiteY13" fmla="*/ 20134 h 20670"/>
                    <a:gd name="connsiteX14" fmla="*/ 4824 w 17466"/>
                    <a:gd name="connsiteY14" fmla="*/ 20670 h 20670"/>
                    <a:gd name="connsiteX15" fmla="*/ 0 w 17466"/>
                    <a:gd name="connsiteY15" fmla="*/ 20670 h 20670"/>
                    <a:gd name="connsiteX16" fmla="*/ 0 w 17466"/>
                    <a:gd name="connsiteY16" fmla="*/ 20134 h 20670"/>
                    <a:gd name="connsiteX17" fmla="*/ 1129 w 17466"/>
                    <a:gd name="connsiteY17" fmla="*/ 18873 h 20670"/>
                    <a:gd name="connsiteX18" fmla="*/ 1129 w 17466"/>
                    <a:gd name="connsiteY18" fmla="*/ 2863 h 20670"/>
                    <a:gd name="connsiteX19" fmla="*/ 88 w 17466"/>
                    <a:gd name="connsiteY19" fmla="*/ 1602 h 20670"/>
                    <a:gd name="connsiteX20" fmla="*/ 88 w 17466"/>
                    <a:gd name="connsiteY20" fmla="*/ 1066 h 20670"/>
                    <a:gd name="connsiteX21" fmla="*/ 15928 w 17466"/>
                    <a:gd name="connsiteY21" fmla="*/ 1066 h 20670"/>
                    <a:gd name="connsiteX22" fmla="*/ 16969 w 17466"/>
                    <a:gd name="connsiteY22" fmla="*/ 0 h 20670"/>
                    <a:gd name="connsiteX23" fmla="*/ 17467 w 17466"/>
                    <a:gd name="connsiteY23" fmla="*/ 0 h 20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466" h="20670">
                      <a:moveTo>
                        <a:pt x="17467" y="4641"/>
                      </a:moveTo>
                      <a:lnTo>
                        <a:pt x="16969" y="4641"/>
                      </a:lnTo>
                      <a:cubicBezTo>
                        <a:pt x="16969" y="3884"/>
                        <a:pt x="16761" y="3575"/>
                        <a:pt x="15928" y="3575"/>
                      </a:cubicBezTo>
                      <a:lnTo>
                        <a:pt x="3701" y="3575"/>
                      </a:lnTo>
                      <a:lnTo>
                        <a:pt x="3701" y="9534"/>
                      </a:lnTo>
                      <a:lnTo>
                        <a:pt x="11899" y="9534"/>
                      </a:lnTo>
                      <a:cubicBezTo>
                        <a:pt x="12725" y="9534"/>
                        <a:pt x="12933" y="9225"/>
                        <a:pt x="12933" y="8557"/>
                      </a:cubicBezTo>
                      <a:lnTo>
                        <a:pt x="13438" y="8557"/>
                      </a:lnTo>
                      <a:lnTo>
                        <a:pt x="13438" y="12914"/>
                      </a:lnTo>
                      <a:lnTo>
                        <a:pt x="12933" y="12914"/>
                      </a:lnTo>
                      <a:cubicBezTo>
                        <a:pt x="12933" y="12334"/>
                        <a:pt x="12725" y="12025"/>
                        <a:pt x="11899" y="12025"/>
                      </a:cubicBezTo>
                      <a:lnTo>
                        <a:pt x="3701" y="12025"/>
                      </a:lnTo>
                      <a:lnTo>
                        <a:pt x="3701" y="18873"/>
                      </a:lnTo>
                      <a:cubicBezTo>
                        <a:pt x="3701" y="19895"/>
                        <a:pt x="3872" y="20134"/>
                        <a:pt x="4824" y="20134"/>
                      </a:cubicBezTo>
                      <a:lnTo>
                        <a:pt x="4824" y="20670"/>
                      </a:lnTo>
                      <a:lnTo>
                        <a:pt x="0" y="20670"/>
                      </a:lnTo>
                      <a:lnTo>
                        <a:pt x="0" y="20134"/>
                      </a:lnTo>
                      <a:cubicBezTo>
                        <a:pt x="958" y="20134"/>
                        <a:pt x="1129" y="19914"/>
                        <a:pt x="1129" y="18873"/>
                      </a:cubicBezTo>
                      <a:lnTo>
                        <a:pt x="1129" y="2863"/>
                      </a:lnTo>
                      <a:cubicBezTo>
                        <a:pt x="1129" y="1841"/>
                        <a:pt x="958" y="1602"/>
                        <a:pt x="88" y="1602"/>
                      </a:cubicBezTo>
                      <a:lnTo>
                        <a:pt x="88" y="1066"/>
                      </a:lnTo>
                      <a:lnTo>
                        <a:pt x="15928" y="1066"/>
                      </a:lnTo>
                      <a:cubicBezTo>
                        <a:pt x="16761" y="1066"/>
                        <a:pt x="16969" y="750"/>
                        <a:pt x="16969" y="0"/>
                      </a:cubicBezTo>
                      <a:lnTo>
                        <a:pt x="17467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4EFB28E6-7E41-73F2-FE14-1B4AB157ACF3}"/>
                    </a:ext>
                  </a:extLst>
                </p:cNvPr>
                <p:cNvSpPr/>
                <p:nvPr/>
              </p:nvSpPr>
              <p:spPr>
                <a:xfrm>
                  <a:off x="9141323" y="3285033"/>
                  <a:ext cx="4659" cy="19604"/>
                </a:xfrm>
                <a:custGeom>
                  <a:avLst/>
                  <a:gdLst>
                    <a:gd name="connsiteX0" fmla="*/ 0 w 4659"/>
                    <a:gd name="connsiteY0" fmla="*/ 19586 h 19604"/>
                    <a:gd name="connsiteX1" fmla="*/ 0 w 4659"/>
                    <a:gd name="connsiteY1" fmla="*/ 19050 h 19604"/>
                    <a:gd name="connsiteX2" fmla="*/ 1040 w 4659"/>
                    <a:gd name="connsiteY2" fmla="*/ 17788 h 19604"/>
                    <a:gd name="connsiteX3" fmla="*/ 1040 w 4659"/>
                    <a:gd name="connsiteY3" fmla="*/ 1797 h 19604"/>
                    <a:gd name="connsiteX4" fmla="*/ 0 w 4659"/>
                    <a:gd name="connsiteY4" fmla="*/ 536 h 19604"/>
                    <a:gd name="connsiteX5" fmla="*/ 0 w 4659"/>
                    <a:gd name="connsiteY5" fmla="*/ 0 h 19604"/>
                    <a:gd name="connsiteX6" fmla="*/ 4660 w 4659"/>
                    <a:gd name="connsiteY6" fmla="*/ 0 h 19604"/>
                    <a:gd name="connsiteX7" fmla="*/ 4660 w 4659"/>
                    <a:gd name="connsiteY7" fmla="*/ 536 h 19604"/>
                    <a:gd name="connsiteX8" fmla="*/ 3619 w 4659"/>
                    <a:gd name="connsiteY8" fmla="*/ 1797 h 19604"/>
                    <a:gd name="connsiteX9" fmla="*/ 3619 w 4659"/>
                    <a:gd name="connsiteY9" fmla="*/ 17807 h 19604"/>
                    <a:gd name="connsiteX10" fmla="*/ 4660 w 4659"/>
                    <a:gd name="connsiteY10" fmla="*/ 19069 h 19604"/>
                    <a:gd name="connsiteX11" fmla="*/ 4660 w 4659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9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4660" y="0"/>
                      </a:lnTo>
                      <a:lnTo>
                        <a:pt x="4660" y="536"/>
                      </a:lnTo>
                      <a:cubicBezTo>
                        <a:pt x="3783" y="536"/>
                        <a:pt x="3619" y="757"/>
                        <a:pt x="3619" y="1797"/>
                      </a:cubicBezTo>
                      <a:lnTo>
                        <a:pt x="3619" y="17807"/>
                      </a:ln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03C93EE5-7BD8-0F83-49F9-13578C0D1200}"/>
                    </a:ext>
                  </a:extLst>
                </p:cNvPr>
                <p:cNvSpPr/>
                <p:nvPr/>
              </p:nvSpPr>
              <p:spPr>
                <a:xfrm>
                  <a:off x="9149085" y="3284787"/>
                  <a:ext cx="19995" cy="20096"/>
                </a:xfrm>
                <a:custGeom>
                  <a:avLst/>
                  <a:gdLst>
                    <a:gd name="connsiteX0" fmla="*/ 17019 w 19995"/>
                    <a:gd name="connsiteY0" fmla="*/ 6047 h 20096"/>
                    <a:gd name="connsiteX1" fmla="*/ 16521 w 19995"/>
                    <a:gd name="connsiteY1" fmla="*/ 5783 h 20096"/>
                    <a:gd name="connsiteX2" fmla="*/ 16603 w 19995"/>
                    <a:gd name="connsiteY2" fmla="*/ 5026 h 20096"/>
                    <a:gd name="connsiteX3" fmla="*/ 10404 w 19995"/>
                    <a:gd name="connsiteY3" fmla="*/ 2504 h 20096"/>
                    <a:gd name="connsiteX4" fmla="*/ 2756 w 19995"/>
                    <a:gd name="connsiteY4" fmla="*/ 10108 h 20096"/>
                    <a:gd name="connsiteX5" fmla="*/ 9496 w 19995"/>
                    <a:gd name="connsiteY5" fmla="*/ 17342 h 20096"/>
                    <a:gd name="connsiteX6" fmla="*/ 10020 w 19995"/>
                    <a:gd name="connsiteY6" fmla="*/ 17341 h 20096"/>
                    <a:gd name="connsiteX7" fmla="*/ 16836 w 19995"/>
                    <a:gd name="connsiteY7" fmla="*/ 14321 h 20096"/>
                    <a:gd name="connsiteX8" fmla="*/ 16672 w 19995"/>
                    <a:gd name="connsiteY8" fmla="*/ 13431 h 20096"/>
                    <a:gd name="connsiteX9" fmla="*/ 17088 w 19995"/>
                    <a:gd name="connsiteY9" fmla="*/ 13160 h 20096"/>
                    <a:gd name="connsiteX10" fmla="*/ 19995 w 19995"/>
                    <a:gd name="connsiteY10" fmla="*/ 17253 h 20096"/>
                    <a:gd name="connsiteX11" fmla="*/ 19541 w 19995"/>
                    <a:gd name="connsiteY11" fmla="*/ 17612 h 20096"/>
                    <a:gd name="connsiteX12" fmla="*/ 18753 w 19995"/>
                    <a:gd name="connsiteY12" fmla="*/ 17209 h 20096"/>
                    <a:gd name="connsiteX13" fmla="*/ 10146 w 19995"/>
                    <a:gd name="connsiteY13" fmla="*/ 20097 h 20096"/>
                    <a:gd name="connsiteX14" fmla="*/ 0 w 19995"/>
                    <a:gd name="connsiteY14" fmla="*/ 10096 h 20096"/>
                    <a:gd name="connsiteX15" fmla="*/ 10310 w 19995"/>
                    <a:gd name="connsiteY15" fmla="*/ 7 h 20096"/>
                    <a:gd name="connsiteX16" fmla="*/ 15676 w 19995"/>
                    <a:gd name="connsiteY16" fmla="*/ 940 h 20096"/>
                    <a:gd name="connsiteX17" fmla="*/ 17877 w 19995"/>
                    <a:gd name="connsiteY17" fmla="*/ 1785 h 20096"/>
                    <a:gd name="connsiteX18" fmla="*/ 18545 w 19995"/>
                    <a:gd name="connsiteY18" fmla="*/ 1293 h 20096"/>
                    <a:gd name="connsiteX19" fmla="*/ 19043 w 19995"/>
                    <a:gd name="connsiteY19" fmla="*/ 1470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995" h="20096">
                      <a:moveTo>
                        <a:pt x="17019" y="6047"/>
                      </a:moveTo>
                      <a:lnTo>
                        <a:pt x="16521" y="5783"/>
                      </a:lnTo>
                      <a:cubicBezTo>
                        <a:pt x="16590" y="5536"/>
                        <a:pt x="16616" y="5281"/>
                        <a:pt x="16603" y="5026"/>
                      </a:cubicBezTo>
                      <a:cubicBezTo>
                        <a:pt x="16603" y="4313"/>
                        <a:pt x="13400" y="2504"/>
                        <a:pt x="10404" y="2504"/>
                      </a:cubicBezTo>
                      <a:cubicBezTo>
                        <a:pt x="5625" y="2504"/>
                        <a:pt x="2756" y="5972"/>
                        <a:pt x="2756" y="10108"/>
                      </a:cubicBezTo>
                      <a:cubicBezTo>
                        <a:pt x="2623" y="13968"/>
                        <a:pt x="5637" y="17207"/>
                        <a:pt x="9496" y="17342"/>
                      </a:cubicBezTo>
                      <a:cubicBezTo>
                        <a:pt x="9673" y="17348"/>
                        <a:pt x="9843" y="17348"/>
                        <a:pt x="10020" y="17341"/>
                      </a:cubicBezTo>
                      <a:cubicBezTo>
                        <a:pt x="14383" y="17341"/>
                        <a:pt x="16836" y="15077"/>
                        <a:pt x="16836" y="14321"/>
                      </a:cubicBezTo>
                      <a:cubicBezTo>
                        <a:pt x="16830" y="14017"/>
                        <a:pt x="16773" y="13717"/>
                        <a:pt x="16672" y="13431"/>
                      </a:cubicBezTo>
                      <a:lnTo>
                        <a:pt x="17088" y="13160"/>
                      </a:lnTo>
                      <a:lnTo>
                        <a:pt x="19995" y="17253"/>
                      </a:lnTo>
                      <a:lnTo>
                        <a:pt x="19541" y="17612"/>
                      </a:lnTo>
                      <a:cubicBezTo>
                        <a:pt x="19125" y="17253"/>
                        <a:pt x="18911" y="17209"/>
                        <a:pt x="18753" y="17209"/>
                      </a:cubicBezTo>
                      <a:cubicBezTo>
                        <a:pt x="17751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54" y="7"/>
                        <a:pt x="10310" y="7"/>
                      </a:cubicBezTo>
                      <a:cubicBezTo>
                        <a:pt x="12145" y="-51"/>
                        <a:pt x="13967" y="267"/>
                        <a:pt x="15676" y="940"/>
                      </a:cubicBezTo>
                      <a:cubicBezTo>
                        <a:pt x="16389" y="1280"/>
                        <a:pt x="17120" y="1562"/>
                        <a:pt x="17877" y="1785"/>
                      </a:cubicBezTo>
                      <a:cubicBezTo>
                        <a:pt x="18167" y="1747"/>
                        <a:pt x="18419" y="1561"/>
                        <a:pt x="18545" y="1293"/>
                      </a:cubicBezTo>
                      <a:lnTo>
                        <a:pt x="19043" y="147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7502891F-DF59-156A-5C4B-B29111EA6B9A}"/>
                    </a:ext>
                  </a:extLst>
                </p:cNvPr>
                <p:cNvSpPr/>
                <p:nvPr/>
              </p:nvSpPr>
              <p:spPr>
                <a:xfrm>
                  <a:off x="9167845" y="3285046"/>
                  <a:ext cx="21527" cy="19573"/>
                </a:xfrm>
                <a:custGeom>
                  <a:avLst/>
                  <a:gdLst>
                    <a:gd name="connsiteX0" fmla="*/ 0 w 21527"/>
                    <a:gd name="connsiteY0" fmla="*/ 19573 h 19573"/>
                    <a:gd name="connsiteX1" fmla="*/ 0 w 21527"/>
                    <a:gd name="connsiteY1" fmla="*/ 19037 h 19573"/>
                    <a:gd name="connsiteX2" fmla="*/ 1330 w 21527"/>
                    <a:gd name="connsiteY2" fmla="*/ 17927 h 19573"/>
                    <a:gd name="connsiteX3" fmla="*/ 7901 w 21527"/>
                    <a:gd name="connsiteY3" fmla="*/ 1829 h 19573"/>
                    <a:gd name="connsiteX4" fmla="*/ 8109 w 21527"/>
                    <a:gd name="connsiteY4" fmla="*/ 1072 h 19573"/>
                    <a:gd name="connsiteX5" fmla="*/ 7069 w 21527"/>
                    <a:gd name="connsiteY5" fmla="*/ 441 h 19573"/>
                    <a:gd name="connsiteX6" fmla="*/ 7069 w 21527"/>
                    <a:gd name="connsiteY6" fmla="*/ 0 h 19573"/>
                    <a:gd name="connsiteX7" fmla="*/ 13803 w 21527"/>
                    <a:gd name="connsiteY7" fmla="*/ 0 h 19573"/>
                    <a:gd name="connsiteX8" fmla="*/ 13803 w 21527"/>
                    <a:gd name="connsiteY8" fmla="*/ 536 h 19573"/>
                    <a:gd name="connsiteX9" fmla="*/ 12845 w 21527"/>
                    <a:gd name="connsiteY9" fmla="*/ 1066 h 19573"/>
                    <a:gd name="connsiteX10" fmla="*/ 13141 w 21527"/>
                    <a:gd name="connsiteY10" fmla="*/ 1955 h 19573"/>
                    <a:gd name="connsiteX11" fmla="*/ 20267 w 21527"/>
                    <a:gd name="connsiteY11" fmla="*/ 18148 h 19573"/>
                    <a:gd name="connsiteX12" fmla="*/ 21528 w 21527"/>
                    <a:gd name="connsiteY12" fmla="*/ 19037 h 19573"/>
                    <a:gd name="connsiteX13" fmla="*/ 21528 w 21527"/>
                    <a:gd name="connsiteY13" fmla="*/ 19573 h 19573"/>
                    <a:gd name="connsiteX14" fmla="*/ 16288 w 21527"/>
                    <a:gd name="connsiteY14" fmla="*/ 19573 h 19573"/>
                    <a:gd name="connsiteX15" fmla="*/ 16288 w 21527"/>
                    <a:gd name="connsiteY15" fmla="*/ 19037 h 19573"/>
                    <a:gd name="connsiteX16" fmla="*/ 17549 w 21527"/>
                    <a:gd name="connsiteY16" fmla="*/ 18507 h 19573"/>
                    <a:gd name="connsiteX17" fmla="*/ 17297 w 21527"/>
                    <a:gd name="connsiteY17" fmla="*/ 17530 h 19573"/>
                    <a:gd name="connsiteX18" fmla="*/ 15594 w 21527"/>
                    <a:gd name="connsiteY18" fmla="*/ 13791 h 19573"/>
                    <a:gd name="connsiteX19" fmla="*/ 5505 w 21527"/>
                    <a:gd name="connsiteY19" fmla="*/ 13791 h 19573"/>
                    <a:gd name="connsiteX20" fmla="*/ 4092 w 21527"/>
                    <a:gd name="connsiteY20" fmla="*/ 17171 h 19573"/>
                    <a:gd name="connsiteX21" fmla="*/ 3550 w 21527"/>
                    <a:gd name="connsiteY21" fmla="*/ 18507 h 19573"/>
                    <a:gd name="connsiteX22" fmla="*/ 4673 w 21527"/>
                    <a:gd name="connsiteY22" fmla="*/ 19037 h 19573"/>
                    <a:gd name="connsiteX23" fmla="*/ 4673 w 21527"/>
                    <a:gd name="connsiteY23" fmla="*/ 19573 h 19573"/>
                    <a:gd name="connsiteX24" fmla="*/ 10354 w 21527"/>
                    <a:gd name="connsiteY24" fmla="*/ 1961 h 19573"/>
                    <a:gd name="connsiteX25" fmla="*/ 6444 w 21527"/>
                    <a:gd name="connsiteY25" fmla="*/ 11300 h 19573"/>
                    <a:gd name="connsiteX26" fmla="*/ 14554 w 21527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527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0" y="19037"/>
                        <a:pt x="1078" y="18596"/>
                        <a:pt x="1330" y="17927"/>
                      </a:cubicBezTo>
                      <a:lnTo>
                        <a:pt x="7901" y="1829"/>
                      </a:lnTo>
                      <a:cubicBezTo>
                        <a:pt x="8027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45" y="668"/>
                        <a:pt x="12845" y="1066"/>
                      </a:cubicBezTo>
                      <a:cubicBezTo>
                        <a:pt x="12883" y="1378"/>
                        <a:pt x="12983" y="1680"/>
                        <a:pt x="13141" y="1955"/>
                      </a:cubicBezTo>
                      <a:lnTo>
                        <a:pt x="20267" y="18148"/>
                      </a:lnTo>
                      <a:cubicBezTo>
                        <a:pt x="20437" y="18697"/>
                        <a:pt x="20954" y="19062"/>
                        <a:pt x="21528" y="19037"/>
                      </a:cubicBezTo>
                      <a:lnTo>
                        <a:pt x="21528" y="19573"/>
                      </a:lnTo>
                      <a:lnTo>
                        <a:pt x="16288" y="19573"/>
                      </a:lnTo>
                      <a:lnTo>
                        <a:pt x="16288" y="19037"/>
                      </a:lnTo>
                      <a:cubicBezTo>
                        <a:pt x="17284" y="19037"/>
                        <a:pt x="17549" y="18860"/>
                        <a:pt x="17549" y="18507"/>
                      </a:cubicBezTo>
                      <a:cubicBezTo>
                        <a:pt x="17536" y="18167"/>
                        <a:pt x="17448" y="17834"/>
                        <a:pt x="17297" y="17530"/>
                      </a:cubicBezTo>
                      <a:lnTo>
                        <a:pt x="15594" y="13791"/>
                      </a:lnTo>
                      <a:lnTo>
                        <a:pt x="5505" y="13791"/>
                      </a:lnTo>
                      <a:lnTo>
                        <a:pt x="4092" y="17171"/>
                      </a:lnTo>
                      <a:cubicBezTo>
                        <a:pt x="3872" y="17597"/>
                        <a:pt x="3689" y="18045"/>
                        <a:pt x="3550" y="18507"/>
                      </a:cubicBezTo>
                      <a:cubicBezTo>
                        <a:pt x="3550" y="18860"/>
                        <a:pt x="3846" y="19037"/>
                        <a:pt x="4673" y="19037"/>
                      </a:cubicBezTo>
                      <a:lnTo>
                        <a:pt x="4673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54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B4154DE8-6E28-82D5-8129-BCF9B3159FF5}"/>
                    </a:ext>
                  </a:extLst>
                </p:cNvPr>
                <p:cNvSpPr/>
                <p:nvPr/>
              </p:nvSpPr>
              <p:spPr>
                <a:xfrm>
                  <a:off x="9189089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28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3 w 18381"/>
                    <a:gd name="connsiteY16" fmla="*/ 20077 h 20077"/>
                    <a:gd name="connsiteX17" fmla="*/ 1242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7" y="5150"/>
                        <a:pt x="15222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3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0" y="18216"/>
                        <a:pt x="567" y="18490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7" name="Freeform 536">
                  <a:extLst>
                    <a:ext uri="{FF2B5EF4-FFF2-40B4-BE49-F238E27FC236}">
                      <a16:creationId xmlns:a16="http://schemas.microsoft.com/office/drawing/2014/main" id="{543B2EB3-9CFA-3303-1805-EEB22EC2408C}"/>
                    </a:ext>
                  </a:extLst>
                </p:cNvPr>
                <p:cNvSpPr/>
                <p:nvPr/>
              </p:nvSpPr>
              <p:spPr>
                <a:xfrm>
                  <a:off x="8507478" y="3086750"/>
                  <a:ext cx="189827" cy="171686"/>
                </a:xfrm>
                <a:custGeom>
                  <a:avLst/>
                  <a:gdLst>
                    <a:gd name="connsiteX0" fmla="*/ 189828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77 w 189827"/>
                    <a:gd name="connsiteY5" fmla="*/ 0 h 171686"/>
                    <a:gd name="connsiteX6" fmla="*/ 154724 w 189827"/>
                    <a:gd name="connsiteY6" fmla="*/ 7977 h 171686"/>
                    <a:gd name="connsiteX7" fmla="*/ 177380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8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73" y="146463"/>
                        <a:pt x="183793" y="146463"/>
                      </a:cubicBezTo>
                      <a:cubicBezTo>
                        <a:pt x="179007" y="146463"/>
                        <a:pt x="143272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69" y="0"/>
                        <a:pt x="102077" y="0"/>
                      </a:cubicBezTo>
                      <a:cubicBezTo>
                        <a:pt x="123453" y="0"/>
                        <a:pt x="141645" y="4149"/>
                        <a:pt x="154724" y="7977"/>
                      </a:cubicBezTo>
                      <a:cubicBezTo>
                        <a:pt x="167802" y="11804"/>
                        <a:pt x="175785" y="15954"/>
                        <a:pt x="177380" y="15954"/>
                      </a:cubicBezTo>
                      <a:cubicBezTo>
                        <a:pt x="179272" y="15954"/>
                        <a:pt x="180892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1" y="50591"/>
                        <a:pt x="158270" y="49201"/>
                        <a:pt x="157927" y="47842"/>
                      </a:cubicBezTo>
                      <a:cubicBezTo>
                        <a:pt x="156035" y="38270"/>
                        <a:pt x="123151" y="27424"/>
                        <a:pt x="102090" y="27424"/>
                      </a:cubicBezTo>
                      <a:cubicBezTo>
                        <a:pt x="66034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34" y="142295"/>
                        <a:pt x="102090" y="142295"/>
                      </a:cubicBezTo>
                      <a:cubicBezTo>
                        <a:pt x="128895" y="142295"/>
                        <a:pt x="165588" y="128574"/>
                        <a:pt x="165588" y="116770"/>
                      </a:cubicBezTo>
                      <a:cubicBezTo>
                        <a:pt x="165513" y="115403"/>
                        <a:pt x="165078" y="114080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8" name="Freeform 537">
                  <a:extLst>
                    <a:ext uri="{FF2B5EF4-FFF2-40B4-BE49-F238E27FC236}">
                      <a16:creationId xmlns:a16="http://schemas.microsoft.com/office/drawing/2014/main" id="{D5A7C19C-E1B2-7BCE-0FBB-C4DBD24302DA}"/>
                    </a:ext>
                  </a:extLst>
                </p:cNvPr>
                <p:cNvSpPr/>
                <p:nvPr/>
              </p:nvSpPr>
              <p:spPr>
                <a:xfrm>
                  <a:off x="8730171" y="3086750"/>
                  <a:ext cx="167877" cy="171648"/>
                </a:xfrm>
                <a:custGeom>
                  <a:avLst/>
                  <a:gdLst>
                    <a:gd name="connsiteX0" fmla="*/ 0 w 167877"/>
                    <a:gd name="connsiteY0" fmla="*/ 155714 h 171648"/>
                    <a:gd name="connsiteX1" fmla="*/ 17555 w 167877"/>
                    <a:gd name="connsiteY1" fmla="*/ 117104 h 171648"/>
                    <a:gd name="connsiteX2" fmla="*/ 20746 w 167877"/>
                    <a:gd name="connsiteY2" fmla="*/ 118699 h 171648"/>
                    <a:gd name="connsiteX3" fmla="*/ 22007 w 167877"/>
                    <a:gd name="connsiteY3" fmla="*/ 123807 h 171648"/>
                    <a:gd name="connsiteX4" fmla="*/ 80083 w 167877"/>
                    <a:gd name="connsiteY4" fmla="*/ 144225 h 171648"/>
                    <a:gd name="connsiteX5" fmla="*/ 131455 w 167877"/>
                    <a:gd name="connsiteY5" fmla="*/ 121253 h 171648"/>
                    <a:gd name="connsiteX6" fmla="*/ 1917 w 167877"/>
                    <a:gd name="connsiteY6" fmla="*/ 52968 h 171648"/>
                    <a:gd name="connsiteX7" fmla="*/ 79477 w 167877"/>
                    <a:gd name="connsiteY7" fmla="*/ 0 h 171648"/>
                    <a:gd name="connsiteX8" fmla="*/ 156035 w 167877"/>
                    <a:gd name="connsiteY8" fmla="*/ 15954 h 171648"/>
                    <a:gd name="connsiteX9" fmla="*/ 162417 w 167877"/>
                    <a:gd name="connsiteY9" fmla="*/ 14062 h 171648"/>
                    <a:gd name="connsiteX10" fmla="*/ 166250 w 167877"/>
                    <a:gd name="connsiteY10" fmla="*/ 16584 h 171648"/>
                    <a:gd name="connsiteX11" fmla="*/ 144231 w 167877"/>
                    <a:gd name="connsiteY11" fmla="*/ 56480 h 171648"/>
                    <a:gd name="connsiteX12" fmla="*/ 141040 w 167877"/>
                    <a:gd name="connsiteY12" fmla="*/ 55219 h 171648"/>
                    <a:gd name="connsiteX13" fmla="*/ 138486 w 167877"/>
                    <a:gd name="connsiteY13" fmla="*/ 47879 h 171648"/>
                    <a:gd name="connsiteX14" fmla="*/ 80411 w 167877"/>
                    <a:gd name="connsiteY14" fmla="*/ 27461 h 171648"/>
                    <a:gd name="connsiteX15" fmla="*/ 38295 w 167877"/>
                    <a:gd name="connsiteY15" fmla="*/ 46927 h 171648"/>
                    <a:gd name="connsiteX16" fmla="*/ 167877 w 167877"/>
                    <a:gd name="connsiteY16" fmla="*/ 116789 h 171648"/>
                    <a:gd name="connsiteX17" fmla="*/ 80764 w 167877"/>
                    <a:gd name="connsiteY17" fmla="*/ 171648 h 171648"/>
                    <a:gd name="connsiteX18" fmla="*/ 8651 w 167877"/>
                    <a:gd name="connsiteY18" fmla="*/ 155689 h 171648"/>
                    <a:gd name="connsiteX19" fmla="*/ 4502 w 167877"/>
                    <a:gd name="connsiteY19" fmla="*/ 158242 h 17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77" h="171648">
                      <a:moveTo>
                        <a:pt x="0" y="155714"/>
                      </a:moveTo>
                      <a:lnTo>
                        <a:pt x="17555" y="117104"/>
                      </a:lnTo>
                      <a:lnTo>
                        <a:pt x="20746" y="118699"/>
                      </a:lnTo>
                      <a:cubicBezTo>
                        <a:pt x="20669" y="120487"/>
                        <a:pt x="21107" y="122260"/>
                        <a:pt x="22007" y="123807"/>
                      </a:cubicBezTo>
                      <a:cubicBezTo>
                        <a:pt x="28388" y="134337"/>
                        <a:pt x="59980" y="144225"/>
                        <a:pt x="80083" y="144225"/>
                      </a:cubicBezTo>
                      <a:cubicBezTo>
                        <a:pt x="94119" y="144225"/>
                        <a:pt x="131455" y="140719"/>
                        <a:pt x="131455" y="121253"/>
                      </a:cubicBezTo>
                      <a:cubicBezTo>
                        <a:pt x="131468" y="82321"/>
                        <a:pt x="1917" y="131159"/>
                        <a:pt x="1917" y="52968"/>
                      </a:cubicBezTo>
                      <a:cubicBezTo>
                        <a:pt x="1917" y="26484"/>
                        <a:pt x="26509" y="0"/>
                        <a:pt x="79477" y="0"/>
                      </a:cubicBezTo>
                      <a:cubicBezTo>
                        <a:pt x="123807" y="0"/>
                        <a:pt x="145177" y="15954"/>
                        <a:pt x="156035" y="15954"/>
                      </a:cubicBezTo>
                      <a:cubicBezTo>
                        <a:pt x="159226" y="15954"/>
                        <a:pt x="161143" y="15323"/>
                        <a:pt x="162417" y="14062"/>
                      </a:cubicBezTo>
                      <a:lnTo>
                        <a:pt x="166250" y="16584"/>
                      </a:lnTo>
                      <a:lnTo>
                        <a:pt x="144231" y="56480"/>
                      </a:lnTo>
                      <a:lnTo>
                        <a:pt x="141040" y="55219"/>
                      </a:lnTo>
                      <a:cubicBezTo>
                        <a:pt x="140778" y="52606"/>
                        <a:pt x="139903" y="50091"/>
                        <a:pt x="138486" y="47879"/>
                      </a:cubicBezTo>
                      <a:cubicBezTo>
                        <a:pt x="131783" y="37992"/>
                        <a:pt x="104984" y="27461"/>
                        <a:pt x="80411" y="27461"/>
                      </a:cubicBezTo>
                      <a:cubicBezTo>
                        <a:pt x="61588" y="27461"/>
                        <a:pt x="38295" y="32884"/>
                        <a:pt x="38295" y="46927"/>
                      </a:cubicBezTo>
                      <a:cubicBezTo>
                        <a:pt x="38295" y="87429"/>
                        <a:pt x="167877" y="40205"/>
                        <a:pt x="167877" y="116789"/>
                      </a:cubicBezTo>
                      <a:cubicBezTo>
                        <a:pt x="167877" y="160821"/>
                        <a:pt x="115224" y="171648"/>
                        <a:pt x="80764" y="171648"/>
                      </a:cubicBezTo>
                      <a:cubicBezTo>
                        <a:pt x="31623" y="171648"/>
                        <a:pt x="18224" y="155689"/>
                        <a:pt x="8651" y="155689"/>
                      </a:cubicBezTo>
                      <a:cubicBezTo>
                        <a:pt x="7056" y="155689"/>
                        <a:pt x="5461" y="156950"/>
                        <a:pt x="4502" y="158242"/>
                      </a:cubicBez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06A0E55B-ED97-6746-B9C5-52406CCF04E3}"/>
                    </a:ext>
                  </a:extLst>
                </p:cNvPr>
                <p:cNvSpPr/>
                <p:nvPr/>
              </p:nvSpPr>
              <p:spPr>
                <a:xfrm>
                  <a:off x="8934394" y="3088641"/>
                  <a:ext cx="52968" cy="167871"/>
                </a:xfrm>
                <a:custGeom>
                  <a:avLst/>
                  <a:gdLst>
                    <a:gd name="connsiteX0" fmla="*/ 0 w 52968"/>
                    <a:gd name="connsiteY0" fmla="*/ 167865 h 167871"/>
                    <a:gd name="connsiteX1" fmla="*/ 0 w 52968"/>
                    <a:gd name="connsiteY1" fmla="*/ 162120 h 167871"/>
                    <a:gd name="connsiteX2" fmla="*/ 8298 w 52968"/>
                    <a:gd name="connsiteY2" fmla="*/ 156376 h 167871"/>
                    <a:gd name="connsiteX3" fmla="*/ 8298 w 52968"/>
                    <a:gd name="connsiteY3" fmla="*/ 11508 h 167871"/>
                    <a:gd name="connsiteX4" fmla="*/ 0 w 52968"/>
                    <a:gd name="connsiteY4" fmla="*/ 5763 h 167871"/>
                    <a:gd name="connsiteX5" fmla="*/ 0 w 52968"/>
                    <a:gd name="connsiteY5" fmla="*/ 0 h 167871"/>
                    <a:gd name="connsiteX6" fmla="*/ 52968 w 52968"/>
                    <a:gd name="connsiteY6" fmla="*/ 0 h 167871"/>
                    <a:gd name="connsiteX7" fmla="*/ 52968 w 52968"/>
                    <a:gd name="connsiteY7" fmla="*/ 5745 h 167871"/>
                    <a:gd name="connsiteX8" fmla="*/ 44670 w 52968"/>
                    <a:gd name="connsiteY8" fmla="*/ 11489 h 167871"/>
                    <a:gd name="connsiteX9" fmla="*/ 44670 w 52968"/>
                    <a:gd name="connsiteY9" fmla="*/ 156382 h 167871"/>
                    <a:gd name="connsiteX10" fmla="*/ 52968 w 52968"/>
                    <a:gd name="connsiteY10" fmla="*/ 162127 h 167871"/>
                    <a:gd name="connsiteX11" fmla="*/ 52968 w 52968"/>
                    <a:gd name="connsiteY11" fmla="*/ 167871 h 167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968" h="167871">
                      <a:moveTo>
                        <a:pt x="0" y="167865"/>
                      </a:moveTo>
                      <a:lnTo>
                        <a:pt x="0" y="162120"/>
                      </a:lnTo>
                      <a:cubicBezTo>
                        <a:pt x="5423" y="162120"/>
                        <a:pt x="8298" y="160229"/>
                        <a:pt x="8298" y="156376"/>
                      </a:cubicBezTo>
                      <a:lnTo>
                        <a:pt x="8298" y="11508"/>
                      </a:lnTo>
                      <a:cubicBezTo>
                        <a:pt x="8298" y="7680"/>
                        <a:pt x="5423" y="5763"/>
                        <a:pt x="0" y="5763"/>
                      </a:cubicBezTo>
                      <a:lnTo>
                        <a:pt x="0" y="0"/>
                      </a:lnTo>
                      <a:lnTo>
                        <a:pt x="52968" y="0"/>
                      </a:lnTo>
                      <a:lnTo>
                        <a:pt x="52968" y="5745"/>
                      </a:lnTo>
                      <a:cubicBezTo>
                        <a:pt x="47545" y="5745"/>
                        <a:pt x="44670" y="7636"/>
                        <a:pt x="44670" y="11489"/>
                      </a:cubicBezTo>
                      <a:lnTo>
                        <a:pt x="44670" y="156382"/>
                      </a:lnTo>
                      <a:cubicBezTo>
                        <a:pt x="44670" y="160210"/>
                        <a:pt x="47545" y="162127"/>
                        <a:pt x="52968" y="162127"/>
                      </a:cubicBezTo>
                      <a:lnTo>
                        <a:pt x="52968" y="167871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0" name="Freeform 539">
                  <a:extLst>
                    <a:ext uri="{FF2B5EF4-FFF2-40B4-BE49-F238E27FC236}">
                      <a16:creationId xmlns:a16="http://schemas.microsoft.com/office/drawing/2014/main" id="{DCFB1CF8-2D93-B671-5373-BE92565C5EE3}"/>
                    </a:ext>
                  </a:extLst>
                </p:cNvPr>
                <p:cNvSpPr/>
                <p:nvPr/>
              </p:nvSpPr>
              <p:spPr>
                <a:xfrm>
                  <a:off x="9018664" y="3086750"/>
                  <a:ext cx="189827" cy="171686"/>
                </a:xfrm>
                <a:custGeom>
                  <a:avLst/>
                  <a:gdLst>
                    <a:gd name="connsiteX0" fmla="*/ 189827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83 w 189827"/>
                    <a:gd name="connsiteY5" fmla="*/ 0 h 171686"/>
                    <a:gd name="connsiteX6" fmla="*/ 154730 w 189827"/>
                    <a:gd name="connsiteY6" fmla="*/ 7977 h 171686"/>
                    <a:gd name="connsiteX7" fmla="*/ 177386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7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67" y="146463"/>
                        <a:pt x="183793" y="146463"/>
                      </a:cubicBezTo>
                      <a:cubicBezTo>
                        <a:pt x="179007" y="146463"/>
                        <a:pt x="143266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57" y="0"/>
                        <a:pt x="102083" y="0"/>
                      </a:cubicBezTo>
                      <a:cubicBezTo>
                        <a:pt x="123460" y="0"/>
                        <a:pt x="141645" y="4149"/>
                        <a:pt x="154730" y="7977"/>
                      </a:cubicBezTo>
                      <a:cubicBezTo>
                        <a:pt x="167814" y="11804"/>
                        <a:pt x="175791" y="15954"/>
                        <a:pt x="177386" y="15954"/>
                      </a:cubicBezTo>
                      <a:cubicBezTo>
                        <a:pt x="179278" y="15954"/>
                        <a:pt x="180899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2" y="50591"/>
                        <a:pt x="158267" y="49201"/>
                        <a:pt x="157927" y="47842"/>
                      </a:cubicBezTo>
                      <a:cubicBezTo>
                        <a:pt x="156035" y="38270"/>
                        <a:pt x="123144" y="27424"/>
                        <a:pt x="102090" y="27424"/>
                      </a:cubicBezTo>
                      <a:cubicBezTo>
                        <a:pt x="66027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27" y="142295"/>
                        <a:pt x="102090" y="142295"/>
                      </a:cubicBezTo>
                      <a:cubicBezTo>
                        <a:pt x="128889" y="142295"/>
                        <a:pt x="165588" y="128574"/>
                        <a:pt x="165588" y="116770"/>
                      </a:cubicBezTo>
                      <a:cubicBezTo>
                        <a:pt x="165513" y="115404"/>
                        <a:pt x="165077" y="114082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1" name="Freeform 540">
                  <a:extLst>
                    <a:ext uri="{FF2B5EF4-FFF2-40B4-BE49-F238E27FC236}">
                      <a16:creationId xmlns:a16="http://schemas.microsoft.com/office/drawing/2014/main" id="{849DD074-F16D-653E-C3FC-D0B467477E69}"/>
                    </a:ext>
                  </a:extLst>
                </p:cNvPr>
                <p:cNvSpPr/>
                <p:nvPr/>
              </p:nvSpPr>
              <p:spPr>
                <a:xfrm>
                  <a:off x="8314769" y="3087658"/>
                  <a:ext cx="144760" cy="168890"/>
                </a:xfrm>
                <a:custGeom>
                  <a:avLst/>
                  <a:gdLst>
                    <a:gd name="connsiteX0" fmla="*/ 133410 w 144760"/>
                    <a:gd name="connsiteY0" fmla="*/ 154131 h 168890"/>
                    <a:gd name="connsiteX1" fmla="*/ 135932 w 144760"/>
                    <a:gd name="connsiteY1" fmla="*/ 153456 h 168890"/>
                    <a:gd name="connsiteX2" fmla="*/ 129148 w 144760"/>
                    <a:gd name="connsiteY2" fmla="*/ 144906 h 168890"/>
                    <a:gd name="connsiteX3" fmla="*/ 126625 w 144760"/>
                    <a:gd name="connsiteY3" fmla="*/ 146091 h 168890"/>
                    <a:gd name="connsiteX4" fmla="*/ 133442 w 144760"/>
                    <a:gd name="connsiteY4" fmla="*/ 154131 h 168890"/>
                    <a:gd name="connsiteX5" fmla="*/ 98514 w 144760"/>
                    <a:gd name="connsiteY5" fmla="*/ 153702 h 168890"/>
                    <a:gd name="connsiteX6" fmla="*/ 100715 w 144760"/>
                    <a:gd name="connsiteY6" fmla="*/ 161963 h 168890"/>
                    <a:gd name="connsiteX7" fmla="*/ 134634 w 144760"/>
                    <a:gd name="connsiteY7" fmla="*/ 162694 h 168890"/>
                    <a:gd name="connsiteX8" fmla="*/ 136361 w 144760"/>
                    <a:gd name="connsiteY8" fmla="*/ 155878 h 168890"/>
                    <a:gd name="connsiteX9" fmla="*/ 98527 w 144760"/>
                    <a:gd name="connsiteY9" fmla="*/ 153702 h 168890"/>
                    <a:gd name="connsiteX10" fmla="*/ 12561 w 144760"/>
                    <a:gd name="connsiteY10" fmla="*/ 155682 h 168890"/>
                    <a:gd name="connsiteX11" fmla="*/ 15676 w 144760"/>
                    <a:gd name="connsiteY11" fmla="*/ 163401 h 168890"/>
                    <a:gd name="connsiteX12" fmla="*/ 47728 w 144760"/>
                    <a:gd name="connsiteY12" fmla="*/ 162398 h 168890"/>
                    <a:gd name="connsiteX13" fmla="*/ 50433 w 144760"/>
                    <a:gd name="connsiteY13" fmla="*/ 153444 h 168890"/>
                    <a:gd name="connsiteX14" fmla="*/ 12561 w 144760"/>
                    <a:gd name="connsiteY14" fmla="*/ 155682 h 168890"/>
                    <a:gd name="connsiteX15" fmla="*/ 99290 w 144760"/>
                    <a:gd name="connsiteY15" fmla="*/ 151432 h 168890"/>
                    <a:gd name="connsiteX16" fmla="*/ 102663 w 144760"/>
                    <a:gd name="connsiteY16" fmla="*/ 152662 h 168890"/>
                    <a:gd name="connsiteX17" fmla="*/ 103092 w 144760"/>
                    <a:gd name="connsiteY17" fmla="*/ 146438 h 168890"/>
                    <a:gd name="connsiteX18" fmla="*/ 99309 w 144760"/>
                    <a:gd name="connsiteY18" fmla="*/ 151432 h 168890"/>
                    <a:gd name="connsiteX19" fmla="*/ 45710 w 144760"/>
                    <a:gd name="connsiteY19" fmla="*/ 145883 h 168890"/>
                    <a:gd name="connsiteX20" fmla="*/ 45635 w 144760"/>
                    <a:gd name="connsiteY20" fmla="*/ 152920 h 168890"/>
                    <a:gd name="connsiteX21" fmla="*/ 50049 w 144760"/>
                    <a:gd name="connsiteY21" fmla="*/ 150890 h 168890"/>
                    <a:gd name="connsiteX22" fmla="*/ 45685 w 144760"/>
                    <a:gd name="connsiteY22" fmla="*/ 145883 h 168890"/>
                    <a:gd name="connsiteX23" fmla="*/ 18810 w 144760"/>
                    <a:gd name="connsiteY23" fmla="*/ 143689 h 168890"/>
                    <a:gd name="connsiteX24" fmla="*/ 12416 w 144760"/>
                    <a:gd name="connsiteY24" fmla="*/ 152946 h 168890"/>
                    <a:gd name="connsiteX25" fmla="*/ 16925 w 144760"/>
                    <a:gd name="connsiteY25" fmla="*/ 154144 h 168890"/>
                    <a:gd name="connsiteX26" fmla="*/ 23319 w 144760"/>
                    <a:gd name="connsiteY26" fmla="*/ 146388 h 168890"/>
                    <a:gd name="connsiteX27" fmla="*/ 18810 w 144760"/>
                    <a:gd name="connsiteY27" fmla="*/ 143689 h 168890"/>
                    <a:gd name="connsiteX28" fmla="*/ 46662 w 144760"/>
                    <a:gd name="connsiteY28" fmla="*/ 142774 h 168890"/>
                    <a:gd name="connsiteX29" fmla="*/ 51511 w 144760"/>
                    <a:gd name="connsiteY29" fmla="*/ 148778 h 168890"/>
                    <a:gd name="connsiteX30" fmla="*/ 52773 w 144760"/>
                    <a:gd name="connsiteY30" fmla="*/ 153980 h 168890"/>
                    <a:gd name="connsiteX31" fmla="*/ 96282 w 144760"/>
                    <a:gd name="connsiteY31" fmla="*/ 154995 h 168890"/>
                    <a:gd name="connsiteX32" fmla="*/ 101875 w 144760"/>
                    <a:gd name="connsiteY32" fmla="*/ 144370 h 168890"/>
                    <a:gd name="connsiteX33" fmla="*/ 100513 w 144760"/>
                    <a:gd name="connsiteY33" fmla="*/ 142478 h 168890"/>
                    <a:gd name="connsiteX34" fmla="*/ 74376 w 144760"/>
                    <a:gd name="connsiteY34" fmla="*/ 149723 h 168890"/>
                    <a:gd name="connsiteX35" fmla="*/ 46662 w 144760"/>
                    <a:gd name="connsiteY35" fmla="*/ 142787 h 168890"/>
                    <a:gd name="connsiteX36" fmla="*/ 127849 w 144760"/>
                    <a:gd name="connsiteY36" fmla="*/ 135756 h 168890"/>
                    <a:gd name="connsiteX37" fmla="*/ 125131 w 144760"/>
                    <a:gd name="connsiteY37" fmla="*/ 144370 h 168890"/>
                    <a:gd name="connsiteX38" fmla="*/ 140265 w 144760"/>
                    <a:gd name="connsiteY38" fmla="*/ 141286 h 168890"/>
                    <a:gd name="connsiteX39" fmla="*/ 140555 w 144760"/>
                    <a:gd name="connsiteY39" fmla="*/ 135832 h 168890"/>
                    <a:gd name="connsiteX40" fmla="*/ 127849 w 144760"/>
                    <a:gd name="connsiteY40" fmla="*/ 135756 h 168890"/>
                    <a:gd name="connsiteX41" fmla="*/ 7844 w 144760"/>
                    <a:gd name="connsiteY41" fmla="*/ 135340 h 168890"/>
                    <a:gd name="connsiteX42" fmla="*/ 7939 w 144760"/>
                    <a:gd name="connsiteY42" fmla="*/ 141116 h 168890"/>
                    <a:gd name="connsiteX43" fmla="*/ 23602 w 144760"/>
                    <a:gd name="connsiteY43" fmla="*/ 143746 h 168890"/>
                    <a:gd name="connsiteX44" fmla="*/ 23136 w 144760"/>
                    <a:gd name="connsiteY44" fmla="*/ 137888 h 168890"/>
                    <a:gd name="connsiteX45" fmla="*/ 7844 w 144760"/>
                    <a:gd name="connsiteY45" fmla="*/ 135365 h 168890"/>
                    <a:gd name="connsiteX46" fmla="*/ 62862 w 144760"/>
                    <a:gd name="connsiteY46" fmla="*/ 118214 h 168890"/>
                    <a:gd name="connsiteX47" fmla="*/ 62862 w 144760"/>
                    <a:gd name="connsiteY47" fmla="*/ 120736 h 168890"/>
                    <a:gd name="connsiteX48" fmla="*/ 79887 w 144760"/>
                    <a:gd name="connsiteY48" fmla="*/ 127458 h 168890"/>
                    <a:gd name="connsiteX49" fmla="*/ 84427 w 144760"/>
                    <a:gd name="connsiteY49" fmla="*/ 131386 h 168890"/>
                    <a:gd name="connsiteX50" fmla="*/ 62843 w 144760"/>
                    <a:gd name="connsiteY50" fmla="*/ 118188 h 168890"/>
                    <a:gd name="connsiteX51" fmla="*/ 64735 w 144760"/>
                    <a:gd name="connsiteY51" fmla="*/ 115143 h 168890"/>
                    <a:gd name="connsiteX52" fmla="*/ 63877 w 144760"/>
                    <a:gd name="connsiteY52" fmla="*/ 116051 h 168890"/>
                    <a:gd name="connsiteX53" fmla="*/ 64735 w 144760"/>
                    <a:gd name="connsiteY53" fmla="*/ 116732 h 168890"/>
                    <a:gd name="connsiteX54" fmla="*/ 64735 w 144760"/>
                    <a:gd name="connsiteY54" fmla="*/ 115117 h 168890"/>
                    <a:gd name="connsiteX55" fmla="*/ 48630 w 144760"/>
                    <a:gd name="connsiteY55" fmla="*/ 98584 h 168890"/>
                    <a:gd name="connsiteX56" fmla="*/ 50629 w 144760"/>
                    <a:gd name="connsiteY56" fmla="*/ 103950 h 168890"/>
                    <a:gd name="connsiteX57" fmla="*/ 34795 w 144760"/>
                    <a:gd name="connsiteY57" fmla="*/ 120534 h 168890"/>
                    <a:gd name="connsiteX58" fmla="*/ 32014 w 144760"/>
                    <a:gd name="connsiteY58" fmla="*/ 128196 h 168890"/>
                    <a:gd name="connsiteX59" fmla="*/ 37153 w 144760"/>
                    <a:gd name="connsiteY59" fmla="*/ 132181 h 168890"/>
                    <a:gd name="connsiteX60" fmla="*/ 44878 w 144760"/>
                    <a:gd name="connsiteY60" fmla="*/ 128795 h 168890"/>
                    <a:gd name="connsiteX61" fmla="*/ 43705 w 144760"/>
                    <a:gd name="connsiteY61" fmla="*/ 125459 h 168890"/>
                    <a:gd name="connsiteX62" fmla="*/ 35955 w 144760"/>
                    <a:gd name="connsiteY62" fmla="*/ 128795 h 168890"/>
                    <a:gd name="connsiteX63" fmla="*/ 33988 w 144760"/>
                    <a:gd name="connsiteY63" fmla="*/ 126651 h 168890"/>
                    <a:gd name="connsiteX64" fmla="*/ 50206 w 144760"/>
                    <a:gd name="connsiteY64" fmla="*/ 114209 h 168890"/>
                    <a:gd name="connsiteX65" fmla="*/ 52798 w 144760"/>
                    <a:gd name="connsiteY65" fmla="*/ 103717 h 168890"/>
                    <a:gd name="connsiteX66" fmla="*/ 48630 w 144760"/>
                    <a:gd name="connsiteY66" fmla="*/ 98584 h 168890"/>
                    <a:gd name="connsiteX67" fmla="*/ 36378 w 144760"/>
                    <a:gd name="connsiteY67" fmla="*/ 96446 h 168890"/>
                    <a:gd name="connsiteX68" fmla="*/ 33988 w 144760"/>
                    <a:gd name="connsiteY68" fmla="*/ 104707 h 168890"/>
                    <a:gd name="connsiteX69" fmla="*/ 36554 w 144760"/>
                    <a:gd name="connsiteY69" fmla="*/ 108257 h 168890"/>
                    <a:gd name="connsiteX70" fmla="*/ 37752 w 144760"/>
                    <a:gd name="connsiteY70" fmla="*/ 97979 h 168890"/>
                    <a:gd name="connsiteX71" fmla="*/ 40729 w 144760"/>
                    <a:gd name="connsiteY71" fmla="*/ 94674 h 168890"/>
                    <a:gd name="connsiteX72" fmla="*/ 36378 w 144760"/>
                    <a:gd name="connsiteY72" fmla="*/ 96446 h 168890"/>
                    <a:gd name="connsiteX73" fmla="*/ 109808 w 144760"/>
                    <a:gd name="connsiteY73" fmla="*/ 94088 h 168890"/>
                    <a:gd name="connsiteX74" fmla="*/ 85443 w 144760"/>
                    <a:gd name="connsiteY74" fmla="*/ 97619 h 168890"/>
                    <a:gd name="connsiteX75" fmla="*/ 86653 w 144760"/>
                    <a:gd name="connsiteY75" fmla="*/ 101169 h 168890"/>
                    <a:gd name="connsiteX76" fmla="*/ 112160 w 144760"/>
                    <a:gd name="connsiteY76" fmla="*/ 97979 h 168890"/>
                    <a:gd name="connsiteX77" fmla="*/ 113730 w 144760"/>
                    <a:gd name="connsiteY77" fmla="*/ 100167 h 168890"/>
                    <a:gd name="connsiteX78" fmla="*/ 102890 w 144760"/>
                    <a:gd name="connsiteY78" fmla="*/ 106472 h 168890"/>
                    <a:gd name="connsiteX79" fmla="*/ 103817 w 144760"/>
                    <a:gd name="connsiteY79" fmla="*/ 108099 h 168890"/>
                    <a:gd name="connsiteX80" fmla="*/ 112753 w 144760"/>
                    <a:gd name="connsiteY80" fmla="*/ 105123 h 168890"/>
                    <a:gd name="connsiteX81" fmla="*/ 117097 w 144760"/>
                    <a:gd name="connsiteY81" fmla="*/ 96774 h 168890"/>
                    <a:gd name="connsiteX82" fmla="*/ 109808 w 144760"/>
                    <a:gd name="connsiteY82" fmla="*/ 94088 h 168890"/>
                    <a:gd name="connsiteX83" fmla="*/ 84856 w 144760"/>
                    <a:gd name="connsiteY83" fmla="*/ 93224 h 168890"/>
                    <a:gd name="connsiteX84" fmla="*/ 87019 w 144760"/>
                    <a:gd name="connsiteY84" fmla="*/ 95431 h 168890"/>
                    <a:gd name="connsiteX85" fmla="*/ 100097 w 144760"/>
                    <a:gd name="connsiteY85" fmla="*/ 93810 h 168890"/>
                    <a:gd name="connsiteX86" fmla="*/ 84856 w 144760"/>
                    <a:gd name="connsiteY86" fmla="*/ 93224 h 168890"/>
                    <a:gd name="connsiteX87" fmla="*/ 41498 w 144760"/>
                    <a:gd name="connsiteY87" fmla="*/ 84560 h 168890"/>
                    <a:gd name="connsiteX88" fmla="*/ 43882 w 144760"/>
                    <a:gd name="connsiteY88" fmla="*/ 85771 h 168890"/>
                    <a:gd name="connsiteX89" fmla="*/ 44878 w 144760"/>
                    <a:gd name="connsiteY89" fmla="*/ 84396 h 168890"/>
                    <a:gd name="connsiteX90" fmla="*/ 41498 w 144760"/>
                    <a:gd name="connsiteY90" fmla="*/ 84560 h 168890"/>
                    <a:gd name="connsiteX91" fmla="*/ 63467 w 144760"/>
                    <a:gd name="connsiteY91" fmla="*/ 80865 h 168890"/>
                    <a:gd name="connsiteX92" fmla="*/ 63877 w 144760"/>
                    <a:gd name="connsiteY92" fmla="*/ 87543 h 168890"/>
                    <a:gd name="connsiteX93" fmla="*/ 82876 w 144760"/>
                    <a:gd name="connsiteY93" fmla="*/ 100154 h 168890"/>
                    <a:gd name="connsiteX94" fmla="*/ 83469 w 144760"/>
                    <a:gd name="connsiteY94" fmla="*/ 98571 h 168890"/>
                    <a:gd name="connsiteX95" fmla="*/ 63467 w 144760"/>
                    <a:gd name="connsiteY95" fmla="*/ 80852 h 168890"/>
                    <a:gd name="connsiteX96" fmla="*/ 104807 w 144760"/>
                    <a:gd name="connsiteY96" fmla="*/ 80266 h 168890"/>
                    <a:gd name="connsiteX97" fmla="*/ 102449 w 144760"/>
                    <a:gd name="connsiteY97" fmla="*/ 82038 h 168890"/>
                    <a:gd name="connsiteX98" fmla="*/ 112753 w 144760"/>
                    <a:gd name="connsiteY98" fmla="*/ 85563 h 168890"/>
                    <a:gd name="connsiteX99" fmla="*/ 116883 w 144760"/>
                    <a:gd name="connsiteY99" fmla="*/ 84547 h 168890"/>
                    <a:gd name="connsiteX100" fmla="*/ 104807 w 144760"/>
                    <a:gd name="connsiteY100" fmla="*/ 80266 h 168890"/>
                    <a:gd name="connsiteX101" fmla="*/ 36378 w 144760"/>
                    <a:gd name="connsiteY101" fmla="*/ 80852 h 168890"/>
                    <a:gd name="connsiteX102" fmla="*/ 36378 w 144760"/>
                    <a:gd name="connsiteY102" fmla="*/ 83961 h 168890"/>
                    <a:gd name="connsiteX103" fmla="*/ 39928 w 144760"/>
                    <a:gd name="connsiteY103" fmla="*/ 92032 h 168890"/>
                    <a:gd name="connsiteX104" fmla="*/ 49626 w 144760"/>
                    <a:gd name="connsiteY104" fmla="*/ 90525 h 168890"/>
                    <a:gd name="connsiteX105" fmla="*/ 46650 w 144760"/>
                    <a:gd name="connsiteY105" fmla="*/ 86193 h 168890"/>
                    <a:gd name="connsiteX106" fmla="*/ 37153 w 144760"/>
                    <a:gd name="connsiteY106" fmla="*/ 84005 h 168890"/>
                    <a:gd name="connsiteX107" fmla="*/ 38364 w 144760"/>
                    <a:gd name="connsiteY107" fmla="*/ 83425 h 168890"/>
                    <a:gd name="connsiteX108" fmla="*/ 41113 w 144760"/>
                    <a:gd name="connsiteY108" fmla="*/ 80903 h 168890"/>
                    <a:gd name="connsiteX109" fmla="*/ 36378 w 144760"/>
                    <a:gd name="connsiteY109" fmla="*/ 80903 h 168890"/>
                    <a:gd name="connsiteX110" fmla="*/ 86193 w 144760"/>
                    <a:gd name="connsiteY110" fmla="*/ 79307 h 168890"/>
                    <a:gd name="connsiteX111" fmla="*/ 83456 w 144760"/>
                    <a:gd name="connsiteY111" fmla="*/ 82838 h 168890"/>
                    <a:gd name="connsiteX112" fmla="*/ 89762 w 144760"/>
                    <a:gd name="connsiteY112" fmla="*/ 79307 h 168890"/>
                    <a:gd name="connsiteX113" fmla="*/ 86174 w 144760"/>
                    <a:gd name="connsiteY113" fmla="*/ 79307 h 168890"/>
                    <a:gd name="connsiteX114" fmla="*/ 89548 w 144760"/>
                    <a:gd name="connsiteY114" fmla="*/ 76734 h 168890"/>
                    <a:gd name="connsiteX115" fmla="*/ 97064 w 144760"/>
                    <a:gd name="connsiteY115" fmla="*/ 84818 h 168890"/>
                    <a:gd name="connsiteX116" fmla="*/ 100261 w 144760"/>
                    <a:gd name="connsiteY116" fmla="*/ 83261 h 168890"/>
                    <a:gd name="connsiteX117" fmla="*/ 98249 w 144760"/>
                    <a:gd name="connsiteY117" fmla="*/ 77535 h 168890"/>
                    <a:gd name="connsiteX118" fmla="*/ 89548 w 144760"/>
                    <a:gd name="connsiteY118" fmla="*/ 76734 h 168890"/>
                    <a:gd name="connsiteX119" fmla="*/ 65636 w 144760"/>
                    <a:gd name="connsiteY119" fmla="*/ 74963 h 168890"/>
                    <a:gd name="connsiteX120" fmla="*/ 64438 w 144760"/>
                    <a:gd name="connsiteY120" fmla="*/ 77687 h 168890"/>
                    <a:gd name="connsiteX121" fmla="*/ 66210 w 144760"/>
                    <a:gd name="connsiteY121" fmla="*/ 79736 h 168890"/>
                    <a:gd name="connsiteX122" fmla="*/ 65636 w 144760"/>
                    <a:gd name="connsiteY122" fmla="*/ 74963 h 168890"/>
                    <a:gd name="connsiteX123" fmla="*/ 114714 w 144760"/>
                    <a:gd name="connsiteY123" fmla="*/ 74963 h 168890"/>
                    <a:gd name="connsiteX124" fmla="*/ 99258 w 144760"/>
                    <a:gd name="connsiteY124" fmla="*/ 73771 h 168890"/>
                    <a:gd name="connsiteX125" fmla="*/ 114487 w 144760"/>
                    <a:gd name="connsiteY125" fmla="*/ 78122 h 168890"/>
                    <a:gd name="connsiteX126" fmla="*/ 117867 w 144760"/>
                    <a:gd name="connsiteY126" fmla="*/ 74155 h 168890"/>
                    <a:gd name="connsiteX127" fmla="*/ 116851 w 144760"/>
                    <a:gd name="connsiteY127" fmla="*/ 74155 h 168890"/>
                    <a:gd name="connsiteX128" fmla="*/ 114764 w 144760"/>
                    <a:gd name="connsiteY128" fmla="*/ 74925 h 168890"/>
                    <a:gd name="connsiteX129" fmla="*/ 39928 w 144760"/>
                    <a:gd name="connsiteY129" fmla="*/ 72756 h 168890"/>
                    <a:gd name="connsiteX130" fmla="*/ 32992 w 144760"/>
                    <a:gd name="connsiteY130" fmla="*/ 78658 h 168890"/>
                    <a:gd name="connsiteX131" fmla="*/ 37727 w 144760"/>
                    <a:gd name="connsiteY131" fmla="*/ 77649 h 168890"/>
                    <a:gd name="connsiteX132" fmla="*/ 47816 w 144760"/>
                    <a:gd name="connsiteY132" fmla="*/ 78084 h 168890"/>
                    <a:gd name="connsiteX133" fmla="*/ 46252 w 144760"/>
                    <a:gd name="connsiteY133" fmla="*/ 74118 h 168890"/>
                    <a:gd name="connsiteX134" fmla="*/ 39903 w 144760"/>
                    <a:gd name="connsiteY134" fmla="*/ 72756 h 168890"/>
                    <a:gd name="connsiteX135" fmla="*/ 91906 w 144760"/>
                    <a:gd name="connsiteY135" fmla="*/ 61519 h 168890"/>
                    <a:gd name="connsiteX136" fmla="*/ 94018 w 144760"/>
                    <a:gd name="connsiteY136" fmla="*/ 64041 h 168890"/>
                    <a:gd name="connsiteX137" fmla="*/ 96118 w 144760"/>
                    <a:gd name="connsiteY137" fmla="*/ 55345 h 168890"/>
                    <a:gd name="connsiteX138" fmla="*/ 91906 w 144760"/>
                    <a:gd name="connsiteY138" fmla="*/ 61531 h 168890"/>
                    <a:gd name="connsiteX139" fmla="*/ 106125 w 144760"/>
                    <a:gd name="connsiteY139" fmla="*/ 51196 h 168890"/>
                    <a:gd name="connsiteX140" fmla="*/ 105697 w 144760"/>
                    <a:gd name="connsiteY140" fmla="*/ 53416 h 168890"/>
                    <a:gd name="connsiteX141" fmla="*/ 110741 w 144760"/>
                    <a:gd name="connsiteY141" fmla="*/ 57515 h 168890"/>
                    <a:gd name="connsiteX142" fmla="*/ 110741 w 144760"/>
                    <a:gd name="connsiteY142" fmla="*/ 53416 h 168890"/>
                    <a:gd name="connsiteX143" fmla="*/ 106106 w 144760"/>
                    <a:gd name="connsiteY143" fmla="*/ 51196 h 168890"/>
                    <a:gd name="connsiteX144" fmla="*/ 93552 w 144760"/>
                    <a:gd name="connsiteY144" fmla="*/ 41775 h 168890"/>
                    <a:gd name="connsiteX145" fmla="*/ 93205 w 144760"/>
                    <a:gd name="connsiteY145" fmla="*/ 39152 h 168890"/>
                    <a:gd name="connsiteX146" fmla="*/ 92360 w 144760"/>
                    <a:gd name="connsiteY146" fmla="*/ 41775 h 168890"/>
                    <a:gd name="connsiteX147" fmla="*/ 111025 w 144760"/>
                    <a:gd name="connsiteY147" fmla="*/ 33401 h 168890"/>
                    <a:gd name="connsiteX148" fmla="*/ 109808 w 144760"/>
                    <a:gd name="connsiteY148" fmla="*/ 35205 h 168890"/>
                    <a:gd name="connsiteX149" fmla="*/ 111523 w 144760"/>
                    <a:gd name="connsiteY149" fmla="*/ 35173 h 168890"/>
                    <a:gd name="connsiteX150" fmla="*/ 111025 w 144760"/>
                    <a:gd name="connsiteY150" fmla="*/ 33401 h 168890"/>
                    <a:gd name="connsiteX151" fmla="*/ 115918 w 144760"/>
                    <a:gd name="connsiteY151" fmla="*/ 27644 h 168890"/>
                    <a:gd name="connsiteX152" fmla="*/ 112444 w 144760"/>
                    <a:gd name="connsiteY152" fmla="*/ 32134 h 168890"/>
                    <a:gd name="connsiteX153" fmla="*/ 112967 w 144760"/>
                    <a:gd name="connsiteY153" fmla="*/ 41504 h 168890"/>
                    <a:gd name="connsiteX154" fmla="*/ 117381 w 144760"/>
                    <a:gd name="connsiteY154" fmla="*/ 40874 h 168890"/>
                    <a:gd name="connsiteX155" fmla="*/ 115899 w 144760"/>
                    <a:gd name="connsiteY155" fmla="*/ 27632 h 168890"/>
                    <a:gd name="connsiteX156" fmla="*/ 38919 w 144760"/>
                    <a:gd name="connsiteY156" fmla="*/ 27108 h 168890"/>
                    <a:gd name="connsiteX157" fmla="*/ 45521 w 144760"/>
                    <a:gd name="connsiteY157" fmla="*/ 30097 h 168890"/>
                    <a:gd name="connsiteX158" fmla="*/ 44638 w 144760"/>
                    <a:gd name="connsiteY158" fmla="*/ 28578 h 168890"/>
                    <a:gd name="connsiteX159" fmla="*/ 38919 w 144760"/>
                    <a:gd name="connsiteY159" fmla="*/ 27108 h 168890"/>
                    <a:gd name="connsiteX160" fmla="*/ 102153 w 144760"/>
                    <a:gd name="connsiteY160" fmla="*/ 27348 h 168890"/>
                    <a:gd name="connsiteX161" fmla="*/ 102090 w 144760"/>
                    <a:gd name="connsiteY161" fmla="*/ 33824 h 168890"/>
                    <a:gd name="connsiteX162" fmla="*/ 107765 w 144760"/>
                    <a:gd name="connsiteY162" fmla="*/ 28149 h 168890"/>
                    <a:gd name="connsiteX163" fmla="*/ 102128 w 144760"/>
                    <a:gd name="connsiteY163" fmla="*/ 27380 h 168890"/>
                    <a:gd name="connsiteX164" fmla="*/ 102657 w 144760"/>
                    <a:gd name="connsiteY164" fmla="*/ 22448 h 168890"/>
                    <a:gd name="connsiteX165" fmla="*/ 96238 w 144760"/>
                    <a:gd name="connsiteY165" fmla="*/ 65327 h 168890"/>
                    <a:gd name="connsiteX166" fmla="*/ 101484 w 144760"/>
                    <a:gd name="connsiteY166" fmla="*/ 63007 h 168890"/>
                    <a:gd name="connsiteX167" fmla="*/ 99712 w 144760"/>
                    <a:gd name="connsiteY167" fmla="*/ 33332 h 168890"/>
                    <a:gd name="connsiteX168" fmla="*/ 101705 w 144760"/>
                    <a:gd name="connsiteY168" fmla="*/ 25690 h 168890"/>
                    <a:gd name="connsiteX169" fmla="*/ 108925 w 144760"/>
                    <a:gd name="connsiteY169" fmla="*/ 27026 h 168890"/>
                    <a:gd name="connsiteX170" fmla="*/ 111681 w 144760"/>
                    <a:gd name="connsiteY170" fmla="*/ 23874 h 168890"/>
                    <a:gd name="connsiteX171" fmla="*/ 102657 w 144760"/>
                    <a:gd name="connsiteY171" fmla="*/ 22467 h 168890"/>
                    <a:gd name="connsiteX172" fmla="*/ 32790 w 144760"/>
                    <a:gd name="connsiteY172" fmla="*/ 23218 h 168890"/>
                    <a:gd name="connsiteX173" fmla="*/ 43251 w 144760"/>
                    <a:gd name="connsiteY173" fmla="*/ 25400 h 168890"/>
                    <a:gd name="connsiteX174" fmla="*/ 44014 w 144760"/>
                    <a:gd name="connsiteY174" fmla="*/ 59413 h 168890"/>
                    <a:gd name="connsiteX175" fmla="*/ 49191 w 144760"/>
                    <a:gd name="connsiteY175" fmla="*/ 65264 h 168890"/>
                    <a:gd name="connsiteX176" fmla="*/ 58196 w 144760"/>
                    <a:gd name="connsiteY176" fmla="*/ 63789 h 168890"/>
                    <a:gd name="connsiteX177" fmla="*/ 56096 w 144760"/>
                    <a:gd name="connsiteY177" fmla="*/ 59759 h 168890"/>
                    <a:gd name="connsiteX178" fmla="*/ 53372 w 144760"/>
                    <a:gd name="connsiteY178" fmla="*/ 62660 h 168890"/>
                    <a:gd name="connsiteX179" fmla="*/ 49393 w 144760"/>
                    <a:gd name="connsiteY179" fmla="*/ 62269 h 168890"/>
                    <a:gd name="connsiteX180" fmla="*/ 46732 w 144760"/>
                    <a:gd name="connsiteY180" fmla="*/ 24006 h 168890"/>
                    <a:gd name="connsiteX181" fmla="*/ 32790 w 144760"/>
                    <a:gd name="connsiteY181" fmla="*/ 23218 h 168890"/>
                    <a:gd name="connsiteX182" fmla="*/ 86893 w 144760"/>
                    <a:gd name="connsiteY182" fmla="*/ 144918 h 168890"/>
                    <a:gd name="connsiteX183" fmla="*/ 97764 w 144760"/>
                    <a:gd name="connsiteY183" fmla="*/ 140662 h 168890"/>
                    <a:gd name="connsiteX184" fmla="*/ 105331 w 144760"/>
                    <a:gd name="connsiteY184" fmla="*/ 153393 h 168890"/>
                    <a:gd name="connsiteX185" fmla="*/ 130554 w 144760"/>
                    <a:gd name="connsiteY185" fmla="*/ 155178 h 168890"/>
                    <a:gd name="connsiteX186" fmla="*/ 123756 w 144760"/>
                    <a:gd name="connsiteY186" fmla="*/ 147252 h 168890"/>
                    <a:gd name="connsiteX187" fmla="*/ 123756 w 144760"/>
                    <a:gd name="connsiteY187" fmla="*/ 135832 h 168890"/>
                    <a:gd name="connsiteX188" fmla="*/ 142352 w 144760"/>
                    <a:gd name="connsiteY188" fmla="*/ 134142 h 168890"/>
                    <a:gd name="connsiteX189" fmla="*/ 141973 w 144760"/>
                    <a:gd name="connsiteY189" fmla="*/ 143399 h 168890"/>
                    <a:gd name="connsiteX190" fmla="*/ 131165 w 144760"/>
                    <a:gd name="connsiteY190" fmla="*/ 144218 h 168890"/>
                    <a:gd name="connsiteX191" fmla="*/ 137370 w 144760"/>
                    <a:gd name="connsiteY191" fmla="*/ 149894 h 168890"/>
                    <a:gd name="connsiteX192" fmla="*/ 135478 w 144760"/>
                    <a:gd name="connsiteY192" fmla="*/ 164687 h 168890"/>
                    <a:gd name="connsiteX193" fmla="*/ 98590 w 144760"/>
                    <a:gd name="connsiteY193" fmla="*/ 163161 h 168890"/>
                    <a:gd name="connsiteX194" fmla="*/ 96383 w 144760"/>
                    <a:gd name="connsiteY194" fmla="*/ 157593 h 168890"/>
                    <a:gd name="connsiteX195" fmla="*/ 52640 w 144760"/>
                    <a:gd name="connsiteY195" fmla="*/ 156565 h 168890"/>
                    <a:gd name="connsiteX196" fmla="*/ 50887 w 144760"/>
                    <a:gd name="connsiteY196" fmla="*/ 163167 h 168890"/>
                    <a:gd name="connsiteX197" fmla="*/ 13381 w 144760"/>
                    <a:gd name="connsiteY197" fmla="*/ 164466 h 168890"/>
                    <a:gd name="connsiteX198" fmla="*/ 16811 w 144760"/>
                    <a:gd name="connsiteY198" fmla="*/ 143159 h 168890"/>
                    <a:gd name="connsiteX199" fmla="*/ 5864 w 144760"/>
                    <a:gd name="connsiteY199" fmla="*/ 142768 h 168890"/>
                    <a:gd name="connsiteX200" fmla="*/ 5864 w 144760"/>
                    <a:gd name="connsiteY200" fmla="*/ 133940 h 168890"/>
                    <a:gd name="connsiteX201" fmla="*/ 25355 w 144760"/>
                    <a:gd name="connsiteY201" fmla="*/ 144193 h 168890"/>
                    <a:gd name="connsiteX202" fmla="*/ 18419 w 144760"/>
                    <a:gd name="connsiteY202" fmla="*/ 155058 h 168890"/>
                    <a:gd name="connsiteX203" fmla="*/ 43434 w 144760"/>
                    <a:gd name="connsiteY203" fmla="*/ 153582 h 168890"/>
                    <a:gd name="connsiteX204" fmla="*/ 43560 w 144760"/>
                    <a:gd name="connsiteY204" fmla="*/ 143752 h 168890"/>
                    <a:gd name="connsiteX205" fmla="*/ 60327 w 144760"/>
                    <a:gd name="connsiteY205" fmla="*/ 144382 h 168890"/>
                    <a:gd name="connsiteX206" fmla="*/ 64110 w 144760"/>
                    <a:gd name="connsiteY206" fmla="*/ 126436 h 168890"/>
                    <a:gd name="connsiteX207" fmla="*/ 64520 w 144760"/>
                    <a:gd name="connsiteY207" fmla="*/ 112438 h 168890"/>
                    <a:gd name="connsiteX208" fmla="*/ 54059 w 144760"/>
                    <a:gd name="connsiteY208" fmla="*/ 99259 h 168890"/>
                    <a:gd name="connsiteX209" fmla="*/ 51732 w 144760"/>
                    <a:gd name="connsiteY209" fmla="*/ 115376 h 168890"/>
                    <a:gd name="connsiteX210" fmla="*/ 36062 w 144760"/>
                    <a:gd name="connsiteY210" fmla="*/ 127054 h 168890"/>
                    <a:gd name="connsiteX211" fmla="*/ 44436 w 144760"/>
                    <a:gd name="connsiteY211" fmla="*/ 122911 h 168890"/>
                    <a:gd name="connsiteX212" fmla="*/ 46719 w 144760"/>
                    <a:gd name="connsiteY212" fmla="*/ 129810 h 168890"/>
                    <a:gd name="connsiteX213" fmla="*/ 30576 w 144760"/>
                    <a:gd name="connsiteY213" fmla="*/ 126247 h 168890"/>
                    <a:gd name="connsiteX214" fmla="*/ 46511 w 144760"/>
                    <a:gd name="connsiteY214" fmla="*/ 111435 h 168890"/>
                    <a:gd name="connsiteX215" fmla="*/ 44619 w 144760"/>
                    <a:gd name="connsiteY215" fmla="*/ 99259 h 168890"/>
                    <a:gd name="connsiteX216" fmla="*/ 40205 w 144760"/>
                    <a:gd name="connsiteY216" fmla="*/ 101150 h 168890"/>
                    <a:gd name="connsiteX217" fmla="*/ 43144 w 144760"/>
                    <a:gd name="connsiteY217" fmla="*/ 106750 h 168890"/>
                    <a:gd name="connsiteX218" fmla="*/ 35381 w 144760"/>
                    <a:gd name="connsiteY218" fmla="*/ 110956 h 168890"/>
                    <a:gd name="connsiteX219" fmla="*/ 32664 w 144760"/>
                    <a:gd name="connsiteY219" fmla="*/ 107380 h 168890"/>
                    <a:gd name="connsiteX220" fmla="*/ 30772 w 144760"/>
                    <a:gd name="connsiteY220" fmla="*/ 109480 h 168890"/>
                    <a:gd name="connsiteX221" fmla="*/ 20506 w 144760"/>
                    <a:gd name="connsiteY221" fmla="*/ 125364 h 168890"/>
                    <a:gd name="connsiteX222" fmla="*/ 20929 w 144760"/>
                    <a:gd name="connsiteY222" fmla="*/ 121657 h 168890"/>
                    <a:gd name="connsiteX223" fmla="*/ 12132 w 144760"/>
                    <a:gd name="connsiteY223" fmla="*/ 122287 h 168890"/>
                    <a:gd name="connsiteX224" fmla="*/ 17372 w 144760"/>
                    <a:gd name="connsiteY224" fmla="*/ 111410 h 168890"/>
                    <a:gd name="connsiteX225" fmla="*/ 15764 w 144760"/>
                    <a:gd name="connsiteY225" fmla="*/ 109442 h 168890"/>
                    <a:gd name="connsiteX226" fmla="*/ 28130 w 144760"/>
                    <a:gd name="connsiteY226" fmla="*/ 107343 h 168890"/>
                    <a:gd name="connsiteX227" fmla="*/ 29353 w 144760"/>
                    <a:gd name="connsiteY227" fmla="*/ 104902 h 168890"/>
                    <a:gd name="connsiteX228" fmla="*/ 31875 w 144760"/>
                    <a:gd name="connsiteY228" fmla="*/ 101308 h 168890"/>
                    <a:gd name="connsiteX229" fmla="*/ 36289 w 144760"/>
                    <a:gd name="connsiteY229" fmla="*/ 94044 h 168890"/>
                    <a:gd name="connsiteX230" fmla="*/ 33767 w 144760"/>
                    <a:gd name="connsiteY230" fmla="*/ 91950 h 168890"/>
                    <a:gd name="connsiteX231" fmla="*/ 18696 w 144760"/>
                    <a:gd name="connsiteY231" fmla="*/ 87309 h 168890"/>
                    <a:gd name="connsiteX232" fmla="*/ 13425 w 144760"/>
                    <a:gd name="connsiteY232" fmla="*/ 85853 h 168890"/>
                    <a:gd name="connsiteX233" fmla="*/ 16376 w 144760"/>
                    <a:gd name="connsiteY233" fmla="*/ 82536 h 168890"/>
                    <a:gd name="connsiteX234" fmla="*/ 14074 w 144760"/>
                    <a:gd name="connsiteY234" fmla="*/ 76898 h 168890"/>
                    <a:gd name="connsiteX235" fmla="*/ 20380 w 144760"/>
                    <a:gd name="connsiteY235" fmla="*/ 76060 h 168890"/>
                    <a:gd name="connsiteX236" fmla="*/ 22064 w 144760"/>
                    <a:gd name="connsiteY236" fmla="*/ 72453 h 168890"/>
                    <a:gd name="connsiteX237" fmla="*/ 26478 w 144760"/>
                    <a:gd name="connsiteY237" fmla="*/ 77535 h 168890"/>
                    <a:gd name="connsiteX238" fmla="*/ 29990 w 144760"/>
                    <a:gd name="connsiteY238" fmla="*/ 78336 h 168890"/>
                    <a:gd name="connsiteX239" fmla="*/ 31453 w 144760"/>
                    <a:gd name="connsiteY239" fmla="*/ 75442 h 168890"/>
                    <a:gd name="connsiteX240" fmla="*/ 28161 w 144760"/>
                    <a:gd name="connsiteY240" fmla="*/ 72920 h 168890"/>
                    <a:gd name="connsiteX241" fmla="*/ 28981 w 144760"/>
                    <a:gd name="connsiteY241" fmla="*/ 71848 h 168890"/>
                    <a:gd name="connsiteX242" fmla="*/ 33786 w 144760"/>
                    <a:gd name="connsiteY242" fmla="*/ 73109 h 168890"/>
                    <a:gd name="connsiteX243" fmla="*/ 48636 w 144760"/>
                    <a:gd name="connsiteY243" fmla="*/ 73739 h 168890"/>
                    <a:gd name="connsiteX244" fmla="*/ 52419 w 144760"/>
                    <a:gd name="connsiteY244" fmla="*/ 80631 h 168890"/>
                    <a:gd name="connsiteX245" fmla="*/ 52010 w 144760"/>
                    <a:gd name="connsiteY245" fmla="*/ 75448 h 168890"/>
                    <a:gd name="connsiteX246" fmla="*/ 54948 w 144760"/>
                    <a:gd name="connsiteY246" fmla="*/ 75448 h 168890"/>
                    <a:gd name="connsiteX247" fmla="*/ 60169 w 144760"/>
                    <a:gd name="connsiteY247" fmla="*/ 83185 h 168890"/>
                    <a:gd name="connsiteX248" fmla="*/ 66027 w 144760"/>
                    <a:gd name="connsiteY248" fmla="*/ 70170 h 168890"/>
                    <a:gd name="connsiteX249" fmla="*/ 52338 w 144760"/>
                    <a:gd name="connsiteY249" fmla="*/ 49941 h 168890"/>
                    <a:gd name="connsiteX250" fmla="*/ 51284 w 144760"/>
                    <a:gd name="connsiteY250" fmla="*/ 62061 h 168890"/>
                    <a:gd name="connsiteX251" fmla="*/ 55698 w 144760"/>
                    <a:gd name="connsiteY251" fmla="*/ 57275 h 168890"/>
                    <a:gd name="connsiteX252" fmla="*/ 60466 w 144760"/>
                    <a:gd name="connsiteY252" fmla="*/ 64747 h 168890"/>
                    <a:gd name="connsiteX253" fmla="*/ 42482 w 144760"/>
                    <a:gd name="connsiteY253" fmla="*/ 60144 h 168890"/>
                    <a:gd name="connsiteX254" fmla="*/ 33893 w 144760"/>
                    <a:gd name="connsiteY254" fmla="*/ 61657 h 168890"/>
                    <a:gd name="connsiteX255" fmla="*/ 35337 w 144760"/>
                    <a:gd name="connsiteY255" fmla="*/ 52886 h 168890"/>
                    <a:gd name="connsiteX256" fmla="*/ 27392 w 144760"/>
                    <a:gd name="connsiteY256" fmla="*/ 57300 h 168890"/>
                    <a:gd name="connsiteX257" fmla="*/ 13772 w 144760"/>
                    <a:gd name="connsiteY257" fmla="*/ 70864 h 168890"/>
                    <a:gd name="connsiteX258" fmla="*/ 11880 w 144760"/>
                    <a:gd name="connsiteY258" fmla="*/ 67711 h 168890"/>
                    <a:gd name="connsiteX259" fmla="*/ 2693 w 144760"/>
                    <a:gd name="connsiteY259" fmla="*/ 68972 h 168890"/>
                    <a:gd name="connsiteX260" fmla="*/ 7567 w 144760"/>
                    <a:gd name="connsiteY260" fmla="*/ 59974 h 168890"/>
                    <a:gd name="connsiteX261" fmla="*/ 5675 w 144760"/>
                    <a:gd name="connsiteY261" fmla="*/ 55213 h 168890"/>
                    <a:gd name="connsiteX262" fmla="*/ 23483 w 144760"/>
                    <a:gd name="connsiteY262" fmla="*/ 53889 h 168890"/>
                    <a:gd name="connsiteX263" fmla="*/ 43150 w 144760"/>
                    <a:gd name="connsiteY263" fmla="*/ 45124 h 168890"/>
                    <a:gd name="connsiteX264" fmla="*/ 44184 w 144760"/>
                    <a:gd name="connsiteY264" fmla="*/ 42021 h 168890"/>
                    <a:gd name="connsiteX265" fmla="*/ 33294 w 144760"/>
                    <a:gd name="connsiteY265" fmla="*/ 39121 h 168890"/>
                    <a:gd name="connsiteX266" fmla="*/ 31838 w 144760"/>
                    <a:gd name="connsiteY266" fmla="*/ 33635 h 168890"/>
                    <a:gd name="connsiteX267" fmla="*/ 29315 w 144760"/>
                    <a:gd name="connsiteY267" fmla="*/ 34694 h 168890"/>
                    <a:gd name="connsiteX268" fmla="*/ 24473 w 144760"/>
                    <a:gd name="connsiteY268" fmla="*/ 35520 h 168890"/>
                    <a:gd name="connsiteX269" fmla="*/ 20519 w 144760"/>
                    <a:gd name="connsiteY269" fmla="*/ 37639 h 168890"/>
                    <a:gd name="connsiteX270" fmla="*/ 7762 w 144760"/>
                    <a:gd name="connsiteY270" fmla="*/ 43276 h 168890"/>
                    <a:gd name="connsiteX271" fmla="*/ 7762 w 144760"/>
                    <a:gd name="connsiteY271" fmla="*/ 40344 h 168890"/>
                    <a:gd name="connsiteX272" fmla="*/ 0 w 144760"/>
                    <a:gd name="connsiteY272" fmla="*/ 35722 h 168890"/>
                    <a:gd name="connsiteX273" fmla="*/ 7567 w 144760"/>
                    <a:gd name="connsiteY273" fmla="*/ 31308 h 168890"/>
                    <a:gd name="connsiteX274" fmla="*/ 6306 w 144760"/>
                    <a:gd name="connsiteY274" fmla="*/ 23602 h 168890"/>
                    <a:gd name="connsiteX275" fmla="*/ 13633 w 144760"/>
                    <a:gd name="connsiteY275" fmla="*/ 25954 h 168890"/>
                    <a:gd name="connsiteX276" fmla="*/ 21200 w 144760"/>
                    <a:gd name="connsiteY276" fmla="*/ 32418 h 168890"/>
                    <a:gd name="connsiteX277" fmla="*/ 30204 w 144760"/>
                    <a:gd name="connsiteY277" fmla="*/ 28887 h 168890"/>
                    <a:gd name="connsiteX278" fmla="*/ 21799 w 144760"/>
                    <a:gd name="connsiteY278" fmla="*/ 21521 h 168890"/>
                    <a:gd name="connsiteX279" fmla="*/ 4843 w 144760"/>
                    <a:gd name="connsiteY279" fmla="*/ 15247 h 168890"/>
                    <a:gd name="connsiteX280" fmla="*/ 391 w 144760"/>
                    <a:gd name="connsiteY280" fmla="*/ 13324 h 168890"/>
                    <a:gd name="connsiteX281" fmla="*/ 5215 w 144760"/>
                    <a:gd name="connsiteY281" fmla="*/ 10247 h 168890"/>
                    <a:gd name="connsiteX282" fmla="*/ 3771 w 144760"/>
                    <a:gd name="connsiteY282" fmla="*/ 4572 h 168890"/>
                    <a:gd name="connsiteX283" fmla="*/ 10884 w 144760"/>
                    <a:gd name="connsiteY283" fmla="*/ 5019 h 168890"/>
                    <a:gd name="connsiteX284" fmla="*/ 12353 w 144760"/>
                    <a:gd name="connsiteY284" fmla="*/ 820 h 168890"/>
                    <a:gd name="connsiteX285" fmla="*/ 15298 w 144760"/>
                    <a:gd name="connsiteY285" fmla="*/ 7125 h 168890"/>
                    <a:gd name="connsiteX286" fmla="*/ 22808 w 144760"/>
                    <a:gd name="connsiteY286" fmla="*/ 16748 h 168890"/>
                    <a:gd name="connsiteX287" fmla="*/ 26415 w 144760"/>
                    <a:gd name="connsiteY287" fmla="*/ 19024 h 168890"/>
                    <a:gd name="connsiteX288" fmla="*/ 26812 w 144760"/>
                    <a:gd name="connsiteY288" fmla="*/ 12548 h 168890"/>
                    <a:gd name="connsiteX289" fmla="*/ 22638 w 144760"/>
                    <a:gd name="connsiteY289" fmla="*/ 5839 h 168890"/>
                    <a:gd name="connsiteX290" fmla="*/ 27216 w 144760"/>
                    <a:gd name="connsiteY290" fmla="*/ 7516 h 168890"/>
                    <a:gd name="connsiteX291" fmla="*/ 29738 w 144760"/>
                    <a:gd name="connsiteY291" fmla="*/ 3954 h 168890"/>
                    <a:gd name="connsiteX292" fmla="*/ 35180 w 144760"/>
                    <a:gd name="connsiteY292" fmla="*/ 13784 h 168890"/>
                    <a:gd name="connsiteX293" fmla="*/ 29322 w 144760"/>
                    <a:gd name="connsiteY293" fmla="*/ 20664 h 168890"/>
                    <a:gd name="connsiteX294" fmla="*/ 30791 w 144760"/>
                    <a:gd name="connsiteY294" fmla="*/ 21925 h 168890"/>
                    <a:gd name="connsiteX295" fmla="*/ 51953 w 144760"/>
                    <a:gd name="connsiteY295" fmla="*/ 27953 h 168890"/>
                    <a:gd name="connsiteX296" fmla="*/ 52363 w 144760"/>
                    <a:gd name="connsiteY296" fmla="*/ 21465 h 168890"/>
                    <a:gd name="connsiteX297" fmla="*/ 48838 w 144760"/>
                    <a:gd name="connsiteY297" fmla="*/ 10373 h 168890"/>
                    <a:gd name="connsiteX298" fmla="*/ 48378 w 144760"/>
                    <a:gd name="connsiteY298" fmla="*/ 3922 h 168890"/>
                    <a:gd name="connsiteX299" fmla="*/ 56367 w 144760"/>
                    <a:gd name="connsiteY299" fmla="*/ 10001 h 168890"/>
                    <a:gd name="connsiteX300" fmla="*/ 59047 w 144760"/>
                    <a:gd name="connsiteY300" fmla="*/ 3922 h 168890"/>
                    <a:gd name="connsiteX301" fmla="*/ 63669 w 144760"/>
                    <a:gd name="connsiteY301" fmla="*/ 15853 h 168890"/>
                    <a:gd name="connsiteX302" fmla="*/ 57823 w 144760"/>
                    <a:gd name="connsiteY302" fmla="*/ 22316 h 168890"/>
                    <a:gd name="connsiteX303" fmla="*/ 60112 w 144760"/>
                    <a:gd name="connsiteY303" fmla="*/ 41763 h 168890"/>
                    <a:gd name="connsiteX304" fmla="*/ 65970 w 144760"/>
                    <a:gd name="connsiteY304" fmla="*/ 35287 h 168890"/>
                    <a:gd name="connsiteX305" fmla="*/ 64930 w 144760"/>
                    <a:gd name="connsiteY305" fmla="*/ 24416 h 168890"/>
                    <a:gd name="connsiteX306" fmla="*/ 72062 w 144760"/>
                    <a:gd name="connsiteY306" fmla="*/ 20002 h 168890"/>
                    <a:gd name="connsiteX307" fmla="*/ 76249 w 144760"/>
                    <a:gd name="connsiteY307" fmla="*/ 13892 h 168890"/>
                    <a:gd name="connsiteX308" fmla="*/ 77069 w 144760"/>
                    <a:gd name="connsiteY308" fmla="*/ 19169 h 168890"/>
                    <a:gd name="connsiteX309" fmla="*/ 83563 w 144760"/>
                    <a:gd name="connsiteY309" fmla="*/ 17707 h 168890"/>
                    <a:gd name="connsiteX310" fmla="*/ 82523 w 144760"/>
                    <a:gd name="connsiteY310" fmla="*/ 23527 h 168890"/>
                    <a:gd name="connsiteX311" fmla="*/ 87732 w 144760"/>
                    <a:gd name="connsiteY311" fmla="*/ 25456 h 168890"/>
                    <a:gd name="connsiteX312" fmla="*/ 83147 w 144760"/>
                    <a:gd name="connsiteY312" fmla="*/ 29410 h 168890"/>
                    <a:gd name="connsiteX313" fmla="*/ 68468 w 144760"/>
                    <a:gd name="connsiteY313" fmla="*/ 38402 h 168890"/>
                    <a:gd name="connsiteX314" fmla="*/ 63423 w 144760"/>
                    <a:gd name="connsiteY314" fmla="*/ 44708 h 168890"/>
                    <a:gd name="connsiteX315" fmla="*/ 68468 w 144760"/>
                    <a:gd name="connsiteY315" fmla="*/ 53044 h 168890"/>
                    <a:gd name="connsiteX316" fmla="*/ 76665 w 144760"/>
                    <a:gd name="connsiteY316" fmla="*/ 52211 h 168890"/>
                    <a:gd name="connsiteX317" fmla="*/ 88160 w 144760"/>
                    <a:gd name="connsiteY317" fmla="*/ 28218 h 168890"/>
                    <a:gd name="connsiteX318" fmla="*/ 91105 w 144760"/>
                    <a:gd name="connsiteY318" fmla="*/ 27588 h 168890"/>
                    <a:gd name="connsiteX319" fmla="*/ 91105 w 144760"/>
                    <a:gd name="connsiteY319" fmla="*/ 17751 h 168890"/>
                    <a:gd name="connsiteX320" fmla="*/ 87322 w 144760"/>
                    <a:gd name="connsiteY320" fmla="*/ 2094 h 168890"/>
                    <a:gd name="connsiteX321" fmla="*/ 91490 w 144760"/>
                    <a:gd name="connsiteY321" fmla="*/ 6659 h 168890"/>
                    <a:gd name="connsiteX322" fmla="*/ 96106 w 144760"/>
                    <a:gd name="connsiteY322" fmla="*/ 3109 h 168890"/>
                    <a:gd name="connsiteX323" fmla="*/ 99057 w 144760"/>
                    <a:gd name="connsiteY323" fmla="*/ 14768 h 168890"/>
                    <a:gd name="connsiteX324" fmla="*/ 95078 w 144760"/>
                    <a:gd name="connsiteY324" fmla="*/ 25633 h 168890"/>
                    <a:gd name="connsiteX325" fmla="*/ 108692 w 144760"/>
                    <a:gd name="connsiteY325" fmla="*/ 21313 h 168890"/>
                    <a:gd name="connsiteX326" fmla="*/ 112078 w 144760"/>
                    <a:gd name="connsiteY326" fmla="*/ 8563 h 168890"/>
                    <a:gd name="connsiteX327" fmla="*/ 114953 w 144760"/>
                    <a:gd name="connsiteY327" fmla="*/ 14175 h 168890"/>
                    <a:gd name="connsiteX328" fmla="*/ 116214 w 144760"/>
                    <a:gd name="connsiteY328" fmla="*/ 19850 h 168890"/>
                    <a:gd name="connsiteX329" fmla="*/ 118957 w 144760"/>
                    <a:gd name="connsiteY329" fmla="*/ 18816 h 168890"/>
                    <a:gd name="connsiteX330" fmla="*/ 123794 w 144760"/>
                    <a:gd name="connsiteY330" fmla="*/ 6659 h 168890"/>
                    <a:gd name="connsiteX331" fmla="*/ 126947 w 144760"/>
                    <a:gd name="connsiteY331" fmla="*/ 0 h 168890"/>
                    <a:gd name="connsiteX332" fmla="*/ 130100 w 144760"/>
                    <a:gd name="connsiteY332" fmla="*/ 3556 h 168890"/>
                    <a:gd name="connsiteX333" fmla="*/ 135340 w 144760"/>
                    <a:gd name="connsiteY333" fmla="*/ 202 h 168890"/>
                    <a:gd name="connsiteX334" fmla="*/ 136784 w 144760"/>
                    <a:gd name="connsiteY334" fmla="*/ 6659 h 168890"/>
                    <a:gd name="connsiteX335" fmla="*/ 141639 w 144760"/>
                    <a:gd name="connsiteY335" fmla="*/ 6463 h 168890"/>
                    <a:gd name="connsiteX336" fmla="*/ 136784 w 144760"/>
                    <a:gd name="connsiteY336" fmla="*/ 13583 h 168890"/>
                    <a:gd name="connsiteX337" fmla="*/ 122520 w 144760"/>
                    <a:gd name="connsiteY337" fmla="*/ 21950 h 168890"/>
                    <a:gd name="connsiteX338" fmla="*/ 117350 w 144760"/>
                    <a:gd name="connsiteY338" fmla="*/ 26516 h 168890"/>
                    <a:gd name="connsiteX339" fmla="*/ 119008 w 144760"/>
                    <a:gd name="connsiteY339" fmla="*/ 29820 h 168890"/>
                    <a:gd name="connsiteX340" fmla="*/ 130308 w 144760"/>
                    <a:gd name="connsiteY340" fmla="*/ 24826 h 168890"/>
                    <a:gd name="connsiteX341" fmla="*/ 129444 w 144760"/>
                    <a:gd name="connsiteY341" fmla="*/ 32393 h 168890"/>
                    <a:gd name="connsiteX342" fmla="*/ 137213 w 144760"/>
                    <a:gd name="connsiteY342" fmla="*/ 33401 h 168890"/>
                    <a:gd name="connsiteX343" fmla="*/ 129444 w 144760"/>
                    <a:gd name="connsiteY343" fmla="*/ 41170 h 168890"/>
                    <a:gd name="connsiteX344" fmla="*/ 127161 w 144760"/>
                    <a:gd name="connsiteY344" fmla="*/ 43491 h 168890"/>
                    <a:gd name="connsiteX345" fmla="*/ 122520 w 144760"/>
                    <a:gd name="connsiteY345" fmla="*/ 45944 h 168890"/>
                    <a:gd name="connsiteX346" fmla="*/ 118737 w 144760"/>
                    <a:gd name="connsiteY346" fmla="*/ 42160 h 168890"/>
                    <a:gd name="connsiteX347" fmla="*/ 111012 w 144760"/>
                    <a:gd name="connsiteY347" fmla="*/ 43238 h 168890"/>
                    <a:gd name="connsiteX348" fmla="*/ 111239 w 144760"/>
                    <a:gd name="connsiteY348" fmla="*/ 39083 h 168890"/>
                    <a:gd name="connsiteX349" fmla="*/ 110426 w 144760"/>
                    <a:gd name="connsiteY349" fmla="*/ 38206 h 168890"/>
                    <a:gd name="connsiteX350" fmla="*/ 111239 w 144760"/>
                    <a:gd name="connsiteY350" fmla="*/ 39083 h 168890"/>
                    <a:gd name="connsiteX351" fmla="*/ 103906 w 144760"/>
                    <a:gd name="connsiteY351" fmla="*/ 42810 h 168890"/>
                    <a:gd name="connsiteX352" fmla="*/ 104959 w 144760"/>
                    <a:gd name="connsiteY352" fmla="*/ 49702 h 168890"/>
                    <a:gd name="connsiteX353" fmla="*/ 111838 w 144760"/>
                    <a:gd name="connsiteY353" fmla="*/ 51594 h 168890"/>
                    <a:gd name="connsiteX354" fmla="*/ 112116 w 144760"/>
                    <a:gd name="connsiteY354" fmla="*/ 59532 h 168890"/>
                    <a:gd name="connsiteX355" fmla="*/ 105558 w 144760"/>
                    <a:gd name="connsiteY355" fmla="*/ 57426 h 168890"/>
                    <a:gd name="connsiteX356" fmla="*/ 96339 w 144760"/>
                    <a:gd name="connsiteY356" fmla="*/ 67068 h 168890"/>
                    <a:gd name="connsiteX357" fmla="*/ 93621 w 144760"/>
                    <a:gd name="connsiteY357" fmla="*/ 52659 h 168890"/>
                    <a:gd name="connsiteX358" fmla="*/ 81848 w 144760"/>
                    <a:gd name="connsiteY358" fmla="*/ 70189 h 168890"/>
                    <a:gd name="connsiteX359" fmla="*/ 84850 w 144760"/>
                    <a:gd name="connsiteY359" fmla="*/ 70820 h 168890"/>
                    <a:gd name="connsiteX360" fmla="*/ 83784 w 144760"/>
                    <a:gd name="connsiteY360" fmla="*/ 76444 h 168890"/>
                    <a:gd name="connsiteX361" fmla="*/ 95305 w 144760"/>
                    <a:gd name="connsiteY361" fmla="*/ 73922 h 168890"/>
                    <a:gd name="connsiteX362" fmla="*/ 105343 w 144760"/>
                    <a:gd name="connsiteY362" fmla="*/ 71204 h 168890"/>
                    <a:gd name="connsiteX363" fmla="*/ 108049 w 144760"/>
                    <a:gd name="connsiteY363" fmla="*/ 62811 h 168890"/>
                    <a:gd name="connsiteX364" fmla="*/ 111201 w 144760"/>
                    <a:gd name="connsiteY364" fmla="*/ 62610 h 168890"/>
                    <a:gd name="connsiteX365" fmla="*/ 111422 w 144760"/>
                    <a:gd name="connsiteY365" fmla="*/ 67263 h 168890"/>
                    <a:gd name="connsiteX366" fmla="*/ 117305 w 144760"/>
                    <a:gd name="connsiteY366" fmla="*/ 63480 h 168890"/>
                    <a:gd name="connsiteX367" fmla="*/ 122098 w 144760"/>
                    <a:gd name="connsiteY367" fmla="*/ 53201 h 168890"/>
                    <a:gd name="connsiteX368" fmla="*/ 125881 w 144760"/>
                    <a:gd name="connsiteY368" fmla="*/ 48825 h 168890"/>
                    <a:gd name="connsiteX369" fmla="*/ 127325 w 144760"/>
                    <a:gd name="connsiteY369" fmla="*/ 55762 h 168890"/>
                    <a:gd name="connsiteX370" fmla="*/ 135100 w 144760"/>
                    <a:gd name="connsiteY370" fmla="*/ 55131 h 168890"/>
                    <a:gd name="connsiteX371" fmla="*/ 133208 w 144760"/>
                    <a:gd name="connsiteY371" fmla="*/ 61399 h 168890"/>
                    <a:gd name="connsiteX372" fmla="*/ 137402 w 144760"/>
                    <a:gd name="connsiteY372" fmla="*/ 64312 h 168890"/>
                    <a:gd name="connsiteX373" fmla="*/ 120628 w 144760"/>
                    <a:gd name="connsiteY373" fmla="*/ 68266 h 168890"/>
                    <a:gd name="connsiteX374" fmla="*/ 112236 w 144760"/>
                    <a:gd name="connsiteY374" fmla="*/ 72049 h 168890"/>
                    <a:gd name="connsiteX375" fmla="*/ 120433 w 144760"/>
                    <a:gd name="connsiteY375" fmla="*/ 70788 h 168890"/>
                    <a:gd name="connsiteX376" fmla="*/ 120433 w 144760"/>
                    <a:gd name="connsiteY376" fmla="*/ 73941 h 168890"/>
                    <a:gd name="connsiteX377" fmla="*/ 122785 w 144760"/>
                    <a:gd name="connsiteY377" fmla="*/ 73941 h 168890"/>
                    <a:gd name="connsiteX378" fmla="*/ 139716 w 144760"/>
                    <a:gd name="connsiteY378" fmla="*/ 76463 h 168890"/>
                    <a:gd name="connsiteX379" fmla="*/ 144761 w 144760"/>
                    <a:gd name="connsiteY379" fmla="*/ 77094 h 168890"/>
                    <a:gd name="connsiteX380" fmla="*/ 142238 w 144760"/>
                    <a:gd name="connsiteY380" fmla="*/ 81268 h 168890"/>
                    <a:gd name="connsiteX381" fmla="*/ 144761 w 144760"/>
                    <a:gd name="connsiteY381" fmla="*/ 87353 h 168890"/>
                    <a:gd name="connsiteX382" fmla="*/ 139085 w 144760"/>
                    <a:gd name="connsiteY382" fmla="*/ 87561 h 168890"/>
                    <a:gd name="connsiteX383" fmla="*/ 138650 w 144760"/>
                    <a:gd name="connsiteY383" fmla="*/ 93237 h 168890"/>
                    <a:gd name="connsiteX384" fmla="*/ 133833 w 144760"/>
                    <a:gd name="connsiteY384" fmla="*/ 88413 h 168890"/>
                    <a:gd name="connsiteX385" fmla="*/ 122123 w 144760"/>
                    <a:gd name="connsiteY385" fmla="*/ 78834 h 168890"/>
                    <a:gd name="connsiteX386" fmla="*/ 119380 w 144760"/>
                    <a:gd name="connsiteY386" fmla="*/ 77914 h 168890"/>
                    <a:gd name="connsiteX387" fmla="*/ 114569 w 144760"/>
                    <a:gd name="connsiteY387" fmla="*/ 80852 h 168890"/>
                    <a:gd name="connsiteX388" fmla="*/ 119153 w 144760"/>
                    <a:gd name="connsiteY388" fmla="*/ 83955 h 168890"/>
                    <a:gd name="connsiteX389" fmla="*/ 115849 w 144760"/>
                    <a:gd name="connsiteY389" fmla="*/ 88999 h 168890"/>
                    <a:gd name="connsiteX390" fmla="*/ 99277 w 144760"/>
                    <a:gd name="connsiteY390" fmla="*/ 86893 h 168890"/>
                    <a:gd name="connsiteX391" fmla="*/ 107229 w 144760"/>
                    <a:gd name="connsiteY391" fmla="*/ 92335 h 168890"/>
                    <a:gd name="connsiteX392" fmla="*/ 118314 w 144760"/>
                    <a:gd name="connsiteY392" fmla="*/ 100703 h 168890"/>
                    <a:gd name="connsiteX393" fmla="*/ 119153 w 144760"/>
                    <a:gd name="connsiteY393" fmla="*/ 101964 h 168890"/>
                    <a:gd name="connsiteX394" fmla="*/ 128195 w 144760"/>
                    <a:gd name="connsiteY394" fmla="*/ 114531 h 168890"/>
                    <a:gd name="connsiteX395" fmla="*/ 117911 w 144760"/>
                    <a:gd name="connsiteY395" fmla="*/ 104927 h 168890"/>
                    <a:gd name="connsiteX396" fmla="*/ 116441 w 144760"/>
                    <a:gd name="connsiteY396" fmla="*/ 105936 h 168890"/>
                    <a:gd name="connsiteX397" fmla="*/ 116877 w 144760"/>
                    <a:gd name="connsiteY397" fmla="*/ 108831 h 168890"/>
                    <a:gd name="connsiteX398" fmla="*/ 113724 w 144760"/>
                    <a:gd name="connsiteY398" fmla="*/ 128088 h 168890"/>
                    <a:gd name="connsiteX399" fmla="*/ 109070 w 144760"/>
                    <a:gd name="connsiteY399" fmla="*/ 120522 h 168890"/>
                    <a:gd name="connsiteX400" fmla="*/ 100728 w 144760"/>
                    <a:gd name="connsiteY400" fmla="*/ 121783 h 168890"/>
                    <a:gd name="connsiteX401" fmla="*/ 112898 w 144760"/>
                    <a:gd name="connsiteY401" fmla="*/ 110287 h 168890"/>
                    <a:gd name="connsiteX402" fmla="*/ 113099 w 144760"/>
                    <a:gd name="connsiteY402" fmla="*/ 108017 h 168890"/>
                    <a:gd name="connsiteX403" fmla="*/ 106794 w 144760"/>
                    <a:gd name="connsiteY403" fmla="*/ 111170 h 168890"/>
                    <a:gd name="connsiteX404" fmla="*/ 99038 w 144760"/>
                    <a:gd name="connsiteY404" fmla="*/ 106126 h 168890"/>
                    <a:gd name="connsiteX405" fmla="*/ 110388 w 144760"/>
                    <a:gd name="connsiteY405" fmla="*/ 100513 h 168890"/>
                    <a:gd name="connsiteX406" fmla="*/ 85657 w 144760"/>
                    <a:gd name="connsiteY406" fmla="*/ 102594 h 168890"/>
                    <a:gd name="connsiteX407" fmla="*/ 83135 w 144760"/>
                    <a:gd name="connsiteY407" fmla="*/ 104656 h 168890"/>
                    <a:gd name="connsiteX408" fmla="*/ 81678 w 144760"/>
                    <a:gd name="connsiteY408" fmla="*/ 120345 h 168890"/>
                    <a:gd name="connsiteX409" fmla="*/ 84074 w 144760"/>
                    <a:gd name="connsiteY409" fmla="*/ 134331 h 168890"/>
                    <a:gd name="connsiteX410" fmla="*/ 86905 w 144760"/>
                    <a:gd name="connsiteY410" fmla="*/ 144893 h 168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</a:cxnLst>
                  <a:rect l="l" t="t" r="r" b="b"/>
                  <a:pathLst>
                    <a:path w="144760" h="168890">
                      <a:moveTo>
                        <a:pt x="133410" y="154131"/>
                      </a:moveTo>
                      <a:cubicBezTo>
                        <a:pt x="134278" y="154023"/>
                        <a:pt x="135127" y="153796"/>
                        <a:pt x="135932" y="153456"/>
                      </a:cubicBezTo>
                      <a:cubicBezTo>
                        <a:pt x="137824" y="149856"/>
                        <a:pt x="129148" y="144906"/>
                        <a:pt x="129148" y="144906"/>
                      </a:cubicBezTo>
                      <a:cubicBezTo>
                        <a:pt x="129148" y="144906"/>
                        <a:pt x="127306" y="145795"/>
                        <a:pt x="126625" y="146091"/>
                      </a:cubicBezTo>
                      <a:cubicBezTo>
                        <a:pt x="124254" y="146936"/>
                        <a:pt x="133341" y="154131"/>
                        <a:pt x="133442" y="154131"/>
                      </a:cubicBezTo>
                      <a:moveTo>
                        <a:pt x="98514" y="153702"/>
                      </a:moveTo>
                      <a:cubicBezTo>
                        <a:pt x="98514" y="153702"/>
                        <a:pt x="97581" y="158974"/>
                        <a:pt x="100715" y="161963"/>
                      </a:cubicBezTo>
                      <a:cubicBezTo>
                        <a:pt x="111971" y="167997"/>
                        <a:pt x="125049" y="168395"/>
                        <a:pt x="134634" y="162694"/>
                      </a:cubicBezTo>
                      <a:cubicBezTo>
                        <a:pt x="135233" y="160746"/>
                        <a:pt x="136216" y="157946"/>
                        <a:pt x="136361" y="155878"/>
                      </a:cubicBezTo>
                      <a:cubicBezTo>
                        <a:pt x="125843" y="160702"/>
                        <a:pt x="107866" y="157492"/>
                        <a:pt x="98527" y="153702"/>
                      </a:cubicBezTo>
                      <a:moveTo>
                        <a:pt x="12561" y="155682"/>
                      </a:moveTo>
                      <a:cubicBezTo>
                        <a:pt x="12731" y="158526"/>
                        <a:pt x="13305" y="161357"/>
                        <a:pt x="15676" y="163401"/>
                      </a:cubicBezTo>
                      <a:cubicBezTo>
                        <a:pt x="25526" y="167815"/>
                        <a:pt x="38421" y="166169"/>
                        <a:pt x="47728" y="162398"/>
                      </a:cubicBezTo>
                      <a:cubicBezTo>
                        <a:pt x="51171" y="161074"/>
                        <a:pt x="50509" y="158753"/>
                        <a:pt x="50433" y="153444"/>
                      </a:cubicBezTo>
                      <a:cubicBezTo>
                        <a:pt x="39316" y="158539"/>
                        <a:pt x="24170" y="160115"/>
                        <a:pt x="12561" y="155682"/>
                      </a:cubicBezTo>
                      <a:moveTo>
                        <a:pt x="99290" y="151432"/>
                      </a:moveTo>
                      <a:cubicBezTo>
                        <a:pt x="99504" y="151886"/>
                        <a:pt x="101276" y="152498"/>
                        <a:pt x="102663" y="152662"/>
                      </a:cubicBezTo>
                      <a:cubicBezTo>
                        <a:pt x="104038" y="152498"/>
                        <a:pt x="102897" y="147485"/>
                        <a:pt x="103092" y="146438"/>
                      </a:cubicBezTo>
                      <a:cubicBezTo>
                        <a:pt x="102916" y="146476"/>
                        <a:pt x="99309" y="147132"/>
                        <a:pt x="99309" y="151432"/>
                      </a:cubicBezTo>
                      <a:moveTo>
                        <a:pt x="45710" y="145883"/>
                      </a:moveTo>
                      <a:cubicBezTo>
                        <a:pt x="45710" y="145883"/>
                        <a:pt x="45710" y="152920"/>
                        <a:pt x="45635" y="152920"/>
                      </a:cubicBezTo>
                      <a:cubicBezTo>
                        <a:pt x="47211" y="152359"/>
                        <a:pt x="49847" y="151754"/>
                        <a:pt x="50049" y="150890"/>
                      </a:cubicBezTo>
                      <a:cubicBezTo>
                        <a:pt x="50332" y="149717"/>
                        <a:pt x="47526" y="146684"/>
                        <a:pt x="45685" y="145883"/>
                      </a:cubicBezTo>
                      <a:moveTo>
                        <a:pt x="18810" y="143689"/>
                      </a:moveTo>
                      <a:cubicBezTo>
                        <a:pt x="16527" y="146388"/>
                        <a:pt x="12775" y="148355"/>
                        <a:pt x="12416" y="152946"/>
                      </a:cubicBezTo>
                      <a:cubicBezTo>
                        <a:pt x="12340" y="154144"/>
                        <a:pt x="16830" y="154207"/>
                        <a:pt x="16925" y="154144"/>
                      </a:cubicBezTo>
                      <a:cubicBezTo>
                        <a:pt x="19649" y="152019"/>
                        <a:pt x="22202" y="151092"/>
                        <a:pt x="23319" y="146388"/>
                      </a:cubicBezTo>
                      <a:cubicBezTo>
                        <a:pt x="23092" y="144988"/>
                        <a:pt x="20254" y="143746"/>
                        <a:pt x="18810" y="143689"/>
                      </a:cubicBezTo>
                      <a:moveTo>
                        <a:pt x="46662" y="142774"/>
                      </a:moveTo>
                      <a:cubicBezTo>
                        <a:pt x="46700" y="144036"/>
                        <a:pt x="50055" y="146091"/>
                        <a:pt x="51511" y="148778"/>
                      </a:cubicBezTo>
                      <a:cubicBezTo>
                        <a:pt x="52394" y="150366"/>
                        <a:pt x="52830" y="152164"/>
                        <a:pt x="52773" y="153980"/>
                      </a:cubicBezTo>
                      <a:cubicBezTo>
                        <a:pt x="64634" y="159522"/>
                        <a:pt x="84232" y="161080"/>
                        <a:pt x="96282" y="154995"/>
                      </a:cubicBezTo>
                      <a:cubicBezTo>
                        <a:pt x="96433" y="149786"/>
                        <a:pt x="97802" y="146116"/>
                        <a:pt x="101875" y="144370"/>
                      </a:cubicBezTo>
                      <a:cubicBezTo>
                        <a:pt x="102462" y="143739"/>
                        <a:pt x="101503" y="142478"/>
                        <a:pt x="100513" y="142478"/>
                      </a:cubicBezTo>
                      <a:cubicBezTo>
                        <a:pt x="92177" y="145795"/>
                        <a:pt x="84270" y="149938"/>
                        <a:pt x="74376" y="149723"/>
                      </a:cubicBezTo>
                      <a:cubicBezTo>
                        <a:pt x="63612" y="150650"/>
                        <a:pt x="55907" y="143102"/>
                        <a:pt x="46662" y="142787"/>
                      </a:cubicBezTo>
                      <a:moveTo>
                        <a:pt x="127849" y="135756"/>
                      </a:moveTo>
                      <a:cubicBezTo>
                        <a:pt x="124109" y="136330"/>
                        <a:pt x="124696" y="142163"/>
                        <a:pt x="125131" y="144370"/>
                      </a:cubicBezTo>
                      <a:cubicBezTo>
                        <a:pt x="129545" y="141602"/>
                        <a:pt x="135516" y="140284"/>
                        <a:pt x="140265" y="141286"/>
                      </a:cubicBezTo>
                      <a:cubicBezTo>
                        <a:pt x="140510" y="141286"/>
                        <a:pt x="140555" y="137591"/>
                        <a:pt x="140555" y="135832"/>
                      </a:cubicBezTo>
                      <a:cubicBezTo>
                        <a:pt x="140555" y="135832"/>
                        <a:pt x="133574" y="133726"/>
                        <a:pt x="127849" y="135756"/>
                      </a:cubicBezTo>
                      <a:moveTo>
                        <a:pt x="7844" y="135340"/>
                      </a:moveTo>
                      <a:cubicBezTo>
                        <a:pt x="7794" y="137301"/>
                        <a:pt x="7586" y="139754"/>
                        <a:pt x="7939" y="141116"/>
                      </a:cubicBezTo>
                      <a:cubicBezTo>
                        <a:pt x="13267" y="140530"/>
                        <a:pt x="20765" y="141337"/>
                        <a:pt x="23602" y="143746"/>
                      </a:cubicBezTo>
                      <a:lnTo>
                        <a:pt x="23136" y="137888"/>
                      </a:lnTo>
                      <a:cubicBezTo>
                        <a:pt x="20166" y="132931"/>
                        <a:pt x="12958" y="134602"/>
                        <a:pt x="7844" y="135365"/>
                      </a:cubicBezTo>
                      <a:moveTo>
                        <a:pt x="62862" y="118214"/>
                      </a:moveTo>
                      <a:lnTo>
                        <a:pt x="62862" y="120736"/>
                      </a:lnTo>
                      <a:cubicBezTo>
                        <a:pt x="65472" y="127868"/>
                        <a:pt x="73991" y="125648"/>
                        <a:pt x="79887" y="127458"/>
                      </a:cubicBezTo>
                      <a:cubicBezTo>
                        <a:pt x="81501" y="128088"/>
                        <a:pt x="83166" y="130213"/>
                        <a:pt x="84427" y="131386"/>
                      </a:cubicBezTo>
                      <a:cubicBezTo>
                        <a:pt x="84780" y="117318"/>
                        <a:pt x="69413" y="123864"/>
                        <a:pt x="62843" y="118188"/>
                      </a:cubicBezTo>
                      <a:moveTo>
                        <a:pt x="64735" y="115143"/>
                      </a:moveTo>
                      <a:lnTo>
                        <a:pt x="63877" y="116051"/>
                      </a:lnTo>
                      <a:lnTo>
                        <a:pt x="64735" y="116732"/>
                      </a:lnTo>
                      <a:lnTo>
                        <a:pt x="64735" y="115117"/>
                      </a:lnTo>
                      <a:close/>
                      <a:moveTo>
                        <a:pt x="48630" y="98584"/>
                      </a:moveTo>
                      <a:cubicBezTo>
                        <a:pt x="47842" y="100167"/>
                        <a:pt x="49998" y="102153"/>
                        <a:pt x="50629" y="103950"/>
                      </a:cubicBezTo>
                      <a:cubicBezTo>
                        <a:pt x="53189" y="113781"/>
                        <a:pt x="39909" y="115414"/>
                        <a:pt x="34795" y="120534"/>
                      </a:cubicBezTo>
                      <a:cubicBezTo>
                        <a:pt x="32815" y="122665"/>
                        <a:pt x="31642" y="125263"/>
                        <a:pt x="32014" y="128196"/>
                      </a:cubicBezTo>
                      <a:cubicBezTo>
                        <a:pt x="32923" y="130323"/>
                        <a:pt x="34866" y="131830"/>
                        <a:pt x="37153" y="132181"/>
                      </a:cubicBezTo>
                      <a:cubicBezTo>
                        <a:pt x="39928" y="131733"/>
                        <a:pt x="42910" y="131140"/>
                        <a:pt x="44878" y="128795"/>
                      </a:cubicBezTo>
                      <a:cubicBezTo>
                        <a:pt x="45508" y="127603"/>
                        <a:pt x="44878" y="125825"/>
                        <a:pt x="43705" y="125459"/>
                      </a:cubicBezTo>
                      <a:cubicBezTo>
                        <a:pt x="41347" y="127250"/>
                        <a:pt x="39146" y="129242"/>
                        <a:pt x="35955" y="128795"/>
                      </a:cubicBezTo>
                      <a:cubicBezTo>
                        <a:pt x="35009" y="128650"/>
                        <a:pt x="33811" y="127855"/>
                        <a:pt x="33988" y="126651"/>
                      </a:cubicBezTo>
                      <a:cubicBezTo>
                        <a:pt x="37380" y="120345"/>
                        <a:pt x="45288" y="119532"/>
                        <a:pt x="50206" y="114209"/>
                      </a:cubicBezTo>
                      <a:cubicBezTo>
                        <a:pt x="52621" y="111288"/>
                        <a:pt x="53575" y="107426"/>
                        <a:pt x="52798" y="103717"/>
                      </a:cubicBezTo>
                      <a:cubicBezTo>
                        <a:pt x="51814" y="101964"/>
                        <a:pt x="51625" y="98218"/>
                        <a:pt x="48630" y="98584"/>
                      </a:cubicBezTo>
                      <a:moveTo>
                        <a:pt x="36378" y="96446"/>
                      </a:moveTo>
                      <a:cubicBezTo>
                        <a:pt x="34417" y="98584"/>
                        <a:pt x="33225" y="101560"/>
                        <a:pt x="33988" y="104707"/>
                      </a:cubicBezTo>
                      <a:cubicBezTo>
                        <a:pt x="34795" y="105861"/>
                        <a:pt x="35009" y="108099"/>
                        <a:pt x="36554" y="108257"/>
                      </a:cubicBezTo>
                      <a:cubicBezTo>
                        <a:pt x="43491" y="107040"/>
                        <a:pt x="36788" y="101756"/>
                        <a:pt x="37752" y="97979"/>
                      </a:cubicBezTo>
                      <a:cubicBezTo>
                        <a:pt x="37967" y="96642"/>
                        <a:pt x="39146" y="94990"/>
                        <a:pt x="40729" y="94674"/>
                      </a:cubicBezTo>
                      <a:cubicBezTo>
                        <a:pt x="38944" y="94870"/>
                        <a:pt x="37380" y="95267"/>
                        <a:pt x="36378" y="96446"/>
                      </a:cubicBezTo>
                      <a:moveTo>
                        <a:pt x="109808" y="94088"/>
                      </a:moveTo>
                      <a:cubicBezTo>
                        <a:pt x="101863" y="95853"/>
                        <a:pt x="93760" y="100570"/>
                        <a:pt x="85443" y="97619"/>
                      </a:cubicBezTo>
                      <a:cubicBezTo>
                        <a:pt x="84856" y="99006"/>
                        <a:pt x="85651" y="100394"/>
                        <a:pt x="86653" y="101169"/>
                      </a:cubicBezTo>
                      <a:cubicBezTo>
                        <a:pt x="95355" y="104707"/>
                        <a:pt x="103817" y="99795"/>
                        <a:pt x="112160" y="97979"/>
                      </a:cubicBezTo>
                      <a:cubicBezTo>
                        <a:pt x="113125" y="98259"/>
                        <a:pt x="113773" y="99163"/>
                        <a:pt x="113730" y="100167"/>
                      </a:cubicBezTo>
                      <a:cubicBezTo>
                        <a:pt x="111561" y="104146"/>
                        <a:pt x="106794" y="105123"/>
                        <a:pt x="102890" y="106472"/>
                      </a:cubicBezTo>
                      <a:cubicBezTo>
                        <a:pt x="102663" y="107317"/>
                        <a:pt x="103439" y="107481"/>
                        <a:pt x="103817" y="108099"/>
                      </a:cubicBezTo>
                      <a:cubicBezTo>
                        <a:pt x="107008" y="110445"/>
                        <a:pt x="109966" y="106725"/>
                        <a:pt x="112753" y="105123"/>
                      </a:cubicBezTo>
                      <a:cubicBezTo>
                        <a:pt x="115306" y="102777"/>
                        <a:pt x="117898" y="100167"/>
                        <a:pt x="117097" y="96774"/>
                      </a:cubicBezTo>
                      <a:cubicBezTo>
                        <a:pt x="115704" y="94088"/>
                        <a:pt x="112545" y="94252"/>
                        <a:pt x="109808" y="94088"/>
                      </a:cubicBezTo>
                      <a:moveTo>
                        <a:pt x="84856" y="93224"/>
                      </a:moveTo>
                      <a:cubicBezTo>
                        <a:pt x="84062" y="94870"/>
                        <a:pt x="86048" y="94990"/>
                        <a:pt x="87019" y="95431"/>
                      </a:cubicBezTo>
                      <a:cubicBezTo>
                        <a:pt x="91187" y="96642"/>
                        <a:pt x="96944" y="96446"/>
                        <a:pt x="100097" y="93810"/>
                      </a:cubicBezTo>
                      <a:cubicBezTo>
                        <a:pt x="95935" y="91099"/>
                        <a:pt x="89031" y="90746"/>
                        <a:pt x="84856" y="93224"/>
                      </a:cubicBezTo>
                      <a:moveTo>
                        <a:pt x="41498" y="84560"/>
                      </a:moveTo>
                      <a:cubicBezTo>
                        <a:pt x="42292" y="85190"/>
                        <a:pt x="42910" y="86162"/>
                        <a:pt x="43882" y="85771"/>
                      </a:cubicBezTo>
                      <a:cubicBezTo>
                        <a:pt x="44291" y="85190"/>
                        <a:pt x="45080" y="84989"/>
                        <a:pt x="44878" y="84396"/>
                      </a:cubicBezTo>
                      <a:cubicBezTo>
                        <a:pt x="44487" y="82378"/>
                        <a:pt x="41914" y="82637"/>
                        <a:pt x="41498" y="84560"/>
                      </a:cubicBezTo>
                      <a:moveTo>
                        <a:pt x="63467" y="80865"/>
                      </a:moveTo>
                      <a:cubicBezTo>
                        <a:pt x="62837" y="82965"/>
                        <a:pt x="63291" y="85575"/>
                        <a:pt x="63877" y="87543"/>
                      </a:cubicBezTo>
                      <a:cubicBezTo>
                        <a:pt x="67660" y="95595"/>
                        <a:pt x="76148" y="97001"/>
                        <a:pt x="82876" y="100154"/>
                      </a:cubicBezTo>
                      <a:cubicBezTo>
                        <a:pt x="83286" y="99782"/>
                        <a:pt x="83286" y="99170"/>
                        <a:pt x="83469" y="98571"/>
                      </a:cubicBezTo>
                      <a:cubicBezTo>
                        <a:pt x="81092" y="88709"/>
                        <a:pt x="69205" y="86937"/>
                        <a:pt x="63467" y="80852"/>
                      </a:cubicBezTo>
                      <a:moveTo>
                        <a:pt x="104807" y="80266"/>
                      </a:moveTo>
                      <a:cubicBezTo>
                        <a:pt x="103817" y="80581"/>
                        <a:pt x="102064" y="80423"/>
                        <a:pt x="102449" y="82038"/>
                      </a:cubicBezTo>
                      <a:cubicBezTo>
                        <a:pt x="105835" y="83210"/>
                        <a:pt x="109562" y="83961"/>
                        <a:pt x="112753" y="85563"/>
                      </a:cubicBezTo>
                      <a:cubicBezTo>
                        <a:pt x="114127" y="86149"/>
                        <a:pt x="116883" y="87334"/>
                        <a:pt x="116883" y="84547"/>
                      </a:cubicBezTo>
                      <a:cubicBezTo>
                        <a:pt x="113327" y="82038"/>
                        <a:pt x="109150" y="80557"/>
                        <a:pt x="104807" y="80266"/>
                      </a:cubicBezTo>
                      <a:moveTo>
                        <a:pt x="36378" y="80852"/>
                      </a:moveTo>
                      <a:cubicBezTo>
                        <a:pt x="35590" y="81603"/>
                        <a:pt x="35955" y="83210"/>
                        <a:pt x="36378" y="83961"/>
                      </a:cubicBezTo>
                      <a:cubicBezTo>
                        <a:pt x="34581" y="87530"/>
                        <a:pt x="37570" y="90267"/>
                        <a:pt x="39928" y="92032"/>
                      </a:cubicBezTo>
                      <a:cubicBezTo>
                        <a:pt x="43509" y="92896"/>
                        <a:pt x="47060" y="92896"/>
                        <a:pt x="49626" y="90525"/>
                      </a:cubicBezTo>
                      <a:cubicBezTo>
                        <a:pt x="48995" y="88980"/>
                        <a:pt x="48270" y="87215"/>
                        <a:pt x="46650" y="86193"/>
                      </a:cubicBezTo>
                      <a:cubicBezTo>
                        <a:pt x="43497" y="90159"/>
                        <a:pt x="39928" y="85222"/>
                        <a:pt x="37153" y="84005"/>
                      </a:cubicBezTo>
                      <a:cubicBezTo>
                        <a:pt x="37570" y="83841"/>
                        <a:pt x="37752" y="82996"/>
                        <a:pt x="38364" y="83425"/>
                      </a:cubicBezTo>
                      <a:cubicBezTo>
                        <a:pt x="39316" y="82996"/>
                        <a:pt x="41347" y="82410"/>
                        <a:pt x="41113" y="80903"/>
                      </a:cubicBezTo>
                      <a:cubicBezTo>
                        <a:pt x="39531" y="79307"/>
                        <a:pt x="37960" y="79307"/>
                        <a:pt x="36378" y="80903"/>
                      </a:cubicBezTo>
                      <a:moveTo>
                        <a:pt x="86193" y="79307"/>
                      </a:moveTo>
                      <a:cubicBezTo>
                        <a:pt x="85007" y="80316"/>
                        <a:pt x="82864" y="80903"/>
                        <a:pt x="83456" y="82838"/>
                      </a:cubicBezTo>
                      <a:cubicBezTo>
                        <a:pt x="85808" y="82252"/>
                        <a:pt x="88387" y="81224"/>
                        <a:pt x="89762" y="79307"/>
                      </a:cubicBezTo>
                      <a:cubicBezTo>
                        <a:pt x="88747" y="78860"/>
                        <a:pt x="87240" y="79143"/>
                        <a:pt x="86174" y="79307"/>
                      </a:cubicBezTo>
                      <a:moveTo>
                        <a:pt x="89548" y="76734"/>
                      </a:moveTo>
                      <a:cubicBezTo>
                        <a:pt x="93728" y="77365"/>
                        <a:pt x="96251" y="81085"/>
                        <a:pt x="97064" y="84818"/>
                      </a:cubicBezTo>
                      <a:cubicBezTo>
                        <a:pt x="98060" y="84188"/>
                        <a:pt x="99473" y="84434"/>
                        <a:pt x="100261" y="83261"/>
                      </a:cubicBezTo>
                      <a:cubicBezTo>
                        <a:pt x="100652" y="80903"/>
                        <a:pt x="99630" y="79143"/>
                        <a:pt x="98249" y="77535"/>
                      </a:cubicBezTo>
                      <a:cubicBezTo>
                        <a:pt x="96087" y="75763"/>
                        <a:pt x="91723" y="74559"/>
                        <a:pt x="89548" y="76734"/>
                      </a:cubicBezTo>
                      <a:moveTo>
                        <a:pt x="65636" y="74963"/>
                      </a:moveTo>
                      <a:cubicBezTo>
                        <a:pt x="64664" y="75492"/>
                        <a:pt x="64171" y="76612"/>
                        <a:pt x="64438" y="77687"/>
                      </a:cubicBezTo>
                      <a:cubicBezTo>
                        <a:pt x="64873" y="78544"/>
                        <a:pt x="65428" y="80316"/>
                        <a:pt x="66210" y="79736"/>
                      </a:cubicBezTo>
                      <a:cubicBezTo>
                        <a:pt x="66595" y="77939"/>
                        <a:pt x="66595" y="76123"/>
                        <a:pt x="65636" y="74963"/>
                      </a:cubicBezTo>
                      <a:moveTo>
                        <a:pt x="114714" y="74963"/>
                      </a:moveTo>
                      <a:cubicBezTo>
                        <a:pt x="108749" y="77687"/>
                        <a:pt x="104404" y="70624"/>
                        <a:pt x="99258" y="73771"/>
                      </a:cubicBezTo>
                      <a:cubicBezTo>
                        <a:pt x="104007" y="75915"/>
                        <a:pt x="108547" y="80316"/>
                        <a:pt x="114487" y="78122"/>
                      </a:cubicBezTo>
                      <a:cubicBezTo>
                        <a:pt x="115887" y="77334"/>
                        <a:pt x="118068" y="76331"/>
                        <a:pt x="117867" y="74155"/>
                      </a:cubicBezTo>
                      <a:lnTo>
                        <a:pt x="116851" y="74155"/>
                      </a:lnTo>
                      <a:lnTo>
                        <a:pt x="114764" y="74925"/>
                      </a:lnTo>
                      <a:close/>
                      <a:moveTo>
                        <a:pt x="39928" y="72756"/>
                      </a:moveTo>
                      <a:cubicBezTo>
                        <a:pt x="37406" y="73941"/>
                        <a:pt x="32992" y="75505"/>
                        <a:pt x="32992" y="78658"/>
                      </a:cubicBezTo>
                      <a:cubicBezTo>
                        <a:pt x="34391" y="81048"/>
                        <a:pt x="36352" y="78506"/>
                        <a:pt x="37727" y="77649"/>
                      </a:cubicBezTo>
                      <a:cubicBezTo>
                        <a:pt x="40880" y="74704"/>
                        <a:pt x="44462" y="77296"/>
                        <a:pt x="47816" y="78084"/>
                      </a:cubicBezTo>
                      <a:cubicBezTo>
                        <a:pt x="48245" y="76697"/>
                        <a:pt x="47034" y="75290"/>
                        <a:pt x="46252" y="74118"/>
                      </a:cubicBezTo>
                      <a:cubicBezTo>
                        <a:pt x="44657" y="72352"/>
                        <a:pt x="42267" y="72756"/>
                        <a:pt x="39903" y="72756"/>
                      </a:cubicBezTo>
                      <a:moveTo>
                        <a:pt x="91906" y="61519"/>
                      </a:moveTo>
                      <a:cubicBezTo>
                        <a:pt x="92360" y="62383"/>
                        <a:pt x="92360" y="64438"/>
                        <a:pt x="94018" y="64041"/>
                      </a:cubicBezTo>
                      <a:cubicBezTo>
                        <a:pt x="96541" y="61992"/>
                        <a:pt x="96541" y="58278"/>
                        <a:pt x="96118" y="55345"/>
                      </a:cubicBezTo>
                      <a:cubicBezTo>
                        <a:pt x="94018" y="56607"/>
                        <a:pt x="92146" y="59274"/>
                        <a:pt x="91906" y="61531"/>
                      </a:cubicBezTo>
                      <a:moveTo>
                        <a:pt x="106125" y="51196"/>
                      </a:moveTo>
                      <a:lnTo>
                        <a:pt x="105697" y="53416"/>
                      </a:lnTo>
                      <a:cubicBezTo>
                        <a:pt x="105488" y="57199"/>
                        <a:pt x="109373" y="56714"/>
                        <a:pt x="110741" y="57515"/>
                      </a:cubicBezTo>
                      <a:lnTo>
                        <a:pt x="110741" y="53416"/>
                      </a:lnTo>
                      <a:cubicBezTo>
                        <a:pt x="109518" y="51493"/>
                        <a:pt x="107904" y="51770"/>
                        <a:pt x="106106" y="51196"/>
                      </a:cubicBezTo>
                      <a:moveTo>
                        <a:pt x="93552" y="41775"/>
                      </a:moveTo>
                      <a:lnTo>
                        <a:pt x="93205" y="39152"/>
                      </a:lnTo>
                      <a:lnTo>
                        <a:pt x="92360" y="41775"/>
                      </a:lnTo>
                      <a:close/>
                      <a:moveTo>
                        <a:pt x="111025" y="33401"/>
                      </a:moveTo>
                      <a:lnTo>
                        <a:pt x="109808" y="35205"/>
                      </a:lnTo>
                      <a:cubicBezTo>
                        <a:pt x="110349" y="35482"/>
                        <a:pt x="110993" y="35470"/>
                        <a:pt x="111523" y="35173"/>
                      </a:cubicBezTo>
                      <a:lnTo>
                        <a:pt x="111025" y="33401"/>
                      </a:lnTo>
                      <a:close/>
                      <a:moveTo>
                        <a:pt x="115918" y="27644"/>
                      </a:moveTo>
                      <a:cubicBezTo>
                        <a:pt x="114525" y="28811"/>
                        <a:pt x="112538" y="31144"/>
                        <a:pt x="112444" y="32134"/>
                      </a:cubicBezTo>
                      <a:cubicBezTo>
                        <a:pt x="112538" y="33710"/>
                        <a:pt x="113755" y="38528"/>
                        <a:pt x="112967" y="41504"/>
                      </a:cubicBezTo>
                      <a:cubicBezTo>
                        <a:pt x="114373" y="42091"/>
                        <a:pt x="116196" y="41208"/>
                        <a:pt x="117381" y="40874"/>
                      </a:cubicBezTo>
                      <a:cubicBezTo>
                        <a:pt x="118831" y="36592"/>
                        <a:pt x="119361" y="30665"/>
                        <a:pt x="115899" y="27632"/>
                      </a:cubicBezTo>
                      <a:moveTo>
                        <a:pt x="38919" y="27108"/>
                      </a:moveTo>
                      <a:cubicBezTo>
                        <a:pt x="39903" y="29259"/>
                        <a:pt x="43125" y="29505"/>
                        <a:pt x="45521" y="30097"/>
                      </a:cubicBezTo>
                      <a:lnTo>
                        <a:pt x="44638" y="28578"/>
                      </a:lnTo>
                      <a:cubicBezTo>
                        <a:pt x="42992" y="26226"/>
                        <a:pt x="41422" y="25633"/>
                        <a:pt x="38919" y="27108"/>
                      </a:cubicBezTo>
                      <a:moveTo>
                        <a:pt x="102153" y="27348"/>
                      </a:moveTo>
                      <a:cubicBezTo>
                        <a:pt x="100966" y="29337"/>
                        <a:pt x="100942" y="31812"/>
                        <a:pt x="102090" y="33824"/>
                      </a:cubicBezTo>
                      <a:cubicBezTo>
                        <a:pt x="104188" y="32151"/>
                        <a:pt x="106091" y="30247"/>
                        <a:pt x="107765" y="28149"/>
                      </a:cubicBezTo>
                      <a:cubicBezTo>
                        <a:pt x="106794" y="26390"/>
                        <a:pt x="103893" y="24996"/>
                        <a:pt x="102128" y="27380"/>
                      </a:cubicBezTo>
                      <a:moveTo>
                        <a:pt x="102657" y="22448"/>
                      </a:moveTo>
                      <a:cubicBezTo>
                        <a:pt x="82063" y="31541"/>
                        <a:pt x="104795" y="50004"/>
                        <a:pt x="96238" y="65327"/>
                      </a:cubicBezTo>
                      <a:cubicBezTo>
                        <a:pt x="98290" y="65643"/>
                        <a:pt x="100338" y="64737"/>
                        <a:pt x="101484" y="63007"/>
                      </a:cubicBezTo>
                      <a:cubicBezTo>
                        <a:pt x="105652" y="53315"/>
                        <a:pt x="101976" y="42639"/>
                        <a:pt x="99712" y="33332"/>
                      </a:cubicBezTo>
                      <a:cubicBezTo>
                        <a:pt x="98886" y="30091"/>
                        <a:pt x="99208" y="28098"/>
                        <a:pt x="101705" y="25690"/>
                      </a:cubicBezTo>
                      <a:cubicBezTo>
                        <a:pt x="104227" y="23527"/>
                        <a:pt x="107721" y="25400"/>
                        <a:pt x="108925" y="27026"/>
                      </a:cubicBezTo>
                      <a:cubicBezTo>
                        <a:pt x="109556" y="26579"/>
                        <a:pt x="111681" y="24718"/>
                        <a:pt x="111681" y="23874"/>
                      </a:cubicBezTo>
                      <a:cubicBezTo>
                        <a:pt x="109392" y="22165"/>
                        <a:pt x="105804" y="21862"/>
                        <a:pt x="102657" y="22467"/>
                      </a:cubicBezTo>
                      <a:moveTo>
                        <a:pt x="32790" y="23218"/>
                      </a:moveTo>
                      <a:cubicBezTo>
                        <a:pt x="34555" y="29479"/>
                        <a:pt x="40785" y="23432"/>
                        <a:pt x="43251" y="25400"/>
                      </a:cubicBezTo>
                      <a:cubicBezTo>
                        <a:pt x="54935" y="35318"/>
                        <a:pt x="39650" y="46921"/>
                        <a:pt x="44014" y="59413"/>
                      </a:cubicBezTo>
                      <a:cubicBezTo>
                        <a:pt x="44901" y="61969"/>
                        <a:pt x="46762" y="64072"/>
                        <a:pt x="49191" y="65264"/>
                      </a:cubicBezTo>
                      <a:cubicBezTo>
                        <a:pt x="51997" y="66185"/>
                        <a:pt x="55843" y="65334"/>
                        <a:pt x="58196" y="63789"/>
                      </a:cubicBezTo>
                      <a:cubicBezTo>
                        <a:pt x="58599" y="62376"/>
                        <a:pt x="57111" y="61185"/>
                        <a:pt x="56096" y="59759"/>
                      </a:cubicBezTo>
                      <a:cubicBezTo>
                        <a:pt x="55131" y="60592"/>
                        <a:pt x="54135" y="61891"/>
                        <a:pt x="53372" y="62660"/>
                      </a:cubicBezTo>
                      <a:cubicBezTo>
                        <a:pt x="52369" y="64678"/>
                        <a:pt x="49809" y="64268"/>
                        <a:pt x="49393" y="62269"/>
                      </a:cubicBezTo>
                      <a:cubicBezTo>
                        <a:pt x="47842" y="49941"/>
                        <a:pt x="58013" y="34455"/>
                        <a:pt x="46732" y="24006"/>
                      </a:cubicBezTo>
                      <a:cubicBezTo>
                        <a:pt x="42671" y="20935"/>
                        <a:pt x="36952" y="21004"/>
                        <a:pt x="32790" y="23218"/>
                      </a:cubicBezTo>
                      <a:moveTo>
                        <a:pt x="86893" y="144918"/>
                      </a:moveTo>
                      <a:cubicBezTo>
                        <a:pt x="86994" y="145013"/>
                        <a:pt x="89415" y="144918"/>
                        <a:pt x="97764" y="140662"/>
                      </a:cubicBezTo>
                      <a:cubicBezTo>
                        <a:pt x="106497" y="136160"/>
                        <a:pt x="105331" y="153393"/>
                        <a:pt x="105331" y="153393"/>
                      </a:cubicBezTo>
                      <a:cubicBezTo>
                        <a:pt x="114556" y="157341"/>
                        <a:pt x="129381" y="156098"/>
                        <a:pt x="130554" y="155178"/>
                      </a:cubicBezTo>
                      <a:cubicBezTo>
                        <a:pt x="131727" y="154257"/>
                        <a:pt x="125692" y="150858"/>
                        <a:pt x="123756" y="147252"/>
                      </a:cubicBezTo>
                      <a:cubicBezTo>
                        <a:pt x="122073" y="144055"/>
                        <a:pt x="122337" y="137339"/>
                        <a:pt x="123756" y="135832"/>
                      </a:cubicBezTo>
                      <a:cubicBezTo>
                        <a:pt x="128996" y="130270"/>
                        <a:pt x="142352" y="134142"/>
                        <a:pt x="142352" y="134142"/>
                      </a:cubicBezTo>
                      <a:cubicBezTo>
                        <a:pt x="142787" y="135403"/>
                        <a:pt x="141973" y="143399"/>
                        <a:pt x="141973" y="143399"/>
                      </a:cubicBezTo>
                      <a:cubicBezTo>
                        <a:pt x="141128" y="142945"/>
                        <a:pt x="132010" y="142440"/>
                        <a:pt x="131165" y="144218"/>
                      </a:cubicBezTo>
                      <a:cubicBezTo>
                        <a:pt x="131165" y="144218"/>
                        <a:pt x="135579" y="145820"/>
                        <a:pt x="137370" y="149894"/>
                      </a:cubicBezTo>
                      <a:cubicBezTo>
                        <a:pt x="140025" y="155827"/>
                        <a:pt x="135478" y="164687"/>
                        <a:pt x="135478" y="164687"/>
                      </a:cubicBezTo>
                      <a:cubicBezTo>
                        <a:pt x="117658" y="174700"/>
                        <a:pt x="99309" y="163760"/>
                        <a:pt x="98590" y="163161"/>
                      </a:cubicBezTo>
                      <a:cubicBezTo>
                        <a:pt x="97695" y="162297"/>
                        <a:pt x="96383" y="157593"/>
                        <a:pt x="96383" y="157593"/>
                      </a:cubicBezTo>
                      <a:cubicBezTo>
                        <a:pt x="74836" y="166421"/>
                        <a:pt x="52640" y="156565"/>
                        <a:pt x="52640" y="156565"/>
                      </a:cubicBezTo>
                      <a:cubicBezTo>
                        <a:pt x="52845" y="158903"/>
                        <a:pt x="52225" y="161239"/>
                        <a:pt x="50887" y="163167"/>
                      </a:cubicBezTo>
                      <a:cubicBezTo>
                        <a:pt x="28250" y="173887"/>
                        <a:pt x="13381" y="164466"/>
                        <a:pt x="13381" y="164466"/>
                      </a:cubicBezTo>
                      <a:cubicBezTo>
                        <a:pt x="4843" y="150846"/>
                        <a:pt x="16811" y="143159"/>
                        <a:pt x="16811" y="143159"/>
                      </a:cubicBezTo>
                      <a:cubicBezTo>
                        <a:pt x="15090" y="142377"/>
                        <a:pt x="5864" y="142768"/>
                        <a:pt x="5864" y="142768"/>
                      </a:cubicBezTo>
                      <a:lnTo>
                        <a:pt x="5864" y="133940"/>
                      </a:lnTo>
                      <a:cubicBezTo>
                        <a:pt x="26175" y="129331"/>
                        <a:pt x="25154" y="137276"/>
                        <a:pt x="25355" y="144193"/>
                      </a:cubicBezTo>
                      <a:cubicBezTo>
                        <a:pt x="25557" y="151111"/>
                        <a:pt x="18419" y="155058"/>
                        <a:pt x="18419" y="155058"/>
                      </a:cubicBezTo>
                      <a:cubicBezTo>
                        <a:pt x="34120" y="158142"/>
                        <a:pt x="43434" y="153582"/>
                        <a:pt x="43434" y="153582"/>
                      </a:cubicBezTo>
                      <a:cubicBezTo>
                        <a:pt x="43434" y="153582"/>
                        <a:pt x="43333" y="151691"/>
                        <a:pt x="43560" y="143752"/>
                      </a:cubicBezTo>
                      <a:cubicBezTo>
                        <a:pt x="43787" y="135813"/>
                        <a:pt x="60327" y="144382"/>
                        <a:pt x="60327" y="144382"/>
                      </a:cubicBezTo>
                      <a:cubicBezTo>
                        <a:pt x="63902" y="141917"/>
                        <a:pt x="64110" y="126436"/>
                        <a:pt x="64110" y="126436"/>
                      </a:cubicBezTo>
                      <a:cubicBezTo>
                        <a:pt x="55762" y="117268"/>
                        <a:pt x="64520" y="112438"/>
                        <a:pt x="64520" y="112438"/>
                      </a:cubicBezTo>
                      <a:cubicBezTo>
                        <a:pt x="64943" y="99883"/>
                        <a:pt x="54059" y="99259"/>
                        <a:pt x="54059" y="99259"/>
                      </a:cubicBezTo>
                      <a:cubicBezTo>
                        <a:pt x="56379" y="110968"/>
                        <a:pt x="53428" y="112438"/>
                        <a:pt x="51732" y="115376"/>
                      </a:cubicBezTo>
                      <a:cubicBezTo>
                        <a:pt x="50036" y="118315"/>
                        <a:pt x="35180" y="125194"/>
                        <a:pt x="36062" y="127054"/>
                      </a:cubicBezTo>
                      <a:cubicBezTo>
                        <a:pt x="36945" y="128914"/>
                        <a:pt x="44436" y="122911"/>
                        <a:pt x="44436" y="122911"/>
                      </a:cubicBezTo>
                      <a:cubicBezTo>
                        <a:pt x="46959" y="125377"/>
                        <a:pt x="46719" y="129810"/>
                        <a:pt x="46719" y="129810"/>
                      </a:cubicBezTo>
                      <a:cubicBezTo>
                        <a:pt x="43781" y="135252"/>
                        <a:pt x="29738" y="136071"/>
                        <a:pt x="30576" y="126247"/>
                      </a:cubicBezTo>
                      <a:cubicBezTo>
                        <a:pt x="31497" y="115452"/>
                        <a:pt x="39594" y="117034"/>
                        <a:pt x="46511" y="111435"/>
                      </a:cubicBezTo>
                      <a:cubicBezTo>
                        <a:pt x="53428" y="105835"/>
                        <a:pt x="44619" y="99259"/>
                        <a:pt x="44619" y="99259"/>
                      </a:cubicBezTo>
                      <a:cubicBezTo>
                        <a:pt x="42961" y="99486"/>
                        <a:pt x="40205" y="101150"/>
                        <a:pt x="40205" y="101150"/>
                      </a:cubicBezTo>
                      <a:cubicBezTo>
                        <a:pt x="40432" y="103212"/>
                        <a:pt x="43144" y="106750"/>
                        <a:pt x="43144" y="106750"/>
                      </a:cubicBezTo>
                      <a:cubicBezTo>
                        <a:pt x="41883" y="108213"/>
                        <a:pt x="35381" y="110956"/>
                        <a:pt x="35381" y="110956"/>
                      </a:cubicBezTo>
                      <a:cubicBezTo>
                        <a:pt x="34335" y="110558"/>
                        <a:pt x="32664" y="107380"/>
                        <a:pt x="32664" y="107380"/>
                      </a:cubicBezTo>
                      <a:lnTo>
                        <a:pt x="30772" y="109480"/>
                      </a:lnTo>
                      <a:cubicBezTo>
                        <a:pt x="34990" y="125181"/>
                        <a:pt x="20506" y="125364"/>
                        <a:pt x="20506" y="125364"/>
                      </a:cubicBezTo>
                      <a:lnTo>
                        <a:pt x="20929" y="121657"/>
                      </a:lnTo>
                      <a:cubicBezTo>
                        <a:pt x="18406" y="122918"/>
                        <a:pt x="12132" y="122287"/>
                        <a:pt x="12132" y="122287"/>
                      </a:cubicBezTo>
                      <a:cubicBezTo>
                        <a:pt x="11710" y="116158"/>
                        <a:pt x="17372" y="111410"/>
                        <a:pt x="17372" y="111410"/>
                      </a:cubicBezTo>
                      <a:cubicBezTo>
                        <a:pt x="16767" y="111151"/>
                        <a:pt x="15764" y="109442"/>
                        <a:pt x="15764" y="109442"/>
                      </a:cubicBezTo>
                      <a:cubicBezTo>
                        <a:pt x="22020" y="103824"/>
                        <a:pt x="28130" y="107343"/>
                        <a:pt x="28130" y="107343"/>
                      </a:cubicBezTo>
                      <a:lnTo>
                        <a:pt x="29353" y="104902"/>
                      </a:lnTo>
                      <a:cubicBezTo>
                        <a:pt x="25778" y="98193"/>
                        <a:pt x="31875" y="101308"/>
                        <a:pt x="31875" y="101308"/>
                      </a:cubicBezTo>
                      <a:cubicBezTo>
                        <a:pt x="32304" y="95633"/>
                        <a:pt x="36289" y="94044"/>
                        <a:pt x="36289" y="94044"/>
                      </a:cubicBezTo>
                      <a:cubicBezTo>
                        <a:pt x="36100" y="92934"/>
                        <a:pt x="33767" y="91950"/>
                        <a:pt x="33767" y="91950"/>
                      </a:cubicBezTo>
                      <a:cubicBezTo>
                        <a:pt x="23911" y="100072"/>
                        <a:pt x="18696" y="87309"/>
                        <a:pt x="18696" y="87309"/>
                      </a:cubicBezTo>
                      <a:cubicBezTo>
                        <a:pt x="16603" y="87517"/>
                        <a:pt x="13425" y="85853"/>
                        <a:pt x="13425" y="85853"/>
                      </a:cubicBezTo>
                      <a:cubicBezTo>
                        <a:pt x="14055" y="84591"/>
                        <a:pt x="16376" y="82536"/>
                        <a:pt x="16376" y="82536"/>
                      </a:cubicBezTo>
                      <a:cubicBezTo>
                        <a:pt x="15531" y="82050"/>
                        <a:pt x="14074" y="76898"/>
                        <a:pt x="14074" y="76898"/>
                      </a:cubicBezTo>
                      <a:cubicBezTo>
                        <a:pt x="15134" y="76268"/>
                        <a:pt x="20380" y="76060"/>
                        <a:pt x="20380" y="76060"/>
                      </a:cubicBezTo>
                      <a:cubicBezTo>
                        <a:pt x="20380" y="74799"/>
                        <a:pt x="22064" y="72453"/>
                        <a:pt x="22064" y="72453"/>
                      </a:cubicBezTo>
                      <a:cubicBezTo>
                        <a:pt x="23325" y="73342"/>
                        <a:pt x="26478" y="77535"/>
                        <a:pt x="26478" y="77535"/>
                      </a:cubicBezTo>
                      <a:cubicBezTo>
                        <a:pt x="27739" y="77302"/>
                        <a:pt x="29990" y="78336"/>
                        <a:pt x="29990" y="78336"/>
                      </a:cubicBezTo>
                      <a:cubicBezTo>
                        <a:pt x="29990" y="77302"/>
                        <a:pt x="31453" y="75442"/>
                        <a:pt x="31453" y="75442"/>
                      </a:cubicBezTo>
                      <a:cubicBezTo>
                        <a:pt x="31699" y="74811"/>
                        <a:pt x="28161" y="72920"/>
                        <a:pt x="28161" y="72920"/>
                      </a:cubicBezTo>
                      <a:lnTo>
                        <a:pt x="28981" y="71848"/>
                      </a:lnTo>
                      <a:cubicBezTo>
                        <a:pt x="29788" y="71848"/>
                        <a:pt x="33786" y="73109"/>
                        <a:pt x="33786" y="73109"/>
                      </a:cubicBezTo>
                      <a:cubicBezTo>
                        <a:pt x="44506" y="66437"/>
                        <a:pt x="48636" y="73739"/>
                        <a:pt x="48636" y="73739"/>
                      </a:cubicBezTo>
                      <a:cubicBezTo>
                        <a:pt x="49897" y="83198"/>
                        <a:pt x="52419" y="80631"/>
                        <a:pt x="52419" y="80631"/>
                      </a:cubicBezTo>
                      <a:cubicBezTo>
                        <a:pt x="52855" y="79780"/>
                        <a:pt x="52010" y="75448"/>
                        <a:pt x="52010" y="75448"/>
                      </a:cubicBezTo>
                      <a:lnTo>
                        <a:pt x="54948" y="75448"/>
                      </a:lnTo>
                      <a:cubicBezTo>
                        <a:pt x="55352" y="77914"/>
                        <a:pt x="60169" y="83185"/>
                        <a:pt x="60169" y="83185"/>
                      </a:cubicBezTo>
                      <a:cubicBezTo>
                        <a:pt x="59955" y="73096"/>
                        <a:pt x="66027" y="70170"/>
                        <a:pt x="66027" y="70170"/>
                      </a:cubicBezTo>
                      <a:cubicBezTo>
                        <a:pt x="65353" y="54519"/>
                        <a:pt x="52338" y="49941"/>
                        <a:pt x="52338" y="49941"/>
                      </a:cubicBezTo>
                      <a:cubicBezTo>
                        <a:pt x="51486" y="53094"/>
                        <a:pt x="50200" y="61657"/>
                        <a:pt x="51284" y="62061"/>
                      </a:cubicBezTo>
                      <a:cubicBezTo>
                        <a:pt x="52369" y="62465"/>
                        <a:pt x="55698" y="57275"/>
                        <a:pt x="55698" y="57275"/>
                      </a:cubicBezTo>
                      <a:cubicBezTo>
                        <a:pt x="59646" y="59734"/>
                        <a:pt x="60466" y="64747"/>
                        <a:pt x="60466" y="64747"/>
                      </a:cubicBezTo>
                      <a:cubicBezTo>
                        <a:pt x="46864" y="73140"/>
                        <a:pt x="42482" y="60144"/>
                        <a:pt x="42482" y="60144"/>
                      </a:cubicBezTo>
                      <a:cubicBezTo>
                        <a:pt x="41611" y="60384"/>
                        <a:pt x="33893" y="61657"/>
                        <a:pt x="33893" y="61657"/>
                      </a:cubicBezTo>
                      <a:cubicBezTo>
                        <a:pt x="32632" y="60144"/>
                        <a:pt x="35337" y="52886"/>
                        <a:pt x="35337" y="52886"/>
                      </a:cubicBezTo>
                      <a:cubicBezTo>
                        <a:pt x="30293" y="52659"/>
                        <a:pt x="27392" y="57300"/>
                        <a:pt x="27392" y="57300"/>
                      </a:cubicBezTo>
                      <a:cubicBezTo>
                        <a:pt x="29511" y="68562"/>
                        <a:pt x="13772" y="70864"/>
                        <a:pt x="13772" y="70864"/>
                      </a:cubicBezTo>
                      <a:cubicBezTo>
                        <a:pt x="14402" y="70025"/>
                        <a:pt x="11880" y="67711"/>
                        <a:pt x="11880" y="67711"/>
                      </a:cubicBezTo>
                      <a:cubicBezTo>
                        <a:pt x="10240" y="68342"/>
                        <a:pt x="2693" y="68972"/>
                        <a:pt x="2693" y="68972"/>
                      </a:cubicBezTo>
                      <a:cubicBezTo>
                        <a:pt x="2522" y="63537"/>
                        <a:pt x="7567" y="59974"/>
                        <a:pt x="7567" y="59974"/>
                      </a:cubicBezTo>
                      <a:cubicBezTo>
                        <a:pt x="6936" y="59362"/>
                        <a:pt x="5675" y="55213"/>
                        <a:pt x="5675" y="55213"/>
                      </a:cubicBezTo>
                      <a:cubicBezTo>
                        <a:pt x="16590" y="49752"/>
                        <a:pt x="23483" y="53889"/>
                        <a:pt x="23483" y="53889"/>
                      </a:cubicBezTo>
                      <a:cubicBezTo>
                        <a:pt x="30179" y="47419"/>
                        <a:pt x="43150" y="45124"/>
                        <a:pt x="43150" y="45124"/>
                      </a:cubicBezTo>
                      <a:cubicBezTo>
                        <a:pt x="43331" y="44042"/>
                        <a:pt x="43680" y="42995"/>
                        <a:pt x="44184" y="42021"/>
                      </a:cubicBezTo>
                      <a:cubicBezTo>
                        <a:pt x="44815" y="39121"/>
                        <a:pt x="33294" y="39121"/>
                        <a:pt x="33294" y="39121"/>
                      </a:cubicBezTo>
                      <a:cubicBezTo>
                        <a:pt x="33723" y="38244"/>
                        <a:pt x="31838" y="33635"/>
                        <a:pt x="31838" y="33635"/>
                      </a:cubicBezTo>
                      <a:cubicBezTo>
                        <a:pt x="31005" y="33635"/>
                        <a:pt x="29315" y="34694"/>
                        <a:pt x="29315" y="34694"/>
                      </a:cubicBezTo>
                      <a:cubicBezTo>
                        <a:pt x="25147" y="40722"/>
                        <a:pt x="24473" y="35520"/>
                        <a:pt x="24473" y="35520"/>
                      </a:cubicBezTo>
                      <a:cubicBezTo>
                        <a:pt x="23445" y="35331"/>
                        <a:pt x="20519" y="37639"/>
                        <a:pt x="20519" y="37639"/>
                      </a:cubicBezTo>
                      <a:cubicBezTo>
                        <a:pt x="18224" y="43276"/>
                        <a:pt x="7762" y="43276"/>
                        <a:pt x="7762" y="43276"/>
                      </a:cubicBezTo>
                      <a:cubicBezTo>
                        <a:pt x="8803" y="42015"/>
                        <a:pt x="7762" y="40344"/>
                        <a:pt x="7762" y="40344"/>
                      </a:cubicBezTo>
                      <a:cubicBezTo>
                        <a:pt x="5442" y="40079"/>
                        <a:pt x="0" y="35722"/>
                        <a:pt x="0" y="35722"/>
                      </a:cubicBezTo>
                      <a:cubicBezTo>
                        <a:pt x="1677" y="34265"/>
                        <a:pt x="7567" y="31308"/>
                        <a:pt x="7567" y="31308"/>
                      </a:cubicBezTo>
                      <a:cubicBezTo>
                        <a:pt x="5883" y="29851"/>
                        <a:pt x="6306" y="23602"/>
                        <a:pt x="6306" y="23602"/>
                      </a:cubicBezTo>
                      <a:cubicBezTo>
                        <a:pt x="7315" y="24706"/>
                        <a:pt x="13633" y="25954"/>
                        <a:pt x="13633" y="25954"/>
                      </a:cubicBezTo>
                      <a:cubicBezTo>
                        <a:pt x="19453" y="26137"/>
                        <a:pt x="21200" y="32418"/>
                        <a:pt x="21200" y="32418"/>
                      </a:cubicBezTo>
                      <a:cubicBezTo>
                        <a:pt x="23287" y="32821"/>
                        <a:pt x="30204" y="28887"/>
                        <a:pt x="30204" y="28887"/>
                      </a:cubicBezTo>
                      <a:cubicBezTo>
                        <a:pt x="28716" y="22581"/>
                        <a:pt x="21799" y="21521"/>
                        <a:pt x="21799" y="21521"/>
                      </a:cubicBezTo>
                      <a:cubicBezTo>
                        <a:pt x="7151" y="28243"/>
                        <a:pt x="4843" y="15247"/>
                        <a:pt x="4843" y="15247"/>
                      </a:cubicBezTo>
                      <a:cubicBezTo>
                        <a:pt x="3783" y="14774"/>
                        <a:pt x="391" y="13324"/>
                        <a:pt x="391" y="13324"/>
                      </a:cubicBezTo>
                      <a:cubicBezTo>
                        <a:pt x="1261" y="12101"/>
                        <a:pt x="5215" y="10247"/>
                        <a:pt x="5215" y="10247"/>
                      </a:cubicBezTo>
                      <a:cubicBezTo>
                        <a:pt x="4181" y="9616"/>
                        <a:pt x="3771" y="4572"/>
                        <a:pt x="3771" y="4572"/>
                      </a:cubicBezTo>
                      <a:cubicBezTo>
                        <a:pt x="5215" y="4193"/>
                        <a:pt x="10884" y="5019"/>
                        <a:pt x="10884" y="5019"/>
                      </a:cubicBezTo>
                      <a:cubicBezTo>
                        <a:pt x="10505" y="3758"/>
                        <a:pt x="12353" y="820"/>
                        <a:pt x="12353" y="820"/>
                      </a:cubicBezTo>
                      <a:lnTo>
                        <a:pt x="15298" y="7125"/>
                      </a:lnTo>
                      <a:cubicBezTo>
                        <a:pt x="15298" y="7125"/>
                        <a:pt x="24126" y="4603"/>
                        <a:pt x="22808" y="16748"/>
                      </a:cubicBezTo>
                      <a:cubicBezTo>
                        <a:pt x="23825" y="17767"/>
                        <a:pt x="25057" y="18545"/>
                        <a:pt x="26415" y="19024"/>
                      </a:cubicBezTo>
                      <a:cubicBezTo>
                        <a:pt x="26415" y="19024"/>
                        <a:pt x="27878" y="14465"/>
                        <a:pt x="26812" y="12548"/>
                      </a:cubicBezTo>
                      <a:cubicBezTo>
                        <a:pt x="25746" y="10631"/>
                        <a:pt x="23262" y="6028"/>
                        <a:pt x="22638" y="5839"/>
                      </a:cubicBezTo>
                      <a:cubicBezTo>
                        <a:pt x="22638" y="5839"/>
                        <a:pt x="26421" y="6854"/>
                        <a:pt x="27216" y="7516"/>
                      </a:cubicBezTo>
                      <a:cubicBezTo>
                        <a:pt x="27216" y="7516"/>
                        <a:pt x="29738" y="4994"/>
                        <a:pt x="29738" y="3954"/>
                      </a:cubicBezTo>
                      <a:cubicBezTo>
                        <a:pt x="29738" y="3954"/>
                        <a:pt x="35627" y="10259"/>
                        <a:pt x="35180" y="13784"/>
                      </a:cubicBezTo>
                      <a:cubicBezTo>
                        <a:pt x="34732" y="17309"/>
                        <a:pt x="30331" y="20248"/>
                        <a:pt x="29322" y="20664"/>
                      </a:cubicBezTo>
                      <a:lnTo>
                        <a:pt x="30791" y="21925"/>
                      </a:lnTo>
                      <a:cubicBezTo>
                        <a:pt x="30791" y="21925"/>
                        <a:pt x="45887" y="15619"/>
                        <a:pt x="51953" y="27953"/>
                      </a:cubicBezTo>
                      <a:cubicBezTo>
                        <a:pt x="51953" y="27953"/>
                        <a:pt x="52798" y="22707"/>
                        <a:pt x="52363" y="21465"/>
                      </a:cubicBezTo>
                      <a:cubicBezTo>
                        <a:pt x="52363" y="21465"/>
                        <a:pt x="44165" y="20525"/>
                        <a:pt x="48838" y="10373"/>
                      </a:cubicBezTo>
                      <a:cubicBezTo>
                        <a:pt x="50887" y="5808"/>
                        <a:pt x="48378" y="3922"/>
                        <a:pt x="48378" y="3922"/>
                      </a:cubicBezTo>
                      <a:cubicBezTo>
                        <a:pt x="48378" y="3922"/>
                        <a:pt x="55068" y="4982"/>
                        <a:pt x="56367" y="10001"/>
                      </a:cubicBezTo>
                      <a:cubicBezTo>
                        <a:pt x="56367" y="10001"/>
                        <a:pt x="59898" y="7062"/>
                        <a:pt x="59047" y="3922"/>
                      </a:cubicBezTo>
                      <a:cubicBezTo>
                        <a:pt x="59047" y="3922"/>
                        <a:pt x="65353" y="6634"/>
                        <a:pt x="63669" y="15853"/>
                      </a:cubicBezTo>
                      <a:cubicBezTo>
                        <a:pt x="62641" y="21465"/>
                        <a:pt x="57823" y="22316"/>
                        <a:pt x="57823" y="22316"/>
                      </a:cubicBezTo>
                      <a:cubicBezTo>
                        <a:pt x="57823" y="22316"/>
                        <a:pt x="54456" y="32954"/>
                        <a:pt x="60112" y="41763"/>
                      </a:cubicBezTo>
                      <a:cubicBezTo>
                        <a:pt x="60112" y="41763"/>
                        <a:pt x="65353" y="37166"/>
                        <a:pt x="65970" y="35287"/>
                      </a:cubicBezTo>
                      <a:cubicBezTo>
                        <a:pt x="65970" y="35287"/>
                        <a:pt x="61815" y="28981"/>
                        <a:pt x="64930" y="24416"/>
                      </a:cubicBezTo>
                      <a:cubicBezTo>
                        <a:pt x="68045" y="19850"/>
                        <a:pt x="70807" y="21067"/>
                        <a:pt x="72062" y="20002"/>
                      </a:cubicBezTo>
                      <a:cubicBezTo>
                        <a:pt x="72062" y="20002"/>
                        <a:pt x="76034" y="15197"/>
                        <a:pt x="76249" y="13892"/>
                      </a:cubicBezTo>
                      <a:cubicBezTo>
                        <a:pt x="76249" y="13892"/>
                        <a:pt x="77718" y="18110"/>
                        <a:pt x="77069" y="19169"/>
                      </a:cubicBezTo>
                      <a:cubicBezTo>
                        <a:pt x="77069" y="19169"/>
                        <a:pt x="82523" y="17707"/>
                        <a:pt x="83563" y="17707"/>
                      </a:cubicBezTo>
                      <a:cubicBezTo>
                        <a:pt x="83563" y="17707"/>
                        <a:pt x="83147" y="22940"/>
                        <a:pt x="82523" y="23527"/>
                      </a:cubicBezTo>
                      <a:cubicBezTo>
                        <a:pt x="82523" y="23527"/>
                        <a:pt x="85449" y="26251"/>
                        <a:pt x="87732" y="25456"/>
                      </a:cubicBezTo>
                      <a:cubicBezTo>
                        <a:pt x="87732" y="25456"/>
                        <a:pt x="84850" y="28994"/>
                        <a:pt x="83147" y="29410"/>
                      </a:cubicBezTo>
                      <a:cubicBezTo>
                        <a:pt x="83147" y="29410"/>
                        <a:pt x="80625" y="41120"/>
                        <a:pt x="68468" y="38402"/>
                      </a:cubicBezTo>
                      <a:cubicBezTo>
                        <a:pt x="68468" y="38402"/>
                        <a:pt x="63902" y="43213"/>
                        <a:pt x="63423" y="44708"/>
                      </a:cubicBezTo>
                      <a:cubicBezTo>
                        <a:pt x="63423" y="44708"/>
                        <a:pt x="68468" y="51404"/>
                        <a:pt x="68468" y="53044"/>
                      </a:cubicBezTo>
                      <a:cubicBezTo>
                        <a:pt x="68468" y="53044"/>
                        <a:pt x="74969" y="50944"/>
                        <a:pt x="76665" y="52211"/>
                      </a:cubicBezTo>
                      <a:cubicBezTo>
                        <a:pt x="76665" y="52211"/>
                        <a:pt x="87725" y="47797"/>
                        <a:pt x="88160" y="28218"/>
                      </a:cubicBezTo>
                      <a:lnTo>
                        <a:pt x="91105" y="27588"/>
                      </a:lnTo>
                      <a:cubicBezTo>
                        <a:pt x="91105" y="27588"/>
                        <a:pt x="89844" y="21490"/>
                        <a:pt x="91105" y="17751"/>
                      </a:cubicBezTo>
                      <a:cubicBezTo>
                        <a:pt x="91105" y="17751"/>
                        <a:pt x="80020" y="5833"/>
                        <a:pt x="87322" y="2094"/>
                      </a:cubicBezTo>
                      <a:cubicBezTo>
                        <a:pt x="87322" y="2094"/>
                        <a:pt x="89213" y="5637"/>
                        <a:pt x="91490" y="6659"/>
                      </a:cubicBezTo>
                      <a:cubicBezTo>
                        <a:pt x="91490" y="6659"/>
                        <a:pt x="95273" y="5637"/>
                        <a:pt x="96106" y="3109"/>
                      </a:cubicBezTo>
                      <a:cubicBezTo>
                        <a:pt x="96106" y="3109"/>
                        <a:pt x="100721" y="9414"/>
                        <a:pt x="99057" y="14768"/>
                      </a:cubicBezTo>
                      <a:cubicBezTo>
                        <a:pt x="99057" y="14768"/>
                        <a:pt x="94012" y="21950"/>
                        <a:pt x="95078" y="25633"/>
                      </a:cubicBezTo>
                      <a:cubicBezTo>
                        <a:pt x="95078" y="25633"/>
                        <a:pt x="99895" y="19838"/>
                        <a:pt x="108692" y="21313"/>
                      </a:cubicBezTo>
                      <a:cubicBezTo>
                        <a:pt x="108692" y="21313"/>
                        <a:pt x="107639" y="14175"/>
                        <a:pt x="112078" y="8563"/>
                      </a:cubicBezTo>
                      <a:cubicBezTo>
                        <a:pt x="112078" y="8563"/>
                        <a:pt x="112709" y="12347"/>
                        <a:pt x="114953" y="14175"/>
                      </a:cubicBezTo>
                      <a:cubicBezTo>
                        <a:pt x="117198" y="16004"/>
                        <a:pt x="116845" y="18987"/>
                        <a:pt x="116214" y="19850"/>
                      </a:cubicBezTo>
                      <a:lnTo>
                        <a:pt x="118957" y="18816"/>
                      </a:lnTo>
                      <a:cubicBezTo>
                        <a:pt x="118957" y="18816"/>
                        <a:pt x="115597" y="8967"/>
                        <a:pt x="123794" y="6659"/>
                      </a:cubicBezTo>
                      <a:cubicBezTo>
                        <a:pt x="123794" y="6659"/>
                        <a:pt x="125686" y="1419"/>
                        <a:pt x="126947" y="0"/>
                      </a:cubicBezTo>
                      <a:lnTo>
                        <a:pt x="130100" y="3556"/>
                      </a:lnTo>
                      <a:cubicBezTo>
                        <a:pt x="130100" y="3556"/>
                        <a:pt x="133656" y="202"/>
                        <a:pt x="135340" y="202"/>
                      </a:cubicBezTo>
                      <a:cubicBezTo>
                        <a:pt x="135340" y="202"/>
                        <a:pt x="137231" y="5637"/>
                        <a:pt x="136784" y="6659"/>
                      </a:cubicBezTo>
                      <a:cubicBezTo>
                        <a:pt x="136784" y="6659"/>
                        <a:pt x="140567" y="7088"/>
                        <a:pt x="141639" y="6463"/>
                      </a:cubicBezTo>
                      <a:cubicBezTo>
                        <a:pt x="141639" y="6463"/>
                        <a:pt x="137654" y="13141"/>
                        <a:pt x="136784" y="13583"/>
                      </a:cubicBezTo>
                      <a:cubicBezTo>
                        <a:pt x="136784" y="13583"/>
                        <a:pt x="139104" y="24826"/>
                        <a:pt x="122520" y="21950"/>
                      </a:cubicBezTo>
                      <a:lnTo>
                        <a:pt x="117350" y="26516"/>
                      </a:lnTo>
                      <a:cubicBezTo>
                        <a:pt x="117350" y="26516"/>
                        <a:pt x="119008" y="29038"/>
                        <a:pt x="119008" y="29820"/>
                      </a:cubicBezTo>
                      <a:cubicBezTo>
                        <a:pt x="119008" y="29820"/>
                        <a:pt x="128624" y="26516"/>
                        <a:pt x="130308" y="24826"/>
                      </a:cubicBezTo>
                      <a:cubicBezTo>
                        <a:pt x="130308" y="24826"/>
                        <a:pt x="130308" y="30677"/>
                        <a:pt x="129444" y="32393"/>
                      </a:cubicBezTo>
                      <a:cubicBezTo>
                        <a:pt x="129444" y="32393"/>
                        <a:pt x="135340" y="34045"/>
                        <a:pt x="137213" y="33401"/>
                      </a:cubicBezTo>
                      <a:cubicBezTo>
                        <a:pt x="137213" y="33401"/>
                        <a:pt x="134905" y="40338"/>
                        <a:pt x="129444" y="41170"/>
                      </a:cubicBezTo>
                      <a:cubicBezTo>
                        <a:pt x="129444" y="41170"/>
                        <a:pt x="131367" y="44109"/>
                        <a:pt x="127161" y="43491"/>
                      </a:cubicBezTo>
                      <a:cubicBezTo>
                        <a:pt x="127161" y="43491"/>
                        <a:pt x="123378" y="44752"/>
                        <a:pt x="122520" y="45944"/>
                      </a:cubicBezTo>
                      <a:cubicBezTo>
                        <a:pt x="122520" y="45944"/>
                        <a:pt x="120061" y="42393"/>
                        <a:pt x="118737" y="42160"/>
                      </a:cubicBezTo>
                      <a:cubicBezTo>
                        <a:pt x="118737" y="42160"/>
                        <a:pt x="113131" y="44247"/>
                        <a:pt x="111012" y="43238"/>
                      </a:cubicBezTo>
                      <a:cubicBezTo>
                        <a:pt x="111012" y="43238"/>
                        <a:pt x="112116" y="39884"/>
                        <a:pt x="111239" y="39083"/>
                      </a:cubicBezTo>
                      <a:lnTo>
                        <a:pt x="110426" y="38206"/>
                      </a:lnTo>
                      <a:lnTo>
                        <a:pt x="111239" y="39083"/>
                      </a:lnTo>
                      <a:cubicBezTo>
                        <a:pt x="111239" y="39083"/>
                        <a:pt x="103483" y="39423"/>
                        <a:pt x="103906" y="42810"/>
                      </a:cubicBezTo>
                      <a:cubicBezTo>
                        <a:pt x="103906" y="42810"/>
                        <a:pt x="104959" y="48857"/>
                        <a:pt x="104959" y="49702"/>
                      </a:cubicBezTo>
                      <a:cubicBezTo>
                        <a:pt x="104959" y="49702"/>
                        <a:pt x="110798" y="50749"/>
                        <a:pt x="111838" y="51594"/>
                      </a:cubicBezTo>
                      <a:lnTo>
                        <a:pt x="112116" y="59532"/>
                      </a:lnTo>
                      <a:lnTo>
                        <a:pt x="105558" y="57426"/>
                      </a:lnTo>
                      <a:cubicBezTo>
                        <a:pt x="105558" y="57426"/>
                        <a:pt x="103458" y="68323"/>
                        <a:pt x="96339" y="67068"/>
                      </a:cubicBezTo>
                      <a:cubicBezTo>
                        <a:pt x="89220" y="65813"/>
                        <a:pt x="87732" y="62477"/>
                        <a:pt x="93621" y="52659"/>
                      </a:cubicBezTo>
                      <a:cubicBezTo>
                        <a:pt x="93621" y="52659"/>
                        <a:pt x="81691" y="53864"/>
                        <a:pt x="81848" y="70189"/>
                      </a:cubicBezTo>
                      <a:cubicBezTo>
                        <a:pt x="81848" y="70189"/>
                        <a:pt x="82523" y="71652"/>
                        <a:pt x="84850" y="70820"/>
                      </a:cubicBezTo>
                      <a:cubicBezTo>
                        <a:pt x="84850" y="70820"/>
                        <a:pt x="84402" y="74981"/>
                        <a:pt x="83784" y="76444"/>
                      </a:cubicBezTo>
                      <a:cubicBezTo>
                        <a:pt x="83784" y="76444"/>
                        <a:pt x="90241" y="72030"/>
                        <a:pt x="95305" y="73922"/>
                      </a:cubicBezTo>
                      <a:cubicBezTo>
                        <a:pt x="97670" y="70878"/>
                        <a:pt x="101766" y="69769"/>
                        <a:pt x="105343" y="71204"/>
                      </a:cubicBezTo>
                      <a:cubicBezTo>
                        <a:pt x="105343" y="71204"/>
                        <a:pt x="108704" y="71204"/>
                        <a:pt x="108049" y="62811"/>
                      </a:cubicBezTo>
                      <a:lnTo>
                        <a:pt x="111201" y="62610"/>
                      </a:lnTo>
                      <a:lnTo>
                        <a:pt x="111422" y="67263"/>
                      </a:lnTo>
                      <a:cubicBezTo>
                        <a:pt x="111422" y="67263"/>
                        <a:pt x="116650" y="64697"/>
                        <a:pt x="117305" y="63480"/>
                      </a:cubicBezTo>
                      <a:cubicBezTo>
                        <a:pt x="117305" y="63480"/>
                        <a:pt x="114556" y="55913"/>
                        <a:pt x="122098" y="53201"/>
                      </a:cubicBezTo>
                      <a:cubicBezTo>
                        <a:pt x="122098" y="53201"/>
                        <a:pt x="124620" y="49273"/>
                        <a:pt x="125881" y="48825"/>
                      </a:cubicBezTo>
                      <a:cubicBezTo>
                        <a:pt x="125881" y="48825"/>
                        <a:pt x="127527" y="54463"/>
                        <a:pt x="127325" y="55762"/>
                      </a:cubicBezTo>
                      <a:cubicBezTo>
                        <a:pt x="127325" y="55762"/>
                        <a:pt x="133631" y="54696"/>
                        <a:pt x="135100" y="55131"/>
                      </a:cubicBezTo>
                      <a:cubicBezTo>
                        <a:pt x="135100" y="55131"/>
                        <a:pt x="134243" y="60087"/>
                        <a:pt x="133208" y="61399"/>
                      </a:cubicBezTo>
                      <a:cubicBezTo>
                        <a:pt x="133208" y="61399"/>
                        <a:pt x="136361" y="62805"/>
                        <a:pt x="137402" y="64312"/>
                      </a:cubicBezTo>
                      <a:cubicBezTo>
                        <a:pt x="137402" y="64312"/>
                        <a:pt x="126051" y="70574"/>
                        <a:pt x="120628" y="68266"/>
                      </a:cubicBezTo>
                      <a:cubicBezTo>
                        <a:pt x="120628" y="68266"/>
                        <a:pt x="113509" y="70366"/>
                        <a:pt x="112236" y="72049"/>
                      </a:cubicBezTo>
                      <a:cubicBezTo>
                        <a:pt x="112236" y="72049"/>
                        <a:pt x="115388" y="73941"/>
                        <a:pt x="120433" y="70788"/>
                      </a:cubicBezTo>
                      <a:lnTo>
                        <a:pt x="120433" y="73941"/>
                      </a:lnTo>
                      <a:lnTo>
                        <a:pt x="122785" y="73941"/>
                      </a:lnTo>
                      <a:cubicBezTo>
                        <a:pt x="122785" y="73941"/>
                        <a:pt x="134892" y="65561"/>
                        <a:pt x="139716" y="76463"/>
                      </a:cubicBezTo>
                      <a:cubicBezTo>
                        <a:pt x="139716" y="76463"/>
                        <a:pt x="142869" y="77933"/>
                        <a:pt x="144761" y="77094"/>
                      </a:cubicBezTo>
                      <a:cubicBezTo>
                        <a:pt x="144761" y="77094"/>
                        <a:pt x="143922" y="80877"/>
                        <a:pt x="142238" y="81268"/>
                      </a:cubicBezTo>
                      <a:cubicBezTo>
                        <a:pt x="142238" y="81268"/>
                        <a:pt x="144761" y="85272"/>
                        <a:pt x="144761" y="87353"/>
                      </a:cubicBezTo>
                      <a:cubicBezTo>
                        <a:pt x="144761" y="87353"/>
                        <a:pt x="141204" y="88400"/>
                        <a:pt x="139085" y="87561"/>
                      </a:cubicBezTo>
                      <a:cubicBezTo>
                        <a:pt x="139085" y="87561"/>
                        <a:pt x="139085" y="91975"/>
                        <a:pt x="138650" y="93237"/>
                      </a:cubicBezTo>
                      <a:cubicBezTo>
                        <a:pt x="138650" y="93237"/>
                        <a:pt x="134470" y="90084"/>
                        <a:pt x="133833" y="88413"/>
                      </a:cubicBezTo>
                      <a:cubicBezTo>
                        <a:pt x="133833" y="88413"/>
                        <a:pt x="122482" y="90090"/>
                        <a:pt x="122123" y="78834"/>
                      </a:cubicBezTo>
                      <a:lnTo>
                        <a:pt x="119380" y="77914"/>
                      </a:lnTo>
                      <a:cubicBezTo>
                        <a:pt x="119380" y="77914"/>
                        <a:pt x="116006" y="80436"/>
                        <a:pt x="114569" y="80852"/>
                      </a:cubicBezTo>
                      <a:cubicBezTo>
                        <a:pt x="114569" y="80852"/>
                        <a:pt x="118314" y="82933"/>
                        <a:pt x="119153" y="83955"/>
                      </a:cubicBezTo>
                      <a:cubicBezTo>
                        <a:pt x="119153" y="83955"/>
                        <a:pt x="117318" y="88785"/>
                        <a:pt x="115849" y="88999"/>
                      </a:cubicBezTo>
                      <a:cubicBezTo>
                        <a:pt x="115849" y="88999"/>
                        <a:pt x="102821" y="82347"/>
                        <a:pt x="99277" y="86893"/>
                      </a:cubicBezTo>
                      <a:cubicBezTo>
                        <a:pt x="99277" y="86893"/>
                        <a:pt x="105766" y="90676"/>
                        <a:pt x="107229" y="92335"/>
                      </a:cubicBezTo>
                      <a:cubicBezTo>
                        <a:pt x="107229" y="92335"/>
                        <a:pt x="120837" y="89239"/>
                        <a:pt x="118314" y="100703"/>
                      </a:cubicBezTo>
                      <a:lnTo>
                        <a:pt x="119153" y="101964"/>
                      </a:lnTo>
                      <a:cubicBezTo>
                        <a:pt x="119153" y="101964"/>
                        <a:pt x="125887" y="102594"/>
                        <a:pt x="128195" y="114531"/>
                      </a:cubicBezTo>
                      <a:cubicBezTo>
                        <a:pt x="128195" y="114531"/>
                        <a:pt x="119998" y="116637"/>
                        <a:pt x="117911" y="104927"/>
                      </a:cubicBezTo>
                      <a:cubicBezTo>
                        <a:pt x="117367" y="105177"/>
                        <a:pt x="116870" y="105518"/>
                        <a:pt x="116441" y="105936"/>
                      </a:cubicBezTo>
                      <a:cubicBezTo>
                        <a:pt x="116441" y="105936"/>
                        <a:pt x="117318" y="108030"/>
                        <a:pt x="116877" y="108831"/>
                      </a:cubicBezTo>
                      <a:cubicBezTo>
                        <a:pt x="116877" y="108831"/>
                        <a:pt x="126335" y="118088"/>
                        <a:pt x="113724" y="128088"/>
                      </a:cubicBezTo>
                      <a:cubicBezTo>
                        <a:pt x="113724" y="128088"/>
                        <a:pt x="109070" y="122886"/>
                        <a:pt x="109070" y="120522"/>
                      </a:cubicBezTo>
                      <a:cubicBezTo>
                        <a:pt x="109070" y="120522"/>
                        <a:pt x="103452" y="118724"/>
                        <a:pt x="100728" y="121783"/>
                      </a:cubicBezTo>
                      <a:cubicBezTo>
                        <a:pt x="100728" y="121783"/>
                        <a:pt x="100097" y="111397"/>
                        <a:pt x="112898" y="110287"/>
                      </a:cubicBezTo>
                      <a:lnTo>
                        <a:pt x="113099" y="108017"/>
                      </a:lnTo>
                      <a:cubicBezTo>
                        <a:pt x="113099" y="108017"/>
                        <a:pt x="108685" y="110735"/>
                        <a:pt x="106794" y="111170"/>
                      </a:cubicBezTo>
                      <a:cubicBezTo>
                        <a:pt x="106794" y="111170"/>
                        <a:pt x="102569" y="111170"/>
                        <a:pt x="99038" y="106126"/>
                      </a:cubicBezTo>
                      <a:cubicBezTo>
                        <a:pt x="99038" y="106126"/>
                        <a:pt x="111599" y="101951"/>
                        <a:pt x="110388" y="100513"/>
                      </a:cubicBezTo>
                      <a:cubicBezTo>
                        <a:pt x="109064" y="99044"/>
                        <a:pt x="95519" y="107595"/>
                        <a:pt x="85657" y="102594"/>
                      </a:cubicBezTo>
                      <a:cubicBezTo>
                        <a:pt x="85657" y="102594"/>
                        <a:pt x="84585" y="104486"/>
                        <a:pt x="83135" y="104656"/>
                      </a:cubicBezTo>
                      <a:cubicBezTo>
                        <a:pt x="83135" y="104656"/>
                        <a:pt x="78721" y="112595"/>
                        <a:pt x="81678" y="120345"/>
                      </a:cubicBezTo>
                      <a:cubicBezTo>
                        <a:pt x="81678" y="120345"/>
                        <a:pt x="91408" y="127130"/>
                        <a:pt x="84074" y="134331"/>
                      </a:cubicBezTo>
                      <a:cubicBezTo>
                        <a:pt x="84074" y="134331"/>
                        <a:pt x="85222" y="144029"/>
                        <a:pt x="86905" y="144893"/>
                      </a:cubicBezTo>
                    </a:path>
                  </a:pathLst>
                </a:custGeom>
                <a:solidFill>
                  <a:srgbClr val="BCBCB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F21A3CA5-6DA2-B65A-D551-1DDC399C10FB}"/>
                  </a:ext>
                </a:extLst>
              </p:cNvPr>
              <p:cNvGrpSpPr/>
              <p:nvPr userDrawn="1"/>
            </p:nvGrpSpPr>
            <p:grpSpPr>
              <a:xfrm>
                <a:off x="8822809" y="4494148"/>
                <a:ext cx="875152" cy="236710"/>
                <a:chOff x="9370748" y="3767388"/>
                <a:chExt cx="893755" cy="241742"/>
              </a:xfrm>
            </p:grpSpPr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id="{462067F8-6008-2104-F1C8-92808065F2A5}"/>
                    </a:ext>
                  </a:extLst>
                </p:cNvPr>
                <p:cNvSpPr/>
                <p:nvPr/>
              </p:nvSpPr>
              <p:spPr>
                <a:xfrm>
                  <a:off x="9370748" y="3767388"/>
                  <a:ext cx="263013" cy="241742"/>
                </a:xfrm>
                <a:custGeom>
                  <a:avLst/>
                  <a:gdLst>
                    <a:gd name="connsiteX0" fmla="*/ 33108 w 263013"/>
                    <a:gd name="connsiteY0" fmla="*/ 108963 h 241742"/>
                    <a:gd name="connsiteX1" fmla="*/ 33108 w 263013"/>
                    <a:gd name="connsiteY1" fmla="*/ 138776 h 241742"/>
                    <a:gd name="connsiteX2" fmla="*/ 35050 w 263013"/>
                    <a:gd name="connsiteY2" fmla="*/ 134993 h 241742"/>
                    <a:gd name="connsiteX3" fmla="*/ 52706 w 263013"/>
                    <a:gd name="connsiteY3" fmla="*/ 81054 h 241742"/>
                    <a:gd name="connsiteX4" fmla="*/ 56704 w 263013"/>
                    <a:gd name="connsiteY4" fmla="*/ 71368 h 241742"/>
                    <a:gd name="connsiteX5" fmla="*/ 61231 w 263013"/>
                    <a:gd name="connsiteY5" fmla="*/ 68625 h 241742"/>
                    <a:gd name="connsiteX6" fmla="*/ 64031 w 263013"/>
                    <a:gd name="connsiteY6" fmla="*/ 72308 h 241742"/>
                    <a:gd name="connsiteX7" fmla="*/ 66724 w 263013"/>
                    <a:gd name="connsiteY7" fmla="*/ 89964 h 241742"/>
                    <a:gd name="connsiteX8" fmla="*/ 64460 w 263013"/>
                    <a:gd name="connsiteY8" fmla="*/ 149143 h 241742"/>
                    <a:gd name="connsiteX9" fmla="*/ 61673 w 263013"/>
                    <a:gd name="connsiteY9" fmla="*/ 171074 h 241742"/>
                    <a:gd name="connsiteX10" fmla="*/ 65456 w 263013"/>
                    <a:gd name="connsiteY10" fmla="*/ 179814 h 241742"/>
                    <a:gd name="connsiteX11" fmla="*/ 75974 w 263013"/>
                    <a:gd name="connsiteY11" fmla="*/ 178786 h 241742"/>
                    <a:gd name="connsiteX12" fmla="*/ 81536 w 263013"/>
                    <a:gd name="connsiteY12" fmla="*/ 171629 h 241742"/>
                    <a:gd name="connsiteX13" fmla="*/ 102603 w 263013"/>
                    <a:gd name="connsiteY13" fmla="*/ 131638 h 241742"/>
                    <a:gd name="connsiteX14" fmla="*/ 108133 w 263013"/>
                    <a:gd name="connsiteY14" fmla="*/ 123100 h 241742"/>
                    <a:gd name="connsiteX15" fmla="*/ 114950 w 263013"/>
                    <a:gd name="connsiteY15" fmla="*/ 119052 h 241742"/>
                    <a:gd name="connsiteX16" fmla="*/ 119534 w 263013"/>
                    <a:gd name="connsiteY16" fmla="*/ 125112 h 241742"/>
                    <a:gd name="connsiteX17" fmla="*/ 121848 w 263013"/>
                    <a:gd name="connsiteY17" fmla="*/ 154427 h 241742"/>
                    <a:gd name="connsiteX18" fmla="*/ 115618 w 263013"/>
                    <a:gd name="connsiteY18" fmla="*/ 187759 h 241742"/>
                    <a:gd name="connsiteX19" fmla="*/ 113953 w 263013"/>
                    <a:gd name="connsiteY19" fmla="*/ 193838 h 241742"/>
                    <a:gd name="connsiteX20" fmla="*/ 115845 w 263013"/>
                    <a:gd name="connsiteY20" fmla="*/ 199765 h 241742"/>
                    <a:gd name="connsiteX21" fmla="*/ 122889 w 263013"/>
                    <a:gd name="connsiteY21" fmla="*/ 199608 h 241742"/>
                    <a:gd name="connsiteX22" fmla="*/ 128381 w 263013"/>
                    <a:gd name="connsiteY22" fmla="*/ 191019 h 241742"/>
                    <a:gd name="connsiteX23" fmla="*/ 133823 w 263013"/>
                    <a:gd name="connsiteY23" fmla="*/ 135529 h 241742"/>
                    <a:gd name="connsiteX24" fmla="*/ 131420 w 263013"/>
                    <a:gd name="connsiteY24" fmla="*/ 118560 h 241742"/>
                    <a:gd name="connsiteX25" fmla="*/ 127637 w 263013"/>
                    <a:gd name="connsiteY25" fmla="*/ 110697 h 241742"/>
                    <a:gd name="connsiteX26" fmla="*/ 109300 w 263013"/>
                    <a:gd name="connsiteY26" fmla="*/ 107658 h 241742"/>
                    <a:gd name="connsiteX27" fmla="*/ 99078 w 263013"/>
                    <a:gd name="connsiteY27" fmla="*/ 119115 h 241742"/>
                    <a:gd name="connsiteX28" fmla="*/ 80161 w 263013"/>
                    <a:gd name="connsiteY28" fmla="*/ 151545 h 241742"/>
                    <a:gd name="connsiteX29" fmla="*/ 74341 w 263013"/>
                    <a:gd name="connsiteY29" fmla="*/ 159875 h 241742"/>
                    <a:gd name="connsiteX30" fmla="*/ 74908 w 263013"/>
                    <a:gd name="connsiteY30" fmla="*/ 151438 h 241742"/>
                    <a:gd name="connsiteX31" fmla="*/ 80798 w 263013"/>
                    <a:gd name="connsiteY31" fmla="*/ 95002 h 241742"/>
                    <a:gd name="connsiteX32" fmla="*/ 75835 w 263013"/>
                    <a:gd name="connsiteY32" fmla="*/ 65012 h 241742"/>
                    <a:gd name="connsiteX33" fmla="*/ 67291 w 263013"/>
                    <a:gd name="connsiteY33" fmla="*/ 53309 h 241742"/>
                    <a:gd name="connsiteX34" fmla="*/ 54049 w 263013"/>
                    <a:gd name="connsiteY34" fmla="*/ 54885 h 241742"/>
                    <a:gd name="connsiteX35" fmla="*/ 48614 w 263013"/>
                    <a:gd name="connsiteY35" fmla="*/ 64224 h 241742"/>
                    <a:gd name="connsiteX36" fmla="*/ 34955 w 263013"/>
                    <a:gd name="connsiteY36" fmla="*/ 102512 h 241742"/>
                    <a:gd name="connsiteX37" fmla="*/ 33064 w 263013"/>
                    <a:gd name="connsiteY37" fmla="*/ 105577 h 241742"/>
                    <a:gd name="connsiteX38" fmla="*/ 33064 w 263013"/>
                    <a:gd name="connsiteY38" fmla="*/ 103414 h 241742"/>
                    <a:gd name="connsiteX39" fmla="*/ 32994 w 263013"/>
                    <a:gd name="connsiteY39" fmla="*/ 3619 h 241742"/>
                    <a:gd name="connsiteX40" fmla="*/ 36683 w 263013"/>
                    <a:gd name="connsiteY40" fmla="*/ 0 h 241742"/>
                    <a:gd name="connsiteX41" fmla="*/ 244677 w 263013"/>
                    <a:gd name="connsiteY41" fmla="*/ 114 h 241742"/>
                    <a:gd name="connsiteX42" fmla="*/ 248146 w 263013"/>
                    <a:gd name="connsiteY42" fmla="*/ 3607 h 241742"/>
                    <a:gd name="connsiteX43" fmla="*/ 248146 w 263013"/>
                    <a:gd name="connsiteY43" fmla="*/ 147314 h 241742"/>
                    <a:gd name="connsiteX44" fmla="*/ 244942 w 263013"/>
                    <a:gd name="connsiteY44" fmla="*/ 150467 h 241742"/>
                    <a:gd name="connsiteX45" fmla="*/ 224398 w 263013"/>
                    <a:gd name="connsiteY45" fmla="*/ 147945 h 241742"/>
                    <a:gd name="connsiteX46" fmla="*/ 221636 w 263013"/>
                    <a:gd name="connsiteY46" fmla="*/ 144161 h 241742"/>
                    <a:gd name="connsiteX47" fmla="*/ 233699 w 263013"/>
                    <a:gd name="connsiteY47" fmla="*/ 71488 h 241742"/>
                    <a:gd name="connsiteX48" fmla="*/ 235326 w 263013"/>
                    <a:gd name="connsiteY48" fmla="*/ 44916 h 241742"/>
                    <a:gd name="connsiteX49" fmla="*/ 231271 w 263013"/>
                    <a:gd name="connsiteY49" fmla="*/ 37979 h 241742"/>
                    <a:gd name="connsiteX50" fmla="*/ 225539 w 263013"/>
                    <a:gd name="connsiteY50" fmla="*/ 44153 h 241742"/>
                    <a:gd name="connsiteX51" fmla="*/ 223774 w 263013"/>
                    <a:gd name="connsiteY51" fmla="*/ 63007 h 241742"/>
                    <a:gd name="connsiteX52" fmla="*/ 217285 w 263013"/>
                    <a:gd name="connsiteY52" fmla="*/ 102102 h 241742"/>
                    <a:gd name="connsiteX53" fmla="*/ 210109 w 263013"/>
                    <a:gd name="connsiteY53" fmla="*/ 139987 h 241742"/>
                    <a:gd name="connsiteX54" fmla="*/ 203400 w 263013"/>
                    <a:gd name="connsiteY54" fmla="*/ 144678 h 241742"/>
                    <a:gd name="connsiteX55" fmla="*/ 171909 w 263013"/>
                    <a:gd name="connsiteY55" fmla="*/ 147119 h 241742"/>
                    <a:gd name="connsiteX56" fmla="*/ 169696 w 263013"/>
                    <a:gd name="connsiteY56" fmla="*/ 144861 h 241742"/>
                    <a:gd name="connsiteX57" fmla="*/ 171487 w 263013"/>
                    <a:gd name="connsiteY57" fmla="*/ 134860 h 241742"/>
                    <a:gd name="connsiteX58" fmla="*/ 178253 w 263013"/>
                    <a:gd name="connsiteY58" fmla="*/ 67818 h 241742"/>
                    <a:gd name="connsiteX59" fmla="*/ 182490 w 263013"/>
                    <a:gd name="connsiteY59" fmla="*/ 28388 h 241742"/>
                    <a:gd name="connsiteX60" fmla="*/ 182490 w 263013"/>
                    <a:gd name="connsiteY60" fmla="*/ 22083 h 241742"/>
                    <a:gd name="connsiteX61" fmla="*/ 179300 w 263013"/>
                    <a:gd name="connsiteY61" fmla="*/ 17467 h 241742"/>
                    <a:gd name="connsiteX62" fmla="*/ 173095 w 263013"/>
                    <a:gd name="connsiteY62" fmla="*/ 18564 h 241742"/>
                    <a:gd name="connsiteX63" fmla="*/ 168681 w 263013"/>
                    <a:gd name="connsiteY63" fmla="*/ 28218 h 241742"/>
                    <a:gd name="connsiteX64" fmla="*/ 165339 w 263013"/>
                    <a:gd name="connsiteY64" fmla="*/ 70927 h 241742"/>
                    <a:gd name="connsiteX65" fmla="*/ 147323 w 263013"/>
                    <a:gd name="connsiteY65" fmla="*/ 185867 h 241742"/>
                    <a:gd name="connsiteX66" fmla="*/ 140576 w 263013"/>
                    <a:gd name="connsiteY66" fmla="*/ 214779 h 241742"/>
                    <a:gd name="connsiteX67" fmla="*/ 154871 w 263013"/>
                    <a:gd name="connsiteY67" fmla="*/ 214779 h 241742"/>
                    <a:gd name="connsiteX68" fmla="*/ 156864 w 263013"/>
                    <a:gd name="connsiteY68" fmla="*/ 212339 h 241742"/>
                    <a:gd name="connsiteX69" fmla="*/ 163075 w 263013"/>
                    <a:gd name="connsiteY69" fmla="*/ 185369 h 241742"/>
                    <a:gd name="connsiteX70" fmla="*/ 166537 w 263013"/>
                    <a:gd name="connsiteY70" fmla="*/ 170702 h 241742"/>
                    <a:gd name="connsiteX71" fmla="*/ 176191 w 263013"/>
                    <a:gd name="connsiteY71" fmla="*/ 160941 h 241742"/>
                    <a:gd name="connsiteX72" fmla="*/ 201061 w 263013"/>
                    <a:gd name="connsiteY72" fmla="*/ 156823 h 241742"/>
                    <a:gd name="connsiteX73" fmla="*/ 205765 w 263013"/>
                    <a:gd name="connsiteY73" fmla="*/ 162498 h 241742"/>
                    <a:gd name="connsiteX74" fmla="*/ 197220 w 263013"/>
                    <a:gd name="connsiteY74" fmla="*/ 195042 h 241742"/>
                    <a:gd name="connsiteX75" fmla="*/ 196754 w 263013"/>
                    <a:gd name="connsiteY75" fmla="*/ 202723 h 241742"/>
                    <a:gd name="connsiteX76" fmla="*/ 201326 w 263013"/>
                    <a:gd name="connsiteY76" fmla="*/ 209028 h 241742"/>
                    <a:gd name="connsiteX77" fmla="*/ 209050 w 263013"/>
                    <a:gd name="connsiteY77" fmla="*/ 205547 h 241742"/>
                    <a:gd name="connsiteX78" fmla="*/ 213691 w 263013"/>
                    <a:gd name="connsiteY78" fmla="*/ 189153 h 241742"/>
                    <a:gd name="connsiteX79" fmla="*/ 217210 w 263013"/>
                    <a:gd name="connsiteY79" fmla="*/ 164510 h 241742"/>
                    <a:gd name="connsiteX80" fmla="*/ 224959 w 263013"/>
                    <a:gd name="connsiteY80" fmla="*/ 159232 h 241742"/>
                    <a:gd name="connsiteX81" fmla="*/ 245062 w 263013"/>
                    <a:gd name="connsiteY81" fmla="*/ 162385 h 241742"/>
                    <a:gd name="connsiteX82" fmla="*/ 247988 w 263013"/>
                    <a:gd name="connsiteY82" fmla="*/ 159705 h 241742"/>
                    <a:gd name="connsiteX83" fmla="*/ 247988 w 263013"/>
                    <a:gd name="connsiteY83" fmla="*/ 156552 h 241742"/>
                    <a:gd name="connsiteX84" fmla="*/ 254149 w 263013"/>
                    <a:gd name="connsiteY84" fmla="*/ 151426 h 241742"/>
                    <a:gd name="connsiteX85" fmla="*/ 259231 w 263013"/>
                    <a:gd name="connsiteY85" fmla="*/ 152731 h 241742"/>
                    <a:gd name="connsiteX86" fmla="*/ 262920 w 263013"/>
                    <a:gd name="connsiteY86" fmla="*/ 159837 h 241742"/>
                    <a:gd name="connsiteX87" fmla="*/ 257661 w 263013"/>
                    <a:gd name="connsiteY87" fmla="*/ 164409 h 241742"/>
                    <a:gd name="connsiteX88" fmla="*/ 250725 w 263013"/>
                    <a:gd name="connsiteY88" fmla="*/ 163621 h 241742"/>
                    <a:gd name="connsiteX89" fmla="*/ 248089 w 263013"/>
                    <a:gd name="connsiteY89" fmla="*/ 165878 h 241742"/>
                    <a:gd name="connsiteX90" fmla="*/ 248190 w 263013"/>
                    <a:gd name="connsiteY90" fmla="*/ 211557 h 241742"/>
                    <a:gd name="connsiteX91" fmla="*/ 244690 w 263013"/>
                    <a:gd name="connsiteY91" fmla="*/ 215031 h 241742"/>
                    <a:gd name="connsiteX92" fmla="*/ 159664 w 263013"/>
                    <a:gd name="connsiteY92" fmla="*/ 214899 h 241742"/>
                    <a:gd name="connsiteX93" fmla="*/ 154953 w 263013"/>
                    <a:gd name="connsiteY93" fmla="*/ 218159 h 241742"/>
                    <a:gd name="connsiteX94" fmla="*/ 147563 w 263013"/>
                    <a:gd name="connsiteY94" fmla="*/ 237076 h 241742"/>
                    <a:gd name="connsiteX95" fmla="*/ 142808 w 263013"/>
                    <a:gd name="connsiteY95" fmla="*/ 241667 h 241742"/>
                    <a:gd name="connsiteX96" fmla="*/ 136339 w 263013"/>
                    <a:gd name="connsiteY96" fmla="*/ 234302 h 241742"/>
                    <a:gd name="connsiteX97" fmla="*/ 138792 w 263013"/>
                    <a:gd name="connsiteY97" fmla="*/ 220549 h 241742"/>
                    <a:gd name="connsiteX98" fmla="*/ 140437 w 263013"/>
                    <a:gd name="connsiteY98" fmla="*/ 215504 h 241742"/>
                    <a:gd name="connsiteX99" fmla="*/ 136654 w 263013"/>
                    <a:gd name="connsiteY99" fmla="*/ 215075 h 241742"/>
                    <a:gd name="connsiteX100" fmla="*/ 36866 w 263013"/>
                    <a:gd name="connsiteY100" fmla="*/ 215132 h 241742"/>
                    <a:gd name="connsiteX101" fmla="*/ 33032 w 263013"/>
                    <a:gd name="connsiteY101" fmla="*/ 211273 h 241742"/>
                    <a:gd name="connsiteX102" fmla="*/ 33108 w 263013"/>
                    <a:gd name="connsiteY102" fmla="*/ 141469 h 241742"/>
                    <a:gd name="connsiteX103" fmla="*/ 31002 w 263013"/>
                    <a:gd name="connsiteY103" fmla="*/ 144527 h 241742"/>
                    <a:gd name="connsiteX104" fmla="*/ 20490 w 263013"/>
                    <a:gd name="connsiteY104" fmla="*/ 176838 h 241742"/>
                    <a:gd name="connsiteX105" fmla="*/ 13018 w 263013"/>
                    <a:gd name="connsiteY105" fmla="*/ 200200 h 241742"/>
                    <a:gd name="connsiteX106" fmla="*/ 12387 w 263013"/>
                    <a:gd name="connsiteY106" fmla="*/ 201827 h 241742"/>
                    <a:gd name="connsiteX107" fmla="*/ 7071 w 263013"/>
                    <a:gd name="connsiteY107" fmla="*/ 207086 h 241742"/>
                    <a:gd name="connsiteX108" fmla="*/ 15 w 263013"/>
                    <a:gd name="connsiteY108" fmla="*/ 199191 h 241742"/>
                    <a:gd name="connsiteX109" fmla="*/ 1314 w 263013"/>
                    <a:gd name="connsiteY109" fmla="*/ 193441 h 241742"/>
                    <a:gd name="connsiteX110" fmla="*/ 16971 w 263013"/>
                    <a:gd name="connsiteY110" fmla="*/ 152207 h 241742"/>
                    <a:gd name="connsiteX111" fmla="*/ 31601 w 263013"/>
                    <a:gd name="connsiteY111" fmla="*/ 110905 h 241742"/>
                    <a:gd name="connsiteX112" fmla="*/ 32502 w 263013"/>
                    <a:gd name="connsiteY112" fmla="*/ 108761 h 241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</a:cxnLst>
                  <a:rect l="l" t="t" r="r" b="b"/>
                  <a:pathLst>
                    <a:path w="263013" h="241742">
                      <a:moveTo>
                        <a:pt x="33108" y="108963"/>
                      </a:moveTo>
                      <a:lnTo>
                        <a:pt x="33108" y="138776"/>
                      </a:lnTo>
                      <a:cubicBezTo>
                        <a:pt x="34445" y="137654"/>
                        <a:pt x="34558" y="136204"/>
                        <a:pt x="35050" y="134993"/>
                      </a:cubicBezTo>
                      <a:cubicBezTo>
                        <a:pt x="42238" y="117444"/>
                        <a:pt x="47308" y="99202"/>
                        <a:pt x="52706" y="81054"/>
                      </a:cubicBezTo>
                      <a:cubicBezTo>
                        <a:pt x="53702" y="77686"/>
                        <a:pt x="54730" y="74332"/>
                        <a:pt x="56704" y="71368"/>
                      </a:cubicBezTo>
                      <a:cubicBezTo>
                        <a:pt x="57782" y="69748"/>
                        <a:pt x="59119" y="68304"/>
                        <a:pt x="61231" y="68625"/>
                      </a:cubicBezTo>
                      <a:cubicBezTo>
                        <a:pt x="63123" y="68909"/>
                        <a:pt x="63545" y="70769"/>
                        <a:pt x="64031" y="72308"/>
                      </a:cubicBezTo>
                      <a:cubicBezTo>
                        <a:pt x="65847" y="78046"/>
                        <a:pt x="66257" y="84017"/>
                        <a:pt x="66724" y="89964"/>
                      </a:cubicBezTo>
                      <a:cubicBezTo>
                        <a:pt x="68287" y="109776"/>
                        <a:pt x="67222" y="129482"/>
                        <a:pt x="64460" y="149143"/>
                      </a:cubicBezTo>
                      <a:cubicBezTo>
                        <a:pt x="63438" y="156432"/>
                        <a:pt x="62820" y="163785"/>
                        <a:pt x="61673" y="171074"/>
                      </a:cubicBezTo>
                      <a:cubicBezTo>
                        <a:pt x="61105" y="174668"/>
                        <a:pt x="61994" y="177859"/>
                        <a:pt x="65456" y="179814"/>
                      </a:cubicBezTo>
                      <a:cubicBezTo>
                        <a:pt x="69637" y="182197"/>
                        <a:pt x="72115" y="181870"/>
                        <a:pt x="75974" y="178786"/>
                      </a:cubicBezTo>
                      <a:cubicBezTo>
                        <a:pt x="78308" y="176815"/>
                        <a:pt x="80203" y="174378"/>
                        <a:pt x="81536" y="171629"/>
                      </a:cubicBezTo>
                      <a:cubicBezTo>
                        <a:pt x="88522" y="158274"/>
                        <a:pt x="94538" y="144401"/>
                        <a:pt x="102603" y="131638"/>
                      </a:cubicBezTo>
                      <a:cubicBezTo>
                        <a:pt x="104413" y="128769"/>
                        <a:pt x="106229" y="125900"/>
                        <a:pt x="108133" y="123100"/>
                      </a:cubicBezTo>
                      <a:cubicBezTo>
                        <a:pt x="109760" y="120710"/>
                        <a:pt x="111734" y="118466"/>
                        <a:pt x="114950" y="119052"/>
                      </a:cubicBezTo>
                      <a:cubicBezTo>
                        <a:pt x="118166" y="119638"/>
                        <a:pt x="118878" y="122470"/>
                        <a:pt x="119534" y="125112"/>
                      </a:cubicBezTo>
                      <a:cubicBezTo>
                        <a:pt x="121918" y="134747"/>
                        <a:pt x="121930" y="144603"/>
                        <a:pt x="121848" y="154427"/>
                      </a:cubicBezTo>
                      <a:cubicBezTo>
                        <a:pt x="121747" y="165891"/>
                        <a:pt x="118966" y="176888"/>
                        <a:pt x="115618" y="187759"/>
                      </a:cubicBezTo>
                      <a:cubicBezTo>
                        <a:pt x="114926" y="189745"/>
                        <a:pt x="114369" y="191776"/>
                        <a:pt x="113953" y="193838"/>
                      </a:cubicBezTo>
                      <a:cubicBezTo>
                        <a:pt x="113594" y="196038"/>
                        <a:pt x="113462" y="198435"/>
                        <a:pt x="115845" y="199765"/>
                      </a:cubicBezTo>
                      <a:cubicBezTo>
                        <a:pt x="118040" y="201026"/>
                        <a:pt x="120752" y="200964"/>
                        <a:pt x="122889" y="199608"/>
                      </a:cubicBezTo>
                      <a:cubicBezTo>
                        <a:pt x="126018" y="197820"/>
                        <a:pt x="128071" y="194610"/>
                        <a:pt x="128381" y="191019"/>
                      </a:cubicBezTo>
                      <a:cubicBezTo>
                        <a:pt x="130304" y="172550"/>
                        <a:pt x="134617" y="154314"/>
                        <a:pt x="133823" y="135529"/>
                      </a:cubicBezTo>
                      <a:cubicBezTo>
                        <a:pt x="133660" y="129801"/>
                        <a:pt x="132854" y="124109"/>
                        <a:pt x="131420" y="118560"/>
                      </a:cubicBezTo>
                      <a:cubicBezTo>
                        <a:pt x="130678" y="115719"/>
                        <a:pt x="129394" y="113050"/>
                        <a:pt x="127637" y="110697"/>
                      </a:cubicBezTo>
                      <a:cubicBezTo>
                        <a:pt x="122996" y="104599"/>
                        <a:pt x="115656" y="103363"/>
                        <a:pt x="109300" y="107658"/>
                      </a:cubicBezTo>
                      <a:cubicBezTo>
                        <a:pt x="104943" y="110615"/>
                        <a:pt x="101909" y="114802"/>
                        <a:pt x="99078" y="119115"/>
                      </a:cubicBezTo>
                      <a:cubicBezTo>
                        <a:pt x="92211" y="129595"/>
                        <a:pt x="86208" y="140554"/>
                        <a:pt x="80161" y="151545"/>
                      </a:cubicBezTo>
                      <a:cubicBezTo>
                        <a:pt x="78604" y="154383"/>
                        <a:pt x="77128" y="157302"/>
                        <a:pt x="74341" y="159875"/>
                      </a:cubicBezTo>
                      <a:cubicBezTo>
                        <a:pt x="73338" y="156672"/>
                        <a:pt x="74417" y="154030"/>
                        <a:pt x="74908" y="151438"/>
                      </a:cubicBezTo>
                      <a:cubicBezTo>
                        <a:pt x="78465" y="132792"/>
                        <a:pt x="81498" y="114096"/>
                        <a:pt x="80798" y="95002"/>
                      </a:cubicBezTo>
                      <a:cubicBezTo>
                        <a:pt x="80420" y="84793"/>
                        <a:pt x="79360" y="74691"/>
                        <a:pt x="75835" y="65012"/>
                      </a:cubicBezTo>
                      <a:cubicBezTo>
                        <a:pt x="74114" y="60295"/>
                        <a:pt x="71585" y="56134"/>
                        <a:pt x="67291" y="53309"/>
                      </a:cubicBezTo>
                      <a:cubicBezTo>
                        <a:pt x="62480" y="50156"/>
                        <a:pt x="57990" y="50698"/>
                        <a:pt x="54049" y="54885"/>
                      </a:cubicBezTo>
                      <a:cubicBezTo>
                        <a:pt x="51600" y="57580"/>
                        <a:pt x="49747" y="60763"/>
                        <a:pt x="48614" y="64224"/>
                      </a:cubicBezTo>
                      <a:cubicBezTo>
                        <a:pt x="44200" y="77024"/>
                        <a:pt x="38644" y="89447"/>
                        <a:pt x="34955" y="102512"/>
                      </a:cubicBezTo>
                      <a:cubicBezTo>
                        <a:pt x="34629" y="103692"/>
                        <a:pt x="33973" y="104756"/>
                        <a:pt x="33064" y="105577"/>
                      </a:cubicBezTo>
                      <a:lnTo>
                        <a:pt x="33064" y="103414"/>
                      </a:lnTo>
                      <a:cubicBezTo>
                        <a:pt x="33064" y="70145"/>
                        <a:pt x="33108" y="36882"/>
                        <a:pt x="32994" y="3619"/>
                      </a:cubicBezTo>
                      <a:cubicBezTo>
                        <a:pt x="33032" y="713"/>
                        <a:pt x="33757" y="0"/>
                        <a:pt x="36683" y="0"/>
                      </a:cubicBezTo>
                      <a:cubicBezTo>
                        <a:pt x="106021" y="126"/>
                        <a:pt x="175352" y="164"/>
                        <a:pt x="244677" y="114"/>
                      </a:cubicBezTo>
                      <a:cubicBezTo>
                        <a:pt x="247465" y="114"/>
                        <a:pt x="248152" y="851"/>
                        <a:pt x="248146" y="3607"/>
                      </a:cubicBezTo>
                      <a:cubicBezTo>
                        <a:pt x="248065" y="51505"/>
                        <a:pt x="248065" y="99408"/>
                        <a:pt x="248146" y="147314"/>
                      </a:cubicBezTo>
                      <a:cubicBezTo>
                        <a:pt x="248146" y="149836"/>
                        <a:pt x="247786" y="150890"/>
                        <a:pt x="244942" y="150467"/>
                      </a:cubicBezTo>
                      <a:cubicBezTo>
                        <a:pt x="238113" y="149490"/>
                        <a:pt x="231208" y="149137"/>
                        <a:pt x="224398" y="147945"/>
                      </a:cubicBezTo>
                      <a:cubicBezTo>
                        <a:pt x="222034" y="147522"/>
                        <a:pt x="221201" y="146589"/>
                        <a:pt x="221636" y="144161"/>
                      </a:cubicBezTo>
                      <a:cubicBezTo>
                        <a:pt x="225994" y="119992"/>
                        <a:pt x="228882" y="95607"/>
                        <a:pt x="233699" y="71488"/>
                      </a:cubicBezTo>
                      <a:cubicBezTo>
                        <a:pt x="235361" y="62735"/>
                        <a:pt x="235908" y="53806"/>
                        <a:pt x="235326" y="44916"/>
                      </a:cubicBezTo>
                      <a:cubicBezTo>
                        <a:pt x="235168" y="42122"/>
                        <a:pt x="234967" y="38736"/>
                        <a:pt x="231271" y="37979"/>
                      </a:cubicBezTo>
                      <a:cubicBezTo>
                        <a:pt x="228421" y="37393"/>
                        <a:pt x="226473" y="39739"/>
                        <a:pt x="225539" y="44153"/>
                      </a:cubicBezTo>
                      <a:cubicBezTo>
                        <a:pt x="224215" y="50370"/>
                        <a:pt x="224127" y="56707"/>
                        <a:pt x="223774" y="63007"/>
                      </a:cubicBezTo>
                      <a:cubicBezTo>
                        <a:pt x="223030" y="76280"/>
                        <a:pt x="219732" y="89106"/>
                        <a:pt x="217285" y="102102"/>
                      </a:cubicBezTo>
                      <a:cubicBezTo>
                        <a:pt x="214908" y="114764"/>
                        <a:pt x="212518" y="127376"/>
                        <a:pt x="210109" y="139987"/>
                      </a:cubicBezTo>
                      <a:cubicBezTo>
                        <a:pt x="209075" y="145366"/>
                        <a:pt x="208892" y="145189"/>
                        <a:pt x="203400" y="144678"/>
                      </a:cubicBezTo>
                      <a:cubicBezTo>
                        <a:pt x="192788" y="143682"/>
                        <a:pt x="182131" y="142875"/>
                        <a:pt x="171909" y="147119"/>
                      </a:cubicBezTo>
                      <a:cubicBezTo>
                        <a:pt x="169192" y="148247"/>
                        <a:pt x="169463" y="146349"/>
                        <a:pt x="169696" y="144861"/>
                      </a:cubicBezTo>
                      <a:cubicBezTo>
                        <a:pt x="170207" y="141513"/>
                        <a:pt x="171203" y="138221"/>
                        <a:pt x="171487" y="134860"/>
                      </a:cubicBezTo>
                      <a:cubicBezTo>
                        <a:pt x="173379" y="112475"/>
                        <a:pt x="176960" y="90260"/>
                        <a:pt x="178253" y="67818"/>
                      </a:cubicBezTo>
                      <a:cubicBezTo>
                        <a:pt x="179016" y="54576"/>
                        <a:pt x="180542" y="41479"/>
                        <a:pt x="182490" y="28388"/>
                      </a:cubicBezTo>
                      <a:cubicBezTo>
                        <a:pt x="182730" y="26293"/>
                        <a:pt x="182730" y="24178"/>
                        <a:pt x="182490" y="22083"/>
                      </a:cubicBezTo>
                      <a:cubicBezTo>
                        <a:pt x="182320" y="20014"/>
                        <a:pt x="181488" y="18299"/>
                        <a:pt x="179300" y="17467"/>
                      </a:cubicBezTo>
                      <a:cubicBezTo>
                        <a:pt x="177200" y="16545"/>
                        <a:pt x="174751" y="16978"/>
                        <a:pt x="173095" y="18564"/>
                      </a:cubicBezTo>
                      <a:cubicBezTo>
                        <a:pt x="170245" y="21118"/>
                        <a:pt x="168990" y="24479"/>
                        <a:pt x="168681" y="28218"/>
                      </a:cubicBezTo>
                      <a:cubicBezTo>
                        <a:pt x="167546" y="42450"/>
                        <a:pt x="166304" y="56682"/>
                        <a:pt x="165339" y="70927"/>
                      </a:cubicBezTo>
                      <a:cubicBezTo>
                        <a:pt x="162703" y="109789"/>
                        <a:pt x="157179" y="148184"/>
                        <a:pt x="147323" y="185867"/>
                      </a:cubicBezTo>
                      <a:cubicBezTo>
                        <a:pt x="144877" y="195244"/>
                        <a:pt x="142909" y="204740"/>
                        <a:pt x="140576" y="214779"/>
                      </a:cubicBezTo>
                      <a:cubicBezTo>
                        <a:pt x="145558" y="214779"/>
                        <a:pt x="150211" y="214779"/>
                        <a:pt x="154871" y="214779"/>
                      </a:cubicBezTo>
                      <a:cubicBezTo>
                        <a:pt x="156492" y="214779"/>
                        <a:pt x="156479" y="213411"/>
                        <a:pt x="156864" y="212339"/>
                      </a:cubicBezTo>
                      <a:cubicBezTo>
                        <a:pt x="160017" y="203593"/>
                        <a:pt x="161164" y="194393"/>
                        <a:pt x="163075" y="185369"/>
                      </a:cubicBezTo>
                      <a:cubicBezTo>
                        <a:pt x="164109" y="180451"/>
                        <a:pt x="164967" y="175488"/>
                        <a:pt x="166537" y="170702"/>
                      </a:cubicBezTo>
                      <a:cubicBezTo>
                        <a:pt x="168107" y="165916"/>
                        <a:pt x="171020" y="162189"/>
                        <a:pt x="176191" y="160941"/>
                      </a:cubicBezTo>
                      <a:cubicBezTo>
                        <a:pt x="184388" y="158955"/>
                        <a:pt x="192586" y="157120"/>
                        <a:pt x="201061" y="156823"/>
                      </a:cubicBezTo>
                      <a:cubicBezTo>
                        <a:pt x="206528" y="156628"/>
                        <a:pt x="206950" y="157359"/>
                        <a:pt x="205765" y="162498"/>
                      </a:cubicBezTo>
                      <a:cubicBezTo>
                        <a:pt x="203242" y="173439"/>
                        <a:pt x="199459" y="184032"/>
                        <a:pt x="197220" y="195042"/>
                      </a:cubicBezTo>
                      <a:cubicBezTo>
                        <a:pt x="196682" y="197564"/>
                        <a:pt x="196524" y="200154"/>
                        <a:pt x="196754" y="202723"/>
                      </a:cubicBezTo>
                      <a:cubicBezTo>
                        <a:pt x="197038" y="205705"/>
                        <a:pt x="198047" y="208328"/>
                        <a:pt x="201326" y="209028"/>
                      </a:cubicBezTo>
                      <a:cubicBezTo>
                        <a:pt x="204605" y="209728"/>
                        <a:pt x="207291" y="208480"/>
                        <a:pt x="209050" y="205547"/>
                      </a:cubicBezTo>
                      <a:cubicBezTo>
                        <a:pt x="212077" y="200503"/>
                        <a:pt x="213016" y="194828"/>
                        <a:pt x="213691" y="189153"/>
                      </a:cubicBezTo>
                      <a:cubicBezTo>
                        <a:pt x="214675" y="180911"/>
                        <a:pt x="215110" y="172600"/>
                        <a:pt x="217210" y="164510"/>
                      </a:cubicBezTo>
                      <a:cubicBezTo>
                        <a:pt x="218635" y="159030"/>
                        <a:pt x="219467" y="158595"/>
                        <a:pt x="224959" y="159232"/>
                      </a:cubicBezTo>
                      <a:cubicBezTo>
                        <a:pt x="231686" y="160022"/>
                        <a:pt x="238386" y="161073"/>
                        <a:pt x="245062" y="162385"/>
                      </a:cubicBezTo>
                      <a:cubicBezTo>
                        <a:pt x="247477" y="162858"/>
                        <a:pt x="248259" y="162025"/>
                        <a:pt x="247988" y="159705"/>
                      </a:cubicBezTo>
                      <a:cubicBezTo>
                        <a:pt x="247928" y="158655"/>
                        <a:pt x="247928" y="157602"/>
                        <a:pt x="247988" y="156552"/>
                      </a:cubicBezTo>
                      <a:cubicBezTo>
                        <a:pt x="247988" y="150461"/>
                        <a:pt x="247988" y="150423"/>
                        <a:pt x="254149" y="151426"/>
                      </a:cubicBezTo>
                      <a:cubicBezTo>
                        <a:pt x="255878" y="151708"/>
                        <a:pt x="257580" y="152145"/>
                        <a:pt x="259231" y="152731"/>
                      </a:cubicBezTo>
                      <a:cubicBezTo>
                        <a:pt x="262579" y="153935"/>
                        <a:pt x="263304" y="156653"/>
                        <a:pt x="262920" y="159837"/>
                      </a:cubicBezTo>
                      <a:cubicBezTo>
                        <a:pt x="262554" y="162908"/>
                        <a:pt x="260574" y="164396"/>
                        <a:pt x="257661" y="164409"/>
                      </a:cubicBezTo>
                      <a:cubicBezTo>
                        <a:pt x="255323" y="164478"/>
                        <a:pt x="252988" y="164212"/>
                        <a:pt x="250725" y="163621"/>
                      </a:cubicBezTo>
                      <a:cubicBezTo>
                        <a:pt x="248202" y="162883"/>
                        <a:pt x="248082" y="163829"/>
                        <a:pt x="248089" y="165878"/>
                      </a:cubicBezTo>
                      <a:cubicBezTo>
                        <a:pt x="248152" y="181100"/>
                        <a:pt x="248051" y="196329"/>
                        <a:pt x="248190" y="211557"/>
                      </a:cubicBezTo>
                      <a:cubicBezTo>
                        <a:pt x="248190" y="214344"/>
                        <a:pt x="247446" y="215044"/>
                        <a:pt x="244690" y="215031"/>
                      </a:cubicBezTo>
                      <a:cubicBezTo>
                        <a:pt x="216352" y="214930"/>
                        <a:pt x="188008" y="215031"/>
                        <a:pt x="159664" y="214899"/>
                      </a:cubicBezTo>
                      <a:cubicBezTo>
                        <a:pt x="157015" y="214899"/>
                        <a:pt x="155792" y="215574"/>
                        <a:pt x="154953" y="218159"/>
                      </a:cubicBezTo>
                      <a:cubicBezTo>
                        <a:pt x="152860" y="224603"/>
                        <a:pt x="150596" y="231016"/>
                        <a:pt x="147563" y="237076"/>
                      </a:cubicBezTo>
                      <a:cubicBezTo>
                        <a:pt x="146586" y="239037"/>
                        <a:pt x="146302" y="242278"/>
                        <a:pt x="142808" y="241667"/>
                      </a:cubicBezTo>
                      <a:cubicBezTo>
                        <a:pt x="139273" y="240891"/>
                        <a:pt x="136652" y="237908"/>
                        <a:pt x="136339" y="234302"/>
                      </a:cubicBezTo>
                      <a:cubicBezTo>
                        <a:pt x="136087" y="229528"/>
                        <a:pt x="137524" y="225051"/>
                        <a:pt x="138792" y="220549"/>
                      </a:cubicBezTo>
                      <a:cubicBezTo>
                        <a:pt x="139265" y="218878"/>
                        <a:pt x="139876" y="217238"/>
                        <a:pt x="140437" y="215504"/>
                      </a:cubicBezTo>
                      <a:cubicBezTo>
                        <a:pt x="139176" y="214691"/>
                        <a:pt x="137884" y="215075"/>
                        <a:pt x="136654" y="215075"/>
                      </a:cubicBezTo>
                      <a:cubicBezTo>
                        <a:pt x="103391" y="215075"/>
                        <a:pt x="70129" y="215006"/>
                        <a:pt x="36866" y="215132"/>
                      </a:cubicBezTo>
                      <a:cubicBezTo>
                        <a:pt x="33713" y="215132"/>
                        <a:pt x="33019" y="214338"/>
                        <a:pt x="33032" y="211273"/>
                      </a:cubicBezTo>
                      <a:cubicBezTo>
                        <a:pt x="33171" y="188081"/>
                        <a:pt x="33108" y="164895"/>
                        <a:pt x="33108" y="141469"/>
                      </a:cubicBezTo>
                      <a:cubicBezTo>
                        <a:pt x="31557" y="142062"/>
                        <a:pt x="31449" y="143487"/>
                        <a:pt x="31002" y="144527"/>
                      </a:cubicBezTo>
                      <a:cubicBezTo>
                        <a:pt x="26506" y="154976"/>
                        <a:pt x="23655" y="165967"/>
                        <a:pt x="20490" y="176838"/>
                      </a:cubicBezTo>
                      <a:cubicBezTo>
                        <a:pt x="18207" y="184688"/>
                        <a:pt x="15527" y="192419"/>
                        <a:pt x="13018" y="200200"/>
                      </a:cubicBezTo>
                      <a:cubicBezTo>
                        <a:pt x="12867" y="200763"/>
                        <a:pt x="12655" y="201309"/>
                        <a:pt x="12387" y="201827"/>
                      </a:cubicBezTo>
                      <a:cubicBezTo>
                        <a:pt x="11082" y="204066"/>
                        <a:pt x="10495" y="207288"/>
                        <a:pt x="7071" y="207086"/>
                      </a:cubicBezTo>
                      <a:cubicBezTo>
                        <a:pt x="3837" y="206897"/>
                        <a:pt x="299" y="202628"/>
                        <a:pt x="15" y="199191"/>
                      </a:cubicBezTo>
                      <a:cubicBezTo>
                        <a:pt x="-91" y="197191"/>
                        <a:pt x="359" y="195200"/>
                        <a:pt x="1314" y="193441"/>
                      </a:cubicBezTo>
                      <a:cubicBezTo>
                        <a:pt x="8017" y="180255"/>
                        <a:pt x="12469" y="166225"/>
                        <a:pt x="16971" y="152207"/>
                      </a:cubicBezTo>
                      <a:cubicBezTo>
                        <a:pt x="21442" y="138297"/>
                        <a:pt x="26127" y="124462"/>
                        <a:pt x="31601" y="110905"/>
                      </a:cubicBezTo>
                      <a:cubicBezTo>
                        <a:pt x="31891" y="110186"/>
                        <a:pt x="32200" y="109480"/>
                        <a:pt x="32502" y="108761"/>
                      </a:cubicBezTo>
                      <a:close/>
                    </a:path>
                  </a:pathLst>
                </a:custGeom>
                <a:solidFill>
                  <a:srgbClr val="B9393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6" name="Freeform 465">
                  <a:extLst>
                    <a:ext uri="{FF2B5EF4-FFF2-40B4-BE49-F238E27FC236}">
                      <a16:creationId xmlns:a16="http://schemas.microsoft.com/office/drawing/2014/main" id="{12B6135F-02A3-11B7-286D-152597B220D6}"/>
                    </a:ext>
                  </a:extLst>
                </p:cNvPr>
                <p:cNvSpPr/>
                <p:nvPr/>
              </p:nvSpPr>
              <p:spPr>
                <a:xfrm>
                  <a:off x="9737214" y="3794342"/>
                  <a:ext cx="55345" cy="75491"/>
                </a:xfrm>
                <a:custGeom>
                  <a:avLst/>
                  <a:gdLst>
                    <a:gd name="connsiteX0" fmla="*/ 15210 w 55345"/>
                    <a:gd name="connsiteY0" fmla="*/ 25717 h 75491"/>
                    <a:gd name="connsiteX1" fmla="*/ 15273 w 55345"/>
                    <a:gd name="connsiteY1" fmla="*/ 71831 h 75491"/>
                    <a:gd name="connsiteX2" fmla="*/ 12082 w 55345"/>
                    <a:gd name="connsiteY2" fmla="*/ 75097 h 75491"/>
                    <a:gd name="connsiteX3" fmla="*/ 1016 w 55345"/>
                    <a:gd name="connsiteY3" fmla="*/ 74309 h 75491"/>
                    <a:gd name="connsiteX4" fmla="*/ 455 w 55345"/>
                    <a:gd name="connsiteY4" fmla="*/ 63469 h 75491"/>
                    <a:gd name="connsiteX5" fmla="*/ 391 w 55345"/>
                    <a:gd name="connsiteY5" fmla="*/ 3382 h 75491"/>
                    <a:gd name="connsiteX6" fmla="*/ 3588 w 55345"/>
                    <a:gd name="connsiteY6" fmla="*/ 15 h 75491"/>
                    <a:gd name="connsiteX7" fmla="*/ 17991 w 55345"/>
                    <a:gd name="connsiteY7" fmla="*/ 15 h 75491"/>
                    <a:gd name="connsiteX8" fmla="*/ 22039 w 55345"/>
                    <a:gd name="connsiteY8" fmla="*/ 2802 h 75491"/>
                    <a:gd name="connsiteX9" fmla="*/ 39733 w 55345"/>
                    <a:gd name="connsiteY9" fmla="*/ 47755 h 75491"/>
                    <a:gd name="connsiteX10" fmla="*/ 41089 w 55345"/>
                    <a:gd name="connsiteY10" fmla="*/ 49855 h 75491"/>
                    <a:gd name="connsiteX11" fmla="*/ 41089 w 55345"/>
                    <a:gd name="connsiteY11" fmla="*/ 22432 h 75491"/>
                    <a:gd name="connsiteX12" fmla="*/ 40918 w 55345"/>
                    <a:gd name="connsiteY12" fmla="*/ 2758 h 75491"/>
                    <a:gd name="connsiteX13" fmla="*/ 43687 w 55345"/>
                    <a:gd name="connsiteY13" fmla="*/ 27 h 75491"/>
                    <a:gd name="connsiteX14" fmla="*/ 52824 w 55345"/>
                    <a:gd name="connsiteY14" fmla="*/ 27 h 75491"/>
                    <a:gd name="connsiteX15" fmla="*/ 55346 w 55345"/>
                    <a:gd name="connsiteY15" fmla="*/ 2253 h 75491"/>
                    <a:gd name="connsiteX16" fmla="*/ 55346 w 55345"/>
                    <a:gd name="connsiteY16" fmla="*/ 72877 h 75491"/>
                    <a:gd name="connsiteX17" fmla="*/ 52824 w 55345"/>
                    <a:gd name="connsiteY17" fmla="*/ 75034 h 75491"/>
                    <a:gd name="connsiteX18" fmla="*/ 38421 w 55345"/>
                    <a:gd name="connsiteY18" fmla="*/ 75078 h 75491"/>
                    <a:gd name="connsiteX19" fmla="*/ 34354 w 55345"/>
                    <a:gd name="connsiteY19" fmla="*/ 72335 h 75491"/>
                    <a:gd name="connsiteX20" fmla="*/ 16578 w 55345"/>
                    <a:gd name="connsiteY20" fmla="*/ 28914 h 75491"/>
                    <a:gd name="connsiteX21" fmla="*/ 15210 w 55345"/>
                    <a:gd name="connsiteY21" fmla="*/ 25717 h 7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5345" h="75491">
                      <a:moveTo>
                        <a:pt x="15210" y="25717"/>
                      </a:moveTo>
                      <a:cubicBezTo>
                        <a:pt x="15210" y="41204"/>
                        <a:pt x="15147" y="56520"/>
                        <a:pt x="15273" y="71831"/>
                      </a:cubicBezTo>
                      <a:cubicBezTo>
                        <a:pt x="15273" y="74353"/>
                        <a:pt x="14819" y="75406"/>
                        <a:pt x="12082" y="75097"/>
                      </a:cubicBezTo>
                      <a:cubicBezTo>
                        <a:pt x="8299" y="74662"/>
                        <a:pt x="3166" y="76692"/>
                        <a:pt x="1016" y="74309"/>
                      </a:cubicBezTo>
                      <a:cubicBezTo>
                        <a:pt x="-876" y="72228"/>
                        <a:pt x="455" y="67196"/>
                        <a:pt x="455" y="63469"/>
                      </a:cubicBezTo>
                      <a:cubicBezTo>
                        <a:pt x="455" y="43442"/>
                        <a:pt x="492" y="23409"/>
                        <a:pt x="391" y="3382"/>
                      </a:cubicBezTo>
                      <a:cubicBezTo>
                        <a:pt x="391" y="860"/>
                        <a:pt x="795" y="-136"/>
                        <a:pt x="3588" y="15"/>
                      </a:cubicBezTo>
                      <a:cubicBezTo>
                        <a:pt x="8375" y="273"/>
                        <a:pt x="13192" y="223"/>
                        <a:pt x="17991" y="15"/>
                      </a:cubicBezTo>
                      <a:cubicBezTo>
                        <a:pt x="20267" y="-80"/>
                        <a:pt x="21245" y="759"/>
                        <a:pt x="22039" y="2802"/>
                      </a:cubicBezTo>
                      <a:cubicBezTo>
                        <a:pt x="27872" y="17810"/>
                        <a:pt x="33818" y="32779"/>
                        <a:pt x="39733" y="47755"/>
                      </a:cubicBezTo>
                      <a:cubicBezTo>
                        <a:pt x="39991" y="48563"/>
                        <a:pt x="40459" y="49287"/>
                        <a:pt x="41089" y="49855"/>
                      </a:cubicBezTo>
                      <a:cubicBezTo>
                        <a:pt x="41089" y="40712"/>
                        <a:pt x="41089" y="31569"/>
                        <a:pt x="41089" y="22432"/>
                      </a:cubicBezTo>
                      <a:cubicBezTo>
                        <a:pt x="41089" y="15874"/>
                        <a:pt x="41089" y="9309"/>
                        <a:pt x="40918" y="2758"/>
                      </a:cubicBezTo>
                      <a:cubicBezTo>
                        <a:pt x="40855" y="545"/>
                        <a:pt x="41549" y="-92"/>
                        <a:pt x="43687" y="27"/>
                      </a:cubicBezTo>
                      <a:cubicBezTo>
                        <a:pt x="46726" y="198"/>
                        <a:pt x="49778" y="141"/>
                        <a:pt x="52824" y="27"/>
                      </a:cubicBezTo>
                      <a:cubicBezTo>
                        <a:pt x="54482" y="-29"/>
                        <a:pt x="55346" y="217"/>
                        <a:pt x="55346" y="2253"/>
                      </a:cubicBezTo>
                      <a:cubicBezTo>
                        <a:pt x="55275" y="25795"/>
                        <a:pt x="55275" y="49336"/>
                        <a:pt x="55346" y="72877"/>
                      </a:cubicBezTo>
                      <a:cubicBezTo>
                        <a:pt x="55346" y="75015"/>
                        <a:pt x="54400" y="75053"/>
                        <a:pt x="52824" y="75034"/>
                      </a:cubicBezTo>
                      <a:cubicBezTo>
                        <a:pt x="48025" y="74984"/>
                        <a:pt x="43214" y="74883"/>
                        <a:pt x="38421" y="75078"/>
                      </a:cubicBezTo>
                      <a:cubicBezTo>
                        <a:pt x="36164" y="75166"/>
                        <a:pt x="35174" y="74378"/>
                        <a:pt x="34354" y="72335"/>
                      </a:cubicBezTo>
                      <a:cubicBezTo>
                        <a:pt x="28502" y="57832"/>
                        <a:pt x="22518" y="43386"/>
                        <a:pt x="16578" y="28914"/>
                      </a:cubicBezTo>
                      <a:cubicBezTo>
                        <a:pt x="16168" y="27905"/>
                        <a:pt x="15677" y="26833"/>
                        <a:pt x="15210" y="25717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54ECBAB8-9C13-6C37-EA96-C2CB6ADC20B3}"/>
                    </a:ext>
                  </a:extLst>
                </p:cNvPr>
                <p:cNvSpPr/>
                <p:nvPr/>
              </p:nvSpPr>
              <p:spPr>
                <a:xfrm>
                  <a:off x="9959043" y="3794337"/>
                  <a:ext cx="50679" cy="75134"/>
                </a:xfrm>
                <a:custGeom>
                  <a:avLst/>
                  <a:gdLst>
                    <a:gd name="connsiteX0" fmla="*/ 36737 w 50679"/>
                    <a:gd name="connsiteY0" fmla="*/ 38132 h 75134"/>
                    <a:gd name="connsiteX1" fmla="*/ 41549 w 50679"/>
                    <a:gd name="connsiteY1" fmla="*/ 44204 h 75134"/>
                    <a:gd name="connsiteX2" fmla="*/ 50679 w 50679"/>
                    <a:gd name="connsiteY2" fmla="*/ 75052 h 75134"/>
                    <a:gd name="connsiteX3" fmla="*/ 35382 w 50679"/>
                    <a:gd name="connsiteY3" fmla="*/ 75083 h 75134"/>
                    <a:gd name="connsiteX4" fmla="*/ 33421 w 50679"/>
                    <a:gd name="connsiteY4" fmla="*/ 72807 h 75134"/>
                    <a:gd name="connsiteX5" fmla="*/ 28136 w 50679"/>
                    <a:gd name="connsiteY5" fmla="*/ 53574 h 75134"/>
                    <a:gd name="connsiteX6" fmla="*/ 18621 w 50679"/>
                    <a:gd name="connsiteY6" fmla="*/ 45509 h 75134"/>
                    <a:gd name="connsiteX7" fmla="*/ 16099 w 50679"/>
                    <a:gd name="connsiteY7" fmla="*/ 48076 h 75134"/>
                    <a:gd name="connsiteX8" fmla="*/ 16219 w 50679"/>
                    <a:gd name="connsiteY8" fmla="*/ 71955 h 75134"/>
                    <a:gd name="connsiteX9" fmla="*/ 12895 w 50679"/>
                    <a:gd name="connsiteY9" fmla="*/ 75108 h 75134"/>
                    <a:gd name="connsiteX10" fmla="*/ 3071 w 50679"/>
                    <a:gd name="connsiteY10" fmla="*/ 75108 h 75134"/>
                    <a:gd name="connsiteX11" fmla="*/ 0 w 50679"/>
                    <a:gd name="connsiteY11" fmla="*/ 72012 h 75134"/>
                    <a:gd name="connsiteX12" fmla="*/ 57 w 50679"/>
                    <a:gd name="connsiteY12" fmla="*/ 20040 h 75134"/>
                    <a:gd name="connsiteX13" fmla="*/ 57 w 50679"/>
                    <a:gd name="connsiteY13" fmla="*/ 2479 h 75134"/>
                    <a:gd name="connsiteX14" fmla="*/ 2050 w 50679"/>
                    <a:gd name="connsiteY14" fmla="*/ 64 h 75134"/>
                    <a:gd name="connsiteX15" fmla="*/ 30135 w 50679"/>
                    <a:gd name="connsiteY15" fmla="*/ 304 h 75134"/>
                    <a:gd name="connsiteX16" fmla="*/ 47545 w 50679"/>
                    <a:gd name="connsiteY16" fmla="*/ 23433 h 75134"/>
                    <a:gd name="connsiteX17" fmla="*/ 36737 w 50679"/>
                    <a:gd name="connsiteY17" fmla="*/ 38132 h 75134"/>
                    <a:gd name="connsiteX18" fmla="*/ 16174 w 50679"/>
                    <a:gd name="connsiteY18" fmla="*/ 22645 h 75134"/>
                    <a:gd name="connsiteX19" fmla="*/ 24208 w 50679"/>
                    <a:gd name="connsiteY19" fmla="*/ 30930 h 75134"/>
                    <a:gd name="connsiteX20" fmla="*/ 31535 w 50679"/>
                    <a:gd name="connsiteY20" fmla="*/ 20286 h 75134"/>
                    <a:gd name="connsiteX21" fmla="*/ 17745 w 50679"/>
                    <a:gd name="connsiteY21" fmla="*/ 14447 h 75134"/>
                    <a:gd name="connsiteX22" fmla="*/ 16206 w 50679"/>
                    <a:gd name="connsiteY22" fmla="*/ 20558 h 75134"/>
                    <a:gd name="connsiteX23" fmla="*/ 16174 w 50679"/>
                    <a:gd name="connsiteY23" fmla="*/ 22645 h 75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679" h="75134">
                      <a:moveTo>
                        <a:pt x="36737" y="38132"/>
                      </a:moveTo>
                      <a:cubicBezTo>
                        <a:pt x="39109" y="39407"/>
                        <a:pt x="40850" y="41603"/>
                        <a:pt x="41549" y="44204"/>
                      </a:cubicBezTo>
                      <a:cubicBezTo>
                        <a:pt x="44569" y="54369"/>
                        <a:pt x="47571" y="64540"/>
                        <a:pt x="50679" y="75052"/>
                      </a:cubicBezTo>
                      <a:cubicBezTo>
                        <a:pt x="45383" y="75052"/>
                        <a:pt x="40376" y="74982"/>
                        <a:pt x="35382" y="75083"/>
                      </a:cubicBezTo>
                      <a:cubicBezTo>
                        <a:pt x="33572" y="75121"/>
                        <a:pt x="33704" y="73853"/>
                        <a:pt x="33421" y="72807"/>
                      </a:cubicBezTo>
                      <a:cubicBezTo>
                        <a:pt x="31668" y="66394"/>
                        <a:pt x="30110" y="59918"/>
                        <a:pt x="28136" y="53574"/>
                      </a:cubicBezTo>
                      <a:cubicBezTo>
                        <a:pt x="26207" y="47344"/>
                        <a:pt x="23760" y="45623"/>
                        <a:pt x="18621" y="45509"/>
                      </a:cubicBezTo>
                      <a:cubicBezTo>
                        <a:pt x="16559" y="45465"/>
                        <a:pt x="16099" y="46140"/>
                        <a:pt x="16099" y="48076"/>
                      </a:cubicBezTo>
                      <a:cubicBezTo>
                        <a:pt x="16200" y="56033"/>
                        <a:pt x="15998" y="63998"/>
                        <a:pt x="16219" y="71955"/>
                      </a:cubicBezTo>
                      <a:cubicBezTo>
                        <a:pt x="16301" y="74736"/>
                        <a:pt x="15392" y="75272"/>
                        <a:pt x="12895" y="75108"/>
                      </a:cubicBezTo>
                      <a:cubicBezTo>
                        <a:pt x="9625" y="74888"/>
                        <a:pt x="6342" y="74888"/>
                        <a:pt x="3071" y="75108"/>
                      </a:cubicBezTo>
                      <a:cubicBezTo>
                        <a:pt x="549" y="75279"/>
                        <a:pt x="-12" y="74478"/>
                        <a:pt x="0" y="72012"/>
                      </a:cubicBezTo>
                      <a:cubicBezTo>
                        <a:pt x="114" y="54690"/>
                        <a:pt x="57" y="37362"/>
                        <a:pt x="57" y="20040"/>
                      </a:cubicBezTo>
                      <a:cubicBezTo>
                        <a:pt x="57" y="14189"/>
                        <a:pt x="57" y="8337"/>
                        <a:pt x="57" y="2479"/>
                      </a:cubicBezTo>
                      <a:cubicBezTo>
                        <a:pt x="57" y="1029"/>
                        <a:pt x="158" y="39"/>
                        <a:pt x="2050" y="64"/>
                      </a:cubicBezTo>
                      <a:cubicBezTo>
                        <a:pt x="11414" y="165"/>
                        <a:pt x="20803" y="-270"/>
                        <a:pt x="30135" y="304"/>
                      </a:cubicBezTo>
                      <a:cubicBezTo>
                        <a:pt x="42980" y="1085"/>
                        <a:pt x="49626" y="10298"/>
                        <a:pt x="47545" y="23433"/>
                      </a:cubicBezTo>
                      <a:cubicBezTo>
                        <a:pt x="46379" y="30924"/>
                        <a:pt x="43938" y="34272"/>
                        <a:pt x="36737" y="38132"/>
                      </a:cubicBezTo>
                      <a:close/>
                      <a:moveTo>
                        <a:pt x="16174" y="22645"/>
                      </a:moveTo>
                      <a:cubicBezTo>
                        <a:pt x="16174" y="31857"/>
                        <a:pt x="16174" y="31857"/>
                        <a:pt x="24208" y="30930"/>
                      </a:cubicBezTo>
                      <a:cubicBezTo>
                        <a:pt x="30167" y="30243"/>
                        <a:pt x="32903" y="26271"/>
                        <a:pt x="31535" y="20286"/>
                      </a:cubicBezTo>
                      <a:cubicBezTo>
                        <a:pt x="30501" y="15784"/>
                        <a:pt x="24719" y="13035"/>
                        <a:pt x="17745" y="14447"/>
                      </a:cubicBezTo>
                      <a:cubicBezTo>
                        <a:pt x="14327" y="15141"/>
                        <a:pt x="16950" y="18527"/>
                        <a:pt x="16206" y="20558"/>
                      </a:cubicBezTo>
                      <a:cubicBezTo>
                        <a:pt x="15979" y="21175"/>
                        <a:pt x="16174" y="21945"/>
                        <a:pt x="16174" y="2264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1A44F2EF-3B48-0567-715F-FBA40304A002}"/>
                    </a:ext>
                  </a:extLst>
                </p:cNvPr>
                <p:cNvSpPr/>
                <p:nvPr/>
              </p:nvSpPr>
              <p:spPr>
                <a:xfrm>
                  <a:off x="9670826" y="3794340"/>
                  <a:ext cx="55136" cy="76310"/>
                </a:xfrm>
                <a:custGeom>
                  <a:avLst/>
                  <a:gdLst>
                    <a:gd name="connsiteX0" fmla="*/ 46 w 55136"/>
                    <a:gd name="connsiteY0" fmla="*/ 26350 h 76310"/>
                    <a:gd name="connsiteX1" fmla="*/ 2 w 55136"/>
                    <a:gd name="connsiteY1" fmla="*/ 2817 h 76310"/>
                    <a:gd name="connsiteX2" fmla="*/ 2675 w 55136"/>
                    <a:gd name="connsiteY2" fmla="*/ 36 h 76310"/>
                    <a:gd name="connsiteX3" fmla="*/ 13559 w 55136"/>
                    <a:gd name="connsiteY3" fmla="*/ 36 h 76310"/>
                    <a:gd name="connsiteX4" fmla="*/ 16485 w 55136"/>
                    <a:gd name="connsiteY4" fmla="*/ 3000 h 76310"/>
                    <a:gd name="connsiteX5" fmla="*/ 16441 w 55136"/>
                    <a:gd name="connsiteY5" fmla="*/ 41635 h 76310"/>
                    <a:gd name="connsiteX6" fmla="*/ 17702 w 55136"/>
                    <a:gd name="connsiteY6" fmla="*/ 53464 h 76310"/>
                    <a:gd name="connsiteX7" fmla="*/ 27387 w 55136"/>
                    <a:gd name="connsiteY7" fmla="*/ 61567 h 76310"/>
                    <a:gd name="connsiteX8" fmla="*/ 36789 w 55136"/>
                    <a:gd name="connsiteY8" fmla="*/ 53603 h 76310"/>
                    <a:gd name="connsiteX9" fmla="*/ 38050 w 55136"/>
                    <a:gd name="connsiteY9" fmla="*/ 45311 h 76310"/>
                    <a:gd name="connsiteX10" fmla="*/ 38050 w 55136"/>
                    <a:gd name="connsiteY10" fmla="*/ 3164 h 76310"/>
                    <a:gd name="connsiteX11" fmla="*/ 41127 w 55136"/>
                    <a:gd name="connsiteY11" fmla="*/ 11 h 76310"/>
                    <a:gd name="connsiteX12" fmla="*/ 52717 w 55136"/>
                    <a:gd name="connsiteY12" fmla="*/ 55 h 76310"/>
                    <a:gd name="connsiteX13" fmla="*/ 54937 w 55136"/>
                    <a:gd name="connsiteY13" fmla="*/ 1846 h 76310"/>
                    <a:gd name="connsiteX14" fmla="*/ 54306 w 55136"/>
                    <a:gd name="connsiteY14" fmla="*/ 53080 h 76310"/>
                    <a:gd name="connsiteX15" fmla="*/ 23541 w 55136"/>
                    <a:gd name="connsiteY15" fmla="*/ 76064 h 76310"/>
                    <a:gd name="connsiteX16" fmla="*/ 210 w 55136"/>
                    <a:gd name="connsiteY16" fmla="*/ 49511 h 76310"/>
                    <a:gd name="connsiteX17" fmla="*/ 172 w 55136"/>
                    <a:gd name="connsiteY17" fmla="*/ 26331 h 76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5136" h="76310">
                      <a:moveTo>
                        <a:pt x="46" y="26350"/>
                      </a:moveTo>
                      <a:cubicBezTo>
                        <a:pt x="46" y="18506"/>
                        <a:pt x="115" y="10661"/>
                        <a:pt x="2" y="2817"/>
                      </a:cubicBezTo>
                      <a:cubicBezTo>
                        <a:pt x="-30" y="730"/>
                        <a:pt x="418" y="-90"/>
                        <a:pt x="2675" y="36"/>
                      </a:cubicBezTo>
                      <a:cubicBezTo>
                        <a:pt x="6300" y="232"/>
                        <a:pt x="9934" y="232"/>
                        <a:pt x="13559" y="36"/>
                      </a:cubicBezTo>
                      <a:cubicBezTo>
                        <a:pt x="15923" y="-90"/>
                        <a:pt x="16504" y="711"/>
                        <a:pt x="16485" y="3000"/>
                      </a:cubicBezTo>
                      <a:cubicBezTo>
                        <a:pt x="16377" y="15876"/>
                        <a:pt x="16422" y="28759"/>
                        <a:pt x="16441" y="41635"/>
                      </a:cubicBezTo>
                      <a:cubicBezTo>
                        <a:pt x="16441" y="45614"/>
                        <a:pt x="16573" y="49599"/>
                        <a:pt x="17702" y="53464"/>
                      </a:cubicBezTo>
                      <a:cubicBezTo>
                        <a:pt x="19228" y="58755"/>
                        <a:pt x="22696" y="61618"/>
                        <a:pt x="27387" y="61567"/>
                      </a:cubicBezTo>
                      <a:cubicBezTo>
                        <a:pt x="32079" y="61517"/>
                        <a:pt x="35131" y="58881"/>
                        <a:pt x="36789" y="53603"/>
                      </a:cubicBezTo>
                      <a:cubicBezTo>
                        <a:pt x="37633" y="50921"/>
                        <a:pt x="38059" y="48124"/>
                        <a:pt x="38050" y="45311"/>
                      </a:cubicBezTo>
                      <a:cubicBezTo>
                        <a:pt x="38050" y="31262"/>
                        <a:pt x="38139" y="17213"/>
                        <a:pt x="38050" y="3164"/>
                      </a:cubicBezTo>
                      <a:cubicBezTo>
                        <a:pt x="38050" y="749"/>
                        <a:pt x="38618" y="-109"/>
                        <a:pt x="41127" y="11"/>
                      </a:cubicBezTo>
                      <a:cubicBezTo>
                        <a:pt x="44980" y="225"/>
                        <a:pt x="48852" y="87"/>
                        <a:pt x="52717" y="55"/>
                      </a:cubicBezTo>
                      <a:cubicBezTo>
                        <a:pt x="53979" y="55"/>
                        <a:pt x="54975" y="55"/>
                        <a:pt x="54937" y="1846"/>
                      </a:cubicBezTo>
                      <a:cubicBezTo>
                        <a:pt x="54609" y="18928"/>
                        <a:pt x="55933" y="36061"/>
                        <a:pt x="54306" y="53080"/>
                      </a:cubicBezTo>
                      <a:cubicBezTo>
                        <a:pt x="52610" y="70887"/>
                        <a:pt x="39356" y="77748"/>
                        <a:pt x="23541" y="76064"/>
                      </a:cubicBezTo>
                      <a:cubicBezTo>
                        <a:pt x="8653" y="74475"/>
                        <a:pt x="613" y="65111"/>
                        <a:pt x="210" y="49511"/>
                      </a:cubicBezTo>
                      <a:cubicBezTo>
                        <a:pt x="-5" y="41793"/>
                        <a:pt x="172" y="34062"/>
                        <a:pt x="172" y="2633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B86BE88C-73F4-D892-7763-B7BE0C45F51F}"/>
                    </a:ext>
                  </a:extLst>
                </p:cNvPr>
                <p:cNvSpPr/>
                <p:nvPr/>
              </p:nvSpPr>
              <p:spPr>
                <a:xfrm>
                  <a:off x="10146544" y="3794350"/>
                  <a:ext cx="65497" cy="75102"/>
                </a:xfrm>
                <a:custGeom>
                  <a:avLst/>
                  <a:gdLst>
                    <a:gd name="connsiteX0" fmla="*/ 65498 w 65497"/>
                    <a:gd name="connsiteY0" fmla="*/ 75039 h 75102"/>
                    <a:gd name="connsiteX1" fmla="*/ 49922 w 65497"/>
                    <a:gd name="connsiteY1" fmla="*/ 75089 h 75102"/>
                    <a:gd name="connsiteX2" fmla="*/ 47306 w 65497"/>
                    <a:gd name="connsiteY2" fmla="*/ 73034 h 75102"/>
                    <a:gd name="connsiteX3" fmla="*/ 44153 w 65497"/>
                    <a:gd name="connsiteY3" fmla="*/ 61191 h 75102"/>
                    <a:gd name="connsiteX4" fmla="*/ 41296 w 65497"/>
                    <a:gd name="connsiteY4" fmla="*/ 58972 h 75102"/>
                    <a:gd name="connsiteX5" fmla="*/ 23388 w 65497"/>
                    <a:gd name="connsiteY5" fmla="*/ 58972 h 75102"/>
                    <a:gd name="connsiteX6" fmla="*/ 20311 w 65497"/>
                    <a:gd name="connsiteY6" fmla="*/ 61412 h 75102"/>
                    <a:gd name="connsiteX7" fmla="*/ 17101 w 65497"/>
                    <a:gd name="connsiteY7" fmla="*/ 72498 h 75102"/>
                    <a:gd name="connsiteX8" fmla="*/ 13816 w 65497"/>
                    <a:gd name="connsiteY8" fmla="*/ 75096 h 75102"/>
                    <a:gd name="connsiteX9" fmla="*/ 0 w 65497"/>
                    <a:gd name="connsiteY9" fmla="*/ 75039 h 75102"/>
                    <a:gd name="connsiteX10" fmla="*/ 5713 w 65497"/>
                    <a:gd name="connsiteY10" fmla="*/ 56286 h 75102"/>
                    <a:gd name="connsiteX11" fmla="*/ 21868 w 65497"/>
                    <a:gd name="connsiteY11" fmla="*/ 3034 h 75102"/>
                    <a:gd name="connsiteX12" fmla="*/ 25961 w 65497"/>
                    <a:gd name="connsiteY12" fmla="*/ 13 h 75102"/>
                    <a:gd name="connsiteX13" fmla="*/ 40003 w 65497"/>
                    <a:gd name="connsiteY13" fmla="*/ 51 h 75102"/>
                    <a:gd name="connsiteX14" fmla="*/ 42910 w 65497"/>
                    <a:gd name="connsiteY14" fmla="*/ 1804 h 75102"/>
                    <a:gd name="connsiteX15" fmla="*/ 65498 w 65497"/>
                    <a:gd name="connsiteY15" fmla="*/ 75039 h 75102"/>
                    <a:gd name="connsiteX16" fmla="*/ 24813 w 65497"/>
                    <a:gd name="connsiteY16" fmla="*/ 44866 h 75102"/>
                    <a:gd name="connsiteX17" fmla="*/ 37822 w 65497"/>
                    <a:gd name="connsiteY17" fmla="*/ 44866 h 75102"/>
                    <a:gd name="connsiteX18" fmla="*/ 39266 w 65497"/>
                    <a:gd name="connsiteY18" fmla="*/ 42709 h 75102"/>
                    <a:gd name="connsiteX19" fmla="*/ 32859 w 65497"/>
                    <a:gd name="connsiteY19" fmla="*/ 16824 h 75102"/>
                    <a:gd name="connsiteX20" fmla="*/ 32298 w 65497"/>
                    <a:gd name="connsiteY20" fmla="*/ 16768 h 75102"/>
                    <a:gd name="connsiteX21" fmla="*/ 24813 w 65497"/>
                    <a:gd name="connsiteY21" fmla="*/ 44866 h 75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5497" h="75102">
                      <a:moveTo>
                        <a:pt x="65498" y="75039"/>
                      </a:moveTo>
                      <a:cubicBezTo>
                        <a:pt x="59980" y="75039"/>
                        <a:pt x="54948" y="74957"/>
                        <a:pt x="49922" y="75089"/>
                      </a:cubicBezTo>
                      <a:cubicBezTo>
                        <a:pt x="48264" y="75133"/>
                        <a:pt x="47671" y="74459"/>
                        <a:pt x="47306" y="73034"/>
                      </a:cubicBezTo>
                      <a:cubicBezTo>
                        <a:pt x="46290" y="69074"/>
                        <a:pt x="45143" y="65151"/>
                        <a:pt x="44153" y="61191"/>
                      </a:cubicBezTo>
                      <a:cubicBezTo>
                        <a:pt x="43755" y="59590"/>
                        <a:pt x="43062" y="58934"/>
                        <a:pt x="41296" y="58972"/>
                      </a:cubicBezTo>
                      <a:cubicBezTo>
                        <a:pt x="35331" y="59090"/>
                        <a:pt x="29359" y="59090"/>
                        <a:pt x="23388" y="58972"/>
                      </a:cubicBezTo>
                      <a:cubicBezTo>
                        <a:pt x="21496" y="58934"/>
                        <a:pt x="20765" y="59602"/>
                        <a:pt x="20311" y="61412"/>
                      </a:cubicBezTo>
                      <a:cubicBezTo>
                        <a:pt x="19384" y="65139"/>
                        <a:pt x="18041" y="68771"/>
                        <a:pt x="17101" y="72498"/>
                      </a:cubicBezTo>
                      <a:cubicBezTo>
                        <a:pt x="16622" y="74389"/>
                        <a:pt x="15903" y="75184"/>
                        <a:pt x="13816" y="75096"/>
                      </a:cubicBezTo>
                      <a:cubicBezTo>
                        <a:pt x="9402" y="74913"/>
                        <a:pt x="4937" y="75039"/>
                        <a:pt x="0" y="75039"/>
                      </a:cubicBezTo>
                      <a:lnTo>
                        <a:pt x="5713" y="56286"/>
                      </a:lnTo>
                      <a:cubicBezTo>
                        <a:pt x="11117" y="38541"/>
                        <a:pt x="16565" y="20810"/>
                        <a:pt x="21868" y="3034"/>
                      </a:cubicBezTo>
                      <a:cubicBezTo>
                        <a:pt x="22562" y="726"/>
                        <a:pt x="23514" y="-119"/>
                        <a:pt x="25961" y="13"/>
                      </a:cubicBezTo>
                      <a:cubicBezTo>
                        <a:pt x="30633" y="234"/>
                        <a:pt x="35318" y="114"/>
                        <a:pt x="40003" y="51"/>
                      </a:cubicBezTo>
                      <a:cubicBezTo>
                        <a:pt x="41416" y="51"/>
                        <a:pt x="42419" y="209"/>
                        <a:pt x="42910" y="1804"/>
                      </a:cubicBezTo>
                      <a:cubicBezTo>
                        <a:pt x="50383" y="26106"/>
                        <a:pt x="57893" y="50396"/>
                        <a:pt x="65498" y="75039"/>
                      </a:cubicBezTo>
                      <a:close/>
                      <a:moveTo>
                        <a:pt x="24813" y="44866"/>
                      </a:moveTo>
                      <a:cubicBezTo>
                        <a:pt x="29422" y="44866"/>
                        <a:pt x="33641" y="44797"/>
                        <a:pt x="37822" y="44866"/>
                      </a:cubicBezTo>
                      <a:cubicBezTo>
                        <a:pt x="39713" y="44916"/>
                        <a:pt x="39600" y="44034"/>
                        <a:pt x="39266" y="42709"/>
                      </a:cubicBezTo>
                      <a:cubicBezTo>
                        <a:pt x="37115" y="34087"/>
                        <a:pt x="34984" y="25459"/>
                        <a:pt x="32859" y="16824"/>
                      </a:cubicBezTo>
                      <a:lnTo>
                        <a:pt x="32298" y="16768"/>
                      </a:lnTo>
                      <a:cubicBezTo>
                        <a:pt x="29845" y="26005"/>
                        <a:pt x="27398" y="35187"/>
                        <a:pt x="24813" y="448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2638053D-BA7D-851C-4412-49DD45E2C9C4}"/>
                    </a:ext>
                  </a:extLst>
                </p:cNvPr>
                <p:cNvSpPr/>
                <p:nvPr/>
              </p:nvSpPr>
              <p:spPr>
                <a:xfrm>
                  <a:off x="9903402" y="3794363"/>
                  <a:ext cx="43459" cy="75063"/>
                </a:xfrm>
                <a:custGeom>
                  <a:avLst/>
                  <a:gdLst>
                    <a:gd name="connsiteX0" fmla="*/ 44 w 43459"/>
                    <a:gd name="connsiteY0" fmla="*/ 37412 h 75063"/>
                    <a:gd name="connsiteX1" fmla="*/ 0 w 43459"/>
                    <a:gd name="connsiteY1" fmla="*/ 3002 h 75063"/>
                    <a:gd name="connsiteX2" fmla="*/ 2831 w 43459"/>
                    <a:gd name="connsiteY2" fmla="*/ 1 h 75063"/>
                    <a:gd name="connsiteX3" fmla="*/ 39701 w 43459"/>
                    <a:gd name="connsiteY3" fmla="*/ 1 h 75063"/>
                    <a:gd name="connsiteX4" fmla="*/ 42368 w 43459"/>
                    <a:gd name="connsiteY4" fmla="*/ 2813 h 75063"/>
                    <a:gd name="connsiteX5" fmla="*/ 42368 w 43459"/>
                    <a:gd name="connsiteY5" fmla="*/ 11590 h 75063"/>
                    <a:gd name="connsiteX6" fmla="*/ 39644 w 43459"/>
                    <a:gd name="connsiteY6" fmla="*/ 14340 h 75063"/>
                    <a:gd name="connsiteX7" fmla="*/ 18930 w 43459"/>
                    <a:gd name="connsiteY7" fmla="*/ 14233 h 75063"/>
                    <a:gd name="connsiteX8" fmla="*/ 16067 w 43459"/>
                    <a:gd name="connsiteY8" fmla="*/ 17165 h 75063"/>
                    <a:gd name="connsiteX9" fmla="*/ 16067 w 43459"/>
                    <a:gd name="connsiteY9" fmla="*/ 26989 h 75063"/>
                    <a:gd name="connsiteX10" fmla="*/ 19258 w 43459"/>
                    <a:gd name="connsiteY10" fmla="*/ 29978 h 75063"/>
                    <a:gd name="connsiteX11" fmla="*/ 38219 w 43459"/>
                    <a:gd name="connsiteY11" fmla="*/ 29871 h 75063"/>
                    <a:gd name="connsiteX12" fmla="*/ 40880 w 43459"/>
                    <a:gd name="connsiteY12" fmla="*/ 32645 h 75063"/>
                    <a:gd name="connsiteX13" fmla="*/ 40880 w 43459"/>
                    <a:gd name="connsiteY13" fmla="*/ 41770 h 75063"/>
                    <a:gd name="connsiteX14" fmla="*/ 38490 w 43459"/>
                    <a:gd name="connsiteY14" fmla="*/ 44090 h 75063"/>
                    <a:gd name="connsiteX15" fmla="*/ 18476 w 43459"/>
                    <a:gd name="connsiteY15" fmla="*/ 44014 h 75063"/>
                    <a:gd name="connsiteX16" fmla="*/ 16086 w 43459"/>
                    <a:gd name="connsiteY16" fmla="*/ 46303 h 75063"/>
                    <a:gd name="connsiteX17" fmla="*/ 16086 w 43459"/>
                    <a:gd name="connsiteY17" fmla="*/ 58240 h 75063"/>
                    <a:gd name="connsiteX18" fmla="*/ 18785 w 43459"/>
                    <a:gd name="connsiteY18" fmla="*/ 60964 h 75063"/>
                    <a:gd name="connsiteX19" fmla="*/ 40224 w 43459"/>
                    <a:gd name="connsiteY19" fmla="*/ 60832 h 75063"/>
                    <a:gd name="connsiteX20" fmla="*/ 43428 w 43459"/>
                    <a:gd name="connsiteY20" fmla="*/ 64168 h 75063"/>
                    <a:gd name="connsiteX21" fmla="*/ 43428 w 43459"/>
                    <a:gd name="connsiteY21" fmla="*/ 72592 h 75063"/>
                    <a:gd name="connsiteX22" fmla="*/ 41170 w 43459"/>
                    <a:gd name="connsiteY22" fmla="*/ 75064 h 75063"/>
                    <a:gd name="connsiteX23" fmla="*/ 2194 w 43459"/>
                    <a:gd name="connsiteY23" fmla="*/ 75064 h 75063"/>
                    <a:gd name="connsiteX24" fmla="*/ 88 w 43459"/>
                    <a:gd name="connsiteY24" fmla="*/ 72542 h 75063"/>
                    <a:gd name="connsiteX25" fmla="*/ 44 w 43459"/>
                    <a:gd name="connsiteY25" fmla="*/ 37412 h 75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3459" h="75063">
                      <a:moveTo>
                        <a:pt x="44" y="37412"/>
                      </a:moveTo>
                      <a:cubicBezTo>
                        <a:pt x="44" y="25942"/>
                        <a:pt x="101" y="14472"/>
                        <a:pt x="0" y="3002"/>
                      </a:cubicBezTo>
                      <a:cubicBezTo>
                        <a:pt x="0" y="820"/>
                        <a:pt x="391" y="-25"/>
                        <a:pt x="2831" y="1"/>
                      </a:cubicBezTo>
                      <a:cubicBezTo>
                        <a:pt x="15123" y="131"/>
                        <a:pt x="27413" y="131"/>
                        <a:pt x="39701" y="1"/>
                      </a:cubicBezTo>
                      <a:cubicBezTo>
                        <a:pt x="41971" y="1"/>
                        <a:pt x="42482" y="738"/>
                        <a:pt x="42368" y="2813"/>
                      </a:cubicBezTo>
                      <a:cubicBezTo>
                        <a:pt x="42195" y="5736"/>
                        <a:pt x="42195" y="8667"/>
                        <a:pt x="42368" y="11590"/>
                      </a:cubicBezTo>
                      <a:cubicBezTo>
                        <a:pt x="42507" y="13747"/>
                        <a:pt x="41832" y="14384"/>
                        <a:pt x="39644" y="14340"/>
                      </a:cubicBezTo>
                      <a:cubicBezTo>
                        <a:pt x="32746" y="14201"/>
                        <a:pt x="25835" y="14390"/>
                        <a:pt x="18930" y="14233"/>
                      </a:cubicBezTo>
                      <a:cubicBezTo>
                        <a:pt x="16590" y="14182"/>
                        <a:pt x="15960" y="14914"/>
                        <a:pt x="16067" y="17165"/>
                      </a:cubicBezTo>
                      <a:cubicBezTo>
                        <a:pt x="16278" y="20436"/>
                        <a:pt x="16278" y="23718"/>
                        <a:pt x="16067" y="26989"/>
                      </a:cubicBezTo>
                      <a:cubicBezTo>
                        <a:pt x="15871" y="29612"/>
                        <a:pt x="16925" y="30041"/>
                        <a:pt x="19258" y="29978"/>
                      </a:cubicBezTo>
                      <a:cubicBezTo>
                        <a:pt x="25563" y="29827"/>
                        <a:pt x="31869" y="30035"/>
                        <a:pt x="38219" y="29871"/>
                      </a:cubicBezTo>
                      <a:cubicBezTo>
                        <a:pt x="40470" y="29814"/>
                        <a:pt x="41006" y="30501"/>
                        <a:pt x="40880" y="32645"/>
                      </a:cubicBezTo>
                      <a:cubicBezTo>
                        <a:pt x="40710" y="35684"/>
                        <a:pt x="40710" y="38730"/>
                        <a:pt x="40880" y="41770"/>
                      </a:cubicBezTo>
                      <a:cubicBezTo>
                        <a:pt x="40981" y="43661"/>
                        <a:pt x="40287" y="44115"/>
                        <a:pt x="38490" y="44090"/>
                      </a:cubicBezTo>
                      <a:cubicBezTo>
                        <a:pt x="31825" y="43996"/>
                        <a:pt x="25147" y="44090"/>
                        <a:pt x="18476" y="44014"/>
                      </a:cubicBezTo>
                      <a:cubicBezTo>
                        <a:pt x="16716" y="44014"/>
                        <a:pt x="16017" y="44380"/>
                        <a:pt x="16086" y="46303"/>
                      </a:cubicBezTo>
                      <a:cubicBezTo>
                        <a:pt x="16237" y="50276"/>
                        <a:pt x="16256" y="54268"/>
                        <a:pt x="16086" y="58240"/>
                      </a:cubicBezTo>
                      <a:cubicBezTo>
                        <a:pt x="15991" y="60390"/>
                        <a:pt x="16584" y="61015"/>
                        <a:pt x="18785" y="60964"/>
                      </a:cubicBezTo>
                      <a:cubicBezTo>
                        <a:pt x="25917" y="60813"/>
                        <a:pt x="33067" y="61071"/>
                        <a:pt x="40224" y="60832"/>
                      </a:cubicBezTo>
                      <a:cubicBezTo>
                        <a:pt x="43011" y="60737"/>
                        <a:pt x="43617" y="61645"/>
                        <a:pt x="43428" y="64168"/>
                      </a:cubicBezTo>
                      <a:cubicBezTo>
                        <a:pt x="43270" y="66974"/>
                        <a:pt x="43270" y="69786"/>
                        <a:pt x="43428" y="72592"/>
                      </a:cubicBezTo>
                      <a:cubicBezTo>
                        <a:pt x="43491" y="74295"/>
                        <a:pt x="43156" y="75076"/>
                        <a:pt x="41170" y="75064"/>
                      </a:cubicBezTo>
                      <a:cubicBezTo>
                        <a:pt x="28180" y="74980"/>
                        <a:pt x="15189" y="74980"/>
                        <a:pt x="2194" y="75064"/>
                      </a:cubicBezTo>
                      <a:cubicBezTo>
                        <a:pt x="44" y="75064"/>
                        <a:pt x="82" y="74055"/>
                        <a:pt x="88" y="72542"/>
                      </a:cubicBezTo>
                      <a:cubicBezTo>
                        <a:pt x="63" y="60826"/>
                        <a:pt x="44" y="49122"/>
                        <a:pt x="44" y="3741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1" name="Freeform 470">
                  <a:extLst>
                    <a:ext uri="{FF2B5EF4-FFF2-40B4-BE49-F238E27FC236}">
                      <a16:creationId xmlns:a16="http://schemas.microsoft.com/office/drawing/2014/main" id="{68D16AB2-F43E-AAE1-687A-920DF4582D90}"/>
                    </a:ext>
                  </a:extLst>
                </p:cNvPr>
                <p:cNvSpPr/>
                <p:nvPr/>
              </p:nvSpPr>
              <p:spPr>
                <a:xfrm>
                  <a:off x="9834571" y="3794382"/>
                  <a:ext cx="59463" cy="75058"/>
                </a:xfrm>
                <a:custGeom>
                  <a:avLst/>
                  <a:gdLst>
                    <a:gd name="connsiteX0" fmla="*/ 30284 w 59463"/>
                    <a:gd name="connsiteY0" fmla="*/ 57634 h 75058"/>
                    <a:gd name="connsiteX1" fmla="*/ 37264 w 59463"/>
                    <a:gd name="connsiteY1" fmla="*/ 27297 h 75058"/>
                    <a:gd name="connsiteX2" fmla="*/ 42832 w 59463"/>
                    <a:gd name="connsiteY2" fmla="*/ 2705 h 75058"/>
                    <a:gd name="connsiteX3" fmla="*/ 45985 w 59463"/>
                    <a:gd name="connsiteY3" fmla="*/ 6 h 75058"/>
                    <a:gd name="connsiteX4" fmla="*/ 57569 w 59463"/>
                    <a:gd name="connsiteY4" fmla="*/ 38 h 75058"/>
                    <a:gd name="connsiteX5" fmla="*/ 59271 w 59463"/>
                    <a:gd name="connsiteY5" fmla="*/ 2144 h 75058"/>
                    <a:gd name="connsiteX6" fmla="*/ 40033 w 59463"/>
                    <a:gd name="connsiteY6" fmla="*/ 73121 h 75058"/>
                    <a:gd name="connsiteX7" fmla="*/ 37309 w 59463"/>
                    <a:gd name="connsiteY7" fmla="*/ 75057 h 75058"/>
                    <a:gd name="connsiteX8" fmla="*/ 21860 w 59463"/>
                    <a:gd name="connsiteY8" fmla="*/ 75057 h 75058"/>
                    <a:gd name="connsiteX9" fmla="*/ 19003 w 59463"/>
                    <a:gd name="connsiteY9" fmla="*/ 72850 h 75058"/>
                    <a:gd name="connsiteX10" fmla="*/ 243 w 59463"/>
                    <a:gd name="connsiteY10" fmla="*/ 2857 h 75058"/>
                    <a:gd name="connsiteX11" fmla="*/ 2413 w 59463"/>
                    <a:gd name="connsiteY11" fmla="*/ 38 h 75058"/>
                    <a:gd name="connsiteX12" fmla="*/ 13996 w 59463"/>
                    <a:gd name="connsiteY12" fmla="*/ 38 h 75058"/>
                    <a:gd name="connsiteX13" fmla="*/ 17149 w 59463"/>
                    <a:gd name="connsiteY13" fmla="*/ 2686 h 75058"/>
                    <a:gd name="connsiteX14" fmla="*/ 29761 w 59463"/>
                    <a:gd name="connsiteY14" fmla="*/ 57666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463" h="75058">
                      <a:moveTo>
                        <a:pt x="30284" y="57634"/>
                      </a:moveTo>
                      <a:cubicBezTo>
                        <a:pt x="32613" y="47545"/>
                        <a:pt x="34939" y="37433"/>
                        <a:pt x="37264" y="27297"/>
                      </a:cubicBezTo>
                      <a:cubicBezTo>
                        <a:pt x="39156" y="19100"/>
                        <a:pt x="41086" y="10903"/>
                        <a:pt x="42832" y="2705"/>
                      </a:cubicBezTo>
                      <a:cubicBezTo>
                        <a:pt x="43249" y="750"/>
                        <a:pt x="43885" y="-82"/>
                        <a:pt x="45985" y="6"/>
                      </a:cubicBezTo>
                      <a:cubicBezTo>
                        <a:pt x="49838" y="177"/>
                        <a:pt x="53710" y="107"/>
                        <a:pt x="57569" y="38"/>
                      </a:cubicBezTo>
                      <a:cubicBezTo>
                        <a:pt x="59196" y="6"/>
                        <a:pt x="59814" y="170"/>
                        <a:pt x="59271" y="2144"/>
                      </a:cubicBezTo>
                      <a:cubicBezTo>
                        <a:pt x="52789" y="25786"/>
                        <a:pt x="46376" y="49445"/>
                        <a:pt x="40033" y="73121"/>
                      </a:cubicBezTo>
                      <a:cubicBezTo>
                        <a:pt x="39616" y="74653"/>
                        <a:pt x="38841" y="75082"/>
                        <a:pt x="37309" y="75057"/>
                      </a:cubicBezTo>
                      <a:cubicBezTo>
                        <a:pt x="32163" y="74962"/>
                        <a:pt x="27005" y="74950"/>
                        <a:pt x="21860" y="75057"/>
                      </a:cubicBezTo>
                      <a:cubicBezTo>
                        <a:pt x="20125" y="75095"/>
                        <a:pt x="19438" y="74508"/>
                        <a:pt x="19003" y="72850"/>
                      </a:cubicBezTo>
                      <a:cubicBezTo>
                        <a:pt x="12798" y="49494"/>
                        <a:pt x="6545" y="26162"/>
                        <a:pt x="243" y="2857"/>
                      </a:cubicBezTo>
                      <a:cubicBezTo>
                        <a:pt x="-349" y="668"/>
                        <a:pt x="54" y="-63"/>
                        <a:pt x="2413" y="38"/>
                      </a:cubicBezTo>
                      <a:cubicBezTo>
                        <a:pt x="6265" y="202"/>
                        <a:pt x="10143" y="202"/>
                        <a:pt x="13996" y="38"/>
                      </a:cubicBezTo>
                      <a:cubicBezTo>
                        <a:pt x="16083" y="-50"/>
                        <a:pt x="16727" y="719"/>
                        <a:pt x="17149" y="2686"/>
                      </a:cubicBezTo>
                      <a:cubicBezTo>
                        <a:pt x="21267" y="21030"/>
                        <a:pt x="25523" y="39348"/>
                        <a:pt x="29761" y="576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A24F8A94-4F1C-3742-C590-9662C237124B}"/>
                    </a:ext>
                  </a:extLst>
                </p:cNvPr>
                <p:cNvSpPr/>
                <p:nvPr/>
              </p:nvSpPr>
              <p:spPr>
                <a:xfrm>
                  <a:off x="10018062" y="3793233"/>
                  <a:ext cx="44842" cy="77524"/>
                </a:xfrm>
                <a:custGeom>
                  <a:avLst/>
                  <a:gdLst>
                    <a:gd name="connsiteX0" fmla="*/ 1933 w 44842"/>
                    <a:gd name="connsiteY0" fmla="*/ 57749 h 77524"/>
                    <a:gd name="connsiteX1" fmla="*/ 20301 w 44842"/>
                    <a:gd name="connsiteY1" fmla="*/ 62592 h 77524"/>
                    <a:gd name="connsiteX2" fmla="*/ 28083 w 44842"/>
                    <a:gd name="connsiteY2" fmla="*/ 54124 h 77524"/>
                    <a:gd name="connsiteX3" fmla="*/ 23296 w 44842"/>
                    <a:gd name="connsiteY3" fmla="*/ 48051 h 77524"/>
                    <a:gd name="connsiteX4" fmla="*/ 14292 w 44842"/>
                    <a:gd name="connsiteY4" fmla="*/ 44211 h 77524"/>
                    <a:gd name="connsiteX5" fmla="*/ 306 w 44842"/>
                    <a:gd name="connsiteY5" fmla="*/ 18988 h 77524"/>
                    <a:gd name="connsiteX6" fmla="*/ 21115 w 44842"/>
                    <a:gd name="connsiteY6" fmla="*/ 279 h 77524"/>
                    <a:gd name="connsiteX7" fmla="*/ 38846 w 44842"/>
                    <a:gd name="connsiteY7" fmla="*/ 1736 h 77524"/>
                    <a:gd name="connsiteX8" fmla="*/ 41369 w 44842"/>
                    <a:gd name="connsiteY8" fmla="*/ 5519 h 77524"/>
                    <a:gd name="connsiteX9" fmla="*/ 40738 w 44842"/>
                    <a:gd name="connsiteY9" fmla="*/ 15325 h 77524"/>
                    <a:gd name="connsiteX10" fmla="*/ 37989 w 44842"/>
                    <a:gd name="connsiteY10" fmla="*/ 17134 h 77524"/>
                    <a:gd name="connsiteX11" fmla="*/ 23605 w 44842"/>
                    <a:gd name="connsiteY11" fmla="*/ 15047 h 77524"/>
                    <a:gd name="connsiteX12" fmla="*/ 16417 w 44842"/>
                    <a:gd name="connsiteY12" fmla="*/ 20615 h 77524"/>
                    <a:gd name="connsiteX13" fmla="*/ 21462 w 44842"/>
                    <a:gd name="connsiteY13" fmla="*/ 28119 h 77524"/>
                    <a:gd name="connsiteX14" fmla="*/ 32515 w 44842"/>
                    <a:gd name="connsiteY14" fmla="*/ 32533 h 77524"/>
                    <a:gd name="connsiteX15" fmla="*/ 44496 w 44842"/>
                    <a:gd name="connsiteY15" fmla="*/ 48114 h 77524"/>
                    <a:gd name="connsiteX16" fmla="*/ 22010 w 44842"/>
                    <a:gd name="connsiteY16" fmla="*/ 77379 h 77524"/>
                    <a:gd name="connsiteX17" fmla="*/ 2961 w 44842"/>
                    <a:gd name="connsiteY17" fmla="*/ 75178 h 77524"/>
                    <a:gd name="connsiteX18" fmla="*/ 697 w 44842"/>
                    <a:gd name="connsiteY18" fmla="*/ 73091 h 77524"/>
                    <a:gd name="connsiteX19" fmla="*/ 1933 w 44842"/>
                    <a:gd name="connsiteY19" fmla="*/ 57749 h 7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4842" h="77524">
                      <a:moveTo>
                        <a:pt x="1933" y="57749"/>
                      </a:moveTo>
                      <a:cubicBezTo>
                        <a:pt x="7860" y="61255"/>
                        <a:pt x="13838" y="63059"/>
                        <a:pt x="20301" y="62592"/>
                      </a:cubicBezTo>
                      <a:cubicBezTo>
                        <a:pt x="26178" y="62163"/>
                        <a:pt x="28814" y="59168"/>
                        <a:pt x="28083" y="54124"/>
                      </a:cubicBezTo>
                      <a:cubicBezTo>
                        <a:pt x="27660" y="51185"/>
                        <a:pt x="25819" y="49262"/>
                        <a:pt x="23296" y="48051"/>
                      </a:cubicBezTo>
                      <a:cubicBezTo>
                        <a:pt x="20358" y="46639"/>
                        <a:pt x="17325" y="45422"/>
                        <a:pt x="14292" y="44211"/>
                      </a:cubicBezTo>
                      <a:cubicBezTo>
                        <a:pt x="3528" y="39929"/>
                        <a:pt x="-1315" y="32381"/>
                        <a:pt x="306" y="18988"/>
                      </a:cubicBezTo>
                      <a:cubicBezTo>
                        <a:pt x="1624" y="8117"/>
                        <a:pt x="9437" y="1383"/>
                        <a:pt x="21115" y="279"/>
                      </a:cubicBezTo>
                      <a:cubicBezTo>
                        <a:pt x="27061" y="-374"/>
                        <a:pt x="33083" y="121"/>
                        <a:pt x="38846" y="1736"/>
                      </a:cubicBezTo>
                      <a:cubicBezTo>
                        <a:pt x="40883" y="2366"/>
                        <a:pt x="41608" y="3337"/>
                        <a:pt x="41369" y="5519"/>
                      </a:cubicBezTo>
                      <a:cubicBezTo>
                        <a:pt x="40978" y="8773"/>
                        <a:pt x="40763" y="12047"/>
                        <a:pt x="40738" y="15325"/>
                      </a:cubicBezTo>
                      <a:cubicBezTo>
                        <a:pt x="40738" y="17595"/>
                        <a:pt x="40259" y="18231"/>
                        <a:pt x="37989" y="17134"/>
                      </a:cubicBezTo>
                      <a:cubicBezTo>
                        <a:pt x="33449" y="14940"/>
                        <a:pt x="28574" y="14486"/>
                        <a:pt x="23605" y="15047"/>
                      </a:cubicBezTo>
                      <a:cubicBezTo>
                        <a:pt x="19450" y="15514"/>
                        <a:pt x="16966" y="17487"/>
                        <a:pt x="16417" y="20615"/>
                      </a:cubicBezTo>
                      <a:cubicBezTo>
                        <a:pt x="15868" y="23743"/>
                        <a:pt x="17502" y="26378"/>
                        <a:pt x="21462" y="28119"/>
                      </a:cubicBezTo>
                      <a:cubicBezTo>
                        <a:pt x="25087" y="29702"/>
                        <a:pt x="28871" y="30944"/>
                        <a:pt x="32515" y="32533"/>
                      </a:cubicBezTo>
                      <a:cubicBezTo>
                        <a:pt x="39401" y="35465"/>
                        <a:pt x="43525" y="40585"/>
                        <a:pt x="44496" y="48114"/>
                      </a:cubicBezTo>
                      <a:cubicBezTo>
                        <a:pt x="46319" y="62378"/>
                        <a:pt x="41255" y="75796"/>
                        <a:pt x="22010" y="77379"/>
                      </a:cubicBezTo>
                      <a:cubicBezTo>
                        <a:pt x="15578" y="77868"/>
                        <a:pt x="9109" y="77122"/>
                        <a:pt x="2961" y="75178"/>
                      </a:cubicBezTo>
                      <a:cubicBezTo>
                        <a:pt x="1958" y="74869"/>
                        <a:pt x="545" y="74857"/>
                        <a:pt x="697" y="73091"/>
                      </a:cubicBezTo>
                      <a:cubicBezTo>
                        <a:pt x="1144" y="68040"/>
                        <a:pt x="1510" y="63065"/>
                        <a:pt x="1933" y="5774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C355BE77-1839-9570-437A-5AF9A13C8F6A}"/>
                    </a:ext>
                  </a:extLst>
                </p:cNvPr>
                <p:cNvSpPr/>
                <p:nvPr/>
              </p:nvSpPr>
              <p:spPr>
                <a:xfrm>
                  <a:off x="10219394" y="3793238"/>
                  <a:ext cx="45109" cy="77458"/>
                </a:xfrm>
                <a:custGeom>
                  <a:avLst/>
                  <a:gdLst>
                    <a:gd name="connsiteX0" fmla="*/ 40294 w 45109"/>
                    <a:gd name="connsiteY0" fmla="*/ 18069 h 77458"/>
                    <a:gd name="connsiteX1" fmla="*/ 24183 w 45109"/>
                    <a:gd name="connsiteY1" fmla="*/ 14953 h 77458"/>
                    <a:gd name="connsiteX2" fmla="*/ 17814 w 45109"/>
                    <a:gd name="connsiteY2" fmla="*/ 18106 h 77458"/>
                    <a:gd name="connsiteX3" fmla="*/ 20450 w 45109"/>
                    <a:gd name="connsiteY3" fmla="*/ 27325 h 77458"/>
                    <a:gd name="connsiteX4" fmla="*/ 29479 w 45109"/>
                    <a:gd name="connsiteY4" fmla="*/ 31109 h 77458"/>
                    <a:gd name="connsiteX5" fmla="*/ 43472 w 45109"/>
                    <a:gd name="connsiteY5" fmla="*/ 62635 h 77458"/>
                    <a:gd name="connsiteX6" fmla="*/ 40256 w 45109"/>
                    <a:gd name="connsiteY6" fmla="*/ 68464 h 77458"/>
                    <a:gd name="connsiteX7" fmla="*/ 21913 w 45109"/>
                    <a:gd name="connsiteY7" fmla="*/ 77292 h 77458"/>
                    <a:gd name="connsiteX8" fmla="*/ 3191 w 45109"/>
                    <a:gd name="connsiteY8" fmla="*/ 75167 h 77458"/>
                    <a:gd name="connsiteX9" fmla="*/ 902 w 45109"/>
                    <a:gd name="connsiteY9" fmla="*/ 72354 h 77458"/>
                    <a:gd name="connsiteX10" fmla="*/ 1980 w 45109"/>
                    <a:gd name="connsiteY10" fmla="*/ 57782 h 77458"/>
                    <a:gd name="connsiteX11" fmla="*/ 15310 w 45109"/>
                    <a:gd name="connsiteY11" fmla="*/ 62429 h 77458"/>
                    <a:gd name="connsiteX12" fmla="*/ 21616 w 45109"/>
                    <a:gd name="connsiteY12" fmla="*/ 62429 h 77458"/>
                    <a:gd name="connsiteX13" fmla="*/ 27752 w 45109"/>
                    <a:gd name="connsiteY13" fmla="*/ 57568 h 77458"/>
                    <a:gd name="connsiteX14" fmla="*/ 24599 w 45109"/>
                    <a:gd name="connsiteY14" fmla="*/ 48897 h 77458"/>
                    <a:gd name="connsiteX15" fmla="*/ 14743 w 45109"/>
                    <a:gd name="connsiteY15" fmla="*/ 44420 h 77458"/>
                    <a:gd name="connsiteX16" fmla="*/ 624 w 45109"/>
                    <a:gd name="connsiteY16" fmla="*/ 28820 h 77458"/>
                    <a:gd name="connsiteX17" fmla="*/ 22606 w 45109"/>
                    <a:gd name="connsiteY17" fmla="*/ 148 h 77458"/>
                    <a:gd name="connsiteX18" fmla="*/ 38938 w 45109"/>
                    <a:gd name="connsiteY18" fmla="*/ 1724 h 77458"/>
                    <a:gd name="connsiteX19" fmla="*/ 41385 w 45109"/>
                    <a:gd name="connsiteY19" fmla="*/ 5117 h 77458"/>
                    <a:gd name="connsiteX20" fmla="*/ 40294 w 45109"/>
                    <a:gd name="connsiteY20" fmla="*/ 18069 h 7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5109" h="77458">
                      <a:moveTo>
                        <a:pt x="40294" y="18069"/>
                      </a:moveTo>
                      <a:cubicBezTo>
                        <a:pt x="35047" y="15641"/>
                        <a:pt x="29782" y="14323"/>
                        <a:pt x="24183" y="14953"/>
                      </a:cubicBezTo>
                      <a:cubicBezTo>
                        <a:pt x="21660" y="15237"/>
                        <a:pt x="19327" y="15868"/>
                        <a:pt x="17814" y="18106"/>
                      </a:cubicBezTo>
                      <a:cubicBezTo>
                        <a:pt x="15714" y="21221"/>
                        <a:pt x="16748" y="25352"/>
                        <a:pt x="20450" y="27325"/>
                      </a:cubicBezTo>
                      <a:cubicBezTo>
                        <a:pt x="23312" y="28851"/>
                        <a:pt x="26440" y="29904"/>
                        <a:pt x="29479" y="31109"/>
                      </a:cubicBezTo>
                      <a:cubicBezTo>
                        <a:pt x="42053" y="35950"/>
                        <a:pt x="48315" y="50065"/>
                        <a:pt x="43472" y="62635"/>
                      </a:cubicBezTo>
                      <a:cubicBezTo>
                        <a:pt x="42671" y="64716"/>
                        <a:pt x="41593" y="66677"/>
                        <a:pt x="40256" y="68464"/>
                      </a:cubicBezTo>
                      <a:cubicBezTo>
                        <a:pt x="35735" y="74650"/>
                        <a:pt x="29101" y="76661"/>
                        <a:pt x="21913" y="77292"/>
                      </a:cubicBezTo>
                      <a:cubicBezTo>
                        <a:pt x="15550" y="77859"/>
                        <a:pt x="9301" y="76939"/>
                        <a:pt x="3191" y="75167"/>
                      </a:cubicBezTo>
                      <a:cubicBezTo>
                        <a:pt x="1791" y="74763"/>
                        <a:pt x="668" y="74322"/>
                        <a:pt x="902" y="72354"/>
                      </a:cubicBezTo>
                      <a:cubicBezTo>
                        <a:pt x="1387" y="67619"/>
                        <a:pt x="1621" y="62858"/>
                        <a:pt x="1980" y="57782"/>
                      </a:cubicBezTo>
                      <a:cubicBezTo>
                        <a:pt x="6394" y="60039"/>
                        <a:pt x="10606" y="61944"/>
                        <a:pt x="15310" y="62429"/>
                      </a:cubicBezTo>
                      <a:cubicBezTo>
                        <a:pt x="17404" y="62714"/>
                        <a:pt x="19523" y="62714"/>
                        <a:pt x="21616" y="62429"/>
                      </a:cubicBezTo>
                      <a:cubicBezTo>
                        <a:pt x="24574" y="61937"/>
                        <a:pt x="27102" y="60821"/>
                        <a:pt x="27752" y="57568"/>
                      </a:cubicBezTo>
                      <a:cubicBezTo>
                        <a:pt x="28433" y="54106"/>
                        <a:pt x="27689" y="51029"/>
                        <a:pt x="24599" y="48897"/>
                      </a:cubicBezTo>
                      <a:cubicBezTo>
                        <a:pt x="21509" y="46766"/>
                        <a:pt x="18098" y="45744"/>
                        <a:pt x="14743" y="44420"/>
                      </a:cubicBezTo>
                      <a:cubicBezTo>
                        <a:pt x="7466" y="41532"/>
                        <a:pt x="2251" y="36904"/>
                        <a:pt x="624" y="28820"/>
                      </a:cubicBezTo>
                      <a:cubicBezTo>
                        <a:pt x="-2528" y="12986"/>
                        <a:pt x="6482" y="1106"/>
                        <a:pt x="22606" y="148"/>
                      </a:cubicBezTo>
                      <a:cubicBezTo>
                        <a:pt x="28098" y="-289"/>
                        <a:pt x="33629" y="245"/>
                        <a:pt x="38938" y="1724"/>
                      </a:cubicBezTo>
                      <a:cubicBezTo>
                        <a:pt x="40678" y="2241"/>
                        <a:pt x="41681" y="2903"/>
                        <a:pt x="41385" y="5117"/>
                      </a:cubicBezTo>
                      <a:cubicBezTo>
                        <a:pt x="40804" y="9285"/>
                        <a:pt x="40647" y="13503"/>
                        <a:pt x="40294" y="1806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4" name="Freeform 473">
                  <a:extLst>
                    <a:ext uri="{FF2B5EF4-FFF2-40B4-BE49-F238E27FC236}">
                      <a16:creationId xmlns:a16="http://schemas.microsoft.com/office/drawing/2014/main" id="{34DB2D0B-2C51-B793-9C52-26D95A979C94}"/>
                    </a:ext>
                  </a:extLst>
                </p:cNvPr>
                <p:cNvSpPr/>
                <p:nvPr/>
              </p:nvSpPr>
              <p:spPr>
                <a:xfrm>
                  <a:off x="10102550" y="3794395"/>
                  <a:ext cx="45621" cy="75058"/>
                </a:xfrm>
                <a:custGeom>
                  <a:avLst/>
                  <a:gdLst>
                    <a:gd name="connsiteX0" fmla="*/ 30822 w 45621"/>
                    <a:gd name="connsiteY0" fmla="*/ 45004 h 75058"/>
                    <a:gd name="connsiteX1" fmla="*/ 30885 w 45621"/>
                    <a:gd name="connsiteY1" fmla="*/ 72390 h 75058"/>
                    <a:gd name="connsiteX2" fmla="*/ 28142 w 45621"/>
                    <a:gd name="connsiteY2" fmla="*/ 75044 h 75058"/>
                    <a:gd name="connsiteX3" fmla="*/ 17611 w 45621"/>
                    <a:gd name="connsiteY3" fmla="*/ 75044 h 75058"/>
                    <a:gd name="connsiteX4" fmla="*/ 14704 w 45621"/>
                    <a:gd name="connsiteY4" fmla="*/ 72131 h 75058"/>
                    <a:gd name="connsiteX5" fmla="*/ 14824 w 45621"/>
                    <a:gd name="connsiteY5" fmla="*/ 18413 h 75058"/>
                    <a:gd name="connsiteX6" fmla="*/ 11223 w 45621"/>
                    <a:gd name="connsiteY6" fmla="*/ 14743 h 75058"/>
                    <a:gd name="connsiteX7" fmla="*/ 2458 w 45621"/>
                    <a:gd name="connsiteY7" fmla="*/ 14837 h 75058"/>
                    <a:gd name="connsiteX8" fmla="*/ 6 w 45621"/>
                    <a:gd name="connsiteY8" fmla="*/ 12504 h 75058"/>
                    <a:gd name="connsiteX9" fmla="*/ 6 w 45621"/>
                    <a:gd name="connsiteY9" fmla="*/ 2327 h 75058"/>
                    <a:gd name="connsiteX10" fmla="*/ 2490 w 45621"/>
                    <a:gd name="connsiteY10" fmla="*/ 0 h 75058"/>
                    <a:gd name="connsiteX11" fmla="*/ 43219 w 45621"/>
                    <a:gd name="connsiteY11" fmla="*/ 0 h 75058"/>
                    <a:gd name="connsiteX12" fmla="*/ 45615 w 45621"/>
                    <a:gd name="connsiteY12" fmla="*/ 2352 h 75058"/>
                    <a:gd name="connsiteX13" fmla="*/ 45615 w 45621"/>
                    <a:gd name="connsiteY13" fmla="*/ 12530 h 75058"/>
                    <a:gd name="connsiteX14" fmla="*/ 43212 w 45621"/>
                    <a:gd name="connsiteY14" fmla="*/ 14850 h 75058"/>
                    <a:gd name="connsiteX15" fmla="*/ 34088 w 45621"/>
                    <a:gd name="connsiteY15" fmla="*/ 14768 h 75058"/>
                    <a:gd name="connsiteX16" fmla="*/ 30740 w 45621"/>
                    <a:gd name="connsiteY16" fmla="*/ 17978 h 75058"/>
                    <a:gd name="connsiteX17" fmla="*/ 30822 w 45621"/>
                    <a:gd name="connsiteY17" fmla="*/ 45004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21" h="75058">
                      <a:moveTo>
                        <a:pt x="30822" y="45004"/>
                      </a:moveTo>
                      <a:cubicBezTo>
                        <a:pt x="30822" y="54128"/>
                        <a:pt x="30740" y="63291"/>
                        <a:pt x="30885" y="72390"/>
                      </a:cubicBezTo>
                      <a:cubicBezTo>
                        <a:pt x="30922" y="74635"/>
                        <a:pt x="30254" y="75152"/>
                        <a:pt x="28142" y="75044"/>
                      </a:cubicBezTo>
                      <a:cubicBezTo>
                        <a:pt x="24636" y="74855"/>
                        <a:pt x="21117" y="74855"/>
                        <a:pt x="17611" y="75044"/>
                      </a:cubicBezTo>
                      <a:cubicBezTo>
                        <a:pt x="15284" y="75177"/>
                        <a:pt x="14692" y="74414"/>
                        <a:pt x="14704" y="72131"/>
                      </a:cubicBezTo>
                      <a:cubicBezTo>
                        <a:pt x="14799" y="54229"/>
                        <a:pt x="14704" y="36321"/>
                        <a:pt x="14824" y="18413"/>
                      </a:cubicBezTo>
                      <a:cubicBezTo>
                        <a:pt x="14824" y="15550"/>
                        <a:pt x="14237" y="14453"/>
                        <a:pt x="11223" y="14743"/>
                      </a:cubicBezTo>
                      <a:cubicBezTo>
                        <a:pt x="8329" y="15027"/>
                        <a:pt x="5378" y="14743"/>
                        <a:pt x="2458" y="14837"/>
                      </a:cubicBezTo>
                      <a:cubicBezTo>
                        <a:pt x="693" y="14900"/>
                        <a:pt x="-64" y="14434"/>
                        <a:pt x="6" y="12504"/>
                      </a:cubicBezTo>
                      <a:cubicBezTo>
                        <a:pt x="151" y="9118"/>
                        <a:pt x="151" y="5713"/>
                        <a:pt x="6" y="2327"/>
                      </a:cubicBezTo>
                      <a:cubicBezTo>
                        <a:pt x="-76" y="366"/>
                        <a:pt x="756" y="-6"/>
                        <a:pt x="2490" y="0"/>
                      </a:cubicBezTo>
                      <a:cubicBezTo>
                        <a:pt x="16066" y="51"/>
                        <a:pt x="29642" y="51"/>
                        <a:pt x="43219" y="0"/>
                      </a:cubicBezTo>
                      <a:cubicBezTo>
                        <a:pt x="45022" y="0"/>
                        <a:pt x="45690" y="473"/>
                        <a:pt x="45615" y="2352"/>
                      </a:cubicBezTo>
                      <a:cubicBezTo>
                        <a:pt x="45476" y="5738"/>
                        <a:pt x="45470" y="9143"/>
                        <a:pt x="45615" y="12530"/>
                      </a:cubicBezTo>
                      <a:cubicBezTo>
                        <a:pt x="45697" y="14421"/>
                        <a:pt x="44984" y="14926"/>
                        <a:pt x="43212" y="14850"/>
                      </a:cubicBezTo>
                      <a:cubicBezTo>
                        <a:pt x="40173" y="14724"/>
                        <a:pt x="37115" y="14982"/>
                        <a:pt x="34088" y="14768"/>
                      </a:cubicBezTo>
                      <a:cubicBezTo>
                        <a:pt x="31566" y="14585"/>
                        <a:pt x="30677" y="15222"/>
                        <a:pt x="30740" y="17978"/>
                      </a:cubicBezTo>
                      <a:cubicBezTo>
                        <a:pt x="30948" y="26976"/>
                        <a:pt x="30822" y="35993"/>
                        <a:pt x="30822" y="4500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D7654644-7A0F-7304-58CB-2E36450E39BA}"/>
                    </a:ext>
                  </a:extLst>
                </p:cNvPr>
                <p:cNvSpPr/>
                <p:nvPr/>
              </p:nvSpPr>
              <p:spPr>
                <a:xfrm>
                  <a:off x="9670129" y="3896982"/>
                  <a:ext cx="75651" cy="58589"/>
                </a:xfrm>
                <a:custGeom>
                  <a:avLst/>
                  <a:gdLst>
                    <a:gd name="connsiteX0" fmla="*/ 57450 w 75651"/>
                    <a:gd name="connsiteY0" fmla="*/ 11540 h 58589"/>
                    <a:gd name="connsiteX1" fmla="*/ 33640 w 75651"/>
                    <a:gd name="connsiteY1" fmla="*/ 54747 h 58589"/>
                    <a:gd name="connsiteX2" fmla="*/ 30638 w 75651"/>
                    <a:gd name="connsiteY2" fmla="*/ 58575 h 58589"/>
                    <a:gd name="connsiteX3" fmla="*/ 28595 w 75651"/>
                    <a:gd name="connsiteY3" fmla="*/ 53997 h 58589"/>
                    <a:gd name="connsiteX4" fmla="*/ 19704 w 75651"/>
                    <a:gd name="connsiteY4" fmla="*/ 15418 h 58589"/>
                    <a:gd name="connsiteX5" fmla="*/ 18569 w 75651"/>
                    <a:gd name="connsiteY5" fmla="*/ 13754 h 58589"/>
                    <a:gd name="connsiteX6" fmla="*/ 14969 w 75651"/>
                    <a:gd name="connsiteY6" fmla="*/ 29688 h 58589"/>
                    <a:gd name="connsiteX7" fmla="*/ 10876 w 75651"/>
                    <a:gd name="connsiteY7" fmla="*/ 48517 h 58589"/>
                    <a:gd name="connsiteX8" fmla="*/ 14981 w 75651"/>
                    <a:gd name="connsiteY8" fmla="*/ 54583 h 58589"/>
                    <a:gd name="connsiteX9" fmla="*/ 16451 w 75651"/>
                    <a:gd name="connsiteY9" fmla="*/ 55907 h 58589"/>
                    <a:gd name="connsiteX10" fmla="*/ 14761 w 75651"/>
                    <a:gd name="connsiteY10" fmla="*/ 57534 h 58589"/>
                    <a:gd name="connsiteX11" fmla="*/ 1424 w 75651"/>
                    <a:gd name="connsiteY11" fmla="*/ 57496 h 58589"/>
                    <a:gd name="connsiteX12" fmla="*/ 12 w 75651"/>
                    <a:gd name="connsiteY12" fmla="*/ 56519 h 58589"/>
                    <a:gd name="connsiteX13" fmla="*/ 957 w 75651"/>
                    <a:gd name="connsiteY13" fmla="*/ 54627 h 58589"/>
                    <a:gd name="connsiteX14" fmla="*/ 6664 w 75651"/>
                    <a:gd name="connsiteY14" fmla="*/ 47842 h 58589"/>
                    <a:gd name="connsiteX15" fmla="*/ 15864 w 75651"/>
                    <a:gd name="connsiteY15" fmla="*/ 9346 h 58589"/>
                    <a:gd name="connsiteX16" fmla="*/ 11545 w 75651"/>
                    <a:gd name="connsiteY16" fmla="*/ 3248 h 58589"/>
                    <a:gd name="connsiteX17" fmla="*/ 9155 w 75651"/>
                    <a:gd name="connsiteY17" fmla="*/ 1306 h 58589"/>
                    <a:gd name="connsiteX18" fmla="*/ 11816 w 75651"/>
                    <a:gd name="connsiteY18" fmla="*/ 228 h 58589"/>
                    <a:gd name="connsiteX19" fmla="*/ 22327 w 75651"/>
                    <a:gd name="connsiteY19" fmla="*/ 190 h 58589"/>
                    <a:gd name="connsiteX20" fmla="*/ 26823 w 75651"/>
                    <a:gd name="connsiteY20" fmla="*/ 3513 h 58589"/>
                    <a:gd name="connsiteX21" fmla="*/ 35330 w 75651"/>
                    <a:gd name="connsiteY21" fmla="*/ 41385 h 58589"/>
                    <a:gd name="connsiteX22" fmla="*/ 37392 w 75651"/>
                    <a:gd name="connsiteY22" fmla="*/ 39115 h 58589"/>
                    <a:gd name="connsiteX23" fmla="*/ 57286 w 75651"/>
                    <a:gd name="connsiteY23" fmla="*/ 2498 h 58589"/>
                    <a:gd name="connsiteX24" fmla="*/ 61568 w 75651"/>
                    <a:gd name="connsiteY24" fmla="*/ 158 h 58589"/>
                    <a:gd name="connsiteX25" fmla="*/ 73833 w 75651"/>
                    <a:gd name="connsiteY25" fmla="*/ 158 h 58589"/>
                    <a:gd name="connsiteX26" fmla="*/ 75649 w 75651"/>
                    <a:gd name="connsiteY26" fmla="*/ 1010 h 58589"/>
                    <a:gd name="connsiteX27" fmla="*/ 74186 w 75651"/>
                    <a:gd name="connsiteY27" fmla="*/ 3236 h 58589"/>
                    <a:gd name="connsiteX28" fmla="*/ 68214 w 75651"/>
                    <a:gd name="connsiteY28" fmla="*/ 9579 h 58589"/>
                    <a:gd name="connsiteX29" fmla="*/ 62167 w 75651"/>
                    <a:gd name="connsiteY29" fmla="*/ 48738 h 58589"/>
                    <a:gd name="connsiteX30" fmla="*/ 66625 w 75651"/>
                    <a:gd name="connsiteY30" fmla="*/ 54633 h 58589"/>
                    <a:gd name="connsiteX31" fmla="*/ 68366 w 75651"/>
                    <a:gd name="connsiteY31" fmla="*/ 56122 h 58589"/>
                    <a:gd name="connsiteX32" fmla="*/ 66562 w 75651"/>
                    <a:gd name="connsiteY32" fmla="*/ 57547 h 58589"/>
                    <a:gd name="connsiteX33" fmla="*/ 47248 w 75651"/>
                    <a:gd name="connsiteY33" fmla="*/ 57515 h 58589"/>
                    <a:gd name="connsiteX34" fmla="*/ 45413 w 75651"/>
                    <a:gd name="connsiteY34" fmla="*/ 56254 h 58589"/>
                    <a:gd name="connsiteX35" fmla="*/ 47128 w 75651"/>
                    <a:gd name="connsiteY35" fmla="*/ 54640 h 58589"/>
                    <a:gd name="connsiteX36" fmla="*/ 52576 w 75651"/>
                    <a:gd name="connsiteY36" fmla="*/ 48839 h 58589"/>
                    <a:gd name="connsiteX37" fmla="*/ 58094 w 75651"/>
                    <a:gd name="connsiteY37" fmla="*/ 12089 h 58589"/>
                    <a:gd name="connsiteX38" fmla="*/ 57993 w 75651"/>
                    <a:gd name="connsiteY38" fmla="*/ 10449 h 58589"/>
                    <a:gd name="connsiteX39" fmla="*/ 57450 w 75651"/>
                    <a:gd name="connsiteY39" fmla="*/ 11540 h 58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5651" h="58589">
                      <a:moveTo>
                        <a:pt x="57450" y="11540"/>
                      </a:moveTo>
                      <a:cubicBezTo>
                        <a:pt x="49522" y="25947"/>
                        <a:pt x="41585" y="40349"/>
                        <a:pt x="33640" y="54747"/>
                      </a:cubicBezTo>
                      <a:cubicBezTo>
                        <a:pt x="32845" y="56178"/>
                        <a:pt x="32606" y="58808"/>
                        <a:pt x="30638" y="58575"/>
                      </a:cubicBezTo>
                      <a:cubicBezTo>
                        <a:pt x="28431" y="58316"/>
                        <a:pt x="28980" y="55642"/>
                        <a:pt x="28595" y="53997"/>
                      </a:cubicBezTo>
                      <a:cubicBezTo>
                        <a:pt x="25575" y="41152"/>
                        <a:pt x="22655" y="28282"/>
                        <a:pt x="19704" y="15418"/>
                      </a:cubicBezTo>
                      <a:cubicBezTo>
                        <a:pt x="19569" y="14732"/>
                        <a:pt x="19159" y="14131"/>
                        <a:pt x="18569" y="13754"/>
                      </a:cubicBezTo>
                      <a:cubicBezTo>
                        <a:pt x="17365" y="19063"/>
                        <a:pt x="16142" y="24366"/>
                        <a:pt x="14969" y="29688"/>
                      </a:cubicBezTo>
                      <a:cubicBezTo>
                        <a:pt x="13581" y="35956"/>
                        <a:pt x="12238" y="42236"/>
                        <a:pt x="10876" y="48517"/>
                      </a:cubicBezTo>
                      <a:cubicBezTo>
                        <a:pt x="9842" y="53271"/>
                        <a:pt x="10202" y="53826"/>
                        <a:pt x="14981" y="54583"/>
                      </a:cubicBezTo>
                      <a:cubicBezTo>
                        <a:pt x="15807" y="54715"/>
                        <a:pt x="16652" y="54583"/>
                        <a:pt x="16451" y="55907"/>
                      </a:cubicBezTo>
                      <a:cubicBezTo>
                        <a:pt x="16299" y="56935"/>
                        <a:pt x="16072" y="57559"/>
                        <a:pt x="14761" y="57534"/>
                      </a:cubicBezTo>
                      <a:cubicBezTo>
                        <a:pt x="10347" y="57440"/>
                        <a:pt x="5870" y="57496"/>
                        <a:pt x="1424" y="57496"/>
                      </a:cubicBezTo>
                      <a:cubicBezTo>
                        <a:pt x="718" y="57496"/>
                        <a:pt x="-89" y="57578"/>
                        <a:pt x="12" y="56519"/>
                      </a:cubicBezTo>
                      <a:cubicBezTo>
                        <a:pt x="81" y="55800"/>
                        <a:pt x="-335" y="54709"/>
                        <a:pt x="957" y="54627"/>
                      </a:cubicBezTo>
                      <a:cubicBezTo>
                        <a:pt x="5302" y="54400"/>
                        <a:pt x="5895" y="51115"/>
                        <a:pt x="6664" y="47842"/>
                      </a:cubicBezTo>
                      <a:cubicBezTo>
                        <a:pt x="9697" y="34997"/>
                        <a:pt x="12831" y="22184"/>
                        <a:pt x="15864" y="9346"/>
                      </a:cubicBezTo>
                      <a:cubicBezTo>
                        <a:pt x="16987" y="4623"/>
                        <a:pt x="16324" y="3772"/>
                        <a:pt x="11545" y="3248"/>
                      </a:cubicBezTo>
                      <a:cubicBezTo>
                        <a:pt x="10334" y="3116"/>
                        <a:pt x="8833" y="3475"/>
                        <a:pt x="9155" y="1306"/>
                      </a:cubicBezTo>
                      <a:cubicBezTo>
                        <a:pt x="9464" y="-731"/>
                        <a:pt x="10794" y="221"/>
                        <a:pt x="11816" y="228"/>
                      </a:cubicBezTo>
                      <a:cubicBezTo>
                        <a:pt x="15328" y="228"/>
                        <a:pt x="18897" y="707"/>
                        <a:pt x="22327" y="190"/>
                      </a:cubicBezTo>
                      <a:cubicBezTo>
                        <a:pt x="25430" y="-277"/>
                        <a:pt x="26237" y="776"/>
                        <a:pt x="26823" y="3513"/>
                      </a:cubicBezTo>
                      <a:cubicBezTo>
                        <a:pt x="29548" y="16124"/>
                        <a:pt x="32499" y="28736"/>
                        <a:pt x="35330" y="41385"/>
                      </a:cubicBezTo>
                      <a:cubicBezTo>
                        <a:pt x="36875" y="41209"/>
                        <a:pt x="36932" y="39947"/>
                        <a:pt x="37392" y="39115"/>
                      </a:cubicBezTo>
                      <a:cubicBezTo>
                        <a:pt x="44057" y="26926"/>
                        <a:pt x="50735" y="14750"/>
                        <a:pt x="57286" y="2498"/>
                      </a:cubicBezTo>
                      <a:cubicBezTo>
                        <a:pt x="58308" y="606"/>
                        <a:pt x="59266" y="-119"/>
                        <a:pt x="61568" y="158"/>
                      </a:cubicBezTo>
                      <a:cubicBezTo>
                        <a:pt x="65643" y="612"/>
                        <a:pt x="69757" y="612"/>
                        <a:pt x="73833" y="158"/>
                      </a:cubicBezTo>
                      <a:cubicBezTo>
                        <a:pt x="74615" y="83"/>
                        <a:pt x="75636" y="-289"/>
                        <a:pt x="75649" y="1010"/>
                      </a:cubicBezTo>
                      <a:cubicBezTo>
                        <a:pt x="75649" y="1981"/>
                        <a:pt x="75781" y="3437"/>
                        <a:pt x="74186" y="3236"/>
                      </a:cubicBezTo>
                      <a:cubicBezTo>
                        <a:pt x="69204" y="2605"/>
                        <a:pt x="68744" y="6149"/>
                        <a:pt x="68214" y="9579"/>
                      </a:cubicBezTo>
                      <a:cubicBezTo>
                        <a:pt x="66171" y="22611"/>
                        <a:pt x="64155" y="35664"/>
                        <a:pt x="62167" y="48738"/>
                      </a:cubicBezTo>
                      <a:cubicBezTo>
                        <a:pt x="61385" y="53782"/>
                        <a:pt x="61480" y="53965"/>
                        <a:pt x="66625" y="54633"/>
                      </a:cubicBezTo>
                      <a:cubicBezTo>
                        <a:pt x="67634" y="54766"/>
                        <a:pt x="68422" y="54722"/>
                        <a:pt x="68366" y="56122"/>
                      </a:cubicBezTo>
                      <a:cubicBezTo>
                        <a:pt x="68309" y="57522"/>
                        <a:pt x="67640" y="57559"/>
                        <a:pt x="66562" y="57547"/>
                      </a:cubicBezTo>
                      <a:cubicBezTo>
                        <a:pt x="60124" y="57509"/>
                        <a:pt x="53686" y="57547"/>
                        <a:pt x="47248" y="57515"/>
                      </a:cubicBezTo>
                      <a:cubicBezTo>
                        <a:pt x="46384" y="57515"/>
                        <a:pt x="45268" y="57868"/>
                        <a:pt x="45413" y="56254"/>
                      </a:cubicBezTo>
                      <a:cubicBezTo>
                        <a:pt x="45507" y="55125"/>
                        <a:pt x="45911" y="54583"/>
                        <a:pt x="47128" y="54640"/>
                      </a:cubicBezTo>
                      <a:cubicBezTo>
                        <a:pt x="51182" y="54835"/>
                        <a:pt x="52090" y="52118"/>
                        <a:pt x="52576" y="48839"/>
                      </a:cubicBezTo>
                      <a:cubicBezTo>
                        <a:pt x="54379" y="36580"/>
                        <a:pt x="56252" y="24341"/>
                        <a:pt x="58094" y="12089"/>
                      </a:cubicBezTo>
                      <a:cubicBezTo>
                        <a:pt x="58289" y="11528"/>
                        <a:pt x="58648" y="10960"/>
                        <a:pt x="57993" y="10449"/>
                      </a:cubicBezTo>
                      <a:cubicBezTo>
                        <a:pt x="57816" y="10802"/>
                        <a:pt x="57633" y="11174"/>
                        <a:pt x="57450" y="1154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9290A40D-BD6D-4B37-F00D-763B62C258F2}"/>
                    </a:ext>
                  </a:extLst>
                </p:cNvPr>
                <p:cNvSpPr/>
                <p:nvPr/>
              </p:nvSpPr>
              <p:spPr>
                <a:xfrm>
                  <a:off x="9916013" y="3897207"/>
                  <a:ext cx="62050" cy="57357"/>
                </a:xfrm>
                <a:custGeom>
                  <a:avLst/>
                  <a:gdLst>
                    <a:gd name="connsiteX0" fmla="*/ 19743 w 62050"/>
                    <a:gd name="connsiteY0" fmla="*/ 79 h 57357"/>
                    <a:gd name="connsiteX1" fmla="*/ 29202 w 62050"/>
                    <a:gd name="connsiteY1" fmla="*/ 79 h 57357"/>
                    <a:gd name="connsiteX2" fmla="*/ 30961 w 62050"/>
                    <a:gd name="connsiteY2" fmla="*/ 1006 h 57357"/>
                    <a:gd name="connsiteX3" fmla="*/ 29422 w 62050"/>
                    <a:gd name="connsiteY3" fmla="*/ 2897 h 57357"/>
                    <a:gd name="connsiteX4" fmla="*/ 23381 w 62050"/>
                    <a:gd name="connsiteY4" fmla="*/ 9436 h 57357"/>
                    <a:gd name="connsiteX5" fmla="*/ 21067 w 62050"/>
                    <a:gd name="connsiteY5" fmla="*/ 22559 h 57357"/>
                    <a:gd name="connsiteX6" fmla="*/ 22871 w 62050"/>
                    <a:gd name="connsiteY6" fmla="*/ 24791 h 57357"/>
                    <a:gd name="connsiteX7" fmla="*/ 40438 w 62050"/>
                    <a:gd name="connsiteY7" fmla="*/ 24791 h 57357"/>
                    <a:gd name="connsiteX8" fmla="*/ 42885 w 62050"/>
                    <a:gd name="connsiteY8" fmla="*/ 22615 h 57357"/>
                    <a:gd name="connsiteX9" fmla="*/ 45092 w 62050"/>
                    <a:gd name="connsiteY9" fmla="*/ 7690 h 57357"/>
                    <a:gd name="connsiteX10" fmla="*/ 41220 w 62050"/>
                    <a:gd name="connsiteY10" fmla="*/ 3017 h 57357"/>
                    <a:gd name="connsiteX11" fmla="*/ 38654 w 62050"/>
                    <a:gd name="connsiteY11" fmla="*/ 1756 h 57357"/>
                    <a:gd name="connsiteX12" fmla="*/ 41327 w 62050"/>
                    <a:gd name="connsiteY12" fmla="*/ 79 h 57357"/>
                    <a:gd name="connsiteX13" fmla="*/ 59942 w 62050"/>
                    <a:gd name="connsiteY13" fmla="*/ 79 h 57357"/>
                    <a:gd name="connsiteX14" fmla="*/ 62048 w 62050"/>
                    <a:gd name="connsiteY14" fmla="*/ 1453 h 57357"/>
                    <a:gd name="connsiteX15" fmla="*/ 59929 w 62050"/>
                    <a:gd name="connsiteY15" fmla="*/ 2967 h 57357"/>
                    <a:gd name="connsiteX16" fmla="*/ 55099 w 62050"/>
                    <a:gd name="connsiteY16" fmla="*/ 6971 h 57357"/>
                    <a:gd name="connsiteX17" fmla="*/ 48163 w 62050"/>
                    <a:gd name="connsiteY17" fmla="*/ 50266 h 57357"/>
                    <a:gd name="connsiteX18" fmla="*/ 52287 w 62050"/>
                    <a:gd name="connsiteY18" fmla="*/ 54333 h 57357"/>
                    <a:gd name="connsiteX19" fmla="*/ 54841 w 62050"/>
                    <a:gd name="connsiteY19" fmla="*/ 55645 h 57357"/>
                    <a:gd name="connsiteX20" fmla="*/ 52060 w 62050"/>
                    <a:gd name="connsiteY20" fmla="*/ 57259 h 57357"/>
                    <a:gd name="connsiteX21" fmla="*/ 33092 w 62050"/>
                    <a:gd name="connsiteY21" fmla="*/ 57259 h 57357"/>
                    <a:gd name="connsiteX22" fmla="*/ 30955 w 62050"/>
                    <a:gd name="connsiteY22" fmla="*/ 55966 h 57357"/>
                    <a:gd name="connsiteX23" fmla="*/ 33048 w 62050"/>
                    <a:gd name="connsiteY23" fmla="*/ 54384 h 57357"/>
                    <a:gd name="connsiteX24" fmla="*/ 38313 w 62050"/>
                    <a:gd name="connsiteY24" fmla="*/ 49730 h 57357"/>
                    <a:gd name="connsiteX25" fmla="*/ 41510 w 62050"/>
                    <a:gd name="connsiteY25" fmla="*/ 31443 h 57357"/>
                    <a:gd name="connsiteX26" fmla="*/ 39543 w 62050"/>
                    <a:gd name="connsiteY26" fmla="*/ 28921 h 57357"/>
                    <a:gd name="connsiteX27" fmla="*/ 21975 w 62050"/>
                    <a:gd name="connsiteY27" fmla="*/ 28921 h 57357"/>
                    <a:gd name="connsiteX28" fmla="*/ 19718 w 62050"/>
                    <a:gd name="connsiteY28" fmla="*/ 30813 h 57357"/>
                    <a:gd name="connsiteX29" fmla="*/ 17063 w 62050"/>
                    <a:gd name="connsiteY29" fmla="*/ 49213 h 57357"/>
                    <a:gd name="connsiteX30" fmla="*/ 21414 w 62050"/>
                    <a:gd name="connsiteY30" fmla="*/ 54333 h 57357"/>
                    <a:gd name="connsiteX31" fmla="*/ 23388 w 62050"/>
                    <a:gd name="connsiteY31" fmla="*/ 55563 h 57357"/>
                    <a:gd name="connsiteX32" fmla="*/ 21496 w 62050"/>
                    <a:gd name="connsiteY32" fmla="*/ 57303 h 57357"/>
                    <a:gd name="connsiteX33" fmla="*/ 1822 w 62050"/>
                    <a:gd name="connsiteY33" fmla="*/ 57265 h 57357"/>
                    <a:gd name="connsiteX34" fmla="*/ 12 w 62050"/>
                    <a:gd name="connsiteY34" fmla="*/ 56004 h 57357"/>
                    <a:gd name="connsiteX35" fmla="*/ 1696 w 62050"/>
                    <a:gd name="connsiteY35" fmla="*/ 54377 h 57357"/>
                    <a:gd name="connsiteX36" fmla="*/ 7333 w 62050"/>
                    <a:gd name="connsiteY36" fmla="*/ 48910 h 57357"/>
                    <a:gd name="connsiteX37" fmla="*/ 13753 w 62050"/>
                    <a:gd name="connsiteY37" fmla="*/ 8364 h 57357"/>
                    <a:gd name="connsiteX38" fmla="*/ 9717 w 62050"/>
                    <a:gd name="connsiteY38" fmla="*/ 3093 h 57357"/>
                    <a:gd name="connsiteX39" fmla="*/ 7346 w 62050"/>
                    <a:gd name="connsiteY39" fmla="*/ 1567 h 57357"/>
                    <a:gd name="connsiteX40" fmla="*/ 9919 w 62050"/>
                    <a:gd name="connsiteY40" fmla="*/ 79 h 57357"/>
                    <a:gd name="connsiteX41" fmla="*/ 19756 w 62050"/>
                    <a:gd name="connsiteY41" fmla="*/ 79 h 5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62050" h="57357">
                      <a:moveTo>
                        <a:pt x="19743" y="79"/>
                      </a:moveTo>
                      <a:cubicBezTo>
                        <a:pt x="22896" y="79"/>
                        <a:pt x="26049" y="79"/>
                        <a:pt x="29202" y="79"/>
                      </a:cubicBezTo>
                      <a:cubicBezTo>
                        <a:pt x="29920" y="79"/>
                        <a:pt x="31018" y="-400"/>
                        <a:pt x="30961" y="1006"/>
                      </a:cubicBezTo>
                      <a:cubicBezTo>
                        <a:pt x="30923" y="1970"/>
                        <a:pt x="30646" y="3118"/>
                        <a:pt x="29422" y="2897"/>
                      </a:cubicBezTo>
                      <a:cubicBezTo>
                        <a:pt x="24037" y="2021"/>
                        <a:pt x="24025" y="6050"/>
                        <a:pt x="23381" y="9436"/>
                      </a:cubicBezTo>
                      <a:cubicBezTo>
                        <a:pt x="22555" y="13800"/>
                        <a:pt x="21918" y="18201"/>
                        <a:pt x="21067" y="22559"/>
                      </a:cubicBezTo>
                      <a:cubicBezTo>
                        <a:pt x="20739" y="24230"/>
                        <a:pt x="21067" y="24822"/>
                        <a:pt x="22871" y="24791"/>
                      </a:cubicBezTo>
                      <a:cubicBezTo>
                        <a:pt x="28722" y="24690"/>
                        <a:pt x="34578" y="24690"/>
                        <a:pt x="40438" y="24791"/>
                      </a:cubicBezTo>
                      <a:cubicBezTo>
                        <a:pt x="42116" y="24791"/>
                        <a:pt x="42677" y="24160"/>
                        <a:pt x="42885" y="22615"/>
                      </a:cubicBezTo>
                      <a:cubicBezTo>
                        <a:pt x="43560" y="17634"/>
                        <a:pt x="44279" y="12652"/>
                        <a:pt x="45092" y="7690"/>
                      </a:cubicBezTo>
                      <a:cubicBezTo>
                        <a:pt x="45603" y="4537"/>
                        <a:pt x="44461" y="3087"/>
                        <a:pt x="41220" y="3017"/>
                      </a:cubicBezTo>
                      <a:cubicBezTo>
                        <a:pt x="40337" y="3017"/>
                        <a:pt x="38698" y="3862"/>
                        <a:pt x="38654" y="1756"/>
                      </a:cubicBezTo>
                      <a:cubicBezTo>
                        <a:pt x="38610" y="-350"/>
                        <a:pt x="40022" y="72"/>
                        <a:pt x="41327" y="79"/>
                      </a:cubicBezTo>
                      <a:cubicBezTo>
                        <a:pt x="47532" y="79"/>
                        <a:pt x="53737" y="79"/>
                        <a:pt x="59942" y="79"/>
                      </a:cubicBezTo>
                      <a:cubicBezTo>
                        <a:pt x="60951" y="79"/>
                        <a:pt x="62111" y="-344"/>
                        <a:pt x="62048" y="1453"/>
                      </a:cubicBezTo>
                      <a:cubicBezTo>
                        <a:pt x="61998" y="3042"/>
                        <a:pt x="61014" y="3150"/>
                        <a:pt x="59929" y="2967"/>
                      </a:cubicBezTo>
                      <a:cubicBezTo>
                        <a:pt x="56713" y="2424"/>
                        <a:pt x="55591" y="4190"/>
                        <a:pt x="55099" y="6971"/>
                      </a:cubicBezTo>
                      <a:cubicBezTo>
                        <a:pt x="52577" y="21367"/>
                        <a:pt x="49979" y="35756"/>
                        <a:pt x="48163" y="50266"/>
                      </a:cubicBezTo>
                      <a:cubicBezTo>
                        <a:pt x="47728" y="53728"/>
                        <a:pt x="49708" y="54119"/>
                        <a:pt x="52287" y="54333"/>
                      </a:cubicBezTo>
                      <a:cubicBezTo>
                        <a:pt x="53214" y="54409"/>
                        <a:pt x="54872" y="53545"/>
                        <a:pt x="54841" y="55645"/>
                      </a:cubicBezTo>
                      <a:cubicBezTo>
                        <a:pt x="54809" y="57745"/>
                        <a:pt x="53302" y="57259"/>
                        <a:pt x="52060" y="57259"/>
                      </a:cubicBezTo>
                      <a:cubicBezTo>
                        <a:pt x="45754" y="57259"/>
                        <a:pt x="39448" y="57259"/>
                        <a:pt x="33092" y="57259"/>
                      </a:cubicBezTo>
                      <a:cubicBezTo>
                        <a:pt x="32190" y="57259"/>
                        <a:pt x="30866" y="57890"/>
                        <a:pt x="30955" y="55966"/>
                      </a:cubicBezTo>
                      <a:cubicBezTo>
                        <a:pt x="31018" y="54440"/>
                        <a:pt x="31907" y="54289"/>
                        <a:pt x="33048" y="54384"/>
                      </a:cubicBezTo>
                      <a:cubicBezTo>
                        <a:pt x="36434" y="54661"/>
                        <a:pt x="37828" y="52946"/>
                        <a:pt x="38313" y="49730"/>
                      </a:cubicBezTo>
                      <a:cubicBezTo>
                        <a:pt x="39228" y="43607"/>
                        <a:pt x="40407" y="37522"/>
                        <a:pt x="41510" y="31443"/>
                      </a:cubicBezTo>
                      <a:cubicBezTo>
                        <a:pt x="41807" y="29810"/>
                        <a:pt x="41718" y="28883"/>
                        <a:pt x="39543" y="28921"/>
                      </a:cubicBezTo>
                      <a:cubicBezTo>
                        <a:pt x="33691" y="29079"/>
                        <a:pt x="27833" y="28997"/>
                        <a:pt x="21975" y="28921"/>
                      </a:cubicBezTo>
                      <a:cubicBezTo>
                        <a:pt x="20601" y="28921"/>
                        <a:pt x="19920" y="29224"/>
                        <a:pt x="19718" y="30813"/>
                      </a:cubicBezTo>
                      <a:cubicBezTo>
                        <a:pt x="18911" y="36955"/>
                        <a:pt x="17826" y="43065"/>
                        <a:pt x="17063" y="49213"/>
                      </a:cubicBezTo>
                      <a:cubicBezTo>
                        <a:pt x="16527" y="53501"/>
                        <a:pt x="16994" y="53860"/>
                        <a:pt x="21414" y="54333"/>
                      </a:cubicBezTo>
                      <a:cubicBezTo>
                        <a:pt x="22221" y="54421"/>
                        <a:pt x="23413" y="53936"/>
                        <a:pt x="23388" y="55563"/>
                      </a:cubicBezTo>
                      <a:cubicBezTo>
                        <a:pt x="23388" y="56918"/>
                        <a:pt x="22814" y="57322"/>
                        <a:pt x="21496" y="57303"/>
                      </a:cubicBezTo>
                      <a:cubicBezTo>
                        <a:pt x="14938" y="57240"/>
                        <a:pt x="8380" y="57303"/>
                        <a:pt x="1822" y="57265"/>
                      </a:cubicBezTo>
                      <a:cubicBezTo>
                        <a:pt x="927" y="57265"/>
                        <a:pt x="-126" y="57568"/>
                        <a:pt x="12" y="56004"/>
                      </a:cubicBezTo>
                      <a:cubicBezTo>
                        <a:pt x="107" y="54875"/>
                        <a:pt x="473" y="54283"/>
                        <a:pt x="1696" y="54377"/>
                      </a:cubicBezTo>
                      <a:cubicBezTo>
                        <a:pt x="5643" y="54686"/>
                        <a:pt x="6804" y="52486"/>
                        <a:pt x="7333" y="48910"/>
                      </a:cubicBezTo>
                      <a:cubicBezTo>
                        <a:pt x="9332" y="35378"/>
                        <a:pt x="11590" y="21878"/>
                        <a:pt x="13753" y="8364"/>
                      </a:cubicBezTo>
                      <a:cubicBezTo>
                        <a:pt x="14465" y="3950"/>
                        <a:pt x="14181" y="3604"/>
                        <a:pt x="9717" y="3093"/>
                      </a:cubicBezTo>
                      <a:cubicBezTo>
                        <a:pt x="8758" y="2979"/>
                        <a:pt x="7125" y="3679"/>
                        <a:pt x="7346" y="1567"/>
                      </a:cubicBezTo>
                      <a:cubicBezTo>
                        <a:pt x="7529" y="-180"/>
                        <a:pt x="8714" y="66"/>
                        <a:pt x="9919" y="79"/>
                      </a:cubicBezTo>
                      <a:cubicBezTo>
                        <a:pt x="13198" y="129"/>
                        <a:pt x="16477" y="79"/>
                        <a:pt x="19756" y="7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C92B2030-D12F-508F-718C-F86B653BA80D}"/>
                    </a:ext>
                  </a:extLst>
                </p:cNvPr>
                <p:cNvSpPr/>
                <p:nvPr/>
              </p:nvSpPr>
              <p:spPr>
                <a:xfrm>
                  <a:off x="10075970" y="3794354"/>
                  <a:ext cx="16092" cy="75101"/>
                </a:xfrm>
                <a:custGeom>
                  <a:avLst/>
                  <a:gdLst>
                    <a:gd name="connsiteX0" fmla="*/ 57 w 16092"/>
                    <a:gd name="connsiteY0" fmla="*/ 37774 h 75101"/>
                    <a:gd name="connsiteX1" fmla="*/ 13 w 16092"/>
                    <a:gd name="connsiteY1" fmla="*/ 3017 h 75101"/>
                    <a:gd name="connsiteX2" fmla="*/ 2907 w 16092"/>
                    <a:gd name="connsiteY2" fmla="*/ 16 h 75101"/>
                    <a:gd name="connsiteX3" fmla="*/ 13432 w 16092"/>
                    <a:gd name="connsiteY3" fmla="*/ 16 h 75101"/>
                    <a:gd name="connsiteX4" fmla="*/ 16093 w 16092"/>
                    <a:gd name="connsiteY4" fmla="*/ 2822 h 75101"/>
                    <a:gd name="connsiteX5" fmla="*/ 16093 w 16092"/>
                    <a:gd name="connsiteY5" fmla="*/ 72336 h 75101"/>
                    <a:gd name="connsiteX6" fmla="*/ 13438 w 16092"/>
                    <a:gd name="connsiteY6" fmla="*/ 75085 h 75101"/>
                    <a:gd name="connsiteX7" fmla="*/ 2907 w 16092"/>
                    <a:gd name="connsiteY7" fmla="*/ 75085 h 75101"/>
                    <a:gd name="connsiteX8" fmla="*/ 0 w 16092"/>
                    <a:gd name="connsiteY8" fmla="*/ 72178 h 75101"/>
                    <a:gd name="connsiteX9" fmla="*/ 57 w 16092"/>
                    <a:gd name="connsiteY9" fmla="*/ 37774 h 75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2" h="75101">
                      <a:moveTo>
                        <a:pt x="57" y="37774"/>
                      </a:moveTo>
                      <a:cubicBezTo>
                        <a:pt x="57" y="26191"/>
                        <a:pt x="114" y="14607"/>
                        <a:pt x="13" y="3017"/>
                      </a:cubicBezTo>
                      <a:cubicBezTo>
                        <a:pt x="13" y="791"/>
                        <a:pt x="480" y="-135"/>
                        <a:pt x="2907" y="16"/>
                      </a:cubicBezTo>
                      <a:cubicBezTo>
                        <a:pt x="6413" y="224"/>
                        <a:pt x="9926" y="224"/>
                        <a:pt x="13432" y="16"/>
                      </a:cubicBezTo>
                      <a:cubicBezTo>
                        <a:pt x="15727" y="-123"/>
                        <a:pt x="16099" y="773"/>
                        <a:pt x="16093" y="2822"/>
                      </a:cubicBezTo>
                      <a:cubicBezTo>
                        <a:pt x="16030" y="25997"/>
                        <a:pt x="16030" y="49169"/>
                        <a:pt x="16093" y="72336"/>
                      </a:cubicBezTo>
                      <a:cubicBezTo>
                        <a:pt x="16093" y="74417"/>
                        <a:pt x="15708" y="75224"/>
                        <a:pt x="13438" y="75085"/>
                      </a:cubicBezTo>
                      <a:cubicBezTo>
                        <a:pt x="9932" y="74874"/>
                        <a:pt x="6413" y="74874"/>
                        <a:pt x="2907" y="75085"/>
                      </a:cubicBezTo>
                      <a:cubicBezTo>
                        <a:pt x="568" y="75224"/>
                        <a:pt x="-18" y="74455"/>
                        <a:pt x="0" y="72178"/>
                      </a:cubicBezTo>
                      <a:cubicBezTo>
                        <a:pt x="120" y="60715"/>
                        <a:pt x="57" y="49245"/>
                        <a:pt x="57" y="3777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E84636D7-509A-ECBB-2071-3F733EB6A0B7}"/>
                    </a:ext>
                  </a:extLst>
                </p:cNvPr>
                <p:cNvSpPr/>
                <p:nvPr/>
              </p:nvSpPr>
              <p:spPr>
                <a:xfrm>
                  <a:off x="9807832" y="3794371"/>
                  <a:ext cx="16181" cy="75058"/>
                </a:xfrm>
                <a:custGeom>
                  <a:avLst/>
                  <a:gdLst>
                    <a:gd name="connsiteX0" fmla="*/ 64 w 16181"/>
                    <a:gd name="connsiteY0" fmla="*/ 37619 h 75058"/>
                    <a:gd name="connsiteX1" fmla="*/ 1 w 16181"/>
                    <a:gd name="connsiteY1" fmla="*/ 2887 h 75058"/>
                    <a:gd name="connsiteX2" fmla="*/ 2945 w 16181"/>
                    <a:gd name="connsiteY2" fmla="*/ 12 h 75058"/>
                    <a:gd name="connsiteX3" fmla="*/ 13823 w 16181"/>
                    <a:gd name="connsiteY3" fmla="*/ 12 h 75058"/>
                    <a:gd name="connsiteX4" fmla="*/ 16181 w 16181"/>
                    <a:gd name="connsiteY4" fmla="*/ 2439 h 75058"/>
                    <a:gd name="connsiteX5" fmla="*/ 16181 w 16181"/>
                    <a:gd name="connsiteY5" fmla="*/ 72610 h 75058"/>
                    <a:gd name="connsiteX6" fmla="*/ 13539 w 16181"/>
                    <a:gd name="connsiteY6" fmla="*/ 75044 h 75058"/>
                    <a:gd name="connsiteX7" fmla="*/ 2668 w 16181"/>
                    <a:gd name="connsiteY7" fmla="*/ 75044 h 75058"/>
                    <a:gd name="connsiteX8" fmla="*/ 1 w 16181"/>
                    <a:gd name="connsiteY8" fmla="*/ 72319 h 75058"/>
                    <a:gd name="connsiteX9" fmla="*/ 64 w 16181"/>
                    <a:gd name="connsiteY9" fmla="*/ 37619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1" h="75058">
                      <a:moveTo>
                        <a:pt x="64" y="37619"/>
                      </a:moveTo>
                      <a:cubicBezTo>
                        <a:pt x="64" y="26042"/>
                        <a:pt x="139" y="14464"/>
                        <a:pt x="1" y="2887"/>
                      </a:cubicBezTo>
                      <a:cubicBezTo>
                        <a:pt x="1" y="504"/>
                        <a:pt x="700" y="-95"/>
                        <a:pt x="2945" y="12"/>
                      </a:cubicBezTo>
                      <a:cubicBezTo>
                        <a:pt x="6565" y="182"/>
                        <a:pt x="10197" y="144"/>
                        <a:pt x="13823" y="12"/>
                      </a:cubicBezTo>
                      <a:cubicBezTo>
                        <a:pt x="15714" y="-51"/>
                        <a:pt x="16181" y="642"/>
                        <a:pt x="16181" y="2439"/>
                      </a:cubicBezTo>
                      <a:cubicBezTo>
                        <a:pt x="16131" y="25829"/>
                        <a:pt x="16131" y="49220"/>
                        <a:pt x="16181" y="72610"/>
                      </a:cubicBezTo>
                      <a:cubicBezTo>
                        <a:pt x="16181" y="74753"/>
                        <a:pt x="15399" y="75132"/>
                        <a:pt x="13539" y="75044"/>
                      </a:cubicBezTo>
                      <a:cubicBezTo>
                        <a:pt x="9919" y="74917"/>
                        <a:pt x="6281" y="74854"/>
                        <a:pt x="2668" y="75044"/>
                      </a:cubicBezTo>
                      <a:cubicBezTo>
                        <a:pt x="436" y="75176"/>
                        <a:pt x="-18" y="74444"/>
                        <a:pt x="1" y="72319"/>
                      </a:cubicBezTo>
                      <a:cubicBezTo>
                        <a:pt x="120" y="60774"/>
                        <a:pt x="64" y="49196"/>
                        <a:pt x="64" y="3761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09F29837-9186-9E88-666F-63D48107150F}"/>
                    </a:ext>
                  </a:extLst>
                </p:cNvPr>
                <p:cNvSpPr/>
                <p:nvPr/>
              </p:nvSpPr>
              <p:spPr>
                <a:xfrm>
                  <a:off x="9761890" y="3915022"/>
                  <a:ext cx="43309" cy="61797"/>
                </a:xfrm>
                <a:custGeom>
                  <a:avLst/>
                  <a:gdLst>
                    <a:gd name="connsiteX0" fmla="*/ 18928 w 43309"/>
                    <a:gd name="connsiteY0" fmla="*/ 27797 h 61797"/>
                    <a:gd name="connsiteX1" fmla="*/ 8026 w 43309"/>
                    <a:gd name="connsiteY1" fmla="*/ 20413 h 61797"/>
                    <a:gd name="connsiteX2" fmla="*/ 14331 w 43309"/>
                    <a:gd name="connsiteY2" fmla="*/ 4094 h 61797"/>
                    <a:gd name="connsiteX3" fmla="*/ 31899 w 43309"/>
                    <a:gd name="connsiteY3" fmla="*/ 1187 h 61797"/>
                    <a:gd name="connsiteX4" fmla="*/ 40948 w 43309"/>
                    <a:gd name="connsiteY4" fmla="*/ 1552 h 61797"/>
                    <a:gd name="connsiteX5" fmla="*/ 43268 w 43309"/>
                    <a:gd name="connsiteY5" fmla="*/ 3085 h 61797"/>
                    <a:gd name="connsiteX6" fmla="*/ 40866 w 43309"/>
                    <a:gd name="connsiteY6" fmla="*/ 6420 h 61797"/>
                    <a:gd name="connsiteX7" fmla="*/ 36332 w 43309"/>
                    <a:gd name="connsiteY7" fmla="*/ 6420 h 61797"/>
                    <a:gd name="connsiteX8" fmla="*/ 36874 w 43309"/>
                    <a:gd name="connsiteY8" fmla="*/ 10349 h 61797"/>
                    <a:gd name="connsiteX9" fmla="*/ 27063 w 43309"/>
                    <a:gd name="connsiteY9" fmla="*/ 25804 h 61797"/>
                    <a:gd name="connsiteX10" fmla="*/ 26022 w 43309"/>
                    <a:gd name="connsiteY10" fmla="*/ 36171 h 61797"/>
                    <a:gd name="connsiteX11" fmla="*/ 31168 w 43309"/>
                    <a:gd name="connsiteY11" fmla="*/ 40408 h 61797"/>
                    <a:gd name="connsiteX12" fmla="*/ 30796 w 43309"/>
                    <a:gd name="connsiteY12" fmla="*/ 56728 h 61797"/>
                    <a:gd name="connsiteX13" fmla="*/ 4942 w 43309"/>
                    <a:gd name="connsiteY13" fmla="*/ 59502 h 61797"/>
                    <a:gd name="connsiteX14" fmla="*/ 1072 w 43309"/>
                    <a:gd name="connsiteY14" fmla="*/ 46986 h 61797"/>
                    <a:gd name="connsiteX15" fmla="*/ 1499 w 43309"/>
                    <a:gd name="connsiteY15" fmla="*/ 46260 h 61797"/>
                    <a:gd name="connsiteX16" fmla="*/ 9325 w 43309"/>
                    <a:gd name="connsiteY16" fmla="*/ 40055 h 61797"/>
                    <a:gd name="connsiteX17" fmla="*/ 12477 w 43309"/>
                    <a:gd name="connsiteY17" fmla="*/ 34702 h 61797"/>
                    <a:gd name="connsiteX18" fmla="*/ 13871 w 43309"/>
                    <a:gd name="connsiteY18" fmla="*/ 31492 h 61797"/>
                    <a:gd name="connsiteX19" fmla="*/ 18928 w 43309"/>
                    <a:gd name="connsiteY19" fmla="*/ 27797 h 61797"/>
                    <a:gd name="connsiteX20" fmla="*/ 17793 w 43309"/>
                    <a:gd name="connsiteY20" fmla="*/ 58758 h 61797"/>
                    <a:gd name="connsiteX21" fmla="*/ 21778 w 43309"/>
                    <a:gd name="connsiteY21" fmla="*/ 57730 h 61797"/>
                    <a:gd name="connsiteX22" fmla="*/ 23771 w 43309"/>
                    <a:gd name="connsiteY22" fmla="*/ 45623 h 61797"/>
                    <a:gd name="connsiteX23" fmla="*/ 17377 w 43309"/>
                    <a:gd name="connsiteY23" fmla="*/ 40698 h 61797"/>
                    <a:gd name="connsiteX24" fmla="*/ 14855 w 43309"/>
                    <a:gd name="connsiteY24" fmla="*/ 40068 h 61797"/>
                    <a:gd name="connsiteX25" fmla="*/ 6657 w 43309"/>
                    <a:gd name="connsiteY25" fmla="*/ 51677 h 61797"/>
                    <a:gd name="connsiteX26" fmla="*/ 17793 w 43309"/>
                    <a:gd name="connsiteY26" fmla="*/ 58758 h 61797"/>
                    <a:gd name="connsiteX27" fmla="*/ 28633 w 43309"/>
                    <a:gd name="connsiteY27" fmla="*/ 11402 h 61797"/>
                    <a:gd name="connsiteX28" fmla="*/ 24364 w 43309"/>
                    <a:gd name="connsiteY28" fmla="*/ 3715 h 61797"/>
                    <a:gd name="connsiteX29" fmla="*/ 16759 w 43309"/>
                    <a:gd name="connsiteY29" fmla="*/ 9498 h 61797"/>
                    <a:gd name="connsiteX30" fmla="*/ 15498 w 43309"/>
                    <a:gd name="connsiteY30" fmla="*/ 19114 h 61797"/>
                    <a:gd name="connsiteX31" fmla="*/ 19660 w 43309"/>
                    <a:gd name="connsiteY31" fmla="*/ 24512 h 61797"/>
                    <a:gd name="connsiteX32" fmla="*/ 26306 w 43309"/>
                    <a:gd name="connsiteY32" fmla="*/ 21138 h 61797"/>
                    <a:gd name="connsiteX33" fmla="*/ 28633 w 43309"/>
                    <a:gd name="connsiteY33" fmla="*/ 11402 h 6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3309" h="61797">
                      <a:moveTo>
                        <a:pt x="18928" y="27797"/>
                      </a:moveTo>
                      <a:cubicBezTo>
                        <a:pt x="11809" y="26965"/>
                        <a:pt x="8946" y="24921"/>
                        <a:pt x="8026" y="20413"/>
                      </a:cubicBezTo>
                      <a:cubicBezTo>
                        <a:pt x="6720" y="14151"/>
                        <a:pt x="9350" y="6805"/>
                        <a:pt x="14331" y="4094"/>
                      </a:cubicBezTo>
                      <a:cubicBezTo>
                        <a:pt x="19767" y="1130"/>
                        <a:pt x="25196" y="-1657"/>
                        <a:pt x="31899" y="1187"/>
                      </a:cubicBezTo>
                      <a:cubicBezTo>
                        <a:pt x="34497" y="2290"/>
                        <a:pt x="37908" y="1483"/>
                        <a:pt x="40948" y="1552"/>
                      </a:cubicBezTo>
                      <a:cubicBezTo>
                        <a:pt x="42039" y="1552"/>
                        <a:pt x="43584" y="1111"/>
                        <a:pt x="43268" y="3085"/>
                      </a:cubicBezTo>
                      <a:cubicBezTo>
                        <a:pt x="43041" y="4510"/>
                        <a:pt x="43590" y="6648"/>
                        <a:pt x="40866" y="6420"/>
                      </a:cubicBezTo>
                      <a:cubicBezTo>
                        <a:pt x="39479" y="6307"/>
                        <a:pt x="38079" y="6420"/>
                        <a:pt x="36332" y="6420"/>
                      </a:cubicBezTo>
                      <a:cubicBezTo>
                        <a:pt x="36521" y="7738"/>
                        <a:pt x="36780" y="9037"/>
                        <a:pt x="36874" y="10349"/>
                      </a:cubicBezTo>
                      <a:cubicBezTo>
                        <a:pt x="37354" y="17184"/>
                        <a:pt x="33948" y="22513"/>
                        <a:pt x="27063" y="25804"/>
                      </a:cubicBezTo>
                      <a:cubicBezTo>
                        <a:pt x="18808" y="29752"/>
                        <a:pt x="18739" y="30534"/>
                        <a:pt x="26022" y="36171"/>
                      </a:cubicBezTo>
                      <a:cubicBezTo>
                        <a:pt x="27813" y="37489"/>
                        <a:pt x="29531" y="38904"/>
                        <a:pt x="31168" y="40408"/>
                      </a:cubicBezTo>
                      <a:cubicBezTo>
                        <a:pt x="36174" y="45232"/>
                        <a:pt x="35979" y="52036"/>
                        <a:pt x="30796" y="56728"/>
                      </a:cubicBezTo>
                      <a:cubicBezTo>
                        <a:pt x="24849" y="62106"/>
                        <a:pt x="11954" y="63487"/>
                        <a:pt x="4942" y="59502"/>
                      </a:cubicBezTo>
                      <a:cubicBezTo>
                        <a:pt x="418" y="57115"/>
                        <a:pt x="-1315" y="51511"/>
                        <a:pt x="1072" y="46986"/>
                      </a:cubicBezTo>
                      <a:cubicBezTo>
                        <a:pt x="1203" y="46738"/>
                        <a:pt x="1346" y="46496"/>
                        <a:pt x="1499" y="46260"/>
                      </a:cubicBezTo>
                      <a:cubicBezTo>
                        <a:pt x="3353" y="43214"/>
                        <a:pt x="6121" y="41373"/>
                        <a:pt x="9325" y="40055"/>
                      </a:cubicBezTo>
                      <a:cubicBezTo>
                        <a:pt x="11689" y="39078"/>
                        <a:pt x="15069" y="38794"/>
                        <a:pt x="12477" y="34702"/>
                      </a:cubicBezTo>
                      <a:cubicBezTo>
                        <a:pt x="11778" y="33598"/>
                        <a:pt x="12591" y="32299"/>
                        <a:pt x="13871" y="31492"/>
                      </a:cubicBezTo>
                      <a:cubicBezTo>
                        <a:pt x="15372" y="30483"/>
                        <a:pt x="16854" y="29317"/>
                        <a:pt x="18928" y="27797"/>
                      </a:cubicBezTo>
                      <a:close/>
                      <a:moveTo>
                        <a:pt x="17793" y="58758"/>
                      </a:moveTo>
                      <a:cubicBezTo>
                        <a:pt x="19148" y="58525"/>
                        <a:pt x="20480" y="58181"/>
                        <a:pt x="21778" y="57730"/>
                      </a:cubicBezTo>
                      <a:cubicBezTo>
                        <a:pt x="27699" y="55321"/>
                        <a:pt x="28614" y="49772"/>
                        <a:pt x="23771" y="45623"/>
                      </a:cubicBezTo>
                      <a:cubicBezTo>
                        <a:pt x="21728" y="43876"/>
                        <a:pt x="19496" y="42357"/>
                        <a:pt x="17377" y="40698"/>
                      </a:cubicBezTo>
                      <a:cubicBezTo>
                        <a:pt x="16608" y="40068"/>
                        <a:pt x="15933" y="39727"/>
                        <a:pt x="14855" y="40068"/>
                      </a:cubicBezTo>
                      <a:cubicBezTo>
                        <a:pt x="9533" y="41619"/>
                        <a:pt x="5894" y="46708"/>
                        <a:pt x="6657" y="51677"/>
                      </a:cubicBezTo>
                      <a:cubicBezTo>
                        <a:pt x="7319" y="55857"/>
                        <a:pt x="11620" y="58808"/>
                        <a:pt x="17793" y="58758"/>
                      </a:cubicBezTo>
                      <a:close/>
                      <a:moveTo>
                        <a:pt x="28633" y="11402"/>
                      </a:moveTo>
                      <a:cubicBezTo>
                        <a:pt x="28771" y="6603"/>
                        <a:pt x="27498" y="4314"/>
                        <a:pt x="24364" y="3715"/>
                      </a:cubicBezTo>
                      <a:cubicBezTo>
                        <a:pt x="21230" y="3116"/>
                        <a:pt x="17932" y="5449"/>
                        <a:pt x="16759" y="9498"/>
                      </a:cubicBezTo>
                      <a:cubicBezTo>
                        <a:pt x="15851" y="12619"/>
                        <a:pt x="15056" y="15803"/>
                        <a:pt x="15498" y="19114"/>
                      </a:cubicBezTo>
                      <a:cubicBezTo>
                        <a:pt x="15857" y="21706"/>
                        <a:pt x="16866" y="23913"/>
                        <a:pt x="19660" y="24512"/>
                      </a:cubicBezTo>
                      <a:cubicBezTo>
                        <a:pt x="22686" y="25142"/>
                        <a:pt x="24849" y="23679"/>
                        <a:pt x="26306" y="21138"/>
                      </a:cubicBezTo>
                      <a:cubicBezTo>
                        <a:pt x="28053" y="18137"/>
                        <a:pt x="28570" y="14813"/>
                        <a:pt x="28633" y="1140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FE6EF803-4430-C21A-39ED-FD8CE0553F5A}"/>
                    </a:ext>
                  </a:extLst>
                </p:cNvPr>
                <p:cNvSpPr/>
                <p:nvPr/>
              </p:nvSpPr>
              <p:spPr>
                <a:xfrm>
                  <a:off x="10160590" y="3893799"/>
                  <a:ext cx="38316" cy="61898"/>
                </a:xfrm>
                <a:custGeom>
                  <a:avLst/>
                  <a:gdLst>
                    <a:gd name="connsiteX0" fmla="*/ 22244 w 38316"/>
                    <a:gd name="connsiteY0" fmla="*/ 44725 h 61898"/>
                    <a:gd name="connsiteX1" fmla="*/ 18505 w 38316"/>
                    <a:gd name="connsiteY1" fmla="*/ 50400 h 61898"/>
                    <a:gd name="connsiteX2" fmla="*/ 7785 w 38316"/>
                    <a:gd name="connsiteY2" fmla="*/ 60868 h 61898"/>
                    <a:gd name="connsiteX3" fmla="*/ 218 w 38316"/>
                    <a:gd name="connsiteY3" fmla="*/ 57482 h 61898"/>
                    <a:gd name="connsiteX4" fmla="*/ 17042 w 38316"/>
                    <a:gd name="connsiteY4" fmla="*/ 22170 h 61898"/>
                    <a:gd name="connsiteX5" fmla="*/ 24943 w 38316"/>
                    <a:gd name="connsiteY5" fmla="*/ 21539 h 61898"/>
                    <a:gd name="connsiteX6" fmla="*/ 27011 w 38316"/>
                    <a:gd name="connsiteY6" fmla="*/ 20007 h 61898"/>
                    <a:gd name="connsiteX7" fmla="*/ 28209 w 38316"/>
                    <a:gd name="connsiteY7" fmla="*/ 10265 h 61898"/>
                    <a:gd name="connsiteX8" fmla="*/ 24690 w 38316"/>
                    <a:gd name="connsiteY8" fmla="*/ 6103 h 61898"/>
                    <a:gd name="connsiteX9" fmla="*/ 22168 w 38316"/>
                    <a:gd name="connsiteY9" fmla="*/ 5094 h 61898"/>
                    <a:gd name="connsiteX10" fmla="*/ 24886 w 38316"/>
                    <a:gd name="connsiteY10" fmla="*/ 3202 h 61898"/>
                    <a:gd name="connsiteX11" fmla="*/ 35366 w 38316"/>
                    <a:gd name="connsiteY11" fmla="*/ 541 h 61898"/>
                    <a:gd name="connsiteX12" fmla="*/ 38141 w 38316"/>
                    <a:gd name="connsiteY12" fmla="*/ 2792 h 61898"/>
                    <a:gd name="connsiteX13" fmla="*/ 32182 w 38316"/>
                    <a:gd name="connsiteY13" fmla="*/ 34132 h 61898"/>
                    <a:gd name="connsiteX14" fmla="*/ 29142 w 38316"/>
                    <a:gd name="connsiteY14" fmla="*/ 51403 h 61898"/>
                    <a:gd name="connsiteX15" fmla="*/ 29476 w 38316"/>
                    <a:gd name="connsiteY15" fmla="*/ 54695 h 61898"/>
                    <a:gd name="connsiteX16" fmla="*/ 32440 w 38316"/>
                    <a:gd name="connsiteY16" fmla="*/ 53465 h 61898"/>
                    <a:gd name="connsiteX17" fmla="*/ 33840 w 38316"/>
                    <a:gd name="connsiteY17" fmla="*/ 52418 h 61898"/>
                    <a:gd name="connsiteX18" fmla="*/ 35631 w 38316"/>
                    <a:gd name="connsiteY18" fmla="*/ 51971 h 61898"/>
                    <a:gd name="connsiteX19" fmla="*/ 35681 w 38316"/>
                    <a:gd name="connsiteY19" fmla="*/ 54190 h 61898"/>
                    <a:gd name="connsiteX20" fmla="*/ 24785 w 38316"/>
                    <a:gd name="connsiteY20" fmla="*/ 61700 h 61898"/>
                    <a:gd name="connsiteX21" fmla="*/ 20648 w 38316"/>
                    <a:gd name="connsiteY21" fmla="*/ 57091 h 61898"/>
                    <a:gd name="connsiteX22" fmla="*/ 22748 w 38316"/>
                    <a:gd name="connsiteY22" fmla="*/ 46794 h 61898"/>
                    <a:gd name="connsiteX23" fmla="*/ 23007 w 38316"/>
                    <a:gd name="connsiteY23" fmla="*/ 45160 h 61898"/>
                    <a:gd name="connsiteX24" fmla="*/ 8529 w 38316"/>
                    <a:gd name="connsiteY24" fmla="*/ 49354 h 61898"/>
                    <a:gd name="connsiteX25" fmla="*/ 8529 w 38316"/>
                    <a:gd name="connsiteY25" fmla="*/ 52059 h 61898"/>
                    <a:gd name="connsiteX26" fmla="*/ 9544 w 38316"/>
                    <a:gd name="connsiteY26" fmla="*/ 54821 h 61898"/>
                    <a:gd name="connsiteX27" fmla="*/ 12363 w 38316"/>
                    <a:gd name="connsiteY27" fmla="*/ 53831 h 61898"/>
                    <a:gd name="connsiteX28" fmla="*/ 13700 w 38316"/>
                    <a:gd name="connsiteY28" fmla="*/ 52708 h 61898"/>
                    <a:gd name="connsiteX29" fmla="*/ 25397 w 38316"/>
                    <a:gd name="connsiteY29" fmla="*/ 28494 h 61898"/>
                    <a:gd name="connsiteX30" fmla="*/ 24899 w 38316"/>
                    <a:gd name="connsiteY30" fmla="*/ 26641 h 61898"/>
                    <a:gd name="connsiteX31" fmla="*/ 13674 w 38316"/>
                    <a:gd name="connsiteY31" fmla="*/ 28974 h 61898"/>
                    <a:gd name="connsiteX32" fmla="*/ 8529 w 38316"/>
                    <a:gd name="connsiteY32" fmla="*/ 49354 h 61898"/>
                    <a:gd name="connsiteX33" fmla="*/ 22547 w 38316"/>
                    <a:gd name="connsiteY33" fmla="*/ 43988 h 61898"/>
                    <a:gd name="connsiteX34" fmla="*/ 22919 w 38316"/>
                    <a:gd name="connsiteY34" fmla="*/ 44473 h 61898"/>
                    <a:gd name="connsiteX35" fmla="*/ 23297 w 38316"/>
                    <a:gd name="connsiteY35" fmla="*/ 43937 h 61898"/>
                    <a:gd name="connsiteX36" fmla="*/ 22862 w 38316"/>
                    <a:gd name="connsiteY36" fmla="*/ 43382 h 61898"/>
                    <a:gd name="connsiteX37" fmla="*/ 22547 w 38316"/>
                    <a:gd name="connsiteY37" fmla="*/ 43988 h 6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38316" h="61898">
                      <a:moveTo>
                        <a:pt x="22244" y="44725"/>
                      </a:moveTo>
                      <a:cubicBezTo>
                        <a:pt x="20983" y="46617"/>
                        <a:pt x="19785" y="48509"/>
                        <a:pt x="18505" y="50400"/>
                      </a:cubicBezTo>
                      <a:cubicBezTo>
                        <a:pt x="15623" y="54588"/>
                        <a:pt x="12281" y="58327"/>
                        <a:pt x="7785" y="60868"/>
                      </a:cubicBezTo>
                      <a:cubicBezTo>
                        <a:pt x="4159" y="62924"/>
                        <a:pt x="552" y="61606"/>
                        <a:pt x="218" y="57482"/>
                      </a:cubicBezTo>
                      <a:cubicBezTo>
                        <a:pt x="-936" y="43805"/>
                        <a:pt x="2185" y="28595"/>
                        <a:pt x="17042" y="22170"/>
                      </a:cubicBezTo>
                      <a:cubicBezTo>
                        <a:pt x="19532" y="21087"/>
                        <a:pt x="22313" y="20865"/>
                        <a:pt x="24943" y="21539"/>
                      </a:cubicBezTo>
                      <a:cubicBezTo>
                        <a:pt x="26626" y="21955"/>
                        <a:pt x="26866" y="21413"/>
                        <a:pt x="27011" y="20007"/>
                      </a:cubicBezTo>
                      <a:cubicBezTo>
                        <a:pt x="27339" y="16753"/>
                        <a:pt x="27736" y="13499"/>
                        <a:pt x="28209" y="10265"/>
                      </a:cubicBezTo>
                      <a:cubicBezTo>
                        <a:pt x="28625" y="7465"/>
                        <a:pt x="27686" y="6052"/>
                        <a:pt x="24690" y="6103"/>
                      </a:cubicBezTo>
                      <a:cubicBezTo>
                        <a:pt x="23827" y="6103"/>
                        <a:pt x="22275" y="6588"/>
                        <a:pt x="22168" y="5094"/>
                      </a:cubicBezTo>
                      <a:cubicBezTo>
                        <a:pt x="22017" y="3259"/>
                        <a:pt x="23587" y="3290"/>
                        <a:pt x="24886" y="3202"/>
                      </a:cubicBezTo>
                      <a:cubicBezTo>
                        <a:pt x="28505" y="2927"/>
                        <a:pt x="32056" y="2026"/>
                        <a:pt x="35366" y="541"/>
                      </a:cubicBezTo>
                      <a:cubicBezTo>
                        <a:pt x="38027" y="-600"/>
                        <a:pt x="38683" y="24"/>
                        <a:pt x="38141" y="2792"/>
                      </a:cubicBezTo>
                      <a:cubicBezTo>
                        <a:pt x="36097" y="13226"/>
                        <a:pt x="34111" y="23672"/>
                        <a:pt x="32182" y="34132"/>
                      </a:cubicBezTo>
                      <a:cubicBezTo>
                        <a:pt x="31110" y="39878"/>
                        <a:pt x="30094" y="45635"/>
                        <a:pt x="29142" y="51403"/>
                      </a:cubicBezTo>
                      <a:cubicBezTo>
                        <a:pt x="28959" y="52507"/>
                        <a:pt x="28373" y="53925"/>
                        <a:pt x="29476" y="54695"/>
                      </a:cubicBezTo>
                      <a:cubicBezTo>
                        <a:pt x="30738" y="55546"/>
                        <a:pt x="31494" y="54020"/>
                        <a:pt x="32440" y="53465"/>
                      </a:cubicBezTo>
                      <a:cubicBezTo>
                        <a:pt x="32938" y="53169"/>
                        <a:pt x="33336" y="52696"/>
                        <a:pt x="33840" y="52418"/>
                      </a:cubicBezTo>
                      <a:cubicBezTo>
                        <a:pt x="34344" y="52141"/>
                        <a:pt x="34956" y="51245"/>
                        <a:pt x="35631" y="51971"/>
                      </a:cubicBezTo>
                      <a:cubicBezTo>
                        <a:pt x="36205" y="52601"/>
                        <a:pt x="36432" y="53585"/>
                        <a:pt x="35681" y="54190"/>
                      </a:cubicBezTo>
                      <a:cubicBezTo>
                        <a:pt x="32245" y="56977"/>
                        <a:pt x="29193" y="60376"/>
                        <a:pt x="24785" y="61700"/>
                      </a:cubicBezTo>
                      <a:cubicBezTo>
                        <a:pt x="21941" y="62552"/>
                        <a:pt x="20112" y="60591"/>
                        <a:pt x="20648" y="57091"/>
                      </a:cubicBezTo>
                      <a:cubicBezTo>
                        <a:pt x="21184" y="53591"/>
                        <a:pt x="22042" y="50224"/>
                        <a:pt x="22748" y="46794"/>
                      </a:cubicBezTo>
                      <a:cubicBezTo>
                        <a:pt x="22862" y="46251"/>
                        <a:pt x="22919" y="45703"/>
                        <a:pt x="23007" y="45160"/>
                      </a:cubicBezTo>
                      <a:close/>
                      <a:moveTo>
                        <a:pt x="8529" y="49354"/>
                      </a:moveTo>
                      <a:cubicBezTo>
                        <a:pt x="8529" y="50886"/>
                        <a:pt x="8529" y="51472"/>
                        <a:pt x="8529" y="52059"/>
                      </a:cubicBezTo>
                      <a:cubicBezTo>
                        <a:pt x="8529" y="53099"/>
                        <a:pt x="8371" y="54310"/>
                        <a:pt x="9544" y="54821"/>
                      </a:cubicBezTo>
                      <a:cubicBezTo>
                        <a:pt x="10717" y="55332"/>
                        <a:pt x="11530" y="54474"/>
                        <a:pt x="12363" y="53831"/>
                      </a:cubicBezTo>
                      <a:cubicBezTo>
                        <a:pt x="12836" y="53491"/>
                        <a:pt x="13283" y="53116"/>
                        <a:pt x="13700" y="52708"/>
                      </a:cubicBezTo>
                      <a:cubicBezTo>
                        <a:pt x="20201" y="45892"/>
                        <a:pt x="23707" y="37631"/>
                        <a:pt x="25397" y="28494"/>
                      </a:cubicBezTo>
                      <a:cubicBezTo>
                        <a:pt x="25643" y="27834"/>
                        <a:pt x="25447" y="27088"/>
                        <a:pt x="24899" y="26641"/>
                      </a:cubicBezTo>
                      <a:cubicBezTo>
                        <a:pt x="21872" y="24150"/>
                        <a:pt x="15162" y="25411"/>
                        <a:pt x="13674" y="28974"/>
                      </a:cubicBezTo>
                      <a:cubicBezTo>
                        <a:pt x="10950" y="35472"/>
                        <a:pt x="9216" y="42341"/>
                        <a:pt x="8529" y="49354"/>
                      </a:cubicBezTo>
                      <a:close/>
                      <a:moveTo>
                        <a:pt x="22547" y="43988"/>
                      </a:moveTo>
                      <a:cubicBezTo>
                        <a:pt x="22673" y="44145"/>
                        <a:pt x="22799" y="44309"/>
                        <a:pt x="22919" y="44473"/>
                      </a:cubicBezTo>
                      <a:cubicBezTo>
                        <a:pt x="23076" y="44319"/>
                        <a:pt x="23202" y="44137"/>
                        <a:pt x="23297" y="43937"/>
                      </a:cubicBezTo>
                      <a:cubicBezTo>
                        <a:pt x="23373" y="43622"/>
                        <a:pt x="23297" y="43269"/>
                        <a:pt x="22862" y="43382"/>
                      </a:cubicBezTo>
                      <a:cubicBezTo>
                        <a:pt x="22717" y="43426"/>
                        <a:pt x="22654" y="43767"/>
                        <a:pt x="22547" y="4398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E046DB26-ECC5-4E4B-50A4-33754314EB8B}"/>
                    </a:ext>
                  </a:extLst>
                </p:cNvPr>
                <p:cNvSpPr/>
                <p:nvPr/>
              </p:nvSpPr>
              <p:spPr>
                <a:xfrm>
                  <a:off x="10118408" y="3914980"/>
                  <a:ext cx="38091" cy="40586"/>
                </a:xfrm>
                <a:custGeom>
                  <a:avLst/>
                  <a:gdLst>
                    <a:gd name="connsiteX0" fmla="*/ 14490 w 38091"/>
                    <a:gd name="connsiteY0" fmla="*/ 15776 h 40586"/>
                    <a:gd name="connsiteX1" fmla="*/ 26774 w 38091"/>
                    <a:gd name="connsiteY1" fmla="*/ 2906 h 40586"/>
                    <a:gd name="connsiteX2" fmla="*/ 30400 w 38091"/>
                    <a:gd name="connsiteY2" fmla="*/ 793 h 40586"/>
                    <a:gd name="connsiteX3" fmla="*/ 36113 w 38091"/>
                    <a:gd name="connsiteY3" fmla="*/ 4577 h 40586"/>
                    <a:gd name="connsiteX4" fmla="*/ 32228 w 38091"/>
                    <a:gd name="connsiteY4" fmla="*/ 23424 h 40586"/>
                    <a:gd name="connsiteX5" fmla="*/ 30671 w 38091"/>
                    <a:gd name="connsiteY5" fmla="*/ 30991 h 40586"/>
                    <a:gd name="connsiteX6" fmla="*/ 31037 w 38091"/>
                    <a:gd name="connsiteY6" fmla="*/ 33274 h 40586"/>
                    <a:gd name="connsiteX7" fmla="*/ 33597 w 38091"/>
                    <a:gd name="connsiteY7" fmla="*/ 32845 h 40586"/>
                    <a:gd name="connsiteX8" fmla="*/ 36163 w 38091"/>
                    <a:gd name="connsiteY8" fmla="*/ 31023 h 40586"/>
                    <a:gd name="connsiteX9" fmla="*/ 37841 w 38091"/>
                    <a:gd name="connsiteY9" fmla="*/ 30853 h 40586"/>
                    <a:gd name="connsiteX10" fmla="*/ 37588 w 38091"/>
                    <a:gd name="connsiteY10" fmla="*/ 32618 h 40586"/>
                    <a:gd name="connsiteX11" fmla="*/ 37494 w 38091"/>
                    <a:gd name="connsiteY11" fmla="*/ 32681 h 40586"/>
                    <a:gd name="connsiteX12" fmla="*/ 26225 w 38091"/>
                    <a:gd name="connsiteY12" fmla="*/ 40248 h 40586"/>
                    <a:gd name="connsiteX13" fmla="*/ 21811 w 38091"/>
                    <a:gd name="connsiteY13" fmla="*/ 37278 h 40586"/>
                    <a:gd name="connsiteX14" fmla="*/ 23703 w 38091"/>
                    <a:gd name="connsiteY14" fmla="*/ 25928 h 40586"/>
                    <a:gd name="connsiteX15" fmla="*/ 27045 w 38091"/>
                    <a:gd name="connsiteY15" fmla="*/ 11614 h 40586"/>
                    <a:gd name="connsiteX16" fmla="*/ 26484 w 38091"/>
                    <a:gd name="connsiteY16" fmla="*/ 8694 h 40586"/>
                    <a:gd name="connsiteX17" fmla="*/ 23281 w 38091"/>
                    <a:gd name="connsiteY17" fmla="*/ 9407 h 40586"/>
                    <a:gd name="connsiteX18" fmla="*/ 14125 w 38091"/>
                    <a:gd name="connsiteY18" fmla="*/ 22031 h 40586"/>
                    <a:gd name="connsiteX19" fmla="*/ 9988 w 38091"/>
                    <a:gd name="connsiteY19" fmla="*/ 35702 h 40586"/>
                    <a:gd name="connsiteX20" fmla="*/ 6835 w 38091"/>
                    <a:gd name="connsiteY20" fmla="*/ 38602 h 40586"/>
                    <a:gd name="connsiteX21" fmla="*/ 2270 w 38091"/>
                    <a:gd name="connsiteY21" fmla="*/ 33394 h 40586"/>
                    <a:gd name="connsiteX22" fmla="*/ 6797 w 38091"/>
                    <a:gd name="connsiteY22" fmla="*/ 11841 h 40586"/>
                    <a:gd name="connsiteX23" fmla="*/ 6400 w 38091"/>
                    <a:gd name="connsiteY23" fmla="*/ 8612 h 40586"/>
                    <a:gd name="connsiteX24" fmla="*/ 3285 w 38091"/>
                    <a:gd name="connsiteY24" fmla="*/ 9659 h 40586"/>
                    <a:gd name="connsiteX25" fmla="*/ 1866 w 38091"/>
                    <a:gd name="connsiteY25" fmla="*/ 10693 h 40586"/>
                    <a:gd name="connsiteX26" fmla="*/ 410 w 38091"/>
                    <a:gd name="connsiteY26" fmla="*/ 10996 h 40586"/>
                    <a:gd name="connsiteX27" fmla="*/ 353 w 38091"/>
                    <a:gd name="connsiteY27" fmla="*/ 9160 h 40586"/>
                    <a:gd name="connsiteX28" fmla="*/ 410 w 38091"/>
                    <a:gd name="connsiteY28" fmla="*/ 9104 h 40586"/>
                    <a:gd name="connsiteX29" fmla="*/ 12491 w 38091"/>
                    <a:gd name="connsiteY29" fmla="*/ 276 h 40586"/>
                    <a:gd name="connsiteX30" fmla="*/ 15878 w 38091"/>
                    <a:gd name="connsiteY30" fmla="*/ 3133 h 40586"/>
                    <a:gd name="connsiteX31" fmla="*/ 13740 w 38091"/>
                    <a:gd name="connsiteY31" fmla="*/ 15189 h 40586"/>
                    <a:gd name="connsiteX32" fmla="*/ 13816 w 38091"/>
                    <a:gd name="connsiteY32" fmla="*/ 16803 h 40586"/>
                    <a:gd name="connsiteX33" fmla="*/ 14490 w 38091"/>
                    <a:gd name="connsiteY33" fmla="*/ 15776 h 40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8091" h="40586">
                      <a:moveTo>
                        <a:pt x="14490" y="15776"/>
                      </a:moveTo>
                      <a:cubicBezTo>
                        <a:pt x="18015" y="10939"/>
                        <a:pt x="21874" y="6418"/>
                        <a:pt x="26774" y="2906"/>
                      </a:cubicBezTo>
                      <a:cubicBezTo>
                        <a:pt x="27915" y="2091"/>
                        <a:pt x="29126" y="1383"/>
                        <a:pt x="30400" y="793"/>
                      </a:cubicBezTo>
                      <a:cubicBezTo>
                        <a:pt x="34240" y="-979"/>
                        <a:pt x="36478" y="396"/>
                        <a:pt x="36113" y="4577"/>
                      </a:cubicBezTo>
                      <a:cubicBezTo>
                        <a:pt x="35552" y="10990"/>
                        <a:pt x="33590" y="17150"/>
                        <a:pt x="32228" y="23424"/>
                      </a:cubicBezTo>
                      <a:cubicBezTo>
                        <a:pt x="31686" y="25947"/>
                        <a:pt x="31175" y="28469"/>
                        <a:pt x="30671" y="30991"/>
                      </a:cubicBezTo>
                      <a:cubicBezTo>
                        <a:pt x="30513" y="31786"/>
                        <a:pt x="30280" y="32669"/>
                        <a:pt x="31037" y="33274"/>
                      </a:cubicBezTo>
                      <a:cubicBezTo>
                        <a:pt x="31982" y="34018"/>
                        <a:pt x="32834" y="33274"/>
                        <a:pt x="33597" y="32845"/>
                      </a:cubicBezTo>
                      <a:cubicBezTo>
                        <a:pt x="34492" y="32300"/>
                        <a:pt x="35350" y="31691"/>
                        <a:pt x="36163" y="31023"/>
                      </a:cubicBezTo>
                      <a:cubicBezTo>
                        <a:pt x="36705" y="30619"/>
                        <a:pt x="37229" y="29919"/>
                        <a:pt x="37841" y="30853"/>
                      </a:cubicBezTo>
                      <a:cubicBezTo>
                        <a:pt x="38257" y="31410"/>
                        <a:pt x="38143" y="32201"/>
                        <a:pt x="37588" y="32618"/>
                      </a:cubicBezTo>
                      <a:cubicBezTo>
                        <a:pt x="37557" y="32640"/>
                        <a:pt x="37525" y="32662"/>
                        <a:pt x="37494" y="32681"/>
                      </a:cubicBezTo>
                      <a:cubicBezTo>
                        <a:pt x="33956" y="35531"/>
                        <a:pt x="30683" y="38785"/>
                        <a:pt x="26225" y="40248"/>
                      </a:cubicBezTo>
                      <a:cubicBezTo>
                        <a:pt x="23413" y="41175"/>
                        <a:pt x="21925" y="40204"/>
                        <a:pt x="21811" y="37278"/>
                      </a:cubicBezTo>
                      <a:cubicBezTo>
                        <a:pt x="21647" y="33369"/>
                        <a:pt x="22808" y="29654"/>
                        <a:pt x="23703" y="25928"/>
                      </a:cubicBezTo>
                      <a:cubicBezTo>
                        <a:pt x="24819" y="21161"/>
                        <a:pt x="25948" y="16387"/>
                        <a:pt x="27045" y="11614"/>
                      </a:cubicBezTo>
                      <a:cubicBezTo>
                        <a:pt x="27285" y="10567"/>
                        <a:pt x="27423" y="9319"/>
                        <a:pt x="26484" y="8694"/>
                      </a:cubicBezTo>
                      <a:cubicBezTo>
                        <a:pt x="25387" y="7975"/>
                        <a:pt x="24195" y="8631"/>
                        <a:pt x="23281" y="9407"/>
                      </a:cubicBezTo>
                      <a:cubicBezTo>
                        <a:pt x="19283" y="12842"/>
                        <a:pt x="16149" y="17165"/>
                        <a:pt x="14125" y="22031"/>
                      </a:cubicBezTo>
                      <a:cubicBezTo>
                        <a:pt x="12233" y="26445"/>
                        <a:pt x="10543" y="30928"/>
                        <a:pt x="9988" y="35702"/>
                      </a:cubicBezTo>
                      <a:cubicBezTo>
                        <a:pt x="9736" y="37865"/>
                        <a:pt x="8664" y="38319"/>
                        <a:pt x="6835" y="38602"/>
                      </a:cubicBezTo>
                      <a:cubicBezTo>
                        <a:pt x="530" y="39592"/>
                        <a:pt x="397" y="39599"/>
                        <a:pt x="2270" y="33394"/>
                      </a:cubicBezTo>
                      <a:cubicBezTo>
                        <a:pt x="4427" y="26360"/>
                        <a:pt x="5940" y="19147"/>
                        <a:pt x="6797" y="11841"/>
                      </a:cubicBezTo>
                      <a:cubicBezTo>
                        <a:pt x="6924" y="10769"/>
                        <a:pt x="7693" y="9356"/>
                        <a:pt x="6400" y="8612"/>
                      </a:cubicBezTo>
                      <a:cubicBezTo>
                        <a:pt x="5208" y="7925"/>
                        <a:pt x="4256" y="9085"/>
                        <a:pt x="3285" y="9659"/>
                      </a:cubicBezTo>
                      <a:cubicBezTo>
                        <a:pt x="2787" y="9972"/>
                        <a:pt x="2314" y="10318"/>
                        <a:pt x="1866" y="10693"/>
                      </a:cubicBezTo>
                      <a:cubicBezTo>
                        <a:pt x="1419" y="11040"/>
                        <a:pt x="933" y="11601"/>
                        <a:pt x="410" y="10996"/>
                      </a:cubicBezTo>
                      <a:cubicBezTo>
                        <a:pt x="-114" y="10504"/>
                        <a:pt x="-139" y="9682"/>
                        <a:pt x="353" y="9160"/>
                      </a:cubicBezTo>
                      <a:cubicBezTo>
                        <a:pt x="372" y="9141"/>
                        <a:pt x="391" y="9122"/>
                        <a:pt x="410" y="9104"/>
                      </a:cubicBezTo>
                      <a:cubicBezTo>
                        <a:pt x="4149" y="5762"/>
                        <a:pt x="7712" y="2092"/>
                        <a:pt x="12491" y="276"/>
                      </a:cubicBezTo>
                      <a:cubicBezTo>
                        <a:pt x="14724" y="-581"/>
                        <a:pt x="16275" y="610"/>
                        <a:pt x="15878" y="3133"/>
                      </a:cubicBezTo>
                      <a:cubicBezTo>
                        <a:pt x="15285" y="7168"/>
                        <a:pt x="14465" y="11172"/>
                        <a:pt x="13740" y="15189"/>
                      </a:cubicBezTo>
                      <a:cubicBezTo>
                        <a:pt x="13557" y="15738"/>
                        <a:pt x="13109" y="16299"/>
                        <a:pt x="13816" y="16803"/>
                      </a:cubicBezTo>
                      <a:cubicBezTo>
                        <a:pt x="14087" y="16463"/>
                        <a:pt x="14276" y="16122"/>
                        <a:pt x="14490" y="1577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41BADEC0-FB9A-82E0-D747-360013C414DE}"/>
                    </a:ext>
                  </a:extLst>
                </p:cNvPr>
                <p:cNvSpPr/>
                <p:nvPr/>
              </p:nvSpPr>
              <p:spPr>
                <a:xfrm>
                  <a:off x="10037222" y="3914905"/>
                  <a:ext cx="38064" cy="40625"/>
                </a:xfrm>
                <a:custGeom>
                  <a:avLst/>
                  <a:gdLst>
                    <a:gd name="connsiteX0" fmla="*/ 13746 w 38064"/>
                    <a:gd name="connsiteY0" fmla="*/ 16305 h 40625"/>
                    <a:gd name="connsiteX1" fmla="*/ 22410 w 38064"/>
                    <a:gd name="connsiteY1" fmla="*/ 6626 h 40625"/>
                    <a:gd name="connsiteX2" fmla="*/ 29977 w 38064"/>
                    <a:gd name="connsiteY2" fmla="*/ 1020 h 40625"/>
                    <a:gd name="connsiteX3" fmla="*/ 34895 w 38064"/>
                    <a:gd name="connsiteY3" fmla="*/ 799 h 40625"/>
                    <a:gd name="connsiteX4" fmla="*/ 36106 w 38064"/>
                    <a:gd name="connsiteY4" fmla="*/ 5945 h 40625"/>
                    <a:gd name="connsiteX5" fmla="*/ 32455 w 38064"/>
                    <a:gd name="connsiteY5" fmla="*/ 22340 h 40625"/>
                    <a:gd name="connsiteX6" fmla="*/ 30816 w 38064"/>
                    <a:gd name="connsiteY6" fmla="*/ 30228 h 40625"/>
                    <a:gd name="connsiteX7" fmla="*/ 31251 w 38064"/>
                    <a:gd name="connsiteY7" fmla="*/ 33432 h 40625"/>
                    <a:gd name="connsiteX8" fmla="*/ 34404 w 38064"/>
                    <a:gd name="connsiteY8" fmla="*/ 32423 h 40625"/>
                    <a:gd name="connsiteX9" fmla="*/ 37601 w 38064"/>
                    <a:gd name="connsiteY9" fmla="*/ 30859 h 40625"/>
                    <a:gd name="connsiteX10" fmla="*/ 35387 w 38064"/>
                    <a:gd name="connsiteY10" fmla="*/ 34384 h 40625"/>
                    <a:gd name="connsiteX11" fmla="*/ 27335 w 38064"/>
                    <a:gd name="connsiteY11" fmla="*/ 39926 h 40625"/>
                    <a:gd name="connsiteX12" fmla="*/ 21717 w 38064"/>
                    <a:gd name="connsiteY12" fmla="*/ 35727 h 40625"/>
                    <a:gd name="connsiteX13" fmla="*/ 24724 w 38064"/>
                    <a:gd name="connsiteY13" fmla="*/ 21684 h 40625"/>
                    <a:gd name="connsiteX14" fmla="*/ 27001 w 38064"/>
                    <a:gd name="connsiteY14" fmla="*/ 12143 h 40625"/>
                    <a:gd name="connsiteX15" fmla="*/ 26269 w 38064"/>
                    <a:gd name="connsiteY15" fmla="*/ 8663 h 40625"/>
                    <a:gd name="connsiteX16" fmla="*/ 22820 w 38064"/>
                    <a:gd name="connsiteY16" fmla="*/ 9766 h 40625"/>
                    <a:gd name="connsiteX17" fmla="*/ 13759 w 38064"/>
                    <a:gd name="connsiteY17" fmla="*/ 22932 h 40625"/>
                    <a:gd name="connsiteX18" fmla="*/ 9937 w 38064"/>
                    <a:gd name="connsiteY18" fmla="*/ 35639 h 40625"/>
                    <a:gd name="connsiteX19" fmla="*/ 6715 w 38064"/>
                    <a:gd name="connsiteY19" fmla="*/ 38709 h 40625"/>
                    <a:gd name="connsiteX20" fmla="*/ 2200 w 38064"/>
                    <a:gd name="connsiteY20" fmla="*/ 33665 h 40625"/>
                    <a:gd name="connsiteX21" fmla="*/ 6791 w 38064"/>
                    <a:gd name="connsiteY21" fmla="*/ 11752 h 40625"/>
                    <a:gd name="connsiteX22" fmla="*/ 6255 w 38064"/>
                    <a:gd name="connsiteY22" fmla="*/ 8600 h 40625"/>
                    <a:gd name="connsiteX23" fmla="*/ 3134 w 38064"/>
                    <a:gd name="connsiteY23" fmla="*/ 9804 h 40625"/>
                    <a:gd name="connsiteX24" fmla="*/ 2017 w 38064"/>
                    <a:gd name="connsiteY24" fmla="*/ 10649 h 40625"/>
                    <a:gd name="connsiteX25" fmla="*/ 378 w 38064"/>
                    <a:gd name="connsiteY25" fmla="*/ 10889 h 40625"/>
                    <a:gd name="connsiteX26" fmla="*/ 460 w 38064"/>
                    <a:gd name="connsiteY26" fmla="*/ 9035 h 40625"/>
                    <a:gd name="connsiteX27" fmla="*/ 12277 w 38064"/>
                    <a:gd name="connsiteY27" fmla="*/ 345 h 40625"/>
                    <a:gd name="connsiteX28" fmla="*/ 15909 w 38064"/>
                    <a:gd name="connsiteY28" fmla="*/ 3233 h 40625"/>
                    <a:gd name="connsiteX29" fmla="*/ 13746 w 38064"/>
                    <a:gd name="connsiteY29" fmla="*/ 16305 h 4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8064" h="40625">
                      <a:moveTo>
                        <a:pt x="13746" y="16305"/>
                      </a:moveTo>
                      <a:cubicBezTo>
                        <a:pt x="16596" y="12919"/>
                        <a:pt x="19264" y="9564"/>
                        <a:pt x="22410" y="6626"/>
                      </a:cubicBezTo>
                      <a:cubicBezTo>
                        <a:pt x="24642" y="4395"/>
                        <a:pt x="27190" y="2506"/>
                        <a:pt x="29977" y="1020"/>
                      </a:cubicBezTo>
                      <a:cubicBezTo>
                        <a:pt x="31553" y="245"/>
                        <a:pt x="33174" y="-531"/>
                        <a:pt x="34895" y="799"/>
                      </a:cubicBezTo>
                      <a:cubicBezTo>
                        <a:pt x="36718" y="2199"/>
                        <a:pt x="36472" y="4154"/>
                        <a:pt x="36106" y="5945"/>
                      </a:cubicBezTo>
                      <a:cubicBezTo>
                        <a:pt x="34990" y="11437"/>
                        <a:pt x="33672" y="16892"/>
                        <a:pt x="32455" y="22340"/>
                      </a:cubicBezTo>
                      <a:cubicBezTo>
                        <a:pt x="31875" y="24963"/>
                        <a:pt x="31251" y="27580"/>
                        <a:pt x="30816" y="30228"/>
                      </a:cubicBezTo>
                      <a:cubicBezTo>
                        <a:pt x="30639" y="31288"/>
                        <a:pt x="29983" y="32750"/>
                        <a:pt x="31251" y="33432"/>
                      </a:cubicBezTo>
                      <a:cubicBezTo>
                        <a:pt x="32405" y="34062"/>
                        <a:pt x="33344" y="32801"/>
                        <a:pt x="34404" y="32423"/>
                      </a:cubicBezTo>
                      <a:cubicBezTo>
                        <a:pt x="35602" y="32006"/>
                        <a:pt x="36573" y="29572"/>
                        <a:pt x="37601" y="30859"/>
                      </a:cubicBezTo>
                      <a:cubicBezTo>
                        <a:pt x="39152" y="32801"/>
                        <a:pt x="36403" y="33425"/>
                        <a:pt x="35387" y="34384"/>
                      </a:cubicBezTo>
                      <a:cubicBezTo>
                        <a:pt x="33048" y="36685"/>
                        <a:pt x="30324" y="38561"/>
                        <a:pt x="27335" y="39926"/>
                      </a:cubicBezTo>
                      <a:cubicBezTo>
                        <a:pt x="23337" y="41660"/>
                        <a:pt x="21269" y="40134"/>
                        <a:pt x="21717" y="35727"/>
                      </a:cubicBezTo>
                      <a:cubicBezTo>
                        <a:pt x="22208" y="30947"/>
                        <a:pt x="23608" y="26344"/>
                        <a:pt x="24724" y="21684"/>
                      </a:cubicBezTo>
                      <a:cubicBezTo>
                        <a:pt x="25481" y="18531"/>
                        <a:pt x="26313" y="15340"/>
                        <a:pt x="27001" y="12143"/>
                      </a:cubicBezTo>
                      <a:cubicBezTo>
                        <a:pt x="27266" y="10933"/>
                        <a:pt x="27713" y="9407"/>
                        <a:pt x="26269" y="8663"/>
                      </a:cubicBezTo>
                      <a:cubicBezTo>
                        <a:pt x="24951" y="7988"/>
                        <a:pt x="23778" y="8890"/>
                        <a:pt x="22820" y="9766"/>
                      </a:cubicBezTo>
                      <a:cubicBezTo>
                        <a:pt x="18841" y="13410"/>
                        <a:pt x="15739" y="17913"/>
                        <a:pt x="13759" y="22932"/>
                      </a:cubicBezTo>
                      <a:cubicBezTo>
                        <a:pt x="12107" y="27056"/>
                        <a:pt x="10442" y="31225"/>
                        <a:pt x="9937" y="35639"/>
                      </a:cubicBezTo>
                      <a:cubicBezTo>
                        <a:pt x="9679" y="37946"/>
                        <a:pt x="8676" y="38426"/>
                        <a:pt x="6715" y="38709"/>
                      </a:cubicBezTo>
                      <a:cubicBezTo>
                        <a:pt x="410" y="39617"/>
                        <a:pt x="353" y="39649"/>
                        <a:pt x="2200" y="33665"/>
                      </a:cubicBezTo>
                      <a:cubicBezTo>
                        <a:pt x="4464" y="26534"/>
                        <a:pt x="6003" y="19193"/>
                        <a:pt x="6791" y="11752"/>
                      </a:cubicBezTo>
                      <a:cubicBezTo>
                        <a:pt x="6892" y="10725"/>
                        <a:pt x="7630" y="9230"/>
                        <a:pt x="6255" y="8600"/>
                      </a:cubicBezTo>
                      <a:cubicBezTo>
                        <a:pt x="5082" y="8083"/>
                        <a:pt x="4098" y="9180"/>
                        <a:pt x="3134" y="9804"/>
                      </a:cubicBezTo>
                      <a:cubicBezTo>
                        <a:pt x="2743" y="10056"/>
                        <a:pt x="2415" y="10435"/>
                        <a:pt x="2017" y="10649"/>
                      </a:cubicBezTo>
                      <a:cubicBezTo>
                        <a:pt x="1519" y="10933"/>
                        <a:pt x="1084" y="11910"/>
                        <a:pt x="378" y="10889"/>
                      </a:cubicBezTo>
                      <a:cubicBezTo>
                        <a:pt x="-63" y="10258"/>
                        <a:pt x="-215" y="9627"/>
                        <a:pt x="460" y="9035"/>
                      </a:cubicBezTo>
                      <a:cubicBezTo>
                        <a:pt x="4168" y="5825"/>
                        <a:pt x="7661" y="2269"/>
                        <a:pt x="12277" y="345"/>
                      </a:cubicBezTo>
                      <a:cubicBezTo>
                        <a:pt x="14648" y="-645"/>
                        <a:pt x="16111" y="547"/>
                        <a:pt x="15909" y="3233"/>
                      </a:cubicBezTo>
                      <a:cubicBezTo>
                        <a:pt x="15613" y="7673"/>
                        <a:pt x="14560" y="11929"/>
                        <a:pt x="13746" y="163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6237C36B-B595-69F9-DEE8-FD605657A57F}"/>
                    </a:ext>
                  </a:extLst>
                </p:cNvPr>
                <p:cNvSpPr/>
                <p:nvPr/>
              </p:nvSpPr>
              <p:spPr>
                <a:xfrm>
                  <a:off x="9805196" y="3915061"/>
                  <a:ext cx="37141" cy="40600"/>
                </a:xfrm>
                <a:custGeom>
                  <a:avLst/>
                  <a:gdLst>
                    <a:gd name="connsiteX0" fmla="*/ 23597 w 37141"/>
                    <a:gd name="connsiteY0" fmla="*/ 24391 h 40600"/>
                    <a:gd name="connsiteX1" fmla="*/ 18230 w 37141"/>
                    <a:gd name="connsiteY1" fmla="*/ 31459 h 40600"/>
                    <a:gd name="connsiteX2" fmla="*/ 8450 w 37141"/>
                    <a:gd name="connsiteY2" fmla="*/ 39846 h 40600"/>
                    <a:gd name="connsiteX3" fmla="*/ 2145 w 37141"/>
                    <a:gd name="connsiteY3" fmla="*/ 35628 h 40600"/>
                    <a:gd name="connsiteX4" fmla="*/ 4440 w 37141"/>
                    <a:gd name="connsiteY4" fmla="*/ 23949 h 40600"/>
                    <a:gd name="connsiteX5" fmla="*/ 6962 w 37141"/>
                    <a:gd name="connsiteY5" fmla="*/ 10884 h 40600"/>
                    <a:gd name="connsiteX6" fmla="*/ 6508 w 37141"/>
                    <a:gd name="connsiteY6" fmla="*/ 7958 h 40600"/>
                    <a:gd name="connsiteX7" fmla="*/ 3677 w 37141"/>
                    <a:gd name="connsiteY7" fmla="*/ 8847 h 40600"/>
                    <a:gd name="connsiteX8" fmla="*/ 2214 w 37141"/>
                    <a:gd name="connsiteY8" fmla="*/ 9812 h 40600"/>
                    <a:gd name="connsiteX9" fmla="*/ 505 w 37141"/>
                    <a:gd name="connsiteY9" fmla="*/ 10108 h 40600"/>
                    <a:gd name="connsiteX10" fmla="*/ 568 w 37141"/>
                    <a:gd name="connsiteY10" fmla="*/ 7983 h 40600"/>
                    <a:gd name="connsiteX11" fmla="*/ 12990 w 37141"/>
                    <a:gd name="connsiteY11" fmla="*/ 215 h 40600"/>
                    <a:gd name="connsiteX12" fmla="*/ 16585 w 37141"/>
                    <a:gd name="connsiteY12" fmla="*/ 2806 h 40600"/>
                    <a:gd name="connsiteX13" fmla="*/ 15759 w 37141"/>
                    <a:gd name="connsiteY13" fmla="*/ 9024 h 40600"/>
                    <a:gd name="connsiteX14" fmla="*/ 11345 w 37141"/>
                    <a:gd name="connsiteY14" fmla="*/ 28143 h 40600"/>
                    <a:gd name="connsiteX15" fmla="*/ 11717 w 37141"/>
                    <a:gd name="connsiteY15" fmla="*/ 32714 h 40600"/>
                    <a:gd name="connsiteX16" fmla="*/ 15998 w 37141"/>
                    <a:gd name="connsiteY16" fmla="*/ 30526 h 40600"/>
                    <a:gd name="connsiteX17" fmla="*/ 27721 w 37141"/>
                    <a:gd name="connsiteY17" fmla="*/ 5127 h 40600"/>
                    <a:gd name="connsiteX18" fmla="*/ 31233 w 37141"/>
                    <a:gd name="connsiteY18" fmla="*/ 1570 h 40600"/>
                    <a:gd name="connsiteX19" fmla="*/ 35521 w 37141"/>
                    <a:gd name="connsiteY19" fmla="*/ 6438 h 40600"/>
                    <a:gd name="connsiteX20" fmla="*/ 30337 w 37141"/>
                    <a:gd name="connsiteY20" fmla="*/ 28609 h 40600"/>
                    <a:gd name="connsiteX21" fmla="*/ 30684 w 37141"/>
                    <a:gd name="connsiteY21" fmla="*/ 32796 h 40600"/>
                    <a:gd name="connsiteX22" fmla="*/ 34342 w 37141"/>
                    <a:gd name="connsiteY22" fmla="*/ 31333 h 40600"/>
                    <a:gd name="connsiteX23" fmla="*/ 36788 w 37141"/>
                    <a:gd name="connsiteY23" fmla="*/ 30621 h 40600"/>
                    <a:gd name="connsiteX24" fmla="*/ 35849 w 37141"/>
                    <a:gd name="connsiteY24" fmla="*/ 33194 h 40600"/>
                    <a:gd name="connsiteX25" fmla="*/ 26434 w 37141"/>
                    <a:gd name="connsiteY25" fmla="*/ 39859 h 40600"/>
                    <a:gd name="connsiteX26" fmla="*/ 21749 w 37141"/>
                    <a:gd name="connsiteY26" fmla="*/ 36794 h 40600"/>
                    <a:gd name="connsiteX27" fmla="*/ 23313 w 37141"/>
                    <a:gd name="connsiteY27" fmla="*/ 27834 h 40600"/>
                    <a:gd name="connsiteX28" fmla="*/ 23597 w 37141"/>
                    <a:gd name="connsiteY28" fmla="*/ 24391 h 4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7141" h="40600">
                      <a:moveTo>
                        <a:pt x="23597" y="24391"/>
                      </a:moveTo>
                      <a:cubicBezTo>
                        <a:pt x="21705" y="26913"/>
                        <a:pt x="20021" y="29215"/>
                        <a:pt x="18230" y="31459"/>
                      </a:cubicBezTo>
                      <a:cubicBezTo>
                        <a:pt x="15513" y="34877"/>
                        <a:pt x="12423" y="37923"/>
                        <a:pt x="8450" y="39846"/>
                      </a:cubicBezTo>
                      <a:cubicBezTo>
                        <a:pt x="4585" y="41738"/>
                        <a:pt x="1987" y="39978"/>
                        <a:pt x="2145" y="35628"/>
                      </a:cubicBezTo>
                      <a:cubicBezTo>
                        <a:pt x="2302" y="31636"/>
                        <a:pt x="3671" y="27840"/>
                        <a:pt x="4440" y="23949"/>
                      </a:cubicBezTo>
                      <a:cubicBezTo>
                        <a:pt x="5297" y="19592"/>
                        <a:pt x="6199" y="15247"/>
                        <a:pt x="6962" y="10884"/>
                      </a:cubicBezTo>
                      <a:cubicBezTo>
                        <a:pt x="7139" y="9906"/>
                        <a:pt x="7467" y="8576"/>
                        <a:pt x="6508" y="7958"/>
                      </a:cubicBezTo>
                      <a:cubicBezTo>
                        <a:pt x="5550" y="7340"/>
                        <a:pt x="4566" y="8336"/>
                        <a:pt x="3677" y="8847"/>
                      </a:cubicBezTo>
                      <a:cubicBezTo>
                        <a:pt x="3166" y="9137"/>
                        <a:pt x="2737" y="9560"/>
                        <a:pt x="2214" y="9812"/>
                      </a:cubicBezTo>
                      <a:cubicBezTo>
                        <a:pt x="1691" y="10064"/>
                        <a:pt x="1199" y="11073"/>
                        <a:pt x="505" y="10108"/>
                      </a:cubicBezTo>
                      <a:cubicBezTo>
                        <a:pt x="26" y="9434"/>
                        <a:pt x="-365" y="8683"/>
                        <a:pt x="568" y="7983"/>
                      </a:cubicBezTo>
                      <a:cubicBezTo>
                        <a:pt x="4497" y="5045"/>
                        <a:pt x="8211" y="1778"/>
                        <a:pt x="12990" y="215"/>
                      </a:cubicBezTo>
                      <a:cubicBezTo>
                        <a:pt x="15342" y="-555"/>
                        <a:pt x="16225" y="845"/>
                        <a:pt x="16585" y="2806"/>
                      </a:cubicBezTo>
                      <a:cubicBezTo>
                        <a:pt x="16969" y="4944"/>
                        <a:pt x="16219" y="6981"/>
                        <a:pt x="15759" y="9024"/>
                      </a:cubicBezTo>
                      <a:cubicBezTo>
                        <a:pt x="14308" y="15399"/>
                        <a:pt x="12732" y="21749"/>
                        <a:pt x="11345" y="28143"/>
                      </a:cubicBezTo>
                      <a:cubicBezTo>
                        <a:pt x="11017" y="29662"/>
                        <a:pt x="10228" y="31844"/>
                        <a:pt x="11717" y="32714"/>
                      </a:cubicBezTo>
                      <a:cubicBezTo>
                        <a:pt x="13558" y="33799"/>
                        <a:pt x="14870" y="31768"/>
                        <a:pt x="15998" y="30526"/>
                      </a:cubicBezTo>
                      <a:cubicBezTo>
                        <a:pt x="22531" y="23287"/>
                        <a:pt x="26295" y="14686"/>
                        <a:pt x="27721" y="5127"/>
                      </a:cubicBezTo>
                      <a:cubicBezTo>
                        <a:pt x="28086" y="2649"/>
                        <a:pt x="28925" y="1974"/>
                        <a:pt x="31233" y="1570"/>
                      </a:cubicBezTo>
                      <a:cubicBezTo>
                        <a:pt x="37085" y="631"/>
                        <a:pt x="36990" y="479"/>
                        <a:pt x="35521" y="6438"/>
                      </a:cubicBezTo>
                      <a:cubicBezTo>
                        <a:pt x="33705" y="13808"/>
                        <a:pt x="31977" y="21198"/>
                        <a:pt x="30337" y="28609"/>
                      </a:cubicBezTo>
                      <a:cubicBezTo>
                        <a:pt x="30028" y="29990"/>
                        <a:pt x="29146" y="31857"/>
                        <a:pt x="30684" y="32796"/>
                      </a:cubicBezTo>
                      <a:cubicBezTo>
                        <a:pt x="32053" y="33635"/>
                        <a:pt x="33162" y="32021"/>
                        <a:pt x="34342" y="31333"/>
                      </a:cubicBezTo>
                      <a:cubicBezTo>
                        <a:pt x="35060" y="30911"/>
                        <a:pt x="35603" y="29126"/>
                        <a:pt x="36788" y="30621"/>
                      </a:cubicBezTo>
                      <a:cubicBezTo>
                        <a:pt x="37703" y="31781"/>
                        <a:pt x="36643" y="32513"/>
                        <a:pt x="35849" y="33194"/>
                      </a:cubicBezTo>
                      <a:cubicBezTo>
                        <a:pt x="32942" y="35716"/>
                        <a:pt x="29965" y="38238"/>
                        <a:pt x="26434" y="39859"/>
                      </a:cubicBezTo>
                      <a:cubicBezTo>
                        <a:pt x="23420" y="41271"/>
                        <a:pt x="21705" y="40142"/>
                        <a:pt x="21749" y="36794"/>
                      </a:cubicBezTo>
                      <a:cubicBezTo>
                        <a:pt x="21793" y="33736"/>
                        <a:pt x="22600" y="30785"/>
                        <a:pt x="23313" y="27834"/>
                      </a:cubicBezTo>
                      <a:cubicBezTo>
                        <a:pt x="23590" y="26812"/>
                        <a:pt x="24032" y="25841"/>
                        <a:pt x="23597" y="2439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7D703B3A-1E9D-08EC-F57F-DF3DDF6A89F9}"/>
                    </a:ext>
                  </a:extLst>
                </p:cNvPr>
                <p:cNvSpPr/>
                <p:nvPr/>
              </p:nvSpPr>
              <p:spPr>
                <a:xfrm>
                  <a:off x="10079967" y="3914716"/>
                  <a:ext cx="35314" cy="40923"/>
                </a:xfrm>
                <a:custGeom>
                  <a:avLst/>
                  <a:gdLst>
                    <a:gd name="connsiteX0" fmla="*/ 34645 w 35314"/>
                    <a:gd name="connsiteY0" fmla="*/ 30341 h 40923"/>
                    <a:gd name="connsiteX1" fmla="*/ 34764 w 35314"/>
                    <a:gd name="connsiteY1" fmla="*/ 33544 h 40923"/>
                    <a:gd name="connsiteX2" fmla="*/ 24770 w 35314"/>
                    <a:gd name="connsiteY2" fmla="*/ 40481 h 40923"/>
                    <a:gd name="connsiteX3" fmla="*/ 20274 w 35314"/>
                    <a:gd name="connsiteY3" fmla="*/ 37328 h 40923"/>
                    <a:gd name="connsiteX4" fmla="*/ 21535 w 35314"/>
                    <a:gd name="connsiteY4" fmla="*/ 28323 h 40923"/>
                    <a:gd name="connsiteX5" fmla="*/ 21838 w 35314"/>
                    <a:gd name="connsiteY5" fmla="*/ 24489 h 40923"/>
                    <a:gd name="connsiteX6" fmla="*/ 19461 w 35314"/>
                    <a:gd name="connsiteY6" fmla="*/ 27352 h 40923"/>
                    <a:gd name="connsiteX7" fmla="*/ 8741 w 35314"/>
                    <a:gd name="connsiteY7" fmla="*/ 39283 h 40923"/>
                    <a:gd name="connsiteX8" fmla="*/ 1 w 35314"/>
                    <a:gd name="connsiteY8" fmla="*/ 34667 h 40923"/>
                    <a:gd name="connsiteX9" fmla="*/ 4831 w 35314"/>
                    <a:gd name="connsiteY9" fmla="*/ 12597 h 40923"/>
                    <a:gd name="connsiteX10" fmla="*/ 19334 w 35314"/>
                    <a:gd name="connsiteY10" fmla="*/ 540 h 40923"/>
                    <a:gd name="connsiteX11" fmla="*/ 27860 w 35314"/>
                    <a:gd name="connsiteY11" fmla="*/ 1442 h 40923"/>
                    <a:gd name="connsiteX12" fmla="*/ 31643 w 35314"/>
                    <a:gd name="connsiteY12" fmla="*/ 1341 h 40923"/>
                    <a:gd name="connsiteX13" fmla="*/ 33730 w 35314"/>
                    <a:gd name="connsiteY13" fmla="*/ 578 h 40923"/>
                    <a:gd name="connsiteX14" fmla="*/ 34033 w 35314"/>
                    <a:gd name="connsiteY14" fmla="*/ 3100 h 40923"/>
                    <a:gd name="connsiteX15" fmla="*/ 28604 w 35314"/>
                    <a:gd name="connsiteY15" fmla="*/ 29168 h 40923"/>
                    <a:gd name="connsiteX16" fmla="*/ 28938 w 35314"/>
                    <a:gd name="connsiteY16" fmla="*/ 33689 h 40923"/>
                    <a:gd name="connsiteX17" fmla="*/ 33012 w 35314"/>
                    <a:gd name="connsiteY17" fmla="*/ 31665 h 40923"/>
                    <a:gd name="connsiteX18" fmla="*/ 34645 w 35314"/>
                    <a:gd name="connsiteY18" fmla="*/ 30341 h 40923"/>
                    <a:gd name="connsiteX19" fmla="*/ 8274 w 35314"/>
                    <a:gd name="connsiteY19" fmla="*/ 29616 h 40923"/>
                    <a:gd name="connsiteX20" fmla="*/ 9535 w 35314"/>
                    <a:gd name="connsiteY20" fmla="*/ 33847 h 40923"/>
                    <a:gd name="connsiteX21" fmla="*/ 12644 w 35314"/>
                    <a:gd name="connsiteY21" fmla="*/ 31993 h 40923"/>
                    <a:gd name="connsiteX22" fmla="*/ 24480 w 35314"/>
                    <a:gd name="connsiteY22" fmla="*/ 8933 h 40923"/>
                    <a:gd name="connsiteX23" fmla="*/ 23805 w 35314"/>
                    <a:gd name="connsiteY23" fmla="*/ 5869 h 40923"/>
                    <a:gd name="connsiteX24" fmla="*/ 13760 w 35314"/>
                    <a:gd name="connsiteY24" fmla="*/ 8454 h 40923"/>
                    <a:gd name="connsiteX25" fmla="*/ 8274 w 35314"/>
                    <a:gd name="connsiteY25" fmla="*/ 29616 h 40923"/>
                    <a:gd name="connsiteX26" fmla="*/ 21642 w 35314"/>
                    <a:gd name="connsiteY26" fmla="*/ 23796 h 40923"/>
                    <a:gd name="connsiteX27" fmla="*/ 22021 w 35314"/>
                    <a:gd name="connsiteY27" fmla="*/ 24275 h 40923"/>
                    <a:gd name="connsiteX28" fmla="*/ 22399 w 35314"/>
                    <a:gd name="connsiteY28" fmla="*/ 23745 h 40923"/>
                    <a:gd name="connsiteX29" fmla="*/ 21964 w 35314"/>
                    <a:gd name="connsiteY29" fmla="*/ 23197 h 40923"/>
                    <a:gd name="connsiteX30" fmla="*/ 21630 w 35314"/>
                    <a:gd name="connsiteY30" fmla="*/ 23796 h 4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35314" h="40923">
                      <a:moveTo>
                        <a:pt x="34645" y="30341"/>
                      </a:moveTo>
                      <a:cubicBezTo>
                        <a:pt x="35168" y="31659"/>
                        <a:pt x="35786" y="32605"/>
                        <a:pt x="34764" y="33544"/>
                      </a:cubicBezTo>
                      <a:cubicBezTo>
                        <a:pt x="31750" y="36325"/>
                        <a:pt x="28686" y="39068"/>
                        <a:pt x="24770" y="40481"/>
                      </a:cubicBezTo>
                      <a:cubicBezTo>
                        <a:pt x="21724" y="41597"/>
                        <a:pt x="20444" y="40626"/>
                        <a:pt x="20274" y="37328"/>
                      </a:cubicBezTo>
                      <a:cubicBezTo>
                        <a:pt x="20116" y="34251"/>
                        <a:pt x="20841" y="31300"/>
                        <a:pt x="21535" y="28323"/>
                      </a:cubicBezTo>
                      <a:cubicBezTo>
                        <a:pt x="21794" y="27157"/>
                        <a:pt x="22412" y="25933"/>
                        <a:pt x="21838" y="24489"/>
                      </a:cubicBezTo>
                      <a:cubicBezTo>
                        <a:pt x="20350" y="24975"/>
                        <a:pt x="20116" y="26381"/>
                        <a:pt x="19461" y="27352"/>
                      </a:cubicBezTo>
                      <a:cubicBezTo>
                        <a:pt x="16440" y="31829"/>
                        <a:pt x="13420" y="36313"/>
                        <a:pt x="8741" y="39283"/>
                      </a:cubicBezTo>
                      <a:cubicBezTo>
                        <a:pt x="3545" y="42593"/>
                        <a:pt x="33" y="40783"/>
                        <a:pt x="1" y="34667"/>
                      </a:cubicBezTo>
                      <a:cubicBezTo>
                        <a:pt x="-43" y="26980"/>
                        <a:pt x="1319" y="19394"/>
                        <a:pt x="4831" y="12597"/>
                      </a:cubicBezTo>
                      <a:cubicBezTo>
                        <a:pt x="7839" y="6777"/>
                        <a:pt x="13212" y="2880"/>
                        <a:pt x="19334" y="540"/>
                      </a:cubicBezTo>
                      <a:cubicBezTo>
                        <a:pt x="22071" y="-506"/>
                        <a:pt x="25142" y="61"/>
                        <a:pt x="27860" y="1442"/>
                      </a:cubicBezTo>
                      <a:cubicBezTo>
                        <a:pt x="29178" y="2117"/>
                        <a:pt x="30350" y="2489"/>
                        <a:pt x="31643" y="1341"/>
                      </a:cubicBezTo>
                      <a:cubicBezTo>
                        <a:pt x="32167" y="881"/>
                        <a:pt x="32816" y="-15"/>
                        <a:pt x="33730" y="578"/>
                      </a:cubicBezTo>
                      <a:cubicBezTo>
                        <a:pt x="34764" y="1247"/>
                        <a:pt x="34222" y="2211"/>
                        <a:pt x="34033" y="3100"/>
                      </a:cubicBezTo>
                      <a:cubicBezTo>
                        <a:pt x="32211" y="11785"/>
                        <a:pt x="30401" y="20475"/>
                        <a:pt x="28604" y="29168"/>
                      </a:cubicBezTo>
                      <a:cubicBezTo>
                        <a:pt x="28276" y="30738"/>
                        <a:pt x="27292" y="32800"/>
                        <a:pt x="28938" y="33689"/>
                      </a:cubicBezTo>
                      <a:cubicBezTo>
                        <a:pt x="30439" y="34497"/>
                        <a:pt x="31750" y="32611"/>
                        <a:pt x="33012" y="31665"/>
                      </a:cubicBezTo>
                      <a:cubicBezTo>
                        <a:pt x="33491" y="31363"/>
                        <a:pt x="33913" y="30965"/>
                        <a:pt x="34645" y="30341"/>
                      </a:cubicBezTo>
                      <a:close/>
                      <a:moveTo>
                        <a:pt x="8274" y="29616"/>
                      </a:moveTo>
                      <a:cubicBezTo>
                        <a:pt x="8451" y="31476"/>
                        <a:pt x="7946" y="33248"/>
                        <a:pt x="9535" y="33847"/>
                      </a:cubicBezTo>
                      <a:cubicBezTo>
                        <a:pt x="10923" y="34364"/>
                        <a:pt x="11805" y="32863"/>
                        <a:pt x="12644" y="31993"/>
                      </a:cubicBezTo>
                      <a:cubicBezTo>
                        <a:pt x="18950" y="25524"/>
                        <a:pt x="22670" y="17704"/>
                        <a:pt x="24480" y="8933"/>
                      </a:cubicBezTo>
                      <a:cubicBezTo>
                        <a:pt x="24688" y="7943"/>
                        <a:pt x="25281" y="6802"/>
                        <a:pt x="23805" y="5869"/>
                      </a:cubicBezTo>
                      <a:cubicBezTo>
                        <a:pt x="19933" y="3416"/>
                        <a:pt x="15721" y="4305"/>
                        <a:pt x="13760" y="8454"/>
                      </a:cubicBezTo>
                      <a:cubicBezTo>
                        <a:pt x="10532" y="15302"/>
                        <a:pt x="9497" y="22736"/>
                        <a:pt x="8274" y="29616"/>
                      </a:cubicBezTo>
                      <a:close/>
                      <a:moveTo>
                        <a:pt x="21642" y="23796"/>
                      </a:moveTo>
                      <a:lnTo>
                        <a:pt x="22021" y="24275"/>
                      </a:lnTo>
                      <a:cubicBezTo>
                        <a:pt x="22153" y="24098"/>
                        <a:pt x="22355" y="23941"/>
                        <a:pt x="22399" y="23745"/>
                      </a:cubicBezTo>
                      <a:cubicBezTo>
                        <a:pt x="22481" y="23430"/>
                        <a:pt x="22399" y="23077"/>
                        <a:pt x="21964" y="23197"/>
                      </a:cubicBezTo>
                      <a:cubicBezTo>
                        <a:pt x="21819" y="23241"/>
                        <a:pt x="21749" y="23556"/>
                        <a:pt x="21630" y="2379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DEEA8216-D15D-097D-411A-561501E24752}"/>
                    </a:ext>
                  </a:extLst>
                </p:cNvPr>
                <p:cNvSpPr/>
                <p:nvPr/>
              </p:nvSpPr>
              <p:spPr>
                <a:xfrm>
                  <a:off x="9879577" y="3893628"/>
                  <a:ext cx="18842" cy="62067"/>
                </a:xfrm>
                <a:custGeom>
                  <a:avLst/>
                  <a:gdLst>
                    <a:gd name="connsiteX0" fmla="*/ 17582 w 18842"/>
                    <a:gd name="connsiteY0" fmla="*/ 0 h 62067"/>
                    <a:gd name="connsiteX1" fmla="*/ 18584 w 18842"/>
                    <a:gd name="connsiteY1" fmla="*/ 2421 h 62067"/>
                    <a:gd name="connsiteX2" fmla="*/ 12361 w 18842"/>
                    <a:gd name="connsiteY2" fmla="*/ 32992 h 62067"/>
                    <a:gd name="connsiteX3" fmla="*/ 9038 w 18842"/>
                    <a:gd name="connsiteY3" fmla="*/ 51278 h 62067"/>
                    <a:gd name="connsiteX4" fmla="*/ 9536 w 18842"/>
                    <a:gd name="connsiteY4" fmla="*/ 54551 h 62067"/>
                    <a:gd name="connsiteX5" fmla="*/ 12607 w 18842"/>
                    <a:gd name="connsiteY5" fmla="*/ 53498 h 62067"/>
                    <a:gd name="connsiteX6" fmla="*/ 16390 w 18842"/>
                    <a:gd name="connsiteY6" fmla="*/ 52237 h 62067"/>
                    <a:gd name="connsiteX7" fmla="*/ 14063 w 18842"/>
                    <a:gd name="connsiteY7" fmla="*/ 55598 h 62067"/>
                    <a:gd name="connsiteX8" fmla="*/ 6244 w 18842"/>
                    <a:gd name="connsiteY8" fmla="*/ 60894 h 62067"/>
                    <a:gd name="connsiteX9" fmla="*/ 8 w 18842"/>
                    <a:gd name="connsiteY9" fmla="*/ 57338 h 62067"/>
                    <a:gd name="connsiteX10" fmla="*/ 2435 w 18842"/>
                    <a:gd name="connsiteY10" fmla="*/ 41416 h 62067"/>
                    <a:gd name="connsiteX11" fmla="*/ 8211 w 18842"/>
                    <a:gd name="connsiteY11" fmla="*/ 11476 h 62067"/>
                    <a:gd name="connsiteX12" fmla="*/ 4428 w 18842"/>
                    <a:gd name="connsiteY12" fmla="*/ 6186 h 62067"/>
                    <a:gd name="connsiteX13" fmla="*/ 2536 w 18842"/>
                    <a:gd name="connsiteY13" fmla="*/ 5209 h 62067"/>
                    <a:gd name="connsiteX14" fmla="*/ 3730 w 18842"/>
                    <a:gd name="connsiteY14" fmla="*/ 3519 h 62067"/>
                    <a:gd name="connsiteX15" fmla="*/ 3898 w 18842"/>
                    <a:gd name="connsiteY15" fmla="*/ 3500 h 62067"/>
                    <a:gd name="connsiteX16" fmla="*/ 17582 w 18842"/>
                    <a:gd name="connsiteY16" fmla="*/ 0 h 62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842" h="62067">
                      <a:moveTo>
                        <a:pt x="17582" y="0"/>
                      </a:moveTo>
                      <a:cubicBezTo>
                        <a:pt x="19310" y="151"/>
                        <a:pt x="18843" y="1261"/>
                        <a:pt x="18584" y="2421"/>
                      </a:cubicBezTo>
                      <a:cubicBezTo>
                        <a:pt x="16478" y="12605"/>
                        <a:pt x="14360" y="22789"/>
                        <a:pt x="12361" y="32992"/>
                      </a:cubicBezTo>
                      <a:cubicBezTo>
                        <a:pt x="11175" y="39070"/>
                        <a:pt x="9592" y="45073"/>
                        <a:pt x="9038" y="51278"/>
                      </a:cubicBezTo>
                      <a:cubicBezTo>
                        <a:pt x="8930" y="52401"/>
                        <a:pt x="8407" y="53800"/>
                        <a:pt x="9536" y="54551"/>
                      </a:cubicBezTo>
                      <a:cubicBezTo>
                        <a:pt x="10740" y="55345"/>
                        <a:pt x="11553" y="53763"/>
                        <a:pt x="12607" y="53498"/>
                      </a:cubicBezTo>
                      <a:cubicBezTo>
                        <a:pt x="13937" y="53157"/>
                        <a:pt x="14902" y="50301"/>
                        <a:pt x="16390" y="52237"/>
                      </a:cubicBezTo>
                      <a:cubicBezTo>
                        <a:pt x="17948" y="54317"/>
                        <a:pt x="15097" y="54759"/>
                        <a:pt x="14063" y="55598"/>
                      </a:cubicBezTo>
                      <a:cubicBezTo>
                        <a:pt x="11598" y="57563"/>
                        <a:pt x="8984" y="59334"/>
                        <a:pt x="6244" y="60894"/>
                      </a:cubicBezTo>
                      <a:cubicBezTo>
                        <a:pt x="2120" y="63259"/>
                        <a:pt x="128" y="62036"/>
                        <a:pt x="8" y="57338"/>
                      </a:cubicBezTo>
                      <a:cubicBezTo>
                        <a:pt x="-125" y="51890"/>
                        <a:pt x="1477" y="46688"/>
                        <a:pt x="2435" y="41416"/>
                      </a:cubicBezTo>
                      <a:cubicBezTo>
                        <a:pt x="4258" y="31421"/>
                        <a:pt x="6591" y="21515"/>
                        <a:pt x="8211" y="11476"/>
                      </a:cubicBezTo>
                      <a:cubicBezTo>
                        <a:pt x="8943" y="6962"/>
                        <a:pt x="8956" y="6810"/>
                        <a:pt x="4428" y="6186"/>
                      </a:cubicBezTo>
                      <a:cubicBezTo>
                        <a:pt x="3690" y="6085"/>
                        <a:pt x="2656" y="6482"/>
                        <a:pt x="2536" y="5209"/>
                      </a:cubicBezTo>
                      <a:cubicBezTo>
                        <a:pt x="2399" y="4412"/>
                        <a:pt x="2934" y="3655"/>
                        <a:pt x="3730" y="3519"/>
                      </a:cubicBezTo>
                      <a:cubicBezTo>
                        <a:pt x="3785" y="3509"/>
                        <a:pt x="3842" y="3503"/>
                        <a:pt x="3898" y="3500"/>
                      </a:cubicBezTo>
                      <a:cubicBezTo>
                        <a:pt x="8572" y="2827"/>
                        <a:pt x="13160" y="1655"/>
                        <a:pt x="17582" y="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AD1D9A01-165C-D404-F86A-0E7AF7074930}"/>
                    </a:ext>
                  </a:extLst>
                </p:cNvPr>
                <p:cNvSpPr/>
                <p:nvPr/>
              </p:nvSpPr>
              <p:spPr>
                <a:xfrm>
                  <a:off x="9846371" y="3914907"/>
                  <a:ext cx="29356" cy="40821"/>
                </a:xfrm>
                <a:custGeom>
                  <a:avLst/>
                  <a:gdLst>
                    <a:gd name="connsiteX0" fmla="*/ 8 w 29356"/>
                    <a:gd name="connsiteY0" fmla="*/ 29041 h 40821"/>
                    <a:gd name="connsiteX1" fmla="*/ 3224 w 29356"/>
                    <a:gd name="connsiteY1" fmla="*/ 13951 h 40821"/>
                    <a:gd name="connsiteX2" fmla="*/ 20009 w 29356"/>
                    <a:gd name="connsiteY2" fmla="*/ 350 h 40821"/>
                    <a:gd name="connsiteX3" fmla="*/ 28762 w 29356"/>
                    <a:gd name="connsiteY3" fmla="*/ 11114 h 40821"/>
                    <a:gd name="connsiteX4" fmla="*/ 21346 w 29356"/>
                    <a:gd name="connsiteY4" fmla="*/ 19097 h 40821"/>
                    <a:gd name="connsiteX5" fmla="*/ 11131 w 29356"/>
                    <a:gd name="connsiteY5" fmla="*/ 22672 h 40821"/>
                    <a:gd name="connsiteX6" fmla="*/ 8609 w 29356"/>
                    <a:gd name="connsiteY6" fmla="*/ 25674 h 40821"/>
                    <a:gd name="connsiteX7" fmla="*/ 8571 w 29356"/>
                    <a:gd name="connsiteY7" fmla="*/ 29180 h 40821"/>
                    <a:gd name="connsiteX8" fmla="*/ 16667 w 29356"/>
                    <a:gd name="connsiteY8" fmla="*/ 34937 h 40821"/>
                    <a:gd name="connsiteX9" fmla="*/ 24726 w 29356"/>
                    <a:gd name="connsiteY9" fmla="*/ 30775 h 40821"/>
                    <a:gd name="connsiteX10" fmla="*/ 26410 w 29356"/>
                    <a:gd name="connsiteY10" fmla="*/ 30567 h 40821"/>
                    <a:gd name="connsiteX11" fmla="*/ 26227 w 29356"/>
                    <a:gd name="connsiteY11" fmla="*/ 32654 h 40821"/>
                    <a:gd name="connsiteX12" fmla="*/ 13269 w 29356"/>
                    <a:gd name="connsiteY12" fmla="*/ 40189 h 40821"/>
                    <a:gd name="connsiteX13" fmla="*/ 8 w 29356"/>
                    <a:gd name="connsiteY13" fmla="*/ 29041 h 40821"/>
                    <a:gd name="connsiteX14" fmla="*/ 9391 w 29356"/>
                    <a:gd name="connsiteY14" fmla="*/ 20585 h 40821"/>
                    <a:gd name="connsiteX15" fmla="*/ 22109 w 29356"/>
                    <a:gd name="connsiteY15" fmla="*/ 9090 h 40821"/>
                    <a:gd name="connsiteX16" fmla="*/ 19978 w 29356"/>
                    <a:gd name="connsiteY16" fmla="*/ 4367 h 40821"/>
                    <a:gd name="connsiteX17" fmla="*/ 14933 w 29356"/>
                    <a:gd name="connsiteY17" fmla="*/ 5741 h 40821"/>
                    <a:gd name="connsiteX18" fmla="*/ 12171 w 29356"/>
                    <a:gd name="connsiteY18" fmla="*/ 10155 h 40821"/>
                    <a:gd name="connsiteX19" fmla="*/ 9391 w 29356"/>
                    <a:gd name="connsiteY19" fmla="*/ 20560 h 40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56" h="40821">
                      <a:moveTo>
                        <a:pt x="8" y="29041"/>
                      </a:moveTo>
                      <a:cubicBezTo>
                        <a:pt x="280" y="23873"/>
                        <a:pt x="1365" y="18781"/>
                        <a:pt x="3224" y="13951"/>
                      </a:cubicBezTo>
                      <a:cubicBezTo>
                        <a:pt x="6200" y="6340"/>
                        <a:pt x="12575" y="2298"/>
                        <a:pt x="20009" y="350"/>
                      </a:cubicBezTo>
                      <a:cubicBezTo>
                        <a:pt x="26864" y="-1447"/>
                        <a:pt x="30956" y="3913"/>
                        <a:pt x="28762" y="11114"/>
                      </a:cubicBezTo>
                      <a:cubicBezTo>
                        <a:pt x="27589" y="14960"/>
                        <a:pt x="24833" y="17419"/>
                        <a:pt x="21346" y="19097"/>
                      </a:cubicBezTo>
                      <a:cubicBezTo>
                        <a:pt x="18080" y="20648"/>
                        <a:pt x="14719" y="22067"/>
                        <a:pt x="11131" y="22672"/>
                      </a:cubicBezTo>
                      <a:cubicBezTo>
                        <a:pt x="9277" y="22981"/>
                        <a:pt x="8483" y="23801"/>
                        <a:pt x="8609" y="25674"/>
                      </a:cubicBezTo>
                      <a:cubicBezTo>
                        <a:pt x="8691" y="26834"/>
                        <a:pt x="8520" y="28013"/>
                        <a:pt x="8571" y="29180"/>
                      </a:cubicBezTo>
                      <a:cubicBezTo>
                        <a:pt x="8773" y="34041"/>
                        <a:pt x="11970" y="36311"/>
                        <a:pt x="16667" y="34937"/>
                      </a:cubicBezTo>
                      <a:cubicBezTo>
                        <a:pt x="19619" y="34073"/>
                        <a:pt x="22185" y="32414"/>
                        <a:pt x="24726" y="30775"/>
                      </a:cubicBezTo>
                      <a:cubicBezTo>
                        <a:pt x="25218" y="30453"/>
                        <a:pt x="25741" y="29602"/>
                        <a:pt x="26410" y="30567"/>
                      </a:cubicBezTo>
                      <a:cubicBezTo>
                        <a:pt x="26921" y="31305"/>
                        <a:pt x="27173" y="32004"/>
                        <a:pt x="26227" y="32654"/>
                      </a:cubicBezTo>
                      <a:cubicBezTo>
                        <a:pt x="22097" y="35492"/>
                        <a:pt x="18231" y="38827"/>
                        <a:pt x="13269" y="40189"/>
                      </a:cubicBezTo>
                      <a:cubicBezTo>
                        <a:pt x="4825" y="42491"/>
                        <a:pt x="-226" y="38449"/>
                        <a:pt x="8" y="29041"/>
                      </a:cubicBezTo>
                      <a:close/>
                      <a:moveTo>
                        <a:pt x="9391" y="20585"/>
                      </a:moveTo>
                      <a:cubicBezTo>
                        <a:pt x="17342" y="18737"/>
                        <a:pt x="21762" y="14657"/>
                        <a:pt x="22109" y="9090"/>
                      </a:cubicBezTo>
                      <a:cubicBezTo>
                        <a:pt x="22229" y="7147"/>
                        <a:pt x="22071" y="5230"/>
                        <a:pt x="19978" y="4367"/>
                      </a:cubicBezTo>
                      <a:cubicBezTo>
                        <a:pt x="18023" y="3559"/>
                        <a:pt x="16333" y="4367"/>
                        <a:pt x="14933" y="5741"/>
                      </a:cubicBezTo>
                      <a:cubicBezTo>
                        <a:pt x="13711" y="7001"/>
                        <a:pt x="12770" y="8505"/>
                        <a:pt x="12171" y="10155"/>
                      </a:cubicBezTo>
                      <a:cubicBezTo>
                        <a:pt x="10809" y="13365"/>
                        <a:pt x="10154" y="16770"/>
                        <a:pt x="9391" y="2056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47C7A17D-F936-8371-FC7E-FD9759C7EF92}"/>
                    </a:ext>
                  </a:extLst>
                </p:cNvPr>
                <p:cNvSpPr/>
                <p:nvPr/>
              </p:nvSpPr>
              <p:spPr>
                <a:xfrm>
                  <a:off x="9974948" y="3914899"/>
                  <a:ext cx="29383" cy="40770"/>
                </a:xfrm>
                <a:custGeom>
                  <a:avLst/>
                  <a:gdLst>
                    <a:gd name="connsiteX0" fmla="*/ 4 w 29383"/>
                    <a:gd name="connsiteY0" fmla="*/ 29257 h 40770"/>
                    <a:gd name="connsiteX1" fmla="*/ 3636 w 29383"/>
                    <a:gd name="connsiteY1" fmla="*/ 13259 h 40770"/>
                    <a:gd name="connsiteX2" fmla="*/ 20164 w 29383"/>
                    <a:gd name="connsiteY2" fmla="*/ 326 h 40770"/>
                    <a:gd name="connsiteX3" fmla="*/ 28853 w 29383"/>
                    <a:gd name="connsiteY3" fmla="*/ 10876 h 40770"/>
                    <a:gd name="connsiteX4" fmla="*/ 22547 w 29383"/>
                    <a:gd name="connsiteY4" fmla="*/ 18506 h 40770"/>
                    <a:gd name="connsiteX5" fmla="*/ 11474 w 29383"/>
                    <a:gd name="connsiteY5" fmla="*/ 22686 h 40770"/>
                    <a:gd name="connsiteX6" fmla="*/ 8788 w 29383"/>
                    <a:gd name="connsiteY6" fmla="*/ 25612 h 40770"/>
                    <a:gd name="connsiteX7" fmla="*/ 8719 w 29383"/>
                    <a:gd name="connsiteY7" fmla="*/ 29124 h 40770"/>
                    <a:gd name="connsiteX8" fmla="*/ 16752 w 29383"/>
                    <a:gd name="connsiteY8" fmla="*/ 34900 h 40770"/>
                    <a:gd name="connsiteX9" fmla="*/ 24798 w 29383"/>
                    <a:gd name="connsiteY9" fmla="*/ 30713 h 40770"/>
                    <a:gd name="connsiteX10" fmla="*/ 26469 w 29383"/>
                    <a:gd name="connsiteY10" fmla="*/ 30594 h 40770"/>
                    <a:gd name="connsiteX11" fmla="*/ 26217 w 29383"/>
                    <a:gd name="connsiteY11" fmla="*/ 32668 h 40770"/>
                    <a:gd name="connsiteX12" fmla="*/ 12906 w 29383"/>
                    <a:gd name="connsiteY12" fmla="*/ 40235 h 40770"/>
                    <a:gd name="connsiteX13" fmla="*/ 4 w 29383"/>
                    <a:gd name="connsiteY13" fmla="*/ 29257 h 40770"/>
                    <a:gd name="connsiteX14" fmla="*/ 9255 w 29383"/>
                    <a:gd name="connsiteY14" fmla="*/ 20511 h 40770"/>
                    <a:gd name="connsiteX15" fmla="*/ 21866 w 29383"/>
                    <a:gd name="connsiteY15" fmla="*/ 10705 h 40770"/>
                    <a:gd name="connsiteX16" fmla="*/ 20113 w 29383"/>
                    <a:gd name="connsiteY16" fmla="*/ 4589 h 40770"/>
                    <a:gd name="connsiteX17" fmla="*/ 14085 w 29383"/>
                    <a:gd name="connsiteY17" fmla="*/ 6853 h 40770"/>
                    <a:gd name="connsiteX18" fmla="*/ 11563 w 29383"/>
                    <a:gd name="connsiteY18" fmla="*/ 11784 h 40770"/>
                    <a:gd name="connsiteX19" fmla="*/ 9255 w 29383"/>
                    <a:gd name="connsiteY19" fmla="*/ 20511 h 40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83" h="40770">
                      <a:moveTo>
                        <a:pt x="4" y="29257"/>
                      </a:moveTo>
                      <a:cubicBezTo>
                        <a:pt x="528" y="24250"/>
                        <a:pt x="1265" y="18537"/>
                        <a:pt x="3636" y="13259"/>
                      </a:cubicBezTo>
                      <a:cubicBezTo>
                        <a:pt x="6846" y="6115"/>
                        <a:pt x="12937" y="2149"/>
                        <a:pt x="20164" y="326"/>
                      </a:cubicBezTo>
                      <a:cubicBezTo>
                        <a:pt x="26892" y="-1370"/>
                        <a:pt x="30883" y="3757"/>
                        <a:pt x="28853" y="10876"/>
                      </a:cubicBezTo>
                      <a:cubicBezTo>
                        <a:pt x="27895" y="14180"/>
                        <a:pt x="25612" y="16941"/>
                        <a:pt x="22547" y="18506"/>
                      </a:cubicBezTo>
                      <a:cubicBezTo>
                        <a:pt x="19119" y="20515"/>
                        <a:pt x="15375" y="21928"/>
                        <a:pt x="11474" y="22686"/>
                      </a:cubicBezTo>
                      <a:cubicBezTo>
                        <a:pt x="9671" y="22995"/>
                        <a:pt x="8731" y="23720"/>
                        <a:pt x="8788" y="25612"/>
                      </a:cubicBezTo>
                      <a:cubicBezTo>
                        <a:pt x="8826" y="26785"/>
                        <a:pt x="8675" y="27958"/>
                        <a:pt x="8719" y="29124"/>
                      </a:cubicBezTo>
                      <a:cubicBezTo>
                        <a:pt x="8902" y="34081"/>
                        <a:pt x="12010" y="36313"/>
                        <a:pt x="16752" y="34900"/>
                      </a:cubicBezTo>
                      <a:cubicBezTo>
                        <a:pt x="19697" y="34024"/>
                        <a:pt x="22264" y="32378"/>
                        <a:pt x="24798" y="30713"/>
                      </a:cubicBezTo>
                      <a:cubicBezTo>
                        <a:pt x="25290" y="30386"/>
                        <a:pt x="25833" y="29591"/>
                        <a:pt x="26469" y="30594"/>
                      </a:cubicBezTo>
                      <a:cubicBezTo>
                        <a:pt x="26955" y="31363"/>
                        <a:pt x="27163" y="32031"/>
                        <a:pt x="26217" y="32668"/>
                      </a:cubicBezTo>
                      <a:cubicBezTo>
                        <a:pt x="21967" y="35531"/>
                        <a:pt x="18020" y="38974"/>
                        <a:pt x="12906" y="40235"/>
                      </a:cubicBezTo>
                      <a:cubicBezTo>
                        <a:pt x="4708" y="42291"/>
                        <a:pt x="-166" y="38381"/>
                        <a:pt x="4" y="29257"/>
                      </a:cubicBezTo>
                      <a:close/>
                      <a:moveTo>
                        <a:pt x="9255" y="20511"/>
                      </a:moveTo>
                      <a:cubicBezTo>
                        <a:pt x="16065" y="19660"/>
                        <a:pt x="20668" y="16097"/>
                        <a:pt x="21866" y="10705"/>
                      </a:cubicBezTo>
                      <a:cubicBezTo>
                        <a:pt x="22383" y="8448"/>
                        <a:pt x="22825" y="5787"/>
                        <a:pt x="20113" y="4589"/>
                      </a:cubicBezTo>
                      <a:cubicBezTo>
                        <a:pt x="17635" y="3492"/>
                        <a:pt x="15655" y="4892"/>
                        <a:pt x="14085" y="6853"/>
                      </a:cubicBezTo>
                      <a:cubicBezTo>
                        <a:pt x="12938" y="8321"/>
                        <a:pt x="12082" y="9994"/>
                        <a:pt x="11563" y="11784"/>
                      </a:cubicBezTo>
                      <a:cubicBezTo>
                        <a:pt x="10749" y="14546"/>
                        <a:pt x="10087" y="17358"/>
                        <a:pt x="9255" y="2051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6AFA17C8-BF6A-0D72-3F07-3A11B83947C8}"/>
                    </a:ext>
                  </a:extLst>
                </p:cNvPr>
                <p:cNvSpPr/>
                <p:nvPr/>
              </p:nvSpPr>
              <p:spPr>
                <a:xfrm>
                  <a:off x="10200505" y="3914860"/>
                  <a:ext cx="29392" cy="40814"/>
                </a:xfrm>
                <a:custGeom>
                  <a:avLst/>
                  <a:gdLst>
                    <a:gd name="connsiteX0" fmla="*/ 3 w 29392"/>
                    <a:gd name="connsiteY0" fmla="*/ 29491 h 40814"/>
                    <a:gd name="connsiteX1" fmla="*/ 3408 w 29392"/>
                    <a:gd name="connsiteY1" fmla="*/ 13588 h 40814"/>
                    <a:gd name="connsiteX2" fmla="*/ 20062 w 29392"/>
                    <a:gd name="connsiteY2" fmla="*/ 346 h 40814"/>
                    <a:gd name="connsiteX3" fmla="*/ 28890 w 29392"/>
                    <a:gd name="connsiteY3" fmla="*/ 10763 h 40814"/>
                    <a:gd name="connsiteX4" fmla="*/ 22886 w 29392"/>
                    <a:gd name="connsiteY4" fmla="*/ 18229 h 40814"/>
                    <a:gd name="connsiteX5" fmla="*/ 11221 w 29392"/>
                    <a:gd name="connsiteY5" fmla="*/ 22732 h 40814"/>
                    <a:gd name="connsiteX6" fmla="*/ 8654 w 29392"/>
                    <a:gd name="connsiteY6" fmla="*/ 25632 h 40814"/>
                    <a:gd name="connsiteX7" fmla="*/ 10861 w 29392"/>
                    <a:gd name="connsiteY7" fmla="*/ 34347 h 40814"/>
                    <a:gd name="connsiteX8" fmla="*/ 20402 w 29392"/>
                    <a:gd name="connsiteY8" fmla="*/ 33287 h 40814"/>
                    <a:gd name="connsiteX9" fmla="*/ 24911 w 29392"/>
                    <a:gd name="connsiteY9" fmla="*/ 30626 h 40814"/>
                    <a:gd name="connsiteX10" fmla="*/ 26537 w 29392"/>
                    <a:gd name="connsiteY10" fmla="*/ 30702 h 40814"/>
                    <a:gd name="connsiteX11" fmla="*/ 26418 w 29392"/>
                    <a:gd name="connsiteY11" fmla="*/ 32531 h 40814"/>
                    <a:gd name="connsiteX12" fmla="*/ 9733 w 29392"/>
                    <a:gd name="connsiteY12" fmla="*/ 40791 h 40814"/>
                    <a:gd name="connsiteX13" fmla="*/ 3 w 29392"/>
                    <a:gd name="connsiteY13" fmla="*/ 29491 h 40814"/>
                    <a:gd name="connsiteX14" fmla="*/ 9254 w 29392"/>
                    <a:gd name="connsiteY14" fmla="*/ 20764 h 40814"/>
                    <a:gd name="connsiteX15" fmla="*/ 21726 w 29392"/>
                    <a:gd name="connsiteY15" fmla="*/ 11186 h 40814"/>
                    <a:gd name="connsiteX16" fmla="*/ 20238 w 29392"/>
                    <a:gd name="connsiteY16" fmla="*/ 4691 h 40814"/>
                    <a:gd name="connsiteX17" fmla="*/ 13932 w 29392"/>
                    <a:gd name="connsiteY17" fmla="*/ 6986 h 40814"/>
                    <a:gd name="connsiteX18" fmla="*/ 11587 w 29392"/>
                    <a:gd name="connsiteY18" fmla="*/ 11608 h 40814"/>
                    <a:gd name="connsiteX19" fmla="*/ 9254 w 29392"/>
                    <a:gd name="connsiteY19" fmla="*/ 20764 h 4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92" h="40814">
                      <a:moveTo>
                        <a:pt x="3" y="29491"/>
                      </a:moveTo>
                      <a:cubicBezTo>
                        <a:pt x="243" y="24037"/>
                        <a:pt x="1397" y="18662"/>
                        <a:pt x="3408" y="13588"/>
                      </a:cubicBezTo>
                      <a:cubicBezTo>
                        <a:pt x="6460" y="6204"/>
                        <a:pt x="12778" y="2282"/>
                        <a:pt x="20062" y="346"/>
                      </a:cubicBezTo>
                      <a:cubicBezTo>
                        <a:pt x="26790" y="-1413"/>
                        <a:pt x="30876" y="3758"/>
                        <a:pt x="28890" y="10763"/>
                      </a:cubicBezTo>
                      <a:cubicBezTo>
                        <a:pt x="27956" y="13947"/>
                        <a:pt x="25793" y="16631"/>
                        <a:pt x="22886" y="18229"/>
                      </a:cubicBezTo>
                      <a:cubicBezTo>
                        <a:pt x="19261" y="20367"/>
                        <a:pt x="15433" y="22120"/>
                        <a:pt x="11221" y="22732"/>
                      </a:cubicBezTo>
                      <a:cubicBezTo>
                        <a:pt x="9399" y="22990"/>
                        <a:pt x="8598" y="23709"/>
                        <a:pt x="8654" y="25632"/>
                      </a:cubicBezTo>
                      <a:cubicBezTo>
                        <a:pt x="8749" y="28735"/>
                        <a:pt x="7721" y="32222"/>
                        <a:pt x="10861" y="34347"/>
                      </a:cubicBezTo>
                      <a:cubicBezTo>
                        <a:pt x="14166" y="36585"/>
                        <a:pt x="17363" y="34851"/>
                        <a:pt x="20402" y="33287"/>
                      </a:cubicBezTo>
                      <a:cubicBezTo>
                        <a:pt x="21953" y="32493"/>
                        <a:pt x="23404" y="31509"/>
                        <a:pt x="24911" y="30626"/>
                      </a:cubicBezTo>
                      <a:cubicBezTo>
                        <a:pt x="25453" y="30305"/>
                        <a:pt x="26020" y="29643"/>
                        <a:pt x="26537" y="30702"/>
                      </a:cubicBezTo>
                      <a:cubicBezTo>
                        <a:pt x="26853" y="31332"/>
                        <a:pt x="27206" y="31963"/>
                        <a:pt x="26418" y="32531"/>
                      </a:cubicBezTo>
                      <a:cubicBezTo>
                        <a:pt x="21241" y="36062"/>
                        <a:pt x="16448" y="40432"/>
                        <a:pt x="9733" y="40791"/>
                      </a:cubicBezTo>
                      <a:cubicBezTo>
                        <a:pt x="3364" y="41157"/>
                        <a:pt x="-117" y="37203"/>
                        <a:pt x="3" y="29491"/>
                      </a:cubicBezTo>
                      <a:close/>
                      <a:moveTo>
                        <a:pt x="9254" y="20764"/>
                      </a:moveTo>
                      <a:cubicBezTo>
                        <a:pt x="15559" y="19698"/>
                        <a:pt x="19797" y="16760"/>
                        <a:pt x="21726" y="11186"/>
                      </a:cubicBezTo>
                      <a:cubicBezTo>
                        <a:pt x="22527" y="8872"/>
                        <a:pt x="22987" y="6065"/>
                        <a:pt x="20238" y="4691"/>
                      </a:cubicBezTo>
                      <a:cubicBezTo>
                        <a:pt x="17678" y="3430"/>
                        <a:pt x="15446" y="4842"/>
                        <a:pt x="13932" y="6986"/>
                      </a:cubicBezTo>
                      <a:cubicBezTo>
                        <a:pt x="12917" y="8396"/>
                        <a:pt x="12123" y="9955"/>
                        <a:pt x="11587" y="11608"/>
                      </a:cubicBezTo>
                      <a:cubicBezTo>
                        <a:pt x="10691" y="14452"/>
                        <a:pt x="10092" y="17391"/>
                        <a:pt x="9254" y="2076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A62A092E-C7D8-2A40-B8EF-FAE88ABA8B8B}"/>
                    </a:ext>
                  </a:extLst>
                </p:cNvPr>
                <p:cNvSpPr/>
                <p:nvPr/>
              </p:nvSpPr>
              <p:spPr>
                <a:xfrm>
                  <a:off x="10231612" y="3914845"/>
                  <a:ext cx="32309" cy="40880"/>
                </a:xfrm>
                <a:custGeom>
                  <a:avLst/>
                  <a:gdLst>
                    <a:gd name="connsiteX0" fmla="*/ 10281 w 32309"/>
                    <a:gd name="connsiteY0" fmla="*/ 31518 h 40880"/>
                    <a:gd name="connsiteX1" fmla="*/ 23523 w 32309"/>
                    <a:gd name="connsiteY1" fmla="*/ 32205 h 40880"/>
                    <a:gd name="connsiteX2" fmla="*/ 28271 w 32309"/>
                    <a:gd name="connsiteY2" fmla="*/ 29444 h 40880"/>
                    <a:gd name="connsiteX3" fmla="*/ 30289 w 32309"/>
                    <a:gd name="connsiteY3" fmla="*/ 27735 h 40880"/>
                    <a:gd name="connsiteX4" fmla="*/ 30326 w 32309"/>
                    <a:gd name="connsiteY4" fmla="*/ 30125 h 40880"/>
                    <a:gd name="connsiteX5" fmla="*/ 28763 w 32309"/>
                    <a:gd name="connsiteY5" fmla="*/ 37307 h 40880"/>
                    <a:gd name="connsiteX6" fmla="*/ 23876 w 32309"/>
                    <a:gd name="connsiteY6" fmla="*/ 40832 h 40880"/>
                    <a:gd name="connsiteX7" fmla="*/ 9833 w 32309"/>
                    <a:gd name="connsiteY7" fmla="*/ 37817 h 40880"/>
                    <a:gd name="connsiteX8" fmla="*/ 2361 w 32309"/>
                    <a:gd name="connsiteY8" fmla="*/ 38694 h 40880"/>
                    <a:gd name="connsiteX9" fmla="*/ 633 w 32309"/>
                    <a:gd name="connsiteY9" fmla="*/ 39079 h 40880"/>
                    <a:gd name="connsiteX10" fmla="*/ 437 w 32309"/>
                    <a:gd name="connsiteY10" fmla="*/ 36556 h 40880"/>
                    <a:gd name="connsiteX11" fmla="*/ 2960 w 32309"/>
                    <a:gd name="connsiteY11" fmla="*/ 33618 h 40880"/>
                    <a:gd name="connsiteX12" fmla="*/ 24311 w 32309"/>
                    <a:gd name="connsiteY12" fmla="*/ 8925 h 40880"/>
                    <a:gd name="connsiteX13" fmla="*/ 9379 w 32309"/>
                    <a:gd name="connsiteY13" fmla="*/ 8458 h 40880"/>
                    <a:gd name="connsiteX14" fmla="*/ 5766 w 32309"/>
                    <a:gd name="connsiteY14" fmla="*/ 11308 h 40880"/>
                    <a:gd name="connsiteX15" fmla="*/ 3874 w 32309"/>
                    <a:gd name="connsiteY15" fmla="*/ 12828 h 40880"/>
                    <a:gd name="connsiteX16" fmla="*/ 3540 w 32309"/>
                    <a:gd name="connsiteY16" fmla="*/ 10665 h 40880"/>
                    <a:gd name="connsiteX17" fmla="*/ 5249 w 32309"/>
                    <a:gd name="connsiteY17" fmla="*/ 4599 h 40880"/>
                    <a:gd name="connsiteX18" fmla="*/ 12355 w 32309"/>
                    <a:gd name="connsiteY18" fmla="*/ 305 h 40880"/>
                    <a:gd name="connsiteX19" fmla="*/ 21555 w 32309"/>
                    <a:gd name="connsiteY19" fmla="*/ 2480 h 40880"/>
                    <a:gd name="connsiteX20" fmla="*/ 30415 w 32309"/>
                    <a:gd name="connsiteY20" fmla="*/ 752 h 40880"/>
                    <a:gd name="connsiteX21" fmla="*/ 31562 w 32309"/>
                    <a:gd name="connsiteY21" fmla="*/ 415 h 40880"/>
                    <a:gd name="connsiteX22" fmla="*/ 31619 w 32309"/>
                    <a:gd name="connsiteY22" fmla="*/ 450 h 40880"/>
                    <a:gd name="connsiteX23" fmla="*/ 32250 w 32309"/>
                    <a:gd name="connsiteY23" fmla="*/ 1906 h 40880"/>
                    <a:gd name="connsiteX24" fmla="*/ 29904 w 32309"/>
                    <a:gd name="connsiteY24" fmla="*/ 6882 h 40880"/>
                    <a:gd name="connsiteX25" fmla="*/ 9234 w 32309"/>
                    <a:gd name="connsiteY25" fmla="*/ 30742 h 40880"/>
                    <a:gd name="connsiteX26" fmla="*/ 8515 w 32309"/>
                    <a:gd name="connsiteY26" fmla="*/ 31695 h 40880"/>
                    <a:gd name="connsiteX27" fmla="*/ 10281 w 32309"/>
                    <a:gd name="connsiteY27" fmla="*/ 31518 h 4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309" h="40880">
                      <a:moveTo>
                        <a:pt x="10281" y="31518"/>
                      </a:moveTo>
                      <a:cubicBezTo>
                        <a:pt x="14751" y="30377"/>
                        <a:pt x="19153" y="31518"/>
                        <a:pt x="23523" y="32205"/>
                      </a:cubicBezTo>
                      <a:cubicBezTo>
                        <a:pt x="26209" y="32628"/>
                        <a:pt x="27754" y="32306"/>
                        <a:pt x="28271" y="29444"/>
                      </a:cubicBezTo>
                      <a:cubicBezTo>
                        <a:pt x="28454" y="28422"/>
                        <a:pt x="28851" y="27142"/>
                        <a:pt x="30289" y="27735"/>
                      </a:cubicBezTo>
                      <a:cubicBezTo>
                        <a:pt x="31726" y="28327"/>
                        <a:pt x="30459" y="29368"/>
                        <a:pt x="30326" y="30125"/>
                      </a:cubicBezTo>
                      <a:cubicBezTo>
                        <a:pt x="29898" y="32533"/>
                        <a:pt x="29065" y="34885"/>
                        <a:pt x="28763" y="37307"/>
                      </a:cubicBezTo>
                      <a:cubicBezTo>
                        <a:pt x="28353" y="40378"/>
                        <a:pt x="26606" y="41090"/>
                        <a:pt x="23876" y="40832"/>
                      </a:cubicBezTo>
                      <a:cubicBezTo>
                        <a:pt x="19064" y="40384"/>
                        <a:pt x="14537" y="38719"/>
                        <a:pt x="9833" y="37817"/>
                      </a:cubicBezTo>
                      <a:cubicBezTo>
                        <a:pt x="7241" y="37319"/>
                        <a:pt x="4744" y="37275"/>
                        <a:pt x="2361" y="38694"/>
                      </a:cubicBezTo>
                      <a:cubicBezTo>
                        <a:pt x="1881" y="38978"/>
                        <a:pt x="1352" y="39955"/>
                        <a:pt x="633" y="39079"/>
                      </a:cubicBezTo>
                      <a:cubicBezTo>
                        <a:pt x="2" y="38322"/>
                        <a:pt x="-313" y="37433"/>
                        <a:pt x="437" y="36556"/>
                      </a:cubicBezTo>
                      <a:cubicBezTo>
                        <a:pt x="1276" y="35568"/>
                        <a:pt x="2121" y="34589"/>
                        <a:pt x="2960" y="33618"/>
                      </a:cubicBezTo>
                      <a:lnTo>
                        <a:pt x="24311" y="8925"/>
                      </a:lnTo>
                      <a:cubicBezTo>
                        <a:pt x="18636" y="9946"/>
                        <a:pt x="14032" y="8925"/>
                        <a:pt x="9379" y="8458"/>
                      </a:cubicBezTo>
                      <a:cubicBezTo>
                        <a:pt x="7159" y="8231"/>
                        <a:pt x="6226" y="9404"/>
                        <a:pt x="5766" y="11308"/>
                      </a:cubicBezTo>
                      <a:cubicBezTo>
                        <a:pt x="5532" y="12349"/>
                        <a:pt x="5078" y="13118"/>
                        <a:pt x="3874" y="12828"/>
                      </a:cubicBezTo>
                      <a:cubicBezTo>
                        <a:pt x="2159" y="12424"/>
                        <a:pt x="3369" y="11359"/>
                        <a:pt x="3540" y="10665"/>
                      </a:cubicBezTo>
                      <a:cubicBezTo>
                        <a:pt x="4032" y="8622"/>
                        <a:pt x="4650" y="6610"/>
                        <a:pt x="5249" y="4599"/>
                      </a:cubicBezTo>
                      <a:cubicBezTo>
                        <a:pt x="6548" y="254"/>
                        <a:pt x="7771" y="-553"/>
                        <a:pt x="12355" y="305"/>
                      </a:cubicBezTo>
                      <a:cubicBezTo>
                        <a:pt x="15445" y="879"/>
                        <a:pt x="18484" y="1755"/>
                        <a:pt x="21555" y="2480"/>
                      </a:cubicBezTo>
                      <a:cubicBezTo>
                        <a:pt x="24758" y="3237"/>
                        <a:pt x="28012" y="4214"/>
                        <a:pt x="30415" y="752"/>
                      </a:cubicBezTo>
                      <a:cubicBezTo>
                        <a:pt x="30635" y="343"/>
                        <a:pt x="31152" y="192"/>
                        <a:pt x="31562" y="415"/>
                      </a:cubicBezTo>
                      <a:cubicBezTo>
                        <a:pt x="31581" y="426"/>
                        <a:pt x="31600" y="437"/>
                        <a:pt x="31619" y="450"/>
                      </a:cubicBezTo>
                      <a:cubicBezTo>
                        <a:pt x="32168" y="706"/>
                        <a:pt x="32439" y="1331"/>
                        <a:pt x="32250" y="1906"/>
                      </a:cubicBezTo>
                      <a:cubicBezTo>
                        <a:pt x="31745" y="3691"/>
                        <a:pt x="31228" y="5381"/>
                        <a:pt x="29904" y="6882"/>
                      </a:cubicBezTo>
                      <a:cubicBezTo>
                        <a:pt x="22968" y="14770"/>
                        <a:pt x="16107" y="22778"/>
                        <a:pt x="9234" y="30742"/>
                      </a:cubicBezTo>
                      <a:cubicBezTo>
                        <a:pt x="8975" y="31047"/>
                        <a:pt x="8736" y="31365"/>
                        <a:pt x="8515" y="31695"/>
                      </a:cubicBezTo>
                      <a:cubicBezTo>
                        <a:pt x="9139" y="32218"/>
                        <a:pt x="9707" y="31764"/>
                        <a:pt x="10281" y="3151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D14C35F2-A6DF-1BA9-A211-FA3AD15AE6E5}"/>
                    </a:ext>
                  </a:extLst>
                </p:cNvPr>
                <p:cNvSpPr/>
                <p:nvPr/>
              </p:nvSpPr>
              <p:spPr>
                <a:xfrm>
                  <a:off x="10008191" y="3914944"/>
                  <a:ext cx="29217" cy="40380"/>
                </a:xfrm>
                <a:custGeom>
                  <a:avLst/>
                  <a:gdLst>
                    <a:gd name="connsiteX0" fmla="*/ 13437 w 29217"/>
                    <a:gd name="connsiteY0" fmla="*/ 16329 h 40380"/>
                    <a:gd name="connsiteX1" fmla="*/ 17630 w 29217"/>
                    <a:gd name="connsiteY1" fmla="*/ 9185 h 40380"/>
                    <a:gd name="connsiteX2" fmla="*/ 24087 w 29217"/>
                    <a:gd name="connsiteY2" fmla="*/ 1082 h 40380"/>
                    <a:gd name="connsiteX3" fmla="*/ 28394 w 29217"/>
                    <a:gd name="connsiteY3" fmla="*/ 338 h 40380"/>
                    <a:gd name="connsiteX4" fmla="*/ 28627 w 29217"/>
                    <a:gd name="connsiteY4" fmla="*/ 4121 h 40380"/>
                    <a:gd name="connsiteX5" fmla="*/ 28123 w 29217"/>
                    <a:gd name="connsiteY5" fmla="*/ 7217 h 40380"/>
                    <a:gd name="connsiteX6" fmla="*/ 23501 w 29217"/>
                    <a:gd name="connsiteY6" fmla="*/ 11203 h 40380"/>
                    <a:gd name="connsiteX7" fmla="*/ 17271 w 29217"/>
                    <a:gd name="connsiteY7" fmla="*/ 15276 h 40380"/>
                    <a:gd name="connsiteX8" fmla="*/ 11274 w 29217"/>
                    <a:gd name="connsiteY8" fmla="*/ 34193 h 40380"/>
                    <a:gd name="connsiteX9" fmla="*/ 9931 w 29217"/>
                    <a:gd name="connsiteY9" fmla="*/ 38998 h 40380"/>
                    <a:gd name="connsiteX10" fmla="*/ 2786 w 29217"/>
                    <a:gd name="connsiteY10" fmla="*/ 40379 h 40380"/>
                    <a:gd name="connsiteX11" fmla="*/ 2156 w 29217"/>
                    <a:gd name="connsiteY11" fmla="*/ 37964 h 40380"/>
                    <a:gd name="connsiteX12" fmla="*/ 6570 w 29217"/>
                    <a:gd name="connsiteY12" fmla="*/ 16014 h 40380"/>
                    <a:gd name="connsiteX13" fmla="*/ 6967 w 29217"/>
                    <a:gd name="connsiteY13" fmla="*/ 13952 h 40380"/>
                    <a:gd name="connsiteX14" fmla="*/ 6532 w 29217"/>
                    <a:gd name="connsiteY14" fmla="*/ 8743 h 40380"/>
                    <a:gd name="connsiteX15" fmla="*/ 2118 w 29217"/>
                    <a:gd name="connsiteY15" fmla="*/ 10881 h 40380"/>
                    <a:gd name="connsiteX16" fmla="*/ 447 w 29217"/>
                    <a:gd name="connsiteY16" fmla="*/ 11222 h 40380"/>
                    <a:gd name="connsiteX17" fmla="*/ 321 w 29217"/>
                    <a:gd name="connsiteY17" fmla="*/ 9380 h 40380"/>
                    <a:gd name="connsiteX18" fmla="*/ 617 w 29217"/>
                    <a:gd name="connsiteY18" fmla="*/ 9128 h 40380"/>
                    <a:gd name="connsiteX19" fmla="*/ 11438 w 29217"/>
                    <a:gd name="connsiteY19" fmla="*/ 823 h 40380"/>
                    <a:gd name="connsiteX20" fmla="*/ 15688 w 29217"/>
                    <a:gd name="connsiteY20" fmla="*/ 3384 h 40380"/>
                    <a:gd name="connsiteX21" fmla="*/ 13437 w 29217"/>
                    <a:gd name="connsiteY21" fmla="*/ 16329 h 40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217" h="40380">
                      <a:moveTo>
                        <a:pt x="13437" y="16329"/>
                      </a:moveTo>
                      <a:cubicBezTo>
                        <a:pt x="15959" y="13876"/>
                        <a:pt x="16514" y="11367"/>
                        <a:pt x="17630" y="9185"/>
                      </a:cubicBezTo>
                      <a:cubicBezTo>
                        <a:pt x="19232" y="6032"/>
                        <a:pt x="20972" y="2999"/>
                        <a:pt x="24087" y="1082"/>
                      </a:cubicBezTo>
                      <a:cubicBezTo>
                        <a:pt x="25399" y="269"/>
                        <a:pt x="26956" y="-444"/>
                        <a:pt x="28394" y="338"/>
                      </a:cubicBezTo>
                      <a:cubicBezTo>
                        <a:pt x="30128" y="1277"/>
                        <a:pt x="28577" y="2860"/>
                        <a:pt x="28627" y="4121"/>
                      </a:cubicBezTo>
                      <a:cubicBezTo>
                        <a:pt x="28671" y="5143"/>
                        <a:pt x="28261" y="6177"/>
                        <a:pt x="28123" y="7217"/>
                      </a:cubicBezTo>
                      <a:cubicBezTo>
                        <a:pt x="27763" y="9885"/>
                        <a:pt x="28690" y="13391"/>
                        <a:pt x="23501" y="11203"/>
                      </a:cubicBezTo>
                      <a:cubicBezTo>
                        <a:pt x="20789" y="10061"/>
                        <a:pt x="18677" y="12874"/>
                        <a:pt x="17271" y="15276"/>
                      </a:cubicBezTo>
                      <a:cubicBezTo>
                        <a:pt x="13853" y="21122"/>
                        <a:pt x="12459" y="27616"/>
                        <a:pt x="11274" y="34193"/>
                      </a:cubicBezTo>
                      <a:cubicBezTo>
                        <a:pt x="10971" y="35864"/>
                        <a:pt x="11444" y="38279"/>
                        <a:pt x="9931" y="38998"/>
                      </a:cubicBezTo>
                      <a:cubicBezTo>
                        <a:pt x="7793" y="40007"/>
                        <a:pt x="5201" y="40316"/>
                        <a:pt x="2786" y="40379"/>
                      </a:cubicBezTo>
                      <a:cubicBezTo>
                        <a:pt x="1046" y="40430"/>
                        <a:pt x="1910" y="38834"/>
                        <a:pt x="2156" y="37964"/>
                      </a:cubicBezTo>
                      <a:cubicBezTo>
                        <a:pt x="4142" y="30744"/>
                        <a:pt x="5397" y="23385"/>
                        <a:pt x="6570" y="16014"/>
                      </a:cubicBezTo>
                      <a:cubicBezTo>
                        <a:pt x="6759" y="15338"/>
                        <a:pt x="6891" y="14649"/>
                        <a:pt x="6967" y="13952"/>
                      </a:cubicBezTo>
                      <a:cubicBezTo>
                        <a:pt x="6967" y="12167"/>
                        <a:pt x="8272" y="9803"/>
                        <a:pt x="6532" y="8743"/>
                      </a:cubicBezTo>
                      <a:cubicBezTo>
                        <a:pt x="4791" y="7684"/>
                        <a:pt x="3562" y="10005"/>
                        <a:pt x="2118" y="10881"/>
                      </a:cubicBezTo>
                      <a:cubicBezTo>
                        <a:pt x="1620" y="11190"/>
                        <a:pt x="1210" y="12142"/>
                        <a:pt x="447" y="11222"/>
                      </a:cubicBezTo>
                      <a:cubicBezTo>
                        <a:pt x="-95" y="10748"/>
                        <a:pt x="-152" y="9923"/>
                        <a:pt x="321" y="9380"/>
                      </a:cubicBezTo>
                      <a:cubicBezTo>
                        <a:pt x="409" y="9282"/>
                        <a:pt x="504" y="9197"/>
                        <a:pt x="617" y="9128"/>
                      </a:cubicBezTo>
                      <a:cubicBezTo>
                        <a:pt x="4029" y="6095"/>
                        <a:pt x="7415" y="3024"/>
                        <a:pt x="11438" y="823"/>
                      </a:cubicBezTo>
                      <a:cubicBezTo>
                        <a:pt x="14181" y="-684"/>
                        <a:pt x="15644" y="193"/>
                        <a:pt x="15688" y="3384"/>
                      </a:cubicBezTo>
                      <a:cubicBezTo>
                        <a:pt x="15776" y="7501"/>
                        <a:pt x="14414" y="11455"/>
                        <a:pt x="13437" y="1632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89F03D71-2B1D-1F35-A851-4E3284973368}"/>
                    </a:ext>
                  </a:extLst>
                </p:cNvPr>
                <p:cNvSpPr/>
                <p:nvPr/>
              </p:nvSpPr>
              <p:spPr>
                <a:xfrm>
                  <a:off x="9744056" y="3914882"/>
                  <a:ext cx="19794" cy="40811"/>
                </a:xfrm>
                <a:custGeom>
                  <a:avLst/>
                  <a:gdLst>
                    <a:gd name="connsiteX0" fmla="*/ 3108 w 19794"/>
                    <a:gd name="connsiteY0" fmla="*/ 35744 h 40811"/>
                    <a:gd name="connsiteX1" fmla="*/ 6658 w 19794"/>
                    <a:gd name="connsiteY1" fmla="*/ 18233 h 40811"/>
                    <a:gd name="connsiteX2" fmla="*/ 7819 w 19794"/>
                    <a:gd name="connsiteY2" fmla="*/ 12387 h 40811"/>
                    <a:gd name="connsiteX3" fmla="*/ 7655 w 19794"/>
                    <a:gd name="connsiteY3" fmla="*/ 8541 h 40811"/>
                    <a:gd name="connsiteX4" fmla="*/ 3979 w 19794"/>
                    <a:gd name="connsiteY4" fmla="*/ 9978 h 40811"/>
                    <a:gd name="connsiteX5" fmla="*/ 485 w 19794"/>
                    <a:gd name="connsiteY5" fmla="*/ 11240 h 40811"/>
                    <a:gd name="connsiteX6" fmla="*/ 2541 w 19794"/>
                    <a:gd name="connsiteY6" fmla="*/ 8087 h 40811"/>
                    <a:gd name="connsiteX7" fmla="*/ 11564 w 19794"/>
                    <a:gd name="connsiteY7" fmla="*/ 1440 h 40811"/>
                    <a:gd name="connsiteX8" fmla="*/ 16760 w 19794"/>
                    <a:gd name="connsiteY8" fmla="*/ 532 h 40811"/>
                    <a:gd name="connsiteX9" fmla="*/ 17738 w 19794"/>
                    <a:gd name="connsiteY9" fmla="*/ 5716 h 40811"/>
                    <a:gd name="connsiteX10" fmla="*/ 12384 w 19794"/>
                    <a:gd name="connsiteY10" fmla="*/ 29640 h 40811"/>
                    <a:gd name="connsiteX11" fmla="*/ 12018 w 19794"/>
                    <a:gd name="connsiteY11" fmla="*/ 32067 h 40811"/>
                    <a:gd name="connsiteX12" fmla="*/ 14150 w 19794"/>
                    <a:gd name="connsiteY12" fmla="*/ 33328 h 40811"/>
                    <a:gd name="connsiteX13" fmla="*/ 17353 w 19794"/>
                    <a:gd name="connsiteY13" fmla="*/ 31197 h 40811"/>
                    <a:gd name="connsiteX14" fmla="*/ 19383 w 19794"/>
                    <a:gd name="connsiteY14" fmla="*/ 30806 h 40811"/>
                    <a:gd name="connsiteX15" fmla="*/ 18948 w 19794"/>
                    <a:gd name="connsiteY15" fmla="*/ 33171 h 40811"/>
                    <a:gd name="connsiteX16" fmla="*/ 9408 w 19794"/>
                    <a:gd name="connsiteY16" fmla="*/ 39697 h 40811"/>
                    <a:gd name="connsiteX17" fmla="*/ 3108 w 19794"/>
                    <a:gd name="connsiteY17" fmla="*/ 35744 h 4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794" h="40811">
                      <a:moveTo>
                        <a:pt x="3108" y="35744"/>
                      </a:moveTo>
                      <a:cubicBezTo>
                        <a:pt x="3651" y="29772"/>
                        <a:pt x="5366" y="24046"/>
                        <a:pt x="6658" y="18233"/>
                      </a:cubicBezTo>
                      <a:cubicBezTo>
                        <a:pt x="7094" y="16297"/>
                        <a:pt x="7484" y="14348"/>
                        <a:pt x="7819" y="12387"/>
                      </a:cubicBezTo>
                      <a:cubicBezTo>
                        <a:pt x="8046" y="11076"/>
                        <a:pt x="9080" y="9379"/>
                        <a:pt x="7655" y="8541"/>
                      </a:cubicBezTo>
                      <a:cubicBezTo>
                        <a:pt x="6356" y="7790"/>
                        <a:pt x="5252" y="9581"/>
                        <a:pt x="3979" y="9978"/>
                      </a:cubicBezTo>
                      <a:cubicBezTo>
                        <a:pt x="2705" y="10376"/>
                        <a:pt x="1898" y="13005"/>
                        <a:pt x="485" y="11240"/>
                      </a:cubicBezTo>
                      <a:cubicBezTo>
                        <a:pt x="-1098" y="9285"/>
                        <a:pt x="1620" y="8856"/>
                        <a:pt x="2541" y="8087"/>
                      </a:cubicBezTo>
                      <a:cubicBezTo>
                        <a:pt x="5378" y="5665"/>
                        <a:pt x="8248" y="3231"/>
                        <a:pt x="11564" y="1440"/>
                      </a:cubicBezTo>
                      <a:cubicBezTo>
                        <a:pt x="13204" y="558"/>
                        <a:pt x="14976" y="-741"/>
                        <a:pt x="16760" y="532"/>
                      </a:cubicBezTo>
                      <a:cubicBezTo>
                        <a:pt x="18545" y="1806"/>
                        <a:pt x="18166" y="3824"/>
                        <a:pt x="17738" y="5716"/>
                      </a:cubicBezTo>
                      <a:cubicBezTo>
                        <a:pt x="15942" y="13703"/>
                        <a:pt x="14158" y="21677"/>
                        <a:pt x="12384" y="29640"/>
                      </a:cubicBezTo>
                      <a:cubicBezTo>
                        <a:pt x="12184" y="30435"/>
                        <a:pt x="12061" y="31248"/>
                        <a:pt x="12018" y="32067"/>
                      </a:cubicBezTo>
                      <a:cubicBezTo>
                        <a:pt x="11980" y="33650"/>
                        <a:pt x="12649" y="34325"/>
                        <a:pt x="14150" y="33328"/>
                      </a:cubicBezTo>
                      <a:cubicBezTo>
                        <a:pt x="15228" y="32635"/>
                        <a:pt x="16249" y="31847"/>
                        <a:pt x="17353" y="31197"/>
                      </a:cubicBezTo>
                      <a:cubicBezTo>
                        <a:pt x="17984" y="30844"/>
                        <a:pt x="18576" y="29741"/>
                        <a:pt x="19383" y="30806"/>
                      </a:cubicBezTo>
                      <a:cubicBezTo>
                        <a:pt x="20014" y="31645"/>
                        <a:pt x="19957" y="32484"/>
                        <a:pt x="18948" y="33171"/>
                      </a:cubicBezTo>
                      <a:cubicBezTo>
                        <a:pt x="15758" y="35334"/>
                        <a:pt x="12737" y="37787"/>
                        <a:pt x="9408" y="39697"/>
                      </a:cubicBezTo>
                      <a:cubicBezTo>
                        <a:pt x="5227" y="42106"/>
                        <a:pt x="2932" y="40530"/>
                        <a:pt x="3108" y="3574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F3DF0D63-71EA-28C6-E79C-F8F1CC35C783}"/>
                    </a:ext>
                  </a:extLst>
                </p:cNvPr>
                <p:cNvSpPr/>
                <p:nvPr/>
              </p:nvSpPr>
              <p:spPr>
                <a:xfrm>
                  <a:off x="10097246" y="3894708"/>
                  <a:ext cx="17854" cy="15071"/>
                </a:xfrm>
                <a:custGeom>
                  <a:avLst/>
                  <a:gdLst>
                    <a:gd name="connsiteX0" fmla="*/ 0 w 17854"/>
                    <a:gd name="connsiteY0" fmla="*/ 14905 h 15071"/>
                    <a:gd name="connsiteX1" fmla="*/ 11104 w 17854"/>
                    <a:gd name="connsiteY1" fmla="*/ 1789 h 15071"/>
                    <a:gd name="connsiteX2" fmla="*/ 16780 w 17854"/>
                    <a:gd name="connsiteY2" fmla="*/ 1310 h 15071"/>
                    <a:gd name="connsiteX3" fmla="*/ 15777 w 17854"/>
                    <a:gd name="connsiteY3" fmla="*/ 7231 h 15071"/>
                    <a:gd name="connsiteX4" fmla="*/ 4641 w 17854"/>
                    <a:gd name="connsiteY4" fmla="*/ 14419 h 15071"/>
                    <a:gd name="connsiteX5" fmla="*/ 0 w 17854"/>
                    <a:gd name="connsiteY5" fmla="*/ 14905 h 15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854" h="15071">
                      <a:moveTo>
                        <a:pt x="0" y="14905"/>
                      </a:moveTo>
                      <a:cubicBezTo>
                        <a:pt x="3910" y="10264"/>
                        <a:pt x="7422" y="5951"/>
                        <a:pt x="11104" y="1789"/>
                      </a:cubicBezTo>
                      <a:cubicBezTo>
                        <a:pt x="12712" y="-34"/>
                        <a:pt x="14749" y="-891"/>
                        <a:pt x="16780" y="1310"/>
                      </a:cubicBezTo>
                      <a:cubicBezTo>
                        <a:pt x="18495" y="3151"/>
                        <a:pt x="18154" y="5610"/>
                        <a:pt x="15777" y="7231"/>
                      </a:cubicBezTo>
                      <a:cubicBezTo>
                        <a:pt x="12132" y="9753"/>
                        <a:pt x="8349" y="12017"/>
                        <a:pt x="4641" y="14419"/>
                      </a:cubicBezTo>
                      <a:cubicBezTo>
                        <a:pt x="3386" y="15251"/>
                        <a:pt x="2018" y="15132"/>
                        <a:pt x="0" y="149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8A64D878-078C-8E9D-29DD-C950E5BD406F}"/>
                    </a:ext>
                  </a:extLst>
                </p:cNvPr>
                <p:cNvSpPr/>
                <p:nvPr/>
              </p:nvSpPr>
              <p:spPr>
                <a:xfrm>
                  <a:off x="9756253" y="3896120"/>
                  <a:ext cx="9364" cy="11006"/>
                </a:xfrm>
                <a:custGeom>
                  <a:avLst/>
                  <a:gdLst>
                    <a:gd name="connsiteX0" fmla="*/ 9362 w 9364"/>
                    <a:gd name="connsiteY0" fmla="*/ 4350 h 11006"/>
                    <a:gd name="connsiteX1" fmla="*/ 4172 w 9364"/>
                    <a:gd name="connsiteY1" fmla="*/ 11003 h 11006"/>
                    <a:gd name="connsiteX2" fmla="*/ 4 w 9364"/>
                    <a:gd name="connsiteY2" fmla="*/ 6368 h 11006"/>
                    <a:gd name="connsiteX3" fmla="*/ 5112 w 9364"/>
                    <a:gd name="connsiteY3" fmla="*/ 5 h 11006"/>
                    <a:gd name="connsiteX4" fmla="*/ 9362 w 9364"/>
                    <a:gd name="connsiteY4" fmla="*/ 435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4" h="11006">
                      <a:moveTo>
                        <a:pt x="9362" y="4350"/>
                      </a:moveTo>
                      <a:cubicBezTo>
                        <a:pt x="9457" y="8077"/>
                        <a:pt x="7035" y="11122"/>
                        <a:pt x="4172" y="11003"/>
                      </a:cubicBezTo>
                      <a:cubicBezTo>
                        <a:pt x="1310" y="10883"/>
                        <a:pt x="99" y="9048"/>
                        <a:pt x="4" y="6368"/>
                      </a:cubicBezTo>
                      <a:cubicBezTo>
                        <a:pt x="-115" y="2881"/>
                        <a:pt x="2262" y="-146"/>
                        <a:pt x="5112" y="5"/>
                      </a:cubicBezTo>
                      <a:cubicBezTo>
                        <a:pt x="7962" y="157"/>
                        <a:pt x="9040" y="2112"/>
                        <a:pt x="9362" y="435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2391064C-3477-7A1A-83A0-DD3DF8521B1D}"/>
                  </a:ext>
                </a:extLst>
              </p:cNvPr>
              <p:cNvGrpSpPr/>
              <p:nvPr userDrawn="1"/>
            </p:nvGrpSpPr>
            <p:grpSpPr>
              <a:xfrm>
                <a:off x="6900268" y="4329582"/>
                <a:ext cx="778446" cy="565842"/>
                <a:chOff x="10429555" y="4488509"/>
                <a:chExt cx="691777" cy="502843"/>
              </a:xfrm>
            </p:grpSpPr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849E5E26-2D4F-AEE5-6C07-52763F1944AC}"/>
                    </a:ext>
                  </a:extLst>
                </p:cNvPr>
                <p:cNvSpPr/>
                <p:nvPr/>
              </p:nvSpPr>
              <p:spPr>
                <a:xfrm>
                  <a:off x="10633634" y="4488509"/>
                  <a:ext cx="286394" cy="286562"/>
                </a:xfrm>
                <a:custGeom>
                  <a:avLst/>
                  <a:gdLst>
                    <a:gd name="connsiteX0" fmla="*/ 47 w 286394"/>
                    <a:gd name="connsiteY0" fmla="*/ 41 h 286562"/>
                    <a:gd name="connsiteX1" fmla="*/ 286394 w 286394"/>
                    <a:gd name="connsiteY1" fmla="*/ 0 h 286562"/>
                    <a:gd name="connsiteX2" fmla="*/ 286317 w 286394"/>
                    <a:gd name="connsiteY2" fmla="*/ 286562 h 286562"/>
                    <a:gd name="connsiteX3" fmla="*/ 0 w 286394"/>
                    <a:gd name="connsiteY3" fmla="*/ 286562 h 286562"/>
                    <a:gd name="connsiteX4" fmla="*/ 47 w 286394"/>
                    <a:gd name="connsiteY4" fmla="*/ 41 h 286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94" h="286562">
                      <a:moveTo>
                        <a:pt x="47" y="41"/>
                      </a:moveTo>
                      <a:lnTo>
                        <a:pt x="286394" y="0"/>
                      </a:lnTo>
                      <a:lnTo>
                        <a:pt x="286317" y="286562"/>
                      </a:lnTo>
                      <a:lnTo>
                        <a:pt x="0" y="286562"/>
                      </a:lnTo>
                      <a:lnTo>
                        <a:pt x="47" y="4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dirty="0"/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918083A-38B9-A7EB-E801-48D2899C9521}"/>
                    </a:ext>
                  </a:extLst>
                </p:cNvPr>
                <p:cNvSpPr/>
                <p:nvPr/>
              </p:nvSpPr>
              <p:spPr>
                <a:xfrm>
                  <a:off x="10633634" y="4537681"/>
                  <a:ext cx="286325" cy="237389"/>
                </a:xfrm>
                <a:custGeom>
                  <a:avLst/>
                  <a:gdLst>
                    <a:gd name="connsiteX0" fmla="*/ 80685 w 286325"/>
                    <a:gd name="connsiteY0" fmla="*/ 0 h 237389"/>
                    <a:gd name="connsiteX1" fmla="*/ 286312 w 286325"/>
                    <a:gd name="connsiteY1" fmla="*/ 181039 h 237389"/>
                    <a:gd name="connsiteX2" fmla="*/ 286312 w 286325"/>
                    <a:gd name="connsiteY2" fmla="*/ 237390 h 237389"/>
                    <a:gd name="connsiteX3" fmla="*/ 0 w 286325"/>
                    <a:gd name="connsiteY3" fmla="*/ 237390 h 237389"/>
                    <a:gd name="connsiteX4" fmla="*/ 59 w 286325"/>
                    <a:gd name="connsiteY4" fmla="*/ 196643 h 23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25" h="237389">
                      <a:moveTo>
                        <a:pt x="80685" y="0"/>
                      </a:moveTo>
                      <a:lnTo>
                        <a:pt x="286312" y="181039"/>
                      </a:lnTo>
                      <a:cubicBezTo>
                        <a:pt x="286365" y="195330"/>
                        <a:pt x="286241" y="214152"/>
                        <a:pt x="286312" y="237390"/>
                      </a:cubicBezTo>
                      <a:lnTo>
                        <a:pt x="0" y="237390"/>
                      </a:lnTo>
                      <a:lnTo>
                        <a:pt x="59" y="196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9" name="Freeform 398">
                  <a:extLst>
                    <a:ext uri="{FF2B5EF4-FFF2-40B4-BE49-F238E27FC236}">
                      <a16:creationId xmlns:a16="http://schemas.microsoft.com/office/drawing/2014/main" id="{95602D1F-5307-53A9-8073-05E2B28209AB}"/>
                    </a:ext>
                  </a:extLst>
                </p:cNvPr>
                <p:cNvSpPr/>
                <p:nvPr/>
              </p:nvSpPr>
              <p:spPr>
                <a:xfrm>
                  <a:off x="10715920" y="4637664"/>
                  <a:ext cx="78688" cy="28961"/>
                </a:xfrm>
                <a:custGeom>
                  <a:avLst/>
                  <a:gdLst>
                    <a:gd name="connsiteX0" fmla="*/ 49875 w 78688"/>
                    <a:gd name="connsiteY0" fmla="*/ 0 h 28961"/>
                    <a:gd name="connsiteX1" fmla="*/ 50549 w 78688"/>
                    <a:gd name="connsiteY1" fmla="*/ 1774 h 28961"/>
                    <a:gd name="connsiteX2" fmla="*/ 54206 w 78688"/>
                    <a:gd name="connsiteY2" fmla="*/ 2182 h 28961"/>
                    <a:gd name="connsiteX3" fmla="*/ 54206 w 78688"/>
                    <a:gd name="connsiteY3" fmla="*/ 3134 h 28961"/>
                    <a:gd name="connsiteX4" fmla="*/ 56226 w 78688"/>
                    <a:gd name="connsiteY4" fmla="*/ 2862 h 28961"/>
                    <a:gd name="connsiteX5" fmla="*/ 57035 w 78688"/>
                    <a:gd name="connsiteY5" fmla="*/ 5310 h 28961"/>
                    <a:gd name="connsiteX6" fmla="*/ 58123 w 78688"/>
                    <a:gd name="connsiteY6" fmla="*/ 6126 h 28961"/>
                    <a:gd name="connsiteX7" fmla="*/ 59204 w 78688"/>
                    <a:gd name="connsiteY7" fmla="*/ 5038 h 28961"/>
                    <a:gd name="connsiteX8" fmla="*/ 60285 w 78688"/>
                    <a:gd name="connsiteY8" fmla="*/ 8160 h 28961"/>
                    <a:gd name="connsiteX9" fmla="*/ 65419 w 78688"/>
                    <a:gd name="connsiteY9" fmla="*/ 12512 h 28961"/>
                    <a:gd name="connsiteX10" fmla="*/ 66500 w 78688"/>
                    <a:gd name="connsiteY10" fmla="*/ 12648 h 28961"/>
                    <a:gd name="connsiteX11" fmla="*/ 67581 w 78688"/>
                    <a:gd name="connsiteY11" fmla="*/ 14422 h 28961"/>
                    <a:gd name="connsiteX12" fmla="*/ 69743 w 78688"/>
                    <a:gd name="connsiteY12" fmla="*/ 14552 h 28961"/>
                    <a:gd name="connsiteX13" fmla="*/ 78015 w 78688"/>
                    <a:gd name="connsiteY13" fmla="*/ 23794 h 28961"/>
                    <a:gd name="connsiteX14" fmla="*/ 78688 w 78688"/>
                    <a:gd name="connsiteY14" fmla="*/ 23930 h 28961"/>
                    <a:gd name="connsiteX15" fmla="*/ 78688 w 78688"/>
                    <a:gd name="connsiteY15" fmla="*/ 27738 h 28961"/>
                    <a:gd name="connsiteX16" fmla="*/ 34898 w 78688"/>
                    <a:gd name="connsiteY16" fmla="*/ 28140 h 28961"/>
                    <a:gd name="connsiteX17" fmla="*/ 34762 w 78688"/>
                    <a:gd name="connsiteY17" fmla="*/ 27738 h 28961"/>
                    <a:gd name="connsiteX18" fmla="*/ 32736 w 78688"/>
                    <a:gd name="connsiteY18" fmla="*/ 28140 h 28961"/>
                    <a:gd name="connsiteX19" fmla="*/ 32600 w 78688"/>
                    <a:gd name="connsiteY19" fmla="*/ 27738 h 28961"/>
                    <a:gd name="connsiteX20" fmla="*/ 32192 w 78688"/>
                    <a:gd name="connsiteY20" fmla="*/ 28826 h 28961"/>
                    <a:gd name="connsiteX21" fmla="*/ 25162 w 78688"/>
                    <a:gd name="connsiteY21" fmla="*/ 28826 h 28961"/>
                    <a:gd name="connsiteX22" fmla="*/ 23945 w 78688"/>
                    <a:gd name="connsiteY22" fmla="*/ 28826 h 28961"/>
                    <a:gd name="connsiteX23" fmla="*/ 18675 w 78688"/>
                    <a:gd name="connsiteY23" fmla="*/ 28826 h 28961"/>
                    <a:gd name="connsiteX24" fmla="*/ 18539 w 78688"/>
                    <a:gd name="connsiteY24" fmla="*/ 27738 h 28961"/>
                    <a:gd name="connsiteX25" fmla="*/ 16513 w 78688"/>
                    <a:gd name="connsiteY25" fmla="*/ 28554 h 28961"/>
                    <a:gd name="connsiteX26" fmla="*/ 16247 w 78688"/>
                    <a:gd name="connsiteY26" fmla="*/ 27738 h 28961"/>
                    <a:gd name="connsiteX27" fmla="*/ 15302 w 78688"/>
                    <a:gd name="connsiteY27" fmla="*/ 28826 h 28961"/>
                    <a:gd name="connsiteX28" fmla="*/ 10428 w 78688"/>
                    <a:gd name="connsiteY28" fmla="*/ 28826 h 28961"/>
                    <a:gd name="connsiteX29" fmla="*/ 9754 w 78688"/>
                    <a:gd name="connsiteY29" fmla="*/ 27738 h 28961"/>
                    <a:gd name="connsiteX30" fmla="*/ 8271 w 78688"/>
                    <a:gd name="connsiteY30" fmla="*/ 27874 h 28961"/>
                    <a:gd name="connsiteX31" fmla="*/ 0 w 78688"/>
                    <a:gd name="connsiteY31" fmla="*/ 28140 h 28961"/>
                    <a:gd name="connsiteX32" fmla="*/ 0 w 78688"/>
                    <a:gd name="connsiteY32" fmla="*/ 23504 h 28961"/>
                    <a:gd name="connsiteX33" fmla="*/ 951 w 78688"/>
                    <a:gd name="connsiteY33" fmla="*/ 23912 h 28961"/>
                    <a:gd name="connsiteX34" fmla="*/ 2162 w 78688"/>
                    <a:gd name="connsiteY34" fmla="*/ 17798 h 28961"/>
                    <a:gd name="connsiteX35" fmla="*/ 3125 w 78688"/>
                    <a:gd name="connsiteY35" fmla="*/ 17798 h 28961"/>
                    <a:gd name="connsiteX36" fmla="*/ 5424 w 78688"/>
                    <a:gd name="connsiteY36" fmla="*/ 8012 h 28961"/>
                    <a:gd name="connsiteX37" fmla="*/ 6375 w 78688"/>
                    <a:gd name="connsiteY37" fmla="*/ 8284 h 28961"/>
                    <a:gd name="connsiteX38" fmla="*/ 7592 w 78688"/>
                    <a:gd name="connsiteY38" fmla="*/ 5026 h 28961"/>
                    <a:gd name="connsiteX39" fmla="*/ 8537 w 78688"/>
                    <a:gd name="connsiteY39" fmla="*/ 5026 h 28961"/>
                    <a:gd name="connsiteX40" fmla="*/ 8673 w 78688"/>
                    <a:gd name="connsiteY40" fmla="*/ 3252 h 28961"/>
                    <a:gd name="connsiteX41" fmla="*/ 13943 w 78688"/>
                    <a:gd name="connsiteY41" fmla="*/ 2164 h 28961"/>
                    <a:gd name="connsiteX42" fmla="*/ 14215 w 78688"/>
                    <a:gd name="connsiteY42" fmla="*/ 3252 h 28961"/>
                    <a:gd name="connsiteX43" fmla="*/ 14752 w 78688"/>
                    <a:gd name="connsiteY43" fmla="*/ 1756 h 28961"/>
                    <a:gd name="connsiteX44" fmla="*/ 19349 w 78688"/>
                    <a:gd name="connsiteY44" fmla="*/ 3252 h 28961"/>
                    <a:gd name="connsiteX45" fmla="*/ 26781 w 78688"/>
                    <a:gd name="connsiteY45" fmla="*/ 1756 h 28961"/>
                    <a:gd name="connsiteX46" fmla="*/ 26917 w 78688"/>
                    <a:gd name="connsiteY46" fmla="*/ 2164 h 28961"/>
                    <a:gd name="connsiteX47" fmla="*/ 28400 w 78688"/>
                    <a:gd name="connsiteY47" fmla="*/ 1076 h 28961"/>
                    <a:gd name="connsiteX48" fmla="*/ 29345 w 78688"/>
                    <a:gd name="connsiteY48" fmla="*/ 2028 h 28961"/>
                    <a:gd name="connsiteX49" fmla="*/ 31779 w 78688"/>
                    <a:gd name="connsiteY49" fmla="*/ 3252 h 28961"/>
                    <a:gd name="connsiteX50" fmla="*/ 32322 w 78688"/>
                    <a:gd name="connsiteY50" fmla="*/ 2164 h 28961"/>
                    <a:gd name="connsiteX51" fmla="*/ 40340 w 78688"/>
                    <a:gd name="connsiteY51" fmla="*/ 1147 h 28961"/>
                    <a:gd name="connsiteX52" fmla="*/ 40529 w 78688"/>
                    <a:gd name="connsiteY52" fmla="*/ 2850 h 28961"/>
                    <a:gd name="connsiteX53" fmla="*/ 44487 w 78688"/>
                    <a:gd name="connsiteY53" fmla="*/ 3252 h 28961"/>
                    <a:gd name="connsiteX54" fmla="*/ 45025 w 78688"/>
                    <a:gd name="connsiteY54" fmla="*/ 2164 h 28961"/>
                    <a:gd name="connsiteX55" fmla="*/ 46242 w 78688"/>
                    <a:gd name="connsiteY55" fmla="*/ 3252 h 28961"/>
                    <a:gd name="connsiteX56" fmla="*/ 47866 w 78688"/>
                    <a:gd name="connsiteY56" fmla="*/ 2028 h 28961"/>
                    <a:gd name="connsiteX57" fmla="*/ 47459 w 78688"/>
                    <a:gd name="connsiteY57" fmla="*/ 1484 h 28961"/>
                    <a:gd name="connsiteX58" fmla="*/ 48404 w 78688"/>
                    <a:gd name="connsiteY58" fmla="*/ 674 h 28961"/>
                    <a:gd name="connsiteX59" fmla="*/ 48812 w 78688"/>
                    <a:gd name="connsiteY59" fmla="*/ 1076 h 28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78688" h="28961">
                      <a:moveTo>
                        <a:pt x="49875" y="0"/>
                      </a:moveTo>
                      <a:lnTo>
                        <a:pt x="50549" y="1774"/>
                      </a:lnTo>
                      <a:cubicBezTo>
                        <a:pt x="51748" y="2052"/>
                        <a:pt x="52975" y="2188"/>
                        <a:pt x="54206" y="2182"/>
                      </a:cubicBezTo>
                      <a:lnTo>
                        <a:pt x="54206" y="3134"/>
                      </a:lnTo>
                      <a:lnTo>
                        <a:pt x="56226" y="2862"/>
                      </a:lnTo>
                      <a:lnTo>
                        <a:pt x="57035" y="5310"/>
                      </a:lnTo>
                      <a:lnTo>
                        <a:pt x="58123" y="6126"/>
                      </a:lnTo>
                      <a:cubicBezTo>
                        <a:pt x="58317" y="6090"/>
                        <a:pt x="58625" y="4458"/>
                        <a:pt x="59204" y="5038"/>
                      </a:cubicBezTo>
                      <a:lnTo>
                        <a:pt x="60285" y="8160"/>
                      </a:lnTo>
                      <a:cubicBezTo>
                        <a:pt x="61295" y="7711"/>
                        <a:pt x="65602" y="11974"/>
                        <a:pt x="65419" y="12512"/>
                      </a:cubicBezTo>
                      <a:lnTo>
                        <a:pt x="66500" y="12648"/>
                      </a:lnTo>
                      <a:lnTo>
                        <a:pt x="67581" y="14422"/>
                      </a:lnTo>
                      <a:lnTo>
                        <a:pt x="69743" y="14552"/>
                      </a:lnTo>
                      <a:cubicBezTo>
                        <a:pt x="69873" y="17733"/>
                        <a:pt x="75823" y="21334"/>
                        <a:pt x="78015" y="23794"/>
                      </a:cubicBezTo>
                      <a:lnTo>
                        <a:pt x="78688" y="23930"/>
                      </a:lnTo>
                      <a:lnTo>
                        <a:pt x="78688" y="27738"/>
                      </a:lnTo>
                      <a:cubicBezTo>
                        <a:pt x="72414" y="27046"/>
                        <a:pt x="41007" y="26857"/>
                        <a:pt x="34898" y="28140"/>
                      </a:cubicBezTo>
                      <a:lnTo>
                        <a:pt x="34762" y="27738"/>
                      </a:lnTo>
                      <a:lnTo>
                        <a:pt x="32736" y="28140"/>
                      </a:lnTo>
                      <a:lnTo>
                        <a:pt x="32600" y="27738"/>
                      </a:lnTo>
                      <a:lnTo>
                        <a:pt x="32192" y="28826"/>
                      </a:lnTo>
                      <a:lnTo>
                        <a:pt x="25162" y="28826"/>
                      </a:lnTo>
                      <a:cubicBezTo>
                        <a:pt x="25753" y="27679"/>
                        <a:pt x="23301" y="27951"/>
                        <a:pt x="23945" y="28826"/>
                      </a:cubicBezTo>
                      <a:cubicBezTo>
                        <a:pt x="22468" y="28016"/>
                        <a:pt x="20241" y="28471"/>
                        <a:pt x="18675" y="28826"/>
                      </a:cubicBezTo>
                      <a:lnTo>
                        <a:pt x="18539" y="27738"/>
                      </a:lnTo>
                      <a:lnTo>
                        <a:pt x="16513" y="28554"/>
                      </a:lnTo>
                      <a:lnTo>
                        <a:pt x="16247" y="27738"/>
                      </a:lnTo>
                      <a:lnTo>
                        <a:pt x="15302" y="28826"/>
                      </a:lnTo>
                      <a:lnTo>
                        <a:pt x="10428" y="28826"/>
                      </a:lnTo>
                      <a:lnTo>
                        <a:pt x="9754" y="27738"/>
                      </a:lnTo>
                      <a:cubicBezTo>
                        <a:pt x="9459" y="27738"/>
                        <a:pt x="8041" y="30399"/>
                        <a:pt x="8271" y="27874"/>
                      </a:cubicBezTo>
                      <a:cubicBezTo>
                        <a:pt x="5548" y="28359"/>
                        <a:pt x="2771" y="28241"/>
                        <a:pt x="0" y="28140"/>
                      </a:cubicBezTo>
                      <a:lnTo>
                        <a:pt x="0" y="23504"/>
                      </a:lnTo>
                      <a:lnTo>
                        <a:pt x="951" y="23912"/>
                      </a:lnTo>
                      <a:cubicBezTo>
                        <a:pt x="2066" y="22082"/>
                        <a:pt x="2496" y="19916"/>
                        <a:pt x="2162" y="17798"/>
                      </a:cubicBezTo>
                      <a:lnTo>
                        <a:pt x="3125" y="17798"/>
                      </a:lnTo>
                      <a:cubicBezTo>
                        <a:pt x="4307" y="14729"/>
                        <a:pt x="5713" y="11371"/>
                        <a:pt x="5424" y="8012"/>
                      </a:cubicBezTo>
                      <a:lnTo>
                        <a:pt x="6375" y="8284"/>
                      </a:lnTo>
                      <a:cubicBezTo>
                        <a:pt x="7273" y="7533"/>
                        <a:pt x="8058" y="6215"/>
                        <a:pt x="7592" y="5026"/>
                      </a:cubicBezTo>
                      <a:lnTo>
                        <a:pt x="8537" y="5026"/>
                      </a:lnTo>
                      <a:lnTo>
                        <a:pt x="8673" y="3252"/>
                      </a:lnTo>
                      <a:cubicBezTo>
                        <a:pt x="10114" y="2413"/>
                        <a:pt x="12265" y="1821"/>
                        <a:pt x="13943" y="2164"/>
                      </a:cubicBezTo>
                      <a:lnTo>
                        <a:pt x="14215" y="3252"/>
                      </a:lnTo>
                      <a:lnTo>
                        <a:pt x="14752" y="1756"/>
                      </a:lnTo>
                      <a:cubicBezTo>
                        <a:pt x="16619" y="1892"/>
                        <a:pt x="18197" y="3784"/>
                        <a:pt x="19349" y="3252"/>
                      </a:cubicBezTo>
                      <a:cubicBezTo>
                        <a:pt x="19260" y="1478"/>
                        <a:pt x="25564" y="1685"/>
                        <a:pt x="26781" y="1756"/>
                      </a:cubicBezTo>
                      <a:lnTo>
                        <a:pt x="26917" y="2164"/>
                      </a:lnTo>
                      <a:lnTo>
                        <a:pt x="28400" y="1076"/>
                      </a:lnTo>
                      <a:cubicBezTo>
                        <a:pt x="28937" y="544"/>
                        <a:pt x="30763" y="2064"/>
                        <a:pt x="29345" y="2028"/>
                      </a:cubicBezTo>
                      <a:lnTo>
                        <a:pt x="31779" y="3252"/>
                      </a:lnTo>
                      <a:lnTo>
                        <a:pt x="32322" y="2164"/>
                      </a:lnTo>
                      <a:cubicBezTo>
                        <a:pt x="34999" y="337"/>
                        <a:pt x="37214" y="1863"/>
                        <a:pt x="40340" y="1147"/>
                      </a:cubicBezTo>
                      <a:lnTo>
                        <a:pt x="40529" y="2850"/>
                      </a:lnTo>
                      <a:lnTo>
                        <a:pt x="44487" y="3252"/>
                      </a:lnTo>
                      <a:lnTo>
                        <a:pt x="45025" y="2164"/>
                      </a:lnTo>
                      <a:lnTo>
                        <a:pt x="46242" y="3252"/>
                      </a:lnTo>
                      <a:lnTo>
                        <a:pt x="47866" y="2028"/>
                      </a:lnTo>
                      <a:lnTo>
                        <a:pt x="47459" y="1484"/>
                      </a:lnTo>
                      <a:lnTo>
                        <a:pt x="48404" y="674"/>
                      </a:lnTo>
                      <a:lnTo>
                        <a:pt x="48812" y="1076"/>
                      </a:lnTo>
                      <a:close/>
                    </a:path>
                  </a:pathLst>
                </a:custGeom>
                <a:solidFill>
                  <a:srgbClr val="FFD239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3357FA53-E18A-C8EC-6232-B76B53AC9B53}"/>
                    </a:ext>
                  </a:extLst>
                </p:cNvPr>
                <p:cNvSpPr/>
                <p:nvPr/>
              </p:nvSpPr>
              <p:spPr>
                <a:xfrm>
                  <a:off x="10694327" y="4686952"/>
                  <a:ext cx="157009" cy="31555"/>
                </a:xfrm>
                <a:custGeom>
                  <a:avLst/>
                  <a:gdLst>
                    <a:gd name="connsiteX0" fmla="*/ 138459 w 157009"/>
                    <a:gd name="connsiteY0" fmla="*/ 7223 h 31555"/>
                    <a:gd name="connsiteX1" fmla="*/ 139050 w 157009"/>
                    <a:gd name="connsiteY1" fmla="*/ 8477 h 31555"/>
                    <a:gd name="connsiteX2" fmla="*/ 140308 w 157009"/>
                    <a:gd name="connsiteY2" fmla="*/ 9068 h 31555"/>
                    <a:gd name="connsiteX3" fmla="*/ 140982 w 157009"/>
                    <a:gd name="connsiteY3" fmla="*/ 9559 h 31555"/>
                    <a:gd name="connsiteX4" fmla="*/ 141431 w 157009"/>
                    <a:gd name="connsiteY4" fmla="*/ 10292 h 31555"/>
                    <a:gd name="connsiteX5" fmla="*/ 142228 w 157009"/>
                    <a:gd name="connsiteY5" fmla="*/ 11173 h 31555"/>
                    <a:gd name="connsiteX6" fmla="*/ 143847 w 157009"/>
                    <a:gd name="connsiteY6" fmla="*/ 11132 h 31555"/>
                    <a:gd name="connsiteX7" fmla="*/ 144060 w 157009"/>
                    <a:gd name="connsiteY7" fmla="*/ 12060 h 31555"/>
                    <a:gd name="connsiteX8" fmla="*/ 145472 w 157009"/>
                    <a:gd name="connsiteY8" fmla="*/ 13958 h 31555"/>
                    <a:gd name="connsiteX9" fmla="*/ 147244 w 157009"/>
                    <a:gd name="connsiteY9" fmla="*/ 16010 h 31555"/>
                    <a:gd name="connsiteX10" fmla="*/ 147953 w 157009"/>
                    <a:gd name="connsiteY10" fmla="*/ 15732 h 31555"/>
                    <a:gd name="connsiteX11" fmla="*/ 148544 w 157009"/>
                    <a:gd name="connsiteY11" fmla="*/ 15300 h 31555"/>
                    <a:gd name="connsiteX12" fmla="*/ 150694 w 157009"/>
                    <a:gd name="connsiteY12" fmla="*/ 17163 h 31555"/>
                    <a:gd name="connsiteX13" fmla="*/ 151959 w 157009"/>
                    <a:gd name="connsiteY13" fmla="*/ 18795 h 31555"/>
                    <a:gd name="connsiteX14" fmla="*/ 153772 w 157009"/>
                    <a:gd name="connsiteY14" fmla="*/ 19835 h 31555"/>
                    <a:gd name="connsiteX15" fmla="*/ 152998 w 157009"/>
                    <a:gd name="connsiteY15" fmla="*/ 20687 h 31555"/>
                    <a:gd name="connsiteX16" fmla="*/ 154570 w 157009"/>
                    <a:gd name="connsiteY16" fmla="*/ 21663 h 31555"/>
                    <a:gd name="connsiteX17" fmla="*/ 156809 w 157009"/>
                    <a:gd name="connsiteY17" fmla="*/ 23218 h 31555"/>
                    <a:gd name="connsiteX18" fmla="*/ 156673 w 157009"/>
                    <a:gd name="connsiteY18" fmla="*/ 24814 h 31555"/>
                    <a:gd name="connsiteX19" fmla="*/ 156537 w 157009"/>
                    <a:gd name="connsiteY19" fmla="*/ 26316 h 31555"/>
                    <a:gd name="connsiteX20" fmla="*/ 156053 w 157009"/>
                    <a:gd name="connsiteY20" fmla="*/ 29273 h 31555"/>
                    <a:gd name="connsiteX21" fmla="*/ 156809 w 157009"/>
                    <a:gd name="connsiteY21" fmla="*/ 31555 h 31555"/>
                    <a:gd name="connsiteX22" fmla="*/ 152975 w 157009"/>
                    <a:gd name="connsiteY22" fmla="*/ 30331 h 31555"/>
                    <a:gd name="connsiteX23" fmla="*/ 150812 w 157009"/>
                    <a:gd name="connsiteY23" fmla="*/ 28936 h 31555"/>
                    <a:gd name="connsiteX24" fmla="*/ 149300 w 157009"/>
                    <a:gd name="connsiteY24" fmla="*/ 28486 h 31555"/>
                    <a:gd name="connsiteX25" fmla="*/ 148118 w 157009"/>
                    <a:gd name="connsiteY25" fmla="*/ 29486 h 31555"/>
                    <a:gd name="connsiteX26" fmla="*/ 143770 w 157009"/>
                    <a:gd name="connsiteY26" fmla="*/ 29361 h 31555"/>
                    <a:gd name="connsiteX27" fmla="*/ 140042 w 157009"/>
                    <a:gd name="connsiteY27" fmla="*/ 29953 h 31555"/>
                    <a:gd name="connsiteX28" fmla="*/ 137047 w 157009"/>
                    <a:gd name="connsiteY28" fmla="*/ 29562 h 31555"/>
                    <a:gd name="connsiteX29" fmla="*/ 134961 w 157009"/>
                    <a:gd name="connsiteY29" fmla="*/ 28492 h 31555"/>
                    <a:gd name="connsiteX30" fmla="*/ 133065 w 157009"/>
                    <a:gd name="connsiteY30" fmla="*/ 29491 h 31555"/>
                    <a:gd name="connsiteX31" fmla="*/ 130808 w 157009"/>
                    <a:gd name="connsiteY31" fmla="*/ 30183 h 31555"/>
                    <a:gd name="connsiteX32" fmla="*/ 130808 w 157009"/>
                    <a:gd name="connsiteY32" fmla="*/ 30597 h 31555"/>
                    <a:gd name="connsiteX33" fmla="*/ 127966 w 157009"/>
                    <a:gd name="connsiteY33" fmla="*/ 29663 h 31555"/>
                    <a:gd name="connsiteX34" fmla="*/ 125940 w 157009"/>
                    <a:gd name="connsiteY34" fmla="*/ 30142 h 31555"/>
                    <a:gd name="connsiteX35" fmla="*/ 125060 w 157009"/>
                    <a:gd name="connsiteY35" fmla="*/ 29302 h 31555"/>
                    <a:gd name="connsiteX36" fmla="*/ 123234 w 157009"/>
                    <a:gd name="connsiteY36" fmla="*/ 29101 h 31555"/>
                    <a:gd name="connsiteX37" fmla="*/ 121243 w 157009"/>
                    <a:gd name="connsiteY37" fmla="*/ 29491 h 31555"/>
                    <a:gd name="connsiteX38" fmla="*/ 120617 w 157009"/>
                    <a:gd name="connsiteY38" fmla="*/ 28664 h 31555"/>
                    <a:gd name="connsiteX39" fmla="*/ 117161 w 157009"/>
                    <a:gd name="connsiteY39" fmla="*/ 29491 h 31555"/>
                    <a:gd name="connsiteX40" fmla="*/ 115896 w 157009"/>
                    <a:gd name="connsiteY40" fmla="*/ 29491 h 31555"/>
                    <a:gd name="connsiteX41" fmla="*/ 115010 w 157009"/>
                    <a:gd name="connsiteY41" fmla="*/ 29302 h 31555"/>
                    <a:gd name="connsiteX42" fmla="*/ 114171 w 157009"/>
                    <a:gd name="connsiteY42" fmla="*/ 28545 h 31555"/>
                    <a:gd name="connsiteX43" fmla="*/ 113693 w 157009"/>
                    <a:gd name="connsiteY43" fmla="*/ 29663 h 31555"/>
                    <a:gd name="connsiteX44" fmla="*/ 108411 w 157009"/>
                    <a:gd name="connsiteY44" fmla="*/ 30100 h 31555"/>
                    <a:gd name="connsiteX45" fmla="*/ 106261 w 157009"/>
                    <a:gd name="connsiteY45" fmla="*/ 29704 h 31555"/>
                    <a:gd name="connsiteX46" fmla="*/ 104547 w 157009"/>
                    <a:gd name="connsiteY46" fmla="*/ 29184 h 31555"/>
                    <a:gd name="connsiteX47" fmla="*/ 103311 w 157009"/>
                    <a:gd name="connsiteY47" fmla="*/ 29037 h 31555"/>
                    <a:gd name="connsiteX48" fmla="*/ 103277 w 157009"/>
                    <a:gd name="connsiteY48" fmla="*/ 29066 h 31555"/>
                    <a:gd name="connsiteX49" fmla="*/ 100855 w 157009"/>
                    <a:gd name="connsiteY49" fmla="*/ 29385 h 31555"/>
                    <a:gd name="connsiteX50" fmla="*/ 98663 w 157009"/>
                    <a:gd name="connsiteY50" fmla="*/ 30024 h 31555"/>
                    <a:gd name="connsiteX51" fmla="*/ 96300 w 157009"/>
                    <a:gd name="connsiteY51" fmla="*/ 28900 h 31555"/>
                    <a:gd name="connsiteX52" fmla="*/ 94321 w 157009"/>
                    <a:gd name="connsiteY52" fmla="*/ 29143 h 31555"/>
                    <a:gd name="connsiteX53" fmla="*/ 92548 w 157009"/>
                    <a:gd name="connsiteY53" fmla="*/ 28451 h 31555"/>
                    <a:gd name="connsiteX54" fmla="*/ 89003 w 157009"/>
                    <a:gd name="connsiteY54" fmla="*/ 29491 h 31555"/>
                    <a:gd name="connsiteX55" fmla="*/ 74275 w 157009"/>
                    <a:gd name="connsiteY55" fmla="*/ 29521 h 31555"/>
                    <a:gd name="connsiteX56" fmla="*/ 74015 w 157009"/>
                    <a:gd name="connsiteY56" fmla="*/ 29491 h 31555"/>
                    <a:gd name="connsiteX57" fmla="*/ 73601 w 157009"/>
                    <a:gd name="connsiteY57" fmla="*/ 29491 h 31555"/>
                    <a:gd name="connsiteX58" fmla="*/ 73601 w 157009"/>
                    <a:gd name="connsiteY58" fmla="*/ 29001 h 31555"/>
                    <a:gd name="connsiteX59" fmla="*/ 72768 w 157009"/>
                    <a:gd name="connsiteY59" fmla="*/ 29491 h 31555"/>
                    <a:gd name="connsiteX60" fmla="*/ 59948 w 157009"/>
                    <a:gd name="connsiteY60" fmla="*/ 28687 h 31555"/>
                    <a:gd name="connsiteX61" fmla="*/ 57331 w 157009"/>
                    <a:gd name="connsiteY61" fmla="*/ 29480 h 31555"/>
                    <a:gd name="connsiteX62" fmla="*/ 55688 w 157009"/>
                    <a:gd name="connsiteY62" fmla="*/ 28705 h 31555"/>
                    <a:gd name="connsiteX63" fmla="*/ 55316 w 157009"/>
                    <a:gd name="connsiteY63" fmla="*/ 29491 h 31555"/>
                    <a:gd name="connsiteX64" fmla="*/ 51488 w 157009"/>
                    <a:gd name="connsiteY64" fmla="*/ 29202 h 31555"/>
                    <a:gd name="connsiteX65" fmla="*/ 50779 w 157009"/>
                    <a:gd name="connsiteY65" fmla="*/ 28297 h 31555"/>
                    <a:gd name="connsiteX66" fmla="*/ 50253 w 157009"/>
                    <a:gd name="connsiteY66" fmla="*/ 29083 h 31555"/>
                    <a:gd name="connsiteX67" fmla="*/ 47660 w 157009"/>
                    <a:gd name="connsiteY67" fmla="*/ 29438 h 31555"/>
                    <a:gd name="connsiteX68" fmla="*/ 44676 w 157009"/>
                    <a:gd name="connsiteY68" fmla="*/ 30030 h 31555"/>
                    <a:gd name="connsiteX69" fmla="*/ 44451 w 157009"/>
                    <a:gd name="connsiteY69" fmla="*/ 29657 h 31555"/>
                    <a:gd name="connsiteX70" fmla="*/ 44156 w 157009"/>
                    <a:gd name="connsiteY70" fmla="*/ 29148 h 31555"/>
                    <a:gd name="connsiteX71" fmla="*/ 43943 w 157009"/>
                    <a:gd name="connsiteY71" fmla="*/ 28823 h 31555"/>
                    <a:gd name="connsiteX72" fmla="*/ 42443 w 157009"/>
                    <a:gd name="connsiteY72" fmla="*/ 29456 h 31555"/>
                    <a:gd name="connsiteX73" fmla="*/ 42124 w 157009"/>
                    <a:gd name="connsiteY73" fmla="*/ 28941 h 31555"/>
                    <a:gd name="connsiteX74" fmla="*/ 41710 w 157009"/>
                    <a:gd name="connsiteY74" fmla="*/ 28498 h 31555"/>
                    <a:gd name="connsiteX75" fmla="*/ 41173 w 157009"/>
                    <a:gd name="connsiteY75" fmla="*/ 29456 h 31555"/>
                    <a:gd name="connsiteX76" fmla="*/ 34674 w 157009"/>
                    <a:gd name="connsiteY76" fmla="*/ 29456 h 31555"/>
                    <a:gd name="connsiteX77" fmla="*/ 31897 w 157009"/>
                    <a:gd name="connsiteY77" fmla="*/ 29787 h 31555"/>
                    <a:gd name="connsiteX78" fmla="*/ 31141 w 157009"/>
                    <a:gd name="connsiteY78" fmla="*/ 28604 h 31555"/>
                    <a:gd name="connsiteX79" fmla="*/ 29717 w 157009"/>
                    <a:gd name="connsiteY79" fmla="*/ 29899 h 31555"/>
                    <a:gd name="connsiteX80" fmla="*/ 27543 w 157009"/>
                    <a:gd name="connsiteY80" fmla="*/ 29450 h 31555"/>
                    <a:gd name="connsiteX81" fmla="*/ 26273 w 157009"/>
                    <a:gd name="connsiteY81" fmla="*/ 28693 h 31555"/>
                    <a:gd name="connsiteX82" fmla="*/ 23082 w 157009"/>
                    <a:gd name="connsiteY82" fmla="*/ 29598 h 31555"/>
                    <a:gd name="connsiteX83" fmla="*/ 19538 w 157009"/>
                    <a:gd name="connsiteY83" fmla="*/ 29279 h 31555"/>
                    <a:gd name="connsiteX84" fmla="*/ 15544 w 157009"/>
                    <a:gd name="connsiteY84" fmla="*/ 30030 h 31555"/>
                    <a:gd name="connsiteX85" fmla="*/ 9323 w 157009"/>
                    <a:gd name="connsiteY85" fmla="*/ 28876 h 31555"/>
                    <a:gd name="connsiteX86" fmla="*/ 7940 w 157009"/>
                    <a:gd name="connsiteY86" fmla="*/ 29468 h 31555"/>
                    <a:gd name="connsiteX87" fmla="*/ 5743 w 157009"/>
                    <a:gd name="connsiteY87" fmla="*/ 28752 h 31555"/>
                    <a:gd name="connsiteX88" fmla="*/ 3722 w 157009"/>
                    <a:gd name="connsiteY88" fmla="*/ 28924 h 31555"/>
                    <a:gd name="connsiteX89" fmla="*/ 2735 w 157009"/>
                    <a:gd name="connsiteY89" fmla="*/ 28687 h 31555"/>
                    <a:gd name="connsiteX90" fmla="*/ 0 w 157009"/>
                    <a:gd name="connsiteY90" fmla="*/ 28652 h 31555"/>
                    <a:gd name="connsiteX91" fmla="*/ 1140 w 157009"/>
                    <a:gd name="connsiteY91" fmla="*/ 25890 h 31555"/>
                    <a:gd name="connsiteX92" fmla="*/ 1501 w 157009"/>
                    <a:gd name="connsiteY92" fmla="*/ 23277 h 31555"/>
                    <a:gd name="connsiteX93" fmla="*/ 1938 w 157009"/>
                    <a:gd name="connsiteY93" fmla="*/ 21503 h 31555"/>
                    <a:gd name="connsiteX94" fmla="*/ 2694 w 157009"/>
                    <a:gd name="connsiteY94" fmla="*/ 20705 h 31555"/>
                    <a:gd name="connsiteX95" fmla="*/ 2765 w 157009"/>
                    <a:gd name="connsiteY95" fmla="*/ 18594 h 31555"/>
                    <a:gd name="connsiteX96" fmla="*/ 3474 w 157009"/>
                    <a:gd name="connsiteY96" fmla="*/ 14880 h 31555"/>
                    <a:gd name="connsiteX97" fmla="*/ 6239 w 157009"/>
                    <a:gd name="connsiteY97" fmla="*/ 13390 h 31555"/>
                    <a:gd name="connsiteX98" fmla="*/ 6138 w 157009"/>
                    <a:gd name="connsiteY98" fmla="*/ 13012 h 31555"/>
                    <a:gd name="connsiteX99" fmla="*/ 5973 w 157009"/>
                    <a:gd name="connsiteY99" fmla="*/ 12308 h 31555"/>
                    <a:gd name="connsiteX100" fmla="*/ 5914 w 157009"/>
                    <a:gd name="connsiteY100" fmla="*/ 11717 h 31555"/>
                    <a:gd name="connsiteX101" fmla="*/ 5914 w 157009"/>
                    <a:gd name="connsiteY101" fmla="*/ 11238 h 31555"/>
                    <a:gd name="connsiteX102" fmla="*/ 6286 w 157009"/>
                    <a:gd name="connsiteY102" fmla="*/ 10865 h 31555"/>
                    <a:gd name="connsiteX103" fmla="*/ 10930 w 157009"/>
                    <a:gd name="connsiteY103" fmla="*/ 2339 h 31555"/>
                    <a:gd name="connsiteX104" fmla="*/ 13293 w 157009"/>
                    <a:gd name="connsiteY104" fmla="*/ 1748 h 31555"/>
                    <a:gd name="connsiteX105" fmla="*/ 17109 w 157009"/>
                    <a:gd name="connsiteY105" fmla="*/ 1748 h 31555"/>
                    <a:gd name="connsiteX106" fmla="*/ 19916 w 157009"/>
                    <a:gd name="connsiteY106" fmla="*/ 2635 h 31555"/>
                    <a:gd name="connsiteX107" fmla="*/ 21883 w 157009"/>
                    <a:gd name="connsiteY107" fmla="*/ 1671 h 31555"/>
                    <a:gd name="connsiteX108" fmla="*/ 23147 w 157009"/>
                    <a:gd name="connsiteY108" fmla="*/ 2221 h 31555"/>
                    <a:gd name="connsiteX109" fmla="*/ 28075 w 157009"/>
                    <a:gd name="connsiteY109" fmla="*/ 2357 h 31555"/>
                    <a:gd name="connsiteX110" fmla="*/ 28447 w 157009"/>
                    <a:gd name="connsiteY110" fmla="*/ 1700 h 31555"/>
                    <a:gd name="connsiteX111" fmla="*/ 33545 w 157009"/>
                    <a:gd name="connsiteY111" fmla="*/ 1949 h 31555"/>
                    <a:gd name="connsiteX112" fmla="*/ 36417 w 157009"/>
                    <a:gd name="connsiteY112" fmla="*/ 2540 h 31555"/>
                    <a:gd name="connsiteX113" fmla="*/ 39790 w 157009"/>
                    <a:gd name="connsiteY113" fmla="*/ 2676 h 31555"/>
                    <a:gd name="connsiteX114" fmla="*/ 42153 w 157009"/>
                    <a:gd name="connsiteY114" fmla="*/ 3267 h 31555"/>
                    <a:gd name="connsiteX115" fmla="*/ 45734 w 157009"/>
                    <a:gd name="connsiteY115" fmla="*/ 3066 h 31555"/>
                    <a:gd name="connsiteX116" fmla="*/ 50596 w 157009"/>
                    <a:gd name="connsiteY116" fmla="*/ 2232 h 31555"/>
                    <a:gd name="connsiteX117" fmla="*/ 51901 w 157009"/>
                    <a:gd name="connsiteY117" fmla="*/ 1736 h 31555"/>
                    <a:gd name="connsiteX118" fmla="*/ 53621 w 157009"/>
                    <a:gd name="connsiteY118" fmla="*/ 2191 h 31555"/>
                    <a:gd name="connsiteX119" fmla="*/ 60710 w 157009"/>
                    <a:gd name="connsiteY119" fmla="*/ 1706 h 31555"/>
                    <a:gd name="connsiteX120" fmla="*/ 67073 w 157009"/>
                    <a:gd name="connsiteY120" fmla="*/ 1753 h 31555"/>
                    <a:gd name="connsiteX121" fmla="*/ 69064 w 157009"/>
                    <a:gd name="connsiteY121" fmla="*/ 2451 h 31555"/>
                    <a:gd name="connsiteX122" fmla="*/ 71811 w 157009"/>
                    <a:gd name="connsiteY122" fmla="*/ 1931 h 31555"/>
                    <a:gd name="connsiteX123" fmla="*/ 74629 w 157009"/>
                    <a:gd name="connsiteY123" fmla="*/ 2351 h 31555"/>
                    <a:gd name="connsiteX124" fmla="*/ 76018 w 157009"/>
                    <a:gd name="connsiteY124" fmla="*/ 1552 h 31555"/>
                    <a:gd name="connsiteX125" fmla="*/ 80313 w 157009"/>
                    <a:gd name="connsiteY125" fmla="*/ 2315 h 31555"/>
                    <a:gd name="connsiteX126" fmla="*/ 81689 w 157009"/>
                    <a:gd name="connsiteY126" fmla="*/ 1552 h 31555"/>
                    <a:gd name="connsiteX127" fmla="*/ 83692 w 157009"/>
                    <a:gd name="connsiteY127" fmla="*/ 2315 h 31555"/>
                    <a:gd name="connsiteX128" fmla="*/ 87450 w 157009"/>
                    <a:gd name="connsiteY128" fmla="*/ 1351 h 31555"/>
                    <a:gd name="connsiteX129" fmla="*/ 88897 w 157009"/>
                    <a:gd name="connsiteY129" fmla="*/ 2179 h 31555"/>
                    <a:gd name="connsiteX130" fmla="*/ 94214 w 157009"/>
                    <a:gd name="connsiteY130" fmla="*/ 1405 h 31555"/>
                    <a:gd name="connsiteX131" fmla="*/ 95987 w 157009"/>
                    <a:gd name="connsiteY131" fmla="*/ 1677 h 31555"/>
                    <a:gd name="connsiteX132" fmla="*/ 97889 w 157009"/>
                    <a:gd name="connsiteY132" fmla="*/ 1937 h 31555"/>
                    <a:gd name="connsiteX133" fmla="*/ 103797 w 157009"/>
                    <a:gd name="connsiteY133" fmla="*/ 1215 h 31555"/>
                    <a:gd name="connsiteX134" fmla="*/ 104175 w 157009"/>
                    <a:gd name="connsiteY134" fmla="*/ 1807 h 31555"/>
                    <a:gd name="connsiteX135" fmla="*/ 105067 w 157009"/>
                    <a:gd name="connsiteY135" fmla="*/ 1215 h 31555"/>
                    <a:gd name="connsiteX136" fmla="*/ 109144 w 157009"/>
                    <a:gd name="connsiteY136" fmla="*/ 1215 h 31555"/>
                    <a:gd name="connsiteX137" fmla="*/ 111920 w 157009"/>
                    <a:gd name="connsiteY137" fmla="*/ 955 h 31555"/>
                    <a:gd name="connsiteX138" fmla="*/ 113356 w 157009"/>
                    <a:gd name="connsiteY138" fmla="*/ 441 h 31555"/>
                    <a:gd name="connsiteX139" fmla="*/ 114774 w 157009"/>
                    <a:gd name="connsiteY139" fmla="*/ 801 h 31555"/>
                    <a:gd name="connsiteX140" fmla="*/ 118171 w 157009"/>
                    <a:gd name="connsiteY140" fmla="*/ 583 h 31555"/>
                    <a:gd name="connsiteX141" fmla="*/ 128215 w 157009"/>
                    <a:gd name="connsiteY141" fmla="*/ 56 h 31555"/>
                    <a:gd name="connsiteX142" fmla="*/ 128994 w 157009"/>
                    <a:gd name="connsiteY142" fmla="*/ 1718 h 31555"/>
                    <a:gd name="connsiteX143" fmla="*/ 130938 w 157009"/>
                    <a:gd name="connsiteY143" fmla="*/ 2221 h 31555"/>
                    <a:gd name="connsiteX144" fmla="*/ 131919 w 157009"/>
                    <a:gd name="connsiteY144" fmla="*/ 3066 h 31555"/>
                    <a:gd name="connsiteX145" fmla="*/ 133035 w 157009"/>
                    <a:gd name="connsiteY145" fmla="*/ 3817 h 31555"/>
                    <a:gd name="connsiteX146" fmla="*/ 134282 w 157009"/>
                    <a:gd name="connsiteY146" fmla="*/ 4846 h 31555"/>
                    <a:gd name="connsiteX147" fmla="*/ 136828 w 157009"/>
                    <a:gd name="connsiteY147" fmla="*/ 5768 h 31555"/>
                    <a:gd name="connsiteX148" fmla="*/ 138010 w 157009"/>
                    <a:gd name="connsiteY148" fmla="*/ 6537 h 31555"/>
                    <a:gd name="connsiteX149" fmla="*/ 138459 w 157009"/>
                    <a:gd name="connsiteY149" fmla="*/ 7223 h 3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157009" h="31555">
                      <a:moveTo>
                        <a:pt x="138459" y="7223"/>
                      </a:moveTo>
                      <a:cubicBezTo>
                        <a:pt x="138459" y="7223"/>
                        <a:pt x="138146" y="8506"/>
                        <a:pt x="139050" y="8477"/>
                      </a:cubicBezTo>
                      <a:cubicBezTo>
                        <a:pt x="139511" y="8477"/>
                        <a:pt x="139688" y="9239"/>
                        <a:pt x="140308" y="9068"/>
                      </a:cubicBezTo>
                      <a:cubicBezTo>
                        <a:pt x="141236" y="8814"/>
                        <a:pt x="140982" y="9559"/>
                        <a:pt x="140982" y="9559"/>
                      </a:cubicBezTo>
                      <a:cubicBezTo>
                        <a:pt x="140982" y="9559"/>
                        <a:pt x="141880" y="9712"/>
                        <a:pt x="141431" y="10292"/>
                      </a:cubicBezTo>
                      <a:cubicBezTo>
                        <a:pt x="141123" y="10682"/>
                        <a:pt x="142228" y="11173"/>
                        <a:pt x="142228" y="11173"/>
                      </a:cubicBezTo>
                      <a:lnTo>
                        <a:pt x="143847" y="11132"/>
                      </a:lnTo>
                      <a:lnTo>
                        <a:pt x="144060" y="12060"/>
                      </a:lnTo>
                      <a:cubicBezTo>
                        <a:pt x="144669" y="12576"/>
                        <a:pt x="145152" y="13225"/>
                        <a:pt x="145472" y="13958"/>
                      </a:cubicBezTo>
                      <a:cubicBezTo>
                        <a:pt x="145889" y="14775"/>
                        <a:pt x="146497" y="15479"/>
                        <a:pt x="147244" y="16010"/>
                      </a:cubicBezTo>
                      <a:cubicBezTo>
                        <a:pt x="147244" y="16010"/>
                        <a:pt x="147528" y="16276"/>
                        <a:pt x="147953" y="15732"/>
                      </a:cubicBezTo>
                      <a:cubicBezTo>
                        <a:pt x="148378" y="15188"/>
                        <a:pt x="148544" y="15300"/>
                        <a:pt x="148544" y="15300"/>
                      </a:cubicBezTo>
                      <a:cubicBezTo>
                        <a:pt x="149151" y="16038"/>
                        <a:pt x="149878" y="16667"/>
                        <a:pt x="150694" y="17163"/>
                      </a:cubicBezTo>
                      <a:cubicBezTo>
                        <a:pt x="151155" y="17470"/>
                        <a:pt x="150694" y="18428"/>
                        <a:pt x="151959" y="18795"/>
                      </a:cubicBezTo>
                      <a:cubicBezTo>
                        <a:pt x="152605" y="19063"/>
                        <a:pt x="153214" y="19413"/>
                        <a:pt x="153772" y="19835"/>
                      </a:cubicBezTo>
                      <a:lnTo>
                        <a:pt x="152998" y="20687"/>
                      </a:lnTo>
                      <a:cubicBezTo>
                        <a:pt x="153258" y="21077"/>
                        <a:pt x="154511" y="21190"/>
                        <a:pt x="154570" y="21663"/>
                      </a:cubicBezTo>
                      <a:cubicBezTo>
                        <a:pt x="154919" y="24365"/>
                        <a:pt x="156809" y="23218"/>
                        <a:pt x="156809" y="23218"/>
                      </a:cubicBezTo>
                      <a:cubicBezTo>
                        <a:pt x="156809" y="23218"/>
                        <a:pt x="157341" y="23762"/>
                        <a:pt x="156673" y="24814"/>
                      </a:cubicBezTo>
                      <a:cubicBezTo>
                        <a:pt x="156006" y="25867"/>
                        <a:pt x="156537" y="26316"/>
                        <a:pt x="156537" y="26316"/>
                      </a:cubicBezTo>
                      <a:cubicBezTo>
                        <a:pt x="156150" y="27251"/>
                        <a:pt x="155984" y="28263"/>
                        <a:pt x="156053" y="29273"/>
                      </a:cubicBezTo>
                      <a:cubicBezTo>
                        <a:pt x="156205" y="30063"/>
                        <a:pt x="156459" y="30830"/>
                        <a:pt x="156809" y="31555"/>
                      </a:cubicBezTo>
                      <a:cubicBezTo>
                        <a:pt x="156809" y="31555"/>
                        <a:pt x="154493" y="31555"/>
                        <a:pt x="152975" y="30331"/>
                      </a:cubicBezTo>
                      <a:cubicBezTo>
                        <a:pt x="152289" y="29781"/>
                        <a:pt x="151415" y="29704"/>
                        <a:pt x="150812" y="28936"/>
                      </a:cubicBezTo>
                      <a:cubicBezTo>
                        <a:pt x="149885" y="27753"/>
                        <a:pt x="149300" y="28486"/>
                        <a:pt x="149300" y="28486"/>
                      </a:cubicBezTo>
                      <a:lnTo>
                        <a:pt x="148118" y="29486"/>
                      </a:lnTo>
                      <a:cubicBezTo>
                        <a:pt x="147740" y="28924"/>
                        <a:pt x="147268" y="28232"/>
                        <a:pt x="143770" y="29361"/>
                      </a:cubicBezTo>
                      <a:cubicBezTo>
                        <a:pt x="140273" y="30491"/>
                        <a:pt x="141637" y="29799"/>
                        <a:pt x="140042" y="29953"/>
                      </a:cubicBezTo>
                      <a:cubicBezTo>
                        <a:pt x="139027" y="30108"/>
                        <a:pt x="137989" y="29972"/>
                        <a:pt x="137047" y="29562"/>
                      </a:cubicBezTo>
                      <a:cubicBezTo>
                        <a:pt x="136314" y="29284"/>
                        <a:pt x="135615" y="28925"/>
                        <a:pt x="134961" y="28492"/>
                      </a:cubicBezTo>
                      <a:lnTo>
                        <a:pt x="133065" y="29491"/>
                      </a:lnTo>
                      <a:lnTo>
                        <a:pt x="130808" y="30183"/>
                      </a:lnTo>
                      <a:lnTo>
                        <a:pt x="130808" y="30597"/>
                      </a:lnTo>
                      <a:lnTo>
                        <a:pt x="127966" y="29663"/>
                      </a:lnTo>
                      <a:lnTo>
                        <a:pt x="125940" y="30142"/>
                      </a:lnTo>
                      <a:lnTo>
                        <a:pt x="125060" y="29302"/>
                      </a:lnTo>
                      <a:lnTo>
                        <a:pt x="123234" y="29101"/>
                      </a:lnTo>
                      <a:lnTo>
                        <a:pt x="121243" y="29491"/>
                      </a:lnTo>
                      <a:lnTo>
                        <a:pt x="120617" y="28664"/>
                      </a:lnTo>
                      <a:cubicBezTo>
                        <a:pt x="118254" y="29450"/>
                        <a:pt x="119282" y="30106"/>
                        <a:pt x="117161" y="29491"/>
                      </a:cubicBezTo>
                      <a:cubicBezTo>
                        <a:pt x="117161" y="29491"/>
                        <a:pt x="116180" y="28930"/>
                        <a:pt x="115896" y="29491"/>
                      </a:cubicBezTo>
                      <a:lnTo>
                        <a:pt x="115010" y="29302"/>
                      </a:lnTo>
                      <a:lnTo>
                        <a:pt x="114171" y="28545"/>
                      </a:lnTo>
                      <a:lnTo>
                        <a:pt x="113693" y="29663"/>
                      </a:lnTo>
                      <a:cubicBezTo>
                        <a:pt x="113462" y="28740"/>
                        <a:pt x="110473" y="29344"/>
                        <a:pt x="108411" y="30100"/>
                      </a:cubicBezTo>
                      <a:lnTo>
                        <a:pt x="106261" y="29704"/>
                      </a:lnTo>
                      <a:lnTo>
                        <a:pt x="104547" y="29184"/>
                      </a:lnTo>
                      <a:cubicBezTo>
                        <a:pt x="104247" y="28802"/>
                        <a:pt x="103693" y="28736"/>
                        <a:pt x="103311" y="29037"/>
                      </a:cubicBezTo>
                      <a:cubicBezTo>
                        <a:pt x="103299" y="29047"/>
                        <a:pt x="103288" y="29056"/>
                        <a:pt x="103277" y="29066"/>
                      </a:cubicBezTo>
                      <a:cubicBezTo>
                        <a:pt x="102361" y="29769"/>
                        <a:pt x="100855" y="29385"/>
                        <a:pt x="100855" y="29385"/>
                      </a:cubicBezTo>
                      <a:lnTo>
                        <a:pt x="98663" y="30024"/>
                      </a:lnTo>
                      <a:lnTo>
                        <a:pt x="96300" y="28900"/>
                      </a:lnTo>
                      <a:cubicBezTo>
                        <a:pt x="95603" y="29326"/>
                        <a:pt x="97558" y="30402"/>
                        <a:pt x="94321" y="29143"/>
                      </a:cubicBezTo>
                      <a:lnTo>
                        <a:pt x="92548" y="28451"/>
                      </a:lnTo>
                      <a:cubicBezTo>
                        <a:pt x="91308" y="30455"/>
                        <a:pt x="89003" y="29491"/>
                        <a:pt x="89003" y="29491"/>
                      </a:cubicBezTo>
                      <a:cubicBezTo>
                        <a:pt x="89003" y="29491"/>
                        <a:pt x="74511" y="29491"/>
                        <a:pt x="74275" y="29521"/>
                      </a:cubicBezTo>
                      <a:cubicBezTo>
                        <a:pt x="74039" y="29551"/>
                        <a:pt x="74021" y="29521"/>
                        <a:pt x="74015" y="29491"/>
                      </a:cubicBezTo>
                      <a:cubicBezTo>
                        <a:pt x="73938" y="29355"/>
                        <a:pt x="73601" y="29491"/>
                        <a:pt x="73601" y="29491"/>
                      </a:cubicBezTo>
                      <a:cubicBezTo>
                        <a:pt x="73601" y="29255"/>
                        <a:pt x="73725" y="29184"/>
                        <a:pt x="73601" y="29001"/>
                      </a:cubicBezTo>
                      <a:lnTo>
                        <a:pt x="72768" y="29491"/>
                      </a:lnTo>
                      <a:cubicBezTo>
                        <a:pt x="68946" y="30455"/>
                        <a:pt x="68089" y="29953"/>
                        <a:pt x="59948" y="28687"/>
                      </a:cubicBezTo>
                      <a:cubicBezTo>
                        <a:pt x="58837" y="29728"/>
                        <a:pt x="58489" y="30225"/>
                        <a:pt x="57331" y="29480"/>
                      </a:cubicBezTo>
                      <a:cubicBezTo>
                        <a:pt x="56976" y="29249"/>
                        <a:pt x="55688" y="28705"/>
                        <a:pt x="55688" y="28705"/>
                      </a:cubicBezTo>
                      <a:cubicBezTo>
                        <a:pt x="56031" y="29527"/>
                        <a:pt x="55860" y="29054"/>
                        <a:pt x="55316" y="29491"/>
                      </a:cubicBezTo>
                      <a:cubicBezTo>
                        <a:pt x="55145" y="29633"/>
                        <a:pt x="49408" y="28941"/>
                        <a:pt x="51488" y="29202"/>
                      </a:cubicBezTo>
                      <a:cubicBezTo>
                        <a:pt x="51836" y="29249"/>
                        <a:pt x="50779" y="28297"/>
                        <a:pt x="50779" y="28297"/>
                      </a:cubicBezTo>
                      <a:lnTo>
                        <a:pt x="50253" y="29083"/>
                      </a:lnTo>
                      <a:lnTo>
                        <a:pt x="47660" y="29438"/>
                      </a:lnTo>
                      <a:cubicBezTo>
                        <a:pt x="46679" y="29261"/>
                        <a:pt x="45940" y="29616"/>
                        <a:pt x="44676" y="30030"/>
                      </a:cubicBezTo>
                      <a:cubicBezTo>
                        <a:pt x="44586" y="29915"/>
                        <a:pt x="44511" y="29790"/>
                        <a:pt x="44451" y="29657"/>
                      </a:cubicBezTo>
                      <a:cubicBezTo>
                        <a:pt x="44404" y="29545"/>
                        <a:pt x="44156" y="29332"/>
                        <a:pt x="44156" y="29148"/>
                      </a:cubicBezTo>
                      <a:cubicBezTo>
                        <a:pt x="44137" y="29014"/>
                        <a:pt x="44059" y="28895"/>
                        <a:pt x="43943" y="28823"/>
                      </a:cubicBezTo>
                      <a:lnTo>
                        <a:pt x="42443" y="29456"/>
                      </a:lnTo>
                      <a:cubicBezTo>
                        <a:pt x="42443" y="29456"/>
                        <a:pt x="42614" y="28865"/>
                        <a:pt x="42124" y="28941"/>
                      </a:cubicBezTo>
                      <a:cubicBezTo>
                        <a:pt x="41633" y="29018"/>
                        <a:pt x="41710" y="28498"/>
                        <a:pt x="41710" y="28498"/>
                      </a:cubicBezTo>
                      <a:lnTo>
                        <a:pt x="41173" y="29456"/>
                      </a:lnTo>
                      <a:cubicBezTo>
                        <a:pt x="41173" y="29456"/>
                        <a:pt x="36446" y="29787"/>
                        <a:pt x="34674" y="29456"/>
                      </a:cubicBezTo>
                      <a:cubicBezTo>
                        <a:pt x="33739" y="29225"/>
                        <a:pt x="32752" y="29344"/>
                        <a:pt x="31897" y="29787"/>
                      </a:cubicBezTo>
                      <a:lnTo>
                        <a:pt x="31141" y="28604"/>
                      </a:lnTo>
                      <a:lnTo>
                        <a:pt x="29717" y="29899"/>
                      </a:lnTo>
                      <a:lnTo>
                        <a:pt x="27543" y="29450"/>
                      </a:lnTo>
                      <a:lnTo>
                        <a:pt x="26273" y="28693"/>
                      </a:lnTo>
                      <a:cubicBezTo>
                        <a:pt x="25428" y="28693"/>
                        <a:pt x="23602" y="30343"/>
                        <a:pt x="23082" y="29598"/>
                      </a:cubicBezTo>
                      <a:cubicBezTo>
                        <a:pt x="23017" y="29503"/>
                        <a:pt x="20861" y="28480"/>
                        <a:pt x="19538" y="29279"/>
                      </a:cubicBezTo>
                      <a:cubicBezTo>
                        <a:pt x="17452" y="30538"/>
                        <a:pt x="16306" y="28965"/>
                        <a:pt x="15544" y="30030"/>
                      </a:cubicBezTo>
                      <a:cubicBezTo>
                        <a:pt x="14622" y="30390"/>
                        <a:pt x="9854" y="28876"/>
                        <a:pt x="9323" y="28876"/>
                      </a:cubicBezTo>
                      <a:cubicBezTo>
                        <a:pt x="8998" y="28876"/>
                        <a:pt x="8413" y="29710"/>
                        <a:pt x="7940" y="29468"/>
                      </a:cubicBezTo>
                      <a:lnTo>
                        <a:pt x="5743" y="28752"/>
                      </a:lnTo>
                      <a:cubicBezTo>
                        <a:pt x="5010" y="29432"/>
                        <a:pt x="3734" y="28941"/>
                        <a:pt x="3722" y="28924"/>
                      </a:cubicBezTo>
                      <a:cubicBezTo>
                        <a:pt x="3444" y="28504"/>
                        <a:pt x="2735" y="28687"/>
                        <a:pt x="2735" y="28687"/>
                      </a:cubicBezTo>
                      <a:lnTo>
                        <a:pt x="0" y="28652"/>
                      </a:lnTo>
                      <a:cubicBezTo>
                        <a:pt x="594" y="27835"/>
                        <a:pt x="985" y="26889"/>
                        <a:pt x="1140" y="25890"/>
                      </a:cubicBezTo>
                      <a:cubicBezTo>
                        <a:pt x="1223" y="25063"/>
                        <a:pt x="1501" y="23277"/>
                        <a:pt x="1501" y="23277"/>
                      </a:cubicBezTo>
                      <a:cubicBezTo>
                        <a:pt x="1979" y="22544"/>
                        <a:pt x="1790" y="22041"/>
                        <a:pt x="1938" y="21503"/>
                      </a:cubicBezTo>
                      <a:lnTo>
                        <a:pt x="2694" y="20705"/>
                      </a:lnTo>
                      <a:cubicBezTo>
                        <a:pt x="2771" y="20113"/>
                        <a:pt x="2765" y="18594"/>
                        <a:pt x="2765" y="18594"/>
                      </a:cubicBezTo>
                      <a:lnTo>
                        <a:pt x="3474" y="14880"/>
                      </a:lnTo>
                      <a:lnTo>
                        <a:pt x="6239" y="13390"/>
                      </a:lnTo>
                      <a:cubicBezTo>
                        <a:pt x="6177" y="13273"/>
                        <a:pt x="6143" y="13144"/>
                        <a:pt x="6138" y="13012"/>
                      </a:cubicBezTo>
                      <a:cubicBezTo>
                        <a:pt x="6122" y="12770"/>
                        <a:pt x="6066" y="12532"/>
                        <a:pt x="5973" y="12308"/>
                      </a:cubicBezTo>
                      <a:cubicBezTo>
                        <a:pt x="5910" y="12118"/>
                        <a:pt x="5890" y="11916"/>
                        <a:pt x="5914" y="11717"/>
                      </a:cubicBezTo>
                      <a:cubicBezTo>
                        <a:pt x="5930" y="11558"/>
                        <a:pt x="5930" y="11397"/>
                        <a:pt x="5914" y="11238"/>
                      </a:cubicBezTo>
                      <a:lnTo>
                        <a:pt x="6286" y="10865"/>
                      </a:lnTo>
                      <a:cubicBezTo>
                        <a:pt x="8058" y="8293"/>
                        <a:pt x="10008" y="5372"/>
                        <a:pt x="10930" y="2339"/>
                      </a:cubicBezTo>
                      <a:lnTo>
                        <a:pt x="13293" y="1748"/>
                      </a:lnTo>
                      <a:cubicBezTo>
                        <a:pt x="16773" y="2558"/>
                        <a:pt x="16590" y="2788"/>
                        <a:pt x="17109" y="1748"/>
                      </a:cubicBezTo>
                      <a:lnTo>
                        <a:pt x="19916" y="2635"/>
                      </a:lnTo>
                      <a:cubicBezTo>
                        <a:pt x="19526" y="2445"/>
                        <a:pt x="21765" y="1736"/>
                        <a:pt x="21883" y="1671"/>
                      </a:cubicBezTo>
                      <a:cubicBezTo>
                        <a:pt x="22184" y="1505"/>
                        <a:pt x="22633" y="1848"/>
                        <a:pt x="23147" y="2221"/>
                      </a:cubicBezTo>
                      <a:lnTo>
                        <a:pt x="28075" y="2357"/>
                      </a:lnTo>
                      <a:lnTo>
                        <a:pt x="28447" y="1700"/>
                      </a:lnTo>
                      <a:cubicBezTo>
                        <a:pt x="30219" y="1742"/>
                        <a:pt x="31596" y="1109"/>
                        <a:pt x="33545" y="1949"/>
                      </a:cubicBezTo>
                      <a:cubicBezTo>
                        <a:pt x="34178" y="2227"/>
                        <a:pt x="35093" y="2907"/>
                        <a:pt x="36417" y="2540"/>
                      </a:cubicBezTo>
                      <a:cubicBezTo>
                        <a:pt x="37007" y="2386"/>
                        <a:pt x="38609" y="1949"/>
                        <a:pt x="39790" y="2676"/>
                      </a:cubicBezTo>
                      <a:cubicBezTo>
                        <a:pt x="40322" y="2995"/>
                        <a:pt x="41651" y="3409"/>
                        <a:pt x="42153" y="3267"/>
                      </a:cubicBezTo>
                      <a:cubicBezTo>
                        <a:pt x="43331" y="3028"/>
                        <a:pt x="44537" y="2960"/>
                        <a:pt x="45734" y="3066"/>
                      </a:cubicBezTo>
                      <a:cubicBezTo>
                        <a:pt x="46490" y="2960"/>
                        <a:pt x="49107" y="3427"/>
                        <a:pt x="50596" y="2232"/>
                      </a:cubicBezTo>
                      <a:cubicBezTo>
                        <a:pt x="51594" y="2067"/>
                        <a:pt x="51724" y="1641"/>
                        <a:pt x="51901" y="1736"/>
                      </a:cubicBezTo>
                      <a:lnTo>
                        <a:pt x="53621" y="2191"/>
                      </a:lnTo>
                      <a:cubicBezTo>
                        <a:pt x="53621" y="2191"/>
                        <a:pt x="58536" y="2363"/>
                        <a:pt x="60710" y="1706"/>
                      </a:cubicBezTo>
                      <a:cubicBezTo>
                        <a:pt x="62181" y="1269"/>
                        <a:pt x="63499" y="1653"/>
                        <a:pt x="67073" y="1753"/>
                      </a:cubicBezTo>
                      <a:lnTo>
                        <a:pt x="69064" y="2451"/>
                      </a:lnTo>
                      <a:cubicBezTo>
                        <a:pt x="69182" y="2451"/>
                        <a:pt x="71215" y="3078"/>
                        <a:pt x="71811" y="1931"/>
                      </a:cubicBezTo>
                      <a:cubicBezTo>
                        <a:pt x="72768" y="1895"/>
                        <a:pt x="73724" y="2037"/>
                        <a:pt x="74629" y="2351"/>
                      </a:cubicBezTo>
                      <a:cubicBezTo>
                        <a:pt x="75191" y="2321"/>
                        <a:pt x="75462" y="1576"/>
                        <a:pt x="76018" y="1552"/>
                      </a:cubicBezTo>
                      <a:cubicBezTo>
                        <a:pt x="77731" y="1481"/>
                        <a:pt x="79332" y="2179"/>
                        <a:pt x="80313" y="2315"/>
                      </a:cubicBezTo>
                      <a:lnTo>
                        <a:pt x="81689" y="1552"/>
                      </a:lnTo>
                      <a:lnTo>
                        <a:pt x="83692" y="2315"/>
                      </a:lnTo>
                      <a:lnTo>
                        <a:pt x="87450" y="1351"/>
                      </a:lnTo>
                      <a:lnTo>
                        <a:pt x="88897" y="2179"/>
                      </a:lnTo>
                      <a:cubicBezTo>
                        <a:pt x="90669" y="2741"/>
                        <a:pt x="92820" y="2593"/>
                        <a:pt x="94214" y="1405"/>
                      </a:cubicBezTo>
                      <a:cubicBezTo>
                        <a:pt x="93990" y="2759"/>
                        <a:pt x="95987" y="589"/>
                        <a:pt x="95987" y="1677"/>
                      </a:cubicBezTo>
                      <a:cubicBezTo>
                        <a:pt x="95987" y="2765"/>
                        <a:pt x="97759" y="2451"/>
                        <a:pt x="97889" y="1937"/>
                      </a:cubicBezTo>
                      <a:lnTo>
                        <a:pt x="103797" y="1215"/>
                      </a:lnTo>
                      <a:lnTo>
                        <a:pt x="104175" y="1807"/>
                      </a:lnTo>
                      <a:lnTo>
                        <a:pt x="105067" y="1215"/>
                      </a:lnTo>
                      <a:lnTo>
                        <a:pt x="109144" y="1215"/>
                      </a:lnTo>
                      <a:lnTo>
                        <a:pt x="111920" y="955"/>
                      </a:lnTo>
                      <a:lnTo>
                        <a:pt x="113356" y="441"/>
                      </a:lnTo>
                      <a:lnTo>
                        <a:pt x="114774" y="801"/>
                      </a:lnTo>
                      <a:lnTo>
                        <a:pt x="118171" y="583"/>
                      </a:lnTo>
                      <a:cubicBezTo>
                        <a:pt x="118602" y="1020"/>
                        <a:pt x="127766" y="-281"/>
                        <a:pt x="128215" y="56"/>
                      </a:cubicBezTo>
                      <a:cubicBezTo>
                        <a:pt x="128900" y="600"/>
                        <a:pt x="126519" y="2232"/>
                        <a:pt x="128994" y="1718"/>
                      </a:cubicBezTo>
                      <a:cubicBezTo>
                        <a:pt x="130406" y="1422"/>
                        <a:pt x="129697" y="2771"/>
                        <a:pt x="130938" y="2221"/>
                      </a:cubicBezTo>
                      <a:cubicBezTo>
                        <a:pt x="131287" y="2061"/>
                        <a:pt x="131452" y="2481"/>
                        <a:pt x="131919" y="3066"/>
                      </a:cubicBezTo>
                      <a:lnTo>
                        <a:pt x="133035" y="3817"/>
                      </a:lnTo>
                      <a:lnTo>
                        <a:pt x="134282" y="4846"/>
                      </a:lnTo>
                      <a:cubicBezTo>
                        <a:pt x="134282" y="4846"/>
                        <a:pt x="135310" y="5165"/>
                        <a:pt x="136828" y="5768"/>
                      </a:cubicBezTo>
                      <a:cubicBezTo>
                        <a:pt x="137348" y="5969"/>
                        <a:pt x="138512" y="6117"/>
                        <a:pt x="138010" y="6537"/>
                      </a:cubicBezTo>
                      <a:cubicBezTo>
                        <a:pt x="137508" y="6957"/>
                        <a:pt x="138459" y="7223"/>
                        <a:pt x="138459" y="7223"/>
                      </a:cubicBezTo>
                      <a:close/>
                    </a:path>
                  </a:pathLst>
                </a:custGeom>
                <a:solidFill>
                  <a:srgbClr val="EE7203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E527D5DA-B83F-C858-FD8F-9C4B993A5099}"/>
                    </a:ext>
                  </a:extLst>
                </p:cNvPr>
                <p:cNvSpPr/>
                <p:nvPr/>
              </p:nvSpPr>
              <p:spPr>
                <a:xfrm>
                  <a:off x="10668361" y="4745630"/>
                  <a:ext cx="251419" cy="29570"/>
                </a:xfrm>
                <a:custGeom>
                  <a:avLst/>
                  <a:gdLst>
                    <a:gd name="connsiteX0" fmla="*/ 118 w 251419"/>
                    <a:gd name="connsiteY0" fmla="*/ 24994 h 29570"/>
                    <a:gd name="connsiteX1" fmla="*/ 2481 w 251419"/>
                    <a:gd name="connsiteY1" fmla="*/ 23404 h 29570"/>
                    <a:gd name="connsiteX2" fmla="*/ 2440 w 251419"/>
                    <a:gd name="connsiteY2" fmla="*/ 22126 h 29570"/>
                    <a:gd name="connsiteX3" fmla="*/ 5264 w 251419"/>
                    <a:gd name="connsiteY3" fmla="*/ 17083 h 29570"/>
                    <a:gd name="connsiteX4" fmla="*/ 8956 w 251419"/>
                    <a:gd name="connsiteY4" fmla="*/ 9668 h 29570"/>
                    <a:gd name="connsiteX5" fmla="*/ 8956 w 251419"/>
                    <a:gd name="connsiteY5" fmla="*/ 4825 h 29570"/>
                    <a:gd name="connsiteX6" fmla="*/ 11515 w 251419"/>
                    <a:gd name="connsiteY6" fmla="*/ 2229 h 29570"/>
                    <a:gd name="connsiteX7" fmla="*/ 11532 w 251419"/>
                    <a:gd name="connsiteY7" fmla="*/ 2229 h 29570"/>
                    <a:gd name="connsiteX8" fmla="*/ 20394 w 251419"/>
                    <a:gd name="connsiteY8" fmla="*/ 2229 h 29570"/>
                    <a:gd name="connsiteX9" fmla="*/ 21682 w 251419"/>
                    <a:gd name="connsiteY9" fmla="*/ 2968 h 29570"/>
                    <a:gd name="connsiteX10" fmla="*/ 31643 w 251419"/>
                    <a:gd name="connsiteY10" fmla="*/ 1112 h 29570"/>
                    <a:gd name="connsiteX11" fmla="*/ 32937 w 251419"/>
                    <a:gd name="connsiteY11" fmla="*/ 1857 h 29570"/>
                    <a:gd name="connsiteX12" fmla="*/ 51754 w 251419"/>
                    <a:gd name="connsiteY12" fmla="*/ 2229 h 29570"/>
                    <a:gd name="connsiteX13" fmla="*/ 52864 w 251419"/>
                    <a:gd name="connsiteY13" fmla="*/ 2968 h 29570"/>
                    <a:gd name="connsiteX14" fmla="*/ 58394 w 251419"/>
                    <a:gd name="connsiteY14" fmla="*/ 1112 h 29570"/>
                    <a:gd name="connsiteX15" fmla="*/ 60793 w 251419"/>
                    <a:gd name="connsiteY15" fmla="*/ 1857 h 29570"/>
                    <a:gd name="connsiteX16" fmla="*/ 64296 w 251419"/>
                    <a:gd name="connsiteY16" fmla="*/ 1112 h 29570"/>
                    <a:gd name="connsiteX17" fmla="*/ 68172 w 251419"/>
                    <a:gd name="connsiteY17" fmla="*/ 1857 h 29570"/>
                    <a:gd name="connsiteX18" fmla="*/ 71126 w 251419"/>
                    <a:gd name="connsiteY18" fmla="*/ 1484 h 29570"/>
                    <a:gd name="connsiteX19" fmla="*/ 72048 w 251419"/>
                    <a:gd name="connsiteY19" fmla="*/ 745 h 29570"/>
                    <a:gd name="connsiteX20" fmla="*/ 73519 w 251419"/>
                    <a:gd name="connsiteY20" fmla="*/ 1857 h 29570"/>
                    <a:gd name="connsiteX21" fmla="*/ 76473 w 251419"/>
                    <a:gd name="connsiteY21" fmla="*/ 0 h 29570"/>
                    <a:gd name="connsiteX22" fmla="*/ 79793 w 251419"/>
                    <a:gd name="connsiteY22" fmla="*/ 1857 h 29570"/>
                    <a:gd name="connsiteX23" fmla="*/ 84596 w 251419"/>
                    <a:gd name="connsiteY23" fmla="*/ 0 h 29570"/>
                    <a:gd name="connsiteX24" fmla="*/ 85701 w 251419"/>
                    <a:gd name="connsiteY24" fmla="*/ 1112 h 29570"/>
                    <a:gd name="connsiteX25" fmla="*/ 89387 w 251419"/>
                    <a:gd name="connsiteY25" fmla="*/ 1112 h 29570"/>
                    <a:gd name="connsiteX26" fmla="*/ 91048 w 251419"/>
                    <a:gd name="connsiteY26" fmla="*/ 0 h 29570"/>
                    <a:gd name="connsiteX27" fmla="*/ 92158 w 251419"/>
                    <a:gd name="connsiteY27" fmla="*/ 745 h 29570"/>
                    <a:gd name="connsiteX28" fmla="*/ 93446 w 251419"/>
                    <a:gd name="connsiteY28" fmla="*/ 0 h 29570"/>
                    <a:gd name="connsiteX29" fmla="*/ 93446 w 251419"/>
                    <a:gd name="connsiteY29" fmla="*/ 1112 h 29570"/>
                    <a:gd name="connsiteX30" fmla="*/ 106361 w 251419"/>
                    <a:gd name="connsiteY30" fmla="*/ 1112 h 29570"/>
                    <a:gd name="connsiteX31" fmla="*/ 108204 w 251419"/>
                    <a:gd name="connsiteY31" fmla="*/ 1857 h 29570"/>
                    <a:gd name="connsiteX32" fmla="*/ 109681 w 251419"/>
                    <a:gd name="connsiteY32" fmla="*/ 1112 h 29570"/>
                    <a:gd name="connsiteX33" fmla="*/ 110786 w 251419"/>
                    <a:gd name="connsiteY33" fmla="*/ 1857 h 29570"/>
                    <a:gd name="connsiteX34" fmla="*/ 112263 w 251419"/>
                    <a:gd name="connsiteY34" fmla="*/ 1112 h 29570"/>
                    <a:gd name="connsiteX35" fmla="*/ 121125 w 251419"/>
                    <a:gd name="connsiteY35" fmla="*/ 1112 h 29570"/>
                    <a:gd name="connsiteX36" fmla="*/ 123896 w 251419"/>
                    <a:gd name="connsiteY36" fmla="*/ 1857 h 29570"/>
                    <a:gd name="connsiteX37" fmla="*/ 126259 w 251419"/>
                    <a:gd name="connsiteY37" fmla="*/ 1112 h 29570"/>
                    <a:gd name="connsiteX38" fmla="*/ 127925 w 251419"/>
                    <a:gd name="connsiteY38" fmla="*/ 1857 h 29570"/>
                    <a:gd name="connsiteX39" fmla="*/ 129402 w 251419"/>
                    <a:gd name="connsiteY39" fmla="*/ 1112 h 29570"/>
                    <a:gd name="connsiteX40" fmla="*/ 131978 w 251419"/>
                    <a:gd name="connsiteY40" fmla="*/ 2229 h 29570"/>
                    <a:gd name="connsiteX41" fmla="*/ 135676 w 251419"/>
                    <a:gd name="connsiteY41" fmla="*/ 745 h 29570"/>
                    <a:gd name="connsiteX42" fmla="*/ 139363 w 251419"/>
                    <a:gd name="connsiteY42" fmla="*/ 1857 h 29570"/>
                    <a:gd name="connsiteX43" fmla="*/ 141206 w 251419"/>
                    <a:gd name="connsiteY43" fmla="*/ 1112 h 29570"/>
                    <a:gd name="connsiteX44" fmla="*/ 142317 w 251419"/>
                    <a:gd name="connsiteY44" fmla="*/ 1857 h 29570"/>
                    <a:gd name="connsiteX45" fmla="*/ 144715 w 251419"/>
                    <a:gd name="connsiteY45" fmla="*/ 1112 h 29570"/>
                    <a:gd name="connsiteX46" fmla="*/ 149141 w 251419"/>
                    <a:gd name="connsiteY46" fmla="*/ 1857 h 29570"/>
                    <a:gd name="connsiteX47" fmla="*/ 152095 w 251419"/>
                    <a:gd name="connsiteY47" fmla="*/ 745 h 29570"/>
                    <a:gd name="connsiteX48" fmla="*/ 169440 w 251419"/>
                    <a:gd name="connsiteY48" fmla="*/ 1112 h 29570"/>
                    <a:gd name="connsiteX49" fmla="*/ 170911 w 251419"/>
                    <a:gd name="connsiteY49" fmla="*/ 1857 h 29570"/>
                    <a:gd name="connsiteX50" fmla="*/ 172571 w 251419"/>
                    <a:gd name="connsiteY50" fmla="*/ 1112 h 29570"/>
                    <a:gd name="connsiteX51" fmla="*/ 174054 w 251419"/>
                    <a:gd name="connsiteY51" fmla="*/ 1857 h 29570"/>
                    <a:gd name="connsiteX52" fmla="*/ 174970 w 251419"/>
                    <a:gd name="connsiteY52" fmla="*/ 745 h 29570"/>
                    <a:gd name="connsiteX53" fmla="*/ 177186 w 251419"/>
                    <a:gd name="connsiteY53" fmla="*/ 1857 h 29570"/>
                    <a:gd name="connsiteX54" fmla="*/ 178113 w 251419"/>
                    <a:gd name="connsiteY54" fmla="*/ 1112 h 29570"/>
                    <a:gd name="connsiteX55" fmla="*/ 180878 w 251419"/>
                    <a:gd name="connsiteY55" fmla="*/ 1857 h 29570"/>
                    <a:gd name="connsiteX56" fmla="*/ 184015 w 251419"/>
                    <a:gd name="connsiteY56" fmla="*/ 1112 h 29570"/>
                    <a:gd name="connsiteX57" fmla="*/ 185303 w 251419"/>
                    <a:gd name="connsiteY57" fmla="*/ 1857 h 29570"/>
                    <a:gd name="connsiteX58" fmla="*/ 186414 w 251419"/>
                    <a:gd name="connsiteY58" fmla="*/ 1112 h 29570"/>
                    <a:gd name="connsiteX59" fmla="*/ 187891 w 251419"/>
                    <a:gd name="connsiteY59" fmla="*/ 1857 h 29570"/>
                    <a:gd name="connsiteX60" fmla="*/ 190845 w 251419"/>
                    <a:gd name="connsiteY60" fmla="*/ 1857 h 29570"/>
                    <a:gd name="connsiteX61" fmla="*/ 192877 w 251419"/>
                    <a:gd name="connsiteY61" fmla="*/ 1112 h 29570"/>
                    <a:gd name="connsiteX62" fmla="*/ 193793 w 251419"/>
                    <a:gd name="connsiteY62" fmla="*/ 1857 h 29570"/>
                    <a:gd name="connsiteX63" fmla="*/ 196381 w 251419"/>
                    <a:gd name="connsiteY63" fmla="*/ 1112 h 29570"/>
                    <a:gd name="connsiteX64" fmla="*/ 197485 w 251419"/>
                    <a:gd name="connsiteY64" fmla="*/ 1857 h 29570"/>
                    <a:gd name="connsiteX65" fmla="*/ 198962 w 251419"/>
                    <a:gd name="connsiteY65" fmla="*/ 1112 h 29570"/>
                    <a:gd name="connsiteX66" fmla="*/ 222210 w 251419"/>
                    <a:gd name="connsiteY66" fmla="*/ 1112 h 29570"/>
                    <a:gd name="connsiteX67" fmla="*/ 229956 w 251419"/>
                    <a:gd name="connsiteY67" fmla="*/ 6309 h 29570"/>
                    <a:gd name="connsiteX68" fmla="*/ 233276 w 251419"/>
                    <a:gd name="connsiteY68" fmla="*/ 9650 h 29570"/>
                    <a:gd name="connsiteX69" fmla="*/ 237335 w 251419"/>
                    <a:gd name="connsiteY69" fmla="*/ 12985 h 29570"/>
                    <a:gd name="connsiteX70" fmla="*/ 240472 w 251419"/>
                    <a:gd name="connsiteY70" fmla="*/ 18307 h 29570"/>
                    <a:gd name="connsiteX71" fmla="*/ 245115 w 251419"/>
                    <a:gd name="connsiteY71" fmla="*/ 24013 h 29570"/>
                    <a:gd name="connsiteX72" fmla="*/ 248335 w 251419"/>
                    <a:gd name="connsiteY72" fmla="*/ 27377 h 29570"/>
                    <a:gd name="connsiteX73" fmla="*/ 251419 w 251419"/>
                    <a:gd name="connsiteY73" fmla="*/ 29524 h 29570"/>
                    <a:gd name="connsiteX74" fmla="*/ 0 w 251419"/>
                    <a:gd name="connsiteY74" fmla="*/ 29571 h 29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51419" h="29570">
                      <a:moveTo>
                        <a:pt x="118" y="24994"/>
                      </a:moveTo>
                      <a:lnTo>
                        <a:pt x="2481" y="23404"/>
                      </a:lnTo>
                      <a:cubicBezTo>
                        <a:pt x="2747" y="22623"/>
                        <a:pt x="2304" y="22753"/>
                        <a:pt x="2440" y="22126"/>
                      </a:cubicBezTo>
                      <a:cubicBezTo>
                        <a:pt x="3090" y="20885"/>
                        <a:pt x="4774" y="18851"/>
                        <a:pt x="5264" y="17083"/>
                      </a:cubicBezTo>
                      <a:cubicBezTo>
                        <a:pt x="6097" y="14020"/>
                        <a:pt x="6233" y="11288"/>
                        <a:pt x="8956" y="9668"/>
                      </a:cubicBezTo>
                      <a:lnTo>
                        <a:pt x="8956" y="4825"/>
                      </a:lnTo>
                      <a:cubicBezTo>
                        <a:pt x="8946" y="3401"/>
                        <a:pt x="10092" y="2239"/>
                        <a:pt x="11515" y="2229"/>
                      </a:cubicBezTo>
                      <a:cubicBezTo>
                        <a:pt x="11521" y="2229"/>
                        <a:pt x="11526" y="2229"/>
                        <a:pt x="11532" y="2229"/>
                      </a:cubicBezTo>
                      <a:lnTo>
                        <a:pt x="20394" y="2229"/>
                      </a:lnTo>
                      <a:cubicBezTo>
                        <a:pt x="20944" y="2229"/>
                        <a:pt x="21127" y="2968"/>
                        <a:pt x="21682" y="2968"/>
                      </a:cubicBezTo>
                      <a:cubicBezTo>
                        <a:pt x="25599" y="2968"/>
                        <a:pt x="27726" y="1112"/>
                        <a:pt x="31643" y="1112"/>
                      </a:cubicBezTo>
                      <a:cubicBezTo>
                        <a:pt x="32198" y="1112"/>
                        <a:pt x="32429" y="1809"/>
                        <a:pt x="32937" y="1857"/>
                      </a:cubicBezTo>
                      <a:cubicBezTo>
                        <a:pt x="40221" y="2507"/>
                        <a:pt x="44469" y="1620"/>
                        <a:pt x="51754" y="2229"/>
                      </a:cubicBezTo>
                      <a:cubicBezTo>
                        <a:pt x="52215" y="2229"/>
                        <a:pt x="52345" y="2968"/>
                        <a:pt x="52864" y="2968"/>
                      </a:cubicBezTo>
                      <a:cubicBezTo>
                        <a:pt x="55121" y="2968"/>
                        <a:pt x="56137" y="1112"/>
                        <a:pt x="58394" y="1112"/>
                      </a:cubicBezTo>
                      <a:cubicBezTo>
                        <a:pt x="59363" y="1112"/>
                        <a:pt x="59824" y="1857"/>
                        <a:pt x="60793" y="1857"/>
                      </a:cubicBezTo>
                      <a:cubicBezTo>
                        <a:pt x="62181" y="1857"/>
                        <a:pt x="62914" y="1112"/>
                        <a:pt x="64296" y="1112"/>
                      </a:cubicBezTo>
                      <a:cubicBezTo>
                        <a:pt x="65821" y="1112"/>
                        <a:pt x="66659" y="1857"/>
                        <a:pt x="68172" y="1857"/>
                      </a:cubicBezTo>
                      <a:cubicBezTo>
                        <a:pt x="69354" y="1857"/>
                        <a:pt x="69944" y="1484"/>
                        <a:pt x="71126" y="1484"/>
                      </a:cubicBezTo>
                      <a:cubicBezTo>
                        <a:pt x="71587" y="1484"/>
                        <a:pt x="71587" y="745"/>
                        <a:pt x="72048" y="745"/>
                      </a:cubicBezTo>
                      <a:cubicBezTo>
                        <a:pt x="72786" y="745"/>
                        <a:pt x="72786" y="1857"/>
                        <a:pt x="73519" y="1857"/>
                      </a:cubicBezTo>
                      <a:cubicBezTo>
                        <a:pt x="74860" y="1857"/>
                        <a:pt x="75646" y="1023"/>
                        <a:pt x="76473" y="0"/>
                      </a:cubicBezTo>
                      <a:cubicBezTo>
                        <a:pt x="77654" y="881"/>
                        <a:pt x="78322" y="1857"/>
                        <a:pt x="79793" y="1857"/>
                      </a:cubicBezTo>
                      <a:cubicBezTo>
                        <a:pt x="81778" y="1857"/>
                        <a:pt x="83716" y="1762"/>
                        <a:pt x="84596" y="0"/>
                      </a:cubicBezTo>
                      <a:cubicBezTo>
                        <a:pt x="85029" y="300"/>
                        <a:pt x="85404" y="676"/>
                        <a:pt x="85701" y="1112"/>
                      </a:cubicBezTo>
                      <a:lnTo>
                        <a:pt x="89387" y="1112"/>
                      </a:lnTo>
                      <a:cubicBezTo>
                        <a:pt x="90173" y="1112"/>
                        <a:pt x="90268" y="0"/>
                        <a:pt x="91048" y="0"/>
                      </a:cubicBezTo>
                      <a:cubicBezTo>
                        <a:pt x="91556" y="0"/>
                        <a:pt x="91638" y="745"/>
                        <a:pt x="92158" y="745"/>
                      </a:cubicBezTo>
                      <a:cubicBezTo>
                        <a:pt x="92678" y="745"/>
                        <a:pt x="92944" y="189"/>
                        <a:pt x="93446" y="0"/>
                      </a:cubicBezTo>
                      <a:lnTo>
                        <a:pt x="93446" y="1112"/>
                      </a:lnTo>
                      <a:lnTo>
                        <a:pt x="106361" y="1112"/>
                      </a:lnTo>
                      <a:cubicBezTo>
                        <a:pt x="107147" y="1112"/>
                        <a:pt x="107424" y="1857"/>
                        <a:pt x="108204" y="1857"/>
                      </a:cubicBezTo>
                      <a:cubicBezTo>
                        <a:pt x="108854" y="1857"/>
                        <a:pt x="109037" y="1112"/>
                        <a:pt x="109681" y="1112"/>
                      </a:cubicBezTo>
                      <a:cubicBezTo>
                        <a:pt x="110189" y="1112"/>
                        <a:pt x="110272" y="1857"/>
                        <a:pt x="110786" y="1857"/>
                      </a:cubicBezTo>
                      <a:cubicBezTo>
                        <a:pt x="111436" y="1857"/>
                        <a:pt x="111619" y="1112"/>
                        <a:pt x="112263" y="1112"/>
                      </a:cubicBezTo>
                      <a:lnTo>
                        <a:pt x="121125" y="1112"/>
                      </a:lnTo>
                      <a:cubicBezTo>
                        <a:pt x="122236" y="1112"/>
                        <a:pt x="122785" y="1857"/>
                        <a:pt x="123896" y="1857"/>
                      </a:cubicBezTo>
                      <a:cubicBezTo>
                        <a:pt x="124859" y="1857"/>
                        <a:pt x="125326" y="1112"/>
                        <a:pt x="126259" y="1112"/>
                      </a:cubicBezTo>
                      <a:cubicBezTo>
                        <a:pt x="126956" y="1112"/>
                        <a:pt x="127228" y="1857"/>
                        <a:pt x="127925" y="1857"/>
                      </a:cubicBezTo>
                      <a:cubicBezTo>
                        <a:pt x="128622" y="1857"/>
                        <a:pt x="128758" y="1112"/>
                        <a:pt x="129402" y="1112"/>
                      </a:cubicBezTo>
                      <a:cubicBezTo>
                        <a:pt x="130460" y="1112"/>
                        <a:pt x="130920" y="2229"/>
                        <a:pt x="131978" y="2229"/>
                      </a:cubicBezTo>
                      <a:cubicBezTo>
                        <a:pt x="133549" y="2229"/>
                        <a:pt x="134105" y="745"/>
                        <a:pt x="135676" y="745"/>
                      </a:cubicBezTo>
                      <a:cubicBezTo>
                        <a:pt x="137147" y="745"/>
                        <a:pt x="137886" y="1857"/>
                        <a:pt x="139363" y="1857"/>
                      </a:cubicBezTo>
                      <a:cubicBezTo>
                        <a:pt x="140143" y="1857"/>
                        <a:pt x="140426" y="1112"/>
                        <a:pt x="141206" y="1112"/>
                      </a:cubicBezTo>
                      <a:cubicBezTo>
                        <a:pt x="141714" y="1112"/>
                        <a:pt x="141797" y="1857"/>
                        <a:pt x="142317" y="1857"/>
                      </a:cubicBezTo>
                      <a:cubicBezTo>
                        <a:pt x="143286" y="1857"/>
                        <a:pt x="143747" y="1112"/>
                        <a:pt x="144715" y="1112"/>
                      </a:cubicBezTo>
                      <a:cubicBezTo>
                        <a:pt x="146488" y="1112"/>
                        <a:pt x="147386" y="1857"/>
                        <a:pt x="149141" y="1857"/>
                      </a:cubicBezTo>
                      <a:cubicBezTo>
                        <a:pt x="150387" y="1857"/>
                        <a:pt x="150984" y="1265"/>
                        <a:pt x="152095" y="745"/>
                      </a:cubicBezTo>
                      <a:cubicBezTo>
                        <a:pt x="158877" y="881"/>
                        <a:pt x="162729" y="278"/>
                        <a:pt x="169440" y="1112"/>
                      </a:cubicBezTo>
                      <a:cubicBezTo>
                        <a:pt x="170031" y="1159"/>
                        <a:pt x="170267" y="1857"/>
                        <a:pt x="170911" y="1857"/>
                      </a:cubicBezTo>
                      <a:cubicBezTo>
                        <a:pt x="171555" y="1857"/>
                        <a:pt x="171886" y="1112"/>
                        <a:pt x="172571" y="1112"/>
                      </a:cubicBezTo>
                      <a:cubicBezTo>
                        <a:pt x="173257" y="1112"/>
                        <a:pt x="173405" y="1857"/>
                        <a:pt x="174054" y="1857"/>
                      </a:cubicBezTo>
                      <a:cubicBezTo>
                        <a:pt x="174604" y="1857"/>
                        <a:pt x="174645" y="1112"/>
                        <a:pt x="174970" y="745"/>
                      </a:cubicBezTo>
                      <a:cubicBezTo>
                        <a:pt x="175803" y="1159"/>
                        <a:pt x="176217" y="1857"/>
                        <a:pt x="177186" y="1857"/>
                      </a:cubicBezTo>
                      <a:cubicBezTo>
                        <a:pt x="177646" y="1857"/>
                        <a:pt x="177646" y="1112"/>
                        <a:pt x="178113" y="1112"/>
                      </a:cubicBezTo>
                      <a:cubicBezTo>
                        <a:pt x="179218" y="1112"/>
                        <a:pt x="179773" y="1857"/>
                        <a:pt x="180878" y="1857"/>
                      </a:cubicBezTo>
                      <a:cubicBezTo>
                        <a:pt x="182119" y="1857"/>
                        <a:pt x="182769" y="1112"/>
                        <a:pt x="184015" y="1112"/>
                      </a:cubicBezTo>
                      <a:cubicBezTo>
                        <a:pt x="184565" y="1112"/>
                        <a:pt x="184748" y="1857"/>
                        <a:pt x="185303" y="1857"/>
                      </a:cubicBezTo>
                      <a:cubicBezTo>
                        <a:pt x="185858" y="1857"/>
                        <a:pt x="185894" y="1112"/>
                        <a:pt x="186414" y="1112"/>
                      </a:cubicBezTo>
                      <a:cubicBezTo>
                        <a:pt x="187064" y="1112"/>
                        <a:pt x="187241" y="1857"/>
                        <a:pt x="187891" y="1857"/>
                      </a:cubicBezTo>
                      <a:lnTo>
                        <a:pt x="190845" y="1857"/>
                      </a:lnTo>
                      <a:cubicBezTo>
                        <a:pt x="191678" y="1857"/>
                        <a:pt x="192026" y="1112"/>
                        <a:pt x="192877" y="1112"/>
                      </a:cubicBezTo>
                      <a:cubicBezTo>
                        <a:pt x="193332" y="1112"/>
                        <a:pt x="193332" y="1857"/>
                        <a:pt x="193793" y="1857"/>
                      </a:cubicBezTo>
                      <a:cubicBezTo>
                        <a:pt x="194862" y="1857"/>
                        <a:pt x="195317" y="1112"/>
                        <a:pt x="196381" y="1112"/>
                      </a:cubicBezTo>
                      <a:cubicBezTo>
                        <a:pt x="196889" y="1112"/>
                        <a:pt x="196971" y="1857"/>
                        <a:pt x="197485" y="1857"/>
                      </a:cubicBezTo>
                      <a:cubicBezTo>
                        <a:pt x="198135" y="1857"/>
                        <a:pt x="198318" y="1112"/>
                        <a:pt x="198962" y="1112"/>
                      </a:cubicBezTo>
                      <a:lnTo>
                        <a:pt x="222210" y="1112"/>
                      </a:lnTo>
                      <a:cubicBezTo>
                        <a:pt x="224325" y="3944"/>
                        <a:pt x="226452" y="7025"/>
                        <a:pt x="229956" y="6309"/>
                      </a:cubicBezTo>
                      <a:cubicBezTo>
                        <a:pt x="230097" y="8119"/>
                        <a:pt x="232130" y="8349"/>
                        <a:pt x="233276" y="9650"/>
                      </a:cubicBezTo>
                      <a:cubicBezTo>
                        <a:pt x="234617" y="11128"/>
                        <a:pt x="235308" y="12896"/>
                        <a:pt x="237335" y="12985"/>
                      </a:cubicBezTo>
                      <a:cubicBezTo>
                        <a:pt x="237429" y="15533"/>
                        <a:pt x="238670" y="16533"/>
                        <a:pt x="240472" y="18307"/>
                      </a:cubicBezTo>
                      <a:cubicBezTo>
                        <a:pt x="242593" y="20441"/>
                        <a:pt x="241960" y="21127"/>
                        <a:pt x="245115" y="24013"/>
                      </a:cubicBezTo>
                      <a:cubicBezTo>
                        <a:pt x="245115" y="24013"/>
                        <a:pt x="248607" y="27442"/>
                        <a:pt x="248335" y="27377"/>
                      </a:cubicBezTo>
                      <a:lnTo>
                        <a:pt x="251419" y="29524"/>
                      </a:lnTo>
                      <a:lnTo>
                        <a:pt x="0" y="2957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2" name="Freeform 401">
                  <a:extLst>
                    <a:ext uri="{FF2B5EF4-FFF2-40B4-BE49-F238E27FC236}">
                      <a16:creationId xmlns:a16="http://schemas.microsoft.com/office/drawing/2014/main" id="{7D182332-6021-2BE0-DAF9-3C131A764799}"/>
                    </a:ext>
                  </a:extLst>
                </p:cNvPr>
                <p:cNvSpPr/>
                <p:nvPr/>
              </p:nvSpPr>
              <p:spPr>
                <a:xfrm>
                  <a:off x="10633705" y="4532324"/>
                  <a:ext cx="286258" cy="218261"/>
                </a:xfrm>
                <a:custGeom>
                  <a:avLst/>
                  <a:gdLst>
                    <a:gd name="connsiteX0" fmla="*/ 283080 w 286258"/>
                    <a:gd name="connsiteY0" fmla="*/ 182215 h 218261"/>
                    <a:gd name="connsiteX1" fmla="*/ 59133 w 286258"/>
                    <a:gd name="connsiteY1" fmla="*/ 43756 h 218261"/>
                    <a:gd name="connsiteX2" fmla="*/ 66157 w 286258"/>
                    <a:gd name="connsiteY2" fmla="*/ 30156 h 218261"/>
                    <a:gd name="connsiteX3" fmla="*/ 65767 w 286258"/>
                    <a:gd name="connsiteY3" fmla="*/ 30399 h 218261"/>
                    <a:gd name="connsiteX4" fmla="*/ 266484 w 286258"/>
                    <a:gd name="connsiteY4" fmla="*/ 178514 h 218261"/>
                    <a:gd name="connsiteX5" fmla="*/ 265090 w 286258"/>
                    <a:gd name="connsiteY5" fmla="*/ 178691 h 218261"/>
                    <a:gd name="connsiteX6" fmla="*/ 265090 w 286258"/>
                    <a:gd name="connsiteY6" fmla="*/ 177509 h 218261"/>
                    <a:gd name="connsiteX7" fmla="*/ 264499 w 286258"/>
                    <a:gd name="connsiteY7" fmla="*/ 177024 h 218261"/>
                    <a:gd name="connsiteX8" fmla="*/ 262869 w 286258"/>
                    <a:gd name="connsiteY8" fmla="*/ 177414 h 218261"/>
                    <a:gd name="connsiteX9" fmla="*/ 262869 w 286258"/>
                    <a:gd name="connsiteY9" fmla="*/ 175640 h 218261"/>
                    <a:gd name="connsiteX10" fmla="*/ 262514 w 286258"/>
                    <a:gd name="connsiteY10" fmla="*/ 175333 h 218261"/>
                    <a:gd name="connsiteX11" fmla="*/ 261232 w 286258"/>
                    <a:gd name="connsiteY11" fmla="*/ 175611 h 218261"/>
                    <a:gd name="connsiteX12" fmla="*/ 261197 w 286258"/>
                    <a:gd name="connsiteY12" fmla="*/ 175587 h 218261"/>
                    <a:gd name="connsiteX13" fmla="*/ 261197 w 286258"/>
                    <a:gd name="connsiteY13" fmla="*/ 174221 h 218261"/>
                    <a:gd name="connsiteX14" fmla="*/ 259005 w 286258"/>
                    <a:gd name="connsiteY14" fmla="*/ 172548 h 218261"/>
                    <a:gd name="connsiteX15" fmla="*/ 258733 w 286258"/>
                    <a:gd name="connsiteY15" fmla="*/ 172548 h 218261"/>
                    <a:gd name="connsiteX16" fmla="*/ 256801 w 286258"/>
                    <a:gd name="connsiteY16" fmla="*/ 170774 h 218261"/>
                    <a:gd name="connsiteX17" fmla="*/ 256441 w 286258"/>
                    <a:gd name="connsiteY17" fmla="*/ 168864 h 218261"/>
                    <a:gd name="connsiteX18" fmla="*/ 254497 w 286258"/>
                    <a:gd name="connsiteY18" fmla="*/ 168414 h 218261"/>
                    <a:gd name="connsiteX19" fmla="*/ 254001 w 286258"/>
                    <a:gd name="connsiteY19" fmla="*/ 168882 h 218261"/>
                    <a:gd name="connsiteX20" fmla="*/ 253570 w 286258"/>
                    <a:gd name="connsiteY20" fmla="*/ 168261 h 218261"/>
                    <a:gd name="connsiteX21" fmla="*/ 253156 w 286258"/>
                    <a:gd name="connsiteY21" fmla="*/ 168190 h 218261"/>
                    <a:gd name="connsiteX22" fmla="*/ 252849 w 286258"/>
                    <a:gd name="connsiteY22" fmla="*/ 167598 h 218261"/>
                    <a:gd name="connsiteX23" fmla="*/ 252039 w 286258"/>
                    <a:gd name="connsiteY23" fmla="*/ 167598 h 218261"/>
                    <a:gd name="connsiteX24" fmla="*/ 248111 w 286258"/>
                    <a:gd name="connsiteY24" fmla="*/ 164299 h 218261"/>
                    <a:gd name="connsiteX25" fmla="*/ 248258 w 286258"/>
                    <a:gd name="connsiteY25" fmla="*/ 162797 h 218261"/>
                    <a:gd name="connsiteX26" fmla="*/ 247591 w 286258"/>
                    <a:gd name="connsiteY26" fmla="*/ 162933 h 218261"/>
                    <a:gd name="connsiteX27" fmla="*/ 245358 w 286258"/>
                    <a:gd name="connsiteY27" fmla="*/ 159894 h 218261"/>
                    <a:gd name="connsiteX28" fmla="*/ 239385 w 286258"/>
                    <a:gd name="connsiteY28" fmla="*/ 155252 h 218261"/>
                    <a:gd name="connsiteX29" fmla="*/ 238900 w 286258"/>
                    <a:gd name="connsiteY29" fmla="*/ 155388 h 218261"/>
                    <a:gd name="connsiteX30" fmla="*/ 238900 w 286258"/>
                    <a:gd name="connsiteY30" fmla="*/ 154797 h 218261"/>
                    <a:gd name="connsiteX31" fmla="*/ 238522 w 286258"/>
                    <a:gd name="connsiteY31" fmla="*/ 154424 h 218261"/>
                    <a:gd name="connsiteX32" fmla="*/ 237559 w 286258"/>
                    <a:gd name="connsiteY32" fmla="*/ 154608 h 218261"/>
                    <a:gd name="connsiteX33" fmla="*/ 236649 w 286258"/>
                    <a:gd name="connsiteY33" fmla="*/ 153318 h 218261"/>
                    <a:gd name="connsiteX34" fmla="*/ 237092 w 286258"/>
                    <a:gd name="connsiteY34" fmla="*/ 153064 h 218261"/>
                    <a:gd name="connsiteX35" fmla="*/ 235172 w 286258"/>
                    <a:gd name="connsiteY35" fmla="*/ 152804 h 218261"/>
                    <a:gd name="connsiteX36" fmla="*/ 233051 w 286258"/>
                    <a:gd name="connsiteY36" fmla="*/ 149156 h 218261"/>
                    <a:gd name="connsiteX37" fmla="*/ 231521 w 286258"/>
                    <a:gd name="connsiteY37" fmla="*/ 148943 h 218261"/>
                    <a:gd name="connsiteX38" fmla="*/ 231557 w 286258"/>
                    <a:gd name="connsiteY38" fmla="*/ 148216 h 218261"/>
                    <a:gd name="connsiteX39" fmla="*/ 228945 w 286258"/>
                    <a:gd name="connsiteY39" fmla="*/ 147825 h 218261"/>
                    <a:gd name="connsiteX40" fmla="*/ 229140 w 286258"/>
                    <a:gd name="connsiteY40" fmla="*/ 147033 h 218261"/>
                    <a:gd name="connsiteX41" fmla="*/ 228880 w 286258"/>
                    <a:gd name="connsiteY41" fmla="*/ 145703 h 218261"/>
                    <a:gd name="connsiteX42" fmla="*/ 227882 w 286258"/>
                    <a:gd name="connsiteY42" fmla="*/ 146968 h 218261"/>
                    <a:gd name="connsiteX43" fmla="*/ 225300 w 286258"/>
                    <a:gd name="connsiteY43" fmla="*/ 143184 h 218261"/>
                    <a:gd name="connsiteX44" fmla="*/ 224928 w 286258"/>
                    <a:gd name="connsiteY44" fmla="*/ 142906 h 218261"/>
                    <a:gd name="connsiteX45" fmla="*/ 221383 w 286258"/>
                    <a:gd name="connsiteY45" fmla="*/ 139825 h 218261"/>
                    <a:gd name="connsiteX46" fmla="*/ 219510 w 286258"/>
                    <a:gd name="connsiteY46" fmla="*/ 138051 h 218261"/>
                    <a:gd name="connsiteX47" fmla="*/ 217791 w 286258"/>
                    <a:gd name="connsiteY47" fmla="*/ 137649 h 218261"/>
                    <a:gd name="connsiteX48" fmla="*/ 215268 w 286258"/>
                    <a:gd name="connsiteY48" fmla="*/ 133398 h 218261"/>
                    <a:gd name="connsiteX49" fmla="*/ 214678 w 286258"/>
                    <a:gd name="connsiteY49" fmla="*/ 133013 h 218261"/>
                    <a:gd name="connsiteX50" fmla="*/ 214034 w 286258"/>
                    <a:gd name="connsiteY50" fmla="*/ 133705 h 218261"/>
                    <a:gd name="connsiteX51" fmla="*/ 207263 w 286258"/>
                    <a:gd name="connsiteY51" fmla="*/ 128040 h 218261"/>
                    <a:gd name="connsiteX52" fmla="*/ 205987 w 286258"/>
                    <a:gd name="connsiteY52" fmla="*/ 128371 h 218261"/>
                    <a:gd name="connsiteX53" fmla="*/ 205325 w 286258"/>
                    <a:gd name="connsiteY53" fmla="*/ 126438 h 218261"/>
                    <a:gd name="connsiteX54" fmla="*/ 204439 w 286258"/>
                    <a:gd name="connsiteY54" fmla="*/ 126994 h 218261"/>
                    <a:gd name="connsiteX55" fmla="*/ 204557 w 286258"/>
                    <a:gd name="connsiteY55" fmla="*/ 125220 h 218261"/>
                    <a:gd name="connsiteX56" fmla="*/ 203169 w 286258"/>
                    <a:gd name="connsiteY56" fmla="*/ 123493 h 218261"/>
                    <a:gd name="connsiteX57" fmla="*/ 198838 w 286258"/>
                    <a:gd name="connsiteY57" fmla="*/ 120608 h 218261"/>
                    <a:gd name="connsiteX58" fmla="*/ 198490 w 286258"/>
                    <a:gd name="connsiteY58" fmla="*/ 118775 h 218261"/>
                    <a:gd name="connsiteX59" fmla="*/ 197101 w 286258"/>
                    <a:gd name="connsiteY59" fmla="*/ 117592 h 218261"/>
                    <a:gd name="connsiteX60" fmla="*/ 196404 w 286258"/>
                    <a:gd name="connsiteY60" fmla="*/ 116806 h 218261"/>
                    <a:gd name="connsiteX61" fmla="*/ 195908 w 286258"/>
                    <a:gd name="connsiteY61" fmla="*/ 116333 h 218261"/>
                    <a:gd name="connsiteX62" fmla="*/ 195583 w 286258"/>
                    <a:gd name="connsiteY62" fmla="*/ 116001 h 218261"/>
                    <a:gd name="connsiteX63" fmla="*/ 195447 w 286258"/>
                    <a:gd name="connsiteY63" fmla="*/ 117592 h 218261"/>
                    <a:gd name="connsiteX64" fmla="*/ 194986 w 286258"/>
                    <a:gd name="connsiteY64" fmla="*/ 117592 h 218261"/>
                    <a:gd name="connsiteX65" fmla="*/ 192859 w 286258"/>
                    <a:gd name="connsiteY65" fmla="*/ 115274 h 218261"/>
                    <a:gd name="connsiteX66" fmla="*/ 191802 w 286258"/>
                    <a:gd name="connsiteY66" fmla="*/ 113548 h 218261"/>
                    <a:gd name="connsiteX67" fmla="*/ 191270 w 286258"/>
                    <a:gd name="connsiteY67" fmla="*/ 114080 h 218261"/>
                    <a:gd name="connsiteX68" fmla="*/ 190744 w 286258"/>
                    <a:gd name="connsiteY68" fmla="*/ 112353 h 218261"/>
                    <a:gd name="connsiteX69" fmla="*/ 191140 w 286258"/>
                    <a:gd name="connsiteY69" fmla="*/ 112554 h 218261"/>
                    <a:gd name="connsiteX70" fmla="*/ 190213 w 286258"/>
                    <a:gd name="connsiteY70" fmla="*/ 110893 h 218261"/>
                    <a:gd name="connsiteX71" fmla="*/ 185333 w 286258"/>
                    <a:gd name="connsiteY71" fmla="*/ 107936 h 218261"/>
                    <a:gd name="connsiteX72" fmla="*/ 184594 w 286258"/>
                    <a:gd name="connsiteY72" fmla="*/ 108545 h 218261"/>
                    <a:gd name="connsiteX73" fmla="*/ 184399 w 286258"/>
                    <a:gd name="connsiteY73" fmla="*/ 106972 h 218261"/>
                    <a:gd name="connsiteX74" fmla="*/ 176843 w 286258"/>
                    <a:gd name="connsiteY74" fmla="*/ 101118 h 218261"/>
                    <a:gd name="connsiteX75" fmla="*/ 176737 w 286258"/>
                    <a:gd name="connsiteY75" fmla="*/ 100770 h 218261"/>
                    <a:gd name="connsiteX76" fmla="*/ 176341 w 286258"/>
                    <a:gd name="connsiteY76" fmla="*/ 100078 h 218261"/>
                    <a:gd name="connsiteX77" fmla="*/ 173659 w 286258"/>
                    <a:gd name="connsiteY77" fmla="*/ 99179 h 218261"/>
                    <a:gd name="connsiteX78" fmla="*/ 173003 w 286258"/>
                    <a:gd name="connsiteY78" fmla="*/ 96902 h 218261"/>
                    <a:gd name="connsiteX79" fmla="*/ 171585 w 286258"/>
                    <a:gd name="connsiteY79" fmla="*/ 96973 h 218261"/>
                    <a:gd name="connsiteX80" fmla="*/ 171585 w 286258"/>
                    <a:gd name="connsiteY80" fmla="*/ 96264 h 218261"/>
                    <a:gd name="connsiteX81" fmla="*/ 170616 w 286258"/>
                    <a:gd name="connsiteY81" fmla="*/ 94401 h 218261"/>
                    <a:gd name="connsiteX82" fmla="*/ 170120 w 286258"/>
                    <a:gd name="connsiteY82" fmla="*/ 94070 h 218261"/>
                    <a:gd name="connsiteX83" fmla="*/ 164212 w 286258"/>
                    <a:gd name="connsiteY83" fmla="*/ 89482 h 218261"/>
                    <a:gd name="connsiteX84" fmla="*/ 164289 w 286258"/>
                    <a:gd name="connsiteY84" fmla="*/ 90256 h 218261"/>
                    <a:gd name="connsiteX85" fmla="*/ 159332 w 286258"/>
                    <a:gd name="connsiteY85" fmla="*/ 85585 h 218261"/>
                    <a:gd name="connsiteX86" fmla="*/ 158948 w 286258"/>
                    <a:gd name="connsiteY86" fmla="*/ 84775 h 218261"/>
                    <a:gd name="connsiteX87" fmla="*/ 157766 w 286258"/>
                    <a:gd name="connsiteY87" fmla="*/ 84668 h 218261"/>
                    <a:gd name="connsiteX88" fmla="*/ 157406 w 286258"/>
                    <a:gd name="connsiteY88" fmla="*/ 83232 h 218261"/>
                    <a:gd name="connsiteX89" fmla="*/ 157034 w 286258"/>
                    <a:gd name="connsiteY89" fmla="*/ 82906 h 218261"/>
                    <a:gd name="connsiteX90" fmla="*/ 156218 w 286258"/>
                    <a:gd name="connsiteY90" fmla="*/ 81866 h 218261"/>
                    <a:gd name="connsiteX91" fmla="*/ 155887 w 286258"/>
                    <a:gd name="connsiteY91" fmla="*/ 81038 h 218261"/>
                    <a:gd name="connsiteX92" fmla="*/ 155645 w 286258"/>
                    <a:gd name="connsiteY92" fmla="*/ 81038 h 218261"/>
                    <a:gd name="connsiteX93" fmla="*/ 155645 w 286258"/>
                    <a:gd name="connsiteY93" fmla="*/ 81759 h 218261"/>
                    <a:gd name="connsiteX94" fmla="*/ 154653 w 286258"/>
                    <a:gd name="connsiteY94" fmla="*/ 81759 h 218261"/>
                    <a:gd name="connsiteX95" fmla="*/ 154653 w 286258"/>
                    <a:gd name="connsiteY95" fmla="*/ 81298 h 218261"/>
                    <a:gd name="connsiteX96" fmla="*/ 154653 w 286258"/>
                    <a:gd name="connsiteY96" fmla="*/ 80311 h 218261"/>
                    <a:gd name="connsiteX97" fmla="*/ 151699 w 286258"/>
                    <a:gd name="connsiteY97" fmla="*/ 80772 h 218261"/>
                    <a:gd name="connsiteX98" fmla="*/ 149595 w 286258"/>
                    <a:gd name="connsiteY98" fmla="*/ 76325 h 218261"/>
                    <a:gd name="connsiteX99" fmla="*/ 146399 w 286258"/>
                    <a:gd name="connsiteY99" fmla="*/ 74108 h 218261"/>
                    <a:gd name="connsiteX100" fmla="*/ 145808 w 286258"/>
                    <a:gd name="connsiteY100" fmla="*/ 73126 h 218261"/>
                    <a:gd name="connsiteX101" fmla="*/ 145578 w 286258"/>
                    <a:gd name="connsiteY101" fmla="*/ 72730 h 218261"/>
                    <a:gd name="connsiteX102" fmla="*/ 144237 w 286258"/>
                    <a:gd name="connsiteY102" fmla="*/ 72476 h 218261"/>
                    <a:gd name="connsiteX103" fmla="*/ 143888 w 286258"/>
                    <a:gd name="connsiteY103" fmla="*/ 70619 h 218261"/>
                    <a:gd name="connsiteX104" fmla="*/ 142648 w 286258"/>
                    <a:gd name="connsiteY104" fmla="*/ 69484 h 218261"/>
                    <a:gd name="connsiteX105" fmla="*/ 141318 w 286258"/>
                    <a:gd name="connsiteY105" fmla="*/ 69957 h 218261"/>
                    <a:gd name="connsiteX106" fmla="*/ 141856 w 286258"/>
                    <a:gd name="connsiteY106" fmla="*/ 68615 h 218261"/>
                    <a:gd name="connsiteX107" fmla="*/ 140970 w 286258"/>
                    <a:gd name="connsiteY107" fmla="*/ 68023 h 218261"/>
                    <a:gd name="connsiteX108" fmla="*/ 140852 w 286258"/>
                    <a:gd name="connsiteY108" fmla="*/ 69442 h 218261"/>
                    <a:gd name="connsiteX109" fmla="*/ 140379 w 286258"/>
                    <a:gd name="connsiteY109" fmla="*/ 69442 h 218261"/>
                    <a:gd name="connsiteX110" fmla="*/ 139304 w 286258"/>
                    <a:gd name="connsiteY110" fmla="*/ 67154 h 218261"/>
                    <a:gd name="connsiteX111" fmla="*/ 139499 w 286258"/>
                    <a:gd name="connsiteY111" fmla="*/ 66864 h 218261"/>
                    <a:gd name="connsiteX112" fmla="*/ 138234 w 286258"/>
                    <a:gd name="connsiteY112" fmla="*/ 67089 h 218261"/>
                    <a:gd name="connsiteX113" fmla="*/ 137289 w 286258"/>
                    <a:gd name="connsiteY113" fmla="*/ 65575 h 218261"/>
                    <a:gd name="connsiteX114" fmla="*/ 136604 w 286258"/>
                    <a:gd name="connsiteY114" fmla="*/ 65883 h 218261"/>
                    <a:gd name="connsiteX115" fmla="*/ 136072 w 286258"/>
                    <a:gd name="connsiteY115" fmla="*/ 64109 h 218261"/>
                    <a:gd name="connsiteX116" fmla="*/ 136474 w 286258"/>
                    <a:gd name="connsiteY116" fmla="*/ 64316 h 218261"/>
                    <a:gd name="connsiteX117" fmla="*/ 136539 w 286258"/>
                    <a:gd name="connsiteY117" fmla="*/ 63831 h 218261"/>
                    <a:gd name="connsiteX118" fmla="*/ 133408 w 286258"/>
                    <a:gd name="connsiteY118" fmla="*/ 61566 h 218261"/>
                    <a:gd name="connsiteX119" fmla="*/ 129827 w 286258"/>
                    <a:gd name="connsiteY119" fmla="*/ 60283 h 218261"/>
                    <a:gd name="connsiteX120" fmla="*/ 129567 w 286258"/>
                    <a:gd name="connsiteY120" fmla="*/ 58509 h 218261"/>
                    <a:gd name="connsiteX121" fmla="*/ 126271 w 286258"/>
                    <a:gd name="connsiteY121" fmla="*/ 56268 h 218261"/>
                    <a:gd name="connsiteX122" fmla="*/ 125089 w 286258"/>
                    <a:gd name="connsiteY122" fmla="*/ 54837 h 218261"/>
                    <a:gd name="connsiteX123" fmla="*/ 124292 w 286258"/>
                    <a:gd name="connsiteY123" fmla="*/ 54837 h 218261"/>
                    <a:gd name="connsiteX124" fmla="*/ 123216 w 286258"/>
                    <a:gd name="connsiteY124" fmla="*/ 53566 h 218261"/>
                    <a:gd name="connsiteX125" fmla="*/ 122561 w 286258"/>
                    <a:gd name="connsiteY125" fmla="*/ 51975 h 218261"/>
                    <a:gd name="connsiteX126" fmla="*/ 121970 w 286258"/>
                    <a:gd name="connsiteY126" fmla="*/ 52750 h 218261"/>
                    <a:gd name="connsiteX127" fmla="*/ 121704 w 286258"/>
                    <a:gd name="connsiteY127" fmla="*/ 51875 h 218261"/>
                    <a:gd name="connsiteX128" fmla="*/ 120700 w 286258"/>
                    <a:gd name="connsiteY128" fmla="*/ 52413 h 218261"/>
                    <a:gd name="connsiteX129" fmla="*/ 118242 w 286258"/>
                    <a:gd name="connsiteY129" fmla="*/ 49935 h 218261"/>
                    <a:gd name="connsiteX130" fmla="*/ 113740 w 286258"/>
                    <a:gd name="connsiteY130" fmla="*/ 45507 h 218261"/>
                    <a:gd name="connsiteX131" fmla="*/ 109575 w 286258"/>
                    <a:gd name="connsiteY131" fmla="*/ 40859 h 218261"/>
                    <a:gd name="connsiteX132" fmla="*/ 103667 w 286258"/>
                    <a:gd name="connsiteY132" fmla="*/ 36087 h 218261"/>
                    <a:gd name="connsiteX133" fmla="*/ 102663 w 286258"/>
                    <a:gd name="connsiteY133" fmla="*/ 36087 h 218261"/>
                    <a:gd name="connsiteX134" fmla="*/ 102137 w 286258"/>
                    <a:gd name="connsiteY134" fmla="*/ 33994 h 218261"/>
                    <a:gd name="connsiteX135" fmla="*/ 101463 w 286258"/>
                    <a:gd name="connsiteY135" fmla="*/ 34230 h 218261"/>
                    <a:gd name="connsiteX136" fmla="*/ 101398 w 286258"/>
                    <a:gd name="connsiteY136" fmla="*/ 33698 h 218261"/>
                    <a:gd name="connsiteX137" fmla="*/ 100920 w 286258"/>
                    <a:gd name="connsiteY137" fmla="*/ 33899 h 218261"/>
                    <a:gd name="connsiteX138" fmla="*/ 100855 w 286258"/>
                    <a:gd name="connsiteY138" fmla="*/ 31747 h 218261"/>
                    <a:gd name="connsiteX139" fmla="*/ 99975 w 286258"/>
                    <a:gd name="connsiteY139" fmla="*/ 32971 h 218261"/>
                    <a:gd name="connsiteX140" fmla="*/ 99384 w 286258"/>
                    <a:gd name="connsiteY140" fmla="*/ 30133 h 218261"/>
                    <a:gd name="connsiteX141" fmla="*/ 94344 w 286258"/>
                    <a:gd name="connsiteY141" fmla="*/ 28051 h 218261"/>
                    <a:gd name="connsiteX142" fmla="*/ 95301 w 286258"/>
                    <a:gd name="connsiteY142" fmla="*/ 27756 h 218261"/>
                    <a:gd name="connsiteX143" fmla="*/ 94067 w 286258"/>
                    <a:gd name="connsiteY143" fmla="*/ 27892 h 218261"/>
                    <a:gd name="connsiteX144" fmla="*/ 92720 w 286258"/>
                    <a:gd name="connsiteY144" fmla="*/ 27419 h 218261"/>
                    <a:gd name="connsiteX145" fmla="*/ 92389 w 286258"/>
                    <a:gd name="connsiteY145" fmla="*/ 25875 h 218261"/>
                    <a:gd name="connsiteX146" fmla="*/ 92117 w 286258"/>
                    <a:gd name="connsiteY146" fmla="*/ 25875 h 218261"/>
                    <a:gd name="connsiteX147" fmla="*/ 91898 w 286258"/>
                    <a:gd name="connsiteY147" fmla="*/ 27141 h 218261"/>
                    <a:gd name="connsiteX148" fmla="*/ 90829 w 286258"/>
                    <a:gd name="connsiteY148" fmla="*/ 24249 h 218261"/>
                    <a:gd name="connsiteX149" fmla="*/ 90977 w 286258"/>
                    <a:gd name="connsiteY149" fmla="*/ 23735 h 218261"/>
                    <a:gd name="connsiteX150" fmla="*/ 90557 w 286258"/>
                    <a:gd name="connsiteY150" fmla="*/ 23280 h 218261"/>
                    <a:gd name="connsiteX151" fmla="*/ 90492 w 286258"/>
                    <a:gd name="connsiteY151" fmla="*/ 23918 h 218261"/>
                    <a:gd name="connsiteX152" fmla="*/ 89754 w 286258"/>
                    <a:gd name="connsiteY152" fmla="*/ 23581 h 218261"/>
                    <a:gd name="connsiteX153" fmla="*/ 88879 w 286258"/>
                    <a:gd name="connsiteY153" fmla="*/ 20489 h 218261"/>
                    <a:gd name="connsiteX154" fmla="*/ 84153 w 286258"/>
                    <a:gd name="connsiteY154" fmla="*/ 17999 h 218261"/>
                    <a:gd name="connsiteX155" fmla="*/ 82871 w 286258"/>
                    <a:gd name="connsiteY155" fmla="*/ 16456 h 218261"/>
                    <a:gd name="connsiteX156" fmla="*/ 75226 w 286258"/>
                    <a:gd name="connsiteY156" fmla="*/ 34083 h 218261"/>
                    <a:gd name="connsiteX157" fmla="*/ 75391 w 286258"/>
                    <a:gd name="connsiteY157" fmla="*/ 36590 h 218261"/>
                    <a:gd name="connsiteX158" fmla="*/ 73324 w 286258"/>
                    <a:gd name="connsiteY158" fmla="*/ 41545 h 218261"/>
                    <a:gd name="connsiteX159" fmla="*/ 72898 w 286258"/>
                    <a:gd name="connsiteY159" fmla="*/ 40877 h 218261"/>
                    <a:gd name="connsiteX160" fmla="*/ 72012 w 286258"/>
                    <a:gd name="connsiteY160" fmla="*/ 42254 h 218261"/>
                    <a:gd name="connsiteX161" fmla="*/ 69371 w 286258"/>
                    <a:gd name="connsiteY161" fmla="*/ 48049 h 218261"/>
                    <a:gd name="connsiteX162" fmla="*/ 68101 w 286258"/>
                    <a:gd name="connsiteY162" fmla="*/ 49823 h 218261"/>
                    <a:gd name="connsiteX163" fmla="*/ 69631 w 286258"/>
                    <a:gd name="connsiteY163" fmla="*/ 49315 h 218261"/>
                    <a:gd name="connsiteX164" fmla="*/ 63505 w 286258"/>
                    <a:gd name="connsiteY164" fmla="*/ 64269 h 218261"/>
                    <a:gd name="connsiteX165" fmla="*/ 62104 w 286258"/>
                    <a:gd name="connsiteY165" fmla="*/ 69537 h 218261"/>
                    <a:gd name="connsiteX166" fmla="*/ 57733 w 286258"/>
                    <a:gd name="connsiteY166" fmla="*/ 77981 h 218261"/>
                    <a:gd name="connsiteX167" fmla="*/ 54696 w 286258"/>
                    <a:gd name="connsiteY167" fmla="*/ 85230 h 218261"/>
                    <a:gd name="connsiteX168" fmla="*/ 53881 w 286258"/>
                    <a:gd name="connsiteY168" fmla="*/ 86383 h 218261"/>
                    <a:gd name="connsiteX169" fmla="*/ 54442 w 286258"/>
                    <a:gd name="connsiteY169" fmla="*/ 86868 h 218261"/>
                    <a:gd name="connsiteX170" fmla="*/ 52581 w 286258"/>
                    <a:gd name="connsiteY170" fmla="*/ 91462 h 218261"/>
                    <a:gd name="connsiteX171" fmla="*/ 51122 w 286258"/>
                    <a:gd name="connsiteY171" fmla="*/ 92822 h 218261"/>
                    <a:gd name="connsiteX172" fmla="*/ 51901 w 286258"/>
                    <a:gd name="connsiteY172" fmla="*/ 95661 h 218261"/>
                    <a:gd name="connsiteX173" fmla="*/ 49213 w 286258"/>
                    <a:gd name="connsiteY173" fmla="*/ 100314 h 218261"/>
                    <a:gd name="connsiteX174" fmla="*/ 48871 w 286258"/>
                    <a:gd name="connsiteY174" fmla="*/ 99782 h 218261"/>
                    <a:gd name="connsiteX175" fmla="*/ 48103 w 286258"/>
                    <a:gd name="connsiteY175" fmla="*/ 100498 h 218261"/>
                    <a:gd name="connsiteX176" fmla="*/ 47092 w 286258"/>
                    <a:gd name="connsiteY176" fmla="*/ 104991 h 218261"/>
                    <a:gd name="connsiteX177" fmla="*/ 46183 w 286258"/>
                    <a:gd name="connsiteY177" fmla="*/ 107303 h 218261"/>
                    <a:gd name="connsiteX178" fmla="*/ 37397 w 286258"/>
                    <a:gd name="connsiteY178" fmla="*/ 128643 h 218261"/>
                    <a:gd name="connsiteX179" fmla="*/ 37031 w 286258"/>
                    <a:gd name="connsiteY179" fmla="*/ 131860 h 218261"/>
                    <a:gd name="connsiteX180" fmla="*/ 35956 w 286258"/>
                    <a:gd name="connsiteY180" fmla="*/ 133634 h 218261"/>
                    <a:gd name="connsiteX181" fmla="*/ 36346 w 286258"/>
                    <a:gd name="connsiteY181" fmla="*/ 135059 h 218261"/>
                    <a:gd name="connsiteX182" fmla="*/ 36937 w 286258"/>
                    <a:gd name="connsiteY182" fmla="*/ 134840 h 218261"/>
                    <a:gd name="connsiteX183" fmla="*/ 34987 w 286258"/>
                    <a:gd name="connsiteY183" fmla="*/ 137146 h 218261"/>
                    <a:gd name="connsiteX184" fmla="*/ 35962 w 286258"/>
                    <a:gd name="connsiteY184" fmla="*/ 137306 h 218261"/>
                    <a:gd name="connsiteX185" fmla="*/ 34816 w 286258"/>
                    <a:gd name="connsiteY185" fmla="*/ 138075 h 218261"/>
                    <a:gd name="connsiteX186" fmla="*/ 33173 w 286258"/>
                    <a:gd name="connsiteY186" fmla="*/ 142444 h 218261"/>
                    <a:gd name="connsiteX187" fmla="*/ 30946 w 286258"/>
                    <a:gd name="connsiteY187" fmla="*/ 146921 h 218261"/>
                    <a:gd name="connsiteX188" fmla="*/ 29067 w 286258"/>
                    <a:gd name="connsiteY188" fmla="*/ 150823 h 218261"/>
                    <a:gd name="connsiteX189" fmla="*/ 27372 w 286258"/>
                    <a:gd name="connsiteY189" fmla="*/ 157186 h 218261"/>
                    <a:gd name="connsiteX190" fmla="*/ 24601 w 286258"/>
                    <a:gd name="connsiteY190" fmla="*/ 162691 h 218261"/>
                    <a:gd name="connsiteX191" fmla="*/ 22905 w 286258"/>
                    <a:gd name="connsiteY191" fmla="*/ 163873 h 218261"/>
                    <a:gd name="connsiteX192" fmla="*/ 22840 w 286258"/>
                    <a:gd name="connsiteY192" fmla="*/ 164258 h 218261"/>
                    <a:gd name="connsiteX193" fmla="*/ 23372 w 286258"/>
                    <a:gd name="connsiteY193" fmla="*/ 164470 h 218261"/>
                    <a:gd name="connsiteX194" fmla="*/ 22876 w 286258"/>
                    <a:gd name="connsiteY194" fmla="*/ 164648 h 218261"/>
                    <a:gd name="connsiteX195" fmla="*/ 19425 w 286258"/>
                    <a:gd name="connsiteY195" fmla="*/ 174073 h 218261"/>
                    <a:gd name="connsiteX196" fmla="*/ 19035 w 286258"/>
                    <a:gd name="connsiteY196" fmla="*/ 175723 h 218261"/>
                    <a:gd name="connsiteX197" fmla="*/ 19171 w 286258"/>
                    <a:gd name="connsiteY197" fmla="*/ 175871 h 218261"/>
                    <a:gd name="connsiteX198" fmla="*/ 18114 w 286258"/>
                    <a:gd name="connsiteY198" fmla="*/ 177053 h 218261"/>
                    <a:gd name="connsiteX199" fmla="*/ 18232 w 286258"/>
                    <a:gd name="connsiteY199" fmla="*/ 177739 h 218261"/>
                    <a:gd name="connsiteX200" fmla="*/ 17104 w 286258"/>
                    <a:gd name="connsiteY200" fmla="*/ 179513 h 218261"/>
                    <a:gd name="connsiteX201" fmla="*/ 17618 w 286258"/>
                    <a:gd name="connsiteY201" fmla="*/ 179974 h 218261"/>
                    <a:gd name="connsiteX202" fmla="*/ 16696 w 286258"/>
                    <a:gd name="connsiteY202" fmla="*/ 179974 h 218261"/>
                    <a:gd name="connsiteX203" fmla="*/ 16353 w 286258"/>
                    <a:gd name="connsiteY203" fmla="*/ 180808 h 218261"/>
                    <a:gd name="connsiteX204" fmla="*/ 15733 w 286258"/>
                    <a:gd name="connsiteY204" fmla="*/ 182345 h 218261"/>
                    <a:gd name="connsiteX205" fmla="*/ 16223 w 286258"/>
                    <a:gd name="connsiteY205" fmla="*/ 182393 h 218261"/>
                    <a:gd name="connsiteX206" fmla="*/ 15798 w 286258"/>
                    <a:gd name="connsiteY206" fmla="*/ 183498 h 218261"/>
                    <a:gd name="connsiteX207" fmla="*/ 14368 w 286258"/>
                    <a:gd name="connsiteY207" fmla="*/ 185397 h 218261"/>
                    <a:gd name="connsiteX208" fmla="*/ 13328 w 286258"/>
                    <a:gd name="connsiteY208" fmla="*/ 188530 h 218261"/>
                    <a:gd name="connsiteX209" fmla="*/ 12933 w 286258"/>
                    <a:gd name="connsiteY209" fmla="*/ 188761 h 218261"/>
                    <a:gd name="connsiteX210" fmla="*/ 12454 w 286258"/>
                    <a:gd name="connsiteY210" fmla="*/ 188862 h 218261"/>
                    <a:gd name="connsiteX211" fmla="*/ 12383 w 286258"/>
                    <a:gd name="connsiteY211" fmla="*/ 190446 h 218261"/>
                    <a:gd name="connsiteX212" fmla="*/ 12797 w 286258"/>
                    <a:gd name="connsiteY212" fmla="*/ 189825 h 218261"/>
                    <a:gd name="connsiteX213" fmla="*/ 12980 w 286258"/>
                    <a:gd name="connsiteY213" fmla="*/ 190174 h 218261"/>
                    <a:gd name="connsiteX214" fmla="*/ 12117 w 286258"/>
                    <a:gd name="connsiteY214" fmla="*/ 192729 h 218261"/>
                    <a:gd name="connsiteX215" fmla="*/ 11414 w 286258"/>
                    <a:gd name="connsiteY215" fmla="*/ 192469 h 218261"/>
                    <a:gd name="connsiteX216" fmla="*/ 11414 w 286258"/>
                    <a:gd name="connsiteY216" fmla="*/ 193592 h 218261"/>
                    <a:gd name="connsiteX217" fmla="*/ 8655 w 286258"/>
                    <a:gd name="connsiteY217" fmla="*/ 198571 h 218261"/>
                    <a:gd name="connsiteX218" fmla="*/ 8383 w 286258"/>
                    <a:gd name="connsiteY218" fmla="*/ 201226 h 218261"/>
                    <a:gd name="connsiteX219" fmla="*/ 0 w 286258"/>
                    <a:gd name="connsiteY219" fmla="*/ 218261 h 218261"/>
                    <a:gd name="connsiteX220" fmla="*/ 0 w 286258"/>
                    <a:gd name="connsiteY220" fmla="*/ 192705 h 218261"/>
                    <a:gd name="connsiteX221" fmla="*/ 3078 w 286258"/>
                    <a:gd name="connsiteY221" fmla="*/ 187094 h 218261"/>
                    <a:gd name="connsiteX222" fmla="*/ 1607 w 286258"/>
                    <a:gd name="connsiteY222" fmla="*/ 187377 h 218261"/>
                    <a:gd name="connsiteX223" fmla="*/ 3096 w 286258"/>
                    <a:gd name="connsiteY223" fmla="*/ 184841 h 218261"/>
                    <a:gd name="connsiteX224" fmla="*/ 2777 w 286258"/>
                    <a:gd name="connsiteY224" fmla="*/ 184545 h 218261"/>
                    <a:gd name="connsiteX225" fmla="*/ 2972 w 286258"/>
                    <a:gd name="connsiteY225" fmla="*/ 183729 h 218261"/>
                    <a:gd name="connsiteX226" fmla="*/ 4153 w 286258"/>
                    <a:gd name="connsiteY226" fmla="*/ 181098 h 218261"/>
                    <a:gd name="connsiteX227" fmla="*/ 5288 w 286258"/>
                    <a:gd name="connsiteY227" fmla="*/ 177952 h 218261"/>
                    <a:gd name="connsiteX228" fmla="*/ 6097 w 286258"/>
                    <a:gd name="connsiteY228" fmla="*/ 178319 h 218261"/>
                    <a:gd name="connsiteX229" fmla="*/ 9671 w 286258"/>
                    <a:gd name="connsiteY229" fmla="*/ 166363 h 218261"/>
                    <a:gd name="connsiteX230" fmla="*/ 10262 w 286258"/>
                    <a:gd name="connsiteY230" fmla="*/ 166457 h 218261"/>
                    <a:gd name="connsiteX231" fmla="*/ 10109 w 286258"/>
                    <a:gd name="connsiteY231" fmla="*/ 165428 h 218261"/>
                    <a:gd name="connsiteX232" fmla="*/ 10634 w 286258"/>
                    <a:gd name="connsiteY232" fmla="*/ 165493 h 218261"/>
                    <a:gd name="connsiteX233" fmla="*/ 10977 w 286258"/>
                    <a:gd name="connsiteY233" fmla="*/ 164618 h 218261"/>
                    <a:gd name="connsiteX234" fmla="*/ 11320 w 286258"/>
                    <a:gd name="connsiteY234" fmla="*/ 163790 h 218261"/>
                    <a:gd name="connsiteX235" fmla="*/ 11822 w 286258"/>
                    <a:gd name="connsiteY235" fmla="*/ 162608 h 218261"/>
                    <a:gd name="connsiteX236" fmla="*/ 11993 w 286258"/>
                    <a:gd name="connsiteY236" fmla="*/ 162082 h 218261"/>
                    <a:gd name="connsiteX237" fmla="*/ 12371 w 286258"/>
                    <a:gd name="connsiteY237" fmla="*/ 160509 h 218261"/>
                    <a:gd name="connsiteX238" fmla="*/ 12998 w 286258"/>
                    <a:gd name="connsiteY238" fmla="*/ 160237 h 218261"/>
                    <a:gd name="connsiteX239" fmla="*/ 13139 w 286258"/>
                    <a:gd name="connsiteY239" fmla="*/ 159982 h 218261"/>
                    <a:gd name="connsiteX240" fmla="*/ 12743 w 286258"/>
                    <a:gd name="connsiteY240" fmla="*/ 159161 h 218261"/>
                    <a:gd name="connsiteX241" fmla="*/ 13127 w 286258"/>
                    <a:gd name="connsiteY241" fmla="*/ 159693 h 218261"/>
                    <a:gd name="connsiteX242" fmla="*/ 13447 w 286258"/>
                    <a:gd name="connsiteY242" fmla="*/ 159468 h 218261"/>
                    <a:gd name="connsiteX243" fmla="*/ 13872 w 286258"/>
                    <a:gd name="connsiteY243" fmla="*/ 158806 h 218261"/>
                    <a:gd name="connsiteX244" fmla="*/ 13506 w 286258"/>
                    <a:gd name="connsiteY244" fmla="*/ 158776 h 218261"/>
                    <a:gd name="connsiteX245" fmla="*/ 13783 w 286258"/>
                    <a:gd name="connsiteY245" fmla="*/ 158138 h 218261"/>
                    <a:gd name="connsiteX246" fmla="*/ 13340 w 286258"/>
                    <a:gd name="connsiteY246" fmla="*/ 157546 h 218261"/>
                    <a:gd name="connsiteX247" fmla="*/ 14043 w 286258"/>
                    <a:gd name="connsiteY247" fmla="*/ 155477 h 218261"/>
                    <a:gd name="connsiteX248" fmla="*/ 14681 w 286258"/>
                    <a:gd name="connsiteY248" fmla="*/ 156068 h 218261"/>
                    <a:gd name="connsiteX249" fmla="*/ 14983 w 286258"/>
                    <a:gd name="connsiteY249" fmla="*/ 155382 h 218261"/>
                    <a:gd name="connsiteX250" fmla="*/ 14799 w 286258"/>
                    <a:gd name="connsiteY250" fmla="*/ 154093 h 218261"/>
                    <a:gd name="connsiteX251" fmla="*/ 15721 w 286258"/>
                    <a:gd name="connsiteY251" fmla="*/ 153726 h 218261"/>
                    <a:gd name="connsiteX252" fmla="*/ 16188 w 286258"/>
                    <a:gd name="connsiteY252" fmla="*/ 152698 h 218261"/>
                    <a:gd name="connsiteX253" fmla="*/ 15904 w 286258"/>
                    <a:gd name="connsiteY253" fmla="*/ 151089 h 218261"/>
                    <a:gd name="connsiteX254" fmla="*/ 16950 w 286258"/>
                    <a:gd name="connsiteY254" fmla="*/ 151018 h 218261"/>
                    <a:gd name="connsiteX255" fmla="*/ 18197 w 286258"/>
                    <a:gd name="connsiteY255" fmla="*/ 148322 h 218261"/>
                    <a:gd name="connsiteX256" fmla="*/ 18067 w 286258"/>
                    <a:gd name="connsiteY256" fmla="*/ 147376 h 218261"/>
                    <a:gd name="connsiteX257" fmla="*/ 18019 w 286258"/>
                    <a:gd name="connsiteY257" fmla="*/ 145259 h 218261"/>
                    <a:gd name="connsiteX258" fmla="*/ 19089 w 286258"/>
                    <a:gd name="connsiteY258" fmla="*/ 144011 h 218261"/>
                    <a:gd name="connsiteX259" fmla="*/ 19945 w 286258"/>
                    <a:gd name="connsiteY259" fmla="*/ 144549 h 218261"/>
                    <a:gd name="connsiteX260" fmla="*/ 20052 w 286258"/>
                    <a:gd name="connsiteY260" fmla="*/ 141351 h 218261"/>
                    <a:gd name="connsiteX261" fmla="*/ 20749 w 286258"/>
                    <a:gd name="connsiteY261" fmla="*/ 141014 h 218261"/>
                    <a:gd name="connsiteX262" fmla="*/ 20749 w 286258"/>
                    <a:gd name="connsiteY262" fmla="*/ 140665 h 218261"/>
                    <a:gd name="connsiteX263" fmla="*/ 20678 w 286258"/>
                    <a:gd name="connsiteY263" fmla="*/ 142066 h 218261"/>
                    <a:gd name="connsiteX264" fmla="*/ 21003 w 286258"/>
                    <a:gd name="connsiteY264" fmla="*/ 142261 h 218261"/>
                    <a:gd name="connsiteX265" fmla="*/ 21564 w 286258"/>
                    <a:gd name="connsiteY265" fmla="*/ 141079 h 218261"/>
                    <a:gd name="connsiteX266" fmla="*/ 21729 w 286258"/>
                    <a:gd name="connsiteY266" fmla="*/ 139701 h 218261"/>
                    <a:gd name="connsiteX267" fmla="*/ 21960 w 286258"/>
                    <a:gd name="connsiteY267" fmla="*/ 136591 h 218261"/>
                    <a:gd name="connsiteX268" fmla="*/ 22102 w 286258"/>
                    <a:gd name="connsiteY268" fmla="*/ 135999 h 218261"/>
                    <a:gd name="connsiteX269" fmla="*/ 22740 w 286258"/>
                    <a:gd name="connsiteY269" fmla="*/ 136715 h 218261"/>
                    <a:gd name="connsiteX270" fmla="*/ 23803 w 286258"/>
                    <a:gd name="connsiteY270" fmla="*/ 136165 h 218261"/>
                    <a:gd name="connsiteX271" fmla="*/ 23650 w 286258"/>
                    <a:gd name="connsiteY271" fmla="*/ 134888 h 218261"/>
                    <a:gd name="connsiteX272" fmla="*/ 23396 w 286258"/>
                    <a:gd name="connsiteY272" fmla="*/ 134444 h 218261"/>
                    <a:gd name="connsiteX273" fmla="*/ 23396 w 286258"/>
                    <a:gd name="connsiteY273" fmla="*/ 135497 h 218261"/>
                    <a:gd name="connsiteX274" fmla="*/ 23094 w 286258"/>
                    <a:gd name="connsiteY274" fmla="*/ 135402 h 218261"/>
                    <a:gd name="connsiteX275" fmla="*/ 23189 w 286258"/>
                    <a:gd name="connsiteY275" fmla="*/ 134811 h 218261"/>
                    <a:gd name="connsiteX276" fmla="*/ 22840 w 286258"/>
                    <a:gd name="connsiteY276" fmla="*/ 134763 h 218261"/>
                    <a:gd name="connsiteX277" fmla="*/ 22840 w 286258"/>
                    <a:gd name="connsiteY277" fmla="*/ 134326 h 218261"/>
                    <a:gd name="connsiteX278" fmla="*/ 23502 w 286258"/>
                    <a:gd name="connsiteY278" fmla="*/ 134119 h 218261"/>
                    <a:gd name="connsiteX279" fmla="*/ 24282 w 286258"/>
                    <a:gd name="connsiteY279" fmla="*/ 131943 h 218261"/>
                    <a:gd name="connsiteX280" fmla="*/ 24660 w 286258"/>
                    <a:gd name="connsiteY280" fmla="*/ 130329 h 218261"/>
                    <a:gd name="connsiteX281" fmla="*/ 25316 w 286258"/>
                    <a:gd name="connsiteY281" fmla="*/ 130423 h 218261"/>
                    <a:gd name="connsiteX282" fmla="*/ 25026 w 286258"/>
                    <a:gd name="connsiteY282" fmla="*/ 129501 h 218261"/>
                    <a:gd name="connsiteX283" fmla="*/ 25617 w 286258"/>
                    <a:gd name="connsiteY283" fmla="*/ 129584 h 218261"/>
                    <a:gd name="connsiteX284" fmla="*/ 25416 w 286258"/>
                    <a:gd name="connsiteY284" fmla="*/ 127887 h 218261"/>
                    <a:gd name="connsiteX285" fmla="*/ 26409 w 286258"/>
                    <a:gd name="connsiteY285" fmla="*/ 126237 h 218261"/>
                    <a:gd name="connsiteX286" fmla="*/ 26781 w 286258"/>
                    <a:gd name="connsiteY286" fmla="*/ 126538 h 218261"/>
                    <a:gd name="connsiteX287" fmla="*/ 26609 w 286258"/>
                    <a:gd name="connsiteY287" fmla="*/ 126243 h 218261"/>
                    <a:gd name="connsiteX288" fmla="*/ 27407 w 286258"/>
                    <a:gd name="connsiteY288" fmla="*/ 124865 h 218261"/>
                    <a:gd name="connsiteX289" fmla="*/ 28240 w 286258"/>
                    <a:gd name="connsiteY289" fmla="*/ 119206 h 218261"/>
                    <a:gd name="connsiteX290" fmla="*/ 28671 w 286258"/>
                    <a:gd name="connsiteY290" fmla="*/ 118792 h 218261"/>
                    <a:gd name="connsiteX291" fmla="*/ 29510 w 286258"/>
                    <a:gd name="connsiteY291" fmla="*/ 119662 h 218261"/>
                    <a:gd name="connsiteX292" fmla="*/ 30024 w 286258"/>
                    <a:gd name="connsiteY292" fmla="*/ 118278 h 218261"/>
                    <a:gd name="connsiteX293" fmla="*/ 29752 w 286258"/>
                    <a:gd name="connsiteY293" fmla="*/ 117391 h 218261"/>
                    <a:gd name="connsiteX294" fmla="*/ 29676 w 286258"/>
                    <a:gd name="connsiteY294" fmla="*/ 116829 h 218261"/>
                    <a:gd name="connsiteX295" fmla="*/ 30001 w 286258"/>
                    <a:gd name="connsiteY295" fmla="*/ 116658 h 218261"/>
                    <a:gd name="connsiteX296" fmla="*/ 29847 w 286258"/>
                    <a:gd name="connsiteY296" fmla="*/ 117113 h 218261"/>
                    <a:gd name="connsiteX297" fmla="*/ 30887 w 286258"/>
                    <a:gd name="connsiteY297" fmla="*/ 117220 h 218261"/>
                    <a:gd name="connsiteX298" fmla="*/ 30237 w 286258"/>
                    <a:gd name="connsiteY298" fmla="*/ 116350 h 218261"/>
                    <a:gd name="connsiteX299" fmla="*/ 29747 w 286258"/>
                    <a:gd name="connsiteY299" fmla="*/ 116143 h 218261"/>
                    <a:gd name="connsiteX300" fmla="*/ 30538 w 286258"/>
                    <a:gd name="connsiteY300" fmla="*/ 116007 h 218261"/>
                    <a:gd name="connsiteX301" fmla="*/ 30822 w 286258"/>
                    <a:gd name="connsiteY301" fmla="*/ 115487 h 218261"/>
                    <a:gd name="connsiteX302" fmla="*/ 31005 w 286258"/>
                    <a:gd name="connsiteY302" fmla="*/ 116463 h 218261"/>
                    <a:gd name="connsiteX303" fmla="*/ 31070 w 286258"/>
                    <a:gd name="connsiteY303" fmla="*/ 112986 h 218261"/>
                    <a:gd name="connsiteX304" fmla="*/ 31572 w 286258"/>
                    <a:gd name="connsiteY304" fmla="*/ 113577 h 218261"/>
                    <a:gd name="connsiteX305" fmla="*/ 33114 w 286258"/>
                    <a:gd name="connsiteY305" fmla="*/ 113063 h 218261"/>
                    <a:gd name="connsiteX306" fmla="*/ 36411 w 286258"/>
                    <a:gd name="connsiteY306" fmla="*/ 106156 h 218261"/>
                    <a:gd name="connsiteX307" fmla="*/ 36576 w 286258"/>
                    <a:gd name="connsiteY307" fmla="*/ 105654 h 218261"/>
                    <a:gd name="connsiteX308" fmla="*/ 35560 w 286258"/>
                    <a:gd name="connsiteY308" fmla="*/ 104648 h 218261"/>
                    <a:gd name="connsiteX309" fmla="*/ 35968 w 286258"/>
                    <a:gd name="connsiteY309" fmla="*/ 102999 h 218261"/>
                    <a:gd name="connsiteX310" fmla="*/ 35838 w 286258"/>
                    <a:gd name="connsiteY310" fmla="*/ 102721 h 218261"/>
                    <a:gd name="connsiteX311" fmla="*/ 39973 w 286258"/>
                    <a:gd name="connsiteY311" fmla="*/ 94673 h 218261"/>
                    <a:gd name="connsiteX312" fmla="*/ 41155 w 286258"/>
                    <a:gd name="connsiteY312" fmla="*/ 88896 h 218261"/>
                    <a:gd name="connsiteX313" fmla="*/ 43099 w 286258"/>
                    <a:gd name="connsiteY313" fmla="*/ 86484 h 218261"/>
                    <a:gd name="connsiteX314" fmla="*/ 43583 w 286258"/>
                    <a:gd name="connsiteY314" fmla="*/ 84355 h 218261"/>
                    <a:gd name="connsiteX315" fmla="*/ 43861 w 286258"/>
                    <a:gd name="connsiteY315" fmla="*/ 84704 h 218261"/>
                    <a:gd name="connsiteX316" fmla="*/ 44387 w 286258"/>
                    <a:gd name="connsiteY316" fmla="*/ 83273 h 218261"/>
                    <a:gd name="connsiteX317" fmla="*/ 44345 w 286258"/>
                    <a:gd name="connsiteY317" fmla="*/ 82989 h 218261"/>
                    <a:gd name="connsiteX318" fmla="*/ 44995 w 286258"/>
                    <a:gd name="connsiteY318" fmla="*/ 81469 h 218261"/>
                    <a:gd name="connsiteX319" fmla="*/ 44717 w 286258"/>
                    <a:gd name="connsiteY319" fmla="*/ 79908 h 218261"/>
                    <a:gd name="connsiteX320" fmla="*/ 45627 w 286258"/>
                    <a:gd name="connsiteY320" fmla="*/ 77579 h 218261"/>
                    <a:gd name="connsiteX321" fmla="*/ 47086 w 286258"/>
                    <a:gd name="connsiteY321" fmla="*/ 75805 h 218261"/>
                    <a:gd name="connsiteX322" fmla="*/ 49243 w 286258"/>
                    <a:gd name="connsiteY322" fmla="*/ 69401 h 218261"/>
                    <a:gd name="connsiteX323" fmla="*/ 50377 w 286258"/>
                    <a:gd name="connsiteY323" fmla="*/ 66255 h 218261"/>
                    <a:gd name="connsiteX324" fmla="*/ 50909 w 286258"/>
                    <a:gd name="connsiteY324" fmla="*/ 65629 h 218261"/>
                    <a:gd name="connsiteX325" fmla="*/ 50791 w 286258"/>
                    <a:gd name="connsiteY325" fmla="*/ 65321 h 218261"/>
                    <a:gd name="connsiteX326" fmla="*/ 51435 w 286258"/>
                    <a:gd name="connsiteY326" fmla="*/ 64937 h 218261"/>
                    <a:gd name="connsiteX327" fmla="*/ 51600 w 286258"/>
                    <a:gd name="connsiteY327" fmla="*/ 64682 h 218261"/>
                    <a:gd name="connsiteX328" fmla="*/ 51057 w 286258"/>
                    <a:gd name="connsiteY328" fmla="*/ 64091 h 218261"/>
                    <a:gd name="connsiteX329" fmla="*/ 51464 w 286258"/>
                    <a:gd name="connsiteY329" fmla="*/ 62447 h 218261"/>
                    <a:gd name="connsiteX330" fmla="*/ 51328 w 286258"/>
                    <a:gd name="connsiteY330" fmla="*/ 62163 h 218261"/>
                    <a:gd name="connsiteX331" fmla="*/ 57455 w 286258"/>
                    <a:gd name="connsiteY331" fmla="*/ 49013 h 218261"/>
                    <a:gd name="connsiteX332" fmla="*/ 58087 w 286258"/>
                    <a:gd name="connsiteY332" fmla="*/ 48771 h 218261"/>
                    <a:gd name="connsiteX333" fmla="*/ 58855 w 286258"/>
                    <a:gd name="connsiteY333" fmla="*/ 46642 h 218261"/>
                    <a:gd name="connsiteX334" fmla="*/ 58755 w 286258"/>
                    <a:gd name="connsiteY334" fmla="*/ 45920 h 218261"/>
                    <a:gd name="connsiteX335" fmla="*/ 58406 w 286258"/>
                    <a:gd name="connsiteY335" fmla="*/ 45867 h 218261"/>
                    <a:gd name="connsiteX336" fmla="*/ 59127 w 286258"/>
                    <a:gd name="connsiteY336" fmla="*/ 43739 h 218261"/>
                    <a:gd name="connsiteX337" fmla="*/ 60438 w 286258"/>
                    <a:gd name="connsiteY337" fmla="*/ 42319 h 218261"/>
                    <a:gd name="connsiteX338" fmla="*/ 61147 w 286258"/>
                    <a:gd name="connsiteY338" fmla="*/ 40463 h 218261"/>
                    <a:gd name="connsiteX339" fmla="*/ 60964 w 286258"/>
                    <a:gd name="connsiteY339" fmla="*/ 39428 h 218261"/>
                    <a:gd name="connsiteX340" fmla="*/ 61520 w 286258"/>
                    <a:gd name="connsiteY340" fmla="*/ 39523 h 218261"/>
                    <a:gd name="connsiteX341" fmla="*/ 62873 w 286258"/>
                    <a:gd name="connsiteY341" fmla="*/ 36353 h 218261"/>
                    <a:gd name="connsiteX342" fmla="*/ 63127 w 286258"/>
                    <a:gd name="connsiteY342" fmla="*/ 35715 h 218261"/>
                    <a:gd name="connsiteX343" fmla="*/ 63079 w 286258"/>
                    <a:gd name="connsiteY343" fmla="*/ 33598 h 218261"/>
                    <a:gd name="connsiteX344" fmla="*/ 64155 w 286258"/>
                    <a:gd name="connsiteY344" fmla="*/ 32344 h 218261"/>
                    <a:gd name="connsiteX345" fmla="*/ 65017 w 286258"/>
                    <a:gd name="connsiteY345" fmla="*/ 32935 h 218261"/>
                    <a:gd name="connsiteX346" fmla="*/ 65053 w 286258"/>
                    <a:gd name="connsiteY346" fmla="*/ 31877 h 218261"/>
                    <a:gd name="connsiteX347" fmla="*/ 65053 w 286258"/>
                    <a:gd name="connsiteY347" fmla="*/ 31617 h 218261"/>
                    <a:gd name="connsiteX348" fmla="*/ 65106 w 286258"/>
                    <a:gd name="connsiteY348" fmla="*/ 29731 h 218261"/>
                    <a:gd name="connsiteX349" fmla="*/ 65821 w 286258"/>
                    <a:gd name="connsiteY349" fmla="*/ 29009 h 218261"/>
                    <a:gd name="connsiteX350" fmla="*/ 66222 w 286258"/>
                    <a:gd name="connsiteY350" fmla="*/ 30074 h 218261"/>
                    <a:gd name="connsiteX351" fmla="*/ 66506 w 286258"/>
                    <a:gd name="connsiteY351" fmla="*/ 29677 h 218261"/>
                    <a:gd name="connsiteX352" fmla="*/ 66801 w 286258"/>
                    <a:gd name="connsiteY352" fmla="*/ 28016 h 218261"/>
                    <a:gd name="connsiteX353" fmla="*/ 67168 w 286258"/>
                    <a:gd name="connsiteY353" fmla="*/ 24344 h 218261"/>
                    <a:gd name="connsiteX354" fmla="*/ 67812 w 286258"/>
                    <a:gd name="connsiteY354" fmla="*/ 25059 h 218261"/>
                    <a:gd name="connsiteX355" fmla="*/ 68875 w 286258"/>
                    <a:gd name="connsiteY355" fmla="*/ 24504 h 218261"/>
                    <a:gd name="connsiteX356" fmla="*/ 68721 w 286258"/>
                    <a:gd name="connsiteY356" fmla="*/ 23232 h 218261"/>
                    <a:gd name="connsiteX357" fmla="*/ 68467 w 286258"/>
                    <a:gd name="connsiteY357" fmla="*/ 22789 h 218261"/>
                    <a:gd name="connsiteX358" fmla="*/ 68467 w 286258"/>
                    <a:gd name="connsiteY358" fmla="*/ 23841 h 218261"/>
                    <a:gd name="connsiteX359" fmla="*/ 68160 w 286258"/>
                    <a:gd name="connsiteY359" fmla="*/ 23753 h 218261"/>
                    <a:gd name="connsiteX360" fmla="*/ 68261 w 286258"/>
                    <a:gd name="connsiteY360" fmla="*/ 23161 h 218261"/>
                    <a:gd name="connsiteX361" fmla="*/ 67912 w 286258"/>
                    <a:gd name="connsiteY361" fmla="*/ 23108 h 218261"/>
                    <a:gd name="connsiteX362" fmla="*/ 67912 w 286258"/>
                    <a:gd name="connsiteY362" fmla="*/ 22670 h 218261"/>
                    <a:gd name="connsiteX363" fmla="*/ 68574 w 286258"/>
                    <a:gd name="connsiteY363" fmla="*/ 22464 h 218261"/>
                    <a:gd name="connsiteX364" fmla="*/ 69354 w 286258"/>
                    <a:gd name="connsiteY364" fmla="*/ 20288 h 218261"/>
                    <a:gd name="connsiteX365" fmla="*/ 69732 w 286258"/>
                    <a:gd name="connsiteY365" fmla="*/ 18673 h 218261"/>
                    <a:gd name="connsiteX366" fmla="*/ 70387 w 286258"/>
                    <a:gd name="connsiteY366" fmla="*/ 18768 h 218261"/>
                    <a:gd name="connsiteX367" fmla="*/ 70098 w 286258"/>
                    <a:gd name="connsiteY367" fmla="*/ 17845 h 218261"/>
                    <a:gd name="connsiteX368" fmla="*/ 70689 w 286258"/>
                    <a:gd name="connsiteY368" fmla="*/ 17928 h 218261"/>
                    <a:gd name="connsiteX369" fmla="*/ 70488 w 286258"/>
                    <a:gd name="connsiteY369" fmla="*/ 16231 h 218261"/>
                    <a:gd name="connsiteX370" fmla="*/ 71480 w 286258"/>
                    <a:gd name="connsiteY370" fmla="*/ 14587 h 218261"/>
                    <a:gd name="connsiteX371" fmla="*/ 71853 w 286258"/>
                    <a:gd name="connsiteY371" fmla="*/ 14889 h 218261"/>
                    <a:gd name="connsiteX372" fmla="*/ 71687 w 286258"/>
                    <a:gd name="connsiteY372" fmla="*/ 14587 h 218261"/>
                    <a:gd name="connsiteX373" fmla="*/ 72827 w 286258"/>
                    <a:gd name="connsiteY373" fmla="*/ 13050 h 218261"/>
                    <a:gd name="connsiteX374" fmla="*/ 72331 w 286258"/>
                    <a:gd name="connsiteY374" fmla="*/ 13363 h 218261"/>
                    <a:gd name="connsiteX375" fmla="*/ 71740 w 286258"/>
                    <a:gd name="connsiteY375" fmla="*/ 11938 h 218261"/>
                    <a:gd name="connsiteX376" fmla="*/ 73347 w 286258"/>
                    <a:gd name="connsiteY376" fmla="*/ 11383 h 218261"/>
                    <a:gd name="connsiteX377" fmla="*/ 73223 w 286258"/>
                    <a:gd name="connsiteY377" fmla="*/ 11063 h 218261"/>
                    <a:gd name="connsiteX378" fmla="*/ 73070 w 286258"/>
                    <a:gd name="connsiteY378" fmla="*/ 10525 h 218261"/>
                    <a:gd name="connsiteX379" fmla="*/ 72940 w 286258"/>
                    <a:gd name="connsiteY379" fmla="*/ 8331 h 218261"/>
                    <a:gd name="connsiteX380" fmla="*/ 76112 w 286258"/>
                    <a:gd name="connsiteY380" fmla="*/ 1330 h 218261"/>
                    <a:gd name="connsiteX381" fmla="*/ 76614 w 286258"/>
                    <a:gd name="connsiteY381" fmla="*/ 1922 h 218261"/>
                    <a:gd name="connsiteX382" fmla="*/ 77276 w 286258"/>
                    <a:gd name="connsiteY382" fmla="*/ 0 h 218261"/>
                    <a:gd name="connsiteX383" fmla="*/ 78871 w 286258"/>
                    <a:gd name="connsiteY383" fmla="*/ 1478 h 218261"/>
                    <a:gd name="connsiteX384" fmla="*/ 78842 w 286258"/>
                    <a:gd name="connsiteY384" fmla="*/ 656 h 218261"/>
                    <a:gd name="connsiteX385" fmla="*/ 79379 w 286258"/>
                    <a:gd name="connsiteY385" fmla="*/ 1502 h 218261"/>
                    <a:gd name="connsiteX386" fmla="*/ 79574 w 286258"/>
                    <a:gd name="connsiteY386" fmla="*/ 1230 h 218261"/>
                    <a:gd name="connsiteX387" fmla="*/ 79923 w 286258"/>
                    <a:gd name="connsiteY387" fmla="*/ 1626 h 218261"/>
                    <a:gd name="connsiteX388" fmla="*/ 84472 w 286258"/>
                    <a:gd name="connsiteY388" fmla="*/ 3489 h 218261"/>
                    <a:gd name="connsiteX389" fmla="*/ 85364 w 286258"/>
                    <a:gd name="connsiteY389" fmla="*/ 4754 h 218261"/>
                    <a:gd name="connsiteX390" fmla="*/ 86038 w 286258"/>
                    <a:gd name="connsiteY390" fmla="*/ 5505 h 218261"/>
                    <a:gd name="connsiteX391" fmla="*/ 87373 w 286258"/>
                    <a:gd name="connsiteY391" fmla="*/ 5688 h 218261"/>
                    <a:gd name="connsiteX392" fmla="*/ 87840 w 286258"/>
                    <a:gd name="connsiteY392" fmla="*/ 6942 h 218261"/>
                    <a:gd name="connsiteX393" fmla="*/ 88915 w 286258"/>
                    <a:gd name="connsiteY393" fmla="*/ 6906 h 218261"/>
                    <a:gd name="connsiteX394" fmla="*/ 89015 w 286258"/>
                    <a:gd name="connsiteY394" fmla="*/ 8089 h 218261"/>
                    <a:gd name="connsiteX395" fmla="*/ 90356 w 286258"/>
                    <a:gd name="connsiteY395" fmla="*/ 10135 h 218261"/>
                    <a:gd name="connsiteX396" fmla="*/ 91822 w 286258"/>
                    <a:gd name="connsiteY396" fmla="*/ 10407 h 218261"/>
                    <a:gd name="connsiteX397" fmla="*/ 91768 w 286258"/>
                    <a:gd name="connsiteY397" fmla="*/ 11341 h 218261"/>
                    <a:gd name="connsiteX398" fmla="*/ 92773 w 286258"/>
                    <a:gd name="connsiteY398" fmla="*/ 10714 h 218261"/>
                    <a:gd name="connsiteX399" fmla="*/ 94959 w 286258"/>
                    <a:gd name="connsiteY399" fmla="*/ 11767 h 218261"/>
                    <a:gd name="connsiteX400" fmla="*/ 94710 w 286258"/>
                    <a:gd name="connsiteY400" fmla="*/ 12737 h 218261"/>
                    <a:gd name="connsiteX401" fmla="*/ 94799 w 286258"/>
                    <a:gd name="connsiteY401" fmla="*/ 13156 h 218261"/>
                    <a:gd name="connsiteX402" fmla="*/ 95467 w 286258"/>
                    <a:gd name="connsiteY402" fmla="*/ 13801 h 218261"/>
                    <a:gd name="connsiteX403" fmla="*/ 96247 w 286258"/>
                    <a:gd name="connsiteY403" fmla="*/ 12819 h 218261"/>
                    <a:gd name="connsiteX404" fmla="*/ 99898 w 286258"/>
                    <a:gd name="connsiteY404" fmla="*/ 18555 h 218261"/>
                    <a:gd name="connsiteX405" fmla="*/ 101404 w 286258"/>
                    <a:gd name="connsiteY405" fmla="*/ 17964 h 218261"/>
                    <a:gd name="connsiteX406" fmla="*/ 101965 w 286258"/>
                    <a:gd name="connsiteY406" fmla="*/ 19832 h 218261"/>
                    <a:gd name="connsiteX407" fmla="*/ 102556 w 286258"/>
                    <a:gd name="connsiteY407" fmla="*/ 19590 h 218261"/>
                    <a:gd name="connsiteX408" fmla="*/ 102633 w 286258"/>
                    <a:gd name="connsiteY408" fmla="*/ 22168 h 218261"/>
                    <a:gd name="connsiteX409" fmla="*/ 104216 w 286258"/>
                    <a:gd name="connsiteY409" fmla="*/ 21281 h 218261"/>
                    <a:gd name="connsiteX410" fmla="*/ 104388 w 286258"/>
                    <a:gd name="connsiteY410" fmla="*/ 23770 h 218261"/>
                    <a:gd name="connsiteX411" fmla="*/ 106580 w 286258"/>
                    <a:gd name="connsiteY411" fmla="*/ 22818 h 218261"/>
                    <a:gd name="connsiteX412" fmla="*/ 107472 w 286258"/>
                    <a:gd name="connsiteY412" fmla="*/ 24107 h 218261"/>
                    <a:gd name="connsiteX413" fmla="*/ 108517 w 286258"/>
                    <a:gd name="connsiteY413" fmla="*/ 24107 h 218261"/>
                    <a:gd name="connsiteX414" fmla="*/ 109256 w 286258"/>
                    <a:gd name="connsiteY414" fmla="*/ 26851 h 218261"/>
                    <a:gd name="connsiteX415" fmla="*/ 110798 w 286258"/>
                    <a:gd name="connsiteY415" fmla="*/ 27277 h 218261"/>
                    <a:gd name="connsiteX416" fmla="*/ 111743 w 286258"/>
                    <a:gd name="connsiteY416" fmla="*/ 28944 h 218261"/>
                    <a:gd name="connsiteX417" fmla="*/ 114106 w 286258"/>
                    <a:gd name="connsiteY417" fmla="*/ 30227 h 218261"/>
                    <a:gd name="connsiteX418" fmla="*/ 114106 w 286258"/>
                    <a:gd name="connsiteY418" fmla="*/ 31410 h 218261"/>
                    <a:gd name="connsiteX419" fmla="*/ 115158 w 286258"/>
                    <a:gd name="connsiteY419" fmla="*/ 31410 h 218261"/>
                    <a:gd name="connsiteX420" fmla="*/ 115075 w 286258"/>
                    <a:gd name="connsiteY420" fmla="*/ 33267 h 218261"/>
                    <a:gd name="connsiteX421" fmla="*/ 116930 w 286258"/>
                    <a:gd name="connsiteY421" fmla="*/ 33509 h 218261"/>
                    <a:gd name="connsiteX422" fmla="*/ 119506 w 286258"/>
                    <a:gd name="connsiteY422" fmla="*/ 35443 h 218261"/>
                    <a:gd name="connsiteX423" fmla="*/ 120316 w 286258"/>
                    <a:gd name="connsiteY423" fmla="*/ 37542 h 218261"/>
                    <a:gd name="connsiteX424" fmla="*/ 123535 w 286258"/>
                    <a:gd name="connsiteY424" fmla="*/ 37784 h 218261"/>
                    <a:gd name="connsiteX425" fmla="*/ 124126 w 286258"/>
                    <a:gd name="connsiteY425" fmla="*/ 39883 h 218261"/>
                    <a:gd name="connsiteX426" fmla="*/ 126377 w 286258"/>
                    <a:gd name="connsiteY426" fmla="*/ 42722 h 218261"/>
                    <a:gd name="connsiteX427" fmla="*/ 125704 w 286258"/>
                    <a:gd name="connsiteY427" fmla="*/ 39517 h 218261"/>
                    <a:gd name="connsiteX428" fmla="*/ 127104 w 286258"/>
                    <a:gd name="connsiteY428" fmla="*/ 40528 h 218261"/>
                    <a:gd name="connsiteX429" fmla="*/ 129999 w 286258"/>
                    <a:gd name="connsiteY429" fmla="*/ 44519 h 218261"/>
                    <a:gd name="connsiteX430" fmla="*/ 131606 w 286258"/>
                    <a:gd name="connsiteY430" fmla="*/ 44832 h 218261"/>
                    <a:gd name="connsiteX431" fmla="*/ 132031 w 286258"/>
                    <a:gd name="connsiteY431" fmla="*/ 47056 h 218261"/>
                    <a:gd name="connsiteX432" fmla="*/ 133673 w 286258"/>
                    <a:gd name="connsiteY432" fmla="*/ 48475 h 218261"/>
                    <a:gd name="connsiteX433" fmla="*/ 135168 w 286258"/>
                    <a:gd name="connsiteY433" fmla="*/ 47884 h 218261"/>
                    <a:gd name="connsiteX434" fmla="*/ 135440 w 286258"/>
                    <a:gd name="connsiteY434" fmla="*/ 48445 h 218261"/>
                    <a:gd name="connsiteX435" fmla="*/ 135718 w 286258"/>
                    <a:gd name="connsiteY435" fmla="*/ 48682 h 218261"/>
                    <a:gd name="connsiteX436" fmla="*/ 136308 w 286258"/>
                    <a:gd name="connsiteY436" fmla="*/ 48528 h 218261"/>
                    <a:gd name="connsiteX437" fmla="*/ 136663 w 286258"/>
                    <a:gd name="connsiteY437" fmla="*/ 49456 h 218261"/>
                    <a:gd name="connsiteX438" fmla="*/ 138636 w 286258"/>
                    <a:gd name="connsiteY438" fmla="*/ 51425 h 218261"/>
                    <a:gd name="connsiteX439" fmla="*/ 138884 w 286258"/>
                    <a:gd name="connsiteY439" fmla="*/ 51355 h 218261"/>
                    <a:gd name="connsiteX440" fmla="*/ 141159 w 286258"/>
                    <a:gd name="connsiteY440" fmla="*/ 53347 h 218261"/>
                    <a:gd name="connsiteX441" fmla="*/ 141295 w 286258"/>
                    <a:gd name="connsiteY441" fmla="*/ 54358 h 218261"/>
                    <a:gd name="connsiteX442" fmla="*/ 145005 w 286258"/>
                    <a:gd name="connsiteY442" fmla="*/ 56658 h 218261"/>
                    <a:gd name="connsiteX443" fmla="*/ 145489 w 286258"/>
                    <a:gd name="connsiteY443" fmla="*/ 57415 h 218261"/>
                    <a:gd name="connsiteX444" fmla="*/ 148957 w 286258"/>
                    <a:gd name="connsiteY444" fmla="*/ 59497 h 218261"/>
                    <a:gd name="connsiteX445" fmla="*/ 149206 w 286258"/>
                    <a:gd name="connsiteY445" fmla="*/ 61413 h 218261"/>
                    <a:gd name="connsiteX446" fmla="*/ 150340 w 286258"/>
                    <a:gd name="connsiteY446" fmla="*/ 61466 h 218261"/>
                    <a:gd name="connsiteX447" fmla="*/ 150647 w 286258"/>
                    <a:gd name="connsiteY447" fmla="*/ 61897 h 218261"/>
                    <a:gd name="connsiteX448" fmla="*/ 153164 w 286258"/>
                    <a:gd name="connsiteY448" fmla="*/ 64611 h 218261"/>
                    <a:gd name="connsiteX449" fmla="*/ 155486 w 286258"/>
                    <a:gd name="connsiteY449" fmla="*/ 65794 h 218261"/>
                    <a:gd name="connsiteX450" fmla="*/ 157737 w 286258"/>
                    <a:gd name="connsiteY450" fmla="*/ 69371 h 218261"/>
                    <a:gd name="connsiteX451" fmla="*/ 158268 w 286258"/>
                    <a:gd name="connsiteY451" fmla="*/ 69105 h 218261"/>
                    <a:gd name="connsiteX452" fmla="*/ 158386 w 286258"/>
                    <a:gd name="connsiteY452" fmla="*/ 68514 h 218261"/>
                    <a:gd name="connsiteX453" fmla="*/ 158522 w 286258"/>
                    <a:gd name="connsiteY453" fmla="*/ 68934 h 218261"/>
                    <a:gd name="connsiteX454" fmla="*/ 158995 w 286258"/>
                    <a:gd name="connsiteY454" fmla="*/ 69779 h 218261"/>
                    <a:gd name="connsiteX455" fmla="*/ 162262 w 286258"/>
                    <a:gd name="connsiteY455" fmla="*/ 70867 h 218261"/>
                    <a:gd name="connsiteX456" fmla="*/ 162983 w 286258"/>
                    <a:gd name="connsiteY456" fmla="*/ 73540 h 218261"/>
                    <a:gd name="connsiteX457" fmla="*/ 164755 w 286258"/>
                    <a:gd name="connsiteY457" fmla="*/ 73540 h 218261"/>
                    <a:gd name="connsiteX458" fmla="*/ 167461 w 286258"/>
                    <a:gd name="connsiteY458" fmla="*/ 76083 h 218261"/>
                    <a:gd name="connsiteX459" fmla="*/ 167768 w 286258"/>
                    <a:gd name="connsiteY459" fmla="*/ 76816 h 218261"/>
                    <a:gd name="connsiteX460" fmla="*/ 168359 w 286258"/>
                    <a:gd name="connsiteY460" fmla="*/ 77821 h 218261"/>
                    <a:gd name="connsiteX461" fmla="*/ 168619 w 286258"/>
                    <a:gd name="connsiteY461" fmla="*/ 78241 h 218261"/>
                    <a:gd name="connsiteX462" fmla="*/ 169068 w 286258"/>
                    <a:gd name="connsiteY462" fmla="*/ 78974 h 218261"/>
                    <a:gd name="connsiteX463" fmla="*/ 169068 w 286258"/>
                    <a:gd name="connsiteY463" fmla="*/ 78625 h 218261"/>
                    <a:gd name="connsiteX464" fmla="*/ 170291 w 286258"/>
                    <a:gd name="connsiteY464" fmla="*/ 79217 h 218261"/>
                    <a:gd name="connsiteX465" fmla="*/ 169877 w 286258"/>
                    <a:gd name="connsiteY465" fmla="*/ 79299 h 218261"/>
                    <a:gd name="connsiteX466" fmla="*/ 170267 w 286258"/>
                    <a:gd name="connsiteY466" fmla="*/ 80695 h 218261"/>
                    <a:gd name="connsiteX467" fmla="*/ 170817 w 286258"/>
                    <a:gd name="connsiteY467" fmla="*/ 79684 h 218261"/>
                    <a:gd name="connsiteX468" fmla="*/ 179312 w 286258"/>
                    <a:gd name="connsiteY468" fmla="*/ 87962 h 218261"/>
                    <a:gd name="connsiteX469" fmla="*/ 180335 w 286258"/>
                    <a:gd name="connsiteY469" fmla="*/ 88524 h 218261"/>
                    <a:gd name="connsiteX470" fmla="*/ 181516 w 286258"/>
                    <a:gd name="connsiteY470" fmla="*/ 88524 h 218261"/>
                    <a:gd name="connsiteX471" fmla="*/ 182001 w 286258"/>
                    <a:gd name="connsiteY471" fmla="*/ 90469 h 218261"/>
                    <a:gd name="connsiteX472" fmla="*/ 182485 w 286258"/>
                    <a:gd name="connsiteY472" fmla="*/ 90918 h 218261"/>
                    <a:gd name="connsiteX473" fmla="*/ 182958 w 286258"/>
                    <a:gd name="connsiteY473" fmla="*/ 90753 h 218261"/>
                    <a:gd name="connsiteX474" fmla="*/ 183034 w 286258"/>
                    <a:gd name="connsiteY474" fmla="*/ 91397 h 218261"/>
                    <a:gd name="connsiteX475" fmla="*/ 183596 w 286258"/>
                    <a:gd name="connsiteY475" fmla="*/ 91155 h 218261"/>
                    <a:gd name="connsiteX476" fmla="*/ 183596 w 286258"/>
                    <a:gd name="connsiteY476" fmla="*/ 91930 h 218261"/>
                    <a:gd name="connsiteX477" fmla="*/ 184092 w 286258"/>
                    <a:gd name="connsiteY477" fmla="*/ 92379 h 218261"/>
                    <a:gd name="connsiteX478" fmla="*/ 184092 w 286258"/>
                    <a:gd name="connsiteY478" fmla="*/ 92042 h 218261"/>
                    <a:gd name="connsiteX479" fmla="*/ 185108 w 286258"/>
                    <a:gd name="connsiteY479" fmla="*/ 92361 h 218261"/>
                    <a:gd name="connsiteX480" fmla="*/ 187265 w 286258"/>
                    <a:gd name="connsiteY480" fmla="*/ 94307 h 218261"/>
                    <a:gd name="connsiteX481" fmla="*/ 188960 w 286258"/>
                    <a:gd name="connsiteY481" fmla="*/ 94596 h 218261"/>
                    <a:gd name="connsiteX482" fmla="*/ 191418 w 286258"/>
                    <a:gd name="connsiteY482" fmla="*/ 98144 h 218261"/>
                    <a:gd name="connsiteX483" fmla="*/ 191418 w 286258"/>
                    <a:gd name="connsiteY483" fmla="*/ 98670 h 218261"/>
                    <a:gd name="connsiteX484" fmla="*/ 192877 w 286258"/>
                    <a:gd name="connsiteY484" fmla="*/ 97931 h 218261"/>
                    <a:gd name="connsiteX485" fmla="*/ 193740 w 286258"/>
                    <a:gd name="connsiteY485" fmla="*/ 99983 h 218261"/>
                    <a:gd name="connsiteX486" fmla="*/ 193781 w 286258"/>
                    <a:gd name="connsiteY486" fmla="*/ 99646 h 218261"/>
                    <a:gd name="connsiteX487" fmla="*/ 194413 w 286258"/>
                    <a:gd name="connsiteY487" fmla="*/ 99268 h 218261"/>
                    <a:gd name="connsiteX488" fmla="*/ 195299 w 286258"/>
                    <a:gd name="connsiteY488" fmla="*/ 101367 h 218261"/>
                    <a:gd name="connsiteX489" fmla="*/ 196298 w 286258"/>
                    <a:gd name="connsiteY489" fmla="*/ 103040 h 218261"/>
                    <a:gd name="connsiteX490" fmla="*/ 197184 w 286258"/>
                    <a:gd name="connsiteY490" fmla="*/ 103200 h 218261"/>
                    <a:gd name="connsiteX491" fmla="*/ 197928 w 286258"/>
                    <a:gd name="connsiteY491" fmla="*/ 103354 h 218261"/>
                    <a:gd name="connsiteX492" fmla="*/ 198336 w 286258"/>
                    <a:gd name="connsiteY492" fmla="*/ 105518 h 218261"/>
                    <a:gd name="connsiteX493" fmla="*/ 199955 w 286258"/>
                    <a:gd name="connsiteY493" fmla="*/ 106375 h 218261"/>
                    <a:gd name="connsiteX494" fmla="*/ 201544 w 286258"/>
                    <a:gd name="connsiteY494" fmla="*/ 106428 h 218261"/>
                    <a:gd name="connsiteX495" fmla="*/ 201391 w 286258"/>
                    <a:gd name="connsiteY495" fmla="*/ 107469 h 218261"/>
                    <a:gd name="connsiteX496" fmla="*/ 202035 w 286258"/>
                    <a:gd name="connsiteY496" fmla="*/ 108060 h 218261"/>
                    <a:gd name="connsiteX497" fmla="*/ 202117 w 286258"/>
                    <a:gd name="connsiteY497" fmla="*/ 107079 h 218261"/>
                    <a:gd name="connsiteX498" fmla="*/ 202708 w 286258"/>
                    <a:gd name="connsiteY498" fmla="*/ 107079 h 218261"/>
                    <a:gd name="connsiteX499" fmla="*/ 204008 w 286258"/>
                    <a:gd name="connsiteY499" fmla="*/ 109858 h 218261"/>
                    <a:gd name="connsiteX500" fmla="*/ 203813 w 286258"/>
                    <a:gd name="connsiteY500" fmla="*/ 110159 h 218261"/>
                    <a:gd name="connsiteX501" fmla="*/ 205272 w 286258"/>
                    <a:gd name="connsiteY501" fmla="*/ 109923 h 218261"/>
                    <a:gd name="connsiteX502" fmla="*/ 206400 w 286258"/>
                    <a:gd name="connsiteY502" fmla="*/ 111762 h 218261"/>
                    <a:gd name="connsiteX503" fmla="*/ 207228 w 286258"/>
                    <a:gd name="connsiteY503" fmla="*/ 111389 h 218261"/>
                    <a:gd name="connsiteX504" fmla="*/ 207883 w 286258"/>
                    <a:gd name="connsiteY504" fmla="*/ 113512 h 218261"/>
                    <a:gd name="connsiteX505" fmla="*/ 207393 w 286258"/>
                    <a:gd name="connsiteY505" fmla="*/ 113270 h 218261"/>
                    <a:gd name="connsiteX506" fmla="*/ 207298 w 286258"/>
                    <a:gd name="connsiteY506" fmla="*/ 113932 h 218261"/>
                    <a:gd name="connsiteX507" fmla="*/ 207771 w 286258"/>
                    <a:gd name="connsiteY507" fmla="*/ 114789 h 218261"/>
                    <a:gd name="connsiteX508" fmla="*/ 208533 w 286258"/>
                    <a:gd name="connsiteY508" fmla="*/ 115310 h 218261"/>
                    <a:gd name="connsiteX509" fmla="*/ 209839 w 286258"/>
                    <a:gd name="connsiteY509" fmla="*/ 114819 h 218261"/>
                    <a:gd name="connsiteX510" fmla="*/ 214169 w 286258"/>
                    <a:gd name="connsiteY510" fmla="*/ 117521 h 218261"/>
                    <a:gd name="connsiteX511" fmla="*/ 214169 w 286258"/>
                    <a:gd name="connsiteY511" fmla="*/ 118497 h 218261"/>
                    <a:gd name="connsiteX512" fmla="*/ 215316 w 286258"/>
                    <a:gd name="connsiteY512" fmla="*/ 119325 h 218261"/>
                    <a:gd name="connsiteX513" fmla="*/ 216273 w 286258"/>
                    <a:gd name="connsiteY513" fmla="*/ 122003 h 218261"/>
                    <a:gd name="connsiteX514" fmla="*/ 219817 w 286258"/>
                    <a:gd name="connsiteY514" fmla="*/ 123079 h 218261"/>
                    <a:gd name="connsiteX515" fmla="*/ 222216 w 286258"/>
                    <a:gd name="connsiteY515" fmla="*/ 124853 h 218261"/>
                    <a:gd name="connsiteX516" fmla="*/ 222216 w 286258"/>
                    <a:gd name="connsiteY516" fmla="*/ 125113 h 218261"/>
                    <a:gd name="connsiteX517" fmla="*/ 222972 w 286258"/>
                    <a:gd name="connsiteY517" fmla="*/ 124983 h 218261"/>
                    <a:gd name="connsiteX518" fmla="*/ 223079 w 286258"/>
                    <a:gd name="connsiteY518" fmla="*/ 125445 h 218261"/>
                    <a:gd name="connsiteX519" fmla="*/ 223350 w 286258"/>
                    <a:gd name="connsiteY519" fmla="*/ 126533 h 218261"/>
                    <a:gd name="connsiteX520" fmla="*/ 223581 w 286258"/>
                    <a:gd name="connsiteY520" fmla="*/ 127490 h 218261"/>
                    <a:gd name="connsiteX521" fmla="*/ 229377 w 286258"/>
                    <a:gd name="connsiteY521" fmla="*/ 132422 h 218261"/>
                    <a:gd name="connsiteX522" fmla="*/ 231521 w 286258"/>
                    <a:gd name="connsiteY522" fmla="*/ 132451 h 218261"/>
                    <a:gd name="connsiteX523" fmla="*/ 231521 w 286258"/>
                    <a:gd name="connsiteY523" fmla="*/ 134137 h 218261"/>
                    <a:gd name="connsiteX524" fmla="*/ 232449 w 286258"/>
                    <a:gd name="connsiteY524" fmla="*/ 134137 h 218261"/>
                    <a:gd name="connsiteX525" fmla="*/ 231551 w 286258"/>
                    <a:gd name="connsiteY525" fmla="*/ 136011 h 218261"/>
                    <a:gd name="connsiteX526" fmla="*/ 232047 w 286258"/>
                    <a:gd name="connsiteY526" fmla="*/ 136041 h 218261"/>
                    <a:gd name="connsiteX527" fmla="*/ 233743 w 286258"/>
                    <a:gd name="connsiteY527" fmla="*/ 134947 h 218261"/>
                    <a:gd name="connsiteX528" fmla="*/ 234841 w 286258"/>
                    <a:gd name="connsiteY528" fmla="*/ 138051 h 218261"/>
                    <a:gd name="connsiteX529" fmla="*/ 235958 w 286258"/>
                    <a:gd name="connsiteY529" fmla="*/ 138223 h 218261"/>
                    <a:gd name="connsiteX530" fmla="*/ 236259 w 286258"/>
                    <a:gd name="connsiteY530" fmla="*/ 139222 h 218261"/>
                    <a:gd name="connsiteX531" fmla="*/ 238138 w 286258"/>
                    <a:gd name="connsiteY531" fmla="*/ 138305 h 218261"/>
                    <a:gd name="connsiteX532" fmla="*/ 238250 w 286258"/>
                    <a:gd name="connsiteY532" fmla="*/ 140079 h 218261"/>
                    <a:gd name="connsiteX533" fmla="*/ 238735 w 286258"/>
                    <a:gd name="connsiteY533" fmla="*/ 140186 h 218261"/>
                    <a:gd name="connsiteX534" fmla="*/ 239196 w 286258"/>
                    <a:gd name="connsiteY534" fmla="*/ 140854 h 218261"/>
                    <a:gd name="connsiteX535" fmla="*/ 239964 w 286258"/>
                    <a:gd name="connsiteY535" fmla="*/ 141445 h 218261"/>
                    <a:gd name="connsiteX536" fmla="*/ 240123 w 286258"/>
                    <a:gd name="connsiteY536" fmla="*/ 140812 h 218261"/>
                    <a:gd name="connsiteX537" fmla="*/ 240289 w 286258"/>
                    <a:gd name="connsiteY537" fmla="*/ 141309 h 218261"/>
                    <a:gd name="connsiteX538" fmla="*/ 241588 w 286258"/>
                    <a:gd name="connsiteY538" fmla="*/ 142202 h 218261"/>
                    <a:gd name="connsiteX539" fmla="*/ 241240 w 286258"/>
                    <a:gd name="connsiteY539" fmla="*/ 142533 h 218261"/>
                    <a:gd name="connsiteX540" fmla="*/ 241494 w 286258"/>
                    <a:gd name="connsiteY540" fmla="*/ 142764 h 218261"/>
                    <a:gd name="connsiteX541" fmla="*/ 242604 w 286258"/>
                    <a:gd name="connsiteY541" fmla="*/ 142764 h 218261"/>
                    <a:gd name="connsiteX542" fmla="*/ 242327 w 286258"/>
                    <a:gd name="connsiteY542" fmla="*/ 142113 h 218261"/>
                    <a:gd name="connsiteX543" fmla="*/ 242604 w 286258"/>
                    <a:gd name="connsiteY543" fmla="*/ 142764 h 218261"/>
                    <a:gd name="connsiteX544" fmla="*/ 243307 w 286258"/>
                    <a:gd name="connsiteY544" fmla="*/ 144402 h 218261"/>
                    <a:gd name="connsiteX545" fmla="*/ 243603 w 286258"/>
                    <a:gd name="connsiteY545" fmla="*/ 144887 h 218261"/>
                    <a:gd name="connsiteX546" fmla="*/ 245511 w 286258"/>
                    <a:gd name="connsiteY546" fmla="*/ 146365 h 218261"/>
                    <a:gd name="connsiteX547" fmla="*/ 247201 w 286258"/>
                    <a:gd name="connsiteY547" fmla="*/ 147547 h 218261"/>
                    <a:gd name="connsiteX548" fmla="*/ 248530 w 286258"/>
                    <a:gd name="connsiteY548" fmla="*/ 147612 h 218261"/>
                    <a:gd name="connsiteX549" fmla="*/ 248778 w 286258"/>
                    <a:gd name="connsiteY549" fmla="*/ 148606 h 218261"/>
                    <a:gd name="connsiteX550" fmla="*/ 249499 w 286258"/>
                    <a:gd name="connsiteY550" fmla="*/ 150043 h 218261"/>
                    <a:gd name="connsiteX551" fmla="*/ 249983 w 286258"/>
                    <a:gd name="connsiteY551" fmla="*/ 149871 h 218261"/>
                    <a:gd name="connsiteX552" fmla="*/ 250066 w 286258"/>
                    <a:gd name="connsiteY552" fmla="*/ 150522 h 218261"/>
                    <a:gd name="connsiteX553" fmla="*/ 250657 w 286258"/>
                    <a:gd name="connsiteY553" fmla="*/ 150279 h 218261"/>
                    <a:gd name="connsiteX554" fmla="*/ 250740 w 286258"/>
                    <a:gd name="connsiteY554" fmla="*/ 152893 h 218261"/>
                    <a:gd name="connsiteX555" fmla="*/ 251147 w 286258"/>
                    <a:gd name="connsiteY555" fmla="*/ 151178 h 218261"/>
                    <a:gd name="connsiteX556" fmla="*/ 252370 w 286258"/>
                    <a:gd name="connsiteY556" fmla="*/ 151769 h 218261"/>
                    <a:gd name="connsiteX557" fmla="*/ 251963 w 286258"/>
                    <a:gd name="connsiteY557" fmla="*/ 151852 h 218261"/>
                    <a:gd name="connsiteX558" fmla="*/ 252453 w 286258"/>
                    <a:gd name="connsiteY558" fmla="*/ 154454 h 218261"/>
                    <a:gd name="connsiteX559" fmla="*/ 254739 w 286258"/>
                    <a:gd name="connsiteY559" fmla="*/ 153567 h 218261"/>
                    <a:gd name="connsiteX560" fmla="*/ 255637 w 286258"/>
                    <a:gd name="connsiteY560" fmla="*/ 154874 h 218261"/>
                    <a:gd name="connsiteX561" fmla="*/ 256671 w 286258"/>
                    <a:gd name="connsiteY561" fmla="*/ 154874 h 218261"/>
                    <a:gd name="connsiteX562" fmla="*/ 260606 w 286258"/>
                    <a:gd name="connsiteY562" fmla="*/ 158173 h 218261"/>
                    <a:gd name="connsiteX563" fmla="*/ 261014 w 286258"/>
                    <a:gd name="connsiteY563" fmla="*/ 160053 h 218261"/>
                    <a:gd name="connsiteX564" fmla="*/ 262485 w 286258"/>
                    <a:gd name="connsiteY564" fmla="*/ 159722 h 218261"/>
                    <a:gd name="connsiteX565" fmla="*/ 265167 w 286258"/>
                    <a:gd name="connsiteY565" fmla="*/ 165558 h 218261"/>
                    <a:gd name="connsiteX566" fmla="*/ 265451 w 286258"/>
                    <a:gd name="connsiteY566" fmla="*/ 165434 h 218261"/>
                    <a:gd name="connsiteX567" fmla="*/ 266242 w 286258"/>
                    <a:gd name="connsiteY567" fmla="*/ 164204 h 218261"/>
                    <a:gd name="connsiteX568" fmla="*/ 267075 w 286258"/>
                    <a:gd name="connsiteY568" fmla="*/ 166398 h 218261"/>
                    <a:gd name="connsiteX569" fmla="*/ 268026 w 286258"/>
                    <a:gd name="connsiteY569" fmla="*/ 166351 h 218261"/>
                    <a:gd name="connsiteX570" fmla="*/ 267885 w 286258"/>
                    <a:gd name="connsiteY570" fmla="*/ 166073 h 218261"/>
                    <a:gd name="connsiteX571" fmla="*/ 268109 w 286258"/>
                    <a:gd name="connsiteY571" fmla="*/ 166345 h 218261"/>
                    <a:gd name="connsiteX572" fmla="*/ 268924 w 286258"/>
                    <a:gd name="connsiteY572" fmla="*/ 168119 h 218261"/>
                    <a:gd name="connsiteX573" fmla="*/ 269432 w 286258"/>
                    <a:gd name="connsiteY573" fmla="*/ 168397 h 218261"/>
                    <a:gd name="connsiteX574" fmla="*/ 269356 w 286258"/>
                    <a:gd name="connsiteY574" fmla="*/ 168030 h 218261"/>
                    <a:gd name="connsiteX575" fmla="*/ 269486 w 286258"/>
                    <a:gd name="connsiteY575" fmla="*/ 168278 h 218261"/>
                    <a:gd name="connsiteX576" fmla="*/ 270756 w 286258"/>
                    <a:gd name="connsiteY576" fmla="*/ 169739 h 218261"/>
                    <a:gd name="connsiteX577" fmla="*/ 270638 w 286258"/>
                    <a:gd name="connsiteY577" fmla="*/ 170165 h 218261"/>
                    <a:gd name="connsiteX578" fmla="*/ 272162 w 286258"/>
                    <a:gd name="connsiteY578" fmla="*/ 171134 h 218261"/>
                    <a:gd name="connsiteX579" fmla="*/ 273586 w 286258"/>
                    <a:gd name="connsiteY579" fmla="*/ 171696 h 218261"/>
                    <a:gd name="connsiteX580" fmla="*/ 273509 w 286258"/>
                    <a:gd name="connsiteY580" fmla="*/ 172719 h 218261"/>
                    <a:gd name="connsiteX581" fmla="*/ 273798 w 286258"/>
                    <a:gd name="connsiteY581" fmla="*/ 172488 h 218261"/>
                    <a:gd name="connsiteX582" fmla="*/ 275199 w 286258"/>
                    <a:gd name="connsiteY582" fmla="*/ 172772 h 218261"/>
                    <a:gd name="connsiteX583" fmla="*/ 274720 w 286258"/>
                    <a:gd name="connsiteY583" fmla="*/ 173364 h 218261"/>
                    <a:gd name="connsiteX584" fmla="*/ 274974 w 286258"/>
                    <a:gd name="connsiteY584" fmla="*/ 173955 h 218261"/>
                    <a:gd name="connsiteX585" fmla="*/ 275104 w 286258"/>
                    <a:gd name="connsiteY585" fmla="*/ 174251 h 218261"/>
                    <a:gd name="connsiteX586" fmla="*/ 275996 w 286258"/>
                    <a:gd name="connsiteY586" fmla="*/ 174203 h 218261"/>
                    <a:gd name="connsiteX587" fmla="*/ 275459 w 286258"/>
                    <a:gd name="connsiteY587" fmla="*/ 174966 h 218261"/>
                    <a:gd name="connsiteX588" fmla="*/ 275671 w 286258"/>
                    <a:gd name="connsiteY588" fmla="*/ 175439 h 218261"/>
                    <a:gd name="connsiteX589" fmla="*/ 277057 w 286258"/>
                    <a:gd name="connsiteY589" fmla="*/ 175660 h 218261"/>
                    <a:gd name="connsiteX590" fmla="*/ 277326 w 286258"/>
                    <a:gd name="connsiteY590" fmla="*/ 175368 h 218261"/>
                    <a:gd name="connsiteX591" fmla="*/ 277916 w 286258"/>
                    <a:gd name="connsiteY591" fmla="*/ 176444 h 218261"/>
                    <a:gd name="connsiteX592" fmla="*/ 278135 w 286258"/>
                    <a:gd name="connsiteY592" fmla="*/ 176764 h 218261"/>
                    <a:gd name="connsiteX593" fmla="*/ 279151 w 286258"/>
                    <a:gd name="connsiteY593" fmla="*/ 176870 h 218261"/>
                    <a:gd name="connsiteX594" fmla="*/ 279689 w 286258"/>
                    <a:gd name="connsiteY594" fmla="*/ 179886 h 218261"/>
                    <a:gd name="connsiteX595" fmla="*/ 279972 w 286258"/>
                    <a:gd name="connsiteY595" fmla="*/ 180430 h 218261"/>
                    <a:gd name="connsiteX596" fmla="*/ 280563 w 286258"/>
                    <a:gd name="connsiteY596" fmla="*/ 180820 h 218261"/>
                    <a:gd name="connsiteX597" fmla="*/ 281774 w 286258"/>
                    <a:gd name="connsiteY597" fmla="*/ 180329 h 218261"/>
                    <a:gd name="connsiteX598" fmla="*/ 282005 w 286258"/>
                    <a:gd name="connsiteY598" fmla="*/ 180660 h 218261"/>
                    <a:gd name="connsiteX599" fmla="*/ 282720 w 286258"/>
                    <a:gd name="connsiteY599" fmla="*/ 180566 h 218261"/>
                    <a:gd name="connsiteX600" fmla="*/ 283115 w 286258"/>
                    <a:gd name="connsiteY600" fmla="*/ 182227 h 218261"/>
                    <a:gd name="connsiteX601" fmla="*/ 284539 w 286258"/>
                    <a:gd name="connsiteY601" fmla="*/ 181991 h 218261"/>
                    <a:gd name="connsiteX602" fmla="*/ 283848 w 286258"/>
                    <a:gd name="connsiteY602" fmla="*/ 183297 h 218261"/>
                    <a:gd name="connsiteX603" fmla="*/ 284805 w 286258"/>
                    <a:gd name="connsiteY603" fmla="*/ 184675 h 218261"/>
                    <a:gd name="connsiteX604" fmla="*/ 285106 w 286258"/>
                    <a:gd name="connsiteY604" fmla="*/ 184817 h 218261"/>
                    <a:gd name="connsiteX605" fmla="*/ 286258 w 286258"/>
                    <a:gd name="connsiteY605" fmla="*/ 186177 h 218261"/>
                    <a:gd name="connsiteX606" fmla="*/ 286258 w 286258"/>
                    <a:gd name="connsiteY606" fmla="*/ 198163 h 218261"/>
                    <a:gd name="connsiteX607" fmla="*/ 273302 w 286258"/>
                    <a:gd name="connsiteY607" fmla="*/ 186928 h 218261"/>
                    <a:gd name="connsiteX608" fmla="*/ 272812 w 286258"/>
                    <a:gd name="connsiteY608" fmla="*/ 184835 h 218261"/>
                    <a:gd name="connsiteX609" fmla="*/ 271039 w 286258"/>
                    <a:gd name="connsiteY609" fmla="*/ 185089 h 218261"/>
                    <a:gd name="connsiteX610" fmla="*/ 267802 w 286258"/>
                    <a:gd name="connsiteY610" fmla="*/ 179371 h 218261"/>
                    <a:gd name="connsiteX611" fmla="*/ 266484 w 286258"/>
                    <a:gd name="connsiteY611" fmla="*/ 178514 h 2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</a:cxnLst>
                  <a:rect l="l" t="t" r="r" b="b"/>
                  <a:pathLst>
                    <a:path w="286258" h="218261">
                      <a:moveTo>
                        <a:pt x="283080" y="182215"/>
                      </a:moveTo>
                      <a:lnTo>
                        <a:pt x="59133" y="43756"/>
                      </a:lnTo>
                      <a:moveTo>
                        <a:pt x="66157" y="30156"/>
                      </a:moveTo>
                      <a:lnTo>
                        <a:pt x="65767" y="30399"/>
                      </a:lnTo>
                      <a:close/>
                      <a:moveTo>
                        <a:pt x="266484" y="178514"/>
                      </a:moveTo>
                      <a:cubicBezTo>
                        <a:pt x="266121" y="178897"/>
                        <a:pt x="265538" y="178971"/>
                        <a:pt x="265090" y="178691"/>
                      </a:cubicBezTo>
                      <a:lnTo>
                        <a:pt x="265090" y="177509"/>
                      </a:lnTo>
                      <a:lnTo>
                        <a:pt x="264499" y="177024"/>
                      </a:lnTo>
                      <a:cubicBezTo>
                        <a:pt x="263965" y="177190"/>
                        <a:pt x="263421" y="177321"/>
                        <a:pt x="262869" y="177414"/>
                      </a:cubicBezTo>
                      <a:lnTo>
                        <a:pt x="262869" y="175640"/>
                      </a:lnTo>
                      <a:lnTo>
                        <a:pt x="262514" y="175333"/>
                      </a:lnTo>
                      <a:cubicBezTo>
                        <a:pt x="262237" y="175764"/>
                        <a:pt x="261663" y="175888"/>
                        <a:pt x="261232" y="175611"/>
                      </a:cubicBezTo>
                      <a:cubicBezTo>
                        <a:pt x="261220" y="175603"/>
                        <a:pt x="261209" y="175595"/>
                        <a:pt x="261197" y="175587"/>
                      </a:cubicBezTo>
                      <a:lnTo>
                        <a:pt x="261197" y="174221"/>
                      </a:lnTo>
                      <a:cubicBezTo>
                        <a:pt x="260523" y="173671"/>
                        <a:pt x="259808" y="173109"/>
                        <a:pt x="259005" y="172548"/>
                      </a:cubicBezTo>
                      <a:lnTo>
                        <a:pt x="258733" y="172548"/>
                      </a:lnTo>
                      <a:cubicBezTo>
                        <a:pt x="258024" y="172033"/>
                        <a:pt x="257552" y="170348"/>
                        <a:pt x="256801" y="170774"/>
                      </a:cubicBezTo>
                      <a:lnTo>
                        <a:pt x="256441" y="168864"/>
                      </a:lnTo>
                      <a:cubicBezTo>
                        <a:pt x="255810" y="168648"/>
                        <a:pt x="255159" y="168498"/>
                        <a:pt x="254497" y="168414"/>
                      </a:cubicBezTo>
                      <a:cubicBezTo>
                        <a:pt x="254250" y="168449"/>
                        <a:pt x="254051" y="168636"/>
                        <a:pt x="254001" y="168882"/>
                      </a:cubicBezTo>
                      <a:lnTo>
                        <a:pt x="253570" y="168261"/>
                      </a:lnTo>
                      <a:lnTo>
                        <a:pt x="253156" y="168190"/>
                      </a:lnTo>
                      <a:lnTo>
                        <a:pt x="252849" y="167598"/>
                      </a:lnTo>
                      <a:lnTo>
                        <a:pt x="252039" y="167598"/>
                      </a:lnTo>
                      <a:cubicBezTo>
                        <a:pt x="249304" y="163063"/>
                        <a:pt x="249204" y="166031"/>
                        <a:pt x="248111" y="164299"/>
                      </a:cubicBezTo>
                      <a:lnTo>
                        <a:pt x="248258" y="162797"/>
                      </a:lnTo>
                      <a:cubicBezTo>
                        <a:pt x="247975" y="162531"/>
                        <a:pt x="247620" y="162501"/>
                        <a:pt x="247591" y="162933"/>
                      </a:cubicBezTo>
                      <a:cubicBezTo>
                        <a:pt x="246570" y="162155"/>
                        <a:pt x="245795" y="161101"/>
                        <a:pt x="245358" y="159894"/>
                      </a:cubicBezTo>
                      <a:cubicBezTo>
                        <a:pt x="244418" y="160148"/>
                        <a:pt x="241275" y="157126"/>
                        <a:pt x="239385" y="155252"/>
                      </a:cubicBezTo>
                      <a:cubicBezTo>
                        <a:pt x="239148" y="155157"/>
                        <a:pt x="238965" y="155175"/>
                        <a:pt x="238900" y="155388"/>
                      </a:cubicBezTo>
                      <a:lnTo>
                        <a:pt x="238900" y="154797"/>
                      </a:lnTo>
                      <a:lnTo>
                        <a:pt x="238522" y="154424"/>
                      </a:lnTo>
                      <a:cubicBezTo>
                        <a:pt x="238238" y="154767"/>
                        <a:pt x="237860" y="154962"/>
                        <a:pt x="237559" y="154608"/>
                      </a:cubicBezTo>
                      <a:lnTo>
                        <a:pt x="236649" y="153318"/>
                      </a:lnTo>
                      <a:cubicBezTo>
                        <a:pt x="236815" y="153425"/>
                        <a:pt x="237151" y="153318"/>
                        <a:pt x="237092" y="153064"/>
                      </a:cubicBezTo>
                      <a:lnTo>
                        <a:pt x="235172" y="152804"/>
                      </a:lnTo>
                      <a:cubicBezTo>
                        <a:pt x="235846" y="151734"/>
                        <a:pt x="230688" y="149079"/>
                        <a:pt x="233051" y="149156"/>
                      </a:cubicBezTo>
                      <a:lnTo>
                        <a:pt x="231521" y="148943"/>
                      </a:lnTo>
                      <a:lnTo>
                        <a:pt x="231557" y="148216"/>
                      </a:lnTo>
                      <a:cubicBezTo>
                        <a:pt x="231155" y="148216"/>
                        <a:pt x="229932" y="148547"/>
                        <a:pt x="228945" y="147825"/>
                      </a:cubicBezTo>
                      <a:cubicBezTo>
                        <a:pt x="228715" y="147660"/>
                        <a:pt x="229152" y="147169"/>
                        <a:pt x="229140" y="147033"/>
                      </a:cubicBezTo>
                      <a:lnTo>
                        <a:pt x="228880" y="145703"/>
                      </a:lnTo>
                      <a:lnTo>
                        <a:pt x="227882" y="146968"/>
                      </a:lnTo>
                      <a:cubicBezTo>
                        <a:pt x="227387" y="145491"/>
                        <a:pt x="226494" y="144182"/>
                        <a:pt x="225300" y="143184"/>
                      </a:cubicBezTo>
                      <a:lnTo>
                        <a:pt x="224928" y="142906"/>
                      </a:lnTo>
                      <a:cubicBezTo>
                        <a:pt x="223746" y="142048"/>
                        <a:pt x="222500" y="141605"/>
                        <a:pt x="221383" y="139825"/>
                      </a:cubicBezTo>
                      <a:cubicBezTo>
                        <a:pt x="220632" y="139384"/>
                        <a:pt x="219992" y="138777"/>
                        <a:pt x="219510" y="138051"/>
                      </a:cubicBezTo>
                      <a:cubicBezTo>
                        <a:pt x="218919" y="138010"/>
                        <a:pt x="218205" y="138051"/>
                        <a:pt x="217791" y="137649"/>
                      </a:cubicBezTo>
                      <a:cubicBezTo>
                        <a:pt x="217377" y="137247"/>
                        <a:pt x="214837" y="134066"/>
                        <a:pt x="215268" y="133398"/>
                      </a:cubicBezTo>
                      <a:cubicBezTo>
                        <a:pt x="215080" y="133257"/>
                        <a:pt x="214883" y="133129"/>
                        <a:pt x="214678" y="133013"/>
                      </a:cubicBezTo>
                      <a:lnTo>
                        <a:pt x="214034" y="133705"/>
                      </a:lnTo>
                      <a:cubicBezTo>
                        <a:pt x="211883" y="130749"/>
                        <a:pt x="209632" y="129820"/>
                        <a:pt x="207263" y="128040"/>
                      </a:cubicBezTo>
                      <a:lnTo>
                        <a:pt x="205987" y="128371"/>
                      </a:lnTo>
                      <a:cubicBezTo>
                        <a:pt x="205615" y="128129"/>
                        <a:pt x="205449" y="127289"/>
                        <a:pt x="205325" y="126438"/>
                      </a:cubicBezTo>
                      <a:lnTo>
                        <a:pt x="204439" y="126994"/>
                      </a:lnTo>
                      <a:lnTo>
                        <a:pt x="204557" y="125220"/>
                      </a:lnTo>
                      <a:cubicBezTo>
                        <a:pt x="204049" y="124682"/>
                        <a:pt x="203585" y="124105"/>
                        <a:pt x="203169" y="123493"/>
                      </a:cubicBezTo>
                      <a:cubicBezTo>
                        <a:pt x="203252" y="127514"/>
                        <a:pt x="201692" y="120028"/>
                        <a:pt x="198838" y="120608"/>
                      </a:cubicBezTo>
                      <a:lnTo>
                        <a:pt x="198490" y="118775"/>
                      </a:lnTo>
                      <a:lnTo>
                        <a:pt x="197101" y="117592"/>
                      </a:lnTo>
                      <a:cubicBezTo>
                        <a:pt x="197503" y="117835"/>
                        <a:pt x="196971" y="117338"/>
                        <a:pt x="196404" y="116806"/>
                      </a:cubicBezTo>
                      <a:cubicBezTo>
                        <a:pt x="196177" y="116730"/>
                        <a:pt x="195995" y="116557"/>
                        <a:pt x="195908" y="116333"/>
                      </a:cubicBezTo>
                      <a:lnTo>
                        <a:pt x="195583" y="116001"/>
                      </a:lnTo>
                      <a:lnTo>
                        <a:pt x="195447" y="117592"/>
                      </a:lnTo>
                      <a:lnTo>
                        <a:pt x="194986" y="117592"/>
                      </a:lnTo>
                      <a:cubicBezTo>
                        <a:pt x="194396" y="116350"/>
                        <a:pt x="194396" y="114742"/>
                        <a:pt x="192859" y="115274"/>
                      </a:cubicBezTo>
                      <a:lnTo>
                        <a:pt x="191802" y="113548"/>
                      </a:lnTo>
                      <a:lnTo>
                        <a:pt x="191270" y="114080"/>
                      </a:lnTo>
                      <a:lnTo>
                        <a:pt x="190744" y="112353"/>
                      </a:lnTo>
                      <a:lnTo>
                        <a:pt x="191140" y="112554"/>
                      </a:lnTo>
                      <a:cubicBezTo>
                        <a:pt x="191613" y="111904"/>
                        <a:pt x="190874" y="110999"/>
                        <a:pt x="190213" y="110893"/>
                      </a:cubicBezTo>
                      <a:cubicBezTo>
                        <a:pt x="187808" y="110520"/>
                        <a:pt x="187347" y="108918"/>
                        <a:pt x="185333" y="107936"/>
                      </a:cubicBezTo>
                      <a:lnTo>
                        <a:pt x="184594" y="108545"/>
                      </a:lnTo>
                      <a:lnTo>
                        <a:pt x="184399" y="106972"/>
                      </a:lnTo>
                      <a:cubicBezTo>
                        <a:pt x="182893" y="106895"/>
                        <a:pt x="177469" y="100669"/>
                        <a:pt x="176843" y="101118"/>
                      </a:cubicBezTo>
                      <a:lnTo>
                        <a:pt x="176737" y="100770"/>
                      </a:lnTo>
                      <a:cubicBezTo>
                        <a:pt x="176701" y="100663"/>
                        <a:pt x="176542" y="100030"/>
                        <a:pt x="176341" y="100078"/>
                      </a:cubicBezTo>
                      <a:cubicBezTo>
                        <a:pt x="175346" y="100434"/>
                        <a:pt x="174238" y="100062"/>
                        <a:pt x="173659" y="99179"/>
                      </a:cubicBezTo>
                      <a:cubicBezTo>
                        <a:pt x="173452" y="98913"/>
                        <a:pt x="172365" y="97115"/>
                        <a:pt x="173003" y="96902"/>
                      </a:cubicBezTo>
                      <a:lnTo>
                        <a:pt x="171585" y="96973"/>
                      </a:lnTo>
                      <a:lnTo>
                        <a:pt x="171585" y="96264"/>
                      </a:lnTo>
                      <a:lnTo>
                        <a:pt x="170616" y="94401"/>
                      </a:lnTo>
                      <a:lnTo>
                        <a:pt x="170120" y="94070"/>
                      </a:lnTo>
                      <a:cubicBezTo>
                        <a:pt x="169021" y="94490"/>
                        <a:pt x="166681" y="92030"/>
                        <a:pt x="164212" y="89482"/>
                      </a:cubicBezTo>
                      <a:lnTo>
                        <a:pt x="164289" y="90256"/>
                      </a:lnTo>
                      <a:cubicBezTo>
                        <a:pt x="162853" y="89168"/>
                        <a:pt x="161027" y="85337"/>
                        <a:pt x="159332" y="85585"/>
                      </a:cubicBezTo>
                      <a:cubicBezTo>
                        <a:pt x="159237" y="85301"/>
                        <a:pt x="159108" y="85028"/>
                        <a:pt x="158948" y="84775"/>
                      </a:cubicBezTo>
                      <a:lnTo>
                        <a:pt x="157766" y="84668"/>
                      </a:lnTo>
                      <a:lnTo>
                        <a:pt x="157406" y="83232"/>
                      </a:lnTo>
                      <a:lnTo>
                        <a:pt x="157034" y="82906"/>
                      </a:lnTo>
                      <a:cubicBezTo>
                        <a:pt x="156620" y="83320"/>
                        <a:pt x="156366" y="82546"/>
                        <a:pt x="156218" y="81866"/>
                      </a:cubicBezTo>
                      <a:cubicBezTo>
                        <a:pt x="156081" y="81601"/>
                        <a:pt x="155970" y="81324"/>
                        <a:pt x="155887" y="81038"/>
                      </a:cubicBezTo>
                      <a:lnTo>
                        <a:pt x="155645" y="81038"/>
                      </a:lnTo>
                      <a:lnTo>
                        <a:pt x="155645" y="81759"/>
                      </a:lnTo>
                      <a:lnTo>
                        <a:pt x="154653" y="81759"/>
                      </a:lnTo>
                      <a:lnTo>
                        <a:pt x="154653" y="81298"/>
                      </a:lnTo>
                      <a:cubicBezTo>
                        <a:pt x="154741" y="81156"/>
                        <a:pt x="155314" y="81268"/>
                        <a:pt x="154653" y="80311"/>
                      </a:cubicBezTo>
                      <a:cubicBezTo>
                        <a:pt x="153831" y="79128"/>
                        <a:pt x="152555" y="79429"/>
                        <a:pt x="151699" y="80772"/>
                      </a:cubicBezTo>
                      <a:cubicBezTo>
                        <a:pt x="150931" y="79950"/>
                        <a:pt x="151309" y="76846"/>
                        <a:pt x="149595" y="76325"/>
                      </a:cubicBezTo>
                      <a:cubicBezTo>
                        <a:pt x="149595" y="76325"/>
                        <a:pt x="145631" y="75935"/>
                        <a:pt x="146399" y="74108"/>
                      </a:cubicBezTo>
                      <a:lnTo>
                        <a:pt x="145808" y="73126"/>
                      </a:lnTo>
                      <a:lnTo>
                        <a:pt x="145578" y="72730"/>
                      </a:lnTo>
                      <a:lnTo>
                        <a:pt x="144237" y="72476"/>
                      </a:lnTo>
                      <a:lnTo>
                        <a:pt x="143888" y="70619"/>
                      </a:lnTo>
                      <a:lnTo>
                        <a:pt x="142648" y="69484"/>
                      </a:lnTo>
                      <a:cubicBezTo>
                        <a:pt x="142955" y="69750"/>
                        <a:pt x="142193" y="71139"/>
                        <a:pt x="141318" y="69957"/>
                      </a:cubicBezTo>
                      <a:cubicBezTo>
                        <a:pt x="140793" y="69241"/>
                        <a:pt x="141785" y="68833"/>
                        <a:pt x="141856" y="68615"/>
                      </a:cubicBezTo>
                      <a:lnTo>
                        <a:pt x="140970" y="68023"/>
                      </a:lnTo>
                      <a:lnTo>
                        <a:pt x="140852" y="69442"/>
                      </a:lnTo>
                      <a:lnTo>
                        <a:pt x="140379" y="69442"/>
                      </a:lnTo>
                      <a:lnTo>
                        <a:pt x="139304" y="67154"/>
                      </a:lnTo>
                      <a:lnTo>
                        <a:pt x="139499" y="66864"/>
                      </a:lnTo>
                      <a:lnTo>
                        <a:pt x="138234" y="67089"/>
                      </a:lnTo>
                      <a:lnTo>
                        <a:pt x="137289" y="65575"/>
                      </a:lnTo>
                      <a:lnTo>
                        <a:pt x="136604" y="65883"/>
                      </a:lnTo>
                      <a:lnTo>
                        <a:pt x="136072" y="64109"/>
                      </a:lnTo>
                      <a:lnTo>
                        <a:pt x="136474" y="64316"/>
                      </a:lnTo>
                      <a:lnTo>
                        <a:pt x="136539" y="63831"/>
                      </a:lnTo>
                      <a:cubicBezTo>
                        <a:pt x="135455" y="63133"/>
                        <a:pt x="134410" y="62377"/>
                        <a:pt x="133408" y="61566"/>
                      </a:cubicBezTo>
                      <a:lnTo>
                        <a:pt x="129827" y="60283"/>
                      </a:lnTo>
                      <a:cubicBezTo>
                        <a:pt x="129696" y="59700"/>
                        <a:pt x="129609" y="59106"/>
                        <a:pt x="129567" y="58509"/>
                      </a:cubicBezTo>
                      <a:cubicBezTo>
                        <a:pt x="128538" y="57665"/>
                        <a:pt x="127435" y="56915"/>
                        <a:pt x="126271" y="56268"/>
                      </a:cubicBezTo>
                      <a:cubicBezTo>
                        <a:pt x="126009" y="55696"/>
                        <a:pt x="125602" y="55202"/>
                        <a:pt x="125089" y="54837"/>
                      </a:cubicBezTo>
                      <a:cubicBezTo>
                        <a:pt x="124830" y="54922"/>
                        <a:pt x="124551" y="54922"/>
                        <a:pt x="124292" y="54837"/>
                      </a:cubicBezTo>
                      <a:cubicBezTo>
                        <a:pt x="123801" y="54542"/>
                        <a:pt x="123252" y="53489"/>
                        <a:pt x="123216" y="53566"/>
                      </a:cubicBezTo>
                      <a:cubicBezTo>
                        <a:pt x="122879" y="53093"/>
                        <a:pt x="122655" y="52549"/>
                        <a:pt x="122561" y="51975"/>
                      </a:cubicBezTo>
                      <a:cubicBezTo>
                        <a:pt x="122372" y="52283"/>
                        <a:pt x="122277" y="52774"/>
                        <a:pt x="121970" y="52750"/>
                      </a:cubicBezTo>
                      <a:lnTo>
                        <a:pt x="121704" y="51875"/>
                      </a:lnTo>
                      <a:cubicBezTo>
                        <a:pt x="121273" y="51609"/>
                        <a:pt x="120806" y="52537"/>
                        <a:pt x="120700" y="52413"/>
                      </a:cubicBezTo>
                      <a:cubicBezTo>
                        <a:pt x="119949" y="51550"/>
                        <a:pt x="118927" y="50852"/>
                        <a:pt x="118242" y="49935"/>
                      </a:cubicBezTo>
                      <a:cubicBezTo>
                        <a:pt x="115985" y="49492"/>
                        <a:pt x="115826" y="45205"/>
                        <a:pt x="113740" y="45507"/>
                      </a:cubicBezTo>
                      <a:cubicBezTo>
                        <a:pt x="112990" y="43342"/>
                        <a:pt x="109811" y="43076"/>
                        <a:pt x="109575" y="40859"/>
                      </a:cubicBezTo>
                      <a:cubicBezTo>
                        <a:pt x="107743" y="39105"/>
                        <a:pt x="105767" y="37509"/>
                        <a:pt x="103667" y="36087"/>
                      </a:cubicBezTo>
                      <a:lnTo>
                        <a:pt x="102663" y="36087"/>
                      </a:lnTo>
                      <a:lnTo>
                        <a:pt x="102137" y="33994"/>
                      </a:lnTo>
                      <a:lnTo>
                        <a:pt x="101463" y="34230"/>
                      </a:lnTo>
                      <a:lnTo>
                        <a:pt x="101398" y="33698"/>
                      </a:lnTo>
                      <a:lnTo>
                        <a:pt x="100920" y="33899"/>
                      </a:lnTo>
                      <a:lnTo>
                        <a:pt x="100855" y="31747"/>
                      </a:lnTo>
                      <a:lnTo>
                        <a:pt x="99975" y="32971"/>
                      </a:lnTo>
                      <a:lnTo>
                        <a:pt x="99384" y="30133"/>
                      </a:lnTo>
                      <a:cubicBezTo>
                        <a:pt x="99898" y="33255"/>
                        <a:pt x="94344" y="28737"/>
                        <a:pt x="94344" y="28051"/>
                      </a:cubicBezTo>
                      <a:lnTo>
                        <a:pt x="95301" y="27756"/>
                      </a:lnTo>
                      <a:cubicBezTo>
                        <a:pt x="94885" y="27671"/>
                        <a:pt x="94454" y="27719"/>
                        <a:pt x="94067" y="27892"/>
                      </a:cubicBezTo>
                      <a:cubicBezTo>
                        <a:pt x="93612" y="28134"/>
                        <a:pt x="93056" y="27768"/>
                        <a:pt x="92720" y="27419"/>
                      </a:cubicBezTo>
                      <a:lnTo>
                        <a:pt x="92389" y="25875"/>
                      </a:lnTo>
                      <a:lnTo>
                        <a:pt x="92117" y="25875"/>
                      </a:lnTo>
                      <a:lnTo>
                        <a:pt x="91898" y="27141"/>
                      </a:lnTo>
                      <a:cubicBezTo>
                        <a:pt x="90912" y="27425"/>
                        <a:pt x="90912" y="25278"/>
                        <a:pt x="90829" y="24249"/>
                      </a:cubicBezTo>
                      <a:cubicBezTo>
                        <a:pt x="90838" y="24069"/>
                        <a:pt x="90889" y="23893"/>
                        <a:pt x="90977" y="23735"/>
                      </a:cubicBezTo>
                      <a:cubicBezTo>
                        <a:pt x="90828" y="23592"/>
                        <a:pt x="90688" y="23440"/>
                        <a:pt x="90557" y="23280"/>
                      </a:cubicBezTo>
                      <a:lnTo>
                        <a:pt x="90492" y="23918"/>
                      </a:lnTo>
                      <a:lnTo>
                        <a:pt x="89754" y="23581"/>
                      </a:lnTo>
                      <a:cubicBezTo>
                        <a:pt x="88980" y="22931"/>
                        <a:pt x="88885" y="21435"/>
                        <a:pt x="88879" y="20489"/>
                      </a:cubicBezTo>
                      <a:cubicBezTo>
                        <a:pt x="87875" y="22197"/>
                        <a:pt x="85849" y="17130"/>
                        <a:pt x="84153" y="17999"/>
                      </a:cubicBezTo>
                      <a:cubicBezTo>
                        <a:pt x="84029" y="17863"/>
                        <a:pt x="83355" y="17112"/>
                        <a:pt x="82871" y="16456"/>
                      </a:cubicBezTo>
                      <a:cubicBezTo>
                        <a:pt x="79988" y="20772"/>
                        <a:pt x="77678" y="29127"/>
                        <a:pt x="75226" y="34083"/>
                      </a:cubicBezTo>
                      <a:lnTo>
                        <a:pt x="75391" y="36590"/>
                      </a:lnTo>
                      <a:cubicBezTo>
                        <a:pt x="72833" y="37973"/>
                        <a:pt x="74653" y="39741"/>
                        <a:pt x="73324" y="41545"/>
                      </a:cubicBezTo>
                      <a:lnTo>
                        <a:pt x="72898" y="40877"/>
                      </a:lnTo>
                      <a:lnTo>
                        <a:pt x="72012" y="42254"/>
                      </a:lnTo>
                      <a:cubicBezTo>
                        <a:pt x="72692" y="42846"/>
                        <a:pt x="68981" y="47736"/>
                        <a:pt x="69371" y="48049"/>
                      </a:cubicBezTo>
                      <a:lnTo>
                        <a:pt x="68101" y="49823"/>
                      </a:lnTo>
                      <a:lnTo>
                        <a:pt x="69631" y="49315"/>
                      </a:lnTo>
                      <a:cubicBezTo>
                        <a:pt x="67859" y="54406"/>
                        <a:pt x="65354" y="59284"/>
                        <a:pt x="63505" y="64269"/>
                      </a:cubicBezTo>
                      <a:cubicBezTo>
                        <a:pt x="64190" y="66415"/>
                        <a:pt x="61910" y="67497"/>
                        <a:pt x="62104" y="69537"/>
                      </a:cubicBezTo>
                      <a:cubicBezTo>
                        <a:pt x="60633" y="72452"/>
                        <a:pt x="59298" y="75409"/>
                        <a:pt x="57733" y="77981"/>
                      </a:cubicBezTo>
                      <a:lnTo>
                        <a:pt x="54696" y="85230"/>
                      </a:lnTo>
                      <a:lnTo>
                        <a:pt x="53881" y="86383"/>
                      </a:lnTo>
                      <a:lnTo>
                        <a:pt x="54442" y="86868"/>
                      </a:lnTo>
                      <a:cubicBezTo>
                        <a:pt x="51836" y="88819"/>
                        <a:pt x="52516" y="88689"/>
                        <a:pt x="52581" y="91462"/>
                      </a:cubicBezTo>
                      <a:lnTo>
                        <a:pt x="51122" y="92822"/>
                      </a:lnTo>
                      <a:lnTo>
                        <a:pt x="51901" y="95661"/>
                      </a:lnTo>
                      <a:cubicBezTo>
                        <a:pt x="48989" y="95856"/>
                        <a:pt x="51464" y="99451"/>
                        <a:pt x="49213" y="100314"/>
                      </a:cubicBezTo>
                      <a:lnTo>
                        <a:pt x="48871" y="99782"/>
                      </a:lnTo>
                      <a:lnTo>
                        <a:pt x="48103" y="100498"/>
                      </a:lnTo>
                      <a:cubicBezTo>
                        <a:pt x="47676" y="101974"/>
                        <a:pt x="47339" y="103475"/>
                        <a:pt x="47092" y="104991"/>
                      </a:cubicBezTo>
                      <a:lnTo>
                        <a:pt x="46183" y="107303"/>
                      </a:lnTo>
                      <a:cubicBezTo>
                        <a:pt x="42502" y="114529"/>
                        <a:pt x="39028" y="127408"/>
                        <a:pt x="37397" y="128643"/>
                      </a:cubicBezTo>
                      <a:cubicBezTo>
                        <a:pt x="36535" y="129294"/>
                        <a:pt x="37468" y="130873"/>
                        <a:pt x="37031" y="131860"/>
                      </a:cubicBezTo>
                      <a:lnTo>
                        <a:pt x="35956" y="133634"/>
                      </a:lnTo>
                      <a:cubicBezTo>
                        <a:pt x="35974" y="134133"/>
                        <a:pt x="36108" y="134620"/>
                        <a:pt x="36346" y="135059"/>
                      </a:cubicBezTo>
                      <a:cubicBezTo>
                        <a:pt x="36476" y="135225"/>
                        <a:pt x="37002" y="134639"/>
                        <a:pt x="36937" y="134840"/>
                      </a:cubicBezTo>
                      <a:cubicBezTo>
                        <a:pt x="36635" y="135798"/>
                        <a:pt x="35117" y="136147"/>
                        <a:pt x="34987" y="137146"/>
                      </a:cubicBezTo>
                      <a:lnTo>
                        <a:pt x="35962" y="137306"/>
                      </a:lnTo>
                      <a:cubicBezTo>
                        <a:pt x="36062" y="137543"/>
                        <a:pt x="35093" y="138128"/>
                        <a:pt x="34816" y="138075"/>
                      </a:cubicBezTo>
                      <a:cubicBezTo>
                        <a:pt x="34391" y="139575"/>
                        <a:pt x="33842" y="141037"/>
                        <a:pt x="33173" y="142444"/>
                      </a:cubicBezTo>
                      <a:cubicBezTo>
                        <a:pt x="34585" y="143627"/>
                        <a:pt x="29109" y="146483"/>
                        <a:pt x="30946" y="146921"/>
                      </a:cubicBezTo>
                      <a:cubicBezTo>
                        <a:pt x="30621" y="147612"/>
                        <a:pt x="29321" y="150829"/>
                        <a:pt x="29067" y="150823"/>
                      </a:cubicBezTo>
                      <a:cubicBezTo>
                        <a:pt x="28004" y="152804"/>
                        <a:pt x="27035" y="154868"/>
                        <a:pt x="27372" y="157186"/>
                      </a:cubicBezTo>
                      <a:cubicBezTo>
                        <a:pt x="25711" y="157322"/>
                        <a:pt x="25209" y="161591"/>
                        <a:pt x="24601" y="162691"/>
                      </a:cubicBezTo>
                      <a:cubicBezTo>
                        <a:pt x="24713" y="162436"/>
                        <a:pt x="23809" y="163649"/>
                        <a:pt x="22905" y="163873"/>
                      </a:cubicBezTo>
                      <a:lnTo>
                        <a:pt x="22840" y="164258"/>
                      </a:lnTo>
                      <a:lnTo>
                        <a:pt x="23372" y="164470"/>
                      </a:lnTo>
                      <a:lnTo>
                        <a:pt x="22876" y="164648"/>
                      </a:lnTo>
                      <a:cubicBezTo>
                        <a:pt x="22787" y="166191"/>
                        <a:pt x="20306" y="174038"/>
                        <a:pt x="19425" y="174073"/>
                      </a:cubicBezTo>
                      <a:lnTo>
                        <a:pt x="19035" y="175723"/>
                      </a:lnTo>
                      <a:cubicBezTo>
                        <a:pt x="18445" y="174865"/>
                        <a:pt x="17818" y="176356"/>
                        <a:pt x="19171" y="175871"/>
                      </a:cubicBezTo>
                      <a:lnTo>
                        <a:pt x="18114" y="177053"/>
                      </a:lnTo>
                      <a:lnTo>
                        <a:pt x="18232" y="177739"/>
                      </a:lnTo>
                      <a:lnTo>
                        <a:pt x="17104" y="179513"/>
                      </a:lnTo>
                      <a:lnTo>
                        <a:pt x="17618" y="179974"/>
                      </a:lnTo>
                      <a:cubicBezTo>
                        <a:pt x="17488" y="180122"/>
                        <a:pt x="16820" y="179832"/>
                        <a:pt x="16696" y="179974"/>
                      </a:cubicBezTo>
                      <a:lnTo>
                        <a:pt x="16353" y="180808"/>
                      </a:lnTo>
                      <a:lnTo>
                        <a:pt x="15733" y="182345"/>
                      </a:lnTo>
                      <a:lnTo>
                        <a:pt x="16223" y="182393"/>
                      </a:lnTo>
                      <a:lnTo>
                        <a:pt x="15798" y="183498"/>
                      </a:lnTo>
                      <a:cubicBezTo>
                        <a:pt x="15656" y="183652"/>
                        <a:pt x="14250" y="187389"/>
                        <a:pt x="14368" y="185397"/>
                      </a:cubicBezTo>
                      <a:cubicBezTo>
                        <a:pt x="14143" y="186478"/>
                        <a:pt x="13794" y="187529"/>
                        <a:pt x="13328" y="188530"/>
                      </a:cubicBezTo>
                      <a:lnTo>
                        <a:pt x="12933" y="188761"/>
                      </a:lnTo>
                      <a:lnTo>
                        <a:pt x="12454" y="188862"/>
                      </a:lnTo>
                      <a:lnTo>
                        <a:pt x="12383" y="190446"/>
                      </a:lnTo>
                      <a:lnTo>
                        <a:pt x="12797" y="189825"/>
                      </a:lnTo>
                      <a:lnTo>
                        <a:pt x="12980" y="190174"/>
                      </a:lnTo>
                      <a:lnTo>
                        <a:pt x="12117" y="192729"/>
                      </a:lnTo>
                      <a:lnTo>
                        <a:pt x="11414" y="192469"/>
                      </a:lnTo>
                      <a:cubicBezTo>
                        <a:pt x="11249" y="192670"/>
                        <a:pt x="11497" y="193338"/>
                        <a:pt x="11414" y="193592"/>
                      </a:cubicBezTo>
                      <a:cubicBezTo>
                        <a:pt x="10741" y="195366"/>
                        <a:pt x="8732" y="196673"/>
                        <a:pt x="8655" y="198571"/>
                      </a:cubicBezTo>
                      <a:cubicBezTo>
                        <a:pt x="8614" y="199546"/>
                        <a:pt x="9163" y="200345"/>
                        <a:pt x="8383" y="201226"/>
                      </a:cubicBezTo>
                      <a:cubicBezTo>
                        <a:pt x="6115" y="203833"/>
                        <a:pt x="1696" y="214483"/>
                        <a:pt x="0" y="218261"/>
                      </a:cubicBezTo>
                      <a:lnTo>
                        <a:pt x="0" y="192705"/>
                      </a:lnTo>
                      <a:cubicBezTo>
                        <a:pt x="1040" y="191522"/>
                        <a:pt x="2062" y="189553"/>
                        <a:pt x="3078" y="187094"/>
                      </a:cubicBezTo>
                      <a:cubicBezTo>
                        <a:pt x="2546" y="187933"/>
                        <a:pt x="2032" y="188590"/>
                        <a:pt x="1607" y="187377"/>
                      </a:cubicBezTo>
                      <a:cubicBezTo>
                        <a:pt x="1016" y="185745"/>
                        <a:pt x="2712" y="185012"/>
                        <a:pt x="3096" y="184841"/>
                      </a:cubicBezTo>
                      <a:lnTo>
                        <a:pt x="2777" y="184545"/>
                      </a:lnTo>
                      <a:lnTo>
                        <a:pt x="2972" y="183729"/>
                      </a:lnTo>
                      <a:cubicBezTo>
                        <a:pt x="3131" y="183067"/>
                        <a:pt x="3562" y="181488"/>
                        <a:pt x="4153" y="181098"/>
                      </a:cubicBezTo>
                      <a:cubicBezTo>
                        <a:pt x="6192" y="179785"/>
                        <a:pt x="4348" y="179324"/>
                        <a:pt x="5288" y="177952"/>
                      </a:cubicBezTo>
                      <a:cubicBezTo>
                        <a:pt x="5672" y="177402"/>
                        <a:pt x="6186" y="178597"/>
                        <a:pt x="6097" y="178319"/>
                      </a:cubicBezTo>
                      <a:cubicBezTo>
                        <a:pt x="5819" y="177396"/>
                        <a:pt x="8183" y="168491"/>
                        <a:pt x="9671" y="166363"/>
                      </a:cubicBezTo>
                      <a:cubicBezTo>
                        <a:pt x="9890" y="166055"/>
                        <a:pt x="10091" y="166227"/>
                        <a:pt x="10262" y="166457"/>
                      </a:cubicBezTo>
                      <a:cubicBezTo>
                        <a:pt x="10162" y="166123"/>
                        <a:pt x="10111" y="165777"/>
                        <a:pt x="10109" y="165428"/>
                      </a:cubicBezTo>
                      <a:lnTo>
                        <a:pt x="10634" y="165493"/>
                      </a:lnTo>
                      <a:lnTo>
                        <a:pt x="10977" y="164618"/>
                      </a:lnTo>
                      <a:cubicBezTo>
                        <a:pt x="10965" y="164305"/>
                        <a:pt x="11090" y="164003"/>
                        <a:pt x="11320" y="163790"/>
                      </a:cubicBezTo>
                      <a:lnTo>
                        <a:pt x="11822" y="162608"/>
                      </a:lnTo>
                      <a:lnTo>
                        <a:pt x="11993" y="162082"/>
                      </a:lnTo>
                      <a:lnTo>
                        <a:pt x="12371" y="160509"/>
                      </a:lnTo>
                      <a:cubicBezTo>
                        <a:pt x="12466" y="160858"/>
                        <a:pt x="12962" y="160231"/>
                        <a:pt x="12998" y="160237"/>
                      </a:cubicBezTo>
                      <a:lnTo>
                        <a:pt x="13139" y="159982"/>
                      </a:lnTo>
                      <a:cubicBezTo>
                        <a:pt x="12602" y="159681"/>
                        <a:pt x="11780" y="159657"/>
                        <a:pt x="12743" y="159161"/>
                      </a:cubicBezTo>
                      <a:lnTo>
                        <a:pt x="13127" y="159693"/>
                      </a:lnTo>
                      <a:lnTo>
                        <a:pt x="13447" y="159468"/>
                      </a:lnTo>
                      <a:lnTo>
                        <a:pt x="13872" y="158806"/>
                      </a:lnTo>
                      <a:lnTo>
                        <a:pt x="13506" y="158776"/>
                      </a:lnTo>
                      <a:lnTo>
                        <a:pt x="13783" y="158138"/>
                      </a:lnTo>
                      <a:cubicBezTo>
                        <a:pt x="13730" y="157836"/>
                        <a:pt x="13482" y="157375"/>
                        <a:pt x="13340" y="157546"/>
                      </a:cubicBezTo>
                      <a:lnTo>
                        <a:pt x="14043" y="155477"/>
                      </a:lnTo>
                      <a:cubicBezTo>
                        <a:pt x="14043" y="155660"/>
                        <a:pt x="14386" y="155897"/>
                        <a:pt x="14681" y="156068"/>
                      </a:cubicBezTo>
                      <a:lnTo>
                        <a:pt x="14983" y="155382"/>
                      </a:lnTo>
                      <a:lnTo>
                        <a:pt x="14799" y="154093"/>
                      </a:lnTo>
                      <a:cubicBezTo>
                        <a:pt x="15095" y="154093"/>
                        <a:pt x="15438" y="153780"/>
                        <a:pt x="15721" y="153726"/>
                      </a:cubicBezTo>
                      <a:lnTo>
                        <a:pt x="16188" y="152698"/>
                      </a:lnTo>
                      <a:lnTo>
                        <a:pt x="15904" y="151089"/>
                      </a:lnTo>
                      <a:cubicBezTo>
                        <a:pt x="16243" y="151243"/>
                        <a:pt x="16636" y="151216"/>
                        <a:pt x="16950" y="151018"/>
                      </a:cubicBezTo>
                      <a:lnTo>
                        <a:pt x="18197" y="148322"/>
                      </a:lnTo>
                      <a:cubicBezTo>
                        <a:pt x="17606" y="147808"/>
                        <a:pt x="16785" y="147417"/>
                        <a:pt x="18067" y="147376"/>
                      </a:cubicBezTo>
                      <a:lnTo>
                        <a:pt x="18019" y="145259"/>
                      </a:lnTo>
                      <a:lnTo>
                        <a:pt x="19089" y="144011"/>
                      </a:lnTo>
                      <a:cubicBezTo>
                        <a:pt x="19360" y="144011"/>
                        <a:pt x="19874" y="144230"/>
                        <a:pt x="19945" y="144549"/>
                      </a:cubicBezTo>
                      <a:lnTo>
                        <a:pt x="20052" y="141351"/>
                      </a:lnTo>
                      <a:cubicBezTo>
                        <a:pt x="20684" y="141889"/>
                        <a:pt x="20701" y="141782"/>
                        <a:pt x="20749" y="141014"/>
                      </a:cubicBezTo>
                      <a:lnTo>
                        <a:pt x="20749" y="140665"/>
                      </a:lnTo>
                      <a:cubicBezTo>
                        <a:pt x="22492" y="140854"/>
                        <a:pt x="20388" y="141416"/>
                        <a:pt x="20678" y="142066"/>
                      </a:cubicBezTo>
                      <a:cubicBezTo>
                        <a:pt x="20772" y="142152"/>
                        <a:pt x="20883" y="142218"/>
                        <a:pt x="21003" y="142261"/>
                      </a:cubicBezTo>
                      <a:lnTo>
                        <a:pt x="21564" y="141079"/>
                      </a:lnTo>
                      <a:cubicBezTo>
                        <a:pt x="21556" y="140614"/>
                        <a:pt x="21612" y="140150"/>
                        <a:pt x="21729" y="139701"/>
                      </a:cubicBezTo>
                      <a:cubicBezTo>
                        <a:pt x="20814" y="141906"/>
                        <a:pt x="21363" y="137891"/>
                        <a:pt x="21960" y="136591"/>
                      </a:cubicBezTo>
                      <a:lnTo>
                        <a:pt x="22102" y="135999"/>
                      </a:lnTo>
                      <a:cubicBezTo>
                        <a:pt x="22344" y="135786"/>
                        <a:pt x="22692" y="136667"/>
                        <a:pt x="22740" y="136715"/>
                      </a:cubicBezTo>
                      <a:cubicBezTo>
                        <a:pt x="23100" y="137022"/>
                        <a:pt x="23732" y="136265"/>
                        <a:pt x="23803" y="136165"/>
                      </a:cubicBezTo>
                      <a:cubicBezTo>
                        <a:pt x="24008" y="135746"/>
                        <a:pt x="23948" y="135246"/>
                        <a:pt x="23650" y="134888"/>
                      </a:cubicBezTo>
                      <a:lnTo>
                        <a:pt x="23396" y="134444"/>
                      </a:lnTo>
                      <a:lnTo>
                        <a:pt x="23396" y="135497"/>
                      </a:lnTo>
                      <a:lnTo>
                        <a:pt x="23094" y="135402"/>
                      </a:lnTo>
                      <a:lnTo>
                        <a:pt x="23189" y="134811"/>
                      </a:lnTo>
                      <a:lnTo>
                        <a:pt x="22840" y="134763"/>
                      </a:lnTo>
                      <a:lnTo>
                        <a:pt x="22840" y="134326"/>
                      </a:lnTo>
                      <a:cubicBezTo>
                        <a:pt x="22840" y="134107"/>
                        <a:pt x="23313" y="133924"/>
                        <a:pt x="23502" y="134119"/>
                      </a:cubicBezTo>
                      <a:cubicBezTo>
                        <a:pt x="23502" y="133474"/>
                        <a:pt x="23094" y="131470"/>
                        <a:pt x="24282" y="131943"/>
                      </a:cubicBezTo>
                      <a:lnTo>
                        <a:pt x="24660" y="130329"/>
                      </a:lnTo>
                      <a:lnTo>
                        <a:pt x="25316" y="130423"/>
                      </a:lnTo>
                      <a:lnTo>
                        <a:pt x="25026" y="129501"/>
                      </a:lnTo>
                      <a:cubicBezTo>
                        <a:pt x="25026" y="129306"/>
                        <a:pt x="25516" y="129755"/>
                        <a:pt x="25617" y="129584"/>
                      </a:cubicBezTo>
                      <a:cubicBezTo>
                        <a:pt x="25965" y="128933"/>
                        <a:pt x="25192" y="128519"/>
                        <a:pt x="25416" y="127887"/>
                      </a:cubicBezTo>
                      <a:lnTo>
                        <a:pt x="26409" y="126237"/>
                      </a:lnTo>
                      <a:lnTo>
                        <a:pt x="26781" y="126538"/>
                      </a:lnTo>
                      <a:lnTo>
                        <a:pt x="26609" y="126243"/>
                      </a:lnTo>
                      <a:cubicBezTo>
                        <a:pt x="27377" y="126716"/>
                        <a:pt x="27407" y="125959"/>
                        <a:pt x="27407" y="124865"/>
                      </a:cubicBezTo>
                      <a:lnTo>
                        <a:pt x="28240" y="119206"/>
                      </a:lnTo>
                      <a:lnTo>
                        <a:pt x="28671" y="118792"/>
                      </a:lnTo>
                      <a:cubicBezTo>
                        <a:pt x="29581" y="119124"/>
                        <a:pt x="29138" y="120430"/>
                        <a:pt x="29510" y="119662"/>
                      </a:cubicBezTo>
                      <a:cubicBezTo>
                        <a:pt x="30101" y="118479"/>
                        <a:pt x="29374" y="119401"/>
                        <a:pt x="30024" y="118278"/>
                      </a:cubicBezTo>
                      <a:cubicBezTo>
                        <a:pt x="30278" y="117835"/>
                        <a:pt x="29752" y="117391"/>
                        <a:pt x="29752" y="117391"/>
                      </a:cubicBezTo>
                      <a:lnTo>
                        <a:pt x="29676" y="116829"/>
                      </a:lnTo>
                      <a:lnTo>
                        <a:pt x="30001" y="116658"/>
                      </a:lnTo>
                      <a:lnTo>
                        <a:pt x="29847" y="117113"/>
                      </a:lnTo>
                      <a:cubicBezTo>
                        <a:pt x="29983" y="117432"/>
                        <a:pt x="30798" y="117557"/>
                        <a:pt x="30887" y="117220"/>
                      </a:cubicBezTo>
                      <a:cubicBezTo>
                        <a:pt x="31111" y="116333"/>
                        <a:pt x="30627" y="116817"/>
                        <a:pt x="30237" y="116350"/>
                      </a:cubicBezTo>
                      <a:lnTo>
                        <a:pt x="29747" y="116143"/>
                      </a:lnTo>
                      <a:lnTo>
                        <a:pt x="30538" y="116007"/>
                      </a:lnTo>
                      <a:lnTo>
                        <a:pt x="30822" y="115487"/>
                      </a:lnTo>
                      <a:cubicBezTo>
                        <a:pt x="30958" y="115830"/>
                        <a:pt x="30775" y="116143"/>
                        <a:pt x="31005" y="116463"/>
                      </a:cubicBezTo>
                      <a:cubicBezTo>
                        <a:pt x="31200" y="116386"/>
                        <a:pt x="30343" y="113506"/>
                        <a:pt x="31070" y="112986"/>
                      </a:cubicBezTo>
                      <a:lnTo>
                        <a:pt x="31572" y="113577"/>
                      </a:lnTo>
                      <a:cubicBezTo>
                        <a:pt x="31673" y="113619"/>
                        <a:pt x="32417" y="113234"/>
                        <a:pt x="33114" y="113063"/>
                      </a:cubicBezTo>
                      <a:cubicBezTo>
                        <a:pt x="34946" y="110041"/>
                        <a:pt x="33758" y="106351"/>
                        <a:pt x="36411" y="106156"/>
                      </a:cubicBezTo>
                      <a:lnTo>
                        <a:pt x="36576" y="105654"/>
                      </a:lnTo>
                      <a:cubicBezTo>
                        <a:pt x="36322" y="105240"/>
                        <a:pt x="35708" y="105009"/>
                        <a:pt x="35560" y="104648"/>
                      </a:cubicBezTo>
                      <a:cubicBezTo>
                        <a:pt x="35412" y="104288"/>
                        <a:pt x="35773" y="103342"/>
                        <a:pt x="35968" y="102999"/>
                      </a:cubicBezTo>
                      <a:lnTo>
                        <a:pt x="35838" y="102721"/>
                      </a:lnTo>
                      <a:cubicBezTo>
                        <a:pt x="36553" y="102490"/>
                        <a:pt x="38479" y="98316"/>
                        <a:pt x="39973" y="94673"/>
                      </a:cubicBezTo>
                      <a:cubicBezTo>
                        <a:pt x="40818" y="91681"/>
                        <a:pt x="41368" y="89352"/>
                        <a:pt x="41155" y="88896"/>
                      </a:cubicBezTo>
                      <a:cubicBezTo>
                        <a:pt x="41811" y="88784"/>
                        <a:pt x="42484" y="87755"/>
                        <a:pt x="43099" y="86484"/>
                      </a:cubicBezTo>
                      <a:lnTo>
                        <a:pt x="43583" y="84355"/>
                      </a:lnTo>
                      <a:cubicBezTo>
                        <a:pt x="43583" y="84456"/>
                        <a:pt x="43707" y="84580"/>
                        <a:pt x="43861" y="84704"/>
                      </a:cubicBezTo>
                      <a:cubicBezTo>
                        <a:pt x="44050" y="84213"/>
                        <a:pt x="44221" y="83728"/>
                        <a:pt x="44387" y="83273"/>
                      </a:cubicBezTo>
                      <a:lnTo>
                        <a:pt x="44345" y="82989"/>
                      </a:lnTo>
                      <a:lnTo>
                        <a:pt x="44995" y="81469"/>
                      </a:lnTo>
                      <a:lnTo>
                        <a:pt x="44717" y="79908"/>
                      </a:lnTo>
                      <a:cubicBezTo>
                        <a:pt x="45970" y="80021"/>
                        <a:pt x="46395" y="78377"/>
                        <a:pt x="45627" y="77579"/>
                      </a:cubicBezTo>
                      <a:cubicBezTo>
                        <a:pt x="46242" y="77106"/>
                        <a:pt x="46741" y="76500"/>
                        <a:pt x="47086" y="75805"/>
                      </a:cubicBezTo>
                      <a:cubicBezTo>
                        <a:pt x="47411" y="73948"/>
                        <a:pt x="47949" y="70235"/>
                        <a:pt x="49243" y="69401"/>
                      </a:cubicBezTo>
                      <a:cubicBezTo>
                        <a:pt x="51074" y="68218"/>
                        <a:pt x="49373" y="67391"/>
                        <a:pt x="50377" y="66255"/>
                      </a:cubicBezTo>
                      <a:cubicBezTo>
                        <a:pt x="50534" y="66029"/>
                        <a:pt x="50712" y="65820"/>
                        <a:pt x="50909" y="65629"/>
                      </a:cubicBezTo>
                      <a:lnTo>
                        <a:pt x="50791" y="65321"/>
                      </a:lnTo>
                      <a:cubicBezTo>
                        <a:pt x="50879" y="65085"/>
                        <a:pt x="51163" y="64996"/>
                        <a:pt x="51435" y="64937"/>
                      </a:cubicBezTo>
                      <a:lnTo>
                        <a:pt x="51600" y="64682"/>
                      </a:lnTo>
                      <a:lnTo>
                        <a:pt x="51057" y="64091"/>
                      </a:lnTo>
                      <a:cubicBezTo>
                        <a:pt x="51029" y="63515"/>
                        <a:pt x="51171" y="62944"/>
                        <a:pt x="51464" y="62447"/>
                      </a:cubicBezTo>
                      <a:lnTo>
                        <a:pt x="51328" y="62163"/>
                      </a:lnTo>
                      <a:cubicBezTo>
                        <a:pt x="52398" y="61815"/>
                        <a:pt x="56988" y="50811"/>
                        <a:pt x="57455" y="49013"/>
                      </a:cubicBezTo>
                      <a:cubicBezTo>
                        <a:pt x="57687" y="49006"/>
                        <a:pt x="57910" y="48921"/>
                        <a:pt x="58087" y="48771"/>
                      </a:cubicBezTo>
                      <a:lnTo>
                        <a:pt x="58855" y="46642"/>
                      </a:lnTo>
                      <a:lnTo>
                        <a:pt x="58755" y="45920"/>
                      </a:lnTo>
                      <a:lnTo>
                        <a:pt x="58406" y="45867"/>
                      </a:lnTo>
                      <a:lnTo>
                        <a:pt x="59127" y="43739"/>
                      </a:lnTo>
                      <a:cubicBezTo>
                        <a:pt x="59298" y="43579"/>
                        <a:pt x="59901" y="42923"/>
                        <a:pt x="60438" y="42319"/>
                      </a:cubicBezTo>
                      <a:lnTo>
                        <a:pt x="61147" y="40463"/>
                      </a:lnTo>
                      <a:lnTo>
                        <a:pt x="60964" y="39428"/>
                      </a:lnTo>
                      <a:cubicBezTo>
                        <a:pt x="61135" y="39516"/>
                        <a:pt x="61329" y="39549"/>
                        <a:pt x="61520" y="39523"/>
                      </a:cubicBezTo>
                      <a:cubicBezTo>
                        <a:pt x="61986" y="38340"/>
                        <a:pt x="62441" y="37276"/>
                        <a:pt x="62873" y="36353"/>
                      </a:cubicBezTo>
                      <a:cubicBezTo>
                        <a:pt x="62406" y="35998"/>
                        <a:pt x="62122" y="35762"/>
                        <a:pt x="63127" y="35715"/>
                      </a:cubicBezTo>
                      <a:lnTo>
                        <a:pt x="63079" y="33598"/>
                      </a:lnTo>
                      <a:lnTo>
                        <a:pt x="64155" y="32344"/>
                      </a:lnTo>
                      <a:cubicBezTo>
                        <a:pt x="64444" y="32344"/>
                        <a:pt x="64982" y="32587"/>
                        <a:pt x="65017" y="32935"/>
                      </a:cubicBezTo>
                      <a:lnTo>
                        <a:pt x="65053" y="31877"/>
                      </a:lnTo>
                      <a:lnTo>
                        <a:pt x="65053" y="31617"/>
                      </a:lnTo>
                      <a:lnTo>
                        <a:pt x="65106" y="29731"/>
                      </a:lnTo>
                      <a:cubicBezTo>
                        <a:pt x="65194" y="29601"/>
                        <a:pt x="65561" y="28986"/>
                        <a:pt x="65821" y="29009"/>
                      </a:cubicBezTo>
                      <a:lnTo>
                        <a:pt x="66222" y="30074"/>
                      </a:lnTo>
                      <a:cubicBezTo>
                        <a:pt x="66329" y="29949"/>
                        <a:pt x="66411" y="29807"/>
                        <a:pt x="66506" y="29677"/>
                      </a:cubicBezTo>
                      <a:lnTo>
                        <a:pt x="66801" y="28016"/>
                      </a:lnTo>
                      <a:cubicBezTo>
                        <a:pt x="65673" y="30748"/>
                        <a:pt x="66335" y="24841"/>
                        <a:pt x="67168" y="24344"/>
                      </a:cubicBezTo>
                      <a:cubicBezTo>
                        <a:pt x="67481" y="24166"/>
                        <a:pt x="67723" y="24977"/>
                        <a:pt x="67812" y="25059"/>
                      </a:cubicBezTo>
                      <a:cubicBezTo>
                        <a:pt x="68166" y="25367"/>
                        <a:pt x="68804" y="24610"/>
                        <a:pt x="68875" y="24504"/>
                      </a:cubicBezTo>
                      <a:cubicBezTo>
                        <a:pt x="69077" y="24086"/>
                        <a:pt x="69017" y="23589"/>
                        <a:pt x="68721" y="23232"/>
                      </a:cubicBezTo>
                      <a:lnTo>
                        <a:pt x="68467" y="22789"/>
                      </a:lnTo>
                      <a:lnTo>
                        <a:pt x="68467" y="23841"/>
                      </a:lnTo>
                      <a:lnTo>
                        <a:pt x="68160" y="23753"/>
                      </a:lnTo>
                      <a:lnTo>
                        <a:pt x="68261" y="23161"/>
                      </a:lnTo>
                      <a:lnTo>
                        <a:pt x="67912" y="23108"/>
                      </a:lnTo>
                      <a:lnTo>
                        <a:pt x="67912" y="22670"/>
                      </a:lnTo>
                      <a:cubicBezTo>
                        <a:pt x="67912" y="22452"/>
                        <a:pt x="68385" y="22268"/>
                        <a:pt x="68574" y="22464"/>
                      </a:cubicBezTo>
                      <a:cubicBezTo>
                        <a:pt x="68574" y="21819"/>
                        <a:pt x="68166" y="19815"/>
                        <a:pt x="69354" y="20288"/>
                      </a:cubicBezTo>
                      <a:lnTo>
                        <a:pt x="69732" y="18673"/>
                      </a:lnTo>
                      <a:lnTo>
                        <a:pt x="70387" y="18768"/>
                      </a:lnTo>
                      <a:lnTo>
                        <a:pt x="70098" y="17845"/>
                      </a:lnTo>
                      <a:cubicBezTo>
                        <a:pt x="70098" y="17650"/>
                        <a:pt x="70588" y="18100"/>
                        <a:pt x="70689" y="17928"/>
                      </a:cubicBezTo>
                      <a:cubicBezTo>
                        <a:pt x="70878" y="17579"/>
                        <a:pt x="70506" y="16592"/>
                        <a:pt x="70488" y="16231"/>
                      </a:cubicBezTo>
                      <a:lnTo>
                        <a:pt x="71480" y="14587"/>
                      </a:lnTo>
                      <a:lnTo>
                        <a:pt x="71853" y="14889"/>
                      </a:lnTo>
                      <a:lnTo>
                        <a:pt x="71687" y="14587"/>
                      </a:lnTo>
                      <a:cubicBezTo>
                        <a:pt x="72124" y="14670"/>
                        <a:pt x="73099" y="13777"/>
                        <a:pt x="72827" y="13050"/>
                      </a:cubicBezTo>
                      <a:cubicBezTo>
                        <a:pt x="72762" y="12873"/>
                        <a:pt x="72479" y="13493"/>
                        <a:pt x="72331" y="13363"/>
                      </a:cubicBezTo>
                      <a:cubicBezTo>
                        <a:pt x="71923" y="13007"/>
                        <a:pt x="71704" y="12480"/>
                        <a:pt x="71740" y="11938"/>
                      </a:cubicBezTo>
                      <a:cubicBezTo>
                        <a:pt x="73235" y="11477"/>
                        <a:pt x="71333" y="9756"/>
                        <a:pt x="73347" y="11383"/>
                      </a:cubicBezTo>
                      <a:lnTo>
                        <a:pt x="73223" y="11063"/>
                      </a:lnTo>
                      <a:lnTo>
                        <a:pt x="73070" y="10525"/>
                      </a:lnTo>
                      <a:cubicBezTo>
                        <a:pt x="72898" y="9816"/>
                        <a:pt x="72361" y="8751"/>
                        <a:pt x="72940" y="8331"/>
                      </a:cubicBezTo>
                      <a:cubicBezTo>
                        <a:pt x="76484" y="5682"/>
                        <a:pt x="75504" y="1786"/>
                        <a:pt x="76112" y="1330"/>
                      </a:cubicBezTo>
                      <a:lnTo>
                        <a:pt x="76614" y="1922"/>
                      </a:lnTo>
                      <a:lnTo>
                        <a:pt x="77276" y="0"/>
                      </a:lnTo>
                      <a:cubicBezTo>
                        <a:pt x="77759" y="543"/>
                        <a:pt x="78293" y="1038"/>
                        <a:pt x="78871" y="1478"/>
                      </a:cubicBezTo>
                      <a:lnTo>
                        <a:pt x="78842" y="656"/>
                      </a:lnTo>
                      <a:lnTo>
                        <a:pt x="79379" y="1502"/>
                      </a:lnTo>
                      <a:lnTo>
                        <a:pt x="79574" y="1230"/>
                      </a:lnTo>
                      <a:cubicBezTo>
                        <a:pt x="79722" y="1135"/>
                        <a:pt x="79941" y="1455"/>
                        <a:pt x="79923" y="1626"/>
                      </a:cubicBezTo>
                      <a:cubicBezTo>
                        <a:pt x="80957" y="999"/>
                        <a:pt x="83202" y="4074"/>
                        <a:pt x="84472" y="3489"/>
                      </a:cubicBezTo>
                      <a:lnTo>
                        <a:pt x="85364" y="4754"/>
                      </a:lnTo>
                      <a:lnTo>
                        <a:pt x="86038" y="5505"/>
                      </a:lnTo>
                      <a:lnTo>
                        <a:pt x="87373" y="5688"/>
                      </a:lnTo>
                      <a:cubicBezTo>
                        <a:pt x="87172" y="6014"/>
                        <a:pt x="87414" y="6457"/>
                        <a:pt x="87840" y="6942"/>
                      </a:cubicBezTo>
                      <a:lnTo>
                        <a:pt x="88915" y="6906"/>
                      </a:lnTo>
                      <a:lnTo>
                        <a:pt x="89015" y="8089"/>
                      </a:lnTo>
                      <a:cubicBezTo>
                        <a:pt x="90167" y="9088"/>
                        <a:pt x="91308" y="9999"/>
                        <a:pt x="90356" y="10135"/>
                      </a:cubicBezTo>
                      <a:lnTo>
                        <a:pt x="91822" y="10407"/>
                      </a:lnTo>
                      <a:lnTo>
                        <a:pt x="91768" y="11341"/>
                      </a:lnTo>
                      <a:lnTo>
                        <a:pt x="92773" y="10714"/>
                      </a:lnTo>
                      <a:lnTo>
                        <a:pt x="94959" y="11767"/>
                      </a:lnTo>
                      <a:cubicBezTo>
                        <a:pt x="95037" y="12111"/>
                        <a:pt x="94945" y="12472"/>
                        <a:pt x="94710" y="12737"/>
                      </a:cubicBezTo>
                      <a:lnTo>
                        <a:pt x="94799" y="13156"/>
                      </a:lnTo>
                      <a:cubicBezTo>
                        <a:pt x="95100" y="13271"/>
                        <a:pt x="95341" y="13504"/>
                        <a:pt x="95467" y="13801"/>
                      </a:cubicBezTo>
                      <a:lnTo>
                        <a:pt x="96247" y="12819"/>
                      </a:lnTo>
                      <a:cubicBezTo>
                        <a:pt x="95939" y="18188"/>
                        <a:pt x="100701" y="15356"/>
                        <a:pt x="99898" y="18555"/>
                      </a:cubicBezTo>
                      <a:lnTo>
                        <a:pt x="101404" y="17964"/>
                      </a:lnTo>
                      <a:cubicBezTo>
                        <a:pt x="101446" y="18289"/>
                        <a:pt x="101593" y="19655"/>
                        <a:pt x="101965" y="19832"/>
                      </a:cubicBezTo>
                      <a:lnTo>
                        <a:pt x="102556" y="19590"/>
                      </a:lnTo>
                      <a:lnTo>
                        <a:pt x="102633" y="22168"/>
                      </a:lnTo>
                      <a:lnTo>
                        <a:pt x="104216" y="21281"/>
                      </a:lnTo>
                      <a:lnTo>
                        <a:pt x="104388" y="23770"/>
                      </a:lnTo>
                      <a:cubicBezTo>
                        <a:pt x="104388" y="22404"/>
                        <a:pt x="106237" y="24084"/>
                        <a:pt x="106580" y="22818"/>
                      </a:cubicBezTo>
                      <a:lnTo>
                        <a:pt x="107472" y="24107"/>
                      </a:lnTo>
                      <a:lnTo>
                        <a:pt x="108517" y="24107"/>
                      </a:lnTo>
                      <a:cubicBezTo>
                        <a:pt x="109008" y="24938"/>
                        <a:pt x="109263" y="25887"/>
                        <a:pt x="109256" y="26851"/>
                      </a:cubicBezTo>
                      <a:lnTo>
                        <a:pt x="110798" y="27277"/>
                      </a:lnTo>
                      <a:lnTo>
                        <a:pt x="111743" y="28944"/>
                      </a:lnTo>
                      <a:lnTo>
                        <a:pt x="114106" y="30227"/>
                      </a:lnTo>
                      <a:lnTo>
                        <a:pt x="114106" y="31410"/>
                      </a:lnTo>
                      <a:lnTo>
                        <a:pt x="115158" y="31410"/>
                      </a:lnTo>
                      <a:cubicBezTo>
                        <a:pt x="115377" y="31847"/>
                        <a:pt x="114278" y="32841"/>
                        <a:pt x="115075" y="33267"/>
                      </a:cubicBezTo>
                      <a:lnTo>
                        <a:pt x="116930" y="33509"/>
                      </a:lnTo>
                      <a:cubicBezTo>
                        <a:pt x="115122" y="34863"/>
                        <a:pt x="118703" y="35508"/>
                        <a:pt x="119506" y="35443"/>
                      </a:cubicBezTo>
                      <a:lnTo>
                        <a:pt x="120316" y="37542"/>
                      </a:lnTo>
                      <a:cubicBezTo>
                        <a:pt x="121107" y="38086"/>
                        <a:pt x="122779" y="38843"/>
                        <a:pt x="123535" y="37784"/>
                      </a:cubicBezTo>
                      <a:lnTo>
                        <a:pt x="124126" y="39883"/>
                      </a:lnTo>
                      <a:cubicBezTo>
                        <a:pt x="125095" y="40475"/>
                        <a:pt x="125804" y="41805"/>
                        <a:pt x="126377" y="42722"/>
                      </a:cubicBezTo>
                      <a:cubicBezTo>
                        <a:pt x="126552" y="41607"/>
                        <a:pt x="126312" y="40466"/>
                        <a:pt x="125704" y="39517"/>
                      </a:cubicBezTo>
                      <a:lnTo>
                        <a:pt x="127104" y="40528"/>
                      </a:lnTo>
                      <a:cubicBezTo>
                        <a:pt x="127234" y="41350"/>
                        <a:pt x="128599" y="42550"/>
                        <a:pt x="129999" y="44519"/>
                      </a:cubicBezTo>
                      <a:lnTo>
                        <a:pt x="131606" y="44832"/>
                      </a:lnTo>
                      <a:lnTo>
                        <a:pt x="132031" y="47056"/>
                      </a:lnTo>
                      <a:lnTo>
                        <a:pt x="133673" y="48475"/>
                      </a:lnTo>
                      <a:cubicBezTo>
                        <a:pt x="133378" y="48126"/>
                        <a:pt x="134058" y="46370"/>
                        <a:pt x="135168" y="47884"/>
                      </a:cubicBezTo>
                      <a:cubicBezTo>
                        <a:pt x="135308" y="48043"/>
                        <a:pt x="135402" y="48237"/>
                        <a:pt x="135440" y="48445"/>
                      </a:cubicBezTo>
                      <a:lnTo>
                        <a:pt x="135718" y="48682"/>
                      </a:lnTo>
                      <a:lnTo>
                        <a:pt x="136308" y="48528"/>
                      </a:lnTo>
                      <a:cubicBezTo>
                        <a:pt x="136447" y="48830"/>
                        <a:pt x="136565" y="49139"/>
                        <a:pt x="136663" y="49456"/>
                      </a:cubicBezTo>
                      <a:cubicBezTo>
                        <a:pt x="137508" y="50172"/>
                        <a:pt x="138488" y="51041"/>
                        <a:pt x="138636" y="51425"/>
                      </a:cubicBezTo>
                      <a:lnTo>
                        <a:pt x="138884" y="51355"/>
                      </a:lnTo>
                      <a:cubicBezTo>
                        <a:pt x="139995" y="50911"/>
                        <a:pt x="140869" y="52484"/>
                        <a:pt x="141159" y="53347"/>
                      </a:cubicBezTo>
                      <a:lnTo>
                        <a:pt x="141295" y="54358"/>
                      </a:lnTo>
                      <a:cubicBezTo>
                        <a:pt x="142372" y="55357"/>
                        <a:pt x="143632" y="56138"/>
                        <a:pt x="145005" y="56658"/>
                      </a:cubicBezTo>
                      <a:lnTo>
                        <a:pt x="145489" y="57415"/>
                      </a:lnTo>
                      <a:cubicBezTo>
                        <a:pt x="146712" y="58048"/>
                        <a:pt x="148148" y="58415"/>
                        <a:pt x="148957" y="59497"/>
                      </a:cubicBezTo>
                      <a:lnTo>
                        <a:pt x="149206" y="61413"/>
                      </a:lnTo>
                      <a:lnTo>
                        <a:pt x="150340" y="61466"/>
                      </a:lnTo>
                      <a:lnTo>
                        <a:pt x="150647" y="61897"/>
                      </a:lnTo>
                      <a:cubicBezTo>
                        <a:pt x="151504" y="62778"/>
                        <a:pt x="152337" y="63671"/>
                        <a:pt x="153164" y="64611"/>
                      </a:cubicBezTo>
                      <a:cubicBezTo>
                        <a:pt x="153992" y="64888"/>
                        <a:pt x="154775" y="65286"/>
                        <a:pt x="155486" y="65794"/>
                      </a:cubicBezTo>
                      <a:cubicBezTo>
                        <a:pt x="156549" y="66563"/>
                        <a:pt x="156738" y="67982"/>
                        <a:pt x="157737" y="69371"/>
                      </a:cubicBezTo>
                      <a:lnTo>
                        <a:pt x="158268" y="69105"/>
                      </a:lnTo>
                      <a:lnTo>
                        <a:pt x="158386" y="68514"/>
                      </a:lnTo>
                      <a:lnTo>
                        <a:pt x="158522" y="68934"/>
                      </a:lnTo>
                      <a:cubicBezTo>
                        <a:pt x="158558" y="69064"/>
                        <a:pt x="158759" y="69833"/>
                        <a:pt x="158995" y="69779"/>
                      </a:cubicBezTo>
                      <a:cubicBezTo>
                        <a:pt x="159982" y="69555"/>
                        <a:pt x="161163" y="69407"/>
                        <a:pt x="162262" y="70867"/>
                      </a:cubicBezTo>
                      <a:cubicBezTo>
                        <a:pt x="162817" y="71607"/>
                        <a:pt x="162103" y="73268"/>
                        <a:pt x="162983" y="73540"/>
                      </a:cubicBezTo>
                      <a:lnTo>
                        <a:pt x="164755" y="73540"/>
                      </a:lnTo>
                      <a:cubicBezTo>
                        <a:pt x="164164" y="74516"/>
                        <a:pt x="165742" y="75728"/>
                        <a:pt x="167461" y="76083"/>
                      </a:cubicBezTo>
                      <a:cubicBezTo>
                        <a:pt x="167745" y="76142"/>
                        <a:pt x="167774" y="76455"/>
                        <a:pt x="167768" y="76816"/>
                      </a:cubicBezTo>
                      <a:lnTo>
                        <a:pt x="168359" y="77821"/>
                      </a:lnTo>
                      <a:cubicBezTo>
                        <a:pt x="168649" y="77868"/>
                        <a:pt x="168643" y="78052"/>
                        <a:pt x="168619" y="78241"/>
                      </a:cubicBezTo>
                      <a:lnTo>
                        <a:pt x="169068" y="78974"/>
                      </a:lnTo>
                      <a:lnTo>
                        <a:pt x="169068" y="78625"/>
                      </a:lnTo>
                      <a:lnTo>
                        <a:pt x="170291" y="79217"/>
                      </a:lnTo>
                      <a:lnTo>
                        <a:pt x="169877" y="79299"/>
                      </a:lnTo>
                      <a:lnTo>
                        <a:pt x="170267" y="80695"/>
                      </a:lnTo>
                      <a:lnTo>
                        <a:pt x="170817" y="79684"/>
                      </a:lnTo>
                      <a:cubicBezTo>
                        <a:pt x="170982" y="80133"/>
                        <a:pt x="175017" y="83983"/>
                        <a:pt x="179312" y="87962"/>
                      </a:cubicBezTo>
                      <a:cubicBezTo>
                        <a:pt x="179631" y="88151"/>
                        <a:pt x="179968" y="88340"/>
                        <a:pt x="180335" y="88524"/>
                      </a:cubicBezTo>
                      <a:lnTo>
                        <a:pt x="181516" y="88524"/>
                      </a:lnTo>
                      <a:lnTo>
                        <a:pt x="182001" y="90469"/>
                      </a:lnTo>
                      <a:lnTo>
                        <a:pt x="182485" y="90918"/>
                      </a:lnTo>
                      <a:lnTo>
                        <a:pt x="182958" y="90753"/>
                      </a:lnTo>
                      <a:lnTo>
                        <a:pt x="183034" y="91397"/>
                      </a:lnTo>
                      <a:lnTo>
                        <a:pt x="183596" y="91155"/>
                      </a:lnTo>
                      <a:lnTo>
                        <a:pt x="183596" y="91930"/>
                      </a:lnTo>
                      <a:lnTo>
                        <a:pt x="184092" y="92379"/>
                      </a:lnTo>
                      <a:lnTo>
                        <a:pt x="184092" y="92042"/>
                      </a:lnTo>
                      <a:lnTo>
                        <a:pt x="185108" y="92361"/>
                      </a:lnTo>
                      <a:cubicBezTo>
                        <a:pt x="185864" y="92953"/>
                        <a:pt x="187655" y="95188"/>
                        <a:pt x="187265" y="94307"/>
                      </a:cubicBezTo>
                      <a:lnTo>
                        <a:pt x="188960" y="94596"/>
                      </a:lnTo>
                      <a:cubicBezTo>
                        <a:pt x="188807" y="95288"/>
                        <a:pt x="190532" y="97606"/>
                        <a:pt x="191418" y="98144"/>
                      </a:cubicBezTo>
                      <a:cubicBezTo>
                        <a:pt x="191258" y="98197"/>
                        <a:pt x="191004" y="98546"/>
                        <a:pt x="191418" y="98670"/>
                      </a:cubicBezTo>
                      <a:cubicBezTo>
                        <a:pt x="192009" y="98848"/>
                        <a:pt x="192369" y="97653"/>
                        <a:pt x="192877" y="97931"/>
                      </a:cubicBezTo>
                      <a:cubicBezTo>
                        <a:pt x="193385" y="98209"/>
                        <a:pt x="193433" y="99504"/>
                        <a:pt x="193740" y="99983"/>
                      </a:cubicBezTo>
                      <a:lnTo>
                        <a:pt x="193781" y="99646"/>
                      </a:lnTo>
                      <a:cubicBezTo>
                        <a:pt x="194006" y="99546"/>
                        <a:pt x="194212" y="99132"/>
                        <a:pt x="194413" y="99268"/>
                      </a:cubicBezTo>
                      <a:cubicBezTo>
                        <a:pt x="194915" y="99611"/>
                        <a:pt x="195595" y="100722"/>
                        <a:pt x="195299" y="101367"/>
                      </a:cubicBezTo>
                      <a:lnTo>
                        <a:pt x="196298" y="103040"/>
                      </a:lnTo>
                      <a:lnTo>
                        <a:pt x="197184" y="103200"/>
                      </a:lnTo>
                      <a:lnTo>
                        <a:pt x="197928" y="103354"/>
                      </a:lnTo>
                      <a:lnTo>
                        <a:pt x="198336" y="105518"/>
                      </a:lnTo>
                      <a:cubicBezTo>
                        <a:pt x="198903" y="105748"/>
                        <a:pt x="199446" y="106036"/>
                        <a:pt x="199955" y="106375"/>
                      </a:cubicBezTo>
                      <a:cubicBezTo>
                        <a:pt x="200203" y="105896"/>
                        <a:pt x="200841" y="105482"/>
                        <a:pt x="201544" y="106428"/>
                      </a:cubicBezTo>
                      <a:cubicBezTo>
                        <a:pt x="201698" y="106635"/>
                        <a:pt x="201544" y="107049"/>
                        <a:pt x="201391" y="107469"/>
                      </a:cubicBezTo>
                      <a:cubicBezTo>
                        <a:pt x="201609" y="107664"/>
                        <a:pt x="201828" y="107859"/>
                        <a:pt x="202035" y="108060"/>
                      </a:cubicBezTo>
                      <a:lnTo>
                        <a:pt x="202117" y="107079"/>
                      </a:lnTo>
                      <a:lnTo>
                        <a:pt x="202708" y="107079"/>
                      </a:lnTo>
                      <a:lnTo>
                        <a:pt x="204008" y="109858"/>
                      </a:lnTo>
                      <a:lnTo>
                        <a:pt x="203813" y="110159"/>
                      </a:lnTo>
                      <a:lnTo>
                        <a:pt x="205272" y="109923"/>
                      </a:lnTo>
                      <a:lnTo>
                        <a:pt x="206400" y="111762"/>
                      </a:lnTo>
                      <a:lnTo>
                        <a:pt x="207228" y="111389"/>
                      </a:lnTo>
                      <a:lnTo>
                        <a:pt x="207883" y="113512"/>
                      </a:lnTo>
                      <a:lnTo>
                        <a:pt x="207393" y="113270"/>
                      </a:lnTo>
                      <a:lnTo>
                        <a:pt x="207298" y="113932"/>
                      </a:lnTo>
                      <a:cubicBezTo>
                        <a:pt x="207470" y="114210"/>
                        <a:pt x="207623" y="114523"/>
                        <a:pt x="207771" y="114789"/>
                      </a:cubicBezTo>
                      <a:lnTo>
                        <a:pt x="208533" y="115310"/>
                      </a:lnTo>
                      <a:lnTo>
                        <a:pt x="209839" y="114819"/>
                      </a:lnTo>
                      <a:cubicBezTo>
                        <a:pt x="211428" y="115795"/>
                        <a:pt x="211611" y="116741"/>
                        <a:pt x="214169" y="117521"/>
                      </a:cubicBezTo>
                      <a:lnTo>
                        <a:pt x="214169" y="118497"/>
                      </a:lnTo>
                      <a:lnTo>
                        <a:pt x="215316" y="119325"/>
                      </a:lnTo>
                      <a:cubicBezTo>
                        <a:pt x="215475" y="120141"/>
                        <a:pt x="215664" y="121370"/>
                        <a:pt x="216273" y="122003"/>
                      </a:cubicBezTo>
                      <a:lnTo>
                        <a:pt x="219817" y="123079"/>
                      </a:lnTo>
                      <a:cubicBezTo>
                        <a:pt x="219646" y="124954"/>
                        <a:pt x="222015" y="125119"/>
                        <a:pt x="222216" y="124853"/>
                      </a:cubicBezTo>
                      <a:lnTo>
                        <a:pt x="222216" y="125113"/>
                      </a:lnTo>
                      <a:lnTo>
                        <a:pt x="222972" y="124983"/>
                      </a:lnTo>
                      <a:lnTo>
                        <a:pt x="223079" y="125445"/>
                      </a:lnTo>
                      <a:cubicBezTo>
                        <a:pt x="223669" y="125309"/>
                        <a:pt x="223888" y="126787"/>
                        <a:pt x="223350" y="126533"/>
                      </a:cubicBezTo>
                      <a:lnTo>
                        <a:pt x="223581" y="127490"/>
                      </a:lnTo>
                      <a:cubicBezTo>
                        <a:pt x="224922" y="130128"/>
                        <a:pt x="227214" y="125356"/>
                        <a:pt x="229377" y="132422"/>
                      </a:cubicBezTo>
                      <a:lnTo>
                        <a:pt x="231521" y="132451"/>
                      </a:lnTo>
                      <a:lnTo>
                        <a:pt x="231521" y="134137"/>
                      </a:lnTo>
                      <a:lnTo>
                        <a:pt x="232449" y="134137"/>
                      </a:lnTo>
                      <a:lnTo>
                        <a:pt x="231551" y="136011"/>
                      </a:lnTo>
                      <a:lnTo>
                        <a:pt x="232047" y="136041"/>
                      </a:lnTo>
                      <a:lnTo>
                        <a:pt x="233743" y="134947"/>
                      </a:lnTo>
                      <a:cubicBezTo>
                        <a:pt x="234333" y="135828"/>
                        <a:pt x="234522" y="137117"/>
                        <a:pt x="234841" y="138051"/>
                      </a:cubicBezTo>
                      <a:lnTo>
                        <a:pt x="235958" y="138223"/>
                      </a:lnTo>
                      <a:lnTo>
                        <a:pt x="236259" y="139222"/>
                      </a:lnTo>
                      <a:cubicBezTo>
                        <a:pt x="236945" y="139059"/>
                        <a:pt x="237587" y="138746"/>
                        <a:pt x="238138" y="138305"/>
                      </a:cubicBezTo>
                      <a:lnTo>
                        <a:pt x="238250" y="140079"/>
                      </a:lnTo>
                      <a:lnTo>
                        <a:pt x="238735" y="140186"/>
                      </a:lnTo>
                      <a:cubicBezTo>
                        <a:pt x="238979" y="140330"/>
                        <a:pt x="239147" y="140574"/>
                        <a:pt x="239196" y="140854"/>
                      </a:cubicBezTo>
                      <a:lnTo>
                        <a:pt x="239964" y="141445"/>
                      </a:lnTo>
                      <a:lnTo>
                        <a:pt x="240123" y="140812"/>
                      </a:lnTo>
                      <a:lnTo>
                        <a:pt x="240289" y="141309"/>
                      </a:lnTo>
                      <a:lnTo>
                        <a:pt x="241588" y="142202"/>
                      </a:lnTo>
                      <a:cubicBezTo>
                        <a:pt x="241328" y="142320"/>
                        <a:pt x="241228" y="142433"/>
                        <a:pt x="241240" y="142533"/>
                      </a:cubicBezTo>
                      <a:lnTo>
                        <a:pt x="241494" y="142764"/>
                      </a:lnTo>
                      <a:cubicBezTo>
                        <a:pt x="241847" y="142922"/>
                        <a:pt x="242251" y="142922"/>
                        <a:pt x="242604" y="142764"/>
                      </a:cubicBezTo>
                      <a:lnTo>
                        <a:pt x="242327" y="142113"/>
                      </a:lnTo>
                      <a:cubicBezTo>
                        <a:pt x="242705" y="142444"/>
                        <a:pt x="242734" y="142651"/>
                        <a:pt x="242604" y="142764"/>
                      </a:cubicBezTo>
                      <a:lnTo>
                        <a:pt x="243307" y="144402"/>
                      </a:lnTo>
                      <a:lnTo>
                        <a:pt x="243603" y="144887"/>
                      </a:lnTo>
                      <a:cubicBezTo>
                        <a:pt x="244460" y="145188"/>
                        <a:pt x="245245" y="145507"/>
                        <a:pt x="245511" y="146365"/>
                      </a:cubicBezTo>
                      <a:cubicBezTo>
                        <a:pt x="246846" y="146181"/>
                        <a:pt x="247018" y="146856"/>
                        <a:pt x="247201" y="147547"/>
                      </a:cubicBezTo>
                      <a:lnTo>
                        <a:pt x="248530" y="147612"/>
                      </a:lnTo>
                      <a:lnTo>
                        <a:pt x="248778" y="148606"/>
                      </a:lnTo>
                      <a:lnTo>
                        <a:pt x="249499" y="150043"/>
                      </a:lnTo>
                      <a:lnTo>
                        <a:pt x="249983" y="149871"/>
                      </a:lnTo>
                      <a:lnTo>
                        <a:pt x="250066" y="150522"/>
                      </a:lnTo>
                      <a:lnTo>
                        <a:pt x="250657" y="150279"/>
                      </a:lnTo>
                      <a:lnTo>
                        <a:pt x="250740" y="152893"/>
                      </a:lnTo>
                      <a:lnTo>
                        <a:pt x="251147" y="151178"/>
                      </a:lnTo>
                      <a:lnTo>
                        <a:pt x="252370" y="151769"/>
                      </a:lnTo>
                      <a:lnTo>
                        <a:pt x="251963" y="151852"/>
                      </a:lnTo>
                      <a:lnTo>
                        <a:pt x="252453" y="154454"/>
                      </a:lnTo>
                      <a:cubicBezTo>
                        <a:pt x="252666" y="153425"/>
                        <a:pt x="254438" y="154667"/>
                        <a:pt x="254739" y="153567"/>
                      </a:cubicBezTo>
                      <a:lnTo>
                        <a:pt x="255637" y="154874"/>
                      </a:lnTo>
                      <a:lnTo>
                        <a:pt x="256671" y="154874"/>
                      </a:lnTo>
                      <a:cubicBezTo>
                        <a:pt x="259413" y="159415"/>
                        <a:pt x="259507" y="156441"/>
                        <a:pt x="260606" y="158173"/>
                      </a:cubicBezTo>
                      <a:lnTo>
                        <a:pt x="261014" y="160053"/>
                      </a:lnTo>
                      <a:cubicBezTo>
                        <a:pt x="260872" y="159338"/>
                        <a:pt x="262018" y="158871"/>
                        <a:pt x="262485" y="159722"/>
                      </a:cubicBezTo>
                      <a:cubicBezTo>
                        <a:pt x="263549" y="161585"/>
                        <a:pt x="264447" y="163538"/>
                        <a:pt x="265167" y="165558"/>
                      </a:cubicBezTo>
                      <a:lnTo>
                        <a:pt x="265451" y="165434"/>
                      </a:lnTo>
                      <a:lnTo>
                        <a:pt x="266242" y="164204"/>
                      </a:lnTo>
                      <a:lnTo>
                        <a:pt x="267075" y="166398"/>
                      </a:lnTo>
                      <a:lnTo>
                        <a:pt x="268026" y="166351"/>
                      </a:lnTo>
                      <a:lnTo>
                        <a:pt x="267885" y="166073"/>
                      </a:lnTo>
                      <a:lnTo>
                        <a:pt x="268109" y="166345"/>
                      </a:lnTo>
                      <a:lnTo>
                        <a:pt x="268924" y="168119"/>
                      </a:lnTo>
                      <a:cubicBezTo>
                        <a:pt x="269102" y="168207"/>
                        <a:pt x="269267" y="168302"/>
                        <a:pt x="269432" y="168397"/>
                      </a:cubicBezTo>
                      <a:lnTo>
                        <a:pt x="269356" y="168030"/>
                      </a:lnTo>
                      <a:cubicBezTo>
                        <a:pt x="269462" y="168000"/>
                        <a:pt x="269515" y="168142"/>
                        <a:pt x="269486" y="168278"/>
                      </a:cubicBezTo>
                      <a:cubicBezTo>
                        <a:pt x="269998" y="168680"/>
                        <a:pt x="270429" y="169175"/>
                        <a:pt x="270756" y="169739"/>
                      </a:cubicBezTo>
                      <a:cubicBezTo>
                        <a:pt x="270797" y="169828"/>
                        <a:pt x="270756" y="169993"/>
                        <a:pt x="270638" y="170165"/>
                      </a:cubicBezTo>
                      <a:cubicBezTo>
                        <a:pt x="271229" y="170910"/>
                        <a:pt x="271743" y="171312"/>
                        <a:pt x="272162" y="171134"/>
                      </a:cubicBezTo>
                      <a:cubicBezTo>
                        <a:pt x="273048" y="170780"/>
                        <a:pt x="273296" y="172601"/>
                        <a:pt x="273586" y="171696"/>
                      </a:cubicBezTo>
                      <a:lnTo>
                        <a:pt x="273509" y="172719"/>
                      </a:lnTo>
                      <a:lnTo>
                        <a:pt x="273798" y="172488"/>
                      </a:lnTo>
                      <a:lnTo>
                        <a:pt x="275199" y="172772"/>
                      </a:lnTo>
                      <a:lnTo>
                        <a:pt x="274720" y="173364"/>
                      </a:lnTo>
                      <a:lnTo>
                        <a:pt x="274974" y="173955"/>
                      </a:lnTo>
                      <a:lnTo>
                        <a:pt x="275104" y="174251"/>
                      </a:lnTo>
                      <a:lnTo>
                        <a:pt x="275996" y="174203"/>
                      </a:lnTo>
                      <a:lnTo>
                        <a:pt x="275459" y="174966"/>
                      </a:lnTo>
                      <a:lnTo>
                        <a:pt x="275671" y="175439"/>
                      </a:lnTo>
                      <a:cubicBezTo>
                        <a:pt x="275993" y="175883"/>
                        <a:pt x="276614" y="175982"/>
                        <a:pt x="277057" y="175660"/>
                      </a:cubicBezTo>
                      <a:cubicBezTo>
                        <a:pt x="277165" y="175582"/>
                        <a:pt x="277257" y="175483"/>
                        <a:pt x="277326" y="175368"/>
                      </a:cubicBezTo>
                      <a:lnTo>
                        <a:pt x="277916" y="176444"/>
                      </a:lnTo>
                      <a:lnTo>
                        <a:pt x="278135" y="176764"/>
                      </a:lnTo>
                      <a:lnTo>
                        <a:pt x="279151" y="176870"/>
                      </a:lnTo>
                      <a:cubicBezTo>
                        <a:pt x="279529" y="177674"/>
                        <a:pt x="279376" y="178987"/>
                        <a:pt x="279689" y="179886"/>
                      </a:cubicBezTo>
                      <a:cubicBezTo>
                        <a:pt x="279748" y="180083"/>
                        <a:pt x="279845" y="180268"/>
                        <a:pt x="279972" y="180430"/>
                      </a:cubicBezTo>
                      <a:cubicBezTo>
                        <a:pt x="280127" y="180614"/>
                        <a:pt x="280333" y="180750"/>
                        <a:pt x="280563" y="180820"/>
                      </a:cubicBezTo>
                      <a:lnTo>
                        <a:pt x="281774" y="180329"/>
                      </a:lnTo>
                      <a:lnTo>
                        <a:pt x="282005" y="180660"/>
                      </a:lnTo>
                      <a:lnTo>
                        <a:pt x="282720" y="180566"/>
                      </a:lnTo>
                      <a:cubicBezTo>
                        <a:pt x="282796" y="180861"/>
                        <a:pt x="282932" y="181488"/>
                        <a:pt x="283115" y="182227"/>
                      </a:cubicBezTo>
                      <a:cubicBezTo>
                        <a:pt x="283598" y="182207"/>
                        <a:pt x="284076" y="182127"/>
                        <a:pt x="284539" y="181991"/>
                      </a:cubicBezTo>
                      <a:lnTo>
                        <a:pt x="283848" y="183297"/>
                      </a:lnTo>
                      <a:lnTo>
                        <a:pt x="284805" y="184675"/>
                      </a:lnTo>
                      <a:lnTo>
                        <a:pt x="285106" y="184817"/>
                      </a:lnTo>
                      <a:lnTo>
                        <a:pt x="286258" y="186177"/>
                      </a:lnTo>
                      <a:lnTo>
                        <a:pt x="286258" y="198163"/>
                      </a:lnTo>
                      <a:cubicBezTo>
                        <a:pt x="282256" y="194068"/>
                        <a:pt x="277922" y="190310"/>
                        <a:pt x="273302" y="186928"/>
                      </a:cubicBezTo>
                      <a:lnTo>
                        <a:pt x="272812" y="184835"/>
                      </a:lnTo>
                      <a:cubicBezTo>
                        <a:pt x="272930" y="186289"/>
                        <a:pt x="271754" y="185645"/>
                        <a:pt x="271039" y="185089"/>
                      </a:cubicBezTo>
                      <a:cubicBezTo>
                        <a:pt x="270325" y="184533"/>
                        <a:pt x="268298" y="180282"/>
                        <a:pt x="267802" y="179371"/>
                      </a:cubicBezTo>
                      <a:cubicBezTo>
                        <a:pt x="267341" y="179105"/>
                        <a:pt x="266898" y="178821"/>
                        <a:pt x="266484" y="17851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3" name="Freeform 402">
                  <a:extLst>
                    <a:ext uri="{FF2B5EF4-FFF2-40B4-BE49-F238E27FC236}">
                      <a16:creationId xmlns:a16="http://schemas.microsoft.com/office/drawing/2014/main" id="{0AD2D46D-AE22-1185-AE63-802FF3AA8CAE}"/>
                    </a:ext>
                  </a:extLst>
                </p:cNvPr>
                <p:cNvSpPr/>
                <p:nvPr/>
              </p:nvSpPr>
              <p:spPr>
                <a:xfrm>
                  <a:off x="10716781" y="4591042"/>
                  <a:ext cx="8066" cy="16950"/>
                </a:xfrm>
                <a:custGeom>
                  <a:avLst/>
                  <a:gdLst>
                    <a:gd name="connsiteX0" fmla="*/ 8066 w 8066"/>
                    <a:gd name="connsiteY0" fmla="*/ 1843 h 16950"/>
                    <a:gd name="connsiteX1" fmla="*/ 85 w 8066"/>
                    <a:gd name="connsiteY1" fmla="*/ 16951 h 16950"/>
                    <a:gd name="connsiteX2" fmla="*/ 1585 w 8066"/>
                    <a:gd name="connsiteY2" fmla="*/ 11191 h 16950"/>
                    <a:gd name="connsiteX3" fmla="*/ 5337 w 8066"/>
                    <a:gd name="connsiteY3" fmla="*/ 4788 h 16950"/>
                    <a:gd name="connsiteX4" fmla="*/ 6312 w 8066"/>
                    <a:gd name="connsiteY4" fmla="*/ 193 h 16950"/>
                    <a:gd name="connsiteX5" fmla="*/ 8066 w 8066"/>
                    <a:gd name="connsiteY5" fmla="*/ 1843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66" h="16950">
                      <a:moveTo>
                        <a:pt x="8066" y="1843"/>
                      </a:moveTo>
                      <a:cubicBezTo>
                        <a:pt x="4521" y="6526"/>
                        <a:pt x="5815" y="14609"/>
                        <a:pt x="85" y="16951"/>
                      </a:cubicBezTo>
                      <a:cubicBezTo>
                        <a:pt x="-565" y="14550"/>
                        <a:pt x="2784" y="13007"/>
                        <a:pt x="1585" y="11191"/>
                      </a:cubicBezTo>
                      <a:cubicBezTo>
                        <a:pt x="3505" y="9276"/>
                        <a:pt x="1957" y="5621"/>
                        <a:pt x="5337" y="4788"/>
                      </a:cubicBezTo>
                      <a:cubicBezTo>
                        <a:pt x="4557" y="2819"/>
                        <a:pt x="6518" y="1896"/>
                        <a:pt x="6312" y="193"/>
                      </a:cubicBezTo>
                      <a:cubicBezTo>
                        <a:pt x="7842" y="-575"/>
                        <a:pt x="7475" y="1151"/>
                        <a:pt x="8066" y="184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4" name="Freeform 403">
                  <a:extLst>
                    <a:ext uri="{FF2B5EF4-FFF2-40B4-BE49-F238E27FC236}">
                      <a16:creationId xmlns:a16="http://schemas.microsoft.com/office/drawing/2014/main" id="{51AD0A5C-6859-6387-E52B-4640FE83ED75}"/>
                    </a:ext>
                  </a:extLst>
                </p:cNvPr>
                <p:cNvSpPr/>
                <p:nvPr/>
              </p:nvSpPr>
              <p:spPr>
                <a:xfrm>
                  <a:off x="10715155" y="4609169"/>
                  <a:ext cx="1769" cy="3979"/>
                </a:xfrm>
                <a:custGeom>
                  <a:avLst/>
                  <a:gdLst>
                    <a:gd name="connsiteX0" fmla="*/ 1686 w 1769"/>
                    <a:gd name="connsiteY0" fmla="*/ 1673 h 3979"/>
                    <a:gd name="connsiteX1" fmla="*/ 1769 w 1769"/>
                    <a:gd name="connsiteY1" fmla="*/ 3956 h 3979"/>
                    <a:gd name="connsiteX2" fmla="*/ 50 w 1769"/>
                    <a:gd name="connsiteY2" fmla="*/ 3441 h 3979"/>
                    <a:gd name="connsiteX3" fmla="*/ 1686 w 1769"/>
                    <a:gd name="connsiteY3" fmla="*/ 1673 h 3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" h="3979">
                      <a:moveTo>
                        <a:pt x="1686" y="1673"/>
                      </a:moveTo>
                      <a:lnTo>
                        <a:pt x="1769" y="3956"/>
                      </a:lnTo>
                      <a:cubicBezTo>
                        <a:pt x="1178" y="3956"/>
                        <a:pt x="357" y="4145"/>
                        <a:pt x="50" y="3441"/>
                      </a:cubicBezTo>
                      <a:cubicBezTo>
                        <a:pt x="-281" y="2170"/>
                        <a:pt x="1119" y="-2442"/>
                        <a:pt x="1686" y="167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8C2D787B-F5C3-9D9D-CFA2-FDF0838AD185}"/>
                    </a:ext>
                  </a:extLst>
                </p:cNvPr>
                <p:cNvSpPr/>
                <p:nvPr/>
              </p:nvSpPr>
              <p:spPr>
                <a:xfrm>
                  <a:off x="10712399" y="4614496"/>
                  <a:ext cx="2826" cy="4092"/>
                </a:xfrm>
                <a:custGeom>
                  <a:avLst/>
                  <a:gdLst>
                    <a:gd name="connsiteX0" fmla="*/ 2706 w 2826"/>
                    <a:gd name="connsiteY0" fmla="*/ 1 h 4092"/>
                    <a:gd name="connsiteX1" fmla="*/ 1654 w 2826"/>
                    <a:gd name="connsiteY1" fmla="*/ 2319 h 4092"/>
                    <a:gd name="connsiteX2" fmla="*/ 2245 w 2826"/>
                    <a:gd name="connsiteY2" fmla="*/ 3442 h 4092"/>
                    <a:gd name="connsiteX3" fmla="*/ 0 w 2826"/>
                    <a:gd name="connsiteY3" fmla="*/ 4092 h 4092"/>
                    <a:gd name="connsiteX4" fmla="*/ 2706 w 2826"/>
                    <a:gd name="connsiteY4" fmla="*/ 1 h 4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" h="4092">
                      <a:moveTo>
                        <a:pt x="2706" y="1"/>
                      </a:moveTo>
                      <a:cubicBezTo>
                        <a:pt x="3167" y="982"/>
                        <a:pt x="2198" y="1591"/>
                        <a:pt x="1654" y="2319"/>
                      </a:cubicBezTo>
                      <a:cubicBezTo>
                        <a:pt x="2020" y="2576"/>
                        <a:pt x="2240" y="2994"/>
                        <a:pt x="2245" y="3442"/>
                      </a:cubicBezTo>
                      <a:cubicBezTo>
                        <a:pt x="1855" y="4453"/>
                        <a:pt x="1004" y="3773"/>
                        <a:pt x="0" y="4092"/>
                      </a:cubicBezTo>
                      <a:cubicBezTo>
                        <a:pt x="278" y="1928"/>
                        <a:pt x="738" y="-41"/>
                        <a:pt x="2706" y="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0B4F9F00-1151-2D4B-4C54-1A0DBDA3C5C2}"/>
                    </a:ext>
                  </a:extLst>
                </p:cNvPr>
                <p:cNvSpPr/>
                <p:nvPr/>
              </p:nvSpPr>
              <p:spPr>
                <a:xfrm>
                  <a:off x="10690965" y="4663060"/>
                  <a:ext cx="3857" cy="7545"/>
                </a:xfrm>
                <a:custGeom>
                  <a:avLst/>
                  <a:gdLst>
                    <a:gd name="connsiteX0" fmla="*/ 3858 w 3857"/>
                    <a:gd name="connsiteY0" fmla="*/ 2892 h 7545"/>
                    <a:gd name="connsiteX1" fmla="*/ 1182 w 3857"/>
                    <a:gd name="connsiteY1" fmla="*/ 7546 h 7545"/>
                    <a:gd name="connsiteX2" fmla="*/ 0 w 3857"/>
                    <a:gd name="connsiteY2" fmla="*/ 5719 h 7545"/>
                    <a:gd name="connsiteX3" fmla="*/ 3196 w 3857"/>
                    <a:gd name="connsiteY3" fmla="*/ 60 h 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7" h="7545">
                      <a:moveTo>
                        <a:pt x="3858" y="2892"/>
                      </a:moveTo>
                      <a:cubicBezTo>
                        <a:pt x="744" y="3141"/>
                        <a:pt x="3562" y="6606"/>
                        <a:pt x="1182" y="7546"/>
                      </a:cubicBezTo>
                      <a:lnTo>
                        <a:pt x="0" y="5719"/>
                      </a:lnTo>
                      <a:cubicBezTo>
                        <a:pt x="3243" y="5175"/>
                        <a:pt x="-939" y="-650"/>
                        <a:pt x="3196" y="6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2171178F-C771-36F5-974B-D055368B893E}"/>
                    </a:ext>
                  </a:extLst>
                </p:cNvPr>
                <p:cNvSpPr/>
                <p:nvPr/>
              </p:nvSpPr>
              <p:spPr>
                <a:xfrm>
                  <a:off x="10682673" y="4678565"/>
                  <a:ext cx="5893" cy="12712"/>
                </a:xfrm>
                <a:custGeom>
                  <a:avLst/>
                  <a:gdLst>
                    <a:gd name="connsiteX0" fmla="*/ 5893 w 5893"/>
                    <a:gd name="connsiteY0" fmla="*/ 0 h 12712"/>
                    <a:gd name="connsiteX1" fmla="*/ 4351 w 5893"/>
                    <a:gd name="connsiteY1" fmla="*/ 4618 h 12712"/>
                    <a:gd name="connsiteX2" fmla="*/ 1226 w 5893"/>
                    <a:gd name="connsiteY2" fmla="*/ 12713 h 12712"/>
                    <a:gd name="connsiteX3" fmla="*/ 1574 w 5893"/>
                    <a:gd name="connsiteY3" fmla="*/ 6427 h 12712"/>
                    <a:gd name="connsiteX4" fmla="*/ 4192 w 5893"/>
                    <a:gd name="connsiteY4" fmla="*/ 59 h 1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3" h="12712">
                      <a:moveTo>
                        <a:pt x="5893" y="0"/>
                      </a:moveTo>
                      <a:cubicBezTo>
                        <a:pt x="3796" y="1727"/>
                        <a:pt x="5728" y="3430"/>
                        <a:pt x="4351" y="4618"/>
                      </a:cubicBezTo>
                      <a:cubicBezTo>
                        <a:pt x="3311" y="7362"/>
                        <a:pt x="978" y="9585"/>
                        <a:pt x="1226" y="12713"/>
                      </a:cubicBezTo>
                      <a:cubicBezTo>
                        <a:pt x="-1941" y="11258"/>
                        <a:pt x="2088" y="8834"/>
                        <a:pt x="1574" y="6427"/>
                      </a:cubicBezTo>
                      <a:cubicBezTo>
                        <a:pt x="2354" y="4263"/>
                        <a:pt x="3997" y="1821"/>
                        <a:pt x="4192" y="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70F59C72-63B1-38F3-E04F-9F5A520357A7}"/>
                    </a:ext>
                  </a:extLst>
                </p:cNvPr>
                <p:cNvSpPr/>
                <p:nvPr/>
              </p:nvSpPr>
              <p:spPr>
                <a:xfrm>
                  <a:off x="10659959" y="4739959"/>
                  <a:ext cx="3743" cy="5191"/>
                </a:xfrm>
                <a:custGeom>
                  <a:avLst/>
                  <a:gdLst>
                    <a:gd name="connsiteX0" fmla="*/ 3664 w 3743"/>
                    <a:gd name="connsiteY0" fmla="*/ 4500 h 5191"/>
                    <a:gd name="connsiteX1" fmla="*/ 285 w 3743"/>
                    <a:gd name="connsiteY1" fmla="*/ 5192 h 5191"/>
                    <a:gd name="connsiteX2" fmla="*/ 1809 w 3743"/>
                    <a:gd name="connsiteY2" fmla="*/ 0 h 5191"/>
                    <a:gd name="connsiteX3" fmla="*/ 3664 w 3743"/>
                    <a:gd name="connsiteY3" fmla="*/ 4500 h 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43" h="5191">
                      <a:moveTo>
                        <a:pt x="3664" y="4500"/>
                      </a:moveTo>
                      <a:cubicBezTo>
                        <a:pt x="2855" y="5529"/>
                        <a:pt x="1413" y="5008"/>
                        <a:pt x="285" y="5192"/>
                      </a:cubicBezTo>
                      <a:cubicBezTo>
                        <a:pt x="-932" y="2826"/>
                        <a:pt x="2164" y="1987"/>
                        <a:pt x="1809" y="0"/>
                      </a:cubicBezTo>
                      <a:cubicBezTo>
                        <a:pt x="3109" y="668"/>
                        <a:pt x="4025" y="2637"/>
                        <a:pt x="3664" y="450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F7479EF1-F156-D2E7-44B4-EC9EFB872BA9}"/>
                    </a:ext>
                  </a:extLst>
                </p:cNvPr>
                <p:cNvSpPr/>
                <p:nvPr/>
              </p:nvSpPr>
              <p:spPr>
                <a:xfrm>
                  <a:off x="10652438" y="4749140"/>
                  <a:ext cx="6882" cy="16849"/>
                </a:xfrm>
                <a:custGeom>
                  <a:avLst/>
                  <a:gdLst>
                    <a:gd name="connsiteX0" fmla="*/ 6813 w 6882"/>
                    <a:gd name="connsiteY0" fmla="*/ 37 h 16849"/>
                    <a:gd name="connsiteX1" fmla="*/ 2814 w 6882"/>
                    <a:gd name="connsiteY1" fmla="*/ 15577 h 16849"/>
                    <a:gd name="connsiteX2" fmla="*/ 25 w 6882"/>
                    <a:gd name="connsiteY2" fmla="*/ 16813 h 16849"/>
                    <a:gd name="connsiteX3" fmla="*/ 4019 w 6882"/>
                    <a:gd name="connsiteY3" fmla="*/ 1273 h 16849"/>
                    <a:gd name="connsiteX4" fmla="*/ 6813 w 6882"/>
                    <a:gd name="connsiteY4" fmla="*/ 37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82" h="16849">
                      <a:moveTo>
                        <a:pt x="6813" y="37"/>
                      </a:moveTo>
                      <a:cubicBezTo>
                        <a:pt x="7587" y="5998"/>
                        <a:pt x="1608" y="9344"/>
                        <a:pt x="2814" y="15577"/>
                      </a:cubicBezTo>
                      <a:cubicBezTo>
                        <a:pt x="2213" y="16508"/>
                        <a:pt x="1117" y="16992"/>
                        <a:pt x="25" y="16813"/>
                      </a:cubicBezTo>
                      <a:cubicBezTo>
                        <a:pt x="-324" y="10976"/>
                        <a:pt x="3074" y="6583"/>
                        <a:pt x="4019" y="1273"/>
                      </a:cubicBezTo>
                      <a:cubicBezTo>
                        <a:pt x="4622" y="342"/>
                        <a:pt x="5719" y="-144"/>
                        <a:pt x="6813" y="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C99737D5-C9D8-7A4E-01C6-C5D300CDE777}"/>
                    </a:ext>
                  </a:extLst>
                </p:cNvPr>
                <p:cNvSpPr/>
                <p:nvPr/>
              </p:nvSpPr>
              <p:spPr>
                <a:xfrm>
                  <a:off x="10647969" y="4769311"/>
                  <a:ext cx="4139" cy="2974"/>
                </a:xfrm>
                <a:custGeom>
                  <a:avLst/>
                  <a:gdLst>
                    <a:gd name="connsiteX0" fmla="*/ 4104 w 4139"/>
                    <a:gd name="connsiteY0" fmla="*/ 1792 h 2974"/>
                    <a:gd name="connsiteX1" fmla="*/ 3578 w 4139"/>
                    <a:gd name="connsiteY1" fmla="*/ 2975 h 2974"/>
                    <a:gd name="connsiteX2" fmla="*/ 158 w 4139"/>
                    <a:gd name="connsiteY2" fmla="*/ 2525 h 2974"/>
                    <a:gd name="connsiteX3" fmla="*/ 4104 w 4139"/>
                    <a:gd name="connsiteY3" fmla="*/ 1792 h 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39" h="2974">
                      <a:moveTo>
                        <a:pt x="4104" y="1792"/>
                      </a:moveTo>
                      <a:cubicBezTo>
                        <a:pt x="4264" y="2354"/>
                        <a:pt x="3850" y="2655"/>
                        <a:pt x="3578" y="2975"/>
                      </a:cubicBezTo>
                      <a:lnTo>
                        <a:pt x="158" y="2525"/>
                      </a:lnTo>
                      <a:cubicBezTo>
                        <a:pt x="-935" y="-461"/>
                        <a:pt x="4010" y="-916"/>
                        <a:pt x="4104" y="179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275DC61-C276-CA3D-7506-75386B8BE1C2}"/>
                    </a:ext>
                  </a:extLst>
                </p:cNvPr>
                <p:cNvSpPr/>
                <p:nvPr/>
              </p:nvSpPr>
              <p:spPr>
                <a:xfrm>
                  <a:off x="10661816" y="4735278"/>
                  <a:ext cx="4347" cy="3591"/>
                </a:xfrm>
                <a:custGeom>
                  <a:avLst/>
                  <a:gdLst>
                    <a:gd name="connsiteX0" fmla="*/ 4348 w 4347"/>
                    <a:gd name="connsiteY0" fmla="*/ 537 h 3591"/>
                    <a:gd name="connsiteX1" fmla="*/ 478 w 4347"/>
                    <a:gd name="connsiteY1" fmla="*/ 3523 h 3591"/>
                    <a:gd name="connsiteX2" fmla="*/ 968 w 4347"/>
                    <a:gd name="connsiteY2" fmla="*/ 1228 h 3591"/>
                    <a:gd name="connsiteX3" fmla="*/ 2150 w 4347"/>
                    <a:gd name="connsiteY3" fmla="*/ 1755 h 3591"/>
                    <a:gd name="connsiteX4" fmla="*/ 4348 w 4347"/>
                    <a:gd name="connsiteY4" fmla="*/ 537 h 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47" h="3591">
                      <a:moveTo>
                        <a:pt x="4348" y="537"/>
                      </a:moveTo>
                      <a:cubicBezTo>
                        <a:pt x="4147" y="2967"/>
                        <a:pt x="3166" y="3860"/>
                        <a:pt x="478" y="3523"/>
                      </a:cubicBezTo>
                      <a:cubicBezTo>
                        <a:pt x="-674" y="2996"/>
                        <a:pt x="567" y="1956"/>
                        <a:pt x="968" y="1228"/>
                      </a:cubicBezTo>
                      <a:cubicBezTo>
                        <a:pt x="1559" y="1063"/>
                        <a:pt x="1825" y="1483"/>
                        <a:pt x="2150" y="1755"/>
                      </a:cubicBezTo>
                      <a:cubicBezTo>
                        <a:pt x="2794" y="738"/>
                        <a:pt x="2877" y="-835"/>
                        <a:pt x="4348" y="5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05FAF381-292A-BFE1-0795-980AA03EA0D7}"/>
                    </a:ext>
                  </a:extLst>
                </p:cNvPr>
                <p:cNvSpPr/>
                <p:nvPr/>
              </p:nvSpPr>
              <p:spPr>
                <a:xfrm>
                  <a:off x="10723476" y="4586342"/>
                  <a:ext cx="2743" cy="3734"/>
                </a:xfrm>
                <a:custGeom>
                  <a:avLst/>
                  <a:gdLst>
                    <a:gd name="connsiteX0" fmla="*/ 2735 w 2743"/>
                    <a:gd name="connsiteY0" fmla="*/ 222 h 3734"/>
                    <a:gd name="connsiteX1" fmla="*/ 1152 w 2743"/>
                    <a:gd name="connsiteY1" fmla="*/ 3699 h 3734"/>
                    <a:gd name="connsiteX2" fmla="*/ 0 w 2743"/>
                    <a:gd name="connsiteY2" fmla="*/ 3167 h 3734"/>
                    <a:gd name="connsiteX3" fmla="*/ 2735 w 2743"/>
                    <a:gd name="connsiteY3" fmla="*/ 222 h 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43" h="3734">
                      <a:moveTo>
                        <a:pt x="2735" y="222"/>
                      </a:moveTo>
                      <a:cubicBezTo>
                        <a:pt x="2818" y="1573"/>
                        <a:pt x="2224" y="2876"/>
                        <a:pt x="1152" y="3699"/>
                      </a:cubicBezTo>
                      <a:cubicBezTo>
                        <a:pt x="591" y="3859"/>
                        <a:pt x="295" y="3445"/>
                        <a:pt x="0" y="3167"/>
                      </a:cubicBezTo>
                      <a:cubicBezTo>
                        <a:pt x="815" y="2144"/>
                        <a:pt x="142" y="-830"/>
                        <a:pt x="2735" y="22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1205D7A2-56A0-3120-6C3B-6258F74EA614}"/>
                    </a:ext>
                  </a:extLst>
                </p:cNvPr>
                <p:cNvSpPr/>
                <p:nvPr/>
              </p:nvSpPr>
              <p:spPr>
                <a:xfrm>
                  <a:off x="10695762" y="4657186"/>
                  <a:ext cx="1756" cy="1758"/>
                </a:xfrm>
                <a:custGeom>
                  <a:avLst/>
                  <a:gdLst>
                    <a:gd name="connsiteX0" fmla="*/ 1719 w 1756"/>
                    <a:gd name="connsiteY0" fmla="*/ 535 h 1758"/>
                    <a:gd name="connsiteX1" fmla="*/ 1193 w 1756"/>
                    <a:gd name="connsiteY1" fmla="*/ 1717 h 1758"/>
                    <a:gd name="connsiteX2" fmla="*/ 59 w 1756"/>
                    <a:gd name="connsiteY2" fmla="*/ 1759 h 1758"/>
                    <a:gd name="connsiteX3" fmla="*/ 0 w 1756"/>
                    <a:gd name="connsiteY3" fmla="*/ 50 h 1758"/>
                    <a:gd name="connsiteX4" fmla="*/ 1719 w 1756"/>
                    <a:gd name="connsiteY4" fmla="*/ 535 h 1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6" h="1758">
                      <a:moveTo>
                        <a:pt x="1719" y="535"/>
                      </a:moveTo>
                      <a:cubicBezTo>
                        <a:pt x="1885" y="1126"/>
                        <a:pt x="1465" y="1398"/>
                        <a:pt x="1193" y="1717"/>
                      </a:cubicBezTo>
                      <a:lnTo>
                        <a:pt x="59" y="1759"/>
                      </a:lnTo>
                      <a:lnTo>
                        <a:pt x="0" y="50"/>
                      </a:lnTo>
                      <a:cubicBezTo>
                        <a:pt x="567" y="3"/>
                        <a:pt x="1424" y="-157"/>
                        <a:pt x="1719" y="535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0AF10821-F8DD-2331-B5A3-7E07B226D17E}"/>
                    </a:ext>
                  </a:extLst>
                </p:cNvPr>
                <p:cNvSpPr/>
                <p:nvPr/>
              </p:nvSpPr>
              <p:spPr>
                <a:xfrm>
                  <a:off x="10694728" y="4660067"/>
                  <a:ext cx="1744" cy="2287"/>
                </a:xfrm>
                <a:custGeom>
                  <a:avLst/>
                  <a:gdLst>
                    <a:gd name="connsiteX0" fmla="*/ 1719 w 1744"/>
                    <a:gd name="connsiteY0" fmla="*/ 540 h 2287"/>
                    <a:gd name="connsiteX1" fmla="*/ 1211 w 1744"/>
                    <a:gd name="connsiteY1" fmla="*/ 2272 h 2287"/>
                    <a:gd name="connsiteX2" fmla="*/ 0 w 1744"/>
                    <a:gd name="connsiteY2" fmla="*/ 31 h 2287"/>
                    <a:gd name="connsiteX3" fmla="*/ 1719 w 1744"/>
                    <a:gd name="connsiteY3" fmla="*/ 540 h 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4" h="2287">
                      <a:moveTo>
                        <a:pt x="1719" y="540"/>
                      </a:moveTo>
                      <a:cubicBezTo>
                        <a:pt x="1719" y="1131"/>
                        <a:pt x="1914" y="1959"/>
                        <a:pt x="1211" y="2272"/>
                      </a:cubicBezTo>
                      <a:cubicBezTo>
                        <a:pt x="-59" y="2462"/>
                        <a:pt x="30" y="889"/>
                        <a:pt x="0" y="31"/>
                      </a:cubicBezTo>
                      <a:cubicBezTo>
                        <a:pt x="567" y="14"/>
                        <a:pt x="1412" y="-158"/>
                        <a:pt x="1719" y="5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350DC659-649F-DA66-29CF-EEA8357C5741}"/>
                    </a:ext>
                  </a:extLst>
                </p:cNvPr>
                <p:cNvSpPr/>
                <p:nvPr/>
              </p:nvSpPr>
              <p:spPr>
                <a:xfrm>
                  <a:off x="10657410" y="4742731"/>
                  <a:ext cx="1704" cy="2511"/>
                </a:xfrm>
                <a:custGeom>
                  <a:avLst/>
                  <a:gdLst>
                    <a:gd name="connsiteX0" fmla="*/ 1705 w 1704"/>
                    <a:gd name="connsiteY0" fmla="*/ 2461 h 2511"/>
                    <a:gd name="connsiteX1" fmla="*/ 92 w 1704"/>
                    <a:gd name="connsiteY1" fmla="*/ 1716 h 2511"/>
                    <a:gd name="connsiteX2" fmla="*/ 1616 w 1704"/>
                    <a:gd name="connsiteY2" fmla="*/ 66 h 2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04" h="2511">
                      <a:moveTo>
                        <a:pt x="1705" y="2461"/>
                      </a:moveTo>
                      <a:cubicBezTo>
                        <a:pt x="919" y="2686"/>
                        <a:pt x="523" y="2100"/>
                        <a:pt x="92" y="1716"/>
                      </a:cubicBezTo>
                      <a:cubicBezTo>
                        <a:pt x="-334" y="936"/>
                        <a:pt x="813" y="-300"/>
                        <a:pt x="1616" y="6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3FC2A404-6FCE-FC37-55E1-7BC2A64A5C86}"/>
                    </a:ext>
                  </a:extLst>
                </p:cNvPr>
                <p:cNvSpPr/>
                <p:nvPr/>
              </p:nvSpPr>
              <p:spPr>
                <a:xfrm>
                  <a:off x="10681772" y="4690185"/>
                  <a:ext cx="1742" cy="1731"/>
                </a:xfrm>
                <a:custGeom>
                  <a:avLst/>
                  <a:gdLst>
                    <a:gd name="connsiteX0" fmla="*/ 1707 w 1742"/>
                    <a:gd name="connsiteY0" fmla="*/ 549 h 1731"/>
                    <a:gd name="connsiteX1" fmla="*/ 1176 w 1742"/>
                    <a:gd name="connsiteY1" fmla="*/ 1731 h 1731"/>
                    <a:gd name="connsiteX2" fmla="*/ 53 w 1742"/>
                    <a:gd name="connsiteY2" fmla="*/ 1731 h 1731"/>
                    <a:gd name="connsiteX3" fmla="*/ 0 w 1742"/>
                    <a:gd name="connsiteY3" fmla="*/ 23 h 1731"/>
                    <a:gd name="connsiteX4" fmla="*/ 1707 w 1742"/>
                    <a:gd name="connsiteY4" fmla="*/ 549 h 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2" h="1731">
                      <a:moveTo>
                        <a:pt x="1707" y="549"/>
                      </a:moveTo>
                      <a:cubicBezTo>
                        <a:pt x="1867" y="1140"/>
                        <a:pt x="1453" y="1418"/>
                        <a:pt x="1176" y="1731"/>
                      </a:cubicBezTo>
                      <a:lnTo>
                        <a:pt x="53" y="1731"/>
                      </a:lnTo>
                      <a:lnTo>
                        <a:pt x="0" y="23"/>
                      </a:lnTo>
                      <a:cubicBezTo>
                        <a:pt x="549" y="17"/>
                        <a:pt x="1394" y="-155"/>
                        <a:pt x="1707" y="54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6C293B5D-459D-D79F-E340-10B9F5AE891E}"/>
                    </a:ext>
                  </a:extLst>
                </p:cNvPr>
                <p:cNvSpPr/>
                <p:nvPr/>
              </p:nvSpPr>
              <p:spPr>
                <a:xfrm>
                  <a:off x="10680726" y="4693080"/>
                  <a:ext cx="1742" cy="2280"/>
                </a:xfrm>
                <a:custGeom>
                  <a:avLst/>
                  <a:gdLst>
                    <a:gd name="connsiteX0" fmla="*/ 1719 w 1742"/>
                    <a:gd name="connsiteY0" fmla="*/ 539 h 2280"/>
                    <a:gd name="connsiteX1" fmla="*/ 1211 w 1742"/>
                    <a:gd name="connsiteY1" fmla="*/ 2265 h 2280"/>
                    <a:gd name="connsiteX2" fmla="*/ 0 w 1742"/>
                    <a:gd name="connsiteY2" fmla="*/ 30 h 2280"/>
                    <a:gd name="connsiteX3" fmla="*/ 1719 w 1742"/>
                    <a:gd name="connsiteY3" fmla="*/ 539 h 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2" h="2280">
                      <a:moveTo>
                        <a:pt x="1719" y="539"/>
                      </a:moveTo>
                      <a:cubicBezTo>
                        <a:pt x="1719" y="1130"/>
                        <a:pt x="1908" y="1958"/>
                        <a:pt x="1211" y="2265"/>
                      </a:cubicBezTo>
                      <a:cubicBezTo>
                        <a:pt x="-59" y="2454"/>
                        <a:pt x="30" y="882"/>
                        <a:pt x="0" y="30"/>
                      </a:cubicBezTo>
                      <a:cubicBezTo>
                        <a:pt x="561" y="18"/>
                        <a:pt x="1406" y="-165"/>
                        <a:pt x="1719" y="53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EA3A4248-BA02-65C5-F44D-8A035041E514}"/>
                    </a:ext>
                  </a:extLst>
                </p:cNvPr>
                <p:cNvSpPr/>
                <p:nvPr/>
              </p:nvSpPr>
              <p:spPr>
                <a:xfrm>
                  <a:off x="10682228" y="4671032"/>
                  <a:ext cx="10125" cy="19825"/>
                </a:xfrm>
                <a:custGeom>
                  <a:avLst/>
                  <a:gdLst>
                    <a:gd name="connsiteX0" fmla="*/ 8796 w 10125"/>
                    <a:gd name="connsiteY0" fmla="*/ 1797 h 19825"/>
                    <a:gd name="connsiteX1" fmla="*/ 8748 w 10125"/>
                    <a:gd name="connsiteY1" fmla="*/ 4606 h 19825"/>
                    <a:gd name="connsiteX2" fmla="*/ 7862 w 10125"/>
                    <a:gd name="connsiteY2" fmla="*/ 4606 h 19825"/>
                    <a:gd name="connsiteX3" fmla="*/ 6681 w 10125"/>
                    <a:gd name="connsiteY3" fmla="*/ 7905 h 19825"/>
                    <a:gd name="connsiteX4" fmla="*/ 5759 w 10125"/>
                    <a:gd name="connsiteY4" fmla="*/ 9679 h 19825"/>
                    <a:gd name="connsiteX5" fmla="*/ 5570 w 10125"/>
                    <a:gd name="connsiteY5" fmla="*/ 13375 h 19825"/>
                    <a:gd name="connsiteX6" fmla="*/ 3662 w 10125"/>
                    <a:gd name="connsiteY6" fmla="*/ 13375 h 19825"/>
                    <a:gd name="connsiteX7" fmla="*/ 3473 w 10125"/>
                    <a:gd name="connsiteY7" fmla="*/ 17076 h 19825"/>
                    <a:gd name="connsiteX8" fmla="*/ 1399 w 10125"/>
                    <a:gd name="connsiteY8" fmla="*/ 19442 h 19825"/>
                    <a:gd name="connsiteX9" fmla="*/ 1399 w 10125"/>
                    <a:gd name="connsiteY9" fmla="*/ 19826 h 19825"/>
                    <a:gd name="connsiteX10" fmla="*/ 135 w 10125"/>
                    <a:gd name="connsiteY10" fmla="*/ 19826 h 19825"/>
                    <a:gd name="connsiteX11" fmla="*/ 1186 w 10125"/>
                    <a:gd name="connsiteY11" fmla="*/ 17544 h 19825"/>
                    <a:gd name="connsiteX12" fmla="*/ 2220 w 10125"/>
                    <a:gd name="connsiteY12" fmla="*/ 16544 h 19825"/>
                    <a:gd name="connsiteX13" fmla="*/ 1228 w 10125"/>
                    <a:gd name="connsiteY13" fmla="*/ 15249 h 19825"/>
                    <a:gd name="connsiteX14" fmla="*/ 1623 w 10125"/>
                    <a:gd name="connsiteY14" fmla="*/ 14232 h 19825"/>
                    <a:gd name="connsiteX15" fmla="*/ 3165 w 10125"/>
                    <a:gd name="connsiteY15" fmla="*/ 13239 h 19825"/>
                    <a:gd name="connsiteX16" fmla="*/ 3307 w 10125"/>
                    <a:gd name="connsiteY16" fmla="*/ 12476 h 19825"/>
                    <a:gd name="connsiteX17" fmla="*/ 2309 w 10125"/>
                    <a:gd name="connsiteY17" fmla="*/ 11435 h 19825"/>
                    <a:gd name="connsiteX18" fmla="*/ 3095 w 10125"/>
                    <a:gd name="connsiteY18" fmla="*/ 10170 h 19825"/>
                    <a:gd name="connsiteX19" fmla="*/ 4436 w 10125"/>
                    <a:gd name="connsiteY19" fmla="*/ 6108 h 19825"/>
                    <a:gd name="connsiteX20" fmla="*/ 4436 w 10125"/>
                    <a:gd name="connsiteY20" fmla="*/ 5085 h 19825"/>
                    <a:gd name="connsiteX21" fmla="*/ 5470 w 10125"/>
                    <a:gd name="connsiteY21" fmla="*/ 3955 h 19825"/>
                    <a:gd name="connsiteX22" fmla="*/ 5470 w 10125"/>
                    <a:gd name="connsiteY22" fmla="*/ 3317 h 19825"/>
                    <a:gd name="connsiteX23" fmla="*/ 6503 w 10125"/>
                    <a:gd name="connsiteY23" fmla="*/ 2312 h 19825"/>
                    <a:gd name="connsiteX24" fmla="*/ 6545 w 10125"/>
                    <a:gd name="connsiteY24" fmla="*/ 11 h 19825"/>
                    <a:gd name="connsiteX25" fmla="*/ 8796 w 10125"/>
                    <a:gd name="connsiteY25" fmla="*/ 1797 h 19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125" h="19825">
                      <a:moveTo>
                        <a:pt x="8796" y="1797"/>
                      </a:moveTo>
                      <a:lnTo>
                        <a:pt x="8748" y="4606"/>
                      </a:lnTo>
                      <a:lnTo>
                        <a:pt x="7862" y="4606"/>
                      </a:lnTo>
                      <a:cubicBezTo>
                        <a:pt x="7437" y="5593"/>
                        <a:pt x="8229" y="7781"/>
                        <a:pt x="6681" y="7905"/>
                      </a:cubicBezTo>
                      <a:cubicBezTo>
                        <a:pt x="6917" y="8816"/>
                        <a:pt x="6308" y="9129"/>
                        <a:pt x="5759" y="9679"/>
                      </a:cubicBezTo>
                      <a:cubicBezTo>
                        <a:pt x="5566" y="10901"/>
                        <a:pt x="5503" y="12140"/>
                        <a:pt x="5570" y="13375"/>
                      </a:cubicBezTo>
                      <a:lnTo>
                        <a:pt x="3662" y="13375"/>
                      </a:lnTo>
                      <a:cubicBezTo>
                        <a:pt x="4542" y="15693"/>
                        <a:pt x="867" y="14498"/>
                        <a:pt x="3473" y="17076"/>
                      </a:cubicBezTo>
                      <a:cubicBezTo>
                        <a:pt x="1476" y="16651"/>
                        <a:pt x="3177" y="19560"/>
                        <a:pt x="1399" y="19442"/>
                      </a:cubicBezTo>
                      <a:lnTo>
                        <a:pt x="1399" y="19826"/>
                      </a:lnTo>
                      <a:lnTo>
                        <a:pt x="135" y="19826"/>
                      </a:lnTo>
                      <a:cubicBezTo>
                        <a:pt x="-427" y="18312"/>
                        <a:pt x="932" y="18720"/>
                        <a:pt x="1186" y="17544"/>
                      </a:cubicBezTo>
                      <a:cubicBezTo>
                        <a:pt x="1316" y="16952"/>
                        <a:pt x="2722" y="17544"/>
                        <a:pt x="2220" y="16544"/>
                      </a:cubicBezTo>
                      <a:cubicBezTo>
                        <a:pt x="1169" y="16728"/>
                        <a:pt x="1629" y="15533"/>
                        <a:pt x="1228" y="15249"/>
                      </a:cubicBezTo>
                      <a:cubicBezTo>
                        <a:pt x="1694" y="15356"/>
                        <a:pt x="1623" y="14504"/>
                        <a:pt x="1623" y="14232"/>
                      </a:cubicBezTo>
                      <a:cubicBezTo>
                        <a:pt x="2433" y="14232"/>
                        <a:pt x="2492" y="13186"/>
                        <a:pt x="3165" y="13239"/>
                      </a:cubicBezTo>
                      <a:cubicBezTo>
                        <a:pt x="3308" y="13012"/>
                        <a:pt x="3359" y="12739"/>
                        <a:pt x="3307" y="12476"/>
                      </a:cubicBezTo>
                      <a:cubicBezTo>
                        <a:pt x="2787" y="12287"/>
                        <a:pt x="1954" y="12228"/>
                        <a:pt x="2309" y="11435"/>
                      </a:cubicBezTo>
                      <a:cubicBezTo>
                        <a:pt x="3100" y="11435"/>
                        <a:pt x="2273" y="10034"/>
                        <a:pt x="3095" y="10170"/>
                      </a:cubicBezTo>
                      <a:cubicBezTo>
                        <a:pt x="3827" y="9112"/>
                        <a:pt x="2533" y="6066"/>
                        <a:pt x="4436" y="6108"/>
                      </a:cubicBezTo>
                      <a:lnTo>
                        <a:pt x="4436" y="5085"/>
                      </a:lnTo>
                      <a:cubicBezTo>
                        <a:pt x="4849" y="4771"/>
                        <a:pt x="5026" y="4216"/>
                        <a:pt x="5470" y="3955"/>
                      </a:cubicBezTo>
                      <a:lnTo>
                        <a:pt x="5470" y="3317"/>
                      </a:lnTo>
                      <a:lnTo>
                        <a:pt x="6503" y="2312"/>
                      </a:lnTo>
                      <a:lnTo>
                        <a:pt x="6545" y="11"/>
                      </a:lnTo>
                      <a:cubicBezTo>
                        <a:pt x="7396" y="29"/>
                        <a:pt x="12494" y="-320"/>
                        <a:pt x="8796" y="179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2ED05868-070E-D89E-8C19-69B998FF0A5D}"/>
                    </a:ext>
                  </a:extLst>
                </p:cNvPr>
                <p:cNvSpPr/>
                <p:nvPr/>
              </p:nvSpPr>
              <p:spPr>
                <a:xfrm>
                  <a:off x="10693880" y="4658672"/>
                  <a:ext cx="3305" cy="3938"/>
                </a:xfrm>
                <a:custGeom>
                  <a:avLst/>
                  <a:gdLst>
                    <a:gd name="connsiteX0" fmla="*/ 3306 w 3305"/>
                    <a:gd name="connsiteY0" fmla="*/ 871 h 3938"/>
                    <a:gd name="connsiteX1" fmla="*/ 3188 w 3305"/>
                    <a:gd name="connsiteY1" fmla="*/ 1752 h 3938"/>
                    <a:gd name="connsiteX2" fmla="*/ 1368 w 3305"/>
                    <a:gd name="connsiteY2" fmla="*/ 2881 h 3938"/>
                    <a:gd name="connsiteX3" fmla="*/ 842 w 3305"/>
                    <a:gd name="connsiteY3" fmla="*/ 3892 h 3938"/>
                    <a:gd name="connsiteX4" fmla="*/ 68 w 3305"/>
                    <a:gd name="connsiteY4" fmla="*/ 3212 h 3938"/>
                    <a:gd name="connsiteX5" fmla="*/ 1019 w 3305"/>
                    <a:gd name="connsiteY5" fmla="*/ 959 h 3938"/>
                    <a:gd name="connsiteX6" fmla="*/ 2555 w 3305"/>
                    <a:gd name="connsiteY6" fmla="*/ 43 h 3938"/>
                    <a:gd name="connsiteX7" fmla="*/ 2933 w 3305"/>
                    <a:gd name="connsiteY7" fmla="*/ 226 h 3938"/>
                    <a:gd name="connsiteX8" fmla="*/ 3306 w 3305"/>
                    <a:gd name="connsiteY8" fmla="*/ 871 h 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5" h="3938">
                      <a:moveTo>
                        <a:pt x="3306" y="871"/>
                      </a:moveTo>
                      <a:lnTo>
                        <a:pt x="3188" y="1752"/>
                      </a:lnTo>
                      <a:cubicBezTo>
                        <a:pt x="2242" y="1432"/>
                        <a:pt x="2366" y="2875"/>
                        <a:pt x="1368" y="2881"/>
                      </a:cubicBezTo>
                      <a:cubicBezTo>
                        <a:pt x="1315" y="3384"/>
                        <a:pt x="889" y="3301"/>
                        <a:pt x="842" y="3892"/>
                      </a:cubicBezTo>
                      <a:cubicBezTo>
                        <a:pt x="80" y="4188"/>
                        <a:pt x="641" y="2970"/>
                        <a:pt x="68" y="3212"/>
                      </a:cubicBezTo>
                      <a:cubicBezTo>
                        <a:pt x="-405" y="1379"/>
                        <a:pt x="1764" y="2769"/>
                        <a:pt x="1019" y="959"/>
                      </a:cubicBezTo>
                      <a:cubicBezTo>
                        <a:pt x="2479" y="1746"/>
                        <a:pt x="1516" y="-318"/>
                        <a:pt x="2555" y="43"/>
                      </a:cubicBezTo>
                      <a:cubicBezTo>
                        <a:pt x="2689" y="87"/>
                        <a:pt x="2816" y="149"/>
                        <a:pt x="2933" y="226"/>
                      </a:cubicBezTo>
                      <a:cubicBezTo>
                        <a:pt x="3071" y="433"/>
                        <a:pt x="3195" y="648"/>
                        <a:pt x="3306" y="87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FCF8D5E7-EA95-F8DC-BC10-6149562294AB}"/>
                    </a:ext>
                  </a:extLst>
                </p:cNvPr>
                <p:cNvSpPr/>
                <p:nvPr/>
              </p:nvSpPr>
              <p:spPr>
                <a:xfrm>
                  <a:off x="10666377" y="4701300"/>
                  <a:ext cx="13398" cy="33012"/>
                </a:xfrm>
                <a:custGeom>
                  <a:avLst/>
                  <a:gdLst>
                    <a:gd name="connsiteX0" fmla="*/ 12282 w 13398"/>
                    <a:gd name="connsiteY0" fmla="*/ 0 h 33012"/>
                    <a:gd name="connsiteX1" fmla="*/ 13245 w 13398"/>
                    <a:gd name="connsiteY1" fmla="*/ 2957 h 33012"/>
                    <a:gd name="connsiteX2" fmla="*/ 12217 w 13398"/>
                    <a:gd name="connsiteY2" fmla="*/ 3577 h 33012"/>
                    <a:gd name="connsiteX3" fmla="*/ 12430 w 13398"/>
                    <a:gd name="connsiteY3" fmla="*/ 6138 h 33012"/>
                    <a:gd name="connsiteX4" fmla="*/ 12530 w 13398"/>
                    <a:gd name="connsiteY4" fmla="*/ 7669 h 33012"/>
                    <a:gd name="connsiteX5" fmla="*/ 11496 w 13398"/>
                    <a:gd name="connsiteY5" fmla="*/ 8420 h 33012"/>
                    <a:gd name="connsiteX6" fmla="*/ 10392 w 13398"/>
                    <a:gd name="connsiteY6" fmla="*/ 13742 h 33012"/>
                    <a:gd name="connsiteX7" fmla="*/ 9499 w 13398"/>
                    <a:gd name="connsiteY7" fmla="*/ 13742 h 33012"/>
                    <a:gd name="connsiteX8" fmla="*/ 9340 w 13398"/>
                    <a:gd name="connsiteY8" fmla="*/ 15782 h 33012"/>
                    <a:gd name="connsiteX9" fmla="*/ 7414 w 13398"/>
                    <a:gd name="connsiteY9" fmla="*/ 16769 h 33012"/>
                    <a:gd name="connsiteX10" fmla="*/ 7278 w 13398"/>
                    <a:gd name="connsiteY10" fmla="*/ 17532 h 33012"/>
                    <a:gd name="connsiteX11" fmla="*/ 8288 w 13398"/>
                    <a:gd name="connsiteY11" fmla="*/ 17680 h 33012"/>
                    <a:gd name="connsiteX12" fmla="*/ 7378 w 13398"/>
                    <a:gd name="connsiteY12" fmla="*/ 18815 h 33012"/>
                    <a:gd name="connsiteX13" fmla="*/ 7219 w 13398"/>
                    <a:gd name="connsiteY13" fmla="*/ 20589 h 33012"/>
                    <a:gd name="connsiteX14" fmla="*/ 6333 w 13398"/>
                    <a:gd name="connsiteY14" fmla="*/ 20589 h 33012"/>
                    <a:gd name="connsiteX15" fmla="*/ 6155 w 13398"/>
                    <a:gd name="connsiteY15" fmla="*/ 23268 h 33012"/>
                    <a:gd name="connsiteX16" fmla="*/ 5128 w 13398"/>
                    <a:gd name="connsiteY16" fmla="*/ 24019 h 33012"/>
                    <a:gd name="connsiteX17" fmla="*/ 5128 w 13398"/>
                    <a:gd name="connsiteY17" fmla="*/ 25290 h 33012"/>
                    <a:gd name="connsiteX18" fmla="*/ 4489 w 13398"/>
                    <a:gd name="connsiteY18" fmla="*/ 25290 h 33012"/>
                    <a:gd name="connsiteX19" fmla="*/ 4318 w 13398"/>
                    <a:gd name="connsiteY19" fmla="*/ 27969 h 33012"/>
                    <a:gd name="connsiteX20" fmla="*/ 1364 w 13398"/>
                    <a:gd name="connsiteY20" fmla="*/ 29961 h 33012"/>
                    <a:gd name="connsiteX21" fmla="*/ 679 w 13398"/>
                    <a:gd name="connsiteY21" fmla="*/ 33012 h 33012"/>
                    <a:gd name="connsiteX22" fmla="*/ 88 w 13398"/>
                    <a:gd name="connsiteY22" fmla="*/ 30056 h 33012"/>
                    <a:gd name="connsiteX23" fmla="*/ 395 w 13398"/>
                    <a:gd name="connsiteY23" fmla="*/ 26999 h 33012"/>
                    <a:gd name="connsiteX24" fmla="*/ 2061 w 13398"/>
                    <a:gd name="connsiteY24" fmla="*/ 26005 h 33012"/>
                    <a:gd name="connsiteX25" fmla="*/ 2221 w 13398"/>
                    <a:gd name="connsiteY25" fmla="*/ 24350 h 33012"/>
                    <a:gd name="connsiteX26" fmla="*/ 3249 w 13398"/>
                    <a:gd name="connsiteY26" fmla="*/ 23729 h 33012"/>
                    <a:gd name="connsiteX27" fmla="*/ 3302 w 13398"/>
                    <a:gd name="connsiteY27" fmla="*/ 20666 h 33012"/>
                    <a:gd name="connsiteX28" fmla="*/ 4915 w 13398"/>
                    <a:gd name="connsiteY28" fmla="*/ 15581 h 33012"/>
                    <a:gd name="connsiteX29" fmla="*/ 5293 w 13398"/>
                    <a:gd name="connsiteY29" fmla="*/ 15581 h 33012"/>
                    <a:gd name="connsiteX30" fmla="*/ 5913 w 13398"/>
                    <a:gd name="connsiteY30" fmla="*/ 16616 h 33012"/>
                    <a:gd name="connsiteX31" fmla="*/ 6439 w 13398"/>
                    <a:gd name="connsiteY31" fmla="*/ 15604 h 33012"/>
                    <a:gd name="connsiteX32" fmla="*/ 7325 w 13398"/>
                    <a:gd name="connsiteY32" fmla="*/ 15604 h 33012"/>
                    <a:gd name="connsiteX33" fmla="*/ 8542 w 13398"/>
                    <a:gd name="connsiteY33" fmla="*/ 11412 h 33012"/>
                    <a:gd name="connsiteX34" fmla="*/ 7538 w 13398"/>
                    <a:gd name="connsiteY34" fmla="*/ 10632 h 33012"/>
                    <a:gd name="connsiteX35" fmla="*/ 8442 w 13398"/>
                    <a:gd name="connsiteY35" fmla="*/ 9751 h 33012"/>
                    <a:gd name="connsiteX36" fmla="*/ 9777 w 13398"/>
                    <a:gd name="connsiteY36" fmla="*/ 6073 h 33012"/>
                    <a:gd name="connsiteX37" fmla="*/ 10132 w 13398"/>
                    <a:gd name="connsiteY37" fmla="*/ 6073 h 33012"/>
                    <a:gd name="connsiteX38" fmla="*/ 10291 w 13398"/>
                    <a:gd name="connsiteY38" fmla="*/ 4033 h 33012"/>
                    <a:gd name="connsiteX39" fmla="*/ 11313 w 13398"/>
                    <a:gd name="connsiteY39" fmla="*/ 3796 h 33012"/>
                    <a:gd name="connsiteX40" fmla="*/ 10321 w 13398"/>
                    <a:gd name="connsiteY40" fmla="*/ 2371 h 33012"/>
                    <a:gd name="connsiteX41" fmla="*/ 11709 w 13398"/>
                    <a:gd name="connsiteY41" fmla="*/ 3033 h 33012"/>
                    <a:gd name="connsiteX42" fmla="*/ 12371 w 13398"/>
                    <a:gd name="connsiteY42" fmla="*/ 1384 h 33012"/>
                    <a:gd name="connsiteX43" fmla="*/ 11355 w 13398"/>
                    <a:gd name="connsiteY43" fmla="*/ 1242 h 33012"/>
                    <a:gd name="connsiteX44" fmla="*/ 12282 w 13398"/>
                    <a:gd name="connsiteY44" fmla="*/ 0 h 3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3398" h="33012">
                      <a:moveTo>
                        <a:pt x="12282" y="0"/>
                      </a:moveTo>
                      <a:cubicBezTo>
                        <a:pt x="12022" y="1401"/>
                        <a:pt x="13942" y="1047"/>
                        <a:pt x="13245" y="2957"/>
                      </a:cubicBezTo>
                      <a:cubicBezTo>
                        <a:pt x="12465" y="2507"/>
                        <a:pt x="12749" y="3477"/>
                        <a:pt x="12217" y="3577"/>
                      </a:cubicBezTo>
                      <a:cubicBezTo>
                        <a:pt x="12282" y="4387"/>
                        <a:pt x="11910" y="5416"/>
                        <a:pt x="12430" y="6138"/>
                      </a:cubicBezTo>
                      <a:lnTo>
                        <a:pt x="12530" y="7669"/>
                      </a:lnTo>
                      <a:cubicBezTo>
                        <a:pt x="11768" y="7261"/>
                        <a:pt x="11857" y="8048"/>
                        <a:pt x="11496" y="8420"/>
                      </a:cubicBezTo>
                      <a:cubicBezTo>
                        <a:pt x="12554" y="11306"/>
                        <a:pt x="9304" y="10732"/>
                        <a:pt x="10392" y="13742"/>
                      </a:cubicBezTo>
                      <a:lnTo>
                        <a:pt x="9499" y="13742"/>
                      </a:lnTo>
                      <a:cubicBezTo>
                        <a:pt x="9216" y="14333"/>
                        <a:pt x="9364" y="15125"/>
                        <a:pt x="9340" y="15782"/>
                      </a:cubicBezTo>
                      <a:cubicBezTo>
                        <a:pt x="7751" y="14960"/>
                        <a:pt x="8749" y="17095"/>
                        <a:pt x="7414" y="16769"/>
                      </a:cubicBezTo>
                      <a:lnTo>
                        <a:pt x="7278" y="17532"/>
                      </a:lnTo>
                      <a:lnTo>
                        <a:pt x="8288" y="17680"/>
                      </a:lnTo>
                      <a:cubicBezTo>
                        <a:pt x="8578" y="18591"/>
                        <a:pt x="7768" y="18330"/>
                        <a:pt x="7378" y="18815"/>
                      </a:cubicBezTo>
                      <a:lnTo>
                        <a:pt x="7219" y="20589"/>
                      </a:lnTo>
                      <a:lnTo>
                        <a:pt x="6333" y="20589"/>
                      </a:lnTo>
                      <a:lnTo>
                        <a:pt x="6155" y="23268"/>
                      </a:lnTo>
                      <a:cubicBezTo>
                        <a:pt x="5399" y="22854"/>
                        <a:pt x="5482" y="23646"/>
                        <a:pt x="5128" y="24019"/>
                      </a:cubicBezTo>
                      <a:lnTo>
                        <a:pt x="5128" y="25290"/>
                      </a:lnTo>
                      <a:lnTo>
                        <a:pt x="4489" y="25290"/>
                      </a:lnTo>
                      <a:lnTo>
                        <a:pt x="4318" y="27969"/>
                      </a:lnTo>
                      <a:cubicBezTo>
                        <a:pt x="3001" y="27253"/>
                        <a:pt x="2168" y="30334"/>
                        <a:pt x="1364" y="29961"/>
                      </a:cubicBezTo>
                      <a:cubicBezTo>
                        <a:pt x="956" y="30783"/>
                        <a:pt x="1660" y="32563"/>
                        <a:pt x="679" y="33012"/>
                      </a:cubicBezTo>
                      <a:cubicBezTo>
                        <a:pt x="-503" y="32794"/>
                        <a:pt x="253" y="30854"/>
                        <a:pt x="88" y="30056"/>
                      </a:cubicBezTo>
                      <a:cubicBezTo>
                        <a:pt x="2859" y="29465"/>
                        <a:pt x="-326" y="27637"/>
                        <a:pt x="395" y="26999"/>
                      </a:cubicBezTo>
                      <a:cubicBezTo>
                        <a:pt x="1577" y="27342"/>
                        <a:pt x="1021" y="25568"/>
                        <a:pt x="2061" y="26005"/>
                      </a:cubicBezTo>
                      <a:cubicBezTo>
                        <a:pt x="2191" y="25464"/>
                        <a:pt x="2245" y="24906"/>
                        <a:pt x="2221" y="24350"/>
                      </a:cubicBezTo>
                      <a:cubicBezTo>
                        <a:pt x="2965" y="24640"/>
                        <a:pt x="2711" y="23658"/>
                        <a:pt x="3249" y="23729"/>
                      </a:cubicBezTo>
                      <a:lnTo>
                        <a:pt x="3302" y="20666"/>
                      </a:lnTo>
                      <a:cubicBezTo>
                        <a:pt x="5411" y="20228"/>
                        <a:pt x="3521" y="16610"/>
                        <a:pt x="4915" y="15581"/>
                      </a:cubicBezTo>
                      <a:lnTo>
                        <a:pt x="5293" y="15581"/>
                      </a:lnTo>
                      <a:cubicBezTo>
                        <a:pt x="5216" y="16007"/>
                        <a:pt x="5293" y="16840"/>
                        <a:pt x="5913" y="16616"/>
                      </a:cubicBezTo>
                      <a:cubicBezTo>
                        <a:pt x="6427" y="16793"/>
                        <a:pt x="6439" y="15906"/>
                        <a:pt x="6439" y="15604"/>
                      </a:cubicBezTo>
                      <a:lnTo>
                        <a:pt x="7325" y="15604"/>
                      </a:lnTo>
                      <a:cubicBezTo>
                        <a:pt x="7804" y="14422"/>
                        <a:pt x="6693" y="11394"/>
                        <a:pt x="8542" y="11412"/>
                      </a:cubicBezTo>
                      <a:cubicBezTo>
                        <a:pt x="8223" y="11028"/>
                        <a:pt x="8253" y="10312"/>
                        <a:pt x="7538" y="10632"/>
                      </a:cubicBezTo>
                      <a:cubicBezTo>
                        <a:pt x="7538" y="10040"/>
                        <a:pt x="7721" y="9384"/>
                        <a:pt x="8442" y="9751"/>
                      </a:cubicBezTo>
                      <a:cubicBezTo>
                        <a:pt x="8105" y="7746"/>
                        <a:pt x="9470" y="7527"/>
                        <a:pt x="9777" y="6073"/>
                      </a:cubicBezTo>
                      <a:lnTo>
                        <a:pt x="10132" y="6073"/>
                      </a:lnTo>
                      <a:cubicBezTo>
                        <a:pt x="10262" y="5401"/>
                        <a:pt x="10315" y="4717"/>
                        <a:pt x="10291" y="4033"/>
                      </a:cubicBezTo>
                      <a:lnTo>
                        <a:pt x="11313" y="3796"/>
                      </a:lnTo>
                      <a:cubicBezTo>
                        <a:pt x="11177" y="3175"/>
                        <a:pt x="10327" y="2945"/>
                        <a:pt x="10321" y="2371"/>
                      </a:cubicBezTo>
                      <a:cubicBezTo>
                        <a:pt x="10885" y="2202"/>
                        <a:pt x="11485" y="2488"/>
                        <a:pt x="11709" y="3033"/>
                      </a:cubicBezTo>
                      <a:cubicBezTo>
                        <a:pt x="12216" y="2647"/>
                        <a:pt x="12471" y="2013"/>
                        <a:pt x="12371" y="1384"/>
                      </a:cubicBezTo>
                      <a:lnTo>
                        <a:pt x="11355" y="1242"/>
                      </a:lnTo>
                      <a:cubicBezTo>
                        <a:pt x="11142" y="509"/>
                        <a:pt x="11549" y="77"/>
                        <a:pt x="12282" y="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D1B6B1FA-0B81-70F4-1977-00ACA343F5FC}"/>
                    </a:ext>
                  </a:extLst>
                </p:cNvPr>
                <p:cNvSpPr/>
                <p:nvPr/>
              </p:nvSpPr>
              <p:spPr>
                <a:xfrm>
                  <a:off x="10697351" y="4619819"/>
                  <a:ext cx="15283" cy="34912"/>
                </a:xfrm>
                <a:custGeom>
                  <a:avLst/>
                  <a:gdLst>
                    <a:gd name="connsiteX0" fmla="*/ 14303 w 15283"/>
                    <a:gd name="connsiteY0" fmla="*/ 41 h 34912"/>
                    <a:gd name="connsiteX1" fmla="*/ 15284 w 15283"/>
                    <a:gd name="connsiteY1" fmla="*/ 2229 h 34912"/>
                    <a:gd name="connsiteX2" fmla="*/ 14380 w 15283"/>
                    <a:gd name="connsiteY2" fmla="*/ 2980 h 34912"/>
                    <a:gd name="connsiteX3" fmla="*/ 14197 w 15283"/>
                    <a:gd name="connsiteY3" fmla="*/ 2229 h 34912"/>
                    <a:gd name="connsiteX4" fmla="*/ 13376 w 15283"/>
                    <a:gd name="connsiteY4" fmla="*/ 2868 h 34912"/>
                    <a:gd name="connsiteX5" fmla="*/ 13612 w 15283"/>
                    <a:gd name="connsiteY5" fmla="*/ 3607 h 34912"/>
                    <a:gd name="connsiteX6" fmla="*/ 13352 w 15283"/>
                    <a:gd name="connsiteY6" fmla="*/ 3607 h 34912"/>
                    <a:gd name="connsiteX7" fmla="*/ 12259 w 15283"/>
                    <a:gd name="connsiteY7" fmla="*/ 8184 h 34912"/>
                    <a:gd name="connsiteX8" fmla="*/ 12513 w 15283"/>
                    <a:gd name="connsiteY8" fmla="*/ 8184 h 34912"/>
                    <a:gd name="connsiteX9" fmla="*/ 11225 w 15283"/>
                    <a:gd name="connsiteY9" fmla="*/ 9059 h 34912"/>
                    <a:gd name="connsiteX10" fmla="*/ 10404 w 15283"/>
                    <a:gd name="connsiteY10" fmla="*/ 12488 h 34912"/>
                    <a:gd name="connsiteX11" fmla="*/ 10404 w 15283"/>
                    <a:gd name="connsiteY11" fmla="*/ 13387 h 34912"/>
                    <a:gd name="connsiteX12" fmla="*/ 10020 w 15283"/>
                    <a:gd name="connsiteY12" fmla="*/ 13505 h 34912"/>
                    <a:gd name="connsiteX13" fmla="*/ 10357 w 15283"/>
                    <a:gd name="connsiteY13" fmla="*/ 15427 h 34912"/>
                    <a:gd name="connsiteX14" fmla="*/ 9961 w 15283"/>
                    <a:gd name="connsiteY14" fmla="*/ 15752 h 34912"/>
                    <a:gd name="connsiteX15" fmla="*/ 8921 w 15283"/>
                    <a:gd name="connsiteY15" fmla="*/ 18082 h 34912"/>
                    <a:gd name="connsiteX16" fmla="*/ 9027 w 15283"/>
                    <a:gd name="connsiteY16" fmla="*/ 20270 h 34912"/>
                    <a:gd name="connsiteX17" fmla="*/ 8673 w 15283"/>
                    <a:gd name="connsiteY17" fmla="*/ 20270 h 34912"/>
                    <a:gd name="connsiteX18" fmla="*/ 8206 w 15283"/>
                    <a:gd name="connsiteY18" fmla="*/ 22925 h 34912"/>
                    <a:gd name="connsiteX19" fmla="*/ 5518 w 15283"/>
                    <a:gd name="connsiteY19" fmla="*/ 23900 h 34912"/>
                    <a:gd name="connsiteX20" fmla="*/ 5104 w 15283"/>
                    <a:gd name="connsiteY20" fmla="*/ 25934 h 34912"/>
                    <a:gd name="connsiteX21" fmla="*/ 3255 w 15283"/>
                    <a:gd name="connsiteY21" fmla="*/ 29737 h 34912"/>
                    <a:gd name="connsiteX22" fmla="*/ 2812 w 15283"/>
                    <a:gd name="connsiteY22" fmla="*/ 33432 h 34912"/>
                    <a:gd name="connsiteX23" fmla="*/ 1843 w 15283"/>
                    <a:gd name="connsiteY23" fmla="*/ 34100 h 34912"/>
                    <a:gd name="connsiteX24" fmla="*/ 857 w 15283"/>
                    <a:gd name="connsiteY24" fmla="*/ 34420 h 34912"/>
                    <a:gd name="connsiteX25" fmla="*/ 0 w 15283"/>
                    <a:gd name="connsiteY25" fmla="*/ 34420 h 34912"/>
                    <a:gd name="connsiteX26" fmla="*/ 53 w 15283"/>
                    <a:gd name="connsiteY26" fmla="*/ 31463 h 34912"/>
                    <a:gd name="connsiteX27" fmla="*/ 1081 w 15283"/>
                    <a:gd name="connsiteY27" fmla="*/ 30842 h 34912"/>
                    <a:gd name="connsiteX28" fmla="*/ 2139 w 15283"/>
                    <a:gd name="connsiteY28" fmla="*/ 28306 h 34912"/>
                    <a:gd name="connsiteX29" fmla="*/ 3113 w 15283"/>
                    <a:gd name="connsiteY29" fmla="*/ 23575 h 34912"/>
                    <a:gd name="connsiteX30" fmla="*/ 4189 w 15283"/>
                    <a:gd name="connsiteY30" fmla="*/ 19891 h 34912"/>
                    <a:gd name="connsiteX31" fmla="*/ 4336 w 15283"/>
                    <a:gd name="connsiteY31" fmla="*/ 18874 h 34912"/>
                    <a:gd name="connsiteX32" fmla="*/ 5861 w 15283"/>
                    <a:gd name="connsiteY32" fmla="*/ 18874 h 34912"/>
                    <a:gd name="connsiteX33" fmla="*/ 6912 w 15283"/>
                    <a:gd name="connsiteY33" fmla="*/ 16852 h 34912"/>
                    <a:gd name="connsiteX34" fmla="*/ 6800 w 15283"/>
                    <a:gd name="connsiteY34" fmla="*/ 14398 h 34912"/>
                    <a:gd name="connsiteX35" fmla="*/ 7090 w 15283"/>
                    <a:gd name="connsiteY35" fmla="*/ 13807 h 34912"/>
                    <a:gd name="connsiteX36" fmla="*/ 7898 w 15283"/>
                    <a:gd name="connsiteY36" fmla="*/ 13159 h 34912"/>
                    <a:gd name="connsiteX37" fmla="*/ 7988 w 15283"/>
                    <a:gd name="connsiteY37" fmla="*/ 13174 h 34912"/>
                    <a:gd name="connsiteX38" fmla="*/ 8165 w 15283"/>
                    <a:gd name="connsiteY38" fmla="*/ 10366 h 34912"/>
                    <a:gd name="connsiteX39" fmla="*/ 9057 w 15283"/>
                    <a:gd name="connsiteY39" fmla="*/ 10366 h 34912"/>
                    <a:gd name="connsiteX40" fmla="*/ 9246 w 15283"/>
                    <a:gd name="connsiteY40" fmla="*/ 6664 h 34912"/>
                    <a:gd name="connsiteX41" fmla="*/ 10788 w 15283"/>
                    <a:gd name="connsiteY41" fmla="*/ 5671 h 34912"/>
                    <a:gd name="connsiteX42" fmla="*/ 10942 w 15283"/>
                    <a:gd name="connsiteY42" fmla="*/ 4009 h 34912"/>
                    <a:gd name="connsiteX43" fmla="*/ 10693 w 15283"/>
                    <a:gd name="connsiteY43" fmla="*/ 3223 h 34912"/>
                    <a:gd name="connsiteX44" fmla="*/ 12206 w 15283"/>
                    <a:gd name="connsiteY44" fmla="*/ 3518 h 34912"/>
                    <a:gd name="connsiteX45" fmla="*/ 12519 w 15283"/>
                    <a:gd name="connsiteY45" fmla="*/ 2093 h 34912"/>
                    <a:gd name="connsiteX46" fmla="*/ 13299 w 15283"/>
                    <a:gd name="connsiteY46" fmla="*/ 1183 h 34912"/>
                    <a:gd name="connsiteX47" fmla="*/ 13429 w 15283"/>
                    <a:gd name="connsiteY47" fmla="*/ 0 h 3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5283" h="34912">
                      <a:moveTo>
                        <a:pt x="14303" y="41"/>
                      </a:moveTo>
                      <a:cubicBezTo>
                        <a:pt x="14055" y="912"/>
                        <a:pt x="14469" y="1835"/>
                        <a:pt x="15284" y="2229"/>
                      </a:cubicBezTo>
                      <a:cubicBezTo>
                        <a:pt x="15189" y="2637"/>
                        <a:pt x="15024" y="3211"/>
                        <a:pt x="14380" y="2980"/>
                      </a:cubicBezTo>
                      <a:lnTo>
                        <a:pt x="14197" y="2229"/>
                      </a:lnTo>
                      <a:cubicBezTo>
                        <a:pt x="13447" y="1780"/>
                        <a:pt x="13919" y="2755"/>
                        <a:pt x="13376" y="2868"/>
                      </a:cubicBezTo>
                      <a:lnTo>
                        <a:pt x="13612" y="3607"/>
                      </a:lnTo>
                      <a:lnTo>
                        <a:pt x="13352" y="3607"/>
                      </a:lnTo>
                      <a:cubicBezTo>
                        <a:pt x="14232" y="6108"/>
                        <a:pt x="10959" y="5570"/>
                        <a:pt x="12259" y="8184"/>
                      </a:cubicBezTo>
                      <a:lnTo>
                        <a:pt x="12513" y="8184"/>
                      </a:lnTo>
                      <a:cubicBezTo>
                        <a:pt x="12253" y="8734"/>
                        <a:pt x="11497" y="8414"/>
                        <a:pt x="11225" y="9059"/>
                      </a:cubicBezTo>
                      <a:cubicBezTo>
                        <a:pt x="10853" y="9958"/>
                        <a:pt x="11515" y="12169"/>
                        <a:pt x="10404" y="12488"/>
                      </a:cubicBezTo>
                      <a:lnTo>
                        <a:pt x="10404" y="13387"/>
                      </a:lnTo>
                      <a:lnTo>
                        <a:pt x="10020" y="13505"/>
                      </a:lnTo>
                      <a:cubicBezTo>
                        <a:pt x="10658" y="13641"/>
                        <a:pt x="10120" y="14930"/>
                        <a:pt x="10357" y="15427"/>
                      </a:cubicBezTo>
                      <a:lnTo>
                        <a:pt x="9961" y="15752"/>
                      </a:lnTo>
                      <a:cubicBezTo>
                        <a:pt x="8437" y="15823"/>
                        <a:pt x="9642" y="17467"/>
                        <a:pt x="8921" y="18082"/>
                      </a:cubicBezTo>
                      <a:cubicBezTo>
                        <a:pt x="8608" y="18999"/>
                        <a:pt x="9405" y="19265"/>
                        <a:pt x="9027" y="20270"/>
                      </a:cubicBezTo>
                      <a:lnTo>
                        <a:pt x="8673" y="20270"/>
                      </a:lnTo>
                      <a:lnTo>
                        <a:pt x="8206" y="22925"/>
                      </a:lnTo>
                      <a:cubicBezTo>
                        <a:pt x="6960" y="22818"/>
                        <a:pt x="7119" y="24456"/>
                        <a:pt x="5518" y="23900"/>
                      </a:cubicBezTo>
                      <a:cubicBezTo>
                        <a:pt x="4803" y="24143"/>
                        <a:pt x="5187" y="25373"/>
                        <a:pt x="5104" y="25934"/>
                      </a:cubicBezTo>
                      <a:cubicBezTo>
                        <a:pt x="3196" y="24982"/>
                        <a:pt x="4963" y="29157"/>
                        <a:pt x="3255" y="29737"/>
                      </a:cubicBezTo>
                      <a:cubicBezTo>
                        <a:pt x="3108" y="30813"/>
                        <a:pt x="3557" y="32551"/>
                        <a:pt x="2812" y="33432"/>
                      </a:cubicBezTo>
                      <a:cubicBezTo>
                        <a:pt x="1276" y="32522"/>
                        <a:pt x="1826" y="34071"/>
                        <a:pt x="1843" y="34100"/>
                      </a:cubicBezTo>
                      <a:cubicBezTo>
                        <a:pt x="1861" y="34130"/>
                        <a:pt x="1453" y="35679"/>
                        <a:pt x="857" y="34420"/>
                      </a:cubicBezTo>
                      <a:cubicBezTo>
                        <a:pt x="414" y="33474"/>
                        <a:pt x="0" y="34420"/>
                        <a:pt x="0" y="34420"/>
                      </a:cubicBezTo>
                      <a:lnTo>
                        <a:pt x="53" y="31463"/>
                      </a:lnTo>
                      <a:cubicBezTo>
                        <a:pt x="792" y="31782"/>
                        <a:pt x="532" y="30801"/>
                        <a:pt x="1081" y="30842"/>
                      </a:cubicBezTo>
                      <a:cubicBezTo>
                        <a:pt x="1199" y="29949"/>
                        <a:pt x="609" y="28087"/>
                        <a:pt x="2139" y="28306"/>
                      </a:cubicBezTo>
                      <a:cubicBezTo>
                        <a:pt x="2345" y="27153"/>
                        <a:pt x="1507" y="23853"/>
                        <a:pt x="3113" y="23575"/>
                      </a:cubicBezTo>
                      <a:cubicBezTo>
                        <a:pt x="3557" y="22576"/>
                        <a:pt x="2552" y="19803"/>
                        <a:pt x="4189" y="19891"/>
                      </a:cubicBezTo>
                      <a:lnTo>
                        <a:pt x="4336" y="18874"/>
                      </a:lnTo>
                      <a:lnTo>
                        <a:pt x="5861" y="18874"/>
                      </a:lnTo>
                      <a:cubicBezTo>
                        <a:pt x="5997" y="18123"/>
                        <a:pt x="5890" y="16935"/>
                        <a:pt x="6912" y="16852"/>
                      </a:cubicBezTo>
                      <a:cubicBezTo>
                        <a:pt x="6977" y="16261"/>
                        <a:pt x="7503" y="14729"/>
                        <a:pt x="6800" y="14398"/>
                      </a:cubicBezTo>
                      <a:lnTo>
                        <a:pt x="7090" y="13807"/>
                      </a:lnTo>
                      <a:cubicBezTo>
                        <a:pt x="7134" y="13404"/>
                        <a:pt x="7496" y="13114"/>
                        <a:pt x="7898" y="13159"/>
                      </a:cubicBezTo>
                      <a:cubicBezTo>
                        <a:pt x="7928" y="13162"/>
                        <a:pt x="7958" y="13167"/>
                        <a:pt x="7988" y="13174"/>
                      </a:cubicBezTo>
                      <a:lnTo>
                        <a:pt x="8165" y="10366"/>
                      </a:lnTo>
                      <a:lnTo>
                        <a:pt x="9057" y="10366"/>
                      </a:lnTo>
                      <a:cubicBezTo>
                        <a:pt x="9191" y="9136"/>
                        <a:pt x="9254" y="7900"/>
                        <a:pt x="9246" y="6664"/>
                      </a:cubicBezTo>
                      <a:cubicBezTo>
                        <a:pt x="10038" y="6664"/>
                        <a:pt x="10091" y="5641"/>
                        <a:pt x="10788" y="5671"/>
                      </a:cubicBezTo>
                      <a:cubicBezTo>
                        <a:pt x="10711" y="5079"/>
                        <a:pt x="11840" y="4346"/>
                        <a:pt x="10942" y="4009"/>
                      </a:cubicBezTo>
                      <a:cubicBezTo>
                        <a:pt x="10693" y="3489"/>
                        <a:pt x="10983" y="4151"/>
                        <a:pt x="10693" y="3223"/>
                      </a:cubicBezTo>
                      <a:cubicBezTo>
                        <a:pt x="11710" y="3098"/>
                        <a:pt x="11355" y="3489"/>
                        <a:pt x="12206" y="3518"/>
                      </a:cubicBezTo>
                      <a:cubicBezTo>
                        <a:pt x="12376" y="3060"/>
                        <a:pt x="12481" y="2580"/>
                        <a:pt x="12519" y="2093"/>
                      </a:cubicBezTo>
                      <a:cubicBezTo>
                        <a:pt x="13701" y="2501"/>
                        <a:pt x="12466" y="1070"/>
                        <a:pt x="13299" y="1183"/>
                      </a:cubicBezTo>
                      <a:lnTo>
                        <a:pt x="13429" y="0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5CE1EBA2-BE13-1D9C-7BD8-A6334A8869E1}"/>
                    </a:ext>
                  </a:extLst>
                </p:cNvPr>
                <p:cNvSpPr/>
                <p:nvPr/>
              </p:nvSpPr>
              <p:spPr>
                <a:xfrm>
                  <a:off x="10659805" y="4746555"/>
                  <a:ext cx="1696" cy="2497"/>
                </a:xfrm>
                <a:custGeom>
                  <a:avLst/>
                  <a:gdLst>
                    <a:gd name="connsiteX0" fmla="*/ 1697 w 1696"/>
                    <a:gd name="connsiteY0" fmla="*/ 2445 h 2497"/>
                    <a:gd name="connsiteX1" fmla="*/ 90 w 1696"/>
                    <a:gd name="connsiteY1" fmla="*/ 1706 h 2497"/>
                    <a:gd name="connsiteX2" fmla="*/ 1614 w 1696"/>
                    <a:gd name="connsiteY2" fmla="*/ 68 h 2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96" h="2497">
                      <a:moveTo>
                        <a:pt x="1697" y="2445"/>
                      </a:moveTo>
                      <a:cubicBezTo>
                        <a:pt x="917" y="2676"/>
                        <a:pt x="515" y="2091"/>
                        <a:pt x="90" y="1706"/>
                      </a:cubicBezTo>
                      <a:cubicBezTo>
                        <a:pt x="-330" y="932"/>
                        <a:pt x="816" y="-304"/>
                        <a:pt x="1614" y="6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83690286-C2BB-2918-877F-3A5E1C7AFEFC}"/>
                    </a:ext>
                  </a:extLst>
                </p:cNvPr>
                <p:cNvSpPr/>
                <p:nvPr/>
              </p:nvSpPr>
              <p:spPr>
                <a:xfrm>
                  <a:off x="10677985" y="4696128"/>
                  <a:ext cx="3993" cy="5447"/>
                </a:xfrm>
                <a:custGeom>
                  <a:avLst/>
                  <a:gdLst>
                    <a:gd name="connsiteX0" fmla="*/ 3988 w 3993"/>
                    <a:gd name="connsiteY0" fmla="*/ 1388 h 5447"/>
                    <a:gd name="connsiteX1" fmla="*/ 2960 w 3993"/>
                    <a:gd name="connsiteY1" fmla="*/ 1979 h 5447"/>
                    <a:gd name="connsiteX2" fmla="*/ 2901 w 3993"/>
                    <a:gd name="connsiteY2" fmla="*/ 5426 h 5447"/>
                    <a:gd name="connsiteX3" fmla="*/ 1660 w 3993"/>
                    <a:gd name="connsiteY3" fmla="*/ 3487 h 5447"/>
                    <a:gd name="connsiteX4" fmla="*/ 1028 w 3993"/>
                    <a:gd name="connsiteY4" fmla="*/ 3351 h 5447"/>
                    <a:gd name="connsiteX5" fmla="*/ 886 w 3993"/>
                    <a:gd name="connsiteY5" fmla="*/ 4114 h 5447"/>
                    <a:gd name="connsiteX6" fmla="*/ 0 w 3993"/>
                    <a:gd name="connsiteY6" fmla="*/ 4114 h 5447"/>
                    <a:gd name="connsiteX7" fmla="*/ 0 w 3993"/>
                    <a:gd name="connsiteY7" fmla="*/ 3221 h 5447"/>
                    <a:gd name="connsiteX8" fmla="*/ 1022 w 3993"/>
                    <a:gd name="connsiteY8" fmla="*/ 3114 h 5447"/>
                    <a:gd name="connsiteX9" fmla="*/ 662 w 3993"/>
                    <a:gd name="connsiteY9" fmla="*/ 1831 h 5447"/>
                    <a:gd name="connsiteX10" fmla="*/ 3994 w 3993"/>
                    <a:gd name="connsiteY10" fmla="*/ 229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93" h="5447">
                      <a:moveTo>
                        <a:pt x="3988" y="1388"/>
                      </a:moveTo>
                      <a:cubicBezTo>
                        <a:pt x="3173" y="968"/>
                        <a:pt x="3486" y="1938"/>
                        <a:pt x="2960" y="1979"/>
                      </a:cubicBezTo>
                      <a:lnTo>
                        <a:pt x="2901" y="5426"/>
                      </a:lnTo>
                      <a:cubicBezTo>
                        <a:pt x="1601" y="5621"/>
                        <a:pt x="1501" y="4462"/>
                        <a:pt x="1660" y="3487"/>
                      </a:cubicBezTo>
                      <a:cubicBezTo>
                        <a:pt x="1503" y="3305"/>
                        <a:pt x="1245" y="3250"/>
                        <a:pt x="1028" y="3351"/>
                      </a:cubicBezTo>
                      <a:cubicBezTo>
                        <a:pt x="780" y="3463"/>
                        <a:pt x="886" y="3907"/>
                        <a:pt x="886" y="4114"/>
                      </a:cubicBezTo>
                      <a:lnTo>
                        <a:pt x="0" y="4114"/>
                      </a:lnTo>
                      <a:lnTo>
                        <a:pt x="0" y="3221"/>
                      </a:lnTo>
                      <a:cubicBezTo>
                        <a:pt x="331" y="3156"/>
                        <a:pt x="715" y="3292"/>
                        <a:pt x="1022" y="3114"/>
                      </a:cubicBezTo>
                      <a:cubicBezTo>
                        <a:pt x="780" y="2623"/>
                        <a:pt x="502" y="2422"/>
                        <a:pt x="662" y="1831"/>
                      </a:cubicBezTo>
                      <a:cubicBezTo>
                        <a:pt x="2221" y="1618"/>
                        <a:pt x="1560" y="-729"/>
                        <a:pt x="3994" y="22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4" name="Freeform 423">
                  <a:extLst>
                    <a:ext uri="{FF2B5EF4-FFF2-40B4-BE49-F238E27FC236}">
                      <a16:creationId xmlns:a16="http://schemas.microsoft.com/office/drawing/2014/main" id="{8988F81D-57EB-611D-58D5-9FBD7A9EE766}"/>
                    </a:ext>
                  </a:extLst>
                </p:cNvPr>
                <p:cNvSpPr/>
                <p:nvPr/>
              </p:nvSpPr>
              <p:spPr>
                <a:xfrm>
                  <a:off x="10471337" y="4841297"/>
                  <a:ext cx="46472" cy="55038"/>
                </a:xfrm>
                <a:custGeom>
                  <a:avLst/>
                  <a:gdLst>
                    <a:gd name="connsiteX0" fmla="*/ 40150 w 46472"/>
                    <a:gd name="connsiteY0" fmla="*/ 8308 h 55038"/>
                    <a:gd name="connsiteX1" fmla="*/ 40150 w 46472"/>
                    <a:gd name="connsiteY1" fmla="*/ 35472 h 55038"/>
                    <a:gd name="connsiteX2" fmla="*/ 37456 w 46472"/>
                    <a:gd name="connsiteY2" fmla="*/ 49527 h 55038"/>
                    <a:gd name="connsiteX3" fmla="*/ 23614 w 46472"/>
                    <a:gd name="connsiteY3" fmla="*/ 55038 h 55038"/>
                    <a:gd name="connsiteX4" fmla="*/ 7580 w 46472"/>
                    <a:gd name="connsiteY4" fmla="*/ 46104 h 55038"/>
                    <a:gd name="connsiteX5" fmla="*/ 6268 w 46472"/>
                    <a:gd name="connsiteY5" fmla="*/ 35460 h 55038"/>
                    <a:gd name="connsiteX6" fmla="*/ 6268 w 46472"/>
                    <a:gd name="connsiteY6" fmla="*/ 8308 h 55038"/>
                    <a:gd name="connsiteX7" fmla="*/ 3545 w 46472"/>
                    <a:gd name="connsiteY7" fmla="*/ 2123 h 55038"/>
                    <a:gd name="connsiteX8" fmla="*/ 0 w 46472"/>
                    <a:gd name="connsiteY8" fmla="*/ 1691 h 55038"/>
                    <a:gd name="connsiteX9" fmla="*/ 0 w 46472"/>
                    <a:gd name="connsiteY9" fmla="*/ 0 h 55038"/>
                    <a:gd name="connsiteX10" fmla="*/ 19071 w 46472"/>
                    <a:gd name="connsiteY10" fmla="*/ 0 h 55038"/>
                    <a:gd name="connsiteX11" fmla="*/ 19071 w 46472"/>
                    <a:gd name="connsiteY11" fmla="*/ 1691 h 55038"/>
                    <a:gd name="connsiteX12" fmla="*/ 14185 w 46472"/>
                    <a:gd name="connsiteY12" fmla="*/ 2992 h 55038"/>
                    <a:gd name="connsiteX13" fmla="*/ 12767 w 46472"/>
                    <a:gd name="connsiteY13" fmla="*/ 8314 h 55038"/>
                    <a:gd name="connsiteX14" fmla="*/ 12767 w 46472"/>
                    <a:gd name="connsiteY14" fmla="*/ 35478 h 55038"/>
                    <a:gd name="connsiteX15" fmla="*/ 18326 w 46472"/>
                    <a:gd name="connsiteY15" fmla="*/ 50556 h 55038"/>
                    <a:gd name="connsiteX16" fmla="*/ 23921 w 46472"/>
                    <a:gd name="connsiteY16" fmla="*/ 51934 h 55038"/>
                    <a:gd name="connsiteX17" fmla="*/ 33870 w 46472"/>
                    <a:gd name="connsiteY17" fmla="*/ 47405 h 55038"/>
                    <a:gd name="connsiteX18" fmla="*/ 36027 w 46472"/>
                    <a:gd name="connsiteY18" fmla="*/ 35478 h 55038"/>
                    <a:gd name="connsiteX19" fmla="*/ 36027 w 46472"/>
                    <a:gd name="connsiteY19" fmla="*/ 8308 h 55038"/>
                    <a:gd name="connsiteX20" fmla="*/ 34650 w 46472"/>
                    <a:gd name="connsiteY20" fmla="*/ 3027 h 55038"/>
                    <a:gd name="connsiteX21" fmla="*/ 29729 w 46472"/>
                    <a:gd name="connsiteY21" fmla="*/ 1691 h 55038"/>
                    <a:gd name="connsiteX22" fmla="*/ 29729 w 46472"/>
                    <a:gd name="connsiteY22" fmla="*/ 0 h 55038"/>
                    <a:gd name="connsiteX23" fmla="*/ 46472 w 46472"/>
                    <a:gd name="connsiteY23" fmla="*/ 0 h 55038"/>
                    <a:gd name="connsiteX24" fmla="*/ 46472 w 46472"/>
                    <a:gd name="connsiteY24" fmla="*/ 1691 h 55038"/>
                    <a:gd name="connsiteX25" fmla="*/ 40877 w 46472"/>
                    <a:gd name="connsiteY25" fmla="*/ 3938 h 55038"/>
                    <a:gd name="connsiteX26" fmla="*/ 40150 w 46472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72" h="55038">
                      <a:moveTo>
                        <a:pt x="40150" y="8308"/>
                      </a:moveTo>
                      <a:lnTo>
                        <a:pt x="40150" y="35472"/>
                      </a:lnTo>
                      <a:cubicBezTo>
                        <a:pt x="40150" y="42036"/>
                        <a:pt x="39252" y="46720"/>
                        <a:pt x="37456" y="49527"/>
                      </a:cubicBezTo>
                      <a:cubicBezTo>
                        <a:pt x="35093" y="53205"/>
                        <a:pt x="30479" y="55042"/>
                        <a:pt x="23614" y="55038"/>
                      </a:cubicBezTo>
                      <a:cubicBezTo>
                        <a:pt x="14764" y="55038"/>
                        <a:pt x="9419" y="52060"/>
                        <a:pt x="7580" y="46104"/>
                      </a:cubicBezTo>
                      <a:cubicBezTo>
                        <a:pt x="6706" y="43317"/>
                        <a:pt x="6268" y="39769"/>
                        <a:pt x="6268" y="35460"/>
                      </a:cubicBezTo>
                      <a:lnTo>
                        <a:pt x="6268" y="8308"/>
                      </a:lnTo>
                      <a:cubicBezTo>
                        <a:pt x="6268" y="4760"/>
                        <a:pt x="5360" y="2698"/>
                        <a:pt x="3545" y="2123"/>
                      </a:cubicBezTo>
                      <a:cubicBezTo>
                        <a:pt x="2391" y="1806"/>
                        <a:pt x="1196" y="1660"/>
                        <a:pt x="0" y="1691"/>
                      </a:cubicBezTo>
                      <a:lnTo>
                        <a:pt x="0" y="0"/>
                      </a:lnTo>
                      <a:lnTo>
                        <a:pt x="19071" y="0"/>
                      </a:lnTo>
                      <a:lnTo>
                        <a:pt x="19071" y="1691"/>
                      </a:lnTo>
                      <a:cubicBezTo>
                        <a:pt x="16708" y="1691"/>
                        <a:pt x="15079" y="2125"/>
                        <a:pt x="14185" y="2992"/>
                      </a:cubicBezTo>
                      <a:cubicBezTo>
                        <a:pt x="13240" y="3907"/>
                        <a:pt x="12767" y="5681"/>
                        <a:pt x="12767" y="8314"/>
                      </a:cubicBezTo>
                      <a:lnTo>
                        <a:pt x="12767" y="35478"/>
                      </a:lnTo>
                      <a:cubicBezTo>
                        <a:pt x="12767" y="43303"/>
                        <a:pt x="14620" y="48329"/>
                        <a:pt x="18326" y="50556"/>
                      </a:cubicBezTo>
                      <a:cubicBezTo>
                        <a:pt x="20027" y="51528"/>
                        <a:pt x="21965" y="52006"/>
                        <a:pt x="23921" y="51934"/>
                      </a:cubicBezTo>
                      <a:cubicBezTo>
                        <a:pt x="28785" y="51934"/>
                        <a:pt x="32102" y="50424"/>
                        <a:pt x="33870" y="47405"/>
                      </a:cubicBezTo>
                      <a:cubicBezTo>
                        <a:pt x="35312" y="44941"/>
                        <a:pt x="36031" y="40965"/>
                        <a:pt x="36027" y="35478"/>
                      </a:cubicBezTo>
                      <a:lnTo>
                        <a:pt x="36027" y="8308"/>
                      </a:lnTo>
                      <a:cubicBezTo>
                        <a:pt x="36027" y="5682"/>
                        <a:pt x="35568" y="3922"/>
                        <a:pt x="34650" y="3027"/>
                      </a:cubicBezTo>
                      <a:cubicBezTo>
                        <a:pt x="33752" y="2141"/>
                        <a:pt x="32110" y="1691"/>
                        <a:pt x="29729" y="1691"/>
                      </a:cubicBezTo>
                      <a:lnTo>
                        <a:pt x="29729" y="0"/>
                      </a:lnTo>
                      <a:lnTo>
                        <a:pt x="46472" y="0"/>
                      </a:lnTo>
                      <a:lnTo>
                        <a:pt x="46472" y="1691"/>
                      </a:lnTo>
                      <a:cubicBezTo>
                        <a:pt x="43478" y="1691"/>
                        <a:pt x="41614" y="2440"/>
                        <a:pt x="40877" y="3938"/>
                      </a:cubicBezTo>
                      <a:cubicBezTo>
                        <a:pt x="40397" y="4884"/>
                        <a:pt x="40155" y="6341"/>
                        <a:pt x="40150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5" name="Freeform 424">
                  <a:extLst>
                    <a:ext uri="{FF2B5EF4-FFF2-40B4-BE49-F238E27FC236}">
                      <a16:creationId xmlns:a16="http://schemas.microsoft.com/office/drawing/2014/main" id="{17D01B4D-E964-136A-0E03-54D9780D9A39}"/>
                    </a:ext>
                  </a:extLst>
                </p:cNvPr>
                <p:cNvSpPr/>
                <p:nvPr/>
              </p:nvSpPr>
              <p:spPr>
                <a:xfrm>
                  <a:off x="10516267" y="4857250"/>
                  <a:ext cx="36652" cy="38328"/>
                </a:xfrm>
                <a:custGeom>
                  <a:avLst/>
                  <a:gdLst>
                    <a:gd name="connsiteX0" fmla="*/ 0 w 36652"/>
                    <a:gd name="connsiteY0" fmla="*/ 38299 h 38328"/>
                    <a:gd name="connsiteX1" fmla="*/ 0 w 36652"/>
                    <a:gd name="connsiteY1" fmla="*/ 36921 h 38328"/>
                    <a:gd name="connsiteX2" fmla="*/ 4212 w 36652"/>
                    <a:gd name="connsiteY2" fmla="*/ 35579 h 38328"/>
                    <a:gd name="connsiteX3" fmla="*/ 5488 w 36652"/>
                    <a:gd name="connsiteY3" fmla="*/ 30895 h 38328"/>
                    <a:gd name="connsiteX4" fmla="*/ 5488 w 36652"/>
                    <a:gd name="connsiteY4" fmla="*/ 8609 h 38328"/>
                    <a:gd name="connsiteX5" fmla="*/ 4006 w 36652"/>
                    <a:gd name="connsiteY5" fmla="*/ 4518 h 38328"/>
                    <a:gd name="connsiteX6" fmla="*/ 0 w 36652"/>
                    <a:gd name="connsiteY6" fmla="*/ 3376 h 38328"/>
                    <a:gd name="connsiteX7" fmla="*/ 0 w 36652"/>
                    <a:gd name="connsiteY7" fmla="*/ 2005 h 38328"/>
                    <a:gd name="connsiteX8" fmla="*/ 11154 w 36652"/>
                    <a:gd name="connsiteY8" fmla="*/ 0 h 38328"/>
                    <a:gd name="connsiteX9" fmla="*/ 11154 w 36652"/>
                    <a:gd name="connsiteY9" fmla="*/ 10821 h 38328"/>
                    <a:gd name="connsiteX10" fmla="*/ 11296 w 36652"/>
                    <a:gd name="connsiteY10" fmla="*/ 10821 h 38328"/>
                    <a:gd name="connsiteX11" fmla="*/ 22769 w 36652"/>
                    <a:gd name="connsiteY11" fmla="*/ 0 h 38328"/>
                    <a:gd name="connsiteX12" fmla="*/ 29859 w 36652"/>
                    <a:gd name="connsiteY12" fmla="*/ 3382 h 38328"/>
                    <a:gd name="connsiteX13" fmla="*/ 31129 w 36652"/>
                    <a:gd name="connsiteY13" fmla="*/ 12358 h 38328"/>
                    <a:gd name="connsiteX14" fmla="*/ 31129 w 36652"/>
                    <a:gd name="connsiteY14" fmla="*/ 30901 h 38328"/>
                    <a:gd name="connsiteX15" fmla="*/ 33752 w 36652"/>
                    <a:gd name="connsiteY15" fmla="*/ 36495 h 38328"/>
                    <a:gd name="connsiteX16" fmla="*/ 36653 w 36652"/>
                    <a:gd name="connsiteY16" fmla="*/ 36927 h 38328"/>
                    <a:gd name="connsiteX17" fmla="*/ 36653 w 36652"/>
                    <a:gd name="connsiteY17" fmla="*/ 38305 h 38328"/>
                    <a:gd name="connsiteX18" fmla="*/ 20004 w 36652"/>
                    <a:gd name="connsiteY18" fmla="*/ 38305 h 38328"/>
                    <a:gd name="connsiteX19" fmla="*/ 20004 w 36652"/>
                    <a:gd name="connsiteY19" fmla="*/ 36927 h 38328"/>
                    <a:gd name="connsiteX20" fmla="*/ 24252 w 36652"/>
                    <a:gd name="connsiteY20" fmla="*/ 35585 h 38328"/>
                    <a:gd name="connsiteX21" fmla="*/ 25528 w 36652"/>
                    <a:gd name="connsiteY21" fmla="*/ 30901 h 38328"/>
                    <a:gd name="connsiteX22" fmla="*/ 25528 w 36652"/>
                    <a:gd name="connsiteY22" fmla="*/ 14126 h 38328"/>
                    <a:gd name="connsiteX23" fmla="*/ 25174 w 36652"/>
                    <a:gd name="connsiteY23" fmla="*/ 7232 h 38328"/>
                    <a:gd name="connsiteX24" fmla="*/ 20642 w 36652"/>
                    <a:gd name="connsiteY24" fmla="*/ 3968 h 38328"/>
                    <a:gd name="connsiteX25" fmla="*/ 15721 w 36652"/>
                    <a:gd name="connsiteY25" fmla="*/ 7356 h 38328"/>
                    <a:gd name="connsiteX26" fmla="*/ 12637 w 36652"/>
                    <a:gd name="connsiteY26" fmla="*/ 13103 h 38328"/>
                    <a:gd name="connsiteX27" fmla="*/ 11154 w 36652"/>
                    <a:gd name="connsiteY27" fmla="*/ 20926 h 38328"/>
                    <a:gd name="connsiteX28" fmla="*/ 11154 w 36652"/>
                    <a:gd name="connsiteY28" fmla="*/ 30925 h 38328"/>
                    <a:gd name="connsiteX29" fmla="*/ 13771 w 36652"/>
                    <a:gd name="connsiteY29" fmla="*/ 36519 h 38328"/>
                    <a:gd name="connsiteX30" fmla="*/ 16678 w 36652"/>
                    <a:gd name="connsiteY30" fmla="*/ 36950 h 38328"/>
                    <a:gd name="connsiteX31" fmla="*/ 16678 w 36652"/>
                    <a:gd name="connsiteY31" fmla="*/ 38328 h 3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2" h="38328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69" y="36921"/>
                        <a:pt x="3373" y="36473"/>
                        <a:pt x="4212" y="35579"/>
                      </a:cubicBezTo>
                      <a:cubicBezTo>
                        <a:pt x="5051" y="34684"/>
                        <a:pt x="5477" y="33123"/>
                        <a:pt x="5488" y="30895"/>
                      </a:cubicBezTo>
                      <a:lnTo>
                        <a:pt x="5488" y="8609"/>
                      </a:lnTo>
                      <a:cubicBezTo>
                        <a:pt x="5488" y="6670"/>
                        <a:pt x="4992" y="5310"/>
                        <a:pt x="4006" y="4518"/>
                      </a:cubicBezTo>
                      <a:cubicBezTo>
                        <a:pt x="3218" y="3914"/>
                        <a:pt x="1883" y="3534"/>
                        <a:pt x="0" y="3376"/>
                      </a:cubicBezTo>
                      <a:lnTo>
                        <a:pt x="0" y="2005"/>
                      </a:lnTo>
                      <a:lnTo>
                        <a:pt x="11154" y="0"/>
                      </a:lnTo>
                      <a:lnTo>
                        <a:pt x="11154" y="10821"/>
                      </a:lnTo>
                      <a:lnTo>
                        <a:pt x="11296" y="10821"/>
                      </a:lnTo>
                      <a:cubicBezTo>
                        <a:pt x="13797" y="3607"/>
                        <a:pt x="17622" y="0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0"/>
                        <a:pt x="31133" y="8002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52" y="36495"/>
                      </a:cubicBezTo>
                      <a:cubicBezTo>
                        <a:pt x="34687" y="36806"/>
                        <a:pt x="35668" y="36952"/>
                        <a:pt x="36653" y="36927"/>
                      </a:cubicBezTo>
                      <a:lnTo>
                        <a:pt x="36653" y="38305"/>
                      </a:lnTo>
                      <a:lnTo>
                        <a:pt x="20004" y="38305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77"/>
                        <a:pt x="24252" y="35585"/>
                      </a:cubicBezTo>
                      <a:cubicBezTo>
                        <a:pt x="25079" y="34692"/>
                        <a:pt x="25528" y="33131"/>
                        <a:pt x="25528" y="30901"/>
                      </a:cubicBezTo>
                      <a:lnTo>
                        <a:pt x="25528" y="14126"/>
                      </a:lnTo>
                      <a:cubicBezTo>
                        <a:pt x="25528" y="10397"/>
                        <a:pt x="25410" y="8099"/>
                        <a:pt x="25174" y="7232"/>
                      </a:cubicBezTo>
                      <a:cubicBezTo>
                        <a:pt x="24583" y="5056"/>
                        <a:pt x="23072" y="3968"/>
                        <a:pt x="20642" y="3968"/>
                      </a:cubicBezTo>
                      <a:cubicBezTo>
                        <a:pt x="19035" y="3968"/>
                        <a:pt x="17395" y="5097"/>
                        <a:pt x="15721" y="7356"/>
                      </a:cubicBezTo>
                      <a:cubicBezTo>
                        <a:pt x="14426" y="9116"/>
                        <a:pt x="13388" y="11051"/>
                        <a:pt x="12637" y="13103"/>
                      </a:cubicBezTo>
                      <a:cubicBezTo>
                        <a:pt x="11671" y="15599"/>
                        <a:pt x="11169" y="18250"/>
                        <a:pt x="11154" y="20926"/>
                      </a:cubicBezTo>
                      <a:lnTo>
                        <a:pt x="11154" y="30925"/>
                      </a:lnTo>
                      <a:cubicBezTo>
                        <a:pt x="11154" y="34023"/>
                        <a:pt x="12027" y="35888"/>
                        <a:pt x="13771" y="36519"/>
                      </a:cubicBezTo>
                      <a:cubicBezTo>
                        <a:pt x="14708" y="36829"/>
                        <a:pt x="15692" y="36975"/>
                        <a:pt x="16678" y="36950"/>
                      </a:cubicBezTo>
                      <a:lnTo>
                        <a:pt x="16678" y="3832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6" name="Freeform 425">
                  <a:extLst>
                    <a:ext uri="{FF2B5EF4-FFF2-40B4-BE49-F238E27FC236}">
                      <a16:creationId xmlns:a16="http://schemas.microsoft.com/office/drawing/2014/main" id="{54CFD9F4-0F30-0EE2-EF26-10EDD82BCC78}"/>
                    </a:ext>
                  </a:extLst>
                </p:cNvPr>
                <p:cNvSpPr/>
                <p:nvPr/>
              </p:nvSpPr>
              <p:spPr>
                <a:xfrm>
                  <a:off x="10556447" y="4840468"/>
                  <a:ext cx="16678" cy="55086"/>
                </a:xfrm>
                <a:custGeom>
                  <a:avLst/>
                  <a:gdLst>
                    <a:gd name="connsiteX0" fmla="*/ 0 w 16678"/>
                    <a:gd name="connsiteY0" fmla="*/ 55080 h 55086"/>
                    <a:gd name="connsiteX1" fmla="*/ 0 w 16678"/>
                    <a:gd name="connsiteY1" fmla="*/ 53703 h 55086"/>
                    <a:gd name="connsiteX2" fmla="*/ 4212 w 16678"/>
                    <a:gd name="connsiteY2" fmla="*/ 52360 h 55086"/>
                    <a:gd name="connsiteX3" fmla="*/ 5488 w 16678"/>
                    <a:gd name="connsiteY3" fmla="*/ 47677 h 55086"/>
                    <a:gd name="connsiteX4" fmla="*/ 5488 w 16678"/>
                    <a:gd name="connsiteY4" fmla="*/ 25391 h 55086"/>
                    <a:gd name="connsiteX5" fmla="*/ 4006 w 16678"/>
                    <a:gd name="connsiteY5" fmla="*/ 21299 h 55086"/>
                    <a:gd name="connsiteX6" fmla="*/ 0 w 16678"/>
                    <a:gd name="connsiteY6" fmla="*/ 20158 h 55086"/>
                    <a:gd name="connsiteX7" fmla="*/ 0 w 16678"/>
                    <a:gd name="connsiteY7" fmla="*/ 18786 h 55086"/>
                    <a:gd name="connsiteX8" fmla="*/ 11154 w 16678"/>
                    <a:gd name="connsiteY8" fmla="*/ 16782 h 55086"/>
                    <a:gd name="connsiteX9" fmla="*/ 11154 w 16678"/>
                    <a:gd name="connsiteY9" fmla="*/ 47683 h 55086"/>
                    <a:gd name="connsiteX10" fmla="*/ 13771 w 16678"/>
                    <a:gd name="connsiteY10" fmla="*/ 53277 h 55086"/>
                    <a:gd name="connsiteX11" fmla="*/ 16678 w 16678"/>
                    <a:gd name="connsiteY11" fmla="*/ 53709 h 55086"/>
                    <a:gd name="connsiteX12" fmla="*/ 16678 w 16678"/>
                    <a:gd name="connsiteY12" fmla="*/ 55086 h 55086"/>
                    <a:gd name="connsiteX13" fmla="*/ 8112 w 16678"/>
                    <a:gd name="connsiteY13" fmla="*/ 9290 h 55086"/>
                    <a:gd name="connsiteX14" fmla="*/ 5158 w 16678"/>
                    <a:gd name="connsiteY14" fmla="*/ 7954 h 55086"/>
                    <a:gd name="connsiteX15" fmla="*/ 3976 w 16678"/>
                    <a:gd name="connsiteY15" fmla="*/ 4684 h 55086"/>
                    <a:gd name="connsiteX16" fmla="*/ 5158 w 16678"/>
                    <a:gd name="connsiteY16" fmla="*/ 1378 h 55086"/>
                    <a:gd name="connsiteX17" fmla="*/ 8112 w 16678"/>
                    <a:gd name="connsiteY17" fmla="*/ 1 h 55086"/>
                    <a:gd name="connsiteX18" fmla="*/ 11066 w 16678"/>
                    <a:gd name="connsiteY18" fmla="*/ 1378 h 55086"/>
                    <a:gd name="connsiteX19" fmla="*/ 12247 w 16678"/>
                    <a:gd name="connsiteY19" fmla="*/ 4684 h 55086"/>
                    <a:gd name="connsiteX20" fmla="*/ 11066 w 16678"/>
                    <a:gd name="connsiteY20" fmla="*/ 7954 h 55086"/>
                    <a:gd name="connsiteX21" fmla="*/ 8112 w 16678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8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5"/>
                        <a:pt x="4212" y="52360"/>
                      </a:cubicBezTo>
                      <a:cubicBezTo>
                        <a:pt x="5051" y="51466"/>
                        <a:pt x="5477" y="49905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4" y="22056"/>
                        <a:pt x="4006" y="21299"/>
                      </a:cubicBezTo>
                      <a:cubicBezTo>
                        <a:pt x="3249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8" y="53587"/>
                        <a:pt x="15692" y="53733"/>
                        <a:pt x="16678" y="53709"/>
                      </a:cubicBezTo>
                      <a:lnTo>
                        <a:pt x="16678" y="55086"/>
                      </a:lnTo>
                      <a:close/>
                      <a:moveTo>
                        <a:pt x="8112" y="9290"/>
                      </a:moveTo>
                      <a:cubicBezTo>
                        <a:pt x="6977" y="9307"/>
                        <a:pt x="5894" y="8817"/>
                        <a:pt x="5158" y="7954"/>
                      </a:cubicBezTo>
                      <a:cubicBezTo>
                        <a:pt x="4363" y="7053"/>
                        <a:pt x="3941" y="5884"/>
                        <a:pt x="3976" y="4684"/>
                      </a:cubicBezTo>
                      <a:cubicBezTo>
                        <a:pt x="3943" y="3473"/>
                        <a:pt x="4365" y="2294"/>
                        <a:pt x="5158" y="1378"/>
                      </a:cubicBezTo>
                      <a:cubicBezTo>
                        <a:pt x="5887" y="500"/>
                        <a:pt x="6971" y="-6"/>
                        <a:pt x="8112" y="1"/>
                      </a:cubicBezTo>
                      <a:cubicBezTo>
                        <a:pt x="9256" y="-22"/>
                        <a:pt x="10347" y="487"/>
                        <a:pt x="11066" y="1378"/>
                      </a:cubicBezTo>
                      <a:cubicBezTo>
                        <a:pt x="11869" y="2288"/>
                        <a:pt x="12292" y="3471"/>
                        <a:pt x="12247" y="4684"/>
                      </a:cubicBezTo>
                      <a:cubicBezTo>
                        <a:pt x="12283" y="5884"/>
                        <a:pt x="11860" y="7053"/>
                        <a:pt x="11066" y="7954"/>
                      </a:cubicBezTo>
                      <a:cubicBezTo>
                        <a:pt x="10329" y="8818"/>
                        <a:pt x="9246" y="9308"/>
                        <a:pt x="8112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7" name="Freeform 426">
                  <a:extLst>
                    <a:ext uri="{FF2B5EF4-FFF2-40B4-BE49-F238E27FC236}">
                      <a16:creationId xmlns:a16="http://schemas.microsoft.com/office/drawing/2014/main" id="{CCF4E3E2-C77F-41E6-D1FD-9AA87D038E0B}"/>
                    </a:ext>
                  </a:extLst>
                </p:cNvPr>
                <p:cNvSpPr/>
                <p:nvPr/>
              </p:nvSpPr>
              <p:spPr>
                <a:xfrm>
                  <a:off x="10571193" y="4858072"/>
                  <a:ext cx="39287" cy="38263"/>
                </a:xfrm>
                <a:custGeom>
                  <a:avLst/>
                  <a:gdLst>
                    <a:gd name="connsiteX0" fmla="*/ 18592 w 39287"/>
                    <a:gd name="connsiteY0" fmla="*/ 38263 h 38263"/>
                    <a:gd name="connsiteX1" fmla="*/ 7474 w 39287"/>
                    <a:gd name="connsiteY1" fmla="*/ 8870 h 38263"/>
                    <a:gd name="connsiteX2" fmla="*/ 3474 w 39287"/>
                    <a:gd name="connsiteY2" fmla="*/ 2413 h 38263"/>
                    <a:gd name="connsiteX3" fmla="*/ 0 w 39287"/>
                    <a:gd name="connsiteY3" fmla="*/ 1472 h 38263"/>
                    <a:gd name="connsiteX4" fmla="*/ 0 w 39287"/>
                    <a:gd name="connsiteY4" fmla="*/ 0 h 38263"/>
                    <a:gd name="connsiteX5" fmla="*/ 15331 w 39287"/>
                    <a:gd name="connsiteY5" fmla="*/ 0 h 38263"/>
                    <a:gd name="connsiteX6" fmla="*/ 15331 w 39287"/>
                    <a:gd name="connsiteY6" fmla="*/ 1460 h 38263"/>
                    <a:gd name="connsiteX7" fmla="*/ 12111 w 39287"/>
                    <a:gd name="connsiteY7" fmla="*/ 3388 h 38263"/>
                    <a:gd name="connsiteX8" fmla="*/ 13068 w 39287"/>
                    <a:gd name="connsiteY8" fmla="*/ 7403 h 38263"/>
                    <a:gd name="connsiteX9" fmla="*/ 21340 w 39287"/>
                    <a:gd name="connsiteY9" fmla="*/ 29648 h 38263"/>
                    <a:gd name="connsiteX10" fmla="*/ 28630 w 39287"/>
                    <a:gd name="connsiteY10" fmla="*/ 7640 h 38263"/>
                    <a:gd name="connsiteX11" fmla="*/ 29445 w 39287"/>
                    <a:gd name="connsiteY11" fmla="*/ 4175 h 38263"/>
                    <a:gd name="connsiteX12" fmla="*/ 26190 w 39287"/>
                    <a:gd name="connsiteY12" fmla="*/ 1460 h 38263"/>
                    <a:gd name="connsiteX13" fmla="*/ 26190 w 39287"/>
                    <a:gd name="connsiteY13" fmla="*/ 0 h 38263"/>
                    <a:gd name="connsiteX14" fmla="*/ 39288 w 39287"/>
                    <a:gd name="connsiteY14" fmla="*/ 0 h 38263"/>
                    <a:gd name="connsiteX15" fmla="*/ 39288 w 39287"/>
                    <a:gd name="connsiteY15" fmla="*/ 1460 h 38263"/>
                    <a:gd name="connsiteX16" fmla="*/ 34562 w 39287"/>
                    <a:gd name="connsiteY16" fmla="*/ 3424 h 38263"/>
                    <a:gd name="connsiteX17" fmla="*/ 32198 w 39287"/>
                    <a:gd name="connsiteY17" fmla="*/ 8621 h 38263"/>
                    <a:gd name="connsiteX18" fmla="*/ 22013 w 39287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287" h="38263">
                      <a:moveTo>
                        <a:pt x="18592" y="38263"/>
                      </a:moveTo>
                      <a:lnTo>
                        <a:pt x="7474" y="8870"/>
                      </a:lnTo>
                      <a:cubicBezTo>
                        <a:pt x="6197" y="5511"/>
                        <a:pt x="4864" y="3359"/>
                        <a:pt x="3474" y="2413"/>
                      </a:cubicBezTo>
                      <a:cubicBezTo>
                        <a:pt x="2429" y="1774"/>
                        <a:pt x="1224" y="1448"/>
                        <a:pt x="0" y="1472"/>
                      </a:cubicBezTo>
                      <a:lnTo>
                        <a:pt x="0" y="0"/>
                      </a:lnTo>
                      <a:lnTo>
                        <a:pt x="15331" y="0"/>
                      </a:lnTo>
                      <a:lnTo>
                        <a:pt x="15331" y="1460"/>
                      </a:lnTo>
                      <a:cubicBezTo>
                        <a:pt x="13181" y="1460"/>
                        <a:pt x="12111" y="2099"/>
                        <a:pt x="12111" y="3388"/>
                      </a:cubicBezTo>
                      <a:cubicBezTo>
                        <a:pt x="12203" y="4771"/>
                        <a:pt x="12527" y="6128"/>
                        <a:pt x="13068" y="7403"/>
                      </a:cubicBezTo>
                      <a:lnTo>
                        <a:pt x="21340" y="29648"/>
                      </a:lnTo>
                      <a:lnTo>
                        <a:pt x="28630" y="7640"/>
                      </a:lnTo>
                      <a:cubicBezTo>
                        <a:pt x="29060" y="6528"/>
                        <a:pt x="29335" y="5362"/>
                        <a:pt x="29445" y="4175"/>
                      </a:cubicBezTo>
                      <a:cubicBezTo>
                        <a:pt x="29445" y="2519"/>
                        <a:pt x="28360" y="1614"/>
                        <a:pt x="26190" y="1460"/>
                      </a:cubicBezTo>
                      <a:lnTo>
                        <a:pt x="26190" y="0"/>
                      </a:lnTo>
                      <a:lnTo>
                        <a:pt x="39288" y="0"/>
                      </a:lnTo>
                      <a:lnTo>
                        <a:pt x="39288" y="1460"/>
                      </a:lnTo>
                      <a:cubicBezTo>
                        <a:pt x="37098" y="1614"/>
                        <a:pt x="35523" y="2269"/>
                        <a:pt x="34562" y="3424"/>
                      </a:cubicBezTo>
                      <a:cubicBezTo>
                        <a:pt x="33924" y="4188"/>
                        <a:pt x="33136" y="5921"/>
                        <a:pt x="32198" y="8621"/>
                      </a:cubicBezTo>
                      <a:lnTo>
                        <a:pt x="22013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8" name="Freeform 427">
                  <a:extLst>
                    <a:ext uri="{FF2B5EF4-FFF2-40B4-BE49-F238E27FC236}">
                      <a16:creationId xmlns:a16="http://schemas.microsoft.com/office/drawing/2014/main" id="{011F49D4-77C6-FEC8-FFCB-805056460D6E}"/>
                    </a:ext>
                  </a:extLst>
                </p:cNvPr>
                <p:cNvSpPr/>
                <p:nvPr/>
              </p:nvSpPr>
              <p:spPr>
                <a:xfrm>
                  <a:off x="10607899" y="4857244"/>
                  <a:ext cx="27120" cy="39099"/>
                </a:xfrm>
                <a:custGeom>
                  <a:avLst/>
                  <a:gdLst>
                    <a:gd name="connsiteX0" fmla="*/ 26196 w 27120"/>
                    <a:gd name="connsiteY0" fmla="*/ 35076 h 39099"/>
                    <a:gd name="connsiteX1" fmla="*/ 26196 w 27120"/>
                    <a:gd name="connsiteY1" fmla="*/ 37672 h 39099"/>
                    <a:gd name="connsiteX2" fmla="*/ 17558 w 27120"/>
                    <a:gd name="connsiteY2" fmla="*/ 39091 h 39099"/>
                    <a:gd name="connsiteX3" fmla="*/ 2050 w 27120"/>
                    <a:gd name="connsiteY3" fmla="*/ 29837 h 39099"/>
                    <a:gd name="connsiteX4" fmla="*/ 0 w 27120"/>
                    <a:gd name="connsiteY4" fmla="*/ 18537 h 39099"/>
                    <a:gd name="connsiteX5" fmla="*/ 14723 w 27120"/>
                    <a:gd name="connsiteY5" fmla="*/ 0 h 39099"/>
                    <a:gd name="connsiteX6" fmla="*/ 25452 w 27120"/>
                    <a:gd name="connsiteY6" fmla="*/ 5978 h 39099"/>
                    <a:gd name="connsiteX7" fmla="*/ 27112 w 27120"/>
                    <a:gd name="connsiteY7" fmla="*/ 13541 h 39099"/>
                    <a:gd name="connsiteX8" fmla="*/ 27112 w 27120"/>
                    <a:gd name="connsiteY8" fmla="*/ 15315 h 39099"/>
                    <a:gd name="connsiteX9" fmla="*/ 6014 w 27120"/>
                    <a:gd name="connsiteY9" fmla="*/ 15315 h 39099"/>
                    <a:gd name="connsiteX10" fmla="*/ 9730 w 27120"/>
                    <a:gd name="connsiteY10" fmla="*/ 29606 h 39099"/>
                    <a:gd name="connsiteX11" fmla="*/ 21097 w 27120"/>
                    <a:gd name="connsiteY11" fmla="*/ 36146 h 39099"/>
                    <a:gd name="connsiteX12" fmla="*/ 26196 w 27120"/>
                    <a:gd name="connsiteY12" fmla="*/ 35076 h 39099"/>
                    <a:gd name="connsiteX13" fmla="*/ 6014 w 27120"/>
                    <a:gd name="connsiteY13" fmla="*/ 12654 h 39099"/>
                    <a:gd name="connsiteX14" fmla="*/ 20672 w 27120"/>
                    <a:gd name="connsiteY14" fmla="*/ 12654 h 39099"/>
                    <a:gd name="connsiteX15" fmla="*/ 17913 w 27120"/>
                    <a:gd name="connsiteY15" fmla="*/ 4192 h 39099"/>
                    <a:gd name="connsiteX16" fmla="*/ 13777 w 27120"/>
                    <a:gd name="connsiteY16" fmla="*/ 2738 h 39099"/>
                    <a:gd name="connsiteX17" fmla="*/ 6906 w 27120"/>
                    <a:gd name="connsiteY17" fmla="*/ 8521 h 39099"/>
                    <a:gd name="connsiteX18" fmla="*/ 6014 w 27120"/>
                    <a:gd name="connsiteY18" fmla="*/ 12654 h 39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0" h="39099">
                      <a:moveTo>
                        <a:pt x="26196" y="35076"/>
                      </a:moveTo>
                      <a:lnTo>
                        <a:pt x="26196" y="37672"/>
                      </a:lnTo>
                      <a:cubicBezTo>
                        <a:pt x="23432" y="38687"/>
                        <a:pt x="20501" y="39168"/>
                        <a:pt x="17558" y="39091"/>
                      </a:cubicBezTo>
                      <a:cubicBezTo>
                        <a:pt x="9906" y="39091"/>
                        <a:pt x="4736" y="36006"/>
                        <a:pt x="2050" y="29837"/>
                      </a:cubicBezTo>
                      <a:cubicBezTo>
                        <a:pt x="679" y="26739"/>
                        <a:pt x="-4" y="22972"/>
                        <a:pt x="0" y="18537"/>
                      </a:cubicBezTo>
                      <a:cubicBezTo>
                        <a:pt x="0" y="6179"/>
                        <a:pt x="4908" y="0"/>
                        <a:pt x="14723" y="0"/>
                      </a:cubicBezTo>
                      <a:cubicBezTo>
                        <a:pt x="19678" y="0"/>
                        <a:pt x="23254" y="1993"/>
                        <a:pt x="25452" y="5978"/>
                      </a:cubicBezTo>
                      <a:cubicBezTo>
                        <a:pt x="26627" y="8321"/>
                        <a:pt x="27198" y="10921"/>
                        <a:pt x="27112" y="13541"/>
                      </a:cubicBezTo>
                      <a:lnTo>
                        <a:pt x="27112" y="15315"/>
                      </a:lnTo>
                      <a:lnTo>
                        <a:pt x="6014" y="15315"/>
                      </a:lnTo>
                      <a:cubicBezTo>
                        <a:pt x="6014" y="20960"/>
                        <a:pt x="7253" y="25723"/>
                        <a:pt x="9730" y="29606"/>
                      </a:cubicBezTo>
                      <a:cubicBezTo>
                        <a:pt x="12488" y="33963"/>
                        <a:pt x="16276" y="36142"/>
                        <a:pt x="21097" y="36146"/>
                      </a:cubicBezTo>
                      <a:cubicBezTo>
                        <a:pt x="22860" y="36229"/>
                        <a:pt x="24615" y="35861"/>
                        <a:pt x="26196" y="35076"/>
                      </a:cubicBezTo>
                      <a:close/>
                      <a:moveTo>
                        <a:pt x="6014" y="12654"/>
                      </a:moveTo>
                      <a:lnTo>
                        <a:pt x="20672" y="12654"/>
                      </a:lnTo>
                      <a:cubicBezTo>
                        <a:pt x="20672" y="8775"/>
                        <a:pt x="19752" y="5954"/>
                        <a:pt x="17913" y="4192"/>
                      </a:cubicBezTo>
                      <a:cubicBezTo>
                        <a:pt x="16776" y="3188"/>
                        <a:pt x="15292" y="2666"/>
                        <a:pt x="13777" y="2738"/>
                      </a:cubicBezTo>
                      <a:cubicBezTo>
                        <a:pt x="10587" y="2738"/>
                        <a:pt x="8297" y="4665"/>
                        <a:pt x="6906" y="8521"/>
                      </a:cubicBezTo>
                      <a:cubicBezTo>
                        <a:pt x="6372" y="9836"/>
                        <a:pt x="6070" y="11235"/>
                        <a:pt x="6014" y="1265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9" name="Freeform 428">
                  <a:extLst>
                    <a:ext uri="{FF2B5EF4-FFF2-40B4-BE49-F238E27FC236}">
                      <a16:creationId xmlns:a16="http://schemas.microsoft.com/office/drawing/2014/main" id="{5E32C145-73E2-F695-9EBA-18B88D5A2439}"/>
                    </a:ext>
                  </a:extLst>
                </p:cNvPr>
                <p:cNvSpPr/>
                <p:nvPr/>
              </p:nvSpPr>
              <p:spPr>
                <a:xfrm>
                  <a:off x="10638325" y="4857250"/>
                  <a:ext cx="24395" cy="38310"/>
                </a:xfrm>
                <a:custGeom>
                  <a:avLst/>
                  <a:gdLst>
                    <a:gd name="connsiteX0" fmla="*/ 0 w 24395"/>
                    <a:gd name="connsiteY0" fmla="*/ 38299 h 38310"/>
                    <a:gd name="connsiteX1" fmla="*/ 0 w 24395"/>
                    <a:gd name="connsiteY1" fmla="*/ 36921 h 38310"/>
                    <a:gd name="connsiteX2" fmla="*/ 4248 w 24395"/>
                    <a:gd name="connsiteY2" fmla="*/ 35579 h 38310"/>
                    <a:gd name="connsiteX3" fmla="*/ 5524 w 24395"/>
                    <a:gd name="connsiteY3" fmla="*/ 30896 h 38310"/>
                    <a:gd name="connsiteX4" fmla="*/ 5524 w 24395"/>
                    <a:gd name="connsiteY4" fmla="*/ 8610 h 38310"/>
                    <a:gd name="connsiteX5" fmla="*/ 4035 w 24395"/>
                    <a:gd name="connsiteY5" fmla="*/ 4471 h 38310"/>
                    <a:gd name="connsiteX6" fmla="*/ 0 w 24395"/>
                    <a:gd name="connsiteY6" fmla="*/ 3371 h 38310"/>
                    <a:gd name="connsiteX7" fmla="*/ 0 w 24395"/>
                    <a:gd name="connsiteY7" fmla="*/ 2005 h 38310"/>
                    <a:gd name="connsiteX8" fmla="*/ 11184 w 24395"/>
                    <a:gd name="connsiteY8" fmla="*/ 0 h 38310"/>
                    <a:gd name="connsiteX9" fmla="*/ 11184 w 24395"/>
                    <a:gd name="connsiteY9" fmla="*/ 8698 h 38310"/>
                    <a:gd name="connsiteX10" fmla="*/ 11326 w 24395"/>
                    <a:gd name="connsiteY10" fmla="*/ 8698 h 38310"/>
                    <a:gd name="connsiteX11" fmla="*/ 20743 w 24395"/>
                    <a:gd name="connsiteY11" fmla="*/ 0 h 38310"/>
                    <a:gd name="connsiteX12" fmla="*/ 23295 w 24395"/>
                    <a:gd name="connsiteY12" fmla="*/ 1059 h 38310"/>
                    <a:gd name="connsiteX13" fmla="*/ 24394 w 24395"/>
                    <a:gd name="connsiteY13" fmla="*/ 3779 h 38310"/>
                    <a:gd name="connsiteX14" fmla="*/ 20885 w 24395"/>
                    <a:gd name="connsiteY14" fmla="*/ 7593 h 38310"/>
                    <a:gd name="connsiteX15" fmla="*/ 18409 w 24395"/>
                    <a:gd name="connsiteY15" fmla="*/ 6652 h 38310"/>
                    <a:gd name="connsiteX16" fmla="*/ 16779 w 24395"/>
                    <a:gd name="connsiteY16" fmla="*/ 5665 h 38310"/>
                    <a:gd name="connsiteX17" fmla="*/ 13417 w 24395"/>
                    <a:gd name="connsiteY17" fmla="*/ 8621 h 38310"/>
                    <a:gd name="connsiteX18" fmla="*/ 11184 w 24395"/>
                    <a:gd name="connsiteY18" fmla="*/ 18626 h 38310"/>
                    <a:gd name="connsiteX19" fmla="*/ 11184 w 24395"/>
                    <a:gd name="connsiteY19" fmla="*/ 30908 h 38310"/>
                    <a:gd name="connsiteX20" fmla="*/ 13807 w 24395"/>
                    <a:gd name="connsiteY20" fmla="*/ 36501 h 38310"/>
                    <a:gd name="connsiteX21" fmla="*/ 16708 w 24395"/>
                    <a:gd name="connsiteY21" fmla="*/ 36933 h 38310"/>
                    <a:gd name="connsiteX22" fmla="*/ 16708 w 24395"/>
                    <a:gd name="connsiteY22" fmla="*/ 38311 h 38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95" h="38310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2001" y="36921"/>
                        <a:pt x="3417" y="36474"/>
                        <a:pt x="4248" y="35579"/>
                      </a:cubicBezTo>
                      <a:cubicBezTo>
                        <a:pt x="5079" y="34684"/>
                        <a:pt x="5504" y="33123"/>
                        <a:pt x="5524" y="30896"/>
                      </a:cubicBezTo>
                      <a:lnTo>
                        <a:pt x="5524" y="8610"/>
                      </a:lnTo>
                      <a:cubicBezTo>
                        <a:pt x="5524" y="6639"/>
                        <a:pt x="5028" y="5259"/>
                        <a:pt x="4035" y="4471"/>
                      </a:cubicBezTo>
                      <a:cubicBezTo>
                        <a:pt x="3255" y="3879"/>
                        <a:pt x="1914" y="3530"/>
                        <a:pt x="0" y="3371"/>
                      </a:cubicBezTo>
                      <a:lnTo>
                        <a:pt x="0" y="2005"/>
                      </a:lnTo>
                      <a:lnTo>
                        <a:pt x="11184" y="0"/>
                      </a:lnTo>
                      <a:lnTo>
                        <a:pt x="11184" y="8698"/>
                      </a:lnTo>
                      <a:lnTo>
                        <a:pt x="11326" y="8698"/>
                      </a:lnTo>
                      <a:cubicBezTo>
                        <a:pt x="13295" y="2899"/>
                        <a:pt x="16434" y="0"/>
                        <a:pt x="20743" y="0"/>
                      </a:cubicBezTo>
                      <a:cubicBezTo>
                        <a:pt x="21703" y="-12"/>
                        <a:pt x="22626" y="370"/>
                        <a:pt x="23295" y="1059"/>
                      </a:cubicBezTo>
                      <a:cubicBezTo>
                        <a:pt x="24026" y="1771"/>
                        <a:pt x="24425" y="2758"/>
                        <a:pt x="24394" y="3779"/>
                      </a:cubicBezTo>
                      <a:cubicBezTo>
                        <a:pt x="24394" y="6321"/>
                        <a:pt x="23224" y="7593"/>
                        <a:pt x="20885" y="7593"/>
                      </a:cubicBezTo>
                      <a:cubicBezTo>
                        <a:pt x="19984" y="7533"/>
                        <a:pt x="19122" y="7205"/>
                        <a:pt x="18409" y="6652"/>
                      </a:cubicBezTo>
                      <a:cubicBezTo>
                        <a:pt x="17928" y="6230"/>
                        <a:pt x="17376" y="5895"/>
                        <a:pt x="16779" y="5665"/>
                      </a:cubicBezTo>
                      <a:cubicBezTo>
                        <a:pt x="15762" y="5665"/>
                        <a:pt x="14640" y="6652"/>
                        <a:pt x="13417" y="8621"/>
                      </a:cubicBezTo>
                      <a:cubicBezTo>
                        <a:pt x="11928" y="10987"/>
                        <a:pt x="11184" y="14322"/>
                        <a:pt x="11184" y="18626"/>
                      </a:cubicBezTo>
                      <a:lnTo>
                        <a:pt x="11184" y="30908"/>
                      </a:lnTo>
                      <a:cubicBezTo>
                        <a:pt x="11184" y="34006"/>
                        <a:pt x="12058" y="35870"/>
                        <a:pt x="13807" y="36501"/>
                      </a:cubicBezTo>
                      <a:cubicBezTo>
                        <a:pt x="14742" y="36812"/>
                        <a:pt x="15723" y="36958"/>
                        <a:pt x="16708" y="36933"/>
                      </a:cubicBezTo>
                      <a:lnTo>
                        <a:pt x="16708" y="383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0" name="Freeform 429">
                  <a:extLst>
                    <a:ext uri="{FF2B5EF4-FFF2-40B4-BE49-F238E27FC236}">
                      <a16:creationId xmlns:a16="http://schemas.microsoft.com/office/drawing/2014/main" id="{B3E8A669-29F2-C706-C719-D7C333570DEF}"/>
                    </a:ext>
                  </a:extLst>
                </p:cNvPr>
                <p:cNvSpPr/>
                <p:nvPr/>
              </p:nvSpPr>
              <p:spPr>
                <a:xfrm>
                  <a:off x="10665035" y="4857231"/>
                  <a:ext cx="23188" cy="39123"/>
                </a:xfrm>
                <a:custGeom>
                  <a:avLst/>
                  <a:gdLst>
                    <a:gd name="connsiteX0" fmla="*/ 21381 w 23188"/>
                    <a:gd name="connsiteY0" fmla="*/ 10012 h 39123"/>
                    <a:gd name="connsiteX1" fmla="*/ 19573 w 23188"/>
                    <a:gd name="connsiteY1" fmla="*/ 10012 h 39123"/>
                    <a:gd name="connsiteX2" fmla="*/ 12176 w 23188"/>
                    <a:gd name="connsiteY2" fmla="*/ 2769 h 39123"/>
                    <a:gd name="connsiteX3" fmla="*/ 7042 w 23188"/>
                    <a:gd name="connsiteY3" fmla="*/ 4892 h 39123"/>
                    <a:gd name="connsiteX4" fmla="*/ 6156 w 23188"/>
                    <a:gd name="connsiteY4" fmla="*/ 7848 h 39123"/>
                    <a:gd name="connsiteX5" fmla="*/ 9417 w 23188"/>
                    <a:gd name="connsiteY5" fmla="*/ 13170 h 39123"/>
                    <a:gd name="connsiteX6" fmla="*/ 16460 w 23188"/>
                    <a:gd name="connsiteY6" fmla="*/ 17463 h 39123"/>
                    <a:gd name="connsiteX7" fmla="*/ 21416 w 23188"/>
                    <a:gd name="connsiteY7" fmla="*/ 21637 h 39123"/>
                    <a:gd name="connsiteX8" fmla="*/ 23189 w 23188"/>
                    <a:gd name="connsiteY8" fmla="*/ 28171 h 39123"/>
                    <a:gd name="connsiteX9" fmla="*/ 18870 w 23188"/>
                    <a:gd name="connsiteY9" fmla="*/ 36751 h 39123"/>
                    <a:gd name="connsiteX10" fmla="*/ 9843 w 23188"/>
                    <a:gd name="connsiteY10" fmla="*/ 39116 h 39123"/>
                    <a:gd name="connsiteX11" fmla="*/ 496 w 23188"/>
                    <a:gd name="connsiteY11" fmla="*/ 37697 h 39123"/>
                    <a:gd name="connsiteX12" fmla="*/ 0 w 23188"/>
                    <a:gd name="connsiteY12" fmla="*/ 28632 h 39123"/>
                    <a:gd name="connsiteX13" fmla="*/ 1808 w 23188"/>
                    <a:gd name="connsiteY13" fmla="*/ 28632 h 39123"/>
                    <a:gd name="connsiteX14" fmla="*/ 10374 w 23188"/>
                    <a:gd name="connsiteY14" fmla="*/ 36467 h 39123"/>
                    <a:gd name="connsiteX15" fmla="*/ 15183 w 23188"/>
                    <a:gd name="connsiteY15" fmla="*/ 34693 h 39123"/>
                    <a:gd name="connsiteX16" fmla="*/ 17547 w 23188"/>
                    <a:gd name="connsiteY16" fmla="*/ 29850 h 39123"/>
                    <a:gd name="connsiteX17" fmla="*/ 14593 w 23188"/>
                    <a:gd name="connsiteY17" fmla="*/ 24529 h 39123"/>
                    <a:gd name="connsiteX18" fmla="*/ 9459 w 23188"/>
                    <a:gd name="connsiteY18" fmla="*/ 21188 h 39123"/>
                    <a:gd name="connsiteX19" fmla="*/ 4325 w 23188"/>
                    <a:gd name="connsiteY19" fmla="*/ 17841 h 39123"/>
                    <a:gd name="connsiteX20" fmla="*/ 538 w 23188"/>
                    <a:gd name="connsiteY20" fmla="*/ 10154 h 39123"/>
                    <a:gd name="connsiteX21" fmla="*/ 4325 w 23188"/>
                    <a:gd name="connsiteY21" fmla="*/ 2201 h 39123"/>
                    <a:gd name="connsiteX22" fmla="*/ 12596 w 23188"/>
                    <a:gd name="connsiteY22" fmla="*/ 1 h 39123"/>
                    <a:gd name="connsiteX23" fmla="*/ 20950 w 23188"/>
                    <a:gd name="connsiteY23" fmla="*/ 1379 h 3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23">
                      <a:moveTo>
                        <a:pt x="21381" y="10012"/>
                      </a:moveTo>
                      <a:lnTo>
                        <a:pt x="19573" y="10012"/>
                      </a:lnTo>
                      <a:cubicBezTo>
                        <a:pt x="18517" y="5183"/>
                        <a:pt x="16052" y="2769"/>
                        <a:pt x="12176" y="2769"/>
                      </a:cubicBezTo>
                      <a:cubicBezTo>
                        <a:pt x="9888" y="2769"/>
                        <a:pt x="8177" y="3477"/>
                        <a:pt x="7042" y="4892"/>
                      </a:cubicBezTo>
                      <a:cubicBezTo>
                        <a:pt x="6421" y="5748"/>
                        <a:pt x="6108" y="6790"/>
                        <a:pt x="6156" y="7848"/>
                      </a:cubicBezTo>
                      <a:cubicBezTo>
                        <a:pt x="6156" y="9847"/>
                        <a:pt x="7243" y="11621"/>
                        <a:pt x="9417" y="13170"/>
                      </a:cubicBezTo>
                      <a:lnTo>
                        <a:pt x="16460" y="17463"/>
                      </a:lnTo>
                      <a:cubicBezTo>
                        <a:pt x="18870" y="18988"/>
                        <a:pt x="20522" y="20380"/>
                        <a:pt x="21416" y="21637"/>
                      </a:cubicBezTo>
                      <a:cubicBezTo>
                        <a:pt x="22598" y="23287"/>
                        <a:pt x="23189" y="25469"/>
                        <a:pt x="23189" y="28171"/>
                      </a:cubicBezTo>
                      <a:cubicBezTo>
                        <a:pt x="23189" y="31979"/>
                        <a:pt x="21749" y="34839"/>
                        <a:pt x="18870" y="36751"/>
                      </a:cubicBezTo>
                      <a:cubicBezTo>
                        <a:pt x="16507" y="38328"/>
                        <a:pt x="13498" y="39116"/>
                        <a:pt x="9843" y="39116"/>
                      </a:cubicBezTo>
                      <a:cubicBezTo>
                        <a:pt x="6668" y="39189"/>
                        <a:pt x="3506" y="38709"/>
                        <a:pt x="496" y="37697"/>
                      </a:cubicBezTo>
                      <a:lnTo>
                        <a:pt x="0" y="28632"/>
                      </a:lnTo>
                      <a:lnTo>
                        <a:pt x="1808" y="28632"/>
                      </a:lnTo>
                      <a:cubicBezTo>
                        <a:pt x="3100" y="33855"/>
                        <a:pt x="5955" y="36467"/>
                        <a:pt x="10374" y="36467"/>
                      </a:cubicBezTo>
                      <a:cubicBezTo>
                        <a:pt x="12139" y="36477"/>
                        <a:pt x="13848" y="35847"/>
                        <a:pt x="15183" y="34693"/>
                      </a:cubicBezTo>
                      <a:cubicBezTo>
                        <a:pt x="16691" y="33542"/>
                        <a:pt x="17566" y="31747"/>
                        <a:pt x="17547" y="29850"/>
                      </a:cubicBezTo>
                      <a:cubicBezTo>
                        <a:pt x="17547" y="27990"/>
                        <a:pt x="16562" y="26216"/>
                        <a:pt x="14593" y="24529"/>
                      </a:cubicBezTo>
                      <a:cubicBezTo>
                        <a:pt x="12988" y="23259"/>
                        <a:pt x="11269" y="22140"/>
                        <a:pt x="9459" y="21188"/>
                      </a:cubicBezTo>
                      <a:cubicBezTo>
                        <a:pt x="7659" y="20213"/>
                        <a:pt x="5942" y="19095"/>
                        <a:pt x="4325" y="17841"/>
                      </a:cubicBezTo>
                      <a:cubicBezTo>
                        <a:pt x="1796" y="15736"/>
                        <a:pt x="533" y="13174"/>
                        <a:pt x="538" y="10154"/>
                      </a:cubicBezTo>
                      <a:cubicBezTo>
                        <a:pt x="538" y="6606"/>
                        <a:pt x="1800" y="3956"/>
                        <a:pt x="4325" y="2201"/>
                      </a:cubicBezTo>
                      <a:cubicBezTo>
                        <a:pt x="6420" y="735"/>
                        <a:pt x="9177" y="1"/>
                        <a:pt x="12596" y="1"/>
                      </a:cubicBezTo>
                      <a:cubicBezTo>
                        <a:pt x="15439" y="-30"/>
                        <a:pt x="18266" y="437"/>
                        <a:pt x="20950" y="137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1" name="Freeform 430">
                  <a:extLst>
                    <a:ext uri="{FF2B5EF4-FFF2-40B4-BE49-F238E27FC236}">
                      <a16:creationId xmlns:a16="http://schemas.microsoft.com/office/drawing/2014/main" id="{C37EED96-904B-5F9C-7B08-C6EE9F6F9D29}"/>
                    </a:ext>
                  </a:extLst>
                </p:cNvPr>
                <p:cNvSpPr/>
                <p:nvPr/>
              </p:nvSpPr>
              <p:spPr>
                <a:xfrm>
                  <a:off x="10691514" y="4840468"/>
                  <a:ext cx="16672" cy="55086"/>
                </a:xfrm>
                <a:custGeom>
                  <a:avLst/>
                  <a:gdLst>
                    <a:gd name="connsiteX0" fmla="*/ 0 w 16672"/>
                    <a:gd name="connsiteY0" fmla="*/ 55080 h 55086"/>
                    <a:gd name="connsiteX1" fmla="*/ 0 w 16672"/>
                    <a:gd name="connsiteY1" fmla="*/ 53703 h 55086"/>
                    <a:gd name="connsiteX2" fmla="*/ 4212 w 16672"/>
                    <a:gd name="connsiteY2" fmla="*/ 52360 h 55086"/>
                    <a:gd name="connsiteX3" fmla="*/ 5488 w 16672"/>
                    <a:gd name="connsiteY3" fmla="*/ 47677 h 55086"/>
                    <a:gd name="connsiteX4" fmla="*/ 5488 w 16672"/>
                    <a:gd name="connsiteY4" fmla="*/ 25391 h 55086"/>
                    <a:gd name="connsiteX5" fmla="*/ 4000 w 16672"/>
                    <a:gd name="connsiteY5" fmla="*/ 21299 h 55086"/>
                    <a:gd name="connsiteX6" fmla="*/ 0 w 16672"/>
                    <a:gd name="connsiteY6" fmla="*/ 20158 h 55086"/>
                    <a:gd name="connsiteX7" fmla="*/ 0 w 16672"/>
                    <a:gd name="connsiteY7" fmla="*/ 18786 h 55086"/>
                    <a:gd name="connsiteX8" fmla="*/ 11154 w 16672"/>
                    <a:gd name="connsiteY8" fmla="*/ 16782 h 55086"/>
                    <a:gd name="connsiteX9" fmla="*/ 11154 w 16672"/>
                    <a:gd name="connsiteY9" fmla="*/ 47683 h 55086"/>
                    <a:gd name="connsiteX10" fmla="*/ 13771 w 16672"/>
                    <a:gd name="connsiteY10" fmla="*/ 53277 h 55086"/>
                    <a:gd name="connsiteX11" fmla="*/ 16672 w 16672"/>
                    <a:gd name="connsiteY11" fmla="*/ 53709 h 55086"/>
                    <a:gd name="connsiteX12" fmla="*/ 16672 w 16672"/>
                    <a:gd name="connsiteY12" fmla="*/ 55086 h 55086"/>
                    <a:gd name="connsiteX13" fmla="*/ 8106 w 16672"/>
                    <a:gd name="connsiteY13" fmla="*/ 9290 h 55086"/>
                    <a:gd name="connsiteX14" fmla="*/ 5152 w 16672"/>
                    <a:gd name="connsiteY14" fmla="*/ 7954 h 55086"/>
                    <a:gd name="connsiteX15" fmla="*/ 3970 w 16672"/>
                    <a:gd name="connsiteY15" fmla="*/ 4684 h 55086"/>
                    <a:gd name="connsiteX16" fmla="*/ 5152 w 16672"/>
                    <a:gd name="connsiteY16" fmla="*/ 1378 h 55086"/>
                    <a:gd name="connsiteX17" fmla="*/ 8106 w 16672"/>
                    <a:gd name="connsiteY17" fmla="*/ 1 h 55086"/>
                    <a:gd name="connsiteX18" fmla="*/ 11060 w 16672"/>
                    <a:gd name="connsiteY18" fmla="*/ 1378 h 55086"/>
                    <a:gd name="connsiteX19" fmla="*/ 12241 w 16672"/>
                    <a:gd name="connsiteY19" fmla="*/ 4684 h 55086"/>
                    <a:gd name="connsiteX20" fmla="*/ 11060 w 16672"/>
                    <a:gd name="connsiteY20" fmla="*/ 7954 h 55086"/>
                    <a:gd name="connsiteX21" fmla="*/ 8106 w 16672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3"/>
                        <a:pt x="4212" y="52360"/>
                      </a:cubicBezTo>
                      <a:cubicBezTo>
                        <a:pt x="5039" y="51468"/>
                        <a:pt x="5488" y="49883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2" y="22056"/>
                        <a:pt x="4000" y="21299"/>
                      </a:cubicBezTo>
                      <a:cubicBezTo>
                        <a:pt x="3248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6" y="53587"/>
                        <a:pt x="15687" y="53733"/>
                        <a:pt x="16672" y="53709"/>
                      </a:cubicBezTo>
                      <a:lnTo>
                        <a:pt x="16672" y="55086"/>
                      </a:lnTo>
                      <a:close/>
                      <a:moveTo>
                        <a:pt x="8106" y="9290"/>
                      </a:moveTo>
                      <a:cubicBezTo>
                        <a:pt x="6971" y="9308"/>
                        <a:pt x="5887" y="8818"/>
                        <a:pt x="5152" y="7954"/>
                      </a:cubicBezTo>
                      <a:cubicBezTo>
                        <a:pt x="4357" y="7053"/>
                        <a:pt x="3935" y="5884"/>
                        <a:pt x="3970" y="4684"/>
                      </a:cubicBezTo>
                      <a:cubicBezTo>
                        <a:pt x="3937" y="3473"/>
                        <a:pt x="4359" y="2294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3" y="2288"/>
                        <a:pt x="12286" y="3471"/>
                        <a:pt x="12241" y="4684"/>
                      </a:cubicBezTo>
                      <a:cubicBezTo>
                        <a:pt x="12277" y="5884"/>
                        <a:pt x="11854" y="7053"/>
                        <a:pt x="11060" y="7954"/>
                      </a:cubicBezTo>
                      <a:cubicBezTo>
                        <a:pt x="10323" y="8817"/>
                        <a:pt x="9240" y="9307"/>
                        <a:pt x="8106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2" name="Freeform 431">
                  <a:extLst>
                    <a:ext uri="{FF2B5EF4-FFF2-40B4-BE49-F238E27FC236}">
                      <a16:creationId xmlns:a16="http://schemas.microsoft.com/office/drawing/2014/main" id="{68E7FD11-D9C4-2140-4137-1927C2106358}"/>
                    </a:ext>
                  </a:extLst>
                </p:cNvPr>
                <p:cNvSpPr/>
                <p:nvPr/>
              </p:nvSpPr>
              <p:spPr>
                <a:xfrm>
                  <a:off x="10709037" y="4845867"/>
                  <a:ext cx="20890" cy="50467"/>
                </a:xfrm>
                <a:custGeom>
                  <a:avLst/>
                  <a:gdLst>
                    <a:gd name="connsiteX0" fmla="*/ 20891 w 20890"/>
                    <a:gd name="connsiteY0" fmla="*/ 47434 h 50467"/>
                    <a:gd name="connsiteX1" fmla="*/ 20891 w 20890"/>
                    <a:gd name="connsiteY1" fmla="*/ 50154 h 50467"/>
                    <a:gd name="connsiteX2" fmla="*/ 17387 w 20890"/>
                    <a:gd name="connsiteY2" fmla="*/ 50468 h 50467"/>
                    <a:gd name="connsiteX3" fmla="*/ 7615 w 20890"/>
                    <a:gd name="connsiteY3" fmla="*/ 47907 h 50467"/>
                    <a:gd name="connsiteX4" fmla="*/ 5873 w 20890"/>
                    <a:gd name="connsiteY4" fmla="*/ 38381 h 50467"/>
                    <a:gd name="connsiteX5" fmla="*/ 5873 w 20890"/>
                    <a:gd name="connsiteY5" fmla="*/ 14913 h 50467"/>
                    <a:gd name="connsiteX6" fmla="*/ 0 w 20890"/>
                    <a:gd name="connsiteY6" fmla="*/ 14913 h 50467"/>
                    <a:gd name="connsiteX7" fmla="*/ 0 w 20890"/>
                    <a:gd name="connsiteY7" fmla="*/ 12204 h 50467"/>
                    <a:gd name="connsiteX8" fmla="*/ 8496 w 20890"/>
                    <a:gd name="connsiteY8" fmla="*/ 7007 h 50467"/>
                    <a:gd name="connsiteX9" fmla="*/ 9630 w 20890"/>
                    <a:gd name="connsiteY9" fmla="*/ 0 h 50467"/>
                    <a:gd name="connsiteX10" fmla="*/ 11503 w 20890"/>
                    <a:gd name="connsiteY10" fmla="*/ 0 h 50467"/>
                    <a:gd name="connsiteX11" fmla="*/ 11503 w 20890"/>
                    <a:gd name="connsiteY11" fmla="*/ 12204 h 50467"/>
                    <a:gd name="connsiteX12" fmla="*/ 20885 w 20890"/>
                    <a:gd name="connsiteY12" fmla="*/ 12204 h 50467"/>
                    <a:gd name="connsiteX13" fmla="*/ 20885 w 20890"/>
                    <a:gd name="connsiteY13" fmla="*/ 14919 h 50467"/>
                    <a:gd name="connsiteX14" fmla="*/ 11509 w 20890"/>
                    <a:gd name="connsiteY14" fmla="*/ 14919 h 50467"/>
                    <a:gd name="connsiteX15" fmla="*/ 11509 w 20890"/>
                    <a:gd name="connsiteY15" fmla="*/ 40670 h 50467"/>
                    <a:gd name="connsiteX16" fmla="*/ 12927 w 20890"/>
                    <a:gd name="connsiteY16" fmla="*/ 46263 h 50467"/>
                    <a:gd name="connsiteX17" fmla="*/ 17990 w 20890"/>
                    <a:gd name="connsiteY17" fmla="*/ 47836 h 50467"/>
                    <a:gd name="connsiteX18" fmla="*/ 20891 w 20890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90" h="50467">
                      <a:moveTo>
                        <a:pt x="20891" y="47434"/>
                      </a:moveTo>
                      <a:lnTo>
                        <a:pt x="20891" y="50154"/>
                      </a:lnTo>
                      <a:cubicBezTo>
                        <a:pt x="19730" y="50329"/>
                        <a:pt x="18560" y="50433"/>
                        <a:pt x="17387" y="50468"/>
                      </a:cubicBezTo>
                      <a:cubicBezTo>
                        <a:pt x="12240" y="50468"/>
                        <a:pt x="8982" y="49614"/>
                        <a:pt x="7615" y="47907"/>
                      </a:cubicBezTo>
                      <a:cubicBezTo>
                        <a:pt x="6453" y="46496"/>
                        <a:pt x="5873" y="43321"/>
                        <a:pt x="5873" y="38381"/>
                      </a:cubicBezTo>
                      <a:lnTo>
                        <a:pt x="5873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202" y="12204"/>
                        <a:pt x="7035" y="10472"/>
                        <a:pt x="8496" y="7007"/>
                      </a:cubicBezTo>
                      <a:cubicBezTo>
                        <a:pt x="9322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9" y="14919"/>
                      </a:lnTo>
                      <a:lnTo>
                        <a:pt x="11509" y="40670"/>
                      </a:lnTo>
                      <a:cubicBezTo>
                        <a:pt x="11509" y="43347"/>
                        <a:pt x="11981" y="45211"/>
                        <a:pt x="12927" y="46263"/>
                      </a:cubicBezTo>
                      <a:cubicBezTo>
                        <a:pt x="13896" y="47310"/>
                        <a:pt x="15579" y="47836"/>
                        <a:pt x="17990" y="47836"/>
                      </a:cubicBezTo>
                      <a:cubicBezTo>
                        <a:pt x="18202" y="47830"/>
                        <a:pt x="19165" y="47683"/>
                        <a:pt x="20891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3" name="Freeform 432">
                  <a:extLst>
                    <a:ext uri="{FF2B5EF4-FFF2-40B4-BE49-F238E27FC236}">
                      <a16:creationId xmlns:a16="http://schemas.microsoft.com/office/drawing/2014/main" id="{F7ABB0F4-5621-771C-D37E-FFAC07675A4E}"/>
                    </a:ext>
                  </a:extLst>
                </p:cNvPr>
                <p:cNvSpPr/>
                <p:nvPr/>
              </p:nvSpPr>
              <p:spPr>
                <a:xfrm>
                  <a:off x="1073304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74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63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7 w 29848"/>
                    <a:gd name="connsiteY18" fmla="*/ 940 h 39085"/>
                    <a:gd name="connsiteX19" fmla="*/ 13034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89"/>
                        <a:pt x="24572" y="39085"/>
                      </a:cubicBezTo>
                      <a:cubicBezTo>
                        <a:pt x="20941" y="39085"/>
                        <a:pt x="19123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0" y="39085"/>
                        <a:pt x="8674" y="39085"/>
                      </a:cubicBezTo>
                      <a:cubicBezTo>
                        <a:pt x="5255" y="39085"/>
                        <a:pt x="2742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5"/>
                        <a:pt x="11380" y="18417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6" y="2755"/>
                        <a:pt x="12963" y="2755"/>
                      </a:cubicBezTo>
                      <a:cubicBezTo>
                        <a:pt x="11191" y="2755"/>
                        <a:pt x="9974" y="3039"/>
                        <a:pt x="9241" y="3619"/>
                      </a:cubicBezTo>
                      <a:cubicBezTo>
                        <a:pt x="8351" y="4328"/>
                        <a:pt x="7904" y="5601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202" y="2411"/>
                        <a:pt x="7617" y="940"/>
                      </a:cubicBezTo>
                      <a:cubicBezTo>
                        <a:pt x="9360" y="338"/>
                        <a:pt x="11190" y="20"/>
                        <a:pt x="13034" y="0"/>
                      </a:cubicBezTo>
                      <a:cubicBezTo>
                        <a:pt x="18942" y="0"/>
                        <a:pt x="22552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4" name="Freeform 433">
                  <a:extLst>
                    <a:ext uri="{FF2B5EF4-FFF2-40B4-BE49-F238E27FC236}">
                      <a16:creationId xmlns:a16="http://schemas.microsoft.com/office/drawing/2014/main" id="{0955D44F-489F-1511-DEE7-153CBA2FA197}"/>
                    </a:ext>
                  </a:extLst>
                </p:cNvPr>
                <p:cNvSpPr/>
                <p:nvPr/>
              </p:nvSpPr>
              <p:spPr>
                <a:xfrm>
                  <a:off x="10763196" y="4845861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0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4 w 20884"/>
                    <a:gd name="connsiteY3" fmla="*/ 47913 h 50473"/>
                    <a:gd name="connsiteX4" fmla="*/ 5873 w 20884"/>
                    <a:gd name="connsiteY4" fmla="*/ 38387 h 50473"/>
                    <a:gd name="connsiteX5" fmla="*/ 5873 w 20884"/>
                    <a:gd name="connsiteY5" fmla="*/ 14919 h 50473"/>
                    <a:gd name="connsiteX6" fmla="*/ 0 w 20884"/>
                    <a:gd name="connsiteY6" fmla="*/ 14919 h 50473"/>
                    <a:gd name="connsiteX7" fmla="*/ 0 w 20884"/>
                    <a:gd name="connsiteY7" fmla="*/ 12210 h 50473"/>
                    <a:gd name="connsiteX8" fmla="*/ 8490 w 20884"/>
                    <a:gd name="connsiteY8" fmla="*/ 7013 h 50473"/>
                    <a:gd name="connsiteX9" fmla="*/ 9612 w 20884"/>
                    <a:gd name="connsiteY9" fmla="*/ 0 h 50473"/>
                    <a:gd name="connsiteX10" fmla="*/ 11491 w 20884"/>
                    <a:gd name="connsiteY10" fmla="*/ 0 h 50473"/>
                    <a:gd name="connsiteX11" fmla="*/ 11491 w 20884"/>
                    <a:gd name="connsiteY11" fmla="*/ 12210 h 50473"/>
                    <a:gd name="connsiteX12" fmla="*/ 20873 w 20884"/>
                    <a:gd name="connsiteY12" fmla="*/ 12210 h 50473"/>
                    <a:gd name="connsiteX13" fmla="*/ 20873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15 w 20884"/>
                    <a:gd name="connsiteY16" fmla="*/ 46269 h 50473"/>
                    <a:gd name="connsiteX17" fmla="*/ 17978 w 20884"/>
                    <a:gd name="connsiteY17" fmla="*/ 47842 h 50473"/>
                    <a:gd name="connsiteX18" fmla="*/ 20885 w 20884"/>
                    <a:gd name="connsiteY18" fmla="*/ 47440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0"/>
                      </a:moveTo>
                      <a:lnTo>
                        <a:pt x="20885" y="50160"/>
                      </a:lnTo>
                      <a:cubicBezTo>
                        <a:pt x="19724" y="50335"/>
                        <a:pt x="18554" y="50439"/>
                        <a:pt x="17381" y="50473"/>
                      </a:cubicBezTo>
                      <a:cubicBezTo>
                        <a:pt x="12237" y="50473"/>
                        <a:pt x="8978" y="49620"/>
                        <a:pt x="7604" y="47913"/>
                      </a:cubicBezTo>
                      <a:cubicBezTo>
                        <a:pt x="6450" y="46502"/>
                        <a:pt x="5873" y="43326"/>
                        <a:pt x="5873" y="38387"/>
                      </a:cubicBezTo>
                      <a:lnTo>
                        <a:pt x="5873" y="14919"/>
                      </a:lnTo>
                      <a:lnTo>
                        <a:pt x="0" y="14919"/>
                      </a:lnTo>
                      <a:lnTo>
                        <a:pt x="0" y="12210"/>
                      </a:lnTo>
                      <a:cubicBezTo>
                        <a:pt x="4195" y="12210"/>
                        <a:pt x="7025" y="10478"/>
                        <a:pt x="8490" y="7013"/>
                      </a:cubicBezTo>
                      <a:cubicBezTo>
                        <a:pt x="9313" y="4769"/>
                        <a:pt x="9694" y="2388"/>
                        <a:pt x="9612" y="0"/>
                      </a:cubicBezTo>
                      <a:lnTo>
                        <a:pt x="11491" y="0"/>
                      </a:lnTo>
                      <a:lnTo>
                        <a:pt x="11491" y="12210"/>
                      </a:lnTo>
                      <a:lnTo>
                        <a:pt x="20873" y="12210"/>
                      </a:lnTo>
                      <a:lnTo>
                        <a:pt x="20873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54"/>
                        <a:pt x="11970" y="45217"/>
                        <a:pt x="12915" y="46269"/>
                      </a:cubicBezTo>
                      <a:cubicBezTo>
                        <a:pt x="13860" y="47322"/>
                        <a:pt x="15573" y="47842"/>
                        <a:pt x="17978" y="47842"/>
                      </a:cubicBezTo>
                      <a:cubicBezTo>
                        <a:pt x="18191" y="47836"/>
                        <a:pt x="19160" y="47688"/>
                        <a:pt x="20885" y="474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5" name="Freeform 434">
                  <a:extLst>
                    <a:ext uri="{FF2B5EF4-FFF2-40B4-BE49-F238E27FC236}">
                      <a16:creationId xmlns:a16="http://schemas.microsoft.com/office/drawing/2014/main" id="{5F08BDCD-1AB0-1771-EE61-F0B8A67308D1}"/>
                    </a:ext>
                  </a:extLst>
                </p:cNvPr>
                <p:cNvSpPr/>
                <p:nvPr/>
              </p:nvSpPr>
              <p:spPr>
                <a:xfrm>
                  <a:off x="10805568" y="4838931"/>
                  <a:ext cx="32990" cy="57427"/>
                </a:xfrm>
                <a:custGeom>
                  <a:avLst/>
                  <a:gdLst>
                    <a:gd name="connsiteX0" fmla="*/ 6481 w 32990"/>
                    <a:gd name="connsiteY0" fmla="*/ 37914 h 57427"/>
                    <a:gd name="connsiteX1" fmla="*/ 9435 w 32990"/>
                    <a:gd name="connsiteY1" fmla="*/ 51969 h 57427"/>
                    <a:gd name="connsiteX2" fmla="*/ 14285 w 32990"/>
                    <a:gd name="connsiteY2" fmla="*/ 54453 h 57427"/>
                    <a:gd name="connsiteX3" fmla="*/ 20477 w 32990"/>
                    <a:gd name="connsiteY3" fmla="*/ 48150 h 57427"/>
                    <a:gd name="connsiteX4" fmla="*/ 20477 w 32990"/>
                    <a:gd name="connsiteY4" fmla="*/ 27679 h 57427"/>
                    <a:gd name="connsiteX5" fmla="*/ 14285 w 32990"/>
                    <a:gd name="connsiteY5" fmla="*/ 21381 h 57427"/>
                    <a:gd name="connsiteX6" fmla="*/ 7875 w 32990"/>
                    <a:gd name="connsiteY6" fmla="*/ 27602 h 57427"/>
                    <a:gd name="connsiteX7" fmla="*/ 6481 w 32990"/>
                    <a:gd name="connsiteY7" fmla="*/ 37914 h 57427"/>
                    <a:gd name="connsiteX8" fmla="*/ 21842 w 32990"/>
                    <a:gd name="connsiteY8" fmla="*/ 57427 h 57427"/>
                    <a:gd name="connsiteX9" fmla="*/ 21842 w 32990"/>
                    <a:gd name="connsiteY9" fmla="*/ 51378 h 57427"/>
                    <a:gd name="connsiteX10" fmla="*/ 21700 w 32990"/>
                    <a:gd name="connsiteY10" fmla="*/ 51378 h 57427"/>
                    <a:gd name="connsiteX11" fmla="*/ 18338 w 32990"/>
                    <a:gd name="connsiteY11" fmla="*/ 55594 h 57427"/>
                    <a:gd name="connsiteX12" fmla="*/ 13346 w 32990"/>
                    <a:gd name="connsiteY12" fmla="*/ 57404 h 57427"/>
                    <a:gd name="connsiteX13" fmla="*/ 2830 w 32990"/>
                    <a:gd name="connsiteY13" fmla="*/ 51337 h 57427"/>
                    <a:gd name="connsiteX14" fmla="*/ 0 w 32990"/>
                    <a:gd name="connsiteY14" fmla="*/ 37914 h 57427"/>
                    <a:gd name="connsiteX15" fmla="*/ 2836 w 32990"/>
                    <a:gd name="connsiteY15" fmla="*/ 24462 h 57427"/>
                    <a:gd name="connsiteX16" fmla="*/ 13352 w 32990"/>
                    <a:gd name="connsiteY16" fmla="*/ 18324 h 57427"/>
                    <a:gd name="connsiteX17" fmla="*/ 21706 w 32990"/>
                    <a:gd name="connsiteY17" fmla="*/ 24622 h 57427"/>
                    <a:gd name="connsiteX18" fmla="*/ 21848 w 32990"/>
                    <a:gd name="connsiteY18" fmla="*/ 24622 h 57427"/>
                    <a:gd name="connsiteX19" fmla="*/ 21848 w 32990"/>
                    <a:gd name="connsiteY19" fmla="*/ 8657 h 57427"/>
                    <a:gd name="connsiteX20" fmla="*/ 20294 w 32990"/>
                    <a:gd name="connsiteY20" fmla="*/ 4600 h 57427"/>
                    <a:gd name="connsiteX21" fmla="*/ 16324 w 32990"/>
                    <a:gd name="connsiteY21" fmla="*/ 3341 h 57427"/>
                    <a:gd name="connsiteX22" fmla="*/ 16324 w 32990"/>
                    <a:gd name="connsiteY22" fmla="*/ 1934 h 57427"/>
                    <a:gd name="connsiteX23" fmla="*/ 27502 w 32990"/>
                    <a:gd name="connsiteY23" fmla="*/ 0 h 57427"/>
                    <a:gd name="connsiteX24" fmla="*/ 27502 w 32990"/>
                    <a:gd name="connsiteY24" fmla="*/ 48782 h 57427"/>
                    <a:gd name="connsiteX25" fmla="*/ 28990 w 32990"/>
                    <a:gd name="connsiteY25" fmla="*/ 52921 h 57427"/>
                    <a:gd name="connsiteX26" fmla="*/ 32990 w 32990"/>
                    <a:gd name="connsiteY26" fmla="*/ 54145 h 57427"/>
                    <a:gd name="connsiteX27" fmla="*/ 32990 w 32990"/>
                    <a:gd name="connsiteY27" fmla="*/ 55482 h 57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427">
                      <a:moveTo>
                        <a:pt x="6481" y="37914"/>
                      </a:moveTo>
                      <a:cubicBezTo>
                        <a:pt x="6481" y="44478"/>
                        <a:pt x="7466" y="49163"/>
                        <a:pt x="9435" y="51969"/>
                      </a:cubicBezTo>
                      <a:cubicBezTo>
                        <a:pt x="10511" y="53584"/>
                        <a:pt x="12348" y="54524"/>
                        <a:pt x="14285" y="54453"/>
                      </a:cubicBezTo>
                      <a:cubicBezTo>
                        <a:pt x="17117" y="54453"/>
                        <a:pt x="19181" y="52352"/>
                        <a:pt x="20477" y="48150"/>
                      </a:cubicBezTo>
                      <a:cubicBezTo>
                        <a:pt x="22273" y="41444"/>
                        <a:pt x="22273" y="34384"/>
                        <a:pt x="20477" y="27679"/>
                      </a:cubicBezTo>
                      <a:cubicBezTo>
                        <a:pt x="19177" y="23481"/>
                        <a:pt x="17114" y="21381"/>
                        <a:pt x="14285" y="21381"/>
                      </a:cubicBezTo>
                      <a:cubicBezTo>
                        <a:pt x="11355" y="21381"/>
                        <a:pt x="9218" y="23455"/>
                        <a:pt x="7875" y="27602"/>
                      </a:cubicBezTo>
                      <a:cubicBezTo>
                        <a:pt x="6869" y="30944"/>
                        <a:pt x="6398" y="34425"/>
                        <a:pt x="6481" y="37914"/>
                      </a:cubicBezTo>
                      <a:close/>
                      <a:moveTo>
                        <a:pt x="21842" y="57427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7" y="53134"/>
                        <a:pt x="19917" y="54626"/>
                        <a:pt x="18338" y="55594"/>
                      </a:cubicBezTo>
                      <a:cubicBezTo>
                        <a:pt x="16898" y="56694"/>
                        <a:pt x="15156" y="57325"/>
                        <a:pt x="13346" y="57404"/>
                      </a:cubicBezTo>
                      <a:cubicBezTo>
                        <a:pt x="8620" y="57404"/>
                        <a:pt x="5115" y="55381"/>
                        <a:pt x="2830" y="51337"/>
                      </a:cubicBezTo>
                      <a:cubicBezTo>
                        <a:pt x="939" y="47982"/>
                        <a:pt x="-4" y="43508"/>
                        <a:pt x="0" y="37914"/>
                      </a:cubicBezTo>
                      <a:cubicBezTo>
                        <a:pt x="4" y="32321"/>
                        <a:pt x="949" y="27837"/>
                        <a:pt x="2836" y="24462"/>
                      </a:cubicBezTo>
                      <a:cubicBezTo>
                        <a:pt x="5124" y="20370"/>
                        <a:pt x="8630" y="18324"/>
                        <a:pt x="13352" y="18324"/>
                      </a:cubicBezTo>
                      <a:cubicBezTo>
                        <a:pt x="17129" y="18324"/>
                        <a:pt x="19914" y="20424"/>
                        <a:pt x="21706" y="24622"/>
                      </a:cubicBezTo>
                      <a:lnTo>
                        <a:pt x="21848" y="24622"/>
                      </a:lnTo>
                      <a:lnTo>
                        <a:pt x="21848" y="8657"/>
                      </a:lnTo>
                      <a:cubicBezTo>
                        <a:pt x="21848" y="6764"/>
                        <a:pt x="21329" y="5412"/>
                        <a:pt x="20294" y="4600"/>
                      </a:cubicBezTo>
                      <a:cubicBezTo>
                        <a:pt x="19506" y="3966"/>
                        <a:pt x="18183" y="3546"/>
                        <a:pt x="16324" y="3341"/>
                      </a:cubicBezTo>
                      <a:lnTo>
                        <a:pt x="16324" y="1934"/>
                      </a:lnTo>
                      <a:lnTo>
                        <a:pt x="27502" y="0"/>
                      </a:lnTo>
                      <a:lnTo>
                        <a:pt x="27502" y="48782"/>
                      </a:lnTo>
                      <a:cubicBezTo>
                        <a:pt x="27502" y="50753"/>
                        <a:pt x="27998" y="52133"/>
                        <a:pt x="28990" y="52921"/>
                      </a:cubicBezTo>
                      <a:cubicBezTo>
                        <a:pt x="29719" y="53525"/>
                        <a:pt x="31052" y="53933"/>
                        <a:pt x="32990" y="54145"/>
                      </a:cubicBezTo>
                      <a:lnTo>
                        <a:pt x="32990" y="55482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6" name="Freeform 435">
                  <a:extLst>
                    <a:ext uri="{FF2B5EF4-FFF2-40B4-BE49-F238E27FC236}">
                      <a16:creationId xmlns:a16="http://schemas.microsoft.com/office/drawing/2014/main" id="{8C68D7D7-6AB3-964E-B989-827126D65BCF}"/>
                    </a:ext>
                  </a:extLst>
                </p:cNvPr>
                <p:cNvSpPr/>
                <p:nvPr/>
              </p:nvSpPr>
              <p:spPr>
                <a:xfrm>
                  <a:off x="10843208" y="4840472"/>
                  <a:ext cx="8849" cy="17599"/>
                </a:xfrm>
                <a:custGeom>
                  <a:avLst/>
                  <a:gdLst>
                    <a:gd name="connsiteX0" fmla="*/ 3716 w 8849"/>
                    <a:gd name="connsiteY0" fmla="*/ 17599 h 17599"/>
                    <a:gd name="connsiteX1" fmla="*/ 1305 w 8849"/>
                    <a:gd name="connsiteY1" fmla="*/ 17599 h 17599"/>
                    <a:gd name="connsiteX2" fmla="*/ 4708 w 8849"/>
                    <a:gd name="connsiteY2" fmla="*/ 10084 h 17599"/>
                    <a:gd name="connsiteX3" fmla="*/ 3361 w 8849"/>
                    <a:gd name="connsiteY3" fmla="*/ 8700 h 17599"/>
                    <a:gd name="connsiteX4" fmla="*/ 921 w 8849"/>
                    <a:gd name="connsiteY4" fmla="*/ 7482 h 17599"/>
                    <a:gd name="connsiteX5" fmla="*/ 1199 w 8849"/>
                    <a:gd name="connsiteY5" fmla="*/ 1262 h 17599"/>
                    <a:gd name="connsiteX6" fmla="*/ 4283 w 8849"/>
                    <a:gd name="connsiteY6" fmla="*/ 2 h 17599"/>
                    <a:gd name="connsiteX7" fmla="*/ 8850 w 8849"/>
                    <a:gd name="connsiteY7" fmla="*/ 5673 h 17599"/>
                    <a:gd name="connsiteX8" fmla="*/ 5813 w 8849"/>
                    <a:gd name="connsiteY8" fmla="*/ 14956 h 17599"/>
                    <a:gd name="connsiteX9" fmla="*/ 3716 w 8849"/>
                    <a:gd name="connsiteY9" fmla="*/ 17599 h 17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49" h="17599">
                      <a:moveTo>
                        <a:pt x="3716" y="17599"/>
                      </a:moveTo>
                      <a:lnTo>
                        <a:pt x="1305" y="17599"/>
                      </a:lnTo>
                      <a:cubicBezTo>
                        <a:pt x="3574" y="14950"/>
                        <a:pt x="4708" y="12445"/>
                        <a:pt x="4708" y="10084"/>
                      </a:cubicBezTo>
                      <a:cubicBezTo>
                        <a:pt x="4708" y="9374"/>
                        <a:pt x="4259" y="8913"/>
                        <a:pt x="3361" y="8700"/>
                      </a:cubicBezTo>
                      <a:cubicBezTo>
                        <a:pt x="2435" y="8577"/>
                        <a:pt x="1576" y="8149"/>
                        <a:pt x="921" y="7482"/>
                      </a:cubicBezTo>
                      <a:cubicBezTo>
                        <a:pt x="-403" y="5585"/>
                        <a:pt x="-289" y="3033"/>
                        <a:pt x="1199" y="1262"/>
                      </a:cubicBezTo>
                      <a:cubicBezTo>
                        <a:pt x="2001" y="422"/>
                        <a:pt x="3122" y="-36"/>
                        <a:pt x="4283" y="2"/>
                      </a:cubicBezTo>
                      <a:cubicBezTo>
                        <a:pt x="7327" y="2"/>
                        <a:pt x="8850" y="1893"/>
                        <a:pt x="8850" y="5673"/>
                      </a:cubicBezTo>
                      <a:cubicBezTo>
                        <a:pt x="8783" y="9001"/>
                        <a:pt x="7726" y="12233"/>
                        <a:pt x="5813" y="14956"/>
                      </a:cubicBezTo>
                      <a:cubicBezTo>
                        <a:pt x="5200" y="15902"/>
                        <a:pt x="4498" y="16787"/>
                        <a:pt x="3716" y="1759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7" name="Freeform 436">
                  <a:extLst>
                    <a:ext uri="{FF2B5EF4-FFF2-40B4-BE49-F238E27FC236}">
                      <a16:creationId xmlns:a16="http://schemas.microsoft.com/office/drawing/2014/main" id="{3FAA4B0B-9195-8884-0264-8E5FA545AB77}"/>
                    </a:ext>
                  </a:extLst>
                </p:cNvPr>
                <p:cNvSpPr/>
                <p:nvPr/>
              </p:nvSpPr>
              <p:spPr>
                <a:xfrm>
                  <a:off x="10853475" y="4840469"/>
                  <a:ext cx="51157" cy="55079"/>
                </a:xfrm>
                <a:custGeom>
                  <a:avLst/>
                  <a:gdLst>
                    <a:gd name="connsiteX0" fmla="*/ 0 w 51157"/>
                    <a:gd name="connsiteY0" fmla="*/ 55080 h 55079"/>
                    <a:gd name="connsiteX1" fmla="*/ 0 w 51157"/>
                    <a:gd name="connsiteY1" fmla="*/ 53465 h 55079"/>
                    <a:gd name="connsiteX2" fmla="*/ 6546 w 51157"/>
                    <a:gd name="connsiteY2" fmla="*/ 49959 h 55079"/>
                    <a:gd name="connsiteX3" fmla="*/ 8673 w 51157"/>
                    <a:gd name="connsiteY3" fmla="*/ 44448 h 55079"/>
                    <a:gd name="connsiteX4" fmla="*/ 23679 w 51157"/>
                    <a:gd name="connsiteY4" fmla="*/ 0 h 55079"/>
                    <a:gd name="connsiteX5" fmla="*/ 27756 w 51157"/>
                    <a:gd name="connsiteY5" fmla="*/ 0 h 55079"/>
                    <a:gd name="connsiteX6" fmla="*/ 42839 w 51157"/>
                    <a:gd name="connsiteY6" fmla="*/ 45075 h 55079"/>
                    <a:gd name="connsiteX7" fmla="*/ 47335 w 51157"/>
                    <a:gd name="connsiteY7" fmla="*/ 52443 h 55079"/>
                    <a:gd name="connsiteX8" fmla="*/ 51157 w 51157"/>
                    <a:gd name="connsiteY8" fmla="*/ 53465 h 55079"/>
                    <a:gd name="connsiteX9" fmla="*/ 51157 w 51157"/>
                    <a:gd name="connsiteY9" fmla="*/ 55080 h 55079"/>
                    <a:gd name="connsiteX10" fmla="*/ 32322 w 51157"/>
                    <a:gd name="connsiteY10" fmla="*/ 55080 h 55079"/>
                    <a:gd name="connsiteX11" fmla="*/ 32322 w 51157"/>
                    <a:gd name="connsiteY11" fmla="*/ 53465 h 55079"/>
                    <a:gd name="connsiteX12" fmla="*/ 37451 w 51157"/>
                    <a:gd name="connsiteY12" fmla="*/ 50710 h 55079"/>
                    <a:gd name="connsiteX13" fmla="*/ 36818 w 51157"/>
                    <a:gd name="connsiteY13" fmla="*/ 47322 h 55079"/>
                    <a:gd name="connsiteX14" fmla="*/ 33415 w 51157"/>
                    <a:gd name="connsiteY14" fmla="*/ 37116 h 55079"/>
                    <a:gd name="connsiteX15" fmla="*/ 15219 w 51157"/>
                    <a:gd name="connsiteY15" fmla="*/ 37116 h 55079"/>
                    <a:gd name="connsiteX16" fmla="*/ 12088 w 51157"/>
                    <a:gd name="connsiteY16" fmla="*/ 46772 h 55079"/>
                    <a:gd name="connsiteX17" fmla="*/ 11207 w 51157"/>
                    <a:gd name="connsiteY17" fmla="*/ 50550 h 55079"/>
                    <a:gd name="connsiteX18" fmla="*/ 13647 w 51157"/>
                    <a:gd name="connsiteY18" fmla="*/ 53229 h 55079"/>
                    <a:gd name="connsiteX19" fmla="*/ 16336 w 51157"/>
                    <a:gd name="connsiteY19" fmla="*/ 53465 h 55079"/>
                    <a:gd name="connsiteX20" fmla="*/ 16336 w 51157"/>
                    <a:gd name="connsiteY20" fmla="*/ 55080 h 55079"/>
                    <a:gd name="connsiteX21" fmla="*/ 24353 w 51157"/>
                    <a:gd name="connsiteY21" fmla="*/ 9053 h 55079"/>
                    <a:gd name="connsiteX22" fmla="*/ 16211 w 51157"/>
                    <a:gd name="connsiteY22" fmla="*/ 33887 h 55079"/>
                    <a:gd name="connsiteX23" fmla="*/ 32393 w 51157"/>
                    <a:gd name="connsiteY23" fmla="*/ 33887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57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6" y="52296"/>
                        <a:pt x="6546" y="49959"/>
                      </a:cubicBezTo>
                      <a:cubicBezTo>
                        <a:pt x="7366" y="48167"/>
                        <a:pt x="8076" y="46327"/>
                        <a:pt x="8673" y="44448"/>
                      </a:cubicBezTo>
                      <a:lnTo>
                        <a:pt x="23679" y="0"/>
                      </a:lnTo>
                      <a:lnTo>
                        <a:pt x="27756" y="0"/>
                      </a:lnTo>
                      <a:lnTo>
                        <a:pt x="42839" y="45075"/>
                      </a:lnTo>
                      <a:cubicBezTo>
                        <a:pt x="44111" y="48859"/>
                        <a:pt x="45609" y="51315"/>
                        <a:pt x="47335" y="52443"/>
                      </a:cubicBezTo>
                      <a:cubicBezTo>
                        <a:pt x="48477" y="53160"/>
                        <a:pt x="49809" y="53517"/>
                        <a:pt x="51157" y="53465"/>
                      </a:cubicBezTo>
                      <a:lnTo>
                        <a:pt x="51157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1" y="53465"/>
                        <a:pt x="37451" y="52547"/>
                        <a:pt x="37451" y="50710"/>
                      </a:cubicBezTo>
                      <a:cubicBezTo>
                        <a:pt x="37419" y="49555"/>
                        <a:pt x="37206" y="48411"/>
                        <a:pt x="36818" y="47322"/>
                      </a:cubicBezTo>
                      <a:lnTo>
                        <a:pt x="33415" y="37116"/>
                      </a:lnTo>
                      <a:lnTo>
                        <a:pt x="15219" y="37116"/>
                      </a:lnTo>
                      <a:lnTo>
                        <a:pt x="12088" y="46772"/>
                      </a:lnTo>
                      <a:cubicBezTo>
                        <a:pt x="11634" y="47988"/>
                        <a:pt x="11338" y="49258"/>
                        <a:pt x="11207" y="50550"/>
                      </a:cubicBezTo>
                      <a:cubicBezTo>
                        <a:pt x="11207" y="52023"/>
                        <a:pt x="12017" y="52916"/>
                        <a:pt x="13647" y="53229"/>
                      </a:cubicBezTo>
                      <a:cubicBezTo>
                        <a:pt x="14533" y="53402"/>
                        <a:pt x="15434" y="53481"/>
                        <a:pt x="16336" y="53465"/>
                      </a:cubicBezTo>
                      <a:lnTo>
                        <a:pt x="16336" y="55080"/>
                      </a:lnTo>
                      <a:close/>
                      <a:moveTo>
                        <a:pt x="24353" y="9053"/>
                      </a:moveTo>
                      <a:lnTo>
                        <a:pt x="16211" y="33887"/>
                      </a:lnTo>
                      <a:lnTo>
                        <a:pt x="32393" y="3388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8" name="Freeform 437">
                  <a:extLst>
                    <a:ext uri="{FF2B5EF4-FFF2-40B4-BE49-F238E27FC236}">
                      <a16:creationId xmlns:a16="http://schemas.microsoft.com/office/drawing/2014/main" id="{545A03EF-DE1F-FCC6-97C6-F8AEB8B34302}"/>
                    </a:ext>
                  </a:extLst>
                </p:cNvPr>
                <p:cNvSpPr/>
                <p:nvPr/>
              </p:nvSpPr>
              <p:spPr>
                <a:xfrm>
                  <a:off x="10909211" y="4838931"/>
                  <a:ext cx="16672" cy="56617"/>
                </a:xfrm>
                <a:custGeom>
                  <a:avLst/>
                  <a:gdLst>
                    <a:gd name="connsiteX0" fmla="*/ 0 w 16672"/>
                    <a:gd name="connsiteY0" fmla="*/ 56617 h 56617"/>
                    <a:gd name="connsiteX1" fmla="*/ 0 w 16672"/>
                    <a:gd name="connsiteY1" fmla="*/ 55239 h 56617"/>
                    <a:gd name="connsiteX2" fmla="*/ 4248 w 16672"/>
                    <a:gd name="connsiteY2" fmla="*/ 53897 h 56617"/>
                    <a:gd name="connsiteX3" fmla="*/ 5524 w 16672"/>
                    <a:gd name="connsiteY3" fmla="*/ 49214 h 56617"/>
                    <a:gd name="connsiteX4" fmla="*/ 5524 w 16672"/>
                    <a:gd name="connsiteY4" fmla="*/ 8627 h 56617"/>
                    <a:gd name="connsiteX5" fmla="*/ 4000 w 16672"/>
                    <a:gd name="connsiteY5" fmla="*/ 4529 h 56617"/>
                    <a:gd name="connsiteX6" fmla="*/ 0 w 16672"/>
                    <a:gd name="connsiteY6" fmla="*/ 3311 h 56617"/>
                    <a:gd name="connsiteX7" fmla="*/ 0 w 16672"/>
                    <a:gd name="connsiteY7" fmla="*/ 1934 h 56617"/>
                    <a:gd name="connsiteX8" fmla="*/ 11148 w 16672"/>
                    <a:gd name="connsiteY8" fmla="*/ 0 h 56617"/>
                    <a:gd name="connsiteX9" fmla="*/ 11148 w 16672"/>
                    <a:gd name="connsiteY9" fmla="*/ 49214 h 56617"/>
                    <a:gd name="connsiteX10" fmla="*/ 13771 w 16672"/>
                    <a:gd name="connsiteY10" fmla="*/ 54808 h 56617"/>
                    <a:gd name="connsiteX11" fmla="*/ 16672 w 16672"/>
                    <a:gd name="connsiteY11" fmla="*/ 55239 h 56617"/>
                    <a:gd name="connsiteX12" fmla="*/ 16672 w 16672"/>
                    <a:gd name="connsiteY12" fmla="*/ 56617 h 56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7">
                      <a:moveTo>
                        <a:pt x="0" y="56617"/>
                      </a:moveTo>
                      <a:lnTo>
                        <a:pt x="0" y="55239"/>
                      </a:lnTo>
                      <a:cubicBezTo>
                        <a:pt x="2009" y="55239"/>
                        <a:pt x="3421" y="54790"/>
                        <a:pt x="4248" y="53897"/>
                      </a:cubicBezTo>
                      <a:cubicBezTo>
                        <a:pt x="5075" y="53004"/>
                        <a:pt x="5524" y="51443"/>
                        <a:pt x="5524" y="49214"/>
                      </a:cubicBezTo>
                      <a:lnTo>
                        <a:pt x="5524" y="8627"/>
                      </a:lnTo>
                      <a:cubicBezTo>
                        <a:pt x="5524" y="6711"/>
                        <a:pt x="5016" y="5345"/>
                        <a:pt x="4000" y="4529"/>
                      </a:cubicBezTo>
                      <a:cubicBezTo>
                        <a:pt x="3212" y="3926"/>
                        <a:pt x="1879" y="3520"/>
                        <a:pt x="0" y="3311"/>
                      </a:cubicBezTo>
                      <a:lnTo>
                        <a:pt x="0" y="1934"/>
                      </a:lnTo>
                      <a:lnTo>
                        <a:pt x="11148" y="0"/>
                      </a:lnTo>
                      <a:lnTo>
                        <a:pt x="11148" y="49214"/>
                      </a:lnTo>
                      <a:cubicBezTo>
                        <a:pt x="11148" y="52312"/>
                        <a:pt x="12023" y="54177"/>
                        <a:pt x="13771" y="54808"/>
                      </a:cubicBezTo>
                      <a:cubicBezTo>
                        <a:pt x="14706" y="55118"/>
                        <a:pt x="15687" y="55264"/>
                        <a:pt x="16672" y="55239"/>
                      </a:cubicBezTo>
                      <a:lnTo>
                        <a:pt x="16672" y="5661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9" name="Freeform 438">
                  <a:extLst>
                    <a:ext uri="{FF2B5EF4-FFF2-40B4-BE49-F238E27FC236}">
                      <a16:creationId xmlns:a16="http://schemas.microsoft.com/office/drawing/2014/main" id="{A9A8FA67-5BDF-DE6F-9F47-39AD405E94FC}"/>
                    </a:ext>
                  </a:extLst>
                </p:cNvPr>
                <p:cNvSpPr/>
                <p:nvPr/>
              </p:nvSpPr>
              <p:spPr>
                <a:xfrm>
                  <a:off x="1092792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80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57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1 w 29848"/>
                    <a:gd name="connsiteY18" fmla="*/ 940 h 39085"/>
                    <a:gd name="connsiteX19" fmla="*/ 13028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90"/>
                        <a:pt x="24572" y="39085"/>
                      </a:cubicBezTo>
                      <a:cubicBezTo>
                        <a:pt x="20937" y="39085"/>
                        <a:pt x="19119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2" y="39085"/>
                        <a:pt x="8680" y="39085"/>
                      </a:cubicBezTo>
                      <a:cubicBezTo>
                        <a:pt x="5253" y="39085"/>
                        <a:pt x="2738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4"/>
                        <a:pt x="11380" y="18416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4" y="2755"/>
                        <a:pt x="12957" y="2755"/>
                      </a:cubicBezTo>
                      <a:cubicBezTo>
                        <a:pt x="11185" y="2755"/>
                        <a:pt x="9974" y="3039"/>
                        <a:pt x="9241" y="3619"/>
                      </a:cubicBezTo>
                      <a:cubicBezTo>
                        <a:pt x="8343" y="4328"/>
                        <a:pt x="7900" y="5600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199" y="2411"/>
                        <a:pt x="7611" y="940"/>
                      </a:cubicBezTo>
                      <a:cubicBezTo>
                        <a:pt x="9355" y="339"/>
                        <a:pt x="11184" y="21"/>
                        <a:pt x="13028" y="0"/>
                      </a:cubicBezTo>
                      <a:cubicBezTo>
                        <a:pt x="18936" y="0"/>
                        <a:pt x="22548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0" name="Freeform 439">
                  <a:extLst>
                    <a:ext uri="{FF2B5EF4-FFF2-40B4-BE49-F238E27FC236}">
                      <a16:creationId xmlns:a16="http://schemas.microsoft.com/office/drawing/2014/main" id="{0D4B4346-06A7-758B-8622-878F87CF1C18}"/>
                    </a:ext>
                  </a:extLst>
                </p:cNvPr>
                <p:cNvSpPr/>
                <p:nvPr/>
              </p:nvSpPr>
              <p:spPr>
                <a:xfrm>
                  <a:off x="10959499" y="4857234"/>
                  <a:ext cx="27076" cy="39113"/>
                </a:xfrm>
                <a:custGeom>
                  <a:avLst/>
                  <a:gdLst>
                    <a:gd name="connsiteX0" fmla="*/ 26202 w 27076"/>
                    <a:gd name="connsiteY0" fmla="*/ 35482 h 39113"/>
                    <a:gd name="connsiteX1" fmla="*/ 26202 w 27076"/>
                    <a:gd name="connsiteY1" fmla="*/ 37847 h 39113"/>
                    <a:gd name="connsiteX2" fmla="*/ 18415 w 27076"/>
                    <a:gd name="connsiteY2" fmla="*/ 39107 h 39113"/>
                    <a:gd name="connsiteX3" fmla="*/ 4466 w 27076"/>
                    <a:gd name="connsiteY3" fmla="*/ 33519 h 39113"/>
                    <a:gd name="connsiteX4" fmla="*/ 0 w 27076"/>
                    <a:gd name="connsiteY4" fmla="*/ 18470 h 39113"/>
                    <a:gd name="connsiteX5" fmla="*/ 6759 w 27076"/>
                    <a:gd name="connsiteY5" fmla="*/ 2292 h 39113"/>
                    <a:gd name="connsiteX6" fmla="*/ 15686 w 27076"/>
                    <a:gd name="connsiteY6" fmla="*/ 10 h 39113"/>
                    <a:gd name="connsiteX7" fmla="*/ 23041 w 27076"/>
                    <a:gd name="connsiteY7" fmla="*/ 1429 h 39113"/>
                    <a:gd name="connsiteX8" fmla="*/ 27076 w 27076"/>
                    <a:gd name="connsiteY8" fmla="*/ 7608 h 39113"/>
                    <a:gd name="connsiteX9" fmla="*/ 23679 w 27076"/>
                    <a:gd name="connsiteY9" fmla="*/ 11469 h 39113"/>
                    <a:gd name="connsiteX10" fmla="*/ 20879 w 27076"/>
                    <a:gd name="connsiteY10" fmla="*/ 9814 h 39113"/>
                    <a:gd name="connsiteX11" fmla="*/ 19750 w 27076"/>
                    <a:gd name="connsiteY11" fmla="*/ 6230 h 39113"/>
                    <a:gd name="connsiteX12" fmla="*/ 14758 w 27076"/>
                    <a:gd name="connsiteY12" fmla="*/ 2771 h 39113"/>
                    <a:gd name="connsiteX13" fmla="*/ 7184 w 27076"/>
                    <a:gd name="connsiteY13" fmla="*/ 8513 h 39113"/>
                    <a:gd name="connsiteX14" fmla="*/ 6050 w 27076"/>
                    <a:gd name="connsiteY14" fmla="*/ 15839 h 39113"/>
                    <a:gd name="connsiteX15" fmla="*/ 13659 w 27076"/>
                    <a:gd name="connsiteY15" fmla="*/ 33276 h 39113"/>
                    <a:gd name="connsiteX16" fmla="*/ 22155 w 27076"/>
                    <a:gd name="connsiteY16" fmla="*/ 36156 h 39113"/>
                    <a:gd name="connsiteX17" fmla="*/ 26202 w 27076"/>
                    <a:gd name="connsiteY17" fmla="*/ 35482 h 39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76" h="39113">
                      <a:moveTo>
                        <a:pt x="26202" y="35482"/>
                      </a:moveTo>
                      <a:lnTo>
                        <a:pt x="26202" y="37847"/>
                      </a:lnTo>
                      <a:cubicBezTo>
                        <a:pt x="23707" y="38750"/>
                        <a:pt x="21067" y="39176"/>
                        <a:pt x="18415" y="39107"/>
                      </a:cubicBezTo>
                      <a:cubicBezTo>
                        <a:pt x="12231" y="39107"/>
                        <a:pt x="7582" y="37244"/>
                        <a:pt x="4466" y="33519"/>
                      </a:cubicBezTo>
                      <a:cubicBezTo>
                        <a:pt x="1489" y="29943"/>
                        <a:pt x="0" y="24927"/>
                        <a:pt x="0" y="18470"/>
                      </a:cubicBezTo>
                      <a:cubicBezTo>
                        <a:pt x="0" y="10646"/>
                        <a:pt x="2253" y="5253"/>
                        <a:pt x="6759" y="2292"/>
                      </a:cubicBezTo>
                      <a:cubicBezTo>
                        <a:pt x="9098" y="767"/>
                        <a:pt x="12074" y="6"/>
                        <a:pt x="15686" y="10"/>
                      </a:cubicBezTo>
                      <a:cubicBezTo>
                        <a:pt x="18213" y="-77"/>
                        <a:pt x="20727" y="408"/>
                        <a:pt x="23041" y="1429"/>
                      </a:cubicBezTo>
                      <a:cubicBezTo>
                        <a:pt x="25727" y="2710"/>
                        <a:pt x="27072" y="4770"/>
                        <a:pt x="27076" y="7608"/>
                      </a:cubicBezTo>
                      <a:cubicBezTo>
                        <a:pt x="27076" y="10186"/>
                        <a:pt x="25944" y="11473"/>
                        <a:pt x="23679" y="11469"/>
                      </a:cubicBezTo>
                      <a:cubicBezTo>
                        <a:pt x="22506" y="11501"/>
                        <a:pt x="21418" y="10857"/>
                        <a:pt x="20879" y="9814"/>
                      </a:cubicBezTo>
                      <a:cubicBezTo>
                        <a:pt x="20339" y="8677"/>
                        <a:pt x="19959" y="7471"/>
                        <a:pt x="19750" y="6230"/>
                      </a:cubicBezTo>
                      <a:cubicBezTo>
                        <a:pt x="19230" y="3924"/>
                        <a:pt x="17566" y="2771"/>
                        <a:pt x="14758" y="2771"/>
                      </a:cubicBezTo>
                      <a:cubicBezTo>
                        <a:pt x="11213" y="2771"/>
                        <a:pt x="8689" y="4685"/>
                        <a:pt x="7184" y="8513"/>
                      </a:cubicBezTo>
                      <a:cubicBezTo>
                        <a:pt x="6365" y="10866"/>
                        <a:pt x="5981" y="13348"/>
                        <a:pt x="6050" y="15839"/>
                      </a:cubicBezTo>
                      <a:cubicBezTo>
                        <a:pt x="6050" y="23530"/>
                        <a:pt x="8586" y="29342"/>
                        <a:pt x="13659" y="33276"/>
                      </a:cubicBezTo>
                      <a:cubicBezTo>
                        <a:pt x="16073" y="35192"/>
                        <a:pt x="19075" y="36209"/>
                        <a:pt x="22155" y="36156"/>
                      </a:cubicBezTo>
                      <a:cubicBezTo>
                        <a:pt x="23527" y="36102"/>
                        <a:pt x="24886" y="35875"/>
                        <a:pt x="26202" y="3548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1" name="Freeform 440">
                  <a:extLst>
                    <a:ext uri="{FF2B5EF4-FFF2-40B4-BE49-F238E27FC236}">
                      <a16:creationId xmlns:a16="http://schemas.microsoft.com/office/drawing/2014/main" id="{F77CCE16-C080-C2D3-CC54-685F1865CE7C}"/>
                    </a:ext>
                  </a:extLst>
                </p:cNvPr>
                <p:cNvSpPr/>
                <p:nvPr/>
              </p:nvSpPr>
              <p:spPr>
                <a:xfrm>
                  <a:off x="10990740" y="4857244"/>
                  <a:ext cx="29871" cy="39091"/>
                </a:xfrm>
                <a:custGeom>
                  <a:avLst/>
                  <a:gdLst>
                    <a:gd name="connsiteX0" fmla="*/ 29872 w 29871"/>
                    <a:gd name="connsiteY0" fmla="*/ 36690 h 39091"/>
                    <a:gd name="connsiteX1" fmla="*/ 29872 w 29871"/>
                    <a:gd name="connsiteY1" fmla="*/ 38381 h 39091"/>
                    <a:gd name="connsiteX2" fmla="*/ 24596 w 29871"/>
                    <a:gd name="connsiteY2" fmla="*/ 39091 h 39091"/>
                    <a:gd name="connsiteX3" fmla="*/ 19143 w 29871"/>
                    <a:gd name="connsiteY3" fmla="*/ 33148 h 39091"/>
                    <a:gd name="connsiteX4" fmla="*/ 18978 w 29871"/>
                    <a:gd name="connsiteY4" fmla="*/ 33148 h 39091"/>
                    <a:gd name="connsiteX5" fmla="*/ 8674 w 29871"/>
                    <a:gd name="connsiteY5" fmla="*/ 39091 h 39091"/>
                    <a:gd name="connsiteX6" fmla="*/ 1135 w 29871"/>
                    <a:gd name="connsiteY6" fmla="*/ 34680 h 39091"/>
                    <a:gd name="connsiteX7" fmla="*/ 1 w 29871"/>
                    <a:gd name="connsiteY7" fmla="*/ 29949 h 39091"/>
                    <a:gd name="connsiteX8" fmla="*/ 6978 w 29871"/>
                    <a:gd name="connsiteY8" fmla="*/ 19749 h 39091"/>
                    <a:gd name="connsiteX9" fmla="*/ 13666 w 29871"/>
                    <a:gd name="connsiteY9" fmla="*/ 18177 h 39091"/>
                    <a:gd name="connsiteX10" fmla="*/ 19119 w 29871"/>
                    <a:gd name="connsiteY10" fmla="*/ 17544 h 39091"/>
                    <a:gd name="connsiteX11" fmla="*/ 19119 w 29871"/>
                    <a:gd name="connsiteY11" fmla="*/ 14428 h 39091"/>
                    <a:gd name="connsiteX12" fmla="*/ 17140 w 29871"/>
                    <a:gd name="connsiteY12" fmla="*/ 4376 h 39091"/>
                    <a:gd name="connsiteX13" fmla="*/ 12957 w 29871"/>
                    <a:gd name="connsiteY13" fmla="*/ 2761 h 39091"/>
                    <a:gd name="connsiteX14" fmla="*/ 9241 w 29871"/>
                    <a:gd name="connsiteY14" fmla="*/ 3625 h 39091"/>
                    <a:gd name="connsiteX15" fmla="*/ 7900 w 29871"/>
                    <a:gd name="connsiteY15" fmla="*/ 7444 h 39091"/>
                    <a:gd name="connsiteX16" fmla="*/ 4497 w 29871"/>
                    <a:gd name="connsiteY16" fmla="*/ 11696 h 39091"/>
                    <a:gd name="connsiteX17" fmla="*/ 994 w 29871"/>
                    <a:gd name="connsiteY17" fmla="*/ 7994 h 39091"/>
                    <a:gd name="connsiteX18" fmla="*/ 7617 w 29871"/>
                    <a:gd name="connsiteY18" fmla="*/ 946 h 39091"/>
                    <a:gd name="connsiteX19" fmla="*/ 13070 w 29871"/>
                    <a:gd name="connsiteY19" fmla="*/ 0 h 39091"/>
                    <a:gd name="connsiteX20" fmla="*/ 23899 w 29871"/>
                    <a:gd name="connsiteY20" fmla="*/ 6019 h 39091"/>
                    <a:gd name="connsiteX21" fmla="*/ 24821 w 29871"/>
                    <a:gd name="connsiteY21" fmla="*/ 12991 h 39091"/>
                    <a:gd name="connsiteX22" fmla="*/ 24821 w 29871"/>
                    <a:gd name="connsiteY22" fmla="*/ 33148 h 39091"/>
                    <a:gd name="connsiteX23" fmla="*/ 27934 w 29871"/>
                    <a:gd name="connsiteY23" fmla="*/ 37004 h 39091"/>
                    <a:gd name="connsiteX24" fmla="*/ 29872 w 29871"/>
                    <a:gd name="connsiteY24" fmla="*/ 36690 h 39091"/>
                    <a:gd name="connsiteX25" fmla="*/ 19143 w 29871"/>
                    <a:gd name="connsiteY25" fmla="*/ 24994 h 39091"/>
                    <a:gd name="connsiteX26" fmla="*/ 19143 w 29871"/>
                    <a:gd name="connsiteY26" fmla="*/ 20264 h 39091"/>
                    <a:gd name="connsiteX27" fmla="*/ 6470 w 29871"/>
                    <a:gd name="connsiteY27" fmla="*/ 28649 h 39091"/>
                    <a:gd name="connsiteX28" fmla="*/ 7711 w 29871"/>
                    <a:gd name="connsiteY28" fmla="*/ 33379 h 39091"/>
                    <a:gd name="connsiteX29" fmla="*/ 11392 w 29871"/>
                    <a:gd name="connsiteY29" fmla="*/ 35744 h 39091"/>
                    <a:gd name="connsiteX30" fmla="*/ 17199 w 29871"/>
                    <a:gd name="connsiteY30" fmla="*/ 32279 h 39091"/>
                    <a:gd name="connsiteX31" fmla="*/ 19143 w 29871"/>
                    <a:gd name="connsiteY31" fmla="*/ 24994 h 3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71" h="39091">
                      <a:moveTo>
                        <a:pt x="29872" y="36690"/>
                      </a:moveTo>
                      <a:lnTo>
                        <a:pt x="29872" y="38381"/>
                      </a:lnTo>
                      <a:cubicBezTo>
                        <a:pt x="28154" y="38857"/>
                        <a:pt x="26378" y="39095"/>
                        <a:pt x="24596" y="39091"/>
                      </a:cubicBezTo>
                      <a:cubicBezTo>
                        <a:pt x="20957" y="39091"/>
                        <a:pt x="19139" y="37110"/>
                        <a:pt x="19143" y="33148"/>
                      </a:cubicBezTo>
                      <a:lnTo>
                        <a:pt x="18978" y="33148"/>
                      </a:lnTo>
                      <a:cubicBezTo>
                        <a:pt x="16614" y="37110"/>
                        <a:pt x="13180" y="39091"/>
                        <a:pt x="8674" y="39091"/>
                      </a:cubicBezTo>
                      <a:cubicBezTo>
                        <a:pt x="5252" y="39091"/>
                        <a:pt x="2738" y="37620"/>
                        <a:pt x="1135" y="34680"/>
                      </a:cubicBezTo>
                      <a:cubicBezTo>
                        <a:pt x="366" y="33223"/>
                        <a:pt x="-24" y="31597"/>
                        <a:pt x="1" y="29949"/>
                      </a:cubicBezTo>
                      <a:cubicBezTo>
                        <a:pt x="1" y="24935"/>
                        <a:pt x="2327" y="21535"/>
                        <a:pt x="6978" y="19749"/>
                      </a:cubicBezTo>
                      <a:cubicBezTo>
                        <a:pt x="9134" y="18951"/>
                        <a:pt x="11380" y="18423"/>
                        <a:pt x="13666" y="18177"/>
                      </a:cubicBezTo>
                      <a:lnTo>
                        <a:pt x="19119" y="17544"/>
                      </a:lnTo>
                      <a:lnTo>
                        <a:pt x="19119" y="14428"/>
                      </a:lnTo>
                      <a:cubicBezTo>
                        <a:pt x="19119" y="9303"/>
                        <a:pt x="18459" y="5953"/>
                        <a:pt x="17140" y="4376"/>
                      </a:cubicBezTo>
                      <a:cubicBezTo>
                        <a:pt x="16219" y="3299"/>
                        <a:pt x="14824" y="2761"/>
                        <a:pt x="12957" y="2761"/>
                      </a:cubicBezTo>
                      <a:cubicBezTo>
                        <a:pt x="11185" y="2761"/>
                        <a:pt x="9974" y="3045"/>
                        <a:pt x="9241" y="3625"/>
                      </a:cubicBezTo>
                      <a:cubicBezTo>
                        <a:pt x="8351" y="4334"/>
                        <a:pt x="7904" y="5607"/>
                        <a:pt x="7900" y="7444"/>
                      </a:cubicBezTo>
                      <a:cubicBezTo>
                        <a:pt x="7900" y="10279"/>
                        <a:pt x="6766" y="11696"/>
                        <a:pt x="4497" y="11696"/>
                      </a:cubicBezTo>
                      <a:cubicBezTo>
                        <a:pt x="2165" y="11696"/>
                        <a:pt x="998" y="10462"/>
                        <a:pt x="994" y="7994"/>
                      </a:cubicBezTo>
                      <a:cubicBezTo>
                        <a:pt x="994" y="4766"/>
                        <a:pt x="3202" y="2417"/>
                        <a:pt x="7617" y="946"/>
                      </a:cubicBezTo>
                      <a:cubicBezTo>
                        <a:pt x="9371" y="338"/>
                        <a:pt x="11213" y="18"/>
                        <a:pt x="13070" y="0"/>
                      </a:cubicBezTo>
                      <a:cubicBezTo>
                        <a:pt x="18978" y="0"/>
                        <a:pt x="22587" y="2006"/>
                        <a:pt x="23899" y="6019"/>
                      </a:cubicBezTo>
                      <a:cubicBezTo>
                        <a:pt x="24565" y="8281"/>
                        <a:pt x="24877" y="10633"/>
                        <a:pt x="24821" y="12991"/>
                      </a:cubicBezTo>
                      <a:lnTo>
                        <a:pt x="24821" y="33148"/>
                      </a:lnTo>
                      <a:cubicBezTo>
                        <a:pt x="24821" y="35719"/>
                        <a:pt x="25859" y="37004"/>
                        <a:pt x="27934" y="37004"/>
                      </a:cubicBezTo>
                      <a:cubicBezTo>
                        <a:pt x="28590" y="36973"/>
                        <a:pt x="29240" y="36868"/>
                        <a:pt x="29872" y="36690"/>
                      </a:cubicBezTo>
                      <a:close/>
                      <a:moveTo>
                        <a:pt x="19143" y="24994"/>
                      </a:moveTo>
                      <a:lnTo>
                        <a:pt x="19143" y="20264"/>
                      </a:lnTo>
                      <a:cubicBezTo>
                        <a:pt x="10695" y="20469"/>
                        <a:pt x="6470" y="23264"/>
                        <a:pt x="6470" y="28649"/>
                      </a:cubicBezTo>
                      <a:cubicBezTo>
                        <a:pt x="6443" y="30310"/>
                        <a:pt x="6872" y="31946"/>
                        <a:pt x="7711" y="33379"/>
                      </a:cubicBezTo>
                      <a:cubicBezTo>
                        <a:pt x="8652" y="34956"/>
                        <a:pt x="9879" y="35744"/>
                        <a:pt x="11392" y="35744"/>
                      </a:cubicBezTo>
                      <a:cubicBezTo>
                        <a:pt x="13755" y="35744"/>
                        <a:pt x="15691" y="34589"/>
                        <a:pt x="17199" y="32279"/>
                      </a:cubicBezTo>
                      <a:cubicBezTo>
                        <a:pt x="18539" y="30091"/>
                        <a:pt x="19213" y="27560"/>
                        <a:pt x="19143" y="2499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2" name="Freeform 441">
                  <a:extLst>
                    <a:ext uri="{FF2B5EF4-FFF2-40B4-BE49-F238E27FC236}">
                      <a16:creationId xmlns:a16="http://schemas.microsoft.com/office/drawing/2014/main" id="{054ECE7B-7C4F-AFEA-9BA0-C44E325FE6B4}"/>
                    </a:ext>
                  </a:extLst>
                </p:cNvPr>
                <p:cNvSpPr/>
                <p:nvPr/>
              </p:nvSpPr>
              <p:spPr>
                <a:xfrm>
                  <a:off x="11024398" y="4857250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299 h 38304"/>
                    <a:gd name="connsiteX1" fmla="*/ 0 w 36647"/>
                    <a:gd name="connsiteY1" fmla="*/ 36921 h 38304"/>
                    <a:gd name="connsiteX2" fmla="*/ 4212 w 36647"/>
                    <a:gd name="connsiteY2" fmla="*/ 35579 h 38304"/>
                    <a:gd name="connsiteX3" fmla="*/ 5489 w 36647"/>
                    <a:gd name="connsiteY3" fmla="*/ 30895 h 38304"/>
                    <a:gd name="connsiteX4" fmla="*/ 5489 w 36647"/>
                    <a:gd name="connsiteY4" fmla="*/ 8609 h 38304"/>
                    <a:gd name="connsiteX5" fmla="*/ 4000 w 36647"/>
                    <a:gd name="connsiteY5" fmla="*/ 4518 h 38304"/>
                    <a:gd name="connsiteX6" fmla="*/ 0 w 36647"/>
                    <a:gd name="connsiteY6" fmla="*/ 3376 h 38304"/>
                    <a:gd name="connsiteX7" fmla="*/ 0 w 36647"/>
                    <a:gd name="connsiteY7" fmla="*/ 2005 h 38304"/>
                    <a:gd name="connsiteX8" fmla="*/ 11148 w 36647"/>
                    <a:gd name="connsiteY8" fmla="*/ 0 h 38304"/>
                    <a:gd name="connsiteX9" fmla="*/ 11148 w 36647"/>
                    <a:gd name="connsiteY9" fmla="*/ 10821 h 38304"/>
                    <a:gd name="connsiteX10" fmla="*/ 11290 w 36647"/>
                    <a:gd name="connsiteY10" fmla="*/ 10821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3 w 36647"/>
                    <a:gd name="connsiteY13" fmla="*/ 12358 h 38304"/>
                    <a:gd name="connsiteX14" fmla="*/ 31123 w 36647"/>
                    <a:gd name="connsiteY14" fmla="*/ 30901 h 38304"/>
                    <a:gd name="connsiteX15" fmla="*/ 33740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5 h 38304"/>
                    <a:gd name="connsiteX18" fmla="*/ 19998 w 36647"/>
                    <a:gd name="connsiteY18" fmla="*/ 38305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85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26 h 38304"/>
                    <a:gd name="connsiteX23" fmla="*/ 25168 w 36647"/>
                    <a:gd name="connsiteY23" fmla="*/ 7232 h 38304"/>
                    <a:gd name="connsiteX24" fmla="*/ 20637 w 36647"/>
                    <a:gd name="connsiteY24" fmla="*/ 3968 h 38304"/>
                    <a:gd name="connsiteX25" fmla="*/ 15715 w 36647"/>
                    <a:gd name="connsiteY25" fmla="*/ 7356 h 38304"/>
                    <a:gd name="connsiteX26" fmla="*/ 12637 w 36647"/>
                    <a:gd name="connsiteY26" fmla="*/ 13103 h 38304"/>
                    <a:gd name="connsiteX27" fmla="*/ 11148 w 36647"/>
                    <a:gd name="connsiteY27" fmla="*/ 20897 h 38304"/>
                    <a:gd name="connsiteX28" fmla="*/ 11148 w 36647"/>
                    <a:gd name="connsiteY28" fmla="*/ 30895 h 38304"/>
                    <a:gd name="connsiteX29" fmla="*/ 13771 w 36647"/>
                    <a:gd name="connsiteY29" fmla="*/ 36489 h 38304"/>
                    <a:gd name="connsiteX30" fmla="*/ 16672 w 36647"/>
                    <a:gd name="connsiteY30" fmla="*/ 36921 h 38304"/>
                    <a:gd name="connsiteX31" fmla="*/ 16672 w 36647"/>
                    <a:gd name="connsiteY31" fmla="*/ 38299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85" y="36921"/>
                        <a:pt x="3385" y="36471"/>
                        <a:pt x="4212" y="35579"/>
                      </a:cubicBezTo>
                      <a:cubicBezTo>
                        <a:pt x="5040" y="34686"/>
                        <a:pt x="5489" y="33101"/>
                        <a:pt x="5489" y="30895"/>
                      </a:cubicBezTo>
                      <a:lnTo>
                        <a:pt x="5489" y="8609"/>
                      </a:lnTo>
                      <a:cubicBezTo>
                        <a:pt x="5489" y="6670"/>
                        <a:pt x="4992" y="5310"/>
                        <a:pt x="4000" y="4518"/>
                      </a:cubicBezTo>
                      <a:cubicBezTo>
                        <a:pt x="3214" y="3914"/>
                        <a:pt x="1879" y="3534"/>
                        <a:pt x="0" y="3376"/>
                      </a:cubicBezTo>
                      <a:lnTo>
                        <a:pt x="0" y="2005"/>
                      </a:lnTo>
                      <a:lnTo>
                        <a:pt x="11148" y="0"/>
                      </a:lnTo>
                      <a:lnTo>
                        <a:pt x="11148" y="10821"/>
                      </a:lnTo>
                      <a:lnTo>
                        <a:pt x="11290" y="10821"/>
                      </a:lnTo>
                      <a:cubicBezTo>
                        <a:pt x="13795" y="3607"/>
                        <a:pt x="17618" y="0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698" y="5010"/>
                        <a:pt x="31117" y="8002"/>
                        <a:pt x="31123" y="12358"/>
                      </a:cubicBezTo>
                      <a:lnTo>
                        <a:pt x="31123" y="30901"/>
                      </a:lnTo>
                      <a:cubicBezTo>
                        <a:pt x="31123" y="34000"/>
                        <a:pt x="31998" y="35864"/>
                        <a:pt x="33740" y="36495"/>
                      </a:cubicBezTo>
                      <a:cubicBezTo>
                        <a:pt x="34680" y="36806"/>
                        <a:pt x="35660" y="36952"/>
                        <a:pt x="36647" y="36927"/>
                      </a:cubicBezTo>
                      <a:lnTo>
                        <a:pt x="36647" y="38305"/>
                      </a:lnTo>
                      <a:lnTo>
                        <a:pt x="19998" y="38305"/>
                      </a:lnTo>
                      <a:lnTo>
                        <a:pt x="19998" y="36927"/>
                      </a:lnTo>
                      <a:cubicBezTo>
                        <a:pt x="22007" y="36927"/>
                        <a:pt x="23425" y="36479"/>
                        <a:pt x="24246" y="35585"/>
                      </a:cubicBezTo>
                      <a:cubicBezTo>
                        <a:pt x="25068" y="34690"/>
                        <a:pt x="25493" y="33129"/>
                        <a:pt x="25522" y="30901"/>
                      </a:cubicBezTo>
                      <a:lnTo>
                        <a:pt x="25522" y="14126"/>
                      </a:lnTo>
                      <a:cubicBezTo>
                        <a:pt x="25522" y="10395"/>
                        <a:pt x="25410" y="8101"/>
                        <a:pt x="25168" y="7232"/>
                      </a:cubicBezTo>
                      <a:cubicBezTo>
                        <a:pt x="24577" y="5056"/>
                        <a:pt x="23065" y="3968"/>
                        <a:pt x="20637" y="3968"/>
                      </a:cubicBezTo>
                      <a:cubicBezTo>
                        <a:pt x="19035" y="3968"/>
                        <a:pt x="17393" y="5097"/>
                        <a:pt x="15715" y="7356"/>
                      </a:cubicBezTo>
                      <a:cubicBezTo>
                        <a:pt x="14421" y="9116"/>
                        <a:pt x="13387" y="11051"/>
                        <a:pt x="12637" y="13103"/>
                      </a:cubicBezTo>
                      <a:cubicBezTo>
                        <a:pt x="11668" y="15588"/>
                        <a:pt x="11166" y="18230"/>
                        <a:pt x="11148" y="20897"/>
                      </a:cubicBezTo>
                      <a:lnTo>
                        <a:pt x="11148" y="30895"/>
                      </a:lnTo>
                      <a:cubicBezTo>
                        <a:pt x="11148" y="33994"/>
                        <a:pt x="12023" y="35858"/>
                        <a:pt x="13771" y="36489"/>
                      </a:cubicBezTo>
                      <a:cubicBezTo>
                        <a:pt x="14705" y="36800"/>
                        <a:pt x="15686" y="36946"/>
                        <a:pt x="16672" y="36921"/>
                      </a:cubicBezTo>
                      <a:lnTo>
                        <a:pt x="16672" y="38299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3" name="Freeform 442">
                  <a:extLst>
                    <a:ext uri="{FF2B5EF4-FFF2-40B4-BE49-F238E27FC236}">
                      <a16:creationId xmlns:a16="http://schemas.microsoft.com/office/drawing/2014/main" id="{E15FB674-4F2A-0FB6-D8CE-21AAC1DBE71F}"/>
                    </a:ext>
                  </a:extLst>
                </p:cNvPr>
                <p:cNvSpPr/>
                <p:nvPr/>
              </p:nvSpPr>
              <p:spPr>
                <a:xfrm>
                  <a:off x="11059787" y="4845867"/>
                  <a:ext cx="20884" cy="50467"/>
                </a:xfrm>
                <a:custGeom>
                  <a:avLst/>
                  <a:gdLst>
                    <a:gd name="connsiteX0" fmla="*/ 20885 w 20884"/>
                    <a:gd name="connsiteY0" fmla="*/ 47434 h 50467"/>
                    <a:gd name="connsiteX1" fmla="*/ 20885 w 20884"/>
                    <a:gd name="connsiteY1" fmla="*/ 50154 h 50467"/>
                    <a:gd name="connsiteX2" fmla="*/ 17381 w 20884"/>
                    <a:gd name="connsiteY2" fmla="*/ 50468 h 50467"/>
                    <a:gd name="connsiteX3" fmla="*/ 7609 w 20884"/>
                    <a:gd name="connsiteY3" fmla="*/ 47907 h 50467"/>
                    <a:gd name="connsiteX4" fmla="*/ 5872 w 20884"/>
                    <a:gd name="connsiteY4" fmla="*/ 38381 h 50467"/>
                    <a:gd name="connsiteX5" fmla="*/ 5872 w 20884"/>
                    <a:gd name="connsiteY5" fmla="*/ 14913 h 50467"/>
                    <a:gd name="connsiteX6" fmla="*/ 0 w 20884"/>
                    <a:gd name="connsiteY6" fmla="*/ 14913 h 50467"/>
                    <a:gd name="connsiteX7" fmla="*/ 0 w 20884"/>
                    <a:gd name="connsiteY7" fmla="*/ 12204 h 50467"/>
                    <a:gd name="connsiteX8" fmla="*/ 8496 w 20884"/>
                    <a:gd name="connsiteY8" fmla="*/ 7007 h 50467"/>
                    <a:gd name="connsiteX9" fmla="*/ 9630 w 20884"/>
                    <a:gd name="connsiteY9" fmla="*/ 0 h 50467"/>
                    <a:gd name="connsiteX10" fmla="*/ 11503 w 20884"/>
                    <a:gd name="connsiteY10" fmla="*/ 0 h 50467"/>
                    <a:gd name="connsiteX11" fmla="*/ 11503 w 20884"/>
                    <a:gd name="connsiteY11" fmla="*/ 12204 h 50467"/>
                    <a:gd name="connsiteX12" fmla="*/ 20885 w 20884"/>
                    <a:gd name="connsiteY12" fmla="*/ 12204 h 50467"/>
                    <a:gd name="connsiteX13" fmla="*/ 20885 w 20884"/>
                    <a:gd name="connsiteY13" fmla="*/ 14919 h 50467"/>
                    <a:gd name="connsiteX14" fmla="*/ 11503 w 20884"/>
                    <a:gd name="connsiteY14" fmla="*/ 14919 h 50467"/>
                    <a:gd name="connsiteX15" fmla="*/ 11503 w 20884"/>
                    <a:gd name="connsiteY15" fmla="*/ 40670 h 50467"/>
                    <a:gd name="connsiteX16" fmla="*/ 12921 w 20884"/>
                    <a:gd name="connsiteY16" fmla="*/ 46263 h 50467"/>
                    <a:gd name="connsiteX17" fmla="*/ 17984 w 20884"/>
                    <a:gd name="connsiteY17" fmla="*/ 47836 h 50467"/>
                    <a:gd name="connsiteX18" fmla="*/ 20885 w 20884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67">
                      <a:moveTo>
                        <a:pt x="20885" y="47434"/>
                      </a:moveTo>
                      <a:lnTo>
                        <a:pt x="20885" y="50154"/>
                      </a:lnTo>
                      <a:cubicBezTo>
                        <a:pt x="19727" y="50329"/>
                        <a:pt x="18557" y="50433"/>
                        <a:pt x="17381" y="50468"/>
                      </a:cubicBezTo>
                      <a:cubicBezTo>
                        <a:pt x="12235" y="50468"/>
                        <a:pt x="8974" y="49614"/>
                        <a:pt x="7609" y="47907"/>
                      </a:cubicBezTo>
                      <a:cubicBezTo>
                        <a:pt x="6452" y="46496"/>
                        <a:pt x="5872" y="43321"/>
                        <a:pt x="5872" y="38381"/>
                      </a:cubicBezTo>
                      <a:lnTo>
                        <a:pt x="5872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195" y="12204"/>
                        <a:pt x="7025" y="10472"/>
                        <a:pt x="8496" y="7007"/>
                      </a:cubicBezTo>
                      <a:cubicBezTo>
                        <a:pt x="9317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3" y="14919"/>
                      </a:lnTo>
                      <a:lnTo>
                        <a:pt x="11503" y="40670"/>
                      </a:lnTo>
                      <a:cubicBezTo>
                        <a:pt x="11503" y="43347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197" y="47830"/>
                        <a:pt x="19160" y="47683"/>
                        <a:pt x="20885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4" name="Freeform 443">
                  <a:extLst>
                    <a:ext uri="{FF2B5EF4-FFF2-40B4-BE49-F238E27FC236}">
                      <a16:creationId xmlns:a16="http://schemas.microsoft.com/office/drawing/2014/main" id="{77212393-5C64-7528-A805-6A67F25672CF}"/>
                    </a:ext>
                  </a:extLst>
                </p:cNvPr>
                <p:cNvSpPr/>
                <p:nvPr/>
              </p:nvSpPr>
              <p:spPr>
                <a:xfrm>
                  <a:off x="10429555" y="4936307"/>
                  <a:ext cx="46483" cy="55038"/>
                </a:xfrm>
                <a:custGeom>
                  <a:avLst/>
                  <a:gdLst>
                    <a:gd name="connsiteX0" fmla="*/ 40174 w 46483"/>
                    <a:gd name="connsiteY0" fmla="*/ 8308 h 55038"/>
                    <a:gd name="connsiteX1" fmla="*/ 40174 w 46483"/>
                    <a:gd name="connsiteY1" fmla="*/ 35472 h 55038"/>
                    <a:gd name="connsiteX2" fmla="*/ 37480 w 46483"/>
                    <a:gd name="connsiteY2" fmla="*/ 49527 h 55038"/>
                    <a:gd name="connsiteX3" fmla="*/ 23638 w 46483"/>
                    <a:gd name="connsiteY3" fmla="*/ 55038 h 55038"/>
                    <a:gd name="connsiteX4" fmla="*/ 7604 w 46483"/>
                    <a:gd name="connsiteY4" fmla="*/ 46104 h 55038"/>
                    <a:gd name="connsiteX5" fmla="*/ 6292 w 46483"/>
                    <a:gd name="connsiteY5" fmla="*/ 35460 h 55038"/>
                    <a:gd name="connsiteX6" fmla="*/ 6292 w 46483"/>
                    <a:gd name="connsiteY6" fmla="*/ 8308 h 55038"/>
                    <a:gd name="connsiteX7" fmla="*/ 3568 w 46483"/>
                    <a:gd name="connsiteY7" fmla="*/ 2129 h 55038"/>
                    <a:gd name="connsiteX8" fmla="*/ 0 w 46483"/>
                    <a:gd name="connsiteY8" fmla="*/ 1691 h 55038"/>
                    <a:gd name="connsiteX9" fmla="*/ 0 w 46483"/>
                    <a:gd name="connsiteY9" fmla="*/ 0 h 55038"/>
                    <a:gd name="connsiteX10" fmla="*/ 19083 w 46483"/>
                    <a:gd name="connsiteY10" fmla="*/ 0 h 55038"/>
                    <a:gd name="connsiteX11" fmla="*/ 19083 w 46483"/>
                    <a:gd name="connsiteY11" fmla="*/ 1691 h 55038"/>
                    <a:gd name="connsiteX12" fmla="*/ 14197 w 46483"/>
                    <a:gd name="connsiteY12" fmla="*/ 2992 h 55038"/>
                    <a:gd name="connsiteX13" fmla="*/ 12779 w 46483"/>
                    <a:gd name="connsiteY13" fmla="*/ 8314 h 55038"/>
                    <a:gd name="connsiteX14" fmla="*/ 12779 w 46483"/>
                    <a:gd name="connsiteY14" fmla="*/ 35472 h 55038"/>
                    <a:gd name="connsiteX15" fmla="*/ 18338 w 46483"/>
                    <a:gd name="connsiteY15" fmla="*/ 50550 h 55038"/>
                    <a:gd name="connsiteX16" fmla="*/ 23933 w 46483"/>
                    <a:gd name="connsiteY16" fmla="*/ 51928 h 55038"/>
                    <a:gd name="connsiteX17" fmla="*/ 33882 w 46483"/>
                    <a:gd name="connsiteY17" fmla="*/ 47399 h 55038"/>
                    <a:gd name="connsiteX18" fmla="*/ 36039 w 46483"/>
                    <a:gd name="connsiteY18" fmla="*/ 35472 h 55038"/>
                    <a:gd name="connsiteX19" fmla="*/ 36039 w 46483"/>
                    <a:gd name="connsiteY19" fmla="*/ 8308 h 55038"/>
                    <a:gd name="connsiteX20" fmla="*/ 34662 w 46483"/>
                    <a:gd name="connsiteY20" fmla="*/ 3033 h 55038"/>
                    <a:gd name="connsiteX21" fmla="*/ 29741 w 46483"/>
                    <a:gd name="connsiteY21" fmla="*/ 1691 h 55038"/>
                    <a:gd name="connsiteX22" fmla="*/ 29741 w 46483"/>
                    <a:gd name="connsiteY22" fmla="*/ 0 h 55038"/>
                    <a:gd name="connsiteX23" fmla="*/ 46484 w 46483"/>
                    <a:gd name="connsiteY23" fmla="*/ 0 h 55038"/>
                    <a:gd name="connsiteX24" fmla="*/ 46484 w 46483"/>
                    <a:gd name="connsiteY24" fmla="*/ 1691 h 55038"/>
                    <a:gd name="connsiteX25" fmla="*/ 40889 w 46483"/>
                    <a:gd name="connsiteY25" fmla="*/ 3938 h 55038"/>
                    <a:gd name="connsiteX26" fmla="*/ 40174 w 46483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83" h="55038">
                      <a:moveTo>
                        <a:pt x="40174" y="8308"/>
                      </a:moveTo>
                      <a:lnTo>
                        <a:pt x="40174" y="35472"/>
                      </a:lnTo>
                      <a:cubicBezTo>
                        <a:pt x="40174" y="42036"/>
                        <a:pt x="39276" y="46720"/>
                        <a:pt x="37480" y="49527"/>
                      </a:cubicBezTo>
                      <a:cubicBezTo>
                        <a:pt x="35117" y="53198"/>
                        <a:pt x="30503" y="55034"/>
                        <a:pt x="23638" y="55038"/>
                      </a:cubicBezTo>
                      <a:cubicBezTo>
                        <a:pt x="14788" y="55038"/>
                        <a:pt x="9443" y="52060"/>
                        <a:pt x="7604" y="46104"/>
                      </a:cubicBezTo>
                      <a:cubicBezTo>
                        <a:pt x="6729" y="43344"/>
                        <a:pt x="6292" y="39796"/>
                        <a:pt x="6292" y="35460"/>
                      </a:cubicBezTo>
                      <a:lnTo>
                        <a:pt x="6292" y="8308"/>
                      </a:lnTo>
                      <a:cubicBezTo>
                        <a:pt x="6292" y="4760"/>
                        <a:pt x="5384" y="2700"/>
                        <a:pt x="3568" y="2129"/>
                      </a:cubicBezTo>
                      <a:cubicBezTo>
                        <a:pt x="2407" y="1807"/>
                        <a:pt x="1205" y="1660"/>
                        <a:pt x="0" y="1691"/>
                      </a:cubicBezTo>
                      <a:lnTo>
                        <a:pt x="0" y="0"/>
                      </a:lnTo>
                      <a:lnTo>
                        <a:pt x="19083" y="0"/>
                      </a:lnTo>
                      <a:lnTo>
                        <a:pt x="19083" y="1691"/>
                      </a:lnTo>
                      <a:cubicBezTo>
                        <a:pt x="16720" y="1691"/>
                        <a:pt x="15071" y="2129"/>
                        <a:pt x="14197" y="2992"/>
                      </a:cubicBezTo>
                      <a:cubicBezTo>
                        <a:pt x="13322" y="3855"/>
                        <a:pt x="12779" y="5682"/>
                        <a:pt x="12779" y="8314"/>
                      </a:cubicBezTo>
                      <a:lnTo>
                        <a:pt x="12779" y="35472"/>
                      </a:lnTo>
                      <a:cubicBezTo>
                        <a:pt x="12779" y="43297"/>
                        <a:pt x="14632" y="48323"/>
                        <a:pt x="18338" y="50550"/>
                      </a:cubicBezTo>
                      <a:cubicBezTo>
                        <a:pt x="20038" y="51525"/>
                        <a:pt x="21976" y="52002"/>
                        <a:pt x="23933" y="51928"/>
                      </a:cubicBezTo>
                      <a:cubicBezTo>
                        <a:pt x="28797" y="51928"/>
                        <a:pt x="32114" y="50418"/>
                        <a:pt x="33882" y="47399"/>
                      </a:cubicBezTo>
                      <a:cubicBezTo>
                        <a:pt x="35320" y="44931"/>
                        <a:pt x="36039" y="40955"/>
                        <a:pt x="36039" y="35472"/>
                      </a:cubicBezTo>
                      <a:lnTo>
                        <a:pt x="36039" y="8308"/>
                      </a:lnTo>
                      <a:cubicBezTo>
                        <a:pt x="36039" y="5682"/>
                        <a:pt x="35580" y="3924"/>
                        <a:pt x="34662" y="3033"/>
                      </a:cubicBezTo>
                      <a:cubicBezTo>
                        <a:pt x="33764" y="2141"/>
                        <a:pt x="32122" y="1697"/>
                        <a:pt x="29741" y="1691"/>
                      </a:cubicBezTo>
                      <a:lnTo>
                        <a:pt x="29741" y="0"/>
                      </a:lnTo>
                      <a:lnTo>
                        <a:pt x="46484" y="0"/>
                      </a:lnTo>
                      <a:lnTo>
                        <a:pt x="46484" y="1691"/>
                      </a:lnTo>
                      <a:cubicBezTo>
                        <a:pt x="43487" y="1691"/>
                        <a:pt x="41622" y="2440"/>
                        <a:pt x="40889" y="3938"/>
                      </a:cubicBezTo>
                      <a:cubicBezTo>
                        <a:pt x="40416" y="4884"/>
                        <a:pt x="40174" y="6321"/>
                        <a:pt x="40174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5" name="Freeform 444">
                  <a:extLst>
                    <a:ext uri="{FF2B5EF4-FFF2-40B4-BE49-F238E27FC236}">
                      <a16:creationId xmlns:a16="http://schemas.microsoft.com/office/drawing/2014/main" id="{A28F4E10-48B0-B74C-3853-C8F569824DCB}"/>
                    </a:ext>
                  </a:extLst>
                </p:cNvPr>
                <p:cNvSpPr/>
                <p:nvPr/>
              </p:nvSpPr>
              <p:spPr>
                <a:xfrm>
                  <a:off x="10474592" y="4952254"/>
                  <a:ext cx="36658" cy="38304"/>
                </a:xfrm>
                <a:custGeom>
                  <a:avLst/>
                  <a:gdLst>
                    <a:gd name="connsiteX0" fmla="*/ 0 w 36658"/>
                    <a:gd name="connsiteY0" fmla="*/ 38304 h 38304"/>
                    <a:gd name="connsiteX1" fmla="*/ 0 w 36658"/>
                    <a:gd name="connsiteY1" fmla="*/ 36927 h 38304"/>
                    <a:gd name="connsiteX2" fmla="*/ 4218 w 36658"/>
                    <a:gd name="connsiteY2" fmla="*/ 35590 h 38304"/>
                    <a:gd name="connsiteX3" fmla="*/ 5488 w 36658"/>
                    <a:gd name="connsiteY3" fmla="*/ 30901 h 38304"/>
                    <a:gd name="connsiteX4" fmla="*/ 5488 w 36658"/>
                    <a:gd name="connsiteY4" fmla="*/ 8621 h 38304"/>
                    <a:gd name="connsiteX5" fmla="*/ 4006 w 36658"/>
                    <a:gd name="connsiteY5" fmla="*/ 4529 h 38304"/>
                    <a:gd name="connsiteX6" fmla="*/ 0 w 36658"/>
                    <a:gd name="connsiteY6" fmla="*/ 3382 h 38304"/>
                    <a:gd name="connsiteX7" fmla="*/ 0 w 36658"/>
                    <a:gd name="connsiteY7" fmla="*/ 2004 h 38304"/>
                    <a:gd name="connsiteX8" fmla="*/ 11154 w 36658"/>
                    <a:gd name="connsiteY8" fmla="*/ 0 h 38304"/>
                    <a:gd name="connsiteX9" fmla="*/ 11154 w 36658"/>
                    <a:gd name="connsiteY9" fmla="*/ 10827 h 38304"/>
                    <a:gd name="connsiteX10" fmla="*/ 11296 w 36658"/>
                    <a:gd name="connsiteY10" fmla="*/ 10827 h 38304"/>
                    <a:gd name="connsiteX11" fmla="*/ 22769 w 36658"/>
                    <a:gd name="connsiteY11" fmla="*/ 0 h 38304"/>
                    <a:gd name="connsiteX12" fmla="*/ 29859 w 36658"/>
                    <a:gd name="connsiteY12" fmla="*/ 3382 h 38304"/>
                    <a:gd name="connsiteX13" fmla="*/ 31135 w 36658"/>
                    <a:gd name="connsiteY13" fmla="*/ 12358 h 38304"/>
                    <a:gd name="connsiteX14" fmla="*/ 31135 w 36658"/>
                    <a:gd name="connsiteY14" fmla="*/ 30901 h 38304"/>
                    <a:gd name="connsiteX15" fmla="*/ 33752 w 36658"/>
                    <a:gd name="connsiteY15" fmla="*/ 36495 h 38304"/>
                    <a:gd name="connsiteX16" fmla="*/ 36659 w 36658"/>
                    <a:gd name="connsiteY16" fmla="*/ 36927 h 38304"/>
                    <a:gd name="connsiteX17" fmla="*/ 36659 w 36658"/>
                    <a:gd name="connsiteY17" fmla="*/ 38304 h 38304"/>
                    <a:gd name="connsiteX18" fmla="*/ 20004 w 36658"/>
                    <a:gd name="connsiteY18" fmla="*/ 38304 h 38304"/>
                    <a:gd name="connsiteX19" fmla="*/ 20004 w 36658"/>
                    <a:gd name="connsiteY19" fmla="*/ 36927 h 38304"/>
                    <a:gd name="connsiteX20" fmla="*/ 24252 w 36658"/>
                    <a:gd name="connsiteY20" fmla="*/ 35590 h 38304"/>
                    <a:gd name="connsiteX21" fmla="*/ 25528 w 36658"/>
                    <a:gd name="connsiteY21" fmla="*/ 30901 h 38304"/>
                    <a:gd name="connsiteX22" fmla="*/ 25528 w 36658"/>
                    <a:gd name="connsiteY22" fmla="*/ 14132 h 38304"/>
                    <a:gd name="connsiteX23" fmla="*/ 25174 w 36658"/>
                    <a:gd name="connsiteY23" fmla="*/ 7243 h 38304"/>
                    <a:gd name="connsiteX24" fmla="*/ 20642 w 36658"/>
                    <a:gd name="connsiteY24" fmla="*/ 3974 h 38304"/>
                    <a:gd name="connsiteX25" fmla="*/ 15721 w 36658"/>
                    <a:gd name="connsiteY25" fmla="*/ 7362 h 38304"/>
                    <a:gd name="connsiteX26" fmla="*/ 12643 w 36658"/>
                    <a:gd name="connsiteY26" fmla="*/ 13109 h 38304"/>
                    <a:gd name="connsiteX27" fmla="*/ 11154 w 36658"/>
                    <a:gd name="connsiteY27" fmla="*/ 20902 h 38304"/>
                    <a:gd name="connsiteX28" fmla="*/ 11154 w 36658"/>
                    <a:gd name="connsiteY28" fmla="*/ 30901 h 38304"/>
                    <a:gd name="connsiteX29" fmla="*/ 13771 w 36658"/>
                    <a:gd name="connsiteY29" fmla="*/ 36495 h 38304"/>
                    <a:gd name="connsiteX30" fmla="*/ 16678 w 36658"/>
                    <a:gd name="connsiteY30" fmla="*/ 36927 h 38304"/>
                    <a:gd name="connsiteX31" fmla="*/ 16678 w 36658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8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9" y="36927"/>
                        <a:pt x="3375" y="36481"/>
                        <a:pt x="4218" y="35590"/>
                      </a:cubicBezTo>
                      <a:cubicBezTo>
                        <a:pt x="5069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92" y="5310"/>
                        <a:pt x="4006" y="4529"/>
                      </a:cubicBezTo>
                      <a:cubicBezTo>
                        <a:pt x="3226" y="3938"/>
                        <a:pt x="1891" y="3542"/>
                        <a:pt x="0" y="3382"/>
                      </a:cubicBezTo>
                      <a:lnTo>
                        <a:pt x="0" y="2004"/>
                      </a:lnTo>
                      <a:lnTo>
                        <a:pt x="11154" y="0"/>
                      </a:lnTo>
                      <a:lnTo>
                        <a:pt x="11154" y="10827"/>
                      </a:lnTo>
                      <a:lnTo>
                        <a:pt x="11296" y="10827"/>
                      </a:lnTo>
                      <a:cubicBezTo>
                        <a:pt x="13801" y="3605"/>
                        <a:pt x="17625" y="-4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4"/>
                        <a:pt x="31135" y="8006"/>
                        <a:pt x="31135" y="12358"/>
                      </a:cubicBezTo>
                      <a:lnTo>
                        <a:pt x="31135" y="30901"/>
                      </a:lnTo>
                      <a:cubicBezTo>
                        <a:pt x="31135" y="34000"/>
                        <a:pt x="32008" y="35864"/>
                        <a:pt x="33752" y="36495"/>
                      </a:cubicBezTo>
                      <a:cubicBezTo>
                        <a:pt x="34689" y="36809"/>
                        <a:pt x="35672" y="36955"/>
                        <a:pt x="36659" y="36927"/>
                      </a:cubicBezTo>
                      <a:lnTo>
                        <a:pt x="36659" y="38304"/>
                      </a:lnTo>
                      <a:lnTo>
                        <a:pt x="20004" y="38304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83"/>
                        <a:pt x="24252" y="35590"/>
                      </a:cubicBezTo>
                      <a:cubicBezTo>
                        <a:pt x="25079" y="34698"/>
                        <a:pt x="25528" y="33137"/>
                        <a:pt x="25528" y="30901"/>
                      </a:cubicBezTo>
                      <a:lnTo>
                        <a:pt x="25528" y="14132"/>
                      </a:lnTo>
                      <a:cubicBezTo>
                        <a:pt x="25528" y="10407"/>
                        <a:pt x="25410" y="8111"/>
                        <a:pt x="25174" y="7243"/>
                      </a:cubicBezTo>
                      <a:cubicBezTo>
                        <a:pt x="24583" y="5067"/>
                        <a:pt x="23072" y="3978"/>
                        <a:pt x="20642" y="3974"/>
                      </a:cubicBezTo>
                      <a:cubicBezTo>
                        <a:pt x="19035" y="3974"/>
                        <a:pt x="17395" y="5103"/>
                        <a:pt x="15721" y="7362"/>
                      </a:cubicBezTo>
                      <a:cubicBezTo>
                        <a:pt x="14430" y="9123"/>
                        <a:pt x="13393" y="11058"/>
                        <a:pt x="12643" y="13109"/>
                      </a:cubicBezTo>
                      <a:cubicBezTo>
                        <a:pt x="11676" y="15594"/>
                        <a:pt x="11172" y="18236"/>
                        <a:pt x="11154" y="20902"/>
                      </a:cubicBezTo>
                      <a:lnTo>
                        <a:pt x="11154" y="30901"/>
                      </a:lnTo>
                      <a:cubicBezTo>
                        <a:pt x="11154" y="34000"/>
                        <a:pt x="12027" y="35864"/>
                        <a:pt x="13771" y="36495"/>
                      </a:cubicBezTo>
                      <a:cubicBezTo>
                        <a:pt x="14708" y="36808"/>
                        <a:pt x="15692" y="36954"/>
                        <a:pt x="16678" y="36927"/>
                      </a:cubicBezTo>
                      <a:lnTo>
                        <a:pt x="16678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6" name="Freeform 445">
                  <a:extLst>
                    <a:ext uri="{FF2B5EF4-FFF2-40B4-BE49-F238E27FC236}">
                      <a16:creationId xmlns:a16="http://schemas.microsoft.com/office/drawing/2014/main" id="{9A2A276D-9C83-F089-CE34-4D653E712EA9}"/>
                    </a:ext>
                  </a:extLst>
                </p:cNvPr>
                <p:cNvSpPr/>
                <p:nvPr/>
              </p:nvSpPr>
              <p:spPr>
                <a:xfrm>
                  <a:off x="10514849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7" y="49912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6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4"/>
                        <a:pt x="5886" y="8821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8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7" name="Freeform 446">
                  <a:extLst>
                    <a:ext uri="{FF2B5EF4-FFF2-40B4-BE49-F238E27FC236}">
                      <a16:creationId xmlns:a16="http://schemas.microsoft.com/office/drawing/2014/main" id="{23E942DA-ADEE-0D0F-CD47-63B43FC3C70A}"/>
                    </a:ext>
                  </a:extLst>
                </p:cNvPr>
                <p:cNvSpPr/>
                <p:nvPr/>
              </p:nvSpPr>
              <p:spPr>
                <a:xfrm>
                  <a:off x="10529672" y="4953082"/>
                  <a:ext cx="39311" cy="38263"/>
                </a:xfrm>
                <a:custGeom>
                  <a:avLst/>
                  <a:gdLst>
                    <a:gd name="connsiteX0" fmla="*/ 18581 w 39311"/>
                    <a:gd name="connsiteY0" fmla="*/ 38263 h 38263"/>
                    <a:gd name="connsiteX1" fmla="*/ 7468 w 39311"/>
                    <a:gd name="connsiteY1" fmla="*/ 8858 h 38263"/>
                    <a:gd name="connsiteX2" fmla="*/ 3468 w 39311"/>
                    <a:gd name="connsiteY2" fmla="*/ 2401 h 38263"/>
                    <a:gd name="connsiteX3" fmla="*/ 0 w 39311"/>
                    <a:gd name="connsiteY3" fmla="*/ 1455 h 38263"/>
                    <a:gd name="connsiteX4" fmla="*/ 0 w 39311"/>
                    <a:gd name="connsiteY4" fmla="*/ 0 h 38263"/>
                    <a:gd name="connsiteX5" fmla="*/ 15325 w 39311"/>
                    <a:gd name="connsiteY5" fmla="*/ 0 h 38263"/>
                    <a:gd name="connsiteX6" fmla="*/ 15325 w 39311"/>
                    <a:gd name="connsiteY6" fmla="*/ 1455 h 38263"/>
                    <a:gd name="connsiteX7" fmla="*/ 12105 w 39311"/>
                    <a:gd name="connsiteY7" fmla="*/ 3382 h 38263"/>
                    <a:gd name="connsiteX8" fmla="*/ 13057 w 39311"/>
                    <a:gd name="connsiteY8" fmla="*/ 7397 h 38263"/>
                    <a:gd name="connsiteX9" fmla="*/ 21328 w 39311"/>
                    <a:gd name="connsiteY9" fmla="*/ 29642 h 38263"/>
                    <a:gd name="connsiteX10" fmla="*/ 28618 w 39311"/>
                    <a:gd name="connsiteY10" fmla="*/ 7634 h 38263"/>
                    <a:gd name="connsiteX11" fmla="*/ 29433 w 39311"/>
                    <a:gd name="connsiteY11" fmla="*/ 4169 h 38263"/>
                    <a:gd name="connsiteX12" fmla="*/ 26178 w 39311"/>
                    <a:gd name="connsiteY12" fmla="*/ 1455 h 38263"/>
                    <a:gd name="connsiteX13" fmla="*/ 26178 w 39311"/>
                    <a:gd name="connsiteY13" fmla="*/ 0 h 38263"/>
                    <a:gd name="connsiteX14" fmla="*/ 39312 w 39311"/>
                    <a:gd name="connsiteY14" fmla="*/ 0 h 38263"/>
                    <a:gd name="connsiteX15" fmla="*/ 39312 w 39311"/>
                    <a:gd name="connsiteY15" fmla="*/ 1455 h 38263"/>
                    <a:gd name="connsiteX16" fmla="*/ 34585 w 39311"/>
                    <a:gd name="connsiteY16" fmla="*/ 3424 h 38263"/>
                    <a:gd name="connsiteX17" fmla="*/ 32222 w 39311"/>
                    <a:gd name="connsiteY17" fmla="*/ 8621 h 38263"/>
                    <a:gd name="connsiteX18" fmla="*/ 21989 w 39311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311" h="38263">
                      <a:moveTo>
                        <a:pt x="18581" y="38263"/>
                      </a:moveTo>
                      <a:lnTo>
                        <a:pt x="7468" y="8858"/>
                      </a:lnTo>
                      <a:cubicBezTo>
                        <a:pt x="6192" y="5499"/>
                        <a:pt x="4858" y="3347"/>
                        <a:pt x="3468" y="2401"/>
                      </a:cubicBezTo>
                      <a:cubicBezTo>
                        <a:pt x="2425" y="1761"/>
                        <a:pt x="1222" y="1433"/>
                        <a:pt x="0" y="1455"/>
                      </a:cubicBezTo>
                      <a:lnTo>
                        <a:pt x="0" y="0"/>
                      </a:lnTo>
                      <a:lnTo>
                        <a:pt x="15325" y="0"/>
                      </a:lnTo>
                      <a:lnTo>
                        <a:pt x="15325" y="1455"/>
                      </a:lnTo>
                      <a:cubicBezTo>
                        <a:pt x="13175" y="1455"/>
                        <a:pt x="12105" y="2099"/>
                        <a:pt x="12105" y="3382"/>
                      </a:cubicBezTo>
                      <a:cubicBezTo>
                        <a:pt x="12198" y="4764"/>
                        <a:pt x="12520" y="6121"/>
                        <a:pt x="13057" y="7397"/>
                      </a:cubicBezTo>
                      <a:lnTo>
                        <a:pt x="21328" y="29642"/>
                      </a:lnTo>
                      <a:lnTo>
                        <a:pt x="28618" y="7634"/>
                      </a:lnTo>
                      <a:cubicBezTo>
                        <a:pt x="29049" y="6522"/>
                        <a:pt x="29324" y="5356"/>
                        <a:pt x="29433" y="4169"/>
                      </a:cubicBezTo>
                      <a:cubicBezTo>
                        <a:pt x="29433" y="2513"/>
                        <a:pt x="28348" y="1608"/>
                        <a:pt x="26178" y="1455"/>
                      </a:cubicBezTo>
                      <a:lnTo>
                        <a:pt x="26178" y="0"/>
                      </a:lnTo>
                      <a:lnTo>
                        <a:pt x="39312" y="0"/>
                      </a:lnTo>
                      <a:lnTo>
                        <a:pt x="39312" y="1455"/>
                      </a:lnTo>
                      <a:cubicBezTo>
                        <a:pt x="37114" y="1608"/>
                        <a:pt x="35548" y="2271"/>
                        <a:pt x="34585" y="3424"/>
                      </a:cubicBezTo>
                      <a:cubicBezTo>
                        <a:pt x="33947" y="4186"/>
                        <a:pt x="33155" y="5913"/>
                        <a:pt x="32222" y="8621"/>
                      </a:cubicBezTo>
                      <a:lnTo>
                        <a:pt x="21989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01F5B3AA-0575-25C9-DF5A-85485C9C01DD}"/>
                    </a:ext>
                  </a:extLst>
                </p:cNvPr>
                <p:cNvSpPr/>
                <p:nvPr/>
              </p:nvSpPr>
              <p:spPr>
                <a:xfrm>
                  <a:off x="10566419" y="4952254"/>
                  <a:ext cx="27125" cy="39098"/>
                </a:xfrm>
                <a:custGeom>
                  <a:avLst/>
                  <a:gdLst>
                    <a:gd name="connsiteX0" fmla="*/ 26196 w 27125"/>
                    <a:gd name="connsiteY0" fmla="*/ 35076 h 39098"/>
                    <a:gd name="connsiteX1" fmla="*/ 26196 w 27125"/>
                    <a:gd name="connsiteY1" fmla="*/ 37678 h 39098"/>
                    <a:gd name="connsiteX2" fmla="*/ 17558 w 27125"/>
                    <a:gd name="connsiteY2" fmla="*/ 39091 h 39098"/>
                    <a:gd name="connsiteX3" fmla="*/ 2050 w 27125"/>
                    <a:gd name="connsiteY3" fmla="*/ 29837 h 39098"/>
                    <a:gd name="connsiteX4" fmla="*/ 0 w 27125"/>
                    <a:gd name="connsiteY4" fmla="*/ 18543 h 39098"/>
                    <a:gd name="connsiteX5" fmla="*/ 14723 w 27125"/>
                    <a:gd name="connsiteY5" fmla="*/ 0 h 39098"/>
                    <a:gd name="connsiteX6" fmla="*/ 25451 w 27125"/>
                    <a:gd name="connsiteY6" fmla="*/ 5984 h 39098"/>
                    <a:gd name="connsiteX7" fmla="*/ 27118 w 27125"/>
                    <a:gd name="connsiteY7" fmla="*/ 13541 h 39098"/>
                    <a:gd name="connsiteX8" fmla="*/ 27118 w 27125"/>
                    <a:gd name="connsiteY8" fmla="*/ 15315 h 39098"/>
                    <a:gd name="connsiteX9" fmla="*/ 6038 w 27125"/>
                    <a:gd name="connsiteY9" fmla="*/ 15315 h 39098"/>
                    <a:gd name="connsiteX10" fmla="*/ 9754 w 27125"/>
                    <a:gd name="connsiteY10" fmla="*/ 29606 h 39098"/>
                    <a:gd name="connsiteX11" fmla="*/ 21121 w 27125"/>
                    <a:gd name="connsiteY11" fmla="*/ 36111 h 39098"/>
                    <a:gd name="connsiteX12" fmla="*/ 26196 w 27125"/>
                    <a:gd name="connsiteY12" fmla="*/ 35076 h 39098"/>
                    <a:gd name="connsiteX13" fmla="*/ 6014 w 27125"/>
                    <a:gd name="connsiteY13" fmla="*/ 12677 h 39098"/>
                    <a:gd name="connsiteX14" fmla="*/ 20672 w 27125"/>
                    <a:gd name="connsiteY14" fmla="*/ 12677 h 39098"/>
                    <a:gd name="connsiteX15" fmla="*/ 17913 w 27125"/>
                    <a:gd name="connsiteY15" fmla="*/ 4210 h 39098"/>
                    <a:gd name="connsiteX16" fmla="*/ 13777 w 27125"/>
                    <a:gd name="connsiteY16" fmla="*/ 2755 h 39098"/>
                    <a:gd name="connsiteX17" fmla="*/ 6906 w 27125"/>
                    <a:gd name="connsiteY17" fmla="*/ 8544 h 39098"/>
                    <a:gd name="connsiteX18" fmla="*/ 6038 w 27125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5" h="39098">
                      <a:moveTo>
                        <a:pt x="26196" y="35076"/>
                      </a:moveTo>
                      <a:lnTo>
                        <a:pt x="26196" y="37678"/>
                      </a:lnTo>
                      <a:cubicBezTo>
                        <a:pt x="23431" y="38688"/>
                        <a:pt x="20501" y="39167"/>
                        <a:pt x="17558" y="39091"/>
                      </a:cubicBezTo>
                      <a:cubicBezTo>
                        <a:pt x="9914" y="39091"/>
                        <a:pt x="4744" y="36006"/>
                        <a:pt x="2050" y="29837"/>
                      </a:cubicBezTo>
                      <a:cubicBezTo>
                        <a:pt x="679" y="26743"/>
                        <a:pt x="-4" y="22978"/>
                        <a:pt x="0" y="18543"/>
                      </a:cubicBezTo>
                      <a:cubicBezTo>
                        <a:pt x="0" y="6181"/>
                        <a:pt x="4908" y="0"/>
                        <a:pt x="14723" y="0"/>
                      </a:cubicBezTo>
                      <a:cubicBezTo>
                        <a:pt x="19678" y="0"/>
                        <a:pt x="23254" y="1994"/>
                        <a:pt x="25451" y="5984"/>
                      </a:cubicBezTo>
                      <a:cubicBezTo>
                        <a:pt x="26630" y="8324"/>
                        <a:pt x="27203" y="10922"/>
                        <a:pt x="27118" y="13541"/>
                      </a:cubicBezTo>
                      <a:lnTo>
                        <a:pt x="27118" y="15315"/>
                      </a:lnTo>
                      <a:lnTo>
                        <a:pt x="6038" y="15315"/>
                      </a:lnTo>
                      <a:cubicBezTo>
                        <a:pt x="6038" y="20956"/>
                        <a:pt x="7277" y="25720"/>
                        <a:pt x="9754" y="29606"/>
                      </a:cubicBezTo>
                      <a:cubicBezTo>
                        <a:pt x="12511" y="33942"/>
                        <a:pt x="16300" y="36111"/>
                        <a:pt x="21121" y="36111"/>
                      </a:cubicBezTo>
                      <a:cubicBezTo>
                        <a:pt x="22873" y="36202"/>
                        <a:pt x="24619" y="35845"/>
                        <a:pt x="26196" y="35076"/>
                      </a:cubicBezTo>
                      <a:close/>
                      <a:moveTo>
                        <a:pt x="6014" y="12677"/>
                      </a:moveTo>
                      <a:lnTo>
                        <a:pt x="20672" y="12677"/>
                      </a:lnTo>
                      <a:cubicBezTo>
                        <a:pt x="20672" y="8791"/>
                        <a:pt x="19752" y="5968"/>
                        <a:pt x="17913" y="4210"/>
                      </a:cubicBezTo>
                      <a:cubicBezTo>
                        <a:pt x="16776" y="3206"/>
                        <a:pt x="15292" y="2684"/>
                        <a:pt x="13777" y="2755"/>
                      </a:cubicBezTo>
                      <a:cubicBezTo>
                        <a:pt x="10587" y="2755"/>
                        <a:pt x="8297" y="4685"/>
                        <a:pt x="6906" y="8544"/>
                      </a:cubicBezTo>
                      <a:cubicBezTo>
                        <a:pt x="6379" y="9861"/>
                        <a:pt x="6086" y="11260"/>
                        <a:pt x="6038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2438619A-D657-A848-9B27-EE5381A8EA42}"/>
                    </a:ext>
                  </a:extLst>
                </p:cNvPr>
                <p:cNvSpPr/>
                <p:nvPr/>
              </p:nvSpPr>
              <p:spPr>
                <a:xfrm>
                  <a:off x="10596946" y="4952248"/>
                  <a:ext cx="24389" cy="38316"/>
                </a:xfrm>
                <a:custGeom>
                  <a:avLst/>
                  <a:gdLst>
                    <a:gd name="connsiteX0" fmla="*/ 0 w 24389"/>
                    <a:gd name="connsiteY0" fmla="*/ 38310 h 38316"/>
                    <a:gd name="connsiteX1" fmla="*/ 0 w 24389"/>
                    <a:gd name="connsiteY1" fmla="*/ 36933 h 38316"/>
                    <a:gd name="connsiteX2" fmla="*/ 4242 w 24389"/>
                    <a:gd name="connsiteY2" fmla="*/ 35596 h 38316"/>
                    <a:gd name="connsiteX3" fmla="*/ 5518 w 24389"/>
                    <a:gd name="connsiteY3" fmla="*/ 30907 h 38316"/>
                    <a:gd name="connsiteX4" fmla="*/ 5518 w 24389"/>
                    <a:gd name="connsiteY4" fmla="*/ 8627 h 38316"/>
                    <a:gd name="connsiteX5" fmla="*/ 4035 w 24389"/>
                    <a:gd name="connsiteY5" fmla="*/ 4488 h 38316"/>
                    <a:gd name="connsiteX6" fmla="*/ 0 w 24389"/>
                    <a:gd name="connsiteY6" fmla="*/ 3382 h 38316"/>
                    <a:gd name="connsiteX7" fmla="*/ 0 w 24389"/>
                    <a:gd name="connsiteY7" fmla="*/ 2004 h 38316"/>
                    <a:gd name="connsiteX8" fmla="*/ 11184 w 24389"/>
                    <a:gd name="connsiteY8" fmla="*/ 0 h 38316"/>
                    <a:gd name="connsiteX9" fmla="*/ 11184 w 24389"/>
                    <a:gd name="connsiteY9" fmla="*/ 8710 h 38316"/>
                    <a:gd name="connsiteX10" fmla="*/ 11326 w 24389"/>
                    <a:gd name="connsiteY10" fmla="*/ 8710 h 38316"/>
                    <a:gd name="connsiteX11" fmla="*/ 20743 w 24389"/>
                    <a:gd name="connsiteY11" fmla="*/ 12 h 38316"/>
                    <a:gd name="connsiteX12" fmla="*/ 23295 w 24389"/>
                    <a:gd name="connsiteY12" fmla="*/ 1070 h 38316"/>
                    <a:gd name="connsiteX13" fmla="*/ 24388 w 24389"/>
                    <a:gd name="connsiteY13" fmla="*/ 3790 h 38316"/>
                    <a:gd name="connsiteX14" fmla="*/ 20885 w 24389"/>
                    <a:gd name="connsiteY14" fmla="*/ 7610 h 38316"/>
                    <a:gd name="connsiteX15" fmla="*/ 18409 w 24389"/>
                    <a:gd name="connsiteY15" fmla="*/ 6664 h 38316"/>
                    <a:gd name="connsiteX16" fmla="*/ 16779 w 24389"/>
                    <a:gd name="connsiteY16" fmla="*/ 5676 h 38316"/>
                    <a:gd name="connsiteX17" fmla="*/ 13417 w 24389"/>
                    <a:gd name="connsiteY17" fmla="*/ 8633 h 38316"/>
                    <a:gd name="connsiteX18" fmla="*/ 11184 w 24389"/>
                    <a:gd name="connsiteY18" fmla="*/ 18632 h 38316"/>
                    <a:gd name="connsiteX19" fmla="*/ 11184 w 24389"/>
                    <a:gd name="connsiteY19" fmla="*/ 30913 h 38316"/>
                    <a:gd name="connsiteX20" fmla="*/ 13807 w 24389"/>
                    <a:gd name="connsiteY20" fmla="*/ 36507 h 38316"/>
                    <a:gd name="connsiteX21" fmla="*/ 16708 w 24389"/>
                    <a:gd name="connsiteY21" fmla="*/ 36939 h 38316"/>
                    <a:gd name="connsiteX22" fmla="*/ 16708 w 24389"/>
                    <a:gd name="connsiteY22" fmla="*/ 38316 h 3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89" h="38316">
                      <a:moveTo>
                        <a:pt x="0" y="38310"/>
                      </a:moveTo>
                      <a:lnTo>
                        <a:pt x="0" y="36933"/>
                      </a:lnTo>
                      <a:cubicBezTo>
                        <a:pt x="2003" y="36933"/>
                        <a:pt x="3421" y="36489"/>
                        <a:pt x="4242" y="35596"/>
                      </a:cubicBezTo>
                      <a:cubicBezTo>
                        <a:pt x="5063" y="34703"/>
                        <a:pt x="5518" y="33142"/>
                        <a:pt x="5518" y="30907"/>
                      </a:cubicBezTo>
                      <a:lnTo>
                        <a:pt x="5518" y="8627"/>
                      </a:lnTo>
                      <a:cubicBezTo>
                        <a:pt x="5518" y="6656"/>
                        <a:pt x="5024" y="5276"/>
                        <a:pt x="4035" y="4488"/>
                      </a:cubicBezTo>
                      <a:cubicBezTo>
                        <a:pt x="3248" y="3908"/>
                        <a:pt x="1902" y="3540"/>
                        <a:pt x="0" y="3382"/>
                      </a:cubicBezTo>
                      <a:lnTo>
                        <a:pt x="0" y="2004"/>
                      </a:lnTo>
                      <a:lnTo>
                        <a:pt x="11184" y="0"/>
                      </a:lnTo>
                      <a:lnTo>
                        <a:pt x="11184" y="8710"/>
                      </a:lnTo>
                      <a:lnTo>
                        <a:pt x="11326" y="8710"/>
                      </a:lnTo>
                      <a:cubicBezTo>
                        <a:pt x="13295" y="2907"/>
                        <a:pt x="16434" y="8"/>
                        <a:pt x="20743" y="12"/>
                      </a:cubicBezTo>
                      <a:cubicBezTo>
                        <a:pt x="21703" y="-4"/>
                        <a:pt x="22627" y="380"/>
                        <a:pt x="23295" y="1070"/>
                      </a:cubicBezTo>
                      <a:cubicBezTo>
                        <a:pt x="24025" y="1783"/>
                        <a:pt x="24421" y="2770"/>
                        <a:pt x="24388" y="3790"/>
                      </a:cubicBezTo>
                      <a:cubicBezTo>
                        <a:pt x="24388" y="6340"/>
                        <a:pt x="23220" y="7614"/>
                        <a:pt x="20885" y="7610"/>
                      </a:cubicBezTo>
                      <a:cubicBezTo>
                        <a:pt x="19983" y="7550"/>
                        <a:pt x="19121" y="7221"/>
                        <a:pt x="18409" y="6664"/>
                      </a:cubicBezTo>
                      <a:cubicBezTo>
                        <a:pt x="17928" y="6241"/>
                        <a:pt x="17376" y="5906"/>
                        <a:pt x="16779" y="5676"/>
                      </a:cubicBezTo>
                      <a:cubicBezTo>
                        <a:pt x="15762" y="5676"/>
                        <a:pt x="14642" y="6662"/>
                        <a:pt x="13417" y="8633"/>
                      </a:cubicBezTo>
                      <a:cubicBezTo>
                        <a:pt x="11928" y="10998"/>
                        <a:pt x="11184" y="14331"/>
                        <a:pt x="11184" y="18632"/>
                      </a:cubicBezTo>
                      <a:lnTo>
                        <a:pt x="11184" y="30913"/>
                      </a:lnTo>
                      <a:cubicBezTo>
                        <a:pt x="11184" y="34012"/>
                        <a:pt x="12058" y="35876"/>
                        <a:pt x="13807" y="36507"/>
                      </a:cubicBezTo>
                      <a:cubicBezTo>
                        <a:pt x="14741" y="36821"/>
                        <a:pt x="15723" y="36967"/>
                        <a:pt x="16708" y="36939"/>
                      </a:cubicBezTo>
                      <a:lnTo>
                        <a:pt x="16708" y="3831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74AA49E-89B9-CC46-DD00-BC6FAD199D29}"/>
                    </a:ext>
                  </a:extLst>
                </p:cNvPr>
                <p:cNvSpPr/>
                <p:nvPr/>
              </p:nvSpPr>
              <p:spPr>
                <a:xfrm>
                  <a:off x="10623726" y="4952230"/>
                  <a:ext cx="23188" cy="39116"/>
                </a:xfrm>
                <a:custGeom>
                  <a:avLst/>
                  <a:gdLst>
                    <a:gd name="connsiteX0" fmla="*/ 21381 w 23188"/>
                    <a:gd name="connsiteY0" fmla="*/ 10023 h 39116"/>
                    <a:gd name="connsiteX1" fmla="*/ 19579 w 23188"/>
                    <a:gd name="connsiteY1" fmla="*/ 10023 h 39116"/>
                    <a:gd name="connsiteX2" fmla="*/ 12176 w 23188"/>
                    <a:gd name="connsiteY2" fmla="*/ 2780 h 39116"/>
                    <a:gd name="connsiteX3" fmla="*/ 7042 w 23188"/>
                    <a:gd name="connsiteY3" fmla="*/ 4908 h 39116"/>
                    <a:gd name="connsiteX4" fmla="*/ 6162 w 23188"/>
                    <a:gd name="connsiteY4" fmla="*/ 7865 h 39116"/>
                    <a:gd name="connsiteX5" fmla="*/ 9417 w 23188"/>
                    <a:gd name="connsiteY5" fmla="*/ 13187 h 39116"/>
                    <a:gd name="connsiteX6" fmla="*/ 16460 w 23188"/>
                    <a:gd name="connsiteY6" fmla="*/ 17480 h 39116"/>
                    <a:gd name="connsiteX7" fmla="*/ 21416 w 23188"/>
                    <a:gd name="connsiteY7" fmla="*/ 21654 h 39116"/>
                    <a:gd name="connsiteX8" fmla="*/ 23189 w 23188"/>
                    <a:gd name="connsiteY8" fmla="*/ 28158 h 39116"/>
                    <a:gd name="connsiteX9" fmla="*/ 18870 w 23188"/>
                    <a:gd name="connsiteY9" fmla="*/ 36744 h 39116"/>
                    <a:gd name="connsiteX10" fmla="*/ 9843 w 23188"/>
                    <a:gd name="connsiteY10" fmla="*/ 39109 h 39116"/>
                    <a:gd name="connsiteX11" fmla="*/ 496 w 23188"/>
                    <a:gd name="connsiteY11" fmla="*/ 37702 h 39116"/>
                    <a:gd name="connsiteX12" fmla="*/ 0 w 23188"/>
                    <a:gd name="connsiteY12" fmla="*/ 28643 h 39116"/>
                    <a:gd name="connsiteX13" fmla="*/ 1772 w 23188"/>
                    <a:gd name="connsiteY13" fmla="*/ 28643 h 39116"/>
                    <a:gd name="connsiteX14" fmla="*/ 10339 w 23188"/>
                    <a:gd name="connsiteY14" fmla="*/ 36478 h 39116"/>
                    <a:gd name="connsiteX15" fmla="*/ 15160 w 23188"/>
                    <a:gd name="connsiteY15" fmla="*/ 34704 h 39116"/>
                    <a:gd name="connsiteX16" fmla="*/ 17493 w 23188"/>
                    <a:gd name="connsiteY16" fmla="*/ 29855 h 39116"/>
                    <a:gd name="connsiteX17" fmla="*/ 14539 w 23188"/>
                    <a:gd name="connsiteY17" fmla="*/ 24534 h 39116"/>
                    <a:gd name="connsiteX18" fmla="*/ 9405 w 23188"/>
                    <a:gd name="connsiteY18" fmla="*/ 21187 h 39116"/>
                    <a:gd name="connsiteX19" fmla="*/ 4271 w 23188"/>
                    <a:gd name="connsiteY19" fmla="*/ 17840 h 39116"/>
                    <a:gd name="connsiteX20" fmla="*/ 484 w 23188"/>
                    <a:gd name="connsiteY20" fmla="*/ 10153 h 39116"/>
                    <a:gd name="connsiteX21" fmla="*/ 4271 w 23188"/>
                    <a:gd name="connsiteY21" fmla="*/ 2206 h 39116"/>
                    <a:gd name="connsiteX22" fmla="*/ 12543 w 23188"/>
                    <a:gd name="connsiteY22" fmla="*/ 1 h 39116"/>
                    <a:gd name="connsiteX23" fmla="*/ 20879 w 23188"/>
                    <a:gd name="connsiteY23" fmla="*/ 1396 h 39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16">
                      <a:moveTo>
                        <a:pt x="21381" y="10023"/>
                      </a:moveTo>
                      <a:lnTo>
                        <a:pt x="19579" y="10023"/>
                      </a:lnTo>
                      <a:cubicBezTo>
                        <a:pt x="18516" y="5191"/>
                        <a:pt x="16048" y="2776"/>
                        <a:pt x="12176" y="2780"/>
                      </a:cubicBezTo>
                      <a:cubicBezTo>
                        <a:pt x="9884" y="2780"/>
                        <a:pt x="8172" y="3489"/>
                        <a:pt x="7042" y="4908"/>
                      </a:cubicBezTo>
                      <a:cubicBezTo>
                        <a:pt x="6422" y="5765"/>
                        <a:pt x="6111" y="6808"/>
                        <a:pt x="6162" y="7865"/>
                      </a:cubicBezTo>
                      <a:cubicBezTo>
                        <a:pt x="6162" y="9859"/>
                        <a:pt x="7247" y="11633"/>
                        <a:pt x="9417" y="13187"/>
                      </a:cubicBezTo>
                      <a:lnTo>
                        <a:pt x="16460" y="17480"/>
                      </a:lnTo>
                      <a:cubicBezTo>
                        <a:pt x="18870" y="19005"/>
                        <a:pt x="20522" y="20396"/>
                        <a:pt x="21416" y="21654"/>
                      </a:cubicBezTo>
                      <a:cubicBezTo>
                        <a:pt x="22598" y="23310"/>
                        <a:pt x="23189" y="25478"/>
                        <a:pt x="23189" y="28158"/>
                      </a:cubicBezTo>
                      <a:cubicBezTo>
                        <a:pt x="23189" y="31966"/>
                        <a:pt x="21749" y="34828"/>
                        <a:pt x="18870" y="36744"/>
                      </a:cubicBezTo>
                      <a:cubicBezTo>
                        <a:pt x="16507" y="38321"/>
                        <a:pt x="13498" y="39109"/>
                        <a:pt x="9843" y="39109"/>
                      </a:cubicBezTo>
                      <a:cubicBezTo>
                        <a:pt x="6669" y="39183"/>
                        <a:pt x="3508" y="38707"/>
                        <a:pt x="496" y="37702"/>
                      </a:cubicBezTo>
                      <a:lnTo>
                        <a:pt x="0" y="28643"/>
                      </a:lnTo>
                      <a:lnTo>
                        <a:pt x="1772" y="28643"/>
                      </a:lnTo>
                      <a:cubicBezTo>
                        <a:pt x="3072" y="33870"/>
                        <a:pt x="5927" y="36482"/>
                        <a:pt x="10339" y="36478"/>
                      </a:cubicBezTo>
                      <a:cubicBezTo>
                        <a:pt x="12107" y="36485"/>
                        <a:pt x="13818" y="35855"/>
                        <a:pt x="15160" y="34704"/>
                      </a:cubicBezTo>
                      <a:cubicBezTo>
                        <a:pt x="16653" y="33543"/>
                        <a:pt x="17517" y="31748"/>
                        <a:pt x="17493" y="29855"/>
                      </a:cubicBezTo>
                      <a:cubicBezTo>
                        <a:pt x="17493" y="27995"/>
                        <a:pt x="16509" y="26221"/>
                        <a:pt x="14539" y="24534"/>
                      </a:cubicBezTo>
                      <a:cubicBezTo>
                        <a:pt x="12935" y="23261"/>
                        <a:pt x="11217" y="22141"/>
                        <a:pt x="9405" y="21187"/>
                      </a:cubicBezTo>
                      <a:cubicBezTo>
                        <a:pt x="7605" y="20215"/>
                        <a:pt x="5888" y="19096"/>
                        <a:pt x="4271" y="17840"/>
                      </a:cubicBezTo>
                      <a:cubicBezTo>
                        <a:pt x="1743" y="15739"/>
                        <a:pt x="480" y="13177"/>
                        <a:pt x="484" y="10153"/>
                      </a:cubicBezTo>
                      <a:cubicBezTo>
                        <a:pt x="484" y="6605"/>
                        <a:pt x="1747" y="3956"/>
                        <a:pt x="4271" y="2206"/>
                      </a:cubicBezTo>
                      <a:cubicBezTo>
                        <a:pt x="6367" y="732"/>
                        <a:pt x="9124" y="-3"/>
                        <a:pt x="12543" y="1"/>
                      </a:cubicBezTo>
                      <a:cubicBezTo>
                        <a:pt x="15381" y="-20"/>
                        <a:pt x="18202" y="452"/>
                        <a:pt x="20879" y="13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57F5A985-5FE7-6623-6089-30A74B5314AC}"/>
                    </a:ext>
                  </a:extLst>
                </p:cNvPr>
                <p:cNvSpPr/>
                <p:nvPr/>
              </p:nvSpPr>
              <p:spPr>
                <a:xfrm>
                  <a:off x="10650283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3 w 16672"/>
                    <a:gd name="connsiteY3" fmla="*/ 47677 h 55080"/>
                    <a:gd name="connsiteX4" fmla="*/ 5483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48 w 16672"/>
                    <a:gd name="connsiteY8" fmla="*/ 16776 h 55080"/>
                    <a:gd name="connsiteX9" fmla="*/ 11148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5" y="49912"/>
                        <a:pt x="5483" y="47677"/>
                      </a:cubicBezTo>
                      <a:lnTo>
                        <a:pt x="5483" y="25397"/>
                      </a:lnTo>
                      <a:cubicBezTo>
                        <a:pt x="5483" y="23428"/>
                        <a:pt x="4992" y="22062"/>
                        <a:pt x="4000" y="21305"/>
                      </a:cubicBezTo>
                      <a:cubicBezTo>
                        <a:pt x="3243" y="20714"/>
                        <a:pt x="1908" y="20318"/>
                        <a:pt x="0" y="20158"/>
                      </a:cubicBezTo>
                      <a:lnTo>
                        <a:pt x="0" y="18780"/>
                      </a:lnTo>
                      <a:lnTo>
                        <a:pt x="11148" y="16776"/>
                      </a:lnTo>
                      <a:lnTo>
                        <a:pt x="11148" y="47677"/>
                      </a:lnTo>
                      <a:cubicBezTo>
                        <a:pt x="11148" y="50776"/>
                        <a:pt x="12023" y="52640"/>
                        <a:pt x="13771" y="53271"/>
                      </a:cubicBezTo>
                      <a:cubicBezTo>
                        <a:pt x="14706" y="53585"/>
                        <a:pt x="15687" y="53731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1" y="9311"/>
                        <a:pt x="5888" y="8819"/>
                        <a:pt x="5152" y="7954"/>
                      </a:cubicBezTo>
                      <a:cubicBezTo>
                        <a:pt x="4359" y="7055"/>
                        <a:pt x="3936" y="5888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78" y="497"/>
                        <a:pt x="6964" y="-9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0" y="2291"/>
                        <a:pt x="12283" y="3476"/>
                        <a:pt x="12241" y="4690"/>
                      </a:cubicBezTo>
                      <a:cubicBezTo>
                        <a:pt x="12279" y="5889"/>
                        <a:pt x="11856" y="7057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CBD3CEEC-0952-0229-7F59-84705D56D75A}"/>
                    </a:ext>
                  </a:extLst>
                </p:cNvPr>
                <p:cNvSpPr/>
                <p:nvPr/>
              </p:nvSpPr>
              <p:spPr>
                <a:xfrm>
                  <a:off x="10670252" y="4933948"/>
                  <a:ext cx="33013" cy="57397"/>
                </a:xfrm>
                <a:custGeom>
                  <a:avLst/>
                  <a:gdLst>
                    <a:gd name="connsiteX0" fmla="*/ 6481 w 33013"/>
                    <a:gd name="connsiteY0" fmla="*/ 37914 h 57397"/>
                    <a:gd name="connsiteX1" fmla="*/ 9435 w 33013"/>
                    <a:gd name="connsiteY1" fmla="*/ 51969 h 57397"/>
                    <a:gd name="connsiteX2" fmla="*/ 14285 w 33013"/>
                    <a:gd name="connsiteY2" fmla="*/ 54447 h 57397"/>
                    <a:gd name="connsiteX3" fmla="*/ 20477 w 33013"/>
                    <a:gd name="connsiteY3" fmla="*/ 48144 h 57397"/>
                    <a:gd name="connsiteX4" fmla="*/ 20477 w 33013"/>
                    <a:gd name="connsiteY4" fmla="*/ 27673 h 57397"/>
                    <a:gd name="connsiteX5" fmla="*/ 14285 w 33013"/>
                    <a:gd name="connsiteY5" fmla="*/ 21376 h 57397"/>
                    <a:gd name="connsiteX6" fmla="*/ 7875 w 33013"/>
                    <a:gd name="connsiteY6" fmla="*/ 27596 h 57397"/>
                    <a:gd name="connsiteX7" fmla="*/ 6481 w 33013"/>
                    <a:gd name="connsiteY7" fmla="*/ 37914 h 57397"/>
                    <a:gd name="connsiteX8" fmla="*/ 21842 w 33013"/>
                    <a:gd name="connsiteY8" fmla="*/ 57398 h 57397"/>
                    <a:gd name="connsiteX9" fmla="*/ 21842 w 33013"/>
                    <a:gd name="connsiteY9" fmla="*/ 51378 h 57397"/>
                    <a:gd name="connsiteX10" fmla="*/ 21700 w 33013"/>
                    <a:gd name="connsiteY10" fmla="*/ 51378 h 57397"/>
                    <a:gd name="connsiteX11" fmla="*/ 18338 w 33013"/>
                    <a:gd name="connsiteY11" fmla="*/ 55588 h 57397"/>
                    <a:gd name="connsiteX12" fmla="*/ 13346 w 33013"/>
                    <a:gd name="connsiteY12" fmla="*/ 57398 h 57397"/>
                    <a:gd name="connsiteX13" fmla="*/ 2830 w 33013"/>
                    <a:gd name="connsiteY13" fmla="*/ 51337 h 57397"/>
                    <a:gd name="connsiteX14" fmla="*/ 0 w 33013"/>
                    <a:gd name="connsiteY14" fmla="*/ 37914 h 57397"/>
                    <a:gd name="connsiteX15" fmla="*/ 2830 w 33013"/>
                    <a:gd name="connsiteY15" fmla="*/ 24444 h 57397"/>
                    <a:gd name="connsiteX16" fmla="*/ 13346 w 33013"/>
                    <a:gd name="connsiteY16" fmla="*/ 18307 h 57397"/>
                    <a:gd name="connsiteX17" fmla="*/ 21700 w 33013"/>
                    <a:gd name="connsiteY17" fmla="*/ 24604 h 57397"/>
                    <a:gd name="connsiteX18" fmla="*/ 21842 w 33013"/>
                    <a:gd name="connsiteY18" fmla="*/ 24604 h 57397"/>
                    <a:gd name="connsiteX19" fmla="*/ 21842 w 33013"/>
                    <a:gd name="connsiteY19" fmla="*/ 8639 h 57397"/>
                    <a:gd name="connsiteX20" fmla="*/ 20282 w 33013"/>
                    <a:gd name="connsiteY20" fmla="*/ 4583 h 57397"/>
                    <a:gd name="connsiteX21" fmla="*/ 16324 w 33013"/>
                    <a:gd name="connsiteY21" fmla="*/ 3323 h 57397"/>
                    <a:gd name="connsiteX22" fmla="*/ 16324 w 33013"/>
                    <a:gd name="connsiteY22" fmla="*/ 1945 h 57397"/>
                    <a:gd name="connsiteX23" fmla="*/ 27525 w 33013"/>
                    <a:gd name="connsiteY23" fmla="*/ 0 h 57397"/>
                    <a:gd name="connsiteX24" fmla="*/ 27525 w 33013"/>
                    <a:gd name="connsiteY24" fmla="*/ 48776 h 57397"/>
                    <a:gd name="connsiteX25" fmla="*/ 29008 w 33013"/>
                    <a:gd name="connsiteY25" fmla="*/ 52916 h 57397"/>
                    <a:gd name="connsiteX26" fmla="*/ 33014 w 33013"/>
                    <a:gd name="connsiteY26" fmla="*/ 54134 h 57397"/>
                    <a:gd name="connsiteX27" fmla="*/ 33014 w 33013"/>
                    <a:gd name="connsiteY27" fmla="*/ 55476 h 5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3013" h="57397">
                      <a:moveTo>
                        <a:pt x="6481" y="37914"/>
                      </a:moveTo>
                      <a:cubicBezTo>
                        <a:pt x="6481" y="44470"/>
                        <a:pt x="7466" y="49155"/>
                        <a:pt x="9435" y="51969"/>
                      </a:cubicBezTo>
                      <a:cubicBezTo>
                        <a:pt x="10513" y="53582"/>
                        <a:pt x="12349" y="54520"/>
                        <a:pt x="14285" y="54447"/>
                      </a:cubicBezTo>
                      <a:cubicBezTo>
                        <a:pt x="17117" y="54447"/>
                        <a:pt x="19181" y="52346"/>
                        <a:pt x="20477" y="48144"/>
                      </a:cubicBezTo>
                      <a:cubicBezTo>
                        <a:pt x="22273" y="41438"/>
                        <a:pt x="22273" y="34378"/>
                        <a:pt x="20477" y="27673"/>
                      </a:cubicBezTo>
                      <a:cubicBezTo>
                        <a:pt x="19185" y="23475"/>
                        <a:pt x="17121" y="21376"/>
                        <a:pt x="14285" y="21376"/>
                      </a:cubicBezTo>
                      <a:cubicBezTo>
                        <a:pt x="11355" y="21376"/>
                        <a:pt x="9218" y="23449"/>
                        <a:pt x="7875" y="27596"/>
                      </a:cubicBezTo>
                      <a:cubicBezTo>
                        <a:pt x="6870" y="30940"/>
                        <a:pt x="6400" y="34423"/>
                        <a:pt x="6481" y="37914"/>
                      </a:cubicBezTo>
                      <a:close/>
                      <a:moveTo>
                        <a:pt x="21842" y="57398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9" y="53133"/>
                        <a:pt x="19918" y="54624"/>
                        <a:pt x="18338" y="55588"/>
                      </a:cubicBezTo>
                      <a:cubicBezTo>
                        <a:pt x="16898" y="56688"/>
                        <a:pt x="15156" y="57320"/>
                        <a:pt x="13346" y="57398"/>
                      </a:cubicBezTo>
                      <a:cubicBezTo>
                        <a:pt x="8620" y="57398"/>
                        <a:pt x="5115" y="55377"/>
                        <a:pt x="2830" y="51337"/>
                      </a:cubicBezTo>
                      <a:cubicBezTo>
                        <a:pt x="943" y="47978"/>
                        <a:pt x="0" y="43504"/>
                        <a:pt x="0" y="37914"/>
                      </a:cubicBezTo>
                      <a:cubicBezTo>
                        <a:pt x="0" y="32325"/>
                        <a:pt x="943" y="27834"/>
                        <a:pt x="2830" y="24444"/>
                      </a:cubicBezTo>
                      <a:cubicBezTo>
                        <a:pt x="5115" y="20353"/>
                        <a:pt x="8620" y="18307"/>
                        <a:pt x="13346" y="18307"/>
                      </a:cubicBezTo>
                      <a:cubicBezTo>
                        <a:pt x="17119" y="18307"/>
                        <a:pt x="19904" y="20406"/>
                        <a:pt x="21700" y="24604"/>
                      </a:cubicBezTo>
                      <a:lnTo>
                        <a:pt x="21842" y="24604"/>
                      </a:lnTo>
                      <a:lnTo>
                        <a:pt x="21842" y="8639"/>
                      </a:lnTo>
                      <a:cubicBezTo>
                        <a:pt x="21842" y="6747"/>
                        <a:pt x="21322" y="5399"/>
                        <a:pt x="20282" y="4583"/>
                      </a:cubicBezTo>
                      <a:cubicBezTo>
                        <a:pt x="19502" y="3950"/>
                        <a:pt x="18185" y="3536"/>
                        <a:pt x="16324" y="3323"/>
                      </a:cubicBezTo>
                      <a:lnTo>
                        <a:pt x="16324" y="1945"/>
                      </a:lnTo>
                      <a:lnTo>
                        <a:pt x="27525" y="0"/>
                      </a:lnTo>
                      <a:lnTo>
                        <a:pt x="27525" y="48776"/>
                      </a:lnTo>
                      <a:cubicBezTo>
                        <a:pt x="27525" y="50747"/>
                        <a:pt x="28020" y="52127"/>
                        <a:pt x="29008" y="52916"/>
                      </a:cubicBezTo>
                      <a:cubicBezTo>
                        <a:pt x="29741" y="53519"/>
                        <a:pt x="31076" y="53925"/>
                        <a:pt x="33014" y="54134"/>
                      </a:cubicBezTo>
                      <a:lnTo>
                        <a:pt x="33014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044DDB9C-6A6F-DBF0-58EA-F9468A077A56}"/>
                    </a:ext>
                  </a:extLst>
                </p:cNvPr>
                <p:cNvSpPr/>
                <p:nvPr/>
              </p:nvSpPr>
              <p:spPr>
                <a:xfrm>
                  <a:off x="10706755" y="4952296"/>
                  <a:ext cx="29842" cy="39049"/>
                </a:xfrm>
                <a:custGeom>
                  <a:avLst/>
                  <a:gdLst>
                    <a:gd name="connsiteX0" fmla="*/ 29843 w 29842"/>
                    <a:gd name="connsiteY0" fmla="*/ 36649 h 39049"/>
                    <a:gd name="connsiteX1" fmla="*/ 29843 w 29842"/>
                    <a:gd name="connsiteY1" fmla="*/ 38346 h 39049"/>
                    <a:gd name="connsiteX2" fmla="*/ 24567 w 29842"/>
                    <a:gd name="connsiteY2" fmla="*/ 39050 h 39049"/>
                    <a:gd name="connsiteX3" fmla="*/ 19114 w 29842"/>
                    <a:gd name="connsiteY3" fmla="*/ 33137 h 39049"/>
                    <a:gd name="connsiteX4" fmla="*/ 18978 w 29842"/>
                    <a:gd name="connsiteY4" fmla="*/ 33137 h 39049"/>
                    <a:gd name="connsiteX5" fmla="*/ 8675 w 29842"/>
                    <a:gd name="connsiteY5" fmla="*/ 39050 h 39049"/>
                    <a:gd name="connsiteX6" fmla="*/ 1130 w 29842"/>
                    <a:gd name="connsiteY6" fmla="*/ 34644 h 39049"/>
                    <a:gd name="connsiteX7" fmla="*/ 2 w 29842"/>
                    <a:gd name="connsiteY7" fmla="*/ 29878 h 39049"/>
                    <a:gd name="connsiteX8" fmla="*/ 6973 w 29842"/>
                    <a:gd name="connsiteY8" fmla="*/ 19679 h 39049"/>
                    <a:gd name="connsiteX9" fmla="*/ 13667 w 29842"/>
                    <a:gd name="connsiteY9" fmla="*/ 18123 h 39049"/>
                    <a:gd name="connsiteX10" fmla="*/ 19114 w 29842"/>
                    <a:gd name="connsiteY10" fmla="*/ 17497 h 39049"/>
                    <a:gd name="connsiteX11" fmla="*/ 19114 w 29842"/>
                    <a:gd name="connsiteY11" fmla="*/ 14422 h 39049"/>
                    <a:gd name="connsiteX12" fmla="*/ 17135 w 29842"/>
                    <a:gd name="connsiteY12" fmla="*/ 4370 h 39049"/>
                    <a:gd name="connsiteX13" fmla="*/ 12958 w 29842"/>
                    <a:gd name="connsiteY13" fmla="*/ 2755 h 39049"/>
                    <a:gd name="connsiteX14" fmla="*/ 9236 w 29842"/>
                    <a:gd name="connsiteY14" fmla="*/ 3619 h 39049"/>
                    <a:gd name="connsiteX15" fmla="*/ 7895 w 29842"/>
                    <a:gd name="connsiteY15" fmla="*/ 7439 h 39049"/>
                    <a:gd name="connsiteX16" fmla="*/ 4498 w 29842"/>
                    <a:gd name="connsiteY16" fmla="*/ 11690 h 39049"/>
                    <a:gd name="connsiteX17" fmla="*/ 988 w 29842"/>
                    <a:gd name="connsiteY17" fmla="*/ 7988 h 39049"/>
                    <a:gd name="connsiteX18" fmla="*/ 7611 w 29842"/>
                    <a:gd name="connsiteY18" fmla="*/ 940 h 39049"/>
                    <a:gd name="connsiteX19" fmla="*/ 13029 w 29842"/>
                    <a:gd name="connsiteY19" fmla="*/ 0 h 39049"/>
                    <a:gd name="connsiteX20" fmla="*/ 23858 w 29842"/>
                    <a:gd name="connsiteY20" fmla="*/ 6019 h 39049"/>
                    <a:gd name="connsiteX21" fmla="*/ 24780 w 29842"/>
                    <a:gd name="connsiteY21" fmla="*/ 12991 h 39049"/>
                    <a:gd name="connsiteX22" fmla="*/ 24780 w 29842"/>
                    <a:gd name="connsiteY22" fmla="*/ 33148 h 39049"/>
                    <a:gd name="connsiteX23" fmla="*/ 27899 w 29842"/>
                    <a:gd name="connsiteY23" fmla="*/ 37010 h 39049"/>
                    <a:gd name="connsiteX24" fmla="*/ 29843 w 29842"/>
                    <a:gd name="connsiteY24" fmla="*/ 36649 h 39049"/>
                    <a:gd name="connsiteX25" fmla="*/ 19114 w 29842"/>
                    <a:gd name="connsiteY25" fmla="*/ 24959 h 39049"/>
                    <a:gd name="connsiteX26" fmla="*/ 19114 w 29842"/>
                    <a:gd name="connsiteY26" fmla="*/ 20193 h 39049"/>
                    <a:gd name="connsiteX27" fmla="*/ 6441 w 29842"/>
                    <a:gd name="connsiteY27" fmla="*/ 28578 h 39049"/>
                    <a:gd name="connsiteX28" fmla="*/ 7682 w 29842"/>
                    <a:gd name="connsiteY28" fmla="*/ 33308 h 39049"/>
                    <a:gd name="connsiteX29" fmla="*/ 11363 w 29842"/>
                    <a:gd name="connsiteY29" fmla="*/ 35673 h 39049"/>
                    <a:gd name="connsiteX30" fmla="*/ 17170 w 29842"/>
                    <a:gd name="connsiteY30" fmla="*/ 32208 h 39049"/>
                    <a:gd name="connsiteX31" fmla="*/ 19114 w 29842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2" h="39049">
                      <a:moveTo>
                        <a:pt x="29843" y="36649"/>
                      </a:moveTo>
                      <a:lnTo>
                        <a:pt x="29843" y="38346"/>
                      </a:lnTo>
                      <a:cubicBezTo>
                        <a:pt x="28124" y="38817"/>
                        <a:pt x="26350" y="39053"/>
                        <a:pt x="24567" y="39050"/>
                      </a:cubicBezTo>
                      <a:cubicBezTo>
                        <a:pt x="20935" y="39050"/>
                        <a:pt x="19118" y="37079"/>
                        <a:pt x="19114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48" y="39050"/>
                        <a:pt x="2733" y="37581"/>
                        <a:pt x="1130" y="34644"/>
                      </a:cubicBezTo>
                      <a:cubicBezTo>
                        <a:pt x="358" y="33177"/>
                        <a:pt x="-30" y="31537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1" y="18885"/>
                        <a:pt x="11380" y="18362"/>
                        <a:pt x="13667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4" y="5927"/>
                        <a:pt x="17135" y="4370"/>
                      </a:cubicBezTo>
                      <a:cubicBezTo>
                        <a:pt x="16213" y="3294"/>
                        <a:pt x="14821" y="2755"/>
                        <a:pt x="12958" y="2755"/>
                      </a:cubicBezTo>
                      <a:cubicBezTo>
                        <a:pt x="11209" y="2755"/>
                        <a:pt x="9969" y="3043"/>
                        <a:pt x="9236" y="3619"/>
                      </a:cubicBezTo>
                      <a:cubicBezTo>
                        <a:pt x="8344" y="4328"/>
                        <a:pt x="7895" y="5606"/>
                        <a:pt x="7895" y="7439"/>
                      </a:cubicBezTo>
                      <a:cubicBezTo>
                        <a:pt x="7895" y="10277"/>
                        <a:pt x="6762" y="11694"/>
                        <a:pt x="4498" y="11690"/>
                      </a:cubicBezTo>
                      <a:cubicBezTo>
                        <a:pt x="2158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5" y="338"/>
                        <a:pt x="11184" y="20"/>
                        <a:pt x="13029" y="0"/>
                      </a:cubicBezTo>
                      <a:cubicBezTo>
                        <a:pt x="18937" y="0"/>
                        <a:pt x="22547" y="2006"/>
                        <a:pt x="23858" y="6019"/>
                      </a:cubicBezTo>
                      <a:cubicBezTo>
                        <a:pt x="24524" y="8282"/>
                        <a:pt x="24835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19"/>
                        <a:pt x="25820" y="37005"/>
                        <a:pt x="27899" y="37010"/>
                      </a:cubicBezTo>
                      <a:cubicBezTo>
                        <a:pt x="28559" y="36963"/>
                        <a:pt x="29211" y="36842"/>
                        <a:pt x="29843" y="36649"/>
                      </a:cubicBezTo>
                      <a:close/>
                      <a:moveTo>
                        <a:pt x="19114" y="24959"/>
                      </a:moveTo>
                      <a:lnTo>
                        <a:pt x="19114" y="20193"/>
                      </a:lnTo>
                      <a:cubicBezTo>
                        <a:pt x="10666" y="20406"/>
                        <a:pt x="6441" y="23201"/>
                        <a:pt x="6441" y="28578"/>
                      </a:cubicBezTo>
                      <a:cubicBezTo>
                        <a:pt x="6413" y="30239"/>
                        <a:pt x="6843" y="31875"/>
                        <a:pt x="7682" y="33308"/>
                      </a:cubicBezTo>
                      <a:cubicBezTo>
                        <a:pt x="8627" y="34881"/>
                        <a:pt x="9850" y="35673"/>
                        <a:pt x="11363" y="35673"/>
                      </a:cubicBezTo>
                      <a:cubicBezTo>
                        <a:pt x="13750" y="35673"/>
                        <a:pt x="15686" y="34518"/>
                        <a:pt x="17170" y="32208"/>
                      </a:cubicBezTo>
                      <a:cubicBezTo>
                        <a:pt x="18501" y="30029"/>
                        <a:pt x="19176" y="27512"/>
                        <a:pt x="19114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E63375B1-4201-B20F-DB75-DD6F29F56FB7}"/>
                    </a:ext>
                  </a:extLst>
                </p:cNvPr>
                <p:cNvSpPr/>
                <p:nvPr/>
              </p:nvSpPr>
              <p:spPr>
                <a:xfrm>
                  <a:off x="10740066" y="4933965"/>
                  <a:ext cx="32990" cy="57379"/>
                </a:xfrm>
                <a:custGeom>
                  <a:avLst/>
                  <a:gdLst>
                    <a:gd name="connsiteX0" fmla="*/ 6481 w 32990"/>
                    <a:gd name="connsiteY0" fmla="*/ 37897 h 57379"/>
                    <a:gd name="connsiteX1" fmla="*/ 9435 w 32990"/>
                    <a:gd name="connsiteY1" fmla="*/ 51952 h 57379"/>
                    <a:gd name="connsiteX2" fmla="*/ 14285 w 32990"/>
                    <a:gd name="connsiteY2" fmla="*/ 54429 h 57379"/>
                    <a:gd name="connsiteX3" fmla="*/ 20477 w 32990"/>
                    <a:gd name="connsiteY3" fmla="*/ 48126 h 57379"/>
                    <a:gd name="connsiteX4" fmla="*/ 20477 w 32990"/>
                    <a:gd name="connsiteY4" fmla="*/ 27655 h 57379"/>
                    <a:gd name="connsiteX5" fmla="*/ 14285 w 32990"/>
                    <a:gd name="connsiteY5" fmla="*/ 21358 h 57379"/>
                    <a:gd name="connsiteX6" fmla="*/ 7875 w 32990"/>
                    <a:gd name="connsiteY6" fmla="*/ 27578 h 57379"/>
                    <a:gd name="connsiteX7" fmla="*/ 6481 w 32990"/>
                    <a:gd name="connsiteY7" fmla="*/ 37897 h 57379"/>
                    <a:gd name="connsiteX8" fmla="*/ 21842 w 32990"/>
                    <a:gd name="connsiteY8" fmla="*/ 57380 h 57379"/>
                    <a:gd name="connsiteX9" fmla="*/ 21842 w 32990"/>
                    <a:gd name="connsiteY9" fmla="*/ 51360 h 57379"/>
                    <a:gd name="connsiteX10" fmla="*/ 21700 w 32990"/>
                    <a:gd name="connsiteY10" fmla="*/ 51360 h 57379"/>
                    <a:gd name="connsiteX11" fmla="*/ 18338 w 32990"/>
                    <a:gd name="connsiteY11" fmla="*/ 55571 h 57379"/>
                    <a:gd name="connsiteX12" fmla="*/ 13346 w 32990"/>
                    <a:gd name="connsiteY12" fmla="*/ 57380 h 57379"/>
                    <a:gd name="connsiteX13" fmla="*/ 2830 w 32990"/>
                    <a:gd name="connsiteY13" fmla="*/ 51319 h 57379"/>
                    <a:gd name="connsiteX14" fmla="*/ 0 w 32990"/>
                    <a:gd name="connsiteY14" fmla="*/ 37897 h 57379"/>
                    <a:gd name="connsiteX15" fmla="*/ 2830 w 32990"/>
                    <a:gd name="connsiteY15" fmla="*/ 24427 h 57379"/>
                    <a:gd name="connsiteX16" fmla="*/ 13346 w 32990"/>
                    <a:gd name="connsiteY16" fmla="*/ 18289 h 57379"/>
                    <a:gd name="connsiteX17" fmla="*/ 21700 w 32990"/>
                    <a:gd name="connsiteY17" fmla="*/ 24586 h 57379"/>
                    <a:gd name="connsiteX18" fmla="*/ 21842 w 32990"/>
                    <a:gd name="connsiteY18" fmla="*/ 24586 h 57379"/>
                    <a:gd name="connsiteX19" fmla="*/ 21842 w 32990"/>
                    <a:gd name="connsiteY19" fmla="*/ 8621 h 57379"/>
                    <a:gd name="connsiteX20" fmla="*/ 20282 w 32990"/>
                    <a:gd name="connsiteY20" fmla="*/ 4565 h 57379"/>
                    <a:gd name="connsiteX21" fmla="*/ 16318 w 32990"/>
                    <a:gd name="connsiteY21" fmla="*/ 3305 h 57379"/>
                    <a:gd name="connsiteX22" fmla="*/ 16318 w 32990"/>
                    <a:gd name="connsiteY22" fmla="*/ 1928 h 57379"/>
                    <a:gd name="connsiteX23" fmla="*/ 27507 w 32990"/>
                    <a:gd name="connsiteY23" fmla="*/ 0 h 57379"/>
                    <a:gd name="connsiteX24" fmla="*/ 27507 w 32990"/>
                    <a:gd name="connsiteY24" fmla="*/ 48776 h 57379"/>
                    <a:gd name="connsiteX25" fmla="*/ 28996 w 32990"/>
                    <a:gd name="connsiteY25" fmla="*/ 52916 h 57379"/>
                    <a:gd name="connsiteX26" fmla="*/ 32990 w 32990"/>
                    <a:gd name="connsiteY26" fmla="*/ 54134 h 57379"/>
                    <a:gd name="connsiteX27" fmla="*/ 32990 w 32990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3" y="53564"/>
                        <a:pt x="12349" y="54502"/>
                        <a:pt x="14285" y="54429"/>
                      </a:cubicBezTo>
                      <a:cubicBezTo>
                        <a:pt x="17117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4" y="21358"/>
                        <a:pt x="14285" y="21358"/>
                      </a:cubicBezTo>
                      <a:cubicBezTo>
                        <a:pt x="11355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47" y="47960"/>
                        <a:pt x="4" y="43486"/>
                        <a:pt x="0" y="37897"/>
                      </a:cubicBezTo>
                      <a:cubicBezTo>
                        <a:pt x="-4" y="32307"/>
                        <a:pt x="939" y="27817"/>
                        <a:pt x="2830" y="24427"/>
                      </a:cubicBezTo>
                      <a:cubicBezTo>
                        <a:pt x="5122" y="20335"/>
                        <a:pt x="8627" y="18289"/>
                        <a:pt x="13346" y="18289"/>
                      </a:cubicBezTo>
                      <a:cubicBezTo>
                        <a:pt x="17123" y="18289"/>
                        <a:pt x="19908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8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4" y="52127"/>
                        <a:pt x="28996" y="52916"/>
                      </a:cubicBezTo>
                      <a:cubicBezTo>
                        <a:pt x="29723" y="53507"/>
                        <a:pt x="31058" y="53927"/>
                        <a:pt x="32990" y="54134"/>
                      </a:cubicBezTo>
                      <a:lnTo>
                        <a:pt x="32990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03EE04C0-179C-05B5-3386-4F1DFC63E3FB}"/>
                    </a:ext>
                  </a:extLst>
                </p:cNvPr>
                <p:cNvSpPr/>
                <p:nvPr/>
              </p:nvSpPr>
              <p:spPr>
                <a:xfrm>
                  <a:off x="10796457" y="4933965"/>
                  <a:ext cx="32995" cy="57379"/>
                </a:xfrm>
                <a:custGeom>
                  <a:avLst/>
                  <a:gdLst>
                    <a:gd name="connsiteX0" fmla="*/ 6481 w 32995"/>
                    <a:gd name="connsiteY0" fmla="*/ 37897 h 57379"/>
                    <a:gd name="connsiteX1" fmla="*/ 9435 w 32995"/>
                    <a:gd name="connsiteY1" fmla="*/ 51952 h 57379"/>
                    <a:gd name="connsiteX2" fmla="*/ 14280 w 32995"/>
                    <a:gd name="connsiteY2" fmla="*/ 54429 h 57379"/>
                    <a:gd name="connsiteX3" fmla="*/ 20477 w 32995"/>
                    <a:gd name="connsiteY3" fmla="*/ 48126 h 57379"/>
                    <a:gd name="connsiteX4" fmla="*/ 20477 w 32995"/>
                    <a:gd name="connsiteY4" fmla="*/ 27655 h 57379"/>
                    <a:gd name="connsiteX5" fmla="*/ 14280 w 32995"/>
                    <a:gd name="connsiteY5" fmla="*/ 21358 h 57379"/>
                    <a:gd name="connsiteX6" fmla="*/ 7875 w 32995"/>
                    <a:gd name="connsiteY6" fmla="*/ 27578 h 57379"/>
                    <a:gd name="connsiteX7" fmla="*/ 6481 w 32995"/>
                    <a:gd name="connsiteY7" fmla="*/ 37897 h 57379"/>
                    <a:gd name="connsiteX8" fmla="*/ 21842 w 32995"/>
                    <a:gd name="connsiteY8" fmla="*/ 57380 h 57379"/>
                    <a:gd name="connsiteX9" fmla="*/ 21842 w 32995"/>
                    <a:gd name="connsiteY9" fmla="*/ 51360 h 57379"/>
                    <a:gd name="connsiteX10" fmla="*/ 21700 w 32995"/>
                    <a:gd name="connsiteY10" fmla="*/ 51360 h 57379"/>
                    <a:gd name="connsiteX11" fmla="*/ 18338 w 32995"/>
                    <a:gd name="connsiteY11" fmla="*/ 55571 h 57379"/>
                    <a:gd name="connsiteX12" fmla="*/ 13346 w 32995"/>
                    <a:gd name="connsiteY12" fmla="*/ 57380 h 57379"/>
                    <a:gd name="connsiteX13" fmla="*/ 2830 w 32995"/>
                    <a:gd name="connsiteY13" fmla="*/ 51319 h 57379"/>
                    <a:gd name="connsiteX14" fmla="*/ 0 w 32995"/>
                    <a:gd name="connsiteY14" fmla="*/ 37897 h 57379"/>
                    <a:gd name="connsiteX15" fmla="*/ 2830 w 32995"/>
                    <a:gd name="connsiteY15" fmla="*/ 24427 h 57379"/>
                    <a:gd name="connsiteX16" fmla="*/ 13346 w 32995"/>
                    <a:gd name="connsiteY16" fmla="*/ 18289 h 57379"/>
                    <a:gd name="connsiteX17" fmla="*/ 21700 w 32995"/>
                    <a:gd name="connsiteY17" fmla="*/ 24586 h 57379"/>
                    <a:gd name="connsiteX18" fmla="*/ 21842 w 32995"/>
                    <a:gd name="connsiteY18" fmla="*/ 24586 h 57379"/>
                    <a:gd name="connsiteX19" fmla="*/ 21842 w 32995"/>
                    <a:gd name="connsiteY19" fmla="*/ 8621 h 57379"/>
                    <a:gd name="connsiteX20" fmla="*/ 20282 w 32995"/>
                    <a:gd name="connsiteY20" fmla="*/ 4565 h 57379"/>
                    <a:gd name="connsiteX21" fmla="*/ 16318 w 32995"/>
                    <a:gd name="connsiteY21" fmla="*/ 3305 h 57379"/>
                    <a:gd name="connsiteX22" fmla="*/ 16318 w 32995"/>
                    <a:gd name="connsiteY22" fmla="*/ 1928 h 57379"/>
                    <a:gd name="connsiteX23" fmla="*/ 27507 w 32995"/>
                    <a:gd name="connsiteY23" fmla="*/ 0 h 57379"/>
                    <a:gd name="connsiteX24" fmla="*/ 27507 w 32995"/>
                    <a:gd name="connsiteY24" fmla="*/ 48776 h 57379"/>
                    <a:gd name="connsiteX25" fmla="*/ 28990 w 32995"/>
                    <a:gd name="connsiteY25" fmla="*/ 52916 h 57379"/>
                    <a:gd name="connsiteX26" fmla="*/ 32996 w 32995"/>
                    <a:gd name="connsiteY26" fmla="*/ 54134 h 57379"/>
                    <a:gd name="connsiteX27" fmla="*/ 32996 w 32995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5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1" y="53562"/>
                        <a:pt x="12345" y="54500"/>
                        <a:pt x="14280" y="54429"/>
                      </a:cubicBezTo>
                      <a:cubicBezTo>
                        <a:pt x="17115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1" y="21358"/>
                        <a:pt x="14280" y="21358"/>
                      </a:cubicBezTo>
                      <a:cubicBezTo>
                        <a:pt x="11353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39" y="47960"/>
                        <a:pt x="-4" y="43486"/>
                        <a:pt x="0" y="37897"/>
                      </a:cubicBezTo>
                      <a:cubicBezTo>
                        <a:pt x="4" y="32307"/>
                        <a:pt x="947" y="27817"/>
                        <a:pt x="2830" y="24427"/>
                      </a:cubicBezTo>
                      <a:cubicBezTo>
                        <a:pt x="5115" y="20335"/>
                        <a:pt x="8620" y="18289"/>
                        <a:pt x="13346" y="18289"/>
                      </a:cubicBezTo>
                      <a:cubicBezTo>
                        <a:pt x="17120" y="18289"/>
                        <a:pt x="19904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2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2" y="52127"/>
                        <a:pt x="28990" y="52916"/>
                      </a:cubicBezTo>
                      <a:cubicBezTo>
                        <a:pt x="29723" y="53519"/>
                        <a:pt x="31058" y="53925"/>
                        <a:pt x="32996" y="54134"/>
                      </a:cubicBezTo>
                      <a:lnTo>
                        <a:pt x="32996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A5C0116C-DC69-2AA4-540B-36BB23A1D985}"/>
                    </a:ext>
                  </a:extLst>
                </p:cNvPr>
                <p:cNvSpPr/>
                <p:nvPr/>
              </p:nvSpPr>
              <p:spPr>
                <a:xfrm>
                  <a:off x="10832443" y="4952254"/>
                  <a:ext cx="27126" cy="39098"/>
                </a:xfrm>
                <a:custGeom>
                  <a:avLst/>
                  <a:gdLst>
                    <a:gd name="connsiteX0" fmla="*/ 26202 w 27126"/>
                    <a:gd name="connsiteY0" fmla="*/ 35076 h 39098"/>
                    <a:gd name="connsiteX1" fmla="*/ 26202 w 27126"/>
                    <a:gd name="connsiteY1" fmla="*/ 37678 h 39098"/>
                    <a:gd name="connsiteX2" fmla="*/ 17564 w 27126"/>
                    <a:gd name="connsiteY2" fmla="*/ 39091 h 39098"/>
                    <a:gd name="connsiteX3" fmla="*/ 2056 w 27126"/>
                    <a:gd name="connsiteY3" fmla="*/ 29837 h 39098"/>
                    <a:gd name="connsiteX4" fmla="*/ 0 w 27126"/>
                    <a:gd name="connsiteY4" fmla="*/ 18543 h 39098"/>
                    <a:gd name="connsiteX5" fmla="*/ 14729 w 27126"/>
                    <a:gd name="connsiteY5" fmla="*/ 0 h 39098"/>
                    <a:gd name="connsiteX6" fmla="*/ 25457 w 27126"/>
                    <a:gd name="connsiteY6" fmla="*/ 5984 h 39098"/>
                    <a:gd name="connsiteX7" fmla="*/ 27118 w 27126"/>
                    <a:gd name="connsiteY7" fmla="*/ 13541 h 39098"/>
                    <a:gd name="connsiteX8" fmla="*/ 27118 w 27126"/>
                    <a:gd name="connsiteY8" fmla="*/ 15315 h 39098"/>
                    <a:gd name="connsiteX9" fmla="*/ 6020 w 27126"/>
                    <a:gd name="connsiteY9" fmla="*/ 15315 h 39098"/>
                    <a:gd name="connsiteX10" fmla="*/ 9736 w 27126"/>
                    <a:gd name="connsiteY10" fmla="*/ 29606 h 39098"/>
                    <a:gd name="connsiteX11" fmla="*/ 21103 w 27126"/>
                    <a:gd name="connsiteY11" fmla="*/ 36111 h 39098"/>
                    <a:gd name="connsiteX12" fmla="*/ 26202 w 27126"/>
                    <a:gd name="connsiteY12" fmla="*/ 35076 h 39098"/>
                    <a:gd name="connsiteX13" fmla="*/ 6020 w 27126"/>
                    <a:gd name="connsiteY13" fmla="*/ 12677 h 39098"/>
                    <a:gd name="connsiteX14" fmla="*/ 20678 w 27126"/>
                    <a:gd name="connsiteY14" fmla="*/ 12677 h 39098"/>
                    <a:gd name="connsiteX15" fmla="*/ 17919 w 27126"/>
                    <a:gd name="connsiteY15" fmla="*/ 4210 h 39098"/>
                    <a:gd name="connsiteX16" fmla="*/ 13783 w 27126"/>
                    <a:gd name="connsiteY16" fmla="*/ 2755 h 39098"/>
                    <a:gd name="connsiteX17" fmla="*/ 6918 w 27126"/>
                    <a:gd name="connsiteY17" fmla="*/ 8544 h 39098"/>
                    <a:gd name="connsiteX18" fmla="*/ 6020 w 27126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6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5" y="39091"/>
                        <a:pt x="4746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4" y="0"/>
                        <a:pt x="23260" y="1994"/>
                        <a:pt x="25457" y="5984"/>
                      </a:cubicBezTo>
                      <a:cubicBezTo>
                        <a:pt x="26634" y="8324"/>
                        <a:pt x="27204" y="10923"/>
                        <a:pt x="27118" y="13541"/>
                      </a:cubicBezTo>
                      <a:lnTo>
                        <a:pt x="27118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59" y="25720"/>
                        <a:pt x="9736" y="29606"/>
                      </a:cubicBezTo>
                      <a:cubicBezTo>
                        <a:pt x="12494" y="33942"/>
                        <a:pt x="16282" y="36111"/>
                        <a:pt x="21103" y="36111"/>
                      </a:cubicBezTo>
                      <a:cubicBezTo>
                        <a:pt x="22863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8" y="5968"/>
                        <a:pt x="17919" y="4210"/>
                      </a:cubicBezTo>
                      <a:cubicBezTo>
                        <a:pt x="16782" y="3206"/>
                        <a:pt x="15298" y="2684"/>
                        <a:pt x="13783" y="2755"/>
                      </a:cubicBezTo>
                      <a:cubicBezTo>
                        <a:pt x="10597" y="2755"/>
                        <a:pt x="8308" y="4685"/>
                        <a:pt x="6918" y="8544"/>
                      </a:cubicBezTo>
                      <a:cubicBezTo>
                        <a:pt x="6381" y="9859"/>
                        <a:pt x="6078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CCAFF2AD-AABA-1C87-DC12-AF68C6493073}"/>
                    </a:ext>
                  </a:extLst>
                </p:cNvPr>
                <p:cNvSpPr/>
                <p:nvPr/>
              </p:nvSpPr>
              <p:spPr>
                <a:xfrm>
                  <a:off x="10879429" y="4935479"/>
                  <a:ext cx="51168" cy="55079"/>
                </a:xfrm>
                <a:custGeom>
                  <a:avLst/>
                  <a:gdLst>
                    <a:gd name="connsiteX0" fmla="*/ 0 w 51168"/>
                    <a:gd name="connsiteY0" fmla="*/ 55080 h 55079"/>
                    <a:gd name="connsiteX1" fmla="*/ 0 w 51168"/>
                    <a:gd name="connsiteY1" fmla="*/ 53465 h 55079"/>
                    <a:gd name="connsiteX2" fmla="*/ 6552 w 51168"/>
                    <a:gd name="connsiteY2" fmla="*/ 49959 h 55079"/>
                    <a:gd name="connsiteX3" fmla="*/ 8673 w 51168"/>
                    <a:gd name="connsiteY3" fmla="*/ 44448 h 55079"/>
                    <a:gd name="connsiteX4" fmla="*/ 23685 w 51168"/>
                    <a:gd name="connsiteY4" fmla="*/ 0 h 55079"/>
                    <a:gd name="connsiteX5" fmla="*/ 27756 w 51168"/>
                    <a:gd name="connsiteY5" fmla="*/ 0 h 55079"/>
                    <a:gd name="connsiteX6" fmla="*/ 42850 w 51168"/>
                    <a:gd name="connsiteY6" fmla="*/ 45081 h 55079"/>
                    <a:gd name="connsiteX7" fmla="*/ 47346 w 51168"/>
                    <a:gd name="connsiteY7" fmla="*/ 52443 h 55079"/>
                    <a:gd name="connsiteX8" fmla="*/ 51169 w 51168"/>
                    <a:gd name="connsiteY8" fmla="*/ 53465 h 55079"/>
                    <a:gd name="connsiteX9" fmla="*/ 51169 w 51168"/>
                    <a:gd name="connsiteY9" fmla="*/ 55080 h 55079"/>
                    <a:gd name="connsiteX10" fmla="*/ 32322 w 51168"/>
                    <a:gd name="connsiteY10" fmla="*/ 55080 h 55079"/>
                    <a:gd name="connsiteX11" fmla="*/ 32322 w 51168"/>
                    <a:gd name="connsiteY11" fmla="*/ 53465 h 55079"/>
                    <a:gd name="connsiteX12" fmla="*/ 37456 w 51168"/>
                    <a:gd name="connsiteY12" fmla="*/ 50710 h 55079"/>
                    <a:gd name="connsiteX13" fmla="*/ 36818 w 51168"/>
                    <a:gd name="connsiteY13" fmla="*/ 47322 h 55079"/>
                    <a:gd name="connsiteX14" fmla="*/ 33398 w 51168"/>
                    <a:gd name="connsiteY14" fmla="*/ 37086 h 55079"/>
                    <a:gd name="connsiteX15" fmla="*/ 15201 w 51168"/>
                    <a:gd name="connsiteY15" fmla="*/ 37086 h 55079"/>
                    <a:gd name="connsiteX16" fmla="*/ 12129 w 51168"/>
                    <a:gd name="connsiteY16" fmla="*/ 46766 h 55079"/>
                    <a:gd name="connsiteX17" fmla="*/ 11243 w 51168"/>
                    <a:gd name="connsiteY17" fmla="*/ 50544 h 55079"/>
                    <a:gd name="connsiteX18" fmla="*/ 13683 w 51168"/>
                    <a:gd name="connsiteY18" fmla="*/ 53223 h 55079"/>
                    <a:gd name="connsiteX19" fmla="*/ 16377 w 51168"/>
                    <a:gd name="connsiteY19" fmla="*/ 53460 h 55079"/>
                    <a:gd name="connsiteX20" fmla="*/ 16377 w 51168"/>
                    <a:gd name="connsiteY20" fmla="*/ 55074 h 55079"/>
                    <a:gd name="connsiteX21" fmla="*/ 24359 w 51168"/>
                    <a:gd name="connsiteY21" fmla="*/ 9059 h 55079"/>
                    <a:gd name="connsiteX22" fmla="*/ 16217 w 51168"/>
                    <a:gd name="connsiteY22" fmla="*/ 33858 h 55079"/>
                    <a:gd name="connsiteX23" fmla="*/ 32393 w 51168"/>
                    <a:gd name="connsiteY23" fmla="*/ 33858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68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8" y="52296"/>
                        <a:pt x="6552" y="49959"/>
                      </a:cubicBezTo>
                      <a:cubicBezTo>
                        <a:pt x="7373" y="48168"/>
                        <a:pt x="8082" y="46327"/>
                        <a:pt x="8673" y="44448"/>
                      </a:cubicBezTo>
                      <a:lnTo>
                        <a:pt x="23685" y="0"/>
                      </a:lnTo>
                      <a:lnTo>
                        <a:pt x="27756" y="0"/>
                      </a:lnTo>
                      <a:lnTo>
                        <a:pt x="42850" y="45081"/>
                      </a:lnTo>
                      <a:cubicBezTo>
                        <a:pt x="44127" y="48857"/>
                        <a:pt x="45625" y="51311"/>
                        <a:pt x="47346" y="52443"/>
                      </a:cubicBezTo>
                      <a:cubicBezTo>
                        <a:pt x="48490" y="53159"/>
                        <a:pt x="49821" y="53515"/>
                        <a:pt x="51169" y="53465"/>
                      </a:cubicBezTo>
                      <a:lnTo>
                        <a:pt x="51169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9" y="53465"/>
                        <a:pt x="37461" y="52547"/>
                        <a:pt x="37456" y="50710"/>
                      </a:cubicBezTo>
                      <a:cubicBezTo>
                        <a:pt x="37423" y="49554"/>
                        <a:pt x="37207" y="48410"/>
                        <a:pt x="36818" y="47322"/>
                      </a:cubicBezTo>
                      <a:lnTo>
                        <a:pt x="33398" y="37086"/>
                      </a:lnTo>
                      <a:lnTo>
                        <a:pt x="15201" y="37086"/>
                      </a:lnTo>
                      <a:lnTo>
                        <a:pt x="12129" y="46766"/>
                      </a:lnTo>
                      <a:cubicBezTo>
                        <a:pt x="11674" y="47982"/>
                        <a:pt x="11376" y="49252"/>
                        <a:pt x="11243" y="50544"/>
                      </a:cubicBezTo>
                      <a:cubicBezTo>
                        <a:pt x="11243" y="52019"/>
                        <a:pt x="12056" y="52911"/>
                        <a:pt x="13683" y="53223"/>
                      </a:cubicBezTo>
                      <a:cubicBezTo>
                        <a:pt x="14570" y="53398"/>
                        <a:pt x="15473" y="53478"/>
                        <a:pt x="16377" y="53460"/>
                      </a:cubicBezTo>
                      <a:lnTo>
                        <a:pt x="16377" y="55074"/>
                      </a:lnTo>
                      <a:close/>
                      <a:moveTo>
                        <a:pt x="24359" y="9059"/>
                      </a:moveTo>
                      <a:lnTo>
                        <a:pt x="16217" y="33858"/>
                      </a:lnTo>
                      <a:lnTo>
                        <a:pt x="32393" y="3385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8" name="Freeform 457">
                  <a:extLst>
                    <a:ext uri="{FF2B5EF4-FFF2-40B4-BE49-F238E27FC236}">
                      <a16:creationId xmlns:a16="http://schemas.microsoft.com/office/drawing/2014/main" id="{6FE7D8F7-B067-31E0-942D-EBEF4F9820B9}"/>
                    </a:ext>
                  </a:extLst>
                </p:cNvPr>
                <p:cNvSpPr/>
                <p:nvPr/>
              </p:nvSpPr>
              <p:spPr>
                <a:xfrm>
                  <a:off x="10930166" y="4933948"/>
                  <a:ext cx="16672" cy="56611"/>
                </a:xfrm>
                <a:custGeom>
                  <a:avLst/>
                  <a:gdLst>
                    <a:gd name="connsiteX0" fmla="*/ 0 w 16672"/>
                    <a:gd name="connsiteY0" fmla="*/ 56611 h 56611"/>
                    <a:gd name="connsiteX1" fmla="*/ 0 w 16672"/>
                    <a:gd name="connsiteY1" fmla="*/ 55233 h 56611"/>
                    <a:gd name="connsiteX2" fmla="*/ 4248 w 16672"/>
                    <a:gd name="connsiteY2" fmla="*/ 53897 h 56611"/>
                    <a:gd name="connsiteX3" fmla="*/ 5524 w 16672"/>
                    <a:gd name="connsiteY3" fmla="*/ 49208 h 56611"/>
                    <a:gd name="connsiteX4" fmla="*/ 5524 w 16672"/>
                    <a:gd name="connsiteY4" fmla="*/ 8621 h 56611"/>
                    <a:gd name="connsiteX5" fmla="*/ 4000 w 16672"/>
                    <a:gd name="connsiteY5" fmla="*/ 4523 h 56611"/>
                    <a:gd name="connsiteX6" fmla="*/ 0 w 16672"/>
                    <a:gd name="connsiteY6" fmla="*/ 3305 h 56611"/>
                    <a:gd name="connsiteX7" fmla="*/ 0 w 16672"/>
                    <a:gd name="connsiteY7" fmla="*/ 1928 h 56611"/>
                    <a:gd name="connsiteX8" fmla="*/ 11148 w 16672"/>
                    <a:gd name="connsiteY8" fmla="*/ 0 h 56611"/>
                    <a:gd name="connsiteX9" fmla="*/ 11148 w 16672"/>
                    <a:gd name="connsiteY9" fmla="*/ 49208 h 56611"/>
                    <a:gd name="connsiteX10" fmla="*/ 13771 w 16672"/>
                    <a:gd name="connsiteY10" fmla="*/ 54802 h 56611"/>
                    <a:gd name="connsiteX11" fmla="*/ 16672 w 16672"/>
                    <a:gd name="connsiteY11" fmla="*/ 55233 h 56611"/>
                    <a:gd name="connsiteX12" fmla="*/ 16672 w 16672"/>
                    <a:gd name="connsiteY12" fmla="*/ 56611 h 5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1">
                      <a:moveTo>
                        <a:pt x="0" y="56611"/>
                      </a:moveTo>
                      <a:lnTo>
                        <a:pt x="0" y="55233"/>
                      </a:lnTo>
                      <a:cubicBezTo>
                        <a:pt x="2001" y="55233"/>
                        <a:pt x="3417" y="54788"/>
                        <a:pt x="4248" y="53897"/>
                      </a:cubicBezTo>
                      <a:cubicBezTo>
                        <a:pt x="5093" y="53004"/>
                        <a:pt x="5524" y="51443"/>
                        <a:pt x="5524" y="49208"/>
                      </a:cubicBezTo>
                      <a:lnTo>
                        <a:pt x="5524" y="8621"/>
                      </a:lnTo>
                      <a:cubicBezTo>
                        <a:pt x="5524" y="6705"/>
                        <a:pt x="5010" y="5339"/>
                        <a:pt x="4000" y="4523"/>
                      </a:cubicBezTo>
                      <a:cubicBezTo>
                        <a:pt x="3220" y="3932"/>
                        <a:pt x="1885" y="3518"/>
                        <a:pt x="0" y="3305"/>
                      </a:cubicBezTo>
                      <a:lnTo>
                        <a:pt x="0" y="1928"/>
                      </a:lnTo>
                      <a:lnTo>
                        <a:pt x="11148" y="0"/>
                      </a:lnTo>
                      <a:lnTo>
                        <a:pt x="11148" y="49208"/>
                      </a:lnTo>
                      <a:cubicBezTo>
                        <a:pt x="11148" y="52307"/>
                        <a:pt x="12023" y="54171"/>
                        <a:pt x="13771" y="54802"/>
                      </a:cubicBezTo>
                      <a:cubicBezTo>
                        <a:pt x="14706" y="55115"/>
                        <a:pt x="15687" y="55261"/>
                        <a:pt x="16672" y="55233"/>
                      </a:cubicBezTo>
                      <a:lnTo>
                        <a:pt x="16672" y="566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C20CD26C-F9E9-9B59-61FE-9FEAF5F36E83}"/>
                    </a:ext>
                  </a:extLst>
                </p:cNvPr>
                <p:cNvSpPr/>
                <p:nvPr/>
              </p:nvSpPr>
              <p:spPr>
                <a:xfrm>
                  <a:off x="10949674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9"/>
                        <a:pt x="4212" y="52366"/>
                      </a:cubicBezTo>
                      <a:cubicBezTo>
                        <a:pt x="5040" y="51474"/>
                        <a:pt x="5488" y="49883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5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1"/>
                        <a:pt x="5887" y="8819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7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B84544C3-78B6-1111-7BE6-ED89C265D411}"/>
                    </a:ext>
                  </a:extLst>
                </p:cNvPr>
                <p:cNvSpPr/>
                <p:nvPr/>
              </p:nvSpPr>
              <p:spPr>
                <a:xfrm>
                  <a:off x="10969454" y="4952245"/>
                  <a:ext cx="27040" cy="39107"/>
                </a:xfrm>
                <a:custGeom>
                  <a:avLst/>
                  <a:gdLst>
                    <a:gd name="connsiteX0" fmla="*/ 26178 w 27040"/>
                    <a:gd name="connsiteY0" fmla="*/ 35481 h 39107"/>
                    <a:gd name="connsiteX1" fmla="*/ 26178 w 27040"/>
                    <a:gd name="connsiteY1" fmla="*/ 37846 h 39107"/>
                    <a:gd name="connsiteX2" fmla="*/ 18403 w 27040"/>
                    <a:gd name="connsiteY2" fmla="*/ 39100 h 39107"/>
                    <a:gd name="connsiteX3" fmla="*/ 4455 w 27040"/>
                    <a:gd name="connsiteY3" fmla="*/ 33512 h 39107"/>
                    <a:gd name="connsiteX4" fmla="*/ 0 w 27040"/>
                    <a:gd name="connsiteY4" fmla="*/ 18469 h 39107"/>
                    <a:gd name="connsiteX5" fmla="*/ 6759 w 27040"/>
                    <a:gd name="connsiteY5" fmla="*/ 2291 h 39107"/>
                    <a:gd name="connsiteX6" fmla="*/ 15680 w 27040"/>
                    <a:gd name="connsiteY6" fmla="*/ 9 h 39107"/>
                    <a:gd name="connsiteX7" fmla="*/ 23006 w 27040"/>
                    <a:gd name="connsiteY7" fmla="*/ 1422 h 39107"/>
                    <a:gd name="connsiteX8" fmla="*/ 27041 w 27040"/>
                    <a:gd name="connsiteY8" fmla="*/ 7607 h 39107"/>
                    <a:gd name="connsiteX9" fmla="*/ 23644 w 27040"/>
                    <a:gd name="connsiteY9" fmla="*/ 11462 h 39107"/>
                    <a:gd name="connsiteX10" fmla="*/ 20849 w 27040"/>
                    <a:gd name="connsiteY10" fmla="*/ 9807 h 39107"/>
                    <a:gd name="connsiteX11" fmla="*/ 19715 w 27040"/>
                    <a:gd name="connsiteY11" fmla="*/ 6229 h 39107"/>
                    <a:gd name="connsiteX12" fmla="*/ 14723 w 27040"/>
                    <a:gd name="connsiteY12" fmla="*/ 2764 h 39107"/>
                    <a:gd name="connsiteX13" fmla="*/ 7149 w 27040"/>
                    <a:gd name="connsiteY13" fmla="*/ 8512 h 39107"/>
                    <a:gd name="connsiteX14" fmla="*/ 5997 w 27040"/>
                    <a:gd name="connsiteY14" fmla="*/ 15808 h 39107"/>
                    <a:gd name="connsiteX15" fmla="*/ 13606 w 27040"/>
                    <a:gd name="connsiteY15" fmla="*/ 33252 h 39107"/>
                    <a:gd name="connsiteX16" fmla="*/ 22108 w 27040"/>
                    <a:gd name="connsiteY16" fmla="*/ 36126 h 39107"/>
                    <a:gd name="connsiteX17" fmla="*/ 26178 w 27040"/>
                    <a:gd name="connsiteY17" fmla="*/ 35481 h 3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40" h="39107">
                      <a:moveTo>
                        <a:pt x="26178" y="35481"/>
                      </a:moveTo>
                      <a:lnTo>
                        <a:pt x="26178" y="37846"/>
                      </a:lnTo>
                      <a:cubicBezTo>
                        <a:pt x="23687" y="38745"/>
                        <a:pt x="21050" y="39170"/>
                        <a:pt x="18403" y="39100"/>
                      </a:cubicBezTo>
                      <a:cubicBezTo>
                        <a:pt x="12224" y="39100"/>
                        <a:pt x="7574" y="37237"/>
                        <a:pt x="4455" y="33512"/>
                      </a:cubicBezTo>
                      <a:cubicBezTo>
                        <a:pt x="1485" y="29941"/>
                        <a:pt x="0" y="24926"/>
                        <a:pt x="0" y="18469"/>
                      </a:cubicBezTo>
                      <a:cubicBezTo>
                        <a:pt x="0" y="10652"/>
                        <a:pt x="2253" y="5260"/>
                        <a:pt x="6759" y="2291"/>
                      </a:cubicBezTo>
                      <a:cubicBezTo>
                        <a:pt x="9094" y="766"/>
                        <a:pt x="12068" y="5"/>
                        <a:pt x="15680" y="9"/>
                      </a:cubicBezTo>
                      <a:cubicBezTo>
                        <a:pt x="18197" y="-73"/>
                        <a:pt x="20700" y="410"/>
                        <a:pt x="23006" y="1422"/>
                      </a:cubicBezTo>
                      <a:cubicBezTo>
                        <a:pt x="25700" y="2711"/>
                        <a:pt x="27045" y="4773"/>
                        <a:pt x="27041" y="7607"/>
                      </a:cubicBezTo>
                      <a:cubicBezTo>
                        <a:pt x="27041" y="10177"/>
                        <a:pt x="25908" y="11462"/>
                        <a:pt x="23644" y="11462"/>
                      </a:cubicBezTo>
                      <a:cubicBezTo>
                        <a:pt x="22472" y="11494"/>
                        <a:pt x="21385" y="10850"/>
                        <a:pt x="20849" y="9807"/>
                      </a:cubicBezTo>
                      <a:cubicBezTo>
                        <a:pt x="20311" y="8671"/>
                        <a:pt x="19929" y="7468"/>
                        <a:pt x="19715" y="6229"/>
                      </a:cubicBezTo>
                      <a:cubicBezTo>
                        <a:pt x="19195" y="3916"/>
                        <a:pt x="17531" y="2760"/>
                        <a:pt x="14723" y="2764"/>
                      </a:cubicBezTo>
                      <a:cubicBezTo>
                        <a:pt x="11178" y="2764"/>
                        <a:pt x="8653" y="4680"/>
                        <a:pt x="7149" y="8512"/>
                      </a:cubicBezTo>
                      <a:cubicBezTo>
                        <a:pt x="6327" y="10854"/>
                        <a:pt x="5937" y="13327"/>
                        <a:pt x="5997" y="15808"/>
                      </a:cubicBezTo>
                      <a:cubicBezTo>
                        <a:pt x="5997" y="23499"/>
                        <a:pt x="8533" y="29314"/>
                        <a:pt x="13606" y="33252"/>
                      </a:cubicBezTo>
                      <a:cubicBezTo>
                        <a:pt x="16024" y="35163"/>
                        <a:pt x="19027" y="36178"/>
                        <a:pt x="22108" y="36126"/>
                      </a:cubicBezTo>
                      <a:cubicBezTo>
                        <a:pt x="23486" y="36082"/>
                        <a:pt x="24854" y="35865"/>
                        <a:pt x="26178" y="3548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83F0D02F-6351-15B8-B8F6-C8EE0B8BDC42}"/>
                    </a:ext>
                  </a:extLst>
                </p:cNvPr>
                <p:cNvSpPr/>
                <p:nvPr/>
              </p:nvSpPr>
              <p:spPr>
                <a:xfrm>
                  <a:off x="11000783" y="4952296"/>
                  <a:ext cx="29830" cy="39049"/>
                </a:xfrm>
                <a:custGeom>
                  <a:avLst/>
                  <a:gdLst>
                    <a:gd name="connsiteX0" fmla="*/ 29831 w 29830"/>
                    <a:gd name="connsiteY0" fmla="*/ 36649 h 39049"/>
                    <a:gd name="connsiteX1" fmla="*/ 29831 w 29830"/>
                    <a:gd name="connsiteY1" fmla="*/ 38346 h 39049"/>
                    <a:gd name="connsiteX2" fmla="*/ 24549 w 29830"/>
                    <a:gd name="connsiteY2" fmla="*/ 39050 h 39049"/>
                    <a:gd name="connsiteX3" fmla="*/ 19102 w 29830"/>
                    <a:gd name="connsiteY3" fmla="*/ 33137 h 39049"/>
                    <a:gd name="connsiteX4" fmla="*/ 18978 w 29830"/>
                    <a:gd name="connsiteY4" fmla="*/ 33137 h 39049"/>
                    <a:gd name="connsiteX5" fmla="*/ 8675 w 29830"/>
                    <a:gd name="connsiteY5" fmla="*/ 39050 h 39049"/>
                    <a:gd name="connsiteX6" fmla="*/ 1136 w 29830"/>
                    <a:gd name="connsiteY6" fmla="*/ 34644 h 39049"/>
                    <a:gd name="connsiteX7" fmla="*/ 2 w 29830"/>
                    <a:gd name="connsiteY7" fmla="*/ 29878 h 39049"/>
                    <a:gd name="connsiteX8" fmla="*/ 6973 w 29830"/>
                    <a:gd name="connsiteY8" fmla="*/ 19679 h 39049"/>
                    <a:gd name="connsiteX9" fmla="*/ 13661 w 29830"/>
                    <a:gd name="connsiteY9" fmla="*/ 18123 h 39049"/>
                    <a:gd name="connsiteX10" fmla="*/ 19114 w 29830"/>
                    <a:gd name="connsiteY10" fmla="*/ 17497 h 39049"/>
                    <a:gd name="connsiteX11" fmla="*/ 19114 w 29830"/>
                    <a:gd name="connsiteY11" fmla="*/ 14422 h 39049"/>
                    <a:gd name="connsiteX12" fmla="*/ 17129 w 29830"/>
                    <a:gd name="connsiteY12" fmla="*/ 4370 h 39049"/>
                    <a:gd name="connsiteX13" fmla="*/ 12952 w 29830"/>
                    <a:gd name="connsiteY13" fmla="*/ 2755 h 39049"/>
                    <a:gd name="connsiteX14" fmla="*/ 9236 w 29830"/>
                    <a:gd name="connsiteY14" fmla="*/ 3619 h 39049"/>
                    <a:gd name="connsiteX15" fmla="*/ 7889 w 29830"/>
                    <a:gd name="connsiteY15" fmla="*/ 7439 h 39049"/>
                    <a:gd name="connsiteX16" fmla="*/ 4492 w 29830"/>
                    <a:gd name="connsiteY16" fmla="*/ 11690 h 39049"/>
                    <a:gd name="connsiteX17" fmla="*/ 988 w 29830"/>
                    <a:gd name="connsiteY17" fmla="*/ 7988 h 39049"/>
                    <a:gd name="connsiteX18" fmla="*/ 7611 w 29830"/>
                    <a:gd name="connsiteY18" fmla="*/ 940 h 39049"/>
                    <a:gd name="connsiteX19" fmla="*/ 13023 w 29830"/>
                    <a:gd name="connsiteY19" fmla="*/ 0 h 39049"/>
                    <a:gd name="connsiteX20" fmla="*/ 23858 w 29830"/>
                    <a:gd name="connsiteY20" fmla="*/ 6019 h 39049"/>
                    <a:gd name="connsiteX21" fmla="*/ 24780 w 29830"/>
                    <a:gd name="connsiteY21" fmla="*/ 12991 h 39049"/>
                    <a:gd name="connsiteX22" fmla="*/ 24780 w 29830"/>
                    <a:gd name="connsiteY22" fmla="*/ 33148 h 39049"/>
                    <a:gd name="connsiteX23" fmla="*/ 27893 w 29830"/>
                    <a:gd name="connsiteY23" fmla="*/ 37010 h 39049"/>
                    <a:gd name="connsiteX24" fmla="*/ 29831 w 29830"/>
                    <a:gd name="connsiteY24" fmla="*/ 36649 h 39049"/>
                    <a:gd name="connsiteX25" fmla="*/ 19102 w 29830"/>
                    <a:gd name="connsiteY25" fmla="*/ 24959 h 39049"/>
                    <a:gd name="connsiteX26" fmla="*/ 19102 w 29830"/>
                    <a:gd name="connsiteY26" fmla="*/ 20193 h 39049"/>
                    <a:gd name="connsiteX27" fmla="*/ 6429 w 29830"/>
                    <a:gd name="connsiteY27" fmla="*/ 28578 h 39049"/>
                    <a:gd name="connsiteX28" fmla="*/ 7664 w 29830"/>
                    <a:gd name="connsiteY28" fmla="*/ 33308 h 39049"/>
                    <a:gd name="connsiteX29" fmla="*/ 11345 w 29830"/>
                    <a:gd name="connsiteY29" fmla="*/ 35673 h 39049"/>
                    <a:gd name="connsiteX30" fmla="*/ 17152 w 29830"/>
                    <a:gd name="connsiteY30" fmla="*/ 32208 h 39049"/>
                    <a:gd name="connsiteX31" fmla="*/ 19102 w 29830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30" h="39049">
                      <a:moveTo>
                        <a:pt x="29831" y="36649"/>
                      </a:moveTo>
                      <a:lnTo>
                        <a:pt x="29831" y="38346"/>
                      </a:lnTo>
                      <a:cubicBezTo>
                        <a:pt x="28112" y="38817"/>
                        <a:pt x="26333" y="39053"/>
                        <a:pt x="24549" y="39050"/>
                      </a:cubicBezTo>
                      <a:cubicBezTo>
                        <a:pt x="20916" y="39050"/>
                        <a:pt x="19098" y="37079"/>
                        <a:pt x="19102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56" y="39050"/>
                        <a:pt x="2743" y="37581"/>
                        <a:pt x="1136" y="34644"/>
                      </a:cubicBezTo>
                      <a:cubicBezTo>
                        <a:pt x="361" y="33177"/>
                        <a:pt x="-29" y="31538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0" y="18886"/>
                        <a:pt x="11376" y="18364"/>
                        <a:pt x="13661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2" y="5927"/>
                        <a:pt x="17129" y="4370"/>
                      </a:cubicBezTo>
                      <a:cubicBezTo>
                        <a:pt x="16207" y="3294"/>
                        <a:pt x="14819" y="2755"/>
                        <a:pt x="12952" y="2755"/>
                      </a:cubicBezTo>
                      <a:cubicBezTo>
                        <a:pt x="11179" y="2755"/>
                        <a:pt x="9998" y="3045"/>
                        <a:pt x="9236" y="3619"/>
                      </a:cubicBezTo>
                      <a:cubicBezTo>
                        <a:pt x="8338" y="4328"/>
                        <a:pt x="7889" y="5606"/>
                        <a:pt x="7889" y="7439"/>
                      </a:cubicBezTo>
                      <a:cubicBezTo>
                        <a:pt x="7889" y="10277"/>
                        <a:pt x="6756" y="11694"/>
                        <a:pt x="4492" y="11690"/>
                      </a:cubicBezTo>
                      <a:cubicBezTo>
                        <a:pt x="2156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3" y="338"/>
                        <a:pt x="11180" y="21"/>
                        <a:pt x="13023" y="0"/>
                      </a:cubicBezTo>
                      <a:cubicBezTo>
                        <a:pt x="18931" y="0"/>
                        <a:pt x="22541" y="2006"/>
                        <a:pt x="23858" y="6019"/>
                      </a:cubicBezTo>
                      <a:cubicBezTo>
                        <a:pt x="24526" y="8282"/>
                        <a:pt x="24833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21"/>
                        <a:pt x="25813" y="37010"/>
                        <a:pt x="27893" y="37010"/>
                      </a:cubicBezTo>
                      <a:cubicBezTo>
                        <a:pt x="28549" y="36962"/>
                        <a:pt x="29199" y="36841"/>
                        <a:pt x="29831" y="36649"/>
                      </a:cubicBezTo>
                      <a:close/>
                      <a:moveTo>
                        <a:pt x="19102" y="24959"/>
                      </a:moveTo>
                      <a:lnTo>
                        <a:pt x="19102" y="20193"/>
                      </a:lnTo>
                      <a:cubicBezTo>
                        <a:pt x="10646" y="20406"/>
                        <a:pt x="6422" y="23201"/>
                        <a:pt x="6429" y="28578"/>
                      </a:cubicBezTo>
                      <a:cubicBezTo>
                        <a:pt x="6402" y="30237"/>
                        <a:pt x="6829" y="31874"/>
                        <a:pt x="7664" y="33308"/>
                      </a:cubicBezTo>
                      <a:cubicBezTo>
                        <a:pt x="8610" y="34881"/>
                        <a:pt x="9838" y="35673"/>
                        <a:pt x="11345" y="35673"/>
                      </a:cubicBezTo>
                      <a:cubicBezTo>
                        <a:pt x="13732" y="35673"/>
                        <a:pt x="15668" y="34518"/>
                        <a:pt x="17152" y="32208"/>
                      </a:cubicBezTo>
                      <a:cubicBezTo>
                        <a:pt x="18488" y="30031"/>
                        <a:pt x="19165" y="27513"/>
                        <a:pt x="19102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5B757EC3-4776-B256-1453-B726DA44A727}"/>
                    </a:ext>
                  </a:extLst>
                </p:cNvPr>
                <p:cNvSpPr/>
                <p:nvPr/>
              </p:nvSpPr>
              <p:spPr>
                <a:xfrm>
                  <a:off x="11033024" y="4952254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304 h 38304"/>
                    <a:gd name="connsiteX1" fmla="*/ 0 w 36647"/>
                    <a:gd name="connsiteY1" fmla="*/ 36927 h 38304"/>
                    <a:gd name="connsiteX2" fmla="*/ 4212 w 36647"/>
                    <a:gd name="connsiteY2" fmla="*/ 35590 h 38304"/>
                    <a:gd name="connsiteX3" fmla="*/ 5488 w 36647"/>
                    <a:gd name="connsiteY3" fmla="*/ 30901 h 38304"/>
                    <a:gd name="connsiteX4" fmla="*/ 5488 w 36647"/>
                    <a:gd name="connsiteY4" fmla="*/ 8621 h 38304"/>
                    <a:gd name="connsiteX5" fmla="*/ 4000 w 36647"/>
                    <a:gd name="connsiteY5" fmla="*/ 4529 h 38304"/>
                    <a:gd name="connsiteX6" fmla="*/ 0 w 36647"/>
                    <a:gd name="connsiteY6" fmla="*/ 3382 h 38304"/>
                    <a:gd name="connsiteX7" fmla="*/ 0 w 36647"/>
                    <a:gd name="connsiteY7" fmla="*/ 2004 h 38304"/>
                    <a:gd name="connsiteX8" fmla="*/ 11148 w 36647"/>
                    <a:gd name="connsiteY8" fmla="*/ 0 h 38304"/>
                    <a:gd name="connsiteX9" fmla="*/ 11148 w 36647"/>
                    <a:gd name="connsiteY9" fmla="*/ 10827 h 38304"/>
                    <a:gd name="connsiteX10" fmla="*/ 11290 w 36647"/>
                    <a:gd name="connsiteY10" fmla="*/ 10827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9 w 36647"/>
                    <a:gd name="connsiteY13" fmla="*/ 12358 h 38304"/>
                    <a:gd name="connsiteX14" fmla="*/ 31129 w 36647"/>
                    <a:gd name="connsiteY14" fmla="*/ 30901 h 38304"/>
                    <a:gd name="connsiteX15" fmla="*/ 33746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4 h 38304"/>
                    <a:gd name="connsiteX18" fmla="*/ 19998 w 36647"/>
                    <a:gd name="connsiteY18" fmla="*/ 38304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90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32 h 38304"/>
                    <a:gd name="connsiteX23" fmla="*/ 25168 w 36647"/>
                    <a:gd name="connsiteY23" fmla="*/ 7243 h 38304"/>
                    <a:gd name="connsiteX24" fmla="*/ 20636 w 36647"/>
                    <a:gd name="connsiteY24" fmla="*/ 3974 h 38304"/>
                    <a:gd name="connsiteX25" fmla="*/ 15715 w 36647"/>
                    <a:gd name="connsiteY25" fmla="*/ 7362 h 38304"/>
                    <a:gd name="connsiteX26" fmla="*/ 12637 w 36647"/>
                    <a:gd name="connsiteY26" fmla="*/ 13109 h 38304"/>
                    <a:gd name="connsiteX27" fmla="*/ 11148 w 36647"/>
                    <a:gd name="connsiteY27" fmla="*/ 20902 h 38304"/>
                    <a:gd name="connsiteX28" fmla="*/ 11148 w 36647"/>
                    <a:gd name="connsiteY28" fmla="*/ 30901 h 38304"/>
                    <a:gd name="connsiteX29" fmla="*/ 13766 w 36647"/>
                    <a:gd name="connsiteY29" fmla="*/ 36495 h 38304"/>
                    <a:gd name="connsiteX30" fmla="*/ 16672 w 36647"/>
                    <a:gd name="connsiteY30" fmla="*/ 36927 h 38304"/>
                    <a:gd name="connsiteX31" fmla="*/ 16672 w 36647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7" y="36927"/>
                        <a:pt x="3373" y="36481"/>
                        <a:pt x="4212" y="35590"/>
                      </a:cubicBezTo>
                      <a:cubicBezTo>
                        <a:pt x="5057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86" y="5310"/>
                        <a:pt x="4000" y="4529"/>
                      </a:cubicBezTo>
                      <a:cubicBezTo>
                        <a:pt x="3220" y="3938"/>
                        <a:pt x="1885" y="3542"/>
                        <a:pt x="0" y="3382"/>
                      </a:cubicBezTo>
                      <a:lnTo>
                        <a:pt x="0" y="2004"/>
                      </a:lnTo>
                      <a:lnTo>
                        <a:pt x="11148" y="0"/>
                      </a:lnTo>
                      <a:lnTo>
                        <a:pt x="11148" y="10827"/>
                      </a:lnTo>
                      <a:lnTo>
                        <a:pt x="11290" y="10827"/>
                      </a:lnTo>
                      <a:cubicBezTo>
                        <a:pt x="13789" y="3605"/>
                        <a:pt x="17618" y="-4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704" y="5014"/>
                        <a:pt x="31129" y="8006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46" y="36495"/>
                      </a:cubicBezTo>
                      <a:cubicBezTo>
                        <a:pt x="34680" y="36808"/>
                        <a:pt x="35660" y="36954"/>
                        <a:pt x="36647" y="36927"/>
                      </a:cubicBezTo>
                      <a:lnTo>
                        <a:pt x="36647" y="38304"/>
                      </a:lnTo>
                      <a:lnTo>
                        <a:pt x="19998" y="38304"/>
                      </a:lnTo>
                      <a:lnTo>
                        <a:pt x="19998" y="36927"/>
                      </a:lnTo>
                      <a:cubicBezTo>
                        <a:pt x="22007" y="36927"/>
                        <a:pt x="23419" y="36483"/>
                        <a:pt x="24246" y="35590"/>
                      </a:cubicBezTo>
                      <a:cubicBezTo>
                        <a:pt x="25073" y="34698"/>
                        <a:pt x="25522" y="33137"/>
                        <a:pt x="25522" y="30901"/>
                      </a:cubicBezTo>
                      <a:lnTo>
                        <a:pt x="25522" y="14132"/>
                      </a:lnTo>
                      <a:cubicBezTo>
                        <a:pt x="25522" y="10407"/>
                        <a:pt x="25404" y="8111"/>
                        <a:pt x="25168" y="7243"/>
                      </a:cubicBezTo>
                      <a:cubicBezTo>
                        <a:pt x="24577" y="5067"/>
                        <a:pt x="23065" y="3978"/>
                        <a:pt x="20636" y="3974"/>
                      </a:cubicBezTo>
                      <a:cubicBezTo>
                        <a:pt x="19030" y="3974"/>
                        <a:pt x="17387" y="5103"/>
                        <a:pt x="15715" y="7362"/>
                      </a:cubicBezTo>
                      <a:cubicBezTo>
                        <a:pt x="14421" y="9121"/>
                        <a:pt x="13387" y="11057"/>
                        <a:pt x="12637" y="13109"/>
                      </a:cubicBezTo>
                      <a:cubicBezTo>
                        <a:pt x="11668" y="15594"/>
                        <a:pt x="11166" y="18236"/>
                        <a:pt x="11148" y="20902"/>
                      </a:cubicBezTo>
                      <a:lnTo>
                        <a:pt x="11148" y="30901"/>
                      </a:lnTo>
                      <a:cubicBezTo>
                        <a:pt x="11148" y="34000"/>
                        <a:pt x="12023" y="35864"/>
                        <a:pt x="13766" y="36495"/>
                      </a:cubicBezTo>
                      <a:cubicBezTo>
                        <a:pt x="14699" y="36809"/>
                        <a:pt x="15686" y="36955"/>
                        <a:pt x="16672" y="36927"/>
                      </a:cubicBezTo>
                      <a:lnTo>
                        <a:pt x="16672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3" name="Freeform 462">
                  <a:extLst>
                    <a:ext uri="{FF2B5EF4-FFF2-40B4-BE49-F238E27FC236}">
                      <a16:creationId xmlns:a16="http://schemas.microsoft.com/office/drawing/2014/main" id="{D4D3ADCF-602F-6332-CDD9-DAD33AFFA102}"/>
                    </a:ext>
                  </a:extLst>
                </p:cNvPr>
                <p:cNvSpPr/>
                <p:nvPr/>
              </p:nvSpPr>
              <p:spPr>
                <a:xfrm>
                  <a:off x="11070658" y="4940872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6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9 w 20884"/>
                    <a:gd name="connsiteY3" fmla="*/ 47913 h 50473"/>
                    <a:gd name="connsiteX4" fmla="*/ 5878 w 20884"/>
                    <a:gd name="connsiteY4" fmla="*/ 38387 h 50473"/>
                    <a:gd name="connsiteX5" fmla="*/ 5878 w 20884"/>
                    <a:gd name="connsiteY5" fmla="*/ 14924 h 50473"/>
                    <a:gd name="connsiteX6" fmla="*/ 0 w 20884"/>
                    <a:gd name="connsiteY6" fmla="*/ 14924 h 50473"/>
                    <a:gd name="connsiteX7" fmla="*/ 0 w 20884"/>
                    <a:gd name="connsiteY7" fmla="*/ 12210 h 50473"/>
                    <a:gd name="connsiteX8" fmla="*/ 8496 w 20884"/>
                    <a:gd name="connsiteY8" fmla="*/ 7013 h 50473"/>
                    <a:gd name="connsiteX9" fmla="*/ 9630 w 20884"/>
                    <a:gd name="connsiteY9" fmla="*/ 0 h 50473"/>
                    <a:gd name="connsiteX10" fmla="*/ 11503 w 20884"/>
                    <a:gd name="connsiteY10" fmla="*/ 0 h 50473"/>
                    <a:gd name="connsiteX11" fmla="*/ 11503 w 20884"/>
                    <a:gd name="connsiteY11" fmla="*/ 12210 h 50473"/>
                    <a:gd name="connsiteX12" fmla="*/ 20885 w 20884"/>
                    <a:gd name="connsiteY12" fmla="*/ 12210 h 50473"/>
                    <a:gd name="connsiteX13" fmla="*/ 20885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21 w 20884"/>
                    <a:gd name="connsiteY16" fmla="*/ 46263 h 50473"/>
                    <a:gd name="connsiteX17" fmla="*/ 17984 w 20884"/>
                    <a:gd name="connsiteY17" fmla="*/ 47836 h 50473"/>
                    <a:gd name="connsiteX18" fmla="*/ 20885 w 20884"/>
                    <a:gd name="connsiteY18" fmla="*/ 47446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6"/>
                      </a:moveTo>
                      <a:lnTo>
                        <a:pt x="20885" y="50160"/>
                      </a:lnTo>
                      <a:cubicBezTo>
                        <a:pt x="19727" y="50335"/>
                        <a:pt x="18557" y="50439"/>
                        <a:pt x="17381" y="50473"/>
                      </a:cubicBezTo>
                      <a:cubicBezTo>
                        <a:pt x="12235" y="50473"/>
                        <a:pt x="8974" y="49620"/>
                        <a:pt x="7609" y="47913"/>
                      </a:cubicBezTo>
                      <a:cubicBezTo>
                        <a:pt x="6451" y="46498"/>
                        <a:pt x="5872" y="43323"/>
                        <a:pt x="5878" y="38387"/>
                      </a:cubicBezTo>
                      <a:lnTo>
                        <a:pt x="5878" y="14924"/>
                      </a:lnTo>
                      <a:lnTo>
                        <a:pt x="0" y="14924"/>
                      </a:lnTo>
                      <a:lnTo>
                        <a:pt x="0" y="12210"/>
                      </a:lnTo>
                      <a:cubicBezTo>
                        <a:pt x="4201" y="12210"/>
                        <a:pt x="7030" y="10478"/>
                        <a:pt x="8496" y="7013"/>
                      </a:cubicBezTo>
                      <a:cubicBezTo>
                        <a:pt x="9323" y="4770"/>
                        <a:pt x="9707" y="2389"/>
                        <a:pt x="9630" y="0"/>
                      </a:cubicBezTo>
                      <a:lnTo>
                        <a:pt x="11503" y="0"/>
                      </a:lnTo>
                      <a:lnTo>
                        <a:pt x="11503" y="12210"/>
                      </a:lnTo>
                      <a:lnTo>
                        <a:pt x="20885" y="12210"/>
                      </a:lnTo>
                      <a:lnTo>
                        <a:pt x="20885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48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226" y="47836"/>
                        <a:pt x="19165" y="47706"/>
                        <a:pt x="20885" y="4744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4" name="Freeform 463">
                  <a:extLst>
                    <a:ext uri="{FF2B5EF4-FFF2-40B4-BE49-F238E27FC236}">
                      <a16:creationId xmlns:a16="http://schemas.microsoft.com/office/drawing/2014/main" id="{A480790C-1B2C-B8A0-DF53-B3C5639428DD}"/>
                    </a:ext>
                  </a:extLst>
                </p:cNvPr>
                <p:cNvSpPr/>
                <p:nvPr/>
              </p:nvSpPr>
              <p:spPr>
                <a:xfrm>
                  <a:off x="11094201" y="4952254"/>
                  <a:ext cx="27131" cy="39098"/>
                </a:xfrm>
                <a:custGeom>
                  <a:avLst/>
                  <a:gdLst>
                    <a:gd name="connsiteX0" fmla="*/ 26202 w 27131"/>
                    <a:gd name="connsiteY0" fmla="*/ 35076 h 39098"/>
                    <a:gd name="connsiteX1" fmla="*/ 26202 w 27131"/>
                    <a:gd name="connsiteY1" fmla="*/ 37678 h 39098"/>
                    <a:gd name="connsiteX2" fmla="*/ 17564 w 27131"/>
                    <a:gd name="connsiteY2" fmla="*/ 39091 h 39098"/>
                    <a:gd name="connsiteX3" fmla="*/ 2056 w 27131"/>
                    <a:gd name="connsiteY3" fmla="*/ 29837 h 39098"/>
                    <a:gd name="connsiteX4" fmla="*/ 0 w 27131"/>
                    <a:gd name="connsiteY4" fmla="*/ 18543 h 39098"/>
                    <a:gd name="connsiteX5" fmla="*/ 14729 w 27131"/>
                    <a:gd name="connsiteY5" fmla="*/ 0 h 39098"/>
                    <a:gd name="connsiteX6" fmla="*/ 25457 w 27131"/>
                    <a:gd name="connsiteY6" fmla="*/ 5984 h 39098"/>
                    <a:gd name="connsiteX7" fmla="*/ 27123 w 27131"/>
                    <a:gd name="connsiteY7" fmla="*/ 13541 h 39098"/>
                    <a:gd name="connsiteX8" fmla="*/ 27123 w 27131"/>
                    <a:gd name="connsiteY8" fmla="*/ 15315 h 39098"/>
                    <a:gd name="connsiteX9" fmla="*/ 6020 w 27131"/>
                    <a:gd name="connsiteY9" fmla="*/ 15315 h 39098"/>
                    <a:gd name="connsiteX10" fmla="*/ 9736 w 27131"/>
                    <a:gd name="connsiteY10" fmla="*/ 29606 h 39098"/>
                    <a:gd name="connsiteX11" fmla="*/ 21103 w 27131"/>
                    <a:gd name="connsiteY11" fmla="*/ 36111 h 39098"/>
                    <a:gd name="connsiteX12" fmla="*/ 26202 w 27131"/>
                    <a:gd name="connsiteY12" fmla="*/ 35076 h 39098"/>
                    <a:gd name="connsiteX13" fmla="*/ 6020 w 27131"/>
                    <a:gd name="connsiteY13" fmla="*/ 12677 h 39098"/>
                    <a:gd name="connsiteX14" fmla="*/ 20678 w 27131"/>
                    <a:gd name="connsiteY14" fmla="*/ 12677 h 39098"/>
                    <a:gd name="connsiteX15" fmla="*/ 17919 w 27131"/>
                    <a:gd name="connsiteY15" fmla="*/ 4210 h 39098"/>
                    <a:gd name="connsiteX16" fmla="*/ 13783 w 27131"/>
                    <a:gd name="connsiteY16" fmla="*/ 2755 h 39098"/>
                    <a:gd name="connsiteX17" fmla="*/ 6918 w 27131"/>
                    <a:gd name="connsiteY17" fmla="*/ 8544 h 39098"/>
                    <a:gd name="connsiteX18" fmla="*/ 6020 w 27131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31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4" y="39091"/>
                        <a:pt x="4744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5" y="0"/>
                        <a:pt x="23260" y="1994"/>
                        <a:pt x="25457" y="5984"/>
                      </a:cubicBezTo>
                      <a:cubicBezTo>
                        <a:pt x="26633" y="8325"/>
                        <a:pt x="27206" y="10923"/>
                        <a:pt x="27123" y="13541"/>
                      </a:cubicBezTo>
                      <a:lnTo>
                        <a:pt x="27123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61" y="25720"/>
                        <a:pt x="9736" y="29606"/>
                      </a:cubicBezTo>
                      <a:cubicBezTo>
                        <a:pt x="12495" y="33942"/>
                        <a:pt x="16282" y="36111"/>
                        <a:pt x="21103" y="36111"/>
                      </a:cubicBezTo>
                      <a:cubicBezTo>
                        <a:pt x="22864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6" y="5968"/>
                        <a:pt x="17919" y="4210"/>
                      </a:cubicBezTo>
                      <a:cubicBezTo>
                        <a:pt x="16779" y="3206"/>
                        <a:pt x="15296" y="2684"/>
                        <a:pt x="13783" y="2755"/>
                      </a:cubicBezTo>
                      <a:cubicBezTo>
                        <a:pt x="10599" y="2755"/>
                        <a:pt x="8312" y="4685"/>
                        <a:pt x="6918" y="8544"/>
                      </a:cubicBezTo>
                      <a:cubicBezTo>
                        <a:pt x="6381" y="9859"/>
                        <a:pt x="6079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B83D1751-E00D-5EED-7B35-3F8181D69FC7}"/>
                  </a:ext>
                </a:extLst>
              </p:cNvPr>
              <p:cNvGrpSpPr/>
              <p:nvPr userDrawn="1"/>
            </p:nvGrpSpPr>
            <p:grpSpPr>
              <a:xfrm>
                <a:off x="9832842" y="4457879"/>
                <a:ext cx="875170" cy="309249"/>
                <a:chOff x="8477241" y="4639428"/>
                <a:chExt cx="893774" cy="315823"/>
              </a:xfrm>
            </p:grpSpPr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DB669956-D6A5-6CA7-6556-B7B6774C15D9}"/>
                    </a:ext>
                  </a:extLst>
                </p:cNvPr>
                <p:cNvSpPr/>
                <p:nvPr/>
              </p:nvSpPr>
              <p:spPr>
                <a:xfrm>
                  <a:off x="8857749" y="4644718"/>
                  <a:ext cx="62489" cy="65074"/>
                </a:xfrm>
                <a:custGeom>
                  <a:avLst/>
                  <a:gdLst>
                    <a:gd name="connsiteX0" fmla="*/ 55755 w 62489"/>
                    <a:gd name="connsiteY0" fmla="*/ 5328 h 65074"/>
                    <a:gd name="connsiteX1" fmla="*/ 55755 w 62489"/>
                    <a:gd name="connsiteY1" fmla="*/ 39852 h 65074"/>
                    <a:gd name="connsiteX2" fmla="*/ 30532 w 62489"/>
                    <a:gd name="connsiteY2" fmla="*/ 65075 h 65074"/>
                    <a:gd name="connsiteX3" fmla="*/ 6753 w 62489"/>
                    <a:gd name="connsiteY3" fmla="*/ 42910 h 65074"/>
                    <a:gd name="connsiteX4" fmla="*/ 6753 w 62489"/>
                    <a:gd name="connsiteY4" fmla="*/ 5328 h 65074"/>
                    <a:gd name="connsiteX5" fmla="*/ 0 w 62489"/>
                    <a:gd name="connsiteY5" fmla="*/ 4067 h 65074"/>
                    <a:gd name="connsiteX6" fmla="*/ 0 w 62489"/>
                    <a:gd name="connsiteY6" fmla="*/ 0 h 65074"/>
                    <a:gd name="connsiteX7" fmla="*/ 21875 w 62489"/>
                    <a:gd name="connsiteY7" fmla="*/ 0 h 65074"/>
                    <a:gd name="connsiteX8" fmla="*/ 21875 w 62489"/>
                    <a:gd name="connsiteY8" fmla="*/ 4092 h 65074"/>
                    <a:gd name="connsiteX9" fmla="*/ 14074 w 62489"/>
                    <a:gd name="connsiteY9" fmla="*/ 5354 h 65074"/>
                    <a:gd name="connsiteX10" fmla="*/ 14074 w 62489"/>
                    <a:gd name="connsiteY10" fmla="*/ 42236 h 65074"/>
                    <a:gd name="connsiteX11" fmla="*/ 31005 w 62489"/>
                    <a:gd name="connsiteY11" fmla="*/ 59066 h 65074"/>
                    <a:gd name="connsiteX12" fmla="*/ 48604 w 62489"/>
                    <a:gd name="connsiteY12" fmla="*/ 40426 h 65074"/>
                    <a:gd name="connsiteX13" fmla="*/ 48604 w 62489"/>
                    <a:gd name="connsiteY13" fmla="*/ 5328 h 65074"/>
                    <a:gd name="connsiteX14" fmla="*/ 40710 w 62489"/>
                    <a:gd name="connsiteY14" fmla="*/ 4067 h 65074"/>
                    <a:gd name="connsiteX15" fmla="*/ 40710 w 62489"/>
                    <a:gd name="connsiteY15" fmla="*/ 0 h 65074"/>
                    <a:gd name="connsiteX16" fmla="*/ 62490 w 62489"/>
                    <a:gd name="connsiteY16" fmla="*/ 0 h 65074"/>
                    <a:gd name="connsiteX17" fmla="*/ 62490 w 62489"/>
                    <a:gd name="connsiteY17" fmla="*/ 4092 h 65074"/>
                    <a:gd name="connsiteX18" fmla="*/ 55755 w 62489"/>
                    <a:gd name="connsiteY18" fmla="*/ 5328 h 6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2489" h="65074">
                      <a:moveTo>
                        <a:pt x="55755" y="5328"/>
                      </a:moveTo>
                      <a:lnTo>
                        <a:pt x="55755" y="39852"/>
                      </a:lnTo>
                      <a:cubicBezTo>
                        <a:pt x="55755" y="56405"/>
                        <a:pt x="47192" y="65075"/>
                        <a:pt x="30532" y="65075"/>
                      </a:cubicBezTo>
                      <a:cubicBezTo>
                        <a:pt x="10556" y="65075"/>
                        <a:pt x="6753" y="53945"/>
                        <a:pt x="6753" y="42910"/>
                      </a:cubicBezTo>
                      <a:lnTo>
                        <a:pt x="6753" y="5328"/>
                      </a:lnTo>
                      <a:cubicBezTo>
                        <a:pt x="4469" y="5109"/>
                        <a:pt x="2210" y="4687"/>
                        <a:pt x="0" y="4067"/>
                      </a:cubicBezTo>
                      <a:lnTo>
                        <a:pt x="0" y="0"/>
                      </a:lnTo>
                      <a:lnTo>
                        <a:pt x="21875" y="0"/>
                      </a:lnTo>
                      <a:lnTo>
                        <a:pt x="21875" y="4092"/>
                      </a:lnTo>
                      <a:cubicBezTo>
                        <a:pt x="19321" y="4765"/>
                        <a:pt x="16709" y="5187"/>
                        <a:pt x="14074" y="5354"/>
                      </a:cubicBezTo>
                      <a:lnTo>
                        <a:pt x="14074" y="42236"/>
                      </a:lnTo>
                      <a:cubicBezTo>
                        <a:pt x="14074" y="51461"/>
                        <a:pt x="17227" y="59066"/>
                        <a:pt x="31005" y="59066"/>
                      </a:cubicBezTo>
                      <a:cubicBezTo>
                        <a:pt x="42898" y="59066"/>
                        <a:pt x="48604" y="54122"/>
                        <a:pt x="48604" y="40426"/>
                      </a:cubicBezTo>
                      <a:lnTo>
                        <a:pt x="48604" y="5328"/>
                      </a:lnTo>
                      <a:cubicBezTo>
                        <a:pt x="45938" y="5162"/>
                        <a:pt x="43295" y="4739"/>
                        <a:pt x="40710" y="4067"/>
                      </a:cubicBezTo>
                      <a:lnTo>
                        <a:pt x="40710" y="0"/>
                      </a:lnTo>
                      <a:lnTo>
                        <a:pt x="62490" y="0"/>
                      </a:lnTo>
                      <a:lnTo>
                        <a:pt x="62490" y="4092"/>
                      </a:lnTo>
                      <a:cubicBezTo>
                        <a:pt x="60288" y="4712"/>
                        <a:pt x="58033" y="5125"/>
                        <a:pt x="55755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4DF81CF7-32C0-39D8-D603-D17E2BAABAEE}"/>
                    </a:ext>
                  </a:extLst>
                </p:cNvPr>
                <p:cNvSpPr/>
                <p:nvPr/>
              </p:nvSpPr>
              <p:spPr>
                <a:xfrm>
                  <a:off x="8926040" y="4660709"/>
                  <a:ext cx="53951" cy="48251"/>
                </a:xfrm>
                <a:custGeom>
                  <a:avLst/>
                  <a:gdLst>
                    <a:gd name="connsiteX0" fmla="*/ 38723 w 53951"/>
                    <a:gd name="connsiteY0" fmla="*/ 17587 h 48251"/>
                    <a:gd name="connsiteX1" fmla="*/ 29895 w 53951"/>
                    <a:gd name="connsiteY1" fmla="*/ 5883 h 48251"/>
                    <a:gd name="connsiteX2" fmla="*/ 15436 w 53951"/>
                    <a:gd name="connsiteY2" fmla="*/ 25481 h 48251"/>
                    <a:gd name="connsiteX3" fmla="*/ 15436 w 53951"/>
                    <a:gd name="connsiteY3" fmla="*/ 42885 h 48251"/>
                    <a:gd name="connsiteX4" fmla="*/ 23331 w 53951"/>
                    <a:gd name="connsiteY4" fmla="*/ 44146 h 48251"/>
                    <a:gd name="connsiteX5" fmla="*/ 23331 w 53951"/>
                    <a:gd name="connsiteY5" fmla="*/ 48239 h 48251"/>
                    <a:gd name="connsiteX6" fmla="*/ 0 w 53951"/>
                    <a:gd name="connsiteY6" fmla="*/ 48239 h 48251"/>
                    <a:gd name="connsiteX7" fmla="*/ 0 w 53951"/>
                    <a:gd name="connsiteY7" fmla="*/ 44146 h 48251"/>
                    <a:gd name="connsiteX8" fmla="*/ 8273 w 53951"/>
                    <a:gd name="connsiteY8" fmla="*/ 42885 h 48251"/>
                    <a:gd name="connsiteX9" fmla="*/ 8273 w 53951"/>
                    <a:gd name="connsiteY9" fmla="*/ 6646 h 48251"/>
                    <a:gd name="connsiteX10" fmla="*/ 0 w 53951"/>
                    <a:gd name="connsiteY10" fmla="*/ 5694 h 48251"/>
                    <a:gd name="connsiteX11" fmla="*/ 0 w 53951"/>
                    <a:gd name="connsiteY11" fmla="*/ 1608 h 48251"/>
                    <a:gd name="connsiteX12" fmla="*/ 15304 w 53951"/>
                    <a:gd name="connsiteY12" fmla="*/ 940 h 48251"/>
                    <a:gd name="connsiteX13" fmla="*/ 14541 w 53951"/>
                    <a:gd name="connsiteY13" fmla="*/ 11401 h 48251"/>
                    <a:gd name="connsiteX14" fmla="*/ 14673 w 53951"/>
                    <a:gd name="connsiteY14" fmla="*/ 11508 h 48251"/>
                    <a:gd name="connsiteX15" fmla="*/ 31699 w 53951"/>
                    <a:gd name="connsiteY15" fmla="*/ 0 h 48251"/>
                    <a:gd name="connsiteX16" fmla="*/ 45868 w 53951"/>
                    <a:gd name="connsiteY16" fmla="*/ 15222 h 48251"/>
                    <a:gd name="connsiteX17" fmla="*/ 45868 w 53951"/>
                    <a:gd name="connsiteY17" fmla="*/ 42898 h 48251"/>
                    <a:gd name="connsiteX18" fmla="*/ 53952 w 53951"/>
                    <a:gd name="connsiteY18" fmla="*/ 44159 h 48251"/>
                    <a:gd name="connsiteX19" fmla="*/ 53952 w 53951"/>
                    <a:gd name="connsiteY19" fmla="*/ 48251 h 48251"/>
                    <a:gd name="connsiteX20" fmla="*/ 38723 w 53951"/>
                    <a:gd name="connsiteY20" fmla="*/ 48251 h 4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3951" h="48251">
                      <a:moveTo>
                        <a:pt x="38723" y="17587"/>
                      </a:moveTo>
                      <a:cubicBezTo>
                        <a:pt x="38723" y="10165"/>
                        <a:pt x="36724" y="5883"/>
                        <a:pt x="29895" y="5883"/>
                      </a:cubicBezTo>
                      <a:cubicBezTo>
                        <a:pt x="21427" y="5883"/>
                        <a:pt x="15436" y="14257"/>
                        <a:pt x="15436" y="25481"/>
                      </a:cubicBezTo>
                      <a:lnTo>
                        <a:pt x="15436" y="42885"/>
                      </a:lnTo>
                      <a:cubicBezTo>
                        <a:pt x="18102" y="43052"/>
                        <a:pt x="20746" y="43474"/>
                        <a:pt x="23331" y="44146"/>
                      </a:cubicBezTo>
                      <a:lnTo>
                        <a:pt x="23331" y="48239"/>
                      </a:lnTo>
                      <a:lnTo>
                        <a:pt x="0" y="48239"/>
                      </a:lnTo>
                      <a:lnTo>
                        <a:pt x="0" y="44146"/>
                      </a:lnTo>
                      <a:cubicBezTo>
                        <a:pt x="2721" y="43514"/>
                        <a:pt x="5487" y="43093"/>
                        <a:pt x="8273" y="42885"/>
                      </a:cubicBezTo>
                      <a:lnTo>
                        <a:pt x="8273" y="6646"/>
                      </a:lnTo>
                      <a:cubicBezTo>
                        <a:pt x="5990" y="6268"/>
                        <a:pt x="2762" y="5883"/>
                        <a:pt x="0" y="5694"/>
                      </a:cubicBezTo>
                      <a:lnTo>
                        <a:pt x="0" y="1608"/>
                      </a:lnTo>
                      <a:cubicBezTo>
                        <a:pt x="5077" y="993"/>
                        <a:pt x="10193" y="769"/>
                        <a:pt x="15304" y="940"/>
                      </a:cubicBezTo>
                      <a:cubicBezTo>
                        <a:pt x="15292" y="4440"/>
                        <a:pt x="15037" y="7936"/>
                        <a:pt x="14541" y="11401"/>
                      </a:cubicBezTo>
                      <a:lnTo>
                        <a:pt x="14673" y="11508"/>
                      </a:lnTo>
                      <a:cubicBezTo>
                        <a:pt x="17435" y="4660"/>
                        <a:pt x="23426" y="0"/>
                        <a:pt x="31699" y="0"/>
                      </a:cubicBezTo>
                      <a:cubicBezTo>
                        <a:pt x="42538" y="0"/>
                        <a:pt x="45868" y="6848"/>
                        <a:pt x="45868" y="15222"/>
                      </a:cubicBezTo>
                      <a:lnTo>
                        <a:pt x="45868" y="42898"/>
                      </a:lnTo>
                      <a:cubicBezTo>
                        <a:pt x="48593" y="43097"/>
                        <a:pt x="51296" y="43519"/>
                        <a:pt x="53952" y="44159"/>
                      </a:cubicBezTo>
                      <a:lnTo>
                        <a:pt x="53952" y="48251"/>
                      </a:lnTo>
                      <a:lnTo>
                        <a:pt x="38723" y="4825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5B905BDC-231E-7148-EBF4-1F940A16B31E}"/>
                    </a:ext>
                  </a:extLst>
                </p:cNvPr>
                <p:cNvSpPr/>
                <p:nvPr/>
              </p:nvSpPr>
              <p:spPr>
                <a:xfrm>
                  <a:off x="8984854" y="4643356"/>
                  <a:ext cx="23495" cy="65591"/>
                </a:xfrm>
                <a:custGeom>
                  <a:avLst/>
                  <a:gdLst>
                    <a:gd name="connsiteX0" fmla="*/ 0 w 23495"/>
                    <a:gd name="connsiteY0" fmla="*/ 65567 h 65591"/>
                    <a:gd name="connsiteX1" fmla="*/ 0 w 23495"/>
                    <a:gd name="connsiteY1" fmla="*/ 61474 h 65591"/>
                    <a:gd name="connsiteX2" fmla="*/ 8273 w 23495"/>
                    <a:gd name="connsiteY2" fmla="*/ 60213 h 65591"/>
                    <a:gd name="connsiteX3" fmla="*/ 8273 w 23495"/>
                    <a:gd name="connsiteY3" fmla="*/ 24000 h 65591"/>
                    <a:gd name="connsiteX4" fmla="*/ 0 w 23495"/>
                    <a:gd name="connsiteY4" fmla="*/ 23047 h 65591"/>
                    <a:gd name="connsiteX5" fmla="*/ 0 w 23495"/>
                    <a:gd name="connsiteY5" fmla="*/ 18961 h 65591"/>
                    <a:gd name="connsiteX6" fmla="*/ 15411 w 23495"/>
                    <a:gd name="connsiteY6" fmla="*/ 18293 h 65591"/>
                    <a:gd name="connsiteX7" fmla="*/ 15411 w 23495"/>
                    <a:gd name="connsiteY7" fmla="*/ 60238 h 65591"/>
                    <a:gd name="connsiteX8" fmla="*/ 23495 w 23495"/>
                    <a:gd name="connsiteY8" fmla="*/ 61500 h 65591"/>
                    <a:gd name="connsiteX9" fmla="*/ 23495 w 23495"/>
                    <a:gd name="connsiteY9" fmla="*/ 65592 h 65591"/>
                    <a:gd name="connsiteX10" fmla="*/ 11893 w 23495"/>
                    <a:gd name="connsiteY10" fmla="*/ 9730 h 65591"/>
                    <a:gd name="connsiteX11" fmla="*/ 6938 w 23495"/>
                    <a:gd name="connsiteY11" fmla="*/ 5027 h 65591"/>
                    <a:gd name="connsiteX12" fmla="*/ 6936 w 23495"/>
                    <a:gd name="connsiteY12" fmla="*/ 4900 h 65591"/>
                    <a:gd name="connsiteX13" fmla="*/ 11836 w 23495"/>
                    <a:gd name="connsiteY13" fmla="*/ 0 h 65591"/>
                    <a:gd name="connsiteX14" fmla="*/ 16735 w 23495"/>
                    <a:gd name="connsiteY14" fmla="*/ 4900 h 65591"/>
                    <a:gd name="connsiteX15" fmla="*/ 11956 w 23495"/>
                    <a:gd name="connsiteY15" fmla="*/ 9730 h 65591"/>
                    <a:gd name="connsiteX16" fmla="*/ 11861 w 23495"/>
                    <a:gd name="connsiteY16" fmla="*/ 9730 h 6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495" h="65591">
                      <a:moveTo>
                        <a:pt x="0" y="65567"/>
                      </a:moveTo>
                      <a:lnTo>
                        <a:pt x="0" y="61474"/>
                      </a:lnTo>
                      <a:cubicBezTo>
                        <a:pt x="2721" y="60842"/>
                        <a:pt x="5487" y="60420"/>
                        <a:pt x="8273" y="60213"/>
                      </a:cubicBezTo>
                      <a:lnTo>
                        <a:pt x="8273" y="24000"/>
                      </a:lnTo>
                      <a:cubicBezTo>
                        <a:pt x="5990" y="23621"/>
                        <a:pt x="2756" y="23237"/>
                        <a:pt x="0" y="23047"/>
                      </a:cubicBezTo>
                      <a:lnTo>
                        <a:pt x="0" y="18961"/>
                      </a:lnTo>
                      <a:cubicBezTo>
                        <a:pt x="5112" y="18343"/>
                        <a:pt x="10264" y="18120"/>
                        <a:pt x="15411" y="18293"/>
                      </a:cubicBezTo>
                      <a:lnTo>
                        <a:pt x="15411" y="60238"/>
                      </a:lnTo>
                      <a:cubicBezTo>
                        <a:pt x="18135" y="60445"/>
                        <a:pt x="20838" y="60866"/>
                        <a:pt x="23495" y="61500"/>
                      </a:cubicBezTo>
                      <a:lnTo>
                        <a:pt x="23495" y="65592"/>
                      </a:lnTo>
                      <a:close/>
                      <a:moveTo>
                        <a:pt x="11893" y="9730"/>
                      </a:moveTo>
                      <a:cubicBezTo>
                        <a:pt x="9226" y="9799"/>
                        <a:pt x="7008" y="7694"/>
                        <a:pt x="6938" y="5027"/>
                      </a:cubicBezTo>
                      <a:cubicBezTo>
                        <a:pt x="6937" y="4985"/>
                        <a:pt x="6936" y="4942"/>
                        <a:pt x="6936" y="4900"/>
                      </a:cubicBezTo>
                      <a:cubicBezTo>
                        <a:pt x="6936" y="2194"/>
                        <a:pt x="9130" y="0"/>
                        <a:pt x="11836" y="0"/>
                      </a:cubicBezTo>
                      <a:cubicBezTo>
                        <a:pt x="14542" y="0"/>
                        <a:pt x="16735" y="2194"/>
                        <a:pt x="16735" y="4900"/>
                      </a:cubicBezTo>
                      <a:cubicBezTo>
                        <a:pt x="16750" y="7553"/>
                        <a:pt x="14610" y="9716"/>
                        <a:pt x="11956" y="9730"/>
                      </a:cubicBezTo>
                      <a:cubicBezTo>
                        <a:pt x="11925" y="9730"/>
                        <a:pt x="11893" y="9730"/>
                        <a:pt x="11861" y="9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31D87CAE-60A4-40B5-6E88-BDAEF850DC61}"/>
                    </a:ext>
                  </a:extLst>
                </p:cNvPr>
                <p:cNvSpPr/>
                <p:nvPr/>
              </p:nvSpPr>
              <p:spPr>
                <a:xfrm>
                  <a:off x="9006980" y="4661649"/>
                  <a:ext cx="51839" cy="47273"/>
                </a:xfrm>
                <a:custGeom>
                  <a:avLst/>
                  <a:gdLst>
                    <a:gd name="connsiteX0" fmla="*/ 45464 w 51839"/>
                    <a:gd name="connsiteY0" fmla="*/ 5328 h 47273"/>
                    <a:gd name="connsiteX1" fmla="*/ 29870 w 51839"/>
                    <a:gd name="connsiteY1" fmla="*/ 47274 h 47273"/>
                    <a:gd name="connsiteX2" fmla="*/ 21591 w 51839"/>
                    <a:gd name="connsiteY2" fmla="*/ 47274 h 47273"/>
                    <a:gd name="connsiteX3" fmla="*/ 6375 w 51839"/>
                    <a:gd name="connsiteY3" fmla="*/ 5328 h 47273"/>
                    <a:gd name="connsiteX4" fmla="*/ 0 w 51839"/>
                    <a:gd name="connsiteY4" fmla="*/ 4067 h 47273"/>
                    <a:gd name="connsiteX5" fmla="*/ 0 w 51839"/>
                    <a:gd name="connsiteY5" fmla="*/ 0 h 47273"/>
                    <a:gd name="connsiteX6" fmla="*/ 21591 w 51839"/>
                    <a:gd name="connsiteY6" fmla="*/ 0 h 47273"/>
                    <a:gd name="connsiteX7" fmla="*/ 21591 w 51839"/>
                    <a:gd name="connsiteY7" fmla="*/ 4092 h 47273"/>
                    <a:gd name="connsiteX8" fmla="*/ 14270 w 51839"/>
                    <a:gd name="connsiteY8" fmla="*/ 5354 h 47273"/>
                    <a:gd name="connsiteX9" fmla="*/ 23211 w 51839"/>
                    <a:gd name="connsiteY9" fmla="*/ 31579 h 47273"/>
                    <a:gd name="connsiteX10" fmla="*/ 25872 w 51839"/>
                    <a:gd name="connsiteY10" fmla="*/ 40142 h 47273"/>
                    <a:gd name="connsiteX11" fmla="*/ 26061 w 51839"/>
                    <a:gd name="connsiteY11" fmla="*/ 40142 h 47273"/>
                    <a:gd name="connsiteX12" fmla="*/ 28634 w 51839"/>
                    <a:gd name="connsiteY12" fmla="*/ 31768 h 47273"/>
                    <a:gd name="connsiteX13" fmla="*/ 37954 w 51839"/>
                    <a:gd name="connsiteY13" fmla="*/ 5328 h 47273"/>
                    <a:gd name="connsiteX14" fmla="*/ 30633 w 51839"/>
                    <a:gd name="connsiteY14" fmla="*/ 4067 h 47273"/>
                    <a:gd name="connsiteX15" fmla="*/ 30633 w 51839"/>
                    <a:gd name="connsiteY15" fmla="*/ 0 h 47273"/>
                    <a:gd name="connsiteX16" fmla="*/ 51839 w 51839"/>
                    <a:gd name="connsiteY16" fmla="*/ 0 h 47273"/>
                    <a:gd name="connsiteX17" fmla="*/ 51839 w 51839"/>
                    <a:gd name="connsiteY17" fmla="*/ 4092 h 47273"/>
                    <a:gd name="connsiteX18" fmla="*/ 45464 w 51839"/>
                    <a:gd name="connsiteY18" fmla="*/ 5328 h 47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1839" h="47273">
                      <a:moveTo>
                        <a:pt x="45464" y="5328"/>
                      </a:moveTo>
                      <a:lnTo>
                        <a:pt x="29870" y="47274"/>
                      </a:lnTo>
                      <a:lnTo>
                        <a:pt x="21591" y="47274"/>
                      </a:lnTo>
                      <a:lnTo>
                        <a:pt x="6375" y="5328"/>
                      </a:lnTo>
                      <a:cubicBezTo>
                        <a:pt x="4221" y="5069"/>
                        <a:pt x="2090" y="4647"/>
                        <a:pt x="0" y="4067"/>
                      </a:cubicBezTo>
                      <a:lnTo>
                        <a:pt x="0" y="0"/>
                      </a:lnTo>
                      <a:lnTo>
                        <a:pt x="21591" y="0"/>
                      </a:lnTo>
                      <a:lnTo>
                        <a:pt x="21591" y="4092"/>
                      </a:lnTo>
                      <a:cubicBezTo>
                        <a:pt x="19189" y="4712"/>
                        <a:pt x="16740" y="5133"/>
                        <a:pt x="14270" y="5354"/>
                      </a:cubicBezTo>
                      <a:lnTo>
                        <a:pt x="23211" y="31579"/>
                      </a:lnTo>
                      <a:cubicBezTo>
                        <a:pt x="24258" y="34530"/>
                        <a:pt x="25103" y="37286"/>
                        <a:pt x="25872" y="40142"/>
                      </a:cubicBezTo>
                      <a:lnTo>
                        <a:pt x="26061" y="40142"/>
                      </a:lnTo>
                      <a:cubicBezTo>
                        <a:pt x="26825" y="37380"/>
                        <a:pt x="27682" y="34435"/>
                        <a:pt x="28634" y="31768"/>
                      </a:cubicBezTo>
                      <a:lnTo>
                        <a:pt x="37954" y="5328"/>
                      </a:lnTo>
                      <a:cubicBezTo>
                        <a:pt x="35482" y="5124"/>
                        <a:pt x="33032" y="4702"/>
                        <a:pt x="30633" y="4067"/>
                      </a:cubicBezTo>
                      <a:lnTo>
                        <a:pt x="30633" y="0"/>
                      </a:lnTo>
                      <a:lnTo>
                        <a:pt x="51839" y="0"/>
                      </a:lnTo>
                      <a:lnTo>
                        <a:pt x="51839" y="4092"/>
                      </a:lnTo>
                      <a:cubicBezTo>
                        <a:pt x="49748" y="4664"/>
                        <a:pt x="47617" y="5077"/>
                        <a:pt x="45464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C622C0BD-95E3-1AFA-216E-EA4E746912EC}"/>
                    </a:ext>
                  </a:extLst>
                </p:cNvPr>
                <p:cNvSpPr/>
                <p:nvPr/>
              </p:nvSpPr>
              <p:spPr>
                <a:xfrm>
                  <a:off x="9061569" y="4660791"/>
                  <a:ext cx="39192" cy="48992"/>
                </a:xfrm>
                <a:custGeom>
                  <a:avLst/>
                  <a:gdLst>
                    <a:gd name="connsiteX0" fmla="*/ 39001 w 39192"/>
                    <a:gd name="connsiteY0" fmla="*/ 23022 h 48992"/>
                    <a:gd name="connsiteX1" fmla="*/ 7422 w 39192"/>
                    <a:gd name="connsiteY1" fmla="*/ 23022 h 48992"/>
                    <a:gd name="connsiteX2" fmla="*/ 23117 w 39192"/>
                    <a:gd name="connsiteY2" fmla="*/ 43093 h 48992"/>
                    <a:gd name="connsiteX3" fmla="*/ 36813 w 39192"/>
                    <a:gd name="connsiteY3" fmla="*/ 40048 h 48992"/>
                    <a:gd name="connsiteX4" fmla="*/ 37475 w 39192"/>
                    <a:gd name="connsiteY4" fmla="*/ 46133 h 48992"/>
                    <a:gd name="connsiteX5" fmla="*/ 21881 w 39192"/>
                    <a:gd name="connsiteY5" fmla="*/ 48989 h 48992"/>
                    <a:gd name="connsiteX6" fmla="*/ 0 w 39192"/>
                    <a:gd name="connsiteY6" fmla="*/ 24731 h 48992"/>
                    <a:gd name="connsiteX7" fmla="*/ 20740 w 39192"/>
                    <a:gd name="connsiteY7" fmla="*/ 0 h 48992"/>
                    <a:gd name="connsiteX8" fmla="*/ 39190 w 39192"/>
                    <a:gd name="connsiteY8" fmla="*/ 19504 h 48992"/>
                    <a:gd name="connsiteX9" fmla="*/ 39001 w 39192"/>
                    <a:gd name="connsiteY9" fmla="*/ 23022 h 48992"/>
                    <a:gd name="connsiteX10" fmla="*/ 20355 w 39192"/>
                    <a:gd name="connsiteY10" fmla="*/ 5423 h 48992"/>
                    <a:gd name="connsiteX11" fmla="*/ 7800 w 39192"/>
                    <a:gd name="connsiteY11" fmla="*/ 17694 h 48992"/>
                    <a:gd name="connsiteX12" fmla="*/ 31762 w 39192"/>
                    <a:gd name="connsiteY12" fmla="*/ 17694 h 48992"/>
                    <a:gd name="connsiteX13" fmla="*/ 20355 w 39192"/>
                    <a:gd name="connsiteY13" fmla="*/ 5423 h 4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192" h="48992">
                      <a:moveTo>
                        <a:pt x="39001" y="23022"/>
                      </a:moveTo>
                      <a:lnTo>
                        <a:pt x="7422" y="23022"/>
                      </a:lnTo>
                      <a:cubicBezTo>
                        <a:pt x="6943" y="37191"/>
                        <a:pt x="12555" y="43093"/>
                        <a:pt x="23117" y="43093"/>
                      </a:cubicBezTo>
                      <a:cubicBezTo>
                        <a:pt x="28060" y="43093"/>
                        <a:pt x="33294" y="41832"/>
                        <a:pt x="36813" y="40048"/>
                      </a:cubicBezTo>
                      <a:lnTo>
                        <a:pt x="37475" y="46133"/>
                      </a:lnTo>
                      <a:cubicBezTo>
                        <a:pt x="32512" y="48089"/>
                        <a:pt x="27215" y="49059"/>
                        <a:pt x="21881" y="48989"/>
                      </a:cubicBezTo>
                      <a:cubicBezTo>
                        <a:pt x="7611" y="48989"/>
                        <a:pt x="0" y="41283"/>
                        <a:pt x="0" y="24731"/>
                      </a:cubicBezTo>
                      <a:cubicBezTo>
                        <a:pt x="0" y="10562"/>
                        <a:pt x="7611" y="0"/>
                        <a:pt x="20740" y="0"/>
                      </a:cubicBezTo>
                      <a:cubicBezTo>
                        <a:pt x="33767" y="0"/>
                        <a:pt x="39190" y="9036"/>
                        <a:pt x="39190" y="19504"/>
                      </a:cubicBezTo>
                      <a:cubicBezTo>
                        <a:pt x="39207" y="20679"/>
                        <a:pt x="39144" y="21855"/>
                        <a:pt x="39001" y="23022"/>
                      </a:cubicBezTo>
                      <a:close/>
                      <a:moveTo>
                        <a:pt x="20355" y="5423"/>
                      </a:moveTo>
                      <a:cubicBezTo>
                        <a:pt x="13696" y="5423"/>
                        <a:pt x="8942" y="10272"/>
                        <a:pt x="7800" y="17694"/>
                      </a:cubicBezTo>
                      <a:lnTo>
                        <a:pt x="31762" y="17694"/>
                      </a:lnTo>
                      <a:cubicBezTo>
                        <a:pt x="31957" y="10373"/>
                        <a:pt x="27588" y="5423"/>
                        <a:pt x="20355" y="542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F674FB48-20B6-CF13-3AC2-BF2D4165A31B}"/>
                    </a:ext>
                  </a:extLst>
                </p:cNvPr>
                <p:cNvSpPr/>
                <p:nvPr/>
              </p:nvSpPr>
              <p:spPr>
                <a:xfrm>
                  <a:off x="9108326" y="4660669"/>
                  <a:ext cx="32058" cy="48253"/>
                </a:xfrm>
                <a:custGeom>
                  <a:avLst/>
                  <a:gdLst>
                    <a:gd name="connsiteX0" fmla="*/ 31806 w 32058"/>
                    <a:gd name="connsiteY0" fmla="*/ 7134 h 48253"/>
                    <a:gd name="connsiteX1" fmla="*/ 15411 w 32058"/>
                    <a:gd name="connsiteY1" fmla="*/ 29299 h 48253"/>
                    <a:gd name="connsiteX2" fmla="*/ 15411 w 32058"/>
                    <a:gd name="connsiteY2" fmla="*/ 42900 h 48253"/>
                    <a:gd name="connsiteX3" fmla="*/ 23684 w 32058"/>
                    <a:gd name="connsiteY3" fmla="*/ 44161 h 48253"/>
                    <a:gd name="connsiteX4" fmla="*/ 23684 w 32058"/>
                    <a:gd name="connsiteY4" fmla="*/ 48254 h 48253"/>
                    <a:gd name="connsiteX5" fmla="*/ 0 w 32058"/>
                    <a:gd name="connsiteY5" fmla="*/ 48254 h 48253"/>
                    <a:gd name="connsiteX6" fmla="*/ 0 w 32058"/>
                    <a:gd name="connsiteY6" fmla="*/ 44161 h 48253"/>
                    <a:gd name="connsiteX7" fmla="*/ 8279 w 32058"/>
                    <a:gd name="connsiteY7" fmla="*/ 42900 h 48253"/>
                    <a:gd name="connsiteX8" fmla="*/ 8279 w 32058"/>
                    <a:gd name="connsiteY8" fmla="*/ 6686 h 48253"/>
                    <a:gd name="connsiteX9" fmla="*/ 0 w 32058"/>
                    <a:gd name="connsiteY9" fmla="*/ 5734 h 48253"/>
                    <a:gd name="connsiteX10" fmla="*/ 0 w 32058"/>
                    <a:gd name="connsiteY10" fmla="*/ 1648 h 48253"/>
                    <a:gd name="connsiteX11" fmla="*/ 15317 w 32058"/>
                    <a:gd name="connsiteY11" fmla="*/ 980 h 48253"/>
                    <a:gd name="connsiteX12" fmla="*/ 14175 w 32058"/>
                    <a:gd name="connsiteY12" fmla="*/ 12872 h 48253"/>
                    <a:gd name="connsiteX13" fmla="*/ 14364 w 32058"/>
                    <a:gd name="connsiteY13" fmla="*/ 12967 h 48253"/>
                    <a:gd name="connsiteX14" fmla="*/ 32058 w 32058"/>
                    <a:gd name="connsiteY14" fmla="*/ 122 h 4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2058" h="48253">
                      <a:moveTo>
                        <a:pt x="31806" y="7134"/>
                      </a:moveTo>
                      <a:cubicBezTo>
                        <a:pt x="20393" y="5425"/>
                        <a:pt x="15411" y="13440"/>
                        <a:pt x="15411" y="29299"/>
                      </a:cubicBezTo>
                      <a:lnTo>
                        <a:pt x="15411" y="42900"/>
                      </a:lnTo>
                      <a:cubicBezTo>
                        <a:pt x="18198" y="43106"/>
                        <a:pt x="20960" y="43528"/>
                        <a:pt x="23684" y="44161"/>
                      </a:cubicBezTo>
                      <a:lnTo>
                        <a:pt x="23684" y="48254"/>
                      </a:lnTo>
                      <a:lnTo>
                        <a:pt x="0" y="48254"/>
                      </a:lnTo>
                      <a:lnTo>
                        <a:pt x="0" y="44161"/>
                      </a:lnTo>
                      <a:cubicBezTo>
                        <a:pt x="2724" y="43529"/>
                        <a:pt x="5492" y="43107"/>
                        <a:pt x="8279" y="42900"/>
                      </a:cubicBezTo>
                      <a:lnTo>
                        <a:pt x="8279" y="6686"/>
                      </a:lnTo>
                      <a:cubicBezTo>
                        <a:pt x="5997" y="6308"/>
                        <a:pt x="2762" y="5923"/>
                        <a:pt x="0" y="5734"/>
                      </a:cubicBezTo>
                      <a:lnTo>
                        <a:pt x="0" y="1648"/>
                      </a:lnTo>
                      <a:cubicBezTo>
                        <a:pt x="5082" y="1032"/>
                        <a:pt x="10203" y="809"/>
                        <a:pt x="15317" y="980"/>
                      </a:cubicBezTo>
                      <a:cubicBezTo>
                        <a:pt x="15272" y="4969"/>
                        <a:pt x="14888" y="8947"/>
                        <a:pt x="14175" y="12872"/>
                      </a:cubicBezTo>
                      <a:lnTo>
                        <a:pt x="14364" y="12967"/>
                      </a:lnTo>
                      <a:cubicBezTo>
                        <a:pt x="16256" y="6031"/>
                        <a:pt x="21219" y="-1019"/>
                        <a:pt x="32058" y="1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79F1192F-2D53-1B61-3728-8EE34AE5F8D5}"/>
                    </a:ext>
                  </a:extLst>
                </p:cNvPr>
                <p:cNvSpPr/>
                <p:nvPr/>
              </p:nvSpPr>
              <p:spPr>
                <a:xfrm>
                  <a:off x="9146999" y="4660772"/>
                  <a:ext cx="31270" cy="49007"/>
                </a:xfrm>
                <a:custGeom>
                  <a:avLst/>
                  <a:gdLst>
                    <a:gd name="connsiteX0" fmla="*/ 11483 w 31270"/>
                    <a:gd name="connsiteY0" fmla="*/ 49008 h 49007"/>
                    <a:gd name="connsiteX1" fmla="*/ 826 w 31270"/>
                    <a:gd name="connsiteY1" fmla="*/ 47867 h 49007"/>
                    <a:gd name="connsiteX2" fmla="*/ 826 w 31270"/>
                    <a:gd name="connsiteY2" fmla="*/ 34625 h 49007"/>
                    <a:gd name="connsiteX3" fmla="*/ 5108 w 31270"/>
                    <a:gd name="connsiteY3" fmla="*/ 34625 h 49007"/>
                    <a:gd name="connsiteX4" fmla="*/ 6369 w 31270"/>
                    <a:gd name="connsiteY4" fmla="*/ 42614 h 49007"/>
                    <a:gd name="connsiteX5" fmla="*/ 12366 w 31270"/>
                    <a:gd name="connsiteY5" fmla="*/ 43188 h 49007"/>
                    <a:gd name="connsiteX6" fmla="*/ 24063 w 31270"/>
                    <a:gd name="connsiteY6" fmla="*/ 34990 h 49007"/>
                    <a:gd name="connsiteX7" fmla="*/ 0 w 31270"/>
                    <a:gd name="connsiteY7" fmla="*/ 13873 h 49007"/>
                    <a:gd name="connsiteX8" fmla="*/ 18545 w 31270"/>
                    <a:gd name="connsiteY8" fmla="*/ 0 h 49007"/>
                    <a:gd name="connsiteX9" fmla="*/ 28792 w 31270"/>
                    <a:gd name="connsiteY9" fmla="*/ 1356 h 49007"/>
                    <a:gd name="connsiteX10" fmla="*/ 28792 w 31270"/>
                    <a:gd name="connsiteY10" fmla="*/ 14005 h 49007"/>
                    <a:gd name="connsiteX11" fmla="*/ 24611 w 31270"/>
                    <a:gd name="connsiteY11" fmla="*/ 14005 h 49007"/>
                    <a:gd name="connsiteX12" fmla="*/ 23350 w 31270"/>
                    <a:gd name="connsiteY12" fmla="*/ 6016 h 49007"/>
                    <a:gd name="connsiteX13" fmla="*/ 17675 w 31270"/>
                    <a:gd name="connsiteY13" fmla="*/ 5442 h 49007"/>
                    <a:gd name="connsiteX14" fmla="*/ 7207 w 31270"/>
                    <a:gd name="connsiteY14" fmla="*/ 13053 h 49007"/>
                    <a:gd name="connsiteX15" fmla="*/ 31270 w 31270"/>
                    <a:gd name="connsiteY15" fmla="*/ 33981 h 49007"/>
                    <a:gd name="connsiteX16" fmla="*/ 11483 w 31270"/>
                    <a:gd name="connsiteY16" fmla="*/ 49008 h 4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270" h="49007">
                      <a:moveTo>
                        <a:pt x="11483" y="49008"/>
                      </a:moveTo>
                      <a:cubicBezTo>
                        <a:pt x="7901" y="48992"/>
                        <a:pt x="4332" y="48609"/>
                        <a:pt x="826" y="47867"/>
                      </a:cubicBezTo>
                      <a:lnTo>
                        <a:pt x="826" y="34625"/>
                      </a:lnTo>
                      <a:lnTo>
                        <a:pt x="5108" y="34625"/>
                      </a:lnTo>
                      <a:cubicBezTo>
                        <a:pt x="5669" y="37264"/>
                        <a:pt x="6091" y="39930"/>
                        <a:pt x="6369" y="42614"/>
                      </a:cubicBezTo>
                      <a:cubicBezTo>
                        <a:pt x="8342" y="43006"/>
                        <a:pt x="10354" y="43198"/>
                        <a:pt x="12366" y="43188"/>
                      </a:cubicBezTo>
                      <a:cubicBezTo>
                        <a:pt x="19302" y="43188"/>
                        <a:pt x="24063" y="40035"/>
                        <a:pt x="24063" y="34990"/>
                      </a:cubicBezTo>
                      <a:cubicBezTo>
                        <a:pt x="24063" y="23640"/>
                        <a:pt x="0" y="30614"/>
                        <a:pt x="0" y="13873"/>
                      </a:cubicBezTo>
                      <a:cubicBezTo>
                        <a:pt x="0" y="5877"/>
                        <a:pt x="6564" y="0"/>
                        <a:pt x="18545" y="0"/>
                      </a:cubicBezTo>
                      <a:cubicBezTo>
                        <a:pt x="22001" y="45"/>
                        <a:pt x="25444" y="500"/>
                        <a:pt x="28792" y="1356"/>
                      </a:cubicBezTo>
                      <a:lnTo>
                        <a:pt x="28792" y="14005"/>
                      </a:lnTo>
                      <a:lnTo>
                        <a:pt x="24611" y="14005"/>
                      </a:lnTo>
                      <a:cubicBezTo>
                        <a:pt x="24006" y="11375"/>
                        <a:pt x="23583" y="8705"/>
                        <a:pt x="23350" y="6016"/>
                      </a:cubicBezTo>
                      <a:cubicBezTo>
                        <a:pt x="21477" y="5669"/>
                        <a:pt x="19579" y="5477"/>
                        <a:pt x="17675" y="5442"/>
                      </a:cubicBezTo>
                      <a:cubicBezTo>
                        <a:pt x="10739" y="5442"/>
                        <a:pt x="7207" y="8393"/>
                        <a:pt x="7207" y="13053"/>
                      </a:cubicBezTo>
                      <a:cubicBezTo>
                        <a:pt x="7207" y="24561"/>
                        <a:pt x="31270" y="17996"/>
                        <a:pt x="31270" y="33981"/>
                      </a:cubicBezTo>
                      <a:cubicBezTo>
                        <a:pt x="31264" y="42255"/>
                        <a:pt x="23873" y="49008"/>
                        <a:pt x="11483" y="4900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DF46A78C-C040-F698-A699-0489F4B6967E}"/>
                    </a:ext>
                  </a:extLst>
                </p:cNvPr>
                <p:cNvSpPr/>
                <p:nvPr/>
              </p:nvSpPr>
              <p:spPr>
                <a:xfrm>
                  <a:off x="9186347" y="4643337"/>
                  <a:ext cx="23507" cy="65610"/>
                </a:xfrm>
                <a:custGeom>
                  <a:avLst/>
                  <a:gdLst>
                    <a:gd name="connsiteX0" fmla="*/ 0 w 23507"/>
                    <a:gd name="connsiteY0" fmla="*/ 65586 h 65610"/>
                    <a:gd name="connsiteX1" fmla="*/ 0 w 23507"/>
                    <a:gd name="connsiteY1" fmla="*/ 61493 h 65610"/>
                    <a:gd name="connsiteX2" fmla="*/ 8273 w 23507"/>
                    <a:gd name="connsiteY2" fmla="*/ 60232 h 65610"/>
                    <a:gd name="connsiteX3" fmla="*/ 8273 w 23507"/>
                    <a:gd name="connsiteY3" fmla="*/ 24018 h 65610"/>
                    <a:gd name="connsiteX4" fmla="*/ 0 w 23507"/>
                    <a:gd name="connsiteY4" fmla="*/ 23066 h 65610"/>
                    <a:gd name="connsiteX5" fmla="*/ 0 w 23507"/>
                    <a:gd name="connsiteY5" fmla="*/ 18980 h 65610"/>
                    <a:gd name="connsiteX6" fmla="*/ 15424 w 23507"/>
                    <a:gd name="connsiteY6" fmla="*/ 18312 h 65610"/>
                    <a:gd name="connsiteX7" fmla="*/ 15424 w 23507"/>
                    <a:gd name="connsiteY7" fmla="*/ 60257 h 65610"/>
                    <a:gd name="connsiteX8" fmla="*/ 23508 w 23507"/>
                    <a:gd name="connsiteY8" fmla="*/ 61518 h 65610"/>
                    <a:gd name="connsiteX9" fmla="*/ 23508 w 23507"/>
                    <a:gd name="connsiteY9" fmla="*/ 65611 h 65610"/>
                    <a:gd name="connsiteX10" fmla="*/ 11893 w 23507"/>
                    <a:gd name="connsiteY10" fmla="*/ 9749 h 65610"/>
                    <a:gd name="connsiteX11" fmla="*/ 6943 w 23507"/>
                    <a:gd name="connsiteY11" fmla="*/ 5040 h 65610"/>
                    <a:gd name="connsiteX12" fmla="*/ 6943 w 23507"/>
                    <a:gd name="connsiteY12" fmla="*/ 4900 h 65610"/>
                    <a:gd name="connsiteX13" fmla="*/ 11842 w 23507"/>
                    <a:gd name="connsiteY13" fmla="*/ 0 h 65610"/>
                    <a:gd name="connsiteX14" fmla="*/ 16742 w 23507"/>
                    <a:gd name="connsiteY14" fmla="*/ 4900 h 65610"/>
                    <a:gd name="connsiteX15" fmla="*/ 11981 w 23507"/>
                    <a:gd name="connsiteY15" fmla="*/ 9749 h 65610"/>
                    <a:gd name="connsiteX16" fmla="*/ 11893 w 23507"/>
                    <a:gd name="connsiteY16" fmla="*/ 9749 h 65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507" h="65610">
                      <a:moveTo>
                        <a:pt x="0" y="65586"/>
                      </a:moveTo>
                      <a:lnTo>
                        <a:pt x="0" y="61493"/>
                      </a:lnTo>
                      <a:cubicBezTo>
                        <a:pt x="2724" y="60861"/>
                        <a:pt x="5486" y="60439"/>
                        <a:pt x="8273" y="60232"/>
                      </a:cubicBezTo>
                      <a:lnTo>
                        <a:pt x="8273" y="24018"/>
                      </a:lnTo>
                      <a:cubicBezTo>
                        <a:pt x="5990" y="23640"/>
                        <a:pt x="2756" y="23255"/>
                        <a:pt x="0" y="23066"/>
                      </a:cubicBezTo>
                      <a:lnTo>
                        <a:pt x="0" y="18980"/>
                      </a:lnTo>
                      <a:cubicBezTo>
                        <a:pt x="5114" y="18361"/>
                        <a:pt x="10272" y="18138"/>
                        <a:pt x="15424" y="18312"/>
                      </a:cubicBezTo>
                      <a:lnTo>
                        <a:pt x="15424" y="60257"/>
                      </a:lnTo>
                      <a:cubicBezTo>
                        <a:pt x="18148" y="60464"/>
                        <a:pt x="20853" y="60885"/>
                        <a:pt x="23508" y="61518"/>
                      </a:cubicBezTo>
                      <a:lnTo>
                        <a:pt x="23508" y="65611"/>
                      </a:lnTo>
                      <a:close/>
                      <a:moveTo>
                        <a:pt x="11893" y="9749"/>
                      </a:moveTo>
                      <a:cubicBezTo>
                        <a:pt x="9225" y="9815"/>
                        <a:pt x="7012" y="7707"/>
                        <a:pt x="6943" y="5040"/>
                      </a:cubicBezTo>
                      <a:cubicBezTo>
                        <a:pt x="6943" y="4993"/>
                        <a:pt x="6943" y="4946"/>
                        <a:pt x="6943" y="4900"/>
                      </a:cubicBezTo>
                      <a:cubicBezTo>
                        <a:pt x="6943" y="2194"/>
                        <a:pt x="9137" y="0"/>
                        <a:pt x="11842" y="0"/>
                      </a:cubicBezTo>
                      <a:cubicBezTo>
                        <a:pt x="14547" y="0"/>
                        <a:pt x="16742" y="2194"/>
                        <a:pt x="16742" y="4900"/>
                      </a:cubicBezTo>
                      <a:cubicBezTo>
                        <a:pt x="16767" y="7553"/>
                        <a:pt x="14636" y="9724"/>
                        <a:pt x="11981" y="9749"/>
                      </a:cubicBezTo>
                      <a:cubicBezTo>
                        <a:pt x="11949" y="9749"/>
                        <a:pt x="11924" y="9749"/>
                        <a:pt x="11893" y="974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6" name="Freeform 315">
                  <a:extLst>
                    <a:ext uri="{FF2B5EF4-FFF2-40B4-BE49-F238E27FC236}">
                      <a16:creationId xmlns:a16="http://schemas.microsoft.com/office/drawing/2014/main" id="{EBE4DFC8-E5BF-23DF-101F-957322134148}"/>
                    </a:ext>
                  </a:extLst>
                </p:cNvPr>
                <p:cNvSpPr/>
                <p:nvPr/>
              </p:nvSpPr>
              <p:spPr>
                <a:xfrm>
                  <a:off x="921611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73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31 w 48238"/>
                    <a:gd name="connsiteY8" fmla="*/ 4818 h 70352"/>
                    <a:gd name="connsiteX9" fmla="*/ 24731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9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84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30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10" y="66054"/>
                        <a:pt x="33294" y="62618"/>
                        <a:pt x="33862" y="59223"/>
                      </a:cubicBezTo>
                      <a:lnTo>
                        <a:pt x="33673" y="59129"/>
                      </a:lnTo>
                      <a:cubicBezTo>
                        <a:pt x="31012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14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1" y="5385"/>
                        <a:pt x="27487" y="5007"/>
                        <a:pt x="24731" y="4818"/>
                      </a:cubicBezTo>
                      <a:lnTo>
                        <a:pt x="24731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9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9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25" y="27277"/>
                        <a:pt x="23684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30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7" name="Freeform 316">
                  <a:extLst>
                    <a:ext uri="{FF2B5EF4-FFF2-40B4-BE49-F238E27FC236}">
                      <a16:creationId xmlns:a16="http://schemas.microsoft.com/office/drawing/2014/main" id="{807672D0-B297-84FF-C690-3B2276B2C1A0}"/>
                    </a:ext>
                  </a:extLst>
                </p:cNvPr>
                <p:cNvSpPr/>
                <p:nvPr/>
              </p:nvSpPr>
              <p:spPr>
                <a:xfrm>
                  <a:off x="9271083" y="4660823"/>
                  <a:ext cx="44013" cy="48957"/>
                </a:xfrm>
                <a:custGeom>
                  <a:avLst/>
                  <a:gdLst>
                    <a:gd name="connsiteX0" fmla="*/ 29107 w 44013"/>
                    <a:gd name="connsiteY0" fmla="*/ 48100 h 48957"/>
                    <a:gd name="connsiteX1" fmla="*/ 29580 w 44013"/>
                    <a:gd name="connsiteY1" fmla="*/ 38112 h 48957"/>
                    <a:gd name="connsiteX2" fmla="*/ 29391 w 44013"/>
                    <a:gd name="connsiteY2" fmla="*/ 38112 h 48957"/>
                    <a:gd name="connsiteX3" fmla="*/ 12939 w 44013"/>
                    <a:gd name="connsiteY3" fmla="*/ 48958 h 48957"/>
                    <a:gd name="connsiteX4" fmla="*/ 0 w 44013"/>
                    <a:gd name="connsiteY4" fmla="*/ 37443 h 48957"/>
                    <a:gd name="connsiteX5" fmla="*/ 28722 w 44013"/>
                    <a:gd name="connsiteY5" fmla="*/ 20803 h 48957"/>
                    <a:gd name="connsiteX6" fmla="*/ 28722 w 44013"/>
                    <a:gd name="connsiteY6" fmla="*/ 16805 h 48957"/>
                    <a:gd name="connsiteX7" fmla="*/ 18072 w 44013"/>
                    <a:gd name="connsiteY7" fmla="*/ 5675 h 48957"/>
                    <a:gd name="connsiteX8" fmla="*/ 8658 w 44013"/>
                    <a:gd name="connsiteY8" fmla="*/ 6936 h 48957"/>
                    <a:gd name="connsiteX9" fmla="*/ 7397 w 44013"/>
                    <a:gd name="connsiteY9" fmla="*/ 15216 h 48957"/>
                    <a:gd name="connsiteX10" fmla="*/ 3020 w 44013"/>
                    <a:gd name="connsiteY10" fmla="*/ 15216 h 48957"/>
                    <a:gd name="connsiteX11" fmla="*/ 3020 w 44013"/>
                    <a:gd name="connsiteY11" fmla="*/ 2566 h 48957"/>
                    <a:gd name="connsiteX12" fmla="*/ 19188 w 44013"/>
                    <a:gd name="connsiteY12" fmla="*/ 0 h 48957"/>
                    <a:gd name="connsiteX13" fmla="*/ 35930 w 44013"/>
                    <a:gd name="connsiteY13" fmla="*/ 15411 h 48957"/>
                    <a:gd name="connsiteX14" fmla="*/ 35930 w 44013"/>
                    <a:gd name="connsiteY14" fmla="*/ 42425 h 48957"/>
                    <a:gd name="connsiteX15" fmla="*/ 44014 w 44013"/>
                    <a:gd name="connsiteY15" fmla="*/ 43377 h 48957"/>
                    <a:gd name="connsiteX16" fmla="*/ 44014 w 44013"/>
                    <a:gd name="connsiteY16" fmla="*/ 47469 h 48957"/>
                    <a:gd name="connsiteX17" fmla="*/ 29107 w 44013"/>
                    <a:gd name="connsiteY17" fmla="*/ 48100 h 48957"/>
                    <a:gd name="connsiteX18" fmla="*/ 28722 w 44013"/>
                    <a:gd name="connsiteY18" fmla="*/ 26030 h 48957"/>
                    <a:gd name="connsiteX19" fmla="*/ 7132 w 44013"/>
                    <a:gd name="connsiteY19" fmla="*/ 36119 h 48957"/>
                    <a:gd name="connsiteX20" fmla="*/ 14837 w 44013"/>
                    <a:gd name="connsiteY20" fmla="*/ 43156 h 48957"/>
                    <a:gd name="connsiteX21" fmla="*/ 28710 w 44013"/>
                    <a:gd name="connsiteY21" fmla="*/ 26698 h 4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13" h="48957">
                      <a:moveTo>
                        <a:pt x="29107" y="48100"/>
                      </a:moveTo>
                      <a:cubicBezTo>
                        <a:pt x="29107" y="44487"/>
                        <a:pt x="29107" y="40874"/>
                        <a:pt x="29580" y="38112"/>
                      </a:cubicBezTo>
                      <a:lnTo>
                        <a:pt x="29391" y="38112"/>
                      </a:lnTo>
                      <a:cubicBezTo>
                        <a:pt x="27108" y="44108"/>
                        <a:pt x="21023" y="48958"/>
                        <a:pt x="12939" y="48958"/>
                      </a:cubicBezTo>
                      <a:cubicBezTo>
                        <a:pt x="5423" y="48958"/>
                        <a:pt x="0" y="44960"/>
                        <a:pt x="0" y="37443"/>
                      </a:cubicBezTo>
                      <a:cubicBezTo>
                        <a:pt x="0" y="27556"/>
                        <a:pt x="10272" y="20897"/>
                        <a:pt x="28722" y="20803"/>
                      </a:cubicBezTo>
                      <a:lnTo>
                        <a:pt x="28722" y="16805"/>
                      </a:lnTo>
                      <a:cubicBezTo>
                        <a:pt x="28722" y="9578"/>
                        <a:pt x="26251" y="5675"/>
                        <a:pt x="18072" y="5675"/>
                      </a:cubicBezTo>
                      <a:cubicBezTo>
                        <a:pt x="14894" y="5675"/>
                        <a:pt x="11729" y="6100"/>
                        <a:pt x="8658" y="6936"/>
                      </a:cubicBezTo>
                      <a:cubicBezTo>
                        <a:pt x="8374" y="9509"/>
                        <a:pt x="7895" y="12359"/>
                        <a:pt x="7397" y="15216"/>
                      </a:cubicBezTo>
                      <a:lnTo>
                        <a:pt x="3020" y="15216"/>
                      </a:lnTo>
                      <a:lnTo>
                        <a:pt x="3020" y="2566"/>
                      </a:lnTo>
                      <a:cubicBezTo>
                        <a:pt x="7397" y="952"/>
                        <a:pt x="12819" y="0"/>
                        <a:pt x="19188" y="0"/>
                      </a:cubicBezTo>
                      <a:cubicBezTo>
                        <a:pt x="32222" y="0"/>
                        <a:pt x="35930" y="6470"/>
                        <a:pt x="35930" y="15411"/>
                      </a:cubicBezTo>
                      <a:lnTo>
                        <a:pt x="35930" y="42425"/>
                      </a:lnTo>
                      <a:cubicBezTo>
                        <a:pt x="38213" y="42803"/>
                        <a:pt x="41353" y="43188"/>
                        <a:pt x="44014" y="43377"/>
                      </a:cubicBezTo>
                      <a:lnTo>
                        <a:pt x="44014" y="47469"/>
                      </a:lnTo>
                      <a:cubicBezTo>
                        <a:pt x="39070" y="48067"/>
                        <a:pt x="34082" y="48277"/>
                        <a:pt x="29107" y="48100"/>
                      </a:cubicBezTo>
                      <a:close/>
                      <a:moveTo>
                        <a:pt x="28722" y="26030"/>
                      </a:moveTo>
                      <a:cubicBezTo>
                        <a:pt x="11413" y="26030"/>
                        <a:pt x="7132" y="31358"/>
                        <a:pt x="7132" y="36119"/>
                      </a:cubicBezTo>
                      <a:cubicBezTo>
                        <a:pt x="7132" y="40394"/>
                        <a:pt x="10177" y="43156"/>
                        <a:pt x="14837" y="43156"/>
                      </a:cubicBezTo>
                      <a:cubicBezTo>
                        <a:pt x="23211" y="43156"/>
                        <a:pt x="28710" y="34877"/>
                        <a:pt x="28710" y="2669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ED334ED7-118E-8662-D8F6-F0D0668BD503}"/>
                    </a:ext>
                  </a:extLst>
                </p:cNvPr>
                <p:cNvSpPr/>
                <p:nvPr/>
              </p:nvSpPr>
              <p:spPr>
                <a:xfrm>
                  <a:off x="932139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66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25 w 48238"/>
                    <a:gd name="connsiteY8" fmla="*/ 4817 h 70352"/>
                    <a:gd name="connsiteX9" fmla="*/ 24725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8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78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23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04" y="66053"/>
                        <a:pt x="33294" y="62617"/>
                        <a:pt x="33862" y="59223"/>
                      </a:cubicBezTo>
                      <a:lnTo>
                        <a:pt x="33666" y="59129"/>
                      </a:lnTo>
                      <a:cubicBezTo>
                        <a:pt x="31005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07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2" y="5385"/>
                        <a:pt x="27487" y="5007"/>
                        <a:pt x="24725" y="4817"/>
                      </a:cubicBezTo>
                      <a:lnTo>
                        <a:pt x="24725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8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8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18" y="27277"/>
                        <a:pt x="23678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23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D3E5A062-A896-8E0E-44AB-4A415654BAC9}"/>
                    </a:ext>
                  </a:extLst>
                </p:cNvPr>
                <p:cNvSpPr/>
                <p:nvPr/>
              </p:nvSpPr>
              <p:spPr>
                <a:xfrm>
                  <a:off x="8858506" y="4734246"/>
                  <a:ext cx="47841" cy="65819"/>
                </a:xfrm>
                <a:custGeom>
                  <a:avLst/>
                  <a:gdLst>
                    <a:gd name="connsiteX0" fmla="*/ 38068 w 47841"/>
                    <a:gd name="connsiteY0" fmla="*/ 20128 h 65819"/>
                    <a:gd name="connsiteX1" fmla="*/ 36806 w 47841"/>
                    <a:gd name="connsiteY1" fmla="*/ 12044 h 65819"/>
                    <a:gd name="connsiteX2" fmla="*/ 30343 w 47841"/>
                    <a:gd name="connsiteY2" fmla="*/ 11281 h 65819"/>
                    <a:gd name="connsiteX3" fmla="*/ 13696 w 47841"/>
                    <a:gd name="connsiteY3" fmla="*/ 32720 h 65819"/>
                    <a:gd name="connsiteX4" fmla="*/ 33477 w 47841"/>
                    <a:gd name="connsiteY4" fmla="*/ 54311 h 65819"/>
                    <a:gd name="connsiteX5" fmla="*/ 47078 w 47841"/>
                    <a:gd name="connsiteY5" fmla="*/ 51644 h 65819"/>
                    <a:gd name="connsiteX6" fmla="*/ 47841 w 47841"/>
                    <a:gd name="connsiteY6" fmla="*/ 63063 h 65819"/>
                    <a:gd name="connsiteX7" fmla="*/ 30721 w 47841"/>
                    <a:gd name="connsiteY7" fmla="*/ 65819 h 65819"/>
                    <a:gd name="connsiteX8" fmla="*/ 0 w 47841"/>
                    <a:gd name="connsiteY8" fmla="*/ 34808 h 65819"/>
                    <a:gd name="connsiteX9" fmla="*/ 32626 w 47841"/>
                    <a:gd name="connsiteY9" fmla="*/ 0 h 65819"/>
                    <a:gd name="connsiteX10" fmla="*/ 47387 w 47841"/>
                    <a:gd name="connsiteY10" fmla="*/ 1658 h 65819"/>
                    <a:gd name="connsiteX11" fmla="*/ 47387 w 47841"/>
                    <a:gd name="connsiteY11" fmla="*/ 20109 h 6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841" h="65819">
                      <a:moveTo>
                        <a:pt x="38068" y="20128"/>
                      </a:moveTo>
                      <a:cubicBezTo>
                        <a:pt x="37494" y="17183"/>
                        <a:pt x="37115" y="14516"/>
                        <a:pt x="36806" y="12044"/>
                      </a:cubicBezTo>
                      <a:cubicBezTo>
                        <a:pt x="34685" y="11563"/>
                        <a:pt x="32519" y="11307"/>
                        <a:pt x="30343" y="11281"/>
                      </a:cubicBezTo>
                      <a:cubicBezTo>
                        <a:pt x="19623" y="11281"/>
                        <a:pt x="13696" y="19844"/>
                        <a:pt x="13696" y="32720"/>
                      </a:cubicBezTo>
                      <a:cubicBezTo>
                        <a:pt x="13696" y="46322"/>
                        <a:pt x="19119" y="54311"/>
                        <a:pt x="33477" y="54311"/>
                      </a:cubicBezTo>
                      <a:cubicBezTo>
                        <a:pt x="38137" y="54274"/>
                        <a:pt x="42750" y="53370"/>
                        <a:pt x="47078" y="51644"/>
                      </a:cubicBezTo>
                      <a:lnTo>
                        <a:pt x="47841" y="63063"/>
                      </a:lnTo>
                      <a:cubicBezTo>
                        <a:pt x="42313" y="64869"/>
                        <a:pt x="36537" y="65800"/>
                        <a:pt x="30721" y="65819"/>
                      </a:cubicBezTo>
                      <a:cubicBezTo>
                        <a:pt x="10083" y="65819"/>
                        <a:pt x="0" y="54027"/>
                        <a:pt x="0" y="34808"/>
                      </a:cubicBezTo>
                      <a:cubicBezTo>
                        <a:pt x="0" y="13999"/>
                        <a:pt x="10720" y="0"/>
                        <a:pt x="32626" y="0"/>
                      </a:cubicBezTo>
                      <a:cubicBezTo>
                        <a:pt x="37593" y="-8"/>
                        <a:pt x="42545" y="549"/>
                        <a:pt x="47387" y="1658"/>
                      </a:cubicBezTo>
                      <a:lnTo>
                        <a:pt x="47387" y="20109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09A97D39-6CE9-C26E-DDE6-BE308425779E}"/>
                    </a:ext>
                  </a:extLst>
                </p:cNvPr>
                <p:cNvSpPr/>
                <p:nvPr/>
              </p:nvSpPr>
              <p:spPr>
                <a:xfrm>
                  <a:off x="8913958" y="4750685"/>
                  <a:ext cx="47286" cy="49348"/>
                </a:xfrm>
                <a:custGeom>
                  <a:avLst/>
                  <a:gdLst>
                    <a:gd name="connsiteX0" fmla="*/ 28262 w 47286"/>
                    <a:gd name="connsiteY0" fmla="*/ 48491 h 49348"/>
                    <a:gd name="connsiteX1" fmla="*/ 28735 w 47286"/>
                    <a:gd name="connsiteY1" fmla="*/ 40407 h 49348"/>
                    <a:gd name="connsiteX2" fmla="*/ 28641 w 47286"/>
                    <a:gd name="connsiteY2" fmla="*/ 40312 h 49348"/>
                    <a:gd name="connsiteX3" fmla="*/ 13507 w 47286"/>
                    <a:gd name="connsiteY3" fmla="*/ 49348 h 49348"/>
                    <a:gd name="connsiteX4" fmla="*/ 0 w 47286"/>
                    <a:gd name="connsiteY4" fmla="*/ 36888 h 49348"/>
                    <a:gd name="connsiteX5" fmla="*/ 27297 w 47286"/>
                    <a:gd name="connsiteY5" fmla="*/ 19768 h 49348"/>
                    <a:gd name="connsiteX6" fmla="*/ 27297 w 47286"/>
                    <a:gd name="connsiteY6" fmla="*/ 16912 h 49348"/>
                    <a:gd name="connsiteX7" fmla="*/ 18640 w 47286"/>
                    <a:gd name="connsiteY7" fmla="*/ 9307 h 49348"/>
                    <a:gd name="connsiteX8" fmla="*/ 11981 w 47286"/>
                    <a:gd name="connsiteY8" fmla="*/ 10158 h 49348"/>
                    <a:gd name="connsiteX9" fmla="*/ 11035 w 47286"/>
                    <a:gd name="connsiteY9" fmla="*/ 16344 h 49348"/>
                    <a:gd name="connsiteX10" fmla="*/ 3342 w 47286"/>
                    <a:gd name="connsiteY10" fmla="*/ 16344 h 49348"/>
                    <a:gd name="connsiteX11" fmla="*/ 3342 w 47286"/>
                    <a:gd name="connsiteY11" fmla="*/ 2472 h 49348"/>
                    <a:gd name="connsiteX12" fmla="*/ 19888 w 47286"/>
                    <a:gd name="connsiteY12" fmla="*/ 0 h 49348"/>
                    <a:gd name="connsiteX13" fmla="*/ 39486 w 47286"/>
                    <a:gd name="connsiteY13" fmla="*/ 16552 h 49348"/>
                    <a:gd name="connsiteX14" fmla="*/ 39486 w 47286"/>
                    <a:gd name="connsiteY14" fmla="*/ 39095 h 49348"/>
                    <a:gd name="connsiteX15" fmla="*/ 47287 w 47286"/>
                    <a:gd name="connsiteY15" fmla="*/ 40048 h 49348"/>
                    <a:gd name="connsiteX16" fmla="*/ 47287 w 47286"/>
                    <a:gd name="connsiteY16" fmla="*/ 47753 h 49348"/>
                    <a:gd name="connsiteX17" fmla="*/ 28262 w 47286"/>
                    <a:gd name="connsiteY17" fmla="*/ 48491 h 49348"/>
                    <a:gd name="connsiteX18" fmla="*/ 27310 w 47286"/>
                    <a:gd name="connsiteY18" fmla="*/ 27682 h 49348"/>
                    <a:gd name="connsiteX19" fmla="*/ 11615 w 47286"/>
                    <a:gd name="connsiteY19" fmla="*/ 35098 h 49348"/>
                    <a:gd name="connsiteX20" fmla="*/ 17227 w 47286"/>
                    <a:gd name="connsiteY20" fmla="*/ 40142 h 49348"/>
                    <a:gd name="connsiteX21" fmla="*/ 27316 w 47286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6" h="49348">
                      <a:moveTo>
                        <a:pt x="28262" y="48491"/>
                      </a:moveTo>
                      <a:cubicBezTo>
                        <a:pt x="28223" y="45788"/>
                        <a:pt x="28381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2" y="9293"/>
                        <a:pt x="14153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35" y="16344"/>
                      </a:cubicBezTo>
                      <a:lnTo>
                        <a:pt x="3342" y="16344"/>
                      </a:lnTo>
                      <a:lnTo>
                        <a:pt x="3342" y="2472"/>
                      </a:lnTo>
                      <a:cubicBezTo>
                        <a:pt x="8715" y="877"/>
                        <a:pt x="14284" y="45"/>
                        <a:pt x="19888" y="0"/>
                      </a:cubicBezTo>
                      <a:cubicBezTo>
                        <a:pt x="35205" y="0"/>
                        <a:pt x="39486" y="6186"/>
                        <a:pt x="39486" y="16552"/>
                      </a:cubicBezTo>
                      <a:lnTo>
                        <a:pt x="39486" y="39095"/>
                      </a:lnTo>
                      <a:cubicBezTo>
                        <a:pt x="41769" y="39474"/>
                        <a:pt x="44815" y="39858"/>
                        <a:pt x="47287" y="40048"/>
                      </a:cubicBezTo>
                      <a:lnTo>
                        <a:pt x="47287" y="47753"/>
                      </a:lnTo>
                      <a:cubicBezTo>
                        <a:pt x="40970" y="48440"/>
                        <a:pt x="34613" y="48687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92229D10-EF81-FFC4-8454-0543BCD90BFA}"/>
                    </a:ext>
                  </a:extLst>
                </p:cNvPr>
                <p:cNvSpPr/>
                <p:nvPr/>
              </p:nvSpPr>
              <p:spPr>
                <a:xfrm>
                  <a:off x="8962361" y="4734013"/>
                  <a:ext cx="31787" cy="66020"/>
                </a:xfrm>
                <a:custGeom>
                  <a:avLst/>
                  <a:gdLst>
                    <a:gd name="connsiteX0" fmla="*/ 21893 w 31787"/>
                    <a:gd name="connsiteY0" fmla="*/ 66021 h 66020"/>
                    <a:gd name="connsiteX1" fmla="*/ 8197 w 31787"/>
                    <a:gd name="connsiteY1" fmla="*/ 51183 h 66020"/>
                    <a:gd name="connsiteX2" fmla="*/ 8197 w 31787"/>
                    <a:gd name="connsiteY2" fmla="*/ 27222 h 66020"/>
                    <a:gd name="connsiteX3" fmla="*/ 0 w 31787"/>
                    <a:gd name="connsiteY3" fmla="*/ 27222 h 66020"/>
                    <a:gd name="connsiteX4" fmla="*/ 0 w 31787"/>
                    <a:gd name="connsiteY4" fmla="*/ 17795 h 66020"/>
                    <a:gd name="connsiteX5" fmla="*/ 8084 w 31787"/>
                    <a:gd name="connsiteY5" fmla="*/ 17795 h 66020"/>
                    <a:gd name="connsiteX6" fmla="*/ 8084 w 31787"/>
                    <a:gd name="connsiteY6" fmla="*/ 3241 h 66020"/>
                    <a:gd name="connsiteX7" fmla="*/ 20279 w 31787"/>
                    <a:gd name="connsiteY7" fmla="*/ 0 h 66020"/>
                    <a:gd name="connsiteX8" fmla="*/ 20279 w 31787"/>
                    <a:gd name="connsiteY8" fmla="*/ 17788 h 66020"/>
                    <a:gd name="connsiteX9" fmla="*/ 31787 w 31787"/>
                    <a:gd name="connsiteY9" fmla="*/ 17788 h 66020"/>
                    <a:gd name="connsiteX10" fmla="*/ 31787 w 31787"/>
                    <a:gd name="connsiteY10" fmla="*/ 27209 h 66020"/>
                    <a:gd name="connsiteX11" fmla="*/ 20279 w 31787"/>
                    <a:gd name="connsiteY11" fmla="*/ 27209 h 66020"/>
                    <a:gd name="connsiteX12" fmla="*/ 20279 w 31787"/>
                    <a:gd name="connsiteY12" fmla="*/ 47923 h 66020"/>
                    <a:gd name="connsiteX13" fmla="*/ 25891 w 31787"/>
                    <a:gd name="connsiteY13" fmla="*/ 55724 h 66020"/>
                    <a:gd name="connsiteX14" fmla="*/ 31787 w 31787"/>
                    <a:gd name="connsiteY14" fmla="*/ 54961 h 66020"/>
                    <a:gd name="connsiteX15" fmla="*/ 31787 w 31787"/>
                    <a:gd name="connsiteY15" fmla="*/ 64760 h 66020"/>
                    <a:gd name="connsiteX16" fmla="*/ 21893 w 31787"/>
                    <a:gd name="connsiteY16" fmla="*/ 66021 h 6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787" h="66020">
                      <a:moveTo>
                        <a:pt x="21893" y="66021"/>
                      </a:moveTo>
                      <a:cubicBezTo>
                        <a:pt x="11432" y="66021"/>
                        <a:pt x="8197" y="62237"/>
                        <a:pt x="8197" y="51183"/>
                      </a:cubicBezTo>
                      <a:lnTo>
                        <a:pt x="8197" y="27222"/>
                      </a:lnTo>
                      <a:lnTo>
                        <a:pt x="0" y="27222"/>
                      </a:lnTo>
                      <a:lnTo>
                        <a:pt x="0" y="17795"/>
                      </a:lnTo>
                      <a:lnTo>
                        <a:pt x="8084" y="17795"/>
                      </a:lnTo>
                      <a:lnTo>
                        <a:pt x="8084" y="3241"/>
                      </a:lnTo>
                      <a:lnTo>
                        <a:pt x="20279" y="0"/>
                      </a:lnTo>
                      <a:lnTo>
                        <a:pt x="20279" y="17788"/>
                      </a:lnTo>
                      <a:lnTo>
                        <a:pt x="31787" y="17788"/>
                      </a:lnTo>
                      <a:lnTo>
                        <a:pt x="31787" y="27209"/>
                      </a:lnTo>
                      <a:lnTo>
                        <a:pt x="20279" y="27209"/>
                      </a:lnTo>
                      <a:lnTo>
                        <a:pt x="20279" y="47923"/>
                      </a:lnTo>
                      <a:cubicBezTo>
                        <a:pt x="20279" y="54008"/>
                        <a:pt x="21704" y="55724"/>
                        <a:pt x="25891" y="55724"/>
                      </a:cubicBezTo>
                      <a:cubicBezTo>
                        <a:pt x="27881" y="55724"/>
                        <a:pt x="29863" y="55468"/>
                        <a:pt x="31787" y="54961"/>
                      </a:cubicBezTo>
                      <a:lnTo>
                        <a:pt x="31787" y="64760"/>
                      </a:lnTo>
                      <a:cubicBezTo>
                        <a:pt x="28551" y="65572"/>
                        <a:pt x="25230" y="65995"/>
                        <a:pt x="21893" y="660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3769EC37-2A4D-22A9-0E11-1D0D186CEDE9}"/>
                    </a:ext>
                  </a:extLst>
                </p:cNvPr>
                <p:cNvSpPr/>
                <p:nvPr/>
              </p:nvSpPr>
              <p:spPr>
                <a:xfrm>
                  <a:off x="9000618" y="4728130"/>
                  <a:ext cx="46227" cy="71903"/>
                </a:xfrm>
                <a:custGeom>
                  <a:avLst/>
                  <a:gdLst>
                    <a:gd name="connsiteX0" fmla="*/ 22070 w 46227"/>
                    <a:gd name="connsiteY0" fmla="*/ 71904 h 71903"/>
                    <a:gd name="connsiteX1" fmla="*/ 0 w 46227"/>
                    <a:gd name="connsiteY1" fmla="*/ 48125 h 71903"/>
                    <a:gd name="connsiteX2" fmla="*/ 24157 w 46227"/>
                    <a:gd name="connsiteY2" fmla="*/ 22726 h 71903"/>
                    <a:gd name="connsiteX3" fmla="*/ 46227 w 46227"/>
                    <a:gd name="connsiteY3" fmla="*/ 46410 h 71903"/>
                    <a:gd name="connsiteX4" fmla="*/ 22070 w 46227"/>
                    <a:gd name="connsiteY4" fmla="*/ 71904 h 71903"/>
                    <a:gd name="connsiteX5" fmla="*/ 23331 w 46227"/>
                    <a:gd name="connsiteY5" fmla="*/ 33004 h 71903"/>
                    <a:gd name="connsiteX6" fmla="*/ 12580 w 46227"/>
                    <a:gd name="connsiteY6" fmla="*/ 46877 h 71903"/>
                    <a:gd name="connsiteX7" fmla="*/ 23142 w 46227"/>
                    <a:gd name="connsiteY7" fmla="*/ 61525 h 71903"/>
                    <a:gd name="connsiteX8" fmla="*/ 33704 w 46227"/>
                    <a:gd name="connsiteY8" fmla="*/ 47066 h 71903"/>
                    <a:gd name="connsiteX9" fmla="*/ 23293 w 46227"/>
                    <a:gd name="connsiteY9" fmla="*/ 32998 h 71903"/>
                    <a:gd name="connsiteX10" fmla="*/ 19813 w 46227"/>
                    <a:gd name="connsiteY10" fmla="*/ 17397 h 71903"/>
                    <a:gd name="connsiteX11" fmla="*/ 15626 w 46227"/>
                    <a:gd name="connsiteY11" fmla="*/ 10461 h 71903"/>
                    <a:gd name="connsiteX12" fmla="*/ 32273 w 46227"/>
                    <a:gd name="connsiteY12" fmla="*/ 0 h 71903"/>
                    <a:gd name="connsiteX13" fmla="*/ 37317 w 46227"/>
                    <a:gd name="connsiteY13" fmla="*/ 8374 h 71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227" h="71903">
                      <a:moveTo>
                        <a:pt x="22070" y="71904"/>
                      </a:moveTo>
                      <a:cubicBezTo>
                        <a:pt x="8658" y="71904"/>
                        <a:pt x="0" y="64968"/>
                        <a:pt x="0" y="48125"/>
                      </a:cubicBezTo>
                      <a:cubicBezTo>
                        <a:pt x="0" y="33382"/>
                        <a:pt x="9793" y="22726"/>
                        <a:pt x="24157" y="22726"/>
                      </a:cubicBezTo>
                      <a:cubicBezTo>
                        <a:pt x="37569" y="22726"/>
                        <a:pt x="46227" y="30148"/>
                        <a:pt x="46227" y="46410"/>
                      </a:cubicBezTo>
                      <a:cubicBezTo>
                        <a:pt x="46215" y="61254"/>
                        <a:pt x="36233" y="71904"/>
                        <a:pt x="22070" y="71904"/>
                      </a:cubicBezTo>
                      <a:close/>
                      <a:moveTo>
                        <a:pt x="23331" y="33004"/>
                      </a:moveTo>
                      <a:cubicBezTo>
                        <a:pt x="17908" y="33004"/>
                        <a:pt x="12580" y="37185"/>
                        <a:pt x="12580" y="46877"/>
                      </a:cubicBezTo>
                      <a:cubicBezTo>
                        <a:pt x="12580" y="56569"/>
                        <a:pt x="16105" y="61525"/>
                        <a:pt x="23142" y="61525"/>
                      </a:cubicBezTo>
                      <a:cubicBezTo>
                        <a:pt x="29132" y="61525"/>
                        <a:pt x="33704" y="56669"/>
                        <a:pt x="33704" y="47066"/>
                      </a:cubicBezTo>
                      <a:cubicBezTo>
                        <a:pt x="33666" y="37948"/>
                        <a:pt x="30431" y="32998"/>
                        <a:pt x="23293" y="32998"/>
                      </a:cubicBezTo>
                      <a:close/>
                      <a:moveTo>
                        <a:pt x="19813" y="17397"/>
                      </a:moveTo>
                      <a:lnTo>
                        <a:pt x="15626" y="10461"/>
                      </a:lnTo>
                      <a:lnTo>
                        <a:pt x="32273" y="0"/>
                      </a:lnTo>
                      <a:lnTo>
                        <a:pt x="37317" y="8374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4B3C2711-7873-1474-B48C-A98C37B7AA5B}"/>
                    </a:ext>
                  </a:extLst>
                </p:cNvPr>
                <p:cNvSpPr/>
                <p:nvPr/>
              </p:nvSpPr>
              <p:spPr>
                <a:xfrm>
                  <a:off x="9050729" y="4729482"/>
                  <a:ext cx="28155" cy="69618"/>
                </a:xfrm>
                <a:custGeom>
                  <a:avLst/>
                  <a:gdLst>
                    <a:gd name="connsiteX0" fmla="*/ 28155 w 28155"/>
                    <a:gd name="connsiteY0" fmla="*/ 61913 h 69618"/>
                    <a:gd name="connsiteX1" fmla="*/ 28155 w 28155"/>
                    <a:gd name="connsiteY1" fmla="*/ 69619 h 69618"/>
                    <a:gd name="connsiteX2" fmla="*/ 0 w 28155"/>
                    <a:gd name="connsiteY2" fmla="*/ 69619 h 69618"/>
                    <a:gd name="connsiteX3" fmla="*/ 0 w 28155"/>
                    <a:gd name="connsiteY3" fmla="*/ 61913 h 69618"/>
                    <a:gd name="connsiteX4" fmla="*/ 8273 w 28155"/>
                    <a:gd name="connsiteY4" fmla="*/ 60772 h 69618"/>
                    <a:gd name="connsiteX5" fmla="*/ 8273 w 28155"/>
                    <a:gd name="connsiteY5" fmla="*/ 9506 h 69618"/>
                    <a:gd name="connsiteX6" fmla="*/ 0 w 28155"/>
                    <a:gd name="connsiteY6" fmla="*/ 8554 h 69618"/>
                    <a:gd name="connsiteX7" fmla="*/ 0 w 28155"/>
                    <a:gd name="connsiteY7" fmla="*/ 924 h 69618"/>
                    <a:gd name="connsiteX8" fmla="*/ 20449 w 28155"/>
                    <a:gd name="connsiteY8" fmla="*/ 67 h 69618"/>
                    <a:gd name="connsiteX9" fmla="*/ 20449 w 28155"/>
                    <a:gd name="connsiteY9" fmla="*/ 60753 h 69618"/>
                    <a:gd name="connsiteX10" fmla="*/ 28155 w 28155"/>
                    <a:gd name="connsiteY10" fmla="*/ 61913 h 6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18">
                      <a:moveTo>
                        <a:pt x="28155" y="61913"/>
                      </a:moveTo>
                      <a:lnTo>
                        <a:pt x="28155" y="69619"/>
                      </a:lnTo>
                      <a:lnTo>
                        <a:pt x="0" y="69619"/>
                      </a:lnTo>
                      <a:lnTo>
                        <a:pt x="0" y="61913"/>
                      </a:lnTo>
                      <a:cubicBezTo>
                        <a:pt x="2733" y="61371"/>
                        <a:pt x="5495" y="60990"/>
                        <a:pt x="8273" y="60772"/>
                      </a:cubicBezTo>
                      <a:lnTo>
                        <a:pt x="8273" y="9506"/>
                      </a:lnTo>
                      <a:cubicBezTo>
                        <a:pt x="5990" y="9122"/>
                        <a:pt x="2756" y="8743"/>
                        <a:pt x="0" y="8554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1" y="60968"/>
                        <a:pt x="25615" y="61356"/>
                        <a:pt x="28155" y="6191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01EB17BB-E002-F4F2-A896-31B54412D5F9}"/>
                    </a:ext>
                  </a:extLst>
                </p:cNvPr>
                <p:cNvSpPr/>
                <p:nvPr/>
              </p:nvSpPr>
              <p:spPr>
                <a:xfrm>
                  <a:off x="9083065" y="4730971"/>
                  <a:ext cx="28041" cy="68110"/>
                </a:xfrm>
                <a:custGeom>
                  <a:avLst/>
                  <a:gdLst>
                    <a:gd name="connsiteX0" fmla="*/ 0 w 28041"/>
                    <a:gd name="connsiteY0" fmla="*/ 68110 h 68110"/>
                    <a:gd name="connsiteX1" fmla="*/ 0 w 28041"/>
                    <a:gd name="connsiteY1" fmla="*/ 60424 h 68110"/>
                    <a:gd name="connsiteX2" fmla="*/ 8273 w 28041"/>
                    <a:gd name="connsiteY2" fmla="*/ 59282 h 68110"/>
                    <a:gd name="connsiteX3" fmla="*/ 8273 w 28041"/>
                    <a:gd name="connsiteY3" fmla="*/ 30156 h 68110"/>
                    <a:gd name="connsiteX4" fmla="*/ 0 w 28041"/>
                    <a:gd name="connsiteY4" fmla="*/ 29204 h 68110"/>
                    <a:gd name="connsiteX5" fmla="*/ 0 w 28041"/>
                    <a:gd name="connsiteY5" fmla="*/ 21600 h 68110"/>
                    <a:gd name="connsiteX6" fmla="*/ 20336 w 28041"/>
                    <a:gd name="connsiteY6" fmla="*/ 20742 h 68110"/>
                    <a:gd name="connsiteX7" fmla="*/ 20336 w 28041"/>
                    <a:gd name="connsiteY7" fmla="*/ 59264 h 68110"/>
                    <a:gd name="connsiteX8" fmla="*/ 28042 w 28041"/>
                    <a:gd name="connsiteY8" fmla="*/ 60405 h 68110"/>
                    <a:gd name="connsiteX9" fmla="*/ 28042 w 28041"/>
                    <a:gd name="connsiteY9" fmla="*/ 68110 h 68110"/>
                    <a:gd name="connsiteX10" fmla="*/ 14264 w 28041"/>
                    <a:gd name="connsiteY10" fmla="*/ 14752 h 68110"/>
                    <a:gd name="connsiteX11" fmla="*/ 7123 w 28041"/>
                    <a:gd name="connsiteY11" fmla="*/ 7144 h 68110"/>
                    <a:gd name="connsiteX12" fmla="*/ 14730 w 28041"/>
                    <a:gd name="connsiteY12" fmla="*/ 4 h 68110"/>
                    <a:gd name="connsiteX13" fmla="*/ 21875 w 28041"/>
                    <a:gd name="connsiteY13" fmla="*/ 7330 h 68110"/>
                    <a:gd name="connsiteX14" fmla="*/ 14264 w 28041"/>
                    <a:gd name="connsiteY14" fmla="*/ 14752 h 68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41" h="68110">
                      <a:moveTo>
                        <a:pt x="0" y="68110"/>
                      </a:moveTo>
                      <a:lnTo>
                        <a:pt x="0" y="60424"/>
                      </a:lnTo>
                      <a:cubicBezTo>
                        <a:pt x="2733" y="59882"/>
                        <a:pt x="5495" y="59501"/>
                        <a:pt x="8273" y="59282"/>
                      </a:cubicBezTo>
                      <a:lnTo>
                        <a:pt x="8273" y="30156"/>
                      </a:lnTo>
                      <a:cubicBezTo>
                        <a:pt x="5990" y="29772"/>
                        <a:pt x="2756" y="29393"/>
                        <a:pt x="0" y="29204"/>
                      </a:cubicBezTo>
                      <a:lnTo>
                        <a:pt x="0" y="21600"/>
                      </a:lnTo>
                      <a:cubicBezTo>
                        <a:pt x="6748" y="20817"/>
                        <a:pt x="13545" y="20531"/>
                        <a:pt x="20336" y="20742"/>
                      </a:cubicBezTo>
                      <a:lnTo>
                        <a:pt x="20336" y="59264"/>
                      </a:lnTo>
                      <a:cubicBezTo>
                        <a:pt x="22926" y="59480"/>
                        <a:pt x="25500" y="59861"/>
                        <a:pt x="28042" y="60405"/>
                      </a:cubicBezTo>
                      <a:lnTo>
                        <a:pt x="28042" y="68110"/>
                      </a:lnTo>
                      <a:close/>
                      <a:moveTo>
                        <a:pt x="14264" y="14752"/>
                      </a:moveTo>
                      <a:cubicBezTo>
                        <a:pt x="10191" y="14623"/>
                        <a:pt x="6994" y="11217"/>
                        <a:pt x="7123" y="7144"/>
                      </a:cubicBezTo>
                      <a:cubicBezTo>
                        <a:pt x="7252" y="3072"/>
                        <a:pt x="10658" y="-125"/>
                        <a:pt x="14730" y="4"/>
                      </a:cubicBezTo>
                      <a:cubicBezTo>
                        <a:pt x="18694" y="129"/>
                        <a:pt x="21849" y="3365"/>
                        <a:pt x="21875" y="7330"/>
                      </a:cubicBezTo>
                      <a:cubicBezTo>
                        <a:pt x="21795" y="11469"/>
                        <a:pt x="18404" y="14777"/>
                        <a:pt x="14264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DEA9E5A9-867E-6212-33F1-F6BD75566F58}"/>
                    </a:ext>
                  </a:extLst>
                </p:cNvPr>
                <p:cNvSpPr/>
                <p:nvPr/>
              </p:nvSpPr>
              <p:spPr>
                <a:xfrm>
                  <a:off x="9116158" y="4750950"/>
                  <a:ext cx="36238" cy="48989"/>
                </a:xfrm>
                <a:custGeom>
                  <a:avLst/>
                  <a:gdLst>
                    <a:gd name="connsiteX0" fmla="*/ 22638 w 36238"/>
                    <a:gd name="connsiteY0" fmla="*/ 48989 h 48989"/>
                    <a:gd name="connsiteX1" fmla="*/ 0 w 36238"/>
                    <a:gd name="connsiteY1" fmla="*/ 26068 h 48989"/>
                    <a:gd name="connsiteX2" fmla="*/ 24920 w 36238"/>
                    <a:gd name="connsiteY2" fmla="*/ 0 h 48989"/>
                    <a:gd name="connsiteX3" fmla="*/ 35955 w 36238"/>
                    <a:gd name="connsiteY3" fmla="*/ 1621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62 h 48989"/>
                    <a:gd name="connsiteX7" fmla="*/ 23306 w 36238"/>
                    <a:gd name="connsiteY7" fmla="*/ 10083 h 48989"/>
                    <a:gd name="connsiteX8" fmla="*/ 12656 w 36238"/>
                    <a:gd name="connsiteY8" fmla="*/ 24447 h 48989"/>
                    <a:gd name="connsiteX9" fmla="*/ 25399 w 36238"/>
                    <a:gd name="connsiteY9" fmla="*/ 38433 h 48989"/>
                    <a:gd name="connsiteX10" fmla="*/ 35388 w 36238"/>
                    <a:gd name="connsiteY10" fmla="*/ 36340 h 48989"/>
                    <a:gd name="connsiteX11" fmla="*/ 36239 w 36238"/>
                    <a:gd name="connsiteY11" fmla="*/ 46801 h 48989"/>
                    <a:gd name="connsiteX12" fmla="*/ 22638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8" y="48989"/>
                      </a:moveTo>
                      <a:cubicBezTo>
                        <a:pt x="8847" y="48989"/>
                        <a:pt x="0" y="42141"/>
                        <a:pt x="0" y="26068"/>
                      </a:cubicBezTo>
                      <a:cubicBezTo>
                        <a:pt x="0" y="11325"/>
                        <a:pt x="7611" y="0"/>
                        <a:pt x="24920" y="0"/>
                      </a:cubicBezTo>
                      <a:cubicBezTo>
                        <a:pt x="28660" y="11"/>
                        <a:pt x="32374" y="557"/>
                        <a:pt x="35955" y="1621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7" y="14554"/>
                        <a:pt x="27392" y="12460"/>
                        <a:pt x="27203" y="10562"/>
                      </a:cubicBezTo>
                      <a:cubicBezTo>
                        <a:pt x="25935" y="10205"/>
                        <a:pt x="24624" y="10044"/>
                        <a:pt x="23306" y="10083"/>
                      </a:cubicBezTo>
                      <a:cubicBezTo>
                        <a:pt x="16742" y="10083"/>
                        <a:pt x="12656" y="15506"/>
                        <a:pt x="12656" y="24447"/>
                      </a:cubicBezTo>
                      <a:cubicBezTo>
                        <a:pt x="12656" y="33105"/>
                        <a:pt x="15884" y="38433"/>
                        <a:pt x="25399" y="38433"/>
                      </a:cubicBezTo>
                      <a:cubicBezTo>
                        <a:pt x="28836" y="38428"/>
                        <a:pt x="32235" y="37715"/>
                        <a:pt x="35388" y="36340"/>
                      </a:cubicBezTo>
                      <a:lnTo>
                        <a:pt x="36239" y="46801"/>
                      </a:lnTo>
                      <a:cubicBezTo>
                        <a:pt x="31850" y="48251"/>
                        <a:pt x="27260" y="48990"/>
                        <a:pt x="22638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20FEF483-3396-00EB-7669-A3F1505EA6ED}"/>
                    </a:ext>
                  </a:extLst>
                </p:cNvPr>
                <p:cNvSpPr/>
                <p:nvPr/>
              </p:nvSpPr>
              <p:spPr>
                <a:xfrm>
                  <a:off x="9159043" y="4750685"/>
                  <a:ext cx="47273" cy="49348"/>
                </a:xfrm>
                <a:custGeom>
                  <a:avLst/>
                  <a:gdLst>
                    <a:gd name="connsiteX0" fmla="*/ 28262 w 47273"/>
                    <a:gd name="connsiteY0" fmla="*/ 48491 h 49348"/>
                    <a:gd name="connsiteX1" fmla="*/ 28735 w 47273"/>
                    <a:gd name="connsiteY1" fmla="*/ 40407 h 49348"/>
                    <a:gd name="connsiteX2" fmla="*/ 28641 w 47273"/>
                    <a:gd name="connsiteY2" fmla="*/ 40312 h 49348"/>
                    <a:gd name="connsiteX3" fmla="*/ 13507 w 47273"/>
                    <a:gd name="connsiteY3" fmla="*/ 49348 h 49348"/>
                    <a:gd name="connsiteX4" fmla="*/ 0 w 47273"/>
                    <a:gd name="connsiteY4" fmla="*/ 36888 h 49348"/>
                    <a:gd name="connsiteX5" fmla="*/ 27297 w 47273"/>
                    <a:gd name="connsiteY5" fmla="*/ 19768 h 49348"/>
                    <a:gd name="connsiteX6" fmla="*/ 27297 w 47273"/>
                    <a:gd name="connsiteY6" fmla="*/ 16912 h 49348"/>
                    <a:gd name="connsiteX7" fmla="*/ 18640 w 47273"/>
                    <a:gd name="connsiteY7" fmla="*/ 9307 h 49348"/>
                    <a:gd name="connsiteX8" fmla="*/ 11981 w 47273"/>
                    <a:gd name="connsiteY8" fmla="*/ 10158 h 49348"/>
                    <a:gd name="connsiteX9" fmla="*/ 11029 w 47273"/>
                    <a:gd name="connsiteY9" fmla="*/ 16344 h 49348"/>
                    <a:gd name="connsiteX10" fmla="*/ 3329 w 47273"/>
                    <a:gd name="connsiteY10" fmla="*/ 16344 h 49348"/>
                    <a:gd name="connsiteX11" fmla="*/ 3329 w 47273"/>
                    <a:gd name="connsiteY11" fmla="*/ 2472 h 49348"/>
                    <a:gd name="connsiteX12" fmla="*/ 19876 w 47273"/>
                    <a:gd name="connsiteY12" fmla="*/ 0 h 49348"/>
                    <a:gd name="connsiteX13" fmla="*/ 39474 w 47273"/>
                    <a:gd name="connsiteY13" fmla="*/ 16552 h 49348"/>
                    <a:gd name="connsiteX14" fmla="*/ 39474 w 47273"/>
                    <a:gd name="connsiteY14" fmla="*/ 39095 h 49348"/>
                    <a:gd name="connsiteX15" fmla="*/ 47274 w 47273"/>
                    <a:gd name="connsiteY15" fmla="*/ 40048 h 49348"/>
                    <a:gd name="connsiteX16" fmla="*/ 47274 w 47273"/>
                    <a:gd name="connsiteY16" fmla="*/ 47753 h 49348"/>
                    <a:gd name="connsiteX17" fmla="*/ 28262 w 47273"/>
                    <a:gd name="connsiteY17" fmla="*/ 48491 h 49348"/>
                    <a:gd name="connsiteX18" fmla="*/ 27310 w 47273"/>
                    <a:gd name="connsiteY18" fmla="*/ 27682 h 49348"/>
                    <a:gd name="connsiteX19" fmla="*/ 11615 w 47273"/>
                    <a:gd name="connsiteY19" fmla="*/ 35098 h 49348"/>
                    <a:gd name="connsiteX20" fmla="*/ 17227 w 47273"/>
                    <a:gd name="connsiteY20" fmla="*/ 40142 h 49348"/>
                    <a:gd name="connsiteX21" fmla="*/ 27316 w 47273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73" h="49348">
                      <a:moveTo>
                        <a:pt x="28262" y="48491"/>
                      </a:moveTo>
                      <a:cubicBezTo>
                        <a:pt x="28224" y="45788"/>
                        <a:pt x="28382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5" y="9293"/>
                        <a:pt x="14150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29" y="16344"/>
                      </a:cubicBezTo>
                      <a:lnTo>
                        <a:pt x="3329" y="16344"/>
                      </a:lnTo>
                      <a:lnTo>
                        <a:pt x="3329" y="2472"/>
                      </a:lnTo>
                      <a:cubicBezTo>
                        <a:pt x="8702" y="877"/>
                        <a:pt x="14270" y="45"/>
                        <a:pt x="19876" y="0"/>
                      </a:cubicBezTo>
                      <a:cubicBezTo>
                        <a:pt x="35192" y="0"/>
                        <a:pt x="39474" y="6186"/>
                        <a:pt x="39474" y="16552"/>
                      </a:cubicBezTo>
                      <a:lnTo>
                        <a:pt x="39474" y="39095"/>
                      </a:lnTo>
                      <a:cubicBezTo>
                        <a:pt x="41756" y="39474"/>
                        <a:pt x="44796" y="39858"/>
                        <a:pt x="47274" y="40048"/>
                      </a:cubicBezTo>
                      <a:lnTo>
                        <a:pt x="47274" y="47753"/>
                      </a:lnTo>
                      <a:cubicBezTo>
                        <a:pt x="40962" y="48440"/>
                        <a:pt x="34606" y="48686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08275886-D16D-4B8B-9D59-2F3209CB4C19}"/>
                    </a:ext>
                  </a:extLst>
                </p:cNvPr>
                <p:cNvSpPr/>
                <p:nvPr/>
              </p:nvSpPr>
              <p:spPr>
                <a:xfrm>
                  <a:off x="9232088" y="4729482"/>
                  <a:ext cx="50893" cy="70646"/>
                </a:xfrm>
                <a:custGeom>
                  <a:avLst/>
                  <a:gdLst>
                    <a:gd name="connsiteX0" fmla="*/ 31768 w 50893"/>
                    <a:gd name="connsiteY0" fmla="*/ 69695 h 70646"/>
                    <a:gd name="connsiteX1" fmla="*/ 32342 w 50893"/>
                    <a:gd name="connsiteY1" fmla="*/ 61705 h 70646"/>
                    <a:gd name="connsiteX2" fmla="*/ 32153 w 50893"/>
                    <a:gd name="connsiteY2" fmla="*/ 61705 h 70646"/>
                    <a:gd name="connsiteX3" fmla="*/ 17221 w 50893"/>
                    <a:gd name="connsiteY3" fmla="*/ 70647 h 70646"/>
                    <a:gd name="connsiteX4" fmla="*/ 0 w 50893"/>
                    <a:gd name="connsiteY4" fmla="*/ 48488 h 70646"/>
                    <a:gd name="connsiteX5" fmla="*/ 25015 w 50893"/>
                    <a:gd name="connsiteY5" fmla="*/ 21468 h 70646"/>
                    <a:gd name="connsiteX6" fmla="*/ 31012 w 50893"/>
                    <a:gd name="connsiteY6" fmla="*/ 21853 h 70646"/>
                    <a:gd name="connsiteX7" fmla="*/ 31012 w 50893"/>
                    <a:gd name="connsiteY7" fmla="*/ 9488 h 70646"/>
                    <a:gd name="connsiteX8" fmla="*/ 22738 w 50893"/>
                    <a:gd name="connsiteY8" fmla="*/ 8535 h 70646"/>
                    <a:gd name="connsiteX9" fmla="*/ 22738 w 50893"/>
                    <a:gd name="connsiteY9" fmla="*/ 924 h 70646"/>
                    <a:gd name="connsiteX10" fmla="*/ 43093 w 50893"/>
                    <a:gd name="connsiteY10" fmla="*/ 67 h 70646"/>
                    <a:gd name="connsiteX11" fmla="*/ 43093 w 50893"/>
                    <a:gd name="connsiteY11" fmla="*/ 60280 h 70646"/>
                    <a:gd name="connsiteX12" fmla="*/ 50893 w 50893"/>
                    <a:gd name="connsiteY12" fmla="*/ 61232 h 70646"/>
                    <a:gd name="connsiteX13" fmla="*/ 50893 w 50893"/>
                    <a:gd name="connsiteY13" fmla="*/ 68850 h 70646"/>
                    <a:gd name="connsiteX14" fmla="*/ 31768 w 50893"/>
                    <a:gd name="connsiteY14" fmla="*/ 69695 h 70646"/>
                    <a:gd name="connsiteX15" fmla="*/ 31012 w 50893"/>
                    <a:gd name="connsiteY15" fmla="*/ 31860 h 70646"/>
                    <a:gd name="connsiteX16" fmla="*/ 24636 w 50893"/>
                    <a:gd name="connsiteY16" fmla="*/ 31097 h 70646"/>
                    <a:gd name="connsiteX17" fmla="*/ 12750 w 50893"/>
                    <a:gd name="connsiteY17" fmla="*/ 47171 h 70646"/>
                    <a:gd name="connsiteX18" fmla="*/ 20834 w 50893"/>
                    <a:gd name="connsiteY18" fmla="*/ 60583 h 70646"/>
                    <a:gd name="connsiteX19" fmla="*/ 31012 w 50893"/>
                    <a:gd name="connsiteY19" fmla="*/ 45077 h 7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893" h="70646">
                      <a:moveTo>
                        <a:pt x="31768" y="69695"/>
                      </a:moveTo>
                      <a:cubicBezTo>
                        <a:pt x="31781" y="67022"/>
                        <a:pt x="31970" y="64352"/>
                        <a:pt x="32342" y="61705"/>
                      </a:cubicBezTo>
                      <a:lnTo>
                        <a:pt x="32153" y="61705"/>
                      </a:lnTo>
                      <a:cubicBezTo>
                        <a:pt x="29681" y="66939"/>
                        <a:pt x="24447" y="70647"/>
                        <a:pt x="17221" y="70647"/>
                      </a:cubicBezTo>
                      <a:cubicBezTo>
                        <a:pt x="5707" y="70647"/>
                        <a:pt x="0" y="61989"/>
                        <a:pt x="0" y="48488"/>
                      </a:cubicBezTo>
                      <a:cubicBezTo>
                        <a:pt x="0" y="32503"/>
                        <a:pt x="9326" y="21468"/>
                        <a:pt x="25015" y="21468"/>
                      </a:cubicBezTo>
                      <a:cubicBezTo>
                        <a:pt x="27020" y="21455"/>
                        <a:pt x="29025" y="21584"/>
                        <a:pt x="31012" y="21853"/>
                      </a:cubicBezTo>
                      <a:lnTo>
                        <a:pt x="31012" y="9488"/>
                      </a:lnTo>
                      <a:cubicBezTo>
                        <a:pt x="28729" y="9103"/>
                        <a:pt x="25494" y="8725"/>
                        <a:pt x="22738" y="8535"/>
                      </a:cubicBezTo>
                      <a:lnTo>
                        <a:pt x="22738" y="924"/>
                      </a:lnTo>
                      <a:cubicBezTo>
                        <a:pt x="29492" y="143"/>
                        <a:pt x="36296" y="-144"/>
                        <a:pt x="43093" y="67"/>
                      </a:cubicBezTo>
                      <a:lnTo>
                        <a:pt x="43093" y="60280"/>
                      </a:lnTo>
                      <a:cubicBezTo>
                        <a:pt x="45376" y="60658"/>
                        <a:pt x="48516" y="61043"/>
                        <a:pt x="50893" y="61232"/>
                      </a:cubicBezTo>
                      <a:lnTo>
                        <a:pt x="50893" y="68850"/>
                      </a:lnTo>
                      <a:cubicBezTo>
                        <a:pt x="44550" y="69623"/>
                        <a:pt x="38156" y="69906"/>
                        <a:pt x="31768" y="69695"/>
                      </a:cubicBezTo>
                      <a:close/>
                      <a:moveTo>
                        <a:pt x="31012" y="31860"/>
                      </a:moveTo>
                      <a:cubicBezTo>
                        <a:pt x="28918" y="31376"/>
                        <a:pt x="26780" y="31120"/>
                        <a:pt x="24636" y="31097"/>
                      </a:cubicBezTo>
                      <a:cubicBezTo>
                        <a:pt x="17700" y="31097"/>
                        <a:pt x="12750" y="35473"/>
                        <a:pt x="12750" y="47171"/>
                      </a:cubicBezTo>
                      <a:cubicBezTo>
                        <a:pt x="12750" y="55999"/>
                        <a:pt x="15317" y="60583"/>
                        <a:pt x="20834" y="60583"/>
                      </a:cubicBezTo>
                      <a:cubicBezTo>
                        <a:pt x="27203" y="60583"/>
                        <a:pt x="31012" y="53167"/>
                        <a:pt x="31012" y="45077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30696676-D585-F4A2-1721-FE002D1382B3}"/>
                    </a:ext>
                  </a:extLst>
                </p:cNvPr>
                <p:cNvSpPr/>
                <p:nvPr/>
              </p:nvSpPr>
              <p:spPr>
                <a:xfrm>
                  <a:off x="9287919" y="4750761"/>
                  <a:ext cx="42040" cy="49273"/>
                </a:xfrm>
                <a:custGeom>
                  <a:avLst/>
                  <a:gdLst>
                    <a:gd name="connsiteX0" fmla="*/ 41662 w 42040"/>
                    <a:gd name="connsiteY0" fmla="*/ 26635 h 49273"/>
                    <a:gd name="connsiteX1" fmla="*/ 12366 w 42040"/>
                    <a:gd name="connsiteY1" fmla="*/ 26635 h 49273"/>
                    <a:gd name="connsiteX2" fmla="*/ 25399 w 42040"/>
                    <a:gd name="connsiteY2" fmla="*/ 39764 h 49273"/>
                    <a:gd name="connsiteX3" fmla="*/ 39190 w 42040"/>
                    <a:gd name="connsiteY3" fmla="*/ 36813 h 49273"/>
                    <a:gd name="connsiteX4" fmla="*/ 40331 w 42040"/>
                    <a:gd name="connsiteY4" fmla="*/ 46227 h 49273"/>
                    <a:gd name="connsiteX5" fmla="*/ 23401 w 42040"/>
                    <a:gd name="connsiteY5" fmla="*/ 49273 h 49273"/>
                    <a:gd name="connsiteX6" fmla="*/ 0 w 42040"/>
                    <a:gd name="connsiteY6" fmla="*/ 25116 h 49273"/>
                    <a:gd name="connsiteX7" fmla="*/ 22165 w 42040"/>
                    <a:gd name="connsiteY7" fmla="*/ 0 h 49273"/>
                    <a:gd name="connsiteX8" fmla="*/ 42040 w 42040"/>
                    <a:gd name="connsiteY8" fmla="*/ 21118 h 49273"/>
                    <a:gd name="connsiteX9" fmla="*/ 41662 w 42040"/>
                    <a:gd name="connsiteY9" fmla="*/ 26635 h 49273"/>
                    <a:gd name="connsiteX10" fmla="*/ 21780 w 42040"/>
                    <a:gd name="connsiteY10" fmla="*/ 8942 h 49273"/>
                    <a:gd name="connsiteX11" fmla="*/ 12555 w 42040"/>
                    <a:gd name="connsiteY11" fmla="*/ 18362 h 49273"/>
                    <a:gd name="connsiteX12" fmla="*/ 29965 w 42040"/>
                    <a:gd name="connsiteY12" fmla="*/ 18362 h 49273"/>
                    <a:gd name="connsiteX13" fmla="*/ 21780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62" y="26635"/>
                      </a:moveTo>
                      <a:lnTo>
                        <a:pt x="12366" y="26635"/>
                      </a:lnTo>
                      <a:cubicBezTo>
                        <a:pt x="12271" y="35463"/>
                        <a:pt x="16647" y="39764"/>
                        <a:pt x="25399" y="39764"/>
                      </a:cubicBezTo>
                      <a:cubicBezTo>
                        <a:pt x="30154" y="39759"/>
                        <a:pt x="34852" y="38754"/>
                        <a:pt x="39190" y="36813"/>
                      </a:cubicBezTo>
                      <a:lnTo>
                        <a:pt x="40331" y="46227"/>
                      </a:lnTo>
                      <a:cubicBezTo>
                        <a:pt x="34921" y="48277"/>
                        <a:pt x="29183" y="49309"/>
                        <a:pt x="23401" y="49273"/>
                      </a:cubicBezTo>
                      <a:cubicBezTo>
                        <a:pt x="8374" y="49273"/>
                        <a:pt x="0" y="41756"/>
                        <a:pt x="0" y="25116"/>
                      </a:cubicBezTo>
                      <a:cubicBezTo>
                        <a:pt x="0" y="10657"/>
                        <a:pt x="7989" y="0"/>
                        <a:pt x="22165" y="0"/>
                      </a:cubicBezTo>
                      <a:cubicBezTo>
                        <a:pt x="35955" y="0"/>
                        <a:pt x="42040" y="9421"/>
                        <a:pt x="42040" y="21118"/>
                      </a:cubicBezTo>
                      <a:cubicBezTo>
                        <a:pt x="42040" y="22964"/>
                        <a:pt x="41914" y="24807"/>
                        <a:pt x="41662" y="26635"/>
                      </a:cubicBezTo>
                      <a:close/>
                      <a:moveTo>
                        <a:pt x="21780" y="8942"/>
                      </a:moveTo>
                      <a:cubicBezTo>
                        <a:pt x="16735" y="8942"/>
                        <a:pt x="13223" y="12649"/>
                        <a:pt x="12555" y="18362"/>
                      </a:cubicBezTo>
                      <a:lnTo>
                        <a:pt x="29965" y="18362"/>
                      </a:lnTo>
                      <a:cubicBezTo>
                        <a:pt x="30154" y="12460"/>
                        <a:pt x="26919" y="8942"/>
                        <a:pt x="21780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C6659CB4-F64F-2BA9-AD14-1397FC839CE3}"/>
                    </a:ext>
                  </a:extLst>
                </p:cNvPr>
                <p:cNvSpPr/>
                <p:nvPr/>
              </p:nvSpPr>
              <p:spPr>
                <a:xfrm>
                  <a:off x="8855681" y="4825036"/>
                  <a:ext cx="62842" cy="64211"/>
                </a:xfrm>
                <a:custGeom>
                  <a:avLst/>
                  <a:gdLst>
                    <a:gd name="connsiteX0" fmla="*/ 27859 w 62842"/>
                    <a:gd name="connsiteY0" fmla="*/ 37576 h 64211"/>
                    <a:gd name="connsiteX1" fmla="*/ 31642 w 62842"/>
                    <a:gd name="connsiteY1" fmla="*/ 50130 h 64211"/>
                    <a:gd name="connsiteX2" fmla="*/ 31737 w 62842"/>
                    <a:gd name="connsiteY2" fmla="*/ 50130 h 64211"/>
                    <a:gd name="connsiteX3" fmla="*/ 35640 w 62842"/>
                    <a:gd name="connsiteY3" fmla="*/ 36813 h 64211"/>
                    <a:gd name="connsiteX4" fmla="*/ 45244 w 62842"/>
                    <a:gd name="connsiteY4" fmla="*/ 8752 h 64211"/>
                    <a:gd name="connsiteX5" fmla="*/ 38585 w 62842"/>
                    <a:gd name="connsiteY5" fmla="*/ 7706 h 64211"/>
                    <a:gd name="connsiteX6" fmla="*/ 38585 w 62842"/>
                    <a:gd name="connsiteY6" fmla="*/ 0 h 64211"/>
                    <a:gd name="connsiteX7" fmla="*/ 62843 w 62842"/>
                    <a:gd name="connsiteY7" fmla="*/ 0 h 64211"/>
                    <a:gd name="connsiteX8" fmla="*/ 62843 w 62842"/>
                    <a:gd name="connsiteY8" fmla="*/ 7800 h 64211"/>
                    <a:gd name="connsiteX9" fmla="*/ 57899 w 62842"/>
                    <a:gd name="connsiteY9" fmla="*/ 8658 h 64211"/>
                    <a:gd name="connsiteX10" fmla="*/ 38490 w 62842"/>
                    <a:gd name="connsiteY10" fmla="*/ 64211 h 64211"/>
                    <a:gd name="connsiteX11" fmla="*/ 24151 w 62842"/>
                    <a:gd name="connsiteY11" fmla="*/ 64211 h 64211"/>
                    <a:gd name="connsiteX12" fmla="*/ 4950 w 62842"/>
                    <a:gd name="connsiteY12" fmla="*/ 8658 h 64211"/>
                    <a:gd name="connsiteX13" fmla="*/ 0 w 62842"/>
                    <a:gd name="connsiteY13" fmla="*/ 7800 h 64211"/>
                    <a:gd name="connsiteX14" fmla="*/ 0 w 62842"/>
                    <a:gd name="connsiteY14" fmla="*/ 0 h 64211"/>
                    <a:gd name="connsiteX15" fmla="*/ 25223 w 62842"/>
                    <a:gd name="connsiteY15" fmla="*/ 0 h 64211"/>
                    <a:gd name="connsiteX16" fmla="*/ 25223 w 62842"/>
                    <a:gd name="connsiteY16" fmla="*/ 7706 h 64211"/>
                    <a:gd name="connsiteX17" fmla="*/ 18369 w 62842"/>
                    <a:gd name="connsiteY17" fmla="*/ 8752 h 6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842" h="64211">
                      <a:moveTo>
                        <a:pt x="27859" y="37576"/>
                      </a:moveTo>
                      <a:cubicBezTo>
                        <a:pt x="29120" y="41189"/>
                        <a:pt x="30520" y="45470"/>
                        <a:pt x="31642" y="50130"/>
                      </a:cubicBezTo>
                      <a:lnTo>
                        <a:pt x="31737" y="50130"/>
                      </a:lnTo>
                      <a:cubicBezTo>
                        <a:pt x="32769" y="45617"/>
                        <a:pt x="34072" y="41169"/>
                        <a:pt x="35640" y="36813"/>
                      </a:cubicBezTo>
                      <a:lnTo>
                        <a:pt x="45244" y="8752"/>
                      </a:lnTo>
                      <a:cubicBezTo>
                        <a:pt x="43055" y="8563"/>
                        <a:pt x="40584" y="8090"/>
                        <a:pt x="38585" y="7706"/>
                      </a:cubicBezTo>
                      <a:lnTo>
                        <a:pt x="38585" y="0"/>
                      </a:lnTo>
                      <a:lnTo>
                        <a:pt x="62843" y="0"/>
                      </a:lnTo>
                      <a:lnTo>
                        <a:pt x="62843" y="7800"/>
                      </a:lnTo>
                      <a:cubicBezTo>
                        <a:pt x="61226" y="8242"/>
                        <a:pt x="59571" y="8529"/>
                        <a:pt x="57899" y="8658"/>
                      </a:cubicBezTo>
                      <a:lnTo>
                        <a:pt x="38490" y="64211"/>
                      </a:lnTo>
                      <a:lnTo>
                        <a:pt x="24151" y="64211"/>
                      </a:lnTo>
                      <a:lnTo>
                        <a:pt x="4950" y="8658"/>
                      </a:lnTo>
                      <a:cubicBezTo>
                        <a:pt x="3276" y="8530"/>
                        <a:pt x="1619" y="8243"/>
                        <a:pt x="0" y="7800"/>
                      </a:cubicBezTo>
                      <a:lnTo>
                        <a:pt x="0" y="0"/>
                      </a:lnTo>
                      <a:lnTo>
                        <a:pt x="25223" y="0"/>
                      </a:lnTo>
                      <a:lnTo>
                        <a:pt x="25223" y="7706"/>
                      </a:lnTo>
                      <a:cubicBezTo>
                        <a:pt x="23129" y="8090"/>
                        <a:pt x="20557" y="8563"/>
                        <a:pt x="18369" y="8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79CD7675-5818-6D72-8CED-9D945F12714A}"/>
                    </a:ext>
                  </a:extLst>
                </p:cNvPr>
                <p:cNvSpPr/>
                <p:nvPr/>
              </p:nvSpPr>
              <p:spPr>
                <a:xfrm>
                  <a:off x="8917004" y="4840844"/>
                  <a:ext cx="47280" cy="49354"/>
                </a:xfrm>
                <a:custGeom>
                  <a:avLst/>
                  <a:gdLst>
                    <a:gd name="connsiteX0" fmla="*/ 28256 w 47280"/>
                    <a:gd name="connsiteY0" fmla="*/ 48497 h 49354"/>
                    <a:gd name="connsiteX1" fmla="*/ 28735 w 47280"/>
                    <a:gd name="connsiteY1" fmla="*/ 40413 h 49354"/>
                    <a:gd name="connsiteX2" fmla="*/ 28641 w 47280"/>
                    <a:gd name="connsiteY2" fmla="*/ 40312 h 49354"/>
                    <a:gd name="connsiteX3" fmla="*/ 13507 w 47280"/>
                    <a:gd name="connsiteY3" fmla="*/ 49355 h 49354"/>
                    <a:gd name="connsiteX4" fmla="*/ 0 w 47280"/>
                    <a:gd name="connsiteY4" fmla="*/ 36888 h 49354"/>
                    <a:gd name="connsiteX5" fmla="*/ 27297 w 47280"/>
                    <a:gd name="connsiteY5" fmla="*/ 19768 h 49354"/>
                    <a:gd name="connsiteX6" fmla="*/ 27297 w 47280"/>
                    <a:gd name="connsiteY6" fmla="*/ 16918 h 49354"/>
                    <a:gd name="connsiteX7" fmla="*/ 18646 w 47280"/>
                    <a:gd name="connsiteY7" fmla="*/ 9307 h 49354"/>
                    <a:gd name="connsiteX8" fmla="*/ 11987 w 47280"/>
                    <a:gd name="connsiteY8" fmla="*/ 10165 h 49354"/>
                    <a:gd name="connsiteX9" fmla="*/ 11035 w 47280"/>
                    <a:gd name="connsiteY9" fmla="*/ 16344 h 49354"/>
                    <a:gd name="connsiteX10" fmla="*/ 3336 w 47280"/>
                    <a:gd name="connsiteY10" fmla="*/ 16344 h 49354"/>
                    <a:gd name="connsiteX11" fmla="*/ 3336 w 47280"/>
                    <a:gd name="connsiteY11" fmla="*/ 2472 h 49354"/>
                    <a:gd name="connsiteX12" fmla="*/ 19888 w 47280"/>
                    <a:gd name="connsiteY12" fmla="*/ 0 h 49354"/>
                    <a:gd name="connsiteX13" fmla="*/ 39480 w 47280"/>
                    <a:gd name="connsiteY13" fmla="*/ 16546 h 49354"/>
                    <a:gd name="connsiteX14" fmla="*/ 39480 w 47280"/>
                    <a:gd name="connsiteY14" fmla="*/ 39089 h 49354"/>
                    <a:gd name="connsiteX15" fmla="*/ 47280 w 47280"/>
                    <a:gd name="connsiteY15" fmla="*/ 40041 h 49354"/>
                    <a:gd name="connsiteX16" fmla="*/ 47280 w 47280"/>
                    <a:gd name="connsiteY16" fmla="*/ 47747 h 49354"/>
                    <a:gd name="connsiteX17" fmla="*/ 28256 w 47280"/>
                    <a:gd name="connsiteY17" fmla="*/ 48497 h 49354"/>
                    <a:gd name="connsiteX18" fmla="*/ 27304 w 47280"/>
                    <a:gd name="connsiteY18" fmla="*/ 27688 h 49354"/>
                    <a:gd name="connsiteX19" fmla="*/ 11615 w 47280"/>
                    <a:gd name="connsiteY19" fmla="*/ 35110 h 49354"/>
                    <a:gd name="connsiteX20" fmla="*/ 17221 w 47280"/>
                    <a:gd name="connsiteY20" fmla="*/ 40155 h 49354"/>
                    <a:gd name="connsiteX21" fmla="*/ 27310 w 47280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0" h="49354">
                      <a:moveTo>
                        <a:pt x="28256" y="48497"/>
                      </a:moveTo>
                      <a:cubicBezTo>
                        <a:pt x="28215" y="45795"/>
                        <a:pt x="28375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0" y="49355"/>
                        <a:pt x="13507" y="49355"/>
                      </a:cubicBezTo>
                      <a:cubicBezTo>
                        <a:pt x="4950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8" y="9291"/>
                        <a:pt x="14158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36" y="16344"/>
                      </a:lnTo>
                      <a:lnTo>
                        <a:pt x="3336" y="2472"/>
                      </a:lnTo>
                      <a:cubicBezTo>
                        <a:pt x="8709" y="875"/>
                        <a:pt x="14282" y="42"/>
                        <a:pt x="19888" y="0"/>
                      </a:cubicBezTo>
                      <a:cubicBezTo>
                        <a:pt x="35205" y="0"/>
                        <a:pt x="39480" y="6180"/>
                        <a:pt x="39480" y="16546"/>
                      </a:cubicBezTo>
                      <a:lnTo>
                        <a:pt x="39480" y="39089"/>
                      </a:lnTo>
                      <a:cubicBezTo>
                        <a:pt x="41763" y="39474"/>
                        <a:pt x="44808" y="39852"/>
                        <a:pt x="47280" y="40041"/>
                      </a:cubicBezTo>
                      <a:lnTo>
                        <a:pt x="47280" y="47747"/>
                      </a:lnTo>
                      <a:cubicBezTo>
                        <a:pt x="40964" y="48439"/>
                        <a:pt x="34607" y="48689"/>
                        <a:pt x="28256" y="48497"/>
                      </a:cubicBezTo>
                      <a:close/>
                      <a:moveTo>
                        <a:pt x="27304" y="27688"/>
                      </a:moveTo>
                      <a:cubicBezTo>
                        <a:pt x="15890" y="27688"/>
                        <a:pt x="11615" y="30545"/>
                        <a:pt x="11615" y="35110"/>
                      </a:cubicBezTo>
                      <a:cubicBezTo>
                        <a:pt x="11615" y="38150"/>
                        <a:pt x="13702" y="40155"/>
                        <a:pt x="17221" y="40155"/>
                      </a:cubicBezTo>
                      <a:cubicBezTo>
                        <a:pt x="23218" y="40155"/>
                        <a:pt x="27310" y="34543"/>
                        <a:pt x="27310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882A01C9-7130-BC2B-CF9C-06D7DB515952}"/>
                    </a:ext>
                  </a:extLst>
                </p:cNvPr>
                <p:cNvSpPr/>
                <p:nvPr/>
              </p:nvSpPr>
              <p:spPr>
                <a:xfrm>
                  <a:off x="8967702" y="4819647"/>
                  <a:ext cx="28155" cy="69624"/>
                </a:xfrm>
                <a:custGeom>
                  <a:avLst/>
                  <a:gdLst>
                    <a:gd name="connsiteX0" fmla="*/ 28155 w 28155"/>
                    <a:gd name="connsiteY0" fmla="*/ 61919 h 69624"/>
                    <a:gd name="connsiteX1" fmla="*/ 28155 w 28155"/>
                    <a:gd name="connsiteY1" fmla="*/ 69625 h 69624"/>
                    <a:gd name="connsiteX2" fmla="*/ 0 w 28155"/>
                    <a:gd name="connsiteY2" fmla="*/ 69625 h 69624"/>
                    <a:gd name="connsiteX3" fmla="*/ 0 w 28155"/>
                    <a:gd name="connsiteY3" fmla="*/ 61919 h 69624"/>
                    <a:gd name="connsiteX4" fmla="*/ 8273 w 28155"/>
                    <a:gd name="connsiteY4" fmla="*/ 60778 h 69624"/>
                    <a:gd name="connsiteX5" fmla="*/ 8273 w 28155"/>
                    <a:gd name="connsiteY5" fmla="*/ 9481 h 69624"/>
                    <a:gd name="connsiteX6" fmla="*/ 0 w 28155"/>
                    <a:gd name="connsiteY6" fmla="*/ 8529 h 69624"/>
                    <a:gd name="connsiteX7" fmla="*/ 0 w 28155"/>
                    <a:gd name="connsiteY7" fmla="*/ 924 h 69624"/>
                    <a:gd name="connsiteX8" fmla="*/ 20449 w 28155"/>
                    <a:gd name="connsiteY8" fmla="*/ 67 h 69624"/>
                    <a:gd name="connsiteX9" fmla="*/ 20449 w 28155"/>
                    <a:gd name="connsiteY9" fmla="*/ 60753 h 69624"/>
                    <a:gd name="connsiteX10" fmla="*/ 28155 w 28155"/>
                    <a:gd name="connsiteY10" fmla="*/ 61919 h 6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24">
                      <a:moveTo>
                        <a:pt x="28155" y="61919"/>
                      </a:moveTo>
                      <a:lnTo>
                        <a:pt x="28155" y="69625"/>
                      </a:lnTo>
                      <a:lnTo>
                        <a:pt x="0" y="69625"/>
                      </a:lnTo>
                      <a:lnTo>
                        <a:pt x="0" y="61919"/>
                      </a:lnTo>
                      <a:cubicBezTo>
                        <a:pt x="2732" y="61371"/>
                        <a:pt x="5495" y="60991"/>
                        <a:pt x="8273" y="60778"/>
                      </a:cubicBezTo>
                      <a:lnTo>
                        <a:pt x="8273" y="9481"/>
                      </a:lnTo>
                      <a:cubicBezTo>
                        <a:pt x="5990" y="9103"/>
                        <a:pt x="2762" y="8718"/>
                        <a:pt x="0" y="8529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2" y="60964"/>
                        <a:pt x="25616" y="61354"/>
                        <a:pt x="28155" y="6191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9AACDCB9-8421-8B5B-CDE5-508620439192}"/>
                    </a:ext>
                  </a:extLst>
                </p:cNvPr>
                <p:cNvSpPr/>
                <p:nvPr/>
              </p:nvSpPr>
              <p:spPr>
                <a:xfrm>
                  <a:off x="9000013" y="4840926"/>
                  <a:ext cx="42040" cy="49273"/>
                </a:xfrm>
                <a:custGeom>
                  <a:avLst/>
                  <a:gdLst>
                    <a:gd name="connsiteX0" fmla="*/ 41687 w 42040"/>
                    <a:gd name="connsiteY0" fmla="*/ 26629 h 49273"/>
                    <a:gd name="connsiteX1" fmla="*/ 12391 w 42040"/>
                    <a:gd name="connsiteY1" fmla="*/ 26629 h 49273"/>
                    <a:gd name="connsiteX2" fmla="*/ 25418 w 42040"/>
                    <a:gd name="connsiteY2" fmla="*/ 39758 h 49273"/>
                    <a:gd name="connsiteX3" fmla="*/ 39215 w 42040"/>
                    <a:gd name="connsiteY3" fmla="*/ 36806 h 49273"/>
                    <a:gd name="connsiteX4" fmla="*/ 40331 w 42040"/>
                    <a:gd name="connsiteY4" fmla="*/ 46227 h 49273"/>
                    <a:gd name="connsiteX5" fmla="*/ 23394 w 42040"/>
                    <a:gd name="connsiteY5" fmla="*/ 49273 h 49273"/>
                    <a:gd name="connsiteX6" fmla="*/ 0 w 42040"/>
                    <a:gd name="connsiteY6" fmla="*/ 25109 h 49273"/>
                    <a:gd name="connsiteX7" fmla="*/ 22158 w 42040"/>
                    <a:gd name="connsiteY7" fmla="*/ 0 h 49273"/>
                    <a:gd name="connsiteX8" fmla="*/ 42040 w 42040"/>
                    <a:gd name="connsiteY8" fmla="*/ 21112 h 49273"/>
                    <a:gd name="connsiteX9" fmla="*/ 41687 w 42040"/>
                    <a:gd name="connsiteY9" fmla="*/ 26629 h 49273"/>
                    <a:gd name="connsiteX10" fmla="*/ 21805 w 42040"/>
                    <a:gd name="connsiteY10" fmla="*/ 8973 h 49273"/>
                    <a:gd name="connsiteX11" fmla="*/ 12580 w 42040"/>
                    <a:gd name="connsiteY11" fmla="*/ 18387 h 49273"/>
                    <a:gd name="connsiteX12" fmla="*/ 29984 w 42040"/>
                    <a:gd name="connsiteY12" fmla="*/ 18387 h 49273"/>
                    <a:gd name="connsiteX13" fmla="*/ 21805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87" y="26629"/>
                      </a:moveTo>
                      <a:lnTo>
                        <a:pt x="12391" y="26629"/>
                      </a:lnTo>
                      <a:cubicBezTo>
                        <a:pt x="12296" y="35457"/>
                        <a:pt x="16666" y="39758"/>
                        <a:pt x="25418" y="39758"/>
                      </a:cubicBezTo>
                      <a:cubicBezTo>
                        <a:pt x="30173" y="39753"/>
                        <a:pt x="34874" y="38748"/>
                        <a:pt x="39215" y="36806"/>
                      </a:cubicBezTo>
                      <a:lnTo>
                        <a:pt x="40331" y="46227"/>
                      </a:lnTo>
                      <a:cubicBezTo>
                        <a:pt x="34922" y="48277"/>
                        <a:pt x="29179" y="49309"/>
                        <a:pt x="23394" y="49273"/>
                      </a:cubicBezTo>
                      <a:cubicBezTo>
                        <a:pt x="8368" y="49273"/>
                        <a:pt x="0" y="41756"/>
                        <a:pt x="0" y="25109"/>
                      </a:cubicBezTo>
                      <a:cubicBezTo>
                        <a:pt x="0" y="10650"/>
                        <a:pt x="7989" y="0"/>
                        <a:pt x="22158" y="0"/>
                      </a:cubicBezTo>
                      <a:cubicBezTo>
                        <a:pt x="35955" y="0"/>
                        <a:pt x="42040" y="9414"/>
                        <a:pt x="42040" y="21112"/>
                      </a:cubicBezTo>
                      <a:cubicBezTo>
                        <a:pt x="42052" y="22957"/>
                        <a:pt x="41933" y="24800"/>
                        <a:pt x="41687" y="26629"/>
                      </a:cubicBezTo>
                      <a:close/>
                      <a:moveTo>
                        <a:pt x="21805" y="8973"/>
                      </a:moveTo>
                      <a:cubicBezTo>
                        <a:pt x="16761" y="8973"/>
                        <a:pt x="13248" y="12681"/>
                        <a:pt x="12580" y="18387"/>
                      </a:cubicBezTo>
                      <a:lnTo>
                        <a:pt x="29984" y="18387"/>
                      </a:lnTo>
                      <a:cubicBezTo>
                        <a:pt x="30173" y="12460"/>
                        <a:pt x="26938" y="8942"/>
                        <a:pt x="21805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id="{513E531B-4F2C-612A-6535-A361F68DF28D}"/>
                    </a:ext>
                  </a:extLst>
                </p:cNvPr>
                <p:cNvSpPr/>
                <p:nvPr/>
              </p:nvSpPr>
              <p:spPr>
                <a:xfrm>
                  <a:off x="9048144" y="4840926"/>
                  <a:ext cx="57085" cy="48345"/>
                </a:xfrm>
                <a:custGeom>
                  <a:avLst/>
                  <a:gdLst>
                    <a:gd name="connsiteX0" fmla="*/ 37210 w 57085"/>
                    <a:gd name="connsiteY0" fmla="*/ 18072 h 48345"/>
                    <a:gd name="connsiteX1" fmla="*/ 31402 w 57085"/>
                    <a:gd name="connsiteY1" fmla="*/ 10177 h 48345"/>
                    <a:gd name="connsiteX2" fmla="*/ 20367 w 57085"/>
                    <a:gd name="connsiteY2" fmla="*/ 25488 h 48345"/>
                    <a:gd name="connsiteX3" fmla="*/ 20367 w 57085"/>
                    <a:gd name="connsiteY3" fmla="*/ 39474 h 48345"/>
                    <a:gd name="connsiteX4" fmla="*/ 27304 w 57085"/>
                    <a:gd name="connsiteY4" fmla="*/ 40520 h 48345"/>
                    <a:gd name="connsiteX5" fmla="*/ 27304 w 57085"/>
                    <a:gd name="connsiteY5" fmla="*/ 48321 h 48345"/>
                    <a:gd name="connsiteX6" fmla="*/ 0 w 57085"/>
                    <a:gd name="connsiteY6" fmla="*/ 48321 h 48345"/>
                    <a:gd name="connsiteX7" fmla="*/ 0 w 57085"/>
                    <a:gd name="connsiteY7" fmla="*/ 40640 h 48345"/>
                    <a:gd name="connsiteX8" fmla="*/ 8279 w 57085"/>
                    <a:gd name="connsiteY8" fmla="*/ 39499 h 48345"/>
                    <a:gd name="connsiteX9" fmla="*/ 8279 w 57085"/>
                    <a:gd name="connsiteY9" fmla="*/ 10373 h 48345"/>
                    <a:gd name="connsiteX10" fmla="*/ 0 w 57085"/>
                    <a:gd name="connsiteY10" fmla="*/ 9421 h 48345"/>
                    <a:gd name="connsiteX11" fmla="*/ 0 w 57085"/>
                    <a:gd name="connsiteY11" fmla="*/ 1803 h 48345"/>
                    <a:gd name="connsiteX12" fmla="*/ 19693 w 57085"/>
                    <a:gd name="connsiteY12" fmla="*/ 946 h 48345"/>
                    <a:gd name="connsiteX13" fmla="*/ 19024 w 57085"/>
                    <a:gd name="connsiteY13" fmla="*/ 9414 h 48345"/>
                    <a:gd name="connsiteX14" fmla="*/ 19119 w 57085"/>
                    <a:gd name="connsiteY14" fmla="*/ 9509 h 48345"/>
                    <a:gd name="connsiteX15" fmla="*/ 35199 w 57085"/>
                    <a:gd name="connsiteY15" fmla="*/ 0 h 48345"/>
                    <a:gd name="connsiteX16" fmla="*/ 49273 w 57085"/>
                    <a:gd name="connsiteY16" fmla="*/ 15134 h 48345"/>
                    <a:gd name="connsiteX17" fmla="*/ 49273 w 57085"/>
                    <a:gd name="connsiteY17" fmla="*/ 39486 h 48345"/>
                    <a:gd name="connsiteX18" fmla="*/ 57086 w 57085"/>
                    <a:gd name="connsiteY18" fmla="*/ 40640 h 48345"/>
                    <a:gd name="connsiteX19" fmla="*/ 57086 w 57085"/>
                    <a:gd name="connsiteY19" fmla="*/ 48346 h 48345"/>
                    <a:gd name="connsiteX20" fmla="*/ 37210 w 57085"/>
                    <a:gd name="connsiteY20" fmla="*/ 48346 h 4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085" h="48345">
                      <a:moveTo>
                        <a:pt x="37210" y="18072"/>
                      </a:moveTo>
                      <a:cubicBezTo>
                        <a:pt x="37210" y="13122"/>
                        <a:pt x="35873" y="10177"/>
                        <a:pt x="31402" y="10177"/>
                      </a:cubicBezTo>
                      <a:cubicBezTo>
                        <a:pt x="25223" y="10177"/>
                        <a:pt x="20367" y="17215"/>
                        <a:pt x="20367" y="25488"/>
                      </a:cubicBezTo>
                      <a:lnTo>
                        <a:pt x="20367" y="39474"/>
                      </a:lnTo>
                      <a:cubicBezTo>
                        <a:pt x="22706" y="39621"/>
                        <a:pt x="25026" y="39971"/>
                        <a:pt x="27304" y="40520"/>
                      </a:cubicBezTo>
                      <a:lnTo>
                        <a:pt x="27304" y="48321"/>
                      </a:lnTo>
                      <a:lnTo>
                        <a:pt x="0" y="48321"/>
                      </a:lnTo>
                      <a:lnTo>
                        <a:pt x="0" y="40640"/>
                      </a:lnTo>
                      <a:cubicBezTo>
                        <a:pt x="2734" y="40092"/>
                        <a:pt x="5499" y="39711"/>
                        <a:pt x="8279" y="39499"/>
                      </a:cubicBezTo>
                      <a:lnTo>
                        <a:pt x="8279" y="10373"/>
                      </a:lnTo>
                      <a:cubicBezTo>
                        <a:pt x="5997" y="9995"/>
                        <a:pt x="2762" y="9610"/>
                        <a:pt x="0" y="9421"/>
                      </a:cubicBezTo>
                      <a:lnTo>
                        <a:pt x="0" y="1803"/>
                      </a:lnTo>
                      <a:cubicBezTo>
                        <a:pt x="6535" y="1038"/>
                        <a:pt x="13117" y="751"/>
                        <a:pt x="19693" y="946"/>
                      </a:cubicBezTo>
                      <a:cubicBezTo>
                        <a:pt x="19697" y="3782"/>
                        <a:pt x="19474" y="6614"/>
                        <a:pt x="19024" y="9414"/>
                      </a:cubicBezTo>
                      <a:lnTo>
                        <a:pt x="19119" y="9509"/>
                      </a:lnTo>
                      <a:cubicBezTo>
                        <a:pt x="21975" y="3897"/>
                        <a:pt x="27493" y="0"/>
                        <a:pt x="35199" y="0"/>
                      </a:cubicBezTo>
                      <a:cubicBezTo>
                        <a:pt x="45849" y="0"/>
                        <a:pt x="49273" y="6848"/>
                        <a:pt x="49273" y="15134"/>
                      </a:cubicBezTo>
                      <a:lnTo>
                        <a:pt x="49273" y="39486"/>
                      </a:lnTo>
                      <a:cubicBezTo>
                        <a:pt x="51900" y="39694"/>
                        <a:pt x="54510" y="40079"/>
                        <a:pt x="57086" y="40640"/>
                      </a:cubicBezTo>
                      <a:lnTo>
                        <a:pt x="57086" y="48346"/>
                      </a:lnTo>
                      <a:lnTo>
                        <a:pt x="37210" y="4834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B51123B6-E37E-C614-6553-5311C1563D9D}"/>
                    </a:ext>
                  </a:extLst>
                </p:cNvPr>
                <p:cNvSpPr/>
                <p:nvPr/>
              </p:nvSpPr>
              <p:spPr>
                <a:xfrm>
                  <a:off x="9110073" y="4841116"/>
                  <a:ext cx="36238" cy="48989"/>
                </a:xfrm>
                <a:custGeom>
                  <a:avLst/>
                  <a:gdLst>
                    <a:gd name="connsiteX0" fmla="*/ 22637 w 36238"/>
                    <a:gd name="connsiteY0" fmla="*/ 48989 h 48989"/>
                    <a:gd name="connsiteX1" fmla="*/ 0 w 36238"/>
                    <a:gd name="connsiteY1" fmla="*/ 26061 h 48989"/>
                    <a:gd name="connsiteX2" fmla="*/ 24920 w 36238"/>
                    <a:gd name="connsiteY2" fmla="*/ 0 h 48989"/>
                    <a:gd name="connsiteX3" fmla="*/ 35955 w 36238"/>
                    <a:gd name="connsiteY3" fmla="*/ 1614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31 h 48989"/>
                    <a:gd name="connsiteX7" fmla="*/ 23306 w 36238"/>
                    <a:gd name="connsiteY7" fmla="*/ 10058 h 48989"/>
                    <a:gd name="connsiteX8" fmla="*/ 12649 w 36238"/>
                    <a:gd name="connsiteY8" fmla="*/ 24416 h 48989"/>
                    <a:gd name="connsiteX9" fmla="*/ 25393 w 36238"/>
                    <a:gd name="connsiteY9" fmla="*/ 38402 h 48989"/>
                    <a:gd name="connsiteX10" fmla="*/ 35381 w 36238"/>
                    <a:gd name="connsiteY10" fmla="*/ 36308 h 48989"/>
                    <a:gd name="connsiteX11" fmla="*/ 36239 w 36238"/>
                    <a:gd name="connsiteY11" fmla="*/ 46776 h 48989"/>
                    <a:gd name="connsiteX12" fmla="*/ 22637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7" y="48989"/>
                      </a:moveTo>
                      <a:cubicBezTo>
                        <a:pt x="8847" y="48989"/>
                        <a:pt x="0" y="42135"/>
                        <a:pt x="0" y="26061"/>
                      </a:cubicBezTo>
                      <a:cubicBezTo>
                        <a:pt x="0" y="11319"/>
                        <a:pt x="7611" y="0"/>
                        <a:pt x="24920" y="0"/>
                      </a:cubicBezTo>
                      <a:cubicBezTo>
                        <a:pt x="28659" y="9"/>
                        <a:pt x="32374" y="553"/>
                        <a:pt x="35955" y="1614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0" y="14554"/>
                        <a:pt x="27392" y="12460"/>
                        <a:pt x="27203" y="10531"/>
                      </a:cubicBezTo>
                      <a:cubicBezTo>
                        <a:pt x="25935" y="10176"/>
                        <a:pt x="24624" y="10017"/>
                        <a:pt x="23306" y="10058"/>
                      </a:cubicBezTo>
                      <a:cubicBezTo>
                        <a:pt x="16742" y="10058"/>
                        <a:pt x="12649" y="15481"/>
                        <a:pt x="12649" y="24416"/>
                      </a:cubicBezTo>
                      <a:cubicBezTo>
                        <a:pt x="12649" y="33073"/>
                        <a:pt x="15884" y="38402"/>
                        <a:pt x="25393" y="38402"/>
                      </a:cubicBezTo>
                      <a:cubicBezTo>
                        <a:pt x="28830" y="38397"/>
                        <a:pt x="32228" y="37684"/>
                        <a:pt x="35381" y="36308"/>
                      </a:cubicBezTo>
                      <a:lnTo>
                        <a:pt x="36239" y="46776"/>
                      </a:lnTo>
                      <a:cubicBezTo>
                        <a:pt x="31850" y="48234"/>
                        <a:pt x="27260" y="48981"/>
                        <a:pt x="22637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DDD0ACA5-4953-1F37-4C55-ED046865CC61}"/>
                    </a:ext>
                  </a:extLst>
                </p:cNvPr>
                <p:cNvSpPr/>
                <p:nvPr/>
              </p:nvSpPr>
              <p:spPr>
                <a:xfrm>
                  <a:off x="9152964" y="4821130"/>
                  <a:ext cx="28060" cy="68142"/>
                </a:xfrm>
                <a:custGeom>
                  <a:avLst/>
                  <a:gdLst>
                    <a:gd name="connsiteX0" fmla="*/ 0 w 28060"/>
                    <a:gd name="connsiteY0" fmla="*/ 68117 h 68142"/>
                    <a:gd name="connsiteX1" fmla="*/ 0 w 28060"/>
                    <a:gd name="connsiteY1" fmla="*/ 60437 h 68142"/>
                    <a:gd name="connsiteX2" fmla="*/ 8273 w 28060"/>
                    <a:gd name="connsiteY2" fmla="*/ 59296 h 68142"/>
                    <a:gd name="connsiteX3" fmla="*/ 8273 w 28060"/>
                    <a:gd name="connsiteY3" fmla="*/ 30169 h 68142"/>
                    <a:gd name="connsiteX4" fmla="*/ 0 w 28060"/>
                    <a:gd name="connsiteY4" fmla="*/ 29217 h 68142"/>
                    <a:gd name="connsiteX5" fmla="*/ 0 w 28060"/>
                    <a:gd name="connsiteY5" fmla="*/ 21600 h 68142"/>
                    <a:gd name="connsiteX6" fmla="*/ 20355 w 28060"/>
                    <a:gd name="connsiteY6" fmla="*/ 20742 h 68142"/>
                    <a:gd name="connsiteX7" fmla="*/ 20355 w 28060"/>
                    <a:gd name="connsiteY7" fmla="*/ 59270 h 68142"/>
                    <a:gd name="connsiteX8" fmla="*/ 28060 w 28060"/>
                    <a:gd name="connsiteY8" fmla="*/ 60437 h 68142"/>
                    <a:gd name="connsiteX9" fmla="*/ 28060 w 28060"/>
                    <a:gd name="connsiteY9" fmla="*/ 68142 h 68142"/>
                    <a:gd name="connsiteX10" fmla="*/ 14270 w 28060"/>
                    <a:gd name="connsiteY10" fmla="*/ 14752 h 68142"/>
                    <a:gd name="connsiteX11" fmla="*/ 7125 w 28060"/>
                    <a:gd name="connsiteY11" fmla="*/ 7150 h 68142"/>
                    <a:gd name="connsiteX12" fmla="*/ 14724 w 28060"/>
                    <a:gd name="connsiteY12" fmla="*/ 4 h 68142"/>
                    <a:gd name="connsiteX13" fmla="*/ 21875 w 28060"/>
                    <a:gd name="connsiteY13" fmla="*/ 7330 h 68142"/>
                    <a:gd name="connsiteX14" fmla="*/ 14270 w 28060"/>
                    <a:gd name="connsiteY14" fmla="*/ 14752 h 6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60" h="68142">
                      <a:moveTo>
                        <a:pt x="0" y="68117"/>
                      </a:moveTo>
                      <a:lnTo>
                        <a:pt x="0" y="60437"/>
                      </a:lnTo>
                      <a:cubicBezTo>
                        <a:pt x="2730" y="59889"/>
                        <a:pt x="5492" y="59507"/>
                        <a:pt x="8273" y="59296"/>
                      </a:cubicBezTo>
                      <a:lnTo>
                        <a:pt x="8273" y="30169"/>
                      </a:lnTo>
                      <a:cubicBezTo>
                        <a:pt x="5990" y="29791"/>
                        <a:pt x="2756" y="29406"/>
                        <a:pt x="0" y="29217"/>
                      </a:cubicBezTo>
                      <a:lnTo>
                        <a:pt x="0" y="21600"/>
                      </a:lnTo>
                      <a:cubicBezTo>
                        <a:pt x="6753" y="20820"/>
                        <a:pt x="13557" y="20533"/>
                        <a:pt x="20355" y="20742"/>
                      </a:cubicBezTo>
                      <a:lnTo>
                        <a:pt x="20355" y="59270"/>
                      </a:lnTo>
                      <a:cubicBezTo>
                        <a:pt x="22947" y="59489"/>
                        <a:pt x="25519" y="59879"/>
                        <a:pt x="28060" y="60437"/>
                      </a:cubicBezTo>
                      <a:lnTo>
                        <a:pt x="28060" y="68142"/>
                      </a:lnTo>
                      <a:close/>
                      <a:moveTo>
                        <a:pt x="14270" y="14752"/>
                      </a:moveTo>
                      <a:cubicBezTo>
                        <a:pt x="10196" y="14627"/>
                        <a:pt x="6999" y="11223"/>
                        <a:pt x="7125" y="7150"/>
                      </a:cubicBezTo>
                      <a:cubicBezTo>
                        <a:pt x="7245" y="3078"/>
                        <a:pt x="10650" y="-122"/>
                        <a:pt x="14724" y="4"/>
                      </a:cubicBezTo>
                      <a:cubicBezTo>
                        <a:pt x="18690" y="126"/>
                        <a:pt x="21849" y="3363"/>
                        <a:pt x="21875" y="7330"/>
                      </a:cubicBezTo>
                      <a:cubicBezTo>
                        <a:pt x="21818" y="11476"/>
                        <a:pt x="18419" y="14794"/>
                        <a:pt x="14270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82A56C98-3E60-4984-49DB-7E987F8B8701}"/>
                    </a:ext>
                  </a:extLst>
                </p:cNvPr>
                <p:cNvSpPr/>
                <p:nvPr/>
              </p:nvSpPr>
              <p:spPr>
                <a:xfrm>
                  <a:off x="9186429" y="4840844"/>
                  <a:ext cx="47305" cy="49354"/>
                </a:xfrm>
                <a:custGeom>
                  <a:avLst/>
                  <a:gdLst>
                    <a:gd name="connsiteX0" fmla="*/ 28262 w 47305"/>
                    <a:gd name="connsiteY0" fmla="*/ 48497 h 49354"/>
                    <a:gd name="connsiteX1" fmla="*/ 28735 w 47305"/>
                    <a:gd name="connsiteY1" fmla="*/ 40413 h 49354"/>
                    <a:gd name="connsiteX2" fmla="*/ 28641 w 47305"/>
                    <a:gd name="connsiteY2" fmla="*/ 40312 h 49354"/>
                    <a:gd name="connsiteX3" fmla="*/ 13507 w 47305"/>
                    <a:gd name="connsiteY3" fmla="*/ 49355 h 49354"/>
                    <a:gd name="connsiteX4" fmla="*/ 0 w 47305"/>
                    <a:gd name="connsiteY4" fmla="*/ 36888 h 49354"/>
                    <a:gd name="connsiteX5" fmla="*/ 27297 w 47305"/>
                    <a:gd name="connsiteY5" fmla="*/ 19768 h 49354"/>
                    <a:gd name="connsiteX6" fmla="*/ 27297 w 47305"/>
                    <a:gd name="connsiteY6" fmla="*/ 16918 h 49354"/>
                    <a:gd name="connsiteX7" fmla="*/ 18646 w 47305"/>
                    <a:gd name="connsiteY7" fmla="*/ 9307 h 49354"/>
                    <a:gd name="connsiteX8" fmla="*/ 11987 w 47305"/>
                    <a:gd name="connsiteY8" fmla="*/ 10165 h 49354"/>
                    <a:gd name="connsiteX9" fmla="*/ 11035 w 47305"/>
                    <a:gd name="connsiteY9" fmla="*/ 16344 h 49354"/>
                    <a:gd name="connsiteX10" fmla="*/ 3361 w 47305"/>
                    <a:gd name="connsiteY10" fmla="*/ 16344 h 49354"/>
                    <a:gd name="connsiteX11" fmla="*/ 3361 w 47305"/>
                    <a:gd name="connsiteY11" fmla="*/ 2472 h 49354"/>
                    <a:gd name="connsiteX12" fmla="*/ 19913 w 47305"/>
                    <a:gd name="connsiteY12" fmla="*/ 0 h 49354"/>
                    <a:gd name="connsiteX13" fmla="*/ 39505 w 47305"/>
                    <a:gd name="connsiteY13" fmla="*/ 16546 h 49354"/>
                    <a:gd name="connsiteX14" fmla="*/ 39505 w 47305"/>
                    <a:gd name="connsiteY14" fmla="*/ 39089 h 49354"/>
                    <a:gd name="connsiteX15" fmla="*/ 47305 w 47305"/>
                    <a:gd name="connsiteY15" fmla="*/ 40041 h 49354"/>
                    <a:gd name="connsiteX16" fmla="*/ 47305 w 47305"/>
                    <a:gd name="connsiteY16" fmla="*/ 47747 h 49354"/>
                    <a:gd name="connsiteX17" fmla="*/ 28262 w 47305"/>
                    <a:gd name="connsiteY17" fmla="*/ 48497 h 49354"/>
                    <a:gd name="connsiteX18" fmla="*/ 27310 w 47305"/>
                    <a:gd name="connsiteY18" fmla="*/ 27688 h 49354"/>
                    <a:gd name="connsiteX19" fmla="*/ 11621 w 47305"/>
                    <a:gd name="connsiteY19" fmla="*/ 35110 h 49354"/>
                    <a:gd name="connsiteX20" fmla="*/ 17233 w 47305"/>
                    <a:gd name="connsiteY20" fmla="*/ 40155 h 49354"/>
                    <a:gd name="connsiteX21" fmla="*/ 27323 w 47305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305" h="49354">
                      <a:moveTo>
                        <a:pt x="28262" y="48497"/>
                      </a:moveTo>
                      <a:cubicBezTo>
                        <a:pt x="28224" y="45795"/>
                        <a:pt x="28382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64" y="45641"/>
                        <a:pt x="20563" y="49355"/>
                        <a:pt x="13507" y="49355"/>
                      </a:cubicBezTo>
                      <a:cubicBezTo>
                        <a:pt x="4944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5" y="9291"/>
                        <a:pt x="14156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61" y="16344"/>
                      </a:lnTo>
                      <a:lnTo>
                        <a:pt x="3361" y="2472"/>
                      </a:lnTo>
                      <a:cubicBezTo>
                        <a:pt x="8733" y="875"/>
                        <a:pt x="14308" y="42"/>
                        <a:pt x="19913" y="0"/>
                      </a:cubicBezTo>
                      <a:cubicBezTo>
                        <a:pt x="35224" y="0"/>
                        <a:pt x="39505" y="6180"/>
                        <a:pt x="39505" y="16546"/>
                      </a:cubicBezTo>
                      <a:lnTo>
                        <a:pt x="39505" y="39089"/>
                      </a:lnTo>
                      <a:cubicBezTo>
                        <a:pt x="41788" y="39474"/>
                        <a:pt x="44834" y="39852"/>
                        <a:pt x="47305" y="40041"/>
                      </a:cubicBezTo>
                      <a:lnTo>
                        <a:pt x="47305" y="47747"/>
                      </a:lnTo>
                      <a:cubicBezTo>
                        <a:pt x="40981" y="48439"/>
                        <a:pt x="34618" y="48690"/>
                        <a:pt x="28262" y="48497"/>
                      </a:cubicBezTo>
                      <a:close/>
                      <a:moveTo>
                        <a:pt x="27310" y="27688"/>
                      </a:moveTo>
                      <a:cubicBezTo>
                        <a:pt x="15897" y="27688"/>
                        <a:pt x="11621" y="30545"/>
                        <a:pt x="11621" y="35110"/>
                      </a:cubicBezTo>
                      <a:cubicBezTo>
                        <a:pt x="11621" y="38150"/>
                        <a:pt x="13709" y="40155"/>
                        <a:pt x="17233" y="40155"/>
                      </a:cubicBezTo>
                      <a:cubicBezTo>
                        <a:pt x="23224" y="40155"/>
                        <a:pt x="27323" y="34543"/>
                        <a:pt x="27323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18284A2E-1D13-874C-41E2-867E5498BF44}"/>
                    </a:ext>
                  </a:extLst>
                </p:cNvPr>
                <p:cNvSpPr/>
                <p:nvPr/>
              </p:nvSpPr>
              <p:spPr>
                <a:xfrm>
                  <a:off x="8864074" y="4915403"/>
                  <a:ext cx="23236" cy="39846"/>
                </a:xfrm>
                <a:custGeom>
                  <a:avLst/>
                  <a:gdLst>
                    <a:gd name="connsiteX0" fmla="*/ 8866 w 23236"/>
                    <a:gd name="connsiteY0" fmla="*/ 39846 h 39846"/>
                    <a:gd name="connsiteX1" fmla="*/ 586 w 23236"/>
                    <a:gd name="connsiteY1" fmla="*/ 38868 h 39846"/>
                    <a:gd name="connsiteX2" fmla="*/ 586 w 23236"/>
                    <a:gd name="connsiteY2" fmla="*/ 29668 h 39846"/>
                    <a:gd name="connsiteX3" fmla="*/ 4370 w 23236"/>
                    <a:gd name="connsiteY3" fmla="*/ 29668 h 39846"/>
                    <a:gd name="connsiteX4" fmla="*/ 5114 w 23236"/>
                    <a:gd name="connsiteY4" fmla="*/ 34789 h 39846"/>
                    <a:gd name="connsiteX5" fmla="*/ 9137 w 23236"/>
                    <a:gd name="connsiteY5" fmla="*/ 35306 h 39846"/>
                    <a:gd name="connsiteX6" fmla="*/ 17706 w 23236"/>
                    <a:gd name="connsiteY6" fmla="*/ 28634 h 39846"/>
                    <a:gd name="connsiteX7" fmla="*/ 0 w 23236"/>
                    <a:gd name="connsiteY7" fmla="*/ 10978 h 39846"/>
                    <a:gd name="connsiteX8" fmla="*/ 13734 w 23236"/>
                    <a:gd name="connsiteY8" fmla="*/ 0 h 39846"/>
                    <a:gd name="connsiteX9" fmla="*/ 21212 w 23236"/>
                    <a:gd name="connsiteY9" fmla="*/ 744 h 39846"/>
                    <a:gd name="connsiteX10" fmla="*/ 21212 w 23236"/>
                    <a:gd name="connsiteY10" fmla="*/ 9673 h 39846"/>
                    <a:gd name="connsiteX11" fmla="*/ 17429 w 23236"/>
                    <a:gd name="connsiteY11" fmla="*/ 9673 h 39846"/>
                    <a:gd name="connsiteX12" fmla="*/ 16742 w 23236"/>
                    <a:gd name="connsiteY12" fmla="*/ 4673 h 39846"/>
                    <a:gd name="connsiteX13" fmla="*/ 13519 w 23236"/>
                    <a:gd name="connsiteY13" fmla="*/ 4389 h 39846"/>
                    <a:gd name="connsiteX14" fmla="*/ 5530 w 23236"/>
                    <a:gd name="connsiteY14" fmla="*/ 10417 h 39846"/>
                    <a:gd name="connsiteX15" fmla="*/ 23237 w 23236"/>
                    <a:gd name="connsiteY15" fmla="*/ 27896 h 39846"/>
                    <a:gd name="connsiteX16" fmla="*/ 8866 w 23236"/>
                    <a:gd name="connsiteY16" fmla="*/ 39846 h 39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236" h="39846">
                      <a:moveTo>
                        <a:pt x="8866" y="39846"/>
                      </a:moveTo>
                      <a:cubicBezTo>
                        <a:pt x="6076" y="39867"/>
                        <a:pt x="3295" y="39538"/>
                        <a:pt x="586" y="38868"/>
                      </a:cubicBezTo>
                      <a:lnTo>
                        <a:pt x="586" y="29668"/>
                      </a:lnTo>
                      <a:lnTo>
                        <a:pt x="4370" y="29668"/>
                      </a:lnTo>
                      <a:cubicBezTo>
                        <a:pt x="4710" y="31560"/>
                        <a:pt x="4944" y="33294"/>
                        <a:pt x="5114" y="34789"/>
                      </a:cubicBezTo>
                      <a:cubicBezTo>
                        <a:pt x="6432" y="35107"/>
                        <a:pt x="7781" y="35280"/>
                        <a:pt x="9137" y="35306"/>
                      </a:cubicBezTo>
                      <a:cubicBezTo>
                        <a:pt x="13854" y="35306"/>
                        <a:pt x="17706" y="33414"/>
                        <a:pt x="17706" y="28634"/>
                      </a:cubicBezTo>
                      <a:cubicBezTo>
                        <a:pt x="17706" y="19901"/>
                        <a:pt x="0" y="23464"/>
                        <a:pt x="0" y="10978"/>
                      </a:cubicBezTo>
                      <a:cubicBezTo>
                        <a:pt x="0" y="4597"/>
                        <a:pt x="5045" y="0"/>
                        <a:pt x="13734" y="0"/>
                      </a:cubicBezTo>
                      <a:cubicBezTo>
                        <a:pt x="16245" y="11"/>
                        <a:pt x="18749" y="260"/>
                        <a:pt x="21212" y="744"/>
                      </a:cubicBezTo>
                      <a:lnTo>
                        <a:pt x="21212" y="9673"/>
                      </a:lnTo>
                      <a:lnTo>
                        <a:pt x="17429" y="9673"/>
                      </a:lnTo>
                      <a:cubicBezTo>
                        <a:pt x="17112" y="8020"/>
                        <a:pt x="16883" y="6350"/>
                        <a:pt x="16742" y="4673"/>
                      </a:cubicBezTo>
                      <a:cubicBezTo>
                        <a:pt x="15679" y="4481"/>
                        <a:pt x="14600" y="4386"/>
                        <a:pt x="13519" y="4389"/>
                      </a:cubicBezTo>
                      <a:cubicBezTo>
                        <a:pt x="8229" y="4389"/>
                        <a:pt x="5530" y="6798"/>
                        <a:pt x="5530" y="10417"/>
                      </a:cubicBezTo>
                      <a:cubicBezTo>
                        <a:pt x="5530" y="18810"/>
                        <a:pt x="23237" y="15708"/>
                        <a:pt x="23237" y="27896"/>
                      </a:cubicBezTo>
                      <a:cubicBezTo>
                        <a:pt x="23237" y="34845"/>
                        <a:pt x="17776" y="39846"/>
                        <a:pt x="8866" y="3984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1B56DF6B-4AAA-F247-7C97-E4D9B30DF8F8}"/>
                    </a:ext>
                  </a:extLst>
                </p:cNvPr>
                <p:cNvSpPr/>
                <p:nvPr/>
              </p:nvSpPr>
              <p:spPr>
                <a:xfrm>
                  <a:off x="8892834" y="4925584"/>
                  <a:ext cx="27202" cy="29664"/>
                </a:xfrm>
                <a:custGeom>
                  <a:avLst/>
                  <a:gdLst>
                    <a:gd name="connsiteX0" fmla="*/ 17479 w 27202"/>
                    <a:gd name="connsiteY0" fmla="*/ 29129 h 29664"/>
                    <a:gd name="connsiteX1" fmla="*/ 17763 w 27202"/>
                    <a:gd name="connsiteY1" fmla="*/ 23454 h 29664"/>
                    <a:gd name="connsiteX2" fmla="*/ 17650 w 27202"/>
                    <a:gd name="connsiteY2" fmla="*/ 23454 h 29664"/>
                    <a:gd name="connsiteX3" fmla="*/ 7933 w 27202"/>
                    <a:gd name="connsiteY3" fmla="*/ 29665 h 29664"/>
                    <a:gd name="connsiteX4" fmla="*/ 0 w 27202"/>
                    <a:gd name="connsiteY4" fmla="*/ 22596 h 29664"/>
                    <a:gd name="connsiteX5" fmla="*/ 17189 w 27202"/>
                    <a:gd name="connsiteY5" fmla="*/ 12419 h 29664"/>
                    <a:gd name="connsiteX6" fmla="*/ 17189 w 27202"/>
                    <a:gd name="connsiteY6" fmla="*/ 10212 h 29664"/>
                    <a:gd name="connsiteX7" fmla="*/ 11098 w 27202"/>
                    <a:gd name="connsiteY7" fmla="*/ 4057 h 29664"/>
                    <a:gd name="connsiteX8" fmla="*/ 5808 w 27202"/>
                    <a:gd name="connsiteY8" fmla="*/ 4751 h 29664"/>
                    <a:gd name="connsiteX9" fmla="*/ 5120 w 27202"/>
                    <a:gd name="connsiteY9" fmla="*/ 9405 h 29664"/>
                    <a:gd name="connsiteX10" fmla="*/ 1967 w 27202"/>
                    <a:gd name="connsiteY10" fmla="*/ 9405 h 29664"/>
                    <a:gd name="connsiteX11" fmla="*/ 1967 w 27202"/>
                    <a:gd name="connsiteY11" fmla="*/ 1554 h 29664"/>
                    <a:gd name="connsiteX12" fmla="*/ 11741 w 27202"/>
                    <a:gd name="connsiteY12" fmla="*/ 3 h 29664"/>
                    <a:gd name="connsiteX13" fmla="*/ 22379 w 27202"/>
                    <a:gd name="connsiteY13" fmla="*/ 9543 h 29664"/>
                    <a:gd name="connsiteX14" fmla="*/ 22379 w 27202"/>
                    <a:gd name="connsiteY14" fmla="*/ 25125 h 29664"/>
                    <a:gd name="connsiteX15" fmla="*/ 27203 w 27202"/>
                    <a:gd name="connsiteY15" fmla="*/ 25699 h 29664"/>
                    <a:gd name="connsiteX16" fmla="*/ 27203 w 27202"/>
                    <a:gd name="connsiteY16" fmla="*/ 28744 h 29664"/>
                    <a:gd name="connsiteX17" fmla="*/ 17479 w 27202"/>
                    <a:gd name="connsiteY17" fmla="*/ 29129 h 29664"/>
                    <a:gd name="connsiteX18" fmla="*/ 17189 w 27202"/>
                    <a:gd name="connsiteY18" fmla="*/ 16019 h 29664"/>
                    <a:gd name="connsiteX19" fmla="*/ 5063 w 27202"/>
                    <a:gd name="connsiteY19" fmla="*/ 21657 h 29664"/>
                    <a:gd name="connsiteX20" fmla="*/ 9427 w 27202"/>
                    <a:gd name="connsiteY20" fmla="*/ 25623 h 29664"/>
                    <a:gd name="connsiteX21" fmla="*/ 17189 w 27202"/>
                    <a:gd name="connsiteY21" fmla="*/ 16543 h 2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202" h="29664">
                      <a:moveTo>
                        <a:pt x="17479" y="29129"/>
                      </a:moveTo>
                      <a:cubicBezTo>
                        <a:pt x="17423" y="27233"/>
                        <a:pt x="17518" y="25335"/>
                        <a:pt x="17763" y="23454"/>
                      </a:cubicBezTo>
                      <a:lnTo>
                        <a:pt x="17650" y="23454"/>
                      </a:lnTo>
                      <a:cubicBezTo>
                        <a:pt x="16269" y="26960"/>
                        <a:pt x="12649" y="29665"/>
                        <a:pt x="7933" y="29665"/>
                      </a:cubicBezTo>
                      <a:cubicBezTo>
                        <a:pt x="3216" y="29665"/>
                        <a:pt x="0" y="27143"/>
                        <a:pt x="0" y="22596"/>
                      </a:cubicBezTo>
                      <a:cubicBezTo>
                        <a:pt x="0" y="16328"/>
                        <a:pt x="6381" y="12475"/>
                        <a:pt x="17189" y="12419"/>
                      </a:cubicBezTo>
                      <a:lnTo>
                        <a:pt x="17189" y="10212"/>
                      </a:lnTo>
                      <a:cubicBezTo>
                        <a:pt x="17189" y="6182"/>
                        <a:pt x="15752" y="4057"/>
                        <a:pt x="11098" y="4057"/>
                      </a:cubicBezTo>
                      <a:cubicBezTo>
                        <a:pt x="9312" y="4054"/>
                        <a:pt x="7533" y="4287"/>
                        <a:pt x="5808" y="4751"/>
                      </a:cubicBezTo>
                      <a:cubicBezTo>
                        <a:pt x="5694" y="6182"/>
                        <a:pt x="5404" y="7797"/>
                        <a:pt x="5120" y="9405"/>
                      </a:cubicBezTo>
                      <a:lnTo>
                        <a:pt x="1967" y="9405"/>
                      </a:lnTo>
                      <a:lnTo>
                        <a:pt x="1967" y="1554"/>
                      </a:lnTo>
                      <a:cubicBezTo>
                        <a:pt x="5113" y="481"/>
                        <a:pt x="8419" y="-43"/>
                        <a:pt x="11741" y="3"/>
                      </a:cubicBezTo>
                      <a:cubicBezTo>
                        <a:pt x="20021" y="3"/>
                        <a:pt x="22379" y="3856"/>
                        <a:pt x="22379" y="9543"/>
                      </a:cubicBezTo>
                      <a:lnTo>
                        <a:pt x="22379" y="25125"/>
                      </a:lnTo>
                      <a:cubicBezTo>
                        <a:pt x="23754" y="25352"/>
                        <a:pt x="25652" y="25585"/>
                        <a:pt x="27203" y="25699"/>
                      </a:cubicBezTo>
                      <a:lnTo>
                        <a:pt x="27203" y="28744"/>
                      </a:lnTo>
                      <a:cubicBezTo>
                        <a:pt x="23977" y="29138"/>
                        <a:pt x="20726" y="29267"/>
                        <a:pt x="17479" y="29129"/>
                      </a:cubicBezTo>
                      <a:close/>
                      <a:moveTo>
                        <a:pt x="17189" y="16019"/>
                      </a:moveTo>
                      <a:cubicBezTo>
                        <a:pt x="7731" y="16019"/>
                        <a:pt x="5063" y="18838"/>
                        <a:pt x="5063" y="21657"/>
                      </a:cubicBezTo>
                      <a:cubicBezTo>
                        <a:pt x="5063" y="24072"/>
                        <a:pt x="6785" y="25623"/>
                        <a:pt x="9427" y="25623"/>
                      </a:cubicBezTo>
                      <a:cubicBezTo>
                        <a:pt x="14087" y="25623"/>
                        <a:pt x="17189" y="21020"/>
                        <a:pt x="17189" y="1654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332BE183-A931-24FA-D6D8-C2F9D19BC85A}"/>
                    </a:ext>
                  </a:extLst>
                </p:cNvPr>
                <p:cNvSpPr/>
                <p:nvPr/>
              </p:nvSpPr>
              <p:spPr>
                <a:xfrm>
                  <a:off x="8922913" y="4925581"/>
                  <a:ext cx="33142" cy="29132"/>
                </a:xfrm>
                <a:custGeom>
                  <a:avLst/>
                  <a:gdLst>
                    <a:gd name="connsiteX0" fmla="*/ 23161 w 33142"/>
                    <a:gd name="connsiteY0" fmla="*/ 10700 h 29132"/>
                    <a:gd name="connsiteX1" fmla="*/ 18337 w 33142"/>
                    <a:gd name="connsiteY1" fmla="*/ 4319 h 29132"/>
                    <a:gd name="connsiteX2" fmla="*/ 10140 w 33142"/>
                    <a:gd name="connsiteY2" fmla="*/ 15411 h 29132"/>
                    <a:gd name="connsiteX3" fmla="*/ 10140 w 33142"/>
                    <a:gd name="connsiteY3" fmla="*/ 25298 h 29132"/>
                    <a:gd name="connsiteX4" fmla="*/ 14736 w 33142"/>
                    <a:gd name="connsiteY4" fmla="*/ 26042 h 29132"/>
                    <a:gd name="connsiteX5" fmla="*/ 14736 w 33142"/>
                    <a:gd name="connsiteY5" fmla="*/ 29132 h 29132"/>
                    <a:gd name="connsiteX6" fmla="*/ 0 w 33142"/>
                    <a:gd name="connsiteY6" fmla="*/ 29132 h 29132"/>
                    <a:gd name="connsiteX7" fmla="*/ 0 w 33142"/>
                    <a:gd name="connsiteY7" fmla="*/ 26105 h 29132"/>
                    <a:gd name="connsiteX8" fmla="*/ 5000 w 33142"/>
                    <a:gd name="connsiteY8" fmla="*/ 25298 h 29132"/>
                    <a:gd name="connsiteX9" fmla="*/ 5000 w 33142"/>
                    <a:gd name="connsiteY9" fmla="*/ 4603 h 29132"/>
                    <a:gd name="connsiteX10" fmla="*/ 0 w 33142"/>
                    <a:gd name="connsiteY10" fmla="*/ 4029 h 29132"/>
                    <a:gd name="connsiteX11" fmla="*/ 0 w 33142"/>
                    <a:gd name="connsiteY11" fmla="*/ 983 h 29132"/>
                    <a:gd name="connsiteX12" fmla="*/ 10001 w 33142"/>
                    <a:gd name="connsiteY12" fmla="*/ 580 h 29132"/>
                    <a:gd name="connsiteX13" fmla="*/ 9597 w 33142"/>
                    <a:gd name="connsiteY13" fmla="*/ 6558 h 29132"/>
                    <a:gd name="connsiteX14" fmla="*/ 9654 w 33142"/>
                    <a:gd name="connsiteY14" fmla="*/ 6621 h 29132"/>
                    <a:gd name="connsiteX15" fmla="*/ 19743 w 33142"/>
                    <a:gd name="connsiteY15" fmla="*/ 6 h 29132"/>
                    <a:gd name="connsiteX16" fmla="*/ 28313 w 33142"/>
                    <a:gd name="connsiteY16" fmla="*/ 9149 h 29132"/>
                    <a:gd name="connsiteX17" fmla="*/ 28313 w 33142"/>
                    <a:gd name="connsiteY17" fmla="*/ 25298 h 29132"/>
                    <a:gd name="connsiteX18" fmla="*/ 33143 w 33142"/>
                    <a:gd name="connsiteY18" fmla="*/ 26105 h 29132"/>
                    <a:gd name="connsiteX19" fmla="*/ 33143 w 33142"/>
                    <a:gd name="connsiteY19" fmla="*/ 29132 h 29132"/>
                    <a:gd name="connsiteX20" fmla="*/ 23161 w 33142"/>
                    <a:gd name="connsiteY20" fmla="*/ 29132 h 29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32">
                      <a:moveTo>
                        <a:pt x="23161" y="10700"/>
                      </a:moveTo>
                      <a:cubicBezTo>
                        <a:pt x="23161" y="6677"/>
                        <a:pt x="22070" y="4319"/>
                        <a:pt x="18337" y="4319"/>
                      </a:cubicBezTo>
                      <a:cubicBezTo>
                        <a:pt x="13564" y="4319"/>
                        <a:pt x="10140" y="9093"/>
                        <a:pt x="10140" y="15411"/>
                      </a:cubicBezTo>
                      <a:lnTo>
                        <a:pt x="10140" y="25298"/>
                      </a:lnTo>
                      <a:cubicBezTo>
                        <a:pt x="11690" y="25421"/>
                        <a:pt x="13227" y="25670"/>
                        <a:pt x="14736" y="26042"/>
                      </a:cubicBezTo>
                      <a:lnTo>
                        <a:pt x="14736" y="29132"/>
                      </a:lnTo>
                      <a:lnTo>
                        <a:pt x="0" y="29132"/>
                      </a:lnTo>
                      <a:lnTo>
                        <a:pt x="0" y="26105"/>
                      </a:lnTo>
                      <a:cubicBezTo>
                        <a:pt x="1637" y="25677"/>
                        <a:pt x="3312" y="25407"/>
                        <a:pt x="5000" y="25298"/>
                      </a:cubicBezTo>
                      <a:lnTo>
                        <a:pt x="5000" y="4603"/>
                      </a:lnTo>
                      <a:cubicBezTo>
                        <a:pt x="3619" y="4376"/>
                        <a:pt x="1665" y="4149"/>
                        <a:pt x="0" y="4029"/>
                      </a:cubicBezTo>
                      <a:lnTo>
                        <a:pt x="0" y="983"/>
                      </a:lnTo>
                      <a:cubicBezTo>
                        <a:pt x="3317" y="585"/>
                        <a:pt x="6662" y="450"/>
                        <a:pt x="10001" y="580"/>
                      </a:cubicBezTo>
                      <a:cubicBezTo>
                        <a:pt x="10011" y="2579"/>
                        <a:pt x="9876" y="4578"/>
                        <a:pt x="9597" y="6558"/>
                      </a:cubicBezTo>
                      <a:lnTo>
                        <a:pt x="9654" y="6621"/>
                      </a:lnTo>
                      <a:cubicBezTo>
                        <a:pt x="11280" y="2504"/>
                        <a:pt x="15320" y="-143"/>
                        <a:pt x="19743" y="6"/>
                      </a:cubicBezTo>
                      <a:cubicBezTo>
                        <a:pt x="26244" y="6"/>
                        <a:pt x="28313" y="4086"/>
                        <a:pt x="28313" y="9149"/>
                      </a:cubicBezTo>
                      <a:lnTo>
                        <a:pt x="28313" y="25298"/>
                      </a:lnTo>
                      <a:cubicBezTo>
                        <a:pt x="29945" y="25407"/>
                        <a:pt x="31563" y="25677"/>
                        <a:pt x="33143" y="26105"/>
                      </a:cubicBezTo>
                      <a:lnTo>
                        <a:pt x="33143" y="29132"/>
                      </a:lnTo>
                      <a:lnTo>
                        <a:pt x="23161" y="29132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BB775DA-72F7-488C-33C1-3B5DA652F440}"/>
                    </a:ext>
                  </a:extLst>
                </p:cNvPr>
                <p:cNvSpPr/>
                <p:nvPr/>
              </p:nvSpPr>
              <p:spPr>
                <a:xfrm>
                  <a:off x="8981562" y="4915908"/>
                  <a:ext cx="38200" cy="38805"/>
                </a:xfrm>
                <a:custGeom>
                  <a:avLst/>
                  <a:gdLst>
                    <a:gd name="connsiteX0" fmla="*/ 16534 w 38200"/>
                    <a:gd name="connsiteY0" fmla="*/ 24971 h 38805"/>
                    <a:gd name="connsiteX1" fmla="*/ 19119 w 38200"/>
                    <a:gd name="connsiteY1" fmla="*/ 33017 h 38805"/>
                    <a:gd name="connsiteX2" fmla="*/ 19176 w 38200"/>
                    <a:gd name="connsiteY2" fmla="*/ 33017 h 38805"/>
                    <a:gd name="connsiteX3" fmla="*/ 21818 w 38200"/>
                    <a:gd name="connsiteY3" fmla="*/ 24567 h 38805"/>
                    <a:gd name="connsiteX4" fmla="*/ 29290 w 38200"/>
                    <a:gd name="connsiteY4" fmla="*/ 3815 h 38805"/>
                    <a:gd name="connsiteX5" fmla="*/ 24750 w 38200"/>
                    <a:gd name="connsiteY5" fmla="*/ 3071 h 38805"/>
                    <a:gd name="connsiteX6" fmla="*/ 24750 w 38200"/>
                    <a:gd name="connsiteY6" fmla="*/ 19 h 38805"/>
                    <a:gd name="connsiteX7" fmla="*/ 38200 w 38200"/>
                    <a:gd name="connsiteY7" fmla="*/ 19 h 38805"/>
                    <a:gd name="connsiteX8" fmla="*/ 38200 w 38200"/>
                    <a:gd name="connsiteY8" fmla="*/ 3128 h 38805"/>
                    <a:gd name="connsiteX9" fmla="*/ 34757 w 38200"/>
                    <a:gd name="connsiteY9" fmla="*/ 3758 h 38805"/>
                    <a:gd name="connsiteX10" fmla="*/ 21906 w 38200"/>
                    <a:gd name="connsiteY10" fmla="*/ 38805 h 38805"/>
                    <a:gd name="connsiteX11" fmla="*/ 15985 w 38200"/>
                    <a:gd name="connsiteY11" fmla="*/ 38805 h 38805"/>
                    <a:gd name="connsiteX12" fmla="*/ 3506 w 38200"/>
                    <a:gd name="connsiteY12" fmla="*/ 3739 h 38805"/>
                    <a:gd name="connsiteX13" fmla="*/ 0 w 38200"/>
                    <a:gd name="connsiteY13" fmla="*/ 3109 h 38805"/>
                    <a:gd name="connsiteX14" fmla="*/ 0 w 38200"/>
                    <a:gd name="connsiteY14" fmla="*/ 0 h 38805"/>
                    <a:gd name="connsiteX15" fmla="*/ 13873 w 38200"/>
                    <a:gd name="connsiteY15" fmla="*/ 0 h 38805"/>
                    <a:gd name="connsiteX16" fmla="*/ 13873 w 38200"/>
                    <a:gd name="connsiteY16" fmla="*/ 3052 h 38805"/>
                    <a:gd name="connsiteX17" fmla="*/ 9326 w 38200"/>
                    <a:gd name="connsiteY17" fmla="*/ 3796 h 38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8200" h="38805">
                      <a:moveTo>
                        <a:pt x="16534" y="24971"/>
                      </a:moveTo>
                      <a:cubicBezTo>
                        <a:pt x="17334" y="27215"/>
                        <a:pt x="18312" y="30141"/>
                        <a:pt x="19119" y="33017"/>
                      </a:cubicBezTo>
                      <a:lnTo>
                        <a:pt x="19176" y="33017"/>
                      </a:lnTo>
                      <a:cubicBezTo>
                        <a:pt x="19863" y="30261"/>
                        <a:pt x="20727" y="27669"/>
                        <a:pt x="21818" y="24567"/>
                      </a:cubicBezTo>
                      <a:lnTo>
                        <a:pt x="29290" y="3815"/>
                      </a:lnTo>
                      <a:cubicBezTo>
                        <a:pt x="27759" y="3691"/>
                        <a:pt x="26241" y="3443"/>
                        <a:pt x="24750" y="3071"/>
                      </a:cubicBezTo>
                      <a:lnTo>
                        <a:pt x="24750" y="19"/>
                      </a:lnTo>
                      <a:lnTo>
                        <a:pt x="38200" y="19"/>
                      </a:lnTo>
                      <a:lnTo>
                        <a:pt x="38200" y="3128"/>
                      </a:lnTo>
                      <a:cubicBezTo>
                        <a:pt x="37078" y="3457"/>
                        <a:pt x="35924" y="3669"/>
                        <a:pt x="34757" y="3758"/>
                      </a:cubicBezTo>
                      <a:lnTo>
                        <a:pt x="21906" y="38805"/>
                      </a:lnTo>
                      <a:lnTo>
                        <a:pt x="15985" y="38805"/>
                      </a:lnTo>
                      <a:lnTo>
                        <a:pt x="3506" y="3739"/>
                      </a:lnTo>
                      <a:cubicBezTo>
                        <a:pt x="2319" y="3650"/>
                        <a:pt x="1144" y="3439"/>
                        <a:pt x="0" y="3109"/>
                      </a:cubicBezTo>
                      <a:lnTo>
                        <a:pt x="0" y="0"/>
                      </a:lnTo>
                      <a:lnTo>
                        <a:pt x="13873" y="0"/>
                      </a:lnTo>
                      <a:lnTo>
                        <a:pt x="13873" y="3052"/>
                      </a:lnTo>
                      <a:cubicBezTo>
                        <a:pt x="12381" y="3428"/>
                        <a:pt x="10860" y="3677"/>
                        <a:pt x="932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34436D61-D753-3945-967F-84935814840C}"/>
                    </a:ext>
                  </a:extLst>
                </p:cNvPr>
                <p:cNvSpPr/>
                <p:nvPr/>
              </p:nvSpPr>
              <p:spPr>
                <a:xfrm>
                  <a:off x="9021811" y="4914700"/>
                  <a:ext cx="15007" cy="40013"/>
                </a:xfrm>
                <a:custGeom>
                  <a:avLst/>
                  <a:gdLst>
                    <a:gd name="connsiteX0" fmla="*/ 0 w 15007"/>
                    <a:gd name="connsiteY0" fmla="*/ 40013 h 40013"/>
                    <a:gd name="connsiteX1" fmla="*/ 0 w 15007"/>
                    <a:gd name="connsiteY1" fmla="*/ 36986 h 40013"/>
                    <a:gd name="connsiteX2" fmla="*/ 5000 w 15007"/>
                    <a:gd name="connsiteY2" fmla="*/ 36179 h 40013"/>
                    <a:gd name="connsiteX3" fmla="*/ 5000 w 15007"/>
                    <a:gd name="connsiteY3" fmla="*/ 15484 h 40013"/>
                    <a:gd name="connsiteX4" fmla="*/ 0 w 15007"/>
                    <a:gd name="connsiteY4" fmla="*/ 14910 h 40013"/>
                    <a:gd name="connsiteX5" fmla="*/ 0 w 15007"/>
                    <a:gd name="connsiteY5" fmla="*/ 11864 h 40013"/>
                    <a:gd name="connsiteX6" fmla="*/ 10177 w 15007"/>
                    <a:gd name="connsiteY6" fmla="*/ 11461 h 40013"/>
                    <a:gd name="connsiteX7" fmla="*/ 10177 w 15007"/>
                    <a:gd name="connsiteY7" fmla="*/ 36179 h 40013"/>
                    <a:gd name="connsiteX8" fmla="*/ 15008 w 15007"/>
                    <a:gd name="connsiteY8" fmla="*/ 36986 h 40013"/>
                    <a:gd name="connsiteX9" fmla="*/ 15008 w 15007"/>
                    <a:gd name="connsiteY9" fmla="*/ 40013 h 40013"/>
                    <a:gd name="connsiteX10" fmla="*/ 7649 w 15007"/>
                    <a:gd name="connsiteY10" fmla="*/ 6732 h 40013"/>
                    <a:gd name="connsiteX11" fmla="*/ 4139 w 15007"/>
                    <a:gd name="connsiteY11" fmla="*/ 3513 h 40013"/>
                    <a:gd name="connsiteX12" fmla="*/ 7358 w 15007"/>
                    <a:gd name="connsiteY12" fmla="*/ 3 h 40013"/>
                    <a:gd name="connsiteX13" fmla="*/ 7649 w 15007"/>
                    <a:gd name="connsiteY13" fmla="*/ 3 h 40013"/>
                    <a:gd name="connsiteX14" fmla="*/ 11041 w 15007"/>
                    <a:gd name="connsiteY14" fmla="*/ 3307 h 40013"/>
                    <a:gd name="connsiteX15" fmla="*/ 11041 w 15007"/>
                    <a:gd name="connsiteY15" fmla="*/ 3339 h 40013"/>
                    <a:gd name="connsiteX16" fmla="*/ 7649 w 15007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7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8" y="36559"/>
                        <a:pt x="3312" y="36289"/>
                        <a:pt x="5000" y="36179"/>
                      </a:cubicBezTo>
                      <a:lnTo>
                        <a:pt x="5000" y="15484"/>
                      </a:lnTo>
                      <a:cubicBezTo>
                        <a:pt x="3626" y="15257"/>
                        <a:pt x="1671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7" y="11463"/>
                        <a:pt x="6780" y="11328"/>
                        <a:pt x="10177" y="11461"/>
                      </a:cubicBezTo>
                      <a:lnTo>
                        <a:pt x="10177" y="36179"/>
                      </a:lnTo>
                      <a:cubicBezTo>
                        <a:pt x="11810" y="36288"/>
                        <a:pt x="13428" y="36558"/>
                        <a:pt x="15008" y="36986"/>
                      </a:cubicBezTo>
                      <a:lnTo>
                        <a:pt x="15008" y="40013"/>
                      </a:lnTo>
                      <a:close/>
                      <a:moveTo>
                        <a:pt x="7649" y="6732"/>
                      </a:moveTo>
                      <a:cubicBezTo>
                        <a:pt x="5791" y="6812"/>
                        <a:pt x="4220" y="5371"/>
                        <a:pt x="4139" y="3513"/>
                      </a:cubicBezTo>
                      <a:cubicBezTo>
                        <a:pt x="4058" y="1655"/>
                        <a:pt x="5499" y="84"/>
                        <a:pt x="7358" y="3"/>
                      </a:cubicBezTo>
                      <a:cubicBezTo>
                        <a:pt x="7455" y="-1"/>
                        <a:pt x="7552" y="-1"/>
                        <a:pt x="7649" y="3"/>
                      </a:cubicBezTo>
                      <a:cubicBezTo>
                        <a:pt x="9498" y="-21"/>
                        <a:pt x="11017" y="1458"/>
                        <a:pt x="11041" y="3307"/>
                      </a:cubicBezTo>
                      <a:cubicBezTo>
                        <a:pt x="11041" y="3318"/>
                        <a:pt x="11041" y="3328"/>
                        <a:pt x="11041" y="3339"/>
                      </a:cubicBezTo>
                      <a:cubicBezTo>
                        <a:pt x="11027" y="5210"/>
                        <a:pt x="9520" y="6726"/>
                        <a:pt x="7649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7D1D51AE-5140-8390-BC4C-97C5F56B2A70}"/>
                    </a:ext>
                  </a:extLst>
                </p:cNvPr>
                <p:cNvSpPr/>
                <p:nvPr/>
              </p:nvSpPr>
              <p:spPr>
                <a:xfrm>
                  <a:off x="9040388" y="4925757"/>
                  <a:ext cx="21382" cy="29378"/>
                </a:xfrm>
                <a:custGeom>
                  <a:avLst/>
                  <a:gdLst>
                    <a:gd name="connsiteX0" fmla="*/ 12933 w 21382"/>
                    <a:gd name="connsiteY0" fmla="*/ 29378 h 29378"/>
                    <a:gd name="connsiteX1" fmla="*/ 0 w 21382"/>
                    <a:gd name="connsiteY1" fmla="*/ 15638 h 29378"/>
                    <a:gd name="connsiteX2" fmla="*/ 14371 w 21382"/>
                    <a:gd name="connsiteY2" fmla="*/ 0 h 29378"/>
                    <a:gd name="connsiteX3" fmla="*/ 21212 w 21382"/>
                    <a:gd name="connsiteY3" fmla="*/ 977 h 29378"/>
                    <a:gd name="connsiteX4" fmla="*/ 21212 w 21382"/>
                    <a:gd name="connsiteY4" fmla="*/ 9314 h 29378"/>
                    <a:gd name="connsiteX5" fmla="*/ 17997 w 21382"/>
                    <a:gd name="connsiteY5" fmla="*/ 9314 h 29378"/>
                    <a:gd name="connsiteX6" fmla="*/ 17246 w 21382"/>
                    <a:gd name="connsiteY6" fmla="*/ 4660 h 29378"/>
                    <a:gd name="connsiteX7" fmla="*/ 13683 w 21382"/>
                    <a:gd name="connsiteY7" fmla="*/ 4143 h 29378"/>
                    <a:gd name="connsiteX8" fmla="*/ 5404 w 21382"/>
                    <a:gd name="connsiteY8" fmla="*/ 14774 h 29378"/>
                    <a:gd name="connsiteX9" fmla="*/ 14024 w 21382"/>
                    <a:gd name="connsiteY9" fmla="*/ 24952 h 29378"/>
                    <a:gd name="connsiteX10" fmla="*/ 21042 w 21382"/>
                    <a:gd name="connsiteY10" fmla="*/ 23394 h 29378"/>
                    <a:gd name="connsiteX11" fmla="*/ 21383 w 21382"/>
                    <a:gd name="connsiteY11" fmla="*/ 27884 h 29378"/>
                    <a:gd name="connsiteX12" fmla="*/ 12933 w 21382"/>
                    <a:gd name="connsiteY12" fmla="*/ 29378 h 2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382" h="29378">
                      <a:moveTo>
                        <a:pt x="12933" y="29378"/>
                      </a:moveTo>
                      <a:cubicBezTo>
                        <a:pt x="5864" y="29378"/>
                        <a:pt x="0" y="26156"/>
                        <a:pt x="0" y="15638"/>
                      </a:cubicBezTo>
                      <a:cubicBezTo>
                        <a:pt x="0" y="6444"/>
                        <a:pt x="4660" y="0"/>
                        <a:pt x="14371" y="0"/>
                      </a:cubicBezTo>
                      <a:cubicBezTo>
                        <a:pt x="16686" y="-1"/>
                        <a:pt x="18990" y="328"/>
                        <a:pt x="21212" y="977"/>
                      </a:cubicBezTo>
                      <a:lnTo>
                        <a:pt x="21212" y="9314"/>
                      </a:lnTo>
                      <a:lnTo>
                        <a:pt x="17997" y="9314"/>
                      </a:lnTo>
                      <a:cubicBezTo>
                        <a:pt x="17650" y="7649"/>
                        <a:pt x="17416" y="6035"/>
                        <a:pt x="17246" y="4660"/>
                      </a:cubicBezTo>
                      <a:cubicBezTo>
                        <a:pt x="16094" y="4298"/>
                        <a:pt x="14891" y="4124"/>
                        <a:pt x="13683" y="4143"/>
                      </a:cubicBezTo>
                      <a:cubicBezTo>
                        <a:pt x="8336" y="4143"/>
                        <a:pt x="5404" y="8336"/>
                        <a:pt x="5404" y="14774"/>
                      </a:cubicBezTo>
                      <a:cubicBezTo>
                        <a:pt x="5404" y="20582"/>
                        <a:pt x="7296" y="24952"/>
                        <a:pt x="14024" y="24952"/>
                      </a:cubicBezTo>
                      <a:cubicBezTo>
                        <a:pt x="16450" y="24963"/>
                        <a:pt x="18848" y="24431"/>
                        <a:pt x="21042" y="23394"/>
                      </a:cubicBezTo>
                      <a:lnTo>
                        <a:pt x="21383" y="27884"/>
                      </a:lnTo>
                      <a:cubicBezTo>
                        <a:pt x="18672" y="28863"/>
                        <a:pt x="15815" y="29369"/>
                        <a:pt x="12933" y="2937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75432D97-DDF2-2169-EF10-DCCAE71B554F}"/>
                    </a:ext>
                  </a:extLst>
                </p:cNvPr>
                <p:cNvSpPr/>
                <p:nvPr/>
              </p:nvSpPr>
              <p:spPr>
                <a:xfrm>
                  <a:off x="9066033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36 w 24201"/>
                    <a:gd name="connsiteY10" fmla="*/ 3796 h 29607"/>
                    <a:gd name="connsiteX11" fmla="*/ 5599 w 24201"/>
                    <a:gd name="connsiteY11" fmla="*/ 10808 h 29607"/>
                    <a:gd name="connsiteX12" fmla="*/ 18936 w 24201"/>
                    <a:gd name="connsiteY12" fmla="*/ 10808 h 29607"/>
                    <a:gd name="connsiteX13" fmla="*/ 12536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8" y="25406"/>
                        <a:pt x="20086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7" y="29042"/>
                        <a:pt x="16817" y="29648"/>
                        <a:pt x="13513" y="29605"/>
                      </a:cubicBezTo>
                      <a:cubicBezTo>
                        <a:pt x="4717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92" y="12839"/>
                        <a:pt x="24135" y="13664"/>
                        <a:pt x="24031" y="14484"/>
                      </a:cubicBezTo>
                      <a:close/>
                      <a:moveTo>
                        <a:pt x="12536" y="3796"/>
                      </a:moveTo>
                      <a:cubicBezTo>
                        <a:pt x="8796" y="3796"/>
                        <a:pt x="6154" y="6615"/>
                        <a:pt x="5599" y="10808"/>
                      </a:cubicBezTo>
                      <a:lnTo>
                        <a:pt x="18936" y="10808"/>
                      </a:lnTo>
                      <a:cubicBezTo>
                        <a:pt x="19031" y="6615"/>
                        <a:pt x="16559" y="3796"/>
                        <a:pt x="1253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90B1F7DB-CD26-1A62-7D50-44E7A01DB576}"/>
                    </a:ext>
                  </a:extLst>
                </p:cNvPr>
                <p:cNvSpPr/>
                <p:nvPr/>
              </p:nvSpPr>
              <p:spPr>
                <a:xfrm>
                  <a:off x="9094573" y="4925587"/>
                  <a:ext cx="33142" cy="29126"/>
                </a:xfrm>
                <a:custGeom>
                  <a:avLst/>
                  <a:gdLst>
                    <a:gd name="connsiteX0" fmla="*/ 23148 w 33142"/>
                    <a:gd name="connsiteY0" fmla="*/ 10694 h 29126"/>
                    <a:gd name="connsiteX1" fmla="*/ 18318 w 33142"/>
                    <a:gd name="connsiteY1" fmla="*/ 4313 h 29126"/>
                    <a:gd name="connsiteX2" fmla="*/ 10159 w 33142"/>
                    <a:gd name="connsiteY2" fmla="*/ 15405 h 29126"/>
                    <a:gd name="connsiteX3" fmla="*/ 10159 w 33142"/>
                    <a:gd name="connsiteY3" fmla="*/ 25292 h 29126"/>
                    <a:gd name="connsiteX4" fmla="*/ 14755 w 33142"/>
                    <a:gd name="connsiteY4" fmla="*/ 26036 h 29126"/>
                    <a:gd name="connsiteX5" fmla="*/ 14755 w 33142"/>
                    <a:gd name="connsiteY5" fmla="*/ 29126 h 29126"/>
                    <a:gd name="connsiteX6" fmla="*/ 0 w 33142"/>
                    <a:gd name="connsiteY6" fmla="*/ 29126 h 29126"/>
                    <a:gd name="connsiteX7" fmla="*/ 0 w 33142"/>
                    <a:gd name="connsiteY7" fmla="*/ 26099 h 29126"/>
                    <a:gd name="connsiteX8" fmla="*/ 5000 w 33142"/>
                    <a:gd name="connsiteY8" fmla="*/ 25292 h 29126"/>
                    <a:gd name="connsiteX9" fmla="*/ 5000 w 33142"/>
                    <a:gd name="connsiteY9" fmla="*/ 4597 h 29126"/>
                    <a:gd name="connsiteX10" fmla="*/ 0 w 33142"/>
                    <a:gd name="connsiteY10" fmla="*/ 4023 h 29126"/>
                    <a:gd name="connsiteX11" fmla="*/ 0 w 33142"/>
                    <a:gd name="connsiteY11" fmla="*/ 977 h 29126"/>
                    <a:gd name="connsiteX12" fmla="*/ 10007 w 33142"/>
                    <a:gd name="connsiteY12" fmla="*/ 574 h 29126"/>
                    <a:gd name="connsiteX13" fmla="*/ 9604 w 33142"/>
                    <a:gd name="connsiteY13" fmla="*/ 6552 h 29126"/>
                    <a:gd name="connsiteX14" fmla="*/ 9660 w 33142"/>
                    <a:gd name="connsiteY14" fmla="*/ 6615 h 29126"/>
                    <a:gd name="connsiteX15" fmla="*/ 19750 w 33142"/>
                    <a:gd name="connsiteY15" fmla="*/ 0 h 29126"/>
                    <a:gd name="connsiteX16" fmla="*/ 28313 w 33142"/>
                    <a:gd name="connsiteY16" fmla="*/ 9143 h 29126"/>
                    <a:gd name="connsiteX17" fmla="*/ 28313 w 33142"/>
                    <a:gd name="connsiteY17" fmla="*/ 25292 h 29126"/>
                    <a:gd name="connsiteX18" fmla="*/ 33143 w 33142"/>
                    <a:gd name="connsiteY18" fmla="*/ 26099 h 29126"/>
                    <a:gd name="connsiteX19" fmla="*/ 33143 w 33142"/>
                    <a:gd name="connsiteY19" fmla="*/ 29126 h 29126"/>
                    <a:gd name="connsiteX20" fmla="*/ 23142 w 33142"/>
                    <a:gd name="connsiteY20" fmla="*/ 29126 h 2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26">
                      <a:moveTo>
                        <a:pt x="23148" y="10694"/>
                      </a:moveTo>
                      <a:cubicBezTo>
                        <a:pt x="23148" y="6671"/>
                        <a:pt x="22057" y="4313"/>
                        <a:pt x="18318" y="4313"/>
                      </a:cubicBezTo>
                      <a:cubicBezTo>
                        <a:pt x="13551" y="4313"/>
                        <a:pt x="10159" y="9087"/>
                        <a:pt x="10159" y="15405"/>
                      </a:cubicBezTo>
                      <a:lnTo>
                        <a:pt x="10159" y="25292"/>
                      </a:lnTo>
                      <a:cubicBezTo>
                        <a:pt x="11708" y="25416"/>
                        <a:pt x="13248" y="25665"/>
                        <a:pt x="14755" y="26036"/>
                      </a:cubicBezTo>
                      <a:lnTo>
                        <a:pt x="14755" y="29126"/>
                      </a:lnTo>
                      <a:lnTo>
                        <a:pt x="0" y="29126"/>
                      </a:lnTo>
                      <a:lnTo>
                        <a:pt x="0" y="26099"/>
                      </a:lnTo>
                      <a:cubicBezTo>
                        <a:pt x="1638" y="25672"/>
                        <a:pt x="3312" y="25402"/>
                        <a:pt x="5000" y="25292"/>
                      </a:cubicBezTo>
                      <a:lnTo>
                        <a:pt x="5000" y="4597"/>
                      </a:lnTo>
                      <a:cubicBezTo>
                        <a:pt x="3626" y="4370"/>
                        <a:pt x="1671" y="4143"/>
                        <a:pt x="0" y="4023"/>
                      </a:cubicBezTo>
                      <a:lnTo>
                        <a:pt x="0" y="977"/>
                      </a:lnTo>
                      <a:cubicBezTo>
                        <a:pt x="3320" y="579"/>
                        <a:pt x="6666" y="444"/>
                        <a:pt x="10007" y="574"/>
                      </a:cubicBezTo>
                      <a:cubicBezTo>
                        <a:pt x="10014" y="2573"/>
                        <a:pt x="9879" y="4571"/>
                        <a:pt x="9604" y="6552"/>
                      </a:cubicBezTo>
                      <a:lnTo>
                        <a:pt x="9660" y="6615"/>
                      </a:lnTo>
                      <a:cubicBezTo>
                        <a:pt x="11325" y="2642"/>
                        <a:pt x="14831" y="0"/>
                        <a:pt x="19750" y="0"/>
                      </a:cubicBezTo>
                      <a:cubicBezTo>
                        <a:pt x="26251" y="0"/>
                        <a:pt x="28313" y="4080"/>
                        <a:pt x="28313" y="9143"/>
                      </a:cubicBezTo>
                      <a:lnTo>
                        <a:pt x="28313" y="25292"/>
                      </a:lnTo>
                      <a:cubicBezTo>
                        <a:pt x="29946" y="25401"/>
                        <a:pt x="31566" y="25671"/>
                        <a:pt x="33143" y="26099"/>
                      </a:cubicBezTo>
                      <a:lnTo>
                        <a:pt x="33143" y="29126"/>
                      </a:lnTo>
                      <a:lnTo>
                        <a:pt x="23142" y="2912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5961FD26-5431-474A-03D7-1F6A3A31BC79}"/>
                    </a:ext>
                  </a:extLst>
                </p:cNvPr>
                <p:cNvSpPr/>
                <p:nvPr/>
              </p:nvSpPr>
              <p:spPr>
                <a:xfrm>
                  <a:off x="9128485" y="4915447"/>
                  <a:ext cx="19055" cy="39744"/>
                </a:xfrm>
                <a:custGeom>
                  <a:avLst/>
                  <a:gdLst>
                    <a:gd name="connsiteX0" fmla="*/ 13507 w 19055"/>
                    <a:gd name="connsiteY0" fmla="*/ 39745 h 39744"/>
                    <a:gd name="connsiteX1" fmla="*/ 5864 w 19055"/>
                    <a:gd name="connsiteY1" fmla="*/ 31175 h 39744"/>
                    <a:gd name="connsiteX2" fmla="*/ 5864 w 19055"/>
                    <a:gd name="connsiteY2" fmla="*/ 14736 h 39744"/>
                    <a:gd name="connsiteX3" fmla="*/ 0 w 19055"/>
                    <a:gd name="connsiteY3" fmla="*/ 14736 h 39744"/>
                    <a:gd name="connsiteX4" fmla="*/ 0 w 19055"/>
                    <a:gd name="connsiteY4" fmla="*/ 10713 h 39744"/>
                    <a:gd name="connsiteX5" fmla="*/ 5864 w 19055"/>
                    <a:gd name="connsiteY5" fmla="*/ 10713 h 39744"/>
                    <a:gd name="connsiteX6" fmla="*/ 5864 w 19055"/>
                    <a:gd name="connsiteY6" fmla="*/ 1431 h 39744"/>
                    <a:gd name="connsiteX7" fmla="*/ 11035 w 19055"/>
                    <a:gd name="connsiteY7" fmla="*/ 0 h 39744"/>
                    <a:gd name="connsiteX8" fmla="*/ 11035 w 19055"/>
                    <a:gd name="connsiteY8" fmla="*/ 10720 h 39744"/>
                    <a:gd name="connsiteX9" fmla="*/ 19056 w 19055"/>
                    <a:gd name="connsiteY9" fmla="*/ 10720 h 39744"/>
                    <a:gd name="connsiteX10" fmla="*/ 19056 w 19055"/>
                    <a:gd name="connsiteY10" fmla="*/ 14743 h 39744"/>
                    <a:gd name="connsiteX11" fmla="*/ 11066 w 19055"/>
                    <a:gd name="connsiteY11" fmla="*/ 14743 h 39744"/>
                    <a:gd name="connsiteX12" fmla="*/ 11066 w 19055"/>
                    <a:gd name="connsiteY12" fmla="*/ 29347 h 39744"/>
                    <a:gd name="connsiteX13" fmla="*/ 15146 w 19055"/>
                    <a:gd name="connsiteY13" fmla="*/ 35325 h 39744"/>
                    <a:gd name="connsiteX14" fmla="*/ 19056 w 19055"/>
                    <a:gd name="connsiteY14" fmla="*/ 34808 h 39744"/>
                    <a:gd name="connsiteX15" fmla="*/ 19056 w 19055"/>
                    <a:gd name="connsiteY15" fmla="*/ 39177 h 39744"/>
                    <a:gd name="connsiteX16" fmla="*/ 13507 w 19055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55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56" y="10720"/>
                      </a:lnTo>
                      <a:lnTo>
                        <a:pt x="19056" y="14743"/>
                      </a:lnTo>
                      <a:lnTo>
                        <a:pt x="11066" y="14743"/>
                      </a:lnTo>
                      <a:lnTo>
                        <a:pt x="11066" y="29347"/>
                      </a:lnTo>
                      <a:cubicBezTo>
                        <a:pt x="11066" y="34057"/>
                        <a:pt x="11930" y="35325"/>
                        <a:pt x="15146" y="35325"/>
                      </a:cubicBezTo>
                      <a:cubicBezTo>
                        <a:pt x="16464" y="35307"/>
                        <a:pt x="17776" y="35134"/>
                        <a:pt x="19056" y="34808"/>
                      </a:cubicBezTo>
                      <a:lnTo>
                        <a:pt x="19056" y="39177"/>
                      </a:lnTo>
                      <a:cubicBezTo>
                        <a:pt x="17227" y="39549"/>
                        <a:pt x="15373" y="39739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29015087-C29F-A3EF-7F35-EAF409242258}"/>
                    </a:ext>
                  </a:extLst>
                </p:cNvPr>
                <p:cNvSpPr/>
                <p:nvPr/>
              </p:nvSpPr>
              <p:spPr>
                <a:xfrm>
                  <a:off x="9151999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67 w 24201"/>
                    <a:gd name="connsiteY10" fmla="*/ 3796 h 29607"/>
                    <a:gd name="connsiteX11" fmla="*/ 5631 w 24201"/>
                    <a:gd name="connsiteY11" fmla="*/ 10808 h 29607"/>
                    <a:gd name="connsiteX12" fmla="*/ 18968 w 24201"/>
                    <a:gd name="connsiteY12" fmla="*/ 10808 h 29607"/>
                    <a:gd name="connsiteX13" fmla="*/ 12567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6" y="25406"/>
                        <a:pt x="20084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6" y="29042"/>
                        <a:pt x="16817" y="29648"/>
                        <a:pt x="13513" y="29605"/>
                      </a:cubicBezTo>
                      <a:cubicBezTo>
                        <a:pt x="4685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89" y="12839"/>
                        <a:pt x="24132" y="13664"/>
                        <a:pt x="24031" y="14484"/>
                      </a:cubicBezTo>
                      <a:close/>
                      <a:moveTo>
                        <a:pt x="12567" y="3796"/>
                      </a:moveTo>
                      <a:cubicBezTo>
                        <a:pt x="8828" y="3796"/>
                        <a:pt x="6186" y="6615"/>
                        <a:pt x="5631" y="10808"/>
                      </a:cubicBezTo>
                      <a:lnTo>
                        <a:pt x="18968" y="10808"/>
                      </a:lnTo>
                      <a:cubicBezTo>
                        <a:pt x="19031" y="6615"/>
                        <a:pt x="16559" y="3796"/>
                        <a:pt x="12567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63953951-7F4D-3248-96E5-0ACCB2B9400C}"/>
                    </a:ext>
                  </a:extLst>
                </p:cNvPr>
                <p:cNvSpPr/>
                <p:nvPr/>
              </p:nvSpPr>
              <p:spPr>
                <a:xfrm>
                  <a:off x="9203719" y="4915927"/>
                  <a:ext cx="51769" cy="38786"/>
                </a:xfrm>
                <a:custGeom>
                  <a:avLst/>
                  <a:gdLst>
                    <a:gd name="connsiteX0" fmla="*/ 48497 w 51769"/>
                    <a:gd name="connsiteY0" fmla="*/ 0 h 38786"/>
                    <a:gd name="connsiteX1" fmla="*/ 48497 w 51769"/>
                    <a:gd name="connsiteY1" fmla="*/ 3052 h 38786"/>
                    <a:gd name="connsiteX2" fmla="*/ 43497 w 51769"/>
                    <a:gd name="connsiteY2" fmla="*/ 3859 h 38786"/>
                    <a:gd name="connsiteX3" fmla="*/ 48321 w 51769"/>
                    <a:gd name="connsiteY3" fmla="*/ 35066 h 38786"/>
                    <a:gd name="connsiteX4" fmla="*/ 51770 w 51769"/>
                    <a:gd name="connsiteY4" fmla="*/ 35697 h 38786"/>
                    <a:gd name="connsiteX5" fmla="*/ 51770 w 51769"/>
                    <a:gd name="connsiteY5" fmla="*/ 38786 h 38786"/>
                    <a:gd name="connsiteX6" fmla="*/ 38206 w 51769"/>
                    <a:gd name="connsiteY6" fmla="*/ 38786 h 38786"/>
                    <a:gd name="connsiteX7" fmla="*/ 38206 w 51769"/>
                    <a:gd name="connsiteY7" fmla="*/ 35760 h 38786"/>
                    <a:gd name="connsiteX8" fmla="*/ 42690 w 51769"/>
                    <a:gd name="connsiteY8" fmla="*/ 35009 h 38786"/>
                    <a:gd name="connsiteX9" fmla="*/ 39871 w 51769"/>
                    <a:gd name="connsiteY9" fmla="*/ 15752 h 38786"/>
                    <a:gd name="connsiteX10" fmla="*/ 38723 w 51769"/>
                    <a:gd name="connsiteY10" fmla="*/ 6728 h 38786"/>
                    <a:gd name="connsiteX11" fmla="*/ 38610 w 51769"/>
                    <a:gd name="connsiteY11" fmla="*/ 6728 h 38786"/>
                    <a:gd name="connsiteX12" fmla="*/ 36598 w 51769"/>
                    <a:gd name="connsiteY12" fmla="*/ 13860 h 38786"/>
                    <a:gd name="connsiteX13" fmla="*/ 28319 w 51769"/>
                    <a:gd name="connsiteY13" fmla="*/ 38786 h 38786"/>
                    <a:gd name="connsiteX14" fmla="*/ 22644 w 51769"/>
                    <a:gd name="connsiteY14" fmla="*/ 38786 h 38786"/>
                    <a:gd name="connsiteX15" fmla="*/ 14774 w 51769"/>
                    <a:gd name="connsiteY15" fmla="*/ 15506 h 38786"/>
                    <a:gd name="connsiteX16" fmla="*/ 12359 w 51769"/>
                    <a:gd name="connsiteY16" fmla="*/ 6709 h 38786"/>
                    <a:gd name="connsiteX17" fmla="*/ 12246 w 51769"/>
                    <a:gd name="connsiteY17" fmla="*/ 6709 h 38786"/>
                    <a:gd name="connsiteX18" fmla="*/ 11212 w 51769"/>
                    <a:gd name="connsiteY18" fmla="*/ 16080 h 38786"/>
                    <a:gd name="connsiteX19" fmla="*/ 8853 w 51769"/>
                    <a:gd name="connsiteY19" fmla="*/ 34997 h 38786"/>
                    <a:gd name="connsiteX20" fmla="*/ 13393 w 51769"/>
                    <a:gd name="connsiteY20" fmla="*/ 35747 h 38786"/>
                    <a:gd name="connsiteX21" fmla="*/ 13393 w 51769"/>
                    <a:gd name="connsiteY21" fmla="*/ 38786 h 38786"/>
                    <a:gd name="connsiteX22" fmla="*/ 0 w 51769"/>
                    <a:gd name="connsiteY22" fmla="*/ 38786 h 38786"/>
                    <a:gd name="connsiteX23" fmla="*/ 0 w 51769"/>
                    <a:gd name="connsiteY23" fmla="*/ 35697 h 38786"/>
                    <a:gd name="connsiteX24" fmla="*/ 3506 w 51769"/>
                    <a:gd name="connsiteY24" fmla="*/ 35066 h 38786"/>
                    <a:gd name="connsiteX25" fmla="*/ 8216 w 51769"/>
                    <a:gd name="connsiteY25" fmla="*/ 3859 h 38786"/>
                    <a:gd name="connsiteX26" fmla="*/ 3216 w 51769"/>
                    <a:gd name="connsiteY26" fmla="*/ 3052 h 38786"/>
                    <a:gd name="connsiteX27" fmla="*/ 3216 w 51769"/>
                    <a:gd name="connsiteY27" fmla="*/ 0 h 38786"/>
                    <a:gd name="connsiteX28" fmla="*/ 15291 w 51769"/>
                    <a:gd name="connsiteY28" fmla="*/ 0 h 38786"/>
                    <a:gd name="connsiteX29" fmla="*/ 23489 w 51769"/>
                    <a:gd name="connsiteY29" fmla="*/ 24435 h 38786"/>
                    <a:gd name="connsiteX30" fmla="*/ 25620 w 51769"/>
                    <a:gd name="connsiteY30" fmla="*/ 32140 h 38786"/>
                    <a:gd name="connsiteX31" fmla="*/ 25734 w 51769"/>
                    <a:gd name="connsiteY31" fmla="*/ 32140 h 38786"/>
                    <a:gd name="connsiteX32" fmla="*/ 27859 w 51769"/>
                    <a:gd name="connsiteY32" fmla="*/ 24781 h 38786"/>
                    <a:gd name="connsiteX33" fmla="*/ 36308 w 51769"/>
                    <a:gd name="connsiteY33" fmla="*/ 0 h 3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769" h="38786">
                      <a:moveTo>
                        <a:pt x="48497" y="0"/>
                      </a:moveTo>
                      <a:lnTo>
                        <a:pt x="48497" y="3052"/>
                      </a:lnTo>
                      <a:cubicBezTo>
                        <a:pt x="46858" y="3474"/>
                        <a:pt x="45187" y="3744"/>
                        <a:pt x="43497" y="3859"/>
                      </a:cubicBezTo>
                      <a:lnTo>
                        <a:pt x="48321" y="35066"/>
                      </a:lnTo>
                      <a:cubicBezTo>
                        <a:pt x="49487" y="35160"/>
                        <a:pt x="50641" y="35372"/>
                        <a:pt x="51770" y="35697"/>
                      </a:cubicBezTo>
                      <a:lnTo>
                        <a:pt x="51770" y="38786"/>
                      </a:lnTo>
                      <a:lnTo>
                        <a:pt x="38206" y="38786"/>
                      </a:lnTo>
                      <a:lnTo>
                        <a:pt x="38206" y="35760"/>
                      </a:lnTo>
                      <a:cubicBezTo>
                        <a:pt x="39676" y="35383"/>
                        <a:pt x="41176" y="35132"/>
                        <a:pt x="42690" y="35009"/>
                      </a:cubicBezTo>
                      <a:lnTo>
                        <a:pt x="39871" y="15752"/>
                      </a:lnTo>
                      <a:cubicBezTo>
                        <a:pt x="39240" y="11445"/>
                        <a:pt x="38894" y="8683"/>
                        <a:pt x="38723" y="6728"/>
                      </a:cubicBezTo>
                      <a:lnTo>
                        <a:pt x="38610" y="6728"/>
                      </a:lnTo>
                      <a:cubicBezTo>
                        <a:pt x="38150" y="8683"/>
                        <a:pt x="37519" y="11098"/>
                        <a:pt x="36598" y="13860"/>
                      </a:cubicBezTo>
                      <a:lnTo>
                        <a:pt x="28319" y="38786"/>
                      </a:lnTo>
                      <a:lnTo>
                        <a:pt x="22644" y="38786"/>
                      </a:lnTo>
                      <a:lnTo>
                        <a:pt x="14774" y="15506"/>
                      </a:lnTo>
                      <a:cubicBezTo>
                        <a:pt x="13740" y="12641"/>
                        <a:pt x="12933" y="9700"/>
                        <a:pt x="12359" y="6709"/>
                      </a:cubicBezTo>
                      <a:lnTo>
                        <a:pt x="12246" y="6709"/>
                      </a:lnTo>
                      <a:cubicBezTo>
                        <a:pt x="12012" y="9641"/>
                        <a:pt x="11615" y="12630"/>
                        <a:pt x="11212" y="16080"/>
                      </a:cubicBezTo>
                      <a:lnTo>
                        <a:pt x="8853" y="34997"/>
                      </a:lnTo>
                      <a:cubicBezTo>
                        <a:pt x="10386" y="35115"/>
                        <a:pt x="11905" y="35366"/>
                        <a:pt x="13393" y="35747"/>
                      </a:cubicBezTo>
                      <a:lnTo>
                        <a:pt x="13393" y="38786"/>
                      </a:lnTo>
                      <a:lnTo>
                        <a:pt x="0" y="38786"/>
                      </a:lnTo>
                      <a:lnTo>
                        <a:pt x="0" y="35697"/>
                      </a:lnTo>
                      <a:cubicBezTo>
                        <a:pt x="1141" y="35367"/>
                        <a:pt x="2321" y="35156"/>
                        <a:pt x="3506" y="35066"/>
                      </a:cubicBezTo>
                      <a:lnTo>
                        <a:pt x="8216" y="3859"/>
                      </a:lnTo>
                      <a:cubicBezTo>
                        <a:pt x="6526" y="3744"/>
                        <a:pt x="4855" y="3474"/>
                        <a:pt x="3216" y="3052"/>
                      </a:cubicBezTo>
                      <a:lnTo>
                        <a:pt x="3216" y="0"/>
                      </a:lnTo>
                      <a:lnTo>
                        <a:pt x="15291" y="0"/>
                      </a:lnTo>
                      <a:lnTo>
                        <a:pt x="23489" y="24435"/>
                      </a:lnTo>
                      <a:cubicBezTo>
                        <a:pt x="24372" y="26952"/>
                        <a:pt x="25084" y="29526"/>
                        <a:pt x="25620" y="32140"/>
                      </a:cubicBezTo>
                      <a:lnTo>
                        <a:pt x="25734" y="32140"/>
                      </a:lnTo>
                      <a:cubicBezTo>
                        <a:pt x="26289" y="29646"/>
                        <a:pt x="26995" y="27188"/>
                        <a:pt x="27859" y="24781"/>
                      </a:cubicBezTo>
                      <a:lnTo>
                        <a:pt x="36308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F0171F67-6E76-7524-F80F-67A83F75220B}"/>
                    </a:ext>
                  </a:extLst>
                </p:cNvPr>
                <p:cNvSpPr/>
                <p:nvPr/>
              </p:nvSpPr>
              <p:spPr>
                <a:xfrm>
                  <a:off x="9258957" y="4912408"/>
                  <a:ext cx="27196" cy="42840"/>
                </a:xfrm>
                <a:custGeom>
                  <a:avLst/>
                  <a:gdLst>
                    <a:gd name="connsiteX0" fmla="*/ 17473 w 27196"/>
                    <a:gd name="connsiteY0" fmla="*/ 42305 h 42840"/>
                    <a:gd name="connsiteX1" fmla="*/ 17763 w 27196"/>
                    <a:gd name="connsiteY1" fmla="*/ 36630 h 42840"/>
                    <a:gd name="connsiteX2" fmla="*/ 17650 w 27196"/>
                    <a:gd name="connsiteY2" fmla="*/ 36630 h 42840"/>
                    <a:gd name="connsiteX3" fmla="*/ 7933 w 27196"/>
                    <a:gd name="connsiteY3" fmla="*/ 42841 h 42840"/>
                    <a:gd name="connsiteX4" fmla="*/ 0 w 27196"/>
                    <a:gd name="connsiteY4" fmla="*/ 35772 h 42840"/>
                    <a:gd name="connsiteX5" fmla="*/ 17183 w 27196"/>
                    <a:gd name="connsiteY5" fmla="*/ 25595 h 42840"/>
                    <a:gd name="connsiteX6" fmla="*/ 17183 w 27196"/>
                    <a:gd name="connsiteY6" fmla="*/ 23388 h 42840"/>
                    <a:gd name="connsiteX7" fmla="*/ 11092 w 27196"/>
                    <a:gd name="connsiteY7" fmla="*/ 17233 h 42840"/>
                    <a:gd name="connsiteX8" fmla="*/ 5808 w 27196"/>
                    <a:gd name="connsiteY8" fmla="*/ 17927 h 42840"/>
                    <a:gd name="connsiteX9" fmla="*/ 5114 w 27196"/>
                    <a:gd name="connsiteY9" fmla="*/ 22581 h 42840"/>
                    <a:gd name="connsiteX10" fmla="*/ 1961 w 27196"/>
                    <a:gd name="connsiteY10" fmla="*/ 22581 h 42840"/>
                    <a:gd name="connsiteX11" fmla="*/ 1961 w 27196"/>
                    <a:gd name="connsiteY11" fmla="*/ 14730 h 42840"/>
                    <a:gd name="connsiteX12" fmla="*/ 11735 w 27196"/>
                    <a:gd name="connsiteY12" fmla="*/ 13179 h 42840"/>
                    <a:gd name="connsiteX13" fmla="*/ 22366 w 27196"/>
                    <a:gd name="connsiteY13" fmla="*/ 22719 h 42840"/>
                    <a:gd name="connsiteX14" fmla="*/ 22366 w 27196"/>
                    <a:gd name="connsiteY14" fmla="*/ 38301 h 42840"/>
                    <a:gd name="connsiteX15" fmla="*/ 27197 w 27196"/>
                    <a:gd name="connsiteY15" fmla="*/ 38875 h 42840"/>
                    <a:gd name="connsiteX16" fmla="*/ 27197 w 27196"/>
                    <a:gd name="connsiteY16" fmla="*/ 41920 h 42840"/>
                    <a:gd name="connsiteX17" fmla="*/ 17473 w 27196"/>
                    <a:gd name="connsiteY17" fmla="*/ 42305 h 42840"/>
                    <a:gd name="connsiteX18" fmla="*/ 17183 w 27196"/>
                    <a:gd name="connsiteY18" fmla="*/ 29195 h 42840"/>
                    <a:gd name="connsiteX19" fmla="*/ 5057 w 27196"/>
                    <a:gd name="connsiteY19" fmla="*/ 34833 h 42840"/>
                    <a:gd name="connsiteX20" fmla="*/ 9427 w 27196"/>
                    <a:gd name="connsiteY20" fmla="*/ 38799 h 42840"/>
                    <a:gd name="connsiteX21" fmla="*/ 17183 w 27196"/>
                    <a:gd name="connsiteY21" fmla="*/ 29719 h 42840"/>
                    <a:gd name="connsiteX22" fmla="*/ 10575 w 27196"/>
                    <a:gd name="connsiteY22" fmla="*/ 9250 h 42840"/>
                    <a:gd name="connsiteX23" fmla="*/ 8506 w 27196"/>
                    <a:gd name="connsiteY23" fmla="*/ 6375 h 42840"/>
                    <a:gd name="connsiteX24" fmla="*/ 16704 w 27196"/>
                    <a:gd name="connsiteY24" fmla="*/ 0 h 42840"/>
                    <a:gd name="connsiteX25" fmla="*/ 19289 w 27196"/>
                    <a:gd name="connsiteY25" fmla="*/ 3556 h 42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196" h="42840">
                      <a:moveTo>
                        <a:pt x="17473" y="42305"/>
                      </a:moveTo>
                      <a:cubicBezTo>
                        <a:pt x="17416" y="40408"/>
                        <a:pt x="17511" y="38511"/>
                        <a:pt x="17763" y="36630"/>
                      </a:cubicBezTo>
                      <a:lnTo>
                        <a:pt x="17650" y="36630"/>
                      </a:lnTo>
                      <a:cubicBezTo>
                        <a:pt x="16269" y="40136"/>
                        <a:pt x="12643" y="42841"/>
                        <a:pt x="7933" y="42841"/>
                      </a:cubicBezTo>
                      <a:cubicBezTo>
                        <a:pt x="3222" y="42841"/>
                        <a:pt x="0" y="40319"/>
                        <a:pt x="0" y="35772"/>
                      </a:cubicBezTo>
                      <a:cubicBezTo>
                        <a:pt x="0" y="29504"/>
                        <a:pt x="6381" y="25652"/>
                        <a:pt x="17183" y="25595"/>
                      </a:cubicBezTo>
                      <a:lnTo>
                        <a:pt x="17183" y="23388"/>
                      </a:lnTo>
                      <a:cubicBezTo>
                        <a:pt x="17183" y="19359"/>
                        <a:pt x="15752" y="17233"/>
                        <a:pt x="11092" y="17233"/>
                      </a:cubicBezTo>
                      <a:cubicBezTo>
                        <a:pt x="9307" y="17230"/>
                        <a:pt x="7529" y="17463"/>
                        <a:pt x="5808" y="17927"/>
                      </a:cubicBezTo>
                      <a:cubicBezTo>
                        <a:pt x="5688" y="19359"/>
                        <a:pt x="5404" y="20973"/>
                        <a:pt x="5114" y="22581"/>
                      </a:cubicBezTo>
                      <a:lnTo>
                        <a:pt x="1961" y="22581"/>
                      </a:lnTo>
                      <a:lnTo>
                        <a:pt x="1961" y="14730"/>
                      </a:lnTo>
                      <a:cubicBezTo>
                        <a:pt x="5108" y="13657"/>
                        <a:pt x="8412" y="13132"/>
                        <a:pt x="11735" y="13179"/>
                      </a:cubicBezTo>
                      <a:cubicBezTo>
                        <a:pt x="20008" y="13179"/>
                        <a:pt x="22366" y="17032"/>
                        <a:pt x="22366" y="22719"/>
                      </a:cubicBezTo>
                      <a:lnTo>
                        <a:pt x="22366" y="38301"/>
                      </a:lnTo>
                      <a:cubicBezTo>
                        <a:pt x="23747" y="38528"/>
                        <a:pt x="25645" y="38761"/>
                        <a:pt x="27197" y="38875"/>
                      </a:cubicBezTo>
                      <a:lnTo>
                        <a:pt x="27197" y="41920"/>
                      </a:lnTo>
                      <a:cubicBezTo>
                        <a:pt x="23974" y="42314"/>
                        <a:pt x="20721" y="42442"/>
                        <a:pt x="17473" y="42305"/>
                      </a:cubicBezTo>
                      <a:close/>
                      <a:moveTo>
                        <a:pt x="17183" y="29195"/>
                      </a:moveTo>
                      <a:cubicBezTo>
                        <a:pt x="7725" y="29195"/>
                        <a:pt x="5057" y="32014"/>
                        <a:pt x="5057" y="34833"/>
                      </a:cubicBezTo>
                      <a:cubicBezTo>
                        <a:pt x="5057" y="37248"/>
                        <a:pt x="6785" y="38799"/>
                        <a:pt x="9427" y="38799"/>
                      </a:cubicBezTo>
                      <a:cubicBezTo>
                        <a:pt x="14081" y="38799"/>
                        <a:pt x="17183" y="34196"/>
                        <a:pt x="17183" y="29719"/>
                      </a:cubicBezTo>
                      <a:close/>
                      <a:moveTo>
                        <a:pt x="10575" y="9250"/>
                      </a:moveTo>
                      <a:lnTo>
                        <a:pt x="8506" y="6375"/>
                      </a:lnTo>
                      <a:lnTo>
                        <a:pt x="16704" y="0"/>
                      </a:lnTo>
                      <a:lnTo>
                        <a:pt x="19289" y="355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81EBFC50-3BB4-9927-9DAB-B5A7F2949A3D}"/>
                    </a:ext>
                  </a:extLst>
                </p:cNvPr>
                <p:cNvSpPr/>
                <p:nvPr/>
              </p:nvSpPr>
              <p:spPr>
                <a:xfrm>
                  <a:off x="9289054" y="4925577"/>
                  <a:ext cx="19894" cy="29135"/>
                </a:xfrm>
                <a:custGeom>
                  <a:avLst/>
                  <a:gdLst>
                    <a:gd name="connsiteX0" fmla="*/ 19636 w 19894"/>
                    <a:gd name="connsiteY0" fmla="*/ 5124 h 29135"/>
                    <a:gd name="connsiteX1" fmla="*/ 10177 w 19894"/>
                    <a:gd name="connsiteY1" fmla="*/ 17659 h 29135"/>
                    <a:gd name="connsiteX2" fmla="*/ 10177 w 19894"/>
                    <a:gd name="connsiteY2" fmla="*/ 25302 h 29135"/>
                    <a:gd name="connsiteX3" fmla="*/ 15178 w 19894"/>
                    <a:gd name="connsiteY3" fmla="*/ 26109 h 29135"/>
                    <a:gd name="connsiteX4" fmla="*/ 15178 w 19894"/>
                    <a:gd name="connsiteY4" fmla="*/ 29136 h 29135"/>
                    <a:gd name="connsiteX5" fmla="*/ 0 w 19894"/>
                    <a:gd name="connsiteY5" fmla="*/ 29136 h 29135"/>
                    <a:gd name="connsiteX6" fmla="*/ 0 w 19894"/>
                    <a:gd name="connsiteY6" fmla="*/ 26109 h 29135"/>
                    <a:gd name="connsiteX7" fmla="*/ 5000 w 19894"/>
                    <a:gd name="connsiteY7" fmla="*/ 25302 h 29135"/>
                    <a:gd name="connsiteX8" fmla="*/ 5000 w 19894"/>
                    <a:gd name="connsiteY8" fmla="*/ 4607 h 29135"/>
                    <a:gd name="connsiteX9" fmla="*/ 0 w 19894"/>
                    <a:gd name="connsiteY9" fmla="*/ 4033 h 29135"/>
                    <a:gd name="connsiteX10" fmla="*/ 0 w 19894"/>
                    <a:gd name="connsiteY10" fmla="*/ 987 h 29135"/>
                    <a:gd name="connsiteX11" fmla="*/ 10007 w 19894"/>
                    <a:gd name="connsiteY11" fmla="*/ 584 h 29135"/>
                    <a:gd name="connsiteX12" fmla="*/ 9427 w 19894"/>
                    <a:gd name="connsiteY12" fmla="*/ 7368 h 29135"/>
                    <a:gd name="connsiteX13" fmla="*/ 9484 w 19894"/>
                    <a:gd name="connsiteY13" fmla="*/ 7368 h 29135"/>
                    <a:gd name="connsiteX14" fmla="*/ 19894 w 19894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94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71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65" y="454"/>
                        <a:pt x="10007" y="584"/>
                      </a:cubicBezTo>
                      <a:cubicBezTo>
                        <a:pt x="9988" y="2857"/>
                        <a:pt x="9799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7" y="-564"/>
                        <a:pt x="19894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73351D5D-1D16-9269-92C1-49FB5BD4E7E1}"/>
                    </a:ext>
                  </a:extLst>
                </p:cNvPr>
                <p:cNvSpPr/>
                <p:nvPr/>
              </p:nvSpPr>
              <p:spPr>
                <a:xfrm>
                  <a:off x="9310367" y="4915447"/>
                  <a:ext cx="19024" cy="39744"/>
                </a:xfrm>
                <a:custGeom>
                  <a:avLst/>
                  <a:gdLst>
                    <a:gd name="connsiteX0" fmla="*/ 13507 w 19024"/>
                    <a:gd name="connsiteY0" fmla="*/ 39745 h 39744"/>
                    <a:gd name="connsiteX1" fmla="*/ 5864 w 19024"/>
                    <a:gd name="connsiteY1" fmla="*/ 31175 h 39744"/>
                    <a:gd name="connsiteX2" fmla="*/ 5864 w 19024"/>
                    <a:gd name="connsiteY2" fmla="*/ 14736 h 39744"/>
                    <a:gd name="connsiteX3" fmla="*/ 0 w 19024"/>
                    <a:gd name="connsiteY3" fmla="*/ 14736 h 39744"/>
                    <a:gd name="connsiteX4" fmla="*/ 0 w 19024"/>
                    <a:gd name="connsiteY4" fmla="*/ 10713 h 39744"/>
                    <a:gd name="connsiteX5" fmla="*/ 5864 w 19024"/>
                    <a:gd name="connsiteY5" fmla="*/ 10713 h 39744"/>
                    <a:gd name="connsiteX6" fmla="*/ 5864 w 19024"/>
                    <a:gd name="connsiteY6" fmla="*/ 1431 h 39744"/>
                    <a:gd name="connsiteX7" fmla="*/ 11035 w 19024"/>
                    <a:gd name="connsiteY7" fmla="*/ 0 h 39744"/>
                    <a:gd name="connsiteX8" fmla="*/ 11035 w 19024"/>
                    <a:gd name="connsiteY8" fmla="*/ 10720 h 39744"/>
                    <a:gd name="connsiteX9" fmla="*/ 19024 w 19024"/>
                    <a:gd name="connsiteY9" fmla="*/ 10720 h 39744"/>
                    <a:gd name="connsiteX10" fmla="*/ 19024 w 19024"/>
                    <a:gd name="connsiteY10" fmla="*/ 14743 h 39744"/>
                    <a:gd name="connsiteX11" fmla="*/ 11035 w 19024"/>
                    <a:gd name="connsiteY11" fmla="*/ 14743 h 39744"/>
                    <a:gd name="connsiteX12" fmla="*/ 11035 w 19024"/>
                    <a:gd name="connsiteY12" fmla="*/ 29347 h 39744"/>
                    <a:gd name="connsiteX13" fmla="*/ 15115 w 19024"/>
                    <a:gd name="connsiteY13" fmla="*/ 35325 h 39744"/>
                    <a:gd name="connsiteX14" fmla="*/ 19024 w 19024"/>
                    <a:gd name="connsiteY14" fmla="*/ 34808 h 39744"/>
                    <a:gd name="connsiteX15" fmla="*/ 19024 w 19024"/>
                    <a:gd name="connsiteY15" fmla="*/ 39177 h 39744"/>
                    <a:gd name="connsiteX16" fmla="*/ 13507 w 19024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24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24" y="10720"/>
                      </a:lnTo>
                      <a:lnTo>
                        <a:pt x="19024" y="14743"/>
                      </a:lnTo>
                      <a:lnTo>
                        <a:pt x="11035" y="14743"/>
                      </a:lnTo>
                      <a:lnTo>
                        <a:pt x="11035" y="29347"/>
                      </a:lnTo>
                      <a:cubicBezTo>
                        <a:pt x="11035" y="34057"/>
                        <a:pt x="11899" y="35325"/>
                        <a:pt x="15115" y="35325"/>
                      </a:cubicBezTo>
                      <a:cubicBezTo>
                        <a:pt x="16433" y="35307"/>
                        <a:pt x="17744" y="35134"/>
                        <a:pt x="19024" y="34808"/>
                      </a:cubicBezTo>
                      <a:lnTo>
                        <a:pt x="19024" y="39177"/>
                      </a:lnTo>
                      <a:cubicBezTo>
                        <a:pt x="17208" y="39547"/>
                        <a:pt x="15361" y="39737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0AFD9C86-0028-E916-ADB5-A01FC8BECCCB}"/>
                    </a:ext>
                  </a:extLst>
                </p:cNvPr>
                <p:cNvSpPr/>
                <p:nvPr/>
              </p:nvSpPr>
              <p:spPr>
                <a:xfrm>
                  <a:off x="9333194" y="4914700"/>
                  <a:ext cx="15001" cy="40013"/>
                </a:xfrm>
                <a:custGeom>
                  <a:avLst/>
                  <a:gdLst>
                    <a:gd name="connsiteX0" fmla="*/ 0 w 15001"/>
                    <a:gd name="connsiteY0" fmla="*/ 40013 h 40013"/>
                    <a:gd name="connsiteX1" fmla="*/ 0 w 15001"/>
                    <a:gd name="connsiteY1" fmla="*/ 36986 h 40013"/>
                    <a:gd name="connsiteX2" fmla="*/ 5000 w 15001"/>
                    <a:gd name="connsiteY2" fmla="*/ 36179 h 40013"/>
                    <a:gd name="connsiteX3" fmla="*/ 5000 w 15001"/>
                    <a:gd name="connsiteY3" fmla="*/ 15484 h 40013"/>
                    <a:gd name="connsiteX4" fmla="*/ 0 w 15001"/>
                    <a:gd name="connsiteY4" fmla="*/ 14910 h 40013"/>
                    <a:gd name="connsiteX5" fmla="*/ 0 w 15001"/>
                    <a:gd name="connsiteY5" fmla="*/ 11864 h 40013"/>
                    <a:gd name="connsiteX6" fmla="*/ 10171 w 15001"/>
                    <a:gd name="connsiteY6" fmla="*/ 11461 h 40013"/>
                    <a:gd name="connsiteX7" fmla="*/ 10171 w 15001"/>
                    <a:gd name="connsiteY7" fmla="*/ 36179 h 40013"/>
                    <a:gd name="connsiteX8" fmla="*/ 15001 w 15001"/>
                    <a:gd name="connsiteY8" fmla="*/ 36986 h 40013"/>
                    <a:gd name="connsiteX9" fmla="*/ 15001 w 15001"/>
                    <a:gd name="connsiteY9" fmla="*/ 40013 h 40013"/>
                    <a:gd name="connsiteX10" fmla="*/ 7643 w 15001"/>
                    <a:gd name="connsiteY10" fmla="*/ 6732 h 40013"/>
                    <a:gd name="connsiteX11" fmla="*/ 4130 w 15001"/>
                    <a:gd name="connsiteY11" fmla="*/ 3513 h 40013"/>
                    <a:gd name="connsiteX12" fmla="*/ 7352 w 15001"/>
                    <a:gd name="connsiteY12" fmla="*/ 3 h 40013"/>
                    <a:gd name="connsiteX13" fmla="*/ 7643 w 15001"/>
                    <a:gd name="connsiteY13" fmla="*/ 3 h 40013"/>
                    <a:gd name="connsiteX14" fmla="*/ 11035 w 15001"/>
                    <a:gd name="connsiteY14" fmla="*/ 3307 h 40013"/>
                    <a:gd name="connsiteX15" fmla="*/ 11035 w 15001"/>
                    <a:gd name="connsiteY15" fmla="*/ 3339 h 40013"/>
                    <a:gd name="connsiteX16" fmla="*/ 7643 w 15001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1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9" y="36558"/>
                        <a:pt x="3311" y="36288"/>
                        <a:pt x="5000" y="36179"/>
                      </a:cubicBezTo>
                      <a:lnTo>
                        <a:pt x="5000" y="15484"/>
                      </a:lnTo>
                      <a:cubicBezTo>
                        <a:pt x="3619" y="15257"/>
                        <a:pt x="1665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4" y="11463"/>
                        <a:pt x="6772" y="11328"/>
                        <a:pt x="10171" y="11461"/>
                      </a:cubicBezTo>
                      <a:lnTo>
                        <a:pt x="10171" y="36179"/>
                      </a:lnTo>
                      <a:cubicBezTo>
                        <a:pt x="11804" y="36288"/>
                        <a:pt x="13425" y="36558"/>
                        <a:pt x="15001" y="36986"/>
                      </a:cubicBezTo>
                      <a:lnTo>
                        <a:pt x="15001" y="40013"/>
                      </a:lnTo>
                      <a:close/>
                      <a:moveTo>
                        <a:pt x="7643" y="6732"/>
                      </a:moveTo>
                      <a:cubicBezTo>
                        <a:pt x="5782" y="6812"/>
                        <a:pt x="4212" y="5371"/>
                        <a:pt x="4130" y="3513"/>
                      </a:cubicBezTo>
                      <a:cubicBezTo>
                        <a:pt x="4055" y="1655"/>
                        <a:pt x="5492" y="84"/>
                        <a:pt x="7352" y="3"/>
                      </a:cubicBezTo>
                      <a:cubicBezTo>
                        <a:pt x="7447" y="-1"/>
                        <a:pt x="7548" y="-1"/>
                        <a:pt x="7643" y="3"/>
                      </a:cubicBezTo>
                      <a:cubicBezTo>
                        <a:pt x="9490" y="-21"/>
                        <a:pt x="11010" y="1458"/>
                        <a:pt x="11035" y="3307"/>
                      </a:cubicBezTo>
                      <a:cubicBezTo>
                        <a:pt x="11035" y="3318"/>
                        <a:pt x="11035" y="3328"/>
                        <a:pt x="11035" y="3339"/>
                      </a:cubicBezTo>
                      <a:cubicBezTo>
                        <a:pt x="11022" y="5210"/>
                        <a:pt x="9515" y="6726"/>
                        <a:pt x="7643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DA0588B8-B6F4-23B6-8808-CCFED0AD03C0}"/>
                    </a:ext>
                  </a:extLst>
                </p:cNvPr>
                <p:cNvSpPr/>
                <p:nvPr/>
              </p:nvSpPr>
              <p:spPr>
                <a:xfrm>
                  <a:off x="9351127" y="4925577"/>
                  <a:ext cx="19888" cy="29135"/>
                </a:xfrm>
                <a:custGeom>
                  <a:avLst/>
                  <a:gdLst>
                    <a:gd name="connsiteX0" fmla="*/ 19636 w 19888"/>
                    <a:gd name="connsiteY0" fmla="*/ 5124 h 29135"/>
                    <a:gd name="connsiteX1" fmla="*/ 10177 w 19888"/>
                    <a:gd name="connsiteY1" fmla="*/ 17659 h 29135"/>
                    <a:gd name="connsiteX2" fmla="*/ 10177 w 19888"/>
                    <a:gd name="connsiteY2" fmla="*/ 25302 h 29135"/>
                    <a:gd name="connsiteX3" fmla="*/ 15178 w 19888"/>
                    <a:gd name="connsiteY3" fmla="*/ 26109 h 29135"/>
                    <a:gd name="connsiteX4" fmla="*/ 15178 w 19888"/>
                    <a:gd name="connsiteY4" fmla="*/ 29136 h 29135"/>
                    <a:gd name="connsiteX5" fmla="*/ 0 w 19888"/>
                    <a:gd name="connsiteY5" fmla="*/ 29136 h 29135"/>
                    <a:gd name="connsiteX6" fmla="*/ 0 w 19888"/>
                    <a:gd name="connsiteY6" fmla="*/ 26109 h 29135"/>
                    <a:gd name="connsiteX7" fmla="*/ 5000 w 19888"/>
                    <a:gd name="connsiteY7" fmla="*/ 25302 h 29135"/>
                    <a:gd name="connsiteX8" fmla="*/ 5000 w 19888"/>
                    <a:gd name="connsiteY8" fmla="*/ 4607 h 29135"/>
                    <a:gd name="connsiteX9" fmla="*/ 0 w 19888"/>
                    <a:gd name="connsiteY9" fmla="*/ 4033 h 29135"/>
                    <a:gd name="connsiteX10" fmla="*/ 0 w 19888"/>
                    <a:gd name="connsiteY10" fmla="*/ 987 h 29135"/>
                    <a:gd name="connsiteX11" fmla="*/ 10001 w 19888"/>
                    <a:gd name="connsiteY11" fmla="*/ 584 h 29135"/>
                    <a:gd name="connsiteX12" fmla="*/ 9427 w 19888"/>
                    <a:gd name="connsiteY12" fmla="*/ 7368 h 29135"/>
                    <a:gd name="connsiteX13" fmla="*/ 9484 w 19888"/>
                    <a:gd name="connsiteY13" fmla="*/ 7368 h 29135"/>
                    <a:gd name="connsiteX14" fmla="*/ 19888 w 19888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88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65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59" y="454"/>
                        <a:pt x="10001" y="584"/>
                      </a:cubicBezTo>
                      <a:cubicBezTo>
                        <a:pt x="9988" y="2857"/>
                        <a:pt x="9793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0" y="-564"/>
                        <a:pt x="19888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88A2E61B-061F-F252-7D51-2BF0047CD2A2}"/>
                    </a:ext>
                  </a:extLst>
                </p:cNvPr>
                <p:cNvSpPr/>
                <p:nvPr/>
              </p:nvSpPr>
              <p:spPr>
                <a:xfrm>
                  <a:off x="8753825" y="4779124"/>
                  <a:ext cx="7270" cy="14124"/>
                </a:xfrm>
                <a:custGeom>
                  <a:avLst/>
                  <a:gdLst>
                    <a:gd name="connsiteX0" fmla="*/ 5190 w 7270"/>
                    <a:gd name="connsiteY0" fmla="*/ 14125 h 14124"/>
                    <a:gd name="connsiteX1" fmla="*/ 0 w 7270"/>
                    <a:gd name="connsiteY1" fmla="*/ 5240 h 14124"/>
                    <a:gd name="connsiteX2" fmla="*/ 1639 w 7270"/>
                    <a:gd name="connsiteY2" fmla="*/ 0 h 14124"/>
                    <a:gd name="connsiteX3" fmla="*/ 7270 w 7270"/>
                    <a:gd name="connsiteY3" fmla="*/ 5309 h 1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24">
                      <a:moveTo>
                        <a:pt x="5190" y="14125"/>
                      </a:moveTo>
                      <a:cubicBezTo>
                        <a:pt x="3859" y="9023"/>
                        <a:pt x="2339" y="5240"/>
                        <a:pt x="0" y="5240"/>
                      </a:cubicBezTo>
                      <a:lnTo>
                        <a:pt x="1639" y="0"/>
                      </a:lnTo>
                      <a:cubicBezTo>
                        <a:pt x="4048" y="0"/>
                        <a:pt x="5839" y="2119"/>
                        <a:pt x="7270" y="530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F73B078-098E-0C97-A81D-3E8155D316B5}"/>
                    </a:ext>
                  </a:extLst>
                </p:cNvPr>
                <p:cNvSpPr/>
                <p:nvPr/>
              </p:nvSpPr>
              <p:spPr>
                <a:xfrm>
                  <a:off x="8764784" y="4806068"/>
                  <a:ext cx="7194" cy="13973"/>
                </a:xfrm>
                <a:custGeom>
                  <a:avLst/>
                  <a:gdLst>
                    <a:gd name="connsiteX0" fmla="*/ 7195 w 7194"/>
                    <a:gd name="connsiteY0" fmla="*/ 8740 h 13973"/>
                    <a:gd name="connsiteX1" fmla="*/ 5555 w 7194"/>
                    <a:gd name="connsiteY1" fmla="*/ 13973 h 13973"/>
                    <a:gd name="connsiteX2" fmla="*/ 0 w 7194"/>
                    <a:gd name="connsiteY2" fmla="*/ 8828 h 13973"/>
                    <a:gd name="connsiteX3" fmla="*/ 2081 w 7194"/>
                    <a:gd name="connsiteY3" fmla="*/ 0 h 13973"/>
                    <a:gd name="connsiteX4" fmla="*/ 7195 w 7194"/>
                    <a:gd name="connsiteY4" fmla="*/ 8714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7195" y="8740"/>
                      </a:moveTo>
                      <a:lnTo>
                        <a:pt x="5555" y="13973"/>
                      </a:lnTo>
                      <a:cubicBezTo>
                        <a:pt x="3191" y="13973"/>
                        <a:pt x="1419" y="11943"/>
                        <a:pt x="0" y="8828"/>
                      </a:cubicBezTo>
                      <a:lnTo>
                        <a:pt x="2081" y="0"/>
                      </a:lnTo>
                      <a:cubicBezTo>
                        <a:pt x="3399" y="5013"/>
                        <a:pt x="4906" y="8714"/>
                        <a:pt x="7195" y="8714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8B6F52DB-F4D3-7B1E-FB40-425920753F31}"/>
                    </a:ext>
                  </a:extLst>
                </p:cNvPr>
                <p:cNvSpPr/>
                <p:nvPr/>
              </p:nvSpPr>
              <p:spPr>
                <a:xfrm>
                  <a:off x="8753497" y="4779118"/>
                  <a:ext cx="18809" cy="40917"/>
                </a:xfrm>
                <a:custGeom>
                  <a:avLst/>
                  <a:gdLst>
                    <a:gd name="connsiteX0" fmla="*/ 18810 w 18809"/>
                    <a:gd name="connsiteY0" fmla="*/ 5240 h 40917"/>
                    <a:gd name="connsiteX1" fmla="*/ 2289 w 18809"/>
                    <a:gd name="connsiteY1" fmla="*/ 40918 h 40917"/>
                    <a:gd name="connsiteX2" fmla="*/ 0 w 18809"/>
                    <a:gd name="connsiteY2" fmla="*/ 35684 h 40917"/>
                    <a:gd name="connsiteX3" fmla="*/ 16521 w 18809"/>
                    <a:gd name="connsiteY3" fmla="*/ 0 h 40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17">
                      <a:moveTo>
                        <a:pt x="18810" y="5240"/>
                      </a:moveTo>
                      <a:cubicBezTo>
                        <a:pt x="11678" y="5240"/>
                        <a:pt x="12189" y="40918"/>
                        <a:pt x="2289" y="40918"/>
                      </a:cubicBezTo>
                      <a:lnTo>
                        <a:pt x="0" y="35684"/>
                      </a:lnTo>
                      <a:cubicBezTo>
                        <a:pt x="7207" y="35684"/>
                        <a:pt x="6621" y="0"/>
                        <a:pt x="16521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3E33C80C-6D13-32FF-FDD6-75EBA2FD8BF8}"/>
                    </a:ext>
                  </a:extLst>
                </p:cNvPr>
                <p:cNvSpPr/>
                <p:nvPr/>
              </p:nvSpPr>
              <p:spPr>
                <a:xfrm>
                  <a:off x="8503198" y="4806567"/>
                  <a:ext cx="7270" cy="14118"/>
                </a:xfrm>
                <a:custGeom>
                  <a:avLst/>
                  <a:gdLst>
                    <a:gd name="connsiteX0" fmla="*/ 2081 w 7270"/>
                    <a:gd name="connsiteY0" fmla="*/ 0 h 14118"/>
                    <a:gd name="connsiteX1" fmla="*/ 7270 w 7270"/>
                    <a:gd name="connsiteY1" fmla="*/ 8878 h 14118"/>
                    <a:gd name="connsiteX2" fmla="*/ 5631 w 7270"/>
                    <a:gd name="connsiteY2" fmla="*/ 14118 h 14118"/>
                    <a:gd name="connsiteX3" fmla="*/ 0 w 7270"/>
                    <a:gd name="connsiteY3" fmla="*/ 8822 h 1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18">
                      <a:moveTo>
                        <a:pt x="2081" y="0"/>
                      </a:moveTo>
                      <a:cubicBezTo>
                        <a:pt x="3411" y="5101"/>
                        <a:pt x="4931" y="8878"/>
                        <a:pt x="7270" y="8878"/>
                      </a:cubicBezTo>
                      <a:lnTo>
                        <a:pt x="5631" y="14118"/>
                      </a:lnTo>
                      <a:cubicBezTo>
                        <a:pt x="3229" y="14118"/>
                        <a:pt x="1431" y="12012"/>
                        <a:pt x="0" y="88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2141A1A7-CC73-861C-8FE3-93789467DEDC}"/>
                    </a:ext>
                  </a:extLst>
                </p:cNvPr>
                <p:cNvSpPr/>
                <p:nvPr/>
              </p:nvSpPr>
              <p:spPr>
                <a:xfrm>
                  <a:off x="8492314" y="4779767"/>
                  <a:ext cx="7194" cy="13973"/>
                </a:xfrm>
                <a:custGeom>
                  <a:avLst/>
                  <a:gdLst>
                    <a:gd name="connsiteX0" fmla="*/ 0 w 7194"/>
                    <a:gd name="connsiteY0" fmla="*/ 5240 h 13973"/>
                    <a:gd name="connsiteX1" fmla="*/ 1639 w 7194"/>
                    <a:gd name="connsiteY1" fmla="*/ 0 h 13973"/>
                    <a:gd name="connsiteX2" fmla="*/ 7195 w 7194"/>
                    <a:gd name="connsiteY2" fmla="*/ 5145 h 13973"/>
                    <a:gd name="connsiteX3" fmla="*/ 5114 w 7194"/>
                    <a:gd name="connsiteY3" fmla="*/ 13973 h 13973"/>
                    <a:gd name="connsiteX4" fmla="*/ 0 w 7194"/>
                    <a:gd name="connsiteY4" fmla="*/ 5265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0" y="5240"/>
                      </a:moveTo>
                      <a:lnTo>
                        <a:pt x="1639" y="0"/>
                      </a:lnTo>
                      <a:cubicBezTo>
                        <a:pt x="4010" y="0"/>
                        <a:pt x="5776" y="2043"/>
                        <a:pt x="7195" y="5145"/>
                      </a:cubicBezTo>
                      <a:lnTo>
                        <a:pt x="5114" y="13973"/>
                      </a:lnTo>
                      <a:cubicBezTo>
                        <a:pt x="3802" y="8929"/>
                        <a:pt x="2295" y="5265"/>
                        <a:pt x="0" y="5265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DB0857C6-D40D-8621-9CB3-20FD338EC379}"/>
                    </a:ext>
                  </a:extLst>
                </p:cNvPr>
                <p:cNvSpPr/>
                <p:nvPr/>
              </p:nvSpPr>
              <p:spPr>
                <a:xfrm>
                  <a:off x="8491986" y="4779774"/>
                  <a:ext cx="18809" cy="40924"/>
                </a:xfrm>
                <a:custGeom>
                  <a:avLst/>
                  <a:gdLst>
                    <a:gd name="connsiteX0" fmla="*/ 0 w 18809"/>
                    <a:gd name="connsiteY0" fmla="*/ 35690 h 40924"/>
                    <a:gd name="connsiteX1" fmla="*/ 16521 w 18809"/>
                    <a:gd name="connsiteY1" fmla="*/ 0 h 40924"/>
                    <a:gd name="connsiteX2" fmla="*/ 18810 w 18809"/>
                    <a:gd name="connsiteY2" fmla="*/ 5240 h 40924"/>
                    <a:gd name="connsiteX3" fmla="*/ 2295 w 18809"/>
                    <a:gd name="connsiteY3" fmla="*/ 40924 h 4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24">
                      <a:moveTo>
                        <a:pt x="0" y="35690"/>
                      </a:moveTo>
                      <a:cubicBezTo>
                        <a:pt x="7132" y="35690"/>
                        <a:pt x="6621" y="0"/>
                        <a:pt x="16521" y="0"/>
                      </a:cubicBezTo>
                      <a:lnTo>
                        <a:pt x="18810" y="5240"/>
                      </a:lnTo>
                      <a:cubicBezTo>
                        <a:pt x="11609" y="5240"/>
                        <a:pt x="12195" y="40924"/>
                        <a:pt x="2295" y="4092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8AC01410-BF76-2E68-4B4F-EC1F9340F9BB}"/>
                    </a:ext>
                  </a:extLst>
                </p:cNvPr>
                <p:cNvSpPr/>
                <p:nvPr/>
              </p:nvSpPr>
              <p:spPr>
                <a:xfrm rot="18898199">
                  <a:off x="8711359" y="4699562"/>
                  <a:ext cx="17681" cy="5240"/>
                </a:xfrm>
                <a:custGeom>
                  <a:avLst/>
                  <a:gdLst>
                    <a:gd name="connsiteX0" fmla="*/ 0 w 17681"/>
                    <a:gd name="connsiteY0" fmla="*/ 0 h 5240"/>
                    <a:gd name="connsiteX1" fmla="*/ 17681 w 17681"/>
                    <a:gd name="connsiteY1" fmla="*/ 0 h 5240"/>
                    <a:gd name="connsiteX2" fmla="*/ 17681 w 17681"/>
                    <a:gd name="connsiteY2" fmla="*/ 5240 h 5240"/>
                    <a:gd name="connsiteX3" fmla="*/ 0 w 17681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81" h="5240">
                      <a:moveTo>
                        <a:pt x="0" y="0"/>
                      </a:moveTo>
                      <a:lnTo>
                        <a:pt x="17681" y="0"/>
                      </a:lnTo>
                      <a:lnTo>
                        <a:pt x="17681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CC2E2FF2-2066-81BF-8ECF-153A5C29DF4F}"/>
                    </a:ext>
                  </a:extLst>
                </p:cNvPr>
                <p:cNvSpPr/>
                <p:nvPr/>
              </p:nvSpPr>
              <p:spPr>
                <a:xfrm>
                  <a:off x="8721445" y="4703752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3708 h 16211"/>
                    <a:gd name="connsiteX1" fmla="*/ 12504 w 16212"/>
                    <a:gd name="connsiteY1" fmla="*/ 0 h 16211"/>
                    <a:gd name="connsiteX2" fmla="*/ 0 w 16212"/>
                    <a:gd name="connsiteY2" fmla="*/ 12504 h 16211"/>
                    <a:gd name="connsiteX3" fmla="*/ 3701 w 16212"/>
                    <a:gd name="connsiteY3" fmla="*/ 16212 h 16211"/>
                    <a:gd name="connsiteX4" fmla="*/ 16212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3708"/>
                      </a:moveTo>
                      <a:lnTo>
                        <a:pt x="12504" y="0"/>
                      </a:lnTo>
                      <a:lnTo>
                        <a:pt x="0" y="12504"/>
                      </a:lnTo>
                      <a:lnTo>
                        <a:pt x="3701" y="16212"/>
                      </a:lnTo>
                      <a:lnTo>
                        <a:pt x="16212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0066AC4B-BA89-417B-F06A-93DD8EE2FE16}"/>
                    </a:ext>
                  </a:extLst>
                </p:cNvPr>
                <p:cNvSpPr/>
                <p:nvPr/>
              </p:nvSpPr>
              <p:spPr>
                <a:xfrm>
                  <a:off x="8611366" y="4670994"/>
                  <a:ext cx="14118" cy="7238"/>
                </a:xfrm>
                <a:custGeom>
                  <a:avLst/>
                  <a:gdLst>
                    <a:gd name="connsiteX0" fmla="*/ 14118 w 14118"/>
                    <a:gd name="connsiteY0" fmla="*/ 2049 h 7238"/>
                    <a:gd name="connsiteX1" fmla="*/ 5234 w 14118"/>
                    <a:gd name="connsiteY1" fmla="*/ 7239 h 7238"/>
                    <a:gd name="connsiteX2" fmla="*/ 0 w 14118"/>
                    <a:gd name="connsiteY2" fmla="*/ 5637 h 7238"/>
                    <a:gd name="connsiteX3" fmla="*/ 5309 w 14118"/>
                    <a:gd name="connsiteY3" fmla="*/ 0 h 7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18" h="7238">
                      <a:moveTo>
                        <a:pt x="14118" y="2049"/>
                      </a:moveTo>
                      <a:cubicBezTo>
                        <a:pt x="9017" y="3374"/>
                        <a:pt x="5234" y="4893"/>
                        <a:pt x="5234" y="7239"/>
                      </a:cubicBezTo>
                      <a:lnTo>
                        <a:pt x="0" y="5637"/>
                      </a:lnTo>
                      <a:cubicBezTo>
                        <a:pt x="0" y="3229"/>
                        <a:pt x="2112" y="1431"/>
                        <a:pt x="5309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D9D594B3-BB71-135E-7FB7-967D711A899F}"/>
                    </a:ext>
                  </a:extLst>
                </p:cNvPr>
                <p:cNvSpPr/>
                <p:nvPr/>
              </p:nvSpPr>
              <p:spPr>
                <a:xfrm>
                  <a:off x="8638310" y="4660079"/>
                  <a:ext cx="13973" cy="7188"/>
                </a:xfrm>
                <a:custGeom>
                  <a:avLst/>
                  <a:gdLst>
                    <a:gd name="connsiteX0" fmla="*/ 8740 w 13973"/>
                    <a:gd name="connsiteY0" fmla="*/ 0 h 7188"/>
                    <a:gd name="connsiteX1" fmla="*/ 13973 w 13973"/>
                    <a:gd name="connsiteY1" fmla="*/ 1633 h 7188"/>
                    <a:gd name="connsiteX2" fmla="*/ 8828 w 13973"/>
                    <a:gd name="connsiteY2" fmla="*/ 7189 h 7188"/>
                    <a:gd name="connsiteX3" fmla="*/ 0 w 13973"/>
                    <a:gd name="connsiteY3" fmla="*/ 5108 h 7188"/>
                    <a:gd name="connsiteX4" fmla="*/ 8715 w 13973"/>
                    <a:gd name="connsiteY4" fmla="*/ 0 h 7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8">
                      <a:moveTo>
                        <a:pt x="8740" y="0"/>
                      </a:moveTo>
                      <a:lnTo>
                        <a:pt x="13973" y="1633"/>
                      </a:lnTo>
                      <a:cubicBezTo>
                        <a:pt x="13973" y="4004"/>
                        <a:pt x="11943" y="5770"/>
                        <a:pt x="8828" y="7189"/>
                      </a:cubicBezTo>
                      <a:lnTo>
                        <a:pt x="0" y="5108"/>
                      </a:lnTo>
                      <a:cubicBezTo>
                        <a:pt x="5045" y="3796"/>
                        <a:pt x="8715" y="2295"/>
                        <a:pt x="8715" y="0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AB62138C-0EC3-0832-4429-647FC69C8652}"/>
                    </a:ext>
                  </a:extLst>
                </p:cNvPr>
                <p:cNvSpPr/>
                <p:nvPr/>
              </p:nvSpPr>
              <p:spPr>
                <a:xfrm>
                  <a:off x="8611360" y="4659751"/>
                  <a:ext cx="40917" cy="18803"/>
                </a:xfrm>
                <a:custGeom>
                  <a:avLst/>
                  <a:gdLst>
                    <a:gd name="connsiteX0" fmla="*/ 5240 w 40917"/>
                    <a:gd name="connsiteY0" fmla="*/ 0 h 18803"/>
                    <a:gd name="connsiteX1" fmla="*/ 40918 w 40917"/>
                    <a:gd name="connsiteY1" fmla="*/ 16515 h 18803"/>
                    <a:gd name="connsiteX2" fmla="*/ 35678 w 40917"/>
                    <a:gd name="connsiteY2" fmla="*/ 18804 h 18803"/>
                    <a:gd name="connsiteX3" fmla="*/ 0 w 40917"/>
                    <a:gd name="connsiteY3" fmla="*/ 2295 h 18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3">
                      <a:moveTo>
                        <a:pt x="5240" y="0"/>
                      </a:moveTo>
                      <a:cubicBezTo>
                        <a:pt x="5240" y="7125"/>
                        <a:pt x="40918" y="6615"/>
                        <a:pt x="40918" y="16515"/>
                      </a:cubicBezTo>
                      <a:lnTo>
                        <a:pt x="35678" y="18804"/>
                      </a:lnTo>
                      <a:cubicBezTo>
                        <a:pt x="35678" y="11609"/>
                        <a:pt x="0" y="12183"/>
                        <a:pt x="0" y="229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8C8ABEC7-A3C7-6537-722F-DCD92D80FFE5}"/>
                    </a:ext>
                  </a:extLst>
                </p:cNvPr>
                <p:cNvSpPr/>
                <p:nvPr/>
              </p:nvSpPr>
              <p:spPr>
                <a:xfrm rot="18900601">
                  <a:off x="8541480" y="4693328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id="{58C6B9ED-4EE5-038D-03CB-F9B888F3F87C}"/>
                    </a:ext>
                  </a:extLst>
                </p:cNvPr>
                <p:cNvSpPr/>
                <p:nvPr/>
              </p:nvSpPr>
              <p:spPr>
                <a:xfrm>
                  <a:off x="8526642" y="4703752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3708 h 16211"/>
                    <a:gd name="connsiteX1" fmla="*/ 3708 w 16212"/>
                    <a:gd name="connsiteY1" fmla="*/ 0 h 16211"/>
                    <a:gd name="connsiteX2" fmla="*/ 16212 w 16212"/>
                    <a:gd name="connsiteY2" fmla="*/ 12504 h 16211"/>
                    <a:gd name="connsiteX3" fmla="*/ 12504 w 16212"/>
                    <a:gd name="connsiteY3" fmla="*/ 16212 h 16211"/>
                    <a:gd name="connsiteX4" fmla="*/ 0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3708"/>
                      </a:moveTo>
                      <a:lnTo>
                        <a:pt x="3708" y="0"/>
                      </a:lnTo>
                      <a:lnTo>
                        <a:pt x="16212" y="12504"/>
                      </a:lnTo>
                      <a:lnTo>
                        <a:pt x="12504" y="16212"/>
                      </a:lnTo>
                      <a:lnTo>
                        <a:pt x="0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F5CBD9D9-33EF-5DE9-1CEE-20F15ADB64C9}"/>
                    </a:ext>
                  </a:extLst>
                </p:cNvPr>
                <p:cNvSpPr/>
                <p:nvPr/>
              </p:nvSpPr>
              <p:spPr>
                <a:xfrm>
                  <a:off x="8568676" y="4670281"/>
                  <a:ext cx="12365" cy="10221"/>
                </a:xfrm>
                <a:custGeom>
                  <a:avLst/>
                  <a:gdLst>
                    <a:gd name="connsiteX0" fmla="*/ 12366 w 12365"/>
                    <a:gd name="connsiteY0" fmla="*/ 0 h 10221"/>
                    <a:gd name="connsiteX1" fmla="*/ 8475 w 12365"/>
                    <a:gd name="connsiteY1" fmla="*/ 8109 h 10221"/>
                    <a:gd name="connsiteX2" fmla="*/ 0 w 12365"/>
                    <a:gd name="connsiteY2" fmla="*/ 10222 h 10221"/>
                    <a:gd name="connsiteX3" fmla="*/ 6098 w 12365"/>
                    <a:gd name="connsiteY3" fmla="*/ 1356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65" h="10221">
                      <a:moveTo>
                        <a:pt x="12366" y="0"/>
                      </a:moveTo>
                      <a:cubicBezTo>
                        <a:pt x="11924" y="3670"/>
                        <a:pt x="10575" y="5171"/>
                        <a:pt x="8475" y="8109"/>
                      </a:cubicBezTo>
                      <a:lnTo>
                        <a:pt x="0" y="10222"/>
                      </a:lnTo>
                      <a:cubicBezTo>
                        <a:pt x="2648" y="7346"/>
                        <a:pt x="5726" y="4446"/>
                        <a:pt x="6098" y="135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03046AD3-EA53-7081-F7E9-9495E2CBAC1D}"/>
                    </a:ext>
                  </a:extLst>
                </p:cNvPr>
                <p:cNvSpPr/>
                <p:nvPr/>
              </p:nvSpPr>
              <p:spPr>
                <a:xfrm>
                  <a:off x="8565877" y="4680950"/>
                  <a:ext cx="21912" cy="8809"/>
                </a:xfrm>
                <a:custGeom>
                  <a:avLst/>
                  <a:gdLst>
                    <a:gd name="connsiteX0" fmla="*/ 21912 w 21912"/>
                    <a:gd name="connsiteY0" fmla="*/ 2763 h 8809"/>
                    <a:gd name="connsiteX1" fmla="*/ 18028 w 21912"/>
                    <a:gd name="connsiteY1" fmla="*/ 6023 h 8809"/>
                    <a:gd name="connsiteX2" fmla="*/ 1097 w 21912"/>
                    <a:gd name="connsiteY2" fmla="*/ 8810 h 8809"/>
                    <a:gd name="connsiteX3" fmla="*/ 0 w 21912"/>
                    <a:gd name="connsiteY3" fmla="*/ 3393 h 8809"/>
                    <a:gd name="connsiteX4" fmla="*/ 21912 w 21912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809">
                      <a:moveTo>
                        <a:pt x="21912" y="2763"/>
                      </a:moveTo>
                      <a:lnTo>
                        <a:pt x="18028" y="6023"/>
                      </a:lnTo>
                      <a:cubicBezTo>
                        <a:pt x="16716" y="4358"/>
                        <a:pt x="8569" y="6723"/>
                        <a:pt x="1097" y="8810"/>
                      </a:cubicBezTo>
                      <a:lnTo>
                        <a:pt x="0" y="3393"/>
                      </a:lnTo>
                      <a:cubicBezTo>
                        <a:pt x="11691" y="45"/>
                        <a:pt x="18249" y="-1897"/>
                        <a:pt x="21912" y="276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031EDB2D-75E4-3CF5-0111-DDC75EE88EDB}"/>
                    </a:ext>
                  </a:extLst>
                </p:cNvPr>
                <p:cNvSpPr/>
                <p:nvPr/>
              </p:nvSpPr>
              <p:spPr>
                <a:xfrm rot="18899400">
                  <a:off x="8535252" y="4895032"/>
                  <a:ext cx="17674" cy="5240"/>
                </a:xfrm>
                <a:custGeom>
                  <a:avLst/>
                  <a:gdLst>
                    <a:gd name="connsiteX0" fmla="*/ 0 w 17674"/>
                    <a:gd name="connsiteY0" fmla="*/ 0 h 5240"/>
                    <a:gd name="connsiteX1" fmla="*/ 17675 w 17674"/>
                    <a:gd name="connsiteY1" fmla="*/ 0 h 5240"/>
                    <a:gd name="connsiteX2" fmla="*/ 17675 w 17674"/>
                    <a:gd name="connsiteY2" fmla="*/ 5240 h 5240"/>
                    <a:gd name="connsiteX3" fmla="*/ 0 w 17674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74" h="5240">
                      <a:moveTo>
                        <a:pt x="0" y="0"/>
                      </a:moveTo>
                      <a:lnTo>
                        <a:pt x="17675" y="0"/>
                      </a:lnTo>
                      <a:lnTo>
                        <a:pt x="17675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CB4DBCAB-66CD-C1BF-4758-2BB9A48129AD}"/>
                    </a:ext>
                  </a:extLst>
                </p:cNvPr>
                <p:cNvSpPr/>
                <p:nvPr/>
              </p:nvSpPr>
              <p:spPr>
                <a:xfrm>
                  <a:off x="8526642" y="4879858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12498 h 16211"/>
                    <a:gd name="connsiteX1" fmla="*/ 3708 w 16212"/>
                    <a:gd name="connsiteY1" fmla="*/ 16212 h 16211"/>
                    <a:gd name="connsiteX2" fmla="*/ 16212 w 16212"/>
                    <a:gd name="connsiteY2" fmla="*/ 3701 h 16211"/>
                    <a:gd name="connsiteX3" fmla="*/ 12504 w 16212"/>
                    <a:gd name="connsiteY3" fmla="*/ 0 h 16211"/>
                    <a:gd name="connsiteX4" fmla="*/ 0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12498"/>
                      </a:moveTo>
                      <a:lnTo>
                        <a:pt x="3708" y="16212"/>
                      </a:lnTo>
                      <a:lnTo>
                        <a:pt x="16212" y="3701"/>
                      </a:lnTo>
                      <a:lnTo>
                        <a:pt x="12504" y="0"/>
                      </a:lnTo>
                      <a:lnTo>
                        <a:pt x="0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54CB5819-25F0-7D5A-3848-A1F8E34595DF}"/>
                    </a:ext>
                  </a:extLst>
                </p:cNvPr>
                <p:cNvSpPr/>
                <p:nvPr/>
              </p:nvSpPr>
              <p:spPr>
                <a:xfrm>
                  <a:off x="8638809" y="4921589"/>
                  <a:ext cx="14124" cy="7264"/>
                </a:xfrm>
                <a:custGeom>
                  <a:avLst/>
                  <a:gdLst>
                    <a:gd name="connsiteX0" fmla="*/ 0 w 14124"/>
                    <a:gd name="connsiteY0" fmla="*/ 5183 h 7264"/>
                    <a:gd name="connsiteX1" fmla="*/ 8878 w 14124"/>
                    <a:gd name="connsiteY1" fmla="*/ 0 h 7264"/>
                    <a:gd name="connsiteX2" fmla="*/ 14125 w 14124"/>
                    <a:gd name="connsiteY2" fmla="*/ 1633 h 7264"/>
                    <a:gd name="connsiteX3" fmla="*/ 8809 w 14124"/>
                    <a:gd name="connsiteY3" fmla="*/ 7264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24" h="7264">
                      <a:moveTo>
                        <a:pt x="0" y="5183"/>
                      </a:moveTo>
                      <a:cubicBezTo>
                        <a:pt x="5095" y="3865"/>
                        <a:pt x="8878" y="2346"/>
                        <a:pt x="8878" y="0"/>
                      </a:cubicBezTo>
                      <a:lnTo>
                        <a:pt x="14125" y="1633"/>
                      </a:lnTo>
                      <a:cubicBezTo>
                        <a:pt x="14125" y="4042"/>
                        <a:pt x="12006" y="5833"/>
                        <a:pt x="8809" y="72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01FA549B-9E19-880D-7E7F-560F51F04CDF}"/>
                    </a:ext>
                  </a:extLst>
                </p:cNvPr>
                <p:cNvSpPr/>
                <p:nvPr/>
              </p:nvSpPr>
              <p:spPr>
                <a:xfrm>
                  <a:off x="8611990" y="4932555"/>
                  <a:ext cx="13973" cy="7182"/>
                </a:xfrm>
                <a:custGeom>
                  <a:avLst/>
                  <a:gdLst>
                    <a:gd name="connsiteX0" fmla="*/ 5240 w 13973"/>
                    <a:gd name="connsiteY0" fmla="*/ 7182 h 7182"/>
                    <a:gd name="connsiteX1" fmla="*/ 0 w 13973"/>
                    <a:gd name="connsiteY1" fmla="*/ 5543 h 7182"/>
                    <a:gd name="connsiteX2" fmla="*/ 5145 w 13973"/>
                    <a:gd name="connsiteY2" fmla="*/ 0 h 7182"/>
                    <a:gd name="connsiteX3" fmla="*/ 13973 w 13973"/>
                    <a:gd name="connsiteY3" fmla="*/ 2075 h 7182"/>
                    <a:gd name="connsiteX4" fmla="*/ 5265 w 13973"/>
                    <a:gd name="connsiteY4" fmla="*/ 7182 h 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2">
                      <a:moveTo>
                        <a:pt x="5240" y="7182"/>
                      </a:moveTo>
                      <a:lnTo>
                        <a:pt x="0" y="5543"/>
                      </a:lnTo>
                      <a:cubicBezTo>
                        <a:pt x="0" y="3184"/>
                        <a:pt x="2037" y="1406"/>
                        <a:pt x="5145" y="0"/>
                      </a:cubicBezTo>
                      <a:lnTo>
                        <a:pt x="13973" y="2075"/>
                      </a:lnTo>
                      <a:cubicBezTo>
                        <a:pt x="8929" y="3386"/>
                        <a:pt x="5265" y="4887"/>
                        <a:pt x="5265" y="718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438D4C98-2538-4943-D2E2-AA869CAF4CCA}"/>
                    </a:ext>
                  </a:extLst>
                </p:cNvPr>
                <p:cNvSpPr/>
                <p:nvPr/>
              </p:nvSpPr>
              <p:spPr>
                <a:xfrm>
                  <a:off x="8612016" y="4921255"/>
                  <a:ext cx="40917" cy="18809"/>
                </a:xfrm>
                <a:custGeom>
                  <a:avLst/>
                  <a:gdLst>
                    <a:gd name="connsiteX0" fmla="*/ 35678 w 40917"/>
                    <a:gd name="connsiteY0" fmla="*/ 18810 h 18809"/>
                    <a:gd name="connsiteX1" fmla="*/ 0 w 40917"/>
                    <a:gd name="connsiteY1" fmla="*/ 2295 h 18809"/>
                    <a:gd name="connsiteX2" fmla="*/ 5240 w 40917"/>
                    <a:gd name="connsiteY2" fmla="*/ 0 h 18809"/>
                    <a:gd name="connsiteX3" fmla="*/ 40918 w 40917"/>
                    <a:gd name="connsiteY3" fmla="*/ 16521 h 1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9">
                      <a:moveTo>
                        <a:pt x="35678" y="18810"/>
                      </a:moveTo>
                      <a:cubicBezTo>
                        <a:pt x="35678" y="11691"/>
                        <a:pt x="0" y="12189"/>
                        <a:pt x="0" y="2295"/>
                      </a:cubicBezTo>
                      <a:lnTo>
                        <a:pt x="5240" y="0"/>
                      </a:lnTo>
                      <a:cubicBezTo>
                        <a:pt x="5240" y="7207"/>
                        <a:pt x="40918" y="6621"/>
                        <a:pt x="40918" y="165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877E5059-9AB0-E347-80AB-0F7CBC51E157}"/>
                    </a:ext>
                  </a:extLst>
                </p:cNvPr>
                <p:cNvSpPr/>
                <p:nvPr/>
              </p:nvSpPr>
              <p:spPr>
                <a:xfrm rot="18901801">
                  <a:off x="8717580" y="4888793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C9DA7C7B-C6E2-115E-63A8-3E9C9BEE0837}"/>
                    </a:ext>
                  </a:extLst>
                </p:cNvPr>
                <p:cNvSpPr/>
                <p:nvPr/>
              </p:nvSpPr>
              <p:spPr>
                <a:xfrm>
                  <a:off x="8721445" y="4879858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12498 h 16211"/>
                    <a:gd name="connsiteX1" fmla="*/ 12504 w 16212"/>
                    <a:gd name="connsiteY1" fmla="*/ 16212 h 16211"/>
                    <a:gd name="connsiteX2" fmla="*/ 0 w 16212"/>
                    <a:gd name="connsiteY2" fmla="*/ 3701 h 16211"/>
                    <a:gd name="connsiteX3" fmla="*/ 3701 w 16212"/>
                    <a:gd name="connsiteY3" fmla="*/ 0 h 16211"/>
                    <a:gd name="connsiteX4" fmla="*/ 16212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12498"/>
                      </a:moveTo>
                      <a:lnTo>
                        <a:pt x="12504" y="16212"/>
                      </a:lnTo>
                      <a:lnTo>
                        <a:pt x="0" y="3701"/>
                      </a:lnTo>
                      <a:lnTo>
                        <a:pt x="3701" y="0"/>
                      </a:lnTo>
                      <a:lnTo>
                        <a:pt x="16212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5D27E76E-CC0A-69CD-13A2-D9B7BEFF6AF0}"/>
                    </a:ext>
                  </a:extLst>
                </p:cNvPr>
                <p:cNvSpPr/>
                <p:nvPr/>
              </p:nvSpPr>
              <p:spPr>
                <a:xfrm>
                  <a:off x="8578475" y="4843026"/>
                  <a:ext cx="35425" cy="49941"/>
                </a:xfrm>
                <a:custGeom>
                  <a:avLst/>
                  <a:gdLst>
                    <a:gd name="connsiteX0" fmla="*/ 4704 w 35425"/>
                    <a:gd name="connsiteY0" fmla="*/ 38213 h 49941"/>
                    <a:gd name="connsiteX1" fmla="*/ 29965 w 35425"/>
                    <a:gd name="connsiteY1" fmla="*/ 12920 h 49941"/>
                    <a:gd name="connsiteX2" fmla="*/ 29965 w 35425"/>
                    <a:gd name="connsiteY2" fmla="*/ 48680 h 49941"/>
                    <a:gd name="connsiteX3" fmla="*/ 35426 w 35425"/>
                    <a:gd name="connsiteY3" fmla="*/ 49941 h 49941"/>
                    <a:gd name="connsiteX4" fmla="*/ 35426 w 35425"/>
                    <a:gd name="connsiteY4" fmla="*/ 0 h 49941"/>
                    <a:gd name="connsiteX5" fmla="*/ 0 w 35425"/>
                    <a:gd name="connsiteY5" fmla="*/ 35312 h 49941"/>
                    <a:gd name="connsiteX6" fmla="*/ 4704 w 35425"/>
                    <a:gd name="connsiteY6" fmla="*/ 38187 h 49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425" h="49941">
                      <a:moveTo>
                        <a:pt x="4704" y="38213"/>
                      </a:moveTo>
                      <a:lnTo>
                        <a:pt x="29965" y="12920"/>
                      </a:lnTo>
                      <a:lnTo>
                        <a:pt x="29965" y="48680"/>
                      </a:lnTo>
                      <a:cubicBezTo>
                        <a:pt x="31775" y="49134"/>
                        <a:pt x="33578" y="49594"/>
                        <a:pt x="35426" y="49941"/>
                      </a:cubicBezTo>
                      <a:lnTo>
                        <a:pt x="35426" y="0"/>
                      </a:lnTo>
                      <a:lnTo>
                        <a:pt x="0" y="35312"/>
                      </a:lnTo>
                      <a:cubicBezTo>
                        <a:pt x="1520" y="36346"/>
                        <a:pt x="3153" y="37248"/>
                        <a:pt x="4704" y="38187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6" name="Freeform 375">
                  <a:extLst>
                    <a:ext uri="{FF2B5EF4-FFF2-40B4-BE49-F238E27FC236}">
                      <a16:creationId xmlns:a16="http://schemas.microsoft.com/office/drawing/2014/main" id="{AC6540DC-6F3A-E87C-1483-B35672ED60C7}"/>
                    </a:ext>
                  </a:extLst>
                </p:cNvPr>
                <p:cNvSpPr/>
                <p:nvPr/>
              </p:nvSpPr>
              <p:spPr>
                <a:xfrm>
                  <a:off x="8649768" y="4843039"/>
                  <a:ext cx="35400" cy="49928"/>
                </a:xfrm>
                <a:custGeom>
                  <a:avLst/>
                  <a:gdLst>
                    <a:gd name="connsiteX0" fmla="*/ 0 w 35400"/>
                    <a:gd name="connsiteY0" fmla="*/ 49929 h 49928"/>
                    <a:gd name="connsiteX1" fmla="*/ 5379 w 35400"/>
                    <a:gd name="connsiteY1" fmla="*/ 48667 h 49928"/>
                    <a:gd name="connsiteX2" fmla="*/ 5379 w 35400"/>
                    <a:gd name="connsiteY2" fmla="*/ 12908 h 49928"/>
                    <a:gd name="connsiteX3" fmla="*/ 30879 w 35400"/>
                    <a:gd name="connsiteY3" fmla="*/ 38080 h 49928"/>
                    <a:gd name="connsiteX4" fmla="*/ 35400 w 35400"/>
                    <a:gd name="connsiteY4" fmla="*/ 35312 h 49928"/>
                    <a:gd name="connsiteX5" fmla="*/ 0 w 35400"/>
                    <a:gd name="connsiteY5" fmla="*/ 0 h 49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00" h="49928">
                      <a:moveTo>
                        <a:pt x="0" y="49929"/>
                      </a:moveTo>
                      <a:cubicBezTo>
                        <a:pt x="1816" y="49575"/>
                        <a:pt x="3601" y="49121"/>
                        <a:pt x="5379" y="48667"/>
                      </a:cubicBezTo>
                      <a:lnTo>
                        <a:pt x="5379" y="12908"/>
                      </a:lnTo>
                      <a:lnTo>
                        <a:pt x="30879" y="38080"/>
                      </a:lnTo>
                      <a:cubicBezTo>
                        <a:pt x="32392" y="37172"/>
                        <a:pt x="33937" y="36302"/>
                        <a:pt x="35400" y="3531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7" name="Freeform 376">
                  <a:extLst>
                    <a:ext uri="{FF2B5EF4-FFF2-40B4-BE49-F238E27FC236}">
                      <a16:creationId xmlns:a16="http://schemas.microsoft.com/office/drawing/2014/main" id="{7FA2EF17-5006-C26B-DBBF-5A48ADF465FC}"/>
                    </a:ext>
                  </a:extLst>
                </p:cNvPr>
                <p:cNvSpPr/>
                <p:nvPr/>
              </p:nvSpPr>
              <p:spPr>
                <a:xfrm>
                  <a:off x="8549929" y="4746625"/>
                  <a:ext cx="56032" cy="106181"/>
                </a:xfrm>
                <a:custGeom>
                  <a:avLst/>
                  <a:gdLst>
                    <a:gd name="connsiteX0" fmla="*/ 2863 w 56032"/>
                    <a:gd name="connsiteY0" fmla="*/ 0 h 106181"/>
                    <a:gd name="connsiteX1" fmla="*/ 0 w 56032"/>
                    <a:gd name="connsiteY1" fmla="*/ 4717 h 106181"/>
                    <a:gd name="connsiteX2" fmla="*/ 48472 w 56032"/>
                    <a:gd name="connsiteY2" fmla="*/ 53182 h 106181"/>
                    <a:gd name="connsiteX3" fmla="*/ 277 w 56032"/>
                    <a:gd name="connsiteY3" fmla="*/ 101673 h 106181"/>
                    <a:gd name="connsiteX4" fmla="*/ 3027 w 56032"/>
                    <a:gd name="connsiteY4" fmla="*/ 106182 h 106181"/>
                    <a:gd name="connsiteX5" fmla="*/ 56033 w 56032"/>
                    <a:gd name="connsiteY5" fmla="*/ 52867 h 10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032" h="106181">
                      <a:moveTo>
                        <a:pt x="2863" y="0"/>
                      </a:moveTo>
                      <a:cubicBezTo>
                        <a:pt x="1841" y="1526"/>
                        <a:pt x="933" y="3153"/>
                        <a:pt x="0" y="4717"/>
                      </a:cubicBezTo>
                      <a:lnTo>
                        <a:pt x="48472" y="53182"/>
                      </a:lnTo>
                      <a:lnTo>
                        <a:pt x="277" y="101673"/>
                      </a:lnTo>
                      <a:cubicBezTo>
                        <a:pt x="1185" y="103187"/>
                        <a:pt x="2043" y="104732"/>
                        <a:pt x="3027" y="106182"/>
                      </a:cubicBezTo>
                      <a:lnTo>
                        <a:pt x="56033" y="52867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17BA45CB-36A0-C8B2-A5D3-B7F8200F5017}"/>
                    </a:ext>
                  </a:extLst>
                </p:cNvPr>
                <p:cNvSpPr/>
                <p:nvPr/>
              </p:nvSpPr>
              <p:spPr>
                <a:xfrm>
                  <a:off x="8657619" y="4746404"/>
                  <a:ext cx="55912" cy="106446"/>
                </a:xfrm>
                <a:custGeom>
                  <a:avLst/>
                  <a:gdLst>
                    <a:gd name="connsiteX0" fmla="*/ 7567 w 55912"/>
                    <a:gd name="connsiteY0" fmla="*/ 53075 h 106446"/>
                    <a:gd name="connsiteX1" fmla="*/ 55837 w 55912"/>
                    <a:gd name="connsiteY1" fmla="*/ 4521 h 106446"/>
                    <a:gd name="connsiteX2" fmla="*/ 53088 w 55912"/>
                    <a:gd name="connsiteY2" fmla="*/ 0 h 106446"/>
                    <a:gd name="connsiteX3" fmla="*/ 0 w 55912"/>
                    <a:gd name="connsiteY3" fmla="*/ 53403 h 106446"/>
                    <a:gd name="connsiteX4" fmla="*/ 53037 w 55912"/>
                    <a:gd name="connsiteY4" fmla="*/ 106447 h 106446"/>
                    <a:gd name="connsiteX5" fmla="*/ 55913 w 55912"/>
                    <a:gd name="connsiteY5" fmla="*/ 101730 h 106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912" h="106446">
                      <a:moveTo>
                        <a:pt x="7567" y="53075"/>
                      </a:moveTo>
                      <a:lnTo>
                        <a:pt x="55837" y="4521"/>
                      </a:lnTo>
                      <a:cubicBezTo>
                        <a:pt x="54929" y="3008"/>
                        <a:pt x="54072" y="1457"/>
                        <a:pt x="53088" y="0"/>
                      </a:cubicBezTo>
                      <a:lnTo>
                        <a:pt x="0" y="53403"/>
                      </a:lnTo>
                      <a:lnTo>
                        <a:pt x="53037" y="106447"/>
                      </a:lnTo>
                      <a:cubicBezTo>
                        <a:pt x="54065" y="104921"/>
                        <a:pt x="54973" y="103294"/>
                        <a:pt x="55913" y="101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845870DB-AD83-0CC4-B864-D9FA534086C3}"/>
                    </a:ext>
                  </a:extLst>
                </p:cNvPr>
                <p:cNvSpPr/>
                <p:nvPr/>
              </p:nvSpPr>
              <p:spPr>
                <a:xfrm>
                  <a:off x="8578911" y="4706268"/>
                  <a:ext cx="34681" cy="48850"/>
                </a:xfrm>
                <a:custGeom>
                  <a:avLst/>
                  <a:gdLst>
                    <a:gd name="connsiteX0" fmla="*/ 34663 w 34681"/>
                    <a:gd name="connsiteY0" fmla="*/ 0 h 48850"/>
                    <a:gd name="connsiteX1" fmla="*/ 29404 w 34681"/>
                    <a:gd name="connsiteY1" fmla="*/ 1261 h 48850"/>
                    <a:gd name="connsiteX2" fmla="*/ 29404 w 34681"/>
                    <a:gd name="connsiteY2" fmla="*/ 35943 h 48850"/>
                    <a:gd name="connsiteX3" fmla="*/ 4729 w 34681"/>
                    <a:gd name="connsiteY3" fmla="*/ 11420 h 48850"/>
                    <a:gd name="connsiteX4" fmla="*/ 0 w 34681"/>
                    <a:gd name="connsiteY4" fmla="*/ 14289 h 48850"/>
                    <a:gd name="connsiteX5" fmla="*/ 34681 w 34681"/>
                    <a:gd name="connsiteY5" fmla="*/ 48850 h 4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681" h="48850">
                      <a:moveTo>
                        <a:pt x="34663" y="0"/>
                      </a:moveTo>
                      <a:cubicBezTo>
                        <a:pt x="32884" y="347"/>
                        <a:pt x="31150" y="807"/>
                        <a:pt x="29404" y="1261"/>
                      </a:cubicBezTo>
                      <a:lnTo>
                        <a:pt x="29404" y="35943"/>
                      </a:lnTo>
                      <a:lnTo>
                        <a:pt x="4729" y="11420"/>
                      </a:lnTo>
                      <a:cubicBezTo>
                        <a:pt x="3140" y="12353"/>
                        <a:pt x="1526" y="13261"/>
                        <a:pt x="0" y="14289"/>
                      </a:cubicBezTo>
                      <a:lnTo>
                        <a:pt x="34681" y="4885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036AE174-A6B1-4826-3D32-E04DD537332E}"/>
                    </a:ext>
                  </a:extLst>
                </p:cNvPr>
                <p:cNvSpPr/>
                <p:nvPr/>
              </p:nvSpPr>
              <p:spPr>
                <a:xfrm>
                  <a:off x="8558442" y="4704446"/>
                  <a:ext cx="146765" cy="190268"/>
                </a:xfrm>
                <a:custGeom>
                  <a:avLst/>
                  <a:gdLst>
                    <a:gd name="connsiteX0" fmla="*/ 146766 w 146765"/>
                    <a:gd name="connsiteY0" fmla="*/ 34612 h 190268"/>
                    <a:gd name="connsiteX1" fmla="*/ 134324 w 146765"/>
                    <a:gd name="connsiteY1" fmla="*/ 22133 h 190268"/>
                    <a:gd name="connsiteX2" fmla="*/ 82403 w 146765"/>
                    <a:gd name="connsiteY2" fmla="*/ 74092 h 190268"/>
                    <a:gd name="connsiteX3" fmla="*/ 82403 w 146765"/>
                    <a:gd name="connsiteY3" fmla="*/ 70492 h 190268"/>
                    <a:gd name="connsiteX4" fmla="*/ 82403 w 146765"/>
                    <a:gd name="connsiteY4" fmla="*/ 70492 h 190268"/>
                    <a:gd name="connsiteX5" fmla="*/ 82403 w 146765"/>
                    <a:gd name="connsiteY5" fmla="*/ 63051 h 190268"/>
                    <a:gd name="connsiteX6" fmla="*/ 127880 w 146765"/>
                    <a:gd name="connsiteY6" fmla="*/ 17297 h 190268"/>
                    <a:gd name="connsiteX7" fmla="*/ 73386 w 146765"/>
                    <a:gd name="connsiteY7" fmla="*/ 0 h 190268"/>
                    <a:gd name="connsiteX8" fmla="*/ 64161 w 146765"/>
                    <a:gd name="connsiteY8" fmla="*/ 467 h 190268"/>
                    <a:gd name="connsiteX9" fmla="*/ 64161 w 146765"/>
                    <a:gd name="connsiteY9" fmla="*/ 73121 h 190268"/>
                    <a:gd name="connsiteX10" fmla="*/ 12756 w 146765"/>
                    <a:gd name="connsiteY10" fmla="*/ 21805 h 190268"/>
                    <a:gd name="connsiteX11" fmla="*/ 0 w 146765"/>
                    <a:gd name="connsiteY11" fmla="*/ 34612 h 190268"/>
                    <a:gd name="connsiteX12" fmla="*/ 60774 w 146765"/>
                    <a:gd name="connsiteY12" fmla="*/ 95695 h 190268"/>
                    <a:gd name="connsiteX13" fmla="*/ 359 w 146765"/>
                    <a:gd name="connsiteY13" fmla="*/ 156110 h 190268"/>
                    <a:gd name="connsiteX14" fmla="*/ 13185 w 146765"/>
                    <a:gd name="connsiteY14" fmla="*/ 168816 h 190268"/>
                    <a:gd name="connsiteX15" fmla="*/ 64394 w 146765"/>
                    <a:gd name="connsiteY15" fmla="*/ 117292 h 190268"/>
                    <a:gd name="connsiteX16" fmla="*/ 64394 w 146765"/>
                    <a:gd name="connsiteY16" fmla="*/ 189814 h 190268"/>
                    <a:gd name="connsiteX17" fmla="*/ 73380 w 146765"/>
                    <a:gd name="connsiteY17" fmla="*/ 190268 h 190268"/>
                    <a:gd name="connsiteX18" fmla="*/ 82309 w 146765"/>
                    <a:gd name="connsiteY18" fmla="*/ 189814 h 190268"/>
                    <a:gd name="connsiteX19" fmla="*/ 82309 w 146765"/>
                    <a:gd name="connsiteY19" fmla="*/ 116946 h 190268"/>
                    <a:gd name="connsiteX20" fmla="*/ 133933 w 146765"/>
                    <a:gd name="connsiteY20" fmla="*/ 168501 h 190268"/>
                    <a:gd name="connsiteX21" fmla="*/ 146709 w 146765"/>
                    <a:gd name="connsiteY21" fmla="*/ 155732 h 190268"/>
                    <a:gd name="connsiteX22" fmla="*/ 86325 w 146765"/>
                    <a:gd name="connsiteY22" fmla="*/ 95349 h 190268"/>
                    <a:gd name="connsiteX23" fmla="*/ 82491 w 146765"/>
                    <a:gd name="connsiteY23" fmla="*/ 17486 h 190268"/>
                    <a:gd name="connsiteX24" fmla="*/ 100778 w 146765"/>
                    <a:gd name="connsiteY24" fmla="*/ 21477 h 190268"/>
                    <a:gd name="connsiteX25" fmla="*/ 82491 w 146765"/>
                    <a:gd name="connsiteY25" fmla="*/ 39663 h 19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46765" h="190268">
                      <a:moveTo>
                        <a:pt x="146766" y="34612"/>
                      </a:moveTo>
                      <a:cubicBezTo>
                        <a:pt x="143009" y="30080"/>
                        <a:pt x="138845" y="25903"/>
                        <a:pt x="134324" y="22133"/>
                      </a:cubicBezTo>
                      <a:lnTo>
                        <a:pt x="82403" y="74092"/>
                      </a:lnTo>
                      <a:lnTo>
                        <a:pt x="82403" y="70492"/>
                      </a:lnTo>
                      <a:lnTo>
                        <a:pt x="82403" y="70492"/>
                      </a:lnTo>
                      <a:lnTo>
                        <a:pt x="82403" y="63051"/>
                      </a:lnTo>
                      <a:lnTo>
                        <a:pt x="127880" y="17297"/>
                      </a:lnTo>
                      <a:cubicBezTo>
                        <a:pt x="111937" y="6043"/>
                        <a:pt x="92901" y="2"/>
                        <a:pt x="73386" y="0"/>
                      </a:cubicBezTo>
                      <a:cubicBezTo>
                        <a:pt x="70271" y="0"/>
                        <a:pt x="67200" y="177"/>
                        <a:pt x="64161" y="467"/>
                      </a:cubicBezTo>
                      <a:lnTo>
                        <a:pt x="64161" y="73121"/>
                      </a:lnTo>
                      <a:lnTo>
                        <a:pt x="12756" y="21805"/>
                      </a:lnTo>
                      <a:cubicBezTo>
                        <a:pt x="8110" y="25663"/>
                        <a:pt x="3840" y="29951"/>
                        <a:pt x="0" y="34612"/>
                      </a:cubicBezTo>
                      <a:lnTo>
                        <a:pt x="60774" y="95695"/>
                      </a:lnTo>
                      <a:lnTo>
                        <a:pt x="359" y="156110"/>
                      </a:lnTo>
                      <a:cubicBezTo>
                        <a:pt x="4225" y="160740"/>
                        <a:pt x="8520" y="164995"/>
                        <a:pt x="13185" y="168816"/>
                      </a:cubicBezTo>
                      <a:lnTo>
                        <a:pt x="64394" y="117292"/>
                      </a:lnTo>
                      <a:lnTo>
                        <a:pt x="64394" y="189814"/>
                      </a:lnTo>
                      <a:cubicBezTo>
                        <a:pt x="67358" y="190092"/>
                        <a:pt x="70347" y="190268"/>
                        <a:pt x="73380" y="190268"/>
                      </a:cubicBezTo>
                      <a:cubicBezTo>
                        <a:pt x="76413" y="190268"/>
                        <a:pt x="79364" y="190092"/>
                        <a:pt x="82309" y="189814"/>
                      </a:cubicBezTo>
                      <a:lnTo>
                        <a:pt x="82309" y="116946"/>
                      </a:lnTo>
                      <a:lnTo>
                        <a:pt x="133933" y="168501"/>
                      </a:lnTo>
                      <a:cubicBezTo>
                        <a:pt x="138586" y="164658"/>
                        <a:pt x="142864" y="160383"/>
                        <a:pt x="146709" y="155732"/>
                      </a:cubicBezTo>
                      <a:lnTo>
                        <a:pt x="86325" y="95349"/>
                      </a:lnTo>
                      <a:close/>
                      <a:moveTo>
                        <a:pt x="82491" y="17486"/>
                      </a:moveTo>
                      <a:cubicBezTo>
                        <a:pt x="95380" y="19037"/>
                        <a:pt x="100778" y="21477"/>
                        <a:pt x="100778" y="21477"/>
                      </a:cubicBezTo>
                      <a:lnTo>
                        <a:pt x="82491" y="39663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9B886DFB-7BA6-E957-338A-BB235E60FD2B}"/>
                    </a:ext>
                  </a:extLst>
                </p:cNvPr>
                <p:cNvSpPr/>
                <p:nvPr/>
              </p:nvSpPr>
              <p:spPr>
                <a:xfrm>
                  <a:off x="8477241" y="4645007"/>
                  <a:ext cx="309809" cy="309800"/>
                </a:xfrm>
                <a:custGeom>
                  <a:avLst/>
                  <a:gdLst>
                    <a:gd name="connsiteX0" fmla="*/ 173441 w 309809"/>
                    <a:gd name="connsiteY0" fmla="*/ 1124 h 309800"/>
                    <a:gd name="connsiteX1" fmla="*/ 1125 w 309809"/>
                    <a:gd name="connsiteY1" fmla="*/ 136362 h 309800"/>
                    <a:gd name="connsiteX2" fmla="*/ 136370 w 309809"/>
                    <a:gd name="connsiteY2" fmla="*/ 308678 h 309800"/>
                    <a:gd name="connsiteX3" fmla="*/ 308686 w 309809"/>
                    <a:gd name="connsiteY3" fmla="*/ 173440 h 309800"/>
                    <a:gd name="connsiteX4" fmla="*/ 173441 w 309809"/>
                    <a:gd name="connsiteY4" fmla="*/ 1124 h 309800"/>
                    <a:gd name="connsiteX5" fmla="*/ 300999 w 309809"/>
                    <a:gd name="connsiteY5" fmla="*/ 172513 h 309800"/>
                    <a:gd name="connsiteX6" fmla="*/ 137297 w 309809"/>
                    <a:gd name="connsiteY6" fmla="*/ 300992 h 309800"/>
                    <a:gd name="connsiteX7" fmla="*/ 8830 w 309809"/>
                    <a:gd name="connsiteY7" fmla="*/ 137289 h 309800"/>
                    <a:gd name="connsiteX8" fmla="*/ 172514 w 309809"/>
                    <a:gd name="connsiteY8" fmla="*/ 8817 h 309800"/>
                    <a:gd name="connsiteX9" fmla="*/ 300999 w 309809"/>
                    <a:gd name="connsiteY9" fmla="*/ 172513 h 309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809" h="309800">
                      <a:moveTo>
                        <a:pt x="173441" y="1124"/>
                      </a:moveTo>
                      <a:cubicBezTo>
                        <a:pt x="88648" y="-9098"/>
                        <a:pt x="11353" y="51569"/>
                        <a:pt x="1125" y="136362"/>
                      </a:cubicBezTo>
                      <a:cubicBezTo>
                        <a:pt x="-9103" y="221155"/>
                        <a:pt x="51571" y="298463"/>
                        <a:pt x="136370" y="308678"/>
                      </a:cubicBezTo>
                      <a:cubicBezTo>
                        <a:pt x="221169" y="318893"/>
                        <a:pt x="298465" y="258233"/>
                        <a:pt x="308686" y="173440"/>
                      </a:cubicBezTo>
                      <a:cubicBezTo>
                        <a:pt x="318908" y="88647"/>
                        <a:pt x="258240" y="11345"/>
                        <a:pt x="173441" y="1124"/>
                      </a:cubicBezTo>
                      <a:moveTo>
                        <a:pt x="300999" y="172513"/>
                      </a:moveTo>
                      <a:cubicBezTo>
                        <a:pt x="291282" y="253068"/>
                        <a:pt x="217852" y="310702"/>
                        <a:pt x="137297" y="300992"/>
                      </a:cubicBezTo>
                      <a:cubicBezTo>
                        <a:pt x="56741" y="291281"/>
                        <a:pt x="-893" y="217844"/>
                        <a:pt x="8830" y="137289"/>
                      </a:cubicBezTo>
                      <a:cubicBezTo>
                        <a:pt x="18554" y="56734"/>
                        <a:pt x="91965" y="-894"/>
                        <a:pt x="172514" y="8817"/>
                      </a:cubicBezTo>
                      <a:cubicBezTo>
                        <a:pt x="253063" y="18527"/>
                        <a:pt x="310710" y="91964"/>
                        <a:pt x="300999" y="17251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A1193F3E-EBB2-0981-1D2A-965D2E9246D6}"/>
                    </a:ext>
                  </a:extLst>
                </p:cNvPr>
                <p:cNvSpPr/>
                <p:nvPr/>
              </p:nvSpPr>
              <p:spPr>
                <a:xfrm>
                  <a:off x="8502227" y="4737942"/>
                  <a:ext cx="10063" cy="12466"/>
                </a:xfrm>
                <a:custGeom>
                  <a:avLst/>
                  <a:gdLst>
                    <a:gd name="connsiteX0" fmla="*/ 0 w 10063"/>
                    <a:gd name="connsiteY0" fmla="*/ 12466 h 12466"/>
                    <a:gd name="connsiteX1" fmla="*/ 8059 w 10063"/>
                    <a:gd name="connsiteY1" fmla="*/ 8481 h 12466"/>
                    <a:gd name="connsiteX2" fmla="*/ 10064 w 10063"/>
                    <a:gd name="connsiteY2" fmla="*/ 0 h 12466"/>
                    <a:gd name="connsiteX3" fmla="*/ 1274 w 10063"/>
                    <a:gd name="connsiteY3" fmla="*/ 6205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0" y="12466"/>
                      </a:moveTo>
                      <a:cubicBezTo>
                        <a:pt x="3664" y="11975"/>
                        <a:pt x="5133" y="10613"/>
                        <a:pt x="8059" y="8481"/>
                      </a:cubicBezTo>
                      <a:lnTo>
                        <a:pt x="10064" y="0"/>
                      </a:lnTo>
                      <a:cubicBezTo>
                        <a:pt x="7220" y="2686"/>
                        <a:pt x="4389" y="5795"/>
                        <a:pt x="1274" y="620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F5539B3A-7E7C-05A7-AD29-C1F5CF4C71A5}"/>
                    </a:ext>
                  </a:extLst>
                </p:cNvPr>
                <p:cNvSpPr/>
                <p:nvPr/>
              </p:nvSpPr>
              <p:spPr>
                <a:xfrm>
                  <a:off x="8512879" y="4735085"/>
                  <a:ext cx="8624" cy="21912"/>
                </a:xfrm>
                <a:custGeom>
                  <a:avLst/>
                  <a:gdLst>
                    <a:gd name="connsiteX0" fmla="*/ 2829 w 8624"/>
                    <a:gd name="connsiteY0" fmla="*/ 21912 h 21912"/>
                    <a:gd name="connsiteX1" fmla="*/ 6051 w 8624"/>
                    <a:gd name="connsiteY1" fmla="*/ 17996 h 21912"/>
                    <a:gd name="connsiteX2" fmla="*/ 8624 w 8624"/>
                    <a:gd name="connsiteY2" fmla="*/ 1034 h 21912"/>
                    <a:gd name="connsiteX3" fmla="*/ 3195 w 8624"/>
                    <a:gd name="connsiteY3" fmla="*/ 0 h 21912"/>
                    <a:gd name="connsiteX4" fmla="*/ 2829 w 8624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4" h="21912">
                      <a:moveTo>
                        <a:pt x="2829" y="21912"/>
                      </a:moveTo>
                      <a:lnTo>
                        <a:pt x="6051" y="17996"/>
                      </a:lnTo>
                      <a:cubicBezTo>
                        <a:pt x="4368" y="16735"/>
                        <a:pt x="6625" y="8538"/>
                        <a:pt x="8624" y="1034"/>
                      </a:cubicBezTo>
                      <a:lnTo>
                        <a:pt x="3195" y="0"/>
                      </a:lnTo>
                      <a:cubicBezTo>
                        <a:pt x="-8" y="11729"/>
                        <a:pt x="-1850" y="18318"/>
                        <a:pt x="2829" y="2191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1F93EEDC-3A18-DCC1-9C4D-F586EAA88711}"/>
                    </a:ext>
                  </a:extLst>
                </p:cNvPr>
                <p:cNvSpPr/>
                <p:nvPr/>
              </p:nvSpPr>
              <p:spPr>
                <a:xfrm>
                  <a:off x="8567844" y="4919319"/>
                  <a:ext cx="12340" cy="10221"/>
                </a:xfrm>
                <a:custGeom>
                  <a:avLst/>
                  <a:gdLst>
                    <a:gd name="connsiteX0" fmla="*/ 6098 w 12340"/>
                    <a:gd name="connsiteY0" fmla="*/ 8866 h 10221"/>
                    <a:gd name="connsiteX1" fmla="*/ 0 w 12340"/>
                    <a:gd name="connsiteY1" fmla="*/ 0 h 10221"/>
                    <a:gd name="connsiteX2" fmla="*/ 8450 w 12340"/>
                    <a:gd name="connsiteY2" fmla="*/ 2106 h 10221"/>
                    <a:gd name="connsiteX3" fmla="*/ 12340 w 12340"/>
                    <a:gd name="connsiteY3" fmla="*/ 10222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098" y="8866"/>
                      </a:moveTo>
                      <a:cubicBezTo>
                        <a:pt x="5726" y="5776"/>
                        <a:pt x="2648" y="2875"/>
                        <a:pt x="0" y="0"/>
                      </a:cubicBezTo>
                      <a:lnTo>
                        <a:pt x="8450" y="2106"/>
                      </a:lnTo>
                      <a:cubicBezTo>
                        <a:pt x="10549" y="5045"/>
                        <a:pt x="11899" y="6520"/>
                        <a:pt x="12340" y="102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88879A8D-97CE-5287-C5F1-3F5218C9CCF5}"/>
                    </a:ext>
                  </a:extLst>
                </p:cNvPr>
                <p:cNvSpPr/>
                <p:nvPr/>
              </p:nvSpPr>
              <p:spPr>
                <a:xfrm>
                  <a:off x="8565019" y="4910062"/>
                  <a:ext cx="21906" cy="8809"/>
                </a:xfrm>
                <a:custGeom>
                  <a:avLst/>
                  <a:gdLst>
                    <a:gd name="connsiteX0" fmla="*/ 21906 w 21906"/>
                    <a:gd name="connsiteY0" fmla="*/ 6047 h 8809"/>
                    <a:gd name="connsiteX1" fmla="*/ 0 w 21906"/>
                    <a:gd name="connsiteY1" fmla="*/ 5417 h 8809"/>
                    <a:gd name="connsiteX2" fmla="*/ 1097 w 21906"/>
                    <a:gd name="connsiteY2" fmla="*/ 0 h 8809"/>
                    <a:gd name="connsiteX3" fmla="*/ 18028 w 21906"/>
                    <a:gd name="connsiteY3" fmla="*/ 2787 h 8809"/>
                    <a:gd name="connsiteX4" fmla="*/ 21906 w 21906"/>
                    <a:gd name="connsiteY4" fmla="*/ 6047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21906" y="6047"/>
                      </a:moveTo>
                      <a:cubicBezTo>
                        <a:pt x="18249" y="10707"/>
                        <a:pt x="11691" y="8765"/>
                        <a:pt x="0" y="5417"/>
                      </a:cubicBezTo>
                      <a:lnTo>
                        <a:pt x="1097" y="0"/>
                      </a:lnTo>
                      <a:cubicBezTo>
                        <a:pt x="8557" y="2087"/>
                        <a:pt x="16716" y="4452"/>
                        <a:pt x="18028" y="2787"/>
                      </a:cubicBezTo>
                      <a:lnTo>
                        <a:pt x="21906" y="6047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0E31B62D-99D3-617E-9514-DD1D342AFE12}"/>
                    </a:ext>
                  </a:extLst>
                </p:cNvPr>
                <p:cNvSpPr/>
                <p:nvPr/>
              </p:nvSpPr>
              <p:spPr>
                <a:xfrm>
                  <a:off x="8501338" y="4849395"/>
                  <a:ext cx="10089" cy="12466"/>
                </a:xfrm>
                <a:custGeom>
                  <a:avLst/>
                  <a:gdLst>
                    <a:gd name="connsiteX0" fmla="*/ 1305 w 10089"/>
                    <a:gd name="connsiteY0" fmla="*/ 6262 h 12466"/>
                    <a:gd name="connsiteX1" fmla="*/ 10089 w 10089"/>
                    <a:gd name="connsiteY1" fmla="*/ 12466 h 12466"/>
                    <a:gd name="connsiteX2" fmla="*/ 8065 w 10089"/>
                    <a:gd name="connsiteY2" fmla="*/ 3985 h 12466"/>
                    <a:gd name="connsiteX3" fmla="*/ 0 w 10089"/>
                    <a:gd name="connsiteY3" fmla="*/ 0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89" h="12466">
                      <a:moveTo>
                        <a:pt x="1305" y="6262"/>
                      </a:moveTo>
                      <a:cubicBezTo>
                        <a:pt x="4389" y="6671"/>
                        <a:pt x="7245" y="9774"/>
                        <a:pt x="10089" y="12466"/>
                      </a:cubicBezTo>
                      <a:lnTo>
                        <a:pt x="8065" y="3985"/>
                      </a:lnTo>
                      <a:cubicBezTo>
                        <a:pt x="5139" y="1854"/>
                        <a:pt x="3651" y="486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CF205221-3248-AD69-E57B-BF1460E1FB85}"/>
                    </a:ext>
                  </a:extLst>
                </p:cNvPr>
                <p:cNvSpPr/>
                <p:nvPr/>
              </p:nvSpPr>
              <p:spPr>
                <a:xfrm>
                  <a:off x="8512027" y="4842818"/>
                  <a:ext cx="8637" cy="21918"/>
                </a:xfrm>
                <a:custGeom>
                  <a:avLst/>
                  <a:gdLst>
                    <a:gd name="connsiteX0" fmla="*/ 2843 w 8637"/>
                    <a:gd name="connsiteY0" fmla="*/ 0 h 21918"/>
                    <a:gd name="connsiteX1" fmla="*/ 3202 w 8637"/>
                    <a:gd name="connsiteY1" fmla="*/ 21919 h 21918"/>
                    <a:gd name="connsiteX2" fmla="*/ 8638 w 8637"/>
                    <a:gd name="connsiteY2" fmla="*/ 20878 h 21918"/>
                    <a:gd name="connsiteX3" fmla="*/ 6065 w 8637"/>
                    <a:gd name="connsiteY3" fmla="*/ 3922 h 21918"/>
                    <a:gd name="connsiteX4" fmla="*/ 2843 w 8637"/>
                    <a:gd name="connsiteY4" fmla="*/ 0 h 2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8">
                      <a:moveTo>
                        <a:pt x="2843" y="0"/>
                      </a:moveTo>
                      <a:cubicBezTo>
                        <a:pt x="-1867" y="3601"/>
                        <a:pt x="5" y="10190"/>
                        <a:pt x="3202" y="21919"/>
                      </a:cubicBezTo>
                      <a:lnTo>
                        <a:pt x="8638" y="20878"/>
                      </a:lnTo>
                      <a:cubicBezTo>
                        <a:pt x="6639" y="13400"/>
                        <a:pt x="4375" y="5202"/>
                        <a:pt x="6065" y="3922"/>
                      </a:cubicBezTo>
                      <a:lnTo>
                        <a:pt x="2843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E7C8A0C-C673-3CF1-E598-1C79C5E44353}"/>
                    </a:ext>
                  </a:extLst>
                </p:cNvPr>
                <p:cNvSpPr/>
                <p:nvPr/>
              </p:nvSpPr>
              <p:spPr>
                <a:xfrm>
                  <a:off x="8752084" y="4851552"/>
                  <a:ext cx="10221" cy="12333"/>
                </a:xfrm>
                <a:custGeom>
                  <a:avLst/>
                  <a:gdLst>
                    <a:gd name="connsiteX0" fmla="*/ 8866 w 10221"/>
                    <a:gd name="connsiteY0" fmla="*/ 6236 h 12333"/>
                    <a:gd name="connsiteX1" fmla="*/ 0 w 10221"/>
                    <a:gd name="connsiteY1" fmla="*/ 12334 h 12333"/>
                    <a:gd name="connsiteX2" fmla="*/ 2112 w 10221"/>
                    <a:gd name="connsiteY2" fmla="*/ 3891 h 12333"/>
                    <a:gd name="connsiteX3" fmla="*/ 10222 w 10221"/>
                    <a:gd name="connsiteY3" fmla="*/ 0 h 12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21" h="12333">
                      <a:moveTo>
                        <a:pt x="8866" y="6236"/>
                      </a:moveTo>
                      <a:cubicBezTo>
                        <a:pt x="5782" y="6608"/>
                        <a:pt x="2882" y="9686"/>
                        <a:pt x="0" y="12334"/>
                      </a:cubicBezTo>
                      <a:lnTo>
                        <a:pt x="2112" y="3891"/>
                      </a:lnTo>
                      <a:cubicBezTo>
                        <a:pt x="5051" y="1785"/>
                        <a:pt x="6526" y="441"/>
                        <a:pt x="10222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F5CAA8AB-09EA-D0CB-4589-FE5805FFE0A8}"/>
                    </a:ext>
                  </a:extLst>
                </p:cNvPr>
                <p:cNvSpPr/>
                <p:nvPr/>
              </p:nvSpPr>
              <p:spPr>
                <a:xfrm>
                  <a:off x="8742834" y="4844804"/>
                  <a:ext cx="8808" cy="21906"/>
                </a:xfrm>
                <a:custGeom>
                  <a:avLst/>
                  <a:gdLst>
                    <a:gd name="connsiteX0" fmla="*/ 6047 w 8808"/>
                    <a:gd name="connsiteY0" fmla="*/ 0 h 21906"/>
                    <a:gd name="connsiteX1" fmla="*/ 5417 w 8808"/>
                    <a:gd name="connsiteY1" fmla="*/ 21906 h 21906"/>
                    <a:gd name="connsiteX2" fmla="*/ 0 w 8808"/>
                    <a:gd name="connsiteY2" fmla="*/ 20815 h 21906"/>
                    <a:gd name="connsiteX3" fmla="*/ 2787 w 8808"/>
                    <a:gd name="connsiteY3" fmla="*/ 3884 h 21906"/>
                    <a:gd name="connsiteX4" fmla="*/ 6047 w 8808"/>
                    <a:gd name="connsiteY4" fmla="*/ 0 h 21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08" h="21906">
                      <a:moveTo>
                        <a:pt x="6047" y="0"/>
                      </a:moveTo>
                      <a:cubicBezTo>
                        <a:pt x="10707" y="3657"/>
                        <a:pt x="8759" y="10215"/>
                        <a:pt x="5417" y="21906"/>
                      </a:cubicBezTo>
                      <a:lnTo>
                        <a:pt x="0" y="20815"/>
                      </a:lnTo>
                      <a:cubicBezTo>
                        <a:pt x="2081" y="13349"/>
                        <a:pt x="4446" y="5190"/>
                        <a:pt x="2787" y="3884"/>
                      </a:cubicBezTo>
                      <a:lnTo>
                        <a:pt x="6047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DA12FFBD-A62B-C2B2-7536-F7B2B78D72FA}"/>
                    </a:ext>
                  </a:extLst>
                </p:cNvPr>
                <p:cNvSpPr/>
                <p:nvPr/>
              </p:nvSpPr>
              <p:spPr>
                <a:xfrm>
                  <a:off x="8682167" y="4920303"/>
                  <a:ext cx="12460" cy="10063"/>
                </a:xfrm>
                <a:custGeom>
                  <a:avLst/>
                  <a:gdLst>
                    <a:gd name="connsiteX0" fmla="*/ 6262 w 12460"/>
                    <a:gd name="connsiteY0" fmla="*/ 8790 h 10063"/>
                    <a:gd name="connsiteX1" fmla="*/ 12460 w 12460"/>
                    <a:gd name="connsiteY1" fmla="*/ 0 h 10063"/>
                    <a:gd name="connsiteX2" fmla="*/ 3985 w 12460"/>
                    <a:gd name="connsiteY2" fmla="*/ 1999 h 10063"/>
                    <a:gd name="connsiteX3" fmla="*/ 0 w 12460"/>
                    <a:gd name="connsiteY3" fmla="*/ 10064 h 1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60" h="10063">
                      <a:moveTo>
                        <a:pt x="6262" y="8790"/>
                      </a:moveTo>
                      <a:cubicBezTo>
                        <a:pt x="6671" y="5707"/>
                        <a:pt x="9774" y="2844"/>
                        <a:pt x="12460" y="0"/>
                      </a:cubicBezTo>
                      <a:lnTo>
                        <a:pt x="3985" y="1999"/>
                      </a:lnTo>
                      <a:cubicBezTo>
                        <a:pt x="1854" y="4925"/>
                        <a:pt x="492" y="6413"/>
                        <a:pt x="0" y="100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7842E034-D7E7-477F-E514-8F56CF642205}"/>
                    </a:ext>
                  </a:extLst>
                </p:cNvPr>
                <p:cNvSpPr/>
                <p:nvPr/>
              </p:nvSpPr>
              <p:spPr>
                <a:xfrm>
                  <a:off x="8675590" y="4911077"/>
                  <a:ext cx="21912" cy="8638"/>
                </a:xfrm>
                <a:custGeom>
                  <a:avLst/>
                  <a:gdLst>
                    <a:gd name="connsiteX0" fmla="*/ 0 w 21912"/>
                    <a:gd name="connsiteY0" fmla="*/ 5801 h 8638"/>
                    <a:gd name="connsiteX1" fmla="*/ 21912 w 21912"/>
                    <a:gd name="connsiteY1" fmla="*/ 5436 h 8638"/>
                    <a:gd name="connsiteX2" fmla="*/ 20878 w 21912"/>
                    <a:gd name="connsiteY2" fmla="*/ 0 h 8638"/>
                    <a:gd name="connsiteX3" fmla="*/ 3916 w 21912"/>
                    <a:gd name="connsiteY3" fmla="*/ 2573 h 8638"/>
                    <a:gd name="connsiteX4" fmla="*/ 0 w 21912"/>
                    <a:gd name="connsiteY4" fmla="*/ 5801 h 8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638">
                      <a:moveTo>
                        <a:pt x="0" y="5801"/>
                      </a:moveTo>
                      <a:cubicBezTo>
                        <a:pt x="3601" y="10505"/>
                        <a:pt x="10184" y="8633"/>
                        <a:pt x="21912" y="5436"/>
                      </a:cubicBezTo>
                      <a:lnTo>
                        <a:pt x="20878" y="0"/>
                      </a:lnTo>
                      <a:cubicBezTo>
                        <a:pt x="13393" y="2005"/>
                        <a:pt x="5202" y="4256"/>
                        <a:pt x="3916" y="2573"/>
                      </a:cubicBezTo>
                      <a:lnTo>
                        <a:pt x="0" y="5801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346D8FD6-491F-9E31-A71F-410D4E41B811}"/>
                    </a:ext>
                  </a:extLst>
                </p:cNvPr>
                <p:cNvSpPr/>
                <p:nvPr/>
              </p:nvSpPr>
              <p:spPr>
                <a:xfrm>
                  <a:off x="8684317" y="4670281"/>
                  <a:ext cx="12340" cy="10221"/>
                </a:xfrm>
                <a:custGeom>
                  <a:avLst/>
                  <a:gdLst>
                    <a:gd name="connsiteX0" fmla="*/ 6243 w 12340"/>
                    <a:gd name="connsiteY0" fmla="*/ 1356 h 10221"/>
                    <a:gd name="connsiteX1" fmla="*/ 12340 w 12340"/>
                    <a:gd name="connsiteY1" fmla="*/ 10222 h 10221"/>
                    <a:gd name="connsiteX2" fmla="*/ 3891 w 12340"/>
                    <a:gd name="connsiteY2" fmla="*/ 8109 h 10221"/>
                    <a:gd name="connsiteX3" fmla="*/ 0 w 12340"/>
                    <a:gd name="connsiteY3" fmla="*/ 0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243" y="1356"/>
                      </a:moveTo>
                      <a:cubicBezTo>
                        <a:pt x="6615" y="4446"/>
                        <a:pt x="9692" y="7346"/>
                        <a:pt x="12340" y="10222"/>
                      </a:cubicBezTo>
                      <a:lnTo>
                        <a:pt x="3891" y="8109"/>
                      </a:lnTo>
                      <a:cubicBezTo>
                        <a:pt x="1791" y="5171"/>
                        <a:pt x="441" y="3695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A888BEE6-8FA7-1402-2DB0-66E848E138F2}"/>
                    </a:ext>
                  </a:extLst>
                </p:cNvPr>
                <p:cNvSpPr/>
                <p:nvPr/>
              </p:nvSpPr>
              <p:spPr>
                <a:xfrm>
                  <a:off x="8677576" y="4680950"/>
                  <a:ext cx="21906" cy="8809"/>
                </a:xfrm>
                <a:custGeom>
                  <a:avLst/>
                  <a:gdLst>
                    <a:gd name="connsiteX0" fmla="*/ 0 w 21906"/>
                    <a:gd name="connsiteY0" fmla="*/ 2763 h 8809"/>
                    <a:gd name="connsiteX1" fmla="*/ 21906 w 21906"/>
                    <a:gd name="connsiteY1" fmla="*/ 3393 h 8809"/>
                    <a:gd name="connsiteX2" fmla="*/ 20809 w 21906"/>
                    <a:gd name="connsiteY2" fmla="*/ 8810 h 8809"/>
                    <a:gd name="connsiteX3" fmla="*/ 3878 w 21906"/>
                    <a:gd name="connsiteY3" fmla="*/ 6023 h 8809"/>
                    <a:gd name="connsiteX4" fmla="*/ 0 w 21906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0" y="2763"/>
                      </a:moveTo>
                      <a:cubicBezTo>
                        <a:pt x="3657" y="-1897"/>
                        <a:pt x="10215" y="45"/>
                        <a:pt x="21906" y="3393"/>
                      </a:cubicBezTo>
                      <a:lnTo>
                        <a:pt x="20809" y="8810"/>
                      </a:lnTo>
                      <a:cubicBezTo>
                        <a:pt x="13349" y="6723"/>
                        <a:pt x="5190" y="4358"/>
                        <a:pt x="3878" y="6023"/>
                      </a:cubicBezTo>
                      <a:lnTo>
                        <a:pt x="0" y="2763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E6DFA03-DC31-6C48-6281-6E284BE6684C}"/>
                    </a:ext>
                  </a:extLst>
                </p:cNvPr>
                <p:cNvSpPr/>
                <p:nvPr/>
              </p:nvSpPr>
              <p:spPr>
                <a:xfrm>
                  <a:off x="8753074" y="4737960"/>
                  <a:ext cx="10063" cy="12466"/>
                </a:xfrm>
                <a:custGeom>
                  <a:avLst/>
                  <a:gdLst>
                    <a:gd name="connsiteX0" fmla="*/ 8784 w 10063"/>
                    <a:gd name="connsiteY0" fmla="*/ 6205 h 12466"/>
                    <a:gd name="connsiteX1" fmla="*/ 0 w 10063"/>
                    <a:gd name="connsiteY1" fmla="*/ 0 h 12466"/>
                    <a:gd name="connsiteX2" fmla="*/ 1999 w 10063"/>
                    <a:gd name="connsiteY2" fmla="*/ 8481 h 12466"/>
                    <a:gd name="connsiteX3" fmla="*/ 10064 w 10063"/>
                    <a:gd name="connsiteY3" fmla="*/ 12466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8784" y="6205"/>
                      </a:moveTo>
                      <a:cubicBezTo>
                        <a:pt x="5707" y="5795"/>
                        <a:pt x="2844" y="2686"/>
                        <a:pt x="0" y="0"/>
                      </a:cubicBezTo>
                      <a:lnTo>
                        <a:pt x="1999" y="8481"/>
                      </a:lnTo>
                      <a:cubicBezTo>
                        <a:pt x="4925" y="10613"/>
                        <a:pt x="6413" y="11975"/>
                        <a:pt x="10064" y="124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8CCAA08-EE31-AB0E-6DB7-E70A732804DD}"/>
                    </a:ext>
                  </a:extLst>
                </p:cNvPr>
                <p:cNvSpPr/>
                <p:nvPr/>
              </p:nvSpPr>
              <p:spPr>
                <a:xfrm>
                  <a:off x="8743855" y="4735085"/>
                  <a:ext cx="8637" cy="21912"/>
                </a:xfrm>
                <a:custGeom>
                  <a:avLst/>
                  <a:gdLst>
                    <a:gd name="connsiteX0" fmla="*/ 5795 w 8637"/>
                    <a:gd name="connsiteY0" fmla="*/ 21912 h 21912"/>
                    <a:gd name="connsiteX1" fmla="*/ 5429 w 8637"/>
                    <a:gd name="connsiteY1" fmla="*/ 0 h 21912"/>
                    <a:gd name="connsiteX2" fmla="*/ 0 w 8637"/>
                    <a:gd name="connsiteY2" fmla="*/ 1034 h 21912"/>
                    <a:gd name="connsiteX3" fmla="*/ 2573 w 8637"/>
                    <a:gd name="connsiteY3" fmla="*/ 17996 h 21912"/>
                    <a:gd name="connsiteX4" fmla="*/ 5795 w 8637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2">
                      <a:moveTo>
                        <a:pt x="5795" y="21912"/>
                      </a:moveTo>
                      <a:cubicBezTo>
                        <a:pt x="10505" y="18318"/>
                        <a:pt x="8633" y="11729"/>
                        <a:pt x="5429" y="0"/>
                      </a:cubicBezTo>
                      <a:lnTo>
                        <a:pt x="0" y="1034"/>
                      </a:lnTo>
                      <a:cubicBezTo>
                        <a:pt x="1999" y="8519"/>
                        <a:pt x="4256" y="16710"/>
                        <a:pt x="2573" y="17996"/>
                      </a:cubicBezTo>
                      <a:lnTo>
                        <a:pt x="5795" y="21912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75E93645-48FE-C3FE-3346-057421575344}"/>
                    </a:ext>
                  </a:extLst>
                </p:cNvPr>
                <p:cNvSpPr/>
                <p:nvPr/>
              </p:nvSpPr>
              <p:spPr>
                <a:xfrm>
                  <a:off x="8516018" y="4683779"/>
                  <a:ext cx="232254" cy="232258"/>
                </a:xfrm>
                <a:custGeom>
                  <a:avLst/>
                  <a:gdLst>
                    <a:gd name="connsiteX0" fmla="*/ 130023 w 232254"/>
                    <a:gd name="connsiteY0" fmla="*/ 842 h 232258"/>
                    <a:gd name="connsiteX1" fmla="*/ 844 w 232254"/>
                    <a:gd name="connsiteY1" fmla="*/ 102231 h 232258"/>
                    <a:gd name="connsiteX2" fmla="*/ 102228 w 232254"/>
                    <a:gd name="connsiteY2" fmla="*/ 231417 h 232258"/>
                    <a:gd name="connsiteX3" fmla="*/ 231413 w 232254"/>
                    <a:gd name="connsiteY3" fmla="*/ 130033 h 232258"/>
                    <a:gd name="connsiteX4" fmla="*/ 130023 w 232254"/>
                    <a:gd name="connsiteY4" fmla="*/ 842 h 232258"/>
                    <a:gd name="connsiteX5" fmla="*/ 224174 w 232254"/>
                    <a:gd name="connsiteY5" fmla="*/ 129151 h 232258"/>
                    <a:gd name="connsiteX6" fmla="*/ 103136 w 232254"/>
                    <a:gd name="connsiteY6" fmla="*/ 224152 h 232258"/>
                    <a:gd name="connsiteX7" fmla="*/ 8153 w 232254"/>
                    <a:gd name="connsiteY7" fmla="*/ 103083 h 232258"/>
                    <a:gd name="connsiteX8" fmla="*/ 129178 w 232254"/>
                    <a:gd name="connsiteY8" fmla="*/ 8094 h 232258"/>
                    <a:gd name="connsiteX9" fmla="*/ 224174 w 232254"/>
                    <a:gd name="connsiteY9" fmla="*/ 129151 h 23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54" h="232258">
                      <a:moveTo>
                        <a:pt x="130023" y="842"/>
                      </a:moveTo>
                      <a:cubicBezTo>
                        <a:pt x="66455" y="-6819"/>
                        <a:pt x="8518" y="38664"/>
                        <a:pt x="844" y="102231"/>
                      </a:cubicBezTo>
                      <a:cubicBezTo>
                        <a:pt x="-6830" y="165799"/>
                        <a:pt x="38679" y="223755"/>
                        <a:pt x="102228" y="231417"/>
                      </a:cubicBezTo>
                      <a:cubicBezTo>
                        <a:pt x="165777" y="239078"/>
                        <a:pt x="223751" y="193582"/>
                        <a:pt x="231413" y="130033"/>
                      </a:cubicBezTo>
                      <a:cubicBezTo>
                        <a:pt x="239074" y="66484"/>
                        <a:pt x="193578" y="8510"/>
                        <a:pt x="130023" y="842"/>
                      </a:cubicBezTo>
                      <a:moveTo>
                        <a:pt x="224174" y="129151"/>
                      </a:moveTo>
                      <a:cubicBezTo>
                        <a:pt x="216992" y="188714"/>
                        <a:pt x="162699" y="231303"/>
                        <a:pt x="103136" y="224152"/>
                      </a:cubicBezTo>
                      <a:cubicBezTo>
                        <a:pt x="43572" y="217002"/>
                        <a:pt x="983" y="162672"/>
                        <a:pt x="8153" y="103083"/>
                      </a:cubicBezTo>
                      <a:cubicBezTo>
                        <a:pt x="15322" y="43494"/>
                        <a:pt x="69627" y="930"/>
                        <a:pt x="129178" y="8094"/>
                      </a:cubicBezTo>
                      <a:cubicBezTo>
                        <a:pt x="188729" y="15257"/>
                        <a:pt x="231318" y="69593"/>
                        <a:pt x="224174" y="129151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4C003E09-7AFD-3ABC-FA12-4236DBEF7C1D}"/>
                  </a:ext>
                </a:extLst>
              </p:cNvPr>
              <p:cNvGrpSpPr/>
              <p:nvPr userDrawn="1"/>
            </p:nvGrpSpPr>
            <p:grpSpPr>
              <a:xfrm>
                <a:off x="7813595" y="4540880"/>
                <a:ext cx="874333" cy="143246"/>
                <a:chOff x="10429965" y="3783604"/>
                <a:chExt cx="892919" cy="146291"/>
              </a:xfrm>
            </p:grpSpPr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667A180F-D1BF-92A2-2C62-0E96F28EE657}"/>
                    </a:ext>
                  </a:extLst>
                </p:cNvPr>
                <p:cNvSpPr/>
                <p:nvPr/>
              </p:nvSpPr>
              <p:spPr>
                <a:xfrm>
                  <a:off x="10429965" y="3784408"/>
                  <a:ext cx="128523" cy="145480"/>
                </a:xfrm>
                <a:custGeom>
                  <a:avLst/>
                  <a:gdLst>
                    <a:gd name="connsiteX0" fmla="*/ 128441 w 128523"/>
                    <a:gd name="connsiteY0" fmla="*/ 72801 h 145480"/>
                    <a:gd name="connsiteX1" fmla="*/ 128517 w 128523"/>
                    <a:gd name="connsiteY1" fmla="*/ 141306 h 145480"/>
                    <a:gd name="connsiteX2" fmla="*/ 124374 w 128523"/>
                    <a:gd name="connsiteY2" fmla="*/ 145480 h 145480"/>
                    <a:gd name="connsiteX3" fmla="*/ 3783 w 128523"/>
                    <a:gd name="connsiteY3" fmla="*/ 145480 h 145480"/>
                    <a:gd name="connsiteX4" fmla="*/ 0 w 128523"/>
                    <a:gd name="connsiteY4" fmla="*/ 141842 h 145480"/>
                    <a:gd name="connsiteX5" fmla="*/ 44 w 128523"/>
                    <a:gd name="connsiteY5" fmla="*/ 32154 h 145480"/>
                    <a:gd name="connsiteX6" fmla="*/ 1570 w 128523"/>
                    <a:gd name="connsiteY6" fmla="*/ 27109 h 145480"/>
                    <a:gd name="connsiteX7" fmla="*/ 19062 w 128523"/>
                    <a:gd name="connsiteY7" fmla="*/ 2416 h 145480"/>
                    <a:gd name="connsiteX8" fmla="*/ 23476 w 128523"/>
                    <a:gd name="connsiteY8" fmla="*/ 39 h 145480"/>
                    <a:gd name="connsiteX9" fmla="*/ 39070 w 128523"/>
                    <a:gd name="connsiteY9" fmla="*/ 39 h 145480"/>
                    <a:gd name="connsiteX10" fmla="*/ 43037 w 128523"/>
                    <a:gd name="connsiteY10" fmla="*/ 3936 h 145480"/>
                    <a:gd name="connsiteX11" fmla="*/ 42955 w 128523"/>
                    <a:gd name="connsiteY11" fmla="*/ 76218 h 145480"/>
                    <a:gd name="connsiteX12" fmla="*/ 42885 w 128523"/>
                    <a:gd name="connsiteY12" fmla="*/ 99335 h 145480"/>
                    <a:gd name="connsiteX13" fmla="*/ 46410 w 128523"/>
                    <a:gd name="connsiteY13" fmla="*/ 102753 h 145480"/>
                    <a:gd name="connsiteX14" fmla="*/ 81829 w 128523"/>
                    <a:gd name="connsiteY14" fmla="*/ 102753 h 145480"/>
                    <a:gd name="connsiteX15" fmla="*/ 85487 w 128523"/>
                    <a:gd name="connsiteY15" fmla="*/ 99039 h 145480"/>
                    <a:gd name="connsiteX16" fmla="*/ 85304 w 128523"/>
                    <a:gd name="connsiteY16" fmla="*/ 4907 h 145480"/>
                    <a:gd name="connsiteX17" fmla="*/ 90430 w 128523"/>
                    <a:gd name="connsiteY17" fmla="*/ 7 h 145480"/>
                    <a:gd name="connsiteX18" fmla="*/ 124576 w 128523"/>
                    <a:gd name="connsiteY18" fmla="*/ 7 h 145480"/>
                    <a:gd name="connsiteX19" fmla="*/ 128523 w 128523"/>
                    <a:gd name="connsiteY19" fmla="*/ 3873 h 145480"/>
                    <a:gd name="connsiteX20" fmla="*/ 128441 w 128523"/>
                    <a:gd name="connsiteY20" fmla="*/ 72801 h 14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8523" h="145480">
                      <a:moveTo>
                        <a:pt x="128441" y="72801"/>
                      </a:moveTo>
                      <a:cubicBezTo>
                        <a:pt x="128441" y="95634"/>
                        <a:pt x="128372" y="118473"/>
                        <a:pt x="128517" y="141306"/>
                      </a:cubicBezTo>
                      <a:cubicBezTo>
                        <a:pt x="128517" y="144560"/>
                        <a:pt x="127741" y="145493"/>
                        <a:pt x="124374" y="145480"/>
                      </a:cubicBezTo>
                      <a:cubicBezTo>
                        <a:pt x="84177" y="145363"/>
                        <a:pt x="43980" y="145363"/>
                        <a:pt x="3783" y="145480"/>
                      </a:cubicBezTo>
                      <a:cubicBezTo>
                        <a:pt x="908" y="145480"/>
                        <a:pt x="0" y="144850"/>
                        <a:pt x="0" y="141842"/>
                      </a:cubicBezTo>
                      <a:cubicBezTo>
                        <a:pt x="114" y="105269"/>
                        <a:pt x="128" y="68706"/>
                        <a:pt x="44" y="32154"/>
                      </a:cubicBezTo>
                      <a:cubicBezTo>
                        <a:pt x="-28" y="30349"/>
                        <a:pt x="510" y="28572"/>
                        <a:pt x="1570" y="27109"/>
                      </a:cubicBezTo>
                      <a:cubicBezTo>
                        <a:pt x="7477" y="18925"/>
                        <a:pt x="13307" y="10694"/>
                        <a:pt x="19062" y="2416"/>
                      </a:cubicBezTo>
                      <a:cubicBezTo>
                        <a:pt x="20216" y="745"/>
                        <a:pt x="21383" y="-24"/>
                        <a:pt x="23476" y="39"/>
                      </a:cubicBezTo>
                      <a:cubicBezTo>
                        <a:pt x="28672" y="197"/>
                        <a:pt x="33887" y="291"/>
                        <a:pt x="39070" y="39"/>
                      </a:cubicBezTo>
                      <a:cubicBezTo>
                        <a:pt x="42223" y="-125"/>
                        <a:pt x="43056" y="739"/>
                        <a:pt x="43037" y="3936"/>
                      </a:cubicBezTo>
                      <a:cubicBezTo>
                        <a:pt x="42892" y="28030"/>
                        <a:pt x="42955" y="52124"/>
                        <a:pt x="42955" y="76218"/>
                      </a:cubicBezTo>
                      <a:cubicBezTo>
                        <a:pt x="42955" y="83924"/>
                        <a:pt x="43093" y="91636"/>
                        <a:pt x="42885" y="99335"/>
                      </a:cubicBezTo>
                      <a:cubicBezTo>
                        <a:pt x="42810" y="102160"/>
                        <a:pt x="43730" y="102784"/>
                        <a:pt x="46410" y="102753"/>
                      </a:cubicBezTo>
                      <a:cubicBezTo>
                        <a:pt x="58215" y="102614"/>
                        <a:pt x="70025" y="102583"/>
                        <a:pt x="81829" y="102753"/>
                      </a:cubicBezTo>
                      <a:cubicBezTo>
                        <a:pt x="84825" y="102797"/>
                        <a:pt x="85499" y="101939"/>
                        <a:pt x="85487" y="99039"/>
                      </a:cubicBezTo>
                      <a:cubicBezTo>
                        <a:pt x="85380" y="67662"/>
                        <a:pt x="85518" y="36284"/>
                        <a:pt x="85304" y="4907"/>
                      </a:cubicBezTo>
                      <a:cubicBezTo>
                        <a:pt x="85304" y="682"/>
                        <a:pt x="86521" y="-87"/>
                        <a:pt x="90430" y="7"/>
                      </a:cubicBezTo>
                      <a:cubicBezTo>
                        <a:pt x="101781" y="279"/>
                        <a:pt x="113200" y="222"/>
                        <a:pt x="124576" y="7"/>
                      </a:cubicBezTo>
                      <a:cubicBezTo>
                        <a:pt x="127685" y="-49"/>
                        <a:pt x="128542" y="676"/>
                        <a:pt x="128523" y="3873"/>
                      </a:cubicBezTo>
                      <a:cubicBezTo>
                        <a:pt x="128366" y="26857"/>
                        <a:pt x="128441" y="49829"/>
                        <a:pt x="128441" y="72801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7C1C47EB-9B61-0E04-350B-63BA65F4F43A}"/>
                    </a:ext>
                  </a:extLst>
                </p:cNvPr>
                <p:cNvSpPr/>
                <p:nvPr/>
              </p:nvSpPr>
              <p:spPr>
                <a:xfrm>
                  <a:off x="10578846" y="3784405"/>
                  <a:ext cx="103072" cy="145490"/>
                </a:xfrm>
                <a:custGeom>
                  <a:avLst/>
                  <a:gdLst>
                    <a:gd name="connsiteX0" fmla="*/ 102990 w 103072"/>
                    <a:gd name="connsiteY0" fmla="*/ 58509 h 145490"/>
                    <a:gd name="connsiteX1" fmla="*/ 103040 w 103072"/>
                    <a:gd name="connsiteY1" fmla="*/ 111868 h 145490"/>
                    <a:gd name="connsiteX2" fmla="*/ 100757 w 103072"/>
                    <a:gd name="connsiteY2" fmla="*/ 119246 h 145490"/>
                    <a:gd name="connsiteX3" fmla="*/ 84249 w 103072"/>
                    <a:gd name="connsiteY3" fmla="*/ 142577 h 145490"/>
                    <a:gd name="connsiteX4" fmla="*/ 78813 w 103072"/>
                    <a:gd name="connsiteY4" fmla="*/ 145490 h 145490"/>
                    <a:gd name="connsiteX5" fmla="*/ 4198 w 103072"/>
                    <a:gd name="connsiteY5" fmla="*/ 145490 h 145490"/>
                    <a:gd name="connsiteX6" fmla="*/ 36 w 103072"/>
                    <a:gd name="connsiteY6" fmla="*/ 141259 h 145490"/>
                    <a:gd name="connsiteX7" fmla="*/ 4 w 103072"/>
                    <a:gd name="connsiteY7" fmla="*/ 106811 h 145490"/>
                    <a:gd name="connsiteX8" fmla="*/ 4488 w 103072"/>
                    <a:gd name="connsiteY8" fmla="*/ 102593 h 145490"/>
                    <a:gd name="connsiteX9" fmla="*/ 55917 w 103072"/>
                    <a:gd name="connsiteY9" fmla="*/ 102750 h 145490"/>
                    <a:gd name="connsiteX10" fmla="*/ 60079 w 103072"/>
                    <a:gd name="connsiteY10" fmla="*/ 98620 h 145490"/>
                    <a:gd name="connsiteX11" fmla="*/ 59902 w 103072"/>
                    <a:gd name="connsiteY11" fmla="*/ 4507 h 145490"/>
                    <a:gd name="connsiteX12" fmla="*/ 64537 w 103072"/>
                    <a:gd name="connsiteY12" fmla="*/ 5 h 145490"/>
                    <a:gd name="connsiteX13" fmla="*/ 99099 w 103072"/>
                    <a:gd name="connsiteY13" fmla="*/ 5 h 145490"/>
                    <a:gd name="connsiteX14" fmla="*/ 103071 w 103072"/>
                    <a:gd name="connsiteY14" fmla="*/ 3870 h 145490"/>
                    <a:gd name="connsiteX15" fmla="*/ 102990 w 103072"/>
                    <a:gd name="connsiteY15" fmla="*/ 58509 h 145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072" h="145490">
                      <a:moveTo>
                        <a:pt x="102990" y="58509"/>
                      </a:moveTo>
                      <a:cubicBezTo>
                        <a:pt x="102990" y="76291"/>
                        <a:pt x="102939" y="94080"/>
                        <a:pt x="103040" y="111868"/>
                      </a:cubicBezTo>
                      <a:cubicBezTo>
                        <a:pt x="103135" y="114515"/>
                        <a:pt x="102330" y="117115"/>
                        <a:pt x="100757" y="119246"/>
                      </a:cubicBezTo>
                      <a:cubicBezTo>
                        <a:pt x="95150" y="126943"/>
                        <a:pt x="89647" y="134720"/>
                        <a:pt x="84249" y="142577"/>
                      </a:cubicBezTo>
                      <a:cubicBezTo>
                        <a:pt x="82843" y="144620"/>
                        <a:pt x="81392" y="145503"/>
                        <a:pt x="78813" y="145490"/>
                      </a:cubicBezTo>
                      <a:cubicBezTo>
                        <a:pt x="53944" y="145385"/>
                        <a:pt x="29072" y="145385"/>
                        <a:pt x="4198" y="145490"/>
                      </a:cubicBezTo>
                      <a:cubicBezTo>
                        <a:pt x="805" y="145490"/>
                        <a:pt x="-15" y="144507"/>
                        <a:pt x="36" y="141259"/>
                      </a:cubicBezTo>
                      <a:cubicBezTo>
                        <a:pt x="219" y="129783"/>
                        <a:pt x="282" y="118288"/>
                        <a:pt x="4" y="106811"/>
                      </a:cubicBezTo>
                      <a:cubicBezTo>
                        <a:pt x="-84" y="103103"/>
                        <a:pt x="1171" y="102561"/>
                        <a:pt x="4488" y="102593"/>
                      </a:cubicBezTo>
                      <a:cubicBezTo>
                        <a:pt x="21633" y="102757"/>
                        <a:pt x="38778" y="102593"/>
                        <a:pt x="55917" y="102750"/>
                      </a:cubicBezTo>
                      <a:cubicBezTo>
                        <a:pt x="59228" y="102782"/>
                        <a:pt x="60092" y="101924"/>
                        <a:pt x="60079" y="98620"/>
                      </a:cubicBezTo>
                      <a:cubicBezTo>
                        <a:pt x="59947" y="67249"/>
                        <a:pt x="60079" y="35878"/>
                        <a:pt x="59902" y="4507"/>
                      </a:cubicBezTo>
                      <a:cubicBezTo>
                        <a:pt x="59902" y="724"/>
                        <a:pt x="60930" y="-71"/>
                        <a:pt x="64537" y="5"/>
                      </a:cubicBezTo>
                      <a:cubicBezTo>
                        <a:pt x="76051" y="244"/>
                        <a:pt x="87578" y="207"/>
                        <a:pt x="99099" y="5"/>
                      </a:cubicBezTo>
                      <a:cubicBezTo>
                        <a:pt x="102176" y="-46"/>
                        <a:pt x="103103" y="635"/>
                        <a:pt x="103071" y="3870"/>
                      </a:cubicBezTo>
                      <a:cubicBezTo>
                        <a:pt x="102895" y="22094"/>
                        <a:pt x="102990" y="40298"/>
                        <a:pt x="102990" y="58509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320FAA3E-5E2F-3364-9C6B-46DD2A9CF0DF}"/>
                    </a:ext>
                  </a:extLst>
                </p:cNvPr>
                <p:cNvSpPr/>
                <p:nvPr/>
              </p:nvSpPr>
              <p:spPr>
                <a:xfrm>
                  <a:off x="10709656" y="3783604"/>
                  <a:ext cx="43105" cy="145468"/>
                </a:xfrm>
                <a:custGeom>
                  <a:avLst/>
                  <a:gdLst>
                    <a:gd name="connsiteX0" fmla="*/ 43037 w 43105"/>
                    <a:gd name="connsiteY0" fmla="*/ 72836 h 145468"/>
                    <a:gd name="connsiteX1" fmla="*/ 43106 w 43105"/>
                    <a:gd name="connsiteY1" fmla="*/ 140937 h 145468"/>
                    <a:gd name="connsiteX2" fmla="*/ 38805 w 43105"/>
                    <a:gd name="connsiteY2" fmla="*/ 145465 h 145468"/>
                    <a:gd name="connsiteX3" fmla="*/ 3386 w 43105"/>
                    <a:gd name="connsiteY3" fmla="*/ 145427 h 145468"/>
                    <a:gd name="connsiteX4" fmla="*/ 0 w 43105"/>
                    <a:gd name="connsiteY4" fmla="*/ 142148 h 145468"/>
                    <a:gd name="connsiteX5" fmla="*/ 38 w 43105"/>
                    <a:gd name="connsiteY5" fmla="*/ 31596 h 145468"/>
                    <a:gd name="connsiteX6" fmla="*/ 1356 w 43105"/>
                    <a:gd name="connsiteY6" fmla="*/ 27296 h 145468"/>
                    <a:gd name="connsiteX7" fmla="*/ 19056 w 43105"/>
                    <a:gd name="connsiteY7" fmla="*/ 2237 h 145468"/>
                    <a:gd name="connsiteX8" fmla="*/ 23596 w 43105"/>
                    <a:gd name="connsiteY8" fmla="*/ 11 h 145468"/>
                    <a:gd name="connsiteX9" fmla="*/ 39619 w 43105"/>
                    <a:gd name="connsiteY9" fmla="*/ 11 h 145468"/>
                    <a:gd name="connsiteX10" fmla="*/ 43100 w 43105"/>
                    <a:gd name="connsiteY10" fmla="*/ 3498 h 145468"/>
                    <a:gd name="connsiteX11" fmla="*/ 43037 w 43105"/>
                    <a:gd name="connsiteY11" fmla="*/ 72836 h 145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105" h="145468">
                      <a:moveTo>
                        <a:pt x="43037" y="72836"/>
                      </a:moveTo>
                      <a:cubicBezTo>
                        <a:pt x="43037" y="95536"/>
                        <a:pt x="42974" y="118237"/>
                        <a:pt x="43106" y="140937"/>
                      </a:cubicBezTo>
                      <a:cubicBezTo>
                        <a:pt x="43106" y="144260"/>
                        <a:pt x="42475" y="145547"/>
                        <a:pt x="38805" y="145465"/>
                      </a:cubicBezTo>
                      <a:cubicBezTo>
                        <a:pt x="27007" y="145219"/>
                        <a:pt x="15191" y="145307"/>
                        <a:pt x="3386" y="145427"/>
                      </a:cubicBezTo>
                      <a:cubicBezTo>
                        <a:pt x="864" y="145427"/>
                        <a:pt x="-6" y="144796"/>
                        <a:pt x="0" y="142148"/>
                      </a:cubicBezTo>
                      <a:cubicBezTo>
                        <a:pt x="76" y="105297"/>
                        <a:pt x="88" y="68447"/>
                        <a:pt x="38" y="31596"/>
                      </a:cubicBezTo>
                      <a:cubicBezTo>
                        <a:pt x="-6" y="30057"/>
                        <a:pt x="457" y="28546"/>
                        <a:pt x="1356" y="27296"/>
                      </a:cubicBezTo>
                      <a:cubicBezTo>
                        <a:pt x="7300" y="18980"/>
                        <a:pt x="13200" y="10627"/>
                        <a:pt x="19056" y="2237"/>
                      </a:cubicBezTo>
                      <a:cubicBezTo>
                        <a:pt x="20222" y="553"/>
                        <a:pt x="21578" y="-40"/>
                        <a:pt x="23596" y="11"/>
                      </a:cubicBezTo>
                      <a:cubicBezTo>
                        <a:pt x="28937" y="149"/>
                        <a:pt x="34284" y="219"/>
                        <a:pt x="39619" y="11"/>
                      </a:cubicBezTo>
                      <a:cubicBezTo>
                        <a:pt x="42406" y="-109"/>
                        <a:pt x="43112" y="761"/>
                        <a:pt x="43100" y="3498"/>
                      </a:cubicBezTo>
                      <a:cubicBezTo>
                        <a:pt x="42993" y="26596"/>
                        <a:pt x="43037" y="49719"/>
                        <a:pt x="43037" y="728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E4137B3-6D5C-99CF-1199-A8D94B2339D0}"/>
                    </a:ext>
                  </a:extLst>
                </p:cNvPr>
                <p:cNvSpPr/>
                <p:nvPr/>
              </p:nvSpPr>
              <p:spPr>
                <a:xfrm>
                  <a:off x="10963537" y="3863878"/>
                  <a:ext cx="61142" cy="64486"/>
                </a:xfrm>
                <a:custGeom>
                  <a:avLst/>
                  <a:gdLst>
                    <a:gd name="connsiteX0" fmla="*/ 30463 w 61142"/>
                    <a:gd name="connsiteY0" fmla="*/ 32975 h 64486"/>
                    <a:gd name="connsiteX1" fmla="*/ 48050 w 61142"/>
                    <a:gd name="connsiteY1" fmla="*/ 3092 h 64486"/>
                    <a:gd name="connsiteX2" fmla="*/ 60522 w 61142"/>
                    <a:gd name="connsiteY2" fmla="*/ 570 h 64486"/>
                    <a:gd name="connsiteX3" fmla="*/ 61077 w 61142"/>
                    <a:gd name="connsiteY3" fmla="*/ 3332 h 64486"/>
                    <a:gd name="connsiteX4" fmla="*/ 61134 w 61142"/>
                    <a:gd name="connsiteY4" fmla="*/ 61301 h 64486"/>
                    <a:gd name="connsiteX5" fmla="*/ 58151 w 61142"/>
                    <a:gd name="connsiteY5" fmla="*/ 64453 h 64486"/>
                    <a:gd name="connsiteX6" fmla="*/ 49853 w 61142"/>
                    <a:gd name="connsiteY6" fmla="*/ 56590 h 64486"/>
                    <a:gd name="connsiteX7" fmla="*/ 49853 w 61142"/>
                    <a:gd name="connsiteY7" fmla="*/ 22691 h 64486"/>
                    <a:gd name="connsiteX8" fmla="*/ 48977 w 61142"/>
                    <a:gd name="connsiteY8" fmla="*/ 22356 h 64486"/>
                    <a:gd name="connsiteX9" fmla="*/ 44304 w 61142"/>
                    <a:gd name="connsiteY9" fmla="*/ 30289 h 64486"/>
                    <a:gd name="connsiteX10" fmla="*/ 35344 w 61142"/>
                    <a:gd name="connsiteY10" fmla="*/ 45461 h 64486"/>
                    <a:gd name="connsiteX11" fmla="*/ 25513 w 61142"/>
                    <a:gd name="connsiteY11" fmla="*/ 45335 h 64486"/>
                    <a:gd name="connsiteX12" fmla="*/ 11830 w 61142"/>
                    <a:gd name="connsiteY12" fmla="*/ 22161 h 64486"/>
                    <a:gd name="connsiteX13" fmla="*/ 11054 w 61142"/>
                    <a:gd name="connsiteY13" fmla="*/ 26398 h 64486"/>
                    <a:gd name="connsiteX14" fmla="*/ 11054 w 61142"/>
                    <a:gd name="connsiteY14" fmla="*/ 60847 h 64486"/>
                    <a:gd name="connsiteX15" fmla="*/ 7725 w 61142"/>
                    <a:gd name="connsiteY15" fmla="*/ 64485 h 64486"/>
                    <a:gd name="connsiteX16" fmla="*/ 69 w 61142"/>
                    <a:gd name="connsiteY16" fmla="*/ 56798 h 64486"/>
                    <a:gd name="connsiteX17" fmla="*/ 0 w 61142"/>
                    <a:gd name="connsiteY17" fmla="*/ 4291 h 64486"/>
                    <a:gd name="connsiteX18" fmla="*/ 3840 w 61142"/>
                    <a:gd name="connsiteY18" fmla="*/ 192 h 64486"/>
                    <a:gd name="connsiteX19" fmla="*/ 14989 w 61142"/>
                    <a:gd name="connsiteY19" fmla="*/ 6397 h 64486"/>
                    <a:gd name="connsiteX20" fmla="*/ 30463 w 61142"/>
                    <a:gd name="connsiteY20" fmla="*/ 32975 h 6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142" h="64486">
                      <a:moveTo>
                        <a:pt x="30463" y="32975"/>
                      </a:moveTo>
                      <a:cubicBezTo>
                        <a:pt x="36567" y="22602"/>
                        <a:pt x="42299" y="12841"/>
                        <a:pt x="48050" y="3092"/>
                      </a:cubicBezTo>
                      <a:cubicBezTo>
                        <a:pt x="49355" y="873"/>
                        <a:pt x="58561" y="-975"/>
                        <a:pt x="60522" y="570"/>
                      </a:cubicBezTo>
                      <a:cubicBezTo>
                        <a:pt x="61424" y="1289"/>
                        <a:pt x="61077" y="2386"/>
                        <a:pt x="61077" y="3332"/>
                      </a:cubicBezTo>
                      <a:cubicBezTo>
                        <a:pt x="61077" y="22653"/>
                        <a:pt x="61077" y="41980"/>
                        <a:pt x="61134" y="61301"/>
                      </a:cubicBezTo>
                      <a:cubicBezTo>
                        <a:pt x="61134" y="63590"/>
                        <a:pt x="60642" y="64409"/>
                        <a:pt x="58151" y="64453"/>
                      </a:cubicBezTo>
                      <a:cubicBezTo>
                        <a:pt x="49853" y="64573"/>
                        <a:pt x="49853" y="64693"/>
                        <a:pt x="49853" y="56590"/>
                      </a:cubicBezTo>
                      <a:lnTo>
                        <a:pt x="49853" y="22691"/>
                      </a:lnTo>
                      <a:lnTo>
                        <a:pt x="48977" y="22356"/>
                      </a:lnTo>
                      <a:cubicBezTo>
                        <a:pt x="47417" y="24997"/>
                        <a:pt x="45860" y="27641"/>
                        <a:pt x="44304" y="30289"/>
                      </a:cubicBezTo>
                      <a:cubicBezTo>
                        <a:pt x="41320" y="35334"/>
                        <a:pt x="38333" y="40391"/>
                        <a:pt x="35344" y="45461"/>
                      </a:cubicBezTo>
                      <a:cubicBezTo>
                        <a:pt x="32601" y="50083"/>
                        <a:pt x="28287" y="50020"/>
                        <a:pt x="25513" y="45335"/>
                      </a:cubicBezTo>
                      <a:cubicBezTo>
                        <a:pt x="20973" y="37654"/>
                        <a:pt x="16439" y="29974"/>
                        <a:pt x="11830" y="22161"/>
                      </a:cubicBezTo>
                      <a:cubicBezTo>
                        <a:pt x="10505" y="23630"/>
                        <a:pt x="11060" y="25087"/>
                        <a:pt x="11054" y="26398"/>
                      </a:cubicBezTo>
                      <a:cubicBezTo>
                        <a:pt x="11004" y="37881"/>
                        <a:pt x="10966" y="49364"/>
                        <a:pt x="11054" y="60847"/>
                      </a:cubicBezTo>
                      <a:cubicBezTo>
                        <a:pt x="11054" y="63369"/>
                        <a:pt x="10745" y="64529"/>
                        <a:pt x="7725" y="64485"/>
                      </a:cubicBezTo>
                      <a:cubicBezTo>
                        <a:pt x="69" y="64372"/>
                        <a:pt x="69" y="64548"/>
                        <a:pt x="69" y="56798"/>
                      </a:cubicBezTo>
                      <a:cubicBezTo>
                        <a:pt x="69" y="39294"/>
                        <a:pt x="139" y="21789"/>
                        <a:pt x="0" y="4291"/>
                      </a:cubicBezTo>
                      <a:cubicBezTo>
                        <a:pt x="0" y="1289"/>
                        <a:pt x="593" y="413"/>
                        <a:pt x="3840" y="192"/>
                      </a:cubicBezTo>
                      <a:cubicBezTo>
                        <a:pt x="9219" y="-174"/>
                        <a:pt x="12416" y="1358"/>
                        <a:pt x="14989" y="6397"/>
                      </a:cubicBezTo>
                      <a:cubicBezTo>
                        <a:pt x="19573" y="15338"/>
                        <a:pt x="25059" y="23807"/>
                        <a:pt x="30463" y="32975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F2C0F514-4013-9288-3AA2-E1CD596ABF24}"/>
                    </a:ext>
                  </a:extLst>
                </p:cNvPr>
                <p:cNvSpPr/>
                <p:nvPr/>
              </p:nvSpPr>
              <p:spPr>
                <a:xfrm>
                  <a:off x="10865761" y="3784543"/>
                  <a:ext cx="52343" cy="64990"/>
                </a:xfrm>
                <a:custGeom>
                  <a:avLst/>
                  <a:gdLst>
                    <a:gd name="connsiteX0" fmla="*/ 11243 w 52343"/>
                    <a:gd name="connsiteY0" fmla="*/ 20613 h 64990"/>
                    <a:gd name="connsiteX1" fmla="*/ 11350 w 52343"/>
                    <a:gd name="connsiteY1" fmla="*/ 59948 h 64990"/>
                    <a:gd name="connsiteX2" fmla="*/ 6306 w 52343"/>
                    <a:gd name="connsiteY2" fmla="*/ 64935 h 64990"/>
                    <a:gd name="connsiteX3" fmla="*/ 0 w 52343"/>
                    <a:gd name="connsiteY3" fmla="*/ 58768 h 64990"/>
                    <a:gd name="connsiteX4" fmla="*/ 0 w 52343"/>
                    <a:gd name="connsiteY4" fmla="*/ 8361 h 64990"/>
                    <a:gd name="connsiteX5" fmla="*/ 8380 w 52343"/>
                    <a:gd name="connsiteY5" fmla="*/ 18 h 64990"/>
                    <a:gd name="connsiteX6" fmla="*/ 13356 w 52343"/>
                    <a:gd name="connsiteY6" fmla="*/ 2969 h 64990"/>
                    <a:gd name="connsiteX7" fmla="*/ 38131 w 52343"/>
                    <a:gd name="connsiteY7" fmla="*/ 40444 h 64990"/>
                    <a:gd name="connsiteX8" fmla="*/ 40552 w 52343"/>
                    <a:gd name="connsiteY8" fmla="*/ 43862 h 64990"/>
                    <a:gd name="connsiteX9" fmla="*/ 41309 w 52343"/>
                    <a:gd name="connsiteY9" fmla="*/ 40192 h 64990"/>
                    <a:gd name="connsiteX10" fmla="*/ 41271 w 52343"/>
                    <a:gd name="connsiteY10" fmla="*/ 4066 h 64990"/>
                    <a:gd name="connsiteX11" fmla="*/ 45181 w 52343"/>
                    <a:gd name="connsiteY11" fmla="*/ 5 h 64990"/>
                    <a:gd name="connsiteX12" fmla="*/ 52281 w 52343"/>
                    <a:gd name="connsiteY12" fmla="*/ 7118 h 64990"/>
                    <a:gd name="connsiteX13" fmla="*/ 52344 w 52343"/>
                    <a:gd name="connsiteY13" fmla="*/ 60887 h 64990"/>
                    <a:gd name="connsiteX14" fmla="*/ 48504 w 52343"/>
                    <a:gd name="connsiteY14" fmla="*/ 64841 h 64990"/>
                    <a:gd name="connsiteX15" fmla="*/ 47665 w 52343"/>
                    <a:gd name="connsiteY15" fmla="*/ 64841 h 64990"/>
                    <a:gd name="connsiteX16" fmla="*/ 37765 w 52343"/>
                    <a:gd name="connsiteY16" fmla="*/ 59796 h 64990"/>
                    <a:gd name="connsiteX17" fmla="*/ 12050 w 52343"/>
                    <a:gd name="connsiteY17" fmla="*/ 20461 h 64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343" h="64990">
                      <a:moveTo>
                        <a:pt x="11243" y="20613"/>
                      </a:moveTo>
                      <a:cubicBezTo>
                        <a:pt x="11243" y="33728"/>
                        <a:pt x="11054" y="46838"/>
                        <a:pt x="11350" y="59948"/>
                      </a:cubicBezTo>
                      <a:cubicBezTo>
                        <a:pt x="11445" y="64065"/>
                        <a:pt x="10322" y="65169"/>
                        <a:pt x="6306" y="64935"/>
                      </a:cubicBezTo>
                      <a:cubicBezTo>
                        <a:pt x="44" y="64570"/>
                        <a:pt x="0" y="64841"/>
                        <a:pt x="0" y="58768"/>
                      </a:cubicBezTo>
                      <a:cubicBezTo>
                        <a:pt x="0" y="41953"/>
                        <a:pt x="0" y="25151"/>
                        <a:pt x="0" y="8361"/>
                      </a:cubicBezTo>
                      <a:cubicBezTo>
                        <a:pt x="0" y="-45"/>
                        <a:pt x="0" y="75"/>
                        <a:pt x="8380" y="18"/>
                      </a:cubicBezTo>
                      <a:cubicBezTo>
                        <a:pt x="10903" y="18"/>
                        <a:pt x="12113" y="1071"/>
                        <a:pt x="13356" y="2969"/>
                      </a:cubicBezTo>
                      <a:cubicBezTo>
                        <a:pt x="21591" y="15499"/>
                        <a:pt x="29858" y="27940"/>
                        <a:pt x="38131" y="40444"/>
                      </a:cubicBezTo>
                      <a:cubicBezTo>
                        <a:pt x="38887" y="41585"/>
                        <a:pt x="39713" y="42689"/>
                        <a:pt x="40552" y="43862"/>
                      </a:cubicBezTo>
                      <a:cubicBezTo>
                        <a:pt x="41851" y="42683"/>
                        <a:pt x="41303" y="41339"/>
                        <a:pt x="41309" y="40192"/>
                      </a:cubicBezTo>
                      <a:cubicBezTo>
                        <a:pt x="41359" y="28154"/>
                        <a:pt x="41435" y="16110"/>
                        <a:pt x="41271" y="4066"/>
                      </a:cubicBezTo>
                      <a:cubicBezTo>
                        <a:pt x="41233" y="1046"/>
                        <a:pt x="41902" y="-89"/>
                        <a:pt x="45181" y="5"/>
                      </a:cubicBezTo>
                      <a:cubicBezTo>
                        <a:pt x="52274" y="214"/>
                        <a:pt x="52281" y="5"/>
                        <a:pt x="52281" y="7118"/>
                      </a:cubicBezTo>
                      <a:cubicBezTo>
                        <a:pt x="52281" y="25039"/>
                        <a:pt x="52211" y="42966"/>
                        <a:pt x="52344" y="60887"/>
                      </a:cubicBezTo>
                      <a:cubicBezTo>
                        <a:pt x="52344" y="63870"/>
                        <a:pt x="51839" y="65484"/>
                        <a:pt x="48504" y="64841"/>
                      </a:cubicBezTo>
                      <a:cubicBezTo>
                        <a:pt x="48226" y="64797"/>
                        <a:pt x="47943" y="64797"/>
                        <a:pt x="47665" y="64841"/>
                      </a:cubicBezTo>
                      <a:cubicBezTo>
                        <a:pt x="43175" y="65471"/>
                        <a:pt x="40420" y="64172"/>
                        <a:pt x="37765" y="59796"/>
                      </a:cubicBezTo>
                      <a:cubicBezTo>
                        <a:pt x="29675" y="46397"/>
                        <a:pt x="20689" y="33533"/>
                        <a:pt x="12050" y="2046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72405089-9E2D-3647-FAD1-553871F990ED}"/>
                    </a:ext>
                  </a:extLst>
                </p:cNvPr>
                <p:cNvSpPr/>
                <p:nvPr/>
              </p:nvSpPr>
              <p:spPr>
                <a:xfrm>
                  <a:off x="11066011" y="3784522"/>
                  <a:ext cx="47823" cy="64932"/>
                </a:xfrm>
                <a:custGeom>
                  <a:avLst/>
                  <a:gdLst>
                    <a:gd name="connsiteX0" fmla="*/ 36089 w 47823"/>
                    <a:gd name="connsiteY0" fmla="*/ 39311 h 64932"/>
                    <a:gd name="connsiteX1" fmla="*/ 47824 w 47823"/>
                    <a:gd name="connsiteY1" fmla="*/ 64874 h 64932"/>
                    <a:gd name="connsiteX2" fmla="*/ 36473 w 47823"/>
                    <a:gd name="connsiteY2" fmla="*/ 64874 h 64932"/>
                    <a:gd name="connsiteX3" fmla="*/ 34115 w 47823"/>
                    <a:gd name="connsiteY3" fmla="*/ 62503 h 64932"/>
                    <a:gd name="connsiteX4" fmla="*/ 30331 w 47823"/>
                    <a:gd name="connsiteY4" fmla="*/ 50522 h 64932"/>
                    <a:gd name="connsiteX5" fmla="*/ 19416 w 47823"/>
                    <a:gd name="connsiteY5" fmla="*/ 42703 h 64932"/>
                    <a:gd name="connsiteX6" fmla="*/ 11055 w 47823"/>
                    <a:gd name="connsiteY6" fmla="*/ 50831 h 64932"/>
                    <a:gd name="connsiteX7" fmla="*/ 11124 w 47823"/>
                    <a:gd name="connsiteY7" fmla="*/ 60920 h 64932"/>
                    <a:gd name="connsiteX8" fmla="*/ 6906 w 47823"/>
                    <a:gd name="connsiteY8" fmla="*/ 64924 h 64932"/>
                    <a:gd name="connsiteX9" fmla="*/ 83 w 47823"/>
                    <a:gd name="connsiteY9" fmla="*/ 58146 h 64932"/>
                    <a:gd name="connsiteX10" fmla="*/ 1 w 47823"/>
                    <a:gd name="connsiteY10" fmla="*/ 3916 h 64932"/>
                    <a:gd name="connsiteX11" fmla="*/ 3961 w 47823"/>
                    <a:gd name="connsiteY11" fmla="*/ 20 h 64932"/>
                    <a:gd name="connsiteX12" fmla="*/ 26693 w 47823"/>
                    <a:gd name="connsiteY12" fmla="*/ 499 h 64932"/>
                    <a:gd name="connsiteX13" fmla="*/ 45730 w 47823"/>
                    <a:gd name="connsiteY13" fmla="*/ 15002 h 64932"/>
                    <a:gd name="connsiteX14" fmla="*/ 36089 w 47823"/>
                    <a:gd name="connsiteY14" fmla="*/ 39311 h 64932"/>
                    <a:gd name="connsiteX15" fmla="*/ 18823 w 47823"/>
                    <a:gd name="connsiteY15" fmla="*/ 9863 h 64932"/>
                    <a:gd name="connsiteX16" fmla="*/ 18823 w 47823"/>
                    <a:gd name="connsiteY16" fmla="*/ 9951 h 64932"/>
                    <a:gd name="connsiteX17" fmla="*/ 13350 w 47823"/>
                    <a:gd name="connsiteY17" fmla="*/ 9951 h 64932"/>
                    <a:gd name="connsiteX18" fmla="*/ 11023 w 47823"/>
                    <a:gd name="connsiteY18" fmla="*/ 12398 h 64932"/>
                    <a:gd name="connsiteX19" fmla="*/ 11023 w 47823"/>
                    <a:gd name="connsiteY19" fmla="*/ 30445 h 64932"/>
                    <a:gd name="connsiteX20" fmla="*/ 12915 w 47823"/>
                    <a:gd name="connsiteY20" fmla="*/ 32841 h 64932"/>
                    <a:gd name="connsiteX21" fmla="*/ 26340 w 47823"/>
                    <a:gd name="connsiteY21" fmla="*/ 32311 h 64932"/>
                    <a:gd name="connsiteX22" fmla="*/ 35407 w 47823"/>
                    <a:gd name="connsiteY22" fmla="*/ 20242 h 64932"/>
                    <a:gd name="connsiteX23" fmla="*/ 25520 w 47823"/>
                    <a:gd name="connsiteY23" fmla="*/ 10247 h 64932"/>
                    <a:gd name="connsiteX24" fmla="*/ 18823 w 47823"/>
                    <a:gd name="connsiteY24" fmla="*/ 9838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7823" h="64932">
                      <a:moveTo>
                        <a:pt x="36089" y="39311"/>
                      </a:moveTo>
                      <a:cubicBezTo>
                        <a:pt x="42508" y="46442"/>
                        <a:pt x="43794" y="55838"/>
                        <a:pt x="47824" y="64874"/>
                      </a:cubicBezTo>
                      <a:cubicBezTo>
                        <a:pt x="43637" y="64874"/>
                        <a:pt x="40067" y="64805"/>
                        <a:pt x="36473" y="64874"/>
                      </a:cubicBezTo>
                      <a:cubicBezTo>
                        <a:pt x="34676" y="64924"/>
                        <a:pt x="34487" y="63682"/>
                        <a:pt x="34115" y="62503"/>
                      </a:cubicBezTo>
                      <a:cubicBezTo>
                        <a:pt x="32854" y="58511"/>
                        <a:pt x="31637" y="54501"/>
                        <a:pt x="30331" y="50522"/>
                      </a:cubicBezTo>
                      <a:cubicBezTo>
                        <a:pt x="28389" y="44752"/>
                        <a:pt x="25514" y="42741"/>
                        <a:pt x="19416" y="42703"/>
                      </a:cubicBezTo>
                      <a:cubicBezTo>
                        <a:pt x="11055" y="42653"/>
                        <a:pt x="11055" y="42653"/>
                        <a:pt x="11055" y="50831"/>
                      </a:cubicBezTo>
                      <a:cubicBezTo>
                        <a:pt x="11055" y="54192"/>
                        <a:pt x="10777" y="57585"/>
                        <a:pt x="11124" y="60920"/>
                      </a:cubicBezTo>
                      <a:cubicBezTo>
                        <a:pt x="11496" y="64439"/>
                        <a:pt x="10008" y="65013"/>
                        <a:pt x="6906" y="64924"/>
                      </a:cubicBezTo>
                      <a:cubicBezTo>
                        <a:pt x="89" y="64729"/>
                        <a:pt x="83" y="64880"/>
                        <a:pt x="83" y="58146"/>
                      </a:cubicBezTo>
                      <a:cubicBezTo>
                        <a:pt x="83" y="40074"/>
                        <a:pt x="171" y="22008"/>
                        <a:pt x="1" y="3916"/>
                      </a:cubicBezTo>
                      <a:cubicBezTo>
                        <a:pt x="-31" y="732"/>
                        <a:pt x="814" y="-144"/>
                        <a:pt x="3961" y="20"/>
                      </a:cubicBezTo>
                      <a:cubicBezTo>
                        <a:pt x="11528" y="417"/>
                        <a:pt x="19158" y="-529"/>
                        <a:pt x="26693" y="499"/>
                      </a:cubicBezTo>
                      <a:cubicBezTo>
                        <a:pt x="35685" y="1722"/>
                        <a:pt x="43233" y="5228"/>
                        <a:pt x="45730" y="15002"/>
                      </a:cubicBezTo>
                      <a:cubicBezTo>
                        <a:pt x="48265" y="24908"/>
                        <a:pt x="45106" y="32727"/>
                        <a:pt x="36089" y="39311"/>
                      </a:cubicBezTo>
                      <a:close/>
                      <a:moveTo>
                        <a:pt x="18823" y="9863"/>
                      </a:moveTo>
                      <a:lnTo>
                        <a:pt x="18823" y="9951"/>
                      </a:lnTo>
                      <a:cubicBezTo>
                        <a:pt x="16995" y="9951"/>
                        <a:pt x="15160" y="10065"/>
                        <a:pt x="13350" y="9951"/>
                      </a:cubicBezTo>
                      <a:cubicBezTo>
                        <a:pt x="11420" y="9800"/>
                        <a:pt x="11004" y="10645"/>
                        <a:pt x="11023" y="12398"/>
                      </a:cubicBezTo>
                      <a:cubicBezTo>
                        <a:pt x="11111" y="18413"/>
                        <a:pt x="11074" y="24429"/>
                        <a:pt x="11023" y="30445"/>
                      </a:cubicBezTo>
                      <a:cubicBezTo>
                        <a:pt x="11023" y="31788"/>
                        <a:pt x="10960" y="32967"/>
                        <a:pt x="12915" y="32841"/>
                      </a:cubicBezTo>
                      <a:cubicBezTo>
                        <a:pt x="17386" y="32570"/>
                        <a:pt x="21901" y="33333"/>
                        <a:pt x="26340" y="32311"/>
                      </a:cubicBezTo>
                      <a:cubicBezTo>
                        <a:pt x="32942" y="30804"/>
                        <a:pt x="35742" y="27052"/>
                        <a:pt x="35407" y="20242"/>
                      </a:cubicBezTo>
                      <a:cubicBezTo>
                        <a:pt x="35124" y="14447"/>
                        <a:pt x="31933" y="11137"/>
                        <a:pt x="25520" y="10247"/>
                      </a:cubicBezTo>
                      <a:cubicBezTo>
                        <a:pt x="23332" y="9882"/>
                        <a:pt x="21068" y="9945"/>
                        <a:pt x="18823" y="9838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D7B928A5-DC0D-0BD6-29AC-2F02A0E5C98F}"/>
                    </a:ext>
                  </a:extLst>
                </p:cNvPr>
                <p:cNvSpPr/>
                <p:nvPr/>
              </p:nvSpPr>
              <p:spPr>
                <a:xfrm>
                  <a:off x="11221789" y="3784543"/>
                  <a:ext cx="64568" cy="64891"/>
                </a:xfrm>
                <a:custGeom>
                  <a:avLst/>
                  <a:gdLst>
                    <a:gd name="connsiteX0" fmla="*/ 0 w 64568"/>
                    <a:gd name="connsiteY0" fmla="*/ 64835 h 64891"/>
                    <a:gd name="connsiteX1" fmla="*/ 14503 w 64568"/>
                    <a:gd name="connsiteY1" fmla="*/ 29749 h 64891"/>
                    <a:gd name="connsiteX2" fmla="*/ 25173 w 64568"/>
                    <a:gd name="connsiteY2" fmla="*/ 3757 h 64891"/>
                    <a:gd name="connsiteX3" fmla="*/ 30589 w 64568"/>
                    <a:gd name="connsiteY3" fmla="*/ 5 h 64891"/>
                    <a:gd name="connsiteX4" fmla="*/ 41807 w 64568"/>
                    <a:gd name="connsiteY4" fmla="*/ 7572 h 64891"/>
                    <a:gd name="connsiteX5" fmla="*/ 63146 w 64568"/>
                    <a:gd name="connsiteY5" fmla="*/ 59090 h 64891"/>
                    <a:gd name="connsiteX6" fmla="*/ 64224 w 64568"/>
                    <a:gd name="connsiteY6" fmla="*/ 61820 h 64891"/>
                    <a:gd name="connsiteX7" fmla="*/ 61821 w 64568"/>
                    <a:gd name="connsiteY7" fmla="*/ 64879 h 64891"/>
                    <a:gd name="connsiteX8" fmla="*/ 50585 w 64568"/>
                    <a:gd name="connsiteY8" fmla="*/ 57633 h 64891"/>
                    <a:gd name="connsiteX9" fmla="*/ 37261 w 64568"/>
                    <a:gd name="connsiteY9" fmla="*/ 48837 h 64891"/>
                    <a:gd name="connsiteX10" fmla="*/ 21654 w 64568"/>
                    <a:gd name="connsiteY10" fmla="*/ 48780 h 64891"/>
                    <a:gd name="connsiteX11" fmla="*/ 17297 w 64568"/>
                    <a:gd name="connsiteY11" fmla="*/ 51624 h 64891"/>
                    <a:gd name="connsiteX12" fmla="*/ 13135 w 64568"/>
                    <a:gd name="connsiteY12" fmla="*/ 62571 h 64891"/>
                    <a:gd name="connsiteX13" fmla="*/ 10177 w 64568"/>
                    <a:gd name="connsiteY13" fmla="*/ 64835 h 64891"/>
                    <a:gd name="connsiteX14" fmla="*/ 0 w 64568"/>
                    <a:gd name="connsiteY14" fmla="*/ 64835 h 64891"/>
                    <a:gd name="connsiteX15" fmla="*/ 32739 w 64568"/>
                    <a:gd name="connsiteY15" fmla="*/ 14660 h 64891"/>
                    <a:gd name="connsiteX16" fmla="*/ 23621 w 64568"/>
                    <a:gd name="connsiteY16" fmla="*/ 36597 h 64891"/>
                    <a:gd name="connsiteX17" fmla="*/ 25683 w 64568"/>
                    <a:gd name="connsiteY17" fmla="*/ 39353 h 64891"/>
                    <a:gd name="connsiteX18" fmla="*/ 39953 w 64568"/>
                    <a:gd name="connsiteY18" fmla="*/ 39353 h 64891"/>
                    <a:gd name="connsiteX19" fmla="*/ 41845 w 64568"/>
                    <a:gd name="connsiteY19" fmla="*/ 36566 h 64891"/>
                    <a:gd name="connsiteX20" fmla="*/ 32739 w 64568"/>
                    <a:gd name="connsiteY20" fmla="*/ 14660 h 6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4568" h="64891">
                      <a:moveTo>
                        <a:pt x="0" y="64835"/>
                      </a:moveTo>
                      <a:cubicBezTo>
                        <a:pt x="5045" y="52690"/>
                        <a:pt x="9761" y="41220"/>
                        <a:pt x="14503" y="29749"/>
                      </a:cubicBezTo>
                      <a:cubicBezTo>
                        <a:pt x="18085" y="21092"/>
                        <a:pt x="21761" y="12478"/>
                        <a:pt x="25173" y="3757"/>
                      </a:cubicBezTo>
                      <a:cubicBezTo>
                        <a:pt x="26226" y="1065"/>
                        <a:pt x="27493" y="-89"/>
                        <a:pt x="30589" y="5"/>
                      </a:cubicBezTo>
                      <a:cubicBezTo>
                        <a:pt x="38679" y="239"/>
                        <a:pt x="38686" y="62"/>
                        <a:pt x="41807" y="7572"/>
                      </a:cubicBezTo>
                      <a:lnTo>
                        <a:pt x="63146" y="59090"/>
                      </a:lnTo>
                      <a:cubicBezTo>
                        <a:pt x="63518" y="59998"/>
                        <a:pt x="63890" y="60900"/>
                        <a:pt x="64224" y="61820"/>
                      </a:cubicBezTo>
                      <a:cubicBezTo>
                        <a:pt x="65069" y="64122"/>
                        <a:pt x="64394" y="64860"/>
                        <a:pt x="61821" y="64879"/>
                      </a:cubicBezTo>
                      <a:cubicBezTo>
                        <a:pt x="53687" y="64942"/>
                        <a:pt x="53687" y="65055"/>
                        <a:pt x="50585" y="57633"/>
                      </a:cubicBezTo>
                      <a:cubicBezTo>
                        <a:pt x="46896" y="48837"/>
                        <a:pt x="46896" y="48837"/>
                        <a:pt x="37261" y="48837"/>
                      </a:cubicBezTo>
                      <a:cubicBezTo>
                        <a:pt x="32058" y="48837"/>
                        <a:pt x="26850" y="48963"/>
                        <a:pt x="21654" y="48780"/>
                      </a:cubicBezTo>
                      <a:cubicBezTo>
                        <a:pt x="19314" y="48698"/>
                        <a:pt x="18060" y="49411"/>
                        <a:pt x="17297" y="51624"/>
                      </a:cubicBezTo>
                      <a:cubicBezTo>
                        <a:pt x="16036" y="55313"/>
                        <a:pt x="14409" y="58882"/>
                        <a:pt x="13135" y="62571"/>
                      </a:cubicBezTo>
                      <a:cubicBezTo>
                        <a:pt x="12599" y="64141"/>
                        <a:pt x="11874" y="64885"/>
                        <a:pt x="10177" y="64835"/>
                      </a:cubicBezTo>
                      <a:cubicBezTo>
                        <a:pt x="7094" y="64771"/>
                        <a:pt x="4004" y="64835"/>
                        <a:pt x="0" y="64835"/>
                      </a:cubicBezTo>
                      <a:close/>
                      <a:moveTo>
                        <a:pt x="32739" y="14660"/>
                      </a:moveTo>
                      <a:cubicBezTo>
                        <a:pt x="29498" y="22498"/>
                        <a:pt x="26661" y="29592"/>
                        <a:pt x="23621" y="36597"/>
                      </a:cubicBezTo>
                      <a:cubicBezTo>
                        <a:pt x="22524" y="39120"/>
                        <a:pt x="23527" y="39397"/>
                        <a:pt x="25683" y="39353"/>
                      </a:cubicBezTo>
                      <a:cubicBezTo>
                        <a:pt x="30438" y="39271"/>
                        <a:pt x="35205" y="39233"/>
                        <a:pt x="39953" y="39353"/>
                      </a:cubicBezTo>
                      <a:cubicBezTo>
                        <a:pt x="42368" y="39422"/>
                        <a:pt x="42841" y="38868"/>
                        <a:pt x="41845" y="36566"/>
                      </a:cubicBezTo>
                      <a:cubicBezTo>
                        <a:pt x="38805" y="29567"/>
                        <a:pt x="35962" y="22466"/>
                        <a:pt x="32739" y="14660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BE858F26-4262-13D1-FCAC-D6CD00F82307}"/>
                    </a:ext>
                  </a:extLst>
                </p:cNvPr>
                <p:cNvSpPr/>
                <p:nvPr/>
              </p:nvSpPr>
              <p:spPr>
                <a:xfrm>
                  <a:off x="10841603" y="3864295"/>
                  <a:ext cx="63285" cy="64429"/>
                </a:xfrm>
                <a:custGeom>
                  <a:avLst/>
                  <a:gdLst>
                    <a:gd name="connsiteX0" fmla="*/ 57099 w 63285"/>
                    <a:gd name="connsiteY0" fmla="*/ 64118 h 64429"/>
                    <a:gd name="connsiteX1" fmla="*/ 50163 w 63285"/>
                    <a:gd name="connsiteY1" fmla="*/ 59244 h 64429"/>
                    <a:gd name="connsiteX2" fmla="*/ 34979 w 63285"/>
                    <a:gd name="connsiteY2" fmla="*/ 48984 h 64429"/>
                    <a:gd name="connsiteX3" fmla="*/ 20236 w 63285"/>
                    <a:gd name="connsiteY3" fmla="*/ 48940 h 64429"/>
                    <a:gd name="connsiteX4" fmla="*/ 16509 w 63285"/>
                    <a:gd name="connsiteY4" fmla="*/ 51400 h 64429"/>
                    <a:gd name="connsiteX5" fmla="*/ 14466 w 63285"/>
                    <a:gd name="connsiteY5" fmla="*/ 56444 h 64429"/>
                    <a:gd name="connsiteX6" fmla="*/ 2485 w 63285"/>
                    <a:gd name="connsiteY6" fmla="*/ 64181 h 64429"/>
                    <a:gd name="connsiteX7" fmla="*/ 594 w 63285"/>
                    <a:gd name="connsiteY7" fmla="*/ 60984 h 64429"/>
                    <a:gd name="connsiteX8" fmla="*/ 16661 w 63285"/>
                    <a:gd name="connsiteY8" fmla="*/ 22292 h 64429"/>
                    <a:gd name="connsiteX9" fmla="*/ 24448 w 63285"/>
                    <a:gd name="connsiteY9" fmla="*/ 3312 h 64429"/>
                    <a:gd name="connsiteX10" fmla="*/ 29272 w 63285"/>
                    <a:gd name="connsiteY10" fmla="*/ 2 h 64429"/>
                    <a:gd name="connsiteX11" fmla="*/ 40818 w 63285"/>
                    <a:gd name="connsiteY11" fmla="*/ 7568 h 64429"/>
                    <a:gd name="connsiteX12" fmla="*/ 61835 w 63285"/>
                    <a:gd name="connsiteY12" fmla="*/ 58248 h 64429"/>
                    <a:gd name="connsiteX13" fmla="*/ 57099 w 63285"/>
                    <a:gd name="connsiteY13" fmla="*/ 64118 h 64429"/>
                    <a:gd name="connsiteX14" fmla="*/ 31763 w 63285"/>
                    <a:gd name="connsiteY14" fmla="*/ 14776 h 64429"/>
                    <a:gd name="connsiteX15" fmla="*/ 22531 w 63285"/>
                    <a:gd name="connsiteY15" fmla="*/ 37004 h 64429"/>
                    <a:gd name="connsiteX16" fmla="*/ 24032 w 63285"/>
                    <a:gd name="connsiteY16" fmla="*/ 39198 h 64429"/>
                    <a:gd name="connsiteX17" fmla="*/ 39601 w 63285"/>
                    <a:gd name="connsiteY17" fmla="*/ 39198 h 64429"/>
                    <a:gd name="connsiteX18" fmla="*/ 41007 w 63285"/>
                    <a:gd name="connsiteY18" fmla="*/ 36865 h 64429"/>
                    <a:gd name="connsiteX19" fmla="*/ 31763 w 63285"/>
                    <a:gd name="connsiteY19" fmla="*/ 14776 h 6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3285" h="64429">
                      <a:moveTo>
                        <a:pt x="57099" y="64118"/>
                      </a:moveTo>
                      <a:cubicBezTo>
                        <a:pt x="53423" y="65304"/>
                        <a:pt x="51632" y="62983"/>
                        <a:pt x="50163" y="59244"/>
                      </a:cubicBezTo>
                      <a:cubicBezTo>
                        <a:pt x="46102" y="48934"/>
                        <a:pt x="45970" y="48984"/>
                        <a:pt x="34979" y="48984"/>
                      </a:cubicBezTo>
                      <a:cubicBezTo>
                        <a:pt x="30067" y="48984"/>
                        <a:pt x="25148" y="49073"/>
                        <a:pt x="20236" y="48940"/>
                      </a:cubicBezTo>
                      <a:cubicBezTo>
                        <a:pt x="18250" y="48890"/>
                        <a:pt x="17083" y="49445"/>
                        <a:pt x="16509" y="51400"/>
                      </a:cubicBezTo>
                      <a:cubicBezTo>
                        <a:pt x="15986" y="53127"/>
                        <a:pt x="15153" y="54767"/>
                        <a:pt x="14466" y="56444"/>
                      </a:cubicBezTo>
                      <a:cubicBezTo>
                        <a:pt x="11156" y="64478"/>
                        <a:pt x="11162" y="64370"/>
                        <a:pt x="2485" y="64181"/>
                      </a:cubicBezTo>
                      <a:cubicBezTo>
                        <a:pt x="-428" y="64118"/>
                        <a:pt x="-371" y="63216"/>
                        <a:pt x="594" y="60984"/>
                      </a:cubicBezTo>
                      <a:cubicBezTo>
                        <a:pt x="6010" y="48114"/>
                        <a:pt x="11313" y="35194"/>
                        <a:pt x="16661" y="22292"/>
                      </a:cubicBezTo>
                      <a:cubicBezTo>
                        <a:pt x="19277" y="15987"/>
                        <a:pt x="22020" y="9681"/>
                        <a:pt x="24448" y="3312"/>
                      </a:cubicBezTo>
                      <a:cubicBezTo>
                        <a:pt x="25381" y="853"/>
                        <a:pt x="26567" y="-43"/>
                        <a:pt x="29272" y="2"/>
                      </a:cubicBezTo>
                      <a:cubicBezTo>
                        <a:pt x="37671" y="134"/>
                        <a:pt x="37671" y="2"/>
                        <a:pt x="40818" y="7568"/>
                      </a:cubicBezTo>
                      <a:cubicBezTo>
                        <a:pt x="47825" y="24460"/>
                        <a:pt x="54831" y="41353"/>
                        <a:pt x="61835" y="58248"/>
                      </a:cubicBezTo>
                      <a:cubicBezTo>
                        <a:pt x="64250" y="64124"/>
                        <a:pt x="64256" y="64118"/>
                        <a:pt x="57099" y="64118"/>
                      </a:cubicBezTo>
                      <a:close/>
                      <a:moveTo>
                        <a:pt x="31763" y="14776"/>
                      </a:moveTo>
                      <a:cubicBezTo>
                        <a:pt x="28528" y="22601"/>
                        <a:pt x="25583" y="29828"/>
                        <a:pt x="22531" y="37004"/>
                      </a:cubicBezTo>
                      <a:cubicBezTo>
                        <a:pt x="21775" y="38782"/>
                        <a:pt x="22304" y="39217"/>
                        <a:pt x="24032" y="39198"/>
                      </a:cubicBezTo>
                      <a:cubicBezTo>
                        <a:pt x="29224" y="39152"/>
                        <a:pt x="34413" y="39152"/>
                        <a:pt x="39601" y="39198"/>
                      </a:cubicBezTo>
                      <a:cubicBezTo>
                        <a:pt x="41530" y="39198"/>
                        <a:pt x="41663" y="38416"/>
                        <a:pt x="41007" y="36865"/>
                      </a:cubicBezTo>
                      <a:cubicBezTo>
                        <a:pt x="37974" y="29708"/>
                        <a:pt x="35029" y="22519"/>
                        <a:pt x="31763" y="1477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6" name="Freeform 295">
                  <a:extLst>
                    <a:ext uri="{FF2B5EF4-FFF2-40B4-BE49-F238E27FC236}">
                      <a16:creationId xmlns:a16="http://schemas.microsoft.com/office/drawing/2014/main" id="{4DE5165E-2A65-0F4B-E07B-2CF31F2840ED}"/>
                    </a:ext>
                  </a:extLst>
                </p:cNvPr>
                <p:cNvSpPr/>
                <p:nvPr/>
              </p:nvSpPr>
              <p:spPr>
                <a:xfrm>
                  <a:off x="10805247" y="3783975"/>
                  <a:ext cx="50954" cy="65521"/>
                </a:xfrm>
                <a:custGeom>
                  <a:avLst/>
                  <a:gdLst>
                    <a:gd name="connsiteX0" fmla="*/ 48 w 50954"/>
                    <a:gd name="connsiteY0" fmla="*/ 21136 h 65521"/>
                    <a:gd name="connsiteX1" fmla="*/ 4 w 50954"/>
                    <a:gd name="connsiteY1" fmla="*/ 3480 h 65521"/>
                    <a:gd name="connsiteX2" fmla="*/ 3157 w 50954"/>
                    <a:gd name="connsiteY2" fmla="*/ 31 h 65521"/>
                    <a:gd name="connsiteX3" fmla="*/ 11172 w 50954"/>
                    <a:gd name="connsiteY3" fmla="*/ 7774 h 65521"/>
                    <a:gd name="connsiteX4" fmla="*/ 11172 w 50954"/>
                    <a:gd name="connsiteY4" fmla="*/ 35929 h 65521"/>
                    <a:gd name="connsiteX5" fmla="*/ 12061 w 50954"/>
                    <a:gd name="connsiteY5" fmla="*/ 43408 h 65521"/>
                    <a:gd name="connsiteX6" fmla="*/ 24092 w 50954"/>
                    <a:gd name="connsiteY6" fmla="*/ 53630 h 65521"/>
                    <a:gd name="connsiteX7" fmla="*/ 38438 w 50954"/>
                    <a:gd name="connsiteY7" fmla="*/ 44171 h 65521"/>
                    <a:gd name="connsiteX8" fmla="*/ 39699 w 50954"/>
                    <a:gd name="connsiteY8" fmla="*/ 35488 h 65521"/>
                    <a:gd name="connsiteX9" fmla="*/ 39617 w 50954"/>
                    <a:gd name="connsiteY9" fmla="*/ 3959 h 65521"/>
                    <a:gd name="connsiteX10" fmla="*/ 43545 w 50954"/>
                    <a:gd name="connsiteY10" fmla="*/ 6 h 65521"/>
                    <a:gd name="connsiteX11" fmla="*/ 50765 w 50954"/>
                    <a:gd name="connsiteY11" fmla="*/ 7245 h 65521"/>
                    <a:gd name="connsiteX12" fmla="*/ 50053 w 50954"/>
                    <a:gd name="connsiteY12" fmla="*/ 42916 h 65521"/>
                    <a:gd name="connsiteX13" fmla="*/ 17478 w 50954"/>
                    <a:gd name="connsiteY13" fmla="*/ 64318 h 65521"/>
                    <a:gd name="connsiteX14" fmla="*/ 2028 w 50954"/>
                    <a:gd name="connsiteY14" fmla="*/ 48617 h 65521"/>
                    <a:gd name="connsiteX15" fmla="*/ 42 w 50954"/>
                    <a:gd name="connsiteY15" fmla="*/ 35375 h 65521"/>
                    <a:gd name="connsiteX16" fmla="*/ 48 w 50954"/>
                    <a:gd name="connsiteY16" fmla="*/ 21136 h 65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954" h="65521">
                      <a:moveTo>
                        <a:pt x="48" y="21136"/>
                      </a:moveTo>
                      <a:cubicBezTo>
                        <a:pt x="48" y="15253"/>
                        <a:pt x="137" y="9370"/>
                        <a:pt x="4" y="3480"/>
                      </a:cubicBezTo>
                      <a:cubicBezTo>
                        <a:pt x="-46" y="1128"/>
                        <a:pt x="307" y="31"/>
                        <a:pt x="3157" y="31"/>
                      </a:cubicBezTo>
                      <a:cubicBezTo>
                        <a:pt x="11172" y="31"/>
                        <a:pt x="11172" y="-127"/>
                        <a:pt x="11172" y="7774"/>
                      </a:cubicBezTo>
                      <a:cubicBezTo>
                        <a:pt x="11172" y="17157"/>
                        <a:pt x="11210" y="26540"/>
                        <a:pt x="11172" y="35929"/>
                      </a:cubicBezTo>
                      <a:cubicBezTo>
                        <a:pt x="11157" y="38450"/>
                        <a:pt x="11455" y="40962"/>
                        <a:pt x="12061" y="43408"/>
                      </a:cubicBezTo>
                      <a:cubicBezTo>
                        <a:pt x="13625" y="49947"/>
                        <a:pt x="17786" y="53440"/>
                        <a:pt x="24092" y="53630"/>
                      </a:cubicBezTo>
                      <a:cubicBezTo>
                        <a:pt x="32290" y="53876"/>
                        <a:pt x="36231" y="51278"/>
                        <a:pt x="38438" y="44171"/>
                      </a:cubicBezTo>
                      <a:cubicBezTo>
                        <a:pt x="39298" y="41358"/>
                        <a:pt x="39723" y="38430"/>
                        <a:pt x="39699" y="35488"/>
                      </a:cubicBezTo>
                      <a:cubicBezTo>
                        <a:pt x="39699" y="24983"/>
                        <a:pt x="39819" y="14471"/>
                        <a:pt x="39617" y="3959"/>
                      </a:cubicBezTo>
                      <a:cubicBezTo>
                        <a:pt x="39554" y="838"/>
                        <a:pt x="40348" y="-83"/>
                        <a:pt x="43545" y="6"/>
                      </a:cubicBezTo>
                      <a:cubicBezTo>
                        <a:pt x="50791" y="207"/>
                        <a:pt x="50917" y="6"/>
                        <a:pt x="50765" y="7245"/>
                      </a:cubicBezTo>
                      <a:cubicBezTo>
                        <a:pt x="50526" y="19137"/>
                        <a:pt x="51711" y="31074"/>
                        <a:pt x="50053" y="42916"/>
                      </a:cubicBezTo>
                      <a:cubicBezTo>
                        <a:pt x="47751" y="59349"/>
                        <a:pt x="34131" y="69060"/>
                        <a:pt x="17478" y="64318"/>
                      </a:cubicBezTo>
                      <a:cubicBezTo>
                        <a:pt x="9734" y="62117"/>
                        <a:pt x="4633" y="56316"/>
                        <a:pt x="2028" y="48617"/>
                      </a:cubicBezTo>
                      <a:cubicBezTo>
                        <a:pt x="634" y="44344"/>
                        <a:pt x="-38" y="39868"/>
                        <a:pt x="42" y="35375"/>
                      </a:cubicBezTo>
                      <a:cubicBezTo>
                        <a:pt x="67" y="30664"/>
                        <a:pt x="48" y="25897"/>
                        <a:pt x="48" y="211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7" name="Freeform 296">
                  <a:extLst>
                    <a:ext uri="{FF2B5EF4-FFF2-40B4-BE49-F238E27FC236}">
                      <a16:creationId xmlns:a16="http://schemas.microsoft.com/office/drawing/2014/main" id="{15CBD856-2827-DBB8-A0D0-CE0FCE41CF9F}"/>
                    </a:ext>
                  </a:extLst>
                </p:cNvPr>
                <p:cNvSpPr/>
                <p:nvPr/>
              </p:nvSpPr>
              <p:spPr>
                <a:xfrm>
                  <a:off x="11018389" y="3784560"/>
                  <a:ext cx="39362" cy="64926"/>
                </a:xfrm>
                <a:custGeom>
                  <a:avLst/>
                  <a:gdLst>
                    <a:gd name="connsiteX0" fmla="*/ 65 w 39362"/>
                    <a:gd name="connsiteY0" fmla="*/ 32387 h 64926"/>
                    <a:gd name="connsiteX1" fmla="*/ 15 w 39362"/>
                    <a:gd name="connsiteY1" fmla="*/ 3381 h 64926"/>
                    <a:gd name="connsiteX2" fmla="*/ 3300 w 39362"/>
                    <a:gd name="connsiteY2" fmla="*/ 1 h 64926"/>
                    <a:gd name="connsiteX3" fmla="*/ 36185 w 39362"/>
                    <a:gd name="connsiteY3" fmla="*/ 1 h 64926"/>
                    <a:gd name="connsiteX4" fmla="*/ 39306 w 39362"/>
                    <a:gd name="connsiteY4" fmla="*/ 2977 h 64926"/>
                    <a:gd name="connsiteX5" fmla="*/ 39306 w 39362"/>
                    <a:gd name="connsiteY5" fmla="*/ 7170 h 64926"/>
                    <a:gd name="connsiteX6" fmla="*/ 36367 w 39362"/>
                    <a:gd name="connsiteY6" fmla="*/ 9901 h 64926"/>
                    <a:gd name="connsiteX7" fmla="*/ 14026 w 39362"/>
                    <a:gd name="connsiteY7" fmla="*/ 9813 h 64926"/>
                    <a:gd name="connsiteX8" fmla="*/ 10962 w 39362"/>
                    <a:gd name="connsiteY8" fmla="*/ 12915 h 64926"/>
                    <a:gd name="connsiteX9" fmla="*/ 10962 w 39362"/>
                    <a:gd name="connsiteY9" fmla="*/ 25526 h 64926"/>
                    <a:gd name="connsiteX10" fmla="*/ 14064 w 39362"/>
                    <a:gd name="connsiteY10" fmla="*/ 28553 h 64926"/>
                    <a:gd name="connsiteX11" fmla="*/ 33877 w 39362"/>
                    <a:gd name="connsiteY11" fmla="*/ 28446 h 64926"/>
                    <a:gd name="connsiteX12" fmla="*/ 37225 w 39362"/>
                    <a:gd name="connsiteY12" fmla="*/ 31637 h 64926"/>
                    <a:gd name="connsiteX13" fmla="*/ 30686 w 39362"/>
                    <a:gd name="connsiteY13" fmla="*/ 38453 h 64926"/>
                    <a:gd name="connsiteX14" fmla="*/ 13824 w 39362"/>
                    <a:gd name="connsiteY14" fmla="*/ 38453 h 64926"/>
                    <a:gd name="connsiteX15" fmla="*/ 10980 w 39362"/>
                    <a:gd name="connsiteY15" fmla="*/ 41335 h 64926"/>
                    <a:gd name="connsiteX16" fmla="*/ 11699 w 39362"/>
                    <a:gd name="connsiteY16" fmla="*/ 53574 h 64926"/>
                    <a:gd name="connsiteX17" fmla="*/ 23333 w 39362"/>
                    <a:gd name="connsiteY17" fmla="*/ 54432 h 64926"/>
                    <a:gd name="connsiteX18" fmla="*/ 35976 w 39362"/>
                    <a:gd name="connsiteY18" fmla="*/ 54432 h 64926"/>
                    <a:gd name="connsiteX19" fmla="*/ 39363 w 39362"/>
                    <a:gd name="connsiteY19" fmla="*/ 57585 h 64926"/>
                    <a:gd name="connsiteX20" fmla="*/ 32174 w 39362"/>
                    <a:gd name="connsiteY20" fmla="*/ 64861 h 64926"/>
                    <a:gd name="connsiteX21" fmla="*/ 3508 w 39362"/>
                    <a:gd name="connsiteY21" fmla="*/ 64925 h 64926"/>
                    <a:gd name="connsiteX22" fmla="*/ 2 w 39362"/>
                    <a:gd name="connsiteY22" fmla="*/ 61425 h 64926"/>
                    <a:gd name="connsiteX23" fmla="*/ 65 w 39362"/>
                    <a:gd name="connsiteY23" fmla="*/ 32387 h 6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362" h="64926">
                      <a:moveTo>
                        <a:pt x="65" y="32387"/>
                      </a:moveTo>
                      <a:cubicBezTo>
                        <a:pt x="65" y="22727"/>
                        <a:pt x="135" y="13060"/>
                        <a:pt x="15" y="3381"/>
                      </a:cubicBezTo>
                      <a:cubicBezTo>
                        <a:pt x="-17" y="858"/>
                        <a:pt x="645" y="-31"/>
                        <a:pt x="3300" y="1"/>
                      </a:cubicBezTo>
                      <a:cubicBezTo>
                        <a:pt x="14259" y="146"/>
                        <a:pt x="25225" y="121"/>
                        <a:pt x="36185" y="1"/>
                      </a:cubicBezTo>
                      <a:cubicBezTo>
                        <a:pt x="38474" y="1"/>
                        <a:pt x="39621" y="467"/>
                        <a:pt x="39306" y="2977"/>
                      </a:cubicBezTo>
                      <a:cubicBezTo>
                        <a:pt x="39142" y="4370"/>
                        <a:pt x="39142" y="5777"/>
                        <a:pt x="39306" y="7170"/>
                      </a:cubicBezTo>
                      <a:cubicBezTo>
                        <a:pt x="39583" y="9535"/>
                        <a:pt x="38448" y="9932"/>
                        <a:pt x="36367" y="9901"/>
                      </a:cubicBezTo>
                      <a:cubicBezTo>
                        <a:pt x="28920" y="9800"/>
                        <a:pt x="21473" y="9951"/>
                        <a:pt x="14026" y="9813"/>
                      </a:cubicBezTo>
                      <a:cubicBezTo>
                        <a:pt x="11598" y="9768"/>
                        <a:pt x="10873" y="10563"/>
                        <a:pt x="10962" y="12915"/>
                      </a:cubicBezTo>
                      <a:cubicBezTo>
                        <a:pt x="11119" y="17115"/>
                        <a:pt x="11138" y="21327"/>
                        <a:pt x="10962" y="25526"/>
                      </a:cubicBezTo>
                      <a:cubicBezTo>
                        <a:pt x="10854" y="27954"/>
                        <a:pt x="11699" y="28610"/>
                        <a:pt x="14064" y="28553"/>
                      </a:cubicBezTo>
                      <a:cubicBezTo>
                        <a:pt x="20666" y="28408"/>
                        <a:pt x="27275" y="28610"/>
                        <a:pt x="33877" y="28446"/>
                      </a:cubicBezTo>
                      <a:cubicBezTo>
                        <a:pt x="36399" y="28383"/>
                        <a:pt x="37307" y="28931"/>
                        <a:pt x="37225" y="31637"/>
                      </a:cubicBezTo>
                      <a:cubicBezTo>
                        <a:pt x="36948" y="40099"/>
                        <a:pt x="37956" y="38321"/>
                        <a:pt x="30686" y="38453"/>
                      </a:cubicBezTo>
                      <a:cubicBezTo>
                        <a:pt x="25068" y="38554"/>
                        <a:pt x="19443" y="38567"/>
                        <a:pt x="13824" y="38453"/>
                      </a:cubicBezTo>
                      <a:cubicBezTo>
                        <a:pt x="11592" y="38403"/>
                        <a:pt x="10829" y="39153"/>
                        <a:pt x="10980" y="41335"/>
                      </a:cubicBezTo>
                      <a:cubicBezTo>
                        <a:pt x="11264" y="45509"/>
                        <a:pt x="9341" y="50756"/>
                        <a:pt x="11699" y="53574"/>
                      </a:cubicBezTo>
                      <a:cubicBezTo>
                        <a:pt x="13976" y="56298"/>
                        <a:pt x="19336" y="54268"/>
                        <a:pt x="23333" y="54432"/>
                      </a:cubicBezTo>
                      <a:cubicBezTo>
                        <a:pt x="27539" y="54608"/>
                        <a:pt x="31771" y="54602"/>
                        <a:pt x="35976" y="54432"/>
                      </a:cubicBezTo>
                      <a:cubicBezTo>
                        <a:pt x="38410" y="54331"/>
                        <a:pt x="39382" y="54816"/>
                        <a:pt x="39363" y="57585"/>
                      </a:cubicBezTo>
                      <a:cubicBezTo>
                        <a:pt x="39300" y="64861"/>
                        <a:pt x="39457" y="64861"/>
                        <a:pt x="32174" y="64861"/>
                      </a:cubicBezTo>
                      <a:cubicBezTo>
                        <a:pt x="22621" y="64861"/>
                        <a:pt x="13061" y="64767"/>
                        <a:pt x="3508" y="64925"/>
                      </a:cubicBezTo>
                      <a:cubicBezTo>
                        <a:pt x="746" y="64975"/>
                        <a:pt x="-48" y="64174"/>
                        <a:pt x="2" y="61425"/>
                      </a:cubicBezTo>
                      <a:cubicBezTo>
                        <a:pt x="160" y="51720"/>
                        <a:pt x="65" y="42054"/>
                        <a:pt x="65" y="3238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9146738C-7728-367D-F3A5-79C064B2CB34}"/>
                    </a:ext>
                  </a:extLst>
                </p:cNvPr>
                <p:cNvSpPr/>
                <p:nvPr/>
              </p:nvSpPr>
              <p:spPr>
                <a:xfrm>
                  <a:off x="10947221" y="3784523"/>
                  <a:ext cx="63955" cy="65319"/>
                </a:xfrm>
                <a:custGeom>
                  <a:avLst/>
                  <a:gdLst>
                    <a:gd name="connsiteX0" fmla="*/ 31639 w 63955"/>
                    <a:gd name="connsiteY0" fmla="*/ 51593 h 65319"/>
                    <a:gd name="connsiteX1" fmla="*/ 48337 w 63955"/>
                    <a:gd name="connsiteY1" fmla="*/ 9628 h 65319"/>
                    <a:gd name="connsiteX2" fmla="*/ 63956 w 63955"/>
                    <a:gd name="connsiteY2" fmla="*/ 346 h 65319"/>
                    <a:gd name="connsiteX3" fmla="*/ 55374 w 63955"/>
                    <a:gd name="connsiteY3" fmla="*/ 22177 h 65319"/>
                    <a:gd name="connsiteX4" fmla="*/ 39609 w 63955"/>
                    <a:gd name="connsiteY4" fmla="*/ 62741 h 65319"/>
                    <a:gd name="connsiteX5" fmla="*/ 35277 w 63955"/>
                    <a:gd name="connsiteY5" fmla="*/ 64791 h 65319"/>
                    <a:gd name="connsiteX6" fmla="*/ 23927 w 63955"/>
                    <a:gd name="connsiteY6" fmla="*/ 62735 h 65319"/>
                    <a:gd name="connsiteX7" fmla="*/ 665 w 63955"/>
                    <a:gd name="connsiteY7" fmla="*/ 3959 h 65319"/>
                    <a:gd name="connsiteX8" fmla="*/ 3295 w 63955"/>
                    <a:gd name="connsiteY8" fmla="*/ 31 h 65319"/>
                    <a:gd name="connsiteX9" fmla="*/ 14122 w 63955"/>
                    <a:gd name="connsiteY9" fmla="*/ 7503 h 6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55" h="65319">
                      <a:moveTo>
                        <a:pt x="31639" y="51593"/>
                      </a:moveTo>
                      <a:lnTo>
                        <a:pt x="48337" y="9628"/>
                      </a:lnTo>
                      <a:cubicBezTo>
                        <a:pt x="52372" y="-518"/>
                        <a:pt x="52372" y="-518"/>
                        <a:pt x="63956" y="346"/>
                      </a:cubicBezTo>
                      <a:cubicBezTo>
                        <a:pt x="61068" y="7692"/>
                        <a:pt x="58192" y="14925"/>
                        <a:pt x="55374" y="22177"/>
                      </a:cubicBezTo>
                      <a:cubicBezTo>
                        <a:pt x="50115" y="35702"/>
                        <a:pt x="44232" y="48982"/>
                        <a:pt x="39609" y="62741"/>
                      </a:cubicBezTo>
                      <a:cubicBezTo>
                        <a:pt x="38783" y="65207"/>
                        <a:pt x="36980" y="65182"/>
                        <a:pt x="35277" y="64791"/>
                      </a:cubicBezTo>
                      <a:cubicBezTo>
                        <a:pt x="31494" y="63921"/>
                        <a:pt x="25819" y="67616"/>
                        <a:pt x="23927" y="62735"/>
                      </a:cubicBezTo>
                      <a:cubicBezTo>
                        <a:pt x="16430" y="43055"/>
                        <a:pt x="8339" y="23589"/>
                        <a:pt x="665" y="3959"/>
                      </a:cubicBezTo>
                      <a:cubicBezTo>
                        <a:pt x="-564" y="807"/>
                        <a:pt x="-306" y="-51"/>
                        <a:pt x="3295" y="31"/>
                      </a:cubicBezTo>
                      <a:cubicBezTo>
                        <a:pt x="11158" y="220"/>
                        <a:pt x="11164" y="31"/>
                        <a:pt x="14122" y="750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E9B956D1-B821-9D54-950F-918F40448737}"/>
                    </a:ext>
                  </a:extLst>
                </p:cNvPr>
                <p:cNvSpPr/>
                <p:nvPr/>
              </p:nvSpPr>
              <p:spPr>
                <a:xfrm>
                  <a:off x="10905254" y="3862962"/>
                  <a:ext cx="50807" cy="64856"/>
                </a:xfrm>
                <a:custGeom>
                  <a:avLst/>
                  <a:gdLst>
                    <a:gd name="connsiteX0" fmla="*/ 50742 w 50807"/>
                    <a:gd name="connsiteY0" fmla="*/ 22497 h 64856"/>
                    <a:gd name="connsiteX1" fmla="*/ 49809 w 50807"/>
                    <a:gd name="connsiteY1" fmla="*/ 45040 h 64856"/>
                    <a:gd name="connsiteX2" fmla="*/ 24586 w 50807"/>
                    <a:gd name="connsiteY2" fmla="*/ 64821 h 64856"/>
                    <a:gd name="connsiteX3" fmla="*/ 687 w 50807"/>
                    <a:gd name="connsiteY3" fmla="*/ 42536 h 64856"/>
                    <a:gd name="connsiteX4" fmla="*/ 151 w 50807"/>
                    <a:gd name="connsiteY4" fmla="*/ 2646 h 64856"/>
                    <a:gd name="connsiteX5" fmla="*/ 2295 w 50807"/>
                    <a:gd name="connsiteY5" fmla="*/ 383 h 64856"/>
                    <a:gd name="connsiteX6" fmla="*/ 11123 w 50807"/>
                    <a:gd name="connsiteY6" fmla="*/ 8208 h 64856"/>
                    <a:gd name="connsiteX7" fmla="*/ 11558 w 50807"/>
                    <a:gd name="connsiteY7" fmla="*/ 40531 h 64856"/>
                    <a:gd name="connsiteX8" fmla="*/ 29025 w 50807"/>
                    <a:gd name="connsiteY8" fmla="*/ 53609 h 64856"/>
                    <a:gd name="connsiteX9" fmla="*/ 39360 w 50807"/>
                    <a:gd name="connsiteY9" fmla="*/ 40506 h 64856"/>
                    <a:gd name="connsiteX10" fmla="*/ 39802 w 50807"/>
                    <a:gd name="connsiteY10" fmla="*/ 6070 h 64856"/>
                    <a:gd name="connsiteX11" fmla="*/ 45691 w 50807"/>
                    <a:gd name="connsiteY11" fmla="*/ 433 h 64856"/>
                    <a:gd name="connsiteX12" fmla="*/ 48214 w 50807"/>
                    <a:gd name="connsiteY12" fmla="*/ 433 h 64856"/>
                    <a:gd name="connsiteX13" fmla="*/ 50774 w 50807"/>
                    <a:gd name="connsiteY13" fmla="*/ 3119 h 64856"/>
                    <a:gd name="connsiteX14" fmla="*/ 50742 w 50807"/>
                    <a:gd name="connsiteY14" fmla="*/ 22497 h 64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807" h="64856">
                      <a:moveTo>
                        <a:pt x="50742" y="22497"/>
                      </a:moveTo>
                      <a:cubicBezTo>
                        <a:pt x="50370" y="29124"/>
                        <a:pt x="51587" y="37158"/>
                        <a:pt x="49809" y="45040"/>
                      </a:cubicBezTo>
                      <a:cubicBezTo>
                        <a:pt x="46782" y="58458"/>
                        <a:pt x="37828" y="65420"/>
                        <a:pt x="24586" y="64821"/>
                      </a:cubicBezTo>
                      <a:cubicBezTo>
                        <a:pt x="10789" y="64190"/>
                        <a:pt x="2087" y="56396"/>
                        <a:pt x="687" y="42536"/>
                      </a:cubicBezTo>
                      <a:cubicBezTo>
                        <a:pt x="-643" y="29294"/>
                        <a:pt x="416" y="15945"/>
                        <a:pt x="151" y="2646"/>
                      </a:cubicBezTo>
                      <a:cubicBezTo>
                        <a:pt x="151" y="1070"/>
                        <a:pt x="656" y="553"/>
                        <a:pt x="2295" y="383"/>
                      </a:cubicBezTo>
                      <a:cubicBezTo>
                        <a:pt x="11123" y="-500"/>
                        <a:pt x="11016" y="-557"/>
                        <a:pt x="11123" y="8208"/>
                      </a:cubicBezTo>
                      <a:cubicBezTo>
                        <a:pt x="11243" y="18984"/>
                        <a:pt x="10524" y="29780"/>
                        <a:pt x="11558" y="40531"/>
                      </a:cubicBezTo>
                      <a:cubicBezTo>
                        <a:pt x="12529" y="50620"/>
                        <a:pt x="19195" y="55501"/>
                        <a:pt x="29025" y="53609"/>
                      </a:cubicBezTo>
                      <a:cubicBezTo>
                        <a:pt x="34997" y="52455"/>
                        <a:pt x="38686" y="47978"/>
                        <a:pt x="39360" y="40506"/>
                      </a:cubicBezTo>
                      <a:cubicBezTo>
                        <a:pt x="40395" y="29048"/>
                        <a:pt x="39625" y="17553"/>
                        <a:pt x="39802" y="6070"/>
                      </a:cubicBezTo>
                      <a:cubicBezTo>
                        <a:pt x="39890" y="395"/>
                        <a:pt x="39802" y="395"/>
                        <a:pt x="45691" y="433"/>
                      </a:cubicBezTo>
                      <a:cubicBezTo>
                        <a:pt x="46531" y="483"/>
                        <a:pt x="47374" y="483"/>
                        <a:pt x="48214" y="433"/>
                      </a:cubicBezTo>
                      <a:cubicBezTo>
                        <a:pt x="50339" y="174"/>
                        <a:pt x="50805" y="1202"/>
                        <a:pt x="50774" y="3119"/>
                      </a:cubicBezTo>
                      <a:cubicBezTo>
                        <a:pt x="50679" y="9122"/>
                        <a:pt x="50742" y="15144"/>
                        <a:pt x="50742" y="22497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0" name="Freeform 299">
                  <a:extLst>
                    <a:ext uri="{FF2B5EF4-FFF2-40B4-BE49-F238E27FC236}">
                      <a16:creationId xmlns:a16="http://schemas.microsoft.com/office/drawing/2014/main" id="{F3B9BF58-F33F-9E2D-C577-35C0CC6B357E}"/>
                    </a:ext>
                  </a:extLst>
                </p:cNvPr>
                <p:cNvSpPr/>
                <p:nvPr/>
              </p:nvSpPr>
              <p:spPr>
                <a:xfrm>
                  <a:off x="11034416" y="3864135"/>
                  <a:ext cx="39391" cy="64203"/>
                </a:xfrm>
                <a:custGeom>
                  <a:avLst/>
                  <a:gdLst>
                    <a:gd name="connsiteX0" fmla="*/ 67 w 39391"/>
                    <a:gd name="connsiteY0" fmla="*/ 32213 h 64203"/>
                    <a:gd name="connsiteX1" fmla="*/ 4 w 39391"/>
                    <a:gd name="connsiteY1" fmla="*/ 4084 h 64203"/>
                    <a:gd name="connsiteX2" fmla="*/ 3787 w 39391"/>
                    <a:gd name="connsiteY2" fmla="*/ 4 h 64203"/>
                    <a:gd name="connsiteX3" fmla="*/ 35795 w 39391"/>
                    <a:gd name="connsiteY3" fmla="*/ 35 h 64203"/>
                    <a:gd name="connsiteX4" fmla="*/ 39301 w 39391"/>
                    <a:gd name="connsiteY4" fmla="*/ 3428 h 64203"/>
                    <a:gd name="connsiteX5" fmla="*/ 39301 w 39391"/>
                    <a:gd name="connsiteY5" fmla="*/ 7211 h 64203"/>
                    <a:gd name="connsiteX6" fmla="*/ 36388 w 39391"/>
                    <a:gd name="connsiteY6" fmla="*/ 9935 h 64203"/>
                    <a:gd name="connsiteX7" fmla="*/ 14910 w 39391"/>
                    <a:gd name="connsiteY7" fmla="*/ 9834 h 64203"/>
                    <a:gd name="connsiteX8" fmla="*/ 11240 w 39391"/>
                    <a:gd name="connsiteY8" fmla="*/ 13618 h 64203"/>
                    <a:gd name="connsiteX9" fmla="*/ 11240 w 39391"/>
                    <a:gd name="connsiteY9" fmla="*/ 24527 h 64203"/>
                    <a:gd name="connsiteX10" fmla="*/ 15308 w 39391"/>
                    <a:gd name="connsiteY10" fmla="*/ 28777 h 64203"/>
                    <a:gd name="connsiteX11" fmla="*/ 33834 w 39391"/>
                    <a:gd name="connsiteY11" fmla="*/ 28638 h 64203"/>
                    <a:gd name="connsiteX12" fmla="*/ 37182 w 39391"/>
                    <a:gd name="connsiteY12" fmla="*/ 31829 h 64203"/>
                    <a:gd name="connsiteX13" fmla="*/ 37182 w 39391"/>
                    <a:gd name="connsiteY13" fmla="*/ 35177 h 64203"/>
                    <a:gd name="connsiteX14" fmla="*/ 33910 w 39391"/>
                    <a:gd name="connsiteY14" fmla="*/ 38538 h 64203"/>
                    <a:gd name="connsiteX15" fmla="*/ 14538 w 39391"/>
                    <a:gd name="connsiteY15" fmla="*/ 38431 h 64203"/>
                    <a:gd name="connsiteX16" fmla="*/ 11253 w 39391"/>
                    <a:gd name="connsiteY16" fmla="*/ 41748 h 64203"/>
                    <a:gd name="connsiteX17" fmla="*/ 11253 w 39391"/>
                    <a:gd name="connsiteY17" fmla="*/ 51402 h 64203"/>
                    <a:gd name="connsiteX18" fmla="*/ 14078 w 39391"/>
                    <a:gd name="connsiteY18" fmla="*/ 54239 h 64203"/>
                    <a:gd name="connsiteX19" fmla="*/ 35555 w 39391"/>
                    <a:gd name="connsiteY19" fmla="*/ 54126 h 64203"/>
                    <a:gd name="connsiteX20" fmla="*/ 39301 w 39391"/>
                    <a:gd name="connsiteY20" fmla="*/ 57758 h 64203"/>
                    <a:gd name="connsiteX21" fmla="*/ 39301 w 39391"/>
                    <a:gd name="connsiteY21" fmla="*/ 61541 h 64203"/>
                    <a:gd name="connsiteX22" fmla="*/ 36779 w 39391"/>
                    <a:gd name="connsiteY22" fmla="*/ 64202 h 64203"/>
                    <a:gd name="connsiteX23" fmla="*/ 2665 w 39391"/>
                    <a:gd name="connsiteY23" fmla="*/ 64202 h 64203"/>
                    <a:gd name="connsiteX24" fmla="*/ 29 w 39391"/>
                    <a:gd name="connsiteY24" fmla="*/ 61182 h 64203"/>
                    <a:gd name="connsiteX25" fmla="*/ 67 w 39391"/>
                    <a:gd name="connsiteY25" fmla="*/ 32213 h 64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9391" h="64203">
                      <a:moveTo>
                        <a:pt x="67" y="32213"/>
                      </a:moveTo>
                      <a:cubicBezTo>
                        <a:pt x="67" y="22837"/>
                        <a:pt x="168" y="13460"/>
                        <a:pt x="4" y="4084"/>
                      </a:cubicBezTo>
                      <a:cubicBezTo>
                        <a:pt x="-47" y="1177"/>
                        <a:pt x="382" y="-78"/>
                        <a:pt x="3787" y="4"/>
                      </a:cubicBezTo>
                      <a:cubicBezTo>
                        <a:pt x="14450" y="256"/>
                        <a:pt x="25126" y="174"/>
                        <a:pt x="35795" y="35"/>
                      </a:cubicBezTo>
                      <a:cubicBezTo>
                        <a:pt x="38437" y="4"/>
                        <a:pt x="39736" y="552"/>
                        <a:pt x="39301" y="3428"/>
                      </a:cubicBezTo>
                      <a:cubicBezTo>
                        <a:pt x="39124" y="4683"/>
                        <a:pt x="39124" y="5956"/>
                        <a:pt x="39301" y="7211"/>
                      </a:cubicBezTo>
                      <a:cubicBezTo>
                        <a:pt x="39629" y="9607"/>
                        <a:pt x="38418" y="9961"/>
                        <a:pt x="36388" y="9935"/>
                      </a:cubicBezTo>
                      <a:cubicBezTo>
                        <a:pt x="29231" y="9853"/>
                        <a:pt x="22067" y="10055"/>
                        <a:pt x="14910" y="9834"/>
                      </a:cubicBezTo>
                      <a:cubicBezTo>
                        <a:pt x="11871" y="9740"/>
                        <a:pt x="11051" y="10755"/>
                        <a:pt x="11240" y="13618"/>
                      </a:cubicBezTo>
                      <a:cubicBezTo>
                        <a:pt x="11483" y="17250"/>
                        <a:pt x="11483" y="20895"/>
                        <a:pt x="11240" y="24527"/>
                      </a:cubicBezTo>
                      <a:cubicBezTo>
                        <a:pt x="11020" y="27680"/>
                        <a:pt x="11808" y="28941"/>
                        <a:pt x="15308" y="28777"/>
                      </a:cubicBezTo>
                      <a:cubicBezTo>
                        <a:pt x="21468" y="28462"/>
                        <a:pt x="27661" y="28777"/>
                        <a:pt x="33834" y="28638"/>
                      </a:cubicBezTo>
                      <a:cubicBezTo>
                        <a:pt x="36299" y="28575"/>
                        <a:pt x="37617" y="29098"/>
                        <a:pt x="37182" y="31829"/>
                      </a:cubicBezTo>
                      <a:cubicBezTo>
                        <a:pt x="37031" y="32940"/>
                        <a:pt x="37031" y="34066"/>
                        <a:pt x="37182" y="35177"/>
                      </a:cubicBezTo>
                      <a:cubicBezTo>
                        <a:pt x="37485" y="37699"/>
                        <a:pt x="36552" y="38607"/>
                        <a:pt x="33910" y="38538"/>
                      </a:cubicBezTo>
                      <a:cubicBezTo>
                        <a:pt x="27459" y="38374"/>
                        <a:pt x="20989" y="38607"/>
                        <a:pt x="14538" y="38431"/>
                      </a:cubicBezTo>
                      <a:cubicBezTo>
                        <a:pt x="11909" y="38355"/>
                        <a:pt x="11083" y="39169"/>
                        <a:pt x="11253" y="41748"/>
                      </a:cubicBezTo>
                      <a:cubicBezTo>
                        <a:pt x="11445" y="44963"/>
                        <a:pt x="11445" y="48186"/>
                        <a:pt x="11253" y="51402"/>
                      </a:cubicBezTo>
                      <a:cubicBezTo>
                        <a:pt x="11133" y="53609"/>
                        <a:pt x="11846" y="54283"/>
                        <a:pt x="14078" y="54239"/>
                      </a:cubicBezTo>
                      <a:cubicBezTo>
                        <a:pt x="21235" y="54107"/>
                        <a:pt x="28405" y="54328"/>
                        <a:pt x="35555" y="54126"/>
                      </a:cubicBezTo>
                      <a:cubicBezTo>
                        <a:pt x="38424" y="54044"/>
                        <a:pt x="39768" y="54700"/>
                        <a:pt x="39301" y="57758"/>
                      </a:cubicBezTo>
                      <a:cubicBezTo>
                        <a:pt x="39143" y="59014"/>
                        <a:pt x="39143" y="60285"/>
                        <a:pt x="39301" y="61541"/>
                      </a:cubicBezTo>
                      <a:cubicBezTo>
                        <a:pt x="39496" y="63471"/>
                        <a:pt x="38910" y="64221"/>
                        <a:pt x="36779" y="64202"/>
                      </a:cubicBezTo>
                      <a:cubicBezTo>
                        <a:pt x="25428" y="64108"/>
                        <a:pt x="14034" y="64070"/>
                        <a:pt x="2665" y="64202"/>
                      </a:cubicBezTo>
                      <a:cubicBezTo>
                        <a:pt x="142" y="64240"/>
                        <a:pt x="16" y="63074"/>
                        <a:pt x="29" y="61182"/>
                      </a:cubicBezTo>
                      <a:cubicBezTo>
                        <a:pt x="92" y="51522"/>
                        <a:pt x="67" y="41867"/>
                        <a:pt x="67" y="3221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1" name="Freeform 300">
                  <a:extLst>
                    <a:ext uri="{FF2B5EF4-FFF2-40B4-BE49-F238E27FC236}">
                      <a16:creationId xmlns:a16="http://schemas.microsoft.com/office/drawing/2014/main" id="{F7D2A190-DA6B-2EF9-E8B7-2351B07BFCD9}"/>
                    </a:ext>
                  </a:extLst>
                </p:cNvPr>
                <p:cNvSpPr/>
                <p:nvPr/>
              </p:nvSpPr>
              <p:spPr>
                <a:xfrm>
                  <a:off x="11117444" y="3783635"/>
                  <a:ext cx="44084" cy="65918"/>
                </a:xfrm>
                <a:custGeom>
                  <a:avLst/>
                  <a:gdLst>
                    <a:gd name="connsiteX0" fmla="*/ 22572 w 44084"/>
                    <a:gd name="connsiteY0" fmla="*/ 31 h 65918"/>
                    <a:gd name="connsiteX1" fmla="*/ 40410 w 44084"/>
                    <a:gd name="connsiteY1" fmla="*/ 5277 h 65918"/>
                    <a:gd name="connsiteX2" fmla="*/ 41192 w 44084"/>
                    <a:gd name="connsiteY2" fmla="*/ 9514 h 65918"/>
                    <a:gd name="connsiteX3" fmla="*/ 40051 w 44084"/>
                    <a:gd name="connsiteY3" fmla="*/ 11267 h 65918"/>
                    <a:gd name="connsiteX4" fmla="*/ 33682 w 44084"/>
                    <a:gd name="connsiteY4" fmla="*/ 12894 h 65918"/>
                    <a:gd name="connsiteX5" fmla="*/ 20056 w 44084"/>
                    <a:gd name="connsiteY5" fmla="*/ 9899 h 65918"/>
                    <a:gd name="connsiteX6" fmla="*/ 12754 w 44084"/>
                    <a:gd name="connsiteY6" fmla="*/ 15814 h 65918"/>
                    <a:gd name="connsiteX7" fmla="*/ 17319 w 44084"/>
                    <a:gd name="connsiteY7" fmla="*/ 23450 h 65918"/>
                    <a:gd name="connsiteX8" fmla="*/ 34672 w 44084"/>
                    <a:gd name="connsiteY8" fmla="*/ 31893 h 65918"/>
                    <a:gd name="connsiteX9" fmla="*/ 41142 w 44084"/>
                    <a:gd name="connsiteY9" fmla="*/ 55855 h 65918"/>
                    <a:gd name="connsiteX10" fmla="*/ 26241 w 44084"/>
                    <a:gd name="connsiteY10" fmla="*/ 65547 h 65918"/>
                    <a:gd name="connsiteX11" fmla="*/ 1176 w 44084"/>
                    <a:gd name="connsiteY11" fmla="*/ 58611 h 65918"/>
                    <a:gd name="connsiteX12" fmla="*/ 615 w 44084"/>
                    <a:gd name="connsiteY12" fmla="*/ 55534 h 65918"/>
                    <a:gd name="connsiteX13" fmla="*/ 5092 w 44084"/>
                    <a:gd name="connsiteY13" fmla="*/ 49575 h 65918"/>
                    <a:gd name="connsiteX14" fmla="*/ 11082 w 44084"/>
                    <a:gd name="connsiteY14" fmla="*/ 52210 h 65918"/>
                    <a:gd name="connsiteX15" fmla="*/ 25699 w 44084"/>
                    <a:gd name="connsiteY15" fmla="*/ 54733 h 65918"/>
                    <a:gd name="connsiteX16" fmla="*/ 32680 w 44084"/>
                    <a:gd name="connsiteY16" fmla="*/ 47878 h 65918"/>
                    <a:gd name="connsiteX17" fmla="*/ 28543 w 44084"/>
                    <a:gd name="connsiteY17" fmla="*/ 40312 h 65918"/>
                    <a:gd name="connsiteX18" fmla="*/ 12735 w 44084"/>
                    <a:gd name="connsiteY18" fmla="*/ 32555 h 65918"/>
                    <a:gd name="connsiteX19" fmla="*/ 1510 w 44084"/>
                    <a:gd name="connsiteY19" fmla="*/ 16369 h 65918"/>
                    <a:gd name="connsiteX20" fmla="*/ 19204 w 44084"/>
                    <a:gd name="connsiteY20" fmla="*/ 24 h 65918"/>
                    <a:gd name="connsiteX21" fmla="*/ 22572 w 44084"/>
                    <a:gd name="connsiteY21" fmla="*/ 31 h 6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84" h="65918">
                      <a:moveTo>
                        <a:pt x="22572" y="31"/>
                      </a:moveTo>
                      <a:cubicBezTo>
                        <a:pt x="29129" y="-278"/>
                        <a:pt x="34943" y="1777"/>
                        <a:pt x="40410" y="5277"/>
                      </a:cubicBezTo>
                      <a:cubicBezTo>
                        <a:pt x="42466" y="6595"/>
                        <a:pt x="42725" y="7749"/>
                        <a:pt x="41192" y="9514"/>
                      </a:cubicBezTo>
                      <a:cubicBezTo>
                        <a:pt x="40726" y="10039"/>
                        <a:pt x="40341" y="10630"/>
                        <a:pt x="40051" y="11267"/>
                      </a:cubicBezTo>
                      <a:cubicBezTo>
                        <a:pt x="38607" y="14527"/>
                        <a:pt x="37024" y="15505"/>
                        <a:pt x="33682" y="12894"/>
                      </a:cubicBezTo>
                      <a:cubicBezTo>
                        <a:pt x="29792" y="9855"/>
                        <a:pt x="24936" y="9193"/>
                        <a:pt x="20056" y="9899"/>
                      </a:cubicBezTo>
                      <a:cubicBezTo>
                        <a:pt x="16524" y="10403"/>
                        <a:pt x="13561" y="11961"/>
                        <a:pt x="12754" y="15814"/>
                      </a:cubicBezTo>
                      <a:cubicBezTo>
                        <a:pt x="11946" y="19667"/>
                        <a:pt x="14286" y="21918"/>
                        <a:pt x="17319" y="23450"/>
                      </a:cubicBezTo>
                      <a:cubicBezTo>
                        <a:pt x="23063" y="26344"/>
                        <a:pt x="29123" y="28677"/>
                        <a:pt x="34672" y="31893"/>
                      </a:cubicBezTo>
                      <a:cubicBezTo>
                        <a:pt x="44080" y="37335"/>
                        <a:pt x="46817" y="47387"/>
                        <a:pt x="41142" y="55855"/>
                      </a:cubicBezTo>
                      <a:cubicBezTo>
                        <a:pt x="37787" y="61065"/>
                        <a:pt x="32364" y="64592"/>
                        <a:pt x="26241" y="65547"/>
                      </a:cubicBezTo>
                      <a:cubicBezTo>
                        <a:pt x="16783" y="67111"/>
                        <a:pt x="8812" y="63529"/>
                        <a:pt x="1176" y="58611"/>
                      </a:cubicBezTo>
                      <a:cubicBezTo>
                        <a:pt x="-217" y="57709"/>
                        <a:pt x="-331" y="56820"/>
                        <a:pt x="615" y="55534"/>
                      </a:cubicBezTo>
                      <a:cubicBezTo>
                        <a:pt x="2109" y="53509"/>
                        <a:pt x="3137" y="50703"/>
                        <a:pt x="5092" y="49575"/>
                      </a:cubicBezTo>
                      <a:cubicBezTo>
                        <a:pt x="7173" y="48395"/>
                        <a:pt x="9058" y="51258"/>
                        <a:pt x="11082" y="52210"/>
                      </a:cubicBezTo>
                      <a:cubicBezTo>
                        <a:pt x="15768" y="54417"/>
                        <a:pt x="20484" y="55811"/>
                        <a:pt x="25699" y="54733"/>
                      </a:cubicBezTo>
                      <a:cubicBezTo>
                        <a:pt x="29483" y="53926"/>
                        <a:pt x="32005" y="51801"/>
                        <a:pt x="32680" y="47878"/>
                      </a:cubicBezTo>
                      <a:cubicBezTo>
                        <a:pt x="33310" y="44278"/>
                        <a:pt x="31418" y="41856"/>
                        <a:pt x="28543" y="40312"/>
                      </a:cubicBezTo>
                      <a:cubicBezTo>
                        <a:pt x="23360" y="37569"/>
                        <a:pt x="17937" y="35267"/>
                        <a:pt x="12735" y="32555"/>
                      </a:cubicBezTo>
                      <a:cubicBezTo>
                        <a:pt x="6189" y="29157"/>
                        <a:pt x="1107" y="24598"/>
                        <a:pt x="1510" y="16369"/>
                      </a:cubicBezTo>
                      <a:cubicBezTo>
                        <a:pt x="1952" y="7408"/>
                        <a:pt x="9329" y="604"/>
                        <a:pt x="19204" y="24"/>
                      </a:cubicBezTo>
                      <a:cubicBezTo>
                        <a:pt x="20327" y="-20"/>
                        <a:pt x="21449" y="37"/>
                        <a:pt x="22572" y="3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2" name="Freeform 301">
                  <a:extLst>
                    <a:ext uri="{FF2B5EF4-FFF2-40B4-BE49-F238E27FC236}">
                      <a16:creationId xmlns:a16="http://schemas.microsoft.com/office/drawing/2014/main" id="{E8D8D291-ECD5-D019-0CC3-00FC6472246B}"/>
                    </a:ext>
                  </a:extLst>
                </p:cNvPr>
                <p:cNvSpPr/>
                <p:nvPr/>
              </p:nvSpPr>
              <p:spPr>
                <a:xfrm>
                  <a:off x="11276938" y="3784230"/>
                  <a:ext cx="45946" cy="65103"/>
                </a:xfrm>
                <a:custGeom>
                  <a:avLst/>
                  <a:gdLst>
                    <a:gd name="connsiteX0" fmla="*/ 28604 w 45946"/>
                    <a:gd name="connsiteY0" fmla="*/ 37597 h 65103"/>
                    <a:gd name="connsiteX1" fmla="*/ 28654 w 45946"/>
                    <a:gd name="connsiteY1" fmla="*/ 61963 h 65103"/>
                    <a:gd name="connsiteX2" fmla="*/ 25627 w 45946"/>
                    <a:gd name="connsiteY2" fmla="*/ 65078 h 65103"/>
                    <a:gd name="connsiteX3" fmla="*/ 17335 w 45946"/>
                    <a:gd name="connsiteY3" fmla="*/ 57176 h 65103"/>
                    <a:gd name="connsiteX4" fmla="*/ 17405 w 45946"/>
                    <a:gd name="connsiteY4" fmla="*/ 13907 h 65103"/>
                    <a:gd name="connsiteX5" fmla="*/ 13464 w 45946"/>
                    <a:gd name="connsiteY5" fmla="*/ 9890 h 65103"/>
                    <a:gd name="connsiteX6" fmla="*/ 3374 w 45946"/>
                    <a:gd name="connsiteY6" fmla="*/ 9997 h 65103"/>
                    <a:gd name="connsiteX7" fmla="*/ 1 w 45946"/>
                    <a:gd name="connsiteY7" fmla="*/ 6800 h 65103"/>
                    <a:gd name="connsiteX8" fmla="*/ 6515 w 45946"/>
                    <a:gd name="connsiteY8" fmla="*/ 122 h 65103"/>
                    <a:gd name="connsiteX9" fmla="*/ 40654 w 45946"/>
                    <a:gd name="connsiteY9" fmla="*/ 9 h 65103"/>
                    <a:gd name="connsiteX10" fmla="*/ 45938 w 45946"/>
                    <a:gd name="connsiteY10" fmla="*/ 5217 h 65103"/>
                    <a:gd name="connsiteX11" fmla="*/ 41064 w 45946"/>
                    <a:gd name="connsiteY11" fmla="*/ 10016 h 65103"/>
                    <a:gd name="connsiteX12" fmla="*/ 31801 w 45946"/>
                    <a:gd name="connsiteY12" fmla="*/ 9896 h 65103"/>
                    <a:gd name="connsiteX13" fmla="*/ 28566 w 45946"/>
                    <a:gd name="connsiteY13" fmla="*/ 13232 h 65103"/>
                    <a:gd name="connsiteX14" fmla="*/ 28604 w 45946"/>
                    <a:gd name="connsiteY14" fmla="*/ 37597 h 65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946" h="65103">
                      <a:moveTo>
                        <a:pt x="28604" y="37597"/>
                      </a:moveTo>
                      <a:cubicBezTo>
                        <a:pt x="28604" y="45719"/>
                        <a:pt x="28522" y="53847"/>
                        <a:pt x="28654" y="61963"/>
                      </a:cubicBezTo>
                      <a:cubicBezTo>
                        <a:pt x="28692" y="64308"/>
                        <a:pt x="28068" y="65040"/>
                        <a:pt x="25627" y="65078"/>
                      </a:cubicBezTo>
                      <a:cubicBezTo>
                        <a:pt x="17335" y="65191"/>
                        <a:pt x="17335" y="65298"/>
                        <a:pt x="17335" y="57176"/>
                      </a:cubicBezTo>
                      <a:cubicBezTo>
                        <a:pt x="17335" y="42749"/>
                        <a:pt x="17253" y="28328"/>
                        <a:pt x="17405" y="13907"/>
                      </a:cubicBezTo>
                      <a:cubicBezTo>
                        <a:pt x="17405" y="10836"/>
                        <a:pt x="16717" y="9612"/>
                        <a:pt x="13464" y="9890"/>
                      </a:cubicBezTo>
                      <a:cubicBezTo>
                        <a:pt x="10115" y="10174"/>
                        <a:pt x="6716" y="9808"/>
                        <a:pt x="3374" y="9997"/>
                      </a:cubicBezTo>
                      <a:cubicBezTo>
                        <a:pt x="890" y="10136"/>
                        <a:pt x="-31" y="9511"/>
                        <a:pt x="1" y="6800"/>
                      </a:cubicBezTo>
                      <a:cubicBezTo>
                        <a:pt x="64" y="129"/>
                        <a:pt x="-94" y="122"/>
                        <a:pt x="6515" y="122"/>
                      </a:cubicBezTo>
                      <a:cubicBezTo>
                        <a:pt x="17865" y="122"/>
                        <a:pt x="29285" y="343"/>
                        <a:pt x="40654" y="9"/>
                      </a:cubicBezTo>
                      <a:cubicBezTo>
                        <a:pt x="44898" y="-111"/>
                        <a:pt x="46058" y="967"/>
                        <a:pt x="45938" y="5217"/>
                      </a:cubicBezTo>
                      <a:cubicBezTo>
                        <a:pt x="45831" y="9001"/>
                        <a:pt x="44998" y="10464"/>
                        <a:pt x="41064" y="10016"/>
                      </a:cubicBezTo>
                      <a:cubicBezTo>
                        <a:pt x="38012" y="9675"/>
                        <a:pt x="34878" y="10129"/>
                        <a:pt x="31801" y="9896"/>
                      </a:cubicBezTo>
                      <a:cubicBezTo>
                        <a:pt x="29108" y="9694"/>
                        <a:pt x="28522" y="10728"/>
                        <a:pt x="28566" y="13232"/>
                      </a:cubicBezTo>
                      <a:cubicBezTo>
                        <a:pt x="28692" y="21354"/>
                        <a:pt x="28604" y="29475"/>
                        <a:pt x="28604" y="3759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727DBEED-161B-1959-0903-4C60E03735DC}"/>
                    </a:ext>
                  </a:extLst>
                </p:cNvPr>
                <p:cNvSpPr/>
                <p:nvPr/>
              </p:nvSpPr>
              <p:spPr>
                <a:xfrm>
                  <a:off x="11185373" y="3784579"/>
                  <a:ext cx="46041" cy="64874"/>
                </a:xfrm>
                <a:custGeom>
                  <a:avLst/>
                  <a:gdLst>
                    <a:gd name="connsiteX0" fmla="*/ 28357 w 46041"/>
                    <a:gd name="connsiteY0" fmla="*/ 37716 h 64874"/>
                    <a:gd name="connsiteX1" fmla="*/ 28426 w 46041"/>
                    <a:gd name="connsiteY1" fmla="*/ 61677 h 64874"/>
                    <a:gd name="connsiteX2" fmla="*/ 25103 w 46041"/>
                    <a:gd name="connsiteY2" fmla="*/ 64874 h 64874"/>
                    <a:gd name="connsiteX3" fmla="*/ 17385 w 46041"/>
                    <a:gd name="connsiteY3" fmla="*/ 57307 h 64874"/>
                    <a:gd name="connsiteX4" fmla="*/ 17499 w 46041"/>
                    <a:gd name="connsiteY4" fmla="*/ 14428 h 64874"/>
                    <a:gd name="connsiteX5" fmla="*/ 12605 w 46041"/>
                    <a:gd name="connsiteY5" fmla="*/ 9813 h 64874"/>
                    <a:gd name="connsiteX6" fmla="*/ 3336 w 46041"/>
                    <a:gd name="connsiteY6" fmla="*/ 9920 h 64874"/>
                    <a:gd name="connsiteX7" fmla="*/ 57 w 46041"/>
                    <a:gd name="connsiteY7" fmla="*/ 6597 h 64874"/>
                    <a:gd name="connsiteX8" fmla="*/ 57 w 46041"/>
                    <a:gd name="connsiteY8" fmla="*/ 3236 h 64874"/>
                    <a:gd name="connsiteX9" fmla="*/ 3431 w 46041"/>
                    <a:gd name="connsiteY9" fmla="*/ 1 h 64874"/>
                    <a:gd name="connsiteX10" fmla="*/ 42217 w 46041"/>
                    <a:gd name="connsiteY10" fmla="*/ 1 h 64874"/>
                    <a:gd name="connsiteX11" fmla="*/ 45956 w 46041"/>
                    <a:gd name="connsiteY11" fmla="*/ 3709 h 64874"/>
                    <a:gd name="connsiteX12" fmla="*/ 45956 w 46041"/>
                    <a:gd name="connsiteY12" fmla="*/ 7063 h 64874"/>
                    <a:gd name="connsiteX13" fmla="*/ 43081 w 46041"/>
                    <a:gd name="connsiteY13" fmla="*/ 9920 h 64874"/>
                    <a:gd name="connsiteX14" fmla="*/ 31731 w 46041"/>
                    <a:gd name="connsiteY14" fmla="*/ 9819 h 64874"/>
                    <a:gd name="connsiteX15" fmla="*/ 28332 w 46041"/>
                    <a:gd name="connsiteY15" fmla="*/ 13356 h 64874"/>
                    <a:gd name="connsiteX16" fmla="*/ 28357 w 46041"/>
                    <a:gd name="connsiteY16" fmla="*/ 37716 h 64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6041" h="64874">
                      <a:moveTo>
                        <a:pt x="28357" y="37716"/>
                      </a:moveTo>
                      <a:cubicBezTo>
                        <a:pt x="28357" y="45699"/>
                        <a:pt x="28231" y="53688"/>
                        <a:pt x="28426" y="61677"/>
                      </a:cubicBezTo>
                      <a:cubicBezTo>
                        <a:pt x="28490" y="64370"/>
                        <a:pt x="27607" y="64887"/>
                        <a:pt x="25103" y="64874"/>
                      </a:cubicBezTo>
                      <a:cubicBezTo>
                        <a:pt x="17385" y="64874"/>
                        <a:pt x="17385" y="64963"/>
                        <a:pt x="17385" y="57307"/>
                      </a:cubicBezTo>
                      <a:cubicBezTo>
                        <a:pt x="17385" y="43025"/>
                        <a:pt x="17209" y="28730"/>
                        <a:pt x="17499" y="14428"/>
                      </a:cubicBezTo>
                      <a:cubicBezTo>
                        <a:pt x="17581" y="10380"/>
                        <a:pt x="16238" y="9478"/>
                        <a:pt x="12605" y="9813"/>
                      </a:cubicBezTo>
                      <a:cubicBezTo>
                        <a:pt x="9541" y="10096"/>
                        <a:pt x="6413" y="9693"/>
                        <a:pt x="3336" y="9920"/>
                      </a:cubicBezTo>
                      <a:cubicBezTo>
                        <a:pt x="675" y="10122"/>
                        <a:pt x="-239" y="9125"/>
                        <a:pt x="57" y="6597"/>
                      </a:cubicBezTo>
                      <a:cubicBezTo>
                        <a:pt x="196" y="5481"/>
                        <a:pt x="196" y="4352"/>
                        <a:pt x="57" y="3236"/>
                      </a:cubicBezTo>
                      <a:cubicBezTo>
                        <a:pt x="-283" y="575"/>
                        <a:pt x="908" y="-24"/>
                        <a:pt x="3431" y="1"/>
                      </a:cubicBezTo>
                      <a:cubicBezTo>
                        <a:pt x="16357" y="121"/>
                        <a:pt x="29284" y="140"/>
                        <a:pt x="42217" y="1"/>
                      </a:cubicBezTo>
                      <a:cubicBezTo>
                        <a:pt x="45124" y="-31"/>
                        <a:pt x="46398" y="701"/>
                        <a:pt x="45956" y="3709"/>
                      </a:cubicBezTo>
                      <a:cubicBezTo>
                        <a:pt x="45818" y="4823"/>
                        <a:pt x="45818" y="5949"/>
                        <a:pt x="45956" y="7063"/>
                      </a:cubicBezTo>
                      <a:cubicBezTo>
                        <a:pt x="46209" y="9289"/>
                        <a:pt x="45282" y="10008"/>
                        <a:pt x="43081" y="9920"/>
                      </a:cubicBezTo>
                      <a:cubicBezTo>
                        <a:pt x="39298" y="9775"/>
                        <a:pt x="35514" y="10084"/>
                        <a:pt x="31731" y="9819"/>
                      </a:cubicBezTo>
                      <a:cubicBezTo>
                        <a:pt x="28824" y="9611"/>
                        <a:pt x="28281" y="10733"/>
                        <a:pt x="28332" y="13356"/>
                      </a:cubicBezTo>
                      <a:cubicBezTo>
                        <a:pt x="28452" y="21466"/>
                        <a:pt x="28357" y="29587"/>
                        <a:pt x="28357" y="3771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4" name="Freeform 303">
                  <a:extLst>
                    <a:ext uri="{FF2B5EF4-FFF2-40B4-BE49-F238E27FC236}">
                      <a16:creationId xmlns:a16="http://schemas.microsoft.com/office/drawing/2014/main" id="{76A67390-47FC-2097-8489-E8F7FB91B5A2}"/>
                    </a:ext>
                  </a:extLst>
                </p:cNvPr>
                <p:cNvSpPr/>
                <p:nvPr/>
              </p:nvSpPr>
              <p:spPr>
                <a:xfrm>
                  <a:off x="10801808" y="3864290"/>
                  <a:ext cx="39076" cy="64719"/>
                </a:xfrm>
                <a:custGeom>
                  <a:avLst/>
                  <a:gdLst>
                    <a:gd name="connsiteX0" fmla="*/ 0 w 39076"/>
                    <a:gd name="connsiteY0" fmla="*/ 55472 h 64719"/>
                    <a:gd name="connsiteX1" fmla="*/ 2957 w 39076"/>
                    <a:gd name="connsiteY1" fmla="*/ 53164 h 64719"/>
                    <a:gd name="connsiteX2" fmla="*/ 12479 w 39076"/>
                    <a:gd name="connsiteY2" fmla="*/ 51903 h 64719"/>
                    <a:gd name="connsiteX3" fmla="*/ 27379 w 39076"/>
                    <a:gd name="connsiteY3" fmla="*/ 45824 h 64719"/>
                    <a:gd name="connsiteX4" fmla="*/ 27928 w 39076"/>
                    <a:gd name="connsiteY4" fmla="*/ 39991 h 64719"/>
                    <a:gd name="connsiteX5" fmla="*/ 27928 w 39076"/>
                    <a:gd name="connsiteY5" fmla="*/ 3418 h 64719"/>
                    <a:gd name="connsiteX6" fmla="*/ 31024 w 39076"/>
                    <a:gd name="connsiteY6" fmla="*/ 0 h 64719"/>
                    <a:gd name="connsiteX7" fmla="*/ 39077 w 39076"/>
                    <a:gd name="connsiteY7" fmla="*/ 8078 h 64719"/>
                    <a:gd name="connsiteX8" fmla="*/ 39077 w 39076"/>
                    <a:gd name="connsiteY8" fmla="*/ 38345 h 64719"/>
                    <a:gd name="connsiteX9" fmla="*/ 38925 w 39076"/>
                    <a:gd name="connsiteY9" fmla="*/ 43390 h 64719"/>
                    <a:gd name="connsiteX10" fmla="*/ 25828 w 39076"/>
                    <a:gd name="connsiteY10" fmla="*/ 63492 h 64719"/>
                    <a:gd name="connsiteX11" fmla="*/ 0 w 39076"/>
                    <a:gd name="connsiteY11" fmla="*/ 55472 h 6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076" h="64719">
                      <a:moveTo>
                        <a:pt x="0" y="55472"/>
                      </a:moveTo>
                      <a:cubicBezTo>
                        <a:pt x="1054" y="54794"/>
                        <a:pt x="2044" y="54022"/>
                        <a:pt x="2957" y="53164"/>
                      </a:cubicBezTo>
                      <a:cubicBezTo>
                        <a:pt x="5795" y="50011"/>
                        <a:pt x="7863" y="47955"/>
                        <a:pt x="12479" y="51903"/>
                      </a:cubicBezTo>
                      <a:cubicBezTo>
                        <a:pt x="18274" y="56840"/>
                        <a:pt x="25891" y="53283"/>
                        <a:pt x="27379" y="45824"/>
                      </a:cubicBezTo>
                      <a:cubicBezTo>
                        <a:pt x="27748" y="43901"/>
                        <a:pt x="27932" y="41948"/>
                        <a:pt x="27928" y="39991"/>
                      </a:cubicBezTo>
                      <a:cubicBezTo>
                        <a:pt x="27979" y="27808"/>
                        <a:pt x="28004" y="15619"/>
                        <a:pt x="27928" y="3418"/>
                      </a:cubicBezTo>
                      <a:cubicBezTo>
                        <a:pt x="27928" y="1078"/>
                        <a:pt x="28180" y="-13"/>
                        <a:pt x="31024" y="0"/>
                      </a:cubicBezTo>
                      <a:cubicBezTo>
                        <a:pt x="39077" y="32"/>
                        <a:pt x="39077" y="-132"/>
                        <a:pt x="39077" y="8078"/>
                      </a:cubicBezTo>
                      <a:cubicBezTo>
                        <a:pt x="39077" y="18167"/>
                        <a:pt x="39077" y="28256"/>
                        <a:pt x="39077" y="38345"/>
                      </a:cubicBezTo>
                      <a:cubicBezTo>
                        <a:pt x="39077" y="40029"/>
                        <a:pt x="39077" y="41712"/>
                        <a:pt x="38925" y="43390"/>
                      </a:cubicBezTo>
                      <a:cubicBezTo>
                        <a:pt x="38093" y="52369"/>
                        <a:pt x="35356" y="60195"/>
                        <a:pt x="25828" y="63492"/>
                      </a:cubicBezTo>
                      <a:cubicBezTo>
                        <a:pt x="16723" y="66607"/>
                        <a:pt x="7277" y="63738"/>
                        <a:pt x="0" y="55472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5" name="Freeform 304">
                  <a:extLst>
                    <a:ext uri="{FF2B5EF4-FFF2-40B4-BE49-F238E27FC236}">
                      <a16:creationId xmlns:a16="http://schemas.microsoft.com/office/drawing/2014/main" id="{F8ECA5DD-7A39-A715-55EE-2FE479976AF7}"/>
                    </a:ext>
                  </a:extLst>
                </p:cNvPr>
                <p:cNvSpPr/>
                <p:nvPr/>
              </p:nvSpPr>
              <p:spPr>
                <a:xfrm>
                  <a:off x="11167402" y="3784511"/>
                  <a:ext cx="11396" cy="64932"/>
                </a:xfrm>
                <a:custGeom>
                  <a:avLst/>
                  <a:gdLst>
                    <a:gd name="connsiteX0" fmla="*/ 11331 w 11396"/>
                    <a:gd name="connsiteY0" fmla="*/ 32587 h 64932"/>
                    <a:gd name="connsiteX1" fmla="*/ 11394 w 11396"/>
                    <a:gd name="connsiteY1" fmla="*/ 61146 h 64932"/>
                    <a:gd name="connsiteX2" fmla="*/ 7718 w 11396"/>
                    <a:gd name="connsiteY2" fmla="*/ 64930 h 64932"/>
                    <a:gd name="connsiteX3" fmla="*/ 69 w 11396"/>
                    <a:gd name="connsiteY3" fmla="*/ 57192 h 64932"/>
                    <a:gd name="connsiteX4" fmla="*/ 0 w 11396"/>
                    <a:gd name="connsiteY4" fmla="*/ 4275 h 64932"/>
                    <a:gd name="connsiteX5" fmla="*/ 4092 w 11396"/>
                    <a:gd name="connsiteY5" fmla="*/ 12 h 64932"/>
                    <a:gd name="connsiteX6" fmla="*/ 11331 w 11396"/>
                    <a:gd name="connsiteY6" fmla="*/ 7371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96" h="64932">
                      <a:moveTo>
                        <a:pt x="11331" y="32587"/>
                      </a:moveTo>
                      <a:cubicBezTo>
                        <a:pt x="11331" y="42109"/>
                        <a:pt x="11231" y="51631"/>
                        <a:pt x="11394" y="61146"/>
                      </a:cubicBezTo>
                      <a:cubicBezTo>
                        <a:pt x="11445" y="63990"/>
                        <a:pt x="10764" y="64999"/>
                        <a:pt x="7718" y="64930"/>
                      </a:cubicBezTo>
                      <a:cubicBezTo>
                        <a:pt x="69" y="64797"/>
                        <a:pt x="69" y="64930"/>
                        <a:pt x="69" y="57192"/>
                      </a:cubicBezTo>
                      <a:cubicBezTo>
                        <a:pt x="69" y="39536"/>
                        <a:pt x="139" y="21912"/>
                        <a:pt x="0" y="4275"/>
                      </a:cubicBezTo>
                      <a:cubicBezTo>
                        <a:pt x="0" y="1122"/>
                        <a:pt x="593" y="-139"/>
                        <a:pt x="4092" y="12"/>
                      </a:cubicBezTo>
                      <a:cubicBezTo>
                        <a:pt x="11325" y="271"/>
                        <a:pt x="11331" y="56"/>
                        <a:pt x="11331" y="737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22040402-FE82-80C0-36F3-9021CC3648B9}"/>
                    </a:ext>
                  </a:extLst>
                </p:cNvPr>
                <p:cNvSpPr/>
                <p:nvPr/>
              </p:nvSpPr>
              <p:spPr>
                <a:xfrm>
                  <a:off x="11102457" y="3864990"/>
                  <a:ext cx="11402" cy="64084"/>
                </a:xfrm>
                <a:custGeom>
                  <a:avLst/>
                  <a:gdLst>
                    <a:gd name="connsiteX0" fmla="*/ 59 w 11402"/>
                    <a:gd name="connsiteY0" fmla="*/ 31750 h 64084"/>
                    <a:gd name="connsiteX1" fmla="*/ 2 w 11402"/>
                    <a:gd name="connsiteY1" fmla="*/ 3614 h 64084"/>
                    <a:gd name="connsiteX2" fmla="*/ 3426 w 11402"/>
                    <a:gd name="connsiteY2" fmla="*/ 0 h 64084"/>
                    <a:gd name="connsiteX3" fmla="*/ 11321 w 11402"/>
                    <a:gd name="connsiteY3" fmla="*/ 7933 h 64084"/>
                    <a:gd name="connsiteX4" fmla="*/ 11403 w 11402"/>
                    <a:gd name="connsiteY4" fmla="*/ 59590 h 64084"/>
                    <a:gd name="connsiteX5" fmla="*/ 7096 w 11402"/>
                    <a:gd name="connsiteY5" fmla="*/ 64073 h 64084"/>
                    <a:gd name="connsiteX6" fmla="*/ 59 w 11402"/>
                    <a:gd name="connsiteY6" fmla="*/ 56947 h 6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02" h="64084">
                      <a:moveTo>
                        <a:pt x="59" y="31750"/>
                      </a:moveTo>
                      <a:cubicBezTo>
                        <a:pt x="59" y="22367"/>
                        <a:pt x="140" y="12990"/>
                        <a:pt x="2" y="3614"/>
                      </a:cubicBezTo>
                      <a:cubicBezTo>
                        <a:pt x="-36" y="997"/>
                        <a:pt x="513" y="-25"/>
                        <a:pt x="3426" y="0"/>
                      </a:cubicBezTo>
                      <a:cubicBezTo>
                        <a:pt x="11321" y="64"/>
                        <a:pt x="11321" y="-88"/>
                        <a:pt x="11321" y="7933"/>
                      </a:cubicBezTo>
                      <a:cubicBezTo>
                        <a:pt x="11321" y="25154"/>
                        <a:pt x="11226" y="42375"/>
                        <a:pt x="11403" y="59590"/>
                      </a:cubicBezTo>
                      <a:cubicBezTo>
                        <a:pt x="11403" y="62963"/>
                        <a:pt x="10772" y="64218"/>
                        <a:pt x="7096" y="64073"/>
                      </a:cubicBezTo>
                      <a:cubicBezTo>
                        <a:pt x="65" y="63795"/>
                        <a:pt x="59" y="64010"/>
                        <a:pt x="59" y="5694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4858412D-E038-5970-DA66-7ED00F37E3D5}"/>
                    </a:ext>
                  </a:extLst>
                </p:cNvPr>
                <p:cNvSpPr/>
                <p:nvPr/>
              </p:nvSpPr>
              <p:spPr>
                <a:xfrm>
                  <a:off x="10930363" y="3784525"/>
                  <a:ext cx="11079" cy="64941"/>
                </a:xfrm>
                <a:custGeom>
                  <a:avLst/>
                  <a:gdLst>
                    <a:gd name="connsiteX0" fmla="*/ 11029 w 11079"/>
                    <a:gd name="connsiteY0" fmla="*/ 32328 h 64941"/>
                    <a:gd name="connsiteX1" fmla="*/ 11079 w 11079"/>
                    <a:gd name="connsiteY1" fmla="*/ 61296 h 64941"/>
                    <a:gd name="connsiteX2" fmla="*/ 7756 w 11079"/>
                    <a:gd name="connsiteY2" fmla="*/ 64941 h 64941"/>
                    <a:gd name="connsiteX3" fmla="*/ 63 w 11079"/>
                    <a:gd name="connsiteY3" fmla="*/ 57248 h 64941"/>
                    <a:gd name="connsiteX4" fmla="*/ 0 w 11079"/>
                    <a:gd name="connsiteY4" fmla="*/ 4343 h 64941"/>
                    <a:gd name="connsiteX5" fmla="*/ 4017 w 11079"/>
                    <a:gd name="connsiteY5" fmla="*/ 11 h 64941"/>
                    <a:gd name="connsiteX6" fmla="*/ 11029 w 11079"/>
                    <a:gd name="connsiteY6" fmla="*/ 7136 h 6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79" h="64941">
                      <a:moveTo>
                        <a:pt x="11029" y="32328"/>
                      </a:moveTo>
                      <a:cubicBezTo>
                        <a:pt x="11029" y="41982"/>
                        <a:pt x="10966" y="51642"/>
                        <a:pt x="11079" y="61296"/>
                      </a:cubicBezTo>
                      <a:cubicBezTo>
                        <a:pt x="11079" y="63818"/>
                        <a:pt x="10776" y="64985"/>
                        <a:pt x="7756" y="64941"/>
                      </a:cubicBezTo>
                      <a:cubicBezTo>
                        <a:pt x="63" y="64834"/>
                        <a:pt x="63" y="65010"/>
                        <a:pt x="63" y="57248"/>
                      </a:cubicBezTo>
                      <a:cubicBezTo>
                        <a:pt x="63" y="39592"/>
                        <a:pt x="120" y="21980"/>
                        <a:pt x="0" y="4343"/>
                      </a:cubicBezTo>
                      <a:cubicBezTo>
                        <a:pt x="0" y="1310"/>
                        <a:pt x="385" y="-141"/>
                        <a:pt x="4017" y="11"/>
                      </a:cubicBezTo>
                      <a:cubicBezTo>
                        <a:pt x="11022" y="294"/>
                        <a:pt x="11029" y="55"/>
                        <a:pt x="11029" y="713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71A17E7-D03D-9620-862B-844EEF7CBFBF}"/>
                  </a:ext>
                </a:extLst>
              </p:cNvPr>
              <p:cNvGrpSpPr/>
              <p:nvPr userDrawn="1"/>
            </p:nvGrpSpPr>
            <p:grpSpPr>
              <a:xfrm>
                <a:off x="5890256" y="4474337"/>
                <a:ext cx="875131" cy="276332"/>
                <a:chOff x="8314769" y="3747142"/>
                <a:chExt cx="893734" cy="282206"/>
              </a:xfrm>
            </p:grpSpPr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50D511CA-22FF-8BFA-7AB5-95E0A4213991}"/>
                    </a:ext>
                  </a:extLst>
                </p:cNvPr>
                <p:cNvSpPr/>
                <p:nvPr/>
              </p:nvSpPr>
              <p:spPr>
                <a:xfrm>
                  <a:off x="8406146" y="3835923"/>
                  <a:ext cx="5988" cy="7078"/>
                </a:xfrm>
                <a:custGeom>
                  <a:avLst/>
                  <a:gdLst>
                    <a:gd name="connsiteX0" fmla="*/ 276 w 5988"/>
                    <a:gd name="connsiteY0" fmla="*/ 4814 h 7078"/>
                    <a:gd name="connsiteX1" fmla="*/ 686 w 5988"/>
                    <a:gd name="connsiteY1" fmla="*/ 189 h 7078"/>
                    <a:gd name="connsiteX2" fmla="*/ 5655 w 5988"/>
                    <a:gd name="connsiteY2" fmla="*/ 1894 h 7078"/>
                    <a:gd name="connsiteX3" fmla="*/ 3316 w 5988"/>
                    <a:gd name="connsiteY3" fmla="*/ 7079 h 7078"/>
                    <a:gd name="connsiteX4" fmla="*/ 276 w 5988"/>
                    <a:gd name="connsiteY4" fmla="*/ 4814 h 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" h="7078">
                      <a:moveTo>
                        <a:pt x="276" y="4814"/>
                      </a:moveTo>
                      <a:cubicBezTo>
                        <a:pt x="-531" y="2838"/>
                        <a:pt x="686" y="189"/>
                        <a:pt x="686" y="189"/>
                      </a:cubicBezTo>
                      <a:cubicBezTo>
                        <a:pt x="2137" y="-264"/>
                        <a:pt x="4842" y="19"/>
                        <a:pt x="5655" y="1894"/>
                      </a:cubicBezTo>
                      <a:cubicBezTo>
                        <a:pt x="6532" y="3933"/>
                        <a:pt x="5655" y="5669"/>
                        <a:pt x="3316" y="7079"/>
                      </a:cubicBezTo>
                      <a:cubicBezTo>
                        <a:pt x="2139" y="6571"/>
                        <a:pt x="1098" y="5795"/>
                        <a:pt x="276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69" name="Freeform 168">
                  <a:extLst>
                    <a:ext uri="{FF2B5EF4-FFF2-40B4-BE49-F238E27FC236}">
                      <a16:creationId xmlns:a16="http://schemas.microsoft.com/office/drawing/2014/main" id="{27AD6D53-F075-1C61-AE3C-AF55E4ADCA60}"/>
                    </a:ext>
                  </a:extLst>
                </p:cNvPr>
                <p:cNvSpPr/>
                <p:nvPr/>
              </p:nvSpPr>
              <p:spPr>
                <a:xfrm>
                  <a:off x="8461357" y="3852691"/>
                  <a:ext cx="14389" cy="117484"/>
                </a:xfrm>
                <a:custGeom>
                  <a:avLst/>
                  <a:gdLst>
                    <a:gd name="connsiteX0" fmla="*/ 14390 w 14389"/>
                    <a:gd name="connsiteY0" fmla="*/ 106103 h 117484"/>
                    <a:gd name="connsiteX1" fmla="*/ 76 w 14389"/>
                    <a:gd name="connsiteY1" fmla="*/ 117484 h 117484"/>
                    <a:gd name="connsiteX2" fmla="*/ 0 w 14389"/>
                    <a:gd name="connsiteY2" fmla="*/ 0 h 117484"/>
                    <a:gd name="connsiteX3" fmla="*/ 14390 w 14389"/>
                    <a:gd name="connsiteY3" fmla="*/ 0 h 117484"/>
                    <a:gd name="connsiteX4" fmla="*/ 14390 w 14389"/>
                    <a:gd name="connsiteY4" fmla="*/ 106103 h 117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9" h="117484">
                      <a:moveTo>
                        <a:pt x="14390" y="106103"/>
                      </a:moveTo>
                      <a:lnTo>
                        <a:pt x="76" y="117484"/>
                      </a:lnTo>
                      <a:lnTo>
                        <a:pt x="0" y="0"/>
                      </a:lnTo>
                      <a:lnTo>
                        <a:pt x="14390" y="0"/>
                      </a:lnTo>
                      <a:lnTo>
                        <a:pt x="14390" y="106103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A9010C9B-4945-3D83-17A5-0A8239F657AC}"/>
                    </a:ext>
                  </a:extLst>
                </p:cNvPr>
                <p:cNvSpPr/>
                <p:nvPr/>
              </p:nvSpPr>
              <p:spPr>
                <a:xfrm>
                  <a:off x="8484979" y="3852691"/>
                  <a:ext cx="11823" cy="95859"/>
                </a:xfrm>
                <a:custGeom>
                  <a:avLst/>
                  <a:gdLst>
                    <a:gd name="connsiteX0" fmla="*/ 0 w 11823"/>
                    <a:gd name="connsiteY0" fmla="*/ 95860 h 95859"/>
                    <a:gd name="connsiteX1" fmla="*/ 44 w 11823"/>
                    <a:gd name="connsiteY1" fmla="*/ 0 h 95859"/>
                    <a:gd name="connsiteX2" fmla="*/ 11710 w 11823"/>
                    <a:gd name="connsiteY2" fmla="*/ 0 h 95859"/>
                    <a:gd name="connsiteX3" fmla="*/ 11823 w 11823"/>
                    <a:gd name="connsiteY3" fmla="*/ 73134 h 95859"/>
                    <a:gd name="connsiteX4" fmla="*/ 0 w 11823"/>
                    <a:gd name="connsiteY4" fmla="*/ 95860 h 95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3" h="95859">
                      <a:moveTo>
                        <a:pt x="0" y="95860"/>
                      </a:moveTo>
                      <a:lnTo>
                        <a:pt x="44" y="0"/>
                      </a:lnTo>
                      <a:lnTo>
                        <a:pt x="11710" y="0"/>
                      </a:lnTo>
                      <a:lnTo>
                        <a:pt x="11823" y="73134"/>
                      </a:lnTo>
                      <a:cubicBezTo>
                        <a:pt x="9572" y="80055"/>
                        <a:pt x="5896" y="87605"/>
                        <a:pt x="0" y="9586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391C4836-1BF7-2CD8-1443-F735BB8FBA9C}"/>
                    </a:ext>
                  </a:extLst>
                </p:cNvPr>
                <p:cNvSpPr/>
                <p:nvPr/>
              </p:nvSpPr>
              <p:spPr>
                <a:xfrm>
                  <a:off x="8437894" y="3852691"/>
                  <a:ext cx="14515" cy="118572"/>
                </a:xfrm>
                <a:custGeom>
                  <a:avLst/>
                  <a:gdLst>
                    <a:gd name="connsiteX0" fmla="*/ 0 w 14515"/>
                    <a:gd name="connsiteY0" fmla="*/ 107185 h 118572"/>
                    <a:gd name="connsiteX1" fmla="*/ 14516 w 14515"/>
                    <a:gd name="connsiteY1" fmla="*/ 118573 h 118572"/>
                    <a:gd name="connsiteX2" fmla="*/ 14516 w 14515"/>
                    <a:gd name="connsiteY2" fmla="*/ 0 h 118572"/>
                    <a:gd name="connsiteX3" fmla="*/ 0 w 14515"/>
                    <a:gd name="connsiteY3" fmla="*/ 0 h 118572"/>
                    <a:gd name="connsiteX4" fmla="*/ 0 w 14515"/>
                    <a:gd name="connsiteY4" fmla="*/ 107185 h 11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5" h="118572">
                      <a:moveTo>
                        <a:pt x="0" y="107185"/>
                      </a:moveTo>
                      <a:lnTo>
                        <a:pt x="14516" y="118573"/>
                      </a:lnTo>
                      <a:lnTo>
                        <a:pt x="14516" y="0"/>
                      </a:lnTo>
                      <a:lnTo>
                        <a:pt x="0" y="0"/>
                      </a:lnTo>
                      <a:lnTo>
                        <a:pt x="0" y="107185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2A51DFB5-B812-8F71-4F51-336482D06A01}"/>
                    </a:ext>
                  </a:extLst>
                </p:cNvPr>
                <p:cNvSpPr/>
                <p:nvPr/>
              </p:nvSpPr>
              <p:spPr>
                <a:xfrm>
                  <a:off x="8416808" y="3852691"/>
                  <a:ext cx="12964" cy="99175"/>
                </a:xfrm>
                <a:custGeom>
                  <a:avLst/>
                  <a:gdLst>
                    <a:gd name="connsiteX0" fmla="*/ 12965 w 12964"/>
                    <a:gd name="connsiteY0" fmla="*/ 99176 h 99175"/>
                    <a:gd name="connsiteX1" fmla="*/ 12883 w 12964"/>
                    <a:gd name="connsiteY1" fmla="*/ 0 h 99175"/>
                    <a:gd name="connsiteX2" fmla="*/ 0 w 12964"/>
                    <a:gd name="connsiteY2" fmla="*/ 0 h 99175"/>
                    <a:gd name="connsiteX3" fmla="*/ 0 w 12964"/>
                    <a:gd name="connsiteY3" fmla="*/ 78067 h 99175"/>
                    <a:gd name="connsiteX4" fmla="*/ 12965 w 12964"/>
                    <a:gd name="connsiteY4" fmla="*/ 99176 h 99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4" h="99175">
                      <a:moveTo>
                        <a:pt x="12965" y="99176"/>
                      </a:moveTo>
                      <a:lnTo>
                        <a:pt x="12883" y="0"/>
                      </a:lnTo>
                      <a:lnTo>
                        <a:pt x="0" y="0"/>
                      </a:lnTo>
                      <a:lnTo>
                        <a:pt x="0" y="78067"/>
                      </a:lnTo>
                      <a:cubicBezTo>
                        <a:pt x="492" y="83333"/>
                        <a:pt x="9932" y="96684"/>
                        <a:pt x="12965" y="991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6591DCF4-AABB-2B96-5BD7-B56329E39590}"/>
                    </a:ext>
                  </a:extLst>
                </p:cNvPr>
                <p:cNvSpPr/>
                <p:nvPr/>
              </p:nvSpPr>
              <p:spPr>
                <a:xfrm>
                  <a:off x="8354406" y="3786685"/>
                  <a:ext cx="203580" cy="203120"/>
                </a:xfrm>
                <a:custGeom>
                  <a:avLst/>
                  <a:gdLst>
                    <a:gd name="connsiteX0" fmla="*/ 101793 w 203580"/>
                    <a:gd name="connsiteY0" fmla="*/ 199647 h 203120"/>
                    <a:gd name="connsiteX1" fmla="*/ 3481 w 203580"/>
                    <a:gd name="connsiteY1" fmla="*/ 101554 h 203120"/>
                    <a:gd name="connsiteX2" fmla="*/ 101793 w 203580"/>
                    <a:gd name="connsiteY2" fmla="*/ 3473 h 203120"/>
                    <a:gd name="connsiteX3" fmla="*/ 200099 w 203580"/>
                    <a:gd name="connsiteY3" fmla="*/ 101554 h 203120"/>
                    <a:gd name="connsiteX4" fmla="*/ 101793 w 203580"/>
                    <a:gd name="connsiteY4" fmla="*/ 199647 h 203120"/>
                    <a:gd name="connsiteX5" fmla="*/ 101793 w 203580"/>
                    <a:gd name="connsiteY5" fmla="*/ 203120 h 203120"/>
                    <a:gd name="connsiteX6" fmla="*/ 203580 w 203580"/>
                    <a:gd name="connsiteY6" fmla="*/ 101554 h 203120"/>
                    <a:gd name="connsiteX7" fmla="*/ 101793 w 203580"/>
                    <a:gd name="connsiteY7" fmla="*/ 0 h 203120"/>
                    <a:gd name="connsiteX8" fmla="*/ 0 w 203580"/>
                    <a:gd name="connsiteY8" fmla="*/ 101554 h 203120"/>
                    <a:gd name="connsiteX9" fmla="*/ 101793 w 203580"/>
                    <a:gd name="connsiteY9" fmla="*/ 203120 h 2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80" h="203120">
                      <a:moveTo>
                        <a:pt x="101793" y="199647"/>
                      </a:moveTo>
                      <a:cubicBezTo>
                        <a:pt x="47564" y="199647"/>
                        <a:pt x="3481" y="155643"/>
                        <a:pt x="3481" y="101554"/>
                      </a:cubicBezTo>
                      <a:cubicBezTo>
                        <a:pt x="3481" y="47464"/>
                        <a:pt x="47577" y="3473"/>
                        <a:pt x="101793" y="3473"/>
                      </a:cubicBezTo>
                      <a:cubicBezTo>
                        <a:pt x="156010" y="3473"/>
                        <a:pt x="200099" y="47471"/>
                        <a:pt x="200099" y="101554"/>
                      </a:cubicBezTo>
                      <a:cubicBezTo>
                        <a:pt x="200099" y="155637"/>
                        <a:pt x="155997" y="199647"/>
                        <a:pt x="101793" y="199647"/>
                      </a:cubicBezTo>
                      <a:lnTo>
                        <a:pt x="101793" y="203120"/>
                      </a:lnTo>
                      <a:cubicBezTo>
                        <a:pt x="157914" y="203120"/>
                        <a:pt x="203580" y="157556"/>
                        <a:pt x="203580" y="101554"/>
                      </a:cubicBezTo>
                      <a:cubicBezTo>
                        <a:pt x="203580" y="45552"/>
                        <a:pt x="157920" y="0"/>
                        <a:pt x="101793" y="0"/>
                      </a:cubicBezTo>
                      <a:cubicBezTo>
                        <a:pt x="45666" y="0"/>
                        <a:pt x="0" y="45558"/>
                        <a:pt x="0" y="101554"/>
                      </a:cubicBezTo>
                      <a:cubicBezTo>
                        <a:pt x="0" y="157550"/>
                        <a:pt x="45660" y="203120"/>
                        <a:pt x="101793" y="20312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927C935D-82E3-99D0-0F03-CCEFEAE5F0BC}"/>
                    </a:ext>
                  </a:extLst>
                </p:cNvPr>
                <p:cNvSpPr/>
                <p:nvPr/>
              </p:nvSpPr>
              <p:spPr>
                <a:xfrm>
                  <a:off x="8314769" y="3747142"/>
                  <a:ext cx="282855" cy="282206"/>
                </a:xfrm>
                <a:custGeom>
                  <a:avLst/>
                  <a:gdLst>
                    <a:gd name="connsiteX0" fmla="*/ 141431 w 282855"/>
                    <a:gd name="connsiteY0" fmla="*/ 277708 h 282206"/>
                    <a:gd name="connsiteX1" fmla="*/ 4502 w 282855"/>
                    <a:gd name="connsiteY1" fmla="*/ 141097 h 282206"/>
                    <a:gd name="connsiteX2" fmla="*/ 141431 w 282855"/>
                    <a:gd name="connsiteY2" fmla="*/ 4492 h 282206"/>
                    <a:gd name="connsiteX3" fmla="*/ 278347 w 282855"/>
                    <a:gd name="connsiteY3" fmla="*/ 141097 h 282206"/>
                    <a:gd name="connsiteX4" fmla="*/ 141431 w 282855"/>
                    <a:gd name="connsiteY4" fmla="*/ 277708 h 282206"/>
                    <a:gd name="connsiteX5" fmla="*/ 141431 w 282855"/>
                    <a:gd name="connsiteY5" fmla="*/ 282207 h 282206"/>
                    <a:gd name="connsiteX6" fmla="*/ 282856 w 282855"/>
                    <a:gd name="connsiteY6" fmla="*/ 141097 h 282206"/>
                    <a:gd name="connsiteX7" fmla="*/ 141431 w 282855"/>
                    <a:gd name="connsiteY7" fmla="*/ 0 h 282206"/>
                    <a:gd name="connsiteX8" fmla="*/ 0 w 282855"/>
                    <a:gd name="connsiteY8" fmla="*/ 141097 h 282206"/>
                    <a:gd name="connsiteX9" fmla="*/ 141431 w 282855"/>
                    <a:gd name="connsiteY9" fmla="*/ 282207 h 28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855" h="282206">
                      <a:moveTo>
                        <a:pt x="141431" y="277708"/>
                      </a:moveTo>
                      <a:cubicBezTo>
                        <a:pt x="65926" y="277708"/>
                        <a:pt x="4502" y="216433"/>
                        <a:pt x="4502" y="141097"/>
                      </a:cubicBezTo>
                      <a:cubicBezTo>
                        <a:pt x="4502" y="65761"/>
                        <a:pt x="65926" y="4492"/>
                        <a:pt x="141431" y="4492"/>
                      </a:cubicBezTo>
                      <a:cubicBezTo>
                        <a:pt x="216936" y="4492"/>
                        <a:pt x="278347" y="65773"/>
                        <a:pt x="278347" y="141097"/>
                      </a:cubicBezTo>
                      <a:cubicBezTo>
                        <a:pt x="278347" y="216421"/>
                        <a:pt x="216917" y="277708"/>
                        <a:pt x="141431" y="277708"/>
                      </a:cubicBezTo>
                      <a:lnTo>
                        <a:pt x="141431" y="282207"/>
                      </a:lnTo>
                      <a:cubicBezTo>
                        <a:pt x="219414" y="282207"/>
                        <a:pt x="282856" y="218906"/>
                        <a:pt x="282856" y="141097"/>
                      </a:cubicBezTo>
                      <a:cubicBezTo>
                        <a:pt x="282856" y="63288"/>
                        <a:pt x="219439" y="0"/>
                        <a:pt x="141431" y="0"/>
                      </a:cubicBezTo>
                      <a:cubicBezTo>
                        <a:pt x="63423" y="0"/>
                        <a:pt x="0" y="63294"/>
                        <a:pt x="0" y="141097"/>
                      </a:cubicBezTo>
                      <a:cubicBezTo>
                        <a:pt x="0" y="218900"/>
                        <a:pt x="63442" y="282207"/>
                        <a:pt x="141431" y="282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60E9E0FD-A2D3-D9D2-F609-7B7B1E498AAC}"/>
                    </a:ext>
                  </a:extLst>
                </p:cNvPr>
                <p:cNvSpPr/>
                <p:nvPr/>
              </p:nvSpPr>
              <p:spPr>
                <a:xfrm>
                  <a:off x="8339613" y="3925007"/>
                  <a:ext cx="15379" cy="21907"/>
                </a:xfrm>
                <a:custGeom>
                  <a:avLst/>
                  <a:gdLst>
                    <a:gd name="connsiteX0" fmla="*/ 0 w 15379"/>
                    <a:gd name="connsiteY0" fmla="*/ 3234 h 21907"/>
                    <a:gd name="connsiteX1" fmla="*/ 6344 w 15379"/>
                    <a:gd name="connsiteY1" fmla="*/ 12275 h 21907"/>
                    <a:gd name="connsiteX2" fmla="*/ 8380 w 15379"/>
                    <a:gd name="connsiteY2" fmla="*/ 21908 h 21907"/>
                    <a:gd name="connsiteX3" fmla="*/ 15380 w 15379"/>
                    <a:gd name="connsiteY3" fmla="*/ 18812 h 21907"/>
                    <a:gd name="connsiteX4" fmla="*/ 9780 w 15379"/>
                    <a:gd name="connsiteY4" fmla="*/ 10633 h 21907"/>
                    <a:gd name="connsiteX5" fmla="*/ 7144 w 15379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79" h="21907">
                      <a:moveTo>
                        <a:pt x="0" y="3234"/>
                      </a:moveTo>
                      <a:cubicBezTo>
                        <a:pt x="3083" y="6241"/>
                        <a:pt x="4647" y="8318"/>
                        <a:pt x="6344" y="12275"/>
                      </a:cubicBezTo>
                      <a:cubicBezTo>
                        <a:pt x="7851" y="15805"/>
                        <a:pt x="8172" y="18076"/>
                        <a:pt x="8380" y="21908"/>
                      </a:cubicBezTo>
                      <a:lnTo>
                        <a:pt x="15380" y="18812"/>
                      </a:lnTo>
                      <a:cubicBezTo>
                        <a:pt x="12794" y="15949"/>
                        <a:pt x="11344" y="14188"/>
                        <a:pt x="9780" y="10633"/>
                      </a:cubicBezTo>
                      <a:cubicBezTo>
                        <a:pt x="8181" y="7306"/>
                        <a:pt x="7284" y="3687"/>
                        <a:pt x="7144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4C9F62B0-B91F-2B8F-60DF-71D507750F4E}"/>
                    </a:ext>
                  </a:extLst>
                </p:cNvPr>
                <p:cNvSpPr/>
                <p:nvPr/>
              </p:nvSpPr>
              <p:spPr>
                <a:xfrm>
                  <a:off x="8335918" y="3928342"/>
                  <a:ext cx="21956" cy="15351"/>
                </a:xfrm>
                <a:custGeom>
                  <a:avLst/>
                  <a:gdLst>
                    <a:gd name="connsiteX0" fmla="*/ 3241 w 21956"/>
                    <a:gd name="connsiteY0" fmla="*/ 15352 h 15351"/>
                    <a:gd name="connsiteX1" fmla="*/ 12302 w 21956"/>
                    <a:gd name="connsiteY1" fmla="*/ 9022 h 15351"/>
                    <a:gd name="connsiteX2" fmla="*/ 21957 w 21956"/>
                    <a:gd name="connsiteY2" fmla="*/ 6990 h 15351"/>
                    <a:gd name="connsiteX3" fmla="*/ 18860 w 21956"/>
                    <a:gd name="connsiteY3" fmla="*/ 0 h 15351"/>
                    <a:gd name="connsiteX4" fmla="*/ 10663 w 21956"/>
                    <a:gd name="connsiteY4" fmla="*/ 5587 h 15351"/>
                    <a:gd name="connsiteX5" fmla="*/ 0 w 21956"/>
                    <a:gd name="connsiteY5" fmla="*/ 8217 h 1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56" h="15351">
                      <a:moveTo>
                        <a:pt x="3241" y="15352"/>
                      </a:moveTo>
                      <a:cubicBezTo>
                        <a:pt x="6224" y="12250"/>
                        <a:pt x="8324" y="10671"/>
                        <a:pt x="12302" y="9022"/>
                      </a:cubicBezTo>
                      <a:cubicBezTo>
                        <a:pt x="15853" y="7550"/>
                        <a:pt x="18116" y="7229"/>
                        <a:pt x="21957" y="6990"/>
                      </a:cubicBezTo>
                      <a:lnTo>
                        <a:pt x="18860" y="0"/>
                      </a:lnTo>
                      <a:cubicBezTo>
                        <a:pt x="16004" y="2598"/>
                        <a:pt x="14207" y="4001"/>
                        <a:pt x="10663" y="5587"/>
                      </a:cubicBezTo>
                      <a:cubicBezTo>
                        <a:pt x="7326" y="7180"/>
                        <a:pt x="3697" y="8075"/>
                        <a:pt x="0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1CA6B708-5CE8-6907-B999-DC9E1F927891}"/>
                    </a:ext>
                  </a:extLst>
                </p:cNvPr>
                <p:cNvSpPr/>
                <p:nvPr/>
              </p:nvSpPr>
              <p:spPr>
                <a:xfrm>
                  <a:off x="8557141" y="3925007"/>
                  <a:ext cx="15348" cy="21907"/>
                </a:xfrm>
                <a:custGeom>
                  <a:avLst/>
                  <a:gdLst>
                    <a:gd name="connsiteX0" fmla="*/ 15348 w 15348"/>
                    <a:gd name="connsiteY0" fmla="*/ 3234 h 21907"/>
                    <a:gd name="connsiteX1" fmla="*/ 9042 w 15348"/>
                    <a:gd name="connsiteY1" fmla="*/ 12275 h 21907"/>
                    <a:gd name="connsiteX2" fmla="*/ 6999 w 15348"/>
                    <a:gd name="connsiteY2" fmla="*/ 21908 h 21907"/>
                    <a:gd name="connsiteX3" fmla="*/ 0 w 15348"/>
                    <a:gd name="connsiteY3" fmla="*/ 18812 h 21907"/>
                    <a:gd name="connsiteX4" fmla="*/ 5593 w 15348"/>
                    <a:gd name="connsiteY4" fmla="*/ 10633 h 21907"/>
                    <a:gd name="connsiteX5" fmla="*/ 8235 w 15348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48" h="21907">
                      <a:moveTo>
                        <a:pt x="15348" y="3234"/>
                      </a:moveTo>
                      <a:cubicBezTo>
                        <a:pt x="12271" y="6248"/>
                        <a:pt x="10688" y="8318"/>
                        <a:pt x="9042" y="12275"/>
                      </a:cubicBezTo>
                      <a:cubicBezTo>
                        <a:pt x="7523" y="15811"/>
                        <a:pt x="7201" y="18076"/>
                        <a:pt x="6999" y="21908"/>
                      </a:cubicBezTo>
                      <a:lnTo>
                        <a:pt x="0" y="18812"/>
                      </a:lnTo>
                      <a:cubicBezTo>
                        <a:pt x="2554" y="15930"/>
                        <a:pt x="4061" y="14194"/>
                        <a:pt x="5593" y="10633"/>
                      </a:cubicBezTo>
                      <a:cubicBezTo>
                        <a:pt x="7185" y="7303"/>
                        <a:pt x="8084" y="3686"/>
                        <a:pt x="823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2092FE8D-C6EB-1972-047A-840F7FC8F6CD}"/>
                    </a:ext>
                  </a:extLst>
                </p:cNvPr>
                <p:cNvSpPr/>
                <p:nvPr/>
              </p:nvSpPr>
              <p:spPr>
                <a:xfrm>
                  <a:off x="8554228" y="3928348"/>
                  <a:ext cx="21943" cy="15345"/>
                </a:xfrm>
                <a:custGeom>
                  <a:avLst/>
                  <a:gdLst>
                    <a:gd name="connsiteX0" fmla="*/ 18715 w 21943"/>
                    <a:gd name="connsiteY0" fmla="*/ 15345 h 15345"/>
                    <a:gd name="connsiteX1" fmla="*/ 9654 w 21943"/>
                    <a:gd name="connsiteY1" fmla="*/ 9016 h 15345"/>
                    <a:gd name="connsiteX2" fmla="*/ 0 w 21943"/>
                    <a:gd name="connsiteY2" fmla="*/ 6984 h 15345"/>
                    <a:gd name="connsiteX3" fmla="*/ 3090 w 21943"/>
                    <a:gd name="connsiteY3" fmla="*/ 0 h 15345"/>
                    <a:gd name="connsiteX4" fmla="*/ 11287 w 21943"/>
                    <a:gd name="connsiteY4" fmla="*/ 5587 h 15345"/>
                    <a:gd name="connsiteX5" fmla="*/ 21944 w 21943"/>
                    <a:gd name="connsiteY5" fmla="*/ 8217 h 15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43" h="15345">
                      <a:moveTo>
                        <a:pt x="18715" y="15345"/>
                      </a:moveTo>
                      <a:cubicBezTo>
                        <a:pt x="15714" y="12250"/>
                        <a:pt x="13639" y="10658"/>
                        <a:pt x="9654" y="9016"/>
                      </a:cubicBezTo>
                      <a:cubicBezTo>
                        <a:pt x="6091" y="7556"/>
                        <a:pt x="3840" y="7210"/>
                        <a:pt x="0" y="6984"/>
                      </a:cubicBezTo>
                      <a:lnTo>
                        <a:pt x="3090" y="0"/>
                      </a:lnTo>
                      <a:cubicBezTo>
                        <a:pt x="5940" y="2605"/>
                        <a:pt x="7750" y="3989"/>
                        <a:pt x="11287" y="5587"/>
                      </a:cubicBezTo>
                      <a:cubicBezTo>
                        <a:pt x="14622" y="7183"/>
                        <a:pt x="18249" y="8078"/>
                        <a:pt x="21944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E203198F-3A6C-3A25-F0E7-18C2B0EEB7DC}"/>
                    </a:ext>
                  </a:extLst>
                </p:cNvPr>
                <p:cNvSpPr/>
                <p:nvPr/>
              </p:nvSpPr>
              <p:spPr>
                <a:xfrm>
                  <a:off x="8380870" y="3971105"/>
                  <a:ext cx="23466" cy="25537"/>
                </a:xfrm>
                <a:custGeom>
                  <a:avLst/>
                  <a:gdLst>
                    <a:gd name="connsiteX0" fmla="*/ 20142 w 23466"/>
                    <a:gd name="connsiteY0" fmla="*/ 14931 h 25537"/>
                    <a:gd name="connsiteX1" fmla="*/ 23339 w 23466"/>
                    <a:gd name="connsiteY1" fmla="*/ 14252 h 25537"/>
                    <a:gd name="connsiteX2" fmla="*/ 22771 w 23466"/>
                    <a:gd name="connsiteY2" fmla="*/ 13233 h 25537"/>
                    <a:gd name="connsiteX3" fmla="*/ 20640 w 23466"/>
                    <a:gd name="connsiteY3" fmla="*/ 11735 h 25537"/>
                    <a:gd name="connsiteX4" fmla="*/ 18629 w 23466"/>
                    <a:gd name="connsiteY4" fmla="*/ 10005 h 25537"/>
                    <a:gd name="connsiteX5" fmla="*/ 17317 w 23466"/>
                    <a:gd name="connsiteY5" fmla="*/ 9628 h 25537"/>
                    <a:gd name="connsiteX6" fmla="*/ 17948 w 23466"/>
                    <a:gd name="connsiteY6" fmla="*/ 13906 h 25537"/>
                    <a:gd name="connsiteX7" fmla="*/ 14795 w 23466"/>
                    <a:gd name="connsiteY7" fmla="*/ 16309 h 25537"/>
                    <a:gd name="connsiteX8" fmla="*/ 5387 w 23466"/>
                    <a:gd name="connsiteY8" fmla="*/ 21481 h 25537"/>
                    <a:gd name="connsiteX9" fmla="*/ 4642 w 23466"/>
                    <a:gd name="connsiteY9" fmla="*/ 21777 h 25537"/>
                    <a:gd name="connsiteX10" fmla="*/ 4718 w 23466"/>
                    <a:gd name="connsiteY10" fmla="*/ 20971 h 25537"/>
                    <a:gd name="connsiteX11" fmla="*/ 8003 w 23466"/>
                    <a:gd name="connsiteY11" fmla="*/ 10276 h 25537"/>
                    <a:gd name="connsiteX12" fmla="*/ 9838 w 23466"/>
                    <a:gd name="connsiteY12" fmla="*/ 6022 h 25537"/>
                    <a:gd name="connsiteX13" fmla="*/ 12361 w 23466"/>
                    <a:gd name="connsiteY13" fmla="*/ 5783 h 25537"/>
                    <a:gd name="connsiteX14" fmla="*/ 11787 w 23466"/>
                    <a:gd name="connsiteY14" fmla="*/ 4670 h 25537"/>
                    <a:gd name="connsiteX15" fmla="*/ 9050 w 23466"/>
                    <a:gd name="connsiteY15" fmla="*/ 2713 h 25537"/>
                    <a:gd name="connsiteX16" fmla="*/ 6673 w 23466"/>
                    <a:gd name="connsiteY16" fmla="*/ 687 h 25537"/>
                    <a:gd name="connsiteX17" fmla="*/ 5229 w 23466"/>
                    <a:gd name="connsiteY17" fmla="*/ 222 h 25537"/>
                    <a:gd name="connsiteX18" fmla="*/ 5342 w 23466"/>
                    <a:gd name="connsiteY18" fmla="*/ 895 h 25537"/>
                    <a:gd name="connsiteX19" fmla="*/ 5897 w 23466"/>
                    <a:gd name="connsiteY19" fmla="*/ 3783 h 25537"/>
                    <a:gd name="connsiteX20" fmla="*/ 298 w 23466"/>
                    <a:gd name="connsiteY20" fmla="*/ 23381 h 25537"/>
                    <a:gd name="connsiteX21" fmla="*/ 191 w 23466"/>
                    <a:gd name="connsiteY21" fmla="*/ 25439 h 25537"/>
                    <a:gd name="connsiteX22" fmla="*/ 1452 w 23466"/>
                    <a:gd name="connsiteY22" fmla="*/ 25137 h 25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466" h="25537">
                      <a:moveTo>
                        <a:pt x="20142" y="14931"/>
                      </a:moveTo>
                      <a:cubicBezTo>
                        <a:pt x="21983" y="13931"/>
                        <a:pt x="22879" y="14843"/>
                        <a:pt x="23339" y="14252"/>
                      </a:cubicBezTo>
                      <a:cubicBezTo>
                        <a:pt x="23679" y="13818"/>
                        <a:pt x="23288" y="13623"/>
                        <a:pt x="22771" y="13233"/>
                      </a:cubicBezTo>
                      <a:cubicBezTo>
                        <a:pt x="22084" y="12692"/>
                        <a:pt x="21327" y="12264"/>
                        <a:pt x="20640" y="11735"/>
                      </a:cubicBezTo>
                      <a:cubicBezTo>
                        <a:pt x="19953" y="11207"/>
                        <a:pt x="19341" y="10559"/>
                        <a:pt x="18629" y="10005"/>
                      </a:cubicBezTo>
                      <a:cubicBezTo>
                        <a:pt x="18345" y="9779"/>
                        <a:pt x="17695" y="9149"/>
                        <a:pt x="17317" y="9628"/>
                      </a:cubicBezTo>
                      <a:cubicBezTo>
                        <a:pt x="16611" y="10534"/>
                        <a:pt x="19839" y="11515"/>
                        <a:pt x="17948" y="13906"/>
                      </a:cubicBezTo>
                      <a:cubicBezTo>
                        <a:pt x="17632" y="14315"/>
                        <a:pt x="16882" y="15164"/>
                        <a:pt x="14795" y="16309"/>
                      </a:cubicBezTo>
                      <a:lnTo>
                        <a:pt x="5387" y="21481"/>
                      </a:lnTo>
                      <a:cubicBezTo>
                        <a:pt x="5166" y="21607"/>
                        <a:pt x="4794" y="21884"/>
                        <a:pt x="4642" y="21777"/>
                      </a:cubicBezTo>
                      <a:cubicBezTo>
                        <a:pt x="4491" y="21670"/>
                        <a:pt x="4642" y="21204"/>
                        <a:pt x="4718" y="20971"/>
                      </a:cubicBezTo>
                      <a:lnTo>
                        <a:pt x="8003" y="10276"/>
                      </a:lnTo>
                      <a:cubicBezTo>
                        <a:pt x="8377" y="8767"/>
                        <a:pt x="8997" y="7330"/>
                        <a:pt x="9838" y="6022"/>
                      </a:cubicBezTo>
                      <a:cubicBezTo>
                        <a:pt x="10683" y="4947"/>
                        <a:pt x="11844" y="6475"/>
                        <a:pt x="12361" y="5783"/>
                      </a:cubicBezTo>
                      <a:cubicBezTo>
                        <a:pt x="12701" y="5356"/>
                        <a:pt x="12562" y="5280"/>
                        <a:pt x="11787" y="4670"/>
                      </a:cubicBezTo>
                      <a:cubicBezTo>
                        <a:pt x="11396" y="4374"/>
                        <a:pt x="10608" y="3921"/>
                        <a:pt x="9050" y="2713"/>
                      </a:cubicBezTo>
                      <a:cubicBezTo>
                        <a:pt x="8224" y="2084"/>
                        <a:pt x="7480" y="1310"/>
                        <a:pt x="6673" y="687"/>
                      </a:cubicBezTo>
                      <a:cubicBezTo>
                        <a:pt x="6307" y="410"/>
                        <a:pt x="5714" y="-382"/>
                        <a:pt x="5229" y="222"/>
                      </a:cubicBezTo>
                      <a:cubicBezTo>
                        <a:pt x="5090" y="410"/>
                        <a:pt x="5286" y="807"/>
                        <a:pt x="5342" y="895"/>
                      </a:cubicBezTo>
                      <a:cubicBezTo>
                        <a:pt x="6097" y="1656"/>
                        <a:pt x="6316" y="2797"/>
                        <a:pt x="5897" y="3783"/>
                      </a:cubicBezTo>
                      <a:lnTo>
                        <a:pt x="298" y="23381"/>
                      </a:lnTo>
                      <a:cubicBezTo>
                        <a:pt x="-99" y="24803"/>
                        <a:pt x="-62" y="25269"/>
                        <a:pt x="191" y="25439"/>
                      </a:cubicBezTo>
                      <a:cubicBezTo>
                        <a:pt x="443" y="25608"/>
                        <a:pt x="695" y="25590"/>
                        <a:pt x="1452" y="2513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27EFB75B-1AE0-9EA6-2393-3CF7276263A8}"/>
                    </a:ext>
                  </a:extLst>
                </p:cNvPr>
                <p:cNvSpPr/>
                <p:nvPr/>
              </p:nvSpPr>
              <p:spPr>
                <a:xfrm>
                  <a:off x="8414769" y="3991718"/>
                  <a:ext cx="17720" cy="25571"/>
                </a:xfrm>
                <a:custGeom>
                  <a:avLst/>
                  <a:gdLst>
                    <a:gd name="connsiteX0" fmla="*/ 10721 w 17720"/>
                    <a:gd name="connsiteY0" fmla="*/ 4428 h 25571"/>
                    <a:gd name="connsiteX1" fmla="*/ 13458 w 17720"/>
                    <a:gd name="connsiteY1" fmla="*/ 2541 h 25571"/>
                    <a:gd name="connsiteX2" fmla="*/ 12777 w 17720"/>
                    <a:gd name="connsiteY2" fmla="*/ 1912 h 25571"/>
                    <a:gd name="connsiteX3" fmla="*/ 9366 w 17720"/>
                    <a:gd name="connsiteY3" fmla="*/ 1195 h 25571"/>
                    <a:gd name="connsiteX4" fmla="*/ 5317 w 17720"/>
                    <a:gd name="connsiteY4" fmla="*/ 62 h 25571"/>
                    <a:gd name="connsiteX5" fmla="*/ 4220 w 17720"/>
                    <a:gd name="connsiteY5" fmla="*/ 358 h 25571"/>
                    <a:gd name="connsiteX6" fmla="*/ 6881 w 17720"/>
                    <a:gd name="connsiteY6" fmla="*/ 4133 h 25571"/>
                    <a:gd name="connsiteX7" fmla="*/ 3161 w 17720"/>
                    <a:gd name="connsiteY7" fmla="*/ 19044 h 25571"/>
                    <a:gd name="connsiteX8" fmla="*/ 8 w 17720"/>
                    <a:gd name="connsiteY8" fmla="*/ 22064 h 25571"/>
                    <a:gd name="connsiteX9" fmla="*/ 493 w 17720"/>
                    <a:gd name="connsiteY9" fmla="*/ 22555 h 25571"/>
                    <a:gd name="connsiteX10" fmla="*/ 4365 w 17720"/>
                    <a:gd name="connsiteY10" fmla="*/ 23379 h 25571"/>
                    <a:gd name="connsiteX11" fmla="*/ 12178 w 17720"/>
                    <a:gd name="connsiteY11" fmla="*/ 25462 h 25571"/>
                    <a:gd name="connsiteX12" fmla="*/ 17664 w 17720"/>
                    <a:gd name="connsiteY12" fmla="*/ 21473 h 25571"/>
                    <a:gd name="connsiteX13" fmla="*/ 17506 w 17720"/>
                    <a:gd name="connsiteY13" fmla="*/ 20699 h 25571"/>
                    <a:gd name="connsiteX14" fmla="*/ 8331 w 17720"/>
                    <a:gd name="connsiteY14" fmla="*/ 22794 h 25571"/>
                    <a:gd name="connsiteX15" fmla="*/ 7070 w 17720"/>
                    <a:gd name="connsiteY15" fmla="*/ 19201 h 25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720" h="25571">
                      <a:moveTo>
                        <a:pt x="10721" y="4428"/>
                      </a:moveTo>
                      <a:cubicBezTo>
                        <a:pt x="11320" y="2031"/>
                        <a:pt x="13162" y="3730"/>
                        <a:pt x="13458" y="2541"/>
                      </a:cubicBezTo>
                      <a:cubicBezTo>
                        <a:pt x="13553" y="2170"/>
                        <a:pt x="13408" y="2094"/>
                        <a:pt x="12777" y="1912"/>
                      </a:cubicBezTo>
                      <a:cubicBezTo>
                        <a:pt x="12304" y="1799"/>
                        <a:pt x="11907" y="1830"/>
                        <a:pt x="9366" y="1195"/>
                      </a:cubicBezTo>
                      <a:cubicBezTo>
                        <a:pt x="8218" y="918"/>
                        <a:pt x="6515" y="358"/>
                        <a:pt x="5317" y="62"/>
                      </a:cubicBezTo>
                      <a:cubicBezTo>
                        <a:pt x="4687" y="-95"/>
                        <a:pt x="4302" y="62"/>
                        <a:pt x="4220" y="358"/>
                      </a:cubicBezTo>
                      <a:cubicBezTo>
                        <a:pt x="3949" y="1459"/>
                        <a:pt x="7550" y="1446"/>
                        <a:pt x="6881" y="4133"/>
                      </a:cubicBezTo>
                      <a:lnTo>
                        <a:pt x="3161" y="19044"/>
                      </a:lnTo>
                      <a:cubicBezTo>
                        <a:pt x="2202" y="22882"/>
                        <a:pt x="348" y="20611"/>
                        <a:pt x="8" y="22064"/>
                      </a:cubicBezTo>
                      <a:cubicBezTo>
                        <a:pt x="-36" y="22253"/>
                        <a:pt x="102" y="22454"/>
                        <a:pt x="493" y="22555"/>
                      </a:cubicBezTo>
                      <a:cubicBezTo>
                        <a:pt x="2146" y="22957"/>
                        <a:pt x="3426" y="23146"/>
                        <a:pt x="4365" y="23379"/>
                      </a:cubicBezTo>
                      <a:cubicBezTo>
                        <a:pt x="5860" y="23750"/>
                        <a:pt x="7625" y="24329"/>
                        <a:pt x="12178" y="25462"/>
                      </a:cubicBezTo>
                      <a:cubicBezTo>
                        <a:pt x="14637" y="26091"/>
                        <a:pt x="17046" y="23933"/>
                        <a:pt x="17664" y="21473"/>
                      </a:cubicBezTo>
                      <a:cubicBezTo>
                        <a:pt x="17815" y="20875"/>
                        <a:pt x="17626" y="20724"/>
                        <a:pt x="17506" y="20699"/>
                      </a:cubicBezTo>
                      <a:cubicBezTo>
                        <a:pt x="16371" y="20416"/>
                        <a:pt x="15753" y="24637"/>
                        <a:pt x="8331" y="22794"/>
                      </a:cubicBezTo>
                      <a:cubicBezTo>
                        <a:pt x="6169" y="22259"/>
                        <a:pt x="6572" y="21152"/>
                        <a:pt x="7070" y="192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2D70C7F1-D7FC-FE2C-4D39-076B274D5E68}"/>
                    </a:ext>
                  </a:extLst>
                </p:cNvPr>
                <p:cNvSpPr/>
                <p:nvPr/>
              </p:nvSpPr>
              <p:spPr>
                <a:xfrm>
                  <a:off x="8435945" y="3995713"/>
                  <a:ext cx="17289" cy="23829"/>
                </a:xfrm>
                <a:custGeom>
                  <a:avLst/>
                  <a:gdLst>
                    <a:gd name="connsiteX0" fmla="*/ 7460 w 17289"/>
                    <a:gd name="connsiteY0" fmla="*/ 4222 h 23829"/>
                    <a:gd name="connsiteX1" fmla="*/ 11470 w 17289"/>
                    <a:gd name="connsiteY1" fmla="*/ 2221 h 23829"/>
                    <a:gd name="connsiteX2" fmla="*/ 16193 w 17289"/>
                    <a:gd name="connsiteY2" fmla="*/ 6355 h 23829"/>
                    <a:gd name="connsiteX3" fmla="*/ 16824 w 17289"/>
                    <a:gd name="connsiteY3" fmla="*/ 4901 h 23829"/>
                    <a:gd name="connsiteX4" fmla="*/ 16925 w 17289"/>
                    <a:gd name="connsiteY4" fmla="*/ 1692 h 23829"/>
                    <a:gd name="connsiteX5" fmla="*/ 16357 w 17289"/>
                    <a:gd name="connsiteY5" fmla="*/ 1063 h 23829"/>
                    <a:gd name="connsiteX6" fmla="*/ 9320 w 17289"/>
                    <a:gd name="connsiteY6" fmla="*/ 705 h 23829"/>
                    <a:gd name="connsiteX7" fmla="*/ 1122 w 17289"/>
                    <a:gd name="connsiteY7" fmla="*/ 0 h 23829"/>
                    <a:gd name="connsiteX8" fmla="*/ 410 w 17289"/>
                    <a:gd name="connsiteY8" fmla="*/ 503 h 23829"/>
                    <a:gd name="connsiteX9" fmla="*/ 3664 w 17289"/>
                    <a:gd name="connsiteY9" fmla="*/ 3920 h 23829"/>
                    <a:gd name="connsiteX10" fmla="*/ 2604 w 17289"/>
                    <a:gd name="connsiteY10" fmla="*/ 19064 h 23829"/>
                    <a:gd name="connsiteX11" fmla="*/ 0 w 17289"/>
                    <a:gd name="connsiteY11" fmla="*/ 22587 h 23829"/>
                    <a:gd name="connsiteX12" fmla="*/ 561 w 17289"/>
                    <a:gd name="connsiteY12" fmla="*/ 22977 h 23829"/>
                    <a:gd name="connsiteX13" fmla="*/ 4515 w 17289"/>
                    <a:gd name="connsiteY13" fmla="*/ 23128 h 23829"/>
                    <a:gd name="connsiteX14" fmla="*/ 12580 w 17289"/>
                    <a:gd name="connsiteY14" fmla="*/ 23820 h 23829"/>
                    <a:gd name="connsiteX15" fmla="*/ 17284 w 17289"/>
                    <a:gd name="connsiteY15" fmla="*/ 18944 h 23829"/>
                    <a:gd name="connsiteX16" fmla="*/ 17000 w 17289"/>
                    <a:gd name="connsiteY16" fmla="*/ 18214 h 23829"/>
                    <a:gd name="connsiteX17" fmla="*/ 8317 w 17289"/>
                    <a:gd name="connsiteY17" fmla="*/ 21870 h 23829"/>
                    <a:gd name="connsiteX18" fmla="*/ 6426 w 17289"/>
                    <a:gd name="connsiteY18" fmla="*/ 18548 h 23829"/>
                    <a:gd name="connsiteX19" fmla="*/ 6716 w 17289"/>
                    <a:gd name="connsiteY19" fmla="*/ 14408 h 23829"/>
                    <a:gd name="connsiteX20" fmla="*/ 8172 w 17289"/>
                    <a:gd name="connsiteY20" fmla="*/ 12231 h 23829"/>
                    <a:gd name="connsiteX21" fmla="*/ 10449 w 17289"/>
                    <a:gd name="connsiteY21" fmla="*/ 12395 h 23829"/>
                    <a:gd name="connsiteX22" fmla="*/ 13532 w 17289"/>
                    <a:gd name="connsiteY22" fmla="*/ 16050 h 23829"/>
                    <a:gd name="connsiteX23" fmla="*/ 14163 w 17289"/>
                    <a:gd name="connsiteY23" fmla="*/ 14509 h 23829"/>
                    <a:gd name="connsiteX24" fmla="*/ 14346 w 17289"/>
                    <a:gd name="connsiteY24" fmla="*/ 8727 h 23829"/>
                    <a:gd name="connsiteX25" fmla="*/ 13816 w 17289"/>
                    <a:gd name="connsiteY25" fmla="*/ 7883 h 23829"/>
                    <a:gd name="connsiteX26" fmla="*/ 10247 w 17289"/>
                    <a:gd name="connsiteY26" fmla="*/ 10627 h 23829"/>
                    <a:gd name="connsiteX27" fmla="*/ 8311 w 17289"/>
                    <a:gd name="connsiteY27" fmla="*/ 10488 h 23829"/>
                    <a:gd name="connsiteX28" fmla="*/ 7100 w 17289"/>
                    <a:gd name="connsiteY28" fmla="*/ 8777 h 2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7289" h="23829">
                      <a:moveTo>
                        <a:pt x="7460" y="4222"/>
                      </a:moveTo>
                      <a:cubicBezTo>
                        <a:pt x="7617" y="1982"/>
                        <a:pt x="7743" y="1963"/>
                        <a:pt x="11470" y="2221"/>
                      </a:cubicBezTo>
                      <a:cubicBezTo>
                        <a:pt x="17416" y="2636"/>
                        <a:pt x="14749" y="6260"/>
                        <a:pt x="16193" y="6355"/>
                      </a:cubicBezTo>
                      <a:cubicBezTo>
                        <a:pt x="16899" y="6405"/>
                        <a:pt x="16824" y="5323"/>
                        <a:pt x="16824" y="4901"/>
                      </a:cubicBezTo>
                      <a:lnTo>
                        <a:pt x="16925" y="1692"/>
                      </a:lnTo>
                      <a:cubicBezTo>
                        <a:pt x="16926" y="1368"/>
                        <a:pt x="16681" y="1096"/>
                        <a:pt x="16357" y="1063"/>
                      </a:cubicBezTo>
                      <a:cubicBezTo>
                        <a:pt x="13639" y="875"/>
                        <a:pt x="11508" y="856"/>
                        <a:pt x="9320" y="705"/>
                      </a:cubicBezTo>
                      <a:cubicBezTo>
                        <a:pt x="4603" y="371"/>
                        <a:pt x="2384" y="76"/>
                        <a:pt x="1122" y="0"/>
                      </a:cubicBezTo>
                      <a:cubicBezTo>
                        <a:pt x="687" y="0"/>
                        <a:pt x="422" y="214"/>
                        <a:pt x="410" y="503"/>
                      </a:cubicBezTo>
                      <a:cubicBezTo>
                        <a:pt x="309" y="1806"/>
                        <a:pt x="3865" y="1013"/>
                        <a:pt x="3664" y="3920"/>
                      </a:cubicBezTo>
                      <a:lnTo>
                        <a:pt x="2604" y="19064"/>
                      </a:lnTo>
                      <a:cubicBezTo>
                        <a:pt x="2327" y="23002"/>
                        <a:pt x="82" y="21102"/>
                        <a:pt x="0" y="22587"/>
                      </a:cubicBezTo>
                      <a:cubicBezTo>
                        <a:pt x="0" y="22782"/>
                        <a:pt x="164" y="22958"/>
                        <a:pt x="561" y="22977"/>
                      </a:cubicBezTo>
                      <a:cubicBezTo>
                        <a:pt x="2257" y="23097"/>
                        <a:pt x="3563" y="23065"/>
                        <a:pt x="4515" y="23128"/>
                      </a:cubicBezTo>
                      <a:cubicBezTo>
                        <a:pt x="6053" y="23241"/>
                        <a:pt x="7895" y="23493"/>
                        <a:pt x="12580" y="23820"/>
                      </a:cubicBezTo>
                      <a:cubicBezTo>
                        <a:pt x="15102" y="24003"/>
                        <a:pt x="17107" y="21473"/>
                        <a:pt x="17284" y="18944"/>
                      </a:cubicBezTo>
                      <a:cubicBezTo>
                        <a:pt x="17328" y="18315"/>
                        <a:pt x="17114" y="18227"/>
                        <a:pt x="17000" y="18214"/>
                      </a:cubicBezTo>
                      <a:cubicBezTo>
                        <a:pt x="15821" y="18133"/>
                        <a:pt x="15960" y="22398"/>
                        <a:pt x="8317" y="21870"/>
                      </a:cubicBezTo>
                      <a:cubicBezTo>
                        <a:pt x="6104" y="21713"/>
                        <a:pt x="6306" y="20555"/>
                        <a:pt x="6426" y="18548"/>
                      </a:cubicBezTo>
                      <a:lnTo>
                        <a:pt x="6716" y="14408"/>
                      </a:lnTo>
                      <a:cubicBezTo>
                        <a:pt x="6848" y="12520"/>
                        <a:pt x="6753" y="12137"/>
                        <a:pt x="8172" y="12231"/>
                      </a:cubicBezTo>
                      <a:lnTo>
                        <a:pt x="10449" y="12395"/>
                      </a:lnTo>
                      <a:cubicBezTo>
                        <a:pt x="13652" y="12615"/>
                        <a:pt x="12548" y="15981"/>
                        <a:pt x="13532" y="16050"/>
                      </a:cubicBezTo>
                      <a:cubicBezTo>
                        <a:pt x="14276" y="16107"/>
                        <a:pt x="14163" y="14924"/>
                        <a:pt x="14163" y="14509"/>
                      </a:cubicBezTo>
                      <a:lnTo>
                        <a:pt x="14346" y="8727"/>
                      </a:lnTo>
                      <a:cubicBezTo>
                        <a:pt x="14377" y="7858"/>
                        <a:pt x="14037" y="7896"/>
                        <a:pt x="13816" y="7883"/>
                      </a:cubicBezTo>
                      <a:cubicBezTo>
                        <a:pt x="13185" y="7833"/>
                        <a:pt x="12895" y="10815"/>
                        <a:pt x="10247" y="10627"/>
                      </a:cubicBezTo>
                      <a:lnTo>
                        <a:pt x="8311" y="10488"/>
                      </a:lnTo>
                      <a:cubicBezTo>
                        <a:pt x="6980" y="10394"/>
                        <a:pt x="6999" y="10167"/>
                        <a:pt x="7100" y="8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8E8F809-DE2C-F161-4DCA-AE7366C1FF33}"/>
                    </a:ext>
                  </a:extLst>
                </p:cNvPr>
                <p:cNvSpPr/>
                <p:nvPr/>
              </p:nvSpPr>
              <p:spPr>
                <a:xfrm>
                  <a:off x="8454821" y="3995243"/>
                  <a:ext cx="24352" cy="24894"/>
                </a:xfrm>
                <a:custGeom>
                  <a:avLst/>
                  <a:gdLst>
                    <a:gd name="connsiteX0" fmla="*/ 5048 w 24352"/>
                    <a:gd name="connsiteY0" fmla="*/ 20263 h 24894"/>
                    <a:gd name="connsiteX1" fmla="*/ 2444 w 24352"/>
                    <a:gd name="connsiteY1" fmla="*/ 24523 h 24894"/>
                    <a:gd name="connsiteX2" fmla="*/ 3434 w 24352"/>
                    <a:gd name="connsiteY2" fmla="*/ 24825 h 24894"/>
                    <a:gd name="connsiteX3" fmla="*/ 6070 w 24352"/>
                    <a:gd name="connsiteY3" fmla="*/ 24466 h 24894"/>
                    <a:gd name="connsiteX4" fmla="*/ 9708 w 24352"/>
                    <a:gd name="connsiteY4" fmla="*/ 24284 h 24894"/>
                    <a:gd name="connsiteX5" fmla="*/ 10837 w 24352"/>
                    <a:gd name="connsiteY5" fmla="*/ 23761 h 24894"/>
                    <a:gd name="connsiteX6" fmla="*/ 6423 w 24352"/>
                    <a:gd name="connsiteY6" fmla="*/ 18577 h 24894"/>
                    <a:gd name="connsiteX7" fmla="*/ 5452 w 24352"/>
                    <a:gd name="connsiteY7" fmla="*/ 7592 h 24894"/>
                    <a:gd name="connsiteX8" fmla="*/ 5654 w 24352"/>
                    <a:gd name="connsiteY8" fmla="*/ 7051 h 24894"/>
                    <a:gd name="connsiteX9" fmla="*/ 6240 w 24352"/>
                    <a:gd name="connsiteY9" fmla="*/ 7422 h 24894"/>
                    <a:gd name="connsiteX10" fmla="*/ 22522 w 24352"/>
                    <a:gd name="connsiteY10" fmla="*/ 22937 h 24894"/>
                    <a:gd name="connsiteX11" fmla="*/ 23354 w 24352"/>
                    <a:gd name="connsiteY11" fmla="*/ 23321 h 24894"/>
                    <a:gd name="connsiteX12" fmla="*/ 23638 w 24352"/>
                    <a:gd name="connsiteY12" fmla="*/ 22314 h 24894"/>
                    <a:gd name="connsiteX13" fmla="*/ 22049 w 24352"/>
                    <a:gd name="connsiteY13" fmla="*/ 4194 h 24894"/>
                    <a:gd name="connsiteX14" fmla="*/ 24350 w 24352"/>
                    <a:gd name="connsiteY14" fmla="*/ 382 h 24894"/>
                    <a:gd name="connsiteX15" fmla="*/ 23720 w 24352"/>
                    <a:gd name="connsiteY15" fmla="*/ 4 h 24894"/>
                    <a:gd name="connsiteX16" fmla="*/ 20441 w 24352"/>
                    <a:gd name="connsiteY16" fmla="*/ 426 h 24894"/>
                    <a:gd name="connsiteX17" fmla="*/ 16922 w 24352"/>
                    <a:gd name="connsiteY17" fmla="*/ 608 h 24894"/>
                    <a:gd name="connsiteX18" fmla="*/ 16467 w 24352"/>
                    <a:gd name="connsiteY18" fmla="*/ 1109 h 24894"/>
                    <a:gd name="connsiteX19" fmla="*/ 16481 w 24352"/>
                    <a:gd name="connsiteY19" fmla="*/ 1199 h 24894"/>
                    <a:gd name="connsiteX20" fmla="*/ 20535 w 24352"/>
                    <a:gd name="connsiteY20" fmla="*/ 4289 h 24894"/>
                    <a:gd name="connsiteX21" fmla="*/ 21475 w 24352"/>
                    <a:gd name="connsiteY21" fmla="*/ 15054 h 24894"/>
                    <a:gd name="connsiteX22" fmla="*/ 21336 w 24352"/>
                    <a:gd name="connsiteY22" fmla="*/ 16274 h 24894"/>
                    <a:gd name="connsiteX23" fmla="*/ 20308 w 24352"/>
                    <a:gd name="connsiteY23" fmla="*/ 15519 h 24894"/>
                    <a:gd name="connsiteX24" fmla="*/ 6694 w 24352"/>
                    <a:gd name="connsiteY24" fmla="*/ 2345 h 24894"/>
                    <a:gd name="connsiteX25" fmla="*/ 5433 w 24352"/>
                    <a:gd name="connsiteY25" fmla="*/ 1608 h 24894"/>
                    <a:gd name="connsiteX26" fmla="*/ 2217 w 24352"/>
                    <a:gd name="connsiteY26" fmla="*/ 2024 h 24894"/>
                    <a:gd name="connsiteX27" fmla="*/ 483 w 24352"/>
                    <a:gd name="connsiteY27" fmla="*/ 2024 h 24894"/>
                    <a:gd name="connsiteX28" fmla="*/ 0 w 24352"/>
                    <a:gd name="connsiteY28" fmla="*/ 2523 h 24894"/>
                    <a:gd name="connsiteX29" fmla="*/ 10 w 24352"/>
                    <a:gd name="connsiteY29" fmla="*/ 2615 h 24894"/>
                    <a:gd name="connsiteX30" fmla="*/ 3945 w 24352"/>
                    <a:gd name="connsiteY30" fmla="*/ 7976 h 24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4352" h="24894">
                      <a:moveTo>
                        <a:pt x="5048" y="20263"/>
                      </a:moveTo>
                      <a:cubicBezTo>
                        <a:pt x="5339" y="23554"/>
                        <a:pt x="2331" y="23233"/>
                        <a:pt x="2444" y="24523"/>
                      </a:cubicBezTo>
                      <a:cubicBezTo>
                        <a:pt x="2495" y="25076"/>
                        <a:pt x="3075" y="24856"/>
                        <a:pt x="3434" y="24825"/>
                      </a:cubicBezTo>
                      <a:cubicBezTo>
                        <a:pt x="4260" y="24755"/>
                        <a:pt x="5080" y="24554"/>
                        <a:pt x="6070" y="24466"/>
                      </a:cubicBezTo>
                      <a:cubicBezTo>
                        <a:pt x="7060" y="24378"/>
                        <a:pt x="8195" y="24416"/>
                        <a:pt x="9708" y="24284"/>
                      </a:cubicBezTo>
                      <a:cubicBezTo>
                        <a:pt x="10106" y="24252"/>
                        <a:pt x="10875" y="24214"/>
                        <a:pt x="10837" y="23761"/>
                      </a:cubicBezTo>
                      <a:cubicBezTo>
                        <a:pt x="10705" y="22245"/>
                        <a:pt x="6959" y="24781"/>
                        <a:pt x="6423" y="18577"/>
                      </a:cubicBezTo>
                      <a:lnTo>
                        <a:pt x="5452" y="7592"/>
                      </a:lnTo>
                      <a:cubicBezTo>
                        <a:pt x="5452" y="7302"/>
                        <a:pt x="5452" y="7070"/>
                        <a:pt x="5654" y="7051"/>
                      </a:cubicBezTo>
                      <a:cubicBezTo>
                        <a:pt x="5856" y="7032"/>
                        <a:pt x="6007" y="7183"/>
                        <a:pt x="6240" y="7422"/>
                      </a:cubicBezTo>
                      <a:lnTo>
                        <a:pt x="22522" y="22937"/>
                      </a:lnTo>
                      <a:cubicBezTo>
                        <a:pt x="22708" y="23207"/>
                        <a:pt x="23027" y="23354"/>
                        <a:pt x="23354" y="23321"/>
                      </a:cubicBezTo>
                      <a:cubicBezTo>
                        <a:pt x="23726" y="23321"/>
                        <a:pt x="23701" y="23025"/>
                        <a:pt x="23638" y="22314"/>
                      </a:cubicBezTo>
                      <a:lnTo>
                        <a:pt x="22049" y="4194"/>
                      </a:lnTo>
                      <a:cubicBezTo>
                        <a:pt x="21752" y="803"/>
                        <a:pt x="24439" y="1350"/>
                        <a:pt x="24350" y="382"/>
                      </a:cubicBezTo>
                      <a:cubicBezTo>
                        <a:pt x="24350" y="287"/>
                        <a:pt x="24312" y="-40"/>
                        <a:pt x="23720" y="4"/>
                      </a:cubicBezTo>
                      <a:cubicBezTo>
                        <a:pt x="23449" y="42"/>
                        <a:pt x="22377" y="256"/>
                        <a:pt x="20441" y="426"/>
                      </a:cubicBezTo>
                      <a:cubicBezTo>
                        <a:pt x="18322" y="614"/>
                        <a:pt x="17414" y="570"/>
                        <a:pt x="16922" y="608"/>
                      </a:cubicBezTo>
                      <a:cubicBezTo>
                        <a:pt x="16658" y="621"/>
                        <a:pt x="16454" y="846"/>
                        <a:pt x="16467" y="1109"/>
                      </a:cubicBezTo>
                      <a:cubicBezTo>
                        <a:pt x="16469" y="1140"/>
                        <a:pt x="16474" y="1170"/>
                        <a:pt x="16481" y="1199"/>
                      </a:cubicBezTo>
                      <a:cubicBezTo>
                        <a:pt x="16575" y="2263"/>
                        <a:pt x="20264" y="1350"/>
                        <a:pt x="20535" y="4289"/>
                      </a:cubicBezTo>
                      <a:lnTo>
                        <a:pt x="21475" y="15054"/>
                      </a:lnTo>
                      <a:cubicBezTo>
                        <a:pt x="21544" y="15859"/>
                        <a:pt x="21525" y="16255"/>
                        <a:pt x="21336" y="16274"/>
                      </a:cubicBezTo>
                      <a:cubicBezTo>
                        <a:pt x="21147" y="16293"/>
                        <a:pt x="20743" y="15928"/>
                        <a:pt x="20308" y="15519"/>
                      </a:cubicBezTo>
                      <a:lnTo>
                        <a:pt x="6694" y="2345"/>
                      </a:lnTo>
                      <a:cubicBezTo>
                        <a:pt x="6064" y="1778"/>
                        <a:pt x="6436" y="1527"/>
                        <a:pt x="5433" y="1608"/>
                      </a:cubicBezTo>
                      <a:cubicBezTo>
                        <a:pt x="3806" y="1747"/>
                        <a:pt x="3018" y="1948"/>
                        <a:pt x="2217" y="2024"/>
                      </a:cubicBezTo>
                      <a:cubicBezTo>
                        <a:pt x="1631" y="2068"/>
                        <a:pt x="1070" y="1992"/>
                        <a:pt x="483" y="2024"/>
                      </a:cubicBezTo>
                      <a:cubicBezTo>
                        <a:pt x="211" y="2028"/>
                        <a:pt x="-5" y="2252"/>
                        <a:pt x="0" y="2523"/>
                      </a:cubicBezTo>
                      <a:cubicBezTo>
                        <a:pt x="0" y="2554"/>
                        <a:pt x="4" y="2585"/>
                        <a:pt x="10" y="2615"/>
                      </a:cubicBezTo>
                      <a:cubicBezTo>
                        <a:pt x="143" y="4163"/>
                        <a:pt x="3409" y="1759"/>
                        <a:pt x="3945" y="79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AA124EA-1D02-D92E-7AFE-0AAF53AC7904}"/>
                    </a:ext>
                  </a:extLst>
                </p:cNvPr>
                <p:cNvSpPr/>
                <p:nvPr/>
              </p:nvSpPr>
              <p:spPr>
                <a:xfrm>
                  <a:off x="8482203" y="3990517"/>
                  <a:ext cx="21479" cy="24687"/>
                </a:xfrm>
                <a:custGeom>
                  <a:avLst/>
                  <a:gdLst>
                    <a:gd name="connsiteX0" fmla="*/ 15866 w 21479"/>
                    <a:gd name="connsiteY0" fmla="*/ 112 h 24687"/>
                    <a:gd name="connsiteX1" fmla="*/ 15450 w 21479"/>
                    <a:gd name="connsiteY1" fmla="*/ 36 h 24687"/>
                    <a:gd name="connsiteX2" fmla="*/ 14757 w 21479"/>
                    <a:gd name="connsiteY2" fmla="*/ 1364 h 24687"/>
                    <a:gd name="connsiteX3" fmla="*/ 7448 w 21479"/>
                    <a:gd name="connsiteY3" fmla="*/ 1534 h 24687"/>
                    <a:gd name="connsiteX4" fmla="*/ 663 w 21479"/>
                    <a:gd name="connsiteY4" fmla="*/ 16791 h 24687"/>
                    <a:gd name="connsiteX5" fmla="*/ 13823 w 21479"/>
                    <a:gd name="connsiteY5" fmla="*/ 24133 h 24687"/>
                    <a:gd name="connsiteX6" fmla="*/ 21428 w 21479"/>
                    <a:gd name="connsiteY6" fmla="*/ 15325 h 24687"/>
                    <a:gd name="connsiteX7" fmla="*/ 20911 w 21479"/>
                    <a:gd name="connsiteY7" fmla="*/ 15105 h 24687"/>
                    <a:gd name="connsiteX8" fmla="*/ 14801 w 21479"/>
                    <a:gd name="connsiteY8" fmla="*/ 21397 h 24687"/>
                    <a:gd name="connsiteX9" fmla="*/ 3570 w 21479"/>
                    <a:gd name="connsiteY9" fmla="*/ 13324 h 24687"/>
                    <a:gd name="connsiteX10" fmla="*/ 7707 w 21479"/>
                    <a:gd name="connsiteY10" fmla="*/ 2773 h 24687"/>
                    <a:gd name="connsiteX11" fmla="*/ 16945 w 21479"/>
                    <a:gd name="connsiteY11" fmla="*/ 6164 h 24687"/>
                    <a:gd name="connsiteX12" fmla="*/ 18155 w 21479"/>
                    <a:gd name="connsiteY12" fmla="*/ 6951 h 24687"/>
                    <a:gd name="connsiteX13" fmla="*/ 18200 w 21479"/>
                    <a:gd name="connsiteY13" fmla="*/ 5812 h 2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479" h="24687">
                      <a:moveTo>
                        <a:pt x="15866" y="112"/>
                      </a:moveTo>
                      <a:cubicBezTo>
                        <a:pt x="15810" y="-39"/>
                        <a:pt x="15602" y="-8"/>
                        <a:pt x="15450" y="36"/>
                      </a:cubicBezTo>
                      <a:cubicBezTo>
                        <a:pt x="15040" y="162"/>
                        <a:pt x="15318" y="1194"/>
                        <a:pt x="14757" y="1364"/>
                      </a:cubicBezTo>
                      <a:cubicBezTo>
                        <a:pt x="13880" y="1641"/>
                        <a:pt x="11017" y="433"/>
                        <a:pt x="7448" y="1534"/>
                      </a:cubicBezTo>
                      <a:cubicBezTo>
                        <a:pt x="8" y="3799"/>
                        <a:pt x="-938" y="11600"/>
                        <a:pt x="663" y="16791"/>
                      </a:cubicBezTo>
                      <a:cubicBezTo>
                        <a:pt x="1407" y="19239"/>
                        <a:pt x="5172" y="26776"/>
                        <a:pt x="13823" y="24133"/>
                      </a:cubicBezTo>
                      <a:cubicBezTo>
                        <a:pt x="20129" y="22246"/>
                        <a:pt x="21813" y="16583"/>
                        <a:pt x="21428" y="15325"/>
                      </a:cubicBezTo>
                      <a:cubicBezTo>
                        <a:pt x="21371" y="15136"/>
                        <a:pt x="21062" y="15067"/>
                        <a:pt x="20911" y="15105"/>
                      </a:cubicBezTo>
                      <a:cubicBezTo>
                        <a:pt x="20142" y="15344"/>
                        <a:pt x="19379" y="20025"/>
                        <a:pt x="14801" y="21397"/>
                      </a:cubicBezTo>
                      <a:cubicBezTo>
                        <a:pt x="9163" y="23120"/>
                        <a:pt x="4920" y="17697"/>
                        <a:pt x="3570" y="13324"/>
                      </a:cubicBezTo>
                      <a:cubicBezTo>
                        <a:pt x="2309" y="9172"/>
                        <a:pt x="3362" y="4094"/>
                        <a:pt x="7707" y="2773"/>
                      </a:cubicBezTo>
                      <a:cubicBezTo>
                        <a:pt x="11137" y="1735"/>
                        <a:pt x="14561" y="3629"/>
                        <a:pt x="16945" y="6164"/>
                      </a:cubicBezTo>
                      <a:cubicBezTo>
                        <a:pt x="17285" y="6498"/>
                        <a:pt x="17689" y="7089"/>
                        <a:pt x="18155" y="6951"/>
                      </a:cubicBezTo>
                      <a:cubicBezTo>
                        <a:pt x="18622" y="6812"/>
                        <a:pt x="18326" y="6120"/>
                        <a:pt x="18200" y="58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6188D7DF-02D9-E974-1815-B2F7D794D822}"/>
                    </a:ext>
                  </a:extLst>
                </p:cNvPr>
                <p:cNvSpPr/>
                <p:nvPr/>
              </p:nvSpPr>
              <p:spPr>
                <a:xfrm>
                  <a:off x="8499053" y="3984731"/>
                  <a:ext cx="19962" cy="23903"/>
                </a:xfrm>
                <a:custGeom>
                  <a:avLst/>
                  <a:gdLst>
                    <a:gd name="connsiteX0" fmla="*/ 7914 w 19962"/>
                    <a:gd name="connsiteY0" fmla="*/ 4011 h 23903"/>
                    <a:gd name="connsiteX1" fmla="*/ 8544 w 19962"/>
                    <a:gd name="connsiteY1" fmla="*/ 236 h 23903"/>
                    <a:gd name="connsiteX2" fmla="*/ 7372 w 19962"/>
                    <a:gd name="connsiteY2" fmla="*/ 349 h 23903"/>
                    <a:gd name="connsiteX3" fmla="*/ 3922 w 19962"/>
                    <a:gd name="connsiteY3" fmla="*/ 2331 h 23903"/>
                    <a:gd name="connsiteX4" fmla="*/ 769 w 19962"/>
                    <a:gd name="connsiteY4" fmla="*/ 3847 h 23903"/>
                    <a:gd name="connsiteX5" fmla="*/ 57 w 19962"/>
                    <a:gd name="connsiteY5" fmla="*/ 4741 h 23903"/>
                    <a:gd name="connsiteX6" fmla="*/ 4629 w 19962"/>
                    <a:gd name="connsiteY6" fmla="*/ 5911 h 23903"/>
                    <a:gd name="connsiteX7" fmla="*/ 11956 w 19962"/>
                    <a:gd name="connsiteY7" fmla="*/ 19664 h 23903"/>
                    <a:gd name="connsiteX8" fmla="*/ 11584 w 19962"/>
                    <a:gd name="connsiteY8" fmla="*/ 23678 h 23903"/>
                    <a:gd name="connsiteX9" fmla="*/ 12020 w 19962"/>
                    <a:gd name="connsiteY9" fmla="*/ 23884 h 23903"/>
                    <a:gd name="connsiteX10" fmla="*/ 12069 w 19962"/>
                    <a:gd name="connsiteY10" fmla="*/ 23861 h 23903"/>
                    <a:gd name="connsiteX11" fmla="*/ 15058 w 19962"/>
                    <a:gd name="connsiteY11" fmla="*/ 22124 h 23903"/>
                    <a:gd name="connsiteX12" fmla="*/ 19264 w 19962"/>
                    <a:gd name="connsiteY12" fmla="*/ 20042 h 23903"/>
                    <a:gd name="connsiteX13" fmla="*/ 19895 w 19962"/>
                    <a:gd name="connsiteY13" fmla="*/ 19148 h 23903"/>
                    <a:gd name="connsiteX14" fmla="*/ 15178 w 19962"/>
                    <a:gd name="connsiteY14" fmla="*/ 17657 h 2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962" h="23903">
                      <a:moveTo>
                        <a:pt x="7914" y="4011"/>
                      </a:moveTo>
                      <a:cubicBezTo>
                        <a:pt x="6464" y="1286"/>
                        <a:pt x="9055" y="1223"/>
                        <a:pt x="8544" y="236"/>
                      </a:cubicBezTo>
                      <a:cubicBezTo>
                        <a:pt x="8355" y="-104"/>
                        <a:pt x="8191" y="-85"/>
                        <a:pt x="7372" y="349"/>
                      </a:cubicBezTo>
                      <a:cubicBezTo>
                        <a:pt x="5820" y="1173"/>
                        <a:pt x="4900" y="1802"/>
                        <a:pt x="3922" y="2331"/>
                      </a:cubicBezTo>
                      <a:cubicBezTo>
                        <a:pt x="2945" y="2859"/>
                        <a:pt x="1841" y="3281"/>
                        <a:pt x="769" y="3847"/>
                      </a:cubicBezTo>
                      <a:cubicBezTo>
                        <a:pt x="524" y="3979"/>
                        <a:pt x="-208" y="4250"/>
                        <a:pt x="57" y="4741"/>
                      </a:cubicBezTo>
                      <a:cubicBezTo>
                        <a:pt x="587" y="5741"/>
                        <a:pt x="3248" y="3312"/>
                        <a:pt x="4629" y="5911"/>
                      </a:cubicBezTo>
                      <a:lnTo>
                        <a:pt x="11956" y="19664"/>
                      </a:lnTo>
                      <a:cubicBezTo>
                        <a:pt x="13406" y="22382"/>
                        <a:pt x="11048" y="22678"/>
                        <a:pt x="11584" y="23678"/>
                      </a:cubicBezTo>
                      <a:cubicBezTo>
                        <a:pt x="11647" y="23855"/>
                        <a:pt x="11842" y="23947"/>
                        <a:pt x="12020" y="23884"/>
                      </a:cubicBezTo>
                      <a:cubicBezTo>
                        <a:pt x="12037" y="23877"/>
                        <a:pt x="12054" y="23870"/>
                        <a:pt x="12069" y="23861"/>
                      </a:cubicBezTo>
                      <a:cubicBezTo>
                        <a:pt x="12776" y="23490"/>
                        <a:pt x="13879" y="22747"/>
                        <a:pt x="15058" y="22124"/>
                      </a:cubicBezTo>
                      <a:cubicBezTo>
                        <a:pt x="17190" y="20998"/>
                        <a:pt x="18249" y="20577"/>
                        <a:pt x="19264" y="20042"/>
                      </a:cubicBezTo>
                      <a:cubicBezTo>
                        <a:pt x="19895" y="19708"/>
                        <a:pt x="20078" y="19469"/>
                        <a:pt x="19895" y="19148"/>
                      </a:cubicBezTo>
                      <a:cubicBezTo>
                        <a:pt x="19409" y="18230"/>
                        <a:pt x="17057" y="21168"/>
                        <a:pt x="15178" y="176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D86AA518-084D-FA04-CF3E-D08F16036E01}"/>
                    </a:ext>
                  </a:extLst>
                </p:cNvPr>
                <p:cNvSpPr/>
                <p:nvPr/>
              </p:nvSpPr>
              <p:spPr>
                <a:xfrm>
                  <a:off x="8325485" y="3873051"/>
                  <a:ext cx="24476" cy="19270"/>
                </a:xfrm>
                <a:custGeom>
                  <a:avLst/>
                  <a:gdLst>
                    <a:gd name="connsiteX0" fmla="*/ 4713 w 24476"/>
                    <a:gd name="connsiteY0" fmla="*/ 2019 h 19270"/>
                    <a:gd name="connsiteX1" fmla="*/ 2393 w 24476"/>
                    <a:gd name="connsiteY1" fmla="*/ 6 h 19270"/>
                    <a:gd name="connsiteX2" fmla="*/ 1844 w 24476"/>
                    <a:gd name="connsiteY2" fmla="*/ 868 h 19270"/>
                    <a:gd name="connsiteX3" fmla="*/ 1756 w 24476"/>
                    <a:gd name="connsiteY3" fmla="*/ 3057 h 19270"/>
                    <a:gd name="connsiteX4" fmla="*/ 1403 w 24476"/>
                    <a:gd name="connsiteY4" fmla="*/ 5272 h 19270"/>
                    <a:gd name="connsiteX5" fmla="*/ 1813 w 24476"/>
                    <a:gd name="connsiteY5" fmla="*/ 6392 h 19270"/>
                    <a:gd name="connsiteX6" fmla="*/ 5066 w 24476"/>
                    <a:gd name="connsiteY6" fmla="*/ 4070 h 19270"/>
                    <a:gd name="connsiteX7" fmla="*/ 8831 w 24476"/>
                    <a:gd name="connsiteY7" fmla="*/ 5278 h 19270"/>
                    <a:gd name="connsiteX8" fmla="*/ 18346 w 24476"/>
                    <a:gd name="connsiteY8" fmla="*/ 9821 h 19270"/>
                    <a:gd name="connsiteX9" fmla="*/ 18977 w 24476"/>
                    <a:gd name="connsiteY9" fmla="*/ 10223 h 19270"/>
                    <a:gd name="connsiteX10" fmla="*/ 18258 w 24476"/>
                    <a:gd name="connsiteY10" fmla="*/ 10519 h 19270"/>
                    <a:gd name="connsiteX11" fmla="*/ 7463 w 24476"/>
                    <a:gd name="connsiteY11" fmla="*/ 12847 h 19270"/>
                    <a:gd name="connsiteX12" fmla="*/ 2872 w 24476"/>
                    <a:gd name="connsiteY12" fmla="*/ 13388 h 19270"/>
                    <a:gd name="connsiteX13" fmla="*/ 1283 w 24476"/>
                    <a:gd name="connsiteY13" fmla="*/ 11658 h 19270"/>
                    <a:gd name="connsiteX14" fmla="*/ 652 w 24476"/>
                    <a:gd name="connsiteY14" fmla="*/ 12564 h 19270"/>
                    <a:gd name="connsiteX15" fmla="*/ 501 w 24476"/>
                    <a:gd name="connsiteY15" fmla="*/ 15401 h 19270"/>
                    <a:gd name="connsiteX16" fmla="*/ 104 w 24476"/>
                    <a:gd name="connsiteY16" fmla="*/ 18012 h 19270"/>
                    <a:gd name="connsiteX17" fmla="*/ 507 w 24476"/>
                    <a:gd name="connsiteY17" fmla="*/ 19271 h 19270"/>
                    <a:gd name="connsiteX18" fmla="*/ 999 w 24476"/>
                    <a:gd name="connsiteY18" fmla="*/ 18900 h 19270"/>
                    <a:gd name="connsiteX19" fmla="*/ 3143 w 24476"/>
                    <a:gd name="connsiteY19" fmla="*/ 17226 h 19270"/>
                    <a:gd name="connsiteX20" fmla="*/ 22691 w 24476"/>
                    <a:gd name="connsiteY20" fmla="*/ 12658 h 19270"/>
                    <a:gd name="connsiteX21" fmla="*/ 24475 w 24476"/>
                    <a:gd name="connsiteY21" fmla="*/ 11840 h 19270"/>
                    <a:gd name="connsiteX22" fmla="*/ 23511 w 24476"/>
                    <a:gd name="connsiteY22" fmla="*/ 11035 h 19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476" h="19270">
                      <a:moveTo>
                        <a:pt x="4713" y="2019"/>
                      </a:moveTo>
                      <a:cubicBezTo>
                        <a:pt x="2866" y="1132"/>
                        <a:pt x="3137" y="81"/>
                        <a:pt x="2393" y="6"/>
                      </a:cubicBezTo>
                      <a:cubicBezTo>
                        <a:pt x="1838" y="-51"/>
                        <a:pt x="1901" y="320"/>
                        <a:pt x="1844" y="868"/>
                      </a:cubicBezTo>
                      <a:cubicBezTo>
                        <a:pt x="1775" y="1597"/>
                        <a:pt x="1844" y="2334"/>
                        <a:pt x="1756" y="3057"/>
                      </a:cubicBezTo>
                      <a:cubicBezTo>
                        <a:pt x="1668" y="3781"/>
                        <a:pt x="1478" y="4523"/>
                        <a:pt x="1403" y="5272"/>
                      </a:cubicBezTo>
                      <a:cubicBezTo>
                        <a:pt x="1403" y="5586"/>
                        <a:pt x="1195" y="6335"/>
                        <a:pt x="1813" y="6392"/>
                      </a:cubicBezTo>
                      <a:cubicBezTo>
                        <a:pt x="2954" y="6505"/>
                        <a:pt x="2008" y="3768"/>
                        <a:pt x="5066" y="4070"/>
                      </a:cubicBezTo>
                      <a:cubicBezTo>
                        <a:pt x="6382" y="4250"/>
                        <a:pt x="7657" y="4659"/>
                        <a:pt x="8831" y="5278"/>
                      </a:cubicBezTo>
                      <a:lnTo>
                        <a:pt x="18346" y="9821"/>
                      </a:lnTo>
                      <a:cubicBezTo>
                        <a:pt x="18573" y="9921"/>
                        <a:pt x="19015" y="10072"/>
                        <a:pt x="18977" y="10223"/>
                      </a:cubicBezTo>
                      <a:cubicBezTo>
                        <a:pt x="18939" y="10374"/>
                        <a:pt x="18498" y="10469"/>
                        <a:pt x="18258" y="10519"/>
                      </a:cubicBezTo>
                      <a:lnTo>
                        <a:pt x="7463" y="12847"/>
                      </a:lnTo>
                      <a:cubicBezTo>
                        <a:pt x="5965" y="13238"/>
                        <a:pt x="4420" y="13420"/>
                        <a:pt x="2872" y="13388"/>
                      </a:cubicBezTo>
                      <a:cubicBezTo>
                        <a:pt x="1516" y="13250"/>
                        <a:pt x="2159" y="11740"/>
                        <a:pt x="1283" y="11658"/>
                      </a:cubicBezTo>
                      <a:cubicBezTo>
                        <a:pt x="734" y="11601"/>
                        <a:pt x="747" y="11733"/>
                        <a:pt x="652" y="12564"/>
                      </a:cubicBezTo>
                      <a:cubicBezTo>
                        <a:pt x="608" y="12979"/>
                        <a:pt x="652" y="13740"/>
                        <a:pt x="501" y="15401"/>
                      </a:cubicBezTo>
                      <a:cubicBezTo>
                        <a:pt x="406" y="16282"/>
                        <a:pt x="192" y="17151"/>
                        <a:pt x="104" y="18012"/>
                      </a:cubicBezTo>
                      <a:cubicBezTo>
                        <a:pt x="66" y="18396"/>
                        <a:pt x="-268" y="19176"/>
                        <a:pt x="507" y="19271"/>
                      </a:cubicBezTo>
                      <a:cubicBezTo>
                        <a:pt x="734" y="19271"/>
                        <a:pt x="961" y="18975"/>
                        <a:pt x="999" y="18900"/>
                      </a:cubicBezTo>
                      <a:cubicBezTo>
                        <a:pt x="1434" y="17874"/>
                        <a:pt x="1825" y="17547"/>
                        <a:pt x="3143" y="17226"/>
                      </a:cubicBezTo>
                      <a:lnTo>
                        <a:pt x="22691" y="12658"/>
                      </a:lnTo>
                      <a:cubicBezTo>
                        <a:pt x="24103" y="12325"/>
                        <a:pt x="24457" y="12105"/>
                        <a:pt x="24475" y="11840"/>
                      </a:cubicBezTo>
                      <a:cubicBezTo>
                        <a:pt x="24494" y="11576"/>
                        <a:pt x="24330" y="11412"/>
                        <a:pt x="23511" y="1103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646266CF-70CB-824B-2525-8CD754C900F9}"/>
                    </a:ext>
                  </a:extLst>
                </p:cNvPr>
                <p:cNvSpPr/>
                <p:nvPr/>
              </p:nvSpPr>
              <p:spPr>
                <a:xfrm>
                  <a:off x="8326970" y="3851758"/>
                  <a:ext cx="26671" cy="24561"/>
                </a:xfrm>
                <a:custGeom>
                  <a:avLst/>
                  <a:gdLst>
                    <a:gd name="connsiteX0" fmla="*/ 18696 w 26671"/>
                    <a:gd name="connsiteY0" fmla="*/ 21217 h 24561"/>
                    <a:gd name="connsiteX1" fmla="*/ 22064 w 26671"/>
                    <a:gd name="connsiteY1" fmla="*/ 24545 h 24561"/>
                    <a:gd name="connsiteX2" fmla="*/ 22619 w 26671"/>
                    <a:gd name="connsiteY2" fmla="*/ 23847 h 24561"/>
                    <a:gd name="connsiteX3" fmla="*/ 22997 w 26671"/>
                    <a:gd name="connsiteY3" fmla="*/ 21638 h 24561"/>
                    <a:gd name="connsiteX4" fmla="*/ 23804 w 26671"/>
                    <a:gd name="connsiteY4" fmla="*/ 18700 h 24561"/>
                    <a:gd name="connsiteX5" fmla="*/ 23621 w 26671"/>
                    <a:gd name="connsiteY5" fmla="*/ 17643 h 24561"/>
                    <a:gd name="connsiteX6" fmla="*/ 17448 w 26671"/>
                    <a:gd name="connsiteY6" fmla="*/ 19631 h 24561"/>
                    <a:gd name="connsiteX7" fmla="*/ 6678 w 26671"/>
                    <a:gd name="connsiteY7" fmla="*/ 17146 h 24561"/>
                    <a:gd name="connsiteX8" fmla="*/ 6217 w 26671"/>
                    <a:gd name="connsiteY8" fmla="*/ 16825 h 24561"/>
                    <a:gd name="connsiteX9" fmla="*/ 6741 w 26671"/>
                    <a:gd name="connsiteY9" fmla="*/ 16473 h 24561"/>
                    <a:gd name="connsiteX10" fmla="*/ 26017 w 26671"/>
                    <a:gd name="connsiteY10" fmla="*/ 8105 h 24561"/>
                    <a:gd name="connsiteX11" fmla="*/ 26648 w 26671"/>
                    <a:gd name="connsiteY11" fmla="*/ 7551 h 24561"/>
                    <a:gd name="connsiteX12" fmla="*/ 25765 w 26671"/>
                    <a:gd name="connsiteY12" fmla="*/ 7023 h 24561"/>
                    <a:gd name="connsiteX13" fmla="*/ 7977 w 26671"/>
                    <a:gd name="connsiteY13" fmla="*/ 2971 h 24561"/>
                    <a:gd name="connsiteX14" fmla="*/ 4956 w 26671"/>
                    <a:gd name="connsiteY14" fmla="*/ 7 h 24561"/>
                    <a:gd name="connsiteX15" fmla="*/ 4433 w 26671"/>
                    <a:gd name="connsiteY15" fmla="*/ 398 h 24561"/>
                    <a:gd name="connsiteX16" fmla="*/ 3935 w 26671"/>
                    <a:gd name="connsiteY16" fmla="*/ 3128 h 24561"/>
                    <a:gd name="connsiteX17" fmla="*/ 3140 w 26671"/>
                    <a:gd name="connsiteY17" fmla="*/ 5985 h 24561"/>
                    <a:gd name="connsiteX18" fmla="*/ 3588 w 26671"/>
                    <a:gd name="connsiteY18" fmla="*/ 6513 h 24561"/>
                    <a:gd name="connsiteX19" fmla="*/ 7661 w 26671"/>
                    <a:gd name="connsiteY19" fmla="*/ 4198 h 24561"/>
                    <a:gd name="connsiteX20" fmla="*/ 18205 w 26671"/>
                    <a:gd name="connsiteY20" fmla="*/ 6633 h 24561"/>
                    <a:gd name="connsiteX21" fmla="*/ 19333 w 26671"/>
                    <a:gd name="connsiteY21" fmla="*/ 7104 h 24561"/>
                    <a:gd name="connsiteX22" fmla="*/ 18324 w 26671"/>
                    <a:gd name="connsiteY22" fmla="*/ 7696 h 24561"/>
                    <a:gd name="connsiteX23" fmla="*/ 2005 w 26671"/>
                    <a:gd name="connsiteY23" fmla="*/ 14617 h 24561"/>
                    <a:gd name="connsiteX24" fmla="*/ 958 w 26671"/>
                    <a:gd name="connsiteY24" fmla="*/ 15391 h 24561"/>
                    <a:gd name="connsiteX25" fmla="*/ 473 w 26671"/>
                    <a:gd name="connsiteY25" fmla="*/ 18071 h 24561"/>
                    <a:gd name="connsiteX26" fmla="*/ 13 w 26671"/>
                    <a:gd name="connsiteY26" fmla="*/ 19461 h 24561"/>
                    <a:gd name="connsiteX27" fmla="*/ 460 w 26671"/>
                    <a:gd name="connsiteY27" fmla="*/ 20009 h 24561"/>
                    <a:gd name="connsiteX28" fmla="*/ 6652 w 26671"/>
                    <a:gd name="connsiteY28" fmla="*/ 18455 h 2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6671" h="24561">
                      <a:moveTo>
                        <a:pt x="18696" y="21217"/>
                      </a:moveTo>
                      <a:cubicBezTo>
                        <a:pt x="21919" y="21953"/>
                        <a:pt x="20790" y="24256"/>
                        <a:pt x="22064" y="24545"/>
                      </a:cubicBezTo>
                      <a:cubicBezTo>
                        <a:pt x="22600" y="24664"/>
                        <a:pt x="22549" y="24123"/>
                        <a:pt x="22619" y="23847"/>
                      </a:cubicBezTo>
                      <a:cubicBezTo>
                        <a:pt x="22776" y="23167"/>
                        <a:pt x="22808" y="22456"/>
                        <a:pt x="22997" y="21638"/>
                      </a:cubicBezTo>
                      <a:cubicBezTo>
                        <a:pt x="23186" y="20820"/>
                        <a:pt x="23520" y="19958"/>
                        <a:pt x="23804" y="18700"/>
                      </a:cubicBezTo>
                      <a:cubicBezTo>
                        <a:pt x="23886" y="18367"/>
                        <a:pt x="24056" y="17744"/>
                        <a:pt x="23621" y="17643"/>
                      </a:cubicBezTo>
                      <a:cubicBezTo>
                        <a:pt x="22127" y="17297"/>
                        <a:pt x="23533" y="21028"/>
                        <a:pt x="17448" y="19631"/>
                      </a:cubicBezTo>
                      <a:lnTo>
                        <a:pt x="6678" y="17146"/>
                      </a:lnTo>
                      <a:cubicBezTo>
                        <a:pt x="6400" y="17083"/>
                        <a:pt x="6186" y="16982"/>
                        <a:pt x="6217" y="16825"/>
                      </a:cubicBezTo>
                      <a:cubicBezTo>
                        <a:pt x="6249" y="16668"/>
                        <a:pt x="6444" y="16586"/>
                        <a:pt x="6741" y="16473"/>
                      </a:cubicBezTo>
                      <a:lnTo>
                        <a:pt x="26017" y="8105"/>
                      </a:lnTo>
                      <a:cubicBezTo>
                        <a:pt x="26320" y="7985"/>
                        <a:pt x="26534" y="7903"/>
                        <a:pt x="26648" y="7551"/>
                      </a:cubicBezTo>
                      <a:cubicBezTo>
                        <a:pt x="26761" y="7199"/>
                        <a:pt x="26459" y="7186"/>
                        <a:pt x="25765" y="7023"/>
                      </a:cubicBezTo>
                      <a:lnTo>
                        <a:pt x="7977" y="2971"/>
                      </a:lnTo>
                      <a:cubicBezTo>
                        <a:pt x="4647" y="2203"/>
                        <a:pt x="5908" y="234"/>
                        <a:pt x="4956" y="7"/>
                      </a:cubicBezTo>
                      <a:cubicBezTo>
                        <a:pt x="4862" y="7"/>
                        <a:pt x="4546" y="-87"/>
                        <a:pt x="4433" y="398"/>
                      </a:cubicBezTo>
                      <a:cubicBezTo>
                        <a:pt x="4376" y="624"/>
                        <a:pt x="4300" y="1543"/>
                        <a:pt x="3935" y="3128"/>
                      </a:cubicBezTo>
                      <a:cubicBezTo>
                        <a:pt x="3531" y="4877"/>
                        <a:pt x="3235" y="5576"/>
                        <a:pt x="3140" y="5985"/>
                      </a:cubicBezTo>
                      <a:cubicBezTo>
                        <a:pt x="3046" y="6393"/>
                        <a:pt x="3367" y="6463"/>
                        <a:pt x="3588" y="6513"/>
                      </a:cubicBezTo>
                      <a:cubicBezTo>
                        <a:pt x="4628" y="6752"/>
                        <a:pt x="4773" y="3537"/>
                        <a:pt x="7661" y="4198"/>
                      </a:cubicBezTo>
                      <a:lnTo>
                        <a:pt x="18205" y="6633"/>
                      </a:lnTo>
                      <a:cubicBezTo>
                        <a:pt x="18999" y="6815"/>
                        <a:pt x="19365" y="6953"/>
                        <a:pt x="19333" y="7104"/>
                      </a:cubicBezTo>
                      <a:cubicBezTo>
                        <a:pt x="19302" y="7255"/>
                        <a:pt x="18841" y="7469"/>
                        <a:pt x="18324" y="7696"/>
                      </a:cubicBezTo>
                      <a:lnTo>
                        <a:pt x="2005" y="14617"/>
                      </a:lnTo>
                      <a:cubicBezTo>
                        <a:pt x="1299" y="14938"/>
                        <a:pt x="1141" y="14617"/>
                        <a:pt x="958" y="15391"/>
                      </a:cubicBezTo>
                      <a:cubicBezTo>
                        <a:pt x="656" y="16731"/>
                        <a:pt x="624" y="17416"/>
                        <a:pt x="473" y="18071"/>
                      </a:cubicBezTo>
                      <a:cubicBezTo>
                        <a:pt x="359" y="18549"/>
                        <a:pt x="132" y="18977"/>
                        <a:pt x="13" y="19461"/>
                      </a:cubicBezTo>
                      <a:cubicBezTo>
                        <a:pt x="-57" y="19763"/>
                        <a:pt x="170" y="19952"/>
                        <a:pt x="460" y="20009"/>
                      </a:cubicBezTo>
                      <a:cubicBezTo>
                        <a:pt x="1980" y="20361"/>
                        <a:pt x="574" y="17058"/>
                        <a:pt x="6652" y="184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6C809CA0-F523-99BB-EA1A-BD15184B3737}"/>
                    </a:ext>
                  </a:extLst>
                </p:cNvPr>
                <p:cNvSpPr/>
                <p:nvPr/>
              </p:nvSpPr>
              <p:spPr>
                <a:xfrm>
                  <a:off x="8332207" y="3842917"/>
                  <a:ext cx="24408" cy="13568"/>
                </a:xfrm>
                <a:custGeom>
                  <a:avLst/>
                  <a:gdLst>
                    <a:gd name="connsiteX0" fmla="*/ 5073 w 24408"/>
                    <a:gd name="connsiteY0" fmla="*/ 2821 h 13568"/>
                    <a:gd name="connsiteX1" fmla="*/ 2809 w 24408"/>
                    <a:gd name="connsiteY1" fmla="*/ 40 h 13568"/>
                    <a:gd name="connsiteX2" fmla="*/ 2091 w 24408"/>
                    <a:gd name="connsiteY2" fmla="*/ 764 h 13568"/>
                    <a:gd name="connsiteX3" fmla="*/ 1176 w 24408"/>
                    <a:gd name="connsiteY3" fmla="*/ 3985 h 13568"/>
                    <a:gd name="connsiteX4" fmla="*/ 148 w 24408"/>
                    <a:gd name="connsiteY4" fmla="*/ 6735 h 13568"/>
                    <a:gd name="connsiteX5" fmla="*/ 306 w 24408"/>
                    <a:gd name="connsiteY5" fmla="*/ 7716 h 13568"/>
                    <a:gd name="connsiteX6" fmla="*/ 4247 w 24408"/>
                    <a:gd name="connsiteY6" fmla="*/ 5910 h 13568"/>
                    <a:gd name="connsiteX7" fmla="*/ 19084 w 24408"/>
                    <a:gd name="connsiteY7" fmla="*/ 10717 h 13568"/>
                    <a:gd name="connsiteX8" fmla="*/ 21720 w 24408"/>
                    <a:gd name="connsiteY8" fmla="*/ 13536 h 13568"/>
                    <a:gd name="connsiteX9" fmla="*/ 22181 w 24408"/>
                    <a:gd name="connsiteY9" fmla="*/ 13385 h 13568"/>
                    <a:gd name="connsiteX10" fmla="*/ 22956 w 24408"/>
                    <a:gd name="connsiteY10" fmla="*/ 10579 h 13568"/>
                    <a:gd name="connsiteX11" fmla="*/ 24306 w 24408"/>
                    <a:gd name="connsiteY11" fmla="*/ 6873 h 13568"/>
                    <a:gd name="connsiteX12" fmla="*/ 24098 w 24408"/>
                    <a:gd name="connsiteY12" fmla="*/ 5929 h 13568"/>
                    <a:gd name="connsiteX13" fmla="*/ 19829 w 24408"/>
                    <a:gd name="connsiteY13" fmla="*/ 7603 h 13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408" h="13568">
                      <a:moveTo>
                        <a:pt x="5073" y="2821"/>
                      </a:moveTo>
                      <a:cubicBezTo>
                        <a:pt x="2141" y="1871"/>
                        <a:pt x="3856" y="380"/>
                        <a:pt x="2809" y="40"/>
                      </a:cubicBezTo>
                      <a:cubicBezTo>
                        <a:pt x="2431" y="-79"/>
                        <a:pt x="2330" y="40"/>
                        <a:pt x="2091" y="764"/>
                      </a:cubicBezTo>
                      <a:cubicBezTo>
                        <a:pt x="1630" y="2167"/>
                        <a:pt x="1460" y="3098"/>
                        <a:pt x="1176" y="3985"/>
                      </a:cubicBezTo>
                      <a:cubicBezTo>
                        <a:pt x="892" y="4872"/>
                        <a:pt x="464" y="5772"/>
                        <a:pt x="148" y="6735"/>
                      </a:cubicBezTo>
                      <a:cubicBezTo>
                        <a:pt x="73" y="6955"/>
                        <a:pt x="-217" y="7540"/>
                        <a:pt x="306" y="7716"/>
                      </a:cubicBezTo>
                      <a:cubicBezTo>
                        <a:pt x="1391" y="8062"/>
                        <a:pt x="1428" y="4992"/>
                        <a:pt x="4247" y="5910"/>
                      </a:cubicBezTo>
                      <a:lnTo>
                        <a:pt x="19084" y="10717"/>
                      </a:lnTo>
                      <a:cubicBezTo>
                        <a:pt x="22023" y="11674"/>
                        <a:pt x="20636" y="13190"/>
                        <a:pt x="21720" y="13536"/>
                      </a:cubicBezTo>
                      <a:cubicBezTo>
                        <a:pt x="21872" y="13586"/>
                        <a:pt x="22111" y="13605"/>
                        <a:pt x="22181" y="13385"/>
                      </a:cubicBezTo>
                      <a:cubicBezTo>
                        <a:pt x="22389" y="12756"/>
                        <a:pt x="22609" y="11642"/>
                        <a:pt x="22956" y="10579"/>
                      </a:cubicBezTo>
                      <a:cubicBezTo>
                        <a:pt x="23587" y="8691"/>
                        <a:pt x="24003" y="7785"/>
                        <a:pt x="24306" y="6873"/>
                      </a:cubicBezTo>
                      <a:cubicBezTo>
                        <a:pt x="24488" y="6307"/>
                        <a:pt x="24432" y="6043"/>
                        <a:pt x="24098" y="5929"/>
                      </a:cubicBezTo>
                      <a:cubicBezTo>
                        <a:pt x="23108" y="5608"/>
                        <a:pt x="23631" y="8830"/>
                        <a:pt x="19829" y="760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70E915CF-88FE-CABB-27FF-A8BB51250806}"/>
                    </a:ext>
                  </a:extLst>
                </p:cNvPr>
                <p:cNvSpPr/>
                <p:nvPr/>
              </p:nvSpPr>
              <p:spPr>
                <a:xfrm>
                  <a:off x="8334894" y="3824600"/>
                  <a:ext cx="25368" cy="18403"/>
                </a:xfrm>
                <a:custGeom>
                  <a:avLst/>
                  <a:gdLst>
                    <a:gd name="connsiteX0" fmla="*/ 9701 w 25368"/>
                    <a:gd name="connsiteY0" fmla="*/ 2697 h 18403"/>
                    <a:gd name="connsiteX1" fmla="*/ 8137 w 25368"/>
                    <a:gd name="connsiteY1" fmla="*/ 67 h 18403"/>
                    <a:gd name="connsiteX2" fmla="*/ 7349 w 25368"/>
                    <a:gd name="connsiteY2" fmla="*/ 697 h 18403"/>
                    <a:gd name="connsiteX3" fmla="*/ 6579 w 25368"/>
                    <a:gd name="connsiteY3" fmla="*/ 2741 h 18403"/>
                    <a:gd name="connsiteX4" fmla="*/ 5552 w 25368"/>
                    <a:gd name="connsiteY4" fmla="*/ 4730 h 18403"/>
                    <a:gd name="connsiteX5" fmla="*/ 5596 w 25368"/>
                    <a:gd name="connsiteY5" fmla="*/ 5906 h 18403"/>
                    <a:gd name="connsiteX6" fmla="*/ 9379 w 25368"/>
                    <a:gd name="connsiteY6" fmla="*/ 4730 h 18403"/>
                    <a:gd name="connsiteX7" fmla="*/ 12532 w 25368"/>
                    <a:gd name="connsiteY7" fmla="*/ 7045 h 18403"/>
                    <a:gd name="connsiteX8" fmla="*/ 20099 w 25368"/>
                    <a:gd name="connsiteY8" fmla="*/ 14299 h 18403"/>
                    <a:gd name="connsiteX9" fmla="*/ 20584 w 25368"/>
                    <a:gd name="connsiteY9" fmla="*/ 14884 h 18403"/>
                    <a:gd name="connsiteX10" fmla="*/ 19821 w 25368"/>
                    <a:gd name="connsiteY10" fmla="*/ 14941 h 18403"/>
                    <a:gd name="connsiteX11" fmla="*/ 8919 w 25368"/>
                    <a:gd name="connsiteY11" fmla="*/ 13771 h 18403"/>
                    <a:gd name="connsiteX12" fmla="*/ 4410 w 25368"/>
                    <a:gd name="connsiteY12" fmla="*/ 12858 h 18403"/>
                    <a:gd name="connsiteX13" fmla="*/ 3445 w 25368"/>
                    <a:gd name="connsiteY13" fmla="*/ 10726 h 18403"/>
                    <a:gd name="connsiteX14" fmla="*/ 2582 w 25368"/>
                    <a:gd name="connsiteY14" fmla="*/ 11386 h 18403"/>
                    <a:gd name="connsiteX15" fmla="*/ 1547 w 25368"/>
                    <a:gd name="connsiteY15" fmla="*/ 14022 h 18403"/>
                    <a:gd name="connsiteX16" fmla="*/ 362 w 25368"/>
                    <a:gd name="connsiteY16" fmla="*/ 16363 h 18403"/>
                    <a:gd name="connsiteX17" fmla="*/ 362 w 25368"/>
                    <a:gd name="connsiteY17" fmla="*/ 17672 h 18403"/>
                    <a:gd name="connsiteX18" fmla="*/ 948 w 25368"/>
                    <a:gd name="connsiteY18" fmla="*/ 17477 h 18403"/>
                    <a:gd name="connsiteX19" fmla="*/ 3471 w 25368"/>
                    <a:gd name="connsiteY19" fmla="*/ 16558 h 18403"/>
                    <a:gd name="connsiteX20" fmla="*/ 23384 w 25368"/>
                    <a:gd name="connsiteY20" fmla="*/ 18351 h 18403"/>
                    <a:gd name="connsiteX21" fmla="*/ 25333 w 25368"/>
                    <a:gd name="connsiteY21" fmla="*/ 18137 h 18403"/>
                    <a:gd name="connsiteX22" fmla="*/ 24664 w 25368"/>
                    <a:gd name="connsiteY22" fmla="*/ 17074 h 1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5368" h="18403">
                      <a:moveTo>
                        <a:pt x="9701" y="2697"/>
                      </a:moveTo>
                      <a:cubicBezTo>
                        <a:pt x="8238" y="1282"/>
                        <a:pt x="8824" y="369"/>
                        <a:pt x="8137" y="67"/>
                      </a:cubicBezTo>
                      <a:cubicBezTo>
                        <a:pt x="7632" y="-159"/>
                        <a:pt x="7576" y="218"/>
                        <a:pt x="7349" y="697"/>
                      </a:cubicBezTo>
                      <a:cubicBezTo>
                        <a:pt x="7052" y="1326"/>
                        <a:pt x="6876" y="2075"/>
                        <a:pt x="6579" y="2741"/>
                      </a:cubicBezTo>
                      <a:cubicBezTo>
                        <a:pt x="6283" y="3408"/>
                        <a:pt x="5860" y="4038"/>
                        <a:pt x="5552" y="4730"/>
                      </a:cubicBezTo>
                      <a:cubicBezTo>
                        <a:pt x="5425" y="5013"/>
                        <a:pt x="5028" y="5654"/>
                        <a:pt x="5596" y="5906"/>
                      </a:cubicBezTo>
                      <a:cubicBezTo>
                        <a:pt x="6636" y="6372"/>
                        <a:pt x="6605" y="3484"/>
                        <a:pt x="9379" y="4730"/>
                      </a:cubicBezTo>
                      <a:cubicBezTo>
                        <a:pt x="10558" y="5311"/>
                        <a:pt x="11625" y="6095"/>
                        <a:pt x="12532" y="7045"/>
                      </a:cubicBezTo>
                      <a:lnTo>
                        <a:pt x="20099" y="14299"/>
                      </a:lnTo>
                      <a:cubicBezTo>
                        <a:pt x="20275" y="14463"/>
                        <a:pt x="20654" y="14746"/>
                        <a:pt x="20584" y="14884"/>
                      </a:cubicBezTo>
                      <a:cubicBezTo>
                        <a:pt x="20515" y="15023"/>
                        <a:pt x="20055" y="14966"/>
                        <a:pt x="19821" y="14941"/>
                      </a:cubicBezTo>
                      <a:lnTo>
                        <a:pt x="8919" y="13771"/>
                      </a:lnTo>
                      <a:cubicBezTo>
                        <a:pt x="7380" y="13680"/>
                        <a:pt x="5863" y="13372"/>
                        <a:pt x="4410" y="12858"/>
                      </a:cubicBezTo>
                      <a:cubicBezTo>
                        <a:pt x="3149" y="12305"/>
                        <a:pt x="4246" y="11078"/>
                        <a:pt x="3445" y="10726"/>
                      </a:cubicBezTo>
                      <a:cubicBezTo>
                        <a:pt x="2941" y="10493"/>
                        <a:pt x="2916" y="10625"/>
                        <a:pt x="2582" y="11386"/>
                      </a:cubicBezTo>
                      <a:cubicBezTo>
                        <a:pt x="2411" y="11770"/>
                        <a:pt x="2222" y="12506"/>
                        <a:pt x="1547" y="14022"/>
                      </a:cubicBezTo>
                      <a:cubicBezTo>
                        <a:pt x="1188" y="14828"/>
                        <a:pt x="702" y="15589"/>
                        <a:pt x="362" y="16363"/>
                      </a:cubicBezTo>
                      <a:cubicBezTo>
                        <a:pt x="198" y="16722"/>
                        <a:pt x="-363" y="17351"/>
                        <a:pt x="362" y="17672"/>
                      </a:cubicBezTo>
                      <a:cubicBezTo>
                        <a:pt x="576" y="17760"/>
                        <a:pt x="892" y="17527"/>
                        <a:pt x="948" y="17477"/>
                      </a:cubicBezTo>
                      <a:cubicBezTo>
                        <a:pt x="1680" y="16633"/>
                        <a:pt x="2159" y="16451"/>
                        <a:pt x="3471" y="16558"/>
                      </a:cubicBezTo>
                      <a:lnTo>
                        <a:pt x="23384" y="18351"/>
                      </a:lnTo>
                      <a:cubicBezTo>
                        <a:pt x="24822" y="18483"/>
                        <a:pt x="25225" y="18351"/>
                        <a:pt x="25333" y="18137"/>
                      </a:cubicBezTo>
                      <a:cubicBezTo>
                        <a:pt x="25440" y="17923"/>
                        <a:pt x="25333" y="17678"/>
                        <a:pt x="24664" y="1707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9DB8C73C-4775-D1FF-2E61-DD80557FB75A}"/>
                    </a:ext>
                  </a:extLst>
                </p:cNvPr>
                <p:cNvSpPr/>
                <p:nvPr/>
              </p:nvSpPr>
              <p:spPr>
                <a:xfrm>
                  <a:off x="8343752" y="3812188"/>
                  <a:ext cx="25785" cy="22983"/>
                </a:xfrm>
                <a:custGeom>
                  <a:avLst/>
                  <a:gdLst>
                    <a:gd name="connsiteX0" fmla="*/ 6329 w 25785"/>
                    <a:gd name="connsiteY0" fmla="*/ 8384 h 22983"/>
                    <a:gd name="connsiteX1" fmla="*/ 6190 w 25785"/>
                    <a:gd name="connsiteY1" fmla="*/ 4426 h 22983"/>
                    <a:gd name="connsiteX2" fmla="*/ 11676 w 25785"/>
                    <a:gd name="connsiteY2" fmla="*/ 2967 h 22983"/>
                    <a:gd name="connsiteX3" fmla="*/ 10661 w 25785"/>
                    <a:gd name="connsiteY3" fmla="*/ 1784 h 22983"/>
                    <a:gd name="connsiteX4" fmla="*/ 7905 w 25785"/>
                    <a:gd name="connsiteY4" fmla="*/ 117 h 22983"/>
                    <a:gd name="connsiteX5" fmla="*/ 7098 w 25785"/>
                    <a:gd name="connsiteY5" fmla="*/ 217 h 22983"/>
                    <a:gd name="connsiteX6" fmla="*/ 3983 w 25785"/>
                    <a:gd name="connsiteY6" fmla="*/ 5251 h 22983"/>
                    <a:gd name="connsiteX7" fmla="*/ 105 w 25785"/>
                    <a:gd name="connsiteY7" fmla="*/ 10970 h 22983"/>
                    <a:gd name="connsiteX8" fmla="*/ 221 w 25785"/>
                    <a:gd name="connsiteY8" fmla="*/ 11726 h 22983"/>
                    <a:gd name="connsiteX9" fmla="*/ 257 w 25785"/>
                    <a:gd name="connsiteY9" fmla="*/ 11750 h 22983"/>
                    <a:gd name="connsiteX10" fmla="*/ 4526 w 25785"/>
                    <a:gd name="connsiteY10" fmla="*/ 11020 h 22983"/>
                    <a:gd name="connsiteX11" fmla="*/ 17282 w 25785"/>
                    <a:gd name="connsiteY11" fmla="*/ 19262 h 22983"/>
                    <a:gd name="connsiteX12" fmla="*/ 19306 w 25785"/>
                    <a:gd name="connsiteY12" fmla="*/ 22930 h 22983"/>
                    <a:gd name="connsiteX13" fmla="*/ 19874 w 25785"/>
                    <a:gd name="connsiteY13" fmla="*/ 22710 h 22983"/>
                    <a:gd name="connsiteX14" fmla="*/ 21583 w 25785"/>
                    <a:gd name="connsiteY14" fmla="*/ 19860 h 22983"/>
                    <a:gd name="connsiteX15" fmla="*/ 25366 w 25785"/>
                    <a:gd name="connsiteY15" fmla="*/ 14197 h 22983"/>
                    <a:gd name="connsiteX16" fmla="*/ 23001 w 25785"/>
                    <a:gd name="connsiteY16" fmla="*/ 8302 h 22983"/>
                    <a:gd name="connsiteX17" fmla="*/ 22251 w 25785"/>
                    <a:gd name="connsiteY17" fmla="*/ 8157 h 22983"/>
                    <a:gd name="connsiteX18" fmla="*/ 21973 w 25785"/>
                    <a:gd name="connsiteY18" fmla="*/ 16387 h 22983"/>
                    <a:gd name="connsiteX19" fmla="*/ 18329 w 25785"/>
                    <a:gd name="connsiteY19" fmla="*/ 16141 h 22983"/>
                    <a:gd name="connsiteX20" fmla="*/ 14842 w 25785"/>
                    <a:gd name="connsiteY20" fmla="*/ 13876 h 22983"/>
                    <a:gd name="connsiteX21" fmla="*/ 13530 w 25785"/>
                    <a:gd name="connsiteY21" fmla="*/ 11725 h 22983"/>
                    <a:gd name="connsiteX22" fmla="*/ 14577 w 25785"/>
                    <a:gd name="connsiteY22" fmla="*/ 10114 h 22983"/>
                    <a:gd name="connsiteX23" fmla="*/ 18991 w 25785"/>
                    <a:gd name="connsiteY23" fmla="*/ 9642 h 22983"/>
                    <a:gd name="connsiteX24" fmla="*/ 17900 w 25785"/>
                    <a:gd name="connsiteY24" fmla="*/ 8384 h 22983"/>
                    <a:gd name="connsiteX25" fmla="*/ 12937 w 25785"/>
                    <a:gd name="connsiteY25" fmla="*/ 5389 h 22983"/>
                    <a:gd name="connsiteX26" fmla="*/ 11992 w 25785"/>
                    <a:gd name="connsiteY26" fmla="*/ 5389 h 22983"/>
                    <a:gd name="connsiteX27" fmla="*/ 12956 w 25785"/>
                    <a:gd name="connsiteY27" fmla="*/ 9384 h 22983"/>
                    <a:gd name="connsiteX28" fmla="*/ 12067 w 25785"/>
                    <a:gd name="connsiteY28" fmla="*/ 10762 h 22983"/>
                    <a:gd name="connsiteX29" fmla="*/ 10087 w 25785"/>
                    <a:gd name="connsiteY29" fmla="*/ 10806 h 2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785" h="22983">
                      <a:moveTo>
                        <a:pt x="6329" y="8384"/>
                      </a:moveTo>
                      <a:cubicBezTo>
                        <a:pt x="4437" y="7163"/>
                        <a:pt x="4475" y="7056"/>
                        <a:pt x="6190" y="4426"/>
                      </a:cubicBezTo>
                      <a:cubicBezTo>
                        <a:pt x="8921" y="223"/>
                        <a:pt x="11008" y="3986"/>
                        <a:pt x="11676" y="2967"/>
                      </a:cubicBezTo>
                      <a:cubicBezTo>
                        <a:pt x="11998" y="2463"/>
                        <a:pt x="11046" y="1991"/>
                        <a:pt x="10661" y="1784"/>
                      </a:cubicBezTo>
                      <a:lnTo>
                        <a:pt x="7905" y="117"/>
                      </a:lnTo>
                      <a:cubicBezTo>
                        <a:pt x="7653" y="-72"/>
                        <a:pt x="7296" y="-28"/>
                        <a:pt x="7098" y="217"/>
                      </a:cubicBezTo>
                      <a:cubicBezTo>
                        <a:pt x="5837" y="2105"/>
                        <a:pt x="4986" y="3709"/>
                        <a:pt x="3983" y="5251"/>
                      </a:cubicBezTo>
                      <a:cubicBezTo>
                        <a:pt x="1814" y="8579"/>
                        <a:pt x="685" y="10076"/>
                        <a:pt x="105" y="10970"/>
                      </a:cubicBezTo>
                      <a:cubicBezTo>
                        <a:pt x="-72" y="11211"/>
                        <a:pt x="-20" y="11549"/>
                        <a:pt x="221" y="11726"/>
                      </a:cubicBezTo>
                      <a:cubicBezTo>
                        <a:pt x="233" y="11735"/>
                        <a:pt x="245" y="11742"/>
                        <a:pt x="257" y="11750"/>
                      </a:cubicBezTo>
                      <a:cubicBezTo>
                        <a:pt x="1347" y="12461"/>
                        <a:pt x="2073" y="9434"/>
                        <a:pt x="4526" y="11020"/>
                      </a:cubicBezTo>
                      <a:lnTo>
                        <a:pt x="17282" y="19262"/>
                      </a:lnTo>
                      <a:cubicBezTo>
                        <a:pt x="20599" y="21420"/>
                        <a:pt x="18051" y="22125"/>
                        <a:pt x="19306" y="22930"/>
                      </a:cubicBezTo>
                      <a:cubicBezTo>
                        <a:pt x="19470" y="23037"/>
                        <a:pt x="19697" y="22993"/>
                        <a:pt x="19874" y="22710"/>
                      </a:cubicBezTo>
                      <a:cubicBezTo>
                        <a:pt x="20656" y="21514"/>
                        <a:pt x="21135" y="20533"/>
                        <a:pt x="21583" y="19860"/>
                      </a:cubicBezTo>
                      <a:cubicBezTo>
                        <a:pt x="22289" y="18771"/>
                        <a:pt x="23247" y="17532"/>
                        <a:pt x="25366" y="14197"/>
                      </a:cubicBezTo>
                      <a:cubicBezTo>
                        <a:pt x="26526" y="12417"/>
                        <a:pt x="25133" y="9680"/>
                        <a:pt x="23001" y="8302"/>
                      </a:cubicBezTo>
                      <a:cubicBezTo>
                        <a:pt x="22484" y="7969"/>
                        <a:pt x="22308" y="8069"/>
                        <a:pt x="22251" y="8157"/>
                      </a:cubicBezTo>
                      <a:cubicBezTo>
                        <a:pt x="21709" y="8981"/>
                        <a:pt x="25479" y="10995"/>
                        <a:pt x="21973" y="16387"/>
                      </a:cubicBezTo>
                      <a:cubicBezTo>
                        <a:pt x="20952" y="17953"/>
                        <a:pt x="20025" y="17230"/>
                        <a:pt x="18329" y="16141"/>
                      </a:cubicBezTo>
                      <a:lnTo>
                        <a:pt x="14842" y="13876"/>
                      </a:lnTo>
                      <a:cubicBezTo>
                        <a:pt x="13259" y="12851"/>
                        <a:pt x="12874" y="12725"/>
                        <a:pt x="13530" y="11725"/>
                      </a:cubicBezTo>
                      <a:lnTo>
                        <a:pt x="14577" y="10114"/>
                      </a:lnTo>
                      <a:cubicBezTo>
                        <a:pt x="16046" y="7855"/>
                        <a:pt x="18543" y="10334"/>
                        <a:pt x="18991" y="9642"/>
                      </a:cubicBezTo>
                      <a:cubicBezTo>
                        <a:pt x="19331" y="9114"/>
                        <a:pt x="18266" y="8610"/>
                        <a:pt x="17900" y="8384"/>
                      </a:cubicBezTo>
                      <a:lnTo>
                        <a:pt x="12937" y="5389"/>
                      </a:lnTo>
                      <a:cubicBezTo>
                        <a:pt x="12193" y="4936"/>
                        <a:pt x="12092" y="5213"/>
                        <a:pt x="11992" y="5389"/>
                      </a:cubicBezTo>
                      <a:cubicBezTo>
                        <a:pt x="11708" y="5823"/>
                        <a:pt x="14173" y="7516"/>
                        <a:pt x="12956" y="9384"/>
                      </a:cubicBezTo>
                      <a:lnTo>
                        <a:pt x="12067" y="10762"/>
                      </a:lnTo>
                      <a:cubicBezTo>
                        <a:pt x="11437" y="11693"/>
                        <a:pt x="11266" y="11567"/>
                        <a:pt x="10087" y="108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F6FD8314-F62C-4BAC-9C97-11D9B6073FD2}"/>
                    </a:ext>
                  </a:extLst>
                </p:cNvPr>
                <p:cNvSpPr/>
                <p:nvPr/>
              </p:nvSpPr>
              <p:spPr>
                <a:xfrm>
                  <a:off x="8370688" y="3786113"/>
                  <a:ext cx="19235" cy="22555"/>
                </a:xfrm>
                <a:custGeom>
                  <a:avLst/>
                  <a:gdLst>
                    <a:gd name="connsiteX0" fmla="*/ 11773 w 19235"/>
                    <a:gd name="connsiteY0" fmla="*/ 21982 h 22555"/>
                    <a:gd name="connsiteX1" fmla="*/ 13141 w 19235"/>
                    <a:gd name="connsiteY1" fmla="*/ 22442 h 22555"/>
                    <a:gd name="connsiteX2" fmla="*/ 17303 w 19235"/>
                    <a:gd name="connsiteY2" fmla="*/ 20554 h 22555"/>
                    <a:gd name="connsiteX3" fmla="*/ 17151 w 19235"/>
                    <a:gd name="connsiteY3" fmla="*/ 11368 h 22555"/>
                    <a:gd name="connsiteX4" fmla="*/ 9168 w 19235"/>
                    <a:gd name="connsiteY4" fmla="*/ 8852 h 22555"/>
                    <a:gd name="connsiteX5" fmla="*/ 2497 w 19235"/>
                    <a:gd name="connsiteY5" fmla="*/ 8531 h 22555"/>
                    <a:gd name="connsiteX6" fmla="*/ 2497 w 19235"/>
                    <a:gd name="connsiteY6" fmla="*/ 4070 h 22555"/>
                    <a:gd name="connsiteX7" fmla="*/ 10568 w 19235"/>
                    <a:gd name="connsiteY7" fmla="*/ 5190 h 22555"/>
                    <a:gd name="connsiteX8" fmla="*/ 10322 w 19235"/>
                    <a:gd name="connsiteY8" fmla="*/ 3931 h 22555"/>
                    <a:gd name="connsiteX9" fmla="*/ 7296 w 19235"/>
                    <a:gd name="connsiteY9" fmla="*/ 786 h 22555"/>
                    <a:gd name="connsiteX10" fmla="*/ 6224 w 19235"/>
                    <a:gd name="connsiteY10" fmla="*/ 75 h 22555"/>
                    <a:gd name="connsiteX11" fmla="*/ 5543 w 19235"/>
                    <a:gd name="connsiteY11" fmla="*/ 1333 h 22555"/>
                    <a:gd name="connsiteX12" fmla="*/ 1665 w 19235"/>
                    <a:gd name="connsiteY12" fmla="*/ 2931 h 22555"/>
                    <a:gd name="connsiteX13" fmla="*/ 1898 w 19235"/>
                    <a:gd name="connsiteY13" fmla="*/ 11161 h 22555"/>
                    <a:gd name="connsiteX14" fmla="*/ 8588 w 19235"/>
                    <a:gd name="connsiteY14" fmla="*/ 13268 h 22555"/>
                    <a:gd name="connsiteX15" fmla="*/ 16578 w 19235"/>
                    <a:gd name="connsiteY15" fmla="*/ 13728 h 22555"/>
                    <a:gd name="connsiteX16" fmla="*/ 16508 w 19235"/>
                    <a:gd name="connsiteY16" fmla="*/ 19214 h 22555"/>
                    <a:gd name="connsiteX17" fmla="*/ 8513 w 19235"/>
                    <a:gd name="connsiteY17" fmla="*/ 17956 h 22555"/>
                    <a:gd name="connsiteX18" fmla="*/ 7617 w 19235"/>
                    <a:gd name="connsiteY18" fmla="*/ 17773 h 22555"/>
                    <a:gd name="connsiteX19" fmla="*/ 8248 w 19235"/>
                    <a:gd name="connsiteY19" fmla="*/ 19031 h 22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235" h="22555">
                      <a:moveTo>
                        <a:pt x="11773" y="21982"/>
                      </a:moveTo>
                      <a:cubicBezTo>
                        <a:pt x="12403" y="22492"/>
                        <a:pt x="12517" y="22706"/>
                        <a:pt x="13141" y="22442"/>
                      </a:cubicBezTo>
                      <a:cubicBezTo>
                        <a:pt x="14572" y="21812"/>
                        <a:pt x="16092" y="21542"/>
                        <a:pt x="17303" y="20554"/>
                      </a:cubicBezTo>
                      <a:cubicBezTo>
                        <a:pt x="19913" y="18371"/>
                        <a:pt x="19894" y="14627"/>
                        <a:pt x="17151" y="11368"/>
                      </a:cubicBezTo>
                      <a:cubicBezTo>
                        <a:pt x="14503" y="8222"/>
                        <a:pt x="12290" y="8222"/>
                        <a:pt x="9168" y="8852"/>
                      </a:cubicBezTo>
                      <a:cubicBezTo>
                        <a:pt x="5246" y="9600"/>
                        <a:pt x="3903" y="10192"/>
                        <a:pt x="2497" y="8531"/>
                      </a:cubicBezTo>
                      <a:cubicBezTo>
                        <a:pt x="1091" y="6870"/>
                        <a:pt x="1236" y="5171"/>
                        <a:pt x="2497" y="4070"/>
                      </a:cubicBezTo>
                      <a:cubicBezTo>
                        <a:pt x="5927" y="1201"/>
                        <a:pt x="10108" y="5574"/>
                        <a:pt x="10568" y="5190"/>
                      </a:cubicBezTo>
                      <a:cubicBezTo>
                        <a:pt x="11029" y="4806"/>
                        <a:pt x="10820" y="4473"/>
                        <a:pt x="10322" y="3931"/>
                      </a:cubicBezTo>
                      <a:lnTo>
                        <a:pt x="7296" y="786"/>
                      </a:lnTo>
                      <a:cubicBezTo>
                        <a:pt x="6779" y="245"/>
                        <a:pt x="6526" y="-177"/>
                        <a:pt x="6224" y="75"/>
                      </a:cubicBezTo>
                      <a:cubicBezTo>
                        <a:pt x="5921" y="326"/>
                        <a:pt x="5801" y="1107"/>
                        <a:pt x="5543" y="1333"/>
                      </a:cubicBezTo>
                      <a:cubicBezTo>
                        <a:pt x="4912" y="1836"/>
                        <a:pt x="3291" y="1566"/>
                        <a:pt x="1665" y="2931"/>
                      </a:cubicBezTo>
                      <a:cubicBezTo>
                        <a:pt x="-669" y="4882"/>
                        <a:pt x="-511" y="8310"/>
                        <a:pt x="1898" y="11161"/>
                      </a:cubicBezTo>
                      <a:cubicBezTo>
                        <a:pt x="4086" y="13778"/>
                        <a:pt x="6079" y="13759"/>
                        <a:pt x="8588" y="13268"/>
                      </a:cubicBezTo>
                      <a:cubicBezTo>
                        <a:pt x="13280" y="12343"/>
                        <a:pt x="14799" y="11620"/>
                        <a:pt x="16578" y="13728"/>
                      </a:cubicBezTo>
                      <a:cubicBezTo>
                        <a:pt x="18255" y="15716"/>
                        <a:pt x="18059" y="17912"/>
                        <a:pt x="16508" y="19214"/>
                      </a:cubicBezTo>
                      <a:cubicBezTo>
                        <a:pt x="14295" y="21064"/>
                        <a:pt x="11161" y="19843"/>
                        <a:pt x="8513" y="17956"/>
                      </a:cubicBezTo>
                      <a:cubicBezTo>
                        <a:pt x="8159" y="17698"/>
                        <a:pt x="7932" y="17509"/>
                        <a:pt x="7617" y="17773"/>
                      </a:cubicBezTo>
                      <a:cubicBezTo>
                        <a:pt x="7119" y="18188"/>
                        <a:pt x="7920" y="18742"/>
                        <a:pt x="8248" y="1903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0960B47B-0C0B-8A19-510D-7C0F1494A68C}"/>
                    </a:ext>
                  </a:extLst>
                </p:cNvPr>
                <p:cNvSpPr/>
                <p:nvPr/>
              </p:nvSpPr>
              <p:spPr>
                <a:xfrm>
                  <a:off x="8378977" y="3779734"/>
                  <a:ext cx="20272" cy="22560"/>
                </a:xfrm>
                <a:custGeom>
                  <a:avLst/>
                  <a:gdLst>
                    <a:gd name="connsiteX0" fmla="*/ 6882 w 20272"/>
                    <a:gd name="connsiteY0" fmla="*/ 3804 h 22560"/>
                    <a:gd name="connsiteX1" fmla="*/ 6750 w 20272"/>
                    <a:gd name="connsiteY1" fmla="*/ 218 h 22560"/>
                    <a:gd name="connsiteX2" fmla="*/ 5741 w 20272"/>
                    <a:gd name="connsiteY2" fmla="*/ 369 h 22560"/>
                    <a:gd name="connsiteX3" fmla="*/ 3073 w 20272"/>
                    <a:gd name="connsiteY3" fmla="*/ 2389 h 22560"/>
                    <a:gd name="connsiteX4" fmla="*/ 551 w 20272"/>
                    <a:gd name="connsiteY4" fmla="*/ 3968 h 22560"/>
                    <a:gd name="connsiteX5" fmla="*/ 91 w 20272"/>
                    <a:gd name="connsiteY5" fmla="*/ 4849 h 22560"/>
                    <a:gd name="connsiteX6" fmla="*/ 4322 w 20272"/>
                    <a:gd name="connsiteY6" fmla="*/ 5767 h 22560"/>
                    <a:gd name="connsiteX7" fmla="*/ 13276 w 20272"/>
                    <a:gd name="connsiteY7" fmla="*/ 18521 h 22560"/>
                    <a:gd name="connsiteX8" fmla="*/ 13680 w 20272"/>
                    <a:gd name="connsiteY8" fmla="*/ 22359 h 22560"/>
                    <a:gd name="connsiteX9" fmla="*/ 14140 w 20272"/>
                    <a:gd name="connsiteY9" fmla="*/ 22510 h 22560"/>
                    <a:gd name="connsiteX10" fmla="*/ 16448 w 20272"/>
                    <a:gd name="connsiteY10" fmla="*/ 20742 h 22560"/>
                    <a:gd name="connsiteX11" fmla="*/ 19765 w 20272"/>
                    <a:gd name="connsiteY11" fmla="*/ 18584 h 22560"/>
                    <a:gd name="connsiteX12" fmla="*/ 20168 w 20272"/>
                    <a:gd name="connsiteY12" fmla="*/ 17709 h 22560"/>
                    <a:gd name="connsiteX13" fmla="*/ 15754 w 20272"/>
                    <a:gd name="connsiteY13" fmla="*/ 16451 h 2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72" h="22560">
                      <a:moveTo>
                        <a:pt x="6882" y="3804"/>
                      </a:moveTo>
                      <a:cubicBezTo>
                        <a:pt x="5116" y="1288"/>
                        <a:pt x="7380" y="1124"/>
                        <a:pt x="6750" y="218"/>
                      </a:cubicBezTo>
                      <a:cubicBezTo>
                        <a:pt x="6523" y="-103"/>
                        <a:pt x="6384" y="-84"/>
                        <a:pt x="5741" y="369"/>
                      </a:cubicBezTo>
                      <a:cubicBezTo>
                        <a:pt x="4530" y="1212"/>
                        <a:pt x="3849" y="1860"/>
                        <a:pt x="3073" y="2389"/>
                      </a:cubicBezTo>
                      <a:cubicBezTo>
                        <a:pt x="2298" y="2917"/>
                        <a:pt x="1415" y="3389"/>
                        <a:pt x="551" y="3968"/>
                      </a:cubicBezTo>
                      <a:cubicBezTo>
                        <a:pt x="368" y="4100"/>
                        <a:pt x="-225" y="4396"/>
                        <a:pt x="91" y="4849"/>
                      </a:cubicBezTo>
                      <a:cubicBezTo>
                        <a:pt x="721" y="5774"/>
                        <a:pt x="2613" y="3351"/>
                        <a:pt x="4322" y="5767"/>
                      </a:cubicBezTo>
                      <a:lnTo>
                        <a:pt x="13276" y="18521"/>
                      </a:lnTo>
                      <a:cubicBezTo>
                        <a:pt x="15048" y="21037"/>
                        <a:pt x="13030" y="21421"/>
                        <a:pt x="13680" y="22359"/>
                      </a:cubicBezTo>
                      <a:cubicBezTo>
                        <a:pt x="13780" y="22491"/>
                        <a:pt x="13951" y="22642"/>
                        <a:pt x="14140" y="22510"/>
                      </a:cubicBezTo>
                      <a:cubicBezTo>
                        <a:pt x="14695" y="22120"/>
                        <a:pt x="15540" y="21377"/>
                        <a:pt x="16448" y="20742"/>
                      </a:cubicBezTo>
                      <a:cubicBezTo>
                        <a:pt x="18106" y="19578"/>
                        <a:pt x="18970" y="19131"/>
                        <a:pt x="19765" y="18584"/>
                      </a:cubicBezTo>
                      <a:cubicBezTo>
                        <a:pt x="20250" y="18238"/>
                        <a:pt x="20395" y="17998"/>
                        <a:pt x="20168" y="17709"/>
                      </a:cubicBezTo>
                      <a:cubicBezTo>
                        <a:pt x="19538" y="16860"/>
                        <a:pt x="18037" y="19748"/>
                        <a:pt x="15754" y="164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BF509A5E-1BA8-3B23-301B-757F89775EF2}"/>
                    </a:ext>
                  </a:extLst>
                </p:cNvPr>
                <p:cNvSpPr/>
                <p:nvPr/>
              </p:nvSpPr>
              <p:spPr>
                <a:xfrm>
                  <a:off x="8467765" y="3759568"/>
                  <a:ext cx="17066" cy="23928"/>
                </a:xfrm>
                <a:custGeom>
                  <a:avLst/>
                  <a:gdLst>
                    <a:gd name="connsiteX0" fmla="*/ 8519 w 17066"/>
                    <a:gd name="connsiteY0" fmla="*/ 4334 h 23928"/>
                    <a:gd name="connsiteX1" fmla="*/ 10454 w 17066"/>
                    <a:gd name="connsiteY1" fmla="*/ 2528 h 23928"/>
                    <a:gd name="connsiteX2" fmla="*/ 13658 w 17066"/>
                    <a:gd name="connsiteY2" fmla="*/ 8757 h 23928"/>
                    <a:gd name="connsiteX3" fmla="*/ 9521 w 17066"/>
                    <a:gd name="connsiteY3" fmla="*/ 12601 h 23928"/>
                    <a:gd name="connsiteX4" fmla="*/ 8348 w 17066"/>
                    <a:gd name="connsiteY4" fmla="*/ 12205 h 23928"/>
                    <a:gd name="connsiteX5" fmla="*/ 7882 w 17066"/>
                    <a:gd name="connsiteY5" fmla="*/ 12746 h 23928"/>
                    <a:gd name="connsiteX6" fmla="*/ 10353 w 17066"/>
                    <a:gd name="connsiteY6" fmla="*/ 14137 h 23928"/>
                    <a:gd name="connsiteX7" fmla="*/ 16924 w 17066"/>
                    <a:gd name="connsiteY7" fmla="*/ 8669 h 23928"/>
                    <a:gd name="connsiteX8" fmla="*/ 11564 w 17066"/>
                    <a:gd name="connsiteY8" fmla="*/ 1339 h 23928"/>
                    <a:gd name="connsiteX9" fmla="*/ 7541 w 17066"/>
                    <a:gd name="connsiteY9" fmla="*/ 760 h 23928"/>
                    <a:gd name="connsiteX10" fmla="*/ 4035 w 17066"/>
                    <a:gd name="connsiteY10" fmla="*/ 18 h 23928"/>
                    <a:gd name="connsiteX11" fmla="*/ 3209 w 17066"/>
                    <a:gd name="connsiteY11" fmla="*/ 496 h 23928"/>
                    <a:gd name="connsiteX12" fmla="*/ 5296 w 17066"/>
                    <a:gd name="connsiteY12" fmla="*/ 4221 h 23928"/>
                    <a:gd name="connsiteX13" fmla="*/ 2812 w 17066"/>
                    <a:gd name="connsiteY13" fmla="*/ 18276 h 23928"/>
                    <a:gd name="connsiteX14" fmla="*/ 18 w 17066"/>
                    <a:gd name="connsiteY14" fmla="*/ 22133 h 23928"/>
                    <a:gd name="connsiteX15" fmla="*/ 321 w 17066"/>
                    <a:gd name="connsiteY15" fmla="*/ 22688 h 23928"/>
                    <a:gd name="connsiteX16" fmla="*/ 472 w 17066"/>
                    <a:gd name="connsiteY16" fmla="*/ 22706 h 23928"/>
                    <a:gd name="connsiteX17" fmla="*/ 3625 w 17066"/>
                    <a:gd name="connsiteY17" fmla="*/ 23134 h 23928"/>
                    <a:gd name="connsiteX18" fmla="*/ 7087 w 17066"/>
                    <a:gd name="connsiteY18" fmla="*/ 23876 h 23928"/>
                    <a:gd name="connsiteX19" fmla="*/ 7787 w 17066"/>
                    <a:gd name="connsiteY19" fmla="*/ 23505 h 23928"/>
                    <a:gd name="connsiteX20" fmla="*/ 5895 w 17066"/>
                    <a:gd name="connsiteY20" fmla="*/ 19151 h 2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066" h="23928">
                      <a:moveTo>
                        <a:pt x="8519" y="4334"/>
                      </a:moveTo>
                      <a:cubicBezTo>
                        <a:pt x="8777" y="2893"/>
                        <a:pt x="9300" y="2327"/>
                        <a:pt x="10454" y="2528"/>
                      </a:cubicBezTo>
                      <a:cubicBezTo>
                        <a:pt x="14421" y="3227"/>
                        <a:pt x="13828" y="7933"/>
                        <a:pt x="13658" y="8757"/>
                      </a:cubicBezTo>
                      <a:cubicBezTo>
                        <a:pt x="13487" y="9581"/>
                        <a:pt x="12624" y="13161"/>
                        <a:pt x="9521" y="12601"/>
                      </a:cubicBezTo>
                      <a:cubicBezTo>
                        <a:pt x="9121" y="12499"/>
                        <a:pt x="8729" y="12366"/>
                        <a:pt x="8348" y="12205"/>
                      </a:cubicBezTo>
                      <a:cubicBezTo>
                        <a:pt x="8039" y="12148"/>
                        <a:pt x="7919" y="12526"/>
                        <a:pt x="7882" y="12746"/>
                      </a:cubicBezTo>
                      <a:cubicBezTo>
                        <a:pt x="7844" y="12966"/>
                        <a:pt x="7844" y="13696"/>
                        <a:pt x="10353" y="14137"/>
                      </a:cubicBezTo>
                      <a:cubicBezTo>
                        <a:pt x="13399" y="14671"/>
                        <a:pt x="16212" y="12671"/>
                        <a:pt x="16924" y="8669"/>
                      </a:cubicBezTo>
                      <a:cubicBezTo>
                        <a:pt x="17750" y="4007"/>
                        <a:pt x="14849" y="1855"/>
                        <a:pt x="11564" y="1339"/>
                      </a:cubicBezTo>
                      <a:cubicBezTo>
                        <a:pt x="9742" y="1050"/>
                        <a:pt x="7901" y="830"/>
                        <a:pt x="7541" y="760"/>
                      </a:cubicBezTo>
                      <a:cubicBezTo>
                        <a:pt x="5599" y="421"/>
                        <a:pt x="4212" y="49"/>
                        <a:pt x="4035" y="18"/>
                      </a:cubicBezTo>
                      <a:cubicBezTo>
                        <a:pt x="3405" y="-89"/>
                        <a:pt x="3241" y="307"/>
                        <a:pt x="3209" y="496"/>
                      </a:cubicBezTo>
                      <a:cubicBezTo>
                        <a:pt x="2995" y="1679"/>
                        <a:pt x="5895" y="836"/>
                        <a:pt x="5296" y="4221"/>
                      </a:cubicBezTo>
                      <a:lnTo>
                        <a:pt x="2812" y="18276"/>
                      </a:lnTo>
                      <a:cubicBezTo>
                        <a:pt x="2106" y="22265"/>
                        <a:pt x="182" y="21208"/>
                        <a:pt x="18" y="22133"/>
                      </a:cubicBezTo>
                      <a:cubicBezTo>
                        <a:pt x="-52" y="22370"/>
                        <a:pt x="84" y="22618"/>
                        <a:pt x="321" y="22688"/>
                      </a:cubicBezTo>
                      <a:cubicBezTo>
                        <a:pt x="370" y="22703"/>
                        <a:pt x="421" y="22709"/>
                        <a:pt x="472" y="22706"/>
                      </a:cubicBezTo>
                      <a:cubicBezTo>
                        <a:pt x="617" y="22706"/>
                        <a:pt x="2616" y="22951"/>
                        <a:pt x="3625" y="23134"/>
                      </a:cubicBezTo>
                      <a:cubicBezTo>
                        <a:pt x="4187" y="23234"/>
                        <a:pt x="5290" y="23555"/>
                        <a:pt x="7087" y="23876"/>
                      </a:cubicBezTo>
                      <a:cubicBezTo>
                        <a:pt x="7447" y="23939"/>
                        <a:pt x="7686" y="24046"/>
                        <a:pt x="7787" y="23505"/>
                      </a:cubicBezTo>
                      <a:cubicBezTo>
                        <a:pt x="7983" y="22385"/>
                        <a:pt x="5183" y="23146"/>
                        <a:pt x="5895" y="191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8EA43006-415B-E0A4-B97A-946BFA3767FD}"/>
                    </a:ext>
                  </a:extLst>
                </p:cNvPr>
                <p:cNvSpPr/>
                <p:nvPr/>
              </p:nvSpPr>
              <p:spPr>
                <a:xfrm>
                  <a:off x="8483768" y="3764813"/>
                  <a:ext cx="19842" cy="23010"/>
                </a:xfrm>
                <a:custGeom>
                  <a:avLst/>
                  <a:gdLst>
                    <a:gd name="connsiteX0" fmla="*/ 14112 w 19842"/>
                    <a:gd name="connsiteY0" fmla="*/ 505 h 23010"/>
                    <a:gd name="connsiteX1" fmla="*/ 870 w 19842"/>
                    <a:gd name="connsiteY1" fmla="*/ 9200 h 23010"/>
                    <a:gd name="connsiteX2" fmla="*/ 5561 w 19842"/>
                    <a:gd name="connsiteY2" fmla="*/ 22406 h 23010"/>
                    <a:gd name="connsiteX3" fmla="*/ 18980 w 19842"/>
                    <a:gd name="connsiteY3" fmla="*/ 13787 h 23010"/>
                    <a:gd name="connsiteX4" fmla="*/ 14112 w 19842"/>
                    <a:gd name="connsiteY4" fmla="*/ 505 h 23010"/>
                    <a:gd name="connsiteX5" fmla="*/ 15543 w 19842"/>
                    <a:gd name="connsiteY5" fmla="*/ 13963 h 23010"/>
                    <a:gd name="connsiteX6" fmla="*/ 6715 w 19842"/>
                    <a:gd name="connsiteY6" fmla="*/ 21331 h 23010"/>
                    <a:gd name="connsiteX7" fmla="*/ 4489 w 19842"/>
                    <a:gd name="connsiteY7" fmla="*/ 8489 h 23010"/>
                    <a:gd name="connsiteX8" fmla="*/ 12901 w 19842"/>
                    <a:gd name="connsiteY8" fmla="*/ 1568 h 23010"/>
                    <a:gd name="connsiteX9" fmla="*/ 15543 w 19842"/>
                    <a:gd name="connsiteY9" fmla="*/ 13963 h 2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2" h="23010">
                      <a:moveTo>
                        <a:pt x="14112" y="505"/>
                      </a:moveTo>
                      <a:cubicBezTo>
                        <a:pt x="8210" y="-1458"/>
                        <a:pt x="3203" y="2481"/>
                        <a:pt x="870" y="9200"/>
                      </a:cubicBezTo>
                      <a:cubicBezTo>
                        <a:pt x="-1268" y="15423"/>
                        <a:pt x="624" y="20708"/>
                        <a:pt x="5561" y="22406"/>
                      </a:cubicBezTo>
                      <a:cubicBezTo>
                        <a:pt x="13412" y="25112"/>
                        <a:pt x="17504" y="18097"/>
                        <a:pt x="18980" y="13787"/>
                      </a:cubicBezTo>
                      <a:cubicBezTo>
                        <a:pt x="21225" y="7306"/>
                        <a:pt x="18911" y="2084"/>
                        <a:pt x="14112" y="505"/>
                      </a:cubicBezTo>
                      <a:close/>
                      <a:moveTo>
                        <a:pt x="15543" y="13963"/>
                      </a:moveTo>
                      <a:cubicBezTo>
                        <a:pt x="13790" y="19053"/>
                        <a:pt x="10991" y="22696"/>
                        <a:pt x="6715" y="21331"/>
                      </a:cubicBezTo>
                      <a:cubicBezTo>
                        <a:pt x="2301" y="19909"/>
                        <a:pt x="2932" y="12963"/>
                        <a:pt x="4489" y="8489"/>
                      </a:cubicBezTo>
                      <a:cubicBezTo>
                        <a:pt x="6047" y="4016"/>
                        <a:pt x="8714" y="228"/>
                        <a:pt x="12901" y="1568"/>
                      </a:cubicBezTo>
                      <a:cubicBezTo>
                        <a:pt x="16111" y="2594"/>
                        <a:pt x="17889" y="7187"/>
                        <a:pt x="15543" y="1396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02B5D1C6-7238-1EDA-8D5A-9D8D452A3AD7}"/>
                    </a:ext>
                  </a:extLst>
                </p:cNvPr>
                <p:cNvSpPr/>
                <p:nvPr/>
              </p:nvSpPr>
              <p:spPr>
                <a:xfrm>
                  <a:off x="8498651" y="3769569"/>
                  <a:ext cx="16462" cy="25763"/>
                </a:xfrm>
                <a:custGeom>
                  <a:avLst/>
                  <a:gdLst>
                    <a:gd name="connsiteX0" fmla="*/ 13606 w 16462"/>
                    <a:gd name="connsiteY0" fmla="*/ 5142 h 25763"/>
                    <a:gd name="connsiteX1" fmla="*/ 16381 w 16462"/>
                    <a:gd name="connsiteY1" fmla="*/ 3758 h 25763"/>
                    <a:gd name="connsiteX2" fmla="*/ 15977 w 16462"/>
                    <a:gd name="connsiteY2" fmla="*/ 3079 h 25763"/>
                    <a:gd name="connsiteX3" fmla="*/ 13297 w 16462"/>
                    <a:gd name="connsiteY3" fmla="*/ 1858 h 25763"/>
                    <a:gd name="connsiteX4" fmla="*/ 10201 w 16462"/>
                    <a:gd name="connsiteY4" fmla="*/ 140 h 25763"/>
                    <a:gd name="connsiteX5" fmla="*/ 9211 w 16462"/>
                    <a:gd name="connsiteY5" fmla="*/ 254 h 25763"/>
                    <a:gd name="connsiteX6" fmla="*/ 10472 w 16462"/>
                    <a:gd name="connsiteY6" fmla="*/ 4274 h 25763"/>
                    <a:gd name="connsiteX7" fmla="*/ 3473 w 16462"/>
                    <a:gd name="connsiteY7" fmla="*/ 17946 h 25763"/>
                    <a:gd name="connsiteX8" fmla="*/ 30 w 16462"/>
                    <a:gd name="connsiteY8" fmla="*/ 20343 h 25763"/>
                    <a:gd name="connsiteX9" fmla="*/ 314 w 16462"/>
                    <a:gd name="connsiteY9" fmla="*/ 20890 h 25763"/>
                    <a:gd name="connsiteX10" fmla="*/ 3334 w 16462"/>
                    <a:gd name="connsiteY10" fmla="*/ 22281 h 25763"/>
                    <a:gd name="connsiteX11" fmla="*/ 9350 w 16462"/>
                    <a:gd name="connsiteY11" fmla="*/ 25483 h 25763"/>
                    <a:gd name="connsiteX12" fmla="*/ 14975 w 16462"/>
                    <a:gd name="connsiteY12" fmla="*/ 22520 h 25763"/>
                    <a:gd name="connsiteX13" fmla="*/ 15044 w 16462"/>
                    <a:gd name="connsiteY13" fmla="*/ 21752 h 25763"/>
                    <a:gd name="connsiteX14" fmla="*/ 6809 w 16462"/>
                    <a:gd name="connsiteY14" fmla="*/ 22337 h 25763"/>
                    <a:gd name="connsiteX15" fmla="*/ 6676 w 16462"/>
                    <a:gd name="connsiteY15" fmla="*/ 18701 h 2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462" h="25763">
                      <a:moveTo>
                        <a:pt x="13606" y="5142"/>
                      </a:moveTo>
                      <a:cubicBezTo>
                        <a:pt x="14722" y="2953"/>
                        <a:pt x="15820" y="4859"/>
                        <a:pt x="16381" y="3758"/>
                      </a:cubicBezTo>
                      <a:cubicBezTo>
                        <a:pt x="16557" y="3412"/>
                        <a:pt x="16457" y="3324"/>
                        <a:pt x="15977" y="3079"/>
                      </a:cubicBezTo>
                      <a:cubicBezTo>
                        <a:pt x="15062" y="2721"/>
                        <a:pt x="14168" y="2314"/>
                        <a:pt x="13297" y="1858"/>
                      </a:cubicBezTo>
                      <a:cubicBezTo>
                        <a:pt x="12415" y="1411"/>
                        <a:pt x="11128" y="600"/>
                        <a:pt x="10201" y="140"/>
                      </a:cubicBezTo>
                      <a:cubicBezTo>
                        <a:pt x="9716" y="-105"/>
                        <a:pt x="9344" y="-4"/>
                        <a:pt x="9211" y="254"/>
                      </a:cubicBezTo>
                      <a:cubicBezTo>
                        <a:pt x="8701" y="1273"/>
                        <a:pt x="11734" y="1820"/>
                        <a:pt x="10472" y="4274"/>
                      </a:cubicBezTo>
                      <a:lnTo>
                        <a:pt x="3473" y="17946"/>
                      </a:lnTo>
                      <a:cubicBezTo>
                        <a:pt x="1676" y="21469"/>
                        <a:pt x="711" y="19015"/>
                        <a:pt x="30" y="20343"/>
                      </a:cubicBezTo>
                      <a:cubicBezTo>
                        <a:pt x="-52" y="20513"/>
                        <a:pt x="30" y="20733"/>
                        <a:pt x="314" y="20890"/>
                      </a:cubicBezTo>
                      <a:cubicBezTo>
                        <a:pt x="1575" y="21520"/>
                        <a:pt x="2622" y="21916"/>
                        <a:pt x="3334" y="22281"/>
                      </a:cubicBezTo>
                      <a:cubicBezTo>
                        <a:pt x="4495" y="22866"/>
                        <a:pt x="5857" y="23690"/>
                        <a:pt x="9350" y="25483"/>
                      </a:cubicBezTo>
                      <a:cubicBezTo>
                        <a:pt x="11242" y="26452"/>
                        <a:pt x="13827" y="24772"/>
                        <a:pt x="14975" y="22520"/>
                      </a:cubicBezTo>
                      <a:cubicBezTo>
                        <a:pt x="15258" y="21973"/>
                        <a:pt x="15132" y="21803"/>
                        <a:pt x="15044" y="21752"/>
                      </a:cubicBezTo>
                      <a:cubicBezTo>
                        <a:pt x="14168" y="21306"/>
                        <a:pt x="12522" y="25257"/>
                        <a:pt x="6809" y="22337"/>
                      </a:cubicBezTo>
                      <a:cubicBezTo>
                        <a:pt x="5144" y="21488"/>
                        <a:pt x="5768" y="20494"/>
                        <a:pt x="6676" y="187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1D8BC895-C56B-1863-4CE9-BD2798C6C3FB}"/>
                    </a:ext>
                  </a:extLst>
                </p:cNvPr>
                <p:cNvSpPr/>
                <p:nvPr/>
              </p:nvSpPr>
              <p:spPr>
                <a:xfrm>
                  <a:off x="8511287" y="3777351"/>
                  <a:ext cx="18432" cy="23717"/>
                </a:xfrm>
                <a:custGeom>
                  <a:avLst/>
                  <a:gdLst>
                    <a:gd name="connsiteX0" fmla="*/ 15013 w 18432"/>
                    <a:gd name="connsiteY0" fmla="*/ 6125 h 23717"/>
                    <a:gd name="connsiteX1" fmla="*/ 18324 w 18432"/>
                    <a:gd name="connsiteY1" fmla="*/ 4715 h 23717"/>
                    <a:gd name="connsiteX2" fmla="*/ 17819 w 18432"/>
                    <a:gd name="connsiteY2" fmla="*/ 3828 h 23717"/>
                    <a:gd name="connsiteX3" fmla="*/ 14963 w 18432"/>
                    <a:gd name="connsiteY3" fmla="*/ 2067 h 23717"/>
                    <a:gd name="connsiteX4" fmla="*/ 12604 w 18432"/>
                    <a:gd name="connsiteY4" fmla="*/ 317 h 23717"/>
                    <a:gd name="connsiteX5" fmla="*/ 11614 w 18432"/>
                    <a:gd name="connsiteY5" fmla="*/ 204 h 23717"/>
                    <a:gd name="connsiteX6" fmla="*/ 12245 w 18432"/>
                    <a:gd name="connsiteY6" fmla="*/ 4476 h 23717"/>
                    <a:gd name="connsiteX7" fmla="*/ 3549 w 18432"/>
                    <a:gd name="connsiteY7" fmla="*/ 17380 h 23717"/>
                    <a:gd name="connsiteX8" fmla="*/ 107 w 18432"/>
                    <a:gd name="connsiteY8" fmla="*/ 19136 h 23717"/>
                    <a:gd name="connsiteX9" fmla="*/ 107 w 18432"/>
                    <a:gd name="connsiteY9" fmla="*/ 19614 h 23717"/>
                    <a:gd name="connsiteX10" fmla="*/ 2629 w 18432"/>
                    <a:gd name="connsiteY10" fmla="*/ 21130 h 23717"/>
                    <a:gd name="connsiteX11" fmla="*/ 5838 w 18432"/>
                    <a:gd name="connsiteY11" fmla="*/ 23446 h 23717"/>
                    <a:gd name="connsiteX12" fmla="*/ 6797 w 18432"/>
                    <a:gd name="connsiteY12" fmla="*/ 23515 h 23717"/>
                    <a:gd name="connsiteX13" fmla="*/ 6368 w 18432"/>
                    <a:gd name="connsiteY13" fmla="*/ 18953 h 2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432" h="23717">
                      <a:moveTo>
                        <a:pt x="15013" y="6125"/>
                      </a:moveTo>
                      <a:cubicBezTo>
                        <a:pt x="16741" y="3570"/>
                        <a:pt x="17700" y="5628"/>
                        <a:pt x="18324" y="4715"/>
                      </a:cubicBezTo>
                      <a:cubicBezTo>
                        <a:pt x="18538" y="4394"/>
                        <a:pt x="18469" y="4262"/>
                        <a:pt x="17819" y="3828"/>
                      </a:cubicBezTo>
                      <a:cubicBezTo>
                        <a:pt x="16596" y="2998"/>
                        <a:pt x="15745" y="2570"/>
                        <a:pt x="14963" y="2067"/>
                      </a:cubicBezTo>
                      <a:cubicBezTo>
                        <a:pt x="14181" y="1563"/>
                        <a:pt x="13443" y="884"/>
                        <a:pt x="12604" y="317"/>
                      </a:cubicBezTo>
                      <a:cubicBezTo>
                        <a:pt x="12409" y="185"/>
                        <a:pt x="11930" y="-255"/>
                        <a:pt x="11614" y="204"/>
                      </a:cubicBezTo>
                      <a:cubicBezTo>
                        <a:pt x="10984" y="1142"/>
                        <a:pt x="13929" y="2029"/>
                        <a:pt x="12245" y="4476"/>
                      </a:cubicBezTo>
                      <a:lnTo>
                        <a:pt x="3549" y="17380"/>
                      </a:lnTo>
                      <a:cubicBezTo>
                        <a:pt x="1822" y="19935"/>
                        <a:pt x="737" y="18192"/>
                        <a:pt x="107" y="19136"/>
                      </a:cubicBezTo>
                      <a:cubicBezTo>
                        <a:pt x="12" y="19268"/>
                        <a:pt x="-76" y="19488"/>
                        <a:pt x="107" y="19614"/>
                      </a:cubicBezTo>
                      <a:cubicBezTo>
                        <a:pt x="668" y="19991"/>
                        <a:pt x="1677" y="20507"/>
                        <a:pt x="2629" y="21130"/>
                      </a:cubicBezTo>
                      <a:cubicBezTo>
                        <a:pt x="4306" y="22269"/>
                        <a:pt x="5031" y="22911"/>
                        <a:pt x="5838" y="23446"/>
                      </a:cubicBezTo>
                      <a:cubicBezTo>
                        <a:pt x="6324" y="23785"/>
                        <a:pt x="6601" y="23804"/>
                        <a:pt x="6797" y="23515"/>
                      </a:cubicBezTo>
                      <a:cubicBezTo>
                        <a:pt x="7377" y="22647"/>
                        <a:pt x="4130" y="22256"/>
                        <a:pt x="6368" y="189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CE27D540-6818-4848-46BA-8B8804177D31}"/>
                    </a:ext>
                  </a:extLst>
                </p:cNvPr>
                <p:cNvSpPr/>
                <p:nvPr/>
              </p:nvSpPr>
              <p:spPr>
                <a:xfrm>
                  <a:off x="8520607" y="3782879"/>
                  <a:ext cx="23942" cy="25853"/>
                </a:xfrm>
                <a:custGeom>
                  <a:avLst/>
                  <a:gdLst>
                    <a:gd name="connsiteX0" fmla="*/ 4716 w 23942"/>
                    <a:gd name="connsiteY0" fmla="*/ 18743 h 25853"/>
                    <a:gd name="connsiteX1" fmla="*/ 201 w 23942"/>
                    <a:gd name="connsiteY1" fmla="*/ 19749 h 25853"/>
                    <a:gd name="connsiteX2" fmla="*/ 491 w 23942"/>
                    <a:gd name="connsiteY2" fmla="*/ 20844 h 25853"/>
                    <a:gd name="connsiteX3" fmla="*/ 3448 w 23942"/>
                    <a:gd name="connsiteY3" fmla="*/ 22977 h 25853"/>
                    <a:gd name="connsiteX4" fmla="*/ 6236 w 23942"/>
                    <a:gd name="connsiteY4" fmla="*/ 25292 h 25853"/>
                    <a:gd name="connsiteX5" fmla="*/ 7654 w 23942"/>
                    <a:gd name="connsiteY5" fmla="*/ 25538 h 25853"/>
                    <a:gd name="connsiteX6" fmla="*/ 7478 w 23942"/>
                    <a:gd name="connsiteY6" fmla="*/ 20378 h 25853"/>
                    <a:gd name="connsiteX7" fmla="*/ 16526 w 23942"/>
                    <a:gd name="connsiteY7" fmla="*/ 8827 h 25853"/>
                    <a:gd name="connsiteX8" fmla="*/ 18626 w 23942"/>
                    <a:gd name="connsiteY8" fmla="*/ 8279 h 25853"/>
                    <a:gd name="connsiteX9" fmla="*/ 20373 w 23942"/>
                    <a:gd name="connsiteY9" fmla="*/ 9638 h 25853"/>
                    <a:gd name="connsiteX10" fmla="*/ 20745 w 23942"/>
                    <a:gd name="connsiteY10" fmla="*/ 14345 h 25853"/>
                    <a:gd name="connsiteX11" fmla="*/ 22044 w 23942"/>
                    <a:gd name="connsiteY11" fmla="*/ 13244 h 25853"/>
                    <a:gd name="connsiteX12" fmla="*/ 23652 w 23942"/>
                    <a:gd name="connsiteY12" fmla="*/ 10727 h 25853"/>
                    <a:gd name="connsiteX13" fmla="*/ 23810 w 23942"/>
                    <a:gd name="connsiteY13" fmla="*/ 9859 h 25853"/>
                    <a:gd name="connsiteX14" fmla="*/ 17460 w 23942"/>
                    <a:gd name="connsiteY14" fmla="*/ 5071 h 25853"/>
                    <a:gd name="connsiteX15" fmla="*/ 11261 w 23942"/>
                    <a:gd name="connsiteY15" fmla="*/ 81 h 25853"/>
                    <a:gd name="connsiteX16" fmla="*/ 10460 w 23942"/>
                    <a:gd name="connsiteY16" fmla="*/ 440 h 25853"/>
                    <a:gd name="connsiteX17" fmla="*/ 7484 w 23942"/>
                    <a:gd name="connsiteY17" fmla="*/ 3554 h 25853"/>
                    <a:gd name="connsiteX18" fmla="*/ 7055 w 23942"/>
                    <a:gd name="connsiteY18" fmla="*/ 4655 h 25853"/>
                    <a:gd name="connsiteX19" fmla="*/ 12302 w 23942"/>
                    <a:gd name="connsiteY19" fmla="*/ 3353 h 25853"/>
                    <a:gd name="connsiteX20" fmla="*/ 14017 w 23942"/>
                    <a:gd name="connsiteY20" fmla="*/ 4693 h 25853"/>
                    <a:gd name="connsiteX21" fmla="*/ 14017 w 23942"/>
                    <a:gd name="connsiteY21" fmla="*/ 6864 h 25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942" h="25853">
                      <a:moveTo>
                        <a:pt x="4716" y="18743"/>
                      </a:moveTo>
                      <a:cubicBezTo>
                        <a:pt x="2332" y="21788"/>
                        <a:pt x="983" y="18743"/>
                        <a:pt x="201" y="19749"/>
                      </a:cubicBezTo>
                      <a:cubicBezTo>
                        <a:pt x="-240" y="20309"/>
                        <a:pt x="132" y="20555"/>
                        <a:pt x="491" y="20844"/>
                      </a:cubicBezTo>
                      <a:cubicBezTo>
                        <a:pt x="1317" y="21473"/>
                        <a:pt x="2074" y="21914"/>
                        <a:pt x="3448" y="22977"/>
                      </a:cubicBezTo>
                      <a:cubicBezTo>
                        <a:pt x="4823" y="24040"/>
                        <a:pt x="5403" y="24663"/>
                        <a:pt x="6236" y="25292"/>
                      </a:cubicBezTo>
                      <a:cubicBezTo>
                        <a:pt x="6828" y="25758"/>
                        <a:pt x="7181" y="26154"/>
                        <a:pt x="7654" y="25538"/>
                      </a:cubicBezTo>
                      <a:cubicBezTo>
                        <a:pt x="8216" y="24827"/>
                        <a:pt x="5012" y="23518"/>
                        <a:pt x="7478" y="20378"/>
                      </a:cubicBezTo>
                      <a:lnTo>
                        <a:pt x="16526" y="8827"/>
                      </a:lnTo>
                      <a:cubicBezTo>
                        <a:pt x="17479" y="7569"/>
                        <a:pt x="17788" y="7625"/>
                        <a:pt x="18626" y="8279"/>
                      </a:cubicBezTo>
                      <a:lnTo>
                        <a:pt x="20373" y="9638"/>
                      </a:lnTo>
                      <a:cubicBezTo>
                        <a:pt x="22807" y="11375"/>
                        <a:pt x="19932" y="13703"/>
                        <a:pt x="20745" y="14345"/>
                      </a:cubicBezTo>
                      <a:cubicBezTo>
                        <a:pt x="21281" y="14754"/>
                        <a:pt x="21836" y="13583"/>
                        <a:pt x="22044" y="13244"/>
                      </a:cubicBezTo>
                      <a:lnTo>
                        <a:pt x="23652" y="10727"/>
                      </a:lnTo>
                      <a:cubicBezTo>
                        <a:pt x="23828" y="10456"/>
                        <a:pt x="24112" y="10098"/>
                        <a:pt x="23810" y="9859"/>
                      </a:cubicBezTo>
                      <a:cubicBezTo>
                        <a:pt x="21918" y="8374"/>
                        <a:pt x="20449" y="7399"/>
                        <a:pt x="17460" y="5071"/>
                      </a:cubicBezTo>
                      <a:cubicBezTo>
                        <a:pt x="14471" y="2743"/>
                        <a:pt x="13172" y="1566"/>
                        <a:pt x="11261" y="81"/>
                      </a:cubicBezTo>
                      <a:cubicBezTo>
                        <a:pt x="10959" y="-164"/>
                        <a:pt x="10681" y="201"/>
                        <a:pt x="10460" y="440"/>
                      </a:cubicBezTo>
                      <a:lnTo>
                        <a:pt x="7484" y="3554"/>
                      </a:lnTo>
                      <a:cubicBezTo>
                        <a:pt x="7188" y="3850"/>
                        <a:pt x="6626" y="4322"/>
                        <a:pt x="7055" y="4655"/>
                      </a:cubicBezTo>
                      <a:cubicBezTo>
                        <a:pt x="7976" y="5379"/>
                        <a:pt x="9981" y="1547"/>
                        <a:pt x="12302" y="3353"/>
                      </a:cubicBezTo>
                      <a:lnTo>
                        <a:pt x="14017" y="4693"/>
                      </a:lnTo>
                      <a:cubicBezTo>
                        <a:pt x="14855" y="5322"/>
                        <a:pt x="14963" y="5637"/>
                        <a:pt x="14017" y="68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957CBA12-4376-E176-C75F-A767F4A09B1A}"/>
                    </a:ext>
                  </a:extLst>
                </p:cNvPr>
                <p:cNvSpPr/>
                <p:nvPr/>
              </p:nvSpPr>
              <p:spPr>
                <a:xfrm>
                  <a:off x="8530294" y="3795067"/>
                  <a:ext cx="25290" cy="24764"/>
                </a:xfrm>
                <a:custGeom>
                  <a:avLst/>
                  <a:gdLst>
                    <a:gd name="connsiteX0" fmla="*/ 17421 w 25290"/>
                    <a:gd name="connsiteY0" fmla="*/ 6843 h 24764"/>
                    <a:gd name="connsiteX1" fmla="*/ 21299 w 25290"/>
                    <a:gd name="connsiteY1" fmla="*/ 7667 h 24764"/>
                    <a:gd name="connsiteX2" fmla="*/ 21393 w 25290"/>
                    <a:gd name="connsiteY2" fmla="*/ 13330 h 24764"/>
                    <a:gd name="connsiteX3" fmla="*/ 22787 w 25290"/>
                    <a:gd name="connsiteY3" fmla="*/ 12638 h 24764"/>
                    <a:gd name="connsiteX4" fmla="*/ 25069 w 25290"/>
                    <a:gd name="connsiteY4" fmla="*/ 10373 h 24764"/>
                    <a:gd name="connsiteX5" fmla="*/ 25173 w 25290"/>
                    <a:gd name="connsiteY5" fmla="*/ 9579 h 24764"/>
                    <a:gd name="connsiteX6" fmla="*/ 25164 w 25290"/>
                    <a:gd name="connsiteY6" fmla="*/ 9567 h 24764"/>
                    <a:gd name="connsiteX7" fmla="*/ 21027 w 25290"/>
                    <a:gd name="connsiteY7" fmla="*/ 5333 h 24764"/>
                    <a:gd name="connsiteX8" fmla="*/ 16405 w 25290"/>
                    <a:gd name="connsiteY8" fmla="*/ 199 h 24764"/>
                    <a:gd name="connsiteX9" fmla="*/ 15652 w 25290"/>
                    <a:gd name="connsiteY9" fmla="*/ 119 h 24764"/>
                    <a:gd name="connsiteX10" fmla="*/ 15611 w 25290"/>
                    <a:gd name="connsiteY10" fmla="*/ 155 h 24764"/>
                    <a:gd name="connsiteX11" fmla="*/ 15283 w 25290"/>
                    <a:gd name="connsiteY11" fmla="*/ 4465 h 24764"/>
                    <a:gd name="connsiteX12" fmla="*/ 4153 w 25290"/>
                    <a:gd name="connsiteY12" fmla="*/ 14821 h 24764"/>
                    <a:gd name="connsiteX13" fmla="*/ 105 w 25290"/>
                    <a:gd name="connsiteY13" fmla="*/ 15897 h 24764"/>
                    <a:gd name="connsiteX14" fmla="*/ 181 w 25290"/>
                    <a:gd name="connsiteY14" fmla="*/ 16526 h 24764"/>
                    <a:gd name="connsiteX15" fmla="*/ 2539 w 25290"/>
                    <a:gd name="connsiteY15" fmla="*/ 18866 h 24764"/>
                    <a:gd name="connsiteX16" fmla="*/ 7092 w 25290"/>
                    <a:gd name="connsiteY16" fmla="*/ 23900 h 24764"/>
                    <a:gd name="connsiteX17" fmla="*/ 13397 w 25290"/>
                    <a:gd name="connsiteY17" fmla="*/ 23032 h 24764"/>
                    <a:gd name="connsiteX18" fmla="*/ 13725 w 25290"/>
                    <a:gd name="connsiteY18" fmla="*/ 22339 h 24764"/>
                    <a:gd name="connsiteX19" fmla="*/ 5793 w 25290"/>
                    <a:gd name="connsiteY19" fmla="*/ 20068 h 24764"/>
                    <a:gd name="connsiteX20" fmla="*/ 6915 w 25290"/>
                    <a:gd name="connsiteY20" fmla="*/ 16614 h 24764"/>
                    <a:gd name="connsiteX21" fmla="*/ 9955 w 25290"/>
                    <a:gd name="connsiteY21" fmla="*/ 13783 h 24764"/>
                    <a:gd name="connsiteX22" fmla="*/ 12363 w 25290"/>
                    <a:gd name="connsiteY22" fmla="*/ 13034 h 24764"/>
                    <a:gd name="connsiteX23" fmla="*/ 13681 w 25290"/>
                    <a:gd name="connsiteY23" fmla="*/ 14437 h 24764"/>
                    <a:gd name="connsiteX24" fmla="*/ 13051 w 25290"/>
                    <a:gd name="connsiteY24" fmla="*/ 18841 h 24764"/>
                    <a:gd name="connsiteX25" fmla="*/ 14514 w 25290"/>
                    <a:gd name="connsiteY25" fmla="*/ 18080 h 24764"/>
                    <a:gd name="connsiteX26" fmla="*/ 18631 w 25290"/>
                    <a:gd name="connsiteY26" fmla="*/ 14003 h 24764"/>
                    <a:gd name="connsiteX27" fmla="*/ 18890 w 25290"/>
                    <a:gd name="connsiteY27" fmla="*/ 13091 h 24764"/>
                    <a:gd name="connsiteX28" fmla="*/ 14766 w 25290"/>
                    <a:gd name="connsiteY28" fmla="*/ 13091 h 24764"/>
                    <a:gd name="connsiteX29" fmla="*/ 13662 w 25290"/>
                    <a:gd name="connsiteY29" fmla="*/ 11845 h 24764"/>
                    <a:gd name="connsiteX30" fmla="*/ 14091 w 25290"/>
                    <a:gd name="connsiteY30" fmla="*/ 9957 h 2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290" h="24764">
                      <a:moveTo>
                        <a:pt x="17421" y="6843"/>
                      </a:moveTo>
                      <a:cubicBezTo>
                        <a:pt x="19060" y="5320"/>
                        <a:pt x="19155" y="5377"/>
                        <a:pt x="21299" y="7667"/>
                      </a:cubicBezTo>
                      <a:cubicBezTo>
                        <a:pt x="24729" y="11329"/>
                        <a:pt x="20554" y="12436"/>
                        <a:pt x="21393" y="13330"/>
                      </a:cubicBezTo>
                      <a:cubicBezTo>
                        <a:pt x="21797" y="13770"/>
                        <a:pt x="22497" y="12940"/>
                        <a:pt x="22787" y="12638"/>
                      </a:cubicBezTo>
                      <a:lnTo>
                        <a:pt x="25069" y="10373"/>
                      </a:lnTo>
                      <a:cubicBezTo>
                        <a:pt x="25318" y="10182"/>
                        <a:pt x="25364" y="9826"/>
                        <a:pt x="25173" y="9579"/>
                      </a:cubicBezTo>
                      <a:cubicBezTo>
                        <a:pt x="25170" y="9575"/>
                        <a:pt x="25167" y="9571"/>
                        <a:pt x="25164" y="9567"/>
                      </a:cubicBezTo>
                      <a:cubicBezTo>
                        <a:pt x="23606" y="7900"/>
                        <a:pt x="22289" y="6686"/>
                        <a:pt x="21027" y="5333"/>
                      </a:cubicBezTo>
                      <a:cubicBezTo>
                        <a:pt x="18316" y="2426"/>
                        <a:pt x="17137" y="973"/>
                        <a:pt x="16405" y="199"/>
                      </a:cubicBezTo>
                      <a:cubicBezTo>
                        <a:pt x="16219" y="-31"/>
                        <a:pt x="15882" y="-67"/>
                        <a:pt x="15652" y="119"/>
                      </a:cubicBezTo>
                      <a:cubicBezTo>
                        <a:pt x="15637" y="130"/>
                        <a:pt x="15624" y="142"/>
                        <a:pt x="15611" y="155"/>
                      </a:cubicBezTo>
                      <a:cubicBezTo>
                        <a:pt x="14659" y="1042"/>
                        <a:pt x="17427" y="2477"/>
                        <a:pt x="15283" y="4465"/>
                      </a:cubicBezTo>
                      <a:lnTo>
                        <a:pt x="4153" y="14821"/>
                      </a:lnTo>
                      <a:cubicBezTo>
                        <a:pt x="1253" y="17520"/>
                        <a:pt x="1196" y="14884"/>
                        <a:pt x="105" y="15897"/>
                      </a:cubicBezTo>
                      <a:cubicBezTo>
                        <a:pt x="-40" y="16029"/>
                        <a:pt x="-53" y="16255"/>
                        <a:pt x="181" y="16526"/>
                      </a:cubicBezTo>
                      <a:cubicBezTo>
                        <a:pt x="1158" y="17570"/>
                        <a:pt x="1990" y="18281"/>
                        <a:pt x="2539" y="18866"/>
                      </a:cubicBezTo>
                      <a:cubicBezTo>
                        <a:pt x="3428" y="19816"/>
                        <a:pt x="4399" y="21043"/>
                        <a:pt x="7092" y="23900"/>
                      </a:cubicBezTo>
                      <a:cubicBezTo>
                        <a:pt x="8548" y="25454"/>
                        <a:pt x="11544" y="24762"/>
                        <a:pt x="13397" y="23032"/>
                      </a:cubicBezTo>
                      <a:cubicBezTo>
                        <a:pt x="13852" y="22616"/>
                        <a:pt x="13795" y="22402"/>
                        <a:pt x="13725" y="22339"/>
                      </a:cubicBezTo>
                      <a:cubicBezTo>
                        <a:pt x="13051" y="21616"/>
                        <a:pt x="10188" y="24781"/>
                        <a:pt x="5793" y="20068"/>
                      </a:cubicBezTo>
                      <a:cubicBezTo>
                        <a:pt x="4532" y="18709"/>
                        <a:pt x="5433" y="17986"/>
                        <a:pt x="6915" y="16614"/>
                      </a:cubicBezTo>
                      <a:lnTo>
                        <a:pt x="9955" y="13783"/>
                      </a:lnTo>
                      <a:cubicBezTo>
                        <a:pt x="11329" y="12524"/>
                        <a:pt x="11550" y="12160"/>
                        <a:pt x="12363" y="13034"/>
                      </a:cubicBezTo>
                      <a:lnTo>
                        <a:pt x="13681" y="14437"/>
                      </a:lnTo>
                      <a:cubicBezTo>
                        <a:pt x="15516" y="16413"/>
                        <a:pt x="12502" y="18212"/>
                        <a:pt x="13051" y="18841"/>
                      </a:cubicBezTo>
                      <a:cubicBezTo>
                        <a:pt x="13479" y="19294"/>
                        <a:pt x="14230" y="18382"/>
                        <a:pt x="14514" y="18080"/>
                      </a:cubicBezTo>
                      <a:lnTo>
                        <a:pt x="18631" y="14003"/>
                      </a:lnTo>
                      <a:cubicBezTo>
                        <a:pt x="19262" y="13374"/>
                        <a:pt x="19003" y="13229"/>
                        <a:pt x="18890" y="13091"/>
                      </a:cubicBezTo>
                      <a:cubicBezTo>
                        <a:pt x="18530" y="12713"/>
                        <a:pt x="16292" y="14689"/>
                        <a:pt x="14766" y="13091"/>
                      </a:cubicBezTo>
                      <a:lnTo>
                        <a:pt x="13662" y="11845"/>
                      </a:lnTo>
                      <a:cubicBezTo>
                        <a:pt x="12899" y="11033"/>
                        <a:pt x="13070" y="10876"/>
                        <a:pt x="14091" y="99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A1B7157C-A0B3-BEF5-278C-8398E13366FE}"/>
                    </a:ext>
                  </a:extLst>
                </p:cNvPr>
                <p:cNvSpPr/>
                <p:nvPr/>
              </p:nvSpPr>
              <p:spPr>
                <a:xfrm>
                  <a:off x="8542686" y="3812019"/>
                  <a:ext cx="24384" cy="20141"/>
                </a:xfrm>
                <a:custGeom>
                  <a:avLst/>
                  <a:gdLst>
                    <a:gd name="connsiteX0" fmla="*/ 24311 w 24384"/>
                    <a:gd name="connsiteY0" fmla="*/ 9994 h 20141"/>
                    <a:gd name="connsiteX1" fmla="*/ 24311 w 24384"/>
                    <a:gd name="connsiteY1" fmla="*/ 9622 h 20141"/>
                    <a:gd name="connsiteX2" fmla="*/ 22924 w 24384"/>
                    <a:gd name="connsiteY2" fmla="*/ 9490 h 20141"/>
                    <a:gd name="connsiteX3" fmla="*/ 21253 w 24384"/>
                    <a:gd name="connsiteY3" fmla="*/ 3482 h 20141"/>
                    <a:gd name="connsiteX4" fmla="*/ 5608 w 24384"/>
                    <a:gd name="connsiteY4" fmla="*/ 2897 h 20141"/>
                    <a:gd name="connsiteX5" fmla="*/ 1453 w 24384"/>
                    <a:gd name="connsiteY5" fmla="*/ 16285 h 20141"/>
                    <a:gd name="connsiteX6" fmla="*/ 11239 w 24384"/>
                    <a:gd name="connsiteY6" fmla="*/ 19683 h 20141"/>
                    <a:gd name="connsiteX7" fmla="*/ 11328 w 24384"/>
                    <a:gd name="connsiteY7" fmla="*/ 19186 h 20141"/>
                    <a:gd name="connsiteX8" fmla="*/ 4177 w 24384"/>
                    <a:gd name="connsiteY8" fmla="*/ 16197 h 20141"/>
                    <a:gd name="connsiteX9" fmla="*/ 9373 w 24384"/>
                    <a:gd name="connsiteY9" fmla="*/ 4243 h 20141"/>
                    <a:gd name="connsiteX10" fmla="*/ 20093 w 24384"/>
                    <a:gd name="connsiteY10" fmla="*/ 4174 h 20141"/>
                    <a:gd name="connsiteX11" fmla="*/ 18832 w 24384"/>
                    <a:gd name="connsiteY11" fmla="*/ 12982 h 20141"/>
                    <a:gd name="connsiteX12" fmla="*/ 18359 w 24384"/>
                    <a:gd name="connsiteY12" fmla="*/ 14240 h 20141"/>
                    <a:gd name="connsiteX13" fmla="*/ 19418 w 24384"/>
                    <a:gd name="connsiteY13" fmla="*/ 13901 h 20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384" h="20141">
                      <a:moveTo>
                        <a:pt x="24311" y="9994"/>
                      </a:moveTo>
                      <a:cubicBezTo>
                        <a:pt x="24444" y="9905"/>
                        <a:pt x="24368" y="9736"/>
                        <a:pt x="24311" y="9622"/>
                      </a:cubicBezTo>
                      <a:cubicBezTo>
                        <a:pt x="24109" y="9320"/>
                        <a:pt x="23201" y="9899"/>
                        <a:pt x="22924" y="9490"/>
                      </a:cubicBezTo>
                      <a:cubicBezTo>
                        <a:pt x="22483" y="8861"/>
                        <a:pt x="23012" y="6086"/>
                        <a:pt x="21253" y="3482"/>
                      </a:cubicBezTo>
                      <a:cubicBezTo>
                        <a:pt x="17596" y="-1935"/>
                        <a:pt x="10136" y="-149"/>
                        <a:pt x="5608" y="2897"/>
                      </a:cubicBezTo>
                      <a:cubicBezTo>
                        <a:pt x="3433" y="4363"/>
                        <a:pt x="-2803" y="9994"/>
                        <a:pt x="1453" y="16285"/>
                      </a:cubicBezTo>
                      <a:cubicBezTo>
                        <a:pt x="4549" y="20866"/>
                        <a:pt x="10161" y="20406"/>
                        <a:pt x="11239" y="19683"/>
                      </a:cubicBezTo>
                      <a:cubicBezTo>
                        <a:pt x="11376" y="19555"/>
                        <a:pt x="11412" y="19352"/>
                        <a:pt x="11328" y="19186"/>
                      </a:cubicBezTo>
                      <a:cubicBezTo>
                        <a:pt x="10949" y="18619"/>
                        <a:pt x="6428" y="19538"/>
                        <a:pt x="4177" y="16197"/>
                      </a:cubicBezTo>
                      <a:cubicBezTo>
                        <a:pt x="1403" y="12095"/>
                        <a:pt x="5571" y="6760"/>
                        <a:pt x="9373" y="4243"/>
                      </a:cubicBezTo>
                      <a:cubicBezTo>
                        <a:pt x="12980" y="1814"/>
                        <a:pt x="17936" y="1015"/>
                        <a:pt x="20093" y="4174"/>
                      </a:cubicBezTo>
                      <a:cubicBezTo>
                        <a:pt x="21783" y="6690"/>
                        <a:pt x="20723" y="10145"/>
                        <a:pt x="18832" y="12982"/>
                      </a:cubicBezTo>
                      <a:cubicBezTo>
                        <a:pt x="18586" y="13366"/>
                        <a:pt x="18125" y="13901"/>
                        <a:pt x="18359" y="14240"/>
                      </a:cubicBezTo>
                      <a:cubicBezTo>
                        <a:pt x="18592" y="14580"/>
                        <a:pt x="19159" y="14102"/>
                        <a:pt x="19418" y="13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C1EB4BB6-8EF9-B0D6-0E17-9D68FD79DCE8}"/>
                    </a:ext>
                  </a:extLst>
                </p:cNvPr>
                <p:cNvSpPr/>
                <p:nvPr/>
              </p:nvSpPr>
              <p:spPr>
                <a:xfrm>
                  <a:off x="8548986" y="3824511"/>
                  <a:ext cx="29162" cy="26176"/>
                </a:xfrm>
                <a:custGeom>
                  <a:avLst/>
                  <a:gdLst>
                    <a:gd name="connsiteX0" fmla="*/ 4958 w 29162"/>
                    <a:gd name="connsiteY0" fmla="*/ 10330 h 26176"/>
                    <a:gd name="connsiteX1" fmla="*/ 254 w 29162"/>
                    <a:gd name="connsiteY1" fmla="*/ 9770 h 26176"/>
                    <a:gd name="connsiteX2" fmla="*/ 254 w 29162"/>
                    <a:gd name="connsiteY2" fmla="*/ 10670 h 26176"/>
                    <a:gd name="connsiteX3" fmla="*/ 1313 w 29162"/>
                    <a:gd name="connsiteY3" fmla="*/ 12633 h 26176"/>
                    <a:gd name="connsiteX4" fmla="*/ 2499 w 29162"/>
                    <a:gd name="connsiteY4" fmla="*/ 15464 h 26176"/>
                    <a:gd name="connsiteX5" fmla="*/ 3300 w 29162"/>
                    <a:gd name="connsiteY5" fmla="*/ 16182 h 26176"/>
                    <a:gd name="connsiteX6" fmla="*/ 6925 w 29162"/>
                    <a:gd name="connsiteY6" fmla="*/ 10827 h 26176"/>
                    <a:gd name="connsiteX7" fmla="*/ 16945 w 29162"/>
                    <a:gd name="connsiteY7" fmla="*/ 6165 h 26176"/>
                    <a:gd name="connsiteX8" fmla="*/ 17506 w 29162"/>
                    <a:gd name="connsiteY8" fmla="*/ 6134 h 26176"/>
                    <a:gd name="connsiteX9" fmla="*/ 17323 w 29162"/>
                    <a:gd name="connsiteY9" fmla="*/ 6763 h 26176"/>
                    <a:gd name="connsiteX10" fmla="*/ 7291 w 29162"/>
                    <a:gd name="connsiteY10" fmla="*/ 25185 h 26176"/>
                    <a:gd name="connsiteX11" fmla="*/ 7165 w 29162"/>
                    <a:gd name="connsiteY11" fmla="*/ 25990 h 26176"/>
                    <a:gd name="connsiteX12" fmla="*/ 8180 w 29162"/>
                    <a:gd name="connsiteY12" fmla="*/ 25858 h 26176"/>
                    <a:gd name="connsiteX13" fmla="*/ 24714 w 29162"/>
                    <a:gd name="connsiteY13" fmla="*/ 18170 h 26176"/>
                    <a:gd name="connsiteX14" fmla="*/ 28913 w 29162"/>
                    <a:gd name="connsiteY14" fmla="*/ 18648 h 26176"/>
                    <a:gd name="connsiteX15" fmla="*/ 29090 w 29162"/>
                    <a:gd name="connsiteY15" fmla="*/ 18019 h 26176"/>
                    <a:gd name="connsiteX16" fmla="*/ 27829 w 29162"/>
                    <a:gd name="connsiteY16" fmla="*/ 15559 h 26176"/>
                    <a:gd name="connsiteX17" fmla="*/ 26694 w 29162"/>
                    <a:gd name="connsiteY17" fmla="*/ 12822 h 26176"/>
                    <a:gd name="connsiteX18" fmla="*/ 26013 w 29162"/>
                    <a:gd name="connsiteY18" fmla="*/ 12677 h 26176"/>
                    <a:gd name="connsiteX19" fmla="*/ 24235 w 29162"/>
                    <a:gd name="connsiteY19" fmla="*/ 16999 h 26176"/>
                    <a:gd name="connsiteX20" fmla="*/ 14423 w 29162"/>
                    <a:gd name="connsiteY20" fmla="*/ 21561 h 26176"/>
                    <a:gd name="connsiteX21" fmla="*/ 13244 w 29162"/>
                    <a:gd name="connsiteY21" fmla="*/ 21882 h 26176"/>
                    <a:gd name="connsiteX22" fmla="*/ 13672 w 29162"/>
                    <a:gd name="connsiteY22" fmla="*/ 20793 h 26176"/>
                    <a:gd name="connsiteX23" fmla="*/ 22248 w 29162"/>
                    <a:gd name="connsiteY23" fmla="*/ 5297 h 26176"/>
                    <a:gd name="connsiteX24" fmla="*/ 22595 w 29162"/>
                    <a:gd name="connsiteY24" fmla="*/ 4039 h 26176"/>
                    <a:gd name="connsiteX25" fmla="*/ 21334 w 29162"/>
                    <a:gd name="connsiteY25" fmla="*/ 1623 h 26176"/>
                    <a:gd name="connsiteX26" fmla="*/ 20848 w 29162"/>
                    <a:gd name="connsiteY26" fmla="*/ 251 h 26176"/>
                    <a:gd name="connsiteX27" fmla="*/ 20179 w 29162"/>
                    <a:gd name="connsiteY27" fmla="*/ 63 h 26176"/>
                    <a:gd name="connsiteX28" fmla="*/ 20148 w 29162"/>
                    <a:gd name="connsiteY28" fmla="*/ 81 h 26176"/>
                    <a:gd name="connsiteX29" fmla="*/ 16233 w 29162"/>
                    <a:gd name="connsiteY29" fmla="*/ 5114 h 26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9162" h="26176">
                      <a:moveTo>
                        <a:pt x="4958" y="10330"/>
                      </a:moveTo>
                      <a:cubicBezTo>
                        <a:pt x="1950" y="11727"/>
                        <a:pt x="1427" y="9223"/>
                        <a:pt x="254" y="9770"/>
                      </a:cubicBezTo>
                      <a:cubicBezTo>
                        <a:pt x="-244" y="10003"/>
                        <a:pt x="121" y="10399"/>
                        <a:pt x="254" y="10670"/>
                      </a:cubicBezTo>
                      <a:cubicBezTo>
                        <a:pt x="550" y="11299"/>
                        <a:pt x="960" y="11884"/>
                        <a:pt x="1313" y="12633"/>
                      </a:cubicBezTo>
                      <a:cubicBezTo>
                        <a:pt x="1666" y="13382"/>
                        <a:pt x="1944" y="14307"/>
                        <a:pt x="2499" y="15464"/>
                      </a:cubicBezTo>
                      <a:cubicBezTo>
                        <a:pt x="2644" y="15773"/>
                        <a:pt x="2890" y="16370"/>
                        <a:pt x="3300" y="16182"/>
                      </a:cubicBezTo>
                      <a:cubicBezTo>
                        <a:pt x="4680" y="15552"/>
                        <a:pt x="1275" y="13451"/>
                        <a:pt x="6925" y="10827"/>
                      </a:cubicBezTo>
                      <a:lnTo>
                        <a:pt x="16945" y="6165"/>
                      </a:lnTo>
                      <a:cubicBezTo>
                        <a:pt x="17210" y="6039"/>
                        <a:pt x="17437" y="5989"/>
                        <a:pt x="17506" y="6134"/>
                      </a:cubicBezTo>
                      <a:cubicBezTo>
                        <a:pt x="17576" y="6278"/>
                        <a:pt x="17475" y="6461"/>
                        <a:pt x="17323" y="6763"/>
                      </a:cubicBezTo>
                      <a:lnTo>
                        <a:pt x="7291" y="25185"/>
                      </a:lnTo>
                      <a:cubicBezTo>
                        <a:pt x="7133" y="25462"/>
                        <a:pt x="7007" y="25657"/>
                        <a:pt x="7165" y="25990"/>
                      </a:cubicBezTo>
                      <a:cubicBezTo>
                        <a:pt x="7323" y="26324"/>
                        <a:pt x="7531" y="26166"/>
                        <a:pt x="8180" y="25858"/>
                      </a:cubicBezTo>
                      <a:lnTo>
                        <a:pt x="24714" y="18170"/>
                      </a:lnTo>
                      <a:cubicBezTo>
                        <a:pt x="27797" y="16729"/>
                        <a:pt x="28031" y="19057"/>
                        <a:pt x="28913" y="18648"/>
                      </a:cubicBezTo>
                      <a:cubicBezTo>
                        <a:pt x="29002" y="18604"/>
                        <a:pt x="29298" y="18472"/>
                        <a:pt x="29090" y="18019"/>
                      </a:cubicBezTo>
                      <a:cubicBezTo>
                        <a:pt x="28989" y="17805"/>
                        <a:pt x="28459" y="17037"/>
                        <a:pt x="27829" y="15559"/>
                      </a:cubicBezTo>
                      <a:cubicBezTo>
                        <a:pt x="27066" y="13935"/>
                        <a:pt x="26864" y="13193"/>
                        <a:pt x="26694" y="12822"/>
                      </a:cubicBezTo>
                      <a:cubicBezTo>
                        <a:pt x="26523" y="12451"/>
                        <a:pt x="26221" y="12583"/>
                        <a:pt x="26013" y="12677"/>
                      </a:cubicBezTo>
                      <a:cubicBezTo>
                        <a:pt x="25042" y="13130"/>
                        <a:pt x="26908" y="15754"/>
                        <a:pt x="24235" y="16999"/>
                      </a:cubicBezTo>
                      <a:lnTo>
                        <a:pt x="14423" y="21561"/>
                      </a:lnTo>
                      <a:cubicBezTo>
                        <a:pt x="13685" y="21901"/>
                        <a:pt x="13307" y="22026"/>
                        <a:pt x="13244" y="21882"/>
                      </a:cubicBezTo>
                      <a:cubicBezTo>
                        <a:pt x="13181" y="21737"/>
                        <a:pt x="13401" y="21290"/>
                        <a:pt x="13672" y="20793"/>
                      </a:cubicBezTo>
                      <a:lnTo>
                        <a:pt x="22248" y="5297"/>
                      </a:lnTo>
                      <a:cubicBezTo>
                        <a:pt x="22601" y="4611"/>
                        <a:pt x="22942" y="4800"/>
                        <a:pt x="22595" y="4039"/>
                      </a:cubicBezTo>
                      <a:cubicBezTo>
                        <a:pt x="22009" y="2780"/>
                        <a:pt x="21605" y="2233"/>
                        <a:pt x="21334" y="1623"/>
                      </a:cubicBezTo>
                      <a:cubicBezTo>
                        <a:pt x="21132" y="1176"/>
                        <a:pt x="21050" y="698"/>
                        <a:pt x="20848" y="251"/>
                      </a:cubicBezTo>
                      <a:cubicBezTo>
                        <a:pt x="20716" y="14"/>
                        <a:pt x="20416" y="-70"/>
                        <a:pt x="20179" y="63"/>
                      </a:cubicBezTo>
                      <a:cubicBezTo>
                        <a:pt x="20169" y="69"/>
                        <a:pt x="20158" y="75"/>
                        <a:pt x="20148" y="81"/>
                      </a:cubicBezTo>
                      <a:cubicBezTo>
                        <a:pt x="18742" y="710"/>
                        <a:pt x="21889" y="2485"/>
                        <a:pt x="16233" y="51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7A6448D7-E740-9434-6B33-FA43751C999C}"/>
                    </a:ext>
                  </a:extLst>
                </p:cNvPr>
                <p:cNvSpPr/>
                <p:nvPr/>
              </p:nvSpPr>
              <p:spPr>
                <a:xfrm>
                  <a:off x="8557095" y="3845163"/>
                  <a:ext cx="23850" cy="15433"/>
                </a:xfrm>
                <a:custGeom>
                  <a:avLst/>
                  <a:gdLst>
                    <a:gd name="connsiteX0" fmla="*/ 20067 w 23850"/>
                    <a:gd name="connsiteY0" fmla="*/ 6792 h 15433"/>
                    <a:gd name="connsiteX1" fmla="*/ 23541 w 23850"/>
                    <a:gd name="connsiteY1" fmla="*/ 7710 h 15433"/>
                    <a:gd name="connsiteX2" fmla="*/ 23692 w 23850"/>
                    <a:gd name="connsiteY2" fmla="*/ 6704 h 15433"/>
                    <a:gd name="connsiteX3" fmla="*/ 22532 w 23850"/>
                    <a:gd name="connsiteY3" fmla="*/ 3558 h 15433"/>
                    <a:gd name="connsiteX4" fmla="*/ 21744 w 23850"/>
                    <a:gd name="connsiteY4" fmla="*/ 727 h 15433"/>
                    <a:gd name="connsiteX5" fmla="*/ 21044 w 23850"/>
                    <a:gd name="connsiteY5" fmla="*/ 28 h 15433"/>
                    <a:gd name="connsiteX6" fmla="*/ 18919 w 23850"/>
                    <a:gd name="connsiteY6" fmla="*/ 3803 h 15433"/>
                    <a:gd name="connsiteX7" fmla="*/ 4082 w 23850"/>
                    <a:gd name="connsiteY7" fmla="*/ 8616 h 15433"/>
                    <a:gd name="connsiteX8" fmla="*/ 298 w 23850"/>
                    <a:gd name="connsiteY8" fmla="*/ 7880 h 15433"/>
                    <a:gd name="connsiteX9" fmla="*/ 14 w 23850"/>
                    <a:gd name="connsiteY9" fmla="*/ 8277 h 15433"/>
                    <a:gd name="connsiteX10" fmla="*/ 1036 w 23850"/>
                    <a:gd name="connsiteY10" fmla="*/ 10995 h 15433"/>
                    <a:gd name="connsiteX11" fmla="*/ 2139 w 23850"/>
                    <a:gd name="connsiteY11" fmla="*/ 14770 h 15433"/>
                    <a:gd name="connsiteX12" fmla="*/ 2865 w 23850"/>
                    <a:gd name="connsiteY12" fmla="*/ 15399 h 15433"/>
                    <a:gd name="connsiteX13" fmla="*/ 5324 w 23850"/>
                    <a:gd name="connsiteY13" fmla="*/ 11542 h 15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850" h="15433">
                      <a:moveTo>
                        <a:pt x="20067" y="6792"/>
                      </a:moveTo>
                      <a:cubicBezTo>
                        <a:pt x="22999" y="5835"/>
                        <a:pt x="22488" y="8050"/>
                        <a:pt x="23541" y="7710"/>
                      </a:cubicBezTo>
                      <a:cubicBezTo>
                        <a:pt x="23913" y="7585"/>
                        <a:pt x="23932" y="7446"/>
                        <a:pt x="23692" y="6704"/>
                      </a:cubicBezTo>
                      <a:cubicBezTo>
                        <a:pt x="23232" y="5294"/>
                        <a:pt x="22822" y="4451"/>
                        <a:pt x="22532" y="3558"/>
                      </a:cubicBezTo>
                      <a:cubicBezTo>
                        <a:pt x="22242" y="2664"/>
                        <a:pt x="22065" y="1670"/>
                        <a:pt x="21744" y="727"/>
                      </a:cubicBezTo>
                      <a:cubicBezTo>
                        <a:pt x="21675" y="500"/>
                        <a:pt x="21567" y="-142"/>
                        <a:pt x="21044" y="28"/>
                      </a:cubicBezTo>
                      <a:cubicBezTo>
                        <a:pt x="19966" y="374"/>
                        <a:pt x="21731" y="2885"/>
                        <a:pt x="18919" y="3803"/>
                      </a:cubicBezTo>
                      <a:lnTo>
                        <a:pt x="4082" y="8616"/>
                      </a:lnTo>
                      <a:cubicBezTo>
                        <a:pt x="1143" y="9566"/>
                        <a:pt x="1370" y="7528"/>
                        <a:pt x="298" y="7880"/>
                      </a:cubicBezTo>
                      <a:cubicBezTo>
                        <a:pt x="141" y="7931"/>
                        <a:pt x="-55" y="8050"/>
                        <a:pt x="14" y="8277"/>
                      </a:cubicBezTo>
                      <a:cubicBezTo>
                        <a:pt x="229" y="8906"/>
                        <a:pt x="695" y="9938"/>
                        <a:pt x="1036" y="10995"/>
                      </a:cubicBezTo>
                      <a:cubicBezTo>
                        <a:pt x="1666" y="12920"/>
                        <a:pt x="1843" y="13870"/>
                        <a:pt x="2139" y="14770"/>
                      </a:cubicBezTo>
                      <a:cubicBezTo>
                        <a:pt x="2322" y="15336"/>
                        <a:pt x="2518" y="15518"/>
                        <a:pt x="2865" y="15399"/>
                      </a:cubicBezTo>
                      <a:cubicBezTo>
                        <a:pt x="3842" y="15072"/>
                        <a:pt x="1528" y="12769"/>
                        <a:pt x="5324" y="115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8325534B-0C5E-53F2-2AE7-055B216E5CE9}"/>
                    </a:ext>
                  </a:extLst>
                </p:cNvPr>
                <p:cNvSpPr/>
                <p:nvPr/>
              </p:nvSpPr>
              <p:spPr>
                <a:xfrm>
                  <a:off x="8560552" y="3856890"/>
                  <a:ext cx="23699" cy="17883"/>
                </a:xfrm>
                <a:custGeom>
                  <a:avLst/>
                  <a:gdLst>
                    <a:gd name="connsiteX0" fmla="*/ 23552 w 23699"/>
                    <a:gd name="connsiteY0" fmla="*/ 14342 h 17883"/>
                    <a:gd name="connsiteX1" fmla="*/ 23691 w 23699"/>
                    <a:gd name="connsiteY1" fmla="*/ 14002 h 17883"/>
                    <a:gd name="connsiteX2" fmla="*/ 22474 w 23699"/>
                    <a:gd name="connsiteY2" fmla="*/ 13316 h 17883"/>
                    <a:gd name="connsiteX3" fmla="*/ 23401 w 23699"/>
                    <a:gd name="connsiteY3" fmla="*/ 7144 h 17883"/>
                    <a:gd name="connsiteX4" fmla="*/ 9346 w 23699"/>
                    <a:gd name="connsiteY4" fmla="*/ 268 h 17883"/>
                    <a:gd name="connsiteX5" fmla="*/ 146 w 23699"/>
                    <a:gd name="connsiteY5" fmla="*/ 10794 h 17883"/>
                    <a:gd name="connsiteX6" fmla="*/ 7712 w 23699"/>
                    <a:gd name="connsiteY6" fmla="*/ 17865 h 17883"/>
                    <a:gd name="connsiteX7" fmla="*/ 8003 w 23699"/>
                    <a:gd name="connsiteY7" fmla="*/ 17444 h 17883"/>
                    <a:gd name="connsiteX8" fmla="*/ 2687 w 23699"/>
                    <a:gd name="connsiteY8" fmla="*/ 11819 h 17883"/>
                    <a:gd name="connsiteX9" fmla="*/ 12309 w 23699"/>
                    <a:gd name="connsiteY9" fmla="*/ 3011 h 17883"/>
                    <a:gd name="connsiteX10" fmla="*/ 22115 w 23699"/>
                    <a:gd name="connsiteY10" fmla="*/ 7295 h 17883"/>
                    <a:gd name="connsiteX11" fmla="*/ 17404 w 23699"/>
                    <a:gd name="connsiteY11" fmla="*/ 14814 h 17883"/>
                    <a:gd name="connsiteX12" fmla="*/ 16452 w 23699"/>
                    <a:gd name="connsiteY12" fmla="*/ 15777 h 17883"/>
                    <a:gd name="connsiteX13" fmla="*/ 17562 w 23699"/>
                    <a:gd name="connsiteY13" fmla="*/ 15890 h 1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699" h="17883">
                      <a:moveTo>
                        <a:pt x="23552" y="14342"/>
                      </a:moveTo>
                      <a:cubicBezTo>
                        <a:pt x="23710" y="14342"/>
                        <a:pt x="23710" y="14128"/>
                        <a:pt x="23691" y="14002"/>
                      </a:cubicBezTo>
                      <a:cubicBezTo>
                        <a:pt x="23628" y="13644"/>
                        <a:pt x="22569" y="13801"/>
                        <a:pt x="22474" y="13316"/>
                      </a:cubicBezTo>
                      <a:cubicBezTo>
                        <a:pt x="22342" y="12549"/>
                        <a:pt x="23950" y="10240"/>
                        <a:pt x="23401" y="7144"/>
                      </a:cubicBezTo>
                      <a:cubicBezTo>
                        <a:pt x="22266" y="708"/>
                        <a:pt x="14718" y="-676"/>
                        <a:pt x="9346" y="268"/>
                      </a:cubicBezTo>
                      <a:cubicBezTo>
                        <a:pt x="6823" y="708"/>
                        <a:pt x="-1172" y="3300"/>
                        <a:pt x="146" y="10794"/>
                      </a:cubicBezTo>
                      <a:cubicBezTo>
                        <a:pt x="1104" y="16236"/>
                        <a:pt x="6420" y="18092"/>
                        <a:pt x="7712" y="17865"/>
                      </a:cubicBezTo>
                      <a:cubicBezTo>
                        <a:pt x="7893" y="17806"/>
                        <a:pt x="8012" y="17633"/>
                        <a:pt x="8003" y="17444"/>
                      </a:cubicBezTo>
                      <a:cubicBezTo>
                        <a:pt x="7883" y="16815"/>
                        <a:pt x="3387" y="15783"/>
                        <a:pt x="2687" y="11819"/>
                      </a:cubicBezTo>
                      <a:cubicBezTo>
                        <a:pt x="1823" y="6943"/>
                        <a:pt x="7801" y="3778"/>
                        <a:pt x="12309" y="3011"/>
                      </a:cubicBezTo>
                      <a:cubicBezTo>
                        <a:pt x="16604" y="2256"/>
                        <a:pt x="21446" y="3539"/>
                        <a:pt x="22115" y="7295"/>
                      </a:cubicBezTo>
                      <a:cubicBezTo>
                        <a:pt x="22644" y="10259"/>
                        <a:pt x="20223" y="12996"/>
                        <a:pt x="17404" y="14814"/>
                      </a:cubicBezTo>
                      <a:cubicBezTo>
                        <a:pt x="17020" y="15066"/>
                        <a:pt x="16383" y="15361"/>
                        <a:pt x="16452" y="15777"/>
                      </a:cubicBezTo>
                      <a:cubicBezTo>
                        <a:pt x="16522" y="16192"/>
                        <a:pt x="17247" y="15978"/>
                        <a:pt x="17562" y="158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5F4FF30C-0095-57B7-7526-ADB688DC2F62}"/>
                    </a:ext>
                  </a:extLst>
                </p:cNvPr>
                <p:cNvSpPr/>
                <p:nvPr/>
              </p:nvSpPr>
              <p:spPr>
                <a:xfrm>
                  <a:off x="8394219" y="3944647"/>
                  <a:ext cx="12457" cy="11832"/>
                </a:xfrm>
                <a:custGeom>
                  <a:avLst/>
                  <a:gdLst>
                    <a:gd name="connsiteX0" fmla="*/ 3785 w 12457"/>
                    <a:gd name="connsiteY0" fmla="*/ 8307 h 11832"/>
                    <a:gd name="connsiteX1" fmla="*/ 1893 w 12457"/>
                    <a:gd name="connsiteY1" fmla="*/ 7584 h 11832"/>
                    <a:gd name="connsiteX2" fmla="*/ 1982 w 12457"/>
                    <a:gd name="connsiteY2" fmla="*/ 4753 h 11832"/>
                    <a:gd name="connsiteX3" fmla="*/ 1282 w 12457"/>
                    <a:gd name="connsiteY3" fmla="*/ 4992 h 11832"/>
                    <a:gd name="connsiteX4" fmla="*/ 121 w 12457"/>
                    <a:gd name="connsiteY4" fmla="*/ 5935 h 11832"/>
                    <a:gd name="connsiteX5" fmla="*/ 48 w 12457"/>
                    <a:gd name="connsiteY5" fmla="*/ 6320 h 11832"/>
                    <a:gd name="connsiteX6" fmla="*/ 52 w 12457"/>
                    <a:gd name="connsiteY6" fmla="*/ 6326 h 11832"/>
                    <a:gd name="connsiteX7" fmla="*/ 1944 w 12457"/>
                    <a:gd name="connsiteY7" fmla="*/ 8767 h 11832"/>
                    <a:gd name="connsiteX8" fmla="*/ 4075 w 12457"/>
                    <a:gd name="connsiteY8" fmla="*/ 11699 h 11832"/>
                    <a:gd name="connsiteX9" fmla="*/ 4456 w 12457"/>
                    <a:gd name="connsiteY9" fmla="*/ 11793 h 11832"/>
                    <a:gd name="connsiteX10" fmla="*/ 4466 w 12457"/>
                    <a:gd name="connsiteY10" fmla="*/ 11787 h 11832"/>
                    <a:gd name="connsiteX11" fmla="*/ 4725 w 12457"/>
                    <a:gd name="connsiteY11" fmla="*/ 9660 h 11832"/>
                    <a:gd name="connsiteX12" fmla="*/ 10400 w 12457"/>
                    <a:gd name="connsiteY12" fmla="*/ 5401 h 11832"/>
                    <a:gd name="connsiteX13" fmla="*/ 12399 w 12457"/>
                    <a:gd name="connsiteY13" fmla="*/ 5193 h 11832"/>
                    <a:gd name="connsiteX14" fmla="*/ 12399 w 12457"/>
                    <a:gd name="connsiteY14" fmla="*/ 4878 h 11832"/>
                    <a:gd name="connsiteX15" fmla="*/ 11301 w 12457"/>
                    <a:gd name="connsiteY15" fmla="*/ 3526 h 11832"/>
                    <a:gd name="connsiteX16" fmla="*/ 9195 w 12457"/>
                    <a:gd name="connsiteY16" fmla="*/ 638 h 11832"/>
                    <a:gd name="connsiteX17" fmla="*/ 6093 w 12457"/>
                    <a:gd name="connsiteY17" fmla="*/ 556 h 11832"/>
                    <a:gd name="connsiteX18" fmla="*/ 5916 w 12457"/>
                    <a:gd name="connsiteY18" fmla="*/ 883 h 11832"/>
                    <a:gd name="connsiteX19" fmla="*/ 9738 w 12457"/>
                    <a:gd name="connsiteY19" fmla="*/ 2651 h 11832"/>
                    <a:gd name="connsiteX20" fmla="*/ 9107 w 12457"/>
                    <a:gd name="connsiteY20" fmla="*/ 4281 h 11832"/>
                    <a:gd name="connsiteX21" fmla="*/ 7556 w 12457"/>
                    <a:gd name="connsiteY21" fmla="*/ 5445 h 11832"/>
                    <a:gd name="connsiteX22" fmla="*/ 6364 w 12457"/>
                    <a:gd name="connsiteY22" fmla="*/ 5627 h 11832"/>
                    <a:gd name="connsiteX23" fmla="*/ 5733 w 12457"/>
                    <a:gd name="connsiteY23" fmla="*/ 4822 h 11832"/>
                    <a:gd name="connsiteX24" fmla="*/ 6124 w 12457"/>
                    <a:gd name="connsiteY24" fmla="*/ 2683 h 11832"/>
                    <a:gd name="connsiteX25" fmla="*/ 5387 w 12457"/>
                    <a:gd name="connsiteY25" fmla="*/ 2947 h 11832"/>
                    <a:gd name="connsiteX26" fmla="*/ 3293 w 12457"/>
                    <a:gd name="connsiteY26" fmla="*/ 4639 h 11832"/>
                    <a:gd name="connsiteX27" fmla="*/ 3148 w 12457"/>
                    <a:gd name="connsiteY27" fmla="*/ 5073 h 11832"/>
                    <a:gd name="connsiteX28" fmla="*/ 5160 w 12457"/>
                    <a:gd name="connsiteY28" fmla="*/ 5426 h 11832"/>
                    <a:gd name="connsiteX29" fmla="*/ 5670 w 12457"/>
                    <a:gd name="connsiteY29" fmla="*/ 6112 h 11832"/>
                    <a:gd name="connsiteX30" fmla="*/ 5425 w 12457"/>
                    <a:gd name="connsiteY30" fmla="*/ 7036 h 1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457" h="11832">
                      <a:moveTo>
                        <a:pt x="3785" y="8307"/>
                      </a:moveTo>
                      <a:cubicBezTo>
                        <a:pt x="2953" y="8937"/>
                        <a:pt x="2902" y="8899"/>
                        <a:pt x="1893" y="7584"/>
                      </a:cubicBezTo>
                      <a:cubicBezTo>
                        <a:pt x="304" y="5489"/>
                        <a:pt x="2366" y="5269"/>
                        <a:pt x="1982" y="4753"/>
                      </a:cubicBezTo>
                      <a:cubicBezTo>
                        <a:pt x="1792" y="4507"/>
                        <a:pt x="1433" y="4866"/>
                        <a:pt x="1282" y="4992"/>
                      </a:cubicBezTo>
                      <a:lnTo>
                        <a:pt x="121" y="5935"/>
                      </a:lnTo>
                      <a:cubicBezTo>
                        <a:pt x="-5" y="6022"/>
                        <a:pt x="-38" y="6193"/>
                        <a:pt x="48" y="6320"/>
                      </a:cubicBezTo>
                      <a:cubicBezTo>
                        <a:pt x="50" y="6322"/>
                        <a:pt x="51" y="6324"/>
                        <a:pt x="52" y="6326"/>
                      </a:cubicBezTo>
                      <a:cubicBezTo>
                        <a:pt x="777" y="7282"/>
                        <a:pt x="1389" y="7999"/>
                        <a:pt x="1944" y="8767"/>
                      </a:cubicBezTo>
                      <a:cubicBezTo>
                        <a:pt x="3205" y="10434"/>
                        <a:pt x="3741" y="11283"/>
                        <a:pt x="4075" y="11699"/>
                      </a:cubicBezTo>
                      <a:cubicBezTo>
                        <a:pt x="4154" y="11829"/>
                        <a:pt x="4325" y="11872"/>
                        <a:pt x="4456" y="11793"/>
                      </a:cubicBezTo>
                      <a:cubicBezTo>
                        <a:pt x="4459" y="11791"/>
                        <a:pt x="4463" y="11789"/>
                        <a:pt x="4466" y="11787"/>
                      </a:cubicBezTo>
                      <a:cubicBezTo>
                        <a:pt x="4952" y="11415"/>
                        <a:pt x="3634" y="10478"/>
                        <a:pt x="4725" y="9660"/>
                      </a:cubicBezTo>
                      <a:lnTo>
                        <a:pt x="10400" y="5401"/>
                      </a:lnTo>
                      <a:cubicBezTo>
                        <a:pt x="11869" y="4293"/>
                        <a:pt x="11837" y="5608"/>
                        <a:pt x="12399" y="5193"/>
                      </a:cubicBezTo>
                      <a:cubicBezTo>
                        <a:pt x="12468" y="5130"/>
                        <a:pt x="12487" y="5017"/>
                        <a:pt x="12399" y="4878"/>
                      </a:cubicBezTo>
                      <a:cubicBezTo>
                        <a:pt x="11945" y="4281"/>
                        <a:pt x="11554" y="3859"/>
                        <a:pt x="11301" y="3526"/>
                      </a:cubicBezTo>
                      <a:cubicBezTo>
                        <a:pt x="10885" y="2985"/>
                        <a:pt x="10438" y="2267"/>
                        <a:pt x="9195" y="638"/>
                      </a:cubicBezTo>
                      <a:cubicBezTo>
                        <a:pt x="8514" y="-249"/>
                        <a:pt x="7045" y="-149"/>
                        <a:pt x="6093" y="556"/>
                      </a:cubicBezTo>
                      <a:cubicBezTo>
                        <a:pt x="5866" y="739"/>
                        <a:pt x="5885" y="839"/>
                        <a:pt x="5916" y="883"/>
                      </a:cubicBezTo>
                      <a:cubicBezTo>
                        <a:pt x="6232" y="1298"/>
                        <a:pt x="7707" y="-48"/>
                        <a:pt x="9738" y="2651"/>
                      </a:cubicBezTo>
                      <a:cubicBezTo>
                        <a:pt x="10330" y="3431"/>
                        <a:pt x="9864" y="3714"/>
                        <a:pt x="9107" y="4281"/>
                      </a:cubicBezTo>
                      <a:lnTo>
                        <a:pt x="7556" y="5445"/>
                      </a:lnTo>
                      <a:cubicBezTo>
                        <a:pt x="6850" y="5973"/>
                        <a:pt x="6742" y="6124"/>
                        <a:pt x="6364" y="5627"/>
                      </a:cubicBezTo>
                      <a:lnTo>
                        <a:pt x="5733" y="4822"/>
                      </a:lnTo>
                      <a:cubicBezTo>
                        <a:pt x="4876" y="3689"/>
                        <a:pt x="6364" y="3029"/>
                        <a:pt x="6124" y="2683"/>
                      </a:cubicBezTo>
                      <a:cubicBezTo>
                        <a:pt x="5885" y="2337"/>
                        <a:pt x="5544" y="2808"/>
                        <a:pt x="5387" y="2947"/>
                      </a:cubicBezTo>
                      <a:lnTo>
                        <a:pt x="3293" y="4639"/>
                      </a:lnTo>
                      <a:cubicBezTo>
                        <a:pt x="2978" y="4897"/>
                        <a:pt x="3091" y="4998"/>
                        <a:pt x="3148" y="5073"/>
                      </a:cubicBezTo>
                      <a:cubicBezTo>
                        <a:pt x="3306" y="5294"/>
                        <a:pt x="4447" y="4488"/>
                        <a:pt x="5160" y="5426"/>
                      </a:cubicBezTo>
                      <a:lnTo>
                        <a:pt x="5670" y="6112"/>
                      </a:lnTo>
                      <a:cubicBezTo>
                        <a:pt x="6030" y="6571"/>
                        <a:pt x="5942" y="6640"/>
                        <a:pt x="5425" y="703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3" name="Freeform 202">
                  <a:extLst>
                    <a:ext uri="{FF2B5EF4-FFF2-40B4-BE49-F238E27FC236}">
                      <a16:creationId xmlns:a16="http://schemas.microsoft.com/office/drawing/2014/main" id="{674B563D-B43B-6AA6-EAC1-E7BC414E0940}"/>
                    </a:ext>
                  </a:extLst>
                </p:cNvPr>
                <p:cNvSpPr/>
                <p:nvPr/>
              </p:nvSpPr>
              <p:spPr>
                <a:xfrm>
                  <a:off x="8388227" y="3936419"/>
                  <a:ext cx="14173" cy="13926"/>
                </a:xfrm>
                <a:custGeom>
                  <a:avLst/>
                  <a:gdLst>
                    <a:gd name="connsiteX0" fmla="*/ 12407 w 14173"/>
                    <a:gd name="connsiteY0" fmla="*/ 7231 h 13926"/>
                    <a:gd name="connsiteX1" fmla="*/ 14103 w 14173"/>
                    <a:gd name="connsiteY1" fmla="*/ 7646 h 13926"/>
                    <a:gd name="connsiteX2" fmla="*/ 13939 w 14173"/>
                    <a:gd name="connsiteY2" fmla="*/ 7155 h 13926"/>
                    <a:gd name="connsiteX3" fmla="*/ 13100 w 14173"/>
                    <a:gd name="connsiteY3" fmla="*/ 6123 h 13926"/>
                    <a:gd name="connsiteX4" fmla="*/ 12280 w 14173"/>
                    <a:gd name="connsiteY4" fmla="*/ 4953 h 13926"/>
                    <a:gd name="connsiteX5" fmla="*/ 11921 w 14173"/>
                    <a:gd name="connsiteY5" fmla="*/ 4777 h 13926"/>
                    <a:gd name="connsiteX6" fmla="*/ 11921 w 14173"/>
                    <a:gd name="connsiteY6" fmla="*/ 6312 h 13926"/>
                    <a:gd name="connsiteX7" fmla="*/ 10799 w 14173"/>
                    <a:gd name="connsiteY7" fmla="*/ 6576 h 13926"/>
                    <a:gd name="connsiteX8" fmla="*/ 8812 w 14173"/>
                    <a:gd name="connsiteY8" fmla="*/ 6671 h 13926"/>
                    <a:gd name="connsiteX9" fmla="*/ 8068 w 14173"/>
                    <a:gd name="connsiteY9" fmla="*/ 6671 h 13926"/>
                    <a:gd name="connsiteX10" fmla="*/ 8276 w 14173"/>
                    <a:gd name="connsiteY10" fmla="*/ 6041 h 13926"/>
                    <a:gd name="connsiteX11" fmla="*/ 9096 w 14173"/>
                    <a:gd name="connsiteY11" fmla="*/ 3877 h 13926"/>
                    <a:gd name="connsiteX12" fmla="*/ 9588 w 14173"/>
                    <a:gd name="connsiteY12" fmla="*/ 3103 h 13926"/>
                    <a:gd name="connsiteX13" fmla="*/ 10691 w 14173"/>
                    <a:gd name="connsiteY13" fmla="*/ 3204 h 13926"/>
                    <a:gd name="connsiteX14" fmla="*/ 10622 w 14173"/>
                    <a:gd name="connsiteY14" fmla="*/ 2757 h 13926"/>
                    <a:gd name="connsiteX15" fmla="*/ 9632 w 14173"/>
                    <a:gd name="connsiteY15" fmla="*/ 1549 h 13926"/>
                    <a:gd name="connsiteX16" fmla="*/ 8901 w 14173"/>
                    <a:gd name="connsiteY16" fmla="*/ 473 h 13926"/>
                    <a:gd name="connsiteX17" fmla="*/ 8270 w 14173"/>
                    <a:gd name="connsiteY17" fmla="*/ 46 h 13926"/>
                    <a:gd name="connsiteX18" fmla="*/ 7929 w 14173"/>
                    <a:gd name="connsiteY18" fmla="*/ 2260 h 13926"/>
                    <a:gd name="connsiteX19" fmla="*/ 6523 w 14173"/>
                    <a:gd name="connsiteY19" fmla="*/ 5916 h 13926"/>
                    <a:gd name="connsiteX20" fmla="*/ 6139 w 14173"/>
                    <a:gd name="connsiteY20" fmla="*/ 6677 h 13926"/>
                    <a:gd name="connsiteX21" fmla="*/ 5268 w 14173"/>
                    <a:gd name="connsiteY21" fmla="*/ 6771 h 13926"/>
                    <a:gd name="connsiteX22" fmla="*/ 2450 w 14173"/>
                    <a:gd name="connsiteY22" fmla="*/ 6853 h 13926"/>
                    <a:gd name="connsiteX23" fmla="*/ 104 w 14173"/>
                    <a:gd name="connsiteY23" fmla="*/ 6268 h 13926"/>
                    <a:gd name="connsiteX24" fmla="*/ 104 w 14173"/>
                    <a:gd name="connsiteY24" fmla="*/ 6652 h 13926"/>
                    <a:gd name="connsiteX25" fmla="*/ 1044 w 14173"/>
                    <a:gd name="connsiteY25" fmla="*/ 7803 h 13926"/>
                    <a:gd name="connsiteX26" fmla="*/ 1851 w 14173"/>
                    <a:gd name="connsiteY26" fmla="*/ 8973 h 13926"/>
                    <a:gd name="connsiteX27" fmla="*/ 2153 w 14173"/>
                    <a:gd name="connsiteY27" fmla="*/ 9081 h 13926"/>
                    <a:gd name="connsiteX28" fmla="*/ 2210 w 14173"/>
                    <a:gd name="connsiteY28" fmla="*/ 9043 h 13926"/>
                    <a:gd name="connsiteX29" fmla="*/ 2261 w 14173"/>
                    <a:gd name="connsiteY29" fmla="*/ 7702 h 13926"/>
                    <a:gd name="connsiteX30" fmla="*/ 3478 w 14173"/>
                    <a:gd name="connsiteY30" fmla="*/ 7457 h 13926"/>
                    <a:gd name="connsiteX31" fmla="*/ 5426 w 14173"/>
                    <a:gd name="connsiteY31" fmla="*/ 7394 h 13926"/>
                    <a:gd name="connsiteX32" fmla="*/ 5912 w 14173"/>
                    <a:gd name="connsiteY32" fmla="*/ 7426 h 13926"/>
                    <a:gd name="connsiteX33" fmla="*/ 5842 w 14173"/>
                    <a:gd name="connsiteY33" fmla="*/ 7778 h 13926"/>
                    <a:gd name="connsiteX34" fmla="*/ 4732 w 14173"/>
                    <a:gd name="connsiteY34" fmla="*/ 10219 h 13926"/>
                    <a:gd name="connsiteX35" fmla="*/ 4430 w 14173"/>
                    <a:gd name="connsiteY35" fmla="*/ 10666 h 13926"/>
                    <a:gd name="connsiteX36" fmla="*/ 3282 w 14173"/>
                    <a:gd name="connsiteY36" fmla="*/ 10559 h 13926"/>
                    <a:gd name="connsiteX37" fmla="*/ 3282 w 14173"/>
                    <a:gd name="connsiteY37" fmla="*/ 10899 h 13926"/>
                    <a:gd name="connsiteX38" fmla="*/ 4373 w 14173"/>
                    <a:gd name="connsiteY38" fmla="*/ 12245 h 13926"/>
                    <a:gd name="connsiteX39" fmla="*/ 5420 w 14173"/>
                    <a:gd name="connsiteY39" fmla="*/ 13730 h 13926"/>
                    <a:gd name="connsiteX40" fmla="*/ 5773 w 14173"/>
                    <a:gd name="connsiteY40" fmla="*/ 13856 h 13926"/>
                    <a:gd name="connsiteX41" fmla="*/ 6290 w 14173"/>
                    <a:gd name="connsiteY41" fmla="*/ 10836 h 13926"/>
                    <a:gd name="connsiteX42" fmla="*/ 7387 w 14173"/>
                    <a:gd name="connsiteY42" fmla="*/ 8187 h 13926"/>
                    <a:gd name="connsiteX43" fmla="*/ 7784 w 14173"/>
                    <a:gd name="connsiteY43" fmla="*/ 7356 h 13926"/>
                    <a:gd name="connsiteX44" fmla="*/ 8510 w 14173"/>
                    <a:gd name="connsiteY44" fmla="*/ 7294 h 1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4173" h="13926">
                      <a:moveTo>
                        <a:pt x="12407" y="7231"/>
                      </a:moveTo>
                      <a:cubicBezTo>
                        <a:pt x="13403" y="7231"/>
                        <a:pt x="13825" y="7860"/>
                        <a:pt x="14103" y="7646"/>
                      </a:cubicBezTo>
                      <a:cubicBezTo>
                        <a:pt x="14273" y="7507"/>
                        <a:pt x="14103" y="7382"/>
                        <a:pt x="13939" y="7155"/>
                      </a:cubicBezTo>
                      <a:cubicBezTo>
                        <a:pt x="13680" y="6803"/>
                        <a:pt x="13371" y="6482"/>
                        <a:pt x="13100" y="6123"/>
                      </a:cubicBezTo>
                      <a:cubicBezTo>
                        <a:pt x="12829" y="5765"/>
                        <a:pt x="12684" y="5494"/>
                        <a:pt x="12280" y="4953"/>
                      </a:cubicBezTo>
                      <a:cubicBezTo>
                        <a:pt x="12123" y="4745"/>
                        <a:pt x="12022" y="4708"/>
                        <a:pt x="11921" y="4777"/>
                      </a:cubicBezTo>
                      <a:cubicBezTo>
                        <a:pt x="11505" y="5104"/>
                        <a:pt x="12552" y="5834"/>
                        <a:pt x="11921" y="6312"/>
                      </a:cubicBezTo>
                      <a:cubicBezTo>
                        <a:pt x="11574" y="6490"/>
                        <a:pt x="11189" y="6581"/>
                        <a:pt x="10799" y="6576"/>
                      </a:cubicBezTo>
                      <a:lnTo>
                        <a:pt x="8812" y="6671"/>
                      </a:lnTo>
                      <a:cubicBezTo>
                        <a:pt x="8565" y="6699"/>
                        <a:pt x="8315" y="6699"/>
                        <a:pt x="8068" y="6671"/>
                      </a:cubicBezTo>
                      <a:cubicBezTo>
                        <a:pt x="8105" y="6452"/>
                        <a:pt x="8175" y="6239"/>
                        <a:pt x="8276" y="6041"/>
                      </a:cubicBezTo>
                      <a:lnTo>
                        <a:pt x="9096" y="3877"/>
                      </a:lnTo>
                      <a:cubicBezTo>
                        <a:pt x="9173" y="3573"/>
                        <a:pt x="9345" y="3302"/>
                        <a:pt x="9588" y="3103"/>
                      </a:cubicBezTo>
                      <a:cubicBezTo>
                        <a:pt x="10042" y="2751"/>
                        <a:pt x="10332" y="3474"/>
                        <a:pt x="10691" y="3204"/>
                      </a:cubicBezTo>
                      <a:cubicBezTo>
                        <a:pt x="10887" y="3053"/>
                        <a:pt x="10736" y="2915"/>
                        <a:pt x="10622" y="2757"/>
                      </a:cubicBezTo>
                      <a:cubicBezTo>
                        <a:pt x="10370" y="2424"/>
                        <a:pt x="10073" y="2084"/>
                        <a:pt x="9632" y="1549"/>
                      </a:cubicBezTo>
                      <a:cubicBezTo>
                        <a:pt x="9191" y="1014"/>
                        <a:pt x="9083" y="725"/>
                        <a:pt x="8901" y="473"/>
                      </a:cubicBezTo>
                      <a:cubicBezTo>
                        <a:pt x="8566" y="33"/>
                        <a:pt x="8447" y="-74"/>
                        <a:pt x="8270" y="46"/>
                      </a:cubicBezTo>
                      <a:cubicBezTo>
                        <a:pt x="8005" y="247"/>
                        <a:pt x="8529" y="725"/>
                        <a:pt x="7929" y="2260"/>
                      </a:cubicBezTo>
                      <a:lnTo>
                        <a:pt x="6523" y="5916"/>
                      </a:lnTo>
                      <a:cubicBezTo>
                        <a:pt x="6372" y="6318"/>
                        <a:pt x="6322" y="6545"/>
                        <a:pt x="6139" y="6677"/>
                      </a:cubicBezTo>
                      <a:cubicBezTo>
                        <a:pt x="5857" y="6764"/>
                        <a:pt x="5562" y="6796"/>
                        <a:pt x="5268" y="6771"/>
                      </a:cubicBezTo>
                      <a:lnTo>
                        <a:pt x="2450" y="6853"/>
                      </a:lnTo>
                      <a:cubicBezTo>
                        <a:pt x="697" y="6916"/>
                        <a:pt x="388" y="6054"/>
                        <a:pt x="104" y="6268"/>
                      </a:cubicBezTo>
                      <a:cubicBezTo>
                        <a:pt x="-28" y="6369"/>
                        <a:pt x="-41" y="6469"/>
                        <a:pt x="104" y="6652"/>
                      </a:cubicBezTo>
                      <a:cubicBezTo>
                        <a:pt x="501" y="7193"/>
                        <a:pt x="798" y="7476"/>
                        <a:pt x="1044" y="7803"/>
                      </a:cubicBezTo>
                      <a:cubicBezTo>
                        <a:pt x="1290" y="8130"/>
                        <a:pt x="1466" y="8432"/>
                        <a:pt x="1851" y="8973"/>
                      </a:cubicBezTo>
                      <a:cubicBezTo>
                        <a:pt x="1904" y="9087"/>
                        <a:pt x="2040" y="9134"/>
                        <a:pt x="2153" y="9081"/>
                      </a:cubicBezTo>
                      <a:cubicBezTo>
                        <a:pt x="2174" y="9072"/>
                        <a:pt x="2193" y="9058"/>
                        <a:pt x="2210" y="9043"/>
                      </a:cubicBezTo>
                      <a:cubicBezTo>
                        <a:pt x="2507" y="8822"/>
                        <a:pt x="1737" y="8111"/>
                        <a:pt x="2261" y="7702"/>
                      </a:cubicBezTo>
                      <a:cubicBezTo>
                        <a:pt x="2481" y="7539"/>
                        <a:pt x="2721" y="7476"/>
                        <a:pt x="3478" y="7457"/>
                      </a:cubicBezTo>
                      <a:lnTo>
                        <a:pt x="5426" y="7394"/>
                      </a:lnTo>
                      <a:cubicBezTo>
                        <a:pt x="5615" y="7394"/>
                        <a:pt x="5849" y="7344"/>
                        <a:pt x="5912" y="7426"/>
                      </a:cubicBezTo>
                      <a:cubicBezTo>
                        <a:pt x="5975" y="7507"/>
                        <a:pt x="5912" y="7658"/>
                        <a:pt x="5842" y="7778"/>
                      </a:cubicBezTo>
                      <a:lnTo>
                        <a:pt x="4732" y="10219"/>
                      </a:lnTo>
                      <a:cubicBezTo>
                        <a:pt x="4665" y="10388"/>
                        <a:pt x="4562" y="10541"/>
                        <a:pt x="4430" y="10666"/>
                      </a:cubicBezTo>
                      <a:cubicBezTo>
                        <a:pt x="3995" y="10993"/>
                        <a:pt x="3572" y="10332"/>
                        <a:pt x="3282" y="10559"/>
                      </a:cubicBezTo>
                      <a:cubicBezTo>
                        <a:pt x="3213" y="10603"/>
                        <a:pt x="3125" y="10660"/>
                        <a:pt x="3282" y="10899"/>
                      </a:cubicBezTo>
                      <a:cubicBezTo>
                        <a:pt x="3440" y="11138"/>
                        <a:pt x="3749" y="11415"/>
                        <a:pt x="4373" y="12245"/>
                      </a:cubicBezTo>
                      <a:cubicBezTo>
                        <a:pt x="4997" y="13076"/>
                        <a:pt x="5218" y="13459"/>
                        <a:pt x="5420" y="13730"/>
                      </a:cubicBezTo>
                      <a:cubicBezTo>
                        <a:pt x="5622" y="14000"/>
                        <a:pt x="5659" y="13938"/>
                        <a:pt x="5773" y="13856"/>
                      </a:cubicBezTo>
                      <a:cubicBezTo>
                        <a:pt x="6227" y="13516"/>
                        <a:pt x="5256" y="13340"/>
                        <a:pt x="6290" y="10836"/>
                      </a:cubicBezTo>
                      <a:lnTo>
                        <a:pt x="7387" y="8187"/>
                      </a:lnTo>
                      <a:cubicBezTo>
                        <a:pt x="7482" y="7894"/>
                        <a:pt x="7615" y="7614"/>
                        <a:pt x="7784" y="7356"/>
                      </a:cubicBezTo>
                      <a:cubicBezTo>
                        <a:pt x="8021" y="7296"/>
                        <a:pt x="8266" y="7275"/>
                        <a:pt x="8510" y="72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7A5708BF-B60D-5901-FFB3-7A31F3CB59CB}"/>
                    </a:ext>
                  </a:extLst>
                </p:cNvPr>
                <p:cNvSpPr/>
                <p:nvPr/>
              </p:nvSpPr>
              <p:spPr>
                <a:xfrm>
                  <a:off x="8438707" y="3804849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58 w 6141"/>
                    <a:gd name="connsiteY4" fmla="*/ 0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6"/>
                        <a:pt x="4767" y="6128"/>
                        <a:pt x="3071" y="6128"/>
                      </a:cubicBezTo>
                      <a:cubicBezTo>
                        <a:pt x="1375" y="6128"/>
                        <a:pt x="0" y="475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3" y="0"/>
                        <a:pt x="3066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F49DBA98-62A9-D180-302E-4D3F0AC20547}"/>
                    </a:ext>
                  </a:extLst>
                </p:cNvPr>
                <p:cNvSpPr/>
                <p:nvPr/>
              </p:nvSpPr>
              <p:spPr>
                <a:xfrm>
                  <a:off x="8411082" y="3810977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0 w 6141"/>
                    <a:gd name="connsiteY4" fmla="*/ 3058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3062"/>
                        <a:pt x="0" y="3060"/>
                        <a:pt x="0" y="3058"/>
                      </a:cubicBezTo>
                      <a:cubicBezTo>
                        <a:pt x="4" y="1368"/>
                        <a:pt x="1377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AEA9AD88-79F9-9AB5-2CA7-3D34DF08A5FC}"/>
                    </a:ext>
                  </a:extLst>
                </p:cNvPr>
                <p:cNvSpPr/>
                <p:nvPr/>
              </p:nvSpPr>
              <p:spPr>
                <a:xfrm>
                  <a:off x="8403143" y="3808492"/>
                  <a:ext cx="105992" cy="20603"/>
                </a:xfrm>
                <a:custGeom>
                  <a:avLst/>
                  <a:gdLst>
                    <a:gd name="connsiteX0" fmla="*/ 102020 w 105992"/>
                    <a:gd name="connsiteY0" fmla="*/ 14074 h 20603"/>
                    <a:gd name="connsiteX1" fmla="*/ 97575 w 105992"/>
                    <a:gd name="connsiteY1" fmla="*/ 15591 h 20603"/>
                    <a:gd name="connsiteX2" fmla="*/ 95342 w 105992"/>
                    <a:gd name="connsiteY2" fmla="*/ 10627 h 20603"/>
                    <a:gd name="connsiteX3" fmla="*/ 91250 w 105992"/>
                    <a:gd name="connsiteY3" fmla="*/ 9444 h 20603"/>
                    <a:gd name="connsiteX4" fmla="*/ 85802 w 105992"/>
                    <a:gd name="connsiteY4" fmla="*/ 12904 h 20603"/>
                    <a:gd name="connsiteX5" fmla="*/ 82882 w 105992"/>
                    <a:gd name="connsiteY5" fmla="*/ 4775 h 20603"/>
                    <a:gd name="connsiteX6" fmla="*/ 78676 w 105992"/>
                    <a:gd name="connsiteY6" fmla="*/ 3926 h 20603"/>
                    <a:gd name="connsiteX7" fmla="*/ 73153 w 105992"/>
                    <a:gd name="connsiteY7" fmla="*/ 11036 h 20603"/>
                    <a:gd name="connsiteX8" fmla="*/ 70107 w 105992"/>
                    <a:gd name="connsiteY8" fmla="*/ 9815 h 20603"/>
                    <a:gd name="connsiteX9" fmla="*/ 68600 w 105992"/>
                    <a:gd name="connsiteY9" fmla="*/ 6267 h 20603"/>
                    <a:gd name="connsiteX10" fmla="*/ 68802 w 105992"/>
                    <a:gd name="connsiteY10" fmla="*/ 4379 h 20603"/>
                    <a:gd name="connsiteX11" fmla="*/ 64552 w 105992"/>
                    <a:gd name="connsiteY11" fmla="*/ 3750 h 20603"/>
                    <a:gd name="connsiteX12" fmla="*/ 64249 w 105992"/>
                    <a:gd name="connsiteY12" fmla="*/ 5977 h 20603"/>
                    <a:gd name="connsiteX13" fmla="*/ 62092 w 105992"/>
                    <a:gd name="connsiteY13" fmla="*/ 9846 h 20603"/>
                    <a:gd name="connsiteX14" fmla="*/ 59829 w 105992"/>
                    <a:gd name="connsiteY14" fmla="*/ 10268 h 20603"/>
                    <a:gd name="connsiteX15" fmla="*/ 55074 w 105992"/>
                    <a:gd name="connsiteY15" fmla="*/ 0 h 20603"/>
                    <a:gd name="connsiteX16" fmla="*/ 50736 w 105992"/>
                    <a:gd name="connsiteY16" fmla="*/ 0 h 20603"/>
                    <a:gd name="connsiteX17" fmla="*/ 50736 w 105992"/>
                    <a:gd name="connsiteY17" fmla="*/ 724 h 20603"/>
                    <a:gd name="connsiteX18" fmla="*/ 50736 w 105992"/>
                    <a:gd name="connsiteY18" fmla="*/ 724 h 20603"/>
                    <a:gd name="connsiteX19" fmla="*/ 45988 w 105992"/>
                    <a:gd name="connsiteY19" fmla="*/ 10268 h 20603"/>
                    <a:gd name="connsiteX20" fmla="*/ 43598 w 105992"/>
                    <a:gd name="connsiteY20" fmla="*/ 9702 h 20603"/>
                    <a:gd name="connsiteX21" fmla="*/ 41460 w 105992"/>
                    <a:gd name="connsiteY21" fmla="*/ 5814 h 20603"/>
                    <a:gd name="connsiteX22" fmla="*/ 41309 w 105992"/>
                    <a:gd name="connsiteY22" fmla="*/ 3926 h 20603"/>
                    <a:gd name="connsiteX23" fmla="*/ 37015 w 105992"/>
                    <a:gd name="connsiteY23" fmla="*/ 4241 h 20603"/>
                    <a:gd name="connsiteX24" fmla="*/ 37115 w 105992"/>
                    <a:gd name="connsiteY24" fmla="*/ 6053 h 20603"/>
                    <a:gd name="connsiteX25" fmla="*/ 35369 w 105992"/>
                    <a:gd name="connsiteY25" fmla="*/ 10104 h 20603"/>
                    <a:gd name="connsiteX26" fmla="*/ 32670 w 105992"/>
                    <a:gd name="connsiteY26" fmla="*/ 11067 h 20603"/>
                    <a:gd name="connsiteX27" fmla="*/ 26768 w 105992"/>
                    <a:gd name="connsiteY27" fmla="*/ 3769 h 20603"/>
                    <a:gd name="connsiteX28" fmla="*/ 22568 w 105992"/>
                    <a:gd name="connsiteY28" fmla="*/ 4624 h 20603"/>
                    <a:gd name="connsiteX29" fmla="*/ 19920 w 105992"/>
                    <a:gd name="connsiteY29" fmla="*/ 13055 h 20603"/>
                    <a:gd name="connsiteX30" fmla="*/ 14566 w 105992"/>
                    <a:gd name="connsiteY30" fmla="*/ 8928 h 20603"/>
                    <a:gd name="connsiteX31" fmla="*/ 10474 w 105992"/>
                    <a:gd name="connsiteY31" fmla="*/ 10117 h 20603"/>
                    <a:gd name="connsiteX32" fmla="*/ 8134 w 105992"/>
                    <a:gd name="connsiteY32" fmla="*/ 15893 h 20603"/>
                    <a:gd name="connsiteX33" fmla="*/ 4105 w 105992"/>
                    <a:gd name="connsiteY33" fmla="*/ 14383 h 20603"/>
                    <a:gd name="connsiteX34" fmla="*/ 3733 w 105992"/>
                    <a:gd name="connsiteY34" fmla="*/ 13754 h 20603"/>
                    <a:gd name="connsiteX35" fmla="*/ 0 w 105992"/>
                    <a:gd name="connsiteY35" fmla="*/ 15943 h 20603"/>
                    <a:gd name="connsiteX36" fmla="*/ 353 w 105992"/>
                    <a:gd name="connsiteY36" fmla="*/ 16572 h 20603"/>
                    <a:gd name="connsiteX37" fmla="*/ 9181 w 105992"/>
                    <a:gd name="connsiteY37" fmla="*/ 20114 h 20603"/>
                    <a:gd name="connsiteX38" fmla="*/ 14055 w 105992"/>
                    <a:gd name="connsiteY38" fmla="*/ 15440 h 20603"/>
                    <a:gd name="connsiteX39" fmla="*/ 20512 w 105992"/>
                    <a:gd name="connsiteY39" fmla="*/ 17296 h 20603"/>
                    <a:gd name="connsiteX40" fmla="*/ 26188 w 105992"/>
                    <a:gd name="connsiteY40" fmla="*/ 12086 h 20603"/>
                    <a:gd name="connsiteX41" fmla="*/ 31863 w 105992"/>
                    <a:gd name="connsiteY41" fmla="*/ 15276 h 20603"/>
                    <a:gd name="connsiteX42" fmla="*/ 38414 w 105992"/>
                    <a:gd name="connsiteY42" fmla="*/ 13118 h 20603"/>
                    <a:gd name="connsiteX43" fmla="*/ 39562 w 105992"/>
                    <a:gd name="connsiteY43" fmla="*/ 11721 h 20603"/>
                    <a:gd name="connsiteX44" fmla="*/ 40880 w 105992"/>
                    <a:gd name="connsiteY44" fmla="*/ 13024 h 20603"/>
                    <a:gd name="connsiteX45" fmla="*/ 47078 w 105992"/>
                    <a:gd name="connsiteY45" fmla="*/ 14389 h 20603"/>
                    <a:gd name="connsiteX46" fmla="*/ 52968 w 105992"/>
                    <a:gd name="connsiteY46" fmla="*/ 10104 h 20603"/>
                    <a:gd name="connsiteX47" fmla="*/ 58700 w 105992"/>
                    <a:gd name="connsiteY47" fmla="*/ 14389 h 20603"/>
                    <a:gd name="connsiteX48" fmla="*/ 64653 w 105992"/>
                    <a:gd name="connsiteY48" fmla="*/ 13269 h 20603"/>
                    <a:gd name="connsiteX49" fmla="*/ 66160 w 105992"/>
                    <a:gd name="connsiteY49" fmla="*/ 11809 h 20603"/>
                    <a:gd name="connsiteX50" fmla="*/ 66897 w 105992"/>
                    <a:gd name="connsiteY50" fmla="*/ 12722 h 20603"/>
                    <a:gd name="connsiteX51" fmla="*/ 73916 w 105992"/>
                    <a:gd name="connsiteY51" fmla="*/ 15276 h 20603"/>
                    <a:gd name="connsiteX52" fmla="*/ 79389 w 105992"/>
                    <a:gd name="connsiteY52" fmla="*/ 12244 h 20603"/>
                    <a:gd name="connsiteX53" fmla="*/ 85190 w 105992"/>
                    <a:gd name="connsiteY53" fmla="*/ 17176 h 20603"/>
                    <a:gd name="connsiteX54" fmla="*/ 91679 w 105992"/>
                    <a:gd name="connsiteY54" fmla="*/ 15629 h 20603"/>
                    <a:gd name="connsiteX55" fmla="*/ 96805 w 105992"/>
                    <a:gd name="connsiteY55" fmla="*/ 19831 h 20603"/>
                    <a:gd name="connsiteX56" fmla="*/ 105993 w 105992"/>
                    <a:gd name="connsiteY56" fmla="*/ 15742 h 2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05992" h="20603">
                      <a:moveTo>
                        <a:pt x="102020" y="14074"/>
                      </a:moveTo>
                      <a:cubicBezTo>
                        <a:pt x="101282" y="15836"/>
                        <a:pt x="100488" y="16100"/>
                        <a:pt x="97575" y="15591"/>
                      </a:cubicBezTo>
                      <a:cubicBezTo>
                        <a:pt x="95147" y="15163"/>
                        <a:pt x="95204" y="11973"/>
                        <a:pt x="95342" y="10627"/>
                      </a:cubicBezTo>
                      <a:lnTo>
                        <a:pt x="91250" y="9444"/>
                      </a:lnTo>
                      <a:cubicBezTo>
                        <a:pt x="89491" y="12936"/>
                        <a:pt x="87416" y="13124"/>
                        <a:pt x="85802" y="12904"/>
                      </a:cubicBezTo>
                      <a:cubicBezTo>
                        <a:pt x="82857" y="12502"/>
                        <a:pt x="82706" y="7638"/>
                        <a:pt x="82882" y="4775"/>
                      </a:cubicBezTo>
                      <a:lnTo>
                        <a:pt x="78676" y="3926"/>
                      </a:lnTo>
                      <a:cubicBezTo>
                        <a:pt x="76633" y="9677"/>
                        <a:pt x="75719" y="10564"/>
                        <a:pt x="73153" y="11036"/>
                      </a:cubicBezTo>
                      <a:cubicBezTo>
                        <a:pt x="71995" y="11177"/>
                        <a:pt x="70845" y="10717"/>
                        <a:pt x="70107" y="9815"/>
                      </a:cubicBezTo>
                      <a:cubicBezTo>
                        <a:pt x="69222" y="8833"/>
                        <a:pt x="68692" y="7584"/>
                        <a:pt x="68600" y="6267"/>
                      </a:cubicBezTo>
                      <a:cubicBezTo>
                        <a:pt x="68708" y="5642"/>
                        <a:pt x="68775" y="5012"/>
                        <a:pt x="68802" y="4379"/>
                      </a:cubicBezTo>
                      <a:lnTo>
                        <a:pt x="64552" y="3750"/>
                      </a:lnTo>
                      <a:cubicBezTo>
                        <a:pt x="64352" y="4476"/>
                        <a:pt x="64250" y="5225"/>
                        <a:pt x="64249" y="5977"/>
                      </a:cubicBezTo>
                      <a:cubicBezTo>
                        <a:pt x="63999" y="7476"/>
                        <a:pt x="63237" y="8844"/>
                        <a:pt x="62092" y="9846"/>
                      </a:cubicBezTo>
                      <a:cubicBezTo>
                        <a:pt x="61450" y="10342"/>
                        <a:pt x="60607" y="10500"/>
                        <a:pt x="59829" y="10268"/>
                      </a:cubicBezTo>
                      <a:cubicBezTo>
                        <a:pt x="57786" y="9727"/>
                        <a:pt x="55074" y="8079"/>
                        <a:pt x="55074" y="0"/>
                      </a:cubicBezTo>
                      <a:lnTo>
                        <a:pt x="50736" y="0"/>
                      </a:lnTo>
                      <a:cubicBezTo>
                        <a:pt x="50736" y="252"/>
                        <a:pt x="50736" y="484"/>
                        <a:pt x="50736" y="724"/>
                      </a:cubicBezTo>
                      <a:lnTo>
                        <a:pt x="50736" y="724"/>
                      </a:lnTo>
                      <a:cubicBezTo>
                        <a:pt x="50736" y="6531"/>
                        <a:pt x="49317" y="9387"/>
                        <a:pt x="45988" y="10268"/>
                      </a:cubicBezTo>
                      <a:cubicBezTo>
                        <a:pt x="45146" y="10492"/>
                        <a:pt x="44248" y="10279"/>
                        <a:pt x="43598" y="9702"/>
                      </a:cubicBezTo>
                      <a:cubicBezTo>
                        <a:pt x="42462" y="8687"/>
                        <a:pt x="41708" y="7315"/>
                        <a:pt x="41460" y="5814"/>
                      </a:cubicBezTo>
                      <a:cubicBezTo>
                        <a:pt x="41475" y="5181"/>
                        <a:pt x="41424" y="4548"/>
                        <a:pt x="41309" y="3926"/>
                      </a:cubicBezTo>
                      <a:lnTo>
                        <a:pt x="37015" y="4241"/>
                      </a:lnTo>
                      <a:cubicBezTo>
                        <a:pt x="36991" y="4846"/>
                        <a:pt x="37025" y="5453"/>
                        <a:pt x="37115" y="6053"/>
                      </a:cubicBezTo>
                      <a:cubicBezTo>
                        <a:pt x="37019" y="7564"/>
                        <a:pt x="36402" y="8995"/>
                        <a:pt x="35369" y="10104"/>
                      </a:cubicBezTo>
                      <a:cubicBezTo>
                        <a:pt x="34697" y="10870"/>
                        <a:pt x="33676" y="11234"/>
                        <a:pt x="32670" y="11067"/>
                      </a:cubicBezTo>
                      <a:cubicBezTo>
                        <a:pt x="30066" y="10589"/>
                        <a:pt x="28779" y="9419"/>
                        <a:pt x="26768" y="3769"/>
                      </a:cubicBezTo>
                      <a:lnTo>
                        <a:pt x="22568" y="4624"/>
                      </a:lnTo>
                      <a:cubicBezTo>
                        <a:pt x="22751" y="7613"/>
                        <a:pt x="22644" y="12684"/>
                        <a:pt x="19920" y="13055"/>
                      </a:cubicBezTo>
                      <a:cubicBezTo>
                        <a:pt x="18400" y="13269"/>
                        <a:pt x="16584" y="12942"/>
                        <a:pt x="14566" y="8928"/>
                      </a:cubicBezTo>
                      <a:lnTo>
                        <a:pt x="10474" y="10117"/>
                      </a:lnTo>
                      <a:cubicBezTo>
                        <a:pt x="10751" y="12866"/>
                        <a:pt x="9679" y="15509"/>
                        <a:pt x="8134" y="15893"/>
                      </a:cubicBezTo>
                      <a:cubicBezTo>
                        <a:pt x="5379" y="16585"/>
                        <a:pt x="5379" y="16585"/>
                        <a:pt x="4105" y="14383"/>
                      </a:cubicBezTo>
                      <a:lnTo>
                        <a:pt x="3733" y="13754"/>
                      </a:lnTo>
                      <a:lnTo>
                        <a:pt x="0" y="15943"/>
                      </a:lnTo>
                      <a:lnTo>
                        <a:pt x="353" y="16572"/>
                      </a:lnTo>
                      <a:cubicBezTo>
                        <a:pt x="2333" y="19982"/>
                        <a:pt x="3853" y="21448"/>
                        <a:pt x="9181" y="20114"/>
                      </a:cubicBezTo>
                      <a:cubicBezTo>
                        <a:pt x="11571" y="19523"/>
                        <a:pt x="13179" y="17698"/>
                        <a:pt x="14055" y="15440"/>
                      </a:cubicBezTo>
                      <a:cubicBezTo>
                        <a:pt x="15818" y="16998"/>
                        <a:pt x="18190" y="17680"/>
                        <a:pt x="20512" y="17296"/>
                      </a:cubicBezTo>
                      <a:cubicBezTo>
                        <a:pt x="22650" y="17000"/>
                        <a:pt x="25015" y="15761"/>
                        <a:pt x="26188" y="12086"/>
                      </a:cubicBezTo>
                      <a:cubicBezTo>
                        <a:pt x="27625" y="13806"/>
                        <a:pt x="29644" y="14941"/>
                        <a:pt x="31863" y="15276"/>
                      </a:cubicBezTo>
                      <a:cubicBezTo>
                        <a:pt x="34272" y="15705"/>
                        <a:pt x="36735" y="14894"/>
                        <a:pt x="38414" y="13118"/>
                      </a:cubicBezTo>
                      <a:cubicBezTo>
                        <a:pt x="38841" y="12690"/>
                        <a:pt x="39225" y="12222"/>
                        <a:pt x="39562" y="11721"/>
                      </a:cubicBezTo>
                      <a:cubicBezTo>
                        <a:pt x="39955" y="12200"/>
                        <a:pt x="40396" y="12637"/>
                        <a:pt x="40880" y="13024"/>
                      </a:cubicBezTo>
                      <a:cubicBezTo>
                        <a:pt x="42604" y="14451"/>
                        <a:pt x="44912" y="14959"/>
                        <a:pt x="47078" y="14389"/>
                      </a:cubicBezTo>
                      <a:cubicBezTo>
                        <a:pt x="49534" y="13798"/>
                        <a:pt x="51653" y="12256"/>
                        <a:pt x="52968" y="10104"/>
                      </a:cubicBezTo>
                      <a:cubicBezTo>
                        <a:pt x="54224" y="12243"/>
                        <a:pt x="56290" y="13788"/>
                        <a:pt x="58700" y="14389"/>
                      </a:cubicBezTo>
                      <a:cubicBezTo>
                        <a:pt x="60751" y="14965"/>
                        <a:pt x="62953" y="14551"/>
                        <a:pt x="64653" y="13269"/>
                      </a:cubicBezTo>
                      <a:cubicBezTo>
                        <a:pt x="65211" y="12844"/>
                        <a:pt x="65717" y="12354"/>
                        <a:pt x="66160" y="11809"/>
                      </a:cubicBezTo>
                      <a:cubicBezTo>
                        <a:pt x="66388" y="12127"/>
                        <a:pt x="66634" y="12432"/>
                        <a:pt x="66897" y="12722"/>
                      </a:cubicBezTo>
                      <a:cubicBezTo>
                        <a:pt x="68623" y="14746"/>
                        <a:pt x="71289" y="15717"/>
                        <a:pt x="73916" y="15276"/>
                      </a:cubicBezTo>
                      <a:cubicBezTo>
                        <a:pt x="76055" y="14980"/>
                        <a:pt x="78007" y="13900"/>
                        <a:pt x="79389" y="12244"/>
                      </a:cubicBezTo>
                      <a:cubicBezTo>
                        <a:pt x="80757" y="15886"/>
                        <a:pt x="83362" y="16925"/>
                        <a:pt x="85190" y="17176"/>
                      </a:cubicBezTo>
                      <a:cubicBezTo>
                        <a:pt x="87474" y="17544"/>
                        <a:pt x="89809" y="16987"/>
                        <a:pt x="91679" y="15629"/>
                      </a:cubicBezTo>
                      <a:cubicBezTo>
                        <a:pt x="92519" y="17838"/>
                        <a:pt x="94470" y="19437"/>
                        <a:pt x="96805" y="19831"/>
                      </a:cubicBezTo>
                      <a:cubicBezTo>
                        <a:pt x="99063" y="20228"/>
                        <a:pt x="103742" y="21058"/>
                        <a:pt x="105993" y="157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EB12338F-61B7-5E50-E619-D4305051F9B2}"/>
                    </a:ext>
                  </a:extLst>
                </p:cNvPr>
                <p:cNvSpPr/>
                <p:nvPr/>
              </p:nvSpPr>
              <p:spPr>
                <a:xfrm>
                  <a:off x="8466894" y="3805025"/>
                  <a:ext cx="6141" cy="6128"/>
                </a:xfrm>
                <a:custGeom>
                  <a:avLst/>
                  <a:gdLst>
                    <a:gd name="connsiteX0" fmla="*/ 3065 w 6141"/>
                    <a:gd name="connsiteY0" fmla="*/ 0 h 6128"/>
                    <a:gd name="connsiteX1" fmla="*/ 6142 w 6141"/>
                    <a:gd name="connsiteY1" fmla="*/ 3058 h 6128"/>
                    <a:gd name="connsiteX2" fmla="*/ 3077 w 6141"/>
                    <a:gd name="connsiteY2" fmla="*/ 6128 h 6128"/>
                    <a:gd name="connsiteX3" fmla="*/ 0 w 6141"/>
                    <a:gd name="connsiteY3" fmla="*/ 3070 h 6128"/>
                    <a:gd name="connsiteX4" fmla="*/ 0 w 6141"/>
                    <a:gd name="connsiteY4" fmla="*/ 3064 h 6128"/>
                    <a:gd name="connsiteX5" fmla="*/ 3058 w 6141"/>
                    <a:gd name="connsiteY5" fmla="*/ 0 h 6128"/>
                    <a:gd name="connsiteX6" fmla="*/ 3065 w 6141"/>
                    <a:gd name="connsiteY6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41" h="6128">
                      <a:moveTo>
                        <a:pt x="3065" y="0"/>
                      </a:moveTo>
                      <a:cubicBezTo>
                        <a:pt x="4761" y="-3"/>
                        <a:pt x="6138" y="1366"/>
                        <a:pt x="6142" y="3058"/>
                      </a:cubicBezTo>
                      <a:cubicBezTo>
                        <a:pt x="6146" y="4750"/>
                        <a:pt x="4773" y="6124"/>
                        <a:pt x="3077" y="6128"/>
                      </a:cubicBezTo>
                      <a:cubicBezTo>
                        <a:pt x="1381" y="6132"/>
                        <a:pt x="4" y="4763"/>
                        <a:pt x="0" y="3070"/>
                      </a:cubicBezTo>
                      <a:cubicBezTo>
                        <a:pt x="0" y="3068"/>
                        <a:pt x="0" y="306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0" y="0"/>
                        <a:pt x="3063" y="0"/>
                        <a:pt x="306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90D8AE02-2A5E-B34F-DC72-FBB9258F6296}"/>
                    </a:ext>
                  </a:extLst>
                </p:cNvPr>
                <p:cNvSpPr/>
                <p:nvPr/>
              </p:nvSpPr>
              <p:spPr>
                <a:xfrm>
                  <a:off x="8494879" y="3810612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71 w 6141"/>
                    <a:gd name="connsiteY4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1372"/>
                        <a:pt x="1375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905FE51-888C-4AFE-C145-6D5516006E64}"/>
                    </a:ext>
                  </a:extLst>
                </p:cNvPr>
                <p:cNvSpPr/>
                <p:nvPr/>
              </p:nvSpPr>
              <p:spPr>
                <a:xfrm>
                  <a:off x="8414216" y="3834589"/>
                  <a:ext cx="7264" cy="4611"/>
                </a:xfrm>
                <a:custGeom>
                  <a:avLst/>
                  <a:gdLst>
                    <a:gd name="connsiteX0" fmla="*/ 0 w 7264"/>
                    <a:gd name="connsiteY0" fmla="*/ 3127 h 4611"/>
                    <a:gd name="connsiteX1" fmla="*/ 3254 w 7264"/>
                    <a:gd name="connsiteY1" fmla="*/ 0 h 4611"/>
                    <a:gd name="connsiteX2" fmla="*/ 7264 w 7264"/>
                    <a:gd name="connsiteY2" fmla="*/ 1510 h 4611"/>
                    <a:gd name="connsiteX3" fmla="*/ 4181 w 7264"/>
                    <a:gd name="connsiteY3" fmla="*/ 4612 h 4611"/>
                    <a:gd name="connsiteX4" fmla="*/ 0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0" y="3127"/>
                      </a:moveTo>
                      <a:lnTo>
                        <a:pt x="3254" y="0"/>
                      </a:lnTo>
                      <a:lnTo>
                        <a:pt x="7264" y="1510"/>
                      </a:lnTo>
                      <a:lnTo>
                        <a:pt x="4181" y="4612"/>
                      </a:lnTo>
                      <a:lnTo>
                        <a:pt x="0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8EC868B-EA84-1FC4-9429-35A9383A85EE}"/>
                    </a:ext>
                  </a:extLst>
                </p:cNvPr>
                <p:cNvSpPr/>
                <p:nvPr/>
              </p:nvSpPr>
              <p:spPr>
                <a:xfrm>
                  <a:off x="8404699" y="3823585"/>
                  <a:ext cx="103213" cy="11715"/>
                </a:xfrm>
                <a:custGeom>
                  <a:avLst/>
                  <a:gdLst>
                    <a:gd name="connsiteX0" fmla="*/ 2310 w 103213"/>
                    <a:gd name="connsiteY0" fmla="*/ 11677 h 11715"/>
                    <a:gd name="connsiteX1" fmla="*/ 51551 w 103213"/>
                    <a:gd name="connsiteY1" fmla="*/ 4083 h 11715"/>
                    <a:gd name="connsiteX2" fmla="*/ 100938 w 103213"/>
                    <a:gd name="connsiteY2" fmla="*/ 11677 h 11715"/>
                    <a:gd name="connsiteX3" fmla="*/ 103050 w 103213"/>
                    <a:gd name="connsiteY3" fmla="*/ 10262 h 11715"/>
                    <a:gd name="connsiteX4" fmla="*/ 102180 w 103213"/>
                    <a:gd name="connsiteY4" fmla="*/ 7783 h 11715"/>
                    <a:gd name="connsiteX5" fmla="*/ 51558 w 103213"/>
                    <a:gd name="connsiteY5" fmla="*/ 0 h 11715"/>
                    <a:gd name="connsiteX6" fmla="*/ 1061 w 103213"/>
                    <a:gd name="connsiteY6" fmla="*/ 7783 h 11715"/>
                    <a:gd name="connsiteX7" fmla="*/ 160 w 103213"/>
                    <a:gd name="connsiteY7" fmla="*/ 10237 h 11715"/>
                    <a:gd name="connsiteX8" fmla="*/ 2310 w 103213"/>
                    <a:gd name="connsiteY8" fmla="*/ 11677 h 1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213" h="11715">
                      <a:moveTo>
                        <a:pt x="2310" y="11677"/>
                      </a:moveTo>
                      <a:cubicBezTo>
                        <a:pt x="20849" y="5769"/>
                        <a:pt x="31896" y="4064"/>
                        <a:pt x="51551" y="4083"/>
                      </a:cubicBezTo>
                      <a:cubicBezTo>
                        <a:pt x="71395" y="4083"/>
                        <a:pt x="82449" y="5801"/>
                        <a:pt x="100938" y="11677"/>
                      </a:cubicBezTo>
                      <a:cubicBezTo>
                        <a:pt x="100938" y="11677"/>
                        <a:pt x="102470" y="12080"/>
                        <a:pt x="103050" y="10262"/>
                      </a:cubicBezTo>
                      <a:cubicBezTo>
                        <a:pt x="103457" y="9336"/>
                        <a:pt x="103078" y="8253"/>
                        <a:pt x="102180" y="7783"/>
                      </a:cubicBezTo>
                      <a:cubicBezTo>
                        <a:pt x="83471" y="1831"/>
                        <a:pt x="71641" y="13"/>
                        <a:pt x="51558" y="0"/>
                      </a:cubicBezTo>
                      <a:cubicBezTo>
                        <a:pt x="31644" y="0"/>
                        <a:pt x="19846" y="1799"/>
                        <a:pt x="1061" y="7783"/>
                      </a:cubicBezTo>
                      <a:cubicBezTo>
                        <a:pt x="150" y="8227"/>
                        <a:pt x="-248" y="9310"/>
                        <a:pt x="160" y="10237"/>
                      </a:cubicBezTo>
                      <a:cubicBezTo>
                        <a:pt x="360" y="11224"/>
                        <a:pt x="1319" y="11866"/>
                        <a:pt x="2310" y="116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A0CA5815-D102-C7E8-D90B-623944C8E915}"/>
                    </a:ext>
                  </a:extLst>
                </p:cNvPr>
                <p:cNvSpPr/>
                <p:nvPr/>
              </p:nvSpPr>
              <p:spPr>
                <a:xfrm>
                  <a:off x="8408912" y="3837219"/>
                  <a:ext cx="94603" cy="10005"/>
                </a:xfrm>
                <a:custGeom>
                  <a:avLst/>
                  <a:gdLst>
                    <a:gd name="connsiteX0" fmla="*/ 2044 w 94603"/>
                    <a:gd name="connsiteY0" fmla="*/ 9991 h 10005"/>
                    <a:gd name="connsiteX1" fmla="*/ 7271 w 94603"/>
                    <a:gd name="connsiteY1" fmla="*/ 8827 h 10005"/>
                    <a:gd name="connsiteX2" fmla="*/ 47142 w 94603"/>
                    <a:gd name="connsiteY2" fmla="*/ 4083 h 10005"/>
                    <a:gd name="connsiteX3" fmla="*/ 87556 w 94603"/>
                    <a:gd name="connsiteY3" fmla="*/ 8985 h 10005"/>
                    <a:gd name="connsiteX4" fmla="*/ 92600 w 94603"/>
                    <a:gd name="connsiteY4" fmla="*/ 9998 h 10005"/>
                    <a:gd name="connsiteX5" fmla="*/ 94520 w 94603"/>
                    <a:gd name="connsiteY5" fmla="*/ 8419 h 10005"/>
                    <a:gd name="connsiteX6" fmla="*/ 94523 w 94603"/>
                    <a:gd name="connsiteY6" fmla="*/ 8381 h 10005"/>
                    <a:gd name="connsiteX7" fmla="*/ 93395 w 94603"/>
                    <a:gd name="connsiteY7" fmla="*/ 5990 h 10005"/>
                    <a:gd name="connsiteX8" fmla="*/ 88350 w 94603"/>
                    <a:gd name="connsiteY8" fmla="*/ 4983 h 10005"/>
                    <a:gd name="connsiteX9" fmla="*/ 47123 w 94603"/>
                    <a:gd name="connsiteY9" fmla="*/ 0 h 10005"/>
                    <a:gd name="connsiteX10" fmla="*/ 6344 w 94603"/>
                    <a:gd name="connsiteY10" fmla="*/ 4845 h 10005"/>
                    <a:gd name="connsiteX11" fmla="*/ 1192 w 94603"/>
                    <a:gd name="connsiteY11" fmla="*/ 5990 h 10005"/>
                    <a:gd name="connsiteX12" fmla="*/ 83 w 94603"/>
                    <a:gd name="connsiteY12" fmla="*/ 8381 h 10005"/>
                    <a:gd name="connsiteX13" fmla="*/ 2044 w 94603"/>
                    <a:gd name="connsiteY13" fmla="*/ 9991 h 1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4603" h="10005">
                      <a:moveTo>
                        <a:pt x="2044" y="9991"/>
                      </a:moveTo>
                      <a:cubicBezTo>
                        <a:pt x="3727" y="9639"/>
                        <a:pt x="5449" y="9243"/>
                        <a:pt x="7271" y="8827"/>
                      </a:cubicBezTo>
                      <a:cubicBezTo>
                        <a:pt x="16465" y="6720"/>
                        <a:pt x="27897" y="4102"/>
                        <a:pt x="47142" y="4083"/>
                      </a:cubicBezTo>
                      <a:cubicBezTo>
                        <a:pt x="63070" y="4083"/>
                        <a:pt x="73872" y="6241"/>
                        <a:pt x="87556" y="8985"/>
                      </a:cubicBezTo>
                      <a:lnTo>
                        <a:pt x="92600" y="9998"/>
                      </a:lnTo>
                      <a:cubicBezTo>
                        <a:pt x="93567" y="10091"/>
                        <a:pt x="94427" y="9383"/>
                        <a:pt x="94520" y="8419"/>
                      </a:cubicBezTo>
                      <a:cubicBezTo>
                        <a:pt x="94521" y="8406"/>
                        <a:pt x="94522" y="8393"/>
                        <a:pt x="94523" y="8381"/>
                      </a:cubicBezTo>
                      <a:cubicBezTo>
                        <a:pt x="94806" y="7414"/>
                        <a:pt x="94322" y="6388"/>
                        <a:pt x="93395" y="5990"/>
                      </a:cubicBezTo>
                      <a:lnTo>
                        <a:pt x="88350" y="4983"/>
                      </a:lnTo>
                      <a:cubicBezTo>
                        <a:pt x="74440" y="2190"/>
                        <a:pt x="63461" y="-13"/>
                        <a:pt x="47123" y="0"/>
                      </a:cubicBezTo>
                      <a:cubicBezTo>
                        <a:pt x="27418" y="0"/>
                        <a:pt x="15733" y="2693"/>
                        <a:pt x="6344" y="4845"/>
                      </a:cubicBezTo>
                      <a:cubicBezTo>
                        <a:pt x="4541" y="5260"/>
                        <a:pt x="2838" y="5650"/>
                        <a:pt x="1192" y="5990"/>
                      </a:cubicBezTo>
                      <a:cubicBezTo>
                        <a:pt x="272" y="6395"/>
                        <a:pt x="-203" y="7419"/>
                        <a:pt x="83" y="8381"/>
                      </a:cubicBezTo>
                      <a:cubicBezTo>
                        <a:pt x="179" y="9365"/>
                        <a:pt x="1057" y="10086"/>
                        <a:pt x="2044" y="99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16D5B4EC-C318-967F-E709-FE3589DA8F09}"/>
                    </a:ext>
                  </a:extLst>
                </p:cNvPr>
                <p:cNvSpPr/>
                <p:nvPr/>
              </p:nvSpPr>
              <p:spPr>
                <a:xfrm>
                  <a:off x="8439218" y="3830349"/>
                  <a:ext cx="7692" cy="4725"/>
                </a:xfrm>
                <a:custGeom>
                  <a:avLst/>
                  <a:gdLst>
                    <a:gd name="connsiteX0" fmla="*/ 0 w 7692"/>
                    <a:gd name="connsiteY0" fmla="*/ 2636 h 4725"/>
                    <a:gd name="connsiteX1" fmla="*/ 3638 w 7692"/>
                    <a:gd name="connsiteY1" fmla="*/ 0 h 4725"/>
                    <a:gd name="connsiteX2" fmla="*/ 7693 w 7692"/>
                    <a:gd name="connsiteY2" fmla="*/ 2127 h 4725"/>
                    <a:gd name="connsiteX3" fmla="*/ 3966 w 7692"/>
                    <a:gd name="connsiteY3" fmla="*/ 4725 h 4725"/>
                    <a:gd name="connsiteX4" fmla="*/ 0 w 7692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" h="4725">
                      <a:moveTo>
                        <a:pt x="0" y="2636"/>
                      </a:moveTo>
                      <a:lnTo>
                        <a:pt x="3638" y="0"/>
                      </a:lnTo>
                      <a:lnTo>
                        <a:pt x="7693" y="2127"/>
                      </a:lnTo>
                      <a:lnTo>
                        <a:pt x="3966" y="4725"/>
                      </a:lnTo>
                      <a:lnTo>
                        <a:pt x="0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C3CE0DF-8623-0C36-27F7-FADB0D685940}"/>
                    </a:ext>
                  </a:extLst>
                </p:cNvPr>
                <p:cNvSpPr/>
                <p:nvPr/>
              </p:nvSpPr>
              <p:spPr>
                <a:xfrm>
                  <a:off x="8500013" y="3835734"/>
                  <a:ext cx="5940" cy="7085"/>
                </a:xfrm>
                <a:custGeom>
                  <a:avLst/>
                  <a:gdLst>
                    <a:gd name="connsiteX0" fmla="*/ 5668 w 5940"/>
                    <a:gd name="connsiteY0" fmla="*/ 4814 h 7085"/>
                    <a:gd name="connsiteX1" fmla="*/ 5251 w 5940"/>
                    <a:gd name="connsiteY1" fmla="*/ 196 h 7085"/>
                    <a:gd name="connsiteX2" fmla="*/ 283 w 5940"/>
                    <a:gd name="connsiteY2" fmla="*/ 1907 h 7085"/>
                    <a:gd name="connsiteX3" fmla="*/ 2628 w 5940"/>
                    <a:gd name="connsiteY3" fmla="*/ 7085 h 7085"/>
                    <a:gd name="connsiteX4" fmla="*/ 5668 w 5940"/>
                    <a:gd name="connsiteY4" fmla="*/ 4814 h 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40" h="7085">
                      <a:moveTo>
                        <a:pt x="5668" y="4814"/>
                      </a:moveTo>
                      <a:cubicBezTo>
                        <a:pt x="6468" y="2845"/>
                        <a:pt x="5251" y="196"/>
                        <a:pt x="5251" y="196"/>
                      </a:cubicBezTo>
                      <a:cubicBezTo>
                        <a:pt x="3801" y="-257"/>
                        <a:pt x="983" y="-18"/>
                        <a:pt x="283" y="1907"/>
                      </a:cubicBezTo>
                      <a:cubicBezTo>
                        <a:pt x="-474" y="3996"/>
                        <a:pt x="283" y="5682"/>
                        <a:pt x="2628" y="7085"/>
                      </a:cubicBezTo>
                      <a:cubicBezTo>
                        <a:pt x="3806" y="6576"/>
                        <a:pt x="4847" y="5798"/>
                        <a:pt x="5668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48C40D87-F761-44B8-B5B0-869680FE54A1}"/>
                    </a:ext>
                  </a:extLst>
                </p:cNvPr>
                <p:cNvSpPr/>
                <p:nvPr/>
              </p:nvSpPr>
              <p:spPr>
                <a:xfrm>
                  <a:off x="8490805" y="3834589"/>
                  <a:ext cx="7264" cy="4611"/>
                </a:xfrm>
                <a:custGeom>
                  <a:avLst/>
                  <a:gdLst>
                    <a:gd name="connsiteX0" fmla="*/ 7264 w 7264"/>
                    <a:gd name="connsiteY0" fmla="*/ 3127 h 4611"/>
                    <a:gd name="connsiteX1" fmla="*/ 4004 w 7264"/>
                    <a:gd name="connsiteY1" fmla="*/ 0 h 4611"/>
                    <a:gd name="connsiteX2" fmla="*/ 0 w 7264"/>
                    <a:gd name="connsiteY2" fmla="*/ 1510 h 4611"/>
                    <a:gd name="connsiteX3" fmla="*/ 3077 w 7264"/>
                    <a:gd name="connsiteY3" fmla="*/ 4612 h 4611"/>
                    <a:gd name="connsiteX4" fmla="*/ 7264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7264" y="3127"/>
                      </a:moveTo>
                      <a:lnTo>
                        <a:pt x="4004" y="0"/>
                      </a:lnTo>
                      <a:lnTo>
                        <a:pt x="0" y="1510"/>
                      </a:lnTo>
                      <a:lnTo>
                        <a:pt x="3077" y="4612"/>
                      </a:lnTo>
                      <a:lnTo>
                        <a:pt x="7264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47C0A78D-A83C-6C76-7754-A42CBFC3FD87}"/>
                    </a:ext>
                  </a:extLst>
                </p:cNvPr>
                <p:cNvSpPr/>
                <p:nvPr/>
              </p:nvSpPr>
              <p:spPr>
                <a:xfrm>
                  <a:off x="8465185" y="3830349"/>
                  <a:ext cx="7699" cy="4725"/>
                </a:xfrm>
                <a:custGeom>
                  <a:avLst/>
                  <a:gdLst>
                    <a:gd name="connsiteX0" fmla="*/ 7699 w 7699"/>
                    <a:gd name="connsiteY0" fmla="*/ 2636 h 4725"/>
                    <a:gd name="connsiteX1" fmla="*/ 4055 w 7699"/>
                    <a:gd name="connsiteY1" fmla="*/ 0 h 4725"/>
                    <a:gd name="connsiteX2" fmla="*/ 0 w 7699"/>
                    <a:gd name="connsiteY2" fmla="*/ 2127 h 4725"/>
                    <a:gd name="connsiteX3" fmla="*/ 3733 w 7699"/>
                    <a:gd name="connsiteY3" fmla="*/ 4725 h 4725"/>
                    <a:gd name="connsiteX4" fmla="*/ 7699 w 7699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9" h="4725">
                      <a:moveTo>
                        <a:pt x="7699" y="2636"/>
                      </a:moveTo>
                      <a:lnTo>
                        <a:pt x="4055" y="0"/>
                      </a:lnTo>
                      <a:lnTo>
                        <a:pt x="0" y="2127"/>
                      </a:lnTo>
                      <a:lnTo>
                        <a:pt x="3733" y="4725"/>
                      </a:lnTo>
                      <a:lnTo>
                        <a:pt x="7699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67446DF2-2FE9-4EDB-A3CC-A621BBD82689}"/>
                    </a:ext>
                  </a:extLst>
                </p:cNvPr>
                <p:cNvSpPr/>
                <p:nvPr/>
              </p:nvSpPr>
              <p:spPr>
                <a:xfrm>
                  <a:off x="8476274" y="3830805"/>
                  <a:ext cx="11840" cy="6970"/>
                </a:xfrm>
                <a:custGeom>
                  <a:avLst/>
                  <a:gdLst>
                    <a:gd name="connsiteX0" fmla="*/ 11807 w 11840"/>
                    <a:gd name="connsiteY0" fmla="*/ 4419 h 6970"/>
                    <a:gd name="connsiteX1" fmla="*/ 6504 w 11840"/>
                    <a:gd name="connsiteY1" fmla="*/ 147 h 6970"/>
                    <a:gd name="connsiteX2" fmla="*/ 35 w 11840"/>
                    <a:gd name="connsiteY2" fmla="*/ 2563 h 6970"/>
                    <a:gd name="connsiteX3" fmla="*/ 5243 w 11840"/>
                    <a:gd name="connsiteY3" fmla="*/ 6810 h 6970"/>
                    <a:gd name="connsiteX4" fmla="*/ 11807 w 11840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40" h="6970">
                      <a:moveTo>
                        <a:pt x="11807" y="4419"/>
                      </a:moveTo>
                      <a:cubicBezTo>
                        <a:pt x="12154" y="2261"/>
                        <a:pt x="9752" y="644"/>
                        <a:pt x="6504" y="147"/>
                      </a:cubicBezTo>
                      <a:cubicBezTo>
                        <a:pt x="3257" y="-350"/>
                        <a:pt x="381" y="399"/>
                        <a:pt x="35" y="2563"/>
                      </a:cubicBezTo>
                      <a:cubicBezTo>
                        <a:pt x="-312" y="4728"/>
                        <a:pt x="1989" y="6294"/>
                        <a:pt x="5243" y="6810"/>
                      </a:cubicBezTo>
                      <a:cubicBezTo>
                        <a:pt x="8497" y="7326"/>
                        <a:pt x="11467" y="6609"/>
                        <a:pt x="11807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3FAFFD95-3D5A-CAB6-C85C-A903A659C03F}"/>
                    </a:ext>
                  </a:extLst>
                </p:cNvPr>
                <p:cNvSpPr/>
                <p:nvPr/>
              </p:nvSpPr>
              <p:spPr>
                <a:xfrm>
                  <a:off x="8518943" y="3842603"/>
                  <a:ext cx="12378" cy="9446"/>
                </a:xfrm>
                <a:custGeom>
                  <a:avLst/>
                  <a:gdLst>
                    <a:gd name="connsiteX0" fmla="*/ 9589 w 12378"/>
                    <a:gd name="connsiteY0" fmla="*/ 3387 h 9446"/>
                    <a:gd name="connsiteX1" fmla="*/ 10900 w 12378"/>
                    <a:gd name="connsiteY1" fmla="*/ 3556 h 9446"/>
                    <a:gd name="connsiteX2" fmla="*/ 9677 w 12378"/>
                    <a:gd name="connsiteY2" fmla="*/ 6866 h 9446"/>
                    <a:gd name="connsiteX3" fmla="*/ 6859 w 12378"/>
                    <a:gd name="connsiteY3" fmla="*/ 6488 h 9446"/>
                    <a:gd name="connsiteX4" fmla="*/ 6613 w 12378"/>
                    <a:gd name="connsiteY4" fmla="*/ 5897 h 9446"/>
                    <a:gd name="connsiteX5" fmla="*/ 6253 w 12378"/>
                    <a:gd name="connsiteY5" fmla="*/ 5897 h 9446"/>
                    <a:gd name="connsiteX6" fmla="*/ 6575 w 12378"/>
                    <a:gd name="connsiteY6" fmla="*/ 7325 h 9446"/>
                    <a:gd name="connsiteX7" fmla="*/ 10819 w 12378"/>
                    <a:gd name="connsiteY7" fmla="*/ 8137 h 9446"/>
                    <a:gd name="connsiteX8" fmla="*/ 11714 w 12378"/>
                    <a:gd name="connsiteY8" fmla="*/ 3613 h 9446"/>
                    <a:gd name="connsiteX9" fmla="*/ 10579 w 12378"/>
                    <a:gd name="connsiteY9" fmla="*/ 1839 h 9446"/>
                    <a:gd name="connsiteX10" fmla="*/ 9665 w 12378"/>
                    <a:gd name="connsiteY10" fmla="*/ 203 h 9446"/>
                    <a:gd name="connsiteX11" fmla="*/ 9217 w 12378"/>
                    <a:gd name="connsiteY11" fmla="*/ 39 h 9446"/>
                    <a:gd name="connsiteX12" fmla="*/ 8536 w 12378"/>
                    <a:gd name="connsiteY12" fmla="*/ 2084 h 9446"/>
                    <a:gd name="connsiteX13" fmla="*/ 2495 w 12378"/>
                    <a:gd name="connsiteY13" fmla="*/ 5702 h 9446"/>
                    <a:gd name="connsiteX14" fmla="*/ 130 w 12378"/>
                    <a:gd name="connsiteY14" fmla="*/ 5865 h 9446"/>
                    <a:gd name="connsiteX15" fmla="*/ 19 w 12378"/>
                    <a:gd name="connsiteY15" fmla="*/ 6157 h 9446"/>
                    <a:gd name="connsiteX16" fmla="*/ 74 w 12378"/>
                    <a:gd name="connsiteY16" fmla="*/ 6230 h 9446"/>
                    <a:gd name="connsiteX17" fmla="*/ 982 w 12378"/>
                    <a:gd name="connsiteY17" fmla="*/ 7621 h 9446"/>
                    <a:gd name="connsiteX18" fmla="*/ 1871 w 12378"/>
                    <a:gd name="connsiteY18" fmla="*/ 9232 h 9446"/>
                    <a:gd name="connsiteX19" fmla="*/ 2249 w 12378"/>
                    <a:gd name="connsiteY19" fmla="*/ 9389 h 9446"/>
                    <a:gd name="connsiteX20" fmla="*/ 3220 w 12378"/>
                    <a:gd name="connsiteY20" fmla="*/ 7212 h 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378" h="9446">
                      <a:moveTo>
                        <a:pt x="9589" y="3387"/>
                      </a:moveTo>
                      <a:cubicBezTo>
                        <a:pt x="10219" y="3022"/>
                        <a:pt x="10591" y="3041"/>
                        <a:pt x="10900" y="3556"/>
                      </a:cubicBezTo>
                      <a:cubicBezTo>
                        <a:pt x="11985" y="5362"/>
                        <a:pt x="10049" y="6665"/>
                        <a:pt x="9677" y="6866"/>
                      </a:cubicBezTo>
                      <a:cubicBezTo>
                        <a:pt x="9305" y="7067"/>
                        <a:pt x="7703" y="7891"/>
                        <a:pt x="6859" y="6488"/>
                      </a:cubicBezTo>
                      <a:cubicBezTo>
                        <a:pt x="6761" y="6298"/>
                        <a:pt x="6679" y="6100"/>
                        <a:pt x="6613" y="5897"/>
                      </a:cubicBezTo>
                      <a:cubicBezTo>
                        <a:pt x="6531" y="5759"/>
                        <a:pt x="6354" y="5834"/>
                        <a:pt x="6253" y="5897"/>
                      </a:cubicBezTo>
                      <a:cubicBezTo>
                        <a:pt x="6152" y="5960"/>
                        <a:pt x="5894" y="6193"/>
                        <a:pt x="6575" y="7325"/>
                      </a:cubicBezTo>
                      <a:cubicBezTo>
                        <a:pt x="7407" y="8709"/>
                        <a:pt x="9097" y="9162"/>
                        <a:pt x="10819" y="8137"/>
                      </a:cubicBezTo>
                      <a:cubicBezTo>
                        <a:pt x="12811" y="6929"/>
                        <a:pt x="12641" y="5085"/>
                        <a:pt x="11714" y="3613"/>
                      </a:cubicBezTo>
                      <a:cubicBezTo>
                        <a:pt x="11209" y="2801"/>
                        <a:pt x="10667" y="2002"/>
                        <a:pt x="10579" y="1839"/>
                      </a:cubicBezTo>
                      <a:cubicBezTo>
                        <a:pt x="10037" y="958"/>
                        <a:pt x="9715" y="291"/>
                        <a:pt x="9665" y="203"/>
                      </a:cubicBezTo>
                      <a:cubicBezTo>
                        <a:pt x="9501" y="-68"/>
                        <a:pt x="9286" y="-5"/>
                        <a:pt x="9217" y="39"/>
                      </a:cubicBezTo>
                      <a:cubicBezTo>
                        <a:pt x="8700" y="348"/>
                        <a:pt x="9992" y="1216"/>
                        <a:pt x="8536" y="2084"/>
                      </a:cubicBezTo>
                      <a:lnTo>
                        <a:pt x="2495" y="5702"/>
                      </a:lnTo>
                      <a:cubicBezTo>
                        <a:pt x="780" y="6734"/>
                        <a:pt x="521" y="5620"/>
                        <a:pt x="130" y="5865"/>
                      </a:cubicBezTo>
                      <a:cubicBezTo>
                        <a:pt x="19" y="5915"/>
                        <a:pt x="-30" y="6045"/>
                        <a:pt x="19" y="6157"/>
                      </a:cubicBezTo>
                      <a:cubicBezTo>
                        <a:pt x="32" y="6184"/>
                        <a:pt x="51" y="6210"/>
                        <a:pt x="74" y="6230"/>
                      </a:cubicBezTo>
                      <a:cubicBezTo>
                        <a:pt x="111" y="6300"/>
                        <a:pt x="704" y="7155"/>
                        <a:pt x="982" y="7621"/>
                      </a:cubicBezTo>
                      <a:cubicBezTo>
                        <a:pt x="1139" y="7879"/>
                        <a:pt x="1391" y="8420"/>
                        <a:pt x="1871" y="9232"/>
                      </a:cubicBezTo>
                      <a:cubicBezTo>
                        <a:pt x="1972" y="9395"/>
                        <a:pt x="2009" y="9527"/>
                        <a:pt x="2249" y="9389"/>
                      </a:cubicBezTo>
                      <a:cubicBezTo>
                        <a:pt x="2728" y="9099"/>
                        <a:pt x="1505" y="8244"/>
                        <a:pt x="3220" y="72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74774AC8-C0F3-854E-91F1-BFAD020726AD}"/>
                    </a:ext>
                  </a:extLst>
                </p:cNvPr>
                <p:cNvSpPr/>
                <p:nvPr/>
              </p:nvSpPr>
              <p:spPr>
                <a:xfrm>
                  <a:off x="8530424" y="3871613"/>
                  <a:ext cx="11609" cy="9842"/>
                </a:xfrm>
                <a:custGeom>
                  <a:avLst/>
                  <a:gdLst>
                    <a:gd name="connsiteX0" fmla="*/ 10947 w 11609"/>
                    <a:gd name="connsiteY0" fmla="*/ 8220 h 9842"/>
                    <a:gd name="connsiteX1" fmla="*/ 11521 w 11609"/>
                    <a:gd name="connsiteY1" fmla="*/ 7931 h 9842"/>
                    <a:gd name="connsiteX2" fmla="*/ 11004 w 11609"/>
                    <a:gd name="connsiteY2" fmla="*/ 7459 h 9842"/>
                    <a:gd name="connsiteX3" fmla="*/ 11559 w 11609"/>
                    <a:gd name="connsiteY3" fmla="*/ 3967 h 9842"/>
                    <a:gd name="connsiteX4" fmla="*/ 4730 w 11609"/>
                    <a:gd name="connsiteY4" fmla="*/ 79 h 9842"/>
                    <a:gd name="connsiteX5" fmla="*/ 51 w 11609"/>
                    <a:gd name="connsiteY5" fmla="*/ 5351 h 9842"/>
                    <a:gd name="connsiteX6" fmla="*/ 2201 w 11609"/>
                    <a:gd name="connsiteY6" fmla="*/ 9346 h 9842"/>
                    <a:gd name="connsiteX7" fmla="*/ 2630 w 11609"/>
                    <a:gd name="connsiteY7" fmla="*/ 9428 h 9842"/>
                    <a:gd name="connsiteX8" fmla="*/ 3941 w 11609"/>
                    <a:gd name="connsiteY8" fmla="*/ 9201 h 9842"/>
                    <a:gd name="connsiteX9" fmla="*/ 5928 w 11609"/>
                    <a:gd name="connsiteY9" fmla="*/ 9831 h 9842"/>
                    <a:gd name="connsiteX10" fmla="*/ 6129 w 11609"/>
                    <a:gd name="connsiteY10" fmla="*/ 9654 h 9842"/>
                    <a:gd name="connsiteX11" fmla="*/ 5865 w 11609"/>
                    <a:gd name="connsiteY11" fmla="*/ 8220 h 9842"/>
                    <a:gd name="connsiteX12" fmla="*/ 5663 w 11609"/>
                    <a:gd name="connsiteY12" fmla="*/ 6332 h 9842"/>
                    <a:gd name="connsiteX13" fmla="*/ 5234 w 11609"/>
                    <a:gd name="connsiteY13" fmla="*/ 5703 h 9842"/>
                    <a:gd name="connsiteX14" fmla="*/ 3462 w 11609"/>
                    <a:gd name="connsiteY14" fmla="*/ 7591 h 9842"/>
                    <a:gd name="connsiteX15" fmla="*/ 870 w 11609"/>
                    <a:gd name="connsiteY15" fmla="*/ 5458 h 9842"/>
                    <a:gd name="connsiteX16" fmla="*/ 5480 w 11609"/>
                    <a:gd name="connsiteY16" fmla="*/ 1645 h 9842"/>
                    <a:gd name="connsiteX17" fmla="*/ 10890 w 11609"/>
                    <a:gd name="connsiteY17" fmla="*/ 3954 h 9842"/>
                    <a:gd name="connsiteX18" fmla="*/ 7964 w 11609"/>
                    <a:gd name="connsiteY18" fmla="*/ 8258 h 9842"/>
                    <a:gd name="connsiteX19" fmla="*/ 8305 w 11609"/>
                    <a:gd name="connsiteY19" fmla="*/ 8553 h 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609" h="9842">
                      <a:moveTo>
                        <a:pt x="10947" y="8220"/>
                      </a:moveTo>
                      <a:cubicBezTo>
                        <a:pt x="11199" y="8182"/>
                        <a:pt x="11578" y="8138"/>
                        <a:pt x="11521" y="7931"/>
                      </a:cubicBezTo>
                      <a:cubicBezTo>
                        <a:pt x="11464" y="7723"/>
                        <a:pt x="11048" y="7754"/>
                        <a:pt x="11004" y="7459"/>
                      </a:cubicBezTo>
                      <a:cubicBezTo>
                        <a:pt x="10960" y="7163"/>
                        <a:pt x="11823" y="5829"/>
                        <a:pt x="11559" y="3967"/>
                      </a:cubicBezTo>
                      <a:cubicBezTo>
                        <a:pt x="11086" y="594"/>
                        <a:pt x="7391" y="-293"/>
                        <a:pt x="4730" y="79"/>
                      </a:cubicBezTo>
                      <a:cubicBezTo>
                        <a:pt x="3468" y="255"/>
                        <a:pt x="-492" y="1425"/>
                        <a:pt x="51" y="5351"/>
                      </a:cubicBezTo>
                      <a:cubicBezTo>
                        <a:pt x="380" y="6857"/>
                        <a:pt x="1125" y="8240"/>
                        <a:pt x="2201" y="9346"/>
                      </a:cubicBezTo>
                      <a:cubicBezTo>
                        <a:pt x="2296" y="9453"/>
                        <a:pt x="2384" y="9459"/>
                        <a:pt x="2630" y="9428"/>
                      </a:cubicBezTo>
                      <a:cubicBezTo>
                        <a:pt x="2876" y="9397"/>
                        <a:pt x="3292" y="9290"/>
                        <a:pt x="3941" y="9201"/>
                      </a:cubicBezTo>
                      <a:cubicBezTo>
                        <a:pt x="5972" y="8918"/>
                        <a:pt x="5247" y="9963"/>
                        <a:pt x="5928" y="9831"/>
                      </a:cubicBezTo>
                      <a:cubicBezTo>
                        <a:pt x="6079" y="9831"/>
                        <a:pt x="6136" y="9717"/>
                        <a:pt x="6129" y="9654"/>
                      </a:cubicBezTo>
                      <a:cubicBezTo>
                        <a:pt x="6060" y="9170"/>
                        <a:pt x="5934" y="8711"/>
                        <a:pt x="5865" y="8220"/>
                      </a:cubicBezTo>
                      <a:cubicBezTo>
                        <a:pt x="5770" y="7591"/>
                        <a:pt x="5745" y="6962"/>
                        <a:pt x="5663" y="6332"/>
                      </a:cubicBezTo>
                      <a:cubicBezTo>
                        <a:pt x="5631" y="6106"/>
                        <a:pt x="5663" y="5659"/>
                        <a:pt x="5234" y="5703"/>
                      </a:cubicBezTo>
                      <a:cubicBezTo>
                        <a:pt x="4603" y="5791"/>
                        <a:pt x="5934" y="7232"/>
                        <a:pt x="3462" y="7591"/>
                      </a:cubicBezTo>
                      <a:cubicBezTo>
                        <a:pt x="2541" y="7717"/>
                        <a:pt x="1205" y="7868"/>
                        <a:pt x="870" y="5458"/>
                      </a:cubicBezTo>
                      <a:cubicBezTo>
                        <a:pt x="555" y="3287"/>
                        <a:pt x="3317" y="1947"/>
                        <a:pt x="5480" y="1645"/>
                      </a:cubicBezTo>
                      <a:cubicBezTo>
                        <a:pt x="9497" y="1079"/>
                        <a:pt x="10714" y="2708"/>
                        <a:pt x="10890" y="3954"/>
                      </a:cubicBezTo>
                      <a:cubicBezTo>
                        <a:pt x="11382" y="7471"/>
                        <a:pt x="7927" y="7962"/>
                        <a:pt x="7964" y="8258"/>
                      </a:cubicBezTo>
                      <a:cubicBezTo>
                        <a:pt x="8002" y="8553"/>
                        <a:pt x="8090" y="8579"/>
                        <a:pt x="8305" y="85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2F33923E-95EA-D63D-8B18-825AC5E9B4BA}"/>
                    </a:ext>
                  </a:extLst>
                </p:cNvPr>
                <p:cNvSpPr/>
                <p:nvPr/>
              </p:nvSpPr>
              <p:spPr>
                <a:xfrm>
                  <a:off x="8530373" y="3891265"/>
                  <a:ext cx="11890" cy="7855"/>
                </a:xfrm>
                <a:custGeom>
                  <a:avLst/>
                  <a:gdLst>
                    <a:gd name="connsiteX0" fmla="*/ 9717 w 11890"/>
                    <a:gd name="connsiteY0" fmla="*/ 3655 h 7855"/>
                    <a:gd name="connsiteX1" fmla="*/ 10651 w 11890"/>
                    <a:gd name="connsiteY1" fmla="*/ 5449 h 7855"/>
                    <a:gd name="connsiteX2" fmla="*/ 8563 w 11890"/>
                    <a:gd name="connsiteY2" fmla="*/ 7430 h 7855"/>
                    <a:gd name="connsiteX3" fmla="*/ 9276 w 11890"/>
                    <a:gd name="connsiteY3" fmla="*/ 7732 h 7855"/>
                    <a:gd name="connsiteX4" fmla="*/ 10859 w 11890"/>
                    <a:gd name="connsiteY4" fmla="*/ 7852 h 7855"/>
                    <a:gd name="connsiteX5" fmla="*/ 11178 w 11890"/>
                    <a:gd name="connsiteY5" fmla="*/ 7625 h 7855"/>
                    <a:gd name="connsiteX6" fmla="*/ 11180 w 11890"/>
                    <a:gd name="connsiteY6" fmla="*/ 7613 h 7855"/>
                    <a:gd name="connsiteX7" fmla="*/ 11445 w 11890"/>
                    <a:gd name="connsiteY7" fmla="*/ 4536 h 7855"/>
                    <a:gd name="connsiteX8" fmla="*/ 11887 w 11890"/>
                    <a:gd name="connsiteY8" fmla="*/ 969 h 7855"/>
                    <a:gd name="connsiteX9" fmla="*/ 11653 w 11890"/>
                    <a:gd name="connsiteY9" fmla="*/ 644 h 7855"/>
                    <a:gd name="connsiteX10" fmla="*/ 11641 w 11890"/>
                    <a:gd name="connsiteY10" fmla="*/ 642 h 7855"/>
                    <a:gd name="connsiteX11" fmla="*/ 9919 w 11890"/>
                    <a:gd name="connsiteY11" fmla="*/ 2001 h 7855"/>
                    <a:gd name="connsiteX12" fmla="*/ 2472 w 11890"/>
                    <a:gd name="connsiteY12" fmla="*/ 1214 h 7855"/>
                    <a:gd name="connsiteX13" fmla="*/ 763 w 11890"/>
                    <a:gd name="connsiteY13" fmla="*/ 0 h 7855"/>
                    <a:gd name="connsiteX14" fmla="*/ 562 w 11890"/>
                    <a:gd name="connsiteY14" fmla="*/ 233 h 7855"/>
                    <a:gd name="connsiteX15" fmla="*/ 442 w 11890"/>
                    <a:gd name="connsiteY15" fmla="*/ 1969 h 7855"/>
                    <a:gd name="connsiteX16" fmla="*/ 7 w 11890"/>
                    <a:gd name="connsiteY16" fmla="*/ 5480 h 7855"/>
                    <a:gd name="connsiteX17" fmla="*/ 2359 w 11890"/>
                    <a:gd name="connsiteY17" fmla="*/ 7638 h 7855"/>
                    <a:gd name="connsiteX18" fmla="*/ 2731 w 11890"/>
                    <a:gd name="connsiteY18" fmla="*/ 7537 h 7855"/>
                    <a:gd name="connsiteX19" fmla="*/ 1022 w 11890"/>
                    <a:gd name="connsiteY19" fmla="*/ 3655 h 7855"/>
                    <a:gd name="connsiteX20" fmla="*/ 2680 w 11890"/>
                    <a:gd name="connsiteY20" fmla="*/ 2907 h 7855"/>
                    <a:gd name="connsiteX21" fmla="*/ 4711 w 11890"/>
                    <a:gd name="connsiteY21" fmla="*/ 3114 h 7855"/>
                    <a:gd name="connsiteX22" fmla="*/ 5776 w 11890"/>
                    <a:gd name="connsiteY22" fmla="*/ 3800 h 7855"/>
                    <a:gd name="connsiteX23" fmla="*/ 5669 w 11890"/>
                    <a:gd name="connsiteY23" fmla="*/ 4794 h 7855"/>
                    <a:gd name="connsiteX24" fmla="*/ 3828 w 11890"/>
                    <a:gd name="connsiteY24" fmla="*/ 6053 h 7855"/>
                    <a:gd name="connsiteX25" fmla="*/ 4585 w 11890"/>
                    <a:gd name="connsiteY25" fmla="*/ 6361 h 7855"/>
                    <a:gd name="connsiteX26" fmla="*/ 7428 w 11890"/>
                    <a:gd name="connsiteY26" fmla="*/ 6562 h 7855"/>
                    <a:gd name="connsiteX27" fmla="*/ 7857 w 11890"/>
                    <a:gd name="connsiteY27" fmla="*/ 6348 h 7855"/>
                    <a:gd name="connsiteX28" fmla="*/ 6539 w 11890"/>
                    <a:gd name="connsiteY28" fmla="*/ 4731 h 7855"/>
                    <a:gd name="connsiteX29" fmla="*/ 6634 w 11890"/>
                    <a:gd name="connsiteY29" fmla="*/ 3882 h 7855"/>
                    <a:gd name="connsiteX30" fmla="*/ 7491 w 11890"/>
                    <a:gd name="connsiteY30" fmla="*/ 3391 h 7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890" h="7855">
                      <a:moveTo>
                        <a:pt x="9717" y="3655"/>
                      </a:moveTo>
                      <a:cubicBezTo>
                        <a:pt x="10815" y="3762"/>
                        <a:pt x="10821" y="3825"/>
                        <a:pt x="10651" y="5449"/>
                      </a:cubicBezTo>
                      <a:cubicBezTo>
                        <a:pt x="10380" y="8047"/>
                        <a:pt x="8627" y="6801"/>
                        <a:pt x="8563" y="7430"/>
                      </a:cubicBezTo>
                      <a:cubicBezTo>
                        <a:pt x="8563" y="7739"/>
                        <a:pt x="9062" y="7726"/>
                        <a:pt x="9276" y="7732"/>
                      </a:cubicBezTo>
                      <a:lnTo>
                        <a:pt x="10859" y="7852"/>
                      </a:lnTo>
                      <a:cubicBezTo>
                        <a:pt x="11010" y="7877"/>
                        <a:pt x="11153" y="7776"/>
                        <a:pt x="11178" y="7625"/>
                      </a:cubicBezTo>
                      <a:cubicBezTo>
                        <a:pt x="11179" y="7621"/>
                        <a:pt x="11180" y="7617"/>
                        <a:pt x="11180" y="7613"/>
                      </a:cubicBezTo>
                      <a:cubicBezTo>
                        <a:pt x="11306" y="6424"/>
                        <a:pt x="11338" y="5493"/>
                        <a:pt x="11445" y="4536"/>
                      </a:cubicBezTo>
                      <a:cubicBezTo>
                        <a:pt x="11660" y="2479"/>
                        <a:pt x="11824" y="1523"/>
                        <a:pt x="11887" y="969"/>
                      </a:cubicBezTo>
                      <a:cubicBezTo>
                        <a:pt x="11912" y="815"/>
                        <a:pt x="11807" y="669"/>
                        <a:pt x="11653" y="644"/>
                      </a:cubicBezTo>
                      <a:cubicBezTo>
                        <a:pt x="11649" y="643"/>
                        <a:pt x="11644" y="642"/>
                        <a:pt x="11641" y="642"/>
                      </a:cubicBezTo>
                      <a:cubicBezTo>
                        <a:pt x="11010" y="579"/>
                        <a:pt x="11357" y="2152"/>
                        <a:pt x="9919" y="2001"/>
                      </a:cubicBezTo>
                      <a:lnTo>
                        <a:pt x="2472" y="1214"/>
                      </a:lnTo>
                      <a:cubicBezTo>
                        <a:pt x="530" y="1013"/>
                        <a:pt x="1495" y="75"/>
                        <a:pt x="763" y="0"/>
                      </a:cubicBezTo>
                      <a:cubicBezTo>
                        <a:pt x="675" y="0"/>
                        <a:pt x="587" y="63"/>
                        <a:pt x="562" y="233"/>
                      </a:cubicBezTo>
                      <a:cubicBezTo>
                        <a:pt x="480" y="975"/>
                        <a:pt x="492" y="1548"/>
                        <a:pt x="442" y="1969"/>
                      </a:cubicBezTo>
                      <a:cubicBezTo>
                        <a:pt x="372" y="2636"/>
                        <a:pt x="227" y="3435"/>
                        <a:pt x="7" y="5480"/>
                      </a:cubicBezTo>
                      <a:cubicBezTo>
                        <a:pt x="-101" y="6581"/>
                        <a:pt x="1116" y="7519"/>
                        <a:pt x="2359" y="7638"/>
                      </a:cubicBezTo>
                      <a:cubicBezTo>
                        <a:pt x="2655" y="7676"/>
                        <a:pt x="2718" y="7588"/>
                        <a:pt x="2731" y="7537"/>
                      </a:cubicBezTo>
                      <a:cubicBezTo>
                        <a:pt x="2781" y="7021"/>
                        <a:pt x="675" y="6990"/>
                        <a:pt x="1022" y="3655"/>
                      </a:cubicBezTo>
                      <a:cubicBezTo>
                        <a:pt x="1129" y="2693"/>
                        <a:pt x="1690" y="2800"/>
                        <a:pt x="2680" y="2907"/>
                      </a:cubicBezTo>
                      <a:lnTo>
                        <a:pt x="4711" y="3114"/>
                      </a:lnTo>
                      <a:cubicBezTo>
                        <a:pt x="5644" y="3221"/>
                        <a:pt x="5839" y="3184"/>
                        <a:pt x="5776" y="3800"/>
                      </a:cubicBezTo>
                      <a:lnTo>
                        <a:pt x="5669" y="4794"/>
                      </a:lnTo>
                      <a:cubicBezTo>
                        <a:pt x="5524" y="6197"/>
                        <a:pt x="3872" y="5644"/>
                        <a:pt x="3828" y="6053"/>
                      </a:cubicBezTo>
                      <a:cubicBezTo>
                        <a:pt x="3796" y="6380"/>
                        <a:pt x="4370" y="6355"/>
                        <a:pt x="4585" y="6361"/>
                      </a:cubicBezTo>
                      <a:lnTo>
                        <a:pt x="7428" y="6562"/>
                      </a:lnTo>
                      <a:cubicBezTo>
                        <a:pt x="7864" y="6594"/>
                        <a:pt x="7845" y="6443"/>
                        <a:pt x="7857" y="6348"/>
                      </a:cubicBezTo>
                      <a:cubicBezTo>
                        <a:pt x="7857" y="6084"/>
                        <a:pt x="6420" y="5889"/>
                        <a:pt x="6539" y="4731"/>
                      </a:cubicBezTo>
                      <a:lnTo>
                        <a:pt x="6634" y="3882"/>
                      </a:lnTo>
                      <a:cubicBezTo>
                        <a:pt x="6697" y="3309"/>
                        <a:pt x="6804" y="3316"/>
                        <a:pt x="7491" y="33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22F1E3B3-1765-4314-AAB1-E9A21D4AFF68}"/>
                    </a:ext>
                  </a:extLst>
                </p:cNvPr>
                <p:cNvSpPr/>
                <p:nvPr/>
              </p:nvSpPr>
              <p:spPr>
                <a:xfrm>
                  <a:off x="8529304" y="3899573"/>
                  <a:ext cx="11535" cy="7063"/>
                </a:xfrm>
                <a:custGeom>
                  <a:avLst/>
                  <a:gdLst>
                    <a:gd name="connsiteX0" fmla="*/ 1751 w 11535"/>
                    <a:gd name="connsiteY0" fmla="*/ 3 h 7063"/>
                    <a:gd name="connsiteX1" fmla="*/ 1076 w 11535"/>
                    <a:gd name="connsiteY1" fmla="*/ 273 h 7063"/>
                    <a:gd name="connsiteX2" fmla="*/ 61 w 11535"/>
                    <a:gd name="connsiteY2" fmla="*/ 2413 h 7063"/>
                    <a:gd name="connsiteX3" fmla="*/ 2942 w 11535"/>
                    <a:gd name="connsiteY3" fmla="*/ 6043 h 7063"/>
                    <a:gd name="connsiteX4" fmla="*/ 6789 w 11535"/>
                    <a:gd name="connsiteY4" fmla="*/ 4407 h 7063"/>
                    <a:gd name="connsiteX5" fmla="*/ 9475 w 11535"/>
                    <a:gd name="connsiteY5" fmla="*/ 2324 h 7063"/>
                    <a:gd name="connsiteX6" fmla="*/ 10861 w 11535"/>
                    <a:gd name="connsiteY6" fmla="*/ 3893 h 7063"/>
                    <a:gd name="connsiteX7" fmla="*/ 10831 w 11535"/>
                    <a:gd name="connsiteY7" fmla="*/ 4111 h 7063"/>
                    <a:gd name="connsiteX8" fmla="*/ 7369 w 11535"/>
                    <a:gd name="connsiteY8" fmla="*/ 6339 h 7063"/>
                    <a:gd name="connsiteX9" fmla="*/ 7842 w 11535"/>
                    <a:gd name="connsiteY9" fmla="*/ 6741 h 7063"/>
                    <a:gd name="connsiteX10" fmla="*/ 9967 w 11535"/>
                    <a:gd name="connsiteY10" fmla="*/ 7006 h 7063"/>
                    <a:gd name="connsiteX11" fmla="*/ 10597 w 11535"/>
                    <a:gd name="connsiteY11" fmla="*/ 6936 h 7063"/>
                    <a:gd name="connsiteX12" fmla="*/ 10471 w 11535"/>
                    <a:gd name="connsiteY12" fmla="*/ 6213 h 7063"/>
                    <a:gd name="connsiteX13" fmla="*/ 11487 w 11535"/>
                    <a:gd name="connsiteY13" fmla="*/ 4287 h 7063"/>
                    <a:gd name="connsiteX14" fmla="*/ 8870 w 11535"/>
                    <a:gd name="connsiteY14" fmla="*/ 1066 h 7063"/>
                    <a:gd name="connsiteX15" fmla="*/ 5635 w 11535"/>
                    <a:gd name="connsiteY15" fmla="*/ 2431 h 7063"/>
                    <a:gd name="connsiteX16" fmla="*/ 2400 w 11535"/>
                    <a:gd name="connsiteY16" fmla="*/ 4892 h 7063"/>
                    <a:gd name="connsiteX17" fmla="*/ 726 w 11535"/>
                    <a:gd name="connsiteY17" fmla="*/ 2809 h 7063"/>
                    <a:gd name="connsiteX18" fmla="*/ 748 w 11535"/>
                    <a:gd name="connsiteY18" fmla="*/ 2664 h 7063"/>
                    <a:gd name="connsiteX19" fmla="*/ 4216 w 11535"/>
                    <a:gd name="connsiteY19" fmla="*/ 519 h 7063"/>
                    <a:gd name="connsiteX20" fmla="*/ 4613 w 11535"/>
                    <a:gd name="connsiteY20" fmla="*/ 292 h 7063"/>
                    <a:gd name="connsiteX21" fmla="*/ 3983 w 11535"/>
                    <a:gd name="connsiteY21" fmla="*/ 9 h 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535" h="7063">
                      <a:moveTo>
                        <a:pt x="1751" y="3"/>
                      </a:moveTo>
                      <a:cubicBezTo>
                        <a:pt x="1360" y="3"/>
                        <a:pt x="1233" y="-47"/>
                        <a:pt x="1076" y="273"/>
                      </a:cubicBezTo>
                      <a:cubicBezTo>
                        <a:pt x="639" y="936"/>
                        <a:pt x="298" y="1656"/>
                        <a:pt x="61" y="2413"/>
                      </a:cubicBezTo>
                      <a:cubicBezTo>
                        <a:pt x="-286" y="4149"/>
                        <a:pt x="880" y="5634"/>
                        <a:pt x="2942" y="6043"/>
                      </a:cubicBezTo>
                      <a:cubicBezTo>
                        <a:pt x="5004" y="6452"/>
                        <a:pt x="5774" y="5684"/>
                        <a:pt x="6789" y="4407"/>
                      </a:cubicBezTo>
                      <a:cubicBezTo>
                        <a:pt x="8050" y="2809"/>
                        <a:pt x="8409" y="2117"/>
                        <a:pt x="9475" y="2324"/>
                      </a:cubicBezTo>
                      <a:cubicBezTo>
                        <a:pt x="10292" y="2375"/>
                        <a:pt x="10912" y="3078"/>
                        <a:pt x="10861" y="3893"/>
                      </a:cubicBezTo>
                      <a:cubicBezTo>
                        <a:pt x="10857" y="3967"/>
                        <a:pt x="10846" y="4040"/>
                        <a:pt x="10831" y="4111"/>
                      </a:cubicBezTo>
                      <a:cubicBezTo>
                        <a:pt x="10383" y="6401"/>
                        <a:pt x="7419" y="5999"/>
                        <a:pt x="7369" y="6339"/>
                      </a:cubicBezTo>
                      <a:cubicBezTo>
                        <a:pt x="7318" y="6678"/>
                        <a:pt x="7495" y="6703"/>
                        <a:pt x="7842" y="6741"/>
                      </a:cubicBezTo>
                      <a:lnTo>
                        <a:pt x="9967" y="7006"/>
                      </a:lnTo>
                      <a:cubicBezTo>
                        <a:pt x="10339" y="7050"/>
                        <a:pt x="10597" y="7138"/>
                        <a:pt x="10597" y="6936"/>
                      </a:cubicBezTo>
                      <a:cubicBezTo>
                        <a:pt x="10597" y="6735"/>
                        <a:pt x="10440" y="6383"/>
                        <a:pt x="10471" y="6213"/>
                      </a:cubicBezTo>
                      <a:cubicBezTo>
                        <a:pt x="10547" y="5810"/>
                        <a:pt x="11272" y="5370"/>
                        <a:pt x="11487" y="4287"/>
                      </a:cubicBezTo>
                      <a:cubicBezTo>
                        <a:pt x="11789" y="2733"/>
                        <a:pt x="10673" y="1418"/>
                        <a:pt x="8870" y="1066"/>
                      </a:cubicBezTo>
                      <a:cubicBezTo>
                        <a:pt x="7211" y="745"/>
                        <a:pt x="6448" y="1406"/>
                        <a:pt x="5635" y="2431"/>
                      </a:cubicBezTo>
                      <a:cubicBezTo>
                        <a:pt x="4096" y="4357"/>
                        <a:pt x="3743" y="5156"/>
                        <a:pt x="2400" y="4892"/>
                      </a:cubicBezTo>
                      <a:cubicBezTo>
                        <a:pt x="1361" y="4778"/>
                        <a:pt x="612" y="3845"/>
                        <a:pt x="726" y="2809"/>
                      </a:cubicBezTo>
                      <a:cubicBezTo>
                        <a:pt x="732" y="2761"/>
                        <a:pt x="739" y="2712"/>
                        <a:pt x="748" y="2664"/>
                      </a:cubicBezTo>
                      <a:cubicBezTo>
                        <a:pt x="1025" y="1198"/>
                        <a:pt x="2640" y="651"/>
                        <a:pt x="4216" y="519"/>
                      </a:cubicBezTo>
                      <a:cubicBezTo>
                        <a:pt x="4424" y="519"/>
                        <a:pt x="4569" y="519"/>
                        <a:pt x="4613" y="292"/>
                      </a:cubicBezTo>
                      <a:cubicBezTo>
                        <a:pt x="4683" y="-41"/>
                        <a:pt x="4197" y="9"/>
                        <a:pt x="3983" y="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2BA870D-EA10-813A-A67D-2ECCDE4FA0C3}"/>
                    </a:ext>
                  </a:extLst>
                </p:cNvPr>
                <p:cNvSpPr/>
                <p:nvPr/>
              </p:nvSpPr>
              <p:spPr>
                <a:xfrm>
                  <a:off x="8527437" y="3906362"/>
                  <a:ext cx="11421" cy="8107"/>
                </a:xfrm>
                <a:custGeom>
                  <a:avLst/>
                  <a:gdLst>
                    <a:gd name="connsiteX0" fmla="*/ 2110 w 11421"/>
                    <a:gd name="connsiteY0" fmla="*/ 47 h 8107"/>
                    <a:gd name="connsiteX1" fmla="*/ 1410 w 11421"/>
                    <a:gd name="connsiteY1" fmla="*/ 223 h 8107"/>
                    <a:gd name="connsiteX2" fmla="*/ 149 w 11421"/>
                    <a:gd name="connsiteY2" fmla="*/ 2230 h 8107"/>
                    <a:gd name="connsiteX3" fmla="*/ 2564 w 11421"/>
                    <a:gd name="connsiteY3" fmla="*/ 6187 h 8107"/>
                    <a:gd name="connsiteX4" fmla="*/ 6594 w 11421"/>
                    <a:gd name="connsiteY4" fmla="*/ 5030 h 8107"/>
                    <a:gd name="connsiteX5" fmla="*/ 9501 w 11421"/>
                    <a:gd name="connsiteY5" fmla="*/ 3287 h 8107"/>
                    <a:gd name="connsiteX6" fmla="*/ 10699 w 11421"/>
                    <a:gd name="connsiteY6" fmla="*/ 5013 h 8107"/>
                    <a:gd name="connsiteX7" fmla="*/ 10642 w 11421"/>
                    <a:gd name="connsiteY7" fmla="*/ 5231 h 8107"/>
                    <a:gd name="connsiteX8" fmla="*/ 6922 w 11421"/>
                    <a:gd name="connsiteY8" fmla="*/ 7012 h 8107"/>
                    <a:gd name="connsiteX9" fmla="*/ 7344 w 11421"/>
                    <a:gd name="connsiteY9" fmla="*/ 7477 h 8107"/>
                    <a:gd name="connsiteX10" fmla="*/ 9431 w 11421"/>
                    <a:gd name="connsiteY10" fmla="*/ 7999 h 8107"/>
                    <a:gd name="connsiteX11" fmla="*/ 10062 w 11421"/>
                    <a:gd name="connsiteY11" fmla="*/ 7999 h 8107"/>
                    <a:gd name="connsiteX12" fmla="*/ 10030 w 11421"/>
                    <a:gd name="connsiteY12" fmla="*/ 7263 h 8107"/>
                    <a:gd name="connsiteX13" fmla="*/ 11291 w 11421"/>
                    <a:gd name="connsiteY13" fmla="*/ 5476 h 8107"/>
                    <a:gd name="connsiteX14" fmla="*/ 9084 w 11421"/>
                    <a:gd name="connsiteY14" fmla="*/ 1959 h 8107"/>
                    <a:gd name="connsiteX15" fmla="*/ 5711 w 11421"/>
                    <a:gd name="connsiteY15" fmla="*/ 2935 h 8107"/>
                    <a:gd name="connsiteX16" fmla="*/ 2192 w 11421"/>
                    <a:gd name="connsiteY16" fmla="*/ 4967 h 8107"/>
                    <a:gd name="connsiteX17" fmla="*/ 787 w 11421"/>
                    <a:gd name="connsiteY17" fmla="*/ 2695 h 8107"/>
                    <a:gd name="connsiteX18" fmla="*/ 824 w 11421"/>
                    <a:gd name="connsiteY18" fmla="*/ 2563 h 8107"/>
                    <a:gd name="connsiteX19" fmla="*/ 4532 w 11421"/>
                    <a:gd name="connsiteY19" fmla="*/ 858 h 8107"/>
                    <a:gd name="connsiteX20" fmla="*/ 4954 w 11421"/>
                    <a:gd name="connsiteY20" fmla="*/ 676 h 8107"/>
                    <a:gd name="connsiteX21" fmla="*/ 4355 w 11421"/>
                    <a:gd name="connsiteY21" fmla="*/ 311 h 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421" h="8107">
                      <a:moveTo>
                        <a:pt x="2110" y="47"/>
                      </a:moveTo>
                      <a:cubicBezTo>
                        <a:pt x="1719" y="-16"/>
                        <a:pt x="1606" y="-60"/>
                        <a:pt x="1410" y="223"/>
                      </a:cubicBezTo>
                      <a:cubicBezTo>
                        <a:pt x="902" y="833"/>
                        <a:pt x="478" y="1508"/>
                        <a:pt x="149" y="2230"/>
                      </a:cubicBezTo>
                      <a:cubicBezTo>
                        <a:pt x="-393" y="3916"/>
                        <a:pt x="572" y="5533"/>
                        <a:pt x="2564" y="6187"/>
                      </a:cubicBezTo>
                      <a:cubicBezTo>
                        <a:pt x="4557" y="6842"/>
                        <a:pt x="5433" y="6187"/>
                        <a:pt x="6594" y="5030"/>
                      </a:cubicBezTo>
                      <a:cubicBezTo>
                        <a:pt x="8050" y="3595"/>
                        <a:pt x="8485" y="2953"/>
                        <a:pt x="9501" y="3287"/>
                      </a:cubicBezTo>
                      <a:cubicBezTo>
                        <a:pt x="10309" y="3434"/>
                        <a:pt x="10846" y="4206"/>
                        <a:pt x="10699" y="5013"/>
                      </a:cubicBezTo>
                      <a:cubicBezTo>
                        <a:pt x="10685" y="5087"/>
                        <a:pt x="10667" y="5160"/>
                        <a:pt x="10642" y="5231"/>
                      </a:cubicBezTo>
                      <a:cubicBezTo>
                        <a:pt x="9917" y="7446"/>
                        <a:pt x="7022" y="6716"/>
                        <a:pt x="6922" y="7012"/>
                      </a:cubicBezTo>
                      <a:cubicBezTo>
                        <a:pt x="6821" y="7307"/>
                        <a:pt x="6997" y="7395"/>
                        <a:pt x="7344" y="7477"/>
                      </a:cubicBezTo>
                      <a:lnTo>
                        <a:pt x="9431" y="7999"/>
                      </a:lnTo>
                      <a:cubicBezTo>
                        <a:pt x="9791" y="8081"/>
                        <a:pt x="10005" y="8194"/>
                        <a:pt x="10062" y="7999"/>
                      </a:cubicBezTo>
                      <a:cubicBezTo>
                        <a:pt x="10119" y="7804"/>
                        <a:pt x="9980" y="7433"/>
                        <a:pt x="10030" y="7263"/>
                      </a:cubicBezTo>
                      <a:cubicBezTo>
                        <a:pt x="10156" y="6879"/>
                        <a:pt x="10926" y="6533"/>
                        <a:pt x="11291" y="5476"/>
                      </a:cubicBezTo>
                      <a:cubicBezTo>
                        <a:pt x="11783" y="3973"/>
                        <a:pt x="10837" y="2526"/>
                        <a:pt x="9084" y="1959"/>
                      </a:cubicBezTo>
                      <a:cubicBezTo>
                        <a:pt x="7489" y="1437"/>
                        <a:pt x="6644" y="2003"/>
                        <a:pt x="5711" y="2935"/>
                      </a:cubicBezTo>
                      <a:cubicBezTo>
                        <a:pt x="3952" y="4646"/>
                        <a:pt x="3491" y="5388"/>
                        <a:pt x="2192" y="4967"/>
                      </a:cubicBezTo>
                      <a:cubicBezTo>
                        <a:pt x="1176" y="4726"/>
                        <a:pt x="547" y="3709"/>
                        <a:pt x="787" y="2695"/>
                      </a:cubicBezTo>
                      <a:cubicBezTo>
                        <a:pt x="798" y="2651"/>
                        <a:pt x="810" y="2607"/>
                        <a:pt x="824" y="2563"/>
                      </a:cubicBezTo>
                      <a:cubicBezTo>
                        <a:pt x="1291" y="1141"/>
                        <a:pt x="2936" y="795"/>
                        <a:pt x="4532" y="858"/>
                      </a:cubicBezTo>
                      <a:cubicBezTo>
                        <a:pt x="4746" y="858"/>
                        <a:pt x="4891" y="858"/>
                        <a:pt x="4954" y="676"/>
                      </a:cubicBezTo>
                      <a:cubicBezTo>
                        <a:pt x="5061" y="355"/>
                        <a:pt x="4582" y="342"/>
                        <a:pt x="4355" y="31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5796F0B1-D4BE-A2A8-914E-A25EC1BC8EEF}"/>
                    </a:ext>
                  </a:extLst>
                </p:cNvPr>
                <p:cNvSpPr/>
                <p:nvPr/>
              </p:nvSpPr>
              <p:spPr>
                <a:xfrm>
                  <a:off x="8525039" y="3912196"/>
                  <a:ext cx="12138" cy="7185"/>
                </a:xfrm>
                <a:custGeom>
                  <a:avLst/>
                  <a:gdLst>
                    <a:gd name="connsiteX0" fmla="*/ 9503 w 12138"/>
                    <a:gd name="connsiteY0" fmla="*/ 5702 h 7185"/>
                    <a:gd name="connsiteX1" fmla="*/ 10556 w 12138"/>
                    <a:gd name="connsiteY1" fmla="*/ 7162 h 7185"/>
                    <a:gd name="connsiteX2" fmla="*/ 10934 w 12138"/>
                    <a:gd name="connsiteY2" fmla="*/ 6790 h 7185"/>
                    <a:gd name="connsiteX3" fmla="*/ 11464 w 12138"/>
                    <a:gd name="connsiteY3" fmla="*/ 5136 h 7185"/>
                    <a:gd name="connsiteX4" fmla="*/ 12051 w 12138"/>
                    <a:gd name="connsiteY4" fmla="*/ 3720 h 7185"/>
                    <a:gd name="connsiteX5" fmla="*/ 11994 w 12138"/>
                    <a:gd name="connsiteY5" fmla="*/ 3217 h 7185"/>
                    <a:gd name="connsiteX6" fmla="*/ 9995 w 12138"/>
                    <a:gd name="connsiteY6" fmla="*/ 4110 h 7185"/>
                    <a:gd name="connsiteX7" fmla="*/ 2781 w 12138"/>
                    <a:gd name="connsiteY7" fmla="*/ 1493 h 7185"/>
                    <a:gd name="connsiteX8" fmla="*/ 1520 w 12138"/>
                    <a:gd name="connsiteY8" fmla="*/ 8 h 7185"/>
                    <a:gd name="connsiteX9" fmla="*/ 1287 w 12138"/>
                    <a:gd name="connsiteY9" fmla="*/ 83 h 7185"/>
                    <a:gd name="connsiteX10" fmla="*/ 826 w 12138"/>
                    <a:gd name="connsiteY10" fmla="*/ 1524 h 7185"/>
                    <a:gd name="connsiteX11" fmla="*/ 70 w 12138"/>
                    <a:gd name="connsiteY11" fmla="*/ 3412 h 7185"/>
                    <a:gd name="connsiteX12" fmla="*/ 145 w 12138"/>
                    <a:gd name="connsiteY12" fmla="*/ 3896 h 7185"/>
                    <a:gd name="connsiteX13" fmla="*/ 2302 w 12138"/>
                    <a:gd name="connsiteY13" fmla="*/ 3072 h 7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138" h="7185">
                      <a:moveTo>
                        <a:pt x="9503" y="5702"/>
                      </a:moveTo>
                      <a:cubicBezTo>
                        <a:pt x="10934" y="6218"/>
                        <a:pt x="10045" y="6960"/>
                        <a:pt x="10556" y="7162"/>
                      </a:cubicBezTo>
                      <a:cubicBezTo>
                        <a:pt x="10739" y="7231"/>
                        <a:pt x="10789" y="7162"/>
                        <a:pt x="10934" y="6790"/>
                      </a:cubicBezTo>
                      <a:cubicBezTo>
                        <a:pt x="11187" y="6067"/>
                        <a:pt x="11294" y="5595"/>
                        <a:pt x="11464" y="5136"/>
                      </a:cubicBezTo>
                      <a:cubicBezTo>
                        <a:pt x="11634" y="4676"/>
                        <a:pt x="11868" y="4217"/>
                        <a:pt x="12051" y="3720"/>
                      </a:cubicBezTo>
                      <a:cubicBezTo>
                        <a:pt x="12095" y="3607"/>
                        <a:pt x="12252" y="3311"/>
                        <a:pt x="11994" y="3217"/>
                      </a:cubicBezTo>
                      <a:cubicBezTo>
                        <a:pt x="11464" y="3022"/>
                        <a:pt x="11363" y="4607"/>
                        <a:pt x="9995" y="4110"/>
                      </a:cubicBezTo>
                      <a:lnTo>
                        <a:pt x="2781" y="1493"/>
                      </a:lnTo>
                      <a:cubicBezTo>
                        <a:pt x="1343" y="971"/>
                        <a:pt x="2069" y="234"/>
                        <a:pt x="1520" y="8"/>
                      </a:cubicBezTo>
                      <a:cubicBezTo>
                        <a:pt x="1444" y="8"/>
                        <a:pt x="1324" y="-36"/>
                        <a:pt x="1287" y="83"/>
                      </a:cubicBezTo>
                      <a:cubicBezTo>
                        <a:pt x="1173" y="411"/>
                        <a:pt x="1028" y="977"/>
                        <a:pt x="826" y="1524"/>
                      </a:cubicBezTo>
                      <a:cubicBezTo>
                        <a:pt x="473" y="2518"/>
                        <a:pt x="240" y="2965"/>
                        <a:pt x="70" y="3412"/>
                      </a:cubicBezTo>
                      <a:cubicBezTo>
                        <a:pt x="-44" y="3701"/>
                        <a:pt x="-19" y="3846"/>
                        <a:pt x="145" y="3896"/>
                      </a:cubicBezTo>
                      <a:cubicBezTo>
                        <a:pt x="625" y="4079"/>
                        <a:pt x="454" y="2399"/>
                        <a:pt x="2302" y="307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EFBA6A6-C13B-FF64-C7B6-04B1AB4E5B68}"/>
                    </a:ext>
                  </a:extLst>
                </p:cNvPr>
                <p:cNvSpPr/>
                <p:nvPr/>
              </p:nvSpPr>
              <p:spPr>
                <a:xfrm>
                  <a:off x="8522954" y="3917294"/>
                  <a:ext cx="11395" cy="10246"/>
                </a:xfrm>
                <a:custGeom>
                  <a:avLst/>
                  <a:gdLst>
                    <a:gd name="connsiteX0" fmla="*/ 7010 w 11395"/>
                    <a:gd name="connsiteY0" fmla="*/ 453 h 10246"/>
                    <a:gd name="connsiteX1" fmla="*/ 358 w 11395"/>
                    <a:gd name="connsiteY1" fmla="*/ 2875 h 10246"/>
                    <a:gd name="connsiteX2" fmla="*/ 4393 w 11395"/>
                    <a:gd name="connsiteY2" fmla="*/ 9796 h 10246"/>
                    <a:gd name="connsiteX3" fmla="*/ 11090 w 11395"/>
                    <a:gd name="connsiteY3" fmla="*/ 7279 h 10246"/>
                    <a:gd name="connsiteX4" fmla="*/ 7010 w 11395"/>
                    <a:gd name="connsiteY4" fmla="*/ 453 h 10246"/>
                    <a:gd name="connsiteX5" fmla="*/ 10573 w 11395"/>
                    <a:gd name="connsiteY5" fmla="*/ 6669 h 10246"/>
                    <a:gd name="connsiteX6" fmla="*/ 4374 w 11395"/>
                    <a:gd name="connsiteY6" fmla="*/ 8028 h 10246"/>
                    <a:gd name="connsiteX7" fmla="*/ 875 w 11395"/>
                    <a:gd name="connsiteY7" fmla="*/ 3473 h 10246"/>
                    <a:gd name="connsiteX8" fmla="*/ 7288 w 11395"/>
                    <a:gd name="connsiteY8" fmla="*/ 2328 h 10246"/>
                    <a:gd name="connsiteX9" fmla="*/ 10573 w 11395"/>
                    <a:gd name="connsiteY9" fmla="*/ 6644 h 1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95" h="10246">
                      <a:moveTo>
                        <a:pt x="7010" y="453"/>
                      </a:moveTo>
                      <a:cubicBezTo>
                        <a:pt x="3952" y="-655"/>
                        <a:pt x="1291" y="314"/>
                        <a:pt x="358" y="2875"/>
                      </a:cubicBezTo>
                      <a:cubicBezTo>
                        <a:pt x="-1112" y="6927"/>
                        <a:pt x="2287" y="9041"/>
                        <a:pt x="4393" y="9796"/>
                      </a:cubicBezTo>
                      <a:cubicBezTo>
                        <a:pt x="7584" y="10953"/>
                        <a:pt x="10213" y="9796"/>
                        <a:pt x="11090" y="7279"/>
                      </a:cubicBezTo>
                      <a:cubicBezTo>
                        <a:pt x="12168" y="4240"/>
                        <a:pt x="10295" y="1648"/>
                        <a:pt x="7010" y="453"/>
                      </a:cubicBezTo>
                      <a:close/>
                      <a:moveTo>
                        <a:pt x="10573" y="6669"/>
                      </a:moveTo>
                      <a:cubicBezTo>
                        <a:pt x="10012" y="8317"/>
                        <a:pt x="7704" y="9236"/>
                        <a:pt x="4374" y="8028"/>
                      </a:cubicBezTo>
                      <a:cubicBezTo>
                        <a:pt x="1852" y="7122"/>
                        <a:pt x="118" y="5675"/>
                        <a:pt x="875" y="3473"/>
                      </a:cubicBezTo>
                      <a:cubicBezTo>
                        <a:pt x="1631" y="1270"/>
                        <a:pt x="5099" y="1522"/>
                        <a:pt x="7288" y="2328"/>
                      </a:cubicBezTo>
                      <a:cubicBezTo>
                        <a:pt x="9476" y="3133"/>
                        <a:pt x="11317" y="4504"/>
                        <a:pt x="10573" y="664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F784AE1-624D-3FC4-783D-BF97A8CD6FB4}"/>
                    </a:ext>
                  </a:extLst>
                </p:cNvPr>
                <p:cNvSpPr/>
                <p:nvPr/>
              </p:nvSpPr>
              <p:spPr>
                <a:xfrm>
                  <a:off x="8364332" y="3836043"/>
                  <a:ext cx="183434" cy="124746"/>
                </a:xfrm>
                <a:custGeom>
                  <a:avLst/>
                  <a:gdLst>
                    <a:gd name="connsiteX0" fmla="*/ 48516 w 183434"/>
                    <a:gd name="connsiteY0" fmla="*/ 116742 h 124746"/>
                    <a:gd name="connsiteX1" fmla="*/ 46895 w 183434"/>
                    <a:gd name="connsiteY1" fmla="*/ 113137 h 124746"/>
                    <a:gd name="connsiteX2" fmla="*/ 42134 w 183434"/>
                    <a:gd name="connsiteY2" fmla="*/ 106549 h 124746"/>
                    <a:gd name="connsiteX3" fmla="*/ 41642 w 183434"/>
                    <a:gd name="connsiteY3" fmla="*/ 105920 h 124746"/>
                    <a:gd name="connsiteX4" fmla="*/ 44266 w 183434"/>
                    <a:gd name="connsiteY4" fmla="*/ 102995 h 124746"/>
                    <a:gd name="connsiteX5" fmla="*/ 44530 w 183434"/>
                    <a:gd name="connsiteY5" fmla="*/ 102693 h 124746"/>
                    <a:gd name="connsiteX6" fmla="*/ 45161 w 183434"/>
                    <a:gd name="connsiteY6" fmla="*/ 102303 h 124746"/>
                    <a:gd name="connsiteX7" fmla="*/ 45048 w 183434"/>
                    <a:gd name="connsiteY7" fmla="*/ 102139 h 124746"/>
                    <a:gd name="connsiteX8" fmla="*/ 45048 w 183434"/>
                    <a:gd name="connsiteY8" fmla="*/ 102139 h 124746"/>
                    <a:gd name="connsiteX9" fmla="*/ 45048 w 183434"/>
                    <a:gd name="connsiteY9" fmla="*/ 102139 h 124746"/>
                    <a:gd name="connsiteX10" fmla="*/ 43717 w 183434"/>
                    <a:gd name="connsiteY10" fmla="*/ 100126 h 124746"/>
                    <a:gd name="connsiteX11" fmla="*/ 39347 w 183434"/>
                    <a:gd name="connsiteY11" fmla="*/ 92701 h 124746"/>
                    <a:gd name="connsiteX12" fmla="*/ 34984 w 183434"/>
                    <a:gd name="connsiteY12" fmla="*/ 80433 h 124746"/>
                    <a:gd name="connsiteX13" fmla="*/ 34933 w 183434"/>
                    <a:gd name="connsiteY13" fmla="*/ 80433 h 124746"/>
                    <a:gd name="connsiteX14" fmla="*/ 34933 w 183434"/>
                    <a:gd name="connsiteY14" fmla="*/ 80357 h 124746"/>
                    <a:gd name="connsiteX15" fmla="*/ 33268 w 183434"/>
                    <a:gd name="connsiteY15" fmla="*/ 80779 h 124746"/>
                    <a:gd name="connsiteX16" fmla="*/ 29233 w 183434"/>
                    <a:gd name="connsiteY16" fmla="*/ 81785 h 124746"/>
                    <a:gd name="connsiteX17" fmla="*/ 23785 w 183434"/>
                    <a:gd name="connsiteY17" fmla="*/ 37115 h 124746"/>
                    <a:gd name="connsiteX18" fmla="*/ 33117 w 183434"/>
                    <a:gd name="connsiteY18" fmla="*/ 41103 h 124746"/>
                    <a:gd name="connsiteX19" fmla="*/ 34208 w 183434"/>
                    <a:gd name="connsiteY19" fmla="*/ 41569 h 124746"/>
                    <a:gd name="connsiteX20" fmla="*/ 34511 w 183434"/>
                    <a:gd name="connsiteY20" fmla="*/ 40424 h 124746"/>
                    <a:gd name="connsiteX21" fmla="*/ 38862 w 183434"/>
                    <a:gd name="connsiteY21" fmla="*/ 23927 h 124746"/>
                    <a:gd name="connsiteX22" fmla="*/ 39253 w 183434"/>
                    <a:gd name="connsiteY22" fmla="*/ 23436 h 124746"/>
                    <a:gd name="connsiteX23" fmla="*/ 39019 w 183434"/>
                    <a:gd name="connsiteY23" fmla="*/ 23311 h 124746"/>
                    <a:gd name="connsiteX24" fmla="*/ 39019 w 183434"/>
                    <a:gd name="connsiteY24" fmla="*/ 23311 h 124746"/>
                    <a:gd name="connsiteX25" fmla="*/ 38981 w 183434"/>
                    <a:gd name="connsiteY25" fmla="*/ 23311 h 124746"/>
                    <a:gd name="connsiteX26" fmla="*/ 38149 w 183434"/>
                    <a:gd name="connsiteY26" fmla="*/ 22883 h 124746"/>
                    <a:gd name="connsiteX27" fmla="*/ 34044 w 183434"/>
                    <a:gd name="connsiteY27" fmla="*/ 20756 h 124746"/>
                    <a:gd name="connsiteX28" fmla="*/ 35791 w 183434"/>
                    <a:gd name="connsiteY28" fmla="*/ 12892 h 124746"/>
                    <a:gd name="connsiteX29" fmla="*/ 36365 w 183434"/>
                    <a:gd name="connsiteY29" fmla="*/ 12193 h 124746"/>
                    <a:gd name="connsiteX30" fmla="*/ 35394 w 183434"/>
                    <a:gd name="connsiteY30" fmla="*/ 11564 h 124746"/>
                    <a:gd name="connsiteX31" fmla="*/ 17334 w 183434"/>
                    <a:gd name="connsiteY31" fmla="*/ 31 h 124746"/>
                    <a:gd name="connsiteX32" fmla="*/ 16785 w 183434"/>
                    <a:gd name="connsiteY32" fmla="*/ 893 h 124746"/>
                    <a:gd name="connsiteX33" fmla="*/ 15947 w 183434"/>
                    <a:gd name="connsiteY33" fmla="*/ 302 h 124746"/>
                    <a:gd name="connsiteX34" fmla="*/ 44 w 183434"/>
                    <a:gd name="connsiteY34" fmla="*/ 48886 h 124746"/>
                    <a:gd name="connsiteX35" fmla="*/ 14427 w 183434"/>
                    <a:gd name="connsiteY35" fmla="*/ 99402 h 124746"/>
                    <a:gd name="connsiteX36" fmla="*/ 14969 w 183434"/>
                    <a:gd name="connsiteY36" fmla="*/ 100214 h 124746"/>
                    <a:gd name="connsiteX37" fmla="*/ 15808 w 183434"/>
                    <a:gd name="connsiteY37" fmla="*/ 99710 h 124746"/>
                    <a:gd name="connsiteX38" fmla="*/ 21483 w 183434"/>
                    <a:gd name="connsiteY38" fmla="*/ 96250 h 124746"/>
                    <a:gd name="connsiteX39" fmla="*/ 23261 w 183434"/>
                    <a:gd name="connsiteY39" fmla="*/ 99761 h 124746"/>
                    <a:gd name="connsiteX40" fmla="*/ 24302 w 183434"/>
                    <a:gd name="connsiteY40" fmla="*/ 101296 h 124746"/>
                    <a:gd name="connsiteX41" fmla="*/ 19068 w 183434"/>
                    <a:gd name="connsiteY41" fmla="*/ 104693 h 124746"/>
                    <a:gd name="connsiteX42" fmla="*/ 19623 w 183434"/>
                    <a:gd name="connsiteY42" fmla="*/ 105549 h 124746"/>
                    <a:gd name="connsiteX43" fmla="*/ 18746 w 183434"/>
                    <a:gd name="connsiteY43" fmla="*/ 106078 h 124746"/>
                    <a:gd name="connsiteX44" fmla="*/ 19327 w 183434"/>
                    <a:gd name="connsiteY44" fmla="*/ 107053 h 124746"/>
                    <a:gd name="connsiteX45" fmla="*/ 39662 w 183434"/>
                    <a:gd name="connsiteY45" fmla="*/ 124386 h 124746"/>
                    <a:gd name="connsiteX46" fmla="*/ 45180 w 183434"/>
                    <a:gd name="connsiteY46" fmla="*/ 121033 h 124746"/>
                    <a:gd name="connsiteX47" fmla="*/ 48333 w 183434"/>
                    <a:gd name="connsiteY47" fmla="*/ 118711 h 124746"/>
                    <a:gd name="connsiteX48" fmla="*/ 49045 w 183434"/>
                    <a:gd name="connsiteY48" fmla="*/ 118290 h 124746"/>
                    <a:gd name="connsiteX49" fmla="*/ 48774 w 183434"/>
                    <a:gd name="connsiteY49" fmla="*/ 117503 h 124746"/>
                    <a:gd name="connsiteX50" fmla="*/ 40394 w 183434"/>
                    <a:gd name="connsiteY50" fmla="*/ 104253 h 124746"/>
                    <a:gd name="connsiteX51" fmla="*/ 36907 w 183434"/>
                    <a:gd name="connsiteY51" fmla="*/ 99006 h 124746"/>
                    <a:gd name="connsiteX52" fmla="*/ 41951 w 183434"/>
                    <a:gd name="connsiteY52" fmla="*/ 102498 h 124746"/>
                    <a:gd name="connsiteX53" fmla="*/ 32152 w 183434"/>
                    <a:gd name="connsiteY53" fmla="*/ 83176 h 124746"/>
                    <a:gd name="connsiteX54" fmla="*/ 31276 w 183434"/>
                    <a:gd name="connsiteY54" fmla="*/ 86636 h 124746"/>
                    <a:gd name="connsiteX55" fmla="*/ 30015 w 183434"/>
                    <a:gd name="connsiteY55" fmla="*/ 83704 h 124746"/>
                    <a:gd name="connsiteX56" fmla="*/ 32878 w 183434"/>
                    <a:gd name="connsiteY56" fmla="*/ 38750 h 124746"/>
                    <a:gd name="connsiteX57" fmla="*/ 24308 w 183434"/>
                    <a:gd name="connsiteY57" fmla="*/ 35082 h 124746"/>
                    <a:gd name="connsiteX58" fmla="*/ 24794 w 183434"/>
                    <a:gd name="connsiteY58" fmla="*/ 33321 h 124746"/>
                    <a:gd name="connsiteX59" fmla="*/ 30191 w 183434"/>
                    <a:gd name="connsiteY59" fmla="*/ 33950 h 124746"/>
                    <a:gd name="connsiteX60" fmla="*/ 30759 w 183434"/>
                    <a:gd name="connsiteY60" fmla="*/ 34013 h 124746"/>
                    <a:gd name="connsiteX61" fmla="*/ 31112 w 183434"/>
                    <a:gd name="connsiteY61" fmla="*/ 33572 h 124746"/>
                    <a:gd name="connsiteX62" fmla="*/ 35753 w 183434"/>
                    <a:gd name="connsiteY62" fmla="*/ 27803 h 124746"/>
                    <a:gd name="connsiteX63" fmla="*/ 25424 w 183434"/>
                    <a:gd name="connsiteY63" fmla="*/ 31339 h 124746"/>
                    <a:gd name="connsiteX64" fmla="*/ 32871 w 183434"/>
                    <a:gd name="connsiteY64" fmla="*/ 16799 h 124746"/>
                    <a:gd name="connsiteX65" fmla="*/ 29517 w 183434"/>
                    <a:gd name="connsiteY65" fmla="*/ 31861 h 124746"/>
                    <a:gd name="connsiteX66" fmla="*/ 36144 w 183434"/>
                    <a:gd name="connsiteY66" fmla="*/ 24091 h 124746"/>
                    <a:gd name="connsiteX67" fmla="*/ 32272 w 183434"/>
                    <a:gd name="connsiteY67" fmla="*/ 28898 h 124746"/>
                    <a:gd name="connsiteX68" fmla="*/ 33634 w 183434"/>
                    <a:gd name="connsiteY68" fmla="*/ 22788 h 124746"/>
                    <a:gd name="connsiteX69" fmla="*/ 15600 w 183434"/>
                    <a:gd name="connsiteY69" fmla="*/ 97464 h 124746"/>
                    <a:gd name="connsiteX70" fmla="*/ 2087 w 183434"/>
                    <a:gd name="connsiteY70" fmla="*/ 48962 h 124746"/>
                    <a:gd name="connsiteX71" fmla="*/ 17113 w 183434"/>
                    <a:gd name="connsiteY71" fmla="*/ 2271 h 124746"/>
                    <a:gd name="connsiteX72" fmla="*/ 33388 w 183434"/>
                    <a:gd name="connsiteY72" fmla="*/ 12665 h 124746"/>
                    <a:gd name="connsiteX73" fmla="*/ 29977 w 183434"/>
                    <a:gd name="connsiteY73" fmla="*/ 88757 h 124746"/>
                    <a:gd name="connsiteX74" fmla="*/ 23274 w 183434"/>
                    <a:gd name="connsiteY74" fmla="*/ 95206 h 124746"/>
                    <a:gd name="connsiteX75" fmla="*/ 31780 w 183434"/>
                    <a:gd name="connsiteY75" fmla="*/ 90040 h 124746"/>
                    <a:gd name="connsiteX76" fmla="*/ 32556 w 183434"/>
                    <a:gd name="connsiteY76" fmla="*/ 89568 h 124746"/>
                    <a:gd name="connsiteX77" fmla="*/ 32512 w 183434"/>
                    <a:gd name="connsiteY77" fmla="*/ 89474 h 124746"/>
                    <a:gd name="connsiteX78" fmla="*/ 32638 w 183434"/>
                    <a:gd name="connsiteY78" fmla="*/ 89505 h 124746"/>
                    <a:gd name="connsiteX79" fmla="*/ 33950 w 183434"/>
                    <a:gd name="connsiteY79" fmla="*/ 84340 h 124746"/>
                    <a:gd name="connsiteX80" fmla="*/ 37512 w 183434"/>
                    <a:gd name="connsiteY80" fmla="*/ 93557 h 124746"/>
                    <a:gd name="connsiteX81" fmla="*/ 40520 w 183434"/>
                    <a:gd name="connsiteY81" fmla="*/ 99018 h 124746"/>
                    <a:gd name="connsiteX82" fmla="*/ 34687 w 183434"/>
                    <a:gd name="connsiteY82" fmla="*/ 94998 h 124746"/>
                    <a:gd name="connsiteX83" fmla="*/ 34649 w 183434"/>
                    <a:gd name="connsiteY83" fmla="*/ 95048 h 124746"/>
                    <a:gd name="connsiteX84" fmla="*/ 34479 w 183434"/>
                    <a:gd name="connsiteY84" fmla="*/ 94734 h 124746"/>
                    <a:gd name="connsiteX85" fmla="*/ 33546 w 183434"/>
                    <a:gd name="connsiteY85" fmla="*/ 95363 h 124746"/>
                    <a:gd name="connsiteX86" fmla="*/ 26055 w 183434"/>
                    <a:gd name="connsiteY86" fmla="*/ 100226 h 124746"/>
                    <a:gd name="connsiteX87" fmla="*/ 25058 w 183434"/>
                    <a:gd name="connsiteY87" fmla="*/ 98767 h 124746"/>
                    <a:gd name="connsiteX88" fmla="*/ 23274 w 183434"/>
                    <a:gd name="connsiteY88" fmla="*/ 95206 h 124746"/>
                    <a:gd name="connsiteX89" fmla="*/ 43875 w 183434"/>
                    <a:gd name="connsiteY89" fmla="*/ 119447 h 124746"/>
                    <a:gd name="connsiteX90" fmla="*/ 39013 w 183434"/>
                    <a:gd name="connsiteY90" fmla="*/ 122436 h 124746"/>
                    <a:gd name="connsiteX91" fmla="*/ 21124 w 183434"/>
                    <a:gd name="connsiteY91" fmla="*/ 106034 h 124746"/>
                    <a:gd name="connsiteX92" fmla="*/ 21035 w 183434"/>
                    <a:gd name="connsiteY92" fmla="*/ 105889 h 124746"/>
                    <a:gd name="connsiteX93" fmla="*/ 33735 w 183434"/>
                    <a:gd name="connsiteY93" fmla="*/ 97647 h 124746"/>
                    <a:gd name="connsiteX94" fmla="*/ 40539 w 183434"/>
                    <a:gd name="connsiteY94" fmla="*/ 107827 h 124746"/>
                    <a:gd name="connsiteX95" fmla="*/ 45155 w 183434"/>
                    <a:gd name="connsiteY95" fmla="*/ 114206 h 124746"/>
                    <a:gd name="connsiteX96" fmla="*/ 46574 w 183434"/>
                    <a:gd name="connsiteY96" fmla="*/ 117390 h 124746"/>
                    <a:gd name="connsiteX97" fmla="*/ 46574 w 183434"/>
                    <a:gd name="connsiteY97" fmla="*/ 117390 h 124746"/>
                    <a:gd name="connsiteX98" fmla="*/ 43875 w 183434"/>
                    <a:gd name="connsiteY98" fmla="*/ 119447 h 124746"/>
                    <a:gd name="connsiteX99" fmla="*/ 183395 w 183434"/>
                    <a:gd name="connsiteY99" fmla="*/ 48886 h 124746"/>
                    <a:gd name="connsiteX100" fmla="*/ 167448 w 183434"/>
                    <a:gd name="connsiteY100" fmla="*/ 271 h 124746"/>
                    <a:gd name="connsiteX101" fmla="*/ 166609 w 183434"/>
                    <a:gd name="connsiteY101" fmla="*/ 862 h 124746"/>
                    <a:gd name="connsiteX102" fmla="*/ 166061 w 183434"/>
                    <a:gd name="connsiteY102" fmla="*/ 0 h 124746"/>
                    <a:gd name="connsiteX103" fmla="*/ 147995 w 183434"/>
                    <a:gd name="connsiteY103" fmla="*/ 11545 h 124746"/>
                    <a:gd name="connsiteX104" fmla="*/ 147030 w 183434"/>
                    <a:gd name="connsiteY104" fmla="*/ 12174 h 124746"/>
                    <a:gd name="connsiteX105" fmla="*/ 147604 w 183434"/>
                    <a:gd name="connsiteY105" fmla="*/ 12873 h 124746"/>
                    <a:gd name="connsiteX106" fmla="*/ 149350 w 183434"/>
                    <a:gd name="connsiteY106" fmla="*/ 20731 h 124746"/>
                    <a:gd name="connsiteX107" fmla="*/ 145245 w 183434"/>
                    <a:gd name="connsiteY107" fmla="*/ 22864 h 124746"/>
                    <a:gd name="connsiteX108" fmla="*/ 144419 w 183434"/>
                    <a:gd name="connsiteY108" fmla="*/ 23292 h 124746"/>
                    <a:gd name="connsiteX109" fmla="*/ 144363 w 183434"/>
                    <a:gd name="connsiteY109" fmla="*/ 23292 h 124746"/>
                    <a:gd name="connsiteX110" fmla="*/ 144363 w 183434"/>
                    <a:gd name="connsiteY110" fmla="*/ 23292 h 124746"/>
                    <a:gd name="connsiteX111" fmla="*/ 144142 w 183434"/>
                    <a:gd name="connsiteY111" fmla="*/ 23411 h 124746"/>
                    <a:gd name="connsiteX112" fmla="*/ 144520 w 183434"/>
                    <a:gd name="connsiteY112" fmla="*/ 23889 h 124746"/>
                    <a:gd name="connsiteX113" fmla="*/ 148884 w 183434"/>
                    <a:gd name="connsiteY113" fmla="*/ 40399 h 124746"/>
                    <a:gd name="connsiteX114" fmla="*/ 149186 w 183434"/>
                    <a:gd name="connsiteY114" fmla="*/ 41544 h 124746"/>
                    <a:gd name="connsiteX115" fmla="*/ 150277 w 183434"/>
                    <a:gd name="connsiteY115" fmla="*/ 41078 h 124746"/>
                    <a:gd name="connsiteX116" fmla="*/ 159610 w 183434"/>
                    <a:gd name="connsiteY116" fmla="*/ 37089 h 124746"/>
                    <a:gd name="connsiteX117" fmla="*/ 154162 w 183434"/>
                    <a:gd name="connsiteY117" fmla="*/ 81760 h 124746"/>
                    <a:gd name="connsiteX118" fmla="*/ 150120 w 183434"/>
                    <a:gd name="connsiteY118" fmla="*/ 80754 h 124746"/>
                    <a:gd name="connsiteX119" fmla="*/ 148436 w 183434"/>
                    <a:gd name="connsiteY119" fmla="*/ 80345 h 124746"/>
                    <a:gd name="connsiteX120" fmla="*/ 148436 w 183434"/>
                    <a:gd name="connsiteY120" fmla="*/ 80420 h 124746"/>
                    <a:gd name="connsiteX121" fmla="*/ 148386 w 183434"/>
                    <a:gd name="connsiteY121" fmla="*/ 80420 h 124746"/>
                    <a:gd name="connsiteX122" fmla="*/ 144022 w 183434"/>
                    <a:gd name="connsiteY122" fmla="*/ 92689 h 124746"/>
                    <a:gd name="connsiteX123" fmla="*/ 139646 w 183434"/>
                    <a:gd name="connsiteY123" fmla="*/ 100195 h 124746"/>
                    <a:gd name="connsiteX124" fmla="*/ 138259 w 183434"/>
                    <a:gd name="connsiteY124" fmla="*/ 102296 h 124746"/>
                    <a:gd name="connsiteX125" fmla="*/ 138353 w 183434"/>
                    <a:gd name="connsiteY125" fmla="*/ 102353 h 124746"/>
                    <a:gd name="connsiteX126" fmla="*/ 138278 w 183434"/>
                    <a:gd name="connsiteY126" fmla="*/ 102397 h 124746"/>
                    <a:gd name="connsiteX127" fmla="*/ 139129 w 183434"/>
                    <a:gd name="connsiteY127" fmla="*/ 103353 h 124746"/>
                    <a:gd name="connsiteX128" fmla="*/ 141613 w 183434"/>
                    <a:gd name="connsiteY128" fmla="*/ 106122 h 124746"/>
                    <a:gd name="connsiteX129" fmla="*/ 141203 w 183434"/>
                    <a:gd name="connsiteY129" fmla="*/ 106631 h 124746"/>
                    <a:gd name="connsiteX130" fmla="*/ 137086 w 183434"/>
                    <a:gd name="connsiteY130" fmla="*/ 111174 h 124746"/>
                    <a:gd name="connsiteX131" fmla="*/ 135825 w 183434"/>
                    <a:gd name="connsiteY131" fmla="*/ 112369 h 124746"/>
                    <a:gd name="connsiteX132" fmla="*/ 133157 w 183434"/>
                    <a:gd name="connsiteY132" fmla="*/ 117031 h 124746"/>
                    <a:gd name="connsiteX133" fmla="*/ 134690 w 183434"/>
                    <a:gd name="connsiteY133" fmla="*/ 118919 h 124746"/>
                    <a:gd name="connsiteX134" fmla="*/ 137843 w 183434"/>
                    <a:gd name="connsiteY134" fmla="*/ 120039 h 124746"/>
                    <a:gd name="connsiteX135" fmla="*/ 138851 w 183434"/>
                    <a:gd name="connsiteY135" fmla="*/ 120366 h 124746"/>
                    <a:gd name="connsiteX136" fmla="*/ 138959 w 183434"/>
                    <a:gd name="connsiteY136" fmla="*/ 120404 h 124746"/>
                    <a:gd name="connsiteX137" fmla="*/ 139072 w 183434"/>
                    <a:gd name="connsiteY137" fmla="*/ 120404 h 124746"/>
                    <a:gd name="connsiteX138" fmla="*/ 141172 w 183434"/>
                    <a:gd name="connsiteY138" fmla="*/ 120712 h 124746"/>
                    <a:gd name="connsiteX139" fmla="*/ 149161 w 183434"/>
                    <a:gd name="connsiteY139" fmla="*/ 120007 h 124746"/>
                    <a:gd name="connsiteX140" fmla="*/ 161621 w 183434"/>
                    <a:gd name="connsiteY140" fmla="*/ 106952 h 124746"/>
                    <a:gd name="connsiteX141" fmla="*/ 160612 w 183434"/>
                    <a:gd name="connsiteY141" fmla="*/ 106782 h 124746"/>
                    <a:gd name="connsiteX142" fmla="*/ 161148 w 183434"/>
                    <a:gd name="connsiteY142" fmla="*/ 105908 h 124746"/>
                    <a:gd name="connsiteX143" fmla="*/ 157472 w 183434"/>
                    <a:gd name="connsiteY143" fmla="*/ 103668 h 124746"/>
                    <a:gd name="connsiteX144" fmla="*/ 160102 w 183434"/>
                    <a:gd name="connsiteY144" fmla="*/ 99736 h 124746"/>
                    <a:gd name="connsiteX145" fmla="*/ 161892 w 183434"/>
                    <a:gd name="connsiteY145" fmla="*/ 96225 h 124746"/>
                    <a:gd name="connsiteX146" fmla="*/ 167568 w 183434"/>
                    <a:gd name="connsiteY146" fmla="*/ 99679 h 124746"/>
                    <a:gd name="connsiteX147" fmla="*/ 168406 w 183434"/>
                    <a:gd name="connsiteY147" fmla="*/ 100182 h 124746"/>
                    <a:gd name="connsiteX148" fmla="*/ 168949 w 183434"/>
                    <a:gd name="connsiteY148" fmla="*/ 99371 h 124746"/>
                    <a:gd name="connsiteX149" fmla="*/ 183395 w 183434"/>
                    <a:gd name="connsiteY149" fmla="*/ 48886 h 124746"/>
                    <a:gd name="connsiteX150" fmla="*/ 149811 w 183434"/>
                    <a:gd name="connsiteY150" fmla="*/ 22770 h 124746"/>
                    <a:gd name="connsiteX151" fmla="*/ 151173 w 183434"/>
                    <a:gd name="connsiteY151" fmla="*/ 28885 h 124746"/>
                    <a:gd name="connsiteX152" fmla="*/ 147301 w 183434"/>
                    <a:gd name="connsiteY152" fmla="*/ 24078 h 124746"/>
                    <a:gd name="connsiteX153" fmla="*/ 150567 w 183434"/>
                    <a:gd name="connsiteY153" fmla="*/ 16748 h 124746"/>
                    <a:gd name="connsiteX154" fmla="*/ 158014 w 183434"/>
                    <a:gd name="connsiteY154" fmla="*/ 31326 h 124746"/>
                    <a:gd name="connsiteX155" fmla="*/ 153922 w 183434"/>
                    <a:gd name="connsiteY155" fmla="*/ 31811 h 124746"/>
                    <a:gd name="connsiteX156" fmla="*/ 150567 w 183434"/>
                    <a:gd name="connsiteY156" fmla="*/ 38769 h 124746"/>
                    <a:gd name="connsiteX157" fmla="*/ 147679 w 183434"/>
                    <a:gd name="connsiteY157" fmla="*/ 27828 h 124746"/>
                    <a:gd name="connsiteX158" fmla="*/ 152333 w 183434"/>
                    <a:gd name="connsiteY158" fmla="*/ 33604 h 124746"/>
                    <a:gd name="connsiteX159" fmla="*/ 152686 w 183434"/>
                    <a:gd name="connsiteY159" fmla="*/ 34044 h 124746"/>
                    <a:gd name="connsiteX160" fmla="*/ 153247 w 183434"/>
                    <a:gd name="connsiteY160" fmla="*/ 33981 h 124746"/>
                    <a:gd name="connsiteX161" fmla="*/ 158651 w 183434"/>
                    <a:gd name="connsiteY161" fmla="*/ 33352 h 124746"/>
                    <a:gd name="connsiteX162" fmla="*/ 159137 w 183434"/>
                    <a:gd name="connsiteY162" fmla="*/ 35114 h 124746"/>
                    <a:gd name="connsiteX163" fmla="*/ 153405 w 183434"/>
                    <a:gd name="connsiteY163" fmla="*/ 83723 h 124746"/>
                    <a:gd name="connsiteX164" fmla="*/ 152144 w 183434"/>
                    <a:gd name="connsiteY164" fmla="*/ 86655 h 124746"/>
                    <a:gd name="connsiteX165" fmla="*/ 151274 w 183434"/>
                    <a:gd name="connsiteY165" fmla="*/ 83201 h 124746"/>
                    <a:gd name="connsiteX166" fmla="*/ 141563 w 183434"/>
                    <a:gd name="connsiteY166" fmla="*/ 102969 h 124746"/>
                    <a:gd name="connsiteX167" fmla="*/ 145378 w 183434"/>
                    <a:gd name="connsiteY167" fmla="*/ 100874 h 124746"/>
                    <a:gd name="connsiteX168" fmla="*/ 142938 w 183434"/>
                    <a:gd name="connsiteY168" fmla="*/ 104505 h 124746"/>
                    <a:gd name="connsiteX169" fmla="*/ 159364 w 183434"/>
                    <a:gd name="connsiteY169" fmla="*/ 107254 h 124746"/>
                    <a:gd name="connsiteX170" fmla="*/ 148644 w 183434"/>
                    <a:gd name="connsiteY170" fmla="*/ 118120 h 124746"/>
                    <a:gd name="connsiteX171" fmla="*/ 141550 w 183434"/>
                    <a:gd name="connsiteY171" fmla="*/ 118749 h 124746"/>
                    <a:gd name="connsiteX172" fmla="*/ 139532 w 183434"/>
                    <a:gd name="connsiteY172" fmla="*/ 118453 h 124746"/>
                    <a:gd name="connsiteX173" fmla="*/ 138448 w 183434"/>
                    <a:gd name="connsiteY173" fmla="*/ 118107 h 124746"/>
                    <a:gd name="connsiteX174" fmla="*/ 135509 w 183434"/>
                    <a:gd name="connsiteY174" fmla="*/ 117057 h 124746"/>
                    <a:gd name="connsiteX175" fmla="*/ 135245 w 183434"/>
                    <a:gd name="connsiteY175" fmla="*/ 116786 h 124746"/>
                    <a:gd name="connsiteX176" fmla="*/ 137187 w 183434"/>
                    <a:gd name="connsiteY176" fmla="*/ 113955 h 124746"/>
                    <a:gd name="connsiteX177" fmla="*/ 137237 w 183434"/>
                    <a:gd name="connsiteY177" fmla="*/ 113923 h 124746"/>
                    <a:gd name="connsiteX178" fmla="*/ 137281 w 183434"/>
                    <a:gd name="connsiteY178" fmla="*/ 113879 h 124746"/>
                    <a:gd name="connsiteX179" fmla="*/ 138542 w 183434"/>
                    <a:gd name="connsiteY179" fmla="*/ 112671 h 124746"/>
                    <a:gd name="connsiteX180" fmla="*/ 142868 w 183434"/>
                    <a:gd name="connsiteY180" fmla="*/ 107927 h 124746"/>
                    <a:gd name="connsiteX181" fmla="*/ 148051 w 183434"/>
                    <a:gd name="connsiteY181" fmla="*/ 100340 h 124746"/>
                    <a:gd name="connsiteX182" fmla="*/ 158393 w 183434"/>
                    <a:gd name="connsiteY182" fmla="*/ 98741 h 124746"/>
                    <a:gd name="connsiteX183" fmla="*/ 155763 w 183434"/>
                    <a:gd name="connsiteY183" fmla="*/ 102661 h 124746"/>
                    <a:gd name="connsiteX184" fmla="*/ 148196 w 183434"/>
                    <a:gd name="connsiteY184" fmla="*/ 98043 h 124746"/>
                    <a:gd name="connsiteX185" fmla="*/ 147339 w 183434"/>
                    <a:gd name="connsiteY185" fmla="*/ 97521 h 124746"/>
                    <a:gd name="connsiteX186" fmla="*/ 147339 w 183434"/>
                    <a:gd name="connsiteY186" fmla="*/ 97477 h 124746"/>
                    <a:gd name="connsiteX187" fmla="*/ 147307 w 183434"/>
                    <a:gd name="connsiteY187" fmla="*/ 97477 h 124746"/>
                    <a:gd name="connsiteX188" fmla="*/ 147307 w 183434"/>
                    <a:gd name="connsiteY188" fmla="*/ 97477 h 124746"/>
                    <a:gd name="connsiteX189" fmla="*/ 147307 w 183434"/>
                    <a:gd name="connsiteY189" fmla="*/ 97508 h 124746"/>
                    <a:gd name="connsiteX190" fmla="*/ 142130 w 183434"/>
                    <a:gd name="connsiteY190" fmla="*/ 100365 h 124746"/>
                    <a:gd name="connsiteX191" fmla="*/ 145914 w 183434"/>
                    <a:gd name="connsiteY191" fmla="*/ 93557 h 124746"/>
                    <a:gd name="connsiteX192" fmla="*/ 149458 w 183434"/>
                    <a:gd name="connsiteY192" fmla="*/ 84340 h 124746"/>
                    <a:gd name="connsiteX193" fmla="*/ 150769 w 183434"/>
                    <a:gd name="connsiteY193" fmla="*/ 89505 h 124746"/>
                    <a:gd name="connsiteX194" fmla="*/ 150895 w 183434"/>
                    <a:gd name="connsiteY194" fmla="*/ 89474 h 124746"/>
                    <a:gd name="connsiteX195" fmla="*/ 150851 w 183434"/>
                    <a:gd name="connsiteY195" fmla="*/ 89568 h 124746"/>
                    <a:gd name="connsiteX196" fmla="*/ 151627 w 183434"/>
                    <a:gd name="connsiteY196" fmla="*/ 90040 h 124746"/>
                    <a:gd name="connsiteX197" fmla="*/ 160158 w 183434"/>
                    <a:gd name="connsiteY197" fmla="*/ 95206 h 124746"/>
                    <a:gd name="connsiteX198" fmla="*/ 158387 w 183434"/>
                    <a:gd name="connsiteY198" fmla="*/ 98729 h 124746"/>
                    <a:gd name="connsiteX199" fmla="*/ 167851 w 183434"/>
                    <a:gd name="connsiteY199" fmla="*/ 97483 h 124746"/>
                    <a:gd name="connsiteX200" fmla="*/ 153481 w 183434"/>
                    <a:gd name="connsiteY200" fmla="*/ 88757 h 124746"/>
                    <a:gd name="connsiteX201" fmla="*/ 150069 w 183434"/>
                    <a:gd name="connsiteY201" fmla="*/ 12665 h 124746"/>
                    <a:gd name="connsiteX202" fmla="*/ 166344 w 183434"/>
                    <a:gd name="connsiteY202" fmla="*/ 2271 h 124746"/>
                    <a:gd name="connsiteX203" fmla="*/ 181365 w 183434"/>
                    <a:gd name="connsiteY203" fmla="*/ 48962 h 124746"/>
                    <a:gd name="connsiteX204" fmla="*/ 167839 w 183434"/>
                    <a:gd name="connsiteY204" fmla="*/ 97464 h 124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</a:cxnLst>
                  <a:rect l="l" t="t" r="r" b="b"/>
                  <a:pathLst>
                    <a:path w="183434" h="124746">
                      <a:moveTo>
                        <a:pt x="48516" y="116742"/>
                      </a:moveTo>
                      <a:cubicBezTo>
                        <a:pt x="48141" y="115473"/>
                        <a:pt x="47596" y="114260"/>
                        <a:pt x="46895" y="113137"/>
                      </a:cubicBezTo>
                      <a:cubicBezTo>
                        <a:pt x="45495" y="110813"/>
                        <a:pt x="43902" y="108609"/>
                        <a:pt x="42134" y="106549"/>
                      </a:cubicBezTo>
                      <a:lnTo>
                        <a:pt x="41642" y="105920"/>
                      </a:lnTo>
                      <a:lnTo>
                        <a:pt x="44266" y="102995"/>
                      </a:lnTo>
                      <a:lnTo>
                        <a:pt x="44530" y="102693"/>
                      </a:lnTo>
                      <a:lnTo>
                        <a:pt x="45161" y="102303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3717" y="100126"/>
                      </a:lnTo>
                      <a:cubicBezTo>
                        <a:pt x="42043" y="97785"/>
                        <a:pt x="40581" y="95301"/>
                        <a:pt x="39347" y="92701"/>
                      </a:cubicBezTo>
                      <a:cubicBezTo>
                        <a:pt x="37479" y="88770"/>
                        <a:pt x="36017" y="84659"/>
                        <a:pt x="34984" y="80433"/>
                      </a:cubicBezTo>
                      <a:lnTo>
                        <a:pt x="34933" y="80433"/>
                      </a:lnTo>
                      <a:lnTo>
                        <a:pt x="34933" y="80357"/>
                      </a:lnTo>
                      <a:lnTo>
                        <a:pt x="33268" y="80779"/>
                      </a:lnTo>
                      <a:lnTo>
                        <a:pt x="29233" y="81785"/>
                      </a:lnTo>
                      <a:cubicBezTo>
                        <a:pt x="22713" y="65112"/>
                        <a:pt x="20890" y="50296"/>
                        <a:pt x="23785" y="37115"/>
                      </a:cubicBezTo>
                      <a:lnTo>
                        <a:pt x="33117" y="41103"/>
                      </a:lnTo>
                      <a:lnTo>
                        <a:pt x="34208" y="41569"/>
                      </a:lnTo>
                      <a:lnTo>
                        <a:pt x="34511" y="40424"/>
                      </a:lnTo>
                      <a:lnTo>
                        <a:pt x="38862" y="23927"/>
                      </a:lnTo>
                      <a:lnTo>
                        <a:pt x="39253" y="23436"/>
                      </a:lnTo>
                      <a:lnTo>
                        <a:pt x="39019" y="23311"/>
                      </a:lnTo>
                      <a:lnTo>
                        <a:pt x="39019" y="23311"/>
                      </a:lnTo>
                      <a:lnTo>
                        <a:pt x="38981" y="23311"/>
                      </a:lnTo>
                      <a:lnTo>
                        <a:pt x="38149" y="22883"/>
                      </a:lnTo>
                      <a:lnTo>
                        <a:pt x="34044" y="20756"/>
                      </a:lnTo>
                      <a:lnTo>
                        <a:pt x="35791" y="12892"/>
                      </a:lnTo>
                      <a:lnTo>
                        <a:pt x="36365" y="12193"/>
                      </a:lnTo>
                      <a:lnTo>
                        <a:pt x="35394" y="11564"/>
                      </a:lnTo>
                      <a:lnTo>
                        <a:pt x="17334" y="31"/>
                      </a:lnTo>
                      <a:lnTo>
                        <a:pt x="16785" y="893"/>
                      </a:lnTo>
                      <a:lnTo>
                        <a:pt x="15947" y="302"/>
                      </a:lnTo>
                      <a:cubicBezTo>
                        <a:pt x="6167" y="14131"/>
                        <a:pt x="504" y="31395"/>
                        <a:pt x="44" y="48886"/>
                      </a:cubicBezTo>
                      <a:cubicBezTo>
                        <a:pt x="-527" y="66806"/>
                        <a:pt x="4500" y="84459"/>
                        <a:pt x="14427" y="99402"/>
                      </a:cubicBezTo>
                      <a:lnTo>
                        <a:pt x="14969" y="100214"/>
                      </a:lnTo>
                      <a:lnTo>
                        <a:pt x="15808" y="99710"/>
                      </a:lnTo>
                      <a:lnTo>
                        <a:pt x="21483" y="96250"/>
                      </a:lnTo>
                      <a:cubicBezTo>
                        <a:pt x="21868" y="97087"/>
                        <a:pt x="22618" y="98660"/>
                        <a:pt x="23261" y="99761"/>
                      </a:cubicBezTo>
                      <a:cubicBezTo>
                        <a:pt x="23582" y="100290"/>
                        <a:pt x="23929" y="100802"/>
                        <a:pt x="24302" y="101296"/>
                      </a:cubicBezTo>
                      <a:lnTo>
                        <a:pt x="19068" y="104693"/>
                      </a:lnTo>
                      <a:lnTo>
                        <a:pt x="19623" y="105549"/>
                      </a:lnTo>
                      <a:lnTo>
                        <a:pt x="18746" y="106078"/>
                      </a:lnTo>
                      <a:lnTo>
                        <a:pt x="19327" y="107053"/>
                      </a:lnTo>
                      <a:cubicBezTo>
                        <a:pt x="22952" y="113061"/>
                        <a:pt x="31270" y="127174"/>
                        <a:pt x="39662" y="124386"/>
                      </a:cubicBezTo>
                      <a:cubicBezTo>
                        <a:pt x="41709" y="123650"/>
                        <a:pt x="43585" y="122510"/>
                        <a:pt x="45180" y="121033"/>
                      </a:cubicBezTo>
                      <a:cubicBezTo>
                        <a:pt x="46169" y="120178"/>
                        <a:pt x="47222" y="119401"/>
                        <a:pt x="48333" y="118711"/>
                      </a:cubicBezTo>
                      <a:lnTo>
                        <a:pt x="49045" y="118290"/>
                      </a:lnTo>
                      <a:cubicBezTo>
                        <a:pt x="49045" y="118290"/>
                        <a:pt x="48774" y="117503"/>
                        <a:pt x="48774" y="117503"/>
                      </a:cubicBezTo>
                      <a:close/>
                      <a:moveTo>
                        <a:pt x="40394" y="104253"/>
                      </a:moveTo>
                      <a:cubicBezTo>
                        <a:pt x="39227" y="102642"/>
                        <a:pt x="38010" y="100805"/>
                        <a:pt x="36907" y="99006"/>
                      </a:cubicBezTo>
                      <a:lnTo>
                        <a:pt x="41951" y="102498"/>
                      </a:lnTo>
                      <a:close/>
                      <a:moveTo>
                        <a:pt x="32152" y="83176"/>
                      </a:moveTo>
                      <a:lnTo>
                        <a:pt x="31276" y="86636"/>
                      </a:lnTo>
                      <a:cubicBezTo>
                        <a:pt x="30847" y="85655"/>
                        <a:pt x="30437" y="84673"/>
                        <a:pt x="30015" y="83704"/>
                      </a:cubicBezTo>
                      <a:close/>
                      <a:moveTo>
                        <a:pt x="32878" y="38750"/>
                      </a:moveTo>
                      <a:lnTo>
                        <a:pt x="24308" y="35082"/>
                      </a:lnTo>
                      <a:cubicBezTo>
                        <a:pt x="24466" y="34497"/>
                        <a:pt x="24617" y="33906"/>
                        <a:pt x="24794" y="33321"/>
                      </a:cubicBezTo>
                      <a:lnTo>
                        <a:pt x="30191" y="33950"/>
                      </a:lnTo>
                      <a:lnTo>
                        <a:pt x="30759" y="34013"/>
                      </a:lnTo>
                      <a:lnTo>
                        <a:pt x="31112" y="33572"/>
                      </a:lnTo>
                      <a:lnTo>
                        <a:pt x="35753" y="27803"/>
                      </a:lnTo>
                      <a:close/>
                      <a:moveTo>
                        <a:pt x="25424" y="31339"/>
                      </a:moveTo>
                      <a:cubicBezTo>
                        <a:pt x="27192" y="26160"/>
                        <a:pt x="29700" y="21262"/>
                        <a:pt x="32871" y="16799"/>
                      </a:cubicBezTo>
                      <a:lnTo>
                        <a:pt x="29517" y="31861"/>
                      </a:lnTo>
                      <a:close/>
                      <a:moveTo>
                        <a:pt x="36144" y="24091"/>
                      </a:moveTo>
                      <a:lnTo>
                        <a:pt x="32272" y="28898"/>
                      </a:lnTo>
                      <a:lnTo>
                        <a:pt x="33634" y="22788"/>
                      </a:lnTo>
                      <a:close/>
                      <a:moveTo>
                        <a:pt x="15600" y="97464"/>
                      </a:moveTo>
                      <a:cubicBezTo>
                        <a:pt x="6261" y="83042"/>
                        <a:pt x="1548" y="66124"/>
                        <a:pt x="2087" y="48962"/>
                      </a:cubicBezTo>
                      <a:cubicBezTo>
                        <a:pt x="2503" y="32283"/>
                        <a:pt x="7719" y="16075"/>
                        <a:pt x="17113" y="2271"/>
                      </a:cubicBezTo>
                      <a:lnTo>
                        <a:pt x="33388" y="12665"/>
                      </a:lnTo>
                      <a:cubicBezTo>
                        <a:pt x="17321" y="33050"/>
                        <a:pt x="16199" y="57965"/>
                        <a:pt x="29977" y="88757"/>
                      </a:cubicBezTo>
                      <a:close/>
                      <a:moveTo>
                        <a:pt x="23274" y="95206"/>
                      </a:moveTo>
                      <a:lnTo>
                        <a:pt x="31780" y="90040"/>
                      </a:lnTo>
                      <a:lnTo>
                        <a:pt x="32556" y="89568"/>
                      </a:lnTo>
                      <a:lnTo>
                        <a:pt x="32512" y="89474"/>
                      </a:lnTo>
                      <a:lnTo>
                        <a:pt x="32638" y="89505"/>
                      </a:lnTo>
                      <a:lnTo>
                        <a:pt x="33950" y="84340"/>
                      </a:lnTo>
                      <a:cubicBezTo>
                        <a:pt x="34888" y="87503"/>
                        <a:pt x="36079" y="90585"/>
                        <a:pt x="37512" y="93557"/>
                      </a:cubicBezTo>
                      <a:cubicBezTo>
                        <a:pt x="38380" y="95448"/>
                        <a:pt x="39386" y="97274"/>
                        <a:pt x="40520" y="99018"/>
                      </a:cubicBezTo>
                      <a:lnTo>
                        <a:pt x="34687" y="94998"/>
                      </a:lnTo>
                      <a:lnTo>
                        <a:pt x="34649" y="95048"/>
                      </a:lnTo>
                      <a:lnTo>
                        <a:pt x="34479" y="94734"/>
                      </a:lnTo>
                      <a:lnTo>
                        <a:pt x="33546" y="95363"/>
                      </a:lnTo>
                      <a:lnTo>
                        <a:pt x="26055" y="100226"/>
                      </a:lnTo>
                      <a:cubicBezTo>
                        <a:pt x="25714" y="99761"/>
                        <a:pt x="25323" y="99220"/>
                        <a:pt x="25058" y="98767"/>
                      </a:cubicBezTo>
                      <a:cubicBezTo>
                        <a:pt x="24403" y="97628"/>
                        <a:pt x="23583" y="95917"/>
                        <a:pt x="23274" y="95206"/>
                      </a:cubicBezTo>
                      <a:close/>
                      <a:moveTo>
                        <a:pt x="43875" y="119447"/>
                      </a:moveTo>
                      <a:cubicBezTo>
                        <a:pt x="42474" y="120762"/>
                        <a:pt x="40820" y="121778"/>
                        <a:pt x="39013" y="122436"/>
                      </a:cubicBezTo>
                      <a:cubicBezTo>
                        <a:pt x="32190" y="124713"/>
                        <a:pt x="24150" y="111142"/>
                        <a:pt x="21124" y="106034"/>
                      </a:cubicBezTo>
                      <a:lnTo>
                        <a:pt x="21035" y="105889"/>
                      </a:lnTo>
                      <a:lnTo>
                        <a:pt x="33735" y="97647"/>
                      </a:lnTo>
                      <a:cubicBezTo>
                        <a:pt x="35737" y="101210"/>
                        <a:pt x="38012" y="104613"/>
                        <a:pt x="40539" y="107827"/>
                      </a:cubicBezTo>
                      <a:cubicBezTo>
                        <a:pt x="42255" y="109819"/>
                        <a:pt x="43800" y="111954"/>
                        <a:pt x="45155" y="114206"/>
                      </a:cubicBezTo>
                      <a:cubicBezTo>
                        <a:pt x="45768" y="115200"/>
                        <a:pt x="46245" y="116270"/>
                        <a:pt x="46574" y="117390"/>
                      </a:cubicBezTo>
                      <a:lnTo>
                        <a:pt x="46574" y="117390"/>
                      </a:lnTo>
                      <a:cubicBezTo>
                        <a:pt x="45637" y="118025"/>
                        <a:pt x="44735" y="118712"/>
                        <a:pt x="43875" y="119447"/>
                      </a:cubicBezTo>
                      <a:close/>
                      <a:moveTo>
                        <a:pt x="183395" y="48886"/>
                      </a:moveTo>
                      <a:cubicBezTo>
                        <a:pt x="182941" y="31377"/>
                        <a:pt x="177272" y="14112"/>
                        <a:pt x="167448" y="271"/>
                      </a:cubicBezTo>
                      <a:lnTo>
                        <a:pt x="166609" y="862"/>
                      </a:lnTo>
                      <a:lnTo>
                        <a:pt x="166061" y="0"/>
                      </a:lnTo>
                      <a:lnTo>
                        <a:pt x="147995" y="11545"/>
                      </a:lnTo>
                      <a:lnTo>
                        <a:pt x="147030" y="12174"/>
                      </a:lnTo>
                      <a:lnTo>
                        <a:pt x="147604" y="12873"/>
                      </a:lnTo>
                      <a:lnTo>
                        <a:pt x="149350" y="20731"/>
                      </a:lnTo>
                      <a:lnTo>
                        <a:pt x="145245" y="22864"/>
                      </a:lnTo>
                      <a:lnTo>
                        <a:pt x="144419" y="23292"/>
                      </a:lnTo>
                      <a:lnTo>
                        <a:pt x="144363" y="23292"/>
                      </a:lnTo>
                      <a:lnTo>
                        <a:pt x="144363" y="23292"/>
                      </a:lnTo>
                      <a:lnTo>
                        <a:pt x="144142" y="23411"/>
                      </a:lnTo>
                      <a:lnTo>
                        <a:pt x="144520" y="23889"/>
                      </a:lnTo>
                      <a:lnTo>
                        <a:pt x="148884" y="40399"/>
                      </a:lnTo>
                      <a:lnTo>
                        <a:pt x="149186" y="41544"/>
                      </a:lnTo>
                      <a:lnTo>
                        <a:pt x="150277" y="41078"/>
                      </a:lnTo>
                      <a:lnTo>
                        <a:pt x="159610" y="37089"/>
                      </a:lnTo>
                      <a:cubicBezTo>
                        <a:pt x="162504" y="50302"/>
                        <a:pt x="160688" y="65106"/>
                        <a:pt x="154162" y="81760"/>
                      </a:cubicBezTo>
                      <a:lnTo>
                        <a:pt x="150120" y="80754"/>
                      </a:lnTo>
                      <a:lnTo>
                        <a:pt x="148436" y="80345"/>
                      </a:lnTo>
                      <a:lnTo>
                        <a:pt x="148436" y="80420"/>
                      </a:lnTo>
                      <a:lnTo>
                        <a:pt x="148386" y="80420"/>
                      </a:lnTo>
                      <a:cubicBezTo>
                        <a:pt x="147350" y="84646"/>
                        <a:pt x="145888" y="88757"/>
                        <a:pt x="144022" y="92689"/>
                      </a:cubicBezTo>
                      <a:cubicBezTo>
                        <a:pt x="142786" y="95314"/>
                        <a:pt x="141321" y="97825"/>
                        <a:pt x="139646" y="100195"/>
                      </a:cubicBezTo>
                      <a:lnTo>
                        <a:pt x="138259" y="102296"/>
                      </a:lnTo>
                      <a:lnTo>
                        <a:pt x="138353" y="102353"/>
                      </a:lnTo>
                      <a:lnTo>
                        <a:pt x="138278" y="102397"/>
                      </a:lnTo>
                      <a:lnTo>
                        <a:pt x="139129" y="103353"/>
                      </a:lnTo>
                      <a:lnTo>
                        <a:pt x="141613" y="106122"/>
                      </a:lnTo>
                      <a:lnTo>
                        <a:pt x="141203" y="106631"/>
                      </a:lnTo>
                      <a:cubicBezTo>
                        <a:pt x="139968" y="108263"/>
                        <a:pt x="138590" y="109784"/>
                        <a:pt x="137086" y="111174"/>
                      </a:cubicBezTo>
                      <a:lnTo>
                        <a:pt x="135825" y="112369"/>
                      </a:lnTo>
                      <a:cubicBezTo>
                        <a:pt x="134015" y="113753"/>
                        <a:pt x="132968" y="115578"/>
                        <a:pt x="133157" y="117031"/>
                      </a:cubicBezTo>
                      <a:cubicBezTo>
                        <a:pt x="133275" y="117896"/>
                        <a:pt x="133866" y="118624"/>
                        <a:pt x="134690" y="118919"/>
                      </a:cubicBezTo>
                      <a:cubicBezTo>
                        <a:pt x="135715" y="119361"/>
                        <a:pt x="136768" y="119736"/>
                        <a:pt x="137843" y="120039"/>
                      </a:cubicBezTo>
                      <a:cubicBezTo>
                        <a:pt x="138185" y="120127"/>
                        <a:pt x="138522" y="120236"/>
                        <a:pt x="138851" y="120366"/>
                      </a:cubicBezTo>
                      <a:lnTo>
                        <a:pt x="138959" y="120404"/>
                      </a:lnTo>
                      <a:lnTo>
                        <a:pt x="139072" y="120404"/>
                      </a:lnTo>
                      <a:lnTo>
                        <a:pt x="141172" y="120712"/>
                      </a:lnTo>
                      <a:cubicBezTo>
                        <a:pt x="144470" y="121222"/>
                        <a:pt x="145050" y="121240"/>
                        <a:pt x="149161" y="120007"/>
                      </a:cubicBezTo>
                      <a:cubicBezTo>
                        <a:pt x="156911" y="117692"/>
                        <a:pt x="161502" y="107625"/>
                        <a:pt x="161621" y="106952"/>
                      </a:cubicBezTo>
                      <a:lnTo>
                        <a:pt x="160612" y="106782"/>
                      </a:lnTo>
                      <a:lnTo>
                        <a:pt x="161148" y="105908"/>
                      </a:lnTo>
                      <a:lnTo>
                        <a:pt x="157472" y="103668"/>
                      </a:lnTo>
                      <a:cubicBezTo>
                        <a:pt x="158229" y="102598"/>
                        <a:pt x="159332" y="101000"/>
                        <a:pt x="160102" y="99736"/>
                      </a:cubicBezTo>
                      <a:cubicBezTo>
                        <a:pt x="160764" y="98641"/>
                        <a:pt x="161508" y="97062"/>
                        <a:pt x="161892" y="96225"/>
                      </a:cubicBezTo>
                      <a:lnTo>
                        <a:pt x="167568" y="99679"/>
                      </a:lnTo>
                      <a:lnTo>
                        <a:pt x="168406" y="100182"/>
                      </a:lnTo>
                      <a:lnTo>
                        <a:pt x="168949" y="99371"/>
                      </a:lnTo>
                      <a:cubicBezTo>
                        <a:pt x="178892" y="84443"/>
                        <a:pt x="183940" y="66802"/>
                        <a:pt x="183395" y="48886"/>
                      </a:cubicBezTo>
                      <a:close/>
                      <a:moveTo>
                        <a:pt x="149811" y="22770"/>
                      </a:moveTo>
                      <a:lnTo>
                        <a:pt x="151173" y="28885"/>
                      </a:lnTo>
                      <a:lnTo>
                        <a:pt x="147301" y="24078"/>
                      </a:lnTo>
                      <a:close/>
                      <a:moveTo>
                        <a:pt x="150567" y="16748"/>
                      </a:moveTo>
                      <a:cubicBezTo>
                        <a:pt x="153740" y="21225"/>
                        <a:pt x="156248" y="26135"/>
                        <a:pt x="158014" y="31326"/>
                      </a:cubicBezTo>
                      <a:lnTo>
                        <a:pt x="153922" y="31811"/>
                      </a:lnTo>
                      <a:close/>
                      <a:moveTo>
                        <a:pt x="150567" y="38769"/>
                      </a:moveTo>
                      <a:lnTo>
                        <a:pt x="147679" y="27828"/>
                      </a:lnTo>
                      <a:lnTo>
                        <a:pt x="152333" y="33604"/>
                      </a:lnTo>
                      <a:lnTo>
                        <a:pt x="152686" y="34044"/>
                      </a:lnTo>
                      <a:lnTo>
                        <a:pt x="153247" y="33981"/>
                      </a:lnTo>
                      <a:lnTo>
                        <a:pt x="158651" y="33352"/>
                      </a:lnTo>
                      <a:cubicBezTo>
                        <a:pt x="158822" y="33937"/>
                        <a:pt x="158979" y="34529"/>
                        <a:pt x="159137" y="35114"/>
                      </a:cubicBezTo>
                      <a:close/>
                      <a:moveTo>
                        <a:pt x="153405" y="83723"/>
                      </a:moveTo>
                      <a:cubicBezTo>
                        <a:pt x="153010" y="84697"/>
                        <a:pt x="152590" y="85674"/>
                        <a:pt x="152144" y="86655"/>
                      </a:cubicBezTo>
                      <a:lnTo>
                        <a:pt x="151274" y="83201"/>
                      </a:lnTo>
                      <a:close/>
                      <a:moveTo>
                        <a:pt x="141563" y="102969"/>
                      </a:moveTo>
                      <a:lnTo>
                        <a:pt x="145378" y="100874"/>
                      </a:lnTo>
                      <a:cubicBezTo>
                        <a:pt x="144633" y="102129"/>
                        <a:pt x="143818" y="103341"/>
                        <a:pt x="142938" y="104505"/>
                      </a:cubicBezTo>
                      <a:close/>
                      <a:moveTo>
                        <a:pt x="159364" y="107254"/>
                      </a:moveTo>
                      <a:cubicBezTo>
                        <a:pt x="158160" y="109771"/>
                        <a:pt x="154206" y="116446"/>
                        <a:pt x="148644" y="118120"/>
                      </a:cubicBezTo>
                      <a:cubicBezTo>
                        <a:pt x="144817" y="119259"/>
                        <a:pt x="144571" y="119221"/>
                        <a:pt x="141550" y="118749"/>
                      </a:cubicBezTo>
                      <a:lnTo>
                        <a:pt x="139532" y="118453"/>
                      </a:lnTo>
                      <a:cubicBezTo>
                        <a:pt x="139177" y="118318"/>
                        <a:pt x="138815" y="118202"/>
                        <a:pt x="138448" y="118107"/>
                      </a:cubicBezTo>
                      <a:cubicBezTo>
                        <a:pt x="137446" y="117822"/>
                        <a:pt x="136465" y="117471"/>
                        <a:pt x="135509" y="117057"/>
                      </a:cubicBezTo>
                      <a:cubicBezTo>
                        <a:pt x="135270" y="116962"/>
                        <a:pt x="135257" y="116861"/>
                        <a:pt x="135245" y="116786"/>
                      </a:cubicBezTo>
                      <a:cubicBezTo>
                        <a:pt x="135169" y="116157"/>
                        <a:pt x="135875" y="114936"/>
                        <a:pt x="137187" y="113955"/>
                      </a:cubicBezTo>
                      <a:lnTo>
                        <a:pt x="137237" y="113923"/>
                      </a:lnTo>
                      <a:lnTo>
                        <a:pt x="137281" y="113879"/>
                      </a:lnTo>
                      <a:lnTo>
                        <a:pt x="138542" y="112671"/>
                      </a:lnTo>
                      <a:cubicBezTo>
                        <a:pt x="140121" y="111220"/>
                        <a:pt x="141569" y="109632"/>
                        <a:pt x="142868" y="107927"/>
                      </a:cubicBezTo>
                      <a:cubicBezTo>
                        <a:pt x="144845" y="105577"/>
                        <a:pt x="146581" y="103035"/>
                        <a:pt x="148051" y="100340"/>
                      </a:cubicBezTo>
                      <a:close/>
                      <a:moveTo>
                        <a:pt x="158393" y="98741"/>
                      </a:moveTo>
                      <a:cubicBezTo>
                        <a:pt x="157636" y="100000"/>
                        <a:pt x="156501" y="101610"/>
                        <a:pt x="155763" y="102661"/>
                      </a:cubicBezTo>
                      <a:lnTo>
                        <a:pt x="148196" y="98043"/>
                      </a:lnTo>
                      <a:lnTo>
                        <a:pt x="147339" y="97521"/>
                      </a:lnTo>
                      <a:lnTo>
                        <a:pt x="147339" y="97477"/>
                      </a:lnTo>
                      <a:lnTo>
                        <a:pt x="147307" y="97477"/>
                      </a:lnTo>
                      <a:lnTo>
                        <a:pt x="147307" y="97477"/>
                      </a:lnTo>
                      <a:lnTo>
                        <a:pt x="147307" y="97508"/>
                      </a:lnTo>
                      <a:lnTo>
                        <a:pt x="142130" y="100365"/>
                      </a:lnTo>
                      <a:cubicBezTo>
                        <a:pt x="143578" y="98204"/>
                        <a:pt x="144844" y="95927"/>
                        <a:pt x="145914" y="93557"/>
                      </a:cubicBezTo>
                      <a:cubicBezTo>
                        <a:pt x="147340" y="90584"/>
                        <a:pt x="148525" y="87502"/>
                        <a:pt x="149458" y="84340"/>
                      </a:cubicBezTo>
                      <a:lnTo>
                        <a:pt x="150769" y="89505"/>
                      </a:lnTo>
                      <a:lnTo>
                        <a:pt x="150895" y="89474"/>
                      </a:lnTo>
                      <a:lnTo>
                        <a:pt x="150851" y="89568"/>
                      </a:lnTo>
                      <a:lnTo>
                        <a:pt x="151627" y="90040"/>
                      </a:lnTo>
                      <a:lnTo>
                        <a:pt x="160158" y="95206"/>
                      </a:lnTo>
                      <a:cubicBezTo>
                        <a:pt x="159629" y="96409"/>
                        <a:pt x="159037" y="97586"/>
                        <a:pt x="158387" y="98729"/>
                      </a:cubicBezTo>
                      <a:close/>
                      <a:moveTo>
                        <a:pt x="167851" y="97483"/>
                      </a:moveTo>
                      <a:lnTo>
                        <a:pt x="153481" y="88757"/>
                      </a:lnTo>
                      <a:cubicBezTo>
                        <a:pt x="167252" y="57965"/>
                        <a:pt x="166136" y="33050"/>
                        <a:pt x="150069" y="12665"/>
                      </a:cubicBezTo>
                      <a:lnTo>
                        <a:pt x="166344" y="2271"/>
                      </a:lnTo>
                      <a:cubicBezTo>
                        <a:pt x="175739" y="16073"/>
                        <a:pt x="180953" y="32283"/>
                        <a:pt x="181365" y="48962"/>
                      </a:cubicBezTo>
                      <a:cubicBezTo>
                        <a:pt x="181903" y="66125"/>
                        <a:pt x="177184" y="83045"/>
                        <a:pt x="167839" y="974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33EA68C6-95A9-6338-8E63-549D5AD264FE}"/>
                    </a:ext>
                  </a:extLst>
                </p:cNvPr>
                <p:cNvSpPr/>
                <p:nvPr/>
              </p:nvSpPr>
              <p:spPr>
                <a:xfrm>
                  <a:off x="8450354" y="3828855"/>
                  <a:ext cx="11924" cy="6786"/>
                </a:xfrm>
                <a:custGeom>
                  <a:avLst/>
                  <a:gdLst>
                    <a:gd name="connsiteX0" fmla="*/ 11925 w 11924"/>
                    <a:gd name="connsiteY0" fmla="*/ 3507 h 6786"/>
                    <a:gd name="connsiteX1" fmla="*/ 6079 w 11924"/>
                    <a:gd name="connsiteY1" fmla="*/ 2 h 6786"/>
                    <a:gd name="connsiteX2" fmla="*/ 0 w 11924"/>
                    <a:gd name="connsiteY2" fmla="*/ 3299 h 6786"/>
                    <a:gd name="connsiteX3" fmla="*/ 5758 w 11924"/>
                    <a:gd name="connsiteY3" fmla="*/ 6785 h 6786"/>
                    <a:gd name="connsiteX4" fmla="*/ 11925 w 11924"/>
                    <a:gd name="connsiteY4" fmla="*/ 3507 h 6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24" h="6786">
                      <a:moveTo>
                        <a:pt x="11925" y="3507"/>
                      </a:moveTo>
                      <a:cubicBezTo>
                        <a:pt x="11962" y="1317"/>
                        <a:pt x="9371" y="65"/>
                        <a:pt x="6079" y="2"/>
                      </a:cubicBezTo>
                      <a:cubicBezTo>
                        <a:pt x="2788" y="-61"/>
                        <a:pt x="38" y="1110"/>
                        <a:pt x="0" y="3299"/>
                      </a:cubicBezTo>
                      <a:cubicBezTo>
                        <a:pt x="-37" y="5489"/>
                        <a:pt x="2460" y="6728"/>
                        <a:pt x="5758" y="6785"/>
                      </a:cubicBezTo>
                      <a:cubicBezTo>
                        <a:pt x="9055" y="6841"/>
                        <a:pt x="11893" y="5696"/>
                        <a:pt x="11925" y="35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9DD2B2F4-3B66-9E91-D906-B51D544E5B9F}"/>
                    </a:ext>
                  </a:extLst>
                </p:cNvPr>
                <p:cNvSpPr/>
                <p:nvPr/>
              </p:nvSpPr>
              <p:spPr>
                <a:xfrm>
                  <a:off x="8423825" y="3830805"/>
                  <a:ext cx="11838" cy="6970"/>
                </a:xfrm>
                <a:custGeom>
                  <a:avLst/>
                  <a:gdLst>
                    <a:gd name="connsiteX0" fmla="*/ 32 w 11838"/>
                    <a:gd name="connsiteY0" fmla="*/ 4419 h 6970"/>
                    <a:gd name="connsiteX1" fmla="*/ 5329 w 11838"/>
                    <a:gd name="connsiteY1" fmla="*/ 147 h 6970"/>
                    <a:gd name="connsiteX2" fmla="*/ 11805 w 11838"/>
                    <a:gd name="connsiteY2" fmla="*/ 2563 h 6970"/>
                    <a:gd name="connsiteX3" fmla="*/ 6590 w 11838"/>
                    <a:gd name="connsiteY3" fmla="*/ 6810 h 6970"/>
                    <a:gd name="connsiteX4" fmla="*/ 32 w 11838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38" h="6970">
                      <a:moveTo>
                        <a:pt x="32" y="4419"/>
                      </a:moveTo>
                      <a:cubicBezTo>
                        <a:pt x="-308" y="2261"/>
                        <a:pt x="2082" y="644"/>
                        <a:pt x="5329" y="147"/>
                      </a:cubicBezTo>
                      <a:cubicBezTo>
                        <a:pt x="8577" y="-350"/>
                        <a:pt x="11465" y="399"/>
                        <a:pt x="11805" y="2563"/>
                      </a:cubicBezTo>
                      <a:cubicBezTo>
                        <a:pt x="12146" y="4728"/>
                        <a:pt x="9850" y="6294"/>
                        <a:pt x="6590" y="6810"/>
                      </a:cubicBezTo>
                      <a:cubicBezTo>
                        <a:pt x="3330" y="7326"/>
                        <a:pt x="354" y="6609"/>
                        <a:pt x="32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02CA50DC-7C7F-4442-E932-AAE6606556B0}"/>
                    </a:ext>
                  </a:extLst>
                </p:cNvPr>
                <p:cNvSpPr/>
                <p:nvPr/>
              </p:nvSpPr>
              <p:spPr>
                <a:xfrm>
                  <a:off x="8375747" y="3914961"/>
                  <a:ext cx="12457" cy="10769"/>
                </a:xfrm>
                <a:custGeom>
                  <a:avLst/>
                  <a:gdLst>
                    <a:gd name="connsiteX0" fmla="*/ 10087 w 12457"/>
                    <a:gd name="connsiteY0" fmla="*/ 3881 h 10769"/>
                    <a:gd name="connsiteX1" fmla="*/ 12268 w 12457"/>
                    <a:gd name="connsiteY1" fmla="*/ 4510 h 10769"/>
                    <a:gd name="connsiteX2" fmla="*/ 12338 w 12457"/>
                    <a:gd name="connsiteY2" fmla="*/ 3937 h 10769"/>
                    <a:gd name="connsiteX3" fmla="*/ 11449 w 12457"/>
                    <a:gd name="connsiteY3" fmla="*/ 2251 h 10769"/>
                    <a:gd name="connsiteX4" fmla="*/ 10673 w 12457"/>
                    <a:gd name="connsiteY4" fmla="*/ 508 h 10769"/>
                    <a:gd name="connsiteX5" fmla="*/ 10087 w 12457"/>
                    <a:gd name="connsiteY5" fmla="*/ 55 h 10769"/>
                    <a:gd name="connsiteX6" fmla="*/ 9191 w 12457"/>
                    <a:gd name="connsiteY6" fmla="*/ 2421 h 10769"/>
                    <a:gd name="connsiteX7" fmla="*/ 3031 w 12457"/>
                    <a:gd name="connsiteY7" fmla="*/ 5422 h 10769"/>
                    <a:gd name="connsiteX8" fmla="*/ 1996 w 12457"/>
                    <a:gd name="connsiteY8" fmla="*/ 5152 h 10769"/>
                    <a:gd name="connsiteX9" fmla="*/ 1492 w 12457"/>
                    <a:gd name="connsiteY9" fmla="*/ 4107 h 10769"/>
                    <a:gd name="connsiteX10" fmla="*/ 2217 w 12457"/>
                    <a:gd name="connsiteY10" fmla="*/ 1899 h 10769"/>
                    <a:gd name="connsiteX11" fmla="*/ 1441 w 12457"/>
                    <a:gd name="connsiteY11" fmla="*/ 2075 h 10769"/>
                    <a:gd name="connsiteX12" fmla="*/ 250 w 12457"/>
                    <a:gd name="connsiteY12" fmla="*/ 2817 h 10769"/>
                    <a:gd name="connsiteX13" fmla="*/ 23 w 12457"/>
                    <a:gd name="connsiteY13" fmla="*/ 3176 h 10769"/>
                    <a:gd name="connsiteX14" fmla="*/ 1914 w 12457"/>
                    <a:gd name="connsiteY14" fmla="*/ 6894 h 10769"/>
                    <a:gd name="connsiteX15" fmla="*/ 3693 w 12457"/>
                    <a:gd name="connsiteY15" fmla="*/ 10669 h 10769"/>
                    <a:gd name="connsiteX16" fmla="*/ 4121 w 12457"/>
                    <a:gd name="connsiteY16" fmla="*/ 10669 h 10769"/>
                    <a:gd name="connsiteX17" fmla="*/ 6013 w 12457"/>
                    <a:gd name="connsiteY17" fmla="*/ 9996 h 10769"/>
                    <a:gd name="connsiteX18" fmla="*/ 6404 w 12457"/>
                    <a:gd name="connsiteY18" fmla="*/ 9600 h 10769"/>
                    <a:gd name="connsiteX19" fmla="*/ 3882 w 12457"/>
                    <a:gd name="connsiteY19" fmla="*/ 8901 h 10769"/>
                    <a:gd name="connsiteX20" fmla="*/ 3384 w 12457"/>
                    <a:gd name="connsiteY20" fmla="*/ 7876 h 10769"/>
                    <a:gd name="connsiteX21" fmla="*/ 3806 w 12457"/>
                    <a:gd name="connsiteY21" fmla="*/ 6901 h 10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" h="10769">
                      <a:moveTo>
                        <a:pt x="10087" y="3881"/>
                      </a:moveTo>
                      <a:cubicBezTo>
                        <a:pt x="11713" y="3088"/>
                        <a:pt x="11732" y="4787"/>
                        <a:pt x="12268" y="4510"/>
                      </a:cubicBezTo>
                      <a:cubicBezTo>
                        <a:pt x="12565" y="4359"/>
                        <a:pt x="12451" y="4157"/>
                        <a:pt x="12338" y="3937"/>
                      </a:cubicBezTo>
                      <a:cubicBezTo>
                        <a:pt x="12104" y="3453"/>
                        <a:pt x="11859" y="3069"/>
                        <a:pt x="11449" y="2251"/>
                      </a:cubicBezTo>
                      <a:cubicBezTo>
                        <a:pt x="11039" y="1433"/>
                        <a:pt x="10906" y="993"/>
                        <a:pt x="10673" y="508"/>
                      </a:cubicBezTo>
                      <a:cubicBezTo>
                        <a:pt x="10490" y="150"/>
                        <a:pt x="10415" y="-121"/>
                        <a:pt x="10087" y="55"/>
                      </a:cubicBezTo>
                      <a:cubicBezTo>
                        <a:pt x="9759" y="231"/>
                        <a:pt x="10869" y="1609"/>
                        <a:pt x="9191" y="2421"/>
                      </a:cubicBezTo>
                      <a:lnTo>
                        <a:pt x="3031" y="5422"/>
                      </a:lnTo>
                      <a:cubicBezTo>
                        <a:pt x="2400" y="5743"/>
                        <a:pt x="2249" y="5649"/>
                        <a:pt x="1996" y="5152"/>
                      </a:cubicBezTo>
                      <a:lnTo>
                        <a:pt x="1492" y="4107"/>
                      </a:lnTo>
                      <a:cubicBezTo>
                        <a:pt x="748" y="2729"/>
                        <a:pt x="2450" y="2383"/>
                        <a:pt x="2217" y="1899"/>
                      </a:cubicBezTo>
                      <a:cubicBezTo>
                        <a:pt x="2059" y="1578"/>
                        <a:pt x="1587" y="1974"/>
                        <a:pt x="1441" y="2075"/>
                      </a:cubicBezTo>
                      <a:lnTo>
                        <a:pt x="250" y="2817"/>
                      </a:lnTo>
                      <a:cubicBezTo>
                        <a:pt x="124" y="2899"/>
                        <a:pt x="-66" y="2993"/>
                        <a:pt x="23" y="3176"/>
                      </a:cubicBezTo>
                      <a:cubicBezTo>
                        <a:pt x="578" y="4315"/>
                        <a:pt x="1032" y="5107"/>
                        <a:pt x="1914" y="6894"/>
                      </a:cubicBezTo>
                      <a:cubicBezTo>
                        <a:pt x="2797" y="8681"/>
                        <a:pt x="3138" y="9530"/>
                        <a:pt x="3693" y="10669"/>
                      </a:cubicBezTo>
                      <a:cubicBezTo>
                        <a:pt x="3787" y="10845"/>
                        <a:pt x="3976" y="10751"/>
                        <a:pt x="4121" y="10669"/>
                      </a:cubicBezTo>
                      <a:lnTo>
                        <a:pt x="6013" y="9996"/>
                      </a:lnTo>
                      <a:cubicBezTo>
                        <a:pt x="6196" y="9933"/>
                        <a:pt x="6530" y="9864"/>
                        <a:pt x="6404" y="9600"/>
                      </a:cubicBezTo>
                      <a:cubicBezTo>
                        <a:pt x="6139" y="9052"/>
                        <a:pt x="4512" y="10285"/>
                        <a:pt x="3882" y="8901"/>
                      </a:cubicBezTo>
                      <a:lnTo>
                        <a:pt x="3384" y="7876"/>
                      </a:lnTo>
                      <a:cubicBezTo>
                        <a:pt x="3138" y="7379"/>
                        <a:pt x="3150" y="7247"/>
                        <a:pt x="3806" y="6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B89B373C-AC37-9526-D98F-7C2699FDCFF7}"/>
                    </a:ext>
                  </a:extLst>
                </p:cNvPr>
                <p:cNvSpPr/>
                <p:nvPr/>
              </p:nvSpPr>
              <p:spPr>
                <a:xfrm>
                  <a:off x="8372369" y="3905066"/>
                  <a:ext cx="12078" cy="10019"/>
                </a:xfrm>
                <a:custGeom>
                  <a:avLst/>
                  <a:gdLst>
                    <a:gd name="connsiteX0" fmla="*/ 2764 w 12078"/>
                    <a:gd name="connsiteY0" fmla="*/ 6502 h 10019"/>
                    <a:gd name="connsiteX1" fmla="*/ 1269 w 12078"/>
                    <a:gd name="connsiteY1" fmla="*/ 5156 h 10019"/>
                    <a:gd name="connsiteX2" fmla="*/ 2366 w 12078"/>
                    <a:gd name="connsiteY2" fmla="*/ 2545 h 10019"/>
                    <a:gd name="connsiteX3" fmla="*/ 1635 w 12078"/>
                    <a:gd name="connsiteY3" fmla="*/ 2513 h 10019"/>
                    <a:gd name="connsiteX4" fmla="*/ 210 w 12078"/>
                    <a:gd name="connsiteY4" fmla="*/ 2979 h 10019"/>
                    <a:gd name="connsiteX5" fmla="*/ 8 w 12078"/>
                    <a:gd name="connsiteY5" fmla="*/ 3325 h 10019"/>
                    <a:gd name="connsiteX6" fmla="*/ 922 w 12078"/>
                    <a:gd name="connsiteY6" fmla="*/ 6288 h 10019"/>
                    <a:gd name="connsiteX7" fmla="*/ 1862 w 12078"/>
                    <a:gd name="connsiteY7" fmla="*/ 9793 h 10019"/>
                    <a:gd name="connsiteX8" fmla="*/ 2185 w 12078"/>
                    <a:gd name="connsiteY8" fmla="*/ 10015 h 10019"/>
                    <a:gd name="connsiteX9" fmla="*/ 2196 w 12078"/>
                    <a:gd name="connsiteY9" fmla="*/ 10013 h 10019"/>
                    <a:gd name="connsiteX10" fmla="*/ 3205 w 12078"/>
                    <a:gd name="connsiteY10" fmla="*/ 8125 h 10019"/>
                    <a:gd name="connsiteX11" fmla="*/ 10022 w 12078"/>
                    <a:gd name="connsiteY11" fmla="*/ 6169 h 10019"/>
                    <a:gd name="connsiteX12" fmla="*/ 11976 w 12078"/>
                    <a:gd name="connsiteY12" fmla="*/ 6691 h 10019"/>
                    <a:gd name="connsiteX13" fmla="*/ 12058 w 12078"/>
                    <a:gd name="connsiteY13" fmla="*/ 6395 h 10019"/>
                    <a:gd name="connsiteX14" fmla="*/ 11529 w 12078"/>
                    <a:gd name="connsiteY14" fmla="*/ 4734 h 10019"/>
                    <a:gd name="connsiteX15" fmla="*/ 10589 w 12078"/>
                    <a:gd name="connsiteY15" fmla="*/ 1286 h 10019"/>
                    <a:gd name="connsiteX16" fmla="*/ 7733 w 12078"/>
                    <a:gd name="connsiteY16" fmla="*/ 103 h 10019"/>
                    <a:gd name="connsiteX17" fmla="*/ 7449 w 12078"/>
                    <a:gd name="connsiteY17" fmla="*/ 349 h 10019"/>
                    <a:gd name="connsiteX18" fmla="*/ 10387 w 12078"/>
                    <a:gd name="connsiteY18" fmla="*/ 3356 h 10019"/>
                    <a:gd name="connsiteX19" fmla="*/ 9208 w 12078"/>
                    <a:gd name="connsiteY19" fmla="*/ 4652 h 10019"/>
                    <a:gd name="connsiteX20" fmla="*/ 7316 w 12078"/>
                    <a:gd name="connsiteY20" fmla="*/ 5193 h 10019"/>
                    <a:gd name="connsiteX21" fmla="*/ 6131 w 12078"/>
                    <a:gd name="connsiteY21" fmla="*/ 4935 h 10019"/>
                    <a:gd name="connsiteX22" fmla="*/ 5854 w 12078"/>
                    <a:gd name="connsiteY22" fmla="*/ 3960 h 10019"/>
                    <a:gd name="connsiteX23" fmla="*/ 7001 w 12078"/>
                    <a:gd name="connsiteY23" fmla="*/ 2073 h 10019"/>
                    <a:gd name="connsiteX24" fmla="*/ 6219 w 12078"/>
                    <a:gd name="connsiteY24" fmla="*/ 2073 h 10019"/>
                    <a:gd name="connsiteX25" fmla="*/ 3647 w 12078"/>
                    <a:gd name="connsiteY25" fmla="*/ 2916 h 10019"/>
                    <a:gd name="connsiteX26" fmla="*/ 3356 w 12078"/>
                    <a:gd name="connsiteY26" fmla="*/ 3268 h 10019"/>
                    <a:gd name="connsiteX27" fmla="*/ 5103 w 12078"/>
                    <a:gd name="connsiteY27" fmla="*/ 4306 h 10019"/>
                    <a:gd name="connsiteX28" fmla="*/ 5343 w 12078"/>
                    <a:gd name="connsiteY28" fmla="*/ 5131 h 10019"/>
                    <a:gd name="connsiteX29" fmla="*/ 4775 w 12078"/>
                    <a:gd name="connsiteY29" fmla="*/ 5904 h 1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078" h="10019">
                      <a:moveTo>
                        <a:pt x="2764" y="6502"/>
                      </a:moveTo>
                      <a:cubicBezTo>
                        <a:pt x="1761" y="6785"/>
                        <a:pt x="1730" y="6735"/>
                        <a:pt x="1269" y="5156"/>
                      </a:cubicBezTo>
                      <a:cubicBezTo>
                        <a:pt x="544" y="2639"/>
                        <a:pt x="2530" y="3161"/>
                        <a:pt x="2366" y="2545"/>
                      </a:cubicBezTo>
                      <a:cubicBezTo>
                        <a:pt x="2285" y="2243"/>
                        <a:pt x="1824" y="2444"/>
                        <a:pt x="1635" y="2513"/>
                      </a:cubicBezTo>
                      <a:lnTo>
                        <a:pt x="210" y="2979"/>
                      </a:lnTo>
                      <a:cubicBezTo>
                        <a:pt x="61" y="3022"/>
                        <a:pt x="-28" y="3174"/>
                        <a:pt x="8" y="3325"/>
                      </a:cubicBezTo>
                      <a:cubicBezTo>
                        <a:pt x="336" y="4476"/>
                        <a:pt x="639" y="5363"/>
                        <a:pt x="922" y="6288"/>
                      </a:cubicBezTo>
                      <a:cubicBezTo>
                        <a:pt x="1496" y="8295"/>
                        <a:pt x="1704" y="9258"/>
                        <a:pt x="1862" y="9793"/>
                      </a:cubicBezTo>
                      <a:cubicBezTo>
                        <a:pt x="1890" y="9943"/>
                        <a:pt x="2034" y="10042"/>
                        <a:pt x="2185" y="10015"/>
                      </a:cubicBezTo>
                      <a:cubicBezTo>
                        <a:pt x="2189" y="10015"/>
                        <a:pt x="2192" y="10013"/>
                        <a:pt x="2196" y="10013"/>
                      </a:cubicBezTo>
                      <a:cubicBezTo>
                        <a:pt x="2783" y="9843"/>
                        <a:pt x="1887" y="8497"/>
                        <a:pt x="3205" y="8125"/>
                      </a:cubicBezTo>
                      <a:lnTo>
                        <a:pt x="10022" y="6169"/>
                      </a:lnTo>
                      <a:cubicBezTo>
                        <a:pt x="11806" y="5659"/>
                        <a:pt x="11283" y="6880"/>
                        <a:pt x="11976" y="6691"/>
                      </a:cubicBezTo>
                      <a:cubicBezTo>
                        <a:pt x="12058" y="6659"/>
                        <a:pt x="12109" y="6565"/>
                        <a:pt x="12058" y="6395"/>
                      </a:cubicBezTo>
                      <a:cubicBezTo>
                        <a:pt x="11850" y="5672"/>
                        <a:pt x="11636" y="5137"/>
                        <a:pt x="11529" y="4734"/>
                      </a:cubicBezTo>
                      <a:cubicBezTo>
                        <a:pt x="11333" y="4105"/>
                        <a:pt x="11169" y="3281"/>
                        <a:pt x="10589" y="1286"/>
                      </a:cubicBezTo>
                      <a:cubicBezTo>
                        <a:pt x="10286" y="217"/>
                        <a:pt x="8868" y="-217"/>
                        <a:pt x="7733" y="103"/>
                      </a:cubicBezTo>
                      <a:cubicBezTo>
                        <a:pt x="7449" y="185"/>
                        <a:pt x="7436" y="292"/>
                        <a:pt x="7449" y="349"/>
                      </a:cubicBezTo>
                      <a:cubicBezTo>
                        <a:pt x="7594" y="846"/>
                        <a:pt x="9454" y="116"/>
                        <a:pt x="10387" y="3356"/>
                      </a:cubicBezTo>
                      <a:cubicBezTo>
                        <a:pt x="10652" y="4294"/>
                        <a:pt x="10110" y="4394"/>
                        <a:pt x="9208" y="4652"/>
                      </a:cubicBezTo>
                      <a:lnTo>
                        <a:pt x="7316" y="5193"/>
                      </a:lnTo>
                      <a:cubicBezTo>
                        <a:pt x="6465" y="5433"/>
                        <a:pt x="6301" y="5533"/>
                        <a:pt x="6131" y="4935"/>
                      </a:cubicBezTo>
                      <a:lnTo>
                        <a:pt x="5854" y="3960"/>
                      </a:lnTo>
                      <a:cubicBezTo>
                        <a:pt x="5463" y="2601"/>
                        <a:pt x="7115" y="2526"/>
                        <a:pt x="7001" y="2073"/>
                      </a:cubicBezTo>
                      <a:cubicBezTo>
                        <a:pt x="6900" y="1764"/>
                        <a:pt x="6371" y="1997"/>
                        <a:pt x="6219" y="2073"/>
                      </a:cubicBezTo>
                      <a:lnTo>
                        <a:pt x="3647" y="2916"/>
                      </a:lnTo>
                      <a:cubicBezTo>
                        <a:pt x="3256" y="3042"/>
                        <a:pt x="3325" y="3174"/>
                        <a:pt x="3356" y="3268"/>
                      </a:cubicBezTo>
                      <a:cubicBezTo>
                        <a:pt x="3426" y="3520"/>
                        <a:pt x="4788" y="3180"/>
                        <a:pt x="5103" y="4306"/>
                      </a:cubicBezTo>
                      <a:lnTo>
                        <a:pt x="5343" y="5131"/>
                      </a:lnTo>
                      <a:cubicBezTo>
                        <a:pt x="5513" y="5697"/>
                        <a:pt x="5400" y="5722"/>
                        <a:pt x="4775" y="590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1CB5A957-2068-C1BA-EF1D-FC2B62985F34}"/>
                    </a:ext>
                  </a:extLst>
                </p:cNvPr>
                <p:cNvSpPr/>
                <p:nvPr/>
              </p:nvSpPr>
              <p:spPr>
                <a:xfrm>
                  <a:off x="8370735" y="3898951"/>
                  <a:ext cx="6738" cy="5408"/>
                </a:xfrm>
                <a:custGeom>
                  <a:avLst/>
                  <a:gdLst>
                    <a:gd name="connsiteX0" fmla="*/ 4127 w 6738"/>
                    <a:gd name="connsiteY0" fmla="*/ 5357 h 5408"/>
                    <a:gd name="connsiteX1" fmla="*/ 6706 w 6738"/>
                    <a:gd name="connsiteY1" fmla="*/ 2274 h 5408"/>
                    <a:gd name="connsiteX2" fmla="*/ 4751 w 6738"/>
                    <a:gd name="connsiteY2" fmla="*/ 2 h 5408"/>
                    <a:gd name="connsiteX3" fmla="*/ 4587 w 6738"/>
                    <a:gd name="connsiteY3" fmla="*/ 166 h 5408"/>
                    <a:gd name="connsiteX4" fmla="*/ 5646 w 6738"/>
                    <a:gd name="connsiteY4" fmla="*/ 1701 h 5408"/>
                    <a:gd name="connsiteX5" fmla="*/ 2903 w 6738"/>
                    <a:gd name="connsiteY5" fmla="*/ 4168 h 5408"/>
                    <a:gd name="connsiteX6" fmla="*/ 696 w 6738"/>
                    <a:gd name="connsiteY6" fmla="*/ 3217 h 5408"/>
                    <a:gd name="connsiteX7" fmla="*/ 1749 w 6738"/>
                    <a:gd name="connsiteY7" fmla="*/ 1903 h 5408"/>
                    <a:gd name="connsiteX8" fmla="*/ 1945 w 6738"/>
                    <a:gd name="connsiteY8" fmla="*/ 1701 h 5408"/>
                    <a:gd name="connsiteX9" fmla="*/ 879 w 6738"/>
                    <a:gd name="connsiteY9" fmla="*/ 846 h 5408"/>
                    <a:gd name="connsiteX10" fmla="*/ 22 w 6738"/>
                    <a:gd name="connsiteY10" fmla="*/ 2733 h 5408"/>
                    <a:gd name="connsiteX11" fmla="*/ 4127 w 6738"/>
                    <a:gd name="connsiteY11" fmla="*/ 5357 h 5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38" h="5408">
                      <a:moveTo>
                        <a:pt x="4127" y="5357"/>
                      </a:moveTo>
                      <a:cubicBezTo>
                        <a:pt x="5836" y="5086"/>
                        <a:pt x="6945" y="3803"/>
                        <a:pt x="6706" y="2274"/>
                      </a:cubicBezTo>
                      <a:cubicBezTo>
                        <a:pt x="6491" y="890"/>
                        <a:pt x="5123" y="-54"/>
                        <a:pt x="4751" y="2"/>
                      </a:cubicBezTo>
                      <a:cubicBezTo>
                        <a:pt x="4587" y="2"/>
                        <a:pt x="4581" y="109"/>
                        <a:pt x="4587" y="166"/>
                      </a:cubicBezTo>
                      <a:cubicBezTo>
                        <a:pt x="4625" y="380"/>
                        <a:pt x="5520" y="908"/>
                        <a:pt x="5646" y="1701"/>
                      </a:cubicBezTo>
                      <a:cubicBezTo>
                        <a:pt x="5848" y="2960"/>
                        <a:pt x="4341" y="3941"/>
                        <a:pt x="2903" y="4168"/>
                      </a:cubicBezTo>
                      <a:cubicBezTo>
                        <a:pt x="1976" y="4319"/>
                        <a:pt x="860" y="4256"/>
                        <a:pt x="696" y="3217"/>
                      </a:cubicBezTo>
                      <a:cubicBezTo>
                        <a:pt x="583" y="2494"/>
                        <a:pt x="1056" y="2186"/>
                        <a:pt x="1749" y="1903"/>
                      </a:cubicBezTo>
                      <a:cubicBezTo>
                        <a:pt x="1850" y="1865"/>
                        <a:pt x="1970" y="1821"/>
                        <a:pt x="1945" y="1701"/>
                      </a:cubicBezTo>
                      <a:cubicBezTo>
                        <a:pt x="1907" y="1468"/>
                        <a:pt x="1144" y="801"/>
                        <a:pt x="879" y="846"/>
                      </a:cubicBezTo>
                      <a:cubicBezTo>
                        <a:pt x="3" y="984"/>
                        <a:pt x="-48" y="2261"/>
                        <a:pt x="22" y="2733"/>
                      </a:cubicBezTo>
                      <a:cubicBezTo>
                        <a:pt x="312" y="4532"/>
                        <a:pt x="2115" y="5671"/>
                        <a:pt x="4127" y="53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CD407E71-92BB-8AC5-073E-756179E7BAA5}"/>
                    </a:ext>
                  </a:extLst>
                </p:cNvPr>
                <p:cNvSpPr/>
                <p:nvPr/>
              </p:nvSpPr>
              <p:spPr>
                <a:xfrm>
                  <a:off x="8370000" y="3885577"/>
                  <a:ext cx="10770" cy="11174"/>
                </a:xfrm>
                <a:custGeom>
                  <a:avLst/>
                  <a:gdLst>
                    <a:gd name="connsiteX0" fmla="*/ 1595 w 10770"/>
                    <a:gd name="connsiteY0" fmla="*/ 1435 h 11174"/>
                    <a:gd name="connsiteX1" fmla="*/ 177 w 10770"/>
                    <a:gd name="connsiteY1" fmla="*/ 453 h 11174"/>
                    <a:gd name="connsiteX2" fmla="*/ 0 w 10770"/>
                    <a:gd name="connsiteY2" fmla="*/ 736 h 11174"/>
                    <a:gd name="connsiteX3" fmla="*/ 63 w 10770"/>
                    <a:gd name="connsiteY3" fmla="*/ 2542 h 11174"/>
                    <a:gd name="connsiteX4" fmla="*/ 0 w 10770"/>
                    <a:gd name="connsiteY4" fmla="*/ 4297 h 11174"/>
                    <a:gd name="connsiteX5" fmla="*/ 246 w 10770"/>
                    <a:gd name="connsiteY5" fmla="*/ 4612 h 11174"/>
                    <a:gd name="connsiteX6" fmla="*/ 1810 w 10770"/>
                    <a:gd name="connsiteY6" fmla="*/ 3114 h 11174"/>
                    <a:gd name="connsiteX7" fmla="*/ 3941 w 10770"/>
                    <a:gd name="connsiteY7" fmla="*/ 3114 h 11174"/>
                    <a:gd name="connsiteX8" fmla="*/ 4628 w 10770"/>
                    <a:gd name="connsiteY8" fmla="*/ 3586 h 11174"/>
                    <a:gd name="connsiteX9" fmla="*/ 4628 w 10770"/>
                    <a:gd name="connsiteY9" fmla="*/ 7638 h 11174"/>
                    <a:gd name="connsiteX10" fmla="*/ 3998 w 10770"/>
                    <a:gd name="connsiteY10" fmla="*/ 7978 h 11174"/>
                    <a:gd name="connsiteX11" fmla="*/ 1614 w 10770"/>
                    <a:gd name="connsiteY11" fmla="*/ 7978 h 11174"/>
                    <a:gd name="connsiteX12" fmla="*/ 259 w 10770"/>
                    <a:gd name="connsiteY12" fmla="*/ 6902 h 11174"/>
                    <a:gd name="connsiteX13" fmla="*/ 32 w 10770"/>
                    <a:gd name="connsiteY13" fmla="*/ 7223 h 11174"/>
                    <a:gd name="connsiteX14" fmla="*/ 95 w 10770"/>
                    <a:gd name="connsiteY14" fmla="*/ 8978 h 11174"/>
                    <a:gd name="connsiteX15" fmla="*/ 32 w 10770"/>
                    <a:gd name="connsiteY15" fmla="*/ 10501 h 11174"/>
                    <a:gd name="connsiteX16" fmla="*/ 277 w 10770"/>
                    <a:gd name="connsiteY16" fmla="*/ 11174 h 11174"/>
                    <a:gd name="connsiteX17" fmla="*/ 1841 w 10770"/>
                    <a:gd name="connsiteY17" fmla="*/ 9633 h 11174"/>
                    <a:gd name="connsiteX18" fmla="*/ 8601 w 10770"/>
                    <a:gd name="connsiteY18" fmla="*/ 9633 h 11174"/>
                    <a:gd name="connsiteX19" fmla="*/ 10543 w 10770"/>
                    <a:gd name="connsiteY19" fmla="*/ 10790 h 11174"/>
                    <a:gd name="connsiteX20" fmla="*/ 10770 w 10770"/>
                    <a:gd name="connsiteY20" fmla="*/ 10488 h 11174"/>
                    <a:gd name="connsiteX21" fmla="*/ 10713 w 10770"/>
                    <a:gd name="connsiteY21" fmla="*/ 8664 h 11174"/>
                    <a:gd name="connsiteX22" fmla="*/ 10770 w 10770"/>
                    <a:gd name="connsiteY22" fmla="*/ 6675 h 11174"/>
                    <a:gd name="connsiteX23" fmla="*/ 10562 w 10770"/>
                    <a:gd name="connsiteY23" fmla="*/ 6267 h 11174"/>
                    <a:gd name="connsiteX24" fmla="*/ 8670 w 10770"/>
                    <a:gd name="connsiteY24" fmla="*/ 7959 h 11174"/>
                    <a:gd name="connsiteX25" fmla="*/ 6262 w 10770"/>
                    <a:gd name="connsiteY25" fmla="*/ 7959 h 11174"/>
                    <a:gd name="connsiteX26" fmla="*/ 5448 w 10770"/>
                    <a:gd name="connsiteY26" fmla="*/ 7286 h 11174"/>
                    <a:gd name="connsiteX27" fmla="*/ 5448 w 10770"/>
                    <a:gd name="connsiteY27" fmla="*/ 3649 h 11174"/>
                    <a:gd name="connsiteX28" fmla="*/ 6249 w 10770"/>
                    <a:gd name="connsiteY28" fmla="*/ 3096 h 11174"/>
                    <a:gd name="connsiteX29" fmla="*/ 8986 w 10770"/>
                    <a:gd name="connsiteY29" fmla="*/ 3096 h 11174"/>
                    <a:gd name="connsiteX30" fmla="*/ 10575 w 10770"/>
                    <a:gd name="connsiteY30" fmla="*/ 4090 h 11174"/>
                    <a:gd name="connsiteX31" fmla="*/ 10739 w 10770"/>
                    <a:gd name="connsiteY31" fmla="*/ 3813 h 11174"/>
                    <a:gd name="connsiteX32" fmla="*/ 10682 w 10770"/>
                    <a:gd name="connsiteY32" fmla="*/ 2095 h 11174"/>
                    <a:gd name="connsiteX33" fmla="*/ 10739 w 10770"/>
                    <a:gd name="connsiteY33" fmla="*/ 283 h 11174"/>
                    <a:gd name="connsiteX34" fmla="*/ 10562 w 10770"/>
                    <a:gd name="connsiteY34" fmla="*/ 0 h 11174"/>
                    <a:gd name="connsiteX35" fmla="*/ 8601 w 10770"/>
                    <a:gd name="connsiteY35" fmla="*/ 1416 h 1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0770" h="11174">
                      <a:moveTo>
                        <a:pt x="1595" y="1435"/>
                      </a:moveTo>
                      <a:cubicBezTo>
                        <a:pt x="107" y="1435"/>
                        <a:pt x="757" y="453"/>
                        <a:pt x="177" y="453"/>
                      </a:cubicBezTo>
                      <a:cubicBezTo>
                        <a:pt x="50" y="453"/>
                        <a:pt x="0" y="503"/>
                        <a:pt x="0" y="736"/>
                      </a:cubicBezTo>
                      <a:cubicBezTo>
                        <a:pt x="0" y="1328"/>
                        <a:pt x="63" y="1831"/>
                        <a:pt x="63" y="2542"/>
                      </a:cubicBezTo>
                      <a:cubicBezTo>
                        <a:pt x="63" y="3385"/>
                        <a:pt x="0" y="3737"/>
                        <a:pt x="0" y="4297"/>
                      </a:cubicBezTo>
                      <a:cubicBezTo>
                        <a:pt x="0" y="4486"/>
                        <a:pt x="0" y="4612"/>
                        <a:pt x="246" y="4612"/>
                      </a:cubicBezTo>
                      <a:cubicBezTo>
                        <a:pt x="687" y="4612"/>
                        <a:pt x="139" y="3114"/>
                        <a:pt x="1810" y="3114"/>
                      </a:cubicBezTo>
                      <a:lnTo>
                        <a:pt x="3941" y="3114"/>
                      </a:lnTo>
                      <a:cubicBezTo>
                        <a:pt x="4282" y="3114"/>
                        <a:pt x="4628" y="3190"/>
                        <a:pt x="4628" y="3586"/>
                      </a:cubicBezTo>
                      <a:lnTo>
                        <a:pt x="4628" y="7638"/>
                      </a:lnTo>
                      <a:cubicBezTo>
                        <a:pt x="4628" y="7921"/>
                        <a:pt x="4433" y="7978"/>
                        <a:pt x="3998" y="7978"/>
                      </a:cubicBezTo>
                      <a:lnTo>
                        <a:pt x="1614" y="7978"/>
                      </a:lnTo>
                      <a:cubicBezTo>
                        <a:pt x="259" y="7978"/>
                        <a:pt x="700" y="6902"/>
                        <a:pt x="259" y="6902"/>
                      </a:cubicBezTo>
                      <a:cubicBezTo>
                        <a:pt x="114" y="6902"/>
                        <a:pt x="32" y="7028"/>
                        <a:pt x="32" y="7223"/>
                      </a:cubicBezTo>
                      <a:cubicBezTo>
                        <a:pt x="32" y="7619"/>
                        <a:pt x="95" y="8160"/>
                        <a:pt x="95" y="8978"/>
                      </a:cubicBezTo>
                      <a:cubicBezTo>
                        <a:pt x="95" y="9689"/>
                        <a:pt x="32" y="10092"/>
                        <a:pt x="32" y="10501"/>
                      </a:cubicBezTo>
                      <a:cubicBezTo>
                        <a:pt x="32" y="10759"/>
                        <a:pt x="32" y="11174"/>
                        <a:pt x="277" y="11174"/>
                      </a:cubicBezTo>
                      <a:cubicBezTo>
                        <a:pt x="851" y="11174"/>
                        <a:pt x="189" y="9633"/>
                        <a:pt x="1841" y="9633"/>
                      </a:cubicBezTo>
                      <a:lnTo>
                        <a:pt x="8601" y="9633"/>
                      </a:lnTo>
                      <a:cubicBezTo>
                        <a:pt x="10493" y="9633"/>
                        <a:pt x="9938" y="10790"/>
                        <a:pt x="10543" y="10790"/>
                      </a:cubicBezTo>
                      <a:cubicBezTo>
                        <a:pt x="10745" y="10790"/>
                        <a:pt x="10770" y="10652"/>
                        <a:pt x="10770" y="10488"/>
                      </a:cubicBezTo>
                      <a:cubicBezTo>
                        <a:pt x="10770" y="9809"/>
                        <a:pt x="10713" y="9230"/>
                        <a:pt x="10713" y="8664"/>
                      </a:cubicBezTo>
                      <a:cubicBezTo>
                        <a:pt x="10713" y="7682"/>
                        <a:pt x="10770" y="7235"/>
                        <a:pt x="10770" y="6675"/>
                      </a:cubicBezTo>
                      <a:cubicBezTo>
                        <a:pt x="10770" y="6241"/>
                        <a:pt x="10650" y="6267"/>
                        <a:pt x="10562" y="6267"/>
                      </a:cubicBezTo>
                      <a:cubicBezTo>
                        <a:pt x="10013" y="6267"/>
                        <a:pt x="10562" y="7959"/>
                        <a:pt x="8670" y="7959"/>
                      </a:cubicBezTo>
                      <a:lnTo>
                        <a:pt x="6262" y="7959"/>
                      </a:lnTo>
                      <a:cubicBezTo>
                        <a:pt x="5631" y="7959"/>
                        <a:pt x="5448" y="7915"/>
                        <a:pt x="5448" y="7286"/>
                      </a:cubicBezTo>
                      <a:lnTo>
                        <a:pt x="5448" y="3649"/>
                      </a:lnTo>
                      <a:cubicBezTo>
                        <a:pt x="5448" y="3020"/>
                        <a:pt x="5612" y="3096"/>
                        <a:pt x="6249" y="3096"/>
                      </a:cubicBezTo>
                      <a:lnTo>
                        <a:pt x="8986" y="3096"/>
                      </a:lnTo>
                      <a:cubicBezTo>
                        <a:pt x="10449" y="3096"/>
                        <a:pt x="10045" y="4090"/>
                        <a:pt x="10575" y="4090"/>
                      </a:cubicBezTo>
                      <a:cubicBezTo>
                        <a:pt x="10682" y="4090"/>
                        <a:pt x="10739" y="4002"/>
                        <a:pt x="10739" y="3813"/>
                      </a:cubicBezTo>
                      <a:cubicBezTo>
                        <a:pt x="10739" y="3121"/>
                        <a:pt x="10682" y="2554"/>
                        <a:pt x="10682" y="2095"/>
                      </a:cubicBezTo>
                      <a:cubicBezTo>
                        <a:pt x="10682" y="1636"/>
                        <a:pt x="10739" y="736"/>
                        <a:pt x="10739" y="283"/>
                      </a:cubicBezTo>
                      <a:cubicBezTo>
                        <a:pt x="10739" y="107"/>
                        <a:pt x="10739" y="0"/>
                        <a:pt x="10562" y="0"/>
                      </a:cubicBezTo>
                      <a:cubicBezTo>
                        <a:pt x="9932" y="0"/>
                        <a:pt x="10562" y="1416"/>
                        <a:pt x="8601" y="141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7DA362EA-3D7D-A709-AE04-07E962900B17}"/>
                    </a:ext>
                  </a:extLst>
                </p:cNvPr>
                <p:cNvSpPr/>
                <p:nvPr/>
              </p:nvSpPr>
              <p:spPr>
                <a:xfrm>
                  <a:off x="8370056" y="3872912"/>
                  <a:ext cx="11743" cy="11582"/>
                </a:xfrm>
                <a:custGeom>
                  <a:avLst/>
                  <a:gdLst>
                    <a:gd name="connsiteX0" fmla="*/ 8791 w 11743"/>
                    <a:gd name="connsiteY0" fmla="*/ 10092 h 11582"/>
                    <a:gd name="connsiteX1" fmla="*/ 10531 w 11743"/>
                    <a:gd name="connsiteY1" fmla="*/ 11583 h 11582"/>
                    <a:gd name="connsiteX2" fmla="*/ 10752 w 11743"/>
                    <a:gd name="connsiteY2" fmla="*/ 11180 h 11582"/>
                    <a:gd name="connsiteX3" fmla="*/ 10815 w 11743"/>
                    <a:gd name="connsiteY3" fmla="*/ 10004 h 11582"/>
                    <a:gd name="connsiteX4" fmla="*/ 11036 w 11743"/>
                    <a:gd name="connsiteY4" fmla="*/ 8406 h 11582"/>
                    <a:gd name="connsiteX5" fmla="*/ 10891 w 11743"/>
                    <a:gd name="connsiteY5" fmla="*/ 7871 h 11582"/>
                    <a:gd name="connsiteX6" fmla="*/ 8129 w 11743"/>
                    <a:gd name="connsiteY6" fmla="*/ 9349 h 11582"/>
                    <a:gd name="connsiteX7" fmla="*/ 2983 w 11743"/>
                    <a:gd name="connsiteY7" fmla="*/ 8871 h 11582"/>
                    <a:gd name="connsiteX8" fmla="*/ 2750 w 11743"/>
                    <a:gd name="connsiteY8" fmla="*/ 8733 h 11582"/>
                    <a:gd name="connsiteX9" fmla="*/ 2964 w 11743"/>
                    <a:gd name="connsiteY9" fmla="*/ 8513 h 11582"/>
                    <a:gd name="connsiteX10" fmla="*/ 11502 w 11743"/>
                    <a:gd name="connsiteY10" fmla="*/ 2762 h 11582"/>
                    <a:gd name="connsiteX11" fmla="*/ 11742 w 11743"/>
                    <a:gd name="connsiteY11" fmla="*/ 2429 h 11582"/>
                    <a:gd name="connsiteX12" fmla="*/ 11307 w 11743"/>
                    <a:gd name="connsiteY12" fmla="*/ 2221 h 11582"/>
                    <a:gd name="connsiteX13" fmla="*/ 2819 w 11743"/>
                    <a:gd name="connsiteY13" fmla="*/ 1321 h 11582"/>
                    <a:gd name="connsiteX14" fmla="*/ 1256 w 11743"/>
                    <a:gd name="connsiteY14" fmla="*/ 0 h 11582"/>
                    <a:gd name="connsiteX15" fmla="*/ 1029 w 11743"/>
                    <a:gd name="connsiteY15" fmla="*/ 239 h 11582"/>
                    <a:gd name="connsiteX16" fmla="*/ 940 w 11743"/>
                    <a:gd name="connsiteY16" fmla="*/ 1699 h 11582"/>
                    <a:gd name="connsiteX17" fmla="*/ 732 w 11743"/>
                    <a:gd name="connsiteY17" fmla="*/ 3240 h 11582"/>
                    <a:gd name="connsiteX18" fmla="*/ 966 w 11743"/>
                    <a:gd name="connsiteY18" fmla="*/ 3479 h 11582"/>
                    <a:gd name="connsiteX19" fmla="*/ 2737 w 11743"/>
                    <a:gd name="connsiteY19" fmla="*/ 1988 h 11582"/>
                    <a:gd name="connsiteX20" fmla="*/ 7782 w 11743"/>
                    <a:gd name="connsiteY20" fmla="*/ 2492 h 11582"/>
                    <a:gd name="connsiteX21" fmla="*/ 8324 w 11743"/>
                    <a:gd name="connsiteY21" fmla="*/ 2655 h 11582"/>
                    <a:gd name="connsiteX22" fmla="*/ 7896 w 11743"/>
                    <a:gd name="connsiteY22" fmla="*/ 3039 h 11582"/>
                    <a:gd name="connsiteX23" fmla="*/ 675 w 11743"/>
                    <a:gd name="connsiteY23" fmla="*/ 7833 h 11582"/>
                    <a:gd name="connsiteX24" fmla="*/ 221 w 11743"/>
                    <a:gd name="connsiteY24" fmla="*/ 8311 h 11582"/>
                    <a:gd name="connsiteX25" fmla="*/ 146 w 11743"/>
                    <a:gd name="connsiteY25" fmla="*/ 9740 h 11582"/>
                    <a:gd name="connsiteX26" fmla="*/ 1 w 11743"/>
                    <a:gd name="connsiteY26" fmla="*/ 10495 h 11582"/>
                    <a:gd name="connsiteX27" fmla="*/ 221 w 11743"/>
                    <a:gd name="connsiteY27" fmla="*/ 10752 h 11582"/>
                    <a:gd name="connsiteX28" fmla="*/ 240 w 11743"/>
                    <a:gd name="connsiteY28" fmla="*/ 10752 h 11582"/>
                    <a:gd name="connsiteX29" fmla="*/ 3046 w 11743"/>
                    <a:gd name="connsiteY29" fmla="*/ 9494 h 1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743" h="11582">
                      <a:moveTo>
                        <a:pt x="8791" y="10092"/>
                      </a:moveTo>
                      <a:cubicBezTo>
                        <a:pt x="10336" y="10243"/>
                        <a:pt x="9926" y="11526"/>
                        <a:pt x="10531" y="11583"/>
                      </a:cubicBezTo>
                      <a:cubicBezTo>
                        <a:pt x="10790" y="11583"/>
                        <a:pt x="10739" y="11331"/>
                        <a:pt x="10752" y="11180"/>
                      </a:cubicBezTo>
                      <a:cubicBezTo>
                        <a:pt x="10790" y="10815"/>
                        <a:pt x="10752" y="10438"/>
                        <a:pt x="10815" y="10004"/>
                      </a:cubicBezTo>
                      <a:cubicBezTo>
                        <a:pt x="10878" y="9570"/>
                        <a:pt x="10973" y="9073"/>
                        <a:pt x="11036" y="8406"/>
                      </a:cubicBezTo>
                      <a:cubicBezTo>
                        <a:pt x="11036" y="8230"/>
                        <a:pt x="11105" y="7890"/>
                        <a:pt x="10891" y="7871"/>
                      </a:cubicBezTo>
                      <a:cubicBezTo>
                        <a:pt x="10178" y="7802"/>
                        <a:pt x="11036" y="9639"/>
                        <a:pt x="8129" y="9349"/>
                      </a:cubicBezTo>
                      <a:lnTo>
                        <a:pt x="2983" y="8871"/>
                      </a:lnTo>
                      <a:cubicBezTo>
                        <a:pt x="2845" y="8871"/>
                        <a:pt x="2744" y="8821"/>
                        <a:pt x="2750" y="8733"/>
                      </a:cubicBezTo>
                      <a:cubicBezTo>
                        <a:pt x="2756" y="8645"/>
                        <a:pt x="2845" y="8594"/>
                        <a:pt x="2964" y="8513"/>
                      </a:cubicBezTo>
                      <a:lnTo>
                        <a:pt x="11502" y="2762"/>
                      </a:lnTo>
                      <a:cubicBezTo>
                        <a:pt x="11622" y="2674"/>
                        <a:pt x="11723" y="2624"/>
                        <a:pt x="11742" y="2429"/>
                      </a:cubicBezTo>
                      <a:cubicBezTo>
                        <a:pt x="11761" y="2234"/>
                        <a:pt x="11641" y="2259"/>
                        <a:pt x="11307" y="2221"/>
                      </a:cubicBezTo>
                      <a:lnTo>
                        <a:pt x="2819" y="1321"/>
                      </a:lnTo>
                      <a:cubicBezTo>
                        <a:pt x="1230" y="1164"/>
                        <a:pt x="1703" y="63"/>
                        <a:pt x="1256" y="0"/>
                      </a:cubicBezTo>
                      <a:cubicBezTo>
                        <a:pt x="1205" y="0"/>
                        <a:pt x="1060" y="0"/>
                        <a:pt x="1029" y="239"/>
                      </a:cubicBezTo>
                      <a:cubicBezTo>
                        <a:pt x="1029" y="359"/>
                        <a:pt x="1029" y="868"/>
                        <a:pt x="940" y="1699"/>
                      </a:cubicBezTo>
                      <a:cubicBezTo>
                        <a:pt x="852" y="2529"/>
                        <a:pt x="745" y="3026"/>
                        <a:pt x="732" y="3240"/>
                      </a:cubicBezTo>
                      <a:cubicBezTo>
                        <a:pt x="720" y="3454"/>
                        <a:pt x="858" y="3473"/>
                        <a:pt x="966" y="3479"/>
                      </a:cubicBezTo>
                      <a:cubicBezTo>
                        <a:pt x="1464" y="3536"/>
                        <a:pt x="1356" y="1850"/>
                        <a:pt x="2737" y="1988"/>
                      </a:cubicBezTo>
                      <a:lnTo>
                        <a:pt x="7782" y="2492"/>
                      </a:lnTo>
                      <a:cubicBezTo>
                        <a:pt x="8154" y="2523"/>
                        <a:pt x="8337" y="2573"/>
                        <a:pt x="8324" y="2655"/>
                      </a:cubicBezTo>
                      <a:cubicBezTo>
                        <a:pt x="8312" y="2737"/>
                        <a:pt x="8129" y="2882"/>
                        <a:pt x="7896" y="3039"/>
                      </a:cubicBezTo>
                      <a:lnTo>
                        <a:pt x="675" y="7833"/>
                      </a:lnTo>
                      <a:cubicBezTo>
                        <a:pt x="360" y="8047"/>
                        <a:pt x="272" y="7871"/>
                        <a:pt x="221" y="8311"/>
                      </a:cubicBezTo>
                      <a:cubicBezTo>
                        <a:pt x="152" y="9029"/>
                        <a:pt x="177" y="9387"/>
                        <a:pt x="146" y="9740"/>
                      </a:cubicBezTo>
                      <a:cubicBezTo>
                        <a:pt x="114" y="10092"/>
                        <a:pt x="32" y="10237"/>
                        <a:pt x="1" y="10495"/>
                      </a:cubicBezTo>
                      <a:cubicBezTo>
                        <a:pt x="-10" y="10626"/>
                        <a:pt x="89" y="10741"/>
                        <a:pt x="221" y="10752"/>
                      </a:cubicBezTo>
                      <a:cubicBezTo>
                        <a:pt x="227" y="10752"/>
                        <a:pt x="234" y="10752"/>
                        <a:pt x="240" y="10752"/>
                      </a:cubicBezTo>
                      <a:cubicBezTo>
                        <a:pt x="966" y="10828"/>
                        <a:pt x="139" y="9205"/>
                        <a:pt x="3046" y="94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D3E4302D-2156-5049-63C5-CC8465F24847}"/>
                    </a:ext>
                  </a:extLst>
                </p:cNvPr>
                <p:cNvSpPr/>
                <p:nvPr/>
              </p:nvSpPr>
              <p:spPr>
                <a:xfrm>
                  <a:off x="8371700" y="3866199"/>
                  <a:ext cx="11374" cy="5719"/>
                </a:xfrm>
                <a:custGeom>
                  <a:avLst/>
                  <a:gdLst>
                    <a:gd name="connsiteX0" fmla="*/ 2203 w 11374"/>
                    <a:gd name="connsiteY0" fmla="*/ 1296 h 5719"/>
                    <a:gd name="connsiteX1" fmla="*/ 1037 w 11374"/>
                    <a:gd name="connsiteY1" fmla="*/ 0 h 5719"/>
                    <a:gd name="connsiteX2" fmla="*/ 722 w 11374"/>
                    <a:gd name="connsiteY2" fmla="*/ 428 h 5719"/>
                    <a:gd name="connsiteX3" fmla="*/ 419 w 11374"/>
                    <a:gd name="connsiteY3" fmla="*/ 2158 h 5719"/>
                    <a:gd name="connsiteX4" fmla="*/ 41 w 11374"/>
                    <a:gd name="connsiteY4" fmla="*/ 3649 h 5719"/>
                    <a:gd name="connsiteX5" fmla="*/ 154 w 11374"/>
                    <a:gd name="connsiteY5" fmla="*/ 4146 h 5719"/>
                    <a:gd name="connsiteX6" fmla="*/ 1926 w 11374"/>
                    <a:gd name="connsiteY6" fmla="*/ 2951 h 5719"/>
                    <a:gd name="connsiteX7" fmla="*/ 9045 w 11374"/>
                    <a:gd name="connsiteY7" fmla="*/ 4461 h 5719"/>
                    <a:gd name="connsiteX8" fmla="*/ 10388 w 11374"/>
                    <a:gd name="connsiteY8" fmla="*/ 5719 h 5719"/>
                    <a:gd name="connsiteX9" fmla="*/ 10596 w 11374"/>
                    <a:gd name="connsiteY9" fmla="*/ 5612 h 5719"/>
                    <a:gd name="connsiteX10" fmla="*/ 10855 w 11374"/>
                    <a:gd name="connsiteY10" fmla="*/ 4108 h 5719"/>
                    <a:gd name="connsiteX11" fmla="*/ 11347 w 11374"/>
                    <a:gd name="connsiteY11" fmla="*/ 2095 h 5719"/>
                    <a:gd name="connsiteX12" fmla="*/ 11214 w 11374"/>
                    <a:gd name="connsiteY12" fmla="*/ 1617 h 5719"/>
                    <a:gd name="connsiteX13" fmla="*/ 9278 w 11374"/>
                    <a:gd name="connsiteY13" fmla="*/ 2768 h 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" h="5719">
                      <a:moveTo>
                        <a:pt x="2203" y="1296"/>
                      </a:moveTo>
                      <a:cubicBezTo>
                        <a:pt x="791" y="988"/>
                        <a:pt x="1573" y="107"/>
                        <a:pt x="1037" y="0"/>
                      </a:cubicBezTo>
                      <a:cubicBezTo>
                        <a:pt x="860" y="0"/>
                        <a:pt x="810" y="0"/>
                        <a:pt x="722" y="428"/>
                      </a:cubicBezTo>
                      <a:cubicBezTo>
                        <a:pt x="570" y="1183"/>
                        <a:pt x="520" y="1686"/>
                        <a:pt x="419" y="2158"/>
                      </a:cubicBezTo>
                      <a:cubicBezTo>
                        <a:pt x="318" y="2630"/>
                        <a:pt x="148" y="3133"/>
                        <a:pt x="41" y="3649"/>
                      </a:cubicBezTo>
                      <a:cubicBezTo>
                        <a:pt x="41" y="3769"/>
                        <a:pt x="-104" y="4096"/>
                        <a:pt x="154" y="4146"/>
                      </a:cubicBezTo>
                      <a:cubicBezTo>
                        <a:pt x="671" y="4259"/>
                        <a:pt x="577" y="2661"/>
                        <a:pt x="1926" y="2951"/>
                      </a:cubicBezTo>
                      <a:lnTo>
                        <a:pt x="9045" y="4461"/>
                      </a:lnTo>
                      <a:cubicBezTo>
                        <a:pt x="10458" y="4757"/>
                        <a:pt x="9871" y="5637"/>
                        <a:pt x="10388" y="5719"/>
                      </a:cubicBezTo>
                      <a:cubicBezTo>
                        <a:pt x="10464" y="5719"/>
                        <a:pt x="10571" y="5719"/>
                        <a:pt x="10596" y="5612"/>
                      </a:cubicBezTo>
                      <a:cubicBezTo>
                        <a:pt x="10666" y="5266"/>
                        <a:pt x="10729" y="4681"/>
                        <a:pt x="10855" y="4108"/>
                      </a:cubicBezTo>
                      <a:cubicBezTo>
                        <a:pt x="11082" y="3064"/>
                        <a:pt x="11239" y="2586"/>
                        <a:pt x="11347" y="2095"/>
                      </a:cubicBezTo>
                      <a:cubicBezTo>
                        <a:pt x="11416" y="1787"/>
                        <a:pt x="11347" y="1655"/>
                        <a:pt x="11214" y="1617"/>
                      </a:cubicBezTo>
                      <a:cubicBezTo>
                        <a:pt x="10735" y="1516"/>
                        <a:pt x="11101" y="3158"/>
                        <a:pt x="9278" y="276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E6FDDEA9-E9DF-6FE9-994F-4536E24352AB}"/>
                    </a:ext>
                  </a:extLst>
                </p:cNvPr>
                <p:cNvSpPr/>
                <p:nvPr/>
              </p:nvSpPr>
              <p:spPr>
                <a:xfrm>
                  <a:off x="8374910" y="3854956"/>
                  <a:ext cx="10837" cy="10336"/>
                </a:xfrm>
                <a:custGeom>
                  <a:avLst/>
                  <a:gdLst>
                    <a:gd name="connsiteX0" fmla="*/ 2153 w 10837"/>
                    <a:gd name="connsiteY0" fmla="*/ 0 h 10336"/>
                    <a:gd name="connsiteX1" fmla="*/ 2008 w 10837"/>
                    <a:gd name="connsiteY1" fmla="*/ 120 h 10336"/>
                    <a:gd name="connsiteX2" fmla="*/ 2304 w 10837"/>
                    <a:gd name="connsiteY2" fmla="*/ 749 h 10336"/>
                    <a:gd name="connsiteX3" fmla="*/ 324 w 10837"/>
                    <a:gd name="connsiteY3" fmla="*/ 3322 h 10336"/>
                    <a:gd name="connsiteX4" fmla="*/ 4108 w 10837"/>
                    <a:gd name="connsiteY4" fmla="*/ 9947 h 10336"/>
                    <a:gd name="connsiteX5" fmla="*/ 10495 w 10837"/>
                    <a:gd name="connsiteY5" fmla="*/ 7462 h 10336"/>
                    <a:gd name="connsiteX6" fmla="*/ 9360 w 10837"/>
                    <a:gd name="connsiteY6" fmla="*/ 2372 h 10336"/>
                    <a:gd name="connsiteX7" fmla="*/ 9133 w 10837"/>
                    <a:gd name="connsiteY7" fmla="*/ 2492 h 10336"/>
                    <a:gd name="connsiteX8" fmla="*/ 9764 w 10837"/>
                    <a:gd name="connsiteY8" fmla="*/ 6367 h 10336"/>
                    <a:gd name="connsiteX9" fmla="*/ 3635 w 10837"/>
                    <a:gd name="connsiteY9" fmla="*/ 7978 h 10336"/>
                    <a:gd name="connsiteX10" fmla="*/ 873 w 10837"/>
                    <a:gd name="connsiteY10" fmla="*/ 3574 h 10336"/>
                    <a:gd name="connsiteX11" fmla="*/ 4707 w 10837"/>
                    <a:gd name="connsiteY11" fmla="*/ 1328 h 10336"/>
                    <a:gd name="connsiteX12" fmla="*/ 5337 w 10837"/>
                    <a:gd name="connsiteY12" fmla="*/ 1133 h 10336"/>
                    <a:gd name="connsiteX13" fmla="*/ 4934 w 10837"/>
                    <a:gd name="connsiteY13" fmla="*/ 799 h 1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837" h="10336">
                      <a:moveTo>
                        <a:pt x="2153" y="0"/>
                      </a:moveTo>
                      <a:cubicBezTo>
                        <a:pt x="2084" y="0"/>
                        <a:pt x="2033" y="57"/>
                        <a:pt x="2008" y="120"/>
                      </a:cubicBezTo>
                      <a:cubicBezTo>
                        <a:pt x="1939" y="302"/>
                        <a:pt x="2399" y="491"/>
                        <a:pt x="2304" y="749"/>
                      </a:cubicBezTo>
                      <a:cubicBezTo>
                        <a:pt x="2159" y="1139"/>
                        <a:pt x="917" y="1781"/>
                        <a:pt x="324" y="3322"/>
                      </a:cubicBezTo>
                      <a:cubicBezTo>
                        <a:pt x="-937" y="6524"/>
                        <a:pt x="1724" y="9035"/>
                        <a:pt x="4108" y="9947"/>
                      </a:cubicBezTo>
                      <a:cubicBezTo>
                        <a:pt x="5218" y="10375"/>
                        <a:pt x="9064" y="11205"/>
                        <a:pt x="10495" y="7462"/>
                      </a:cubicBezTo>
                      <a:cubicBezTo>
                        <a:pt x="11536" y="4757"/>
                        <a:pt x="9922" y="2592"/>
                        <a:pt x="9360" y="2372"/>
                      </a:cubicBezTo>
                      <a:cubicBezTo>
                        <a:pt x="9266" y="2357"/>
                        <a:pt x="9174" y="2406"/>
                        <a:pt x="9133" y="2492"/>
                      </a:cubicBezTo>
                      <a:cubicBezTo>
                        <a:pt x="9001" y="2819"/>
                        <a:pt x="10527" y="4379"/>
                        <a:pt x="9764" y="6367"/>
                      </a:cubicBezTo>
                      <a:cubicBezTo>
                        <a:pt x="8831" y="8796"/>
                        <a:pt x="5634" y="8739"/>
                        <a:pt x="3635" y="7978"/>
                      </a:cubicBezTo>
                      <a:cubicBezTo>
                        <a:pt x="1743" y="7248"/>
                        <a:pt x="148" y="5461"/>
                        <a:pt x="873" y="3574"/>
                      </a:cubicBezTo>
                      <a:cubicBezTo>
                        <a:pt x="1434" y="2095"/>
                        <a:pt x="3105" y="1447"/>
                        <a:pt x="4707" y="1328"/>
                      </a:cubicBezTo>
                      <a:cubicBezTo>
                        <a:pt x="4928" y="1328"/>
                        <a:pt x="5255" y="1328"/>
                        <a:pt x="5337" y="1133"/>
                      </a:cubicBezTo>
                      <a:cubicBezTo>
                        <a:pt x="5419" y="937"/>
                        <a:pt x="5079" y="843"/>
                        <a:pt x="4934" y="79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93702090-1777-146B-B583-DD023FCD1E36}"/>
                    </a:ext>
                  </a:extLst>
                </p:cNvPr>
                <p:cNvSpPr/>
                <p:nvPr/>
              </p:nvSpPr>
              <p:spPr>
                <a:xfrm>
                  <a:off x="8389584" y="3986734"/>
                  <a:ext cx="21034" cy="26146"/>
                </a:xfrm>
                <a:custGeom>
                  <a:avLst/>
                  <a:gdLst>
                    <a:gd name="connsiteX0" fmla="*/ 20987 w 21034"/>
                    <a:gd name="connsiteY0" fmla="*/ 1296 h 26146"/>
                    <a:gd name="connsiteX1" fmla="*/ 20804 w 21034"/>
                    <a:gd name="connsiteY1" fmla="*/ 38 h 26146"/>
                    <a:gd name="connsiteX2" fmla="*/ 19593 w 21034"/>
                    <a:gd name="connsiteY2" fmla="*/ 705 h 26146"/>
                    <a:gd name="connsiteX3" fmla="*/ 3199 w 21034"/>
                    <a:gd name="connsiteY3" fmla="*/ 14402 h 26146"/>
                    <a:gd name="connsiteX4" fmla="*/ 46 w 21034"/>
                    <a:gd name="connsiteY4" fmla="*/ 15446 h 26146"/>
                    <a:gd name="connsiteX5" fmla="*/ 676 w 21034"/>
                    <a:gd name="connsiteY5" fmla="*/ 16182 h 26146"/>
                    <a:gd name="connsiteX6" fmla="*/ 3161 w 21034"/>
                    <a:gd name="connsiteY6" fmla="*/ 17296 h 26146"/>
                    <a:gd name="connsiteX7" fmla="*/ 5683 w 21034"/>
                    <a:gd name="connsiteY7" fmla="*/ 18724 h 26146"/>
                    <a:gd name="connsiteX8" fmla="*/ 7316 w 21034"/>
                    <a:gd name="connsiteY8" fmla="*/ 19051 h 26146"/>
                    <a:gd name="connsiteX9" fmla="*/ 5570 w 21034"/>
                    <a:gd name="connsiteY9" fmla="*/ 15144 h 26146"/>
                    <a:gd name="connsiteX10" fmla="*/ 7316 w 21034"/>
                    <a:gd name="connsiteY10" fmla="*/ 13150 h 26146"/>
                    <a:gd name="connsiteX11" fmla="*/ 10028 w 21034"/>
                    <a:gd name="connsiteY11" fmla="*/ 11986 h 26146"/>
                    <a:gd name="connsiteX12" fmla="*/ 15444 w 21034"/>
                    <a:gd name="connsiteY12" fmla="*/ 14735 h 26146"/>
                    <a:gd name="connsiteX13" fmla="*/ 15905 w 21034"/>
                    <a:gd name="connsiteY13" fmla="*/ 18183 h 26146"/>
                    <a:gd name="connsiteX14" fmla="*/ 15413 w 21034"/>
                    <a:gd name="connsiteY14" fmla="*/ 20366 h 26146"/>
                    <a:gd name="connsiteX15" fmla="*/ 12298 w 21034"/>
                    <a:gd name="connsiteY15" fmla="*/ 21656 h 26146"/>
                    <a:gd name="connsiteX16" fmla="*/ 12972 w 21034"/>
                    <a:gd name="connsiteY16" fmla="*/ 22430 h 26146"/>
                    <a:gd name="connsiteX17" fmla="*/ 16062 w 21034"/>
                    <a:gd name="connsiteY17" fmla="*/ 23852 h 26146"/>
                    <a:gd name="connsiteX18" fmla="*/ 19543 w 21034"/>
                    <a:gd name="connsiteY18" fmla="*/ 25777 h 26146"/>
                    <a:gd name="connsiteX19" fmla="*/ 20760 w 21034"/>
                    <a:gd name="connsiteY19" fmla="*/ 25847 h 26146"/>
                    <a:gd name="connsiteX20" fmla="*/ 19348 w 21034"/>
                    <a:gd name="connsiteY20" fmla="*/ 22770 h 26146"/>
                    <a:gd name="connsiteX21" fmla="*/ 16680 w 21034"/>
                    <a:gd name="connsiteY21" fmla="*/ 11709 h 26146"/>
                    <a:gd name="connsiteX22" fmla="*/ 16441 w 21034"/>
                    <a:gd name="connsiteY22" fmla="*/ 12930 h 26146"/>
                    <a:gd name="connsiteX23" fmla="*/ 15425 w 21034"/>
                    <a:gd name="connsiteY23" fmla="*/ 12741 h 26146"/>
                    <a:gd name="connsiteX24" fmla="*/ 11686 w 21034"/>
                    <a:gd name="connsiteY24" fmla="*/ 10853 h 26146"/>
                    <a:gd name="connsiteX25" fmla="*/ 10936 w 21034"/>
                    <a:gd name="connsiteY25" fmla="*/ 10149 h 26146"/>
                    <a:gd name="connsiteX26" fmla="*/ 11787 w 21034"/>
                    <a:gd name="connsiteY26" fmla="*/ 9230 h 26146"/>
                    <a:gd name="connsiteX27" fmla="*/ 16516 w 21034"/>
                    <a:gd name="connsiteY27" fmla="*/ 5191 h 26146"/>
                    <a:gd name="connsiteX28" fmla="*/ 16995 w 21034"/>
                    <a:gd name="connsiteY28" fmla="*/ 4996 h 26146"/>
                    <a:gd name="connsiteX29" fmla="*/ 17096 w 21034"/>
                    <a:gd name="connsiteY29" fmla="*/ 5342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1034" h="26146">
                      <a:moveTo>
                        <a:pt x="20987" y="1296"/>
                      </a:moveTo>
                      <a:cubicBezTo>
                        <a:pt x="21075" y="252"/>
                        <a:pt x="21056" y="158"/>
                        <a:pt x="20804" y="38"/>
                      </a:cubicBezTo>
                      <a:cubicBezTo>
                        <a:pt x="20445" y="-138"/>
                        <a:pt x="20029" y="334"/>
                        <a:pt x="19593" y="705"/>
                      </a:cubicBezTo>
                      <a:lnTo>
                        <a:pt x="3199" y="14402"/>
                      </a:lnTo>
                      <a:cubicBezTo>
                        <a:pt x="1679" y="15660"/>
                        <a:pt x="374" y="14773"/>
                        <a:pt x="46" y="15446"/>
                      </a:cubicBezTo>
                      <a:cubicBezTo>
                        <a:pt x="-150" y="15818"/>
                        <a:pt x="323" y="15987"/>
                        <a:pt x="676" y="16182"/>
                      </a:cubicBezTo>
                      <a:cubicBezTo>
                        <a:pt x="1477" y="16591"/>
                        <a:pt x="2335" y="16875"/>
                        <a:pt x="3161" y="17296"/>
                      </a:cubicBezTo>
                      <a:cubicBezTo>
                        <a:pt x="3987" y="17718"/>
                        <a:pt x="4807" y="18284"/>
                        <a:pt x="5683" y="18724"/>
                      </a:cubicBezTo>
                      <a:cubicBezTo>
                        <a:pt x="6257" y="19020"/>
                        <a:pt x="7007" y="19655"/>
                        <a:pt x="7316" y="19051"/>
                      </a:cubicBezTo>
                      <a:cubicBezTo>
                        <a:pt x="7713" y="18271"/>
                        <a:pt x="4504" y="17227"/>
                        <a:pt x="5570" y="15144"/>
                      </a:cubicBezTo>
                      <a:cubicBezTo>
                        <a:pt x="6056" y="14402"/>
                        <a:pt x="6644" y="13731"/>
                        <a:pt x="7316" y="13150"/>
                      </a:cubicBezTo>
                      <a:cubicBezTo>
                        <a:pt x="8924" y="11571"/>
                        <a:pt x="9561" y="11741"/>
                        <a:pt x="10028" y="11986"/>
                      </a:cubicBezTo>
                      <a:lnTo>
                        <a:pt x="15444" y="14735"/>
                      </a:lnTo>
                      <a:cubicBezTo>
                        <a:pt x="16163" y="15100"/>
                        <a:pt x="16151" y="15459"/>
                        <a:pt x="15905" y="18183"/>
                      </a:cubicBezTo>
                      <a:cubicBezTo>
                        <a:pt x="15885" y="18936"/>
                        <a:pt x="15718" y="19678"/>
                        <a:pt x="15413" y="20366"/>
                      </a:cubicBezTo>
                      <a:cubicBezTo>
                        <a:pt x="14517" y="22128"/>
                        <a:pt x="12727" y="20813"/>
                        <a:pt x="12298" y="21656"/>
                      </a:cubicBezTo>
                      <a:cubicBezTo>
                        <a:pt x="12083" y="22059"/>
                        <a:pt x="12474" y="22185"/>
                        <a:pt x="12972" y="22430"/>
                      </a:cubicBezTo>
                      <a:cubicBezTo>
                        <a:pt x="13767" y="22845"/>
                        <a:pt x="14864" y="23242"/>
                        <a:pt x="16062" y="23852"/>
                      </a:cubicBezTo>
                      <a:cubicBezTo>
                        <a:pt x="17866" y="24783"/>
                        <a:pt x="18553" y="25268"/>
                        <a:pt x="19543" y="25777"/>
                      </a:cubicBezTo>
                      <a:cubicBezTo>
                        <a:pt x="20293" y="26155"/>
                        <a:pt x="20508" y="26344"/>
                        <a:pt x="20760" y="25847"/>
                      </a:cubicBezTo>
                      <a:cubicBezTo>
                        <a:pt x="21239" y="24896"/>
                        <a:pt x="19184" y="25268"/>
                        <a:pt x="19348" y="22770"/>
                      </a:cubicBezTo>
                      <a:close/>
                      <a:moveTo>
                        <a:pt x="16680" y="11709"/>
                      </a:moveTo>
                      <a:cubicBezTo>
                        <a:pt x="16680" y="12128"/>
                        <a:pt x="16599" y="12542"/>
                        <a:pt x="16441" y="12930"/>
                      </a:cubicBezTo>
                      <a:cubicBezTo>
                        <a:pt x="16296" y="13213"/>
                        <a:pt x="15924" y="12986"/>
                        <a:pt x="15425" y="12741"/>
                      </a:cubicBezTo>
                      <a:lnTo>
                        <a:pt x="11686" y="10853"/>
                      </a:lnTo>
                      <a:cubicBezTo>
                        <a:pt x="11188" y="10602"/>
                        <a:pt x="10791" y="10432"/>
                        <a:pt x="10936" y="10149"/>
                      </a:cubicBezTo>
                      <a:cubicBezTo>
                        <a:pt x="11151" y="9786"/>
                        <a:pt x="11441" y="9473"/>
                        <a:pt x="11787" y="9230"/>
                      </a:cubicBezTo>
                      <a:lnTo>
                        <a:pt x="16516" y="5191"/>
                      </a:lnTo>
                      <a:cubicBezTo>
                        <a:pt x="16813" y="4946"/>
                        <a:pt x="16939" y="4971"/>
                        <a:pt x="16995" y="4996"/>
                      </a:cubicBezTo>
                      <a:cubicBezTo>
                        <a:pt x="17052" y="5021"/>
                        <a:pt x="17046" y="4996"/>
                        <a:pt x="17096" y="53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128D27AF-BBA2-8D26-87C5-F2AC69ECCD5B}"/>
                    </a:ext>
                  </a:extLst>
                </p:cNvPr>
                <p:cNvSpPr/>
                <p:nvPr/>
              </p:nvSpPr>
              <p:spPr>
                <a:xfrm>
                  <a:off x="8517290" y="3976940"/>
                  <a:ext cx="23698" cy="25511"/>
                </a:xfrm>
                <a:custGeom>
                  <a:avLst/>
                  <a:gdLst>
                    <a:gd name="connsiteX0" fmla="*/ 23551 w 23698"/>
                    <a:gd name="connsiteY0" fmla="*/ 10977 h 25511"/>
                    <a:gd name="connsiteX1" fmla="*/ 20152 w 23698"/>
                    <a:gd name="connsiteY1" fmla="*/ 10977 h 25511"/>
                    <a:gd name="connsiteX2" fmla="*/ 1329 w 23698"/>
                    <a:gd name="connsiteY2" fmla="*/ 464 h 25511"/>
                    <a:gd name="connsiteX3" fmla="*/ 106 w 23698"/>
                    <a:gd name="connsiteY3" fmla="*/ 99 h 25511"/>
                    <a:gd name="connsiteX4" fmla="*/ 200 w 23698"/>
                    <a:gd name="connsiteY4" fmla="*/ 1464 h 25511"/>
                    <a:gd name="connsiteX5" fmla="*/ 5718 w 23698"/>
                    <a:gd name="connsiteY5" fmla="*/ 22069 h 25511"/>
                    <a:gd name="connsiteX6" fmla="*/ 5327 w 23698"/>
                    <a:gd name="connsiteY6" fmla="*/ 25372 h 25511"/>
                    <a:gd name="connsiteX7" fmla="*/ 6279 w 23698"/>
                    <a:gd name="connsiteY7" fmla="*/ 25083 h 25511"/>
                    <a:gd name="connsiteX8" fmla="*/ 8335 w 23698"/>
                    <a:gd name="connsiteY8" fmla="*/ 23309 h 25511"/>
                    <a:gd name="connsiteX9" fmla="*/ 10706 w 23698"/>
                    <a:gd name="connsiteY9" fmla="*/ 21635 h 25511"/>
                    <a:gd name="connsiteX10" fmla="*/ 11690 w 23698"/>
                    <a:gd name="connsiteY10" fmla="*/ 20289 h 25511"/>
                    <a:gd name="connsiteX11" fmla="*/ 7402 w 23698"/>
                    <a:gd name="connsiteY11" fmla="*/ 20220 h 25511"/>
                    <a:gd name="connsiteX12" fmla="*/ 6336 w 23698"/>
                    <a:gd name="connsiteY12" fmla="*/ 17797 h 25511"/>
                    <a:gd name="connsiteX13" fmla="*/ 6412 w 23698"/>
                    <a:gd name="connsiteY13" fmla="*/ 14853 h 25511"/>
                    <a:gd name="connsiteX14" fmla="*/ 11210 w 23698"/>
                    <a:gd name="connsiteY14" fmla="*/ 11116 h 25511"/>
                    <a:gd name="connsiteX15" fmla="*/ 14527 w 23698"/>
                    <a:gd name="connsiteY15" fmla="*/ 12154 h 25511"/>
                    <a:gd name="connsiteX16" fmla="*/ 16286 w 23698"/>
                    <a:gd name="connsiteY16" fmla="*/ 13500 h 25511"/>
                    <a:gd name="connsiteX17" fmla="*/ 16141 w 23698"/>
                    <a:gd name="connsiteY17" fmla="*/ 16866 h 25511"/>
                    <a:gd name="connsiteX18" fmla="*/ 17138 w 23698"/>
                    <a:gd name="connsiteY18" fmla="*/ 16577 h 25511"/>
                    <a:gd name="connsiteX19" fmla="*/ 19736 w 23698"/>
                    <a:gd name="connsiteY19" fmla="*/ 14394 h 25511"/>
                    <a:gd name="connsiteX20" fmla="*/ 22952 w 23698"/>
                    <a:gd name="connsiteY20" fmla="*/ 12053 h 25511"/>
                    <a:gd name="connsiteX21" fmla="*/ 23551 w 23698"/>
                    <a:gd name="connsiteY21" fmla="*/ 10977 h 25511"/>
                    <a:gd name="connsiteX22" fmla="*/ 9350 w 23698"/>
                    <a:gd name="connsiteY22" fmla="*/ 10298 h 25511"/>
                    <a:gd name="connsiteX23" fmla="*/ 6040 w 23698"/>
                    <a:gd name="connsiteY23" fmla="*/ 12877 h 25511"/>
                    <a:gd name="connsiteX24" fmla="*/ 5081 w 23698"/>
                    <a:gd name="connsiteY24" fmla="*/ 13255 h 25511"/>
                    <a:gd name="connsiteX25" fmla="*/ 4608 w 23698"/>
                    <a:gd name="connsiteY25" fmla="*/ 12097 h 25511"/>
                    <a:gd name="connsiteX26" fmla="*/ 2962 w 23698"/>
                    <a:gd name="connsiteY26" fmla="*/ 6139 h 25511"/>
                    <a:gd name="connsiteX27" fmla="*/ 2962 w 23698"/>
                    <a:gd name="connsiteY27" fmla="*/ 5623 h 25511"/>
                    <a:gd name="connsiteX28" fmla="*/ 3328 w 23698"/>
                    <a:gd name="connsiteY28" fmla="*/ 5680 h 25511"/>
                    <a:gd name="connsiteX29" fmla="*/ 8934 w 23698"/>
                    <a:gd name="connsiteY29" fmla="*/ 8750 h 25511"/>
                    <a:gd name="connsiteX30" fmla="*/ 9949 w 23698"/>
                    <a:gd name="connsiteY30" fmla="*/ 9492 h 25511"/>
                    <a:gd name="connsiteX31" fmla="*/ 9350 w 23698"/>
                    <a:gd name="connsiteY31" fmla="*/ 10298 h 25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3698" h="25511">
                      <a:moveTo>
                        <a:pt x="23551" y="10977"/>
                      </a:moveTo>
                      <a:cubicBezTo>
                        <a:pt x="22920" y="10140"/>
                        <a:pt x="22359" y="12160"/>
                        <a:pt x="20152" y="10977"/>
                      </a:cubicBezTo>
                      <a:lnTo>
                        <a:pt x="1329" y="464"/>
                      </a:lnTo>
                      <a:cubicBezTo>
                        <a:pt x="421" y="-65"/>
                        <a:pt x="327" y="-71"/>
                        <a:pt x="106" y="99"/>
                      </a:cubicBezTo>
                      <a:cubicBezTo>
                        <a:pt x="-115" y="269"/>
                        <a:pt x="55" y="923"/>
                        <a:pt x="200" y="1464"/>
                      </a:cubicBezTo>
                      <a:lnTo>
                        <a:pt x="5718" y="22069"/>
                      </a:lnTo>
                      <a:cubicBezTo>
                        <a:pt x="6222" y="23957"/>
                        <a:pt x="4867" y="24794"/>
                        <a:pt x="5327" y="25372"/>
                      </a:cubicBezTo>
                      <a:cubicBezTo>
                        <a:pt x="5586" y="25706"/>
                        <a:pt x="5958" y="25372"/>
                        <a:pt x="6279" y="25083"/>
                      </a:cubicBezTo>
                      <a:cubicBezTo>
                        <a:pt x="6985" y="24542"/>
                        <a:pt x="7603" y="23888"/>
                        <a:pt x="8335" y="23309"/>
                      </a:cubicBezTo>
                      <a:cubicBezTo>
                        <a:pt x="9066" y="22730"/>
                        <a:pt x="9930" y="22239"/>
                        <a:pt x="10706" y="21635"/>
                      </a:cubicBezTo>
                      <a:cubicBezTo>
                        <a:pt x="11223" y="21239"/>
                        <a:pt x="12112" y="20824"/>
                        <a:pt x="11690" y="20289"/>
                      </a:cubicBezTo>
                      <a:cubicBezTo>
                        <a:pt x="11154" y="19603"/>
                        <a:pt x="8846" y="22057"/>
                        <a:pt x="7402" y="20220"/>
                      </a:cubicBezTo>
                      <a:cubicBezTo>
                        <a:pt x="6936" y="19465"/>
                        <a:pt x="6578" y="18650"/>
                        <a:pt x="6336" y="17797"/>
                      </a:cubicBezTo>
                      <a:cubicBezTo>
                        <a:pt x="5573" y="15677"/>
                        <a:pt x="5995" y="15174"/>
                        <a:pt x="6412" y="14853"/>
                      </a:cubicBezTo>
                      <a:lnTo>
                        <a:pt x="11210" y="11116"/>
                      </a:lnTo>
                      <a:cubicBezTo>
                        <a:pt x="11841" y="10625"/>
                        <a:pt x="12162" y="10788"/>
                        <a:pt x="14527" y="12154"/>
                      </a:cubicBezTo>
                      <a:cubicBezTo>
                        <a:pt x="15193" y="12488"/>
                        <a:pt x="15789" y="12945"/>
                        <a:pt x="16286" y="13500"/>
                      </a:cubicBezTo>
                      <a:cubicBezTo>
                        <a:pt x="17510" y="15054"/>
                        <a:pt x="15568" y="16130"/>
                        <a:pt x="16141" y="16866"/>
                      </a:cubicBezTo>
                      <a:cubicBezTo>
                        <a:pt x="16425" y="17225"/>
                        <a:pt x="16696" y="16923"/>
                        <a:pt x="17138" y="16577"/>
                      </a:cubicBezTo>
                      <a:cubicBezTo>
                        <a:pt x="17844" y="16036"/>
                        <a:pt x="18664" y="15224"/>
                        <a:pt x="19736" y="14394"/>
                      </a:cubicBezTo>
                      <a:cubicBezTo>
                        <a:pt x="21337" y="13135"/>
                        <a:pt x="22081" y="12726"/>
                        <a:pt x="22952" y="12053"/>
                      </a:cubicBezTo>
                      <a:cubicBezTo>
                        <a:pt x="23626" y="11537"/>
                        <a:pt x="23891" y="11418"/>
                        <a:pt x="23551" y="10977"/>
                      </a:cubicBezTo>
                      <a:close/>
                      <a:moveTo>
                        <a:pt x="9350" y="10298"/>
                      </a:moveTo>
                      <a:lnTo>
                        <a:pt x="6040" y="12877"/>
                      </a:lnTo>
                      <a:cubicBezTo>
                        <a:pt x="5598" y="13217"/>
                        <a:pt x="5283" y="13506"/>
                        <a:pt x="5081" y="13255"/>
                      </a:cubicBezTo>
                      <a:cubicBezTo>
                        <a:pt x="4848" y="12904"/>
                        <a:pt x="4688" y="12510"/>
                        <a:pt x="4608" y="12097"/>
                      </a:cubicBezTo>
                      <a:lnTo>
                        <a:pt x="2962" y="6139"/>
                      </a:lnTo>
                      <a:cubicBezTo>
                        <a:pt x="2868" y="5761"/>
                        <a:pt x="2962" y="5661"/>
                        <a:pt x="2962" y="5623"/>
                      </a:cubicBezTo>
                      <a:cubicBezTo>
                        <a:pt x="2962" y="5585"/>
                        <a:pt x="3013" y="5591"/>
                        <a:pt x="3328" y="5680"/>
                      </a:cubicBezTo>
                      <a:lnTo>
                        <a:pt x="8934" y="8750"/>
                      </a:lnTo>
                      <a:cubicBezTo>
                        <a:pt x="9319" y="8927"/>
                        <a:pt x="9664" y="9179"/>
                        <a:pt x="9949" y="9492"/>
                      </a:cubicBezTo>
                      <a:cubicBezTo>
                        <a:pt x="10176" y="9719"/>
                        <a:pt x="9810" y="9952"/>
                        <a:pt x="9350" y="1029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34D75E37-BD00-86A8-6F3C-BDDFEC17C48D}"/>
                    </a:ext>
                  </a:extLst>
                </p:cNvPr>
                <p:cNvSpPr/>
                <p:nvPr/>
              </p:nvSpPr>
              <p:spPr>
                <a:xfrm>
                  <a:off x="8418047" y="3798414"/>
                  <a:ext cx="17838" cy="14161"/>
                </a:xfrm>
                <a:custGeom>
                  <a:avLst/>
                  <a:gdLst>
                    <a:gd name="connsiteX0" fmla="*/ 17791 w 17838"/>
                    <a:gd name="connsiteY0" fmla="*/ 8737 h 14161"/>
                    <a:gd name="connsiteX1" fmla="*/ 17160 w 17838"/>
                    <a:gd name="connsiteY1" fmla="*/ 5730 h 14161"/>
                    <a:gd name="connsiteX2" fmla="*/ 14472 w 17838"/>
                    <a:gd name="connsiteY2" fmla="*/ 3979 h 14161"/>
                    <a:gd name="connsiteX3" fmla="*/ 14461 w 17838"/>
                    <a:gd name="connsiteY3" fmla="*/ 3981 h 14161"/>
                    <a:gd name="connsiteX4" fmla="*/ 11845 w 17838"/>
                    <a:gd name="connsiteY4" fmla="*/ 4547 h 14161"/>
                    <a:gd name="connsiteX5" fmla="*/ 11264 w 17838"/>
                    <a:gd name="connsiteY5" fmla="*/ 1804 h 14161"/>
                    <a:gd name="connsiteX6" fmla="*/ 8559 w 17838"/>
                    <a:gd name="connsiteY6" fmla="*/ 49 h 14161"/>
                    <a:gd name="connsiteX7" fmla="*/ 5583 w 17838"/>
                    <a:gd name="connsiteY7" fmla="*/ 678 h 14161"/>
                    <a:gd name="connsiteX8" fmla="*/ 3817 w 17838"/>
                    <a:gd name="connsiteY8" fmla="*/ 3374 h 14161"/>
                    <a:gd name="connsiteX9" fmla="*/ 3817 w 17838"/>
                    <a:gd name="connsiteY9" fmla="*/ 3377 h 14161"/>
                    <a:gd name="connsiteX10" fmla="*/ 4379 w 17838"/>
                    <a:gd name="connsiteY10" fmla="*/ 6107 h 14161"/>
                    <a:gd name="connsiteX11" fmla="*/ 1800 w 17838"/>
                    <a:gd name="connsiteY11" fmla="*/ 6655 h 14161"/>
                    <a:gd name="connsiteX12" fmla="*/ 50 w 17838"/>
                    <a:gd name="connsiteY12" fmla="*/ 9341 h 14161"/>
                    <a:gd name="connsiteX13" fmla="*/ 53 w 17838"/>
                    <a:gd name="connsiteY13" fmla="*/ 9354 h 14161"/>
                    <a:gd name="connsiteX14" fmla="*/ 683 w 17838"/>
                    <a:gd name="connsiteY14" fmla="*/ 12361 h 14161"/>
                    <a:gd name="connsiteX15" fmla="*/ 3372 w 17838"/>
                    <a:gd name="connsiteY15" fmla="*/ 14113 h 14161"/>
                    <a:gd name="connsiteX16" fmla="*/ 3382 w 17838"/>
                    <a:gd name="connsiteY16" fmla="*/ 14110 h 14161"/>
                    <a:gd name="connsiteX17" fmla="*/ 16038 w 17838"/>
                    <a:gd name="connsiteY17" fmla="*/ 11430 h 14161"/>
                    <a:gd name="connsiteX18" fmla="*/ 17791 w 17838"/>
                    <a:gd name="connsiteY18" fmla="*/ 8737 h 14161"/>
                    <a:gd name="connsiteX19" fmla="*/ 9650 w 17838"/>
                    <a:gd name="connsiteY19" fmla="*/ 12569 h 14161"/>
                    <a:gd name="connsiteX20" fmla="*/ 5748 w 17838"/>
                    <a:gd name="connsiteY20" fmla="*/ 10054 h 14161"/>
                    <a:gd name="connsiteX21" fmla="*/ 8269 w 17838"/>
                    <a:gd name="connsiteY21" fmla="*/ 6160 h 14161"/>
                    <a:gd name="connsiteX22" fmla="*/ 12171 w 17838"/>
                    <a:gd name="connsiteY22" fmla="*/ 8675 h 14161"/>
                    <a:gd name="connsiteX23" fmla="*/ 12172 w 17838"/>
                    <a:gd name="connsiteY23" fmla="*/ 8681 h 14161"/>
                    <a:gd name="connsiteX24" fmla="*/ 9638 w 17838"/>
                    <a:gd name="connsiteY24" fmla="*/ 12569 h 1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38" h="14161">
                      <a:moveTo>
                        <a:pt x="17791" y="8737"/>
                      </a:moveTo>
                      <a:lnTo>
                        <a:pt x="17160" y="5730"/>
                      </a:lnTo>
                      <a:cubicBezTo>
                        <a:pt x="16903" y="4506"/>
                        <a:pt x="15699" y="3722"/>
                        <a:pt x="14472" y="3979"/>
                      </a:cubicBezTo>
                      <a:cubicBezTo>
                        <a:pt x="14468" y="3979"/>
                        <a:pt x="14465" y="3980"/>
                        <a:pt x="14461" y="3981"/>
                      </a:cubicBezTo>
                      <a:lnTo>
                        <a:pt x="11845" y="4547"/>
                      </a:lnTo>
                      <a:lnTo>
                        <a:pt x="11264" y="1804"/>
                      </a:lnTo>
                      <a:cubicBezTo>
                        <a:pt x="11000" y="576"/>
                        <a:pt x="9791" y="-208"/>
                        <a:pt x="8559" y="49"/>
                      </a:cubicBezTo>
                      <a:lnTo>
                        <a:pt x="5583" y="678"/>
                      </a:lnTo>
                      <a:cubicBezTo>
                        <a:pt x="4349" y="936"/>
                        <a:pt x="3558" y="2143"/>
                        <a:pt x="3817" y="3374"/>
                      </a:cubicBezTo>
                      <a:cubicBezTo>
                        <a:pt x="3817" y="3375"/>
                        <a:pt x="3817" y="3376"/>
                        <a:pt x="3817" y="3377"/>
                      </a:cubicBezTo>
                      <a:lnTo>
                        <a:pt x="4379" y="6107"/>
                      </a:lnTo>
                      <a:lnTo>
                        <a:pt x="1800" y="6655"/>
                      </a:lnTo>
                      <a:cubicBezTo>
                        <a:pt x="573" y="6914"/>
                        <a:pt x="-210" y="8117"/>
                        <a:pt x="50" y="9341"/>
                      </a:cubicBezTo>
                      <a:cubicBezTo>
                        <a:pt x="51" y="9345"/>
                        <a:pt x="52" y="9349"/>
                        <a:pt x="53" y="9354"/>
                      </a:cubicBezTo>
                      <a:lnTo>
                        <a:pt x="683" y="12361"/>
                      </a:lnTo>
                      <a:cubicBezTo>
                        <a:pt x="941" y="13586"/>
                        <a:pt x="2145" y="14370"/>
                        <a:pt x="3372" y="14113"/>
                      </a:cubicBezTo>
                      <a:cubicBezTo>
                        <a:pt x="3375" y="14112"/>
                        <a:pt x="3379" y="14111"/>
                        <a:pt x="3382" y="14110"/>
                      </a:cubicBezTo>
                      <a:lnTo>
                        <a:pt x="16038" y="11430"/>
                      </a:lnTo>
                      <a:cubicBezTo>
                        <a:pt x="17262" y="11163"/>
                        <a:pt x="18044" y="9963"/>
                        <a:pt x="17791" y="8737"/>
                      </a:cubicBezTo>
                      <a:close/>
                      <a:moveTo>
                        <a:pt x="9650" y="12569"/>
                      </a:moveTo>
                      <a:cubicBezTo>
                        <a:pt x="7876" y="12950"/>
                        <a:pt x="6129" y="11823"/>
                        <a:pt x="5748" y="10054"/>
                      </a:cubicBezTo>
                      <a:cubicBezTo>
                        <a:pt x="5366" y="8284"/>
                        <a:pt x="6495" y="6540"/>
                        <a:pt x="8269" y="6160"/>
                      </a:cubicBezTo>
                      <a:cubicBezTo>
                        <a:pt x="10042" y="5779"/>
                        <a:pt x="11790" y="6905"/>
                        <a:pt x="12171" y="8675"/>
                      </a:cubicBezTo>
                      <a:cubicBezTo>
                        <a:pt x="12172" y="8677"/>
                        <a:pt x="12172" y="8679"/>
                        <a:pt x="12172" y="8681"/>
                      </a:cubicBezTo>
                      <a:cubicBezTo>
                        <a:pt x="12546" y="10452"/>
                        <a:pt x="11412" y="12191"/>
                        <a:pt x="9638" y="1256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AE4E1CA-A815-277D-2433-65D2AC9CD106}"/>
                    </a:ext>
                  </a:extLst>
                </p:cNvPr>
                <p:cNvSpPr/>
                <p:nvPr/>
              </p:nvSpPr>
              <p:spPr>
                <a:xfrm>
                  <a:off x="8447189" y="3794134"/>
                  <a:ext cx="17504" cy="12690"/>
                </a:xfrm>
                <a:custGeom>
                  <a:avLst/>
                  <a:gdLst>
                    <a:gd name="connsiteX0" fmla="*/ 15235 w 17504"/>
                    <a:gd name="connsiteY0" fmla="*/ 5065 h 12690"/>
                    <a:gd name="connsiteX1" fmla="*/ 12611 w 17504"/>
                    <a:gd name="connsiteY1" fmla="*/ 5065 h 12690"/>
                    <a:gd name="connsiteX2" fmla="*/ 12611 w 17504"/>
                    <a:gd name="connsiteY2" fmla="*/ 2278 h 12690"/>
                    <a:gd name="connsiteX3" fmla="*/ 10335 w 17504"/>
                    <a:gd name="connsiteY3" fmla="*/ 0 h 12690"/>
                    <a:gd name="connsiteX4" fmla="*/ 7277 w 17504"/>
                    <a:gd name="connsiteY4" fmla="*/ 0 h 12690"/>
                    <a:gd name="connsiteX5" fmla="*/ 5000 w 17504"/>
                    <a:gd name="connsiteY5" fmla="*/ 2278 h 12690"/>
                    <a:gd name="connsiteX6" fmla="*/ 5000 w 17504"/>
                    <a:gd name="connsiteY6" fmla="*/ 5077 h 12690"/>
                    <a:gd name="connsiteX7" fmla="*/ 2327 w 17504"/>
                    <a:gd name="connsiteY7" fmla="*/ 5077 h 12690"/>
                    <a:gd name="connsiteX8" fmla="*/ 1 w 17504"/>
                    <a:gd name="connsiteY8" fmla="*/ 7298 h 12690"/>
                    <a:gd name="connsiteX9" fmla="*/ 0 w 17504"/>
                    <a:gd name="connsiteY9" fmla="*/ 7342 h 12690"/>
                    <a:gd name="connsiteX10" fmla="*/ 0 w 17504"/>
                    <a:gd name="connsiteY10" fmla="*/ 10419 h 12690"/>
                    <a:gd name="connsiteX11" fmla="*/ 2283 w 17504"/>
                    <a:gd name="connsiteY11" fmla="*/ 12690 h 12690"/>
                    <a:gd name="connsiteX12" fmla="*/ 15222 w 17504"/>
                    <a:gd name="connsiteY12" fmla="*/ 12690 h 12690"/>
                    <a:gd name="connsiteX13" fmla="*/ 17505 w 17504"/>
                    <a:gd name="connsiteY13" fmla="*/ 10425 h 12690"/>
                    <a:gd name="connsiteX14" fmla="*/ 17505 w 17504"/>
                    <a:gd name="connsiteY14" fmla="*/ 10419 h 12690"/>
                    <a:gd name="connsiteX15" fmla="*/ 17505 w 17504"/>
                    <a:gd name="connsiteY15" fmla="*/ 7342 h 12690"/>
                    <a:gd name="connsiteX16" fmla="*/ 15235 w 17504"/>
                    <a:gd name="connsiteY16" fmla="*/ 5065 h 12690"/>
                    <a:gd name="connsiteX17" fmla="*/ 8778 w 17504"/>
                    <a:gd name="connsiteY17" fmla="*/ 12476 h 12690"/>
                    <a:gd name="connsiteX18" fmla="*/ 5486 w 17504"/>
                    <a:gd name="connsiteY18" fmla="*/ 9205 h 12690"/>
                    <a:gd name="connsiteX19" fmla="*/ 8765 w 17504"/>
                    <a:gd name="connsiteY19" fmla="*/ 5920 h 12690"/>
                    <a:gd name="connsiteX20" fmla="*/ 12057 w 17504"/>
                    <a:gd name="connsiteY20" fmla="*/ 9192 h 12690"/>
                    <a:gd name="connsiteX21" fmla="*/ 12057 w 17504"/>
                    <a:gd name="connsiteY21" fmla="*/ 9198 h 12690"/>
                    <a:gd name="connsiteX22" fmla="*/ 8778 w 17504"/>
                    <a:gd name="connsiteY22" fmla="*/ 12476 h 12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504" h="12690">
                      <a:moveTo>
                        <a:pt x="15235" y="5065"/>
                      </a:moveTo>
                      <a:lnTo>
                        <a:pt x="12611" y="5065"/>
                      </a:lnTo>
                      <a:lnTo>
                        <a:pt x="12611" y="2278"/>
                      </a:lnTo>
                      <a:cubicBezTo>
                        <a:pt x="12611" y="1022"/>
                        <a:pt x="11593" y="3"/>
                        <a:pt x="10335" y="0"/>
                      </a:cubicBezTo>
                      <a:lnTo>
                        <a:pt x="7277" y="0"/>
                      </a:lnTo>
                      <a:cubicBezTo>
                        <a:pt x="6019" y="3"/>
                        <a:pt x="5000" y="1022"/>
                        <a:pt x="5000" y="2278"/>
                      </a:cubicBezTo>
                      <a:lnTo>
                        <a:pt x="5000" y="5077"/>
                      </a:lnTo>
                      <a:lnTo>
                        <a:pt x="2327" y="5077"/>
                      </a:lnTo>
                      <a:cubicBezTo>
                        <a:pt x="1070" y="5050"/>
                        <a:pt x="28" y="6044"/>
                        <a:pt x="1" y="7298"/>
                      </a:cubicBezTo>
                      <a:cubicBezTo>
                        <a:pt x="0" y="7313"/>
                        <a:pt x="0" y="7328"/>
                        <a:pt x="0" y="7342"/>
                      </a:cubicBezTo>
                      <a:lnTo>
                        <a:pt x="0" y="10419"/>
                      </a:lnTo>
                      <a:cubicBezTo>
                        <a:pt x="4" y="11674"/>
                        <a:pt x="1025" y="12690"/>
                        <a:pt x="2283" y="12690"/>
                      </a:cubicBezTo>
                      <a:lnTo>
                        <a:pt x="15222" y="12690"/>
                      </a:lnTo>
                      <a:cubicBezTo>
                        <a:pt x="16479" y="12694"/>
                        <a:pt x="17501" y="11680"/>
                        <a:pt x="17505" y="10425"/>
                      </a:cubicBezTo>
                      <a:cubicBezTo>
                        <a:pt x="17505" y="10423"/>
                        <a:pt x="17505" y="10421"/>
                        <a:pt x="17505" y="10419"/>
                      </a:cubicBezTo>
                      <a:lnTo>
                        <a:pt x="17505" y="7342"/>
                      </a:lnTo>
                      <a:cubicBezTo>
                        <a:pt x="17508" y="6088"/>
                        <a:pt x="16492" y="5068"/>
                        <a:pt x="15235" y="5065"/>
                      </a:cubicBezTo>
                      <a:close/>
                      <a:moveTo>
                        <a:pt x="8778" y="12476"/>
                      </a:moveTo>
                      <a:cubicBezTo>
                        <a:pt x="6963" y="12480"/>
                        <a:pt x="5490" y="11015"/>
                        <a:pt x="5486" y="9205"/>
                      </a:cubicBezTo>
                      <a:cubicBezTo>
                        <a:pt x="5482" y="7394"/>
                        <a:pt x="6951" y="5924"/>
                        <a:pt x="8765" y="5920"/>
                      </a:cubicBezTo>
                      <a:cubicBezTo>
                        <a:pt x="10579" y="5917"/>
                        <a:pt x="12053" y="7382"/>
                        <a:pt x="12057" y="9192"/>
                      </a:cubicBezTo>
                      <a:cubicBezTo>
                        <a:pt x="12057" y="9194"/>
                        <a:pt x="12057" y="9196"/>
                        <a:pt x="12057" y="9198"/>
                      </a:cubicBezTo>
                      <a:cubicBezTo>
                        <a:pt x="12053" y="11005"/>
                        <a:pt x="10588" y="12469"/>
                        <a:pt x="8778" y="124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27F6ADAF-87C7-DC71-0E63-AA1580242657}"/>
                    </a:ext>
                  </a:extLst>
                </p:cNvPr>
                <p:cNvSpPr/>
                <p:nvPr/>
              </p:nvSpPr>
              <p:spPr>
                <a:xfrm>
                  <a:off x="8476241" y="3798420"/>
                  <a:ext cx="17843" cy="14162"/>
                </a:xfrm>
                <a:custGeom>
                  <a:avLst/>
                  <a:gdLst>
                    <a:gd name="connsiteX0" fmla="*/ 16033 w 17843"/>
                    <a:gd name="connsiteY0" fmla="*/ 6655 h 14162"/>
                    <a:gd name="connsiteX1" fmla="*/ 13454 w 17843"/>
                    <a:gd name="connsiteY1" fmla="*/ 6107 h 14162"/>
                    <a:gd name="connsiteX2" fmla="*/ 14016 w 17843"/>
                    <a:gd name="connsiteY2" fmla="*/ 3377 h 14162"/>
                    <a:gd name="connsiteX3" fmla="*/ 12281 w 17843"/>
                    <a:gd name="connsiteY3" fmla="*/ 682 h 14162"/>
                    <a:gd name="connsiteX4" fmla="*/ 12263 w 17843"/>
                    <a:gd name="connsiteY4" fmla="*/ 678 h 14162"/>
                    <a:gd name="connsiteX5" fmla="*/ 9280 w 17843"/>
                    <a:gd name="connsiteY5" fmla="*/ 49 h 14162"/>
                    <a:gd name="connsiteX6" fmla="*/ 6575 w 17843"/>
                    <a:gd name="connsiteY6" fmla="*/ 1804 h 14162"/>
                    <a:gd name="connsiteX7" fmla="*/ 5995 w 17843"/>
                    <a:gd name="connsiteY7" fmla="*/ 4547 h 14162"/>
                    <a:gd name="connsiteX8" fmla="*/ 3384 w 17843"/>
                    <a:gd name="connsiteY8" fmla="*/ 3981 h 14162"/>
                    <a:gd name="connsiteX9" fmla="*/ 683 w 17843"/>
                    <a:gd name="connsiteY9" fmla="*/ 5712 h 14162"/>
                    <a:gd name="connsiteX10" fmla="*/ 679 w 17843"/>
                    <a:gd name="connsiteY10" fmla="*/ 5730 h 14162"/>
                    <a:gd name="connsiteX11" fmla="*/ 48 w 17843"/>
                    <a:gd name="connsiteY11" fmla="*/ 8737 h 14162"/>
                    <a:gd name="connsiteX12" fmla="*/ 1814 w 17843"/>
                    <a:gd name="connsiteY12" fmla="*/ 11436 h 14162"/>
                    <a:gd name="connsiteX13" fmla="*/ 14457 w 17843"/>
                    <a:gd name="connsiteY13" fmla="*/ 14110 h 14162"/>
                    <a:gd name="connsiteX14" fmla="*/ 17158 w 17843"/>
                    <a:gd name="connsiteY14" fmla="*/ 12380 h 14162"/>
                    <a:gd name="connsiteX15" fmla="*/ 17162 w 17843"/>
                    <a:gd name="connsiteY15" fmla="*/ 12361 h 14162"/>
                    <a:gd name="connsiteX16" fmla="*/ 17793 w 17843"/>
                    <a:gd name="connsiteY16" fmla="*/ 9354 h 14162"/>
                    <a:gd name="connsiteX17" fmla="*/ 16044 w 17843"/>
                    <a:gd name="connsiteY17" fmla="*/ 6657 h 14162"/>
                    <a:gd name="connsiteX18" fmla="*/ 16033 w 17843"/>
                    <a:gd name="connsiteY18" fmla="*/ 6655 h 14162"/>
                    <a:gd name="connsiteX19" fmla="*/ 12067 w 17843"/>
                    <a:gd name="connsiteY19" fmla="*/ 10040 h 14162"/>
                    <a:gd name="connsiteX20" fmla="*/ 8169 w 17843"/>
                    <a:gd name="connsiteY20" fmla="*/ 12562 h 14162"/>
                    <a:gd name="connsiteX21" fmla="*/ 5641 w 17843"/>
                    <a:gd name="connsiteY21" fmla="*/ 8673 h 14162"/>
                    <a:gd name="connsiteX22" fmla="*/ 9539 w 17843"/>
                    <a:gd name="connsiteY22" fmla="*/ 6150 h 14162"/>
                    <a:gd name="connsiteX23" fmla="*/ 9545 w 17843"/>
                    <a:gd name="connsiteY23" fmla="*/ 6151 h 14162"/>
                    <a:gd name="connsiteX24" fmla="*/ 12067 w 17843"/>
                    <a:gd name="connsiteY24" fmla="*/ 10040 h 14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43" h="14162">
                      <a:moveTo>
                        <a:pt x="16033" y="6655"/>
                      </a:moveTo>
                      <a:lnTo>
                        <a:pt x="13454" y="6107"/>
                      </a:lnTo>
                      <a:lnTo>
                        <a:pt x="14016" y="3377"/>
                      </a:lnTo>
                      <a:cubicBezTo>
                        <a:pt x="14282" y="2155"/>
                        <a:pt x="13506" y="948"/>
                        <a:pt x="12281" y="682"/>
                      </a:cubicBezTo>
                      <a:cubicBezTo>
                        <a:pt x="12275" y="680"/>
                        <a:pt x="12269" y="679"/>
                        <a:pt x="12263" y="678"/>
                      </a:cubicBezTo>
                      <a:lnTo>
                        <a:pt x="9280" y="49"/>
                      </a:lnTo>
                      <a:cubicBezTo>
                        <a:pt x="8048" y="-208"/>
                        <a:pt x="6840" y="576"/>
                        <a:pt x="6575" y="1804"/>
                      </a:cubicBezTo>
                      <a:lnTo>
                        <a:pt x="5995" y="4547"/>
                      </a:lnTo>
                      <a:lnTo>
                        <a:pt x="3384" y="3981"/>
                      </a:lnTo>
                      <a:cubicBezTo>
                        <a:pt x="2159" y="3715"/>
                        <a:pt x="949" y="4490"/>
                        <a:pt x="683" y="5712"/>
                      </a:cubicBezTo>
                      <a:cubicBezTo>
                        <a:pt x="681" y="5718"/>
                        <a:pt x="680" y="5724"/>
                        <a:pt x="679" y="5730"/>
                      </a:cubicBezTo>
                      <a:lnTo>
                        <a:pt x="48" y="8737"/>
                      </a:lnTo>
                      <a:cubicBezTo>
                        <a:pt x="-208" y="9969"/>
                        <a:pt x="581" y="11175"/>
                        <a:pt x="1814" y="11436"/>
                      </a:cubicBezTo>
                      <a:lnTo>
                        <a:pt x="14457" y="14110"/>
                      </a:lnTo>
                      <a:cubicBezTo>
                        <a:pt x="15682" y="14377"/>
                        <a:pt x="16892" y="13602"/>
                        <a:pt x="17158" y="12380"/>
                      </a:cubicBezTo>
                      <a:cubicBezTo>
                        <a:pt x="17160" y="12373"/>
                        <a:pt x="17161" y="12368"/>
                        <a:pt x="17162" y="12361"/>
                      </a:cubicBezTo>
                      <a:lnTo>
                        <a:pt x="17793" y="9354"/>
                      </a:lnTo>
                      <a:cubicBezTo>
                        <a:pt x="18056" y="8127"/>
                        <a:pt x="17273" y="6920"/>
                        <a:pt x="16044" y="6657"/>
                      </a:cubicBezTo>
                      <a:cubicBezTo>
                        <a:pt x="16040" y="6656"/>
                        <a:pt x="16037" y="6656"/>
                        <a:pt x="16033" y="6655"/>
                      </a:cubicBezTo>
                      <a:close/>
                      <a:moveTo>
                        <a:pt x="12067" y="10040"/>
                      </a:moveTo>
                      <a:cubicBezTo>
                        <a:pt x="11689" y="11810"/>
                        <a:pt x="9943" y="12940"/>
                        <a:pt x="8169" y="12562"/>
                      </a:cubicBezTo>
                      <a:cubicBezTo>
                        <a:pt x="6394" y="12185"/>
                        <a:pt x="5263" y="10443"/>
                        <a:pt x="5641" y="8673"/>
                      </a:cubicBezTo>
                      <a:cubicBezTo>
                        <a:pt x="6019" y="6902"/>
                        <a:pt x="7765" y="5773"/>
                        <a:pt x="9539" y="6150"/>
                      </a:cubicBezTo>
                      <a:cubicBezTo>
                        <a:pt x="9541" y="6151"/>
                        <a:pt x="9543" y="6151"/>
                        <a:pt x="9545" y="6151"/>
                      </a:cubicBezTo>
                      <a:cubicBezTo>
                        <a:pt x="11317" y="6532"/>
                        <a:pt x="12445" y="8271"/>
                        <a:pt x="12067" y="1004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043F5772-451D-AFAA-AA58-1BE52C9A24AA}"/>
                    </a:ext>
                  </a:extLst>
                </p:cNvPr>
                <p:cNvSpPr/>
                <p:nvPr/>
              </p:nvSpPr>
              <p:spPr>
                <a:xfrm>
                  <a:off x="8502140" y="3810384"/>
                  <a:ext cx="14543" cy="12170"/>
                </a:xfrm>
                <a:custGeom>
                  <a:avLst/>
                  <a:gdLst>
                    <a:gd name="connsiteX0" fmla="*/ 11933 w 14543"/>
                    <a:gd name="connsiteY0" fmla="*/ 335 h 12170"/>
                    <a:gd name="connsiteX1" fmla="*/ 8795 w 14543"/>
                    <a:gd name="connsiteY1" fmla="*/ 1090 h 12170"/>
                    <a:gd name="connsiteX2" fmla="*/ 8780 w 14543"/>
                    <a:gd name="connsiteY2" fmla="*/ 1115 h 12170"/>
                    <a:gd name="connsiteX3" fmla="*/ 7336 w 14543"/>
                    <a:gd name="connsiteY3" fmla="*/ 3518 h 12170"/>
                    <a:gd name="connsiteX4" fmla="*/ 5047 w 14543"/>
                    <a:gd name="connsiteY4" fmla="*/ 2134 h 12170"/>
                    <a:gd name="connsiteX5" fmla="*/ 1930 w 14543"/>
                    <a:gd name="connsiteY5" fmla="*/ 2901 h 12170"/>
                    <a:gd name="connsiteX6" fmla="*/ 1926 w 14543"/>
                    <a:gd name="connsiteY6" fmla="*/ 2908 h 12170"/>
                    <a:gd name="connsiteX7" fmla="*/ 337 w 14543"/>
                    <a:gd name="connsiteY7" fmla="*/ 5544 h 12170"/>
                    <a:gd name="connsiteX8" fmla="*/ 1090 w 14543"/>
                    <a:gd name="connsiteY8" fmla="*/ 8676 h 12170"/>
                    <a:gd name="connsiteX9" fmla="*/ 1113 w 14543"/>
                    <a:gd name="connsiteY9" fmla="*/ 8690 h 12170"/>
                    <a:gd name="connsiteX10" fmla="*/ 6075 w 14543"/>
                    <a:gd name="connsiteY10" fmla="*/ 11836 h 12170"/>
                    <a:gd name="connsiteX11" fmla="*/ 9213 w 14543"/>
                    <a:gd name="connsiteY11" fmla="*/ 11080 h 12170"/>
                    <a:gd name="connsiteX12" fmla="*/ 9228 w 14543"/>
                    <a:gd name="connsiteY12" fmla="*/ 11056 h 12170"/>
                    <a:gd name="connsiteX13" fmla="*/ 10817 w 14543"/>
                    <a:gd name="connsiteY13" fmla="*/ 8426 h 12170"/>
                    <a:gd name="connsiteX14" fmla="*/ 11958 w 14543"/>
                    <a:gd name="connsiteY14" fmla="*/ 6368 h 12170"/>
                    <a:gd name="connsiteX15" fmla="*/ 14544 w 14543"/>
                    <a:gd name="connsiteY15" fmla="*/ 1908 h 12170"/>
                    <a:gd name="connsiteX16" fmla="*/ 6655 w 14543"/>
                    <a:gd name="connsiteY16" fmla="*/ 11395 h 12170"/>
                    <a:gd name="connsiteX17" fmla="*/ 5533 w 14543"/>
                    <a:gd name="connsiteY17" fmla="*/ 6897 h 12170"/>
                    <a:gd name="connsiteX18" fmla="*/ 10041 w 14543"/>
                    <a:gd name="connsiteY18" fmla="*/ 5777 h 1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543" h="12170">
                      <a:moveTo>
                        <a:pt x="11933" y="335"/>
                      </a:moveTo>
                      <a:cubicBezTo>
                        <a:pt x="10857" y="-322"/>
                        <a:pt x="9452" y="17"/>
                        <a:pt x="8795" y="1090"/>
                      </a:cubicBezTo>
                      <a:cubicBezTo>
                        <a:pt x="8790" y="1098"/>
                        <a:pt x="8785" y="1107"/>
                        <a:pt x="8780" y="1115"/>
                      </a:cubicBezTo>
                      <a:lnTo>
                        <a:pt x="7336" y="3518"/>
                      </a:lnTo>
                      <a:lnTo>
                        <a:pt x="5047" y="2134"/>
                      </a:lnTo>
                      <a:cubicBezTo>
                        <a:pt x="3974" y="1487"/>
                        <a:pt x="2579" y="1830"/>
                        <a:pt x="1930" y="2901"/>
                      </a:cubicBezTo>
                      <a:cubicBezTo>
                        <a:pt x="1929" y="2903"/>
                        <a:pt x="1927" y="2905"/>
                        <a:pt x="1926" y="2908"/>
                      </a:cubicBezTo>
                      <a:lnTo>
                        <a:pt x="337" y="5544"/>
                      </a:lnTo>
                      <a:cubicBezTo>
                        <a:pt x="-322" y="6616"/>
                        <a:pt x="15" y="8019"/>
                        <a:pt x="1090" y="8676"/>
                      </a:cubicBezTo>
                      <a:cubicBezTo>
                        <a:pt x="1097" y="8681"/>
                        <a:pt x="1105" y="8686"/>
                        <a:pt x="1113" y="8690"/>
                      </a:cubicBezTo>
                      <a:lnTo>
                        <a:pt x="6075" y="11836"/>
                      </a:lnTo>
                      <a:cubicBezTo>
                        <a:pt x="7151" y="12492"/>
                        <a:pt x="8556" y="12154"/>
                        <a:pt x="9213" y="11080"/>
                      </a:cubicBezTo>
                      <a:cubicBezTo>
                        <a:pt x="9218" y="11072"/>
                        <a:pt x="9223" y="11064"/>
                        <a:pt x="9228" y="11056"/>
                      </a:cubicBezTo>
                      <a:lnTo>
                        <a:pt x="10817" y="8426"/>
                      </a:lnTo>
                      <a:cubicBezTo>
                        <a:pt x="11448" y="7344"/>
                        <a:pt x="11958" y="6368"/>
                        <a:pt x="11958" y="6368"/>
                      </a:cubicBezTo>
                      <a:lnTo>
                        <a:pt x="14544" y="1908"/>
                      </a:lnTo>
                      <a:close/>
                      <a:moveTo>
                        <a:pt x="6655" y="11395"/>
                      </a:moveTo>
                      <a:cubicBezTo>
                        <a:pt x="5100" y="10462"/>
                        <a:pt x="4598" y="8448"/>
                        <a:pt x="5533" y="6897"/>
                      </a:cubicBezTo>
                      <a:cubicBezTo>
                        <a:pt x="6468" y="5345"/>
                        <a:pt x="8486" y="4844"/>
                        <a:pt x="10041" y="5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1B4DB53D-6505-DCB0-95E5-523D351AB472}"/>
                    </a:ext>
                  </a:extLst>
                </p:cNvPr>
                <p:cNvSpPr/>
                <p:nvPr/>
              </p:nvSpPr>
              <p:spPr>
                <a:xfrm>
                  <a:off x="8395374" y="3810387"/>
                  <a:ext cx="14565" cy="12166"/>
                </a:xfrm>
                <a:custGeom>
                  <a:avLst/>
                  <a:gdLst>
                    <a:gd name="connsiteX0" fmla="*/ 14238 w 14565"/>
                    <a:gd name="connsiteY0" fmla="*/ 5542 h 12166"/>
                    <a:gd name="connsiteX1" fmla="*/ 12649 w 14565"/>
                    <a:gd name="connsiteY1" fmla="*/ 2906 h 12166"/>
                    <a:gd name="connsiteX2" fmla="*/ 9530 w 14565"/>
                    <a:gd name="connsiteY2" fmla="*/ 2112 h 12166"/>
                    <a:gd name="connsiteX3" fmla="*/ 9496 w 14565"/>
                    <a:gd name="connsiteY3" fmla="*/ 2132 h 12166"/>
                    <a:gd name="connsiteX4" fmla="*/ 7214 w 14565"/>
                    <a:gd name="connsiteY4" fmla="*/ 3516 h 12166"/>
                    <a:gd name="connsiteX5" fmla="*/ 5763 w 14565"/>
                    <a:gd name="connsiteY5" fmla="*/ 1112 h 12166"/>
                    <a:gd name="connsiteX6" fmla="*/ 2624 w 14565"/>
                    <a:gd name="connsiteY6" fmla="*/ 324 h 12166"/>
                    <a:gd name="connsiteX7" fmla="*/ 2611 w 14565"/>
                    <a:gd name="connsiteY7" fmla="*/ 332 h 12166"/>
                    <a:gd name="connsiteX8" fmla="*/ 0 w 14565"/>
                    <a:gd name="connsiteY8" fmla="*/ 1899 h 12166"/>
                    <a:gd name="connsiteX9" fmla="*/ 2598 w 14565"/>
                    <a:gd name="connsiteY9" fmla="*/ 6360 h 12166"/>
                    <a:gd name="connsiteX10" fmla="*/ 3733 w 14565"/>
                    <a:gd name="connsiteY10" fmla="*/ 8417 h 12166"/>
                    <a:gd name="connsiteX11" fmla="*/ 5322 w 14565"/>
                    <a:gd name="connsiteY11" fmla="*/ 11047 h 12166"/>
                    <a:gd name="connsiteX12" fmla="*/ 8429 w 14565"/>
                    <a:gd name="connsiteY12" fmla="*/ 11855 h 12166"/>
                    <a:gd name="connsiteX13" fmla="*/ 8475 w 14565"/>
                    <a:gd name="connsiteY13" fmla="*/ 11827 h 12166"/>
                    <a:gd name="connsiteX14" fmla="*/ 13437 w 14565"/>
                    <a:gd name="connsiteY14" fmla="*/ 8681 h 12166"/>
                    <a:gd name="connsiteX15" fmla="*/ 14252 w 14565"/>
                    <a:gd name="connsiteY15" fmla="*/ 5564 h 12166"/>
                    <a:gd name="connsiteX16" fmla="*/ 14238 w 14565"/>
                    <a:gd name="connsiteY16" fmla="*/ 5542 h 12166"/>
                    <a:gd name="connsiteX17" fmla="*/ 7933 w 14565"/>
                    <a:gd name="connsiteY17" fmla="*/ 11393 h 12166"/>
                    <a:gd name="connsiteX18" fmla="*/ 4521 w 14565"/>
                    <a:gd name="connsiteY18" fmla="*/ 5775 h 12166"/>
                    <a:gd name="connsiteX19" fmla="*/ 9030 w 14565"/>
                    <a:gd name="connsiteY19" fmla="*/ 6894 h 12166"/>
                    <a:gd name="connsiteX20" fmla="*/ 7907 w 14565"/>
                    <a:gd name="connsiteY20" fmla="*/ 11393 h 1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565" h="12166">
                      <a:moveTo>
                        <a:pt x="14238" y="5542"/>
                      </a:moveTo>
                      <a:lnTo>
                        <a:pt x="12649" y="2906"/>
                      </a:lnTo>
                      <a:cubicBezTo>
                        <a:pt x="12008" y="1827"/>
                        <a:pt x="10611" y="1471"/>
                        <a:pt x="9530" y="2112"/>
                      </a:cubicBezTo>
                      <a:cubicBezTo>
                        <a:pt x="9518" y="2118"/>
                        <a:pt x="9508" y="2125"/>
                        <a:pt x="9496" y="2132"/>
                      </a:cubicBezTo>
                      <a:lnTo>
                        <a:pt x="7214" y="3516"/>
                      </a:lnTo>
                      <a:lnTo>
                        <a:pt x="5763" y="1112"/>
                      </a:lnTo>
                      <a:cubicBezTo>
                        <a:pt x="5115" y="30"/>
                        <a:pt x="3709" y="-323"/>
                        <a:pt x="2624" y="324"/>
                      </a:cubicBezTo>
                      <a:cubicBezTo>
                        <a:pt x="2619" y="327"/>
                        <a:pt x="2615" y="330"/>
                        <a:pt x="2611" y="332"/>
                      </a:cubicBezTo>
                      <a:lnTo>
                        <a:pt x="0" y="1899"/>
                      </a:lnTo>
                      <a:lnTo>
                        <a:pt x="2598" y="6360"/>
                      </a:lnTo>
                      <a:cubicBezTo>
                        <a:pt x="2598" y="6360"/>
                        <a:pt x="3077" y="7335"/>
                        <a:pt x="3733" y="8417"/>
                      </a:cubicBezTo>
                      <a:lnTo>
                        <a:pt x="5322" y="11047"/>
                      </a:lnTo>
                      <a:cubicBezTo>
                        <a:pt x="5956" y="12126"/>
                        <a:pt x="7347" y="12488"/>
                        <a:pt x="8429" y="11855"/>
                      </a:cubicBezTo>
                      <a:cubicBezTo>
                        <a:pt x="8444" y="11846"/>
                        <a:pt x="8460" y="11837"/>
                        <a:pt x="8475" y="11827"/>
                      </a:cubicBezTo>
                      <a:lnTo>
                        <a:pt x="13437" y="8681"/>
                      </a:lnTo>
                      <a:cubicBezTo>
                        <a:pt x="14525" y="8045"/>
                        <a:pt x="14890" y="6650"/>
                        <a:pt x="14252" y="5564"/>
                      </a:cubicBezTo>
                      <a:cubicBezTo>
                        <a:pt x="14247" y="5557"/>
                        <a:pt x="14243" y="5549"/>
                        <a:pt x="14238" y="5542"/>
                      </a:cubicBezTo>
                      <a:close/>
                      <a:moveTo>
                        <a:pt x="7933" y="11393"/>
                      </a:moveTo>
                      <a:lnTo>
                        <a:pt x="4521" y="5775"/>
                      </a:lnTo>
                      <a:cubicBezTo>
                        <a:pt x="6076" y="4841"/>
                        <a:pt x="8095" y="5343"/>
                        <a:pt x="9030" y="6894"/>
                      </a:cubicBezTo>
                      <a:cubicBezTo>
                        <a:pt x="9965" y="8446"/>
                        <a:pt x="9462" y="10460"/>
                        <a:pt x="7907" y="1139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F41FC42-5FAE-0C51-1F5B-CBDFC34F4961}"/>
                    </a:ext>
                  </a:extLst>
                </p:cNvPr>
                <p:cNvSpPr/>
                <p:nvPr/>
              </p:nvSpPr>
              <p:spPr>
                <a:xfrm>
                  <a:off x="8353611" y="3799817"/>
                  <a:ext cx="28211" cy="23389"/>
                </a:xfrm>
                <a:custGeom>
                  <a:avLst/>
                  <a:gdLst>
                    <a:gd name="connsiteX0" fmla="*/ 27853 w 28211"/>
                    <a:gd name="connsiteY0" fmla="*/ 9240 h 23389"/>
                    <a:gd name="connsiteX1" fmla="*/ 27286 w 28211"/>
                    <a:gd name="connsiteY1" fmla="*/ 9177 h 23389"/>
                    <a:gd name="connsiteX2" fmla="*/ 27222 w 28211"/>
                    <a:gd name="connsiteY2" fmla="*/ 9240 h 23389"/>
                    <a:gd name="connsiteX3" fmla="*/ 26857 w 28211"/>
                    <a:gd name="connsiteY3" fmla="*/ 9958 h 23389"/>
                    <a:gd name="connsiteX4" fmla="*/ 25848 w 28211"/>
                    <a:gd name="connsiteY4" fmla="*/ 10316 h 23389"/>
                    <a:gd name="connsiteX5" fmla="*/ 16389 w 28211"/>
                    <a:gd name="connsiteY5" fmla="*/ 7498 h 23389"/>
                    <a:gd name="connsiteX6" fmla="*/ 16351 w 28211"/>
                    <a:gd name="connsiteY6" fmla="*/ 5465 h 23389"/>
                    <a:gd name="connsiteX7" fmla="*/ 14283 w 28211"/>
                    <a:gd name="connsiteY7" fmla="*/ 1690 h 23389"/>
                    <a:gd name="connsiteX8" fmla="*/ 5619 w 28211"/>
                    <a:gd name="connsiteY8" fmla="*/ 2389 h 23389"/>
                    <a:gd name="connsiteX9" fmla="*/ 2264 w 28211"/>
                    <a:gd name="connsiteY9" fmla="*/ 6428 h 23389"/>
                    <a:gd name="connsiteX10" fmla="*/ 165 w 28211"/>
                    <a:gd name="connsiteY10" fmla="*/ 8630 h 23389"/>
                    <a:gd name="connsiteX11" fmla="*/ 139 w 28211"/>
                    <a:gd name="connsiteY11" fmla="*/ 9359 h 23389"/>
                    <a:gd name="connsiteX12" fmla="*/ 165 w 28211"/>
                    <a:gd name="connsiteY12" fmla="*/ 9385 h 23389"/>
                    <a:gd name="connsiteX13" fmla="*/ 4743 w 28211"/>
                    <a:gd name="connsiteY13" fmla="*/ 9612 h 23389"/>
                    <a:gd name="connsiteX14" fmla="*/ 15544 w 28211"/>
                    <a:gd name="connsiteY14" fmla="*/ 18974 h 23389"/>
                    <a:gd name="connsiteX15" fmla="*/ 17228 w 28211"/>
                    <a:gd name="connsiteY15" fmla="*/ 23221 h 23389"/>
                    <a:gd name="connsiteX16" fmla="*/ 18186 w 28211"/>
                    <a:gd name="connsiteY16" fmla="*/ 22950 h 23389"/>
                    <a:gd name="connsiteX17" fmla="*/ 20709 w 28211"/>
                    <a:gd name="connsiteY17" fmla="*/ 19854 h 23389"/>
                    <a:gd name="connsiteX18" fmla="*/ 22279 w 28211"/>
                    <a:gd name="connsiteY18" fmla="*/ 18256 h 23389"/>
                    <a:gd name="connsiteX19" fmla="*/ 22443 w 28211"/>
                    <a:gd name="connsiteY19" fmla="*/ 17332 h 23389"/>
                    <a:gd name="connsiteX20" fmla="*/ 18249 w 28211"/>
                    <a:gd name="connsiteY20" fmla="*/ 17099 h 23389"/>
                    <a:gd name="connsiteX21" fmla="*/ 14018 w 28211"/>
                    <a:gd name="connsiteY21" fmla="*/ 13387 h 23389"/>
                    <a:gd name="connsiteX22" fmla="*/ 13798 w 28211"/>
                    <a:gd name="connsiteY22" fmla="*/ 11575 h 23389"/>
                    <a:gd name="connsiteX23" fmla="*/ 16648 w 28211"/>
                    <a:gd name="connsiteY23" fmla="*/ 10945 h 23389"/>
                    <a:gd name="connsiteX24" fmla="*/ 21951 w 28211"/>
                    <a:gd name="connsiteY24" fmla="*/ 12669 h 23389"/>
                    <a:gd name="connsiteX25" fmla="*/ 27349 w 28211"/>
                    <a:gd name="connsiteY25" fmla="*/ 12455 h 23389"/>
                    <a:gd name="connsiteX26" fmla="*/ 27853 w 28211"/>
                    <a:gd name="connsiteY26" fmla="*/ 9240 h 23389"/>
                    <a:gd name="connsiteX27" fmla="*/ 13009 w 28211"/>
                    <a:gd name="connsiteY27" fmla="*/ 10241 h 23389"/>
                    <a:gd name="connsiteX28" fmla="*/ 11244 w 28211"/>
                    <a:gd name="connsiteY28" fmla="*/ 11015 h 23389"/>
                    <a:gd name="connsiteX29" fmla="*/ 6287 w 28211"/>
                    <a:gd name="connsiteY29" fmla="*/ 6717 h 23389"/>
                    <a:gd name="connsiteX30" fmla="*/ 5979 w 28211"/>
                    <a:gd name="connsiteY30" fmla="*/ 4113 h 23389"/>
                    <a:gd name="connsiteX31" fmla="*/ 12877 w 28211"/>
                    <a:gd name="connsiteY31" fmla="*/ 4692 h 23389"/>
                    <a:gd name="connsiteX32" fmla="*/ 13009 w 28211"/>
                    <a:gd name="connsiteY32" fmla="*/ 10241 h 2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8211" h="23389">
                      <a:moveTo>
                        <a:pt x="27853" y="9240"/>
                      </a:moveTo>
                      <a:cubicBezTo>
                        <a:pt x="27714" y="9067"/>
                        <a:pt x="27460" y="9038"/>
                        <a:pt x="27286" y="9177"/>
                      </a:cubicBezTo>
                      <a:cubicBezTo>
                        <a:pt x="27262" y="9196"/>
                        <a:pt x="27241" y="9217"/>
                        <a:pt x="27222" y="9240"/>
                      </a:cubicBezTo>
                      <a:cubicBezTo>
                        <a:pt x="27052" y="9435"/>
                        <a:pt x="27027" y="9756"/>
                        <a:pt x="26857" y="9958"/>
                      </a:cubicBezTo>
                      <a:cubicBezTo>
                        <a:pt x="26632" y="10280"/>
                        <a:pt x="26226" y="10425"/>
                        <a:pt x="25848" y="10316"/>
                      </a:cubicBezTo>
                      <a:cubicBezTo>
                        <a:pt x="21535" y="9058"/>
                        <a:pt x="16522" y="7623"/>
                        <a:pt x="16389" y="7498"/>
                      </a:cubicBezTo>
                      <a:cubicBezTo>
                        <a:pt x="16257" y="7372"/>
                        <a:pt x="16427" y="6529"/>
                        <a:pt x="16351" y="5465"/>
                      </a:cubicBezTo>
                      <a:cubicBezTo>
                        <a:pt x="16208" y="3978"/>
                        <a:pt x="15461" y="2614"/>
                        <a:pt x="14283" y="1690"/>
                      </a:cubicBezTo>
                      <a:cubicBezTo>
                        <a:pt x="13148" y="709"/>
                        <a:pt x="9346" y="-1908"/>
                        <a:pt x="5619" y="2389"/>
                      </a:cubicBezTo>
                      <a:cubicBezTo>
                        <a:pt x="4471" y="3697"/>
                        <a:pt x="3412" y="5119"/>
                        <a:pt x="2264" y="6428"/>
                      </a:cubicBezTo>
                      <a:cubicBezTo>
                        <a:pt x="1117" y="7737"/>
                        <a:pt x="953" y="7730"/>
                        <a:pt x="165" y="8630"/>
                      </a:cubicBezTo>
                      <a:cubicBezTo>
                        <a:pt x="-44" y="8824"/>
                        <a:pt x="-56" y="9151"/>
                        <a:pt x="139" y="9359"/>
                      </a:cubicBezTo>
                      <a:cubicBezTo>
                        <a:pt x="147" y="9368"/>
                        <a:pt x="156" y="9377"/>
                        <a:pt x="165" y="9385"/>
                      </a:cubicBezTo>
                      <a:cubicBezTo>
                        <a:pt x="1047" y="10146"/>
                        <a:pt x="2000" y="7227"/>
                        <a:pt x="4743" y="9612"/>
                      </a:cubicBezTo>
                      <a:lnTo>
                        <a:pt x="15544" y="18974"/>
                      </a:lnTo>
                      <a:cubicBezTo>
                        <a:pt x="18628" y="21654"/>
                        <a:pt x="16440" y="22541"/>
                        <a:pt x="17228" y="23221"/>
                      </a:cubicBezTo>
                      <a:cubicBezTo>
                        <a:pt x="17713" y="23642"/>
                        <a:pt x="17997" y="23170"/>
                        <a:pt x="18186" y="22950"/>
                      </a:cubicBezTo>
                      <a:cubicBezTo>
                        <a:pt x="19044" y="21975"/>
                        <a:pt x="19794" y="20911"/>
                        <a:pt x="20709" y="19854"/>
                      </a:cubicBezTo>
                      <a:cubicBezTo>
                        <a:pt x="21428" y="19037"/>
                        <a:pt x="21970" y="18596"/>
                        <a:pt x="22279" y="18256"/>
                      </a:cubicBezTo>
                      <a:cubicBezTo>
                        <a:pt x="22670" y="17803"/>
                        <a:pt x="22657" y="17514"/>
                        <a:pt x="22443" y="17332"/>
                      </a:cubicBezTo>
                      <a:cubicBezTo>
                        <a:pt x="21554" y="16558"/>
                        <a:pt x="20866" y="19376"/>
                        <a:pt x="18249" y="17099"/>
                      </a:cubicBezTo>
                      <a:lnTo>
                        <a:pt x="14018" y="13387"/>
                      </a:lnTo>
                      <a:cubicBezTo>
                        <a:pt x="13161" y="12651"/>
                        <a:pt x="12890" y="12613"/>
                        <a:pt x="13798" y="11575"/>
                      </a:cubicBezTo>
                      <a:cubicBezTo>
                        <a:pt x="14706" y="10537"/>
                        <a:pt x="15172" y="10436"/>
                        <a:pt x="16648" y="10945"/>
                      </a:cubicBezTo>
                      <a:lnTo>
                        <a:pt x="21951" y="12669"/>
                      </a:lnTo>
                      <a:cubicBezTo>
                        <a:pt x="23912" y="13299"/>
                        <a:pt x="25999" y="14003"/>
                        <a:pt x="27349" y="12455"/>
                      </a:cubicBezTo>
                      <a:cubicBezTo>
                        <a:pt x="27998" y="11663"/>
                        <a:pt x="28629" y="9901"/>
                        <a:pt x="27853" y="9240"/>
                      </a:cubicBezTo>
                      <a:close/>
                      <a:moveTo>
                        <a:pt x="13009" y="10241"/>
                      </a:moveTo>
                      <a:cubicBezTo>
                        <a:pt x="12492" y="10826"/>
                        <a:pt x="11862" y="11549"/>
                        <a:pt x="11244" y="11015"/>
                      </a:cubicBezTo>
                      <a:lnTo>
                        <a:pt x="6287" y="6717"/>
                      </a:lnTo>
                      <a:cubicBezTo>
                        <a:pt x="4818" y="5459"/>
                        <a:pt x="5348" y="4830"/>
                        <a:pt x="5979" y="4113"/>
                      </a:cubicBezTo>
                      <a:cubicBezTo>
                        <a:pt x="7700" y="2131"/>
                        <a:pt x="10474" y="2609"/>
                        <a:pt x="12877" y="4692"/>
                      </a:cubicBezTo>
                      <a:cubicBezTo>
                        <a:pt x="14327" y="5931"/>
                        <a:pt x="15595" y="7240"/>
                        <a:pt x="13009" y="1024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356B698D-DB9D-75E3-FF79-221F29E72B1F}"/>
                    </a:ext>
                  </a:extLst>
                </p:cNvPr>
                <p:cNvSpPr/>
                <p:nvPr/>
              </p:nvSpPr>
              <p:spPr>
                <a:xfrm>
                  <a:off x="8414732" y="3764314"/>
                  <a:ext cx="18640" cy="25218"/>
                </a:xfrm>
                <a:custGeom>
                  <a:avLst/>
                  <a:gdLst>
                    <a:gd name="connsiteX0" fmla="*/ 18584 w 18640"/>
                    <a:gd name="connsiteY0" fmla="*/ 18847 h 25218"/>
                    <a:gd name="connsiteX1" fmla="*/ 15803 w 18640"/>
                    <a:gd name="connsiteY1" fmla="*/ 17532 h 25218"/>
                    <a:gd name="connsiteX2" fmla="*/ 2984 w 18640"/>
                    <a:gd name="connsiteY2" fmla="*/ 815 h 25218"/>
                    <a:gd name="connsiteX3" fmla="*/ 2069 w 18640"/>
                    <a:gd name="connsiteY3" fmla="*/ 23 h 25218"/>
                    <a:gd name="connsiteX4" fmla="*/ 1804 w 18640"/>
                    <a:gd name="connsiteY4" fmla="*/ 1281 h 25218"/>
                    <a:gd name="connsiteX5" fmla="*/ 1174 w 18640"/>
                    <a:gd name="connsiteY5" fmla="*/ 22119 h 25218"/>
                    <a:gd name="connsiteX6" fmla="*/ 26 w 18640"/>
                    <a:gd name="connsiteY6" fmla="*/ 24975 h 25218"/>
                    <a:gd name="connsiteX7" fmla="*/ 884 w 18640"/>
                    <a:gd name="connsiteY7" fmla="*/ 25076 h 25218"/>
                    <a:gd name="connsiteX8" fmla="*/ 3021 w 18640"/>
                    <a:gd name="connsiteY8" fmla="*/ 24246 h 25218"/>
                    <a:gd name="connsiteX9" fmla="*/ 5380 w 18640"/>
                    <a:gd name="connsiteY9" fmla="*/ 23616 h 25218"/>
                    <a:gd name="connsiteX10" fmla="*/ 6534 w 18640"/>
                    <a:gd name="connsiteY10" fmla="*/ 22767 h 25218"/>
                    <a:gd name="connsiteX11" fmla="*/ 3028 w 18640"/>
                    <a:gd name="connsiteY11" fmla="*/ 21075 h 25218"/>
                    <a:gd name="connsiteX12" fmla="*/ 2750 w 18640"/>
                    <a:gd name="connsiteY12" fmla="*/ 18464 h 25218"/>
                    <a:gd name="connsiteX13" fmla="*/ 3557 w 18640"/>
                    <a:gd name="connsiteY13" fmla="*/ 15815 h 25218"/>
                    <a:gd name="connsiteX14" fmla="*/ 8425 w 18640"/>
                    <a:gd name="connsiteY14" fmla="*/ 14242 h 25218"/>
                    <a:gd name="connsiteX15" fmla="*/ 10897 w 18640"/>
                    <a:gd name="connsiteY15" fmla="*/ 16438 h 25218"/>
                    <a:gd name="connsiteX16" fmla="*/ 12013 w 18640"/>
                    <a:gd name="connsiteY16" fmla="*/ 18363 h 25218"/>
                    <a:gd name="connsiteX17" fmla="*/ 11055 w 18640"/>
                    <a:gd name="connsiteY17" fmla="*/ 21370 h 25218"/>
                    <a:gd name="connsiteX18" fmla="*/ 11944 w 18640"/>
                    <a:gd name="connsiteY18" fmla="*/ 21490 h 25218"/>
                    <a:gd name="connsiteX19" fmla="*/ 14624 w 18640"/>
                    <a:gd name="connsiteY19" fmla="*/ 20483 h 25218"/>
                    <a:gd name="connsiteX20" fmla="*/ 17853 w 18640"/>
                    <a:gd name="connsiteY20" fmla="*/ 19577 h 25218"/>
                    <a:gd name="connsiteX21" fmla="*/ 18584 w 18640"/>
                    <a:gd name="connsiteY21" fmla="*/ 18847 h 25218"/>
                    <a:gd name="connsiteX22" fmla="*/ 7114 w 18640"/>
                    <a:gd name="connsiteY22" fmla="*/ 12845 h 25218"/>
                    <a:gd name="connsiteX23" fmla="*/ 3753 w 18640"/>
                    <a:gd name="connsiteY23" fmla="*/ 13940 h 25218"/>
                    <a:gd name="connsiteX24" fmla="*/ 2864 w 18640"/>
                    <a:gd name="connsiteY24" fmla="*/ 13940 h 25218"/>
                    <a:gd name="connsiteX25" fmla="*/ 2776 w 18640"/>
                    <a:gd name="connsiteY25" fmla="*/ 12713 h 25218"/>
                    <a:gd name="connsiteX26" fmla="*/ 2895 w 18640"/>
                    <a:gd name="connsiteY26" fmla="*/ 6635 h 25218"/>
                    <a:gd name="connsiteX27" fmla="*/ 3047 w 18640"/>
                    <a:gd name="connsiteY27" fmla="*/ 6176 h 25218"/>
                    <a:gd name="connsiteX28" fmla="*/ 3324 w 18640"/>
                    <a:gd name="connsiteY28" fmla="*/ 6358 h 25218"/>
                    <a:gd name="connsiteX29" fmla="*/ 7171 w 18640"/>
                    <a:gd name="connsiteY29" fmla="*/ 11285 h 25218"/>
                    <a:gd name="connsiteX30" fmla="*/ 7801 w 18640"/>
                    <a:gd name="connsiteY30" fmla="*/ 12342 h 25218"/>
                    <a:gd name="connsiteX31" fmla="*/ 7120 w 18640"/>
                    <a:gd name="connsiteY31" fmla="*/ 12845 h 25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8640" h="25218">
                      <a:moveTo>
                        <a:pt x="18584" y="18847"/>
                      </a:moveTo>
                      <a:cubicBezTo>
                        <a:pt x="18250" y="17828"/>
                        <a:pt x="17323" y="19477"/>
                        <a:pt x="15803" y="17532"/>
                      </a:cubicBezTo>
                      <a:lnTo>
                        <a:pt x="2984" y="815"/>
                      </a:lnTo>
                      <a:cubicBezTo>
                        <a:pt x="2353" y="-2"/>
                        <a:pt x="2296" y="-47"/>
                        <a:pt x="2069" y="23"/>
                      </a:cubicBezTo>
                      <a:cubicBezTo>
                        <a:pt x="1748" y="130"/>
                        <a:pt x="1811" y="753"/>
                        <a:pt x="1804" y="1281"/>
                      </a:cubicBezTo>
                      <a:lnTo>
                        <a:pt x="1174" y="22119"/>
                      </a:lnTo>
                      <a:cubicBezTo>
                        <a:pt x="1117" y="24044"/>
                        <a:pt x="-201" y="24264"/>
                        <a:pt x="26" y="24975"/>
                      </a:cubicBezTo>
                      <a:cubicBezTo>
                        <a:pt x="159" y="25372"/>
                        <a:pt x="531" y="25189"/>
                        <a:pt x="884" y="25076"/>
                      </a:cubicBezTo>
                      <a:cubicBezTo>
                        <a:pt x="1603" y="24843"/>
                        <a:pt x="2284" y="24491"/>
                        <a:pt x="3021" y="24246"/>
                      </a:cubicBezTo>
                      <a:cubicBezTo>
                        <a:pt x="3759" y="24000"/>
                        <a:pt x="4592" y="23874"/>
                        <a:pt x="5380" y="23616"/>
                      </a:cubicBezTo>
                      <a:cubicBezTo>
                        <a:pt x="5903" y="23447"/>
                        <a:pt x="6736" y="23415"/>
                        <a:pt x="6534" y="22767"/>
                      </a:cubicBezTo>
                      <a:cubicBezTo>
                        <a:pt x="6263" y="21930"/>
                        <a:pt x="3747" y="23289"/>
                        <a:pt x="3028" y="21075"/>
                      </a:cubicBezTo>
                      <a:cubicBezTo>
                        <a:pt x="2836" y="20218"/>
                        <a:pt x="2743" y="19342"/>
                        <a:pt x="2750" y="18464"/>
                      </a:cubicBezTo>
                      <a:cubicBezTo>
                        <a:pt x="2656" y="16249"/>
                        <a:pt x="3135" y="15947"/>
                        <a:pt x="3557" y="15815"/>
                      </a:cubicBezTo>
                      <a:lnTo>
                        <a:pt x="8425" y="14242"/>
                      </a:lnTo>
                      <a:cubicBezTo>
                        <a:pt x="9056" y="14028"/>
                        <a:pt x="9296" y="14298"/>
                        <a:pt x="10897" y="16438"/>
                      </a:cubicBezTo>
                      <a:cubicBezTo>
                        <a:pt x="11371" y="17015"/>
                        <a:pt x="11748" y="17665"/>
                        <a:pt x="12013" y="18363"/>
                      </a:cubicBezTo>
                      <a:cubicBezTo>
                        <a:pt x="12644" y="20250"/>
                        <a:pt x="10752" y="20477"/>
                        <a:pt x="11055" y="21370"/>
                      </a:cubicBezTo>
                      <a:cubicBezTo>
                        <a:pt x="11194" y="21798"/>
                        <a:pt x="11490" y="21635"/>
                        <a:pt x="11944" y="21490"/>
                      </a:cubicBezTo>
                      <a:cubicBezTo>
                        <a:pt x="12657" y="21257"/>
                        <a:pt x="13533" y="20861"/>
                        <a:pt x="14624" y="20483"/>
                      </a:cubicBezTo>
                      <a:cubicBezTo>
                        <a:pt x="16251" y="19955"/>
                        <a:pt x="16957" y="19854"/>
                        <a:pt x="17853" y="19577"/>
                      </a:cubicBezTo>
                      <a:cubicBezTo>
                        <a:pt x="18521" y="19382"/>
                        <a:pt x="18761" y="19376"/>
                        <a:pt x="18584" y="18847"/>
                      </a:cubicBezTo>
                      <a:close/>
                      <a:moveTo>
                        <a:pt x="7114" y="12845"/>
                      </a:moveTo>
                      <a:lnTo>
                        <a:pt x="3753" y="13940"/>
                      </a:lnTo>
                      <a:cubicBezTo>
                        <a:pt x="3305" y="14078"/>
                        <a:pt x="2965" y="14229"/>
                        <a:pt x="2864" y="13940"/>
                      </a:cubicBezTo>
                      <a:cubicBezTo>
                        <a:pt x="2760" y="13540"/>
                        <a:pt x="2730" y="13124"/>
                        <a:pt x="2776" y="12713"/>
                      </a:cubicBezTo>
                      <a:lnTo>
                        <a:pt x="2895" y="6635"/>
                      </a:lnTo>
                      <a:cubicBezTo>
                        <a:pt x="2895" y="6251"/>
                        <a:pt x="2996" y="6195"/>
                        <a:pt x="3047" y="6176"/>
                      </a:cubicBezTo>
                      <a:cubicBezTo>
                        <a:pt x="3097" y="6157"/>
                        <a:pt x="3097" y="6176"/>
                        <a:pt x="3324" y="6358"/>
                      </a:cubicBezTo>
                      <a:lnTo>
                        <a:pt x="7171" y="11285"/>
                      </a:lnTo>
                      <a:cubicBezTo>
                        <a:pt x="7441" y="11598"/>
                        <a:pt x="7654" y="11956"/>
                        <a:pt x="7801" y="12342"/>
                      </a:cubicBezTo>
                      <a:cubicBezTo>
                        <a:pt x="7921" y="12625"/>
                        <a:pt x="7562" y="12700"/>
                        <a:pt x="7120" y="1284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DC569B9-495A-1669-1FC0-E1F508D34963}"/>
                    </a:ext>
                  </a:extLst>
                </p:cNvPr>
                <p:cNvSpPr/>
                <p:nvPr/>
              </p:nvSpPr>
              <p:spPr>
                <a:xfrm>
                  <a:off x="8561977" y="3875011"/>
                  <a:ext cx="24453" cy="19506"/>
                </a:xfrm>
                <a:custGeom>
                  <a:avLst/>
                  <a:gdLst>
                    <a:gd name="connsiteX0" fmla="*/ 24448 w 24453"/>
                    <a:gd name="connsiteY0" fmla="*/ 7320 h 19506"/>
                    <a:gd name="connsiteX1" fmla="*/ 23250 w 24453"/>
                    <a:gd name="connsiteY1" fmla="*/ 6791 h 19506"/>
                    <a:gd name="connsiteX2" fmla="*/ 2895 w 24453"/>
                    <a:gd name="connsiteY2" fmla="*/ 1739 h 19506"/>
                    <a:gd name="connsiteX3" fmla="*/ 322 w 24453"/>
                    <a:gd name="connsiteY3" fmla="*/ 3 h 19506"/>
                    <a:gd name="connsiteX4" fmla="*/ 38 w 24453"/>
                    <a:gd name="connsiteY4" fmla="*/ 820 h 19506"/>
                    <a:gd name="connsiteX5" fmla="*/ 398 w 24453"/>
                    <a:gd name="connsiteY5" fmla="*/ 3092 h 19506"/>
                    <a:gd name="connsiteX6" fmla="*/ 517 w 24453"/>
                    <a:gd name="connsiteY6" fmla="*/ 5539 h 19506"/>
                    <a:gd name="connsiteX7" fmla="*/ 1098 w 24453"/>
                    <a:gd name="connsiteY7" fmla="*/ 6842 h 19506"/>
                    <a:gd name="connsiteX8" fmla="*/ 3519 w 24453"/>
                    <a:gd name="connsiteY8" fmla="*/ 3778 h 19506"/>
                    <a:gd name="connsiteX9" fmla="*/ 6142 w 24453"/>
                    <a:gd name="connsiteY9" fmla="*/ 4061 h 19506"/>
                    <a:gd name="connsiteX10" fmla="*/ 8570 w 24453"/>
                    <a:gd name="connsiteY10" fmla="*/ 5413 h 19506"/>
                    <a:gd name="connsiteX11" fmla="*/ 9087 w 24453"/>
                    <a:gd name="connsiteY11" fmla="*/ 10522 h 19506"/>
                    <a:gd name="connsiteX12" fmla="*/ 6388 w 24453"/>
                    <a:gd name="connsiteY12" fmla="*/ 12466 h 19506"/>
                    <a:gd name="connsiteX13" fmla="*/ 4263 w 24453"/>
                    <a:gd name="connsiteY13" fmla="*/ 13152 h 19506"/>
                    <a:gd name="connsiteX14" fmla="*/ 1514 w 24453"/>
                    <a:gd name="connsiteY14" fmla="*/ 11567 h 19506"/>
                    <a:gd name="connsiteX15" fmla="*/ 1199 w 24453"/>
                    <a:gd name="connsiteY15" fmla="*/ 12416 h 19506"/>
                    <a:gd name="connsiteX16" fmla="*/ 1615 w 24453"/>
                    <a:gd name="connsiteY16" fmla="*/ 15254 h 19506"/>
                    <a:gd name="connsiteX17" fmla="*/ 1823 w 24453"/>
                    <a:gd name="connsiteY17" fmla="*/ 18607 h 19506"/>
                    <a:gd name="connsiteX18" fmla="*/ 2403 w 24453"/>
                    <a:gd name="connsiteY18" fmla="*/ 19500 h 19506"/>
                    <a:gd name="connsiteX19" fmla="*/ 4295 w 24453"/>
                    <a:gd name="connsiteY19" fmla="*/ 17053 h 19506"/>
                    <a:gd name="connsiteX20" fmla="*/ 23477 w 24453"/>
                    <a:gd name="connsiteY20" fmla="*/ 8031 h 19506"/>
                    <a:gd name="connsiteX21" fmla="*/ 24448 w 24453"/>
                    <a:gd name="connsiteY21" fmla="*/ 7320 h 19506"/>
                    <a:gd name="connsiteX22" fmla="*/ 17978 w 24453"/>
                    <a:gd name="connsiteY22" fmla="*/ 7207 h 19506"/>
                    <a:gd name="connsiteX23" fmla="*/ 12303 w 24453"/>
                    <a:gd name="connsiteY23" fmla="*/ 9925 h 19506"/>
                    <a:gd name="connsiteX24" fmla="*/ 11136 w 24453"/>
                    <a:gd name="connsiteY24" fmla="*/ 10327 h 19506"/>
                    <a:gd name="connsiteX25" fmla="*/ 10764 w 24453"/>
                    <a:gd name="connsiteY25" fmla="*/ 9528 h 19506"/>
                    <a:gd name="connsiteX26" fmla="*/ 10405 w 24453"/>
                    <a:gd name="connsiteY26" fmla="*/ 5999 h 19506"/>
                    <a:gd name="connsiteX27" fmla="*/ 10613 w 24453"/>
                    <a:gd name="connsiteY27" fmla="*/ 5143 h 19506"/>
                    <a:gd name="connsiteX28" fmla="*/ 11843 w 24453"/>
                    <a:gd name="connsiteY28" fmla="*/ 5306 h 19506"/>
                    <a:gd name="connsiteX29" fmla="*/ 17795 w 24453"/>
                    <a:gd name="connsiteY29" fmla="*/ 6728 h 19506"/>
                    <a:gd name="connsiteX30" fmla="*/ 18211 w 24453"/>
                    <a:gd name="connsiteY30" fmla="*/ 6974 h 19506"/>
                    <a:gd name="connsiteX31" fmla="*/ 17978 w 24453"/>
                    <a:gd name="connsiteY31" fmla="*/ 7207 h 19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453" h="19506">
                      <a:moveTo>
                        <a:pt x="24448" y="7320"/>
                      </a:moveTo>
                      <a:cubicBezTo>
                        <a:pt x="24416" y="6986"/>
                        <a:pt x="23786" y="6917"/>
                        <a:pt x="23250" y="6791"/>
                      </a:cubicBezTo>
                      <a:lnTo>
                        <a:pt x="2895" y="1739"/>
                      </a:lnTo>
                      <a:cubicBezTo>
                        <a:pt x="1003" y="1273"/>
                        <a:pt x="1072" y="-67"/>
                        <a:pt x="322" y="3"/>
                      </a:cubicBezTo>
                      <a:cubicBezTo>
                        <a:pt x="-100" y="53"/>
                        <a:pt x="0" y="456"/>
                        <a:pt x="38" y="820"/>
                      </a:cubicBezTo>
                      <a:cubicBezTo>
                        <a:pt x="120" y="1569"/>
                        <a:pt x="322" y="2312"/>
                        <a:pt x="398" y="3092"/>
                      </a:cubicBezTo>
                      <a:cubicBezTo>
                        <a:pt x="473" y="3872"/>
                        <a:pt x="429" y="4709"/>
                        <a:pt x="517" y="5539"/>
                      </a:cubicBezTo>
                      <a:cubicBezTo>
                        <a:pt x="568" y="6087"/>
                        <a:pt x="423" y="6911"/>
                        <a:pt x="1098" y="6842"/>
                      </a:cubicBezTo>
                      <a:cubicBezTo>
                        <a:pt x="1980" y="6754"/>
                        <a:pt x="1180" y="4010"/>
                        <a:pt x="3519" y="3778"/>
                      </a:cubicBezTo>
                      <a:cubicBezTo>
                        <a:pt x="4401" y="3769"/>
                        <a:pt x="5282" y="3864"/>
                        <a:pt x="6142" y="4061"/>
                      </a:cubicBezTo>
                      <a:cubicBezTo>
                        <a:pt x="8349" y="4445"/>
                        <a:pt x="8526" y="4973"/>
                        <a:pt x="8570" y="5413"/>
                      </a:cubicBezTo>
                      <a:lnTo>
                        <a:pt x="9087" y="10522"/>
                      </a:lnTo>
                      <a:cubicBezTo>
                        <a:pt x="9150" y="11202"/>
                        <a:pt x="8841" y="11359"/>
                        <a:pt x="6388" y="12466"/>
                      </a:cubicBezTo>
                      <a:cubicBezTo>
                        <a:pt x="5724" y="12812"/>
                        <a:pt x="5005" y="13044"/>
                        <a:pt x="4263" y="13152"/>
                      </a:cubicBezTo>
                      <a:cubicBezTo>
                        <a:pt x="2283" y="13354"/>
                        <a:pt x="2453" y="11472"/>
                        <a:pt x="1514" y="11567"/>
                      </a:cubicBezTo>
                      <a:cubicBezTo>
                        <a:pt x="1053" y="11611"/>
                        <a:pt x="1154" y="11944"/>
                        <a:pt x="1199" y="12416"/>
                      </a:cubicBezTo>
                      <a:cubicBezTo>
                        <a:pt x="1281" y="13165"/>
                        <a:pt x="1507" y="14109"/>
                        <a:pt x="1615" y="15254"/>
                      </a:cubicBezTo>
                      <a:cubicBezTo>
                        <a:pt x="1785" y="16965"/>
                        <a:pt x="1728" y="17676"/>
                        <a:pt x="1823" y="18607"/>
                      </a:cubicBezTo>
                      <a:cubicBezTo>
                        <a:pt x="1892" y="19312"/>
                        <a:pt x="1823" y="19551"/>
                        <a:pt x="2403" y="19500"/>
                      </a:cubicBezTo>
                      <a:cubicBezTo>
                        <a:pt x="3475" y="19387"/>
                        <a:pt x="2069" y="18110"/>
                        <a:pt x="4295" y="17053"/>
                      </a:cubicBezTo>
                      <a:lnTo>
                        <a:pt x="23477" y="8031"/>
                      </a:lnTo>
                      <a:cubicBezTo>
                        <a:pt x="24416" y="7609"/>
                        <a:pt x="24479" y="7553"/>
                        <a:pt x="24448" y="7320"/>
                      </a:cubicBezTo>
                      <a:close/>
                      <a:moveTo>
                        <a:pt x="17978" y="7207"/>
                      </a:moveTo>
                      <a:lnTo>
                        <a:pt x="12303" y="9925"/>
                      </a:lnTo>
                      <a:cubicBezTo>
                        <a:pt x="11940" y="10124"/>
                        <a:pt x="11546" y="10260"/>
                        <a:pt x="11136" y="10327"/>
                      </a:cubicBezTo>
                      <a:cubicBezTo>
                        <a:pt x="10808" y="10327"/>
                        <a:pt x="10808" y="9994"/>
                        <a:pt x="10764" y="9528"/>
                      </a:cubicBezTo>
                      <a:lnTo>
                        <a:pt x="10405" y="5999"/>
                      </a:lnTo>
                      <a:cubicBezTo>
                        <a:pt x="10354" y="5533"/>
                        <a:pt x="10285" y="5168"/>
                        <a:pt x="10613" y="5143"/>
                      </a:cubicBezTo>
                      <a:cubicBezTo>
                        <a:pt x="11029" y="5126"/>
                        <a:pt x="11445" y="5181"/>
                        <a:pt x="11843" y="5306"/>
                      </a:cubicBezTo>
                      <a:lnTo>
                        <a:pt x="17795" y="6728"/>
                      </a:lnTo>
                      <a:cubicBezTo>
                        <a:pt x="18167" y="6823"/>
                        <a:pt x="18211" y="6917"/>
                        <a:pt x="18211" y="6974"/>
                      </a:cubicBezTo>
                      <a:cubicBezTo>
                        <a:pt x="18211" y="7030"/>
                        <a:pt x="18218" y="7030"/>
                        <a:pt x="17978" y="7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DF25EE3D-9E21-5319-9E41-16DA66C5983A}"/>
                    </a:ext>
                  </a:extLst>
                </p:cNvPr>
                <p:cNvSpPr/>
                <p:nvPr/>
              </p:nvSpPr>
              <p:spPr>
                <a:xfrm>
                  <a:off x="8528036" y="3860983"/>
                  <a:ext cx="11654" cy="9860"/>
                </a:xfrm>
                <a:custGeom>
                  <a:avLst/>
                  <a:gdLst>
                    <a:gd name="connsiteX0" fmla="*/ 11405 w 11654"/>
                    <a:gd name="connsiteY0" fmla="*/ 3316 h 9860"/>
                    <a:gd name="connsiteX1" fmla="*/ 3970 w 11654"/>
                    <a:gd name="connsiteY1" fmla="*/ 441 h 9860"/>
                    <a:gd name="connsiteX2" fmla="*/ 231 w 11654"/>
                    <a:gd name="connsiteY2" fmla="*/ 6424 h 9860"/>
                    <a:gd name="connsiteX3" fmla="*/ 7691 w 11654"/>
                    <a:gd name="connsiteY3" fmla="*/ 9419 h 9860"/>
                    <a:gd name="connsiteX4" fmla="*/ 11405 w 11654"/>
                    <a:gd name="connsiteY4" fmla="*/ 3316 h 9860"/>
                    <a:gd name="connsiteX5" fmla="*/ 6575 w 11654"/>
                    <a:gd name="connsiteY5" fmla="*/ 8028 h 9860"/>
                    <a:gd name="connsiteX6" fmla="*/ 1013 w 11654"/>
                    <a:gd name="connsiteY6" fmla="*/ 6588 h 9860"/>
                    <a:gd name="connsiteX7" fmla="*/ 5351 w 11654"/>
                    <a:gd name="connsiteY7" fmla="*/ 1737 h 9860"/>
                    <a:gd name="connsiteX8" fmla="*/ 10629 w 11654"/>
                    <a:gd name="connsiteY8" fmla="*/ 3146 h 9860"/>
                    <a:gd name="connsiteX9" fmla="*/ 6575 w 11654"/>
                    <a:gd name="connsiteY9" fmla="*/ 8028 h 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4" h="9860">
                      <a:moveTo>
                        <a:pt x="11405" y="3316"/>
                      </a:moveTo>
                      <a:cubicBezTo>
                        <a:pt x="10377" y="252"/>
                        <a:pt x="7306" y="-642"/>
                        <a:pt x="3970" y="441"/>
                      </a:cubicBezTo>
                      <a:cubicBezTo>
                        <a:pt x="881" y="1441"/>
                        <a:pt x="-608" y="3844"/>
                        <a:pt x="231" y="6424"/>
                      </a:cubicBezTo>
                      <a:cubicBezTo>
                        <a:pt x="1574" y="10532"/>
                        <a:pt x="5559" y="10105"/>
                        <a:pt x="7691" y="9419"/>
                      </a:cubicBezTo>
                      <a:cubicBezTo>
                        <a:pt x="10913" y="8368"/>
                        <a:pt x="12256" y="5814"/>
                        <a:pt x="11405" y="3316"/>
                      </a:cubicBezTo>
                      <a:close/>
                      <a:moveTo>
                        <a:pt x="6575" y="8028"/>
                      </a:moveTo>
                      <a:cubicBezTo>
                        <a:pt x="4052" y="8840"/>
                        <a:pt x="1776" y="8790"/>
                        <a:pt x="1013" y="6588"/>
                      </a:cubicBezTo>
                      <a:cubicBezTo>
                        <a:pt x="250" y="4386"/>
                        <a:pt x="3132" y="2460"/>
                        <a:pt x="5351" y="1737"/>
                      </a:cubicBezTo>
                      <a:cubicBezTo>
                        <a:pt x="7571" y="1013"/>
                        <a:pt x="9873" y="982"/>
                        <a:pt x="10629" y="3146"/>
                      </a:cubicBezTo>
                      <a:cubicBezTo>
                        <a:pt x="11216" y="4794"/>
                        <a:pt x="9955" y="6959"/>
                        <a:pt x="6575" y="802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39D79517-8A73-A797-6C43-AC88FEA4F059}"/>
                    </a:ext>
                  </a:extLst>
                </p:cNvPr>
                <p:cNvSpPr/>
                <p:nvPr/>
              </p:nvSpPr>
              <p:spPr>
                <a:xfrm>
                  <a:off x="8522999" y="3849958"/>
                  <a:ext cx="12416" cy="13010"/>
                </a:xfrm>
                <a:custGeom>
                  <a:avLst/>
                  <a:gdLst>
                    <a:gd name="connsiteX0" fmla="*/ 12003 w 12416"/>
                    <a:gd name="connsiteY0" fmla="*/ 4105 h 13010"/>
                    <a:gd name="connsiteX1" fmla="*/ 10786 w 12416"/>
                    <a:gd name="connsiteY1" fmla="*/ 1651 h 13010"/>
                    <a:gd name="connsiteX2" fmla="*/ 10155 w 12416"/>
                    <a:gd name="connsiteY2" fmla="*/ 191 h 13010"/>
                    <a:gd name="connsiteX3" fmla="*/ 9850 w 12416"/>
                    <a:gd name="connsiteY3" fmla="*/ 7 h 13010"/>
                    <a:gd name="connsiteX4" fmla="*/ 9808 w 12416"/>
                    <a:gd name="connsiteY4" fmla="*/ 21 h 13010"/>
                    <a:gd name="connsiteX5" fmla="*/ 8825 w 12416"/>
                    <a:gd name="connsiteY5" fmla="*/ 2104 h 13010"/>
                    <a:gd name="connsiteX6" fmla="*/ 2437 w 12416"/>
                    <a:gd name="connsiteY6" fmla="*/ 5073 h 13010"/>
                    <a:gd name="connsiteX7" fmla="*/ 167 w 12416"/>
                    <a:gd name="connsiteY7" fmla="*/ 4929 h 13010"/>
                    <a:gd name="connsiteX8" fmla="*/ 98 w 12416"/>
                    <a:gd name="connsiteY8" fmla="*/ 5432 h 13010"/>
                    <a:gd name="connsiteX9" fmla="*/ 1043 w 12416"/>
                    <a:gd name="connsiteY9" fmla="*/ 7320 h 13010"/>
                    <a:gd name="connsiteX10" fmla="*/ 1472 w 12416"/>
                    <a:gd name="connsiteY10" fmla="*/ 8395 h 13010"/>
                    <a:gd name="connsiteX11" fmla="*/ 1870 w 12416"/>
                    <a:gd name="connsiteY11" fmla="*/ 8672 h 13010"/>
                    <a:gd name="connsiteX12" fmla="*/ 2784 w 12416"/>
                    <a:gd name="connsiteY12" fmla="*/ 6785 h 13010"/>
                    <a:gd name="connsiteX13" fmla="*/ 5306 w 12416"/>
                    <a:gd name="connsiteY13" fmla="*/ 5615 h 13010"/>
                    <a:gd name="connsiteX14" fmla="*/ 6183 w 12416"/>
                    <a:gd name="connsiteY14" fmla="*/ 5910 h 13010"/>
                    <a:gd name="connsiteX15" fmla="*/ 5930 w 12416"/>
                    <a:gd name="connsiteY15" fmla="*/ 7383 h 13010"/>
                    <a:gd name="connsiteX16" fmla="*/ 4127 w 12416"/>
                    <a:gd name="connsiteY16" fmla="*/ 9478 h 13010"/>
                    <a:gd name="connsiteX17" fmla="*/ 3187 w 12416"/>
                    <a:gd name="connsiteY17" fmla="*/ 12032 h 13010"/>
                    <a:gd name="connsiteX18" fmla="*/ 4556 w 12416"/>
                    <a:gd name="connsiteY18" fmla="*/ 12970 h 13010"/>
                    <a:gd name="connsiteX19" fmla="*/ 4686 w 12416"/>
                    <a:gd name="connsiteY19" fmla="*/ 12726 h 13010"/>
                    <a:gd name="connsiteX20" fmla="*/ 4676 w 12416"/>
                    <a:gd name="connsiteY20" fmla="*/ 12699 h 13010"/>
                    <a:gd name="connsiteX21" fmla="*/ 4417 w 12416"/>
                    <a:gd name="connsiteY21" fmla="*/ 12372 h 13010"/>
                    <a:gd name="connsiteX22" fmla="*/ 4449 w 12416"/>
                    <a:gd name="connsiteY22" fmla="*/ 11818 h 13010"/>
                    <a:gd name="connsiteX23" fmla="*/ 7564 w 12416"/>
                    <a:gd name="connsiteY23" fmla="*/ 8043 h 13010"/>
                    <a:gd name="connsiteX24" fmla="*/ 8503 w 12416"/>
                    <a:gd name="connsiteY24" fmla="*/ 8471 h 13010"/>
                    <a:gd name="connsiteX25" fmla="*/ 10647 w 12416"/>
                    <a:gd name="connsiteY25" fmla="*/ 8333 h 13010"/>
                    <a:gd name="connsiteX26" fmla="*/ 12003 w 12416"/>
                    <a:gd name="connsiteY26" fmla="*/ 4105 h 13010"/>
                    <a:gd name="connsiteX27" fmla="*/ 9550 w 12416"/>
                    <a:gd name="connsiteY27" fmla="*/ 6967 h 13010"/>
                    <a:gd name="connsiteX28" fmla="*/ 6971 w 12416"/>
                    <a:gd name="connsiteY28" fmla="*/ 5810 h 13010"/>
                    <a:gd name="connsiteX29" fmla="*/ 6971 w 12416"/>
                    <a:gd name="connsiteY29" fmla="*/ 4828 h 13010"/>
                    <a:gd name="connsiteX30" fmla="*/ 9903 w 12416"/>
                    <a:gd name="connsiteY30" fmla="*/ 3457 h 13010"/>
                    <a:gd name="connsiteX31" fmla="*/ 11164 w 12416"/>
                    <a:gd name="connsiteY31" fmla="*/ 3891 h 13010"/>
                    <a:gd name="connsiteX32" fmla="*/ 9550 w 12416"/>
                    <a:gd name="connsiteY32" fmla="*/ 6967 h 1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416" h="13010">
                      <a:moveTo>
                        <a:pt x="12003" y="4105"/>
                      </a:moveTo>
                      <a:cubicBezTo>
                        <a:pt x="11624" y="3274"/>
                        <a:pt x="11170" y="2475"/>
                        <a:pt x="10786" y="1651"/>
                      </a:cubicBezTo>
                      <a:cubicBezTo>
                        <a:pt x="10401" y="827"/>
                        <a:pt x="10439" y="757"/>
                        <a:pt x="10155" y="191"/>
                      </a:cubicBezTo>
                      <a:cubicBezTo>
                        <a:pt x="10122" y="56"/>
                        <a:pt x="9985" y="-26"/>
                        <a:pt x="9850" y="7"/>
                      </a:cubicBezTo>
                      <a:cubicBezTo>
                        <a:pt x="9836" y="11"/>
                        <a:pt x="9822" y="16"/>
                        <a:pt x="9808" y="21"/>
                      </a:cubicBezTo>
                      <a:cubicBezTo>
                        <a:pt x="9285" y="267"/>
                        <a:pt x="10439" y="1349"/>
                        <a:pt x="8825" y="2104"/>
                      </a:cubicBezTo>
                      <a:lnTo>
                        <a:pt x="2437" y="5073"/>
                      </a:lnTo>
                      <a:cubicBezTo>
                        <a:pt x="615" y="5929"/>
                        <a:pt x="627" y="4715"/>
                        <a:pt x="167" y="4929"/>
                      </a:cubicBezTo>
                      <a:cubicBezTo>
                        <a:pt x="-123" y="5067"/>
                        <a:pt x="41" y="5300"/>
                        <a:pt x="98" y="5432"/>
                      </a:cubicBezTo>
                      <a:cubicBezTo>
                        <a:pt x="388" y="6061"/>
                        <a:pt x="728" y="6634"/>
                        <a:pt x="1043" y="7320"/>
                      </a:cubicBezTo>
                      <a:cubicBezTo>
                        <a:pt x="1283" y="7829"/>
                        <a:pt x="1378" y="8188"/>
                        <a:pt x="1472" y="8395"/>
                      </a:cubicBezTo>
                      <a:cubicBezTo>
                        <a:pt x="1567" y="8603"/>
                        <a:pt x="1737" y="8735"/>
                        <a:pt x="1870" y="8672"/>
                      </a:cubicBezTo>
                      <a:cubicBezTo>
                        <a:pt x="2393" y="8427"/>
                        <a:pt x="1239" y="7496"/>
                        <a:pt x="2784" y="6785"/>
                      </a:cubicBezTo>
                      <a:lnTo>
                        <a:pt x="5306" y="5615"/>
                      </a:lnTo>
                      <a:cubicBezTo>
                        <a:pt x="5817" y="5382"/>
                        <a:pt x="5880" y="5262"/>
                        <a:pt x="6183" y="5910"/>
                      </a:cubicBezTo>
                      <a:cubicBezTo>
                        <a:pt x="6485" y="6558"/>
                        <a:pt x="6441" y="6804"/>
                        <a:pt x="5930" y="7383"/>
                      </a:cubicBezTo>
                      <a:lnTo>
                        <a:pt x="4127" y="9478"/>
                      </a:lnTo>
                      <a:cubicBezTo>
                        <a:pt x="3496" y="10245"/>
                        <a:pt x="2733" y="11069"/>
                        <a:pt x="3187" y="12032"/>
                      </a:cubicBezTo>
                      <a:cubicBezTo>
                        <a:pt x="3408" y="12523"/>
                        <a:pt x="4108" y="13183"/>
                        <a:pt x="4556" y="12970"/>
                      </a:cubicBezTo>
                      <a:cubicBezTo>
                        <a:pt x="4659" y="12938"/>
                        <a:pt x="4717" y="12829"/>
                        <a:pt x="4686" y="12726"/>
                      </a:cubicBezTo>
                      <a:cubicBezTo>
                        <a:pt x="4683" y="12717"/>
                        <a:pt x="4680" y="12708"/>
                        <a:pt x="4676" y="12699"/>
                      </a:cubicBezTo>
                      <a:cubicBezTo>
                        <a:pt x="4619" y="12579"/>
                        <a:pt x="4480" y="12491"/>
                        <a:pt x="4417" y="12372"/>
                      </a:cubicBezTo>
                      <a:cubicBezTo>
                        <a:pt x="4306" y="12200"/>
                        <a:pt x="4319" y="11977"/>
                        <a:pt x="4449" y="11818"/>
                      </a:cubicBezTo>
                      <a:cubicBezTo>
                        <a:pt x="5855" y="10088"/>
                        <a:pt x="7475" y="8043"/>
                        <a:pt x="7564" y="8043"/>
                      </a:cubicBezTo>
                      <a:cubicBezTo>
                        <a:pt x="7652" y="8043"/>
                        <a:pt x="8005" y="8263"/>
                        <a:pt x="8503" y="8471"/>
                      </a:cubicBezTo>
                      <a:cubicBezTo>
                        <a:pt x="9206" y="8728"/>
                        <a:pt x="9984" y="8677"/>
                        <a:pt x="10647" y="8333"/>
                      </a:cubicBezTo>
                      <a:cubicBezTo>
                        <a:pt x="11322" y="7980"/>
                        <a:pt x="13258" y="6785"/>
                        <a:pt x="12003" y="4105"/>
                      </a:cubicBezTo>
                      <a:close/>
                      <a:moveTo>
                        <a:pt x="9550" y="6967"/>
                      </a:moveTo>
                      <a:cubicBezTo>
                        <a:pt x="8692" y="7370"/>
                        <a:pt x="7841" y="7672"/>
                        <a:pt x="6971" y="5810"/>
                      </a:cubicBezTo>
                      <a:cubicBezTo>
                        <a:pt x="6801" y="5445"/>
                        <a:pt x="6586" y="4992"/>
                        <a:pt x="6971" y="4828"/>
                      </a:cubicBezTo>
                      <a:lnTo>
                        <a:pt x="9903" y="3457"/>
                      </a:lnTo>
                      <a:cubicBezTo>
                        <a:pt x="10767" y="3054"/>
                        <a:pt x="10950" y="3457"/>
                        <a:pt x="11164" y="3891"/>
                      </a:cubicBezTo>
                      <a:cubicBezTo>
                        <a:pt x="11719" y="5124"/>
                        <a:pt x="10969" y="6313"/>
                        <a:pt x="9550" y="696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id="{B1F47C13-EE43-D6BB-F37A-DF8AE4163E2D}"/>
                    </a:ext>
                  </a:extLst>
                </p:cNvPr>
                <p:cNvSpPr/>
                <p:nvPr/>
              </p:nvSpPr>
              <p:spPr>
                <a:xfrm>
                  <a:off x="8530833" y="3882261"/>
                  <a:ext cx="12114" cy="9171"/>
                </a:xfrm>
                <a:custGeom>
                  <a:avLst/>
                  <a:gdLst>
                    <a:gd name="connsiteX0" fmla="*/ 11875 w 12114"/>
                    <a:gd name="connsiteY0" fmla="*/ 698 h 9171"/>
                    <a:gd name="connsiteX1" fmla="*/ 9952 w 12114"/>
                    <a:gd name="connsiteY1" fmla="*/ 1994 h 9171"/>
                    <a:gd name="connsiteX2" fmla="*/ 2908 w 12114"/>
                    <a:gd name="connsiteY2" fmla="*/ 1290 h 9171"/>
                    <a:gd name="connsiteX3" fmla="*/ 1016 w 12114"/>
                    <a:gd name="connsiteY3" fmla="*/ 0 h 9171"/>
                    <a:gd name="connsiteX4" fmla="*/ 708 w 12114"/>
                    <a:gd name="connsiteY4" fmla="*/ 403 h 9171"/>
                    <a:gd name="connsiteX5" fmla="*/ 562 w 12114"/>
                    <a:gd name="connsiteY5" fmla="*/ 2492 h 9171"/>
                    <a:gd name="connsiteX6" fmla="*/ 380 w 12114"/>
                    <a:gd name="connsiteY6" fmla="*/ 3643 h 9171"/>
                    <a:gd name="connsiteX7" fmla="*/ 581 w 12114"/>
                    <a:gd name="connsiteY7" fmla="*/ 4083 h 9171"/>
                    <a:gd name="connsiteX8" fmla="*/ 2347 w 12114"/>
                    <a:gd name="connsiteY8" fmla="*/ 2913 h 9171"/>
                    <a:gd name="connsiteX9" fmla="*/ 5122 w 12114"/>
                    <a:gd name="connsiteY9" fmla="*/ 3190 h 9171"/>
                    <a:gd name="connsiteX10" fmla="*/ 5752 w 12114"/>
                    <a:gd name="connsiteY10" fmla="*/ 3888 h 9171"/>
                    <a:gd name="connsiteX11" fmla="*/ 4781 w 12114"/>
                    <a:gd name="connsiteY11" fmla="*/ 5040 h 9171"/>
                    <a:gd name="connsiteX12" fmla="*/ 2139 w 12114"/>
                    <a:gd name="connsiteY12" fmla="*/ 5920 h 9171"/>
                    <a:gd name="connsiteX13" fmla="*/ 8 w 12114"/>
                    <a:gd name="connsiteY13" fmla="*/ 7651 h 9171"/>
                    <a:gd name="connsiteX14" fmla="*/ 708 w 12114"/>
                    <a:gd name="connsiteY14" fmla="*/ 9167 h 9171"/>
                    <a:gd name="connsiteX15" fmla="*/ 949 w 12114"/>
                    <a:gd name="connsiteY15" fmla="*/ 9015 h 9171"/>
                    <a:gd name="connsiteX16" fmla="*/ 953 w 12114"/>
                    <a:gd name="connsiteY16" fmla="*/ 8985 h 9171"/>
                    <a:gd name="connsiteX17" fmla="*/ 897 w 12114"/>
                    <a:gd name="connsiteY17" fmla="*/ 8569 h 9171"/>
                    <a:gd name="connsiteX18" fmla="*/ 1199 w 12114"/>
                    <a:gd name="connsiteY18" fmla="*/ 8104 h 9171"/>
                    <a:gd name="connsiteX19" fmla="*/ 5853 w 12114"/>
                    <a:gd name="connsiteY19" fmla="*/ 6430 h 9171"/>
                    <a:gd name="connsiteX20" fmla="*/ 6446 w 12114"/>
                    <a:gd name="connsiteY20" fmla="*/ 7286 h 9171"/>
                    <a:gd name="connsiteX21" fmla="*/ 8369 w 12114"/>
                    <a:gd name="connsiteY21" fmla="*/ 8261 h 9171"/>
                    <a:gd name="connsiteX22" fmla="*/ 11679 w 12114"/>
                    <a:gd name="connsiteY22" fmla="*/ 5329 h 9171"/>
                    <a:gd name="connsiteX23" fmla="*/ 11894 w 12114"/>
                    <a:gd name="connsiteY23" fmla="*/ 2592 h 9171"/>
                    <a:gd name="connsiteX24" fmla="*/ 12115 w 12114"/>
                    <a:gd name="connsiteY24" fmla="*/ 1019 h 9171"/>
                    <a:gd name="connsiteX25" fmla="*/ 11875 w 12114"/>
                    <a:gd name="connsiteY25" fmla="*/ 698 h 9171"/>
                    <a:gd name="connsiteX26" fmla="*/ 11017 w 12114"/>
                    <a:gd name="connsiteY26" fmla="*/ 4706 h 9171"/>
                    <a:gd name="connsiteX27" fmla="*/ 8060 w 12114"/>
                    <a:gd name="connsiteY27" fmla="*/ 6556 h 9171"/>
                    <a:gd name="connsiteX28" fmla="*/ 6433 w 12114"/>
                    <a:gd name="connsiteY28" fmla="*/ 4234 h 9171"/>
                    <a:gd name="connsiteX29" fmla="*/ 6919 w 12114"/>
                    <a:gd name="connsiteY29" fmla="*/ 3372 h 9171"/>
                    <a:gd name="connsiteX30" fmla="*/ 10153 w 12114"/>
                    <a:gd name="connsiteY30" fmla="*/ 3693 h 9171"/>
                    <a:gd name="connsiteX31" fmla="*/ 11017 w 12114"/>
                    <a:gd name="connsiteY31" fmla="*/ 4706 h 9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114" h="9171">
                      <a:moveTo>
                        <a:pt x="11875" y="698"/>
                      </a:moveTo>
                      <a:cubicBezTo>
                        <a:pt x="11301" y="642"/>
                        <a:pt x="11743" y="2177"/>
                        <a:pt x="9952" y="1994"/>
                      </a:cubicBezTo>
                      <a:lnTo>
                        <a:pt x="2908" y="1290"/>
                      </a:lnTo>
                      <a:cubicBezTo>
                        <a:pt x="890" y="1088"/>
                        <a:pt x="1527" y="31"/>
                        <a:pt x="1016" y="0"/>
                      </a:cubicBezTo>
                      <a:cubicBezTo>
                        <a:pt x="701" y="0"/>
                        <a:pt x="720" y="252"/>
                        <a:pt x="708" y="403"/>
                      </a:cubicBezTo>
                      <a:cubicBezTo>
                        <a:pt x="638" y="1082"/>
                        <a:pt x="638" y="1762"/>
                        <a:pt x="562" y="2492"/>
                      </a:cubicBezTo>
                      <a:cubicBezTo>
                        <a:pt x="506" y="3058"/>
                        <a:pt x="405" y="3416"/>
                        <a:pt x="380" y="3643"/>
                      </a:cubicBezTo>
                      <a:cubicBezTo>
                        <a:pt x="354" y="3869"/>
                        <a:pt x="436" y="4077"/>
                        <a:pt x="581" y="4083"/>
                      </a:cubicBezTo>
                      <a:cubicBezTo>
                        <a:pt x="1162" y="4146"/>
                        <a:pt x="638" y="2743"/>
                        <a:pt x="2347" y="2913"/>
                      </a:cubicBezTo>
                      <a:lnTo>
                        <a:pt x="5122" y="3190"/>
                      </a:lnTo>
                      <a:cubicBezTo>
                        <a:pt x="5676" y="3247"/>
                        <a:pt x="5796" y="3190"/>
                        <a:pt x="5752" y="3888"/>
                      </a:cubicBezTo>
                      <a:cubicBezTo>
                        <a:pt x="5708" y="4587"/>
                        <a:pt x="5519" y="4801"/>
                        <a:pt x="4781" y="5040"/>
                      </a:cubicBezTo>
                      <a:lnTo>
                        <a:pt x="2139" y="5920"/>
                      </a:lnTo>
                      <a:cubicBezTo>
                        <a:pt x="1168" y="6248"/>
                        <a:pt x="108" y="6581"/>
                        <a:pt x="8" y="7651"/>
                      </a:cubicBezTo>
                      <a:cubicBezTo>
                        <a:pt x="-49" y="8185"/>
                        <a:pt x="216" y="9117"/>
                        <a:pt x="708" y="9167"/>
                      </a:cubicBezTo>
                      <a:cubicBezTo>
                        <a:pt x="816" y="9192"/>
                        <a:pt x="924" y="9124"/>
                        <a:pt x="949" y="9015"/>
                      </a:cubicBezTo>
                      <a:cubicBezTo>
                        <a:pt x="951" y="9005"/>
                        <a:pt x="953" y="8995"/>
                        <a:pt x="953" y="8985"/>
                      </a:cubicBezTo>
                      <a:cubicBezTo>
                        <a:pt x="953" y="8846"/>
                        <a:pt x="890" y="8708"/>
                        <a:pt x="897" y="8569"/>
                      </a:cubicBezTo>
                      <a:cubicBezTo>
                        <a:pt x="898" y="8369"/>
                        <a:pt x="1016" y="8187"/>
                        <a:pt x="1199" y="8104"/>
                      </a:cubicBezTo>
                      <a:cubicBezTo>
                        <a:pt x="3318" y="7336"/>
                        <a:pt x="5752" y="6418"/>
                        <a:pt x="5853" y="6430"/>
                      </a:cubicBezTo>
                      <a:cubicBezTo>
                        <a:pt x="5954" y="6443"/>
                        <a:pt x="6118" y="6852"/>
                        <a:pt x="6446" y="7286"/>
                      </a:cubicBezTo>
                      <a:cubicBezTo>
                        <a:pt x="6919" y="7869"/>
                        <a:pt x="7618" y="8224"/>
                        <a:pt x="8369" y="8261"/>
                      </a:cubicBezTo>
                      <a:cubicBezTo>
                        <a:pt x="9100" y="8343"/>
                        <a:pt x="11383" y="8292"/>
                        <a:pt x="11679" y="5329"/>
                      </a:cubicBezTo>
                      <a:cubicBezTo>
                        <a:pt x="11774" y="4423"/>
                        <a:pt x="11806" y="3498"/>
                        <a:pt x="11894" y="2592"/>
                      </a:cubicBezTo>
                      <a:cubicBezTo>
                        <a:pt x="11982" y="1686"/>
                        <a:pt x="12058" y="1642"/>
                        <a:pt x="12115" y="1019"/>
                      </a:cubicBezTo>
                      <a:cubicBezTo>
                        <a:pt x="12102" y="856"/>
                        <a:pt x="12033" y="711"/>
                        <a:pt x="11875" y="698"/>
                      </a:cubicBezTo>
                      <a:close/>
                      <a:moveTo>
                        <a:pt x="11017" y="4706"/>
                      </a:moveTo>
                      <a:cubicBezTo>
                        <a:pt x="10885" y="6071"/>
                        <a:pt x="9624" y="6713"/>
                        <a:pt x="8060" y="6556"/>
                      </a:cubicBezTo>
                      <a:cubicBezTo>
                        <a:pt x="7108" y="6462"/>
                        <a:pt x="6219" y="6292"/>
                        <a:pt x="6433" y="4234"/>
                      </a:cubicBezTo>
                      <a:cubicBezTo>
                        <a:pt x="6433" y="3832"/>
                        <a:pt x="6515" y="3335"/>
                        <a:pt x="6919" y="3372"/>
                      </a:cubicBezTo>
                      <a:lnTo>
                        <a:pt x="10153" y="3693"/>
                      </a:lnTo>
                      <a:cubicBezTo>
                        <a:pt x="11112" y="3794"/>
                        <a:pt x="11074" y="4209"/>
                        <a:pt x="11017" y="4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EEE80A1D-E2EE-E58C-5F51-5227280D610A}"/>
                    </a:ext>
                  </a:extLst>
                </p:cNvPr>
                <p:cNvSpPr/>
                <p:nvPr/>
              </p:nvSpPr>
              <p:spPr>
                <a:xfrm>
                  <a:off x="8380620" y="3847315"/>
                  <a:ext cx="12065" cy="9778"/>
                </a:xfrm>
                <a:custGeom>
                  <a:avLst/>
                  <a:gdLst>
                    <a:gd name="connsiteX0" fmla="*/ 11930 w 12065"/>
                    <a:gd name="connsiteY0" fmla="*/ 751 h 9778"/>
                    <a:gd name="connsiteX1" fmla="*/ 10499 w 12065"/>
                    <a:gd name="connsiteY1" fmla="*/ 1299 h 9778"/>
                    <a:gd name="connsiteX2" fmla="*/ 592 w 12065"/>
                    <a:gd name="connsiteY2" fmla="*/ 40 h 9778"/>
                    <a:gd name="connsiteX3" fmla="*/ 12 w 12065"/>
                    <a:gd name="connsiteY3" fmla="*/ 91 h 9778"/>
                    <a:gd name="connsiteX4" fmla="*/ 302 w 12065"/>
                    <a:gd name="connsiteY4" fmla="*/ 651 h 9778"/>
                    <a:gd name="connsiteX5" fmla="*/ 6539 w 12065"/>
                    <a:gd name="connsiteY5" fmla="*/ 8320 h 9778"/>
                    <a:gd name="connsiteX6" fmla="*/ 7005 w 12065"/>
                    <a:gd name="connsiteY6" fmla="*/ 9755 h 9778"/>
                    <a:gd name="connsiteX7" fmla="*/ 7352 w 12065"/>
                    <a:gd name="connsiteY7" fmla="*/ 9478 h 9778"/>
                    <a:gd name="connsiteX8" fmla="*/ 7882 w 12065"/>
                    <a:gd name="connsiteY8" fmla="*/ 8402 h 9778"/>
                    <a:gd name="connsiteX9" fmla="*/ 8556 w 12065"/>
                    <a:gd name="connsiteY9" fmla="*/ 7313 h 9778"/>
                    <a:gd name="connsiteX10" fmla="*/ 8714 w 12065"/>
                    <a:gd name="connsiteY10" fmla="*/ 6590 h 9778"/>
                    <a:gd name="connsiteX11" fmla="*/ 6898 w 12065"/>
                    <a:gd name="connsiteY11" fmla="*/ 7269 h 9778"/>
                    <a:gd name="connsiteX12" fmla="*/ 5990 w 12065"/>
                    <a:gd name="connsiteY12" fmla="*/ 6439 h 9778"/>
                    <a:gd name="connsiteX13" fmla="*/ 5467 w 12065"/>
                    <a:gd name="connsiteY13" fmla="*/ 5181 h 9778"/>
                    <a:gd name="connsiteX14" fmla="*/ 6766 w 12065"/>
                    <a:gd name="connsiteY14" fmla="*/ 2840 h 9778"/>
                    <a:gd name="connsiteX15" fmla="*/ 8355 w 12065"/>
                    <a:gd name="connsiteY15" fmla="*/ 2721 h 9778"/>
                    <a:gd name="connsiteX16" fmla="*/ 9370 w 12065"/>
                    <a:gd name="connsiteY16" fmla="*/ 2997 h 9778"/>
                    <a:gd name="connsiteX17" fmla="*/ 9944 w 12065"/>
                    <a:gd name="connsiteY17" fmla="*/ 4426 h 9778"/>
                    <a:gd name="connsiteX18" fmla="*/ 10309 w 12065"/>
                    <a:gd name="connsiteY18" fmla="*/ 4142 h 9778"/>
                    <a:gd name="connsiteX19" fmla="*/ 10990 w 12065"/>
                    <a:gd name="connsiteY19" fmla="*/ 2802 h 9778"/>
                    <a:gd name="connsiteX20" fmla="*/ 11892 w 12065"/>
                    <a:gd name="connsiteY20" fmla="*/ 1292 h 9778"/>
                    <a:gd name="connsiteX21" fmla="*/ 11930 w 12065"/>
                    <a:gd name="connsiteY21" fmla="*/ 751 h 9778"/>
                    <a:gd name="connsiteX22" fmla="*/ 5845 w 12065"/>
                    <a:gd name="connsiteY22" fmla="*/ 2802 h 9778"/>
                    <a:gd name="connsiteX23" fmla="*/ 4943 w 12065"/>
                    <a:gd name="connsiteY23" fmla="*/ 4426 h 9778"/>
                    <a:gd name="connsiteX24" fmla="*/ 4615 w 12065"/>
                    <a:gd name="connsiteY24" fmla="*/ 4740 h 9778"/>
                    <a:gd name="connsiteX25" fmla="*/ 4193 w 12065"/>
                    <a:gd name="connsiteY25" fmla="*/ 4338 h 9778"/>
                    <a:gd name="connsiteX26" fmla="*/ 2358 w 12065"/>
                    <a:gd name="connsiteY26" fmla="*/ 2123 h 9778"/>
                    <a:gd name="connsiteX27" fmla="*/ 2270 w 12065"/>
                    <a:gd name="connsiteY27" fmla="*/ 1903 h 9778"/>
                    <a:gd name="connsiteX28" fmla="*/ 2434 w 12065"/>
                    <a:gd name="connsiteY28" fmla="*/ 1865 h 9778"/>
                    <a:gd name="connsiteX29" fmla="*/ 5378 w 12065"/>
                    <a:gd name="connsiteY29" fmla="*/ 2217 h 9778"/>
                    <a:gd name="connsiteX30" fmla="*/ 5940 w 12065"/>
                    <a:gd name="connsiteY30" fmla="*/ 2362 h 9778"/>
                    <a:gd name="connsiteX31" fmla="*/ 5845 w 12065"/>
                    <a:gd name="connsiteY31" fmla="*/ 2802 h 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065" h="9778">
                      <a:moveTo>
                        <a:pt x="11930" y="751"/>
                      </a:moveTo>
                      <a:cubicBezTo>
                        <a:pt x="11495" y="506"/>
                        <a:pt x="11652" y="1437"/>
                        <a:pt x="10499" y="1299"/>
                      </a:cubicBezTo>
                      <a:lnTo>
                        <a:pt x="592" y="40"/>
                      </a:lnTo>
                      <a:cubicBezTo>
                        <a:pt x="113" y="-23"/>
                        <a:pt x="75" y="-16"/>
                        <a:pt x="12" y="91"/>
                      </a:cubicBezTo>
                      <a:cubicBezTo>
                        <a:pt x="-51" y="198"/>
                        <a:pt x="145" y="449"/>
                        <a:pt x="302" y="651"/>
                      </a:cubicBezTo>
                      <a:lnTo>
                        <a:pt x="6539" y="8320"/>
                      </a:lnTo>
                      <a:cubicBezTo>
                        <a:pt x="7119" y="9025"/>
                        <a:pt x="6703" y="9579"/>
                        <a:pt x="7005" y="9755"/>
                      </a:cubicBezTo>
                      <a:cubicBezTo>
                        <a:pt x="7175" y="9849"/>
                        <a:pt x="7257" y="9648"/>
                        <a:pt x="7352" y="9478"/>
                      </a:cubicBezTo>
                      <a:cubicBezTo>
                        <a:pt x="7547" y="9132"/>
                        <a:pt x="7686" y="8761"/>
                        <a:pt x="7882" y="8402"/>
                      </a:cubicBezTo>
                      <a:cubicBezTo>
                        <a:pt x="8077" y="8043"/>
                        <a:pt x="8348" y="7697"/>
                        <a:pt x="8556" y="7313"/>
                      </a:cubicBezTo>
                      <a:cubicBezTo>
                        <a:pt x="8695" y="7062"/>
                        <a:pt x="8991" y="6741"/>
                        <a:pt x="8714" y="6590"/>
                      </a:cubicBezTo>
                      <a:cubicBezTo>
                        <a:pt x="8437" y="6439"/>
                        <a:pt x="7856" y="7798"/>
                        <a:pt x="6898" y="7269"/>
                      </a:cubicBezTo>
                      <a:cubicBezTo>
                        <a:pt x="6559" y="7034"/>
                        <a:pt x="6254" y="6755"/>
                        <a:pt x="5990" y="6439"/>
                      </a:cubicBezTo>
                      <a:cubicBezTo>
                        <a:pt x="5271" y="5678"/>
                        <a:pt x="5359" y="5401"/>
                        <a:pt x="5467" y="5181"/>
                      </a:cubicBezTo>
                      <a:lnTo>
                        <a:pt x="6766" y="2840"/>
                      </a:lnTo>
                      <a:cubicBezTo>
                        <a:pt x="6936" y="2526"/>
                        <a:pt x="7106" y="2544"/>
                        <a:pt x="8355" y="2721"/>
                      </a:cubicBezTo>
                      <a:cubicBezTo>
                        <a:pt x="8708" y="2747"/>
                        <a:pt x="9052" y="2841"/>
                        <a:pt x="9370" y="2997"/>
                      </a:cubicBezTo>
                      <a:cubicBezTo>
                        <a:pt x="10177" y="3444"/>
                        <a:pt x="9565" y="4205"/>
                        <a:pt x="9944" y="4426"/>
                      </a:cubicBezTo>
                      <a:cubicBezTo>
                        <a:pt x="10133" y="4526"/>
                        <a:pt x="10196" y="4356"/>
                        <a:pt x="10309" y="4142"/>
                      </a:cubicBezTo>
                      <a:cubicBezTo>
                        <a:pt x="10505" y="3796"/>
                        <a:pt x="10694" y="3325"/>
                        <a:pt x="10990" y="2802"/>
                      </a:cubicBezTo>
                      <a:cubicBezTo>
                        <a:pt x="11425" y="2016"/>
                        <a:pt x="11621" y="1726"/>
                        <a:pt x="11892" y="1292"/>
                      </a:cubicBezTo>
                      <a:cubicBezTo>
                        <a:pt x="12069" y="965"/>
                        <a:pt x="12157" y="877"/>
                        <a:pt x="11930" y="751"/>
                      </a:cubicBezTo>
                      <a:close/>
                      <a:moveTo>
                        <a:pt x="5845" y="2802"/>
                      </a:moveTo>
                      <a:lnTo>
                        <a:pt x="4943" y="4426"/>
                      </a:lnTo>
                      <a:cubicBezTo>
                        <a:pt x="4823" y="4640"/>
                        <a:pt x="4748" y="4816"/>
                        <a:pt x="4615" y="4740"/>
                      </a:cubicBezTo>
                      <a:cubicBezTo>
                        <a:pt x="4451" y="4633"/>
                        <a:pt x="4308" y="4496"/>
                        <a:pt x="4193" y="4338"/>
                      </a:cubicBezTo>
                      <a:lnTo>
                        <a:pt x="2358" y="2123"/>
                      </a:lnTo>
                      <a:cubicBezTo>
                        <a:pt x="2244" y="1978"/>
                        <a:pt x="2263" y="1922"/>
                        <a:pt x="2270" y="1903"/>
                      </a:cubicBezTo>
                      <a:cubicBezTo>
                        <a:pt x="2276" y="1884"/>
                        <a:pt x="2270" y="1903"/>
                        <a:pt x="2434" y="1865"/>
                      </a:cubicBezTo>
                      <a:lnTo>
                        <a:pt x="5378" y="2217"/>
                      </a:lnTo>
                      <a:cubicBezTo>
                        <a:pt x="5573" y="2226"/>
                        <a:pt x="5765" y="2275"/>
                        <a:pt x="5940" y="2362"/>
                      </a:cubicBezTo>
                      <a:cubicBezTo>
                        <a:pt x="6072" y="2431"/>
                        <a:pt x="5965" y="2588"/>
                        <a:pt x="5845" y="280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67481625-9245-9B00-181B-B096CE5E7902}"/>
                    </a:ext>
                  </a:extLst>
                </p:cNvPr>
                <p:cNvSpPr/>
                <p:nvPr/>
              </p:nvSpPr>
              <p:spPr>
                <a:xfrm>
                  <a:off x="8407639" y="3847179"/>
                  <a:ext cx="97719" cy="134050"/>
                </a:xfrm>
                <a:custGeom>
                  <a:avLst/>
                  <a:gdLst>
                    <a:gd name="connsiteX0" fmla="*/ 93659 w 97719"/>
                    <a:gd name="connsiteY0" fmla="*/ 0 h 134050"/>
                    <a:gd name="connsiteX1" fmla="*/ 92644 w 97719"/>
                    <a:gd name="connsiteY1" fmla="*/ 0 h 134050"/>
                    <a:gd name="connsiteX2" fmla="*/ 0 w 97719"/>
                    <a:gd name="connsiteY2" fmla="*/ 0 h 134050"/>
                    <a:gd name="connsiteX3" fmla="*/ 0 w 97719"/>
                    <a:gd name="connsiteY3" fmla="*/ 51038 h 134050"/>
                    <a:gd name="connsiteX4" fmla="*/ 18684 w 97719"/>
                    <a:gd name="connsiteY4" fmla="*/ 109777 h 134050"/>
                    <a:gd name="connsiteX5" fmla="*/ 47299 w 97719"/>
                    <a:gd name="connsiteY5" fmla="*/ 132710 h 134050"/>
                    <a:gd name="connsiteX6" fmla="*/ 48005 w 97719"/>
                    <a:gd name="connsiteY6" fmla="*/ 133188 h 134050"/>
                    <a:gd name="connsiteX7" fmla="*/ 49267 w 97719"/>
                    <a:gd name="connsiteY7" fmla="*/ 134050 h 134050"/>
                    <a:gd name="connsiteX8" fmla="*/ 50446 w 97719"/>
                    <a:gd name="connsiteY8" fmla="*/ 133081 h 134050"/>
                    <a:gd name="connsiteX9" fmla="*/ 60081 w 97719"/>
                    <a:gd name="connsiteY9" fmla="*/ 125777 h 134050"/>
                    <a:gd name="connsiteX10" fmla="*/ 78323 w 97719"/>
                    <a:gd name="connsiteY10" fmla="*/ 109469 h 134050"/>
                    <a:gd name="connsiteX11" fmla="*/ 97720 w 97719"/>
                    <a:gd name="connsiteY11" fmla="*/ 51038 h 134050"/>
                    <a:gd name="connsiteX12" fmla="*/ 97720 w 97719"/>
                    <a:gd name="connsiteY12" fmla="*/ 0 h 134050"/>
                    <a:gd name="connsiteX13" fmla="*/ 75215 w 97719"/>
                    <a:gd name="connsiteY13" fmla="*/ 106826 h 134050"/>
                    <a:gd name="connsiteX14" fmla="*/ 57704 w 97719"/>
                    <a:gd name="connsiteY14" fmla="*/ 122448 h 134050"/>
                    <a:gd name="connsiteX15" fmla="*/ 49046 w 97719"/>
                    <a:gd name="connsiteY15" fmla="*/ 128941 h 134050"/>
                    <a:gd name="connsiteX16" fmla="*/ 21584 w 97719"/>
                    <a:gd name="connsiteY16" fmla="*/ 106889 h 134050"/>
                    <a:gd name="connsiteX17" fmla="*/ 4061 w 97719"/>
                    <a:gd name="connsiteY17" fmla="*/ 50994 h 134050"/>
                    <a:gd name="connsiteX18" fmla="*/ 4061 w 97719"/>
                    <a:gd name="connsiteY18" fmla="*/ 4008 h 134050"/>
                    <a:gd name="connsiteX19" fmla="*/ 93659 w 97719"/>
                    <a:gd name="connsiteY19" fmla="*/ 4008 h 134050"/>
                    <a:gd name="connsiteX20" fmla="*/ 93659 w 97719"/>
                    <a:gd name="connsiteY20" fmla="*/ 50988 h 134050"/>
                    <a:gd name="connsiteX21" fmla="*/ 75215 w 97719"/>
                    <a:gd name="connsiteY21" fmla="*/ 106826 h 134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7719" h="134050">
                      <a:moveTo>
                        <a:pt x="93659" y="0"/>
                      </a:moveTo>
                      <a:lnTo>
                        <a:pt x="92644" y="0"/>
                      </a:lnTo>
                      <a:lnTo>
                        <a:pt x="0" y="0"/>
                      </a:lnTo>
                      <a:lnTo>
                        <a:pt x="0" y="51038"/>
                      </a:lnTo>
                      <a:cubicBezTo>
                        <a:pt x="0" y="73569"/>
                        <a:pt x="1375" y="92198"/>
                        <a:pt x="18684" y="109777"/>
                      </a:cubicBezTo>
                      <a:cubicBezTo>
                        <a:pt x="28880" y="120127"/>
                        <a:pt x="35810" y="124877"/>
                        <a:pt x="47299" y="132710"/>
                      </a:cubicBezTo>
                      <a:lnTo>
                        <a:pt x="48005" y="133188"/>
                      </a:lnTo>
                      <a:lnTo>
                        <a:pt x="49267" y="134050"/>
                      </a:lnTo>
                      <a:lnTo>
                        <a:pt x="50446" y="133081"/>
                      </a:lnTo>
                      <a:cubicBezTo>
                        <a:pt x="53990" y="130156"/>
                        <a:pt x="57086" y="127929"/>
                        <a:pt x="60081" y="125777"/>
                      </a:cubicBezTo>
                      <a:cubicBezTo>
                        <a:pt x="66235" y="121373"/>
                        <a:pt x="71557" y="117528"/>
                        <a:pt x="78323" y="109469"/>
                      </a:cubicBezTo>
                      <a:cubicBezTo>
                        <a:pt x="94819" y="89832"/>
                        <a:pt x="97720" y="74984"/>
                        <a:pt x="97720" y="51038"/>
                      </a:cubicBezTo>
                      <a:lnTo>
                        <a:pt x="97720" y="0"/>
                      </a:lnTo>
                      <a:close/>
                      <a:moveTo>
                        <a:pt x="75215" y="106826"/>
                      </a:moveTo>
                      <a:cubicBezTo>
                        <a:pt x="68770" y="114490"/>
                        <a:pt x="63644" y="118151"/>
                        <a:pt x="57704" y="122448"/>
                      </a:cubicBezTo>
                      <a:cubicBezTo>
                        <a:pt x="54658" y="124638"/>
                        <a:pt x="52691" y="125934"/>
                        <a:pt x="49046" y="128941"/>
                      </a:cubicBezTo>
                      <a:cubicBezTo>
                        <a:pt x="38093" y="121467"/>
                        <a:pt x="31333" y="116792"/>
                        <a:pt x="21584" y="106889"/>
                      </a:cubicBezTo>
                      <a:cubicBezTo>
                        <a:pt x="5322" y="90380"/>
                        <a:pt x="4061" y="73311"/>
                        <a:pt x="4061" y="50994"/>
                      </a:cubicBezTo>
                      <a:lnTo>
                        <a:pt x="4061" y="4008"/>
                      </a:lnTo>
                      <a:lnTo>
                        <a:pt x="93659" y="4008"/>
                      </a:lnTo>
                      <a:lnTo>
                        <a:pt x="93659" y="50988"/>
                      </a:lnTo>
                      <a:cubicBezTo>
                        <a:pt x="93659" y="74412"/>
                        <a:pt x="90998" y="88033"/>
                        <a:pt x="75215" y="10682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2F922ACB-AC6A-324B-31CC-00B9F67D1B35}"/>
                    </a:ext>
                  </a:extLst>
                </p:cNvPr>
                <p:cNvSpPr/>
                <p:nvPr/>
              </p:nvSpPr>
              <p:spPr>
                <a:xfrm>
                  <a:off x="8551718" y="3794272"/>
                  <a:ext cx="3133" cy="6436"/>
                </a:xfrm>
                <a:custGeom>
                  <a:avLst/>
                  <a:gdLst>
                    <a:gd name="connsiteX0" fmla="*/ 3134 w 3133"/>
                    <a:gd name="connsiteY0" fmla="*/ 2932 h 6436"/>
                    <a:gd name="connsiteX1" fmla="*/ 1501 w 3133"/>
                    <a:gd name="connsiteY1" fmla="*/ 0 h 6436"/>
                    <a:gd name="connsiteX2" fmla="*/ 0 w 3133"/>
                    <a:gd name="connsiteY2" fmla="*/ 4662 h 6436"/>
                    <a:gd name="connsiteX3" fmla="*/ 990 w 3133"/>
                    <a:gd name="connsiteY3" fmla="*/ 6436 h 6436"/>
                    <a:gd name="connsiteX4" fmla="*/ 3134 w 3133"/>
                    <a:gd name="connsiteY4" fmla="*/ 2932 h 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3" h="6436">
                      <a:moveTo>
                        <a:pt x="3134" y="2932"/>
                      </a:moveTo>
                      <a:lnTo>
                        <a:pt x="1501" y="0"/>
                      </a:lnTo>
                      <a:lnTo>
                        <a:pt x="0" y="4662"/>
                      </a:lnTo>
                      <a:lnTo>
                        <a:pt x="990" y="6436"/>
                      </a:lnTo>
                      <a:lnTo>
                        <a:pt x="3134" y="2932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61B80F07-C447-6293-DB17-C10778F7B591}"/>
                    </a:ext>
                  </a:extLst>
                </p:cNvPr>
                <p:cNvSpPr/>
                <p:nvPr/>
              </p:nvSpPr>
              <p:spPr>
                <a:xfrm>
                  <a:off x="8427987" y="3758092"/>
                  <a:ext cx="17730" cy="25045"/>
                </a:xfrm>
                <a:custGeom>
                  <a:avLst/>
                  <a:gdLst>
                    <a:gd name="connsiteX0" fmla="*/ 10449 w 17730"/>
                    <a:gd name="connsiteY0" fmla="*/ 20376 h 25045"/>
                    <a:gd name="connsiteX1" fmla="*/ 8306 w 17730"/>
                    <a:gd name="connsiteY1" fmla="*/ 24484 h 25045"/>
                    <a:gd name="connsiteX2" fmla="*/ 9346 w 17730"/>
                    <a:gd name="connsiteY2" fmla="*/ 24969 h 25045"/>
                    <a:gd name="connsiteX3" fmla="*/ 12890 w 17730"/>
                    <a:gd name="connsiteY3" fmla="*/ 24082 h 25045"/>
                    <a:gd name="connsiteX4" fmla="*/ 16503 w 17730"/>
                    <a:gd name="connsiteY4" fmla="*/ 23453 h 25045"/>
                    <a:gd name="connsiteX5" fmla="*/ 17606 w 17730"/>
                    <a:gd name="connsiteY5" fmla="*/ 22515 h 25045"/>
                    <a:gd name="connsiteX6" fmla="*/ 13508 w 17730"/>
                    <a:gd name="connsiteY6" fmla="*/ 19325 h 25045"/>
                    <a:gd name="connsiteX7" fmla="*/ 10443 w 17730"/>
                    <a:gd name="connsiteY7" fmla="*/ 4936 h 25045"/>
                    <a:gd name="connsiteX8" fmla="*/ 11383 w 17730"/>
                    <a:gd name="connsiteY8" fmla="*/ 2967 h 25045"/>
                    <a:gd name="connsiteX9" fmla="*/ 13552 w 17730"/>
                    <a:gd name="connsiteY9" fmla="*/ 2508 h 25045"/>
                    <a:gd name="connsiteX10" fmla="*/ 17424 w 17730"/>
                    <a:gd name="connsiteY10" fmla="*/ 5251 h 25045"/>
                    <a:gd name="connsiteX11" fmla="*/ 17424 w 17730"/>
                    <a:gd name="connsiteY11" fmla="*/ 3552 h 25045"/>
                    <a:gd name="connsiteX12" fmla="*/ 16522 w 17730"/>
                    <a:gd name="connsiteY12" fmla="*/ 689 h 25045"/>
                    <a:gd name="connsiteX13" fmla="*/ 15954 w 17730"/>
                    <a:gd name="connsiteY13" fmla="*/ 10 h 25045"/>
                    <a:gd name="connsiteX14" fmla="*/ 8167 w 17730"/>
                    <a:gd name="connsiteY14" fmla="*/ 1790 h 25045"/>
                    <a:gd name="connsiteX15" fmla="*/ 285 w 17730"/>
                    <a:gd name="connsiteY15" fmla="*/ 3319 h 25045"/>
                    <a:gd name="connsiteX16" fmla="*/ 39 w 17730"/>
                    <a:gd name="connsiteY16" fmla="*/ 4175 h 25045"/>
                    <a:gd name="connsiteX17" fmla="*/ 524 w 17730"/>
                    <a:gd name="connsiteY17" fmla="*/ 8460 h 25045"/>
                    <a:gd name="connsiteX18" fmla="*/ 1098 w 17730"/>
                    <a:gd name="connsiteY18" fmla="*/ 9510 h 25045"/>
                    <a:gd name="connsiteX19" fmla="*/ 3475 w 17730"/>
                    <a:gd name="connsiteY19" fmla="*/ 4647 h 25045"/>
                    <a:gd name="connsiteX20" fmla="*/ 5619 w 17730"/>
                    <a:gd name="connsiteY20" fmla="*/ 4187 h 25045"/>
                    <a:gd name="connsiteX21" fmla="*/ 7284 w 17730"/>
                    <a:gd name="connsiteY21" fmla="*/ 5597 h 25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7730" h="25045">
                      <a:moveTo>
                        <a:pt x="10449" y="20376"/>
                      </a:moveTo>
                      <a:cubicBezTo>
                        <a:pt x="11257" y="24151"/>
                        <a:pt x="8047" y="23245"/>
                        <a:pt x="8306" y="24484"/>
                      </a:cubicBezTo>
                      <a:cubicBezTo>
                        <a:pt x="8463" y="25189"/>
                        <a:pt x="8886" y="25070"/>
                        <a:pt x="9346" y="24969"/>
                      </a:cubicBezTo>
                      <a:cubicBezTo>
                        <a:pt x="10368" y="24749"/>
                        <a:pt x="11181" y="24447"/>
                        <a:pt x="12890" y="24082"/>
                      </a:cubicBezTo>
                      <a:cubicBezTo>
                        <a:pt x="14599" y="23717"/>
                        <a:pt x="15475" y="23667"/>
                        <a:pt x="16503" y="23453"/>
                      </a:cubicBezTo>
                      <a:cubicBezTo>
                        <a:pt x="17241" y="23295"/>
                        <a:pt x="17764" y="23283"/>
                        <a:pt x="17606" y="22515"/>
                      </a:cubicBezTo>
                      <a:cubicBezTo>
                        <a:pt x="17417" y="21628"/>
                        <a:pt x="14346" y="23245"/>
                        <a:pt x="13508" y="19325"/>
                      </a:cubicBezTo>
                      <a:lnTo>
                        <a:pt x="10443" y="4936"/>
                      </a:lnTo>
                      <a:cubicBezTo>
                        <a:pt x="10115" y="3401"/>
                        <a:pt x="10336" y="3187"/>
                        <a:pt x="11383" y="2967"/>
                      </a:cubicBezTo>
                      <a:lnTo>
                        <a:pt x="13552" y="2508"/>
                      </a:lnTo>
                      <a:cubicBezTo>
                        <a:pt x="16465" y="1759"/>
                        <a:pt x="16402" y="5471"/>
                        <a:pt x="17424" y="5251"/>
                      </a:cubicBezTo>
                      <a:cubicBezTo>
                        <a:pt x="18054" y="5112"/>
                        <a:pt x="17537" y="3930"/>
                        <a:pt x="17424" y="3552"/>
                      </a:cubicBezTo>
                      <a:lnTo>
                        <a:pt x="16522" y="689"/>
                      </a:lnTo>
                      <a:cubicBezTo>
                        <a:pt x="16434" y="375"/>
                        <a:pt x="16333" y="-72"/>
                        <a:pt x="15954" y="10"/>
                      </a:cubicBezTo>
                      <a:cubicBezTo>
                        <a:pt x="13577" y="513"/>
                        <a:pt x="11900" y="1004"/>
                        <a:pt x="8167" y="1790"/>
                      </a:cubicBezTo>
                      <a:cubicBezTo>
                        <a:pt x="4434" y="2577"/>
                        <a:pt x="2681" y="2816"/>
                        <a:pt x="285" y="3319"/>
                      </a:cubicBezTo>
                      <a:cubicBezTo>
                        <a:pt x="-94" y="3401"/>
                        <a:pt x="1" y="3848"/>
                        <a:pt x="39" y="4175"/>
                      </a:cubicBezTo>
                      <a:lnTo>
                        <a:pt x="524" y="8460"/>
                      </a:lnTo>
                      <a:cubicBezTo>
                        <a:pt x="562" y="8887"/>
                        <a:pt x="562" y="9623"/>
                        <a:pt x="1098" y="9510"/>
                      </a:cubicBezTo>
                      <a:cubicBezTo>
                        <a:pt x="2246" y="9265"/>
                        <a:pt x="594" y="5257"/>
                        <a:pt x="3475" y="4647"/>
                      </a:cubicBezTo>
                      <a:lnTo>
                        <a:pt x="5619" y="4187"/>
                      </a:lnTo>
                      <a:cubicBezTo>
                        <a:pt x="6672" y="3967"/>
                        <a:pt x="6962" y="4074"/>
                        <a:pt x="7284" y="5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953AB85E-9168-C5D9-75BD-91B01AE3963A}"/>
                    </a:ext>
                  </a:extLst>
                </p:cNvPr>
                <p:cNvSpPr/>
                <p:nvPr/>
              </p:nvSpPr>
              <p:spPr>
                <a:xfrm>
                  <a:off x="8389682" y="3769346"/>
                  <a:ext cx="22112" cy="26072"/>
                </a:xfrm>
                <a:custGeom>
                  <a:avLst/>
                  <a:gdLst>
                    <a:gd name="connsiteX0" fmla="*/ 14546 w 22112"/>
                    <a:gd name="connsiteY0" fmla="*/ 21127 h 26072"/>
                    <a:gd name="connsiteX1" fmla="*/ 13588 w 22112"/>
                    <a:gd name="connsiteY1" fmla="*/ 25663 h 26072"/>
                    <a:gd name="connsiteX2" fmla="*/ 14716 w 22112"/>
                    <a:gd name="connsiteY2" fmla="*/ 25845 h 26072"/>
                    <a:gd name="connsiteX3" fmla="*/ 17869 w 22112"/>
                    <a:gd name="connsiteY3" fmla="*/ 24046 h 26072"/>
                    <a:gd name="connsiteX4" fmla="*/ 21173 w 22112"/>
                    <a:gd name="connsiteY4" fmla="*/ 22473 h 26072"/>
                    <a:gd name="connsiteX5" fmla="*/ 21987 w 22112"/>
                    <a:gd name="connsiteY5" fmla="*/ 21278 h 26072"/>
                    <a:gd name="connsiteX6" fmla="*/ 17207 w 22112"/>
                    <a:gd name="connsiteY6" fmla="*/ 19321 h 26072"/>
                    <a:gd name="connsiteX7" fmla="*/ 10384 w 22112"/>
                    <a:gd name="connsiteY7" fmla="*/ 6247 h 26072"/>
                    <a:gd name="connsiteX8" fmla="*/ 10763 w 22112"/>
                    <a:gd name="connsiteY8" fmla="*/ 4114 h 26072"/>
                    <a:gd name="connsiteX9" fmla="*/ 12736 w 22112"/>
                    <a:gd name="connsiteY9" fmla="*/ 3082 h 26072"/>
                    <a:gd name="connsiteX10" fmla="*/ 17201 w 22112"/>
                    <a:gd name="connsiteY10" fmla="*/ 4686 h 26072"/>
                    <a:gd name="connsiteX11" fmla="*/ 16728 w 22112"/>
                    <a:gd name="connsiteY11" fmla="*/ 3063 h 26072"/>
                    <a:gd name="connsiteX12" fmla="*/ 15088 w 22112"/>
                    <a:gd name="connsiteY12" fmla="*/ 546 h 26072"/>
                    <a:gd name="connsiteX13" fmla="*/ 14351 w 22112"/>
                    <a:gd name="connsiteY13" fmla="*/ 43 h 26072"/>
                    <a:gd name="connsiteX14" fmla="*/ 7332 w 22112"/>
                    <a:gd name="connsiteY14" fmla="*/ 3818 h 26072"/>
                    <a:gd name="connsiteX15" fmla="*/ 188 w 22112"/>
                    <a:gd name="connsiteY15" fmla="*/ 7386 h 26072"/>
                    <a:gd name="connsiteX16" fmla="*/ 188 w 22112"/>
                    <a:gd name="connsiteY16" fmla="*/ 8273 h 26072"/>
                    <a:gd name="connsiteX17" fmla="*/ 1809 w 22112"/>
                    <a:gd name="connsiteY17" fmla="*/ 12274 h 26072"/>
                    <a:gd name="connsiteX18" fmla="*/ 2641 w 22112"/>
                    <a:gd name="connsiteY18" fmla="*/ 13130 h 26072"/>
                    <a:gd name="connsiteX19" fmla="*/ 3625 w 22112"/>
                    <a:gd name="connsiteY19" fmla="*/ 7807 h 26072"/>
                    <a:gd name="connsiteX20" fmla="*/ 5567 w 22112"/>
                    <a:gd name="connsiteY20" fmla="*/ 6794 h 26072"/>
                    <a:gd name="connsiteX21" fmla="*/ 7547 w 22112"/>
                    <a:gd name="connsiteY21" fmla="*/ 7706 h 2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2112" h="26072">
                      <a:moveTo>
                        <a:pt x="14546" y="21127"/>
                      </a:moveTo>
                      <a:cubicBezTo>
                        <a:pt x="16337" y="24562"/>
                        <a:pt x="12995" y="24537"/>
                        <a:pt x="13588" y="25663"/>
                      </a:cubicBezTo>
                      <a:cubicBezTo>
                        <a:pt x="13916" y="26292"/>
                        <a:pt x="14294" y="26065"/>
                        <a:pt x="14716" y="25845"/>
                      </a:cubicBezTo>
                      <a:cubicBezTo>
                        <a:pt x="15637" y="25367"/>
                        <a:pt x="16343" y="24851"/>
                        <a:pt x="17869" y="24046"/>
                      </a:cubicBezTo>
                      <a:cubicBezTo>
                        <a:pt x="19395" y="23241"/>
                        <a:pt x="20253" y="22957"/>
                        <a:pt x="21173" y="22473"/>
                      </a:cubicBezTo>
                      <a:cubicBezTo>
                        <a:pt x="21848" y="22121"/>
                        <a:pt x="22359" y="21970"/>
                        <a:pt x="21987" y="21278"/>
                      </a:cubicBezTo>
                      <a:cubicBezTo>
                        <a:pt x="21564" y="20472"/>
                        <a:pt x="19042" y="22844"/>
                        <a:pt x="17207" y="19321"/>
                      </a:cubicBezTo>
                      <a:lnTo>
                        <a:pt x="10384" y="6247"/>
                      </a:lnTo>
                      <a:cubicBezTo>
                        <a:pt x="9659" y="4869"/>
                        <a:pt x="9810" y="4598"/>
                        <a:pt x="10763" y="4114"/>
                      </a:cubicBezTo>
                      <a:lnTo>
                        <a:pt x="12736" y="3082"/>
                      </a:lnTo>
                      <a:cubicBezTo>
                        <a:pt x="15334" y="1585"/>
                        <a:pt x="16274" y="5171"/>
                        <a:pt x="17201" y="4686"/>
                      </a:cubicBezTo>
                      <a:cubicBezTo>
                        <a:pt x="17831" y="4378"/>
                        <a:pt x="16955" y="3384"/>
                        <a:pt x="16728" y="3063"/>
                      </a:cubicBezTo>
                      <a:lnTo>
                        <a:pt x="15088" y="546"/>
                      </a:lnTo>
                      <a:cubicBezTo>
                        <a:pt x="14912" y="270"/>
                        <a:pt x="14697" y="-133"/>
                        <a:pt x="14351" y="43"/>
                      </a:cubicBezTo>
                      <a:cubicBezTo>
                        <a:pt x="12200" y="1163"/>
                        <a:pt x="10706" y="2088"/>
                        <a:pt x="7332" y="3818"/>
                      </a:cubicBezTo>
                      <a:cubicBezTo>
                        <a:pt x="3959" y="5548"/>
                        <a:pt x="2338" y="6266"/>
                        <a:pt x="188" y="7386"/>
                      </a:cubicBezTo>
                      <a:cubicBezTo>
                        <a:pt x="-159" y="7568"/>
                        <a:pt x="56" y="7977"/>
                        <a:pt x="188" y="8273"/>
                      </a:cubicBezTo>
                      <a:lnTo>
                        <a:pt x="1809" y="12274"/>
                      </a:lnTo>
                      <a:cubicBezTo>
                        <a:pt x="1960" y="12677"/>
                        <a:pt x="2155" y="13381"/>
                        <a:pt x="2641" y="13130"/>
                      </a:cubicBezTo>
                      <a:cubicBezTo>
                        <a:pt x="3681" y="12589"/>
                        <a:pt x="1014" y="9166"/>
                        <a:pt x="3625" y="7807"/>
                      </a:cubicBezTo>
                      <a:lnTo>
                        <a:pt x="5567" y="6794"/>
                      </a:lnTo>
                      <a:cubicBezTo>
                        <a:pt x="6519" y="6297"/>
                        <a:pt x="6828" y="6328"/>
                        <a:pt x="7547" y="7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DCE64CBD-198A-E502-C802-D5EB0B5F207F}"/>
                    </a:ext>
                  </a:extLst>
                </p:cNvPr>
                <p:cNvSpPr/>
                <p:nvPr/>
              </p:nvSpPr>
              <p:spPr>
                <a:xfrm>
                  <a:off x="8439748" y="3992479"/>
                  <a:ext cx="5593" cy="3535"/>
                </a:xfrm>
                <a:custGeom>
                  <a:avLst/>
                  <a:gdLst>
                    <a:gd name="connsiteX0" fmla="*/ 3329 w 5593"/>
                    <a:gd name="connsiteY0" fmla="*/ 0 h 3535"/>
                    <a:gd name="connsiteX1" fmla="*/ 0 w 5593"/>
                    <a:gd name="connsiteY1" fmla="*/ 233 h 3535"/>
                    <a:gd name="connsiteX2" fmla="*/ 3582 w 5593"/>
                    <a:gd name="connsiteY2" fmla="*/ 3536 h 3535"/>
                    <a:gd name="connsiteX3" fmla="*/ 5593 w 5593"/>
                    <a:gd name="connsiteY3" fmla="*/ 3391 h 3535"/>
                    <a:gd name="connsiteX4" fmla="*/ 3329 w 5593"/>
                    <a:gd name="connsiteY4" fmla="*/ 0 h 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93" h="3535">
                      <a:moveTo>
                        <a:pt x="3329" y="0"/>
                      </a:moveTo>
                      <a:lnTo>
                        <a:pt x="0" y="233"/>
                      </a:lnTo>
                      <a:lnTo>
                        <a:pt x="3582" y="3536"/>
                      </a:lnTo>
                      <a:lnTo>
                        <a:pt x="5593" y="3391"/>
                      </a:lnTo>
                      <a:lnTo>
                        <a:pt x="3329" y="0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3" name="Freeform 252">
                  <a:extLst>
                    <a:ext uri="{FF2B5EF4-FFF2-40B4-BE49-F238E27FC236}">
                      <a16:creationId xmlns:a16="http://schemas.microsoft.com/office/drawing/2014/main" id="{354A41C3-F8FA-47CC-745A-C2D52F8462AC}"/>
                    </a:ext>
                  </a:extLst>
                </p:cNvPr>
                <p:cNvSpPr/>
                <p:nvPr/>
              </p:nvSpPr>
              <p:spPr>
                <a:xfrm>
                  <a:off x="8646399" y="3772038"/>
                  <a:ext cx="50414" cy="59934"/>
                </a:xfrm>
                <a:custGeom>
                  <a:avLst/>
                  <a:gdLst>
                    <a:gd name="connsiteX0" fmla="*/ 44342 w 50414"/>
                    <a:gd name="connsiteY0" fmla="*/ 13 h 59934"/>
                    <a:gd name="connsiteX1" fmla="*/ 47848 w 50414"/>
                    <a:gd name="connsiteY1" fmla="*/ 440 h 59934"/>
                    <a:gd name="connsiteX2" fmla="*/ 50414 w 50414"/>
                    <a:gd name="connsiteY2" fmla="*/ 13 h 59934"/>
                    <a:gd name="connsiteX3" fmla="*/ 48869 w 50414"/>
                    <a:gd name="connsiteY3" fmla="*/ 35397 h 59934"/>
                    <a:gd name="connsiteX4" fmla="*/ 24523 w 50414"/>
                    <a:gd name="connsiteY4" fmla="*/ 59934 h 59934"/>
                    <a:gd name="connsiteX5" fmla="*/ 82 w 50414"/>
                    <a:gd name="connsiteY5" fmla="*/ 35548 h 59934"/>
                    <a:gd name="connsiteX6" fmla="*/ 511 w 50414"/>
                    <a:gd name="connsiteY6" fmla="*/ 22084 h 59934"/>
                    <a:gd name="connsiteX7" fmla="*/ 0 w 50414"/>
                    <a:gd name="connsiteY7" fmla="*/ 0 h 59934"/>
                    <a:gd name="connsiteX8" fmla="*/ 4414 w 50414"/>
                    <a:gd name="connsiteY8" fmla="*/ 428 h 59934"/>
                    <a:gd name="connsiteX9" fmla="*/ 8090 w 50414"/>
                    <a:gd name="connsiteY9" fmla="*/ 0 h 59934"/>
                    <a:gd name="connsiteX10" fmla="*/ 7062 w 50414"/>
                    <a:gd name="connsiteY10" fmla="*/ 29244 h 59934"/>
                    <a:gd name="connsiteX11" fmla="*/ 26118 w 50414"/>
                    <a:gd name="connsiteY11" fmla="*/ 55927 h 59934"/>
                    <a:gd name="connsiteX12" fmla="*/ 44834 w 50414"/>
                    <a:gd name="connsiteY12" fmla="*/ 27709 h 59934"/>
                    <a:gd name="connsiteX13" fmla="*/ 44342 w 50414"/>
                    <a:gd name="connsiteY13" fmla="*/ 1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14" h="59934">
                      <a:moveTo>
                        <a:pt x="44342" y="13"/>
                      </a:moveTo>
                      <a:cubicBezTo>
                        <a:pt x="45491" y="287"/>
                        <a:pt x="46667" y="430"/>
                        <a:pt x="47848" y="440"/>
                      </a:cubicBezTo>
                      <a:cubicBezTo>
                        <a:pt x="48721" y="431"/>
                        <a:pt x="49586" y="286"/>
                        <a:pt x="50414" y="13"/>
                      </a:cubicBezTo>
                      <a:cubicBezTo>
                        <a:pt x="49727" y="7940"/>
                        <a:pt x="49046" y="22946"/>
                        <a:pt x="48869" y="35397"/>
                      </a:cubicBezTo>
                      <a:cubicBezTo>
                        <a:pt x="48699" y="50497"/>
                        <a:pt x="39903" y="59934"/>
                        <a:pt x="24523" y="59934"/>
                      </a:cubicBezTo>
                      <a:cubicBezTo>
                        <a:pt x="7605" y="59934"/>
                        <a:pt x="82" y="52089"/>
                        <a:pt x="82" y="35548"/>
                      </a:cubicBezTo>
                      <a:cubicBezTo>
                        <a:pt x="82" y="30263"/>
                        <a:pt x="511" y="26343"/>
                        <a:pt x="511" y="22084"/>
                      </a:cubicBezTo>
                      <a:cubicBezTo>
                        <a:pt x="511" y="12703"/>
                        <a:pt x="170" y="4945"/>
                        <a:pt x="0" y="0"/>
                      </a:cubicBezTo>
                      <a:cubicBezTo>
                        <a:pt x="1456" y="269"/>
                        <a:pt x="2933" y="412"/>
                        <a:pt x="4414" y="428"/>
                      </a:cubicBezTo>
                      <a:cubicBezTo>
                        <a:pt x="5651" y="418"/>
                        <a:pt x="6884" y="275"/>
                        <a:pt x="8090" y="0"/>
                      </a:cubicBezTo>
                      <a:cubicBezTo>
                        <a:pt x="7579" y="5033"/>
                        <a:pt x="7062" y="16623"/>
                        <a:pt x="7062" y="29244"/>
                      </a:cubicBezTo>
                      <a:cubicBezTo>
                        <a:pt x="7062" y="40839"/>
                        <a:pt x="7062" y="55927"/>
                        <a:pt x="26118" y="55927"/>
                      </a:cubicBezTo>
                      <a:cubicBezTo>
                        <a:pt x="44834" y="55927"/>
                        <a:pt x="44834" y="38448"/>
                        <a:pt x="44834" y="27709"/>
                      </a:cubicBezTo>
                      <a:cubicBezTo>
                        <a:pt x="44859" y="11526"/>
                        <a:pt x="44859" y="3341"/>
                        <a:pt x="44342" y="1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D46CF7B1-C4E6-F2B6-3C3B-17341F19FE04}"/>
                    </a:ext>
                  </a:extLst>
                </p:cNvPr>
                <p:cNvSpPr/>
                <p:nvPr/>
              </p:nvSpPr>
              <p:spPr>
                <a:xfrm>
                  <a:off x="8718025" y="3770943"/>
                  <a:ext cx="51095" cy="61041"/>
                </a:xfrm>
                <a:custGeom>
                  <a:avLst/>
                  <a:gdLst>
                    <a:gd name="connsiteX0" fmla="*/ 48781 w 51095"/>
                    <a:gd name="connsiteY0" fmla="*/ 61042 h 61041"/>
                    <a:gd name="connsiteX1" fmla="*/ 5631 w 51095"/>
                    <a:gd name="connsiteY1" fmla="*/ 13892 h 61041"/>
                    <a:gd name="connsiteX2" fmla="*/ 5372 w 51095"/>
                    <a:gd name="connsiteY2" fmla="*/ 31207 h 61041"/>
                    <a:gd name="connsiteX3" fmla="*/ 6142 w 51095"/>
                    <a:gd name="connsiteY3" fmla="*/ 59934 h 61041"/>
                    <a:gd name="connsiteX4" fmla="*/ 3153 w 51095"/>
                    <a:gd name="connsiteY4" fmla="*/ 59507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45 w 51095"/>
                    <a:gd name="connsiteY9" fmla="*/ 46124 h 61041"/>
                    <a:gd name="connsiteX10" fmla="*/ 45458 w 51095"/>
                    <a:gd name="connsiteY10" fmla="*/ 1107 h 61041"/>
                    <a:gd name="connsiteX11" fmla="*/ 48365 w 51095"/>
                    <a:gd name="connsiteY11" fmla="*/ 1535 h 61041"/>
                    <a:gd name="connsiteX12" fmla="*/ 51095 w 51095"/>
                    <a:gd name="connsiteY12" fmla="*/ 1107 h 61041"/>
                    <a:gd name="connsiteX13" fmla="*/ 49733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781" y="61042"/>
                      </a:moveTo>
                      <a:cubicBezTo>
                        <a:pt x="35791" y="45784"/>
                        <a:pt x="20241" y="29407"/>
                        <a:pt x="5631" y="13892"/>
                      </a:cubicBezTo>
                      <a:cubicBezTo>
                        <a:pt x="5543" y="17038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69" y="59660"/>
                        <a:pt x="4164" y="59517"/>
                        <a:pt x="3153" y="59507"/>
                      </a:cubicBezTo>
                      <a:cubicBezTo>
                        <a:pt x="2089" y="59529"/>
                        <a:pt x="1031" y="59672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36"/>
                        <a:pt x="46145" y="46124"/>
                      </a:cubicBezTo>
                      <a:cubicBezTo>
                        <a:pt x="46145" y="30861"/>
                        <a:pt x="46145" y="14238"/>
                        <a:pt x="45458" y="1107"/>
                      </a:cubicBezTo>
                      <a:cubicBezTo>
                        <a:pt x="46404" y="1375"/>
                        <a:pt x="47381" y="1519"/>
                        <a:pt x="48365" y="1535"/>
                      </a:cubicBezTo>
                      <a:cubicBezTo>
                        <a:pt x="49291" y="1519"/>
                        <a:pt x="50209" y="1375"/>
                        <a:pt x="51095" y="1107"/>
                      </a:cubicBezTo>
                      <a:cubicBezTo>
                        <a:pt x="50584" y="6141"/>
                        <a:pt x="49733" y="23015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34789521-2426-FC40-74EE-6CFCCAF9C7A2}"/>
                    </a:ext>
                  </a:extLst>
                </p:cNvPr>
                <p:cNvSpPr/>
                <p:nvPr/>
              </p:nvSpPr>
              <p:spPr>
                <a:xfrm>
                  <a:off x="8791001" y="3772050"/>
                  <a:ext cx="8380" cy="58833"/>
                </a:xfrm>
                <a:custGeom>
                  <a:avLst/>
                  <a:gdLst>
                    <a:gd name="connsiteX0" fmla="*/ 687 w 8380"/>
                    <a:gd name="connsiteY0" fmla="*/ 22084 h 58833"/>
                    <a:gd name="connsiteX1" fmla="*/ 0 w 8380"/>
                    <a:gd name="connsiteY1" fmla="*/ 0 h 58833"/>
                    <a:gd name="connsiteX2" fmla="*/ 4187 w 8380"/>
                    <a:gd name="connsiteY2" fmla="*/ 428 h 58833"/>
                    <a:gd name="connsiteX3" fmla="*/ 8380 w 8380"/>
                    <a:gd name="connsiteY3" fmla="*/ 0 h 58833"/>
                    <a:gd name="connsiteX4" fmla="*/ 7693 w 8380"/>
                    <a:gd name="connsiteY4" fmla="*/ 22084 h 58833"/>
                    <a:gd name="connsiteX5" fmla="*/ 7693 w 8380"/>
                    <a:gd name="connsiteY5" fmla="*/ 36750 h 58833"/>
                    <a:gd name="connsiteX6" fmla="*/ 8380 w 8380"/>
                    <a:gd name="connsiteY6" fmla="*/ 58833 h 58833"/>
                    <a:gd name="connsiteX7" fmla="*/ 0 w 8380"/>
                    <a:gd name="connsiteY7" fmla="*/ 58833 h 58833"/>
                    <a:gd name="connsiteX8" fmla="*/ 687 w 8380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0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1380" y="266"/>
                        <a:pt x="2781" y="409"/>
                        <a:pt x="4187" y="428"/>
                      </a:cubicBezTo>
                      <a:cubicBezTo>
                        <a:pt x="5594" y="409"/>
                        <a:pt x="6998" y="266"/>
                        <a:pt x="8380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80" y="58833"/>
                      </a:cubicBezTo>
                      <a:cubicBezTo>
                        <a:pt x="5616" y="58263"/>
                        <a:pt x="2764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A4A95EA4-AAB7-3035-A886-B226B21EC64C}"/>
                    </a:ext>
                  </a:extLst>
                </p:cNvPr>
                <p:cNvSpPr/>
                <p:nvPr/>
              </p:nvSpPr>
              <p:spPr>
                <a:xfrm>
                  <a:off x="8813847" y="3772050"/>
                  <a:ext cx="54008" cy="58827"/>
                </a:xfrm>
                <a:custGeom>
                  <a:avLst/>
                  <a:gdLst>
                    <a:gd name="connsiteX0" fmla="*/ 0 w 54008"/>
                    <a:gd name="connsiteY0" fmla="*/ 0 h 58827"/>
                    <a:gd name="connsiteX1" fmla="*/ 4414 w 54008"/>
                    <a:gd name="connsiteY1" fmla="*/ 428 h 58827"/>
                    <a:gd name="connsiteX2" fmla="*/ 8828 w 54008"/>
                    <a:gd name="connsiteY2" fmla="*/ 0 h 58827"/>
                    <a:gd name="connsiteX3" fmla="*/ 28306 w 54008"/>
                    <a:gd name="connsiteY3" fmla="*/ 50384 h 58827"/>
                    <a:gd name="connsiteX4" fmla="*/ 47703 w 54008"/>
                    <a:gd name="connsiteY4" fmla="*/ 0 h 58827"/>
                    <a:gd name="connsiteX5" fmla="*/ 54008 w 54008"/>
                    <a:gd name="connsiteY5" fmla="*/ 0 h 58827"/>
                    <a:gd name="connsiteX6" fmla="*/ 29416 w 54008"/>
                    <a:gd name="connsiteY6" fmla="*/ 58827 h 58827"/>
                    <a:gd name="connsiteX7" fmla="*/ 26598 w 54008"/>
                    <a:gd name="connsiteY7" fmla="*/ 58399 h 58827"/>
                    <a:gd name="connsiteX8" fmla="*/ 23773 w 54008"/>
                    <a:gd name="connsiteY8" fmla="*/ 58827 h 58827"/>
                    <a:gd name="connsiteX9" fmla="*/ 0 w 54008"/>
                    <a:gd name="connsiteY9" fmla="*/ 0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08" h="58827">
                      <a:moveTo>
                        <a:pt x="0" y="0"/>
                      </a:moveTo>
                      <a:cubicBezTo>
                        <a:pt x="1457" y="268"/>
                        <a:pt x="2933" y="412"/>
                        <a:pt x="4414" y="428"/>
                      </a:cubicBezTo>
                      <a:cubicBezTo>
                        <a:pt x="5895" y="412"/>
                        <a:pt x="7371" y="269"/>
                        <a:pt x="8828" y="0"/>
                      </a:cubicBezTo>
                      <a:cubicBezTo>
                        <a:pt x="13873" y="15100"/>
                        <a:pt x="21130" y="33163"/>
                        <a:pt x="28306" y="50384"/>
                      </a:cubicBezTo>
                      <a:cubicBezTo>
                        <a:pt x="34543" y="36542"/>
                        <a:pt x="44115" y="11168"/>
                        <a:pt x="47703" y="0"/>
                      </a:cubicBezTo>
                      <a:cubicBezTo>
                        <a:pt x="49766" y="567"/>
                        <a:pt x="51945" y="567"/>
                        <a:pt x="54008" y="0"/>
                      </a:cubicBezTo>
                      <a:cubicBezTo>
                        <a:pt x="45126" y="19613"/>
                        <a:pt x="36928" y="39222"/>
                        <a:pt x="29416" y="58827"/>
                      </a:cubicBezTo>
                      <a:cubicBezTo>
                        <a:pt x="28500" y="58560"/>
                        <a:pt x="27552" y="58416"/>
                        <a:pt x="26598" y="58399"/>
                      </a:cubicBezTo>
                      <a:cubicBezTo>
                        <a:pt x="25640" y="58402"/>
                        <a:pt x="24688" y="58546"/>
                        <a:pt x="23773" y="58827"/>
                      </a:cubicBezTo>
                      <a:cubicBezTo>
                        <a:pt x="18709" y="44759"/>
                        <a:pt x="8286" y="19611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D04D64F9-70D9-D91B-FBB4-C8CF14D9AFEB}"/>
                    </a:ext>
                  </a:extLst>
                </p:cNvPr>
                <p:cNvSpPr/>
                <p:nvPr/>
              </p:nvSpPr>
              <p:spPr>
                <a:xfrm>
                  <a:off x="8882163" y="3772025"/>
                  <a:ext cx="30929" cy="58852"/>
                </a:xfrm>
                <a:custGeom>
                  <a:avLst/>
                  <a:gdLst>
                    <a:gd name="connsiteX0" fmla="*/ 700 w 30929"/>
                    <a:gd name="connsiteY0" fmla="*/ 22021 h 58852"/>
                    <a:gd name="connsiteX1" fmla="*/ 19 w 30929"/>
                    <a:gd name="connsiteY1" fmla="*/ 0 h 58852"/>
                    <a:gd name="connsiteX2" fmla="*/ 15310 w 30929"/>
                    <a:gd name="connsiteY2" fmla="*/ 428 h 58852"/>
                    <a:gd name="connsiteX3" fmla="*/ 30520 w 30929"/>
                    <a:gd name="connsiteY3" fmla="*/ 0 h 58852"/>
                    <a:gd name="connsiteX4" fmla="*/ 30520 w 30929"/>
                    <a:gd name="connsiteY4" fmla="*/ 5115 h 58852"/>
                    <a:gd name="connsiteX5" fmla="*/ 8046 w 30929"/>
                    <a:gd name="connsiteY5" fmla="*/ 4008 h 58852"/>
                    <a:gd name="connsiteX6" fmla="*/ 7706 w 30929"/>
                    <a:gd name="connsiteY6" fmla="*/ 14836 h 58852"/>
                    <a:gd name="connsiteX7" fmla="*/ 7794 w 30929"/>
                    <a:gd name="connsiteY7" fmla="*/ 26092 h 58852"/>
                    <a:gd name="connsiteX8" fmla="*/ 28552 w 30929"/>
                    <a:gd name="connsiteY8" fmla="*/ 25236 h 58852"/>
                    <a:gd name="connsiteX9" fmla="*/ 28300 w 30929"/>
                    <a:gd name="connsiteY9" fmla="*/ 27878 h 58852"/>
                    <a:gd name="connsiteX10" fmla="*/ 28552 w 30929"/>
                    <a:gd name="connsiteY10" fmla="*/ 30439 h 58852"/>
                    <a:gd name="connsiteX11" fmla="*/ 7794 w 30929"/>
                    <a:gd name="connsiteY11" fmla="*/ 29672 h 58852"/>
                    <a:gd name="connsiteX12" fmla="*/ 7687 w 30929"/>
                    <a:gd name="connsiteY12" fmla="*/ 42060 h 58852"/>
                    <a:gd name="connsiteX13" fmla="*/ 7857 w 30929"/>
                    <a:gd name="connsiteY13" fmla="*/ 54844 h 58852"/>
                    <a:gd name="connsiteX14" fmla="*/ 30930 w 30929"/>
                    <a:gd name="connsiteY14" fmla="*/ 53737 h 58852"/>
                    <a:gd name="connsiteX15" fmla="*/ 30671 w 30929"/>
                    <a:gd name="connsiteY15" fmla="*/ 56380 h 58852"/>
                    <a:gd name="connsiteX16" fmla="*/ 30930 w 30929"/>
                    <a:gd name="connsiteY16" fmla="*/ 58852 h 58852"/>
                    <a:gd name="connsiteX17" fmla="*/ 15544 w 30929"/>
                    <a:gd name="connsiteY17" fmla="*/ 58424 h 58852"/>
                    <a:gd name="connsiteX18" fmla="*/ 0 w 30929"/>
                    <a:gd name="connsiteY18" fmla="*/ 58852 h 58852"/>
                    <a:gd name="connsiteX19" fmla="*/ 681 w 30929"/>
                    <a:gd name="connsiteY19" fmla="*/ 36687 h 58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52">
                      <a:moveTo>
                        <a:pt x="700" y="22021"/>
                      </a:moveTo>
                      <a:cubicBezTo>
                        <a:pt x="700" y="14691"/>
                        <a:pt x="359" y="7273"/>
                        <a:pt x="19" y="0"/>
                      </a:cubicBezTo>
                      <a:cubicBezTo>
                        <a:pt x="5139" y="258"/>
                        <a:pt x="10184" y="428"/>
                        <a:pt x="15310" y="428"/>
                      </a:cubicBezTo>
                      <a:cubicBezTo>
                        <a:pt x="20437" y="428"/>
                        <a:pt x="25475" y="258"/>
                        <a:pt x="30520" y="0"/>
                      </a:cubicBezTo>
                      <a:cubicBezTo>
                        <a:pt x="30184" y="1689"/>
                        <a:pt x="30184" y="3427"/>
                        <a:pt x="30520" y="5115"/>
                      </a:cubicBezTo>
                      <a:cubicBezTo>
                        <a:pt x="23344" y="4606"/>
                        <a:pt x="19169" y="4008"/>
                        <a:pt x="8046" y="4008"/>
                      </a:cubicBezTo>
                      <a:cubicBezTo>
                        <a:pt x="7964" y="7676"/>
                        <a:pt x="7706" y="10658"/>
                        <a:pt x="7706" y="14836"/>
                      </a:cubicBezTo>
                      <a:cubicBezTo>
                        <a:pt x="7706" y="19240"/>
                        <a:pt x="7794" y="23959"/>
                        <a:pt x="7794" y="26092"/>
                      </a:cubicBezTo>
                      <a:cubicBezTo>
                        <a:pt x="17883" y="26092"/>
                        <a:pt x="23514" y="25664"/>
                        <a:pt x="28552" y="25236"/>
                      </a:cubicBezTo>
                      <a:cubicBezTo>
                        <a:pt x="28385" y="26107"/>
                        <a:pt x="28300" y="26992"/>
                        <a:pt x="28300" y="27878"/>
                      </a:cubicBezTo>
                      <a:cubicBezTo>
                        <a:pt x="28300" y="28738"/>
                        <a:pt x="28385" y="29596"/>
                        <a:pt x="28552" y="30439"/>
                      </a:cubicBezTo>
                      <a:cubicBezTo>
                        <a:pt x="22656" y="29810"/>
                        <a:pt x="11893" y="29672"/>
                        <a:pt x="7794" y="29672"/>
                      </a:cubicBezTo>
                      <a:cubicBezTo>
                        <a:pt x="7687" y="31741"/>
                        <a:pt x="7687" y="33874"/>
                        <a:pt x="7687" y="42060"/>
                      </a:cubicBezTo>
                      <a:cubicBezTo>
                        <a:pt x="7687" y="48534"/>
                        <a:pt x="7775" y="52718"/>
                        <a:pt x="7857" y="54844"/>
                      </a:cubicBezTo>
                      <a:cubicBezTo>
                        <a:pt x="15462" y="54844"/>
                        <a:pt x="25544" y="54756"/>
                        <a:pt x="30930" y="53737"/>
                      </a:cubicBezTo>
                      <a:cubicBezTo>
                        <a:pt x="30759" y="54608"/>
                        <a:pt x="30673" y="55493"/>
                        <a:pt x="30671" y="56380"/>
                      </a:cubicBezTo>
                      <a:cubicBezTo>
                        <a:pt x="30673" y="57211"/>
                        <a:pt x="30759" y="58039"/>
                        <a:pt x="30930" y="58852"/>
                      </a:cubicBezTo>
                      <a:cubicBezTo>
                        <a:pt x="25885" y="58594"/>
                        <a:pt x="20758" y="58424"/>
                        <a:pt x="15544" y="58424"/>
                      </a:cubicBezTo>
                      <a:cubicBezTo>
                        <a:pt x="10329" y="58424"/>
                        <a:pt x="5209" y="58594"/>
                        <a:pt x="0" y="58852"/>
                      </a:cubicBezTo>
                      <a:cubicBezTo>
                        <a:pt x="340" y="51434"/>
                        <a:pt x="681" y="44017"/>
                        <a:pt x="681" y="3668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06DEAB47-48C9-D0BD-0D2B-D52589686D4B}"/>
                    </a:ext>
                  </a:extLst>
                </p:cNvPr>
                <p:cNvSpPr/>
                <p:nvPr/>
              </p:nvSpPr>
              <p:spPr>
                <a:xfrm>
                  <a:off x="8930200" y="3772050"/>
                  <a:ext cx="43162" cy="58833"/>
                </a:xfrm>
                <a:custGeom>
                  <a:avLst/>
                  <a:gdLst>
                    <a:gd name="connsiteX0" fmla="*/ 687 w 43162"/>
                    <a:gd name="connsiteY0" fmla="*/ 22084 h 58833"/>
                    <a:gd name="connsiteX1" fmla="*/ 0 w 43162"/>
                    <a:gd name="connsiteY1" fmla="*/ 0 h 58833"/>
                    <a:gd name="connsiteX2" fmla="*/ 9742 w 43162"/>
                    <a:gd name="connsiteY2" fmla="*/ 428 h 58833"/>
                    <a:gd name="connsiteX3" fmla="*/ 19491 w 43162"/>
                    <a:gd name="connsiteY3" fmla="*/ 0 h 58833"/>
                    <a:gd name="connsiteX4" fmla="*/ 37260 w 43162"/>
                    <a:gd name="connsiteY4" fmla="*/ 13470 h 58833"/>
                    <a:gd name="connsiteX5" fmla="*/ 19750 w 43162"/>
                    <a:gd name="connsiteY5" fmla="*/ 29753 h 58833"/>
                    <a:gd name="connsiteX6" fmla="*/ 43163 w 43162"/>
                    <a:gd name="connsiteY6" fmla="*/ 58827 h 58833"/>
                    <a:gd name="connsiteX7" fmla="*/ 38036 w 43162"/>
                    <a:gd name="connsiteY7" fmla="*/ 58399 h 58833"/>
                    <a:gd name="connsiteX8" fmla="*/ 33080 w 43162"/>
                    <a:gd name="connsiteY8" fmla="*/ 58827 h 58833"/>
                    <a:gd name="connsiteX9" fmla="*/ 10940 w 43162"/>
                    <a:gd name="connsiteY9" fmla="*/ 30515 h 58833"/>
                    <a:gd name="connsiteX10" fmla="*/ 7693 w 43162"/>
                    <a:gd name="connsiteY10" fmla="*/ 30515 h 58833"/>
                    <a:gd name="connsiteX11" fmla="*/ 7693 w 43162"/>
                    <a:gd name="connsiteY11" fmla="*/ 36750 h 58833"/>
                    <a:gd name="connsiteX12" fmla="*/ 8374 w 43162"/>
                    <a:gd name="connsiteY12" fmla="*/ 58833 h 58833"/>
                    <a:gd name="connsiteX13" fmla="*/ 0 w 43162"/>
                    <a:gd name="connsiteY13" fmla="*/ 58833 h 58833"/>
                    <a:gd name="connsiteX14" fmla="*/ 687 w 43162"/>
                    <a:gd name="connsiteY14" fmla="*/ 36750 h 58833"/>
                    <a:gd name="connsiteX15" fmla="*/ 7693 w 43162"/>
                    <a:gd name="connsiteY15" fmla="*/ 26941 h 58833"/>
                    <a:gd name="connsiteX16" fmla="*/ 13419 w 43162"/>
                    <a:gd name="connsiteY16" fmla="*/ 27369 h 58833"/>
                    <a:gd name="connsiteX17" fmla="*/ 29744 w 43162"/>
                    <a:gd name="connsiteY17" fmla="*/ 14326 h 58833"/>
                    <a:gd name="connsiteX18" fmla="*/ 16502 w 43162"/>
                    <a:gd name="connsiteY18" fmla="*/ 3152 h 58833"/>
                    <a:gd name="connsiteX19" fmla="*/ 8204 w 43162"/>
                    <a:gd name="connsiteY19" fmla="*/ 3580 h 58833"/>
                    <a:gd name="connsiteX20" fmla="*/ 7693 w 43162"/>
                    <a:gd name="connsiteY20" fmla="*/ 22084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162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3247" y="258"/>
                        <a:pt x="6495" y="428"/>
                        <a:pt x="9742" y="428"/>
                      </a:cubicBezTo>
                      <a:cubicBezTo>
                        <a:pt x="12990" y="428"/>
                        <a:pt x="16237" y="0"/>
                        <a:pt x="19491" y="0"/>
                      </a:cubicBezTo>
                      <a:cubicBezTo>
                        <a:pt x="29145" y="0"/>
                        <a:pt x="37260" y="3328"/>
                        <a:pt x="37260" y="13470"/>
                      </a:cubicBezTo>
                      <a:cubicBezTo>
                        <a:pt x="37260" y="24468"/>
                        <a:pt x="26244" y="28904"/>
                        <a:pt x="19750" y="29753"/>
                      </a:cubicBezTo>
                      <a:cubicBezTo>
                        <a:pt x="23937" y="34957"/>
                        <a:pt x="38200" y="53284"/>
                        <a:pt x="43163" y="58827"/>
                      </a:cubicBezTo>
                      <a:cubicBezTo>
                        <a:pt x="41466" y="58557"/>
                        <a:pt x="39751" y="58414"/>
                        <a:pt x="38036" y="58399"/>
                      </a:cubicBezTo>
                      <a:cubicBezTo>
                        <a:pt x="36378" y="58413"/>
                        <a:pt x="34719" y="58557"/>
                        <a:pt x="33080" y="58827"/>
                      </a:cubicBezTo>
                      <a:cubicBezTo>
                        <a:pt x="29662" y="53630"/>
                        <a:pt x="18293" y="37939"/>
                        <a:pt x="10940" y="30515"/>
                      </a:cubicBezTo>
                      <a:lnTo>
                        <a:pt x="7693" y="30515"/>
                      </a:ln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  <a:moveTo>
                        <a:pt x="7693" y="26941"/>
                      </a:moveTo>
                      <a:cubicBezTo>
                        <a:pt x="9582" y="27279"/>
                        <a:pt x="11500" y="27422"/>
                        <a:pt x="13419" y="27369"/>
                      </a:cubicBezTo>
                      <a:cubicBezTo>
                        <a:pt x="20431" y="27369"/>
                        <a:pt x="29744" y="24468"/>
                        <a:pt x="29744" y="14326"/>
                      </a:cubicBezTo>
                      <a:cubicBezTo>
                        <a:pt x="29744" y="5373"/>
                        <a:pt x="22310" y="3152"/>
                        <a:pt x="16502" y="3152"/>
                      </a:cubicBezTo>
                      <a:cubicBezTo>
                        <a:pt x="13730" y="3149"/>
                        <a:pt x="10961" y="3292"/>
                        <a:pt x="8204" y="3580"/>
                      </a:cubicBezTo>
                      <a:cubicBezTo>
                        <a:pt x="7951" y="9802"/>
                        <a:pt x="7693" y="15943"/>
                        <a:pt x="7693" y="220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9008304F-0773-EE08-4999-1E934965313B}"/>
                    </a:ext>
                  </a:extLst>
                </p:cNvPr>
                <p:cNvSpPr/>
                <p:nvPr/>
              </p:nvSpPr>
              <p:spPr>
                <a:xfrm>
                  <a:off x="8984518" y="3770943"/>
                  <a:ext cx="35034" cy="61041"/>
                </a:xfrm>
                <a:custGeom>
                  <a:avLst/>
                  <a:gdLst>
                    <a:gd name="connsiteX0" fmla="*/ 2617 w 35034"/>
                    <a:gd name="connsiteY0" fmla="*/ 48597 h 61041"/>
                    <a:gd name="connsiteX1" fmla="*/ 16117 w 35034"/>
                    <a:gd name="connsiteY1" fmla="*/ 57462 h 61041"/>
                    <a:gd name="connsiteX2" fmla="*/ 28338 w 35034"/>
                    <a:gd name="connsiteY2" fmla="*/ 45099 h 61041"/>
                    <a:gd name="connsiteX3" fmla="*/ 1419 w 35034"/>
                    <a:gd name="connsiteY3" fmla="*/ 16113 h 61041"/>
                    <a:gd name="connsiteX4" fmla="*/ 19964 w 35034"/>
                    <a:gd name="connsiteY4" fmla="*/ 0 h 61041"/>
                    <a:gd name="connsiteX5" fmla="*/ 32575 w 35034"/>
                    <a:gd name="connsiteY5" fmla="*/ 4008 h 61041"/>
                    <a:gd name="connsiteX6" fmla="*/ 30274 w 35034"/>
                    <a:gd name="connsiteY6" fmla="*/ 11168 h 61041"/>
                    <a:gd name="connsiteX7" fmla="*/ 29246 w 35034"/>
                    <a:gd name="connsiteY7" fmla="*/ 11168 h 61041"/>
                    <a:gd name="connsiteX8" fmla="*/ 19075 w 35034"/>
                    <a:gd name="connsiteY8" fmla="*/ 3152 h 61041"/>
                    <a:gd name="connsiteX9" fmla="*/ 8115 w 35034"/>
                    <a:gd name="connsiteY9" fmla="*/ 13722 h 61041"/>
                    <a:gd name="connsiteX10" fmla="*/ 35035 w 35034"/>
                    <a:gd name="connsiteY10" fmla="*/ 41858 h 61041"/>
                    <a:gd name="connsiteX11" fmla="*/ 14100 w 35034"/>
                    <a:gd name="connsiteY11" fmla="*/ 61042 h 61041"/>
                    <a:gd name="connsiteX12" fmla="*/ 0 w 35034"/>
                    <a:gd name="connsiteY12" fmla="*/ 56185 h 61041"/>
                    <a:gd name="connsiteX13" fmla="*/ 1621 w 35034"/>
                    <a:gd name="connsiteY13" fmla="*/ 48597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034" h="61041">
                      <a:moveTo>
                        <a:pt x="2617" y="48597"/>
                      </a:moveTo>
                      <a:cubicBezTo>
                        <a:pt x="4509" y="52605"/>
                        <a:pt x="8771" y="57462"/>
                        <a:pt x="16117" y="57462"/>
                      </a:cubicBezTo>
                      <a:cubicBezTo>
                        <a:pt x="23722" y="57462"/>
                        <a:pt x="28338" y="51919"/>
                        <a:pt x="28338" y="45099"/>
                      </a:cubicBezTo>
                      <a:cubicBezTo>
                        <a:pt x="28338" y="29407"/>
                        <a:pt x="1419" y="36146"/>
                        <a:pt x="1419" y="16113"/>
                      </a:cubicBezTo>
                      <a:cubicBezTo>
                        <a:pt x="1419" y="6675"/>
                        <a:pt x="8595" y="0"/>
                        <a:pt x="19964" y="0"/>
                      </a:cubicBezTo>
                      <a:cubicBezTo>
                        <a:pt x="25349" y="0"/>
                        <a:pt x="29189" y="1258"/>
                        <a:pt x="32575" y="4008"/>
                      </a:cubicBezTo>
                      <a:cubicBezTo>
                        <a:pt x="31554" y="5971"/>
                        <a:pt x="30955" y="7928"/>
                        <a:pt x="30274" y="11168"/>
                      </a:cubicBezTo>
                      <a:lnTo>
                        <a:pt x="29246" y="11168"/>
                      </a:lnTo>
                      <a:cubicBezTo>
                        <a:pt x="28048" y="8022"/>
                        <a:pt x="25462" y="3152"/>
                        <a:pt x="19075" y="3152"/>
                      </a:cubicBezTo>
                      <a:cubicBezTo>
                        <a:pt x="12687" y="3152"/>
                        <a:pt x="8115" y="7500"/>
                        <a:pt x="8115" y="13722"/>
                      </a:cubicBezTo>
                      <a:cubicBezTo>
                        <a:pt x="8115" y="29672"/>
                        <a:pt x="35035" y="23015"/>
                        <a:pt x="35035" y="41858"/>
                      </a:cubicBezTo>
                      <a:cubicBezTo>
                        <a:pt x="35035" y="52259"/>
                        <a:pt x="27253" y="61042"/>
                        <a:pt x="14100" y="61042"/>
                      </a:cubicBezTo>
                      <a:cubicBezTo>
                        <a:pt x="7006" y="61042"/>
                        <a:pt x="2989" y="58569"/>
                        <a:pt x="0" y="56185"/>
                      </a:cubicBezTo>
                      <a:cubicBezTo>
                        <a:pt x="1028" y="53542"/>
                        <a:pt x="1261" y="51837"/>
                        <a:pt x="1621" y="48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DE3B995C-10F4-F81C-70CC-5D74C482B804}"/>
                    </a:ext>
                  </a:extLst>
                </p:cNvPr>
                <p:cNvSpPr/>
                <p:nvPr/>
              </p:nvSpPr>
              <p:spPr>
                <a:xfrm>
                  <a:off x="9037977" y="3772050"/>
                  <a:ext cx="8373" cy="58833"/>
                </a:xfrm>
                <a:custGeom>
                  <a:avLst/>
                  <a:gdLst>
                    <a:gd name="connsiteX0" fmla="*/ 687 w 8373"/>
                    <a:gd name="connsiteY0" fmla="*/ 22084 h 58833"/>
                    <a:gd name="connsiteX1" fmla="*/ 0 w 8373"/>
                    <a:gd name="connsiteY1" fmla="*/ 0 h 58833"/>
                    <a:gd name="connsiteX2" fmla="*/ 4193 w 8373"/>
                    <a:gd name="connsiteY2" fmla="*/ 428 h 58833"/>
                    <a:gd name="connsiteX3" fmla="*/ 8374 w 8373"/>
                    <a:gd name="connsiteY3" fmla="*/ 0 h 58833"/>
                    <a:gd name="connsiteX4" fmla="*/ 7693 w 8373"/>
                    <a:gd name="connsiteY4" fmla="*/ 22084 h 58833"/>
                    <a:gd name="connsiteX5" fmla="*/ 7693 w 8373"/>
                    <a:gd name="connsiteY5" fmla="*/ 36750 h 58833"/>
                    <a:gd name="connsiteX6" fmla="*/ 8374 w 8373"/>
                    <a:gd name="connsiteY6" fmla="*/ 58833 h 58833"/>
                    <a:gd name="connsiteX7" fmla="*/ 0 w 8373"/>
                    <a:gd name="connsiteY7" fmla="*/ 58833 h 58833"/>
                    <a:gd name="connsiteX8" fmla="*/ 687 w 8373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73" h="58833">
                      <a:moveTo>
                        <a:pt x="687" y="22084"/>
                      </a:moveTo>
                      <a:cubicBezTo>
                        <a:pt x="687" y="14748"/>
                        <a:pt x="347" y="7336"/>
                        <a:pt x="0" y="0"/>
                      </a:cubicBezTo>
                      <a:cubicBezTo>
                        <a:pt x="1381" y="266"/>
                        <a:pt x="2787" y="409"/>
                        <a:pt x="4193" y="428"/>
                      </a:cubicBezTo>
                      <a:cubicBezTo>
                        <a:pt x="5599" y="409"/>
                        <a:pt x="6993" y="266"/>
                        <a:pt x="8374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7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F19DCB56-C137-354C-70C2-63D516A856C2}"/>
                    </a:ext>
                  </a:extLst>
                </p:cNvPr>
                <p:cNvSpPr/>
                <p:nvPr/>
              </p:nvSpPr>
              <p:spPr>
                <a:xfrm>
                  <a:off x="8645806" y="3859007"/>
                  <a:ext cx="37607" cy="58827"/>
                </a:xfrm>
                <a:custGeom>
                  <a:avLst/>
                  <a:gdLst>
                    <a:gd name="connsiteX0" fmla="*/ 694 w 37607"/>
                    <a:gd name="connsiteY0" fmla="*/ 22084 h 58827"/>
                    <a:gd name="connsiteX1" fmla="*/ 13 w 37607"/>
                    <a:gd name="connsiteY1" fmla="*/ 0 h 58827"/>
                    <a:gd name="connsiteX2" fmla="*/ 8298 w 37607"/>
                    <a:gd name="connsiteY2" fmla="*/ 428 h 58827"/>
                    <a:gd name="connsiteX3" fmla="*/ 18892 w 37607"/>
                    <a:gd name="connsiteY3" fmla="*/ 0 h 58827"/>
                    <a:gd name="connsiteX4" fmla="*/ 37607 w 37607"/>
                    <a:gd name="connsiteY4" fmla="*/ 14408 h 58827"/>
                    <a:gd name="connsiteX5" fmla="*/ 14623 w 37607"/>
                    <a:gd name="connsiteY5" fmla="*/ 32314 h 58827"/>
                    <a:gd name="connsiteX6" fmla="*/ 7687 w 37607"/>
                    <a:gd name="connsiteY6" fmla="*/ 32056 h 58827"/>
                    <a:gd name="connsiteX7" fmla="*/ 7687 w 37607"/>
                    <a:gd name="connsiteY7" fmla="*/ 36743 h 58827"/>
                    <a:gd name="connsiteX8" fmla="*/ 8374 w 37607"/>
                    <a:gd name="connsiteY8" fmla="*/ 58827 h 58827"/>
                    <a:gd name="connsiteX9" fmla="*/ 0 w 37607"/>
                    <a:gd name="connsiteY9" fmla="*/ 58827 h 58827"/>
                    <a:gd name="connsiteX10" fmla="*/ 681 w 37607"/>
                    <a:gd name="connsiteY10" fmla="*/ 36743 h 58827"/>
                    <a:gd name="connsiteX11" fmla="*/ 7699 w 37607"/>
                    <a:gd name="connsiteY11" fmla="*/ 28476 h 58827"/>
                    <a:gd name="connsiteX12" fmla="*/ 13765 w 37607"/>
                    <a:gd name="connsiteY12" fmla="*/ 29162 h 58827"/>
                    <a:gd name="connsiteX13" fmla="*/ 29744 w 37607"/>
                    <a:gd name="connsiteY13" fmla="*/ 14924 h 58827"/>
                    <a:gd name="connsiteX14" fmla="*/ 15392 w 37607"/>
                    <a:gd name="connsiteY14" fmla="*/ 3158 h 58827"/>
                    <a:gd name="connsiteX15" fmla="*/ 7699 w 37607"/>
                    <a:gd name="connsiteY15" fmla="*/ 3158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607" h="58827">
                      <a:moveTo>
                        <a:pt x="694" y="22084"/>
                      </a:moveTo>
                      <a:cubicBezTo>
                        <a:pt x="694" y="14754"/>
                        <a:pt x="353" y="7336"/>
                        <a:pt x="13" y="0"/>
                      </a:cubicBezTo>
                      <a:cubicBezTo>
                        <a:pt x="2743" y="258"/>
                        <a:pt x="5568" y="428"/>
                        <a:pt x="8298" y="428"/>
                      </a:cubicBezTo>
                      <a:cubicBezTo>
                        <a:pt x="11029" y="428"/>
                        <a:pt x="16496" y="0"/>
                        <a:pt x="18892" y="0"/>
                      </a:cubicBezTo>
                      <a:cubicBezTo>
                        <a:pt x="24025" y="0"/>
                        <a:pt x="37607" y="170"/>
                        <a:pt x="37607" y="14408"/>
                      </a:cubicBezTo>
                      <a:cubicBezTo>
                        <a:pt x="37607" y="29414"/>
                        <a:pt x="22827" y="32314"/>
                        <a:pt x="14623" y="32314"/>
                      </a:cubicBezTo>
                      <a:cubicBezTo>
                        <a:pt x="12057" y="32314"/>
                        <a:pt x="9925" y="32232"/>
                        <a:pt x="7687" y="32056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1" y="51497"/>
                        <a:pt x="681" y="44079"/>
                        <a:pt x="681" y="36743"/>
                      </a:cubicBezTo>
                      <a:close/>
                      <a:moveTo>
                        <a:pt x="7699" y="28476"/>
                      </a:moveTo>
                      <a:cubicBezTo>
                        <a:pt x="9691" y="28920"/>
                        <a:pt x="11725" y="29150"/>
                        <a:pt x="13765" y="29162"/>
                      </a:cubicBezTo>
                      <a:cubicBezTo>
                        <a:pt x="20771" y="29162"/>
                        <a:pt x="29744" y="26519"/>
                        <a:pt x="29744" y="14924"/>
                      </a:cubicBezTo>
                      <a:cubicBezTo>
                        <a:pt x="29744" y="5203"/>
                        <a:pt x="24195" y="3158"/>
                        <a:pt x="15392" y="3158"/>
                      </a:cubicBezTo>
                      <a:lnTo>
                        <a:pt x="7699" y="3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2" name="Freeform 261">
                  <a:extLst>
                    <a:ext uri="{FF2B5EF4-FFF2-40B4-BE49-F238E27FC236}">
                      <a16:creationId xmlns:a16="http://schemas.microsoft.com/office/drawing/2014/main" id="{FF08C369-6BA0-0B9D-0F69-6FDB1DF2894C}"/>
                    </a:ext>
                  </a:extLst>
                </p:cNvPr>
                <p:cNvSpPr/>
                <p:nvPr/>
              </p:nvSpPr>
              <p:spPr>
                <a:xfrm>
                  <a:off x="8692948" y="3857875"/>
                  <a:ext cx="63996" cy="61048"/>
                </a:xfrm>
                <a:custGeom>
                  <a:avLst/>
                  <a:gdLst>
                    <a:gd name="connsiteX0" fmla="*/ 31957 w 63996"/>
                    <a:gd name="connsiteY0" fmla="*/ 0 h 61048"/>
                    <a:gd name="connsiteX1" fmla="*/ 63997 w 63996"/>
                    <a:gd name="connsiteY1" fmla="*/ 30521 h 61048"/>
                    <a:gd name="connsiteX2" fmla="*/ 31957 w 63996"/>
                    <a:gd name="connsiteY2" fmla="*/ 61048 h 61048"/>
                    <a:gd name="connsiteX3" fmla="*/ 0 w 63996"/>
                    <a:gd name="connsiteY3" fmla="*/ 30521 h 61048"/>
                    <a:gd name="connsiteX4" fmla="*/ 31957 w 63996"/>
                    <a:gd name="connsiteY4" fmla="*/ 0 h 61048"/>
                    <a:gd name="connsiteX5" fmla="*/ 31957 w 63996"/>
                    <a:gd name="connsiteY5" fmla="*/ 3146 h 61048"/>
                    <a:gd name="connsiteX6" fmla="*/ 8374 w 63996"/>
                    <a:gd name="connsiteY6" fmla="*/ 30508 h 61048"/>
                    <a:gd name="connsiteX7" fmla="*/ 31957 w 63996"/>
                    <a:gd name="connsiteY7" fmla="*/ 57877 h 61048"/>
                    <a:gd name="connsiteX8" fmla="*/ 55654 w 63996"/>
                    <a:gd name="connsiteY8" fmla="*/ 30546 h 61048"/>
                    <a:gd name="connsiteX9" fmla="*/ 31957 w 63996"/>
                    <a:gd name="connsiteY9" fmla="*/ 3184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96" h="61048">
                      <a:moveTo>
                        <a:pt x="31957" y="0"/>
                      </a:moveTo>
                      <a:cubicBezTo>
                        <a:pt x="50875" y="0"/>
                        <a:pt x="63997" y="11168"/>
                        <a:pt x="63997" y="30521"/>
                      </a:cubicBezTo>
                      <a:cubicBezTo>
                        <a:pt x="63997" y="49874"/>
                        <a:pt x="50843" y="61048"/>
                        <a:pt x="31957" y="61048"/>
                      </a:cubicBezTo>
                      <a:cubicBezTo>
                        <a:pt x="13072" y="61048"/>
                        <a:pt x="0" y="49874"/>
                        <a:pt x="0" y="30521"/>
                      </a:cubicBezTo>
                      <a:cubicBezTo>
                        <a:pt x="0" y="11168"/>
                        <a:pt x="13160" y="0"/>
                        <a:pt x="31957" y="0"/>
                      </a:cubicBezTo>
                      <a:close/>
                      <a:moveTo>
                        <a:pt x="31957" y="3146"/>
                      </a:moveTo>
                      <a:cubicBezTo>
                        <a:pt x="18627" y="3146"/>
                        <a:pt x="8374" y="11583"/>
                        <a:pt x="8374" y="30508"/>
                      </a:cubicBezTo>
                      <a:cubicBezTo>
                        <a:pt x="8374" y="49434"/>
                        <a:pt x="18627" y="57877"/>
                        <a:pt x="31957" y="57877"/>
                      </a:cubicBezTo>
                      <a:cubicBezTo>
                        <a:pt x="45288" y="57877"/>
                        <a:pt x="55654" y="49471"/>
                        <a:pt x="55654" y="30546"/>
                      </a:cubicBezTo>
                      <a:cubicBezTo>
                        <a:pt x="55654" y="11621"/>
                        <a:pt x="45376" y="3184"/>
                        <a:pt x="31957" y="31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9A15671-DCF8-509C-C474-A9447912ADF5}"/>
                    </a:ext>
                  </a:extLst>
                </p:cNvPr>
                <p:cNvSpPr/>
                <p:nvPr/>
              </p:nvSpPr>
              <p:spPr>
                <a:xfrm>
                  <a:off x="8770438" y="3859007"/>
                  <a:ext cx="31528" cy="58808"/>
                </a:xfrm>
                <a:custGeom>
                  <a:avLst/>
                  <a:gdLst>
                    <a:gd name="connsiteX0" fmla="*/ 687 w 31528"/>
                    <a:gd name="connsiteY0" fmla="*/ 22084 h 58808"/>
                    <a:gd name="connsiteX1" fmla="*/ 0 w 31528"/>
                    <a:gd name="connsiteY1" fmla="*/ 0 h 58808"/>
                    <a:gd name="connsiteX2" fmla="*/ 8380 w 31528"/>
                    <a:gd name="connsiteY2" fmla="*/ 0 h 58808"/>
                    <a:gd name="connsiteX3" fmla="*/ 7693 w 31528"/>
                    <a:gd name="connsiteY3" fmla="*/ 22084 h 58808"/>
                    <a:gd name="connsiteX4" fmla="*/ 7951 w 31528"/>
                    <a:gd name="connsiteY4" fmla="*/ 54800 h 58808"/>
                    <a:gd name="connsiteX5" fmla="*/ 31529 w 31528"/>
                    <a:gd name="connsiteY5" fmla="*/ 53693 h 58808"/>
                    <a:gd name="connsiteX6" fmla="*/ 31529 w 31528"/>
                    <a:gd name="connsiteY6" fmla="*/ 58808 h 58808"/>
                    <a:gd name="connsiteX7" fmla="*/ 15808 w 31528"/>
                    <a:gd name="connsiteY7" fmla="*/ 58387 h 58808"/>
                    <a:gd name="connsiteX8" fmla="*/ 0 w 31528"/>
                    <a:gd name="connsiteY8" fmla="*/ 58808 h 58808"/>
                    <a:gd name="connsiteX9" fmla="*/ 687 w 31528"/>
                    <a:gd name="connsiteY9" fmla="*/ 36724 h 5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528" h="58808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4" y="571"/>
                        <a:pt x="5616" y="571"/>
                        <a:pt x="8380" y="0"/>
                      </a:cubicBezTo>
                      <a:cubicBezTo>
                        <a:pt x="8033" y="7336"/>
                        <a:pt x="7693" y="14754"/>
                        <a:pt x="7693" y="22084"/>
                      </a:cubicBezTo>
                      <a:cubicBezTo>
                        <a:pt x="7693" y="36404"/>
                        <a:pt x="7863" y="46464"/>
                        <a:pt x="7951" y="54800"/>
                      </a:cubicBezTo>
                      <a:cubicBezTo>
                        <a:pt x="15979" y="54800"/>
                        <a:pt x="22991" y="54800"/>
                        <a:pt x="31529" y="53693"/>
                      </a:cubicBezTo>
                      <a:cubicBezTo>
                        <a:pt x="30957" y="55350"/>
                        <a:pt x="30957" y="57151"/>
                        <a:pt x="31529" y="58808"/>
                      </a:cubicBezTo>
                      <a:cubicBezTo>
                        <a:pt x="26320" y="58550"/>
                        <a:pt x="21023" y="58387"/>
                        <a:pt x="15808" y="58387"/>
                      </a:cubicBezTo>
                      <a:cubicBezTo>
                        <a:pt x="10594" y="58387"/>
                        <a:pt x="5303" y="58550"/>
                        <a:pt x="0" y="58808"/>
                      </a:cubicBezTo>
                      <a:cubicBezTo>
                        <a:pt x="347" y="51478"/>
                        <a:pt x="687" y="44061"/>
                        <a:pt x="687" y="3672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AE010D8-67F5-A2CD-A194-EF68D6951D72}"/>
                    </a:ext>
                  </a:extLst>
                </p:cNvPr>
                <p:cNvSpPr/>
                <p:nvPr/>
              </p:nvSpPr>
              <p:spPr>
                <a:xfrm>
                  <a:off x="8816918" y="3859007"/>
                  <a:ext cx="8373" cy="58827"/>
                </a:xfrm>
                <a:custGeom>
                  <a:avLst/>
                  <a:gdLst>
                    <a:gd name="connsiteX0" fmla="*/ 687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7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7" y="51497"/>
                        <a:pt x="687" y="44079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CAA6403B-8693-9F34-1AD6-1F297888540A}"/>
                    </a:ext>
                  </a:extLst>
                </p:cNvPr>
                <p:cNvSpPr/>
                <p:nvPr/>
              </p:nvSpPr>
              <p:spPr>
                <a:xfrm>
                  <a:off x="8839045" y="3859007"/>
                  <a:ext cx="44140" cy="58827"/>
                </a:xfrm>
                <a:custGeom>
                  <a:avLst/>
                  <a:gdLst>
                    <a:gd name="connsiteX0" fmla="*/ 18539 w 44140"/>
                    <a:gd name="connsiteY0" fmla="*/ 22084 h 58827"/>
                    <a:gd name="connsiteX1" fmla="*/ 18287 w 44140"/>
                    <a:gd name="connsiteY1" fmla="*/ 4436 h 58827"/>
                    <a:gd name="connsiteX2" fmla="*/ 0 w 44140"/>
                    <a:gd name="connsiteY2" fmla="*/ 5373 h 58827"/>
                    <a:gd name="connsiteX3" fmla="*/ 429 w 44140"/>
                    <a:gd name="connsiteY3" fmla="*/ 2649 h 58827"/>
                    <a:gd name="connsiteX4" fmla="*/ 0 w 44140"/>
                    <a:gd name="connsiteY4" fmla="*/ 0 h 58827"/>
                    <a:gd name="connsiteX5" fmla="*/ 22070 w 44140"/>
                    <a:gd name="connsiteY5" fmla="*/ 428 h 58827"/>
                    <a:gd name="connsiteX6" fmla="*/ 44140 w 44140"/>
                    <a:gd name="connsiteY6" fmla="*/ 0 h 58827"/>
                    <a:gd name="connsiteX7" fmla="*/ 43711 w 44140"/>
                    <a:gd name="connsiteY7" fmla="*/ 2731 h 58827"/>
                    <a:gd name="connsiteX8" fmla="*/ 44140 w 44140"/>
                    <a:gd name="connsiteY8" fmla="*/ 5373 h 58827"/>
                    <a:gd name="connsiteX9" fmla="*/ 25853 w 44140"/>
                    <a:gd name="connsiteY9" fmla="*/ 4436 h 58827"/>
                    <a:gd name="connsiteX10" fmla="*/ 25601 w 44140"/>
                    <a:gd name="connsiteY10" fmla="*/ 22084 h 58827"/>
                    <a:gd name="connsiteX11" fmla="*/ 25601 w 44140"/>
                    <a:gd name="connsiteY11" fmla="*/ 36743 h 58827"/>
                    <a:gd name="connsiteX12" fmla="*/ 26282 w 44140"/>
                    <a:gd name="connsiteY12" fmla="*/ 58827 h 58827"/>
                    <a:gd name="connsiteX13" fmla="*/ 17908 w 44140"/>
                    <a:gd name="connsiteY13" fmla="*/ 58827 h 58827"/>
                    <a:gd name="connsiteX14" fmla="*/ 18589 w 44140"/>
                    <a:gd name="connsiteY14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827">
                      <a:moveTo>
                        <a:pt x="18539" y="22084"/>
                      </a:moveTo>
                      <a:cubicBezTo>
                        <a:pt x="18539" y="16212"/>
                        <a:pt x="18455" y="10329"/>
                        <a:pt x="18287" y="4436"/>
                      </a:cubicBezTo>
                      <a:cubicBezTo>
                        <a:pt x="12179" y="4421"/>
                        <a:pt x="6074" y="4734"/>
                        <a:pt x="0" y="5373"/>
                      </a:cubicBezTo>
                      <a:cubicBezTo>
                        <a:pt x="275" y="4491"/>
                        <a:pt x="419" y="3573"/>
                        <a:pt x="429" y="2649"/>
                      </a:cubicBezTo>
                      <a:cubicBezTo>
                        <a:pt x="406" y="1750"/>
                        <a:pt x="262" y="859"/>
                        <a:pt x="0" y="0"/>
                      </a:cubicBezTo>
                      <a:cubicBezTo>
                        <a:pt x="7346" y="258"/>
                        <a:pt x="14699" y="428"/>
                        <a:pt x="22070" y="428"/>
                      </a:cubicBezTo>
                      <a:cubicBezTo>
                        <a:pt x="29441" y="428"/>
                        <a:pt x="36769" y="258"/>
                        <a:pt x="44140" y="0"/>
                      </a:cubicBezTo>
                      <a:cubicBezTo>
                        <a:pt x="43875" y="886"/>
                        <a:pt x="43730" y="1805"/>
                        <a:pt x="43711" y="2731"/>
                      </a:cubicBezTo>
                      <a:cubicBezTo>
                        <a:pt x="43730" y="3627"/>
                        <a:pt x="43875" y="4517"/>
                        <a:pt x="44140" y="5373"/>
                      </a:cubicBezTo>
                      <a:cubicBezTo>
                        <a:pt x="38066" y="4734"/>
                        <a:pt x="31961" y="4421"/>
                        <a:pt x="25853" y="4436"/>
                      </a:cubicBezTo>
                      <a:cubicBezTo>
                        <a:pt x="25689" y="10308"/>
                        <a:pt x="25606" y="16190"/>
                        <a:pt x="25601" y="22084"/>
                      </a:cubicBezTo>
                      <a:lnTo>
                        <a:pt x="25601" y="36743"/>
                      </a:lnTo>
                      <a:cubicBezTo>
                        <a:pt x="25601" y="44079"/>
                        <a:pt x="25942" y="51497"/>
                        <a:pt x="26282" y="58827"/>
                      </a:cubicBezTo>
                      <a:cubicBezTo>
                        <a:pt x="23519" y="58265"/>
                        <a:pt x="20671" y="58265"/>
                        <a:pt x="17908" y="58827"/>
                      </a:cubicBezTo>
                      <a:cubicBezTo>
                        <a:pt x="18255" y="51497"/>
                        <a:pt x="18589" y="44079"/>
                        <a:pt x="18589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5B8A4885-3A44-31FE-653F-3F9AFC25FCB6}"/>
                    </a:ext>
                  </a:extLst>
                </p:cNvPr>
                <p:cNvSpPr/>
                <p:nvPr/>
              </p:nvSpPr>
              <p:spPr>
                <a:xfrm>
                  <a:off x="8938454" y="3857875"/>
                  <a:ext cx="50590" cy="61073"/>
                </a:xfrm>
                <a:custGeom>
                  <a:avLst/>
                  <a:gdLst>
                    <a:gd name="connsiteX0" fmla="*/ 48964 w 50590"/>
                    <a:gd name="connsiteY0" fmla="*/ 56210 h 61073"/>
                    <a:gd name="connsiteX1" fmla="*/ 31188 w 50590"/>
                    <a:gd name="connsiteY1" fmla="*/ 61073 h 61073"/>
                    <a:gd name="connsiteX2" fmla="*/ 0 w 50590"/>
                    <a:gd name="connsiteY2" fmla="*/ 30546 h 61073"/>
                    <a:gd name="connsiteX3" fmla="*/ 32046 w 50590"/>
                    <a:gd name="connsiteY3" fmla="*/ 0 h 61073"/>
                    <a:gd name="connsiteX4" fmla="*/ 50591 w 50590"/>
                    <a:gd name="connsiteY4" fmla="*/ 3920 h 61073"/>
                    <a:gd name="connsiteX5" fmla="*/ 48794 w 50590"/>
                    <a:gd name="connsiteY5" fmla="*/ 10576 h 61073"/>
                    <a:gd name="connsiteX6" fmla="*/ 48283 w 50590"/>
                    <a:gd name="connsiteY6" fmla="*/ 10740 h 61073"/>
                    <a:gd name="connsiteX7" fmla="*/ 32046 w 50590"/>
                    <a:gd name="connsiteY7" fmla="*/ 3159 h 61073"/>
                    <a:gd name="connsiteX8" fmla="*/ 8374 w 50590"/>
                    <a:gd name="connsiteY8" fmla="*/ 30521 h 61073"/>
                    <a:gd name="connsiteX9" fmla="*/ 32046 w 50590"/>
                    <a:gd name="connsiteY9" fmla="*/ 57890 h 61073"/>
                    <a:gd name="connsiteX10" fmla="*/ 49393 w 50590"/>
                    <a:gd name="connsiteY10" fmla="*/ 50812 h 61073"/>
                    <a:gd name="connsiteX11" fmla="*/ 49733 w 50590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90" h="61073">
                      <a:moveTo>
                        <a:pt x="48964" y="56210"/>
                      </a:moveTo>
                      <a:cubicBezTo>
                        <a:pt x="46826" y="57915"/>
                        <a:pt x="39739" y="61073"/>
                        <a:pt x="31188" y="61073"/>
                      </a:cubicBezTo>
                      <a:cubicBezTo>
                        <a:pt x="13166" y="61073"/>
                        <a:pt x="0" y="49899"/>
                        <a:pt x="0" y="30546"/>
                      </a:cubicBezTo>
                      <a:cubicBezTo>
                        <a:pt x="0" y="11193"/>
                        <a:pt x="13192" y="0"/>
                        <a:pt x="32046" y="0"/>
                      </a:cubicBezTo>
                      <a:cubicBezTo>
                        <a:pt x="38433" y="-12"/>
                        <a:pt x="44758" y="1324"/>
                        <a:pt x="50591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83" y="10740"/>
                      </a:lnTo>
                      <a:cubicBezTo>
                        <a:pt x="45887" y="8104"/>
                        <a:pt x="40085" y="3159"/>
                        <a:pt x="32046" y="3159"/>
                      </a:cubicBezTo>
                      <a:cubicBezTo>
                        <a:pt x="18633" y="3159"/>
                        <a:pt x="8374" y="11596"/>
                        <a:pt x="8374" y="30521"/>
                      </a:cubicBezTo>
                      <a:cubicBezTo>
                        <a:pt x="8374" y="49446"/>
                        <a:pt x="18633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0F7DD233-532D-2DA3-8635-B7225F02BC43}"/>
                    </a:ext>
                  </a:extLst>
                </p:cNvPr>
                <p:cNvSpPr/>
                <p:nvPr/>
              </p:nvSpPr>
              <p:spPr>
                <a:xfrm>
                  <a:off x="9003126" y="3857900"/>
                  <a:ext cx="51095" cy="61048"/>
                </a:xfrm>
                <a:custGeom>
                  <a:avLst/>
                  <a:gdLst>
                    <a:gd name="connsiteX0" fmla="*/ 48781 w 51095"/>
                    <a:gd name="connsiteY0" fmla="*/ 61048 h 61048"/>
                    <a:gd name="connsiteX1" fmla="*/ 5631 w 51095"/>
                    <a:gd name="connsiteY1" fmla="*/ 13898 h 61048"/>
                    <a:gd name="connsiteX2" fmla="*/ 5372 w 51095"/>
                    <a:gd name="connsiteY2" fmla="*/ 31207 h 61048"/>
                    <a:gd name="connsiteX3" fmla="*/ 6142 w 51095"/>
                    <a:gd name="connsiteY3" fmla="*/ 59934 h 61048"/>
                    <a:gd name="connsiteX4" fmla="*/ 3153 w 51095"/>
                    <a:gd name="connsiteY4" fmla="*/ 59513 h 61048"/>
                    <a:gd name="connsiteX5" fmla="*/ 0 w 51095"/>
                    <a:gd name="connsiteY5" fmla="*/ 59934 h 61048"/>
                    <a:gd name="connsiteX6" fmla="*/ 1797 w 51095"/>
                    <a:gd name="connsiteY6" fmla="*/ 22851 h 61048"/>
                    <a:gd name="connsiteX7" fmla="*/ 1539 w 51095"/>
                    <a:gd name="connsiteY7" fmla="*/ 0 h 61048"/>
                    <a:gd name="connsiteX8" fmla="*/ 2907 w 51095"/>
                    <a:gd name="connsiteY8" fmla="*/ 0 h 61048"/>
                    <a:gd name="connsiteX9" fmla="*/ 46139 w 51095"/>
                    <a:gd name="connsiteY9" fmla="*/ 46124 h 61048"/>
                    <a:gd name="connsiteX10" fmla="*/ 45464 w 51095"/>
                    <a:gd name="connsiteY10" fmla="*/ 1107 h 61048"/>
                    <a:gd name="connsiteX11" fmla="*/ 48365 w 51095"/>
                    <a:gd name="connsiteY11" fmla="*/ 1535 h 61048"/>
                    <a:gd name="connsiteX12" fmla="*/ 51095 w 51095"/>
                    <a:gd name="connsiteY12" fmla="*/ 1107 h 61048"/>
                    <a:gd name="connsiteX13" fmla="*/ 49733 w 51095"/>
                    <a:gd name="connsiteY13" fmla="*/ 29672 h 61048"/>
                    <a:gd name="connsiteX14" fmla="*/ 49985 w 51095"/>
                    <a:gd name="connsiteY14" fmla="*/ 61048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8">
                      <a:moveTo>
                        <a:pt x="48781" y="61048"/>
                      </a:moveTo>
                      <a:cubicBezTo>
                        <a:pt x="35791" y="45784"/>
                        <a:pt x="20241" y="29414"/>
                        <a:pt x="5631" y="13898"/>
                      </a:cubicBezTo>
                      <a:cubicBezTo>
                        <a:pt x="5543" y="17044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71" y="59662"/>
                        <a:pt x="4162" y="59520"/>
                        <a:pt x="3153" y="59513"/>
                      </a:cubicBezTo>
                      <a:cubicBezTo>
                        <a:pt x="2087" y="59533"/>
                        <a:pt x="1034" y="59675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11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38"/>
                        <a:pt x="45464" y="1107"/>
                      </a:cubicBezTo>
                      <a:cubicBezTo>
                        <a:pt x="46410" y="1376"/>
                        <a:pt x="47381" y="1520"/>
                        <a:pt x="48365" y="1535"/>
                      </a:cubicBezTo>
                      <a:cubicBezTo>
                        <a:pt x="49292" y="1519"/>
                        <a:pt x="50212" y="1375"/>
                        <a:pt x="51095" y="1107"/>
                      </a:cubicBezTo>
                      <a:cubicBezTo>
                        <a:pt x="50584" y="6141"/>
                        <a:pt x="49733" y="23021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59949436-E8D6-F985-65C2-B5BBE8D7D426}"/>
                    </a:ext>
                  </a:extLst>
                </p:cNvPr>
                <p:cNvSpPr/>
                <p:nvPr/>
              </p:nvSpPr>
              <p:spPr>
                <a:xfrm>
                  <a:off x="9072117" y="3859007"/>
                  <a:ext cx="8373" cy="58827"/>
                </a:xfrm>
                <a:custGeom>
                  <a:avLst/>
                  <a:gdLst>
                    <a:gd name="connsiteX0" fmla="*/ 681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1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1" y="22084"/>
                      </a:moveTo>
                      <a:cubicBezTo>
                        <a:pt x="681" y="14754"/>
                        <a:pt x="340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2" y="58265"/>
                        <a:pt x="2762" y="58265"/>
                        <a:pt x="0" y="58827"/>
                      </a:cubicBezTo>
                      <a:cubicBezTo>
                        <a:pt x="340" y="51497"/>
                        <a:pt x="681" y="44079"/>
                        <a:pt x="681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45884832-3CD1-7624-471E-776D219CAD6D}"/>
                    </a:ext>
                  </a:extLst>
                </p:cNvPr>
                <p:cNvSpPr/>
                <p:nvPr/>
              </p:nvSpPr>
              <p:spPr>
                <a:xfrm>
                  <a:off x="9095813" y="3857875"/>
                  <a:ext cx="50584" cy="61073"/>
                </a:xfrm>
                <a:custGeom>
                  <a:avLst/>
                  <a:gdLst>
                    <a:gd name="connsiteX0" fmla="*/ 48964 w 50584"/>
                    <a:gd name="connsiteY0" fmla="*/ 56210 h 61073"/>
                    <a:gd name="connsiteX1" fmla="*/ 31194 w 50584"/>
                    <a:gd name="connsiteY1" fmla="*/ 61073 h 61073"/>
                    <a:gd name="connsiteX2" fmla="*/ 0 w 50584"/>
                    <a:gd name="connsiteY2" fmla="*/ 30546 h 61073"/>
                    <a:gd name="connsiteX3" fmla="*/ 32046 w 50584"/>
                    <a:gd name="connsiteY3" fmla="*/ 0 h 61073"/>
                    <a:gd name="connsiteX4" fmla="*/ 50584 w 50584"/>
                    <a:gd name="connsiteY4" fmla="*/ 3920 h 61073"/>
                    <a:gd name="connsiteX5" fmla="*/ 48794 w 50584"/>
                    <a:gd name="connsiteY5" fmla="*/ 10576 h 61073"/>
                    <a:gd name="connsiteX6" fmla="*/ 48277 w 50584"/>
                    <a:gd name="connsiteY6" fmla="*/ 10740 h 61073"/>
                    <a:gd name="connsiteX7" fmla="*/ 32046 w 50584"/>
                    <a:gd name="connsiteY7" fmla="*/ 3159 h 61073"/>
                    <a:gd name="connsiteX8" fmla="*/ 8380 w 50584"/>
                    <a:gd name="connsiteY8" fmla="*/ 30521 h 61073"/>
                    <a:gd name="connsiteX9" fmla="*/ 32046 w 50584"/>
                    <a:gd name="connsiteY9" fmla="*/ 57890 h 61073"/>
                    <a:gd name="connsiteX10" fmla="*/ 49393 w 50584"/>
                    <a:gd name="connsiteY10" fmla="*/ 50812 h 61073"/>
                    <a:gd name="connsiteX11" fmla="*/ 49733 w 50584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84" h="61073">
                      <a:moveTo>
                        <a:pt x="48964" y="56210"/>
                      </a:moveTo>
                      <a:cubicBezTo>
                        <a:pt x="46826" y="57915"/>
                        <a:pt x="39732" y="61073"/>
                        <a:pt x="31194" y="61073"/>
                      </a:cubicBezTo>
                      <a:cubicBezTo>
                        <a:pt x="13160" y="61073"/>
                        <a:pt x="0" y="49899"/>
                        <a:pt x="0" y="30546"/>
                      </a:cubicBezTo>
                      <a:cubicBezTo>
                        <a:pt x="0" y="11193"/>
                        <a:pt x="13160" y="0"/>
                        <a:pt x="32046" y="0"/>
                      </a:cubicBezTo>
                      <a:cubicBezTo>
                        <a:pt x="38433" y="-12"/>
                        <a:pt x="44752" y="1323"/>
                        <a:pt x="50584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77" y="10740"/>
                      </a:lnTo>
                      <a:cubicBezTo>
                        <a:pt x="45887" y="8104"/>
                        <a:pt x="40079" y="3159"/>
                        <a:pt x="32046" y="3159"/>
                      </a:cubicBezTo>
                      <a:cubicBezTo>
                        <a:pt x="18627" y="3159"/>
                        <a:pt x="8380" y="11596"/>
                        <a:pt x="8380" y="30521"/>
                      </a:cubicBezTo>
                      <a:cubicBezTo>
                        <a:pt x="8380" y="49446"/>
                        <a:pt x="18627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F28092C9-2AF1-FB09-933D-F5A74F1ECFCE}"/>
                    </a:ext>
                  </a:extLst>
                </p:cNvPr>
                <p:cNvSpPr/>
                <p:nvPr/>
              </p:nvSpPr>
              <p:spPr>
                <a:xfrm>
                  <a:off x="8646481" y="3945958"/>
                  <a:ext cx="54014" cy="58820"/>
                </a:xfrm>
                <a:custGeom>
                  <a:avLst/>
                  <a:gdLst>
                    <a:gd name="connsiteX0" fmla="*/ 681 w 54014"/>
                    <a:gd name="connsiteY0" fmla="*/ 22090 h 58820"/>
                    <a:gd name="connsiteX1" fmla="*/ 0 w 54014"/>
                    <a:gd name="connsiteY1" fmla="*/ 13 h 58820"/>
                    <a:gd name="connsiteX2" fmla="*/ 12902 w 54014"/>
                    <a:gd name="connsiteY2" fmla="*/ 440 h 58820"/>
                    <a:gd name="connsiteX3" fmla="*/ 25822 w 54014"/>
                    <a:gd name="connsiteY3" fmla="*/ 0 h 58820"/>
                    <a:gd name="connsiteX4" fmla="*/ 54015 w 54014"/>
                    <a:gd name="connsiteY4" fmla="*/ 28218 h 58820"/>
                    <a:gd name="connsiteX5" fmla="*/ 22915 w 54014"/>
                    <a:gd name="connsiteY5" fmla="*/ 58821 h 58820"/>
                    <a:gd name="connsiteX6" fmla="*/ 11470 w 54014"/>
                    <a:gd name="connsiteY6" fmla="*/ 58399 h 58820"/>
                    <a:gd name="connsiteX7" fmla="*/ 19 w 54014"/>
                    <a:gd name="connsiteY7" fmla="*/ 58821 h 58820"/>
                    <a:gd name="connsiteX8" fmla="*/ 700 w 54014"/>
                    <a:gd name="connsiteY8" fmla="*/ 36743 h 58820"/>
                    <a:gd name="connsiteX9" fmla="*/ 7687 w 54014"/>
                    <a:gd name="connsiteY9" fmla="*/ 36756 h 58820"/>
                    <a:gd name="connsiteX10" fmla="*/ 8204 w 54014"/>
                    <a:gd name="connsiteY10" fmla="*/ 54832 h 58820"/>
                    <a:gd name="connsiteX11" fmla="*/ 19396 w 54014"/>
                    <a:gd name="connsiteY11" fmla="*/ 55681 h 58820"/>
                    <a:gd name="connsiteX12" fmla="*/ 45628 w 54014"/>
                    <a:gd name="connsiteY12" fmla="*/ 28231 h 58820"/>
                    <a:gd name="connsiteX13" fmla="*/ 21357 w 54014"/>
                    <a:gd name="connsiteY13" fmla="*/ 3593 h 58820"/>
                    <a:gd name="connsiteX14" fmla="*/ 8204 w 54014"/>
                    <a:gd name="connsiteY14" fmla="*/ 4442 h 58820"/>
                    <a:gd name="connsiteX15" fmla="*/ 7687 w 54014"/>
                    <a:gd name="connsiteY15" fmla="*/ 2209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4014" h="58820">
                      <a:moveTo>
                        <a:pt x="681" y="22090"/>
                      </a:moveTo>
                      <a:cubicBezTo>
                        <a:pt x="681" y="14760"/>
                        <a:pt x="341" y="7342"/>
                        <a:pt x="0" y="13"/>
                      </a:cubicBezTo>
                      <a:cubicBezTo>
                        <a:pt x="4269" y="264"/>
                        <a:pt x="8626" y="440"/>
                        <a:pt x="12902" y="440"/>
                      </a:cubicBezTo>
                      <a:cubicBezTo>
                        <a:pt x="17177" y="440"/>
                        <a:pt x="21534" y="0"/>
                        <a:pt x="25822" y="0"/>
                      </a:cubicBezTo>
                      <a:cubicBezTo>
                        <a:pt x="45817" y="0"/>
                        <a:pt x="54015" y="10658"/>
                        <a:pt x="54015" y="28218"/>
                      </a:cubicBezTo>
                      <a:cubicBezTo>
                        <a:pt x="54015" y="50981"/>
                        <a:pt x="36416" y="58821"/>
                        <a:pt x="22915" y="58821"/>
                      </a:cubicBezTo>
                      <a:cubicBezTo>
                        <a:pt x="19068" y="58821"/>
                        <a:pt x="15317" y="58399"/>
                        <a:pt x="11470" y="58399"/>
                      </a:cubicBezTo>
                      <a:cubicBezTo>
                        <a:pt x="7624" y="58399"/>
                        <a:pt x="3859" y="58569"/>
                        <a:pt x="19" y="58821"/>
                      </a:cubicBezTo>
                      <a:cubicBezTo>
                        <a:pt x="359" y="51491"/>
                        <a:pt x="700" y="44073"/>
                        <a:pt x="700" y="36743"/>
                      </a:cubicBezTo>
                      <a:close/>
                      <a:moveTo>
                        <a:pt x="7687" y="36756"/>
                      </a:moveTo>
                      <a:cubicBezTo>
                        <a:pt x="7687" y="42809"/>
                        <a:pt x="7857" y="48949"/>
                        <a:pt x="8204" y="54832"/>
                      </a:cubicBezTo>
                      <a:cubicBezTo>
                        <a:pt x="11902" y="55447"/>
                        <a:pt x="15648" y="55732"/>
                        <a:pt x="19396" y="55681"/>
                      </a:cubicBezTo>
                      <a:cubicBezTo>
                        <a:pt x="31957" y="55681"/>
                        <a:pt x="45628" y="50736"/>
                        <a:pt x="45628" y="28231"/>
                      </a:cubicBezTo>
                      <a:cubicBezTo>
                        <a:pt x="45628" y="8450"/>
                        <a:pt x="35375" y="3593"/>
                        <a:pt x="21357" y="3593"/>
                      </a:cubicBezTo>
                      <a:cubicBezTo>
                        <a:pt x="16960" y="3611"/>
                        <a:pt x="12567" y="3895"/>
                        <a:pt x="8204" y="4442"/>
                      </a:cubicBezTo>
                      <a:cubicBezTo>
                        <a:pt x="7857" y="9897"/>
                        <a:pt x="7687" y="15956"/>
                        <a:pt x="7687" y="220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11C0BB11-4F76-19CB-031F-9AFEEDA2D3F4}"/>
                    </a:ext>
                  </a:extLst>
                </p:cNvPr>
                <p:cNvSpPr/>
                <p:nvPr/>
              </p:nvSpPr>
              <p:spPr>
                <a:xfrm>
                  <a:off x="8710534" y="3945958"/>
                  <a:ext cx="30929" cy="58820"/>
                </a:xfrm>
                <a:custGeom>
                  <a:avLst/>
                  <a:gdLst>
                    <a:gd name="connsiteX0" fmla="*/ 681 w 30929"/>
                    <a:gd name="connsiteY0" fmla="*/ 22021 h 58820"/>
                    <a:gd name="connsiteX1" fmla="*/ 0 w 30929"/>
                    <a:gd name="connsiteY1" fmla="*/ 0 h 58820"/>
                    <a:gd name="connsiteX2" fmla="*/ 15291 w 30929"/>
                    <a:gd name="connsiteY2" fmla="*/ 428 h 58820"/>
                    <a:gd name="connsiteX3" fmla="*/ 30501 w 30929"/>
                    <a:gd name="connsiteY3" fmla="*/ 0 h 58820"/>
                    <a:gd name="connsiteX4" fmla="*/ 30501 w 30929"/>
                    <a:gd name="connsiteY4" fmla="*/ 5115 h 58820"/>
                    <a:gd name="connsiteX5" fmla="*/ 8027 w 30929"/>
                    <a:gd name="connsiteY5" fmla="*/ 4001 h 58820"/>
                    <a:gd name="connsiteX6" fmla="*/ 7693 w 30929"/>
                    <a:gd name="connsiteY6" fmla="*/ 14829 h 58820"/>
                    <a:gd name="connsiteX7" fmla="*/ 7775 w 30929"/>
                    <a:gd name="connsiteY7" fmla="*/ 26085 h 58820"/>
                    <a:gd name="connsiteX8" fmla="*/ 28533 w 30929"/>
                    <a:gd name="connsiteY8" fmla="*/ 25236 h 58820"/>
                    <a:gd name="connsiteX9" fmla="*/ 28281 w 30929"/>
                    <a:gd name="connsiteY9" fmla="*/ 27878 h 58820"/>
                    <a:gd name="connsiteX10" fmla="*/ 28533 w 30929"/>
                    <a:gd name="connsiteY10" fmla="*/ 30433 h 58820"/>
                    <a:gd name="connsiteX11" fmla="*/ 7775 w 30929"/>
                    <a:gd name="connsiteY11" fmla="*/ 29665 h 58820"/>
                    <a:gd name="connsiteX12" fmla="*/ 7693 w 30929"/>
                    <a:gd name="connsiteY12" fmla="*/ 42028 h 58820"/>
                    <a:gd name="connsiteX13" fmla="*/ 7857 w 30929"/>
                    <a:gd name="connsiteY13" fmla="*/ 54819 h 58820"/>
                    <a:gd name="connsiteX14" fmla="*/ 30930 w 30929"/>
                    <a:gd name="connsiteY14" fmla="*/ 53706 h 58820"/>
                    <a:gd name="connsiteX15" fmla="*/ 30671 w 30929"/>
                    <a:gd name="connsiteY15" fmla="*/ 56348 h 58820"/>
                    <a:gd name="connsiteX16" fmla="*/ 30930 w 30929"/>
                    <a:gd name="connsiteY16" fmla="*/ 58821 h 58820"/>
                    <a:gd name="connsiteX17" fmla="*/ 15550 w 30929"/>
                    <a:gd name="connsiteY17" fmla="*/ 58399 h 58820"/>
                    <a:gd name="connsiteX18" fmla="*/ 0 w 30929"/>
                    <a:gd name="connsiteY18" fmla="*/ 58821 h 58820"/>
                    <a:gd name="connsiteX19" fmla="*/ 681 w 30929"/>
                    <a:gd name="connsiteY19" fmla="*/ 36655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20">
                      <a:moveTo>
                        <a:pt x="681" y="22021"/>
                      </a:moveTo>
                      <a:cubicBezTo>
                        <a:pt x="681" y="14685"/>
                        <a:pt x="340" y="7273"/>
                        <a:pt x="0" y="0"/>
                      </a:cubicBezTo>
                      <a:cubicBezTo>
                        <a:pt x="5127" y="252"/>
                        <a:pt x="10171" y="428"/>
                        <a:pt x="15291" y="428"/>
                      </a:cubicBezTo>
                      <a:cubicBezTo>
                        <a:pt x="20412" y="428"/>
                        <a:pt x="25456" y="264"/>
                        <a:pt x="30501" y="0"/>
                      </a:cubicBezTo>
                      <a:cubicBezTo>
                        <a:pt x="30165" y="1689"/>
                        <a:pt x="30165" y="3426"/>
                        <a:pt x="30501" y="5115"/>
                      </a:cubicBezTo>
                      <a:cubicBezTo>
                        <a:pt x="23325" y="4599"/>
                        <a:pt x="19150" y="4001"/>
                        <a:pt x="8027" y="4001"/>
                      </a:cubicBezTo>
                      <a:cubicBezTo>
                        <a:pt x="7945" y="7670"/>
                        <a:pt x="7693" y="10658"/>
                        <a:pt x="7693" y="14829"/>
                      </a:cubicBezTo>
                      <a:cubicBezTo>
                        <a:pt x="7693" y="19265"/>
                        <a:pt x="7775" y="23952"/>
                        <a:pt x="7775" y="26085"/>
                      </a:cubicBezTo>
                      <a:cubicBezTo>
                        <a:pt x="17864" y="26085"/>
                        <a:pt x="23495" y="25657"/>
                        <a:pt x="28533" y="25236"/>
                      </a:cubicBezTo>
                      <a:cubicBezTo>
                        <a:pt x="28364" y="26107"/>
                        <a:pt x="28280" y="26991"/>
                        <a:pt x="28281" y="27878"/>
                      </a:cubicBezTo>
                      <a:cubicBezTo>
                        <a:pt x="28281" y="28736"/>
                        <a:pt x="28365" y="29592"/>
                        <a:pt x="28533" y="30433"/>
                      </a:cubicBezTo>
                      <a:cubicBezTo>
                        <a:pt x="22638" y="29835"/>
                        <a:pt x="11874" y="29665"/>
                        <a:pt x="7775" y="29665"/>
                      </a:cubicBezTo>
                      <a:cubicBezTo>
                        <a:pt x="7693" y="31710"/>
                        <a:pt x="7693" y="33843"/>
                        <a:pt x="7693" y="42028"/>
                      </a:cubicBezTo>
                      <a:cubicBezTo>
                        <a:pt x="7693" y="48509"/>
                        <a:pt x="7775" y="52686"/>
                        <a:pt x="7857" y="54819"/>
                      </a:cubicBezTo>
                      <a:cubicBezTo>
                        <a:pt x="15462" y="54819"/>
                        <a:pt x="25513" y="54731"/>
                        <a:pt x="30930" y="53706"/>
                      </a:cubicBezTo>
                      <a:cubicBezTo>
                        <a:pt x="30759" y="54576"/>
                        <a:pt x="30673" y="55461"/>
                        <a:pt x="30671" y="56348"/>
                      </a:cubicBezTo>
                      <a:cubicBezTo>
                        <a:pt x="30673" y="57179"/>
                        <a:pt x="30759" y="58007"/>
                        <a:pt x="30930" y="58821"/>
                      </a:cubicBezTo>
                      <a:cubicBezTo>
                        <a:pt x="25885" y="58569"/>
                        <a:pt x="20758" y="58399"/>
                        <a:pt x="15550" y="58399"/>
                      </a:cubicBezTo>
                      <a:cubicBezTo>
                        <a:pt x="10341" y="58399"/>
                        <a:pt x="5209" y="58569"/>
                        <a:pt x="0" y="58821"/>
                      </a:cubicBezTo>
                      <a:cubicBezTo>
                        <a:pt x="340" y="51409"/>
                        <a:pt x="681" y="43985"/>
                        <a:pt x="681" y="366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0166CEB2-307A-8888-5F93-D787C5B113CE}"/>
                    </a:ext>
                  </a:extLst>
                </p:cNvPr>
                <p:cNvSpPr/>
                <p:nvPr/>
              </p:nvSpPr>
              <p:spPr>
                <a:xfrm>
                  <a:off x="8796847" y="3945958"/>
                  <a:ext cx="54071" cy="58820"/>
                </a:xfrm>
                <a:custGeom>
                  <a:avLst/>
                  <a:gdLst>
                    <a:gd name="connsiteX0" fmla="*/ 0 w 54071"/>
                    <a:gd name="connsiteY0" fmla="*/ 0 h 58820"/>
                    <a:gd name="connsiteX1" fmla="*/ 8885 w 54071"/>
                    <a:gd name="connsiteY1" fmla="*/ 0 h 58820"/>
                    <a:gd name="connsiteX2" fmla="*/ 28369 w 54071"/>
                    <a:gd name="connsiteY2" fmla="*/ 50384 h 58820"/>
                    <a:gd name="connsiteX3" fmla="*/ 47766 w 54071"/>
                    <a:gd name="connsiteY3" fmla="*/ 0 h 58820"/>
                    <a:gd name="connsiteX4" fmla="*/ 54072 w 54071"/>
                    <a:gd name="connsiteY4" fmla="*/ 0 h 58820"/>
                    <a:gd name="connsiteX5" fmla="*/ 29479 w 54071"/>
                    <a:gd name="connsiteY5" fmla="*/ 58821 h 58820"/>
                    <a:gd name="connsiteX6" fmla="*/ 26654 w 54071"/>
                    <a:gd name="connsiteY6" fmla="*/ 58399 h 58820"/>
                    <a:gd name="connsiteX7" fmla="*/ 23842 w 54071"/>
                    <a:gd name="connsiteY7" fmla="*/ 58821 h 58820"/>
                    <a:gd name="connsiteX8" fmla="*/ 0 w 54071"/>
                    <a:gd name="connsiteY8" fmla="*/ 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71" h="58820">
                      <a:moveTo>
                        <a:pt x="0" y="0"/>
                      </a:moveTo>
                      <a:cubicBezTo>
                        <a:pt x="2934" y="571"/>
                        <a:pt x="5951" y="571"/>
                        <a:pt x="8885" y="0"/>
                      </a:cubicBezTo>
                      <a:cubicBezTo>
                        <a:pt x="13929" y="15100"/>
                        <a:pt x="21187" y="33163"/>
                        <a:pt x="28369" y="50384"/>
                      </a:cubicBezTo>
                      <a:cubicBezTo>
                        <a:pt x="34599" y="36542"/>
                        <a:pt x="44172" y="11168"/>
                        <a:pt x="47766" y="0"/>
                      </a:cubicBezTo>
                      <a:cubicBezTo>
                        <a:pt x="49829" y="568"/>
                        <a:pt x="52008" y="568"/>
                        <a:pt x="54072" y="0"/>
                      </a:cubicBezTo>
                      <a:cubicBezTo>
                        <a:pt x="45189" y="19605"/>
                        <a:pt x="36991" y="39212"/>
                        <a:pt x="29479" y="58821"/>
                      </a:cubicBezTo>
                      <a:cubicBezTo>
                        <a:pt x="28560" y="58558"/>
                        <a:pt x="27610" y="58417"/>
                        <a:pt x="26654" y="58399"/>
                      </a:cubicBezTo>
                      <a:cubicBezTo>
                        <a:pt x="25701" y="58403"/>
                        <a:pt x="24754" y="58545"/>
                        <a:pt x="23842" y="58821"/>
                      </a:cubicBezTo>
                      <a:cubicBezTo>
                        <a:pt x="18709" y="44772"/>
                        <a:pt x="8292" y="19617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1E3CC92B-D61C-43CF-5BC5-ACD0A93570F1}"/>
                    </a:ext>
                  </a:extLst>
                </p:cNvPr>
                <p:cNvSpPr/>
                <p:nvPr/>
              </p:nvSpPr>
              <p:spPr>
                <a:xfrm>
                  <a:off x="8915508" y="3945958"/>
                  <a:ext cx="31547" cy="58795"/>
                </a:xfrm>
                <a:custGeom>
                  <a:avLst/>
                  <a:gdLst>
                    <a:gd name="connsiteX0" fmla="*/ 681 w 31547"/>
                    <a:gd name="connsiteY0" fmla="*/ 22090 h 58795"/>
                    <a:gd name="connsiteX1" fmla="*/ 0 w 31547"/>
                    <a:gd name="connsiteY1" fmla="*/ 13 h 58795"/>
                    <a:gd name="connsiteX2" fmla="*/ 4181 w 31547"/>
                    <a:gd name="connsiteY2" fmla="*/ 440 h 58795"/>
                    <a:gd name="connsiteX3" fmla="*/ 8393 w 31547"/>
                    <a:gd name="connsiteY3" fmla="*/ 0 h 58795"/>
                    <a:gd name="connsiteX4" fmla="*/ 7706 w 31547"/>
                    <a:gd name="connsiteY4" fmla="*/ 22077 h 58795"/>
                    <a:gd name="connsiteX5" fmla="*/ 7964 w 31547"/>
                    <a:gd name="connsiteY5" fmla="*/ 54794 h 58795"/>
                    <a:gd name="connsiteX6" fmla="*/ 31547 w 31547"/>
                    <a:gd name="connsiteY6" fmla="*/ 53681 h 58795"/>
                    <a:gd name="connsiteX7" fmla="*/ 31547 w 31547"/>
                    <a:gd name="connsiteY7" fmla="*/ 58796 h 58795"/>
                    <a:gd name="connsiteX8" fmla="*/ 15827 w 31547"/>
                    <a:gd name="connsiteY8" fmla="*/ 58374 h 58795"/>
                    <a:gd name="connsiteX9" fmla="*/ 13 w 31547"/>
                    <a:gd name="connsiteY9" fmla="*/ 58796 h 58795"/>
                    <a:gd name="connsiteX10" fmla="*/ 694 w 31547"/>
                    <a:gd name="connsiteY10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547" h="58795">
                      <a:moveTo>
                        <a:pt x="681" y="22090"/>
                      </a:moveTo>
                      <a:cubicBezTo>
                        <a:pt x="681" y="14760"/>
                        <a:pt x="340" y="7342"/>
                        <a:pt x="0" y="13"/>
                      </a:cubicBezTo>
                      <a:cubicBezTo>
                        <a:pt x="1378" y="275"/>
                        <a:pt x="2778" y="418"/>
                        <a:pt x="4181" y="440"/>
                      </a:cubicBezTo>
                      <a:cubicBezTo>
                        <a:pt x="5595" y="415"/>
                        <a:pt x="7004" y="267"/>
                        <a:pt x="8393" y="0"/>
                      </a:cubicBezTo>
                      <a:cubicBezTo>
                        <a:pt x="8046" y="7330"/>
                        <a:pt x="7706" y="14748"/>
                        <a:pt x="7706" y="22077"/>
                      </a:cubicBezTo>
                      <a:cubicBezTo>
                        <a:pt x="7706" y="36404"/>
                        <a:pt x="7876" y="46464"/>
                        <a:pt x="7964" y="54794"/>
                      </a:cubicBezTo>
                      <a:cubicBezTo>
                        <a:pt x="15998" y="54794"/>
                        <a:pt x="23003" y="54794"/>
                        <a:pt x="31547" y="53681"/>
                      </a:cubicBezTo>
                      <a:cubicBezTo>
                        <a:pt x="30974" y="55338"/>
                        <a:pt x="30974" y="57138"/>
                        <a:pt x="31547" y="58796"/>
                      </a:cubicBezTo>
                      <a:cubicBezTo>
                        <a:pt x="26339" y="58544"/>
                        <a:pt x="21036" y="58374"/>
                        <a:pt x="15827" y="58374"/>
                      </a:cubicBezTo>
                      <a:cubicBezTo>
                        <a:pt x="10619" y="58374"/>
                        <a:pt x="5309" y="58544"/>
                        <a:pt x="13" y="58796"/>
                      </a:cubicBezTo>
                      <a:cubicBezTo>
                        <a:pt x="353" y="51466"/>
                        <a:pt x="694" y="44048"/>
                        <a:pt x="69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585B34B7-159F-87D4-0169-B78E1BB91293}"/>
                    </a:ext>
                  </a:extLst>
                </p:cNvPr>
                <p:cNvSpPr/>
                <p:nvPr/>
              </p:nvSpPr>
              <p:spPr>
                <a:xfrm>
                  <a:off x="9006550" y="3944857"/>
                  <a:ext cx="51095" cy="61041"/>
                </a:xfrm>
                <a:custGeom>
                  <a:avLst/>
                  <a:gdLst>
                    <a:gd name="connsiteX0" fmla="*/ 48800 w 51095"/>
                    <a:gd name="connsiteY0" fmla="*/ 61042 h 61041"/>
                    <a:gd name="connsiteX1" fmla="*/ 5631 w 51095"/>
                    <a:gd name="connsiteY1" fmla="*/ 13898 h 61041"/>
                    <a:gd name="connsiteX2" fmla="*/ 5379 w 51095"/>
                    <a:gd name="connsiteY2" fmla="*/ 31207 h 61041"/>
                    <a:gd name="connsiteX3" fmla="*/ 6148 w 51095"/>
                    <a:gd name="connsiteY3" fmla="*/ 59934 h 61041"/>
                    <a:gd name="connsiteX4" fmla="*/ 3153 w 51095"/>
                    <a:gd name="connsiteY4" fmla="*/ 59513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39 w 51095"/>
                    <a:gd name="connsiteY9" fmla="*/ 46124 h 61041"/>
                    <a:gd name="connsiteX10" fmla="*/ 45458 w 51095"/>
                    <a:gd name="connsiteY10" fmla="*/ 1114 h 61041"/>
                    <a:gd name="connsiteX11" fmla="*/ 48365 w 51095"/>
                    <a:gd name="connsiteY11" fmla="*/ 1541 h 61041"/>
                    <a:gd name="connsiteX12" fmla="*/ 51095 w 51095"/>
                    <a:gd name="connsiteY12" fmla="*/ 1114 h 61041"/>
                    <a:gd name="connsiteX13" fmla="*/ 49727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800" y="61042"/>
                      </a:moveTo>
                      <a:cubicBezTo>
                        <a:pt x="35817" y="45772"/>
                        <a:pt x="20267" y="29414"/>
                        <a:pt x="5631" y="13898"/>
                      </a:cubicBezTo>
                      <a:cubicBezTo>
                        <a:pt x="5549" y="17044"/>
                        <a:pt x="5379" y="22172"/>
                        <a:pt x="5379" y="31207"/>
                      </a:cubicBezTo>
                      <a:cubicBezTo>
                        <a:pt x="5379" y="38536"/>
                        <a:pt x="5719" y="56524"/>
                        <a:pt x="6148" y="59934"/>
                      </a:cubicBezTo>
                      <a:cubicBezTo>
                        <a:pt x="5171" y="59665"/>
                        <a:pt x="4168" y="59524"/>
                        <a:pt x="3153" y="59513"/>
                      </a:cubicBezTo>
                      <a:cubicBezTo>
                        <a:pt x="2087" y="59536"/>
                        <a:pt x="1034" y="59677"/>
                        <a:pt x="0" y="59934"/>
                      </a:cubicBezTo>
                      <a:cubicBezTo>
                        <a:pt x="687" y="55933"/>
                        <a:pt x="1797" y="34107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44"/>
                        <a:pt x="45458" y="1114"/>
                      </a:cubicBezTo>
                      <a:cubicBezTo>
                        <a:pt x="46404" y="1379"/>
                        <a:pt x="47381" y="1523"/>
                        <a:pt x="48365" y="1541"/>
                      </a:cubicBezTo>
                      <a:cubicBezTo>
                        <a:pt x="49292" y="1523"/>
                        <a:pt x="50206" y="1379"/>
                        <a:pt x="51095" y="1114"/>
                      </a:cubicBezTo>
                      <a:cubicBezTo>
                        <a:pt x="50585" y="6147"/>
                        <a:pt x="49727" y="23021"/>
                        <a:pt x="49727" y="29672"/>
                      </a:cubicBezTo>
                      <a:cubicBezTo>
                        <a:pt x="49727" y="38367"/>
                        <a:pt x="49897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7568D4C9-04A9-0601-D2C9-4CA4D9B80736}"/>
                    </a:ext>
                  </a:extLst>
                </p:cNvPr>
                <p:cNvSpPr/>
                <p:nvPr/>
              </p:nvSpPr>
              <p:spPr>
                <a:xfrm>
                  <a:off x="9070206" y="3944857"/>
                  <a:ext cx="50578" cy="61041"/>
                </a:xfrm>
                <a:custGeom>
                  <a:avLst/>
                  <a:gdLst>
                    <a:gd name="connsiteX0" fmla="*/ 48958 w 50578"/>
                    <a:gd name="connsiteY0" fmla="*/ 56185 h 61041"/>
                    <a:gd name="connsiteX1" fmla="*/ 31188 w 50578"/>
                    <a:gd name="connsiteY1" fmla="*/ 61042 h 61041"/>
                    <a:gd name="connsiteX2" fmla="*/ 0 w 50578"/>
                    <a:gd name="connsiteY2" fmla="*/ 30521 h 61041"/>
                    <a:gd name="connsiteX3" fmla="*/ 32039 w 50578"/>
                    <a:gd name="connsiteY3" fmla="*/ 0 h 61041"/>
                    <a:gd name="connsiteX4" fmla="*/ 50578 w 50578"/>
                    <a:gd name="connsiteY4" fmla="*/ 3926 h 61041"/>
                    <a:gd name="connsiteX5" fmla="*/ 48787 w 50578"/>
                    <a:gd name="connsiteY5" fmla="*/ 10576 h 61041"/>
                    <a:gd name="connsiteX6" fmla="*/ 48270 w 50578"/>
                    <a:gd name="connsiteY6" fmla="*/ 10746 h 61041"/>
                    <a:gd name="connsiteX7" fmla="*/ 32039 w 50578"/>
                    <a:gd name="connsiteY7" fmla="*/ 3159 h 61041"/>
                    <a:gd name="connsiteX8" fmla="*/ 8374 w 50578"/>
                    <a:gd name="connsiteY8" fmla="*/ 30521 h 61041"/>
                    <a:gd name="connsiteX9" fmla="*/ 32039 w 50578"/>
                    <a:gd name="connsiteY9" fmla="*/ 57890 h 61041"/>
                    <a:gd name="connsiteX10" fmla="*/ 49386 w 50578"/>
                    <a:gd name="connsiteY10" fmla="*/ 50818 h 61041"/>
                    <a:gd name="connsiteX11" fmla="*/ 49727 w 50578"/>
                    <a:gd name="connsiteY11" fmla="*/ 51158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78" h="61041">
                      <a:moveTo>
                        <a:pt x="48958" y="56185"/>
                      </a:moveTo>
                      <a:cubicBezTo>
                        <a:pt x="46820" y="57890"/>
                        <a:pt x="39732" y="61042"/>
                        <a:pt x="31188" y="61042"/>
                      </a:cubicBezTo>
                      <a:cubicBezTo>
                        <a:pt x="13154" y="61042"/>
                        <a:pt x="0" y="49874"/>
                        <a:pt x="0" y="30521"/>
                      </a:cubicBezTo>
                      <a:cubicBezTo>
                        <a:pt x="0" y="11168"/>
                        <a:pt x="13154" y="0"/>
                        <a:pt x="32039" y="0"/>
                      </a:cubicBezTo>
                      <a:cubicBezTo>
                        <a:pt x="38427" y="-14"/>
                        <a:pt x="44745" y="1324"/>
                        <a:pt x="50578" y="3926"/>
                      </a:cubicBezTo>
                      <a:cubicBezTo>
                        <a:pt x="49727" y="5461"/>
                        <a:pt x="49128" y="8783"/>
                        <a:pt x="48787" y="10576"/>
                      </a:cubicBezTo>
                      <a:lnTo>
                        <a:pt x="48270" y="10746"/>
                      </a:lnTo>
                      <a:cubicBezTo>
                        <a:pt x="45880" y="8104"/>
                        <a:pt x="40073" y="3159"/>
                        <a:pt x="32039" y="3159"/>
                      </a:cubicBezTo>
                      <a:cubicBezTo>
                        <a:pt x="18627" y="3159"/>
                        <a:pt x="8374" y="11596"/>
                        <a:pt x="8374" y="30521"/>
                      </a:cubicBezTo>
                      <a:cubicBezTo>
                        <a:pt x="8374" y="49446"/>
                        <a:pt x="18627" y="57890"/>
                        <a:pt x="32039" y="57890"/>
                      </a:cubicBezTo>
                      <a:cubicBezTo>
                        <a:pt x="40155" y="57890"/>
                        <a:pt x="46139" y="53284"/>
                        <a:pt x="49386" y="50818"/>
                      </a:cubicBezTo>
                      <a:lnTo>
                        <a:pt x="49727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31906B2A-4E2B-C931-8396-1F4C9960C1D2}"/>
                    </a:ext>
                  </a:extLst>
                </p:cNvPr>
                <p:cNvSpPr/>
                <p:nvPr/>
              </p:nvSpPr>
              <p:spPr>
                <a:xfrm>
                  <a:off x="9133446" y="3945971"/>
                  <a:ext cx="8373" cy="58820"/>
                </a:xfrm>
                <a:custGeom>
                  <a:avLst/>
                  <a:gdLst>
                    <a:gd name="connsiteX0" fmla="*/ 687 w 8373"/>
                    <a:gd name="connsiteY0" fmla="*/ 22077 h 58820"/>
                    <a:gd name="connsiteX1" fmla="*/ 0 w 8373"/>
                    <a:gd name="connsiteY1" fmla="*/ 0 h 58820"/>
                    <a:gd name="connsiteX2" fmla="*/ 8374 w 8373"/>
                    <a:gd name="connsiteY2" fmla="*/ 0 h 58820"/>
                    <a:gd name="connsiteX3" fmla="*/ 7687 w 8373"/>
                    <a:gd name="connsiteY3" fmla="*/ 22077 h 58820"/>
                    <a:gd name="connsiteX4" fmla="*/ 7687 w 8373"/>
                    <a:gd name="connsiteY4" fmla="*/ 36743 h 58820"/>
                    <a:gd name="connsiteX5" fmla="*/ 8374 w 8373"/>
                    <a:gd name="connsiteY5" fmla="*/ 58821 h 58820"/>
                    <a:gd name="connsiteX6" fmla="*/ 0 w 8373"/>
                    <a:gd name="connsiteY6" fmla="*/ 58821 h 58820"/>
                    <a:gd name="connsiteX7" fmla="*/ 687 w 8373"/>
                    <a:gd name="connsiteY7" fmla="*/ 36743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0">
                      <a:moveTo>
                        <a:pt x="687" y="22077"/>
                      </a:moveTo>
                      <a:cubicBezTo>
                        <a:pt x="687" y="14748"/>
                        <a:pt x="340" y="7330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27" y="7330"/>
                        <a:pt x="7687" y="14748"/>
                        <a:pt x="7687" y="22077"/>
                      </a:cubicBezTo>
                      <a:lnTo>
                        <a:pt x="7687" y="36743"/>
                      </a:lnTo>
                      <a:cubicBezTo>
                        <a:pt x="7687" y="44073"/>
                        <a:pt x="8027" y="51491"/>
                        <a:pt x="8374" y="58821"/>
                      </a:cubicBezTo>
                      <a:cubicBezTo>
                        <a:pt x="5612" y="58259"/>
                        <a:pt x="2762" y="58259"/>
                        <a:pt x="0" y="58821"/>
                      </a:cubicBezTo>
                      <a:cubicBezTo>
                        <a:pt x="340" y="51491"/>
                        <a:pt x="687" y="44073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3080E706-9D00-537D-A01C-A7788E5C6330}"/>
                    </a:ext>
                  </a:extLst>
                </p:cNvPr>
                <p:cNvSpPr/>
                <p:nvPr/>
              </p:nvSpPr>
              <p:spPr>
                <a:xfrm>
                  <a:off x="9167182" y="3903810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16 w 13431"/>
                    <a:gd name="connsiteY4" fmla="*/ 13401 h 13401"/>
                    <a:gd name="connsiteX5" fmla="*/ 0 w 13431"/>
                    <a:gd name="connsiteY5" fmla="*/ 6713 h 13401"/>
                    <a:gd name="connsiteX6" fmla="*/ 0 w 13431"/>
                    <a:gd name="connsiteY6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1" y="4"/>
                        <a:pt x="6709" y="0"/>
                      </a:cubicBezTo>
                      <a:cubicBezTo>
                        <a:pt x="10417" y="-3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8"/>
                        <a:pt x="6722" y="13401"/>
                      </a:cubicBezTo>
                      <a:cubicBezTo>
                        <a:pt x="6722" y="13401"/>
                        <a:pt x="6716" y="13401"/>
                        <a:pt x="6716" y="13401"/>
                      </a:cubicBezTo>
                      <a:cubicBezTo>
                        <a:pt x="3008" y="13405"/>
                        <a:pt x="6" y="10410"/>
                        <a:pt x="0" y="6713"/>
                      </a:cubicBezTo>
                      <a:cubicBezTo>
                        <a:pt x="0" y="6711"/>
                        <a:pt x="0" y="6709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89D8E7CB-3EA8-3051-9ECC-EA6F2F5BCAC4}"/>
                    </a:ext>
                  </a:extLst>
                </p:cNvPr>
                <p:cNvSpPr/>
                <p:nvPr/>
              </p:nvSpPr>
              <p:spPr>
                <a:xfrm>
                  <a:off x="9154148" y="3857189"/>
                  <a:ext cx="54084" cy="59934"/>
                </a:xfrm>
                <a:custGeom>
                  <a:avLst/>
                  <a:gdLst>
                    <a:gd name="connsiteX0" fmla="*/ 36207 w 54084"/>
                    <a:gd name="connsiteY0" fmla="*/ 37083 h 59934"/>
                    <a:gd name="connsiteX1" fmla="*/ 25532 w 54084"/>
                    <a:gd name="connsiteY1" fmla="*/ 11507 h 59934"/>
                    <a:gd name="connsiteX2" fmla="*/ 14591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207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07" y="37083"/>
                      </a:moveTo>
                      <a:lnTo>
                        <a:pt x="25532" y="11507"/>
                      </a:lnTo>
                      <a:lnTo>
                        <a:pt x="14591" y="37083"/>
                      </a:lnTo>
                      <a:cubicBezTo>
                        <a:pt x="11003" y="45891"/>
                        <a:pt x="7756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37" y="19775"/>
                        <a:pt x="49557" y="50812"/>
                        <a:pt x="54084" y="59934"/>
                      </a:cubicBezTo>
                      <a:cubicBezTo>
                        <a:pt x="51095" y="59364"/>
                        <a:pt x="48018" y="59364"/>
                        <a:pt x="45029" y="59934"/>
                      </a:cubicBezTo>
                      <a:cubicBezTo>
                        <a:pt x="43421" y="54052"/>
                        <a:pt x="39285" y="44671"/>
                        <a:pt x="36207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6F6F1DA1-81EA-7E28-F05B-560CA40B2E3A}"/>
                    </a:ext>
                  </a:extLst>
                </p:cNvPr>
                <p:cNvSpPr/>
                <p:nvPr/>
              </p:nvSpPr>
              <p:spPr>
                <a:xfrm>
                  <a:off x="916746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2" y="4"/>
                        <a:pt x="6709" y="0"/>
                      </a:cubicBezTo>
                      <a:cubicBezTo>
                        <a:pt x="10417" y="-4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7"/>
                        <a:pt x="6722" y="13401"/>
                      </a:cubicBezTo>
                      <a:cubicBezTo>
                        <a:pt x="6716" y="13401"/>
                        <a:pt x="6716" y="13401"/>
                        <a:pt x="6709" y="13401"/>
                      </a:cubicBezTo>
                      <a:cubicBezTo>
                        <a:pt x="3002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1AF9959A-85BD-BDD6-B20B-64E8AA68E58E}"/>
                    </a:ext>
                  </a:extLst>
                </p:cNvPr>
                <p:cNvSpPr/>
                <p:nvPr/>
              </p:nvSpPr>
              <p:spPr>
                <a:xfrm>
                  <a:off x="9154419" y="3944241"/>
                  <a:ext cx="54084" cy="59934"/>
                </a:xfrm>
                <a:custGeom>
                  <a:avLst/>
                  <a:gdLst>
                    <a:gd name="connsiteX0" fmla="*/ 36214 w 54084"/>
                    <a:gd name="connsiteY0" fmla="*/ 37083 h 59934"/>
                    <a:gd name="connsiteX1" fmla="*/ 25532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9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35 w 54084"/>
                    <a:gd name="connsiteY8" fmla="*/ 59934 h 59934"/>
                    <a:gd name="connsiteX9" fmla="*/ 36214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14" y="37083"/>
                      </a:moveTo>
                      <a:lnTo>
                        <a:pt x="25532" y="11507"/>
                      </a:lnTo>
                      <a:lnTo>
                        <a:pt x="14598" y="37083"/>
                      </a:lnTo>
                      <a:cubicBezTo>
                        <a:pt x="11010" y="45891"/>
                        <a:pt x="7762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34" y="20114"/>
                        <a:pt x="26749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5" y="59364"/>
                        <a:pt x="48024" y="59364"/>
                        <a:pt x="45035" y="59934"/>
                      </a:cubicBezTo>
                      <a:cubicBezTo>
                        <a:pt x="43396" y="54052"/>
                        <a:pt x="39291" y="44671"/>
                        <a:pt x="36214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DB7C029B-1A2A-BBFE-F810-1A97A0851DE8}"/>
                    </a:ext>
                  </a:extLst>
                </p:cNvPr>
                <p:cNvSpPr/>
                <p:nvPr/>
              </p:nvSpPr>
              <p:spPr>
                <a:xfrm>
                  <a:off x="886367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4" y="3006"/>
                        <a:pt x="3000" y="4"/>
                        <a:pt x="6709" y="0"/>
                      </a:cubicBezTo>
                      <a:cubicBezTo>
                        <a:pt x="10418" y="-4"/>
                        <a:pt x="13427" y="2994"/>
                        <a:pt x="13431" y="6694"/>
                      </a:cubicBezTo>
                      <a:cubicBezTo>
                        <a:pt x="13434" y="10395"/>
                        <a:pt x="10431" y="13397"/>
                        <a:pt x="6722" y="13401"/>
                      </a:cubicBezTo>
                      <a:cubicBezTo>
                        <a:pt x="6717" y="13401"/>
                        <a:pt x="6714" y="13401"/>
                        <a:pt x="6709" y="13401"/>
                      </a:cubicBezTo>
                      <a:cubicBezTo>
                        <a:pt x="3004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id="{8CD48DFD-B9F2-0EE4-B799-9C12DCF23A94}"/>
                    </a:ext>
                  </a:extLst>
                </p:cNvPr>
                <p:cNvSpPr/>
                <p:nvPr/>
              </p:nvSpPr>
              <p:spPr>
                <a:xfrm>
                  <a:off x="8850660" y="3944241"/>
                  <a:ext cx="54084" cy="59934"/>
                </a:xfrm>
                <a:custGeom>
                  <a:avLst/>
                  <a:gdLst>
                    <a:gd name="connsiteX0" fmla="*/ 36189 w 54084"/>
                    <a:gd name="connsiteY0" fmla="*/ 37083 h 59934"/>
                    <a:gd name="connsiteX1" fmla="*/ 25507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189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189" y="37083"/>
                      </a:moveTo>
                      <a:lnTo>
                        <a:pt x="25507" y="11507"/>
                      </a:lnTo>
                      <a:lnTo>
                        <a:pt x="14598" y="37083"/>
                      </a:lnTo>
                      <a:cubicBezTo>
                        <a:pt x="11003" y="45891"/>
                        <a:pt x="7762" y="54561"/>
                        <a:pt x="6306" y="59934"/>
                      </a:cubicBezTo>
                      <a:cubicBezTo>
                        <a:pt x="4243" y="59368"/>
                        <a:pt x="2063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3" y="59364"/>
                        <a:pt x="48021" y="59364"/>
                        <a:pt x="45029" y="59934"/>
                      </a:cubicBezTo>
                      <a:cubicBezTo>
                        <a:pt x="43364" y="54052"/>
                        <a:pt x="39259" y="44671"/>
                        <a:pt x="36189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B25D1ADF-A00A-D071-4C98-0B419EEA4C5D}"/>
                    </a:ext>
                  </a:extLst>
                </p:cNvPr>
                <p:cNvSpPr/>
                <p:nvPr/>
              </p:nvSpPr>
              <p:spPr>
                <a:xfrm>
                  <a:off x="9060842" y="3772711"/>
                  <a:ext cx="44108" cy="58795"/>
                </a:xfrm>
                <a:custGeom>
                  <a:avLst/>
                  <a:gdLst>
                    <a:gd name="connsiteX0" fmla="*/ 18545 w 44108"/>
                    <a:gd name="connsiteY0" fmla="*/ 22077 h 58795"/>
                    <a:gd name="connsiteX1" fmla="*/ 18287 w 44108"/>
                    <a:gd name="connsiteY1" fmla="*/ 4429 h 58795"/>
                    <a:gd name="connsiteX2" fmla="*/ 0 w 44108"/>
                    <a:gd name="connsiteY2" fmla="*/ 5367 h 58795"/>
                    <a:gd name="connsiteX3" fmla="*/ 429 w 44108"/>
                    <a:gd name="connsiteY3" fmla="*/ 2643 h 58795"/>
                    <a:gd name="connsiteX4" fmla="*/ 0 w 44108"/>
                    <a:gd name="connsiteY4" fmla="*/ 0 h 58795"/>
                    <a:gd name="connsiteX5" fmla="*/ 22070 w 44108"/>
                    <a:gd name="connsiteY5" fmla="*/ 428 h 58795"/>
                    <a:gd name="connsiteX6" fmla="*/ 44108 w 44108"/>
                    <a:gd name="connsiteY6" fmla="*/ 0 h 58795"/>
                    <a:gd name="connsiteX7" fmla="*/ 43680 w 44108"/>
                    <a:gd name="connsiteY7" fmla="*/ 2724 h 58795"/>
                    <a:gd name="connsiteX8" fmla="*/ 44108 w 44108"/>
                    <a:gd name="connsiteY8" fmla="*/ 5367 h 58795"/>
                    <a:gd name="connsiteX9" fmla="*/ 25822 w 44108"/>
                    <a:gd name="connsiteY9" fmla="*/ 4429 h 58795"/>
                    <a:gd name="connsiteX10" fmla="*/ 25570 w 44108"/>
                    <a:gd name="connsiteY10" fmla="*/ 22077 h 58795"/>
                    <a:gd name="connsiteX11" fmla="*/ 25570 w 44108"/>
                    <a:gd name="connsiteY11" fmla="*/ 36718 h 58795"/>
                    <a:gd name="connsiteX12" fmla="*/ 26251 w 44108"/>
                    <a:gd name="connsiteY12" fmla="*/ 58796 h 58795"/>
                    <a:gd name="connsiteX13" fmla="*/ 17877 w 44108"/>
                    <a:gd name="connsiteY13" fmla="*/ 58796 h 58795"/>
                    <a:gd name="connsiteX14" fmla="*/ 18564 w 44108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08" h="58795">
                      <a:moveTo>
                        <a:pt x="18545" y="22077"/>
                      </a:moveTo>
                      <a:cubicBezTo>
                        <a:pt x="18545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2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2" y="252"/>
                        <a:pt x="44108" y="0"/>
                      </a:cubicBezTo>
                      <a:cubicBezTo>
                        <a:pt x="43844" y="885"/>
                        <a:pt x="43699" y="1801"/>
                        <a:pt x="43680" y="2724"/>
                      </a:cubicBezTo>
                      <a:cubicBezTo>
                        <a:pt x="43699" y="3621"/>
                        <a:pt x="43844" y="4510"/>
                        <a:pt x="44108" y="5367"/>
                      </a:cubicBezTo>
                      <a:cubicBezTo>
                        <a:pt x="38036" y="4730"/>
                        <a:pt x="31932" y="4417"/>
                        <a:pt x="25822" y="4429"/>
                      </a:cubicBezTo>
                      <a:cubicBezTo>
                        <a:pt x="25658" y="10302"/>
                        <a:pt x="25576" y="16184"/>
                        <a:pt x="25570" y="22077"/>
                      </a:cubicBezTo>
                      <a:lnTo>
                        <a:pt x="25570" y="36718"/>
                      </a:lnTo>
                      <a:cubicBezTo>
                        <a:pt x="25570" y="44048"/>
                        <a:pt x="25910" y="51466"/>
                        <a:pt x="26251" y="58796"/>
                      </a:cubicBezTo>
                      <a:cubicBezTo>
                        <a:pt x="23489" y="58234"/>
                        <a:pt x="20639" y="58234"/>
                        <a:pt x="17877" y="58796"/>
                      </a:cubicBezTo>
                      <a:cubicBezTo>
                        <a:pt x="18223" y="51466"/>
                        <a:pt x="18564" y="44048"/>
                        <a:pt x="1856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4" name="Freeform 283">
                  <a:extLst>
                    <a:ext uri="{FF2B5EF4-FFF2-40B4-BE49-F238E27FC236}">
                      <a16:creationId xmlns:a16="http://schemas.microsoft.com/office/drawing/2014/main" id="{8D5A1FAB-7E3E-2382-4B77-2E1160066BAB}"/>
                    </a:ext>
                  </a:extLst>
                </p:cNvPr>
                <p:cNvSpPr/>
                <p:nvPr/>
              </p:nvSpPr>
              <p:spPr>
                <a:xfrm>
                  <a:off x="9164123" y="3772711"/>
                  <a:ext cx="44140" cy="58795"/>
                </a:xfrm>
                <a:custGeom>
                  <a:avLst/>
                  <a:gdLst>
                    <a:gd name="connsiteX0" fmla="*/ 18539 w 44140"/>
                    <a:gd name="connsiteY0" fmla="*/ 22077 h 58795"/>
                    <a:gd name="connsiteX1" fmla="*/ 18287 w 44140"/>
                    <a:gd name="connsiteY1" fmla="*/ 4429 h 58795"/>
                    <a:gd name="connsiteX2" fmla="*/ 0 w 44140"/>
                    <a:gd name="connsiteY2" fmla="*/ 5367 h 58795"/>
                    <a:gd name="connsiteX3" fmla="*/ 429 w 44140"/>
                    <a:gd name="connsiteY3" fmla="*/ 2643 h 58795"/>
                    <a:gd name="connsiteX4" fmla="*/ 0 w 44140"/>
                    <a:gd name="connsiteY4" fmla="*/ 0 h 58795"/>
                    <a:gd name="connsiteX5" fmla="*/ 22070 w 44140"/>
                    <a:gd name="connsiteY5" fmla="*/ 428 h 58795"/>
                    <a:gd name="connsiteX6" fmla="*/ 44140 w 44140"/>
                    <a:gd name="connsiteY6" fmla="*/ 0 h 58795"/>
                    <a:gd name="connsiteX7" fmla="*/ 43711 w 44140"/>
                    <a:gd name="connsiteY7" fmla="*/ 2724 h 58795"/>
                    <a:gd name="connsiteX8" fmla="*/ 44140 w 44140"/>
                    <a:gd name="connsiteY8" fmla="*/ 5367 h 58795"/>
                    <a:gd name="connsiteX9" fmla="*/ 25853 w 44140"/>
                    <a:gd name="connsiteY9" fmla="*/ 4429 h 58795"/>
                    <a:gd name="connsiteX10" fmla="*/ 25601 w 44140"/>
                    <a:gd name="connsiteY10" fmla="*/ 22077 h 58795"/>
                    <a:gd name="connsiteX11" fmla="*/ 25601 w 44140"/>
                    <a:gd name="connsiteY11" fmla="*/ 36718 h 58795"/>
                    <a:gd name="connsiteX12" fmla="*/ 26282 w 44140"/>
                    <a:gd name="connsiteY12" fmla="*/ 58796 h 58795"/>
                    <a:gd name="connsiteX13" fmla="*/ 17908 w 44140"/>
                    <a:gd name="connsiteY13" fmla="*/ 58796 h 58795"/>
                    <a:gd name="connsiteX14" fmla="*/ 18589 w 44140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795">
                      <a:moveTo>
                        <a:pt x="18539" y="22077"/>
                      </a:moveTo>
                      <a:cubicBezTo>
                        <a:pt x="18539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3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9" y="252"/>
                        <a:pt x="44140" y="0"/>
                      </a:cubicBezTo>
                      <a:cubicBezTo>
                        <a:pt x="43875" y="885"/>
                        <a:pt x="43730" y="1801"/>
                        <a:pt x="43711" y="2724"/>
                      </a:cubicBezTo>
                      <a:cubicBezTo>
                        <a:pt x="43730" y="3621"/>
                        <a:pt x="43875" y="4510"/>
                        <a:pt x="44140" y="5367"/>
                      </a:cubicBezTo>
                      <a:cubicBezTo>
                        <a:pt x="38068" y="4731"/>
                        <a:pt x="31964" y="4418"/>
                        <a:pt x="25853" y="4429"/>
                      </a:cubicBezTo>
                      <a:cubicBezTo>
                        <a:pt x="25683" y="10302"/>
                        <a:pt x="25595" y="16184"/>
                        <a:pt x="25601" y="22077"/>
                      </a:cubicBezTo>
                      <a:lnTo>
                        <a:pt x="25601" y="36718"/>
                      </a:lnTo>
                      <a:cubicBezTo>
                        <a:pt x="25601" y="44048"/>
                        <a:pt x="25942" y="51466"/>
                        <a:pt x="26282" y="58796"/>
                      </a:cubicBezTo>
                      <a:cubicBezTo>
                        <a:pt x="23520" y="58234"/>
                        <a:pt x="20670" y="58234"/>
                        <a:pt x="17908" y="58796"/>
                      </a:cubicBezTo>
                      <a:cubicBezTo>
                        <a:pt x="18255" y="51466"/>
                        <a:pt x="18589" y="44048"/>
                        <a:pt x="18589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727E6FB-4F3E-2CCF-3B22-24D90FC19194}"/>
                    </a:ext>
                  </a:extLst>
                </p:cNvPr>
                <p:cNvSpPr/>
                <p:nvPr/>
              </p:nvSpPr>
              <p:spPr>
                <a:xfrm>
                  <a:off x="8960789" y="3926628"/>
                  <a:ext cx="31263" cy="77968"/>
                </a:xfrm>
                <a:custGeom>
                  <a:avLst/>
                  <a:gdLst>
                    <a:gd name="connsiteX0" fmla="*/ 22083 w 31263"/>
                    <a:gd name="connsiteY0" fmla="*/ 14523 h 77968"/>
                    <a:gd name="connsiteX1" fmla="*/ 11167 w 31263"/>
                    <a:gd name="connsiteY1" fmla="*/ 3783 h 77968"/>
                    <a:gd name="connsiteX2" fmla="*/ 7876 w 31263"/>
                    <a:gd name="connsiteY2" fmla="*/ 688 h 77968"/>
                    <a:gd name="connsiteX3" fmla="*/ 6747 w 31263"/>
                    <a:gd name="connsiteY3" fmla="*/ 90 h 77968"/>
                    <a:gd name="connsiteX4" fmla="*/ 3203 w 31263"/>
                    <a:gd name="connsiteY4" fmla="*/ 1890 h 77968"/>
                    <a:gd name="connsiteX5" fmla="*/ 3285 w 31263"/>
                    <a:gd name="connsiteY5" fmla="*/ 4211 h 77968"/>
                    <a:gd name="connsiteX6" fmla="*/ 5448 w 31263"/>
                    <a:gd name="connsiteY6" fmla="*/ 6099 h 77968"/>
                    <a:gd name="connsiteX7" fmla="*/ 19050 w 31263"/>
                    <a:gd name="connsiteY7" fmla="*/ 14517 h 77968"/>
                    <a:gd name="connsiteX8" fmla="*/ 7617 w 31263"/>
                    <a:gd name="connsiteY8" fmla="*/ 23464 h 77968"/>
                    <a:gd name="connsiteX9" fmla="*/ 14282 w 31263"/>
                    <a:gd name="connsiteY9" fmla="*/ 23464 h 77968"/>
                    <a:gd name="connsiteX10" fmla="*/ 22953 w 31263"/>
                    <a:gd name="connsiteY10" fmla="*/ 23640 h 77968"/>
                    <a:gd name="connsiteX11" fmla="*/ 30747 w 31263"/>
                    <a:gd name="connsiteY11" fmla="*/ 24584 h 77968"/>
                    <a:gd name="connsiteX12" fmla="*/ 30476 w 31263"/>
                    <a:gd name="connsiteY12" fmla="*/ 22004 h 77968"/>
                    <a:gd name="connsiteX13" fmla="*/ 30747 w 31263"/>
                    <a:gd name="connsiteY13" fmla="*/ 19424 h 77968"/>
                    <a:gd name="connsiteX14" fmla="*/ 0 w 31263"/>
                    <a:gd name="connsiteY14" fmla="*/ 19424 h 77968"/>
                    <a:gd name="connsiteX15" fmla="*/ 0 w 31263"/>
                    <a:gd name="connsiteY15" fmla="*/ 77968 h 77968"/>
                    <a:gd name="connsiteX16" fmla="*/ 31264 w 31263"/>
                    <a:gd name="connsiteY16" fmla="*/ 77968 h 77968"/>
                    <a:gd name="connsiteX17" fmla="*/ 30999 w 31263"/>
                    <a:gd name="connsiteY17" fmla="*/ 75395 h 77968"/>
                    <a:gd name="connsiteX18" fmla="*/ 31264 w 31263"/>
                    <a:gd name="connsiteY18" fmla="*/ 72809 h 77968"/>
                    <a:gd name="connsiteX19" fmla="*/ 23293 w 31263"/>
                    <a:gd name="connsiteY19" fmla="*/ 73583 h 77968"/>
                    <a:gd name="connsiteX20" fmla="*/ 7617 w 31263"/>
                    <a:gd name="connsiteY20" fmla="*/ 73929 h 77968"/>
                    <a:gd name="connsiteX21" fmla="*/ 7617 w 31263"/>
                    <a:gd name="connsiteY21" fmla="*/ 48825 h 77968"/>
                    <a:gd name="connsiteX22" fmla="*/ 21036 w 31263"/>
                    <a:gd name="connsiteY22" fmla="*/ 48825 h 77968"/>
                    <a:gd name="connsiteX23" fmla="*/ 28754 w 31263"/>
                    <a:gd name="connsiteY23" fmla="*/ 49253 h 77968"/>
                    <a:gd name="connsiteX24" fmla="*/ 28489 w 31263"/>
                    <a:gd name="connsiteY24" fmla="*/ 46850 h 77968"/>
                    <a:gd name="connsiteX25" fmla="*/ 28754 w 31263"/>
                    <a:gd name="connsiteY25" fmla="*/ 44616 h 77968"/>
                    <a:gd name="connsiteX26" fmla="*/ 21036 w 31263"/>
                    <a:gd name="connsiteY26" fmla="*/ 45038 h 77968"/>
                    <a:gd name="connsiteX27" fmla="*/ 7617 w 31263"/>
                    <a:gd name="connsiteY27" fmla="*/ 45038 h 77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7968">
                      <a:moveTo>
                        <a:pt x="22083" y="14523"/>
                      </a:moveTo>
                      <a:lnTo>
                        <a:pt x="11167" y="3783"/>
                      </a:lnTo>
                      <a:cubicBezTo>
                        <a:pt x="10152" y="2666"/>
                        <a:pt x="9055" y="1630"/>
                        <a:pt x="7876" y="688"/>
                      </a:cubicBezTo>
                      <a:cubicBezTo>
                        <a:pt x="7548" y="408"/>
                        <a:pt x="7163" y="204"/>
                        <a:pt x="6747" y="90"/>
                      </a:cubicBezTo>
                      <a:cubicBezTo>
                        <a:pt x="5284" y="-274"/>
                        <a:pt x="3771" y="493"/>
                        <a:pt x="3203" y="1890"/>
                      </a:cubicBezTo>
                      <a:cubicBezTo>
                        <a:pt x="2926" y="2644"/>
                        <a:pt x="2951" y="3478"/>
                        <a:pt x="3285" y="4211"/>
                      </a:cubicBezTo>
                      <a:cubicBezTo>
                        <a:pt x="3802" y="5073"/>
                        <a:pt x="4673" y="5507"/>
                        <a:pt x="5448" y="6099"/>
                      </a:cubicBezTo>
                      <a:lnTo>
                        <a:pt x="19050" y="14517"/>
                      </a:lnTo>
                      <a:close/>
                      <a:moveTo>
                        <a:pt x="7617" y="23464"/>
                      </a:moveTo>
                      <a:lnTo>
                        <a:pt x="14282" y="23464"/>
                      </a:lnTo>
                      <a:lnTo>
                        <a:pt x="22953" y="23640"/>
                      </a:lnTo>
                      <a:cubicBezTo>
                        <a:pt x="25570" y="23787"/>
                        <a:pt x="28174" y="24102"/>
                        <a:pt x="30747" y="24584"/>
                      </a:cubicBezTo>
                      <a:cubicBezTo>
                        <a:pt x="30614" y="23729"/>
                        <a:pt x="30520" y="22868"/>
                        <a:pt x="30476" y="22004"/>
                      </a:cubicBezTo>
                      <a:cubicBezTo>
                        <a:pt x="30476" y="21148"/>
                        <a:pt x="30658" y="20375"/>
                        <a:pt x="30747" y="19424"/>
                      </a:cubicBezTo>
                      <a:lnTo>
                        <a:pt x="0" y="19424"/>
                      </a:lnTo>
                      <a:lnTo>
                        <a:pt x="0" y="77968"/>
                      </a:lnTo>
                      <a:lnTo>
                        <a:pt x="31264" y="77968"/>
                      </a:lnTo>
                      <a:cubicBezTo>
                        <a:pt x="31131" y="77116"/>
                        <a:pt x="31043" y="76257"/>
                        <a:pt x="30999" y="75395"/>
                      </a:cubicBezTo>
                      <a:cubicBezTo>
                        <a:pt x="30999" y="74533"/>
                        <a:pt x="31169" y="73759"/>
                        <a:pt x="31264" y="72809"/>
                      </a:cubicBezTo>
                      <a:cubicBezTo>
                        <a:pt x="28628" y="73238"/>
                        <a:pt x="25967" y="73497"/>
                        <a:pt x="23293" y="73583"/>
                      </a:cubicBezTo>
                      <a:cubicBezTo>
                        <a:pt x="18097" y="73759"/>
                        <a:pt x="12901" y="74099"/>
                        <a:pt x="7617" y="73929"/>
                      </a:cubicBezTo>
                      <a:lnTo>
                        <a:pt x="7617" y="48825"/>
                      </a:lnTo>
                      <a:lnTo>
                        <a:pt x="21036" y="48825"/>
                      </a:lnTo>
                      <a:cubicBezTo>
                        <a:pt x="23640" y="48825"/>
                        <a:pt x="26150" y="49172"/>
                        <a:pt x="28754" y="49253"/>
                      </a:cubicBezTo>
                      <a:cubicBezTo>
                        <a:pt x="28666" y="48316"/>
                        <a:pt x="28489" y="47536"/>
                        <a:pt x="28489" y="46850"/>
                      </a:cubicBezTo>
                      <a:cubicBezTo>
                        <a:pt x="28527" y="46101"/>
                        <a:pt x="28615" y="45354"/>
                        <a:pt x="28754" y="44616"/>
                      </a:cubicBezTo>
                      <a:cubicBezTo>
                        <a:pt x="26150" y="44704"/>
                        <a:pt x="23640" y="45038"/>
                        <a:pt x="21036" y="45038"/>
                      </a:cubicBezTo>
                      <a:lnTo>
                        <a:pt x="7617" y="4503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E686DE33-64DB-06AB-0991-BDE17ECC86A1}"/>
                    </a:ext>
                  </a:extLst>
                </p:cNvPr>
                <p:cNvSpPr/>
                <p:nvPr/>
              </p:nvSpPr>
              <p:spPr>
                <a:xfrm>
                  <a:off x="8895613" y="3839910"/>
                  <a:ext cx="31263" cy="78019"/>
                </a:xfrm>
                <a:custGeom>
                  <a:avLst/>
                  <a:gdLst>
                    <a:gd name="connsiteX0" fmla="*/ 22083 w 31263"/>
                    <a:gd name="connsiteY0" fmla="*/ 14574 h 78019"/>
                    <a:gd name="connsiteX1" fmla="*/ 11161 w 31263"/>
                    <a:gd name="connsiteY1" fmla="*/ 3828 h 78019"/>
                    <a:gd name="connsiteX2" fmla="*/ 7876 w 31263"/>
                    <a:gd name="connsiteY2" fmla="*/ 732 h 78019"/>
                    <a:gd name="connsiteX3" fmla="*/ 6747 w 31263"/>
                    <a:gd name="connsiteY3" fmla="*/ 103 h 78019"/>
                    <a:gd name="connsiteX4" fmla="*/ 3106 w 31263"/>
                    <a:gd name="connsiteY4" fmla="*/ 2192 h 78019"/>
                    <a:gd name="connsiteX5" fmla="*/ 3285 w 31263"/>
                    <a:gd name="connsiteY5" fmla="*/ 4224 h 78019"/>
                    <a:gd name="connsiteX6" fmla="*/ 5448 w 31263"/>
                    <a:gd name="connsiteY6" fmla="*/ 6112 h 78019"/>
                    <a:gd name="connsiteX7" fmla="*/ 19050 w 31263"/>
                    <a:gd name="connsiteY7" fmla="*/ 14536 h 78019"/>
                    <a:gd name="connsiteX8" fmla="*/ 7617 w 31263"/>
                    <a:gd name="connsiteY8" fmla="*/ 23514 h 78019"/>
                    <a:gd name="connsiteX9" fmla="*/ 14282 w 31263"/>
                    <a:gd name="connsiteY9" fmla="*/ 23514 h 78019"/>
                    <a:gd name="connsiteX10" fmla="*/ 22947 w 31263"/>
                    <a:gd name="connsiteY10" fmla="*/ 23684 h 78019"/>
                    <a:gd name="connsiteX11" fmla="*/ 30740 w 31263"/>
                    <a:gd name="connsiteY11" fmla="*/ 24628 h 78019"/>
                    <a:gd name="connsiteX12" fmla="*/ 30482 w 31263"/>
                    <a:gd name="connsiteY12" fmla="*/ 22048 h 78019"/>
                    <a:gd name="connsiteX13" fmla="*/ 30740 w 31263"/>
                    <a:gd name="connsiteY13" fmla="*/ 19469 h 78019"/>
                    <a:gd name="connsiteX14" fmla="*/ 0 w 31263"/>
                    <a:gd name="connsiteY14" fmla="*/ 19469 h 78019"/>
                    <a:gd name="connsiteX15" fmla="*/ 0 w 31263"/>
                    <a:gd name="connsiteY15" fmla="*/ 78019 h 78019"/>
                    <a:gd name="connsiteX16" fmla="*/ 31264 w 31263"/>
                    <a:gd name="connsiteY16" fmla="*/ 78019 h 78019"/>
                    <a:gd name="connsiteX17" fmla="*/ 31005 w 31263"/>
                    <a:gd name="connsiteY17" fmla="*/ 75440 h 78019"/>
                    <a:gd name="connsiteX18" fmla="*/ 31264 w 31263"/>
                    <a:gd name="connsiteY18" fmla="*/ 72854 h 78019"/>
                    <a:gd name="connsiteX19" fmla="*/ 23287 w 31263"/>
                    <a:gd name="connsiteY19" fmla="*/ 73628 h 78019"/>
                    <a:gd name="connsiteX20" fmla="*/ 7617 w 31263"/>
                    <a:gd name="connsiteY20" fmla="*/ 73980 h 78019"/>
                    <a:gd name="connsiteX21" fmla="*/ 7617 w 31263"/>
                    <a:gd name="connsiteY21" fmla="*/ 48876 h 78019"/>
                    <a:gd name="connsiteX22" fmla="*/ 21036 w 31263"/>
                    <a:gd name="connsiteY22" fmla="*/ 48876 h 78019"/>
                    <a:gd name="connsiteX23" fmla="*/ 28754 w 31263"/>
                    <a:gd name="connsiteY23" fmla="*/ 49298 h 78019"/>
                    <a:gd name="connsiteX24" fmla="*/ 28483 w 31263"/>
                    <a:gd name="connsiteY24" fmla="*/ 46901 h 78019"/>
                    <a:gd name="connsiteX25" fmla="*/ 28754 w 31263"/>
                    <a:gd name="connsiteY25" fmla="*/ 44661 h 78019"/>
                    <a:gd name="connsiteX26" fmla="*/ 21036 w 31263"/>
                    <a:gd name="connsiteY26" fmla="*/ 45089 h 78019"/>
                    <a:gd name="connsiteX27" fmla="*/ 7617 w 31263"/>
                    <a:gd name="connsiteY27" fmla="*/ 45089 h 7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8019">
                      <a:moveTo>
                        <a:pt x="22083" y="14574"/>
                      </a:moveTo>
                      <a:lnTo>
                        <a:pt x="11161" y="3828"/>
                      </a:lnTo>
                      <a:cubicBezTo>
                        <a:pt x="10155" y="2706"/>
                        <a:pt x="9056" y="1670"/>
                        <a:pt x="7876" y="732"/>
                      </a:cubicBezTo>
                      <a:cubicBezTo>
                        <a:pt x="7553" y="438"/>
                        <a:pt x="7167" y="223"/>
                        <a:pt x="6747" y="103"/>
                      </a:cubicBezTo>
                      <a:cubicBezTo>
                        <a:pt x="5164" y="-323"/>
                        <a:pt x="3533" y="612"/>
                        <a:pt x="3106" y="2192"/>
                      </a:cubicBezTo>
                      <a:cubicBezTo>
                        <a:pt x="2923" y="2870"/>
                        <a:pt x="2986" y="3589"/>
                        <a:pt x="3285" y="4224"/>
                      </a:cubicBezTo>
                      <a:cubicBezTo>
                        <a:pt x="3802" y="5086"/>
                        <a:pt x="4673" y="5520"/>
                        <a:pt x="5448" y="6112"/>
                      </a:cubicBezTo>
                      <a:lnTo>
                        <a:pt x="19050" y="14536"/>
                      </a:lnTo>
                      <a:close/>
                      <a:moveTo>
                        <a:pt x="7617" y="23514"/>
                      </a:moveTo>
                      <a:lnTo>
                        <a:pt x="14282" y="23514"/>
                      </a:lnTo>
                      <a:lnTo>
                        <a:pt x="22947" y="23684"/>
                      </a:lnTo>
                      <a:cubicBezTo>
                        <a:pt x="25562" y="23832"/>
                        <a:pt x="28166" y="24147"/>
                        <a:pt x="30740" y="24628"/>
                      </a:cubicBezTo>
                      <a:cubicBezTo>
                        <a:pt x="30658" y="23772"/>
                        <a:pt x="30482" y="22910"/>
                        <a:pt x="30482" y="22048"/>
                      </a:cubicBezTo>
                      <a:cubicBezTo>
                        <a:pt x="30482" y="21187"/>
                        <a:pt x="30658" y="20419"/>
                        <a:pt x="30740" y="19469"/>
                      </a:cubicBezTo>
                      <a:lnTo>
                        <a:pt x="0" y="19469"/>
                      </a:lnTo>
                      <a:lnTo>
                        <a:pt x="0" y="78019"/>
                      </a:lnTo>
                      <a:lnTo>
                        <a:pt x="31264" y="78019"/>
                      </a:lnTo>
                      <a:cubicBezTo>
                        <a:pt x="31134" y="77164"/>
                        <a:pt x="31048" y="76303"/>
                        <a:pt x="31005" y="75440"/>
                      </a:cubicBezTo>
                      <a:cubicBezTo>
                        <a:pt x="31005" y="74571"/>
                        <a:pt x="31175" y="73797"/>
                        <a:pt x="31264" y="72854"/>
                      </a:cubicBezTo>
                      <a:cubicBezTo>
                        <a:pt x="28625" y="73286"/>
                        <a:pt x="25960" y="73545"/>
                        <a:pt x="23287" y="73628"/>
                      </a:cubicBezTo>
                      <a:cubicBezTo>
                        <a:pt x="18097" y="73797"/>
                        <a:pt x="12901" y="74150"/>
                        <a:pt x="7617" y="73980"/>
                      </a:cubicBezTo>
                      <a:lnTo>
                        <a:pt x="7617" y="48876"/>
                      </a:lnTo>
                      <a:lnTo>
                        <a:pt x="21036" y="48876"/>
                      </a:lnTo>
                      <a:cubicBezTo>
                        <a:pt x="23646" y="48876"/>
                        <a:pt x="26156" y="49210"/>
                        <a:pt x="28754" y="49298"/>
                      </a:cubicBezTo>
                      <a:cubicBezTo>
                        <a:pt x="28666" y="48354"/>
                        <a:pt x="28483" y="47586"/>
                        <a:pt x="28483" y="46901"/>
                      </a:cubicBezTo>
                      <a:cubicBezTo>
                        <a:pt x="28525" y="46149"/>
                        <a:pt x="28615" y="45401"/>
                        <a:pt x="28754" y="44661"/>
                      </a:cubicBezTo>
                      <a:cubicBezTo>
                        <a:pt x="26156" y="44749"/>
                        <a:pt x="23646" y="45089"/>
                        <a:pt x="21036" y="45089"/>
                      </a:cubicBezTo>
                      <a:lnTo>
                        <a:pt x="7617" y="45089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D37D603E-C0B1-F367-0AF0-01275ACA3B5A}"/>
                    </a:ext>
                  </a:extLst>
                </p:cNvPr>
                <p:cNvSpPr/>
                <p:nvPr/>
              </p:nvSpPr>
              <p:spPr>
                <a:xfrm>
                  <a:off x="9106502" y="3770943"/>
                  <a:ext cx="54708" cy="59789"/>
                </a:xfrm>
                <a:custGeom>
                  <a:avLst/>
                  <a:gdLst>
                    <a:gd name="connsiteX0" fmla="*/ 14522 w 54708"/>
                    <a:gd name="connsiteY0" fmla="*/ 52787 h 59789"/>
                    <a:gd name="connsiteX1" fmla="*/ 21225 w 54708"/>
                    <a:gd name="connsiteY1" fmla="*/ 46024 h 59789"/>
                    <a:gd name="connsiteX2" fmla="*/ 28004 w 54708"/>
                    <a:gd name="connsiteY2" fmla="*/ 52712 h 59789"/>
                    <a:gd name="connsiteX3" fmla="*/ 21301 w 54708"/>
                    <a:gd name="connsiteY3" fmla="*/ 59475 h 59789"/>
                    <a:gd name="connsiteX4" fmla="*/ 21257 w 54708"/>
                    <a:gd name="connsiteY4" fmla="*/ 59475 h 59789"/>
                    <a:gd name="connsiteX5" fmla="*/ 14522 w 54708"/>
                    <a:gd name="connsiteY5" fmla="*/ 52787 h 59789"/>
                    <a:gd name="connsiteX6" fmla="*/ 26976 w 54708"/>
                    <a:gd name="connsiteY6" fmla="*/ 0 h 59789"/>
                    <a:gd name="connsiteX7" fmla="*/ 28704 w 54708"/>
                    <a:gd name="connsiteY7" fmla="*/ 0 h 59789"/>
                    <a:gd name="connsiteX8" fmla="*/ 53233 w 54708"/>
                    <a:gd name="connsiteY8" fmla="*/ 56694 h 59789"/>
                    <a:gd name="connsiteX9" fmla="*/ 54708 w 54708"/>
                    <a:gd name="connsiteY9" fmla="*/ 59790 h 59789"/>
                    <a:gd name="connsiteX10" fmla="*/ 50294 w 54708"/>
                    <a:gd name="connsiteY10" fmla="*/ 59532 h 59789"/>
                    <a:gd name="connsiteX11" fmla="*/ 45540 w 54708"/>
                    <a:gd name="connsiteY11" fmla="*/ 59790 h 59789"/>
                    <a:gd name="connsiteX12" fmla="*/ 44764 w 54708"/>
                    <a:gd name="connsiteY12" fmla="*/ 57273 h 59789"/>
                    <a:gd name="connsiteX13" fmla="*/ 40874 w 54708"/>
                    <a:gd name="connsiteY13" fmla="*/ 46986 h 59789"/>
                    <a:gd name="connsiteX14" fmla="*/ 36649 w 54708"/>
                    <a:gd name="connsiteY14" fmla="*/ 36863 h 59789"/>
                    <a:gd name="connsiteX15" fmla="*/ 25771 w 54708"/>
                    <a:gd name="connsiteY15" fmla="*/ 10973 h 59789"/>
                    <a:gd name="connsiteX16" fmla="*/ 14686 w 54708"/>
                    <a:gd name="connsiteY16" fmla="*/ 36863 h 59789"/>
                    <a:gd name="connsiteX17" fmla="*/ 6217 w 54708"/>
                    <a:gd name="connsiteY17" fmla="*/ 59765 h 59789"/>
                    <a:gd name="connsiteX18" fmla="*/ 3191 w 54708"/>
                    <a:gd name="connsiteY18" fmla="*/ 59507 h 59789"/>
                    <a:gd name="connsiteX19" fmla="*/ 0 w 54708"/>
                    <a:gd name="connsiteY19" fmla="*/ 59765 h 5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708" h="59789">
                      <a:moveTo>
                        <a:pt x="14522" y="52787"/>
                      </a:moveTo>
                      <a:cubicBezTo>
                        <a:pt x="14503" y="49073"/>
                        <a:pt x="17505" y="46044"/>
                        <a:pt x="21225" y="46024"/>
                      </a:cubicBezTo>
                      <a:cubicBezTo>
                        <a:pt x="24945" y="46003"/>
                        <a:pt x="27985" y="48997"/>
                        <a:pt x="28004" y="52712"/>
                      </a:cubicBezTo>
                      <a:cubicBezTo>
                        <a:pt x="28023" y="56426"/>
                        <a:pt x="25021" y="59454"/>
                        <a:pt x="21301" y="59475"/>
                      </a:cubicBezTo>
                      <a:cubicBezTo>
                        <a:pt x="21288" y="59475"/>
                        <a:pt x="21269" y="59475"/>
                        <a:pt x="21257" y="59475"/>
                      </a:cubicBezTo>
                      <a:cubicBezTo>
                        <a:pt x="17549" y="59482"/>
                        <a:pt x="14535" y="56489"/>
                        <a:pt x="14522" y="52787"/>
                      </a:cubicBezTo>
                      <a:close/>
                      <a:moveTo>
                        <a:pt x="26976" y="0"/>
                      </a:moveTo>
                      <a:lnTo>
                        <a:pt x="28704" y="0"/>
                      </a:lnTo>
                      <a:lnTo>
                        <a:pt x="53233" y="56694"/>
                      </a:lnTo>
                      <a:lnTo>
                        <a:pt x="54708" y="59790"/>
                      </a:lnTo>
                      <a:cubicBezTo>
                        <a:pt x="53246" y="59619"/>
                        <a:pt x="51770" y="59533"/>
                        <a:pt x="50294" y="59532"/>
                      </a:cubicBezTo>
                      <a:cubicBezTo>
                        <a:pt x="48705" y="59489"/>
                        <a:pt x="47116" y="59575"/>
                        <a:pt x="45540" y="59790"/>
                      </a:cubicBezTo>
                      <a:lnTo>
                        <a:pt x="44764" y="57273"/>
                      </a:lnTo>
                      <a:lnTo>
                        <a:pt x="40874" y="46986"/>
                      </a:lnTo>
                      <a:lnTo>
                        <a:pt x="36649" y="36863"/>
                      </a:lnTo>
                      <a:lnTo>
                        <a:pt x="25771" y="10973"/>
                      </a:lnTo>
                      <a:lnTo>
                        <a:pt x="14686" y="36863"/>
                      </a:lnTo>
                      <a:cubicBezTo>
                        <a:pt x="11672" y="44413"/>
                        <a:pt x="8557" y="51963"/>
                        <a:pt x="6217" y="59765"/>
                      </a:cubicBezTo>
                      <a:cubicBezTo>
                        <a:pt x="5221" y="59547"/>
                        <a:pt x="4206" y="59461"/>
                        <a:pt x="3191" y="59507"/>
                      </a:cubicBezTo>
                      <a:cubicBezTo>
                        <a:pt x="2125" y="59509"/>
                        <a:pt x="1053" y="59595"/>
                        <a:pt x="0" y="5976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2714FB9C-EF5D-A8E7-D77A-BA40D6EF2B3D}"/>
                  </a:ext>
                </a:extLst>
              </p:cNvPr>
              <p:cNvGrpSpPr/>
              <p:nvPr userDrawn="1"/>
            </p:nvGrpSpPr>
            <p:grpSpPr>
              <a:xfrm>
                <a:off x="4749897" y="4480097"/>
                <a:ext cx="1005478" cy="264812"/>
                <a:chOff x="1562620" y="1241607"/>
                <a:chExt cx="1243428" cy="327481"/>
              </a:xfrm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067DE3DE-7522-9DD8-C798-AA716F2B02B4}"/>
                    </a:ext>
                  </a:extLst>
                </p:cNvPr>
                <p:cNvSpPr/>
                <p:nvPr/>
              </p:nvSpPr>
              <p:spPr>
                <a:xfrm>
                  <a:off x="2127722" y="1416283"/>
                  <a:ext cx="121715" cy="117763"/>
                </a:xfrm>
                <a:custGeom>
                  <a:avLst/>
                  <a:gdLst>
                    <a:gd name="connsiteX0" fmla="*/ 0 w 121715"/>
                    <a:gd name="connsiteY0" fmla="*/ 1426 h 117763"/>
                    <a:gd name="connsiteX1" fmla="*/ 2237 w 121715"/>
                    <a:gd name="connsiteY1" fmla="*/ 312 h 117763"/>
                    <a:gd name="connsiteX2" fmla="*/ 5527 w 121715"/>
                    <a:gd name="connsiteY2" fmla="*/ 66 h 117763"/>
                    <a:gd name="connsiteX3" fmla="*/ 22557 w 121715"/>
                    <a:gd name="connsiteY3" fmla="*/ 531 h 117763"/>
                    <a:gd name="connsiteX4" fmla="*/ 33471 w 121715"/>
                    <a:gd name="connsiteY4" fmla="*/ 110 h 117763"/>
                    <a:gd name="connsiteX5" fmla="*/ 38805 w 121715"/>
                    <a:gd name="connsiteY5" fmla="*/ 277 h 117763"/>
                    <a:gd name="connsiteX6" fmla="*/ 40235 w 121715"/>
                    <a:gd name="connsiteY6" fmla="*/ 1321 h 117763"/>
                    <a:gd name="connsiteX7" fmla="*/ 38753 w 121715"/>
                    <a:gd name="connsiteY7" fmla="*/ 2339 h 117763"/>
                    <a:gd name="connsiteX8" fmla="*/ 34024 w 121715"/>
                    <a:gd name="connsiteY8" fmla="*/ 3216 h 117763"/>
                    <a:gd name="connsiteX9" fmla="*/ 31593 w 121715"/>
                    <a:gd name="connsiteY9" fmla="*/ 7515 h 117763"/>
                    <a:gd name="connsiteX10" fmla="*/ 37366 w 121715"/>
                    <a:gd name="connsiteY10" fmla="*/ 24035 h 117763"/>
                    <a:gd name="connsiteX11" fmla="*/ 38814 w 121715"/>
                    <a:gd name="connsiteY11" fmla="*/ 28071 h 117763"/>
                    <a:gd name="connsiteX12" fmla="*/ 48623 w 121715"/>
                    <a:gd name="connsiteY12" fmla="*/ 54216 h 117763"/>
                    <a:gd name="connsiteX13" fmla="*/ 57054 w 121715"/>
                    <a:gd name="connsiteY13" fmla="*/ 76782 h 117763"/>
                    <a:gd name="connsiteX14" fmla="*/ 63950 w 121715"/>
                    <a:gd name="connsiteY14" fmla="*/ 94777 h 117763"/>
                    <a:gd name="connsiteX15" fmla="*/ 64556 w 121715"/>
                    <a:gd name="connsiteY15" fmla="*/ 96066 h 117763"/>
                    <a:gd name="connsiteX16" fmla="*/ 65714 w 121715"/>
                    <a:gd name="connsiteY16" fmla="*/ 93952 h 117763"/>
                    <a:gd name="connsiteX17" fmla="*/ 72215 w 121715"/>
                    <a:gd name="connsiteY17" fmla="*/ 77422 h 117763"/>
                    <a:gd name="connsiteX18" fmla="*/ 81866 w 121715"/>
                    <a:gd name="connsiteY18" fmla="*/ 53392 h 117763"/>
                    <a:gd name="connsiteX19" fmla="*/ 88999 w 121715"/>
                    <a:gd name="connsiteY19" fmla="*/ 34090 h 117763"/>
                    <a:gd name="connsiteX20" fmla="*/ 95640 w 121715"/>
                    <a:gd name="connsiteY20" fmla="*/ 16245 h 117763"/>
                    <a:gd name="connsiteX21" fmla="*/ 98176 w 121715"/>
                    <a:gd name="connsiteY21" fmla="*/ 7813 h 117763"/>
                    <a:gd name="connsiteX22" fmla="*/ 95166 w 121715"/>
                    <a:gd name="connsiteY22" fmla="*/ 3058 h 117763"/>
                    <a:gd name="connsiteX23" fmla="*/ 90420 w 121715"/>
                    <a:gd name="connsiteY23" fmla="*/ 2277 h 117763"/>
                    <a:gd name="connsiteX24" fmla="*/ 88876 w 121715"/>
                    <a:gd name="connsiteY24" fmla="*/ 1154 h 117763"/>
                    <a:gd name="connsiteX25" fmla="*/ 90736 w 121715"/>
                    <a:gd name="connsiteY25" fmla="*/ 277 h 117763"/>
                    <a:gd name="connsiteX26" fmla="*/ 95553 w 121715"/>
                    <a:gd name="connsiteY26" fmla="*/ 75 h 117763"/>
                    <a:gd name="connsiteX27" fmla="*/ 107739 w 121715"/>
                    <a:gd name="connsiteY27" fmla="*/ 514 h 117763"/>
                    <a:gd name="connsiteX28" fmla="*/ 116618 w 121715"/>
                    <a:gd name="connsiteY28" fmla="*/ 101 h 117763"/>
                    <a:gd name="connsiteX29" fmla="*/ 121715 w 121715"/>
                    <a:gd name="connsiteY29" fmla="*/ 794 h 117763"/>
                    <a:gd name="connsiteX30" fmla="*/ 120259 w 121715"/>
                    <a:gd name="connsiteY30" fmla="*/ 2312 h 117763"/>
                    <a:gd name="connsiteX31" fmla="*/ 114398 w 121715"/>
                    <a:gd name="connsiteY31" fmla="*/ 3821 h 117763"/>
                    <a:gd name="connsiteX32" fmla="*/ 109467 w 121715"/>
                    <a:gd name="connsiteY32" fmla="*/ 7962 h 117763"/>
                    <a:gd name="connsiteX33" fmla="*/ 100817 w 121715"/>
                    <a:gd name="connsiteY33" fmla="*/ 26861 h 117763"/>
                    <a:gd name="connsiteX34" fmla="*/ 94245 w 121715"/>
                    <a:gd name="connsiteY34" fmla="*/ 42539 h 117763"/>
                    <a:gd name="connsiteX35" fmla="*/ 89569 w 121715"/>
                    <a:gd name="connsiteY35" fmla="*/ 54331 h 117763"/>
                    <a:gd name="connsiteX36" fmla="*/ 84612 w 121715"/>
                    <a:gd name="connsiteY36" fmla="*/ 66306 h 117763"/>
                    <a:gd name="connsiteX37" fmla="*/ 76005 w 121715"/>
                    <a:gd name="connsiteY37" fmla="*/ 86643 h 117763"/>
                    <a:gd name="connsiteX38" fmla="*/ 69197 w 121715"/>
                    <a:gd name="connsiteY38" fmla="*/ 102208 h 117763"/>
                    <a:gd name="connsiteX39" fmla="*/ 64152 w 121715"/>
                    <a:gd name="connsiteY39" fmla="*/ 113569 h 117763"/>
                    <a:gd name="connsiteX40" fmla="*/ 62792 w 121715"/>
                    <a:gd name="connsiteY40" fmla="*/ 116307 h 117763"/>
                    <a:gd name="connsiteX41" fmla="*/ 59388 w 121715"/>
                    <a:gd name="connsiteY41" fmla="*/ 116491 h 117763"/>
                    <a:gd name="connsiteX42" fmla="*/ 56756 w 121715"/>
                    <a:gd name="connsiteY42" fmla="*/ 111306 h 117763"/>
                    <a:gd name="connsiteX43" fmla="*/ 49237 w 121715"/>
                    <a:gd name="connsiteY43" fmla="*/ 92162 h 117763"/>
                    <a:gd name="connsiteX44" fmla="*/ 43192 w 121715"/>
                    <a:gd name="connsiteY44" fmla="*/ 77379 h 117763"/>
                    <a:gd name="connsiteX45" fmla="*/ 37051 w 121715"/>
                    <a:gd name="connsiteY45" fmla="*/ 61525 h 117763"/>
                    <a:gd name="connsiteX46" fmla="*/ 30628 w 121715"/>
                    <a:gd name="connsiteY46" fmla="*/ 45803 h 117763"/>
                    <a:gd name="connsiteX47" fmla="*/ 25066 w 121715"/>
                    <a:gd name="connsiteY47" fmla="*/ 31335 h 117763"/>
                    <a:gd name="connsiteX48" fmla="*/ 19802 w 121715"/>
                    <a:gd name="connsiteY48" fmla="*/ 18719 h 117763"/>
                    <a:gd name="connsiteX49" fmla="*/ 17433 w 121715"/>
                    <a:gd name="connsiteY49" fmla="*/ 12577 h 117763"/>
                    <a:gd name="connsiteX50" fmla="*/ 6027 w 121715"/>
                    <a:gd name="connsiteY50" fmla="*/ 3049 h 117763"/>
                    <a:gd name="connsiteX51" fmla="*/ 1781 w 121715"/>
                    <a:gd name="connsiteY51" fmla="*/ 2295 h 117763"/>
                    <a:gd name="connsiteX52" fmla="*/ 0 w 121715"/>
                    <a:gd name="connsiteY52" fmla="*/ 1426 h 117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21715" h="117763">
                      <a:moveTo>
                        <a:pt x="0" y="1426"/>
                      </a:moveTo>
                      <a:cubicBezTo>
                        <a:pt x="699" y="967"/>
                        <a:pt x="1450" y="593"/>
                        <a:pt x="2237" y="312"/>
                      </a:cubicBezTo>
                      <a:cubicBezTo>
                        <a:pt x="3323" y="116"/>
                        <a:pt x="4425" y="34"/>
                        <a:pt x="5527" y="66"/>
                      </a:cubicBezTo>
                      <a:cubicBezTo>
                        <a:pt x="11204" y="207"/>
                        <a:pt x="16880" y="487"/>
                        <a:pt x="22557" y="531"/>
                      </a:cubicBezTo>
                      <a:cubicBezTo>
                        <a:pt x="26198" y="531"/>
                        <a:pt x="29830" y="207"/>
                        <a:pt x="33471" y="110"/>
                      </a:cubicBezTo>
                      <a:cubicBezTo>
                        <a:pt x="35226" y="66"/>
                        <a:pt x="37033" y="224"/>
                        <a:pt x="38805" y="277"/>
                      </a:cubicBezTo>
                      <a:cubicBezTo>
                        <a:pt x="39542" y="277"/>
                        <a:pt x="40253" y="461"/>
                        <a:pt x="40235" y="1321"/>
                      </a:cubicBezTo>
                      <a:cubicBezTo>
                        <a:pt x="40218" y="2181"/>
                        <a:pt x="39472" y="2198"/>
                        <a:pt x="38753" y="2339"/>
                      </a:cubicBezTo>
                      <a:cubicBezTo>
                        <a:pt x="37160" y="2539"/>
                        <a:pt x="35582" y="2832"/>
                        <a:pt x="34024" y="3216"/>
                      </a:cubicBezTo>
                      <a:cubicBezTo>
                        <a:pt x="31550" y="3874"/>
                        <a:pt x="30786" y="5111"/>
                        <a:pt x="31593" y="7515"/>
                      </a:cubicBezTo>
                      <a:cubicBezTo>
                        <a:pt x="33436" y="13051"/>
                        <a:pt x="35436" y="18534"/>
                        <a:pt x="37366" y="24035"/>
                      </a:cubicBezTo>
                      <a:cubicBezTo>
                        <a:pt x="37849" y="25378"/>
                        <a:pt x="38314" y="26729"/>
                        <a:pt x="38814" y="28071"/>
                      </a:cubicBezTo>
                      <a:cubicBezTo>
                        <a:pt x="42078" y="36786"/>
                        <a:pt x="45348" y="45502"/>
                        <a:pt x="48623" y="54216"/>
                      </a:cubicBezTo>
                      <a:cubicBezTo>
                        <a:pt x="51439" y="61735"/>
                        <a:pt x="54220" y="69272"/>
                        <a:pt x="57054" y="76782"/>
                      </a:cubicBezTo>
                      <a:cubicBezTo>
                        <a:pt x="59327" y="82792"/>
                        <a:pt x="61652" y="88784"/>
                        <a:pt x="63950" y="94777"/>
                      </a:cubicBezTo>
                      <a:cubicBezTo>
                        <a:pt x="64091" y="95154"/>
                        <a:pt x="64292" y="95513"/>
                        <a:pt x="64556" y="96066"/>
                      </a:cubicBezTo>
                      <a:cubicBezTo>
                        <a:pt x="64986" y="95386"/>
                        <a:pt x="65372" y="94680"/>
                        <a:pt x="65714" y="93952"/>
                      </a:cubicBezTo>
                      <a:cubicBezTo>
                        <a:pt x="67898" y="88451"/>
                        <a:pt x="70022" y="82923"/>
                        <a:pt x="72215" y="77422"/>
                      </a:cubicBezTo>
                      <a:cubicBezTo>
                        <a:pt x="75400" y="69403"/>
                        <a:pt x="78707" y="61428"/>
                        <a:pt x="81866" y="53392"/>
                      </a:cubicBezTo>
                      <a:cubicBezTo>
                        <a:pt x="84349" y="47005"/>
                        <a:pt x="86621" y="40539"/>
                        <a:pt x="88999" y="34090"/>
                      </a:cubicBezTo>
                      <a:cubicBezTo>
                        <a:pt x="91210" y="28141"/>
                        <a:pt x="93491" y="22211"/>
                        <a:pt x="95640" y="16245"/>
                      </a:cubicBezTo>
                      <a:cubicBezTo>
                        <a:pt x="96640" y="13483"/>
                        <a:pt x="97487" y="10668"/>
                        <a:pt x="98176" y="7813"/>
                      </a:cubicBezTo>
                      <a:cubicBezTo>
                        <a:pt x="98869" y="4935"/>
                        <a:pt x="98027" y="3734"/>
                        <a:pt x="95166" y="3058"/>
                      </a:cubicBezTo>
                      <a:cubicBezTo>
                        <a:pt x="93614" y="2689"/>
                        <a:pt x="91999" y="2575"/>
                        <a:pt x="90420" y="2277"/>
                      </a:cubicBezTo>
                      <a:cubicBezTo>
                        <a:pt x="89773" y="2129"/>
                        <a:pt x="89215" y="1723"/>
                        <a:pt x="88876" y="1154"/>
                      </a:cubicBezTo>
                      <a:cubicBezTo>
                        <a:pt x="89447" y="768"/>
                        <a:pt x="90074" y="472"/>
                        <a:pt x="90736" y="277"/>
                      </a:cubicBezTo>
                      <a:cubicBezTo>
                        <a:pt x="92334" y="95"/>
                        <a:pt x="93944" y="28"/>
                        <a:pt x="95553" y="75"/>
                      </a:cubicBezTo>
                      <a:cubicBezTo>
                        <a:pt x="99615" y="180"/>
                        <a:pt x="103677" y="479"/>
                        <a:pt x="107739" y="514"/>
                      </a:cubicBezTo>
                      <a:cubicBezTo>
                        <a:pt x="110696" y="514"/>
                        <a:pt x="113661" y="198"/>
                        <a:pt x="116618" y="101"/>
                      </a:cubicBezTo>
                      <a:cubicBezTo>
                        <a:pt x="118372" y="40"/>
                        <a:pt x="120127" y="-311"/>
                        <a:pt x="121715" y="794"/>
                      </a:cubicBezTo>
                      <a:cubicBezTo>
                        <a:pt x="121715" y="1874"/>
                        <a:pt x="121083" y="2119"/>
                        <a:pt x="120259" y="2312"/>
                      </a:cubicBezTo>
                      <a:cubicBezTo>
                        <a:pt x="118294" y="2751"/>
                        <a:pt x="116328" y="3242"/>
                        <a:pt x="114398" y="3821"/>
                      </a:cubicBezTo>
                      <a:cubicBezTo>
                        <a:pt x="112178" y="4479"/>
                        <a:pt x="110713" y="6050"/>
                        <a:pt x="109467" y="7962"/>
                      </a:cubicBezTo>
                      <a:cubicBezTo>
                        <a:pt x="105642" y="13841"/>
                        <a:pt x="103642" y="20535"/>
                        <a:pt x="100817" y="26861"/>
                      </a:cubicBezTo>
                      <a:cubicBezTo>
                        <a:pt x="98509" y="32037"/>
                        <a:pt x="96430" y="37292"/>
                        <a:pt x="94245" y="42539"/>
                      </a:cubicBezTo>
                      <a:cubicBezTo>
                        <a:pt x="92648" y="46452"/>
                        <a:pt x="91157" y="50435"/>
                        <a:pt x="89569" y="54331"/>
                      </a:cubicBezTo>
                      <a:cubicBezTo>
                        <a:pt x="87981" y="58226"/>
                        <a:pt x="86288" y="62323"/>
                        <a:pt x="84612" y="66306"/>
                      </a:cubicBezTo>
                      <a:cubicBezTo>
                        <a:pt x="81761" y="73088"/>
                        <a:pt x="78909" y="79879"/>
                        <a:pt x="76005" y="86643"/>
                      </a:cubicBezTo>
                      <a:cubicBezTo>
                        <a:pt x="73777" y="91846"/>
                        <a:pt x="71478" y="97023"/>
                        <a:pt x="69197" y="102208"/>
                      </a:cubicBezTo>
                      <a:cubicBezTo>
                        <a:pt x="67530" y="106009"/>
                        <a:pt x="65848" y="109797"/>
                        <a:pt x="64152" y="113569"/>
                      </a:cubicBezTo>
                      <a:cubicBezTo>
                        <a:pt x="63731" y="114499"/>
                        <a:pt x="63275" y="115421"/>
                        <a:pt x="62792" y="116307"/>
                      </a:cubicBezTo>
                      <a:cubicBezTo>
                        <a:pt x="61748" y="118158"/>
                        <a:pt x="60502" y="118272"/>
                        <a:pt x="59388" y="116491"/>
                      </a:cubicBezTo>
                      <a:cubicBezTo>
                        <a:pt x="58362" y="114842"/>
                        <a:pt x="57482" y="113107"/>
                        <a:pt x="56756" y="111306"/>
                      </a:cubicBezTo>
                      <a:cubicBezTo>
                        <a:pt x="54203" y="104945"/>
                        <a:pt x="51773" y="98532"/>
                        <a:pt x="49237" y="92162"/>
                      </a:cubicBezTo>
                      <a:cubicBezTo>
                        <a:pt x="47272" y="87214"/>
                        <a:pt x="45166" y="82318"/>
                        <a:pt x="43192" y="77379"/>
                      </a:cubicBezTo>
                      <a:cubicBezTo>
                        <a:pt x="41095" y="72114"/>
                        <a:pt x="39121" y="66798"/>
                        <a:pt x="37051" y="61525"/>
                      </a:cubicBezTo>
                      <a:cubicBezTo>
                        <a:pt x="34980" y="56252"/>
                        <a:pt x="32725" y="51067"/>
                        <a:pt x="30628" y="45803"/>
                      </a:cubicBezTo>
                      <a:cubicBezTo>
                        <a:pt x="28725" y="41004"/>
                        <a:pt x="26987" y="36152"/>
                        <a:pt x="25066" y="31335"/>
                      </a:cubicBezTo>
                      <a:cubicBezTo>
                        <a:pt x="23373" y="27106"/>
                        <a:pt x="21557" y="22930"/>
                        <a:pt x="19802" y="18719"/>
                      </a:cubicBezTo>
                      <a:cubicBezTo>
                        <a:pt x="18925" y="16683"/>
                        <a:pt x="18135" y="14630"/>
                        <a:pt x="17433" y="12577"/>
                      </a:cubicBezTo>
                      <a:cubicBezTo>
                        <a:pt x="15582" y="7050"/>
                        <a:pt x="11792" y="3909"/>
                        <a:pt x="6027" y="3049"/>
                      </a:cubicBezTo>
                      <a:cubicBezTo>
                        <a:pt x="4606" y="2839"/>
                        <a:pt x="3185" y="2593"/>
                        <a:pt x="1781" y="2295"/>
                      </a:cubicBezTo>
                      <a:cubicBezTo>
                        <a:pt x="1159" y="2067"/>
                        <a:pt x="562" y="1776"/>
                        <a:pt x="0" y="142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12FE455E-62FD-C0F7-DDC2-ACD344451C7A}"/>
                    </a:ext>
                  </a:extLst>
                </p:cNvPr>
                <p:cNvSpPr/>
                <p:nvPr/>
              </p:nvSpPr>
              <p:spPr>
                <a:xfrm>
                  <a:off x="1916938" y="1274617"/>
                  <a:ext cx="121030" cy="117420"/>
                </a:xfrm>
                <a:custGeom>
                  <a:avLst/>
                  <a:gdLst>
                    <a:gd name="connsiteX0" fmla="*/ 39612 w 121030"/>
                    <a:gd name="connsiteY0" fmla="*/ 2084 h 117420"/>
                    <a:gd name="connsiteX1" fmla="*/ 37366 w 121030"/>
                    <a:gd name="connsiteY1" fmla="*/ 2610 h 117420"/>
                    <a:gd name="connsiteX2" fmla="*/ 33094 w 121030"/>
                    <a:gd name="connsiteY2" fmla="*/ 3119 h 117420"/>
                    <a:gd name="connsiteX3" fmla="*/ 30690 w 121030"/>
                    <a:gd name="connsiteY3" fmla="*/ 6909 h 117420"/>
                    <a:gd name="connsiteX4" fmla="*/ 31646 w 121030"/>
                    <a:gd name="connsiteY4" fmla="*/ 10594 h 117420"/>
                    <a:gd name="connsiteX5" fmla="*/ 40595 w 121030"/>
                    <a:gd name="connsiteY5" fmla="*/ 34090 h 117420"/>
                    <a:gd name="connsiteX6" fmla="*/ 42613 w 121030"/>
                    <a:gd name="connsiteY6" fmla="*/ 40091 h 117420"/>
                    <a:gd name="connsiteX7" fmla="*/ 47702 w 121030"/>
                    <a:gd name="connsiteY7" fmla="*/ 53374 h 117420"/>
                    <a:gd name="connsiteX8" fmla="*/ 50334 w 121030"/>
                    <a:gd name="connsiteY8" fmla="*/ 60507 h 117420"/>
                    <a:gd name="connsiteX9" fmla="*/ 56247 w 121030"/>
                    <a:gd name="connsiteY9" fmla="*/ 75931 h 117420"/>
                    <a:gd name="connsiteX10" fmla="*/ 58546 w 121030"/>
                    <a:gd name="connsiteY10" fmla="*/ 82371 h 117420"/>
                    <a:gd name="connsiteX11" fmla="*/ 63898 w 121030"/>
                    <a:gd name="connsiteY11" fmla="*/ 96198 h 117420"/>
                    <a:gd name="connsiteX12" fmla="*/ 64599 w 121030"/>
                    <a:gd name="connsiteY12" fmla="*/ 94820 h 117420"/>
                    <a:gd name="connsiteX13" fmla="*/ 76882 w 121030"/>
                    <a:gd name="connsiteY13" fmla="*/ 64209 h 117420"/>
                    <a:gd name="connsiteX14" fmla="*/ 86814 w 121030"/>
                    <a:gd name="connsiteY14" fmla="*/ 38055 h 117420"/>
                    <a:gd name="connsiteX15" fmla="*/ 95974 w 121030"/>
                    <a:gd name="connsiteY15" fmla="*/ 13016 h 117420"/>
                    <a:gd name="connsiteX16" fmla="*/ 97544 w 121030"/>
                    <a:gd name="connsiteY16" fmla="*/ 6874 h 117420"/>
                    <a:gd name="connsiteX17" fmla="*/ 95505 w 121030"/>
                    <a:gd name="connsiteY17" fmla="*/ 2998 h 117420"/>
                    <a:gd name="connsiteX18" fmla="*/ 94780 w 121030"/>
                    <a:gd name="connsiteY18" fmla="*/ 2865 h 117420"/>
                    <a:gd name="connsiteX19" fmla="*/ 90473 w 121030"/>
                    <a:gd name="connsiteY19" fmla="*/ 2558 h 117420"/>
                    <a:gd name="connsiteX20" fmla="*/ 88490 w 121030"/>
                    <a:gd name="connsiteY20" fmla="*/ 461 h 117420"/>
                    <a:gd name="connsiteX21" fmla="*/ 92412 w 121030"/>
                    <a:gd name="connsiteY21" fmla="*/ 40 h 117420"/>
                    <a:gd name="connsiteX22" fmla="*/ 102062 w 121030"/>
                    <a:gd name="connsiteY22" fmla="*/ 215 h 117420"/>
                    <a:gd name="connsiteX23" fmla="*/ 117583 w 121030"/>
                    <a:gd name="connsiteY23" fmla="*/ 31 h 117420"/>
                    <a:gd name="connsiteX24" fmla="*/ 121031 w 121030"/>
                    <a:gd name="connsiteY24" fmla="*/ 452 h 117420"/>
                    <a:gd name="connsiteX25" fmla="*/ 119101 w 121030"/>
                    <a:gd name="connsiteY25" fmla="*/ 2575 h 117420"/>
                    <a:gd name="connsiteX26" fmla="*/ 114609 w 121030"/>
                    <a:gd name="connsiteY26" fmla="*/ 3242 h 117420"/>
                    <a:gd name="connsiteX27" fmla="*/ 108467 w 121030"/>
                    <a:gd name="connsiteY27" fmla="*/ 8225 h 117420"/>
                    <a:gd name="connsiteX28" fmla="*/ 100246 w 121030"/>
                    <a:gd name="connsiteY28" fmla="*/ 26501 h 117420"/>
                    <a:gd name="connsiteX29" fmla="*/ 92631 w 121030"/>
                    <a:gd name="connsiteY29" fmla="*/ 44776 h 117420"/>
                    <a:gd name="connsiteX30" fmla="*/ 90622 w 121030"/>
                    <a:gd name="connsiteY30" fmla="*/ 50040 h 117420"/>
                    <a:gd name="connsiteX31" fmla="*/ 85068 w 121030"/>
                    <a:gd name="connsiteY31" fmla="*/ 63113 h 117420"/>
                    <a:gd name="connsiteX32" fmla="*/ 73759 w 121030"/>
                    <a:gd name="connsiteY32" fmla="*/ 90311 h 117420"/>
                    <a:gd name="connsiteX33" fmla="*/ 62450 w 121030"/>
                    <a:gd name="connsiteY33" fmla="*/ 115578 h 117420"/>
                    <a:gd name="connsiteX34" fmla="*/ 60309 w 121030"/>
                    <a:gd name="connsiteY34" fmla="*/ 117377 h 117420"/>
                    <a:gd name="connsiteX35" fmla="*/ 58142 w 121030"/>
                    <a:gd name="connsiteY35" fmla="*/ 115526 h 117420"/>
                    <a:gd name="connsiteX36" fmla="*/ 53115 w 121030"/>
                    <a:gd name="connsiteY36" fmla="*/ 104120 h 117420"/>
                    <a:gd name="connsiteX37" fmla="*/ 44964 w 121030"/>
                    <a:gd name="connsiteY37" fmla="*/ 83327 h 117420"/>
                    <a:gd name="connsiteX38" fmla="*/ 36919 w 121030"/>
                    <a:gd name="connsiteY38" fmla="*/ 62771 h 117420"/>
                    <a:gd name="connsiteX39" fmla="*/ 30778 w 121030"/>
                    <a:gd name="connsiteY39" fmla="*/ 47715 h 117420"/>
                    <a:gd name="connsiteX40" fmla="*/ 28189 w 121030"/>
                    <a:gd name="connsiteY40" fmla="*/ 41091 h 117420"/>
                    <a:gd name="connsiteX41" fmla="*/ 17486 w 121030"/>
                    <a:gd name="connsiteY41" fmla="*/ 14481 h 117420"/>
                    <a:gd name="connsiteX42" fmla="*/ 14968 w 121030"/>
                    <a:gd name="connsiteY42" fmla="*/ 8708 h 117420"/>
                    <a:gd name="connsiteX43" fmla="*/ 7589 w 121030"/>
                    <a:gd name="connsiteY43" fmla="*/ 3356 h 117420"/>
                    <a:gd name="connsiteX44" fmla="*/ 1298 w 121030"/>
                    <a:gd name="connsiteY44" fmla="*/ 2479 h 117420"/>
                    <a:gd name="connsiteX45" fmla="*/ 0 w 121030"/>
                    <a:gd name="connsiteY45" fmla="*/ 1505 h 117420"/>
                    <a:gd name="connsiteX46" fmla="*/ 1167 w 121030"/>
                    <a:gd name="connsiteY46" fmla="*/ 101 h 117420"/>
                    <a:gd name="connsiteX47" fmla="*/ 1913 w 121030"/>
                    <a:gd name="connsiteY47" fmla="*/ 13 h 117420"/>
                    <a:gd name="connsiteX48" fmla="*/ 12344 w 121030"/>
                    <a:gd name="connsiteY48" fmla="*/ 101 h 117420"/>
                    <a:gd name="connsiteX49" fmla="*/ 28882 w 121030"/>
                    <a:gd name="connsiteY49" fmla="*/ 101 h 117420"/>
                    <a:gd name="connsiteX50" fmla="*/ 37524 w 121030"/>
                    <a:gd name="connsiteY50" fmla="*/ 241 h 117420"/>
                    <a:gd name="connsiteX51" fmla="*/ 39656 w 121030"/>
                    <a:gd name="connsiteY51" fmla="*/ 1119 h 11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21030" h="117420">
                      <a:moveTo>
                        <a:pt x="39612" y="2084"/>
                      </a:moveTo>
                      <a:cubicBezTo>
                        <a:pt x="38867" y="2259"/>
                        <a:pt x="38130" y="2505"/>
                        <a:pt x="37366" y="2610"/>
                      </a:cubicBezTo>
                      <a:cubicBezTo>
                        <a:pt x="35945" y="2812"/>
                        <a:pt x="34480" y="2786"/>
                        <a:pt x="33094" y="3119"/>
                      </a:cubicBezTo>
                      <a:cubicBezTo>
                        <a:pt x="31102" y="3584"/>
                        <a:pt x="30313" y="4874"/>
                        <a:pt x="30690" y="6909"/>
                      </a:cubicBezTo>
                      <a:cubicBezTo>
                        <a:pt x="30902" y="8163"/>
                        <a:pt x="31221" y="9396"/>
                        <a:pt x="31646" y="10594"/>
                      </a:cubicBezTo>
                      <a:cubicBezTo>
                        <a:pt x="34603" y="18438"/>
                        <a:pt x="37630" y="26246"/>
                        <a:pt x="40595" y="34090"/>
                      </a:cubicBezTo>
                      <a:cubicBezTo>
                        <a:pt x="41341" y="36064"/>
                        <a:pt x="41867" y="38117"/>
                        <a:pt x="42613" y="40091"/>
                      </a:cubicBezTo>
                      <a:cubicBezTo>
                        <a:pt x="44280" y="44530"/>
                        <a:pt x="46017" y="48943"/>
                        <a:pt x="47702" y="53374"/>
                      </a:cubicBezTo>
                      <a:cubicBezTo>
                        <a:pt x="48579" y="55734"/>
                        <a:pt x="49456" y="58138"/>
                        <a:pt x="50334" y="60507"/>
                      </a:cubicBezTo>
                      <a:cubicBezTo>
                        <a:pt x="52290" y="65648"/>
                        <a:pt x="54291" y="70781"/>
                        <a:pt x="56247" y="75931"/>
                      </a:cubicBezTo>
                      <a:cubicBezTo>
                        <a:pt x="57054" y="78063"/>
                        <a:pt x="57730" y="80239"/>
                        <a:pt x="58546" y="82371"/>
                      </a:cubicBezTo>
                      <a:cubicBezTo>
                        <a:pt x="60257" y="86871"/>
                        <a:pt x="62055" y="91355"/>
                        <a:pt x="63898" y="96198"/>
                      </a:cubicBezTo>
                      <a:cubicBezTo>
                        <a:pt x="64213" y="95575"/>
                        <a:pt x="64442" y="95215"/>
                        <a:pt x="64599" y="94820"/>
                      </a:cubicBezTo>
                      <a:cubicBezTo>
                        <a:pt x="68714" y="84617"/>
                        <a:pt x="72873" y="74439"/>
                        <a:pt x="76882" y="64209"/>
                      </a:cubicBezTo>
                      <a:cubicBezTo>
                        <a:pt x="80269" y="55506"/>
                        <a:pt x="83550" y="46829"/>
                        <a:pt x="86814" y="38055"/>
                      </a:cubicBezTo>
                      <a:cubicBezTo>
                        <a:pt x="89926" y="29732"/>
                        <a:pt x="92979" y="21386"/>
                        <a:pt x="95974" y="13016"/>
                      </a:cubicBezTo>
                      <a:cubicBezTo>
                        <a:pt x="96645" y="11009"/>
                        <a:pt x="97169" y="8957"/>
                        <a:pt x="97544" y="6874"/>
                      </a:cubicBezTo>
                      <a:cubicBezTo>
                        <a:pt x="98051" y="5241"/>
                        <a:pt x="97139" y="3505"/>
                        <a:pt x="95505" y="2998"/>
                      </a:cubicBezTo>
                      <a:cubicBezTo>
                        <a:pt x="95270" y="2925"/>
                        <a:pt x="95026" y="2880"/>
                        <a:pt x="94780" y="2865"/>
                      </a:cubicBezTo>
                      <a:cubicBezTo>
                        <a:pt x="93352" y="2674"/>
                        <a:pt x="91913" y="2572"/>
                        <a:pt x="90473" y="2558"/>
                      </a:cubicBezTo>
                      <a:cubicBezTo>
                        <a:pt x="89323" y="2558"/>
                        <a:pt x="88534" y="2119"/>
                        <a:pt x="88490" y="461"/>
                      </a:cubicBezTo>
                      <a:cubicBezTo>
                        <a:pt x="89788" y="246"/>
                        <a:pt x="91097" y="105"/>
                        <a:pt x="92412" y="40"/>
                      </a:cubicBezTo>
                      <a:cubicBezTo>
                        <a:pt x="95631" y="40"/>
                        <a:pt x="98851" y="224"/>
                        <a:pt x="102062" y="215"/>
                      </a:cubicBezTo>
                      <a:cubicBezTo>
                        <a:pt x="107239" y="215"/>
                        <a:pt x="112406" y="57"/>
                        <a:pt x="117583" y="31"/>
                      </a:cubicBezTo>
                      <a:cubicBezTo>
                        <a:pt x="118740" y="96"/>
                        <a:pt x="119892" y="237"/>
                        <a:pt x="121031" y="452"/>
                      </a:cubicBezTo>
                      <a:cubicBezTo>
                        <a:pt x="121031" y="2084"/>
                        <a:pt x="120268" y="2470"/>
                        <a:pt x="119101" y="2575"/>
                      </a:cubicBezTo>
                      <a:cubicBezTo>
                        <a:pt x="117592" y="2714"/>
                        <a:pt x="116092" y="2937"/>
                        <a:pt x="114609" y="3242"/>
                      </a:cubicBezTo>
                      <a:cubicBezTo>
                        <a:pt x="111713" y="3821"/>
                        <a:pt x="109941" y="5874"/>
                        <a:pt x="108467" y="8225"/>
                      </a:cubicBezTo>
                      <a:cubicBezTo>
                        <a:pt x="104958" y="13972"/>
                        <a:pt x="102861" y="20350"/>
                        <a:pt x="100246" y="26501"/>
                      </a:cubicBezTo>
                      <a:cubicBezTo>
                        <a:pt x="97632" y="32651"/>
                        <a:pt x="95149" y="38678"/>
                        <a:pt x="92631" y="44776"/>
                      </a:cubicBezTo>
                      <a:cubicBezTo>
                        <a:pt x="91920" y="46531"/>
                        <a:pt x="91341" y="48285"/>
                        <a:pt x="90622" y="50040"/>
                      </a:cubicBezTo>
                      <a:cubicBezTo>
                        <a:pt x="88797" y="54427"/>
                        <a:pt x="86893" y="58743"/>
                        <a:pt x="85068" y="63113"/>
                      </a:cubicBezTo>
                      <a:cubicBezTo>
                        <a:pt x="81296" y="72176"/>
                        <a:pt x="77637" y="81291"/>
                        <a:pt x="73759" y="90311"/>
                      </a:cubicBezTo>
                      <a:cubicBezTo>
                        <a:pt x="70109" y="98786"/>
                        <a:pt x="66240" y="107156"/>
                        <a:pt x="62450" y="115578"/>
                      </a:cubicBezTo>
                      <a:cubicBezTo>
                        <a:pt x="62029" y="116517"/>
                        <a:pt x="61441" y="117658"/>
                        <a:pt x="60309" y="117377"/>
                      </a:cubicBezTo>
                      <a:cubicBezTo>
                        <a:pt x="59370" y="117072"/>
                        <a:pt x="58591" y="116406"/>
                        <a:pt x="58142" y="115526"/>
                      </a:cubicBezTo>
                      <a:cubicBezTo>
                        <a:pt x="56387" y="111779"/>
                        <a:pt x="54633" y="107981"/>
                        <a:pt x="53115" y="104120"/>
                      </a:cubicBezTo>
                      <a:cubicBezTo>
                        <a:pt x="50334" y="97215"/>
                        <a:pt x="47675" y="90258"/>
                        <a:pt x="44964" y="83327"/>
                      </a:cubicBezTo>
                      <a:cubicBezTo>
                        <a:pt x="42253" y="76396"/>
                        <a:pt x="39612" y="69640"/>
                        <a:pt x="36919" y="62771"/>
                      </a:cubicBezTo>
                      <a:cubicBezTo>
                        <a:pt x="34919" y="57734"/>
                        <a:pt x="32822" y="52742"/>
                        <a:pt x="30778" y="47715"/>
                      </a:cubicBezTo>
                      <a:cubicBezTo>
                        <a:pt x="29900" y="45522"/>
                        <a:pt x="29075" y="43328"/>
                        <a:pt x="28189" y="41091"/>
                      </a:cubicBezTo>
                      <a:cubicBezTo>
                        <a:pt x="24633" y="32218"/>
                        <a:pt x="21065" y="23348"/>
                        <a:pt x="17486" y="14481"/>
                      </a:cubicBezTo>
                      <a:cubicBezTo>
                        <a:pt x="16757" y="12510"/>
                        <a:pt x="15916" y="10583"/>
                        <a:pt x="14968" y="8708"/>
                      </a:cubicBezTo>
                      <a:cubicBezTo>
                        <a:pt x="13418" y="5923"/>
                        <a:pt x="10718" y="3964"/>
                        <a:pt x="7589" y="3356"/>
                      </a:cubicBezTo>
                      <a:cubicBezTo>
                        <a:pt x="5536" y="2891"/>
                        <a:pt x="3387" y="2865"/>
                        <a:pt x="1298" y="2479"/>
                      </a:cubicBezTo>
                      <a:cubicBezTo>
                        <a:pt x="825" y="2400"/>
                        <a:pt x="421" y="1838"/>
                        <a:pt x="0" y="1505"/>
                      </a:cubicBezTo>
                      <a:cubicBezTo>
                        <a:pt x="362" y="1016"/>
                        <a:pt x="752" y="547"/>
                        <a:pt x="1167" y="101"/>
                      </a:cubicBezTo>
                      <a:cubicBezTo>
                        <a:pt x="1307" y="-39"/>
                        <a:pt x="1658" y="5"/>
                        <a:pt x="1913" y="13"/>
                      </a:cubicBezTo>
                      <a:cubicBezTo>
                        <a:pt x="5422" y="13"/>
                        <a:pt x="8870" y="101"/>
                        <a:pt x="12344" y="101"/>
                      </a:cubicBezTo>
                      <a:cubicBezTo>
                        <a:pt x="17863" y="101"/>
                        <a:pt x="23373" y="101"/>
                        <a:pt x="28882" y="101"/>
                      </a:cubicBezTo>
                      <a:cubicBezTo>
                        <a:pt x="31769" y="101"/>
                        <a:pt x="34647" y="101"/>
                        <a:pt x="37524" y="241"/>
                      </a:cubicBezTo>
                      <a:cubicBezTo>
                        <a:pt x="38279" y="414"/>
                        <a:pt x="38999" y="710"/>
                        <a:pt x="39656" y="11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FCECBD85-D5DA-433F-64B1-2C2ADCD21509}"/>
                    </a:ext>
                  </a:extLst>
                </p:cNvPr>
                <p:cNvSpPr/>
                <p:nvPr/>
              </p:nvSpPr>
              <p:spPr>
                <a:xfrm>
                  <a:off x="1964228" y="1445393"/>
                  <a:ext cx="109118" cy="89689"/>
                </a:xfrm>
                <a:custGeom>
                  <a:avLst/>
                  <a:gdLst>
                    <a:gd name="connsiteX0" fmla="*/ 1772 w 109118"/>
                    <a:gd name="connsiteY0" fmla="*/ 87582 h 89689"/>
                    <a:gd name="connsiteX1" fmla="*/ 3869 w 109118"/>
                    <a:gd name="connsiteY1" fmla="*/ 86705 h 89689"/>
                    <a:gd name="connsiteX2" fmla="*/ 7379 w 109118"/>
                    <a:gd name="connsiteY2" fmla="*/ 86275 h 89689"/>
                    <a:gd name="connsiteX3" fmla="*/ 10748 w 109118"/>
                    <a:gd name="connsiteY3" fmla="*/ 83310 h 89689"/>
                    <a:gd name="connsiteX4" fmla="*/ 12379 w 109118"/>
                    <a:gd name="connsiteY4" fmla="*/ 70632 h 89689"/>
                    <a:gd name="connsiteX5" fmla="*/ 12379 w 109118"/>
                    <a:gd name="connsiteY5" fmla="*/ 14095 h 89689"/>
                    <a:gd name="connsiteX6" fmla="*/ 11739 w 109118"/>
                    <a:gd name="connsiteY6" fmla="*/ 6918 h 89689"/>
                    <a:gd name="connsiteX7" fmla="*/ 7808 w 109118"/>
                    <a:gd name="connsiteY7" fmla="*/ 2812 h 89689"/>
                    <a:gd name="connsiteX8" fmla="*/ 2808 w 109118"/>
                    <a:gd name="connsiteY8" fmla="*/ 2119 h 89689"/>
                    <a:gd name="connsiteX9" fmla="*/ 0 w 109118"/>
                    <a:gd name="connsiteY9" fmla="*/ 408 h 89689"/>
                    <a:gd name="connsiteX10" fmla="*/ 2132 w 109118"/>
                    <a:gd name="connsiteY10" fmla="*/ 57 h 89689"/>
                    <a:gd name="connsiteX11" fmla="*/ 36744 w 109118"/>
                    <a:gd name="connsiteY11" fmla="*/ 136 h 89689"/>
                    <a:gd name="connsiteX12" fmla="*/ 65889 w 109118"/>
                    <a:gd name="connsiteY12" fmla="*/ 1356 h 89689"/>
                    <a:gd name="connsiteX13" fmla="*/ 80427 w 109118"/>
                    <a:gd name="connsiteY13" fmla="*/ 4918 h 89689"/>
                    <a:gd name="connsiteX14" fmla="*/ 99729 w 109118"/>
                    <a:gd name="connsiteY14" fmla="*/ 17894 h 89689"/>
                    <a:gd name="connsiteX15" fmla="*/ 105124 w 109118"/>
                    <a:gd name="connsiteY15" fmla="*/ 26132 h 89689"/>
                    <a:gd name="connsiteX16" fmla="*/ 108853 w 109118"/>
                    <a:gd name="connsiteY16" fmla="*/ 37626 h 89689"/>
                    <a:gd name="connsiteX17" fmla="*/ 107353 w 109118"/>
                    <a:gd name="connsiteY17" fmla="*/ 56164 h 89689"/>
                    <a:gd name="connsiteX18" fmla="*/ 97211 w 109118"/>
                    <a:gd name="connsiteY18" fmla="*/ 72930 h 89689"/>
                    <a:gd name="connsiteX19" fmla="*/ 88507 w 109118"/>
                    <a:gd name="connsiteY19" fmla="*/ 80230 h 89689"/>
                    <a:gd name="connsiteX20" fmla="*/ 71443 w 109118"/>
                    <a:gd name="connsiteY20" fmla="*/ 87249 h 89689"/>
                    <a:gd name="connsiteX21" fmla="*/ 45728 w 109118"/>
                    <a:gd name="connsiteY21" fmla="*/ 89626 h 89689"/>
                    <a:gd name="connsiteX22" fmla="*/ 23653 w 109118"/>
                    <a:gd name="connsiteY22" fmla="*/ 88679 h 89689"/>
                    <a:gd name="connsiteX23" fmla="*/ 5571 w 109118"/>
                    <a:gd name="connsiteY23" fmla="*/ 88626 h 89689"/>
                    <a:gd name="connsiteX24" fmla="*/ 3290 w 109118"/>
                    <a:gd name="connsiteY24" fmla="*/ 88547 h 89689"/>
                    <a:gd name="connsiteX25" fmla="*/ 1772 w 109118"/>
                    <a:gd name="connsiteY25" fmla="*/ 87582 h 89689"/>
                    <a:gd name="connsiteX26" fmla="*/ 24469 w 109118"/>
                    <a:gd name="connsiteY26" fmla="*/ 39670 h 89689"/>
                    <a:gd name="connsiteX27" fmla="*/ 24636 w 109118"/>
                    <a:gd name="connsiteY27" fmla="*/ 39670 h 89689"/>
                    <a:gd name="connsiteX28" fmla="*/ 24680 w 109118"/>
                    <a:gd name="connsiteY28" fmla="*/ 70193 h 89689"/>
                    <a:gd name="connsiteX29" fmla="*/ 25908 w 109118"/>
                    <a:gd name="connsiteY29" fmla="*/ 78967 h 89689"/>
                    <a:gd name="connsiteX30" fmla="*/ 28216 w 109118"/>
                    <a:gd name="connsiteY30" fmla="*/ 82134 h 89689"/>
                    <a:gd name="connsiteX31" fmla="*/ 33348 w 109118"/>
                    <a:gd name="connsiteY31" fmla="*/ 84248 h 89689"/>
                    <a:gd name="connsiteX32" fmla="*/ 57914 w 109118"/>
                    <a:gd name="connsiteY32" fmla="*/ 85196 h 89689"/>
                    <a:gd name="connsiteX33" fmla="*/ 78593 w 109118"/>
                    <a:gd name="connsiteY33" fmla="*/ 80370 h 89689"/>
                    <a:gd name="connsiteX34" fmla="*/ 86840 w 109118"/>
                    <a:gd name="connsiteY34" fmla="*/ 76528 h 89689"/>
                    <a:gd name="connsiteX35" fmla="*/ 100378 w 109118"/>
                    <a:gd name="connsiteY35" fmla="*/ 53988 h 89689"/>
                    <a:gd name="connsiteX36" fmla="*/ 100843 w 109118"/>
                    <a:gd name="connsiteY36" fmla="*/ 50216 h 89689"/>
                    <a:gd name="connsiteX37" fmla="*/ 100299 w 109118"/>
                    <a:gd name="connsiteY37" fmla="*/ 39951 h 89689"/>
                    <a:gd name="connsiteX38" fmla="*/ 97728 w 109118"/>
                    <a:gd name="connsiteY38" fmla="*/ 31335 h 89689"/>
                    <a:gd name="connsiteX39" fmla="*/ 89832 w 109118"/>
                    <a:gd name="connsiteY39" fmla="*/ 20263 h 89689"/>
                    <a:gd name="connsiteX40" fmla="*/ 74426 w 109118"/>
                    <a:gd name="connsiteY40" fmla="*/ 9919 h 89689"/>
                    <a:gd name="connsiteX41" fmla="*/ 57475 w 109118"/>
                    <a:gd name="connsiteY41" fmla="*/ 5646 h 89689"/>
                    <a:gd name="connsiteX42" fmla="*/ 46359 w 109118"/>
                    <a:gd name="connsiteY42" fmla="*/ 4707 h 89689"/>
                    <a:gd name="connsiteX43" fmla="*/ 28102 w 109118"/>
                    <a:gd name="connsiteY43" fmla="*/ 4760 h 89689"/>
                    <a:gd name="connsiteX44" fmla="*/ 24671 w 109118"/>
                    <a:gd name="connsiteY44" fmla="*/ 8410 h 89689"/>
                    <a:gd name="connsiteX45" fmla="*/ 24478 w 109118"/>
                    <a:gd name="connsiteY45" fmla="*/ 17043 h 89689"/>
                    <a:gd name="connsiteX46" fmla="*/ 24469 w 109118"/>
                    <a:gd name="connsiteY46" fmla="*/ 39670 h 8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09118" h="89689">
                      <a:moveTo>
                        <a:pt x="1772" y="87582"/>
                      </a:moveTo>
                      <a:cubicBezTo>
                        <a:pt x="2445" y="87231"/>
                        <a:pt x="3147" y="86937"/>
                        <a:pt x="3869" y="86705"/>
                      </a:cubicBezTo>
                      <a:cubicBezTo>
                        <a:pt x="5036" y="86494"/>
                        <a:pt x="6220" y="86424"/>
                        <a:pt x="7379" y="86275"/>
                      </a:cubicBezTo>
                      <a:cubicBezTo>
                        <a:pt x="9046" y="86170"/>
                        <a:pt x="10431" y="84950"/>
                        <a:pt x="10748" y="83310"/>
                      </a:cubicBezTo>
                      <a:cubicBezTo>
                        <a:pt x="11834" y="79171"/>
                        <a:pt x="12382" y="74910"/>
                        <a:pt x="12379" y="70632"/>
                      </a:cubicBezTo>
                      <a:cubicBezTo>
                        <a:pt x="12379" y="51786"/>
                        <a:pt x="12379" y="32906"/>
                        <a:pt x="12379" y="14095"/>
                      </a:cubicBezTo>
                      <a:cubicBezTo>
                        <a:pt x="12297" y="11693"/>
                        <a:pt x="12083" y="9297"/>
                        <a:pt x="11739" y="6918"/>
                      </a:cubicBezTo>
                      <a:cubicBezTo>
                        <a:pt x="11476" y="4585"/>
                        <a:pt x="9984" y="3304"/>
                        <a:pt x="7808" y="2812"/>
                      </a:cubicBezTo>
                      <a:cubicBezTo>
                        <a:pt x="6158" y="2475"/>
                        <a:pt x="4488" y="2244"/>
                        <a:pt x="2808" y="2119"/>
                      </a:cubicBezTo>
                      <a:cubicBezTo>
                        <a:pt x="1720" y="2014"/>
                        <a:pt x="579" y="2119"/>
                        <a:pt x="0" y="408"/>
                      </a:cubicBezTo>
                      <a:cubicBezTo>
                        <a:pt x="700" y="236"/>
                        <a:pt x="1413" y="119"/>
                        <a:pt x="2132" y="57"/>
                      </a:cubicBezTo>
                      <a:cubicBezTo>
                        <a:pt x="13669" y="57"/>
                        <a:pt x="25215" y="356"/>
                        <a:pt x="36744" y="136"/>
                      </a:cubicBezTo>
                      <a:cubicBezTo>
                        <a:pt x="46500" y="-48"/>
                        <a:pt x="56247" y="-311"/>
                        <a:pt x="65889" y="1356"/>
                      </a:cubicBezTo>
                      <a:cubicBezTo>
                        <a:pt x="70823" y="2152"/>
                        <a:pt x="75684" y="3343"/>
                        <a:pt x="80427" y="4918"/>
                      </a:cubicBezTo>
                      <a:cubicBezTo>
                        <a:pt x="87929" y="7392"/>
                        <a:pt x="94606" y="11881"/>
                        <a:pt x="99729" y="17894"/>
                      </a:cubicBezTo>
                      <a:cubicBezTo>
                        <a:pt x="101785" y="20462"/>
                        <a:pt x="103593" y="23220"/>
                        <a:pt x="105124" y="26132"/>
                      </a:cubicBezTo>
                      <a:cubicBezTo>
                        <a:pt x="107202" y="29641"/>
                        <a:pt x="108475" y="33566"/>
                        <a:pt x="108853" y="37626"/>
                      </a:cubicBezTo>
                      <a:cubicBezTo>
                        <a:pt x="109257" y="43881"/>
                        <a:pt x="109485" y="50172"/>
                        <a:pt x="107353" y="56164"/>
                      </a:cubicBezTo>
                      <a:cubicBezTo>
                        <a:pt x="105198" y="62408"/>
                        <a:pt x="101740" y="68123"/>
                        <a:pt x="97211" y="72930"/>
                      </a:cubicBezTo>
                      <a:cubicBezTo>
                        <a:pt x="94659" y="75753"/>
                        <a:pt x="91731" y="78209"/>
                        <a:pt x="88507" y="80230"/>
                      </a:cubicBezTo>
                      <a:cubicBezTo>
                        <a:pt x="83181" y="83367"/>
                        <a:pt x="77435" y="85730"/>
                        <a:pt x="71443" y="87249"/>
                      </a:cubicBezTo>
                      <a:cubicBezTo>
                        <a:pt x="62976" y="89425"/>
                        <a:pt x="54387" y="89881"/>
                        <a:pt x="45728" y="89626"/>
                      </a:cubicBezTo>
                      <a:cubicBezTo>
                        <a:pt x="38367" y="89390"/>
                        <a:pt x="31014" y="88872"/>
                        <a:pt x="23653" y="88679"/>
                      </a:cubicBezTo>
                      <a:cubicBezTo>
                        <a:pt x="17626" y="88512"/>
                        <a:pt x="11599" y="88679"/>
                        <a:pt x="5571" y="88626"/>
                      </a:cubicBezTo>
                      <a:cubicBezTo>
                        <a:pt x="4810" y="88662"/>
                        <a:pt x="4047" y="88636"/>
                        <a:pt x="3290" y="88547"/>
                      </a:cubicBezTo>
                      <a:cubicBezTo>
                        <a:pt x="2851" y="88503"/>
                        <a:pt x="2527" y="88091"/>
                        <a:pt x="1772" y="87582"/>
                      </a:cubicBezTo>
                      <a:close/>
                      <a:moveTo>
                        <a:pt x="24469" y="39670"/>
                      </a:moveTo>
                      <a:lnTo>
                        <a:pt x="24636" y="39670"/>
                      </a:lnTo>
                      <a:cubicBezTo>
                        <a:pt x="24636" y="49847"/>
                        <a:pt x="24575" y="60025"/>
                        <a:pt x="24680" y="70193"/>
                      </a:cubicBezTo>
                      <a:cubicBezTo>
                        <a:pt x="24654" y="73162"/>
                        <a:pt x="25068" y="76119"/>
                        <a:pt x="25908" y="78967"/>
                      </a:cubicBezTo>
                      <a:cubicBezTo>
                        <a:pt x="26215" y="80291"/>
                        <a:pt x="27049" y="81436"/>
                        <a:pt x="28216" y="82134"/>
                      </a:cubicBezTo>
                      <a:cubicBezTo>
                        <a:pt x="29819" y="83075"/>
                        <a:pt x="31547" y="83787"/>
                        <a:pt x="33348" y="84248"/>
                      </a:cubicBezTo>
                      <a:cubicBezTo>
                        <a:pt x="41472" y="85915"/>
                        <a:pt x="49737" y="85564"/>
                        <a:pt x="57914" y="85196"/>
                      </a:cubicBezTo>
                      <a:cubicBezTo>
                        <a:pt x="65032" y="84776"/>
                        <a:pt x="72025" y="83145"/>
                        <a:pt x="78593" y="80370"/>
                      </a:cubicBezTo>
                      <a:cubicBezTo>
                        <a:pt x="81453" y="79340"/>
                        <a:pt x="84213" y="78054"/>
                        <a:pt x="86840" y="76528"/>
                      </a:cubicBezTo>
                      <a:cubicBezTo>
                        <a:pt x="95044" y="71263"/>
                        <a:pt x="98702" y="63209"/>
                        <a:pt x="100378" y="53988"/>
                      </a:cubicBezTo>
                      <a:cubicBezTo>
                        <a:pt x="100650" y="52748"/>
                        <a:pt x="100805" y="51485"/>
                        <a:pt x="100843" y="50216"/>
                      </a:cubicBezTo>
                      <a:cubicBezTo>
                        <a:pt x="100955" y="46784"/>
                        <a:pt x="100773" y="43350"/>
                        <a:pt x="100299" y="39951"/>
                      </a:cubicBezTo>
                      <a:cubicBezTo>
                        <a:pt x="99755" y="36968"/>
                        <a:pt x="99334" y="33993"/>
                        <a:pt x="97728" y="31335"/>
                      </a:cubicBezTo>
                      <a:cubicBezTo>
                        <a:pt x="95466" y="27394"/>
                        <a:pt x="92820" y="23685"/>
                        <a:pt x="89832" y="20263"/>
                      </a:cubicBezTo>
                      <a:cubicBezTo>
                        <a:pt x="85574" y="15659"/>
                        <a:pt x="80299" y="12117"/>
                        <a:pt x="74426" y="9919"/>
                      </a:cubicBezTo>
                      <a:cubicBezTo>
                        <a:pt x="68978" y="7785"/>
                        <a:pt x="63283" y="6349"/>
                        <a:pt x="57475" y="5646"/>
                      </a:cubicBezTo>
                      <a:cubicBezTo>
                        <a:pt x="53791" y="5199"/>
                        <a:pt x="50071" y="4874"/>
                        <a:pt x="46359" y="4707"/>
                      </a:cubicBezTo>
                      <a:cubicBezTo>
                        <a:pt x="40279" y="4444"/>
                        <a:pt x="34190" y="3830"/>
                        <a:pt x="28102" y="4760"/>
                      </a:cubicBezTo>
                      <a:cubicBezTo>
                        <a:pt x="25022" y="5225"/>
                        <a:pt x="24847" y="5787"/>
                        <a:pt x="24671" y="8410"/>
                      </a:cubicBezTo>
                      <a:cubicBezTo>
                        <a:pt x="24478" y="11279"/>
                        <a:pt x="24487" y="14165"/>
                        <a:pt x="24478" y="17043"/>
                      </a:cubicBezTo>
                      <a:cubicBezTo>
                        <a:pt x="24452" y="24571"/>
                        <a:pt x="24469" y="32116"/>
                        <a:pt x="24469" y="396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2588C2EB-22E7-62BE-9432-CE2F854963C3}"/>
                    </a:ext>
                  </a:extLst>
                </p:cNvPr>
                <p:cNvSpPr/>
                <p:nvPr/>
              </p:nvSpPr>
              <p:spPr>
                <a:xfrm>
                  <a:off x="2364069" y="1303709"/>
                  <a:ext cx="111709" cy="92603"/>
                </a:xfrm>
                <a:custGeom>
                  <a:avLst/>
                  <a:gdLst>
                    <a:gd name="connsiteX0" fmla="*/ 31220 w 111709"/>
                    <a:gd name="connsiteY0" fmla="*/ 88706 h 92603"/>
                    <a:gd name="connsiteX1" fmla="*/ 29193 w 111709"/>
                    <a:gd name="connsiteY1" fmla="*/ 89163 h 92603"/>
                    <a:gd name="connsiteX2" fmla="*/ 3750 w 111709"/>
                    <a:gd name="connsiteY2" fmla="*/ 89163 h 92603"/>
                    <a:gd name="connsiteX3" fmla="*/ 1267 w 111709"/>
                    <a:gd name="connsiteY3" fmla="*/ 88662 h 92603"/>
                    <a:gd name="connsiteX4" fmla="*/ 3022 w 111709"/>
                    <a:gd name="connsiteY4" fmla="*/ 87425 h 92603"/>
                    <a:gd name="connsiteX5" fmla="*/ 5786 w 111709"/>
                    <a:gd name="connsiteY5" fmla="*/ 87039 h 92603"/>
                    <a:gd name="connsiteX6" fmla="*/ 9058 w 111709"/>
                    <a:gd name="connsiteY6" fmla="*/ 83662 h 92603"/>
                    <a:gd name="connsiteX7" fmla="*/ 10058 w 111709"/>
                    <a:gd name="connsiteY7" fmla="*/ 70545 h 92603"/>
                    <a:gd name="connsiteX8" fmla="*/ 10058 w 111709"/>
                    <a:gd name="connsiteY8" fmla="*/ 13736 h 92603"/>
                    <a:gd name="connsiteX9" fmla="*/ 9330 w 111709"/>
                    <a:gd name="connsiteY9" fmla="*/ 5691 h 92603"/>
                    <a:gd name="connsiteX10" fmla="*/ 6593 w 111709"/>
                    <a:gd name="connsiteY10" fmla="*/ 2945 h 92603"/>
                    <a:gd name="connsiteX11" fmla="*/ 2636 w 111709"/>
                    <a:gd name="connsiteY11" fmla="*/ 2068 h 92603"/>
                    <a:gd name="connsiteX12" fmla="*/ 4 w 111709"/>
                    <a:gd name="connsiteY12" fmla="*/ 1559 h 92603"/>
                    <a:gd name="connsiteX13" fmla="*/ 1206 w 111709"/>
                    <a:gd name="connsiteY13" fmla="*/ 23 h 92603"/>
                    <a:gd name="connsiteX14" fmla="*/ 3241 w 111709"/>
                    <a:gd name="connsiteY14" fmla="*/ 23 h 92603"/>
                    <a:gd name="connsiteX15" fmla="*/ 26632 w 111709"/>
                    <a:gd name="connsiteY15" fmla="*/ 23 h 92603"/>
                    <a:gd name="connsiteX16" fmla="*/ 42564 w 111709"/>
                    <a:gd name="connsiteY16" fmla="*/ 1524 h 92603"/>
                    <a:gd name="connsiteX17" fmla="*/ 55339 w 111709"/>
                    <a:gd name="connsiteY17" fmla="*/ 10043 h 92603"/>
                    <a:gd name="connsiteX18" fmla="*/ 58699 w 111709"/>
                    <a:gd name="connsiteY18" fmla="*/ 25414 h 92603"/>
                    <a:gd name="connsiteX19" fmla="*/ 53645 w 111709"/>
                    <a:gd name="connsiteY19" fmla="*/ 38574 h 92603"/>
                    <a:gd name="connsiteX20" fmla="*/ 46697 w 111709"/>
                    <a:gd name="connsiteY20" fmla="*/ 46646 h 92603"/>
                    <a:gd name="connsiteX21" fmla="*/ 45214 w 111709"/>
                    <a:gd name="connsiteY21" fmla="*/ 48278 h 92603"/>
                    <a:gd name="connsiteX22" fmla="*/ 47653 w 111709"/>
                    <a:gd name="connsiteY22" fmla="*/ 49725 h 92603"/>
                    <a:gd name="connsiteX23" fmla="*/ 59366 w 111709"/>
                    <a:gd name="connsiteY23" fmla="*/ 58894 h 92603"/>
                    <a:gd name="connsiteX24" fmla="*/ 61410 w 111709"/>
                    <a:gd name="connsiteY24" fmla="*/ 61157 h 92603"/>
                    <a:gd name="connsiteX25" fmla="*/ 69999 w 111709"/>
                    <a:gd name="connsiteY25" fmla="*/ 73958 h 92603"/>
                    <a:gd name="connsiteX26" fmla="*/ 76395 w 111709"/>
                    <a:gd name="connsiteY26" fmla="*/ 82732 h 92603"/>
                    <a:gd name="connsiteX27" fmla="*/ 78036 w 111709"/>
                    <a:gd name="connsiteY27" fmla="*/ 83898 h 92603"/>
                    <a:gd name="connsiteX28" fmla="*/ 92301 w 111709"/>
                    <a:gd name="connsiteY28" fmla="*/ 86092 h 92603"/>
                    <a:gd name="connsiteX29" fmla="*/ 101347 w 111709"/>
                    <a:gd name="connsiteY29" fmla="*/ 84864 h 92603"/>
                    <a:gd name="connsiteX30" fmla="*/ 107945 w 111709"/>
                    <a:gd name="connsiteY30" fmla="*/ 82495 h 92603"/>
                    <a:gd name="connsiteX31" fmla="*/ 111709 w 111709"/>
                    <a:gd name="connsiteY31" fmla="*/ 81021 h 92603"/>
                    <a:gd name="connsiteX32" fmla="*/ 110550 w 111709"/>
                    <a:gd name="connsiteY32" fmla="*/ 84012 h 92603"/>
                    <a:gd name="connsiteX33" fmla="*/ 101180 w 111709"/>
                    <a:gd name="connsiteY33" fmla="*/ 89935 h 92603"/>
                    <a:gd name="connsiteX34" fmla="*/ 80905 w 111709"/>
                    <a:gd name="connsiteY34" fmla="*/ 92268 h 92603"/>
                    <a:gd name="connsiteX35" fmla="*/ 59111 w 111709"/>
                    <a:gd name="connsiteY35" fmla="*/ 79617 h 92603"/>
                    <a:gd name="connsiteX36" fmla="*/ 49846 w 111709"/>
                    <a:gd name="connsiteY36" fmla="*/ 66676 h 92603"/>
                    <a:gd name="connsiteX37" fmla="*/ 39476 w 111709"/>
                    <a:gd name="connsiteY37" fmla="*/ 55323 h 92603"/>
                    <a:gd name="connsiteX38" fmla="*/ 35967 w 111709"/>
                    <a:gd name="connsiteY38" fmla="*/ 52270 h 92603"/>
                    <a:gd name="connsiteX39" fmla="*/ 33335 w 111709"/>
                    <a:gd name="connsiteY39" fmla="*/ 51559 h 92603"/>
                    <a:gd name="connsiteX40" fmla="*/ 21876 w 111709"/>
                    <a:gd name="connsiteY40" fmla="*/ 51559 h 92603"/>
                    <a:gd name="connsiteX41" fmla="*/ 19823 w 111709"/>
                    <a:gd name="connsiteY41" fmla="*/ 53665 h 92603"/>
                    <a:gd name="connsiteX42" fmla="*/ 20122 w 111709"/>
                    <a:gd name="connsiteY42" fmla="*/ 71212 h 92603"/>
                    <a:gd name="connsiteX43" fmla="*/ 20332 w 111709"/>
                    <a:gd name="connsiteY43" fmla="*/ 77546 h 92603"/>
                    <a:gd name="connsiteX44" fmla="*/ 21210 w 111709"/>
                    <a:gd name="connsiteY44" fmla="*/ 84039 h 92603"/>
                    <a:gd name="connsiteX45" fmla="*/ 24114 w 111709"/>
                    <a:gd name="connsiteY45" fmla="*/ 86864 h 92603"/>
                    <a:gd name="connsiteX46" fmla="*/ 29150 w 111709"/>
                    <a:gd name="connsiteY46" fmla="*/ 87460 h 92603"/>
                    <a:gd name="connsiteX47" fmla="*/ 31255 w 111709"/>
                    <a:gd name="connsiteY47" fmla="*/ 87917 h 92603"/>
                    <a:gd name="connsiteX48" fmla="*/ 19753 w 111709"/>
                    <a:gd name="connsiteY48" fmla="*/ 25203 h 92603"/>
                    <a:gd name="connsiteX49" fmla="*/ 19753 w 111709"/>
                    <a:gd name="connsiteY49" fmla="*/ 42514 h 92603"/>
                    <a:gd name="connsiteX50" fmla="*/ 23184 w 111709"/>
                    <a:gd name="connsiteY50" fmla="*/ 46830 h 92603"/>
                    <a:gd name="connsiteX51" fmla="*/ 36590 w 111709"/>
                    <a:gd name="connsiteY51" fmla="*/ 47357 h 92603"/>
                    <a:gd name="connsiteX52" fmla="*/ 45626 w 111709"/>
                    <a:gd name="connsiteY52" fmla="*/ 41215 h 92603"/>
                    <a:gd name="connsiteX53" fmla="*/ 48750 w 111709"/>
                    <a:gd name="connsiteY53" fmla="*/ 28809 h 92603"/>
                    <a:gd name="connsiteX54" fmla="*/ 42985 w 111709"/>
                    <a:gd name="connsiteY54" fmla="*/ 9964 h 92603"/>
                    <a:gd name="connsiteX55" fmla="*/ 37721 w 111709"/>
                    <a:gd name="connsiteY55" fmla="*/ 6042 h 92603"/>
                    <a:gd name="connsiteX56" fmla="*/ 21789 w 111709"/>
                    <a:gd name="connsiteY56" fmla="*/ 4542 h 92603"/>
                    <a:gd name="connsiteX57" fmla="*/ 19779 w 111709"/>
                    <a:gd name="connsiteY57" fmla="*/ 6655 h 92603"/>
                    <a:gd name="connsiteX58" fmla="*/ 19779 w 111709"/>
                    <a:gd name="connsiteY58" fmla="*/ 6665 h 92603"/>
                    <a:gd name="connsiteX59" fmla="*/ 19718 w 111709"/>
                    <a:gd name="connsiteY59" fmla="*/ 8692 h 92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111709" h="92603">
                      <a:moveTo>
                        <a:pt x="31220" y="88706"/>
                      </a:moveTo>
                      <a:cubicBezTo>
                        <a:pt x="30562" y="88929"/>
                        <a:pt x="29883" y="89082"/>
                        <a:pt x="29193" y="89163"/>
                      </a:cubicBezTo>
                      <a:cubicBezTo>
                        <a:pt x="20712" y="89163"/>
                        <a:pt x="12232" y="89163"/>
                        <a:pt x="3750" y="89163"/>
                      </a:cubicBezTo>
                      <a:cubicBezTo>
                        <a:pt x="2911" y="89064"/>
                        <a:pt x="2080" y="88897"/>
                        <a:pt x="1267" y="88662"/>
                      </a:cubicBezTo>
                      <a:cubicBezTo>
                        <a:pt x="2206" y="87996"/>
                        <a:pt x="2592" y="87548"/>
                        <a:pt x="3022" y="87425"/>
                      </a:cubicBezTo>
                      <a:cubicBezTo>
                        <a:pt x="3899" y="87197"/>
                        <a:pt x="4856" y="87180"/>
                        <a:pt x="5786" y="87039"/>
                      </a:cubicBezTo>
                      <a:cubicBezTo>
                        <a:pt x="7725" y="86741"/>
                        <a:pt x="8620" y="85486"/>
                        <a:pt x="9058" y="83662"/>
                      </a:cubicBezTo>
                      <a:cubicBezTo>
                        <a:pt x="10120" y="79336"/>
                        <a:pt x="10050" y="74932"/>
                        <a:pt x="10058" y="70545"/>
                      </a:cubicBezTo>
                      <a:cubicBezTo>
                        <a:pt x="10093" y="51612"/>
                        <a:pt x="10093" y="32676"/>
                        <a:pt x="10058" y="13736"/>
                      </a:cubicBezTo>
                      <a:cubicBezTo>
                        <a:pt x="10058" y="11104"/>
                        <a:pt x="10304" y="8341"/>
                        <a:pt x="9330" y="5691"/>
                      </a:cubicBezTo>
                      <a:cubicBezTo>
                        <a:pt x="8959" y="4361"/>
                        <a:pt x="7922" y="3320"/>
                        <a:pt x="6593" y="2945"/>
                      </a:cubicBezTo>
                      <a:cubicBezTo>
                        <a:pt x="5303" y="2568"/>
                        <a:pt x="3961" y="2357"/>
                        <a:pt x="2636" y="2068"/>
                      </a:cubicBezTo>
                      <a:cubicBezTo>
                        <a:pt x="1759" y="1883"/>
                        <a:pt x="881" y="1725"/>
                        <a:pt x="4" y="1559"/>
                      </a:cubicBezTo>
                      <a:cubicBezTo>
                        <a:pt x="-49" y="453"/>
                        <a:pt x="434" y="76"/>
                        <a:pt x="1206" y="23"/>
                      </a:cubicBezTo>
                      <a:cubicBezTo>
                        <a:pt x="1978" y="-29"/>
                        <a:pt x="2566" y="23"/>
                        <a:pt x="3241" y="23"/>
                      </a:cubicBezTo>
                      <a:cubicBezTo>
                        <a:pt x="11041" y="23"/>
                        <a:pt x="18841" y="120"/>
                        <a:pt x="26632" y="23"/>
                      </a:cubicBezTo>
                      <a:cubicBezTo>
                        <a:pt x="31980" y="-35"/>
                        <a:pt x="37320" y="468"/>
                        <a:pt x="42564" y="1524"/>
                      </a:cubicBezTo>
                      <a:cubicBezTo>
                        <a:pt x="48039" y="2576"/>
                        <a:pt x="52075" y="5656"/>
                        <a:pt x="55339" y="10043"/>
                      </a:cubicBezTo>
                      <a:cubicBezTo>
                        <a:pt x="58638" y="14435"/>
                        <a:pt x="59865" y="20045"/>
                        <a:pt x="58699" y="25414"/>
                      </a:cubicBezTo>
                      <a:cubicBezTo>
                        <a:pt x="57821" y="29985"/>
                        <a:pt x="56532" y="34556"/>
                        <a:pt x="53645" y="38574"/>
                      </a:cubicBezTo>
                      <a:cubicBezTo>
                        <a:pt x="51531" y="41478"/>
                        <a:pt x="49013" y="43961"/>
                        <a:pt x="46697" y="46646"/>
                      </a:cubicBezTo>
                      <a:cubicBezTo>
                        <a:pt x="46258" y="47146"/>
                        <a:pt x="45819" y="47629"/>
                        <a:pt x="45214" y="48278"/>
                      </a:cubicBezTo>
                      <a:cubicBezTo>
                        <a:pt x="45992" y="48817"/>
                        <a:pt x="46807" y="49301"/>
                        <a:pt x="47653" y="49725"/>
                      </a:cubicBezTo>
                      <a:cubicBezTo>
                        <a:pt x="52399" y="51717"/>
                        <a:pt x="55953" y="55218"/>
                        <a:pt x="59366" y="58894"/>
                      </a:cubicBezTo>
                      <a:cubicBezTo>
                        <a:pt x="60093" y="59605"/>
                        <a:pt x="60776" y="60362"/>
                        <a:pt x="61410" y="61157"/>
                      </a:cubicBezTo>
                      <a:cubicBezTo>
                        <a:pt x="64481" y="65287"/>
                        <a:pt x="67343" y="69554"/>
                        <a:pt x="69999" y="73958"/>
                      </a:cubicBezTo>
                      <a:cubicBezTo>
                        <a:pt x="71868" y="77046"/>
                        <a:pt x="73509" y="80380"/>
                        <a:pt x="76395" y="82732"/>
                      </a:cubicBezTo>
                      <a:cubicBezTo>
                        <a:pt x="76904" y="83169"/>
                        <a:pt x="77457" y="83560"/>
                        <a:pt x="78036" y="83898"/>
                      </a:cubicBezTo>
                      <a:cubicBezTo>
                        <a:pt x="82414" y="86208"/>
                        <a:pt x="87432" y="86980"/>
                        <a:pt x="92301" y="86092"/>
                      </a:cubicBezTo>
                      <a:cubicBezTo>
                        <a:pt x="95293" y="85592"/>
                        <a:pt x="98329" y="85285"/>
                        <a:pt x="101347" y="84864"/>
                      </a:cubicBezTo>
                      <a:cubicBezTo>
                        <a:pt x="103716" y="84685"/>
                        <a:pt x="105997" y="83866"/>
                        <a:pt x="107945" y="82495"/>
                      </a:cubicBezTo>
                      <a:cubicBezTo>
                        <a:pt x="108962" y="81705"/>
                        <a:pt x="110077" y="80863"/>
                        <a:pt x="111709" y="81021"/>
                      </a:cubicBezTo>
                      <a:cubicBezTo>
                        <a:pt x="111735" y="82132"/>
                        <a:pt x="111322" y="83209"/>
                        <a:pt x="110550" y="84012"/>
                      </a:cubicBezTo>
                      <a:cubicBezTo>
                        <a:pt x="107892" y="86639"/>
                        <a:pt x="104698" y="88660"/>
                        <a:pt x="101180" y="89935"/>
                      </a:cubicBezTo>
                      <a:cubicBezTo>
                        <a:pt x="94705" y="92327"/>
                        <a:pt x="87757" y="93127"/>
                        <a:pt x="80905" y="92268"/>
                      </a:cubicBezTo>
                      <a:cubicBezTo>
                        <a:pt x="72258" y="91084"/>
                        <a:pt x="64428" y="86538"/>
                        <a:pt x="59111" y="79617"/>
                      </a:cubicBezTo>
                      <a:cubicBezTo>
                        <a:pt x="55847" y="75441"/>
                        <a:pt x="52882" y="71028"/>
                        <a:pt x="49846" y="66676"/>
                      </a:cubicBezTo>
                      <a:cubicBezTo>
                        <a:pt x="46919" y="62440"/>
                        <a:pt x="43430" y="58621"/>
                        <a:pt x="39476" y="55323"/>
                      </a:cubicBezTo>
                      <a:cubicBezTo>
                        <a:pt x="38283" y="54332"/>
                        <a:pt x="37511" y="52823"/>
                        <a:pt x="35967" y="52270"/>
                      </a:cubicBezTo>
                      <a:cubicBezTo>
                        <a:pt x="35130" y="51901"/>
                        <a:pt x="34243" y="51662"/>
                        <a:pt x="33335" y="51559"/>
                      </a:cubicBezTo>
                      <a:cubicBezTo>
                        <a:pt x="29518" y="51480"/>
                        <a:pt x="25693" y="51498"/>
                        <a:pt x="21876" y="51559"/>
                      </a:cubicBezTo>
                      <a:cubicBezTo>
                        <a:pt x="20122" y="51559"/>
                        <a:pt x="19806" y="51831"/>
                        <a:pt x="19823" y="53665"/>
                      </a:cubicBezTo>
                      <a:cubicBezTo>
                        <a:pt x="19876" y="59508"/>
                        <a:pt x="20008" y="65360"/>
                        <a:pt x="20122" y="71212"/>
                      </a:cubicBezTo>
                      <a:cubicBezTo>
                        <a:pt x="20122" y="73326"/>
                        <a:pt x="20122" y="75450"/>
                        <a:pt x="20332" y="77546"/>
                      </a:cubicBezTo>
                      <a:cubicBezTo>
                        <a:pt x="20543" y="79643"/>
                        <a:pt x="20832" y="81889"/>
                        <a:pt x="21210" y="84039"/>
                      </a:cubicBezTo>
                      <a:cubicBezTo>
                        <a:pt x="21417" y="85534"/>
                        <a:pt x="22613" y="86697"/>
                        <a:pt x="24114" y="86864"/>
                      </a:cubicBezTo>
                      <a:cubicBezTo>
                        <a:pt x="25781" y="87127"/>
                        <a:pt x="27474" y="87241"/>
                        <a:pt x="29150" y="87460"/>
                      </a:cubicBezTo>
                      <a:cubicBezTo>
                        <a:pt x="29860" y="87548"/>
                        <a:pt x="30553" y="87759"/>
                        <a:pt x="31255" y="87917"/>
                      </a:cubicBezTo>
                      <a:close/>
                      <a:moveTo>
                        <a:pt x="19753" y="25203"/>
                      </a:moveTo>
                      <a:cubicBezTo>
                        <a:pt x="19753" y="30976"/>
                        <a:pt x="19753" y="36747"/>
                        <a:pt x="19753" y="42514"/>
                      </a:cubicBezTo>
                      <a:cubicBezTo>
                        <a:pt x="19753" y="45611"/>
                        <a:pt x="20209" y="46260"/>
                        <a:pt x="23184" y="46830"/>
                      </a:cubicBezTo>
                      <a:cubicBezTo>
                        <a:pt x="27598" y="47702"/>
                        <a:pt x="32120" y="47880"/>
                        <a:pt x="36590" y="47357"/>
                      </a:cubicBezTo>
                      <a:cubicBezTo>
                        <a:pt x="40446" y="46970"/>
                        <a:pt x="43847" y="44659"/>
                        <a:pt x="45626" y="41215"/>
                      </a:cubicBezTo>
                      <a:cubicBezTo>
                        <a:pt x="47635" y="37386"/>
                        <a:pt x="48705" y="33134"/>
                        <a:pt x="48750" y="28809"/>
                      </a:cubicBezTo>
                      <a:cubicBezTo>
                        <a:pt x="48802" y="21870"/>
                        <a:pt x="47785" y="15395"/>
                        <a:pt x="42985" y="9964"/>
                      </a:cubicBezTo>
                      <a:cubicBezTo>
                        <a:pt x="41511" y="8317"/>
                        <a:pt x="39721" y="6983"/>
                        <a:pt x="37721" y="6042"/>
                      </a:cubicBezTo>
                      <a:cubicBezTo>
                        <a:pt x="32606" y="3550"/>
                        <a:pt x="27193" y="3822"/>
                        <a:pt x="21789" y="4542"/>
                      </a:cubicBezTo>
                      <a:cubicBezTo>
                        <a:pt x="20651" y="4570"/>
                        <a:pt x="19751" y="5516"/>
                        <a:pt x="19779" y="6655"/>
                      </a:cubicBezTo>
                      <a:cubicBezTo>
                        <a:pt x="19779" y="6658"/>
                        <a:pt x="19779" y="6662"/>
                        <a:pt x="19779" y="6665"/>
                      </a:cubicBezTo>
                      <a:cubicBezTo>
                        <a:pt x="19715" y="7339"/>
                        <a:pt x="19694" y="8015"/>
                        <a:pt x="19718" y="86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0B4C8C33-5A34-234F-A209-4E03EC9976F1}"/>
                    </a:ext>
                  </a:extLst>
                </p:cNvPr>
                <p:cNvSpPr/>
                <p:nvPr/>
              </p:nvSpPr>
              <p:spPr>
                <a:xfrm>
                  <a:off x="2034126" y="1301450"/>
                  <a:ext cx="95034" cy="91257"/>
                </a:xfrm>
                <a:custGeom>
                  <a:avLst/>
                  <a:gdLst>
                    <a:gd name="connsiteX0" fmla="*/ 85612 w 95034"/>
                    <a:gd name="connsiteY0" fmla="*/ 91211 h 91257"/>
                    <a:gd name="connsiteX1" fmla="*/ 82304 w 95034"/>
                    <a:gd name="connsiteY1" fmla="*/ 89772 h 91257"/>
                    <a:gd name="connsiteX2" fmla="*/ 68784 w 95034"/>
                    <a:gd name="connsiteY2" fmla="*/ 75989 h 91257"/>
                    <a:gd name="connsiteX3" fmla="*/ 60590 w 95034"/>
                    <a:gd name="connsiteY3" fmla="*/ 67663 h 91257"/>
                    <a:gd name="connsiteX4" fmla="*/ 54010 w 95034"/>
                    <a:gd name="connsiteY4" fmla="*/ 60644 h 91257"/>
                    <a:gd name="connsiteX5" fmla="*/ 49000 w 95034"/>
                    <a:gd name="connsiteY5" fmla="*/ 55283 h 91257"/>
                    <a:gd name="connsiteX6" fmla="*/ 22118 w 95034"/>
                    <a:gd name="connsiteY6" fmla="*/ 26138 h 91257"/>
                    <a:gd name="connsiteX7" fmla="*/ 16029 w 95034"/>
                    <a:gd name="connsiteY7" fmla="*/ 19329 h 91257"/>
                    <a:gd name="connsiteX8" fmla="*/ 14933 w 95034"/>
                    <a:gd name="connsiteY8" fmla="*/ 18540 h 91257"/>
                    <a:gd name="connsiteX9" fmla="*/ 14933 w 95034"/>
                    <a:gd name="connsiteY9" fmla="*/ 23207 h 91257"/>
                    <a:gd name="connsiteX10" fmla="*/ 15380 w 95034"/>
                    <a:gd name="connsiteY10" fmla="*/ 36648 h 91257"/>
                    <a:gd name="connsiteX11" fmla="*/ 15854 w 95034"/>
                    <a:gd name="connsiteY11" fmla="*/ 49265 h 91257"/>
                    <a:gd name="connsiteX12" fmla="*/ 15854 w 95034"/>
                    <a:gd name="connsiteY12" fmla="*/ 56634 h 91257"/>
                    <a:gd name="connsiteX13" fmla="*/ 16503 w 95034"/>
                    <a:gd name="connsiteY13" fmla="*/ 75594 h 91257"/>
                    <a:gd name="connsiteX14" fmla="*/ 17600 w 95034"/>
                    <a:gd name="connsiteY14" fmla="*/ 83806 h 91257"/>
                    <a:gd name="connsiteX15" fmla="*/ 22864 w 95034"/>
                    <a:gd name="connsiteY15" fmla="*/ 88596 h 91257"/>
                    <a:gd name="connsiteX16" fmla="*/ 27786 w 95034"/>
                    <a:gd name="connsiteY16" fmla="*/ 89202 h 91257"/>
                    <a:gd name="connsiteX17" fmla="*/ 26575 w 95034"/>
                    <a:gd name="connsiteY17" fmla="*/ 90649 h 91257"/>
                    <a:gd name="connsiteX18" fmla="*/ 23004 w 95034"/>
                    <a:gd name="connsiteY18" fmla="*/ 90649 h 91257"/>
                    <a:gd name="connsiteX19" fmla="*/ 2395 w 95034"/>
                    <a:gd name="connsiteY19" fmla="*/ 90649 h 91257"/>
                    <a:gd name="connsiteX20" fmla="*/ 0 w 95034"/>
                    <a:gd name="connsiteY20" fmla="*/ 89526 h 91257"/>
                    <a:gd name="connsiteX21" fmla="*/ 3509 w 95034"/>
                    <a:gd name="connsiteY21" fmla="*/ 88649 h 91257"/>
                    <a:gd name="connsiteX22" fmla="*/ 8537 w 95034"/>
                    <a:gd name="connsiteY22" fmla="*/ 83885 h 91257"/>
                    <a:gd name="connsiteX23" fmla="*/ 9212 w 95034"/>
                    <a:gd name="connsiteY23" fmla="*/ 72997 h 91257"/>
                    <a:gd name="connsiteX24" fmla="*/ 9212 w 95034"/>
                    <a:gd name="connsiteY24" fmla="*/ 6748 h 91257"/>
                    <a:gd name="connsiteX25" fmla="*/ 9563 w 95034"/>
                    <a:gd name="connsiteY25" fmla="*/ 1484 h 91257"/>
                    <a:gd name="connsiteX26" fmla="*/ 11704 w 95034"/>
                    <a:gd name="connsiteY26" fmla="*/ 607 h 91257"/>
                    <a:gd name="connsiteX27" fmla="*/ 17415 w 95034"/>
                    <a:gd name="connsiteY27" fmla="*/ 6037 h 91257"/>
                    <a:gd name="connsiteX28" fmla="*/ 33296 w 95034"/>
                    <a:gd name="connsiteY28" fmla="*/ 23198 h 91257"/>
                    <a:gd name="connsiteX29" fmla="*/ 44236 w 95034"/>
                    <a:gd name="connsiteY29" fmla="*/ 35236 h 91257"/>
                    <a:gd name="connsiteX30" fmla="*/ 50378 w 95034"/>
                    <a:gd name="connsiteY30" fmla="*/ 41597 h 91257"/>
                    <a:gd name="connsiteX31" fmla="*/ 55598 w 95034"/>
                    <a:gd name="connsiteY31" fmla="*/ 47115 h 91257"/>
                    <a:gd name="connsiteX32" fmla="*/ 78339 w 95034"/>
                    <a:gd name="connsiteY32" fmla="*/ 72085 h 91257"/>
                    <a:gd name="connsiteX33" fmla="*/ 79892 w 95034"/>
                    <a:gd name="connsiteY33" fmla="*/ 73953 h 91257"/>
                    <a:gd name="connsiteX34" fmla="*/ 80330 w 95034"/>
                    <a:gd name="connsiteY34" fmla="*/ 69874 h 91257"/>
                    <a:gd name="connsiteX35" fmla="*/ 80023 w 95034"/>
                    <a:gd name="connsiteY35" fmla="*/ 61837 h 91257"/>
                    <a:gd name="connsiteX36" fmla="*/ 79830 w 95034"/>
                    <a:gd name="connsiteY36" fmla="*/ 46308 h 91257"/>
                    <a:gd name="connsiteX37" fmla="*/ 79339 w 95034"/>
                    <a:gd name="connsiteY37" fmla="*/ 28857 h 91257"/>
                    <a:gd name="connsiteX38" fmla="*/ 78813 w 95034"/>
                    <a:gd name="connsiteY38" fmla="*/ 11091 h 91257"/>
                    <a:gd name="connsiteX39" fmla="*/ 78435 w 95034"/>
                    <a:gd name="connsiteY39" fmla="*/ 7582 h 91257"/>
                    <a:gd name="connsiteX40" fmla="*/ 75338 w 95034"/>
                    <a:gd name="connsiteY40" fmla="*/ 4291 h 91257"/>
                    <a:gd name="connsiteX41" fmla="*/ 69846 w 95034"/>
                    <a:gd name="connsiteY41" fmla="*/ 3414 h 91257"/>
                    <a:gd name="connsiteX42" fmla="*/ 67547 w 95034"/>
                    <a:gd name="connsiteY42" fmla="*/ 2897 h 91257"/>
                    <a:gd name="connsiteX43" fmla="*/ 70890 w 95034"/>
                    <a:gd name="connsiteY43" fmla="*/ 1387 h 91257"/>
                    <a:gd name="connsiteX44" fmla="*/ 78786 w 95034"/>
                    <a:gd name="connsiteY44" fmla="*/ 1572 h 91257"/>
                    <a:gd name="connsiteX45" fmla="*/ 90701 w 95034"/>
                    <a:gd name="connsiteY45" fmla="*/ 1387 h 91257"/>
                    <a:gd name="connsiteX46" fmla="*/ 95035 w 95034"/>
                    <a:gd name="connsiteY46" fmla="*/ 2554 h 91257"/>
                    <a:gd name="connsiteX47" fmla="*/ 93280 w 95034"/>
                    <a:gd name="connsiteY47" fmla="*/ 3432 h 91257"/>
                    <a:gd name="connsiteX48" fmla="*/ 89823 w 95034"/>
                    <a:gd name="connsiteY48" fmla="*/ 4204 h 91257"/>
                    <a:gd name="connsiteX49" fmla="*/ 87086 w 95034"/>
                    <a:gd name="connsiteY49" fmla="*/ 7231 h 91257"/>
                    <a:gd name="connsiteX50" fmla="*/ 86533 w 95034"/>
                    <a:gd name="connsiteY50" fmla="*/ 11731 h 91257"/>
                    <a:gd name="connsiteX51" fmla="*/ 86533 w 95034"/>
                    <a:gd name="connsiteY51" fmla="*/ 44606 h 91257"/>
                    <a:gd name="connsiteX52" fmla="*/ 86147 w 95034"/>
                    <a:gd name="connsiteY52" fmla="*/ 84964 h 91257"/>
                    <a:gd name="connsiteX53" fmla="*/ 85612 w 95034"/>
                    <a:gd name="connsiteY53" fmla="*/ 91211 h 9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5034" h="91257">
                      <a:moveTo>
                        <a:pt x="85612" y="91211"/>
                      </a:moveTo>
                      <a:cubicBezTo>
                        <a:pt x="84024" y="91474"/>
                        <a:pt x="83103" y="90579"/>
                        <a:pt x="82304" y="89772"/>
                      </a:cubicBezTo>
                      <a:cubicBezTo>
                        <a:pt x="77760" y="85219"/>
                        <a:pt x="73294" y="80586"/>
                        <a:pt x="68784" y="75989"/>
                      </a:cubicBezTo>
                      <a:cubicBezTo>
                        <a:pt x="66056" y="73208"/>
                        <a:pt x="63292" y="70470"/>
                        <a:pt x="60590" y="67663"/>
                      </a:cubicBezTo>
                      <a:cubicBezTo>
                        <a:pt x="58362" y="65355"/>
                        <a:pt x="56203" y="62978"/>
                        <a:pt x="54010" y="60644"/>
                      </a:cubicBezTo>
                      <a:cubicBezTo>
                        <a:pt x="52334" y="58889"/>
                        <a:pt x="50658" y="57082"/>
                        <a:pt x="49000" y="55283"/>
                      </a:cubicBezTo>
                      <a:cubicBezTo>
                        <a:pt x="40028" y="45556"/>
                        <a:pt x="31067" y="35841"/>
                        <a:pt x="22118" y="26138"/>
                      </a:cubicBezTo>
                      <a:cubicBezTo>
                        <a:pt x="20056" y="23892"/>
                        <a:pt x="18065" y="21584"/>
                        <a:pt x="16029" y="19329"/>
                      </a:cubicBezTo>
                      <a:cubicBezTo>
                        <a:pt x="15687" y="19036"/>
                        <a:pt x="15319" y="18771"/>
                        <a:pt x="14933" y="18540"/>
                      </a:cubicBezTo>
                      <a:cubicBezTo>
                        <a:pt x="14933" y="20294"/>
                        <a:pt x="14933" y="21760"/>
                        <a:pt x="14933" y="23207"/>
                      </a:cubicBezTo>
                      <a:cubicBezTo>
                        <a:pt x="15062" y="27682"/>
                        <a:pt x="15211" y="32162"/>
                        <a:pt x="15380" y="36648"/>
                      </a:cubicBezTo>
                      <a:cubicBezTo>
                        <a:pt x="15529" y="40851"/>
                        <a:pt x="15731" y="45053"/>
                        <a:pt x="15854" y="49265"/>
                      </a:cubicBezTo>
                      <a:cubicBezTo>
                        <a:pt x="15924" y="51721"/>
                        <a:pt x="15854" y="54178"/>
                        <a:pt x="15854" y="56634"/>
                      </a:cubicBezTo>
                      <a:cubicBezTo>
                        <a:pt x="16029" y="62960"/>
                        <a:pt x="16178" y="69277"/>
                        <a:pt x="16503" y="75594"/>
                      </a:cubicBezTo>
                      <a:cubicBezTo>
                        <a:pt x="16707" y="78351"/>
                        <a:pt x="17073" y="81092"/>
                        <a:pt x="17600" y="83806"/>
                      </a:cubicBezTo>
                      <a:cubicBezTo>
                        <a:pt x="18100" y="86675"/>
                        <a:pt x="20109" y="88114"/>
                        <a:pt x="22864" y="88596"/>
                      </a:cubicBezTo>
                      <a:cubicBezTo>
                        <a:pt x="24496" y="88886"/>
                        <a:pt x="26163" y="89009"/>
                        <a:pt x="27786" y="89202"/>
                      </a:cubicBezTo>
                      <a:cubicBezTo>
                        <a:pt x="27847" y="90290"/>
                        <a:pt x="27373" y="90641"/>
                        <a:pt x="26575" y="90649"/>
                      </a:cubicBezTo>
                      <a:cubicBezTo>
                        <a:pt x="25382" y="90649"/>
                        <a:pt x="24197" y="90649"/>
                        <a:pt x="23004" y="90649"/>
                      </a:cubicBezTo>
                      <a:cubicBezTo>
                        <a:pt x="16135" y="90649"/>
                        <a:pt x="9265" y="90649"/>
                        <a:pt x="2395" y="90649"/>
                      </a:cubicBezTo>
                      <a:cubicBezTo>
                        <a:pt x="1518" y="90649"/>
                        <a:pt x="483" y="90974"/>
                        <a:pt x="0" y="89526"/>
                      </a:cubicBezTo>
                      <a:cubicBezTo>
                        <a:pt x="1069" y="88921"/>
                        <a:pt x="2282" y="88617"/>
                        <a:pt x="3509" y="88649"/>
                      </a:cubicBezTo>
                      <a:cubicBezTo>
                        <a:pt x="7212" y="88263"/>
                        <a:pt x="8133" y="87561"/>
                        <a:pt x="8537" y="83885"/>
                      </a:cubicBezTo>
                      <a:cubicBezTo>
                        <a:pt x="8960" y="80270"/>
                        <a:pt x="9185" y="76636"/>
                        <a:pt x="9212" y="72997"/>
                      </a:cubicBezTo>
                      <a:cubicBezTo>
                        <a:pt x="9274" y="50914"/>
                        <a:pt x="9212" y="28831"/>
                        <a:pt x="9212" y="6748"/>
                      </a:cubicBezTo>
                      <a:cubicBezTo>
                        <a:pt x="9212" y="4993"/>
                        <a:pt x="9388" y="3239"/>
                        <a:pt x="9563" y="1484"/>
                      </a:cubicBezTo>
                      <a:cubicBezTo>
                        <a:pt x="9730" y="-113"/>
                        <a:pt x="10511" y="-446"/>
                        <a:pt x="11704" y="607"/>
                      </a:cubicBezTo>
                      <a:cubicBezTo>
                        <a:pt x="13660" y="2361"/>
                        <a:pt x="15617" y="4116"/>
                        <a:pt x="17415" y="6037"/>
                      </a:cubicBezTo>
                      <a:cubicBezTo>
                        <a:pt x="22750" y="11714"/>
                        <a:pt x="28023" y="17443"/>
                        <a:pt x="33296" y="23198"/>
                      </a:cubicBezTo>
                      <a:cubicBezTo>
                        <a:pt x="36963" y="27199"/>
                        <a:pt x="40560" y="31253"/>
                        <a:pt x="44236" y="35236"/>
                      </a:cubicBezTo>
                      <a:cubicBezTo>
                        <a:pt x="46245" y="37403"/>
                        <a:pt x="48351" y="39465"/>
                        <a:pt x="50378" y="41597"/>
                      </a:cubicBezTo>
                      <a:cubicBezTo>
                        <a:pt x="52132" y="43421"/>
                        <a:pt x="53887" y="45246"/>
                        <a:pt x="55598" y="47115"/>
                      </a:cubicBezTo>
                      <a:cubicBezTo>
                        <a:pt x="63202" y="55421"/>
                        <a:pt x="70782" y="63744"/>
                        <a:pt x="78339" y="72085"/>
                      </a:cubicBezTo>
                      <a:cubicBezTo>
                        <a:pt x="78795" y="72576"/>
                        <a:pt x="79216" y="73120"/>
                        <a:pt x="79892" y="73953"/>
                      </a:cubicBezTo>
                      <a:cubicBezTo>
                        <a:pt x="80359" y="72647"/>
                        <a:pt x="80509" y="71249"/>
                        <a:pt x="80330" y="69874"/>
                      </a:cubicBezTo>
                      <a:cubicBezTo>
                        <a:pt x="80278" y="67189"/>
                        <a:pt x="80076" y="64513"/>
                        <a:pt x="80023" y="61837"/>
                      </a:cubicBezTo>
                      <a:cubicBezTo>
                        <a:pt x="79927" y="56661"/>
                        <a:pt x="79936" y="51484"/>
                        <a:pt x="79830" y="46308"/>
                      </a:cubicBezTo>
                      <a:cubicBezTo>
                        <a:pt x="79708" y="40491"/>
                        <a:pt x="79506" y="34674"/>
                        <a:pt x="79339" y="28857"/>
                      </a:cubicBezTo>
                      <a:cubicBezTo>
                        <a:pt x="79172" y="23041"/>
                        <a:pt x="79006" y="17013"/>
                        <a:pt x="78813" y="11091"/>
                      </a:cubicBezTo>
                      <a:cubicBezTo>
                        <a:pt x="78806" y="9911"/>
                        <a:pt x="78679" y="8736"/>
                        <a:pt x="78435" y="7582"/>
                      </a:cubicBezTo>
                      <a:cubicBezTo>
                        <a:pt x="78023" y="5976"/>
                        <a:pt x="77198" y="4599"/>
                        <a:pt x="75338" y="4291"/>
                      </a:cubicBezTo>
                      <a:cubicBezTo>
                        <a:pt x="73478" y="3984"/>
                        <a:pt x="71671" y="3704"/>
                        <a:pt x="69846" y="3414"/>
                      </a:cubicBezTo>
                      <a:cubicBezTo>
                        <a:pt x="69162" y="3300"/>
                        <a:pt x="68486" y="3107"/>
                        <a:pt x="67547" y="2897"/>
                      </a:cubicBezTo>
                      <a:cubicBezTo>
                        <a:pt x="68513" y="1326"/>
                        <a:pt x="69767" y="1387"/>
                        <a:pt x="70890" y="1387"/>
                      </a:cubicBezTo>
                      <a:cubicBezTo>
                        <a:pt x="73522" y="1387"/>
                        <a:pt x="76154" y="1572"/>
                        <a:pt x="78786" y="1572"/>
                      </a:cubicBezTo>
                      <a:cubicBezTo>
                        <a:pt x="82761" y="1572"/>
                        <a:pt x="86726" y="1519"/>
                        <a:pt x="90701" y="1387"/>
                      </a:cubicBezTo>
                      <a:cubicBezTo>
                        <a:pt x="92789" y="1326"/>
                        <a:pt x="93228" y="1326"/>
                        <a:pt x="95035" y="2554"/>
                      </a:cubicBezTo>
                      <a:cubicBezTo>
                        <a:pt x="94477" y="2897"/>
                        <a:pt x="93890" y="3191"/>
                        <a:pt x="93280" y="3432"/>
                      </a:cubicBezTo>
                      <a:cubicBezTo>
                        <a:pt x="92140" y="3739"/>
                        <a:pt x="90955" y="3879"/>
                        <a:pt x="89823" y="4204"/>
                      </a:cubicBezTo>
                      <a:cubicBezTo>
                        <a:pt x="88369" y="4543"/>
                        <a:pt x="87277" y="5749"/>
                        <a:pt x="87086" y="7231"/>
                      </a:cubicBezTo>
                      <a:cubicBezTo>
                        <a:pt x="86790" y="8715"/>
                        <a:pt x="86604" y="10219"/>
                        <a:pt x="86533" y="11731"/>
                      </a:cubicBezTo>
                      <a:cubicBezTo>
                        <a:pt x="86489" y="22690"/>
                        <a:pt x="86533" y="33665"/>
                        <a:pt x="86533" y="44606"/>
                      </a:cubicBezTo>
                      <a:cubicBezTo>
                        <a:pt x="86463" y="58058"/>
                        <a:pt x="86334" y="71512"/>
                        <a:pt x="86147" y="84964"/>
                      </a:cubicBezTo>
                      <a:cubicBezTo>
                        <a:pt x="86130" y="86903"/>
                        <a:pt x="85796" y="88991"/>
                        <a:pt x="85612" y="912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5B5716C9-BC42-36DF-02BB-5A40782DF198}"/>
                    </a:ext>
                  </a:extLst>
                </p:cNvPr>
                <p:cNvSpPr/>
                <p:nvPr/>
              </p:nvSpPr>
              <p:spPr>
                <a:xfrm>
                  <a:off x="2464449" y="1443861"/>
                  <a:ext cx="94581" cy="92009"/>
                </a:xfrm>
                <a:custGeom>
                  <a:avLst/>
                  <a:gdLst>
                    <a:gd name="connsiteX0" fmla="*/ 80253 w 94581"/>
                    <a:gd name="connsiteY0" fmla="*/ 73893 h 92009"/>
                    <a:gd name="connsiteX1" fmla="*/ 80253 w 94581"/>
                    <a:gd name="connsiteY1" fmla="*/ 65926 h 92009"/>
                    <a:gd name="connsiteX2" fmla="*/ 79955 w 94581"/>
                    <a:gd name="connsiteY2" fmla="*/ 57565 h 92009"/>
                    <a:gd name="connsiteX3" fmla="*/ 79902 w 94581"/>
                    <a:gd name="connsiteY3" fmla="*/ 45203 h 92009"/>
                    <a:gd name="connsiteX4" fmla="*/ 79323 w 94581"/>
                    <a:gd name="connsiteY4" fmla="*/ 33060 h 92009"/>
                    <a:gd name="connsiteX5" fmla="*/ 79253 w 94581"/>
                    <a:gd name="connsiteY5" fmla="*/ 21655 h 92009"/>
                    <a:gd name="connsiteX6" fmla="*/ 78481 w 94581"/>
                    <a:gd name="connsiteY6" fmla="*/ 8538 h 92009"/>
                    <a:gd name="connsiteX7" fmla="*/ 73559 w 94581"/>
                    <a:gd name="connsiteY7" fmla="*/ 3362 h 92009"/>
                    <a:gd name="connsiteX8" fmla="*/ 70532 w 94581"/>
                    <a:gd name="connsiteY8" fmla="*/ 3020 h 92009"/>
                    <a:gd name="connsiteX9" fmla="*/ 69014 w 94581"/>
                    <a:gd name="connsiteY9" fmla="*/ 2915 h 92009"/>
                    <a:gd name="connsiteX10" fmla="*/ 68137 w 94581"/>
                    <a:gd name="connsiteY10" fmla="*/ 2186 h 92009"/>
                    <a:gd name="connsiteX11" fmla="*/ 69093 w 94581"/>
                    <a:gd name="connsiteY11" fmla="*/ 1309 h 92009"/>
                    <a:gd name="connsiteX12" fmla="*/ 76217 w 94581"/>
                    <a:gd name="connsiteY12" fmla="*/ 1309 h 92009"/>
                    <a:gd name="connsiteX13" fmla="*/ 88149 w 94581"/>
                    <a:gd name="connsiteY13" fmla="*/ 1309 h 92009"/>
                    <a:gd name="connsiteX14" fmla="*/ 94422 w 94581"/>
                    <a:gd name="connsiteY14" fmla="*/ 1309 h 92009"/>
                    <a:gd name="connsiteX15" fmla="*/ 93220 w 94581"/>
                    <a:gd name="connsiteY15" fmla="*/ 3064 h 92009"/>
                    <a:gd name="connsiteX16" fmla="*/ 89351 w 94581"/>
                    <a:gd name="connsiteY16" fmla="*/ 4134 h 92009"/>
                    <a:gd name="connsiteX17" fmla="*/ 86596 w 94581"/>
                    <a:gd name="connsiteY17" fmla="*/ 7801 h 92009"/>
                    <a:gd name="connsiteX18" fmla="*/ 86395 w 94581"/>
                    <a:gd name="connsiteY18" fmla="*/ 10846 h 92009"/>
                    <a:gd name="connsiteX19" fmla="*/ 86395 w 94581"/>
                    <a:gd name="connsiteY19" fmla="*/ 31227 h 92009"/>
                    <a:gd name="connsiteX20" fmla="*/ 86052 w 94581"/>
                    <a:gd name="connsiteY20" fmla="*/ 84851 h 92009"/>
                    <a:gd name="connsiteX21" fmla="*/ 85631 w 94581"/>
                    <a:gd name="connsiteY21" fmla="*/ 92010 h 92009"/>
                    <a:gd name="connsiteX22" fmla="*/ 81517 w 94581"/>
                    <a:gd name="connsiteY22" fmla="*/ 88992 h 92009"/>
                    <a:gd name="connsiteX23" fmla="*/ 59811 w 94581"/>
                    <a:gd name="connsiteY23" fmla="*/ 66804 h 92009"/>
                    <a:gd name="connsiteX24" fmla="*/ 52915 w 94581"/>
                    <a:gd name="connsiteY24" fmla="*/ 59671 h 92009"/>
                    <a:gd name="connsiteX25" fmla="*/ 50230 w 94581"/>
                    <a:gd name="connsiteY25" fmla="*/ 57346 h 92009"/>
                    <a:gd name="connsiteX26" fmla="*/ 49467 w 94581"/>
                    <a:gd name="connsiteY26" fmla="*/ 56696 h 92009"/>
                    <a:gd name="connsiteX27" fmla="*/ 43246 w 94581"/>
                    <a:gd name="connsiteY27" fmla="*/ 49274 h 92009"/>
                    <a:gd name="connsiteX28" fmla="*/ 36710 w 94581"/>
                    <a:gd name="connsiteY28" fmla="*/ 42167 h 92009"/>
                    <a:gd name="connsiteX29" fmla="*/ 19593 w 94581"/>
                    <a:gd name="connsiteY29" fmla="*/ 23129 h 92009"/>
                    <a:gd name="connsiteX30" fmla="*/ 14864 w 94581"/>
                    <a:gd name="connsiteY30" fmla="*/ 17988 h 92009"/>
                    <a:gd name="connsiteX31" fmla="*/ 14864 w 94581"/>
                    <a:gd name="connsiteY31" fmla="*/ 22690 h 92009"/>
                    <a:gd name="connsiteX32" fmla="*/ 15127 w 94581"/>
                    <a:gd name="connsiteY32" fmla="*/ 24936 h 92009"/>
                    <a:gd name="connsiteX33" fmla="*/ 15426 w 94581"/>
                    <a:gd name="connsiteY33" fmla="*/ 34675 h 92009"/>
                    <a:gd name="connsiteX34" fmla="*/ 15636 w 94581"/>
                    <a:gd name="connsiteY34" fmla="*/ 46528 h 92009"/>
                    <a:gd name="connsiteX35" fmla="*/ 15935 w 94581"/>
                    <a:gd name="connsiteY35" fmla="*/ 53362 h 92009"/>
                    <a:gd name="connsiteX36" fmla="*/ 16066 w 94581"/>
                    <a:gd name="connsiteY36" fmla="*/ 59899 h 92009"/>
                    <a:gd name="connsiteX37" fmla="*/ 16294 w 94581"/>
                    <a:gd name="connsiteY37" fmla="*/ 73612 h 92009"/>
                    <a:gd name="connsiteX38" fmla="*/ 17645 w 94581"/>
                    <a:gd name="connsiteY38" fmla="*/ 83886 h 92009"/>
                    <a:gd name="connsiteX39" fmla="*/ 22304 w 94581"/>
                    <a:gd name="connsiteY39" fmla="*/ 88185 h 92009"/>
                    <a:gd name="connsiteX40" fmla="*/ 27875 w 94581"/>
                    <a:gd name="connsiteY40" fmla="*/ 89062 h 92009"/>
                    <a:gd name="connsiteX41" fmla="*/ 25348 w 94581"/>
                    <a:gd name="connsiteY41" fmla="*/ 90694 h 92009"/>
                    <a:gd name="connsiteX42" fmla="*/ 16461 w 94581"/>
                    <a:gd name="connsiteY42" fmla="*/ 90387 h 92009"/>
                    <a:gd name="connsiteX43" fmla="*/ 4792 w 94581"/>
                    <a:gd name="connsiteY43" fmla="*/ 90597 h 92009"/>
                    <a:gd name="connsiteX44" fmla="*/ 1502 w 94581"/>
                    <a:gd name="connsiteY44" fmla="*/ 90597 h 92009"/>
                    <a:gd name="connsiteX45" fmla="*/ 2 w 94581"/>
                    <a:gd name="connsiteY45" fmla="*/ 89150 h 92009"/>
                    <a:gd name="connsiteX46" fmla="*/ 5345 w 94581"/>
                    <a:gd name="connsiteY46" fmla="*/ 87939 h 92009"/>
                    <a:gd name="connsiteX47" fmla="*/ 8038 w 94581"/>
                    <a:gd name="connsiteY47" fmla="*/ 85307 h 92009"/>
                    <a:gd name="connsiteX48" fmla="*/ 8442 w 94581"/>
                    <a:gd name="connsiteY48" fmla="*/ 82043 h 92009"/>
                    <a:gd name="connsiteX49" fmla="*/ 8924 w 94581"/>
                    <a:gd name="connsiteY49" fmla="*/ 64794 h 92009"/>
                    <a:gd name="connsiteX50" fmla="*/ 9126 w 94581"/>
                    <a:gd name="connsiteY50" fmla="*/ 5205 h 92009"/>
                    <a:gd name="connsiteX51" fmla="*/ 9495 w 94581"/>
                    <a:gd name="connsiteY51" fmla="*/ 1177 h 92009"/>
                    <a:gd name="connsiteX52" fmla="*/ 11249 w 94581"/>
                    <a:gd name="connsiteY52" fmla="*/ 212 h 92009"/>
                    <a:gd name="connsiteX53" fmla="*/ 13530 w 94581"/>
                    <a:gd name="connsiteY53" fmla="*/ 1800 h 92009"/>
                    <a:gd name="connsiteX54" fmla="*/ 22383 w 94581"/>
                    <a:gd name="connsiteY54" fmla="*/ 11565 h 92009"/>
                    <a:gd name="connsiteX55" fmla="*/ 25840 w 94581"/>
                    <a:gd name="connsiteY55" fmla="*/ 15268 h 92009"/>
                    <a:gd name="connsiteX56" fmla="*/ 32367 w 94581"/>
                    <a:gd name="connsiteY56" fmla="*/ 21997 h 92009"/>
                    <a:gd name="connsiteX57" fmla="*/ 36149 w 94581"/>
                    <a:gd name="connsiteY57" fmla="*/ 26103 h 92009"/>
                    <a:gd name="connsiteX58" fmla="*/ 60715 w 94581"/>
                    <a:gd name="connsiteY58" fmla="*/ 52520 h 92009"/>
                    <a:gd name="connsiteX59" fmla="*/ 73875 w 94581"/>
                    <a:gd name="connsiteY59" fmla="*/ 66944 h 9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94581" h="92009">
                      <a:moveTo>
                        <a:pt x="80253" y="73893"/>
                      </a:moveTo>
                      <a:cubicBezTo>
                        <a:pt x="80253" y="70787"/>
                        <a:pt x="80297" y="68356"/>
                        <a:pt x="80253" y="65926"/>
                      </a:cubicBezTo>
                      <a:cubicBezTo>
                        <a:pt x="80201" y="63136"/>
                        <a:pt x="79999" y="60355"/>
                        <a:pt x="79955" y="57565"/>
                      </a:cubicBezTo>
                      <a:cubicBezTo>
                        <a:pt x="79893" y="53441"/>
                        <a:pt x="80008" y="49318"/>
                        <a:pt x="79902" y="45203"/>
                      </a:cubicBezTo>
                      <a:cubicBezTo>
                        <a:pt x="79797" y="41088"/>
                        <a:pt x="79429" y="37105"/>
                        <a:pt x="79323" y="33060"/>
                      </a:cubicBezTo>
                      <a:cubicBezTo>
                        <a:pt x="79209" y="29270"/>
                        <a:pt x="79385" y="25471"/>
                        <a:pt x="79253" y="21655"/>
                      </a:cubicBezTo>
                      <a:cubicBezTo>
                        <a:pt x="79104" y="17268"/>
                        <a:pt x="78753" y="12881"/>
                        <a:pt x="78481" y="8538"/>
                      </a:cubicBezTo>
                      <a:cubicBezTo>
                        <a:pt x="78288" y="5450"/>
                        <a:pt x="76551" y="3801"/>
                        <a:pt x="73559" y="3362"/>
                      </a:cubicBezTo>
                      <a:cubicBezTo>
                        <a:pt x="72559" y="3222"/>
                        <a:pt x="71541" y="3125"/>
                        <a:pt x="70532" y="3020"/>
                      </a:cubicBezTo>
                      <a:cubicBezTo>
                        <a:pt x="70023" y="3034"/>
                        <a:pt x="69514" y="2999"/>
                        <a:pt x="69014" y="2915"/>
                      </a:cubicBezTo>
                      <a:cubicBezTo>
                        <a:pt x="68681" y="2809"/>
                        <a:pt x="68418" y="2441"/>
                        <a:pt x="68137" y="2186"/>
                      </a:cubicBezTo>
                      <a:cubicBezTo>
                        <a:pt x="68453" y="1871"/>
                        <a:pt x="68760" y="1309"/>
                        <a:pt x="69093" y="1309"/>
                      </a:cubicBezTo>
                      <a:cubicBezTo>
                        <a:pt x="71462" y="1248"/>
                        <a:pt x="73840" y="1309"/>
                        <a:pt x="76217" y="1309"/>
                      </a:cubicBezTo>
                      <a:cubicBezTo>
                        <a:pt x="80192" y="1309"/>
                        <a:pt x="84175" y="1309"/>
                        <a:pt x="88149" y="1309"/>
                      </a:cubicBezTo>
                      <a:lnTo>
                        <a:pt x="94422" y="1309"/>
                      </a:lnTo>
                      <a:cubicBezTo>
                        <a:pt x="94923" y="2678"/>
                        <a:pt x="94168" y="2880"/>
                        <a:pt x="93220" y="3064"/>
                      </a:cubicBezTo>
                      <a:cubicBezTo>
                        <a:pt x="91904" y="3315"/>
                        <a:pt x="90606" y="3673"/>
                        <a:pt x="89351" y="4134"/>
                      </a:cubicBezTo>
                      <a:cubicBezTo>
                        <a:pt x="87807" y="4731"/>
                        <a:pt x="86737" y="6154"/>
                        <a:pt x="86596" y="7801"/>
                      </a:cubicBezTo>
                      <a:cubicBezTo>
                        <a:pt x="86456" y="8810"/>
                        <a:pt x="86395" y="9827"/>
                        <a:pt x="86395" y="10846"/>
                      </a:cubicBezTo>
                      <a:cubicBezTo>
                        <a:pt x="86395" y="17637"/>
                        <a:pt x="86395" y="24436"/>
                        <a:pt x="86395" y="31227"/>
                      </a:cubicBezTo>
                      <a:cubicBezTo>
                        <a:pt x="86307" y="49101"/>
                        <a:pt x="86193" y="66976"/>
                        <a:pt x="86052" y="84851"/>
                      </a:cubicBezTo>
                      <a:cubicBezTo>
                        <a:pt x="86052" y="87018"/>
                        <a:pt x="85807" y="89185"/>
                        <a:pt x="85631" y="92010"/>
                      </a:cubicBezTo>
                      <a:cubicBezTo>
                        <a:pt x="84193" y="91104"/>
                        <a:pt x="82815" y="90096"/>
                        <a:pt x="81517" y="88992"/>
                      </a:cubicBezTo>
                      <a:cubicBezTo>
                        <a:pt x="74243" y="81631"/>
                        <a:pt x="67040" y="74217"/>
                        <a:pt x="59811" y="66804"/>
                      </a:cubicBezTo>
                      <a:cubicBezTo>
                        <a:pt x="57503" y="64435"/>
                        <a:pt x="55240" y="62022"/>
                        <a:pt x="52915" y="59671"/>
                      </a:cubicBezTo>
                      <a:cubicBezTo>
                        <a:pt x="52037" y="58793"/>
                        <a:pt x="51160" y="58118"/>
                        <a:pt x="50230" y="57346"/>
                      </a:cubicBezTo>
                      <a:cubicBezTo>
                        <a:pt x="49976" y="57126"/>
                        <a:pt x="49572" y="56977"/>
                        <a:pt x="49467" y="56696"/>
                      </a:cubicBezTo>
                      <a:cubicBezTo>
                        <a:pt x="48239" y="53520"/>
                        <a:pt x="45317" y="51739"/>
                        <a:pt x="43246" y="49274"/>
                      </a:cubicBezTo>
                      <a:cubicBezTo>
                        <a:pt x="41176" y="46809"/>
                        <a:pt x="38860" y="44554"/>
                        <a:pt x="36710" y="42167"/>
                      </a:cubicBezTo>
                      <a:cubicBezTo>
                        <a:pt x="30990" y="35833"/>
                        <a:pt x="25287" y="29487"/>
                        <a:pt x="19593" y="23129"/>
                      </a:cubicBezTo>
                      <a:cubicBezTo>
                        <a:pt x="18180" y="21576"/>
                        <a:pt x="16750" y="20041"/>
                        <a:pt x="14864" y="17988"/>
                      </a:cubicBezTo>
                      <a:cubicBezTo>
                        <a:pt x="14864" y="19962"/>
                        <a:pt x="14864" y="21330"/>
                        <a:pt x="14864" y="22690"/>
                      </a:cubicBezTo>
                      <a:cubicBezTo>
                        <a:pt x="15013" y="23430"/>
                        <a:pt x="15101" y="24182"/>
                        <a:pt x="15127" y="24936"/>
                      </a:cubicBezTo>
                      <a:cubicBezTo>
                        <a:pt x="14697" y="28218"/>
                        <a:pt x="15584" y="31472"/>
                        <a:pt x="15426" y="34675"/>
                      </a:cubicBezTo>
                      <a:cubicBezTo>
                        <a:pt x="15233" y="38649"/>
                        <a:pt x="15952" y="42571"/>
                        <a:pt x="15636" y="46528"/>
                      </a:cubicBezTo>
                      <a:cubicBezTo>
                        <a:pt x="15610" y="48810"/>
                        <a:pt x="15706" y="51092"/>
                        <a:pt x="15935" y="53362"/>
                      </a:cubicBezTo>
                      <a:cubicBezTo>
                        <a:pt x="16013" y="55538"/>
                        <a:pt x="16040" y="57749"/>
                        <a:pt x="16066" y="59899"/>
                      </a:cubicBezTo>
                      <a:cubicBezTo>
                        <a:pt x="16128" y="64470"/>
                        <a:pt x="16022" y="69050"/>
                        <a:pt x="16294" y="73612"/>
                      </a:cubicBezTo>
                      <a:cubicBezTo>
                        <a:pt x="16487" y="77051"/>
                        <a:pt x="17110" y="80473"/>
                        <a:pt x="17645" y="83886"/>
                      </a:cubicBezTo>
                      <a:cubicBezTo>
                        <a:pt x="18049" y="86518"/>
                        <a:pt x="19760" y="87816"/>
                        <a:pt x="22304" y="88185"/>
                      </a:cubicBezTo>
                      <a:cubicBezTo>
                        <a:pt x="24129" y="88448"/>
                        <a:pt x="25954" y="88755"/>
                        <a:pt x="27875" y="89062"/>
                      </a:cubicBezTo>
                      <a:cubicBezTo>
                        <a:pt x="27533" y="90545"/>
                        <a:pt x="26471" y="90729"/>
                        <a:pt x="25348" y="90694"/>
                      </a:cubicBezTo>
                      <a:cubicBezTo>
                        <a:pt x="22383" y="90606"/>
                        <a:pt x="19426" y="90396"/>
                        <a:pt x="16461" y="90387"/>
                      </a:cubicBezTo>
                      <a:cubicBezTo>
                        <a:pt x="12574" y="90387"/>
                        <a:pt x="8679" y="90527"/>
                        <a:pt x="4792" y="90597"/>
                      </a:cubicBezTo>
                      <a:cubicBezTo>
                        <a:pt x="3695" y="90654"/>
                        <a:pt x="2599" y="90654"/>
                        <a:pt x="1502" y="90597"/>
                      </a:cubicBezTo>
                      <a:cubicBezTo>
                        <a:pt x="747" y="90527"/>
                        <a:pt x="-42" y="90282"/>
                        <a:pt x="2" y="89150"/>
                      </a:cubicBezTo>
                      <a:cubicBezTo>
                        <a:pt x="1756" y="88746"/>
                        <a:pt x="3511" y="88272"/>
                        <a:pt x="5345" y="87939"/>
                      </a:cubicBezTo>
                      <a:cubicBezTo>
                        <a:pt x="6731" y="87763"/>
                        <a:pt x="7828" y="86688"/>
                        <a:pt x="8038" y="85307"/>
                      </a:cubicBezTo>
                      <a:cubicBezTo>
                        <a:pt x="8266" y="84232"/>
                        <a:pt x="8398" y="83141"/>
                        <a:pt x="8442" y="82043"/>
                      </a:cubicBezTo>
                      <a:cubicBezTo>
                        <a:pt x="8635" y="76296"/>
                        <a:pt x="8889" y="70550"/>
                        <a:pt x="8924" y="64794"/>
                      </a:cubicBezTo>
                      <a:cubicBezTo>
                        <a:pt x="9030" y="44931"/>
                        <a:pt x="9047" y="25068"/>
                        <a:pt x="9126" y="5205"/>
                      </a:cubicBezTo>
                      <a:cubicBezTo>
                        <a:pt x="9152" y="3855"/>
                        <a:pt x="9275" y="2509"/>
                        <a:pt x="9495" y="1177"/>
                      </a:cubicBezTo>
                      <a:cubicBezTo>
                        <a:pt x="9644" y="98"/>
                        <a:pt x="10319" y="-279"/>
                        <a:pt x="11249" y="212"/>
                      </a:cubicBezTo>
                      <a:cubicBezTo>
                        <a:pt x="12092" y="608"/>
                        <a:pt x="12864" y="1145"/>
                        <a:pt x="13530" y="1800"/>
                      </a:cubicBezTo>
                      <a:cubicBezTo>
                        <a:pt x="16522" y="5020"/>
                        <a:pt x="19435" y="8310"/>
                        <a:pt x="22383" y="11565"/>
                      </a:cubicBezTo>
                      <a:cubicBezTo>
                        <a:pt x="23515" y="12820"/>
                        <a:pt x="24664" y="14048"/>
                        <a:pt x="25840" y="15268"/>
                      </a:cubicBezTo>
                      <a:cubicBezTo>
                        <a:pt x="28007" y="17523"/>
                        <a:pt x="30227" y="19742"/>
                        <a:pt x="32367" y="21997"/>
                      </a:cubicBezTo>
                      <a:cubicBezTo>
                        <a:pt x="33648" y="23339"/>
                        <a:pt x="34877" y="24743"/>
                        <a:pt x="36149" y="26103"/>
                      </a:cubicBezTo>
                      <a:cubicBezTo>
                        <a:pt x="44334" y="34912"/>
                        <a:pt x="52529" y="43718"/>
                        <a:pt x="60715" y="52520"/>
                      </a:cubicBezTo>
                      <a:cubicBezTo>
                        <a:pt x="65101" y="57302"/>
                        <a:pt x="69488" y="62171"/>
                        <a:pt x="73875" y="6694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A992DEDE-DEB7-DCC6-6C29-B488D65E7AD0}"/>
                    </a:ext>
                  </a:extLst>
                </p:cNvPr>
                <p:cNvSpPr/>
                <p:nvPr/>
              </p:nvSpPr>
              <p:spPr>
                <a:xfrm>
                  <a:off x="2716023" y="1444169"/>
                  <a:ext cx="90025" cy="90650"/>
                </a:xfrm>
                <a:custGeom>
                  <a:avLst/>
                  <a:gdLst>
                    <a:gd name="connsiteX0" fmla="*/ 26566 w 90025"/>
                    <a:gd name="connsiteY0" fmla="*/ 89798 h 90650"/>
                    <a:gd name="connsiteX1" fmla="*/ 25689 w 90025"/>
                    <a:gd name="connsiteY1" fmla="*/ 90517 h 90650"/>
                    <a:gd name="connsiteX2" fmla="*/ 24434 w 90025"/>
                    <a:gd name="connsiteY2" fmla="*/ 90614 h 90650"/>
                    <a:gd name="connsiteX3" fmla="*/ 2307 w 90025"/>
                    <a:gd name="connsiteY3" fmla="*/ 90614 h 90650"/>
                    <a:gd name="connsiteX4" fmla="*/ 0 w 90025"/>
                    <a:gd name="connsiteY4" fmla="*/ 89412 h 90650"/>
                    <a:gd name="connsiteX5" fmla="*/ 2843 w 90025"/>
                    <a:gd name="connsiteY5" fmla="*/ 88877 h 90650"/>
                    <a:gd name="connsiteX6" fmla="*/ 10081 w 90025"/>
                    <a:gd name="connsiteY6" fmla="*/ 84113 h 90650"/>
                    <a:gd name="connsiteX7" fmla="*/ 11248 w 90025"/>
                    <a:gd name="connsiteY7" fmla="*/ 79726 h 90650"/>
                    <a:gd name="connsiteX8" fmla="*/ 13608 w 90025"/>
                    <a:gd name="connsiteY8" fmla="*/ 66250 h 90650"/>
                    <a:gd name="connsiteX9" fmla="*/ 16336 w 90025"/>
                    <a:gd name="connsiteY9" fmla="*/ 48703 h 90650"/>
                    <a:gd name="connsiteX10" fmla="*/ 19328 w 90025"/>
                    <a:gd name="connsiteY10" fmla="*/ 28129 h 90650"/>
                    <a:gd name="connsiteX11" fmla="*/ 21881 w 90025"/>
                    <a:gd name="connsiteY11" fmla="*/ 12898 h 90650"/>
                    <a:gd name="connsiteX12" fmla="*/ 23329 w 90025"/>
                    <a:gd name="connsiteY12" fmla="*/ 2370 h 90650"/>
                    <a:gd name="connsiteX13" fmla="*/ 23329 w 90025"/>
                    <a:gd name="connsiteY13" fmla="*/ 1861 h 90650"/>
                    <a:gd name="connsiteX14" fmla="*/ 24706 w 90025"/>
                    <a:gd name="connsiteY14" fmla="*/ 1 h 90650"/>
                    <a:gd name="connsiteX15" fmla="*/ 26698 w 90025"/>
                    <a:gd name="connsiteY15" fmla="*/ 1229 h 90650"/>
                    <a:gd name="connsiteX16" fmla="*/ 29541 w 90025"/>
                    <a:gd name="connsiteY16" fmla="*/ 5695 h 90650"/>
                    <a:gd name="connsiteX17" fmla="*/ 38314 w 90025"/>
                    <a:gd name="connsiteY17" fmla="*/ 20233 h 90650"/>
                    <a:gd name="connsiteX18" fmla="*/ 44894 w 90025"/>
                    <a:gd name="connsiteY18" fmla="*/ 31901 h 90650"/>
                    <a:gd name="connsiteX19" fmla="*/ 47965 w 90025"/>
                    <a:gd name="connsiteY19" fmla="*/ 36841 h 90650"/>
                    <a:gd name="connsiteX20" fmla="*/ 55563 w 90025"/>
                    <a:gd name="connsiteY20" fmla="*/ 49370 h 90650"/>
                    <a:gd name="connsiteX21" fmla="*/ 65065 w 90025"/>
                    <a:gd name="connsiteY21" fmla="*/ 65460 h 90650"/>
                    <a:gd name="connsiteX22" fmla="*/ 75128 w 90025"/>
                    <a:gd name="connsiteY22" fmla="*/ 81253 h 90650"/>
                    <a:gd name="connsiteX23" fmla="*/ 82612 w 90025"/>
                    <a:gd name="connsiteY23" fmla="*/ 87534 h 90650"/>
                    <a:gd name="connsiteX24" fmla="*/ 87727 w 90025"/>
                    <a:gd name="connsiteY24" fmla="*/ 88868 h 90650"/>
                    <a:gd name="connsiteX25" fmla="*/ 90025 w 90025"/>
                    <a:gd name="connsiteY25" fmla="*/ 89307 h 90650"/>
                    <a:gd name="connsiteX26" fmla="*/ 88797 w 90025"/>
                    <a:gd name="connsiteY26" fmla="*/ 90535 h 90650"/>
                    <a:gd name="connsiteX27" fmla="*/ 87788 w 90025"/>
                    <a:gd name="connsiteY27" fmla="*/ 90623 h 90650"/>
                    <a:gd name="connsiteX28" fmla="*/ 67688 w 90025"/>
                    <a:gd name="connsiteY28" fmla="*/ 90386 h 90650"/>
                    <a:gd name="connsiteX29" fmla="*/ 65056 w 90025"/>
                    <a:gd name="connsiteY29" fmla="*/ 89763 h 90650"/>
                    <a:gd name="connsiteX30" fmla="*/ 66714 w 90025"/>
                    <a:gd name="connsiteY30" fmla="*/ 87403 h 90650"/>
                    <a:gd name="connsiteX31" fmla="*/ 63459 w 90025"/>
                    <a:gd name="connsiteY31" fmla="*/ 81586 h 90650"/>
                    <a:gd name="connsiteX32" fmla="*/ 53597 w 90025"/>
                    <a:gd name="connsiteY32" fmla="*/ 65057 h 90650"/>
                    <a:gd name="connsiteX33" fmla="*/ 52124 w 90025"/>
                    <a:gd name="connsiteY33" fmla="*/ 63021 h 90650"/>
                    <a:gd name="connsiteX34" fmla="*/ 50693 w 90025"/>
                    <a:gd name="connsiteY34" fmla="*/ 59959 h 90650"/>
                    <a:gd name="connsiteX35" fmla="*/ 45508 w 90025"/>
                    <a:gd name="connsiteY35" fmla="*/ 55757 h 90650"/>
                    <a:gd name="connsiteX36" fmla="*/ 24364 w 90025"/>
                    <a:gd name="connsiteY36" fmla="*/ 55757 h 90650"/>
                    <a:gd name="connsiteX37" fmla="*/ 21267 w 90025"/>
                    <a:gd name="connsiteY37" fmla="*/ 58564 h 90650"/>
                    <a:gd name="connsiteX38" fmla="*/ 18907 w 90025"/>
                    <a:gd name="connsiteY38" fmla="*/ 75883 h 90650"/>
                    <a:gd name="connsiteX39" fmla="*/ 18574 w 90025"/>
                    <a:gd name="connsiteY39" fmla="*/ 83929 h 90650"/>
                    <a:gd name="connsiteX40" fmla="*/ 22434 w 90025"/>
                    <a:gd name="connsiteY40" fmla="*/ 88561 h 90650"/>
                    <a:gd name="connsiteX41" fmla="*/ 26347 w 90025"/>
                    <a:gd name="connsiteY41" fmla="*/ 89184 h 90650"/>
                    <a:gd name="connsiteX42" fmla="*/ 26566 w 90025"/>
                    <a:gd name="connsiteY42" fmla="*/ 89798 h 90650"/>
                    <a:gd name="connsiteX43" fmla="*/ 26829 w 90025"/>
                    <a:gd name="connsiteY43" fmla="*/ 17767 h 90650"/>
                    <a:gd name="connsiteX44" fmla="*/ 22697 w 90025"/>
                    <a:gd name="connsiteY44" fmla="*/ 50923 h 90650"/>
                    <a:gd name="connsiteX45" fmla="*/ 45359 w 90025"/>
                    <a:gd name="connsiteY45" fmla="*/ 50651 h 90650"/>
                    <a:gd name="connsiteX46" fmla="*/ 36454 w 90025"/>
                    <a:gd name="connsiteY46" fmla="*/ 34226 h 90650"/>
                    <a:gd name="connsiteX47" fmla="*/ 26829 w 90025"/>
                    <a:gd name="connsiteY47" fmla="*/ 17767 h 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90025" h="90650">
                      <a:moveTo>
                        <a:pt x="26566" y="89798"/>
                      </a:moveTo>
                      <a:cubicBezTo>
                        <a:pt x="26321" y="90086"/>
                        <a:pt x="26022" y="90330"/>
                        <a:pt x="25689" y="90517"/>
                      </a:cubicBezTo>
                      <a:cubicBezTo>
                        <a:pt x="25276" y="90621"/>
                        <a:pt x="24855" y="90653"/>
                        <a:pt x="24434" y="90614"/>
                      </a:cubicBezTo>
                      <a:lnTo>
                        <a:pt x="2307" y="90614"/>
                      </a:lnTo>
                      <a:cubicBezTo>
                        <a:pt x="1018" y="90614"/>
                        <a:pt x="1027" y="90614"/>
                        <a:pt x="0" y="89412"/>
                      </a:cubicBezTo>
                      <a:cubicBezTo>
                        <a:pt x="877" y="88535"/>
                        <a:pt x="1895" y="88938"/>
                        <a:pt x="2843" y="88877"/>
                      </a:cubicBezTo>
                      <a:cubicBezTo>
                        <a:pt x="6115" y="88666"/>
                        <a:pt x="9265" y="86648"/>
                        <a:pt x="10081" y="84113"/>
                      </a:cubicBezTo>
                      <a:cubicBezTo>
                        <a:pt x="10563" y="82676"/>
                        <a:pt x="10949" y="81211"/>
                        <a:pt x="11248" y="79726"/>
                      </a:cubicBezTo>
                      <a:cubicBezTo>
                        <a:pt x="12081" y="75240"/>
                        <a:pt x="12862" y="70748"/>
                        <a:pt x="13608" y="66250"/>
                      </a:cubicBezTo>
                      <a:cubicBezTo>
                        <a:pt x="14555" y="60401"/>
                        <a:pt x="15468" y="54552"/>
                        <a:pt x="16336" y="48703"/>
                      </a:cubicBezTo>
                      <a:cubicBezTo>
                        <a:pt x="17363" y="41851"/>
                        <a:pt x="18275" y="34981"/>
                        <a:pt x="19328" y="28129"/>
                      </a:cubicBezTo>
                      <a:cubicBezTo>
                        <a:pt x="20109" y="23040"/>
                        <a:pt x="21083" y="17978"/>
                        <a:pt x="21881" y="12898"/>
                      </a:cubicBezTo>
                      <a:cubicBezTo>
                        <a:pt x="22434" y="9389"/>
                        <a:pt x="22846" y="5879"/>
                        <a:pt x="23329" y="2370"/>
                      </a:cubicBezTo>
                      <a:cubicBezTo>
                        <a:pt x="23320" y="2200"/>
                        <a:pt x="23320" y="2030"/>
                        <a:pt x="23329" y="1861"/>
                      </a:cubicBezTo>
                      <a:cubicBezTo>
                        <a:pt x="23469" y="984"/>
                        <a:pt x="23741" y="-34"/>
                        <a:pt x="24706" y="1"/>
                      </a:cubicBezTo>
                      <a:cubicBezTo>
                        <a:pt x="25505" y="128"/>
                        <a:pt x="26224" y="570"/>
                        <a:pt x="26698" y="1229"/>
                      </a:cubicBezTo>
                      <a:cubicBezTo>
                        <a:pt x="27751" y="2642"/>
                        <a:pt x="28619" y="4186"/>
                        <a:pt x="29541" y="5695"/>
                      </a:cubicBezTo>
                      <a:cubicBezTo>
                        <a:pt x="32480" y="10538"/>
                        <a:pt x="35454" y="15346"/>
                        <a:pt x="38314" y="20233"/>
                      </a:cubicBezTo>
                      <a:cubicBezTo>
                        <a:pt x="40578" y="24084"/>
                        <a:pt x="42701" y="28024"/>
                        <a:pt x="44894" y="31901"/>
                      </a:cubicBezTo>
                      <a:cubicBezTo>
                        <a:pt x="45850" y="33577"/>
                        <a:pt x="46947" y="35183"/>
                        <a:pt x="47965" y="36841"/>
                      </a:cubicBezTo>
                      <a:cubicBezTo>
                        <a:pt x="50509" y="41008"/>
                        <a:pt x="53062" y="45176"/>
                        <a:pt x="55563" y="49370"/>
                      </a:cubicBezTo>
                      <a:cubicBezTo>
                        <a:pt x="58756" y="54721"/>
                        <a:pt x="61862" y="60117"/>
                        <a:pt x="65065" y="65460"/>
                      </a:cubicBezTo>
                      <a:cubicBezTo>
                        <a:pt x="68267" y="70803"/>
                        <a:pt x="70987" y="76471"/>
                        <a:pt x="75128" y="81253"/>
                      </a:cubicBezTo>
                      <a:cubicBezTo>
                        <a:pt x="77304" y="83736"/>
                        <a:pt x="79330" y="86420"/>
                        <a:pt x="82612" y="87534"/>
                      </a:cubicBezTo>
                      <a:cubicBezTo>
                        <a:pt x="84278" y="88105"/>
                        <a:pt x="86016" y="88412"/>
                        <a:pt x="87727" y="88868"/>
                      </a:cubicBezTo>
                      <a:cubicBezTo>
                        <a:pt x="88349" y="89026"/>
                        <a:pt x="88972" y="89114"/>
                        <a:pt x="90025" y="89307"/>
                      </a:cubicBezTo>
                      <a:cubicBezTo>
                        <a:pt x="89665" y="89760"/>
                        <a:pt x="89253" y="90173"/>
                        <a:pt x="88797" y="90535"/>
                      </a:cubicBezTo>
                      <a:cubicBezTo>
                        <a:pt x="88472" y="90650"/>
                        <a:pt x="88130" y="90680"/>
                        <a:pt x="87788" y="90623"/>
                      </a:cubicBezTo>
                      <a:cubicBezTo>
                        <a:pt x="81094" y="90553"/>
                        <a:pt x="74391" y="90500"/>
                        <a:pt x="67688" y="90386"/>
                      </a:cubicBezTo>
                      <a:cubicBezTo>
                        <a:pt x="66793" y="90266"/>
                        <a:pt x="65907" y="90057"/>
                        <a:pt x="65056" y="89763"/>
                      </a:cubicBezTo>
                      <a:lnTo>
                        <a:pt x="66714" y="87403"/>
                      </a:lnTo>
                      <a:cubicBezTo>
                        <a:pt x="65661" y="85517"/>
                        <a:pt x="64599" y="83525"/>
                        <a:pt x="63459" y="81586"/>
                      </a:cubicBezTo>
                      <a:cubicBezTo>
                        <a:pt x="60195" y="76065"/>
                        <a:pt x="56905" y="70555"/>
                        <a:pt x="53597" y="65057"/>
                      </a:cubicBezTo>
                      <a:cubicBezTo>
                        <a:pt x="53168" y="64346"/>
                        <a:pt x="52588" y="63723"/>
                        <a:pt x="52124" y="63021"/>
                      </a:cubicBezTo>
                      <a:cubicBezTo>
                        <a:pt x="51509" y="62082"/>
                        <a:pt x="50711" y="61495"/>
                        <a:pt x="50693" y="59959"/>
                      </a:cubicBezTo>
                      <a:cubicBezTo>
                        <a:pt x="50693" y="57476"/>
                        <a:pt x="48061" y="55765"/>
                        <a:pt x="45508" y="55757"/>
                      </a:cubicBezTo>
                      <a:cubicBezTo>
                        <a:pt x="38489" y="55757"/>
                        <a:pt x="31444" y="55757"/>
                        <a:pt x="24364" y="55757"/>
                      </a:cubicBezTo>
                      <a:cubicBezTo>
                        <a:pt x="21618" y="55757"/>
                        <a:pt x="21636" y="55818"/>
                        <a:pt x="21267" y="58564"/>
                      </a:cubicBezTo>
                      <a:cubicBezTo>
                        <a:pt x="20486" y="64337"/>
                        <a:pt x="19600" y="70101"/>
                        <a:pt x="18907" y="75883"/>
                      </a:cubicBezTo>
                      <a:cubicBezTo>
                        <a:pt x="18626" y="78556"/>
                        <a:pt x="18521" y="81242"/>
                        <a:pt x="18574" y="83929"/>
                      </a:cubicBezTo>
                      <a:cubicBezTo>
                        <a:pt x="18574" y="86490"/>
                        <a:pt x="19863" y="87947"/>
                        <a:pt x="22434" y="88561"/>
                      </a:cubicBezTo>
                      <a:cubicBezTo>
                        <a:pt x="23715" y="88868"/>
                        <a:pt x="25066" y="88982"/>
                        <a:pt x="26347" y="89184"/>
                      </a:cubicBezTo>
                      <a:cubicBezTo>
                        <a:pt x="26478" y="89386"/>
                        <a:pt x="26522" y="89596"/>
                        <a:pt x="26566" y="89798"/>
                      </a:cubicBezTo>
                      <a:close/>
                      <a:moveTo>
                        <a:pt x="26829" y="17767"/>
                      </a:moveTo>
                      <a:cubicBezTo>
                        <a:pt x="25575" y="20935"/>
                        <a:pt x="22443" y="47159"/>
                        <a:pt x="22697" y="50923"/>
                      </a:cubicBezTo>
                      <a:cubicBezTo>
                        <a:pt x="26075" y="51502"/>
                        <a:pt x="43754" y="51309"/>
                        <a:pt x="45359" y="50651"/>
                      </a:cubicBezTo>
                      <a:cubicBezTo>
                        <a:pt x="42394" y="45167"/>
                        <a:pt x="39507" y="39649"/>
                        <a:pt x="36454" y="34226"/>
                      </a:cubicBezTo>
                      <a:cubicBezTo>
                        <a:pt x="33401" y="28804"/>
                        <a:pt x="30216" y="23540"/>
                        <a:pt x="26829" y="177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F4B61877-0FF4-2F9A-CD39-39278A89A44A}"/>
                    </a:ext>
                  </a:extLst>
                </p:cNvPr>
                <p:cNvSpPr/>
                <p:nvPr/>
              </p:nvSpPr>
              <p:spPr>
                <a:xfrm>
                  <a:off x="2623690" y="1301003"/>
                  <a:ext cx="89840" cy="91086"/>
                </a:xfrm>
                <a:custGeom>
                  <a:avLst/>
                  <a:gdLst>
                    <a:gd name="connsiteX0" fmla="*/ 24583 w 89840"/>
                    <a:gd name="connsiteY0" fmla="*/ 0 h 91086"/>
                    <a:gd name="connsiteX1" fmla="*/ 26391 w 89840"/>
                    <a:gd name="connsiteY1" fmla="*/ 1535 h 91086"/>
                    <a:gd name="connsiteX2" fmla="*/ 30400 w 89840"/>
                    <a:gd name="connsiteY2" fmla="*/ 7966 h 91086"/>
                    <a:gd name="connsiteX3" fmla="*/ 35726 w 89840"/>
                    <a:gd name="connsiteY3" fmla="*/ 16582 h 91086"/>
                    <a:gd name="connsiteX4" fmla="*/ 42131 w 89840"/>
                    <a:gd name="connsiteY4" fmla="*/ 27452 h 91086"/>
                    <a:gd name="connsiteX5" fmla="*/ 45350 w 89840"/>
                    <a:gd name="connsiteY5" fmla="*/ 32892 h 91086"/>
                    <a:gd name="connsiteX6" fmla="*/ 52922 w 89840"/>
                    <a:gd name="connsiteY6" fmla="*/ 45438 h 91086"/>
                    <a:gd name="connsiteX7" fmla="*/ 59783 w 89840"/>
                    <a:gd name="connsiteY7" fmla="*/ 57484 h 91086"/>
                    <a:gd name="connsiteX8" fmla="*/ 62959 w 89840"/>
                    <a:gd name="connsiteY8" fmla="*/ 62669 h 91086"/>
                    <a:gd name="connsiteX9" fmla="*/ 67653 w 89840"/>
                    <a:gd name="connsiteY9" fmla="*/ 70206 h 91086"/>
                    <a:gd name="connsiteX10" fmla="*/ 70811 w 89840"/>
                    <a:gd name="connsiteY10" fmla="*/ 75584 h 91086"/>
                    <a:gd name="connsiteX11" fmla="*/ 78295 w 89840"/>
                    <a:gd name="connsiteY11" fmla="*/ 85419 h 91086"/>
                    <a:gd name="connsiteX12" fmla="*/ 87068 w 89840"/>
                    <a:gd name="connsiteY12" fmla="*/ 89367 h 91086"/>
                    <a:gd name="connsiteX13" fmla="*/ 89841 w 89840"/>
                    <a:gd name="connsiteY13" fmla="*/ 90552 h 91086"/>
                    <a:gd name="connsiteX14" fmla="*/ 88551 w 89840"/>
                    <a:gd name="connsiteY14" fmla="*/ 91061 h 91086"/>
                    <a:gd name="connsiteX15" fmla="*/ 67416 w 89840"/>
                    <a:gd name="connsiteY15" fmla="*/ 91061 h 91086"/>
                    <a:gd name="connsiteX16" fmla="*/ 64994 w 89840"/>
                    <a:gd name="connsiteY16" fmla="*/ 90473 h 91086"/>
                    <a:gd name="connsiteX17" fmla="*/ 64933 w 89840"/>
                    <a:gd name="connsiteY17" fmla="*/ 84331 h 91086"/>
                    <a:gd name="connsiteX18" fmla="*/ 60195 w 89840"/>
                    <a:gd name="connsiteY18" fmla="*/ 76067 h 91086"/>
                    <a:gd name="connsiteX19" fmla="*/ 53176 w 89840"/>
                    <a:gd name="connsiteY19" fmla="*/ 64328 h 91086"/>
                    <a:gd name="connsiteX20" fmla="*/ 49325 w 89840"/>
                    <a:gd name="connsiteY20" fmla="*/ 57800 h 91086"/>
                    <a:gd name="connsiteX21" fmla="*/ 46403 w 89840"/>
                    <a:gd name="connsiteY21" fmla="*/ 56186 h 91086"/>
                    <a:gd name="connsiteX22" fmla="*/ 23487 w 89840"/>
                    <a:gd name="connsiteY22" fmla="*/ 56186 h 91086"/>
                    <a:gd name="connsiteX23" fmla="*/ 22092 w 89840"/>
                    <a:gd name="connsiteY23" fmla="*/ 56379 h 91086"/>
                    <a:gd name="connsiteX24" fmla="*/ 21504 w 89840"/>
                    <a:gd name="connsiteY24" fmla="*/ 58537 h 91086"/>
                    <a:gd name="connsiteX25" fmla="*/ 19846 w 89840"/>
                    <a:gd name="connsiteY25" fmla="*/ 72127 h 91086"/>
                    <a:gd name="connsiteX26" fmla="*/ 18784 w 89840"/>
                    <a:gd name="connsiteY26" fmla="*/ 82147 h 91086"/>
                    <a:gd name="connsiteX27" fmla="*/ 18854 w 89840"/>
                    <a:gd name="connsiteY27" fmla="*/ 84630 h 91086"/>
                    <a:gd name="connsiteX28" fmla="*/ 22022 w 89840"/>
                    <a:gd name="connsiteY28" fmla="*/ 88858 h 91086"/>
                    <a:gd name="connsiteX29" fmla="*/ 25259 w 89840"/>
                    <a:gd name="connsiteY29" fmla="*/ 89455 h 91086"/>
                    <a:gd name="connsiteX30" fmla="*/ 26285 w 89840"/>
                    <a:gd name="connsiteY30" fmla="*/ 90894 h 91086"/>
                    <a:gd name="connsiteX31" fmla="*/ 24829 w 89840"/>
                    <a:gd name="connsiteY31" fmla="*/ 91034 h 91086"/>
                    <a:gd name="connsiteX32" fmla="*/ 2167 w 89840"/>
                    <a:gd name="connsiteY32" fmla="*/ 91034 h 91086"/>
                    <a:gd name="connsiteX33" fmla="*/ 0 w 89840"/>
                    <a:gd name="connsiteY33" fmla="*/ 89630 h 91086"/>
                    <a:gd name="connsiteX34" fmla="*/ 2185 w 89840"/>
                    <a:gd name="connsiteY34" fmla="*/ 89306 h 91086"/>
                    <a:gd name="connsiteX35" fmla="*/ 11151 w 89840"/>
                    <a:gd name="connsiteY35" fmla="*/ 81015 h 91086"/>
                    <a:gd name="connsiteX36" fmla="*/ 13011 w 89840"/>
                    <a:gd name="connsiteY36" fmla="*/ 70013 h 91086"/>
                    <a:gd name="connsiteX37" fmla="*/ 16521 w 89840"/>
                    <a:gd name="connsiteY37" fmla="*/ 46728 h 91086"/>
                    <a:gd name="connsiteX38" fmla="*/ 17907 w 89840"/>
                    <a:gd name="connsiteY38" fmla="*/ 38998 h 91086"/>
                    <a:gd name="connsiteX39" fmla="*/ 20416 w 89840"/>
                    <a:gd name="connsiteY39" fmla="*/ 22495 h 91086"/>
                    <a:gd name="connsiteX40" fmla="*/ 22539 w 89840"/>
                    <a:gd name="connsiteY40" fmla="*/ 10019 h 91086"/>
                    <a:gd name="connsiteX41" fmla="*/ 23653 w 89840"/>
                    <a:gd name="connsiteY41" fmla="*/ 2764 h 91086"/>
                    <a:gd name="connsiteX42" fmla="*/ 24583 w 89840"/>
                    <a:gd name="connsiteY42" fmla="*/ 0 h 91086"/>
                    <a:gd name="connsiteX43" fmla="*/ 26979 w 89840"/>
                    <a:gd name="connsiteY43" fmla="*/ 18328 h 91086"/>
                    <a:gd name="connsiteX44" fmla="*/ 26101 w 89840"/>
                    <a:gd name="connsiteY44" fmla="*/ 19653 h 91086"/>
                    <a:gd name="connsiteX45" fmla="*/ 22592 w 89840"/>
                    <a:gd name="connsiteY45" fmla="*/ 50606 h 91086"/>
                    <a:gd name="connsiteX46" fmla="*/ 22776 w 89840"/>
                    <a:gd name="connsiteY46" fmla="*/ 51720 h 91086"/>
                    <a:gd name="connsiteX47" fmla="*/ 45693 w 89840"/>
                    <a:gd name="connsiteY47" fmla="*/ 51720 h 91086"/>
                    <a:gd name="connsiteX48" fmla="*/ 26979 w 89840"/>
                    <a:gd name="connsiteY48" fmla="*/ 18328 h 9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89840" h="91086">
                      <a:moveTo>
                        <a:pt x="24583" y="0"/>
                      </a:moveTo>
                      <a:cubicBezTo>
                        <a:pt x="25250" y="436"/>
                        <a:pt x="25856" y="951"/>
                        <a:pt x="26391" y="1535"/>
                      </a:cubicBezTo>
                      <a:cubicBezTo>
                        <a:pt x="27777" y="3641"/>
                        <a:pt x="29075" y="5817"/>
                        <a:pt x="30400" y="7966"/>
                      </a:cubicBezTo>
                      <a:cubicBezTo>
                        <a:pt x="32155" y="10835"/>
                        <a:pt x="33989" y="13687"/>
                        <a:pt x="35726" y="16582"/>
                      </a:cubicBezTo>
                      <a:cubicBezTo>
                        <a:pt x="37893" y="20188"/>
                        <a:pt x="39998" y="23829"/>
                        <a:pt x="42131" y="27452"/>
                      </a:cubicBezTo>
                      <a:cubicBezTo>
                        <a:pt x="43201" y="29269"/>
                        <a:pt x="44262" y="31085"/>
                        <a:pt x="45350" y="32892"/>
                      </a:cubicBezTo>
                      <a:cubicBezTo>
                        <a:pt x="47868" y="37077"/>
                        <a:pt x="50448" y="41227"/>
                        <a:pt x="52922" y="45438"/>
                      </a:cubicBezTo>
                      <a:cubicBezTo>
                        <a:pt x="55256" y="49421"/>
                        <a:pt x="57475" y="53484"/>
                        <a:pt x="59783" y="57484"/>
                      </a:cubicBezTo>
                      <a:cubicBezTo>
                        <a:pt x="60792" y="59239"/>
                        <a:pt x="61888" y="60941"/>
                        <a:pt x="62959" y="62669"/>
                      </a:cubicBezTo>
                      <a:cubicBezTo>
                        <a:pt x="64520" y="65179"/>
                        <a:pt x="66109" y="67679"/>
                        <a:pt x="67653" y="70206"/>
                      </a:cubicBezTo>
                      <a:cubicBezTo>
                        <a:pt x="68741" y="71961"/>
                        <a:pt x="69855" y="73715"/>
                        <a:pt x="70811" y="75584"/>
                      </a:cubicBezTo>
                      <a:cubicBezTo>
                        <a:pt x="72750" y="79249"/>
                        <a:pt x="75277" y="82571"/>
                        <a:pt x="78295" y="85419"/>
                      </a:cubicBezTo>
                      <a:cubicBezTo>
                        <a:pt x="80585" y="87842"/>
                        <a:pt x="83735" y="89261"/>
                        <a:pt x="87068" y="89367"/>
                      </a:cubicBezTo>
                      <a:cubicBezTo>
                        <a:pt x="88034" y="89367"/>
                        <a:pt x="89148" y="89227"/>
                        <a:pt x="89841" y="90552"/>
                      </a:cubicBezTo>
                      <a:cubicBezTo>
                        <a:pt x="89446" y="90791"/>
                        <a:pt x="89007" y="90963"/>
                        <a:pt x="88551" y="91061"/>
                      </a:cubicBezTo>
                      <a:cubicBezTo>
                        <a:pt x="81532" y="91096"/>
                        <a:pt x="74487" y="91096"/>
                        <a:pt x="67416" y="91061"/>
                      </a:cubicBezTo>
                      <a:cubicBezTo>
                        <a:pt x="66591" y="90952"/>
                        <a:pt x="65775" y="90755"/>
                        <a:pt x="64994" y="90473"/>
                      </a:cubicBezTo>
                      <a:cubicBezTo>
                        <a:pt x="67205" y="88174"/>
                        <a:pt x="66126" y="86305"/>
                        <a:pt x="64933" y="84331"/>
                      </a:cubicBezTo>
                      <a:cubicBezTo>
                        <a:pt x="63283" y="81620"/>
                        <a:pt x="61801" y="78804"/>
                        <a:pt x="60195" y="76067"/>
                      </a:cubicBezTo>
                      <a:cubicBezTo>
                        <a:pt x="57879" y="72136"/>
                        <a:pt x="55519" y="68249"/>
                        <a:pt x="53176" y="64328"/>
                      </a:cubicBezTo>
                      <a:cubicBezTo>
                        <a:pt x="51887" y="62158"/>
                        <a:pt x="50597" y="59982"/>
                        <a:pt x="49325" y="57800"/>
                      </a:cubicBezTo>
                      <a:cubicBezTo>
                        <a:pt x="48754" y="56731"/>
                        <a:pt x="47614" y="56099"/>
                        <a:pt x="46403" y="56186"/>
                      </a:cubicBezTo>
                      <a:cubicBezTo>
                        <a:pt x="38761" y="56186"/>
                        <a:pt x="31120" y="56186"/>
                        <a:pt x="23487" y="56186"/>
                      </a:cubicBezTo>
                      <a:cubicBezTo>
                        <a:pt x="23022" y="56221"/>
                        <a:pt x="22548" y="56285"/>
                        <a:pt x="22092" y="56379"/>
                      </a:cubicBezTo>
                      <a:cubicBezTo>
                        <a:pt x="21837" y="57082"/>
                        <a:pt x="21644" y="57804"/>
                        <a:pt x="21504" y="58537"/>
                      </a:cubicBezTo>
                      <a:cubicBezTo>
                        <a:pt x="20916" y="63064"/>
                        <a:pt x="20363" y="67594"/>
                        <a:pt x="19846" y="72127"/>
                      </a:cubicBezTo>
                      <a:cubicBezTo>
                        <a:pt x="19460" y="75461"/>
                        <a:pt x="19109" y="78801"/>
                        <a:pt x="18784" y="82147"/>
                      </a:cubicBezTo>
                      <a:cubicBezTo>
                        <a:pt x="18758" y="82975"/>
                        <a:pt x="18775" y="83804"/>
                        <a:pt x="18854" y="84630"/>
                      </a:cubicBezTo>
                      <a:cubicBezTo>
                        <a:pt x="18960" y="87121"/>
                        <a:pt x="19732" y="88139"/>
                        <a:pt x="22022" y="88858"/>
                      </a:cubicBezTo>
                      <a:cubicBezTo>
                        <a:pt x="23083" y="89128"/>
                        <a:pt x="24171" y="89328"/>
                        <a:pt x="25259" y="89455"/>
                      </a:cubicBezTo>
                      <a:cubicBezTo>
                        <a:pt x="26040" y="89587"/>
                        <a:pt x="26549" y="89894"/>
                        <a:pt x="26285" y="90894"/>
                      </a:cubicBezTo>
                      <a:cubicBezTo>
                        <a:pt x="25820" y="90938"/>
                        <a:pt x="25329" y="91034"/>
                        <a:pt x="24829" y="91034"/>
                      </a:cubicBezTo>
                      <a:cubicBezTo>
                        <a:pt x="17275" y="91034"/>
                        <a:pt x="9721" y="91034"/>
                        <a:pt x="2167" y="91034"/>
                      </a:cubicBezTo>
                      <a:cubicBezTo>
                        <a:pt x="1290" y="91034"/>
                        <a:pt x="211" y="91297"/>
                        <a:pt x="0" y="89630"/>
                      </a:cubicBezTo>
                      <a:cubicBezTo>
                        <a:pt x="763" y="89516"/>
                        <a:pt x="1474" y="89359"/>
                        <a:pt x="2185" y="89306"/>
                      </a:cubicBezTo>
                      <a:cubicBezTo>
                        <a:pt x="7624" y="88902"/>
                        <a:pt x="9932" y="86674"/>
                        <a:pt x="11151" y="81015"/>
                      </a:cubicBezTo>
                      <a:cubicBezTo>
                        <a:pt x="11932" y="77383"/>
                        <a:pt x="12450" y="73689"/>
                        <a:pt x="13011" y="70013"/>
                      </a:cubicBezTo>
                      <a:cubicBezTo>
                        <a:pt x="14187" y="62257"/>
                        <a:pt x="15292" y="54484"/>
                        <a:pt x="16521" y="46728"/>
                      </a:cubicBezTo>
                      <a:cubicBezTo>
                        <a:pt x="16915" y="44096"/>
                        <a:pt x="17494" y="41587"/>
                        <a:pt x="17907" y="38998"/>
                      </a:cubicBezTo>
                      <a:cubicBezTo>
                        <a:pt x="18784" y="33497"/>
                        <a:pt x="19539" y="27988"/>
                        <a:pt x="20416" y="22495"/>
                      </a:cubicBezTo>
                      <a:cubicBezTo>
                        <a:pt x="21074" y="18328"/>
                        <a:pt x="21846" y="14178"/>
                        <a:pt x="22539" y="10019"/>
                      </a:cubicBezTo>
                      <a:cubicBezTo>
                        <a:pt x="22934" y="7607"/>
                        <a:pt x="23232" y="5176"/>
                        <a:pt x="23653" y="2764"/>
                      </a:cubicBezTo>
                      <a:cubicBezTo>
                        <a:pt x="23899" y="1822"/>
                        <a:pt x="24206" y="898"/>
                        <a:pt x="24583" y="0"/>
                      </a:cubicBezTo>
                      <a:close/>
                      <a:moveTo>
                        <a:pt x="26979" y="18328"/>
                      </a:moveTo>
                      <a:cubicBezTo>
                        <a:pt x="26470" y="19100"/>
                        <a:pt x="26154" y="19363"/>
                        <a:pt x="26101" y="19653"/>
                      </a:cubicBezTo>
                      <a:cubicBezTo>
                        <a:pt x="24934" y="29970"/>
                        <a:pt x="23759" y="40288"/>
                        <a:pt x="22592" y="50606"/>
                      </a:cubicBezTo>
                      <a:cubicBezTo>
                        <a:pt x="22618" y="50982"/>
                        <a:pt x="22680" y="51356"/>
                        <a:pt x="22776" y="51720"/>
                      </a:cubicBezTo>
                      <a:lnTo>
                        <a:pt x="45693" y="51720"/>
                      </a:lnTo>
                      <a:cubicBezTo>
                        <a:pt x="39762" y="40350"/>
                        <a:pt x="33059" y="29760"/>
                        <a:pt x="26979" y="18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86535317-01F2-0369-633C-4732233F639B}"/>
                    </a:ext>
                  </a:extLst>
                </p:cNvPr>
                <p:cNvSpPr/>
                <p:nvPr/>
              </p:nvSpPr>
              <p:spPr>
                <a:xfrm>
                  <a:off x="2215642" y="1443696"/>
                  <a:ext cx="89674" cy="90646"/>
                </a:xfrm>
                <a:custGeom>
                  <a:avLst/>
                  <a:gdLst>
                    <a:gd name="connsiteX0" fmla="*/ 89674 w 89674"/>
                    <a:gd name="connsiteY0" fmla="*/ 89069 h 90646"/>
                    <a:gd name="connsiteX1" fmla="*/ 87262 w 89674"/>
                    <a:gd name="connsiteY1" fmla="*/ 90578 h 90646"/>
                    <a:gd name="connsiteX2" fmla="*/ 72487 w 89674"/>
                    <a:gd name="connsiteY2" fmla="*/ 90578 h 90646"/>
                    <a:gd name="connsiteX3" fmla="*/ 67407 w 89674"/>
                    <a:gd name="connsiteY3" fmla="*/ 90350 h 90646"/>
                    <a:gd name="connsiteX4" fmla="*/ 65354 w 89674"/>
                    <a:gd name="connsiteY4" fmla="*/ 89823 h 90646"/>
                    <a:gd name="connsiteX5" fmla="*/ 65354 w 89674"/>
                    <a:gd name="connsiteY5" fmla="*/ 89087 h 90646"/>
                    <a:gd name="connsiteX6" fmla="*/ 66512 w 89674"/>
                    <a:gd name="connsiteY6" fmla="*/ 84910 h 90646"/>
                    <a:gd name="connsiteX7" fmla="*/ 62722 w 89674"/>
                    <a:gd name="connsiteY7" fmla="*/ 74698 h 90646"/>
                    <a:gd name="connsiteX8" fmla="*/ 57344 w 89674"/>
                    <a:gd name="connsiteY8" fmla="*/ 60213 h 90646"/>
                    <a:gd name="connsiteX9" fmla="*/ 51202 w 89674"/>
                    <a:gd name="connsiteY9" fmla="*/ 55721 h 90646"/>
                    <a:gd name="connsiteX10" fmla="*/ 31839 w 89674"/>
                    <a:gd name="connsiteY10" fmla="*/ 55721 h 90646"/>
                    <a:gd name="connsiteX11" fmla="*/ 27803 w 89674"/>
                    <a:gd name="connsiteY11" fmla="*/ 58256 h 90646"/>
                    <a:gd name="connsiteX12" fmla="*/ 23680 w 89674"/>
                    <a:gd name="connsiteY12" fmla="*/ 71417 h 90646"/>
                    <a:gd name="connsiteX13" fmla="*/ 21618 w 89674"/>
                    <a:gd name="connsiteY13" fmla="*/ 76865 h 90646"/>
                    <a:gd name="connsiteX14" fmla="*/ 19863 w 89674"/>
                    <a:gd name="connsiteY14" fmla="*/ 84761 h 90646"/>
                    <a:gd name="connsiteX15" fmla="*/ 22495 w 89674"/>
                    <a:gd name="connsiteY15" fmla="*/ 88350 h 90646"/>
                    <a:gd name="connsiteX16" fmla="*/ 24741 w 89674"/>
                    <a:gd name="connsiteY16" fmla="*/ 88709 h 90646"/>
                    <a:gd name="connsiteX17" fmla="*/ 26277 w 89674"/>
                    <a:gd name="connsiteY17" fmla="*/ 89587 h 90646"/>
                    <a:gd name="connsiteX18" fmla="*/ 24583 w 89674"/>
                    <a:gd name="connsiteY18" fmla="*/ 90596 h 90646"/>
                    <a:gd name="connsiteX19" fmla="*/ 20258 w 89674"/>
                    <a:gd name="connsiteY19" fmla="*/ 90596 h 90646"/>
                    <a:gd name="connsiteX20" fmla="*/ 8853 w 89674"/>
                    <a:gd name="connsiteY20" fmla="*/ 90596 h 90646"/>
                    <a:gd name="connsiteX21" fmla="*/ 1465 w 89674"/>
                    <a:gd name="connsiteY21" fmla="*/ 90639 h 90646"/>
                    <a:gd name="connsiteX22" fmla="*/ 483 w 89674"/>
                    <a:gd name="connsiteY22" fmla="*/ 90473 h 90646"/>
                    <a:gd name="connsiteX23" fmla="*/ 0 w 89674"/>
                    <a:gd name="connsiteY23" fmla="*/ 89683 h 90646"/>
                    <a:gd name="connsiteX24" fmla="*/ 500 w 89674"/>
                    <a:gd name="connsiteY24" fmla="*/ 88946 h 90646"/>
                    <a:gd name="connsiteX25" fmla="*/ 2764 w 89674"/>
                    <a:gd name="connsiteY25" fmla="*/ 88744 h 90646"/>
                    <a:gd name="connsiteX26" fmla="*/ 9844 w 89674"/>
                    <a:gd name="connsiteY26" fmla="*/ 85744 h 90646"/>
                    <a:gd name="connsiteX27" fmla="*/ 12906 w 89674"/>
                    <a:gd name="connsiteY27" fmla="*/ 80541 h 90646"/>
                    <a:gd name="connsiteX28" fmla="*/ 20469 w 89674"/>
                    <a:gd name="connsiteY28" fmla="*/ 60362 h 90646"/>
                    <a:gd name="connsiteX29" fmla="*/ 27110 w 89674"/>
                    <a:gd name="connsiteY29" fmla="*/ 42543 h 90646"/>
                    <a:gd name="connsiteX30" fmla="*/ 33497 w 89674"/>
                    <a:gd name="connsiteY30" fmla="*/ 24347 h 90646"/>
                    <a:gd name="connsiteX31" fmla="*/ 37252 w 89674"/>
                    <a:gd name="connsiteY31" fmla="*/ 13818 h 90646"/>
                    <a:gd name="connsiteX32" fmla="*/ 39007 w 89674"/>
                    <a:gd name="connsiteY32" fmla="*/ 9897 h 90646"/>
                    <a:gd name="connsiteX33" fmla="*/ 41639 w 89674"/>
                    <a:gd name="connsiteY33" fmla="*/ 2632 h 90646"/>
                    <a:gd name="connsiteX34" fmla="*/ 43631 w 89674"/>
                    <a:gd name="connsiteY34" fmla="*/ 0 h 90646"/>
                    <a:gd name="connsiteX35" fmla="*/ 45736 w 89674"/>
                    <a:gd name="connsiteY35" fmla="*/ 2799 h 90646"/>
                    <a:gd name="connsiteX36" fmla="*/ 52176 w 89674"/>
                    <a:gd name="connsiteY36" fmla="*/ 18810 h 90646"/>
                    <a:gd name="connsiteX37" fmla="*/ 55186 w 89674"/>
                    <a:gd name="connsiteY37" fmla="*/ 27409 h 90646"/>
                    <a:gd name="connsiteX38" fmla="*/ 60748 w 89674"/>
                    <a:gd name="connsiteY38" fmla="*/ 41560 h 90646"/>
                    <a:gd name="connsiteX39" fmla="*/ 69776 w 89674"/>
                    <a:gd name="connsiteY39" fmla="*/ 64959 h 90646"/>
                    <a:gd name="connsiteX40" fmla="*/ 74549 w 89674"/>
                    <a:gd name="connsiteY40" fmla="*/ 76944 h 90646"/>
                    <a:gd name="connsiteX41" fmla="*/ 78427 w 89674"/>
                    <a:gd name="connsiteY41" fmla="*/ 83454 h 90646"/>
                    <a:gd name="connsiteX42" fmla="*/ 83585 w 89674"/>
                    <a:gd name="connsiteY42" fmla="*/ 87841 h 90646"/>
                    <a:gd name="connsiteX43" fmla="*/ 87797 w 89674"/>
                    <a:gd name="connsiteY43" fmla="*/ 88674 h 90646"/>
                    <a:gd name="connsiteX44" fmla="*/ 89674 w 89674"/>
                    <a:gd name="connsiteY44" fmla="*/ 89069 h 90646"/>
                    <a:gd name="connsiteX45" fmla="*/ 30435 w 89674"/>
                    <a:gd name="connsiteY45" fmla="*/ 50895 h 90646"/>
                    <a:gd name="connsiteX46" fmla="*/ 53492 w 89674"/>
                    <a:gd name="connsiteY46" fmla="*/ 50544 h 90646"/>
                    <a:gd name="connsiteX47" fmla="*/ 52027 w 89674"/>
                    <a:gd name="connsiteY47" fmla="*/ 46245 h 90646"/>
                    <a:gd name="connsiteX48" fmla="*/ 46438 w 89674"/>
                    <a:gd name="connsiteY48" fmla="*/ 29988 h 90646"/>
                    <a:gd name="connsiteX49" fmla="*/ 43411 w 89674"/>
                    <a:gd name="connsiteY49" fmla="*/ 20960 h 90646"/>
                    <a:gd name="connsiteX50" fmla="*/ 41613 w 89674"/>
                    <a:gd name="connsiteY50" fmla="*/ 17968 h 90646"/>
                    <a:gd name="connsiteX51" fmla="*/ 40814 w 89674"/>
                    <a:gd name="connsiteY51" fmla="*/ 19039 h 90646"/>
                    <a:gd name="connsiteX52" fmla="*/ 30435 w 89674"/>
                    <a:gd name="connsiteY52" fmla="*/ 50895 h 9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89674" h="90646">
                      <a:moveTo>
                        <a:pt x="89674" y="89069"/>
                      </a:moveTo>
                      <a:cubicBezTo>
                        <a:pt x="89376" y="90824"/>
                        <a:pt x="88235" y="90578"/>
                        <a:pt x="87262" y="90578"/>
                      </a:cubicBezTo>
                      <a:cubicBezTo>
                        <a:pt x="82340" y="90578"/>
                        <a:pt x="77418" y="90578"/>
                        <a:pt x="72487" y="90578"/>
                      </a:cubicBezTo>
                      <a:cubicBezTo>
                        <a:pt x="70796" y="90578"/>
                        <a:pt x="69103" y="90502"/>
                        <a:pt x="67407" y="90350"/>
                      </a:cubicBezTo>
                      <a:cubicBezTo>
                        <a:pt x="66709" y="90232"/>
                        <a:pt x="66023" y="90057"/>
                        <a:pt x="65354" y="89823"/>
                      </a:cubicBezTo>
                      <a:cubicBezTo>
                        <a:pt x="65354" y="89402"/>
                        <a:pt x="65293" y="89148"/>
                        <a:pt x="65354" y="89087"/>
                      </a:cubicBezTo>
                      <a:cubicBezTo>
                        <a:pt x="66881" y="88007"/>
                        <a:pt x="67214" y="86683"/>
                        <a:pt x="66512" y="84910"/>
                      </a:cubicBezTo>
                      <a:cubicBezTo>
                        <a:pt x="65170" y="81532"/>
                        <a:pt x="63977" y="78102"/>
                        <a:pt x="62722" y="74698"/>
                      </a:cubicBezTo>
                      <a:cubicBezTo>
                        <a:pt x="60967" y="69872"/>
                        <a:pt x="59160" y="65047"/>
                        <a:pt x="57344" y="60213"/>
                      </a:cubicBezTo>
                      <a:cubicBezTo>
                        <a:pt x="55589" y="55572"/>
                        <a:pt x="56466" y="55703"/>
                        <a:pt x="51202" y="55721"/>
                      </a:cubicBezTo>
                      <a:cubicBezTo>
                        <a:pt x="44745" y="55721"/>
                        <a:pt x="38296" y="55773"/>
                        <a:pt x="31839" y="55721"/>
                      </a:cubicBezTo>
                      <a:cubicBezTo>
                        <a:pt x="29812" y="55721"/>
                        <a:pt x="28584" y="56159"/>
                        <a:pt x="27803" y="58256"/>
                      </a:cubicBezTo>
                      <a:cubicBezTo>
                        <a:pt x="26091" y="62530"/>
                        <a:pt x="24712" y="66930"/>
                        <a:pt x="23680" y="71417"/>
                      </a:cubicBezTo>
                      <a:cubicBezTo>
                        <a:pt x="23294" y="73294"/>
                        <a:pt x="22215" y="75014"/>
                        <a:pt x="21618" y="76865"/>
                      </a:cubicBezTo>
                      <a:cubicBezTo>
                        <a:pt x="20741" y="79427"/>
                        <a:pt x="19749" y="81936"/>
                        <a:pt x="19863" y="84761"/>
                      </a:cubicBezTo>
                      <a:cubicBezTo>
                        <a:pt x="19933" y="87305"/>
                        <a:pt x="20091" y="87692"/>
                        <a:pt x="22495" y="88350"/>
                      </a:cubicBezTo>
                      <a:cubicBezTo>
                        <a:pt x="23233" y="88531"/>
                        <a:pt x="23984" y="88651"/>
                        <a:pt x="24741" y="88709"/>
                      </a:cubicBezTo>
                      <a:cubicBezTo>
                        <a:pt x="25417" y="88771"/>
                        <a:pt x="26286" y="88709"/>
                        <a:pt x="26277" y="89587"/>
                      </a:cubicBezTo>
                      <a:cubicBezTo>
                        <a:pt x="26277" y="90639"/>
                        <a:pt x="25399" y="90596"/>
                        <a:pt x="24583" y="90596"/>
                      </a:cubicBezTo>
                      <a:cubicBezTo>
                        <a:pt x="23145" y="90596"/>
                        <a:pt x="21697" y="90596"/>
                        <a:pt x="20258" y="90596"/>
                      </a:cubicBezTo>
                      <a:lnTo>
                        <a:pt x="8853" y="90596"/>
                      </a:lnTo>
                      <a:lnTo>
                        <a:pt x="1465" y="90639"/>
                      </a:lnTo>
                      <a:cubicBezTo>
                        <a:pt x="1129" y="90668"/>
                        <a:pt x="790" y="90610"/>
                        <a:pt x="483" y="90473"/>
                      </a:cubicBezTo>
                      <a:cubicBezTo>
                        <a:pt x="216" y="90291"/>
                        <a:pt x="39" y="90003"/>
                        <a:pt x="0" y="89683"/>
                      </a:cubicBezTo>
                      <a:cubicBezTo>
                        <a:pt x="0" y="89429"/>
                        <a:pt x="281" y="88990"/>
                        <a:pt x="500" y="88946"/>
                      </a:cubicBezTo>
                      <a:cubicBezTo>
                        <a:pt x="1249" y="88830"/>
                        <a:pt x="2006" y="88763"/>
                        <a:pt x="2764" y="88744"/>
                      </a:cubicBezTo>
                      <a:cubicBezTo>
                        <a:pt x="5475" y="88560"/>
                        <a:pt x="8028" y="87797"/>
                        <a:pt x="9844" y="85744"/>
                      </a:cubicBezTo>
                      <a:cubicBezTo>
                        <a:pt x="11153" y="84196"/>
                        <a:pt x="12188" y="82437"/>
                        <a:pt x="12906" y="80541"/>
                      </a:cubicBezTo>
                      <a:cubicBezTo>
                        <a:pt x="15538" y="73847"/>
                        <a:pt x="17959" y="67091"/>
                        <a:pt x="20469" y="60362"/>
                      </a:cubicBezTo>
                      <a:cubicBezTo>
                        <a:pt x="22680" y="54422"/>
                        <a:pt x="24943" y="48500"/>
                        <a:pt x="27110" y="42543"/>
                      </a:cubicBezTo>
                      <a:cubicBezTo>
                        <a:pt x="29277" y="36586"/>
                        <a:pt x="31313" y="30409"/>
                        <a:pt x="33497" y="24347"/>
                      </a:cubicBezTo>
                      <a:cubicBezTo>
                        <a:pt x="34743" y="20837"/>
                        <a:pt x="35954" y="17328"/>
                        <a:pt x="37252" y="13818"/>
                      </a:cubicBezTo>
                      <a:cubicBezTo>
                        <a:pt x="37753" y="12476"/>
                        <a:pt x="38516" y="11239"/>
                        <a:pt x="39007" y="9897"/>
                      </a:cubicBezTo>
                      <a:cubicBezTo>
                        <a:pt x="39928" y="7493"/>
                        <a:pt x="40674" y="5018"/>
                        <a:pt x="41639" y="2632"/>
                      </a:cubicBezTo>
                      <a:cubicBezTo>
                        <a:pt x="42060" y="1606"/>
                        <a:pt x="42201" y="0"/>
                        <a:pt x="43631" y="0"/>
                      </a:cubicBezTo>
                      <a:cubicBezTo>
                        <a:pt x="45061" y="0"/>
                        <a:pt x="45280" y="1641"/>
                        <a:pt x="45736" y="2799"/>
                      </a:cubicBezTo>
                      <a:cubicBezTo>
                        <a:pt x="47868" y="8142"/>
                        <a:pt x="50123" y="13450"/>
                        <a:pt x="52176" y="18810"/>
                      </a:cubicBezTo>
                      <a:cubicBezTo>
                        <a:pt x="53282" y="21636"/>
                        <a:pt x="54106" y="24575"/>
                        <a:pt x="55186" y="27409"/>
                      </a:cubicBezTo>
                      <a:cubicBezTo>
                        <a:pt x="56993" y="32146"/>
                        <a:pt x="58914" y="36840"/>
                        <a:pt x="60748" y="41560"/>
                      </a:cubicBezTo>
                      <a:cubicBezTo>
                        <a:pt x="63775" y="49360"/>
                        <a:pt x="66758" y="57168"/>
                        <a:pt x="69776" y="64959"/>
                      </a:cubicBezTo>
                      <a:cubicBezTo>
                        <a:pt x="71338" y="68969"/>
                        <a:pt x="72776" y="73031"/>
                        <a:pt x="74549" y="76944"/>
                      </a:cubicBezTo>
                      <a:cubicBezTo>
                        <a:pt x="75593" y="79234"/>
                        <a:pt x="77532" y="81138"/>
                        <a:pt x="78427" y="83454"/>
                      </a:cubicBezTo>
                      <a:cubicBezTo>
                        <a:pt x="79418" y="86025"/>
                        <a:pt x="81480" y="86963"/>
                        <a:pt x="83585" y="87841"/>
                      </a:cubicBezTo>
                      <a:cubicBezTo>
                        <a:pt x="84956" y="88265"/>
                        <a:pt x="86367" y="88544"/>
                        <a:pt x="87797" y="88674"/>
                      </a:cubicBezTo>
                      <a:cubicBezTo>
                        <a:pt x="88437" y="88797"/>
                        <a:pt x="89051" y="88937"/>
                        <a:pt x="89674" y="89069"/>
                      </a:cubicBezTo>
                      <a:close/>
                      <a:moveTo>
                        <a:pt x="30435" y="50895"/>
                      </a:moveTo>
                      <a:cubicBezTo>
                        <a:pt x="35515" y="51501"/>
                        <a:pt x="51816" y="51246"/>
                        <a:pt x="53492" y="50544"/>
                      </a:cubicBezTo>
                      <a:cubicBezTo>
                        <a:pt x="53010" y="49114"/>
                        <a:pt x="52518" y="47675"/>
                        <a:pt x="52027" y="46245"/>
                      </a:cubicBezTo>
                      <a:cubicBezTo>
                        <a:pt x="50167" y="40823"/>
                        <a:pt x="48289" y="35410"/>
                        <a:pt x="46438" y="29988"/>
                      </a:cubicBezTo>
                      <a:cubicBezTo>
                        <a:pt x="45412" y="26987"/>
                        <a:pt x="44455" y="23952"/>
                        <a:pt x="43411" y="20960"/>
                      </a:cubicBezTo>
                      <a:cubicBezTo>
                        <a:pt x="43043" y="19898"/>
                        <a:pt x="42920" y="18644"/>
                        <a:pt x="41613" y="17968"/>
                      </a:cubicBezTo>
                      <a:cubicBezTo>
                        <a:pt x="41298" y="18286"/>
                        <a:pt x="41029" y="18646"/>
                        <a:pt x="40814" y="19039"/>
                      </a:cubicBezTo>
                      <a:cubicBezTo>
                        <a:pt x="37402" y="29584"/>
                        <a:pt x="33945" y="40130"/>
                        <a:pt x="30435" y="508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3294615D-DD3B-ED56-DA50-B432119C20FA}"/>
                    </a:ext>
                  </a:extLst>
                </p:cNvPr>
                <p:cNvSpPr/>
                <p:nvPr/>
              </p:nvSpPr>
              <p:spPr>
                <a:xfrm>
                  <a:off x="2576468" y="1443584"/>
                  <a:ext cx="80272" cy="92431"/>
                </a:xfrm>
                <a:custGeom>
                  <a:avLst/>
                  <a:gdLst>
                    <a:gd name="connsiteX0" fmla="*/ 77403 w 80272"/>
                    <a:gd name="connsiteY0" fmla="*/ 26064 h 92431"/>
                    <a:gd name="connsiteX1" fmla="*/ 76525 w 80272"/>
                    <a:gd name="connsiteY1" fmla="*/ 20967 h 92431"/>
                    <a:gd name="connsiteX2" fmla="*/ 65515 w 80272"/>
                    <a:gd name="connsiteY2" fmla="*/ 7640 h 92431"/>
                    <a:gd name="connsiteX3" fmla="*/ 49363 w 80272"/>
                    <a:gd name="connsiteY3" fmla="*/ 4630 h 92431"/>
                    <a:gd name="connsiteX4" fmla="*/ 30149 w 80272"/>
                    <a:gd name="connsiteY4" fmla="*/ 7666 h 92431"/>
                    <a:gd name="connsiteX5" fmla="*/ 15637 w 80272"/>
                    <a:gd name="connsiteY5" fmla="*/ 20896 h 92431"/>
                    <a:gd name="connsiteX6" fmla="*/ 11628 w 80272"/>
                    <a:gd name="connsiteY6" fmla="*/ 32592 h 92431"/>
                    <a:gd name="connsiteX7" fmla="*/ 11163 w 80272"/>
                    <a:gd name="connsiteY7" fmla="*/ 37119 h 92431"/>
                    <a:gd name="connsiteX8" fmla="*/ 12847 w 80272"/>
                    <a:gd name="connsiteY8" fmla="*/ 56421 h 92431"/>
                    <a:gd name="connsiteX9" fmla="*/ 20077 w 80272"/>
                    <a:gd name="connsiteY9" fmla="*/ 70300 h 92431"/>
                    <a:gd name="connsiteX10" fmla="*/ 31789 w 80272"/>
                    <a:gd name="connsiteY10" fmla="*/ 81118 h 92431"/>
                    <a:gd name="connsiteX11" fmla="*/ 36176 w 80272"/>
                    <a:gd name="connsiteY11" fmla="*/ 83145 h 92431"/>
                    <a:gd name="connsiteX12" fmla="*/ 54206 w 80272"/>
                    <a:gd name="connsiteY12" fmla="*/ 86821 h 92431"/>
                    <a:gd name="connsiteX13" fmla="*/ 67261 w 80272"/>
                    <a:gd name="connsiteY13" fmla="*/ 85233 h 92431"/>
                    <a:gd name="connsiteX14" fmla="*/ 76525 w 80272"/>
                    <a:gd name="connsiteY14" fmla="*/ 76222 h 92431"/>
                    <a:gd name="connsiteX15" fmla="*/ 78412 w 80272"/>
                    <a:gd name="connsiteY15" fmla="*/ 70958 h 92431"/>
                    <a:gd name="connsiteX16" fmla="*/ 79289 w 80272"/>
                    <a:gd name="connsiteY16" fmla="*/ 69335 h 92431"/>
                    <a:gd name="connsiteX17" fmla="*/ 79921 w 80272"/>
                    <a:gd name="connsiteY17" fmla="*/ 69414 h 92431"/>
                    <a:gd name="connsiteX18" fmla="*/ 80272 w 80272"/>
                    <a:gd name="connsiteY18" fmla="*/ 71871 h 92431"/>
                    <a:gd name="connsiteX19" fmla="*/ 78429 w 80272"/>
                    <a:gd name="connsiteY19" fmla="*/ 81829 h 92431"/>
                    <a:gd name="connsiteX20" fmla="*/ 77464 w 80272"/>
                    <a:gd name="connsiteY20" fmla="*/ 86549 h 92431"/>
                    <a:gd name="connsiteX21" fmla="*/ 73955 w 80272"/>
                    <a:gd name="connsiteY21" fmla="*/ 90102 h 92431"/>
                    <a:gd name="connsiteX22" fmla="*/ 66480 w 80272"/>
                    <a:gd name="connsiteY22" fmla="*/ 91506 h 92431"/>
                    <a:gd name="connsiteX23" fmla="*/ 53319 w 80272"/>
                    <a:gd name="connsiteY23" fmla="*/ 92427 h 92431"/>
                    <a:gd name="connsiteX24" fmla="*/ 33930 w 80272"/>
                    <a:gd name="connsiteY24" fmla="*/ 90260 h 92431"/>
                    <a:gd name="connsiteX25" fmla="*/ 20901 w 80272"/>
                    <a:gd name="connsiteY25" fmla="*/ 85391 h 92431"/>
                    <a:gd name="connsiteX26" fmla="*/ 18866 w 80272"/>
                    <a:gd name="connsiteY26" fmla="*/ 83373 h 92431"/>
                    <a:gd name="connsiteX27" fmla="*/ 17760 w 80272"/>
                    <a:gd name="connsiteY27" fmla="*/ 82390 h 92431"/>
                    <a:gd name="connsiteX28" fmla="*/ 3223 w 80272"/>
                    <a:gd name="connsiteY28" fmla="*/ 63176 h 92431"/>
                    <a:gd name="connsiteX29" fmla="*/ 591 w 80272"/>
                    <a:gd name="connsiteY29" fmla="*/ 51104 h 92431"/>
                    <a:gd name="connsiteX30" fmla="*/ 292 w 80272"/>
                    <a:gd name="connsiteY30" fmla="*/ 48331 h 92431"/>
                    <a:gd name="connsiteX31" fmla="*/ 1722 w 80272"/>
                    <a:gd name="connsiteY31" fmla="*/ 33294 h 92431"/>
                    <a:gd name="connsiteX32" fmla="*/ 11979 w 80272"/>
                    <a:gd name="connsiteY32" fmla="*/ 14044 h 92431"/>
                    <a:gd name="connsiteX33" fmla="*/ 25095 w 80272"/>
                    <a:gd name="connsiteY33" fmla="*/ 4674 h 92431"/>
                    <a:gd name="connsiteX34" fmla="*/ 33412 w 80272"/>
                    <a:gd name="connsiteY34" fmla="*/ 1621 h 92431"/>
                    <a:gd name="connsiteX35" fmla="*/ 40659 w 80272"/>
                    <a:gd name="connsiteY35" fmla="*/ 472 h 92431"/>
                    <a:gd name="connsiteX36" fmla="*/ 69752 w 80272"/>
                    <a:gd name="connsiteY36" fmla="*/ 1796 h 92431"/>
                    <a:gd name="connsiteX37" fmla="*/ 75806 w 80272"/>
                    <a:gd name="connsiteY37" fmla="*/ 2516 h 92431"/>
                    <a:gd name="connsiteX38" fmla="*/ 78306 w 80272"/>
                    <a:gd name="connsiteY38" fmla="*/ 2893 h 92431"/>
                    <a:gd name="connsiteX39" fmla="*/ 80096 w 80272"/>
                    <a:gd name="connsiteY39" fmla="*/ 4971 h 92431"/>
                    <a:gd name="connsiteX40" fmla="*/ 80061 w 80272"/>
                    <a:gd name="connsiteY40" fmla="*/ 5218 h 92431"/>
                    <a:gd name="connsiteX41" fmla="*/ 79544 w 80272"/>
                    <a:gd name="connsiteY41" fmla="*/ 14869 h 92431"/>
                    <a:gd name="connsiteX42" fmla="*/ 79386 w 80272"/>
                    <a:gd name="connsiteY42" fmla="*/ 21984 h 92431"/>
                    <a:gd name="connsiteX43" fmla="*/ 77403 w 80272"/>
                    <a:gd name="connsiteY43" fmla="*/ 26064 h 92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80272" h="92431">
                      <a:moveTo>
                        <a:pt x="77403" y="26064"/>
                      </a:moveTo>
                      <a:cubicBezTo>
                        <a:pt x="76990" y="24387"/>
                        <a:pt x="76701" y="22685"/>
                        <a:pt x="76525" y="20967"/>
                      </a:cubicBezTo>
                      <a:cubicBezTo>
                        <a:pt x="76341" y="13597"/>
                        <a:pt x="71682" y="9982"/>
                        <a:pt x="65515" y="7640"/>
                      </a:cubicBezTo>
                      <a:cubicBezTo>
                        <a:pt x="60356" y="5665"/>
                        <a:pt x="54881" y="4645"/>
                        <a:pt x="49363" y="4630"/>
                      </a:cubicBezTo>
                      <a:cubicBezTo>
                        <a:pt x="42818" y="4630"/>
                        <a:pt x="36202" y="5060"/>
                        <a:pt x="30149" y="7666"/>
                      </a:cubicBezTo>
                      <a:cubicBezTo>
                        <a:pt x="23928" y="10342"/>
                        <a:pt x="18743" y="14501"/>
                        <a:pt x="15637" y="20896"/>
                      </a:cubicBezTo>
                      <a:cubicBezTo>
                        <a:pt x="13768" y="24593"/>
                        <a:pt x="12417" y="28528"/>
                        <a:pt x="11628" y="32592"/>
                      </a:cubicBezTo>
                      <a:cubicBezTo>
                        <a:pt x="11356" y="34074"/>
                        <a:pt x="11356" y="35610"/>
                        <a:pt x="11163" y="37119"/>
                      </a:cubicBezTo>
                      <a:cubicBezTo>
                        <a:pt x="10329" y="43599"/>
                        <a:pt x="10908" y="50183"/>
                        <a:pt x="12847" y="56421"/>
                      </a:cubicBezTo>
                      <a:cubicBezTo>
                        <a:pt x="14330" y="61472"/>
                        <a:pt x="16786" y="66187"/>
                        <a:pt x="20077" y="70300"/>
                      </a:cubicBezTo>
                      <a:cubicBezTo>
                        <a:pt x="23489" y="74450"/>
                        <a:pt x="27192" y="78275"/>
                        <a:pt x="31789" y="81118"/>
                      </a:cubicBezTo>
                      <a:cubicBezTo>
                        <a:pt x="33140" y="81952"/>
                        <a:pt x="34711" y="82425"/>
                        <a:pt x="36176" y="83145"/>
                      </a:cubicBezTo>
                      <a:cubicBezTo>
                        <a:pt x="41852" y="86014"/>
                        <a:pt x="48012" y="86742"/>
                        <a:pt x="54206" y="86821"/>
                      </a:cubicBezTo>
                      <a:cubicBezTo>
                        <a:pt x="58592" y="86882"/>
                        <a:pt x="63032" y="86672"/>
                        <a:pt x="67261" y="85233"/>
                      </a:cubicBezTo>
                      <a:cubicBezTo>
                        <a:pt x="71595" y="83861"/>
                        <a:pt x="75034" y="80521"/>
                        <a:pt x="76525" y="76222"/>
                      </a:cubicBezTo>
                      <a:cubicBezTo>
                        <a:pt x="77175" y="74468"/>
                        <a:pt x="77754" y="72713"/>
                        <a:pt x="78412" y="70958"/>
                      </a:cubicBezTo>
                      <a:cubicBezTo>
                        <a:pt x="78666" y="70399"/>
                        <a:pt x="78964" y="69856"/>
                        <a:pt x="79289" y="69335"/>
                      </a:cubicBezTo>
                      <a:lnTo>
                        <a:pt x="79921" y="69414"/>
                      </a:lnTo>
                      <a:cubicBezTo>
                        <a:pt x="80166" y="70210"/>
                        <a:pt x="80280" y="71039"/>
                        <a:pt x="80272" y="71871"/>
                      </a:cubicBezTo>
                      <a:cubicBezTo>
                        <a:pt x="79745" y="75205"/>
                        <a:pt x="79070" y="78521"/>
                        <a:pt x="78429" y="81829"/>
                      </a:cubicBezTo>
                      <a:cubicBezTo>
                        <a:pt x="78131" y="83408"/>
                        <a:pt x="77745" y="84970"/>
                        <a:pt x="77464" y="86549"/>
                      </a:cubicBezTo>
                      <a:cubicBezTo>
                        <a:pt x="77175" y="88361"/>
                        <a:pt x="75762" y="89788"/>
                        <a:pt x="73955" y="90102"/>
                      </a:cubicBezTo>
                      <a:cubicBezTo>
                        <a:pt x="71498" y="90740"/>
                        <a:pt x="68998" y="91209"/>
                        <a:pt x="66480" y="91506"/>
                      </a:cubicBezTo>
                      <a:cubicBezTo>
                        <a:pt x="62111" y="92045"/>
                        <a:pt x="57715" y="92352"/>
                        <a:pt x="53319" y="92427"/>
                      </a:cubicBezTo>
                      <a:cubicBezTo>
                        <a:pt x="46792" y="92496"/>
                        <a:pt x="40282" y="91768"/>
                        <a:pt x="33930" y="90260"/>
                      </a:cubicBezTo>
                      <a:cubicBezTo>
                        <a:pt x="29394" y="89222"/>
                        <a:pt x="25007" y="87584"/>
                        <a:pt x="20901" y="85391"/>
                      </a:cubicBezTo>
                      <a:cubicBezTo>
                        <a:pt x="20024" y="84917"/>
                        <a:pt x="19050" y="84619"/>
                        <a:pt x="18866" y="83373"/>
                      </a:cubicBezTo>
                      <a:cubicBezTo>
                        <a:pt x="18813" y="82996"/>
                        <a:pt x="18164" y="82689"/>
                        <a:pt x="17760" y="82390"/>
                      </a:cubicBezTo>
                      <a:cubicBezTo>
                        <a:pt x="11215" y="77473"/>
                        <a:pt x="6171" y="70815"/>
                        <a:pt x="3223" y="63176"/>
                      </a:cubicBezTo>
                      <a:cubicBezTo>
                        <a:pt x="1705" y="59412"/>
                        <a:pt x="1415" y="55148"/>
                        <a:pt x="591" y="51104"/>
                      </a:cubicBezTo>
                      <a:cubicBezTo>
                        <a:pt x="406" y="50226"/>
                        <a:pt x="441" y="49253"/>
                        <a:pt x="292" y="48331"/>
                      </a:cubicBezTo>
                      <a:cubicBezTo>
                        <a:pt x="-585" y="43190"/>
                        <a:pt x="696" y="38233"/>
                        <a:pt x="1722" y="33294"/>
                      </a:cubicBezTo>
                      <a:cubicBezTo>
                        <a:pt x="3302" y="26054"/>
                        <a:pt x="6846" y="19391"/>
                        <a:pt x="11979" y="14044"/>
                      </a:cubicBezTo>
                      <a:cubicBezTo>
                        <a:pt x="15664" y="10079"/>
                        <a:pt x="19875" y="6596"/>
                        <a:pt x="25095" y="4674"/>
                      </a:cubicBezTo>
                      <a:cubicBezTo>
                        <a:pt x="27867" y="3665"/>
                        <a:pt x="30579" y="2419"/>
                        <a:pt x="33412" y="1621"/>
                      </a:cubicBezTo>
                      <a:cubicBezTo>
                        <a:pt x="35790" y="1035"/>
                        <a:pt x="38211" y="651"/>
                        <a:pt x="40659" y="472"/>
                      </a:cubicBezTo>
                      <a:cubicBezTo>
                        <a:pt x="50424" y="-572"/>
                        <a:pt x="60101" y="226"/>
                        <a:pt x="69752" y="1796"/>
                      </a:cubicBezTo>
                      <a:cubicBezTo>
                        <a:pt x="71753" y="2130"/>
                        <a:pt x="73788" y="2270"/>
                        <a:pt x="75806" y="2516"/>
                      </a:cubicBezTo>
                      <a:cubicBezTo>
                        <a:pt x="76640" y="2621"/>
                        <a:pt x="77482" y="2735"/>
                        <a:pt x="78306" y="2893"/>
                      </a:cubicBezTo>
                      <a:cubicBezTo>
                        <a:pt x="79377" y="2973"/>
                        <a:pt x="80175" y="3903"/>
                        <a:pt x="80096" y="4971"/>
                      </a:cubicBezTo>
                      <a:cubicBezTo>
                        <a:pt x="80087" y="5054"/>
                        <a:pt x="80079" y="5137"/>
                        <a:pt x="80061" y="5218"/>
                      </a:cubicBezTo>
                      <a:cubicBezTo>
                        <a:pt x="79842" y="8429"/>
                        <a:pt x="79675" y="11640"/>
                        <a:pt x="79544" y="14869"/>
                      </a:cubicBezTo>
                      <a:cubicBezTo>
                        <a:pt x="79447" y="17238"/>
                        <a:pt x="79438" y="19616"/>
                        <a:pt x="79386" y="21984"/>
                      </a:cubicBezTo>
                      <a:cubicBezTo>
                        <a:pt x="79280" y="23844"/>
                        <a:pt x="79158" y="24125"/>
                        <a:pt x="77403" y="2606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8F7982CE-3BC3-ED40-1C59-24CDFE447C70}"/>
                    </a:ext>
                  </a:extLst>
                </p:cNvPr>
                <p:cNvSpPr/>
                <p:nvPr/>
              </p:nvSpPr>
              <p:spPr>
                <a:xfrm>
                  <a:off x="2188172" y="1302710"/>
                  <a:ext cx="93892" cy="91082"/>
                </a:xfrm>
                <a:custGeom>
                  <a:avLst/>
                  <a:gdLst>
                    <a:gd name="connsiteX0" fmla="*/ 47517 w 93892"/>
                    <a:gd name="connsiteY0" fmla="*/ 91082 h 91082"/>
                    <a:gd name="connsiteX1" fmla="*/ 44254 w 93892"/>
                    <a:gd name="connsiteY1" fmla="*/ 87898 h 91082"/>
                    <a:gd name="connsiteX2" fmla="*/ 38507 w 93892"/>
                    <a:gd name="connsiteY2" fmla="*/ 72983 h 91082"/>
                    <a:gd name="connsiteX3" fmla="*/ 32488 w 93892"/>
                    <a:gd name="connsiteY3" fmla="*/ 58436 h 91082"/>
                    <a:gd name="connsiteX4" fmla="*/ 26294 w 93892"/>
                    <a:gd name="connsiteY4" fmla="*/ 42310 h 91082"/>
                    <a:gd name="connsiteX5" fmla="*/ 18740 w 93892"/>
                    <a:gd name="connsiteY5" fmla="*/ 23737 h 91082"/>
                    <a:gd name="connsiteX6" fmla="*/ 12274 w 93892"/>
                    <a:gd name="connsiteY6" fmla="*/ 8295 h 91082"/>
                    <a:gd name="connsiteX7" fmla="*/ 2632 w 93892"/>
                    <a:gd name="connsiteY7" fmla="*/ 2066 h 91082"/>
                    <a:gd name="connsiteX8" fmla="*/ 0 w 93892"/>
                    <a:gd name="connsiteY8" fmla="*/ 1847 h 91082"/>
                    <a:gd name="connsiteX9" fmla="*/ 1588 w 93892"/>
                    <a:gd name="connsiteY9" fmla="*/ 206 h 91082"/>
                    <a:gd name="connsiteX10" fmla="*/ 5650 w 93892"/>
                    <a:gd name="connsiteY10" fmla="*/ 22 h 91082"/>
                    <a:gd name="connsiteX11" fmla="*/ 15029 w 93892"/>
                    <a:gd name="connsiteY11" fmla="*/ 460 h 91082"/>
                    <a:gd name="connsiteX12" fmla="*/ 25434 w 93892"/>
                    <a:gd name="connsiteY12" fmla="*/ 83 h 91082"/>
                    <a:gd name="connsiteX13" fmla="*/ 29488 w 93892"/>
                    <a:gd name="connsiteY13" fmla="*/ 232 h 91082"/>
                    <a:gd name="connsiteX14" fmla="*/ 31523 w 93892"/>
                    <a:gd name="connsiteY14" fmla="*/ 1276 h 91082"/>
                    <a:gd name="connsiteX15" fmla="*/ 29707 w 93892"/>
                    <a:gd name="connsiteY15" fmla="*/ 2022 h 91082"/>
                    <a:gd name="connsiteX16" fmla="*/ 27426 w 93892"/>
                    <a:gd name="connsiteY16" fmla="*/ 2180 h 91082"/>
                    <a:gd name="connsiteX17" fmla="*/ 24434 w 93892"/>
                    <a:gd name="connsiteY17" fmla="*/ 6567 h 91082"/>
                    <a:gd name="connsiteX18" fmla="*/ 26250 w 93892"/>
                    <a:gd name="connsiteY18" fmla="*/ 12085 h 91082"/>
                    <a:gd name="connsiteX19" fmla="*/ 32883 w 93892"/>
                    <a:gd name="connsiteY19" fmla="*/ 29632 h 91082"/>
                    <a:gd name="connsiteX20" fmla="*/ 42104 w 93892"/>
                    <a:gd name="connsiteY20" fmla="*/ 54067 h 91082"/>
                    <a:gd name="connsiteX21" fmla="*/ 49606 w 93892"/>
                    <a:gd name="connsiteY21" fmla="*/ 74299 h 91082"/>
                    <a:gd name="connsiteX22" fmla="*/ 50851 w 93892"/>
                    <a:gd name="connsiteY22" fmla="*/ 71833 h 91082"/>
                    <a:gd name="connsiteX23" fmla="*/ 58932 w 93892"/>
                    <a:gd name="connsiteY23" fmla="*/ 51838 h 91082"/>
                    <a:gd name="connsiteX24" fmla="*/ 64319 w 93892"/>
                    <a:gd name="connsiteY24" fmla="*/ 37344 h 91082"/>
                    <a:gd name="connsiteX25" fmla="*/ 68205 w 93892"/>
                    <a:gd name="connsiteY25" fmla="*/ 27413 h 91082"/>
                    <a:gd name="connsiteX26" fmla="*/ 73215 w 93892"/>
                    <a:gd name="connsiteY26" fmla="*/ 13314 h 91082"/>
                    <a:gd name="connsiteX27" fmla="*/ 75365 w 93892"/>
                    <a:gd name="connsiteY27" fmla="*/ 6049 h 91082"/>
                    <a:gd name="connsiteX28" fmla="*/ 72399 w 93892"/>
                    <a:gd name="connsiteY28" fmla="*/ 2057 h 91082"/>
                    <a:gd name="connsiteX29" fmla="*/ 68556 w 93892"/>
                    <a:gd name="connsiteY29" fmla="*/ 1180 h 91082"/>
                    <a:gd name="connsiteX30" fmla="*/ 69837 w 93892"/>
                    <a:gd name="connsiteY30" fmla="*/ 241 h 91082"/>
                    <a:gd name="connsiteX31" fmla="*/ 73636 w 93892"/>
                    <a:gd name="connsiteY31" fmla="*/ 22 h 91082"/>
                    <a:gd name="connsiteX32" fmla="*/ 90367 w 93892"/>
                    <a:gd name="connsiteY32" fmla="*/ 22 h 91082"/>
                    <a:gd name="connsiteX33" fmla="*/ 93877 w 93892"/>
                    <a:gd name="connsiteY33" fmla="*/ 224 h 91082"/>
                    <a:gd name="connsiteX34" fmla="*/ 92175 w 93892"/>
                    <a:gd name="connsiteY34" fmla="*/ 1978 h 91082"/>
                    <a:gd name="connsiteX35" fmla="*/ 85788 w 93892"/>
                    <a:gd name="connsiteY35" fmla="*/ 4610 h 91082"/>
                    <a:gd name="connsiteX36" fmla="*/ 81927 w 93892"/>
                    <a:gd name="connsiteY36" fmla="*/ 10489 h 91082"/>
                    <a:gd name="connsiteX37" fmla="*/ 74707 w 93892"/>
                    <a:gd name="connsiteY37" fmla="*/ 28106 h 91082"/>
                    <a:gd name="connsiteX38" fmla="*/ 68679 w 93892"/>
                    <a:gd name="connsiteY38" fmla="*/ 42635 h 91082"/>
                    <a:gd name="connsiteX39" fmla="*/ 62257 w 93892"/>
                    <a:gd name="connsiteY39" fmla="*/ 57822 h 91082"/>
                    <a:gd name="connsiteX40" fmla="*/ 55238 w 93892"/>
                    <a:gd name="connsiteY40" fmla="*/ 74965 h 91082"/>
                    <a:gd name="connsiteX41" fmla="*/ 50571 w 93892"/>
                    <a:gd name="connsiteY41" fmla="*/ 85090 h 91082"/>
                    <a:gd name="connsiteX42" fmla="*/ 49202 w 93892"/>
                    <a:gd name="connsiteY42" fmla="*/ 88091 h 91082"/>
                    <a:gd name="connsiteX43" fmla="*/ 47517 w 93892"/>
                    <a:gd name="connsiteY43" fmla="*/ 91082 h 9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93892" h="91082">
                      <a:moveTo>
                        <a:pt x="47517" y="91082"/>
                      </a:moveTo>
                      <a:cubicBezTo>
                        <a:pt x="45982" y="90605"/>
                        <a:pt x="44769" y="89421"/>
                        <a:pt x="44254" y="87898"/>
                      </a:cubicBezTo>
                      <a:cubicBezTo>
                        <a:pt x="42359" y="82914"/>
                        <a:pt x="40490" y="77922"/>
                        <a:pt x="38507" y="72983"/>
                      </a:cubicBezTo>
                      <a:cubicBezTo>
                        <a:pt x="36524" y="68043"/>
                        <a:pt x="34427" y="63332"/>
                        <a:pt x="32488" y="58436"/>
                      </a:cubicBezTo>
                      <a:cubicBezTo>
                        <a:pt x="30365" y="53084"/>
                        <a:pt x="28417" y="47662"/>
                        <a:pt x="26294" y="42310"/>
                      </a:cubicBezTo>
                      <a:cubicBezTo>
                        <a:pt x="23838" y="36099"/>
                        <a:pt x="21293" y="29913"/>
                        <a:pt x="18740" y="23737"/>
                      </a:cubicBezTo>
                      <a:cubicBezTo>
                        <a:pt x="16608" y="18578"/>
                        <a:pt x="14353" y="13472"/>
                        <a:pt x="12274" y="8295"/>
                      </a:cubicBezTo>
                      <a:cubicBezTo>
                        <a:pt x="10528" y="3821"/>
                        <a:pt x="6756" y="2680"/>
                        <a:pt x="2632" y="2066"/>
                      </a:cubicBezTo>
                      <a:cubicBezTo>
                        <a:pt x="1834" y="1952"/>
                        <a:pt x="1018" y="1926"/>
                        <a:pt x="0" y="1847"/>
                      </a:cubicBezTo>
                      <a:cubicBezTo>
                        <a:pt x="246" y="697"/>
                        <a:pt x="746" y="259"/>
                        <a:pt x="1588" y="206"/>
                      </a:cubicBezTo>
                      <a:cubicBezTo>
                        <a:pt x="2939" y="118"/>
                        <a:pt x="4299" y="-22"/>
                        <a:pt x="5650" y="22"/>
                      </a:cubicBezTo>
                      <a:cubicBezTo>
                        <a:pt x="8774" y="127"/>
                        <a:pt x="11897" y="460"/>
                        <a:pt x="15029" y="460"/>
                      </a:cubicBezTo>
                      <a:cubicBezTo>
                        <a:pt x="18538" y="460"/>
                        <a:pt x="21969" y="188"/>
                        <a:pt x="25434" y="83"/>
                      </a:cubicBezTo>
                      <a:cubicBezTo>
                        <a:pt x="26787" y="36"/>
                        <a:pt x="28142" y="86"/>
                        <a:pt x="29488" y="232"/>
                      </a:cubicBezTo>
                      <a:cubicBezTo>
                        <a:pt x="30213" y="480"/>
                        <a:pt x="30899" y="831"/>
                        <a:pt x="31523" y="1276"/>
                      </a:cubicBezTo>
                      <a:cubicBezTo>
                        <a:pt x="30942" y="1580"/>
                        <a:pt x="30334" y="1830"/>
                        <a:pt x="29707" y="2022"/>
                      </a:cubicBezTo>
                      <a:cubicBezTo>
                        <a:pt x="28953" y="2136"/>
                        <a:pt x="28172" y="2022"/>
                        <a:pt x="27426" y="2180"/>
                      </a:cubicBezTo>
                      <a:cubicBezTo>
                        <a:pt x="24610" y="2698"/>
                        <a:pt x="23811" y="3751"/>
                        <a:pt x="24434" y="6567"/>
                      </a:cubicBezTo>
                      <a:cubicBezTo>
                        <a:pt x="24915" y="8445"/>
                        <a:pt x="25522" y="10289"/>
                        <a:pt x="26250" y="12085"/>
                      </a:cubicBezTo>
                      <a:cubicBezTo>
                        <a:pt x="28435" y="17955"/>
                        <a:pt x="30637" y="23816"/>
                        <a:pt x="32883" y="29632"/>
                      </a:cubicBezTo>
                      <a:cubicBezTo>
                        <a:pt x="35960" y="37780"/>
                        <a:pt x="39033" y="45925"/>
                        <a:pt x="42104" y="54067"/>
                      </a:cubicBezTo>
                      <a:cubicBezTo>
                        <a:pt x="44570" y="60638"/>
                        <a:pt x="46991" y="67227"/>
                        <a:pt x="49606" y="74299"/>
                      </a:cubicBezTo>
                      <a:cubicBezTo>
                        <a:pt x="50158" y="73228"/>
                        <a:pt x="50562" y="72544"/>
                        <a:pt x="50851" y="71833"/>
                      </a:cubicBezTo>
                      <a:cubicBezTo>
                        <a:pt x="53562" y="65174"/>
                        <a:pt x="56309" y="58533"/>
                        <a:pt x="58932" y="51838"/>
                      </a:cubicBezTo>
                      <a:cubicBezTo>
                        <a:pt x="60809" y="47039"/>
                        <a:pt x="62494" y="42187"/>
                        <a:pt x="64319" y="37344"/>
                      </a:cubicBezTo>
                      <a:cubicBezTo>
                        <a:pt x="65573" y="34019"/>
                        <a:pt x="66951" y="30747"/>
                        <a:pt x="68205" y="27413"/>
                      </a:cubicBezTo>
                      <a:cubicBezTo>
                        <a:pt x="69960" y="22734"/>
                        <a:pt x="71630" y="18034"/>
                        <a:pt x="73215" y="13314"/>
                      </a:cubicBezTo>
                      <a:cubicBezTo>
                        <a:pt x="74031" y="10919"/>
                        <a:pt x="74786" y="8506"/>
                        <a:pt x="75365" y="6049"/>
                      </a:cubicBezTo>
                      <a:cubicBezTo>
                        <a:pt x="76005" y="3356"/>
                        <a:pt x="75145" y="2329"/>
                        <a:pt x="72399" y="2057"/>
                      </a:cubicBezTo>
                      <a:cubicBezTo>
                        <a:pt x="71180" y="1934"/>
                        <a:pt x="69829" y="2426"/>
                        <a:pt x="68556" y="1180"/>
                      </a:cubicBezTo>
                      <a:cubicBezTo>
                        <a:pt x="69013" y="829"/>
                        <a:pt x="69434" y="303"/>
                        <a:pt x="69837" y="241"/>
                      </a:cubicBezTo>
                      <a:cubicBezTo>
                        <a:pt x="71092" y="32"/>
                        <a:pt x="72366" y="-41"/>
                        <a:pt x="73636" y="22"/>
                      </a:cubicBezTo>
                      <a:cubicBezTo>
                        <a:pt x="79204" y="469"/>
                        <a:pt x="84800" y="469"/>
                        <a:pt x="90367" y="22"/>
                      </a:cubicBezTo>
                      <a:cubicBezTo>
                        <a:pt x="91540" y="-1"/>
                        <a:pt x="92714" y="66"/>
                        <a:pt x="93877" y="224"/>
                      </a:cubicBezTo>
                      <a:cubicBezTo>
                        <a:pt x="94017" y="1829"/>
                        <a:pt x="93175" y="1978"/>
                        <a:pt x="92175" y="1978"/>
                      </a:cubicBezTo>
                      <a:cubicBezTo>
                        <a:pt x="89786" y="1999"/>
                        <a:pt x="87498" y="2942"/>
                        <a:pt x="85788" y="4610"/>
                      </a:cubicBezTo>
                      <a:cubicBezTo>
                        <a:pt x="84075" y="6255"/>
                        <a:pt x="82755" y="8264"/>
                        <a:pt x="81927" y="10489"/>
                      </a:cubicBezTo>
                      <a:cubicBezTo>
                        <a:pt x="79479" y="16349"/>
                        <a:pt x="77119" y="22236"/>
                        <a:pt x="74707" y="28106"/>
                      </a:cubicBezTo>
                      <a:cubicBezTo>
                        <a:pt x="72706" y="32960"/>
                        <a:pt x="70697" y="37803"/>
                        <a:pt x="68679" y="42635"/>
                      </a:cubicBezTo>
                      <a:cubicBezTo>
                        <a:pt x="66556" y="47706"/>
                        <a:pt x="64363" y="52751"/>
                        <a:pt x="62257" y="57822"/>
                      </a:cubicBezTo>
                      <a:cubicBezTo>
                        <a:pt x="59897" y="63525"/>
                        <a:pt x="57651" y="69280"/>
                        <a:pt x="55238" y="74965"/>
                      </a:cubicBezTo>
                      <a:cubicBezTo>
                        <a:pt x="53791" y="78387"/>
                        <a:pt x="52132" y="81721"/>
                        <a:pt x="50571" y="85090"/>
                      </a:cubicBezTo>
                      <a:cubicBezTo>
                        <a:pt x="50114" y="86090"/>
                        <a:pt x="49693" y="87117"/>
                        <a:pt x="49202" y="88091"/>
                      </a:cubicBezTo>
                      <a:cubicBezTo>
                        <a:pt x="48711" y="89064"/>
                        <a:pt x="48132" y="90056"/>
                        <a:pt x="47517" y="910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FC506F72-F678-EC70-091E-D9538B02364F}"/>
                    </a:ext>
                  </a:extLst>
                </p:cNvPr>
                <p:cNvSpPr/>
                <p:nvPr/>
              </p:nvSpPr>
              <p:spPr>
                <a:xfrm>
                  <a:off x="2390999" y="1444442"/>
                  <a:ext cx="52258" cy="90372"/>
                </a:xfrm>
                <a:custGeom>
                  <a:avLst/>
                  <a:gdLst>
                    <a:gd name="connsiteX0" fmla="*/ 50641 w 52258"/>
                    <a:gd name="connsiteY0" fmla="*/ 74093 h 90372"/>
                    <a:gd name="connsiteX1" fmla="*/ 52255 w 52258"/>
                    <a:gd name="connsiteY1" fmla="*/ 75435 h 90372"/>
                    <a:gd name="connsiteX2" fmla="*/ 51887 w 52258"/>
                    <a:gd name="connsiteY2" fmla="*/ 79199 h 90372"/>
                    <a:gd name="connsiteX3" fmla="*/ 50378 w 52258"/>
                    <a:gd name="connsiteY3" fmla="*/ 87876 h 90372"/>
                    <a:gd name="connsiteX4" fmla="*/ 47746 w 52258"/>
                    <a:gd name="connsiteY4" fmla="*/ 90131 h 90372"/>
                    <a:gd name="connsiteX5" fmla="*/ 44192 w 52258"/>
                    <a:gd name="connsiteY5" fmla="*/ 90341 h 90372"/>
                    <a:gd name="connsiteX6" fmla="*/ 26364 w 52258"/>
                    <a:gd name="connsiteY6" fmla="*/ 90341 h 90372"/>
                    <a:gd name="connsiteX7" fmla="*/ 14178 w 52258"/>
                    <a:gd name="connsiteY7" fmla="*/ 89885 h 90372"/>
                    <a:gd name="connsiteX8" fmla="*/ 4010 w 52258"/>
                    <a:gd name="connsiteY8" fmla="*/ 90139 h 90372"/>
                    <a:gd name="connsiteX9" fmla="*/ 1509 w 52258"/>
                    <a:gd name="connsiteY9" fmla="*/ 88753 h 90372"/>
                    <a:gd name="connsiteX10" fmla="*/ 2808 w 52258"/>
                    <a:gd name="connsiteY10" fmla="*/ 88341 h 90372"/>
                    <a:gd name="connsiteX11" fmla="*/ 4562 w 52258"/>
                    <a:gd name="connsiteY11" fmla="*/ 88104 h 90372"/>
                    <a:gd name="connsiteX12" fmla="*/ 8949 w 52258"/>
                    <a:gd name="connsiteY12" fmla="*/ 83375 h 90372"/>
                    <a:gd name="connsiteX13" fmla="*/ 9642 w 52258"/>
                    <a:gd name="connsiteY13" fmla="*/ 72031 h 90372"/>
                    <a:gd name="connsiteX14" fmla="*/ 9642 w 52258"/>
                    <a:gd name="connsiteY14" fmla="*/ 10388 h 90372"/>
                    <a:gd name="connsiteX15" fmla="*/ 9642 w 52258"/>
                    <a:gd name="connsiteY15" fmla="*/ 8861 h 90372"/>
                    <a:gd name="connsiteX16" fmla="*/ 3141 w 52258"/>
                    <a:gd name="connsiteY16" fmla="*/ 2720 h 90372"/>
                    <a:gd name="connsiteX17" fmla="*/ 614 w 52258"/>
                    <a:gd name="connsiteY17" fmla="*/ 2544 h 90372"/>
                    <a:gd name="connsiteX18" fmla="*/ 0 w 52258"/>
                    <a:gd name="connsiteY18" fmla="*/ 1377 h 90372"/>
                    <a:gd name="connsiteX19" fmla="*/ 877 w 52258"/>
                    <a:gd name="connsiteY19" fmla="*/ 737 h 90372"/>
                    <a:gd name="connsiteX20" fmla="*/ 4387 w 52258"/>
                    <a:gd name="connsiteY20" fmla="*/ 956 h 90372"/>
                    <a:gd name="connsiteX21" fmla="*/ 41069 w 52258"/>
                    <a:gd name="connsiteY21" fmla="*/ 956 h 90372"/>
                    <a:gd name="connsiteX22" fmla="*/ 47123 w 52258"/>
                    <a:gd name="connsiteY22" fmla="*/ 298 h 90372"/>
                    <a:gd name="connsiteX23" fmla="*/ 49448 w 52258"/>
                    <a:gd name="connsiteY23" fmla="*/ 0 h 90372"/>
                    <a:gd name="connsiteX24" fmla="*/ 48956 w 52258"/>
                    <a:gd name="connsiteY24" fmla="*/ 4457 h 90372"/>
                    <a:gd name="connsiteX25" fmla="*/ 48149 w 52258"/>
                    <a:gd name="connsiteY25" fmla="*/ 11748 h 90372"/>
                    <a:gd name="connsiteX26" fmla="*/ 47640 w 52258"/>
                    <a:gd name="connsiteY26" fmla="*/ 14722 h 90372"/>
                    <a:gd name="connsiteX27" fmla="*/ 46763 w 52258"/>
                    <a:gd name="connsiteY27" fmla="*/ 15389 h 90372"/>
                    <a:gd name="connsiteX28" fmla="*/ 45886 w 52258"/>
                    <a:gd name="connsiteY28" fmla="*/ 14661 h 90372"/>
                    <a:gd name="connsiteX29" fmla="*/ 45307 w 52258"/>
                    <a:gd name="connsiteY29" fmla="*/ 12195 h 90372"/>
                    <a:gd name="connsiteX30" fmla="*/ 39569 w 52258"/>
                    <a:gd name="connsiteY30" fmla="*/ 6352 h 90372"/>
                    <a:gd name="connsiteX31" fmla="*/ 27391 w 52258"/>
                    <a:gd name="connsiteY31" fmla="*/ 5808 h 90372"/>
                    <a:gd name="connsiteX32" fmla="*/ 20232 w 52258"/>
                    <a:gd name="connsiteY32" fmla="*/ 5808 h 90372"/>
                    <a:gd name="connsiteX33" fmla="*/ 20162 w 52258"/>
                    <a:gd name="connsiteY33" fmla="*/ 40104 h 90372"/>
                    <a:gd name="connsiteX34" fmla="*/ 22794 w 52258"/>
                    <a:gd name="connsiteY34" fmla="*/ 40235 h 90372"/>
                    <a:gd name="connsiteX35" fmla="*/ 36831 w 52258"/>
                    <a:gd name="connsiteY35" fmla="*/ 40235 h 90372"/>
                    <a:gd name="connsiteX36" fmla="*/ 46237 w 52258"/>
                    <a:gd name="connsiteY36" fmla="*/ 37217 h 90372"/>
                    <a:gd name="connsiteX37" fmla="*/ 47272 w 52258"/>
                    <a:gd name="connsiteY37" fmla="*/ 36866 h 90372"/>
                    <a:gd name="connsiteX38" fmla="*/ 46394 w 52258"/>
                    <a:gd name="connsiteY38" fmla="*/ 45517 h 90372"/>
                    <a:gd name="connsiteX39" fmla="*/ 45771 w 52258"/>
                    <a:gd name="connsiteY39" fmla="*/ 54738 h 90372"/>
                    <a:gd name="connsiteX40" fmla="*/ 44271 w 52258"/>
                    <a:gd name="connsiteY40" fmla="*/ 53352 h 90372"/>
                    <a:gd name="connsiteX41" fmla="*/ 43973 w 52258"/>
                    <a:gd name="connsiteY41" fmla="*/ 50579 h 90372"/>
                    <a:gd name="connsiteX42" fmla="*/ 40165 w 52258"/>
                    <a:gd name="connsiteY42" fmla="*/ 45982 h 90372"/>
                    <a:gd name="connsiteX43" fmla="*/ 37682 w 52258"/>
                    <a:gd name="connsiteY43" fmla="*/ 45500 h 90372"/>
                    <a:gd name="connsiteX44" fmla="*/ 35928 w 52258"/>
                    <a:gd name="connsiteY44" fmla="*/ 45342 h 90372"/>
                    <a:gd name="connsiteX45" fmla="*/ 20381 w 52258"/>
                    <a:gd name="connsiteY45" fmla="*/ 45342 h 90372"/>
                    <a:gd name="connsiteX46" fmla="*/ 20188 w 52258"/>
                    <a:gd name="connsiteY46" fmla="*/ 47342 h 90372"/>
                    <a:gd name="connsiteX47" fmla="*/ 20188 w 52258"/>
                    <a:gd name="connsiteY47" fmla="*/ 74856 h 90372"/>
                    <a:gd name="connsiteX48" fmla="*/ 20749 w 52258"/>
                    <a:gd name="connsiteY48" fmla="*/ 80655 h 90372"/>
                    <a:gd name="connsiteX49" fmla="*/ 25136 w 52258"/>
                    <a:gd name="connsiteY49" fmla="*/ 84752 h 90372"/>
                    <a:gd name="connsiteX50" fmla="*/ 30900 w 52258"/>
                    <a:gd name="connsiteY50" fmla="*/ 85560 h 90372"/>
                    <a:gd name="connsiteX51" fmla="*/ 41323 w 52258"/>
                    <a:gd name="connsiteY51" fmla="*/ 85305 h 90372"/>
                    <a:gd name="connsiteX52" fmla="*/ 49781 w 52258"/>
                    <a:gd name="connsiteY52" fmla="*/ 77584 h 90372"/>
                    <a:gd name="connsiteX53" fmla="*/ 50641 w 52258"/>
                    <a:gd name="connsiteY53" fmla="*/ 74093 h 90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52258" h="90372">
                      <a:moveTo>
                        <a:pt x="50641" y="74093"/>
                      </a:moveTo>
                      <a:cubicBezTo>
                        <a:pt x="51974" y="74093"/>
                        <a:pt x="52299" y="74672"/>
                        <a:pt x="52255" y="75435"/>
                      </a:cubicBezTo>
                      <a:cubicBezTo>
                        <a:pt x="52176" y="76698"/>
                        <a:pt x="52088" y="77953"/>
                        <a:pt x="51887" y="79199"/>
                      </a:cubicBezTo>
                      <a:cubicBezTo>
                        <a:pt x="51422" y="82094"/>
                        <a:pt x="50878" y="84980"/>
                        <a:pt x="50378" y="87876"/>
                      </a:cubicBezTo>
                      <a:cubicBezTo>
                        <a:pt x="50255" y="89216"/>
                        <a:pt x="49088" y="90217"/>
                        <a:pt x="47746" y="90131"/>
                      </a:cubicBezTo>
                      <a:cubicBezTo>
                        <a:pt x="46561" y="90174"/>
                        <a:pt x="45377" y="90332"/>
                        <a:pt x="44192" y="90341"/>
                      </a:cubicBezTo>
                      <a:cubicBezTo>
                        <a:pt x="38253" y="90341"/>
                        <a:pt x="32304" y="90411"/>
                        <a:pt x="26364" y="90341"/>
                      </a:cubicBezTo>
                      <a:cubicBezTo>
                        <a:pt x="22302" y="90288"/>
                        <a:pt x="18240" y="89938"/>
                        <a:pt x="14178" y="89885"/>
                      </a:cubicBezTo>
                      <a:cubicBezTo>
                        <a:pt x="10791" y="89841"/>
                        <a:pt x="7396" y="90052"/>
                        <a:pt x="4010" y="90139"/>
                      </a:cubicBezTo>
                      <a:cubicBezTo>
                        <a:pt x="3001" y="90139"/>
                        <a:pt x="1921" y="90271"/>
                        <a:pt x="1509" y="88753"/>
                      </a:cubicBezTo>
                      <a:cubicBezTo>
                        <a:pt x="1934" y="88591"/>
                        <a:pt x="2367" y="88453"/>
                        <a:pt x="2808" y="88341"/>
                      </a:cubicBezTo>
                      <a:cubicBezTo>
                        <a:pt x="3387" y="88227"/>
                        <a:pt x="3992" y="88227"/>
                        <a:pt x="4562" y="88104"/>
                      </a:cubicBezTo>
                      <a:cubicBezTo>
                        <a:pt x="7563" y="87455"/>
                        <a:pt x="8677" y="86349"/>
                        <a:pt x="8949" y="83375"/>
                      </a:cubicBezTo>
                      <a:cubicBezTo>
                        <a:pt x="9274" y="79602"/>
                        <a:pt x="9633" y="75812"/>
                        <a:pt x="9642" y="72031"/>
                      </a:cubicBezTo>
                      <a:cubicBezTo>
                        <a:pt x="9712" y="51483"/>
                        <a:pt x="9642" y="30936"/>
                        <a:pt x="9642" y="10388"/>
                      </a:cubicBezTo>
                      <a:cubicBezTo>
                        <a:pt x="9668" y="9879"/>
                        <a:pt x="9668" y="9370"/>
                        <a:pt x="9642" y="8861"/>
                      </a:cubicBezTo>
                      <a:cubicBezTo>
                        <a:pt x="9300" y="5089"/>
                        <a:pt x="6931" y="2860"/>
                        <a:pt x="3141" y="2720"/>
                      </a:cubicBezTo>
                      <a:cubicBezTo>
                        <a:pt x="2295" y="2746"/>
                        <a:pt x="1449" y="2687"/>
                        <a:pt x="614" y="2544"/>
                      </a:cubicBezTo>
                      <a:cubicBezTo>
                        <a:pt x="316" y="2474"/>
                        <a:pt x="44" y="1799"/>
                        <a:pt x="0" y="1377"/>
                      </a:cubicBezTo>
                      <a:cubicBezTo>
                        <a:pt x="0" y="1184"/>
                        <a:pt x="562" y="737"/>
                        <a:pt x="877" y="737"/>
                      </a:cubicBezTo>
                      <a:cubicBezTo>
                        <a:pt x="2053" y="737"/>
                        <a:pt x="3237" y="956"/>
                        <a:pt x="4387" y="956"/>
                      </a:cubicBezTo>
                      <a:cubicBezTo>
                        <a:pt x="16617" y="956"/>
                        <a:pt x="28847" y="1000"/>
                        <a:pt x="41069" y="956"/>
                      </a:cubicBezTo>
                      <a:cubicBezTo>
                        <a:pt x="43097" y="846"/>
                        <a:pt x="45118" y="626"/>
                        <a:pt x="47123" y="298"/>
                      </a:cubicBezTo>
                      <a:lnTo>
                        <a:pt x="49448" y="0"/>
                      </a:lnTo>
                      <a:cubicBezTo>
                        <a:pt x="49263" y="1667"/>
                        <a:pt x="49114" y="3062"/>
                        <a:pt x="48956" y="4457"/>
                      </a:cubicBezTo>
                      <a:cubicBezTo>
                        <a:pt x="48693" y="6887"/>
                        <a:pt x="48430" y="9317"/>
                        <a:pt x="48149" y="11748"/>
                      </a:cubicBezTo>
                      <a:cubicBezTo>
                        <a:pt x="48046" y="12750"/>
                        <a:pt x="47875" y="13743"/>
                        <a:pt x="47640" y="14722"/>
                      </a:cubicBezTo>
                      <a:cubicBezTo>
                        <a:pt x="47478" y="15077"/>
                        <a:pt x="47148" y="15327"/>
                        <a:pt x="46763" y="15389"/>
                      </a:cubicBezTo>
                      <a:cubicBezTo>
                        <a:pt x="46368" y="15306"/>
                        <a:pt x="46040" y="15033"/>
                        <a:pt x="45886" y="14661"/>
                      </a:cubicBezTo>
                      <a:cubicBezTo>
                        <a:pt x="45605" y="13862"/>
                        <a:pt x="45411" y="13036"/>
                        <a:pt x="45307" y="12195"/>
                      </a:cubicBezTo>
                      <a:cubicBezTo>
                        <a:pt x="44850" y="8607"/>
                        <a:pt x="43183" y="6677"/>
                        <a:pt x="39569" y="6352"/>
                      </a:cubicBezTo>
                      <a:cubicBezTo>
                        <a:pt x="35524" y="5984"/>
                        <a:pt x="31453" y="5940"/>
                        <a:pt x="27391" y="5808"/>
                      </a:cubicBezTo>
                      <a:cubicBezTo>
                        <a:pt x="25127" y="5738"/>
                        <a:pt x="22855" y="5808"/>
                        <a:pt x="20232" y="5808"/>
                      </a:cubicBezTo>
                      <a:cubicBezTo>
                        <a:pt x="20100" y="17319"/>
                        <a:pt x="20232" y="28575"/>
                        <a:pt x="20162" y="40104"/>
                      </a:cubicBezTo>
                      <a:cubicBezTo>
                        <a:pt x="21144" y="40148"/>
                        <a:pt x="21960" y="40235"/>
                        <a:pt x="22794" y="40235"/>
                      </a:cubicBezTo>
                      <a:cubicBezTo>
                        <a:pt x="27470" y="40235"/>
                        <a:pt x="32137" y="40235"/>
                        <a:pt x="36831" y="40235"/>
                      </a:cubicBezTo>
                      <a:cubicBezTo>
                        <a:pt x="40271" y="40235"/>
                        <a:pt x="43622" y="39867"/>
                        <a:pt x="46237" y="37217"/>
                      </a:cubicBezTo>
                      <a:cubicBezTo>
                        <a:pt x="46386" y="37068"/>
                        <a:pt x="46684" y="37059"/>
                        <a:pt x="47272" y="36866"/>
                      </a:cubicBezTo>
                      <a:cubicBezTo>
                        <a:pt x="47438" y="39902"/>
                        <a:pt x="46780" y="42683"/>
                        <a:pt x="46394" y="45517"/>
                      </a:cubicBezTo>
                      <a:cubicBezTo>
                        <a:pt x="46008" y="48351"/>
                        <a:pt x="45991" y="51211"/>
                        <a:pt x="45771" y="54738"/>
                      </a:cubicBezTo>
                      <a:cubicBezTo>
                        <a:pt x="44894" y="53992"/>
                        <a:pt x="44359" y="53729"/>
                        <a:pt x="44271" y="53352"/>
                      </a:cubicBezTo>
                      <a:cubicBezTo>
                        <a:pt x="44052" y="52475"/>
                        <a:pt x="44105" y="51501"/>
                        <a:pt x="43973" y="50579"/>
                      </a:cubicBezTo>
                      <a:cubicBezTo>
                        <a:pt x="43779" y="48406"/>
                        <a:pt x="42265" y="46577"/>
                        <a:pt x="40165" y="45982"/>
                      </a:cubicBezTo>
                      <a:cubicBezTo>
                        <a:pt x="39352" y="45755"/>
                        <a:pt x="38522" y="45593"/>
                        <a:pt x="37682" y="45500"/>
                      </a:cubicBezTo>
                      <a:cubicBezTo>
                        <a:pt x="37102" y="45400"/>
                        <a:pt x="36515" y="45347"/>
                        <a:pt x="35928" y="45342"/>
                      </a:cubicBezTo>
                      <a:lnTo>
                        <a:pt x="20381" y="45342"/>
                      </a:lnTo>
                      <a:cubicBezTo>
                        <a:pt x="20328" y="45894"/>
                        <a:pt x="20197" y="46614"/>
                        <a:pt x="20188" y="47342"/>
                      </a:cubicBezTo>
                      <a:cubicBezTo>
                        <a:pt x="20188" y="56510"/>
                        <a:pt x="20144" y="65687"/>
                        <a:pt x="20188" y="74856"/>
                      </a:cubicBezTo>
                      <a:cubicBezTo>
                        <a:pt x="20222" y="76801"/>
                        <a:pt x="20410" y="78740"/>
                        <a:pt x="20749" y="80655"/>
                      </a:cubicBezTo>
                      <a:cubicBezTo>
                        <a:pt x="21162" y="83042"/>
                        <a:pt x="23022" y="84165"/>
                        <a:pt x="25136" y="84752"/>
                      </a:cubicBezTo>
                      <a:cubicBezTo>
                        <a:pt x="27017" y="85258"/>
                        <a:pt x="28954" y="85529"/>
                        <a:pt x="30900" y="85560"/>
                      </a:cubicBezTo>
                      <a:cubicBezTo>
                        <a:pt x="34410" y="85612"/>
                        <a:pt x="37849" y="85454"/>
                        <a:pt x="41323" y="85305"/>
                      </a:cubicBezTo>
                      <a:cubicBezTo>
                        <a:pt x="45636" y="85109"/>
                        <a:pt x="49193" y="81862"/>
                        <a:pt x="49781" y="77584"/>
                      </a:cubicBezTo>
                      <a:cubicBezTo>
                        <a:pt x="49983" y="76401"/>
                        <a:pt x="50264" y="75233"/>
                        <a:pt x="50641" y="7409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A29C249A-F1D8-E48D-5F5A-25A6CE12B6AB}"/>
                    </a:ext>
                  </a:extLst>
                </p:cNvPr>
                <p:cNvSpPr/>
                <p:nvPr/>
              </p:nvSpPr>
              <p:spPr>
                <a:xfrm>
                  <a:off x="2289831" y="1302363"/>
                  <a:ext cx="52493" cy="89998"/>
                </a:xfrm>
                <a:custGeom>
                  <a:avLst/>
                  <a:gdLst>
                    <a:gd name="connsiteX0" fmla="*/ 20697 w 52493"/>
                    <a:gd name="connsiteY0" fmla="*/ 40007 h 89998"/>
                    <a:gd name="connsiteX1" fmla="*/ 29672 w 52493"/>
                    <a:gd name="connsiteY1" fmla="*/ 40060 h 89998"/>
                    <a:gd name="connsiteX2" fmla="*/ 38051 w 52493"/>
                    <a:gd name="connsiteY2" fmla="*/ 39806 h 89998"/>
                    <a:gd name="connsiteX3" fmla="*/ 46684 w 52493"/>
                    <a:gd name="connsiteY3" fmla="*/ 37016 h 89998"/>
                    <a:gd name="connsiteX4" fmla="*/ 47500 w 52493"/>
                    <a:gd name="connsiteY4" fmla="*/ 36673 h 89998"/>
                    <a:gd name="connsiteX5" fmla="*/ 47895 w 52493"/>
                    <a:gd name="connsiteY5" fmla="*/ 37823 h 89998"/>
                    <a:gd name="connsiteX6" fmla="*/ 46430 w 52493"/>
                    <a:gd name="connsiteY6" fmla="*/ 51931 h 89998"/>
                    <a:gd name="connsiteX7" fmla="*/ 45956 w 52493"/>
                    <a:gd name="connsiteY7" fmla="*/ 53878 h 89998"/>
                    <a:gd name="connsiteX8" fmla="*/ 44552 w 52493"/>
                    <a:gd name="connsiteY8" fmla="*/ 52527 h 89998"/>
                    <a:gd name="connsiteX9" fmla="*/ 43797 w 52493"/>
                    <a:gd name="connsiteY9" fmla="*/ 48588 h 89998"/>
                    <a:gd name="connsiteX10" fmla="*/ 39805 w 52493"/>
                    <a:gd name="connsiteY10" fmla="*/ 45464 h 89998"/>
                    <a:gd name="connsiteX11" fmla="*/ 33997 w 52493"/>
                    <a:gd name="connsiteY11" fmla="*/ 44894 h 89998"/>
                    <a:gd name="connsiteX12" fmla="*/ 22838 w 52493"/>
                    <a:gd name="connsiteY12" fmla="*/ 44377 h 89998"/>
                    <a:gd name="connsiteX13" fmla="*/ 20451 w 52493"/>
                    <a:gd name="connsiteY13" fmla="*/ 46640 h 89998"/>
                    <a:gd name="connsiteX14" fmla="*/ 20451 w 52493"/>
                    <a:gd name="connsiteY14" fmla="*/ 75163 h 89998"/>
                    <a:gd name="connsiteX15" fmla="*/ 22680 w 52493"/>
                    <a:gd name="connsiteY15" fmla="*/ 82796 h 89998"/>
                    <a:gd name="connsiteX16" fmla="*/ 25882 w 52493"/>
                    <a:gd name="connsiteY16" fmla="*/ 84638 h 89998"/>
                    <a:gd name="connsiteX17" fmla="*/ 44350 w 52493"/>
                    <a:gd name="connsiteY17" fmla="*/ 84358 h 89998"/>
                    <a:gd name="connsiteX18" fmla="*/ 49105 w 52493"/>
                    <a:gd name="connsiteY18" fmla="*/ 80208 h 89998"/>
                    <a:gd name="connsiteX19" fmla="*/ 50720 w 52493"/>
                    <a:gd name="connsiteY19" fmla="*/ 75145 h 89998"/>
                    <a:gd name="connsiteX20" fmla="*/ 52308 w 52493"/>
                    <a:gd name="connsiteY20" fmla="*/ 73961 h 89998"/>
                    <a:gd name="connsiteX21" fmla="*/ 52492 w 52493"/>
                    <a:gd name="connsiteY21" fmla="*/ 76014 h 89998"/>
                    <a:gd name="connsiteX22" fmla="*/ 51378 w 52493"/>
                    <a:gd name="connsiteY22" fmla="*/ 85586 h 89998"/>
                    <a:gd name="connsiteX23" fmla="*/ 51088 w 52493"/>
                    <a:gd name="connsiteY23" fmla="*/ 86814 h 89998"/>
                    <a:gd name="connsiteX24" fmla="*/ 47228 w 52493"/>
                    <a:gd name="connsiteY24" fmla="*/ 89955 h 89998"/>
                    <a:gd name="connsiteX25" fmla="*/ 29453 w 52493"/>
                    <a:gd name="connsiteY25" fmla="*/ 89815 h 89998"/>
                    <a:gd name="connsiteX26" fmla="*/ 26917 w 52493"/>
                    <a:gd name="connsiteY26" fmla="*/ 89736 h 89998"/>
                    <a:gd name="connsiteX27" fmla="*/ 2334 w 52493"/>
                    <a:gd name="connsiteY27" fmla="*/ 89736 h 89998"/>
                    <a:gd name="connsiteX28" fmla="*/ 2053 w 52493"/>
                    <a:gd name="connsiteY28" fmla="*/ 89165 h 89998"/>
                    <a:gd name="connsiteX29" fmla="*/ 2930 w 52493"/>
                    <a:gd name="connsiteY29" fmla="*/ 88139 h 89998"/>
                    <a:gd name="connsiteX30" fmla="*/ 5422 w 52493"/>
                    <a:gd name="connsiteY30" fmla="*/ 87727 h 89998"/>
                    <a:gd name="connsiteX31" fmla="*/ 8817 w 52493"/>
                    <a:gd name="connsiteY31" fmla="*/ 85165 h 89998"/>
                    <a:gd name="connsiteX32" fmla="*/ 9818 w 52493"/>
                    <a:gd name="connsiteY32" fmla="*/ 80997 h 89998"/>
                    <a:gd name="connsiteX33" fmla="*/ 10353 w 52493"/>
                    <a:gd name="connsiteY33" fmla="*/ 68320 h 89998"/>
                    <a:gd name="connsiteX34" fmla="*/ 10353 w 52493"/>
                    <a:gd name="connsiteY34" fmla="*/ 16872 h 89998"/>
                    <a:gd name="connsiteX35" fmla="*/ 10177 w 52493"/>
                    <a:gd name="connsiteY35" fmla="*/ 9247 h 89998"/>
                    <a:gd name="connsiteX36" fmla="*/ 4036 w 52493"/>
                    <a:gd name="connsiteY36" fmla="*/ 2676 h 89998"/>
                    <a:gd name="connsiteX37" fmla="*/ 0 w 52493"/>
                    <a:gd name="connsiteY37" fmla="*/ 1957 h 89998"/>
                    <a:gd name="connsiteX38" fmla="*/ 2860 w 52493"/>
                    <a:gd name="connsiteY38" fmla="*/ 377 h 89998"/>
                    <a:gd name="connsiteX39" fmla="*/ 12011 w 52493"/>
                    <a:gd name="connsiteY39" fmla="*/ 614 h 89998"/>
                    <a:gd name="connsiteX40" fmla="*/ 29558 w 52493"/>
                    <a:gd name="connsiteY40" fmla="*/ 614 h 89998"/>
                    <a:gd name="connsiteX41" fmla="*/ 38472 w 52493"/>
                    <a:gd name="connsiteY41" fmla="*/ 553 h 89998"/>
                    <a:gd name="connsiteX42" fmla="*/ 49518 w 52493"/>
                    <a:gd name="connsiteY42" fmla="*/ 0 h 89998"/>
                    <a:gd name="connsiteX43" fmla="*/ 49518 w 52493"/>
                    <a:gd name="connsiteY43" fmla="*/ 1474 h 89998"/>
                    <a:gd name="connsiteX44" fmla="*/ 47877 w 52493"/>
                    <a:gd name="connsiteY44" fmla="*/ 14792 h 89998"/>
                    <a:gd name="connsiteX45" fmla="*/ 47061 w 52493"/>
                    <a:gd name="connsiteY45" fmla="*/ 15573 h 89998"/>
                    <a:gd name="connsiteX46" fmla="*/ 45736 w 52493"/>
                    <a:gd name="connsiteY46" fmla="*/ 10897 h 89998"/>
                    <a:gd name="connsiteX47" fmla="*/ 41051 w 52493"/>
                    <a:gd name="connsiteY47" fmla="*/ 6238 h 89998"/>
                    <a:gd name="connsiteX48" fmla="*/ 37542 w 52493"/>
                    <a:gd name="connsiteY48" fmla="*/ 5676 h 89998"/>
                    <a:gd name="connsiteX49" fmla="*/ 23074 w 52493"/>
                    <a:gd name="connsiteY49" fmla="*/ 5141 h 89998"/>
                    <a:gd name="connsiteX50" fmla="*/ 20442 w 52493"/>
                    <a:gd name="connsiteY50" fmla="*/ 7677 h 89998"/>
                    <a:gd name="connsiteX51" fmla="*/ 20442 w 52493"/>
                    <a:gd name="connsiteY51" fmla="*/ 37507 h 89998"/>
                    <a:gd name="connsiteX52" fmla="*/ 20697 w 52493"/>
                    <a:gd name="connsiteY52" fmla="*/ 40007 h 89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2493" h="89998">
                      <a:moveTo>
                        <a:pt x="20697" y="40007"/>
                      </a:moveTo>
                      <a:cubicBezTo>
                        <a:pt x="23776" y="40007"/>
                        <a:pt x="26724" y="40095"/>
                        <a:pt x="29672" y="40060"/>
                      </a:cubicBezTo>
                      <a:cubicBezTo>
                        <a:pt x="32462" y="40060"/>
                        <a:pt x="35261" y="39814"/>
                        <a:pt x="38051" y="39806"/>
                      </a:cubicBezTo>
                      <a:cubicBezTo>
                        <a:pt x="41253" y="39806"/>
                        <a:pt x="44341" y="39613"/>
                        <a:pt x="46684" y="37016"/>
                      </a:cubicBezTo>
                      <a:cubicBezTo>
                        <a:pt x="46833" y="36849"/>
                        <a:pt x="47131" y="36823"/>
                        <a:pt x="47500" y="36673"/>
                      </a:cubicBezTo>
                      <a:cubicBezTo>
                        <a:pt x="47649" y="37077"/>
                        <a:pt x="47930" y="37463"/>
                        <a:pt x="47895" y="37823"/>
                      </a:cubicBezTo>
                      <a:cubicBezTo>
                        <a:pt x="47438" y="42502"/>
                        <a:pt x="46950" y="47204"/>
                        <a:pt x="46430" y="51931"/>
                      </a:cubicBezTo>
                      <a:cubicBezTo>
                        <a:pt x="46312" y="52589"/>
                        <a:pt x="46154" y="53240"/>
                        <a:pt x="45956" y="53878"/>
                      </a:cubicBezTo>
                      <a:cubicBezTo>
                        <a:pt x="44780" y="54010"/>
                        <a:pt x="44657" y="53343"/>
                        <a:pt x="44552" y="52527"/>
                      </a:cubicBezTo>
                      <a:cubicBezTo>
                        <a:pt x="44430" y="51193"/>
                        <a:pt x="44177" y="49873"/>
                        <a:pt x="43797" y="48588"/>
                      </a:cubicBezTo>
                      <a:cubicBezTo>
                        <a:pt x="43205" y="46846"/>
                        <a:pt x="41638" y="45621"/>
                        <a:pt x="39805" y="45464"/>
                      </a:cubicBezTo>
                      <a:cubicBezTo>
                        <a:pt x="37881" y="45201"/>
                        <a:pt x="35945" y="45011"/>
                        <a:pt x="33997" y="44894"/>
                      </a:cubicBezTo>
                      <a:cubicBezTo>
                        <a:pt x="30277" y="44684"/>
                        <a:pt x="26557" y="44543"/>
                        <a:pt x="22838" y="44377"/>
                      </a:cubicBezTo>
                      <a:cubicBezTo>
                        <a:pt x="20846" y="44289"/>
                        <a:pt x="20451" y="44622"/>
                        <a:pt x="20451" y="46640"/>
                      </a:cubicBezTo>
                      <a:cubicBezTo>
                        <a:pt x="20451" y="56151"/>
                        <a:pt x="20390" y="65652"/>
                        <a:pt x="20451" y="75163"/>
                      </a:cubicBezTo>
                      <a:cubicBezTo>
                        <a:pt x="20451" y="77856"/>
                        <a:pt x="20723" y="80567"/>
                        <a:pt x="22680" y="82796"/>
                      </a:cubicBezTo>
                      <a:cubicBezTo>
                        <a:pt x="23470" y="83800"/>
                        <a:pt x="24617" y="84459"/>
                        <a:pt x="25882" y="84638"/>
                      </a:cubicBezTo>
                      <a:cubicBezTo>
                        <a:pt x="32023" y="85384"/>
                        <a:pt x="38217" y="85621"/>
                        <a:pt x="44350" y="84358"/>
                      </a:cubicBezTo>
                      <a:cubicBezTo>
                        <a:pt x="46573" y="83944"/>
                        <a:pt x="48395" y="82355"/>
                        <a:pt x="49105" y="80208"/>
                      </a:cubicBezTo>
                      <a:cubicBezTo>
                        <a:pt x="49711" y="78549"/>
                        <a:pt x="50185" y="76839"/>
                        <a:pt x="50720" y="75145"/>
                      </a:cubicBezTo>
                      <a:cubicBezTo>
                        <a:pt x="50922" y="74505"/>
                        <a:pt x="51071" y="73803"/>
                        <a:pt x="52308" y="73961"/>
                      </a:cubicBezTo>
                      <a:cubicBezTo>
                        <a:pt x="52445" y="74637"/>
                        <a:pt x="52506" y="75325"/>
                        <a:pt x="52492" y="76014"/>
                      </a:cubicBezTo>
                      <a:cubicBezTo>
                        <a:pt x="52167" y="79208"/>
                        <a:pt x="51764" y="82401"/>
                        <a:pt x="51378" y="85586"/>
                      </a:cubicBezTo>
                      <a:cubicBezTo>
                        <a:pt x="51335" y="86006"/>
                        <a:pt x="51237" y="86418"/>
                        <a:pt x="51088" y="86814"/>
                      </a:cubicBezTo>
                      <a:cubicBezTo>
                        <a:pt x="49904" y="89753"/>
                        <a:pt x="50211" y="89885"/>
                        <a:pt x="47228" y="89955"/>
                      </a:cubicBezTo>
                      <a:cubicBezTo>
                        <a:pt x="41306" y="90087"/>
                        <a:pt x="35375" y="89885"/>
                        <a:pt x="29453" y="89815"/>
                      </a:cubicBezTo>
                      <a:cubicBezTo>
                        <a:pt x="28575" y="89815"/>
                        <a:pt x="27759" y="89736"/>
                        <a:pt x="26917" y="89736"/>
                      </a:cubicBezTo>
                      <a:lnTo>
                        <a:pt x="2334" y="89736"/>
                      </a:lnTo>
                      <a:cubicBezTo>
                        <a:pt x="2237" y="89552"/>
                        <a:pt x="2150" y="89359"/>
                        <a:pt x="2053" y="89165"/>
                      </a:cubicBezTo>
                      <a:cubicBezTo>
                        <a:pt x="2360" y="88815"/>
                        <a:pt x="2597" y="88288"/>
                        <a:pt x="2930" y="88139"/>
                      </a:cubicBezTo>
                      <a:cubicBezTo>
                        <a:pt x="3731" y="87859"/>
                        <a:pt x="4574" y="87720"/>
                        <a:pt x="5422" y="87727"/>
                      </a:cubicBezTo>
                      <a:cubicBezTo>
                        <a:pt x="7291" y="87779"/>
                        <a:pt x="8256" y="86630"/>
                        <a:pt x="8817" y="85165"/>
                      </a:cubicBezTo>
                      <a:cubicBezTo>
                        <a:pt x="9358" y="83834"/>
                        <a:pt x="9695" y="82429"/>
                        <a:pt x="9818" y="80997"/>
                      </a:cubicBezTo>
                      <a:cubicBezTo>
                        <a:pt x="10098" y="76777"/>
                        <a:pt x="10344" y="72548"/>
                        <a:pt x="10353" y="68320"/>
                      </a:cubicBezTo>
                      <a:cubicBezTo>
                        <a:pt x="10414" y="51167"/>
                        <a:pt x="10353" y="34015"/>
                        <a:pt x="10353" y="16872"/>
                      </a:cubicBezTo>
                      <a:cubicBezTo>
                        <a:pt x="10353" y="14327"/>
                        <a:pt x="10294" y="11786"/>
                        <a:pt x="10177" y="9247"/>
                      </a:cubicBezTo>
                      <a:cubicBezTo>
                        <a:pt x="9984" y="5001"/>
                        <a:pt x="8238" y="3202"/>
                        <a:pt x="4036" y="2676"/>
                      </a:cubicBezTo>
                      <a:cubicBezTo>
                        <a:pt x="2737" y="2509"/>
                        <a:pt x="1456" y="2220"/>
                        <a:pt x="0" y="1957"/>
                      </a:cubicBezTo>
                      <a:cubicBezTo>
                        <a:pt x="640" y="263"/>
                        <a:pt x="1869" y="368"/>
                        <a:pt x="2860" y="377"/>
                      </a:cubicBezTo>
                      <a:cubicBezTo>
                        <a:pt x="5913" y="377"/>
                        <a:pt x="8958" y="597"/>
                        <a:pt x="12011" y="614"/>
                      </a:cubicBezTo>
                      <a:cubicBezTo>
                        <a:pt x="17854" y="614"/>
                        <a:pt x="23697" y="614"/>
                        <a:pt x="29558" y="614"/>
                      </a:cubicBezTo>
                      <a:cubicBezTo>
                        <a:pt x="32532" y="614"/>
                        <a:pt x="35506" y="614"/>
                        <a:pt x="38472" y="553"/>
                      </a:cubicBezTo>
                      <a:cubicBezTo>
                        <a:pt x="42095" y="430"/>
                        <a:pt x="45719" y="193"/>
                        <a:pt x="49518" y="0"/>
                      </a:cubicBezTo>
                      <a:cubicBezTo>
                        <a:pt x="49553" y="491"/>
                        <a:pt x="49553" y="983"/>
                        <a:pt x="49518" y="1474"/>
                      </a:cubicBezTo>
                      <a:cubicBezTo>
                        <a:pt x="48991" y="5913"/>
                        <a:pt x="48445" y="10353"/>
                        <a:pt x="47877" y="14792"/>
                      </a:cubicBezTo>
                      <a:cubicBezTo>
                        <a:pt x="47877" y="14976"/>
                        <a:pt x="47544" y="15126"/>
                        <a:pt x="47061" y="15573"/>
                      </a:cubicBezTo>
                      <a:cubicBezTo>
                        <a:pt x="46503" y="14050"/>
                        <a:pt x="46060" y="12487"/>
                        <a:pt x="45736" y="10897"/>
                      </a:cubicBezTo>
                      <a:cubicBezTo>
                        <a:pt x="45368" y="8054"/>
                        <a:pt x="43429" y="6931"/>
                        <a:pt x="41051" y="6238"/>
                      </a:cubicBezTo>
                      <a:cubicBezTo>
                        <a:pt x="39907" y="5915"/>
                        <a:pt x="38730" y="5726"/>
                        <a:pt x="37542" y="5676"/>
                      </a:cubicBezTo>
                      <a:cubicBezTo>
                        <a:pt x="32723" y="5460"/>
                        <a:pt x="27900" y="5282"/>
                        <a:pt x="23074" y="5141"/>
                      </a:cubicBezTo>
                      <a:cubicBezTo>
                        <a:pt x="20583" y="5080"/>
                        <a:pt x="20442" y="5264"/>
                        <a:pt x="20442" y="7677"/>
                      </a:cubicBezTo>
                      <a:cubicBezTo>
                        <a:pt x="20442" y="17620"/>
                        <a:pt x="20442" y="27564"/>
                        <a:pt x="20442" y="37507"/>
                      </a:cubicBezTo>
                      <a:cubicBezTo>
                        <a:pt x="20451" y="38218"/>
                        <a:pt x="20592" y="38963"/>
                        <a:pt x="20697" y="400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076AD266-A612-F3F5-4444-C97D277B5370}"/>
                    </a:ext>
                  </a:extLst>
                </p:cNvPr>
                <p:cNvSpPr/>
                <p:nvPr/>
              </p:nvSpPr>
              <p:spPr>
                <a:xfrm>
                  <a:off x="2698707" y="1301153"/>
                  <a:ext cx="74892" cy="90955"/>
                </a:xfrm>
                <a:custGeom>
                  <a:avLst/>
                  <a:gdLst>
                    <a:gd name="connsiteX0" fmla="*/ 74818 w 74892"/>
                    <a:gd name="connsiteY0" fmla="*/ 1070 h 90955"/>
                    <a:gd name="connsiteX1" fmla="*/ 74440 w 74892"/>
                    <a:gd name="connsiteY1" fmla="*/ 16986 h 90955"/>
                    <a:gd name="connsiteX2" fmla="*/ 72466 w 74892"/>
                    <a:gd name="connsiteY2" fmla="*/ 14520 h 90955"/>
                    <a:gd name="connsiteX3" fmla="*/ 70606 w 74892"/>
                    <a:gd name="connsiteY3" fmla="*/ 10230 h 90955"/>
                    <a:gd name="connsiteX4" fmla="*/ 63140 w 74892"/>
                    <a:gd name="connsiteY4" fmla="*/ 7440 h 90955"/>
                    <a:gd name="connsiteX5" fmla="*/ 44847 w 74892"/>
                    <a:gd name="connsiteY5" fmla="*/ 6861 h 90955"/>
                    <a:gd name="connsiteX6" fmla="*/ 43505 w 74892"/>
                    <a:gd name="connsiteY6" fmla="*/ 7010 h 90955"/>
                    <a:gd name="connsiteX7" fmla="*/ 43391 w 74892"/>
                    <a:gd name="connsiteY7" fmla="*/ 9642 h 90955"/>
                    <a:gd name="connsiteX8" fmla="*/ 43435 w 74892"/>
                    <a:gd name="connsiteY8" fmla="*/ 71267 h 90955"/>
                    <a:gd name="connsiteX9" fmla="*/ 44461 w 74892"/>
                    <a:gd name="connsiteY9" fmla="*/ 84138 h 90955"/>
                    <a:gd name="connsiteX10" fmla="*/ 49936 w 74892"/>
                    <a:gd name="connsiteY10" fmla="*/ 88920 h 90955"/>
                    <a:gd name="connsiteX11" fmla="*/ 54779 w 74892"/>
                    <a:gd name="connsiteY11" fmla="*/ 89473 h 90955"/>
                    <a:gd name="connsiteX12" fmla="*/ 53024 w 74892"/>
                    <a:gd name="connsiteY12" fmla="*/ 90955 h 90955"/>
                    <a:gd name="connsiteX13" fmla="*/ 49708 w 74892"/>
                    <a:gd name="connsiteY13" fmla="*/ 90955 h 90955"/>
                    <a:gd name="connsiteX14" fmla="*/ 27590 w 74892"/>
                    <a:gd name="connsiteY14" fmla="*/ 90955 h 90955"/>
                    <a:gd name="connsiteX15" fmla="*/ 24791 w 74892"/>
                    <a:gd name="connsiteY15" fmla="*/ 89657 h 90955"/>
                    <a:gd name="connsiteX16" fmla="*/ 28300 w 74892"/>
                    <a:gd name="connsiteY16" fmla="*/ 88955 h 90955"/>
                    <a:gd name="connsiteX17" fmla="*/ 31669 w 74892"/>
                    <a:gd name="connsiteY17" fmla="*/ 86051 h 90955"/>
                    <a:gd name="connsiteX18" fmla="*/ 32547 w 74892"/>
                    <a:gd name="connsiteY18" fmla="*/ 81076 h 90955"/>
                    <a:gd name="connsiteX19" fmla="*/ 33135 w 74892"/>
                    <a:gd name="connsiteY19" fmla="*/ 68416 h 90955"/>
                    <a:gd name="connsiteX20" fmla="*/ 33135 w 74892"/>
                    <a:gd name="connsiteY20" fmla="*/ 10353 h 90955"/>
                    <a:gd name="connsiteX21" fmla="*/ 33135 w 74892"/>
                    <a:gd name="connsiteY21" fmla="*/ 6940 h 90955"/>
                    <a:gd name="connsiteX22" fmla="*/ 25800 w 74892"/>
                    <a:gd name="connsiteY22" fmla="*/ 6878 h 90955"/>
                    <a:gd name="connsiteX23" fmla="*/ 16912 w 74892"/>
                    <a:gd name="connsiteY23" fmla="*/ 7159 h 90955"/>
                    <a:gd name="connsiteX24" fmla="*/ 10087 w 74892"/>
                    <a:gd name="connsiteY24" fmla="*/ 7677 h 90955"/>
                    <a:gd name="connsiteX25" fmla="*/ 2954 w 74892"/>
                    <a:gd name="connsiteY25" fmla="*/ 12660 h 90955"/>
                    <a:gd name="connsiteX26" fmla="*/ 787 w 74892"/>
                    <a:gd name="connsiteY26" fmla="*/ 15906 h 90955"/>
                    <a:gd name="connsiteX27" fmla="*/ 225 w 74892"/>
                    <a:gd name="connsiteY27" fmla="*/ 15722 h 90955"/>
                    <a:gd name="connsiteX28" fmla="*/ 50 w 74892"/>
                    <a:gd name="connsiteY28" fmla="*/ 14204 h 90955"/>
                    <a:gd name="connsiteX29" fmla="*/ 3559 w 74892"/>
                    <a:gd name="connsiteY29" fmla="*/ 0 h 90955"/>
                    <a:gd name="connsiteX30" fmla="*/ 18860 w 74892"/>
                    <a:gd name="connsiteY30" fmla="*/ 2009 h 90955"/>
                    <a:gd name="connsiteX31" fmla="*/ 62403 w 74892"/>
                    <a:gd name="connsiteY31" fmla="*/ 2009 h 90955"/>
                    <a:gd name="connsiteX32" fmla="*/ 74818 w 74892"/>
                    <a:gd name="connsiteY32" fmla="*/ 1070 h 9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92" h="90955">
                      <a:moveTo>
                        <a:pt x="74818" y="1070"/>
                      </a:moveTo>
                      <a:cubicBezTo>
                        <a:pt x="75107" y="6334"/>
                        <a:pt x="74467" y="11599"/>
                        <a:pt x="74440" y="16986"/>
                      </a:cubicBezTo>
                      <a:cubicBezTo>
                        <a:pt x="72493" y="16775"/>
                        <a:pt x="72563" y="15512"/>
                        <a:pt x="72466" y="14520"/>
                      </a:cubicBezTo>
                      <a:cubicBezTo>
                        <a:pt x="72317" y="12853"/>
                        <a:pt x="71949" y="11318"/>
                        <a:pt x="70606" y="10230"/>
                      </a:cubicBezTo>
                      <a:cubicBezTo>
                        <a:pt x="68474" y="8536"/>
                        <a:pt x="65860" y="7559"/>
                        <a:pt x="63140" y="7440"/>
                      </a:cubicBezTo>
                      <a:cubicBezTo>
                        <a:pt x="57051" y="7071"/>
                        <a:pt x="50954" y="7028"/>
                        <a:pt x="44847" y="6861"/>
                      </a:cubicBezTo>
                      <a:cubicBezTo>
                        <a:pt x="44400" y="6883"/>
                        <a:pt x="43952" y="6933"/>
                        <a:pt x="43505" y="7010"/>
                      </a:cubicBezTo>
                      <a:cubicBezTo>
                        <a:pt x="43505" y="7958"/>
                        <a:pt x="43391" y="8765"/>
                        <a:pt x="43391" y="9642"/>
                      </a:cubicBezTo>
                      <a:cubicBezTo>
                        <a:pt x="43391" y="30181"/>
                        <a:pt x="43329" y="50720"/>
                        <a:pt x="43435" y="71267"/>
                      </a:cubicBezTo>
                      <a:cubicBezTo>
                        <a:pt x="43496" y="75575"/>
                        <a:pt x="43838" y="79875"/>
                        <a:pt x="44461" y="84138"/>
                      </a:cubicBezTo>
                      <a:cubicBezTo>
                        <a:pt x="44917" y="87542"/>
                        <a:pt x="46532" y="88683"/>
                        <a:pt x="49936" y="88920"/>
                      </a:cubicBezTo>
                      <a:cubicBezTo>
                        <a:pt x="51533" y="89034"/>
                        <a:pt x="53112" y="89280"/>
                        <a:pt x="54779" y="89473"/>
                      </a:cubicBezTo>
                      <a:cubicBezTo>
                        <a:pt x="54639" y="90736"/>
                        <a:pt x="53902" y="90938"/>
                        <a:pt x="53024" y="90955"/>
                      </a:cubicBezTo>
                      <a:cubicBezTo>
                        <a:pt x="51919" y="90955"/>
                        <a:pt x="50813" y="90955"/>
                        <a:pt x="49708" y="90955"/>
                      </a:cubicBezTo>
                      <a:lnTo>
                        <a:pt x="27590" y="90955"/>
                      </a:lnTo>
                      <a:cubicBezTo>
                        <a:pt x="26028" y="90955"/>
                        <a:pt x="26028" y="90955"/>
                        <a:pt x="24791" y="89657"/>
                      </a:cubicBezTo>
                      <a:cubicBezTo>
                        <a:pt x="25940" y="89326"/>
                        <a:pt x="27116" y="89092"/>
                        <a:pt x="28300" y="88955"/>
                      </a:cubicBezTo>
                      <a:cubicBezTo>
                        <a:pt x="30274" y="88885"/>
                        <a:pt x="31222" y="87692"/>
                        <a:pt x="31669" y="86051"/>
                      </a:cubicBezTo>
                      <a:cubicBezTo>
                        <a:pt x="32126" y="84426"/>
                        <a:pt x="32424" y="82760"/>
                        <a:pt x="32547" y="81076"/>
                      </a:cubicBezTo>
                      <a:cubicBezTo>
                        <a:pt x="32836" y="76856"/>
                        <a:pt x="33117" y="72636"/>
                        <a:pt x="33135" y="68416"/>
                      </a:cubicBezTo>
                      <a:cubicBezTo>
                        <a:pt x="33196" y="49053"/>
                        <a:pt x="33135" y="29707"/>
                        <a:pt x="33135" y="10353"/>
                      </a:cubicBezTo>
                      <a:lnTo>
                        <a:pt x="33135" y="6940"/>
                      </a:lnTo>
                      <a:cubicBezTo>
                        <a:pt x="30643" y="6773"/>
                        <a:pt x="28213" y="6835"/>
                        <a:pt x="25800" y="6878"/>
                      </a:cubicBezTo>
                      <a:cubicBezTo>
                        <a:pt x="22835" y="6914"/>
                        <a:pt x="19869" y="7007"/>
                        <a:pt x="16912" y="7159"/>
                      </a:cubicBezTo>
                      <a:cubicBezTo>
                        <a:pt x="14631" y="7264"/>
                        <a:pt x="12350" y="7414"/>
                        <a:pt x="10087" y="7677"/>
                      </a:cubicBezTo>
                      <a:cubicBezTo>
                        <a:pt x="6963" y="7861"/>
                        <a:pt x="4199" y="9787"/>
                        <a:pt x="2954" y="12660"/>
                      </a:cubicBezTo>
                      <a:cubicBezTo>
                        <a:pt x="2322" y="13801"/>
                        <a:pt x="1603" y="14887"/>
                        <a:pt x="787" y="15906"/>
                      </a:cubicBezTo>
                      <a:lnTo>
                        <a:pt x="225" y="15722"/>
                      </a:lnTo>
                      <a:cubicBezTo>
                        <a:pt x="155" y="15213"/>
                        <a:pt x="-108" y="14634"/>
                        <a:pt x="50" y="14204"/>
                      </a:cubicBezTo>
                      <a:cubicBezTo>
                        <a:pt x="1638" y="9633"/>
                        <a:pt x="1111" y="4501"/>
                        <a:pt x="3559" y="0"/>
                      </a:cubicBezTo>
                      <a:cubicBezTo>
                        <a:pt x="8692" y="2044"/>
                        <a:pt x="13815" y="1956"/>
                        <a:pt x="18860" y="2009"/>
                      </a:cubicBezTo>
                      <a:cubicBezTo>
                        <a:pt x="33371" y="2176"/>
                        <a:pt x="47892" y="2132"/>
                        <a:pt x="62403" y="2009"/>
                      </a:cubicBezTo>
                      <a:cubicBezTo>
                        <a:pt x="66430" y="1974"/>
                        <a:pt x="70457" y="1413"/>
                        <a:pt x="74818" y="10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27CC89C6-F710-64D3-BD02-3E1C5024C94C}"/>
                    </a:ext>
                  </a:extLst>
                </p:cNvPr>
                <p:cNvSpPr/>
                <p:nvPr/>
              </p:nvSpPr>
              <p:spPr>
                <a:xfrm>
                  <a:off x="2542934" y="1301240"/>
                  <a:ext cx="74814" cy="90885"/>
                </a:xfrm>
                <a:custGeom>
                  <a:avLst/>
                  <a:gdLst>
                    <a:gd name="connsiteX0" fmla="*/ 566 w 74814"/>
                    <a:gd name="connsiteY0" fmla="*/ 15678 h 90885"/>
                    <a:gd name="connsiteX1" fmla="*/ 13 w 74814"/>
                    <a:gd name="connsiteY1" fmla="*/ 14187 h 90885"/>
                    <a:gd name="connsiteX2" fmla="*/ 3154 w 74814"/>
                    <a:gd name="connsiteY2" fmla="*/ 1123 h 90885"/>
                    <a:gd name="connsiteX3" fmla="*/ 3865 w 74814"/>
                    <a:gd name="connsiteY3" fmla="*/ 0 h 90885"/>
                    <a:gd name="connsiteX4" fmla="*/ 18955 w 74814"/>
                    <a:gd name="connsiteY4" fmla="*/ 1895 h 90885"/>
                    <a:gd name="connsiteX5" fmla="*/ 62262 w 74814"/>
                    <a:gd name="connsiteY5" fmla="*/ 1895 h 90885"/>
                    <a:gd name="connsiteX6" fmla="*/ 74676 w 74814"/>
                    <a:gd name="connsiteY6" fmla="*/ 1018 h 90885"/>
                    <a:gd name="connsiteX7" fmla="*/ 74299 w 74814"/>
                    <a:gd name="connsiteY7" fmla="*/ 16889 h 90885"/>
                    <a:gd name="connsiteX8" fmla="*/ 72816 w 74814"/>
                    <a:gd name="connsiteY8" fmla="*/ 14871 h 90885"/>
                    <a:gd name="connsiteX9" fmla="*/ 67113 w 74814"/>
                    <a:gd name="connsiteY9" fmla="*/ 8282 h 90885"/>
                    <a:gd name="connsiteX10" fmla="*/ 59656 w 74814"/>
                    <a:gd name="connsiteY10" fmla="*/ 7089 h 90885"/>
                    <a:gd name="connsiteX11" fmla="*/ 45162 w 74814"/>
                    <a:gd name="connsiteY11" fmla="*/ 6764 h 90885"/>
                    <a:gd name="connsiteX12" fmla="*/ 43758 w 74814"/>
                    <a:gd name="connsiteY12" fmla="*/ 6835 h 90885"/>
                    <a:gd name="connsiteX13" fmla="*/ 43539 w 74814"/>
                    <a:gd name="connsiteY13" fmla="*/ 8589 h 90885"/>
                    <a:gd name="connsiteX14" fmla="*/ 43539 w 74814"/>
                    <a:gd name="connsiteY14" fmla="*/ 72022 h 90885"/>
                    <a:gd name="connsiteX15" fmla="*/ 44574 w 74814"/>
                    <a:gd name="connsiteY15" fmla="*/ 84393 h 90885"/>
                    <a:gd name="connsiteX16" fmla="*/ 49838 w 74814"/>
                    <a:gd name="connsiteY16" fmla="*/ 88823 h 90885"/>
                    <a:gd name="connsiteX17" fmla="*/ 54637 w 74814"/>
                    <a:gd name="connsiteY17" fmla="*/ 89350 h 90885"/>
                    <a:gd name="connsiteX18" fmla="*/ 53181 w 74814"/>
                    <a:gd name="connsiteY18" fmla="*/ 90850 h 90885"/>
                    <a:gd name="connsiteX19" fmla="*/ 49610 w 74814"/>
                    <a:gd name="connsiteY19" fmla="*/ 90850 h 90885"/>
                    <a:gd name="connsiteX20" fmla="*/ 27992 w 74814"/>
                    <a:gd name="connsiteY20" fmla="*/ 90850 h 90885"/>
                    <a:gd name="connsiteX21" fmla="*/ 25966 w 74814"/>
                    <a:gd name="connsiteY21" fmla="*/ 90780 h 90885"/>
                    <a:gd name="connsiteX22" fmla="*/ 24527 w 74814"/>
                    <a:gd name="connsiteY22" fmla="*/ 89560 h 90885"/>
                    <a:gd name="connsiteX23" fmla="*/ 28159 w 74814"/>
                    <a:gd name="connsiteY23" fmla="*/ 88858 h 90885"/>
                    <a:gd name="connsiteX24" fmla="*/ 31932 w 74814"/>
                    <a:gd name="connsiteY24" fmla="*/ 85226 h 90885"/>
                    <a:gd name="connsiteX25" fmla="*/ 33028 w 74814"/>
                    <a:gd name="connsiteY25" fmla="*/ 74601 h 90885"/>
                    <a:gd name="connsiteX26" fmla="*/ 33423 w 74814"/>
                    <a:gd name="connsiteY26" fmla="*/ 9423 h 90885"/>
                    <a:gd name="connsiteX27" fmla="*/ 33423 w 74814"/>
                    <a:gd name="connsiteY27" fmla="*/ 6870 h 90885"/>
                    <a:gd name="connsiteX28" fmla="*/ 26308 w 74814"/>
                    <a:gd name="connsiteY28" fmla="*/ 6782 h 90885"/>
                    <a:gd name="connsiteX29" fmla="*/ 16148 w 74814"/>
                    <a:gd name="connsiteY29" fmla="*/ 7063 h 90885"/>
                    <a:gd name="connsiteX30" fmla="*/ 6936 w 74814"/>
                    <a:gd name="connsiteY30" fmla="*/ 8572 h 90885"/>
                    <a:gd name="connsiteX31" fmla="*/ 3672 w 74814"/>
                    <a:gd name="connsiteY31" fmla="*/ 11607 h 90885"/>
                    <a:gd name="connsiteX32" fmla="*/ 1321 w 74814"/>
                    <a:gd name="connsiteY32" fmla="*/ 15766 h 90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14" h="90885">
                      <a:moveTo>
                        <a:pt x="566" y="15678"/>
                      </a:moveTo>
                      <a:cubicBezTo>
                        <a:pt x="364" y="15178"/>
                        <a:pt x="-83" y="14617"/>
                        <a:pt x="13" y="14187"/>
                      </a:cubicBezTo>
                      <a:cubicBezTo>
                        <a:pt x="1005" y="9800"/>
                        <a:pt x="2066" y="5466"/>
                        <a:pt x="3154" y="1123"/>
                      </a:cubicBezTo>
                      <a:cubicBezTo>
                        <a:pt x="3339" y="716"/>
                        <a:pt x="3576" y="337"/>
                        <a:pt x="3865" y="0"/>
                      </a:cubicBezTo>
                      <a:cubicBezTo>
                        <a:pt x="8787" y="1939"/>
                        <a:pt x="13911" y="1842"/>
                        <a:pt x="18955" y="1895"/>
                      </a:cubicBezTo>
                      <a:cubicBezTo>
                        <a:pt x="33388" y="2062"/>
                        <a:pt x="47829" y="2018"/>
                        <a:pt x="62262" y="1895"/>
                      </a:cubicBezTo>
                      <a:cubicBezTo>
                        <a:pt x="66306" y="1895"/>
                        <a:pt x="70351" y="1334"/>
                        <a:pt x="74676" y="1018"/>
                      </a:cubicBezTo>
                      <a:cubicBezTo>
                        <a:pt x="74948" y="6310"/>
                        <a:pt x="74817" y="11615"/>
                        <a:pt x="74299" y="16889"/>
                      </a:cubicBezTo>
                      <a:cubicBezTo>
                        <a:pt x="72807" y="16652"/>
                        <a:pt x="72878" y="15538"/>
                        <a:pt x="72816" y="14871"/>
                      </a:cubicBezTo>
                      <a:cubicBezTo>
                        <a:pt x="72474" y="11265"/>
                        <a:pt x="70491" y="9405"/>
                        <a:pt x="67113" y="8282"/>
                      </a:cubicBezTo>
                      <a:cubicBezTo>
                        <a:pt x="64692" y="7538"/>
                        <a:pt x="62183" y="7136"/>
                        <a:pt x="59656" y="7089"/>
                      </a:cubicBezTo>
                      <a:cubicBezTo>
                        <a:pt x="54830" y="6861"/>
                        <a:pt x="50005" y="6852"/>
                        <a:pt x="45162" y="6764"/>
                      </a:cubicBezTo>
                      <a:cubicBezTo>
                        <a:pt x="44741" y="6764"/>
                        <a:pt x="44329" y="6764"/>
                        <a:pt x="43758" y="6835"/>
                      </a:cubicBezTo>
                      <a:cubicBezTo>
                        <a:pt x="43644" y="7414"/>
                        <a:pt x="43574" y="8000"/>
                        <a:pt x="43539" y="8589"/>
                      </a:cubicBezTo>
                      <a:cubicBezTo>
                        <a:pt x="43539" y="29734"/>
                        <a:pt x="43478" y="50878"/>
                        <a:pt x="43539" y="72022"/>
                      </a:cubicBezTo>
                      <a:cubicBezTo>
                        <a:pt x="43618" y="76163"/>
                        <a:pt x="43969" y="80295"/>
                        <a:pt x="44574" y="84393"/>
                      </a:cubicBezTo>
                      <a:cubicBezTo>
                        <a:pt x="44978" y="87402"/>
                        <a:pt x="46680" y="88595"/>
                        <a:pt x="49838" y="88823"/>
                      </a:cubicBezTo>
                      <a:cubicBezTo>
                        <a:pt x="51426" y="88937"/>
                        <a:pt x="53006" y="89165"/>
                        <a:pt x="54637" y="89350"/>
                      </a:cubicBezTo>
                      <a:cubicBezTo>
                        <a:pt x="54637" y="90543"/>
                        <a:pt x="53997" y="90824"/>
                        <a:pt x="53181" y="90850"/>
                      </a:cubicBezTo>
                      <a:cubicBezTo>
                        <a:pt x="51988" y="90850"/>
                        <a:pt x="50803" y="90850"/>
                        <a:pt x="49610" y="90850"/>
                      </a:cubicBezTo>
                      <a:lnTo>
                        <a:pt x="27992" y="90850"/>
                      </a:lnTo>
                      <a:cubicBezTo>
                        <a:pt x="27317" y="90915"/>
                        <a:pt x="26632" y="90892"/>
                        <a:pt x="25966" y="90780"/>
                      </a:cubicBezTo>
                      <a:cubicBezTo>
                        <a:pt x="25509" y="90657"/>
                        <a:pt x="25176" y="90131"/>
                        <a:pt x="24527" y="89560"/>
                      </a:cubicBezTo>
                      <a:cubicBezTo>
                        <a:pt x="26018" y="89271"/>
                        <a:pt x="27080" y="89043"/>
                        <a:pt x="28159" y="88858"/>
                      </a:cubicBezTo>
                      <a:cubicBezTo>
                        <a:pt x="30624" y="88446"/>
                        <a:pt x="31589" y="87700"/>
                        <a:pt x="31932" y="85226"/>
                      </a:cubicBezTo>
                      <a:cubicBezTo>
                        <a:pt x="32519" y="81711"/>
                        <a:pt x="32879" y="78163"/>
                        <a:pt x="33028" y="74601"/>
                      </a:cubicBezTo>
                      <a:cubicBezTo>
                        <a:pt x="33230" y="52878"/>
                        <a:pt x="33300" y="31155"/>
                        <a:pt x="33423" y="9423"/>
                      </a:cubicBezTo>
                      <a:lnTo>
                        <a:pt x="33423" y="6870"/>
                      </a:lnTo>
                      <a:cubicBezTo>
                        <a:pt x="31054" y="6718"/>
                        <a:pt x="28677" y="6689"/>
                        <a:pt x="26308" y="6782"/>
                      </a:cubicBezTo>
                      <a:cubicBezTo>
                        <a:pt x="22921" y="6782"/>
                        <a:pt x="19535" y="6905"/>
                        <a:pt x="16148" y="7063"/>
                      </a:cubicBezTo>
                      <a:cubicBezTo>
                        <a:pt x="13025" y="7212"/>
                        <a:pt x="9884" y="7177"/>
                        <a:pt x="6936" y="8572"/>
                      </a:cubicBezTo>
                      <a:cubicBezTo>
                        <a:pt x="5532" y="9174"/>
                        <a:pt x="4374" y="10247"/>
                        <a:pt x="3672" y="11607"/>
                      </a:cubicBezTo>
                      <a:cubicBezTo>
                        <a:pt x="2944" y="13020"/>
                        <a:pt x="2110" y="14380"/>
                        <a:pt x="1321" y="1576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8E70A831-8917-133A-7AE7-194EBB9FA787}"/>
                    </a:ext>
                  </a:extLst>
                </p:cNvPr>
                <p:cNvSpPr/>
                <p:nvPr/>
              </p:nvSpPr>
              <p:spPr>
                <a:xfrm>
                  <a:off x="2317266" y="1445161"/>
                  <a:ext cx="56734" cy="89577"/>
                </a:xfrm>
                <a:custGeom>
                  <a:avLst/>
                  <a:gdLst>
                    <a:gd name="connsiteX0" fmla="*/ 0 w 56734"/>
                    <a:gd name="connsiteY0" fmla="*/ 728 h 89577"/>
                    <a:gd name="connsiteX1" fmla="*/ 1377 w 56734"/>
                    <a:gd name="connsiteY1" fmla="*/ 0 h 89577"/>
                    <a:gd name="connsiteX2" fmla="*/ 29997 w 56734"/>
                    <a:gd name="connsiteY2" fmla="*/ 0 h 89577"/>
                    <a:gd name="connsiteX3" fmla="*/ 29497 w 56734"/>
                    <a:gd name="connsiteY3" fmla="*/ 1685 h 89577"/>
                    <a:gd name="connsiteX4" fmla="*/ 26724 w 56734"/>
                    <a:gd name="connsiteY4" fmla="*/ 2009 h 89577"/>
                    <a:gd name="connsiteX5" fmla="*/ 21092 w 56734"/>
                    <a:gd name="connsiteY5" fmla="*/ 7642 h 89577"/>
                    <a:gd name="connsiteX6" fmla="*/ 21004 w 56734"/>
                    <a:gd name="connsiteY6" fmla="*/ 16485 h 89577"/>
                    <a:gd name="connsiteX7" fmla="*/ 20706 w 56734"/>
                    <a:gd name="connsiteY7" fmla="*/ 21030 h 89577"/>
                    <a:gd name="connsiteX8" fmla="*/ 20706 w 56734"/>
                    <a:gd name="connsiteY8" fmla="*/ 54642 h 89577"/>
                    <a:gd name="connsiteX9" fmla="*/ 21232 w 56734"/>
                    <a:gd name="connsiteY9" fmla="*/ 72671 h 89577"/>
                    <a:gd name="connsiteX10" fmla="*/ 22162 w 56734"/>
                    <a:gd name="connsiteY10" fmla="*/ 79181 h 89577"/>
                    <a:gd name="connsiteX11" fmla="*/ 27830 w 56734"/>
                    <a:gd name="connsiteY11" fmla="*/ 84226 h 89577"/>
                    <a:gd name="connsiteX12" fmla="*/ 44315 w 56734"/>
                    <a:gd name="connsiteY12" fmla="*/ 84594 h 89577"/>
                    <a:gd name="connsiteX13" fmla="*/ 53755 w 56734"/>
                    <a:gd name="connsiteY13" fmla="*/ 77058 h 89577"/>
                    <a:gd name="connsiteX14" fmla="*/ 54633 w 56734"/>
                    <a:gd name="connsiteY14" fmla="*/ 74426 h 89577"/>
                    <a:gd name="connsiteX15" fmla="*/ 55896 w 56734"/>
                    <a:gd name="connsiteY15" fmla="*/ 72583 h 89577"/>
                    <a:gd name="connsiteX16" fmla="*/ 56598 w 56734"/>
                    <a:gd name="connsiteY16" fmla="*/ 75417 h 89577"/>
                    <a:gd name="connsiteX17" fmla="*/ 55142 w 56734"/>
                    <a:gd name="connsiteY17" fmla="*/ 84656 h 89577"/>
                    <a:gd name="connsiteX18" fmla="*/ 54343 w 56734"/>
                    <a:gd name="connsiteY18" fmla="*/ 87288 h 89577"/>
                    <a:gd name="connsiteX19" fmla="*/ 51492 w 56734"/>
                    <a:gd name="connsiteY19" fmla="*/ 89385 h 89577"/>
                    <a:gd name="connsiteX20" fmla="*/ 37507 w 56734"/>
                    <a:gd name="connsiteY20" fmla="*/ 89578 h 89577"/>
                    <a:gd name="connsiteX21" fmla="*/ 33954 w 56734"/>
                    <a:gd name="connsiteY21" fmla="*/ 89420 h 89577"/>
                    <a:gd name="connsiteX22" fmla="*/ 17696 w 56734"/>
                    <a:gd name="connsiteY22" fmla="*/ 88946 h 89577"/>
                    <a:gd name="connsiteX23" fmla="*/ 7045 w 56734"/>
                    <a:gd name="connsiteY23" fmla="*/ 89341 h 89577"/>
                    <a:gd name="connsiteX24" fmla="*/ 4001 w 56734"/>
                    <a:gd name="connsiteY24" fmla="*/ 89341 h 89577"/>
                    <a:gd name="connsiteX25" fmla="*/ 2246 w 56734"/>
                    <a:gd name="connsiteY25" fmla="*/ 88420 h 89577"/>
                    <a:gd name="connsiteX26" fmla="*/ 2369 w 56734"/>
                    <a:gd name="connsiteY26" fmla="*/ 87867 h 89577"/>
                    <a:gd name="connsiteX27" fmla="*/ 6185 w 56734"/>
                    <a:gd name="connsiteY27" fmla="*/ 87060 h 89577"/>
                    <a:gd name="connsiteX28" fmla="*/ 9133 w 56734"/>
                    <a:gd name="connsiteY28" fmla="*/ 84287 h 89577"/>
                    <a:gd name="connsiteX29" fmla="*/ 10405 w 56734"/>
                    <a:gd name="connsiteY29" fmla="*/ 76330 h 89577"/>
                    <a:gd name="connsiteX30" fmla="*/ 10818 w 56734"/>
                    <a:gd name="connsiteY30" fmla="*/ 16029 h 89577"/>
                    <a:gd name="connsiteX31" fmla="*/ 10388 w 56734"/>
                    <a:gd name="connsiteY31" fmla="*/ 7677 h 89577"/>
                    <a:gd name="connsiteX32" fmla="*/ 4387 w 56734"/>
                    <a:gd name="connsiteY32" fmla="*/ 1992 h 89577"/>
                    <a:gd name="connsiteX33" fmla="*/ 1860 w 56734"/>
                    <a:gd name="connsiteY33" fmla="*/ 1720 h 89577"/>
                    <a:gd name="connsiteX34" fmla="*/ 0 w 56734"/>
                    <a:gd name="connsiteY34" fmla="*/ 728 h 89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6734" h="89577">
                      <a:moveTo>
                        <a:pt x="0" y="728"/>
                      </a:moveTo>
                      <a:cubicBezTo>
                        <a:pt x="807" y="290"/>
                        <a:pt x="1097" y="0"/>
                        <a:pt x="1377" y="0"/>
                      </a:cubicBezTo>
                      <a:cubicBezTo>
                        <a:pt x="10941" y="0"/>
                        <a:pt x="20504" y="0"/>
                        <a:pt x="29997" y="0"/>
                      </a:cubicBezTo>
                      <a:cubicBezTo>
                        <a:pt x="30470" y="877"/>
                        <a:pt x="30392" y="1509"/>
                        <a:pt x="29497" y="1685"/>
                      </a:cubicBezTo>
                      <a:cubicBezTo>
                        <a:pt x="28602" y="1860"/>
                        <a:pt x="27645" y="1869"/>
                        <a:pt x="26724" y="2009"/>
                      </a:cubicBezTo>
                      <a:cubicBezTo>
                        <a:pt x="23785" y="2439"/>
                        <a:pt x="21030" y="3922"/>
                        <a:pt x="21092" y="7642"/>
                      </a:cubicBezTo>
                      <a:cubicBezTo>
                        <a:pt x="21144" y="10590"/>
                        <a:pt x="21092" y="13538"/>
                        <a:pt x="21004" y="16485"/>
                      </a:cubicBezTo>
                      <a:cubicBezTo>
                        <a:pt x="21004" y="17995"/>
                        <a:pt x="20706" y="19512"/>
                        <a:pt x="20706" y="21030"/>
                      </a:cubicBezTo>
                      <a:cubicBezTo>
                        <a:pt x="20706" y="32234"/>
                        <a:pt x="20635" y="43438"/>
                        <a:pt x="20706" y="54642"/>
                      </a:cubicBezTo>
                      <a:cubicBezTo>
                        <a:pt x="20706" y="60651"/>
                        <a:pt x="20960" y="66661"/>
                        <a:pt x="21232" y="72671"/>
                      </a:cubicBezTo>
                      <a:cubicBezTo>
                        <a:pt x="21385" y="74861"/>
                        <a:pt x="21695" y="77037"/>
                        <a:pt x="22162" y="79181"/>
                      </a:cubicBezTo>
                      <a:cubicBezTo>
                        <a:pt x="22686" y="81955"/>
                        <a:pt x="25013" y="84028"/>
                        <a:pt x="27830" y="84226"/>
                      </a:cubicBezTo>
                      <a:cubicBezTo>
                        <a:pt x="33304" y="84656"/>
                        <a:pt x="38788" y="85103"/>
                        <a:pt x="44315" y="84594"/>
                      </a:cubicBezTo>
                      <a:cubicBezTo>
                        <a:pt x="49193" y="84103"/>
                        <a:pt x="52264" y="81647"/>
                        <a:pt x="53755" y="77058"/>
                      </a:cubicBezTo>
                      <a:cubicBezTo>
                        <a:pt x="53998" y="76165"/>
                        <a:pt x="54291" y="75286"/>
                        <a:pt x="54633" y="74426"/>
                      </a:cubicBezTo>
                      <a:cubicBezTo>
                        <a:pt x="55001" y="73778"/>
                        <a:pt x="55424" y="73162"/>
                        <a:pt x="55896" y="72583"/>
                      </a:cubicBezTo>
                      <a:cubicBezTo>
                        <a:pt x="56652" y="73316"/>
                        <a:pt x="56925" y="74416"/>
                        <a:pt x="56598" y="75417"/>
                      </a:cubicBezTo>
                      <a:cubicBezTo>
                        <a:pt x="56177" y="78506"/>
                        <a:pt x="55677" y="81559"/>
                        <a:pt x="55142" y="84656"/>
                      </a:cubicBezTo>
                      <a:cubicBezTo>
                        <a:pt x="54929" y="85549"/>
                        <a:pt x="54663" y="86428"/>
                        <a:pt x="54343" y="87288"/>
                      </a:cubicBezTo>
                      <a:cubicBezTo>
                        <a:pt x="54012" y="88575"/>
                        <a:pt x="52820" y="89452"/>
                        <a:pt x="51492" y="89385"/>
                      </a:cubicBezTo>
                      <a:cubicBezTo>
                        <a:pt x="46833" y="89490"/>
                        <a:pt x="42166" y="89543"/>
                        <a:pt x="37507" y="89578"/>
                      </a:cubicBezTo>
                      <a:cubicBezTo>
                        <a:pt x="36322" y="89578"/>
                        <a:pt x="35138" y="89455"/>
                        <a:pt x="33954" y="89420"/>
                      </a:cubicBezTo>
                      <a:cubicBezTo>
                        <a:pt x="28540" y="89244"/>
                        <a:pt x="23118" y="88990"/>
                        <a:pt x="17696" y="88946"/>
                      </a:cubicBezTo>
                      <a:cubicBezTo>
                        <a:pt x="14187" y="88946"/>
                        <a:pt x="10598" y="89209"/>
                        <a:pt x="7045" y="89341"/>
                      </a:cubicBezTo>
                      <a:cubicBezTo>
                        <a:pt x="6033" y="89433"/>
                        <a:pt x="5013" y="89433"/>
                        <a:pt x="4001" y="89341"/>
                      </a:cubicBezTo>
                      <a:cubicBezTo>
                        <a:pt x="3371" y="89129"/>
                        <a:pt x="2779" y="88818"/>
                        <a:pt x="2246" y="88420"/>
                      </a:cubicBezTo>
                      <a:cubicBezTo>
                        <a:pt x="2246" y="88235"/>
                        <a:pt x="2325" y="88051"/>
                        <a:pt x="2369" y="87867"/>
                      </a:cubicBezTo>
                      <a:cubicBezTo>
                        <a:pt x="3641" y="87595"/>
                        <a:pt x="4904" y="87314"/>
                        <a:pt x="6185" y="87060"/>
                      </a:cubicBezTo>
                      <a:cubicBezTo>
                        <a:pt x="7672" y="86886"/>
                        <a:pt x="8869" y="85760"/>
                        <a:pt x="9133" y="84287"/>
                      </a:cubicBezTo>
                      <a:cubicBezTo>
                        <a:pt x="9633" y="81655"/>
                        <a:pt x="10379" y="79023"/>
                        <a:pt x="10405" y="76330"/>
                      </a:cubicBezTo>
                      <a:cubicBezTo>
                        <a:pt x="10634" y="56227"/>
                        <a:pt x="10771" y="36127"/>
                        <a:pt x="10818" y="16029"/>
                      </a:cubicBezTo>
                      <a:cubicBezTo>
                        <a:pt x="10828" y="13239"/>
                        <a:pt x="10684" y="10451"/>
                        <a:pt x="10388" y="7677"/>
                      </a:cubicBezTo>
                      <a:cubicBezTo>
                        <a:pt x="9993" y="4167"/>
                        <a:pt x="7905" y="2316"/>
                        <a:pt x="4387" y="1992"/>
                      </a:cubicBezTo>
                      <a:cubicBezTo>
                        <a:pt x="3539" y="1954"/>
                        <a:pt x="2696" y="1864"/>
                        <a:pt x="1860" y="1720"/>
                      </a:cubicBezTo>
                      <a:cubicBezTo>
                        <a:pt x="1205" y="1458"/>
                        <a:pt x="582" y="1126"/>
                        <a:pt x="0" y="7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54A316BA-6184-1B01-0784-2387E3ADA56F}"/>
                    </a:ext>
                  </a:extLst>
                </p:cNvPr>
                <p:cNvSpPr/>
                <p:nvPr/>
              </p:nvSpPr>
              <p:spPr>
                <a:xfrm>
                  <a:off x="2444227" y="1283658"/>
                  <a:ext cx="41799" cy="83990"/>
                </a:xfrm>
                <a:custGeom>
                  <a:avLst/>
                  <a:gdLst>
                    <a:gd name="connsiteX0" fmla="*/ 39990 w 41799"/>
                    <a:gd name="connsiteY0" fmla="*/ 2018 h 83990"/>
                    <a:gd name="connsiteX1" fmla="*/ 39990 w 41799"/>
                    <a:gd name="connsiteY1" fmla="*/ 8423 h 83990"/>
                    <a:gd name="connsiteX2" fmla="*/ 39823 w 41799"/>
                    <a:gd name="connsiteY2" fmla="*/ 13757 h 83990"/>
                    <a:gd name="connsiteX3" fmla="*/ 39586 w 41799"/>
                    <a:gd name="connsiteY3" fmla="*/ 15240 h 83990"/>
                    <a:gd name="connsiteX4" fmla="*/ 38411 w 41799"/>
                    <a:gd name="connsiteY4" fmla="*/ 16608 h 83990"/>
                    <a:gd name="connsiteX5" fmla="*/ 36980 w 41799"/>
                    <a:gd name="connsiteY5" fmla="*/ 15213 h 83990"/>
                    <a:gd name="connsiteX6" fmla="*/ 36156 w 41799"/>
                    <a:gd name="connsiteY6" fmla="*/ 11248 h 83990"/>
                    <a:gd name="connsiteX7" fmla="*/ 32646 w 41799"/>
                    <a:gd name="connsiteY7" fmla="*/ 7159 h 83990"/>
                    <a:gd name="connsiteX8" fmla="*/ 21600 w 41799"/>
                    <a:gd name="connsiteY8" fmla="*/ 4878 h 83990"/>
                    <a:gd name="connsiteX9" fmla="*/ 13485 w 41799"/>
                    <a:gd name="connsiteY9" fmla="*/ 8528 h 83990"/>
                    <a:gd name="connsiteX10" fmla="*/ 10502 w 41799"/>
                    <a:gd name="connsiteY10" fmla="*/ 15082 h 83990"/>
                    <a:gd name="connsiteX11" fmla="*/ 11827 w 41799"/>
                    <a:gd name="connsiteY11" fmla="*/ 22215 h 83990"/>
                    <a:gd name="connsiteX12" fmla="*/ 19644 w 41799"/>
                    <a:gd name="connsiteY12" fmla="*/ 30707 h 83990"/>
                    <a:gd name="connsiteX13" fmla="*/ 29137 w 41799"/>
                    <a:gd name="connsiteY13" fmla="*/ 38683 h 83990"/>
                    <a:gd name="connsiteX14" fmla="*/ 37182 w 41799"/>
                    <a:gd name="connsiteY14" fmla="*/ 47070 h 83990"/>
                    <a:gd name="connsiteX15" fmla="*/ 41648 w 41799"/>
                    <a:gd name="connsiteY15" fmla="*/ 63459 h 83990"/>
                    <a:gd name="connsiteX16" fmla="*/ 38261 w 41799"/>
                    <a:gd name="connsiteY16" fmla="*/ 73408 h 83990"/>
                    <a:gd name="connsiteX17" fmla="*/ 27891 w 41799"/>
                    <a:gd name="connsiteY17" fmla="*/ 81971 h 83990"/>
                    <a:gd name="connsiteX18" fmla="*/ 11642 w 41799"/>
                    <a:gd name="connsiteY18" fmla="*/ 83673 h 83990"/>
                    <a:gd name="connsiteX19" fmla="*/ 3571 w 41799"/>
                    <a:gd name="connsiteY19" fmla="*/ 81629 h 83990"/>
                    <a:gd name="connsiteX20" fmla="*/ 0 w 41799"/>
                    <a:gd name="connsiteY20" fmla="*/ 79629 h 83990"/>
                    <a:gd name="connsiteX21" fmla="*/ 491 w 41799"/>
                    <a:gd name="connsiteY21" fmla="*/ 71110 h 83990"/>
                    <a:gd name="connsiteX22" fmla="*/ 597 w 41799"/>
                    <a:gd name="connsiteY22" fmla="*/ 65600 h 83990"/>
                    <a:gd name="connsiteX23" fmla="*/ 1009 w 41799"/>
                    <a:gd name="connsiteY23" fmla="*/ 64108 h 83990"/>
                    <a:gd name="connsiteX24" fmla="*/ 2009 w 41799"/>
                    <a:gd name="connsiteY24" fmla="*/ 63503 h 83990"/>
                    <a:gd name="connsiteX25" fmla="*/ 3150 w 41799"/>
                    <a:gd name="connsiteY25" fmla="*/ 64292 h 83990"/>
                    <a:gd name="connsiteX26" fmla="*/ 3641 w 41799"/>
                    <a:gd name="connsiteY26" fmla="*/ 67276 h 83990"/>
                    <a:gd name="connsiteX27" fmla="*/ 5975 w 41799"/>
                    <a:gd name="connsiteY27" fmla="*/ 73900 h 83990"/>
                    <a:gd name="connsiteX28" fmla="*/ 8010 w 41799"/>
                    <a:gd name="connsiteY28" fmla="*/ 75716 h 83990"/>
                    <a:gd name="connsiteX29" fmla="*/ 9546 w 41799"/>
                    <a:gd name="connsiteY29" fmla="*/ 76593 h 83990"/>
                    <a:gd name="connsiteX30" fmla="*/ 25628 w 41799"/>
                    <a:gd name="connsiteY30" fmla="*/ 77470 h 83990"/>
                    <a:gd name="connsiteX31" fmla="*/ 33243 w 41799"/>
                    <a:gd name="connsiteY31" fmla="*/ 65380 h 83990"/>
                    <a:gd name="connsiteX32" fmla="*/ 26031 w 41799"/>
                    <a:gd name="connsiteY32" fmla="*/ 50974 h 83990"/>
                    <a:gd name="connsiteX33" fmla="*/ 19539 w 41799"/>
                    <a:gd name="connsiteY33" fmla="*/ 45324 h 83990"/>
                    <a:gd name="connsiteX34" fmla="*/ 14643 w 41799"/>
                    <a:gd name="connsiteY34" fmla="*/ 41323 h 83990"/>
                    <a:gd name="connsiteX35" fmla="*/ 6054 w 41799"/>
                    <a:gd name="connsiteY35" fmla="*/ 31444 h 83990"/>
                    <a:gd name="connsiteX36" fmla="*/ 4097 w 41799"/>
                    <a:gd name="connsiteY36" fmla="*/ 12301 h 83990"/>
                    <a:gd name="connsiteX37" fmla="*/ 17091 w 41799"/>
                    <a:gd name="connsiteY37" fmla="*/ 1193 h 83990"/>
                    <a:gd name="connsiteX38" fmla="*/ 23022 w 41799"/>
                    <a:gd name="connsiteY38" fmla="*/ 0 h 83990"/>
                    <a:gd name="connsiteX39" fmla="*/ 31795 w 41799"/>
                    <a:gd name="connsiteY39" fmla="*/ 728 h 83990"/>
                    <a:gd name="connsiteX40" fmla="*/ 39990 w 41799"/>
                    <a:gd name="connsiteY40" fmla="*/ 2018 h 83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41799" h="83990">
                      <a:moveTo>
                        <a:pt x="39990" y="2018"/>
                      </a:moveTo>
                      <a:cubicBezTo>
                        <a:pt x="39990" y="4220"/>
                        <a:pt x="39990" y="6317"/>
                        <a:pt x="39990" y="8423"/>
                      </a:cubicBezTo>
                      <a:cubicBezTo>
                        <a:pt x="39990" y="10177"/>
                        <a:pt x="39893" y="11932"/>
                        <a:pt x="39823" y="13757"/>
                      </a:cubicBezTo>
                      <a:cubicBezTo>
                        <a:pt x="39849" y="14262"/>
                        <a:pt x="39762" y="14766"/>
                        <a:pt x="39586" y="15240"/>
                      </a:cubicBezTo>
                      <a:cubicBezTo>
                        <a:pt x="39314" y="15775"/>
                        <a:pt x="38893" y="16494"/>
                        <a:pt x="38411" y="16608"/>
                      </a:cubicBezTo>
                      <a:cubicBezTo>
                        <a:pt x="37533" y="16819"/>
                        <a:pt x="37138" y="16038"/>
                        <a:pt x="36980" y="15213"/>
                      </a:cubicBezTo>
                      <a:cubicBezTo>
                        <a:pt x="36726" y="13889"/>
                        <a:pt x="36472" y="12581"/>
                        <a:pt x="36156" y="11248"/>
                      </a:cubicBezTo>
                      <a:cubicBezTo>
                        <a:pt x="35708" y="9403"/>
                        <a:pt x="34401" y="7885"/>
                        <a:pt x="32646" y="7159"/>
                      </a:cubicBezTo>
                      <a:cubicBezTo>
                        <a:pt x="29137" y="5466"/>
                        <a:pt x="25434" y="4422"/>
                        <a:pt x="21600" y="4878"/>
                      </a:cubicBezTo>
                      <a:cubicBezTo>
                        <a:pt x="18626" y="5229"/>
                        <a:pt x="15459" y="5913"/>
                        <a:pt x="13485" y="8528"/>
                      </a:cubicBezTo>
                      <a:cubicBezTo>
                        <a:pt x="11958" y="10427"/>
                        <a:pt x="10932" y="12681"/>
                        <a:pt x="10502" y="15082"/>
                      </a:cubicBezTo>
                      <a:cubicBezTo>
                        <a:pt x="10125" y="17573"/>
                        <a:pt x="10879" y="19907"/>
                        <a:pt x="11827" y="22215"/>
                      </a:cubicBezTo>
                      <a:cubicBezTo>
                        <a:pt x="13397" y="26031"/>
                        <a:pt x="16810" y="28110"/>
                        <a:pt x="19644" y="30707"/>
                      </a:cubicBezTo>
                      <a:cubicBezTo>
                        <a:pt x="22688" y="33489"/>
                        <a:pt x="26092" y="35893"/>
                        <a:pt x="29137" y="38683"/>
                      </a:cubicBezTo>
                      <a:cubicBezTo>
                        <a:pt x="32085" y="41207"/>
                        <a:pt x="34787" y="44016"/>
                        <a:pt x="37182" y="47070"/>
                      </a:cubicBezTo>
                      <a:cubicBezTo>
                        <a:pt x="40727" y="51754"/>
                        <a:pt x="42323" y="57625"/>
                        <a:pt x="41648" y="63459"/>
                      </a:cubicBezTo>
                      <a:cubicBezTo>
                        <a:pt x="41367" y="67006"/>
                        <a:pt x="40209" y="70428"/>
                        <a:pt x="38261" y="73408"/>
                      </a:cubicBezTo>
                      <a:cubicBezTo>
                        <a:pt x="35726" y="77226"/>
                        <a:pt x="32120" y="80206"/>
                        <a:pt x="27891" y="81971"/>
                      </a:cubicBezTo>
                      <a:cubicBezTo>
                        <a:pt x="22627" y="84208"/>
                        <a:pt x="17179" y="84261"/>
                        <a:pt x="11642" y="83673"/>
                      </a:cubicBezTo>
                      <a:cubicBezTo>
                        <a:pt x="8844" y="83508"/>
                        <a:pt x="6106" y="82815"/>
                        <a:pt x="3571" y="81629"/>
                      </a:cubicBezTo>
                      <a:cubicBezTo>
                        <a:pt x="2448" y="81059"/>
                        <a:pt x="1369" y="80401"/>
                        <a:pt x="0" y="79629"/>
                      </a:cubicBezTo>
                      <a:cubicBezTo>
                        <a:pt x="167" y="76812"/>
                        <a:pt x="369" y="73961"/>
                        <a:pt x="491" y="71110"/>
                      </a:cubicBezTo>
                      <a:cubicBezTo>
                        <a:pt x="579" y="69276"/>
                        <a:pt x="535" y="67433"/>
                        <a:pt x="597" y="65600"/>
                      </a:cubicBezTo>
                      <a:cubicBezTo>
                        <a:pt x="605" y="65076"/>
                        <a:pt x="746" y="64562"/>
                        <a:pt x="1009" y="64108"/>
                      </a:cubicBezTo>
                      <a:cubicBezTo>
                        <a:pt x="1228" y="63760"/>
                        <a:pt x="1597" y="63536"/>
                        <a:pt x="2009" y="63503"/>
                      </a:cubicBezTo>
                      <a:cubicBezTo>
                        <a:pt x="2492" y="63577"/>
                        <a:pt x="2913" y="63869"/>
                        <a:pt x="3150" y="64292"/>
                      </a:cubicBezTo>
                      <a:cubicBezTo>
                        <a:pt x="3439" y="65263"/>
                        <a:pt x="3597" y="66265"/>
                        <a:pt x="3641" y="67276"/>
                      </a:cubicBezTo>
                      <a:cubicBezTo>
                        <a:pt x="3799" y="69656"/>
                        <a:pt x="4606" y="71947"/>
                        <a:pt x="5975" y="73900"/>
                      </a:cubicBezTo>
                      <a:cubicBezTo>
                        <a:pt x="6545" y="74613"/>
                        <a:pt x="7238" y="75227"/>
                        <a:pt x="8010" y="75716"/>
                      </a:cubicBezTo>
                      <a:cubicBezTo>
                        <a:pt x="8475" y="76075"/>
                        <a:pt x="9046" y="76286"/>
                        <a:pt x="9546" y="76593"/>
                      </a:cubicBezTo>
                      <a:cubicBezTo>
                        <a:pt x="14748" y="79892"/>
                        <a:pt x="20223" y="79550"/>
                        <a:pt x="25628" y="77470"/>
                      </a:cubicBezTo>
                      <a:cubicBezTo>
                        <a:pt x="30655" y="75496"/>
                        <a:pt x="33225" y="70759"/>
                        <a:pt x="33243" y="65380"/>
                      </a:cubicBezTo>
                      <a:cubicBezTo>
                        <a:pt x="33243" y="59239"/>
                        <a:pt x="30409" y="54782"/>
                        <a:pt x="26031" y="50974"/>
                      </a:cubicBezTo>
                      <a:cubicBezTo>
                        <a:pt x="23873" y="49088"/>
                        <a:pt x="21732" y="47184"/>
                        <a:pt x="19539" y="45324"/>
                      </a:cubicBezTo>
                      <a:cubicBezTo>
                        <a:pt x="17933" y="43964"/>
                        <a:pt x="16126" y="42806"/>
                        <a:pt x="14643" y="41323"/>
                      </a:cubicBezTo>
                      <a:cubicBezTo>
                        <a:pt x="11555" y="38244"/>
                        <a:pt x="8352" y="35182"/>
                        <a:pt x="6054" y="31444"/>
                      </a:cubicBezTo>
                      <a:cubicBezTo>
                        <a:pt x="2360" y="25391"/>
                        <a:pt x="1465" y="18881"/>
                        <a:pt x="4097" y="12301"/>
                      </a:cubicBezTo>
                      <a:cubicBezTo>
                        <a:pt x="6273" y="6641"/>
                        <a:pt x="11160" y="2463"/>
                        <a:pt x="17091" y="1193"/>
                      </a:cubicBezTo>
                      <a:cubicBezTo>
                        <a:pt x="19012" y="572"/>
                        <a:pt x="21004" y="171"/>
                        <a:pt x="23022" y="0"/>
                      </a:cubicBezTo>
                      <a:cubicBezTo>
                        <a:pt x="25961" y="52"/>
                        <a:pt x="28891" y="295"/>
                        <a:pt x="31795" y="728"/>
                      </a:cubicBezTo>
                      <a:cubicBezTo>
                        <a:pt x="34410" y="1044"/>
                        <a:pt x="36980" y="1535"/>
                        <a:pt x="39990" y="20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603D3ADA-8FE7-594F-DF76-732BAF04A9B6}"/>
                    </a:ext>
                  </a:extLst>
                </p:cNvPr>
                <p:cNvSpPr/>
                <p:nvPr/>
              </p:nvSpPr>
              <p:spPr>
                <a:xfrm>
                  <a:off x="2150850" y="1302667"/>
                  <a:ext cx="30400" cy="89494"/>
                </a:xfrm>
                <a:custGeom>
                  <a:avLst/>
                  <a:gdLst>
                    <a:gd name="connsiteX0" fmla="*/ 0 w 30400"/>
                    <a:gd name="connsiteY0" fmla="*/ 960 h 89494"/>
                    <a:gd name="connsiteX1" fmla="*/ 4273 w 30400"/>
                    <a:gd name="connsiteY1" fmla="*/ 83 h 89494"/>
                    <a:gd name="connsiteX2" fmla="*/ 23574 w 30400"/>
                    <a:gd name="connsiteY2" fmla="*/ 83 h 89494"/>
                    <a:gd name="connsiteX3" fmla="*/ 26593 w 30400"/>
                    <a:gd name="connsiteY3" fmla="*/ 284 h 89494"/>
                    <a:gd name="connsiteX4" fmla="*/ 27470 w 30400"/>
                    <a:gd name="connsiteY4" fmla="*/ 1285 h 89494"/>
                    <a:gd name="connsiteX5" fmla="*/ 26663 w 30400"/>
                    <a:gd name="connsiteY5" fmla="*/ 2022 h 89494"/>
                    <a:gd name="connsiteX6" fmla="*/ 24162 w 30400"/>
                    <a:gd name="connsiteY6" fmla="*/ 2416 h 89494"/>
                    <a:gd name="connsiteX7" fmla="*/ 19776 w 30400"/>
                    <a:gd name="connsiteY7" fmla="*/ 6803 h 89494"/>
                    <a:gd name="connsiteX8" fmla="*/ 19302 w 30400"/>
                    <a:gd name="connsiteY8" fmla="*/ 11585 h 89494"/>
                    <a:gd name="connsiteX9" fmla="*/ 18968 w 30400"/>
                    <a:gd name="connsiteY9" fmla="*/ 54242 h 89494"/>
                    <a:gd name="connsiteX10" fmla="*/ 19486 w 30400"/>
                    <a:gd name="connsiteY10" fmla="*/ 77281 h 89494"/>
                    <a:gd name="connsiteX11" fmla="*/ 20363 w 30400"/>
                    <a:gd name="connsiteY11" fmla="*/ 83291 h 89494"/>
                    <a:gd name="connsiteX12" fmla="*/ 25127 w 30400"/>
                    <a:gd name="connsiteY12" fmla="*/ 87388 h 89494"/>
                    <a:gd name="connsiteX13" fmla="*/ 29918 w 30400"/>
                    <a:gd name="connsiteY13" fmla="*/ 87888 h 89494"/>
                    <a:gd name="connsiteX14" fmla="*/ 30400 w 30400"/>
                    <a:gd name="connsiteY14" fmla="*/ 88151 h 89494"/>
                    <a:gd name="connsiteX15" fmla="*/ 28918 w 30400"/>
                    <a:gd name="connsiteY15" fmla="*/ 89424 h 89494"/>
                    <a:gd name="connsiteX16" fmla="*/ 25101 w 30400"/>
                    <a:gd name="connsiteY16" fmla="*/ 89424 h 89494"/>
                    <a:gd name="connsiteX17" fmla="*/ 2983 w 30400"/>
                    <a:gd name="connsiteY17" fmla="*/ 89424 h 89494"/>
                    <a:gd name="connsiteX18" fmla="*/ 500 w 30400"/>
                    <a:gd name="connsiteY18" fmla="*/ 88634 h 89494"/>
                    <a:gd name="connsiteX19" fmla="*/ 3387 w 30400"/>
                    <a:gd name="connsiteY19" fmla="*/ 87555 h 89494"/>
                    <a:gd name="connsiteX20" fmla="*/ 7668 w 30400"/>
                    <a:gd name="connsiteY20" fmla="*/ 83440 h 89494"/>
                    <a:gd name="connsiteX21" fmla="*/ 8686 w 30400"/>
                    <a:gd name="connsiteY21" fmla="*/ 70280 h 89494"/>
                    <a:gd name="connsiteX22" fmla="*/ 8686 w 30400"/>
                    <a:gd name="connsiteY22" fmla="*/ 15533 h 89494"/>
                    <a:gd name="connsiteX23" fmla="*/ 8238 w 30400"/>
                    <a:gd name="connsiteY23" fmla="*/ 7189 h 89494"/>
                    <a:gd name="connsiteX24" fmla="*/ 2702 w 30400"/>
                    <a:gd name="connsiteY24" fmla="*/ 2109 h 89494"/>
                    <a:gd name="connsiteX25" fmla="*/ 0 w 30400"/>
                    <a:gd name="connsiteY25" fmla="*/ 960 h 89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400" h="89494">
                      <a:moveTo>
                        <a:pt x="0" y="960"/>
                      </a:moveTo>
                      <a:cubicBezTo>
                        <a:pt x="1395" y="-189"/>
                        <a:pt x="2869" y="-40"/>
                        <a:pt x="4273" y="83"/>
                      </a:cubicBezTo>
                      <a:cubicBezTo>
                        <a:pt x="10697" y="588"/>
                        <a:pt x="17150" y="588"/>
                        <a:pt x="23574" y="83"/>
                      </a:cubicBezTo>
                      <a:cubicBezTo>
                        <a:pt x="24585" y="14"/>
                        <a:pt x="25600" y="82"/>
                        <a:pt x="26593" y="284"/>
                      </a:cubicBezTo>
                      <a:cubicBezTo>
                        <a:pt x="26943" y="355"/>
                        <a:pt x="27303" y="890"/>
                        <a:pt x="27470" y="1285"/>
                      </a:cubicBezTo>
                      <a:cubicBezTo>
                        <a:pt x="27523" y="1425"/>
                        <a:pt x="26996" y="1943"/>
                        <a:pt x="26663" y="2022"/>
                      </a:cubicBezTo>
                      <a:cubicBezTo>
                        <a:pt x="25847" y="2232"/>
                        <a:pt x="24996" y="2276"/>
                        <a:pt x="24162" y="2416"/>
                      </a:cubicBezTo>
                      <a:cubicBezTo>
                        <a:pt x="21258" y="2899"/>
                        <a:pt x="20276" y="3855"/>
                        <a:pt x="19776" y="6803"/>
                      </a:cubicBezTo>
                      <a:cubicBezTo>
                        <a:pt x="19496" y="8382"/>
                        <a:pt x="19337" y="9981"/>
                        <a:pt x="19302" y="11585"/>
                      </a:cubicBezTo>
                      <a:cubicBezTo>
                        <a:pt x="19153" y="25807"/>
                        <a:pt x="18977" y="40020"/>
                        <a:pt x="18968" y="54242"/>
                      </a:cubicBezTo>
                      <a:cubicBezTo>
                        <a:pt x="18968" y="61927"/>
                        <a:pt x="19232" y="69604"/>
                        <a:pt x="19486" y="77281"/>
                      </a:cubicBezTo>
                      <a:cubicBezTo>
                        <a:pt x="19618" y="79304"/>
                        <a:pt x="19912" y="81314"/>
                        <a:pt x="20363" y="83291"/>
                      </a:cubicBezTo>
                      <a:cubicBezTo>
                        <a:pt x="20872" y="85844"/>
                        <a:pt x="22478" y="87151"/>
                        <a:pt x="25127" y="87388"/>
                      </a:cubicBezTo>
                      <a:cubicBezTo>
                        <a:pt x="26724" y="87537"/>
                        <a:pt x="28321" y="87713"/>
                        <a:pt x="29918" y="87888"/>
                      </a:cubicBezTo>
                      <a:cubicBezTo>
                        <a:pt x="30067" y="87888"/>
                        <a:pt x="30207" y="88046"/>
                        <a:pt x="30400" y="88151"/>
                      </a:cubicBezTo>
                      <a:cubicBezTo>
                        <a:pt x="30400" y="89143"/>
                        <a:pt x="29716" y="89397"/>
                        <a:pt x="28918" y="89424"/>
                      </a:cubicBezTo>
                      <a:cubicBezTo>
                        <a:pt x="27645" y="89467"/>
                        <a:pt x="26373" y="89424"/>
                        <a:pt x="25101" y="89424"/>
                      </a:cubicBezTo>
                      <a:cubicBezTo>
                        <a:pt x="17722" y="89424"/>
                        <a:pt x="10353" y="89424"/>
                        <a:pt x="2983" y="89424"/>
                      </a:cubicBezTo>
                      <a:cubicBezTo>
                        <a:pt x="2106" y="89424"/>
                        <a:pt x="1079" y="89845"/>
                        <a:pt x="500" y="88634"/>
                      </a:cubicBezTo>
                      <a:cubicBezTo>
                        <a:pt x="1123" y="87362"/>
                        <a:pt x="2413" y="87757"/>
                        <a:pt x="3387" y="87555"/>
                      </a:cubicBezTo>
                      <a:cubicBezTo>
                        <a:pt x="6405" y="86976"/>
                        <a:pt x="6896" y="86405"/>
                        <a:pt x="7668" y="83440"/>
                      </a:cubicBezTo>
                      <a:cubicBezTo>
                        <a:pt x="8738" y="79106"/>
                        <a:pt x="8668" y="74666"/>
                        <a:pt x="8686" y="70280"/>
                      </a:cubicBezTo>
                      <a:cubicBezTo>
                        <a:pt x="8774" y="52031"/>
                        <a:pt x="8738" y="33782"/>
                        <a:pt x="8686" y="15533"/>
                      </a:cubicBezTo>
                      <a:cubicBezTo>
                        <a:pt x="8686" y="12752"/>
                        <a:pt x="8458" y="9962"/>
                        <a:pt x="8238" y="7189"/>
                      </a:cubicBezTo>
                      <a:cubicBezTo>
                        <a:pt x="7975" y="3785"/>
                        <a:pt x="6720" y="2802"/>
                        <a:pt x="2702" y="2109"/>
                      </a:cubicBezTo>
                      <a:cubicBezTo>
                        <a:pt x="1132" y="1829"/>
                        <a:pt x="1114" y="1934"/>
                        <a:pt x="0" y="96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FED9AE2E-460D-8ADC-68C4-540437832965}"/>
                    </a:ext>
                  </a:extLst>
                </p:cNvPr>
                <p:cNvSpPr/>
                <p:nvPr/>
              </p:nvSpPr>
              <p:spPr>
                <a:xfrm>
                  <a:off x="2500238" y="1302630"/>
                  <a:ext cx="30180" cy="89475"/>
                </a:xfrm>
                <a:custGeom>
                  <a:avLst/>
                  <a:gdLst>
                    <a:gd name="connsiteX0" fmla="*/ 30181 w 30180"/>
                    <a:gd name="connsiteY0" fmla="*/ 88284 h 89475"/>
                    <a:gd name="connsiteX1" fmla="*/ 27549 w 30180"/>
                    <a:gd name="connsiteY1" fmla="*/ 89451 h 89475"/>
                    <a:gd name="connsiteX2" fmla="*/ 11020 w 30180"/>
                    <a:gd name="connsiteY2" fmla="*/ 89258 h 89475"/>
                    <a:gd name="connsiteX3" fmla="*/ 2386 w 30180"/>
                    <a:gd name="connsiteY3" fmla="*/ 89451 h 89475"/>
                    <a:gd name="connsiteX4" fmla="*/ 272 w 30180"/>
                    <a:gd name="connsiteY4" fmla="*/ 88153 h 89475"/>
                    <a:gd name="connsiteX5" fmla="*/ 3527 w 30180"/>
                    <a:gd name="connsiteY5" fmla="*/ 87486 h 89475"/>
                    <a:gd name="connsiteX6" fmla="*/ 7186 w 30180"/>
                    <a:gd name="connsiteY6" fmla="*/ 84293 h 89475"/>
                    <a:gd name="connsiteX7" fmla="*/ 8273 w 30180"/>
                    <a:gd name="connsiteY7" fmla="*/ 77274 h 89475"/>
                    <a:gd name="connsiteX8" fmla="*/ 8475 w 30180"/>
                    <a:gd name="connsiteY8" fmla="*/ 14911 h 89475"/>
                    <a:gd name="connsiteX9" fmla="*/ 8054 w 30180"/>
                    <a:gd name="connsiteY9" fmla="*/ 7322 h 89475"/>
                    <a:gd name="connsiteX10" fmla="*/ 2378 w 30180"/>
                    <a:gd name="connsiteY10" fmla="*/ 2111 h 89475"/>
                    <a:gd name="connsiteX11" fmla="*/ 0 w 30180"/>
                    <a:gd name="connsiteY11" fmla="*/ 777 h 89475"/>
                    <a:gd name="connsiteX12" fmla="*/ 4317 w 30180"/>
                    <a:gd name="connsiteY12" fmla="*/ 93 h 89475"/>
                    <a:gd name="connsiteX13" fmla="*/ 12678 w 30180"/>
                    <a:gd name="connsiteY13" fmla="*/ 505 h 89475"/>
                    <a:gd name="connsiteX14" fmla="*/ 22820 w 30180"/>
                    <a:gd name="connsiteY14" fmla="*/ 102 h 89475"/>
                    <a:gd name="connsiteX15" fmla="*/ 26987 w 30180"/>
                    <a:gd name="connsiteY15" fmla="*/ 584 h 89475"/>
                    <a:gd name="connsiteX16" fmla="*/ 26014 w 30180"/>
                    <a:gd name="connsiteY16" fmla="*/ 2093 h 89475"/>
                    <a:gd name="connsiteX17" fmla="*/ 22785 w 30180"/>
                    <a:gd name="connsiteY17" fmla="*/ 2716 h 89475"/>
                    <a:gd name="connsiteX18" fmla="*/ 19214 w 30180"/>
                    <a:gd name="connsiteY18" fmla="*/ 6726 h 89475"/>
                    <a:gd name="connsiteX19" fmla="*/ 19056 w 30180"/>
                    <a:gd name="connsiteY19" fmla="*/ 8243 h 89475"/>
                    <a:gd name="connsiteX20" fmla="*/ 18705 w 30180"/>
                    <a:gd name="connsiteY20" fmla="*/ 18903 h 89475"/>
                    <a:gd name="connsiteX21" fmla="*/ 18705 w 30180"/>
                    <a:gd name="connsiteY21" fmla="*/ 69307 h 89475"/>
                    <a:gd name="connsiteX22" fmla="*/ 19723 w 30180"/>
                    <a:gd name="connsiteY22" fmla="*/ 82468 h 89475"/>
                    <a:gd name="connsiteX23" fmla="*/ 25628 w 30180"/>
                    <a:gd name="connsiteY23" fmla="*/ 87433 h 89475"/>
                    <a:gd name="connsiteX24" fmla="*/ 29655 w 30180"/>
                    <a:gd name="connsiteY24" fmla="*/ 87925 h 89475"/>
                    <a:gd name="connsiteX25" fmla="*/ 30181 w 30180"/>
                    <a:gd name="connsiteY25" fmla="*/ 88284 h 8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180" h="89475">
                      <a:moveTo>
                        <a:pt x="30181" y="88284"/>
                      </a:moveTo>
                      <a:cubicBezTo>
                        <a:pt x="29593" y="89723"/>
                        <a:pt x="28470" y="89460"/>
                        <a:pt x="27549" y="89451"/>
                      </a:cubicBezTo>
                      <a:cubicBezTo>
                        <a:pt x="22039" y="89399"/>
                        <a:pt x="16529" y="89276"/>
                        <a:pt x="11020" y="89258"/>
                      </a:cubicBezTo>
                      <a:cubicBezTo>
                        <a:pt x="8142" y="89258"/>
                        <a:pt x="5264" y="89399"/>
                        <a:pt x="2386" y="89451"/>
                      </a:cubicBezTo>
                      <a:cubicBezTo>
                        <a:pt x="1570" y="89451"/>
                        <a:pt x="632" y="89662"/>
                        <a:pt x="272" y="88153"/>
                      </a:cubicBezTo>
                      <a:cubicBezTo>
                        <a:pt x="1325" y="87803"/>
                        <a:pt x="2422" y="87579"/>
                        <a:pt x="3527" y="87486"/>
                      </a:cubicBezTo>
                      <a:cubicBezTo>
                        <a:pt x="5861" y="87574"/>
                        <a:pt x="6747" y="86021"/>
                        <a:pt x="7186" y="84293"/>
                      </a:cubicBezTo>
                      <a:cubicBezTo>
                        <a:pt x="7835" y="82007"/>
                        <a:pt x="8203" y="79650"/>
                        <a:pt x="8273" y="77274"/>
                      </a:cubicBezTo>
                      <a:cubicBezTo>
                        <a:pt x="8414" y="56492"/>
                        <a:pt x="8484" y="35705"/>
                        <a:pt x="8475" y="14911"/>
                      </a:cubicBezTo>
                      <a:cubicBezTo>
                        <a:pt x="8475" y="12385"/>
                        <a:pt x="8238" y="9849"/>
                        <a:pt x="8054" y="7322"/>
                      </a:cubicBezTo>
                      <a:cubicBezTo>
                        <a:pt x="7808" y="4041"/>
                        <a:pt x="6598" y="2716"/>
                        <a:pt x="2378" y="2111"/>
                      </a:cubicBezTo>
                      <a:cubicBezTo>
                        <a:pt x="1430" y="1979"/>
                        <a:pt x="228" y="2392"/>
                        <a:pt x="0" y="777"/>
                      </a:cubicBezTo>
                      <a:cubicBezTo>
                        <a:pt x="1290" y="-302"/>
                        <a:pt x="2851" y="40"/>
                        <a:pt x="4317" y="93"/>
                      </a:cubicBezTo>
                      <a:cubicBezTo>
                        <a:pt x="7107" y="189"/>
                        <a:pt x="9888" y="514"/>
                        <a:pt x="12678" y="505"/>
                      </a:cubicBezTo>
                      <a:cubicBezTo>
                        <a:pt x="16056" y="505"/>
                        <a:pt x="19442" y="224"/>
                        <a:pt x="22820" y="102"/>
                      </a:cubicBezTo>
                      <a:cubicBezTo>
                        <a:pt x="24233" y="49"/>
                        <a:pt x="25680" y="-258"/>
                        <a:pt x="26987" y="584"/>
                      </a:cubicBezTo>
                      <a:cubicBezTo>
                        <a:pt x="27154" y="1462"/>
                        <a:pt x="26838" y="1944"/>
                        <a:pt x="26014" y="2093"/>
                      </a:cubicBezTo>
                      <a:cubicBezTo>
                        <a:pt x="24934" y="2277"/>
                        <a:pt x="23864" y="2567"/>
                        <a:pt x="22785" y="2716"/>
                      </a:cubicBezTo>
                      <a:cubicBezTo>
                        <a:pt x="20416" y="3032"/>
                        <a:pt x="19600" y="4681"/>
                        <a:pt x="19214" y="6726"/>
                      </a:cubicBezTo>
                      <a:cubicBezTo>
                        <a:pt x="19126" y="7227"/>
                        <a:pt x="19074" y="7734"/>
                        <a:pt x="19056" y="8243"/>
                      </a:cubicBezTo>
                      <a:cubicBezTo>
                        <a:pt x="18925" y="11753"/>
                        <a:pt x="18714" y="15350"/>
                        <a:pt x="18705" y="18903"/>
                      </a:cubicBezTo>
                      <a:cubicBezTo>
                        <a:pt x="18705" y="35705"/>
                        <a:pt x="18618" y="52506"/>
                        <a:pt x="18705" y="69307"/>
                      </a:cubicBezTo>
                      <a:cubicBezTo>
                        <a:pt x="18793" y="73710"/>
                        <a:pt x="19135" y="78104"/>
                        <a:pt x="19723" y="82468"/>
                      </a:cubicBezTo>
                      <a:cubicBezTo>
                        <a:pt x="20118" y="85679"/>
                        <a:pt x="21697" y="87240"/>
                        <a:pt x="25628" y="87433"/>
                      </a:cubicBezTo>
                      <a:cubicBezTo>
                        <a:pt x="26979" y="87504"/>
                        <a:pt x="28312" y="87749"/>
                        <a:pt x="29655" y="87925"/>
                      </a:cubicBezTo>
                      <a:cubicBezTo>
                        <a:pt x="29777" y="87934"/>
                        <a:pt x="29900" y="88127"/>
                        <a:pt x="30181" y="882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53293613-5FDC-A455-4328-21A685E8D729}"/>
                    </a:ext>
                  </a:extLst>
                </p:cNvPr>
                <p:cNvSpPr/>
                <p:nvPr/>
              </p:nvSpPr>
              <p:spPr>
                <a:xfrm>
                  <a:off x="2676726" y="1445109"/>
                  <a:ext cx="30108" cy="89432"/>
                </a:xfrm>
                <a:custGeom>
                  <a:avLst/>
                  <a:gdLst>
                    <a:gd name="connsiteX0" fmla="*/ 27531 w 30108"/>
                    <a:gd name="connsiteY0" fmla="*/ 535 h 89432"/>
                    <a:gd name="connsiteX1" fmla="*/ 25505 w 30108"/>
                    <a:gd name="connsiteY1" fmla="*/ 1904 h 89432"/>
                    <a:gd name="connsiteX2" fmla="*/ 23294 w 30108"/>
                    <a:gd name="connsiteY2" fmla="*/ 2360 h 89432"/>
                    <a:gd name="connsiteX3" fmla="*/ 19135 w 30108"/>
                    <a:gd name="connsiteY3" fmla="*/ 8861 h 89432"/>
                    <a:gd name="connsiteX4" fmla="*/ 18846 w 30108"/>
                    <a:gd name="connsiteY4" fmla="*/ 22530 h 89432"/>
                    <a:gd name="connsiteX5" fmla="*/ 18846 w 30108"/>
                    <a:gd name="connsiteY5" fmla="*/ 63547 h 89432"/>
                    <a:gd name="connsiteX6" fmla="*/ 19539 w 30108"/>
                    <a:gd name="connsiteY6" fmla="*/ 79980 h 89432"/>
                    <a:gd name="connsiteX7" fmla="*/ 21030 w 30108"/>
                    <a:gd name="connsiteY7" fmla="*/ 84796 h 89432"/>
                    <a:gd name="connsiteX8" fmla="*/ 24039 w 30108"/>
                    <a:gd name="connsiteY8" fmla="*/ 86876 h 89432"/>
                    <a:gd name="connsiteX9" fmla="*/ 29970 w 30108"/>
                    <a:gd name="connsiteY9" fmla="*/ 87753 h 89432"/>
                    <a:gd name="connsiteX10" fmla="*/ 29093 w 30108"/>
                    <a:gd name="connsiteY10" fmla="*/ 89297 h 89432"/>
                    <a:gd name="connsiteX11" fmla="*/ 25584 w 30108"/>
                    <a:gd name="connsiteY11" fmla="*/ 89402 h 89432"/>
                    <a:gd name="connsiteX12" fmla="*/ 4773 w 30108"/>
                    <a:gd name="connsiteY12" fmla="*/ 89402 h 89432"/>
                    <a:gd name="connsiteX13" fmla="*/ 1500 w 30108"/>
                    <a:gd name="connsiteY13" fmla="*/ 89148 h 89432"/>
                    <a:gd name="connsiteX14" fmla="*/ 105 w 30108"/>
                    <a:gd name="connsiteY14" fmla="*/ 87911 h 89432"/>
                    <a:gd name="connsiteX15" fmla="*/ 4255 w 30108"/>
                    <a:gd name="connsiteY15" fmla="*/ 87112 h 89432"/>
                    <a:gd name="connsiteX16" fmla="*/ 7431 w 30108"/>
                    <a:gd name="connsiteY16" fmla="*/ 84182 h 89432"/>
                    <a:gd name="connsiteX17" fmla="*/ 8238 w 30108"/>
                    <a:gd name="connsiteY17" fmla="*/ 80216 h 89432"/>
                    <a:gd name="connsiteX18" fmla="*/ 8765 w 30108"/>
                    <a:gd name="connsiteY18" fmla="*/ 64240 h 89432"/>
                    <a:gd name="connsiteX19" fmla="*/ 8765 w 30108"/>
                    <a:gd name="connsiteY19" fmla="*/ 15836 h 89432"/>
                    <a:gd name="connsiteX20" fmla="*/ 8431 w 30108"/>
                    <a:gd name="connsiteY20" fmla="*/ 7458 h 89432"/>
                    <a:gd name="connsiteX21" fmla="*/ 2290 w 30108"/>
                    <a:gd name="connsiteY21" fmla="*/ 1781 h 89432"/>
                    <a:gd name="connsiteX22" fmla="*/ 0 w 30108"/>
                    <a:gd name="connsiteY22" fmla="*/ 518 h 89432"/>
                    <a:gd name="connsiteX23" fmla="*/ 1369 w 30108"/>
                    <a:gd name="connsiteY23" fmla="*/ 0 h 89432"/>
                    <a:gd name="connsiteX24" fmla="*/ 7730 w 30108"/>
                    <a:gd name="connsiteY24" fmla="*/ 0 h 89432"/>
                    <a:gd name="connsiteX25" fmla="*/ 20425 w 30108"/>
                    <a:gd name="connsiteY25" fmla="*/ 0 h 89432"/>
                    <a:gd name="connsiteX26" fmla="*/ 26286 w 30108"/>
                    <a:gd name="connsiteY26" fmla="*/ 0 h 89432"/>
                    <a:gd name="connsiteX27" fmla="*/ 27531 w 30108"/>
                    <a:gd name="connsiteY27" fmla="*/ 535 h 8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0108" h="89432">
                      <a:moveTo>
                        <a:pt x="27531" y="535"/>
                      </a:moveTo>
                      <a:cubicBezTo>
                        <a:pt x="27286" y="1860"/>
                        <a:pt x="26286" y="1720"/>
                        <a:pt x="25505" y="1904"/>
                      </a:cubicBezTo>
                      <a:cubicBezTo>
                        <a:pt x="24724" y="2088"/>
                        <a:pt x="24004" y="2132"/>
                        <a:pt x="23294" y="2360"/>
                      </a:cubicBezTo>
                      <a:cubicBezTo>
                        <a:pt x="20153" y="3387"/>
                        <a:pt x="19214" y="5869"/>
                        <a:pt x="19135" y="8861"/>
                      </a:cubicBezTo>
                      <a:cubicBezTo>
                        <a:pt x="19021" y="13415"/>
                        <a:pt x="18854" y="17977"/>
                        <a:pt x="18846" y="22530"/>
                      </a:cubicBezTo>
                      <a:cubicBezTo>
                        <a:pt x="18846" y="36200"/>
                        <a:pt x="18767" y="49878"/>
                        <a:pt x="18846" y="63547"/>
                      </a:cubicBezTo>
                      <a:cubicBezTo>
                        <a:pt x="18846" y="69021"/>
                        <a:pt x="19161" y="74505"/>
                        <a:pt x="19539" y="79980"/>
                      </a:cubicBezTo>
                      <a:cubicBezTo>
                        <a:pt x="19776" y="81655"/>
                        <a:pt x="20276" y="83282"/>
                        <a:pt x="21030" y="84796"/>
                      </a:cubicBezTo>
                      <a:cubicBezTo>
                        <a:pt x="21592" y="85975"/>
                        <a:pt x="22741" y="86766"/>
                        <a:pt x="24039" y="86876"/>
                      </a:cubicBezTo>
                      <a:lnTo>
                        <a:pt x="29970" y="87753"/>
                      </a:lnTo>
                      <a:cubicBezTo>
                        <a:pt x="30330" y="88718"/>
                        <a:pt x="29970" y="89227"/>
                        <a:pt x="29093" y="89297"/>
                      </a:cubicBezTo>
                      <a:cubicBezTo>
                        <a:pt x="27926" y="89430"/>
                        <a:pt x="26750" y="89466"/>
                        <a:pt x="25584" y="89402"/>
                      </a:cubicBezTo>
                      <a:cubicBezTo>
                        <a:pt x="18661" y="88836"/>
                        <a:pt x="11695" y="88836"/>
                        <a:pt x="4773" y="89402"/>
                      </a:cubicBezTo>
                      <a:cubicBezTo>
                        <a:pt x="3676" y="89471"/>
                        <a:pt x="2571" y="89385"/>
                        <a:pt x="1500" y="89148"/>
                      </a:cubicBezTo>
                      <a:cubicBezTo>
                        <a:pt x="1079" y="89069"/>
                        <a:pt x="755" y="88507"/>
                        <a:pt x="105" y="87911"/>
                      </a:cubicBezTo>
                      <a:cubicBezTo>
                        <a:pt x="1799" y="87577"/>
                        <a:pt x="3027" y="87332"/>
                        <a:pt x="4255" y="87112"/>
                      </a:cubicBezTo>
                      <a:cubicBezTo>
                        <a:pt x="5808" y="86857"/>
                        <a:pt x="7054" y="85705"/>
                        <a:pt x="7431" y="84182"/>
                      </a:cubicBezTo>
                      <a:cubicBezTo>
                        <a:pt x="7870" y="82900"/>
                        <a:pt x="8142" y="81568"/>
                        <a:pt x="8238" y="80216"/>
                      </a:cubicBezTo>
                      <a:cubicBezTo>
                        <a:pt x="8484" y="74891"/>
                        <a:pt x="8739" y="69565"/>
                        <a:pt x="8765" y="64240"/>
                      </a:cubicBezTo>
                      <a:cubicBezTo>
                        <a:pt x="8826" y="48105"/>
                        <a:pt x="8765" y="31971"/>
                        <a:pt x="8765" y="15836"/>
                      </a:cubicBezTo>
                      <a:cubicBezTo>
                        <a:pt x="8809" y="13039"/>
                        <a:pt x="8703" y="10242"/>
                        <a:pt x="8431" y="7458"/>
                      </a:cubicBezTo>
                      <a:cubicBezTo>
                        <a:pt x="7966" y="3527"/>
                        <a:pt x="6238" y="2071"/>
                        <a:pt x="2290" y="1781"/>
                      </a:cubicBezTo>
                      <a:cubicBezTo>
                        <a:pt x="965" y="1685"/>
                        <a:pt x="965" y="1685"/>
                        <a:pt x="0" y="518"/>
                      </a:cubicBezTo>
                      <a:cubicBezTo>
                        <a:pt x="421" y="271"/>
                        <a:pt x="886" y="97"/>
                        <a:pt x="1369" y="0"/>
                      </a:cubicBezTo>
                      <a:cubicBezTo>
                        <a:pt x="3492" y="0"/>
                        <a:pt x="5615" y="0"/>
                        <a:pt x="7730" y="0"/>
                      </a:cubicBezTo>
                      <a:lnTo>
                        <a:pt x="20425" y="0"/>
                      </a:lnTo>
                      <a:cubicBezTo>
                        <a:pt x="22381" y="0"/>
                        <a:pt x="24329" y="0"/>
                        <a:pt x="26286" y="0"/>
                      </a:cubicBezTo>
                      <a:cubicBezTo>
                        <a:pt x="26733" y="99"/>
                        <a:pt x="27154" y="281"/>
                        <a:pt x="27531" y="53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3DF2508F-315B-19FA-2D78-DF1801EDDBC5}"/>
                    </a:ext>
                  </a:extLst>
                </p:cNvPr>
                <p:cNvSpPr/>
                <p:nvPr/>
              </p:nvSpPr>
              <p:spPr>
                <a:xfrm>
                  <a:off x="2396886" y="1422409"/>
                  <a:ext cx="28873" cy="13706"/>
                </a:xfrm>
                <a:custGeom>
                  <a:avLst/>
                  <a:gdLst>
                    <a:gd name="connsiteX0" fmla="*/ 44 w 28873"/>
                    <a:gd name="connsiteY0" fmla="*/ 3258 h 13706"/>
                    <a:gd name="connsiteX1" fmla="*/ 2255 w 28873"/>
                    <a:gd name="connsiteY1" fmla="*/ 2214 h 13706"/>
                    <a:gd name="connsiteX2" fmla="*/ 9046 w 28873"/>
                    <a:gd name="connsiteY2" fmla="*/ 169 h 13706"/>
                    <a:gd name="connsiteX3" fmla="*/ 11528 w 28873"/>
                    <a:gd name="connsiteY3" fmla="*/ 687 h 13706"/>
                    <a:gd name="connsiteX4" fmla="*/ 18758 w 28873"/>
                    <a:gd name="connsiteY4" fmla="*/ 6100 h 13706"/>
                    <a:gd name="connsiteX5" fmla="*/ 27479 w 28873"/>
                    <a:gd name="connsiteY5" fmla="*/ 12171 h 13706"/>
                    <a:gd name="connsiteX6" fmla="*/ 28874 w 28873"/>
                    <a:gd name="connsiteY6" fmla="*/ 13707 h 13706"/>
                    <a:gd name="connsiteX7" fmla="*/ 25733 w 28873"/>
                    <a:gd name="connsiteY7" fmla="*/ 13382 h 13706"/>
                    <a:gd name="connsiteX8" fmla="*/ 15047 w 28873"/>
                    <a:gd name="connsiteY8" fmla="*/ 10215 h 13706"/>
                    <a:gd name="connsiteX9" fmla="*/ 10019 w 28873"/>
                    <a:gd name="connsiteY9" fmla="*/ 7925 h 13706"/>
                    <a:gd name="connsiteX10" fmla="*/ 2834 w 28873"/>
                    <a:gd name="connsiteY10" fmla="*/ 5416 h 13706"/>
                    <a:gd name="connsiteX11" fmla="*/ 0 w 28873"/>
                    <a:gd name="connsiteY11" fmla="*/ 3933 h 13706"/>
                    <a:gd name="connsiteX12" fmla="*/ 44 w 28873"/>
                    <a:gd name="connsiteY12" fmla="*/ 3258 h 1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873" h="13706">
                      <a:moveTo>
                        <a:pt x="44" y="3258"/>
                      </a:moveTo>
                      <a:cubicBezTo>
                        <a:pt x="756" y="2860"/>
                        <a:pt x="1495" y="2511"/>
                        <a:pt x="2255" y="2214"/>
                      </a:cubicBezTo>
                      <a:cubicBezTo>
                        <a:pt x="4510" y="1503"/>
                        <a:pt x="6808" y="933"/>
                        <a:pt x="9046" y="169"/>
                      </a:cubicBezTo>
                      <a:cubicBezTo>
                        <a:pt x="9901" y="-182"/>
                        <a:pt x="10884" y="24"/>
                        <a:pt x="11528" y="687"/>
                      </a:cubicBezTo>
                      <a:cubicBezTo>
                        <a:pt x="13871" y="2573"/>
                        <a:pt x="16310" y="4354"/>
                        <a:pt x="18758" y="6100"/>
                      </a:cubicBezTo>
                      <a:cubicBezTo>
                        <a:pt x="21635" y="8153"/>
                        <a:pt x="24575" y="10136"/>
                        <a:pt x="27479" y="12171"/>
                      </a:cubicBezTo>
                      <a:cubicBezTo>
                        <a:pt x="27986" y="12643"/>
                        <a:pt x="28453" y="13157"/>
                        <a:pt x="28874" y="13707"/>
                      </a:cubicBezTo>
                      <a:cubicBezTo>
                        <a:pt x="27820" y="13675"/>
                        <a:pt x="26771" y="13566"/>
                        <a:pt x="25733" y="13382"/>
                      </a:cubicBezTo>
                      <a:cubicBezTo>
                        <a:pt x="22153" y="12382"/>
                        <a:pt x="18574" y="11382"/>
                        <a:pt x="15047" y="10215"/>
                      </a:cubicBezTo>
                      <a:cubicBezTo>
                        <a:pt x="13292" y="9636"/>
                        <a:pt x="11730" y="8592"/>
                        <a:pt x="10019" y="7925"/>
                      </a:cubicBezTo>
                      <a:cubicBezTo>
                        <a:pt x="7650" y="7048"/>
                        <a:pt x="5211" y="6302"/>
                        <a:pt x="2834" y="5416"/>
                      </a:cubicBezTo>
                      <a:cubicBezTo>
                        <a:pt x="1859" y="4981"/>
                        <a:pt x="912" y="4486"/>
                        <a:pt x="0" y="3933"/>
                      </a:cubicBezTo>
                      <a:cubicBezTo>
                        <a:pt x="18" y="3705"/>
                        <a:pt x="26" y="3442"/>
                        <a:pt x="44" y="32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66085C52-C219-1C1B-7199-45FE01BC2556}"/>
                    </a:ext>
                  </a:extLst>
                </p:cNvPr>
                <p:cNvSpPr/>
                <p:nvPr/>
              </p:nvSpPr>
              <p:spPr>
                <a:xfrm>
                  <a:off x="2005165" y="1462129"/>
                  <a:ext cx="33591" cy="57667"/>
                </a:xfrm>
                <a:custGeom>
                  <a:avLst/>
                  <a:gdLst>
                    <a:gd name="connsiteX0" fmla="*/ 28909 w 33591"/>
                    <a:gd name="connsiteY0" fmla="*/ 33848 h 57667"/>
                    <a:gd name="connsiteX1" fmla="*/ 28181 w 33591"/>
                    <a:gd name="connsiteY1" fmla="*/ 31813 h 57667"/>
                    <a:gd name="connsiteX2" fmla="*/ 25417 w 33591"/>
                    <a:gd name="connsiteY2" fmla="*/ 28926 h 57667"/>
                    <a:gd name="connsiteX3" fmla="*/ 24926 w 33591"/>
                    <a:gd name="connsiteY3" fmla="*/ 28795 h 57667"/>
                    <a:gd name="connsiteX4" fmla="*/ 13239 w 33591"/>
                    <a:gd name="connsiteY4" fmla="*/ 28242 h 57667"/>
                    <a:gd name="connsiteX5" fmla="*/ 12941 w 33591"/>
                    <a:gd name="connsiteY5" fmla="*/ 29997 h 57667"/>
                    <a:gd name="connsiteX6" fmla="*/ 12941 w 33591"/>
                    <a:gd name="connsiteY6" fmla="*/ 47316 h 57667"/>
                    <a:gd name="connsiteX7" fmla="*/ 17547 w 33591"/>
                    <a:gd name="connsiteY7" fmla="*/ 54273 h 57667"/>
                    <a:gd name="connsiteX8" fmla="*/ 21837 w 33591"/>
                    <a:gd name="connsiteY8" fmla="*/ 54580 h 57667"/>
                    <a:gd name="connsiteX9" fmla="*/ 28119 w 33591"/>
                    <a:gd name="connsiteY9" fmla="*/ 53808 h 57667"/>
                    <a:gd name="connsiteX10" fmla="*/ 31488 w 33591"/>
                    <a:gd name="connsiteY10" fmla="*/ 50755 h 57667"/>
                    <a:gd name="connsiteX11" fmla="*/ 32997 w 33591"/>
                    <a:gd name="connsiteY11" fmla="*/ 46658 h 57667"/>
                    <a:gd name="connsiteX12" fmla="*/ 33585 w 33591"/>
                    <a:gd name="connsiteY12" fmla="*/ 48412 h 57667"/>
                    <a:gd name="connsiteX13" fmla="*/ 32506 w 33591"/>
                    <a:gd name="connsiteY13" fmla="*/ 55159 h 57667"/>
                    <a:gd name="connsiteX14" fmla="*/ 29505 w 33591"/>
                    <a:gd name="connsiteY14" fmla="*/ 57625 h 57667"/>
                    <a:gd name="connsiteX15" fmla="*/ 22627 w 33591"/>
                    <a:gd name="connsiteY15" fmla="*/ 57625 h 57667"/>
                    <a:gd name="connsiteX16" fmla="*/ 6133 w 33591"/>
                    <a:gd name="connsiteY16" fmla="*/ 57353 h 57667"/>
                    <a:gd name="connsiteX17" fmla="*/ 1009 w 33591"/>
                    <a:gd name="connsiteY17" fmla="*/ 56668 h 57667"/>
                    <a:gd name="connsiteX18" fmla="*/ 3220 w 33591"/>
                    <a:gd name="connsiteY18" fmla="*/ 56019 h 57667"/>
                    <a:gd name="connsiteX19" fmla="*/ 5571 w 33591"/>
                    <a:gd name="connsiteY19" fmla="*/ 53808 h 57667"/>
                    <a:gd name="connsiteX20" fmla="*/ 6291 w 33591"/>
                    <a:gd name="connsiteY20" fmla="*/ 48298 h 57667"/>
                    <a:gd name="connsiteX21" fmla="*/ 6466 w 33591"/>
                    <a:gd name="connsiteY21" fmla="*/ 6606 h 57667"/>
                    <a:gd name="connsiteX22" fmla="*/ 2553 w 33591"/>
                    <a:gd name="connsiteY22" fmla="*/ 1667 h 57667"/>
                    <a:gd name="connsiteX23" fmla="*/ 0 w 33591"/>
                    <a:gd name="connsiteY23" fmla="*/ 895 h 57667"/>
                    <a:gd name="connsiteX24" fmla="*/ 2772 w 33591"/>
                    <a:gd name="connsiteY24" fmla="*/ 114 h 57667"/>
                    <a:gd name="connsiteX25" fmla="*/ 21092 w 33591"/>
                    <a:gd name="connsiteY25" fmla="*/ 298 h 57667"/>
                    <a:gd name="connsiteX26" fmla="*/ 31532 w 33591"/>
                    <a:gd name="connsiteY26" fmla="*/ 0 h 57667"/>
                    <a:gd name="connsiteX27" fmla="*/ 30769 w 33591"/>
                    <a:gd name="connsiteY27" fmla="*/ 9493 h 57667"/>
                    <a:gd name="connsiteX28" fmla="*/ 29356 w 33591"/>
                    <a:gd name="connsiteY28" fmla="*/ 7071 h 57667"/>
                    <a:gd name="connsiteX29" fmla="*/ 26233 w 33591"/>
                    <a:gd name="connsiteY29" fmla="*/ 3966 h 57667"/>
                    <a:gd name="connsiteX30" fmla="*/ 13213 w 33591"/>
                    <a:gd name="connsiteY30" fmla="*/ 3264 h 57667"/>
                    <a:gd name="connsiteX31" fmla="*/ 12941 w 33591"/>
                    <a:gd name="connsiteY31" fmla="*/ 5238 h 57667"/>
                    <a:gd name="connsiteX32" fmla="*/ 12941 w 33591"/>
                    <a:gd name="connsiteY32" fmla="*/ 22557 h 57667"/>
                    <a:gd name="connsiteX33" fmla="*/ 15871 w 33591"/>
                    <a:gd name="connsiteY33" fmla="*/ 25382 h 57667"/>
                    <a:gd name="connsiteX34" fmla="*/ 25522 w 33591"/>
                    <a:gd name="connsiteY34" fmla="*/ 25031 h 57667"/>
                    <a:gd name="connsiteX35" fmla="*/ 30558 w 33591"/>
                    <a:gd name="connsiteY35" fmla="*/ 23697 h 57667"/>
                    <a:gd name="connsiteX36" fmla="*/ 29681 w 33591"/>
                    <a:gd name="connsiteY36" fmla="*/ 33857 h 5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3591" h="57667">
                      <a:moveTo>
                        <a:pt x="28909" y="33848"/>
                      </a:moveTo>
                      <a:cubicBezTo>
                        <a:pt x="28571" y="33208"/>
                        <a:pt x="28326" y="32523"/>
                        <a:pt x="28181" y="31813"/>
                      </a:cubicBezTo>
                      <a:cubicBezTo>
                        <a:pt x="28049" y="30058"/>
                        <a:pt x="26882" y="29365"/>
                        <a:pt x="25417" y="28926"/>
                      </a:cubicBezTo>
                      <a:cubicBezTo>
                        <a:pt x="25261" y="28857"/>
                        <a:pt x="25095" y="28812"/>
                        <a:pt x="24926" y="28795"/>
                      </a:cubicBezTo>
                      <a:cubicBezTo>
                        <a:pt x="21065" y="28602"/>
                        <a:pt x="17196" y="28426"/>
                        <a:pt x="13239" y="28242"/>
                      </a:cubicBezTo>
                      <a:cubicBezTo>
                        <a:pt x="13096" y="28818"/>
                        <a:pt x="12997" y="29405"/>
                        <a:pt x="12941" y="29997"/>
                      </a:cubicBezTo>
                      <a:cubicBezTo>
                        <a:pt x="12941" y="35770"/>
                        <a:pt x="12941" y="41543"/>
                        <a:pt x="12941" y="47316"/>
                      </a:cubicBezTo>
                      <a:cubicBezTo>
                        <a:pt x="12941" y="51150"/>
                        <a:pt x="14696" y="53799"/>
                        <a:pt x="17547" y="54273"/>
                      </a:cubicBezTo>
                      <a:cubicBezTo>
                        <a:pt x="18961" y="54537"/>
                        <a:pt x="20400" y="54640"/>
                        <a:pt x="21837" y="54580"/>
                      </a:cubicBezTo>
                      <a:cubicBezTo>
                        <a:pt x="23944" y="54442"/>
                        <a:pt x="26042" y="54184"/>
                        <a:pt x="28119" y="53808"/>
                      </a:cubicBezTo>
                      <a:cubicBezTo>
                        <a:pt x="29771" y="53597"/>
                        <a:pt x="31115" y="52378"/>
                        <a:pt x="31488" y="50755"/>
                      </a:cubicBezTo>
                      <a:cubicBezTo>
                        <a:pt x="31822" y="49553"/>
                        <a:pt x="32366" y="48412"/>
                        <a:pt x="32997" y="46658"/>
                      </a:cubicBezTo>
                      <a:cubicBezTo>
                        <a:pt x="33339" y="47632"/>
                        <a:pt x="33638" y="48044"/>
                        <a:pt x="33585" y="48412"/>
                      </a:cubicBezTo>
                      <a:cubicBezTo>
                        <a:pt x="33275" y="50670"/>
                        <a:pt x="32916" y="52919"/>
                        <a:pt x="32506" y="55159"/>
                      </a:cubicBezTo>
                      <a:cubicBezTo>
                        <a:pt x="32190" y="56914"/>
                        <a:pt x="31436" y="57546"/>
                        <a:pt x="29505" y="57625"/>
                      </a:cubicBezTo>
                      <a:cubicBezTo>
                        <a:pt x="27215" y="57721"/>
                        <a:pt x="24917" y="57625"/>
                        <a:pt x="22627" y="57625"/>
                      </a:cubicBezTo>
                      <a:cubicBezTo>
                        <a:pt x="17135" y="57554"/>
                        <a:pt x="11634" y="57484"/>
                        <a:pt x="6133" y="57353"/>
                      </a:cubicBezTo>
                      <a:cubicBezTo>
                        <a:pt x="4597" y="57353"/>
                        <a:pt x="2983" y="57774"/>
                        <a:pt x="1009" y="56668"/>
                      </a:cubicBezTo>
                      <a:cubicBezTo>
                        <a:pt x="1726" y="56388"/>
                        <a:pt x="2465" y="56171"/>
                        <a:pt x="3220" y="56019"/>
                      </a:cubicBezTo>
                      <a:cubicBezTo>
                        <a:pt x="4469" y="56030"/>
                        <a:pt x="5505" y="55056"/>
                        <a:pt x="5571" y="53808"/>
                      </a:cubicBezTo>
                      <a:cubicBezTo>
                        <a:pt x="5946" y="51992"/>
                        <a:pt x="6186" y="50150"/>
                        <a:pt x="6291" y="48298"/>
                      </a:cubicBezTo>
                      <a:cubicBezTo>
                        <a:pt x="6405" y="34401"/>
                        <a:pt x="6431" y="20504"/>
                        <a:pt x="6466" y="6606"/>
                      </a:cubicBezTo>
                      <a:cubicBezTo>
                        <a:pt x="6466" y="2974"/>
                        <a:pt x="5089" y="2167"/>
                        <a:pt x="2553" y="1667"/>
                      </a:cubicBezTo>
                      <a:cubicBezTo>
                        <a:pt x="1772" y="1509"/>
                        <a:pt x="1026" y="1211"/>
                        <a:pt x="0" y="895"/>
                      </a:cubicBezTo>
                      <a:cubicBezTo>
                        <a:pt x="956" y="-219"/>
                        <a:pt x="1939" y="105"/>
                        <a:pt x="2772" y="114"/>
                      </a:cubicBezTo>
                      <a:cubicBezTo>
                        <a:pt x="8914" y="114"/>
                        <a:pt x="14985" y="290"/>
                        <a:pt x="21092" y="298"/>
                      </a:cubicBezTo>
                      <a:cubicBezTo>
                        <a:pt x="24469" y="298"/>
                        <a:pt x="27847" y="114"/>
                        <a:pt x="31532" y="0"/>
                      </a:cubicBezTo>
                      <a:cubicBezTo>
                        <a:pt x="31295" y="2930"/>
                        <a:pt x="31041" y="6054"/>
                        <a:pt x="30769" y="9493"/>
                      </a:cubicBezTo>
                      <a:cubicBezTo>
                        <a:pt x="29852" y="9045"/>
                        <a:pt x="29295" y="8090"/>
                        <a:pt x="29356" y="7071"/>
                      </a:cubicBezTo>
                      <a:cubicBezTo>
                        <a:pt x="29310" y="5369"/>
                        <a:pt x="27936" y="4002"/>
                        <a:pt x="26233" y="3966"/>
                      </a:cubicBezTo>
                      <a:cubicBezTo>
                        <a:pt x="21943" y="3641"/>
                        <a:pt x="17644" y="3492"/>
                        <a:pt x="13213" y="3264"/>
                      </a:cubicBezTo>
                      <a:cubicBezTo>
                        <a:pt x="13082" y="3916"/>
                        <a:pt x="12991" y="4575"/>
                        <a:pt x="12941" y="5238"/>
                      </a:cubicBezTo>
                      <a:cubicBezTo>
                        <a:pt x="12941" y="11011"/>
                        <a:pt x="12941" y="16784"/>
                        <a:pt x="12941" y="22557"/>
                      </a:cubicBezTo>
                      <a:cubicBezTo>
                        <a:pt x="12941" y="25189"/>
                        <a:pt x="13116" y="25426"/>
                        <a:pt x="15871" y="25382"/>
                      </a:cubicBezTo>
                      <a:cubicBezTo>
                        <a:pt x="19091" y="25338"/>
                        <a:pt x="22320" y="25312"/>
                        <a:pt x="25522" y="25031"/>
                      </a:cubicBezTo>
                      <a:cubicBezTo>
                        <a:pt x="27236" y="24729"/>
                        <a:pt x="28920" y="24283"/>
                        <a:pt x="30558" y="23697"/>
                      </a:cubicBezTo>
                      <a:cubicBezTo>
                        <a:pt x="30277" y="26996"/>
                        <a:pt x="29997" y="30427"/>
                        <a:pt x="29681" y="338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grpSp>
              <p:nvGrpSpPr>
                <p:cNvPr id="91" name="Graphic 18">
                  <a:extLst>
                    <a:ext uri="{FF2B5EF4-FFF2-40B4-BE49-F238E27FC236}">
                      <a16:creationId xmlns:a16="http://schemas.microsoft.com/office/drawing/2014/main" id="{8FE5F510-851D-51E4-9110-03D36E410BA6}"/>
                    </a:ext>
                  </a:extLst>
                </p:cNvPr>
                <p:cNvGrpSpPr/>
                <p:nvPr/>
              </p:nvGrpSpPr>
              <p:grpSpPr>
                <a:xfrm>
                  <a:off x="1562620" y="1241607"/>
                  <a:ext cx="326155" cy="327481"/>
                  <a:chOff x="1562620" y="1241607"/>
                  <a:chExt cx="326155" cy="327481"/>
                </a:xfrm>
                <a:solidFill>
                  <a:srgbClr val="000000"/>
                </a:solidFill>
              </p:grpSpPr>
              <p:sp>
                <p:nvSpPr>
                  <p:cNvPr id="92" name="Freeform 91">
                    <a:extLst>
                      <a:ext uri="{FF2B5EF4-FFF2-40B4-BE49-F238E27FC236}">
                        <a16:creationId xmlns:a16="http://schemas.microsoft.com/office/drawing/2014/main" id="{93774ADF-6DDC-0142-3EEB-B25FCAD0E855}"/>
                      </a:ext>
                    </a:extLst>
                  </p:cNvPr>
                  <p:cNvSpPr/>
                  <p:nvPr/>
                </p:nvSpPr>
                <p:spPr>
                  <a:xfrm>
                    <a:off x="1782423" y="1482624"/>
                    <a:ext cx="17169" cy="16208"/>
                  </a:xfrm>
                  <a:custGeom>
                    <a:avLst/>
                    <a:gdLst>
                      <a:gd name="connsiteX0" fmla="*/ 15555 w 17169"/>
                      <a:gd name="connsiteY0" fmla="*/ 7010 h 16208"/>
                      <a:gd name="connsiteX1" fmla="*/ 12265 w 17169"/>
                      <a:gd name="connsiteY1" fmla="*/ 8370 h 16208"/>
                      <a:gd name="connsiteX2" fmla="*/ 10011 w 17169"/>
                      <a:gd name="connsiteY2" fmla="*/ 9326 h 16208"/>
                      <a:gd name="connsiteX3" fmla="*/ 10660 w 17169"/>
                      <a:gd name="connsiteY3" fmla="*/ 8247 h 16208"/>
                      <a:gd name="connsiteX4" fmla="*/ 13125 w 17169"/>
                      <a:gd name="connsiteY4" fmla="*/ 4606 h 16208"/>
                      <a:gd name="connsiteX5" fmla="*/ 10493 w 17169"/>
                      <a:gd name="connsiteY5" fmla="*/ 1369 h 16208"/>
                      <a:gd name="connsiteX6" fmla="*/ 10555 w 17169"/>
                      <a:gd name="connsiteY6" fmla="*/ 491 h 16208"/>
                      <a:gd name="connsiteX7" fmla="*/ 9677 w 17169"/>
                      <a:gd name="connsiteY7" fmla="*/ 833 h 16208"/>
                      <a:gd name="connsiteX8" fmla="*/ 8317 w 17169"/>
                      <a:gd name="connsiteY8" fmla="*/ 0 h 16208"/>
                      <a:gd name="connsiteX9" fmla="*/ 7800 w 17169"/>
                      <a:gd name="connsiteY9" fmla="*/ 833 h 16208"/>
                      <a:gd name="connsiteX10" fmla="*/ 6317 w 17169"/>
                      <a:gd name="connsiteY10" fmla="*/ 956 h 16208"/>
                      <a:gd name="connsiteX11" fmla="*/ 6501 w 17169"/>
                      <a:gd name="connsiteY11" fmla="*/ 2430 h 16208"/>
                      <a:gd name="connsiteX12" fmla="*/ 4746 w 17169"/>
                      <a:gd name="connsiteY12" fmla="*/ 4896 h 16208"/>
                      <a:gd name="connsiteX13" fmla="*/ 6878 w 17169"/>
                      <a:gd name="connsiteY13" fmla="*/ 9370 h 16208"/>
                      <a:gd name="connsiteX14" fmla="*/ 2869 w 17169"/>
                      <a:gd name="connsiteY14" fmla="*/ 8317 h 16208"/>
                      <a:gd name="connsiteX15" fmla="*/ 0 w 17169"/>
                      <a:gd name="connsiteY15" fmla="*/ 9151 h 16208"/>
                      <a:gd name="connsiteX16" fmla="*/ 1641 w 17169"/>
                      <a:gd name="connsiteY16" fmla="*/ 11371 h 16208"/>
                      <a:gd name="connsiteX17" fmla="*/ 4869 w 17169"/>
                      <a:gd name="connsiteY17" fmla="*/ 12415 h 16208"/>
                      <a:gd name="connsiteX18" fmla="*/ 9002 w 17169"/>
                      <a:gd name="connsiteY18" fmla="*/ 13555 h 16208"/>
                      <a:gd name="connsiteX19" fmla="*/ 8914 w 17169"/>
                      <a:gd name="connsiteY19" fmla="*/ 16143 h 16208"/>
                      <a:gd name="connsiteX20" fmla="*/ 11264 w 17169"/>
                      <a:gd name="connsiteY20" fmla="*/ 14780 h 16208"/>
                      <a:gd name="connsiteX21" fmla="*/ 11318 w 17169"/>
                      <a:gd name="connsiteY21" fmla="*/ 14082 h 16208"/>
                      <a:gd name="connsiteX22" fmla="*/ 11897 w 17169"/>
                      <a:gd name="connsiteY22" fmla="*/ 11713 h 16208"/>
                      <a:gd name="connsiteX23" fmla="*/ 14152 w 17169"/>
                      <a:gd name="connsiteY23" fmla="*/ 10195 h 16208"/>
                      <a:gd name="connsiteX24" fmla="*/ 16003 w 17169"/>
                      <a:gd name="connsiteY24" fmla="*/ 9054 h 16208"/>
                      <a:gd name="connsiteX25" fmla="*/ 17170 w 17169"/>
                      <a:gd name="connsiteY25" fmla="*/ 9309 h 16208"/>
                      <a:gd name="connsiteX26" fmla="*/ 15555 w 17169"/>
                      <a:gd name="connsiteY26" fmla="*/ 7010 h 16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7169" h="16208">
                        <a:moveTo>
                          <a:pt x="15555" y="7010"/>
                        </a:moveTo>
                        <a:cubicBezTo>
                          <a:pt x="14324" y="7019"/>
                          <a:pt x="13144" y="7507"/>
                          <a:pt x="12265" y="8370"/>
                        </a:cubicBezTo>
                        <a:cubicBezTo>
                          <a:pt x="11555" y="8949"/>
                          <a:pt x="10107" y="10028"/>
                          <a:pt x="10011" y="9326"/>
                        </a:cubicBezTo>
                        <a:cubicBezTo>
                          <a:pt x="9914" y="8624"/>
                          <a:pt x="9888" y="8738"/>
                          <a:pt x="10660" y="8247"/>
                        </a:cubicBezTo>
                        <a:cubicBezTo>
                          <a:pt x="11432" y="7756"/>
                          <a:pt x="14354" y="6150"/>
                          <a:pt x="13125" y="4606"/>
                        </a:cubicBezTo>
                        <a:cubicBezTo>
                          <a:pt x="11897" y="3062"/>
                          <a:pt x="10353" y="2667"/>
                          <a:pt x="10493" y="1369"/>
                        </a:cubicBezTo>
                        <a:cubicBezTo>
                          <a:pt x="10634" y="70"/>
                          <a:pt x="10555" y="491"/>
                          <a:pt x="10555" y="491"/>
                        </a:cubicBezTo>
                        <a:cubicBezTo>
                          <a:pt x="10555" y="491"/>
                          <a:pt x="10090" y="895"/>
                          <a:pt x="9677" y="833"/>
                        </a:cubicBezTo>
                        <a:cubicBezTo>
                          <a:pt x="9184" y="627"/>
                          <a:pt x="8725" y="346"/>
                          <a:pt x="8317" y="0"/>
                        </a:cubicBezTo>
                        <a:cubicBezTo>
                          <a:pt x="8308" y="351"/>
                          <a:pt x="8109" y="669"/>
                          <a:pt x="7800" y="833"/>
                        </a:cubicBezTo>
                        <a:cubicBezTo>
                          <a:pt x="7323" y="997"/>
                          <a:pt x="6814" y="1039"/>
                          <a:pt x="6317" y="956"/>
                        </a:cubicBezTo>
                        <a:cubicBezTo>
                          <a:pt x="6580" y="1401"/>
                          <a:pt x="6647" y="1935"/>
                          <a:pt x="6501" y="2430"/>
                        </a:cubicBezTo>
                        <a:cubicBezTo>
                          <a:pt x="6256" y="3176"/>
                          <a:pt x="5150" y="3483"/>
                          <a:pt x="4746" y="4896"/>
                        </a:cubicBezTo>
                        <a:cubicBezTo>
                          <a:pt x="4343" y="6308"/>
                          <a:pt x="4685" y="7361"/>
                          <a:pt x="6878" y="9370"/>
                        </a:cubicBezTo>
                        <a:cubicBezTo>
                          <a:pt x="3641" y="8194"/>
                          <a:pt x="3825" y="8317"/>
                          <a:pt x="2869" y="8317"/>
                        </a:cubicBezTo>
                        <a:cubicBezTo>
                          <a:pt x="1849" y="8284"/>
                          <a:pt x="844" y="8576"/>
                          <a:pt x="0" y="9151"/>
                        </a:cubicBezTo>
                        <a:cubicBezTo>
                          <a:pt x="711" y="10695"/>
                          <a:pt x="877" y="10783"/>
                          <a:pt x="1641" y="11371"/>
                        </a:cubicBezTo>
                        <a:cubicBezTo>
                          <a:pt x="2404" y="11958"/>
                          <a:pt x="2281" y="12415"/>
                          <a:pt x="4869" y="12415"/>
                        </a:cubicBezTo>
                        <a:cubicBezTo>
                          <a:pt x="7457" y="12415"/>
                          <a:pt x="8475" y="10379"/>
                          <a:pt x="9002" y="13555"/>
                        </a:cubicBezTo>
                        <a:cubicBezTo>
                          <a:pt x="9247" y="14915"/>
                          <a:pt x="8230" y="15898"/>
                          <a:pt x="8914" y="16143"/>
                        </a:cubicBezTo>
                        <a:cubicBezTo>
                          <a:pt x="9940" y="16416"/>
                          <a:pt x="10991" y="15806"/>
                          <a:pt x="11264" y="14780"/>
                        </a:cubicBezTo>
                        <a:cubicBezTo>
                          <a:pt x="11325" y="14553"/>
                          <a:pt x="11343" y="14316"/>
                          <a:pt x="11318" y="14082"/>
                        </a:cubicBezTo>
                        <a:cubicBezTo>
                          <a:pt x="11318" y="12143"/>
                          <a:pt x="10791" y="11713"/>
                          <a:pt x="11897" y="11713"/>
                        </a:cubicBezTo>
                        <a:cubicBezTo>
                          <a:pt x="13002" y="11713"/>
                          <a:pt x="13380" y="11028"/>
                          <a:pt x="14152" y="10195"/>
                        </a:cubicBezTo>
                        <a:cubicBezTo>
                          <a:pt x="14924" y="9361"/>
                          <a:pt x="15292" y="9116"/>
                          <a:pt x="16003" y="9054"/>
                        </a:cubicBezTo>
                        <a:cubicBezTo>
                          <a:pt x="16409" y="9013"/>
                          <a:pt x="16818" y="9103"/>
                          <a:pt x="17170" y="9309"/>
                        </a:cubicBezTo>
                        <a:cubicBezTo>
                          <a:pt x="17170" y="9309"/>
                          <a:pt x="17222" y="7010"/>
                          <a:pt x="15555" y="70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3" name="Freeform 92">
                    <a:extLst>
                      <a:ext uri="{FF2B5EF4-FFF2-40B4-BE49-F238E27FC236}">
                        <a16:creationId xmlns:a16="http://schemas.microsoft.com/office/drawing/2014/main" id="{B0F3C8A3-B90C-832E-7198-AEC724187CAC}"/>
                      </a:ext>
                    </a:extLst>
                  </p:cNvPr>
                  <p:cNvSpPr/>
                  <p:nvPr/>
                </p:nvSpPr>
                <p:spPr>
                  <a:xfrm>
                    <a:off x="1811700" y="1482116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4" name="Freeform 93">
                    <a:extLst>
                      <a:ext uri="{FF2B5EF4-FFF2-40B4-BE49-F238E27FC236}">
                        <a16:creationId xmlns:a16="http://schemas.microsoft.com/office/drawing/2014/main" id="{0E4C5C84-1986-2E5F-9B4D-48E7C678E654}"/>
                      </a:ext>
                    </a:extLst>
                  </p:cNvPr>
                  <p:cNvSpPr/>
                  <p:nvPr/>
                </p:nvSpPr>
                <p:spPr>
                  <a:xfrm>
                    <a:off x="1815490" y="147632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5" name="Freeform 94">
                    <a:extLst>
                      <a:ext uri="{FF2B5EF4-FFF2-40B4-BE49-F238E27FC236}">
                        <a16:creationId xmlns:a16="http://schemas.microsoft.com/office/drawing/2014/main" id="{6C0C3C27-74D4-A6BB-CCE6-BA024C898418}"/>
                      </a:ext>
                    </a:extLst>
                  </p:cNvPr>
                  <p:cNvSpPr/>
                  <p:nvPr/>
                </p:nvSpPr>
                <p:spPr>
                  <a:xfrm>
                    <a:off x="1785587" y="1464691"/>
                    <a:ext cx="3679" cy="15266"/>
                  </a:xfrm>
                  <a:custGeom>
                    <a:avLst/>
                    <a:gdLst>
                      <a:gd name="connsiteX0" fmla="*/ 2074 w 3679"/>
                      <a:gd name="connsiteY0" fmla="*/ 13205 h 15266"/>
                      <a:gd name="connsiteX1" fmla="*/ 2565 w 3679"/>
                      <a:gd name="connsiteY1" fmla="*/ 15266 h 15266"/>
                      <a:gd name="connsiteX2" fmla="*/ 2688 w 3679"/>
                      <a:gd name="connsiteY2" fmla="*/ 13634 h 15266"/>
                      <a:gd name="connsiteX3" fmla="*/ 2258 w 3679"/>
                      <a:gd name="connsiteY3" fmla="*/ 11169 h 15266"/>
                      <a:gd name="connsiteX4" fmla="*/ 2688 w 3679"/>
                      <a:gd name="connsiteY4" fmla="*/ 11073 h 15266"/>
                      <a:gd name="connsiteX5" fmla="*/ 2565 w 3679"/>
                      <a:gd name="connsiteY5" fmla="*/ 10116 h 15266"/>
                      <a:gd name="connsiteX6" fmla="*/ 2688 w 3679"/>
                      <a:gd name="connsiteY6" fmla="*/ 7651 h 15266"/>
                      <a:gd name="connsiteX7" fmla="*/ 3522 w 3679"/>
                      <a:gd name="connsiteY7" fmla="*/ 9072 h 15266"/>
                      <a:gd name="connsiteX8" fmla="*/ 3092 w 3679"/>
                      <a:gd name="connsiteY8" fmla="*/ 3712 h 15266"/>
                      <a:gd name="connsiteX9" fmla="*/ 3276 w 3679"/>
                      <a:gd name="connsiteY9" fmla="*/ 2018 h 15266"/>
                      <a:gd name="connsiteX10" fmla="*/ 3337 w 3679"/>
                      <a:gd name="connsiteY10" fmla="*/ 9 h 15266"/>
                      <a:gd name="connsiteX11" fmla="*/ 1390 w 3679"/>
                      <a:gd name="connsiteY11" fmla="*/ 1088 h 15266"/>
                      <a:gd name="connsiteX12" fmla="*/ 1635 w 3679"/>
                      <a:gd name="connsiteY12" fmla="*/ 2325 h 15266"/>
                      <a:gd name="connsiteX13" fmla="*/ 1890 w 3679"/>
                      <a:gd name="connsiteY13" fmla="*/ 3527 h 15266"/>
                      <a:gd name="connsiteX14" fmla="*/ 626 w 3679"/>
                      <a:gd name="connsiteY14" fmla="*/ 3650 h 15266"/>
                      <a:gd name="connsiteX15" fmla="*/ 3 w 3679"/>
                      <a:gd name="connsiteY15" fmla="*/ 8546 h 15266"/>
                      <a:gd name="connsiteX16" fmla="*/ 749 w 3679"/>
                      <a:gd name="connsiteY16" fmla="*/ 7502 h 15266"/>
                      <a:gd name="connsiteX17" fmla="*/ 811 w 3679"/>
                      <a:gd name="connsiteY17" fmla="*/ 9625 h 15266"/>
                      <a:gd name="connsiteX18" fmla="*/ 1425 w 3679"/>
                      <a:gd name="connsiteY18" fmla="*/ 11073 h 15266"/>
                      <a:gd name="connsiteX19" fmla="*/ 2074 w 3679"/>
                      <a:gd name="connsiteY19" fmla="*/ 13205 h 1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79" h="15266">
                        <a:moveTo>
                          <a:pt x="2074" y="13205"/>
                        </a:moveTo>
                        <a:cubicBezTo>
                          <a:pt x="2197" y="13915"/>
                          <a:pt x="2381" y="15266"/>
                          <a:pt x="2565" y="15266"/>
                        </a:cubicBezTo>
                        <a:cubicBezTo>
                          <a:pt x="2750" y="15266"/>
                          <a:pt x="2627" y="13977"/>
                          <a:pt x="2688" y="13634"/>
                        </a:cubicBezTo>
                        <a:cubicBezTo>
                          <a:pt x="2607" y="12803"/>
                          <a:pt x="2464" y="11979"/>
                          <a:pt x="2258" y="11169"/>
                        </a:cubicBezTo>
                        <a:lnTo>
                          <a:pt x="2688" y="11073"/>
                        </a:lnTo>
                        <a:cubicBezTo>
                          <a:pt x="2688" y="11073"/>
                          <a:pt x="2750" y="10950"/>
                          <a:pt x="2565" y="10116"/>
                        </a:cubicBezTo>
                        <a:cubicBezTo>
                          <a:pt x="1951" y="7379"/>
                          <a:pt x="2504" y="7747"/>
                          <a:pt x="2688" y="7651"/>
                        </a:cubicBezTo>
                        <a:cubicBezTo>
                          <a:pt x="2872" y="7554"/>
                          <a:pt x="2934" y="7344"/>
                          <a:pt x="3522" y="9072"/>
                        </a:cubicBezTo>
                        <a:cubicBezTo>
                          <a:pt x="3952" y="5036"/>
                          <a:pt x="3399" y="4019"/>
                          <a:pt x="3092" y="3712"/>
                        </a:cubicBezTo>
                        <a:cubicBezTo>
                          <a:pt x="2785" y="3404"/>
                          <a:pt x="2969" y="2448"/>
                          <a:pt x="3276" y="2018"/>
                        </a:cubicBezTo>
                        <a:cubicBezTo>
                          <a:pt x="3583" y="1588"/>
                          <a:pt x="3522" y="-140"/>
                          <a:pt x="3337" y="9"/>
                        </a:cubicBezTo>
                        <a:cubicBezTo>
                          <a:pt x="2731" y="442"/>
                          <a:pt x="2078" y="804"/>
                          <a:pt x="1390" y="1088"/>
                        </a:cubicBezTo>
                        <a:cubicBezTo>
                          <a:pt x="749" y="1395"/>
                          <a:pt x="1241" y="1773"/>
                          <a:pt x="1635" y="2325"/>
                        </a:cubicBezTo>
                        <a:cubicBezTo>
                          <a:pt x="1896" y="2667"/>
                          <a:pt x="1989" y="3109"/>
                          <a:pt x="1890" y="3527"/>
                        </a:cubicBezTo>
                        <a:cubicBezTo>
                          <a:pt x="1474" y="3609"/>
                          <a:pt x="1050" y="3650"/>
                          <a:pt x="626" y="3650"/>
                        </a:cubicBezTo>
                        <a:cubicBezTo>
                          <a:pt x="-84" y="3650"/>
                          <a:pt x="3" y="8546"/>
                          <a:pt x="3" y="8546"/>
                        </a:cubicBezTo>
                        <a:cubicBezTo>
                          <a:pt x="216" y="8174"/>
                          <a:pt x="466" y="7824"/>
                          <a:pt x="749" y="7502"/>
                        </a:cubicBezTo>
                        <a:cubicBezTo>
                          <a:pt x="1267" y="6852"/>
                          <a:pt x="872" y="8484"/>
                          <a:pt x="811" y="9625"/>
                        </a:cubicBezTo>
                        <a:cubicBezTo>
                          <a:pt x="749" y="10765"/>
                          <a:pt x="995" y="11073"/>
                          <a:pt x="1425" y="11073"/>
                        </a:cubicBezTo>
                        <a:cubicBezTo>
                          <a:pt x="1855" y="11073"/>
                          <a:pt x="1951" y="12459"/>
                          <a:pt x="2074" y="132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6" name="Freeform 95">
                    <a:extLst>
                      <a:ext uri="{FF2B5EF4-FFF2-40B4-BE49-F238E27FC236}">
                        <a16:creationId xmlns:a16="http://schemas.microsoft.com/office/drawing/2014/main" id="{674947CC-5047-DBF4-1BD0-3C00184DB291}"/>
                      </a:ext>
                    </a:extLst>
                  </p:cNvPr>
                  <p:cNvSpPr/>
                  <p:nvPr/>
                </p:nvSpPr>
                <p:spPr>
                  <a:xfrm>
                    <a:off x="1776090" y="1464664"/>
                    <a:ext cx="3660" cy="15267"/>
                  </a:xfrm>
                  <a:custGeom>
                    <a:avLst/>
                    <a:gdLst>
                      <a:gd name="connsiteX0" fmla="*/ 3060 w 3660"/>
                      <a:gd name="connsiteY0" fmla="*/ 3677 h 15267"/>
                      <a:gd name="connsiteX1" fmla="*/ 1832 w 3660"/>
                      <a:gd name="connsiteY1" fmla="*/ 3555 h 15267"/>
                      <a:gd name="connsiteX2" fmla="*/ 2043 w 3660"/>
                      <a:gd name="connsiteY2" fmla="*/ 2318 h 15267"/>
                      <a:gd name="connsiteX3" fmla="*/ 2288 w 3660"/>
                      <a:gd name="connsiteY3" fmla="*/ 1089 h 15267"/>
                      <a:gd name="connsiteX4" fmla="*/ 349 w 3660"/>
                      <a:gd name="connsiteY4" fmla="*/ 10 h 15267"/>
                      <a:gd name="connsiteX5" fmla="*/ 411 w 3660"/>
                      <a:gd name="connsiteY5" fmla="*/ 2011 h 15267"/>
                      <a:gd name="connsiteX6" fmla="*/ 595 w 3660"/>
                      <a:gd name="connsiteY6" fmla="*/ 3704 h 15267"/>
                      <a:gd name="connsiteX7" fmla="*/ 165 w 3660"/>
                      <a:gd name="connsiteY7" fmla="*/ 9100 h 15267"/>
                      <a:gd name="connsiteX8" fmla="*/ 999 w 3660"/>
                      <a:gd name="connsiteY8" fmla="*/ 7652 h 15267"/>
                      <a:gd name="connsiteX9" fmla="*/ 1121 w 3660"/>
                      <a:gd name="connsiteY9" fmla="*/ 10117 h 15267"/>
                      <a:gd name="connsiteX10" fmla="*/ 999 w 3660"/>
                      <a:gd name="connsiteY10" fmla="*/ 11100 h 15267"/>
                      <a:gd name="connsiteX11" fmla="*/ 1429 w 3660"/>
                      <a:gd name="connsiteY11" fmla="*/ 11161 h 15267"/>
                      <a:gd name="connsiteX12" fmla="*/ 999 w 3660"/>
                      <a:gd name="connsiteY12" fmla="*/ 13627 h 15267"/>
                      <a:gd name="connsiteX13" fmla="*/ 1121 w 3660"/>
                      <a:gd name="connsiteY13" fmla="*/ 15267 h 15267"/>
                      <a:gd name="connsiteX14" fmla="*/ 1613 w 3660"/>
                      <a:gd name="connsiteY14" fmla="*/ 13197 h 15267"/>
                      <a:gd name="connsiteX15" fmla="*/ 2288 w 3660"/>
                      <a:gd name="connsiteY15" fmla="*/ 11100 h 15267"/>
                      <a:gd name="connsiteX16" fmla="*/ 2911 w 3660"/>
                      <a:gd name="connsiteY16" fmla="*/ 9626 h 15267"/>
                      <a:gd name="connsiteX17" fmla="*/ 2911 w 3660"/>
                      <a:gd name="connsiteY17" fmla="*/ 7529 h 15267"/>
                      <a:gd name="connsiteX18" fmla="*/ 3648 w 3660"/>
                      <a:gd name="connsiteY18" fmla="*/ 8547 h 15267"/>
                      <a:gd name="connsiteX19" fmla="*/ 3060 w 3660"/>
                      <a:gd name="connsiteY19" fmla="*/ 3677 h 15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60" h="15267">
                        <a:moveTo>
                          <a:pt x="3060" y="3677"/>
                        </a:moveTo>
                        <a:cubicBezTo>
                          <a:pt x="2648" y="3680"/>
                          <a:pt x="2236" y="3639"/>
                          <a:pt x="1832" y="3555"/>
                        </a:cubicBezTo>
                        <a:cubicBezTo>
                          <a:pt x="1711" y="3132"/>
                          <a:pt x="1788" y="2676"/>
                          <a:pt x="2043" y="2318"/>
                        </a:cubicBezTo>
                        <a:cubicBezTo>
                          <a:pt x="2446" y="1765"/>
                          <a:pt x="2973" y="1440"/>
                          <a:pt x="2288" y="1089"/>
                        </a:cubicBezTo>
                        <a:cubicBezTo>
                          <a:pt x="1605" y="801"/>
                          <a:pt x="955" y="439"/>
                          <a:pt x="349" y="10"/>
                        </a:cubicBezTo>
                        <a:cubicBezTo>
                          <a:pt x="165" y="-148"/>
                          <a:pt x="104" y="1581"/>
                          <a:pt x="411" y="2011"/>
                        </a:cubicBezTo>
                        <a:cubicBezTo>
                          <a:pt x="718" y="2440"/>
                          <a:pt x="902" y="3432"/>
                          <a:pt x="595" y="3704"/>
                        </a:cubicBezTo>
                        <a:cubicBezTo>
                          <a:pt x="288" y="3976"/>
                          <a:pt x="-282" y="5029"/>
                          <a:pt x="165" y="9100"/>
                        </a:cubicBezTo>
                        <a:cubicBezTo>
                          <a:pt x="779" y="7345"/>
                          <a:pt x="841" y="7529"/>
                          <a:pt x="999" y="7652"/>
                        </a:cubicBezTo>
                        <a:cubicBezTo>
                          <a:pt x="1157" y="7775"/>
                          <a:pt x="1736" y="7406"/>
                          <a:pt x="1121" y="10117"/>
                        </a:cubicBezTo>
                        <a:cubicBezTo>
                          <a:pt x="1036" y="10438"/>
                          <a:pt x="995" y="10768"/>
                          <a:pt x="999" y="11100"/>
                        </a:cubicBezTo>
                        <a:lnTo>
                          <a:pt x="1429" y="11161"/>
                        </a:lnTo>
                        <a:cubicBezTo>
                          <a:pt x="1223" y="11971"/>
                          <a:pt x="1080" y="12795"/>
                          <a:pt x="999" y="13627"/>
                        </a:cubicBezTo>
                        <a:cubicBezTo>
                          <a:pt x="1060" y="14004"/>
                          <a:pt x="937" y="15267"/>
                          <a:pt x="1121" y="15267"/>
                        </a:cubicBezTo>
                        <a:cubicBezTo>
                          <a:pt x="1306" y="15267"/>
                          <a:pt x="1516" y="13943"/>
                          <a:pt x="1613" y="13197"/>
                        </a:cubicBezTo>
                        <a:cubicBezTo>
                          <a:pt x="1709" y="12451"/>
                          <a:pt x="1858" y="11100"/>
                          <a:pt x="2288" y="11100"/>
                        </a:cubicBezTo>
                        <a:cubicBezTo>
                          <a:pt x="2718" y="11100"/>
                          <a:pt x="2938" y="10793"/>
                          <a:pt x="2911" y="9626"/>
                        </a:cubicBezTo>
                        <a:cubicBezTo>
                          <a:pt x="2885" y="8459"/>
                          <a:pt x="2411" y="6854"/>
                          <a:pt x="2911" y="7529"/>
                        </a:cubicBezTo>
                        <a:cubicBezTo>
                          <a:pt x="3193" y="7841"/>
                          <a:pt x="3439" y="8182"/>
                          <a:pt x="3648" y="8547"/>
                        </a:cubicBezTo>
                        <a:cubicBezTo>
                          <a:pt x="3648" y="8547"/>
                          <a:pt x="3797" y="3677"/>
                          <a:pt x="3060" y="367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7" name="Freeform 96">
                    <a:extLst>
                      <a:ext uri="{FF2B5EF4-FFF2-40B4-BE49-F238E27FC236}">
                        <a16:creationId xmlns:a16="http://schemas.microsoft.com/office/drawing/2014/main" id="{2A528B16-50AB-DA39-1BDD-C67798ABBD7B}"/>
                      </a:ext>
                    </a:extLst>
                  </p:cNvPr>
                  <p:cNvSpPr/>
                  <p:nvPr/>
                </p:nvSpPr>
                <p:spPr>
                  <a:xfrm>
                    <a:off x="1809788" y="1453022"/>
                    <a:ext cx="12510" cy="17672"/>
                  </a:xfrm>
                  <a:custGeom>
                    <a:avLst/>
                    <a:gdLst>
                      <a:gd name="connsiteX0" fmla="*/ 12387 w 12510"/>
                      <a:gd name="connsiteY0" fmla="*/ 2307 h 17672"/>
                      <a:gd name="connsiteX1" fmla="*/ 9922 w 12510"/>
                      <a:gd name="connsiteY1" fmla="*/ 6229 h 17672"/>
                      <a:gd name="connsiteX2" fmla="*/ 8378 w 12510"/>
                      <a:gd name="connsiteY2" fmla="*/ 6782 h 17672"/>
                      <a:gd name="connsiteX3" fmla="*/ 9431 w 12510"/>
                      <a:gd name="connsiteY3" fmla="*/ 368 h 17672"/>
                      <a:gd name="connsiteX4" fmla="*/ 6746 w 12510"/>
                      <a:gd name="connsiteY4" fmla="*/ 0 h 17672"/>
                      <a:gd name="connsiteX5" fmla="*/ 5825 w 12510"/>
                      <a:gd name="connsiteY5" fmla="*/ 1693 h 17672"/>
                      <a:gd name="connsiteX6" fmla="*/ 4377 w 12510"/>
                      <a:gd name="connsiteY6" fmla="*/ 2746 h 17672"/>
                      <a:gd name="connsiteX7" fmla="*/ 4684 w 12510"/>
                      <a:gd name="connsiteY7" fmla="*/ 3422 h 17672"/>
                      <a:gd name="connsiteX8" fmla="*/ 4158 w 12510"/>
                      <a:gd name="connsiteY8" fmla="*/ 4299 h 17672"/>
                      <a:gd name="connsiteX9" fmla="*/ 4772 w 12510"/>
                      <a:gd name="connsiteY9" fmla="*/ 5869 h 17672"/>
                      <a:gd name="connsiteX10" fmla="*/ 3324 w 12510"/>
                      <a:gd name="connsiteY10" fmla="*/ 5255 h 17672"/>
                      <a:gd name="connsiteX11" fmla="*/ 771 w 12510"/>
                      <a:gd name="connsiteY11" fmla="*/ 2421 h 17672"/>
                      <a:gd name="connsiteX12" fmla="*/ 1140 w 12510"/>
                      <a:gd name="connsiteY12" fmla="*/ 4238 h 17672"/>
                      <a:gd name="connsiteX13" fmla="*/ 648 w 12510"/>
                      <a:gd name="connsiteY13" fmla="*/ 7440 h 17672"/>
                      <a:gd name="connsiteX14" fmla="*/ 859 w 12510"/>
                      <a:gd name="connsiteY14" fmla="*/ 8861 h 17672"/>
                      <a:gd name="connsiteX15" fmla="*/ 4465 w 12510"/>
                      <a:gd name="connsiteY15" fmla="*/ 10090 h 17672"/>
                      <a:gd name="connsiteX16" fmla="*/ 4377 w 12510"/>
                      <a:gd name="connsiteY16" fmla="*/ 10967 h 17672"/>
                      <a:gd name="connsiteX17" fmla="*/ 2737 w 12510"/>
                      <a:gd name="connsiteY17" fmla="*/ 12072 h 17672"/>
                      <a:gd name="connsiteX18" fmla="*/ 2342 w 12510"/>
                      <a:gd name="connsiteY18" fmla="*/ 15371 h 17672"/>
                      <a:gd name="connsiteX19" fmla="*/ 1263 w 12510"/>
                      <a:gd name="connsiteY19" fmla="*/ 16907 h 17672"/>
                      <a:gd name="connsiteX20" fmla="*/ 2798 w 12510"/>
                      <a:gd name="connsiteY20" fmla="*/ 17652 h 17672"/>
                      <a:gd name="connsiteX21" fmla="*/ 5018 w 12510"/>
                      <a:gd name="connsiteY21" fmla="*/ 15020 h 17672"/>
                      <a:gd name="connsiteX22" fmla="*/ 5579 w 12510"/>
                      <a:gd name="connsiteY22" fmla="*/ 13906 h 17672"/>
                      <a:gd name="connsiteX23" fmla="*/ 6685 w 12510"/>
                      <a:gd name="connsiteY23" fmla="*/ 11993 h 17672"/>
                      <a:gd name="connsiteX24" fmla="*/ 8536 w 12510"/>
                      <a:gd name="connsiteY24" fmla="*/ 13845 h 17672"/>
                      <a:gd name="connsiteX25" fmla="*/ 9115 w 12510"/>
                      <a:gd name="connsiteY25" fmla="*/ 15169 h 17672"/>
                      <a:gd name="connsiteX26" fmla="*/ 7948 w 12510"/>
                      <a:gd name="connsiteY26" fmla="*/ 16924 h 17672"/>
                      <a:gd name="connsiteX27" fmla="*/ 10352 w 12510"/>
                      <a:gd name="connsiteY27" fmla="*/ 16705 h 17672"/>
                      <a:gd name="connsiteX28" fmla="*/ 10659 w 12510"/>
                      <a:gd name="connsiteY28" fmla="*/ 13134 h 17672"/>
                      <a:gd name="connsiteX29" fmla="*/ 11589 w 12510"/>
                      <a:gd name="connsiteY29" fmla="*/ 6413 h 17672"/>
                      <a:gd name="connsiteX30" fmla="*/ 12510 w 12510"/>
                      <a:gd name="connsiteY30" fmla="*/ 5431 h 17672"/>
                      <a:gd name="connsiteX31" fmla="*/ 12203 w 12510"/>
                      <a:gd name="connsiteY31" fmla="*/ 3457 h 17672"/>
                      <a:gd name="connsiteX32" fmla="*/ 12414 w 12510"/>
                      <a:gd name="connsiteY32" fmla="*/ 2343 h 1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510" h="17672">
                        <a:moveTo>
                          <a:pt x="12387" y="2307"/>
                        </a:moveTo>
                        <a:cubicBezTo>
                          <a:pt x="12387" y="2307"/>
                          <a:pt x="10449" y="2307"/>
                          <a:pt x="9922" y="6229"/>
                        </a:cubicBezTo>
                        <a:cubicBezTo>
                          <a:pt x="9396" y="10151"/>
                          <a:pt x="8106" y="8940"/>
                          <a:pt x="8378" y="6782"/>
                        </a:cubicBezTo>
                        <a:cubicBezTo>
                          <a:pt x="8650" y="4624"/>
                          <a:pt x="10133" y="1141"/>
                          <a:pt x="9431" y="368"/>
                        </a:cubicBezTo>
                        <a:cubicBezTo>
                          <a:pt x="8729" y="-404"/>
                          <a:pt x="7395" y="921"/>
                          <a:pt x="6746" y="0"/>
                        </a:cubicBezTo>
                        <a:cubicBezTo>
                          <a:pt x="6685" y="1421"/>
                          <a:pt x="6193" y="1483"/>
                          <a:pt x="5825" y="1693"/>
                        </a:cubicBezTo>
                        <a:cubicBezTo>
                          <a:pt x="5456" y="1904"/>
                          <a:pt x="4316" y="2158"/>
                          <a:pt x="4377" y="2746"/>
                        </a:cubicBezTo>
                        <a:cubicBezTo>
                          <a:pt x="4439" y="3334"/>
                          <a:pt x="4684" y="2930"/>
                          <a:pt x="4684" y="3422"/>
                        </a:cubicBezTo>
                        <a:cubicBezTo>
                          <a:pt x="4684" y="3913"/>
                          <a:pt x="4158" y="3852"/>
                          <a:pt x="4158" y="4299"/>
                        </a:cubicBezTo>
                        <a:cubicBezTo>
                          <a:pt x="4158" y="4746"/>
                          <a:pt x="4772" y="5317"/>
                          <a:pt x="4772" y="5869"/>
                        </a:cubicBezTo>
                        <a:cubicBezTo>
                          <a:pt x="4772" y="6422"/>
                          <a:pt x="4061" y="6457"/>
                          <a:pt x="3324" y="5255"/>
                        </a:cubicBezTo>
                        <a:cubicBezTo>
                          <a:pt x="2587" y="4053"/>
                          <a:pt x="1263" y="1895"/>
                          <a:pt x="771" y="2421"/>
                        </a:cubicBezTo>
                        <a:cubicBezTo>
                          <a:pt x="280" y="2948"/>
                          <a:pt x="982" y="3834"/>
                          <a:pt x="1140" y="4238"/>
                        </a:cubicBezTo>
                        <a:cubicBezTo>
                          <a:pt x="1298" y="4641"/>
                          <a:pt x="2245" y="6914"/>
                          <a:pt x="648" y="7440"/>
                        </a:cubicBezTo>
                        <a:cubicBezTo>
                          <a:pt x="-1" y="7598"/>
                          <a:pt x="-492" y="8677"/>
                          <a:pt x="859" y="8861"/>
                        </a:cubicBezTo>
                        <a:cubicBezTo>
                          <a:pt x="2210" y="9046"/>
                          <a:pt x="3693" y="9168"/>
                          <a:pt x="4465" y="10090"/>
                        </a:cubicBezTo>
                        <a:cubicBezTo>
                          <a:pt x="5237" y="11011"/>
                          <a:pt x="4895" y="10704"/>
                          <a:pt x="4377" y="10967"/>
                        </a:cubicBezTo>
                        <a:cubicBezTo>
                          <a:pt x="3860" y="11230"/>
                          <a:pt x="2737" y="11704"/>
                          <a:pt x="2737" y="12072"/>
                        </a:cubicBezTo>
                        <a:cubicBezTo>
                          <a:pt x="2737" y="12441"/>
                          <a:pt x="2956" y="14538"/>
                          <a:pt x="2342" y="15371"/>
                        </a:cubicBezTo>
                        <a:cubicBezTo>
                          <a:pt x="2023" y="15911"/>
                          <a:pt x="1663" y="16424"/>
                          <a:pt x="1263" y="16907"/>
                        </a:cubicBezTo>
                        <a:cubicBezTo>
                          <a:pt x="1564" y="17457"/>
                          <a:pt x="2179" y="17756"/>
                          <a:pt x="2798" y="17652"/>
                        </a:cubicBezTo>
                        <a:cubicBezTo>
                          <a:pt x="3114" y="16389"/>
                          <a:pt x="4342" y="14880"/>
                          <a:pt x="5018" y="15020"/>
                        </a:cubicBezTo>
                        <a:cubicBezTo>
                          <a:pt x="5390" y="14775"/>
                          <a:pt x="5603" y="14351"/>
                          <a:pt x="5579" y="13906"/>
                        </a:cubicBezTo>
                        <a:cubicBezTo>
                          <a:pt x="5579" y="13073"/>
                          <a:pt x="6035" y="11993"/>
                          <a:pt x="6685" y="11993"/>
                        </a:cubicBezTo>
                        <a:cubicBezTo>
                          <a:pt x="7334" y="11993"/>
                          <a:pt x="7948" y="13845"/>
                          <a:pt x="8536" y="13845"/>
                        </a:cubicBezTo>
                        <a:cubicBezTo>
                          <a:pt x="9124" y="13845"/>
                          <a:pt x="9676" y="14678"/>
                          <a:pt x="9115" y="15169"/>
                        </a:cubicBezTo>
                        <a:cubicBezTo>
                          <a:pt x="8553" y="15661"/>
                          <a:pt x="7272" y="16284"/>
                          <a:pt x="7948" y="16924"/>
                        </a:cubicBezTo>
                        <a:cubicBezTo>
                          <a:pt x="8624" y="17565"/>
                          <a:pt x="9150" y="17600"/>
                          <a:pt x="10352" y="16705"/>
                        </a:cubicBezTo>
                        <a:cubicBezTo>
                          <a:pt x="11554" y="15810"/>
                          <a:pt x="10659" y="15012"/>
                          <a:pt x="10659" y="13134"/>
                        </a:cubicBezTo>
                        <a:cubicBezTo>
                          <a:pt x="10746" y="10869"/>
                          <a:pt x="11057" y="8617"/>
                          <a:pt x="11589" y="6413"/>
                        </a:cubicBezTo>
                        <a:cubicBezTo>
                          <a:pt x="12142" y="6536"/>
                          <a:pt x="12510" y="5861"/>
                          <a:pt x="12510" y="5431"/>
                        </a:cubicBezTo>
                        <a:cubicBezTo>
                          <a:pt x="12359" y="4782"/>
                          <a:pt x="12256" y="4122"/>
                          <a:pt x="12203" y="3457"/>
                        </a:cubicBezTo>
                        <a:cubicBezTo>
                          <a:pt x="12203" y="2378"/>
                          <a:pt x="12414" y="2343"/>
                          <a:pt x="12414" y="23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8" name="Freeform 97">
                    <a:extLst>
                      <a:ext uri="{FF2B5EF4-FFF2-40B4-BE49-F238E27FC236}">
                        <a16:creationId xmlns:a16="http://schemas.microsoft.com/office/drawing/2014/main" id="{3BD97718-A431-7358-C0C5-38A6DBF27C19}"/>
                      </a:ext>
                    </a:extLst>
                  </p:cNvPr>
                  <p:cNvSpPr/>
                  <p:nvPr/>
                </p:nvSpPr>
                <p:spPr>
                  <a:xfrm>
                    <a:off x="1819360" y="1421850"/>
                    <a:ext cx="3865" cy="16038"/>
                  </a:xfrm>
                  <a:custGeom>
                    <a:avLst/>
                    <a:gdLst>
                      <a:gd name="connsiteX0" fmla="*/ 3429 w 3865"/>
                      <a:gd name="connsiteY0" fmla="*/ 2080 h 16038"/>
                      <a:gd name="connsiteX1" fmla="*/ 3491 w 3865"/>
                      <a:gd name="connsiteY1" fmla="*/ 18 h 16038"/>
                      <a:gd name="connsiteX2" fmla="*/ 1455 w 3865"/>
                      <a:gd name="connsiteY2" fmla="*/ 1123 h 16038"/>
                      <a:gd name="connsiteX3" fmla="*/ 1701 w 3865"/>
                      <a:gd name="connsiteY3" fmla="*/ 2422 h 16038"/>
                      <a:gd name="connsiteX4" fmla="*/ 1982 w 3865"/>
                      <a:gd name="connsiteY4" fmla="*/ 3685 h 16038"/>
                      <a:gd name="connsiteX5" fmla="*/ 622 w 3865"/>
                      <a:gd name="connsiteY5" fmla="*/ 3808 h 16038"/>
                      <a:gd name="connsiteX6" fmla="*/ 8 w 3865"/>
                      <a:gd name="connsiteY6" fmla="*/ 8985 h 16038"/>
                      <a:gd name="connsiteX7" fmla="*/ 780 w 3865"/>
                      <a:gd name="connsiteY7" fmla="*/ 7905 h 16038"/>
                      <a:gd name="connsiteX8" fmla="*/ 841 w 3865"/>
                      <a:gd name="connsiteY8" fmla="*/ 10125 h 16038"/>
                      <a:gd name="connsiteX9" fmla="*/ 1455 w 3865"/>
                      <a:gd name="connsiteY9" fmla="*/ 11669 h 16038"/>
                      <a:gd name="connsiteX10" fmla="*/ 2166 w 3865"/>
                      <a:gd name="connsiteY10" fmla="*/ 13880 h 16038"/>
                      <a:gd name="connsiteX11" fmla="*/ 2657 w 3865"/>
                      <a:gd name="connsiteY11" fmla="*/ 16038 h 16038"/>
                      <a:gd name="connsiteX12" fmla="*/ 2815 w 3865"/>
                      <a:gd name="connsiteY12" fmla="*/ 14284 h 16038"/>
                      <a:gd name="connsiteX13" fmla="*/ 2350 w 3865"/>
                      <a:gd name="connsiteY13" fmla="*/ 11696 h 16038"/>
                      <a:gd name="connsiteX14" fmla="*/ 2815 w 3865"/>
                      <a:gd name="connsiteY14" fmla="*/ 11634 h 16038"/>
                      <a:gd name="connsiteX15" fmla="*/ 2657 w 3865"/>
                      <a:gd name="connsiteY15" fmla="*/ 10581 h 16038"/>
                      <a:gd name="connsiteX16" fmla="*/ 2815 w 3865"/>
                      <a:gd name="connsiteY16" fmla="*/ 7993 h 16038"/>
                      <a:gd name="connsiteX17" fmla="*/ 3693 w 3865"/>
                      <a:gd name="connsiteY17" fmla="*/ 9537 h 16038"/>
                      <a:gd name="connsiteX18" fmla="*/ 3263 w 3865"/>
                      <a:gd name="connsiteY18" fmla="*/ 3834 h 16038"/>
                      <a:gd name="connsiteX19" fmla="*/ 3447 w 3865"/>
                      <a:gd name="connsiteY19" fmla="*/ 2080 h 16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65" h="16038">
                        <a:moveTo>
                          <a:pt x="3429" y="2080"/>
                        </a:moveTo>
                        <a:cubicBezTo>
                          <a:pt x="3736" y="1650"/>
                          <a:pt x="3675" y="-201"/>
                          <a:pt x="3491" y="18"/>
                        </a:cubicBezTo>
                        <a:cubicBezTo>
                          <a:pt x="2849" y="451"/>
                          <a:pt x="2168" y="821"/>
                          <a:pt x="1455" y="1123"/>
                        </a:cubicBezTo>
                        <a:cubicBezTo>
                          <a:pt x="780" y="1431"/>
                          <a:pt x="1271" y="1834"/>
                          <a:pt x="1701" y="2422"/>
                        </a:cubicBezTo>
                        <a:cubicBezTo>
                          <a:pt x="1977" y="2781"/>
                          <a:pt x="2080" y="3243"/>
                          <a:pt x="1982" y="3685"/>
                        </a:cubicBezTo>
                        <a:cubicBezTo>
                          <a:pt x="1533" y="3769"/>
                          <a:pt x="1078" y="3809"/>
                          <a:pt x="622" y="3808"/>
                        </a:cubicBezTo>
                        <a:cubicBezTo>
                          <a:pt x="-115" y="3808"/>
                          <a:pt x="8" y="8985"/>
                          <a:pt x="8" y="8985"/>
                        </a:cubicBezTo>
                        <a:cubicBezTo>
                          <a:pt x="229" y="8600"/>
                          <a:pt x="487" y="8239"/>
                          <a:pt x="780" y="7905"/>
                        </a:cubicBezTo>
                        <a:cubicBezTo>
                          <a:pt x="1332" y="7195"/>
                          <a:pt x="903" y="8923"/>
                          <a:pt x="841" y="10125"/>
                        </a:cubicBezTo>
                        <a:cubicBezTo>
                          <a:pt x="780" y="11327"/>
                          <a:pt x="1025" y="11669"/>
                          <a:pt x="1455" y="11669"/>
                        </a:cubicBezTo>
                        <a:cubicBezTo>
                          <a:pt x="1885" y="11669"/>
                          <a:pt x="2043" y="13117"/>
                          <a:pt x="2166" y="13880"/>
                        </a:cubicBezTo>
                        <a:cubicBezTo>
                          <a:pt x="2289" y="14643"/>
                          <a:pt x="2473" y="16038"/>
                          <a:pt x="2657" y="16038"/>
                        </a:cubicBezTo>
                        <a:cubicBezTo>
                          <a:pt x="2842" y="16038"/>
                          <a:pt x="2754" y="14714"/>
                          <a:pt x="2815" y="14284"/>
                        </a:cubicBezTo>
                        <a:cubicBezTo>
                          <a:pt x="2724" y="13411"/>
                          <a:pt x="2569" y="12546"/>
                          <a:pt x="2350" y="11696"/>
                        </a:cubicBezTo>
                        <a:lnTo>
                          <a:pt x="2815" y="11634"/>
                        </a:lnTo>
                        <a:cubicBezTo>
                          <a:pt x="2815" y="11634"/>
                          <a:pt x="2877" y="11503"/>
                          <a:pt x="2657" y="10581"/>
                        </a:cubicBezTo>
                        <a:cubicBezTo>
                          <a:pt x="2043" y="7712"/>
                          <a:pt x="2596" y="8116"/>
                          <a:pt x="2815" y="7993"/>
                        </a:cubicBezTo>
                        <a:cubicBezTo>
                          <a:pt x="3035" y="7870"/>
                          <a:pt x="3061" y="7686"/>
                          <a:pt x="3693" y="9537"/>
                        </a:cubicBezTo>
                        <a:cubicBezTo>
                          <a:pt x="4158" y="5221"/>
                          <a:pt x="3570" y="4168"/>
                          <a:pt x="3263" y="3834"/>
                        </a:cubicBezTo>
                        <a:cubicBezTo>
                          <a:pt x="2956" y="3501"/>
                          <a:pt x="3140" y="2510"/>
                          <a:pt x="3447" y="208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9" name="Freeform 98">
                    <a:extLst>
                      <a:ext uri="{FF2B5EF4-FFF2-40B4-BE49-F238E27FC236}">
                        <a16:creationId xmlns:a16="http://schemas.microsoft.com/office/drawing/2014/main" id="{6F2A8167-1938-EB68-7D24-2FB0A13698C1}"/>
                      </a:ext>
                    </a:extLst>
                  </p:cNvPr>
                  <p:cNvSpPr/>
                  <p:nvPr/>
                </p:nvSpPr>
                <p:spPr>
                  <a:xfrm>
                    <a:off x="1809524" y="1421850"/>
                    <a:ext cx="3850" cy="16099"/>
                  </a:xfrm>
                  <a:custGeom>
                    <a:avLst/>
                    <a:gdLst>
                      <a:gd name="connsiteX0" fmla="*/ 3220 w 3850"/>
                      <a:gd name="connsiteY0" fmla="*/ 3834 h 16099"/>
                      <a:gd name="connsiteX1" fmla="*/ 1895 w 3850"/>
                      <a:gd name="connsiteY1" fmla="*/ 3712 h 16099"/>
                      <a:gd name="connsiteX2" fmla="*/ 2141 w 3850"/>
                      <a:gd name="connsiteY2" fmla="*/ 2422 h 16099"/>
                      <a:gd name="connsiteX3" fmla="*/ 2386 w 3850"/>
                      <a:gd name="connsiteY3" fmla="*/ 1159 h 16099"/>
                      <a:gd name="connsiteX4" fmla="*/ 351 w 3850"/>
                      <a:gd name="connsiteY4" fmla="*/ 18 h 16099"/>
                      <a:gd name="connsiteX5" fmla="*/ 412 w 3850"/>
                      <a:gd name="connsiteY5" fmla="*/ 2115 h 16099"/>
                      <a:gd name="connsiteX6" fmla="*/ 596 w 3850"/>
                      <a:gd name="connsiteY6" fmla="*/ 3870 h 16099"/>
                      <a:gd name="connsiteX7" fmla="*/ 167 w 3850"/>
                      <a:gd name="connsiteY7" fmla="*/ 9546 h 16099"/>
                      <a:gd name="connsiteX8" fmla="*/ 1044 w 3850"/>
                      <a:gd name="connsiteY8" fmla="*/ 8002 h 16099"/>
                      <a:gd name="connsiteX9" fmla="*/ 1193 w 3850"/>
                      <a:gd name="connsiteY9" fmla="*/ 10634 h 16099"/>
                      <a:gd name="connsiteX10" fmla="*/ 1044 w 3850"/>
                      <a:gd name="connsiteY10" fmla="*/ 11643 h 16099"/>
                      <a:gd name="connsiteX11" fmla="*/ 1500 w 3850"/>
                      <a:gd name="connsiteY11" fmla="*/ 11713 h 16099"/>
                      <a:gd name="connsiteX12" fmla="*/ 1070 w 3850"/>
                      <a:gd name="connsiteY12" fmla="*/ 14345 h 16099"/>
                      <a:gd name="connsiteX13" fmla="*/ 1193 w 3850"/>
                      <a:gd name="connsiteY13" fmla="*/ 16100 h 16099"/>
                      <a:gd name="connsiteX14" fmla="*/ 1684 w 3850"/>
                      <a:gd name="connsiteY14" fmla="*/ 13942 h 16099"/>
                      <a:gd name="connsiteX15" fmla="*/ 2395 w 3850"/>
                      <a:gd name="connsiteY15" fmla="*/ 11687 h 16099"/>
                      <a:gd name="connsiteX16" fmla="*/ 3009 w 3850"/>
                      <a:gd name="connsiteY16" fmla="*/ 10151 h 16099"/>
                      <a:gd name="connsiteX17" fmla="*/ 3106 w 3850"/>
                      <a:gd name="connsiteY17" fmla="*/ 7958 h 16099"/>
                      <a:gd name="connsiteX18" fmla="*/ 3843 w 3850"/>
                      <a:gd name="connsiteY18" fmla="*/ 9011 h 16099"/>
                      <a:gd name="connsiteX19" fmla="*/ 3228 w 3850"/>
                      <a:gd name="connsiteY19" fmla="*/ 3861 h 16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50" h="16099">
                        <a:moveTo>
                          <a:pt x="3220" y="3834"/>
                        </a:moveTo>
                        <a:cubicBezTo>
                          <a:pt x="2775" y="3837"/>
                          <a:pt x="2331" y="3796"/>
                          <a:pt x="1895" y="3712"/>
                        </a:cubicBezTo>
                        <a:cubicBezTo>
                          <a:pt x="1775" y="3267"/>
                          <a:pt x="1865" y="2791"/>
                          <a:pt x="2141" y="2422"/>
                        </a:cubicBezTo>
                        <a:cubicBezTo>
                          <a:pt x="2570" y="1834"/>
                          <a:pt x="3062" y="1492"/>
                          <a:pt x="2386" y="1159"/>
                        </a:cubicBezTo>
                        <a:cubicBezTo>
                          <a:pt x="1672" y="847"/>
                          <a:pt x="989" y="465"/>
                          <a:pt x="351" y="18"/>
                        </a:cubicBezTo>
                        <a:cubicBezTo>
                          <a:pt x="167" y="-201"/>
                          <a:pt x="105" y="1650"/>
                          <a:pt x="412" y="2115"/>
                        </a:cubicBezTo>
                        <a:cubicBezTo>
                          <a:pt x="719" y="2580"/>
                          <a:pt x="912" y="3589"/>
                          <a:pt x="596" y="3870"/>
                        </a:cubicBezTo>
                        <a:cubicBezTo>
                          <a:pt x="281" y="4150"/>
                          <a:pt x="-281" y="5256"/>
                          <a:pt x="167" y="9546"/>
                        </a:cubicBezTo>
                        <a:cubicBezTo>
                          <a:pt x="781" y="7695"/>
                          <a:pt x="842" y="7879"/>
                          <a:pt x="1044" y="8002"/>
                        </a:cubicBezTo>
                        <a:cubicBezTo>
                          <a:pt x="1246" y="8125"/>
                          <a:pt x="1807" y="7756"/>
                          <a:pt x="1193" y="10634"/>
                        </a:cubicBezTo>
                        <a:cubicBezTo>
                          <a:pt x="982" y="11511"/>
                          <a:pt x="1044" y="11643"/>
                          <a:pt x="1044" y="11643"/>
                        </a:cubicBezTo>
                        <a:lnTo>
                          <a:pt x="1500" y="11713"/>
                        </a:lnTo>
                        <a:cubicBezTo>
                          <a:pt x="1297" y="12579"/>
                          <a:pt x="1153" y="13459"/>
                          <a:pt x="1070" y="14345"/>
                        </a:cubicBezTo>
                        <a:cubicBezTo>
                          <a:pt x="1132" y="14714"/>
                          <a:pt x="982" y="16100"/>
                          <a:pt x="1193" y="16100"/>
                        </a:cubicBezTo>
                        <a:cubicBezTo>
                          <a:pt x="1404" y="16100"/>
                          <a:pt x="1562" y="14679"/>
                          <a:pt x="1684" y="13942"/>
                        </a:cubicBezTo>
                        <a:cubicBezTo>
                          <a:pt x="1807" y="13205"/>
                          <a:pt x="1965" y="11687"/>
                          <a:pt x="2395" y="11687"/>
                        </a:cubicBezTo>
                        <a:cubicBezTo>
                          <a:pt x="2825" y="11687"/>
                          <a:pt x="3106" y="11380"/>
                          <a:pt x="3009" y="10151"/>
                        </a:cubicBezTo>
                        <a:cubicBezTo>
                          <a:pt x="2913" y="8923"/>
                          <a:pt x="2518" y="7256"/>
                          <a:pt x="3106" y="7958"/>
                        </a:cubicBezTo>
                        <a:cubicBezTo>
                          <a:pt x="3385" y="8284"/>
                          <a:pt x="3631" y="8637"/>
                          <a:pt x="3843" y="9011"/>
                        </a:cubicBezTo>
                        <a:cubicBezTo>
                          <a:pt x="3843" y="9011"/>
                          <a:pt x="3965" y="3861"/>
                          <a:pt x="3228" y="386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0" name="Freeform 99">
                    <a:extLst>
                      <a:ext uri="{FF2B5EF4-FFF2-40B4-BE49-F238E27FC236}">
                        <a16:creationId xmlns:a16="http://schemas.microsoft.com/office/drawing/2014/main" id="{72CCC4D9-3E0D-39F2-C188-13C582471A44}"/>
                      </a:ext>
                    </a:extLst>
                  </p:cNvPr>
                  <p:cNvSpPr/>
                  <p:nvPr/>
                </p:nvSpPr>
                <p:spPr>
                  <a:xfrm>
                    <a:off x="1759827" y="1431440"/>
                    <a:ext cx="12470" cy="17767"/>
                  </a:xfrm>
                  <a:custGeom>
                    <a:avLst/>
                    <a:gdLst>
                      <a:gd name="connsiteX0" fmla="*/ 12418 w 12470"/>
                      <a:gd name="connsiteY0" fmla="*/ 2307 h 17767"/>
                      <a:gd name="connsiteX1" fmla="*/ 9953 w 12470"/>
                      <a:gd name="connsiteY1" fmla="*/ 6220 h 17767"/>
                      <a:gd name="connsiteX2" fmla="*/ 8417 w 12470"/>
                      <a:gd name="connsiteY2" fmla="*/ 6835 h 17767"/>
                      <a:gd name="connsiteX3" fmla="*/ 9461 w 12470"/>
                      <a:gd name="connsiteY3" fmla="*/ 395 h 17767"/>
                      <a:gd name="connsiteX4" fmla="*/ 6750 w 12470"/>
                      <a:gd name="connsiteY4" fmla="*/ 0 h 17767"/>
                      <a:gd name="connsiteX5" fmla="*/ 5829 w 12470"/>
                      <a:gd name="connsiteY5" fmla="*/ 1755 h 17767"/>
                      <a:gd name="connsiteX6" fmla="*/ 4408 w 12470"/>
                      <a:gd name="connsiteY6" fmla="*/ 2808 h 17767"/>
                      <a:gd name="connsiteX7" fmla="*/ 4654 w 12470"/>
                      <a:gd name="connsiteY7" fmla="*/ 3483 h 17767"/>
                      <a:gd name="connsiteX8" fmla="*/ 4162 w 12470"/>
                      <a:gd name="connsiteY8" fmla="*/ 4360 h 17767"/>
                      <a:gd name="connsiteX9" fmla="*/ 4776 w 12470"/>
                      <a:gd name="connsiteY9" fmla="*/ 5966 h 17767"/>
                      <a:gd name="connsiteX10" fmla="*/ 3329 w 12470"/>
                      <a:gd name="connsiteY10" fmla="*/ 5352 h 17767"/>
                      <a:gd name="connsiteX11" fmla="*/ 767 w 12470"/>
                      <a:gd name="connsiteY11" fmla="*/ 2518 h 17767"/>
                      <a:gd name="connsiteX12" fmla="*/ 1144 w 12470"/>
                      <a:gd name="connsiteY12" fmla="*/ 4334 h 17767"/>
                      <a:gd name="connsiteX13" fmla="*/ 644 w 12470"/>
                      <a:gd name="connsiteY13" fmla="*/ 7536 h 17767"/>
                      <a:gd name="connsiteX14" fmla="*/ 863 w 12470"/>
                      <a:gd name="connsiteY14" fmla="*/ 8984 h 17767"/>
                      <a:gd name="connsiteX15" fmla="*/ 4469 w 12470"/>
                      <a:gd name="connsiteY15" fmla="*/ 10186 h 17767"/>
                      <a:gd name="connsiteX16" fmla="*/ 4408 w 12470"/>
                      <a:gd name="connsiteY16" fmla="*/ 11063 h 17767"/>
                      <a:gd name="connsiteX17" fmla="*/ 2741 w 12470"/>
                      <a:gd name="connsiteY17" fmla="*/ 12169 h 17767"/>
                      <a:gd name="connsiteX18" fmla="*/ 2346 w 12470"/>
                      <a:gd name="connsiteY18" fmla="*/ 15494 h 17767"/>
                      <a:gd name="connsiteX19" fmla="*/ 1267 w 12470"/>
                      <a:gd name="connsiteY19" fmla="*/ 17038 h 17767"/>
                      <a:gd name="connsiteX20" fmla="*/ 2802 w 12470"/>
                      <a:gd name="connsiteY20" fmla="*/ 17749 h 17767"/>
                      <a:gd name="connsiteX21" fmla="*/ 5057 w 12470"/>
                      <a:gd name="connsiteY21" fmla="*/ 15117 h 17767"/>
                      <a:gd name="connsiteX22" fmla="*/ 5575 w 12470"/>
                      <a:gd name="connsiteY22" fmla="*/ 14003 h 17767"/>
                      <a:gd name="connsiteX23" fmla="*/ 6689 w 12470"/>
                      <a:gd name="connsiteY23" fmla="*/ 12064 h 17767"/>
                      <a:gd name="connsiteX24" fmla="*/ 8567 w 12470"/>
                      <a:gd name="connsiteY24" fmla="*/ 13941 h 17767"/>
                      <a:gd name="connsiteX25" fmla="*/ 9350 w 12470"/>
                      <a:gd name="connsiteY25" fmla="*/ 14754 h 17767"/>
                      <a:gd name="connsiteX26" fmla="*/ 9119 w 12470"/>
                      <a:gd name="connsiteY26" fmla="*/ 15301 h 17767"/>
                      <a:gd name="connsiteX27" fmla="*/ 7952 w 12470"/>
                      <a:gd name="connsiteY27" fmla="*/ 16994 h 17767"/>
                      <a:gd name="connsiteX28" fmla="*/ 10383 w 12470"/>
                      <a:gd name="connsiteY28" fmla="*/ 16784 h 17767"/>
                      <a:gd name="connsiteX29" fmla="*/ 10663 w 12470"/>
                      <a:gd name="connsiteY29" fmla="*/ 13204 h 17767"/>
                      <a:gd name="connsiteX30" fmla="*/ 11541 w 12470"/>
                      <a:gd name="connsiteY30" fmla="*/ 6519 h 17767"/>
                      <a:gd name="connsiteX31" fmla="*/ 12471 w 12470"/>
                      <a:gd name="connsiteY31" fmla="*/ 5501 h 17767"/>
                      <a:gd name="connsiteX32" fmla="*/ 12164 w 12470"/>
                      <a:gd name="connsiteY32" fmla="*/ 3527 h 17767"/>
                      <a:gd name="connsiteX33" fmla="*/ 12418 w 12470"/>
                      <a:gd name="connsiteY33" fmla="*/ 2307 h 17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70" h="17767">
                        <a:moveTo>
                          <a:pt x="12418" y="2307"/>
                        </a:moveTo>
                        <a:cubicBezTo>
                          <a:pt x="12418" y="2307"/>
                          <a:pt x="10479" y="2307"/>
                          <a:pt x="9953" y="6220"/>
                        </a:cubicBezTo>
                        <a:cubicBezTo>
                          <a:pt x="9426" y="10133"/>
                          <a:pt x="8110" y="8993"/>
                          <a:pt x="8417" y="6835"/>
                        </a:cubicBezTo>
                        <a:cubicBezTo>
                          <a:pt x="8725" y="4676"/>
                          <a:pt x="10172" y="1167"/>
                          <a:pt x="9461" y="395"/>
                        </a:cubicBezTo>
                        <a:cubicBezTo>
                          <a:pt x="8751" y="-377"/>
                          <a:pt x="7400" y="956"/>
                          <a:pt x="6750" y="0"/>
                        </a:cubicBezTo>
                        <a:cubicBezTo>
                          <a:pt x="6689" y="1448"/>
                          <a:pt x="6198" y="1509"/>
                          <a:pt x="5829" y="1755"/>
                        </a:cubicBezTo>
                        <a:cubicBezTo>
                          <a:pt x="5461" y="2000"/>
                          <a:pt x="4347" y="2193"/>
                          <a:pt x="4408" y="2808"/>
                        </a:cubicBezTo>
                        <a:cubicBezTo>
                          <a:pt x="4469" y="3422"/>
                          <a:pt x="4654" y="2992"/>
                          <a:pt x="4654" y="3483"/>
                        </a:cubicBezTo>
                        <a:cubicBezTo>
                          <a:pt x="4654" y="3974"/>
                          <a:pt x="4162" y="3913"/>
                          <a:pt x="4162" y="4360"/>
                        </a:cubicBezTo>
                        <a:cubicBezTo>
                          <a:pt x="4162" y="4808"/>
                          <a:pt x="4776" y="5413"/>
                          <a:pt x="4776" y="5966"/>
                        </a:cubicBezTo>
                        <a:cubicBezTo>
                          <a:pt x="4776" y="6519"/>
                          <a:pt x="4066" y="6554"/>
                          <a:pt x="3329" y="5352"/>
                        </a:cubicBezTo>
                        <a:cubicBezTo>
                          <a:pt x="2592" y="4150"/>
                          <a:pt x="1267" y="1992"/>
                          <a:pt x="767" y="2518"/>
                        </a:cubicBezTo>
                        <a:cubicBezTo>
                          <a:pt x="267" y="3044"/>
                          <a:pt x="986" y="3931"/>
                          <a:pt x="1144" y="4334"/>
                        </a:cubicBezTo>
                        <a:cubicBezTo>
                          <a:pt x="1302" y="4738"/>
                          <a:pt x="2250" y="7045"/>
                          <a:pt x="644" y="7536"/>
                        </a:cubicBezTo>
                        <a:cubicBezTo>
                          <a:pt x="4" y="7694"/>
                          <a:pt x="-496" y="8774"/>
                          <a:pt x="863" y="8984"/>
                        </a:cubicBezTo>
                        <a:cubicBezTo>
                          <a:pt x="2223" y="9195"/>
                          <a:pt x="3697" y="9230"/>
                          <a:pt x="4469" y="10186"/>
                        </a:cubicBezTo>
                        <a:cubicBezTo>
                          <a:pt x="5241" y="11142"/>
                          <a:pt x="4899" y="10809"/>
                          <a:pt x="4408" y="11063"/>
                        </a:cubicBezTo>
                        <a:cubicBezTo>
                          <a:pt x="3917" y="11318"/>
                          <a:pt x="2741" y="11800"/>
                          <a:pt x="2741" y="12169"/>
                        </a:cubicBezTo>
                        <a:cubicBezTo>
                          <a:pt x="2741" y="12537"/>
                          <a:pt x="2960" y="14634"/>
                          <a:pt x="2346" y="15494"/>
                        </a:cubicBezTo>
                        <a:cubicBezTo>
                          <a:pt x="1732" y="16354"/>
                          <a:pt x="1662" y="16731"/>
                          <a:pt x="1267" y="17038"/>
                        </a:cubicBezTo>
                        <a:cubicBezTo>
                          <a:pt x="1587" y="17565"/>
                          <a:pt x="2193" y="17845"/>
                          <a:pt x="2802" y="17749"/>
                        </a:cubicBezTo>
                        <a:cubicBezTo>
                          <a:pt x="3109" y="16485"/>
                          <a:pt x="4347" y="14976"/>
                          <a:pt x="5057" y="15117"/>
                        </a:cubicBezTo>
                        <a:cubicBezTo>
                          <a:pt x="5408" y="14858"/>
                          <a:pt x="5603" y="14438"/>
                          <a:pt x="5575" y="14003"/>
                        </a:cubicBezTo>
                        <a:cubicBezTo>
                          <a:pt x="5575" y="13204"/>
                          <a:pt x="6040" y="12064"/>
                          <a:pt x="6689" y="12064"/>
                        </a:cubicBezTo>
                        <a:cubicBezTo>
                          <a:pt x="7338" y="12064"/>
                          <a:pt x="7952" y="13941"/>
                          <a:pt x="8567" y="13941"/>
                        </a:cubicBezTo>
                        <a:cubicBezTo>
                          <a:pt x="9007" y="13949"/>
                          <a:pt x="9358" y="14313"/>
                          <a:pt x="9350" y="14754"/>
                        </a:cubicBezTo>
                        <a:cubicBezTo>
                          <a:pt x="9347" y="14959"/>
                          <a:pt x="9264" y="15155"/>
                          <a:pt x="9119" y="15301"/>
                        </a:cubicBezTo>
                        <a:cubicBezTo>
                          <a:pt x="8567" y="15792"/>
                          <a:pt x="7277" y="16380"/>
                          <a:pt x="7952" y="16994"/>
                        </a:cubicBezTo>
                        <a:cubicBezTo>
                          <a:pt x="8628" y="17608"/>
                          <a:pt x="9181" y="17670"/>
                          <a:pt x="10383" y="16784"/>
                        </a:cubicBezTo>
                        <a:cubicBezTo>
                          <a:pt x="11585" y="15898"/>
                          <a:pt x="10663" y="15082"/>
                          <a:pt x="10663" y="13204"/>
                        </a:cubicBezTo>
                        <a:cubicBezTo>
                          <a:pt x="10756" y="10954"/>
                          <a:pt x="11049" y="8717"/>
                          <a:pt x="11541" y="6519"/>
                        </a:cubicBezTo>
                        <a:cubicBezTo>
                          <a:pt x="12102" y="6606"/>
                          <a:pt x="12471" y="5931"/>
                          <a:pt x="12471" y="5501"/>
                        </a:cubicBezTo>
                        <a:cubicBezTo>
                          <a:pt x="12319" y="4852"/>
                          <a:pt x="12216" y="4192"/>
                          <a:pt x="12164" y="3527"/>
                        </a:cubicBezTo>
                        <a:cubicBezTo>
                          <a:pt x="12208" y="2351"/>
                          <a:pt x="12418" y="2307"/>
                          <a:pt x="12418" y="230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1" name="Freeform 100">
                    <a:extLst>
                      <a:ext uri="{FF2B5EF4-FFF2-40B4-BE49-F238E27FC236}">
                        <a16:creationId xmlns:a16="http://schemas.microsoft.com/office/drawing/2014/main" id="{DA593706-7827-51D6-578B-D2A439D02979}"/>
                      </a:ext>
                    </a:extLst>
                  </p:cNvPr>
                  <p:cNvSpPr/>
                  <p:nvPr/>
                </p:nvSpPr>
                <p:spPr>
                  <a:xfrm>
                    <a:off x="1776562" y="1410559"/>
                    <a:ext cx="12466" cy="17768"/>
                  </a:xfrm>
                  <a:custGeom>
                    <a:avLst/>
                    <a:gdLst>
                      <a:gd name="connsiteX0" fmla="*/ 12414 w 12466"/>
                      <a:gd name="connsiteY0" fmla="*/ 2307 h 17768"/>
                      <a:gd name="connsiteX1" fmla="*/ 9949 w 12466"/>
                      <a:gd name="connsiteY1" fmla="*/ 6256 h 17768"/>
                      <a:gd name="connsiteX2" fmla="*/ 8413 w 12466"/>
                      <a:gd name="connsiteY2" fmla="*/ 6808 h 17768"/>
                      <a:gd name="connsiteX3" fmla="*/ 9458 w 12466"/>
                      <a:gd name="connsiteY3" fmla="*/ 395 h 17768"/>
                      <a:gd name="connsiteX4" fmla="*/ 6746 w 12466"/>
                      <a:gd name="connsiteY4" fmla="*/ 0 h 17768"/>
                      <a:gd name="connsiteX5" fmla="*/ 5816 w 12466"/>
                      <a:gd name="connsiteY5" fmla="*/ 1755 h 17768"/>
                      <a:gd name="connsiteX6" fmla="*/ 4404 w 12466"/>
                      <a:gd name="connsiteY6" fmla="*/ 2808 h 17768"/>
                      <a:gd name="connsiteX7" fmla="*/ 4676 w 12466"/>
                      <a:gd name="connsiteY7" fmla="*/ 3483 h 17768"/>
                      <a:gd name="connsiteX8" fmla="*/ 4158 w 12466"/>
                      <a:gd name="connsiteY8" fmla="*/ 4360 h 17768"/>
                      <a:gd name="connsiteX9" fmla="*/ 4772 w 12466"/>
                      <a:gd name="connsiteY9" fmla="*/ 5966 h 17768"/>
                      <a:gd name="connsiteX10" fmla="*/ 3351 w 12466"/>
                      <a:gd name="connsiteY10" fmla="*/ 5352 h 17768"/>
                      <a:gd name="connsiteX11" fmla="*/ 763 w 12466"/>
                      <a:gd name="connsiteY11" fmla="*/ 2483 h 17768"/>
                      <a:gd name="connsiteX12" fmla="*/ 1140 w 12466"/>
                      <a:gd name="connsiteY12" fmla="*/ 4334 h 17768"/>
                      <a:gd name="connsiteX13" fmla="*/ 640 w 12466"/>
                      <a:gd name="connsiteY13" fmla="*/ 7536 h 17768"/>
                      <a:gd name="connsiteX14" fmla="*/ 886 w 12466"/>
                      <a:gd name="connsiteY14" fmla="*/ 8958 h 17768"/>
                      <a:gd name="connsiteX15" fmla="*/ 4465 w 12466"/>
                      <a:gd name="connsiteY15" fmla="*/ 10186 h 17768"/>
                      <a:gd name="connsiteX16" fmla="*/ 4404 w 12466"/>
                      <a:gd name="connsiteY16" fmla="*/ 11063 h 17768"/>
                      <a:gd name="connsiteX17" fmla="*/ 2737 w 12466"/>
                      <a:gd name="connsiteY17" fmla="*/ 12169 h 17768"/>
                      <a:gd name="connsiteX18" fmla="*/ 2342 w 12466"/>
                      <a:gd name="connsiteY18" fmla="*/ 15468 h 17768"/>
                      <a:gd name="connsiteX19" fmla="*/ 1263 w 12466"/>
                      <a:gd name="connsiteY19" fmla="*/ 17012 h 17768"/>
                      <a:gd name="connsiteX20" fmla="*/ 2798 w 12466"/>
                      <a:gd name="connsiteY20" fmla="*/ 17749 h 17768"/>
                      <a:gd name="connsiteX21" fmla="*/ 5018 w 12466"/>
                      <a:gd name="connsiteY21" fmla="*/ 15117 h 17768"/>
                      <a:gd name="connsiteX22" fmla="*/ 5571 w 12466"/>
                      <a:gd name="connsiteY22" fmla="*/ 14003 h 17768"/>
                      <a:gd name="connsiteX23" fmla="*/ 6685 w 12466"/>
                      <a:gd name="connsiteY23" fmla="*/ 12064 h 17768"/>
                      <a:gd name="connsiteX24" fmla="*/ 8563 w 12466"/>
                      <a:gd name="connsiteY24" fmla="*/ 13941 h 17768"/>
                      <a:gd name="connsiteX25" fmla="*/ 9336 w 12466"/>
                      <a:gd name="connsiteY25" fmla="*/ 14729 h 17768"/>
                      <a:gd name="connsiteX26" fmla="*/ 9115 w 12466"/>
                      <a:gd name="connsiteY26" fmla="*/ 15266 h 17768"/>
                      <a:gd name="connsiteX27" fmla="*/ 7948 w 12466"/>
                      <a:gd name="connsiteY27" fmla="*/ 17021 h 17768"/>
                      <a:gd name="connsiteX28" fmla="*/ 10379 w 12466"/>
                      <a:gd name="connsiteY28" fmla="*/ 16801 h 17768"/>
                      <a:gd name="connsiteX29" fmla="*/ 10659 w 12466"/>
                      <a:gd name="connsiteY29" fmla="*/ 13230 h 17768"/>
                      <a:gd name="connsiteX30" fmla="*/ 11537 w 12466"/>
                      <a:gd name="connsiteY30" fmla="*/ 6545 h 17768"/>
                      <a:gd name="connsiteX31" fmla="*/ 12467 w 12466"/>
                      <a:gd name="connsiteY31" fmla="*/ 5527 h 17768"/>
                      <a:gd name="connsiteX32" fmla="*/ 12160 w 12466"/>
                      <a:gd name="connsiteY32" fmla="*/ 3553 h 17768"/>
                      <a:gd name="connsiteX33" fmla="*/ 12370 w 12466"/>
                      <a:gd name="connsiteY33" fmla="*/ 2413 h 17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66" h="17768">
                        <a:moveTo>
                          <a:pt x="12414" y="2307"/>
                        </a:moveTo>
                        <a:cubicBezTo>
                          <a:pt x="12414" y="2307"/>
                          <a:pt x="10475" y="2307"/>
                          <a:pt x="9949" y="6256"/>
                        </a:cubicBezTo>
                        <a:cubicBezTo>
                          <a:pt x="9422" y="10204"/>
                          <a:pt x="8098" y="8967"/>
                          <a:pt x="8413" y="6808"/>
                        </a:cubicBezTo>
                        <a:cubicBezTo>
                          <a:pt x="8729" y="4650"/>
                          <a:pt x="10168" y="1167"/>
                          <a:pt x="9458" y="395"/>
                        </a:cubicBezTo>
                        <a:cubicBezTo>
                          <a:pt x="8747" y="-377"/>
                          <a:pt x="7396" y="948"/>
                          <a:pt x="6746" y="0"/>
                        </a:cubicBezTo>
                        <a:cubicBezTo>
                          <a:pt x="6685" y="1448"/>
                          <a:pt x="6194" y="1509"/>
                          <a:pt x="5816" y="1755"/>
                        </a:cubicBezTo>
                        <a:cubicBezTo>
                          <a:pt x="5439" y="2000"/>
                          <a:pt x="4343" y="2185"/>
                          <a:pt x="4404" y="2808"/>
                        </a:cubicBezTo>
                        <a:cubicBezTo>
                          <a:pt x="4465" y="3430"/>
                          <a:pt x="4676" y="2992"/>
                          <a:pt x="4676" y="3483"/>
                        </a:cubicBezTo>
                        <a:cubicBezTo>
                          <a:pt x="4676" y="3974"/>
                          <a:pt x="4158" y="3913"/>
                          <a:pt x="4158" y="4360"/>
                        </a:cubicBezTo>
                        <a:cubicBezTo>
                          <a:pt x="4158" y="4808"/>
                          <a:pt x="4772" y="5413"/>
                          <a:pt x="4772" y="5966"/>
                        </a:cubicBezTo>
                        <a:cubicBezTo>
                          <a:pt x="4772" y="6519"/>
                          <a:pt x="4062" y="6554"/>
                          <a:pt x="3351" y="5352"/>
                        </a:cubicBezTo>
                        <a:cubicBezTo>
                          <a:pt x="2640" y="4150"/>
                          <a:pt x="1263" y="1992"/>
                          <a:pt x="763" y="2483"/>
                        </a:cubicBezTo>
                        <a:cubicBezTo>
                          <a:pt x="263" y="2974"/>
                          <a:pt x="1009" y="3931"/>
                          <a:pt x="1140" y="4334"/>
                        </a:cubicBezTo>
                        <a:cubicBezTo>
                          <a:pt x="1272" y="4738"/>
                          <a:pt x="2246" y="7045"/>
                          <a:pt x="640" y="7536"/>
                        </a:cubicBezTo>
                        <a:cubicBezTo>
                          <a:pt x="0" y="7694"/>
                          <a:pt x="-500" y="8774"/>
                          <a:pt x="886" y="8958"/>
                        </a:cubicBezTo>
                        <a:cubicBezTo>
                          <a:pt x="2272" y="9142"/>
                          <a:pt x="3693" y="9230"/>
                          <a:pt x="4465" y="10186"/>
                        </a:cubicBezTo>
                        <a:cubicBezTo>
                          <a:pt x="5237" y="11142"/>
                          <a:pt x="4895" y="10800"/>
                          <a:pt x="4404" y="11063"/>
                        </a:cubicBezTo>
                        <a:cubicBezTo>
                          <a:pt x="3913" y="11327"/>
                          <a:pt x="2737" y="11800"/>
                          <a:pt x="2737" y="12169"/>
                        </a:cubicBezTo>
                        <a:cubicBezTo>
                          <a:pt x="2737" y="12537"/>
                          <a:pt x="2956" y="14634"/>
                          <a:pt x="2342" y="15468"/>
                        </a:cubicBezTo>
                        <a:cubicBezTo>
                          <a:pt x="1728" y="16301"/>
                          <a:pt x="1658" y="16696"/>
                          <a:pt x="1263" y="17012"/>
                        </a:cubicBezTo>
                        <a:cubicBezTo>
                          <a:pt x="1568" y="17557"/>
                          <a:pt x="2183" y="17851"/>
                          <a:pt x="2798" y="17749"/>
                        </a:cubicBezTo>
                        <a:cubicBezTo>
                          <a:pt x="3105" y="16485"/>
                          <a:pt x="4343" y="14976"/>
                          <a:pt x="5018" y="15117"/>
                        </a:cubicBezTo>
                        <a:cubicBezTo>
                          <a:pt x="5385" y="14869"/>
                          <a:pt x="5595" y="14446"/>
                          <a:pt x="5571" y="14003"/>
                        </a:cubicBezTo>
                        <a:cubicBezTo>
                          <a:pt x="5571" y="13169"/>
                          <a:pt x="6036" y="12064"/>
                          <a:pt x="6685" y="12064"/>
                        </a:cubicBezTo>
                        <a:cubicBezTo>
                          <a:pt x="7334" y="12064"/>
                          <a:pt x="7948" y="13941"/>
                          <a:pt x="8563" y="13941"/>
                        </a:cubicBezTo>
                        <a:cubicBezTo>
                          <a:pt x="8994" y="13946"/>
                          <a:pt x="9340" y="14298"/>
                          <a:pt x="9336" y="14729"/>
                        </a:cubicBezTo>
                        <a:cubicBezTo>
                          <a:pt x="9334" y="14930"/>
                          <a:pt x="9255" y="15122"/>
                          <a:pt x="9115" y="15266"/>
                        </a:cubicBezTo>
                        <a:cubicBezTo>
                          <a:pt x="8563" y="15792"/>
                          <a:pt x="7273" y="16380"/>
                          <a:pt x="7948" y="17021"/>
                        </a:cubicBezTo>
                        <a:cubicBezTo>
                          <a:pt x="8624" y="17661"/>
                          <a:pt x="9177" y="17696"/>
                          <a:pt x="10379" y="16801"/>
                        </a:cubicBezTo>
                        <a:cubicBezTo>
                          <a:pt x="11581" y="15906"/>
                          <a:pt x="10659" y="15108"/>
                          <a:pt x="10659" y="13230"/>
                        </a:cubicBezTo>
                        <a:cubicBezTo>
                          <a:pt x="10734" y="10979"/>
                          <a:pt x="11028" y="8739"/>
                          <a:pt x="11537" y="6545"/>
                        </a:cubicBezTo>
                        <a:cubicBezTo>
                          <a:pt x="12098" y="6633"/>
                          <a:pt x="12467" y="5922"/>
                          <a:pt x="12467" y="5527"/>
                        </a:cubicBezTo>
                        <a:cubicBezTo>
                          <a:pt x="12315" y="4878"/>
                          <a:pt x="12212" y="4218"/>
                          <a:pt x="12160" y="3553"/>
                        </a:cubicBezTo>
                        <a:cubicBezTo>
                          <a:pt x="12160" y="2474"/>
                          <a:pt x="12370" y="2413"/>
                          <a:pt x="12370" y="2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2" name="Freeform 101">
                    <a:extLst>
                      <a:ext uri="{FF2B5EF4-FFF2-40B4-BE49-F238E27FC236}">
                        <a16:creationId xmlns:a16="http://schemas.microsoft.com/office/drawing/2014/main" id="{37F74C76-1888-9F6F-DEAD-5289A9FB2B76}"/>
                      </a:ext>
                    </a:extLst>
                  </p:cNvPr>
                  <p:cNvSpPr/>
                  <p:nvPr/>
                </p:nvSpPr>
                <p:spPr>
                  <a:xfrm>
                    <a:off x="1723061" y="1254214"/>
                    <a:ext cx="5913" cy="5913"/>
                  </a:xfrm>
                  <a:custGeom>
                    <a:avLst/>
                    <a:gdLst>
                      <a:gd name="connsiteX0" fmla="*/ 5913 w 5913"/>
                      <a:gd name="connsiteY0" fmla="*/ 2957 h 5913"/>
                      <a:gd name="connsiteX1" fmla="*/ 2957 w 5913"/>
                      <a:gd name="connsiteY1" fmla="*/ 5913 h 5913"/>
                      <a:gd name="connsiteX2" fmla="*/ 0 w 5913"/>
                      <a:gd name="connsiteY2" fmla="*/ 2957 h 5913"/>
                      <a:gd name="connsiteX3" fmla="*/ 2957 w 5913"/>
                      <a:gd name="connsiteY3" fmla="*/ 0 h 5913"/>
                      <a:gd name="connsiteX4" fmla="*/ 5913 w 5913"/>
                      <a:gd name="connsiteY4" fmla="*/ 2957 h 5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13" h="5913">
                        <a:moveTo>
                          <a:pt x="5913" y="2957"/>
                        </a:moveTo>
                        <a:cubicBezTo>
                          <a:pt x="5913" y="4590"/>
                          <a:pt x="4590" y="5913"/>
                          <a:pt x="2957" y="5913"/>
                        </a:cubicBezTo>
                        <a:cubicBezTo>
                          <a:pt x="1324" y="5913"/>
                          <a:pt x="0" y="4590"/>
                          <a:pt x="0" y="2957"/>
                        </a:cubicBezTo>
                        <a:cubicBezTo>
                          <a:pt x="0" y="1324"/>
                          <a:pt x="1324" y="0"/>
                          <a:pt x="2957" y="0"/>
                        </a:cubicBezTo>
                        <a:cubicBezTo>
                          <a:pt x="4590" y="0"/>
                          <a:pt x="5913" y="1324"/>
                          <a:pt x="5913" y="295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3" name="Freeform 102">
                    <a:extLst>
                      <a:ext uri="{FF2B5EF4-FFF2-40B4-BE49-F238E27FC236}">
                        <a16:creationId xmlns:a16="http://schemas.microsoft.com/office/drawing/2014/main" id="{6614CE75-5877-E460-CE76-AAE00F06FC95}"/>
                      </a:ext>
                    </a:extLst>
                  </p:cNvPr>
                  <p:cNvSpPr/>
                  <p:nvPr/>
                </p:nvSpPr>
                <p:spPr>
                  <a:xfrm>
                    <a:off x="1684256" y="1250977"/>
                    <a:ext cx="20433" cy="19968"/>
                  </a:xfrm>
                  <a:custGeom>
                    <a:avLst/>
                    <a:gdLst>
                      <a:gd name="connsiteX0" fmla="*/ 2439 w 20433"/>
                      <a:gd name="connsiteY0" fmla="*/ 19583 h 19968"/>
                      <a:gd name="connsiteX1" fmla="*/ 3553 w 20433"/>
                      <a:gd name="connsiteY1" fmla="*/ 19425 h 19968"/>
                      <a:gd name="connsiteX2" fmla="*/ 2071 w 20433"/>
                      <a:gd name="connsiteY2" fmla="*/ 8598 h 19968"/>
                      <a:gd name="connsiteX3" fmla="*/ 9589 w 20433"/>
                      <a:gd name="connsiteY3" fmla="*/ 17933 h 19968"/>
                      <a:gd name="connsiteX4" fmla="*/ 10467 w 20433"/>
                      <a:gd name="connsiteY4" fmla="*/ 17723 h 19968"/>
                      <a:gd name="connsiteX5" fmla="*/ 13099 w 20433"/>
                      <a:gd name="connsiteY5" fmla="*/ 5764 h 19968"/>
                      <a:gd name="connsiteX6" fmla="*/ 16608 w 20433"/>
                      <a:gd name="connsiteY6" fmla="*/ 16424 h 19968"/>
                      <a:gd name="connsiteX7" fmla="*/ 18459 w 20433"/>
                      <a:gd name="connsiteY7" fmla="*/ 15871 h 19968"/>
                      <a:gd name="connsiteX8" fmla="*/ 20434 w 20433"/>
                      <a:gd name="connsiteY8" fmla="*/ 15564 h 19968"/>
                      <a:gd name="connsiteX9" fmla="*/ 14704 w 20433"/>
                      <a:gd name="connsiteY9" fmla="*/ 0 h 19968"/>
                      <a:gd name="connsiteX10" fmla="*/ 13748 w 20433"/>
                      <a:gd name="connsiteY10" fmla="*/ 333 h 19968"/>
                      <a:gd name="connsiteX11" fmla="*/ 12730 w 20433"/>
                      <a:gd name="connsiteY11" fmla="*/ 465 h 19968"/>
                      <a:gd name="connsiteX12" fmla="*/ 9835 w 20433"/>
                      <a:gd name="connsiteY12" fmla="*/ 12669 h 19968"/>
                      <a:gd name="connsiteX13" fmla="*/ 1939 w 20433"/>
                      <a:gd name="connsiteY13" fmla="*/ 2957 h 19968"/>
                      <a:gd name="connsiteX14" fmla="*/ 0 w 20433"/>
                      <a:gd name="connsiteY14" fmla="*/ 3387 h 19968"/>
                      <a:gd name="connsiteX15" fmla="*/ 1325 w 20433"/>
                      <a:gd name="connsiteY15" fmla="*/ 19969 h 19968"/>
                      <a:gd name="connsiteX16" fmla="*/ 2343 w 20433"/>
                      <a:gd name="connsiteY16" fmla="*/ 19600 h 1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433" h="19968">
                        <a:moveTo>
                          <a:pt x="2439" y="19583"/>
                        </a:moveTo>
                        <a:cubicBezTo>
                          <a:pt x="2808" y="19510"/>
                          <a:pt x="3180" y="19458"/>
                          <a:pt x="3553" y="19425"/>
                        </a:cubicBezTo>
                        <a:cubicBezTo>
                          <a:pt x="2862" y="15845"/>
                          <a:pt x="2367" y="12231"/>
                          <a:pt x="2071" y="8598"/>
                        </a:cubicBezTo>
                        <a:cubicBezTo>
                          <a:pt x="4703" y="11862"/>
                          <a:pt x="7335" y="15073"/>
                          <a:pt x="9589" y="17933"/>
                        </a:cubicBezTo>
                        <a:cubicBezTo>
                          <a:pt x="9864" y="17804"/>
                          <a:pt x="10163" y="17732"/>
                          <a:pt x="10467" y="17723"/>
                        </a:cubicBezTo>
                        <a:cubicBezTo>
                          <a:pt x="11265" y="13713"/>
                          <a:pt x="12222" y="9739"/>
                          <a:pt x="13099" y="5764"/>
                        </a:cubicBezTo>
                        <a:cubicBezTo>
                          <a:pt x="14275" y="9274"/>
                          <a:pt x="15573" y="12783"/>
                          <a:pt x="16608" y="16424"/>
                        </a:cubicBezTo>
                        <a:lnTo>
                          <a:pt x="18459" y="15871"/>
                        </a:lnTo>
                        <a:cubicBezTo>
                          <a:pt x="19135" y="15713"/>
                          <a:pt x="19784" y="15652"/>
                          <a:pt x="20434" y="15564"/>
                        </a:cubicBezTo>
                        <a:cubicBezTo>
                          <a:pt x="18582" y="11063"/>
                          <a:pt x="16924" y="6098"/>
                          <a:pt x="14704" y="0"/>
                        </a:cubicBezTo>
                        <a:cubicBezTo>
                          <a:pt x="14397" y="142"/>
                          <a:pt x="14077" y="254"/>
                          <a:pt x="13748" y="333"/>
                        </a:cubicBezTo>
                        <a:cubicBezTo>
                          <a:pt x="13414" y="409"/>
                          <a:pt x="13073" y="453"/>
                          <a:pt x="12730" y="465"/>
                        </a:cubicBezTo>
                        <a:cubicBezTo>
                          <a:pt x="11897" y="4852"/>
                          <a:pt x="10756" y="8967"/>
                          <a:pt x="9835" y="12669"/>
                        </a:cubicBezTo>
                        <a:cubicBezTo>
                          <a:pt x="7150" y="9432"/>
                          <a:pt x="4501" y="6220"/>
                          <a:pt x="1939" y="2957"/>
                        </a:cubicBezTo>
                        <a:cubicBezTo>
                          <a:pt x="1328" y="3229"/>
                          <a:pt x="669" y="3376"/>
                          <a:pt x="0" y="3387"/>
                        </a:cubicBezTo>
                        <a:cubicBezTo>
                          <a:pt x="579" y="9528"/>
                          <a:pt x="1079" y="15099"/>
                          <a:pt x="1325" y="19969"/>
                        </a:cubicBezTo>
                        <a:cubicBezTo>
                          <a:pt x="1646" y="19800"/>
                          <a:pt x="1988" y="19677"/>
                          <a:pt x="2343" y="1960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4" name="Freeform 103">
                    <a:extLst>
                      <a:ext uri="{FF2B5EF4-FFF2-40B4-BE49-F238E27FC236}">
                        <a16:creationId xmlns:a16="http://schemas.microsoft.com/office/drawing/2014/main" id="{022F23E1-4FA6-CFBF-B67C-77B3C56EC535}"/>
                      </a:ext>
                    </a:extLst>
                  </p:cNvPr>
                  <p:cNvSpPr/>
                  <p:nvPr/>
                </p:nvSpPr>
                <p:spPr>
                  <a:xfrm>
                    <a:off x="1665191" y="1255749"/>
                    <a:ext cx="14309" cy="18371"/>
                  </a:xfrm>
                  <a:custGeom>
                    <a:avLst/>
                    <a:gdLst>
                      <a:gd name="connsiteX0" fmla="*/ 12362 w 14309"/>
                      <a:gd name="connsiteY0" fmla="*/ 17942 h 18371"/>
                      <a:gd name="connsiteX1" fmla="*/ 13353 w 14309"/>
                      <a:gd name="connsiteY1" fmla="*/ 17723 h 18371"/>
                      <a:gd name="connsiteX2" fmla="*/ 14310 w 14309"/>
                      <a:gd name="connsiteY2" fmla="*/ 0 h 18371"/>
                      <a:gd name="connsiteX3" fmla="*/ 12239 w 14309"/>
                      <a:gd name="connsiteY3" fmla="*/ 711 h 18371"/>
                      <a:gd name="connsiteX4" fmla="*/ 11871 w 14309"/>
                      <a:gd name="connsiteY4" fmla="*/ 13380 h 18371"/>
                      <a:gd name="connsiteX5" fmla="*/ 3974 w 14309"/>
                      <a:gd name="connsiteY5" fmla="*/ 3545 h 18371"/>
                      <a:gd name="connsiteX6" fmla="*/ 2035 w 14309"/>
                      <a:gd name="connsiteY6" fmla="*/ 4352 h 18371"/>
                      <a:gd name="connsiteX7" fmla="*/ 0 w 14309"/>
                      <a:gd name="connsiteY7" fmla="*/ 4931 h 18371"/>
                      <a:gd name="connsiteX8" fmla="*/ 11406 w 14309"/>
                      <a:gd name="connsiteY8" fmla="*/ 18372 h 18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09" h="18371">
                        <a:moveTo>
                          <a:pt x="12362" y="17942"/>
                        </a:moveTo>
                        <a:cubicBezTo>
                          <a:pt x="12684" y="17836"/>
                          <a:pt x="13016" y="17762"/>
                          <a:pt x="13353" y="17723"/>
                        </a:cubicBezTo>
                        <a:cubicBezTo>
                          <a:pt x="13415" y="11748"/>
                          <a:pt x="13906" y="5887"/>
                          <a:pt x="14310" y="0"/>
                        </a:cubicBezTo>
                        <a:cubicBezTo>
                          <a:pt x="13649" y="316"/>
                          <a:pt x="12954" y="555"/>
                          <a:pt x="12239" y="711"/>
                        </a:cubicBezTo>
                        <a:cubicBezTo>
                          <a:pt x="12300" y="4904"/>
                          <a:pt x="12116" y="9160"/>
                          <a:pt x="11871" y="13380"/>
                        </a:cubicBezTo>
                        <a:cubicBezTo>
                          <a:pt x="9239" y="10107"/>
                          <a:pt x="6413" y="6905"/>
                          <a:pt x="3974" y="3545"/>
                        </a:cubicBezTo>
                        <a:cubicBezTo>
                          <a:pt x="3347" y="3857"/>
                          <a:pt x="2700" y="4127"/>
                          <a:pt x="2035" y="4352"/>
                        </a:cubicBezTo>
                        <a:cubicBezTo>
                          <a:pt x="1386" y="4597"/>
                          <a:pt x="684" y="4746"/>
                          <a:pt x="0" y="4931"/>
                        </a:cubicBezTo>
                        <a:cubicBezTo>
                          <a:pt x="3913" y="9317"/>
                          <a:pt x="7703" y="13774"/>
                          <a:pt x="11406" y="1837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5" name="Freeform 104">
                    <a:extLst>
                      <a:ext uri="{FF2B5EF4-FFF2-40B4-BE49-F238E27FC236}">
                        <a16:creationId xmlns:a16="http://schemas.microsoft.com/office/drawing/2014/main" id="{1D8C315C-1A20-A53E-7428-1FB12842C460}"/>
                      </a:ext>
                    </a:extLst>
                  </p:cNvPr>
                  <p:cNvSpPr/>
                  <p:nvPr/>
                </p:nvSpPr>
                <p:spPr>
                  <a:xfrm>
                    <a:off x="1648451" y="1262663"/>
                    <a:ext cx="20337" cy="21196"/>
                  </a:xfrm>
                  <a:custGeom>
                    <a:avLst/>
                    <a:gdLst>
                      <a:gd name="connsiteX0" fmla="*/ 8045 w 20337"/>
                      <a:gd name="connsiteY0" fmla="*/ 20706 h 21196"/>
                      <a:gd name="connsiteX1" fmla="*/ 8975 w 20337"/>
                      <a:gd name="connsiteY1" fmla="*/ 20363 h 21196"/>
                      <a:gd name="connsiteX2" fmla="*/ 3887 w 20337"/>
                      <a:gd name="connsiteY2" fmla="*/ 9949 h 21196"/>
                      <a:gd name="connsiteX3" fmla="*/ 7396 w 20337"/>
                      <a:gd name="connsiteY3" fmla="*/ 11239 h 21196"/>
                      <a:gd name="connsiteX4" fmla="*/ 18486 w 20337"/>
                      <a:gd name="connsiteY4" fmla="*/ 15713 h 21196"/>
                      <a:gd name="connsiteX5" fmla="*/ 20337 w 20337"/>
                      <a:gd name="connsiteY5" fmla="*/ 14836 h 21196"/>
                      <a:gd name="connsiteX6" fmla="*/ 13160 w 20337"/>
                      <a:gd name="connsiteY6" fmla="*/ 0 h 21196"/>
                      <a:gd name="connsiteX7" fmla="*/ 11406 w 20337"/>
                      <a:gd name="connsiteY7" fmla="*/ 877 h 21196"/>
                      <a:gd name="connsiteX8" fmla="*/ 16310 w 20337"/>
                      <a:gd name="connsiteY8" fmla="*/ 10958 h 21196"/>
                      <a:gd name="connsiteX9" fmla="*/ 2132 w 20337"/>
                      <a:gd name="connsiteY9" fmla="*/ 5405 h 21196"/>
                      <a:gd name="connsiteX10" fmla="*/ 0 w 20337"/>
                      <a:gd name="connsiteY10" fmla="*/ 6457 h 21196"/>
                      <a:gd name="connsiteX11" fmla="*/ 7168 w 20337"/>
                      <a:gd name="connsiteY11" fmla="*/ 21197 h 21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337" h="21196">
                        <a:moveTo>
                          <a:pt x="8045" y="20706"/>
                        </a:moveTo>
                        <a:lnTo>
                          <a:pt x="8975" y="20363"/>
                        </a:lnTo>
                        <a:lnTo>
                          <a:pt x="3887" y="9949"/>
                        </a:lnTo>
                        <a:lnTo>
                          <a:pt x="7396" y="11239"/>
                        </a:lnTo>
                        <a:cubicBezTo>
                          <a:pt x="11063" y="12625"/>
                          <a:pt x="14669" y="14134"/>
                          <a:pt x="18486" y="15713"/>
                        </a:cubicBezTo>
                        <a:lnTo>
                          <a:pt x="20337" y="14836"/>
                        </a:lnTo>
                        <a:lnTo>
                          <a:pt x="13160" y="0"/>
                        </a:lnTo>
                        <a:cubicBezTo>
                          <a:pt x="12628" y="387"/>
                          <a:pt x="12035" y="683"/>
                          <a:pt x="11406" y="877"/>
                        </a:cubicBezTo>
                        <a:lnTo>
                          <a:pt x="16310" y="10958"/>
                        </a:lnTo>
                        <a:cubicBezTo>
                          <a:pt x="11590" y="8984"/>
                          <a:pt x="6817" y="7256"/>
                          <a:pt x="2132" y="5405"/>
                        </a:cubicBezTo>
                        <a:lnTo>
                          <a:pt x="0" y="6457"/>
                        </a:lnTo>
                        <a:lnTo>
                          <a:pt x="7168" y="211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6" name="Freeform 105">
                    <a:extLst>
                      <a:ext uri="{FF2B5EF4-FFF2-40B4-BE49-F238E27FC236}">
                        <a16:creationId xmlns:a16="http://schemas.microsoft.com/office/drawing/2014/main" id="{FD626D66-1D7F-99BD-200B-865B7E64F586}"/>
                      </a:ext>
                    </a:extLst>
                  </p:cNvPr>
                  <p:cNvSpPr/>
                  <p:nvPr/>
                </p:nvSpPr>
                <p:spPr>
                  <a:xfrm>
                    <a:off x="1617471" y="1286106"/>
                    <a:ext cx="18925" cy="18754"/>
                  </a:xfrm>
                  <a:custGeom>
                    <a:avLst/>
                    <a:gdLst>
                      <a:gd name="connsiteX0" fmla="*/ 14924 w 18925"/>
                      <a:gd name="connsiteY0" fmla="*/ 15749 h 18754"/>
                      <a:gd name="connsiteX1" fmla="*/ 18925 w 18925"/>
                      <a:gd name="connsiteY1" fmla="*/ 10669 h 18754"/>
                      <a:gd name="connsiteX2" fmla="*/ 14538 w 18925"/>
                      <a:gd name="connsiteY2" fmla="*/ 5738 h 18754"/>
                      <a:gd name="connsiteX3" fmla="*/ 13310 w 18925"/>
                      <a:gd name="connsiteY3" fmla="*/ 7028 h 18754"/>
                      <a:gd name="connsiteX4" fmla="*/ 11871 w 18925"/>
                      <a:gd name="connsiteY4" fmla="*/ 8142 h 18754"/>
                      <a:gd name="connsiteX5" fmla="*/ 15600 w 18925"/>
                      <a:gd name="connsiteY5" fmla="*/ 12300 h 18754"/>
                      <a:gd name="connsiteX6" fmla="*/ 14091 w 18925"/>
                      <a:gd name="connsiteY6" fmla="*/ 14582 h 18754"/>
                      <a:gd name="connsiteX7" fmla="*/ 5396 w 18925"/>
                      <a:gd name="connsiteY7" fmla="*/ 13467 h 18754"/>
                      <a:gd name="connsiteX8" fmla="*/ 4721 w 18925"/>
                      <a:gd name="connsiteY8" fmla="*/ 3816 h 18754"/>
                      <a:gd name="connsiteX9" fmla="*/ 9871 w 18925"/>
                      <a:gd name="connsiteY9" fmla="*/ 2465 h 18754"/>
                      <a:gd name="connsiteX10" fmla="*/ 10116 w 18925"/>
                      <a:gd name="connsiteY10" fmla="*/ 2246 h 18754"/>
                      <a:gd name="connsiteX11" fmla="*/ 9002 w 18925"/>
                      <a:gd name="connsiteY11" fmla="*/ 0 h 18754"/>
                      <a:gd name="connsiteX12" fmla="*/ 3738 w 18925"/>
                      <a:gd name="connsiteY12" fmla="*/ 2772 h 18754"/>
                      <a:gd name="connsiteX13" fmla="*/ 2440 w 18925"/>
                      <a:gd name="connsiteY13" fmla="*/ 16038 h 18754"/>
                      <a:gd name="connsiteX14" fmla="*/ 14951 w 18925"/>
                      <a:gd name="connsiteY14" fmla="*/ 15731 h 18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8925" h="18754">
                        <a:moveTo>
                          <a:pt x="14924" y="15749"/>
                        </a:moveTo>
                        <a:cubicBezTo>
                          <a:pt x="16482" y="14244"/>
                          <a:pt x="17828" y="12536"/>
                          <a:pt x="18925" y="10669"/>
                        </a:cubicBezTo>
                        <a:lnTo>
                          <a:pt x="14538" y="5738"/>
                        </a:lnTo>
                        <a:cubicBezTo>
                          <a:pt x="14135" y="6168"/>
                          <a:pt x="13740" y="6615"/>
                          <a:pt x="13310" y="7028"/>
                        </a:cubicBezTo>
                        <a:lnTo>
                          <a:pt x="11871" y="8142"/>
                        </a:lnTo>
                        <a:lnTo>
                          <a:pt x="15600" y="12300"/>
                        </a:lnTo>
                        <a:cubicBezTo>
                          <a:pt x="15307" y="13181"/>
                          <a:pt x="14786" y="13967"/>
                          <a:pt x="14091" y="14582"/>
                        </a:cubicBezTo>
                        <a:cubicBezTo>
                          <a:pt x="11406" y="17012"/>
                          <a:pt x="8169" y="16556"/>
                          <a:pt x="5396" y="13467"/>
                        </a:cubicBezTo>
                        <a:cubicBezTo>
                          <a:pt x="2624" y="10379"/>
                          <a:pt x="1764" y="6449"/>
                          <a:pt x="4721" y="3816"/>
                        </a:cubicBezTo>
                        <a:cubicBezTo>
                          <a:pt x="6095" y="2517"/>
                          <a:pt x="8036" y="2008"/>
                          <a:pt x="9871" y="2465"/>
                        </a:cubicBezTo>
                        <a:lnTo>
                          <a:pt x="10116" y="2246"/>
                        </a:lnTo>
                        <a:cubicBezTo>
                          <a:pt x="9638" y="1555"/>
                          <a:pt x="9263" y="799"/>
                          <a:pt x="9002" y="0"/>
                        </a:cubicBezTo>
                        <a:cubicBezTo>
                          <a:pt x="7031" y="435"/>
                          <a:pt x="5212" y="1393"/>
                          <a:pt x="3738" y="2772"/>
                        </a:cubicBezTo>
                        <a:cubicBezTo>
                          <a:pt x="-333" y="6440"/>
                          <a:pt x="-1535" y="11651"/>
                          <a:pt x="2440" y="16038"/>
                        </a:cubicBezTo>
                        <a:cubicBezTo>
                          <a:pt x="6203" y="20232"/>
                          <a:pt x="11213" y="19126"/>
                          <a:pt x="14951" y="157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7" name="Freeform 106">
                    <a:extLst>
                      <a:ext uri="{FF2B5EF4-FFF2-40B4-BE49-F238E27FC236}">
                        <a16:creationId xmlns:a16="http://schemas.microsoft.com/office/drawing/2014/main" id="{C960A868-D53D-3983-3D79-7F136DDBE91C}"/>
                      </a:ext>
                    </a:extLst>
                  </p:cNvPr>
                  <p:cNvSpPr/>
                  <p:nvPr/>
                </p:nvSpPr>
                <p:spPr>
                  <a:xfrm>
                    <a:off x="1573806" y="1357215"/>
                    <a:ext cx="19047" cy="17038"/>
                  </a:xfrm>
                  <a:custGeom>
                    <a:avLst/>
                    <a:gdLst>
                      <a:gd name="connsiteX0" fmla="*/ 15784 w 19047"/>
                      <a:gd name="connsiteY0" fmla="*/ 17038 h 17038"/>
                      <a:gd name="connsiteX1" fmla="*/ 15994 w 19047"/>
                      <a:gd name="connsiteY1" fmla="*/ 15863 h 17038"/>
                      <a:gd name="connsiteX2" fmla="*/ 16363 w 19047"/>
                      <a:gd name="connsiteY2" fmla="*/ 14722 h 17038"/>
                      <a:gd name="connsiteX3" fmla="*/ 14204 w 19047"/>
                      <a:gd name="connsiteY3" fmla="*/ 12660 h 17038"/>
                      <a:gd name="connsiteX4" fmla="*/ 11370 w 19047"/>
                      <a:gd name="connsiteY4" fmla="*/ 9668 h 17038"/>
                      <a:gd name="connsiteX5" fmla="*/ 18065 w 19047"/>
                      <a:gd name="connsiteY5" fmla="*/ 8098 h 17038"/>
                      <a:gd name="connsiteX6" fmla="*/ 18433 w 19047"/>
                      <a:gd name="connsiteY6" fmla="*/ 6098 h 17038"/>
                      <a:gd name="connsiteX7" fmla="*/ 19047 w 19047"/>
                      <a:gd name="connsiteY7" fmla="*/ 4097 h 17038"/>
                      <a:gd name="connsiteX8" fmla="*/ 9528 w 19047"/>
                      <a:gd name="connsiteY8" fmla="*/ 6563 h 17038"/>
                      <a:gd name="connsiteX9" fmla="*/ 8905 w 19047"/>
                      <a:gd name="connsiteY9" fmla="*/ 6712 h 17038"/>
                      <a:gd name="connsiteX10" fmla="*/ 5764 w 19047"/>
                      <a:gd name="connsiteY10" fmla="*/ 3080 h 17038"/>
                      <a:gd name="connsiteX11" fmla="*/ 3176 w 19047"/>
                      <a:gd name="connsiteY11" fmla="*/ 0 h 17038"/>
                      <a:gd name="connsiteX12" fmla="*/ 2623 w 19047"/>
                      <a:gd name="connsiteY12" fmla="*/ 2307 h 17038"/>
                      <a:gd name="connsiteX13" fmla="*/ 7335 w 19047"/>
                      <a:gd name="connsiteY13" fmla="*/ 7238 h 17038"/>
                      <a:gd name="connsiteX14" fmla="*/ 1018 w 19047"/>
                      <a:gd name="connsiteY14" fmla="*/ 8721 h 17038"/>
                      <a:gd name="connsiteX15" fmla="*/ 614 w 19047"/>
                      <a:gd name="connsiteY15" fmla="*/ 10818 h 17038"/>
                      <a:gd name="connsiteX16" fmla="*/ 0 w 19047"/>
                      <a:gd name="connsiteY16" fmla="*/ 12844 h 17038"/>
                      <a:gd name="connsiteX17" fmla="*/ 9712 w 19047"/>
                      <a:gd name="connsiteY17" fmla="*/ 10212 h 17038"/>
                      <a:gd name="connsiteX18" fmla="*/ 15784 w 19047"/>
                      <a:gd name="connsiteY18" fmla="*/ 17038 h 17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9047" h="17038">
                        <a:moveTo>
                          <a:pt x="15784" y="17038"/>
                        </a:moveTo>
                        <a:lnTo>
                          <a:pt x="15994" y="15863"/>
                        </a:lnTo>
                        <a:cubicBezTo>
                          <a:pt x="16093" y="15475"/>
                          <a:pt x="16216" y="15094"/>
                          <a:pt x="16363" y="14722"/>
                        </a:cubicBezTo>
                        <a:cubicBezTo>
                          <a:pt x="15617" y="14064"/>
                          <a:pt x="14897" y="13380"/>
                          <a:pt x="14204" y="12660"/>
                        </a:cubicBezTo>
                        <a:lnTo>
                          <a:pt x="11370" y="9668"/>
                        </a:lnTo>
                        <a:lnTo>
                          <a:pt x="18065" y="8098"/>
                        </a:lnTo>
                        <a:cubicBezTo>
                          <a:pt x="18188" y="7422"/>
                          <a:pt x="18275" y="6747"/>
                          <a:pt x="18433" y="6098"/>
                        </a:cubicBezTo>
                        <a:cubicBezTo>
                          <a:pt x="18602" y="5420"/>
                          <a:pt x="18807" y="4753"/>
                          <a:pt x="19047" y="4097"/>
                        </a:cubicBezTo>
                        <a:cubicBezTo>
                          <a:pt x="15722" y="4808"/>
                          <a:pt x="12634" y="5694"/>
                          <a:pt x="9528" y="6563"/>
                        </a:cubicBezTo>
                        <a:lnTo>
                          <a:pt x="8905" y="6712"/>
                        </a:lnTo>
                        <a:lnTo>
                          <a:pt x="5764" y="3080"/>
                        </a:lnTo>
                        <a:lnTo>
                          <a:pt x="3176" y="0"/>
                        </a:lnTo>
                        <a:cubicBezTo>
                          <a:pt x="3080" y="788"/>
                          <a:pt x="2895" y="1562"/>
                          <a:pt x="2623" y="2307"/>
                        </a:cubicBezTo>
                        <a:cubicBezTo>
                          <a:pt x="4159" y="4062"/>
                          <a:pt x="5791" y="5571"/>
                          <a:pt x="7335" y="7238"/>
                        </a:cubicBezTo>
                        <a:cubicBezTo>
                          <a:pt x="5238" y="7729"/>
                          <a:pt x="3141" y="8317"/>
                          <a:pt x="1018" y="8721"/>
                        </a:cubicBezTo>
                        <a:cubicBezTo>
                          <a:pt x="895" y="9423"/>
                          <a:pt x="798" y="10133"/>
                          <a:pt x="614" y="10818"/>
                        </a:cubicBezTo>
                        <a:cubicBezTo>
                          <a:pt x="445" y="11504"/>
                          <a:pt x="240" y="12180"/>
                          <a:pt x="0" y="12844"/>
                        </a:cubicBezTo>
                        <a:lnTo>
                          <a:pt x="9712" y="10212"/>
                        </a:lnTo>
                        <a:cubicBezTo>
                          <a:pt x="11739" y="12353"/>
                          <a:pt x="13713" y="14634"/>
                          <a:pt x="15784" y="1703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8" name="Freeform 107">
                    <a:extLst>
                      <a:ext uri="{FF2B5EF4-FFF2-40B4-BE49-F238E27FC236}">
                        <a16:creationId xmlns:a16="http://schemas.microsoft.com/office/drawing/2014/main" id="{182F1BC6-C0A1-D899-9076-657186DFF1A6}"/>
                      </a:ext>
                    </a:extLst>
                  </p:cNvPr>
                  <p:cNvSpPr/>
                  <p:nvPr/>
                </p:nvSpPr>
                <p:spPr>
                  <a:xfrm>
                    <a:off x="1571498" y="1373587"/>
                    <a:ext cx="17441" cy="11589"/>
                  </a:xfrm>
                  <a:custGeom>
                    <a:avLst/>
                    <a:gdLst>
                      <a:gd name="connsiteX0" fmla="*/ 17442 w 17441"/>
                      <a:gd name="connsiteY0" fmla="*/ 2571 h 11589"/>
                      <a:gd name="connsiteX1" fmla="*/ 16398 w 17441"/>
                      <a:gd name="connsiteY1" fmla="*/ 2571 h 11589"/>
                      <a:gd name="connsiteX2" fmla="*/ 15415 w 17441"/>
                      <a:gd name="connsiteY2" fmla="*/ 2264 h 11589"/>
                      <a:gd name="connsiteX3" fmla="*/ 14889 w 17441"/>
                      <a:gd name="connsiteY3" fmla="*/ 7808 h 11589"/>
                      <a:gd name="connsiteX4" fmla="*/ 8905 w 17441"/>
                      <a:gd name="connsiteY4" fmla="*/ 6852 h 11589"/>
                      <a:gd name="connsiteX5" fmla="*/ 9274 w 17441"/>
                      <a:gd name="connsiteY5" fmla="*/ 4387 h 11589"/>
                      <a:gd name="connsiteX6" fmla="*/ 9958 w 17441"/>
                      <a:gd name="connsiteY6" fmla="*/ 1518 h 11589"/>
                      <a:gd name="connsiteX7" fmla="*/ 8905 w 17441"/>
                      <a:gd name="connsiteY7" fmla="*/ 1518 h 11589"/>
                      <a:gd name="connsiteX8" fmla="*/ 7922 w 17441"/>
                      <a:gd name="connsiteY8" fmla="*/ 1211 h 11589"/>
                      <a:gd name="connsiteX9" fmla="*/ 7677 w 17441"/>
                      <a:gd name="connsiteY9" fmla="*/ 4167 h 11589"/>
                      <a:gd name="connsiteX10" fmla="*/ 7273 w 17441"/>
                      <a:gd name="connsiteY10" fmla="*/ 6633 h 11589"/>
                      <a:gd name="connsiteX11" fmla="*/ 2246 w 17441"/>
                      <a:gd name="connsiteY11" fmla="*/ 5764 h 11589"/>
                      <a:gd name="connsiteX12" fmla="*/ 3448 w 17441"/>
                      <a:gd name="connsiteY12" fmla="*/ 333 h 11589"/>
                      <a:gd name="connsiteX13" fmla="*/ 2404 w 17441"/>
                      <a:gd name="connsiteY13" fmla="*/ 272 h 11589"/>
                      <a:gd name="connsiteX14" fmla="*/ 1413 w 17441"/>
                      <a:gd name="connsiteY14" fmla="*/ 0 h 11589"/>
                      <a:gd name="connsiteX15" fmla="*/ 0 w 17441"/>
                      <a:gd name="connsiteY15" fmla="*/ 9028 h 11589"/>
                      <a:gd name="connsiteX16" fmla="*/ 16020 w 17441"/>
                      <a:gd name="connsiteY16" fmla="*/ 11590 h 11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41" h="11589">
                        <a:moveTo>
                          <a:pt x="17442" y="2571"/>
                        </a:moveTo>
                        <a:lnTo>
                          <a:pt x="16398" y="2571"/>
                        </a:lnTo>
                        <a:cubicBezTo>
                          <a:pt x="16062" y="2496"/>
                          <a:pt x="15733" y="2393"/>
                          <a:pt x="15415" y="2264"/>
                        </a:cubicBezTo>
                        <a:cubicBezTo>
                          <a:pt x="15344" y="4120"/>
                          <a:pt x="15169" y="5971"/>
                          <a:pt x="14889" y="7808"/>
                        </a:cubicBezTo>
                        <a:lnTo>
                          <a:pt x="8905" y="6852"/>
                        </a:lnTo>
                        <a:lnTo>
                          <a:pt x="9274" y="4387"/>
                        </a:lnTo>
                        <a:cubicBezTo>
                          <a:pt x="9467" y="3343"/>
                          <a:pt x="9712" y="2386"/>
                          <a:pt x="9958" y="1518"/>
                        </a:cubicBezTo>
                        <a:lnTo>
                          <a:pt x="8905" y="1518"/>
                        </a:lnTo>
                        <a:cubicBezTo>
                          <a:pt x="8571" y="1439"/>
                          <a:pt x="8242" y="1336"/>
                          <a:pt x="7922" y="1211"/>
                        </a:cubicBezTo>
                        <a:cubicBezTo>
                          <a:pt x="7927" y="2201"/>
                          <a:pt x="7845" y="3191"/>
                          <a:pt x="7677" y="4167"/>
                        </a:cubicBezTo>
                        <a:lnTo>
                          <a:pt x="7273" y="6633"/>
                        </a:lnTo>
                        <a:lnTo>
                          <a:pt x="2246" y="5764"/>
                        </a:lnTo>
                        <a:cubicBezTo>
                          <a:pt x="2477" y="3921"/>
                          <a:pt x="2879" y="2102"/>
                          <a:pt x="3448" y="333"/>
                        </a:cubicBezTo>
                        <a:cubicBezTo>
                          <a:pt x="3099" y="344"/>
                          <a:pt x="2749" y="323"/>
                          <a:pt x="2404" y="272"/>
                        </a:cubicBezTo>
                        <a:cubicBezTo>
                          <a:pt x="2066" y="210"/>
                          <a:pt x="1735" y="119"/>
                          <a:pt x="1413" y="0"/>
                        </a:cubicBezTo>
                        <a:lnTo>
                          <a:pt x="0" y="9028"/>
                        </a:lnTo>
                        <a:lnTo>
                          <a:pt x="16020" y="1159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9" name="Freeform 108">
                    <a:extLst>
                      <a:ext uri="{FF2B5EF4-FFF2-40B4-BE49-F238E27FC236}">
                        <a16:creationId xmlns:a16="http://schemas.microsoft.com/office/drawing/2014/main" id="{DC6F7E62-3690-5B6F-BE87-E5766D591C05}"/>
                      </a:ext>
                    </a:extLst>
                  </p:cNvPr>
                  <p:cNvSpPr/>
                  <p:nvPr/>
                </p:nvSpPr>
                <p:spPr>
                  <a:xfrm>
                    <a:off x="1575836" y="1442020"/>
                    <a:ext cx="17698" cy="17973"/>
                  </a:xfrm>
                  <a:custGeom>
                    <a:avLst/>
                    <a:gdLst>
                      <a:gd name="connsiteX0" fmla="*/ 16982 w 17698"/>
                      <a:gd name="connsiteY0" fmla="*/ 5703 h 17973"/>
                      <a:gd name="connsiteX1" fmla="*/ 13876 w 17698"/>
                      <a:gd name="connsiteY1" fmla="*/ 0 h 17973"/>
                      <a:gd name="connsiteX2" fmla="*/ 7620 w 17698"/>
                      <a:gd name="connsiteY2" fmla="*/ 2158 h 17973"/>
                      <a:gd name="connsiteX3" fmla="*/ 8322 w 17698"/>
                      <a:gd name="connsiteY3" fmla="*/ 3825 h 17973"/>
                      <a:gd name="connsiteX4" fmla="*/ 8787 w 17698"/>
                      <a:gd name="connsiteY4" fmla="*/ 5580 h 17973"/>
                      <a:gd name="connsiteX5" fmla="*/ 14051 w 17698"/>
                      <a:gd name="connsiteY5" fmla="*/ 3738 h 17973"/>
                      <a:gd name="connsiteX6" fmla="*/ 15525 w 17698"/>
                      <a:gd name="connsiteY6" fmla="*/ 6010 h 17973"/>
                      <a:gd name="connsiteX7" fmla="*/ 11139 w 17698"/>
                      <a:gd name="connsiteY7" fmla="*/ 13625 h 17973"/>
                      <a:gd name="connsiteX8" fmla="*/ 2014 w 17698"/>
                      <a:gd name="connsiteY8" fmla="*/ 10484 h 17973"/>
                      <a:gd name="connsiteX9" fmla="*/ 2786 w 17698"/>
                      <a:gd name="connsiteY9" fmla="*/ 5220 h 17973"/>
                      <a:gd name="connsiteX10" fmla="*/ 2663 w 17698"/>
                      <a:gd name="connsiteY10" fmla="*/ 4913 h 17973"/>
                      <a:gd name="connsiteX11" fmla="*/ 198 w 17698"/>
                      <a:gd name="connsiteY11" fmla="*/ 5036 h 17973"/>
                      <a:gd name="connsiteX12" fmla="*/ 663 w 17698"/>
                      <a:gd name="connsiteY12" fmla="*/ 10984 h 17973"/>
                      <a:gd name="connsiteX13" fmla="*/ 12376 w 17698"/>
                      <a:gd name="connsiteY13" fmla="*/ 17389 h 17973"/>
                      <a:gd name="connsiteX14" fmla="*/ 16991 w 17698"/>
                      <a:gd name="connsiteY14" fmla="*/ 5676 h 17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698" h="17973">
                        <a:moveTo>
                          <a:pt x="16982" y="5703"/>
                        </a:moveTo>
                        <a:cubicBezTo>
                          <a:pt x="16210" y="3670"/>
                          <a:pt x="15165" y="1751"/>
                          <a:pt x="13876" y="0"/>
                        </a:cubicBezTo>
                        <a:lnTo>
                          <a:pt x="7620" y="2158"/>
                        </a:lnTo>
                        <a:cubicBezTo>
                          <a:pt x="7866" y="2711"/>
                          <a:pt x="8112" y="3237"/>
                          <a:pt x="8322" y="3825"/>
                        </a:cubicBezTo>
                        <a:cubicBezTo>
                          <a:pt x="8533" y="4413"/>
                          <a:pt x="8629" y="4966"/>
                          <a:pt x="8787" y="5580"/>
                        </a:cubicBezTo>
                        <a:lnTo>
                          <a:pt x="14051" y="3738"/>
                        </a:lnTo>
                        <a:cubicBezTo>
                          <a:pt x="14729" y="4356"/>
                          <a:pt x="15237" y="5139"/>
                          <a:pt x="15525" y="6010"/>
                        </a:cubicBezTo>
                        <a:cubicBezTo>
                          <a:pt x="16727" y="9467"/>
                          <a:pt x="15069" y="12274"/>
                          <a:pt x="11139" y="13625"/>
                        </a:cubicBezTo>
                        <a:cubicBezTo>
                          <a:pt x="7348" y="14950"/>
                          <a:pt x="3313" y="14275"/>
                          <a:pt x="2014" y="10484"/>
                        </a:cubicBezTo>
                        <a:cubicBezTo>
                          <a:pt x="1370" y="8711"/>
                          <a:pt x="1660" y="6734"/>
                          <a:pt x="2786" y="5220"/>
                        </a:cubicBezTo>
                        <a:lnTo>
                          <a:pt x="2663" y="4913"/>
                        </a:lnTo>
                        <a:cubicBezTo>
                          <a:pt x="1850" y="5060"/>
                          <a:pt x="1022" y="5101"/>
                          <a:pt x="198" y="5036"/>
                        </a:cubicBezTo>
                        <a:cubicBezTo>
                          <a:pt x="-178" y="7025"/>
                          <a:pt x="-17" y="9078"/>
                          <a:pt x="663" y="10984"/>
                        </a:cubicBezTo>
                        <a:cubicBezTo>
                          <a:pt x="2479" y="16249"/>
                          <a:pt x="6805" y="19328"/>
                          <a:pt x="12376" y="17389"/>
                        </a:cubicBezTo>
                        <a:cubicBezTo>
                          <a:pt x="17640" y="15573"/>
                          <a:pt x="18596" y="10484"/>
                          <a:pt x="16991" y="567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0" name="Freeform 109">
                    <a:extLst>
                      <a:ext uri="{FF2B5EF4-FFF2-40B4-BE49-F238E27FC236}">
                        <a16:creationId xmlns:a16="http://schemas.microsoft.com/office/drawing/2014/main" id="{282EA55E-A4F7-B930-21DD-9738378B64C0}"/>
                      </a:ext>
                    </a:extLst>
                  </p:cNvPr>
                  <p:cNvSpPr/>
                  <p:nvPr/>
                </p:nvSpPr>
                <p:spPr>
                  <a:xfrm>
                    <a:off x="1585360" y="1466428"/>
                    <a:ext cx="16327" cy="10449"/>
                  </a:xfrm>
                  <a:custGeom>
                    <a:avLst/>
                    <a:gdLst>
                      <a:gd name="connsiteX0" fmla="*/ 15415 w 16327"/>
                      <a:gd name="connsiteY0" fmla="*/ 1667 h 10449"/>
                      <a:gd name="connsiteX1" fmla="*/ 14731 w 16327"/>
                      <a:gd name="connsiteY1" fmla="*/ 0 h 10449"/>
                      <a:gd name="connsiteX2" fmla="*/ 0 w 16327"/>
                      <a:gd name="connsiteY2" fmla="*/ 7212 h 10449"/>
                      <a:gd name="connsiteX3" fmla="*/ 948 w 16327"/>
                      <a:gd name="connsiteY3" fmla="*/ 8756 h 10449"/>
                      <a:gd name="connsiteX4" fmla="*/ 1597 w 16327"/>
                      <a:gd name="connsiteY4" fmla="*/ 10449 h 10449"/>
                      <a:gd name="connsiteX5" fmla="*/ 16328 w 16327"/>
                      <a:gd name="connsiteY5" fmla="*/ 3237 h 10449"/>
                      <a:gd name="connsiteX6" fmla="*/ 15398 w 16327"/>
                      <a:gd name="connsiteY6" fmla="*/ 1693 h 10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327" h="10449">
                        <a:moveTo>
                          <a:pt x="15415" y="1667"/>
                        </a:moveTo>
                        <a:lnTo>
                          <a:pt x="14731" y="0"/>
                        </a:lnTo>
                        <a:lnTo>
                          <a:pt x="0" y="7212"/>
                        </a:lnTo>
                        <a:lnTo>
                          <a:pt x="948" y="8756"/>
                        </a:lnTo>
                        <a:cubicBezTo>
                          <a:pt x="1193" y="9309"/>
                          <a:pt x="1377" y="9897"/>
                          <a:pt x="1597" y="10449"/>
                        </a:cubicBezTo>
                        <a:lnTo>
                          <a:pt x="16328" y="3237"/>
                        </a:lnTo>
                        <a:lnTo>
                          <a:pt x="15398" y="16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1" name="Freeform 110">
                    <a:extLst>
                      <a:ext uri="{FF2B5EF4-FFF2-40B4-BE49-F238E27FC236}">
                        <a16:creationId xmlns:a16="http://schemas.microsoft.com/office/drawing/2014/main" id="{87A5C2A3-F2BE-2F0F-B0A0-6CF8DA60E5E3}"/>
                      </a:ext>
                    </a:extLst>
                  </p:cNvPr>
                  <p:cNvSpPr/>
                  <p:nvPr/>
                </p:nvSpPr>
                <p:spPr>
                  <a:xfrm>
                    <a:off x="1589045" y="1472903"/>
                    <a:ext cx="18573" cy="16046"/>
                  </a:xfrm>
                  <a:custGeom>
                    <a:avLst/>
                    <a:gdLst>
                      <a:gd name="connsiteX0" fmla="*/ 14073 w 18573"/>
                      <a:gd name="connsiteY0" fmla="*/ 0 h 16046"/>
                      <a:gd name="connsiteX1" fmla="*/ 13239 w 18573"/>
                      <a:gd name="connsiteY1" fmla="*/ 614 h 16046"/>
                      <a:gd name="connsiteX2" fmla="*/ 12283 w 18573"/>
                      <a:gd name="connsiteY2" fmla="*/ 1018 h 16046"/>
                      <a:gd name="connsiteX3" fmla="*/ 15336 w 18573"/>
                      <a:gd name="connsiteY3" fmla="*/ 5641 h 16046"/>
                      <a:gd name="connsiteX4" fmla="*/ 10072 w 18573"/>
                      <a:gd name="connsiteY4" fmla="*/ 8721 h 16046"/>
                      <a:gd name="connsiteX5" fmla="*/ 8835 w 18573"/>
                      <a:gd name="connsiteY5" fmla="*/ 6563 h 16046"/>
                      <a:gd name="connsiteX6" fmla="*/ 7536 w 18573"/>
                      <a:gd name="connsiteY6" fmla="*/ 3878 h 16046"/>
                      <a:gd name="connsiteX7" fmla="*/ 6712 w 18573"/>
                      <a:gd name="connsiteY7" fmla="*/ 4501 h 16046"/>
                      <a:gd name="connsiteX8" fmla="*/ 5755 w 18573"/>
                      <a:gd name="connsiteY8" fmla="*/ 4896 h 16046"/>
                      <a:gd name="connsiteX9" fmla="*/ 7414 w 18573"/>
                      <a:gd name="connsiteY9" fmla="*/ 7343 h 16046"/>
                      <a:gd name="connsiteX10" fmla="*/ 8642 w 18573"/>
                      <a:gd name="connsiteY10" fmla="*/ 9502 h 16046"/>
                      <a:gd name="connsiteX11" fmla="*/ 4255 w 18573"/>
                      <a:gd name="connsiteY11" fmla="*/ 12064 h 16046"/>
                      <a:gd name="connsiteX12" fmla="*/ 1790 w 18573"/>
                      <a:gd name="connsiteY12" fmla="*/ 7133 h 16046"/>
                      <a:gd name="connsiteX13" fmla="*/ 956 w 18573"/>
                      <a:gd name="connsiteY13" fmla="*/ 7747 h 16046"/>
                      <a:gd name="connsiteX14" fmla="*/ 0 w 18573"/>
                      <a:gd name="connsiteY14" fmla="*/ 8151 h 16046"/>
                      <a:gd name="connsiteX15" fmla="*/ 4536 w 18573"/>
                      <a:gd name="connsiteY15" fmla="*/ 16047 h 16046"/>
                      <a:gd name="connsiteX16" fmla="*/ 18574 w 18573"/>
                      <a:gd name="connsiteY16" fmla="*/ 7905 h 1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6046">
                        <a:moveTo>
                          <a:pt x="14073" y="0"/>
                        </a:moveTo>
                        <a:cubicBezTo>
                          <a:pt x="13806" y="219"/>
                          <a:pt x="13528" y="425"/>
                          <a:pt x="13239" y="614"/>
                        </a:cubicBezTo>
                        <a:cubicBezTo>
                          <a:pt x="12940" y="791"/>
                          <a:pt x="12619" y="927"/>
                          <a:pt x="12283" y="1018"/>
                        </a:cubicBezTo>
                        <a:cubicBezTo>
                          <a:pt x="13396" y="2493"/>
                          <a:pt x="14416" y="4038"/>
                          <a:pt x="15336" y="5641"/>
                        </a:cubicBezTo>
                        <a:lnTo>
                          <a:pt x="10072" y="8721"/>
                        </a:lnTo>
                        <a:lnTo>
                          <a:pt x="8835" y="6563"/>
                        </a:lnTo>
                        <a:cubicBezTo>
                          <a:pt x="8339" y="5699"/>
                          <a:pt x="7905" y="4803"/>
                          <a:pt x="7536" y="3878"/>
                        </a:cubicBezTo>
                        <a:cubicBezTo>
                          <a:pt x="7229" y="4097"/>
                          <a:pt x="6984" y="4343"/>
                          <a:pt x="6712" y="4501"/>
                        </a:cubicBezTo>
                        <a:cubicBezTo>
                          <a:pt x="6404" y="4659"/>
                          <a:pt x="6085" y="4790"/>
                          <a:pt x="5755" y="4896"/>
                        </a:cubicBezTo>
                        <a:cubicBezTo>
                          <a:pt x="6353" y="5680"/>
                          <a:pt x="6907" y="6498"/>
                          <a:pt x="7414" y="7343"/>
                        </a:cubicBezTo>
                        <a:lnTo>
                          <a:pt x="8642" y="9502"/>
                        </a:lnTo>
                        <a:lnTo>
                          <a:pt x="4255" y="12064"/>
                        </a:lnTo>
                        <a:cubicBezTo>
                          <a:pt x="3297" y="10491"/>
                          <a:pt x="2473" y="8842"/>
                          <a:pt x="1790" y="7133"/>
                        </a:cubicBezTo>
                        <a:lnTo>
                          <a:pt x="956" y="7747"/>
                        </a:lnTo>
                        <a:lnTo>
                          <a:pt x="0" y="8151"/>
                        </a:lnTo>
                        <a:lnTo>
                          <a:pt x="4536" y="16047"/>
                        </a:lnTo>
                        <a:lnTo>
                          <a:pt x="18574" y="79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2" name="Freeform 111">
                    <a:extLst>
                      <a:ext uri="{FF2B5EF4-FFF2-40B4-BE49-F238E27FC236}">
                        <a16:creationId xmlns:a16="http://schemas.microsoft.com/office/drawing/2014/main" id="{81005BEA-E7C4-71DB-2762-C7B9C5FCBB15}"/>
                      </a:ext>
                    </a:extLst>
                  </p:cNvPr>
                  <p:cNvSpPr/>
                  <p:nvPr/>
                </p:nvSpPr>
                <p:spPr>
                  <a:xfrm>
                    <a:off x="1616094" y="1505850"/>
                    <a:ext cx="16976" cy="15183"/>
                  </a:xfrm>
                  <a:custGeom>
                    <a:avLst/>
                    <a:gdLst>
                      <a:gd name="connsiteX0" fmla="*/ 9484 w 16976"/>
                      <a:gd name="connsiteY0" fmla="*/ 13492 h 15183"/>
                      <a:gd name="connsiteX1" fmla="*/ 9668 w 16976"/>
                      <a:gd name="connsiteY1" fmla="*/ 2612 h 15183"/>
                      <a:gd name="connsiteX2" fmla="*/ 13225 w 16976"/>
                      <a:gd name="connsiteY2" fmla="*/ 2432 h 15183"/>
                      <a:gd name="connsiteX3" fmla="*/ 13406 w 16976"/>
                      <a:gd name="connsiteY3" fmla="*/ 2612 h 15183"/>
                      <a:gd name="connsiteX4" fmla="*/ 14082 w 16976"/>
                      <a:gd name="connsiteY4" fmla="*/ 6806 h 15183"/>
                      <a:gd name="connsiteX5" fmla="*/ 14450 w 16976"/>
                      <a:gd name="connsiteY5" fmla="*/ 7113 h 15183"/>
                      <a:gd name="connsiteX6" fmla="*/ 16977 w 16976"/>
                      <a:gd name="connsiteY6" fmla="*/ 5297 h 15183"/>
                      <a:gd name="connsiteX7" fmla="*/ 14818 w 16976"/>
                      <a:gd name="connsiteY7" fmla="*/ 1972 h 15183"/>
                      <a:gd name="connsiteX8" fmla="*/ 6589 w 16976"/>
                      <a:gd name="connsiteY8" fmla="*/ 1630 h 15183"/>
                      <a:gd name="connsiteX9" fmla="*/ 6589 w 16976"/>
                      <a:gd name="connsiteY9" fmla="*/ 12535 h 15183"/>
                      <a:gd name="connsiteX10" fmla="*/ 3080 w 16976"/>
                      <a:gd name="connsiteY10" fmla="*/ 12535 h 15183"/>
                      <a:gd name="connsiteX11" fmla="*/ 2439 w 16976"/>
                      <a:gd name="connsiteY11" fmla="*/ 9149 h 15183"/>
                      <a:gd name="connsiteX12" fmla="*/ 2158 w 16976"/>
                      <a:gd name="connsiteY12" fmla="*/ 8868 h 15183"/>
                      <a:gd name="connsiteX13" fmla="*/ 0 w 16976"/>
                      <a:gd name="connsiteY13" fmla="*/ 10105 h 15183"/>
                      <a:gd name="connsiteX14" fmla="*/ 2062 w 16976"/>
                      <a:gd name="connsiteY14" fmla="*/ 13492 h 15183"/>
                      <a:gd name="connsiteX15" fmla="*/ 9484 w 16976"/>
                      <a:gd name="connsiteY15" fmla="*/ 13492 h 15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6976" h="15183">
                        <a:moveTo>
                          <a:pt x="9484" y="13492"/>
                        </a:moveTo>
                        <a:cubicBezTo>
                          <a:pt x="13309" y="9184"/>
                          <a:pt x="7115" y="5455"/>
                          <a:pt x="9668" y="2612"/>
                        </a:cubicBezTo>
                        <a:cubicBezTo>
                          <a:pt x="10600" y="1581"/>
                          <a:pt x="12193" y="1499"/>
                          <a:pt x="13225" y="2432"/>
                        </a:cubicBezTo>
                        <a:cubicBezTo>
                          <a:pt x="13288" y="2489"/>
                          <a:pt x="13349" y="2549"/>
                          <a:pt x="13406" y="2612"/>
                        </a:cubicBezTo>
                        <a:cubicBezTo>
                          <a:pt x="14645" y="3647"/>
                          <a:pt x="14933" y="5435"/>
                          <a:pt x="14082" y="6806"/>
                        </a:cubicBezTo>
                        <a:lnTo>
                          <a:pt x="14450" y="7113"/>
                        </a:lnTo>
                        <a:cubicBezTo>
                          <a:pt x="15250" y="6451"/>
                          <a:pt x="16094" y="5844"/>
                          <a:pt x="16977" y="5297"/>
                        </a:cubicBezTo>
                        <a:cubicBezTo>
                          <a:pt x="16578" y="4011"/>
                          <a:pt x="15831" y="2860"/>
                          <a:pt x="14818" y="1972"/>
                        </a:cubicBezTo>
                        <a:cubicBezTo>
                          <a:pt x="12046" y="-529"/>
                          <a:pt x="8677" y="-660"/>
                          <a:pt x="6589" y="1630"/>
                        </a:cubicBezTo>
                        <a:cubicBezTo>
                          <a:pt x="2922" y="5701"/>
                          <a:pt x="8747" y="10131"/>
                          <a:pt x="6589" y="12535"/>
                        </a:cubicBezTo>
                        <a:cubicBezTo>
                          <a:pt x="5712" y="13553"/>
                          <a:pt x="4431" y="13772"/>
                          <a:pt x="3080" y="12535"/>
                        </a:cubicBezTo>
                        <a:cubicBezTo>
                          <a:pt x="2128" y="11679"/>
                          <a:pt x="1866" y="10293"/>
                          <a:pt x="2439" y="9149"/>
                        </a:cubicBezTo>
                        <a:lnTo>
                          <a:pt x="2158" y="8868"/>
                        </a:lnTo>
                        <a:cubicBezTo>
                          <a:pt x="1470" y="9332"/>
                          <a:pt x="748" y="9745"/>
                          <a:pt x="0" y="10105"/>
                        </a:cubicBezTo>
                        <a:cubicBezTo>
                          <a:pt x="313" y="11423"/>
                          <a:pt x="1035" y="12608"/>
                          <a:pt x="2062" y="13492"/>
                        </a:cubicBezTo>
                        <a:cubicBezTo>
                          <a:pt x="4711" y="15957"/>
                          <a:pt x="7642" y="15527"/>
                          <a:pt x="9484" y="134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3" name="Freeform 112">
                    <a:extLst>
                      <a:ext uri="{FF2B5EF4-FFF2-40B4-BE49-F238E27FC236}">
                        <a16:creationId xmlns:a16="http://schemas.microsoft.com/office/drawing/2014/main" id="{47BE0F45-F16B-E34E-DE66-C5BAE68C4309}"/>
                      </a:ext>
                    </a:extLst>
                  </p:cNvPr>
                  <p:cNvSpPr/>
                  <p:nvPr/>
                </p:nvSpPr>
                <p:spPr>
                  <a:xfrm>
                    <a:off x="1625026" y="1515981"/>
                    <a:ext cx="16801" cy="18213"/>
                  </a:xfrm>
                  <a:custGeom>
                    <a:avLst/>
                    <a:gdLst>
                      <a:gd name="connsiteX0" fmla="*/ 15161 w 16801"/>
                      <a:gd name="connsiteY0" fmla="*/ 0 h 18213"/>
                      <a:gd name="connsiteX1" fmla="*/ 0 w 16801"/>
                      <a:gd name="connsiteY1" fmla="*/ 9098 h 18213"/>
                      <a:gd name="connsiteX2" fmla="*/ 1755 w 16801"/>
                      <a:gd name="connsiteY2" fmla="*/ 10423 h 18213"/>
                      <a:gd name="connsiteX3" fmla="*/ 12423 w 16801"/>
                      <a:gd name="connsiteY3" fmla="*/ 3641 h 18213"/>
                      <a:gd name="connsiteX4" fmla="*/ 8695 w 16801"/>
                      <a:gd name="connsiteY4" fmla="*/ 15661 h 18213"/>
                      <a:gd name="connsiteX5" fmla="*/ 10449 w 16801"/>
                      <a:gd name="connsiteY5" fmla="*/ 16863 h 18213"/>
                      <a:gd name="connsiteX6" fmla="*/ 12055 w 16801"/>
                      <a:gd name="connsiteY6" fmla="*/ 18214 h 18213"/>
                      <a:gd name="connsiteX7" fmla="*/ 16801 w 16801"/>
                      <a:gd name="connsiteY7" fmla="*/ 1202 h 18213"/>
                      <a:gd name="connsiteX8" fmla="*/ 15924 w 16801"/>
                      <a:gd name="connsiteY8" fmla="*/ 684 h 18213"/>
                      <a:gd name="connsiteX9" fmla="*/ 15161 w 16801"/>
                      <a:gd name="connsiteY9" fmla="*/ 0 h 1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01" h="18213">
                        <a:moveTo>
                          <a:pt x="15161" y="0"/>
                        </a:moveTo>
                        <a:cubicBezTo>
                          <a:pt x="10169" y="3299"/>
                          <a:pt x="5089" y="6141"/>
                          <a:pt x="0" y="9098"/>
                        </a:cubicBezTo>
                        <a:cubicBezTo>
                          <a:pt x="630" y="9476"/>
                          <a:pt x="1219" y="9920"/>
                          <a:pt x="1755" y="10423"/>
                        </a:cubicBezTo>
                        <a:cubicBezTo>
                          <a:pt x="5150" y="8045"/>
                          <a:pt x="8774" y="5799"/>
                          <a:pt x="12423" y="3641"/>
                        </a:cubicBezTo>
                        <a:cubicBezTo>
                          <a:pt x="11186" y="7712"/>
                          <a:pt x="10142" y="11809"/>
                          <a:pt x="8695" y="15661"/>
                        </a:cubicBezTo>
                        <a:cubicBezTo>
                          <a:pt x="9247" y="16064"/>
                          <a:pt x="9861" y="16433"/>
                          <a:pt x="10449" y="16863"/>
                        </a:cubicBezTo>
                        <a:cubicBezTo>
                          <a:pt x="11037" y="17293"/>
                          <a:pt x="11528" y="17784"/>
                          <a:pt x="12055" y="18214"/>
                        </a:cubicBezTo>
                        <a:cubicBezTo>
                          <a:pt x="13538" y="12520"/>
                          <a:pt x="15073" y="6905"/>
                          <a:pt x="16801" y="1202"/>
                        </a:cubicBezTo>
                        <a:cubicBezTo>
                          <a:pt x="16493" y="1057"/>
                          <a:pt x="16199" y="884"/>
                          <a:pt x="15924" y="684"/>
                        </a:cubicBezTo>
                        <a:cubicBezTo>
                          <a:pt x="15648" y="482"/>
                          <a:pt x="15392" y="253"/>
                          <a:pt x="1516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4" name="Freeform 113">
                    <a:extLst>
                      <a:ext uri="{FF2B5EF4-FFF2-40B4-BE49-F238E27FC236}">
                        <a16:creationId xmlns:a16="http://schemas.microsoft.com/office/drawing/2014/main" id="{E32D777A-BAAC-7CF4-6933-D7B943066F61}"/>
                      </a:ext>
                    </a:extLst>
                  </p:cNvPr>
                  <p:cNvSpPr/>
                  <p:nvPr/>
                </p:nvSpPr>
                <p:spPr>
                  <a:xfrm>
                    <a:off x="1659874" y="1532300"/>
                    <a:ext cx="19643" cy="20766"/>
                  </a:xfrm>
                  <a:custGeom>
                    <a:avLst/>
                    <a:gdLst>
                      <a:gd name="connsiteX0" fmla="*/ 17854 w 19643"/>
                      <a:gd name="connsiteY0" fmla="*/ 4825 h 20766"/>
                      <a:gd name="connsiteX1" fmla="*/ 13538 w 19643"/>
                      <a:gd name="connsiteY1" fmla="*/ 15555 h 20766"/>
                      <a:gd name="connsiteX2" fmla="*/ 12125 w 19643"/>
                      <a:gd name="connsiteY2" fmla="*/ 12046 h 20766"/>
                      <a:gd name="connsiteX3" fmla="*/ 7993 w 19643"/>
                      <a:gd name="connsiteY3" fmla="*/ 798 h 20766"/>
                      <a:gd name="connsiteX4" fmla="*/ 6141 w 19643"/>
                      <a:gd name="connsiteY4" fmla="*/ 0 h 20766"/>
                      <a:gd name="connsiteX5" fmla="*/ 0 w 19643"/>
                      <a:gd name="connsiteY5" fmla="*/ 15248 h 20766"/>
                      <a:gd name="connsiteX6" fmla="*/ 1755 w 19643"/>
                      <a:gd name="connsiteY6" fmla="*/ 15959 h 20766"/>
                      <a:gd name="connsiteX7" fmla="*/ 5948 w 19643"/>
                      <a:gd name="connsiteY7" fmla="*/ 5571 h 20766"/>
                      <a:gd name="connsiteX8" fmla="*/ 11309 w 19643"/>
                      <a:gd name="connsiteY8" fmla="*/ 19846 h 20766"/>
                      <a:gd name="connsiteX9" fmla="*/ 13502 w 19643"/>
                      <a:gd name="connsiteY9" fmla="*/ 20767 h 20766"/>
                      <a:gd name="connsiteX10" fmla="*/ 19644 w 19643"/>
                      <a:gd name="connsiteY10" fmla="*/ 5545 h 20766"/>
                      <a:gd name="connsiteX11" fmla="*/ 18714 w 19643"/>
                      <a:gd name="connsiteY11" fmla="*/ 5238 h 20766"/>
                      <a:gd name="connsiteX12" fmla="*/ 17854 w 19643"/>
                      <a:gd name="connsiteY12" fmla="*/ 4825 h 20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643" h="20766">
                        <a:moveTo>
                          <a:pt x="17854" y="4825"/>
                        </a:moveTo>
                        <a:lnTo>
                          <a:pt x="13538" y="15555"/>
                        </a:lnTo>
                        <a:lnTo>
                          <a:pt x="12125" y="12046"/>
                        </a:lnTo>
                        <a:cubicBezTo>
                          <a:pt x="10704" y="8414"/>
                          <a:pt x="9405" y="4685"/>
                          <a:pt x="7993" y="798"/>
                        </a:cubicBezTo>
                        <a:lnTo>
                          <a:pt x="6141" y="0"/>
                        </a:lnTo>
                        <a:lnTo>
                          <a:pt x="0" y="15248"/>
                        </a:lnTo>
                        <a:cubicBezTo>
                          <a:pt x="617" y="15398"/>
                          <a:pt x="1207" y="15638"/>
                          <a:pt x="1755" y="15959"/>
                        </a:cubicBezTo>
                        <a:lnTo>
                          <a:pt x="5948" y="5571"/>
                        </a:lnTo>
                        <a:cubicBezTo>
                          <a:pt x="7615" y="10414"/>
                          <a:pt x="9554" y="15126"/>
                          <a:pt x="11309" y="19846"/>
                        </a:cubicBezTo>
                        <a:lnTo>
                          <a:pt x="13502" y="20767"/>
                        </a:lnTo>
                        <a:lnTo>
                          <a:pt x="19644" y="5545"/>
                        </a:lnTo>
                        <a:lnTo>
                          <a:pt x="18714" y="5238"/>
                        </a:lnTo>
                        <a:cubicBezTo>
                          <a:pt x="18420" y="5117"/>
                          <a:pt x="18133" y="4979"/>
                          <a:pt x="17854" y="48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5" name="Freeform 114">
                    <a:extLst>
                      <a:ext uri="{FF2B5EF4-FFF2-40B4-BE49-F238E27FC236}">
                        <a16:creationId xmlns:a16="http://schemas.microsoft.com/office/drawing/2014/main" id="{4FDFB8B8-B932-9DC2-1A0F-2B39020E113E}"/>
                      </a:ext>
                    </a:extLst>
                  </p:cNvPr>
                  <p:cNvSpPr/>
                  <p:nvPr/>
                </p:nvSpPr>
                <p:spPr>
                  <a:xfrm>
                    <a:off x="1697258" y="1543013"/>
                    <a:ext cx="16950" cy="18520"/>
                  </a:xfrm>
                  <a:custGeom>
                    <a:avLst/>
                    <a:gdLst>
                      <a:gd name="connsiteX0" fmla="*/ 15143 w 16950"/>
                      <a:gd name="connsiteY0" fmla="*/ 2035 h 18520"/>
                      <a:gd name="connsiteX1" fmla="*/ 13292 w 16950"/>
                      <a:gd name="connsiteY1" fmla="*/ 13502 h 18520"/>
                      <a:gd name="connsiteX2" fmla="*/ 11169 w 16950"/>
                      <a:gd name="connsiteY2" fmla="*/ 10388 h 18520"/>
                      <a:gd name="connsiteX3" fmla="*/ 4597 w 16950"/>
                      <a:gd name="connsiteY3" fmla="*/ 342 h 18520"/>
                      <a:gd name="connsiteX4" fmla="*/ 2632 w 16950"/>
                      <a:gd name="connsiteY4" fmla="*/ 0 h 18520"/>
                      <a:gd name="connsiteX5" fmla="*/ 0 w 16950"/>
                      <a:gd name="connsiteY5" fmla="*/ 16240 h 18520"/>
                      <a:gd name="connsiteX6" fmla="*/ 1886 w 16950"/>
                      <a:gd name="connsiteY6" fmla="*/ 16547 h 18520"/>
                      <a:gd name="connsiteX7" fmla="*/ 3641 w 16950"/>
                      <a:gd name="connsiteY7" fmla="*/ 5457 h 18520"/>
                      <a:gd name="connsiteX8" fmla="*/ 12081 w 16950"/>
                      <a:gd name="connsiteY8" fmla="*/ 18152 h 18520"/>
                      <a:gd name="connsiteX9" fmla="*/ 14424 w 16950"/>
                      <a:gd name="connsiteY9" fmla="*/ 18521 h 18520"/>
                      <a:gd name="connsiteX10" fmla="*/ 16950 w 16950"/>
                      <a:gd name="connsiteY10" fmla="*/ 2316 h 18520"/>
                      <a:gd name="connsiteX11" fmla="*/ 16073 w 16950"/>
                      <a:gd name="connsiteY11" fmla="*/ 2246 h 1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950" h="18520">
                        <a:moveTo>
                          <a:pt x="15143" y="2035"/>
                        </a:moveTo>
                        <a:lnTo>
                          <a:pt x="13292" y="13502"/>
                        </a:lnTo>
                        <a:lnTo>
                          <a:pt x="11169" y="10388"/>
                        </a:lnTo>
                        <a:cubicBezTo>
                          <a:pt x="8949" y="7150"/>
                          <a:pt x="6852" y="3825"/>
                          <a:pt x="4597" y="342"/>
                        </a:cubicBezTo>
                        <a:lnTo>
                          <a:pt x="2632" y="0"/>
                        </a:lnTo>
                        <a:lnTo>
                          <a:pt x="0" y="16240"/>
                        </a:lnTo>
                        <a:cubicBezTo>
                          <a:pt x="639" y="16267"/>
                          <a:pt x="1272" y="16371"/>
                          <a:pt x="1886" y="16547"/>
                        </a:cubicBezTo>
                        <a:lnTo>
                          <a:pt x="3641" y="5457"/>
                        </a:lnTo>
                        <a:cubicBezTo>
                          <a:pt x="6387" y="9774"/>
                          <a:pt x="9309" y="13959"/>
                          <a:pt x="12081" y="18152"/>
                        </a:cubicBezTo>
                        <a:lnTo>
                          <a:pt x="14424" y="18521"/>
                        </a:lnTo>
                        <a:lnTo>
                          <a:pt x="16950" y="2316"/>
                        </a:lnTo>
                        <a:cubicBezTo>
                          <a:pt x="16657" y="2324"/>
                          <a:pt x="16362" y="2301"/>
                          <a:pt x="16073" y="224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6" name="Freeform 115">
                    <a:extLst>
                      <a:ext uri="{FF2B5EF4-FFF2-40B4-BE49-F238E27FC236}">
                        <a16:creationId xmlns:a16="http://schemas.microsoft.com/office/drawing/2014/main" id="{96CC9FC9-F353-B524-5DB7-3B892F820731}"/>
                      </a:ext>
                    </a:extLst>
                  </p:cNvPr>
                  <p:cNvSpPr/>
                  <p:nvPr/>
                </p:nvSpPr>
                <p:spPr>
                  <a:xfrm>
                    <a:off x="1718060" y="1545197"/>
                    <a:ext cx="4386" cy="16581"/>
                  </a:xfrm>
                  <a:custGeom>
                    <a:avLst/>
                    <a:gdLst>
                      <a:gd name="connsiteX0" fmla="*/ 2632 w 4386"/>
                      <a:gd name="connsiteY0" fmla="*/ 219 h 16581"/>
                      <a:gd name="connsiteX1" fmla="*/ 877 w 4386"/>
                      <a:gd name="connsiteY1" fmla="*/ 0 h 16581"/>
                      <a:gd name="connsiteX2" fmla="*/ 0 w 4386"/>
                      <a:gd name="connsiteY2" fmla="*/ 16398 h 16581"/>
                      <a:gd name="connsiteX3" fmla="*/ 1755 w 4386"/>
                      <a:gd name="connsiteY3" fmla="*/ 16398 h 16581"/>
                      <a:gd name="connsiteX4" fmla="*/ 3509 w 4386"/>
                      <a:gd name="connsiteY4" fmla="*/ 16582 h 16581"/>
                      <a:gd name="connsiteX5" fmla="*/ 4387 w 4386"/>
                      <a:gd name="connsiteY5" fmla="*/ 158 h 16581"/>
                      <a:gd name="connsiteX6" fmla="*/ 2632 w 4386"/>
                      <a:gd name="connsiteY6" fmla="*/ 158 h 16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6" h="16581">
                        <a:moveTo>
                          <a:pt x="2632" y="219"/>
                        </a:moveTo>
                        <a:lnTo>
                          <a:pt x="877" y="0"/>
                        </a:lnTo>
                        <a:lnTo>
                          <a:pt x="0" y="16398"/>
                        </a:lnTo>
                        <a:cubicBezTo>
                          <a:pt x="584" y="16368"/>
                          <a:pt x="1170" y="16368"/>
                          <a:pt x="1755" y="16398"/>
                        </a:cubicBezTo>
                        <a:cubicBezTo>
                          <a:pt x="2343" y="16427"/>
                          <a:pt x="2929" y="16488"/>
                          <a:pt x="3509" y="16582"/>
                        </a:cubicBezTo>
                        <a:lnTo>
                          <a:pt x="4387" y="158"/>
                        </a:lnTo>
                        <a:cubicBezTo>
                          <a:pt x="3802" y="188"/>
                          <a:pt x="3216" y="188"/>
                          <a:pt x="2632" y="15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7" name="Freeform 116">
                    <a:extLst>
                      <a:ext uri="{FF2B5EF4-FFF2-40B4-BE49-F238E27FC236}">
                        <a16:creationId xmlns:a16="http://schemas.microsoft.com/office/drawing/2014/main" id="{E393F882-2E02-19F1-73A7-49CA86E7722F}"/>
                      </a:ext>
                    </a:extLst>
                  </p:cNvPr>
                  <p:cNvSpPr/>
                  <p:nvPr/>
                </p:nvSpPr>
                <p:spPr>
                  <a:xfrm>
                    <a:off x="1760077" y="1538880"/>
                    <a:ext cx="13186" cy="18170"/>
                  </a:xfrm>
                  <a:custGeom>
                    <a:avLst/>
                    <a:gdLst>
                      <a:gd name="connsiteX0" fmla="*/ 0 w 13186"/>
                      <a:gd name="connsiteY0" fmla="*/ 2527 h 18170"/>
                      <a:gd name="connsiteX1" fmla="*/ 395 w 13186"/>
                      <a:gd name="connsiteY1" fmla="*/ 3483 h 18170"/>
                      <a:gd name="connsiteX2" fmla="*/ 553 w 13186"/>
                      <a:gd name="connsiteY2" fmla="*/ 4536 h 18170"/>
                      <a:gd name="connsiteX3" fmla="*/ 5764 w 13186"/>
                      <a:gd name="connsiteY3" fmla="*/ 2685 h 18170"/>
                      <a:gd name="connsiteX4" fmla="*/ 7422 w 13186"/>
                      <a:gd name="connsiteY4" fmla="*/ 8537 h 18170"/>
                      <a:gd name="connsiteX5" fmla="*/ 5054 w 13186"/>
                      <a:gd name="connsiteY5" fmla="*/ 9221 h 18170"/>
                      <a:gd name="connsiteX6" fmla="*/ 2158 w 13186"/>
                      <a:gd name="connsiteY6" fmla="*/ 9835 h 18170"/>
                      <a:gd name="connsiteX7" fmla="*/ 2553 w 13186"/>
                      <a:gd name="connsiteY7" fmla="*/ 10713 h 18170"/>
                      <a:gd name="connsiteX8" fmla="*/ 2737 w 13186"/>
                      <a:gd name="connsiteY8" fmla="*/ 11765 h 18170"/>
                      <a:gd name="connsiteX9" fmla="*/ 5519 w 13186"/>
                      <a:gd name="connsiteY9" fmla="*/ 10748 h 18170"/>
                      <a:gd name="connsiteX10" fmla="*/ 7887 w 13186"/>
                      <a:gd name="connsiteY10" fmla="*/ 10037 h 18170"/>
                      <a:gd name="connsiteX11" fmla="*/ 9274 w 13186"/>
                      <a:gd name="connsiteY11" fmla="*/ 14968 h 18170"/>
                      <a:gd name="connsiteX12" fmla="*/ 3878 w 13186"/>
                      <a:gd name="connsiteY12" fmla="*/ 16205 h 18170"/>
                      <a:gd name="connsiteX13" fmla="*/ 4281 w 13186"/>
                      <a:gd name="connsiteY13" fmla="*/ 17152 h 18170"/>
                      <a:gd name="connsiteX14" fmla="*/ 4466 w 13186"/>
                      <a:gd name="connsiteY14" fmla="*/ 18170 h 18170"/>
                      <a:gd name="connsiteX15" fmla="*/ 13187 w 13186"/>
                      <a:gd name="connsiteY15" fmla="*/ 15678 h 18170"/>
                      <a:gd name="connsiteX16" fmla="*/ 8721 w 13186"/>
                      <a:gd name="connsiteY16" fmla="*/ 0 h 18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186" h="18170">
                        <a:moveTo>
                          <a:pt x="0" y="2527"/>
                        </a:moveTo>
                        <a:cubicBezTo>
                          <a:pt x="149" y="2838"/>
                          <a:pt x="282" y="3157"/>
                          <a:pt x="395" y="3483"/>
                        </a:cubicBezTo>
                        <a:cubicBezTo>
                          <a:pt x="480" y="3829"/>
                          <a:pt x="533" y="4181"/>
                          <a:pt x="553" y="4536"/>
                        </a:cubicBezTo>
                        <a:cubicBezTo>
                          <a:pt x="2240" y="3786"/>
                          <a:pt x="3982" y="3167"/>
                          <a:pt x="5764" y="2685"/>
                        </a:cubicBezTo>
                        <a:lnTo>
                          <a:pt x="7422" y="8537"/>
                        </a:lnTo>
                        <a:lnTo>
                          <a:pt x="5054" y="9221"/>
                        </a:lnTo>
                        <a:cubicBezTo>
                          <a:pt x="4101" y="9481"/>
                          <a:pt x="3135" y="9686"/>
                          <a:pt x="2158" y="9835"/>
                        </a:cubicBezTo>
                        <a:cubicBezTo>
                          <a:pt x="2314" y="10117"/>
                          <a:pt x="2445" y="10410"/>
                          <a:pt x="2553" y="10713"/>
                        </a:cubicBezTo>
                        <a:cubicBezTo>
                          <a:pt x="2635" y="11060"/>
                          <a:pt x="2696" y="11411"/>
                          <a:pt x="2737" y="11765"/>
                        </a:cubicBezTo>
                        <a:cubicBezTo>
                          <a:pt x="3632" y="11344"/>
                          <a:pt x="4563" y="11004"/>
                          <a:pt x="5519" y="10748"/>
                        </a:cubicBezTo>
                        <a:lnTo>
                          <a:pt x="7887" y="10037"/>
                        </a:lnTo>
                        <a:lnTo>
                          <a:pt x="9274" y="14968"/>
                        </a:lnTo>
                        <a:cubicBezTo>
                          <a:pt x="7515" y="15538"/>
                          <a:pt x="5709" y="15952"/>
                          <a:pt x="3878" y="16205"/>
                        </a:cubicBezTo>
                        <a:cubicBezTo>
                          <a:pt x="4046" y="16505"/>
                          <a:pt x="4181" y="16822"/>
                          <a:pt x="4281" y="17152"/>
                        </a:cubicBezTo>
                        <a:cubicBezTo>
                          <a:pt x="4378" y="17468"/>
                          <a:pt x="4404" y="17863"/>
                          <a:pt x="4466" y="18170"/>
                        </a:cubicBezTo>
                        <a:lnTo>
                          <a:pt x="13187" y="15678"/>
                        </a:lnTo>
                        <a:lnTo>
                          <a:pt x="872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8" name="Freeform 117">
                    <a:extLst>
                      <a:ext uri="{FF2B5EF4-FFF2-40B4-BE49-F238E27FC236}">
                        <a16:creationId xmlns:a16="http://schemas.microsoft.com/office/drawing/2014/main" id="{899CA51F-8BBF-2502-B392-C88D54599791}"/>
                      </a:ext>
                    </a:extLst>
                  </p:cNvPr>
                  <p:cNvSpPr/>
                  <p:nvPr/>
                </p:nvSpPr>
                <p:spPr>
                  <a:xfrm>
                    <a:off x="1774930" y="1534415"/>
                    <a:ext cx="11589" cy="18643"/>
                  </a:xfrm>
                  <a:custGeom>
                    <a:avLst/>
                    <a:gdLst>
                      <a:gd name="connsiteX0" fmla="*/ 3852 w 11589"/>
                      <a:gd name="connsiteY0" fmla="*/ 772 h 18643"/>
                      <a:gd name="connsiteX1" fmla="*/ 2158 w 11589"/>
                      <a:gd name="connsiteY1" fmla="*/ 1325 h 18643"/>
                      <a:gd name="connsiteX2" fmla="*/ 5115 w 11589"/>
                      <a:gd name="connsiteY2" fmla="*/ 8695 h 18643"/>
                      <a:gd name="connsiteX3" fmla="*/ 2772 w 11589"/>
                      <a:gd name="connsiteY3" fmla="*/ 9616 h 18643"/>
                      <a:gd name="connsiteX4" fmla="*/ 0 w 11589"/>
                      <a:gd name="connsiteY4" fmla="*/ 10537 h 18643"/>
                      <a:gd name="connsiteX5" fmla="*/ 491 w 11589"/>
                      <a:gd name="connsiteY5" fmla="*/ 11467 h 18643"/>
                      <a:gd name="connsiteX6" fmla="*/ 798 w 11589"/>
                      <a:gd name="connsiteY6" fmla="*/ 12450 h 18643"/>
                      <a:gd name="connsiteX7" fmla="*/ 3360 w 11589"/>
                      <a:gd name="connsiteY7" fmla="*/ 11160 h 18643"/>
                      <a:gd name="connsiteX8" fmla="*/ 5729 w 11589"/>
                      <a:gd name="connsiteY8" fmla="*/ 10230 h 18643"/>
                      <a:gd name="connsiteX9" fmla="*/ 7642 w 11589"/>
                      <a:gd name="connsiteY9" fmla="*/ 14976 h 18643"/>
                      <a:gd name="connsiteX10" fmla="*/ 2378 w 11589"/>
                      <a:gd name="connsiteY10" fmla="*/ 16731 h 18643"/>
                      <a:gd name="connsiteX11" fmla="*/ 2869 w 11589"/>
                      <a:gd name="connsiteY11" fmla="*/ 17661 h 18643"/>
                      <a:gd name="connsiteX12" fmla="*/ 3150 w 11589"/>
                      <a:gd name="connsiteY12" fmla="*/ 18644 h 18643"/>
                      <a:gd name="connsiteX13" fmla="*/ 11590 w 11589"/>
                      <a:gd name="connsiteY13" fmla="*/ 15257 h 18643"/>
                      <a:gd name="connsiteX14" fmla="*/ 5448 w 11589"/>
                      <a:gd name="connsiteY14" fmla="*/ 0 h 18643"/>
                      <a:gd name="connsiteX15" fmla="*/ 3843 w 11589"/>
                      <a:gd name="connsiteY15" fmla="*/ 772 h 18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1589" h="18643">
                        <a:moveTo>
                          <a:pt x="3852" y="772"/>
                        </a:moveTo>
                        <a:cubicBezTo>
                          <a:pt x="3299" y="983"/>
                          <a:pt x="2711" y="1176"/>
                          <a:pt x="2158" y="1325"/>
                        </a:cubicBezTo>
                        <a:lnTo>
                          <a:pt x="5115" y="8695"/>
                        </a:lnTo>
                        <a:lnTo>
                          <a:pt x="2772" y="9616"/>
                        </a:lnTo>
                        <a:cubicBezTo>
                          <a:pt x="1895" y="9984"/>
                          <a:pt x="956" y="10230"/>
                          <a:pt x="0" y="10537"/>
                        </a:cubicBezTo>
                        <a:cubicBezTo>
                          <a:pt x="186" y="10835"/>
                          <a:pt x="350" y="11146"/>
                          <a:pt x="491" y="11467"/>
                        </a:cubicBezTo>
                        <a:lnTo>
                          <a:pt x="798" y="12450"/>
                        </a:lnTo>
                        <a:cubicBezTo>
                          <a:pt x="1676" y="11958"/>
                          <a:pt x="2553" y="11528"/>
                          <a:pt x="3360" y="11160"/>
                        </a:cubicBezTo>
                        <a:lnTo>
                          <a:pt x="5729" y="10230"/>
                        </a:lnTo>
                        <a:lnTo>
                          <a:pt x="7642" y="14976"/>
                        </a:lnTo>
                        <a:cubicBezTo>
                          <a:pt x="5929" y="15682"/>
                          <a:pt x="4171" y="16268"/>
                          <a:pt x="2378" y="16731"/>
                        </a:cubicBezTo>
                        <a:cubicBezTo>
                          <a:pt x="2564" y="17029"/>
                          <a:pt x="2728" y="17340"/>
                          <a:pt x="2869" y="17661"/>
                        </a:cubicBezTo>
                        <a:cubicBezTo>
                          <a:pt x="2992" y="17968"/>
                          <a:pt x="3053" y="18337"/>
                          <a:pt x="3150" y="18644"/>
                        </a:cubicBezTo>
                        <a:lnTo>
                          <a:pt x="11590" y="15257"/>
                        </a:lnTo>
                        <a:lnTo>
                          <a:pt x="5448" y="0"/>
                        </a:lnTo>
                        <a:lnTo>
                          <a:pt x="3843" y="7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9" name="Freeform 118">
                    <a:extLst>
                      <a:ext uri="{FF2B5EF4-FFF2-40B4-BE49-F238E27FC236}">
                        <a16:creationId xmlns:a16="http://schemas.microsoft.com/office/drawing/2014/main" id="{FFF26F5A-7340-4C8A-65E4-41E35008BC6A}"/>
                      </a:ext>
                    </a:extLst>
                  </p:cNvPr>
                  <p:cNvSpPr/>
                  <p:nvPr/>
                </p:nvSpPr>
                <p:spPr>
                  <a:xfrm>
                    <a:off x="1791285" y="1525694"/>
                    <a:ext cx="13489" cy="17766"/>
                  </a:xfrm>
                  <a:custGeom>
                    <a:avLst/>
                    <a:gdLst>
                      <a:gd name="connsiteX0" fmla="*/ 2535 w 13489"/>
                      <a:gd name="connsiteY0" fmla="*/ 6159 h 17766"/>
                      <a:gd name="connsiteX1" fmla="*/ 3710 w 13489"/>
                      <a:gd name="connsiteY1" fmla="*/ 2588 h 17766"/>
                      <a:gd name="connsiteX2" fmla="*/ 7869 w 13489"/>
                      <a:gd name="connsiteY2" fmla="*/ 3203 h 17766"/>
                      <a:gd name="connsiteX3" fmla="*/ 8272 w 13489"/>
                      <a:gd name="connsiteY3" fmla="*/ 2992 h 17766"/>
                      <a:gd name="connsiteX4" fmla="*/ 7342 w 13489"/>
                      <a:gd name="connsiteY4" fmla="*/ 0 h 17766"/>
                      <a:gd name="connsiteX5" fmla="*/ 3526 w 13489"/>
                      <a:gd name="connsiteY5" fmla="*/ 1044 h 17766"/>
                      <a:gd name="connsiteX6" fmla="*/ 657 w 13489"/>
                      <a:gd name="connsiteY6" fmla="*/ 8782 h 17766"/>
                      <a:gd name="connsiteX7" fmla="*/ 10983 w 13489"/>
                      <a:gd name="connsiteY7" fmla="*/ 12169 h 17766"/>
                      <a:gd name="connsiteX8" fmla="*/ 9869 w 13489"/>
                      <a:gd name="connsiteY8" fmla="*/ 15564 h 17766"/>
                      <a:gd name="connsiteX9" fmla="*/ 6465 w 13489"/>
                      <a:gd name="connsiteY9" fmla="*/ 15091 h 17766"/>
                      <a:gd name="connsiteX10" fmla="*/ 6158 w 13489"/>
                      <a:gd name="connsiteY10" fmla="*/ 15275 h 17766"/>
                      <a:gd name="connsiteX11" fmla="*/ 6649 w 13489"/>
                      <a:gd name="connsiteY11" fmla="*/ 17740 h 17766"/>
                      <a:gd name="connsiteX12" fmla="*/ 10501 w 13489"/>
                      <a:gd name="connsiteY12" fmla="*/ 16863 h 17766"/>
                      <a:gd name="connsiteX13" fmla="*/ 12782 w 13489"/>
                      <a:gd name="connsiteY13" fmla="*/ 9739 h 17766"/>
                      <a:gd name="connsiteX14" fmla="*/ 2517 w 13489"/>
                      <a:gd name="connsiteY14" fmla="*/ 6229 h 1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489" h="17766">
                        <a:moveTo>
                          <a:pt x="2535" y="6159"/>
                        </a:moveTo>
                        <a:cubicBezTo>
                          <a:pt x="1701" y="4712"/>
                          <a:pt x="2447" y="3325"/>
                          <a:pt x="3710" y="2588"/>
                        </a:cubicBezTo>
                        <a:cubicBezTo>
                          <a:pt x="5057" y="1735"/>
                          <a:pt x="6826" y="1996"/>
                          <a:pt x="7869" y="3203"/>
                        </a:cubicBezTo>
                        <a:lnTo>
                          <a:pt x="8272" y="2992"/>
                        </a:lnTo>
                        <a:cubicBezTo>
                          <a:pt x="7888" y="2019"/>
                          <a:pt x="7578" y="1019"/>
                          <a:pt x="7342" y="0"/>
                        </a:cubicBezTo>
                        <a:cubicBezTo>
                          <a:pt x="5998" y="-9"/>
                          <a:pt x="4678" y="353"/>
                          <a:pt x="3526" y="1044"/>
                        </a:cubicBezTo>
                        <a:cubicBezTo>
                          <a:pt x="315" y="2895"/>
                          <a:pt x="-861" y="6133"/>
                          <a:pt x="657" y="8782"/>
                        </a:cubicBezTo>
                        <a:cubicBezTo>
                          <a:pt x="3403" y="13564"/>
                          <a:pt x="9378" y="9397"/>
                          <a:pt x="10983" y="12169"/>
                        </a:cubicBezTo>
                        <a:cubicBezTo>
                          <a:pt x="11659" y="13371"/>
                          <a:pt x="11501" y="14573"/>
                          <a:pt x="9869" y="15564"/>
                        </a:cubicBezTo>
                        <a:cubicBezTo>
                          <a:pt x="8757" y="16188"/>
                          <a:pt x="7365" y="15994"/>
                          <a:pt x="6465" y="15091"/>
                        </a:cubicBezTo>
                        <a:lnTo>
                          <a:pt x="6158" y="15275"/>
                        </a:lnTo>
                        <a:cubicBezTo>
                          <a:pt x="6342" y="16108"/>
                          <a:pt x="6527" y="16907"/>
                          <a:pt x="6649" y="17740"/>
                        </a:cubicBezTo>
                        <a:cubicBezTo>
                          <a:pt x="7993" y="17862"/>
                          <a:pt x="9342" y="17555"/>
                          <a:pt x="10501" y="16863"/>
                        </a:cubicBezTo>
                        <a:cubicBezTo>
                          <a:pt x="13642" y="15047"/>
                          <a:pt x="14133" y="12116"/>
                          <a:pt x="12782" y="9739"/>
                        </a:cubicBezTo>
                        <a:cubicBezTo>
                          <a:pt x="9887" y="4720"/>
                          <a:pt x="4430" y="9493"/>
                          <a:pt x="2517" y="622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0" name="Freeform 119">
                    <a:extLst>
                      <a:ext uri="{FF2B5EF4-FFF2-40B4-BE49-F238E27FC236}">
                        <a16:creationId xmlns:a16="http://schemas.microsoft.com/office/drawing/2014/main" id="{3D53F4EF-2EAE-9566-DACA-CE247C83E7F0}"/>
                      </a:ext>
                    </a:extLst>
                  </p:cNvPr>
                  <p:cNvSpPr/>
                  <p:nvPr/>
                </p:nvSpPr>
                <p:spPr>
                  <a:xfrm>
                    <a:off x="1805392" y="1519096"/>
                    <a:ext cx="16239" cy="18459"/>
                  </a:xfrm>
                  <a:custGeom>
                    <a:avLst/>
                    <a:gdLst>
                      <a:gd name="connsiteX0" fmla="*/ 877 w 16239"/>
                      <a:gd name="connsiteY0" fmla="*/ 684 h 18459"/>
                      <a:gd name="connsiteX1" fmla="*/ 0 w 16239"/>
                      <a:gd name="connsiteY1" fmla="*/ 1176 h 18459"/>
                      <a:gd name="connsiteX2" fmla="*/ 3948 w 16239"/>
                      <a:gd name="connsiteY2" fmla="*/ 18460 h 18459"/>
                      <a:gd name="connsiteX3" fmla="*/ 5703 w 16239"/>
                      <a:gd name="connsiteY3" fmla="*/ 17231 h 18459"/>
                      <a:gd name="connsiteX4" fmla="*/ 2623 w 16239"/>
                      <a:gd name="connsiteY4" fmla="*/ 4904 h 18459"/>
                      <a:gd name="connsiteX5" fmla="*/ 12818 w 16239"/>
                      <a:gd name="connsiteY5" fmla="*/ 12204 h 18459"/>
                      <a:gd name="connsiteX6" fmla="*/ 14485 w 16239"/>
                      <a:gd name="connsiteY6" fmla="*/ 10879 h 18459"/>
                      <a:gd name="connsiteX7" fmla="*/ 16240 w 16239"/>
                      <a:gd name="connsiteY7" fmla="*/ 9774 h 18459"/>
                      <a:gd name="connsiteX8" fmla="*/ 1597 w 16239"/>
                      <a:gd name="connsiteY8" fmla="*/ 0 h 18459"/>
                      <a:gd name="connsiteX9" fmla="*/ 877 w 16239"/>
                      <a:gd name="connsiteY9" fmla="*/ 684 h 1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239" h="18459">
                        <a:moveTo>
                          <a:pt x="877" y="684"/>
                        </a:moveTo>
                        <a:cubicBezTo>
                          <a:pt x="599" y="872"/>
                          <a:pt x="305" y="1036"/>
                          <a:pt x="0" y="1176"/>
                        </a:cubicBezTo>
                        <a:cubicBezTo>
                          <a:pt x="1606" y="6940"/>
                          <a:pt x="2746" y="12669"/>
                          <a:pt x="3948" y="18460"/>
                        </a:cubicBezTo>
                        <a:cubicBezTo>
                          <a:pt x="4486" y="17987"/>
                          <a:pt x="5074" y="17574"/>
                          <a:pt x="5703" y="17231"/>
                        </a:cubicBezTo>
                        <a:cubicBezTo>
                          <a:pt x="4501" y="13222"/>
                          <a:pt x="3509" y="9063"/>
                          <a:pt x="2623" y="4904"/>
                        </a:cubicBezTo>
                        <a:cubicBezTo>
                          <a:pt x="6010" y="7370"/>
                          <a:pt x="9642" y="9616"/>
                          <a:pt x="12818" y="12204"/>
                        </a:cubicBezTo>
                        <a:cubicBezTo>
                          <a:pt x="13371" y="11748"/>
                          <a:pt x="13932" y="11283"/>
                          <a:pt x="14485" y="10879"/>
                        </a:cubicBezTo>
                        <a:cubicBezTo>
                          <a:pt x="15038" y="10476"/>
                          <a:pt x="15687" y="10142"/>
                          <a:pt x="16240" y="9774"/>
                        </a:cubicBezTo>
                        <a:cubicBezTo>
                          <a:pt x="11309" y="6598"/>
                          <a:pt x="6440" y="3422"/>
                          <a:pt x="1597" y="0"/>
                        </a:cubicBezTo>
                        <a:cubicBezTo>
                          <a:pt x="1377" y="248"/>
                          <a:pt x="1136" y="477"/>
                          <a:pt x="877" y="68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1" name="Freeform 120">
                    <a:extLst>
                      <a:ext uri="{FF2B5EF4-FFF2-40B4-BE49-F238E27FC236}">
                        <a16:creationId xmlns:a16="http://schemas.microsoft.com/office/drawing/2014/main" id="{36C55763-DBD4-65A8-0F2F-BCB0F359F01B}"/>
                      </a:ext>
                    </a:extLst>
                  </p:cNvPr>
                  <p:cNvSpPr/>
                  <p:nvPr/>
                </p:nvSpPr>
                <p:spPr>
                  <a:xfrm>
                    <a:off x="1814420" y="1503593"/>
                    <a:ext cx="21810" cy="21977"/>
                  </a:xfrm>
                  <a:custGeom>
                    <a:avLst/>
                    <a:gdLst>
                      <a:gd name="connsiteX0" fmla="*/ 10221 w 21810"/>
                      <a:gd name="connsiteY0" fmla="*/ 684 h 21977"/>
                      <a:gd name="connsiteX1" fmla="*/ 9449 w 21810"/>
                      <a:gd name="connsiteY1" fmla="*/ 1298 h 21977"/>
                      <a:gd name="connsiteX2" fmla="*/ 17187 w 21810"/>
                      <a:gd name="connsiteY2" fmla="*/ 9923 h 21977"/>
                      <a:gd name="connsiteX3" fmla="*/ 13423 w 21810"/>
                      <a:gd name="connsiteY3" fmla="*/ 9616 h 21977"/>
                      <a:gd name="connsiteX4" fmla="*/ 1527 w 21810"/>
                      <a:gd name="connsiteY4" fmla="*/ 8414 h 21977"/>
                      <a:gd name="connsiteX5" fmla="*/ 0 w 21810"/>
                      <a:gd name="connsiteY5" fmla="*/ 9774 h 21977"/>
                      <a:gd name="connsiteX6" fmla="*/ 10967 w 21810"/>
                      <a:gd name="connsiteY6" fmla="*/ 21978 h 21977"/>
                      <a:gd name="connsiteX7" fmla="*/ 12388 w 21810"/>
                      <a:gd name="connsiteY7" fmla="*/ 20714 h 21977"/>
                      <a:gd name="connsiteX8" fmla="*/ 4896 w 21810"/>
                      <a:gd name="connsiteY8" fmla="*/ 12388 h 21977"/>
                      <a:gd name="connsiteX9" fmla="*/ 20056 w 21810"/>
                      <a:gd name="connsiteY9" fmla="*/ 13783 h 21977"/>
                      <a:gd name="connsiteX10" fmla="*/ 21811 w 21810"/>
                      <a:gd name="connsiteY10" fmla="*/ 12178 h 21977"/>
                      <a:gd name="connsiteX11" fmla="*/ 10905 w 21810"/>
                      <a:gd name="connsiteY11" fmla="*/ 0 h 21977"/>
                      <a:gd name="connsiteX12" fmla="*/ 10256 w 21810"/>
                      <a:gd name="connsiteY12" fmla="*/ 711 h 21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810" h="21977">
                        <a:moveTo>
                          <a:pt x="10221" y="684"/>
                        </a:moveTo>
                        <a:lnTo>
                          <a:pt x="9449" y="1298"/>
                        </a:lnTo>
                        <a:lnTo>
                          <a:pt x="17187" y="9923"/>
                        </a:lnTo>
                        <a:lnTo>
                          <a:pt x="13423" y="9616"/>
                        </a:lnTo>
                        <a:cubicBezTo>
                          <a:pt x="9511" y="9309"/>
                          <a:pt x="5659" y="8844"/>
                          <a:pt x="1527" y="8414"/>
                        </a:cubicBezTo>
                        <a:lnTo>
                          <a:pt x="0" y="9774"/>
                        </a:lnTo>
                        <a:lnTo>
                          <a:pt x="10967" y="21978"/>
                        </a:lnTo>
                        <a:cubicBezTo>
                          <a:pt x="11372" y="21486"/>
                          <a:pt x="11852" y="21059"/>
                          <a:pt x="12388" y="20714"/>
                        </a:cubicBezTo>
                        <a:lnTo>
                          <a:pt x="4896" y="12388"/>
                        </a:lnTo>
                        <a:cubicBezTo>
                          <a:pt x="9984" y="13011"/>
                          <a:pt x="15064" y="13318"/>
                          <a:pt x="20056" y="13783"/>
                        </a:cubicBezTo>
                        <a:lnTo>
                          <a:pt x="21811" y="12178"/>
                        </a:lnTo>
                        <a:lnTo>
                          <a:pt x="10905" y="0"/>
                        </a:lnTo>
                        <a:lnTo>
                          <a:pt x="10256" y="7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2" name="Freeform 121">
                    <a:extLst>
                      <a:ext uri="{FF2B5EF4-FFF2-40B4-BE49-F238E27FC236}">
                        <a16:creationId xmlns:a16="http://schemas.microsoft.com/office/drawing/2014/main" id="{992D08B4-1FCB-156E-DF14-48202F0D00B4}"/>
                      </a:ext>
                    </a:extLst>
                  </p:cNvPr>
                  <p:cNvSpPr/>
                  <p:nvPr/>
                </p:nvSpPr>
                <p:spPr>
                  <a:xfrm>
                    <a:off x="1828370" y="1497373"/>
                    <a:ext cx="14546" cy="13677"/>
                  </a:xfrm>
                  <a:custGeom>
                    <a:avLst/>
                    <a:gdLst>
                      <a:gd name="connsiteX0" fmla="*/ 1290 w 14546"/>
                      <a:gd name="connsiteY0" fmla="*/ 1413 h 13677"/>
                      <a:gd name="connsiteX1" fmla="*/ 0 w 14546"/>
                      <a:gd name="connsiteY1" fmla="*/ 2650 h 13677"/>
                      <a:gd name="connsiteX2" fmla="*/ 12169 w 14546"/>
                      <a:gd name="connsiteY2" fmla="*/ 13678 h 13677"/>
                      <a:gd name="connsiteX3" fmla="*/ 13248 w 14546"/>
                      <a:gd name="connsiteY3" fmla="*/ 12265 h 13677"/>
                      <a:gd name="connsiteX4" fmla="*/ 14547 w 14546"/>
                      <a:gd name="connsiteY4" fmla="*/ 11028 h 13677"/>
                      <a:gd name="connsiteX5" fmla="*/ 2404 w 14546"/>
                      <a:gd name="connsiteY5" fmla="*/ 0 h 13677"/>
                      <a:gd name="connsiteX6" fmla="*/ 1290 w 14546"/>
                      <a:gd name="connsiteY6" fmla="*/ 1413 h 13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46" h="13677">
                        <a:moveTo>
                          <a:pt x="1290" y="1413"/>
                        </a:moveTo>
                        <a:cubicBezTo>
                          <a:pt x="893" y="1858"/>
                          <a:pt x="461" y="2271"/>
                          <a:pt x="0" y="2650"/>
                        </a:cubicBezTo>
                        <a:lnTo>
                          <a:pt x="12169" y="13678"/>
                        </a:lnTo>
                        <a:cubicBezTo>
                          <a:pt x="12511" y="13187"/>
                          <a:pt x="12880" y="12695"/>
                          <a:pt x="13248" y="12265"/>
                        </a:cubicBezTo>
                        <a:cubicBezTo>
                          <a:pt x="13659" y="11830"/>
                          <a:pt x="14092" y="11418"/>
                          <a:pt x="14547" y="11028"/>
                        </a:cubicBezTo>
                        <a:lnTo>
                          <a:pt x="2404" y="0"/>
                        </a:lnTo>
                        <a:cubicBezTo>
                          <a:pt x="2058" y="490"/>
                          <a:pt x="1686" y="962"/>
                          <a:pt x="1290" y="1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3" name="Freeform 122">
                    <a:extLst>
                      <a:ext uri="{FF2B5EF4-FFF2-40B4-BE49-F238E27FC236}">
                        <a16:creationId xmlns:a16="http://schemas.microsoft.com/office/drawing/2014/main" id="{0D95D5E7-3423-7CCD-BED2-CCD3D64FDFCB}"/>
                      </a:ext>
                    </a:extLst>
                  </p:cNvPr>
                  <p:cNvSpPr/>
                  <p:nvPr/>
                </p:nvSpPr>
                <p:spPr>
                  <a:xfrm>
                    <a:off x="1835362" y="1488740"/>
                    <a:ext cx="17889" cy="16152"/>
                  </a:xfrm>
                  <a:custGeom>
                    <a:avLst/>
                    <a:gdLst>
                      <a:gd name="connsiteX0" fmla="*/ 16301 w 17889"/>
                      <a:gd name="connsiteY0" fmla="*/ 5089 h 16152"/>
                      <a:gd name="connsiteX1" fmla="*/ 13897 w 17889"/>
                      <a:gd name="connsiteY1" fmla="*/ 8844 h 16152"/>
                      <a:gd name="connsiteX2" fmla="*/ 2193 w 17889"/>
                      <a:gd name="connsiteY2" fmla="*/ 0 h 16152"/>
                      <a:gd name="connsiteX3" fmla="*/ 1176 w 17889"/>
                      <a:gd name="connsiteY3" fmla="*/ 1483 h 16152"/>
                      <a:gd name="connsiteX4" fmla="*/ 0 w 17889"/>
                      <a:gd name="connsiteY4" fmla="*/ 2834 h 16152"/>
                      <a:gd name="connsiteX5" fmla="*/ 11713 w 17889"/>
                      <a:gd name="connsiteY5" fmla="*/ 11686 h 16152"/>
                      <a:gd name="connsiteX6" fmla="*/ 8905 w 17889"/>
                      <a:gd name="connsiteY6" fmla="*/ 14924 h 16152"/>
                      <a:gd name="connsiteX7" fmla="*/ 9782 w 17889"/>
                      <a:gd name="connsiteY7" fmla="*/ 15450 h 16152"/>
                      <a:gd name="connsiteX8" fmla="*/ 10493 w 17889"/>
                      <a:gd name="connsiteY8" fmla="*/ 16152 h 16152"/>
                      <a:gd name="connsiteX9" fmla="*/ 17889 w 17889"/>
                      <a:gd name="connsiteY9" fmla="*/ 6291 h 16152"/>
                      <a:gd name="connsiteX10" fmla="*/ 17012 w 17889"/>
                      <a:gd name="connsiteY10" fmla="*/ 5799 h 16152"/>
                      <a:gd name="connsiteX11" fmla="*/ 16301 w 17889"/>
                      <a:gd name="connsiteY11" fmla="*/ 5089 h 16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889" h="16152">
                        <a:moveTo>
                          <a:pt x="16301" y="5089"/>
                        </a:moveTo>
                        <a:cubicBezTo>
                          <a:pt x="15589" y="6395"/>
                          <a:pt x="14785" y="7650"/>
                          <a:pt x="13897" y="8844"/>
                        </a:cubicBezTo>
                        <a:lnTo>
                          <a:pt x="2193" y="0"/>
                        </a:lnTo>
                        <a:cubicBezTo>
                          <a:pt x="1851" y="491"/>
                          <a:pt x="1570" y="1018"/>
                          <a:pt x="1176" y="1483"/>
                        </a:cubicBezTo>
                        <a:cubicBezTo>
                          <a:pt x="817" y="1961"/>
                          <a:pt x="424" y="2413"/>
                          <a:pt x="0" y="2834"/>
                        </a:cubicBezTo>
                        <a:lnTo>
                          <a:pt x="11713" y="11686"/>
                        </a:lnTo>
                        <a:cubicBezTo>
                          <a:pt x="10844" y="12823"/>
                          <a:pt x="9907" y="13903"/>
                          <a:pt x="8905" y="14924"/>
                        </a:cubicBezTo>
                        <a:cubicBezTo>
                          <a:pt x="9217" y="15064"/>
                          <a:pt x="9511" y="15241"/>
                          <a:pt x="9782" y="15450"/>
                        </a:cubicBezTo>
                        <a:lnTo>
                          <a:pt x="10493" y="16152"/>
                        </a:lnTo>
                        <a:lnTo>
                          <a:pt x="17889" y="6291"/>
                        </a:lnTo>
                        <a:cubicBezTo>
                          <a:pt x="17582" y="6155"/>
                          <a:pt x="17288" y="5991"/>
                          <a:pt x="17012" y="5799"/>
                        </a:cubicBezTo>
                        <a:cubicBezTo>
                          <a:pt x="16756" y="5583"/>
                          <a:pt x="16518" y="5345"/>
                          <a:pt x="16301" y="508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4" name="Freeform 123">
                    <a:extLst>
                      <a:ext uri="{FF2B5EF4-FFF2-40B4-BE49-F238E27FC236}">
                        <a16:creationId xmlns:a16="http://schemas.microsoft.com/office/drawing/2014/main" id="{363707C3-0C85-7F40-9596-CF6C9D68D2EA}"/>
                      </a:ext>
                    </a:extLst>
                  </p:cNvPr>
                  <p:cNvSpPr/>
                  <p:nvPr/>
                </p:nvSpPr>
                <p:spPr>
                  <a:xfrm>
                    <a:off x="1841995" y="1470219"/>
                    <a:ext cx="21556" cy="21021"/>
                  </a:xfrm>
                  <a:custGeom>
                    <a:avLst/>
                    <a:gdLst>
                      <a:gd name="connsiteX0" fmla="*/ 7115 w 21556"/>
                      <a:gd name="connsiteY0" fmla="*/ 833 h 21021"/>
                      <a:gd name="connsiteX1" fmla="*/ 6563 w 21556"/>
                      <a:gd name="connsiteY1" fmla="*/ 1632 h 21021"/>
                      <a:gd name="connsiteX2" fmla="*/ 16450 w 21556"/>
                      <a:gd name="connsiteY2" fmla="*/ 7615 h 21021"/>
                      <a:gd name="connsiteX3" fmla="*/ 12783 w 21556"/>
                      <a:gd name="connsiteY3" fmla="*/ 8449 h 21021"/>
                      <a:gd name="connsiteX4" fmla="*/ 1070 w 21556"/>
                      <a:gd name="connsiteY4" fmla="*/ 10791 h 21021"/>
                      <a:gd name="connsiteX5" fmla="*/ 0 w 21556"/>
                      <a:gd name="connsiteY5" fmla="*/ 12546 h 21021"/>
                      <a:gd name="connsiteX6" fmla="*/ 14038 w 21556"/>
                      <a:gd name="connsiteY6" fmla="*/ 21021 h 21021"/>
                      <a:gd name="connsiteX7" fmla="*/ 15020 w 21556"/>
                      <a:gd name="connsiteY7" fmla="*/ 19390 h 21021"/>
                      <a:gd name="connsiteX8" fmla="*/ 5448 w 21556"/>
                      <a:gd name="connsiteY8" fmla="*/ 13538 h 21021"/>
                      <a:gd name="connsiteX9" fmla="*/ 20302 w 21556"/>
                      <a:gd name="connsiteY9" fmla="*/ 10449 h 21021"/>
                      <a:gd name="connsiteX10" fmla="*/ 21557 w 21556"/>
                      <a:gd name="connsiteY10" fmla="*/ 8449 h 21021"/>
                      <a:gd name="connsiteX11" fmla="*/ 7519 w 21556"/>
                      <a:gd name="connsiteY11" fmla="*/ 0 h 21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556" h="21021">
                        <a:moveTo>
                          <a:pt x="7115" y="833"/>
                        </a:moveTo>
                        <a:cubicBezTo>
                          <a:pt x="6949" y="1112"/>
                          <a:pt x="6764" y="1377"/>
                          <a:pt x="6563" y="1632"/>
                        </a:cubicBezTo>
                        <a:lnTo>
                          <a:pt x="16450" y="7615"/>
                        </a:lnTo>
                        <a:lnTo>
                          <a:pt x="12783" y="8449"/>
                        </a:lnTo>
                        <a:cubicBezTo>
                          <a:pt x="8967" y="9274"/>
                          <a:pt x="5115" y="9984"/>
                          <a:pt x="1070" y="10791"/>
                        </a:cubicBezTo>
                        <a:lnTo>
                          <a:pt x="0" y="12546"/>
                        </a:lnTo>
                        <a:lnTo>
                          <a:pt x="14038" y="21021"/>
                        </a:lnTo>
                        <a:cubicBezTo>
                          <a:pt x="14295" y="20438"/>
                          <a:pt x="14625" y="19890"/>
                          <a:pt x="15020" y="19390"/>
                        </a:cubicBezTo>
                        <a:lnTo>
                          <a:pt x="5448" y="13538"/>
                        </a:lnTo>
                        <a:cubicBezTo>
                          <a:pt x="10440" y="12608"/>
                          <a:pt x="15406" y="11441"/>
                          <a:pt x="20302" y="10449"/>
                        </a:cubicBezTo>
                        <a:lnTo>
                          <a:pt x="21557" y="8449"/>
                        </a:lnTo>
                        <a:lnTo>
                          <a:pt x="751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5" name="Freeform 124">
                    <a:extLst>
                      <a:ext uri="{FF2B5EF4-FFF2-40B4-BE49-F238E27FC236}">
                        <a16:creationId xmlns:a16="http://schemas.microsoft.com/office/drawing/2014/main" id="{1AD9FE21-A399-8E9B-EA6E-914DAF16EA0F}"/>
                      </a:ext>
                    </a:extLst>
                  </p:cNvPr>
                  <p:cNvSpPr/>
                  <p:nvPr/>
                </p:nvSpPr>
                <p:spPr>
                  <a:xfrm>
                    <a:off x="1851084" y="1458752"/>
                    <a:ext cx="18573" cy="15029"/>
                  </a:xfrm>
                  <a:custGeom>
                    <a:avLst/>
                    <a:gdLst>
                      <a:gd name="connsiteX0" fmla="*/ 0 w 18573"/>
                      <a:gd name="connsiteY0" fmla="*/ 8335 h 15029"/>
                      <a:gd name="connsiteX1" fmla="*/ 1018 w 18573"/>
                      <a:gd name="connsiteY1" fmla="*/ 8642 h 15029"/>
                      <a:gd name="connsiteX2" fmla="*/ 1895 w 18573"/>
                      <a:gd name="connsiteY2" fmla="*/ 9168 h 15029"/>
                      <a:gd name="connsiteX3" fmla="*/ 3834 w 18573"/>
                      <a:gd name="connsiteY3" fmla="*/ 3957 h 15029"/>
                      <a:gd name="connsiteX4" fmla="*/ 9379 w 18573"/>
                      <a:gd name="connsiteY4" fmla="*/ 6422 h 15029"/>
                      <a:gd name="connsiteX5" fmla="*/ 8335 w 18573"/>
                      <a:gd name="connsiteY5" fmla="*/ 8730 h 15029"/>
                      <a:gd name="connsiteX6" fmla="*/ 6949 w 18573"/>
                      <a:gd name="connsiteY6" fmla="*/ 11362 h 15029"/>
                      <a:gd name="connsiteX7" fmla="*/ 7966 w 18573"/>
                      <a:gd name="connsiteY7" fmla="*/ 11669 h 15029"/>
                      <a:gd name="connsiteX8" fmla="*/ 8844 w 18573"/>
                      <a:gd name="connsiteY8" fmla="*/ 12186 h 15029"/>
                      <a:gd name="connsiteX9" fmla="*/ 9861 w 18573"/>
                      <a:gd name="connsiteY9" fmla="*/ 9414 h 15029"/>
                      <a:gd name="connsiteX10" fmla="*/ 10844 w 18573"/>
                      <a:gd name="connsiteY10" fmla="*/ 7133 h 15029"/>
                      <a:gd name="connsiteX11" fmla="*/ 15564 w 18573"/>
                      <a:gd name="connsiteY11" fmla="*/ 9265 h 15029"/>
                      <a:gd name="connsiteX12" fmla="*/ 13002 w 18573"/>
                      <a:gd name="connsiteY12" fmla="*/ 14196 h 15029"/>
                      <a:gd name="connsiteX13" fmla="*/ 13994 w 18573"/>
                      <a:gd name="connsiteY13" fmla="*/ 14503 h 15029"/>
                      <a:gd name="connsiteX14" fmla="*/ 14871 w 18573"/>
                      <a:gd name="connsiteY14" fmla="*/ 15029 h 15029"/>
                      <a:gd name="connsiteX15" fmla="*/ 18574 w 18573"/>
                      <a:gd name="connsiteY15" fmla="*/ 6703 h 15029"/>
                      <a:gd name="connsiteX16" fmla="*/ 3694 w 18573"/>
                      <a:gd name="connsiteY16" fmla="*/ 0 h 15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5029">
                        <a:moveTo>
                          <a:pt x="0" y="8335"/>
                        </a:moveTo>
                        <a:lnTo>
                          <a:pt x="1018" y="8642"/>
                        </a:lnTo>
                        <a:cubicBezTo>
                          <a:pt x="1326" y="8789"/>
                          <a:pt x="1620" y="8966"/>
                          <a:pt x="1895" y="9168"/>
                        </a:cubicBezTo>
                        <a:cubicBezTo>
                          <a:pt x="2417" y="7387"/>
                          <a:pt x="3065" y="5646"/>
                          <a:pt x="3834" y="3957"/>
                        </a:cubicBezTo>
                        <a:lnTo>
                          <a:pt x="9379" y="6422"/>
                        </a:lnTo>
                        <a:lnTo>
                          <a:pt x="8335" y="8730"/>
                        </a:lnTo>
                        <a:cubicBezTo>
                          <a:pt x="7937" y="9639"/>
                          <a:pt x="7473" y="10519"/>
                          <a:pt x="6949" y="11362"/>
                        </a:cubicBezTo>
                        <a:lnTo>
                          <a:pt x="7966" y="11669"/>
                        </a:lnTo>
                        <a:lnTo>
                          <a:pt x="8844" y="12186"/>
                        </a:lnTo>
                        <a:cubicBezTo>
                          <a:pt x="9124" y="11362"/>
                          <a:pt x="9432" y="10432"/>
                          <a:pt x="9861" y="9414"/>
                        </a:cubicBezTo>
                        <a:lnTo>
                          <a:pt x="10844" y="7133"/>
                        </a:lnTo>
                        <a:lnTo>
                          <a:pt x="15564" y="9265"/>
                        </a:lnTo>
                        <a:cubicBezTo>
                          <a:pt x="14834" y="10970"/>
                          <a:pt x="13978" y="12618"/>
                          <a:pt x="13002" y="14196"/>
                        </a:cubicBezTo>
                        <a:cubicBezTo>
                          <a:pt x="13345" y="14254"/>
                          <a:pt x="13678" y="14358"/>
                          <a:pt x="13994" y="14503"/>
                        </a:cubicBezTo>
                        <a:cubicBezTo>
                          <a:pt x="14311" y="14634"/>
                          <a:pt x="14606" y="14811"/>
                          <a:pt x="14871" y="15029"/>
                        </a:cubicBezTo>
                        <a:lnTo>
                          <a:pt x="18574" y="6703"/>
                        </a:lnTo>
                        <a:lnTo>
                          <a:pt x="369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6" name="Freeform 125">
                    <a:extLst>
                      <a:ext uri="{FF2B5EF4-FFF2-40B4-BE49-F238E27FC236}">
                        <a16:creationId xmlns:a16="http://schemas.microsoft.com/office/drawing/2014/main" id="{6A3BD6B5-DCBF-806E-9C40-A5637E0EAA14}"/>
                      </a:ext>
                    </a:extLst>
                  </p:cNvPr>
                  <p:cNvSpPr/>
                  <p:nvPr/>
                </p:nvSpPr>
                <p:spPr>
                  <a:xfrm>
                    <a:off x="1856076" y="1447021"/>
                    <a:ext cx="18292" cy="9335"/>
                  </a:xfrm>
                  <a:custGeom>
                    <a:avLst/>
                    <a:gdLst>
                      <a:gd name="connsiteX0" fmla="*/ 0 w 18292"/>
                      <a:gd name="connsiteY0" fmla="*/ 8659 h 9335"/>
                      <a:gd name="connsiteX1" fmla="*/ 983 w 18292"/>
                      <a:gd name="connsiteY1" fmla="*/ 8905 h 9335"/>
                      <a:gd name="connsiteX2" fmla="*/ 1913 w 18292"/>
                      <a:gd name="connsiteY2" fmla="*/ 9335 h 9335"/>
                      <a:gd name="connsiteX3" fmla="*/ 3387 w 18292"/>
                      <a:gd name="connsiteY3" fmla="*/ 4071 h 9335"/>
                      <a:gd name="connsiteX4" fmla="*/ 17126 w 18292"/>
                      <a:gd name="connsiteY4" fmla="*/ 8747 h 9335"/>
                      <a:gd name="connsiteX5" fmla="*/ 17591 w 18292"/>
                      <a:gd name="connsiteY5" fmla="*/ 6993 h 9335"/>
                      <a:gd name="connsiteX6" fmla="*/ 18293 w 18292"/>
                      <a:gd name="connsiteY6" fmla="*/ 5326 h 9335"/>
                      <a:gd name="connsiteX7" fmla="*/ 2922 w 18292"/>
                      <a:gd name="connsiteY7" fmla="*/ 0 h 9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92" h="9335">
                        <a:moveTo>
                          <a:pt x="0" y="8659"/>
                        </a:moveTo>
                        <a:cubicBezTo>
                          <a:pt x="334" y="8712"/>
                          <a:pt x="663" y="8795"/>
                          <a:pt x="983" y="8905"/>
                        </a:cubicBezTo>
                        <a:cubicBezTo>
                          <a:pt x="1305" y="9021"/>
                          <a:pt x="1616" y="9165"/>
                          <a:pt x="1913" y="9335"/>
                        </a:cubicBezTo>
                        <a:cubicBezTo>
                          <a:pt x="2307" y="7729"/>
                          <a:pt x="2711" y="6010"/>
                          <a:pt x="3387" y="4071"/>
                        </a:cubicBezTo>
                        <a:lnTo>
                          <a:pt x="17126" y="8747"/>
                        </a:lnTo>
                        <a:cubicBezTo>
                          <a:pt x="17275" y="8159"/>
                          <a:pt x="17398" y="7572"/>
                          <a:pt x="17591" y="6993"/>
                        </a:cubicBezTo>
                        <a:cubicBezTo>
                          <a:pt x="17784" y="6413"/>
                          <a:pt x="18047" y="5878"/>
                          <a:pt x="18293" y="5326"/>
                        </a:cubicBezTo>
                        <a:lnTo>
                          <a:pt x="292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BC6E4089-58F3-2946-7181-246DFD2793DD}"/>
                      </a:ext>
                    </a:extLst>
                  </p:cNvPr>
                  <p:cNvSpPr/>
                  <p:nvPr/>
                </p:nvSpPr>
                <p:spPr>
                  <a:xfrm>
                    <a:off x="1863780" y="1417612"/>
                    <a:ext cx="17538" cy="14976"/>
                  </a:xfrm>
                  <a:custGeom>
                    <a:avLst/>
                    <a:gdLst>
                      <a:gd name="connsiteX0" fmla="*/ 307 w 17538"/>
                      <a:gd name="connsiteY0" fmla="*/ 4808 h 14976"/>
                      <a:gd name="connsiteX1" fmla="*/ 0 w 17538"/>
                      <a:gd name="connsiteY1" fmla="*/ 5791 h 14976"/>
                      <a:gd name="connsiteX2" fmla="*/ 15161 w 17538"/>
                      <a:gd name="connsiteY2" fmla="*/ 14976 h 14976"/>
                      <a:gd name="connsiteX3" fmla="*/ 15503 w 17538"/>
                      <a:gd name="connsiteY3" fmla="*/ 12818 h 14976"/>
                      <a:gd name="connsiteX4" fmla="*/ 4527 w 17538"/>
                      <a:gd name="connsiteY4" fmla="*/ 6536 h 14976"/>
                      <a:gd name="connsiteX5" fmla="*/ 16854 w 17538"/>
                      <a:gd name="connsiteY5" fmla="*/ 4194 h 14976"/>
                      <a:gd name="connsiteX6" fmla="*/ 17073 w 17538"/>
                      <a:gd name="connsiteY6" fmla="*/ 2062 h 14976"/>
                      <a:gd name="connsiteX7" fmla="*/ 17538 w 17538"/>
                      <a:gd name="connsiteY7" fmla="*/ 0 h 14976"/>
                      <a:gd name="connsiteX8" fmla="*/ 342 w 17538"/>
                      <a:gd name="connsiteY8" fmla="*/ 3790 h 14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38" h="14976">
                        <a:moveTo>
                          <a:pt x="307" y="4808"/>
                        </a:moveTo>
                        <a:cubicBezTo>
                          <a:pt x="235" y="5144"/>
                          <a:pt x="132" y="5473"/>
                          <a:pt x="0" y="5791"/>
                        </a:cubicBezTo>
                        <a:cubicBezTo>
                          <a:pt x="5264" y="8659"/>
                          <a:pt x="10169" y="11836"/>
                          <a:pt x="15161" y="14976"/>
                        </a:cubicBezTo>
                        <a:cubicBezTo>
                          <a:pt x="15187" y="14246"/>
                          <a:pt x="15302" y="13521"/>
                          <a:pt x="15503" y="12818"/>
                        </a:cubicBezTo>
                        <a:cubicBezTo>
                          <a:pt x="11759" y="10870"/>
                          <a:pt x="8101" y="8776"/>
                          <a:pt x="4527" y="6536"/>
                        </a:cubicBezTo>
                        <a:cubicBezTo>
                          <a:pt x="8659" y="5703"/>
                          <a:pt x="12757" y="4711"/>
                          <a:pt x="16854" y="4194"/>
                        </a:cubicBezTo>
                        <a:lnTo>
                          <a:pt x="17073" y="2062"/>
                        </a:lnTo>
                        <a:cubicBezTo>
                          <a:pt x="17170" y="1386"/>
                          <a:pt x="17380" y="676"/>
                          <a:pt x="17538" y="0"/>
                        </a:cubicBezTo>
                        <a:cubicBezTo>
                          <a:pt x="11800" y="1386"/>
                          <a:pt x="6133" y="2685"/>
                          <a:pt x="342" y="379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CBD4021D-F011-F880-0501-58D787454248}"/>
                      </a:ext>
                    </a:extLst>
                  </p:cNvPr>
                  <p:cNvSpPr/>
                  <p:nvPr/>
                </p:nvSpPr>
                <p:spPr>
                  <a:xfrm>
                    <a:off x="1864947" y="1400837"/>
                    <a:ext cx="16555" cy="4386"/>
                  </a:xfrm>
                  <a:custGeom>
                    <a:avLst/>
                    <a:gdLst>
                      <a:gd name="connsiteX0" fmla="*/ 0 w 16555"/>
                      <a:gd name="connsiteY0" fmla="*/ 807 h 4386"/>
                      <a:gd name="connsiteX1" fmla="*/ 219 w 16555"/>
                      <a:gd name="connsiteY1" fmla="*/ 2632 h 4386"/>
                      <a:gd name="connsiteX2" fmla="*/ 219 w 16555"/>
                      <a:gd name="connsiteY2" fmla="*/ 4387 h 4386"/>
                      <a:gd name="connsiteX3" fmla="*/ 16556 w 16555"/>
                      <a:gd name="connsiteY3" fmla="*/ 3509 h 4386"/>
                      <a:gd name="connsiteX4" fmla="*/ 16336 w 16555"/>
                      <a:gd name="connsiteY4" fmla="*/ 1755 h 4386"/>
                      <a:gd name="connsiteX5" fmla="*/ 16336 w 16555"/>
                      <a:gd name="connsiteY5" fmla="*/ 0 h 4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55" h="4386">
                        <a:moveTo>
                          <a:pt x="0" y="807"/>
                        </a:moveTo>
                        <a:cubicBezTo>
                          <a:pt x="105" y="1411"/>
                          <a:pt x="179" y="2021"/>
                          <a:pt x="219" y="2632"/>
                        </a:cubicBezTo>
                        <a:lnTo>
                          <a:pt x="219" y="4387"/>
                        </a:lnTo>
                        <a:lnTo>
                          <a:pt x="16556" y="3509"/>
                        </a:lnTo>
                        <a:cubicBezTo>
                          <a:pt x="16452" y="2929"/>
                          <a:pt x="16379" y="2343"/>
                          <a:pt x="16336" y="1755"/>
                        </a:cubicBezTo>
                        <a:lnTo>
                          <a:pt x="1633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EACC627A-3004-6785-5212-0FE3CA492D42}"/>
                      </a:ext>
                    </a:extLst>
                  </p:cNvPr>
                  <p:cNvSpPr/>
                  <p:nvPr/>
                </p:nvSpPr>
                <p:spPr>
                  <a:xfrm>
                    <a:off x="1864367" y="1382860"/>
                    <a:ext cx="16827" cy="15090"/>
                  </a:xfrm>
                  <a:custGeom>
                    <a:avLst/>
                    <a:gdLst>
                      <a:gd name="connsiteX0" fmla="*/ 61 w 16827"/>
                      <a:gd name="connsiteY0" fmla="*/ 7229 h 15090"/>
                      <a:gd name="connsiteX1" fmla="*/ 219 w 16827"/>
                      <a:gd name="connsiteY1" fmla="*/ 8247 h 15090"/>
                      <a:gd name="connsiteX2" fmla="*/ 158 w 16827"/>
                      <a:gd name="connsiteY2" fmla="*/ 9265 h 15090"/>
                      <a:gd name="connsiteX3" fmla="*/ 16828 w 16827"/>
                      <a:gd name="connsiteY3" fmla="*/ 15090 h 15090"/>
                      <a:gd name="connsiteX4" fmla="*/ 16705 w 16827"/>
                      <a:gd name="connsiteY4" fmla="*/ 12871 h 15090"/>
                      <a:gd name="connsiteX5" fmla="*/ 4685 w 16827"/>
                      <a:gd name="connsiteY5" fmla="*/ 9019 h 15090"/>
                      <a:gd name="connsiteX6" fmla="*/ 16240 w 16827"/>
                      <a:gd name="connsiteY6" fmla="*/ 4176 h 15090"/>
                      <a:gd name="connsiteX7" fmla="*/ 16020 w 16827"/>
                      <a:gd name="connsiteY7" fmla="*/ 2088 h 15090"/>
                      <a:gd name="connsiteX8" fmla="*/ 16020 w 16827"/>
                      <a:gd name="connsiteY8" fmla="*/ 0 h 15090"/>
                      <a:gd name="connsiteX9" fmla="*/ 0 w 16827"/>
                      <a:gd name="connsiteY9" fmla="*/ 7273 h 15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27" h="15090">
                        <a:moveTo>
                          <a:pt x="61" y="7229"/>
                        </a:moveTo>
                        <a:cubicBezTo>
                          <a:pt x="144" y="7564"/>
                          <a:pt x="197" y="7904"/>
                          <a:pt x="219" y="8247"/>
                        </a:cubicBezTo>
                        <a:cubicBezTo>
                          <a:pt x="230" y="8588"/>
                          <a:pt x="209" y="8928"/>
                          <a:pt x="158" y="9265"/>
                        </a:cubicBezTo>
                        <a:cubicBezTo>
                          <a:pt x="5861" y="11020"/>
                          <a:pt x="11309" y="13055"/>
                          <a:pt x="16828" y="15090"/>
                        </a:cubicBezTo>
                        <a:cubicBezTo>
                          <a:pt x="16695" y="14359"/>
                          <a:pt x="16654" y="13613"/>
                          <a:pt x="16705" y="12871"/>
                        </a:cubicBezTo>
                        <a:cubicBezTo>
                          <a:pt x="12695" y="11792"/>
                          <a:pt x="8686" y="10432"/>
                          <a:pt x="4685" y="9019"/>
                        </a:cubicBezTo>
                        <a:cubicBezTo>
                          <a:pt x="8563" y="7387"/>
                          <a:pt x="12388" y="5562"/>
                          <a:pt x="16240" y="4176"/>
                        </a:cubicBezTo>
                        <a:cubicBezTo>
                          <a:pt x="16178" y="3474"/>
                          <a:pt x="16056" y="2764"/>
                          <a:pt x="16020" y="2088"/>
                        </a:cubicBezTo>
                        <a:lnTo>
                          <a:pt x="16020" y="0"/>
                        </a:lnTo>
                        <a:cubicBezTo>
                          <a:pt x="10756" y="2556"/>
                          <a:pt x="5416" y="4981"/>
                          <a:pt x="0" y="727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A010FDE9-4176-B7BB-DCE8-4B1DD4BB7831}"/>
                      </a:ext>
                    </a:extLst>
                  </p:cNvPr>
                  <p:cNvSpPr/>
                  <p:nvPr/>
                </p:nvSpPr>
                <p:spPr>
                  <a:xfrm>
                    <a:off x="1838538" y="1313664"/>
                    <a:ext cx="18503" cy="16853"/>
                  </a:xfrm>
                  <a:custGeom>
                    <a:avLst/>
                    <a:gdLst>
                      <a:gd name="connsiteX0" fmla="*/ 5211 w 18503"/>
                      <a:gd name="connsiteY0" fmla="*/ 16854 h 16853"/>
                      <a:gd name="connsiteX1" fmla="*/ 5984 w 18503"/>
                      <a:gd name="connsiteY1" fmla="*/ 16178 h 16853"/>
                      <a:gd name="connsiteX2" fmla="*/ 6905 w 18503"/>
                      <a:gd name="connsiteY2" fmla="*/ 15687 h 16853"/>
                      <a:gd name="connsiteX3" fmla="*/ 3457 w 18503"/>
                      <a:gd name="connsiteY3" fmla="*/ 11371 h 16853"/>
                      <a:gd name="connsiteX4" fmla="*/ 8414 w 18503"/>
                      <a:gd name="connsiteY4" fmla="*/ 7861 h 16853"/>
                      <a:gd name="connsiteX5" fmla="*/ 9835 w 18503"/>
                      <a:gd name="connsiteY5" fmla="*/ 9897 h 16853"/>
                      <a:gd name="connsiteX6" fmla="*/ 11371 w 18503"/>
                      <a:gd name="connsiteY6" fmla="*/ 12423 h 16853"/>
                      <a:gd name="connsiteX7" fmla="*/ 12116 w 18503"/>
                      <a:gd name="connsiteY7" fmla="*/ 11748 h 16853"/>
                      <a:gd name="connsiteX8" fmla="*/ 13037 w 18503"/>
                      <a:gd name="connsiteY8" fmla="*/ 11256 h 16853"/>
                      <a:gd name="connsiteX9" fmla="*/ 11186 w 18503"/>
                      <a:gd name="connsiteY9" fmla="*/ 8975 h 16853"/>
                      <a:gd name="connsiteX10" fmla="*/ 9739 w 18503"/>
                      <a:gd name="connsiteY10" fmla="*/ 6905 h 16853"/>
                      <a:gd name="connsiteX11" fmla="*/ 13959 w 18503"/>
                      <a:gd name="connsiteY11" fmla="*/ 3974 h 16853"/>
                      <a:gd name="connsiteX12" fmla="*/ 16828 w 18503"/>
                      <a:gd name="connsiteY12" fmla="*/ 8659 h 16853"/>
                      <a:gd name="connsiteX13" fmla="*/ 17626 w 18503"/>
                      <a:gd name="connsiteY13" fmla="*/ 7984 h 16853"/>
                      <a:gd name="connsiteX14" fmla="*/ 18503 w 18503"/>
                      <a:gd name="connsiteY14" fmla="*/ 7493 h 16853"/>
                      <a:gd name="connsiteX15" fmla="*/ 13239 w 18503"/>
                      <a:gd name="connsiteY15" fmla="*/ 0 h 16853"/>
                      <a:gd name="connsiteX16" fmla="*/ 0 w 18503"/>
                      <a:gd name="connsiteY16" fmla="*/ 9396 h 16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03" h="16853">
                        <a:moveTo>
                          <a:pt x="5211" y="16854"/>
                        </a:moveTo>
                        <a:cubicBezTo>
                          <a:pt x="5455" y="16613"/>
                          <a:pt x="5712" y="16387"/>
                          <a:pt x="5984" y="16178"/>
                        </a:cubicBezTo>
                        <a:lnTo>
                          <a:pt x="6905" y="15687"/>
                        </a:lnTo>
                        <a:cubicBezTo>
                          <a:pt x="5666" y="14322"/>
                          <a:pt x="4515" y="12880"/>
                          <a:pt x="3457" y="11371"/>
                        </a:cubicBezTo>
                        <a:lnTo>
                          <a:pt x="8414" y="7861"/>
                        </a:lnTo>
                        <a:lnTo>
                          <a:pt x="9835" y="9897"/>
                        </a:lnTo>
                        <a:cubicBezTo>
                          <a:pt x="10449" y="10774"/>
                          <a:pt x="10941" y="11651"/>
                          <a:pt x="11371" y="12423"/>
                        </a:cubicBezTo>
                        <a:lnTo>
                          <a:pt x="12116" y="11748"/>
                        </a:lnTo>
                        <a:lnTo>
                          <a:pt x="13037" y="11256"/>
                        </a:lnTo>
                        <a:cubicBezTo>
                          <a:pt x="12372" y="10536"/>
                          <a:pt x="11754" y="9774"/>
                          <a:pt x="11186" y="8975"/>
                        </a:cubicBezTo>
                        <a:lnTo>
                          <a:pt x="9739" y="6905"/>
                        </a:lnTo>
                        <a:lnTo>
                          <a:pt x="13959" y="3974"/>
                        </a:lnTo>
                        <a:cubicBezTo>
                          <a:pt x="15042" y="5455"/>
                          <a:pt x="16002" y="7022"/>
                          <a:pt x="16828" y="8659"/>
                        </a:cubicBezTo>
                        <a:cubicBezTo>
                          <a:pt x="17108" y="8449"/>
                          <a:pt x="17354" y="8168"/>
                          <a:pt x="17626" y="7984"/>
                        </a:cubicBezTo>
                        <a:cubicBezTo>
                          <a:pt x="17904" y="7796"/>
                          <a:pt x="18198" y="7632"/>
                          <a:pt x="18503" y="7493"/>
                        </a:cubicBezTo>
                        <a:lnTo>
                          <a:pt x="13239" y="0"/>
                        </a:lnTo>
                        <a:lnTo>
                          <a:pt x="0" y="93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1" name="Freeform 130">
                    <a:extLst>
                      <a:ext uri="{FF2B5EF4-FFF2-40B4-BE49-F238E27FC236}">
                        <a16:creationId xmlns:a16="http://schemas.microsoft.com/office/drawing/2014/main" id="{65AF53E5-8E84-C2B7-6FE7-C1623B1FB45C}"/>
                      </a:ext>
                    </a:extLst>
                  </p:cNvPr>
                  <p:cNvSpPr/>
                  <p:nvPr/>
                </p:nvSpPr>
                <p:spPr>
                  <a:xfrm>
                    <a:off x="1812560" y="1283395"/>
                    <a:ext cx="21758" cy="22004"/>
                  </a:xfrm>
                  <a:custGeom>
                    <a:avLst/>
                    <a:gdLst>
                      <a:gd name="connsiteX0" fmla="*/ 737 w 21758"/>
                      <a:gd name="connsiteY0" fmla="*/ 12792 h 22004"/>
                      <a:gd name="connsiteX1" fmla="*/ 1413 w 21758"/>
                      <a:gd name="connsiteY1" fmla="*/ 13467 h 22004"/>
                      <a:gd name="connsiteX2" fmla="*/ 9124 w 21758"/>
                      <a:gd name="connsiteY2" fmla="*/ 4843 h 22004"/>
                      <a:gd name="connsiteX3" fmla="*/ 9247 w 21758"/>
                      <a:gd name="connsiteY3" fmla="*/ 8633 h 22004"/>
                      <a:gd name="connsiteX4" fmla="*/ 9309 w 21758"/>
                      <a:gd name="connsiteY4" fmla="*/ 20653 h 22004"/>
                      <a:gd name="connsiteX5" fmla="*/ 10783 w 21758"/>
                      <a:gd name="connsiteY5" fmla="*/ 22004 h 22004"/>
                      <a:gd name="connsiteX6" fmla="*/ 21758 w 21758"/>
                      <a:gd name="connsiteY6" fmla="*/ 9800 h 22004"/>
                      <a:gd name="connsiteX7" fmla="*/ 20337 w 21758"/>
                      <a:gd name="connsiteY7" fmla="*/ 8537 h 22004"/>
                      <a:gd name="connsiteX8" fmla="*/ 12853 w 21758"/>
                      <a:gd name="connsiteY8" fmla="*/ 16863 h 22004"/>
                      <a:gd name="connsiteX9" fmla="*/ 12669 w 21758"/>
                      <a:gd name="connsiteY9" fmla="*/ 1606 h 22004"/>
                      <a:gd name="connsiteX10" fmla="*/ 10914 w 21758"/>
                      <a:gd name="connsiteY10" fmla="*/ 0 h 22004"/>
                      <a:gd name="connsiteX11" fmla="*/ 0 w 21758"/>
                      <a:gd name="connsiteY11" fmla="*/ 12178 h 22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758" h="22004">
                        <a:moveTo>
                          <a:pt x="737" y="12792"/>
                        </a:moveTo>
                        <a:cubicBezTo>
                          <a:pt x="977" y="13001"/>
                          <a:pt x="1203" y="13227"/>
                          <a:pt x="1413" y="13467"/>
                        </a:cubicBezTo>
                        <a:lnTo>
                          <a:pt x="9124" y="4843"/>
                        </a:lnTo>
                        <a:lnTo>
                          <a:pt x="9247" y="8633"/>
                        </a:lnTo>
                        <a:cubicBezTo>
                          <a:pt x="9335" y="12546"/>
                          <a:pt x="9309" y="16529"/>
                          <a:pt x="9309" y="20653"/>
                        </a:cubicBezTo>
                        <a:lnTo>
                          <a:pt x="10783" y="22004"/>
                        </a:lnTo>
                        <a:lnTo>
                          <a:pt x="21758" y="9800"/>
                        </a:lnTo>
                        <a:cubicBezTo>
                          <a:pt x="21225" y="9451"/>
                          <a:pt x="20746" y="9025"/>
                          <a:pt x="20337" y="8537"/>
                        </a:cubicBezTo>
                        <a:lnTo>
                          <a:pt x="12853" y="16863"/>
                        </a:lnTo>
                        <a:cubicBezTo>
                          <a:pt x="12941" y="11713"/>
                          <a:pt x="12730" y="6624"/>
                          <a:pt x="12669" y="1606"/>
                        </a:cubicBezTo>
                        <a:lnTo>
                          <a:pt x="10914" y="0"/>
                        </a:lnTo>
                        <a:lnTo>
                          <a:pt x="0" y="121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2" name="Freeform 131">
                    <a:extLst>
                      <a:ext uri="{FF2B5EF4-FFF2-40B4-BE49-F238E27FC236}">
                        <a16:creationId xmlns:a16="http://schemas.microsoft.com/office/drawing/2014/main" id="{03725E6C-D4A3-E740-42FB-79903BCB6F43}"/>
                      </a:ext>
                    </a:extLst>
                  </p:cNvPr>
                  <p:cNvSpPr/>
                  <p:nvPr/>
                </p:nvSpPr>
                <p:spPr>
                  <a:xfrm>
                    <a:off x="1784669" y="1263856"/>
                    <a:ext cx="19345" cy="20652"/>
                  </a:xfrm>
                  <a:custGeom>
                    <a:avLst/>
                    <a:gdLst>
                      <a:gd name="connsiteX0" fmla="*/ 0 w 19345"/>
                      <a:gd name="connsiteY0" fmla="*/ 14520 h 20652"/>
                      <a:gd name="connsiteX1" fmla="*/ 1105 w 19345"/>
                      <a:gd name="connsiteY1" fmla="*/ 14976 h 20652"/>
                      <a:gd name="connsiteX2" fmla="*/ 2123 w 19345"/>
                      <a:gd name="connsiteY2" fmla="*/ 15599 h 20652"/>
                      <a:gd name="connsiteX3" fmla="*/ 4624 w 19345"/>
                      <a:gd name="connsiteY3" fmla="*/ 13959 h 20652"/>
                      <a:gd name="connsiteX4" fmla="*/ 8133 w 19345"/>
                      <a:gd name="connsiteY4" fmla="*/ 11871 h 20652"/>
                      <a:gd name="connsiteX5" fmla="*/ 8194 w 19345"/>
                      <a:gd name="connsiteY5" fmla="*/ 18767 h 20652"/>
                      <a:gd name="connsiteX6" fmla="*/ 11897 w 19345"/>
                      <a:gd name="connsiteY6" fmla="*/ 20653 h 20652"/>
                      <a:gd name="connsiteX7" fmla="*/ 11616 w 19345"/>
                      <a:gd name="connsiteY7" fmla="*/ 10791 h 20652"/>
                      <a:gd name="connsiteX8" fmla="*/ 11616 w 19345"/>
                      <a:gd name="connsiteY8" fmla="*/ 10212 h 20652"/>
                      <a:gd name="connsiteX9" fmla="*/ 15836 w 19345"/>
                      <a:gd name="connsiteY9" fmla="*/ 7931 h 20652"/>
                      <a:gd name="connsiteX10" fmla="*/ 19346 w 19345"/>
                      <a:gd name="connsiteY10" fmla="*/ 6089 h 20652"/>
                      <a:gd name="connsiteX11" fmla="*/ 17293 w 19345"/>
                      <a:gd name="connsiteY11" fmla="*/ 4948 h 20652"/>
                      <a:gd name="connsiteX12" fmla="*/ 11432 w 19345"/>
                      <a:gd name="connsiteY12" fmla="*/ 8458 h 20652"/>
                      <a:gd name="connsiteX13" fmla="*/ 11432 w 19345"/>
                      <a:gd name="connsiteY13" fmla="*/ 1956 h 20652"/>
                      <a:gd name="connsiteX14" fmla="*/ 9493 w 19345"/>
                      <a:gd name="connsiteY14" fmla="*/ 1079 h 20652"/>
                      <a:gd name="connsiteX15" fmla="*/ 7642 w 19345"/>
                      <a:gd name="connsiteY15" fmla="*/ 0 h 20652"/>
                      <a:gd name="connsiteX16" fmla="*/ 8010 w 19345"/>
                      <a:gd name="connsiteY16" fmla="*/ 10072 h 20652"/>
                      <a:gd name="connsiteX17" fmla="*/ 0 w 19345"/>
                      <a:gd name="connsiteY17" fmla="*/ 14520 h 20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345" h="20652">
                        <a:moveTo>
                          <a:pt x="0" y="14520"/>
                        </a:moveTo>
                        <a:lnTo>
                          <a:pt x="1105" y="14976"/>
                        </a:lnTo>
                        <a:lnTo>
                          <a:pt x="2123" y="15599"/>
                        </a:lnTo>
                        <a:cubicBezTo>
                          <a:pt x="2746" y="15161"/>
                          <a:pt x="3755" y="14459"/>
                          <a:pt x="4624" y="13959"/>
                        </a:cubicBezTo>
                        <a:lnTo>
                          <a:pt x="8133" y="11871"/>
                        </a:lnTo>
                        <a:cubicBezTo>
                          <a:pt x="8133" y="14143"/>
                          <a:pt x="8230" y="16424"/>
                          <a:pt x="8194" y="18767"/>
                        </a:cubicBezTo>
                        <a:cubicBezTo>
                          <a:pt x="9503" y="19239"/>
                          <a:pt x="10746" y="19873"/>
                          <a:pt x="11897" y="20653"/>
                        </a:cubicBezTo>
                        <a:cubicBezTo>
                          <a:pt x="11897" y="17231"/>
                          <a:pt x="11739" y="14020"/>
                          <a:pt x="11616" y="10791"/>
                        </a:cubicBezTo>
                        <a:lnTo>
                          <a:pt x="11616" y="10212"/>
                        </a:lnTo>
                        <a:cubicBezTo>
                          <a:pt x="13037" y="9449"/>
                          <a:pt x="14389" y="8677"/>
                          <a:pt x="15836" y="7931"/>
                        </a:cubicBezTo>
                        <a:lnTo>
                          <a:pt x="19346" y="6089"/>
                        </a:lnTo>
                        <a:cubicBezTo>
                          <a:pt x="18620" y="5789"/>
                          <a:pt x="17931" y="5406"/>
                          <a:pt x="17293" y="4948"/>
                        </a:cubicBezTo>
                        <a:cubicBezTo>
                          <a:pt x="15283" y="6089"/>
                          <a:pt x="13406" y="7317"/>
                          <a:pt x="11432" y="8458"/>
                        </a:cubicBezTo>
                        <a:cubicBezTo>
                          <a:pt x="11432" y="6299"/>
                          <a:pt x="11344" y="4141"/>
                          <a:pt x="11432" y="1956"/>
                        </a:cubicBezTo>
                        <a:cubicBezTo>
                          <a:pt x="10756" y="1649"/>
                          <a:pt x="10107" y="1430"/>
                          <a:pt x="9493" y="1079"/>
                        </a:cubicBezTo>
                        <a:cubicBezTo>
                          <a:pt x="8879" y="728"/>
                          <a:pt x="8256" y="368"/>
                          <a:pt x="7642" y="0"/>
                        </a:cubicBezTo>
                        <a:lnTo>
                          <a:pt x="8010" y="10072"/>
                        </a:lnTo>
                        <a:cubicBezTo>
                          <a:pt x="5422" y="11616"/>
                          <a:pt x="2808" y="13037"/>
                          <a:pt x="0" y="145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3" name="Freeform 132">
                    <a:extLst>
                      <a:ext uri="{FF2B5EF4-FFF2-40B4-BE49-F238E27FC236}">
                        <a16:creationId xmlns:a16="http://schemas.microsoft.com/office/drawing/2014/main" id="{842373C3-1F6A-0DDC-E1F6-4733A97D8E45}"/>
                      </a:ext>
                    </a:extLst>
                  </p:cNvPr>
                  <p:cNvSpPr/>
                  <p:nvPr/>
                </p:nvSpPr>
                <p:spPr>
                  <a:xfrm>
                    <a:off x="1774588" y="1259040"/>
                    <a:ext cx="14502" cy="18503"/>
                  </a:xfrm>
                  <a:custGeom>
                    <a:avLst/>
                    <a:gdLst>
                      <a:gd name="connsiteX0" fmla="*/ 8695 w 14502"/>
                      <a:gd name="connsiteY0" fmla="*/ 17512 h 18503"/>
                      <a:gd name="connsiteX1" fmla="*/ 9186 w 14502"/>
                      <a:gd name="connsiteY1" fmla="*/ 16635 h 18503"/>
                      <a:gd name="connsiteX2" fmla="*/ 3922 w 14502"/>
                      <a:gd name="connsiteY2" fmla="*/ 14880 h 18503"/>
                      <a:gd name="connsiteX3" fmla="*/ 6203 w 14502"/>
                      <a:gd name="connsiteY3" fmla="*/ 9239 h 18503"/>
                      <a:gd name="connsiteX4" fmla="*/ 8510 w 14502"/>
                      <a:gd name="connsiteY4" fmla="*/ 10116 h 18503"/>
                      <a:gd name="connsiteX5" fmla="*/ 11142 w 14502"/>
                      <a:gd name="connsiteY5" fmla="*/ 11441 h 18503"/>
                      <a:gd name="connsiteX6" fmla="*/ 11414 w 14502"/>
                      <a:gd name="connsiteY6" fmla="*/ 10423 h 18503"/>
                      <a:gd name="connsiteX7" fmla="*/ 11914 w 14502"/>
                      <a:gd name="connsiteY7" fmla="*/ 9502 h 18503"/>
                      <a:gd name="connsiteX8" fmla="*/ 9142 w 14502"/>
                      <a:gd name="connsiteY8" fmla="*/ 8624 h 18503"/>
                      <a:gd name="connsiteX9" fmla="*/ 6826 w 14502"/>
                      <a:gd name="connsiteY9" fmla="*/ 7703 h 18503"/>
                      <a:gd name="connsiteX10" fmla="*/ 8738 w 14502"/>
                      <a:gd name="connsiteY10" fmla="*/ 2922 h 18503"/>
                      <a:gd name="connsiteX11" fmla="*/ 13731 w 14502"/>
                      <a:gd name="connsiteY11" fmla="*/ 5299 h 18503"/>
                      <a:gd name="connsiteX12" fmla="*/ 14011 w 14502"/>
                      <a:gd name="connsiteY12" fmla="*/ 4308 h 18503"/>
                      <a:gd name="connsiteX13" fmla="*/ 14503 w 14502"/>
                      <a:gd name="connsiteY13" fmla="*/ 3387 h 18503"/>
                      <a:gd name="connsiteX14" fmla="*/ 6054 w 14502"/>
                      <a:gd name="connsiteY14" fmla="*/ 0 h 18503"/>
                      <a:gd name="connsiteX15" fmla="*/ 0 w 14502"/>
                      <a:gd name="connsiteY15" fmla="*/ 15082 h 18503"/>
                      <a:gd name="connsiteX16" fmla="*/ 8414 w 14502"/>
                      <a:gd name="connsiteY16" fmla="*/ 18503 h 18503"/>
                      <a:gd name="connsiteX17" fmla="*/ 8695 w 14502"/>
                      <a:gd name="connsiteY17" fmla="*/ 17512 h 18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2" h="18503">
                        <a:moveTo>
                          <a:pt x="8695" y="17512"/>
                        </a:moveTo>
                        <a:cubicBezTo>
                          <a:pt x="8836" y="17208"/>
                          <a:pt x="9001" y="16914"/>
                          <a:pt x="9186" y="16635"/>
                        </a:cubicBezTo>
                        <a:cubicBezTo>
                          <a:pt x="7396" y="16161"/>
                          <a:pt x="5638" y="15574"/>
                          <a:pt x="3922" y="14880"/>
                        </a:cubicBezTo>
                        <a:lnTo>
                          <a:pt x="6203" y="9239"/>
                        </a:lnTo>
                        <a:lnTo>
                          <a:pt x="8510" y="10116"/>
                        </a:lnTo>
                        <a:cubicBezTo>
                          <a:pt x="9413" y="10506"/>
                          <a:pt x="10291" y="10948"/>
                          <a:pt x="11142" y="11441"/>
                        </a:cubicBezTo>
                        <a:cubicBezTo>
                          <a:pt x="11230" y="11134"/>
                          <a:pt x="11292" y="10739"/>
                          <a:pt x="11414" y="10423"/>
                        </a:cubicBezTo>
                        <a:cubicBezTo>
                          <a:pt x="11561" y="10105"/>
                          <a:pt x="11728" y="9797"/>
                          <a:pt x="11914" y="9502"/>
                        </a:cubicBezTo>
                        <a:cubicBezTo>
                          <a:pt x="10972" y="9272"/>
                          <a:pt x="10046" y="8978"/>
                          <a:pt x="9142" y="8624"/>
                        </a:cubicBezTo>
                        <a:lnTo>
                          <a:pt x="6826" y="7703"/>
                        </a:lnTo>
                        <a:lnTo>
                          <a:pt x="8738" y="2922"/>
                        </a:lnTo>
                        <a:cubicBezTo>
                          <a:pt x="10462" y="3584"/>
                          <a:pt x="12130" y="4379"/>
                          <a:pt x="13731" y="5299"/>
                        </a:cubicBezTo>
                        <a:cubicBezTo>
                          <a:pt x="13793" y="4961"/>
                          <a:pt x="13887" y="4629"/>
                          <a:pt x="14011" y="4308"/>
                        </a:cubicBezTo>
                        <a:cubicBezTo>
                          <a:pt x="14151" y="3988"/>
                          <a:pt x="14315" y="3680"/>
                          <a:pt x="14503" y="3387"/>
                        </a:cubicBezTo>
                        <a:lnTo>
                          <a:pt x="6054" y="0"/>
                        </a:lnTo>
                        <a:lnTo>
                          <a:pt x="0" y="15082"/>
                        </a:lnTo>
                        <a:lnTo>
                          <a:pt x="8414" y="18503"/>
                        </a:lnTo>
                        <a:cubicBezTo>
                          <a:pt x="8510" y="18196"/>
                          <a:pt x="8572" y="17828"/>
                          <a:pt x="8695" y="175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id="{C00406C4-C5D2-E575-BE50-7E828866CCD1}"/>
                      </a:ext>
                    </a:extLst>
                  </p:cNvPr>
                  <p:cNvSpPr/>
                  <p:nvPr/>
                </p:nvSpPr>
                <p:spPr>
                  <a:xfrm>
                    <a:off x="1762752" y="1254547"/>
                    <a:ext cx="9308" cy="18003"/>
                  </a:xfrm>
                  <a:custGeom>
                    <a:avLst/>
                    <a:gdLst>
                      <a:gd name="connsiteX0" fmla="*/ 8940 w 9308"/>
                      <a:gd name="connsiteY0" fmla="*/ 17012 h 18003"/>
                      <a:gd name="connsiteX1" fmla="*/ 9309 w 9308"/>
                      <a:gd name="connsiteY1" fmla="*/ 16029 h 18003"/>
                      <a:gd name="connsiteX2" fmla="*/ 3913 w 9308"/>
                      <a:gd name="connsiteY2" fmla="*/ 15047 h 18003"/>
                      <a:gd name="connsiteX3" fmla="*/ 7422 w 9308"/>
                      <a:gd name="connsiteY3" fmla="*/ 869 h 18003"/>
                      <a:gd name="connsiteX4" fmla="*/ 5668 w 9308"/>
                      <a:gd name="connsiteY4" fmla="*/ 562 h 18003"/>
                      <a:gd name="connsiteX5" fmla="*/ 3913 w 9308"/>
                      <a:gd name="connsiteY5" fmla="*/ 0 h 18003"/>
                      <a:gd name="connsiteX6" fmla="*/ 0 w 9308"/>
                      <a:gd name="connsiteY6" fmla="*/ 15845 h 18003"/>
                      <a:gd name="connsiteX7" fmla="*/ 8774 w 9308"/>
                      <a:gd name="connsiteY7" fmla="*/ 18003 h 18003"/>
                      <a:gd name="connsiteX8" fmla="*/ 8940 w 9308"/>
                      <a:gd name="connsiteY8" fmla="*/ 17012 h 18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308" h="18003">
                        <a:moveTo>
                          <a:pt x="8940" y="17012"/>
                        </a:moveTo>
                        <a:lnTo>
                          <a:pt x="9309" y="16029"/>
                        </a:lnTo>
                        <a:cubicBezTo>
                          <a:pt x="7493" y="15801"/>
                          <a:pt x="5692" y="15473"/>
                          <a:pt x="3913" y="15047"/>
                        </a:cubicBezTo>
                        <a:lnTo>
                          <a:pt x="7422" y="869"/>
                        </a:lnTo>
                        <a:cubicBezTo>
                          <a:pt x="6808" y="772"/>
                          <a:pt x="6247" y="711"/>
                          <a:pt x="5668" y="562"/>
                        </a:cubicBezTo>
                        <a:cubicBezTo>
                          <a:pt x="5089" y="412"/>
                          <a:pt x="4527" y="184"/>
                          <a:pt x="3913" y="0"/>
                        </a:cubicBezTo>
                        <a:lnTo>
                          <a:pt x="0" y="15845"/>
                        </a:lnTo>
                        <a:lnTo>
                          <a:pt x="8774" y="18003"/>
                        </a:lnTo>
                        <a:cubicBezTo>
                          <a:pt x="8785" y="17667"/>
                          <a:pt x="8841" y="17334"/>
                          <a:pt x="8940" y="170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id="{F0429FDE-04AC-3866-F857-52CCE74610A8}"/>
                      </a:ext>
                    </a:extLst>
                  </p:cNvPr>
                  <p:cNvSpPr/>
                  <p:nvPr/>
                </p:nvSpPr>
                <p:spPr>
                  <a:xfrm>
                    <a:off x="1562620" y="1241607"/>
                    <a:ext cx="326155" cy="327481"/>
                  </a:xfrm>
                  <a:custGeom>
                    <a:avLst/>
                    <a:gdLst>
                      <a:gd name="connsiteX0" fmla="*/ 163065 w 326155"/>
                      <a:gd name="connsiteY0" fmla="*/ 0 h 327481"/>
                      <a:gd name="connsiteX1" fmla="*/ 0 w 326155"/>
                      <a:gd name="connsiteY1" fmla="*/ 163741 h 327481"/>
                      <a:gd name="connsiteX2" fmla="*/ 163065 w 326155"/>
                      <a:gd name="connsiteY2" fmla="*/ 327481 h 327481"/>
                      <a:gd name="connsiteX3" fmla="*/ 326156 w 326155"/>
                      <a:gd name="connsiteY3" fmla="*/ 163741 h 327481"/>
                      <a:gd name="connsiteX4" fmla="*/ 163065 w 326155"/>
                      <a:gd name="connsiteY4" fmla="*/ 0 h 327481"/>
                      <a:gd name="connsiteX5" fmla="*/ 163065 w 326155"/>
                      <a:gd name="connsiteY5" fmla="*/ 324086 h 327481"/>
                      <a:gd name="connsiteX6" fmla="*/ 3387 w 326155"/>
                      <a:gd name="connsiteY6" fmla="*/ 163741 h 327481"/>
                      <a:gd name="connsiteX7" fmla="*/ 163065 w 326155"/>
                      <a:gd name="connsiteY7" fmla="*/ 3360 h 327481"/>
                      <a:gd name="connsiteX8" fmla="*/ 322866 w 326155"/>
                      <a:gd name="connsiteY8" fmla="*/ 163741 h 327481"/>
                      <a:gd name="connsiteX9" fmla="*/ 163091 w 326155"/>
                      <a:gd name="connsiteY9" fmla="*/ 324086 h 327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6155" h="327481">
                        <a:moveTo>
                          <a:pt x="163065" y="0"/>
                        </a:moveTo>
                        <a:cubicBezTo>
                          <a:pt x="73040" y="0"/>
                          <a:pt x="0" y="73285"/>
                          <a:pt x="0" y="163741"/>
                        </a:cubicBezTo>
                        <a:cubicBezTo>
                          <a:pt x="0" y="254196"/>
                          <a:pt x="73013" y="327481"/>
                          <a:pt x="163065" y="327481"/>
                        </a:cubicBezTo>
                        <a:cubicBezTo>
                          <a:pt x="253116" y="327481"/>
                          <a:pt x="326156" y="254161"/>
                          <a:pt x="326156" y="163741"/>
                        </a:cubicBezTo>
                        <a:cubicBezTo>
                          <a:pt x="326156" y="73320"/>
                          <a:pt x="253116" y="0"/>
                          <a:pt x="163065" y="0"/>
                        </a:cubicBezTo>
                        <a:close/>
                        <a:moveTo>
                          <a:pt x="163065" y="324086"/>
                        </a:moveTo>
                        <a:cubicBezTo>
                          <a:pt x="74891" y="324086"/>
                          <a:pt x="3387" y="252283"/>
                          <a:pt x="3387" y="163741"/>
                        </a:cubicBezTo>
                        <a:cubicBezTo>
                          <a:pt x="3387" y="75198"/>
                          <a:pt x="74891" y="3360"/>
                          <a:pt x="163065" y="3360"/>
                        </a:cubicBezTo>
                        <a:cubicBezTo>
                          <a:pt x="251239" y="3360"/>
                          <a:pt x="322866" y="75163"/>
                          <a:pt x="322866" y="163741"/>
                        </a:cubicBezTo>
                        <a:cubicBezTo>
                          <a:pt x="322866" y="252318"/>
                          <a:pt x="251327" y="324086"/>
                          <a:pt x="163091" y="3240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id="{6F9632E2-F8E9-9C8F-FEC9-66975E2F7729}"/>
                      </a:ext>
                    </a:extLst>
                  </p:cNvPr>
                  <p:cNvSpPr/>
                  <p:nvPr/>
                </p:nvSpPr>
                <p:spPr>
                  <a:xfrm>
                    <a:off x="1745188" y="1251407"/>
                    <a:ext cx="15081" cy="17827"/>
                  </a:xfrm>
                  <a:custGeom>
                    <a:avLst/>
                    <a:gdLst>
                      <a:gd name="connsiteX0" fmla="*/ 2220 w 15081"/>
                      <a:gd name="connsiteY0" fmla="*/ 15749 h 17827"/>
                      <a:gd name="connsiteX1" fmla="*/ 4659 w 15081"/>
                      <a:gd name="connsiteY1" fmla="*/ 11125 h 17827"/>
                      <a:gd name="connsiteX2" fmla="*/ 10142 w 15081"/>
                      <a:gd name="connsiteY2" fmla="*/ 12002 h 17827"/>
                      <a:gd name="connsiteX3" fmla="*/ 11020 w 15081"/>
                      <a:gd name="connsiteY3" fmla="*/ 17266 h 17827"/>
                      <a:gd name="connsiteX4" fmla="*/ 13081 w 15081"/>
                      <a:gd name="connsiteY4" fmla="*/ 17398 h 17827"/>
                      <a:gd name="connsiteX5" fmla="*/ 15082 w 15081"/>
                      <a:gd name="connsiteY5" fmla="*/ 17828 h 17827"/>
                      <a:gd name="connsiteX6" fmla="*/ 11081 w 15081"/>
                      <a:gd name="connsiteY6" fmla="*/ 281 h 17827"/>
                      <a:gd name="connsiteX7" fmla="*/ 9326 w 15081"/>
                      <a:gd name="connsiteY7" fmla="*/ 0 h 17827"/>
                      <a:gd name="connsiteX8" fmla="*/ 0 w 15081"/>
                      <a:gd name="connsiteY8" fmla="*/ 15406 h 17827"/>
                      <a:gd name="connsiteX9" fmla="*/ 1141 w 15081"/>
                      <a:gd name="connsiteY9" fmla="*/ 15503 h 17827"/>
                      <a:gd name="connsiteX10" fmla="*/ 8598 w 15081"/>
                      <a:gd name="connsiteY10" fmla="*/ 4624 h 17827"/>
                      <a:gd name="connsiteX11" fmla="*/ 9835 w 15081"/>
                      <a:gd name="connsiteY11" fmla="*/ 10476 h 17827"/>
                      <a:gd name="connsiteX12" fmla="*/ 5519 w 15081"/>
                      <a:gd name="connsiteY12" fmla="*/ 9774 h 17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81" h="17827">
                        <a:moveTo>
                          <a:pt x="2220" y="15749"/>
                        </a:moveTo>
                        <a:cubicBezTo>
                          <a:pt x="2930" y="14204"/>
                          <a:pt x="3764" y="12818"/>
                          <a:pt x="4659" y="11125"/>
                        </a:cubicBezTo>
                        <a:lnTo>
                          <a:pt x="10142" y="12002"/>
                        </a:lnTo>
                        <a:cubicBezTo>
                          <a:pt x="10537" y="13704"/>
                          <a:pt x="10756" y="15398"/>
                          <a:pt x="11020" y="17266"/>
                        </a:cubicBezTo>
                        <a:cubicBezTo>
                          <a:pt x="11709" y="17263"/>
                          <a:pt x="12398" y="17307"/>
                          <a:pt x="13081" y="17398"/>
                        </a:cubicBezTo>
                        <a:cubicBezTo>
                          <a:pt x="13757" y="17486"/>
                          <a:pt x="14406" y="17705"/>
                          <a:pt x="15082" y="17828"/>
                        </a:cubicBezTo>
                        <a:lnTo>
                          <a:pt x="11081" y="281"/>
                        </a:lnTo>
                        <a:cubicBezTo>
                          <a:pt x="10485" y="276"/>
                          <a:pt x="9894" y="181"/>
                          <a:pt x="9326" y="0"/>
                        </a:cubicBezTo>
                        <a:lnTo>
                          <a:pt x="0" y="15406"/>
                        </a:lnTo>
                        <a:cubicBezTo>
                          <a:pt x="383" y="15408"/>
                          <a:pt x="763" y="15440"/>
                          <a:pt x="1141" y="15503"/>
                        </a:cubicBezTo>
                        <a:close/>
                        <a:moveTo>
                          <a:pt x="8598" y="4624"/>
                        </a:moveTo>
                        <a:lnTo>
                          <a:pt x="9835" y="10476"/>
                        </a:lnTo>
                        <a:lnTo>
                          <a:pt x="5519" y="977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id="{4C50D613-176C-4F69-71A5-B7F88B4A23A8}"/>
                      </a:ext>
                    </a:extLst>
                  </p:cNvPr>
                  <p:cNvSpPr/>
                  <p:nvPr/>
                </p:nvSpPr>
                <p:spPr>
                  <a:xfrm>
                    <a:off x="1797978" y="1275911"/>
                    <a:ext cx="16845" cy="18424"/>
                  </a:xfrm>
                  <a:custGeom>
                    <a:avLst/>
                    <a:gdLst>
                      <a:gd name="connsiteX0" fmla="*/ 956 w 16845"/>
                      <a:gd name="connsiteY0" fmla="*/ 9765 h 18424"/>
                      <a:gd name="connsiteX1" fmla="*/ 1834 w 16845"/>
                      <a:gd name="connsiteY1" fmla="*/ 10502 h 18424"/>
                      <a:gd name="connsiteX2" fmla="*/ 6141 w 16845"/>
                      <a:gd name="connsiteY2" fmla="*/ 7545 h 18424"/>
                      <a:gd name="connsiteX3" fmla="*/ 10528 w 16845"/>
                      <a:gd name="connsiteY3" fmla="*/ 10906 h 18424"/>
                      <a:gd name="connsiteX4" fmla="*/ 8896 w 16845"/>
                      <a:gd name="connsiteY4" fmla="*/ 15933 h 18424"/>
                      <a:gd name="connsiteX5" fmla="*/ 10590 w 16845"/>
                      <a:gd name="connsiteY5" fmla="*/ 17073 h 18424"/>
                      <a:gd name="connsiteX6" fmla="*/ 12160 w 16845"/>
                      <a:gd name="connsiteY6" fmla="*/ 18424 h 18424"/>
                      <a:gd name="connsiteX7" fmla="*/ 16845 w 16845"/>
                      <a:gd name="connsiteY7" fmla="*/ 1079 h 18424"/>
                      <a:gd name="connsiteX8" fmla="*/ 15398 w 16845"/>
                      <a:gd name="connsiteY8" fmla="*/ 0 h 18424"/>
                      <a:gd name="connsiteX9" fmla="*/ 0 w 16845"/>
                      <a:gd name="connsiteY9" fmla="*/ 9151 h 18424"/>
                      <a:gd name="connsiteX10" fmla="*/ 930 w 16845"/>
                      <a:gd name="connsiteY10" fmla="*/ 9765 h 18424"/>
                      <a:gd name="connsiteX11" fmla="*/ 12669 w 16845"/>
                      <a:gd name="connsiteY11" fmla="*/ 3667 h 18424"/>
                      <a:gd name="connsiteX12" fmla="*/ 11002 w 16845"/>
                      <a:gd name="connsiteY12" fmla="*/ 9396 h 18424"/>
                      <a:gd name="connsiteX13" fmla="*/ 7493 w 16845"/>
                      <a:gd name="connsiteY13" fmla="*/ 6764 h 18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6845" h="18424">
                        <a:moveTo>
                          <a:pt x="956" y="9765"/>
                        </a:moveTo>
                        <a:cubicBezTo>
                          <a:pt x="1263" y="9984"/>
                          <a:pt x="1518" y="10256"/>
                          <a:pt x="1834" y="10502"/>
                        </a:cubicBezTo>
                        <a:cubicBezTo>
                          <a:pt x="3185" y="9458"/>
                          <a:pt x="4545" y="8659"/>
                          <a:pt x="6141" y="7545"/>
                        </a:cubicBezTo>
                        <a:lnTo>
                          <a:pt x="10528" y="10906"/>
                        </a:lnTo>
                        <a:cubicBezTo>
                          <a:pt x="10098" y="12572"/>
                          <a:pt x="9511" y="14169"/>
                          <a:pt x="8896" y="15933"/>
                        </a:cubicBezTo>
                        <a:lnTo>
                          <a:pt x="10590" y="17073"/>
                        </a:lnTo>
                        <a:cubicBezTo>
                          <a:pt x="11142" y="17503"/>
                          <a:pt x="11634" y="17951"/>
                          <a:pt x="12160" y="18424"/>
                        </a:cubicBezTo>
                        <a:lnTo>
                          <a:pt x="16845" y="1079"/>
                        </a:lnTo>
                        <a:cubicBezTo>
                          <a:pt x="16305" y="804"/>
                          <a:pt x="15815" y="439"/>
                          <a:pt x="15398" y="0"/>
                        </a:cubicBezTo>
                        <a:lnTo>
                          <a:pt x="0" y="9151"/>
                        </a:lnTo>
                        <a:lnTo>
                          <a:pt x="930" y="9765"/>
                        </a:lnTo>
                        <a:close/>
                        <a:moveTo>
                          <a:pt x="12669" y="3667"/>
                        </a:moveTo>
                        <a:lnTo>
                          <a:pt x="11002" y="9396"/>
                        </a:lnTo>
                        <a:lnTo>
                          <a:pt x="7493" y="67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8" name="Freeform 137">
                    <a:extLst>
                      <a:ext uri="{FF2B5EF4-FFF2-40B4-BE49-F238E27FC236}">
                        <a16:creationId xmlns:a16="http://schemas.microsoft.com/office/drawing/2014/main" id="{EB1F67F6-FF7F-A3FA-D698-953EB35AB565}"/>
                      </a:ext>
                    </a:extLst>
                  </p:cNvPr>
                  <p:cNvSpPr/>
                  <p:nvPr/>
                </p:nvSpPr>
                <p:spPr>
                  <a:xfrm>
                    <a:off x="1826431" y="1297669"/>
                    <a:ext cx="19481" cy="19072"/>
                  </a:xfrm>
                  <a:custGeom>
                    <a:avLst/>
                    <a:gdLst>
                      <a:gd name="connsiteX0" fmla="*/ 4466 w 19481"/>
                      <a:gd name="connsiteY0" fmla="*/ 15933 h 19072"/>
                      <a:gd name="connsiteX1" fmla="*/ 16670 w 19481"/>
                      <a:gd name="connsiteY1" fmla="*/ 16670 h 19072"/>
                      <a:gd name="connsiteX2" fmla="*/ 17547 w 19481"/>
                      <a:gd name="connsiteY2" fmla="*/ 6141 h 19072"/>
                      <a:gd name="connsiteX3" fmla="*/ 12099 w 19481"/>
                      <a:gd name="connsiteY3" fmla="*/ 0 h 19072"/>
                      <a:gd name="connsiteX4" fmla="*/ 0 w 19481"/>
                      <a:gd name="connsiteY4" fmla="*/ 10967 h 19072"/>
                      <a:gd name="connsiteX5" fmla="*/ 13432 w 19481"/>
                      <a:gd name="connsiteY5" fmla="*/ 3597 h 19072"/>
                      <a:gd name="connsiteX6" fmla="*/ 15003 w 19481"/>
                      <a:gd name="connsiteY6" fmla="*/ 5352 h 19072"/>
                      <a:gd name="connsiteX7" fmla="*/ 14046 w 19481"/>
                      <a:gd name="connsiteY7" fmla="*/ 13678 h 19072"/>
                      <a:gd name="connsiteX8" fmla="*/ 4808 w 19481"/>
                      <a:gd name="connsiteY8" fmla="*/ 14169 h 19072"/>
                      <a:gd name="connsiteX9" fmla="*/ 3422 w 19481"/>
                      <a:gd name="connsiteY9" fmla="*/ 12660 h 19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81" h="19072">
                        <a:moveTo>
                          <a:pt x="4466" y="15933"/>
                        </a:moveTo>
                        <a:cubicBezTo>
                          <a:pt x="7729" y="19600"/>
                          <a:pt x="12660" y="20320"/>
                          <a:pt x="16670" y="16670"/>
                        </a:cubicBezTo>
                        <a:cubicBezTo>
                          <a:pt x="19565" y="14038"/>
                          <a:pt x="20802" y="10072"/>
                          <a:pt x="17547" y="6141"/>
                        </a:cubicBezTo>
                        <a:lnTo>
                          <a:pt x="12099" y="0"/>
                        </a:lnTo>
                        <a:lnTo>
                          <a:pt x="0" y="10967"/>
                        </a:lnTo>
                        <a:close/>
                        <a:moveTo>
                          <a:pt x="13432" y="3597"/>
                        </a:moveTo>
                        <a:lnTo>
                          <a:pt x="15003" y="5352"/>
                        </a:lnTo>
                        <a:cubicBezTo>
                          <a:pt x="17258" y="7852"/>
                          <a:pt x="17380" y="10616"/>
                          <a:pt x="14046" y="13678"/>
                        </a:cubicBezTo>
                        <a:cubicBezTo>
                          <a:pt x="9888" y="17372"/>
                          <a:pt x="6957" y="16635"/>
                          <a:pt x="4808" y="14169"/>
                        </a:cubicBezTo>
                        <a:lnTo>
                          <a:pt x="3422" y="126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9" name="Freeform 138">
                    <a:extLst>
                      <a:ext uri="{FF2B5EF4-FFF2-40B4-BE49-F238E27FC236}">
                        <a16:creationId xmlns:a16="http://schemas.microsoft.com/office/drawing/2014/main" id="{56B9DF39-DC42-AB52-D43B-9AD3081A0ACE}"/>
                      </a:ext>
                    </a:extLst>
                  </p:cNvPr>
                  <p:cNvSpPr/>
                  <p:nvPr/>
                </p:nvSpPr>
                <p:spPr>
                  <a:xfrm>
                    <a:off x="1845224" y="1325043"/>
                    <a:ext cx="18262" cy="19021"/>
                  </a:xfrm>
                  <a:custGeom>
                    <a:avLst/>
                    <a:gdLst>
                      <a:gd name="connsiteX0" fmla="*/ 991 w 18262"/>
                      <a:gd name="connsiteY0" fmla="*/ 9730 h 19021"/>
                      <a:gd name="connsiteX1" fmla="*/ 1790 w 18262"/>
                      <a:gd name="connsiteY1" fmla="*/ 11362 h 19021"/>
                      <a:gd name="connsiteX2" fmla="*/ 8414 w 18262"/>
                      <a:gd name="connsiteY2" fmla="*/ 7536 h 19021"/>
                      <a:gd name="connsiteX3" fmla="*/ 8510 w 18262"/>
                      <a:gd name="connsiteY3" fmla="*/ 7668 h 19021"/>
                      <a:gd name="connsiteX4" fmla="*/ 6966 w 18262"/>
                      <a:gd name="connsiteY4" fmla="*/ 10300 h 19021"/>
                      <a:gd name="connsiteX5" fmla="*/ 4071 w 18262"/>
                      <a:gd name="connsiteY5" fmla="*/ 15292 h 19021"/>
                      <a:gd name="connsiteX6" fmla="*/ 5238 w 18262"/>
                      <a:gd name="connsiteY6" fmla="*/ 17047 h 19021"/>
                      <a:gd name="connsiteX7" fmla="*/ 6229 w 18262"/>
                      <a:gd name="connsiteY7" fmla="*/ 19021 h 19021"/>
                      <a:gd name="connsiteX8" fmla="*/ 7028 w 18262"/>
                      <a:gd name="connsiteY8" fmla="*/ 17477 h 19021"/>
                      <a:gd name="connsiteX9" fmla="*/ 10730 w 18262"/>
                      <a:gd name="connsiteY9" fmla="*/ 10388 h 19021"/>
                      <a:gd name="connsiteX10" fmla="*/ 16310 w 18262"/>
                      <a:gd name="connsiteY10" fmla="*/ 11502 h 19021"/>
                      <a:gd name="connsiteX11" fmla="*/ 18249 w 18262"/>
                      <a:gd name="connsiteY11" fmla="*/ 7993 h 19021"/>
                      <a:gd name="connsiteX12" fmla="*/ 16705 w 18262"/>
                      <a:gd name="connsiteY12" fmla="*/ 4387 h 19021"/>
                      <a:gd name="connsiteX13" fmla="*/ 14178 w 18262"/>
                      <a:gd name="connsiteY13" fmla="*/ 0 h 19021"/>
                      <a:gd name="connsiteX14" fmla="*/ 0 w 18262"/>
                      <a:gd name="connsiteY14" fmla="*/ 8194 h 19021"/>
                      <a:gd name="connsiteX15" fmla="*/ 991 w 18262"/>
                      <a:gd name="connsiteY15" fmla="*/ 9704 h 19021"/>
                      <a:gd name="connsiteX16" fmla="*/ 14819 w 18262"/>
                      <a:gd name="connsiteY16" fmla="*/ 3808 h 19021"/>
                      <a:gd name="connsiteX17" fmla="*/ 15073 w 18262"/>
                      <a:gd name="connsiteY17" fmla="*/ 7852 h 19021"/>
                      <a:gd name="connsiteX18" fmla="*/ 14082 w 18262"/>
                      <a:gd name="connsiteY18" fmla="*/ 8554 h 19021"/>
                      <a:gd name="connsiteX19" fmla="*/ 9274 w 18262"/>
                      <a:gd name="connsiteY19" fmla="*/ 7019 h 19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8262" h="19021">
                        <a:moveTo>
                          <a:pt x="991" y="9730"/>
                        </a:moveTo>
                        <a:cubicBezTo>
                          <a:pt x="1298" y="10283"/>
                          <a:pt x="1509" y="10835"/>
                          <a:pt x="1790" y="11362"/>
                        </a:cubicBezTo>
                        <a:lnTo>
                          <a:pt x="8414" y="7536"/>
                        </a:lnTo>
                        <a:lnTo>
                          <a:pt x="8510" y="7668"/>
                        </a:lnTo>
                        <a:cubicBezTo>
                          <a:pt x="7984" y="8545"/>
                          <a:pt x="7370" y="9730"/>
                          <a:pt x="6966" y="10300"/>
                        </a:cubicBezTo>
                        <a:lnTo>
                          <a:pt x="4071" y="15292"/>
                        </a:lnTo>
                        <a:lnTo>
                          <a:pt x="5238" y="17047"/>
                        </a:lnTo>
                        <a:cubicBezTo>
                          <a:pt x="5615" y="17696"/>
                          <a:pt x="5922" y="18372"/>
                          <a:pt x="6229" y="19021"/>
                        </a:cubicBezTo>
                        <a:lnTo>
                          <a:pt x="7028" y="17477"/>
                        </a:lnTo>
                        <a:cubicBezTo>
                          <a:pt x="8265" y="15108"/>
                          <a:pt x="9405" y="12704"/>
                          <a:pt x="10730" y="10388"/>
                        </a:cubicBezTo>
                        <a:cubicBezTo>
                          <a:pt x="12265" y="12143"/>
                          <a:pt x="14301" y="12669"/>
                          <a:pt x="16310" y="11502"/>
                        </a:cubicBezTo>
                        <a:cubicBezTo>
                          <a:pt x="17608" y="10834"/>
                          <a:pt x="18375" y="9447"/>
                          <a:pt x="18249" y="7993"/>
                        </a:cubicBezTo>
                        <a:cubicBezTo>
                          <a:pt x="18188" y="6852"/>
                          <a:pt x="17258" y="5361"/>
                          <a:pt x="16705" y="4387"/>
                        </a:cubicBezTo>
                        <a:lnTo>
                          <a:pt x="14178" y="0"/>
                        </a:lnTo>
                        <a:lnTo>
                          <a:pt x="0" y="8194"/>
                        </a:lnTo>
                        <a:lnTo>
                          <a:pt x="991" y="9704"/>
                        </a:lnTo>
                        <a:close/>
                        <a:moveTo>
                          <a:pt x="14819" y="3808"/>
                        </a:moveTo>
                        <a:cubicBezTo>
                          <a:pt x="15529" y="5045"/>
                          <a:pt x="16573" y="6528"/>
                          <a:pt x="15073" y="7852"/>
                        </a:cubicBezTo>
                        <a:cubicBezTo>
                          <a:pt x="14764" y="8116"/>
                          <a:pt x="14432" y="8351"/>
                          <a:pt x="14082" y="8554"/>
                        </a:cubicBezTo>
                        <a:cubicBezTo>
                          <a:pt x="11958" y="9791"/>
                          <a:pt x="10326" y="9300"/>
                          <a:pt x="9274" y="701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0" name="Freeform 139">
                    <a:extLst>
                      <a:ext uri="{FF2B5EF4-FFF2-40B4-BE49-F238E27FC236}">
                        <a16:creationId xmlns:a16="http://schemas.microsoft.com/office/drawing/2014/main" id="{9B750C68-9E1D-B016-8BF2-FFA43A64E2D5}"/>
                      </a:ext>
                    </a:extLst>
                  </p:cNvPr>
                  <p:cNvSpPr/>
                  <p:nvPr/>
                </p:nvSpPr>
                <p:spPr>
                  <a:xfrm>
                    <a:off x="1855103" y="1347407"/>
                    <a:ext cx="17925" cy="12101"/>
                  </a:xfrm>
                  <a:custGeom>
                    <a:avLst/>
                    <a:gdLst>
                      <a:gd name="connsiteX0" fmla="*/ 728 w 17925"/>
                      <a:gd name="connsiteY0" fmla="*/ 6993 h 12101"/>
                      <a:gd name="connsiteX1" fmla="*/ 1184 w 17925"/>
                      <a:gd name="connsiteY1" fmla="*/ 8747 h 12101"/>
                      <a:gd name="connsiteX2" fmla="*/ 7966 w 17925"/>
                      <a:gd name="connsiteY2" fmla="*/ 6370 h 12101"/>
                      <a:gd name="connsiteX3" fmla="*/ 15275 w 17925"/>
                      <a:gd name="connsiteY3" fmla="*/ 11730 h 12101"/>
                      <a:gd name="connsiteX4" fmla="*/ 17433 w 17925"/>
                      <a:gd name="connsiteY4" fmla="*/ 5589 h 12101"/>
                      <a:gd name="connsiteX5" fmla="*/ 15468 w 17925"/>
                      <a:gd name="connsiteY5" fmla="*/ 0 h 12101"/>
                      <a:gd name="connsiteX6" fmla="*/ 0 w 17925"/>
                      <a:gd name="connsiteY6" fmla="*/ 5361 h 12101"/>
                      <a:gd name="connsiteX7" fmla="*/ 728 w 17925"/>
                      <a:gd name="connsiteY7" fmla="*/ 6993 h 12101"/>
                      <a:gd name="connsiteX8" fmla="*/ 15468 w 17925"/>
                      <a:gd name="connsiteY8" fmla="*/ 3869 h 12101"/>
                      <a:gd name="connsiteX9" fmla="*/ 15959 w 17925"/>
                      <a:gd name="connsiteY9" fmla="*/ 5255 h 12101"/>
                      <a:gd name="connsiteX10" fmla="*/ 13678 w 17925"/>
                      <a:gd name="connsiteY10" fmla="*/ 8396 h 12101"/>
                      <a:gd name="connsiteX11" fmla="*/ 9914 w 17925"/>
                      <a:gd name="connsiteY11" fmla="*/ 7475 h 12101"/>
                      <a:gd name="connsiteX12" fmla="*/ 9239 w 17925"/>
                      <a:gd name="connsiteY12" fmla="*/ 5992 h 1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925" h="12101">
                        <a:moveTo>
                          <a:pt x="728" y="6993"/>
                        </a:moveTo>
                        <a:lnTo>
                          <a:pt x="1184" y="8747"/>
                        </a:lnTo>
                        <a:lnTo>
                          <a:pt x="7966" y="6370"/>
                        </a:lnTo>
                        <a:cubicBezTo>
                          <a:pt x="9388" y="10467"/>
                          <a:pt x="11265" y="13116"/>
                          <a:pt x="15275" y="11730"/>
                        </a:cubicBezTo>
                        <a:cubicBezTo>
                          <a:pt x="17828" y="10809"/>
                          <a:pt x="18512" y="8712"/>
                          <a:pt x="17433" y="5589"/>
                        </a:cubicBezTo>
                        <a:lnTo>
                          <a:pt x="15468" y="0"/>
                        </a:lnTo>
                        <a:lnTo>
                          <a:pt x="0" y="5361"/>
                        </a:lnTo>
                        <a:cubicBezTo>
                          <a:pt x="274" y="5891"/>
                          <a:pt x="517" y="6435"/>
                          <a:pt x="728" y="6993"/>
                        </a:cubicBezTo>
                        <a:close/>
                        <a:moveTo>
                          <a:pt x="15468" y="3869"/>
                        </a:moveTo>
                        <a:lnTo>
                          <a:pt x="15959" y="5255"/>
                        </a:lnTo>
                        <a:cubicBezTo>
                          <a:pt x="16363" y="6422"/>
                          <a:pt x="15468" y="7782"/>
                          <a:pt x="13678" y="8396"/>
                        </a:cubicBezTo>
                        <a:cubicBezTo>
                          <a:pt x="12292" y="8888"/>
                          <a:pt x="10809" y="8800"/>
                          <a:pt x="9914" y="7475"/>
                        </a:cubicBezTo>
                        <a:cubicBezTo>
                          <a:pt x="9634" y="7007"/>
                          <a:pt x="9407" y="6511"/>
                          <a:pt x="9239" y="59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id="{53CFDAAD-E4F2-06B9-1BB3-2A4AAD75646B}"/>
                      </a:ext>
                    </a:extLst>
                  </p:cNvPr>
                  <p:cNvSpPr/>
                  <p:nvPr/>
                </p:nvSpPr>
                <p:spPr>
                  <a:xfrm>
                    <a:off x="1859647" y="1361918"/>
                    <a:ext cx="17508" cy="11834"/>
                  </a:xfrm>
                  <a:custGeom>
                    <a:avLst/>
                    <a:gdLst>
                      <a:gd name="connsiteX0" fmla="*/ 465 w 17508"/>
                      <a:gd name="connsiteY0" fmla="*/ 5457 h 11834"/>
                      <a:gd name="connsiteX1" fmla="*/ 772 w 17508"/>
                      <a:gd name="connsiteY1" fmla="*/ 7212 h 11834"/>
                      <a:gd name="connsiteX2" fmla="*/ 7791 w 17508"/>
                      <a:gd name="connsiteY2" fmla="*/ 5580 h 11834"/>
                      <a:gd name="connsiteX3" fmla="*/ 14485 w 17508"/>
                      <a:gd name="connsiteY3" fmla="*/ 11651 h 11834"/>
                      <a:gd name="connsiteX4" fmla="*/ 17258 w 17508"/>
                      <a:gd name="connsiteY4" fmla="*/ 5729 h 11834"/>
                      <a:gd name="connsiteX5" fmla="*/ 15933 w 17508"/>
                      <a:gd name="connsiteY5" fmla="*/ 0 h 11834"/>
                      <a:gd name="connsiteX6" fmla="*/ 0 w 17508"/>
                      <a:gd name="connsiteY6" fmla="*/ 3702 h 11834"/>
                      <a:gd name="connsiteX7" fmla="*/ 465 w 17508"/>
                      <a:gd name="connsiteY7" fmla="*/ 5457 h 11834"/>
                      <a:gd name="connsiteX8" fmla="*/ 15477 w 17508"/>
                      <a:gd name="connsiteY8" fmla="*/ 3825 h 11834"/>
                      <a:gd name="connsiteX9" fmla="*/ 15784 w 17508"/>
                      <a:gd name="connsiteY9" fmla="*/ 5273 h 11834"/>
                      <a:gd name="connsiteX10" fmla="*/ 13152 w 17508"/>
                      <a:gd name="connsiteY10" fmla="*/ 8168 h 11834"/>
                      <a:gd name="connsiteX11" fmla="*/ 9511 w 17508"/>
                      <a:gd name="connsiteY11" fmla="*/ 6817 h 11834"/>
                      <a:gd name="connsiteX12" fmla="*/ 8984 w 17508"/>
                      <a:gd name="connsiteY12" fmla="*/ 5308 h 11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508" h="11834">
                        <a:moveTo>
                          <a:pt x="465" y="5457"/>
                        </a:moveTo>
                        <a:cubicBezTo>
                          <a:pt x="602" y="6035"/>
                          <a:pt x="705" y="6621"/>
                          <a:pt x="772" y="7212"/>
                        </a:cubicBezTo>
                        <a:lnTo>
                          <a:pt x="7791" y="5580"/>
                        </a:lnTo>
                        <a:cubicBezTo>
                          <a:pt x="8747" y="9774"/>
                          <a:pt x="10353" y="12599"/>
                          <a:pt x="14485" y="11651"/>
                        </a:cubicBezTo>
                        <a:cubicBezTo>
                          <a:pt x="17117" y="11037"/>
                          <a:pt x="17995" y="9019"/>
                          <a:pt x="17258" y="5729"/>
                        </a:cubicBezTo>
                        <a:lnTo>
                          <a:pt x="15933" y="0"/>
                        </a:lnTo>
                        <a:lnTo>
                          <a:pt x="0" y="3702"/>
                        </a:lnTo>
                        <a:cubicBezTo>
                          <a:pt x="158" y="4317"/>
                          <a:pt x="342" y="4878"/>
                          <a:pt x="465" y="5457"/>
                        </a:cubicBezTo>
                        <a:close/>
                        <a:moveTo>
                          <a:pt x="15477" y="3825"/>
                        </a:moveTo>
                        <a:lnTo>
                          <a:pt x="15784" y="5273"/>
                        </a:lnTo>
                        <a:cubicBezTo>
                          <a:pt x="16091" y="6510"/>
                          <a:pt x="15073" y="7738"/>
                          <a:pt x="13152" y="8168"/>
                        </a:cubicBezTo>
                        <a:cubicBezTo>
                          <a:pt x="11730" y="8484"/>
                          <a:pt x="10283" y="8230"/>
                          <a:pt x="9511" y="6817"/>
                        </a:cubicBezTo>
                        <a:cubicBezTo>
                          <a:pt x="9292" y="6330"/>
                          <a:pt x="9116" y="5825"/>
                          <a:pt x="8984" y="530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id="{F85629C0-70D3-5F26-3E13-3D8D8730A9D1}"/>
                      </a:ext>
                    </a:extLst>
                  </p:cNvPr>
                  <p:cNvSpPr/>
                  <p:nvPr/>
                </p:nvSpPr>
                <p:spPr>
                  <a:xfrm>
                    <a:off x="1859639" y="1429509"/>
                    <a:ext cx="18152" cy="14915"/>
                  </a:xfrm>
                  <a:custGeom>
                    <a:avLst/>
                    <a:gdLst>
                      <a:gd name="connsiteX0" fmla="*/ 3553 w 18152"/>
                      <a:gd name="connsiteY0" fmla="*/ 1141 h 14915"/>
                      <a:gd name="connsiteX1" fmla="*/ 3220 w 18152"/>
                      <a:gd name="connsiteY1" fmla="*/ 2220 h 14915"/>
                      <a:gd name="connsiteX2" fmla="*/ 7607 w 18152"/>
                      <a:gd name="connsiteY2" fmla="*/ 5054 h 14915"/>
                      <a:gd name="connsiteX3" fmla="*/ 6282 w 18152"/>
                      <a:gd name="connsiteY3" fmla="*/ 10476 h 14915"/>
                      <a:gd name="connsiteX4" fmla="*/ 1018 w 18152"/>
                      <a:gd name="connsiteY4" fmla="*/ 10906 h 14915"/>
                      <a:gd name="connsiteX5" fmla="*/ 623 w 18152"/>
                      <a:gd name="connsiteY5" fmla="*/ 12941 h 14915"/>
                      <a:gd name="connsiteX6" fmla="*/ 0 w 18152"/>
                      <a:gd name="connsiteY6" fmla="*/ 14915 h 14915"/>
                      <a:gd name="connsiteX7" fmla="*/ 17723 w 18152"/>
                      <a:gd name="connsiteY7" fmla="*/ 12450 h 14915"/>
                      <a:gd name="connsiteX8" fmla="*/ 18152 w 18152"/>
                      <a:gd name="connsiteY8" fmla="*/ 10695 h 14915"/>
                      <a:gd name="connsiteX9" fmla="*/ 3764 w 18152"/>
                      <a:gd name="connsiteY9" fmla="*/ 0 h 14915"/>
                      <a:gd name="connsiteX10" fmla="*/ 8817 w 18152"/>
                      <a:gd name="connsiteY10" fmla="*/ 6036 h 14915"/>
                      <a:gd name="connsiteX11" fmla="*/ 13687 w 18152"/>
                      <a:gd name="connsiteY11" fmla="*/ 9546 h 14915"/>
                      <a:gd name="connsiteX12" fmla="*/ 7773 w 18152"/>
                      <a:gd name="connsiteY12" fmla="*/ 10256 h 14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152" h="14915">
                        <a:moveTo>
                          <a:pt x="3553" y="1141"/>
                        </a:moveTo>
                        <a:lnTo>
                          <a:pt x="3220" y="2220"/>
                        </a:lnTo>
                        <a:cubicBezTo>
                          <a:pt x="4694" y="3097"/>
                          <a:pt x="5992" y="3974"/>
                          <a:pt x="7607" y="5054"/>
                        </a:cubicBezTo>
                        <a:lnTo>
                          <a:pt x="6282" y="10476"/>
                        </a:lnTo>
                        <a:cubicBezTo>
                          <a:pt x="4527" y="10695"/>
                          <a:pt x="2895" y="10783"/>
                          <a:pt x="1018" y="10906"/>
                        </a:cubicBezTo>
                        <a:lnTo>
                          <a:pt x="623" y="12941"/>
                        </a:lnTo>
                        <a:cubicBezTo>
                          <a:pt x="465" y="13617"/>
                          <a:pt x="219" y="14239"/>
                          <a:pt x="0" y="14915"/>
                        </a:cubicBezTo>
                        <a:lnTo>
                          <a:pt x="17723" y="12450"/>
                        </a:lnTo>
                        <a:cubicBezTo>
                          <a:pt x="17767" y="11845"/>
                          <a:pt x="17913" y="11252"/>
                          <a:pt x="18152" y="10695"/>
                        </a:cubicBezTo>
                        <a:lnTo>
                          <a:pt x="3764" y="0"/>
                        </a:lnTo>
                        <a:close/>
                        <a:moveTo>
                          <a:pt x="8817" y="6036"/>
                        </a:moveTo>
                        <a:lnTo>
                          <a:pt x="13687" y="9546"/>
                        </a:lnTo>
                        <a:lnTo>
                          <a:pt x="7773" y="102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id="{049BF96C-C300-53F1-7E1E-31212E1D0259}"/>
                      </a:ext>
                    </a:extLst>
                  </p:cNvPr>
                  <p:cNvSpPr/>
                  <p:nvPr/>
                </p:nvSpPr>
                <p:spPr>
                  <a:xfrm>
                    <a:off x="1744600" y="1542170"/>
                    <a:ext cx="15116" cy="17397"/>
                  </a:xfrm>
                  <a:custGeom>
                    <a:avLst/>
                    <a:gdLst>
                      <a:gd name="connsiteX0" fmla="*/ 10511 w 15116"/>
                      <a:gd name="connsiteY0" fmla="*/ 412 h 17397"/>
                      <a:gd name="connsiteX1" fmla="*/ 8756 w 15116"/>
                      <a:gd name="connsiteY1" fmla="*/ 597 h 17397"/>
                      <a:gd name="connsiteX2" fmla="*/ 10081 w 15116"/>
                      <a:gd name="connsiteY2" fmla="*/ 8177 h 17397"/>
                      <a:gd name="connsiteX3" fmla="*/ 9923 w 15116"/>
                      <a:gd name="connsiteY3" fmla="*/ 8177 h 17397"/>
                      <a:gd name="connsiteX4" fmla="*/ 7922 w 15116"/>
                      <a:gd name="connsiteY4" fmla="*/ 5869 h 17397"/>
                      <a:gd name="connsiteX5" fmla="*/ 4255 w 15116"/>
                      <a:gd name="connsiteY5" fmla="*/ 1395 h 17397"/>
                      <a:gd name="connsiteX6" fmla="*/ 2158 w 15116"/>
                      <a:gd name="connsiteY6" fmla="*/ 1895 h 17397"/>
                      <a:gd name="connsiteX7" fmla="*/ 0 w 15116"/>
                      <a:gd name="connsiteY7" fmla="*/ 2141 h 17397"/>
                      <a:gd name="connsiteX8" fmla="*/ 1167 w 15116"/>
                      <a:gd name="connsiteY8" fmla="*/ 3430 h 17397"/>
                      <a:gd name="connsiteX9" fmla="*/ 6501 w 15116"/>
                      <a:gd name="connsiteY9" fmla="*/ 9353 h 17397"/>
                      <a:gd name="connsiteX10" fmla="*/ 3571 w 15116"/>
                      <a:gd name="connsiteY10" fmla="*/ 14248 h 17397"/>
                      <a:gd name="connsiteX11" fmla="*/ 6203 w 15116"/>
                      <a:gd name="connsiteY11" fmla="*/ 17240 h 17397"/>
                      <a:gd name="connsiteX12" fmla="*/ 10090 w 15116"/>
                      <a:gd name="connsiteY12" fmla="*/ 17056 h 17397"/>
                      <a:gd name="connsiteX13" fmla="*/ 15117 w 15116"/>
                      <a:gd name="connsiteY13" fmla="*/ 16178 h 17397"/>
                      <a:gd name="connsiteX14" fmla="*/ 12248 w 15116"/>
                      <a:gd name="connsiteY14" fmla="*/ 0 h 17397"/>
                      <a:gd name="connsiteX15" fmla="*/ 7431 w 15116"/>
                      <a:gd name="connsiteY15" fmla="*/ 14406 h 17397"/>
                      <a:gd name="connsiteX16" fmla="*/ 7124 w 15116"/>
                      <a:gd name="connsiteY16" fmla="*/ 13266 h 17397"/>
                      <a:gd name="connsiteX17" fmla="*/ 10204 w 15116"/>
                      <a:gd name="connsiteY17" fmla="*/ 9265 h 17397"/>
                      <a:gd name="connsiteX18" fmla="*/ 11344 w 15116"/>
                      <a:gd name="connsiteY18" fmla="*/ 15547 h 17397"/>
                      <a:gd name="connsiteX19" fmla="*/ 7457 w 15116"/>
                      <a:gd name="connsiteY19" fmla="*/ 14406 h 17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116" h="17397">
                        <a:moveTo>
                          <a:pt x="10511" y="412"/>
                        </a:moveTo>
                        <a:lnTo>
                          <a:pt x="8756" y="597"/>
                        </a:lnTo>
                        <a:lnTo>
                          <a:pt x="10081" y="8177"/>
                        </a:lnTo>
                        <a:lnTo>
                          <a:pt x="9923" y="8177"/>
                        </a:lnTo>
                        <a:lnTo>
                          <a:pt x="7922" y="5869"/>
                        </a:lnTo>
                        <a:lnTo>
                          <a:pt x="4255" y="1395"/>
                        </a:lnTo>
                        <a:cubicBezTo>
                          <a:pt x="3571" y="1579"/>
                          <a:pt x="2869" y="1763"/>
                          <a:pt x="2158" y="1895"/>
                        </a:cubicBezTo>
                        <a:cubicBezTo>
                          <a:pt x="1448" y="2027"/>
                          <a:pt x="711" y="2079"/>
                          <a:pt x="0" y="2141"/>
                        </a:cubicBezTo>
                        <a:lnTo>
                          <a:pt x="1167" y="3430"/>
                        </a:lnTo>
                        <a:cubicBezTo>
                          <a:pt x="2992" y="5405"/>
                          <a:pt x="4808" y="7317"/>
                          <a:pt x="6501" y="9353"/>
                        </a:cubicBezTo>
                        <a:cubicBezTo>
                          <a:pt x="4424" y="10004"/>
                          <a:pt x="3164" y="12109"/>
                          <a:pt x="3571" y="14248"/>
                        </a:cubicBezTo>
                        <a:cubicBezTo>
                          <a:pt x="3759" y="15688"/>
                          <a:pt x="4799" y="16871"/>
                          <a:pt x="6203" y="17240"/>
                        </a:cubicBezTo>
                        <a:cubicBezTo>
                          <a:pt x="7282" y="17608"/>
                          <a:pt x="8984" y="17240"/>
                          <a:pt x="10090" y="17056"/>
                        </a:cubicBezTo>
                        <a:lnTo>
                          <a:pt x="15117" y="16178"/>
                        </a:lnTo>
                        <a:lnTo>
                          <a:pt x="12248" y="0"/>
                        </a:lnTo>
                        <a:close/>
                        <a:moveTo>
                          <a:pt x="7431" y="14406"/>
                        </a:moveTo>
                        <a:cubicBezTo>
                          <a:pt x="7289" y="14038"/>
                          <a:pt x="7186" y="13655"/>
                          <a:pt x="7124" y="13266"/>
                        </a:cubicBezTo>
                        <a:cubicBezTo>
                          <a:pt x="6694" y="10800"/>
                          <a:pt x="7738" y="9414"/>
                          <a:pt x="10204" y="9265"/>
                        </a:cubicBezTo>
                        <a:lnTo>
                          <a:pt x="11344" y="15547"/>
                        </a:lnTo>
                        <a:cubicBezTo>
                          <a:pt x="9897" y="15792"/>
                          <a:pt x="8168" y="16284"/>
                          <a:pt x="7457" y="1440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id="{E8BF21EE-2BDA-08A1-683A-46EF31322F70}"/>
                      </a:ext>
                    </a:extLst>
                  </p:cNvPr>
                  <p:cNvSpPr/>
                  <p:nvPr/>
                </p:nvSpPr>
                <p:spPr>
                  <a:xfrm>
                    <a:off x="1726836" y="1544864"/>
                    <a:ext cx="15763" cy="16733"/>
                  </a:xfrm>
                  <a:custGeom>
                    <a:avLst/>
                    <a:gdLst>
                      <a:gd name="connsiteX0" fmla="*/ 8245 w 15763"/>
                      <a:gd name="connsiteY0" fmla="*/ 395 h 16733"/>
                      <a:gd name="connsiteX1" fmla="*/ 15 w 15763"/>
                      <a:gd name="connsiteY1" fmla="*/ 9432 h 16733"/>
                      <a:gd name="connsiteX2" fmla="*/ 7631 w 15763"/>
                      <a:gd name="connsiteY2" fmla="*/ 16731 h 16733"/>
                      <a:gd name="connsiteX3" fmla="*/ 15764 w 15763"/>
                      <a:gd name="connsiteY3" fmla="*/ 16301 h 16733"/>
                      <a:gd name="connsiteX4" fmla="*/ 14930 w 15763"/>
                      <a:gd name="connsiteY4" fmla="*/ 0 h 16733"/>
                      <a:gd name="connsiteX5" fmla="*/ 9789 w 15763"/>
                      <a:gd name="connsiteY5" fmla="*/ 15222 h 16733"/>
                      <a:gd name="connsiteX6" fmla="*/ 3990 w 15763"/>
                      <a:gd name="connsiteY6" fmla="*/ 9239 h 16733"/>
                      <a:gd name="connsiteX7" fmla="*/ 9385 w 15763"/>
                      <a:gd name="connsiteY7" fmla="*/ 1693 h 16733"/>
                      <a:gd name="connsiteX8" fmla="*/ 11421 w 15763"/>
                      <a:gd name="connsiteY8" fmla="*/ 1562 h 16733"/>
                      <a:gd name="connsiteX9" fmla="*/ 12131 w 15763"/>
                      <a:gd name="connsiteY9" fmla="*/ 15134 h 1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63" h="16733">
                        <a:moveTo>
                          <a:pt x="8245" y="395"/>
                        </a:moveTo>
                        <a:cubicBezTo>
                          <a:pt x="3375" y="614"/>
                          <a:pt x="-266" y="4036"/>
                          <a:pt x="15" y="9432"/>
                        </a:cubicBezTo>
                        <a:cubicBezTo>
                          <a:pt x="235" y="13371"/>
                          <a:pt x="2516" y="16828"/>
                          <a:pt x="7631" y="16731"/>
                        </a:cubicBezTo>
                        <a:lnTo>
                          <a:pt x="15764" y="16301"/>
                        </a:lnTo>
                        <a:lnTo>
                          <a:pt x="14930" y="0"/>
                        </a:lnTo>
                        <a:close/>
                        <a:moveTo>
                          <a:pt x="9789" y="15222"/>
                        </a:moveTo>
                        <a:cubicBezTo>
                          <a:pt x="6429" y="15406"/>
                          <a:pt x="4235" y="13739"/>
                          <a:pt x="3990" y="9239"/>
                        </a:cubicBezTo>
                        <a:cubicBezTo>
                          <a:pt x="3683" y="3632"/>
                          <a:pt x="6122" y="1842"/>
                          <a:pt x="9385" y="1693"/>
                        </a:cubicBezTo>
                        <a:lnTo>
                          <a:pt x="11421" y="1562"/>
                        </a:lnTo>
                        <a:lnTo>
                          <a:pt x="12131" y="1513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5" name="Freeform 144">
                    <a:extLst>
                      <a:ext uri="{FF2B5EF4-FFF2-40B4-BE49-F238E27FC236}">
                        <a16:creationId xmlns:a16="http://schemas.microsoft.com/office/drawing/2014/main" id="{9F407ECF-D414-E610-27E4-F28B6C2763E1}"/>
                      </a:ext>
                    </a:extLst>
                  </p:cNvPr>
                  <p:cNvSpPr/>
                  <p:nvPr/>
                </p:nvSpPr>
                <p:spPr>
                  <a:xfrm>
                    <a:off x="1682290" y="1538889"/>
                    <a:ext cx="14853" cy="18240"/>
                  </a:xfrm>
                  <a:custGeom>
                    <a:avLst/>
                    <a:gdLst>
                      <a:gd name="connsiteX0" fmla="*/ 12634 w 14853"/>
                      <a:gd name="connsiteY0" fmla="*/ 3229 h 18240"/>
                      <a:gd name="connsiteX1" fmla="*/ 9800 w 14853"/>
                      <a:gd name="connsiteY1" fmla="*/ 7615 h 18240"/>
                      <a:gd name="connsiteX2" fmla="*/ 4404 w 14853"/>
                      <a:gd name="connsiteY2" fmla="*/ 6282 h 18240"/>
                      <a:gd name="connsiteX3" fmla="*/ 3974 w 14853"/>
                      <a:gd name="connsiteY3" fmla="*/ 1018 h 18240"/>
                      <a:gd name="connsiteX4" fmla="*/ 1939 w 14853"/>
                      <a:gd name="connsiteY4" fmla="*/ 614 h 18240"/>
                      <a:gd name="connsiteX5" fmla="*/ 0 w 14853"/>
                      <a:gd name="connsiteY5" fmla="*/ 0 h 18240"/>
                      <a:gd name="connsiteX6" fmla="*/ 2465 w 14853"/>
                      <a:gd name="connsiteY6" fmla="*/ 17784 h 18240"/>
                      <a:gd name="connsiteX7" fmla="*/ 3343 w 14853"/>
                      <a:gd name="connsiteY7" fmla="*/ 17933 h 18240"/>
                      <a:gd name="connsiteX8" fmla="*/ 4220 w 14853"/>
                      <a:gd name="connsiteY8" fmla="*/ 18240 h 18240"/>
                      <a:gd name="connsiteX9" fmla="*/ 14854 w 14853"/>
                      <a:gd name="connsiteY9" fmla="*/ 3755 h 18240"/>
                      <a:gd name="connsiteX10" fmla="*/ 13748 w 14853"/>
                      <a:gd name="connsiteY10" fmla="*/ 3571 h 18240"/>
                      <a:gd name="connsiteX11" fmla="*/ 5299 w 14853"/>
                      <a:gd name="connsiteY11" fmla="*/ 13757 h 18240"/>
                      <a:gd name="connsiteX12" fmla="*/ 4589 w 14853"/>
                      <a:gd name="connsiteY12" fmla="*/ 7835 h 18240"/>
                      <a:gd name="connsiteX13" fmla="*/ 8844 w 14853"/>
                      <a:gd name="connsiteY13" fmla="*/ 8888 h 18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853" h="18240">
                        <a:moveTo>
                          <a:pt x="12634" y="3229"/>
                        </a:moveTo>
                        <a:cubicBezTo>
                          <a:pt x="11757" y="4738"/>
                          <a:pt x="10879" y="6001"/>
                          <a:pt x="9800" y="7615"/>
                        </a:cubicBezTo>
                        <a:lnTo>
                          <a:pt x="4404" y="6282"/>
                        </a:lnTo>
                        <a:cubicBezTo>
                          <a:pt x="4185" y="4589"/>
                          <a:pt x="4097" y="2895"/>
                          <a:pt x="3974" y="1018"/>
                        </a:cubicBezTo>
                        <a:cubicBezTo>
                          <a:pt x="3299" y="895"/>
                          <a:pt x="2615" y="798"/>
                          <a:pt x="1939" y="614"/>
                        </a:cubicBezTo>
                        <a:cubicBezTo>
                          <a:pt x="1263" y="430"/>
                          <a:pt x="649" y="211"/>
                          <a:pt x="0" y="0"/>
                        </a:cubicBezTo>
                        <a:lnTo>
                          <a:pt x="2465" y="17784"/>
                        </a:lnTo>
                        <a:cubicBezTo>
                          <a:pt x="2763" y="17800"/>
                          <a:pt x="3057" y="17850"/>
                          <a:pt x="3343" y="17933"/>
                        </a:cubicBezTo>
                        <a:cubicBezTo>
                          <a:pt x="3646" y="18001"/>
                          <a:pt x="3940" y="18104"/>
                          <a:pt x="4220" y="18240"/>
                        </a:cubicBezTo>
                        <a:lnTo>
                          <a:pt x="14854" y="3755"/>
                        </a:lnTo>
                        <a:cubicBezTo>
                          <a:pt x="14482" y="3713"/>
                          <a:pt x="14113" y="3652"/>
                          <a:pt x="13748" y="3571"/>
                        </a:cubicBezTo>
                        <a:close/>
                        <a:moveTo>
                          <a:pt x="5299" y="13757"/>
                        </a:moveTo>
                        <a:lnTo>
                          <a:pt x="4589" y="7835"/>
                        </a:lnTo>
                        <a:lnTo>
                          <a:pt x="8844" y="8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6" name="Freeform 145">
                    <a:extLst>
                      <a:ext uri="{FF2B5EF4-FFF2-40B4-BE49-F238E27FC236}">
                        <a16:creationId xmlns:a16="http://schemas.microsoft.com/office/drawing/2014/main" id="{40493515-1D8F-F0EF-9B7F-31288F0B1F45}"/>
                      </a:ext>
                    </a:extLst>
                  </p:cNvPr>
                  <p:cNvSpPr/>
                  <p:nvPr/>
                </p:nvSpPr>
                <p:spPr>
                  <a:xfrm>
                    <a:off x="1642834" y="1525537"/>
                    <a:ext cx="18926" cy="18862"/>
                  </a:xfrm>
                  <a:custGeom>
                    <a:avLst/>
                    <a:gdLst>
                      <a:gd name="connsiteX0" fmla="*/ 13162 w 18926"/>
                      <a:gd name="connsiteY0" fmla="*/ 1421 h 18862"/>
                      <a:gd name="connsiteX1" fmla="*/ 1335 w 18926"/>
                      <a:gd name="connsiteY1" fmla="*/ 4316 h 18862"/>
                      <a:gd name="connsiteX2" fmla="*/ 3546 w 18926"/>
                      <a:gd name="connsiteY2" fmla="*/ 14642 h 18862"/>
                      <a:gd name="connsiteX3" fmla="*/ 10565 w 18926"/>
                      <a:gd name="connsiteY3" fmla="*/ 18862 h 18862"/>
                      <a:gd name="connsiteX4" fmla="*/ 18926 w 18926"/>
                      <a:gd name="connsiteY4" fmla="*/ 4869 h 18862"/>
                      <a:gd name="connsiteX5" fmla="*/ 8205 w 18926"/>
                      <a:gd name="connsiteY5" fmla="*/ 15809 h 18862"/>
                      <a:gd name="connsiteX6" fmla="*/ 6205 w 18926"/>
                      <a:gd name="connsiteY6" fmla="*/ 14581 h 18862"/>
                      <a:gd name="connsiteX7" fmla="*/ 4722 w 18926"/>
                      <a:gd name="connsiteY7" fmla="*/ 6386 h 18862"/>
                      <a:gd name="connsiteX8" fmla="*/ 13416 w 18926"/>
                      <a:gd name="connsiteY8" fmla="*/ 3149 h 18862"/>
                      <a:gd name="connsiteX9" fmla="*/ 15171 w 18926"/>
                      <a:gd name="connsiteY9" fmla="*/ 4193 h 1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926" h="18862">
                        <a:moveTo>
                          <a:pt x="13162" y="1421"/>
                        </a:moveTo>
                        <a:cubicBezTo>
                          <a:pt x="9003" y="-1106"/>
                          <a:pt x="4108" y="-334"/>
                          <a:pt x="1335" y="4316"/>
                        </a:cubicBezTo>
                        <a:cubicBezTo>
                          <a:pt x="-700" y="7711"/>
                          <a:pt x="-735" y="11835"/>
                          <a:pt x="3546" y="14642"/>
                        </a:cubicBezTo>
                        <a:lnTo>
                          <a:pt x="10565" y="18862"/>
                        </a:lnTo>
                        <a:lnTo>
                          <a:pt x="18926" y="4869"/>
                        </a:lnTo>
                        <a:close/>
                        <a:moveTo>
                          <a:pt x="8205" y="15809"/>
                        </a:moveTo>
                        <a:lnTo>
                          <a:pt x="6205" y="14581"/>
                        </a:lnTo>
                        <a:cubicBezTo>
                          <a:pt x="3300" y="12826"/>
                          <a:pt x="2414" y="10264"/>
                          <a:pt x="4722" y="6386"/>
                        </a:cubicBezTo>
                        <a:cubicBezTo>
                          <a:pt x="7591" y="1579"/>
                          <a:pt x="10574" y="1447"/>
                          <a:pt x="13416" y="3149"/>
                        </a:cubicBezTo>
                        <a:lnTo>
                          <a:pt x="15171" y="41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7" name="Freeform 146">
                    <a:extLst>
                      <a:ext uri="{FF2B5EF4-FFF2-40B4-BE49-F238E27FC236}">
                        <a16:creationId xmlns:a16="http://schemas.microsoft.com/office/drawing/2014/main" id="{7691E453-46AF-7A38-DC29-C7EB02AC25FB}"/>
                      </a:ext>
                    </a:extLst>
                  </p:cNvPr>
                  <p:cNvSpPr/>
                  <p:nvPr/>
                </p:nvSpPr>
                <p:spPr>
                  <a:xfrm>
                    <a:off x="1599573" y="1487308"/>
                    <a:ext cx="19478" cy="18907"/>
                  </a:xfrm>
                  <a:custGeom>
                    <a:avLst/>
                    <a:gdLst>
                      <a:gd name="connsiteX0" fmla="*/ 15346 w 19478"/>
                      <a:gd name="connsiteY0" fmla="*/ 3563 h 18907"/>
                      <a:gd name="connsiteX1" fmla="*/ 3238 w 19478"/>
                      <a:gd name="connsiteY1" fmla="*/ 2019 h 18907"/>
                      <a:gd name="connsiteX2" fmla="*/ 1633 w 19478"/>
                      <a:gd name="connsiteY2" fmla="*/ 12433 h 18907"/>
                      <a:gd name="connsiteX3" fmla="*/ 6651 w 19478"/>
                      <a:gd name="connsiteY3" fmla="*/ 18908 h 18907"/>
                      <a:gd name="connsiteX4" fmla="*/ 19478 w 19478"/>
                      <a:gd name="connsiteY4" fmla="*/ 8862 h 18907"/>
                      <a:gd name="connsiteX5" fmla="*/ 5546 w 19478"/>
                      <a:gd name="connsiteY5" fmla="*/ 15206 h 18907"/>
                      <a:gd name="connsiteX6" fmla="*/ 4098 w 19478"/>
                      <a:gd name="connsiteY6" fmla="*/ 13363 h 18907"/>
                      <a:gd name="connsiteX7" fmla="*/ 5642 w 19478"/>
                      <a:gd name="connsiteY7" fmla="*/ 5160 h 18907"/>
                      <a:gd name="connsiteX8" fmla="*/ 14916 w 19478"/>
                      <a:gd name="connsiteY8" fmla="*/ 5283 h 18907"/>
                      <a:gd name="connsiteX9" fmla="*/ 16144 w 19478"/>
                      <a:gd name="connsiteY9" fmla="*/ 6888 h 1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78" h="18907">
                        <a:moveTo>
                          <a:pt x="15346" y="3563"/>
                        </a:moveTo>
                        <a:cubicBezTo>
                          <a:pt x="12328" y="-289"/>
                          <a:pt x="7450" y="-1341"/>
                          <a:pt x="3238" y="2019"/>
                        </a:cubicBezTo>
                        <a:cubicBezTo>
                          <a:pt x="150" y="4423"/>
                          <a:pt x="-1385" y="8274"/>
                          <a:pt x="1633" y="12433"/>
                        </a:cubicBezTo>
                        <a:lnTo>
                          <a:pt x="6651" y="18908"/>
                        </a:lnTo>
                        <a:lnTo>
                          <a:pt x="19478" y="8862"/>
                        </a:lnTo>
                        <a:close/>
                        <a:moveTo>
                          <a:pt x="5546" y="15206"/>
                        </a:moveTo>
                        <a:lnTo>
                          <a:pt x="4098" y="13363"/>
                        </a:lnTo>
                        <a:cubicBezTo>
                          <a:pt x="2036" y="10731"/>
                          <a:pt x="2124" y="7932"/>
                          <a:pt x="5642" y="5160"/>
                        </a:cubicBezTo>
                        <a:cubicBezTo>
                          <a:pt x="10029" y="1712"/>
                          <a:pt x="12880" y="2668"/>
                          <a:pt x="14916" y="5283"/>
                        </a:cubicBezTo>
                        <a:lnTo>
                          <a:pt x="16144" y="6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8" name="Freeform 147">
                    <a:extLst>
                      <a:ext uri="{FF2B5EF4-FFF2-40B4-BE49-F238E27FC236}">
                        <a16:creationId xmlns:a16="http://schemas.microsoft.com/office/drawing/2014/main" id="{C9937AE4-04E7-2BA6-1030-C71D0DEC613C}"/>
                      </a:ext>
                    </a:extLst>
                  </p:cNvPr>
                  <p:cNvSpPr/>
                  <p:nvPr/>
                </p:nvSpPr>
                <p:spPr>
                  <a:xfrm>
                    <a:off x="1572247" y="1425395"/>
                    <a:ext cx="17333" cy="15178"/>
                  </a:xfrm>
                  <a:custGeom>
                    <a:avLst/>
                    <a:gdLst>
                      <a:gd name="connsiteX0" fmla="*/ 16903 w 17333"/>
                      <a:gd name="connsiteY0" fmla="*/ 10555 h 15178"/>
                      <a:gd name="connsiteX1" fmla="*/ 16719 w 17333"/>
                      <a:gd name="connsiteY1" fmla="*/ 8800 h 15178"/>
                      <a:gd name="connsiteX2" fmla="*/ 9174 w 17333"/>
                      <a:gd name="connsiteY2" fmla="*/ 10107 h 15178"/>
                      <a:gd name="connsiteX3" fmla="*/ 9174 w 17333"/>
                      <a:gd name="connsiteY3" fmla="*/ 9958 h 15178"/>
                      <a:gd name="connsiteX4" fmla="*/ 11481 w 17333"/>
                      <a:gd name="connsiteY4" fmla="*/ 7949 h 15178"/>
                      <a:gd name="connsiteX5" fmla="*/ 15921 w 17333"/>
                      <a:gd name="connsiteY5" fmla="*/ 4255 h 15178"/>
                      <a:gd name="connsiteX6" fmla="*/ 15430 w 17333"/>
                      <a:gd name="connsiteY6" fmla="*/ 2158 h 15178"/>
                      <a:gd name="connsiteX7" fmla="*/ 15184 w 17333"/>
                      <a:gd name="connsiteY7" fmla="*/ 0 h 15178"/>
                      <a:gd name="connsiteX8" fmla="*/ 13885 w 17333"/>
                      <a:gd name="connsiteY8" fmla="*/ 1158 h 15178"/>
                      <a:gd name="connsiteX9" fmla="*/ 8033 w 17333"/>
                      <a:gd name="connsiteY9" fmla="*/ 6519 h 15178"/>
                      <a:gd name="connsiteX10" fmla="*/ 3129 w 17333"/>
                      <a:gd name="connsiteY10" fmla="*/ 3562 h 15178"/>
                      <a:gd name="connsiteX11" fmla="*/ 146 w 17333"/>
                      <a:gd name="connsiteY11" fmla="*/ 6238 h 15178"/>
                      <a:gd name="connsiteX12" fmla="*/ 330 w 17333"/>
                      <a:gd name="connsiteY12" fmla="*/ 10125 h 15178"/>
                      <a:gd name="connsiteX13" fmla="*/ 1208 w 17333"/>
                      <a:gd name="connsiteY13" fmla="*/ 15178 h 15178"/>
                      <a:gd name="connsiteX14" fmla="*/ 17333 w 17333"/>
                      <a:gd name="connsiteY14" fmla="*/ 12309 h 15178"/>
                      <a:gd name="connsiteX15" fmla="*/ 1866 w 17333"/>
                      <a:gd name="connsiteY15" fmla="*/ 11432 h 15178"/>
                      <a:gd name="connsiteX16" fmla="*/ 3006 w 17333"/>
                      <a:gd name="connsiteY16" fmla="*/ 7519 h 15178"/>
                      <a:gd name="connsiteX17" fmla="*/ 4147 w 17333"/>
                      <a:gd name="connsiteY17" fmla="*/ 7212 h 15178"/>
                      <a:gd name="connsiteX18" fmla="*/ 8156 w 17333"/>
                      <a:gd name="connsiteY18" fmla="*/ 10291 h 15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333" h="15178">
                        <a:moveTo>
                          <a:pt x="16903" y="10555"/>
                        </a:moveTo>
                        <a:lnTo>
                          <a:pt x="16719" y="8800"/>
                        </a:lnTo>
                        <a:lnTo>
                          <a:pt x="9174" y="10107"/>
                        </a:lnTo>
                        <a:lnTo>
                          <a:pt x="9174" y="9958"/>
                        </a:lnTo>
                        <a:lnTo>
                          <a:pt x="11481" y="7949"/>
                        </a:lnTo>
                        <a:lnTo>
                          <a:pt x="15921" y="4255"/>
                        </a:lnTo>
                        <a:cubicBezTo>
                          <a:pt x="15763" y="3580"/>
                          <a:pt x="15552" y="2895"/>
                          <a:pt x="15430" y="2158"/>
                        </a:cubicBezTo>
                        <a:cubicBezTo>
                          <a:pt x="15307" y="1421"/>
                          <a:pt x="15245" y="711"/>
                          <a:pt x="15184" y="0"/>
                        </a:cubicBezTo>
                        <a:lnTo>
                          <a:pt x="13885" y="1158"/>
                        </a:lnTo>
                        <a:cubicBezTo>
                          <a:pt x="11946" y="2974"/>
                          <a:pt x="10034" y="4825"/>
                          <a:pt x="8033" y="6519"/>
                        </a:cubicBezTo>
                        <a:cubicBezTo>
                          <a:pt x="7156" y="4387"/>
                          <a:pt x="5445" y="3158"/>
                          <a:pt x="3129" y="3562"/>
                        </a:cubicBezTo>
                        <a:cubicBezTo>
                          <a:pt x="1683" y="3764"/>
                          <a:pt x="503" y="4822"/>
                          <a:pt x="146" y="6238"/>
                        </a:cubicBezTo>
                        <a:cubicBezTo>
                          <a:pt x="-196" y="7317"/>
                          <a:pt x="146" y="9010"/>
                          <a:pt x="330" y="10125"/>
                        </a:cubicBezTo>
                        <a:lnTo>
                          <a:pt x="1208" y="15178"/>
                        </a:lnTo>
                        <a:lnTo>
                          <a:pt x="17333" y="12309"/>
                        </a:lnTo>
                        <a:close/>
                        <a:moveTo>
                          <a:pt x="1866" y="11432"/>
                        </a:moveTo>
                        <a:cubicBezTo>
                          <a:pt x="1620" y="9984"/>
                          <a:pt x="1129" y="8256"/>
                          <a:pt x="3006" y="7519"/>
                        </a:cubicBezTo>
                        <a:cubicBezTo>
                          <a:pt x="3375" y="7379"/>
                          <a:pt x="3757" y="7276"/>
                          <a:pt x="4147" y="7212"/>
                        </a:cubicBezTo>
                        <a:cubicBezTo>
                          <a:pt x="6586" y="6773"/>
                          <a:pt x="7972" y="7791"/>
                          <a:pt x="8156" y="10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9" name="Freeform 148">
                    <a:extLst>
                      <a:ext uri="{FF2B5EF4-FFF2-40B4-BE49-F238E27FC236}">
                        <a16:creationId xmlns:a16="http://schemas.microsoft.com/office/drawing/2014/main" id="{3166C1ED-968F-5947-3997-F201C05F5668}"/>
                      </a:ext>
                    </a:extLst>
                  </p:cNvPr>
                  <p:cNvSpPr/>
                  <p:nvPr/>
                </p:nvSpPr>
                <p:spPr>
                  <a:xfrm>
                    <a:off x="1569928" y="1408918"/>
                    <a:ext cx="16976" cy="15353"/>
                  </a:xfrm>
                  <a:custGeom>
                    <a:avLst/>
                    <a:gdLst>
                      <a:gd name="connsiteX0" fmla="*/ 16977 w 16976"/>
                      <a:gd name="connsiteY0" fmla="*/ 15354 h 15353"/>
                      <a:gd name="connsiteX1" fmla="*/ 16854 w 16976"/>
                      <a:gd name="connsiteY1" fmla="*/ 14213 h 15353"/>
                      <a:gd name="connsiteX2" fmla="*/ 16854 w 16976"/>
                      <a:gd name="connsiteY2" fmla="*/ 13073 h 15353"/>
                      <a:gd name="connsiteX3" fmla="*/ 11862 w 16976"/>
                      <a:gd name="connsiteY3" fmla="*/ 11651 h 15353"/>
                      <a:gd name="connsiteX4" fmla="*/ 11555 w 16976"/>
                      <a:gd name="connsiteY4" fmla="*/ 6106 h 15353"/>
                      <a:gd name="connsiteX5" fmla="*/ 16450 w 16976"/>
                      <a:gd name="connsiteY5" fmla="*/ 4106 h 15353"/>
                      <a:gd name="connsiteX6" fmla="*/ 16205 w 16976"/>
                      <a:gd name="connsiteY6" fmla="*/ 2071 h 15353"/>
                      <a:gd name="connsiteX7" fmla="*/ 16205 w 16976"/>
                      <a:gd name="connsiteY7" fmla="*/ 0 h 15353"/>
                      <a:gd name="connsiteX8" fmla="*/ 0 w 16976"/>
                      <a:gd name="connsiteY8" fmla="*/ 7554 h 15353"/>
                      <a:gd name="connsiteX9" fmla="*/ 123 w 16976"/>
                      <a:gd name="connsiteY9" fmla="*/ 9405 h 15353"/>
                      <a:gd name="connsiteX10" fmla="*/ 10133 w 16976"/>
                      <a:gd name="connsiteY10" fmla="*/ 6721 h 15353"/>
                      <a:gd name="connsiteX11" fmla="*/ 10353 w 16976"/>
                      <a:gd name="connsiteY11" fmla="*/ 11107 h 15353"/>
                      <a:gd name="connsiteX12" fmla="*/ 4676 w 16976"/>
                      <a:gd name="connsiteY12" fmla="*/ 9133 h 15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976" h="15353">
                        <a:moveTo>
                          <a:pt x="16977" y="15354"/>
                        </a:moveTo>
                        <a:lnTo>
                          <a:pt x="16854" y="14213"/>
                        </a:lnTo>
                        <a:lnTo>
                          <a:pt x="16854" y="13073"/>
                        </a:lnTo>
                        <a:cubicBezTo>
                          <a:pt x="15187" y="12704"/>
                          <a:pt x="13678" y="12195"/>
                          <a:pt x="11862" y="11651"/>
                        </a:cubicBezTo>
                        <a:lnTo>
                          <a:pt x="11555" y="6106"/>
                        </a:lnTo>
                        <a:cubicBezTo>
                          <a:pt x="13090" y="5334"/>
                          <a:pt x="14696" y="4782"/>
                          <a:pt x="16450" y="4106"/>
                        </a:cubicBezTo>
                        <a:cubicBezTo>
                          <a:pt x="16363" y="3422"/>
                          <a:pt x="16240" y="2746"/>
                          <a:pt x="16205" y="2071"/>
                        </a:cubicBezTo>
                        <a:lnTo>
                          <a:pt x="16205" y="0"/>
                        </a:lnTo>
                        <a:lnTo>
                          <a:pt x="0" y="7554"/>
                        </a:lnTo>
                        <a:cubicBezTo>
                          <a:pt x="146" y="8159"/>
                          <a:pt x="188" y="8786"/>
                          <a:pt x="123" y="9405"/>
                        </a:cubicBezTo>
                        <a:close/>
                        <a:moveTo>
                          <a:pt x="10133" y="6721"/>
                        </a:moveTo>
                        <a:lnTo>
                          <a:pt x="10353" y="11107"/>
                        </a:lnTo>
                        <a:lnTo>
                          <a:pt x="4676" y="91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id="{A73FFD15-80D4-979F-CE91-F92840BB25F3}"/>
                      </a:ext>
                    </a:extLst>
                  </p:cNvPr>
                  <p:cNvSpPr/>
                  <p:nvPr/>
                </p:nvSpPr>
                <p:spPr>
                  <a:xfrm>
                    <a:off x="1569665" y="1387818"/>
                    <a:ext cx="17248" cy="12554"/>
                  </a:xfrm>
                  <a:custGeom>
                    <a:avLst/>
                    <a:gdLst>
                      <a:gd name="connsiteX0" fmla="*/ 16380 w 17248"/>
                      <a:gd name="connsiteY0" fmla="*/ 10660 h 12554"/>
                      <a:gd name="connsiteX1" fmla="*/ 16626 w 17248"/>
                      <a:gd name="connsiteY1" fmla="*/ 8905 h 12554"/>
                      <a:gd name="connsiteX2" fmla="*/ 8984 w 17248"/>
                      <a:gd name="connsiteY2" fmla="*/ 8352 h 12554"/>
                      <a:gd name="connsiteX3" fmla="*/ 8984 w 17248"/>
                      <a:gd name="connsiteY3" fmla="*/ 8203 h 12554"/>
                      <a:gd name="connsiteX4" fmla="*/ 11757 w 17248"/>
                      <a:gd name="connsiteY4" fmla="*/ 6808 h 12554"/>
                      <a:gd name="connsiteX5" fmla="*/ 16933 w 17248"/>
                      <a:gd name="connsiteY5" fmla="*/ 4343 h 12554"/>
                      <a:gd name="connsiteX6" fmla="*/ 16933 w 17248"/>
                      <a:gd name="connsiteY6" fmla="*/ 2193 h 12554"/>
                      <a:gd name="connsiteX7" fmla="*/ 17249 w 17248"/>
                      <a:gd name="connsiteY7" fmla="*/ 0 h 12554"/>
                      <a:gd name="connsiteX8" fmla="*/ 15705 w 17248"/>
                      <a:gd name="connsiteY8" fmla="*/ 877 h 12554"/>
                      <a:gd name="connsiteX9" fmla="*/ 8686 w 17248"/>
                      <a:gd name="connsiteY9" fmla="*/ 4641 h 12554"/>
                      <a:gd name="connsiteX10" fmla="*/ 4685 w 17248"/>
                      <a:gd name="connsiteY10" fmla="*/ 632 h 12554"/>
                      <a:gd name="connsiteX11" fmla="*/ 1105 w 17248"/>
                      <a:gd name="connsiteY11" fmla="*/ 2448 h 12554"/>
                      <a:gd name="connsiteX12" fmla="*/ 368 w 17248"/>
                      <a:gd name="connsiteY12" fmla="*/ 6273 h 12554"/>
                      <a:gd name="connsiteX13" fmla="*/ 0 w 17248"/>
                      <a:gd name="connsiteY13" fmla="*/ 11414 h 12554"/>
                      <a:gd name="connsiteX14" fmla="*/ 16336 w 17248"/>
                      <a:gd name="connsiteY14" fmla="*/ 12555 h 12554"/>
                      <a:gd name="connsiteX15" fmla="*/ 16336 w 17248"/>
                      <a:gd name="connsiteY15" fmla="*/ 10712 h 12554"/>
                      <a:gd name="connsiteX16" fmla="*/ 7966 w 17248"/>
                      <a:gd name="connsiteY16" fmla="*/ 8282 h 12554"/>
                      <a:gd name="connsiteX17" fmla="*/ 1588 w 17248"/>
                      <a:gd name="connsiteY17" fmla="*/ 7817 h 12554"/>
                      <a:gd name="connsiteX18" fmla="*/ 3615 w 17248"/>
                      <a:gd name="connsiteY18" fmla="*/ 4308 h 12554"/>
                      <a:gd name="connsiteX19" fmla="*/ 4852 w 17248"/>
                      <a:gd name="connsiteY19" fmla="*/ 4308 h 12554"/>
                      <a:gd name="connsiteX20" fmla="*/ 7966 w 17248"/>
                      <a:gd name="connsiteY20" fmla="*/ 8282 h 12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248" h="12554">
                        <a:moveTo>
                          <a:pt x="16380" y="10660"/>
                        </a:moveTo>
                        <a:lnTo>
                          <a:pt x="16626" y="8905"/>
                        </a:lnTo>
                        <a:lnTo>
                          <a:pt x="8984" y="8352"/>
                        </a:lnTo>
                        <a:lnTo>
                          <a:pt x="8984" y="8203"/>
                        </a:lnTo>
                        <a:lnTo>
                          <a:pt x="11757" y="6808"/>
                        </a:lnTo>
                        <a:lnTo>
                          <a:pt x="16933" y="4343"/>
                        </a:lnTo>
                        <a:lnTo>
                          <a:pt x="16933" y="2193"/>
                        </a:lnTo>
                        <a:lnTo>
                          <a:pt x="17249" y="0"/>
                        </a:lnTo>
                        <a:lnTo>
                          <a:pt x="15705" y="877"/>
                        </a:lnTo>
                        <a:cubicBezTo>
                          <a:pt x="13362" y="2141"/>
                          <a:pt x="11081" y="3466"/>
                          <a:pt x="8686" y="4641"/>
                        </a:cubicBezTo>
                        <a:cubicBezTo>
                          <a:pt x="8379" y="2386"/>
                          <a:pt x="6993" y="755"/>
                          <a:pt x="4685" y="632"/>
                        </a:cubicBezTo>
                        <a:cubicBezTo>
                          <a:pt x="3229" y="427"/>
                          <a:pt x="1801" y="1153"/>
                          <a:pt x="1105" y="2448"/>
                        </a:cubicBezTo>
                        <a:cubicBezTo>
                          <a:pt x="491" y="3404"/>
                          <a:pt x="430" y="5159"/>
                          <a:pt x="368" y="6273"/>
                        </a:cubicBezTo>
                        <a:lnTo>
                          <a:pt x="0" y="11414"/>
                        </a:lnTo>
                        <a:lnTo>
                          <a:pt x="16336" y="12555"/>
                        </a:lnTo>
                        <a:lnTo>
                          <a:pt x="16336" y="10712"/>
                        </a:lnTo>
                        <a:close/>
                        <a:moveTo>
                          <a:pt x="7966" y="8282"/>
                        </a:moveTo>
                        <a:lnTo>
                          <a:pt x="1588" y="7817"/>
                        </a:lnTo>
                        <a:cubicBezTo>
                          <a:pt x="1711" y="6370"/>
                          <a:pt x="1588" y="4553"/>
                          <a:pt x="3615" y="4308"/>
                        </a:cubicBezTo>
                        <a:cubicBezTo>
                          <a:pt x="4025" y="4246"/>
                          <a:pt x="4442" y="4246"/>
                          <a:pt x="4852" y="4308"/>
                        </a:cubicBezTo>
                        <a:cubicBezTo>
                          <a:pt x="7282" y="4466"/>
                          <a:pt x="8396" y="5791"/>
                          <a:pt x="7966" y="828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id="{AB2576E1-C2CB-EE56-91C8-3AE9322061DD}"/>
                      </a:ext>
                    </a:extLst>
                  </p:cNvPr>
                  <p:cNvSpPr/>
                  <p:nvPr/>
                </p:nvSpPr>
                <p:spPr>
                  <a:xfrm>
                    <a:off x="1587089" y="1331605"/>
                    <a:ext cx="18617" cy="15283"/>
                  </a:xfrm>
                  <a:custGeom>
                    <a:avLst/>
                    <a:gdLst>
                      <a:gd name="connsiteX0" fmla="*/ 12020 w 18617"/>
                      <a:gd name="connsiteY0" fmla="*/ 14196 h 15283"/>
                      <a:gd name="connsiteX1" fmla="*/ 12572 w 18617"/>
                      <a:gd name="connsiteY1" fmla="*/ 13213 h 15283"/>
                      <a:gd name="connsiteX2" fmla="*/ 8940 w 18617"/>
                      <a:gd name="connsiteY2" fmla="*/ 9484 h 15283"/>
                      <a:gd name="connsiteX3" fmla="*/ 11502 w 18617"/>
                      <a:gd name="connsiteY3" fmla="*/ 4492 h 15283"/>
                      <a:gd name="connsiteX4" fmla="*/ 16766 w 18617"/>
                      <a:gd name="connsiteY4" fmla="*/ 5264 h 15283"/>
                      <a:gd name="connsiteX5" fmla="*/ 17565 w 18617"/>
                      <a:gd name="connsiteY5" fmla="*/ 3351 h 15283"/>
                      <a:gd name="connsiteX6" fmla="*/ 18617 w 18617"/>
                      <a:gd name="connsiteY6" fmla="*/ 1597 h 15283"/>
                      <a:gd name="connsiteX7" fmla="*/ 798 w 18617"/>
                      <a:gd name="connsiteY7" fmla="*/ 0 h 15283"/>
                      <a:gd name="connsiteX8" fmla="*/ 0 w 18617"/>
                      <a:gd name="connsiteY8" fmla="*/ 1632 h 15283"/>
                      <a:gd name="connsiteX9" fmla="*/ 11555 w 18617"/>
                      <a:gd name="connsiteY9" fmla="*/ 15284 h 15283"/>
                      <a:gd name="connsiteX10" fmla="*/ 4010 w 18617"/>
                      <a:gd name="connsiteY10" fmla="*/ 3667 h 15283"/>
                      <a:gd name="connsiteX11" fmla="*/ 9923 w 18617"/>
                      <a:gd name="connsiteY11" fmla="*/ 4281 h 15283"/>
                      <a:gd name="connsiteX12" fmla="*/ 7922 w 18617"/>
                      <a:gd name="connsiteY12" fmla="*/ 8265 h 15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617" h="15283">
                        <a:moveTo>
                          <a:pt x="12020" y="14196"/>
                        </a:moveTo>
                        <a:cubicBezTo>
                          <a:pt x="12178" y="13862"/>
                          <a:pt x="12388" y="13555"/>
                          <a:pt x="12572" y="13213"/>
                        </a:cubicBezTo>
                        <a:cubicBezTo>
                          <a:pt x="11344" y="12046"/>
                          <a:pt x="10291" y="10844"/>
                          <a:pt x="8940" y="9484"/>
                        </a:cubicBezTo>
                        <a:lnTo>
                          <a:pt x="11502" y="4492"/>
                        </a:lnTo>
                        <a:cubicBezTo>
                          <a:pt x="13257" y="4641"/>
                          <a:pt x="14889" y="4957"/>
                          <a:pt x="16766" y="5264"/>
                        </a:cubicBezTo>
                        <a:cubicBezTo>
                          <a:pt x="17012" y="4615"/>
                          <a:pt x="17258" y="4001"/>
                          <a:pt x="17565" y="3351"/>
                        </a:cubicBezTo>
                        <a:cubicBezTo>
                          <a:pt x="17872" y="2702"/>
                          <a:pt x="18249" y="2176"/>
                          <a:pt x="18617" y="1597"/>
                        </a:cubicBezTo>
                        <a:lnTo>
                          <a:pt x="798" y="0"/>
                        </a:lnTo>
                        <a:cubicBezTo>
                          <a:pt x="628" y="586"/>
                          <a:pt x="358" y="1138"/>
                          <a:pt x="0" y="1632"/>
                        </a:cubicBezTo>
                        <a:lnTo>
                          <a:pt x="11555" y="15284"/>
                        </a:lnTo>
                        <a:close/>
                        <a:moveTo>
                          <a:pt x="4010" y="3667"/>
                        </a:moveTo>
                        <a:lnTo>
                          <a:pt x="9923" y="4281"/>
                        </a:lnTo>
                        <a:lnTo>
                          <a:pt x="7922" y="82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id="{F39CE7D6-9C42-C13E-43D5-BE73D7B1E26E}"/>
                      </a:ext>
                    </a:extLst>
                  </p:cNvPr>
                  <p:cNvSpPr/>
                  <p:nvPr/>
                </p:nvSpPr>
                <p:spPr>
                  <a:xfrm>
                    <a:off x="1594116" y="1313586"/>
                    <a:ext cx="20486" cy="17203"/>
                  </a:xfrm>
                  <a:custGeom>
                    <a:avLst/>
                    <a:gdLst>
                      <a:gd name="connsiteX0" fmla="*/ 14020 w 20486"/>
                      <a:gd name="connsiteY0" fmla="*/ 15756 h 17203"/>
                      <a:gd name="connsiteX1" fmla="*/ 15196 w 20486"/>
                      <a:gd name="connsiteY1" fmla="*/ 14404 h 17203"/>
                      <a:gd name="connsiteX2" fmla="*/ 9054 w 20486"/>
                      <a:gd name="connsiteY2" fmla="*/ 9781 h 17203"/>
                      <a:gd name="connsiteX3" fmla="*/ 9151 w 20486"/>
                      <a:gd name="connsiteY3" fmla="*/ 9658 h 17203"/>
                      <a:gd name="connsiteX4" fmla="*/ 12204 w 20486"/>
                      <a:gd name="connsiteY4" fmla="*/ 9991 h 17203"/>
                      <a:gd name="connsiteX5" fmla="*/ 17898 w 20486"/>
                      <a:gd name="connsiteY5" fmla="*/ 10763 h 17203"/>
                      <a:gd name="connsiteX6" fmla="*/ 19135 w 20486"/>
                      <a:gd name="connsiteY6" fmla="*/ 8947 h 17203"/>
                      <a:gd name="connsiteX7" fmla="*/ 20486 w 20486"/>
                      <a:gd name="connsiteY7" fmla="*/ 7280 h 17203"/>
                      <a:gd name="connsiteX8" fmla="*/ 18731 w 20486"/>
                      <a:gd name="connsiteY8" fmla="*/ 7131 h 17203"/>
                      <a:gd name="connsiteX9" fmla="*/ 10835 w 20486"/>
                      <a:gd name="connsiteY9" fmla="*/ 6482 h 17203"/>
                      <a:gd name="connsiteX10" fmla="*/ 9739 w 20486"/>
                      <a:gd name="connsiteY10" fmla="*/ 840 h 17203"/>
                      <a:gd name="connsiteX11" fmla="*/ 5764 w 20486"/>
                      <a:gd name="connsiteY11" fmla="*/ 437 h 17203"/>
                      <a:gd name="connsiteX12" fmla="*/ 3053 w 20486"/>
                      <a:gd name="connsiteY12" fmla="*/ 3244 h 17203"/>
                      <a:gd name="connsiteX13" fmla="*/ 0 w 20486"/>
                      <a:gd name="connsiteY13" fmla="*/ 7315 h 17203"/>
                      <a:gd name="connsiteX14" fmla="*/ 13073 w 20486"/>
                      <a:gd name="connsiteY14" fmla="*/ 17203 h 17203"/>
                      <a:gd name="connsiteX15" fmla="*/ 14020 w 20486"/>
                      <a:gd name="connsiteY15" fmla="*/ 15756 h 17203"/>
                      <a:gd name="connsiteX16" fmla="*/ 3141 w 20486"/>
                      <a:gd name="connsiteY16" fmla="*/ 5227 h 17203"/>
                      <a:gd name="connsiteX17" fmla="*/ 6747 w 20486"/>
                      <a:gd name="connsiteY17" fmla="*/ 3411 h 17203"/>
                      <a:gd name="connsiteX18" fmla="*/ 7800 w 20486"/>
                      <a:gd name="connsiteY18" fmla="*/ 4025 h 17203"/>
                      <a:gd name="connsiteX19" fmla="*/ 8256 w 20486"/>
                      <a:gd name="connsiteY19" fmla="*/ 9105 h 1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0486" h="17203">
                        <a:moveTo>
                          <a:pt x="14020" y="15756"/>
                        </a:moveTo>
                        <a:lnTo>
                          <a:pt x="15196" y="14404"/>
                        </a:lnTo>
                        <a:lnTo>
                          <a:pt x="9054" y="9781"/>
                        </a:lnTo>
                        <a:lnTo>
                          <a:pt x="9151" y="9658"/>
                        </a:lnTo>
                        <a:lnTo>
                          <a:pt x="12204" y="9991"/>
                        </a:lnTo>
                        <a:lnTo>
                          <a:pt x="17898" y="10763"/>
                        </a:lnTo>
                        <a:cubicBezTo>
                          <a:pt x="18302" y="10149"/>
                          <a:pt x="18670" y="9535"/>
                          <a:pt x="19135" y="8947"/>
                        </a:cubicBezTo>
                        <a:cubicBezTo>
                          <a:pt x="19600" y="8359"/>
                          <a:pt x="20012" y="7833"/>
                          <a:pt x="20486" y="7280"/>
                        </a:cubicBezTo>
                        <a:lnTo>
                          <a:pt x="18731" y="7131"/>
                        </a:lnTo>
                        <a:cubicBezTo>
                          <a:pt x="16099" y="6938"/>
                          <a:pt x="13467" y="6815"/>
                          <a:pt x="10835" y="6482"/>
                        </a:cubicBezTo>
                        <a:cubicBezTo>
                          <a:pt x="11835" y="4350"/>
                          <a:pt x="11590" y="2297"/>
                          <a:pt x="9739" y="840"/>
                        </a:cubicBezTo>
                        <a:cubicBezTo>
                          <a:pt x="8627" y="-109"/>
                          <a:pt x="7044" y="-269"/>
                          <a:pt x="5764" y="437"/>
                        </a:cubicBezTo>
                        <a:cubicBezTo>
                          <a:pt x="4746" y="937"/>
                          <a:pt x="3729" y="2350"/>
                          <a:pt x="3053" y="3244"/>
                        </a:cubicBezTo>
                        <a:lnTo>
                          <a:pt x="0" y="7315"/>
                        </a:lnTo>
                        <a:lnTo>
                          <a:pt x="13073" y="17203"/>
                        </a:lnTo>
                        <a:cubicBezTo>
                          <a:pt x="13360" y="16702"/>
                          <a:pt x="13676" y="16220"/>
                          <a:pt x="14020" y="15756"/>
                        </a:cubicBezTo>
                        <a:close/>
                        <a:moveTo>
                          <a:pt x="3141" y="5227"/>
                        </a:moveTo>
                        <a:cubicBezTo>
                          <a:pt x="4018" y="4087"/>
                          <a:pt x="4966" y="2516"/>
                          <a:pt x="6747" y="3411"/>
                        </a:cubicBezTo>
                        <a:cubicBezTo>
                          <a:pt x="7115" y="3585"/>
                          <a:pt x="7467" y="3790"/>
                          <a:pt x="7800" y="4025"/>
                        </a:cubicBezTo>
                        <a:cubicBezTo>
                          <a:pt x="9739" y="5534"/>
                          <a:pt x="9958" y="7228"/>
                          <a:pt x="8256" y="91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id="{896315A1-173A-D1AB-4476-001C8D0BB249}"/>
                      </a:ext>
                    </a:extLst>
                  </p:cNvPr>
                  <p:cNvSpPr/>
                  <p:nvPr/>
                </p:nvSpPr>
                <p:spPr>
                  <a:xfrm>
                    <a:off x="1606487" y="1302714"/>
                    <a:ext cx="18047" cy="17511"/>
                  </a:xfrm>
                  <a:custGeom>
                    <a:avLst/>
                    <a:gdLst>
                      <a:gd name="connsiteX0" fmla="*/ 8493 w 18047"/>
                      <a:gd name="connsiteY0" fmla="*/ 16617 h 17511"/>
                      <a:gd name="connsiteX1" fmla="*/ 9291 w 18047"/>
                      <a:gd name="connsiteY1" fmla="*/ 15819 h 17511"/>
                      <a:gd name="connsiteX2" fmla="*/ 6738 w 18047"/>
                      <a:gd name="connsiteY2" fmla="*/ 11256 h 17511"/>
                      <a:gd name="connsiteX3" fmla="*/ 10432 w 18047"/>
                      <a:gd name="connsiteY3" fmla="*/ 7124 h 17511"/>
                      <a:gd name="connsiteX4" fmla="*/ 15301 w 18047"/>
                      <a:gd name="connsiteY4" fmla="*/ 9186 h 17511"/>
                      <a:gd name="connsiteX5" fmla="*/ 16564 w 18047"/>
                      <a:gd name="connsiteY5" fmla="*/ 7589 h 17511"/>
                      <a:gd name="connsiteX6" fmla="*/ 18047 w 18047"/>
                      <a:gd name="connsiteY6" fmla="*/ 6141 h 17511"/>
                      <a:gd name="connsiteX7" fmla="*/ 1255 w 18047"/>
                      <a:gd name="connsiteY7" fmla="*/ 0 h 17511"/>
                      <a:gd name="connsiteX8" fmla="*/ 0 w 18047"/>
                      <a:gd name="connsiteY8" fmla="*/ 1334 h 17511"/>
                      <a:gd name="connsiteX9" fmla="*/ 7765 w 18047"/>
                      <a:gd name="connsiteY9" fmla="*/ 17512 h 17511"/>
                      <a:gd name="connsiteX10" fmla="*/ 8475 w 18047"/>
                      <a:gd name="connsiteY10" fmla="*/ 16582 h 17511"/>
                      <a:gd name="connsiteX11" fmla="*/ 3439 w 18047"/>
                      <a:gd name="connsiteY11" fmla="*/ 4334 h 17511"/>
                      <a:gd name="connsiteX12" fmla="*/ 8984 w 18047"/>
                      <a:gd name="connsiteY12" fmla="*/ 6492 h 17511"/>
                      <a:gd name="connsiteX13" fmla="*/ 6089 w 18047"/>
                      <a:gd name="connsiteY13" fmla="*/ 9765 h 17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8047" h="17511">
                        <a:moveTo>
                          <a:pt x="8493" y="16617"/>
                        </a:moveTo>
                        <a:cubicBezTo>
                          <a:pt x="8743" y="16336"/>
                          <a:pt x="9010" y="16069"/>
                          <a:pt x="9291" y="15819"/>
                        </a:cubicBezTo>
                        <a:cubicBezTo>
                          <a:pt x="8370" y="14371"/>
                          <a:pt x="7659" y="12950"/>
                          <a:pt x="6738" y="11256"/>
                        </a:cubicBezTo>
                        <a:lnTo>
                          <a:pt x="10432" y="7124"/>
                        </a:lnTo>
                        <a:cubicBezTo>
                          <a:pt x="12072" y="7712"/>
                          <a:pt x="13608" y="8423"/>
                          <a:pt x="15301" y="9186"/>
                        </a:cubicBezTo>
                        <a:cubicBezTo>
                          <a:pt x="15740" y="8668"/>
                          <a:pt x="16108" y="8107"/>
                          <a:pt x="16564" y="7589"/>
                        </a:cubicBezTo>
                        <a:cubicBezTo>
                          <a:pt x="17021" y="7071"/>
                          <a:pt x="17556" y="6633"/>
                          <a:pt x="18047" y="6141"/>
                        </a:cubicBezTo>
                        <a:lnTo>
                          <a:pt x="1255" y="0"/>
                        </a:lnTo>
                        <a:cubicBezTo>
                          <a:pt x="921" y="517"/>
                          <a:pt x="496" y="969"/>
                          <a:pt x="0" y="1334"/>
                        </a:cubicBezTo>
                        <a:lnTo>
                          <a:pt x="7765" y="17512"/>
                        </a:lnTo>
                        <a:lnTo>
                          <a:pt x="8475" y="16582"/>
                        </a:lnTo>
                        <a:close/>
                        <a:moveTo>
                          <a:pt x="3439" y="4334"/>
                        </a:moveTo>
                        <a:lnTo>
                          <a:pt x="8984" y="6492"/>
                        </a:lnTo>
                        <a:lnTo>
                          <a:pt x="6089" y="97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4" name="Freeform 153">
                    <a:extLst>
                      <a:ext uri="{FF2B5EF4-FFF2-40B4-BE49-F238E27FC236}">
                        <a16:creationId xmlns:a16="http://schemas.microsoft.com/office/drawing/2014/main" id="{5C73E5A2-B123-56DD-619C-63456CAB8F05}"/>
                      </a:ext>
                    </a:extLst>
                  </p:cNvPr>
                  <p:cNvSpPr/>
                  <p:nvPr/>
                </p:nvSpPr>
                <p:spPr>
                  <a:xfrm>
                    <a:off x="1632155" y="1274605"/>
                    <a:ext cx="18059" cy="18253"/>
                  </a:xfrm>
                  <a:custGeom>
                    <a:avLst/>
                    <a:gdLst>
                      <a:gd name="connsiteX0" fmla="*/ 13734 w 18059"/>
                      <a:gd name="connsiteY0" fmla="*/ 16344 h 18253"/>
                      <a:gd name="connsiteX1" fmla="*/ 16507 w 18059"/>
                      <a:gd name="connsiteY1" fmla="*/ 3833 h 18253"/>
                      <a:gd name="connsiteX2" fmla="*/ 4364 w 18059"/>
                      <a:gd name="connsiteY2" fmla="*/ 1920 h 18253"/>
                      <a:gd name="connsiteX3" fmla="*/ 1592 w 18059"/>
                      <a:gd name="connsiteY3" fmla="*/ 14379 h 18253"/>
                      <a:gd name="connsiteX4" fmla="*/ 13734 w 18059"/>
                      <a:gd name="connsiteY4" fmla="*/ 16344 h 18253"/>
                      <a:gd name="connsiteX5" fmla="*/ 5110 w 18059"/>
                      <a:gd name="connsiteY5" fmla="*/ 3183 h 18253"/>
                      <a:gd name="connsiteX6" fmla="*/ 13006 w 18059"/>
                      <a:gd name="connsiteY6" fmla="*/ 5737 h 18253"/>
                      <a:gd name="connsiteX7" fmla="*/ 13006 w 18059"/>
                      <a:gd name="connsiteY7" fmla="*/ 15080 h 18253"/>
                      <a:gd name="connsiteX8" fmla="*/ 5242 w 18059"/>
                      <a:gd name="connsiteY8" fmla="*/ 12703 h 18253"/>
                      <a:gd name="connsiteX9" fmla="*/ 5084 w 18059"/>
                      <a:gd name="connsiteY9" fmla="*/ 3183 h 18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059" h="18253">
                        <a:moveTo>
                          <a:pt x="13734" y="16344"/>
                        </a:moveTo>
                        <a:cubicBezTo>
                          <a:pt x="18516" y="12948"/>
                          <a:pt x="19165" y="7649"/>
                          <a:pt x="16507" y="3833"/>
                        </a:cubicBezTo>
                        <a:cubicBezTo>
                          <a:pt x="14357" y="806"/>
                          <a:pt x="9944" y="-1993"/>
                          <a:pt x="4364" y="1920"/>
                        </a:cubicBezTo>
                        <a:cubicBezTo>
                          <a:pt x="-505" y="5368"/>
                          <a:pt x="-1102" y="10518"/>
                          <a:pt x="1592" y="14379"/>
                        </a:cubicBezTo>
                        <a:cubicBezTo>
                          <a:pt x="4707" y="18871"/>
                          <a:pt x="9427" y="19362"/>
                          <a:pt x="13734" y="16344"/>
                        </a:cubicBezTo>
                        <a:close/>
                        <a:moveTo>
                          <a:pt x="5110" y="3183"/>
                        </a:moveTo>
                        <a:cubicBezTo>
                          <a:pt x="8005" y="1122"/>
                          <a:pt x="11252" y="3183"/>
                          <a:pt x="13006" y="5737"/>
                        </a:cubicBezTo>
                        <a:cubicBezTo>
                          <a:pt x="15252" y="9009"/>
                          <a:pt x="16024" y="12984"/>
                          <a:pt x="13006" y="15080"/>
                        </a:cubicBezTo>
                        <a:cubicBezTo>
                          <a:pt x="9988" y="17177"/>
                          <a:pt x="7032" y="15265"/>
                          <a:pt x="5242" y="12703"/>
                        </a:cubicBezTo>
                        <a:cubicBezTo>
                          <a:pt x="2189" y="8316"/>
                          <a:pt x="2373" y="5096"/>
                          <a:pt x="5084" y="318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5" name="Freeform 154">
                    <a:extLst>
                      <a:ext uri="{FF2B5EF4-FFF2-40B4-BE49-F238E27FC236}">
                        <a16:creationId xmlns:a16="http://schemas.microsoft.com/office/drawing/2014/main" id="{20CF14B9-43B3-14DE-07FC-9416574E2FDE}"/>
                      </a:ext>
                    </a:extLst>
                  </p:cNvPr>
                  <p:cNvSpPr/>
                  <p:nvPr/>
                </p:nvSpPr>
                <p:spPr>
                  <a:xfrm>
                    <a:off x="1589958" y="1269033"/>
                    <a:ext cx="271479" cy="272628"/>
                  </a:xfrm>
                  <a:custGeom>
                    <a:avLst/>
                    <a:gdLst>
                      <a:gd name="connsiteX0" fmla="*/ 271479 w 271479"/>
                      <a:gd name="connsiteY0" fmla="*/ 136314 h 272628"/>
                      <a:gd name="connsiteX1" fmla="*/ 135726 w 271479"/>
                      <a:gd name="connsiteY1" fmla="*/ 0 h 272628"/>
                      <a:gd name="connsiteX2" fmla="*/ 0 w 271479"/>
                      <a:gd name="connsiteY2" fmla="*/ 136314 h 272628"/>
                      <a:gd name="connsiteX3" fmla="*/ 135726 w 271479"/>
                      <a:gd name="connsiteY3" fmla="*/ 272629 h 272628"/>
                      <a:gd name="connsiteX4" fmla="*/ 271479 w 271479"/>
                      <a:gd name="connsiteY4" fmla="*/ 136314 h 272628"/>
                      <a:gd name="connsiteX5" fmla="*/ 135691 w 271479"/>
                      <a:gd name="connsiteY5" fmla="*/ 269234 h 272628"/>
                      <a:gd name="connsiteX6" fmla="*/ 3369 w 271479"/>
                      <a:gd name="connsiteY6" fmla="*/ 136314 h 272628"/>
                      <a:gd name="connsiteX7" fmla="*/ 135691 w 271479"/>
                      <a:gd name="connsiteY7" fmla="*/ 3395 h 272628"/>
                      <a:gd name="connsiteX8" fmla="*/ 268093 w 271479"/>
                      <a:gd name="connsiteY8" fmla="*/ 136279 h 272628"/>
                      <a:gd name="connsiteX9" fmla="*/ 268093 w 271479"/>
                      <a:gd name="connsiteY9" fmla="*/ 136279 h 272628"/>
                      <a:gd name="connsiteX10" fmla="*/ 135691 w 271479"/>
                      <a:gd name="connsiteY10" fmla="*/ 269234 h 27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1479" h="272628">
                        <a:moveTo>
                          <a:pt x="271479" y="136314"/>
                        </a:moveTo>
                        <a:cubicBezTo>
                          <a:pt x="271479" y="61020"/>
                          <a:pt x="210705" y="0"/>
                          <a:pt x="135726" y="0"/>
                        </a:cubicBezTo>
                        <a:cubicBezTo>
                          <a:pt x="60748" y="0"/>
                          <a:pt x="0" y="61020"/>
                          <a:pt x="0" y="136314"/>
                        </a:cubicBezTo>
                        <a:cubicBezTo>
                          <a:pt x="0" y="211609"/>
                          <a:pt x="60774" y="272629"/>
                          <a:pt x="135726" y="272629"/>
                        </a:cubicBezTo>
                        <a:cubicBezTo>
                          <a:pt x="210679" y="272629"/>
                          <a:pt x="271479" y="211574"/>
                          <a:pt x="271479" y="136314"/>
                        </a:cubicBezTo>
                        <a:close/>
                        <a:moveTo>
                          <a:pt x="135691" y="269234"/>
                        </a:moveTo>
                        <a:cubicBezTo>
                          <a:pt x="62590" y="269234"/>
                          <a:pt x="3369" y="209723"/>
                          <a:pt x="3369" y="136314"/>
                        </a:cubicBezTo>
                        <a:cubicBezTo>
                          <a:pt x="3369" y="62906"/>
                          <a:pt x="62590" y="3395"/>
                          <a:pt x="135691" y="3395"/>
                        </a:cubicBezTo>
                        <a:cubicBezTo>
                          <a:pt x="208947" y="3531"/>
                          <a:pt x="268223" y="63024"/>
                          <a:pt x="268093" y="136279"/>
                        </a:cubicBezTo>
                        <a:lnTo>
                          <a:pt x="268093" y="136279"/>
                        </a:lnTo>
                        <a:cubicBezTo>
                          <a:pt x="268093" y="209723"/>
                          <a:pt x="208828" y="269234"/>
                          <a:pt x="135691" y="2692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6" name="Freeform 155">
                    <a:extLst>
                      <a:ext uri="{FF2B5EF4-FFF2-40B4-BE49-F238E27FC236}">
                        <a16:creationId xmlns:a16="http://schemas.microsoft.com/office/drawing/2014/main" id="{95209BC1-1DBF-452F-6AE6-F86FBA82D3C7}"/>
                      </a:ext>
                    </a:extLst>
                  </p:cNvPr>
                  <p:cNvSpPr/>
                  <p:nvPr/>
                </p:nvSpPr>
                <p:spPr>
                  <a:xfrm>
                    <a:off x="1676895" y="1274191"/>
                    <a:ext cx="101702" cy="131357"/>
                  </a:xfrm>
                  <a:custGeom>
                    <a:avLst/>
                    <a:gdLst>
                      <a:gd name="connsiteX0" fmla="*/ 62318 w 101702"/>
                      <a:gd name="connsiteY0" fmla="*/ 40920 h 131357"/>
                      <a:gd name="connsiteX1" fmla="*/ 74733 w 101702"/>
                      <a:gd name="connsiteY1" fmla="*/ 33901 h 131357"/>
                      <a:gd name="connsiteX2" fmla="*/ 74856 w 101702"/>
                      <a:gd name="connsiteY2" fmla="*/ 33471 h 131357"/>
                      <a:gd name="connsiteX3" fmla="*/ 75970 w 101702"/>
                      <a:gd name="connsiteY3" fmla="*/ 32699 h 131357"/>
                      <a:gd name="connsiteX4" fmla="*/ 76338 w 101702"/>
                      <a:gd name="connsiteY4" fmla="*/ 30637 h 131357"/>
                      <a:gd name="connsiteX5" fmla="*/ 75724 w 101702"/>
                      <a:gd name="connsiteY5" fmla="*/ 29716 h 131357"/>
                      <a:gd name="connsiteX6" fmla="*/ 75786 w 101702"/>
                      <a:gd name="connsiteY6" fmla="*/ 29470 h 131357"/>
                      <a:gd name="connsiteX7" fmla="*/ 76058 w 101702"/>
                      <a:gd name="connsiteY7" fmla="*/ 27093 h 131357"/>
                      <a:gd name="connsiteX8" fmla="*/ 89315 w 101702"/>
                      <a:gd name="connsiteY8" fmla="*/ 15687 h 131357"/>
                      <a:gd name="connsiteX9" fmla="*/ 88639 w 101702"/>
                      <a:gd name="connsiteY9" fmla="*/ 14424 h 131357"/>
                      <a:gd name="connsiteX10" fmla="*/ 84568 w 101702"/>
                      <a:gd name="connsiteY10" fmla="*/ 15670 h 131357"/>
                      <a:gd name="connsiteX11" fmla="*/ 81761 w 101702"/>
                      <a:gd name="connsiteY11" fmla="*/ 16047 h 131357"/>
                      <a:gd name="connsiteX12" fmla="*/ 80067 w 101702"/>
                      <a:gd name="connsiteY12" fmla="*/ 13037 h 131357"/>
                      <a:gd name="connsiteX13" fmla="*/ 73505 w 101702"/>
                      <a:gd name="connsiteY13" fmla="*/ 16336 h 131357"/>
                      <a:gd name="connsiteX14" fmla="*/ 73689 w 101702"/>
                      <a:gd name="connsiteY14" fmla="*/ 17073 h 131357"/>
                      <a:gd name="connsiteX15" fmla="*/ 75075 w 101702"/>
                      <a:gd name="connsiteY15" fmla="*/ 16950 h 131357"/>
                      <a:gd name="connsiteX16" fmla="*/ 75873 w 101702"/>
                      <a:gd name="connsiteY16" fmla="*/ 17073 h 131357"/>
                      <a:gd name="connsiteX17" fmla="*/ 72671 w 101702"/>
                      <a:gd name="connsiteY17" fmla="*/ 20960 h 131357"/>
                      <a:gd name="connsiteX18" fmla="*/ 67214 w 101702"/>
                      <a:gd name="connsiteY18" fmla="*/ 16275 h 131357"/>
                      <a:gd name="connsiteX19" fmla="*/ 68481 w 101702"/>
                      <a:gd name="connsiteY19" fmla="*/ 10202 h 131357"/>
                      <a:gd name="connsiteX20" fmla="*/ 62408 w 101702"/>
                      <a:gd name="connsiteY20" fmla="*/ 8935 h 131357"/>
                      <a:gd name="connsiteX21" fmla="*/ 61141 w 101702"/>
                      <a:gd name="connsiteY21" fmla="*/ 15008 h 131357"/>
                      <a:gd name="connsiteX22" fmla="*/ 61853 w 101702"/>
                      <a:gd name="connsiteY22" fmla="*/ 15845 h 131357"/>
                      <a:gd name="connsiteX23" fmla="*/ 61634 w 101702"/>
                      <a:gd name="connsiteY23" fmla="*/ 16336 h 131357"/>
                      <a:gd name="connsiteX24" fmla="*/ 57782 w 101702"/>
                      <a:gd name="connsiteY24" fmla="*/ 19416 h 131357"/>
                      <a:gd name="connsiteX25" fmla="*/ 57782 w 101702"/>
                      <a:gd name="connsiteY25" fmla="*/ 12643 h 131357"/>
                      <a:gd name="connsiteX26" fmla="*/ 59634 w 101702"/>
                      <a:gd name="connsiteY26" fmla="*/ 13257 h 131357"/>
                      <a:gd name="connsiteX27" fmla="*/ 59327 w 101702"/>
                      <a:gd name="connsiteY27" fmla="*/ 11774 h 131357"/>
                      <a:gd name="connsiteX28" fmla="*/ 59142 w 101702"/>
                      <a:gd name="connsiteY28" fmla="*/ 10941 h 131357"/>
                      <a:gd name="connsiteX29" fmla="*/ 53878 w 101702"/>
                      <a:gd name="connsiteY29" fmla="*/ 6633 h 131357"/>
                      <a:gd name="connsiteX30" fmla="*/ 50790 w 101702"/>
                      <a:gd name="connsiteY30" fmla="*/ 0 h 131357"/>
                      <a:gd name="connsiteX31" fmla="*/ 47623 w 101702"/>
                      <a:gd name="connsiteY31" fmla="*/ 6659 h 131357"/>
                      <a:gd name="connsiteX32" fmla="*/ 42359 w 101702"/>
                      <a:gd name="connsiteY32" fmla="*/ 10941 h 131357"/>
                      <a:gd name="connsiteX33" fmla="*/ 42174 w 101702"/>
                      <a:gd name="connsiteY33" fmla="*/ 11774 h 131357"/>
                      <a:gd name="connsiteX34" fmla="*/ 41902 w 101702"/>
                      <a:gd name="connsiteY34" fmla="*/ 13222 h 131357"/>
                      <a:gd name="connsiteX35" fmla="*/ 43754 w 101702"/>
                      <a:gd name="connsiteY35" fmla="*/ 12608 h 131357"/>
                      <a:gd name="connsiteX36" fmla="*/ 43754 w 101702"/>
                      <a:gd name="connsiteY36" fmla="*/ 19416 h 131357"/>
                      <a:gd name="connsiteX37" fmla="*/ 39867 w 101702"/>
                      <a:gd name="connsiteY37" fmla="*/ 16336 h 131357"/>
                      <a:gd name="connsiteX38" fmla="*/ 39648 w 101702"/>
                      <a:gd name="connsiteY38" fmla="*/ 15845 h 131357"/>
                      <a:gd name="connsiteX39" fmla="*/ 39930 w 101702"/>
                      <a:gd name="connsiteY39" fmla="*/ 9648 h 131357"/>
                      <a:gd name="connsiteX40" fmla="*/ 33732 w 101702"/>
                      <a:gd name="connsiteY40" fmla="*/ 9365 h 131357"/>
                      <a:gd name="connsiteX41" fmla="*/ 33450 w 101702"/>
                      <a:gd name="connsiteY41" fmla="*/ 15562 h 131357"/>
                      <a:gd name="connsiteX42" fmla="*/ 34287 w 101702"/>
                      <a:gd name="connsiteY42" fmla="*/ 16275 h 131357"/>
                      <a:gd name="connsiteX43" fmla="*/ 28874 w 101702"/>
                      <a:gd name="connsiteY43" fmla="*/ 20934 h 131357"/>
                      <a:gd name="connsiteX44" fmla="*/ 25671 w 101702"/>
                      <a:gd name="connsiteY44" fmla="*/ 17047 h 131357"/>
                      <a:gd name="connsiteX45" fmla="*/ 26470 w 101702"/>
                      <a:gd name="connsiteY45" fmla="*/ 16924 h 131357"/>
                      <a:gd name="connsiteX46" fmla="*/ 27830 w 101702"/>
                      <a:gd name="connsiteY46" fmla="*/ 17108 h 131357"/>
                      <a:gd name="connsiteX47" fmla="*/ 28049 w 101702"/>
                      <a:gd name="connsiteY47" fmla="*/ 16310 h 131357"/>
                      <a:gd name="connsiteX48" fmla="*/ 21478 w 101702"/>
                      <a:gd name="connsiteY48" fmla="*/ 13011 h 131357"/>
                      <a:gd name="connsiteX49" fmla="*/ 19784 w 101702"/>
                      <a:gd name="connsiteY49" fmla="*/ 16099 h 131357"/>
                      <a:gd name="connsiteX50" fmla="*/ 16950 w 101702"/>
                      <a:gd name="connsiteY50" fmla="*/ 15722 h 131357"/>
                      <a:gd name="connsiteX51" fmla="*/ 12941 w 101702"/>
                      <a:gd name="connsiteY51" fmla="*/ 14397 h 131357"/>
                      <a:gd name="connsiteX52" fmla="*/ 12239 w 101702"/>
                      <a:gd name="connsiteY52" fmla="*/ 15670 h 131357"/>
                      <a:gd name="connsiteX53" fmla="*/ 25487 w 101702"/>
                      <a:gd name="connsiteY53" fmla="*/ 27075 h 131357"/>
                      <a:gd name="connsiteX54" fmla="*/ 25733 w 101702"/>
                      <a:gd name="connsiteY54" fmla="*/ 29233 h 131357"/>
                      <a:gd name="connsiteX55" fmla="*/ 25461 w 101702"/>
                      <a:gd name="connsiteY55" fmla="*/ 29637 h 131357"/>
                      <a:gd name="connsiteX56" fmla="*/ 24750 w 101702"/>
                      <a:gd name="connsiteY56" fmla="*/ 30988 h 131357"/>
                      <a:gd name="connsiteX57" fmla="*/ 25348 w 101702"/>
                      <a:gd name="connsiteY57" fmla="*/ 32985 h 131357"/>
                      <a:gd name="connsiteX58" fmla="*/ 25355 w 101702"/>
                      <a:gd name="connsiteY58" fmla="*/ 32989 h 131357"/>
                      <a:gd name="connsiteX59" fmla="*/ 25355 w 101702"/>
                      <a:gd name="connsiteY59" fmla="*/ 32989 h 131357"/>
                      <a:gd name="connsiteX60" fmla="*/ 26777 w 101702"/>
                      <a:gd name="connsiteY60" fmla="*/ 33761 h 131357"/>
                      <a:gd name="connsiteX61" fmla="*/ 26979 w 101702"/>
                      <a:gd name="connsiteY61" fmla="*/ 34094 h 131357"/>
                      <a:gd name="connsiteX62" fmla="*/ 39262 w 101702"/>
                      <a:gd name="connsiteY62" fmla="*/ 40937 h 131357"/>
                      <a:gd name="connsiteX63" fmla="*/ 0 w 101702"/>
                      <a:gd name="connsiteY63" fmla="*/ 80295 h 131357"/>
                      <a:gd name="connsiteX64" fmla="*/ 50886 w 101702"/>
                      <a:gd name="connsiteY64" fmla="*/ 131357 h 131357"/>
                      <a:gd name="connsiteX65" fmla="*/ 101703 w 101702"/>
                      <a:gd name="connsiteY65" fmla="*/ 80322 h 131357"/>
                      <a:gd name="connsiteX66" fmla="*/ 13564 w 101702"/>
                      <a:gd name="connsiteY66" fmla="*/ 90929 h 131357"/>
                      <a:gd name="connsiteX67" fmla="*/ 3036 w 101702"/>
                      <a:gd name="connsiteY67" fmla="*/ 80401 h 131357"/>
                      <a:gd name="connsiteX68" fmla="*/ 13511 w 101702"/>
                      <a:gd name="connsiteY68" fmla="*/ 69829 h 131357"/>
                      <a:gd name="connsiteX69" fmla="*/ 34454 w 101702"/>
                      <a:gd name="connsiteY69" fmla="*/ 111985 h 131357"/>
                      <a:gd name="connsiteX70" fmla="*/ 24347 w 101702"/>
                      <a:gd name="connsiteY70" fmla="*/ 101756 h 131357"/>
                      <a:gd name="connsiteX71" fmla="*/ 24347 w 101702"/>
                      <a:gd name="connsiteY71" fmla="*/ 58949 h 131357"/>
                      <a:gd name="connsiteX72" fmla="*/ 34454 w 101702"/>
                      <a:gd name="connsiteY72" fmla="*/ 48772 h 131357"/>
                      <a:gd name="connsiteX73" fmla="*/ 72180 w 101702"/>
                      <a:gd name="connsiteY73" fmla="*/ 29821 h 131357"/>
                      <a:gd name="connsiteX74" fmla="*/ 71811 w 101702"/>
                      <a:gd name="connsiteY74" fmla="*/ 31918 h 131357"/>
                      <a:gd name="connsiteX75" fmla="*/ 63038 w 101702"/>
                      <a:gd name="connsiteY75" fmla="*/ 29146 h 131357"/>
                      <a:gd name="connsiteX76" fmla="*/ 64178 w 101702"/>
                      <a:gd name="connsiteY76" fmla="*/ 28470 h 131357"/>
                      <a:gd name="connsiteX77" fmla="*/ 64731 w 101702"/>
                      <a:gd name="connsiteY77" fmla="*/ 26461 h 131357"/>
                      <a:gd name="connsiteX78" fmla="*/ 64424 w 101702"/>
                      <a:gd name="connsiteY78" fmla="*/ 25943 h 131357"/>
                      <a:gd name="connsiteX79" fmla="*/ 73426 w 101702"/>
                      <a:gd name="connsiteY79" fmla="*/ 29023 h 131357"/>
                      <a:gd name="connsiteX80" fmla="*/ 26979 w 101702"/>
                      <a:gd name="connsiteY80" fmla="*/ 26680 h 131357"/>
                      <a:gd name="connsiteX81" fmla="*/ 26821 w 101702"/>
                      <a:gd name="connsiteY81" fmla="*/ 26373 h 131357"/>
                      <a:gd name="connsiteX82" fmla="*/ 16249 w 101702"/>
                      <a:gd name="connsiteY82" fmla="*/ 16942 h 131357"/>
                      <a:gd name="connsiteX83" fmla="*/ 19398 w 101702"/>
                      <a:gd name="connsiteY83" fmla="*/ 17556 h 131357"/>
                      <a:gd name="connsiteX84" fmla="*/ 21214 w 101702"/>
                      <a:gd name="connsiteY84" fmla="*/ 17556 h 131357"/>
                      <a:gd name="connsiteX85" fmla="*/ 21214 w 101702"/>
                      <a:gd name="connsiteY85" fmla="*/ 16810 h 131357"/>
                      <a:gd name="connsiteX86" fmla="*/ 22294 w 101702"/>
                      <a:gd name="connsiteY86" fmla="*/ 14178 h 131357"/>
                      <a:gd name="connsiteX87" fmla="*/ 26680 w 101702"/>
                      <a:gd name="connsiteY87" fmla="*/ 15354 h 131357"/>
                      <a:gd name="connsiteX88" fmla="*/ 26373 w 101702"/>
                      <a:gd name="connsiteY88" fmla="*/ 15354 h 131357"/>
                      <a:gd name="connsiteX89" fmla="*/ 25601 w 101702"/>
                      <a:gd name="connsiteY89" fmla="*/ 15477 h 131357"/>
                      <a:gd name="connsiteX90" fmla="*/ 28988 w 101702"/>
                      <a:gd name="connsiteY90" fmla="*/ 22285 h 131357"/>
                      <a:gd name="connsiteX91" fmla="*/ 35340 w 101702"/>
                      <a:gd name="connsiteY91" fmla="*/ 17573 h 131357"/>
                      <a:gd name="connsiteX92" fmla="*/ 35954 w 101702"/>
                      <a:gd name="connsiteY92" fmla="*/ 15292 h 131357"/>
                      <a:gd name="connsiteX93" fmla="*/ 34119 w 101702"/>
                      <a:gd name="connsiteY93" fmla="*/ 11577 h 131357"/>
                      <a:gd name="connsiteX94" fmla="*/ 36761 w 101702"/>
                      <a:gd name="connsiteY94" fmla="*/ 9589 h 131357"/>
                      <a:gd name="connsiteX95" fmla="*/ 39733 w 101702"/>
                      <a:gd name="connsiteY95" fmla="*/ 12406 h 131357"/>
                      <a:gd name="connsiteX96" fmla="*/ 38296 w 101702"/>
                      <a:gd name="connsiteY96" fmla="*/ 14985 h 131357"/>
                      <a:gd name="connsiteX97" fmla="*/ 37928 w 101702"/>
                      <a:gd name="connsiteY97" fmla="*/ 15231 h 131357"/>
                      <a:gd name="connsiteX98" fmla="*/ 38296 w 101702"/>
                      <a:gd name="connsiteY98" fmla="*/ 16108 h 131357"/>
                      <a:gd name="connsiteX99" fmla="*/ 43754 w 101702"/>
                      <a:gd name="connsiteY99" fmla="*/ 20732 h 131357"/>
                      <a:gd name="connsiteX100" fmla="*/ 43912 w 101702"/>
                      <a:gd name="connsiteY100" fmla="*/ 10932 h 131357"/>
                      <a:gd name="connsiteX101" fmla="*/ 48096 w 101702"/>
                      <a:gd name="connsiteY101" fmla="*/ 7940 h 131357"/>
                      <a:gd name="connsiteX102" fmla="*/ 48597 w 101702"/>
                      <a:gd name="connsiteY102" fmla="*/ 8001 h 131357"/>
                      <a:gd name="connsiteX103" fmla="*/ 50904 w 101702"/>
                      <a:gd name="connsiteY103" fmla="*/ 2299 h 131357"/>
                      <a:gd name="connsiteX104" fmla="*/ 53001 w 101702"/>
                      <a:gd name="connsiteY104" fmla="*/ 8001 h 131357"/>
                      <a:gd name="connsiteX105" fmla="*/ 53492 w 101702"/>
                      <a:gd name="connsiteY105" fmla="*/ 7940 h 131357"/>
                      <a:gd name="connsiteX106" fmla="*/ 57686 w 101702"/>
                      <a:gd name="connsiteY106" fmla="*/ 11055 h 131357"/>
                      <a:gd name="connsiteX107" fmla="*/ 57870 w 101702"/>
                      <a:gd name="connsiteY107" fmla="*/ 20855 h 131357"/>
                      <a:gd name="connsiteX108" fmla="*/ 63301 w 101702"/>
                      <a:gd name="connsiteY108" fmla="*/ 16231 h 131357"/>
                      <a:gd name="connsiteX109" fmla="*/ 63696 w 101702"/>
                      <a:gd name="connsiteY109" fmla="*/ 15354 h 131357"/>
                      <a:gd name="connsiteX110" fmla="*/ 63327 w 101702"/>
                      <a:gd name="connsiteY110" fmla="*/ 15108 h 131357"/>
                      <a:gd name="connsiteX111" fmla="*/ 62446 w 101702"/>
                      <a:gd name="connsiteY111" fmla="*/ 11059 h 131357"/>
                      <a:gd name="connsiteX112" fmla="*/ 64871 w 101702"/>
                      <a:gd name="connsiteY112" fmla="*/ 9712 h 131357"/>
                      <a:gd name="connsiteX113" fmla="*/ 67747 w 101702"/>
                      <a:gd name="connsiteY113" fmla="*/ 12663 h 131357"/>
                      <a:gd name="connsiteX114" fmla="*/ 65670 w 101702"/>
                      <a:gd name="connsiteY114" fmla="*/ 15415 h 131357"/>
                      <a:gd name="connsiteX115" fmla="*/ 66284 w 101702"/>
                      <a:gd name="connsiteY115" fmla="*/ 17696 h 131357"/>
                      <a:gd name="connsiteX116" fmla="*/ 72636 w 101702"/>
                      <a:gd name="connsiteY116" fmla="*/ 22408 h 131357"/>
                      <a:gd name="connsiteX117" fmla="*/ 76023 w 101702"/>
                      <a:gd name="connsiteY117" fmla="*/ 15626 h 131357"/>
                      <a:gd name="connsiteX118" fmla="*/ 75224 w 101702"/>
                      <a:gd name="connsiteY118" fmla="*/ 15503 h 131357"/>
                      <a:gd name="connsiteX119" fmla="*/ 74917 w 101702"/>
                      <a:gd name="connsiteY119" fmla="*/ 15503 h 131357"/>
                      <a:gd name="connsiteX120" fmla="*/ 79357 w 101702"/>
                      <a:gd name="connsiteY120" fmla="*/ 14275 h 131357"/>
                      <a:gd name="connsiteX121" fmla="*/ 80436 w 101702"/>
                      <a:gd name="connsiteY121" fmla="*/ 16907 h 131357"/>
                      <a:gd name="connsiteX122" fmla="*/ 80497 w 101702"/>
                      <a:gd name="connsiteY122" fmla="*/ 17530 h 131357"/>
                      <a:gd name="connsiteX123" fmla="*/ 80988 w 101702"/>
                      <a:gd name="connsiteY123" fmla="*/ 17591 h 131357"/>
                      <a:gd name="connsiteX124" fmla="*/ 82217 w 101702"/>
                      <a:gd name="connsiteY124" fmla="*/ 17591 h 131357"/>
                      <a:gd name="connsiteX125" fmla="*/ 84805 w 101702"/>
                      <a:gd name="connsiteY125" fmla="*/ 17249 h 131357"/>
                      <a:gd name="connsiteX126" fmla="*/ 74794 w 101702"/>
                      <a:gd name="connsiteY126" fmla="*/ 26400 h 131357"/>
                      <a:gd name="connsiteX127" fmla="*/ 74672 w 101702"/>
                      <a:gd name="connsiteY127" fmla="*/ 26768 h 131357"/>
                      <a:gd name="connsiteX128" fmla="*/ 74514 w 101702"/>
                      <a:gd name="connsiteY128" fmla="*/ 27909 h 131357"/>
                      <a:gd name="connsiteX129" fmla="*/ 50825 w 101702"/>
                      <a:gd name="connsiteY129" fmla="*/ 23013 h 131357"/>
                      <a:gd name="connsiteX130" fmla="*/ 27137 w 101702"/>
                      <a:gd name="connsiteY130" fmla="*/ 27944 h 131357"/>
                      <a:gd name="connsiteX131" fmla="*/ 52553 w 101702"/>
                      <a:gd name="connsiteY131" fmla="*/ 24706 h 131357"/>
                      <a:gd name="connsiteX132" fmla="*/ 52220 w 101702"/>
                      <a:gd name="connsiteY132" fmla="*/ 24426 h 131357"/>
                      <a:gd name="connsiteX133" fmla="*/ 60783 w 101702"/>
                      <a:gd name="connsiteY133" fmla="*/ 25198 h 131357"/>
                      <a:gd name="connsiteX134" fmla="*/ 60564 w 101702"/>
                      <a:gd name="connsiteY134" fmla="*/ 25320 h 131357"/>
                      <a:gd name="connsiteX135" fmla="*/ 60046 w 101702"/>
                      <a:gd name="connsiteY135" fmla="*/ 27330 h 131357"/>
                      <a:gd name="connsiteX136" fmla="*/ 60783 w 101702"/>
                      <a:gd name="connsiteY136" fmla="*/ 28619 h 131357"/>
                      <a:gd name="connsiteX137" fmla="*/ 51878 w 101702"/>
                      <a:gd name="connsiteY137" fmla="*/ 27742 h 131357"/>
                      <a:gd name="connsiteX138" fmla="*/ 52711 w 101702"/>
                      <a:gd name="connsiteY138" fmla="*/ 26724 h 131357"/>
                      <a:gd name="connsiteX139" fmla="*/ 52527 w 101702"/>
                      <a:gd name="connsiteY139" fmla="*/ 24662 h 131357"/>
                      <a:gd name="connsiteX140" fmla="*/ 41367 w 101702"/>
                      <a:gd name="connsiteY140" fmla="*/ 25417 h 131357"/>
                      <a:gd name="connsiteX141" fmla="*/ 40937 w 101702"/>
                      <a:gd name="connsiteY141" fmla="*/ 25171 h 131357"/>
                      <a:gd name="connsiteX142" fmla="*/ 48833 w 101702"/>
                      <a:gd name="connsiteY142" fmla="*/ 24461 h 131357"/>
                      <a:gd name="connsiteX143" fmla="*/ 48333 w 101702"/>
                      <a:gd name="connsiteY143" fmla="*/ 25075 h 131357"/>
                      <a:gd name="connsiteX144" fmla="*/ 48470 w 101702"/>
                      <a:gd name="connsiteY144" fmla="*/ 27093 h 131357"/>
                      <a:gd name="connsiteX145" fmla="*/ 48491 w 101702"/>
                      <a:gd name="connsiteY145" fmla="*/ 27110 h 131357"/>
                      <a:gd name="connsiteX146" fmla="*/ 49290 w 101702"/>
                      <a:gd name="connsiteY146" fmla="*/ 27786 h 131357"/>
                      <a:gd name="connsiteX147" fmla="*/ 41279 w 101702"/>
                      <a:gd name="connsiteY147" fmla="*/ 28663 h 131357"/>
                      <a:gd name="connsiteX148" fmla="*/ 41929 w 101702"/>
                      <a:gd name="connsiteY148" fmla="*/ 27461 h 131357"/>
                      <a:gd name="connsiteX149" fmla="*/ 41390 w 101702"/>
                      <a:gd name="connsiteY149" fmla="*/ 25435 h 131357"/>
                      <a:gd name="connsiteX150" fmla="*/ 41358 w 101702"/>
                      <a:gd name="connsiteY150" fmla="*/ 25417 h 131357"/>
                      <a:gd name="connsiteX151" fmla="*/ 27803 w 101702"/>
                      <a:gd name="connsiteY151" fmla="*/ 29146 h 131357"/>
                      <a:gd name="connsiteX152" fmla="*/ 37674 w 101702"/>
                      <a:gd name="connsiteY152" fmla="*/ 25785 h 131357"/>
                      <a:gd name="connsiteX153" fmla="*/ 37235 w 101702"/>
                      <a:gd name="connsiteY153" fmla="*/ 26496 h 131357"/>
                      <a:gd name="connsiteX154" fmla="*/ 37796 w 101702"/>
                      <a:gd name="connsiteY154" fmla="*/ 28496 h 131357"/>
                      <a:gd name="connsiteX155" fmla="*/ 38814 w 101702"/>
                      <a:gd name="connsiteY155" fmla="*/ 29111 h 131357"/>
                      <a:gd name="connsiteX156" fmla="*/ 29286 w 101702"/>
                      <a:gd name="connsiteY156" fmla="*/ 32199 h 131357"/>
                      <a:gd name="connsiteX157" fmla="*/ 29532 w 101702"/>
                      <a:gd name="connsiteY157" fmla="*/ 31734 h 131357"/>
                      <a:gd name="connsiteX158" fmla="*/ 28927 w 101702"/>
                      <a:gd name="connsiteY158" fmla="*/ 29739 h 131357"/>
                      <a:gd name="connsiteX159" fmla="*/ 28918 w 101702"/>
                      <a:gd name="connsiteY159" fmla="*/ 29734 h 131357"/>
                      <a:gd name="connsiteX160" fmla="*/ 28918 w 101702"/>
                      <a:gd name="connsiteY160" fmla="*/ 29734 h 131357"/>
                      <a:gd name="connsiteX161" fmla="*/ 40446 w 101702"/>
                      <a:gd name="connsiteY161" fmla="*/ 39674 h 131357"/>
                      <a:gd name="connsiteX162" fmla="*/ 28821 w 101702"/>
                      <a:gd name="connsiteY162" fmla="*/ 33971 h 131357"/>
                      <a:gd name="connsiteX163" fmla="*/ 30207 w 101702"/>
                      <a:gd name="connsiteY163" fmla="*/ 33357 h 131357"/>
                      <a:gd name="connsiteX164" fmla="*/ 42227 w 101702"/>
                      <a:gd name="connsiteY164" fmla="*/ 37919 h 131357"/>
                      <a:gd name="connsiteX165" fmla="*/ 56317 w 101702"/>
                      <a:gd name="connsiteY165" fmla="*/ 122724 h 131357"/>
                      <a:gd name="connsiteX166" fmla="*/ 50799 w 101702"/>
                      <a:gd name="connsiteY166" fmla="*/ 128243 h 131357"/>
                      <a:gd name="connsiteX167" fmla="*/ 45315 w 101702"/>
                      <a:gd name="connsiteY167" fmla="*/ 122724 h 131357"/>
                      <a:gd name="connsiteX168" fmla="*/ 45315 w 101702"/>
                      <a:gd name="connsiteY168" fmla="*/ 37963 h 131357"/>
                      <a:gd name="connsiteX169" fmla="*/ 50799 w 101702"/>
                      <a:gd name="connsiteY169" fmla="*/ 32409 h 131357"/>
                      <a:gd name="connsiteX170" fmla="*/ 56317 w 101702"/>
                      <a:gd name="connsiteY170" fmla="*/ 37963 h 131357"/>
                      <a:gd name="connsiteX171" fmla="*/ 50799 w 101702"/>
                      <a:gd name="connsiteY171" fmla="*/ 29286 h 131357"/>
                      <a:gd name="connsiteX172" fmla="*/ 43490 w 101702"/>
                      <a:gd name="connsiteY172" fmla="*/ 36621 h 131357"/>
                      <a:gd name="connsiteX173" fmla="*/ 31848 w 101702"/>
                      <a:gd name="connsiteY173" fmla="*/ 32673 h 131357"/>
                      <a:gd name="connsiteX174" fmla="*/ 70057 w 101702"/>
                      <a:gd name="connsiteY174" fmla="*/ 32673 h 131357"/>
                      <a:gd name="connsiteX175" fmla="*/ 58125 w 101702"/>
                      <a:gd name="connsiteY175" fmla="*/ 36726 h 131357"/>
                      <a:gd name="connsiteX176" fmla="*/ 59441 w 101702"/>
                      <a:gd name="connsiteY176" fmla="*/ 37989 h 131357"/>
                      <a:gd name="connsiteX177" fmla="*/ 71724 w 101702"/>
                      <a:gd name="connsiteY177" fmla="*/ 33401 h 131357"/>
                      <a:gd name="connsiteX178" fmla="*/ 72864 w 101702"/>
                      <a:gd name="connsiteY178" fmla="*/ 33919 h 131357"/>
                      <a:gd name="connsiteX179" fmla="*/ 61151 w 101702"/>
                      <a:gd name="connsiteY179" fmla="*/ 39683 h 131357"/>
                      <a:gd name="connsiteX180" fmla="*/ 77260 w 101702"/>
                      <a:gd name="connsiteY180" fmla="*/ 101782 h 131357"/>
                      <a:gd name="connsiteX181" fmla="*/ 67153 w 101702"/>
                      <a:gd name="connsiteY181" fmla="*/ 111924 h 131357"/>
                      <a:gd name="connsiteX182" fmla="*/ 67153 w 101702"/>
                      <a:gd name="connsiteY182" fmla="*/ 48807 h 131357"/>
                      <a:gd name="connsiteX183" fmla="*/ 77260 w 101702"/>
                      <a:gd name="connsiteY183" fmla="*/ 58976 h 131357"/>
                      <a:gd name="connsiteX184" fmla="*/ 88042 w 101702"/>
                      <a:gd name="connsiteY184" fmla="*/ 69794 h 131357"/>
                      <a:gd name="connsiteX185" fmla="*/ 98571 w 101702"/>
                      <a:gd name="connsiteY185" fmla="*/ 80366 h 131357"/>
                      <a:gd name="connsiteX186" fmla="*/ 88095 w 101702"/>
                      <a:gd name="connsiteY186" fmla="*/ 90894 h 131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</a:cxnLst>
                    <a:rect l="l" t="t" r="r" b="b"/>
                    <a:pathLst>
                      <a:path w="101702" h="131357">
                        <a:moveTo>
                          <a:pt x="62318" y="40920"/>
                        </a:moveTo>
                        <a:cubicBezTo>
                          <a:pt x="68047" y="39472"/>
                          <a:pt x="72548" y="36972"/>
                          <a:pt x="74733" y="33901"/>
                        </a:cubicBezTo>
                        <a:cubicBezTo>
                          <a:pt x="74815" y="33773"/>
                          <a:pt x="74858" y="33623"/>
                          <a:pt x="74856" y="33471"/>
                        </a:cubicBezTo>
                        <a:lnTo>
                          <a:pt x="75970" y="32699"/>
                        </a:lnTo>
                        <a:cubicBezTo>
                          <a:pt x="76632" y="32225"/>
                          <a:pt x="76795" y="31311"/>
                          <a:pt x="76338" y="30637"/>
                        </a:cubicBezTo>
                        <a:lnTo>
                          <a:pt x="75724" y="29716"/>
                        </a:lnTo>
                        <a:cubicBezTo>
                          <a:pt x="75753" y="29636"/>
                          <a:pt x="75773" y="29554"/>
                          <a:pt x="75786" y="29470"/>
                        </a:cubicBezTo>
                        <a:lnTo>
                          <a:pt x="76058" y="27093"/>
                        </a:lnTo>
                        <a:cubicBezTo>
                          <a:pt x="79567" y="22408"/>
                          <a:pt x="84594" y="19082"/>
                          <a:pt x="89315" y="15687"/>
                        </a:cubicBezTo>
                        <a:lnTo>
                          <a:pt x="88639" y="14424"/>
                        </a:lnTo>
                        <a:cubicBezTo>
                          <a:pt x="87307" y="14916"/>
                          <a:pt x="85947" y="15332"/>
                          <a:pt x="84568" y="15670"/>
                        </a:cubicBezTo>
                        <a:cubicBezTo>
                          <a:pt x="83653" y="15917"/>
                          <a:pt x="82709" y="16044"/>
                          <a:pt x="81761" y="16047"/>
                        </a:cubicBezTo>
                        <a:cubicBezTo>
                          <a:pt x="81640" y="14851"/>
                          <a:pt x="81026" y="13761"/>
                          <a:pt x="80067" y="13037"/>
                        </a:cubicBezTo>
                        <a:cubicBezTo>
                          <a:pt x="77172" y="11283"/>
                          <a:pt x="72671" y="12423"/>
                          <a:pt x="73505" y="16336"/>
                        </a:cubicBezTo>
                        <a:lnTo>
                          <a:pt x="73689" y="17073"/>
                        </a:lnTo>
                        <a:cubicBezTo>
                          <a:pt x="74147" y="16997"/>
                          <a:pt x="74611" y="16956"/>
                          <a:pt x="75075" y="16950"/>
                        </a:cubicBezTo>
                        <a:cubicBezTo>
                          <a:pt x="75346" y="16948"/>
                          <a:pt x="75616" y="16990"/>
                          <a:pt x="75873" y="17073"/>
                        </a:cubicBezTo>
                        <a:cubicBezTo>
                          <a:pt x="76751" y="17723"/>
                          <a:pt x="74829" y="21083"/>
                          <a:pt x="72671" y="20960"/>
                        </a:cubicBezTo>
                        <a:cubicBezTo>
                          <a:pt x="70058" y="20678"/>
                          <a:pt x="67889" y="18815"/>
                          <a:pt x="67214" y="16275"/>
                        </a:cubicBezTo>
                        <a:cubicBezTo>
                          <a:pt x="69241" y="14948"/>
                          <a:pt x="69808" y="12229"/>
                          <a:pt x="68481" y="10202"/>
                        </a:cubicBezTo>
                        <a:cubicBezTo>
                          <a:pt x="67153" y="8175"/>
                          <a:pt x="64435" y="7608"/>
                          <a:pt x="62408" y="8935"/>
                        </a:cubicBezTo>
                        <a:cubicBezTo>
                          <a:pt x="60380" y="10262"/>
                          <a:pt x="59814" y="12981"/>
                          <a:pt x="61141" y="15008"/>
                        </a:cubicBezTo>
                        <a:cubicBezTo>
                          <a:pt x="61343" y="15316"/>
                          <a:pt x="61581" y="15597"/>
                          <a:pt x="61853" y="15845"/>
                        </a:cubicBezTo>
                        <a:lnTo>
                          <a:pt x="61634" y="16336"/>
                        </a:lnTo>
                        <a:cubicBezTo>
                          <a:pt x="60871" y="17784"/>
                          <a:pt x="59572" y="19390"/>
                          <a:pt x="57782" y="19416"/>
                        </a:cubicBezTo>
                        <a:cubicBezTo>
                          <a:pt x="53036" y="19574"/>
                          <a:pt x="53282" y="12397"/>
                          <a:pt x="57782" y="12643"/>
                        </a:cubicBezTo>
                        <a:cubicBezTo>
                          <a:pt x="58432" y="12732"/>
                          <a:pt x="59060" y="12940"/>
                          <a:pt x="59634" y="13257"/>
                        </a:cubicBezTo>
                        <a:lnTo>
                          <a:pt x="59327" y="11774"/>
                        </a:lnTo>
                        <a:cubicBezTo>
                          <a:pt x="59289" y="11492"/>
                          <a:pt x="59227" y="11213"/>
                          <a:pt x="59142" y="10941"/>
                        </a:cubicBezTo>
                        <a:cubicBezTo>
                          <a:pt x="58370" y="8537"/>
                          <a:pt x="56616" y="6721"/>
                          <a:pt x="53878" y="6633"/>
                        </a:cubicBezTo>
                        <a:cubicBezTo>
                          <a:pt x="53878" y="6633"/>
                          <a:pt x="52764" y="2378"/>
                          <a:pt x="50790" y="0"/>
                        </a:cubicBezTo>
                        <a:cubicBezTo>
                          <a:pt x="49377" y="1641"/>
                          <a:pt x="47623" y="6659"/>
                          <a:pt x="47623" y="6659"/>
                        </a:cubicBezTo>
                        <a:cubicBezTo>
                          <a:pt x="44912" y="6721"/>
                          <a:pt x="43148" y="8510"/>
                          <a:pt x="42359" y="10941"/>
                        </a:cubicBezTo>
                        <a:lnTo>
                          <a:pt x="42174" y="11774"/>
                        </a:lnTo>
                        <a:lnTo>
                          <a:pt x="41902" y="13222"/>
                        </a:lnTo>
                        <a:cubicBezTo>
                          <a:pt x="42481" y="12915"/>
                          <a:pt x="43106" y="12707"/>
                          <a:pt x="43754" y="12608"/>
                        </a:cubicBezTo>
                        <a:cubicBezTo>
                          <a:pt x="48219" y="12423"/>
                          <a:pt x="48465" y="19539"/>
                          <a:pt x="43754" y="19416"/>
                        </a:cubicBezTo>
                        <a:cubicBezTo>
                          <a:pt x="41902" y="19416"/>
                          <a:pt x="40639" y="17784"/>
                          <a:pt x="39867" y="16336"/>
                        </a:cubicBezTo>
                        <a:lnTo>
                          <a:pt x="39648" y="15845"/>
                        </a:lnTo>
                        <a:cubicBezTo>
                          <a:pt x="41437" y="14212"/>
                          <a:pt x="41564" y="11437"/>
                          <a:pt x="39930" y="9648"/>
                        </a:cubicBezTo>
                        <a:cubicBezTo>
                          <a:pt x="38296" y="7858"/>
                          <a:pt x="35522" y="7732"/>
                          <a:pt x="33732" y="9365"/>
                        </a:cubicBezTo>
                        <a:cubicBezTo>
                          <a:pt x="31944" y="10998"/>
                          <a:pt x="31817" y="13773"/>
                          <a:pt x="33450" y="15562"/>
                        </a:cubicBezTo>
                        <a:cubicBezTo>
                          <a:pt x="33698" y="15834"/>
                          <a:pt x="33979" y="16073"/>
                          <a:pt x="34287" y="16275"/>
                        </a:cubicBezTo>
                        <a:cubicBezTo>
                          <a:pt x="33603" y="18787"/>
                          <a:pt x="31460" y="20631"/>
                          <a:pt x="28874" y="20934"/>
                        </a:cubicBezTo>
                        <a:cubicBezTo>
                          <a:pt x="26724" y="21056"/>
                          <a:pt x="24838" y="17696"/>
                          <a:pt x="25671" y="17047"/>
                        </a:cubicBezTo>
                        <a:cubicBezTo>
                          <a:pt x="25933" y="16978"/>
                          <a:pt x="26200" y="16937"/>
                          <a:pt x="26470" y="16924"/>
                        </a:cubicBezTo>
                        <a:cubicBezTo>
                          <a:pt x="26928" y="16941"/>
                          <a:pt x="27383" y="17003"/>
                          <a:pt x="27830" y="17108"/>
                        </a:cubicBezTo>
                        <a:lnTo>
                          <a:pt x="28049" y="16310"/>
                        </a:lnTo>
                        <a:cubicBezTo>
                          <a:pt x="28926" y="12397"/>
                          <a:pt x="24347" y="11292"/>
                          <a:pt x="21478" y="13011"/>
                        </a:cubicBezTo>
                        <a:cubicBezTo>
                          <a:pt x="20498" y="13752"/>
                          <a:pt x="19883" y="14876"/>
                          <a:pt x="19784" y="16099"/>
                        </a:cubicBezTo>
                        <a:cubicBezTo>
                          <a:pt x="18827" y="16095"/>
                          <a:pt x="17875" y="15968"/>
                          <a:pt x="16950" y="15722"/>
                        </a:cubicBezTo>
                        <a:cubicBezTo>
                          <a:pt x="15599" y="15345"/>
                          <a:pt x="14257" y="14906"/>
                          <a:pt x="12941" y="14397"/>
                        </a:cubicBezTo>
                        <a:lnTo>
                          <a:pt x="12239" y="15670"/>
                        </a:lnTo>
                        <a:cubicBezTo>
                          <a:pt x="16924" y="19065"/>
                          <a:pt x="21978" y="22390"/>
                          <a:pt x="25487" y="27075"/>
                        </a:cubicBezTo>
                        <a:lnTo>
                          <a:pt x="25733" y="29233"/>
                        </a:lnTo>
                        <a:cubicBezTo>
                          <a:pt x="25614" y="29347"/>
                          <a:pt x="25522" y="29485"/>
                          <a:pt x="25461" y="29637"/>
                        </a:cubicBezTo>
                        <a:lnTo>
                          <a:pt x="24750" y="30988"/>
                        </a:lnTo>
                        <a:cubicBezTo>
                          <a:pt x="24364" y="31705"/>
                          <a:pt x="24632" y="32599"/>
                          <a:pt x="25348" y="32985"/>
                        </a:cubicBezTo>
                        <a:cubicBezTo>
                          <a:pt x="25351" y="32986"/>
                          <a:pt x="25353" y="32987"/>
                          <a:pt x="25355" y="32989"/>
                        </a:cubicBezTo>
                        <a:lnTo>
                          <a:pt x="25355" y="32989"/>
                        </a:lnTo>
                        <a:lnTo>
                          <a:pt x="26777" y="33761"/>
                        </a:lnTo>
                        <a:cubicBezTo>
                          <a:pt x="26809" y="33890"/>
                          <a:pt x="26879" y="34006"/>
                          <a:pt x="26979" y="34094"/>
                        </a:cubicBezTo>
                        <a:cubicBezTo>
                          <a:pt x="29233" y="37121"/>
                          <a:pt x="33638" y="39525"/>
                          <a:pt x="39262" y="40937"/>
                        </a:cubicBezTo>
                        <a:lnTo>
                          <a:pt x="0" y="80295"/>
                        </a:lnTo>
                        <a:lnTo>
                          <a:pt x="50886" y="131357"/>
                        </a:lnTo>
                        <a:lnTo>
                          <a:pt x="101703" y="80322"/>
                        </a:lnTo>
                        <a:close/>
                        <a:moveTo>
                          <a:pt x="13564" y="90929"/>
                        </a:moveTo>
                        <a:lnTo>
                          <a:pt x="3036" y="80401"/>
                        </a:lnTo>
                        <a:lnTo>
                          <a:pt x="13511" y="69829"/>
                        </a:lnTo>
                        <a:close/>
                        <a:moveTo>
                          <a:pt x="34454" y="111985"/>
                        </a:moveTo>
                        <a:lnTo>
                          <a:pt x="24347" y="101756"/>
                        </a:lnTo>
                        <a:lnTo>
                          <a:pt x="24347" y="58949"/>
                        </a:lnTo>
                        <a:lnTo>
                          <a:pt x="34454" y="48772"/>
                        </a:lnTo>
                        <a:close/>
                        <a:moveTo>
                          <a:pt x="72180" y="29821"/>
                        </a:moveTo>
                        <a:cubicBezTo>
                          <a:pt x="71514" y="30308"/>
                          <a:pt x="71351" y="31234"/>
                          <a:pt x="71811" y="31918"/>
                        </a:cubicBezTo>
                        <a:cubicBezTo>
                          <a:pt x="68979" y="30723"/>
                          <a:pt x="66042" y="29795"/>
                          <a:pt x="63038" y="29146"/>
                        </a:cubicBezTo>
                        <a:lnTo>
                          <a:pt x="64178" y="28470"/>
                        </a:lnTo>
                        <a:cubicBezTo>
                          <a:pt x="64866" y="28053"/>
                          <a:pt x="65108" y="27171"/>
                          <a:pt x="64731" y="26461"/>
                        </a:cubicBezTo>
                        <a:lnTo>
                          <a:pt x="64424" y="25943"/>
                        </a:lnTo>
                        <a:cubicBezTo>
                          <a:pt x="67532" y="26624"/>
                          <a:pt x="70552" y="27657"/>
                          <a:pt x="73426" y="29023"/>
                        </a:cubicBezTo>
                        <a:close/>
                        <a:moveTo>
                          <a:pt x="26979" y="26680"/>
                        </a:moveTo>
                        <a:lnTo>
                          <a:pt x="26821" y="26373"/>
                        </a:lnTo>
                        <a:cubicBezTo>
                          <a:pt x="24189" y="22645"/>
                          <a:pt x="19855" y="19618"/>
                          <a:pt x="16249" y="16942"/>
                        </a:cubicBezTo>
                        <a:cubicBezTo>
                          <a:pt x="17287" y="17199"/>
                          <a:pt x="18338" y="17404"/>
                          <a:pt x="19398" y="17556"/>
                        </a:cubicBezTo>
                        <a:cubicBezTo>
                          <a:pt x="20002" y="17616"/>
                          <a:pt x="20611" y="17616"/>
                          <a:pt x="21214" y="17556"/>
                        </a:cubicBezTo>
                        <a:lnTo>
                          <a:pt x="21214" y="16810"/>
                        </a:lnTo>
                        <a:cubicBezTo>
                          <a:pt x="21214" y="16687"/>
                          <a:pt x="21364" y="14748"/>
                          <a:pt x="22294" y="14178"/>
                        </a:cubicBezTo>
                        <a:cubicBezTo>
                          <a:pt x="23583" y="13380"/>
                          <a:pt x="26680" y="13099"/>
                          <a:pt x="26680" y="15354"/>
                        </a:cubicBezTo>
                        <a:lnTo>
                          <a:pt x="26373" y="15354"/>
                        </a:lnTo>
                        <a:lnTo>
                          <a:pt x="25601" y="15477"/>
                        </a:lnTo>
                        <a:cubicBezTo>
                          <a:pt x="22215" y="16152"/>
                          <a:pt x="24987" y="22566"/>
                          <a:pt x="28988" y="22285"/>
                        </a:cubicBezTo>
                        <a:cubicBezTo>
                          <a:pt x="32076" y="22101"/>
                          <a:pt x="34111" y="20249"/>
                          <a:pt x="35340" y="17573"/>
                        </a:cubicBezTo>
                        <a:cubicBezTo>
                          <a:pt x="35638" y="16841"/>
                          <a:pt x="35844" y="16075"/>
                          <a:pt x="35954" y="15292"/>
                        </a:cubicBezTo>
                        <a:cubicBezTo>
                          <a:pt x="34421" y="14773"/>
                          <a:pt x="33599" y="13110"/>
                          <a:pt x="34119" y="11577"/>
                        </a:cubicBezTo>
                        <a:cubicBezTo>
                          <a:pt x="34506" y="10433"/>
                          <a:pt x="35555" y="9644"/>
                          <a:pt x="36761" y="9589"/>
                        </a:cubicBezTo>
                        <a:cubicBezTo>
                          <a:pt x="38360" y="9547"/>
                          <a:pt x="39690" y="10808"/>
                          <a:pt x="39733" y="12406"/>
                        </a:cubicBezTo>
                        <a:cubicBezTo>
                          <a:pt x="39762" y="13464"/>
                          <a:pt x="39211" y="14453"/>
                          <a:pt x="38296" y="14985"/>
                        </a:cubicBezTo>
                        <a:lnTo>
                          <a:pt x="37928" y="15231"/>
                        </a:lnTo>
                        <a:cubicBezTo>
                          <a:pt x="38066" y="15517"/>
                          <a:pt x="38189" y="15810"/>
                          <a:pt x="38296" y="16108"/>
                        </a:cubicBezTo>
                        <a:cubicBezTo>
                          <a:pt x="39174" y="18328"/>
                          <a:pt x="41227" y="20670"/>
                          <a:pt x="43754" y="20732"/>
                        </a:cubicBezTo>
                        <a:cubicBezTo>
                          <a:pt x="50351" y="20890"/>
                          <a:pt x="50106" y="11177"/>
                          <a:pt x="43912" y="10932"/>
                        </a:cubicBezTo>
                        <a:cubicBezTo>
                          <a:pt x="44423" y="9070"/>
                          <a:pt x="46169" y="7821"/>
                          <a:pt x="48096" y="7940"/>
                        </a:cubicBezTo>
                        <a:lnTo>
                          <a:pt x="48597" y="8001"/>
                        </a:lnTo>
                        <a:cubicBezTo>
                          <a:pt x="48597" y="8001"/>
                          <a:pt x="49799" y="3615"/>
                          <a:pt x="50904" y="2299"/>
                        </a:cubicBezTo>
                        <a:cubicBezTo>
                          <a:pt x="51835" y="4106"/>
                          <a:pt x="52539" y="6021"/>
                          <a:pt x="53001" y="8001"/>
                        </a:cubicBezTo>
                        <a:lnTo>
                          <a:pt x="53492" y="7940"/>
                        </a:lnTo>
                        <a:cubicBezTo>
                          <a:pt x="55463" y="7815"/>
                          <a:pt x="57236" y="9132"/>
                          <a:pt x="57686" y="11055"/>
                        </a:cubicBezTo>
                        <a:cubicBezTo>
                          <a:pt x="51544" y="11335"/>
                          <a:pt x="51281" y="21013"/>
                          <a:pt x="57870" y="20855"/>
                        </a:cubicBezTo>
                        <a:cubicBezTo>
                          <a:pt x="60371" y="20793"/>
                          <a:pt x="62468" y="18451"/>
                          <a:pt x="63301" y="16231"/>
                        </a:cubicBezTo>
                        <a:lnTo>
                          <a:pt x="63696" y="15354"/>
                        </a:lnTo>
                        <a:lnTo>
                          <a:pt x="63327" y="15108"/>
                        </a:lnTo>
                        <a:cubicBezTo>
                          <a:pt x="61966" y="14233"/>
                          <a:pt x="61571" y="12421"/>
                          <a:pt x="62446" y="11059"/>
                        </a:cubicBezTo>
                        <a:cubicBezTo>
                          <a:pt x="62976" y="10231"/>
                          <a:pt x="63888" y="9726"/>
                          <a:pt x="64871" y="9712"/>
                        </a:cubicBezTo>
                        <a:cubicBezTo>
                          <a:pt x="66480" y="9733"/>
                          <a:pt x="67767" y="11054"/>
                          <a:pt x="67747" y="12663"/>
                        </a:cubicBezTo>
                        <a:cubicBezTo>
                          <a:pt x="67730" y="13935"/>
                          <a:pt x="66889" y="15050"/>
                          <a:pt x="65670" y="15415"/>
                        </a:cubicBezTo>
                        <a:cubicBezTo>
                          <a:pt x="65784" y="16197"/>
                          <a:pt x="65990" y="16963"/>
                          <a:pt x="66284" y="17696"/>
                        </a:cubicBezTo>
                        <a:cubicBezTo>
                          <a:pt x="67521" y="20407"/>
                          <a:pt x="69557" y="22223"/>
                          <a:pt x="72636" y="22408"/>
                        </a:cubicBezTo>
                        <a:cubicBezTo>
                          <a:pt x="76646" y="22653"/>
                          <a:pt x="79383" y="16266"/>
                          <a:pt x="76023" y="15626"/>
                        </a:cubicBezTo>
                        <a:cubicBezTo>
                          <a:pt x="75759" y="15567"/>
                          <a:pt x="75493" y="15526"/>
                          <a:pt x="75224" y="15503"/>
                        </a:cubicBezTo>
                        <a:lnTo>
                          <a:pt x="74917" y="15503"/>
                        </a:lnTo>
                        <a:cubicBezTo>
                          <a:pt x="74917" y="13222"/>
                          <a:pt x="78032" y="13502"/>
                          <a:pt x="79357" y="14275"/>
                        </a:cubicBezTo>
                        <a:cubicBezTo>
                          <a:pt x="80278" y="14862"/>
                          <a:pt x="80401" y="16740"/>
                          <a:pt x="80436" y="16907"/>
                        </a:cubicBezTo>
                        <a:lnTo>
                          <a:pt x="80497" y="17530"/>
                        </a:lnTo>
                        <a:lnTo>
                          <a:pt x="80988" y="17591"/>
                        </a:lnTo>
                        <a:lnTo>
                          <a:pt x="82217" y="17591"/>
                        </a:lnTo>
                        <a:cubicBezTo>
                          <a:pt x="83090" y="17580"/>
                          <a:pt x="83959" y="17465"/>
                          <a:pt x="84805" y="17249"/>
                        </a:cubicBezTo>
                        <a:cubicBezTo>
                          <a:pt x="81199" y="19960"/>
                          <a:pt x="77470" y="22706"/>
                          <a:pt x="74794" y="26400"/>
                        </a:cubicBezTo>
                        <a:lnTo>
                          <a:pt x="74672" y="26768"/>
                        </a:lnTo>
                        <a:lnTo>
                          <a:pt x="74514" y="27909"/>
                        </a:lnTo>
                        <a:cubicBezTo>
                          <a:pt x="67084" y="24522"/>
                          <a:pt x="58988" y="22849"/>
                          <a:pt x="50825" y="23013"/>
                        </a:cubicBezTo>
                        <a:cubicBezTo>
                          <a:pt x="41578" y="23013"/>
                          <a:pt x="33199" y="24864"/>
                          <a:pt x="27137" y="27944"/>
                        </a:cubicBezTo>
                        <a:close/>
                        <a:moveTo>
                          <a:pt x="52553" y="24706"/>
                        </a:moveTo>
                        <a:lnTo>
                          <a:pt x="52220" y="24426"/>
                        </a:lnTo>
                        <a:cubicBezTo>
                          <a:pt x="55089" y="24474"/>
                          <a:pt x="57951" y="24733"/>
                          <a:pt x="60783" y="25198"/>
                        </a:cubicBezTo>
                        <a:lnTo>
                          <a:pt x="60564" y="25320"/>
                        </a:lnTo>
                        <a:cubicBezTo>
                          <a:pt x="59878" y="25741"/>
                          <a:pt x="59649" y="26630"/>
                          <a:pt x="60046" y="27330"/>
                        </a:cubicBezTo>
                        <a:lnTo>
                          <a:pt x="60783" y="28619"/>
                        </a:lnTo>
                        <a:cubicBezTo>
                          <a:pt x="57843" y="28087"/>
                          <a:pt x="54865" y="27793"/>
                          <a:pt x="51878" y="27742"/>
                        </a:cubicBezTo>
                        <a:lnTo>
                          <a:pt x="52711" y="26724"/>
                        </a:lnTo>
                        <a:cubicBezTo>
                          <a:pt x="53224" y="26102"/>
                          <a:pt x="53142" y="25184"/>
                          <a:pt x="52527" y="24662"/>
                        </a:cubicBezTo>
                        <a:close/>
                        <a:moveTo>
                          <a:pt x="41367" y="25417"/>
                        </a:moveTo>
                        <a:lnTo>
                          <a:pt x="40937" y="25171"/>
                        </a:lnTo>
                        <a:cubicBezTo>
                          <a:pt x="43554" y="24788"/>
                          <a:pt x="46190" y="24551"/>
                          <a:pt x="48833" y="24461"/>
                        </a:cubicBezTo>
                        <a:lnTo>
                          <a:pt x="48333" y="25075"/>
                        </a:lnTo>
                        <a:cubicBezTo>
                          <a:pt x="47814" y="25670"/>
                          <a:pt x="47875" y="26573"/>
                          <a:pt x="48470" y="27093"/>
                        </a:cubicBezTo>
                        <a:cubicBezTo>
                          <a:pt x="48477" y="27098"/>
                          <a:pt x="48484" y="27104"/>
                          <a:pt x="48491" y="27110"/>
                        </a:cubicBezTo>
                        <a:lnTo>
                          <a:pt x="49290" y="27786"/>
                        </a:lnTo>
                        <a:cubicBezTo>
                          <a:pt x="46602" y="27889"/>
                          <a:pt x="43926" y="28182"/>
                          <a:pt x="41279" y="28663"/>
                        </a:cubicBezTo>
                        <a:lnTo>
                          <a:pt x="41929" y="27461"/>
                        </a:lnTo>
                        <a:cubicBezTo>
                          <a:pt x="42339" y="26753"/>
                          <a:pt x="42098" y="25846"/>
                          <a:pt x="41390" y="25435"/>
                        </a:cubicBezTo>
                        <a:cubicBezTo>
                          <a:pt x="41379" y="25429"/>
                          <a:pt x="41369" y="25423"/>
                          <a:pt x="41358" y="25417"/>
                        </a:cubicBezTo>
                        <a:close/>
                        <a:moveTo>
                          <a:pt x="27803" y="29146"/>
                        </a:moveTo>
                        <a:cubicBezTo>
                          <a:pt x="30945" y="27631"/>
                          <a:pt x="34260" y="26502"/>
                          <a:pt x="37674" y="25785"/>
                        </a:cubicBezTo>
                        <a:lnTo>
                          <a:pt x="37235" y="26496"/>
                        </a:lnTo>
                        <a:cubicBezTo>
                          <a:pt x="36845" y="27204"/>
                          <a:pt x="37095" y="28094"/>
                          <a:pt x="37796" y="28496"/>
                        </a:cubicBezTo>
                        <a:lnTo>
                          <a:pt x="38814" y="29111"/>
                        </a:lnTo>
                        <a:cubicBezTo>
                          <a:pt x="35539" y="29803"/>
                          <a:pt x="32345" y="30839"/>
                          <a:pt x="29286" y="32199"/>
                        </a:cubicBezTo>
                        <a:lnTo>
                          <a:pt x="29532" y="31734"/>
                        </a:lnTo>
                        <a:cubicBezTo>
                          <a:pt x="29916" y="31016"/>
                          <a:pt x="29646" y="30123"/>
                          <a:pt x="28927" y="29739"/>
                        </a:cubicBezTo>
                        <a:cubicBezTo>
                          <a:pt x="28925" y="29737"/>
                          <a:pt x="28921" y="29735"/>
                          <a:pt x="28918" y="29734"/>
                        </a:cubicBezTo>
                        <a:lnTo>
                          <a:pt x="28918" y="29734"/>
                        </a:lnTo>
                        <a:close/>
                        <a:moveTo>
                          <a:pt x="40446" y="39674"/>
                        </a:moveTo>
                        <a:cubicBezTo>
                          <a:pt x="35234" y="38472"/>
                          <a:pt x="31102" y="36437"/>
                          <a:pt x="28821" y="33971"/>
                        </a:cubicBezTo>
                        <a:lnTo>
                          <a:pt x="30207" y="33357"/>
                        </a:lnTo>
                        <a:cubicBezTo>
                          <a:pt x="33842" y="35718"/>
                          <a:pt x="37941" y="37274"/>
                          <a:pt x="42227" y="37919"/>
                        </a:cubicBezTo>
                        <a:close/>
                        <a:moveTo>
                          <a:pt x="56317" y="122724"/>
                        </a:moveTo>
                        <a:lnTo>
                          <a:pt x="50799" y="128243"/>
                        </a:lnTo>
                        <a:lnTo>
                          <a:pt x="45315" y="122724"/>
                        </a:lnTo>
                        <a:lnTo>
                          <a:pt x="45315" y="37963"/>
                        </a:lnTo>
                        <a:lnTo>
                          <a:pt x="50799" y="32409"/>
                        </a:lnTo>
                        <a:lnTo>
                          <a:pt x="56317" y="37963"/>
                        </a:lnTo>
                        <a:close/>
                        <a:moveTo>
                          <a:pt x="50799" y="29286"/>
                        </a:moveTo>
                        <a:lnTo>
                          <a:pt x="43490" y="36621"/>
                        </a:lnTo>
                        <a:cubicBezTo>
                          <a:pt x="39391" y="36071"/>
                          <a:pt x="35436" y="34730"/>
                          <a:pt x="31848" y="32673"/>
                        </a:cubicBezTo>
                        <a:cubicBezTo>
                          <a:pt x="44161" y="28028"/>
                          <a:pt x="57744" y="28028"/>
                          <a:pt x="70057" y="32673"/>
                        </a:cubicBezTo>
                        <a:cubicBezTo>
                          <a:pt x="66384" y="34794"/>
                          <a:pt x="62330" y="36171"/>
                          <a:pt x="58125" y="36726"/>
                        </a:cubicBezTo>
                        <a:close/>
                        <a:moveTo>
                          <a:pt x="59441" y="37989"/>
                        </a:moveTo>
                        <a:cubicBezTo>
                          <a:pt x="63815" y="37352"/>
                          <a:pt x="68003" y="35787"/>
                          <a:pt x="71724" y="33401"/>
                        </a:cubicBezTo>
                        <a:lnTo>
                          <a:pt x="72864" y="33919"/>
                        </a:lnTo>
                        <a:cubicBezTo>
                          <a:pt x="70583" y="36384"/>
                          <a:pt x="66416" y="38481"/>
                          <a:pt x="61151" y="39683"/>
                        </a:cubicBezTo>
                        <a:close/>
                        <a:moveTo>
                          <a:pt x="77260" y="101782"/>
                        </a:moveTo>
                        <a:lnTo>
                          <a:pt x="67153" y="111924"/>
                        </a:lnTo>
                        <a:lnTo>
                          <a:pt x="67153" y="48807"/>
                        </a:lnTo>
                        <a:lnTo>
                          <a:pt x="77260" y="58976"/>
                        </a:lnTo>
                        <a:close/>
                        <a:moveTo>
                          <a:pt x="88042" y="69794"/>
                        </a:moveTo>
                        <a:lnTo>
                          <a:pt x="98571" y="80366"/>
                        </a:lnTo>
                        <a:lnTo>
                          <a:pt x="88095" y="908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7" name="Freeform 156">
                    <a:extLst>
                      <a:ext uri="{FF2B5EF4-FFF2-40B4-BE49-F238E27FC236}">
                        <a16:creationId xmlns:a16="http://schemas.microsoft.com/office/drawing/2014/main" id="{9819C16C-23E3-FEF7-5E12-EF1D92C0EE25}"/>
                      </a:ext>
                    </a:extLst>
                  </p:cNvPr>
                  <p:cNvSpPr/>
                  <p:nvPr/>
                </p:nvSpPr>
                <p:spPr>
                  <a:xfrm>
                    <a:off x="1786950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id="{386FAD37-F784-1D03-65AE-CB361B926345}"/>
                      </a:ext>
                    </a:extLst>
                  </p:cNvPr>
                  <p:cNvSpPr/>
                  <p:nvPr/>
                </p:nvSpPr>
                <p:spPr>
                  <a:xfrm>
                    <a:off x="1778966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id="{8FB035E2-CFB1-9609-D781-6C7181AEF084}"/>
                      </a:ext>
                    </a:extLst>
                  </p:cNvPr>
                  <p:cNvSpPr/>
                  <p:nvPr/>
                </p:nvSpPr>
                <p:spPr>
                  <a:xfrm>
                    <a:off x="1782756" y="143397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29E5AD89-C24C-D939-9AB2-869F7C3C727B}"/>
                      </a:ext>
                    </a:extLst>
                  </p:cNvPr>
                  <p:cNvSpPr/>
                  <p:nvPr/>
                </p:nvSpPr>
                <p:spPr>
                  <a:xfrm>
                    <a:off x="1769412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74F3FB15-2448-7799-E47C-2DF6800C1627}"/>
                      </a:ext>
                    </a:extLst>
                  </p:cNvPr>
                  <p:cNvSpPr/>
                  <p:nvPr/>
                </p:nvSpPr>
                <p:spPr>
                  <a:xfrm>
                    <a:off x="1761428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04928F55-C470-D5B0-FB38-792CBF956186}"/>
                      </a:ext>
                    </a:extLst>
                  </p:cNvPr>
                  <p:cNvSpPr/>
                  <p:nvPr/>
                </p:nvSpPr>
                <p:spPr>
                  <a:xfrm>
                    <a:off x="1751601" y="1375456"/>
                    <a:ext cx="80988" cy="127251"/>
                  </a:xfrm>
                  <a:custGeom>
                    <a:avLst/>
                    <a:gdLst>
                      <a:gd name="connsiteX0" fmla="*/ 80988 w 80988"/>
                      <a:gd name="connsiteY0" fmla="*/ 11581 h 127251"/>
                      <a:gd name="connsiteX1" fmla="*/ 79444 w 80988"/>
                      <a:gd name="connsiteY1" fmla="*/ 11458 h 127251"/>
                      <a:gd name="connsiteX2" fmla="*/ 67161 w 80988"/>
                      <a:gd name="connsiteY2" fmla="*/ 16889 h 127251"/>
                      <a:gd name="connsiteX3" fmla="*/ 67907 w 80988"/>
                      <a:gd name="connsiteY3" fmla="*/ 19354 h 127251"/>
                      <a:gd name="connsiteX4" fmla="*/ 65775 w 80988"/>
                      <a:gd name="connsiteY4" fmla="*/ 15310 h 127251"/>
                      <a:gd name="connsiteX5" fmla="*/ 64757 w 80988"/>
                      <a:gd name="connsiteY5" fmla="*/ 10783 h 127251"/>
                      <a:gd name="connsiteX6" fmla="*/ 62353 w 80988"/>
                      <a:gd name="connsiteY6" fmla="*/ 11862 h 127251"/>
                      <a:gd name="connsiteX7" fmla="*/ 60230 w 80988"/>
                      <a:gd name="connsiteY7" fmla="*/ 9396 h 127251"/>
                      <a:gd name="connsiteX8" fmla="*/ 58537 w 80988"/>
                      <a:gd name="connsiteY8" fmla="*/ 4650 h 127251"/>
                      <a:gd name="connsiteX9" fmla="*/ 55457 w 80988"/>
                      <a:gd name="connsiteY9" fmla="*/ 8809 h 127251"/>
                      <a:gd name="connsiteX10" fmla="*/ 52185 w 80988"/>
                      <a:gd name="connsiteY10" fmla="*/ 12046 h 127251"/>
                      <a:gd name="connsiteX11" fmla="*/ 52185 w 80988"/>
                      <a:gd name="connsiteY11" fmla="*/ 12669 h 127251"/>
                      <a:gd name="connsiteX12" fmla="*/ 52773 w 80988"/>
                      <a:gd name="connsiteY12" fmla="*/ 12669 h 127251"/>
                      <a:gd name="connsiteX13" fmla="*/ 51018 w 80988"/>
                      <a:gd name="connsiteY13" fmla="*/ 12450 h 127251"/>
                      <a:gd name="connsiteX14" fmla="*/ 48035 w 80988"/>
                      <a:gd name="connsiteY14" fmla="*/ 8388 h 127251"/>
                      <a:gd name="connsiteX15" fmla="*/ 48357 w 80988"/>
                      <a:gd name="connsiteY15" fmla="*/ 12096 h 127251"/>
                      <a:gd name="connsiteX16" fmla="*/ 48737 w 80988"/>
                      <a:gd name="connsiteY16" fmla="*/ 12362 h 127251"/>
                      <a:gd name="connsiteX17" fmla="*/ 41648 w 80988"/>
                      <a:gd name="connsiteY17" fmla="*/ 13037 h 127251"/>
                      <a:gd name="connsiteX18" fmla="*/ 44982 w 80988"/>
                      <a:gd name="connsiteY18" fmla="*/ 13994 h 127251"/>
                      <a:gd name="connsiteX19" fmla="*/ 45508 w 80988"/>
                      <a:gd name="connsiteY19" fmla="*/ 13064 h 127251"/>
                      <a:gd name="connsiteX20" fmla="*/ 42604 w 80988"/>
                      <a:gd name="connsiteY20" fmla="*/ 5641 h 127251"/>
                      <a:gd name="connsiteX21" fmla="*/ 39972 w 80988"/>
                      <a:gd name="connsiteY21" fmla="*/ 0 h 127251"/>
                      <a:gd name="connsiteX22" fmla="*/ 37445 w 80988"/>
                      <a:gd name="connsiteY22" fmla="*/ 5361 h 127251"/>
                      <a:gd name="connsiteX23" fmla="*/ 33778 w 80988"/>
                      <a:gd name="connsiteY23" fmla="*/ 8537 h 127251"/>
                      <a:gd name="connsiteX24" fmla="*/ 33901 w 80988"/>
                      <a:gd name="connsiteY24" fmla="*/ 9458 h 127251"/>
                      <a:gd name="connsiteX25" fmla="*/ 35138 w 80988"/>
                      <a:gd name="connsiteY25" fmla="*/ 15134 h 127251"/>
                      <a:gd name="connsiteX26" fmla="*/ 35752 w 80988"/>
                      <a:gd name="connsiteY26" fmla="*/ 13195 h 127251"/>
                      <a:gd name="connsiteX27" fmla="*/ 38525 w 80988"/>
                      <a:gd name="connsiteY27" fmla="*/ 13257 h 127251"/>
                      <a:gd name="connsiteX28" fmla="*/ 31593 w 80988"/>
                      <a:gd name="connsiteY28" fmla="*/ 12379 h 127251"/>
                      <a:gd name="connsiteX29" fmla="*/ 28014 w 80988"/>
                      <a:gd name="connsiteY29" fmla="*/ 8870 h 127251"/>
                      <a:gd name="connsiteX30" fmla="*/ 27768 w 80988"/>
                      <a:gd name="connsiteY30" fmla="*/ 10844 h 127251"/>
                      <a:gd name="connsiteX31" fmla="*/ 24627 w 80988"/>
                      <a:gd name="connsiteY31" fmla="*/ 8774 h 127251"/>
                      <a:gd name="connsiteX32" fmla="*/ 21513 w 80988"/>
                      <a:gd name="connsiteY32" fmla="*/ 4773 h 127251"/>
                      <a:gd name="connsiteX33" fmla="*/ 19819 w 80988"/>
                      <a:gd name="connsiteY33" fmla="*/ 9607 h 127251"/>
                      <a:gd name="connsiteX34" fmla="*/ 18310 w 80988"/>
                      <a:gd name="connsiteY34" fmla="*/ 10484 h 127251"/>
                      <a:gd name="connsiteX35" fmla="*/ 17573 w 80988"/>
                      <a:gd name="connsiteY35" fmla="*/ 12423 h 127251"/>
                      <a:gd name="connsiteX36" fmla="*/ 15354 w 80988"/>
                      <a:gd name="connsiteY36" fmla="*/ 10827 h 127251"/>
                      <a:gd name="connsiteX37" fmla="*/ 12823 w 80988"/>
                      <a:gd name="connsiteY37" fmla="*/ 13242 h 127251"/>
                      <a:gd name="connsiteX38" fmla="*/ 14476 w 80988"/>
                      <a:gd name="connsiteY38" fmla="*/ 15634 h 127251"/>
                      <a:gd name="connsiteX39" fmla="*/ 13678 w 80988"/>
                      <a:gd name="connsiteY39" fmla="*/ 18775 h 127251"/>
                      <a:gd name="connsiteX40" fmla="*/ 11274 w 80988"/>
                      <a:gd name="connsiteY40" fmla="*/ 16398 h 127251"/>
                      <a:gd name="connsiteX41" fmla="*/ 12046 w 80988"/>
                      <a:gd name="connsiteY41" fmla="*/ 16959 h 127251"/>
                      <a:gd name="connsiteX42" fmla="*/ 13371 w 80988"/>
                      <a:gd name="connsiteY42" fmla="*/ 16459 h 127251"/>
                      <a:gd name="connsiteX43" fmla="*/ 13064 w 80988"/>
                      <a:gd name="connsiteY43" fmla="*/ 15845 h 127251"/>
                      <a:gd name="connsiteX44" fmla="*/ 12906 w 80988"/>
                      <a:gd name="connsiteY44" fmla="*/ 15354 h 127251"/>
                      <a:gd name="connsiteX45" fmla="*/ 12660 w 80988"/>
                      <a:gd name="connsiteY45" fmla="*/ 14766 h 127251"/>
                      <a:gd name="connsiteX46" fmla="*/ 640 w 80988"/>
                      <a:gd name="connsiteY46" fmla="*/ 11686 h 127251"/>
                      <a:gd name="connsiteX47" fmla="*/ 526 w 80988"/>
                      <a:gd name="connsiteY47" fmla="*/ 11686 h 127251"/>
                      <a:gd name="connsiteX48" fmla="*/ 526 w 80988"/>
                      <a:gd name="connsiteY48" fmla="*/ 11809 h 127251"/>
                      <a:gd name="connsiteX49" fmla="*/ 0 w 80988"/>
                      <a:gd name="connsiteY49" fmla="*/ 12643 h 127251"/>
                      <a:gd name="connsiteX50" fmla="*/ 7308 w 80988"/>
                      <a:gd name="connsiteY50" fmla="*/ 24233 h 127251"/>
                      <a:gd name="connsiteX51" fmla="*/ 7001 w 80988"/>
                      <a:gd name="connsiteY51" fmla="*/ 24320 h 127251"/>
                      <a:gd name="connsiteX52" fmla="*/ 6349 w 80988"/>
                      <a:gd name="connsiteY52" fmla="*/ 25519 h 127251"/>
                      <a:gd name="connsiteX53" fmla="*/ 7001 w 80988"/>
                      <a:gd name="connsiteY53" fmla="*/ 26171 h 127251"/>
                      <a:gd name="connsiteX54" fmla="*/ 6721 w 80988"/>
                      <a:gd name="connsiteY54" fmla="*/ 26382 h 127251"/>
                      <a:gd name="connsiteX55" fmla="*/ 5580 w 80988"/>
                      <a:gd name="connsiteY55" fmla="*/ 27523 h 127251"/>
                      <a:gd name="connsiteX56" fmla="*/ 5580 w 80988"/>
                      <a:gd name="connsiteY56" fmla="*/ 29777 h 127251"/>
                      <a:gd name="connsiteX57" fmla="*/ 6721 w 80988"/>
                      <a:gd name="connsiteY57" fmla="*/ 30944 h 127251"/>
                      <a:gd name="connsiteX58" fmla="*/ 7457 w 80988"/>
                      <a:gd name="connsiteY58" fmla="*/ 31374 h 127251"/>
                      <a:gd name="connsiteX59" fmla="*/ 6229 w 80988"/>
                      <a:gd name="connsiteY59" fmla="*/ 31751 h 127251"/>
                      <a:gd name="connsiteX60" fmla="*/ 4913 w 80988"/>
                      <a:gd name="connsiteY60" fmla="*/ 31751 h 127251"/>
                      <a:gd name="connsiteX61" fmla="*/ 4852 w 80988"/>
                      <a:gd name="connsiteY61" fmla="*/ 90087 h 127251"/>
                      <a:gd name="connsiteX62" fmla="*/ 11607 w 80988"/>
                      <a:gd name="connsiteY62" fmla="*/ 110433 h 127251"/>
                      <a:gd name="connsiteX63" fmla="*/ 29786 w 80988"/>
                      <a:gd name="connsiteY63" fmla="*/ 123926 h 127251"/>
                      <a:gd name="connsiteX64" fmla="*/ 39832 w 80988"/>
                      <a:gd name="connsiteY64" fmla="*/ 127251 h 127251"/>
                      <a:gd name="connsiteX65" fmla="*/ 62950 w 80988"/>
                      <a:gd name="connsiteY65" fmla="*/ 114714 h 127251"/>
                      <a:gd name="connsiteX66" fmla="*/ 72469 w 80988"/>
                      <a:gd name="connsiteY66" fmla="*/ 102870 h 127251"/>
                      <a:gd name="connsiteX67" fmla="*/ 72557 w 80988"/>
                      <a:gd name="connsiteY67" fmla="*/ 102712 h 127251"/>
                      <a:gd name="connsiteX68" fmla="*/ 73856 w 80988"/>
                      <a:gd name="connsiteY68" fmla="*/ 99325 h 127251"/>
                      <a:gd name="connsiteX69" fmla="*/ 74347 w 80988"/>
                      <a:gd name="connsiteY69" fmla="*/ 97106 h 127251"/>
                      <a:gd name="connsiteX70" fmla="*/ 74347 w 80988"/>
                      <a:gd name="connsiteY70" fmla="*/ 97106 h 127251"/>
                      <a:gd name="connsiteX71" fmla="*/ 74285 w 80988"/>
                      <a:gd name="connsiteY71" fmla="*/ 31681 h 127251"/>
                      <a:gd name="connsiteX72" fmla="*/ 73347 w 80988"/>
                      <a:gd name="connsiteY72" fmla="*/ 31681 h 127251"/>
                      <a:gd name="connsiteX73" fmla="*/ 72469 w 80988"/>
                      <a:gd name="connsiteY73" fmla="*/ 31278 h 127251"/>
                      <a:gd name="connsiteX74" fmla="*/ 73233 w 80988"/>
                      <a:gd name="connsiteY74" fmla="*/ 30848 h 127251"/>
                      <a:gd name="connsiteX75" fmla="*/ 74408 w 80988"/>
                      <a:gd name="connsiteY75" fmla="*/ 29707 h 127251"/>
                      <a:gd name="connsiteX76" fmla="*/ 74408 w 80988"/>
                      <a:gd name="connsiteY76" fmla="*/ 27452 h 127251"/>
                      <a:gd name="connsiteX77" fmla="*/ 73233 w 80988"/>
                      <a:gd name="connsiteY77" fmla="*/ 26286 h 127251"/>
                      <a:gd name="connsiteX78" fmla="*/ 72864 w 80988"/>
                      <a:gd name="connsiteY78" fmla="*/ 26005 h 127251"/>
                      <a:gd name="connsiteX79" fmla="*/ 73420 w 80988"/>
                      <a:gd name="connsiteY79" fmla="*/ 24745 h 127251"/>
                      <a:gd name="connsiteX80" fmla="*/ 72864 w 80988"/>
                      <a:gd name="connsiteY80" fmla="*/ 24189 h 127251"/>
                      <a:gd name="connsiteX81" fmla="*/ 80971 w 80988"/>
                      <a:gd name="connsiteY81" fmla="*/ 11581 h 127251"/>
                      <a:gd name="connsiteX82" fmla="*/ 61634 w 80988"/>
                      <a:gd name="connsiteY82" fmla="*/ 13959 h 127251"/>
                      <a:gd name="connsiteX83" fmla="*/ 63055 w 80988"/>
                      <a:gd name="connsiteY83" fmla="*/ 15345 h 127251"/>
                      <a:gd name="connsiteX84" fmla="*/ 60423 w 80988"/>
                      <a:gd name="connsiteY84" fmla="*/ 17503 h 127251"/>
                      <a:gd name="connsiteX85" fmla="*/ 60669 w 80988"/>
                      <a:gd name="connsiteY85" fmla="*/ 13678 h 127251"/>
                      <a:gd name="connsiteX86" fmla="*/ 60669 w 80988"/>
                      <a:gd name="connsiteY86" fmla="*/ 13739 h 127251"/>
                      <a:gd name="connsiteX87" fmla="*/ 61037 w 80988"/>
                      <a:gd name="connsiteY87" fmla="*/ 13836 h 127251"/>
                      <a:gd name="connsiteX88" fmla="*/ 48965 w 80988"/>
                      <a:gd name="connsiteY88" fmla="*/ 9028 h 127251"/>
                      <a:gd name="connsiteX89" fmla="*/ 49842 w 80988"/>
                      <a:gd name="connsiteY89" fmla="*/ 11660 h 127251"/>
                      <a:gd name="connsiteX90" fmla="*/ 48965 w 80988"/>
                      <a:gd name="connsiteY90" fmla="*/ 9028 h 127251"/>
                      <a:gd name="connsiteX91" fmla="*/ 28935 w 80988"/>
                      <a:gd name="connsiteY91" fmla="*/ 9423 h 127251"/>
                      <a:gd name="connsiteX92" fmla="*/ 30234 w 80988"/>
                      <a:gd name="connsiteY92" fmla="*/ 11520 h 127251"/>
                      <a:gd name="connsiteX93" fmla="*/ 28970 w 80988"/>
                      <a:gd name="connsiteY93" fmla="*/ 9423 h 127251"/>
                      <a:gd name="connsiteX94" fmla="*/ 27461 w 80988"/>
                      <a:gd name="connsiteY94" fmla="*/ 12669 h 127251"/>
                      <a:gd name="connsiteX95" fmla="*/ 28102 w 80988"/>
                      <a:gd name="connsiteY95" fmla="*/ 12669 h 127251"/>
                      <a:gd name="connsiteX96" fmla="*/ 28040 w 80988"/>
                      <a:gd name="connsiteY96" fmla="*/ 12055 h 127251"/>
                      <a:gd name="connsiteX97" fmla="*/ 27830 w 80988"/>
                      <a:gd name="connsiteY97" fmla="*/ 11037 h 127251"/>
                      <a:gd name="connsiteX98" fmla="*/ 29058 w 80988"/>
                      <a:gd name="connsiteY98" fmla="*/ 12274 h 127251"/>
                      <a:gd name="connsiteX99" fmla="*/ 25364 w 80988"/>
                      <a:gd name="connsiteY99" fmla="*/ 15784 h 127251"/>
                      <a:gd name="connsiteX100" fmla="*/ 27461 w 80988"/>
                      <a:gd name="connsiteY100" fmla="*/ 12669 h 127251"/>
                      <a:gd name="connsiteX101" fmla="*/ 17380 w 80988"/>
                      <a:gd name="connsiteY101" fmla="*/ 14617 h 127251"/>
                      <a:gd name="connsiteX102" fmla="*/ 21513 w 80988"/>
                      <a:gd name="connsiteY102" fmla="*/ 15494 h 127251"/>
                      <a:gd name="connsiteX103" fmla="*/ 17038 w 80988"/>
                      <a:gd name="connsiteY103" fmla="*/ 15064 h 127251"/>
                      <a:gd name="connsiteX104" fmla="*/ 17380 w 80988"/>
                      <a:gd name="connsiteY104" fmla="*/ 14599 h 127251"/>
                      <a:gd name="connsiteX105" fmla="*/ 7642 w 80988"/>
                      <a:gd name="connsiteY105" fmla="*/ 98720 h 127251"/>
                      <a:gd name="connsiteX106" fmla="*/ 6764 w 80988"/>
                      <a:gd name="connsiteY106" fmla="*/ 89718 h 127251"/>
                      <a:gd name="connsiteX107" fmla="*/ 6764 w 80988"/>
                      <a:gd name="connsiteY107" fmla="*/ 75681 h 127251"/>
                      <a:gd name="connsiteX108" fmla="*/ 7642 w 80988"/>
                      <a:gd name="connsiteY108" fmla="*/ 75681 h 127251"/>
                      <a:gd name="connsiteX109" fmla="*/ 11397 w 80988"/>
                      <a:gd name="connsiteY109" fmla="*/ 106730 h 127251"/>
                      <a:gd name="connsiteX110" fmla="*/ 9642 w 80988"/>
                      <a:gd name="connsiteY110" fmla="*/ 103958 h 127251"/>
                      <a:gd name="connsiteX111" fmla="*/ 9642 w 80988"/>
                      <a:gd name="connsiteY111" fmla="*/ 75716 h 127251"/>
                      <a:gd name="connsiteX112" fmla="*/ 11397 w 80988"/>
                      <a:gd name="connsiteY112" fmla="*/ 75716 h 127251"/>
                      <a:gd name="connsiteX113" fmla="*/ 15196 w 80988"/>
                      <a:gd name="connsiteY113" fmla="*/ 111117 h 127251"/>
                      <a:gd name="connsiteX114" fmla="*/ 13441 w 80988"/>
                      <a:gd name="connsiteY114" fmla="*/ 109266 h 127251"/>
                      <a:gd name="connsiteX115" fmla="*/ 13441 w 80988"/>
                      <a:gd name="connsiteY115" fmla="*/ 75628 h 127251"/>
                      <a:gd name="connsiteX116" fmla="*/ 15196 w 80988"/>
                      <a:gd name="connsiteY116" fmla="*/ 75628 h 127251"/>
                      <a:gd name="connsiteX117" fmla="*/ 19047 w 80988"/>
                      <a:gd name="connsiteY117" fmla="*/ 114539 h 127251"/>
                      <a:gd name="connsiteX118" fmla="*/ 17196 w 80988"/>
                      <a:gd name="connsiteY118" fmla="*/ 112977 h 127251"/>
                      <a:gd name="connsiteX119" fmla="*/ 17196 w 80988"/>
                      <a:gd name="connsiteY119" fmla="*/ 75689 h 127251"/>
                      <a:gd name="connsiteX120" fmla="*/ 19047 w 80988"/>
                      <a:gd name="connsiteY120" fmla="*/ 75689 h 127251"/>
                      <a:gd name="connsiteX121" fmla="*/ 22618 w 80988"/>
                      <a:gd name="connsiteY121" fmla="*/ 117276 h 127251"/>
                      <a:gd name="connsiteX122" fmla="*/ 21074 w 80988"/>
                      <a:gd name="connsiteY122" fmla="*/ 116135 h 127251"/>
                      <a:gd name="connsiteX123" fmla="*/ 21074 w 80988"/>
                      <a:gd name="connsiteY123" fmla="*/ 75654 h 127251"/>
                      <a:gd name="connsiteX124" fmla="*/ 22530 w 80988"/>
                      <a:gd name="connsiteY124" fmla="*/ 75654 h 127251"/>
                      <a:gd name="connsiteX125" fmla="*/ 22618 w 80988"/>
                      <a:gd name="connsiteY125" fmla="*/ 75935 h 127251"/>
                      <a:gd name="connsiteX126" fmla="*/ 22899 w 80988"/>
                      <a:gd name="connsiteY126" fmla="*/ 74838 h 127251"/>
                      <a:gd name="connsiteX127" fmla="*/ 6808 w 80988"/>
                      <a:gd name="connsiteY127" fmla="*/ 74838 h 127251"/>
                      <a:gd name="connsiteX128" fmla="*/ 6808 w 80988"/>
                      <a:gd name="connsiteY128" fmla="*/ 53905 h 127251"/>
                      <a:gd name="connsiteX129" fmla="*/ 22899 w 80988"/>
                      <a:gd name="connsiteY129" fmla="*/ 53905 h 127251"/>
                      <a:gd name="connsiteX130" fmla="*/ 22899 w 80988"/>
                      <a:gd name="connsiteY130" fmla="*/ 33585 h 127251"/>
                      <a:gd name="connsiteX131" fmla="*/ 39727 w 80988"/>
                      <a:gd name="connsiteY131" fmla="*/ 33585 h 127251"/>
                      <a:gd name="connsiteX132" fmla="*/ 39727 w 80988"/>
                      <a:gd name="connsiteY132" fmla="*/ 53957 h 127251"/>
                      <a:gd name="connsiteX133" fmla="*/ 22899 w 80988"/>
                      <a:gd name="connsiteY133" fmla="*/ 53957 h 127251"/>
                      <a:gd name="connsiteX134" fmla="*/ 36796 w 80988"/>
                      <a:gd name="connsiteY134" fmla="*/ 25101 h 127251"/>
                      <a:gd name="connsiteX135" fmla="*/ 37963 w 80988"/>
                      <a:gd name="connsiteY135" fmla="*/ 26268 h 127251"/>
                      <a:gd name="connsiteX136" fmla="*/ 38121 w 80988"/>
                      <a:gd name="connsiteY136" fmla="*/ 26391 h 127251"/>
                      <a:gd name="connsiteX137" fmla="*/ 25513 w 80988"/>
                      <a:gd name="connsiteY137" fmla="*/ 27382 h 127251"/>
                      <a:gd name="connsiteX138" fmla="*/ 26593 w 80988"/>
                      <a:gd name="connsiteY138" fmla="*/ 26303 h 127251"/>
                      <a:gd name="connsiteX139" fmla="*/ 26593 w 80988"/>
                      <a:gd name="connsiteY139" fmla="*/ 24048 h 127251"/>
                      <a:gd name="connsiteX140" fmla="*/ 25426 w 80988"/>
                      <a:gd name="connsiteY140" fmla="*/ 22881 h 127251"/>
                      <a:gd name="connsiteX141" fmla="*/ 24548 w 80988"/>
                      <a:gd name="connsiteY141" fmla="*/ 22451 h 127251"/>
                      <a:gd name="connsiteX142" fmla="*/ 38700 w 80988"/>
                      <a:gd name="connsiteY142" fmla="*/ 21276 h 127251"/>
                      <a:gd name="connsiteX143" fmla="*/ 37954 w 80988"/>
                      <a:gd name="connsiteY143" fmla="*/ 21715 h 127251"/>
                      <a:gd name="connsiteX144" fmla="*/ 36787 w 80988"/>
                      <a:gd name="connsiteY144" fmla="*/ 22846 h 127251"/>
                      <a:gd name="connsiteX145" fmla="*/ 36796 w 80988"/>
                      <a:gd name="connsiteY145" fmla="*/ 25084 h 127251"/>
                      <a:gd name="connsiteX146" fmla="*/ 39165 w 80988"/>
                      <a:gd name="connsiteY146" fmla="*/ 28303 h 127251"/>
                      <a:gd name="connsiteX147" fmla="*/ 56028 w 80988"/>
                      <a:gd name="connsiteY147" fmla="*/ 29137 h 127251"/>
                      <a:gd name="connsiteX148" fmla="*/ 67890 w 80988"/>
                      <a:gd name="connsiteY148" fmla="*/ 31725 h 127251"/>
                      <a:gd name="connsiteX149" fmla="*/ 13345 w 80988"/>
                      <a:gd name="connsiteY149" fmla="*/ 31725 h 127251"/>
                      <a:gd name="connsiteX150" fmla="*/ 39130 w 80988"/>
                      <a:gd name="connsiteY150" fmla="*/ 28321 h 127251"/>
                      <a:gd name="connsiteX151" fmla="*/ 54484 w 80988"/>
                      <a:gd name="connsiteY151" fmla="*/ 26180 h 127251"/>
                      <a:gd name="connsiteX152" fmla="*/ 55414 w 80988"/>
                      <a:gd name="connsiteY152" fmla="*/ 27101 h 127251"/>
                      <a:gd name="connsiteX153" fmla="*/ 40060 w 80988"/>
                      <a:gd name="connsiteY153" fmla="*/ 26426 h 127251"/>
                      <a:gd name="connsiteX154" fmla="*/ 40218 w 80988"/>
                      <a:gd name="connsiteY154" fmla="*/ 26268 h 127251"/>
                      <a:gd name="connsiteX155" fmla="*/ 41358 w 80988"/>
                      <a:gd name="connsiteY155" fmla="*/ 25127 h 127251"/>
                      <a:gd name="connsiteX156" fmla="*/ 41358 w 80988"/>
                      <a:gd name="connsiteY156" fmla="*/ 22881 h 127251"/>
                      <a:gd name="connsiteX157" fmla="*/ 40218 w 80988"/>
                      <a:gd name="connsiteY157" fmla="*/ 21715 h 127251"/>
                      <a:gd name="connsiteX158" fmla="*/ 39419 w 80988"/>
                      <a:gd name="connsiteY158" fmla="*/ 21276 h 127251"/>
                      <a:gd name="connsiteX159" fmla="*/ 40955 w 80988"/>
                      <a:gd name="connsiteY159" fmla="*/ 21276 h 127251"/>
                      <a:gd name="connsiteX160" fmla="*/ 56677 w 80988"/>
                      <a:gd name="connsiteY160" fmla="*/ 22320 h 127251"/>
                      <a:gd name="connsiteX161" fmla="*/ 55694 w 80988"/>
                      <a:gd name="connsiteY161" fmla="*/ 22776 h 127251"/>
                      <a:gd name="connsiteX162" fmla="*/ 54519 w 80988"/>
                      <a:gd name="connsiteY162" fmla="*/ 23952 h 127251"/>
                      <a:gd name="connsiteX163" fmla="*/ 54502 w 80988"/>
                      <a:gd name="connsiteY163" fmla="*/ 26111 h 127251"/>
                      <a:gd name="connsiteX164" fmla="*/ 54519 w 80988"/>
                      <a:gd name="connsiteY164" fmla="*/ 26128 h 127251"/>
                      <a:gd name="connsiteX165" fmla="*/ 65179 w 80988"/>
                      <a:gd name="connsiteY165" fmla="*/ 54010 h 127251"/>
                      <a:gd name="connsiteX166" fmla="*/ 72469 w 80988"/>
                      <a:gd name="connsiteY166" fmla="*/ 35682 h 127251"/>
                      <a:gd name="connsiteX167" fmla="*/ 72469 w 80988"/>
                      <a:gd name="connsiteY167" fmla="*/ 72355 h 127251"/>
                      <a:gd name="connsiteX168" fmla="*/ 72513 w 80988"/>
                      <a:gd name="connsiteY168" fmla="*/ 73794 h 127251"/>
                      <a:gd name="connsiteX169" fmla="*/ 72513 w 80988"/>
                      <a:gd name="connsiteY169" fmla="*/ 74838 h 127251"/>
                      <a:gd name="connsiteX170" fmla="*/ 71592 w 80988"/>
                      <a:gd name="connsiteY170" fmla="*/ 74838 h 127251"/>
                      <a:gd name="connsiteX171" fmla="*/ 71592 w 80988"/>
                      <a:gd name="connsiteY171" fmla="*/ 71452 h 127251"/>
                      <a:gd name="connsiteX172" fmla="*/ 69741 w 80988"/>
                      <a:gd name="connsiteY172" fmla="*/ 66828 h 127251"/>
                      <a:gd name="connsiteX173" fmla="*/ 69741 w 80988"/>
                      <a:gd name="connsiteY173" fmla="*/ 74838 h 127251"/>
                      <a:gd name="connsiteX174" fmla="*/ 67802 w 80988"/>
                      <a:gd name="connsiteY174" fmla="*/ 74838 h 127251"/>
                      <a:gd name="connsiteX175" fmla="*/ 67802 w 80988"/>
                      <a:gd name="connsiteY175" fmla="*/ 61941 h 127251"/>
                      <a:gd name="connsiteX176" fmla="*/ 56800 w 80988"/>
                      <a:gd name="connsiteY176" fmla="*/ 73513 h 127251"/>
                      <a:gd name="connsiteX177" fmla="*/ 56861 w 80988"/>
                      <a:gd name="connsiteY177" fmla="*/ 34533 h 127251"/>
                      <a:gd name="connsiteX178" fmla="*/ 64626 w 80988"/>
                      <a:gd name="connsiteY178" fmla="*/ 54010 h 127251"/>
                      <a:gd name="connsiteX179" fmla="*/ 62345 w 80988"/>
                      <a:gd name="connsiteY179" fmla="*/ 61099 h 127251"/>
                      <a:gd name="connsiteX180" fmla="*/ 62345 w 80988"/>
                      <a:gd name="connsiteY180" fmla="*/ 74838 h 127251"/>
                      <a:gd name="connsiteX181" fmla="*/ 60371 w 80988"/>
                      <a:gd name="connsiteY181" fmla="*/ 74838 h 127251"/>
                      <a:gd name="connsiteX182" fmla="*/ 60371 w 80988"/>
                      <a:gd name="connsiteY182" fmla="*/ 65951 h 127251"/>
                      <a:gd name="connsiteX183" fmla="*/ 58519 w 80988"/>
                      <a:gd name="connsiteY183" fmla="*/ 70574 h 127251"/>
                      <a:gd name="connsiteX184" fmla="*/ 58519 w 80988"/>
                      <a:gd name="connsiteY184" fmla="*/ 74821 h 127251"/>
                      <a:gd name="connsiteX185" fmla="*/ 56826 w 80988"/>
                      <a:gd name="connsiteY185" fmla="*/ 74821 h 127251"/>
                      <a:gd name="connsiteX186" fmla="*/ 57010 w 80988"/>
                      <a:gd name="connsiteY186" fmla="*/ 33585 h 127251"/>
                      <a:gd name="connsiteX187" fmla="*/ 58555 w 80988"/>
                      <a:gd name="connsiteY187" fmla="*/ 33585 h 127251"/>
                      <a:gd name="connsiteX188" fmla="*/ 58555 w 80988"/>
                      <a:gd name="connsiteY188" fmla="*/ 37375 h 127251"/>
                      <a:gd name="connsiteX189" fmla="*/ 60406 w 80988"/>
                      <a:gd name="connsiteY189" fmla="*/ 42034 h 127251"/>
                      <a:gd name="connsiteX190" fmla="*/ 60406 w 80988"/>
                      <a:gd name="connsiteY190" fmla="*/ 33585 h 127251"/>
                      <a:gd name="connsiteX191" fmla="*/ 62345 w 80988"/>
                      <a:gd name="connsiteY191" fmla="*/ 33585 h 127251"/>
                      <a:gd name="connsiteX192" fmla="*/ 62345 w 80988"/>
                      <a:gd name="connsiteY192" fmla="*/ 46886 h 127251"/>
                      <a:gd name="connsiteX193" fmla="*/ 64222 w 80988"/>
                      <a:gd name="connsiteY193" fmla="*/ 51615 h 127251"/>
                      <a:gd name="connsiteX194" fmla="*/ 64222 w 80988"/>
                      <a:gd name="connsiteY194" fmla="*/ 33585 h 127251"/>
                      <a:gd name="connsiteX195" fmla="*/ 65916 w 80988"/>
                      <a:gd name="connsiteY195" fmla="*/ 33585 h 127251"/>
                      <a:gd name="connsiteX196" fmla="*/ 65916 w 80988"/>
                      <a:gd name="connsiteY196" fmla="*/ 50755 h 127251"/>
                      <a:gd name="connsiteX197" fmla="*/ 64871 w 80988"/>
                      <a:gd name="connsiteY197" fmla="*/ 53282 h 127251"/>
                      <a:gd name="connsiteX198" fmla="*/ 64222 w 80988"/>
                      <a:gd name="connsiteY198" fmla="*/ 56361 h 127251"/>
                      <a:gd name="connsiteX199" fmla="*/ 64907 w 80988"/>
                      <a:gd name="connsiteY199" fmla="*/ 54703 h 127251"/>
                      <a:gd name="connsiteX200" fmla="*/ 65916 w 80988"/>
                      <a:gd name="connsiteY200" fmla="*/ 57256 h 127251"/>
                      <a:gd name="connsiteX201" fmla="*/ 65916 w 80988"/>
                      <a:gd name="connsiteY201" fmla="*/ 74803 h 127251"/>
                      <a:gd name="connsiteX202" fmla="*/ 64222 w 80988"/>
                      <a:gd name="connsiteY202" fmla="*/ 74803 h 127251"/>
                      <a:gd name="connsiteX203" fmla="*/ 67802 w 80988"/>
                      <a:gd name="connsiteY203" fmla="*/ 46008 h 127251"/>
                      <a:gd name="connsiteX204" fmla="*/ 67802 w 80988"/>
                      <a:gd name="connsiteY204" fmla="*/ 33550 h 127251"/>
                      <a:gd name="connsiteX205" fmla="*/ 69741 w 80988"/>
                      <a:gd name="connsiteY205" fmla="*/ 33550 h 127251"/>
                      <a:gd name="connsiteX206" fmla="*/ 69741 w 80988"/>
                      <a:gd name="connsiteY206" fmla="*/ 41139 h 127251"/>
                      <a:gd name="connsiteX207" fmla="*/ 71592 w 80988"/>
                      <a:gd name="connsiteY207" fmla="*/ 36515 h 127251"/>
                      <a:gd name="connsiteX208" fmla="*/ 71592 w 80988"/>
                      <a:gd name="connsiteY208" fmla="*/ 33585 h 127251"/>
                      <a:gd name="connsiteX209" fmla="*/ 72513 w 80988"/>
                      <a:gd name="connsiteY209" fmla="*/ 33585 h 127251"/>
                      <a:gd name="connsiteX210" fmla="*/ 72513 w 80988"/>
                      <a:gd name="connsiteY210" fmla="*/ 34331 h 127251"/>
                      <a:gd name="connsiteX211" fmla="*/ 71066 w 80988"/>
                      <a:gd name="connsiteY211" fmla="*/ 26312 h 127251"/>
                      <a:gd name="connsiteX212" fmla="*/ 69899 w 80988"/>
                      <a:gd name="connsiteY212" fmla="*/ 27426 h 127251"/>
                      <a:gd name="connsiteX213" fmla="*/ 69886 w 80988"/>
                      <a:gd name="connsiteY213" fmla="*/ 29660 h 127251"/>
                      <a:gd name="connsiteX214" fmla="*/ 69899 w 80988"/>
                      <a:gd name="connsiteY214" fmla="*/ 29672 h 127251"/>
                      <a:gd name="connsiteX215" fmla="*/ 70820 w 80988"/>
                      <a:gd name="connsiteY215" fmla="*/ 30602 h 127251"/>
                      <a:gd name="connsiteX216" fmla="*/ 57660 w 80988"/>
                      <a:gd name="connsiteY216" fmla="*/ 27426 h 127251"/>
                      <a:gd name="connsiteX217" fmla="*/ 57809 w 80988"/>
                      <a:gd name="connsiteY217" fmla="*/ 27268 h 127251"/>
                      <a:gd name="connsiteX218" fmla="*/ 58984 w 80988"/>
                      <a:gd name="connsiteY218" fmla="*/ 26101 h 127251"/>
                      <a:gd name="connsiteX219" fmla="*/ 58984 w 80988"/>
                      <a:gd name="connsiteY219" fmla="*/ 23846 h 127251"/>
                      <a:gd name="connsiteX220" fmla="*/ 57809 w 80988"/>
                      <a:gd name="connsiteY220" fmla="*/ 22680 h 127251"/>
                      <a:gd name="connsiteX221" fmla="*/ 57282 w 80988"/>
                      <a:gd name="connsiteY221" fmla="*/ 22337 h 127251"/>
                      <a:gd name="connsiteX222" fmla="*/ 71829 w 80988"/>
                      <a:gd name="connsiteY222" fmla="*/ 25847 h 127251"/>
                      <a:gd name="connsiteX223" fmla="*/ 71004 w 80988"/>
                      <a:gd name="connsiteY223" fmla="*/ 26277 h 127251"/>
                      <a:gd name="connsiteX224" fmla="*/ 48105 w 80988"/>
                      <a:gd name="connsiteY224" fmla="*/ 86595 h 127251"/>
                      <a:gd name="connsiteX225" fmla="*/ 46780 w 80988"/>
                      <a:gd name="connsiteY225" fmla="*/ 87209 h 127251"/>
                      <a:gd name="connsiteX226" fmla="*/ 46780 w 80988"/>
                      <a:gd name="connsiteY226" fmla="*/ 94886 h 127251"/>
                      <a:gd name="connsiteX227" fmla="*/ 41516 w 80988"/>
                      <a:gd name="connsiteY227" fmla="*/ 94886 h 127251"/>
                      <a:gd name="connsiteX228" fmla="*/ 41516 w 80988"/>
                      <a:gd name="connsiteY228" fmla="*/ 92850 h 127251"/>
                      <a:gd name="connsiteX229" fmla="*/ 42867 w 80988"/>
                      <a:gd name="connsiteY229" fmla="*/ 92850 h 127251"/>
                      <a:gd name="connsiteX230" fmla="*/ 42867 w 80988"/>
                      <a:gd name="connsiteY230" fmla="*/ 80497 h 127251"/>
                      <a:gd name="connsiteX231" fmla="*/ 44903 w 80988"/>
                      <a:gd name="connsiteY231" fmla="*/ 80497 h 127251"/>
                      <a:gd name="connsiteX232" fmla="*/ 44903 w 80988"/>
                      <a:gd name="connsiteY232" fmla="*/ 83515 h 127251"/>
                      <a:gd name="connsiteX233" fmla="*/ 45894 w 80988"/>
                      <a:gd name="connsiteY233" fmla="*/ 83515 h 127251"/>
                      <a:gd name="connsiteX234" fmla="*/ 45894 w 80988"/>
                      <a:gd name="connsiteY234" fmla="*/ 77163 h 127251"/>
                      <a:gd name="connsiteX235" fmla="*/ 49895 w 80988"/>
                      <a:gd name="connsiteY235" fmla="*/ 77163 h 127251"/>
                      <a:gd name="connsiteX236" fmla="*/ 49895 w 80988"/>
                      <a:gd name="connsiteY236" fmla="*/ 83515 h 127251"/>
                      <a:gd name="connsiteX237" fmla="*/ 51009 w 80988"/>
                      <a:gd name="connsiteY237" fmla="*/ 83515 h 127251"/>
                      <a:gd name="connsiteX238" fmla="*/ 51009 w 80988"/>
                      <a:gd name="connsiteY238" fmla="*/ 80497 h 127251"/>
                      <a:gd name="connsiteX239" fmla="*/ 52983 w 80988"/>
                      <a:gd name="connsiteY239" fmla="*/ 80497 h 127251"/>
                      <a:gd name="connsiteX240" fmla="*/ 52983 w 80988"/>
                      <a:gd name="connsiteY240" fmla="*/ 92824 h 127251"/>
                      <a:gd name="connsiteX241" fmla="*/ 54308 w 80988"/>
                      <a:gd name="connsiteY241" fmla="*/ 92824 h 127251"/>
                      <a:gd name="connsiteX242" fmla="*/ 54308 w 80988"/>
                      <a:gd name="connsiteY242" fmla="*/ 94886 h 127251"/>
                      <a:gd name="connsiteX243" fmla="*/ 49044 w 80988"/>
                      <a:gd name="connsiteY243" fmla="*/ 94886 h 127251"/>
                      <a:gd name="connsiteX244" fmla="*/ 49044 w 80988"/>
                      <a:gd name="connsiteY244" fmla="*/ 87244 h 127251"/>
                      <a:gd name="connsiteX245" fmla="*/ 48053 w 80988"/>
                      <a:gd name="connsiteY245" fmla="*/ 86621 h 127251"/>
                      <a:gd name="connsiteX246" fmla="*/ 43517 w 80988"/>
                      <a:gd name="connsiteY246" fmla="*/ 74794 h 127251"/>
                      <a:gd name="connsiteX247" fmla="*/ 43517 w 80988"/>
                      <a:gd name="connsiteY247" fmla="*/ 33559 h 127251"/>
                      <a:gd name="connsiteX248" fmla="*/ 45368 w 80988"/>
                      <a:gd name="connsiteY248" fmla="*/ 33559 h 127251"/>
                      <a:gd name="connsiteX249" fmla="*/ 45368 w 80988"/>
                      <a:gd name="connsiteY249" fmla="*/ 74794 h 127251"/>
                      <a:gd name="connsiteX250" fmla="*/ 47403 w 80988"/>
                      <a:gd name="connsiteY250" fmla="*/ 74794 h 127251"/>
                      <a:gd name="connsiteX251" fmla="*/ 47403 w 80988"/>
                      <a:gd name="connsiteY251" fmla="*/ 33559 h 127251"/>
                      <a:gd name="connsiteX252" fmla="*/ 49220 w 80988"/>
                      <a:gd name="connsiteY252" fmla="*/ 33559 h 127251"/>
                      <a:gd name="connsiteX253" fmla="*/ 49220 w 80988"/>
                      <a:gd name="connsiteY253" fmla="*/ 74794 h 127251"/>
                      <a:gd name="connsiteX254" fmla="*/ 51281 w 80988"/>
                      <a:gd name="connsiteY254" fmla="*/ 74794 h 127251"/>
                      <a:gd name="connsiteX255" fmla="*/ 51281 w 80988"/>
                      <a:gd name="connsiteY255" fmla="*/ 33559 h 127251"/>
                      <a:gd name="connsiteX256" fmla="*/ 53036 w 80988"/>
                      <a:gd name="connsiteY256" fmla="*/ 33559 h 127251"/>
                      <a:gd name="connsiteX257" fmla="*/ 53036 w 80988"/>
                      <a:gd name="connsiteY257" fmla="*/ 74794 h 127251"/>
                      <a:gd name="connsiteX258" fmla="*/ 41481 w 80988"/>
                      <a:gd name="connsiteY258" fmla="*/ 33559 h 127251"/>
                      <a:gd name="connsiteX259" fmla="*/ 41481 w 80988"/>
                      <a:gd name="connsiteY259" fmla="*/ 74794 h 127251"/>
                      <a:gd name="connsiteX260" fmla="*/ 40183 w 80988"/>
                      <a:gd name="connsiteY260" fmla="*/ 74794 h 127251"/>
                      <a:gd name="connsiteX261" fmla="*/ 40183 w 80988"/>
                      <a:gd name="connsiteY261" fmla="*/ 33559 h 127251"/>
                      <a:gd name="connsiteX262" fmla="*/ 22065 w 80988"/>
                      <a:gd name="connsiteY262" fmla="*/ 26259 h 127251"/>
                      <a:gd name="connsiteX263" fmla="*/ 23206 w 80988"/>
                      <a:gd name="connsiteY263" fmla="*/ 27426 h 127251"/>
                      <a:gd name="connsiteX264" fmla="*/ 23452 w 80988"/>
                      <a:gd name="connsiteY264" fmla="*/ 27645 h 127251"/>
                      <a:gd name="connsiteX265" fmla="*/ 9098 w 80988"/>
                      <a:gd name="connsiteY265" fmla="*/ 30821 h 127251"/>
                      <a:gd name="connsiteX266" fmla="*/ 10204 w 80988"/>
                      <a:gd name="connsiteY266" fmla="*/ 29707 h 127251"/>
                      <a:gd name="connsiteX267" fmla="*/ 10208 w 80988"/>
                      <a:gd name="connsiteY267" fmla="*/ 27536 h 127251"/>
                      <a:gd name="connsiteX268" fmla="*/ 10204 w 80988"/>
                      <a:gd name="connsiteY268" fmla="*/ 27531 h 127251"/>
                      <a:gd name="connsiteX269" fmla="*/ 10204 w 80988"/>
                      <a:gd name="connsiteY269" fmla="*/ 27487 h 127251"/>
                      <a:gd name="connsiteX270" fmla="*/ 9028 w 80988"/>
                      <a:gd name="connsiteY270" fmla="*/ 26321 h 127251"/>
                      <a:gd name="connsiteX271" fmla="*/ 8230 w 80988"/>
                      <a:gd name="connsiteY271" fmla="*/ 25891 h 127251"/>
                      <a:gd name="connsiteX272" fmla="*/ 23645 w 80988"/>
                      <a:gd name="connsiteY272" fmla="*/ 22530 h 127251"/>
                      <a:gd name="connsiteX273" fmla="*/ 23206 w 80988"/>
                      <a:gd name="connsiteY273" fmla="*/ 22838 h 127251"/>
                      <a:gd name="connsiteX274" fmla="*/ 22004 w 80988"/>
                      <a:gd name="connsiteY274" fmla="*/ 24075 h 127251"/>
                      <a:gd name="connsiteX275" fmla="*/ 22004 w 80988"/>
                      <a:gd name="connsiteY275" fmla="*/ 26329 h 127251"/>
                      <a:gd name="connsiteX276" fmla="*/ 9124 w 80988"/>
                      <a:gd name="connsiteY276" fmla="*/ 50290 h 127251"/>
                      <a:gd name="connsiteX277" fmla="*/ 9124 w 80988"/>
                      <a:gd name="connsiteY277" fmla="*/ 37902 h 127251"/>
                      <a:gd name="connsiteX278" fmla="*/ 11186 w 80988"/>
                      <a:gd name="connsiteY278" fmla="*/ 37902 h 127251"/>
                      <a:gd name="connsiteX279" fmla="*/ 11186 w 80988"/>
                      <a:gd name="connsiteY279" fmla="*/ 40920 h 127251"/>
                      <a:gd name="connsiteX280" fmla="*/ 12169 w 80988"/>
                      <a:gd name="connsiteY280" fmla="*/ 40920 h 127251"/>
                      <a:gd name="connsiteX281" fmla="*/ 12169 w 80988"/>
                      <a:gd name="connsiteY281" fmla="*/ 34603 h 127251"/>
                      <a:gd name="connsiteX282" fmla="*/ 16178 w 80988"/>
                      <a:gd name="connsiteY282" fmla="*/ 34603 h 127251"/>
                      <a:gd name="connsiteX283" fmla="*/ 16178 w 80988"/>
                      <a:gd name="connsiteY283" fmla="*/ 40946 h 127251"/>
                      <a:gd name="connsiteX284" fmla="*/ 17258 w 80988"/>
                      <a:gd name="connsiteY284" fmla="*/ 40946 h 127251"/>
                      <a:gd name="connsiteX285" fmla="*/ 17258 w 80988"/>
                      <a:gd name="connsiteY285" fmla="*/ 37928 h 127251"/>
                      <a:gd name="connsiteX286" fmla="*/ 19258 w 80988"/>
                      <a:gd name="connsiteY286" fmla="*/ 37928 h 127251"/>
                      <a:gd name="connsiteX287" fmla="*/ 19258 w 80988"/>
                      <a:gd name="connsiteY287" fmla="*/ 50290 h 127251"/>
                      <a:gd name="connsiteX288" fmla="*/ 20583 w 80988"/>
                      <a:gd name="connsiteY288" fmla="*/ 50290 h 127251"/>
                      <a:gd name="connsiteX289" fmla="*/ 20583 w 80988"/>
                      <a:gd name="connsiteY289" fmla="*/ 52325 h 127251"/>
                      <a:gd name="connsiteX290" fmla="*/ 15319 w 80988"/>
                      <a:gd name="connsiteY290" fmla="*/ 52325 h 127251"/>
                      <a:gd name="connsiteX291" fmla="*/ 15319 w 80988"/>
                      <a:gd name="connsiteY291" fmla="*/ 44649 h 127251"/>
                      <a:gd name="connsiteX292" fmla="*/ 14336 w 80988"/>
                      <a:gd name="connsiteY292" fmla="*/ 44034 h 127251"/>
                      <a:gd name="connsiteX293" fmla="*/ 13011 w 80988"/>
                      <a:gd name="connsiteY293" fmla="*/ 44649 h 127251"/>
                      <a:gd name="connsiteX294" fmla="*/ 13011 w 80988"/>
                      <a:gd name="connsiteY294" fmla="*/ 52325 h 127251"/>
                      <a:gd name="connsiteX295" fmla="*/ 7747 w 80988"/>
                      <a:gd name="connsiteY295" fmla="*/ 52325 h 127251"/>
                      <a:gd name="connsiteX296" fmla="*/ 7747 w 80988"/>
                      <a:gd name="connsiteY296" fmla="*/ 50290 h 127251"/>
                      <a:gd name="connsiteX297" fmla="*/ 31620 w 80988"/>
                      <a:gd name="connsiteY297" fmla="*/ 97202 h 127251"/>
                      <a:gd name="connsiteX298" fmla="*/ 39516 w 80988"/>
                      <a:gd name="connsiteY298" fmla="*/ 77505 h 127251"/>
                      <a:gd name="connsiteX299" fmla="*/ 39516 w 80988"/>
                      <a:gd name="connsiteY299" fmla="*/ 97202 h 127251"/>
                      <a:gd name="connsiteX300" fmla="*/ 35568 w 80988"/>
                      <a:gd name="connsiteY300" fmla="*/ 106906 h 127251"/>
                      <a:gd name="connsiteX301" fmla="*/ 35129 w 80988"/>
                      <a:gd name="connsiteY301" fmla="*/ 107397 h 127251"/>
                      <a:gd name="connsiteX302" fmla="*/ 34208 w 80988"/>
                      <a:gd name="connsiteY302" fmla="*/ 108634 h 127251"/>
                      <a:gd name="connsiteX303" fmla="*/ 34208 w 80988"/>
                      <a:gd name="connsiteY303" fmla="*/ 105028 h 127251"/>
                      <a:gd name="connsiteX304" fmla="*/ 25268 w 80988"/>
                      <a:gd name="connsiteY304" fmla="*/ 73715 h 127251"/>
                      <a:gd name="connsiteX305" fmla="*/ 25268 w 80988"/>
                      <a:gd name="connsiteY305" fmla="*/ 71680 h 127251"/>
                      <a:gd name="connsiteX306" fmla="*/ 26654 w 80988"/>
                      <a:gd name="connsiteY306" fmla="*/ 71680 h 127251"/>
                      <a:gd name="connsiteX307" fmla="*/ 26654 w 80988"/>
                      <a:gd name="connsiteY307" fmla="*/ 59327 h 127251"/>
                      <a:gd name="connsiteX308" fmla="*/ 28689 w 80988"/>
                      <a:gd name="connsiteY308" fmla="*/ 59327 h 127251"/>
                      <a:gd name="connsiteX309" fmla="*/ 28689 w 80988"/>
                      <a:gd name="connsiteY309" fmla="*/ 62345 h 127251"/>
                      <a:gd name="connsiteX310" fmla="*/ 29681 w 80988"/>
                      <a:gd name="connsiteY310" fmla="*/ 62345 h 127251"/>
                      <a:gd name="connsiteX311" fmla="*/ 29681 w 80988"/>
                      <a:gd name="connsiteY311" fmla="*/ 55993 h 127251"/>
                      <a:gd name="connsiteX312" fmla="*/ 33682 w 80988"/>
                      <a:gd name="connsiteY312" fmla="*/ 55993 h 127251"/>
                      <a:gd name="connsiteX313" fmla="*/ 33682 w 80988"/>
                      <a:gd name="connsiteY313" fmla="*/ 62345 h 127251"/>
                      <a:gd name="connsiteX314" fmla="*/ 34796 w 80988"/>
                      <a:gd name="connsiteY314" fmla="*/ 62345 h 127251"/>
                      <a:gd name="connsiteX315" fmla="*/ 34796 w 80988"/>
                      <a:gd name="connsiteY315" fmla="*/ 59327 h 127251"/>
                      <a:gd name="connsiteX316" fmla="*/ 36761 w 80988"/>
                      <a:gd name="connsiteY316" fmla="*/ 59327 h 127251"/>
                      <a:gd name="connsiteX317" fmla="*/ 36761 w 80988"/>
                      <a:gd name="connsiteY317" fmla="*/ 71680 h 127251"/>
                      <a:gd name="connsiteX318" fmla="*/ 38086 w 80988"/>
                      <a:gd name="connsiteY318" fmla="*/ 71680 h 127251"/>
                      <a:gd name="connsiteX319" fmla="*/ 38086 w 80988"/>
                      <a:gd name="connsiteY319" fmla="*/ 73715 h 127251"/>
                      <a:gd name="connsiteX320" fmla="*/ 32822 w 80988"/>
                      <a:gd name="connsiteY320" fmla="*/ 73715 h 127251"/>
                      <a:gd name="connsiteX321" fmla="*/ 32822 w 80988"/>
                      <a:gd name="connsiteY321" fmla="*/ 66038 h 127251"/>
                      <a:gd name="connsiteX322" fmla="*/ 31839 w 80988"/>
                      <a:gd name="connsiteY322" fmla="*/ 65424 h 127251"/>
                      <a:gd name="connsiteX323" fmla="*/ 30514 w 80988"/>
                      <a:gd name="connsiteY323" fmla="*/ 66038 h 127251"/>
                      <a:gd name="connsiteX324" fmla="*/ 30514 w 80988"/>
                      <a:gd name="connsiteY324" fmla="*/ 73715 h 127251"/>
                      <a:gd name="connsiteX325" fmla="*/ 28567 w 80988"/>
                      <a:gd name="connsiteY325" fmla="*/ 75689 h 127251"/>
                      <a:gd name="connsiteX326" fmla="*/ 28567 w 80988"/>
                      <a:gd name="connsiteY326" fmla="*/ 89552 h 127251"/>
                      <a:gd name="connsiteX327" fmla="*/ 26654 w 80988"/>
                      <a:gd name="connsiteY327" fmla="*/ 84717 h 127251"/>
                      <a:gd name="connsiteX328" fmla="*/ 26654 w 80988"/>
                      <a:gd name="connsiteY328" fmla="*/ 75689 h 127251"/>
                      <a:gd name="connsiteX329" fmla="*/ 39165 w 80988"/>
                      <a:gd name="connsiteY329" fmla="*/ 75689 h 127251"/>
                      <a:gd name="connsiteX330" fmla="*/ 39165 w 80988"/>
                      <a:gd name="connsiteY330" fmla="*/ 77076 h 127251"/>
                      <a:gd name="connsiteX331" fmla="*/ 37998 w 80988"/>
                      <a:gd name="connsiteY331" fmla="*/ 80032 h 127251"/>
                      <a:gd name="connsiteX332" fmla="*/ 37998 w 80988"/>
                      <a:gd name="connsiteY332" fmla="*/ 75716 h 127251"/>
                      <a:gd name="connsiteX333" fmla="*/ 39174 w 80988"/>
                      <a:gd name="connsiteY333" fmla="*/ 75716 h 127251"/>
                      <a:gd name="connsiteX334" fmla="*/ 36086 w 80988"/>
                      <a:gd name="connsiteY334" fmla="*/ 75689 h 127251"/>
                      <a:gd name="connsiteX335" fmla="*/ 36086 w 80988"/>
                      <a:gd name="connsiteY335" fmla="*/ 84744 h 127251"/>
                      <a:gd name="connsiteX336" fmla="*/ 34234 w 80988"/>
                      <a:gd name="connsiteY336" fmla="*/ 89367 h 127251"/>
                      <a:gd name="connsiteX337" fmla="*/ 34234 w 80988"/>
                      <a:gd name="connsiteY337" fmla="*/ 75716 h 127251"/>
                      <a:gd name="connsiteX338" fmla="*/ 36086 w 80988"/>
                      <a:gd name="connsiteY338" fmla="*/ 75716 h 127251"/>
                      <a:gd name="connsiteX339" fmla="*/ 30444 w 80988"/>
                      <a:gd name="connsiteY339" fmla="*/ 75689 h 127251"/>
                      <a:gd name="connsiteX340" fmla="*/ 32330 w 80988"/>
                      <a:gd name="connsiteY340" fmla="*/ 75689 h 127251"/>
                      <a:gd name="connsiteX341" fmla="*/ 32330 w 80988"/>
                      <a:gd name="connsiteY341" fmla="*/ 94114 h 127251"/>
                      <a:gd name="connsiteX342" fmla="*/ 31374 w 80988"/>
                      <a:gd name="connsiteY342" fmla="*/ 96518 h 127251"/>
                      <a:gd name="connsiteX343" fmla="*/ 30444 w 80988"/>
                      <a:gd name="connsiteY343" fmla="*/ 94237 h 127251"/>
                      <a:gd name="connsiteX344" fmla="*/ 32199 w 80988"/>
                      <a:gd name="connsiteY344" fmla="*/ 100036 h 127251"/>
                      <a:gd name="connsiteX345" fmla="*/ 32199 w 80988"/>
                      <a:gd name="connsiteY345" fmla="*/ 110933 h 127251"/>
                      <a:gd name="connsiteX346" fmla="*/ 30444 w 80988"/>
                      <a:gd name="connsiteY346" fmla="*/ 112687 h 127251"/>
                      <a:gd name="connsiteX347" fmla="*/ 30444 w 80988"/>
                      <a:gd name="connsiteY347" fmla="*/ 100097 h 127251"/>
                      <a:gd name="connsiteX348" fmla="*/ 31322 w 80988"/>
                      <a:gd name="connsiteY348" fmla="*/ 97904 h 127251"/>
                      <a:gd name="connsiteX349" fmla="*/ 24768 w 80988"/>
                      <a:gd name="connsiteY349" fmla="*/ 75689 h 127251"/>
                      <a:gd name="connsiteX350" fmla="*/ 24768 w 80988"/>
                      <a:gd name="connsiteY350" fmla="*/ 80006 h 127251"/>
                      <a:gd name="connsiteX351" fmla="*/ 23101 w 80988"/>
                      <a:gd name="connsiteY351" fmla="*/ 75874 h 127251"/>
                      <a:gd name="connsiteX352" fmla="*/ 23101 w 80988"/>
                      <a:gd name="connsiteY352" fmla="*/ 75689 h 127251"/>
                      <a:gd name="connsiteX353" fmla="*/ 23101 w 80988"/>
                      <a:gd name="connsiteY353" fmla="*/ 77225 h 127251"/>
                      <a:gd name="connsiteX354" fmla="*/ 31058 w 80988"/>
                      <a:gd name="connsiteY354" fmla="*/ 97202 h 127251"/>
                      <a:gd name="connsiteX355" fmla="*/ 23101 w 80988"/>
                      <a:gd name="connsiteY355" fmla="*/ 116951 h 127251"/>
                      <a:gd name="connsiteX356" fmla="*/ 28532 w 80988"/>
                      <a:gd name="connsiteY356" fmla="*/ 104905 h 127251"/>
                      <a:gd name="connsiteX357" fmla="*/ 28532 w 80988"/>
                      <a:gd name="connsiteY357" fmla="*/ 114442 h 127251"/>
                      <a:gd name="connsiteX358" fmla="*/ 26707 w 80988"/>
                      <a:gd name="connsiteY358" fmla="*/ 115890 h 127251"/>
                      <a:gd name="connsiteX359" fmla="*/ 26707 w 80988"/>
                      <a:gd name="connsiteY359" fmla="*/ 109415 h 127251"/>
                      <a:gd name="connsiteX360" fmla="*/ 23338 w 80988"/>
                      <a:gd name="connsiteY360" fmla="*/ 117785 h 127251"/>
                      <a:gd name="connsiteX361" fmla="*/ 24820 w 80988"/>
                      <a:gd name="connsiteY361" fmla="*/ 114179 h 127251"/>
                      <a:gd name="connsiteX362" fmla="*/ 24820 w 80988"/>
                      <a:gd name="connsiteY362" fmla="*/ 117197 h 127251"/>
                      <a:gd name="connsiteX363" fmla="*/ 23618 w 80988"/>
                      <a:gd name="connsiteY363" fmla="*/ 117943 h 127251"/>
                      <a:gd name="connsiteX364" fmla="*/ 39858 w 80988"/>
                      <a:gd name="connsiteY364" fmla="*/ 125304 h 127251"/>
                      <a:gd name="connsiteX365" fmla="*/ 30576 w 80988"/>
                      <a:gd name="connsiteY365" fmla="*/ 122163 h 127251"/>
                      <a:gd name="connsiteX366" fmla="*/ 24110 w 80988"/>
                      <a:gd name="connsiteY366" fmla="*/ 118276 h 127251"/>
                      <a:gd name="connsiteX367" fmla="*/ 39762 w 80988"/>
                      <a:gd name="connsiteY367" fmla="*/ 99080 h 127251"/>
                      <a:gd name="connsiteX368" fmla="*/ 50369 w 80988"/>
                      <a:gd name="connsiteY368" fmla="*/ 114793 h 127251"/>
                      <a:gd name="connsiteX369" fmla="*/ 54861 w 80988"/>
                      <a:gd name="connsiteY369" fmla="*/ 118302 h 127251"/>
                      <a:gd name="connsiteX370" fmla="*/ 39849 w 80988"/>
                      <a:gd name="connsiteY370" fmla="*/ 125304 h 127251"/>
                      <a:gd name="connsiteX371" fmla="*/ 56186 w 80988"/>
                      <a:gd name="connsiteY371" fmla="*/ 117408 h 127251"/>
                      <a:gd name="connsiteX372" fmla="*/ 55308 w 80988"/>
                      <a:gd name="connsiteY372" fmla="*/ 117995 h 127251"/>
                      <a:gd name="connsiteX373" fmla="*/ 51887 w 80988"/>
                      <a:gd name="connsiteY373" fmla="*/ 115363 h 127251"/>
                      <a:gd name="connsiteX374" fmla="*/ 52562 w 80988"/>
                      <a:gd name="connsiteY374" fmla="*/ 114898 h 127251"/>
                      <a:gd name="connsiteX375" fmla="*/ 52843 w 80988"/>
                      <a:gd name="connsiteY375" fmla="*/ 111319 h 127251"/>
                      <a:gd name="connsiteX376" fmla="*/ 53764 w 80988"/>
                      <a:gd name="connsiteY376" fmla="*/ 104633 h 127251"/>
                      <a:gd name="connsiteX377" fmla="*/ 54694 w 80988"/>
                      <a:gd name="connsiteY377" fmla="*/ 103651 h 127251"/>
                      <a:gd name="connsiteX378" fmla="*/ 54387 w 80988"/>
                      <a:gd name="connsiteY378" fmla="*/ 101677 h 127251"/>
                      <a:gd name="connsiteX379" fmla="*/ 54598 w 80988"/>
                      <a:gd name="connsiteY379" fmla="*/ 100571 h 127251"/>
                      <a:gd name="connsiteX380" fmla="*/ 52132 w 80988"/>
                      <a:gd name="connsiteY380" fmla="*/ 104484 h 127251"/>
                      <a:gd name="connsiteX381" fmla="*/ 50597 w 80988"/>
                      <a:gd name="connsiteY381" fmla="*/ 105037 h 127251"/>
                      <a:gd name="connsiteX382" fmla="*/ 51641 w 80988"/>
                      <a:gd name="connsiteY382" fmla="*/ 98623 h 127251"/>
                      <a:gd name="connsiteX383" fmla="*/ 48930 w 80988"/>
                      <a:gd name="connsiteY383" fmla="*/ 98255 h 127251"/>
                      <a:gd name="connsiteX384" fmla="*/ 48009 w 80988"/>
                      <a:gd name="connsiteY384" fmla="*/ 99948 h 127251"/>
                      <a:gd name="connsiteX385" fmla="*/ 46587 w 80988"/>
                      <a:gd name="connsiteY385" fmla="*/ 101001 h 127251"/>
                      <a:gd name="connsiteX386" fmla="*/ 46833 w 80988"/>
                      <a:gd name="connsiteY386" fmla="*/ 101677 h 127251"/>
                      <a:gd name="connsiteX387" fmla="*/ 46342 w 80988"/>
                      <a:gd name="connsiteY387" fmla="*/ 102554 h 127251"/>
                      <a:gd name="connsiteX388" fmla="*/ 46956 w 80988"/>
                      <a:gd name="connsiteY388" fmla="*/ 104124 h 127251"/>
                      <a:gd name="connsiteX389" fmla="*/ 45508 w 80988"/>
                      <a:gd name="connsiteY389" fmla="*/ 103510 h 127251"/>
                      <a:gd name="connsiteX390" fmla="*/ 42946 w 80988"/>
                      <a:gd name="connsiteY390" fmla="*/ 100641 h 127251"/>
                      <a:gd name="connsiteX391" fmla="*/ 43324 w 80988"/>
                      <a:gd name="connsiteY391" fmla="*/ 102492 h 127251"/>
                      <a:gd name="connsiteX392" fmla="*/ 43166 w 80988"/>
                      <a:gd name="connsiteY392" fmla="*/ 105546 h 127251"/>
                      <a:gd name="connsiteX393" fmla="*/ 39990 w 80988"/>
                      <a:gd name="connsiteY393" fmla="*/ 97132 h 127251"/>
                      <a:gd name="connsiteX394" fmla="*/ 56168 w 80988"/>
                      <a:gd name="connsiteY394" fmla="*/ 97132 h 127251"/>
                      <a:gd name="connsiteX395" fmla="*/ 56282 w 80988"/>
                      <a:gd name="connsiteY395" fmla="*/ 74786 h 127251"/>
                      <a:gd name="connsiteX396" fmla="*/ 55098 w 80988"/>
                      <a:gd name="connsiteY396" fmla="*/ 74786 h 127251"/>
                      <a:gd name="connsiteX397" fmla="*/ 55098 w 80988"/>
                      <a:gd name="connsiteY397" fmla="*/ 33550 h 127251"/>
                      <a:gd name="connsiteX398" fmla="*/ 56273 w 80988"/>
                      <a:gd name="connsiteY398" fmla="*/ 33550 h 127251"/>
                      <a:gd name="connsiteX399" fmla="*/ 69530 w 80988"/>
                      <a:gd name="connsiteY399" fmla="*/ 104124 h 127251"/>
                      <a:gd name="connsiteX400" fmla="*/ 65617 w 80988"/>
                      <a:gd name="connsiteY400" fmla="*/ 109248 h 127251"/>
                      <a:gd name="connsiteX401" fmla="*/ 65617 w 80988"/>
                      <a:gd name="connsiteY401" fmla="*/ 108301 h 127251"/>
                      <a:gd name="connsiteX402" fmla="*/ 64635 w 80988"/>
                      <a:gd name="connsiteY402" fmla="*/ 107678 h 127251"/>
                      <a:gd name="connsiteX403" fmla="*/ 63310 w 80988"/>
                      <a:gd name="connsiteY403" fmla="*/ 108301 h 127251"/>
                      <a:gd name="connsiteX404" fmla="*/ 63310 w 80988"/>
                      <a:gd name="connsiteY404" fmla="*/ 111749 h 127251"/>
                      <a:gd name="connsiteX405" fmla="*/ 58283 w 80988"/>
                      <a:gd name="connsiteY405" fmla="*/ 115969 h 127251"/>
                      <a:gd name="connsiteX406" fmla="*/ 58037 w 80988"/>
                      <a:gd name="connsiteY406" fmla="*/ 115969 h 127251"/>
                      <a:gd name="connsiteX407" fmla="*/ 58037 w 80988"/>
                      <a:gd name="connsiteY407" fmla="*/ 113933 h 127251"/>
                      <a:gd name="connsiteX408" fmla="*/ 59397 w 80988"/>
                      <a:gd name="connsiteY408" fmla="*/ 113933 h 127251"/>
                      <a:gd name="connsiteX409" fmla="*/ 59397 w 80988"/>
                      <a:gd name="connsiteY409" fmla="*/ 101545 h 127251"/>
                      <a:gd name="connsiteX410" fmla="*/ 61459 w 80988"/>
                      <a:gd name="connsiteY410" fmla="*/ 101545 h 127251"/>
                      <a:gd name="connsiteX411" fmla="*/ 61459 w 80988"/>
                      <a:gd name="connsiteY411" fmla="*/ 104563 h 127251"/>
                      <a:gd name="connsiteX412" fmla="*/ 62441 w 80988"/>
                      <a:gd name="connsiteY412" fmla="*/ 104563 h 127251"/>
                      <a:gd name="connsiteX413" fmla="*/ 62441 w 80988"/>
                      <a:gd name="connsiteY413" fmla="*/ 98246 h 127251"/>
                      <a:gd name="connsiteX414" fmla="*/ 66451 w 80988"/>
                      <a:gd name="connsiteY414" fmla="*/ 98246 h 127251"/>
                      <a:gd name="connsiteX415" fmla="*/ 66451 w 80988"/>
                      <a:gd name="connsiteY415" fmla="*/ 104598 h 127251"/>
                      <a:gd name="connsiteX416" fmla="*/ 67530 w 80988"/>
                      <a:gd name="connsiteY416" fmla="*/ 104598 h 127251"/>
                      <a:gd name="connsiteX417" fmla="*/ 67530 w 80988"/>
                      <a:gd name="connsiteY417" fmla="*/ 101545 h 127251"/>
                      <a:gd name="connsiteX418" fmla="*/ 69530 w 80988"/>
                      <a:gd name="connsiteY418" fmla="*/ 101545 h 127251"/>
                      <a:gd name="connsiteX419" fmla="*/ 72522 w 80988"/>
                      <a:gd name="connsiteY419" fmla="*/ 97106 h 127251"/>
                      <a:gd name="connsiteX420" fmla="*/ 56300 w 80988"/>
                      <a:gd name="connsiteY420" fmla="*/ 97106 h 127251"/>
                      <a:gd name="connsiteX421" fmla="*/ 56300 w 80988"/>
                      <a:gd name="connsiteY421" fmla="*/ 75593 h 127251"/>
                      <a:gd name="connsiteX422" fmla="*/ 72469 w 80988"/>
                      <a:gd name="connsiteY422" fmla="*/ 75593 h 127251"/>
                      <a:gd name="connsiteX423" fmla="*/ 71645 w 80988"/>
                      <a:gd name="connsiteY423" fmla="*/ 23750 h 127251"/>
                      <a:gd name="connsiteX424" fmla="*/ 40937 w 80988"/>
                      <a:gd name="connsiteY424" fmla="*/ 19126 h 127251"/>
                      <a:gd name="connsiteX425" fmla="*/ 8581 w 80988"/>
                      <a:gd name="connsiteY425" fmla="*/ 23785 h 127251"/>
                      <a:gd name="connsiteX426" fmla="*/ 2167 w 80988"/>
                      <a:gd name="connsiteY426" fmla="*/ 12537 h 127251"/>
                      <a:gd name="connsiteX427" fmla="*/ 11634 w 80988"/>
                      <a:gd name="connsiteY427" fmla="*/ 15169 h 127251"/>
                      <a:gd name="connsiteX428" fmla="*/ 11353 w 80988"/>
                      <a:gd name="connsiteY428" fmla="*/ 15169 h 127251"/>
                      <a:gd name="connsiteX429" fmla="*/ 14740 w 80988"/>
                      <a:gd name="connsiteY429" fmla="*/ 19205 h 127251"/>
                      <a:gd name="connsiteX430" fmla="*/ 15696 w 80988"/>
                      <a:gd name="connsiteY430" fmla="*/ 14520 h 127251"/>
                      <a:gd name="connsiteX431" fmla="*/ 15362 w 80988"/>
                      <a:gd name="connsiteY431" fmla="*/ 11888 h 127251"/>
                      <a:gd name="connsiteX432" fmla="*/ 15854 w 80988"/>
                      <a:gd name="connsiteY432" fmla="*/ 14564 h 127251"/>
                      <a:gd name="connsiteX433" fmla="*/ 22697 w 80988"/>
                      <a:gd name="connsiteY433" fmla="*/ 15441 h 127251"/>
                      <a:gd name="connsiteX434" fmla="*/ 18653 w 80988"/>
                      <a:gd name="connsiteY434" fmla="*/ 12634 h 127251"/>
                      <a:gd name="connsiteX435" fmla="*/ 19214 w 80988"/>
                      <a:gd name="connsiteY435" fmla="*/ 11186 h 127251"/>
                      <a:gd name="connsiteX436" fmla="*/ 20969 w 80988"/>
                      <a:gd name="connsiteY436" fmla="*/ 10169 h 127251"/>
                      <a:gd name="connsiteX437" fmla="*/ 21653 w 80988"/>
                      <a:gd name="connsiteY437" fmla="*/ 5948 h 127251"/>
                      <a:gd name="connsiteX438" fmla="*/ 23496 w 80988"/>
                      <a:gd name="connsiteY438" fmla="*/ 9958 h 127251"/>
                      <a:gd name="connsiteX439" fmla="*/ 26768 w 80988"/>
                      <a:gd name="connsiteY439" fmla="*/ 11432 h 127251"/>
                      <a:gd name="connsiteX440" fmla="*/ 24671 w 80988"/>
                      <a:gd name="connsiteY440" fmla="*/ 16696 h 127251"/>
                      <a:gd name="connsiteX441" fmla="*/ 30251 w 80988"/>
                      <a:gd name="connsiteY441" fmla="*/ 11958 h 127251"/>
                      <a:gd name="connsiteX442" fmla="*/ 39648 w 80988"/>
                      <a:gd name="connsiteY442" fmla="*/ 13099 h 127251"/>
                      <a:gd name="connsiteX443" fmla="*/ 35428 w 80988"/>
                      <a:gd name="connsiteY443" fmla="*/ 11002 h 127251"/>
                      <a:gd name="connsiteX444" fmla="*/ 35120 w 80988"/>
                      <a:gd name="connsiteY444" fmla="*/ 9089 h 127251"/>
                      <a:gd name="connsiteX445" fmla="*/ 34875 w 80988"/>
                      <a:gd name="connsiteY445" fmla="*/ 7545 h 127251"/>
                      <a:gd name="connsiteX446" fmla="*/ 37551 w 80988"/>
                      <a:gd name="connsiteY446" fmla="*/ 6747 h 127251"/>
                      <a:gd name="connsiteX447" fmla="*/ 38481 w 80988"/>
                      <a:gd name="connsiteY447" fmla="*/ 7545 h 127251"/>
                      <a:gd name="connsiteX448" fmla="*/ 40016 w 80988"/>
                      <a:gd name="connsiteY448" fmla="*/ 1325 h 127251"/>
                      <a:gd name="connsiteX449" fmla="*/ 41437 w 80988"/>
                      <a:gd name="connsiteY449" fmla="*/ 7212 h 127251"/>
                      <a:gd name="connsiteX450" fmla="*/ 42271 w 80988"/>
                      <a:gd name="connsiteY450" fmla="*/ 6896 h 127251"/>
                      <a:gd name="connsiteX451" fmla="*/ 44903 w 80988"/>
                      <a:gd name="connsiteY451" fmla="*/ 11432 h 127251"/>
                      <a:gd name="connsiteX452" fmla="*/ 40428 w 80988"/>
                      <a:gd name="connsiteY452" fmla="*/ 12967 h 127251"/>
                      <a:gd name="connsiteX453" fmla="*/ 49860 w 80988"/>
                      <a:gd name="connsiteY453" fmla="*/ 12572 h 127251"/>
                      <a:gd name="connsiteX454" fmla="*/ 53369 w 80988"/>
                      <a:gd name="connsiteY454" fmla="*/ 11432 h 127251"/>
                      <a:gd name="connsiteX455" fmla="*/ 56001 w 80988"/>
                      <a:gd name="connsiteY455" fmla="*/ 9949 h 127251"/>
                      <a:gd name="connsiteX456" fmla="*/ 56589 w 80988"/>
                      <a:gd name="connsiteY456" fmla="*/ 9949 h 127251"/>
                      <a:gd name="connsiteX457" fmla="*/ 56589 w 80988"/>
                      <a:gd name="connsiteY457" fmla="*/ 9335 h 127251"/>
                      <a:gd name="connsiteX458" fmla="*/ 58344 w 80988"/>
                      <a:gd name="connsiteY458" fmla="*/ 6036 h 127251"/>
                      <a:gd name="connsiteX459" fmla="*/ 58958 w 80988"/>
                      <a:gd name="connsiteY459" fmla="*/ 10133 h 127251"/>
                      <a:gd name="connsiteX460" fmla="*/ 61239 w 80988"/>
                      <a:gd name="connsiteY460" fmla="*/ 12388 h 127251"/>
                      <a:gd name="connsiteX461" fmla="*/ 61020 w 80988"/>
                      <a:gd name="connsiteY461" fmla="*/ 12476 h 127251"/>
                      <a:gd name="connsiteX462" fmla="*/ 60406 w 80988"/>
                      <a:gd name="connsiteY462" fmla="*/ 18617 h 127251"/>
                      <a:gd name="connsiteX463" fmla="*/ 62599 w 80988"/>
                      <a:gd name="connsiteY463" fmla="*/ 13073 h 127251"/>
                      <a:gd name="connsiteX464" fmla="*/ 64749 w 80988"/>
                      <a:gd name="connsiteY464" fmla="*/ 11932 h 127251"/>
                      <a:gd name="connsiteX465" fmla="*/ 64599 w 80988"/>
                      <a:gd name="connsiteY465" fmla="*/ 14740 h 127251"/>
                      <a:gd name="connsiteX466" fmla="*/ 64599 w 80988"/>
                      <a:gd name="connsiteY466" fmla="*/ 15047 h 127251"/>
                      <a:gd name="connsiteX467" fmla="*/ 67898 w 80988"/>
                      <a:gd name="connsiteY467" fmla="*/ 20504 h 127251"/>
                      <a:gd name="connsiteX468" fmla="*/ 68355 w 80988"/>
                      <a:gd name="connsiteY468" fmla="*/ 15380 h 127251"/>
                      <a:gd name="connsiteX469" fmla="*/ 77821 w 80988"/>
                      <a:gd name="connsiteY469" fmla="*/ 12458 h 127251"/>
                      <a:gd name="connsiteX470" fmla="*/ 71592 w 80988"/>
                      <a:gd name="connsiteY470" fmla="*/ 23785 h 127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</a:cxnLst>
                    <a:rect l="l" t="t" r="r" b="b"/>
                    <a:pathLst>
                      <a:path w="80988" h="127251">
                        <a:moveTo>
                          <a:pt x="80988" y="11581"/>
                        </a:moveTo>
                        <a:lnTo>
                          <a:pt x="79444" y="11458"/>
                        </a:lnTo>
                        <a:cubicBezTo>
                          <a:pt x="74891" y="11063"/>
                          <a:pt x="67056" y="9888"/>
                          <a:pt x="67161" y="16889"/>
                        </a:cubicBezTo>
                        <a:cubicBezTo>
                          <a:pt x="70671" y="15871"/>
                          <a:pt x="71943" y="19354"/>
                          <a:pt x="67907" y="19354"/>
                        </a:cubicBezTo>
                        <a:cubicBezTo>
                          <a:pt x="66056" y="19354"/>
                          <a:pt x="65810" y="16573"/>
                          <a:pt x="65775" y="15310"/>
                        </a:cubicBezTo>
                        <a:cubicBezTo>
                          <a:pt x="67354" y="13836"/>
                          <a:pt x="67784" y="10783"/>
                          <a:pt x="64757" y="10783"/>
                        </a:cubicBezTo>
                        <a:cubicBezTo>
                          <a:pt x="63884" y="10951"/>
                          <a:pt x="63061" y="11320"/>
                          <a:pt x="62353" y="11862"/>
                        </a:cubicBezTo>
                        <a:cubicBezTo>
                          <a:pt x="62144" y="10717"/>
                          <a:pt x="61331" y="9774"/>
                          <a:pt x="60230" y="9396"/>
                        </a:cubicBezTo>
                        <a:cubicBezTo>
                          <a:pt x="60327" y="7642"/>
                          <a:pt x="60046" y="5817"/>
                          <a:pt x="58537" y="4650"/>
                        </a:cubicBezTo>
                        <a:cubicBezTo>
                          <a:pt x="56862" y="5412"/>
                          <a:pt x="55698" y="6984"/>
                          <a:pt x="55457" y="8809"/>
                        </a:cubicBezTo>
                        <a:cubicBezTo>
                          <a:pt x="53703" y="8931"/>
                          <a:pt x="52185" y="9739"/>
                          <a:pt x="52185" y="12046"/>
                        </a:cubicBezTo>
                        <a:lnTo>
                          <a:pt x="52185" y="12669"/>
                        </a:lnTo>
                        <a:lnTo>
                          <a:pt x="52773" y="12669"/>
                        </a:lnTo>
                        <a:cubicBezTo>
                          <a:pt x="58748" y="12669"/>
                          <a:pt x="52957" y="21328"/>
                          <a:pt x="51018" y="12450"/>
                        </a:cubicBezTo>
                        <a:cubicBezTo>
                          <a:pt x="54659" y="10695"/>
                          <a:pt x="50220" y="5361"/>
                          <a:pt x="48035" y="8388"/>
                        </a:cubicBezTo>
                        <a:cubicBezTo>
                          <a:pt x="47100" y="9500"/>
                          <a:pt x="47244" y="11161"/>
                          <a:pt x="48357" y="12096"/>
                        </a:cubicBezTo>
                        <a:cubicBezTo>
                          <a:pt x="48476" y="12195"/>
                          <a:pt x="48603" y="12285"/>
                          <a:pt x="48737" y="12362"/>
                        </a:cubicBezTo>
                        <a:cubicBezTo>
                          <a:pt x="48491" y="17626"/>
                          <a:pt x="41648" y="16275"/>
                          <a:pt x="41648" y="13037"/>
                        </a:cubicBezTo>
                        <a:cubicBezTo>
                          <a:pt x="41648" y="8326"/>
                          <a:pt x="44210" y="12450"/>
                          <a:pt x="44982" y="13994"/>
                        </a:cubicBezTo>
                        <a:lnTo>
                          <a:pt x="45508" y="13064"/>
                        </a:lnTo>
                        <a:cubicBezTo>
                          <a:pt x="46956" y="10432"/>
                          <a:pt x="47570" y="3641"/>
                          <a:pt x="42604" y="5641"/>
                        </a:cubicBezTo>
                        <a:cubicBezTo>
                          <a:pt x="42604" y="4071"/>
                          <a:pt x="41683" y="737"/>
                          <a:pt x="39972" y="0"/>
                        </a:cubicBezTo>
                        <a:cubicBezTo>
                          <a:pt x="38121" y="1141"/>
                          <a:pt x="37630" y="3387"/>
                          <a:pt x="37445" y="5361"/>
                        </a:cubicBezTo>
                        <a:cubicBezTo>
                          <a:pt x="35103" y="4343"/>
                          <a:pt x="33410" y="6378"/>
                          <a:pt x="33778" y="8537"/>
                        </a:cubicBezTo>
                        <a:lnTo>
                          <a:pt x="33901" y="9458"/>
                        </a:lnTo>
                        <a:cubicBezTo>
                          <a:pt x="34198" y="11373"/>
                          <a:pt x="34612" y="13269"/>
                          <a:pt x="35138" y="15134"/>
                        </a:cubicBezTo>
                        <a:lnTo>
                          <a:pt x="35752" y="13195"/>
                        </a:lnTo>
                        <a:cubicBezTo>
                          <a:pt x="36366" y="11186"/>
                          <a:pt x="38279" y="9528"/>
                          <a:pt x="38525" y="13257"/>
                        </a:cubicBezTo>
                        <a:cubicBezTo>
                          <a:pt x="38586" y="14608"/>
                          <a:pt x="33594" y="19267"/>
                          <a:pt x="31593" y="12379"/>
                        </a:cubicBezTo>
                        <a:cubicBezTo>
                          <a:pt x="34919" y="10493"/>
                          <a:pt x="30356" y="5071"/>
                          <a:pt x="28014" y="8870"/>
                        </a:cubicBezTo>
                        <a:cubicBezTo>
                          <a:pt x="27633" y="9455"/>
                          <a:pt x="27543" y="10183"/>
                          <a:pt x="27768" y="10844"/>
                        </a:cubicBezTo>
                        <a:cubicBezTo>
                          <a:pt x="27188" y="9623"/>
                          <a:pt x="25978" y="8825"/>
                          <a:pt x="24627" y="8774"/>
                        </a:cubicBezTo>
                        <a:cubicBezTo>
                          <a:pt x="24320" y="7238"/>
                          <a:pt x="23206" y="5203"/>
                          <a:pt x="21513" y="4773"/>
                        </a:cubicBezTo>
                        <a:cubicBezTo>
                          <a:pt x="19881" y="5598"/>
                          <a:pt x="19819" y="8001"/>
                          <a:pt x="19819" y="9607"/>
                        </a:cubicBezTo>
                        <a:lnTo>
                          <a:pt x="18310" y="10484"/>
                        </a:lnTo>
                        <a:cubicBezTo>
                          <a:pt x="18011" y="11109"/>
                          <a:pt x="17765" y="11757"/>
                          <a:pt x="17573" y="12423"/>
                        </a:cubicBezTo>
                        <a:cubicBezTo>
                          <a:pt x="17270" y="11457"/>
                          <a:pt x="16366" y="10807"/>
                          <a:pt x="15354" y="10827"/>
                        </a:cubicBezTo>
                        <a:cubicBezTo>
                          <a:pt x="13988" y="10795"/>
                          <a:pt x="12854" y="11876"/>
                          <a:pt x="12823" y="13242"/>
                        </a:cubicBezTo>
                        <a:cubicBezTo>
                          <a:pt x="12797" y="14314"/>
                          <a:pt x="13465" y="15279"/>
                          <a:pt x="14476" y="15634"/>
                        </a:cubicBezTo>
                        <a:cubicBezTo>
                          <a:pt x="14405" y="16721"/>
                          <a:pt x="14135" y="17787"/>
                          <a:pt x="13678" y="18775"/>
                        </a:cubicBezTo>
                        <a:cubicBezTo>
                          <a:pt x="12292" y="21407"/>
                          <a:pt x="7177" y="16003"/>
                          <a:pt x="11274" y="16398"/>
                        </a:cubicBezTo>
                        <a:cubicBezTo>
                          <a:pt x="11678" y="16398"/>
                          <a:pt x="11827" y="16705"/>
                          <a:pt x="12046" y="16959"/>
                        </a:cubicBezTo>
                        <a:cubicBezTo>
                          <a:pt x="12564" y="17573"/>
                          <a:pt x="13985" y="17837"/>
                          <a:pt x="13371" y="16459"/>
                        </a:cubicBezTo>
                        <a:cubicBezTo>
                          <a:pt x="13257" y="16257"/>
                          <a:pt x="13160" y="16056"/>
                          <a:pt x="13064" y="15845"/>
                        </a:cubicBezTo>
                        <a:lnTo>
                          <a:pt x="12906" y="15354"/>
                        </a:lnTo>
                        <a:lnTo>
                          <a:pt x="12660" y="14766"/>
                        </a:lnTo>
                        <a:cubicBezTo>
                          <a:pt x="10809" y="10054"/>
                          <a:pt x="4615" y="11072"/>
                          <a:pt x="640" y="11686"/>
                        </a:cubicBezTo>
                        <a:lnTo>
                          <a:pt x="526" y="11686"/>
                        </a:lnTo>
                        <a:lnTo>
                          <a:pt x="526" y="11809"/>
                        </a:lnTo>
                        <a:lnTo>
                          <a:pt x="0" y="12643"/>
                        </a:lnTo>
                        <a:cubicBezTo>
                          <a:pt x="4097" y="15275"/>
                          <a:pt x="7642" y="18986"/>
                          <a:pt x="7308" y="24233"/>
                        </a:cubicBezTo>
                        <a:lnTo>
                          <a:pt x="7001" y="24320"/>
                        </a:lnTo>
                        <a:cubicBezTo>
                          <a:pt x="6490" y="24471"/>
                          <a:pt x="6198" y="25008"/>
                          <a:pt x="6349" y="25519"/>
                        </a:cubicBezTo>
                        <a:cubicBezTo>
                          <a:pt x="6442" y="25833"/>
                          <a:pt x="6687" y="26078"/>
                          <a:pt x="7001" y="26171"/>
                        </a:cubicBezTo>
                        <a:cubicBezTo>
                          <a:pt x="6900" y="26229"/>
                          <a:pt x="6805" y="26300"/>
                          <a:pt x="6721" y="26382"/>
                        </a:cubicBezTo>
                        <a:lnTo>
                          <a:pt x="5580" y="27523"/>
                        </a:lnTo>
                        <a:cubicBezTo>
                          <a:pt x="4968" y="28150"/>
                          <a:pt x="4968" y="29150"/>
                          <a:pt x="5580" y="29777"/>
                        </a:cubicBezTo>
                        <a:lnTo>
                          <a:pt x="6721" y="30944"/>
                        </a:lnTo>
                        <a:cubicBezTo>
                          <a:pt x="6927" y="31146"/>
                          <a:pt x="7180" y="31293"/>
                          <a:pt x="7457" y="31374"/>
                        </a:cubicBezTo>
                        <a:lnTo>
                          <a:pt x="6229" y="31751"/>
                        </a:lnTo>
                        <a:lnTo>
                          <a:pt x="4913" y="31751"/>
                        </a:lnTo>
                        <a:lnTo>
                          <a:pt x="4852" y="90087"/>
                        </a:lnTo>
                        <a:cubicBezTo>
                          <a:pt x="4852" y="100317"/>
                          <a:pt x="5931" y="103896"/>
                          <a:pt x="11607" y="110433"/>
                        </a:cubicBezTo>
                        <a:cubicBezTo>
                          <a:pt x="17705" y="117513"/>
                          <a:pt x="27321" y="122786"/>
                          <a:pt x="29786" y="123926"/>
                        </a:cubicBezTo>
                        <a:cubicBezTo>
                          <a:pt x="32067" y="124979"/>
                          <a:pt x="37182" y="127251"/>
                          <a:pt x="39832" y="127251"/>
                        </a:cubicBezTo>
                        <a:cubicBezTo>
                          <a:pt x="45903" y="127251"/>
                          <a:pt x="58598" y="118566"/>
                          <a:pt x="62950" y="114714"/>
                        </a:cubicBezTo>
                        <a:cubicBezTo>
                          <a:pt x="66751" y="111314"/>
                          <a:pt x="69967" y="107313"/>
                          <a:pt x="72469" y="102870"/>
                        </a:cubicBezTo>
                        <a:lnTo>
                          <a:pt x="72557" y="102712"/>
                        </a:lnTo>
                        <a:cubicBezTo>
                          <a:pt x="73048" y="101633"/>
                          <a:pt x="73391" y="100650"/>
                          <a:pt x="73856" y="99325"/>
                        </a:cubicBezTo>
                        <a:cubicBezTo>
                          <a:pt x="74092" y="98603"/>
                          <a:pt x="74257" y="97860"/>
                          <a:pt x="74347" y="97106"/>
                        </a:cubicBezTo>
                        <a:lnTo>
                          <a:pt x="74347" y="97106"/>
                        </a:lnTo>
                        <a:lnTo>
                          <a:pt x="74285" y="31681"/>
                        </a:lnTo>
                        <a:lnTo>
                          <a:pt x="73347" y="31681"/>
                        </a:lnTo>
                        <a:lnTo>
                          <a:pt x="72469" y="31278"/>
                        </a:lnTo>
                        <a:cubicBezTo>
                          <a:pt x="72763" y="31220"/>
                          <a:pt x="73031" y="31070"/>
                          <a:pt x="73233" y="30848"/>
                        </a:cubicBezTo>
                        <a:lnTo>
                          <a:pt x="74408" y="29707"/>
                        </a:lnTo>
                        <a:cubicBezTo>
                          <a:pt x="75020" y="29080"/>
                          <a:pt x="75020" y="28080"/>
                          <a:pt x="74408" y="27452"/>
                        </a:cubicBezTo>
                        <a:lnTo>
                          <a:pt x="73233" y="26286"/>
                        </a:lnTo>
                        <a:cubicBezTo>
                          <a:pt x="73126" y="26173"/>
                          <a:pt x="73001" y="26078"/>
                          <a:pt x="72864" y="26005"/>
                        </a:cubicBezTo>
                        <a:cubicBezTo>
                          <a:pt x="73366" y="25810"/>
                          <a:pt x="73614" y="25247"/>
                          <a:pt x="73420" y="24745"/>
                        </a:cubicBezTo>
                        <a:cubicBezTo>
                          <a:pt x="73321" y="24490"/>
                          <a:pt x="73119" y="24288"/>
                          <a:pt x="72864" y="24189"/>
                        </a:cubicBezTo>
                        <a:cubicBezTo>
                          <a:pt x="71355" y="19161"/>
                          <a:pt x="77760" y="13897"/>
                          <a:pt x="80971" y="11581"/>
                        </a:cubicBezTo>
                        <a:close/>
                        <a:moveTo>
                          <a:pt x="61634" y="13959"/>
                        </a:moveTo>
                        <a:cubicBezTo>
                          <a:pt x="62334" y="14110"/>
                          <a:pt x="62887" y="14648"/>
                          <a:pt x="63055" y="15345"/>
                        </a:cubicBezTo>
                        <a:cubicBezTo>
                          <a:pt x="63205" y="16178"/>
                          <a:pt x="61608" y="17503"/>
                          <a:pt x="60423" y="17503"/>
                        </a:cubicBezTo>
                        <a:cubicBezTo>
                          <a:pt x="59239" y="17503"/>
                          <a:pt x="56168" y="13994"/>
                          <a:pt x="60669" y="13678"/>
                        </a:cubicBezTo>
                        <a:lnTo>
                          <a:pt x="60669" y="13739"/>
                        </a:lnTo>
                        <a:lnTo>
                          <a:pt x="61037" y="13836"/>
                        </a:lnTo>
                        <a:close/>
                        <a:moveTo>
                          <a:pt x="48965" y="9028"/>
                        </a:moveTo>
                        <a:cubicBezTo>
                          <a:pt x="49895" y="7791"/>
                          <a:pt x="52913" y="10563"/>
                          <a:pt x="49842" y="11660"/>
                        </a:cubicBezTo>
                        <a:cubicBezTo>
                          <a:pt x="48860" y="11020"/>
                          <a:pt x="48149" y="10274"/>
                          <a:pt x="48965" y="9028"/>
                        </a:cubicBezTo>
                        <a:close/>
                        <a:moveTo>
                          <a:pt x="28935" y="9423"/>
                        </a:moveTo>
                        <a:cubicBezTo>
                          <a:pt x="30198" y="7396"/>
                          <a:pt x="33032" y="10441"/>
                          <a:pt x="30234" y="11520"/>
                        </a:cubicBezTo>
                        <a:cubicBezTo>
                          <a:pt x="29426" y="11213"/>
                          <a:pt x="28286" y="10502"/>
                          <a:pt x="28970" y="9423"/>
                        </a:cubicBezTo>
                        <a:close/>
                        <a:moveTo>
                          <a:pt x="27461" y="12669"/>
                        </a:moveTo>
                        <a:lnTo>
                          <a:pt x="28102" y="12669"/>
                        </a:lnTo>
                        <a:lnTo>
                          <a:pt x="28040" y="12055"/>
                        </a:lnTo>
                        <a:cubicBezTo>
                          <a:pt x="28019" y="11707"/>
                          <a:pt x="27948" y="11364"/>
                          <a:pt x="27830" y="11037"/>
                        </a:cubicBezTo>
                        <a:cubicBezTo>
                          <a:pt x="28096" y="11570"/>
                          <a:pt x="28527" y="12004"/>
                          <a:pt x="29058" y="12274"/>
                        </a:cubicBezTo>
                        <a:cubicBezTo>
                          <a:pt x="28935" y="17266"/>
                          <a:pt x="26593" y="16766"/>
                          <a:pt x="25364" y="15784"/>
                        </a:cubicBezTo>
                        <a:cubicBezTo>
                          <a:pt x="23943" y="14669"/>
                          <a:pt x="23452" y="12669"/>
                          <a:pt x="27461" y="12669"/>
                        </a:cubicBezTo>
                        <a:close/>
                        <a:moveTo>
                          <a:pt x="17380" y="14617"/>
                        </a:moveTo>
                        <a:cubicBezTo>
                          <a:pt x="18828" y="13810"/>
                          <a:pt x="21478" y="12643"/>
                          <a:pt x="21513" y="15494"/>
                        </a:cubicBezTo>
                        <a:cubicBezTo>
                          <a:pt x="21548" y="18345"/>
                          <a:pt x="17565" y="17863"/>
                          <a:pt x="17038" y="15064"/>
                        </a:cubicBezTo>
                        <a:lnTo>
                          <a:pt x="17380" y="14599"/>
                        </a:lnTo>
                        <a:close/>
                        <a:moveTo>
                          <a:pt x="7642" y="98720"/>
                        </a:moveTo>
                        <a:cubicBezTo>
                          <a:pt x="6986" y="95766"/>
                          <a:pt x="6692" y="92743"/>
                          <a:pt x="6764" y="89718"/>
                        </a:cubicBezTo>
                        <a:lnTo>
                          <a:pt x="6764" y="75681"/>
                        </a:lnTo>
                        <a:lnTo>
                          <a:pt x="7642" y="75681"/>
                        </a:lnTo>
                        <a:close/>
                        <a:moveTo>
                          <a:pt x="11397" y="106730"/>
                        </a:moveTo>
                        <a:cubicBezTo>
                          <a:pt x="10759" y="105840"/>
                          <a:pt x="10173" y="104915"/>
                          <a:pt x="9642" y="103958"/>
                        </a:cubicBezTo>
                        <a:lnTo>
                          <a:pt x="9642" y="75716"/>
                        </a:lnTo>
                        <a:lnTo>
                          <a:pt x="11397" y="75716"/>
                        </a:lnTo>
                        <a:close/>
                        <a:moveTo>
                          <a:pt x="15196" y="111117"/>
                        </a:moveTo>
                        <a:lnTo>
                          <a:pt x="13441" y="109266"/>
                        </a:lnTo>
                        <a:lnTo>
                          <a:pt x="13441" y="75628"/>
                        </a:lnTo>
                        <a:lnTo>
                          <a:pt x="15196" y="75628"/>
                        </a:lnTo>
                        <a:close/>
                        <a:moveTo>
                          <a:pt x="19047" y="114539"/>
                        </a:moveTo>
                        <a:lnTo>
                          <a:pt x="17196" y="112977"/>
                        </a:lnTo>
                        <a:lnTo>
                          <a:pt x="17196" y="75689"/>
                        </a:lnTo>
                        <a:lnTo>
                          <a:pt x="19047" y="75689"/>
                        </a:lnTo>
                        <a:close/>
                        <a:moveTo>
                          <a:pt x="22618" y="117276"/>
                        </a:moveTo>
                        <a:lnTo>
                          <a:pt x="21074" y="116135"/>
                        </a:lnTo>
                        <a:lnTo>
                          <a:pt x="21074" y="75654"/>
                        </a:lnTo>
                        <a:lnTo>
                          <a:pt x="22530" y="75654"/>
                        </a:lnTo>
                        <a:lnTo>
                          <a:pt x="22618" y="75935"/>
                        </a:lnTo>
                        <a:close/>
                        <a:moveTo>
                          <a:pt x="22899" y="74838"/>
                        </a:moveTo>
                        <a:lnTo>
                          <a:pt x="6808" y="74838"/>
                        </a:lnTo>
                        <a:lnTo>
                          <a:pt x="6808" y="53905"/>
                        </a:lnTo>
                        <a:lnTo>
                          <a:pt x="22899" y="53905"/>
                        </a:lnTo>
                        <a:lnTo>
                          <a:pt x="22899" y="33585"/>
                        </a:lnTo>
                        <a:lnTo>
                          <a:pt x="39727" y="33585"/>
                        </a:lnTo>
                        <a:lnTo>
                          <a:pt x="39727" y="53957"/>
                        </a:lnTo>
                        <a:lnTo>
                          <a:pt x="22899" y="53957"/>
                        </a:lnTo>
                        <a:close/>
                        <a:moveTo>
                          <a:pt x="36796" y="25101"/>
                        </a:moveTo>
                        <a:lnTo>
                          <a:pt x="37963" y="26268"/>
                        </a:lnTo>
                        <a:lnTo>
                          <a:pt x="38121" y="26391"/>
                        </a:lnTo>
                        <a:cubicBezTo>
                          <a:pt x="33903" y="26466"/>
                          <a:pt x="29692" y="26798"/>
                          <a:pt x="25513" y="27382"/>
                        </a:cubicBezTo>
                        <a:lnTo>
                          <a:pt x="26593" y="26303"/>
                        </a:lnTo>
                        <a:cubicBezTo>
                          <a:pt x="27204" y="25676"/>
                          <a:pt x="27204" y="24676"/>
                          <a:pt x="26593" y="24048"/>
                        </a:cubicBezTo>
                        <a:lnTo>
                          <a:pt x="25426" y="22881"/>
                        </a:lnTo>
                        <a:cubicBezTo>
                          <a:pt x="25184" y="22652"/>
                          <a:pt x="24878" y="22501"/>
                          <a:pt x="24548" y="22451"/>
                        </a:cubicBezTo>
                        <a:cubicBezTo>
                          <a:pt x="29238" y="21777"/>
                          <a:pt x="33963" y="21384"/>
                          <a:pt x="38700" y="21276"/>
                        </a:cubicBezTo>
                        <a:cubicBezTo>
                          <a:pt x="38418" y="21356"/>
                          <a:pt x="38161" y="21507"/>
                          <a:pt x="37954" y="21715"/>
                        </a:cubicBezTo>
                        <a:lnTo>
                          <a:pt x="36787" y="22846"/>
                        </a:lnTo>
                        <a:cubicBezTo>
                          <a:pt x="36189" y="23474"/>
                          <a:pt x="36193" y="24461"/>
                          <a:pt x="36796" y="25084"/>
                        </a:cubicBezTo>
                        <a:close/>
                        <a:moveTo>
                          <a:pt x="39165" y="28303"/>
                        </a:moveTo>
                        <a:cubicBezTo>
                          <a:pt x="44596" y="28303"/>
                          <a:pt x="51404" y="28365"/>
                          <a:pt x="56028" y="29137"/>
                        </a:cubicBezTo>
                        <a:cubicBezTo>
                          <a:pt x="60030" y="29758"/>
                          <a:pt x="63991" y="30622"/>
                          <a:pt x="67890" y="31725"/>
                        </a:cubicBezTo>
                        <a:lnTo>
                          <a:pt x="13345" y="31725"/>
                        </a:lnTo>
                        <a:cubicBezTo>
                          <a:pt x="21765" y="29525"/>
                          <a:pt x="30427" y="28382"/>
                          <a:pt x="39130" y="28321"/>
                        </a:cubicBezTo>
                        <a:close/>
                        <a:moveTo>
                          <a:pt x="54484" y="26180"/>
                        </a:moveTo>
                        <a:lnTo>
                          <a:pt x="55414" y="27101"/>
                        </a:lnTo>
                        <a:cubicBezTo>
                          <a:pt x="50314" y="26557"/>
                          <a:pt x="45187" y="26330"/>
                          <a:pt x="40060" y="26426"/>
                        </a:cubicBezTo>
                        <a:lnTo>
                          <a:pt x="40218" y="26268"/>
                        </a:lnTo>
                        <a:lnTo>
                          <a:pt x="41358" y="25127"/>
                        </a:lnTo>
                        <a:cubicBezTo>
                          <a:pt x="41974" y="24505"/>
                          <a:pt x="41974" y="23503"/>
                          <a:pt x="41358" y="22881"/>
                        </a:cubicBezTo>
                        <a:lnTo>
                          <a:pt x="40218" y="21715"/>
                        </a:lnTo>
                        <a:cubicBezTo>
                          <a:pt x="40002" y="21491"/>
                          <a:pt x="39724" y="21338"/>
                          <a:pt x="39419" y="21276"/>
                        </a:cubicBezTo>
                        <a:lnTo>
                          <a:pt x="40955" y="21276"/>
                        </a:lnTo>
                        <a:cubicBezTo>
                          <a:pt x="46214" y="21243"/>
                          <a:pt x="51468" y="21593"/>
                          <a:pt x="56677" y="22320"/>
                        </a:cubicBezTo>
                        <a:cubicBezTo>
                          <a:pt x="56307" y="22353"/>
                          <a:pt x="55959" y="22515"/>
                          <a:pt x="55694" y="22776"/>
                        </a:cubicBezTo>
                        <a:lnTo>
                          <a:pt x="54519" y="23952"/>
                        </a:lnTo>
                        <a:cubicBezTo>
                          <a:pt x="53918" y="24543"/>
                          <a:pt x="53911" y="25510"/>
                          <a:pt x="54502" y="26111"/>
                        </a:cubicBezTo>
                        <a:cubicBezTo>
                          <a:pt x="54507" y="26116"/>
                          <a:pt x="54513" y="26122"/>
                          <a:pt x="54519" y="26128"/>
                        </a:cubicBezTo>
                        <a:close/>
                        <a:moveTo>
                          <a:pt x="65179" y="54010"/>
                        </a:moveTo>
                        <a:lnTo>
                          <a:pt x="72469" y="35682"/>
                        </a:lnTo>
                        <a:lnTo>
                          <a:pt x="72469" y="72355"/>
                        </a:lnTo>
                        <a:close/>
                        <a:moveTo>
                          <a:pt x="72513" y="73794"/>
                        </a:moveTo>
                        <a:lnTo>
                          <a:pt x="72513" y="74838"/>
                        </a:lnTo>
                        <a:lnTo>
                          <a:pt x="71592" y="74838"/>
                        </a:lnTo>
                        <a:lnTo>
                          <a:pt x="71592" y="71452"/>
                        </a:lnTo>
                        <a:close/>
                        <a:moveTo>
                          <a:pt x="69741" y="66828"/>
                        </a:moveTo>
                        <a:lnTo>
                          <a:pt x="69741" y="74838"/>
                        </a:lnTo>
                        <a:lnTo>
                          <a:pt x="67802" y="74838"/>
                        </a:lnTo>
                        <a:lnTo>
                          <a:pt x="67802" y="61941"/>
                        </a:lnTo>
                        <a:close/>
                        <a:moveTo>
                          <a:pt x="56800" y="73513"/>
                        </a:moveTo>
                        <a:lnTo>
                          <a:pt x="56861" y="34533"/>
                        </a:lnTo>
                        <a:lnTo>
                          <a:pt x="64626" y="54010"/>
                        </a:lnTo>
                        <a:close/>
                        <a:moveTo>
                          <a:pt x="62345" y="61099"/>
                        </a:moveTo>
                        <a:lnTo>
                          <a:pt x="62345" y="74838"/>
                        </a:lnTo>
                        <a:lnTo>
                          <a:pt x="60371" y="74838"/>
                        </a:lnTo>
                        <a:lnTo>
                          <a:pt x="60371" y="65951"/>
                        </a:lnTo>
                        <a:close/>
                        <a:moveTo>
                          <a:pt x="58519" y="70574"/>
                        </a:moveTo>
                        <a:lnTo>
                          <a:pt x="58519" y="74821"/>
                        </a:lnTo>
                        <a:lnTo>
                          <a:pt x="56826" y="74821"/>
                        </a:lnTo>
                        <a:close/>
                        <a:moveTo>
                          <a:pt x="57010" y="33585"/>
                        </a:moveTo>
                        <a:lnTo>
                          <a:pt x="58555" y="33585"/>
                        </a:lnTo>
                        <a:lnTo>
                          <a:pt x="58555" y="37375"/>
                        </a:lnTo>
                        <a:close/>
                        <a:moveTo>
                          <a:pt x="60406" y="42034"/>
                        </a:moveTo>
                        <a:lnTo>
                          <a:pt x="60406" y="33585"/>
                        </a:lnTo>
                        <a:lnTo>
                          <a:pt x="62345" y="33585"/>
                        </a:lnTo>
                        <a:lnTo>
                          <a:pt x="62345" y="46886"/>
                        </a:lnTo>
                        <a:close/>
                        <a:moveTo>
                          <a:pt x="64222" y="51615"/>
                        </a:moveTo>
                        <a:lnTo>
                          <a:pt x="64222" y="33585"/>
                        </a:lnTo>
                        <a:lnTo>
                          <a:pt x="65916" y="33585"/>
                        </a:lnTo>
                        <a:lnTo>
                          <a:pt x="65916" y="50755"/>
                        </a:lnTo>
                        <a:lnTo>
                          <a:pt x="64871" y="53282"/>
                        </a:lnTo>
                        <a:close/>
                        <a:moveTo>
                          <a:pt x="64222" y="56361"/>
                        </a:moveTo>
                        <a:lnTo>
                          <a:pt x="64907" y="54703"/>
                        </a:lnTo>
                        <a:lnTo>
                          <a:pt x="65916" y="57256"/>
                        </a:lnTo>
                        <a:lnTo>
                          <a:pt x="65916" y="74803"/>
                        </a:lnTo>
                        <a:lnTo>
                          <a:pt x="64222" y="74803"/>
                        </a:lnTo>
                        <a:close/>
                        <a:moveTo>
                          <a:pt x="67802" y="46008"/>
                        </a:moveTo>
                        <a:lnTo>
                          <a:pt x="67802" y="33550"/>
                        </a:lnTo>
                        <a:lnTo>
                          <a:pt x="69741" y="33550"/>
                        </a:lnTo>
                        <a:lnTo>
                          <a:pt x="69741" y="41139"/>
                        </a:lnTo>
                        <a:close/>
                        <a:moveTo>
                          <a:pt x="71592" y="36515"/>
                        </a:moveTo>
                        <a:lnTo>
                          <a:pt x="71592" y="33585"/>
                        </a:lnTo>
                        <a:lnTo>
                          <a:pt x="72513" y="33585"/>
                        </a:lnTo>
                        <a:lnTo>
                          <a:pt x="72513" y="34331"/>
                        </a:lnTo>
                        <a:close/>
                        <a:moveTo>
                          <a:pt x="71066" y="26312"/>
                        </a:moveTo>
                        <a:lnTo>
                          <a:pt x="69899" y="27426"/>
                        </a:lnTo>
                        <a:cubicBezTo>
                          <a:pt x="69278" y="28039"/>
                          <a:pt x="69273" y="29040"/>
                          <a:pt x="69886" y="29660"/>
                        </a:cubicBezTo>
                        <a:cubicBezTo>
                          <a:pt x="69890" y="29663"/>
                          <a:pt x="69894" y="29668"/>
                          <a:pt x="69899" y="29672"/>
                        </a:cubicBezTo>
                        <a:lnTo>
                          <a:pt x="70820" y="30602"/>
                        </a:lnTo>
                        <a:cubicBezTo>
                          <a:pt x="66533" y="29166"/>
                          <a:pt x="62130" y="28103"/>
                          <a:pt x="57660" y="27426"/>
                        </a:cubicBezTo>
                        <a:cubicBezTo>
                          <a:pt x="57714" y="27378"/>
                          <a:pt x="57764" y="27325"/>
                          <a:pt x="57809" y="27268"/>
                        </a:cubicBezTo>
                        <a:lnTo>
                          <a:pt x="58984" y="26101"/>
                        </a:lnTo>
                        <a:cubicBezTo>
                          <a:pt x="59596" y="25474"/>
                          <a:pt x="59596" y="24474"/>
                          <a:pt x="58984" y="23846"/>
                        </a:cubicBezTo>
                        <a:lnTo>
                          <a:pt x="57809" y="22680"/>
                        </a:lnTo>
                        <a:cubicBezTo>
                          <a:pt x="57659" y="22530"/>
                          <a:pt x="57480" y="22414"/>
                          <a:pt x="57282" y="22337"/>
                        </a:cubicBezTo>
                        <a:cubicBezTo>
                          <a:pt x="62228" y="23061"/>
                          <a:pt x="67097" y="24236"/>
                          <a:pt x="71829" y="25847"/>
                        </a:cubicBezTo>
                        <a:cubicBezTo>
                          <a:pt x="71514" y="25893"/>
                          <a:pt x="71223" y="26045"/>
                          <a:pt x="71004" y="26277"/>
                        </a:cubicBezTo>
                        <a:close/>
                        <a:moveTo>
                          <a:pt x="48105" y="86595"/>
                        </a:moveTo>
                        <a:cubicBezTo>
                          <a:pt x="47606" y="86641"/>
                          <a:pt x="47138" y="86858"/>
                          <a:pt x="46780" y="87209"/>
                        </a:cubicBezTo>
                        <a:lnTo>
                          <a:pt x="46780" y="94886"/>
                        </a:lnTo>
                        <a:lnTo>
                          <a:pt x="41516" y="94886"/>
                        </a:lnTo>
                        <a:lnTo>
                          <a:pt x="41516" y="92850"/>
                        </a:lnTo>
                        <a:lnTo>
                          <a:pt x="42867" y="92850"/>
                        </a:lnTo>
                        <a:lnTo>
                          <a:pt x="42867" y="80497"/>
                        </a:lnTo>
                        <a:lnTo>
                          <a:pt x="44903" y="80497"/>
                        </a:lnTo>
                        <a:lnTo>
                          <a:pt x="44903" y="83515"/>
                        </a:lnTo>
                        <a:lnTo>
                          <a:pt x="45894" y="83515"/>
                        </a:lnTo>
                        <a:lnTo>
                          <a:pt x="45894" y="77163"/>
                        </a:lnTo>
                        <a:lnTo>
                          <a:pt x="49895" y="77163"/>
                        </a:lnTo>
                        <a:lnTo>
                          <a:pt x="49895" y="83515"/>
                        </a:lnTo>
                        <a:lnTo>
                          <a:pt x="51009" y="83515"/>
                        </a:lnTo>
                        <a:lnTo>
                          <a:pt x="51009" y="80497"/>
                        </a:lnTo>
                        <a:lnTo>
                          <a:pt x="52983" y="80497"/>
                        </a:lnTo>
                        <a:lnTo>
                          <a:pt x="52983" y="92824"/>
                        </a:lnTo>
                        <a:lnTo>
                          <a:pt x="54308" y="92824"/>
                        </a:lnTo>
                        <a:lnTo>
                          <a:pt x="54308" y="94886"/>
                        </a:lnTo>
                        <a:lnTo>
                          <a:pt x="49044" y="94886"/>
                        </a:lnTo>
                        <a:lnTo>
                          <a:pt x="49044" y="87244"/>
                        </a:lnTo>
                        <a:cubicBezTo>
                          <a:pt x="48856" y="86867"/>
                          <a:pt x="48474" y="86626"/>
                          <a:pt x="48053" y="86621"/>
                        </a:cubicBezTo>
                        <a:close/>
                        <a:moveTo>
                          <a:pt x="43517" y="74794"/>
                        </a:moveTo>
                        <a:lnTo>
                          <a:pt x="43517" y="33559"/>
                        </a:lnTo>
                        <a:lnTo>
                          <a:pt x="45368" y="33559"/>
                        </a:lnTo>
                        <a:lnTo>
                          <a:pt x="45368" y="74794"/>
                        </a:lnTo>
                        <a:close/>
                        <a:moveTo>
                          <a:pt x="47403" y="74794"/>
                        </a:moveTo>
                        <a:lnTo>
                          <a:pt x="47403" y="33559"/>
                        </a:lnTo>
                        <a:lnTo>
                          <a:pt x="49220" y="33559"/>
                        </a:lnTo>
                        <a:lnTo>
                          <a:pt x="49220" y="74794"/>
                        </a:lnTo>
                        <a:close/>
                        <a:moveTo>
                          <a:pt x="51281" y="74794"/>
                        </a:moveTo>
                        <a:lnTo>
                          <a:pt x="51281" y="33559"/>
                        </a:lnTo>
                        <a:lnTo>
                          <a:pt x="53036" y="33559"/>
                        </a:lnTo>
                        <a:lnTo>
                          <a:pt x="53036" y="74794"/>
                        </a:lnTo>
                        <a:close/>
                        <a:moveTo>
                          <a:pt x="41481" y="33559"/>
                        </a:moveTo>
                        <a:lnTo>
                          <a:pt x="41481" y="74794"/>
                        </a:lnTo>
                        <a:lnTo>
                          <a:pt x="40183" y="74794"/>
                        </a:lnTo>
                        <a:lnTo>
                          <a:pt x="40183" y="33559"/>
                        </a:lnTo>
                        <a:close/>
                        <a:moveTo>
                          <a:pt x="22065" y="26259"/>
                        </a:moveTo>
                        <a:lnTo>
                          <a:pt x="23206" y="27426"/>
                        </a:lnTo>
                        <a:lnTo>
                          <a:pt x="23452" y="27645"/>
                        </a:lnTo>
                        <a:cubicBezTo>
                          <a:pt x="18602" y="28383"/>
                          <a:pt x="13807" y="29444"/>
                          <a:pt x="9098" y="30821"/>
                        </a:cubicBezTo>
                        <a:lnTo>
                          <a:pt x="10204" y="29707"/>
                        </a:lnTo>
                        <a:cubicBezTo>
                          <a:pt x="10805" y="29109"/>
                          <a:pt x="10806" y="28137"/>
                          <a:pt x="10208" y="27536"/>
                        </a:cubicBezTo>
                        <a:cubicBezTo>
                          <a:pt x="10206" y="27534"/>
                          <a:pt x="10205" y="27533"/>
                          <a:pt x="10204" y="27531"/>
                        </a:cubicBezTo>
                        <a:lnTo>
                          <a:pt x="10204" y="27487"/>
                        </a:lnTo>
                        <a:lnTo>
                          <a:pt x="9028" y="26321"/>
                        </a:lnTo>
                        <a:cubicBezTo>
                          <a:pt x="8812" y="26100"/>
                          <a:pt x="8533" y="25949"/>
                          <a:pt x="8230" y="25891"/>
                        </a:cubicBezTo>
                        <a:cubicBezTo>
                          <a:pt x="13278" y="24391"/>
                          <a:pt x="18431" y="23268"/>
                          <a:pt x="23645" y="22530"/>
                        </a:cubicBezTo>
                        <a:cubicBezTo>
                          <a:pt x="23483" y="22609"/>
                          <a:pt x="23336" y="22713"/>
                          <a:pt x="23206" y="22838"/>
                        </a:cubicBezTo>
                        <a:lnTo>
                          <a:pt x="22004" y="24075"/>
                        </a:lnTo>
                        <a:cubicBezTo>
                          <a:pt x="21393" y="24702"/>
                          <a:pt x="21393" y="25702"/>
                          <a:pt x="22004" y="26329"/>
                        </a:cubicBezTo>
                        <a:close/>
                        <a:moveTo>
                          <a:pt x="9124" y="50290"/>
                        </a:moveTo>
                        <a:lnTo>
                          <a:pt x="9124" y="37902"/>
                        </a:lnTo>
                        <a:lnTo>
                          <a:pt x="11186" y="37902"/>
                        </a:lnTo>
                        <a:lnTo>
                          <a:pt x="11186" y="40920"/>
                        </a:lnTo>
                        <a:lnTo>
                          <a:pt x="12169" y="40920"/>
                        </a:lnTo>
                        <a:lnTo>
                          <a:pt x="12169" y="34603"/>
                        </a:lnTo>
                        <a:lnTo>
                          <a:pt x="16178" y="34603"/>
                        </a:lnTo>
                        <a:lnTo>
                          <a:pt x="16178" y="40946"/>
                        </a:lnTo>
                        <a:lnTo>
                          <a:pt x="17258" y="40946"/>
                        </a:lnTo>
                        <a:lnTo>
                          <a:pt x="17258" y="37928"/>
                        </a:lnTo>
                        <a:lnTo>
                          <a:pt x="19258" y="37928"/>
                        </a:lnTo>
                        <a:lnTo>
                          <a:pt x="19258" y="50290"/>
                        </a:lnTo>
                        <a:lnTo>
                          <a:pt x="20583" y="50290"/>
                        </a:lnTo>
                        <a:lnTo>
                          <a:pt x="20583" y="52325"/>
                        </a:lnTo>
                        <a:lnTo>
                          <a:pt x="15319" y="52325"/>
                        </a:lnTo>
                        <a:lnTo>
                          <a:pt x="15319" y="44649"/>
                        </a:lnTo>
                        <a:cubicBezTo>
                          <a:pt x="15132" y="44277"/>
                          <a:pt x="14753" y="44040"/>
                          <a:pt x="14336" y="44034"/>
                        </a:cubicBezTo>
                        <a:cubicBezTo>
                          <a:pt x="13837" y="44081"/>
                          <a:pt x="13369" y="44298"/>
                          <a:pt x="13011" y="44649"/>
                        </a:cubicBezTo>
                        <a:lnTo>
                          <a:pt x="13011" y="52325"/>
                        </a:lnTo>
                        <a:lnTo>
                          <a:pt x="7747" y="52325"/>
                        </a:lnTo>
                        <a:lnTo>
                          <a:pt x="7747" y="50290"/>
                        </a:lnTo>
                        <a:close/>
                        <a:moveTo>
                          <a:pt x="31620" y="97202"/>
                        </a:moveTo>
                        <a:lnTo>
                          <a:pt x="39516" y="77505"/>
                        </a:lnTo>
                        <a:lnTo>
                          <a:pt x="39516" y="97202"/>
                        </a:lnTo>
                        <a:cubicBezTo>
                          <a:pt x="39148" y="100746"/>
                          <a:pt x="37779" y="104112"/>
                          <a:pt x="35568" y="106906"/>
                        </a:cubicBezTo>
                        <a:close/>
                        <a:moveTo>
                          <a:pt x="35129" y="107397"/>
                        </a:moveTo>
                        <a:lnTo>
                          <a:pt x="34208" y="108634"/>
                        </a:lnTo>
                        <a:lnTo>
                          <a:pt x="34208" y="105028"/>
                        </a:lnTo>
                        <a:close/>
                        <a:moveTo>
                          <a:pt x="25268" y="73715"/>
                        </a:moveTo>
                        <a:lnTo>
                          <a:pt x="25268" y="71680"/>
                        </a:lnTo>
                        <a:lnTo>
                          <a:pt x="26654" y="71680"/>
                        </a:lnTo>
                        <a:lnTo>
                          <a:pt x="26654" y="59327"/>
                        </a:lnTo>
                        <a:lnTo>
                          <a:pt x="28689" y="59327"/>
                        </a:lnTo>
                        <a:lnTo>
                          <a:pt x="28689" y="62345"/>
                        </a:lnTo>
                        <a:lnTo>
                          <a:pt x="29681" y="62345"/>
                        </a:lnTo>
                        <a:lnTo>
                          <a:pt x="29681" y="55993"/>
                        </a:lnTo>
                        <a:lnTo>
                          <a:pt x="33682" y="55993"/>
                        </a:lnTo>
                        <a:lnTo>
                          <a:pt x="33682" y="62345"/>
                        </a:lnTo>
                        <a:lnTo>
                          <a:pt x="34796" y="62345"/>
                        </a:lnTo>
                        <a:lnTo>
                          <a:pt x="34796" y="59327"/>
                        </a:lnTo>
                        <a:lnTo>
                          <a:pt x="36761" y="59327"/>
                        </a:lnTo>
                        <a:lnTo>
                          <a:pt x="36761" y="71680"/>
                        </a:lnTo>
                        <a:lnTo>
                          <a:pt x="38086" y="71680"/>
                        </a:lnTo>
                        <a:lnTo>
                          <a:pt x="38086" y="73715"/>
                        </a:lnTo>
                        <a:lnTo>
                          <a:pt x="32822" y="73715"/>
                        </a:lnTo>
                        <a:lnTo>
                          <a:pt x="32822" y="66038"/>
                        </a:lnTo>
                        <a:cubicBezTo>
                          <a:pt x="32645" y="65658"/>
                          <a:pt x="32259" y="65416"/>
                          <a:pt x="31839" y="65424"/>
                        </a:cubicBezTo>
                        <a:cubicBezTo>
                          <a:pt x="31340" y="65471"/>
                          <a:pt x="30872" y="65687"/>
                          <a:pt x="30514" y="66038"/>
                        </a:cubicBezTo>
                        <a:lnTo>
                          <a:pt x="30514" y="73715"/>
                        </a:lnTo>
                        <a:close/>
                        <a:moveTo>
                          <a:pt x="28567" y="75689"/>
                        </a:moveTo>
                        <a:lnTo>
                          <a:pt x="28567" y="89552"/>
                        </a:lnTo>
                        <a:lnTo>
                          <a:pt x="26654" y="84717"/>
                        </a:lnTo>
                        <a:lnTo>
                          <a:pt x="26654" y="75689"/>
                        </a:lnTo>
                        <a:close/>
                        <a:moveTo>
                          <a:pt x="39165" y="75689"/>
                        </a:moveTo>
                        <a:lnTo>
                          <a:pt x="39165" y="77076"/>
                        </a:lnTo>
                        <a:lnTo>
                          <a:pt x="37998" y="80032"/>
                        </a:lnTo>
                        <a:lnTo>
                          <a:pt x="37998" y="75716"/>
                        </a:lnTo>
                        <a:lnTo>
                          <a:pt x="39174" y="75716"/>
                        </a:lnTo>
                        <a:close/>
                        <a:moveTo>
                          <a:pt x="36086" y="75689"/>
                        </a:moveTo>
                        <a:lnTo>
                          <a:pt x="36086" y="84744"/>
                        </a:lnTo>
                        <a:lnTo>
                          <a:pt x="34234" y="89367"/>
                        </a:lnTo>
                        <a:lnTo>
                          <a:pt x="34234" y="75716"/>
                        </a:lnTo>
                        <a:lnTo>
                          <a:pt x="36086" y="75716"/>
                        </a:lnTo>
                        <a:close/>
                        <a:moveTo>
                          <a:pt x="30444" y="75689"/>
                        </a:moveTo>
                        <a:lnTo>
                          <a:pt x="32330" y="75689"/>
                        </a:lnTo>
                        <a:lnTo>
                          <a:pt x="32330" y="94114"/>
                        </a:lnTo>
                        <a:lnTo>
                          <a:pt x="31374" y="96518"/>
                        </a:lnTo>
                        <a:lnTo>
                          <a:pt x="30444" y="94237"/>
                        </a:lnTo>
                        <a:close/>
                        <a:moveTo>
                          <a:pt x="32199" y="100036"/>
                        </a:moveTo>
                        <a:lnTo>
                          <a:pt x="32199" y="110933"/>
                        </a:lnTo>
                        <a:cubicBezTo>
                          <a:pt x="31637" y="111547"/>
                          <a:pt x="31058" y="112100"/>
                          <a:pt x="30444" y="112687"/>
                        </a:cubicBezTo>
                        <a:lnTo>
                          <a:pt x="30444" y="100097"/>
                        </a:lnTo>
                        <a:lnTo>
                          <a:pt x="31322" y="97904"/>
                        </a:lnTo>
                        <a:close/>
                        <a:moveTo>
                          <a:pt x="24768" y="75689"/>
                        </a:moveTo>
                        <a:lnTo>
                          <a:pt x="24768" y="80006"/>
                        </a:lnTo>
                        <a:lnTo>
                          <a:pt x="23101" y="75874"/>
                        </a:lnTo>
                        <a:lnTo>
                          <a:pt x="23101" y="75689"/>
                        </a:lnTo>
                        <a:close/>
                        <a:moveTo>
                          <a:pt x="23101" y="77225"/>
                        </a:moveTo>
                        <a:lnTo>
                          <a:pt x="31058" y="97202"/>
                        </a:lnTo>
                        <a:lnTo>
                          <a:pt x="23101" y="116951"/>
                        </a:lnTo>
                        <a:close/>
                        <a:moveTo>
                          <a:pt x="28532" y="104905"/>
                        </a:moveTo>
                        <a:lnTo>
                          <a:pt x="28532" y="114442"/>
                        </a:lnTo>
                        <a:lnTo>
                          <a:pt x="26707" y="115890"/>
                        </a:lnTo>
                        <a:lnTo>
                          <a:pt x="26707" y="109415"/>
                        </a:lnTo>
                        <a:close/>
                        <a:moveTo>
                          <a:pt x="23338" y="117785"/>
                        </a:moveTo>
                        <a:lnTo>
                          <a:pt x="24820" y="114179"/>
                        </a:lnTo>
                        <a:lnTo>
                          <a:pt x="24820" y="117197"/>
                        </a:lnTo>
                        <a:cubicBezTo>
                          <a:pt x="24433" y="117467"/>
                          <a:pt x="24032" y="117716"/>
                          <a:pt x="23618" y="117943"/>
                        </a:cubicBezTo>
                        <a:close/>
                        <a:moveTo>
                          <a:pt x="39858" y="125304"/>
                        </a:moveTo>
                        <a:cubicBezTo>
                          <a:pt x="37700" y="125304"/>
                          <a:pt x="33076" y="123303"/>
                          <a:pt x="30576" y="122163"/>
                        </a:cubicBezTo>
                        <a:cubicBezTo>
                          <a:pt x="28332" y="121020"/>
                          <a:pt x="26171" y="119722"/>
                          <a:pt x="24110" y="118276"/>
                        </a:cubicBezTo>
                        <a:cubicBezTo>
                          <a:pt x="30453" y="114460"/>
                          <a:pt x="38226" y="106441"/>
                          <a:pt x="39762" y="99080"/>
                        </a:cubicBezTo>
                        <a:cubicBezTo>
                          <a:pt x="40902" y="104344"/>
                          <a:pt x="45561" y="110424"/>
                          <a:pt x="50369" y="114793"/>
                        </a:cubicBezTo>
                        <a:cubicBezTo>
                          <a:pt x="51771" y="116080"/>
                          <a:pt x="53273" y="117254"/>
                          <a:pt x="54861" y="118302"/>
                        </a:cubicBezTo>
                        <a:cubicBezTo>
                          <a:pt x="49711" y="121759"/>
                          <a:pt x="43332" y="125304"/>
                          <a:pt x="39849" y="125304"/>
                        </a:cubicBezTo>
                        <a:close/>
                        <a:moveTo>
                          <a:pt x="56186" y="117408"/>
                        </a:moveTo>
                        <a:lnTo>
                          <a:pt x="55308" y="117995"/>
                        </a:lnTo>
                        <a:cubicBezTo>
                          <a:pt x="54117" y="117186"/>
                          <a:pt x="52975" y="116307"/>
                          <a:pt x="51887" y="115363"/>
                        </a:cubicBezTo>
                        <a:lnTo>
                          <a:pt x="52562" y="114898"/>
                        </a:lnTo>
                        <a:cubicBezTo>
                          <a:pt x="53799" y="114021"/>
                          <a:pt x="52843" y="113205"/>
                          <a:pt x="52843" y="111319"/>
                        </a:cubicBezTo>
                        <a:cubicBezTo>
                          <a:pt x="52937" y="109066"/>
                          <a:pt x="53246" y="106828"/>
                          <a:pt x="53764" y="104633"/>
                        </a:cubicBezTo>
                        <a:cubicBezTo>
                          <a:pt x="54326" y="104756"/>
                          <a:pt x="54694" y="104080"/>
                          <a:pt x="54694" y="103651"/>
                        </a:cubicBezTo>
                        <a:cubicBezTo>
                          <a:pt x="54542" y="103001"/>
                          <a:pt x="54440" y="102342"/>
                          <a:pt x="54387" y="101677"/>
                        </a:cubicBezTo>
                        <a:cubicBezTo>
                          <a:pt x="54387" y="100597"/>
                          <a:pt x="54598" y="100571"/>
                          <a:pt x="54598" y="100571"/>
                        </a:cubicBezTo>
                        <a:cubicBezTo>
                          <a:pt x="54598" y="100571"/>
                          <a:pt x="52659" y="100571"/>
                          <a:pt x="52132" y="104484"/>
                        </a:cubicBezTo>
                        <a:cubicBezTo>
                          <a:pt x="51606" y="108397"/>
                          <a:pt x="50281" y="107195"/>
                          <a:pt x="50597" y="105037"/>
                        </a:cubicBezTo>
                        <a:cubicBezTo>
                          <a:pt x="50913" y="102879"/>
                          <a:pt x="52352" y="99395"/>
                          <a:pt x="51641" y="98623"/>
                        </a:cubicBezTo>
                        <a:cubicBezTo>
                          <a:pt x="50930" y="97851"/>
                          <a:pt x="49579" y="99176"/>
                          <a:pt x="48930" y="98255"/>
                        </a:cubicBezTo>
                        <a:cubicBezTo>
                          <a:pt x="48869" y="99676"/>
                          <a:pt x="48377" y="99738"/>
                          <a:pt x="48009" y="99948"/>
                        </a:cubicBezTo>
                        <a:cubicBezTo>
                          <a:pt x="47640" y="100159"/>
                          <a:pt x="46526" y="100378"/>
                          <a:pt x="46587" y="101001"/>
                        </a:cubicBezTo>
                        <a:cubicBezTo>
                          <a:pt x="46649" y="101624"/>
                          <a:pt x="46833" y="101185"/>
                          <a:pt x="46833" y="101677"/>
                        </a:cubicBezTo>
                        <a:cubicBezTo>
                          <a:pt x="46833" y="102168"/>
                          <a:pt x="46342" y="102106"/>
                          <a:pt x="46342" y="102554"/>
                        </a:cubicBezTo>
                        <a:cubicBezTo>
                          <a:pt x="46342" y="103001"/>
                          <a:pt x="46956" y="103572"/>
                          <a:pt x="46956" y="104124"/>
                        </a:cubicBezTo>
                        <a:cubicBezTo>
                          <a:pt x="46956" y="104677"/>
                          <a:pt x="46245" y="104712"/>
                          <a:pt x="45508" y="103510"/>
                        </a:cubicBezTo>
                        <a:cubicBezTo>
                          <a:pt x="44771" y="102308"/>
                          <a:pt x="43447" y="100150"/>
                          <a:pt x="42946" y="100641"/>
                        </a:cubicBezTo>
                        <a:cubicBezTo>
                          <a:pt x="42446" y="101133"/>
                          <a:pt x="43166" y="102124"/>
                          <a:pt x="43324" y="102492"/>
                        </a:cubicBezTo>
                        <a:cubicBezTo>
                          <a:pt x="43482" y="102861"/>
                          <a:pt x="44306" y="104861"/>
                          <a:pt x="43166" y="105546"/>
                        </a:cubicBezTo>
                        <a:cubicBezTo>
                          <a:pt x="41406" y="103058"/>
                          <a:pt x="40313" y="100161"/>
                          <a:pt x="39990" y="97132"/>
                        </a:cubicBezTo>
                        <a:lnTo>
                          <a:pt x="56168" y="97132"/>
                        </a:lnTo>
                        <a:close/>
                        <a:moveTo>
                          <a:pt x="56282" y="74786"/>
                        </a:moveTo>
                        <a:lnTo>
                          <a:pt x="55098" y="74786"/>
                        </a:lnTo>
                        <a:lnTo>
                          <a:pt x="55098" y="33550"/>
                        </a:lnTo>
                        <a:lnTo>
                          <a:pt x="56273" y="33550"/>
                        </a:lnTo>
                        <a:close/>
                        <a:moveTo>
                          <a:pt x="69530" y="104124"/>
                        </a:moveTo>
                        <a:cubicBezTo>
                          <a:pt x="68348" y="105923"/>
                          <a:pt x="67041" y="107635"/>
                          <a:pt x="65617" y="109248"/>
                        </a:cubicBezTo>
                        <a:lnTo>
                          <a:pt x="65617" y="108301"/>
                        </a:lnTo>
                        <a:cubicBezTo>
                          <a:pt x="65434" y="107923"/>
                          <a:pt x="65054" y="107682"/>
                          <a:pt x="64635" y="107678"/>
                        </a:cubicBezTo>
                        <a:cubicBezTo>
                          <a:pt x="64135" y="107726"/>
                          <a:pt x="63666" y="107946"/>
                          <a:pt x="63310" y="108301"/>
                        </a:cubicBezTo>
                        <a:lnTo>
                          <a:pt x="63310" y="111749"/>
                        </a:lnTo>
                        <a:cubicBezTo>
                          <a:pt x="61753" y="113291"/>
                          <a:pt x="60071" y="114703"/>
                          <a:pt x="58283" y="115969"/>
                        </a:cubicBezTo>
                        <a:lnTo>
                          <a:pt x="58037" y="115969"/>
                        </a:lnTo>
                        <a:lnTo>
                          <a:pt x="58037" y="113933"/>
                        </a:lnTo>
                        <a:lnTo>
                          <a:pt x="59397" y="113933"/>
                        </a:lnTo>
                        <a:lnTo>
                          <a:pt x="59397" y="101545"/>
                        </a:lnTo>
                        <a:lnTo>
                          <a:pt x="61459" y="101545"/>
                        </a:lnTo>
                        <a:lnTo>
                          <a:pt x="61459" y="104563"/>
                        </a:lnTo>
                        <a:lnTo>
                          <a:pt x="62441" y="104563"/>
                        </a:lnTo>
                        <a:lnTo>
                          <a:pt x="62441" y="98246"/>
                        </a:lnTo>
                        <a:lnTo>
                          <a:pt x="66451" y="98246"/>
                        </a:lnTo>
                        <a:lnTo>
                          <a:pt x="66451" y="104598"/>
                        </a:lnTo>
                        <a:lnTo>
                          <a:pt x="67530" y="104598"/>
                        </a:lnTo>
                        <a:lnTo>
                          <a:pt x="67530" y="101545"/>
                        </a:lnTo>
                        <a:lnTo>
                          <a:pt x="69530" y="101545"/>
                        </a:lnTo>
                        <a:close/>
                        <a:moveTo>
                          <a:pt x="72522" y="97106"/>
                        </a:moveTo>
                        <a:lnTo>
                          <a:pt x="56300" y="97106"/>
                        </a:lnTo>
                        <a:lnTo>
                          <a:pt x="56300" y="75593"/>
                        </a:lnTo>
                        <a:lnTo>
                          <a:pt x="72469" y="75593"/>
                        </a:lnTo>
                        <a:close/>
                        <a:moveTo>
                          <a:pt x="71645" y="23750"/>
                        </a:moveTo>
                        <a:cubicBezTo>
                          <a:pt x="61723" y="20575"/>
                          <a:pt x="51355" y="19014"/>
                          <a:pt x="40937" y="19126"/>
                        </a:cubicBezTo>
                        <a:cubicBezTo>
                          <a:pt x="29991" y="19211"/>
                          <a:pt x="19106" y="20778"/>
                          <a:pt x="8581" y="23785"/>
                        </a:cubicBezTo>
                        <a:cubicBezTo>
                          <a:pt x="8668" y="19065"/>
                          <a:pt x="5869" y="15187"/>
                          <a:pt x="2167" y="12537"/>
                        </a:cubicBezTo>
                        <a:cubicBezTo>
                          <a:pt x="5501" y="12046"/>
                          <a:pt x="10177" y="11607"/>
                          <a:pt x="11634" y="15169"/>
                        </a:cubicBezTo>
                        <a:lnTo>
                          <a:pt x="11353" y="15169"/>
                        </a:lnTo>
                        <a:cubicBezTo>
                          <a:pt x="4878" y="14555"/>
                          <a:pt x="11783" y="24908"/>
                          <a:pt x="14740" y="19205"/>
                        </a:cubicBezTo>
                        <a:cubicBezTo>
                          <a:pt x="15413" y="17737"/>
                          <a:pt x="15741" y="16135"/>
                          <a:pt x="15696" y="14520"/>
                        </a:cubicBezTo>
                        <a:cubicBezTo>
                          <a:pt x="13634" y="14310"/>
                          <a:pt x="13388" y="11888"/>
                          <a:pt x="15362" y="11888"/>
                        </a:cubicBezTo>
                        <a:cubicBezTo>
                          <a:pt x="17021" y="11888"/>
                          <a:pt x="16591" y="13976"/>
                          <a:pt x="15854" y="14564"/>
                        </a:cubicBezTo>
                        <a:cubicBezTo>
                          <a:pt x="16345" y="19740"/>
                          <a:pt x="22723" y="19714"/>
                          <a:pt x="22697" y="15441"/>
                        </a:cubicBezTo>
                        <a:cubicBezTo>
                          <a:pt x="22697" y="12572"/>
                          <a:pt x="20504" y="12055"/>
                          <a:pt x="18653" y="12634"/>
                        </a:cubicBezTo>
                        <a:cubicBezTo>
                          <a:pt x="18813" y="12142"/>
                          <a:pt x="19000" y="11658"/>
                          <a:pt x="19214" y="11186"/>
                        </a:cubicBezTo>
                        <a:lnTo>
                          <a:pt x="20969" y="10169"/>
                        </a:lnTo>
                        <a:cubicBezTo>
                          <a:pt x="20969" y="9124"/>
                          <a:pt x="20969" y="6782"/>
                          <a:pt x="21653" y="5948"/>
                        </a:cubicBezTo>
                        <a:cubicBezTo>
                          <a:pt x="22916" y="6659"/>
                          <a:pt x="23496" y="8633"/>
                          <a:pt x="23496" y="9958"/>
                        </a:cubicBezTo>
                        <a:cubicBezTo>
                          <a:pt x="24855" y="9774"/>
                          <a:pt x="26215" y="9958"/>
                          <a:pt x="26768" y="11432"/>
                        </a:cubicBezTo>
                        <a:cubicBezTo>
                          <a:pt x="22083" y="11739"/>
                          <a:pt x="22732" y="15099"/>
                          <a:pt x="24671" y="16696"/>
                        </a:cubicBezTo>
                        <a:cubicBezTo>
                          <a:pt x="26856" y="18451"/>
                          <a:pt x="30216" y="17933"/>
                          <a:pt x="30251" y="11958"/>
                        </a:cubicBezTo>
                        <a:cubicBezTo>
                          <a:pt x="32883" y="21443"/>
                          <a:pt x="39805" y="15591"/>
                          <a:pt x="39648" y="13099"/>
                        </a:cubicBezTo>
                        <a:cubicBezTo>
                          <a:pt x="39463" y="9923"/>
                          <a:pt x="37182" y="8291"/>
                          <a:pt x="35428" y="11002"/>
                        </a:cubicBezTo>
                        <a:lnTo>
                          <a:pt x="35120" y="9089"/>
                        </a:lnTo>
                        <a:lnTo>
                          <a:pt x="34875" y="7545"/>
                        </a:lnTo>
                        <a:cubicBezTo>
                          <a:pt x="35024" y="6668"/>
                          <a:pt x="36015" y="5387"/>
                          <a:pt x="37551" y="6747"/>
                        </a:cubicBezTo>
                        <a:lnTo>
                          <a:pt x="38481" y="7545"/>
                        </a:lnTo>
                        <a:cubicBezTo>
                          <a:pt x="38542" y="5791"/>
                          <a:pt x="38630" y="2615"/>
                          <a:pt x="40016" y="1325"/>
                        </a:cubicBezTo>
                        <a:cubicBezTo>
                          <a:pt x="41069" y="2615"/>
                          <a:pt x="41525" y="5571"/>
                          <a:pt x="41437" y="7212"/>
                        </a:cubicBezTo>
                        <a:lnTo>
                          <a:pt x="42271" y="6896"/>
                        </a:lnTo>
                        <a:cubicBezTo>
                          <a:pt x="46368" y="4624"/>
                          <a:pt x="45693" y="9274"/>
                          <a:pt x="44903" y="11432"/>
                        </a:cubicBezTo>
                        <a:cubicBezTo>
                          <a:pt x="42955" y="8686"/>
                          <a:pt x="40428" y="8905"/>
                          <a:pt x="40428" y="12967"/>
                        </a:cubicBezTo>
                        <a:cubicBezTo>
                          <a:pt x="40428" y="17652"/>
                          <a:pt x="49342" y="19109"/>
                          <a:pt x="49860" y="12572"/>
                        </a:cubicBezTo>
                        <a:cubicBezTo>
                          <a:pt x="52729" y="24347"/>
                          <a:pt x="61108" y="12081"/>
                          <a:pt x="53369" y="11432"/>
                        </a:cubicBezTo>
                        <a:cubicBezTo>
                          <a:pt x="53589" y="10318"/>
                          <a:pt x="54484" y="9923"/>
                          <a:pt x="56001" y="9949"/>
                        </a:cubicBezTo>
                        <a:lnTo>
                          <a:pt x="56589" y="9949"/>
                        </a:lnTo>
                        <a:lnTo>
                          <a:pt x="56589" y="9335"/>
                        </a:lnTo>
                        <a:cubicBezTo>
                          <a:pt x="56644" y="8026"/>
                          <a:pt x="57289" y="6813"/>
                          <a:pt x="58344" y="6036"/>
                        </a:cubicBezTo>
                        <a:cubicBezTo>
                          <a:pt x="59177" y="7054"/>
                          <a:pt x="59081" y="8931"/>
                          <a:pt x="58958" y="10133"/>
                        </a:cubicBezTo>
                        <a:cubicBezTo>
                          <a:pt x="60222" y="10598"/>
                          <a:pt x="61116" y="10906"/>
                          <a:pt x="61239" y="12388"/>
                        </a:cubicBezTo>
                        <a:lnTo>
                          <a:pt x="61020" y="12476"/>
                        </a:lnTo>
                        <a:cubicBezTo>
                          <a:pt x="56001" y="12906"/>
                          <a:pt x="55817" y="18617"/>
                          <a:pt x="60406" y="18617"/>
                        </a:cubicBezTo>
                        <a:cubicBezTo>
                          <a:pt x="63336" y="18617"/>
                          <a:pt x="65924" y="14801"/>
                          <a:pt x="62599" y="13073"/>
                        </a:cubicBezTo>
                        <a:cubicBezTo>
                          <a:pt x="63254" y="12585"/>
                          <a:pt x="63978" y="12200"/>
                          <a:pt x="64749" y="11932"/>
                        </a:cubicBezTo>
                        <a:cubicBezTo>
                          <a:pt x="66881" y="11932"/>
                          <a:pt x="65398" y="14090"/>
                          <a:pt x="64599" y="14740"/>
                        </a:cubicBezTo>
                        <a:lnTo>
                          <a:pt x="64599" y="15047"/>
                        </a:lnTo>
                        <a:cubicBezTo>
                          <a:pt x="64599" y="17082"/>
                          <a:pt x="65126" y="20504"/>
                          <a:pt x="67898" y="20504"/>
                        </a:cubicBezTo>
                        <a:cubicBezTo>
                          <a:pt x="73162" y="20504"/>
                          <a:pt x="71996" y="15047"/>
                          <a:pt x="68355" y="15380"/>
                        </a:cubicBezTo>
                        <a:cubicBezTo>
                          <a:pt x="68916" y="11686"/>
                          <a:pt x="75137" y="12213"/>
                          <a:pt x="77821" y="12458"/>
                        </a:cubicBezTo>
                        <a:cubicBezTo>
                          <a:pt x="75014" y="14941"/>
                          <a:pt x="70846" y="19293"/>
                          <a:pt x="71592" y="2378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5A61F907-2F8D-3F5E-BE1C-67515B6149E4}"/>
                      </a:ext>
                    </a:extLst>
                  </p:cNvPr>
                  <p:cNvSpPr/>
                  <p:nvPr/>
                </p:nvSpPr>
                <p:spPr>
                  <a:xfrm>
                    <a:off x="1765253" y="1412585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4" name="Freeform 163">
                    <a:extLst>
                      <a:ext uri="{FF2B5EF4-FFF2-40B4-BE49-F238E27FC236}">
                        <a16:creationId xmlns:a16="http://schemas.microsoft.com/office/drawing/2014/main" id="{7EC22A32-0164-7903-5DFB-C4D325B8CAF2}"/>
                      </a:ext>
                    </a:extLst>
                  </p:cNvPr>
                  <p:cNvSpPr/>
                  <p:nvPr/>
                </p:nvSpPr>
                <p:spPr>
                  <a:xfrm>
                    <a:off x="1803190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5" name="Freeform 164">
                    <a:extLst>
                      <a:ext uri="{FF2B5EF4-FFF2-40B4-BE49-F238E27FC236}">
                        <a16:creationId xmlns:a16="http://schemas.microsoft.com/office/drawing/2014/main" id="{AD0E9146-5AB3-0A22-60CC-8E02E68F35B3}"/>
                      </a:ext>
                    </a:extLst>
                  </p:cNvPr>
                  <p:cNvSpPr/>
                  <p:nvPr/>
                </p:nvSpPr>
                <p:spPr>
                  <a:xfrm>
                    <a:off x="1795206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6" name="Freeform 165">
                    <a:extLst>
                      <a:ext uri="{FF2B5EF4-FFF2-40B4-BE49-F238E27FC236}">
                        <a16:creationId xmlns:a16="http://schemas.microsoft.com/office/drawing/2014/main" id="{A1AA107D-9431-F269-EC16-20A3051A1AED}"/>
                      </a:ext>
                    </a:extLst>
                  </p:cNvPr>
                  <p:cNvSpPr/>
                  <p:nvPr/>
                </p:nvSpPr>
                <p:spPr>
                  <a:xfrm>
                    <a:off x="1798996" y="1455181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id="{E22BEF08-81DF-EC1E-0739-A42536E810D8}"/>
                      </a:ext>
                    </a:extLst>
                  </p:cNvPr>
                  <p:cNvSpPr/>
                  <p:nvPr/>
                </p:nvSpPr>
                <p:spPr>
                  <a:xfrm>
                    <a:off x="1626654" y="1352311"/>
                    <a:ext cx="69779" cy="152501"/>
                  </a:xfrm>
                  <a:custGeom>
                    <a:avLst/>
                    <a:gdLst>
                      <a:gd name="connsiteX0" fmla="*/ 56593 w 69779"/>
                      <a:gd name="connsiteY0" fmla="*/ 53562 h 152501"/>
                      <a:gd name="connsiteX1" fmla="*/ 60260 w 69779"/>
                      <a:gd name="connsiteY1" fmla="*/ 50351 h 152501"/>
                      <a:gd name="connsiteX2" fmla="*/ 57672 w 69779"/>
                      <a:gd name="connsiteY2" fmla="*/ 47886 h 152501"/>
                      <a:gd name="connsiteX3" fmla="*/ 56926 w 69779"/>
                      <a:gd name="connsiteY3" fmla="*/ 47798 h 152501"/>
                      <a:gd name="connsiteX4" fmla="*/ 57330 w 69779"/>
                      <a:gd name="connsiteY4" fmla="*/ 41508 h 152501"/>
                      <a:gd name="connsiteX5" fmla="*/ 58084 w 69779"/>
                      <a:gd name="connsiteY5" fmla="*/ 41157 h 152501"/>
                      <a:gd name="connsiteX6" fmla="*/ 57733 w 69779"/>
                      <a:gd name="connsiteY6" fmla="*/ 40402 h 152501"/>
                      <a:gd name="connsiteX7" fmla="*/ 57207 w 69779"/>
                      <a:gd name="connsiteY7" fmla="*/ 40244 h 152501"/>
                      <a:gd name="connsiteX8" fmla="*/ 57207 w 69779"/>
                      <a:gd name="connsiteY8" fmla="*/ 38147 h 152501"/>
                      <a:gd name="connsiteX9" fmla="*/ 58312 w 69779"/>
                      <a:gd name="connsiteY9" fmla="*/ 36086 h 152501"/>
                      <a:gd name="connsiteX10" fmla="*/ 62015 w 69779"/>
                      <a:gd name="connsiteY10" fmla="*/ 33497 h 152501"/>
                      <a:gd name="connsiteX11" fmla="*/ 61243 w 69779"/>
                      <a:gd name="connsiteY11" fmla="*/ 32883 h 152501"/>
                      <a:gd name="connsiteX12" fmla="*/ 60567 w 69779"/>
                      <a:gd name="connsiteY12" fmla="*/ 32567 h 152501"/>
                      <a:gd name="connsiteX13" fmla="*/ 55540 w 69779"/>
                      <a:gd name="connsiteY13" fmla="*/ 32638 h 152501"/>
                      <a:gd name="connsiteX14" fmla="*/ 55478 w 69779"/>
                      <a:gd name="connsiteY14" fmla="*/ 32541 h 152501"/>
                      <a:gd name="connsiteX15" fmla="*/ 54557 w 69779"/>
                      <a:gd name="connsiteY15" fmla="*/ 31620 h 152501"/>
                      <a:gd name="connsiteX16" fmla="*/ 54706 w 69779"/>
                      <a:gd name="connsiteY16" fmla="*/ 31620 h 152501"/>
                      <a:gd name="connsiteX17" fmla="*/ 51074 w 69779"/>
                      <a:gd name="connsiteY17" fmla="*/ 25268 h 152501"/>
                      <a:gd name="connsiteX18" fmla="*/ 50855 w 69779"/>
                      <a:gd name="connsiteY18" fmla="*/ 21574 h 152501"/>
                      <a:gd name="connsiteX19" fmla="*/ 53601 w 69779"/>
                      <a:gd name="connsiteY19" fmla="*/ 19354 h 152501"/>
                      <a:gd name="connsiteX20" fmla="*/ 54829 w 69779"/>
                      <a:gd name="connsiteY20" fmla="*/ 18951 h 152501"/>
                      <a:gd name="connsiteX21" fmla="*/ 52197 w 69779"/>
                      <a:gd name="connsiteY21" fmla="*/ 16521 h 152501"/>
                      <a:gd name="connsiteX22" fmla="*/ 50004 w 69779"/>
                      <a:gd name="connsiteY22" fmla="*/ 17258 h 152501"/>
                      <a:gd name="connsiteX23" fmla="*/ 45757 w 69779"/>
                      <a:gd name="connsiteY23" fmla="*/ 15845 h 152501"/>
                      <a:gd name="connsiteX24" fmla="*/ 44432 w 69779"/>
                      <a:gd name="connsiteY24" fmla="*/ 13932 h 152501"/>
                      <a:gd name="connsiteX25" fmla="*/ 44371 w 69779"/>
                      <a:gd name="connsiteY25" fmla="*/ 13625 h 152501"/>
                      <a:gd name="connsiteX26" fmla="*/ 38230 w 69779"/>
                      <a:gd name="connsiteY26" fmla="*/ 8695 h 152501"/>
                      <a:gd name="connsiteX27" fmla="*/ 37545 w 69779"/>
                      <a:gd name="connsiteY27" fmla="*/ 5589 h 152501"/>
                      <a:gd name="connsiteX28" fmla="*/ 37001 w 69779"/>
                      <a:gd name="connsiteY28" fmla="*/ 5334 h 152501"/>
                      <a:gd name="connsiteX29" fmla="*/ 37001 w 69779"/>
                      <a:gd name="connsiteY29" fmla="*/ 4097 h 152501"/>
                      <a:gd name="connsiteX30" fmla="*/ 38844 w 69779"/>
                      <a:gd name="connsiteY30" fmla="*/ 4097 h 152501"/>
                      <a:gd name="connsiteX31" fmla="*/ 39564 w 69779"/>
                      <a:gd name="connsiteY31" fmla="*/ 3528 h 152501"/>
                      <a:gd name="connsiteX32" fmla="*/ 38995 w 69779"/>
                      <a:gd name="connsiteY32" fmla="*/ 2808 h 152501"/>
                      <a:gd name="connsiteX33" fmla="*/ 38844 w 69779"/>
                      <a:gd name="connsiteY33" fmla="*/ 2808 h 152501"/>
                      <a:gd name="connsiteX34" fmla="*/ 37001 w 69779"/>
                      <a:gd name="connsiteY34" fmla="*/ 2808 h 152501"/>
                      <a:gd name="connsiteX35" fmla="*/ 37001 w 69779"/>
                      <a:gd name="connsiteY35" fmla="*/ 649 h 152501"/>
                      <a:gd name="connsiteX36" fmla="*/ 36352 w 69779"/>
                      <a:gd name="connsiteY36" fmla="*/ 0 h 152501"/>
                      <a:gd name="connsiteX37" fmla="*/ 35703 w 69779"/>
                      <a:gd name="connsiteY37" fmla="*/ 649 h 152501"/>
                      <a:gd name="connsiteX38" fmla="*/ 35703 w 69779"/>
                      <a:gd name="connsiteY38" fmla="*/ 2808 h 152501"/>
                      <a:gd name="connsiteX39" fmla="*/ 33852 w 69779"/>
                      <a:gd name="connsiteY39" fmla="*/ 2808 h 152501"/>
                      <a:gd name="connsiteX40" fmla="*/ 33113 w 69779"/>
                      <a:gd name="connsiteY40" fmla="*/ 3394 h 152501"/>
                      <a:gd name="connsiteX41" fmla="*/ 33699 w 69779"/>
                      <a:gd name="connsiteY41" fmla="*/ 4132 h 152501"/>
                      <a:gd name="connsiteX42" fmla="*/ 33852 w 69779"/>
                      <a:gd name="connsiteY42" fmla="*/ 4132 h 152501"/>
                      <a:gd name="connsiteX43" fmla="*/ 35703 w 69779"/>
                      <a:gd name="connsiteY43" fmla="*/ 4132 h 152501"/>
                      <a:gd name="connsiteX44" fmla="*/ 35703 w 69779"/>
                      <a:gd name="connsiteY44" fmla="*/ 5361 h 152501"/>
                      <a:gd name="connsiteX45" fmla="*/ 34253 w 69779"/>
                      <a:gd name="connsiteY45" fmla="*/ 8187 h 152501"/>
                      <a:gd name="connsiteX46" fmla="*/ 34255 w 69779"/>
                      <a:gd name="connsiteY46" fmla="*/ 8194 h 152501"/>
                      <a:gd name="connsiteX47" fmla="*/ 34501 w 69779"/>
                      <a:gd name="connsiteY47" fmla="*/ 8721 h 152501"/>
                      <a:gd name="connsiteX48" fmla="*/ 28359 w 69779"/>
                      <a:gd name="connsiteY48" fmla="*/ 13897 h 152501"/>
                      <a:gd name="connsiteX49" fmla="*/ 26912 w 69779"/>
                      <a:gd name="connsiteY49" fmla="*/ 15906 h 152501"/>
                      <a:gd name="connsiteX50" fmla="*/ 22692 w 69779"/>
                      <a:gd name="connsiteY50" fmla="*/ 17258 h 152501"/>
                      <a:gd name="connsiteX51" fmla="*/ 20533 w 69779"/>
                      <a:gd name="connsiteY51" fmla="*/ 16547 h 152501"/>
                      <a:gd name="connsiteX52" fmla="*/ 18068 w 69779"/>
                      <a:gd name="connsiteY52" fmla="*/ 18091 h 152501"/>
                      <a:gd name="connsiteX53" fmla="*/ 17822 w 69779"/>
                      <a:gd name="connsiteY53" fmla="*/ 18968 h 152501"/>
                      <a:gd name="connsiteX54" fmla="*/ 21832 w 69779"/>
                      <a:gd name="connsiteY54" fmla="*/ 21600 h 152501"/>
                      <a:gd name="connsiteX55" fmla="*/ 21586 w 69779"/>
                      <a:gd name="connsiteY55" fmla="*/ 25268 h 152501"/>
                      <a:gd name="connsiteX56" fmla="*/ 18007 w 69779"/>
                      <a:gd name="connsiteY56" fmla="*/ 31655 h 152501"/>
                      <a:gd name="connsiteX57" fmla="*/ 17270 w 69779"/>
                      <a:gd name="connsiteY57" fmla="*/ 32418 h 152501"/>
                      <a:gd name="connsiteX58" fmla="*/ 17208 w 69779"/>
                      <a:gd name="connsiteY58" fmla="*/ 32515 h 152501"/>
                      <a:gd name="connsiteX59" fmla="*/ 12216 w 69779"/>
                      <a:gd name="connsiteY59" fmla="*/ 32453 h 152501"/>
                      <a:gd name="connsiteX60" fmla="*/ 11505 w 69779"/>
                      <a:gd name="connsiteY60" fmla="*/ 32760 h 152501"/>
                      <a:gd name="connsiteX61" fmla="*/ 10733 w 69779"/>
                      <a:gd name="connsiteY61" fmla="*/ 33375 h 152501"/>
                      <a:gd name="connsiteX62" fmla="*/ 14436 w 69779"/>
                      <a:gd name="connsiteY62" fmla="*/ 36007 h 152501"/>
                      <a:gd name="connsiteX63" fmla="*/ 15576 w 69779"/>
                      <a:gd name="connsiteY63" fmla="*/ 38068 h 152501"/>
                      <a:gd name="connsiteX64" fmla="*/ 15576 w 69779"/>
                      <a:gd name="connsiteY64" fmla="*/ 39981 h 152501"/>
                      <a:gd name="connsiteX65" fmla="*/ 15576 w 69779"/>
                      <a:gd name="connsiteY65" fmla="*/ 40200 h 152501"/>
                      <a:gd name="connsiteX66" fmla="*/ 15120 w 69779"/>
                      <a:gd name="connsiteY66" fmla="*/ 40350 h 152501"/>
                      <a:gd name="connsiteX67" fmla="*/ 14791 w 69779"/>
                      <a:gd name="connsiteY67" fmla="*/ 41113 h 152501"/>
                      <a:gd name="connsiteX68" fmla="*/ 15489 w 69779"/>
                      <a:gd name="connsiteY68" fmla="*/ 41464 h 152501"/>
                      <a:gd name="connsiteX69" fmla="*/ 15919 w 69779"/>
                      <a:gd name="connsiteY69" fmla="*/ 47868 h 152501"/>
                      <a:gd name="connsiteX70" fmla="*/ 15041 w 69779"/>
                      <a:gd name="connsiteY70" fmla="*/ 47930 h 152501"/>
                      <a:gd name="connsiteX71" fmla="*/ 12409 w 69779"/>
                      <a:gd name="connsiteY71" fmla="*/ 50395 h 152501"/>
                      <a:gd name="connsiteX72" fmla="*/ 16076 w 69779"/>
                      <a:gd name="connsiteY72" fmla="*/ 53606 h 152501"/>
                      <a:gd name="connsiteX73" fmla="*/ 17436 w 69779"/>
                      <a:gd name="connsiteY73" fmla="*/ 56896 h 152501"/>
                      <a:gd name="connsiteX74" fmla="*/ 12 w 69779"/>
                      <a:gd name="connsiteY74" fmla="*/ 56896 h 152501"/>
                      <a:gd name="connsiteX75" fmla="*/ 12 w 69779"/>
                      <a:gd name="connsiteY75" fmla="*/ 116074 h 152501"/>
                      <a:gd name="connsiteX76" fmla="*/ 942 w 69779"/>
                      <a:gd name="connsiteY76" fmla="*/ 124760 h 152501"/>
                      <a:gd name="connsiteX77" fmla="*/ 26613 w 69779"/>
                      <a:gd name="connsiteY77" fmla="*/ 149510 h 152501"/>
                      <a:gd name="connsiteX78" fmla="*/ 33852 w 69779"/>
                      <a:gd name="connsiteY78" fmla="*/ 152317 h 152501"/>
                      <a:gd name="connsiteX79" fmla="*/ 35106 w 69779"/>
                      <a:gd name="connsiteY79" fmla="*/ 152502 h 152501"/>
                      <a:gd name="connsiteX80" fmla="*/ 36247 w 69779"/>
                      <a:gd name="connsiteY80" fmla="*/ 152256 h 152501"/>
                      <a:gd name="connsiteX81" fmla="*/ 57514 w 69779"/>
                      <a:gd name="connsiteY81" fmla="*/ 140763 h 152501"/>
                      <a:gd name="connsiteX82" fmla="*/ 69656 w 69779"/>
                      <a:gd name="connsiteY82" fmla="*/ 119189 h 152501"/>
                      <a:gd name="connsiteX83" fmla="*/ 69779 w 69779"/>
                      <a:gd name="connsiteY83" fmla="*/ 116039 h 152501"/>
                      <a:gd name="connsiteX84" fmla="*/ 69779 w 69779"/>
                      <a:gd name="connsiteY84" fmla="*/ 56870 h 152501"/>
                      <a:gd name="connsiteX85" fmla="*/ 55285 w 69779"/>
                      <a:gd name="connsiteY85" fmla="*/ 56870 h 152501"/>
                      <a:gd name="connsiteX86" fmla="*/ 56610 w 69779"/>
                      <a:gd name="connsiteY86" fmla="*/ 53580 h 152501"/>
                      <a:gd name="connsiteX87" fmla="*/ 6943 w 69779"/>
                      <a:gd name="connsiteY87" fmla="*/ 122812 h 152501"/>
                      <a:gd name="connsiteX88" fmla="*/ 2644 w 69779"/>
                      <a:gd name="connsiteY88" fmla="*/ 122812 h 152501"/>
                      <a:gd name="connsiteX89" fmla="*/ 2469 w 69779"/>
                      <a:gd name="connsiteY89" fmla="*/ 121794 h 152501"/>
                      <a:gd name="connsiteX90" fmla="*/ 3460 w 69779"/>
                      <a:gd name="connsiteY90" fmla="*/ 120715 h 152501"/>
                      <a:gd name="connsiteX91" fmla="*/ 2469 w 69779"/>
                      <a:gd name="connsiteY91" fmla="*/ 119610 h 152501"/>
                      <a:gd name="connsiteX92" fmla="*/ 2197 w 69779"/>
                      <a:gd name="connsiteY92" fmla="*/ 118592 h 152501"/>
                      <a:gd name="connsiteX93" fmla="*/ 4355 w 69779"/>
                      <a:gd name="connsiteY93" fmla="*/ 117451 h 152501"/>
                      <a:gd name="connsiteX94" fmla="*/ 6636 w 69779"/>
                      <a:gd name="connsiteY94" fmla="*/ 118680 h 152501"/>
                      <a:gd name="connsiteX95" fmla="*/ 5460 w 69779"/>
                      <a:gd name="connsiteY95" fmla="*/ 120715 h 152501"/>
                      <a:gd name="connsiteX96" fmla="*/ 6943 w 69779"/>
                      <a:gd name="connsiteY96" fmla="*/ 122470 h 152501"/>
                      <a:gd name="connsiteX97" fmla="*/ 6943 w 69779"/>
                      <a:gd name="connsiteY97" fmla="*/ 122812 h 152501"/>
                      <a:gd name="connsiteX98" fmla="*/ 6943 w 69779"/>
                      <a:gd name="connsiteY98" fmla="*/ 97843 h 152501"/>
                      <a:gd name="connsiteX99" fmla="*/ 1916 w 69779"/>
                      <a:gd name="connsiteY99" fmla="*/ 97843 h 152501"/>
                      <a:gd name="connsiteX100" fmla="*/ 1916 w 69779"/>
                      <a:gd name="connsiteY100" fmla="*/ 97474 h 152501"/>
                      <a:gd name="connsiteX101" fmla="*/ 3425 w 69779"/>
                      <a:gd name="connsiteY101" fmla="*/ 95719 h 152501"/>
                      <a:gd name="connsiteX102" fmla="*/ 2442 w 69779"/>
                      <a:gd name="connsiteY102" fmla="*/ 94596 h 152501"/>
                      <a:gd name="connsiteX103" fmla="*/ 2162 w 69779"/>
                      <a:gd name="connsiteY103" fmla="*/ 93614 h 152501"/>
                      <a:gd name="connsiteX104" fmla="*/ 4320 w 69779"/>
                      <a:gd name="connsiteY104" fmla="*/ 92473 h 152501"/>
                      <a:gd name="connsiteX105" fmla="*/ 6601 w 69779"/>
                      <a:gd name="connsiteY105" fmla="*/ 93701 h 152501"/>
                      <a:gd name="connsiteX106" fmla="*/ 5434 w 69779"/>
                      <a:gd name="connsiteY106" fmla="*/ 95737 h 152501"/>
                      <a:gd name="connsiteX107" fmla="*/ 6908 w 69779"/>
                      <a:gd name="connsiteY107" fmla="*/ 97492 h 152501"/>
                      <a:gd name="connsiteX108" fmla="*/ 7127 w 69779"/>
                      <a:gd name="connsiteY108" fmla="*/ 64626 h 152501"/>
                      <a:gd name="connsiteX109" fmla="*/ 2162 w 69779"/>
                      <a:gd name="connsiteY109" fmla="*/ 64626 h 152501"/>
                      <a:gd name="connsiteX110" fmla="*/ 2162 w 69779"/>
                      <a:gd name="connsiteY110" fmla="*/ 64319 h 152501"/>
                      <a:gd name="connsiteX111" fmla="*/ 3644 w 69779"/>
                      <a:gd name="connsiteY111" fmla="*/ 62494 h 152501"/>
                      <a:gd name="connsiteX112" fmla="*/ 2644 w 69779"/>
                      <a:gd name="connsiteY112" fmla="*/ 61388 h 152501"/>
                      <a:gd name="connsiteX113" fmla="*/ 2399 w 69779"/>
                      <a:gd name="connsiteY113" fmla="*/ 60371 h 152501"/>
                      <a:gd name="connsiteX114" fmla="*/ 4557 w 69779"/>
                      <a:gd name="connsiteY114" fmla="*/ 59230 h 152501"/>
                      <a:gd name="connsiteX115" fmla="*/ 6838 w 69779"/>
                      <a:gd name="connsiteY115" fmla="*/ 60458 h 152501"/>
                      <a:gd name="connsiteX116" fmla="*/ 5636 w 69779"/>
                      <a:gd name="connsiteY116" fmla="*/ 62529 h 152501"/>
                      <a:gd name="connsiteX117" fmla="*/ 7119 w 69779"/>
                      <a:gd name="connsiteY117" fmla="*/ 64284 h 152501"/>
                      <a:gd name="connsiteX118" fmla="*/ 44854 w 69779"/>
                      <a:gd name="connsiteY118" fmla="*/ 17468 h 152501"/>
                      <a:gd name="connsiteX119" fmla="*/ 46143 w 69779"/>
                      <a:gd name="connsiteY119" fmla="*/ 17468 h 152501"/>
                      <a:gd name="connsiteX120" fmla="*/ 47284 w 69779"/>
                      <a:gd name="connsiteY120" fmla="*/ 18951 h 152501"/>
                      <a:gd name="connsiteX121" fmla="*/ 44511 w 69779"/>
                      <a:gd name="connsiteY121" fmla="*/ 17626 h 152501"/>
                      <a:gd name="connsiteX122" fmla="*/ 44819 w 69779"/>
                      <a:gd name="connsiteY122" fmla="*/ 17442 h 152501"/>
                      <a:gd name="connsiteX123" fmla="*/ 43678 w 69779"/>
                      <a:gd name="connsiteY123" fmla="*/ 14976 h 152501"/>
                      <a:gd name="connsiteX124" fmla="*/ 44520 w 69779"/>
                      <a:gd name="connsiteY124" fmla="*/ 15801 h 152501"/>
                      <a:gd name="connsiteX125" fmla="*/ 43696 w 69779"/>
                      <a:gd name="connsiteY125" fmla="*/ 16643 h 152501"/>
                      <a:gd name="connsiteX126" fmla="*/ 42853 w 69779"/>
                      <a:gd name="connsiteY126" fmla="*/ 15819 h 152501"/>
                      <a:gd name="connsiteX127" fmla="*/ 42853 w 69779"/>
                      <a:gd name="connsiteY127" fmla="*/ 15810 h 152501"/>
                      <a:gd name="connsiteX128" fmla="*/ 43668 w 69779"/>
                      <a:gd name="connsiteY128" fmla="*/ 14976 h 152501"/>
                      <a:gd name="connsiteX129" fmla="*/ 43704 w 69779"/>
                      <a:gd name="connsiteY129" fmla="*/ 14976 h 152501"/>
                      <a:gd name="connsiteX130" fmla="*/ 36256 w 69779"/>
                      <a:gd name="connsiteY130" fmla="*/ 6528 h 152501"/>
                      <a:gd name="connsiteX131" fmla="*/ 37389 w 69779"/>
                      <a:gd name="connsiteY131" fmla="*/ 7195 h 152501"/>
                      <a:gd name="connsiteX132" fmla="*/ 36721 w 69779"/>
                      <a:gd name="connsiteY132" fmla="*/ 8328 h 152501"/>
                      <a:gd name="connsiteX133" fmla="*/ 36589 w 69779"/>
                      <a:gd name="connsiteY133" fmla="*/ 8352 h 152501"/>
                      <a:gd name="connsiteX134" fmla="*/ 36256 w 69779"/>
                      <a:gd name="connsiteY134" fmla="*/ 8352 h 152501"/>
                      <a:gd name="connsiteX135" fmla="*/ 35378 w 69779"/>
                      <a:gd name="connsiteY135" fmla="*/ 7422 h 152501"/>
                      <a:gd name="connsiteX136" fmla="*/ 36256 w 69779"/>
                      <a:gd name="connsiteY136" fmla="*/ 6545 h 152501"/>
                      <a:gd name="connsiteX137" fmla="*/ 36343 w 69779"/>
                      <a:gd name="connsiteY137" fmla="*/ 9765 h 152501"/>
                      <a:gd name="connsiteX138" fmla="*/ 43002 w 69779"/>
                      <a:gd name="connsiteY138" fmla="*/ 13880 h 152501"/>
                      <a:gd name="connsiteX139" fmla="*/ 41713 w 69779"/>
                      <a:gd name="connsiteY139" fmla="*/ 15415 h 152501"/>
                      <a:gd name="connsiteX140" fmla="*/ 38475 w 69779"/>
                      <a:gd name="connsiteY140" fmla="*/ 13388 h 152501"/>
                      <a:gd name="connsiteX141" fmla="*/ 36861 w 69779"/>
                      <a:gd name="connsiteY141" fmla="*/ 10370 h 152501"/>
                      <a:gd name="connsiteX142" fmla="*/ 36308 w 69779"/>
                      <a:gd name="connsiteY142" fmla="*/ 10098 h 152501"/>
                      <a:gd name="connsiteX143" fmla="*/ 34088 w 69779"/>
                      <a:gd name="connsiteY143" fmla="*/ 13397 h 152501"/>
                      <a:gd name="connsiteX144" fmla="*/ 30851 w 69779"/>
                      <a:gd name="connsiteY144" fmla="*/ 15424 h 152501"/>
                      <a:gd name="connsiteX145" fmla="*/ 29684 w 69779"/>
                      <a:gd name="connsiteY145" fmla="*/ 13950 h 152501"/>
                      <a:gd name="connsiteX146" fmla="*/ 36370 w 69779"/>
                      <a:gd name="connsiteY146" fmla="*/ 9765 h 152501"/>
                      <a:gd name="connsiteX147" fmla="*/ 42169 w 69779"/>
                      <a:gd name="connsiteY147" fmla="*/ 17100 h 152501"/>
                      <a:gd name="connsiteX148" fmla="*/ 39923 w 69779"/>
                      <a:gd name="connsiteY148" fmla="*/ 19074 h 152501"/>
                      <a:gd name="connsiteX149" fmla="*/ 38168 w 69779"/>
                      <a:gd name="connsiteY149" fmla="*/ 17872 h 152501"/>
                      <a:gd name="connsiteX150" fmla="*/ 38905 w 69779"/>
                      <a:gd name="connsiteY150" fmla="*/ 16757 h 152501"/>
                      <a:gd name="connsiteX151" fmla="*/ 42055 w 69779"/>
                      <a:gd name="connsiteY151" fmla="*/ 16977 h 152501"/>
                      <a:gd name="connsiteX152" fmla="*/ 34273 w 69779"/>
                      <a:gd name="connsiteY152" fmla="*/ 17872 h 152501"/>
                      <a:gd name="connsiteX153" fmla="*/ 32518 w 69779"/>
                      <a:gd name="connsiteY153" fmla="*/ 19074 h 152501"/>
                      <a:gd name="connsiteX154" fmla="*/ 30263 w 69779"/>
                      <a:gd name="connsiteY154" fmla="*/ 17100 h 152501"/>
                      <a:gd name="connsiteX155" fmla="*/ 30360 w 69779"/>
                      <a:gd name="connsiteY155" fmla="*/ 16977 h 152501"/>
                      <a:gd name="connsiteX156" fmla="*/ 31097 w 69779"/>
                      <a:gd name="connsiteY156" fmla="*/ 16793 h 152501"/>
                      <a:gd name="connsiteX157" fmla="*/ 34334 w 69779"/>
                      <a:gd name="connsiteY157" fmla="*/ 17872 h 152501"/>
                      <a:gd name="connsiteX158" fmla="*/ 28763 w 69779"/>
                      <a:gd name="connsiteY158" fmla="*/ 14976 h 152501"/>
                      <a:gd name="connsiteX159" fmla="*/ 29677 w 69779"/>
                      <a:gd name="connsiteY159" fmla="*/ 15720 h 152501"/>
                      <a:gd name="connsiteX160" fmla="*/ 28934 w 69779"/>
                      <a:gd name="connsiteY160" fmla="*/ 16635 h 152501"/>
                      <a:gd name="connsiteX161" fmla="*/ 28763 w 69779"/>
                      <a:gd name="connsiteY161" fmla="*/ 16635 h 152501"/>
                      <a:gd name="connsiteX162" fmla="*/ 27849 w 69779"/>
                      <a:gd name="connsiteY162" fmla="*/ 15891 h 152501"/>
                      <a:gd name="connsiteX163" fmla="*/ 28592 w 69779"/>
                      <a:gd name="connsiteY163" fmla="*/ 14976 h 152501"/>
                      <a:gd name="connsiteX164" fmla="*/ 28763 w 69779"/>
                      <a:gd name="connsiteY164" fmla="*/ 14976 h 152501"/>
                      <a:gd name="connsiteX165" fmla="*/ 26333 w 69779"/>
                      <a:gd name="connsiteY165" fmla="*/ 17468 h 152501"/>
                      <a:gd name="connsiteX166" fmla="*/ 27658 w 69779"/>
                      <a:gd name="connsiteY166" fmla="*/ 17468 h 152501"/>
                      <a:gd name="connsiteX167" fmla="*/ 27965 w 69779"/>
                      <a:gd name="connsiteY167" fmla="*/ 17626 h 152501"/>
                      <a:gd name="connsiteX168" fmla="*/ 25192 w 69779"/>
                      <a:gd name="connsiteY168" fmla="*/ 18951 h 152501"/>
                      <a:gd name="connsiteX169" fmla="*/ 26333 w 69779"/>
                      <a:gd name="connsiteY169" fmla="*/ 17468 h 152501"/>
                      <a:gd name="connsiteX170" fmla="*/ 19244 w 69779"/>
                      <a:gd name="connsiteY170" fmla="*/ 18152 h 152501"/>
                      <a:gd name="connsiteX171" fmla="*/ 20384 w 69779"/>
                      <a:gd name="connsiteY171" fmla="*/ 17652 h 152501"/>
                      <a:gd name="connsiteX172" fmla="*/ 22235 w 69779"/>
                      <a:gd name="connsiteY172" fmla="*/ 18486 h 152501"/>
                      <a:gd name="connsiteX173" fmla="*/ 23113 w 69779"/>
                      <a:gd name="connsiteY173" fmla="*/ 19661 h 152501"/>
                      <a:gd name="connsiteX174" fmla="*/ 25297 w 69779"/>
                      <a:gd name="connsiteY174" fmla="*/ 16363 h 152501"/>
                      <a:gd name="connsiteX175" fmla="*/ 25455 w 69779"/>
                      <a:gd name="connsiteY175" fmla="*/ 16450 h 152501"/>
                      <a:gd name="connsiteX176" fmla="*/ 24069 w 69779"/>
                      <a:gd name="connsiteY176" fmla="*/ 18916 h 152501"/>
                      <a:gd name="connsiteX177" fmla="*/ 29088 w 69779"/>
                      <a:gd name="connsiteY177" fmla="*/ 18152 h 152501"/>
                      <a:gd name="connsiteX178" fmla="*/ 29491 w 69779"/>
                      <a:gd name="connsiteY178" fmla="*/ 18152 h 152501"/>
                      <a:gd name="connsiteX179" fmla="*/ 32606 w 69779"/>
                      <a:gd name="connsiteY179" fmla="*/ 20276 h 152501"/>
                      <a:gd name="connsiteX180" fmla="*/ 35501 w 69779"/>
                      <a:gd name="connsiteY180" fmla="*/ 17907 h 152501"/>
                      <a:gd name="connsiteX181" fmla="*/ 32114 w 69779"/>
                      <a:gd name="connsiteY181" fmla="*/ 15503 h 152501"/>
                      <a:gd name="connsiteX182" fmla="*/ 34176 w 69779"/>
                      <a:gd name="connsiteY182" fmla="*/ 14582 h 152501"/>
                      <a:gd name="connsiteX183" fmla="*/ 35194 w 69779"/>
                      <a:gd name="connsiteY183" fmla="*/ 14643 h 152501"/>
                      <a:gd name="connsiteX184" fmla="*/ 36238 w 69779"/>
                      <a:gd name="connsiteY184" fmla="*/ 11432 h 152501"/>
                      <a:gd name="connsiteX185" fmla="*/ 37317 w 69779"/>
                      <a:gd name="connsiteY185" fmla="*/ 14643 h 152501"/>
                      <a:gd name="connsiteX186" fmla="*/ 40432 w 69779"/>
                      <a:gd name="connsiteY186" fmla="*/ 15520 h 152501"/>
                      <a:gd name="connsiteX187" fmla="*/ 37045 w 69779"/>
                      <a:gd name="connsiteY187" fmla="*/ 17924 h 152501"/>
                      <a:gd name="connsiteX188" fmla="*/ 39905 w 69779"/>
                      <a:gd name="connsiteY188" fmla="*/ 20293 h 152501"/>
                      <a:gd name="connsiteX189" fmla="*/ 43002 w 69779"/>
                      <a:gd name="connsiteY189" fmla="*/ 18091 h 152501"/>
                      <a:gd name="connsiteX190" fmla="*/ 43090 w 69779"/>
                      <a:gd name="connsiteY190" fmla="*/ 17995 h 152501"/>
                      <a:gd name="connsiteX191" fmla="*/ 43397 w 69779"/>
                      <a:gd name="connsiteY191" fmla="*/ 18117 h 152501"/>
                      <a:gd name="connsiteX192" fmla="*/ 45652 w 69779"/>
                      <a:gd name="connsiteY192" fmla="*/ 20706 h 152501"/>
                      <a:gd name="connsiteX193" fmla="*/ 47065 w 69779"/>
                      <a:gd name="connsiteY193" fmla="*/ 16450 h 152501"/>
                      <a:gd name="connsiteX194" fmla="*/ 47222 w 69779"/>
                      <a:gd name="connsiteY194" fmla="*/ 16363 h 152501"/>
                      <a:gd name="connsiteX195" fmla="*/ 48916 w 69779"/>
                      <a:gd name="connsiteY195" fmla="*/ 17810 h 152501"/>
                      <a:gd name="connsiteX196" fmla="*/ 49407 w 69779"/>
                      <a:gd name="connsiteY196" fmla="*/ 19661 h 152501"/>
                      <a:gd name="connsiteX197" fmla="*/ 52118 w 69779"/>
                      <a:gd name="connsiteY197" fmla="*/ 17652 h 152501"/>
                      <a:gd name="connsiteX198" fmla="*/ 53294 w 69779"/>
                      <a:gd name="connsiteY198" fmla="*/ 18152 h 152501"/>
                      <a:gd name="connsiteX199" fmla="*/ 51381 w 69779"/>
                      <a:gd name="connsiteY199" fmla="*/ 19258 h 152501"/>
                      <a:gd name="connsiteX200" fmla="*/ 49714 w 69779"/>
                      <a:gd name="connsiteY200" fmla="*/ 23355 h 152501"/>
                      <a:gd name="connsiteX201" fmla="*/ 36282 w 69779"/>
                      <a:gd name="connsiteY201" fmla="*/ 21504 h 152501"/>
                      <a:gd name="connsiteX202" fmla="*/ 22823 w 69779"/>
                      <a:gd name="connsiteY202" fmla="*/ 23355 h 152501"/>
                      <a:gd name="connsiteX203" fmla="*/ 22823 w 69779"/>
                      <a:gd name="connsiteY203" fmla="*/ 21539 h 152501"/>
                      <a:gd name="connsiteX204" fmla="*/ 19217 w 69779"/>
                      <a:gd name="connsiteY204" fmla="*/ 18152 h 152501"/>
                      <a:gd name="connsiteX205" fmla="*/ 21735 w 69779"/>
                      <a:gd name="connsiteY205" fmla="*/ 26628 h 152501"/>
                      <a:gd name="connsiteX206" fmla="*/ 22569 w 69779"/>
                      <a:gd name="connsiteY206" fmla="*/ 25794 h 152501"/>
                      <a:gd name="connsiteX207" fmla="*/ 22692 w 69779"/>
                      <a:gd name="connsiteY207" fmla="*/ 24654 h 152501"/>
                      <a:gd name="connsiteX208" fmla="*/ 49811 w 69779"/>
                      <a:gd name="connsiteY208" fmla="*/ 24654 h 152501"/>
                      <a:gd name="connsiteX209" fmla="*/ 49907 w 69779"/>
                      <a:gd name="connsiteY209" fmla="*/ 25794 h 152501"/>
                      <a:gd name="connsiteX210" fmla="*/ 53355 w 69779"/>
                      <a:gd name="connsiteY210" fmla="*/ 31339 h 152501"/>
                      <a:gd name="connsiteX211" fmla="*/ 51820 w 69779"/>
                      <a:gd name="connsiteY211" fmla="*/ 34787 h 152501"/>
                      <a:gd name="connsiteX212" fmla="*/ 52337 w 69779"/>
                      <a:gd name="connsiteY212" fmla="*/ 35928 h 152501"/>
                      <a:gd name="connsiteX213" fmla="*/ 52337 w 69779"/>
                      <a:gd name="connsiteY213" fmla="*/ 36024 h 152501"/>
                      <a:gd name="connsiteX214" fmla="*/ 51130 w 69779"/>
                      <a:gd name="connsiteY214" fmla="*/ 36958 h 152501"/>
                      <a:gd name="connsiteX215" fmla="*/ 50188 w 69779"/>
                      <a:gd name="connsiteY215" fmla="*/ 35901 h 152501"/>
                      <a:gd name="connsiteX216" fmla="*/ 50188 w 69779"/>
                      <a:gd name="connsiteY216" fmla="*/ 35252 h 152501"/>
                      <a:gd name="connsiteX217" fmla="*/ 48951 w 69779"/>
                      <a:gd name="connsiteY217" fmla="*/ 35068 h 152501"/>
                      <a:gd name="connsiteX218" fmla="*/ 48889 w 69779"/>
                      <a:gd name="connsiteY218" fmla="*/ 35191 h 152501"/>
                      <a:gd name="connsiteX219" fmla="*/ 47907 w 69779"/>
                      <a:gd name="connsiteY219" fmla="*/ 35805 h 152501"/>
                      <a:gd name="connsiteX220" fmla="*/ 46773 w 69779"/>
                      <a:gd name="connsiteY220" fmla="*/ 34622 h 152501"/>
                      <a:gd name="connsiteX221" fmla="*/ 46828 w 69779"/>
                      <a:gd name="connsiteY221" fmla="*/ 34296 h 152501"/>
                      <a:gd name="connsiteX222" fmla="*/ 48542 w 69779"/>
                      <a:gd name="connsiteY222" fmla="*/ 33424 h 152501"/>
                      <a:gd name="connsiteX223" fmla="*/ 48925 w 69779"/>
                      <a:gd name="connsiteY223" fmla="*/ 33620 h 152501"/>
                      <a:gd name="connsiteX224" fmla="*/ 49749 w 69779"/>
                      <a:gd name="connsiteY224" fmla="*/ 34577 h 152501"/>
                      <a:gd name="connsiteX225" fmla="*/ 48117 w 69779"/>
                      <a:gd name="connsiteY225" fmla="*/ 30356 h 152501"/>
                      <a:gd name="connsiteX226" fmla="*/ 47872 w 69779"/>
                      <a:gd name="connsiteY226" fmla="*/ 30199 h 152501"/>
                      <a:gd name="connsiteX227" fmla="*/ 46828 w 69779"/>
                      <a:gd name="connsiteY227" fmla="*/ 26900 h 152501"/>
                      <a:gd name="connsiteX228" fmla="*/ 46582 w 69779"/>
                      <a:gd name="connsiteY228" fmla="*/ 26689 h 152501"/>
                      <a:gd name="connsiteX229" fmla="*/ 46266 w 69779"/>
                      <a:gd name="connsiteY229" fmla="*/ 26777 h 152501"/>
                      <a:gd name="connsiteX230" fmla="*/ 44143 w 69779"/>
                      <a:gd name="connsiteY230" fmla="*/ 29549 h 152501"/>
                      <a:gd name="connsiteX231" fmla="*/ 43862 w 69779"/>
                      <a:gd name="connsiteY231" fmla="*/ 29549 h 152501"/>
                      <a:gd name="connsiteX232" fmla="*/ 40844 w 69779"/>
                      <a:gd name="connsiteY232" fmla="*/ 33059 h 152501"/>
                      <a:gd name="connsiteX233" fmla="*/ 41985 w 69779"/>
                      <a:gd name="connsiteY233" fmla="*/ 32348 h 152501"/>
                      <a:gd name="connsiteX234" fmla="*/ 43739 w 69779"/>
                      <a:gd name="connsiteY234" fmla="*/ 33708 h 152501"/>
                      <a:gd name="connsiteX235" fmla="*/ 42497 w 69779"/>
                      <a:gd name="connsiteY235" fmla="*/ 34831 h 152501"/>
                      <a:gd name="connsiteX236" fmla="*/ 42230 w 69779"/>
                      <a:gd name="connsiteY236" fmla="*/ 34787 h 152501"/>
                      <a:gd name="connsiteX237" fmla="*/ 41520 w 69779"/>
                      <a:gd name="connsiteY237" fmla="*/ 33866 h 152501"/>
                      <a:gd name="connsiteX238" fmla="*/ 41520 w 69779"/>
                      <a:gd name="connsiteY238" fmla="*/ 33708 h 152501"/>
                      <a:gd name="connsiteX239" fmla="*/ 40721 w 69779"/>
                      <a:gd name="connsiteY239" fmla="*/ 33524 h 152501"/>
                      <a:gd name="connsiteX240" fmla="*/ 40098 w 69779"/>
                      <a:gd name="connsiteY240" fmla="*/ 33524 h 152501"/>
                      <a:gd name="connsiteX241" fmla="*/ 40098 w 69779"/>
                      <a:gd name="connsiteY241" fmla="*/ 33673 h 152501"/>
                      <a:gd name="connsiteX242" fmla="*/ 39221 w 69779"/>
                      <a:gd name="connsiteY242" fmla="*/ 34480 h 152501"/>
                      <a:gd name="connsiteX243" fmla="*/ 37920 w 69779"/>
                      <a:gd name="connsiteY243" fmla="*/ 33446 h 152501"/>
                      <a:gd name="connsiteX244" fmla="*/ 37923 w 69779"/>
                      <a:gd name="connsiteY244" fmla="*/ 33155 h 152501"/>
                      <a:gd name="connsiteX245" fmla="*/ 39870 w 69779"/>
                      <a:gd name="connsiteY245" fmla="*/ 32102 h 152501"/>
                      <a:gd name="connsiteX246" fmla="*/ 40853 w 69779"/>
                      <a:gd name="connsiteY246" fmla="*/ 32910 h 152501"/>
                      <a:gd name="connsiteX247" fmla="*/ 38484 w 69779"/>
                      <a:gd name="connsiteY247" fmla="*/ 29023 h 152501"/>
                      <a:gd name="connsiteX248" fmla="*/ 38238 w 69779"/>
                      <a:gd name="connsiteY248" fmla="*/ 28961 h 152501"/>
                      <a:gd name="connsiteX249" fmla="*/ 36633 w 69779"/>
                      <a:gd name="connsiteY249" fmla="*/ 25882 h 152501"/>
                      <a:gd name="connsiteX250" fmla="*/ 36326 w 69779"/>
                      <a:gd name="connsiteY250" fmla="*/ 25724 h 152501"/>
                      <a:gd name="connsiteX251" fmla="*/ 36019 w 69779"/>
                      <a:gd name="connsiteY251" fmla="*/ 25847 h 152501"/>
                      <a:gd name="connsiteX252" fmla="*/ 34448 w 69779"/>
                      <a:gd name="connsiteY252" fmla="*/ 28926 h 152501"/>
                      <a:gd name="connsiteX253" fmla="*/ 34167 w 69779"/>
                      <a:gd name="connsiteY253" fmla="*/ 29023 h 152501"/>
                      <a:gd name="connsiteX254" fmla="*/ 31790 w 69779"/>
                      <a:gd name="connsiteY254" fmla="*/ 32910 h 152501"/>
                      <a:gd name="connsiteX255" fmla="*/ 32808 w 69779"/>
                      <a:gd name="connsiteY255" fmla="*/ 32137 h 152501"/>
                      <a:gd name="connsiteX256" fmla="*/ 34755 w 69779"/>
                      <a:gd name="connsiteY256" fmla="*/ 33155 h 152501"/>
                      <a:gd name="connsiteX257" fmla="*/ 33731 w 69779"/>
                      <a:gd name="connsiteY257" fmla="*/ 34480 h 152501"/>
                      <a:gd name="connsiteX258" fmla="*/ 33430 w 69779"/>
                      <a:gd name="connsiteY258" fmla="*/ 34480 h 152501"/>
                      <a:gd name="connsiteX259" fmla="*/ 32553 w 69779"/>
                      <a:gd name="connsiteY259" fmla="*/ 33673 h 152501"/>
                      <a:gd name="connsiteX260" fmla="*/ 32553 w 69779"/>
                      <a:gd name="connsiteY260" fmla="*/ 33550 h 152501"/>
                      <a:gd name="connsiteX261" fmla="*/ 31167 w 69779"/>
                      <a:gd name="connsiteY261" fmla="*/ 33550 h 152501"/>
                      <a:gd name="connsiteX262" fmla="*/ 31167 w 69779"/>
                      <a:gd name="connsiteY262" fmla="*/ 33708 h 152501"/>
                      <a:gd name="connsiteX263" fmla="*/ 30469 w 69779"/>
                      <a:gd name="connsiteY263" fmla="*/ 34627 h 152501"/>
                      <a:gd name="connsiteX264" fmla="*/ 30456 w 69779"/>
                      <a:gd name="connsiteY264" fmla="*/ 34629 h 152501"/>
                      <a:gd name="connsiteX265" fmla="*/ 28968 w 69779"/>
                      <a:gd name="connsiteY265" fmla="*/ 33833 h 152501"/>
                      <a:gd name="connsiteX266" fmla="*/ 28921 w 69779"/>
                      <a:gd name="connsiteY266" fmla="*/ 33585 h 152501"/>
                      <a:gd name="connsiteX267" fmla="*/ 30676 w 69779"/>
                      <a:gd name="connsiteY267" fmla="*/ 32199 h 152501"/>
                      <a:gd name="connsiteX268" fmla="*/ 31816 w 69779"/>
                      <a:gd name="connsiteY268" fmla="*/ 32910 h 152501"/>
                      <a:gd name="connsiteX269" fmla="*/ 28798 w 69779"/>
                      <a:gd name="connsiteY269" fmla="*/ 29400 h 152501"/>
                      <a:gd name="connsiteX270" fmla="*/ 28517 w 69779"/>
                      <a:gd name="connsiteY270" fmla="*/ 29400 h 152501"/>
                      <a:gd name="connsiteX271" fmla="*/ 26420 w 69779"/>
                      <a:gd name="connsiteY271" fmla="*/ 26628 h 152501"/>
                      <a:gd name="connsiteX272" fmla="*/ 26087 w 69779"/>
                      <a:gd name="connsiteY272" fmla="*/ 26540 h 152501"/>
                      <a:gd name="connsiteX273" fmla="*/ 25833 w 69779"/>
                      <a:gd name="connsiteY273" fmla="*/ 26724 h 152501"/>
                      <a:gd name="connsiteX274" fmla="*/ 24789 w 69779"/>
                      <a:gd name="connsiteY274" fmla="*/ 30049 h 152501"/>
                      <a:gd name="connsiteX275" fmla="*/ 24543 w 69779"/>
                      <a:gd name="connsiteY275" fmla="*/ 30172 h 152501"/>
                      <a:gd name="connsiteX276" fmla="*/ 22911 w 69779"/>
                      <a:gd name="connsiteY276" fmla="*/ 34427 h 152501"/>
                      <a:gd name="connsiteX277" fmla="*/ 23788 w 69779"/>
                      <a:gd name="connsiteY277" fmla="*/ 33471 h 152501"/>
                      <a:gd name="connsiteX278" fmla="*/ 25677 w 69779"/>
                      <a:gd name="connsiteY278" fmla="*/ 33757 h 152501"/>
                      <a:gd name="connsiteX279" fmla="*/ 25876 w 69779"/>
                      <a:gd name="connsiteY279" fmla="*/ 34147 h 152501"/>
                      <a:gd name="connsiteX280" fmla="*/ 25089 w 69779"/>
                      <a:gd name="connsiteY280" fmla="*/ 35639 h 152501"/>
                      <a:gd name="connsiteX281" fmla="*/ 24806 w 69779"/>
                      <a:gd name="connsiteY281" fmla="*/ 35691 h 152501"/>
                      <a:gd name="connsiteX282" fmla="*/ 23815 w 69779"/>
                      <a:gd name="connsiteY282" fmla="*/ 35042 h 152501"/>
                      <a:gd name="connsiteX283" fmla="*/ 23701 w 69779"/>
                      <a:gd name="connsiteY283" fmla="*/ 34936 h 152501"/>
                      <a:gd name="connsiteX284" fmla="*/ 22472 w 69779"/>
                      <a:gd name="connsiteY284" fmla="*/ 35120 h 152501"/>
                      <a:gd name="connsiteX285" fmla="*/ 22472 w 69779"/>
                      <a:gd name="connsiteY285" fmla="*/ 35814 h 152501"/>
                      <a:gd name="connsiteX286" fmla="*/ 21324 w 69779"/>
                      <a:gd name="connsiteY286" fmla="*/ 36838 h 152501"/>
                      <a:gd name="connsiteX287" fmla="*/ 20314 w 69779"/>
                      <a:gd name="connsiteY287" fmla="*/ 35936 h 152501"/>
                      <a:gd name="connsiteX288" fmla="*/ 20314 w 69779"/>
                      <a:gd name="connsiteY288" fmla="*/ 35814 h 152501"/>
                      <a:gd name="connsiteX289" fmla="*/ 20867 w 69779"/>
                      <a:gd name="connsiteY289" fmla="*/ 34673 h 152501"/>
                      <a:gd name="connsiteX290" fmla="*/ 19235 w 69779"/>
                      <a:gd name="connsiteY290" fmla="*/ 31225 h 152501"/>
                      <a:gd name="connsiteX291" fmla="*/ 21788 w 69779"/>
                      <a:gd name="connsiteY291" fmla="*/ 26601 h 152501"/>
                      <a:gd name="connsiteX292" fmla="*/ 15173 w 69779"/>
                      <a:gd name="connsiteY292" fmla="*/ 35164 h 152501"/>
                      <a:gd name="connsiteX293" fmla="*/ 13050 w 69779"/>
                      <a:gd name="connsiteY293" fmla="*/ 33497 h 152501"/>
                      <a:gd name="connsiteX294" fmla="*/ 12830 w 69779"/>
                      <a:gd name="connsiteY294" fmla="*/ 33375 h 152501"/>
                      <a:gd name="connsiteX295" fmla="*/ 16717 w 69779"/>
                      <a:gd name="connsiteY295" fmla="*/ 33804 h 152501"/>
                      <a:gd name="connsiteX296" fmla="*/ 17700 w 69779"/>
                      <a:gd name="connsiteY296" fmla="*/ 33743 h 152501"/>
                      <a:gd name="connsiteX297" fmla="*/ 18226 w 69779"/>
                      <a:gd name="connsiteY297" fmla="*/ 32866 h 152501"/>
                      <a:gd name="connsiteX298" fmla="*/ 19981 w 69779"/>
                      <a:gd name="connsiteY298" fmla="*/ 33743 h 152501"/>
                      <a:gd name="connsiteX299" fmla="*/ 19209 w 69779"/>
                      <a:gd name="connsiteY299" fmla="*/ 34980 h 152501"/>
                      <a:gd name="connsiteX300" fmla="*/ 19024 w 69779"/>
                      <a:gd name="connsiteY300" fmla="*/ 35691 h 152501"/>
                      <a:gd name="connsiteX301" fmla="*/ 19024 w 69779"/>
                      <a:gd name="connsiteY301" fmla="*/ 35778 h 152501"/>
                      <a:gd name="connsiteX302" fmla="*/ 23411 w 69779"/>
                      <a:gd name="connsiteY302" fmla="*/ 36489 h 152501"/>
                      <a:gd name="connsiteX303" fmla="*/ 24832 w 69779"/>
                      <a:gd name="connsiteY303" fmla="*/ 36796 h 152501"/>
                      <a:gd name="connsiteX304" fmla="*/ 26913 w 69779"/>
                      <a:gd name="connsiteY304" fmla="*/ 34250 h 152501"/>
                      <a:gd name="connsiteX305" fmla="*/ 26859 w 69779"/>
                      <a:gd name="connsiteY305" fmla="*/ 33936 h 152501"/>
                      <a:gd name="connsiteX306" fmla="*/ 24478 w 69779"/>
                      <a:gd name="connsiteY306" fmla="*/ 32066 h 152501"/>
                      <a:gd name="connsiteX307" fmla="*/ 23999 w 69779"/>
                      <a:gd name="connsiteY307" fmla="*/ 32181 h 152501"/>
                      <a:gd name="connsiteX308" fmla="*/ 25999 w 69779"/>
                      <a:gd name="connsiteY308" fmla="*/ 30857 h 152501"/>
                      <a:gd name="connsiteX309" fmla="*/ 25876 w 69779"/>
                      <a:gd name="connsiteY309" fmla="*/ 30304 h 152501"/>
                      <a:gd name="connsiteX310" fmla="*/ 26333 w 69779"/>
                      <a:gd name="connsiteY310" fmla="*/ 27917 h 152501"/>
                      <a:gd name="connsiteX311" fmla="*/ 27473 w 69779"/>
                      <a:gd name="connsiteY311" fmla="*/ 30067 h 152501"/>
                      <a:gd name="connsiteX312" fmla="*/ 27535 w 69779"/>
                      <a:gd name="connsiteY312" fmla="*/ 30628 h 152501"/>
                      <a:gd name="connsiteX313" fmla="*/ 29877 w 69779"/>
                      <a:gd name="connsiteY313" fmla="*/ 31181 h 152501"/>
                      <a:gd name="connsiteX314" fmla="*/ 27721 w 69779"/>
                      <a:gd name="connsiteY314" fmla="*/ 33289 h 152501"/>
                      <a:gd name="connsiteX315" fmla="*/ 27780 w 69779"/>
                      <a:gd name="connsiteY315" fmla="*/ 33813 h 152501"/>
                      <a:gd name="connsiteX316" fmla="*/ 30338 w 69779"/>
                      <a:gd name="connsiteY316" fmla="*/ 35900 h 152501"/>
                      <a:gd name="connsiteX317" fmla="*/ 30641 w 69779"/>
                      <a:gd name="connsiteY317" fmla="*/ 35849 h 152501"/>
                      <a:gd name="connsiteX318" fmla="*/ 31974 w 69779"/>
                      <a:gd name="connsiteY318" fmla="*/ 35077 h 152501"/>
                      <a:gd name="connsiteX319" fmla="*/ 33422 w 69779"/>
                      <a:gd name="connsiteY319" fmla="*/ 35691 h 152501"/>
                      <a:gd name="connsiteX320" fmla="*/ 35887 w 69779"/>
                      <a:gd name="connsiteY320" fmla="*/ 33572 h 152501"/>
                      <a:gd name="connsiteX321" fmla="*/ 35887 w 69779"/>
                      <a:gd name="connsiteY321" fmla="*/ 33225 h 152501"/>
                      <a:gd name="connsiteX322" fmla="*/ 33859 w 69779"/>
                      <a:gd name="connsiteY322" fmla="*/ 30978 h 152501"/>
                      <a:gd name="connsiteX323" fmla="*/ 33387 w 69779"/>
                      <a:gd name="connsiteY323" fmla="*/ 31006 h 152501"/>
                      <a:gd name="connsiteX324" fmla="*/ 35606 w 69779"/>
                      <a:gd name="connsiteY324" fmla="*/ 30049 h 152501"/>
                      <a:gd name="connsiteX325" fmla="*/ 35606 w 69779"/>
                      <a:gd name="connsiteY325" fmla="*/ 29470 h 152501"/>
                      <a:gd name="connsiteX326" fmla="*/ 36352 w 69779"/>
                      <a:gd name="connsiteY326" fmla="*/ 27154 h 152501"/>
                      <a:gd name="connsiteX327" fmla="*/ 37089 w 69779"/>
                      <a:gd name="connsiteY327" fmla="*/ 29470 h 152501"/>
                      <a:gd name="connsiteX328" fmla="*/ 37089 w 69779"/>
                      <a:gd name="connsiteY328" fmla="*/ 30049 h 152501"/>
                      <a:gd name="connsiteX329" fmla="*/ 39274 w 69779"/>
                      <a:gd name="connsiteY329" fmla="*/ 31006 h 152501"/>
                      <a:gd name="connsiteX330" fmla="*/ 36747 w 69779"/>
                      <a:gd name="connsiteY330" fmla="*/ 33199 h 152501"/>
                      <a:gd name="connsiteX331" fmla="*/ 38931 w 69779"/>
                      <a:gd name="connsiteY331" fmla="*/ 35689 h 152501"/>
                      <a:gd name="connsiteX332" fmla="*/ 39212 w 69779"/>
                      <a:gd name="connsiteY332" fmla="*/ 35691 h 152501"/>
                      <a:gd name="connsiteX333" fmla="*/ 40669 w 69779"/>
                      <a:gd name="connsiteY333" fmla="*/ 35077 h 152501"/>
                      <a:gd name="connsiteX334" fmla="*/ 42081 w 69779"/>
                      <a:gd name="connsiteY334" fmla="*/ 35954 h 152501"/>
                      <a:gd name="connsiteX335" fmla="*/ 44904 w 69779"/>
                      <a:gd name="connsiteY335" fmla="*/ 34197 h 152501"/>
                      <a:gd name="connsiteX336" fmla="*/ 44950 w 69779"/>
                      <a:gd name="connsiteY336" fmla="*/ 33927 h 152501"/>
                      <a:gd name="connsiteX337" fmla="*/ 43358 w 69779"/>
                      <a:gd name="connsiteY337" fmla="*/ 31352 h 152501"/>
                      <a:gd name="connsiteX338" fmla="*/ 42853 w 69779"/>
                      <a:gd name="connsiteY338" fmla="*/ 31295 h 152501"/>
                      <a:gd name="connsiteX339" fmla="*/ 45196 w 69779"/>
                      <a:gd name="connsiteY339" fmla="*/ 30716 h 152501"/>
                      <a:gd name="connsiteX340" fmla="*/ 45257 w 69779"/>
                      <a:gd name="connsiteY340" fmla="*/ 30163 h 152501"/>
                      <a:gd name="connsiteX341" fmla="*/ 46398 w 69779"/>
                      <a:gd name="connsiteY341" fmla="*/ 28005 h 152501"/>
                      <a:gd name="connsiteX342" fmla="*/ 46705 w 69779"/>
                      <a:gd name="connsiteY342" fmla="*/ 30409 h 152501"/>
                      <a:gd name="connsiteX343" fmla="*/ 46617 w 69779"/>
                      <a:gd name="connsiteY343" fmla="*/ 30962 h 152501"/>
                      <a:gd name="connsiteX344" fmla="*/ 48617 w 69779"/>
                      <a:gd name="connsiteY344" fmla="*/ 32313 h 152501"/>
                      <a:gd name="connsiteX345" fmla="*/ 45749 w 69779"/>
                      <a:gd name="connsiteY345" fmla="*/ 34068 h 152501"/>
                      <a:gd name="connsiteX346" fmla="*/ 47465 w 69779"/>
                      <a:gd name="connsiteY346" fmla="*/ 36886 h 152501"/>
                      <a:gd name="connsiteX347" fmla="*/ 47749 w 69779"/>
                      <a:gd name="connsiteY347" fmla="*/ 36937 h 152501"/>
                      <a:gd name="connsiteX348" fmla="*/ 49144 w 69779"/>
                      <a:gd name="connsiteY348" fmla="*/ 36691 h 152501"/>
                      <a:gd name="connsiteX349" fmla="*/ 53531 w 69779"/>
                      <a:gd name="connsiteY349" fmla="*/ 35980 h 152501"/>
                      <a:gd name="connsiteX350" fmla="*/ 53531 w 69779"/>
                      <a:gd name="connsiteY350" fmla="*/ 35884 h 152501"/>
                      <a:gd name="connsiteX351" fmla="*/ 53346 w 69779"/>
                      <a:gd name="connsiteY351" fmla="*/ 35208 h 152501"/>
                      <a:gd name="connsiteX352" fmla="*/ 52539 w 69779"/>
                      <a:gd name="connsiteY352" fmla="*/ 33945 h 152501"/>
                      <a:gd name="connsiteX353" fmla="*/ 54364 w 69779"/>
                      <a:gd name="connsiteY353" fmla="*/ 33067 h 152501"/>
                      <a:gd name="connsiteX354" fmla="*/ 54882 w 69779"/>
                      <a:gd name="connsiteY354" fmla="*/ 33945 h 152501"/>
                      <a:gd name="connsiteX355" fmla="*/ 55873 w 69779"/>
                      <a:gd name="connsiteY355" fmla="*/ 34033 h 152501"/>
                      <a:gd name="connsiteX356" fmla="*/ 59751 w 69779"/>
                      <a:gd name="connsiteY356" fmla="*/ 33568 h 152501"/>
                      <a:gd name="connsiteX357" fmla="*/ 59541 w 69779"/>
                      <a:gd name="connsiteY357" fmla="*/ 33690 h 152501"/>
                      <a:gd name="connsiteX358" fmla="*/ 57409 w 69779"/>
                      <a:gd name="connsiteY358" fmla="*/ 35357 h 152501"/>
                      <a:gd name="connsiteX359" fmla="*/ 55996 w 69779"/>
                      <a:gd name="connsiteY359" fmla="*/ 38226 h 152501"/>
                      <a:gd name="connsiteX360" fmla="*/ 55996 w 69779"/>
                      <a:gd name="connsiteY360" fmla="*/ 39920 h 152501"/>
                      <a:gd name="connsiteX361" fmla="*/ 16612 w 69779"/>
                      <a:gd name="connsiteY361" fmla="*/ 39858 h 152501"/>
                      <a:gd name="connsiteX362" fmla="*/ 16612 w 69779"/>
                      <a:gd name="connsiteY362" fmla="*/ 38103 h 152501"/>
                      <a:gd name="connsiteX363" fmla="*/ 15199 w 69779"/>
                      <a:gd name="connsiteY363" fmla="*/ 35164 h 152501"/>
                      <a:gd name="connsiteX364" fmla="*/ 50741 w 69779"/>
                      <a:gd name="connsiteY364" fmla="*/ 50448 h 152501"/>
                      <a:gd name="connsiteX365" fmla="*/ 49565 w 69779"/>
                      <a:gd name="connsiteY365" fmla="*/ 51834 h 152501"/>
                      <a:gd name="connsiteX366" fmla="*/ 46705 w 69779"/>
                      <a:gd name="connsiteY366" fmla="*/ 48719 h 152501"/>
                      <a:gd name="connsiteX367" fmla="*/ 48154 w 69779"/>
                      <a:gd name="connsiteY367" fmla="*/ 45617 h 152501"/>
                      <a:gd name="connsiteX368" fmla="*/ 45052 w 69779"/>
                      <a:gd name="connsiteY368" fmla="*/ 44167 h 152501"/>
                      <a:gd name="connsiteX369" fmla="*/ 43603 w 69779"/>
                      <a:gd name="connsiteY369" fmla="*/ 47270 h 152501"/>
                      <a:gd name="connsiteX370" fmla="*/ 44204 w 69779"/>
                      <a:gd name="connsiteY370" fmla="*/ 48193 h 152501"/>
                      <a:gd name="connsiteX371" fmla="*/ 44020 w 69779"/>
                      <a:gd name="connsiteY371" fmla="*/ 48781 h 152501"/>
                      <a:gd name="connsiteX372" fmla="*/ 41028 w 69779"/>
                      <a:gd name="connsiteY372" fmla="*/ 51036 h 152501"/>
                      <a:gd name="connsiteX373" fmla="*/ 38660 w 69779"/>
                      <a:gd name="connsiteY373" fmla="*/ 49334 h 152501"/>
                      <a:gd name="connsiteX374" fmla="*/ 42634 w 69779"/>
                      <a:gd name="connsiteY374" fmla="*/ 47702 h 152501"/>
                      <a:gd name="connsiteX375" fmla="*/ 43511 w 69779"/>
                      <a:gd name="connsiteY375" fmla="*/ 48009 h 152501"/>
                      <a:gd name="connsiteX376" fmla="*/ 39010 w 69779"/>
                      <a:gd name="connsiteY376" fmla="*/ 43701 h 152501"/>
                      <a:gd name="connsiteX377" fmla="*/ 36738 w 69779"/>
                      <a:gd name="connsiteY377" fmla="*/ 39656 h 152501"/>
                      <a:gd name="connsiteX378" fmla="*/ 36212 w 69779"/>
                      <a:gd name="connsiteY378" fmla="*/ 39472 h 152501"/>
                      <a:gd name="connsiteX379" fmla="*/ 35685 w 69779"/>
                      <a:gd name="connsiteY379" fmla="*/ 39691 h 152501"/>
                      <a:gd name="connsiteX380" fmla="*/ 33834 w 69779"/>
                      <a:gd name="connsiteY380" fmla="*/ 41630 h 152501"/>
                      <a:gd name="connsiteX381" fmla="*/ 33404 w 69779"/>
                      <a:gd name="connsiteY381" fmla="*/ 43727 h 152501"/>
                      <a:gd name="connsiteX382" fmla="*/ 28938 w 69779"/>
                      <a:gd name="connsiteY382" fmla="*/ 47982 h 152501"/>
                      <a:gd name="connsiteX383" fmla="*/ 29816 w 69779"/>
                      <a:gd name="connsiteY383" fmla="*/ 47702 h 152501"/>
                      <a:gd name="connsiteX384" fmla="*/ 33790 w 69779"/>
                      <a:gd name="connsiteY384" fmla="*/ 49334 h 152501"/>
                      <a:gd name="connsiteX385" fmla="*/ 31421 w 69779"/>
                      <a:gd name="connsiteY385" fmla="*/ 51036 h 152501"/>
                      <a:gd name="connsiteX386" fmla="*/ 28430 w 69779"/>
                      <a:gd name="connsiteY386" fmla="*/ 48781 h 152501"/>
                      <a:gd name="connsiteX387" fmla="*/ 28219 w 69779"/>
                      <a:gd name="connsiteY387" fmla="*/ 48193 h 152501"/>
                      <a:gd name="connsiteX388" fmla="*/ 28258 w 69779"/>
                      <a:gd name="connsiteY388" fmla="*/ 44856 h 152501"/>
                      <a:gd name="connsiteX389" fmla="*/ 24920 w 69779"/>
                      <a:gd name="connsiteY389" fmla="*/ 44817 h 152501"/>
                      <a:gd name="connsiteX390" fmla="*/ 24882 w 69779"/>
                      <a:gd name="connsiteY390" fmla="*/ 48154 h 152501"/>
                      <a:gd name="connsiteX391" fmla="*/ 25754 w 69779"/>
                      <a:gd name="connsiteY391" fmla="*/ 48719 h 152501"/>
                      <a:gd name="connsiteX392" fmla="*/ 22850 w 69779"/>
                      <a:gd name="connsiteY392" fmla="*/ 51799 h 152501"/>
                      <a:gd name="connsiteX393" fmla="*/ 21683 w 69779"/>
                      <a:gd name="connsiteY393" fmla="*/ 50448 h 152501"/>
                      <a:gd name="connsiteX394" fmla="*/ 24736 w 69779"/>
                      <a:gd name="connsiteY394" fmla="*/ 48509 h 152501"/>
                      <a:gd name="connsiteX395" fmla="*/ 24052 w 69779"/>
                      <a:gd name="connsiteY395" fmla="*/ 47579 h 152501"/>
                      <a:gd name="connsiteX396" fmla="*/ 18542 w 69779"/>
                      <a:gd name="connsiteY396" fmla="*/ 48877 h 152501"/>
                      <a:gd name="connsiteX397" fmla="*/ 16998 w 69779"/>
                      <a:gd name="connsiteY397" fmla="*/ 48070 h 152501"/>
                      <a:gd name="connsiteX398" fmla="*/ 16226 w 69779"/>
                      <a:gd name="connsiteY398" fmla="*/ 42806 h 152501"/>
                      <a:gd name="connsiteX399" fmla="*/ 16471 w 69779"/>
                      <a:gd name="connsiteY399" fmla="*/ 41051 h 152501"/>
                      <a:gd name="connsiteX400" fmla="*/ 55952 w 69779"/>
                      <a:gd name="connsiteY400" fmla="*/ 41148 h 152501"/>
                      <a:gd name="connsiteX401" fmla="*/ 56171 w 69779"/>
                      <a:gd name="connsiteY401" fmla="*/ 42999 h 152501"/>
                      <a:gd name="connsiteX402" fmla="*/ 55461 w 69779"/>
                      <a:gd name="connsiteY402" fmla="*/ 48079 h 152501"/>
                      <a:gd name="connsiteX403" fmla="*/ 53803 w 69779"/>
                      <a:gd name="connsiteY403" fmla="*/ 48956 h 152501"/>
                      <a:gd name="connsiteX404" fmla="*/ 48310 w 69779"/>
                      <a:gd name="connsiteY404" fmla="*/ 47693 h 152501"/>
                      <a:gd name="connsiteX405" fmla="*/ 47635 w 69779"/>
                      <a:gd name="connsiteY405" fmla="*/ 48570 h 152501"/>
                      <a:gd name="connsiteX406" fmla="*/ 50688 w 69779"/>
                      <a:gd name="connsiteY406" fmla="*/ 50509 h 152501"/>
                      <a:gd name="connsiteX407" fmla="*/ 45836 w 69779"/>
                      <a:gd name="connsiteY407" fmla="*/ 47675 h 152501"/>
                      <a:gd name="connsiteX408" fmla="*/ 44459 w 69779"/>
                      <a:gd name="connsiteY408" fmla="*/ 46675 h 152501"/>
                      <a:gd name="connsiteX409" fmla="*/ 45459 w 69779"/>
                      <a:gd name="connsiteY409" fmla="*/ 45298 h 152501"/>
                      <a:gd name="connsiteX410" fmla="*/ 45836 w 69779"/>
                      <a:gd name="connsiteY410" fmla="*/ 45298 h 152501"/>
                      <a:gd name="connsiteX411" fmla="*/ 47038 w 69779"/>
                      <a:gd name="connsiteY411" fmla="*/ 46500 h 152501"/>
                      <a:gd name="connsiteX412" fmla="*/ 45836 w 69779"/>
                      <a:gd name="connsiteY412" fmla="*/ 47702 h 152501"/>
                      <a:gd name="connsiteX413" fmla="*/ 27903 w 69779"/>
                      <a:gd name="connsiteY413" fmla="*/ 46500 h 152501"/>
                      <a:gd name="connsiteX414" fmla="*/ 26701 w 69779"/>
                      <a:gd name="connsiteY414" fmla="*/ 47702 h 152501"/>
                      <a:gd name="connsiteX415" fmla="*/ 25499 w 69779"/>
                      <a:gd name="connsiteY415" fmla="*/ 46500 h 152501"/>
                      <a:gd name="connsiteX416" fmla="*/ 25499 w 69779"/>
                      <a:gd name="connsiteY416" fmla="*/ 46500 h 152501"/>
                      <a:gd name="connsiteX417" fmla="*/ 26701 w 69779"/>
                      <a:gd name="connsiteY417" fmla="*/ 45298 h 152501"/>
                      <a:gd name="connsiteX418" fmla="*/ 27903 w 69779"/>
                      <a:gd name="connsiteY418" fmla="*/ 46500 h 152501"/>
                      <a:gd name="connsiteX419" fmla="*/ 13971 w 69779"/>
                      <a:gd name="connsiteY419" fmla="*/ 49851 h 152501"/>
                      <a:gd name="connsiteX420" fmla="*/ 15199 w 69779"/>
                      <a:gd name="connsiteY420" fmla="*/ 49018 h 152501"/>
                      <a:gd name="connsiteX421" fmla="*/ 19209 w 69779"/>
                      <a:gd name="connsiteY421" fmla="*/ 51299 h 152501"/>
                      <a:gd name="connsiteX422" fmla="*/ 20437 w 69779"/>
                      <a:gd name="connsiteY422" fmla="*/ 47904 h 152501"/>
                      <a:gd name="connsiteX423" fmla="*/ 22692 w 69779"/>
                      <a:gd name="connsiteY423" fmla="*/ 47596 h 152501"/>
                      <a:gd name="connsiteX424" fmla="*/ 20656 w 69779"/>
                      <a:gd name="connsiteY424" fmla="*/ 50588 h 152501"/>
                      <a:gd name="connsiteX425" fmla="*/ 23122 w 69779"/>
                      <a:gd name="connsiteY425" fmla="*/ 53018 h 152501"/>
                      <a:gd name="connsiteX426" fmla="*/ 26999 w 69779"/>
                      <a:gd name="connsiteY426" fmla="*/ 48860 h 152501"/>
                      <a:gd name="connsiteX427" fmla="*/ 27315 w 69779"/>
                      <a:gd name="connsiteY427" fmla="*/ 48860 h 152501"/>
                      <a:gd name="connsiteX428" fmla="*/ 31500 w 69779"/>
                      <a:gd name="connsiteY428" fmla="*/ 52246 h 152501"/>
                      <a:gd name="connsiteX429" fmla="*/ 30886 w 69779"/>
                      <a:gd name="connsiteY429" fmla="*/ 46394 h 152501"/>
                      <a:gd name="connsiteX430" fmla="*/ 30641 w 69779"/>
                      <a:gd name="connsiteY430" fmla="*/ 46394 h 152501"/>
                      <a:gd name="connsiteX431" fmla="*/ 33202 w 69779"/>
                      <a:gd name="connsiteY431" fmla="*/ 44973 h 152501"/>
                      <a:gd name="connsiteX432" fmla="*/ 34589 w 69779"/>
                      <a:gd name="connsiteY432" fmla="*/ 44850 h 152501"/>
                      <a:gd name="connsiteX433" fmla="*/ 34983 w 69779"/>
                      <a:gd name="connsiteY433" fmla="*/ 42218 h 152501"/>
                      <a:gd name="connsiteX434" fmla="*/ 36282 w 69779"/>
                      <a:gd name="connsiteY434" fmla="*/ 40683 h 152501"/>
                      <a:gd name="connsiteX435" fmla="*/ 37607 w 69779"/>
                      <a:gd name="connsiteY435" fmla="*/ 42218 h 152501"/>
                      <a:gd name="connsiteX436" fmla="*/ 38010 w 69779"/>
                      <a:gd name="connsiteY436" fmla="*/ 44850 h 152501"/>
                      <a:gd name="connsiteX437" fmla="*/ 39396 w 69779"/>
                      <a:gd name="connsiteY437" fmla="*/ 44973 h 152501"/>
                      <a:gd name="connsiteX438" fmla="*/ 41950 w 69779"/>
                      <a:gd name="connsiteY438" fmla="*/ 46342 h 152501"/>
                      <a:gd name="connsiteX439" fmla="*/ 41739 w 69779"/>
                      <a:gd name="connsiteY439" fmla="*/ 46342 h 152501"/>
                      <a:gd name="connsiteX440" fmla="*/ 41090 w 69779"/>
                      <a:gd name="connsiteY440" fmla="*/ 52203 h 152501"/>
                      <a:gd name="connsiteX441" fmla="*/ 45284 w 69779"/>
                      <a:gd name="connsiteY441" fmla="*/ 48781 h 152501"/>
                      <a:gd name="connsiteX442" fmla="*/ 45591 w 69779"/>
                      <a:gd name="connsiteY442" fmla="*/ 48781 h 152501"/>
                      <a:gd name="connsiteX443" fmla="*/ 49504 w 69779"/>
                      <a:gd name="connsiteY443" fmla="*/ 52940 h 152501"/>
                      <a:gd name="connsiteX444" fmla="*/ 51934 w 69779"/>
                      <a:gd name="connsiteY444" fmla="*/ 50474 h 152501"/>
                      <a:gd name="connsiteX445" fmla="*/ 49995 w 69779"/>
                      <a:gd name="connsiteY445" fmla="*/ 47430 h 152501"/>
                      <a:gd name="connsiteX446" fmla="*/ 52153 w 69779"/>
                      <a:gd name="connsiteY446" fmla="*/ 47798 h 152501"/>
                      <a:gd name="connsiteX447" fmla="*/ 53381 w 69779"/>
                      <a:gd name="connsiteY447" fmla="*/ 51185 h 152501"/>
                      <a:gd name="connsiteX448" fmla="*/ 57391 w 69779"/>
                      <a:gd name="connsiteY448" fmla="*/ 48939 h 152501"/>
                      <a:gd name="connsiteX449" fmla="*/ 58619 w 69779"/>
                      <a:gd name="connsiteY449" fmla="*/ 49772 h 152501"/>
                      <a:gd name="connsiteX450" fmla="*/ 54233 w 69779"/>
                      <a:gd name="connsiteY450" fmla="*/ 56089 h 152501"/>
                      <a:gd name="connsiteX451" fmla="*/ 36861 w 69779"/>
                      <a:gd name="connsiteY451" fmla="*/ 53896 h 152501"/>
                      <a:gd name="connsiteX452" fmla="*/ 35720 w 69779"/>
                      <a:gd name="connsiteY452" fmla="*/ 53896 h 152501"/>
                      <a:gd name="connsiteX453" fmla="*/ 18366 w 69779"/>
                      <a:gd name="connsiteY453" fmla="*/ 56151 h 152501"/>
                      <a:gd name="connsiteX454" fmla="*/ 13971 w 69779"/>
                      <a:gd name="connsiteY454" fmla="*/ 49851 h 152501"/>
                      <a:gd name="connsiteX455" fmla="*/ 15936 w 69779"/>
                      <a:gd name="connsiteY455" fmla="*/ 64336 h 152501"/>
                      <a:gd name="connsiteX456" fmla="*/ 17454 w 69779"/>
                      <a:gd name="connsiteY456" fmla="*/ 62511 h 152501"/>
                      <a:gd name="connsiteX457" fmla="*/ 16462 w 69779"/>
                      <a:gd name="connsiteY457" fmla="*/ 61406 h 152501"/>
                      <a:gd name="connsiteX458" fmla="*/ 16191 w 69779"/>
                      <a:gd name="connsiteY458" fmla="*/ 60388 h 152501"/>
                      <a:gd name="connsiteX459" fmla="*/ 18340 w 69779"/>
                      <a:gd name="connsiteY459" fmla="*/ 59248 h 152501"/>
                      <a:gd name="connsiteX460" fmla="*/ 20621 w 69779"/>
                      <a:gd name="connsiteY460" fmla="*/ 60476 h 152501"/>
                      <a:gd name="connsiteX461" fmla="*/ 19454 w 69779"/>
                      <a:gd name="connsiteY461" fmla="*/ 62511 h 152501"/>
                      <a:gd name="connsiteX462" fmla="*/ 20928 w 69779"/>
                      <a:gd name="connsiteY462" fmla="*/ 64336 h 152501"/>
                      <a:gd name="connsiteX463" fmla="*/ 20928 w 69779"/>
                      <a:gd name="connsiteY463" fmla="*/ 64643 h 152501"/>
                      <a:gd name="connsiteX464" fmla="*/ 15936 w 69779"/>
                      <a:gd name="connsiteY464" fmla="*/ 64643 h 152501"/>
                      <a:gd name="connsiteX465" fmla="*/ 15059 w 69779"/>
                      <a:gd name="connsiteY465" fmla="*/ 135525 h 152501"/>
                      <a:gd name="connsiteX466" fmla="*/ 10084 w 69779"/>
                      <a:gd name="connsiteY466" fmla="*/ 135525 h 152501"/>
                      <a:gd name="connsiteX467" fmla="*/ 10084 w 69779"/>
                      <a:gd name="connsiteY467" fmla="*/ 135218 h 152501"/>
                      <a:gd name="connsiteX468" fmla="*/ 11567 w 69779"/>
                      <a:gd name="connsiteY468" fmla="*/ 133393 h 152501"/>
                      <a:gd name="connsiteX469" fmla="*/ 10540 w 69779"/>
                      <a:gd name="connsiteY469" fmla="*/ 132270 h 152501"/>
                      <a:gd name="connsiteX470" fmla="*/ 10295 w 69779"/>
                      <a:gd name="connsiteY470" fmla="*/ 131252 h 152501"/>
                      <a:gd name="connsiteX471" fmla="*/ 12453 w 69779"/>
                      <a:gd name="connsiteY471" fmla="*/ 130112 h 152501"/>
                      <a:gd name="connsiteX472" fmla="*/ 14734 w 69779"/>
                      <a:gd name="connsiteY472" fmla="*/ 131349 h 152501"/>
                      <a:gd name="connsiteX473" fmla="*/ 13532 w 69779"/>
                      <a:gd name="connsiteY473" fmla="*/ 133375 h 152501"/>
                      <a:gd name="connsiteX474" fmla="*/ 15015 w 69779"/>
                      <a:gd name="connsiteY474" fmla="*/ 135200 h 152501"/>
                      <a:gd name="connsiteX475" fmla="*/ 17050 w 69779"/>
                      <a:gd name="connsiteY475" fmla="*/ 129690 h 152501"/>
                      <a:gd name="connsiteX476" fmla="*/ 10821 w 69779"/>
                      <a:gd name="connsiteY476" fmla="*/ 121496 h 152501"/>
                      <a:gd name="connsiteX477" fmla="*/ 23771 w 69779"/>
                      <a:gd name="connsiteY477" fmla="*/ 134437 h 152501"/>
                      <a:gd name="connsiteX478" fmla="*/ 17050 w 69779"/>
                      <a:gd name="connsiteY478" fmla="*/ 129690 h 152501"/>
                      <a:gd name="connsiteX479" fmla="*/ 26605 w 69779"/>
                      <a:gd name="connsiteY479" fmla="*/ 134718 h 152501"/>
                      <a:gd name="connsiteX480" fmla="*/ 10330 w 69779"/>
                      <a:gd name="connsiteY480" fmla="*/ 118373 h 152501"/>
                      <a:gd name="connsiteX481" fmla="*/ 10330 w 69779"/>
                      <a:gd name="connsiteY481" fmla="*/ 116056 h 152501"/>
                      <a:gd name="connsiteX482" fmla="*/ 26543 w 69779"/>
                      <a:gd name="connsiteY482" fmla="*/ 132393 h 152501"/>
                      <a:gd name="connsiteX483" fmla="*/ 26605 w 69779"/>
                      <a:gd name="connsiteY483" fmla="*/ 129813 h 152501"/>
                      <a:gd name="connsiteX484" fmla="*/ 10330 w 69779"/>
                      <a:gd name="connsiteY484" fmla="*/ 113503 h 152501"/>
                      <a:gd name="connsiteX485" fmla="*/ 10330 w 69779"/>
                      <a:gd name="connsiteY485" fmla="*/ 111266 h 152501"/>
                      <a:gd name="connsiteX486" fmla="*/ 26570 w 69779"/>
                      <a:gd name="connsiteY486" fmla="*/ 127541 h 152501"/>
                      <a:gd name="connsiteX487" fmla="*/ 26605 w 69779"/>
                      <a:gd name="connsiteY487" fmla="*/ 124944 h 152501"/>
                      <a:gd name="connsiteX488" fmla="*/ 10330 w 69779"/>
                      <a:gd name="connsiteY488" fmla="*/ 108634 h 152501"/>
                      <a:gd name="connsiteX489" fmla="*/ 10330 w 69779"/>
                      <a:gd name="connsiteY489" fmla="*/ 106353 h 152501"/>
                      <a:gd name="connsiteX490" fmla="*/ 26570 w 69779"/>
                      <a:gd name="connsiteY490" fmla="*/ 122672 h 152501"/>
                      <a:gd name="connsiteX491" fmla="*/ 26605 w 69779"/>
                      <a:gd name="connsiteY491" fmla="*/ 115170 h 152501"/>
                      <a:gd name="connsiteX492" fmla="*/ 17726 w 69779"/>
                      <a:gd name="connsiteY492" fmla="*/ 106256 h 152501"/>
                      <a:gd name="connsiteX493" fmla="*/ 17419 w 69779"/>
                      <a:gd name="connsiteY493" fmla="*/ 106256 h 152501"/>
                      <a:gd name="connsiteX494" fmla="*/ 17419 w 69779"/>
                      <a:gd name="connsiteY494" fmla="*/ 105089 h 152501"/>
                      <a:gd name="connsiteX495" fmla="*/ 18033 w 69779"/>
                      <a:gd name="connsiteY495" fmla="*/ 103791 h 152501"/>
                      <a:gd name="connsiteX496" fmla="*/ 19665 w 69779"/>
                      <a:gd name="connsiteY496" fmla="*/ 103089 h 152501"/>
                      <a:gd name="connsiteX497" fmla="*/ 20542 w 69779"/>
                      <a:gd name="connsiteY497" fmla="*/ 104686 h 152501"/>
                      <a:gd name="connsiteX498" fmla="*/ 20358 w 69779"/>
                      <a:gd name="connsiteY498" fmla="*/ 106256 h 152501"/>
                      <a:gd name="connsiteX499" fmla="*/ 19954 w 69779"/>
                      <a:gd name="connsiteY499" fmla="*/ 106256 h 152501"/>
                      <a:gd name="connsiteX500" fmla="*/ 26517 w 69779"/>
                      <a:gd name="connsiteY500" fmla="*/ 112828 h 152501"/>
                      <a:gd name="connsiteX501" fmla="*/ 26605 w 69779"/>
                      <a:gd name="connsiteY501" fmla="*/ 106265 h 152501"/>
                      <a:gd name="connsiteX502" fmla="*/ 24850 w 69779"/>
                      <a:gd name="connsiteY502" fmla="*/ 106265 h 152501"/>
                      <a:gd name="connsiteX503" fmla="*/ 26543 w 69779"/>
                      <a:gd name="connsiteY503" fmla="*/ 107967 h 152501"/>
                      <a:gd name="connsiteX504" fmla="*/ 26543 w 69779"/>
                      <a:gd name="connsiteY504" fmla="*/ 110275 h 152501"/>
                      <a:gd name="connsiteX505" fmla="*/ 22543 w 69779"/>
                      <a:gd name="connsiteY505" fmla="*/ 106265 h 152501"/>
                      <a:gd name="connsiteX506" fmla="*/ 23464 w 69779"/>
                      <a:gd name="connsiteY506" fmla="*/ 106265 h 152501"/>
                      <a:gd name="connsiteX507" fmla="*/ 23464 w 69779"/>
                      <a:gd name="connsiteY507" fmla="*/ 105186 h 152501"/>
                      <a:gd name="connsiteX508" fmla="*/ 24078 w 69779"/>
                      <a:gd name="connsiteY508" fmla="*/ 102879 h 152501"/>
                      <a:gd name="connsiteX509" fmla="*/ 24955 w 69779"/>
                      <a:gd name="connsiteY509" fmla="*/ 102387 h 152501"/>
                      <a:gd name="connsiteX510" fmla="*/ 24183 w 69779"/>
                      <a:gd name="connsiteY510" fmla="*/ 100132 h 152501"/>
                      <a:gd name="connsiteX511" fmla="*/ 19709 w 69779"/>
                      <a:gd name="connsiteY511" fmla="*/ 98720 h 152501"/>
                      <a:gd name="connsiteX512" fmla="*/ 15708 w 69779"/>
                      <a:gd name="connsiteY512" fmla="*/ 98255 h 152501"/>
                      <a:gd name="connsiteX513" fmla="*/ 14471 w 69779"/>
                      <a:gd name="connsiteY513" fmla="*/ 96623 h 152501"/>
                      <a:gd name="connsiteX514" fmla="*/ 14322 w 69779"/>
                      <a:gd name="connsiteY514" fmla="*/ 96254 h 152501"/>
                      <a:gd name="connsiteX515" fmla="*/ 13637 w 69779"/>
                      <a:gd name="connsiteY515" fmla="*/ 97053 h 152501"/>
                      <a:gd name="connsiteX516" fmla="*/ 13515 w 69779"/>
                      <a:gd name="connsiteY516" fmla="*/ 97667 h 152501"/>
                      <a:gd name="connsiteX517" fmla="*/ 13023 w 69779"/>
                      <a:gd name="connsiteY517" fmla="*/ 97053 h 152501"/>
                      <a:gd name="connsiteX518" fmla="*/ 12409 w 69779"/>
                      <a:gd name="connsiteY518" fmla="*/ 96562 h 152501"/>
                      <a:gd name="connsiteX519" fmla="*/ 12006 w 69779"/>
                      <a:gd name="connsiteY519" fmla="*/ 97272 h 152501"/>
                      <a:gd name="connsiteX520" fmla="*/ 11944 w 69779"/>
                      <a:gd name="connsiteY520" fmla="*/ 99176 h 152501"/>
                      <a:gd name="connsiteX521" fmla="*/ 11795 w 69779"/>
                      <a:gd name="connsiteY521" fmla="*/ 100843 h 152501"/>
                      <a:gd name="connsiteX522" fmla="*/ 11856 w 69779"/>
                      <a:gd name="connsiteY522" fmla="*/ 101212 h 152501"/>
                      <a:gd name="connsiteX523" fmla="*/ 13330 w 69779"/>
                      <a:gd name="connsiteY523" fmla="*/ 101457 h 152501"/>
                      <a:gd name="connsiteX524" fmla="*/ 14506 w 69779"/>
                      <a:gd name="connsiteY524" fmla="*/ 103493 h 152501"/>
                      <a:gd name="connsiteX525" fmla="*/ 14041 w 69779"/>
                      <a:gd name="connsiteY525" fmla="*/ 106265 h 152501"/>
                      <a:gd name="connsiteX526" fmla="*/ 15094 w 69779"/>
                      <a:gd name="connsiteY526" fmla="*/ 106265 h 152501"/>
                      <a:gd name="connsiteX527" fmla="*/ 26552 w 69779"/>
                      <a:gd name="connsiteY527" fmla="*/ 117767 h 152501"/>
                      <a:gd name="connsiteX528" fmla="*/ 26552 w 69779"/>
                      <a:gd name="connsiteY528" fmla="*/ 120040 h 152501"/>
                      <a:gd name="connsiteX529" fmla="*/ 12813 w 69779"/>
                      <a:gd name="connsiteY529" fmla="*/ 106265 h 152501"/>
                      <a:gd name="connsiteX530" fmla="*/ 10330 w 69779"/>
                      <a:gd name="connsiteY530" fmla="*/ 106265 h 152501"/>
                      <a:gd name="connsiteX531" fmla="*/ 10330 w 69779"/>
                      <a:gd name="connsiteY531" fmla="*/ 66100 h 152501"/>
                      <a:gd name="connsiteX532" fmla="*/ 26570 w 69779"/>
                      <a:gd name="connsiteY532" fmla="*/ 66100 h 152501"/>
                      <a:gd name="connsiteX533" fmla="*/ 26570 w 69779"/>
                      <a:gd name="connsiteY533" fmla="*/ 106230 h 152501"/>
                      <a:gd name="connsiteX534" fmla="*/ 33817 w 69779"/>
                      <a:gd name="connsiteY534" fmla="*/ 146623 h 152501"/>
                      <a:gd name="connsiteX535" fmla="*/ 28824 w 69779"/>
                      <a:gd name="connsiteY535" fmla="*/ 146623 h 152501"/>
                      <a:gd name="connsiteX536" fmla="*/ 28824 w 69779"/>
                      <a:gd name="connsiteY536" fmla="*/ 146255 h 152501"/>
                      <a:gd name="connsiteX537" fmla="*/ 30333 w 69779"/>
                      <a:gd name="connsiteY537" fmla="*/ 144500 h 152501"/>
                      <a:gd name="connsiteX538" fmla="*/ 29316 w 69779"/>
                      <a:gd name="connsiteY538" fmla="*/ 143395 h 152501"/>
                      <a:gd name="connsiteX539" fmla="*/ 29070 w 69779"/>
                      <a:gd name="connsiteY539" fmla="*/ 142403 h 152501"/>
                      <a:gd name="connsiteX540" fmla="*/ 31228 w 69779"/>
                      <a:gd name="connsiteY540" fmla="*/ 141236 h 152501"/>
                      <a:gd name="connsiteX541" fmla="*/ 33509 w 69779"/>
                      <a:gd name="connsiteY541" fmla="*/ 142465 h 152501"/>
                      <a:gd name="connsiteX542" fmla="*/ 32334 w 69779"/>
                      <a:gd name="connsiteY542" fmla="*/ 144535 h 152501"/>
                      <a:gd name="connsiteX543" fmla="*/ 33817 w 69779"/>
                      <a:gd name="connsiteY543" fmla="*/ 146290 h 152501"/>
                      <a:gd name="connsiteX544" fmla="*/ 33817 w 69779"/>
                      <a:gd name="connsiteY544" fmla="*/ 97807 h 152501"/>
                      <a:gd name="connsiteX545" fmla="*/ 28824 w 69779"/>
                      <a:gd name="connsiteY545" fmla="*/ 97807 h 152501"/>
                      <a:gd name="connsiteX546" fmla="*/ 28824 w 69779"/>
                      <a:gd name="connsiteY546" fmla="*/ 97500 h 152501"/>
                      <a:gd name="connsiteX547" fmla="*/ 30333 w 69779"/>
                      <a:gd name="connsiteY547" fmla="*/ 95675 h 152501"/>
                      <a:gd name="connsiteX548" fmla="*/ 29316 w 69779"/>
                      <a:gd name="connsiteY548" fmla="*/ 94596 h 152501"/>
                      <a:gd name="connsiteX549" fmla="*/ 29070 w 69779"/>
                      <a:gd name="connsiteY549" fmla="*/ 93614 h 152501"/>
                      <a:gd name="connsiteX550" fmla="*/ 31228 w 69779"/>
                      <a:gd name="connsiteY550" fmla="*/ 92473 h 152501"/>
                      <a:gd name="connsiteX551" fmla="*/ 33509 w 69779"/>
                      <a:gd name="connsiteY551" fmla="*/ 93701 h 152501"/>
                      <a:gd name="connsiteX552" fmla="*/ 32334 w 69779"/>
                      <a:gd name="connsiteY552" fmla="*/ 95737 h 152501"/>
                      <a:gd name="connsiteX553" fmla="*/ 33817 w 69779"/>
                      <a:gd name="connsiteY553" fmla="*/ 97492 h 152501"/>
                      <a:gd name="connsiteX554" fmla="*/ 33817 w 69779"/>
                      <a:gd name="connsiteY554" fmla="*/ 64617 h 152501"/>
                      <a:gd name="connsiteX555" fmla="*/ 28824 w 69779"/>
                      <a:gd name="connsiteY555" fmla="*/ 64617 h 152501"/>
                      <a:gd name="connsiteX556" fmla="*/ 28824 w 69779"/>
                      <a:gd name="connsiteY556" fmla="*/ 64310 h 152501"/>
                      <a:gd name="connsiteX557" fmla="*/ 30333 w 69779"/>
                      <a:gd name="connsiteY557" fmla="*/ 62485 h 152501"/>
                      <a:gd name="connsiteX558" fmla="*/ 29316 w 69779"/>
                      <a:gd name="connsiteY558" fmla="*/ 61380 h 152501"/>
                      <a:gd name="connsiteX559" fmla="*/ 29070 w 69779"/>
                      <a:gd name="connsiteY559" fmla="*/ 60362 h 152501"/>
                      <a:gd name="connsiteX560" fmla="*/ 31228 w 69779"/>
                      <a:gd name="connsiteY560" fmla="*/ 59221 h 152501"/>
                      <a:gd name="connsiteX561" fmla="*/ 33509 w 69779"/>
                      <a:gd name="connsiteY561" fmla="*/ 60450 h 152501"/>
                      <a:gd name="connsiteX562" fmla="*/ 32334 w 69779"/>
                      <a:gd name="connsiteY562" fmla="*/ 62520 h 152501"/>
                      <a:gd name="connsiteX563" fmla="*/ 33817 w 69779"/>
                      <a:gd name="connsiteY563" fmla="*/ 64275 h 152501"/>
                      <a:gd name="connsiteX564" fmla="*/ 35229 w 69779"/>
                      <a:gd name="connsiteY564" fmla="*/ 56844 h 152501"/>
                      <a:gd name="connsiteX565" fmla="*/ 20840 w 69779"/>
                      <a:gd name="connsiteY565" fmla="*/ 56844 h 152501"/>
                      <a:gd name="connsiteX566" fmla="*/ 36282 w 69779"/>
                      <a:gd name="connsiteY566" fmla="*/ 55089 h 152501"/>
                      <a:gd name="connsiteX567" fmla="*/ 51908 w 69779"/>
                      <a:gd name="connsiteY567" fmla="*/ 56844 h 152501"/>
                      <a:gd name="connsiteX568" fmla="*/ 35238 w 69779"/>
                      <a:gd name="connsiteY568" fmla="*/ 56844 h 152501"/>
                      <a:gd name="connsiteX569" fmla="*/ 66814 w 69779"/>
                      <a:gd name="connsiteY569" fmla="*/ 124154 h 152501"/>
                      <a:gd name="connsiteX570" fmla="*/ 60628 w 69779"/>
                      <a:gd name="connsiteY570" fmla="*/ 134955 h 152501"/>
                      <a:gd name="connsiteX571" fmla="*/ 36282 w 69779"/>
                      <a:gd name="connsiteY571" fmla="*/ 134955 h 152501"/>
                      <a:gd name="connsiteX572" fmla="*/ 36282 w 69779"/>
                      <a:gd name="connsiteY572" fmla="*/ 119294 h 152501"/>
                      <a:gd name="connsiteX573" fmla="*/ 67568 w 69779"/>
                      <a:gd name="connsiteY573" fmla="*/ 119294 h 152501"/>
                      <a:gd name="connsiteX574" fmla="*/ 66831 w 69779"/>
                      <a:gd name="connsiteY574" fmla="*/ 124163 h 152501"/>
                      <a:gd name="connsiteX575" fmla="*/ 67647 w 69779"/>
                      <a:gd name="connsiteY575" fmla="*/ 103879 h 152501"/>
                      <a:gd name="connsiteX576" fmla="*/ 36247 w 69779"/>
                      <a:gd name="connsiteY576" fmla="*/ 103879 h 152501"/>
                      <a:gd name="connsiteX577" fmla="*/ 36247 w 69779"/>
                      <a:gd name="connsiteY577" fmla="*/ 87981 h 152501"/>
                      <a:gd name="connsiteX578" fmla="*/ 67682 w 69779"/>
                      <a:gd name="connsiteY578" fmla="*/ 87981 h 152501"/>
                      <a:gd name="connsiteX579" fmla="*/ 67647 w 69779"/>
                      <a:gd name="connsiteY579" fmla="*/ 58879 h 152501"/>
                      <a:gd name="connsiteX580" fmla="*/ 67647 w 69779"/>
                      <a:gd name="connsiteY580" fmla="*/ 74935 h 152501"/>
                      <a:gd name="connsiteX581" fmla="*/ 36247 w 69779"/>
                      <a:gd name="connsiteY581" fmla="*/ 74935 h 152501"/>
                      <a:gd name="connsiteX582" fmla="*/ 36247 w 69779"/>
                      <a:gd name="connsiteY582" fmla="*/ 58923 h 152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</a:cxnLst>
                    <a:rect l="l" t="t" r="r" b="b"/>
                    <a:pathLst>
                      <a:path w="69779" h="152501">
                        <a:moveTo>
                          <a:pt x="56593" y="53562"/>
                        </a:moveTo>
                        <a:cubicBezTo>
                          <a:pt x="57411" y="52104"/>
                          <a:pt x="58706" y="50971"/>
                          <a:pt x="60260" y="50351"/>
                        </a:cubicBezTo>
                        <a:cubicBezTo>
                          <a:pt x="59637" y="49149"/>
                          <a:pt x="59119" y="48193"/>
                          <a:pt x="57672" y="47886"/>
                        </a:cubicBezTo>
                        <a:cubicBezTo>
                          <a:pt x="57428" y="47826"/>
                          <a:pt x="57177" y="47796"/>
                          <a:pt x="56926" y="47798"/>
                        </a:cubicBezTo>
                        <a:cubicBezTo>
                          <a:pt x="57759" y="45701"/>
                          <a:pt x="57452" y="43640"/>
                          <a:pt x="57330" y="41508"/>
                        </a:cubicBezTo>
                        <a:cubicBezTo>
                          <a:pt x="57635" y="41619"/>
                          <a:pt x="57973" y="41462"/>
                          <a:pt x="58084" y="41157"/>
                        </a:cubicBezTo>
                        <a:cubicBezTo>
                          <a:pt x="58196" y="40851"/>
                          <a:pt x="58038" y="40514"/>
                          <a:pt x="57733" y="40402"/>
                        </a:cubicBezTo>
                        <a:lnTo>
                          <a:pt x="57207" y="40244"/>
                        </a:lnTo>
                        <a:lnTo>
                          <a:pt x="57207" y="38147"/>
                        </a:lnTo>
                        <a:cubicBezTo>
                          <a:pt x="57454" y="37402"/>
                          <a:pt x="57828" y="36704"/>
                          <a:pt x="58312" y="36086"/>
                        </a:cubicBezTo>
                        <a:cubicBezTo>
                          <a:pt x="59435" y="35073"/>
                          <a:pt x="60678" y="34205"/>
                          <a:pt x="62015" y="33497"/>
                        </a:cubicBezTo>
                        <a:lnTo>
                          <a:pt x="61243" y="32883"/>
                        </a:lnTo>
                        <a:cubicBezTo>
                          <a:pt x="61007" y="32801"/>
                          <a:pt x="60781" y="32695"/>
                          <a:pt x="60567" y="32567"/>
                        </a:cubicBezTo>
                        <a:cubicBezTo>
                          <a:pt x="58812" y="31690"/>
                          <a:pt x="57207" y="31093"/>
                          <a:pt x="55540" y="32638"/>
                        </a:cubicBezTo>
                        <a:lnTo>
                          <a:pt x="55478" y="32541"/>
                        </a:lnTo>
                        <a:cubicBezTo>
                          <a:pt x="55250" y="32164"/>
                          <a:pt x="54934" y="31848"/>
                          <a:pt x="54557" y="31620"/>
                        </a:cubicBezTo>
                        <a:lnTo>
                          <a:pt x="54706" y="31620"/>
                        </a:lnTo>
                        <a:cubicBezTo>
                          <a:pt x="54052" y="29230"/>
                          <a:pt x="52802" y="27044"/>
                          <a:pt x="51074" y="25268"/>
                        </a:cubicBezTo>
                        <a:cubicBezTo>
                          <a:pt x="50926" y="24042"/>
                          <a:pt x="50853" y="22809"/>
                          <a:pt x="50855" y="21574"/>
                        </a:cubicBezTo>
                        <a:cubicBezTo>
                          <a:pt x="51533" y="20581"/>
                          <a:pt x="52487" y="19810"/>
                          <a:pt x="53601" y="19354"/>
                        </a:cubicBezTo>
                        <a:lnTo>
                          <a:pt x="54829" y="18951"/>
                        </a:lnTo>
                        <a:cubicBezTo>
                          <a:pt x="54522" y="17565"/>
                          <a:pt x="53846" y="16521"/>
                          <a:pt x="52197" y="16521"/>
                        </a:cubicBezTo>
                        <a:cubicBezTo>
                          <a:pt x="51406" y="16523"/>
                          <a:pt x="50636" y="16782"/>
                          <a:pt x="50004" y="17258"/>
                        </a:cubicBezTo>
                        <a:cubicBezTo>
                          <a:pt x="48775" y="14178"/>
                          <a:pt x="47538" y="14976"/>
                          <a:pt x="45757" y="15845"/>
                        </a:cubicBezTo>
                        <a:cubicBezTo>
                          <a:pt x="45767" y="14990"/>
                          <a:pt x="45236" y="14224"/>
                          <a:pt x="44432" y="13932"/>
                        </a:cubicBezTo>
                        <a:cubicBezTo>
                          <a:pt x="44443" y="13826"/>
                          <a:pt x="44422" y="13719"/>
                          <a:pt x="44371" y="13625"/>
                        </a:cubicBezTo>
                        <a:cubicBezTo>
                          <a:pt x="43246" y="11082"/>
                          <a:pt x="40956" y="9243"/>
                          <a:pt x="38230" y="8695"/>
                        </a:cubicBezTo>
                        <a:cubicBezTo>
                          <a:pt x="38895" y="7647"/>
                          <a:pt x="38589" y="6259"/>
                          <a:pt x="37545" y="5589"/>
                        </a:cubicBezTo>
                        <a:cubicBezTo>
                          <a:pt x="37376" y="5481"/>
                          <a:pt x="37193" y="5396"/>
                          <a:pt x="37001" y="5334"/>
                        </a:cubicBezTo>
                        <a:lnTo>
                          <a:pt x="37001" y="4097"/>
                        </a:lnTo>
                        <a:lnTo>
                          <a:pt x="38844" y="4097"/>
                        </a:lnTo>
                        <a:cubicBezTo>
                          <a:pt x="39200" y="4138"/>
                          <a:pt x="39522" y="3884"/>
                          <a:pt x="39564" y="3528"/>
                        </a:cubicBezTo>
                        <a:cubicBezTo>
                          <a:pt x="39605" y="3172"/>
                          <a:pt x="39351" y="2849"/>
                          <a:pt x="38995" y="2808"/>
                        </a:cubicBezTo>
                        <a:cubicBezTo>
                          <a:pt x="38945" y="2801"/>
                          <a:pt x="38894" y="2801"/>
                          <a:pt x="38844" y="2808"/>
                        </a:cubicBezTo>
                        <a:lnTo>
                          <a:pt x="37001" y="2808"/>
                        </a:lnTo>
                        <a:lnTo>
                          <a:pt x="37001" y="649"/>
                        </a:lnTo>
                        <a:cubicBezTo>
                          <a:pt x="37001" y="290"/>
                          <a:pt x="36711" y="0"/>
                          <a:pt x="36352" y="0"/>
                        </a:cubicBezTo>
                        <a:cubicBezTo>
                          <a:pt x="35993" y="0"/>
                          <a:pt x="35703" y="290"/>
                          <a:pt x="35703" y="649"/>
                        </a:cubicBezTo>
                        <a:lnTo>
                          <a:pt x="35703" y="2808"/>
                        </a:lnTo>
                        <a:lnTo>
                          <a:pt x="33852" y="2808"/>
                        </a:lnTo>
                        <a:cubicBezTo>
                          <a:pt x="33486" y="2765"/>
                          <a:pt x="33155" y="3028"/>
                          <a:pt x="33113" y="3394"/>
                        </a:cubicBezTo>
                        <a:cubicBezTo>
                          <a:pt x="33071" y="3759"/>
                          <a:pt x="33333" y="4090"/>
                          <a:pt x="33699" y="4132"/>
                        </a:cubicBezTo>
                        <a:cubicBezTo>
                          <a:pt x="33750" y="4138"/>
                          <a:pt x="33801" y="4138"/>
                          <a:pt x="33852" y="4132"/>
                        </a:cubicBezTo>
                        <a:lnTo>
                          <a:pt x="35703" y="4132"/>
                        </a:lnTo>
                        <a:lnTo>
                          <a:pt x="35703" y="5361"/>
                        </a:lnTo>
                        <a:cubicBezTo>
                          <a:pt x="34522" y="5741"/>
                          <a:pt x="33873" y="7006"/>
                          <a:pt x="34253" y="8187"/>
                        </a:cubicBezTo>
                        <a:cubicBezTo>
                          <a:pt x="34253" y="8189"/>
                          <a:pt x="34254" y="8192"/>
                          <a:pt x="34255" y="8194"/>
                        </a:cubicBezTo>
                        <a:cubicBezTo>
                          <a:pt x="34311" y="8380"/>
                          <a:pt x="34395" y="8558"/>
                          <a:pt x="34501" y="8721"/>
                        </a:cubicBezTo>
                        <a:cubicBezTo>
                          <a:pt x="31729" y="9335"/>
                          <a:pt x="29434" y="11270"/>
                          <a:pt x="28359" y="13897"/>
                        </a:cubicBezTo>
                        <a:cubicBezTo>
                          <a:pt x="27480" y="14165"/>
                          <a:pt x="26887" y="14987"/>
                          <a:pt x="26912" y="15906"/>
                        </a:cubicBezTo>
                        <a:cubicBezTo>
                          <a:pt x="25157" y="14976"/>
                          <a:pt x="23929" y="14152"/>
                          <a:pt x="22692" y="17258"/>
                        </a:cubicBezTo>
                        <a:cubicBezTo>
                          <a:pt x="22071" y="16788"/>
                          <a:pt x="21312" y="16538"/>
                          <a:pt x="20533" y="16547"/>
                        </a:cubicBezTo>
                        <a:cubicBezTo>
                          <a:pt x="19476" y="16520"/>
                          <a:pt x="18505" y="17128"/>
                          <a:pt x="18068" y="18091"/>
                        </a:cubicBezTo>
                        <a:cubicBezTo>
                          <a:pt x="17969" y="18379"/>
                          <a:pt x="17887" y="18671"/>
                          <a:pt x="17822" y="18968"/>
                        </a:cubicBezTo>
                        <a:cubicBezTo>
                          <a:pt x="19244" y="19372"/>
                          <a:pt x="21121" y="20205"/>
                          <a:pt x="21832" y="21600"/>
                        </a:cubicBezTo>
                        <a:cubicBezTo>
                          <a:pt x="21893" y="21793"/>
                          <a:pt x="21674" y="24443"/>
                          <a:pt x="21586" y="25268"/>
                        </a:cubicBezTo>
                        <a:cubicBezTo>
                          <a:pt x="19847" y="27041"/>
                          <a:pt x="18611" y="29246"/>
                          <a:pt x="18007" y="31655"/>
                        </a:cubicBezTo>
                        <a:cubicBezTo>
                          <a:pt x="17714" y="31859"/>
                          <a:pt x="17464" y="32119"/>
                          <a:pt x="17270" y="32418"/>
                        </a:cubicBezTo>
                        <a:lnTo>
                          <a:pt x="17208" y="32515"/>
                        </a:lnTo>
                        <a:cubicBezTo>
                          <a:pt x="15541" y="30971"/>
                          <a:pt x="13971" y="31637"/>
                          <a:pt x="12216" y="32453"/>
                        </a:cubicBezTo>
                        <a:cubicBezTo>
                          <a:pt x="11992" y="32583"/>
                          <a:pt x="11753" y="32686"/>
                          <a:pt x="11505" y="32760"/>
                        </a:cubicBezTo>
                        <a:lnTo>
                          <a:pt x="10733" y="33375"/>
                        </a:lnTo>
                        <a:cubicBezTo>
                          <a:pt x="12071" y="34097"/>
                          <a:pt x="13314" y="34981"/>
                          <a:pt x="14436" y="36007"/>
                        </a:cubicBezTo>
                        <a:cubicBezTo>
                          <a:pt x="14946" y="36614"/>
                          <a:pt x="15333" y="37314"/>
                          <a:pt x="15576" y="38068"/>
                        </a:cubicBezTo>
                        <a:lnTo>
                          <a:pt x="15576" y="39981"/>
                        </a:lnTo>
                        <a:lnTo>
                          <a:pt x="15576" y="40200"/>
                        </a:lnTo>
                        <a:lnTo>
                          <a:pt x="15120" y="40350"/>
                        </a:lnTo>
                        <a:cubicBezTo>
                          <a:pt x="14818" y="40470"/>
                          <a:pt x="14671" y="40811"/>
                          <a:pt x="14791" y="41113"/>
                        </a:cubicBezTo>
                        <a:cubicBezTo>
                          <a:pt x="14901" y="41390"/>
                          <a:pt x="15201" y="41540"/>
                          <a:pt x="15489" y="41464"/>
                        </a:cubicBezTo>
                        <a:cubicBezTo>
                          <a:pt x="15331" y="43622"/>
                          <a:pt x="15024" y="45745"/>
                          <a:pt x="15919" y="47868"/>
                        </a:cubicBezTo>
                        <a:cubicBezTo>
                          <a:pt x="15625" y="47839"/>
                          <a:pt x="15328" y="47861"/>
                          <a:pt x="15041" y="47930"/>
                        </a:cubicBezTo>
                        <a:cubicBezTo>
                          <a:pt x="13594" y="48237"/>
                          <a:pt x="13041" y="49228"/>
                          <a:pt x="12409" y="50395"/>
                        </a:cubicBezTo>
                        <a:cubicBezTo>
                          <a:pt x="13969" y="51004"/>
                          <a:pt x="15267" y="52140"/>
                          <a:pt x="16076" y="53606"/>
                        </a:cubicBezTo>
                        <a:cubicBezTo>
                          <a:pt x="16419" y="54308"/>
                          <a:pt x="17182" y="56238"/>
                          <a:pt x="17436" y="56896"/>
                        </a:cubicBezTo>
                        <a:lnTo>
                          <a:pt x="12" y="56896"/>
                        </a:lnTo>
                        <a:lnTo>
                          <a:pt x="12" y="116074"/>
                        </a:lnTo>
                        <a:cubicBezTo>
                          <a:pt x="-67" y="118998"/>
                          <a:pt x="245" y="121919"/>
                          <a:pt x="942" y="124760"/>
                        </a:cubicBezTo>
                        <a:cubicBezTo>
                          <a:pt x="4329" y="136569"/>
                          <a:pt x="16006" y="144737"/>
                          <a:pt x="26613" y="149510"/>
                        </a:cubicBezTo>
                        <a:cubicBezTo>
                          <a:pt x="28972" y="150580"/>
                          <a:pt x="31388" y="151518"/>
                          <a:pt x="33852" y="152317"/>
                        </a:cubicBezTo>
                        <a:lnTo>
                          <a:pt x="35106" y="152502"/>
                        </a:lnTo>
                        <a:lnTo>
                          <a:pt x="36247" y="152256"/>
                        </a:lnTo>
                        <a:cubicBezTo>
                          <a:pt x="44019" y="149852"/>
                          <a:pt x="51244" y="145947"/>
                          <a:pt x="57514" y="140763"/>
                        </a:cubicBezTo>
                        <a:cubicBezTo>
                          <a:pt x="64594" y="134621"/>
                          <a:pt x="69033" y="128366"/>
                          <a:pt x="69656" y="119189"/>
                        </a:cubicBezTo>
                        <a:cubicBezTo>
                          <a:pt x="69779" y="117434"/>
                          <a:pt x="69779" y="116039"/>
                          <a:pt x="69779" y="116039"/>
                        </a:cubicBezTo>
                        <a:lnTo>
                          <a:pt x="69779" y="56870"/>
                        </a:lnTo>
                        <a:lnTo>
                          <a:pt x="55285" y="56870"/>
                        </a:lnTo>
                        <a:cubicBezTo>
                          <a:pt x="55496" y="56230"/>
                          <a:pt x="56268" y="54282"/>
                          <a:pt x="56610" y="53580"/>
                        </a:cubicBezTo>
                        <a:close/>
                        <a:moveTo>
                          <a:pt x="6943" y="122812"/>
                        </a:moveTo>
                        <a:lnTo>
                          <a:pt x="2644" y="122812"/>
                        </a:lnTo>
                        <a:lnTo>
                          <a:pt x="2469" y="121794"/>
                        </a:lnTo>
                        <a:lnTo>
                          <a:pt x="3460" y="120715"/>
                        </a:lnTo>
                        <a:cubicBezTo>
                          <a:pt x="3460" y="120715"/>
                          <a:pt x="2583" y="119838"/>
                          <a:pt x="2469" y="119610"/>
                        </a:cubicBezTo>
                        <a:cubicBezTo>
                          <a:pt x="2283" y="119303"/>
                          <a:pt x="2189" y="118950"/>
                          <a:pt x="2197" y="118592"/>
                        </a:cubicBezTo>
                        <a:cubicBezTo>
                          <a:pt x="2197" y="118285"/>
                          <a:pt x="2135" y="117416"/>
                          <a:pt x="4355" y="117451"/>
                        </a:cubicBezTo>
                        <a:cubicBezTo>
                          <a:pt x="6575" y="117486"/>
                          <a:pt x="6636" y="118188"/>
                          <a:pt x="6636" y="118680"/>
                        </a:cubicBezTo>
                        <a:cubicBezTo>
                          <a:pt x="6473" y="119467"/>
                          <a:pt x="6061" y="120180"/>
                          <a:pt x="5460" y="120715"/>
                        </a:cubicBezTo>
                        <a:lnTo>
                          <a:pt x="6943" y="122470"/>
                        </a:lnTo>
                        <a:lnTo>
                          <a:pt x="6943" y="122812"/>
                        </a:lnTo>
                        <a:close/>
                        <a:moveTo>
                          <a:pt x="6943" y="97843"/>
                        </a:moveTo>
                        <a:lnTo>
                          <a:pt x="1916" y="97843"/>
                        </a:lnTo>
                        <a:lnTo>
                          <a:pt x="1916" y="97474"/>
                        </a:lnTo>
                        <a:cubicBezTo>
                          <a:pt x="1916" y="97325"/>
                          <a:pt x="3425" y="95719"/>
                          <a:pt x="3425" y="95719"/>
                        </a:cubicBezTo>
                        <a:cubicBezTo>
                          <a:pt x="3069" y="95371"/>
                          <a:pt x="2740" y="94995"/>
                          <a:pt x="2442" y="94596"/>
                        </a:cubicBezTo>
                        <a:cubicBezTo>
                          <a:pt x="2263" y="94300"/>
                          <a:pt x="2167" y="93960"/>
                          <a:pt x="2162" y="93614"/>
                        </a:cubicBezTo>
                        <a:cubicBezTo>
                          <a:pt x="2162" y="93298"/>
                          <a:pt x="2162" y="92438"/>
                          <a:pt x="4320" y="92473"/>
                        </a:cubicBezTo>
                        <a:cubicBezTo>
                          <a:pt x="6478" y="92508"/>
                          <a:pt x="6601" y="93210"/>
                          <a:pt x="6601" y="93701"/>
                        </a:cubicBezTo>
                        <a:cubicBezTo>
                          <a:pt x="6457" y="94494"/>
                          <a:pt x="6045" y="95212"/>
                          <a:pt x="5434" y="95737"/>
                        </a:cubicBezTo>
                        <a:lnTo>
                          <a:pt x="6908" y="97492"/>
                        </a:lnTo>
                        <a:close/>
                        <a:moveTo>
                          <a:pt x="7127" y="64626"/>
                        </a:moveTo>
                        <a:lnTo>
                          <a:pt x="2162" y="64626"/>
                        </a:lnTo>
                        <a:lnTo>
                          <a:pt x="2162" y="64319"/>
                        </a:lnTo>
                        <a:cubicBezTo>
                          <a:pt x="2601" y="63668"/>
                          <a:pt x="3097" y="63057"/>
                          <a:pt x="3644" y="62494"/>
                        </a:cubicBezTo>
                        <a:cubicBezTo>
                          <a:pt x="3287" y="62148"/>
                          <a:pt x="2953" y="61779"/>
                          <a:pt x="2644" y="61388"/>
                        </a:cubicBezTo>
                        <a:cubicBezTo>
                          <a:pt x="2477" y="61076"/>
                          <a:pt x="2392" y="60725"/>
                          <a:pt x="2399" y="60371"/>
                        </a:cubicBezTo>
                        <a:cubicBezTo>
                          <a:pt x="2399" y="60064"/>
                          <a:pt x="2337" y="59230"/>
                          <a:pt x="4557" y="59230"/>
                        </a:cubicBezTo>
                        <a:cubicBezTo>
                          <a:pt x="6777" y="59230"/>
                          <a:pt x="6838" y="59967"/>
                          <a:pt x="6838" y="60458"/>
                        </a:cubicBezTo>
                        <a:cubicBezTo>
                          <a:pt x="6677" y="61262"/>
                          <a:pt x="6254" y="61990"/>
                          <a:pt x="5636" y="62529"/>
                        </a:cubicBezTo>
                        <a:lnTo>
                          <a:pt x="7119" y="64284"/>
                        </a:lnTo>
                        <a:close/>
                        <a:moveTo>
                          <a:pt x="44854" y="17468"/>
                        </a:moveTo>
                        <a:lnTo>
                          <a:pt x="46143" y="17468"/>
                        </a:lnTo>
                        <a:cubicBezTo>
                          <a:pt x="46950" y="17468"/>
                          <a:pt x="47258" y="18091"/>
                          <a:pt x="47284" y="18951"/>
                        </a:cubicBezTo>
                        <a:cubicBezTo>
                          <a:pt x="47284" y="20425"/>
                          <a:pt x="45099" y="19872"/>
                          <a:pt x="44511" y="17626"/>
                        </a:cubicBezTo>
                        <a:cubicBezTo>
                          <a:pt x="44620" y="17575"/>
                          <a:pt x="44723" y="17514"/>
                          <a:pt x="44819" y="17442"/>
                        </a:cubicBezTo>
                        <a:close/>
                        <a:moveTo>
                          <a:pt x="43678" y="14976"/>
                        </a:moveTo>
                        <a:cubicBezTo>
                          <a:pt x="44139" y="14971"/>
                          <a:pt x="44515" y="15341"/>
                          <a:pt x="44520" y="15801"/>
                        </a:cubicBezTo>
                        <a:cubicBezTo>
                          <a:pt x="44525" y="16262"/>
                          <a:pt x="44156" y="16638"/>
                          <a:pt x="43696" y="16643"/>
                        </a:cubicBezTo>
                        <a:cubicBezTo>
                          <a:pt x="43235" y="16648"/>
                          <a:pt x="42859" y="16279"/>
                          <a:pt x="42853" y="15819"/>
                        </a:cubicBezTo>
                        <a:cubicBezTo>
                          <a:pt x="42853" y="15816"/>
                          <a:pt x="42853" y="15813"/>
                          <a:pt x="42853" y="15810"/>
                        </a:cubicBezTo>
                        <a:cubicBezTo>
                          <a:pt x="42848" y="15355"/>
                          <a:pt x="43213" y="14981"/>
                          <a:pt x="43668" y="14976"/>
                        </a:cubicBezTo>
                        <a:cubicBezTo>
                          <a:pt x="43681" y="14976"/>
                          <a:pt x="43692" y="14976"/>
                          <a:pt x="43704" y="14976"/>
                        </a:cubicBezTo>
                        <a:close/>
                        <a:moveTo>
                          <a:pt x="36256" y="6528"/>
                        </a:moveTo>
                        <a:cubicBezTo>
                          <a:pt x="36753" y="6399"/>
                          <a:pt x="37260" y="6698"/>
                          <a:pt x="37389" y="7195"/>
                        </a:cubicBezTo>
                        <a:cubicBezTo>
                          <a:pt x="37517" y="7692"/>
                          <a:pt x="37219" y="8200"/>
                          <a:pt x="36721" y="8328"/>
                        </a:cubicBezTo>
                        <a:cubicBezTo>
                          <a:pt x="36678" y="8339"/>
                          <a:pt x="36634" y="8347"/>
                          <a:pt x="36589" y="8352"/>
                        </a:cubicBezTo>
                        <a:cubicBezTo>
                          <a:pt x="36478" y="8370"/>
                          <a:pt x="36366" y="8370"/>
                          <a:pt x="36256" y="8352"/>
                        </a:cubicBezTo>
                        <a:cubicBezTo>
                          <a:pt x="35762" y="8324"/>
                          <a:pt x="35377" y="7916"/>
                          <a:pt x="35378" y="7422"/>
                        </a:cubicBezTo>
                        <a:cubicBezTo>
                          <a:pt x="35378" y="6938"/>
                          <a:pt x="35771" y="6545"/>
                          <a:pt x="36256" y="6545"/>
                        </a:cubicBezTo>
                        <a:close/>
                        <a:moveTo>
                          <a:pt x="36343" y="9765"/>
                        </a:moveTo>
                        <a:cubicBezTo>
                          <a:pt x="39168" y="9747"/>
                          <a:pt x="41755" y="11345"/>
                          <a:pt x="43002" y="13880"/>
                        </a:cubicBezTo>
                        <a:cubicBezTo>
                          <a:pt x="42329" y="14124"/>
                          <a:pt x="41836" y="14709"/>
                          <a:pt x="41713" y="15415"/>
                        </a:cubicBezTo>
                        <a:cubicBezTo>
                          <a:pt x="41142" y="14147"/>
                          <a:pt x="39865" y="13347"/>
                          <a:pt x="38475" y="13388"/>
                        </a:cubicBezTo>
                        <a:cubicBezTo>
                          <a:pt x="38449" y="12183"/>
                          <a:pt x="37850" y="11062"/>
                          <a:pt x="36861" y="10370"/>
                        </a:cubicBezTo>
                        <a:cubicBezTo>
                          <a:pt x="36685" y="10262"/>
                          <a:pt x="36500" y="10171"/>
                          <a:pt x="36308" y="10098"/>
                        </a:cubicBezTo>
                        <a:cubicBezTo>
                          <a:pt x="34967" y="10644"/>
                          <a:pt x="34088" y="11949"/>
                          <a:pt x="34088" y="13397"/>
                        </a:cubicBezTo>
                        <a:cubicBezTo>
                          <a:pt x="32696" y="13346"/>
                          <a:pt x="31413" y="14149"/>
                          <a:pt x="30851" y="15424"/>
                        </a:cubicBezTo>
                        <a:cubicBezTo>
                          <a:pt x="30730" y="14769"/>
                          <a:pt x="30293" y="14218"/>
                          <a:pt x="29684" y="13950"/>
                        </a:cubicBezTo>
                        <a:cubicBezTo>
                          <a:pt x="30911" y="11375"/>
                          <a:pt x="33517" y="9743"/>
                          <a:pt x="36370" y="9765"/>
                        </a:cubicBezTo>
                        <a:close/>
                        <a:moveTo>
                          <a:pt x="42169" y="17100"/>
                        </a:moveTo>
                        <a:cubicBezTo>
                          <a:pt x="41739" y="18091"/>
                          <a:pt x="41186" y="19074"/>
                          <a:pt x="39923" y="19074"/>
                        </a:cubicBezTo>
                        <a:cubicBezTo>
                          <a:pt x="38256" y="19074"/>
                          <a:pt x="38168" y="18196"/>
                          <a:pt x="38168" y="17872"/>
                        </a:cubicBezTo>
                        <a:cubicBezTo>
                          <a:pt x="38229" y="17407"/>
                          <a:pt x="38501" y="16995"/>
                          <a:pt x="38905" y="16757"/>
                        </a:cubicBezTo>
                        <a:cubicBezTo>
                          <a:pt x="39712" y="16424"/>
                          <a:pt x="41125" y="16757"/>
                          <a:pt x="42055" y="16977"/>
                        </a:cubicBezTo>
                        <a:close/>
                        <a:moveTo>
                          <a:pt x="34273" y="17872"/>
                        </a:moveTo>
                        <a:cubicBezTo>
                          <a:pt x="34273" y="18179"/>
                          <a:pt x="34211" y="19074"/>
                          <a:pt x="32518" y="19074"/>
                        </a:cubicBezTo>
                        <a:cubicBezTo>
                          <a:pt x="31255" y="19074"/>
                          <a:pt x="30667" y="18091"/>
                          <a:pt x="30263" y="17100"/>
                        </a:cubicBezTo>
                        <a:lnTo>
                          <a:pt x="30360" y="16977"/>
                        </a:lnTo>
                        <a:lnTo>
                          <a:pt x="31097" y="16793"/>
                        </a:lnTo>
                        <a:cubicBezTo>
                          <a:pt x="32185" y="16573"/>
                          <a:pt x="34334" y="16328"/>
                          <a:pt x="34334" y="17872"/>
                        </a:cubicBezTo>
                        <a:close/>
                        <a:moveTo>
                          <a:pt x="28763" y="14976"/>
                        </a:moveTo>
                        <a:cubicBezTo>
                          <a:pt x="29221" y="14929"/>
                          <a:pt x="29631" y="15262"/>
                          <a:pt x="29677" y="15720"/>
                        </a:cubicBezTo>
                        <a:cubicBezTo>
                          <a:pt x="29725" y="16178"/>
                          <a:pt x="29392" y="16587"/>
                          <a:pt x="28934" y="16635"/>
                        </a:cubicBezTo>
                        <a:cubicBezTo>
                          <a:pt x="28877" y="16641"/>
                          <a:pt x="28820" y="16641"/>
                          <a:pt x="28763" y="16635"/>
                        </a:cubicBezTo>
                        <a:cubicBezTo>
                          <a:pt x="28305" y="16682"/>
                          <a:pt x="27895" y="16349"/>
                          <a:pt x="27849" y="15891"/>
                        </a:cubicBezTo>
                        <a:cubicBezTo>
                          <a:pt x="27801" y="15433"/>
                          <a:pt x="28134" y="15024"/>
                          <a:pt x="28592" y="14976"/>
                        </a:cubicBezTo>
                        <a:cubicBezTo>
                          <a:pt x="28649" y="14970"/>
                          <a:pt x="28706" y="14970"/>
                          <a:pt x="28763" y="14976"/>
                        </a:cubicBezTo>
                        <a:close/>
                        <a:moveTo>
                          <a:pt x="26333" y="17468"/>
                        </a:moveTo>
                        <a:lnTo>
                          <a:pt x="27658" y="17468"/>
                        </a:lnTo>
                        <a:lnTo>
                          <a:pt x="27965" y="17626"/>
                        </a:lnTo>
                        <a:cubicBezTo>
                          <a:pt x="27377" y="19872"/>
                          <a:pt x="25192" y="20425"/>
                          <a:pt x="25192" y="18951"/>
                        </a:cubicBezTo>
                        <a:cubicBezTo>
                          <a:pt x="25245" y="18091"/>
                          <a:pt x="25552" y="17468"/>
                          <a:pt x="26333" y="17468"/>
                        </a:cubicBezTo>
                        <a:close/>
                        <a:moveTo>
                          <a:pt x="19244" y="18152"/>
                        </a:moveTo>
                        <a:cubicBezTo>
                          <a:pt x="19523" y="17815"/>
                          <a:pt x="19946" y="17630"/>
                          <a:pt x="20384" y="17652"/>
                        </a:cubicBezTo>
                        <a:cubicBezTo>
                          <a:pt x="21092" y="17652"/>
                          <a:pt x="21766" y="17956"/>
                          <a:pt x="22235" y="18486"/>
                        </a:cubicBezTo>
                        <a:cubicBezTo>
                          <a:pt x="22323" y="18547"/>
                          <a:pt x="23113" y="19661"/>
                          <a:pt x="23113" y="19661"/>
                        </a:cubicBezTo>
                        <a:cubicBezTo>
                          <a:pt x="23262" y="19039"/>
                          <a:pt x="23990" y="15406"/>
                          <a:pt x="25297" y="16363"/>
                        </a:cubicBezTo>
                        <a:lnTo>
                          <a:pt x="25455" y="16450"/>
                        </a:lnTo>
                        <a:cubicBezTo>
                          <a:pt x="24553" y="16933"/>
                          <a:pt x="24013" y="17895"/>
                          <a:pt x="24069" y="18916"/>
                        </a:cubicBezTo>
                        <a:cubicBezTo>
                          <a:pt x="23973" y="21820"/>
                          <a:pt x="28166" y="21548"/>
                          <a:pt x="29088" y="18152"/>
                        </a:cubicBezTo>
                        <a:lnTo>
                          <a:pt x="29491" y="18152"/>
                        </a:lnTo>
                        <a:cubicBezTo>
                          <a:pt x="30029" y="19405"/>
                          <a:pt x="31243" y="20233"/>
                          <a:pt x="32606" y="20276"/>
                        </a:cubicBezTo>
                        <a:cubicBezTo>
                          <a:pt x="35071" y="20276"/>
                          <a:pt x="35501" y="18679"/>
                          <a:pt x="35501" y="17907"/>
                        </a:cubicBezTo>
                        <a:cubicBezTo>
                          <a:pt x="35501" y="15968"/>
                          <a:pt x="33650" y="15380"/>
                          <a:pt x="32114" y="15503"/>
                        </a:cubicBezTo>
                        <a:cubicBezTo>
                          <a:pt x="32646" y="14926"/>
                          <a:pt x="33392" y="14593"/>
                          <a:pt x="34176" y="14582"/>
                        </a:cubicBezTo>
                        <a:lnTo>
                          <a:pt x="35194" y="14643"/>
                        </a:lnTo>
                        <a:cubicBezTo>
                          <a:pt x="35194" y="13467"/>
                          <a:pt x="35194" y="12143"/>
                          <a:pt x="36238" y="11432"/>
                        </a:cubicBezTo>
                        <a:cubicBezTo>
                          <a:pt x="37317" y="12143"/>
                          <a:pt x="37352" y="13467"/>
                          <a:pt x="37317" y="14643"/>
                        </a:cubicBezTo>
                        <a:cubicBezTo>
                          <a:pt x="38431" y="14547"/>
                          <a:pt x="39633" y="14547"/>
                          <a:pt x="40432" y="15520"/>
                        </a:cubicBezTo>
                        <a:cubicBezTo>
                          <a:pt x="38888" y="15398"/>
                          <a:pt x="37045" y="15985"/>
                          <a:pt x="37045" y="17924"/>
                        </a:cubicBezTo>
                        <a:cubicBezTo>
                          <a:pt x="37045" y="18696"/>
                          <a:pt x="37440" y="20293"/>
                          <a:pt x="39905" y="20293"/>
                        </a:cubicBezTo>
                        <a:cubicBezTo>
                          <a:pt x="41287" y="20250"/>
                          <a:pt x="42508" y="19383"/>
                          <a:pt x="43002" y="18091"/>
                        </a:cubicBezTo>
                        <a:lnTo>
                          <a:pt x="43090" y="17995"/>
                        </a:lnTo>
                        <a:lnTo>
                          <a:pt x="43397" y="18117"/>
                        </a:lnTo>
                        <a:cubicBezTo>
                          <a:pt x="43658" y="19309"/>
                          <a:pt x="44508" y="20284"/>
                          <a:pt x="45652" y="20706"/>
                        </a:cubicBezTo>
                        <a:cubicBezTo>
                          <a:pt x="49284" y="21785"/>
                          <a:pt x="49039" y="17196"/>
                          <a:pt x="47065" y="16450"/>
                        </a:cubicBezTo>
                        <a:lnTo>
                          <a:pt x="47222" y="16363"/>
                        </a:lnTo>
                        <a:cubicBezTo>
                          <a:pt x="48100" y="15749"/>
                          <a:pt x="48696" y="17196"/>
                          <a:pt x="48916" y="17810"/>
                        </a:cubicBezTo>
                        <a:cubicBezTo>
                          <a:pt x="49039" y="18152"/>
                          <a:pt x="49407" y="19661"/>
                          <a:pt x="49407" y="19661"/>
                        </a:cubicBezTo>
                        <a:cubicBezTo>
                          <a:pt x="50179" y="18609"/>
                          <a:pt x="50644" y="17652"/>
                          <a:pt x="52118" y="17652"/>
                        </a:cubicBezTo>
                        <a:cubicBezTo>
                          <a:pt x="52568" y="17616"/>
                          <a:pt x="53008" y="17803"/>
                          <a:pt x="53294" y="18152"/>
                        </a:cubicBezTo>
                        <a:cubicBezTo>
                          <a:pt x="52606" y="18425"/>
                          <a:pt x="51961" y="18798"/>
                          <a:pt x="51381" y="19258"/>
                        </a:cubicBezTo>
                        <a:cubicBezTo>
                          <a:pt x="49442" y="20767"/>
                          <a:pt x="49565" y="21320"/>
                          <a:pt x="49714" y="23355"/>
                        </a:cubicBezTo>
                        <a:cubicBezTo>
                          <a:pt x="45346" y="22109"/>
                          <a:pt x="40824" y="21486"/>
                          <a:pt x="36282" y="21504"/>
                        </a:cubicBezTo>
                        <a:cubicBezTo>
                          <a:pt x="31731" y="21492"/>
                          <a:pt x="27201" y="22115"/>
                          <a:pt x="22823" y="23355"/>
                        </a:cubicBezTo>
                        <a:cubicBezTo>
                          <a:pt x="22872" y="22751"/>
                          <a:pt x="22872" y="22144"/>
                          <a:pt x="22823" y="21539"/>
                        </a:cubicBezTo>
                        <a:cubicBezTo>
                          <a:pt x="22736" y="20091"/>
                          <a:pt x="20454" y="18644"/>
                          <a:pt x="19217" y="18152"/>
                        </a:cubicBezTo>
                        <a:close/>
                        <a:moveTo>
                          <a:pt x="21735" y="26628"/>
                        </a:moveTo>
                        <a:lnTo>
                          <a:pt x="22569" y="25794"/>
                        </a:lnTo>
                        <a:lnTo>
                          <a:pt x="22692" y="24654"/>
                        </a:lnTo>
                        <a:cubicBezTo>
                          <a:pt x="31551" y="22101"/>
                          <a:pt x="40951" y="22101"/>
                          <a:pt x="49811" y="24654"/>
                        </a:cubicBezTo>
                        <a:lnTo>
                          <a:pt x="49907" y="25794"/>
                        </a:lnTo>
                        <a:cubicBezTo>
                          <a:pt x="51536" y="27298"/>
                          <a:pt x="52727" y="29213"/>
                          <a:pt x="53355" y="31339"/>
                        </a:cubicBezTo>
                        <a:cubicBezTo>
                          <a:pt x="51697" y="31436"/>
                          <a:pt x="50276" y="33462"/>
                          <a:pt x="51820" y="34787"/>
                        </a:cubicBezTo>
                        <a:cubicBezTo>
                          <a:pt x="52111" y="35101"/>
                          <a:pt x="52293" y="35501"/>
                          <a:pt x="52337" y="35928"/>
                        </a:cubicBezTo>
                        <a:lnTo>
                          <a:pt x="52337" y="36024"/>
                        </a:lnTo>
                        <a:cubicBezTo>
                          <a:pt x="52262" y="36615"/>
                          <a:pt x="51722" y="37033"/>
                          <a:pt x="51130" y="36958"/>
                        </a:cubicBezTo>
                        <a:cubicBezTo>
                          <a:pt x="50597" y="36890"/>
                          <a:pt x="50195" y="36439"/>
                          <a:pt x="50188" y="35901"/>
                        </a:cubicBezTo>
                        <a:lnTo>
                          <a:pt x="50188" y="35252"/>
                        </a:lnTo>
                        <a:lnTo>
                          <a:pt x="48951" y="35068"/>
                        </a:lnTo>
                        <a:lnTo>
                          <a:pt x="48889" y="35191"/>
                        </a:lnTo>
                        <a:cubicBezTo>
                          <a:pt x="48763" y="35614"/>
                          <a:pt x="48342" y="35876"/>
                          <a:pt x="47907" y="35805"/>
                        </a:cubicBezTo>
                        <a:cubicBezTo>
                          <a:pt x="47267" y="35792"/>
                          <a:pt x="46760" y="35262"/>
                          <a:pt x="46773" y="34622"/>
                        </a:cubicBezTo>
                        <a:cubicBezTo>
                          <a:pt x="46776" y="34512"/>
                          <a:pt x="46794" y="34402"/>
                          <a:pt x="46828" y="34296"/>
                        </a:cubicBezTo>
                        <a:cubicBezTo>
                          <a:pt x="47060" y="33582"/>
                          <a:pt x="47828" y="33191"/>
                          <a:pt x="48542" y="33424"/>
                        </a:cubicBezTo>
                        <a:cubicBezTo>
                          <a:pt x="48679" y="33468"/>
                          <a:pt x="48808" y="33535"/>
                          <a:pt x="48925" y="33620"/>
                        </a:cubicBezTo>
                        <a:cubicBezTo>
                          <a:pt x="49239" y="33903"/>
                          <a:pt x="49516" y="34224"/>
                          <a:pt x="49749" y="34577"/>
                        </a:cubicBezTo>
                        <a:cubicBezTo>
                          <a:pt x="49933" y="32638"/>
                          <a:pt x="49969" y="31339"/>
                          <a:pt x="48117" y="30356"/>
                        </a:cubicBezTo>
                        <a:lnTo>
                          <a:pt x="47872" y="30199"/>
                        </a:lnTo>
                        <a:cubicBezTo>
                          <a:pt x="47968" y="29181"/>
                          <a:pt x="47723" y="27610"/>
                          <a:pt x="46828" y="26900"/>
                        </a:cubicBezTo>
                        <a:lnTo>
                          <a:pt x="46582" y="26689"/>
                        </a:lnTo>
                        <a:lnTo>
                          <a:pt x="46266" y="26777"/>
                        </a:lnTo>
                        <a:cubicBezTo>
                          <a:pt x="45161" y="27145"/>
                          <a:pt x="44424" y="28532"/>
                          <a:pt x="44143" y="29549"/>
                        </a:cubicBezTo>
                        <a:lnTo>
                          <a:pt x="43862" y="29549"/>
                        </a:lnTo>
                        <a:cubicBezTo>
                          <a:pt x="41774" y="29856"/>
                          <a:pt x="41371" y="31146"/>
                          <a:pt x="40844" y="33059"/>
                        </a:cubicBezTo>
                        <a:cubicBezTo>
                          <a:pt x="41177" y="32753"/>
                          <a:pt x="41564" y="32512"/>
                          <a:pt x="41985" y="32348"/>
                        </a:cubicBezTo>
                        <a:cubicBezTo>
                          <a:pt x="42695" y="32102"/>
                          <a:pt x="43897" y="32752"/>
                          <a:pt x="43739" y="33708"/>
                        </a:cubicBezTo>
                        <a:cubicBezTo>
                          <a:pt x="43707" y="34362"/>
                          <a:pt x="43151" y="34864"/>
                          <a:pt x="42497" y="34831"/>
                        </a:cubicBezTo>
                        <a:cubicBezTo>
                          <a:pt x="42407" y="34827"/>
                          <a:pt x="42317" y="34812"/>
                          <a:pt x="42230" y="34787"/>
                        </a:cubicBezTo>
                        <a:cubicBezTo>
                          <a:pt x="41780" y="34728"/>
                          <a:pt x="41463" y="34316"/>
                          <a:pt x="41520" y="33866"/>
                        </a:cubicBezTo>
                        <a:lnTo>
                          <a:pt x="41520" y="33708"/>
                        </a:lnTo>
                        <a:lnTo>
                          <a:pt x="40721" y="33524"/>
                        </a:lnTo>
                        <a:lnTo>
                          <a:pt x="40098" y="33524"/>
                        </a:lnTo>
                        <a:lnTo>
                          <a:pt x="40098" y="33673"/>
                        </a:lnTo>
                        <a:cubicBezTo>
                          <a:pt x="40062" y="34130"/>
                          <a:pt x="39679" y="34482"/>
                          <a:pt x="39221" y="34480"/>
                        </a:cubicBezTo>
                        <a:cubicBezTo>
                          <a:pt x="38576" y="34554"/>
                          <a:pt x="37994" y="34090"/>
                          <a:pt x="37920" y="33446"/>
                        </a:cubicBezTo>
                        <a:cubicBezTo>
                          <a:pt x="37908" y="33349"/>
                          <a:pt x="37909" y="33252"/>
                          <a:pt x="37923" y="33155"/>
                        </a:cubicBezTo>
                        <a:cubicBezTo>
                          <a:pt x="37923" y="32164"/>
                          <a:pt x="39221" y="31769"/>
                          <a:pt x="39870" y="32102"/>
                        </a:cubicBezTo>
                        <a:cubicBezTo>
                          <a:pt x="40231" y="32328"/>
                          <a:pt x="40562" y="32599"/>
                          <a:pt x="40853" y="32910"/>
                        </a:cubicBezTo>
                        <a:cubicBezTo>
                          <a:pt x="40704" y="30962"/>
                          <a:pt x="40519" y="29698"/>
                          <a:pt x="38484" y="29023"/>
                        </a:cubicBezTo>
                        <a:lnTo>
                          <a:pt x="38238" y="28961"/>
                        </a:lnTo>
                        <a:cubicBezTo>
                          <a:pt x="38142" y="27917"/>
                          <a:pt x="37615" y="26400"/>
                          <a:pt x="36633" y="25882"/>
                        </a:cubicBezTo>
                        <a:lnTo>
                          <a:pt x="36326" y="25724"/>
                        </a:lnTo>
                        <a:lnTo>
                          <a:pt x="36019" y="25847"/>
                        </a:lnTo>
                        <a:cubicBezTo>
                          <a:pt x="35060" y="26586"/>
                          <a:pt x="34483" y="27716"/>
                          <a:pt x="34448" y="28926"/>
                        </a:cubicBezTo>
                        <a:lnTo>
                          <a:pt x="34167" y="29023"/>
                        </a:lnTo>
                        <a:cubicBezTo>
                          <a:pt x="32167" y="29698"/>
                          <a:pt x="31983" y="30962"/>
                          <a:pt x="31790" y="32910"/>
                        </a:cubicBezTo>
                        <a:cubicBezTo>
                          <a:pt x="32092" y="32607"/>
                          <a:pt x="32435" y="32346"/>
                          <a:pt x="32808" y="32137"/>
                        </a:cubicBezTo>
                        <a:cubicBezTo>
                          <a:pt x="33457" y="31769"/>
                          <a:pt x="34755" y="32137"/>
                          <a:pt x="34755" y="33155"/>
                        </a:cubicBezTo>
                        <a:cubicBezTo>
                          <a:pt x="34838" y="33804"/>
                          <a:pt x="34379" y="34398"/>
                          <a:pt x="33731" y="34480"/>
                        </a:cubicBezTo>
                        <a:cubicBezTo>
                          <a:pt x="33631" y="34492"/>
                          <a:pt x="33530" y="34492"/>
                          <a:pt x="33430" y="34480"/>
                        </a:cubicBezTo>
                        <a:cubicBezTo>
                          <a:pt x="32904" y="34480"/>
                          <a:pt x="32658" y="34173"/>
                          <a:pt x="32553" y="33673"/>
                        </a:cubicBezTo>
                        <a:lnTo>
                          <a:pt x="32553" y="33550"/>
                        </a:lnTo>
                        <a:lnTo>
                          <a:pt x="31167" y="33550"/>
                        </a:lnTo>
                        <a:lnTo>
                          <a:pt x="31167" y="33708"/>
                        </a:lnTo>
                        <a:cubicBezTo>
                          <a:pt x="31228" y="34155"/>
                          <a:pt x="30916" y="34566"/>
                          <a:pt x="30469" y="34627"/>
                        </a:cubicBezTo>
                        <a:cubicBezTo>
                          <a:pt x="30465" y="34628"/>
                          <a:pt x="30461" y="34628"/>
                          <a:pt x="30456" y="34629"/>
                        </a:cubicBezTo>
                        <a:cubicBezTo>
                          <a:pt x="29825" y="34820"/>
                          <a:pt x="29160" y="34464"/>
                          <a:pt x="28968" y="33833"/>
                        </a:cubicBezTo>
                        <a:cubicBezTo>
                          <a:pt x="28944" y="33753"/>
                          <a:pt x="28928" y="33669"/>
                          <a:pt x="28921" y="33585"/>
                        </a:cubicBezTo>
                        <a:cubicBezTo>
                          <a:pt x="28763" y="32602"/>
                          <a:pt x="29965" y="31980"/>
                          <a:pt x="30676" y="32199"/>
                        </a:cubicBezTo>
                        <a:cubicBezTo>
                          <a:pt x="31091" y="32373"/>
                          <a:pt x="31477" y="32613"/>
                          <a:pt x="31816" y="32910"/>
                        </a:cubicBezTo>
                        <a:cubicBezTo>
                          <a:pt x="31290" y="31058"/>
                          <a:pt x="30939" y="29698"/>
                          <a:pt x="28798" y="29400"/>
                        </a:cubicBezTo>
                        <a:lnTo>
                          <a:pt x="28517" y="29400"/>
                        </a:lnTo>
                        <a:cubicBezTo>
                          <a:pt x="28272" y="28417"/>
                          <a:pt x="27500" y="26970"/>
                          <a:pt x="26420" y="26628"/>
                        </a:cubicBezTo>
                        <a:lnTo>
                          <a:pt x="26087" y="26540"/>
                        </a:lnTo>
                        <a:lnTo>
                          <a:pt x="25833" y="26724"/>
                        </a:lnTo>
                        <a:cubicBezTo>
                          <a:pt x="24955" y="27426"/>
                          <a:pt x="24701" y="29032"/>
                          <a:pt x="24789" y="30049"/>
                        </a:cubicBezTo>
                        <a:lnTo>
                          <a:pt x="24543" y="30172"/>
                        </a:lnTo>
                        <a:cubicBezTo>
                          <a:pt x="22692" y="31190"/>
                          <a:pt x="22692" y="32453"/>
                          <a:pt x="22911" y="34427"/>
                        </a:cubicBezTo>
                        <a:cubicBezTo>
                          <a:pt x="23159" y="34070"/>
                          <a:pt x="23454" y="33748"/>
                          <a:pt x="23788" y="33471"/>
                        </a:cubicBezTo>
                        <a:cubicBezTo>
                          <a:pt x="24389" y="33029"/>
                          <a:pt x="25235" y="33157"/>
                          <a:pt x="25677" y="33757"/>
                        </a:cubicBezTo>
                        <a:cubicBezTo>
                          <a:pt x="25764" y="33876"/>
                          <a:pt x="25832" y="34007"/>
                          <a:pt x="25876" y="34147"/>
                        </a:cubicBezTo>
                        <a:cubicBezTo>
                          <a:pt x="26071" y="34777"/>
                          <a:pt x="25719" y="35444"/>
                          <a:pt x="25089" y="35639"/>
                        </a:cubicBezTo>
                        <a:cubicBezTo>
                          <a:pt x="24997" y="35668"/>
                          <a:pt x="24903" y="35685"/>
                          <a:pt x="24806" y="35691"/>
                        </a:cubicBezTo>
                        <a:cubicBezTo>
                          <a:pt x="24357" y="35764"/>
                          <a:pt x="23927" y="35482"/>
                          <a:pt x="23815" y="35042"/>
                        </a:cubicBezTo>
                        <a:lnTo>
                          <a:pt x="23701" y="34936"/>
                        </a:lnTo>
                        <a:lnTo>
                          <a:pt x="22472" y="35120"/>
                        </a:lnTo>
                        <a:lnTo>
                          <a:pt x="22472" y="35814"/>
                        </a:lnTo>
                        <a:cubicBezTo>
                          <a:pt x="22438" y="36414"/>
                          <a:pt x="21924" y="36872"/>
                          <a:pt x="21324" y="36838"/>
                        </a:cubicBezTo>
                        <a:cubicBezTo>
                          <a:pt x="20819" y="36809"/>
                          <a:pt x="20400" y="36436"/>
                          <a:pt x="20314" y="35936"/>
                        </a:cubicBezTo>
                        <a:lnTo>
                          <a:pt x="20314" y="35814"/>
                        </a:lnTo>
                        <a:cubicBezTo>
                          <a:pt x="20368" y="35383"/>
                          <a:pt x="20562" y="34982"/>
                          <a:pt x="20867" y="34673"/>
                        </a:cubicBezTo>
                        <a:cubicBezTo>
                          <a:pt x="22411" y="33348"/>
                          <a:pt x="20928" y="31286"/>
                          <a:pt x="19235" y="31225"/>
                        </a:cubicBezTo>
                        <a:cubicBezTo>
                          <a:pt x="19783" y="29535"/>
                          <a:pt x="20649" y="27966"/>
                          <a:pt x="21788" y="26601"/>
                        </a:cubicBezTo>
                        <a:close/>
                        <a:moveTo>
                          <a:pt x="15173" y="35164"/>
                        </a:moveTo>
                        <a:cubicBezTo>
                          <a:pt x="14538" y="34521"/>
                          <a:pt x="13825" y="33961"/>
                          <a:pt x="13050" y="33497"/>
                        </a:cubicBezTo>
                        <a:lnTo>
                          <a:pt x="12830" y="33375"/>
                        </a:lnTo>
                        <a:cubicBezTo>
                          <a:pt x="14252" y="32638"/>
                          <a:pt x="15576" y="32234"/>
                          <a:pt x="16717" y="33804"/>
                        </a:cubicBezTo>
                        <a:lnTo>
                          <a:pt x="17700" y="33743"/>
                        </a:lnTo>
                        <a:cubicBezTo>
                          <a:pt x="17856" y="33439"/>
                          <a:pt x="18032" y="33146"/>
                          <a:pt x="18226" y="32866"/>
                        </a:cubicBezTo>
                        <a:cubicBezTo>
                          <a:pt x="19489" y="31567"/>
                          <a:pt x="20753" y="33111"/>
                          <a:pt x="19981" y="33743"/>
                        </a:cubicBezTo>
                        <a:cubicBezTo>
                          <a:pt x="19622" y="34083"/>
                          <a:pt x="19357" y="34509"/>
                          <a:pt x="19209" y="34980"/>
                        </a:cubicBezTo>
                        <a:cubicBezTo>
                          <a:pt x="19117" y="35208"/>
                          <a:pt x="19055" y="35447"/>
                          <a:pt x="19024" y="35691"/>
                        </a:cubicBezTo>
                        <a:lnTo>
                          <a:pt x="19024" y="35778"/>
                        </a:lnTo>
                        <a:cubicBezTo>
                          <a:pt x="19173" y="38244"/>
                          <a:pt x="22630" y="38805"/>
                          <a:pt x="23411" y="36489"/>
                        </a:cubicBezTo>
                        <a:cubicBezTo>
                          <a:pt x="23818" y="36792"/>
                          <a:pt x="24337" y="36904"/>
                          <a:pt x="24832" y="36796"/>
                        </a:cubicBezTo>
                        <a:cubicBezTo>
                          <a:pt x="26110" y="36667"/>
                          <a:pt x="27042" y="35528"/>
                          <a:pt x="26913" y="34250"/>
                        </a:cubicBezTo>
                        <a:cubicBezTo>
                          <a:pt x="26902" y="34144"/>
                          <a:pt x="26884" y="34040"/>
                          <a:pt x="26859" y="33936"/>
                        </a:cubicBezTo>
                        <a:cubicBezTo>
                          <a:pt x="26718" y="32762"/>
                          <a:pt x="25652" y="31925"/>
                          <a:pt x="24478" y="32066"/>
                        </a:cubicBezTo>
                        <a:cubicBezTo>
                          <a:pt x="24314" y="32087"/>
                          <a:pt x="24153" y="32125"/>
                          <a:pt x="23999" y="32181"/>
                        </a:cubicBezTo>
                        <a:cubicBezTo>
                          <a:pt x="24429" y="31304"/>
                          <a:pt x="25139" y="31129"/>
                          <a:pt x="25999" y="30857"/>
                        </a:cubicBezTo>
                        <a:lnTo>
                          <a:pt x="25876" y="30304"/>
                        </a:lnTo>
                        <a:cubicBezTo>
                          <a:pt x="25746" y="29479"/>
                          <a:pt x="25907" y="28635"/>
                          <a:pt x="26333" y="27917"/>
                        </a:cubicBezTo>
                        <a:cubicBezTo>
                          <a:pt x="26953" y="28478"/>
                          <a:pt x="27357" y="29239"/>
                          <a:pt x="27473" y="30067"/>
                        </a:cubicBezTo>
                        <a:lnTo>
                          <a:pt x="27535" y="30628"/>
                        </a:lnTo>
                        <a:cubicBezTo>
                          <a:pt x="28359" y="30456"/>
                          <a:pt x="29217" y="30658"/>
                          <a:pt x="29877" y="31181"/>
                        </a:cubicBezTo>
                        <a:cubicBezTo>
                          <a:pt x="28700" y="31168"/>
                          <a:pt x="27735" y="32111"/>
                          <a:pt x="27721" y="33289"/>
                        </a:cubicBezTo>
                        <a:cubicBezTo>
                          <a:pt x="27719" y="33465"/>
                          <a:pt x="27739" y="33641"/>
                          <a:pt x="27780" y="33813"/>
                        </a:cubicBezTo>
                        <a:cubicBezTo>
                          <a:pt x="27910" y="35096"/>
                          <a:pt x="29055" y="36029"/>
                          <a:pt x="30338" y="35900"/>
                        </a:cubicBezTo>
                        <a:cubicBezTo>
                          <a:pt x="30440" y="35889"/>
                          <a:pt x="30540" y="35872"/>
                          <a:pt x="30641" y="35849"/>
                        </a:cubicBezTo>
                        <a:cubicBezTo>
                          <a:pt x="31177" y="35799"/>
                          <a:pt x="31663" y="35516"/>
                          <a:pt x="31974" y="35077"/>
                        </a:cubicBezTo>
                        <a:cubicBezTo>
                          <a:pt x="32344" y="35482"/>
                          <a:pt x="32872" y="35707"/>
                          <a:pt x="33422" y="35691"/>
                        </a:cubicBezTo>
                        <a:cubicBezTo>
                          <a:pt x="34688" y="35786"/>
                          <a:pt x="35791" y="34838"/>
                          <a:pt x="35887" y="33572"/>
                        </a:cubicBezTo>
                        <a:cubicBezTo>
                          <a:pt x="35896" y="33456"/>
                          <a:pt x="35896" y="33340"/>
                          <a:pt x="35887" y="33225"/>
                        </a:cubicBezTo>
                        <a:cubicBezTo>
                          <a:pt x="35948" y="32044"/>
                          <a:pt x="35040" y="31038"/>
                          <a:pt x="33859" y="30978"/>
                        </a:cubicBezTo>
                        <a:cubicBezTo>
                          <a:pt x="33701" y="30970"/>
                          <a:pt x="33543" y="30978"/>
                          <a:pt x="33387" y="31006"/>
                        </a:cubicBezTo>
                        <a:cubicBezTo>
                          <a:pt x="33947" y="30372"/>
                          <a:pt x="34761" y="30022"/>
                          <a:pt x="35606" y="30049"/>
                        </a:cubicBezTo>
                        <a:lnTo>
                          <a:pt x="35606" y="29470"/>
                        </a:lnTo>
                        <a:cubicBezTo>
                          <a:pt x="35570" y="28634"/>
                          <a:pt x="35835" y="27812"/>
                          <a:pt x="36352" y="27154"/>
                        </a:cubicBezTo>
                        <a:cubicBezTo>
                          <a:pt x="36866" y="27814"/>
                          <a:pt x="37127" y="28635"/>
                          <a:pt x="37089" y="29470"/>
                        </a:cubicBezTo>
                        <a:lnTo>
                          <a:pt x="37089" y="30049"/>
                        </a:lnTo>
                        <a:cubicBezTo>
                          <a:pt x="37923" y="30025"/>
                          <a:pt x="38725" y="30376"/>
                          <a:pt x="39274" y="31006"/>
                        </a:cubicBezTo>
                        <a:cubicBezTo>
                          <a:pt x="37923" y="30944"/>
                          <a:pt x="36747" y="31629"/>
                          <a:pt x="36747" y="33199"/>
                        </a:cubicBezTo>
                        <a:cubicBezTo>
                          <a:pt x="36663" y="34490"/>
                          <a:pt x="37641" y="35605"/>
                          <a:pt x="38931" y="35689"/>
                        </a:cubicBezTo>
                        <a:cubicBezTo>
                          <a:pt x="39025" y="35695"/>
                          <a:pt x="39119" y="35696"/>
                          <a:pt x="39212" y="35691"/>
                        </a:cubicBezTo>
                        <a:cubicBezTo>
                          <a:pt x="39766" y="35719"/>
                          <a:pt x="40303" y="35493"/>
                          <a:pt x="40669" y="35077"/>
                        </a:cubicBezTo>
                        <a:cubicBezTo>
                          <a:pt x="40984" y="35565"/>
                          <a:pt x="41503" y="35887"/>
                          <a:pt x="42081" y="35954"/>
                        </a:cubicBezTo>
                        <a:cubicBezTo>
                          <a:pt x="43346" y="36248"/>
                          <a:pt x="44610" y="35461"/>
                          <a:pt x="44904" y="34197"/>
                        </a:cubicBezTo>
                        <a:cubicBezTo>
                          <a:pt x="44925" y="34107"/>
                          <a:pt x="44940" y="34018"/>
                          <a:pt x="44950" y="33927"/>
                        </a:cubicBezTo>
                        <a:cubicBezTo>
                          <a:pt x="45221" y="32776"/>
                          <a:pt x="44509" y="31623"/>
                          <a:pt x="43358" y="31352"/>
                        </a:cubicBezTo>
                        <a:cubicBezTo>
                          <a:pt x="43193" y="31314"/>
                          <a:pt x="43023" y="31294"/>
                          <a:pt x="42853" y="31295"/>
                        </a:cubicBezTo>
                        <a:cubicBezTo>
                          <a:pt x="43511" y="30768"/>
                          <a:pt x="44368" y="30556"/>
                          <a:pt x="45196" y="30716"/>
                        </a:cubicBezTo>
                        <a:lnTo>
                          <a:pt x="45257" y="30163"/>
                        </a:lnTo>
                        <a:cubicBezTo>
                          <a:pt x="45382" y="29335"/>
                          <a:pt x="45784" y="28575"/>
                          <a:pt x="46398" y="28005"/>
                        </a:cubicBezTo>
                        <a:cubicBezTo>
                          <a:pt x="46790" y="28742"/>
                          <a:pt x="46900" y="29598"/>
                          <a:pt x="46705" y="30409"/>
                        </a:cubicBezTo>
                        <a:lnTo>
                          <a:pt x="46617" y="30962"/>
                        </a:lnTo>
                        <a:cubicBezTo>
                          <a:pt x="47444" y="31111"/>
                          <a:pt x="48170" y="31601"/>
                          <a:pt x="48617" y="32313"/>
                        </a:cubicBezTo>
                        <a:cubicBezTo>
                          <a:pt x="47293" y="32006"/>
                          <a:pt x="46029" y="32471"/>
                          <a:pt x="45749" y="34068"/>
                        </a:cubicBezTo>
                        <a:cubicBezTo>
                          <a:pt x="45444" y="35321"/>
                          <a:pt x="46214" y="36582"/>
                          <a:pt x="47465" y="36886"/>
                        </a:cubicBezTo>
                        <a:cubicBezTo>
                          <a:pt x="47559" y="36909"/>
                          <a:pt x="47653" y="36925"/>
                          <a:pt x="47749" y="36937"/>
                        </a:cubicBezTo>
                        <a:cubicBezTo>
                          <a:pt x="48227" y="37062"/>
                          <a:pt x="48737" y="36973"/>
                          <a:pt x="49144" y="36691"/>
                        </a:cubicBezTo>
                        <a:cubicBezTo>
                          <a:pt x="49942" y="38998"/>
                          <a:pt x="53390" y="38446"/>
                          <a:pt x="53531" y="35980"/>
                        </a:cubicBezTo>
                        <a:lnTo>
                          <a:pt x="53531" y="35884"/>
                        </a:lnTo>
                        <a:cubicBezTo>
                          <a:pt x="53497" y="35652"/>
                          <a:pt x="53435" y="35425"/>
                          <a:pt x="53346" y="35208"/>
                        </a:cubicBezTo>
                        <a:cubicBezTo>
                          <a:pt x="53192" y="34724"/>
                          <a:pt x="52914" y="34289"/>
                          <a:pt x="52539" y="33945"/>
                        </a:cubicBezTo>
                        <a:cubicBezTo>
                          <a:pt x="51837" y="33331"/>
                          <a:pt x="53066" y="31787"/>
                          <a:pt x="54364" y="33067"/>
                        </a:cubicBezTo>
                        <a:lnTo>
                          <a:pt x="54882" y="33945"/>
                        </a:lnTo>
                        <a:lnTo>
                          <a:pt x="55873" y="34033"/>
                        </a:lnTo>
                        <a:cubicBezTo>
                          <a:pt x="57014" y="32462"/>
                          <a:pt x="58339" y="32831"/>
                          <a:pt x="59751" y="33568"/>
                        </a:cubicBezTo>
                        <a:lnTo>
                          <a:pt x="59541" y="33690"/>
                        </a:lnTo>
                        <a:cubicBezTo>
                          <a:pt x="58765" y="34157"/>
                          <a:pt x="58049" y="34717"/>
                          <a:pt x="57409" y="35357"/>
                        </a:cubicBezTo>
                        <a:cubicBezTo>
                          <a:pt x="56676" y="36161"/>
                          <a:pt x="56186" y="37156"/>
                          <a:pt x="55996" y="38226"/>
                        </a:cubicBezTo>
                        <a:lnTo>
                          <a:pt x="55996" y="39920"/>
                        </a:lnTo>
                        <a:cubicBezTo>
                          <a:pt x="43139" y="36162"/>
                          <a:pt x="29480" y="36141"/>
                          <a:pt x="16612" y="39858"/>
                        </a:cubicBezTo>
                        <a:lnTo>
                          <a:pt x="16612" y="38103"/>
                        </a:lnTo>
                        <a:cubicBezTo>
                          <a:pt x="16439" y="37007"/>
                          <a:pt x="15948" y="35985"/>
                          <a:pt x="15199" y="35164"/>
                        </a:cubicBezTo>
                        <a:close/>
                        <a:moveTo>
                          <a:pt x="50741" y="50448"/>
                        </a:moveTo>
                        <a:cubicBezTo>
                          <a:pt x="50644" y="51325"/>
                          <a:pt x="50521" y="51922"/>
                          <a:pt x="49565" y="51834"/>
                        </a:cubicBezTo>
                        <a:cubicBezTo>
                          <a:pt x="48067" y="51473"/>
                          <a:pt x="46936" y="50243"/>
                          <a:pt x="46705" y="48719"/>
                        </a:cubicBezTo>
                        <a:cubicBezTo>
                          <a:pt x="47962" y="48263"/>
                          <a:pt x="48611" y="46874"/>
                          <a:pt x="48154" y="45617"/>
                        </a:cubicBezTo>
                        <a:cubicBezTo>
                          <a:pt x="47698" y="44360"/>
                          <a:pt x="46309" y="43711"/>
                          <a:pt x="45052" y="44167"/>
                        </a:cubicBezTo>
                        <a:cubicBezTo>
                          <a:pt x="43795" y="44624"/>
                          <a:pt x="43145" y="46013"/>
                          <a:pt x="43603" y="47270"/>
                        </a:cubicBezTo>
                        <a:cubicBezTo>
                          <a:pt x="43730" y="47620"/>
                          <a:pt x="43935" y="47936"/>
                          <a:pt x="44204" y="48193"/>
                        </a:cubicBezTo>
                        <a:cubicBezTo>
                          <a:pt x="44176" y="48397"/>
                          <a:pt x="44114" y="48597"/>
                          <a:pt x="44020" y="48781"/>
                        </a:cubicBezTo>
                        <a:cubicBezTo>
                          <a:pt x="43458" y="49982"/>
                          <a:pt x="42337" y="50826"/>
                          <a:pt x="41028" y="51036"/>
                        </a:cubicBezTo>
                        <a:cubicBezTo>
                          <a:pt x="39949" y="51036"/>
                          <a:pt x="38624" y="50229"/>
                          <a:pt x="38660" y="49334"/>
                        </a:cubicBezTo>
                        <a:cubicBezTo>
                          <a:pt x="38660" y="47430"/>
                          <a:pt x="41292" y="47307"/>
                          <a:pt x="42634" y="47702"/>
                        </a:cubicBezTo>
                        <a:lnTo>
                          <a:pt x="43511" y="48009"/>
                        </a:lnTo>
                        <a:cubicBezTo>
                          <a:pt x="42932" y="44964"/>
                          <a:pt x="41879" y="44008"/>
                          <a:pt x="39010" y="43701"/>
                        </a:cubicBezTo>
                        <a:cubicBezTo>
                          <a:pt x="39086" y="42030"/>
                          <a:pt x="38205" y="40461"/>
                          <a:pt x="36738" y="39656"/>
                        </a:cubicBezTo>
                        <a:cubicBezTo>
                          <a:pt x="36568" y="39581"/>
                          <a:pt x="36392" y="39520"/>
                          <a:pt x="36212" y="39472"/>
                        </a:cubicBezTo>
                        <a:cubicBezTo>
                          <a:pt x="36031" y="39531"/>
                          <a:pt x="35855" y="39605"/>
                          <a:pt x="35685" y="39691"/>
                        </a:cubicBezTo>
                        <a:cubicBezTo>
                          <a:pt x="34895" y="40147"/>
                          <a:pt x="34253" y="40820"/>
                          <a:pt x="33834" y="41630"/>
                        </a:cubicBezTo>
                        <a:cubicBezTo>
                          <a:pt x="33555" y="42295"/>
                          <a:pt x="33409" y="43007"/>
                          <a:pt x="33404" y="43727"/>
                        </a:cubicBezTo>
                        <a:cubicBezTo>
                          <a:pt x="30570" y="44034"/>
                          <a:pt x="29491" y="44964"/>
                          <a:pt x="28938" y="47982"/>
                        </a:cubicBezTo>
                        <a:lnTo>
                          <a:pt x="29816" y="47702"/>
                        </a:lnTo>
                        <a:cubicBezTo>
                          <a:pt x="31114" y="47307"/>
                          <a:pt x="33729" y="47430"/>
                          <a:pt x="33790" y="49334"/>
                        </a:cubicBezTo>
                        <a:cubicBezTo>
                          <a:pt x="33790" y="50264"/>
                          <a:pt x="32465" y="51088"/>
                          <a:pt x="31421" y="51036"/>
                        </a:cubicBezTo>
                        <a:cubicBezTo>
                          <a:pt x="30105" y="50843"/>
                          <a:pt x="28978" y="49993"/>
                          <a:pt x="28430" y="48781"/>
                        </a:cubicBezTo>
                        <a:lnTo>
                          <a:pt x="28219" y="48193"/>
                        </a:lnTo>
                        <a:cubicBezTo>
                          <a:pt x="29152" y="47282"/>
                          <a:pt x="29168" y="45788"/>
                          <a:pt x="28258" y="44856"/>
                        </a:cubicBezTo>
                        <a:cubicBezTo>
                          <a:pt x="27347" y="43923"/>
                          <a:pt x="25853" y="43906"/>
                          <a:pt x="24920" y="44817"/>
                        </a:cubicBezTo>
                        <a:cubicBezTo>
                          <a:pt x="23988" y="45728"/>
                          <a:pt x="23971" y="47222"/>
                          <a:pt x="24882" y="48154"/>
                        </a:cubicBezTo>
                        <a:cubicBezTo>
                          <a:pt x="25126" y="48405"/>
                          <a:pt x="25425" y="48598"/>
                          <a:pt x="25754" y="48719"/>
                        </a:cubicBezTo>
                        <a:cubicBezTo>
                          <a:pt x="25511" y="50246"/>
                          <a:pt x="24359" y="51468"/>
                          <a:pt x="22850" y="51799"/>
                        </a:cubicBezTo>
                        <a:cubicBezTo>
                          <a:pt x="21972" y="51895"/>
                          <a:pt x="21806" y="51343"/>
                          <a:pt x="21683" y="50448"/>
                        </a:cubicBezTo>
                        <a:cubicBezTo>
                          <a:pt x="21498" y="48597"/>
                          <a:pt x="23595" y="48570"/>
                          <a:pt x="24736" y="48509"/>
                        </a:cubicBezTo>
                        <a:lnTo>
                          <a:pt x="24052" y="47579"/>
                        </a:lnTo>
                        <a:cubicBezTo>
                          <a:pt x="21709" y="44499"/>
                          <a:pt x="19770" y="45421"/>
                          <a:pt x="18542" y="48877"/>
                        </a:cubicBezTo>
                        <a:cubicBezTo>
                          <a:pt x="18067" y="48538"/>
                          <a:pt x="17547" y="48267"/>
                          <a:pt x="16998" y="48070"/>
                        </a:cubicBezTo>
                        <a:cubicBezTo>
                          <a:pt x="16294" y="46410"/>
                          <a:pt x="16028" y="44598"/>
                          <a:pt x="16226" y="42806"/>
                        </a:cubicBezTo>
                        <a:cubicBezTo>
                          <a:pt x="16339" y="42226"/>
                          <a:pt x="16421" y="41640"/>
                          <a:pt x="16471" y="41051"/>
                        </a:cubicBezTo>
                        <a:cubicBezTo>
                          <a:pt x="29371" y="37312"/>
                          <a:pt x="43071" y="37345"/>
                          <a:pt x="55952" y="41148"/>
                        </a:cubicBezTo>
                        <a:cubicBezTo>
                          <a:pt x="55965" y="41771"/>
                          <a:pt x="56038" y="42390"/>
                          <a:pt x="56171" y="42999"/>
                        </a:cubicBezTo>
                        <a:cubicBezTo>
                          <a:pt x="56371" y="44725"/>
                          <a:pt x="56127" y="46473"/>
                          <a:pt x="55461" y="48079"/>
                        </a:cubicBezTo>
                        <a:cubicBezTo>
                          <a:pt x="54867" y="48286"/>
                          <a:pt x="54308" y="48582"/>
                          <a:pt x="53803" y="48956"/>
                        </a:cubicBezTo>
                        <a:cubicBezTo>
                          <a:pt x="52566" y="45535"/>
                          <a:pt x="50627" y="44570"/>
                          <a:pt x="48310" y="47693"/>
                        </a:cubicBezTo>
                        <a:lnTo>
                          <a:pt x="47635" y="48570"/>
                        </a:lnTo>
                        <a:cubicBezTo>
                          <a:pt x="48802" y="48570"/>
                          <a:pt x="50872" y="48693"/>
                          <a:pt x="50688" y="50509"/>
                        </a:cubicBezTo>
                        <a:close/>
                        <a:moveTo>
                          <a:pt x="45836" y="47675"/>
                        </a:moveTo>
                        <a:cubicBezTo>
                          <a:pt x="45180" y="47780"/>
                          <a:pt x="44563" y="47331"/>
                          <a:pt x="44459" y="46675"/>
                        </a:cubicBezTo>
                        <a:cubicBezTo>
                          <a:pt x="44354" y="46019"/>
                          <a:pt x="44803" y="45402"/>
                          <a:pt x="45459" y="45298"/>
                        </a:cubicBezTo>
                        <a:cubicBezTo>
                          <a:pt x="45584" y="45280"/>
                          <a:pt x="45711" y="45280"/>
                          <a:pt x="45836" y="45298"/>
                        </a:cubicBezTo>
                        <a:cubicBezTo>
                          <a:pt x="46500" y="45298"/>
                          <a:pt x="47038" y="45836"/>
                          <a:pt x="47038" y="46500"/>
                        </a:cubicBezTo>
                        <a:cubicBezTo>
                          <a:pt x="47038" y="47164"/>
                          <a:pt x="46500" y="47702"/>
                          <a:pt x="45836" y="47702"/>
                        </a:cubicBezTo>
                        <a:close/>
                        <a:moveTo>
                          <a:pt x="27903" y="46500"/>
                        </a:moveTo>
                        <a:cubicBezTo>
                          <a:pt x="27903" y="47164"/>
                          <a:pt x="27365" y="47702"/>
                          <a:pt x="26701" y="47702"/>
                        </a:cubicBezTo>
                        <a:cubicBezTo>
                          <a:pt x="26037" y="47702"/>
                          <a:pt x="25499" y="47164"/>
                          <a:pt x="25499" y="46500"/>
                        </a:cubicBezTo>
                        <a:lnTo>
                          <a:pt x="25499" y="46500"/>
                        </a:lnTo>
                        <a:cubicBezTo>
                          <a:pt x="25499" y="45836"/>
                          <a:pt x="26037" y="45298"/>
                          <a:pt x="26701" y="45298"/>
                        </a:cubicBezTo>
                        <a:cubicBezTo>
                          <a:pt x="27365" y="45298"/>
                          <a:pt x="27903" y="45836"/>
                          <a:pt x="27903" y="46500"/>
                        </a:cubicBezTo>
                        <a:close/>
                        <a:moveTo>
                          <a:pt x="13971" y="49851"/>
                        </a:moveTo>
                        <a:cubicBezTo>
                          <a:pt x="14270" y="49438"/>
                          <a:pt x="14705" y="49143"/>
                          <a:pt x="15199" y="49018"/>
                        </a:cubicBezTo>
                        <a:cubicBezTo>
                          <a:pt x="16892" y="48614"/>
                          <a:pt x="18314" y="50123"/>
                          <a:pt x="19209" y="51299"/>
                        </a:cubicBezTo>
                        <a:cubicBezTo>
                          <a:pt x="19439" y="50110"/>
                          <a:pt x="19853" y="48964"/>
                          <a:pt x="20437" y="47904"/>
                        </a:cubicBezTo>
                        <a:cubicBezTo>
                          <a:pt x="21148" y="46737"/>
                          <a:pt x="21674" y="46552"/>
                          <a:pt x="22692" y="47596"/>
                        </a:cubicBezTo>
                        <a:cubicBezTo>
                          <a:pt x="21373" y="47962"/>
                          <a:pt x="20512" y="49227"/>
                          <a:pt x="20656" y="50588"/>
                        </a:cubicBezTo>
                        <a:cubicBezTo>
                          <a:pt x="20840" y="52132"/>
                          <a:pt x="21428" y="53141"/>
                          <a:pt x="23122" y="53018"/>
                        </a:cubicBezTo>
                        <a:cubicBezTo>
                          <a:pt x="25122" y="52808"/>
                          <a:pt x="26692" y="50834"/>
                          <a:pt x="26999" y="48860"/>
                        </a:cubicBezTo>
                        <a:lnTo>
                          <a:pt x="27315" y="48860"/>
                        </a:lnTo>
                        <a:cubicBezTo>
                          <a:pt x="27941" y="50701"/>
                          <a:pt x="29569" y="52018"/>
                          <a:pt x="31500" y="52246"/>
                        </a:cubicBezTo>
                        <a:cubicBezTo>
                          <a:pt x="35817" y="52369"/>
                          <a:pt x="36896" y="46175"/>
                          <a:pt x="30886" y="46394"/>
                        </a:cubicBezTo>
                        <a:lnTo>
                          <a:pt x="30641" y="46394"/>
                        </a:lnTo>
                        <a:cubicBezTo>
                          <a:pt x="31220" y="45541"/>
                          <a:pt x="32171" y="45013"/>
                          <a:pt x="33202" y="44973"/>
                        </a:cubicBezTo>
                        <a:lnTo>
                          <a:pt x="34589" y="44850"/>
                        </a:lnTo>
                        <a:cubicBezTo>
                          <a:pt x="34563" y="43956"/>
                          <a:pt x="34697" y="43065"/>
                          <a:pt x="34983" y="42218"/>
                        </a:cubicBezTo>
                        <a:cubicBezTo>
                          <a:pt x="35321" y="41633"/>
                          <a:pt x="35761" y="41113"/>
                          <a:pt x="36282" y="40683"/>
                        </a:cubicBezTo>
                        <a:cubicBezTo>
                          <a:pt x="36820" y="41102"/>
                          <a:pt x="37271" y="41624"/>
                          <a:pt x="37607" y="42218"/>
                        </a:cubicBezTo>
                        <a:cubicBezTo>
                          <a:pt x="37896" y="43065"/>
                          <a:pt x="38032" y="43956"/>
                          <a:pt x="38010" y="44850"/>
                        </a:cubicBezTo>
                        <a:lnTo>
                          <a:pt x="39396" y="44973"/>
                        </a:lnTo>
                        <a:cubicBezTo>
                          <a:pt x="40422" y="44978"/>
                          <a:pt x="41378" y="45490"/>
                          <a:pt x="41950" y="46342"/>
                        </a:cubicBezTo>
                        <a:lnTo>
                          <a:pt x="41739" y="46342"/>
                        </a:lnTo>
                        <a:cubicBezTo>
                          <a:pt x="35694" y="46096"/>
                          <a:pt x="36808" y="52290"/>
                          <a:pt x="41090" y="52203"/>
                        </a:cubicBezTo>
                        <a:cubicBezTo>
                          <a:pt x="43024" y="51952"/>
                          <a:pt x="44649" y="50626"/>
                          <a:pt x="45284" y="48781"/>
                        </a:cubicBezTo>
                        <a:lnTo>
                          <a:pt x="45591" y="48781"/>
                        </a:lnTo>
                        <a:cubicBezTo>
                          <a:pt x="45898" y="50755"/>
                          <a:pt x="47468" y="52755"/>
                          <a:pt x="49504" y="52940"/>
                        </a:cubicBezTo>
                        <a:cubicBezTo>
                          <a:pt x="51162" y="53062"/>
                          <a:pt x="51750" y="52018"/>
                          <a:pt x="51934" y="50474"/>
                        </a:cubicBezTo>
                        <a:cubicBezTo>
                          <a:pt x="52048" y="49138"/>
                          <a:pt x="51254" y="47891"/>
                          <a:pt x="49995" y="47430"/>
                        </a:cubicBezTo>
                        <a:cubicBezTo>
                          <a:pt x="50951" y="46500"/>
                          <a:pt x="51443" y="46658"/>
                          <a:pt x="52153" y="47798"/>
                        </a:cubicBezTo>
                        <a:cubicBezTo>
                          <a:pt x="52726" y="48861"/>
                          <a:pt x="53139" y="50002"/>
                          <a:pt x="53381" y="51185"/>
                        </a:cubicBezTo>
                        <a:cubicBezTo>
                          <a:pt x="54259" y="50044"/>
                          <a:pt x="55698" y="48553"/>
                          <a:pt x="57391" y="48939"/>
                        </a:cubicBezTo>
                        <a:cubicBezTo>
                          <a:pt x="57890" y="49054"/>
                          <a:pt x="58328" y="49351"/>
                          <a:pt x="58619" y="49772"/>
                        </a:cubicBezTo>
                        <a:cubicBezTo>
                          <a:pt x="55987" y="51369"/>
                          <a:pt x="55268" y="53405"/>
                          <a:pt x="54233" y="56089"/>
                        </a:cubicBezTo>
                        <a:cubicBezTo>
                          <a:pt x="48541" y="54717"/>
                          <a:pt x="42715" y="53981"/>
                          <a:pt x="36861" y="53896"/>
                        </a:cubicBezTo>
                        <a:lnTo>
                          <a:pt x="35720" y="53896"/>
                        </a:lnTo>
                        <a:cubicBezTo>
                          <a:pt x="29868" y="53983"/>
                          <a:pt x="24046" y="54739"/>
                          <a:pt x="18366" y="56151"/>
                        </a:cubicBezTo>
                        <a:cubicBezTo>
                          <a:pt x="17322" y="53466"/>
                          <a:pt x="16620" y="51430"/>
                          <a:pt x="13971" y="49851"/>
                        </a:cubicBezTo>
                        <a:close/>
                        <a:moveTo>
                          <a:pt x="15936" y="64336"/>
                        </a:moveTo>
                        <a:cubicBezTo>
                          <a:pt x="16398" y="63692"/>
                          <a:pt x="16905" y="63083"/>
                          <a:pt x="17454" y="62511"/>
                        </a:cubicBezTo>
                        <a:cubicBezTo>
                          <a:pt x="17099" y="62165"/>
                          <a:pt x="16768" y="61796"/>
                          <a:pt x="16462" y="61406"/>
                        </a:cubicBezTo>
                        <a:cubicBezTo>
                          <a:pt x="16277" y="61100"/>
                          <a:pt x="16183" y="60746"/>
                          <a:pt x="16191" y="60388"/>
                        </a:cubicBezTo>
                        <a:cubicBezTo>
                          <a:pt x="16191" y="60081"/>
                          <a:pt x="16191" y="59248"/>
                          <a:pt x="18340" y="59248"/>
                        </a:cubicBezTo>
                        <a:cubicBezTo>
                          <a:pt x="20490" y="59248"/>
                          <a:pt x="20656" y="59985"/>
                          <a:pt x="20621" y="60476"/>
                        </a:cubicBezTo>
                        <a:cubicBezTo>
                          <a:pt x="20482" y="61270"/>
                          <a:pt x="20069" y="61990"/>
                          <a:pt x="19454" y="62511"/>
                        </a:cubicBezTo>
                        <a:lnTo>
                          <a:pt x="20928" y="64336"/>
                        </a:lnTo>
                        <a:lnTo>
                          <a:pt x="20928" y="64643"/>
                        </a:lnTo>
                        <a:lnTo>
                          <a:pt x="15936" y="64643"/>
                        </a:lnTo>
                        <a:close/>
                        <a:moveTo>
                          <a:pt x="15059" y="135525"/>
                        </a:moveTo>
                        <a:lnTo>
                          <a:pt x="10084" y="135525"/>
                        </a:lnTo>
                        <a:lnTo>
                          <a:pt x="10084" y="135218"/>
                        </a:lnTo>
                        <a:cubicBezTo>
                          <a:pt x="10524" y="134567"/>
                          <a:pt x="11020" y="133956"/>
                          <a:pt x="11567" y="133393"/>
                        </a:cubicBezTo>
                        <a:cubicBezTo>
                          <a:pt x="11197" y="133045"/>
                          <a:pt x="10854" y="132669"/>
                          <a:pt x="10540" y="132270"/>
                        </a:cubicBezTo>
                        <a:cubicBezTo>
                          <a:pt x="10371" y="131958"/>
                          <a:pt x="10286" y="131607"/>
                          <a:pt x="10295" y="131252"/>
                        </a:cubicBezTo>
                        <a:cubicBezTo>
                          <a:pt x="10295" y="130945"/>
                          <a:pt x="10233" y="130085"/>
                          <a:pt x="12453" y="130112"/>
                        </a:cubicBezTo>
                        <a:cubicBezTo>
                          <a:pt x="14673" y="130138"/>
                          <a:pt x="14734" y="130849"/>
                          <a:pt x="14734" y="131349"/>
                        </a:cubicBezTo>
                        <a:cubicBezTo>
                          <a:pt x="14573" y="132140"/>
                          <a:pt x="14150" y="132854"/>
                          <a:pt x="13532" y="133375"/>
                        </a:cubicBezTo>
                        <a:lnTo>
                          <a:pt x="15015" y="135200"/>
                        </a:lnTo>
                        <a:close/>
                        <a:moveTo>
                          <a:pt x="17050" y="129690"/>
                        </a:moveTo>
                        <a:cubicBezTo>
                          <a:pt x="14120" y="126734"/>
                          <a:pt x="11786" y="124146"/>
                          <a:pt x="10821" y="121496"/>
                        </a:cubicBezTo>
                        <a:lnTo>
                          <a:pt x="23771" y="134437"/>
                        </a:lnTo>
                        <a:cubicBezTo>
                          <a:pt x="21313" y="133188"/>
                          <a:pt x="19050" y="131588"/>
                          <a:pt x="17050" y="129690"/>
                        </a:cubicBezTo>
                        <a:close/>
                        <a:moveTo>
                          <a:pt x="26605" y="134718"/>
                        </a:moveTo>
                        <a:lnTo>
                          <a:pt x="10330" y="118373"/>
                        </a:lnTo>
                        <a:lnTo>
                          <a:pt x="10330" y="116056"/>
                        </a:lnTo>
                        <a:lnTo>
                          <a:pt x="26543" y="132393"/>
                        </a:lnTo>
                        <a:close/>
                        <a:moveTo>
                          <a:pt x="26605" y="129813"/>
                        </a:moveTo>
                        <a:lnTo>
                          <a:pt x="10330" y="113503"/>
                        </a:lnTo>
                        <a:lnTo>
                          <a:pt x="10330" y="111266"/>
                        </a:lnTo>
                        <a:lnTo>
                          <a:pt x="26570" y="127541"/>
                        </a:lnTo>
                        <a:close/>
                        <a:moveTo>
                          <a:pt x="26605" y="124944"/>
                        </a:moveTo>
                        <a:lnTo>
                          <a:pt x="10330" y="108634"/>
                        </a:lnTo>
                        <a:lnTo>
                          <a:pt x="10330" y="106353"/>
                        </a:lnTo>
                        <a:lnTo>
                          <a:pt x="26570" y="122672"/>
                        </a:lnTo>
                        <a:close/>
                        <a:moveTo>
                          <a:pt x="26605" y="115170"/>
                        </a:moveTo>
                        <a:lnTo>
                          <a:pt x="17726" y="106256"/>
                        </a:lnTo>
                        <a:lnTo>
                          <a:pt x="17419" y="106256"/>
                        </a:lnTo>
                        <a:cubicBezTo>
                          <a:pt x="17355" y="105870"/>
                          <a:pt x="17355" y="105475"/>
                          <a:pt x="17419" y="105089"/>
                        </a:cubicBezTo>
                        <a:cubicBezTo>
                          <a:pt x="17541" y="104623"/>
                          <a:pt x="17749" y="104182"/>
                          <a:pt x="18033" y="103791"/>
                        </a:cubicBezTo>
                        <a:cubicBezTo>
                          <a:pt x="18474" y="103367"/>
                          <a:pt x="19054" y="103118"/>
                          <a:pt x="19665" y="103089"/>
                        </a:cubicBezTo>
                        <a:cubicBezTo>
                          <a:pt x="20542" y="103089"/>
                          <a:pt x="20542" y="104221"/>
                          <a:pt x="20542" y="104686"/>
                        </a:cubicBezTo>
                        <a:cubicBezTo>
                          <a:pt x="20542" y="105151"/>
                          <a:pt x="20297" y="106230"/>
                          <a:pt x="20358" y="106256"/>
                        </a:cubicBezTo>
                        <a:lnTo>
                          <a:pt x="19954" y="106256"/>
                        </a:lnTo>
                        <a:lnTo>
                          <a:pt x="26517" y="112828"/>
                        </a:lnTo>
                        <a:close/>
                        <a:moveTo>
                          <a:pt x="26605" y="106265"/>
                        </a:moveTo>
                        <a:lnTo>
                          <a:pt x="24850" y="106265"/>
                        </a:lnTo>
                        <a:lnTo>
                          <a:pt x="26543" y="107967"/>
                        </a:lnTo>
                        <a:lnTo>
                          <a:pt x="26543" y="110275"/>
                        </a:lnTo>
                        <a:lnTo>
                          <a:pt x="22543" y="106265"/>
                        </a:lnTo>
                        <a:lnTo>
                          <a:pt x="23464" y="106265"/>
                        </a:lnTo>
                        <a:lnTo>
                          <a:pt x="23464" y="105186"/>
                        </a:lnTo>
                        <a:cubicBezTo>
                          <a:pt x="23459" y="104376"/>
                          <a:pt x="23671" y="103580"/>
                          <a:pt x="24078" y="102879"/>
                        </a:cubicBezTo>
                        <a:cubicBezTo>
                          <a:pt x="24473" y="102142"/>
                          <a:pt x="24955" y="102387"/>
                          <a:pt x="24955" y="102387"/>
                        </a:cubicBezTo>
                        <a:cubicBezTo>
                          <a:pt x="25007" y="101563"/>
                          <a:pt x="24729" y="100752"/>
                          <a:pt x="24183" y="100132"/>
                        </a:cubicBezTo>
                        <a:cubicBezTo>
                          <a:pt x="23841" y="99641"/>
                          <a:pt x="23104" y="98474"/>
                          <a:pt x="19709" y="98720"/>
                        </a:cubicBezTo>
                        <a:cubicBezTo>
                          <a:pt x="16313" y="98966"/>
                          <a:pt x="16603" y="98720"/>
                          <a:pt x="15708" y="98255"/>
                        </a:cubicBezTo>
                        <a:cubicBezTo>
                          <a:pt x="15068" y="97928"/>
                          <a:pt x="14612" y="97328"/>
                          <a:pt x="14471" y="96623"/>
                        </a:cubicBezTo>
                        <a:cubicBezTo>
                          <a:pt x="14409" y="96193"/>
                          <a:pt x="14322" y="96254"/>
                          <a:pt x="14322" y="96254"/>
                        </a:cubicBezTo>
                        <a:cubicBezTo>
                          <a:pt x="14040" y="96469"/>
                          <a:pt x="13807" y="96741"/>
                          <a:pt x="13637" y="97053"/>
                        </a:cubicBezTo>
                        <a:cubicBezTo>
                          <a:pt x="13392" y="97544"/>
                          <a:pt x="13515" y="97667"/>
                          <a:pt x="13515" y="97667"/>
                        </a:cubicBezTo>
                        <a:cubicBezTo>
                          <a:pt x="13328" y="97481"/>
                          <a:pt x="13163" y="97276"/>
                          <a:pt x="13023" y="97053"/>
                        </a:cubicBezTo>
                        <a:cubicBezTo>
                          <a:pt x="12655" y="96526"/>
                          <a:pt x="12409" y="96562"/>
                          <a:pt x="12409" y="96562"/>
                        </a:cubicBezTo>
                        <a:cubicBezTo>
                          <a:pt x="12216" y="96760"/>
                          <a:pt x="12077" y="97005"/>
                          <a:pt x="12006" y="97272"/>
                        </a:cubicBezTo>
                        <a:cubicBezTo>
                          <a:pt x="11798" y="97887"/>
                          <a:pt x="11777" y="98550"/>
                          <a:pt x="11944" y="99176"/>
                        </a:cubicBezTo>
                        <a:cubicBezTo>
                          <a:pt x="12113" y="99730"/>
                          <a:pt x="12059" y="100328"/>
                          <a:pt x="11795" y="100843"/>
                        </a:cubicBezTo>
                        <a:cubicBezTo>
                          <a:pt x="11637" y="101001"/>
                          <a:pt x="11672" y="101062"/>
                          <a:pt x="11856" y="101212"/>
                        </a:cubicBezTo>
                        <a:cubicBezTo>
                          <a:pt x="12041" y="101361"/>
                          <a:pt x="12348" y="101334"/>
                          <a:pt x="13330" y="101457"/>
                        </a:cubicBezTo>
                        <a:cubicBezTo>
                          <a:pt x="14313" y="101580"/>
                          <a:pt x="14409" y="102598"/>
                          <a:pt x="14506" y="103493"/>
                        </a:cubicBezTo>
                        <a:cubicBezTo>
                          <a:pt x="14478" y="104434"/>
                          <a:pt x="14321" y="105367"/>
                          <a:pt x="14041" y="106265"/>
                        </a:cubicBezTo>
                        <a:lnTo>
                          <a:pt x="15094" y="106265"/>
                        </a:lnTo>
                        <a:lnTo>
                          <a:pt x="26552" y="117767"/>
                        </a:lnTo>
                        <a:lnTo>
                          <a:pt x="26552" y="120040"/>
                        </a:lnTo>
                        <a:lnTo>
                          <a:pt x="12813" y="106265"/>
                        </a:lnTo>
                        <a:lnTo>
                          <a:pt x="10330" y="106265"/>
                        </a:lnTo>
                        <a:lnTo>
                          <a:pt x="10330" y="66100"/>
                        </a:lnTo>
                        <a:lnTo>
                          <a:pt x="26570" y="66100"/>
                        </a:lnTo>
                        <a:lnTo>
                          <a:pt x="26570" y="106230"/>
                        </a:lnTo>
                        <a:close/>
                        <a:moveTo>
                          <a:pt x="33817" y="146623"/>
                        </a:moveTo>
                        <a:lnTo>
                          <a:pt x="28824" y="146623"/>
                        </a:lnTo>
                        <a:lnTo>
                          <a:pt x="28824" y="146255"/>
                        </a:lnTo>
                        <a:cubicBezTo>
                          <a:pt x="29282" y="145633"/>
                          <a:pt x="29787" y="145047"/>
                          <a:pt x="30333" y="144500"/>
                        </a:cubicBezTo>
                        <a:cubicBezTo>
                          <a:pt x="29967" y="144158"/>
                          <a:pt x="29626" y="143789"/>
                          <a:pt x="29316" y="143395"/>
                        </a:cubicBezTo>
                        <a:cubicBezTo>
                          <a:pt x="29153" y="143090"/>
                          <a:pt x="29068" y="142749"/>
                          <a:pt x="29070" y="142403"/>
                        </a:cubicBezTo>
                        <a:cubicBezTo>
                          <a:pt x="29070" y="142096"/>
                          <a:pt x="29009" y="141236"/>
                          <a:pt x="31228" y="141236"/>
                        </a:cubicBezTo>
                        <a:cubicBezTo>
                          <a:pt x="33448" y="141236"/>
                          <a:pt x="33509" y="141973"/>
                          <a:pt x="33509" y="142465"/>
                        </a:cubicBezTo>
                        <a:cubicBezTo>
                          <a:pt x="33366" y="143269"/>
                          <a:pt x="32951" y="143999"/>
                          <a:pt x="32334" y="144535"/>
                        </a:cubicBezTo>
                        <a:lnTo>
                          <a:pt x="33817" y="146290"/>
                        </a:lnTo>
                        <a:close/>
                        <a:moveTo>
                          <a:pt x="33817" y="97807"/>
                        </a:moveTo>
                        <a:lnTo>
                          <a:pt x="28824" y="97807"/>
                        </a:lnTo>
                        <a:lnTo>
                          <a:pt x="28824" y="97500"/>
                        </a:lnTo>
                        <a:cubicBezTo>
                          <a:pt x="29281" y="96855"/>
                          <a:pt x="29786" y="96246"/>
                          <a:pt x="30333" y="95675"/>
                        </a:cubicBezTo>
                        <a:cubicBezTo>
                          <a:pt x="29966" y="95344"/>
                          <a:pt x="29625" y="94983"/>
                          <a:pt x="29316" y="94596"/>
                        </a:cubicBezTo>
                        <a:cubicBezTo>
                          <a:pt x="29152" y="94295"/>
                          <a:pt x="29067" y="93957"/>
                          <a:pt x="29070" y="93614"/>
                        </a:cubicBezTo>
                        <a:cubicBezTo>
                          <a:pt x="29070" y="93298"/>
                          <a:pt x="29009" y="92438"/>
                          <a:pt x="31228" y="92473"/>
                        </a:cubicBezTo>
                        <a:cubicBezTo>
                          <a:pt x="33448" y="92508"/>
                          <a:pt x="33509" y="93210"/>
                          <a:pt x="33509" y="93701"/>
                        </a:cubicBezTo>
                        <a:cubicBezTo>
                          <a:pt x="33363" y="94495"/>
                          <a:pt x="32948" y="95214"/>
                          <a:pt x="32334" y="95737"/>
                        </a:cubicBezTo>
                        <a:lnTo>
                          <a:pt x="33817" y="97492"/>
                        </a:lnTo>
                        <a:close/>
                        <a:moveTo>
                          <a:pt x="33817" y="64617"/>
                        </a:moveTo>
                        <a:lnTo>
                          <a:pt x="28824" y="64617"/>
                        </a:lnTo>
                        <a:lnTo>
                          <a:pt x="28824" y="64310"/>
                        </a:lnTo>
                        <a:cubicBezTo>
                          <a:pt x="29273" y="63658"/>
                          <a:pt x="29777" y="63048"/>
                          <a:pt x="30333" y="62485"/>
                        </a:cubicBezTo>
                        <a:cubicBezTo>
                          <a:pt x="29967" y="62143"/>
                          <a:pt x="29626" y="61774"/>
                          <a:pt x="29316" y="61380"/>
                        </a:cubicBezTo>
                        <a:cubicBezTo>
                          <a:pt x="29144" y="61068"/>
                          <a:pt x="29060" y="60717"/>
                          <a:pt x="29070" y="60362"/>
                        </a:cubicBezTo>
                        <a:cubicBezTo>
                          <a:pt x="29070" y="60055"/>
                          <a:pt x="29009" y="59221"/>
                          <a:pt x="31228" y="59221"/>
                        </a:cubicBezTo>
                        <a:cubicBezTo>
                          <a:pt x="33448" y="59221"/>
                          <a:pt x="33509" y="59958"/>
                          <a:pt x="33509" y="60450"/>
                        </a:cubicBezTo>
                        <a:cubicBezTo>
                          <a:pt x="33366" y="61254"/>
                          <a:pt x="32951" y="61984"/>
                          <a:pt x="32334" y="62520"/>
                        </a:cubicBezTo>
                        <a:lnTo>
                          <a:pt x="33817" y="64275"/>
                        </a:lnTo>
                        <a:close/>
                        <a:moveTo>
                          <a:pt x="35229" y="56844"/>
                        </a:moveTo>
                        <a:lnTo>
                          <a:pt x="20840" y="56844"/>
                        </a:lnTo>
                        <a:cubicBezTo>
                          <a:pt x="25929" y="55825"/>
                          <a:pt x="31095" y="55238"/>
                          <a:pt x="36282" y="55089"/>
                        </a:cubicBezTo>
                        <a:cubicBezTo>
                          <a:pt x="41533" y="55195"/>
                          <a:pt x="46764" y="55782"/>
                          <a:pt x="51908" y="56844"/>
                        </a:cubicBezTo>
                        <a:lnTo>
                          <a:pt x="35238" y="56844"/>
                        </a:lnTo>
                        <a:close/>
                        <a:moveTo>
                          <a:pt x="66814" y="124154"/>
                        </a:moveTo>
                        <a:cubicBezTo>
                          <a:pt x="65580" y="128169"/>
                          <a:pt x="63468" y="131859"/>
                          <a:pt x="60628" y="134955"/>
                        </a:cubicBezTo>
                        <a:lnTo>
                          <a:pt x="36282" y="134955"/>
                        </a:lnTo>
                        <a:lnTo>
                          <a:pt x="36282" y="119294"/>
                        </a:lnTo>
                        <a:lnTo>
                          <a:pt x="67568" y="119294"/>
                        </a:lnTo>
                        <a:cubicBezTo>
                          <a:pt x="67501" y="120939"/>
                          <a:pt x="67253" y="122572"/>
                          <a:pt x="66831" y="124163"/>
                        </a:cubicBezTo>
                        <a:close/>
                        <a:moveTo>
                          <a:pt x="67647" y="103879"/>
                        </a:moveTo>
                        <a:lnTo>
                          <a:pt x="36247" y="103879"/>
                        </a:lnTo>
                        <a:lnTo>
                          <a:pt x="36247" y="87981"/>
                        </a:lnTo>
                        <a:lnTo>
                          <a:pt x="67682" y="87981"/>
                        </a:lnTo>
                        <a:close/>
                        <a:moveTo>
                          <a:pt x="67647" y="58879"/>
                        </a:moveTo>
                        <a:lnTo>
                          <a:pt x="67647" y="74935"/>
                        </a:lnTo>
                        <a:lnTo>
                          <a:pt x="36247" y="74935"/>
                        </a:lnTo>
                        <a:lnTo>
                          <a:pt x="36247" y="589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</p:grpSp>
        </p:grpSp>
      </p:grpSp>
      <p:grpSp>
        <p:nvGrpSpPr>
          <p:cNvPr id="779" name="Group 778">
            <a:extLst>
              <a:ext uri="{FF2B5EF4-FFF2-40B4-BE49-F238E27FC236}">
                <a16:creationId xmlns:a16="http://schemas.microsoft.com/office/drawing/2014/main" id="{1F06C486-55BC-73DD-9B20-CF15AD9786BE}"/>
              </a:ext>
            </a:extLst>
          </p:cNvPr>
          <p:cNvGrpSpPr/>
          <p:nvPr userDrawn="1"/>
        </p:nvGrpSpPr>
        <p:grpSpPr>
          <a:xfrm>
            <a:off x="7678522" y="172845"/>
            <a:ext cx="4178516" cy="424465"/>
            <a:chOff x="0" y="2819890"/>
            <a:chExt cx="12191681" cy="1238465"/>
          </a:xfrm>
        </p:grpSpPr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0838456C-6740-E7AB-387B-00B3EDE6A472}"/>
                </a:ext>
              </a:extLst>
            </p:cNvPr>
            <p:cNvSpPr/>
            <p:nvPr/>
          </p:nvSpPr>
          <p:spPr>
            <a:xfrm>
              <a:off x="87015" y="3340513"/>
              <a:ext cx="442431" cy="330666"/>
            </a:xfrm>
            <a:custGeom>
              <a:avLst/>
              <a:gdLst>
                <a:gd name="connsiteX0" fmla="*/ 442432 w 442431"/>
                <a:gd name="connsiteY0" fmla="*/ 180404 h 330666"/>
                <a:gd name="connsiteX1" fmla="*/ 351739 w 442431"/>
                <a:gd name="connsiteY1" fmla="*/ 104272 h 330666"/>
                <a:gd name="connsiteX2" fmla="*/ 284676 w 442431"/>
                <a:gd name="connsiteY2" fmla="*/ 18163 h 330666"/>
                <a:gd name="connsiteX3" fmla="*/ 260165 w 442431"/>
                <a:gd name="connsiteY3" fmla="*/ 13628 h 330666"/>
                <a:gd name="connsiteX4" fmla="*/ 335390 w 442431"/>
                <a:gd name="connsiteY4" fmla="*/ 116969 h 330666"/>
                <a:gd name="connsiteX5" fmla="*/ 415151 w 442431"/>
                <a:gd name="connsiteY5" fmla="*/ 186753 h 330666"/>
                <a:gd name="connsiteX6" fmla="*/ 396130 w 442431"/>
                <a:gd name="connsiteY6" fmla="*/ 213029 h 330666"/>
                <a:gd name="connsiteX7" fmla="*/ 349901 w 442431"/>
                <a:gd name="connsiteY7" fmla="*/ 172242 h 330666"/>
                <a:gd name="connsiteX8" fmla="*/ 312742 w 442431"/>
                <a:gd name="connsiteY8" fmla="*/ 133269 h 330666"/>
                <a:gd name="connsiteX9" fmla="*/ 292789 w 442431"/>
                <a:gd name="connsiteY9" fmla="*/ 137803 h 330666"/>
                <a:gd name="connsiteX10" fmla="*/ 346273 w 442431"/>
                <a:gd name="connsiteY10" fmla="*/ 195822 h 330666"/>
                <a:gd name="connsiteX11" fmla="*/ 396130 w 442431"/>
                <a:gd name="connsiteY11" fmla="*/ 242026 h 330666"/>
                <a:gd name="connsiteX12" fmla="*/ 388776 w 442431"/>
                <a:gd name="connsiteY12" fmla="*/ 252002 h 330666"/>
                <a:gd name="connsiteX13" fmla="*/ 341641 w 442431"/>
                <a:gd name="connsiteY13" fmla="*/ 213029 h 330666"/>
                <a:gd name="connsiteX14" fmla="*/ 320806 w 442431"/>
                <a:gd name="connsiteY14" fmla="*/ 214843 h 330666"/>
                <a:gd name="connsiteX15" fmla="*/ 352524 w 442431"/>
                <a:gd name="connsiteY15" fmla="*/ 247468 h 330666"/>
                <a:gd name="connsiteX16" fmla="*/ 321713 w 442431"/>
                <a:gd name="connsiteY16" fmla="*/ 279333 h 330666"/>
                <a:gd name="connsiteX17" fmla="*/ 298133 w 442431"/>
                <a:gd name="connsiteY17" fmla="*/ 308330 h 330666"/>
                <a:gd name="connsiteX18" fmla="*/ 284554 w 442431"/>
                <a:gd name="connsiteY18" fmla="*/ 292005 h 330666"/>
                <a:gd name="connsiteX19" fmla="*/ 306295 w 442431"/>
                <a:gd name="connsiteY19" fmla="*/ 265729 h 330666"/>
                <a:gd name="connsiteX20" fmla="*/ 328061 w 442431"/>
                <a:gd name="connsiteY20" fmla="*/ 247590 h 330666"/>
                <a:gd name="connsiteX21" fmla="*/ 228398 w 442431"/>
                <a:gd name="connsiteY21" fmla="*/ 131381 h 330666"/>
                <a:gd name="connsiteX22" fmla="*/ 177708 w 442431"/>
                <a:gd name="connsiteY22" fmla="*/ 907 h 330666"/>
                <a:gd name="connsiteX23" fmla="*/ 159594 w 442431"/>
                <a:gd name="connsiteY23" fmla="*/ 0 h 330666"/>
                <a:gd name="connsiteX24" fmla="*/ 169570 w 442431"/>
                <a:gd name="connsiteY24" fmla="*/ 110571 h 330666"/>
                <a:gd name="connsiteX25" fmla="*/ 203886 w 442431"/>
                <a:gd name="connsiteY25" fmla="*/ 213887 h 330666"/>
                <a:gd name="connsiteX26" fmla="*/ 193003 w 442431"/>
                <a:gd name="connsiteY26" fmla="*/ 215995 h 330666"/>
                <a:gd name="connsiteX27" fmla="*/ 164913 w 442431"/>
                <a:gd name="connsiteY27" fmla="*/ 158614 h 330666"/>
                <a:gd name="connsiteX28" fmla="*/ 141333 w 442431"/>
                <a:gd name="connsiteY28" fmla="*/ 56180 h 330666"/>
                <a:gd name="connsiteX29" fmla="*/ 126847 w 442431"/>
                <a:gd name="connsiteY29" fmla="*/ 44415 h 330666"/>
                <a:gd name="connsiteX30" fmla="*/ 99002 w 442431"/>
                <a:gd name="connsiteY30" fmla="*/ 62798 h 330666"/>
                <a:gd name="connsiteX31" fmla="*/ 51621 w 442431"/>
                <a:gd name="connsiteY31" fmla="*/ 61622 h 330666"/>
                <a:gd name="connsiteX32" fmla="*/ 51621 w 442431"/>
                <a:gd name="connsiteY32" fmla="*/ 13579 h 330666"/>
                <a:gd name="connsiteX33" fmla="*/ 39831 w 442431"/>
                <a:gd name="connsiteY33" fmla="*/ 15393 h 330666"/>
                <a:gd name="connsiteX34" fmla="*/ 28948 w 442431"/>
                <a:gd name="connsiteY34" fmla="*/ 27183 h 330666"/>
                <a:gd name="connsiteX35" fmla="*/ 29855 w 442431"/>
                <a:gd name="connsiteY35" fmla="*/ 83388 h 330666"/>
                <a:gd name="connsiteX36" fmla="*/ 69858 w 442431"/>
                <a:gd name="connsiteY36" fmla="*/ 83388 h 330666"/>
                <a:gd name="connsiteX37" fmla="*/ 0 w 442431"/>
                <a:gd name="connsiteY37" fmla="*/ 114223 h 330666"/>
                <a:gd name="connsiteX38" fmla="*/ 32625 w 442431"/>
                <a:gd name="connsiteY38" fmla="*/ 205749 h 330666"/>
                <a:gd name="connsiteX39" fmla="*/ 26276 w 442431"/>
                <a:gd name="connsiteY39" fmla="*/ 313600 h 330666"/>
                <a:gd name="connsiteX40" fmla="*/ 51670 w 442431"/>
                <a:gd name="connsiteY40" fmla="*/ 328993 h 330666"/>
                <a:gd name="connsiteX41" fmla="*/ 112385 w 442431"/>
                <a:gd name="connsiteY41" fmla="*/ 283671 h 330666"/>
                <a:gd name="connsiteX42" fmla="*/ 195724 w 442431"/>
                <a:gd name="connsiteY42" fmla="*/ 241095 h 330666"/>
                <a:gd name="connsiteX43" fmla="*/ 199082 w 442431"/>
                <a:gd name="connsiteY43" fmla="*/ 237197 h 330666"/>
                <a:gd name="connsiteX44" fmla="*/ 214745 w 442431"/>
                <a:gd name="connsiteY44" fmla="*/ 234746 h 330666"/>
                <a:gd name="connsiteX45" fmla="*/ 253718 w 442431"/>
                <a:gd name="connsiteY45" fmla="*/ 285485 h 330666"/>
                <a:gd name="connsiteX46" fmla="*/ 299947 w 442431"/>
                <a:gd name="connsiteY46" fmla="*/ 325365 h 330666"/>
                <a:gd name="connsiteX47" fmla="*/ 318992 w 442431"/>
                <a:gd name="connsiteY47" fmla="*/ 311786 h 330666"/>
                <a:gd name="connsiteX48" fmla="*/ 330758 w 442431"/>
                <a:gd name="connsiteY48" fmla="*/ 299089 h 330666"/>
                <a:gd name="connsiteX49" fmla="*/ 366128 w 442431"/>
                <a:gd name="connsiteY49" fmla="*/ 326272 h 330666"/>
                <a:gd name="connsiteX50" fmla="*/ 401473 w 442431"/>
                <a:gd name="connsiteY50" fmla="*/ 277249 h 330666"/>
                <a:gd name="connsiteX51" fmla="*/ 416866 w 442431"/>
                <a:gd name="connsiteY51" fmla="*/ 221951 h 330666"/>
                <a:gd name="connsiteX52" fmla="*/ 432284 w 442431"/>
                <a:gd name="connsiteY52" fmla="*/ 201117 h 330666"/>
                <a:gd name="connsiteX53" fmla="*/ 442432 w 442431"/>
                <a:gd name="connsiteY53" fmla="*/ 180404 h 330666"/>
                <a:gd name="connsiteX54" fmla="*/ 111527 w 442431"/>
                <a:gd name="connsiteY54" fmla="*/ 255581 h 330666"/>
                <a:gd name="connsiteX55" fmla="*/ 53509 w 442431"/>
                <a:gd name="connsiteY55" fmla="*/ 300903 h 330666"/>
                <a:gd name="connsiteX56" fmla="*/ 55322 w 442431"/>
                <a:gd name="connsiteY56" fmla="*/ 196680 h 330666"/>
                <a:gd name="connsiteX57" fmla="*/ 29904 w 442431"/>
                <a:gd name="connsiteY57" fmla="*/ 126896 h 330666"/>
                <a:gd name="connsiteX58" fmla="*/ 83388 w 442431"/>
                <a:gd name="connsiteY58" fmla="*/ 102384 h 330666"/>
                <a:gd name="connsiteX59" fmla="*/ 125057 w 442431"/>
                <a:gd name="connsiteY59" fmla="*/ 73387 h 330666"/>
                <a:gd name="connsiteX60" fmla="*/ 140451 w 442431"/>
                <a:gd name="connsiteY60" fmla="*/ 147706 h 330666"/>
                <a:gd name="connsiteX61" fmla="*/ 170355 w 442431"/>
                <a:gd name="connsiteY61" fmla="*/ 224770 h 330666"/>
                <a:gd name="connsiteX62" fmla="*/ 111527 w 442431"/>
                <a:gd name="connsiteY62" fmla="*/ 255581 h 330666"/>
                <a:gd name="connsiteX63" fmla="*/ 212024 w 442431"/>
                <a:gd name="connsiteY63" fmla="*/ 186704 h 330666"/>
                <a:gd name="connsiteX64" fmla="*/ 187513 w 442431"/>
                <a:gd name="connsiteY64" fmla="*/ 90619 h 330666"/>
                <a:gd name="connsiteX65" fmla="*/ 246340 w 442431"/>
                <a:gd name="connsiteY65" fmla="*/ 199401 h 330666"/>
                <a:gd name="connsiteX66" fmla="*/ 298917 w 442431"/>
                <a:gd name="connsiteY66" fmla="*/ 249233 h 330666"/>
                <a:gd name="connsiteX67" fmla="*/ 274406 w 442431"/>
                <a:gd name="connsiteY67" fmla="*/ 277347 h 330666"/>
                <a:gd name="connsiteX68" fmla="*/ 211853 w 442431"/>
                <a:gd name="connsiteY68" fmla="*/ 186655 h 330666"/>
                <a:gd name="connsiteX69" fmla="*/ 373359 w 442431"/>
                <a:gd name="connsiteY69" fmla="*/ 292740 h 330666"/>
                <a:gd name="connsiteX70" fmla="*/ 364314 w 442431"/>
                <a:gd name="connsiteY70" fmla="*/ 304530 h 330666"/>
                <a:gd name="connsiteX71" fmla="*/ 341641 w 442431"/>
                <a:gd name="connsiteY71" fmla="*/ 282789 h 330666"/>
                <a:gd name="connsiteX72" fmla="*/ 365196 w 442431"/>
                <a:gd name="connsiteY72" fmla="*/ 263743 h 330666"/>
                <a:gd name="connsiteX73" fmla="*/ 379707 w 442431"/>
                <a:gd name="connsiteY73" fmla="*/ 272813 h 330666"/>
                <a:gd name="connsiteX74" fmla="*/ 373359 w 442431"/>
                <a:gd name="connsiteY74" fmla="*/ 292740 h 33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2431" h="330666">
                  <a:moveTo>
                    <a:pt x="442432" y="180404"/>
                  </a:moveTo>
                  <a:cubicBezTo>
                    <a:pt x="442432" y="180404"/>
                    <a:pt x="391669" y="151407"/>
                    <a:pt x="351739" y="104272"/>
                  </a:cubicBezTo>
                  <a:cubicBezTo>
                    <a:pt x="311810" y="57136"/>
                    <a:pt x="284676" y="18163"/>
                    <a:pt x="284676" y="18163"/>
                  </a:cubicBezTo>
                  <a:lnTo>
                    <a:pt x="260165" y="13628"/>
                  </a:lnTo>
                  <a:cubicBezTo>
                    <a:pt x="260165" y="13628"/>
                    <a:pt x="296417" y="76182"/>
                    <a:pt x="335390" y="116969"/>
                  </a:cubicBezTo>
                  <a:cubicBezTo>
                    <a:pt x="359962" y="142438"/>
                    <a:pt x="386644" y="165782"/>
                    <a:pt x="415151" y="186753"/>
                  </a:cubicBezTo>
                  <a:lnTo>
                    <a:pt x="396130" y="213029"/>
                  </a:lnTo>
                  <a:cubicBezTo>
                    <a:pt x="396130" y="213029"/>
                    <a:pt x="368040" y="191287"/>
                    <a:pt x="349901" y="172242"/>
                  </a:cubicBezTo>
                  <a:lnTo>
                    <a:pt x="312742" y="133269"/>
                  </a:lnTo>
                  <a:lnTo>
                    <a:pt x="292789" y="137803"/>
                  </a:lnTo>
                  <a:cubicBezTo>
                    <a:pt x="309630" y="158030"/>
                    <a:pt x="327481" y="177394"/>
                    <a:pt x="346273" y="195822"/>
                  </a:cubicBezTo>
                  <a:cubicBezTo>
                    <a:pt x="375270" y="223912"/>
                    <a:pt x="396130" y="242026"/>
                    <a:pt x="396130" y="242026"/>
                  </a:cubicBezTo>
                  <a:lnTo>
                    <a:pt x="388776" y="252002"/>
                  </a:lnTo>
                  <a:cubicBezTo>
                    <a:pt x="388776" y="252002"/>
                    <a:pt x="347769" y="225260"/>
                    <a:pt x="341641" y="213029"/>
                  </a:cubicBezTo>
                  <a:cubicBezTo>
                    <a:pt x="339827" y="209401"/>
                    <a:pt x="320806" y="214843"/>
                    <a:pt x="320806" y="214843"/>
                  </a:cubicBezTo>
                  <a:lnTo>
                    <a:pt x="352524" y="247468"/>
                  </a:lnTo>
                  <a:cubicBezTo>
                    <a:pt x="352524" y="247468"/>
                    <a:pt x="333478" y="266513"/>
                    <a:pt x="321713" y="279333"/>
                  </a:cubicBezTo>
                  <a:cubicBezTo>
                    <a:pt x="313350" y="288579"/>
                    <a:pt x="305480" y="298258"/>
                    <a:pt x="298133" y="308330"/>
                  </a:cubicBezTo>
                  <a:lnTo>
                    <a:pt x="284554" y="292005"/>
                  </a:lnTo>
                  <a:cubicBezTo>
                    <a:pt x="290578" y="282303"/>
                    <a:pt x="297892" y="273463"/>
                    <a:pt x="306295" y="265729"/>
                  </a:cubicBezTo>
                  <a:cubicBezTo>
                    <a:pt x="313024" y="259078"/>
                    <a:pt x="320306" y="253010"/>
                    <a:pt x="328061" y="247590"/>
                  </a:cubicBezTo>
                  <a:cubicBezTo>
                    <a:pt x="328061" y="247590"/>
                    <a:pt x="273719" y="224770"/>
                    <a:pt x="228398" y="131381"/>
                  </a:cubicBezTo>
                  <a:cubicBezTo>
                    <a:pt x="185919" y="43827"/>
                    <a:pt x="177708" y="907"/>
                    <a:pt x="177708" y="907"/>
                  </a:cubicBezTo>
                  <a:lnTo>
                    <a:pt x="159594" y="0"/>
                  </a:lnTo>
                  <a:cubicBezTo>
                    <a:pt x="159594" y="0"/>
                    <a:pt x="161408" y="48018"/>
                    <a:pt x="169570" y="110571"/>
                  </a:cubicBezTo>
                  <a:cubicBezTo>
                    <a:pt x="177733" y="173124"/>
                    <a:pt x="203886" y="213887"/>
                    <a:pt x="203886" y="213887"/>
                  </a:cubicBezTo>
                  <a:lnTo>
                    <a:pt x="193003" y="215995"/>
                  </a:lnTo>
                  <a:cubicBezTo>
                    <a:pt x="184792" y="197293"/>
                    <a:pt x="170649" y="172683"/>
                    <a:pt x="164913" y="158614"/>
                  </a:cubicBezTo>
                  <a:cubicBezTo>
                    <a:pt x="154937" y="134102"/>
                    <a:pt x="143147" y="71598"/>
                    <a:pt x="141333" y="56180"/>
                  </a:cubicBezTo>
                  <a:cubicBezTo>
                    <a:pt x="139519" y="40763"/>
                    <a:pt x="126847" y="44415"/>
                    <a:pt x="126847" y="44415"/>
                  </a:cubicBezTo>
                  <a:cubicBezTo>
                    <a:pt x="126847" y="44415"/>
                    <a:pt x="115792" y="51131"/>
                    <a:pt x="99002" y="62798"/>
                  </a:cubicBezTo>
                  <a:lnTo>
                    <a:pt x="51621" y="61622"/>
                  </a:lnTo>
                  <a:lnTo>
                    <a:pt x="51621" y="13579"/>
                  </a:lnTo>
                  <a:cubicBezTo>
                    <a:pt x="47600" y="13142"/>
                    <a:pt x="43535" y="13767"/>
                    <a:pt x="39831" y="15393"/>
                  </a:cubicBezTo>
                  <a:cubicBezTo>
                    <a:pt x="33483" y="18114"/>
                    <a:pt x="28948" y="27183"/>
                    <a:pt x="28948" y="27183"/>
                  </a:cubicBezTo>
                  <a:lnTo>
                    <a:pt x="29855" y="83388"/>
                  </a:lnTo>
                  <a:lnTo>
                    <a:pt x="69858" y="83388"/>
                  </a:lnTo>
                  <a:cubicBezTo>
                    <a:pt x="41351" y="101404"/>
                    <a:pt x="0" y="114223"/>
                    <a:pt x="0" y="114223"/>
                  </a:cubicBezTo>
                  <a:cubicBezTo>
                    <a:pt x="17270" y="142060"/>
                    <a:pt x="28394" y="173265"/>
                    <a:pt x="32625" y="205749"/>
                  </a:cubicBezTo>
                  <a:cubicBezTo>
                    <a:pt x="38973" y="258326"/>
                    <a:pt x="31718" y="298206"/>
                    <a:pt x="26276" y="313600"/>
                  </a:cubicBezTo>
                  <a:cubicBezTo>
                    <a:pt x="20835" y="328993"/>
                    <a:pt x="36252" y="333527"/>
                    <a:pt x="51670" y="328993"/>
                  </a:cubicBezTo>
                  <a:cubicBezTo>
                    <a:pt x="67088" y="324458"/>
                    <a:pt x="100693" y="297275"/>
                    <a:pt x="112385" y="283671"/>
                  </a:cubicBezTo>
                  <a:cubicBezTo>
                    <a:pt x="124077" y="270067"/>
                    <a:pt x="181262" y="242909"/>
                    <a:pt x="195724" y="241095"/>
                  </a:cubicBezTo>
                  <a:cubicBezTo>
                    <a:pt x="197675" y="240845"/>
                    <a:pt x="199123" y="239164"/>
                    <a:pt x="199082" y="237197"/>
                  </a:cubicBezTo>
                  <a:lnTo>
                    <a:pt x="214745" y="234746"/>
                  </a:lnTo>
                  <a:cubicBezTo>
                    <a:pt x="214745" y="234746"/>
                    <a:pt x="237418" y="267371"/>
                    <a:pt x="253718" y="285485"/>
                  </a:cubicBezTo>
                  <a:cubicBezTo>
                    <a:pt x="270018" y="303599"/>
                    <a:pt x="299947" y="325365"/>
                    <a:pt x="299947" y="325365"/>
                  </a:cubicBezTo>
                  <a:cubicBezTo>
                    <a:pt x="306747" y="321508"/>
                    <a:pt x="313129" y="316957"/>
                    <a:pt x="318992" y="311786"/>
                  </a:cubicBezTo>
                  <a:cubicBezTo>
                    <a:pt x="325341" y="305437"/>
                    <a:pt x="330758" y="299089"/>
                    <a:pt x="330758" y="299089"/>
                  </a:cubicBezTo>
                  <a:lnTo>
                    <a:pt x="366128" y="326272"/>
                  </a:lnTo>
                  <a:cubicBezTo>
                    <a:pt x="379908" y="311469"/>
                    <a:pt x="391782" y="295000"/>
                    <a:pt x="401473" y="277249"/>
                  </a:cubicBezTo>
                  <a:cubicBezTo>
                    <a:pt x="418631" y="246414"/>
                    <a:pt x="416866" y="221951"/>
                    <a:pt x="416866" y="221951"/>
                  </a:cubicBezTo>
                  <a:cubicBezTo>
                    <a:pt x="416866" y="221951"/>
                    <a:pt x="424220" y="211975"/>
                    <a:pt x="432284" y="201117"/>
                  </a:cubicBezTo>
                  <a:cubicBezTo>
                    <a:pt x="437092" y="195007"/>
                    <a:pt x="440550" y="187948"/>
                    <a:pt x="442432" y="180404"/>
                  </a:cubicBezTo>
                  <a:close/>
                  <a:moveTo>
                    <a:pt x="111527" y="255581"/>
                  </a:moveTo>
                  <a:cubicBezTo>
                    <a:pt x="91599" y="270092"/>
                    <a:pt x="67112" y="300903"/>
                    <a:pt x="53509" y="300903"/>
                  </a:cubicBezTo>
                  <a:cubicBezTo>
                    <a:pt x="51719" y="300903"/>
                    <a:pt x="63485" y="238374"/>
                    <a:pt x="55322" y="196680"/>
                  </a:cubicBezTo>
                  <a:cubicBezTo>
                    <a:pt x="50679" y="172197"/>
                    <a:pt x="42095" y="148630"/>
                    <a:pt x="29904" y="126896"/>
                  </a:cubicBezTo>
                  <a:cubicBezTo>
                    <a:pt x="29904" y="126896"/>
                    <a:pt x="63436" y="112385"/>
                    <a:pt x="83388" y="102384"/>
                  </a:cubicBezTo>
                  <a:cubicBezTo>
                    <a:pt x="103340" y="92384"/>
                    <a:pt x="125057" y="73387"/>
                    <a:pt x="125057" y="73387"/>
                  </a:cubicBezTo>
                  <a:cubicBezTo>
                    <a:pt x="125057" y="73387"/>
                    <a:pt x="132411" y="120523"/>
                    <a:pt x="140451" y="147706"/>
                  </a:cubicBezTo>
                  <a:cubicBezTo>
                    <a:pt x="148490" y="174889"/>
                    <a:pt x="170355" y="224770"/>
                    <a:pt x="170355" y="224770"/>
                  </a:cubicBezTo>
                  <a:cubicBezTo>
                    <a:pt x="170355" y="224770"/>
                    <a:pt x="131381" y="241095"/>
                    <a:pt x="111527" y="255581"/>
                  </a:cubicBezTo>
                  <a:close/>
                  <a:moveTo>
                    <a:pt x="212024" y="186704"/>
                  </a:moveTo>
                  <a:cubicBezTo>
                    <a:pt x="199013" y="156109"/>
                    <a:pt x="190747" y="123708"/>
                    <a:pt x="187513" y="90619"/>
                  </a:cubicBezTo>
                  <a:cubicBezTo>
                    <a:pt x="187513" y="90619"/>
                    <a:pt x="211068" y="153172"/>
                    <a:pt x="246340" y="199401"/>
                  </a:cubicBezTo>
                  <a:cubicBezTo>
                    <a:pt x="281612" y="245629"/>
                    <a:pt x="298917" y="249233"/>
                    <a:pt x="298917" y="249233"/>
                  </a:cubicBezTo>
                  <a:lnTo>
                    <a:pt x="274406" y="277347"/>
                  </a:lnTo>
                  <a:cubicBezTo>
                    <a:pt x="274406" y="277347"/>
                    <a:pt x="233619" y="238374"/>
                    <a:pt x="211853" y="186655"/>
                  </a:cubicBezTo>
                  <a:close/>
                  <a:moveTo>
                    <a:pt x="373359" y="292740"/>
                  </a:moveTo>
                  <a:cubicBezTo>
                    <a:pt x="367942" y="300094"/>
                    <a:pt x="364314" y="304530"/>
                    <a:pt x="364314" y="304530"/>
                  </a:cubicBezTo>
                  <a:lnTo>
                    <a:pt x="341641" y="282789"/>
                  </a:lnTo>
                  <a:lnTo>
                    <a:pt x="365196" y="263743"/>
                  </a:lnTo>
                  <a:lnTo>
                    <a:pt x="379707" y="272813"/>
                  </a:lnTo>
                  <a:cubicBezTo>
                    <a:pt x="379707" y="272813"/>
                    <a:pt x="378800" y="285485"/>
                    <a:pt x="373359" y="29274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ADFED503-531E-1E4B-9B4A-4F8B4BF0FE4A}"/>
                </a:ext>
              </a:extLst>
            </p:cNvPr>
            <p:cNvSpPr/>
            <p:nvPr/>
          </p:nvSpPr>
          <p:spPr>
            <a:xfrm>
              <a:off x="0" y="3787333"/>
              <a:ext cx="249257" cy="251977"/>
            </a:xfrm>
            <a:custGeom>
              <a:avLst/>
              <a:gdLst>
                <a:gd name="connsiteX0" fmla="*/ 0 w 249257"/>
                <a:gd name="connsiteY0" fmla="*/ 35370 h 251977"/>
                <a:gd name="connsiteX1" fmla="*/ 249257 w 249257"/>
                <a:gd name="connsiteY1" fmla="*/ 251978 h 251977"/>
                <a:gd name="connsiteX2" fmla="*/ 38973 w 249257"/>
                <a:gd name="connsiteY2" fmla="*/ 0 h 251977"/>
                <a:gd name="connsiteX3" fmla="*/ 0 w 249257"/>
                <a:gd name="connsiteY3" fmla="*/ 35370 h 25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257" h="251977">
                  <a:moveTo>
                    <a:pt x="0" y="35370"/>
                  </a:moveTo>
                  <a:cubicBezTo>
                    <a:pt x="158614" y="232957"/>
                    <a:pt x="249257" y="251978"/>
                    <a:pt x="249257" y="251978"/>
                  </a:cubicBezTo>
                  <a:lnTo>
                    <a:pt x="38973" y="0"/>
                  </a:lnTo>
                  <a:lnTo>
                    <a:pt x="0" y="3537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2" name="Freeform 781">
              <a:extLst>
                <a:ext uri="{FF2B5EF4-FFF2-40B4-BE49-F238E27FC236}">
                  <a16:creationId xmlns:a16="http://schemas.microsoft.com/office/drawing/2014/main" id="{30B3068C-589E-2456-0AB5-BD145D767674}"/>
                </a:ext>
              </a:extLst>
            </p:cNvPr>
            <p:cNvSpPr/>
            <p:nvPr/>
          </p:nvSpPr>
          <p:spPr>
            <a:xfrm>
              <a:off x="80667" y="3723897"/>
              <a:ext cx="320855" cy="334458"/>
            </a:xfrm>
            <a:custGeom>
              <a:avLst/>
              <a:gdLst>
                <a:gd name="connsiteX0" fmla="*/ 0 w 320855"/>
                <a:gd name="connsiteY0" fmla="*/ 32625 h 334458"/>
                <a:gd name="connsiteX1" fmla="*/ 255606 w 320855"/>
                <a:gd name="connsiteY1" fmla="*/ 333527 h 334458"/>
                <a:gd name="connsiteX2" fmla="*/ 320855 w 320855"/>
                <a:gd name="connsiteY2" fmla="*/ 334459 h 334458"/>
                <a:gd name="connsiteX3" fmla="*/ 35346 w 320855"/>
                <a:gd name="connsiteY3" fmla="*/ 0 h 334458"/>
                <a:gd name="connsiteX4" fmla="*/ 0 w 320855"/>
                <a:gd name="connsiteY4" fmla="*/ 32625 h 334458"/>
                <a:gd name="connsiteX5" fmla="*/ 0 w 320855"/>
                <a:gd name="connsiteY5" fmla="*/ 32625 h 33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855" h="334458">
                  <a:moveTo>
                    <a:pt x="0" y="32625"/>
                  </a:moveTo>
                  <a:lnTo>
                    <a:pt x="255606" y="333527"/>
                  </a:lnTo>
                  <a:lnTo>
                    <a:pt x="320855" y="334459"/>
                  </a:lnTo>
                  <a:lnTo>
                    <a:pt x="35346" y="0"/>
                  </a:lnTo>
                  <a:lnTo>
                    <a:pt x="0" y="32625"/>
                  </a:lnTo>
                  <a:lnTo>
                    <a:pt x="0" y="32625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D788D6B3-3D9C-5B85-3F81-CCE4F1F3D970}"/>
                </a:ext>
              </a:extLst>
            </p:cNvPr>
            <p:cNvSpPr/>
            <p:nvPr/>
          </p:nvSpPr>
          <p:spPr>
            <a:xfrm>
              <a:off x="154985" y="3655020"/>
              <a:ext cx="298206" cy="365271"/>
            </a:xfrm>
            <a:custGeom>
              <a:avLst/>
              <a:gdLst>
                <a:gd name="connsiteX0" fmla="*/ 0 w 298206"/>
                <a:gd name="connsiteY0" fmla="*/ 30811 h 365271"/>
                <a:gd name="connsiteX1" fmla="*/ 286416 w 298206"/>
                <a:gd name="connsiteY1" fmla="*/ 365270 h 365271"/>
                <a:gd name="connsiteX2" fmla="*/ 298206 w 298206"/>
                <a:gd name="connsiteY2" fmla="*/ 303623 h 365271"/>
                <a:gd name="connsiteX3" fmla="*/ 38066 w 298206"/>
                <a:gd name="connsiteY3" fmla="*/ 0 h 365271"/>
                <a:gd name="connsiteX4" fmla="*/ 0 w 298206"/>
                <a:gd name="connsiteY4" fmla="*/ 30811 h 36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206" h="365271">
                  <a:moveTo>
                    <a:pt x="0" y="30811"/>
                  </a:moveTo>
                  <a:cubicBezTo>
                    <a:pt x="0" y="30811"/>
                    <a:pt x="285510" y="366177"/>
                    <a:pt x="286416" y="365270"/>
                  </a:cubicBezTo>
                  <a:cubicBezTo>
                    <a:pt x="297520" y="354044"/>
                    <a:pt x="298206" y="303623"/>
                    <a:pt x="298206" y="303623"/>
                  </a:cubicBezTo>
                  <a:lnTo>
                    <a:pt x="38066" y="0"/>
                  </a:lnTo>
                  <a:lnTo>
                    <a:pt x="0" y="30811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6B35C109-AA2C-E9E6-8944-65A5CFCE5165}"/>
                </a:ext>
              </a:extLst>
            </p:cNvPr>
            <p:cNvSpPr/>
            <p:nvPr/>
          </p:nvSpPr>
          <p:spPr>
            <a:xfrm>
              <a:off x="234819" y="3586142"/>
              <a:ext cx="207563" cy="274530"/>
            </a:xfrm>
            <a:custGeom>
              <a:avLst/>
              <a:gdLst>
                <a:gd name="connsiteX0" fmla="*/ 161261 w 207563"/>
                <a:gd name="connsiteY0" fmla="*/ 150476 h 274530"/>
                <a:gd name="connsiteX1" fmla="*/ 36252 w 207563"/>
                <a:gd name="connsiteY1" fmla="*/ 0 h 274530"/>
                <a:gd name="connsiteX2" fmla="*/ 0 w 207563"/>
                <a:gd name="connsiteY2" fmla="*/ 34316 h 274530"/>
                <a:gd name="connsiteX3" fmla="*/ 207563 w 207563"/>
                <a:gd name="connsiteY3" fmla="*/ 274528 h 274530"/>
                <a:gd name="connsiteX4" fmla="*/ 161334 w 207563"/>
                <a:gd name="connsiteY4" fmla="*/ 150378 h 27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63" h="274530">
                  <a:moveTo>
                    <a:pt x="161261" y="150476"/>
                  </a:moveTo>
                  <a:cubicBezTo>
                    <a:pt x="133171" y="104247"/>
                    <a:pt x="36252" y="0"/>
                    <a:pt x="36252" y="0"/>
                  </a:cubicBezTo>
                  <a:lnTo>
                    <a:pt x="0" y="34316"/>
                  </a:lnTo>
                  <a:cubicBezTo>
                    <a:pt x="0" y="34316"/>
                    <a:pt x="207563" y="275411"/>
                    <a:pt x="207563" y="274528"/>
                  </a:cubicBezTo>
                  <a:cubicBezTo>
                    <a:pt x="207563" y="250973"/>
                    <a:pt x="189425" y="196582"/>
                    <a:pt x="161334" y="15037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5B003005-BA38-D8EE-A332-07AB3316C44A}"/>
                </a:ext>
              </a:extLst>
            </p:cNvPr>
            <p:cNvSpPr/>
            <p:nvPr/>
          </p:nvSpPr>
          <p:spPr>
            <a:xfrm>
              <a:off x="296368" y="3360613"/>
              <a:ext cx="45419" cy="72832"/>
            </a:xfrm>
            <a:custGeom>
              <a:avLst/>
              <a:gdLst>
                <a:gd name="connsiteX0" fmla="*/ 23580 w 45419"/>
                <a:gd name="connsiteY0" fmla="*/ 70519 h 72832"/>
                <a:gd name="connsiteX1" fmla="*/ 30933 w 45419"/>
                <a:gd name="connsiteY1" fmla="*/ 59661 h 72832"/>
                <a:gd name="connsiteX2" fmla="*/ 30933 w 45419"/>
                <a:gd name="connsiteY2" fmla="*/ 35296 h 72832"/>
                <a:gd name="connsiteX3" fmla="*/ 45420 w 45419"/>
                <a:gd name="connsiteY3" fmla="*/ 35296 h 72832"/>
                <a:gd name="connsiteX4" fmla="*/ 45420 w 45419"/>
                <a:gd name="connsiteY4" fmla="*/ 18138 h 72832"/>
                <a:gd name="connsiteX5" fmla="*/ 30027 w 45419"/>
                <a:gd name="connsiteY5" fmla="*/ 18138 h 72832"/>
                <a:gd name="connsiteX6" fmla="*/ 30027 w 45419"/>
                <a:gd name="connsiteY6" fmla="*/ 0 h 72832"/>
                <a:gd name="connsiteX7" fmla="*/ 15418 w 45419"/>
                <a:gd name="connsiteY7" fmla="*/ 0 h 72832"/>
                <a:gd name="connsiteX8" fmla="*/ 15418 w 45419"/>
                <a:gd name="connsiteY8" fmla="*/ 19045 h 72832"/>
                <a:gd name="connsiteX9" fmla="*/ 0 w 45419"/>
                <a:gd name="connsiteY9" fmla="*/ 19045 h 72832"/>
                <a:gd name="connsiteX10" fmla="*/ 0 w 45419"/>
                <a:gd name="connsiteY10" fmla="*/ 35296 h 72832"/>
                <a:gd name="connsiteX11" fmla="*/ 14511 w 45419"/>
                <a:gd name="connsiteY11" fmla="*/ 35296 h 72832"/>
                <a:gd name="connsiteX12" fmla="*/ 14511 w 45419"/>
                <a:gd name="connsiteY12" fmla="*/ 60690 h 72832"/>
                <a:gd name="connsiteX13" fmla="*/ 23580 w 45419"/>
                <a:gd name="connsiteY13" fmla="*/ 70642 h 7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9" h="72832">
                  <a:moveTo>
                    <a:pt x="23580" y="70519"/>
                  </a:moveTo>
                  <a:cubicBezTo>
                    <a:pt x="23982" y="65870"/>
                    <a:pt x="26765" y="61760"/>
                    <a:pt x="30933" y="59661"/>
                  </a:cubicBezTo>
                  <a:lnTo>
                    <a:pt x="30933" y="35296"/>
                  </a:lnTo>
                  <a:lnTo>
                    <a:pt x="45420" y="35296"/>
                  </a:lnTo>
                  <a:lnTo>
                    <a:pt x="45420" y="18138"/>
                  </a:lnTo>
                  <a:lnTo>
                    <a:pt x="30027" y="18138"/>
                  </a:lnTo>
                  <a:lnTo>
                    <a:pt x="30027" y="0"/>
                  </a:lnTo>
                  <a:lnTo>
                    <a:pt x="15418" y="0"/>
                  </a:lnTo>
                  <a:lnTo>
                    <a:pt x="15418" y="19045"/>
                  </a:lnTo>
                  <a:lnTo>
                    <a:pt x="0" y="19045"/>
                  </a:lnTo>
                  <a:lnTo>
                    <a:pt x="0" y="35296"/>
                  </a:lnTo>
                  <a:lnTo>
                    <a:pt x="14511" y="35296"/>
                  </a:lnTo>
                  <a:lnTo>
                    <a:pt x="14511" y="60690"/>
                  </a:lnTo>
                  <a:cubicBezTo>
                    <a:pt x="20859" y="61597"/>
                    <a:pt x="22673" y="78804"/>
                    <a:pt x="23580" y="7064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6" name="Freeform 785">
              <a:extLst>
                <a:ext uri="{FF2B5EF4-FFF2-40B4-BE49-F238E27FC236}">
                  <a16:creationId xmlns:a16="http://schemas.microsoft.com/office/drawing/2014/main" id="{00AB9F17-7930-B978-06A5-5AB36EE5AF60}"/>
                </a:ext>
              </a:extLst>
            </p:cNvPr>
            <p:cNvSpPr/>
            <p:nvPr/>
          </p:nvSpPr>
          <p:spPr>
            <a:xfrm>
              <a:off x="107017" y="3308771"/>
              <a:ext cx="271243" cy="41694"/>
            </a:xfrm>
            <a:custGeom>
              <a:avLst/>
              <a:gdLst>
                <a:gd name="connsiteX0" fmla="*/ 270950 w 271243"/>
                <a:gd name="connsiteY0" fmla="*/ 21766 h 41694"/>
                <a:gd name="connsiteX1" fmla="*/ 145941 w 271243"/>
                <a:gd name="connsiteY1" fmla="*/ 0 h 41694"/>
                <a:gd name="connsiteX2" fmla="*/ 0 w 271243"/>
                <a:gd name="connsiteY2" fmla="*/ 26301 h 41694"/>
                <a:gd name="connsiteX3" fmla="*/ 7353 w 271243"/>
                <a:gd name="connsiteY3" fmla="*/ 41694 h 41694"/>
                <a:gd name="connsiteX4" fmla="*/ 139715 w 271243"/>
                <a:gd name="connsiteY4" fmla="*/ 19952 h 41694"/>
                <a:gd name="connsiteX5" fmla="*/ 263890 w 271243"/>
                <a:gd name="connsiteY5" fmla="*/ 39880 h 41694"/>
                <a:gd name="connsiteX6" fmla="*/ 271244 w 271243"/>
                <a:gd name="connsiteY6" fmla="*/ 21766 h 4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243" h="41694">
                  <a:moveTo>
                    <a:pt x="270950" y="21766"/>
                  </a:moveTo>
                  <a:cubicBezTo>
                    <a:pt x="270950" y="21766"/>
                    <a:pt x="234673" y="0"/>
                    <a:pt x="145941" y="0"/>
                  </a:cubicBezTo>
                  <a:cubicBezTo>
                    <a:pt x="33532" y="0"/>
                    <a:pt x="0" y="26301"/>
                    <a:pt x="0" y="26301"/>
                  </a:cubicBezTo>
                  <a:lnTo>
                    <a:pt x="7353" y="41694"/>
                  </a:lnTo>
                  <a:cubicBezTo>
                    <a:pt x="7353" y="41694"/>
                    <a:pt x="79858" y="19952"/>
                    <a:pt x="139715" y="19952"/>
                  </a:cubicBezTo>
                  <a:cubicBezTo>
                    <a:pt x="199572" y="19952"/>
                    <a:pt x="263890" y="39880"/>
                    <a:pt x="263890" y="39880"/>
                  </a:cubicBezTo>
                  <a:lnTo>
                    <a:pt x="271244" y="21766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7" name="Freeform 786">
              <a:extLst>
                <a:ext uri="{FF2B5EF4-FFF2-40B4-BE49-F238E27FC236}">
                  <a16:creationId xmlns:a16="http://schemas.microsoft.com/office/drawing/2014/main" id="{815A0E0E-AE16-F273-DC5E-5A7DECE5486D}"/>
                </a:ext>
              </a:extLst>
            </p:cNvPr>
            <p:cNvSpPr/>
            <p:nvPr/>
          </p:nvSpPr>
          <p:spPr>
            <a:xfrm>
              <a:off x="76157" y="3217374"/>
              <a:ext cx="333527" cy="99850"/>
            </a:xfrm>
            <a:custGeom>
              <a:avLst/>
              <a:gdLst>
                <a:gd name="connsiteX0" fmla="*/ 62529 w 333527"/>
                <a:gd name="connsiteY0" fmla="*/ 97647 h 99850"/>
                <a:gd name="connsiteX1" fmla="*/ 91526 w 333527"/>
                <a:gd name="connsiteY1" fmla="*/ 75906 h 99850"/>
                <a:gd name="connsiteX2" fmla="*/ 127778 w 333527"/>
                <a:gd name="connsiteY2" fmla="*/ 87843 h 99850"/>
                <a:gd name="connsiteX3" fmla="*/ 168565 w 333527"/>
                <a:gd name="connsiteY3" fmla="*/ 69704 h 99850"/>
                <a:gd name="connsiteX4" fmla="*/ 206632 w 333527"/>
                <a:gd name="connsiteY4" fmla="*/ 86862 h 99850"/>
                <a:gd name="connsiteX5" fmla="*/ 241977 w 333527"/>
                <a:gd name="connsiteY5" fmla="*/ 75979 h 99850"/>
                <a:gd name="connsiteX6" fmla="*/ 274602 w 333527"/>
                <a:gd name="connsiteY6" fmla="*/ 97721 h 99850"/>
                <a:gd name="connsiteX7" fmla="*/ 311761 w 333527"/>
                <a:gd name="connsiteY7" fmla="*/ 92279 h 99850"/>
                <a:gd name="connsiteX8" fmla="*/ 333527 w 333527"/>
                <a:gd name="connsiteY8" fmla="*/ 23402 h 99850"/>
                <a:gd name="connsiteX9" fmla="*/ 320831 w 333527"/>
                <a:gd name="connsiteY9" fmla="*/ 32471 h 99850"/>
                <a:gd name="connsiteX10" fmla="*/ 318110 w 333527"/>
                <a:gd name="connsiteY10" fmla="*/ 46982 h 99850"/>
                <a:gd name="connsiteX11" fmla="*/ 299996 w 333527"/>
                <a:gd name="connsiteY11" fmla="*/ 47889 h 99850"/>
                <a:gd name="connsiteX12" fmla="*/ 303599 w 333527"/>
                <a:gd name="connsiteY12" fmla="*/ 68724 h 99850"/>
                <a:gd name="connsiteX13" fmla="*/ 279087 w 333527"/>
                <a:gd name="connsiteY13" fmla="*/ 79607 h 99850"/>
                <a:gd name="connsiteX14" fmla="*/ 260067 w 333527"/>
                <a:gd name="connsiteY14" fmla="*/ 58748 h 99850"/>
                <a:gd name="connsiteX15" fmla="*/ 274553 w 333527"/>
                <a:gd name="connsiteY15" fmla="*/ 48772 h 99850"/>
                <a:gd name="connsiteX16" fmla="*/ 259135 w 333527"/>
                <a:gd name="connsiteY16" fmla="*/ 33378 h 99850"/>
                <a:gd name="connsiteX17" fmla="*/ 249870 w 333527"/>
                <a:gd name="connsiteY17" fmla="*/ 7323 h 99850"/>
                <a:gd name="connsiteX18" fmla="*/ 238300 w 333527"/>
                <a:gd name="connsiteY18" fmla="*/ 28844 h 99850"/>
                <a:gd name="connsiteX19" fmla="*/ 217784 w 333527"/>
                <a:gd name="connsiteY19" fmla="*/ 38354 h 99850"/>
                <a:gd name="connsiteX20" fmla="*/ 229354 w 333527"/>
                <a:gd name="connsiteY20" fmla="*/ 52179 h 99850"/>
                <a:gd name="connsiteX21" fmla="*/ 206117 w 333527"/>
                <a:gd name="connsiteY21" fmla="*/ 66689 h 99850"/>
                <a:gd name="connsiteX22" fmla="*/ 180061 w 333527"/>
                <a:gd name="connsiteY22" fmla="*/ 53649 h 99850"/>
                <a:gd name="connsiteX23" fmla="*/ 196043 w 333527"/>
                <a:gd name="connsiteY23" fmla="*/ 36197 h 99850"/>
                <a:gd name="connsiteX24" fmla="*/ 177120 w 333527"/>
                <a:gd name="connsiteY24" fmla="*/ 23941 h 99850"/>
                <a:gd name="connsiteX25" fmla="*/ 166237 w 333527"/>
                <a:gd name="connsiteY25" fmla="*/ 18 h 99850"/>
                <a:gd name="connsiteX26" fmla="*/ 154692 w 333527"/>
                <a:gd name="connsiteY26" fmla="*/ 23941 h 99850"/>
                <a:gd name="connsiteX27" fmla="*/ 139519 w 333527"/>
                <a:gd name="connsiteY27" fmla="*/ 39237 h 99850"/>
                <a:gd name="connsiteX28" fmla="*/ 156849 w 333527"/>
                <a:gd name="connsiteY28" fmla="*/ 52252 h 99850"/>
                <a:gd name="connsiteX29" fmla="*/ 127165 w 333527"/>
                <a:gd name="connsiteY29" fmla="*/ 69704 h 99850"/>
                <a:gd name="connsiteX30" fmla="*/ 100987 w 333527"/>
                <a:gd name="connsiteY30" fmla="*/ 57449 h 99850"/>
                <a:gd name="connsiteX31" fmla="*/ 112655 w 333527"/>
                <a:gd name="connsiteY31" fmla="*/ 37178 h 99850"/>
                <a:gd name="connsiteX32" fmla="*/ 93046 w 333527"/>
                <a:gd name="connsiteY32" fmla="*/ 29138 h 99850"/>
                <a:gd name="connsiteX33" fmla="*/ 78559 w 333527"/>
                <a:gd name="connsiteY33" fmla="*/ 5901 h 99850"/>
                <a:gd name="connsiteX34" fmla="*/ 73461 w 333527"/>
                <a:gd name="connsiteY34" fmla="*/ 33550 h 99850"/>
                <a:gd name="connsiteX35" fmla="*/ 58264 w 333527"/>
                <a:gd name="connsiteY35" fmla="*/ 50193 h 99850"/>
                <a:gd name="connsiteX36" fmla="*/ 76402 w 333527"/>
                <a:gd name="connsiteY36" fmla="*/ 61076 h 99850"/>
                <a:gd name="connsiteX37" fmla="*/ 53190 w 333527"/>
                <a:gd name="connsiteY37" fmla="*/ 79877 h 99850"/>
                <a:gd name="connsiteX38" fmla="*/ 32110 w 333527"/>
                <a:gd name="connsiteY38" fmla="*/ 68332 h 99850"/>
                <a:gd name="connsiteX39" fmla="*/ 35051 w 333527"/>
                <a:gd name="connsiteY39" fmla="*/ 51664 h 99850"/>
                <a:gd name="connsiteX40" fmla="*/ 16986 w 333527"/>
                <a:gd name="connsiteY40" fmla="*/ 46419 h 99850"/>
                <a:gd name="connsiteX41" fmla="*/ 0 w 333527"/>
                <a:gd name="connsiteY41" fmla="*/ 25241 h 99850"/>
                <a:gd name="connsiteX42" fmla="*/ 20859 w 333527"/>
                <a:gd name="connsiteY42" fmla="*/ 85073 h 99850"/>
                <a:gd name="connsiteX43" fmla="*/ 62529 w 333527"/>
                <a:gd name="connsiteY43" fmla="*/ 97745 h 9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3527" h="99850">
                  <a:moveTo>
                    <a:pt x="62529" y="97647"/>
                  </a:moveTo>
                  <a:cubicBezTo>
                    <a:pt x="78829" y="92206"/>
                    <a:pt x="91526" y="75906"/>
                    <a:pt x="91526" y="75906"/>
                  </a:cubicBezTo>
                  <a:cubicBezTo>
                    <a:pt x="101823" y="84038"/>
                    <a:pt x="114664" y="88267"/>
                    <a:pt x="127778" y="87843"/>
                  </a:cubicBezTo>
                  <a:cubicBezTo>
                    <a:pt x="149520" y="86936"/>
                    <a:pt x="168565" y="69704"/>
                    <a:pt x="168565" y="69704"/>
                  </a:cubicBezTo>
                  <a:cubicBezTo>
                    <a:pt x="168565" y="69704"/>
                    <a:pt x="186679" y="86862"/>
                    <a:pt x="206632" y="86862"/>
                  </a:cubicBezTo>
                  <a:cubicBezTo>
                    <a:pt x="219196" y="86589"/>
                    <a:pt x="231435" y="82821"/>
                    <a:pt x="241977" y="75979"/>
                  </a:cubicBezTo>
                  <a:cubicBezTo>
                    <a:pt x="241977" y="75979"/>
                    <a:pt x="258302" y="95000"/>
                    <a:pt x="274602" y="97721"/>
                  </a:cubicBezTo>
                  <a:cubicBezTo>
                    <a:pt x="290902" y="100442"/>
                    <a:pt x="311761" y="92279"/>
                    <a:pt x="311761" y="92279"/>
                  </a:cubicBezTo>
                  <a:lnTo>
                    <a:pt x="333527" y="23402"/>
                  </a:lnTo>
                  <a:cubicBezTo>
                    <a:pt x="333527" y="23402"/>
                    <a:pt x="324458" y="27030"/>
                    <a:pt x="320831" y="32471"/>
                  </a:cubicBezTo>
                  <a:cubicBezTo>
                    <a:pt x="317203" y="37913"/>
                    <a:pt x="318110" y="46982"/>
                    <a:pt x="318110" y="46982"/>
                  </a:cubicBezTo>
                  <a:cubicBezTo>
                    <a:pt x="318110" y="46982"/>
                    <a:pt x="304506" y="42448"/>
                    <a:pt x="299996" y="47889"/>
                  </a:cubicBezTo>
                  <a:cubicBezTo>
                    <a:pt x="295486" y="53331"/>
                    <a:pt x="295461" y="58748"/>
                    <a:pt x="303599" y="68724"/>
                  </a:cubicBezTo>
                  <a:cubicBezTo>
                    <a:pt x="303599" y="68724"/>
                    <a:pt x="294554" y="82328"/>
                    <a:pt x="279087" y="79607"/>
                  </a:cubicBezTo>
                  <a:cubicBezTo>
                    <a:pt x="263621" y="76886"/>
                    <a:pt x="260067" y="58748"/>
                    <a:pt x="260067" y="58748"/>
                  </a:cubicBezTo>
                  <a:cubicBezTo>
                    <a:pt x="260067" y="58748"/>
                    <a:pt x="274553" y="56027"/>
                    <a:pt x="274553" y="48772"/>
                  </a:cubicBezTo>
                  <a:cubicBezTo>
                    <a:pt x="274553" y="41516"/>
                    <a:pt x="259135" y="33378"/>
                    <a:pt x="259135" y="33378"/>
                  </a:cubicBezTo>
                  <a:cubicBezTo>
                    <a:pt x="259135" y="33378"/>
                    <a:pt x="265729" y="9798"/>
                    <a:pt x="249870" y="7323"/>
                  </a:cubicBezTo>
                  <a:cubicBezTo>
                    <a:pt x="233325" y="4872"/>
                    <a:pt x="238300" y="28844"/>
                    <a:pt x="238300" y="28844"/>
                  </a:cubicBezTo>
                  <a:cubicBezTo>
                    <a:pt x="238300" y="28844"/>
                    <a:pt x="217784" y="24530"/>
                    <a:pt x="217784" y="38354"/>
                  </a:cubicBezTo>
                  <a:cubicBezTo>
                    <a:pt x="217784" y="52179"/>
                    <a:pt x="229354" y="52179"/>
                    <a:pt x="229354" y="52179"/>
                  </a:cubicBezTo>
                  <a:cubicBezTo>
                    <a:pt x="229354" y="52179"/>
                    <a:pt x="232859" y="66689"/>
                    <a:pt x="206117" y="66689"/>
                  </a:cubicBezTo>
                  <a:cubicBezTo>
                    <a:pt x="179375" y="66689"/>
                    <a:pt x="180061" y="53649"/>
                    <a:pt x="180061" y="53649"/>
                  </a:cubicBezTo>
                  <a:cubicBezTo>
                    <a:pt x="180061" y="53649"/>
                    <a:pt x="196827" y="47080"/>
                    <a:pt x="196043" y="36197"/>
                  </a:cubicBezTo>
                  <a:cubicBezTo>
                    <a:pt x="195258" y="25314"/>
                    <a:pt x="177120" y="23941"/>
                    <a:pt x="177120" y="23941"/>
                  </a:cubicBezTo>
                  <a:cubicBezTo>
                    <a:pt x="177120" y="23941"/>
                    <a:pt x="182905" y="-766"/>
                    <a:pt x="166237" y="18"/>
                  </a:cubicBezTo>
                  <a:cubicBezTo>
                    <a:pt x="149569" y="803"/>
                    <a:pt x="154692" y="23941"/>
                    <a:pt x="154692" y="23941"/>
                  </a:cubicBezTo>
                  <a:cubicBezTo>
                    <a:pt x="154692" y="23941"/>
                    <a:pt x="136676" y="26883"/>
                    <a:pt x="139519" y="39237"/>
                  </a:cubicBezTo>
                  <a:cubicBezTo>
                    <a:pt x="142363" y="51590"/>
                    <a:pt x="156849" y="52252"/>
                    <a:pt x="156849" y="52252"/>
                  </a:cubicBezTo>
                  <a:cubicBezTo>
                    <a:pt x="156849" y="52252"/>
                    <a:pt x="151947" y="66959"/>
                    <a:pt x="127165" y="69704"/>
                  </a:cubicBezTo>
                  <a:cubicBezTo>
                    <a:pt x="102384" y="72450"/>
                    <a:pt x="100987" y="57449"/>
                    <a:pt x="100987" y="57449"/>
                  </a:cubicBezTo>
                  <a:cubicBezTo>
                    <a:pt x="100987" y="57449"/>
                    <a:pt x="115694" y="49531"/>
                    <a:pt x="112655" y="37178"/>
                  </a:cubicBezTo>
                  <a:cubicBezTo>
                    <a:pt x="109615" y="24824"/>
                    <a:pt x="93046" y="29138"/>
                    <a:pt x="93046" y="29138"/>
                  </a:cubicBezTo>
                  <a:cubicBezTo>
                    <a:pt x="93046" y="29138"/>
                    <a:pt x="92384" y="2960"/>
                    <a:pt x="78559" y="5901"/>
                  </a:cubicBezTo>
                  <a:cubicBezTo>
                    <a:pt x="64735" y="8842"/>
                    <a:pt x="73461" y="33550"/>
                    <a:pt x="73461" y="33550"/>
                  </a:cubicBezTo>
                  <a:cubicBezTo>
                    <a:pt x="73461" y="33550"/>
                    <a:pt x="54661" y="37864"/>
                    <a:pt x="58264" y="50193"/>
                  </a:cubicBezTo>
                  <a:cubicBezTo>
                    <a:pt x="61867" y="62523"/>
                    <a:pt x="76402" y="61076"/>
                    <a:pt x="76402" y="61076"/>
                  </a:cubicBezTo>
                  <a:cubicBezTo>
                    <a:pt x="76402" y="61076"/>
                    <a:pt x="71304" y="79092"/>
                    <a:pt x="53190" y="79877"/>
                  </a:cubicBezTo>
                  <a:cubicBezTo>
                    <a:pt x="35076" y="80661"/>
                    <a:pt x="32110" y="68332"/>
                    <a:pt x="32110" y="68332"/>
                  </a:cubicBezTo>
                  <a:cubicBezTo>
                    <a:pt x="32110" y="68332"/>
                    <a:pt x="38679" y="58919"/>
                    <a:pt x="35051" y="51664"/>
                  </a:cubicBezTo>
                  <a:cubicBezTo>
                    <a:pt x="31424" y="44409"/>
                    <a:pt x="16986" y="46419"/>
                    <a:pt x="16986" y="46419"/>
                  </a:cubicBezTo>
                  <a:cubicBezTo>
                    <a:pt x="16986" y="46419"/>
                    <a:pt x="19609" y="29653"/>
                    <a:pt x="0" y="25241"/>
                  </a:cubicBezTo>
                  <a:cubicBezTo>
                    <a:pt x="0" y="25241"/>
                    <a:pt x="16325" y="72376"/>
                    <a:pt x="20859" y="85073"/>
                  </a:cubicBezTo>
                  <a:cubicBezTo>
                    <a:pt x="25394" y="97770"/>
                    <a:pt x="46229" y="103187"/>
                    <a:pt x="62529" y="9774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8" name="Freeform 787">
              <a:extLst>
                <a:ext uri="{FF2B5EF4-FFF2-40B4-BE49-F238E27FC236}">
                  <a16:creationId xmlns:a16="http://schemas.microsoft.com/office/drawing/2014/main" id="{F5D57961-F8FD-A054-C3C7-65A8FC98D298}"/>
                </a:ext>
              </a:extLst>
            </p:cNvPr>
            <p:cNvSpPr/>
            <p:nvPr/>
          </p:nvSpPr>
          <p:spPr>
            <a:xfrm>
              <a:off x="96170" y="2922984"/>
              <a:ext cx="428913" cy="330807"/>
            </a:xfrm>
            <a:custGeom>
              <a:avLst/>
              <a:gdLst>
                <a:gd name="connsiteX0" fmla="*/ 31853 w 428913"/>
                <a:gd name="connsiteY0" fmla="*/ 152511 h 330807"/>
                <a:gd name="connsiteX1" fmla="*/ 53031 w 428913"/>
                <a:gd name="connsiteY1" fmla="*/ 134961 h 330807"/>
                <a:gd name="connsiteX2" fmla="*/ 42172 w 428913"/>
                <a:gd name="connsiteY2" fmla="*/ 154913 h 330807"/>
                <a:gd name="connsiteX3" fmla="*/ 39108 w 428913"/>
                <a:gd name="connsiteY3" fmla="*/ 177341 h 330807"/>
                <a:gd name="connsiteX4" fmla="*/ 54281 w 428913"/>
                <a:gd name="connsiteY4" fmla="*/ 179792 h 330807"/>
                <a:gd name="connsiteX5" fmla="*/ 50653 w 428913"/>
                <a:gd name="connsiteY5" fmla="*/ 194499 h 330807"/>
                <a:gd name="connsiteX6" fmla="*/ 70949 w 428913"/>
                <a:gd name="connsiteY6" fmla="*/ 172757 h 330807"/>
                <a:gd name="connsiteX7" fmla="*/ 70140 w 428913"/>
                <a:gd name="connsiteY7" fmla="*/ 154619 h 330807"/>
                <a:gd name="connsiteX8" fmla="*/ 59281 w 428913"/>
                <a:gd name="connsiteY8" fmla="*/ 157560 h 330807"/>
                <a:gd name="connsiteX9" fmla="*/ 65164 w 428913"/>
                <a:gd name="connsiteY9" fmla="*/ 121308 h 330807"/>
                <a:gd name="connsiteX10" fmla="*/ 32539 w 428913"/>
                <a:gd name="connsiteY10" fmla="*/ 127093 h 330807"/>
                <a:gd name="connsiteX11" fmla="*/ 18715 w 428913"/>
                <a:gd name="connsiteY11" fmla="*/ 127093 h 330807"/>
                <a:gd name="connsiteX12" fmla="*/ 45555 w 428913"/>
                <a:gd name="connsiteY12" fmla="*/ 90668 h 330807"/>
                <a:gd name="connsiteX13" fmla="*/ 53496 w 428913"/>
                <a:gd name="connsiteY13" fmla="*/ 73216 h 330807"/>
                <a:gd name="connsiteX14" fmla="*/ 68792 w 428913"/>
                <a:gd name="connsiteY14" fmla="*/ 49979 h 330807"/>
                <a:gd name="connsiteX15" fmla="*/ 73081 w 428913"/>
                <a:gd name="connsiteY15" fmla="*/ 51450 h 330807"/>
                <a:gd name="connsiteX16" fmla="*/ 78179 w 428913"/>
                <a:gd name="connsiteY16" fmla="*/ 65275 h 330807"/>
                <a:gd name="connsiteX17" fmla="*/ 144042 w 428913"/>
                <a:gd name="connsiteY17" fmla="*/ 46425 h 330807"/>
                <a:gd name="connsiteX18" fmla="*/ 185393 w 428913"/>
                <a:gd name="connsiteY18" fmla="*/ 62407 h 330807"/>
                <a:gd name="connsiteX19" fmla="*/ 204193 w 428913"/>
                <a:gd name="connsiteY19" fmla="*/ 71819 h 330807"/>
                <a:gd name="connsiteX20" fmla="*/ 209291 w 428913"/>
                <a:gd name="connsiteY20" fmla="*/ 85644 h 330807"/>
                <a:gd name="connsiteX21" fmla="*/ 231842 w 428913"/>
                <a:gd name="connsiteY21" fmla="*/ 103758 h 330807"/>
                <a:gd name="connsiteX22" fmla="*/ 240445 w 428913"/>
                <a:gd name="connsiteY22" fmla="*/ 141481 h 330807"/>
                <a:gd name="connsiteX23" fmla="*/ 199193 w 428913"/>
                <a:gd name="connsiteY23" fmla="*/ 179228 h 330807"/>
                <a:gd name="connsiteX24" fmla="*/ 200565 w 428913"/>
                <a:gd name="connsiteY24" fmla="*/ 200970 h 330807"/>
                <a:gd name="connsiteX25" fmla="*/ 194094 w 428913"/>
                <a:gd name="connsiteY25" fmla="*/ 250949 h 330807"/>
                <a:gd name="connsiteX26" fmla="*/ 174485 w 428913"/>
                <a:gd name="connsiteY26" fmla="*/ 281417 h 330807"/>
                <a:gd name="connsiteX27" fmla="*/ 193285 w 428913"/>
                <a:gd name="connsiteY27" fmla="*/ 290805 h 330807"/>
                <a:gd name="connsiteX28" fmla="*/ 220934 w 428913"/>
                <a:gd name="connsiteY28" fmla="*/ 233595 h 330807"/>
                <a:gd name="connsiteX29" fmla="*/ 220934 w 428913"/>
                <a:gd name="connsiteY29" fmla="*/ 183518 h 330807"/>
                <a:gd name="connsiteX30" fmla="*/ 310769 w 428913"/>
                <a:gd name="connsiteY30" fmla="*/ 121896 h 330807"/>
                <a:gd name="connsiteX31" fmla="*/ 399941 w 428913"/>
                <a:gd name="connsiteY31" fmla="*/ 86305 h 330807"/>
                <a:gd name="connsiteX32" fmla="*/ 400726 w 428913"/>
                <a:gd name="connsiteY32" fmla="*/ 109542 h 330807"/>
                <a:gd name="connsiteX33" fmla="*/ 402883 w 428913"/>
                <a:gd name="connsiteY33" fmla="*/ 132779 h 330807"/>
                <a:gd name="connsiteX34" fmla="*/ 393495 w 428913"/>
                <a:gd name="connsiteY34" fmla="*/ 165404 h 330807"/>
                <a:gd name="connsiteX35" fmla="*/ 394157 w 428913"/>
                <a:gd name="connsiteY35" fmla="*/ 192367 h 330807"/>
                <a:gd name="connsiteX36" fmla="*/ 377513 w 428913"/>
                <a:gd name="connsiteY36" fmla="*/ 215603 h 330807"/>
                <a:gd name="connsiteX37" fmla="*/ 368787 w 428913"/>
                <a:gd name="connsiteY37" fmla="*/ 232933 h 330807"/>
                <a:gd name="connsiteX38" fmla="*/ 343393 w 428913"/>
                <a:gd name="connsiteY38" fmla="*/ 247444 h 330807"/>
                <a:gd name="connsiteX39" fmla="*/ 323784 w 428913"/>
                <a:gd name="connsiteY39" fmla="*/ 283696 h 330807"/>
                <a:gd name="connsiteX40" fmla="*/ 288316 w 428913"/>
                <a:gd name="connsiteY40" fmla="*/ 295364 h 330807"/>
                <a:gd name="connsiteX41" fmla="*/ 263609 w 428913"/>
                <a:gd name="connsiteY41" fmla="*/ 324361 h 330807"/>
                <a:gd name="connsiteX42" fmla="*/ 281747 w 428913"/>
                <a:gd name="connsiteY42" fmla="*/ 330807 h 330807"/>
                <a:gd name="connsiteX43" fmla="*/ 310744 w 428913"/>
                <a:gd name="connsiteY43" fmla="*/ 306909 h 330807"/>
                <a:gd name="connsiteX44" fmla="*/ 336922 w 428913"/>
                <a:gd name="connsiteY44" fmla="*/ 300340 h 330807"/>
                <a:gd name="connsiteX45" fmla="*/ 365135 w 428913"/>
                <a:gd name="connsiteY45" fmla="*/ 259111 h 330807"/>
                <a:gd name="connsiteX46" fmla="*/ 392661 w 428913"/>
                <a:gd name="connsiteY46" fmla="*/ 248914 h 330807"/>
                <a:gd name="connsiteX47" fmla="*/ 402172 w 428913"/>
                <a:gd name="connsiteY47" fmla="*/ 215603 h 330807"/>
                <a:gd name="connsiteX48" fmla="*/ 416683 w 428913"/>
                <a:gd name="connsiteY48" fmla="*/ 198838 h 330807"/>
                <a:gd name="connsiteX49" fmla="*/ 413055 w 428913"/>
                <a:gd name="connsiteY49" fmla="*/ 162585 h 330807"/>
                <a:gd name="connsiteX50" fmla="*/ 428914 w 428913"/>
                <a:gd name="connsiteY50" fmla="*/ 132215 h 330807"/>
                <a:gd name="connsiteX51" fmla="*/ 418055 w 428913"/>
                <a:gd name="connsiteY51" fmla="*/ 97311 h 330807"/>
                <a:gd name="connsiteX52" fmla="*/ 426757 w 428913"/>
                <a:gd name="connsiteY52" fmla="*/ 52455 h 330807"/>
                <a:gd name="connsiteX53" fmla="*/ 330353 w 428913"/>
                <a:gd name="connsiteY53" fmla="*/ 90056 h 330807"/>
                <a:gd name="connsiteX54" fmla="*/ 265913 w 428913"/>
                <a:gd name="connsiteY54" fmla="*/ 124862 h 330807"/>
                <a:gd name="connsiteX55" fmla="*/ 255030 w 428913"/>
                <a:gd name="connsiteY55" fmla="*/ 97213 h 330807"/>
                <a:gd name="connsiteX56" fmla="*/ 267285 w 428913"/>
                <a:gd name="connsiteY56" fmla="*/ 95865 h 330807"/>
                <a:gd name="connsiteX57" fmla="*/ 234661 w 428913"/>
                <a:gd name="connsiteY57" fmla="*/ 64588 h 330807"/>
                <a:gd name="connsiteX58" fmla="*/ 210762 w 428913"/>
                <a:gd name="connsiteY58" fmla="*/ 50077 h 330807"/>
                <a:gd name="connsiteX59" fmla="*/ 218115 w 428913"/>
                <a:gd name="connsiteY59" fmla="*/ 37822 h 330807"/>
                <a:gd name="connsiteX60" fmla="*/ 165881 w 428913"/>
                <a:gd name="connsiteY60" fmla="*/ 24610 h 330807"/>
                <a:gd name="connsiteX61" fmla="*/ 118746 w 428913"/>
                <a:gd name="connsiteY61" fmla="*/ 29708 h 330807"/>
                <a:gd name="connsiteX62" fmla="*/ 118060 w 428913"/>
                <a:gd name="connsiteY62" fmla="*/ 9437 h 330807"/>
                <a:gd name="connsiteX63" fmla="*/ 98450 w 428913"/>
                <a:gd name="connsiteY63" fmla="*/ 17355 h 330807"/>
                <a:gd name="connsiteX64" fmla="*/ 94823 w 428913"/>
                <a:gd name="connsiteY64" fmla="*/ 25 h 330807"/>
                <a:gd name="connsiteX65" fmla="*/ 67296 w 428913"/>
                <a:gd name="connsiteY65" fmla="*/ 18139 h 330807"/>
                <a:gd name="connsiteX66" fmla="*/ 52001 w 428913"/>
                <a:gd name="connsiteY66" fmla="*/ 51450 h 330807"/>
                <a:gd name="connsiteX67" fmla="*/ 30725 w 428913"/>
                <a:gd name="connsiteY67" fmla="*/ 67897 h 330807"/>
                <a:gd name="connsiteX68" fmla="*/ 25823 w 428913"/>
                <a:gd name="connsiteY68" fmla="*/ 84197 h 330807"/>
                <a:gd name="connsiteX69" fmla="*/ 11312 w 428913"/>
                <a:gd name="connsiteY69" fmla="*/ 106625 h 330807"/>
                <a:gd name="connsiteX70" fmla="*/ 3959 w 428913"/>
                <a:gd name="connsiteY70" fmla="*/ 147069 h 330807"/>
                <a:gd name="connsiteX71" fmla="*/ 31706 w 428913"/>
                <a:gd name="connsiteY71" fmla="*/ 152511 h 3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28913" h="330807">
                  <a:moveTo>
                    <a:pt x="31853" y="152511"/>
                  </a:moveTo>
                  <a:cubicBezTo>
                    <a:pt x="36755" y="146506"/>
                    <a:pt x="46364" y="131333"/>
                    <a:pt x="53031" y="134961"/>
                  </a:cubicBezTo>
                  <a:cubicBezTo>
                    <a:pt x="59698" y="138588"/>
                    <a:pt x="48839" y="149471"/>
                    <a:pt x="42172" y="154913"/>
                  </a:cubicBezTo>
                  <a:cubicBezTo>
                    <a:pt x="35505" y="160355"/>
                    <a:pt x="28789" y="173150"/>
                    <a:pt x="39108" y="177341"/>
                  </a:cubicBezTo>
                  <a:cubicBezTo>
                    <a:pt x="49427" y="181532"/>
                    <a:pt x="54281" y="179792"/>
                    <a:pt x="54281" y="179792"/>
                  </a:cubicBezTo>
                  <a:cubicBezTo>
                    <a:pt x="54543" y="184944"/>
                    <a:pt x="53281" y="190060"/>
                    <a:pt x="50653" y="194499"/>
                  </a:cubicBezTo>
                  <a:cubicBezTo>
                    <a:pt x="50653" y="194499"/>
                    <a:pt x="69478" y="185773"/>
                    <a:pt x="70949" y="172757"/>
                  </a:cubicBezTo>
                  <a:cubicBezTo>
                    <a:pt x="72419" y="159742"/>
                    <a:pt x="70140" y="154619"/>
                    <a:pt x="70140" y="154619"/>
                  </a:cubicBezTo>
                  <a:cubicBezTo>
                    <a:pt x="70140" y="154619"/>
                    <a:pt x="47614" y="175699"/>
                    <a:pt x="59281" y="157560"/>
                  </a:cubicBezTo>
                  <a:cubicBezTo>
                    <a:pt x="70949" y="139422"/>
                    <a:pt x="70262" y="127215"/>
                    <a:pt x="65164" y="121308"/>
                  </a:cubicBezTo>
                  <a:cubicBezTo>
                    <a:pt x="60065" y="115401"/>
                    <a:pt x="39108" y="119151"/>
                    <a:pt x="32539" y="127093"/>
                  </a:cubicBezTo>
                  <a:cubicBezTo>
                    <a:pt x="25970" y="135034"/>
                    <a:pt x="14401" y="143736"/>
                    <a:pt x="18715" y="127093"/>
                  </a:cubicBezTo>
                  <a:cubicBezTo>
                    <a:pt x="23029" y="110449"/>
                    <a:pt x="44084" y="97899"/>
                    <a:pt x="45555" y="90668"/>
                  </a:cubicBezTo>
                  <a:cubicBezTo>
                    <a:pt x="47025" y="83438"/>
                    <a:pt x="46241" y="77530"/>
                    <a:pt x="53496" y="73216"/>
                  </a:cubicBezTo>
                  <a:cubicBezTo>
                    <a:pt x="60752" y="68902"/>
                    <a:pt x="65948" y="60961"/>
                    <a:pt x="68792" y="49979"/>
                  </a:cubicBezTo>
                  <a:cubicBezTo>
                    <a:pt x="71635" y="38998"/>
                    <a:pt x="73081" y="47038"/>
                    <a:pt x="73081" y="51450"/>
                  </a:cubicBezTo>
                  <a:cubicBezTo>
                    <a:pt x="73081" y="55862"/>
                    <a:pt x="68179" y="66157"/>
                    <a:pt x="78179" y="65275"/>
                  </a:cubicBezTo>
                  <a:cubicBezTo>
                    <a:pt x="88180" y="64392"/>
                    <a:pt x="100632" y="42749"/>
                    <a:pt x="144042" y="46425"/>
                  </a:cubicBezTo>
                  <a:cubicBezTo>
                    <a:pt x="187452" y="50102"/>
                    <a:pt x="178137" y="60936"/>
                    <a:pt x="185393" y="62407"/>
                  </a:cubicBezTo>
                  <a:cubicBezTo>
                    <a:pt x="192648" y="63877"/>
                    <a:pt x="202722" y="65250"/>
                    <a:pt x="204193" y="71819"/>
                  </a:cubicBezTo>
                  <a:cubicBezTo>
                    <a:pt x="205664" y="78388"/>
                    <a:pt x="200565" y="84075"/>
                    <a:pt x="209291" y="85644"/>
                  </a:cubicBezTo>
                  <a:cubicBezTo>
                    <a:pt x="218017" y="87212"/>
                    <a:pt x="225371" y="92997"/>
                    <a:pt x="231842" y="103758"/>
                  </a:cubicBezTo>
                  <a:cubicBezTo>
                    <a:pt x="238313" y="114518"/>
                    <a:pt x="252015" y="130720"/>
                    <a:pt x="240445" y="141481"/>
                  </a:cubicBezTo>
                  <a:cubicBezTo>
                    <a:pt x="228876" y="152241"/>
                    <a:pt x="203678" y="173346"/>
                    <a:pt x="199193" y="179228"/>
                  </a:cubicBezTo>
                  <a:cubicBezTo>
                    <a:pt x="194707" y="185111"/>
                    <a:pt x="198310" y="191484"/>
                    <a:pt x="200565" y="200970"/>
                  </a:cubicBezTo>
                  <a:cubicBezTo>
                    <a:pt x="202820" y="210456"/>
                    <a:pt x="202158" y="235629"/>
                    <a:pt x="194094" y="250949"/>
                  </a:cubicBezTo>
                  <a:cubicBezTo>
                    <a:pt x="188286" y="261555"/>
                    <a:pt x="181733" y="271737"/>
                    <a:pt x="174485" y="281417"/>
                  </a:cubicBezTo>
                  <a:lnTo>
                    <a:pt x="193285" y="290805"/>
                  </a:lnTo>
                  <a:cubicBezTo>
                    <a:pt x="193285" y="290805"/>
                    <a:pt x="215149" y="272127"/>
                    <a:pt x="220934" y="233595"/>
                  </a:cubicBezTo>
                  <a:cubicBezTo>
                    <a:pt x="226719" y="195063"/>
                    <a:pt x="220934" y="183518"/>
                    <a:pt x="220934" y="183518"/>
                  </a:cubicBezTo>
                  <a:cubicBezTo>
                    <a:pt x="220934" y="183518"/>
                    <a:pt x="254245" y="151653"/>
                    <a:pt x="310769" y="121896"/>
                  </a:cubicBezTo>
                  <a:cubicBezTo>
                    <a:pt x="367292" y="92139"/>
                    <a:pt x="399941" y="86305"/>
                    <a:pt x="399941" y="86305"/>
                  </a:cubicBezTo>
                  <a:cubicBezTo>
                    <a:pt x="399941" y="86305"/>
                    <a:pt x="397098" y="103758"/>
                    <a:pt x="400726" y="109542"/>
                  </a:cubicBezTo>
                  <a:cubicBezTo>
                    <a:pt x="404353" y="115327"/>
                    <a:pt x="406510" y="126994"/>
                    <a:pt x="402883" y="132779"/>
                  </a:cubicBezTo>
                  <a:cubicBezTo>
                    <a:pt x="399255" y="138564"/>
                    <a:pt x="392000" y="157462"/>
                    <a:pt x="393495" y="165404"/>
                  </a:cubicBezTo>
                  <a:cubicBezTo>
                    <a:pt x="394990" y="173346"/>
                    <a:pt x="399941" y="187954"/>
                    <a:pt x="394157" y="192367"/>
                  </a:cubicBezTo>
                  <a:cubicBezTo>
                    <a:pt x="388372" y="196779"/>
                    <a:pt x="377513" y="210603"/>
                    <a:pt x="377513" y="215603"/>
                  </a:cubicBezTo>
                  <a:cubicBezTo>
                    <a:pt x="377513" y="220604"/>
                    <a:pt x="376043" y="231462"/>
                    <a:pt x="368787" y="232933"/>
                  </a:cubicBezTo>
                  <a:cubicBezTo>
                    <a:pt x="358808" y="234430"/>
                    <a:pt x="349750" y="239607"/>
                    <a:pt x="343393" y="247444"/>
                  </a:cubicBezTo>
                  <a:cubicBezTo>
                    <a:pt x="334006" y="258302"/>
                    <a:pt x="323784" y="283696"/>
                    <a:pt x="323784" y="283696"/>
                  </a:cubicBezTo>
                  <a:cubicBezTo>
                    <a:pt x="323784" y="283696"/>
                    <a:pt x="312215" y="281637"/>
                    <a:pt x="288316" y="295364"/>
                  </a:cubicBezTo>
                  <a:cubicBezTo>
                    <a:pt x="264418" y="309090"/>
                    <a:pt x="263609" y="324361"/>
                    <a:pt x="263609" y="324361"/>
                  </a:cubicBezTo>
                  <a:lnTo>
                    <a:pt x="281747" y="330807"/>
                  </a:lnTo>
                  <a:cubicBezTo>
                    <a:pt x="286932" y="318585"/>
                    <a:pt x="297757" y="309664"/>
                    <a:pt x="310744" y="306909"/>
                  </a:cubicBezTo>
                  <a:cubicBezTo>
                    <a:pt x="332510" y="302595"/>
                    <a:pt x="336922" y="300340"/>
                    <a:pt x="336922" y="300340"/>
                  </a:cubicBezTo>
                  <a:cubicBezTo>
                    <a:pt x="336922" y="300340"/>
                    <a:pt x="349178" y="267813"/>
                    <a:pt x="365135" y="259111"/>
                  </a:cubicBezTo>
                  <a:cubicBezTo>
                    <a:pt x="373665" y="254174"/>
                    <a:pt x="382974" y="250726"/>
                    <a:pt x="392661" y="248914"/>
                  </a:cubicBezTo>
                  <a:cubicBezTo>
                    <a:pt x="392661" y="248914"/>
                    <a:pt x="392661" y="225114"/>
                    <a:pt x="402172" y="215603"/>
                  </a:cubicBezTo>
                  <a:cubicBezTo>
                    <a:pt x="407419" y="210383"/>
                    <a:pt x="412269" y="204779"/>
                    <a:pt x="416683" y="198838"/>
                  </a:cubicBezTo>
                  <a:cubicBezTo>
                    <a:pt x="416683" y="198838"/>
                    <a:pt x="410212" y="179915"/>
                    <a:pt x="413055" y="162585"/>
                  </a:cubicBezTo>
                  <a:cubicBezTo>
                    <a:pt x="415898" y="145255"/>
                    <a:pt x="428914" y="132215"/>
                    <a:pt x="428914" y="132215"/>
                  </a:cubicBezTo>
                  <a:cubicBezTo>
                    <a:pt x="428914" y="132215"/>
                    <a:pt x="415089" y="114641"/>
                    <a:pt x="418055" y="97311"/>
                  </a:cubicBezTo>
                  <a:cubicBezTo>
                    <a:pt x="421021" y="79981"/>
                    <a:pt x="426757" y="52455"/>
                    <a:pt x="426757" y="52455"/>
                  </a:cubicBezTo>
                  <a:cubicBezTo>
                    <a:pt x="426757" y="52455"/>
                    <a:pt x="365135" y="72064"/>
                    <a:pt x="330353" y="90056"/>
                  </a:cubicBezTo>
                  <a:cubicBezTo>
                    <a:pt x="295572" y="108047"/>
                    <a:pt x="265913" y="124862"/>
                    <a:pt x="265913" y="124862"/>
                  </a:cubicBezTo>
                  <a:lnTo>
                    <a:pt x="255030" y="97213"/>
                  </a:lnTo>
                  <a:lnTo>
                    <a:pt x="267285" y="95865"/>
                  </a:lnTo>
                  <a:cubicBezTo>
                    <a:pt x="267285" y="95865"/>
                    <a:pt x="249858" y="71844"/>
                    <a:pt x="234661" y="64588"/>
                  </a:cubicBezTo>
                  <a:cubicBezTo>
                    <a:pt x="226176" y="60661"/>
                    <a:pt x="218160" y="55794"/>
                    <a:pt x="210762" y="50077"/>
                  </a:cubicBezTo>
                  <a:lnTo>
                    <a:pt x="218115" y="37822"/>
                  </a:lnTo>
                  <a:cubicBezTo>
                    <a:pt x="218115" y="37822"/>
                    <a:pt x="204977" y="26816"/>
                    <a:pt x="165881" y="24610"/>
                  </a:cubicBezTo>
                  <a:cubicBezTo>
                    <a:pt x="126786" y="22404"/>
                    <a:pt x="118746" y="29708"/>
                    <a:pt x="118746" y="29708"/>
                  </a:cubicBezTo>
                  <a:lnTo>
                    <a:pt x="118060" y="9437"/>
                  </a:lnTo>
                  <a:cubicBezTo>
                    <a:pt x="118060" y="9437"/>
                    <a:pt x="103353" y="6030"/>
                    <a:pt x="98450" y="17355"/>
                  </a:cubicBezTo>
                  <a:cubicBezTo>
                    <a:pt x="97764" y="18948"/>
                    <a:pt x="94823" y="25"/>
                    <a:pt x="94823" y="25"/>
                  </a:cubicBezTo>
                  <a:cubicBezTo>
                    <a:pt x="94823" y="25"/>
                    <a:pt x="85410" y="-1446"/>
                    <a:pt x="67296" y="18139"/>
                  </a:cubicBezTo>
                  <a:cubicBezTo>
                    <a:pt x="49182" y="37724"/>
                    <a:pt x="52001" y="51450"/>
                    <a:pt x="52001" y="51450"/>
                  </a:cubicBezTo>
                  <a:cubicBezTo>
                    <a:pt x="52001" y="51450"/>
                    <a:pt x="36191" y="61132"/>
                    <a:pt x="30725" y="67897"/>
                  </a:cubicBezTo>
                  <a:cubicBezTo>
                    <a:pt x="27338" y="72641"/>
                    <a:pt x="25614" y="78372"/>
                    <a:pt x="25823" y="84197"/>
                  </a:cubicBezTo>
                  <a:cubicBezTo>
                    <a:pt x="25823" y="84197"/>
                    <a:pt x="18470" y="96453"/>
                    <a:pt x="11312" y="106625"/>
                  </a:cubicBezTo>
                  <a:cubicBezTo>
                    <a:pt x="4155" y="116798"/>
                    <a:pt x="-5552" y="134961"/>
                    <a:pt x="3959" y="147069"/>
                  </a:cubicBezTo>
                  <a:cubicBezTo>
                    <a:pt x="13469" y="159178"/>
                    <a:pt x="26828" y="158516"/>
                    <a:pt x="31706" y="152511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9" name="Freeform 788">
              <a:extLst>
                <a:ext uri="{FF2B5EF4-FFF2-40B4-BE49-F238E27FC236}">
                  <a16:creationId xmlns:a16="http://schemas.microsoft.com/office/drawing/2014/main" id="{0D885BED-7099-11BA-37D9-233C5C655B5E}"/>
                </a:ext>
              </a:extLst>
            </p:cNvPr>
            <p:cNvSpPr/>
            <p:nvPr/>
          </p:nvSpPr>
          <p:spPr>
            <a:xfrm>
              <a:off x="77823" y="3088756"/>
              <a:ext cx="47184" cy="42944"/>
            </a:xfrm>
            <a:custGeom>
              <a:avLst/>
              <a:gdLst>
                <a:gd name="connsiteX0" fmla="*/ 30933 w 47184"/>
                <a:gd name="connsiteY0" fmla="*/ 32625 h 42944"/>
                <a:gd name="connsiteX1" fmla="*/ 47185 w 47184"/>
                <a:gd name="connsiteY1" fmla="*/ 12697 h 42944"/>
                <a:gd name="connsiteX2" fmla="*/ 37380 w 47184"/>
                <a:gd name="connsiteY2" fmla="*/ 0 h 42944"/>
                <a:gd name="connsiteX3" fmla="*/ 20516 w 47184"/>
                <a:gd name="connsiteY3" fmla="*/ 20639 h 42944"/>
                <a:gd name="connsiteX4" fmla="*/ 0 w 47184"/>
                <a:gd name="connsiteY4" fmla="*/ 24242 h 42944"/>
                <a:gd name="connsiteX5" fmla="*/ 4755 w 47184"/>
                <a:gd name="connsiteY5" fmla="*/ 42944 h 42944"/>
                <a:gd name="connsiteX6" fmla="*/ 30811 w 47184"/>
                <a:gd name="connsiteY6" fmla="*/ 32625 h 4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184" h="42944">
                  <a:moveTo>
                    <a:pt x="30933" y="32625"/>
                  </a:moveTo>
                  <a:cubicBezTo>
                    <a:pt x="37304" y="26820"/>
                    <a:pt x="42780" y="20105"/>
                    <a:pt x="47185" y="12697"/>
                  </a:cubicBezTo>
                  <a:lnTo>
                    <a:pt x="37380" y="0"/>
                  </a:lnTo>
                  <a:cubicBezTo>
                    <a:pt x="37380" y="0"/>
                    <a:pt x="30149" y="15197"/>
                    <a:pt x="20516" y="20639"/>
                  </a:cubicBezTo>
                  <a:cubicBezTo>
                    <a:pt x="14206" y="23907"/>
                    <a:pt x="7046" y="25165"/>
                    <a:pt x="0" y="24242"/>
                  </a:cubicBezTo>
                  <a:lnTo>
                    <a:pt x="4755" y="42944"/>
                  </a:lnTo>
                  <a:cubicBezTo>
                    <a:pt x="4755" y="42944"/>
                    <a:pt x="20614" y="41694"/>
                    <a:pt x="30811" y="3262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0" name="Freeform 789">
              <a:extLst>
                <a:ext uri="{FF2B5EF4-FFF2-40B4-BE49-F238E27FC236}">
                  <a16:creationId xmlns:a16="http://schemas.microsoft.com/office/drawing/2014/main" id="{88F66B7F-BF64-EB8C-8248-53676764BA1F}"/>
                </a:ext>
              </a:extLst>
            </p:cNvPr>
            <p:cNvSpPr/>
            <p:nvPr/>
          </p:nvSpPr>
          <p:spPr>
            <a:xfrm>
              <a:off x="149765" y="3006103"/>
              <a:ext cx="22820" cy="15711"/>
            </a:xfrm>
            <a:custGeom>
              <a:avLst/>
              <a:gdLst>
                <a:gd name="connsiteX0" fmla="*/ 9069 w 22820"/>
                <a:gd name="connsiteY0" fmla="*/ 74 h 15711"/>
                <a:gd name="connsiteX1" fmla="*/ 0 w 22820"/>
                <a:gd name="connsiteY1" fmla="*/ 5515 h 15711"/>
                <a:gd name="connsiteX2" fmla="*/ 2451 w 22820"/>
                <a:gd name="connsiteY2" fmla="*/ 15712 h 15711"/>
                <a:gd name="connsiteX3" fmla="*/ 20590 w 22820"/>
                <a:gd name="connsiteY3" fmla="*/ 2451 h 15711"/>
                <a:gd name="connsiteX4" fmla="*/ 9020 w 22820"/>
                <a:gd name="connsiteY4" fmla="*/ 0 h 1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20" h="15711">
                  <a:moveTo>
                    <a:pt x="9069" y="74"/>
                  </a:moveTo>
                  <a:cubicBezTo>
                    <a:pt x="6618" y="74"/>
                    <a:pt x="0" y="1887"/>
                    <a:pt x="0" y="5515"/>
                  </a:cubicBezTo>
                  <a:cubicBezTo>
                    <a:pt x="366" y="9007"/>
                    <a:pt x="1190" y="12435"/>
                    <a:pt x="2451" y="15712"/>
                  </a:cubicBezTo>
                  <a:cubicBezTo>
                    <a:pt x="2451" y="15712"/>
                    <a:pt x="12256" y="4829"/>
                    <a:pt x="20590" y="2451"/>
                  </a:cubicBezTo>
                  <a:cubicBezTo>
                    <a:pt x="28924" y="74"/>
                    <a:pt x="11398" y="0"/>
                    <a:pt x="9020" y="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1" name="Freeform 790">
              <a:extLst>
                <a:ext uri="{FF2B5EF4-FFF2-40B4-BE49-F238E27FC236}">
                  <a16:creationId xmlns:a16="http://schemas.microsoft.com/office/drawing/2014/main" id="{7444869F-0F6C-4F4B-953B-762EF081BE06}"/>
                </a:ext>
              </a:extLst>
            </p:cNvPr>
            <p:cNvSpPr/>
            <p:nvPr/>
          </p:nvSpPr>
          <p:spPr>
            <a:xfrm>
              <a:off x="112904" y="3021227"/>
              <a:ext cx="147531" cy="226956"/>
            </a:xfrm>
            <a:custGeom>
              <a:avLst/>
              <a:gdLst>
                <a:gd name="connsiteX0" fmla="*/ 21908 w 147531"/>
                <a:gd name="connsiteY0" fmla="*/ 225922 h 226956"/>
                <a:gd name="connsiteX1" fmla="*/ 37645 w 147531"/>
                <a:gd name="connsiteY1" fmla="*/ 180600 h 226956"/>
                <a:gd name="connsiteX2" fmla="*/ 113115 w 147531"/>
                <a:gd name="connsiteY2" fmla="*/ 105595 h 226956"/>
                <a:gd name="connsiteX3" fmla="*/ 147432 w 147531"/>
                <a:gd name="connsiteY3" fmla="*/ 39218 h 226956"/>
                <a:gd name="connsiteX4" fmla="*/ 111179 w 147531"/>
                <a:gd name="connsiteY4" fmla="*/ 0 h 226956"/>
                <a:gd name="connsiteX5" fmla="*/ 103826 w 147531"/>
                <a:gd name="connsiteY5" fmla="*/ 15075 h 226956"/>
                <a:gd name="connsiteX6" fmla="*/ 71961 w 147531"/>
                <a:gd name="connsiteY6" fmla="*/ 39316 h 226956"/>
                <a:gd name="connsiteX7" fmla="*/ 62916 w 147531"/>
                <a:gd name="connsiteY7" fmla="*/ 54955 h 226956"/>
                <a:gd name="connsiteX8" fmla="*/ 63480 w 147531"/>
                <a:gd name="connsiteY8" fmla="*/ 71941 h 226956"/>
                <a:gd name="connsiteX9" fmla="*/ 79780 w 147531"/>
                <a:gd name="connsiteY9" fmla="*/ 54955 h 226956"/>
                <a:gd name="connsiteX10" fmla="*/ 102796 w 147531"/>
                <a:gd name="connsiteY10" fmla="*/ 42944 h 226956"/>
                <a:gd name="connsiteX11" fmla="*/ 117282 w 147531"/>
                <a:gd name="connsiteY11" fmla="*/ 25933 h 226956"/>
                <a:gd name="connsiteX12" fmla="*/ 116621 w 147531"/>
                <a:gd name="connsiteY12" fmla="*/ 74956 h 226956"/>
                <a:gd name="connsiteX13" fmla="*/ 38650 w 147531"/>
                <a:gd name="connsiteY13" fmla="*/ 144520 h 226956"/>
                <a:gd name="connsiteX14" fmla="*/ 608 w 147531"/>
                <a:gd name="connsiteY14" fmla="*/ 226486 h 226956"/>
                <a:gd name="connsiteX15" fmla="*/ 21810 w 147531"/>
                <a:gd name="connsiteY15" fmla="*/ 225922 h 22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531" h="226956">
                  <a:moveTo>
                    <a:pt x="21908" y="225922"/>
                  </a:moveTo>
                  <a:cubicBezTo>
                    <a:pt x="25896" y="210407"/>
                    <a:pt x="31159" y="195248"/>
                    <a:pt x="37645" y="180600"/>
                  </a:cubicBezTo>
                  <a:cubicBezTo>
                    <a:pt x="48528" y="155917"/>
                    <a:pt x="90222" y="123734"/>
                    <a:pt x="113115" y="105595"/>
                  </a:cubicBezTo>
                  <a:cubicBezTo>
                    <a:pt x="136009" y="87457"/>
                    <a:pt x="148804" y="65715"/>
                    <a:pt x="147432" y="39218"/>
                  </a:cubicBezTo>
                  <a:cubicBezTo>
                    <a:pt x="146059" y="12721"/>
                    <a:pt x="111179" y="0"/>
                    <a:pt x="111179" y="0"/>
                  </a:cubicBezTo>
                  <a:cubicBezTo>
                    <a:pt x="109299" y="5284"/>
                    <a:pt x="106832" y="10340"/>
                    <a:pt x="103826" y="15075"/>
                  </a:cubicBezTo>
                  <a:cubicBezTo>
                    <a:pt x="98384" y="24119"/>
                    <a:pt x="77868" y="38066"/>
                    <a:pt x="71961" y="39316"/>
                  </a:cubicBezTo>
                  <a:cubicBezTo>
                    <a:pt x="66053" y="40566"/>
                    <a:pt x="61102" y="50739"/>
                    <a:pt x="62916" y="54955"/>
                  </a:cubicBezTo>
                  <a:cubicBezTo>
                    <a:pt x="64730" y="59171"/>
                    <a:pt x="64044" y="68313"/>
                    <a:pt x="63480" y="71941"/>
                  </a:cubicBezTo>
                  <a:cubicBezTo>
                    <a:pt x="62916" y="75569"/>
                    <a:pt x="74927" y="61622"/>
                    <a:pt x="79780" y="54955"/>
                  </a:cubicBezTo>
                  <a:cubicBezTo>
                    <a:pt x="84633" y="48288"/>
                    <a:pt x="94291" y="47601"/>
                    <a:pt x="102796" y="42944"/>
                  </a:cubicBezTo>
                  <a:cubicBezTo>
                    <a:pt x="111302" y="38287"/>
                    <a:pt x="117282" y="25933"/>
                    <a:pt x="117282" y="25933"/>
                  </a:cubicBezTo>
                  <a:cubicBezTo>
                    <a:pt x="117282" y="25933"/>
                    <a:pt x="139049" y="40444"/>
                    <a:pt x="116621" y="74956"/>
                  </a:cubicBezTo>
                  <a:cubicBezTo>
                    <a:pt x="101914" y="97850"/>
                    <a:pt x="74951" y="102826"/>
                    <a:pt x="38650" y="144520"/>
                  </a:cubicBezTo>
                  <a:cubicBezTo>
                    <a:pt x="2348" y="186214"/>
                    <a:pt x="5486" y="225162"/>
                    <a:pt x="608" y="226486"/>
                  </a:cubicBezTo>
                  <a:cubicBezTo>
                    <a:pt x="-4270" y="227810"/>
                    <a:pt x="21810" y="225922"/>
                    <a:pt x="21810" y="22592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2" name="Freeform 791">
              <a:extLst>
                <a:ext uri="{FF2B5EF4-FFF2-40B4-BE49-F238E27FC236}">
                  <a16:creationId xmlns:a16="http://schemas.microsoft.com/office/drawing/2014/main" id="{2D214F33-B1C5-D885-F4DD-90CB8AD57574}"/>
                </a:ext>
              </a:extLst>
            </p:cNvPr>
            <p:cNvSpPr/>
            <p:nvPr/>
          </p:nvSpPr>
          <p:spPr>
            <a:xfrm>
              <a:off x="100840" y="3152339"/>
              <a:ext cx="30810" cy="40541"/>
            </a:xfrm>
            <a:custGeom>
              <a:avLst/>
              <a:gdLst>
                <a:gd name="connsiteX0" fmla="*/ 30811 w 30810"/>
                <a:gd name="connsiteY0" fmla="*/ 27870 h 40541"/>
                <a:gd name="connsiteX1" fmla="*/ 10859 w 30810"/>
                <a:gd name="connsiteY1" fmla="*/ 0 h 40541"/>
                <a:gd name="connsiteX2" fmla="*/ 0 w 30810"/>
                <a:gd name="connsiteY2" fmla="*/ 13922 h 40541"/>
                <a:gd name="connsiteX3" fmla="*/ 20614 w 30810"/>
                <a:gd name="connsiteY3" fmla="*/ 40542 h 40541"/>
                <a:gd name="connsiteX4" fmla="*/ 30811 w 30810"/>
                <a:gd name="connsiteY4" fmla="*/ 27870 h 4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0541">
                  <a:moveTo>
                    <a:pt x="30811" y="27870"/>
                  </a:moveTo>
                  <a:lnTo>
                    <a:pt x="10859" y="0"/>
                  </a:lnTo>
                  <a:lnTo>
                    <a:pt x="0" y="13922"/>
                  </a:lnTo>
                  <a:lnTo>
                    <a:pt x="20614" y="40542"/>
                  </a:lnTo>
                  <a:cubicBezTo>
                    <a:pt x="20614" y="40542"/>
                    <a:pt x="24806" y="31497"/>
                    <a:pt x="30811" y="2787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F57ED0B6-CE7C-14CF-F1AA-0A7CBA7CEAA8}"/>
                </a:ext>
              </a:extLst>
            </p:cNvPr>
            <p:cNvSpPr/>
            <p:nvPr/>
          </p:nvSpPr>
          <p:spPr>
            <a:xfrm>
              <a:off x="87015" y="3173958"/>
              <a:ext cx="30810" cy="41130"/>
            </a:xfrm>
            <a:custGeom>
              <a:avLst/>
              <a:gdLst>
                <a:gd name="connsiteX0" fmla="*/ 30811 w 30810"/>
                <a:gd name="connsiteY0" fmla="*/ 23556 h 41130"/>
                <a:gd name="connsiteX1" fmla="*/ 8383 w 30810"/>
                <a:gd name="connsiteY1" fmla="*/ 0 h 41130"/>
                <a:gd name="connsiteX2" fmla="*/ 0 w 30810"/>
                <a:gd name="connsiteY2" fmla="*/ 18800 h 41130"/>
                <a:gd name="connsiteX3" fmla="*/ 26497 w 30810"/>
                <a:gd name="connsiteY3" fmla="*/ 41130 h 41130"/>
                <a:gd name="connsiteX4" fmla="*/ 30811 w 30810"/>
                <a:gd name="connsiteY4" fmla="*/ 23556 h 4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1130">
                  <a:moveTo>
                    <a:pt x="30811" y="23556"/>
                  </a:moveTo>
                  <a:lnTo>
                    <a:pt x="8383" y="0"/>
                  </a:lnTo>
                  <a:lnTo>
                    <a:pt x="0" y="18800"/>
                  </a:lnTo>
                  <a:lnTo>
                    <a:pt x="26497" y="41130"/>
                  </a:lnTo>
                  <a:cubicBezTo>
                    <a:pt x="26497" y="41130"/>
                    <a:pt x="25369" y="35689"/>
                    <a:pt x="30811" y="23556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4" name="Freeform 793">
              <a:extLst>
                <a:ext uri="{FF2B5EF4-FFF2-40B4-BE49-F238E27FC236}">
                  <a16:creationId xmlns:a16="http://schemas.microsoft.com/office/drawing/2014/main" id="{3F65B069-0929-8770-1EA0-19491717BC4F}"/>
                </a:ext>
              </a:extLst>
            </p:cNvPr>
            <p:cNvSpPr/>
            <p:nvPr/>
          </p:nvSpPr>
          <p:spPr>
            <a:xfrm>
              <a:off x="80275" y="3205455"/>
              <a:ext cx="30222" cy="33188"/>
            </a:xfrm>
            <a:custGeom>
              <a:avLst/>
              <a:gdLst>
                <a:gd name="connsiteX0" fmla="*/ 3064 w 30222"/>
                <a:gd name="connsiteY0" fmla="*/ 0 h 33188"/>
                <a:gd name="connsiteX1" fmla="*/ 0 w 30222"/>
                <a:gd name="connsiteY1" fmla="*/ 18702 h 33188"/>
                <a:gd name="connsiteX2" fmla="*/ 27771 w 30222"/>
                <a:gd name="connsiteY2" fmla="*/ 33189 h 33188"/>
                <a:gd name="connsiteX3" fmla="*/ 30223 w 30222"/>
                <a:gd name="connsiteY3" fmla="*/ 18138 h 33188"/>
                <a:gd name="connsiteX4" fmla="*/ 3064 w 30222"/>
                <a:gd name="connsiteY4" fmla="*/ 0 h 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22" h="33188">
                  <a:moveTo>
                    <a:pt x="3064" y="0"/>
                  </a:moveTo>
                  <a:lnTo>
                    <a:pt x="0" y="18702"/>
                  </a:lnTo>
                  <a:lnTo>
                    <a:pt x="27771" y="33189"/>
                  </a:lnTo>
                  <a:cubicBezTo>
                    <a:pt x="27771" y="33189"/>
                    <a:pt x="26619" y="28433"/>
                    <a:pt x="30223" y="18138"/>
                  </a:cubicBezTo>
                  <a:lnTo>
                    <a:pt x="3064" y="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5" name="Freeform 794">
              <a:extLst>
                <a:ext uri="{FF2B5EF4-FFF2-40B4-BE49-F238E27FC236}">
                  <a16:creationId xmlns:a16="http://schemas.microsoft.com/office/drawing/2014/main" id="{8F714929-FFB6-1DD5-78AE-7EB30836DC75}"/>
                </a:ext>
              </a:extLst>
            </p:cNvPr>
            <p:cNvSpPr/>
            <p:nvPr/>
          </p:nvSpPr>
          <p:spPr>
            <a:xfrm>
              <a:off x="354607" y="3048312"/>
              <a:ext cx="111821" cy="76696"/>
            </a:xfrm>
            <a:custGeom>
              <a:avLst/>
              <a:gdLst>
                <a:gd name="connsiteX0" fmla="*/ 111821 w 111821"/>
                <a:gd name="connsiteY0" fmla="*/ 21742 h 76696"/>
                <a:gd name="connsiteX1" fmla="*/ 110007 w 111821"/>
                <a:gd name="connsiteY1" fmla="*/ 0 h 76696"/>
                <a:gd name="connsiteX2" fmla="*/ 0 w 111821"/>
                <a:gd name="connsiteY2" fmla="*/ 54955 h 76696"/>
                <a:gd name="connsiteX3" fmla="*/ 2500 w 111821"/>
                <a:gd name="connsiteY3" fmla="*/ 76696 h 76696"/>
                <a:gd name="connsiteX4" fmla="*/ 111821 w 111821"/>
                <a:gd name="connsiteY4" fmla="*/ 21742 h 76696"/>
                <a:gd name="connsiteX5" fmla="*/ 111821 w 111821"/>
                <a:gd name="connsiteY5" fmla="*/ 21742 h 7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21" h="76696">
                  <a:moveTo>
                    <a:pt x="111821" y="21742"/>
                  </a:moveTo>
                  <a:lnTo>
                    <a:pt x="110007" y="0"/>
                  </a:lnTo>
                  <a:lnTo>
                    <a:pt x="0" y="54955"/>
                  </a:lnTo>
                  <a:lnTo>
                    <a:pt x="2500" y="76696"/>
                  </a:lnTo>
                  <a:lnTo>
                    <a:pt x="111821" y="21742"/>
                  </a:lnTo>
                  <a:lnTo>
                    <a:pt x="111821" y="21742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6" name="Freeform 795">
              <a:extLst>
                <a:ext uri="{FF2B5EF4-FFF2-40B4-BE49-F238E27FC236}">
                  <a16:creationId xmlns:a16="http://schemas.microsoft.com/office/drawing/2014/main" id="{DC8D03E3-B08B-02C0-E8EB-D8BCF5B6302F}"/>
                </a:ext>
              </a:extLst>
            </p:cNvPr>
            <p:cNvSpPr/>
            <p:nvPr/>
          </p:nvSpPr>
          <p:spPr>
            <a:xfrm>
              <a:off x="350955" y="3120817"/>
              <a:ext cx="108806" cy="31399"/>
            </a:xfrm>
            <a:custGeom>
              <a:avLst/>
              <a:gdLst>
                <a:gd name="connsiteX0" fmla="*/ 45346 w 108806"/>
                <a:gd name="connsiteY0" fmla="*/ 25958 h 31399"/>
                <a:gd name="connsiteX1" fmla="*/ 105865 w 108806"/>
                <a:gd name="connsiteY1" fmla="*/ 19952 h 31399"/>
                <a:gd name="connsiteX2" fmla="*/ 108806 w 108806"/>
                <a:gd name="connsiteY2" fmla="*/ 0 h 31399"/>
                <a:gd name="connsiteX3" fmla="*/ 4902 w 108806"/>
                <a:gd name="connsiteY3" fmla="*/ 12133 h 31399"/>
                <a:gd name="connsiteX4" fmla="*/ 0 w 108806"/>
                <a:gd name="connsiteY4" fmla="*/ 31399 h 31399"/>
                <a:gd name="connsiteX5" fmla="*/ 45322 w 108806"/>
                <a:gd name="connsiteY5" fmla="*/ 25958 h 3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806" h="31399">
                  <a:moveTo>
                    <a:pt x="45346" y="25958"/>
                  </a:moveTo>
                  <a:cubicBezTo>
                    <a:pt x="70054" y="23506"/>
                    <a:pt x="105865" y="19952"/>
                    <a:pt x="105865" y="19952"/>
                  </a:cubicBezTo>
                  <a:lnTo>
                    <a:pt x="108806" y="0"/>
                  </a:lnTo>
                  <a:lnTo>
                    <a:pt x="4902" y="12133"/>
                  </a:lnTo>
                  <a:lnTo>
                    <a:pt x="0" y="31399"/>
                  </a:lnTo>
                  <a:cubicBezTo>
                    <a:pt x="0" y="31399"/>
                    <a:pt x="20639" y="28433"/>
                    <a:pt x="45322" y="2595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7" name="Freeform 796">
              <a:extLst>
                <a:ext uri="{FF2B5EF4-FFF2-40B4-BE49-F238E27FC236}">
                  <a16:creationId xmlns:a16="http://schemas.microsoft.com/office/drawing/2014/main" id="{3F2EB752-323E-4894-1E2E-59F684BDF2F4}"/>
                </a:ext>
              </a:extLst>
            </p:cNvPr>
            <p:cNvSpPr/>
            <p:nvPr/>
          </p:nvSpPr>
          <p:spPr>
            <a:xfrm>
              <a:off x="339557" y="3158319"/>
              <a:ext cx="79172" cy="21079"/>
            </a:xfrm>
            <a:custGeom>
              <a:avLst/>
              <a:gdLst>
                <a:gd name="connsiteX0" fmla="*/ 0 w 79172"/>
                <a:gd name="connsiteY0" fmla="*/ 18138 h 21079"/>
                <a:gd name="connsiteX1" fmla="*/ 73755 w 79172"/>
                <a:gd name="connsiteY1" fmla="*/ 21080 h 21079"/>
                <a:gd name="connsiteX2" fmla="*/ 79172 w 79172"/>
                <a:gd name="connsiteY2" fmla="*/ 4755 h 21079"/>
                <a:gd name="connsiteX3" fmla="*/ 9608 w 79172"/>
                <a:gd name="connsiteY3" fmla="*/ 0 h 21079"/>
                <a:gd name="connsiteX4" fmla="*/ 0 w 79172"/>
                <a:gd name="connsiteY4" fmla="*/ 18138 h 2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72" h="21079">
                  <a:moveTo>
                    <a:pt x="0" y="18138"/>
                  </a:moveTo>
                  <a:lnTo>
                    <a:pt x="73755" y="21080"/>
                  </a:lnTo>
                  <a:lnTo>
                    <a:pt x="79172" y="4755"/>
                  </a:lnTo>
                  <a:lnTo>
                    <a:pt x="9608" y="0"/>
                  </a:lnTo>
                  <a:cubicBezTo>
                    <a:pt x="5417" y="3628"/>
                    <a:pt x="0" y="18138"/>
                    <a:pt x="0" y="1813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8" name="Freeform 797">
              <a:extLst>
                <a:ext uri="{FF2B5EF4-FFF2-40B4-BE49-F238E27FC236}">
                  <a16:creationId xmlns:a16="http://schemas.microsoft.com/office/drawing/2014/main" id="{2C9826FD-774F-7B14-D115-04F060C428F3}"/>
                </a:ext>
              </a:extLst>
            </p:cNvPr>
            <p:cNvSpPr/>
            <p:nvPr/>
          </p:nvSpPr>
          <p:spPr>
            <a:xfrm>
              <a:off x="830742" y="3094835"/>
              <a:ext cx="119174" cy="351984"/>
            </a:xfrm>
            <a:custGeom>
              <a:avLst/>
              <a:gdLst>
                <a:gd name="connsiteX0" fmla="*/ 118219 w 119174"/>
                <a:gd name="connsiteY0" fmla="*/ 19192 h 351984"/>
                <a:gd name="connsiteX1" fmla="*/ 35272 w 119174"/>
                <a:gd name="connsiteY1" fmla="*/ 19192 h 351984"/>
                <a:gd name="connsiteX2" fmla="*/ 35272 w 119174"/>
                <a:gd name="connsiteY2" fmla="*/ 148883 h 351984"/>
                <a:gd name="connsiteX3" fmla="*/ 108684 w 119174"/>
                <a:gd name="connsiteY3" fmla="*/ 148883 h 351984"/>
                <a:gd name="connsiteX4" fmla="*/ 108684 w 119174"/>
                <a:gd name="connsiteY4" fmla="*/ 167953 h 351984"/>
                <a:gd name="connsiteX5" fmla="*/ 36228 w 119174"/>
                <a:gd name="connsiteY5" fmla="*/ 167953 h 351984"/>
                <a:gd name="connsiteX6" fmla="*/ 36228 w 119174"/>
                <a:gd name="connsiteY6" fmla="*/ 332915 h 351984"/>
                <a:gd name="connsiteX7" fmla="*/ 119175 w 119174"/>
                <a:gd name="connsiteY7" fmla="*/ 332915 h 351984"/>
                <a:gd name="connsiteX8" fmla="*/ 119175 w 119174"/>
                <a:gd name="connsiteY8" fmla="*/ 351985 h 351984"/>
                <a:gd name="connsiteX9" fmla="*/ 17158 w 119174"/>
                <a:gd name="connsiteY9" fmla="*/ 351985 h 351984"/>
                <a:gd name="connsiteX10" fmla="*/ 0 w 119174"/>
                <a:gd name="connsiteY10" fmla="*/ 341494 h 351984"/>
                <a:gd name="connsiteX11" fmla="*/ 0 w 119174"/>
                <a:gd name="connsiteY11" fmla="*/ 0 h 351984"/>
                <a:gd name="connsiteX12" fmla="*/ 118243 w 119174"/>
                <a:gd name="connsiteY12" fmla="*/ 0 h 351984"/>
                <a:gd name="connsiteX13" fmla="*/ 118243 w 119174"/>
                <a:gd name="connsiteY13" fmla="*/ 19192 h 35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74" h="351984">
                  <a:moveTo>
                    <a:pt x="118219" y="19192"/>
                  </a:moveTo>
                  <a:lnTo>
                    <a:pt x="35272" y="19192"/>
                  </a:lnTo>
                  <a:lnTo>
                    <a:pt x="35272" y="148883"/>
                  </a:lnTo>
                  <a:lnTo>
                    <a:pt x="108684" y="148883"/>
                  </a:lnTo>
                  <a:lnTo>
                    <a:pt x="108684" y="167953"/>
                  </a:lnTo>
                  <a:lnTo>
                    <a:pt x="36228" y="167953"/>
                  </a:lnTo>
                  <a:lnTo>
                    <a:pt x="36228" y="332915"/>
                  </a:lnTo>
                  <a:lnTo>
                    <a:pt x="119175" y="332915"/>
                  </a:lnTo>
                  <a:lnTo>
                    <a:pt x="119175" y="351985"/>
                  </a:lnTo>
                  <a:lnTo>
                    <a:pt x="17158" y="351985"/>
                  </a:lnTo>
                  <a:cubicBezTo>
                    <a:pt x="10466" y="351985"/>
                    <a:pt x="0" y="351985"/>
                    <a:pt x="0" y="341494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192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9" name="Freeform 798">
              <a:extLst>
                <a:ext uri="{FF2B5EF4-FFF2-40B4-BE49-F238E27FC236}">
                  <a16:creationId xmlns:a16="http://schemas.microsoft.com/office/drawing/2014/main" id="{362BBD58-CED1-D47C-7A9A-B55BCF5203B4}"/>
                </a:ext>
              </a:extLst>
            </p:cNvPr>
            <p:cNvSpPr/>
            <p:nvPr/>
          </p:nvSpPr>
          <p:spPr>
            <a:xfrm>
              <a:off x="1147307" y="3498195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36 h 351862"/>
                <a:gd name="connsiteX3" fmla="*/ 108806 w 119199"/>
                <a:gd name="connsiteY3" fmla="*/ 148736 h 351862"/>
                <a:gd name="connsiteX4" fmla="*/ 108806 w 119199"/>
                <a:gd name="connsiteY4" fmla="*/ 167805 h 351862"/>
                <a:gd name="connsiteX5" fmla="*/ 36228 w 119199"/>
                <a:gd name="connsiteY5" fmla="*/ 167805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36"/>
                  </a:lnTo>
                  <a:lnTo>
                    <a:pt x="108806" y="148736"/>
                  </a:lnTo>
                  <a:lnTo>
                    <a:pt x="108806" y="167805"/>
                  </a:lnTo>
                  <a:lnTo>
                    <a:pt x="36228" y="167805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0" name="Freeform 799">
              <a:extLst>
                <a:ext uri="{FF2B5EF4-FFF2-40B4-BE49-F238E27FC236}">
                  <a16:creationId xmlns:a16="http://schemas.microsoft.com/office/drawing/2014/main" id="{DB5AA7F3-1417-99B9-85B5-0833EC732430}"/>
                </a:ext>
              </a:extLst>
            </p:cNvPr>
            <p:cNvSpPr/>
            <p:nvPr/>
          </p:nvSpPr>
          <p:spPr>
            <a:xfrm>
              <a:off x="1216087" y="3092359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60 h 351862"/>
                <a:gd name="connsiteX3" fmla="*/ 108806 w 119199"/>
                <a:gd name="connsiteY3" fmla="*/ 148760 h 351862"/>
                <a:gd name="connsiteX4" fmla="*/ 108806 w 119199"/>
                <a:gd name="connsiteY4" fmla="*/ 167830 h 351862"/>
                <a:gd name="connsiteX5" fmla="*/ 36228 w 119199"/>
                <a:gd name="connsiteY5" fmla="*/ 167830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60"/>
                  </a:lnTo>
                  <a:lnTo>
                    <a:pt x="108806" y="148760"/>
                  </a:lnTo>
                  <a:lnTo>
                    <a:pt x="108806" y="167830"/>
                  </a:lnTo>
                  <a:lnTo>
                    <a:pt x="36228" y="167830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C4F5A738-6F18-7170-5EAE-65BCE5D1B67C}"/>
                </a:ext>
              </a:extLst>
            </p:cNvPr>
            <p:cNvSpPr/>
            <p:nvPr/>
          </p:nvSpPr>
          <p:spPr>
            <a:xfrm>
              <a:off x="609452" y="3093645"/>
              <a:ext cx="194527" cy="358163"/>
            </a:xfrm>
            <a:custGeom>
              <a:avLst/>
              <a:gdLst>
                <a:gd name="connsiteX0" fmla="*/ 156432 w 194527"/>
                <a:gd name="connsiteY0" fmla="*/ 179511 h 358163"/>
                <a:gd name="connsiteX1" fmla="*/ 194523 w 194527"/>
                <a:gd name="connsiteY1" fmla="*/ 179511 h 358163"/>
                <a:gd name="connsiteX2" fmla="*/ 194523 w 194527"/>
                <a:gd name="connsiteY2" fmla="*/ 284395 h 358163"/>
                <a:gd name="connsiteX3" fmla="*/ 168786 w 194527"/>
                <a:gd name="connsiteY3" fmla="*/ 340772 h 358163"/>
                <a:gd name="connsiteX4" fmla="*/ 108708 w 194527"/>
                <a:gd name="connsiteY4" fmla="*/ 357930 h 358163"/>
                <a:gd name="connsiteX5" fmla="*/ 0 w 194527"/>
                <a:gd name="connsiteY5" fmla="*/ 176766 h 358163"/>
                <a:gd name="connsiteX6" fmla="*/ 112532 w 194527"/>
                <a:gd name="connsiteY6" fmla="*/ 283 h 358163"/>
                <a:gd name="connsiteX7" fmla="*/ 193567 w 194527"/>
                <a:gd name="connsiteY7" fmla="*/ 56537 h 358163"/>
                <a:gd name="connsiteX8" fmla="*/ 166874 w 194527"/>
                <a:gd name="connsiteY8" fmla="*/ 70852 h 358163"/>
                <a:gd name="connsiteX9" fmla="*/ 110620 w 194527"/>
                <a:gd name="connsiteY9" fmla="*/ 22221 h 358163"/>
                <a:gd name="connsiteX10" fmla="*/ 36228 w 194527"/>
                <a:gd name="connsiteY10" fmla="*/ 172893 h 358163"/>
                <a:gd name="connsiteX11" fmla="*/ 109762 w 194527"/>
                <a:gd name="connsiteY11" fmla="*/ 340698 h 358163"/>
                <a:gd name="connsiteX12" fmla="*/ 156481 w 194527"/>
                <a:gd name="connsiteY12" fmla="*/ 316873 h 358163"/>
                <a:gd name="connsiteX13" fmla="*/ 156481 w 194527"/>
                <a:gd name="connsiteY13" fmla="*/ 179609 h 35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527" h="358163">
                  <a:moveTo>
                    <a:pt x="156432" y="179511"/>
                  </a:moveTo>
                  <a:lnTo>
                    <a:pt x="194523" y="179511"/>
                  </a:lnTo>
                  <a:lnTo>
                    <a:pt x="194523" y="284395"/>
                  </a:lnTo>
                  <a:cubicBezTo>
                    <a:pt x="194523" y="299642"/>
                    <a:pt x="195479" y="321579"/>
                    <a:pt x="168786" y="340772"/>
                  </a:cubicBezTo>
                  <a:cubicBezTo>
                    <a:pt x="142093" y="359964"/>
                    <a:pt x="108708" y="357930"/>
                    <a:pt x="108708" y="357930"/>
                  </a:cubicBezTo>
                  <a:cubicBezTo>
                    <a:pt x="108708" y="357930"/>
                    <a:pt x="0" y="372244"/>
                    <a:pt x="0" y="176766"/>
                  </a:cubicBezTo>
                  <a:cubicBezTo>
                    <a:pt x="0" y="-4399"/>
                    <a:pt x="112532" y="283"/>
                    <a:pt x="112532" y="283"/>
                  </a:cubicBezTo>
                  <a:cubicBezTo>
                    <a:pt x="112532" y="283"/>
                    <a:pt x="159251" y="-7340"/>
                    <a:pt x="193567" y="56537"/>
                  </a:cubicBezTo>
                  <a:lnTo>
                    <a:pt x="166874" y="70852"/>
                  </a:lnTo>
                  <a:cubicBezTo>
                    <a:pt x="166874" y="70852"/>
                    <a:pt x="155427" y="22221"/>
                    <a:pt x="110620" y="22221"/>
                  </a:cubicBezTo>
                  <a:cubicBezTo>
                    <a:pt x="65813" y="22221"/>
                    <a:pt x="36228" y="69896"/>
                    <a:pt x="36228" y="172893"/>
                  </a:cubicBezTo>
                  <a:cubicBezTo>
                    <a:pt x="36228" y="275890"/>
                    <a:pt x="58166" y="340698"/>
                    <a:pt x="109762" y="340698"/>
                  </a:cubicBezTo>
                  <a:cubicBezTo>
                    <a:pt x="136455" y="340698"/>
                    <a:pt x="156481" y="316873"/>
                    <a:pt x="156481" y="316873"/>
                  </a:cubicBezTo>
                  <a:lnTo>
                    <a:pt x="156481" y="179609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2" name="Freeform 801">
              <a:extLst>
                <a:ext uri="{FF2B5EF4-FFF2-40B4-BE49-F238E27FC236}">
                  <a16:creationId xmlns:a16="http://schemas.microsoft.com/office/drawing/2014/main" id="{1C4913BB-4F04-6291-7A75-263B556AF897}"/>
                </a:ext>
              </a:extLst>
            </p:cNvPr>
            <p:cNvSpPr/>
            <p:nvPr/>
          </p:nvSpPr>
          <p:spPr>
            <a:xfrm>
              <a:off x="981389" y="3091967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38 w 189767"/>
                <a:gd name="connsiteY3" fmla="*/ 267003 h 353773"/>
                <a:gd name="connsiteX4" fmla="*/ 165918 w 189767"/>
                <a:gd name="connsiteY4" fmla="*/ 260336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18 w 189767"/>
                <a:gd name="connsiteY8" fmla="*/ 351862 h 353773"/>
                <a:gd name="connsiteX9" fmla="*/ 23850 w 189767"/>
                <a:gd name="connsiteY9" fmla="*/ 85790 h 353773"/>
                <a:gd name="connsiteX10" fmla="*/ 23850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393" y="260336"/>
                    <a:pt x="161138" y="267003"/>
                  </a:cubicBezTo>
                  <a:cubicBezTo>
                    <a:pt x="163884" y="273670"/>
                    <a:pt x="165918" y="267003"/>
                    <a:pt x="165918" y="260336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18" y="351862"/>
                  </a:lnTo>
                  <a:lnTo>
                    <a:pt x="23850" y="85790"/>
                  </a:lnTo>
                  <a:lnTo>
                    <a:pt x="23850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3" name="Freeform 802">
              <a:extLst>
                <a:ext uri="{FF2B5EF4-FFF2-40B4-BE49-F238E27FC236}">
                  <a16:creationId xmlns:a16="http://schemas.microsoft.com/office/drawing/2014/main" id="{11F604FA-4EB3-4A84-4B34-85F7B974785D}"/>
                </a:ext>
              </a:extLst>
            </p:cNvPr>
            <p:cNvSpPr/>
            <p:nvPr/>
          </p:nvSpPr>
          <p:spPr>
            <a:xfrm>
              <a:off x="1295111" y="3495328"/>
              <a:ext cx="189743" cy="353773"/>
            </a:xfrm>
            <a:custGeom>
              <a:avLst/>
              <a:gdLst>
                <a:gd name="connsiteX0" fmla="*/ 0 w 189743"/>
                <a:gd name="connsiteY0" fmla="*/ 353774 h 353773"/>
                <a:gd name="connsiteX1" fmla="*/ 0 w 189743"/>
                <a:gd name="connsiteY1" fmla="*/ 1912 h 353773"/>
                <a:gd name="connsiteX2" fmla="*/ 20026 w 189743"/>
                <a:gd name="connsiteY2" fmla="*/ 1912 h 353773"/>
                <a:gd name="connsiteX3" fmla="*/ 161138 w 189743"/>
                <a:gd name="connsiteY3" fmla="*/ 266979 h 353773"/>
                <a:gd name="connsiteX4" fmla="*/ 165918 w 189743"/>
                <a:gd name="connsiteY4" fmla="*/ 260312 h 353773"/>
                <a:gd name="connsiteX5" fmla="*/ 165918 w 189743"/>
                <a:gd name="connsiteY5" fmla="*/ 0 h 353773"/>
                <a:gd name="connsiteX6" fmla="*/ 189743 w 189743"/>
                <a:gd name="connsiteY6" fmla="*/ 0 h 353773"/>
                <a:gd name="connsiteX7" fmla="*/ 189743 w 189743"/>
                <a:gd name="connsiteY7" fmla="*/ 351862 h 353773"/>
                <a:gd name="connsiteX8" fmla="*/ 165918 w 189743"/>
                <a:gd name="connsiteY8" fmla="*/ 351862 h 353773"/>
                <a:gd name="connsiteX9" fmla="*/ 23752 w 189743"/>
                <a:gd name="connsiteY9" fmla="*/ 85815 h 353773"/>
                <a:gd name="connsiteX10" fmla="*/ 23752 w 189743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43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71" y="260312"/>
                    <a:pt x="161138" y="266979"/>
                  </a:cubicBezTo>
                  <a:cubicBezTo>
                    <a:pt x="164006" y="273646"/>
                    <a:pt x="165918" y="266979"/>
                    <a:pt x="165918" y="260312"/>
                  </a:cubicBezTo>
                  <a:lnTo>
                    <a:pt x="165918" y="0"/>
                  </a:lnTo>
                  <a:lnTo>
                    <a:pt x="189743" y="0"/>
                  </a:lnTo>
                  <a:lnTo>
                    <a:pt x="189743" y="351862"/>
                  </a:lnTo>
                  <a:lnTo>
                    <a:pt x="165918" y="351862"/>
                  </a:lnTo>
                  <a:lnTo>
                    <a:pt x="23752" y="85815"/>
                  </a:lnTo>
                  <a:lnTo>
                    <a:pt x="23752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4" name="Freeform 803">
              <a:extLst>
                <a:ext uri="{FF2B5EF4-FFF2-40B4-BE49-F238E27FC236}">
                  <a16:creationId xmlns:a16="http://schemas.microsoft.com/office/drawing/2014/main" id="{A43B4B77-71D5-5AFC-6C2A-619548FFCA7B}"/>
                </a:ext>
              </a:extLst>
            </p:cNvPr>
            <p:cNvSpPr/>
            <p:nvPr/>
          </p:nvSpPr>
          <p:spPr>
            <a:xfrm>
              <a:off x="2017293" y="3490278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63 w 189767"/>
                <a:gd name="connsiteY3" fmla="*/ 267003 h 353773"/>
                <a:gd name="connsiteX4" fmla="*/ 165918 w 189767"/>
                <a:gd name="connsiteY4" fmla="*/ 260312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43 w 189767"/>
                <a:gd name="connsiteY8" fmla="*/ 351862 h 353773"/>
                <a:gd name="connsiteX9" fmla="*/ 23776 w 189767"/>
                <a:gd name="connsiteY9" fmla="*/ 85815 h 353773"/>
                <a:gd name="connsiteX10" fmla="*/ 23776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95" y="260312"/>
                    <a:pt x="161163" y="267003"/>
                  </a:cubicBezTo>
                  <a:cubicBezTo>
                    <a:pt x="164031" y="273695"/>
                    <a:pt x="165918" y="267003"/>
                    <a:pt x="165918" y="260312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43" y="351862"/>
                  </a:lnTo>
                  <a:lnTo>
                    <a:pt x="23776" y="85815"/>
                  </a:lnTo>
                  <a:lnTo>
                    <a:pt x="23776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5" name="Freeform 804">
              <a:extLst>
                <a:ext uri="{FF2B5EF4-FFF2-40B4-BE49-F238E27FC236}">
                  <a16:creationId xmlns:a16="http://schemas.microsoft.com/office/drawing/2014/main" id="{6271BB6D-B4D9-AF5F-34CD-0FD284126911}"/>
                </a:ext>
              </a:extLst>
            </p:cNvPr>
            <p:cNvSpPr/>
            <p:nvPr/>
          </p:nvSpPr>
          <p:spPr>
            <a:xfrm>
              <a:off x="1363839" y="3089026"/>
              <a:ext cx="145918" cy="353847"/>
            </a:xfrm>
            <a:custGeom>
              <a:avLst/>
              <a:gdLst>
                <a:gd name="connsiteX0" fmla="*/ 75252 w 145918"/>
                <a:gd name="connsiteY0" fmla="*/ 188885 h 353847"/>
                <a:gd name="connsiteX1" fmla="*/ 141164 w 145918"/>
                <a:gd name="connsiteY1" fmla="*/ 90692 h 353847"/>
                <a:gd name="connsiteX2" fmla="*/ 34367 w 145918"/>
                <a:gd name="connsiteY2" fmla="*/ 0 h 353847"/>
                <a:gd name="connsiteX3" fmla="*/ 51 w 145918"/>
                <a:gd name="connsiteY3" fmla="*/ 956 h 353847"/>
                <a:gd name="connsiteX4" fmla="*/ 51 w 145918"/>
                <a:gd name="connsiteY4" fmla="*/ 353847 h 353847"/>
                <a:gd name="connsiteX5" fmla="*/ 34367 w 145918"/>
                <a:gd name="connsiteY5" fmla="*/ 353847 h 353847"/>
                <a:gd name="connsiteX6" fmla="*/ 34367 w 145918"/>
                <a:gd name="connsiteY6" fmla="*/ 192709 h 353847"/>
                <a:gd name="connsiteX7" fmla="*/ 47726 w 145918"/>
                <a:gd name="connsiteY7" fmla="*/ 209867 h 353847"/>
                <a:gd name="connsiteX8" fmla="*/ 111603 w 145918"/>
                <a:gd name="connsiteY8" fmla="*/ 353847 h 353847"/>
                <a:gd name="connsiteX9" fmla="*/ 145919 w 145918"/>
                <a:gd name="connsiteY9" fmla="*/ 353847 h 353847"/>
                <a:gd name="connsiteX10" fmla="*/ 75351 w 145918"/>
                <a:gd name="connsiteY10" fmla="*/ 188885 h 353847"/>
                <a:gd name="connsiteX11" fmla="*/ 35201 w 145918"/>
                <a:gd name="connsiteY11" fmla="*/ 167928 h 353847"/>
                <a:gd name="connsiteX12" fmla="*/ 35201 w 145918"/>
                <a:gd name="connsiteY12" fmla="*/ 30664 h 353847"/>
                <a:gd name="connsiteX13" fmla="*/ 52359 w 145918"/>
                <a:gd name="connsiteY13" fmla="*/ 23016 h 353847"/>
                <a:gd name="connsiteX14" fmla="*/ 106848 w 145918"/>
                <a:gd name="connsiteY14" fmla="*/ 98315 h 353847"/>
                <a:gd name="connsiteX15" fmla="*/ 68708 w 145918"/>
                <a:gd name="connsiteY15" fmla="*/ 167928 h 35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18" h="353847">
                  <a:moveTo>
                    <a:pt x="75252" y="188885"/>
                  </a:moveTo>
                  <a:cubicBezTo>
                    <a:pt x="75252" y="188885"/>
                    <a:pt x="141164" y="159325"/>
                    <a:pt x="141164" y="90692"/>
                  </a:cubicBezTo>
                  <a:cubicBezTo>
                    <a:pt x="141164" y="22060"/>
                    <a:pt x="71551" y="0"/>
                    <a:pt x="34367" y="0"/>
                  </a:cubicBezTo>
                  <a:cubicBezTo>
                    <a:pt x="-2817" y="0"/>
                    <a:pt x="51" y="956"/>
                    <a:pt x="51" y="956"/>
                  </a:cubicBezTo>
                  <a:lnTo>
                    <a:pt x="51" y="353847"/>
                  </a:lnTo>
                  <a:lnTo>
                    <a:pt x="34367" y="353847"/>
                  </a:lnTo>
                  <a:lnTo>
                    <a:pt x="34367" y="192709"/>
                  </a:lnTo>
                  <a:cubicBezTo>
                    <a:pt x="34367" y="192709"/>
                    <a:pt x="40103" y="187954"/>
                    <a:pt x="47726" y="209867"/>
                  </a:cubicBezTo>
                  <a:cubicBezTo>
                    <a:pt x="55349" y="231780"/>
                    <a:pt x="111603" y="353847"/>
                    <a:pt x="111603" y="353847"/>
                  </a:cubicBezTo>
                  <a:lnTo>
                    <a:pt x="145919" y="353847"/>
                  </a:lnTo>
                  <a:lnTo>
                    <a:pt x="75351" y="188885"/>
                  </a:lnTo>
                  <a:close/>
                  <a:moveTo>
                    <a:pt x="35201" y="167928"/>
                  </a:moveTo>
                  <a:lnTo>
                    <a:pt x="35201" y="30664"/>
                  </a:lnTo>
                  <a:cubicBezTo>
                    <a:pt x="35201" y="20173"/>
                    <a:pt x="45692" y="23016"/>
                    <a:pt x="52359" y="23016"/>
                  </a:cubicBezTo>
                  <a:cubicBezTo>
                    <a:pt x="59026" y="23016"/>
                    <a:pt x="106848" y="36326"/>
                    <a:pt x="106848" y="98315"/>
                  </a:cubicBezTo>
                  <a:cubicBezTo>
                    <a:pt x="106848" y="160305"/>
                    <a:pt x="68708" y="167928"/>
                    <a:pt x="68708" y="167928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6" name="Freeform 805">
              <a:extLst>
                <a:ext uri="{FF2B5EF4-FFF2-40B4-BE49-F238E27FC236}">
                  <a16:creationId xmlns:a16="http://schemas.microsoft.com/office/drawing/2014/main" id="{CC1811D1-BEB9-3E3E-F33E-8892EEB2E73F}"/>
                </a:ext>
              </a:extLst>
            </p:cNvPr>
            <p:cNvSpPr/>
            <p:nvPr/>
          </p:nvSpPr>
          <p:spPr>
            <a:xfrm>
              <a:off x="615603" y="3501039"/>
              <a:ext cx="203667" cy="351862"/>
            </a:xfrm>
            <a:custGeom>
              <a:avLst/>
              <a:gdLst>
                <a:gd name="connsiteX0" fmla="*/ 590 w 203667"/>
                <a:gd name="connsiteY0" fmla="*/ 9535 h 351862"/>
                <a:gd name="connsiteX1" fmla="*/ 7257 w 203667"/>
                <a:gd name="connsiteY1" fmla="*/ 1912 h 351862"/>
                <a:gd name="connsiteX2" fmla="*/ 34906 w 203667"/>
                <a:gd name="connsiteY2" fmla="*/ 1912 h 351862"/>
                <a:gd name="connsiteX3" fmla="*/ 102582 w 203667"/>
                <a:gd name="connsiteY3" fmla="*/ 263180 h 351862"/>
                <a:gd name="connsiteX4" fmla="*/ 114029 w 203667"/>
                <a:gd name="connsiteY4" fmla="*/ 263180 h 351862"/>
                <a:gd name="connsiteX5" fmla="*/ 180774 w 203667"/>
                <a:gd name="connsiteY5" fmla="*/ 0 h 351862"/>
                <a:gd name="connsiteX6" fmla="*/ 203668 w 203667"/>
                <a:gd name="connsiteY6" fmla="*/ 0 h 351862"/>
                <a:gd name="connsiteX7" fmla="*/ 112142 w 203667"/>
                <a:gd name="connsiteY7" fmla="*/ 351862 h 351862"/>
                <a:gd name="connsiteX8" fmla="*/ 89273 w 203667"/>
                <a:gd name="connsiteY8" fmla="*/ 351862 h 351862"/>
                <a:gd name="connsiteX9" fmla="*/ 590 w 203667"/>
                <a:gd name="connsiteY9" fmla="*/ 9535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667" h="351862">
                  <a:moveTo>
                    <a:pt x="590" y="9535"/>
                  </a:moveTo>
                  <a:cubicBezTo>
                    <a:pt x="-1322" y="4780"/>
                    <a:pt x="1546" y="1912"/>
                    <a:pt x="7257" y="1912"/>
                  </a:cubicBezTo>
                  <a:lnTo>
                    <a:pt x="34906" y="1912"/>
                  </a:lnTo>
                  <a:cubicBezTo>
                    <a:pt x="34906" y="1912"/>
                    <a:pt x="100695" y="254601"/>
                    <a:pt x="102582" y="263180"/>
                  </a:cubicBezTo>
                  <a:cubicBezTo>
                    <a:pt x="104470" y="271759"/>
                    <a:pt x="110205" y="277494"/>
                    <a:pt x="114029" y="263180"/>
                  </a:cubicBezTo>
                  <a:cubicBezTo>
                    <a:pt x="117853" y="248865"/>
                    <a:pt x="180774" y="0"/>
                    <a:pt x="180774" y="0"/>
                  </a:cubicBezTo>
                  <a:lnTo>
                    <a:pt x="203668" y="0"/>
                  </a:lnTo>
                  <a:lnTo>
                    <a:pt x="112142" y="351862"/>
                  </a:lnTo>
                  <a:lnTo>
                    <a:pt x="89273" y="351862"/>
                  </a:lnTo>
                  <a:lnTo>
                    <a:pt x="590" y="9535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7" name="Freeform 806">
              <a:extLst>
                <a:ext uri="{FF2B5EF4-FFF2-40B4-BE49-F238E27FC236}">
                  <a16:creationId xmlns:a16="http://schemas.microsoft.com/office/drawing/2014/main" id="{D5138BBC-DBEB-8A0B-3352-B256418636EC}"/>
                </a:ext>
              </a:extLst>
            </p:cNvPr>
            <p:cNvSpPr/>
            <p:nvPr/>
          </p:nvSpPr>
          <p:spPr>
            <a:xfrm>
              <a:off x="775420" y="3501039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346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94 w 203692"/>
                <a:gd name="connsiteY4" fmla="*/ 351862 h 351862"/>
                <a:gd name="connsiteX5" fmla="*/ 46302 w 203692"/>
                <a:gd name="connsiteY5" fmla="*/ 259380 h 351862"/>
                <a:gd name="connsiteX6" fmla="*/ 145206 w 203692"/>
                <a:gd name="connsiteY6" fmla="*/ 259380 h 351862"/>
                <a:gd name="connsiteX7" fmla="*/ 168786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1 w 203692"/>
                <a:gd name="connsiteY10" fmla="*/ 239379 h 351862"/>
                <a:gd name="connsiteX11" fmla="*/ 89638 w 203692"/>
                <a:gd name="connsiteY11" fmla="*/ 88707 h 351862"/>
                <a:gd name="connsiteX12" fmla="*/ 101085 w 203692"/>
                <a:gd name="connsiteY12" fmla="*/ 88707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346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06" y="259380"/>
                  </a:lnTo>
                  <a:lnTo>
                    <a:pt x="168786" y="350073"/>
                  </a:lnTo>
                  <a:lnTo>
                    <a:pt x="196435" y="350073"/>
                  </a:lnTo>
                  <a:cubicBezTo>
                    <a:pt x="202146" y="350073"/>
                    <a:pt x="205014" y="347229"/>
                    <a:pt x="203102" y="342450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8" name="Freeform 807">
              <a:extLst>
                <a:ext uri="{FF2B5EF4-FFF2-40B4-BE49-F238E27FC236}">
                  <a16:creationId xmlns:a16="http://schemas.microsoft.com/office/drawing/2014/main" id="{F37E6CC2-B876-FAF6-E181-89AC33240A33}"/>
                </a:ext>
              </a:extLst>
            </p:cNvPr>
            <p:cNvSpPr/>
            <p:nvPr/>
          </p:nvSpPr>
          <p:spPr>
            <a:xfrm>
              <a:off x="1515568" y="3089957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444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69 w 203692"/>
                <a:gd name="connsiteY4" fmla="*/ 351862 h 351862"/>
                <a:gd name="connsiteX5" fmla="*/ 46278 w 203692"/>
                <a:gd name="connsiteY5" fmla="*/ 259380 h 351862"/>
                <a:gd name="connsiteX6" fmla="*/ 145206 w 203692"/>
                <a:gd name="connsiteY6" fmla="*/ 259380 h 351862"/>
                <a:gd name="connsiteX7" fmla="*/ 168761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2 w 203692"/>
                <a:gd name="connsiteY10" fmla="*/ 239379 h 351862"/>
                <a:gd name="connsiteX11" fmla="*/ 89638 w 203692"/>
                <a:gd name="connsiteY11" fmla="*/ 88732 h 351862"/>
                <a:gd name="connsiteX12" fmla="*/ 101061 w 203692"/>
                <a:gd name="connsiteY12" fmla="*/ 88732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69" y="351862"/>
                  </a:lnTo>
                  <a:cubicBezTo>
                    <a:pt x="22869" y="351862"/>
                    <a:pt x="33556" y="309849"/>
                    <a:pt x="46278" y="259380"/>
                  </a:cubicBezTo>
                  <a:lnTo>
                    <a:pt x="145206" y="259380"/>
                  </a:lnTo>
                  <a:lnTo>
                    <a:pt x="168761" y="350073"/>
                  </a:ln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50"/>
                  </a:cubicBezTo>
                  <a:close/>
                  <a:moveTo>
                    <a:pt x="51352" y="239379"/>
                  </a:moveTo>
                  <a:cubicBezTo>
                    <a:pt x="68510" y="171409"/>
                    <a:pt x="87579" y="96379"/>
                    <a:pt x="89638" y="88732"/>
                  </a:cubicBezTo>
                  <a:cubicBezTo>
                    <a:pt x="93438" y="74417"/>
                    <a:pt x="99173" y="80152"/>
                    <a:pt x="101061" y="88732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2B5DB2E-54EA-280D-4FB6-88A7530C9A1B}"/>
                </a:ext>
              </a:extLst>
            </p:cNvPr>
            <p:cNvSpPr/>
            <p:nvPr/>
          </p:nvSpPr>
          <p:spPr>
            <a:xfrm>
              <a:off x="2102372" y="3084908"/>
              <a:ext cx="203792" cy="351862"/>
            </a:xfrm>
            <a:custGeom>
              <a:avLst/>
              <a:gdLst>
                <a:gd name="connsiteX0" fmla="*/ 203102 w 203792"/>
                <a:gd name="connsiteY0" fmla="*/ 342327 h 351862"/>
                <a:gd name="connsiteX1" fmla="*/ 114444 w 203792"/>
                <a:gd name="connsiteY1" fmla="*/ 0 h 351862"/>
                <a:gd name="connsiteX2" fmla="*/ 91550 w 203792"/>
                <a:gd name="connsiteY2" fmla="*/ 0 h 351862"/>
                <a:gd name="connsiteX3" fmla="*/ 0 w 203792"/>
                <a:gd name="connsiteY3" fmla="*/ 351862 h 351862"/>
                <a:gd name="connsiteX4" fmla="*/ 22894 w 203792"/>
                <a:gd name="connsiteY4" fmla="*/ 351862 h 351862"/>
                <a:gd name="connsiteX5" fmla="*/ 46302 w 203792"/>
                <a:gd name="connsiteY5" fmla="*/ 259356 h 351862"/>
                <a:gd name="connsiteX6" fmla="*/ 145328 w 203792"/>
                <a:gd name="connsiteY6" fmla="*/ 259356 h 351862"/>
                <a:gd name="connsiteX7" fmla="*/ 168884 w 203792"/>
                <a:gd name="connsiteY7" fmla="*/ 350048 h 351862"/>
                <a:gd name="connsiteX8" fmla="*/ 196533 w 203792"/>
                <a:gd name="connsiteY8" fmla="*/ 350048 h 351862"/>
                <a:gd name="connsiteX9" fmla="*/ 203200 w 203792"/>
                <a:gd name="connsiteY9" fmla="*/ 342425 h 351862"/>
                <a:gd name="connsiteX10" fmla="*/ 51376 w 203792"/>
                <a:gd name="connsiteY10" fmla="*/ 239379 h 351862"/>
                <a:gd name="connsiteX11" fmla="*/ 89638 w 203792"/>
                <a:gd name="connsiteY11" fmla="*/ 88707 h 351862"/>
                <a:gd name="connsiteX12" fmla="*/ 101085 w 203792"/>
                <a:gd name="connsiteY12" fmla="*/ 88707 h 351862"/>
                <a:gd name="connsiteX13" fmla="*/ 140009 w 2037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56"/>
                  </a:cubicBezTo>
                  <a:lnTo>
                    <a:pt x="145328" y="259356"/>
                  </a:lnTo>
                  <a:cubicBezTo>
                    <a:pt x="158197" y="308918"/>
                    <a:pt x="168884" y="350048"/>
                    <a:pt x="168884" y="350048"/>
                  </a:cubicBezTo>
                  <a:lnTo>
                    <a:pt x="196533" y="350048"/>
                  </a:lnTo>
                  <a:cubicBezTo>
                    <a:pt x="202268" y="350048"/>
                    <a:pt x="205112" y="347180"/>
                    <a:pt x="203200" y="342425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64"/>
                    <a:pt x="122043" y="170208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0" name="Freeform 809">
              <a:extLst>
                <a:ext uri="{FF2B5EF4-FFF2-40B4-BE49-F238E27FC236}">
                  <a16:creationId xmlns:a16="http://schemas.microsoft.com/office/drawing/2014/main" id="{77249A0F-BEA5-11B2-F7F1-E2923B24B25A}"/>
                </a:ext>
              </a:extLst>
            </p:cNvPr>
            <p:cNvSpPr/>
            <p:nvPr/>
          </p:nvSpPr>
          <p:spPr>
            <a:xfrm>
              <a:off x="2224022" y="3486724"/>
              <a:ext cx="203691" cy="351862"/>
            </a:xfrm>
            <a:custGeom>
              <a:avLst/>
              <a:gdLst>
                <a:gd name="connsiteX0" fmla="*/ 203102 w 203691"/>
                <a:gd name="connsiteY0" fmla="*/ 342327 h 351862"/>
                <a:gd name="connsiteX1" fmla="*/ 114370 w 203691"/>
                <a:gd name="connsiteY1" fmla="*/ 0 h 351862"/>
                <a:gd name="connsiteX2" fmla="*/ 91501 w 203691"/>
                <a:gd name="connsiteY2" fmla="*/ 0 h 351862"/>
                <a:gd name="connsiteX3" fmla="*/ 0 w 203691"/>
                <a:gd name="connsiteY3" fmla="*/ 351862 h 351862"/>
                <a:gd name="connsiteX4" fmla="*/ 22894 w 203691"/>
                <a:gd name="connsiteY4" fmla="*/ 351862 h 351862"/>
                <a:gd name="connsiteX5" fmla="*/ 46302 w 203691"/>
                <a:gd name="connsiteY5" fmla="*/ 259380 h 351862"/>
                <a:gd name="connsiteX6" fmla="*/ 145230 w 203691"/>
                <a:gd name="connsiteY6" fmla="*/ 259380 h 351862"/>
                <a:gd name="connsiteX7" fmla="*/ 168786 w 203691"/>
                <a:gd name="connsiteY7" fmla="*/ 350073 h 351862"/>
                <a:gd name="connsiteX8" fmla="*/ 196435 w 203691"/>
                <a:gd name="connsiteY8" fmla="*/ 350073 h 351862"/>
                <a:gd name="connsiteX9" fmla="*/ 203102 w 203691"/>
                <a:gd name="connsiteY9" fmla="*/ 342425 h 351862"/>
                <a:gd name="connsiteX10" fmla="*/ 51351 w 203691"/>
                <a:gd name="connsiteY10" fmla="*/ 239379 h 351862"/>
                <a:gd name="connsiteX11" fmla="*/ 89638 w 203691"/>
                <a:gd name="connsiteY11" fmla="*/ 88707 h 351862"/>
                <a:gd name="connsiteX12" fmla="*/ 101085 w 203691"/>
                <a:gd name="connsiteY12" fmla="*/ 88707 h 351862"/>
                <a:gd name="connsiteX13" fmla="*/ 140009 w 203691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1" h="351862">
                  <a:moveTo>
                    <a:pt x="203102" y="342327"/>
                  </a:moveTo>
                  <a:lnTo>
                    <a:pt x="114370" y="0"/>
                  </a:lnTo>
                  <a:lnTo>
                    <a:pt x="91501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50073"/>
                    <a:pt x="168786" y="350073"/>
                  </a:cubicBez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25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1" name="Freeform 810">
              <a:extLst>
                <a:ext uri="{FF2B5EF4-FFF2-40B4-BE49-F238E27FC236}">
                  <a16:creationId xmlns:a16="http://schemas.microsoft.com/office/drawing/2014/main" id="{26EED65F-61A6-8047-C4D5-D9C0CA0515E2}"/>
                </a:ext>
              </a:extLst>
            </p:cNvPr>
            <p:cNvSpPr/>
            <p:nvPr/>
          </p:nvSpPr>
          <p:spPr>
            <a:xfrm>
              <a:off x="1790684" y="3489445"/>
              <a:ext cx="203706" cy="351862"/>
            </a:xfrm>
            <a:custGeom>
              <a:avLst/>
              <a:gdLst>
                <a:gd name="connsiteX0" fmla="*/ 203126 w 203706"/>
                <a:gd name="connsiteY0" fmla="*/ 342327 h 351862"/>
                <a:gd name="connsiteX1" fmla="*/ 114444 w 203706"/>
                <a:gd name="connsiteY1" fmla="*/ 0 h 351862"/>
                <a:gd name="connsiteX2" fmla="*/ 91550 w 203706"/>
                <a:gd name="connsiteY2" fmla="*/ 0 h 351862"/>
                <a:gd name="connsiteX3" fmla="*/ 0 w 203706"/>
                <a:gd name="connsiteY3" fmla="*/ 351862 h 351862"/>
                <a:gd name="connsiteX4" fmla="*/ 22894 w 203706"/>
                <a:gd name="connsiteY4" fmla="*/ 351862 h 351862"/>
                <a:gd name="connsiteX5" fmla="*/ 46302 w 203706"/>
                <a:gd name="connsiteY5" fmla="*/ 259380 h 351862"/>
                <a:gd name="connsiteX6" fmla="*/ 145230 w 203706"/>
                <a:gd name="connsiteY6" fmla="*/ 259380 h 351862"/>
                <a:gd name="connsiteX7" fmla="*/ 168786 w 203706"/>
                <a:gd name="connsiteY7" fmla="*/ 349950 h 351862"/>
                <a:gd name="connsiteX8" fmla="*/ 196435 w 203706"/>
                <a:gd name="connsiteY8" fmla="*/ 349950 h 351862"/>
                <a:gd name="connsiteX9" fmla="*/ 203126 w 203706"/>
                <a:gd name="connsiteY9" fmla="*/ 342327 h 351862"/>
                <a:gd name="connsiteX10" fmla="*/ 51376 w 203706"/>
                <a:gd name="connsiteY10" fmla="*/ 239379 h 351862"/>
                <a:gd name="connsiteX11" fmla="*/ 89638 w 203706"/>
                <a:gd name="connsiteY11" fmla="*/ 88707 h 351862"/>
                <a:gd name="connsiteX12" fmla="*/ 101085 w 203706"/>
                <a:gd name="connsiteY12" fmla="*/ 88707 h 351862"/>
                <a:gd name="connsiteX13" fmla="*/ 140009 w 203706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06" h="351862">
                  <a:moveTo>
                    <a:pt x="203126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49950"/>
                    <a:pt x="168786" y="349950"/>
                  </a:cubicBezTo>
                  <a:lnTo>
                    <a:pt x="196435" y="349950"/>
                  </a:lnTo>
                  <a:cubicBezTo>
                    <a:pt x="202171" y="349950"/>
                    <a:pt x="205014" y="347107"/>
                    <a:pt x="203126" y="342327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2" name="Freeform 811">
              <a:extLst>
                <a:ext uri="{FF2B5EF4-FFF2-40B4-BE49-F238E27FC236}">
                  <a16:creationId xmlns:a16="http://schemas.microsoft.com/office/drawing/2014/main" id="{AC573506-8113-75A4-E669-1DF25864A76F}"/>
                </a:ext>
              </a:extLst>
            </p:cNvPr>
            <p:cNvSpPr/>
            <p:nvPr/>
          </p:nvSpPr>
          <p:spPr>
            <a:xfrm>
              <a:off x="1000361" y="3500083"/>
              <a:ext cx="125008" cy="348062"/>
            </a:xfrm>
            <a:custGeom>
              <a:avLst/>
              <a:gdLst>
                <a:gd name="connsiteX0" fmla="*/ 2010 w 125008"/>
                <a:gd name="connsiteY0" fmla="*/ 25 h 348062"/>
                <a:gd name="connsiteX1" fmla="*/ 30615 w 125008"/>
                <a:gd name="connsiteY1" fmla="*/ 25 h 348062"/>
                <a:gd name="connsiteX2" fmla="*/ 39194 w 125008"/>
                <a:gd name="connsiteY2" fmla="*/ 9559 h 348062"/>
                <a:gd name="connsiteX3" fmla="*/ 39194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2010" y="25"/>
                  </a:moveTo>
                  <a:lnTo>
                    <a:pt x="30615" y="25"/>
                  </a:lnTo>
                  <a:cubicBezTo>
                    <a:pt x="35370" y="25"/>
                    <a:pt x="39194" y="2868"/>
                    <a:pt x="39194" y="9559"/>
                  </a:cubicBezTo>
                  <a:lnTo>
                    <a:pt x="39194" y="316590"/>
                  </a:lnTo>
                  <a:cubicBezTo>
                    <a:pt x="39194" y="324213"/>
                    <a:pt x="41106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3" name="Freeform 812">
              <a:extLst>
                <a:ext uri="{FF2B5EF4-FFF2-40B4-BE49-F238E27FC236}">
                  <a16:creationId xmlns:a16="http://schemas.microsoft.com/office/drawing/2014/main" id="{748114F2-2CCB-5316-C783-A2E7EDD37DA6}"/>
                </a:ext>
              </a:extLst>
            </p:cNvPr>
            <p:cNvSpPr/>
            <p:nvPr/>
          </p:nvSpPr>
          <p:spPr>
            <a:xfrm>
              <a:off x="1749064" y="3090104"/>
              <a:ext cx="125008" cy="348062"/>
            </a:xfrm>
            <a:custGeom>
              <a:avLst/>
              <a:gdLst>
                <a:gd name="connsiteX0" fmla="*/ 1985 w 125008"/>
                <a:gd name="connsiteY0" fmla="*/ 0 h 348062"/>
                <a:gd name="connsiteX1" fmla="*/ 30590 w 125008"/>
                <a:gd name="connsiteY1" fmla="*/ 0 h 348062"/>
                <a:gd name="connsiteX2" fmla="*/ 39169 w 125008"/>
                <a:gd name="connsiteY2" fmla="*/ 9559 h 348062"/>
                <a:gd name="connsiteX3" fmla="*/ 39169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1985" y="0"/>
                  </a:moveTo>
                  <a:lnTo>
                    <a:pt x="30590" y="0"/>
                  </a:lnTo>
                  <a:cubicBezTo>
                    <a:pt x="35493" y="0"/>
                    <a:pt x="39169" y="2868"/>
                    <a:pt x="39169" y="9559"/>
                  </a:cubicBezTo>
                  <a:lnTo>
                    <a:pt x="39169" y="316590"/>
                  </a:lnTo>
                  <a:cubicBezTo>
                    <a:pt x="39169" y="324213"/>
                    <a:pt x="41081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4" name="Freeform 813">
              <a:extLst>
                <a:ext uri="{FF2B5EF4-FFF2-40B4-BE49-F238E27FC236}">
                  <a16:creationId xmlns:a16="http://schemas.microsoft.com/office/drawing/2014/main" id="{E1C134E1-99C6-DC62-14E2-4E68146E30E4}"/>
                </a:ext>
              </a:extLst>
            </p:cNvPr>
            <p:cNvSpPr/>
            <p:nvPr/>
          </p:nvSpPr>
          <p:spPr>
            <a:xfrm>
              <a:off x="1728964" y="3492460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5" name="Freeform 814">
              <a:extLst>
                <a:ext uri="{FF2B5EF4-FFF2-40B4-BE49-F238E27FC236}">
                  <a16:creationId xmlns:a16="http://schemas.microsoft.com/office/drawing/2014/main" id="{7C6DCDF4-6D89-80A7-FB6B-9F781F2015D5}"/>
                </a:ext>
              </a:extLst>
            </p:cNvPr>
            <p:cNvSpPr/>
            <p:nvPr/>
          </p:nvSpPr>
          <p:spPr>
            <a:xfrm>
              <a:off x="1907800" y="3086819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6" name="Freeform 815">
              <a:extLst>
                <a:ext uri="{FF2B5EF4-FFF2-40B4-BE49-F238E27FC236}">
                  <a16:creationId xmlns:a16="http://schemas.microsoft.com/office/drawing/2014/main" id="{DA063FE4-C22C-4DE1-EF75-1224DFC7A5A6}"/>
                </a:ext>
              </a:extLst>
            </p:cNvPr>
            <p:cNvSpPr/>
            <p:nvPr/>
          </p:nvSpPr>
          <p:spPr>
            <a:xfrm>
              <a:off x="1515518" y="3485376"/>
              <a:ext cx="191557" cy="360931"/>
            </a:xfrm>
            <a:custGeom>
              <a:avLst/>
              <a:gdLst>
                <a:gd name="connsiteX0" fmla="*/ 156726 w 191557"/>
                <a:gd name="connsiteY0" fmla="*/ 76035 h 360931"/>
                <a:gd name="connsiteX1" fmla="*/ 102801 w 191557"/>
                <a:gd name="connsiteY1" fmla="*/ 26154 h 360931"/>
                <a:gd name="connsiteX2" fmla="*/ 38704 w 191557"/>
                <a:gd name="connsiteY2" fmla="*/ 189229 h 360931"/>
                <a:gd name="connsiteX3" fmla="*/ 109248 w 191557"/>
                <a:gd name="connsiteY3" fmla="*/ 341935 h 360931"/>
                <a:gd name="connsiteX4" fmla="*/ 165428 w 191557"/>
                <a:gd name="connsiteY4" fmla="*/ 279406 h 360931"/>
                <a:gd name="connsiteX5" fmla="*/ 191557 w 191557"/>
                <a:gd name="connsiteY5" fmla="*/ 292079 h 360931"/>
                <a:gd name="connsiteX6" fmla="*/ 106870 w 191557"/>
                <a:gd name="connsiteY6" fmla="*/ 360931 h 360931"/>
                <a:gd name="connsiteX7" fmla="*/ 0 w 191557"/>
                <a:gd name="connsiteY7" fmla="*/ 177291 h 360931"/>
                <a:gd name="connsiteX8" fmla="*/ 105399 w 191557"/>
                <a:gd name="connsiteY8" fmla="*/ 0 h 360931"/>
                <a:gd name="connsiteX9" fmla="*/ 182978 w 191557"/>
                <a:gd name="connsiteY9" fmla="*/ 59367 h 360931"/>
                <a:gd name="connsiteX10" fmla="*/ 156849 w 191557"/>
                <a:gd name="connsiteY10" fmla="*/ 75986 h 36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557" h="360931">
                  <a:moveTo>
                    <a:pt x="156726" y="76035"/>
                  </a:moveTo>
                  <a:cubicBezTo>
                    <a:pt x="156726" y="76035"/>
                    <a:pt x="146432" y="26154"/>
                    <a:pt x="102801" y="26154"/>
                  </a:cubicBezTo>
                  <a:cubicBezTo>
                    <a:pt x="59171" y="26154"/>
                    <a:pt x="38704" y="102139"/>
                    <a:pt x="38704" y="189229"/>
                  </a:cubicBezTo>
                  <a:cubicBezTo>
                    <a:pt x="38704" y="276318"/>
                    <a:pt x="56989" y="341935"/>
                    <a:pt x="109248" y="341935"/>
                  </a:cubicBezTo>
                  <a:cubicBezTo>
                    <a:pt x="161506" y="341935"/>
                    <a:pt x="165428" y="279406"/>
                    <a:pt x="165428" y="279406"/>
                  </a:cubicBezTo>
                  <a:lnTo>
                    <a:pt x="191557" y="292079"/>
                  </a:lnTo>
                  <a:cubicBezTo>
                    <a:pt x="191557" y="292079"/>
                    <a:pt x="179694" y="360931"/>
                    <a:pt x="106870" y="360931"/>
                  </a:cubicBezTo>
                  <a:cubicBezTo>
                    <a:pt x="34046" y="360931"/>
                    <a:pt x="0" y="288917"/>
                    <a:pt x="0" y="177291"/>
                  </a:cubicBezTo>
                  <a:cubicBezTo>
                    <a:pt x="0" y="65666"/>
                    <a:pt x="41155" y="0"/>
                    <a:pt x="105399" y="0"/>
                  </a:cubicBezTo>
                  <a:cubicBezTo>
                    <a:pt x="169644" y="0"/>
                    <a:pt x="182978" y="59367"/>
                    <a:pt x="182978" y="59367"/>
                  </a:cubicBezTo>
                  <a:lnTo>
                    <a:pt x="156849" y="7598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7" name="Freeform 816">
              <a:extLst>
                <a:ext uri="{FF2B5EF4-FFF2-40B4-BE49-F238E27FC236}">
                  <a16:creationId xmlns:a16="http://schemas.microsoft.com/office/drawing/2014/main" id="{ECB58795-426A-FCAD-5293-BFC86111D335}"/>
                </a:ext>
              </a:extLst>
            </p:cNvPr>
            <p:cNvSpPr/>
            <p:nvPr/>
          </p:nvSpPr>
          <p:spPr>
            <a:xfrm>
              <a:off x="1976751" y="3085716"/>
              <a:ext cx="161554" cy="353259"/>
            </a:xfrm>
            <a:custGeom>
              <a:avLst/>
              <a:gdLst>
                <a:gd name="connsiteX0" fmla="*/ 0 w 161554"/>
                <a:gd name="connsiteY0" fmla="*/ 0 h 353259"/>
                <a:gd name="connsiteX1" fmla="*/ 161555 w 161554"/>
                <a:gd name="connsiteY1" fmla="*/ 0 h 353259"/>
                <a:gd name="connsiteX2" fmla="*/ 161555 w 161554"/>
                <a:gd name="connsiteY2" fmla="*/ 19266 h 353259"/>
                <a:gd name="connsiteX3" fmla="*/ 102115 w 161554"/>
                <a:gd name="connsiteY3" fmla="*/ 19266 h 353259"/>
                <a:gd name="connsiteX4" fmla="*/ 102115 w 161554"/>
                <a:gd name="connsiteY4" fmla="*/ 353259 h 353259"/>
                <a:gd name="connsiteX5" fmla="*/ 64441 w 161554"/>
                <a:gd name="connsiteY5" fmla="*/ 353259 h 353259"/>
                <a:gd name="connsiteX6" fmla="*/ 64441 w 161554"/>
                <a:gd name="connsiteY6" fmla="*/ 20933 h 353259"/>
                <a:gd name="connsiteX7" fmla="*/ 0 w 161554"/>
                <a:gd name="connsiteY7" fmla="*/ 20933 h 353259"/>
                <a:gd name="connsiteX8" fmla="*/ 0 w 161554"/>
                <a:gd name="connsiteY8" fmla="*/ 0 h 353259"/>
                <a:gd name="connsiteX9" fmla="*/ 0 w 161554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4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41" y="353259"/>
                  </a:lnTo>
                  <a:lnTo>
                    <a:pt x="64441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8" name="Freeform 817">
              <a:extLst>
                <a:ext uri="{FF2B5EF4-FFF2-40B4-BE49-F238E27FC236}">
                  <a16:creationId xmlns:a16="http://schemas.microsoft.com/office/drawing/2014/main" id="{17451856-A1B2-F59D-D251-CE8035657A5A}"/>
                </a:ext>
              </a:extLst>
            </p:cNvPr>
            <p:cNvSpPr/>
            <p:nvPr/>
          </p:nvSpPr>
          <p:spPr>
            <a:xfrm>
              <a:off x="2266378" y="3085716"/>
              <a:ext cx="161555" cy="353259"/>
            </a:xfrm>
            <a:custGeom>
              <a:avLst/>
              <a:gdLst>
                <a:gd name="connsiteX0" fmla="*/ 0 w 161555"/>
                <a:gd name="connsiteY0" fmla="*/ 0 h 353259"/>
                <a:gd name="connsiteX1" fmla="*/ 161555 w 161555"/>
                <a:gd name="connsiteY1" fmla="*/ 0 h 353259"/>
                <a:gd name="connsiteX2" fmla="*/ 161555 w 161555"/>
                <a:gd name="connsiteY2" fmla="*/ 19266 h 353259"/>
                <a:gd name="connsiteX3" fmla="*/ 102115 w 161555"/>
                <a:gd name="connsiteY3" fmla="*/ 19266 h 353259"/>
                <a:gd name="connsiteX4" fmla="*/ 102115 w 161555"/>
                <a:gd name="connsiteY4" fmla="*/ 353259 h 353259"/>
                <a:gd name="connsiteX5" fmla="*/ 64465 w 161555"/>
                <a:gd name="connsiteY5" fmla="*/ 353259 h 353259"/>
                <a:gd name="connsiteX6" fmla="*/ 64465 w 161555"/>
                <a:gd name="connsiteY6" fmla="*/ 20933 h 353259"/>
                <a:gd name="connsiteX7" fmla="*/ 0 w 161555"/>
                <a:gd name="connsiteY7" fmla="*/ 20933 h 353259"/>
                <a:gd name="connsiteX8" fmla="*/ 0 w 161555"/>
                <a:gd name="connsiteY8" fmla="*/ 0 h 353259"/>
                <a:gd name="connsiteX9" fmla="*/ 0 w 161555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5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65" y="353259"/>
                  </a:lnTo>
                  <a:lnTo>
                    <a:pt x="64465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F4C4AECD-3213-DD5A-1F41-30F73D79A2F0}"/>
                </a:ext>
              </a:extLst>
            </p:cNvPr>
            <p:cNvSpPr/>
            <p:nvPr/>
          </p:nvSpPr>
          <p:spPr>
            <a:xfrm>
              <a:off x="8576853" y="3060862"/>
              <a:ext cx="1285405" cy="856945"/>
            </a:xfrm>
            <a:custGeom>
              <a:avLst/>
              <a:gdLst>
                <a:gd name="connsiteX0" fmla="*/ 0 w 1285405"/>
                <a:gd name="connsiteY0" fmla="*/ 0 h 856945"/>
                <a:gd name="connsiteX1" fmla="*/ 1285406 w 1285405"/>
                <a:gd name="connsiteY1" fmla="*/ 0 h 856945"/>
                <a:gd name="connsiteX2" fmla="*/ 1285406 w 1285405"/>
                <a:gd name="connsiteY2" fmla="*/ 856945 h 856945"/>
                <a:gd name="connsiteX3" fmla="*/ 0 w 1285405"/>
                <a:gd name="connsiteY3" fmla="*/ 856945 h 85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05" h="856945">
                  <a:moveTo>
                    <a:pt x="0" y="0"/>
                  </a:moveTo>
                  <a:lnTo>
                    <a:pt x="1285406" y="0"/>
                  </a:lnTo>
                  <a:lnTo>
                    <a:pt x="1285406" y="856945"/>
                  </a:lnTo>
                  <a:lnTo>
                    <a:pt x="0" y="85694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52FBCE04-B28C-F38D-5102-F16A08F4B739}"/>
                </a:ext>
              </a:extLst>
            </p:cNvPr>
            <p:cNvSpPr/>
            <p:nvPr/>
          </p:nvSpPr>
          <p:spPr>
            <a:xfrm>
              <a:off x="9174957" y="3163418"/>
              <a:ext cx="88731" cy="84221"/>
            </a:xfrm>
            <a:custGeom>
              <a:avLst/>
              <a:gdLst>
                <a:gd name="connsiteX0" fmla="*/ 17256 w 88731"/>
                <a:gd name="connsiteY0" fmla="*/ 84221 h 84221"/>
                <a:gd name="connsiteX1" fmla="*/ 44366 w 88731"/>
                <a:gd name="connsiteY1" fmla="*/ 64416 h 84221"/>
                <a:gd name="connsiteX2" fmla="*/ 71500 w 88731"/>
                <a:gd name="connsiteY2" fmla="*/ 84221 h 84221"/>
                <a:gd name="connsiteX3" fmla="*/ 61181 w 88731"/>
                <a:gd name="connsiteY3" fmla="*/ 52185 h 84221"/>
                <a:gd name="connsiteX4" fmla="*/ 88732 w 88731"/>
                <a:gd name="connsiteY4" fmla="*/ 32355 h 84221"/>
                <a:gd name="connsiteX5" fmla="*/ 54759 w 88731"/>
                <a:gd name="connsiteY5" fmla="*/ 32355 h 84221"/>
                <a:gd name="connsiteX6" fmla="*/ 44366 w 88731"/>
                <a:gd name="connsiteY6" fmla="*/ 0 h 84221"/>
                <a:gd name="connsiteX7" fmla="*/ 33949 w 88731"/>
                <a:gd name="connsiteY7" fmla="*/ 32429 h 84221"/>
                <a:gd name="connsiteX8" fmla="*/ 0 w 88731"/>
                <a:gd name="connsiteY8" fmla="*/ 32355 h 84221"/>
                <a:gd name="connsiteX9" fmla="*/ 27575 w 88731"/>
                <a:gd name="connsiteY9" fmla="*/ 52185 h 84221"/>
                <a:gd name="connsiteX10" fmla="*/ 17256 w 88731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17256" y="84221"/>
                  </a:moveTo>
                  <a:lnTo>
                    <a:pt x="44366" y="64416"/>
                  </a:lnTo>
                  <a:lnTo>
                    <a:pt x="71500" y="84221"/>
                  </a:lnTo>
                  <a:lnTo>
                    <a:pt x="61181" y="52185"/>
                  </a:lnTo>
                  <a:lnTo>
                    <a:pt x="88732" y="32355"/>
                  </a:lnTo>
                  <a:lnTo>
                    <a:pt x="54759" y="32355"/>
                  </a:lnTo>
                  <a:lnTo>
                    <a:pt x="44366" y="0"/>
                  </a:lnTo>
                  <a:lnTo>
                    <a:pt x="33949" y="32429"/>
                  </a:lnTo>
                  <a:lnTo>
                    <a:pt x="0" y="32355"/>
                  </a:lnTo>
                  <a:lnTo>
                    <a:pt x="27575" y="52185"/>
                  </a:lnTo>
                  <a:lnTo>
                    <a:pt x="17256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1" name="Freeform 820">
              <a:extLst>
                <a:ext uri="{FF2B5EF4-FFF2-40B4-BE49-F238E27FC236}">
                  <a16:creationId xmlns:a16="http://schemas.microsoft.com/office/drawing/2014/main" id="{10DDB09B-FBD1-E68B-57AF-07FD4ABCCB4A}"/>
                </a:ext>
              </a:extLst>
            </p:cNvPr>
            <p:cNvSpPr/>
            <p:nvPr/>
          </p:nvSpPr>
          <p:spPr>
            <a:xfrm>
              <a:off x="9034629" y="3201092"/>
              <a:ext cx="88658" cy="84221"/>
            </a:xfrm>
            <a:custGeom>
              <a:avLst/>
              <a:gdLst>
                <a:gd name="connsiteX0" fmla="*/ 17183 w 88658"/>
                <a:gd name="connsiteY0" fmla="*/ 84221 h 84221"/>
                <a:gd name="connsiteX1" fmla="*/ 44292 w 88658"/>
                <a:gd name="connsiteY1" fmla="*/ 64416 h 84221"/>
                <a:gd name="connsiteX2" fmla="*/ 71402 w 88658"/>
                <a:gd name="connsiteY2" fmla="*/ 84221 h 84221"/>
                <a:gd name="connsiteX3" fmla="*/ 61108 w 88658"/>
                <a:gd name="connsiteY3" fmla="*/ 52234 h 84221"/>
                <a:gd name="connsiteX4" fmla="*/ 88658 w 88658"/>
                <a:gd name="connsiteY4" fmla="*/ 32429 h 84221"/>
                <a:gd name="connsiteX5" fmla="*/ 54661 w 88658"/>
                <a:gd name="connsiteY5" fmla="*/ 32429 h 84221"/>
                <a:gd name="connsiteX6" fmla="*/ 44292 w 88658"/>
                <a:gd name="connsiteY6" fmla="*/ 0 h 84221"/>
                <a:gd name="connsiteX7" fmla="*/ 33924 w 88658"/>
                <a:gd name="connsiteY7" fmla="*/ 32429 h 84221"/>
                <a:gd name="connsiteX8" fmla="*/ 0 w 88658"/>
                <a:gd name="connsiteY8" fmla="*/ 32429 h 84221"/>
                <a:gd name="connsiteX9" fmla="*/ 27478 w 88658"/>
                <a:gd name="connsiteY9" fmla="*/ 52234 h 84221"/>
                <a:gd name="connsiteX10" fmla="*/ 17183 w 88658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8" h="84221">
                  <a:moveTo>
                    <a:pt x="17183" y="84221"/>
                  </a:moveTo>
                  <a:lnTo>
                    <a:pt x="44292" y="64416"/>
                  </a:lnTo>
                  <a:lnTo>
                    <a:pt x="71402" y="84221"/>
                  </a:lnTo>
                  <a:lnTo>
                    <a:pt x="61108" y="52234"/>
                  </a:lnTo>
                  <a:lnTo>
                    <a:pt x="88658" y="32429"/>
                  </a:lnTo>
                  <a:lnTo>
                    <a:pt x="54661" y="32429"/>
                  </a:lnTo>
                  <a:lnTo>
                    <a:pt x="44292" y="0"/>
                  </a:lnTo>
                  <a:lnTo>
                    <a:pt x="33924" y="32429"/>
                  </a:lnTo>
                  <a:lnTo>
                    <a:pt x="0" y="32429"/>
                  </a:lnTo>
                  <a:lnTo>
                    <a:pt x="27478" y="52234"/>
                  </a:lnTo>
                  <a:lnTo>
                    <a:pt x="17183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2" name="Freeform 821">
              <a:extLst>
                <a:ext uri="{FF2B5EF4-FFF2-40B4-BE49-F238E27FC236}">
                  <a16:creationId xmlns:a16="http://schemas.microsoft.com/office/drawing/2014/main" id="{5D124F93-1F94-5CD3-24DC-3DA27BC4DD6D}"/>
                </a:ext>
              </a:extLst>
            </p:cNvPr>
            <p:cNvSpPr/>
            <p:nvPr/>
          </p:nvSpPr>
          <p:spPr>
            <a:xfrm>
              <a:off x="8931902" y="3304016"/>
              <a:ext cx="88657" cy="84221"/>
            </a:xfrm>
            <a:custGeom>
              <a:avLst/>
              <a:gdLst>
                <a:gd name="connsiteX0" fmla="*/ 44366 w 88657"/>
                <a:gd name="connsiteY0" fmla="*/ 0 h 84221"/>
                <a:gd name="connsiteX1" fmla="*/ 33924 w 88657"/>
                <a:gd name="connsiteY1" fmla="*/ 32478 h 84221"/>
                <a:gd name="connsiteX2" fmla="*/ 0 w 88657"/>
                <a:gd name="connsiteY2" fmla="*/ 32429 h 84221"/>
                <a:gd name="connsiteX3" fmla="*/ 27551 w 88657"/>
                <a:gd name="connsiteY3" fmla="*/ 52234 h 84221"/>
                <a:gd name="connsiteX4" fmla="*/ 17232 w 88657"/>
                <a:gd name="connsiteY4" fmla="*/ 84221 h 84221"/>
                <a:gd name="connsiteX5" fmla="*/ 44366 w 88657"/>
                <a:gd name="connsiteY5" fmla="*/ 64490 h 84221"/>
                <a:gd name="connsiteX6" fmla="*/ 71475 w 88657"/>
                <a:gd name="connsiteY6" fmla="*/ 84221 h 84221"/>
                <a:gd name="connsiteX7" fmla="*/ 61156 w 88657"/>
                <a:gd name="connsiteY7" fmla="*/ 52234 h 84221"/>
                <a:gd name="connsiteX8" fmla="*/ 88658 w 88657"/>
                <a:gd name="connsiteY8" fmla="*/ 32429 h 84221"/>
                <a:gd name="connsiteX9" fmla="*/ 54734 w 88657"/>
                <a:gd name="connsiteY9" fmla="*/ 32429 h 84221"/>
                <a:gd name="connsiteX10" fmla="*/ 44366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366" y="0"/>
                  </a:moveTo>
                  <a:lnTo>
                    <a:pt x="33924" y="32478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21"/>
                  </a:lnTo>
                  <a:lnTo>
                    <a:pt x="44366" y="64490"/>
                  </a:lnTo>
                  <a:lnTo>
                    <a:pt x="71475" y="84221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  <a:lnTo>
                    <a:pt x="44366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3" name="Freeform 822">
              <a:extLst>
                <a:ext uri="{FF2B5EF4-FFF2-40B4-BE49-F238E27FC236}">
                  <a16:creationId xmlns:a16="http://schemas.microsoft.com/office/drawing/2014/main" id="{1C806454-F955-216B-62E6-B8362DB9D170}"/>
                </a:ext>
              </a:extLst>
            </p:cNvPr>
            <p:cNvSpPr/>
            <p:nvPr/>
          </p:nvSpPr>
          <p:spPr>
            <a:xfrm>
              <a:off x="8894203" y="3444221"/>
              <a:ext cx="88682" cy="84245"/>
            </a:xfrm>
            <a:custGeom>
              <a:avLst/>
              <a:gdLst>
                <a:gd name="connsiteX0" fmla="*/ 44365 w 88682"/>
                <a:gd name="connsiteY0" fmla="*/ 64441 h 84245"/>
                <a:gd name="connsiteX1" fmla="*/ 71500 w 88682"/>
                <a:gd name="connsiteY1" fmla="*/ 84246 h 84245"/>
                <a:gd name="connsiteX2" fmla="*/ 61181 w 88682"/>
                <a:gd name="connsiteY2" fmla="*/ 52234 h 84245"/>
                <a:gd name="connsiteX3" fmla="*/ 88682 w 88682"/>
                <a:gd name="connsiteY3" fmla="*/ 32429 h 84245"/>
                <a:gd name="connsiteX4" fmla="*/ 54758 w 88682"/>
                <a:gd name="connsiteY4" fmla="*/ 32429 h 84245"/>
                <a:gd name="connsiteX5" fmla="*/ 44365 w 88682"/>
                <a:gd name="connsiteY5" fmla="*/ 0 h 84245"/>
                <a:gd name="connsiteX6" fmla="*/ 33997 w 88682"/>
                <a:gd name="connsiteY6" fmla="*/ 32502 h 84245"/>
                <a:gd name="connsiteX7" fmla="*/ 0 w 88682"/>
                <a:gd name="connsiteY7" fmla="*/ 32429 h 84245"/>
                <a:gd name="connsiteX8" fmla="*/ 27575 w 88682"/>
                <a:gd name="connsiteY8" fmla="*/ 52234 h 84245"/>
                <a:gd name="connsiteX9" fmla="*/ 17256 w 88682"/>
                <a:gd name="connsiteY9" fmla="*/ 84246 h 84245"/>
                <a:gd name="connsiteX10" fmla="*/ 44365 w 88682"/>
                <a:gd name="connsiteY10" fmla="*/ 64441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45">
                  <a:moveTo>
                    <a:pt x="44365" y="64441"/>
                  </a:moveTo>
                  <a:lnTo>
                    <a:pt x="71500" y="84246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58" y="32429"/>
                  </a:lnTo>
                  <a:lnTo>
                    <a:pt x="44365" y="0"/>
                  </a:lnTo>
                  <a:lnTo>
                    <a:pt x="33997" y="32502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46"/>
                  </a:lnTo>
                  <a:lnTo>
                    <a:pt x="44365" y="6444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4" name="Freeform 823">
              <a:extLst>
                <a:ext uri="{FF2B5EF4-FFF2-40B4-BE49-F238E27FC236}">
                  <a16:creationId xmlns:a16="http://schemas.microsoft.com/office/drawing/2014/main" id="{8D734F8F-30B2-92F8-C86F-87606827BB10}"/>
                </a:ext>
              </a:extLst>
            </p:cNvPr>
            <p:cNvSpPr/>
            <p:nvPr/>
          </p:nvSpPr>
          <p:spPr>
            <a:xfrm>
              <a:off x="8931902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6 w 88657"/>
                <a:gd name="connsiteY1" fmla="*/ 0 h 84245"/>
                <a:gd name="connsiteX2" fmla="*/ 33924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6 w 88657"/>
                <a:gd name="connsiteY6" fmla="*/ 64441 h 84245"/>
                <a:gd name="connsiteX7" fmla="*/ 71475 w 88657"/>
                <a:gd name="connsiteY7" fmla="*/ 84246 h 84245"/>
                <a:gd name="connsiteX8" fmla="*/ 61156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6" y="0"/>
                  </a:lnTo>
                  <a:lnTo>
                    <a:pt x="33924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6" y="64441"/>
                  </a:lnTo>
                  <a:lnTo>
                    <a:pt x="71475" y="84246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5" name="Freeform 824">
              <a:extLst>
                <a:ext uri="{FF2B5EF4-FFF2-40B4-BE49-F238E27FC236}">
                  <a16:creationId xmlns:a16="http://schemas.microsoft.com/office/drawing/2014/main" id="{DBE41702-0609-5555-6C5A-A32C97D92FAC}"/>
                </a:ext>
              </a:extLst>
            </p:cNvPr>
            <p:cNvSpPr/>
            <p:nvPr/>
          </p:nvSpPr>
          <p:spPr>
            <a:xfrm>
              <a:off x="9034801" y="3687742"/>
              <a:ext cx="88682" cy="84221"/>
            </a:xfrm>
            <a:custGeom>
              <a:avLst/>
              <a:gdLst>
                <a:gd name="connsiteX0" fmla="*/ 54734 w 88682"/>
                <a:gd name="connsiteY0" fmla="*/ 32429 h 84221"/>
                <a:gd name="connsiteX1" fmla="*/ 44366 w 88682"/>
                <a:gd name="connsiteY1" fmla="*/ 0 h 84221"/>
                <a:gd name="connsiteX2" fmla="*/ 33949 w 88682"/>
                <a:gd name="connsiteY2" fmla="*/ 32429 h 84221"/>
                <a:gd name="connsiteX3" fmla="*/ 0 w 88682"/>
                <a:gd name="connsiteY3" fmla="*/ 32429 h 84221"/>
                <a:gd name="connsiteX4" fmla="*/ 27575 w 88682"/>
                <a:gd name="connsiteY4" fmla="*/ 52234 h 84221"/>
                <a:gd name="connsiteX5" fmla="*/ 17256 w 88682"/>
                <a:gd name="connsiteY5" fmla="*/ 84221 h 84221"/>
                <a:gd name="connsiteX6" fmla="*/ 44366 w 88682"/>
                <a:gd name="connsiteY6" fmla="*/ 64416 h 84221"/>
                <a:gd name="connsiteX7" fmla="*/ 71427 w 88682"/>
                <a:gd name="connsiteY7" fmla="*/ 84221 h 84221"/>
                <a:gd name="connsiteX8" fmla="*/ 61181 w 88682"/>
                <a:gd name="connsiteY8" fmla="*/ 52234 h 84221"/>
                <a:gd name="connsiteX9" fmla="*/ 88682 w 88682"/>
                <a:gd name="connsiteY9" fmla="*/ 32429 h 84221"/>
                <a:gd name="connsiteX10" fmla="*/ 54734 w 88682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21">
                  <a:moveTo>
                    <a:pt x="54734" y="32429"/>
                  </a:moveTo>
                  <a:lnTo>
                    <a:pt x="44366" y="0"/>
                  </a:lnTo>
                  <a:lnTo>
                    <a:pt x="33949" y="32429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427" y="84221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6" name="Freeform 825">
              <a:extLst>
                <a:ext uri="{FF2B5EF4-FFF2-40B4-BE49-F238E27FC236}">
                  <a16:creationId xmlns:a16="http://schemas.microsoft.com/office/drawing/2014/main" id="{25B03EF0-7D57-E5C2-9312-671956B3AD71}"/>
                </a:ext>
              </a:extLst>
            </p:cNvPr>
            <p:cNvSpPr/>
            <p:nvPr/>
          </p:nvSpPr>
          <p:spPr>
            <a:xfrm>
              <a:off x="9174957" y="3725049"/>
              <a:ext cx="88731" cy="84221"/>
            </a:xfrm>
            <a:custGeom>
              <a:avLst/>
              <a:gdLst>
                <a:gd name="connsiteX0" fmla="*/ 54759 w 88731"/>
                <a:gd name="connsiteY0" fmla="*/ 32429 h 84221"/>
                <a:gd name="connsiteX1" fmla="*/ 44366 w 88731"/>
                <a:gd name="connsiteY1" fmla="*/ 0 h 84221"/>
                <a:gd name="connsiteX2" fmla="*/ 33998 w 88731"/>
                <a:gd name="connsiteY2" fmla="*/ 32429 h 84221"/>
                <a:gd name="connsiteX3" fmla="*/ 0 w 88731"/>
                <a:gd name="connsiteY3" fmla="*/ 32429 h 84221"/>
                <a:gd name="connsiteX4" fmla="*/ 27575 w 88731"/>
                <a:gd name="connsiteY4" fmla="*/ 52160 h 84221"/>
                <a:gd name="connsiteX5" fmla="*/ 17256 w 88731"/>
                <a:gd name="connsiteY5" fmla="*/ 84221 h 84221"/>
                <a:gd name="connsiteX6" fmla="*/ 44366 w 88731"/>
                <a:gd name="connsiteY6" fmla="*/ 64416 h 84221"/>
                <a:gd name="connsiteX7" fmla="*/ 71500 w 88731"/>
                <a:gd name="connsiteY7" fmla="*/ 84221 h 84221"/>
                <a:gd name="connsiteX8" fmla="*/ 61181 w 88731"/>
                <a:gd name="connsiteY8" fmla="*/ 52160 h 84221"/>
                <a:gd name="connsiteX9" fmla="*/ 88732 w 88731"/>
                <a:gd name="connsiteY9" fmla="*/ 32429 h 84221"/>
                <a:gd name="connsiteX10" fmla="*/ 54759 w 88731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54759" y="32429"/>
                  </a:moveTo>
                  <a:lnTo>
                    <a:pt x="44366" y="0"/>
                  </a:lnTo>
                  <a:lnTo>
                    <a:pt x="33998" y="32429"/>
                  </a:lnTo>
                  <a:lnTo>
                    <a:pt x="0" y="32429"/>
                  </a:lnTo>
                  <a:lnTo>
                    <a:pt x="27575" y="52160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500" y="84221"/>
                  </a:lnTo>
                  <a:lnTo>
                    <a:pt x="61181" y="52160"/>
                  </a:lnTo>
                  <a:lnTo>
                    <a:pt x="88732" y="32429"/>
                  </a:lnTo>
                  <a:lnTo>
                    <a:pt x="54759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7" name="Freeform 826">
              <a:extLst>
                <a:ext uri="{FF2B5EF4-FFF2-40B4-BE49-F238E27FC236}">
                  <a16:creationId xmlns:a16="http://schemas.microsoft.com/office/drawing/2014/main" id="{692EDF5C-76D9-BB47-0140-BA9FE06BE5E4}"/>
                </a:ext>
              </a:extLst>
            </p:cNvPr>
            <p:cNvSpPr/>
            <p:nvPr/>
          </p:nvSpPr>
          <p:spPr>
            <a:xfrm>
              <a:off x="9315188" y="3687742"/>
              <a:ext cx="88657" cy="84221"/>
            </a:xfrm>
            <a:custGeom>
              <a:avLst/>
              <a:gdLst>
                <a:gd name="connsiteX0" fmla="*/ 54734 w 88657"/>
                <a:gd name="connsiteY0" fmla="*/ 32429 h 84221"/>
                <a:gd name="connsiteX1" fmla="*/ 44365 w 88657"/>
                <a:gd name="connsiteY1" fmla="*/ 0 h 84221"/>
                <a:gd name="connsiteX2" fmla="*/ 33923 w 88657"/>
                <a:gd name="connsiteY2" fmla="*/ 32429 h 84221"/>
                <a:gd name="connsiteX3" fmla="*/ 0 w 88657"/>
                <a:gd name="connsiteY3" fmla="*/ 32429 h 84221"/>
                <a:gd name="connsiteX4" fmla="*/ 27551 w 88657"/>
                <a:gd name="connsiteY4" fmla="*/ 52234 h 84221"/>
                <a:gd name="connsiteX5" fmla="*/ 17256 w 88657"/>
                <a:gd name="connsiteY5" fmla="*/ 84221 h 84221"/>
                <a:gd name="connsiteX6" fmla="*/ 44365 w 88657"/>
                <a:gd name="connsiteY6" fmla="*/ 64416 h 84221"/>
                <a:gd name="connsiteX7" fmla="*/ 71475 w 88657"/>
                <a:gd name="connsiteY7" fmla="*/ 84221 h 84221"/>
                <a:gd name="connsiteX8" fmla="*/ 61107 w 88657"/>
                <a:gd name="connsiteY8" fmla="*/ 52234 h 84221"/>
                <a:gd name="connsiteX9" fmla="*/ 88658 w 88657"/>
                <a:gd name="connsiteY9" fmla="*/ 32429 h 84221"/>
                <a:gd name="connsiteX10" fmla="*/ 54734 w 88657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54734" y="32429"/>
                  </a:moveTo>
                  <a:lnTo>
                    <a:pt x="44365" y="0"/>
                  </a:lnTo>
                  <a:lnTo>
                    <a:pt x="33923" y="32429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56" y="84221"/>
                  </a:lnTo>
                  <a:lnTo>
                    <a:pt x="44365" y="64416"/>
                  </a:lnTo>
                  <a:lnTo>
                    <a:pt x="71475" y="84221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8" name="Freeform 827">
              <a:extLst>
                <a:ext uri="{FF2B5EF4-FFF2-40B4-BE49-F238E27FC236}">
                  <a16:creationId xmlns:a16="http://schemas.microsoft.com/office/drawing/2014/main" id="{C59AAB56-4A98-86D5-17DE-D9445B9172AE}"/>
                </a:ext>
              </a:extLst>
            </p:cNvPr>
            <p:cNvSpPr/>
            <p:nvPr/>
          </p:nvSpPr>
          <p:spPr>
            <a:xfrm>
              <a:off x="9418111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5 w 88657"/>
                <a:gd name="connsiteY1" fmla="*/ 0 h 84245"/>
                <a:gd name="connsiteX2" fmla="*/ 33923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5 w 88657"/>
                <a:gd name="connsiteY6" fmla="*/ 64441 h 84245"/>
                <a:gd name="connsiteX7" fmla="*/ 71475 w 88657"/>
                <a:gd name="connsiteY7" fmla="*/ 84246 h 84245"/>
                <a:gd name="connsiteX8" fmla="*/ 61107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5" y="0"/>
                  </a:lnTo>
                  <a:lnTo>
                    <a:pt x="33923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5" y="64441"/>
                  </a:lnTo>
                  <a:lnTo>
                    <a:pt x="71475" y="84246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9" name="Freeform 828">
              <a:extLst>
                <a:ext uri="{FF2B5EF4-FFF2-40B4-BE49-F238E27FC236}">
                  <a16:creationId xmlns:a16="http://schemas.microsoft.com/office/drawing/2014/main" id="{1282EA09-0354-48F5-59CD-F83A56749D61}"/>
                </a:ext>
              </a:extLst>
            </p:cNvPr>
            <p:cNvSpPr/>
            <p:nvPr/>
          </p:nvSpPr>
          <p:spPr>
            <a:xfrm>
              <a:off x="9455344" y="3443853"/>
              <a:ext cx="88731" cy="84245"/>
            </a:xfrm>
            <a:custGeom>
              <a:avLst/>
              <a:gdLst>
                <a:gd name="connsiteX0" fmla="*/ 88731 w 88731"/>
                <a:gd name="connsiteY0" fmla="*/ 32429 h 84245"/>
                <a:gd name="connsiteX1" fmla="*/ 54734 w 88731"/>
                <a:gd name="connsiteY1" fmla="*/ 32429 h 84245"/>
                <a:gd name="connsiteX2" fmla="*/ 44366 w 88731"/>
                <a:gd name="connsiteY2" fmla="*/ 0 h 84245"/>
                <a:gd name="connsiteX3" fmla="*/ 33997 w 88731"/>
                <a:gd name="connsiteY3" fmla="*/ 32429 h 84245"/>
                <a:gd name="connsiteX4" fmla="*/ 0 w 88731"/>
                <a:gd name="connsiteY4" fmla="*/ 32429 h 84245"/>
                <a:gd name="connsiteX5" fmla="*/ 27551 w 88731"/>
                <a:gd name="connsiteY5" fmla="*/ 52185 h 84245"/>
                <a:gd name="connsiteX6" fmla="*/ 17256 w 88731"/>
                <a:gd name="connsiteY6" fmla="*/ 84246 h 84245"/>
                <a:gd name="connsiteX7" fmla="*/ 44366 w 88731"/>
                <a:gd name="connsiteY7" fmla="*/ 64367 h 84245"/>
                <a:gd name="connsiteX8" fmla="*/ 71475 w 88731"/>
                <a:gd name="connsiteY8" fmla="*/ 84246 h 84245"/>
                <a:gd name="connsiteX9" fmla="*/ 61181 w 88731"/>
                <a:gd name="connsiteY9" fmla="*/ 52185 h 84245"/>
                <a:gd name="connsiteX10" fmla="*/ 88731 w 88731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45">
                  <a:moveTo>
                    <a:pt x="88731" y="32429"/>
                  </a:moveTo>
                  <a:lnTo>
                    <a:pt x="54734" y="32429"/>
                  </a:lnTo>
                  <a:lnTo>
                    <a:pt x="44366" y="0"/>
                  </a:lnTo>
                  <a:lnTo>
                    <a:pt x="33997" y="32429"/>
                  </a:lnTo>
                  <a:lnTo>
                    <a:pt x="0" y="32429"/>
                  </a:lnTo>
                  <a:lnTo>
                    <a:pt x="27551" y="52185"/>
                  </a:lnTo>
                  <a:lnTo>
                    <a:pt x="17256" y="84246"/>
                  </a:lnTo>
                  <a:lnTo>
                    <a:pt x="44366" y="64367"/>
                  </a:lnTo>
                  <a:lnTo>
                    <a:pt x="71475" y="84246"/>
                  </a:lnTo>
                  <a:lnTo>
                    <a:pt x="61181" y="52185"/>
                  </a:lnTo>
                  <a:lnTo>
                    <a:pt x="88731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0" name="Freeform 829">
              <a:extLst>
                <a:ext uri="{FF2B5EF4-FFF2-40B4-BE49-F238E27FC236}">
                  <a16:creationId xmlns:a16="http://schemas.microsoft.com/office/drawing/2014/main" id="{ADA83D47-EF0F-2F17-B396-E08D88B3E64B}"/>
                </a:ext>
              </a:extLst>
            </p:cNvPr>
            <p:cNvSpPr/>
            <p:nvPr/>
          </p:nvSpPr>
          <p:spPr>
            <a:xfrm>
              <a:off x="9418111" y="3303623"/>
              <a:ext cx="88657" cy="84172"/>
            </a:xfrm>
            <a:custGeom>
              <a:avLst/>
              <a:gdLst>
                <a:gd name="connsiteX0" fmla="*/ 17183 w 88657"/>
                <a:gd name="connsiteY0" fmla="*/ 84172 h 84172"/>
                <a:gd name="connsiteX1" fmla="*/ 44365 w 88657"/>
                <a:gd name="connsiteY1" fmla="*/ 64441 h 84172"/>
                <a:gd name="connsiteX2" fmla="*/ 71475 w 88657"/>
                <a:gd name="connsiteY2" fmla="*/ 84172 h 84172"/>
                <a:gd name="connsiteX3" fmla="*/ 61107 w 88657"/>
                <a:gd name="connsiteY3" fmla="*/ 52185 h 84172"/>
                <a:gd name="connsiteX4" fmla="*/ 88658 w 88657"/>
                <a:gd name="connsiteY4" fmla="*/ 32453 h 84172"/>
                <a:gd name="connsiteX5" fmla="*/ 54734 w 88657"/>
                <a:gd name="connsiteY5" fmla="*/ 32453 h 84172"/>
                <a:gd name="connsiteX6" fmla="*/ 44365 w 88657"/>
                <a:gd name="connsiteY6" fmla="*/ 0 h 84172"/>
                <a:gd name="connsiteX7" fmla="*/ 33923 w 88657"/>
                <a:gd name="connsiteY7" fmla="*/ 32502 h 84172"/>
                <a:gd name="connsiteX8" fmla="*/ 0 w 88657"/>
                <a:gd name="connsiteY8" fmla="*/ 32453 h 84172"/>
                <a:gd name="connsiteX9" fmla="*/ 27551 w 88657"/>
                <a:gd name="connsiteY9" fmla="*/ 52185 h 84172"/>
                <a:gd name="connsiteX10" fmla="*/ 17183 w 88657"/>
                <a:gd name="connsiteY10" fmla="*/ 84172 h 8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172">
                  <a:moveTo>
                    <a:pt x="17183" y="84172"/>
                  </a:moveTo>
                  <a:lnTo>
                    <a:pt x="44365" y="64441"/>
                  </a:lnTo>
                  <a:lnTo>
                    <a:pt x="71475" y="84172"/>
                  </a:lnTo>
                  <a:lnTo>
                    <a:pt x="61107" y="52185"/>
                  </a:lnTo>
                  <a:lnTo>
                    <a:pt x="88658" y="32453"/>
                  </a:lnTo>
                  <a:lnTo>
                    <a:pt x="54734" y="32453"/>
                  </a:lnTo>
                  <a:lnTo>
                    <a:pt x="44365" y="0"/>
                  </a:lnTo>
                  <a:lnTo>
                    <a:pt x="33923" y="32502"/>
                  </a:lnTo>
                  <a:lnTo>
                    <a:pt x="0" y="32453"/>
                  </a:lnTo>
                  <a:lnTo>
                    <a:pt x="27551" y="52185"/>
                  </a:lnTo>
                  <a:lnTo>
                    <a:pt x="17183" y="84172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1" name="Freeform 830">
              <a:extLst>
                <a:ext uri="{FF2B5EF4-FFF2-40B4-BE49-F238E27FC236}">
                  <a16:creationId xmlns:a16="http://schemas.microsoft.com/office/drawing/2014/main" id="{3D9799CB-0152-F72F-361D-EE50F03062E9}"/>
                </a:ext>
              </a:extLst>
            </p:cNvPr>
            <p:cNvSpPr/>
            <p:nvPr/>
          </p:nvSpPr>
          <p:spPr>
            <a:xfrm>
              <a:off x="9315629" y="3201165"/>
              <a:ext cx="88657" cy="84221"/>
            </a:xfrm>
            <a:custGeom>
              <a:avLst/>
              <a:gdLst>
                <a:gd name="connsiteX0" fmla="*/ 44292 w 88657"/>
                <a:gd name="connsiteY0" fmla="*/ 0 h 84221"/>
                <a:gd name="connsiteX1" fmla="*/ 33924 w 88657"/>
                <a:gd name="connsiteY1" fmla="*/ 32429 h 84221"/>
                <a:gd name="connsiteX2" fmla="*/ 0 w 88657"/>
                <a:gd name="connsiteY2" fmla="*/ 32355 h 84221"/>
                <a:gd name="connsiteX3" fmla="*/ 27502 w 88657"/>
                <a:gd name="connsiteY3" fmla="*/ 52160 h 84221"/>
                <a:gd name="connsiteX4" fmla="*/ 17183 w 88657"/>
                <a:gd name="connsiteY4" fmla="*/ 84221 h 84221"/>
                <a:gd name="connsiteX5" fmla="*/ 44366 w 88657"/>
                <a:gd name="connsiteY5" fmla="*/ 64343 h 84221"/>
                <a:gd name="connsiteX6" fmla="*/ 71426 w 88657"/>
                <a:gd name="connsiteY6" fmla="*/ 84221 h 84221"/>
                <a:gd name="connsiteX7" fmla="*/ 61107 w 88657"/>
                <a:gd name="connsiteY7" fmla="*/ 52160 h 84221"/>
                <a:gd name="connsiteX8" fmla="*/ 88658 w 88657"/>
                <a:gd name="connsiteY8" fmla="*/ 32355 h 84221"/>
                <a:gd name="connsiteX9" fmla="*/ 54661 w 88657"/>
                <a:gd name="connsiteY9" fmla="*/ 32355 h 84221"/>
                <a:gd name="connsiteX10" fmla="*/ 44292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292" y="0"/>
                  </a:moveTo>
                  <a:lnTo>
                    <a:pt x="33924" y="32429"/>
                  </a:lnTo>
                  <a:lnTo>
                    <a:pt x="0" y="32355"/>
                  </a:lnTo>
                  <a:lnTo>
                    <a:pt x="27502" y="52160"/>
                  </a:lnTo>
                  <a:lnTo>
                    <a:pt x="17183" y="84221"/>
                  </a:lnTo>
                  <a:lnTo>
                    <a:pt x="44366" y="64343"/>
                  </a:lnTo>
                  <a:lnTo>
                    <a:pt x="71426" y="84221"/>
                  </a:lnTo>
                  <a:lnTo>
                    <a:pt x="61107" y="52160"/>
                  </a:lnTo>
                  <a:lnTo>
                    <a:pt x="88658" y="32355"/>
                  </a:lnTo>
                  <a:lnTo>
                    <a:pt x="54661" y="32355"/>
                  </a:lnTo>
                  <a:lnTo>
                    <a:pt x="44292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2" name="Freeform 831">
              <a:extLst>
                <a:ext uri="{FF2B5EF4-FFF2-40B4-BE49-F238E27FC236}">
                  <a16:creationId xmlns:a16="http://schemas.microsoft.com/office/drawing/2014/main" id="{86F7A321-8BCE-DD5A-3395-DC9295B5AD83}"/>
                </a:ext>
              </a:extLst>
            </p:cNvPr>
            <p:cNvSpPr/>
            <p:nvPr/>
          </p:nvSpPr>
          <p:spPr>
            <a:xfrm>
              <a:off x="10021412" y="3061082"/>
              <a:ext cx="131234" cy="191189"/>
            </a:xfrm>
            <a:custGeom>
              <a:avLst/>
              <a:gdLst>
                <a:gd name="connsiteX0" fmla="*/ 0 w 131234"/>
                <a:gd name="connsiteY0" fmla="*/ 191189 h 191189"/>
                <a:gd name="connsiteX1" fmla="*/ 0 w 131234"/>
                <a:gd name="connsiteY1" fmla="*/ 0 h 191189"/>
                <a:gd name="connsiteX2" fmla="*/ 131234 w 131234"/>
                <a:gd name="connsiteY2" fmla="*/ 0 h 191189"/>
                <a:gd name="connsiteX3" fmla="*/ 131234 w 131234"/>
                <a:gd name="connsiteY3" fmla="*/ 32233 h 191189"/>
                <a:gd name="connsiteX4" fmla="*/ 38680 w 131234"/>
                <a:gd name="connsiteY4" fmla="*/ 32233 h 191189"/>
                <a:gd name="connsiteX5" fmla="*/ 38680 w 131234"/>
                <a:gd name="connsiteY5" fmla="*/ 77456 h 191189"/>
                <a:gd name="connsiteX6" fmla="*/ 118611 w 131234"/>
                <a:gd name="connsiteY6" fmla="*/ 77456 h 191189"/>
                <a:gd name="connsiteX7" fmla="*/ 118611 w 131234"/>
                <a:gd name="connsiteY7" fmla="*/ 109836 h 191189"/>
                <a:gd name="connsiteX8" fmla="*/ 38680 w 131234"/>
                <a:gd name="connsiteY8" fmla="*/ 109836 h 191189"/>
                <a:gd name="connsiteX9" fmla="*/ 38680 w 131234"/>
                <a:gd name="connsiteY9" fmla="*/ 191067 h 19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234" h="191189">
                  <a:moveTo>
                    <a:pt x="0" y="191189"/>
                  </a:moveTo>
                  <a:lnTo>
                    <a:pt x="0" y="0"/>
                  </a:lnTo>
                  <a:lnTo>
                    <a:pt x="131234" y="0"/>
                  </a:lnTo>
                  <a:lnTo>
                    <a:pt x="131234" y="32233"/>
                  </a:lnTo>
                  <a:lnTo>
                    <a:pt x="38680" y="32233"/>
                  </a:lnTo>
                  <a:lnTo>
                    <a:pt x="38680" y="77456"/>
                  </a:lnTo>
                  <a:lnTo>
                    <a:pt x="118611" y="77456"/>
                  </a:lnTo>
                  <a:lnTo>
                    <a:pt x="118611" y="109836"/>
                  </a:lnTo>
                  <a:lnTo>
                    <a:pt x="38680" y="109836"/>
                  </a:lnTo>
                  <a:lnTo>
                    <a:pt x="38680" y="191067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3" name="Freeform 832">
              <a:extLst>
                <a:ext uri="{FF2B5EF4-FFF2-40B4-BE49-F238E27FC236}">
                  <a16:creationId xmlns:a16="http://schemas.microsoft.com/office/drawing/2014/main" id="{899CDC8B-9CEB-AC69-B2D4-99F1F17FFE56}"/>
                </a:ext>
              </a:extLst>
            </p:cNvPr>
            <p:cNvSpPr/>
            <p:nvPr/>
          </p:nvSpPr>
          <p:spPr>
            <a:xfrm>
              <a:off x="10184242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4" name="Freeform 833">
              <a:extLst>
                <a:ext uri="{FF2B5EF4-FFF2-40B4-BE49-F238E27FC236}">
                  <a16:creationId xmlns:a16="http://schemas.microsoft.com/office/drawing/2014/main" id="{512BBC04-1731-13A8-9370-89045449EAE8}"/>
                </a:ext>
              </a:extLst>
            </p:cNvPr>
            <p:cNvSpPr/>
            <p:nvPr/>
          </p:nvSpPr>
          <p:spPr>
            <a:xfrm>
              <a:off x="10258291" y="3110492"/>
              <a:ext cx="126764" cy="141779"/>
            </a:xfrm>
            <a:custGeom>
              <a:avLst/>
              <a:gdLst>
                <a:gd name="connsiteX0" fmla="*/ 126430 w 126764"/>
                <a:gd name="connsiteY0" fmla="*/ 141780 h 141779"/>
                <a:gd name="connsiteX1" fmla="*/ 89663 w 126764"/>
                <a:gd name="connsiteY1" fmla="*/ 141780 h 141779"/>
                <a:gd name="connsiteX2" fmla="*/ 89663 w 126764"/>
                <a:gd name="connsiteY2" fmla="*/ 71040 h 141779"/>
                <a:gd name="connsiteX3" fmla="*/ 87334 w 126764"/>
                <a:gd name="connsiteY3" fmla="*/ 41993 h 141779"/>
                <a:gd name="connsiteX4" fmla="*/ 79981 w 126764"/>
                <a:gd name="connsiteY4" fmla="*/ 31748 h 141779"/>
                <a:gd name="connsiteX5" fmla="*/ 67505 w 126764"/>
                <a:gd name="connsiteY5" fmla="*/ 28046 h 141779"/>
                <a:gd name="connsiteX6" fmla="*/ 50347 w 126764"/>
                <a:gd name="connsiteY6" fmla="*/ 33292 h 141779"/>
                <a:gd name="connsiteX7" fmla="*/ 39978 w 126764"/>
                <a:gd name="connsiteY7" fmla="*/ 47116 h 141779"/>
                <a:gd name="connsiteX8" fmla="*/ 37160 w 126764"/>
                <a:gd name="connsiteY8" fmla="*/ 78981 h 141779"/>
                <a:gd name="connsiteX9" fmla="*/ 37159 w 126764"/>
                <a:gd name="connsiteY9" fmla="*/ 141780 h 141779"/>
                <a:gd name="connsiteX10" fmla="*/ 0 w 126764"/>
                <a:gd name="connsiteY10" fmla="*/ 141780 h 141779"/>
                <a:gd name="connsiteX11" fmla="*/ 0 w 126764"/>
                <a:gd name="connsiteY11" fmla="*/ 3118 h 141779"/>
                <a:gd name="connsiteX12" fmla="*/ 34071 w 126764"/>
                <a:gd name="connsiteY12" fmla="*/ 3118 h 141779"/>
                <a:gd name="connsiteX13" fmla="*/ 34071 w 126764"/>
                <a:gd name="connsiteY13" fmla="*/ 23487 h 141779"/>
                <a:gd name="connsiteX14" fmla="*/ 79981 w 126764"/>
                <a:gd name="connsiteY14" fmla="*/ 5 h 141779"/>
                <a:gd name="connsiteX15" fmla="*/ 102163 w 126764"/>
                <a:gd name="connsiteY15" fmla="*/ 4368 h 141779"/>
                <a:gd name="connsiteX16" fmla="*/ 117483 w 126764"/>
                <a:gd name="connsiteY16" fmla="*/ 15497 h 141779"/>
                <a:gd name="connsiteX17" fmla="*/ 124665 w 126764"/>
                <a:gd name="connsiteY17" fmla="*/ 30914 h 141779"/>
                <a:gd name="connsiteX18" fmla="*/ 126724 w 126764"/>
                <a:gd name="connsiteY18" fmla="*/ 55597 h 14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764" h="141779">
                  <a:moveTo>
                    <a:pt x="126430" y="141780"/>
                  </a:moveTo>
                  <a:lnTo>
                    <a:pt x="89663" y="141780"/>
                  </a:lnTo>
                  <a:lnTo>
                    <a:pt x="89663" y="71040"/>
                  </a:lnTo>
                  <a:cubicBezTo>
                    <a:pt x="90177" y="61297"/>
                    <a:pt x="89394" y="51530"/>
                    <a:pt x="87334" y="41993"/>
                  </a:cubicBezTo>
                  <a:cubicBezTo>
                    <a:pt x="86058" y="37871"/>
                    <a:pt x="83478" y="34275"/>
                    <a:pt x="79981" y="31748"/>
                  </a:cubicBezTo>
                  <a:cubicBezTo>
                    <a:pt x="76303" y="29257"/>
                    <a:pt x="71945" y="27965"/>
                    <a:pt x="67505" y="28046"/>
                  </a:cubicBezTo>
                  <a:cubicBezTo>
                    <a:pt x="61379" y="27965"/>
                    <a:pt x="55381" y="29799"/>
                    <a:pt x="50347" y="33292"/>
                  </a:cubicBezTo>
                  <a:cubicBezTo>
                    <a:pt x="45417" y="36585"/>
                    <a:pt x="41759" y="41462"/>
                    <a:pt x="39978" y="47116"/>
                  </a:cubicBezTo>
                  <a:cubicBezTo>
                    <a:pt x="37621" y="57564"/>
                    <a:pt x="36673" y="68281"/>
                    <a:pt x="37160" y="78981"/>
                  </a:cubicBezTo>
                  <a:lnTo>
                    <a:pt x="37159" y="141780"/>
                  </a:lnTo>
                  <a:lnTo>
                    <a:pt x="0" y="141780"/>
                  </a:lnTo>
                  <a:lnTo>
                    <a:pt x="0" y="3118"/>
                  </a:lnTo>
                  <a:lnTo>
                    <a:pt x="34071" y="3118"/>
                  </a:lnTo>
                  <a:lnTo>
                    <a:pt x="34071" y="23487"/>
                  </a:lnTo>
                  <a:cubicBezTo>
                    <a:pt x="44581" y="8587"/>
                    <a:pt x="61747" y="-193"/>
                    <a:pt x="79981" y="5"/>
                  </a:cubicBezTo>
                  <a:cubicBezTo>
                    <a:pt x="87599" y="-101"/>
                    <a:pt x="95153" y="1385"/>
                    <a:pt x="102163" y="4368"/>
                  </a:cubicBezTo>
                  <a:cubicBezTo>
                    <a:pt x="108147" y="6689"/>
                    <a:pt x="113425" y="10523"/>
                    <a:pt x="117483" y="15497"/>
                  </a:cubicBezTo>
                  <a:cubicBezTo>
                    <a:pt x="120962" y="20057"/>
                    <a:pt x="123412" y="25317"/>
                    <a:pt x="124665" y="30914"/>
                  </a:cubicBezTo>
                  <a:cubicBezTo>
                    <a:pt x="126256" y="39041"/>
                    <a:pt x="126946" y="47319"/>
                    <a:pt x="126724" y="5559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5" name="Freeform 834">
              <a:extLst>
                <a:ext uri="{FF2B5EF4-FFF2-40B4-BE49-F238E27FC236}">
                  <a16:creationId xmlns:a16="http://schemas.microsoft.com/office/drawing/2014/main" id="{F5CF06CF-D316-954E-7B86-3FB9D370E4F5}"/>
                </a:ext>
              </a:extLst>
            </p:cNvPr>
            <p:cNvSpPr/>
            <p:nvPr/>
          </p:nvSpPr>
          <p:spPr>
            <a:xfrm>
              <a:off x="10411990" y="3110096"/>
              <a:ext cx="130364" cy="145215"/>
            </a:xfrm>
            <a:custGeom>
              <a:avLst/>
              <a:gdLst>
                <a:gd name="connsiteX0" fmla="*/ 37245 w 130364"/>
                <a:gd name="connsiteY0" fmla="*/ 45821 h 145215"/>
                <a:gd name="connsiteX1" fmla="*/ 3934 w 130364"/>
                <a:gd name="connsiteY1" fmla="*/ 39570 h 145215"/>
                <a:gd name="connsiteX2" fmla="*/ 23249 w 130364"/>
                <a:gd name="connsiteY2" fmla="*/ 9765 h 145215"/>
                <a:gd name="connsiteX3" fmla="*/ 63987 w 130364"/>
                <a:gd name="connsiteY3" fmla="*/ 132 h 145215"/>
                <a:gd name="connsiteX4" fmla="*/ 100534 w 130364"/>
                <a:gd name="connsiteY4" fmla="*/ 5941 h 145215"/>
                <a:gd name="connsiteX5" fmla="*/ 117472 w 130364"/>
                <a:gd name="connsiteY5" fmla="*/ 20648 h 145215"/>
                <a:gd name="connsiteX6" fmla="*/ 122373 w 130364"/>
                <a:gd name="connsiteY6" fmla="*/ 53444 h 145215"/>
                <a:gd name="connsiteX7" fmla="*/ 121981 w 130364"/>
                <a:gd name="connsiteY7" fmla="*/ 96315 h 145215"/>
                <a:gd name="connsiteX8" fmla="*/ 123746 w 130364"/>
                <a:gd name="connsiteY8" fmla="*/ 123277 h 145215"/>
                <a:gd name="connsiteX9" fmla="*/ 130365 w 130364"/>
                <a:gd name="connsiteY9" fmla="*/ 142028 h 145215"/>
                <a:gd name="connsiteX10" fmla="*/ 94063 w 130364"/>
                <a:gd name="connsiteY10" fmla="*/ 142028 h 145215"/>
                <a:gd name="connsiteX11" fmla="*/ 90508 w 130364"/>
                <a:gd name="connsiteY11" fmla="*/ 131219 h 145215"/>
                <a:gd name="connsiteX12" fmla="*/ 89259 w 130364"/>
                <a:gd name="connsiteY12" fmla="*/ 126905 h 145215"/>
                <a:gd name="connsiteX13" fmla="*/ 69135 w 130364"/>
                <a:gd name="connsiteY13" fmla="*/ 140582 h 145215"/>
                <a:gd name="connsiteX14" fmla="*/ 46266 w 130364"/>
                <a:gd name="connsiteY14" fmla="*/ 145141 h 145215"/>
                <a:gd name="connsiteX15" fmla="*/ 12513 w 130364"/>
                <a:gd name="connsiteY15" fmla="*/ 133523 h 145215"/>
                <a:gd name="connsiteX16" fmla="*/ 12 w 130364"/>
                <a:gd name="connsiteY16" fmla="*/ 104109 h 145215"/>
                <a:gd name="connsiteX17" fmla="*/ 5649 w 130364"/>
                <a:gd name="connsiteY17" fmla="*/ 83176 h 145215"/>
                <a:gd name="connsiteX18" fmla="*/ 21386 w 130364"/>
                <a:gd name="connsiteY18" fmla="*/ 69058 h 145215"/>
                <a:gd name="connsiteX19" fmla="*/ 50579 w 130364"/>
                <a:gd name="connsiteY19" fmla="*/ 60503 h 145215"/>
                <a:gd name="connsiteX20" fmla="*/ 86243 w 130364"/>
                <a:gd name="connsiteY20" fmla="*/ 51483 h 145215"/>
                <a:gd name="connsiteX21" fmla="*/ 86244 w 130364"/>
                <a:gd name="connsiteY21" fmla="*/ 47806 h 145215"/>
                <a:gd name="connsiteX22" fmla="*/ 80998 w 130364"/>
                <a:gd name="connsiteY22" fmla="*/ 32756 h 145215"/>
                <a:gd name="connsiteX23" fmla="*/ 61242 w 130364"/>
                <a:gd name="connsiteY23" fmla="*/ 28246 h 145215"/>
                <a:gd name="connsiteX24" fmla="*/ 37270 w 130364"/>
                <a:gd name="connsiteY24" fmla="*/ 45747 h 145215"/>
                <a:gd name="connsiteX25" fmla="*/ 86268 w 130364"/>
                <a:gd name="connsiteY25" fmla="*/ 75872 h 145215"/>
                <a:gd name="connsiteX26" fmla="*/ 63913 w 130364"/>
                <a:gd name="connsiteY26" fmla="*/ 81510 h 145215"/>
                <a:gd name="connsiteX27" fmla="*/ 43960 w 130364"/>
                <a:gd name="connsiteY27" fmla="*/ 87735 h 145215"/>
                <a:gd name="connsiteX28" fmla="*/ 36778 w 130364"/>
                <a:gd name="connsiteY28" fmla="*/ 100629 h 145215"/>
                <a:gd name="connsiteX29" fmla="*/ 42539 w 130364"/>
                <a:gd name="connsiteY29" fmla="*/ 113987 h 145215"/>
                <a:gd name="connsiteX30" fmla="*/ 57245 w 130364"/>
                <a:gd name="connsiteY30" fmla="*/ 119625 h 145215"/>
                <a:gd name="connsiteX31" fmla="*/ 75997 w 130364"/>
                <a:gd name="connsiteY31" fmla="*/ 113374 h 145215"/>
                <a:gd name="connsiteX32" fmla="*/ 84747 w 130364"/>
                <a:gd name="connsiteY32" fmla="*/ 100874 h 145215"/>
                <a:gd name="connsiteX33" fmla="*/ 86169 w 130364"/>
                <a:gd name="connsiteY33" fmla="*/ 82931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64" h="145215">
                  <a:moveTo>
                    <a:pt x="37245" y="45821"/>
                  </a:moveTo>
                  <a:lnTo>
                    <a:pt x="3934" y="39570"/>
                  </a:lnTo>
                  <a:cubicBezTo>
                    <a:pt x="6661" y="27670"/>
                    <a:pt x="13501" y="17114"/>
                    <a:pt x="23249" y="9765"/>
                  </a:cubicBezTo>
                  <a:cubicBezTo>
                    <a:pt x="32449" y="3326"/>
                    <a:pt x="46029" y="115"/>
                    <a:pt x="63987" y="132"/>
                  </a:cubicBezTo>
                  <a:cubicBezTo>
                    <a:pt x="76444" y="-551"/>
                    <a:pt x="88903" y="1429"/>
                    <a:pt x="100534" y="5941"/>
                  </a:cubicBezTo>
                  <a:cubicBezTo>
                    <a:pt x="107584" y="8944"/>
                    <a:pt x="113509" y="14089"/>
                    <a:pt x="117472" y="20648"/>
                  </a:cubicBezTo>
                  <a:cubicBezTo>
                    <a:pt x="120706" y="26555"/>
                    <a:pt x="122373" y="37512"/>
                    <a:pt x="122373" y="53444"/>
                  </a:cubicBezTo>
                  <a:lnTo>
                    <a:pt x="121981" y="96315"/>
                  </a:lnTo>
                  <a:cubicBezTo>
                    <a:pt x="121733" y="105337"/>
                    <a:pt x="122323" y="114364"/>
                    <a:pt x="123746" y="123277"/>
                  </a:cubicBezTo>
                  <a:cubicBezTo>
                    <a:pt x="125150" y="129782"/>
                    <a:pt x="127374" y="136083"/>
                    <a:pt x="130365" y="142028"/>
                  </a:cubicBezTo>
                  <a:lnTo>
                    <a:pt x="94063" y="142028"/>
                  </a:lnTo>
                  <a:cubicBezTo>
                    <a:pt x="93058" y="139577"/>
                    <a:pt x="91930" y="135778"/>
                    <a:pt x="90508" y="131219"/>
                  </a:cubicBezTo>
                  <a:cubicBezTo>
                    <a:pt x="89945" y="129037"/>
                    <a:pt x="89503" y="127591"/>
                    <a:pt x="89259" y="126905"/>
                  </a:cubicBezTo>
                  <a:cubicBezTo>
                    <a:pt x="83429" y="132639"/>
                    <a:pt x="76612" y="137272"/>
                    <a:pt x="69135" y="140582"/>
                  </a:cubicBezTo>
                  <a:cubicBezTo>
                    <a:pt x="61908" y="143665"/>
                    <a:pt x="54122" y="145217"/>
                    <a:pt x="46266" y="145141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6"/>
                    <a:pt x="-268" y="115260"/>
                    <a:pt x="12" y="104109"/>
                  </a:cubicBezTo>
                  <a:cubicBezTo>
                    <a:pt x="-112" y="96740"/>
                    <a:pt x="1841" y="89486"/>
                    <a:pt x="5649" y="83176"/>
                  </a:cubicBezTo>
                  <a:cubicBezTo>
                    <a:pt x="9399" y="77031"/>
                    <a:pt x="14871" y="72122"/>
                    <a:pt x="21386" y="69058"/>
                  </a:cubicBezTo>
                  <a:cubicBezTo>
                    <a:pt x="30727" y="65015"/>
                    <a:pt x="40533" y="62142"/>
                    <a:pt x="50579" y="60503"/>
                  </a:cubicBezTo>
                  <a:cubicBezTo>
                    <a:pt x="62723" y="58618"/>
                    <a:pt x="74663" y="55598"/>
                    <a:pt x="86243" y="51483"/>
                  </a:cubicBezTo>
                  <a:lnTo>
                    <a:pt x="86244" y="47806"/>
                  </a:lnTo>
                  <a:cubicBezTo>
                    <a:pt x="86828" y="42258"/>
                    <a:pt x="84903" y="36740"/>
                    <a:pt x="80998" y="32756"/>
                  </a:cubicBezTo>
                  <a:cubicBezTo>
                    <a:pt x="75096" y="29100"/>
                    <a:pt x="68145" y="27514"/>
                    <a:pt x="61242" y="28246"/>
                  </a:cubicBezTo>
                  <a:cubicBezTo>
                    <a:pt x="49890" y="26857"/>
                    <a:pt x="39405" y="34511"/>
                    <a:pt x="37270" y="45747"/>
                  </a:cubicBezTo>
                  <a:close/>
                  <a:moveTo>
                    <a:pt x="86268" y="75872"/>
                  </a:moveTo>
                  <a:cubicBezTo>
                    <a:pt x="81537" y="77441"/>
                    <a:pt x="74012" y="79304"/>
                    <a:pt x="63913" y="81510"/>
                  </a:cubicBezTo>
                  <a:cubicBezTo>
                    <a:pt x="56975" y="82517"/>
                    <a:pt x="50240" y="84619"/>
                    <a:pt x="43960" y="87735"/>
                  </a:cubicBezTo>
                  <a:cubicBezTo>
                    <a:pt x="39514" y="90518"/>
                    <a:pt x="36803" y="95384"/>
                    <a:pt x="36778" y="100629"/>
                  </a:cubicBezTo>
                  <a:cubicBezTo>
                    <a:pt x="36723" y="105696"/>
                    <a:pt x="38815" y="110549"/>
                    <a:pt x="42539" y="113987"/>
                  </a:cubicBezTo>
                  <a:cubicBezTo>
                    <a:pt x="46461" y="117804"/>
                    <a:pt x="51777" y="119842"/>
                    <a:pt x="57245" y="119625"/>
                  </a:cubicBezTo>
                  <a:cubicBezTo>
                    <a:pt x="64001" y="119582"/>
                    <a:pt x="70566" y="117393"/>
                    <a:pt x="75997" y="113374"/>
                  </a:cubicBezTo>
                  <a:cubicBezTo>
                    <a:pt x="80217" y="110291"/>
                    <a:pt x="83295" y="105894"/>
                    <a:pt x="84747" y="100874"/>
                  </a:cubicBezTo>
                  <a:cubicBezTo>
                    <a:pt x="85953" y="94974"/>
                    <a:pt x="86431" y="88948"/>
                    <a:pt x="86169" y="8293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6" name="Freeform 835">
              <a:extLst>
                <a:ext uri="{FF2B5EF4-FFF2-40B4-BE49-F238E27FC236}">
                  <a16:creationId xmlns:a16="http://schemas.microsoft.com/office/drawing/2014/main" id="{3CB14A3A-EBEF-79F7-52AC-16F274C109DC}"/>
                </a:ext>
              </a:extLst>
            </p:cNvPr>
            <p:cNvSpPr/>
            <p:nvPr/>
          </p:nvSpPr>
          <p:spPr>
            <a:xfrm>
              <a:off x="10570370" y="3110491"/>
              <a:ext cx="126430" cy="141780"/>
            </a:xfrm>
            <a:custGeom>
              <a:avLst/>
              <a:gdLst>
                <a:gd name="connsiteX0" fmla="*/ 126430 w 126430"/>
                <a:gd name="connsiteY0" fmla="*/ 141781 h 141780"/>
                <a:gd name="connsiteX1" fmla="*/ 89663 w 126430"/>
                <a:gd name="connsiteY1" fmla="*/ 141781 h 141780"/>
                <a:gd name="connsiteX2" fmla="*/ 89663 w 126430"/>
                <a:gd name="connsiteY2" fmla="*/ 71041 h 141780"/>
                <a:gd name="connsiteX3" fmla="*/ 87212 w 126430"/>
                <a:gd name="connsiteY3" fmla="*/ 41995 h 141780"/>
                <a:gd name="connsiteX4" fmla="*/ 79589 w 126430"/>
                <a:gd name="connsiteY4" fmla="*/ 31749 h 141780"/>
                <a:gd name="connsiteX5" fmla="*/ 67113 w 126430"/>
                <a:gd name="connsiteY5" fmla="*/ 28048 h 141780"/>
                <a:gd name="connsiteX6" fmla="*/ 49955 w 126430"/>
                <a:gd name="connsiteY6" fmla="*/ 33293 h 141780"/>
                <a:gd name="connsiteX7" fmla="*/ 39587 w 126430"/>
                <a:gd name="connsiteY7" fmla="*/ 47118 h 141780"/>
                <a:gd name="connsiteX8" fmla="*/ 36768 w 126430"/>
                <a:gd name="connsiteY8" fmla="*/ 78982 h 141780"/>
                <a:gd name="connsiteX9" fmla="*/ 36767 w 126430"/>
                <a:gd name="connsiteY9" fmla="*/ 141781 h 141780"/>
                <a:gd name="connsiteX10" fmla="*/ 0 w 126430"/>
                <a:gd name="connsiteY10" fmla="*/ 141781 h 141780"/>
                <a:gd name="connsiteX11" fmla="*/ 0 w 126430"/>
                <a:gd name="connsiteY11" fmla="*/ 3120 h 141780"/>
                <a:gd name="connsiteX12" fmla="*/ 34047 w 126430"/>
                <a:gd name="connsiteY12" fmla="*/ 3120 h 141780"/>
                <a:gd name="connsiteX13" fmla="*/ 34047 w 126430"/>
                <a:gd name="connsiteY13" fmla="*/ 23489 h 141780"/>
                <a:gd name="connsiteX14" fmla="*/ 79786 w 126430"/>
                <a:gd name="connsiteY14" fmla="*/ 7 h 141780"/>
                <a:gd name="connsiteX15" fmla="*/ 101968 w 126430"/>
                <a:gd name="connsiteY15" fmla="*/ 4370 h 141780"/>
                <a:gd name="connsiteX16" fmla="*/ 117165 w 126430"/>
                <a:gd name="connsiteY16" fmla="*/ 15498 h 141780"/>
                <a:gd name="connsiteX17" fmla="*/ 123833 w 126430"/>
                <a:gd name="connsiteY17" fmla="*/ 30915 h 141780"/>
                <a:gd name="connsiteX18" fmla="*/ 125917 w 126430"/>
                <a:gd name="connsiteY18" fmla="*/ 55599 h 14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430" h="141780">
                  <a:moveTo>
                    <a:pt x="126430" y="141781"/>
                  </a:moveTo>
                  <a:lnTo>
                    <a:pt x="89663" y="141781"/>
                  </a:lnTo>
                  <a:lnTo>
                    <a:pt x="89663" y="71041"/>
                  </a:lnTo>
                  <a:cubicBezTo>
                    <a:pt x="90162" y="61292"/>
                    <a:pt x="89338" y="51522"/>
                    <a:pt x="87212" y="41995"/>
                  </a:cubicBezTo>
                  <a:cubicBezTo>
                    <a:pt x="85842" y="37847"/>
                    <a:pt x="83168" y="34254"/>
                    <a:pt x="79589" y="31749"/>
                  </a:cubicBezTo>
                  <a:cubicBezTo>
                    <a:pt x="75897" y="29289"/>
                    <a:pt x="71549" y="27999"/>
                    <a:pt x="67113" y="28048"/>
                  </a:cubicBezTo>
                  <a:cubicBezTo>
                    <a:pt x="60988" y="27967"/>
                    <a:pt x="54989" y="29800"/>
                    <a:pt x="49955" y="33293"/>
                  </a:cubicBezTo>
                  <a:cubicBezTo>
                    <a:pt x="45025" y="36586"/>
                    <a:pt x="41368" y="41463"/>
                    <a:pt x="39587" y="47118"/>
                  </a:cubicBezTo>
                  <a:cubicBezTo>
                    <a:pt x="37229" y="57566"/>
                    <a:pt x="36281" y="68283"/>
                    <a:pt x="36768" y="78982"/>
                  </a:cubicBezTo>
                  <a:lnTo>
                    <a:pt x="36767" y="141781"/>
                  </a:lnTo>
                  <a:lnTo>
                    <a:pt x="0" y="141781"/>
                  </a:lnTo>
                  <a:lnTo>
                    <a:pt x="0" y="3120"/>
                  </a:lnTo>
                  <a:lnTo>
                    <a:pt x="34047" y="3120"/>
                  </a:lnTo>
                  <a:lnTo>
                    <a:pt x="34047" y="23489"/>
                  </a:lnTo>
                  <a:cubicBezTo>
                    <a:pt x="44540" y="8658"/>
                    <a:pt x="61617" y="-110"/>
                    <a:pt x="79786" y="7"/>
                  </a:cubicBezTo>
                  <a:cubicBezTo>
                    <a:pt x="87403" y="-112"/>
                    <a:pt x="94963" y="1375"/>
                    <a:pt x="101968" y="4370"/>
                  </a:cubicBezTo>
                  <a:cubicBezTo>
                    <a:pt x="107908" y="6707"/>
                    <a:pt x="113143" y="10541"/>
                    <a:pt x="117165" y="15498"/>
                  </a:cubicBezTo>
                  <a:cubicBezTo>
                    <a:pt x="120451" y="20109"/>
                    <a:pt x="122724" y="25363"/>
                    <a:pt x="123833" y="30915"/>
                  </a:cubicBezTo>
                  <a:cubicBezTo>
                    <a:pt x="125432" y="39042"/>
                    <a:pt x="126131" y="47319"/>
                    <a:pt x="125917" y="5559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7" name="Freeform 836">
              <a:extLst>
                <a:ext uri="{FF2B5EF4-FFF2-40B4-BE49-F238E27FC236}">
                  <a16:creationId xmlns:a16="http://schemas.microsoft.com/office/drawing/2014/main" id="{32AF072C-11E9-B89A-CDC8-D4DA5B7B7144}"/>
                </a:ext>
              </a:extLst>
            </p:cNvPr>
            <p:cNvSpPr/>
            <p:nvPr/>
          </p:nvSpPr>
          <p:spPr>
            <a:xfrm>
              <a:off x="10725798" y="3110405"/>
              <a:ext cx="131283" cy="145084"/>
            </a:xfrm>
            <a:custGeom>
              <a:avLst/>
              <a:gdLst>
                <a:gd name="connsiteX0" fmla="*/ 129053 w 131283"/>
                <a:gd name="connsiteY0" fmla="*/ 44312 h 145084"/>
                <a:gd name="connsiteX1" fmla="*/ 92947 w 131283"/>
                <a:gd name="connsiteY1" fmla="*/ 50562 h 145084"/>
                <a:gd name="connsiteX2" fmla="*/ 84638 w 131283"/>
                <a:gd name="connsiteY2" fmla="*/ 34188 h 145084"/>
                <a:gd name="connsiteX3" fmla="*/ 67823 w 131283"/>
                <a:gd name="connsiteY3" fmla="*/ 28771 h 145084"/>
                <a:gd name="connsiteX4" fmla="*/ 45959 w 131283"/>
                <a:gd name="connsiteY4" fmla="*/ 38208 h 145084"/>
                <a:gd name="connsiteX5" fmla="*/ 37820 w 131283"/>
                <a:gd name="connsiteY5" fmla="*/ 69877 h 145084"/>
                <a:gd name="connsiteX6" fmla="*/ 46081 w 131283"/>
                <a:gd name="connsiteY6" fmla="*/ 104757 h 145084"/>
                <a:gd name="connsiteX7" fmla="*/ 68632 w 131283"/>
                <a:gd name="connsiteY7" fmla="*/ 115125 h 145084"/>
                <a:gd name="connsiteX8" fmla="*/ 85790 w 131283"/>
                <a:gd name="connsiteY8" fmla="*/ 109193 h 145084"/>
                <a:gd name="connsiteX9" fmla="*/ 95227 w 131283"/>
                <a:gd name="connsiteY9" fmla="*/ 88751 h 145084"/>
                <a:gd name="connsiteX10" fmla="*/ 131284 w 131283"/>
                <a:gd name="connsiteY10" fmla="*/ 95001 h 145084"/>
                <a:gd name="connsiteX11" fmla="*/ 109738 w 131283"/>
                <a:gd name="connsiteY11" fmla="*/ 132504 h 145084"/>
                <a:gd name="connsiteX12" fmla="*/ 66990 w 131283"/>
                <a:gd name="connsiteY12" fmla="*/ 144980 h 145084"/>
                <a:gd name="connsiteX13" fmla="*/ 18236 w 131283"/>
                <a:gd name="connsiteY13" fmla="*/ 125567 h 145084"/>
                <a:gd name="connsiteX14" fmla="*/ 0 w 131283"/>
                <a:gd name="connsiteY14" fmla="*/ 72696 h 145084"/>
                <a:gd name="connsiteX15" fmla="*/ 18114 w 131283"/>
                <a:gd name="connsiteY15" fmla="*/ 19212 h 145084"/>
                <a:gd name="connsiteX16" fmla="*/ 67137 w 131283"/>
                <a:gd name="connsiteY16" fmla="*/ 93 h 145084"/>
                <a:gd name="connsiteX17" fmla="*/ 107434 w 131283"/>
                <a:gd name="connsiteY17" fmla="*/ 10952 h 145084"/>
                <a:gd name="connsiteX18" fmla="*/ 129053 w 131283"/>
                <a:gd name="connsiteY18" fmla="*/ 44312 h 14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283" h="145084">
                  <a:moveTo>
                    <a:pt x="129053" y="44312"/>
                  </a:moveTo>
                  <a:lnTo>
                    <a:pt x="92947" y="50562"/>
                  </a:lnTo>
                  <a:cubicBezTo>
                    <a:pt x="92205" y="44292"/>
                    <a:pt x="89260" y="38489"/>
                    <a:pt x="84638" y="34188"/>
                  </a:cubicBezTo>
                  <a:cubicBezTo>
                    <a:pt x="79873" y="30407"/>
                    <a:pt x="73898" y="28482"/>
                    <a:pt x="67823" y="28771"/>
                  </a:cubicBezTo>
                  <a:cubicBezTo>
                    <a:pt x="59475" y="28409"/>
                    <a:pt x="51421" y="31886"/>
                    <a:pt x="45959" y="38208"/>
                  </a:cubicBezTo>
                  <a:cubicBezTo>
                    <a:pt x="40501" y="44483"/>
                    <a:pt x="37788" y="55039"/>
                    <a:pt x="37820" y="69877"/>
                  </a:cubicBezTo>
                  <a:cubicBezTo>
                    <a:pt x="37820" y="86218"/>
                    <a:pt x="40574" y="97845"/>
                    <a:pt x="46081" y="104757"/>
                  </a:cubicBezTo>
                  <a:cubicBezTo>
                    <a:pt x="51527" y="111595"/>
                    <a:pt x="59895" y="115442"/>
                    <a:pt x="68632" y="115125"/>
                  </a:cubicBezTo>
                  <a:cubicBezTo>
                    <a:pt x="74893" y="115365"/>
                    <a:pt x="81015" y="113249"/>
                    <a:pt x="85790" y="109193"/>
                  </a:cubicBezTo>
                  <a:cubicBezTo>
                    <a:pt x="91045" y="103567"/>
                    <a:pt x="94355" y="96401"/>
                    <a:pt x="95227" y="88751"/>
                  </a:cubicBezTo>
                  <a:lnTo>
                    <a:pt x="131284" y="95001"/>
                  </a:lnTo>
                  <a:cubicBezTo>
                    <a:pt x="128654" y="109617"/>
                    <a:pt x="121040" y="122870"/>
                    <a:pt x="109738" y="132504"/>
                  </a:cubicBezTo>
                  <a:cubicBezTo>
                    <a:pt x="97334" y="141428"/>
                    <a:pt x="82246" y="145832"/>
                    <a:pt x="66990" y="144980"/>
                  </a:cubicBezTo>
                  <a:cubicBezTo>
                    <a:pt x="48700" y="145846"/>
                    <a:pt x="30925" y="138769"/>
                    <a:pt x="18236" y="125567"/>
                  </a:cubicBezTo>
                  <a:cubicBezTo>
                    <a:pt x="6079" y="113066"/>
                    <a:pt x="0" y="95443"/>
                    <a:pt x="0" y="72696"/>
                  </a:cubicBezTo>
                  <a:cubicBezTo>
                    <a:pt x="0" y="49949"/>
                    <a:pt x="6038" y="32121"/>
                    <a:pt x="18114" y="19212"/>
                  </a:cubicBezTo>
                  <a:cubicBezTo>
                    <a:pt x="30996" y="6162"/>
                    <a:pt x="48822" y="-791"/>
                    <a:pt x="67137" y="93"/>
                  </a:cubicBezTo>
                  <a:cubicBezTo>
                    <a:pt x="81382" y="-657"/>
                    <a:pt x="95495" y="3146"/>
                    <a:pt x="107434" y="10952"/>
                  </a:cubicBezTo>
                  <a:cubicBezTo>
                    <a:pt x="118192" y="19319"/>
                    <a:pt x="125810" y="31074"/>
                    <a:pt x="129053" y="4431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8" name="Freeform 837">
              <a:extLst>
                <a:ext uri="{FF2B5EF4-FFF2-40B4-BE49-F238E27FC236}">
                  <a16:creationId xmlns:a16="http://schemas.microsoft.com/office/drawing/2014/main" id="{CE713116-BF32-42AD-7A03-A23F2CD26D05}"/>
                </a:ext>
              </a:extLst>
            </p:cNvPr>
            <p:cNvSpPr/>
            <p:nvPr/>
          </p:nvSpPr>
          <p:spPr>
            <a:xfrm>
              <a:off x="10882671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9" name="Freeform 838">
              <a:extLst>
                <a:ext uri="{FF2B5EF4-FFF2-40B4-BE49-F238E27FC236}">
                  <a16:creationId xmlns:a16="http://schemas.microsoft.com/office/drawing/2014/main" id="{88D9E553-B401-728B-253F-964216D38C30}"/>
                </a:ext>
              </a:extLst>
            </p:cNvPr>
            <p:cNvSpPr/>
            <p:nvPr/>
          </p:nvSpPr>
          <p:spPr>
            <a:xfrm>
              <a:off x="10947346" y="3110096"/>
              <a:ext cx="130363" cy="145460"/>
            </a:xfrm>
            <a:custGeom>
              <a:avLst/>
              <a:gdLst>
                <a:gd name="connsiteX0" fmla="*/ 37048 w 130363"/>
                <a:gd name="connsiteY0" fmla="*/ 45821 h 145460"/>
                <a:gd name="connsiteX1" fmla="*/ 3737 w 130363"/>
                <a:gd name="connsiteY1" fmla="*/ 39571 h 145460"/>
                <a:gd name="connsiteX2" fmla="*/ 23126 w 130363"/>
                <a:gd name="connsiteY2" fmla="*/ 9765 h 145460"/>
                <a:gd name="connsiteX3" fmla="*/ 63863 w 130363"/>
                <a:gd name="connsiteY3" fmla="*/ 132 h 145460"/>
                <a:gd name="connsiteX4" fmla="*/ 100410 w 130363"/>
                <a:gd name="connsiteY4" fmla="*/ 5941 h 145460"/>
                <a:gd name="connsiteX5" fmla="*/ 117274 w 130363"/>
                <a:gd name="connsiteY5" fmla="*/ 20648 h 145460"/>
                <a:gd name="connsiteX6" fmla="*/ 122176 w 130363"/>
                <a:gd name="connsiteY6" fmla="*/ 53444 h 145460"/>
                <a:gd name="connsiteX7" fmla="*/ 121980 w 130363"/>
                <a:gd name="connsiteY7" fmla="*/ 96560 h 145460"/>
                <a:gd name="connsiteX8" fmla="*/ 123794 w 130363"/>
                <a:gd name="connsiteY8" fmla="*/ 123523 h 145460"/>
                <a:gd name="connsiteX9" fmla="*/ 130364 w 130363"/>
                <a:gd name="connsiteY9" fmla="*/ 142274 h 145460"/>
                <a:gd name="connsiteX10" fmla="*/ 94061 w 130363"/>
                <a:gd name="connsiteY10" fmla="*/ 142274 h 145460"/>
                <a:gd name="connsiteX11" fmla="*/ 90557 w 130363"/>
                <a:gd name="connsiteY11" fmla="*/ 131464 h 145460"/>
                <a:gd name="connsiteX12" fmla="*/ 89233 w 130363"/>
                <a:gd name="connsiteY12" fmla="*/ 127150 h 145460"/>
                <a:gd name="connsiteX13" fmla="*/ 69109 w 130363"/>
                <a:gd name="connsiteY13" fmla="*/ 140828 h 145460"/>
                <a:gd name="connsiteX14" fmla="*/ 46240 w 130363"/>
                <a:gd name="connsiteY14" fmla="*/ 145387 h 145460"/>
                <a:gd name="connsiteX15" fmla="*/ 12512 w 130363"/>
                <a:gd name="connsiteY15" fmla="*/ 133769 h 145460"/>
                <a:gd name="connsiteX16" fmla="*/ 11 w 130363"/>
                <a:gd name="connsiteY16" fmla="*/ 104355 h 145460"/>
                <a:gd name="connsiteX17" fmla="*/ 5625 w 130363"/>
                <a:gd name="connsiteY17" fmla="*/ 83422 h 145460"/>
                <a:gd name="connsiteX18" fmla="*/ 21312 w 130363"/>
                <a:gd name="connsiteY18" fmla="*/ 69303 h 145460"/>
                <a:gd name="connsiteX19" fmla="*/ 50505 w 130363"/>
                <a:gd name="connsiteY19" fmla="*/ 60749 h 145460"/>
                <a:gd name="connsiteX20" fmla="*/ 86169 w 130363"/>
                <a:gd name="connsiteY20" fmla="*/ 51753 h 145460"/>
                <a:gd name="connsiteX21" fmla="*/ 86169 w 130363"/>
                <a:gd name="connsiteY21" fmla="*/ 48052 h 145460"/>
                <a:gd name="connsiteX22" fmla="*/ 80923 w 130363"/>
                <a:gd name="connsiteY22" fmla="*/ 33002 h 145460"/>
                <a:gd name="connsiteX23" fmla="*/ 61314 w 130363"/>
                <a:gd name="connsiteY23" fmla="*/ 28492 h 145460"/>
                <a:gd name="connsiteX24" fmla="*/ 46018 w 130363"/>
                <a:gd name="connsiteY24" fmla="*/ 32365 h 145460"/>
                <a:gd name="connsiteX25" fmla="*/ 37047 w 130363"/>
                <a:gd name="connsiteY25" fmla="*/ 45821 h 145460"/>
                <a:gd name="connsiteX26" fmla="*/ 86071 w 130363"/>
                <a:gd name="connsiteY26" fmla="*/ 75872 h 145460"/>
                <a:gd name="connsiteX27" fmla="*/ 63765 w 130363"/>
                <a:gd name="connsiteY27" fmla="*/ 81510 h 145460"/>
                <a:gd name="connsiteX28" fmla="*/ 43763 w 130363"/>
                <a:gd name="connsiteY28" fmla="*/ 87736 h 145460"/>
                <a:gd name="connsiteX29" fmla="*/ 36581 w 130363"/>
                <a:gd name="connsiteY29" fmla="*/ 100629 h 145460"/>
                <a:gd name="connsiteX30" fmla="*/ 42316 w 130363"/>
                <a:gd name="connsiteY30" fmla="*/ 113988 h 145460"/>
                <a:gd name="connsiteX31" fmla="*/ 57023 w 130363"/>
                <a:gd name="connsiteY31" fmla="*/ 119552 h 145460"/>
                <a:gd name="connsiteX32" fmla="*/ 75774 w 130363"/>
                <a:gd name="connsiteY32" fmla="*/ 113301 h 145460"/>
                <a:gd name="connsiteX33" fmla="*/ 84524 w 130363"/>
                <a:gd name="connsiteY33" fmla="*/ 100874 h 145460"/>
                <a:gd name="connsiteX34" fmla="*/ 85946 w 130363"/>
                <a:gd name="connsiteY34" fmla="*/ 82932 h 14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3" h="145460">
                  <a:moveTo>
                    <a:pt x="37048" y="45821"/>
                  </a:moveTo>
                  <a:lnTo>
                    <a:pt x="3737" y="39571"/>
                  </a:lnTo>
                  <a:cubicBezTo>
                    <a:pt x="6478" y="27658"/>
                    <a:pt x="13347" y="17100"/>
                    <a:pt x="23126" y="9765"/>
                  </a:cubicBezTo>
                  <a:cubicBezTo>
                    <a:pt x="32244" y="3327"/>
                    <a:pt x="45823" y="116"/>
                    <a:pt x="63863" y="132"/>
                  </a:cubicBezTo>
                  <a:cubicBezTo>
                    <a:pt x="76320" y="-552"/>
                    <a:pt x="88779" y="1428"/>
                    <a:pt x="100410" y="5941"/>
                  </a:cubicBezTo>
                  <a:cubicBezTo>
                    <a:pt x="107448" y="8933"/>
                    <a:pt x="113353" y="14083"/>
                    <a:pt x="117274" y="20648"/>
                  </a:cubicBezTo>
                  <a:cubicBezTo>
                    <a:pt x="120583" y="26555"/>
                    <a:pt x="122176" y="37512"/>
                    <a:pt x="122176" y="53444"/>
                  </a:cubicBezTo>
                  <a:lnTo>
                    <a:pt x="121980" y="96560"/>
                  </a:lnTo>
                  <a:cubicBezTo>
                    <a:pt x="121760" y="105584"/>
                    <a:pt x="122368" y="114609"/>
                    <a:pt x="123794" y="123523"/>
                  </a:cubicBezTo>
                  <a:cubicBezTo>
                    <a:pt x="125162" y="130031"/>
                    <a:pt x="127370" y="136335"/>
                    <a:pt x="130364" y="142274"/>
                  </a:cubicBezTo>
                  <a:lnTo>
                    <a:pt x="94061" y="142274"/>
                  </a:lnTo>
                  <a:cubicBezTo>
                    <a:pt x="93106" y="139823"/>
                    <a:pt x="91929" y="136024"/>
                    <a:pt x="90557" y="131464"/>
                  </a:cubicBezTo>
                  <a:cubicBezTo>
                    <a:pt x="89919" y="129307"/>
                    <a:pt x="89502" y="127861"/>
                    <a:pt x="89233" y="127150"/>
                  </a:cubicBezTo>
                  <a:cubicBezTo>
                    <a:pt x="83425" y="132911"/>
                    <a:pt x="76603" y="137548"/>
                    <a:pt x="69109" y="140828"/>
                  </a:cubicBezTo>
                  <a:cubicBezTo>
                    <a:pt x="61884" y="143913"/>
                    <a:pt x="54096" y="145466"/>
                    <a:pt x="46240" y="145387"/>
                  </a:cubicBezTo>
                  <a:cubicBezTo>
                    <a:pt x="33910" y="146074"/>
                    <a:pt x="21802" y="141903"/>
                    <a:pt x="12512" y="133769"/>
                  </a:cubicBezTo>
                  <a:cubicBezTo>
                    <a:pt x="4297" y="126226"/>
                    <a:pt x="-259" y="115504"/>
                    <a:pt x="11" y="104355"/>
                  </a:cubicBezTo>
                  <a:cubicBezTo>
                    <a:pt x="-113" y="96989"/>
                    <a:pt x="1832" y="89737"/>
                    <a:pt x="5625" y="83422"/>
                  </a:cubicBezTo>
                  <a:cubicBezTo>
                    <a:pt x="9353" y="77276"/>
                    <a:pt x="14809" y="72366"/>
                    <a:pt x="21312" y="69303"/>
                  </a:cubicBezTo>
                  <a:cubicBezTo>
                    <a:pt x="30653" y="65261"/>
                    <a:pt x="40459" y="62388"/>
                    <a:pt x="50505" y="60749"/>
                  </a:cubicBezTo>
                  <a:cubicBezTo>
                    <a:pt x="62651" y="58884"/>
                    <a:pt x="74592" y="55872"/>
                    <a:pt x="86169" y="51753"/>
                  </a:cubicBezTo>
                  <a:lnTo>
                    <a:pt x="86169" y="48052"/>
                  </a:lnTo>
                  <a:cubicBezTo>
                    <a:pt x="86759" y="42503"/>
                    <a:pt x="84836" y="36981"/>
                    <a:pt x="80923" y="33002"/>
                  </a:cubicBezTo>
                  <a:cubicBezTo>
                    <a:pt x="75065" y="29375"/>
                    <a:pt x="68170" y="27789"/>
                    <a:pt x="61314" y="28492"/>
                  </a:cubicBezTo>
                  <a:cubicBezTo>
                    <a:pt x="55940" y="28197"/>
                    <a:pt x="50605" y="29548"/>
                    <a:pt x="46018" y="32365"/>
                  </a:cubicBezTo>
                  <a:cubicBezTo>
                    <a:pt x="41722" y="35827"/>
                    <a:pt x="38589" y="40524"/>
                    <a:pt x="37047" y="45821"/>
                  </a:cubicBezTo>
                  <a:close/>
                  <a:moveTo>
                    <a:pt x="86071" y="75872"/>
                  </a:moveTo>
                  <a:cubicBezTo>
                    <a:pt x="78740" y="78145"/>
                    <a:pt x="71295" y="80027"/>
                    <a:pt x="63765" y="81510"/>
                  </a:cubicBezTo>
                  <a:cubicBezTo>
                    <a:pt x="56811" y="82518"/>
                    <a:pt x="50061" y="84619"/>
                    <a:pt x="43763" y="87736"/>
                  </a:cubicBezTo>
                  <a:cubicBezTo>
                    <a:pt x="39303" y="90505"/>
                    <a:pt x="36588" y="95379"/>
                    <a:pt x="36581" y="100629"/>
                  </a:cubicBezTo>
                  <a:cubicBezTo>
                    <a:pt x="36538" y="105689"/>
                    <a:pt x="38618" y="110535"/>
                    <a:pt x="42316" y="113988"/>
                  </a:cubicBezTo>
                  <a:cubicBezTo>
                    <a:pt x="46247" y="117782"/>
                    <a:pt x="51566" y="119794"/>
                    <a:pt x="57023" y="119552"/>
                  </a:cubicBezTo>
                  <a:cubicBezTo>
                    <a:pt x="63782" y="119534"/>
                    <a:pt x="70356" y="117343"/>
                    <a:pt x="75774" y="113301"/>
                  </a:cubicBezTo>
                  <a:cubicBezTo>
                    <a:pt x="80016" y="110271"/>
                    <a:pt x="83101" y="105889"/>
                    <a:pt x="84524" y="100874"/>
                  </a:cubicBezTo>
                  <a:cubicBezTo>
                    <a:pt x="85731" y="94974"/>
                    <a:pt x="86208" y="88948"/>
                    <a:pt x="85946" y="8293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0" name="Freeform 839">
              <a:extLst>
                <a:ext uri="{FF2B5EF4-FFF2-40B4-BE49-F238E27FC236}">
                  <a16:creationId xmlns:a16="http://schemas.microsoft.com/office/drawing/2014/main" id="{8E28BAF5-C7F3-3D56-C811-75118BE4A3E1}"/>
                </a:ext>
              </a:extLst>
            </p:cNvPr>
            <p:cNvSpPr/>
            <p:nvPr/>
          </p:nvSpPr>
          <p:spPr>
            <a:xfrm>
              <a:off x="11097392" y="3061107"/>
              <a:ext cx="135523" cy="194277"/>
            </a:xfrm>
            <a:custGeom>
              <a:avLst/>
              <a:gdLst>
                <a:gd name="connsiteX0" fmla="*/ 135524 w 135523"/>
                <a:gd name="connsiteY0" fmla="*/ 191165 h 194277"/>
                <a:gd name="connsiteX1" fmla="*/ 101403 w 135523"/>
                <a:gd name="connsiteY1" fmla="*/ 191165 h 194277"/>
                <a:gd name="connsiteX2" fmla="*/ 101403 w 135523"/>
                <a:gd name="connsiteY2" fmla="*/ 170796 h 194277"/>
                <a:gd name="connsiteX3" fmla="*/ 81401 w 135523"/>
                <a:gd name="connsiteY3" fmla="*/ 188469 h 194277"/>
                <a:gd name="connsiteX4" fmla="*/ 58091 w 135523"/>
                <a:gd name="connsiteY4" fmla="*/ 194278 h 194277"/>
                <a:gd name="connsiteX5" fmla="*/ 17157 w 135523"/>
                <a:gd name="connsiteY5" fmla="*/ 174865 h 194277"/>
                <a:gd name="connsiteX6" fmla="*/ 0 w 135523"/>
                <a:gd name="connsiteY6" fmla="*/ 121111 h 194277"/>
                <a:gd name="connsiteX7" fmla="*/ 16569 w 135523"/>
                <a:gd name="connsiteY7" fmla="*/ 67505 h 194277"/>
                <a:gd name="connsiteX8" fmla="*/ 58484 w 135523"/>
                <a:gd name="connsiteY8" fmla="*/ 49194 h 194277"/>
                <a:gd name="connsiteX9" fmla="*/ 98732 w 135523"/>
                <a:gd name="connsiteY9" fmla="*/ 68632 h 194277"/>
                <a:gd name="connsiteX10" fmla="*/ 98732 w 135523"/>
                <a:gd name="connsiteY10" fmla="*/ 0 h 194277"/>
                <a:gd name="connsiteX11" fmla="*/ 135499 w 135523"/>
                <a:gd name="connsiteY11" fmla="*/ 0 h 194277"/>
                <a:gd name="connsiteX12" fmla="*/ 37600 w 135523"/>
                <a:gd name="connsiteY12" fmla="*/ 118611 h 194277"/>
                <a:gd name="connsiteX13" fmla="*/ 43850 w 135523"/>
                <a:gd name="connsiteY13" fmla="*/ 150745 h 194277"/>
                <a:gd name="connsiteX14" fmla="*/ 68852 w 135523"/>
                <a:gd name="connsiteY14" fmla="*/ 165109 h 194277"/>
                <a:gd name="connsiteX15" fmla="*/ 90398 w 135523"/>
                <a:gd name="connsiteY15" fmla="*/ 154349 h 194277"/>
                <a:gd name="connsiteX16" fmla="*/ 99271 w 135523"/>
                <a:gd name="connsiteY16" fmla="*/ 122190 h 194277"/>
                <a:gd name="connsiteX17" fmla="*/ 90643 w 135523"/>
                <a:gd name="connsiteY17" fmla="*/ 87874 h 194277"/>
                <a:gd name="connsiteX18" fmla="*/ 50833 w 135523"/>
                <a:gd name="connsiteY18" fmla="*/ 83960 h 194277"/>
                <a:gd name="connsiteX19" fmla="*/ 50812 w 135523"/>
                <a:gd name="connsiteY19" fmla="*/ 83976 h 194277"/>
                <a:gd name="connsiteX20" fmla="*/ 46915 w 135523"/>
                <a:gd name="connsiteY20" fmla="*/ 87874 h 194277"/>
                <a:gd name="connsiteX21" fmla="*/ 37601 w 135523"/>
                <a:gd name="connsiteY21" fmla="*/ 118611 h 194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523" h="194277">
                  <a:moveTo>
                    <a:pt x="135524" y="191165"/>
                  </a:moveTo>
                  <a:lnTo>
                    <a:pt x="101403" y="191165"/>
                  </a:lnTo>
                  <a:lnTo>
                    <a:pt x="101403" y="170796"/>
                  </a:lnTo>
                  <a:cubicBezTo>
                    <a:pt x="96298" y="178249"/>
                    <a:pt x="89426" y="184321"/>
                    <a:pt x="81401" y="188469"/>
                  </a:cubicBezTo>
                  <a:cubicBezTo>
                    <a:pt x="74199" y="192216"/>
                    <a:pt x="66211" y="194207"/>
                    <a:pt x="58091" y="194278"/>
                  </a:cubicBezTo>
                  <a:cubicBezTo>
                    <a:pt x="42216" y="194315"/>
                    <a:pt x="27173" y="187181"/>
                    <a:pt x="17157" y="174865"/>
                  </a:cubicBezTo>
                  <a:cubicBezTo>
                    <a:pt x="5719" y="162021"/>
                    <a:pt x="0" y="144103"/>
                    <a:pt x="0" y="121111"/>
                  </a:cubicBezTo>
                  <a:cubicBezTo>
                    <a:pt x="0" y="98119"/>
                    <a:pt x="5522" y="80251"/>
                    <a:pt x="16569" y="67505"/>
                  </a:cubicBezTo>
                  <a:cubicBezTo>
                    <a:pt x="27153" y="55513"/>
                    <a:pt x="42494" y="48811"/>
                    <a:pt x="58484" y="49194"/>
                  </a:cubicBezTo>
                  <a:cubicBezTo>
                    <a:pt x="74141" y="49289"/>
                    <a:pt x="88923" y="56428"/>
                    <a:pt x="98732" y="68632"/>
                  </a:cubicBezTo>
                  <a:lnTo>
                    <a:pt x="98732" y="0"/>
                  </a:lnTo>
                  <a:lnTo>
                    <a:pt x="135499" y="0"/>
                  </a:lnTo>
                  <a:close/>
                  <a:moveTo>
                    <a:pt x="37600" y="118611"/>
                  </a:moveTo>
                  <a:cubicBezTo>
                    <a:pt x="36816" y="129686"/>
                    <a:pt x="38973" y="140772"/>
                    <a:pt x="43850" y="150745"/>
                  </a:cubicBezTo>
                  <a:cubicBezTo>
                    <a:pt x="48830" y="159844"/>
                    <a:pt x="58484" y="165390"/>
                    <a:pt x="68852" y="165109"/>
                  </a:cubicBezTo>
                  <a:cubicBezTo>
                    <a:pt x="77326" y="165107"/>
                    <a:pt x="85305" y="161122"/>
                    <a:pt x="90398" y="154349"/>
                  </a:cubicBezTo>
                  <a:cubicBezTo>
                    <a:pt x="96957" y="144964"/>
                    <a:pt x="100090" y="133610"/>
                    <a:pt x="99271" y="122190"/>
                  </a:cubicBezTo>
                  <a:cubicBezTo>
                    <a:pt x="99271" y="106241"/>
                    <a:pt x="96395" y="94802"/>
                    <a:pt x="90643" y="87874"/>
                  </a:cubicBezTo>
                  <a:cubicBezTo>
                    <a:pt x="80731" y="75799"/>
                    <a:pt x="62906" y="74047"/>
                    <a:pt x="50833" y="83960"/>
                  </a:cubicBezTo>
                  <a:cubicBezTo>
                    <a:pt x="50825" y="83965"/>
                    <a:pt x="50819" y="83971"/>
                    <a:pt x="50812" y="83976"/>
                  </a:cubicBezTo>
                  <a:cubicBezTo>
                    <a:pt x="49382" y="85137"/>
                    <a:pt x="48076" y="86443"/>
                    <a:pt x="46915" y="87874"/>
                  </a:cubicBezTo>
                  <a:cubicBezTo>
                    <a:pt x="40287" y="96702"/>
                    <a:pt x="36989" y="107588"/>
                    <a:pt x="37601" y="11861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1" name="Freeform 840">
              <a:extLst>
                <a:ext uri="{FF2B5EF4-FFF2-40B4-BE49-F238E27FC236}">
                  <a16:creationId xmlns:a16="http://schemas.microsoft.com/office/drawing/2014/main" id="{DCF7C8F0-8960-1304-6C53-F2D54417056C}"/>
                </a:ext>
              </a:extLst>
            </p:cNvPr>
            <p:cNvSpPr/>
            <p:nvPr/>
          </p:nvSpPr>
          <p:spPr>
            <a:xfrm>
              <a:off x="11260501" y="3110456"/>
              <a:ext cx="142928" cy="144958"/>
            </a:xfrm>
            <a:custGeom>
              <a:avLst/>
              <a:gdLst>
                <a:gd name="connsiteX0" fmla="*/ 63 w 142928"/>
                <a:gd name="connsiteY0" fmla="*/ 70512 h 144958"/>
                <a:gd name="connsiteX1" fmla="*/ 8813 w 142928"/>
                <a:gd name="connsiteY1" fmla="*/ 35142 h 144958"/>
                <a:gd name="connsiteX2" fmla="*/ 34305 w 142928"/>
                <a:gd name="connsiteY2" fmla="*/ 9037 h 144958"/>
                <a:gd name="connsiteX3" fmla="*/ 71292 w 142928"/>
                <a:gd name="connsiteY3" fmla="*/ 42 h 144958"/>
                <a:gd name="connsiteX4" fmla="*/ 122766 w 142928"/>
                <a:gd name="connsiteY4" fmla="*/ 20460 h 144958"/>
                <a:gd name="connsiteX5" fmla="*/ 142890 w 142928"/>
                <a:gd name="connsiteY5" fmla="*/ 72081 h 144958"/>
                <a:gd name="connsiteX6" fmla="*/ 122595 w 142928"/>
                <a:gd name="connsiteY6" fmla="*/ 124266 h 144958"/>
                <a:gd name="connsiteX7" fmla="*/ 71464 w 142928"/>
                <a:gd name="connsiteY7" fmla="*/ 144929 h 144958"/>
                <a:gd name="connsiteX8" fmla="*/ 35114 w 142928"/>
                <a:gd name="connsiteY8" fmla="*/ 136325 h 144958"/>
                <a:gd name="connsiteX9" fmla="*/ 8886 w 142928"/>
                <a:gd name="connsiteY9" fmla="*/ 111422 h 144958"/>
                <a:gd name="connsiteX10" fmla="*/ 61 w 142928"/>
                <a:gd name="connsiteY10" fmla="*/ 70512 h 144958"/>
                <a:gd name="connsiteX11" fmla="*/ 37565 w 142928"/>
                <a:gd name="connsiteY11" fmla="*/ 72448 h 144958"/>
                <a:gd name="connsiteX12" fmla="*/ 47369 w 142928"/>
                <a:gd name="connsiteY12" fmla="*/ 104068 h 144958"/>
                <a:gd name="connsiteX13" fmla="*/ 71562 w 142928"/>
                <a:gd name="connsiteY13" fmla="*/ 115074 h 144958"/>
                <a:gd name="connsiteX14" fmla="*/ 95657 w 142928"/>
                <a:gd name="connsiteY14" fmla="*/ 104068 h 144958"/>
                <a:gd name="connsiteX15" fmla="*/ 105462 w 142928"/>
                <a:gd name="connsiteY15" fmla="*/ 72203 h 144958"/>
                <a:gd name="connsiteX16" fmla="*/ 95657 w 142928"/>
                <a:gd name="connsiteY16" fmla="*/ 40951 h 144958"/>
                <a:gd name="connsiteX17" fmla="*/ 71612 w 142928"/>
                <a:gd name="connsiteY17" fmla="*/ 29970 h 144958"/>
                <a:gd name="connsiteX18" fmla="*/ 47418 w 142928"/>
                <a:gd name="connsiteY18" fmla="*/ 40951 h 144958"/>
                <a:gd name="connsiteX19" fmla="*/ 37810 w 142928"/>
                <a:gd name="connsiteY19" fmla="*/ 72448 h 14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2928" h="144958">
                  <a:moveTo>
                    <a:pt x="63" y="70512"/>
                  </a:moveTo>
                  <a:cubicBezTo>
                    <a:pt x="33" y="58183"/>
                    <a:pt x="3038" y="46035"/>
                    <a:pt x="8813" y="35142"/>
                  </a:cubicBezTo>
                  <a:cubicBezTo>
                    <a:pt x="14480" y="24067"/>
                    <a:pt x="23367" y="14966"/>
                    <a:pt x="34305" y="9037"/>
                  </a:cubicBezTo>
                  <a:cubicBezTo>
                    <a:pt x="45671" y="2949"/>
                    <a:pt x="58399" y="-147"/>
                    <a:pt x="71292" y="42"/>
                  </a:cubicBezTo>
                  <a:cubicBezTo>
                    <a:pt x="90546" y="-626"/>
                    <a:pt x="109205" y="6775"/>
                    <a:pt x="122766" y="20460"/>
                  </a:cubicBezTo>
                  <a:cubicBezTo>
                    <a:pt x="136253" y="34189"/>
                    <a:pt x="143525" y="52845"/>
                    <a:pt x="142890" y="72081"/>
                  </a:cubicBezTo>
                  <a:cubicBezTo>
                    <a:pt x="143517" y="91514"/>
                    <a:pt x="136187" y="110363"/>
                    <a:pt x="122595" y="124266"/>
                  </a:cubicBezTo>
                  <a:cubicBezTo>
                    <a:pt x="109190" y="137999"/>
                    <a:pt x="90647" y="145493"/>
                    <a:pt x="71464" y="144929"/>
                  </a:cubicBezTo>
                  <a:cubicBezTo>
                    <a:pt x="58841" y="144944"/>
                    <a:pt x="46390" y="141997"/>
                    <a:pt x="35114" y="136325"/>
                  </a:cubicBezTo>
                  <a:cubicBezTo>
                    <a:pt x="23981" y="130973"/>
                    <a:pt x="14808" y="122263"/>
                    <a:pt x="8886" y="111422"/>
                  </a:cubicBezTo>
                  <a:cubicBezTo>
                    <a:pt x="2556" y="98743"/>
                    <a:pt x="-479" y="84673"/>
                    <a:pt x="61" y="70512"/>
                  </a:cubicBezTo>
                  <a:close/>
                  <a:moveTo>
                    <a:pt x="37565" y="72448"/>
                  </a:moveTo>
                  <a:cubicBezTo>
                    <a:pt x="36794" y="83840"/>
                    <a:pt x="40289" y="95111"/>
                    <a:pt x="47369" y="104068"/>
                  </a:cubicBezTo>
                  <a:cubicBezTo>
                    <a:pt x="53400" y="111146"/>
                    <a:pt x="62264" y="115178"/>
                    <a:pt x="71562" y="115074"/>
                  </a:cubicBezTo>
                  <a:cubicBezTo>
                    <a:pt x="80842" y="115221"/>
                    <a:pt x="89693" y="111178"/>
                    <a:pt x="95657" y="104068"/>
                  </a:cubicBezTo>
                  <a:cubicBezTo>
                    <a:pt x="102763" y="95029"/>
                    <a:pt x="106257" y="83673"/>
                    <a:pt x="105462" y="72203"/>
                  </a:cubicBezTo>
                  <a:cubicBezTo>
                    <a:pt x="106180" y="60931"/>
                    <a:pt x="102686" y="49793"/>
                    <a:pt x="95657" y="40951"/>
                  </a:cubicBezTo>
                  <a:cubicBezTo>
                    <a:pt x="89702" y="33861"/>
                    <a:pt x="80870" y="29828"/>
                    <a:pt x="71612" y="29970"/>
                  </a:cubicBezTo>
                  <a:cubicBezTo>
                    <a:pt x="62314" y="29846"/>
                    <a:pt x="53446" y="33872"/>
                    <a:pt x="47418" y="40951"/>
                  </a:cubicBezTo>
                  <a:cubicBezTo>
                    <a:pt x="40431" y="49901"/>
                    <a:pt x="37007" y="61122"/>
                    <a:pt x="37810" y="72448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2" name="Freeform 841">
              <a:extLst>
                <a:ext uri="{FF2B5EF4-FFF2-40B4-BE49-F238E27FC236}">
                  <a16:creationId xmlns:a16="http://schemas.microsoft.com/office/drawing/2014/main" id="{8F662E65-E3C4-7D47-7B83-D219A1177322}"/>
                </a:ext>
              </a:extLst>
            </p:cNvPr>
            <p:cNvSpPr/>
            <p:nvPr/>
          </p:nvSpPr>
          <p:spPr>
            <a:xfrm>
              <a:off x="11505557" y="3110981"/>
              <a:ext cx="135302" cy="193965"/>
            </a:xfrm>
            <a:custGeom>
              <a:avLst/>
              <a:gdLst>
                <a:gd name="connsiteX0" fmla="*/ 122 w 135302"/>
                <a:gd name="connsiteY0" fmla="*/ 2629 h 193965"/>
                <a:gd name="connsiteX1" fmla="*/ 34438 w 135302"/>
                <a:gd name="connsiteY1" fmla="*/ 2629 h 193965"/>
                <a:gd name="connsiteX2" fmla="*/ 34438 w 135302"/>
                <a:gd name="connsiteY2" fmla="*/ 22999 h 193965"/>
                <a:gd name="connsiteX3" fmla="*/ 52429 w 135302"/>
                <a:gd name="connsiteY3" fmla="*/ 6257 h 193965"/>
                <a:gd name="connsiteX4" fmla="*/ 77431 w 135302"/>
                <a:gd name="connsiteY4" fmla="*/ 7 h 193965"/>
                <a:gd name="connsiteX5" fmla="*/ 118439 w 135302"/>
                <a:gd name="connsiteY5" fmla="*/ 18758 h 193965"/>
                <a:gd name="connsiteX6" fmla="*/ 135303 w 135302"/>
                <a:gd name="connsiteY6" fmla="*/ 71482 h 193965"/>
                <a:gd name="connsiteX7" fmla="*/ 118292 w 135302"/>
                <a:gd name="connsiteY7" fmla="*/ 125407 h 193965"/>
                <a:gd name="connsiteX8" fmla="*/ 77186 w 135302"/>
                <a:gd name="connsiteY8" fmla="*/ 144649 h 193965"/>
                <a:gd name="connsiteX9" fmla="*/ 56375 w 135302"/>
                <a:gd name="connsiteY9" fmla="*/ 140090 h 193965"/>
                <a:gd name="connsiteX10" fmla="*/ 36766 w 135302"/>
                <a:gd name="connsiteY10" fmla="*/ 124402 h 193965"/>
                <a:gd name="connsiteX11" fmla="*/ 36767 w 135302"/>
                <a:gd name="connsiteY11" fmla="*/ 193966 h 193965"/>
                <a:gd name="connsiteX12" fmla="*/ 0 w 135302"/>
                <a:gd name="connsiteY12" fmla="*/ 193966 h 193965"/>
                <a:gd name="connsiteX13" fmla="*/ 36424 w 135302"/>
                <a:gd name="connsiteY13" fmla="*/ 69619 h 193965"/>
                <a:gd name="connsiteX14" fmla="*/ 45689 w 135302"/>
                <a:gd name="connsiteY14" fmla="*/ 104180 h 193965"/>
                <a:gd name="connsiteX15" fmla="*/ 68313 w 135302"/>
                <a:gd name="connsiteY15" fmla="*/ 115284 h 193965"/>
                <a:gd name="connsiteX16" fmla="*/ 89540 w 135302"/>
                <a:gd name="connsiteY16" fmla="*/ 105038 h 193965"/>
                <a:gd name="connsiteX17" fmla="*/ 98046 w 135302"/>
                <a:gd name="connsiteY17" fmla="*/ 71433 h 193965"/>
                <a:gd name="connsiteX18" fmla="*/ 89296 w 135302"/>
                <a:gd name="connsiteY18" fmla="*/ 39053 h 193965"/>
                <a:gd name="connsiteX19" fmla="*/ 67603 w 135302"/>
                <a:gd name="connsiteY19" fmla="*/ 28489 h 193965"/>
                <a:gd name="connsiteX20" fmla="*/ 45297 w 135302"/>
                <a:gd name="connsiteY20" fmla="*/ 38882 h 193965"/>
                <a:gd name="connsiteX21" fmla="*/ 36400 w 135302"/>
                <a:gd name="connsiteY21" fmla="*/ 69619 h 19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302" h="193965">
                  <a:moveTo>
                    <a:pt x="122" y="2629"/>
                  </a:moveTo>
                  <a:lnTo>
                    <a:pt x="34438" y="2629"/>
                  </a:lnTo>
                  <a:lnTo>
                    <a:pt x="34438" y="22999"/>
                  </a:lnTo>
                  <a:cubicBezTo>
                    <a:pt x="38996" y="16047"/>
                    <a:pt x="45169" y="10303"/>
                    <a:pt x="52429" y="6257"/>
                  </a:cubicBezTo>
                  <a:cubicBezTo>
                    <a:pt x="60071" y="2019"/>
                    <a:pt x="68693" y="-137"/>
                    <a:pt x="77431" y="7"/>
                  </a:cubicBezTo>
                  <a:cubicBezTo>
                    <a:pt x="93219" y="-198"/>
                    <a:pt x="108267" y="6683"/>
                    <a:pt x="118439" y="18758"/>
                  </a:cubicBezTo>
                  <a:cubicBezTo>
                    <a:pt x="129665" y="31259"/>
                    <a:pt x="135287" y="48834"/>
                    <a:pt x="135303" y="71482"/>
                  </a:cubicBezTo>
                  <a:cubicBezTo>
                    <a:pt x="135303" y="94703"/>
                    <a:pt x="129632" y="112678"/>
                    <a:pt x="118292" y="125407"/>
                  </a:cubicBezTo>
                  <a:cubicBezTo>
                    <a:pt x="108203" y="137707"/>
                    <a:pt x="93092" y="144780"/>
                    <a:pt x="77186" y="144649"/>
                  </a:cubicBezTo>
                  <a:cubicBezTo>
                    <a:pt x="69989" y="144768"/>
                    <a:pt x="62863" y="143207"/>
                    <a:pt x="56375" y="140090"/>
                  </a:cubicBezTo>
                  <a:cubicBezTo>
                    <a:pt x="48949" y="136083"/>
                    <a:pt x="42305" y="130769"/>
                    <a:pt x="36766" y="124402"/>
                  </a:cubicBezTo>
                  <a:lnTo>
                    <a:pt x="36767" y="193966"/>
                  </a:lnTo>
                  <a:lnTo>
                    <a:pt x="0" y="193966"/>
                  </a:lnTo>
                  <a:close/>
                  <a:moveTo>
                    <a:pt x="36424" y="69619"/>
                  </a:moveTo>
                  <a:cubicBezTo>
                    <a:pt x="36424" y="85160"/>
                    <a:pt x="39512" y="96680"/>
                    <a:pt x="45689" y="104180"/>
                  </a:cubicBezTo>
                  <a:cubicBezTo>
                    <a:pt x="51091" y="111201"/>
                    <a:pt x="59453" y="115306"/>
                    <a:pt x="68313" y="115284"/>
                  </a:cubicBezTo>
                  <a:cubicBezTo>
                    <a:pt x="76613" y="115428"/>
                    <a:pt x="84488" y="111626"/>
                    <a:pt x="89540" y="105038"/>
                  </a:cubicBezTo>
                  <a:cubicBezTo>
                    <a:pt x="95251" y="98224"/>
                    <a:pt x="98095" y="86998"/>
                    <a:pt x="98046" y="71433"/>
                  </a:cubicBezTo>
                  <a:cubicBezTo>
                    <a:pt x="98954" y="59953"/>
                    <a:pt x="95863" y="48513"/>
                    <a:pt x="89296" y="39053"/>
                  </a:cubicBezTo>
                  <a:cubicBezTo>
                    <a:pt x="84131" y="32313"/>
                    <a:pt x="76094" y="28398"/>
                    <a:pt x="67603" y="28489"/>
                  </a:cubicBezTo>
                  <a:cubicBezTo>
                    <a:pt x="58966" y="28346"/>
                    <a:pt x="50744" y="32178"/>
                    <a:pt x="45297" y="38882"/>
                  </a:cubicBezTo>
                  <a:cubicBezTo>
                    <a:pt x="38768" y="47743"/>
                    <a:pt x="35613" y="58641"/>
                    <a:pt x="36400" y="6961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3" name="Freeform 842">
              <a:extLst>
                <a:ext uri="{FF2B5EF4-FFF2-40B4-BE49-F238E27FC236}">
                  <a16:creationId xmlns:a16="http://schemas.microsoft.com/office/drawing/2014/main" id="{8CD481F5-8795-FB14-B26F-029C265DF1B0}"/>
                </a:ext>
              </a:extLst>
            </p:cNvPr>
            <p:cNvSpPr/>
            <p:nvPr/>
          </p:nvSpPr>
          <p:spPr>
            <a:xfrm>
              <a:off x="11661523" y="3110454"/>
              <a:ext cx="143232" cy="145082"/>
            </a:xfrm>
            <a:custGeom>
              <a:avLst/>
              <a:gdLst>
                <a:gd name="connsiteX0" fmla="*/ 49 w 143232"/>
                <a:gd name="connsiteY0" fmla="*/ 70514 h 145082"/>
                <a:gd name="connsiteX1" fmla="*/ 9044 w 143232"/>
                <a:gd name="connsiteY1" fmla="*/ 35144 h 145082"/>
                <a:gd name="connsiteX2" fmla="*/ 34585 w 143232"/>
                <a:gd name="connsiteY2" fmla="*/ 9039 h 145082"/>
                <a:gd name="connsiteX3" fmla="*/ 71474 w 143232"/>
                <a:gd name="connsiteY3" fmla="*/ 44 h 145082"/>
                <a:gd name="connsiteX4" fmla="*/ 123070 w 143232"/>
                <a:gd name="connsiteY4" fmla="*/ 20462 h 145082"/>
                <a:gd name="connsiteX5" fmla="*/ 143194 w 143232"/>
                <a:gd name="connsiteY5" fmla="*/ 72205 h 145082"/>
                <a:gd name="connsiteX6" fmla="*/ 122874 w 143232"/>
                <a:gd name="connsiteY6" fmla="*/ 124390 h 145082"/>
                <a:gd name="connsiteX7" fmla="*/ 71767 w 143232"/>
                <a:gd name="connsiteY7" fmla="*/ 145053 h 145082"/>
                <a:gd name="connsiteX8" fmla="*/ 35393 w 143232"/>
                <a:gd name="connsiteY8" fmla="*/ 136450 h 145082"/>
                <a:gd name="connsiteX9" fmla="*/ 9092 w 143232"/>
                <a:gd name="connsiteY9" fmla="*/ 111448 h 145082"/>
                <a:gd name="connsiteX10" fmla="*/ 47 w 143232"/>
                <a:gd name="connsiteY10" fmla="*/ 70514 h 145082"/>
                <a:gd name="connsiteX11" fmla="*/ 37527 w 143232"/>
                <a:gd name="connsiteY11" fmla="*/ 72450 h 145082"/>
                <a:gd name="connsiteX12" fmla="*/ 47331 w 143232"/>
                <a:gd name="connsiteY12" fmla="*/ 104070 h 145082"/>
                <a:gd name="connsiteX13" fmla="*/ 92275 w 143232"/>
                <a:gd name="connsiteY13" fmla="*/ 107354 h 145082"/>
                <a:gd name="connsiteX14" fmla="*/ 92359 w 143232"/>
                <a:gd name="connsiteY14" fmla="*/ 107281 h 145082"/>
                <a:gd name="connsiteX15" fmla="*/ 95570 w 143232"/>
                <a:gd name="connsiteY15" fmla="*/ 104070 h 145082"/>
                <a:gd name="connsiteX16" fmla="*/ 105253 w 143232"/>
                <a:gd name="connsiteY16" fmla="*/ 72205 h 145082"/>
                <a:gd name="connsiteX17" fmla="*/ 95570 w 143232"/>
                <a:gd name="connsiteY17" fmla="*/ 40953 h 145082"/>
                <a:gd name="connsiteX18" fmla="*/ 50626 w 143232"/>
                <a:gd name="connsiteY18" fmla="*/ 37673 h 145082"/>
                <a:gd name="connsiteX19" fmla="*/ 50518 w 143232"/>
                <a:gd name="connsiteY19" fmla="*/ 37767 h 145082"/>
                <a:gd name="connsiteX20" fmla="*/ 47332 w 143232"/>
                <a:gd name="connsiteY20" fmla="*/ 40953 h 145082"/>
                <a:gd name="connsiteX21" fmla="*/ 37528 w 143232"/>
                <a:gd name="connsiteY21" fmla="*/ 72450 h 1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232" h="145082">
                  <a:moveTo>
                    <a:pt x="49" y="70514"/>
                  </a:moveTo>
                  <a:cubicBezTo>
                    <a:pt x="86" y="58163"/>
                    <a:pt x="3176" y="46012"/>
                    <a:pt x="9044" y="35144"/>
                  </a:cubicBezTo>
                  <a:cubicBezTo>
                    <a:pt x="14730" y="24066"/>
                    <a:pt x="23634" y="14966"/>
                    <a:pt x="34585" y="9039"/>
                  </a:cubicBezTo>
                  <a:cubicBezTo>
                    <a:pt x="45917" y="2953"/>
                    <a:pt x="58613" y="-143"/>
                    <a:pt x="71474" y="44"/>
                  </a:cubicBezTo>
                  <a:cubicBezTo>
                    <a:pt x="90767" y="-641"/>
                    <a:pt x="109470" y="6761"/>
                    <a:pt x="123070" y="20462"/>
                  </a:cubicBezTo>
                  <a:cubicBezTo>
                    <a:pt x="136556" y="34242"/>
                    <a:pt x="143826" y="52934"/>
                    <a:pt x="143194" y="72205"/>
                  </a:cubicBezTo>
                  <a:cubicBezTo>
                    <a:pt x="143813" y="91642"/>
                    <a:pt x="136474" y="110490"/>
                    <a:pt x="122874" y="124390"/>
                  </a:cubicBezTo>
                  <a:cubicBezTo>
                    <a:pt x="109475" y="138117"/>
                    <a:pt x="90942" y="145610"/>
                    <a:pt x="71767" y="145053"/>
                  </a:cubicBezTo>
                  <a:cubicBezTo>
                    <a:pt x="59136" y="145071"/>
                    <a:pt x="46677" y="142124"/>
                    <a:pt x="35393" y="136450"/>
                  </a:cubicBezTo>
                  <a:cubicBezTo>
                    <a:pt x="24221" y="131080"/>
                    <a:pt x="15020" y="122334"/>
                    <a:pt x="9092" y="111448"/>
                  </a:cubicBezTo>
                  <a:cubicBezTo>
                    <a:pt x="2683" y="98781"/>
                    <a:pt x="-428" y="84702"/>
                    <a:pt x="47" y="70514"/>
                  </a:cubicBezTo>
                  <a:close/>
                  <a:moveTo>
                    <a:pt x="37527" y="72450"/>
                  </a:moveTo>
                  <a:cubicBezTo>
                    <a:pt x="36734" y="83845"/>
                    <a:pt x="40231" y="95123"/>
                    <a:pt x="47331" y="104070"/>
                  </a:cubicBezTo>
                  <a:cubicBezTo>
                    <a:pt x="58835" y="117388"/>
                    <a:pt x="78958" y="118858"/>
                    <a:pt x="92275" y="107354"/>
                  </a:cubicBezTo>
                  <a:cubicBezTo>
                    <a:pt x="92303" y="107330"/>
                    <a:pt x="92332" y="107305"/>
                    <a:pt x="92359" y="107281"/>
                  </a:cubicBezTo>
                  <a:cubicBezTo>
                    <a:pt x="93502" y="106286"/>
                    <a:pt x="94574" y="105213"/>
                    <a:pt x="95570" y="104070"/>
                  </a:cubicBezTo>
                  <a:cubicBezTo>
                    <a:pt x="102615" y="95005"/>
                    <a:pt x="106063" y="83657"/>
                    <a:pt x="105253" y="72205"/>
                  </a:cubicBezTo>
                  <a:cubicBezTo>
                    <a:pt x="105982" y="60951"/>
                    <a:pt x="102535" y="49824"/>
                    <a:pt x="95570" y="40953"/>
                  </a:cubicBezTo>
                  <a:cubicBezTo>
                    <a:pt x="84065" y="27636"/>
                    <a:pt x="63942" y="26168"/>
                    <a:pt x="50626" y="37673"/>
                  </a:cubicBezTo>
                  <a:cubicBezTo>
                    <a:pt x="50590" y="37704"/>
                    <a:pt x="50554" y="37735"/>
                    <a:pt x="50518" y="37767"/>
                  </a:cubicBezTo>
                  <a:cubicBezTo>
                    <a:pt x="49378" y="38748"/>
                    <a:pt x="48313" y="39813"/>
                    <a:pt x="47332" y="40953"/>
                  </a:cubicBezTo>
                  <a:cubicBezTo>
                    <a:pt x="40269" y="49872"/>
                    <a:pt x="36774" y="61098"/>
                    <a:pt x="37528" y="7245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4" name="Freeform 843">
              <a:extLst>
                <a:ext uri="{FF2B5EF4-FFF2-40B4-BE49-F238E27FC236}">
                  <a16:creationId xmlns:a16="http://schemas.microsoft.com/office/drawing/2014/main" id="{7F7C29A1-9C2D-4B5F-D953-CF02C9926112}"/>
                </a:ext>
              </a:extLst>
            </p:cNvPr>
            <p:cNvSpPr/>
            <p:nvPr/>
          </p:nvSpPr>
          <p:spPr>
            <a:xfrm>
              <a:off x="11831681" y="3110417"/>
              <a:ext cx="89981" cy="141854"/>
            </a:xfrm>
            <a:custGeom>
              <a:avLst/>
              <a:gdLst>
                <a:gd name="connsiteX0" fmla="*/ 36767 w 89981"/>
                <a:gd name="connsiteY0" fmla="*/ 141855 h 141854"/>
                <a:gd name="connsiteX1" fmla="*/ 0 w 89981"/>
                <a:gd name="connsiteY1" fmla="*/ 141855 h 141854"/>
                <a:gd name="connsiteX2" fmla="*/ 0 w 89981"/>
                <a:gd name="connsiteY2" fmla="*/ 3193 h 141854"/>
                <a:gd name="connsiteX3" fmla="*/ 34071 w 89981"/>
                <a:gd name="connsiteY3" fmla="*/ 3193 h 141854"/>
                <a:gd name="connsiteX4" fmla="*/ 34071 w 89981"/>
                <a:gd name="connsiteY4" fmla="*/ 22803 h 141854"/>
                <a:gd name="connsiteX5" fmla="*/ 50003 w 89981"/>
                <a:gd name="connsiteY5" fmla="*/ 4443 h 141854"/>
                <a:gd name="connsiteX6" fmla="*/ 65863 w 89981"/>
                <a:gd name="connsiteY6" fmla="*/ 7 h 141854"/>
                <a:gd name="connsiteX7" fmla="*/ 89981 w 89981"/>
                <a:gd name="connsiteY7" fmla="*/ 6748 h 141854"/>
                <a:gd name="connsiteX8" fmla="*/ 78608 w 89981"/>
                <a:gd name="connsiteY8" fmla="*/ 38735 h 141854"/>
                <a:gd name="connsiteX9" fmla="*/ 61450 w 89981"/>
                <a:gd name="connsiteY9" fmla="*/ 32485 h 141854"/>
                <a:gd name="connsiteX10" fmla="*/ 48385 w 89981"/>
                <a:gd name="connsiteY10" fmla="*/ 36750 h 141854"/>
                <a:gd name="connsiteX11" fmla="*/ 39953 w 89981"/>
                <a:gd name="connsiteY11" fmla="*/ 52118 h 141854"/>
                <a:gd name="connsiteX12" fmla="*/ 36889 w 89981"/>
                <a:gd name="connsiteY12" fmla="*/ 98690 h 1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981" h="141854">
                  <a:moveTo>
                    <a:pt x="36767" y="141855"/>
                  </a:moveTo>
                  <a:lnTo>
                    <a:pt x="0" y="141855"/>
                  </a:lnTo>
                  <a:lnTo>
                    <a:pt x="0" y="3193"/>
                  </a:lnTo>
                  <a:lnTo>
                    <a:pt x="34071" y="3193"/>
                  </a:lnTo>
                  <a:lnTo>
                    <a:pt x="34071" y="22803"/>
                  </a:lnTo>
                  <a:cubicBezTo>
                    <a:pt x="38059" y="15649"/>
                    <a:pt x="43483" y="9399"/>
                    <a:pt x="50003" y="4443"/>
                  </a:cubicBezTo>
                  <a:cubicBezTo>
                    <a:pt x="54733" y="1427"/>
                    <a:pt x="60253" y="-117"/>
                    <a:pt x="65863" y="7"/>
                  </a:cubicBezTo>
                  <a:cubicBezTo>
                    <a:pt x="74364" y="30"/>
                    <a:pt x="82700" y="2360"/>
                    <a:pt x="89981" y="6748"/>
                  </a:cubicBezTo>
                  <a:lnTo>
                    <a:pt x="78608" y="38735"/>
                  </a:lnTo>
                  <a:cubicBezTo>
                    <a:pt x="73611" y="35040"/>
                    <a:pt x="67652" y="32869"/>
                    <a:pt x="61450" y="32485"/>
                  </a:cubicBezTo>
                  <a:cubicBezTo>
                    <a:pt x="56733" y="32356"/>
                    <a:pt x="52117" y="33863"/>
                    <a:pt x="48385" y="36750"/>
                  </a:cubicBezTo>
                  <a:cubicBezTo>
                    <a:pt x="44068" y="40889"/>
                    <a:pt x="41125" y="46253"/>
                    <a:pt x="39953" y="52118"/>
                  </a:cubicBezTo>
                  <a:cubicBezTo>
                    <a:pt x="37299" y="67491"/>
                    <a:pt x="36272" y="83102"/>
                    <a:pt x="36889" y="9869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5" name="Freeform 844">
              <a:extLst>
                <a:ext uri="{FF2B5EF4-FFF2-40B4-BE49-F238E27FC236}">
                  <a16:creationId xmlns:a16="http://schemas.microsoft.com/office/drawing/2014/main" id="{549925F0-FE5D-749B-1434-D83B610C9F46}"/>
                </a:ext>
              </a:extLst>
            </p:cNvPr>
            <p:cNvSpPr/>
            <p:nvPr/>
          </p:nvSpPr>
          <p:spPr>
            <a:xfrm>
              <a:off x="10020922" y="3381741"/>
              <a:ext cx="36766" cy="191655"/>
            </a:xfrm>
            <a:custGeom>
              <a:avLst/>
              <a:gdLst>
                <a:gd name="connsiteX0" fmla="*/ 0 w 36766"/>
                <a:gd name="connsiteY0" fmla="*/ 191655 h 191655"/>
                <a:gd name="connsiteX1" fmla="*/ 0 w 36766"/>
                <a:gd name="connsiteY1" fmla="*/ 0 h 191655"/>
                <a:gd name="connsiteX2" fmla="*/ 36767 w 36766"/>
                <a:gd name="connsiteY2" fmla="*/ 0 h 191655"/>
                <a:gd name="connsiteX3" fmla="*/ 36767 w 36766"/>
                <a:gd name="connsiteY3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66" h="191655">
                  <a:moveTo>
                    <a:pt x="0" y="191655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6" name="Freeform 845">
              <a:extLst>
                <a:ext uri="{FF2B5EF4-FFF2-40B4-BE49-F238E27FC236}">
                  <a16:creationId xmlns:a16="http://schemas.microsoft.com/office/drawing/2014/main" id="{D68BC97A-EF68-ADEB-040C-CF989A45DB08}"/>
                </a:ext>
              </a:extLst>
            </p:cNvPr>
            <p:cNvSpPr/>
            <p:nvPr/>
          </p:nvSpPr>
          <p:spPr>
            <a:xfrm>
              <a:off x="10085424" y="3430975"/>
              <a:ext cx="130339" cy="145220"/>
            </a:xfrm>
            <a:custGeom>
              <a:avLst/>
              <a:gdLst>
                <a:gd name="connsiteX0" fmla="*/ 37220 w 130339"/>
                <a:gd name="connsiteY0" fmla="*/ 45821 h 145220"/>
                <a:gd name="connsiteX1" fmla="*/ 3909 w 130339"/>
                <a:gd name="connsiteY1" fmla="*/ 39571 h 145220"/>
                <a:gd name="connsiteX2" fmla="*/ 23224 w 130339"/>
                <a:gd name="connsiteY2" fmla="*/ 9814 h 145220"/>
                <a:gd name="connsiteX3" fmla="*/ 63962 w 130339"/>
                <a:gd name="connsiteY3" fmla="*/ 132 h 145220"/>
                <a:gd name="connsiteX4" fmla="*/ 100509 w 130339"/>
                <a:gd name="connsiteY4" fmla="*/ 5941 h 145220"/>
                <a:gd name="connsiteX5" fmla="*/ 117447 w 130339"/>
                <a:gd name="connsiteY5" fmla="*/ 20648 h 145220"/>
                <a:gd name="connsiteX6" fmla="*/ 122349 w 130339"/>
                <a:gd name="connsiteY6" fmla="*/ 53518 h 145220"/>
                <a:gd name="connsiteX7" fmla="*/ 121981 w 130339"/>
                <a:gd name="connsiteY7" fmla="*/ 96315 h 145220"/>
                <a:gd name="connsiteX8" fmla="*/ 123721 w 130339"/>
                <a:gd name="connsiteY8" fmla="*/ 123278 h 145220"/>
                <a:gd name="connsiteX9" fmla="*/ 130340 w 130339"/>
                <a:gd name="connsiteY9" fmla="*/ 142029 h 145220"/>
                <a:gd name="connsiteX10" fmla="*/ 94038 w 130339"/>
                <a:gd name="connsiteY10" fmla="*/ 142029 h 145220"/>
                <a:gd name="connsiteX11" fmla="*/ 90484 w 130339"/>
                <a:gd name="connsiteY11" fmla="*/ 131146 h 145220"/>
                <a:gd name="connsiteX12" fmla="*/ 89161 w 130339"/>
                <a:gd name="connsiteY12" fmla="*/ 126832 h 145220"/>
                <a:gd name="connsiteX13" fmla="*/ 69110 w 130339"/>
                <a:gd name="connsiteY13" fmla="*/ 140583 h 145220"/>
                <a:gd name="connsiteX14" fmla="*/ 46241 w 130339"/>
                <a:gd name="connsiteY14" fmla="*/ 145142 h 145220"/>
                <a:gd name="connsiteX15" fmla="*/ 12488 w 130339"/>
                <a:gd name="connsiteY15" fmla="*/ 133523 h 145220"/>
                <a:gd name="connsiteX16" fmla="*/ 12 w 130339"/>
                <a:gd name="connsiteY16" fmla="*/ 104110 h 145220"/>
                <a:gd name="connsiteX17" fmla="*/ 5626 w 130339"/>
                <a:gd name="connsiteY17" fmla="*/ 83128 h 145220"/>
                <a:gd name="connsiteX18" fmla="*/ 21680 w 130339"/>
                <a:gd name="connsiteY18" fmla="*/ 69107 h 145220"/>
                <a:gd name="connsiteX19" fmla="*/ 50874 w 130339"/>
                <a:gd name="connsiteY19" fmla="*/ 60626 h 145220"/>
                <a:gd name="connsiteX20" fmla="*/ 86488 w 130339"/>
                <a:gd name="connsiteY20" fmla="*/ 51557 h 145220"/>
                <a:gd name="connsiteX21" fmla="*/ 86488 w 130339"/>
                <a:gd name="connsiteY21" fmla="*/ 47929 h 145220"/>
                <a:gd name="connsiteX22" fmla="*/ 81292 w 130339"/>
                <a:gd name="connsiteY22" fmla="*/ 32879 h 145220"/>
                <a:gd name="connsiteX23" fmla="*/ 61682 w 130339"/>
                <a:gd name="connsiteY23" fmla="*/ 28320 h 145220"/>
                <a:gd name="connsiteX24" fmla="*/ 37563 w 130339"/>
                <a:gd name="connsiteY24" fmla="*/ 45699 h 145220"/>
                <a:gd name="connsiteX25" fmla="*/ 86243 w 130339"/>
                <a:gd name="connsiteY25" fmla="*/ 75627 h 145220"/>
                <a:gd name="connsiteX26" fmla="*/ 63937 w 130339"/>
                <a:gd name="connsiteY26" fmla="*/ 81241 h 145220"/>
                <a:gd name="connsiteX27" fmla="*/ 43935 w 130339"/>
                <a:gd name="connsiteY27" fmla="*/ 87491 h 145220"/>
                <a:gd name="connsiteX28" fmla="*/ 36753 w 130339"/>
                <a:gd name="connsiteY28" fmla="*/ 100433 h 145220"/>
                <a:gd name="connsiteX29" fmla="*/ 42514 w 130339"/>
                <a:gd name="connsiteY29" fmla="*/ 113743 h 145220"/>
                <a:gd name="connsiteX30" fmla="*/ 57220 w 130339"/>
                <a:gd name="connsiteY30" fmla="*/ 119356 h 145220"/>
                <a:gd name="connsiteX31" fmla="*/ 75972 w 130339"/>
                <a:gd name="connsiteY31" fmla="*/ 113105 h 145220"/>
                <a:gd name="connsiteX32" fmla="*/ 84722 w 130339"/>
                <a:gd name="connsiteY32" fmla="*/ 100997 h 145220"/>
                <a:gd name="connsiteX33" fmla="*/ 86144 w 130339"/>
                <a:gd name="connsiteY33" fmla="*/ 83103 h 14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39" h="145220">
                  <a:moveTo>
                    <a:pt x="37220" y="45821"/>
                  </a:moveTo>
                  <a:lnTo>
                    <a:pt x="3909" y="39571"/>
                  </a:lnTo>
                  <a:cubicBezTo>
                    <a:pt x="6656" y="27693"/>
                    <a:pt x="13494" y="17159"/>
                    <a:pt x="23224" y="9814"/>
                  </a:cubicBezTo>
                  <a:cubicBezTo>
                    <a:pt x="32343" y="3564"/>
                    <a:pt x="45971" y="132"/>
                    <a:pt x="63962" y="132"/>
                  </a:cubicBezTo>
                  <a:cubicBezTo>
                    <a:pt x="76419" y="-552"/>
                    <a:pt x="88878" y="1428"/>
                    <a:pt x="100509" y="5941"/>
                  </a:cubicBezTo>
                  <a:cubicBezTo>
                    <a:pt x="107559" y="8944"/>
                    <a:pt x="113484" y="14089"/>
                    <a:pt x="117447" y="20648"/>
                  </a:cubicBezTo>
                  <a:cubicBezTo>
                    <a:pt x="120714" y="26629"/>
                    <a:pt x="122349" y="37586"/>
                    <a:pt x="122349" y="53518"/>
                  </a:cubicBezTo>
                  <a:lnTo>
                    <a:pt x="121981" y="96315"/>
                  </a:lnTo>
                  <a:cubicBezTo>
                    <a:pt x="121740" y="105337"/>
                    <a:pt x="122323" y="114362"/>
                    <a:pt x="123721" y="123278"/>
                  </a:cubicBezTo>
                  <a:cubicBezTo>
                    <a:pt x="125136" y="129780"/>
                    <a:pt x="127359" y="136079"/>
                    <a:pt x="130340" y="142029"/>
                  </a:cubicBezTo>
                  <a:lnTo>
                    <a:pt x="94038" y="142029"/>
                  </a:lnTo>
                  <a:cubicBezTo>
                    <a:pt x="93033" y="139578"/>
                    <a:pt x="91930" y="135779"/>
                    <a:pt x="90484" y="131146"/>
                  </a:cubicBezTo>
                  <a:cubicBezTo>
                    <a:pt x="90136" y="129681"/>
                    <a:pt x="89695" y="128240"/>
                    <a:pt x="89161" y="126832"/>
                  </a:cubicBezTo>
                  <a:cubicBezTo>
                    <a:pt x="83399" y="132633"/>
                    <a:pt x="76597" y="137298"/>
                    <a:pt x="69110" y="140583"/>
                  </a:cubicBezTo>
                  <a:cubicBezTo>
                    <a:pt x="61869" y="143619"/>
                    <a:pt x="54092" y="145169"/>
                    <a:pt x="46241" y="145142"/>
                  </a:cubicBezTo>
                  <a:cubicBezTo>
                    <a:pt x="33900" y="145854"/>
                    <a:pt x="21776" y="141681"/>
                    <a:pt x="12488" y="133523"/>
                  </a:cubicBezTo>
                  <a:cubicBezTo>
                    <a:pt x="4280" y="125979"/>
                    <a:pt x="-269" y="115255"/>
                    <a:pt x="12" y="104110"/>
                  </a:cubicBezTo>
                  <a:cubicBezTo>
                    <a:pt x="-129" y="96727"/>
                    <a:pt x="1816" y="89454"/>
                    <a:pt x="5626" y="83128"/>
                  </a:cubicBezTo>
                  <a:cubicBezTo>
                    <a:pt x="9511" y="77002"/>
                    <a:pt x="15087" y="72132"/>
                    <a:pt x="21680" y="69107"/>
                  </a:cubicBezTo>
                  <a:cubicBezTo>
                    <a:pt x="31025" y="65088"/>
                    <a:pt x="40830" y="62240"/>
                    <a:pt x="50874" y="60626"/>
                  </a:cubicBezTo>
                  <a:cubicBezTo>
                    <a:pt x="63000" y="58710"/>
                    <a:pt x="74923" y="55674"/>
                    <a:pt x="86488" y="51557"/>
                  </a:cubicBezTo>
                  <a:lnTo>
                    <a:pt x="86488" y="47929"/>
                  </a:lnTo>
                  <a:cubicBezTo>
                    <a:pt x="87075" y="42390"/>
                    <a:pt x="85170" y="36877"/>
                    <a:pt x="81292" y="32879"/>
                  </a:cubicBezTo>
                  <a:cubicBezTo>
                    <a:pt x="75438" y="29237"/>
                    <a:pt x="68543" y="27633"/>
                    <a:pt x="61682" y="28320"/>
                  </a:cubicBezTo>
                  <a:cubicBezTo>
                    <a:pt x="50360" y="27013"/>
                    <a:pt x="39907" y="34545"/>
                    <a:pt x="37563" y="45699"/>
                  </a:cubicBezTo>
                  <a:close/>
                  <a:moveTo>
                    <a:pt x="86243" y="75627"/>
                  </a:moveTo>
                  <a:cubicBezTo>
                    <a:pt x="78911" y="77889"/>
                    <a:pt x="71465" y="79762"/>
                    <a:pt x="63937" y="81241"/>
                  </a:cubicBezTo>
                  <a:cubicBezTo>
                    <a:pt x="56992" y="82298"/>
                    <a:pt x="50248" y="84406"/>
                    <a:pt x="43935" y="87491"/>
                  </a:cubicBezTo>
                  <a:cubicBezTo>
                    <a:pt x="39488" y="90295"/>
                    <a:pt x="36781" y="95176"/>
                    <a:pt x="36753" y="100433"/>
                  </a:cubicBezTo>
                  <a:cubicBezTo>
                    <a:pt x="36733" y="105479"/>
                    <a:pt x="38821" y="110304"/>
                    <a:pt x="42514" y="113743"/>
                  </a:cubicBezTo>
                  <a:cubicBezTo>
                    <a:pt x="46452" y="117531"/>
                    <a:pt x="51760" y="119556"/>
                    <a:pt x="57220" y="119356"/>
                  </a:cubicBezTo>
                  <a:cubicBezTo>
                    <a:pt x="63979" y="119338"/>
                    <a:pt x="70553" y="117147"/>
                    <a:pt x="75972" y="113105"/>
                  </a:cubicBezTo>
                  <a:cubicBezTo>
                    <a:pt x="80177" y="110178"/>
                    <a:pt x="83263" y="105908"/>
                    <a:pt x="84722" y="100997"/>
                  </a:cubicBezTo>
                  <a:cubicBezTo>
                    <a:pt x="85953" y="95117"/>
                    <a:pt x="86432" y="89104"/>
                    <a:pt x="86144" y="8310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7" name="Freeform 846">
              <a:extLst>
                <a:ext uri="{FF2B5EF4-FFF2-40B4-BE49-F238E27FC236}">
                  <a16:creationId xmlns:a16="http://schemas.microsoft.com/office/drawing/2014/main" id="{29AC1AE4-EC19-BE2F-6D65-A9EF4A0D056B}"/>
                </a:ext>
              </a:extLst>
            </p:cNvPr>
            <p:cNvSpPr/>
            <p:nvPr/>
          </p:nvSpPr>
          <p:spPr>
            <a:xfrm>
              <a:off x="10318220" y="3381055"/>
              <a:ext cx="152965" cy="195549"/>
            </a:xfrm>
            <a:custGeom>
              <a:avLst/>
              <a:gdLst>
                <a:gd name="connsiteX0" fmla="*/ 0 w 152965"/>
                <a:gd name="connsiteY0" fmla="*/ 686 h 195549"/>
                <a:gd name="connsiteX1" fmla="*/ 38802 w 152965"/>
                <a:gd name="connsiteY1" fmla="*/ 686 h 195549"/>
                <a:gd name="connsiteX2" fmla="*/ 38802 w 152965"/>
                <a:gd name="connsiteY2" fmla="*/ 104345 h 195549"/>
                <a:gd name="connsiteX3" fmla="*/ 40051 w 152965"/>
                <a:gd name="connsiteY3" fmla="*/ 136088 h 195549"/>
                <a:gd name="connsiteX4" fmla="*/ 51940 w 152965"/>
                <a:gd name="connsiteY4" fmla="*/ 154839 h 195549"/>
                <a:gd name="connsiteX5" fmla="*/ 77431 w 152965"/>
                <a:gd name="connsiteY5" fmla="*/ 161972 h 195549"/>
                <a:gd name="connsiteX6" fmla="*/ 102408 w 152965"/>
                <a:gd name="connsiteY6" fmla="*/ 155280 h 195549"/>
                <a:gd name="connsiteX7" fmla="*/ 112482 w 152965"/>
                <a:gd name="connsiteY7" fmla="*/ 138710 h 195549"/>
                <a:gd name="connsiteX8" fmla="*/ 114173 w 152965"/>
                <a:gd name="connsiteY8" fmla="*/ 106233 h 195549"/>
                <a:gd name="connsiteX9" fmla="*/ 114175 w 152965"/>
                <a:gd name="connsiteY9" fmla="*/ 0 h 195549"/>
                <a:gd name="connsiteX10" fmla="*/ 152854 w 152965"/>
                <a:gd name="connsiteY10" fmla="*/ 0 h 195549"/>
                <a:gd name="connsiteX11" fmla="*/ 152854 w 152965"/>
                <a:gd name="connsiteY11" fmla="*/ 101232 h 195549"/>
                <a:gd name="connsiteX12" fmla="*/ 149717 w 152965"/>
                <a:gd name="connsiteY12" fmla="*/ 149961 h 195549"/>
                <a:gd name="connsiteX13" fmla="*/ 138173 w 152965"/>
                <a:gd name="connsiteY13" fmla="*/ 173958 h 195549"/>
                <a:gd name="connsiteX14" fmla="*/ 115598 w 152965"/>
                <a:gd name="connsiteY14" fmla="*/ 189596 h 195549"/>
                <a:gd name="connsiteX15" fmla="*/ 78830 w 152965"/>
                <a:gd name="connsiteY15" fmla="*/ 195405 h 195549"/>
                <a:gd name="connsiteX16" fmla="*/ 37161 w 152965"/>
                <a:gd name="connsiteY16" fmla="*/ 189155 h 195549"/>
                <a:gd name="connsiteX17" fmla="*/ 14782 w 152965"/>
                <a:gd name="connsiteY17" fmla="*/ 172708 h 195549"/>
                <a:gd name="connsiteX18" fmla="*/ 3972 w 152965"/>
                <a:gd name="connsiteY18" fmla="*/ 151530 h 195549"/>
                <a:gd name="connsiteX19" fmla="*/ 174 w 152965"/>
                <a:gd name="connsiteY19" fmla="*/ 102924 h 19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965" h="195549">
                  <a:moveTo>
                    <a:pt x="0" y="686"/>
                  </a:moveTo>
                  <a:lnTo>
                    <a:pt x="38802" y="686"/>
                  </a:lnTo>
                  <a:lnTo>
                    <a:pt x="38802" y="104345"/>
                  </a:lnTo>
                  <a:cubicBezTo>
                    <a:pt x="38458" y="114942"/>
                    <a:pt x="38876" y="125550"/>
                    <a:pt x="40051" y="136088"/>
                  </a:cubicBezTo>
                  <a:cubicBezTo>
                    <a:pt x="41586" y="143582"/>
                    <a:pt x="45815" y="150254"/>
                    <a:pt x="51940" y="154839"/>
                  </a:cubicBezTo>
                  <a:cubicBezTo>
                    <a:pt x="59408" y="159983"/>
                    <a:pt x="68378" y="162492"/>
                    <a:pt x="77431" y="161972"/>
                  </a:cubicBezTo>
                  <a:cubicBezTo>
                    <a:pt x="86274" y="162629"/>
                    <a:pt x="95079" y="160270"/>
                    <a:pt x="102408" y="155280"/>
                  </a:cubicBezTo>
                  <a:cubicBezTo>
                    <a:pt x="107728" y="151218"/>
                    <a:pt x="111325" y="145303"/>
                    <a:pt x="112482" y="138710"/>
                  </a:cubicBezTo>
                  <a:cubicBezTo>
                    <a:pt x="113855" y="127942"/>
                    <a:pt x="114420" y="117086"/>
                    <a:pt x="114173" y="106233"/>
                  </a:cubicBezTo>
                  <a:lnTo>
                    <a:pt x="114175" y="0"/>
                  </a:lnTo>
                  <a:lnTo>
                    <a:pt x="152854" y="0"/>
                  </a:lnTo>
                  <a:lnTo>
                    <a:pt x="152854" y="101232"/>
                  </a:lnTo>
                  <a:cubicBezTo>
                    <a:pt x="153331" y="117538"/>
                    <a:pt x="152280" y="133852"/>
                    <a:pt x="149717" y="149961"/>
                  </a:cubicBezTo>
                  <a:cubicBezTo>
                    <a:pt x="147929" y="158797"/>
                    <a:pt x="143961" y="167046"/>
                    <a:pt x="138173" y="173958"/>
                  </a:cubicBezTo>
                  <a:cubicBezTo>
                    <a:pt x="132004" y="180899"/>
                    <a:pt x="124263" y="186261"/>
                    <a:pt x="115598" y="189596"/>
                  </a:cubicBezTo>
                  <a:cubicBezTo>
                    <a:pt x="103823" y="193854"/>
                    <a:pt x="91345" y="195826"/>
                    <a:pt x="78830" y="195405"/>
                  </a:cubicBezTo>
                  <a:cubicBezTo>
                    <a:pt x="64661" y="196148"/>
                    <a:pt x="50489" y="194022"/>
                    <a:pt x="37161" y="189155"/>
                  </a:cubicBezTo>
                  <a:cubicBezTo>
                    <a:pt x="28503" y="185524"/>
                    <a:pt x="20832" y="179887"/>
                    <a:pt x="14782" y="172708"/>
                  </a:cubicBezTo>
                  <a:cubicBezTo>
                    <a:pt x="9588" y="166581"/>
                    <a:pt x="5887" y="159331"/>
                    <a:pt x="3972" y="151530"/>
                  </a:cubicBezTo>
                  <a:cubicBezTo>
                    <a:pt x="983" y="135509"/>
                    <a:pt x="-291" y="119215"/>
                    <a:pt x="174" y="10292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8" name="Freeform 847">
              <a:extLst>
                <a:ext uri="{FF2B5EF4-FFF2-40B4-BE49-F238E27FC236}">
                  <a16:creationId xmlns:a16="http://schemas.microsoft.com/office/drawing/2014/main" id="{559A7ED6-EE95-5E0C-2CD2-EE2227CE19D7}"/>
                </a:ext>
              </a:extLst>
            </p:cNvPr>
            <p:cNvSpPr/>
            <p:nvPr/>
          </p:nvSpPr>
          <p:spPr>
            <a:xfrm>
              <a:off x="10510930" y="3431531"/>
              <a:ext cx="126528" cy="141865"/>
            </a:xfrm>
            <a:custGeom>
              <a:avLst/>
              <a:gdLst>
                <a:gd name="connsiteX0" fmla="*/ 126528 w 126528"/>
                <a:gd name="connsiteY0" fmla="*/ 141866 h 141865"/>
                <a:gd name="connsiteX1" fmla="*/ 89761 w 126528"/>
                <a:gd name="connsiteY1" fmla="*/ 141866 h 141865"/>
                <a:gd name="connsiteX2" fmla="*/ 89761 w 126528"/>
                <a:gd name="connsiteY2" fmla="*/ 70782 h 141865"/>
                <a:gd name="connsiteX3" fmla="*/ 87310 w 126528"/>
                <a:gd name="connsiteY3" fmla="*/ 41712 h 141865"/>
                <a:gd name="connsiteX4" fmla="*/ 79687 w 126528"/>
                <a:gd name="connsiteY4" fmla="*/ 31466 h 141865"/>
                <a:gd name="connsiteX5" fmla="*/ 67186 w 126528"/>
                <a:gd name="connsiteY5" fmla="*/ 27789 h 141865"/>
                <a:gd name="connsiteX6" fmla="*/ 50028 w 126528"/>
                <a:gd name="connsiteY6" fmla="*/ 33035 h 141865"/>
                <a:gd name="connsiteX7" fmla="*/ 39587 w 126528"/>
                <a:gd name="connsiteY7" fmla="*/ 46908 h 141865"/>
                <a:gd name="connsiteX8" fmla="*/ 36768 w 126528"/>
                <a:gd name="connsiteY8" fmla="*/ 78773 h 141865"/>
                <a:gd name="connsiteX9" fmla="*/ 36767 w 126528"/>
                <a:gd name="connsiteY9" fmla="*/ 141841 h 141865"/>
                <a:gd name="connsiteX10" fmla="*/ 0 w 126528"/>
                <a:gd name="connsiteY10" fmla="*/ 141841 h 141865"/>
                <a:gd name="connsiteX11" fmla="*/ 0 w 126528"/>
                <a:gd name="connsiteY11" fmla="*/ 2959 h 141865"/>
                <a:gd name="connsiteX12" fmla="*/ 34120 w 126528"/>
                <a:gd name="connsiteY12" fmla="*/ 2959 h 141865"/>
                <a:gd name="connsiteX13" fmla="*/ 34120 w 126528"/>
                <a:gd name="connsiteY13" fmla="*/ 23206 h 141865"/>
                <a:gd name="connsiteX14" fmla="*/ 101968 w 126528"/>
                <a:gd name="connsiteY14" fmla="*/ 4454 h 141865"/>
                <a:gd name="connsiteX15" fmla="*/ 117215 w 126528"/>
                <a:gd name="connsiteY15" fmla="*/ 15656 h 141865"/>
                <a:gd name="connsiteX16" fmla="*/ 124421 w 126528"/>
                <a:gd name="connsiteY16" fmla="*/ 31025 h 141865"/>
                <a:gd name="connsiteX17" fmla="*/ 126406 w 126528"/>
                <a:gd name="connsiteY17" fmla="*/ 56002 h 1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528" h="141865">
                  <a:moveTo>
                    <a:pt x="126528" y="141866"/>
                  </a:moveTo>
                  <a:lnTo>
                    <a:pt x="89761" y="141866"/>
                  </a:lnTo>
                  <a:lnTo>
                    <a:pt x="89761" y="70782"/>
                  </a:lnTo>
                  <a:cubicBezTo>
                    <a:pt x="90248" y="61026"/>
                    <a:pt x="89424" y="51249"/>
                    <a:pt x="87310" y="41712"/>
                  </a:cubicBezTo>
                  <a:cubicBezTo>
                    <a:pt x="85915" y="37577"/>
                    <a:pt x="83246" y="33991"/>
                    <a:pt x="79687" y="31466"/>
                  </a:cubicBezTo>
                  <a:cubicBezTo>
                    <a:pt x="75992" y="28997"/>
                    <a:pt x="71630" y="27714"/>
                    <a:pt x="67186" y="27789"/>
                  </a:cubicBezTo>
                  <a:cubicBezTo>
                    <a:pt x="61058" y="27697"/>
                    <a:pt x="55056" y="29532"/>
                    <a:pt x="50028" y="33035"/>
                  </a:cubicBezTo>
                  <a:cubicBezTo>
                    <a:pt x="45081" y="36347"/>
                    <a:pt x="41399" y="41237"/>
                    <a:pt x="39587" y="46908"/>
                  </a:cubicBezTo>
                  <a:cubicBezTo>
                    <a:pt x="37223" y="57356"/>
                    <a:pt x="36275" y="68073"/>
                    <a:pt x="36768" y="78773"/>
                  </a:cubicBezTo>
                  <a:lnTo>
                    <a:pt x="36767" y="141841"/>
                  </a:lnTo>
                  <a:lnTo>
                    <a:pt x="0" y="141841"/>
                  </a:lnTo>
                  <a:lnTo>
                    <a:pt x="0" y="2959"/>
                  </a:lnTo>
                  <a:lnTo>
                    <a:pt x="34120" y="2959"/>
                  </a:lnTo>
                  <a:lnTo>
                    <a:pt x="34120" y="23206"/>
                  </a:lnTo>
                  <a:cubicBezTo>
                    <a:pt x="49674" y="2011"/>
                    <a:pt x="77737" y="-5744"/>
                    <a:pt x="101968" y="4454"/>
                  </a:cubicBezTo>
                  <a:cubicBezTo>
                    <a:pt x="107940" y="6795"/>
                    <a:pt x="113196" y="10656"/>
                    <a:pt x="117215" y="15656"/>
                  </a:cubicBezTo>
                  <a:cubicBezTo>
                    <a:pt x="120672" y="20215"/>
                    <a:pt x="123127" y="25452"/>
                    <a:pt x="124421" y="31025"/>
                  </a:cubicBezTo>
                  <a:cubicBezTo>
                    <a:pt x="125962" y="39257"/>
                    <a:pt x="126628" y="47630"/>
                    <a:pt x="126406" y="5600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9" name="Freeform 848">
              <a:extLst>
                <a:ext uri="{FF2B5EF4-FFF2-40B4-BE49-F238E27FC236}">
                  <a16:creationId xmlns:a16="http://schemas.microsoft.com/office/drawing/2014/main" id="{26021AD8-BC73-4062-5809-4E61D27EDAD9}"/>
                </a:ext>
              </a:extLst>
            </p:cNvPr>
            <p:cNvSpPr/>
            <p:nvPr/>
          </p:nvSpPr>
          <p:spPr>
            <a:xfrm>
              <a:off x="10674740" y="3381741"/>
              <a:ext cx="36767" cy="191655"/>
            </a:xfrm>
            <a:custGeom>
              <a:avLst/>
              <a:gdLst>
                <a:gd name="connsiteX0" fmla="*/ 0 w 36767"/>
                <a:gd name="connsiteY0" fmla="*/ 33924 h 191655"/>
                <a:gd name="connsiteX1" fmla="*/ 0 w 36767"/>
                <a:gd name="connsiteY1" fmla="*/ 0 h 191655"/>
                <a:gd name="connsiteX2" fmla="*/ 36767 w 36767"/>
                <a:gd name="connsiteY2" fmla="*/ 0 h 191655"/>
                <a:gd name="connsiteX3" fmla="*/ 36767 w 36767"/>
                <a:gd name="connsiteY3" fmla="*/ 33924 h 191655"/>
                <a:gd name="connsiteX4" fmla="*/ 0 w 36767"/>
                <a:gd name="connsiteY4" fmla="*/ 191459 h 191655"/>
                <a:gd name="connsiteX5" fmla="*/ 0 w 36767"/>
                <a:gd name="connsiteY5" fmla="*/ 52749 h 191655"/>
                <a:gd name="connsiteX6" fmla="*/ 36767 w 36767"/>
                <a:gd name="connsiteY6" fmla="*/ 52749 h 191655"/>
                <a:gd name="connsiteX7" fmla="*/ 36767 w 36767"/>
                <a:gd name="connsiteY7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655">
                  <a:moveTo>
                    <a:pt x="0" y="33924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924"/>
                  </a:lnTo>
                  <a:close/>
                  <a:moveTo>
                    <a:pt x="0" y="191459"/>
                  </a:moveTo>
                  <a:lnTo>
                    <a:pt x="0" y="52749"/>
                  </a:lnTo>
                  <a:lnTo>
                    <a:pt x="36767" y="52749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0" name="Freeform 849">
              <a:extLst>
                <a:ext uri="{FF2B5EF4-FFF2-40B4-BE49-F238E27FC236}">
                  <a16:creationId xmlns:a16="http://schemas.microsoft.com/office/drawing/2014/main" id="{02468A17-C8DC-C5AD-6CF8-5969DE801D92}"/>
                </a:ext>
              </a:extLst>
            </p:cNvPr>
            <p:cNvSpPr/>
            <p:nvPr/>
          </p:nvSpPr>
          <p:spPr>
            <a:xfrm>
              <a:off x="10740429" y="3378481"/>
              <a:ext cx="143097" cy="197882"/>
            </a:xfrm>
            <a:custGeom>
              <a:avLst/>
              <a:gdLst>
                <a:gd name="connsiteX0" fmla="*/ 75 w 143097"/>
                <a:gd name="connsiteY0" fmla="*/ 123415 h 197882"/>
                <a:gd name="connsiteX1" fmla="*/ 9071 w 143097"/>
                <a:gd name="connsiteY1" fmla="*/ 87996 h 197882"/>
                <a:gd name="connsiteX2" fmla="*/ 34637 w 143097"/>
                <a:gd name="connsiteY2" fmla="*/ 61867 h 197882"/>
                <a:gd name="connsiteX3" fmla="*/ 71404 w 143097"/>
                <a:gd name="connsiteY3" fmla="*/ 52871 h 197882"/>
                <a:gd name="connsiteX4" fmla="*/ 122878 w 143097"/>
                <a:gd name="connsiteY4" fmla="*/ 73314 h 197882"/>
                <a:gd name="connsiteX5" fmla="*/ 122878 w 143097"/>
                <a:gd name="connsiteY5" fmla="*/ 177095 h 197882"/>
                <a:gd name="connsiteX6" fmla="*/ 71771 w 143097"/>
                <a:gd name="connsiteY6" fmla="*/ 197856 h 197882"/>
                <a:gd name="connsiteX7" fmla="*/ 35004 w 143097"/>
                <a:gd name="connsiteY7" fmla="*/ 189228 h 197882"/>
                <a:gd name="connsiteX8" fmla="*/ 8703 w 143097"/>
                <a:gd name="connsiteY8" fmla="*/ 164227 h 197882"/>
                <a:gd name="connsiteX9" fmla="*/ 75 w 143097"/>
                <a:gd name="connsiteY9" fmla="*/ 123415 h 197882"/>
                <a:gd name="connsiteX10" fmla="*/ 37577 w 143097"/>
                <a:gd name="connsiteY10" fmla="*/ 125352 h 197882"/>
                <a:gd name="connsiteX11" fmla="*/ 47749 w 143097"/>
                <a:gd name="connsiteY11" fmla="*/ 156971 h 197882"/>
                <a:gd name="connsiteX12" fmla="*/ 71942 w 143097"/>
                <a:gd name="connsiteY12" fmla="*/ 167903 h 197882"/>
                <a:gd name="connsiteX13" fmla="*/ 95988 w 143097"/>
                <a:gd name="connsiteY13" fmla="*/ 156971 h 197882"/>
                <a:gd name="connsiteX14" fmla="*/ 105793 w 143097"/>
                <a:gd name="connsiteY14" fmla="*/ 125106 h 197882"/>
                <a:gd name="connsiteX15" fmla="*/ 95988 w 143097"/>
                <a:gd name="connsiteY15" fmla="*/ 93879 h 197882"/>
                <a:gd name="connsiteX16" fmla="*/ 71942 w 143097"/>
                <a:gd name="connsiteY16" fmla="*/ 82922 h 197882"/>
                <a:gd name="connsiteX17" fmla="*/ 47749 w 143097"/>
                <a:gd name="connsiteY17" fmla="*/ 93732 h 197882"/>
                <a:gd name="connsiteX18" fmla="*/ 37699 w 143097"/>
                <a:gd name="connsiteY18" fmla="*/ 125352 h 197882"/>
                <a:gd name="connsiteX19" fmla="*/ 52946 w 143097"/>
                <a:gd name="connsiteY19" fmla="*/ 39071 h 197882"/>
                <a:gd name="connsiteX20" fmla="*/ 71011 w 143097"/>
                <a:gd name="connsiteY20" fmla="*/ 0 h 197882"/>
                <a:gd name="connsiteX21" fmla="*/ 112117 w 143097"/>
                <a:gd name="connsiteY21" fmla="*/ 0 h 197882"/>
                <a:gd name="connsiteX22" fmla="*/ 76183 w 143097"/>
                <a:gd name="connsiteY22" fmla="*/ 39071 h 19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097" h="197882">
                  <a:moveTo>
                    <a:pt x="75" y="123415"/>
                  </a:moveTo>
                  <a:cubicBezTo>
                    <a:pt x="124" y="111050"/>
                    <a:pt x="3213" y="98886"/>
                    <a:pt x="9071" y="87996"/>
                  </a:cubicBezTo>
                  <a:cubicBezTo>
                    <a:pt x="14780" y="76920"/>
                    <a:pt x="23687" y="67816"/>
                    <a:pt x="34637" y="61867"/>
                  </a:cubicBezTo>
                  <a:cubicBezTo>
                    <a:pt x="45935" y="55808"/>
                    <a:pt x="58584" y="52713"/>
                    <a:pt x="71404" y="52871"/>
                  </a:cubicBezTo>
                  <a:cubicBezTo>
                    <a:pt x="90661" y="52213"/>
                    <a:pt x="109319" y="59623"/>
                    <a:pt x="122878" y="73314"/>
                  </a:cubicBezTo>
                  <a:cubicBezTo>
                    <a:pt x="149837" y="102655"/>
                    <a:pt x="149837" y="147754"/>
                    <a:pt x="122878" y="177095"/>
                  </a:cubicBezTo>
                  <a:cubicBezTo>
                    <a:pt x="109496" y="190858"/>
                    <a:pt x="90960" y="198388"/>
                    <a:pt x="71771" y="197856"/>
                  </a:cubicBezTo>
                  <a:cubicBezTo>
                    <a:pt x="59008" y="197912"/>
                    <a:pt x="46411" y="194956"/>
                    <a:pt x="35004" y="189228"/>
                  </a:cubicBezTo>
                  <a:cubicBezTo>
                    <a:pt x="23833" y="183859"/>
                    <a:pt x="14631" y="175113"/>
                    <a:pt x="8703" y="164227"/>
                  </a:cubicBezTo>
                  <a:cubicBezTo>
                    <a:pt x="2446" y="151563"/>
                    <a:pt x="-522" y="137528"/>
                    <a:pt x="75" y="123415"/>
                  </a:cubicBezTo>
                  <a:close/>
                  <a:moveTo>
                    <a:pt x="37577" y="125352"/>
                  </a:moveTo>
                  <a:cubicBezTo>
                    <a:pt x="36936" y="136788"/>
                    <a:pt x="40561" y="148055"/>
                    <a:pt x="47749" y="156971"/>
                  </a:cubicBezTo>
                  <a:cubicBezTo>
                    <a:pt x="53786" y="164033"/>
                    <a:pt x="62654" y="168039"/>
                    <a:pt x="71942" y="167903"/>
                  </a:cubicBezTo>
                  <a:cubicBezTo>
                    <a:pt x="81196" y="168072"/>
                    <a:pt x="90032" y="164055"/>
                    <a:pt x="95988" y="156971"/>
                  </a:cubicBezTo>
                  <a:cubicBezTo>
                    <a:pt x="103094" y="147932"/>
                    <a:pt x="106588" y="136576"/>
                    <a:pt x="105793" y="125106"/>
                  </a:cubicBezTo>
                  <a:cubicBezTo>
                    <a:pt x="106510" y="113842"/>
                    <a:pt x="103015" y="102712"/>
                    <a:pt x="95988" y="93879"/>
                  </a:cubicBezTo>
                  <a:cubicBezTo>
                    <a:pt x="90028" y="86798"/>
                    <a:pt x="81198" y="82774"/>
                    <a:pt x="71942" y="82922"/>
                  </a:cubicBezTo>
                  <a:cubicBezTo>
                    <a:pt x="62676" y="82773"/>
                    <a:pt x="53820" y="86730"/>
                    <a:pt x="47749" y="93732"/>
                  </a:cubicBezTo>
                  <a:cubicBezTo>
                    <a:pt x="40596" y="102662"/>
                    <a:pt x="37015" y="113930"/>
                    <a:pt x="37699" y="125352"/>
                  </a:cubicBezTo>
                  <a:close/>
                  <a:moveTo>
                    <a:pt x="52946" y="39071"/>
                  </a:moveTo>
                  <a:lnTo>
                    <a:pt x="71011" y="0"/>
                  </a:lnTo>
                  <a:lnTo>
                    <a:pt x="112117" y="0"/>
                  </a:lnTo>
                  <a:lnTo>
                    <a:pt x="76183" y="39071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1" name="Freeform 850">
              <a:extLst>
                <a:ext uri="{FF2B5EF4-FFF2-40B4-BE49-F238E27FC236}">
                  <a16:creationId xmlns:a16="http://schemas.microsoft.com/office/drawing/2014/main" id="{9BD02096-1D28-D7AC-E62F-BFAB95442483}"/>
                </a:ext>
              </a:extLst>
            </p:cNvPr>
            <p:cNvSpPr/>
            <p:nvPr/>
          </p:nvSpPr>
          <p:spPr>
            <a:xfrm>
              <a:off x="10911987" y="3431576"/>
              <a:ext cx="126454" cy="141820"/>
            </a:xfrm>
            <a:custGeom>
              <a:avLst/>
              <a:gdLst>
                <a:gd name="connsiteX0" fmla="*/ 126454 w 126454"/>
                <a:gd name="connsiteY0" fmla="*/ 141821 h 141820"/>
                <a:gd name="connsiteX1" fmla="*/ 89687 w 126454"/>
                <a:gd name="connsiteY1" fmla="*/ 141821 h 141820"/>
                <a:gd name="connsiteX2" fmla="*/ 89687 w 126454"/>
                <a:gd name="connsiteY2" fmla="*/ 70737 h 141820"/>
                <a:gd name="connsiteX3" fmla="*/ 87236 w 126454"/>
                <a:gd name="connsiteY3" fmla="*/ 41740 h 141820"/>
                <a:gd name="connsiteX4" fmla="*/ 79613 w 126454"/>
                <a:gd name="connsiteY4" fmla="*/ 31495 h 141820"/>
                <a:gd name="connsiteX5" fmla="*/ 67112 w 126454"/>
                <a:gd name="connsiteY5" fmla="*/ 27793 h 141820"/>
                <a:gd name="connsiteX6" fmla="*/ 49954 w 126454"/>
                <a:gd name="connsiteY6" fmla="*/ 33039 h 141820"/>
                <a:gd name="connsiteX7" fmla="*/ 39561 w 126454"/>
                <a:gd name="connsiteY7" fmla="*/ 46912 h 141820"/>
                <a:gd name="connsiteX8" fmla="*/ 36766 w 126454"/>
                <a:gd name="connsiteY8" fmla="*/ 78777 h 141820"/>
                <a:gd name="connsiteX9" fmla="*/ 36767 w 126454"/>
                <a:gd name="connsiteY9" fmla="*/ 141772 h 141820"/>
                <a:gd name="connsiteX10" fmla="*/ 0 w 126454"/>
                <a:gd name="connsiteY10" fmla="*/ 141772 h 141820"/>
                <a:gd name="connsiteX11" fmla="*/ 0 w 126454"/>
                <a:gd name="connsiteY11" fmla="*/ 2914 h 141820"/>
                <a:gd name="connsiteX12" fmla="*/ 34071 w 126454"/>
                <a:gd name="connsiteY12" fmla="*/ 2914 h 141820"/>
                <a:gd name="connsiteX13" fmla="*/ 34071 w 126454"/>
                <a:gd name="connsiteY13" fmla="*/ 23161 h 141820"/>
                <a:gd name="connsiteX14" fmla="*/ 101796 w 126454"/>
                <a:gd name="connsiteY14" fmla="*/ 4409 h 141820"/>
                <a:gd name="connsiteX15" fmla="*/ 116968 w 126454"/>
                <a:gd name="connsiteY15" fmla="*/ 15611 h 141820"/>
                <a:gd name="connsiteX16" fmla="*/ 124174 w 126454"/>
                <a:gd name="connsiteY16" fmla="*/ 30980 h 141820"/>
                <a:gd name="connsiteX17" fmla="*/ 126160 w 126454"/>
                <a:gd name="connsiteY17" fmla="*/ 55957 h 14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454" h="141820">
                  <a:moveTo>
                    <a:pt x="126454" y="141821"/>
                  </a:moveTo>
                  <a:lnTo>
                    <a:pt x="89687" y="141821"/>
                  </a:lnTo>
                  <a:lnTo>
                    <a:pt x="89687" y="70737"/>
                  </a:lnTo>
                  <a:cubicBezTo>
                    <a:pt x="90198" y="61005"/>
                    <a:pt x="89373" y="51249"/>
                    <a:pt x="87236" y="41740"/>
                  </a:cubicBezTo>
                  <a:cubicBezTo>
                    <a:pt x="85871" y="37590"/>
                    <a:pt x="83197" y="33994"/>
                    <a:pt x="79613" y="31495"/>
                  </a:cubicBezTo>
                  <a:cubicBezTo>
                    <a:pt x="75920" y="29018"/>
                    <a:pt x="71558" y="27727"/>
                    <a:pt x="67112" y="27793"/>
                  </a:cubicBezTo>
                  <a:cubicBezTo>
                    <a:pt x="60987" y="27712"/>
                    <a:pt x="54988" y="29546"/>
                    <a:pt x="49954" y="33039"/>
                  </a:cubicBezTo>
                  <a:cubicBezTo>
                    <a:pt x="45037" y="36373"/>
                    <a:pt x="41379" y="41257"/>
                    <a:pt x="39561" y="46912"/>
                  </a:cubicBezTo>
                  <a:cubicBezTo>
                    <a:pt x="37196" y="57359"/>
                    <a:pt x="36255" y="68078"/>
                    <a:pt x="36766" y="78777"/>
                  </a:cubicBezTo>
                  <a:lnTo>
                    <a:pt x="36767" y="141772"/>
                  </a:lnTo>
                  <a:lnTo>
                    <a:pt x="0" y="141772"/>
                  </a:lnTo>
                  <a:lnTo>
                    <a:pt x="0" y="2914"/>
                  </a:lnTo>
                  <a:lnTo>
                    <a:pt x="34071" y="2914"/>
                  </a:lnTo>
                  <a:lnTo>
                    <a:pt x="34071" y="23161"/>
                  </a:lnTo>
                  <a:cubicBezTo>
                    <a:pt x="49615" y="2033"/>
                    <a:pt x="77599" y="-5715"/>
                    <a:pt x="101796" y="4409"/>
                  </a:cubicBezTo>
                  <a:cubicBezTo>
                    <a:pt x="107731" y="6778"/>
                    <a:pt x="112956" y="10636"/>
                    <a:pt x="116968" y="15611"/>
                  </a:cubicBezTo>
                  <a:cubicBezTo>
                    <a:pt x="120426" y="20170"/>
                    <a:pt x="122880" y="25407"/>
                    <a:pt x="124174" y="30980"/>
                  </a:cubicBezTo>
                  <a:cubicBezTo>
                    <a:pt x="125716" y="39212"/>
                    <a:pt x="126381" y="47585"/>
                    <a:pt x="126160" y="5595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2" name="Freeform 851">
              <a:extLst>
                <a:ext uri="{FF2B5EF4-FFF2-40B4-BE49-F238E27FC236}">
                  <a16:creationId xmlns:a16="http://schemas.microsoft.com/office/drawing/2014/main" id="{F762E0E6-91E4-AF10-5024-12C0B13F9C05}"/>
                </a:ext>
              </a:extLst>
            </p:cNvPr>
            <p:cNvSpPr/>
            <p:nvPr/>
          </p:nvSpPr>
          <p:spPr>
            <a:xfrm>
              <a:off x="11150262" y="3381741"/>
              <a:ext cx="145622" cy="191655"/>
            </a:xfrm>
            <a:custGeom>
              <a:avLst/>
              <a:gdLst>
                <a:gd name="connsiteX0" fmla="*/ 0 w 145622"/>
                <a:gd name="connsiteY0" fmla="*/ 191655 h 191655"/>
                <a:gd name="connsiteX1" fmla="*/ 0 w 145622"/>
                <a:gd name="connsiteY1" fmla="*/ 0 h 191655"/>
                <a:gd name="connsiteX2" fmla="*/ 141897 w 145622"/>
                <a:gd name="connsiteY2" fmla="*/ 0 h 191655"/>
                <a:gd name="connsiteX3" fmla="*/ 141897 w 145622"/>
                <a:gd name="connsiteY3" fmla="*/ 32380 h 191655"/>
                <a:gd name="connsiteX4" fmla="*/ 38679 w 145622"/>
                <a:gd name="connsiteY4" fmla="*/ 32380 h 191655"/>
                <a:gd name="connsiteX5" fmla="*/ 38679 w 145622"/>
                <a:gd name="connsiteY5" fmla="*/ 74858 h 191655"/>
                <a:gd name="connsiteX6" fmla="*/ 134813 w 145622"/>
                <a:gd name="connsiteY6" fmla="*/ 74858 h 191655"/>
                <a:gd name="connsiteX7" fmla="*/ 134813 w 145622"/>
                <a:gd name="connsiteY7" fmla="*/ 107115 h 191655"/>
                <a:gd name="connsiteX8" fmla="*/ 38704 w 145622"/>
                <a:gd name="connsiteY8" fmla="*/ 107115 h 191655"/>
                <a:gd name="connsiteX9" fmla="*/ 38704 w 145622"/>
                <a:gd name="connsiteY9" fmla="*/ 159153 h 191655"/>
                <a:gd name="connsiteX10" fmla="*/ 145623 w 145622"/>
                <a:gd name="connsiteY10" fmla="*/ 159153 h 191655"/>
                <a:gd name="connsiteX11" fmla="*/ 145623 w 145622"/>
                <a:gd name="connsiteY11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622" h="191655">
                  <a:moveTo>
                    <a:pt x="0" y="191655"/>
                  </a:moveTo>
                  <a:lnTo>
                    <a:pt x="0" y="0"/>
                  </a:lnTo>
                  <a:lnTo>
                    <a:pt x="141897" y="0"/>
                  </a:lnTo>
                  <a:lnTo>
                    <a:pt x="141897" y="32380"/>
                  </a:lnTo>
                  <a:lnTo>
                    <a:pt x="38679" y="32380"/>
                  </a:lnTo>
                  <a:lnTo>
                    <a:pt x="38679" y="74858"/>
                  </a:lnTo>
                  <a:lnTo>
                    <a:pt x="134813" y="74858"/>
                  </a:lnTo>
                  <a:lnTo>
                    <a:pt x="134813" y="107115"/>
                  </a:lnTo>
                  <a:lnTo>
                    <a:pt x="38704" y="107115"/>
                  </a:lnTo>
                  <a:lnTo>
                    <a:pt x="38704" y="159153"/>
                  </a:lnTo>
                  <a:lnTo>
                    <a:pt x="145623" y="159153"/>
                  </a:lnTo>
                  <a:lnTo>
                    <a:pt x="145623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3" name="Freeform 852">
              <a:extLst>
                <a:ext uri="{FF2B5EF4-FFF2-40B4-BE49-F238E27FC236}">
                  <a16:creationId xmlns:a16="http://schemas.microsoft.com/office/drawing/2014/main" id="{0C7B638B-7CB9-292B-9967-20722E6BDD5B}"/>
                </a:ext>
              </a:extLst>
            </p:cNvPr>
            <p:cNvSpPr/>
            <p:nvPr/>
          </p:nvSpPr>
          <p:spPr>
            <a:xfrm>
              <a:off x="11327601" y="3434539"/>
              <a:ext cx="126309" cy="141605"/>
            </a:xfrm>
            <a:custGeom>
              <a:avLst/>
              <a:gdLst>
                <a:gd name="connsiteX0" fmla="*/ 92019 w 126309"/>
                <a:gd name="connsiteY0" fmla="*/ 138857 h 141605"/>
                <a:gd name="connsiteX1" fmla="*/ 92019 w 126309"/>
                <a:gd name="connsiteY1" fmla="*/ 117851 h 141605"/>
                <a:gd name="connsiteX2" fmla="*/ 72091 w 126309"/>
                <a:gd name="connsiteY2" fmla="*/ 135352 h 141605"/>
                <a:gd name="connsiteX3" fmla="*/ 46036 w 126309"/>
                <a:gd name="connsiteY3" fmla="*/ 141603 h 141605"/>
                <a:gd name="connsiteX4" fmla="*/ 21033 w 126309"/>
                <a:gd name="connsiteY4" fmla="*/ 135352 h 141605"/>
                <a:gd name="connsiteX5" fmla="*/ 4979 w 126309"/>
                <a:gd name="connsiteY5" fmla="*/ 118194 h 141605"/>
                <a:gd name="connsiteX6" fmla="*/ 77 w 126309"/>
                <a:gd name="connsiteY6" fmla="*/ 87506 h 141605"/>
                <a:gd name="connsiteX7" fmla="*/ 75 w 126309"/>
                <a:gd name="connsiteY7" fmla="*/ 0 h 141605"/>
                <a:gd name="connsiteX8" fmla="*/ 36843 w 126309"/>
                <a:gd name="connsiteY8" fmla="*/ 0 h 141605"/>
                <a:gd name="connsiteX9" fmla="*/ 36843 w 126309"/>
                <a:gd name="connsiteY9" fmla="*/ 63877 h 141605"/>
                <a:gd name="connsiteX10" fmla="*/ 38828 w 126309"/>
                <a:gd name="connsiteY10" fmla="*/ 99737 h 141605"/>
                <a:gd name="connsiteX11" fmla="*/ 46182 w 126309"/>
                <a:gd name="connsiteY11" fmla="*/ 110179 h 141605"/>
                <a:gd name="connsiteX12" fmla="*/ 59810 w 126309"/>
                <a:gd name="connsiteY12" fmla="*/ 114052 h 141605"/>
                <a:gd name="connsiteX13" fmla="*/ 76625 w 126309"/>
                <a:gd name="connsiteY13" fmla="*/ 108855 h 141605"/>
                <a:gd name="connsiteX14" fmla="*/ 86797 w 126309"/>
                <a:gd name="connsiteY14" fmla="*/ 96355 h 141605"/>
                <a:gd name="connsiteX15" fmla="*/ 89542 w 126309"/>
                <a:gd name="connsiteY15" fmla="*/ 58877 h 141605"/>
                <a:gd name="connsiteX16" fmla="*/ 89542 w 126309"/>
                <a:gd name="connsiteY16" fmla="*/ 49 h 141605"/>
                <a:gd name="connsiteX17" fmla="*/ 126309 w 126309"/>
                <a:gd name="connsiteY17" fmla="*/ 49 h 141605"/>
                <a:gd name="connsiteX18" fmla="*/ 126309 w 126309"/>
                <a:gd name="connsiteY18" fmla="*/ 138955 h 14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309" h="141605">
                  <a:moveTo>
                    <a:pt x="92019" y="138857"/>
                  </a:moveTo>
                  <a:lnTo>
                    <a:pt x="92019" y="117851"/>
                  </a:lnTo>
                  <a:cubicBezTo>
                    <a:pt x="86968" y="125280"/>
                    <a:pt x="80110" y="131303"/>
                    <a:pt x="72091" y="135352"/>
                  </a:cubicBezTo>
                  <a:cubicBezTo>
                    <a:pt x="64053" y="139549"/>
                    <a:pt x="55103" y="141696"/>
                    <a:pt x="46036" y="141603"/>
                  </a:cubicBezTo>
                  <a:cubicBezTo>
                    <a:pt x="37303" y="141702"/>
                    <a:pt x="28692" y="139550"/>
                    <a:pt x="21033" y="135352"/>
                  </a:cubicBezTo>
                  <a:cubicBezTo>
                    <a:pt x="13922" y="131579"/>
                    <a:pt x="8271" y="125541"/>
                    <a:pt x="4979" y="118194"/>
                  </a:cubicBezTo>
                  <a:cubicBezTo>
                    <a:pt x="1278" y="108404"/>
                    <a:pt x="-390" y="97962"/>
                    <a:pt x="77" y="87506"/>
                  </a:cubicBezTo>
                  <a:lnTo>
                    <a:pt x="75" y="0"/>
                  </a:lnTo>
                  <a:lnTo>
                    <a:pt x="36843" y="0"/>
                  </a:lnTo>
                  <a:lnTo>
                    <a:pt x="36843" y="63877"/>
                  </a:lnTo>
                  <a:cubicBezTo>
                    <a:pt x="36314" y="75867"/>
                    <a:pt x="36979" y="87879"/>
                    <a:pt x="38828" y="99737"/>
                  </a:cubicBezTo>
                  <a:cubicBezTo>
                    <a:pt x="40065" y="103932"/>
                    <a:pt x="42649" y="107602"/>
                    <a:pt x="46182" y="110179"/>
                  </a:cubicBezTo>
                  <a:cubicBezTo>
                    <a:pt x="50204" y="112871"/>
                    <a:pt x="54973" y="114226"/>
                    <a:pt x="59810" y="114052"/>
                  </a:cubicBezTo>
                  <a:cubicBezTo>
                    <a:pt x="65818" y="114102"/>
                    <a:pt x="71692" y="112286"/>
                    <a:pt x="76625" y="108855"/>
                  </a:cubicBezTo>
                  <a:cubicBezTo>
                    <a:pt x="81266" y="105885"/>
                    <a:pt x="84832" y="101503"/>
                    <a:pt x="86797" y="96355"/>
                  </a:cubicBezTo>
                  <a:cubicBezTo>
                    <a:pt x="89326" y="84033"/>
                    <a:pt x="90248" y="71435"/>
                    <a:pt x="89542" y="58877"/>
                  </a:cubicBezTo>
                  <a:lnTo>
                    <a:pt x="89542" y="49"/>
                  </a:lnTo>
                  <a:lnTo>
                    <a:pt x="126309" y="49"/>
                  </a:lnTo>
                  <a:lnTo>
                    <a:pt x="126309" y="1389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4" name="Freeform 853">
              <a:extLst>
                <a:ext uri="{FF2B5EF4-FFF2-40B4-BE49-F238E27FC236}">
                  <a16:creationId xmlns:a16="http://schemas.microsoft.com/office/drawing/2014/main" id="{32E4676B-1EE7-495D-6FB2-8591353C8E30}"/>
                </a:ext>
              </a:extLst>
            </p:cNvPr>
            <p:cNvSpPr/>
            <p:nvPr/>
          </p:nvSpPr>
          <p:spPr>
            <a:xfrm>
              <a:off x="11490065" y="3431032"/>
              <a:ext cx="89859" cy="142364"/>
            </a:xfrm>
            <a:custGeom>
              <a:avLst/>
              <a:gdLst>
                <a:gd name="connsiteX0" fmla="*/ 36767 w 89859"/>
                <a:gd name="connsiteY0" fmla="*/ 142365 h 142364"/>
                <a:gd name="connsiteX1" fmla="*/ 0 w 89859"/>
                <a:gd name="connsiteY1" fmla="*/ 142365 h 142364"/>
                <a:gd name="connsiteX2" fmla="*/ 0 w 89859"/>
                <a:gd name="connsiteY2" fmla="*/ 3459 h 142364"/>
                <a:gd name="connsiteX3" fmla="*/ 34120 w 89859"/>
                <a:gd name="connsiteY3" fmla="*/ 3459 h 142364"/>
                <a:gd name="connsiteX4" fmla="*/ 34120 w 89859"/>
                <a:gd name="connsiteY4" fmla="*/ 23190 h 142364"/>
                <a:gd name="connsiteX5" fmla="*/ 49881 w 89859"/>
                <a:gd name="connsiteY5" fmla="*/ 4439 h 142364"/>
                <a:gd name="connsiteX6" fmla="*/ 65691 w 89859"/>
                <a:gd name="connsiteY6" fmla="*/ 2 h 142364"/>
                <a:gd name="connsiteX7" fmla="*/ 89859 w 89859"/>
                <a:gd name="connsiteY7" fmla="*/ 6939 h 142364"/>
                <a:gd name="connsiteX8" fmla="*/ 78486 w 89859"/>
                <a:gd name="connsiteY8" fmla="*/ 38951 h 142364"/>
                <a:gd name="connsiteX9" fmla="*/ 61328 w 89859"/>
                <a:gd name="connsiteY9" fmla="*/ 32701 h 142364"/>
                <a:gd name="connsiteX10" fmla="*/ 48263 w 89859"/>
                <a:gd name="connsiteY10" fmla="*/ 36941 h 142364"/>
                <a:gd name="connsiteX11" fmla="*/ 39880 w 89859"/>
                <a:gd name="connsiteY11" fmla="*/ 52261 h 142364"/>
                <a:gd name="connsiteX12" fmla="*/ 36816 w 89859"/>
                <a:gd name="connsiteY12" fmla="*/ 98833 h 14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859" h="142364">
                  <a:moveTo>
                    <a:pt x="36767" y="142365"/>
                  </a:moveTo>
                  <a:lnTo>
                    <a:pt x="0" y="142365"/>
                  </a:lnTo>
                  <a:lnTo>
                    <a:pt x="0" y="3459"/>
                  </a:lnTo>
                  <a:lnTo>
                    <a:pt x="34120" y="3459"/>
                  </a:lnTo>
                  <a:lnTo>
                    <a:pt x="34120" y="23190"/>
                  </a:lnTo>
                  <a:cubicBezTo>
                    <a:pt x="38018" y="15916"/>
                    <a:pt x="43385" y="9530"/>
                    <a:pt x="49881" y="4439"/>
                  </a:cubicBezTo>
                  <a:cubicBezTo>
                    <a:pt x="54615" y="1470"/>
                    <a:pt x="60105" y="-70"/>
                    <a:pt x="65691" y="2"/>
                  </a:cubicBezTo>
                  <a:cubicBezTo>
                    <a:pt x="74231" y="55"/>
                    <a:pt x="82592" y="2455"/>
                    <a:pt x="89859" y="6939"/>
                  </a:cubicBezTo>
                  <a:lnTo>
                    <a:pt x="78486" y="38951"/>
                  </a:lnTo>
                  <a:cubicBezTo>
                    <a:pt x="73494" y="35248"/>
                    <a:pt x="67532" y="33077"/>
                    <a:pt x="61328" y="32701"/>
                  </a:cubicBezTo>
                  <a:cubicBezTo>
                    <a:pt x="56612" y="32549"/>
                    <a:pt x="51991" y="34049"/>
                    <a:pt x="48263" y="36941"/>
                  </a:cubicBezTo>
                  <a:cubicBezTo>
                    <a:pt x="43953" y="41059"/>
                    <a:pt x="41024" y="46411"/>
                    <a:pt x="39880" y="52261"/>
                  </a:cubicBezTo>
                  <a:cubicBezTo>
                    <a:pt x="37200" y="67631"/>
                    <a:pt x="36174" y="83244"/>
                    <a:pt x="36816" y="9883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5" name="Freeform 854">
              <a:extLst>
                <a:ext uri="{FF2B5EF4-FFF2-40B4-BE49-F238E27FC236}">
                  <a16:creationId xmlns:a16="http://schemas.microsoft.com/office/drawing/2014/main" id="{AC58EAB3-045A-F9BB-8BBB-F887D23AD2D1}"/>
                </a:ext>
              </a:extLst>
            </p:cNvPr>
            <p:cNvSpPr/>
            <p:nvPr/>
          </p:nvSpPr>
          <p:spPr>
            <a:xfrm>
              <a:off x="11587236" y="3431311"/>
              <a:ext cx="143150" cy="145053"/>
            </a:xfrm>
            <a:custGeom>
              <a:avLst/>
              <a:gdLst>
                <a:gd name="connsiteX0" fmla="*/ 41 w 143150"/>
                <a:gd name="connsiteY0" fmla="*/ 70586 h 145053"/>
                <a:gd name="connsiteX1" fmla="*/ 9037 w 143150"/>
                <a:gd name="connsiteY1" fmla="*/ 35167 h 145053"/>
                <a:gd name="connsiteX2" fmla="*/ 34578 w 143150"/>
                <a:gd name="connsiteY2" fmla="*/ 9037 h 145053"/>
                <a:gd name="connsiteX3" fmla="*/ 71345 w 143150"/>
                <a:gd name="connsiteY3" fmla="*/ 42 h 145053"/>
                <a:gd name="connsiteX4" fmla="*/ 122966 w 143150"/>
                <a:gd name="connsiteY4" fmla="*/ 20484 h 145053"/>
                <a:gd name="connsiteX5" fmla="*/ 122966 w 143150"/>
                <a:gd name="connsiteY5" fmla="*/ 124266 h 145053"/>
                <a:gd name="connsiteX6" fmla="*/ 71859 w 143150"/>
                <a:gd name="connsiteY6" fmla="*/ 145027 h 145053"/>
                <a:gd name="connsiteX7" fmla="*/ 35485 w 143150"/>
                <a:gd name="connsiteY7" fmla="*/ 136399 h 145053"/>
                <a:gd name="connsiteX8" fmla="*/ 9184 w 143150"/>
                <a:gd name="connsiteY8" fmla="*/ 111397 h 145053"/>
                <a:gd name="connsiteX9" fmla="*/ 41 w 143150"/>
                <a:gd name="connsiteY9" fmla="*/ 70586 h 145053"/>
                <a:gd name="connsiteX10" fmla="*/ 37519 w 143150"/>
                <a:gd name="connsiteY10" fmla="*/ 72522 h 145053"/>
                <a:gd name="connsiteX11" fmla="*/ 47324 w 143150"/>
                <a:gd name="connsiteY11" fmla="*/ 104142 h 145053"/>
                <a:gd name="connsiteX12" fmla="*/ 92564 w 143150"/>
                <a:gd name="connsiteY12" fmla="*/ 107164 h 145053"/>
                <a:gd name="connsiteX13" fmla="*/ 92572 w 143150"/>
                <a:gd name="connsiteY13" fmla="*/ 107157 h 145053"/>
                <a:gd name="connsiteX14" fmla="*/ 95587 w 143150"/>
                <a:gd name="connsiteY14" fmla="*/ 104142 h 145053"/>
                <a:gd name="connsiteX15" fmla="*/ 105269 w 143150"/>
                <a:gd name="connsiteY15" fmla="*/ 72277 h 145053"/>
                <a:gd name="connsiteX16" fmla="*/ 95587 w 143150"/>
                <a:gd name="connsiteY16" fmla="*/ 41050 h 145053"/>
                <a:gd name="connsiteX17" fmla="*/ 50347 w 143150"/>
                <a:gd name="connsiteY17" fmla="*/ 38028 h 145053"/>
                <a:gd name="connsiteX18" fmla="*/ 50339 w 143150"/>
                <a:gd name="connsiteY18" fmla="*/ 38035 h 145053"/>
                <a:gd name="connsiteX19" fmla="*/ 47324 w 143150"/>
                <a:gd name="connsiteY19" fmla="*/ 41050 h 145053"/>
                <a:gd name="connsiteX20" fmla="*/ 37641 w 143150"/>
                <a:gd name="connsiteY20" fmla="*/ 72522 h 14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50" h="145053">
                  <a:moveTo>
                    <a:pt x="41" y="70586"/>
                  </a:moveTo>
                  <a:cubicBezTo>
                    <a:pt x="90" y="58220"/>
                    <a:pt x="3179" y="46057"/>
                    <a:pt x="9037" y="35167"/>
                  </a:cubicBezTo>
                  <a:cubicBezTo>
                    <a:pt x="14758" y="24107"/>
                    <a:pt x="23652" y="15009"/>
                    <a:pt x="34578" y="9037"/>
                  </a:cubicBezTo>
                  <a:cubicBezTo>
                    <a:pt x="45878" y="2985"/>
                    <a:pt x="58526" y="-109"/>
                    <a:pt x="71345" y="42"/>
                  </a:cubicBezTo>
                  <a:cubicBezTo>
                    <a:pt x="90647" y="-628"/>
                    <a:pt x="109355" y="6781"/>
                    <a:pt x="122966" y="20484"/>
                  </a:cubicBezTo>
                  <a:cubicBezTo>
                    <a:pt x="149878" y="49844"/>
                    <a:pt x="149878" y="94906"/>
                    <a:pt x="122966" y="124266"/>
                  </a:cubicBezTo>
                  <a:cubicBezTo>
                    <a:pt x="109584" y="138029"/>
                    <a:pt x="91048" y="145559"/>
                    <a:pt x="71859" y="145027"/>
                  </a:cubicBezTo>
                  <a:cubicBezTo>
                    <a:pt x="59227" y="145031"/>
                    <a:pt x="46770" y="142076"/>
                    <a:pt x="35485" y="136399"/>
                  </a:cubicBezTo>
                  <a:cubicBezTo>
                    <a:pt x="24322" y="131016"/>
                    <a:pt x="15125" y="122273"/>
                    <a:pt x="9184" y="111397"/>
                  </a:cubicBezTo>
                  <a:cubicBezTo>
                    <a:pt x="2743" y="98783"/>
                    <a:pt x="-403" y="84743"/>
                    <a:pt x="41" y="70586"/>
                  </a:cubicBezTo>
                  <a:close/>
                  <a:moveTo>
                    <a:pt x="37519" y="72522"/>
                  </a:moveTo>
                  <a:cubicBezTo>
                    <a:pt x="36739" y="83915"/>
                    <a:pt x="40235" y="95189"/>
                    <a:pt x="47324" y="104142"/>
                  </a:cubicBezTo>
                  <a:cubicBezTo>
                    <a:pt x="58982" y="117469"/>
                    <a:pt x="79237" y="118822"/>
                    <a:pt x="92564" y="107164"/>
                  </a:cubicBezTo>
                  <a:cubicBezTo>
                    <a:pt x="92566" y="107162"/>
                    <a:pt x="92568" y="107159"/>
                    <a:pt x="92572" y="107157"/>
                  </a:cubicBezTo>
                  <a:cubicBezTo>
                    <a:pt x="93637" y="106214"/>
                    <a:pt x="94644" y="105207"/>
                    <a:pt x="95587" y="104142"/>
                  </a:cubicBezTo>
                  <a:cubicBezTo>
                    <a:pt x="102632" y="95077"/>
                    <a:pt x="106080" y="83729"/>
                    <a:pt x="105269" y="72277"/>
                  </a:cubicBezTo>
                  <a:cubicBezTo>
                    <a:pt x="106002" y="61030"/>
                    <a:pt x="102554" y="49909"/>
                    <a:pt x="95587" y="41050"/>
                  </a:cubicBezTo>
                  <a:cubicBezTo>
                    <a:pt x="83928" y="27722"/>
                    <a:pt x="63674" y="26369"/>
                    <a:pt x="50347" y="38028"/>
                  </a:cubicBezTo>
                  <a:cubicBezTo>
                    <a:pt x="50345" y="38030"/>
                    <a:pt x="50342" y="38032"/>
                    <a:pt x="50339" y="38035"/>
                  </a:cubicBezTo>
                  <a:cubicBezTo>
                    <a:pt x="49274" y="38977"/>
                    <a:pt x="48267" y="39984"/>
                    <a:pt x="47324" y="41050"/>
                  </a:cubicBezTo>
                  <a:cubicBezTo>
                    <a:pt x="40309" y="49979"/>
                    <a:pt x="36860" y="61194"/>
                    <a:pt x="37641" y="7252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6" name="Freeform 855">
              <a:extLst>
                <a:ext uri="{FF2B5EF4-FFF2-40B4-BE49-F238E27FC236}">
                  <a16:creationId xmlns:a16="http://schemas.microsoft.com/office/drawing/2014/main" id="{12DABCD9-6D3C-9F76-52E2-32DA2BC377C1}"/>
                </a:ext>
              </a:extLst>
            </p:cNvPr>
            <p:cNvSpPr/>
            <p:nvPr/>
          </p:nvSpPr>
          <p:spPr>
            <a:xfrm>
              <a:off x="11758025" y="3431541"/>
              <a:ext cx="135278" cy="194481"/>
            </a:xfrm>
            <a:custGeom>
              <a:avLst/>
              <a:gdLst>
                <a:gd name="connsiteX0" fmla="*/ 122 w 135278"/>
                <a:gd name="connsiteY0" fmla="*/ 2949 h 194481"/>
                <a:gd name="connsiteX1" fmla="*/ 34438 w 135278"/>
                <a:gd name="connsiteY1" fmla="*/ 2949 h 194481"/>
                <a:gd name="connsiteX2" fmla="*/ 34438 w 135278"/>
                <a:gd name="connsiteY2" fmla="*/ 23195 h 194481"/>
                <a:gd name="connsiteX3" fmla="*/ 52429 w 135278"/>
                <a:gd name="connsiteY3" fmla="*/ 6258 h 194481"/>
                <a:gd name="connsiteX4" fmla="*/ 77431 w 135278"/>
                <a:gd name="connsiteY4" fmla="*/ 7 h 194481"/>
                <a:gd name="connsiteX5" fmla="*/ 118488 w 135278"/>
                <a:gd name="connsiteY5" fmla="*/ 18759 h 194481"/>
                <a:gd name="connsiteX6" fmla="*/ 135279 w 135278"/>
                <a:gd name="connsiteY6" fmla="*/ 71507 h 194481"/>
                <a:gd name="connsiteX7" fmla="*/ 118366 w 135278"/>
                <a:gd name="connsiteY7" fmla="*/ 125555 h 194481"/>
                <a:gd name="connsiteX8" fmla="*/ 77187 w 135278"/>
                <a:gd name="connsiteY8" fmla="*/ 144797 h 194481"/>
                <a:gd name="connsiteX9" fmla="*/ 56376 w 135278"/>
                <a:gd name="connsiteY9" fmla="*/ 140238 h 194481"/>
                <a:gd name="connsiteX10" fmla="*/ 36767 w 135278"/>
                <a:gd name="connsiteY10" fmla="*/ 124550 h 194481"/>
                <a:gd name="connsiteX11" fmla="*/ 36767 w 135278"/>
                <a:gd name="connsiteY11" fmla="*/ 194481 h 194481"/>
                <a:gd name="connsiteX12" fmla="*/ 0 w 135278"/>
                <a:gd name="connsiteY12" fmla="*/ 194481 h 194481"/>
                <a:gd name="connsiteX13" fmla="*/ 36300 w 135278"/>
                <a:gd name="connsiteY13" fmla="*/ 69914 h 194481"/>
                <a:gd name="connsiteX14" fmla="*/ 45615 w 135278"/>
                <a:gd name="connsiteY14" fmla="*/ 104475 h 194481"/>
                <a:gd name="connsiteX15" fmla="*/ 68167 w 135278"/>
                <a:gd name="connsiteY15" fmla="*/ 115677 h 194481"/>
                <a:gd name="connsiteX16" fmla="*/ 89467 w 135278"/>
                <a:gd name="connsiteY16" fmla="*/ 105407 h 194481"/>
                <a:gd name="connsiteX17" fmla="*/ 97972 w 135278"/>
                <a:gd name="connsiteY17" fmla="*/ 71801 h 194481"/>
                <a:gd name="connsiteX18" fmla="*/ 89221 w 135278"/>
                <a:gd name="connsiteY18" fmla="*/ 39373 h 194481"/>
                <a:gd name="connsiteX19" fmla="*/ 67554 w 135278"/>
                <a:gd name="connsiteY19" fmla="*/ 28808 h 194481"/>
                <a:gd name="connsiteX20" fmla="*/ 45175 w 135278"/>
                <a:gd name="connsiteY20" fmla="*/ 39177 h 194481"/>
                <a:gd name="connsiteX21" fmla="*/ 36203 w 135278"/>
                <a:gd name="connsiteY21" fmla="*/ 69914 h 19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278" h="194481">
                  <a:moveTo>
                    <a:pt x="122" y="2949"/>
                  </a:moveTo>
                  <a:lnTo>
                    <a:pt x="34438" y="2949"/>
                  </a:lnTo>
                  <a:lnTo>
                    <a:pt x="34438" y="23195"/>
                  </a:lnTo>
                  <a:cubicBezTo>
                    <a:pt x="38954" y="16158"/>
                    <a:pt x="45133" y="10341"/>
                    <a:pt x="52429" y="6258"/>
                  </a:cubicBezTo>
                  <a:cubicBezTo>
                    <a:pt x="60069" y="2013"/>
                    <a:pt x="68692" y="-143"/>
                    <a:pt x="77431" y="7"/>
                  </a:cubicBezTo>
                  <a:cubicBezTo>
                    <a:pt x="93225" y="-164"/>
                    <a:pt x="108275" y="6710"/>
                    <a:pt x="118488" y="18759"/>
                  </a:cubicBezTo>
                  <a:cubicBezTo>
                    <a:pt x="129665" y="31260"/>
                    <a:pt x="135279" y="49006"/>
                    <a:pt x="135279" y="71507"/>
                  </a:cubicBezTo>
                  <a:cubicBezTo>
                    <a:pt x="135279" y="94009"/>
                    <a:pt x="129665" y="112687"/>
                    <a:pt x="118366" y="125555"/>
                  </a:cubicBezTo>
                  <a:cubicBezTo>
                    <a:pt x="108209" y="137806"/>
                    <a:pt x="93100" y="144866"/>
                    <a:pt x="77187" y="144797"/>
                  </a:cubicBezTo>
                  <a:cubicBezTo>
                    <a:pt x="69995" y="144868"/>
                    <a:pt x="62880" y="143309"/>
                    <a:pt x="56376" y="140238"/>
                  </a:cubicBezTo>
                  <a:cubicBezTo>
                    <a:pt x="48961" y="136214"/>
                    <a:pt x="42321" y="130902"/>
                    <a:pt x="36767" y="124550"/>
                  </a:cubicBezTo>
                  <a:lnTo>
                    <a:pt x="36767" y="194481"/>
                  </a:lnTo>
                  <a:lnTo>
                    <a:pt x="0" y="194481"/>
                  </a:lnTo>
                  <a:close/>
                  <a:moveTo>
                    <a:pt x="36300" y="69914"/>
                  </a:moveTo>
                  <a:cubicBezTo>
                    <a:pt x="36300" y="85552"/>
                    <a:pt x="39406" y="97073"/>
                    <a:pt x="45615" y="104475"/>
                  </a:cubicBezTo>
                  <a:cubicBezTo>
                    <a:pt x="50964" y="111533"/>
                    <a:pt x="59310" y="115679"/>
                    <a:pt x="68167" y="115677"/>
                  </a:cubicBezTo>
                  <a:cubicBezTo>
                    <a:pt x="76482" y="115776"/>
                    <a:pt x="84366" y="111975"/>
                    <a:pt x="89467" y="105407"/>
                  </a:cubicBezTo>
                  <a:cubicBezTo>
                    <a:pt x="95104" y="98543"/>
                    <a:pt x="97972" y="87366"/>
                    <a:pt x="97972" y="71801"/>
                  </a:cubicBezTo>
                  <a:cubicBezTo>
                    <a:pt x="98855" y="60309"/>
                    <a:pt x="95766" y="48861"/>
                    <a:pt x="89221" y="39373"/>
                  </a:cubicBezTo>
                  <a:cubicBezTo>
                    <a:pt x="84038" y="32669"/>
                    <a:pt x="76027" y="28763"/>
                    <a:pt x="67554" y="28808"/>
                  </a:cubicBezTo>
                  <a:cubicBezTo>
                    <a:pt x="58904" y="28677"/>
                    <a:pt x="50667" y="32494"/>
                    <a:pt x="45175" y="39177"/>
                  </a:cubicBezTo>
                  <a:cubicBezTo>
                    <a:pt x="38646" y="48040"/>
                    <a:pt x="35467" y="58930"/>
                    <a:pt x="36203" y="6991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7" name="Freeform 856">
              <a:extLst>
                <a:ext uri="{FF2B5EF4-FFF2-40B4-BE49-F238E27FC236}">
                  <a16:creationId xmlns:a16="http://schemas.microsoft.com/office/drawing/2014/main" id="{65A5BDA9-DC38-B2C7-C7A2-F08F3C9637E7}"/>
                </a:ext>
              </a:extLst>
            </p:cNvPr>
            <p:cNvSpPr/>
            <p:nvPr/>
          </p:nvSpPr>
          <p:spPr>
            <a:xfrm>
              <a:off x="11911681" y="3431329"/>
              <a:ext cx="129801" cy="145177"/>
            </a:xfrm>
            <a:custGeom>
              <a:avLst/>
              <a:gdLst>
                <a:gd name="connsiteX0" fmla="*/ 91065 w 129801"/>
                <a:gd name="connsiteY0" fmla="*/ 97701 h 145177"/>
                <a:gd name="connsiteX1" fmla="*/ 127612 w 129801"/>
                <a:gd name="connsiteY1" fmla="*/ 103952 h 145177"/>
                <a:gd name="connsiteX2" fmla="*/ 105381 w 129801"/>
                <a:gd name="connsiteY2" fmla="*/ 134567 h 145177"/>
                <a:gd name="connsiteX3" fmla="*/ 67315 w 129801"/>
                <a:gd name="connsiteY3" fmla="*/ 145131 h 145177"/>
                <a:gd name="connsiteX4" fmla="*/ 13756 w 129801"/>
                <a:gd name="connsiteY4" fmla="*/ 121428 h 145177"/>
                <a:gd name="connsiteX5" fmla="*/ 79 w 129801"/>
                <a:gd name="connsiteY5" fmla="*/ 73312 h 145177"/>
                <a:gd name="connsiteX6" fmla="*/ 18070 w 129801"/>
                <a:gd name="connsiteY6" fmla="*/ 19387 h 145177"/>
                <a:gd name="connsiteX7" fmla="*/ 63759 w 129801"/>
                <a:gd name="connsiteY7" fmla="*/ 72 h 145177"/>
                <a:gd name="connsiteX8" fmla="*/ 112611 w 129801"/>
                <a:gd name="connsiteY8" fmla="*/ 20515 h 145177"/>
                <a:gd name="connsiteX9" fmla="*/ 129769 w 129801"/>
                <a:gd name="connsiteY9" fmla="*/ 82995 h 145177"/>
                <a:gd name="connsiteX10" fmla="*/ 37655 w 129801"/>
                <a:gd name="connsiteY10" fmla="*/ 82995 h 145177"/>
                <a:gd name="connsiteX11" fmla="*/ 46528 w 129801"/>
                <a:gd name="connsiteY11" fmla="*/ 108437 h 145177"/>
                <a:gd name="connsiteX12" fmla="*/ 67632 w 129801"/>
                <a:gd name="connsiteY12" fmla="*/ 117482 h 145177"/>
                <a:gd name="connsiteX13" fmla="*/ 82143 w 129801"/>
                <a:gd name="connsiteY13" fmla="*/ 112800 h 145177"/>
                <a:gd name="connsiteX14" fmla="*/ 91065 w 129801"/>
                <a:gd name="connsiteY14" fmla="*/ 97701 h 145177"/>
                <a:gd name="connsiteX15" fmla="*/ 93198 w 129801"/>
                <a:gd name="connsiteY15" fmla="*/ 60640 h 145177"/>
                <a:gd name="connsiteX16" fmla="*/ 84938 w 129801"/>
                <a:gd name="connsiteY16" fmla="*/ 36398 h 145177"/>
                <a:gd name="connsiteX17" fmla="*/ 66187 w 129801"/>
                <a:gd name="connsiteY17" fmla="*/ 28089 h 145177"/>
                <a:gd name="connsiteX18" fmla="*/ 46332 w 129801"/>
                <a:gd name="connsiteY18" fmla="*/ 36839 h 145177"/>
                <a:gd name="connsiteX19" fmla="*/ 38317 w 129801"/>
                <a:gd name="connsiteY19" fmla="*/ 60836 h 14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801" h="145177">
                  <a:moveTo>
                    <a:pt x="91065" y="97701"/>
                  </a:moveTo>
                  <a:lnTo>
                    <a:pt x="127612" y="103952"/>
                  </a:lnTo>
                  <a:cubicBezTo>
                    <a:pt x="123705" y="116291"/>
                    <a:pt x="115905" y="127033"/>
                    <a:pt x="105381" y="134567"/>
                  </a:cubicBezTo>
                  <a:cubicBezTo>
                    <a:pt x="94093" y="141949"/>
                    <a:pt x="80792" y="145641"/>
                    <a:pt x="67315" y="145131"/>
                  </a:cubicBezTo>
                  <a:cubicBezTo>
                    <a:pt x="43195" y="145131"/>
                    <a:pt x="25342" y="137230"/>
                    <a:pt x="13756" y="121428"/>
                  </a:cubicBezTo>
                  <a:cubicBezTo>
                    <a:pt x="4116" y="107290"/>
                    <a:pt x="-684" y="90408"/>
                    <a:pt x="79" y="73312"/>
                  </a:cubicBezTo>
                  <a:cubicBezTo>
                    <a:pt x="79" y="50321"/>
                    <a:pt x="6076" y="32346"/>
                    <a:pt x="18070" y="19387"/>
                  </a:cubicBezTo>
                  <a:cubicBezTo>
                    <a:pt x="29735" y="6568"/>
                    <a:pt x="46435" y="-492"/>
                    <a:pt x="63759" y="72"/>
                  </a:cubicBezTo>
                  <a:cubicBezTo>
                    <a:pt x="82293" y="-825"/>
                    <a:pt x="100240" y="6686"/>
                    <a:pt x="112611" y="20515"/>
                  </a:cubicBezTo>
                  <a:cubicBezTo>
                    <a:pt x="124572" y="34143"/>
                    <a:pt x="130292" y="54970"/>
                    <a:pt x="129769" y="82995"/>
                  </a:cubicBezTo>
                  <a:lnTo>
                    <a:pt x="37655" y="82995"/>
                  </a:lnTo>
                  <a:cubicBezTo>
                    <a:pt x="37313" y="92289"/>
                    <a:pt x="40481" y="101371"/>
                    <a:pt x="46528" y="108437"/>
                  </a:cubicBezTo>
                  <a:cubicBezTo>
                    <a:pt x="51918" y="114372"/>
                    <a:pt x="59618" y="117672"/>
                    <a:pt x="67632" y="117482"/>
                  </a:cubicBezTo>
                  <a:cubicBezTo>
                    <a:pt x="72865" y="117650"/>
                    <a:pt x="77995" y="115995"/>
                    <a:pt x="82143" y="112800"/>
                  </a:cubicBezTo>
                  <a:cubicBezTo>
                    <a:pt x="86613" y="108816"/>
                    <a:pt x="89731" y="103539"/>
                    <a:pt x="91065" y="97701"/>
                  </a:cubicBezTo>
                  <a:close/>
                  <a:moveTo>
                    <a:pt x="93198" y="60640"/>
                  </a:moveTo>
                  <a:cubicBezTo>
                    <a:pt x="93567" y="51812"/>
                    <a:pt x="90620" y="43164"/>
                    <a:pt x="84938" y="36398"/>
                  </a:cubicBezTo>
                  <a:cubicBezTo>
                    <a:pt x="80141" y="31105"/>
                    <a:pt x="73329" y="28087"/>
                    <a:pt x="66187" y="28089"/>
                  </a:cubicBezTo>
                  <a:cubicBezTo>
                    <a:pt x="58600" y="27924"/>
                    <a:pt x="51329" y="31128"/>
                    <a:pt x="46332" y="36839"/>
                  </a:cubicBezTo>
                  <a:cubicBezTo>
                    <a:pt x="40702" y="43525"/>
                    <a:pt x="37834" y="52108"/>
                    <a:pt x="38317" y="60836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8" name="Freeform 857">
              <a:extLst>
                <a:ext uri="{FF2B5EF4-FFF2-40B4-BE49-F238E27FC236}">
                  <a16:creationId xmlns:a16="http://schemas.microsoft.com/office/drawing/2014/main" id="{5BA6AD13-01FC-F50B-79A7-9BF67059789C}"/>
                </a:ext>
              </a:extLst>
            </p:cNvPr>
            <p:cNvSpPr/>
            <p:nvPr/>
          </p:nvSpPr>
          <p:spPr>
            <a:xfrm>
              <a:off x="12061315" y="3430975"/>
              <a:ext cx="130366" cy="145215"/>
            </a:xfrm>
            <a:custGeom>
              <a:avLst/>
              <a:gdLst>
                <a:gd name="connsiteX0" fmla="*/ 37271 w 130366"/>
                <a:gd name="connsiteY0" fmla="*/ 45822 h 145215"/>
                <a:gd name="connsiteX1" fmla="*/ 3985 w 130366"/>
                <a:gd name="connsiteY1" fmla="*/ 39571 h 145215"/>
                <a:gd name="connsiteX2" fmla="*/ 23275 w 130366"/>
                <a:gd name="connsiteY2" fmla="*/ 9814 h 145215"/>
                <a:gd name="connsiteX3" fmla="*/ 64038 w 130366"/>
                <a:gd name="connsiteY3" fmla="*/ 132 h 145215"/>
                <a:gd name="connsiteX4" fmla="*/ 100634 w 130366"/>
                <a:gd name="connsiteY4" fmla="*/ 5941 h 145215"/>
                <a:gd name="connsiteX5" fmla="*/ 117522 w 130366"/>
                <a:gd name="connsiteY5" fmla="*/ 20648 h 145215"/>
                <a:gd name="connsiteX6" fmla="*/ 122425 w 130366"/>
                <a:gd name="connsiteY6" fmla="*/ 53518 h 145215"/>
                <a:gd name="connsiteX7" fmla="*/ 121983 w 130366"/>
                <a:gd name="connsiteY7" fmla="*/ 96315 h 145215"/>
                <a:gd name="connsiteX8" fmla="*/ 123748 w 130366"/>
                <a:gd name="connsiteY8" fmla="*/ 123278 h 145215"/>
                <a:gd name="connsiteX9" fmla="*/ 130367 w 130366"/>
                <a:gd name="connsiteY9" fmla="*/ 142029 h 145215"/>
                <a:gd name="connsiteX10" fmla="*/ 94064 w 130366"/>
                <a:gd name="connsiteY10" fmla="*/ 142029 h 145215"/>
                <a:gd name="connsiteX11" fmla="*/ 90559 w 130366"/>
                <a:gd name="connsiteY11" fmla="*/ 131146 h 145215"/>
                <a:gd name="connsiteX12" fmla="*/ 89235 w 130366"/>
                <a:gd name="connsiteY12" fmla="*/ 126832 h 145215"/>
                <a:gd name="connsiteX13" fmla="*/ 69135 w 130366"/>
                <a:gd name="connsiteY13" fmla="*/ 140583 h 145215"/>
                <a:gd name="connsiteX14" fmla="*/ 46266 w 130366"/>
                <a:gd name="connsiteY14" fmla="*/ 145142 h 145215"/>
                <a:gd name="connsiteX15" fmla="*/ 12513 w 130366"/>
                <a:gd name="connsiteY15" fmla="*/ 133523 h 145215"/>
                <a:gd name="connsiteX16" fmla="*/ 12 w 130366"/>
                <a:gd name="connsiteY16" fmla="*/ 104110 h 145215"/>
                <a:gd name="connsiteX17" fmla="*/ 5576 w 130366"/>
                <a:gd name="connsiteY17" fmla="*/ 83128 h 145215"/>
                <a:gd name="connsiteX18" fmla="*/ 21313 w 130366"/>
                <a:gd name="connsiteY18" fmla="*/ 68985 h 145215"/>
                <a:gd name="connsiteX19" fmla="*/ 50530 w 130366"/>
                <a:gd name="connsiteY19" fmla="*/ 60528 h 145215"/>
                <a:gd name="connsiteX20" fmla="*/ 86219 w 130366"/>
                <a:gd name="connsiteY20" fmla="*/ 51459 h 145215"/>
                <a:gd name="connsiteX21" fmla="*/ 86220 w 130366"/>
                <a:gd name="connsiteY21" fmla="*/ 47954 h 145215"/>
                <a:gd name="connsiteX22" fmla="*/ 80950 w 130366"/>
                <a:gd name="connsiteY22" fmla="*/ 32904 h 145215"/>
                <a:gd name="connsiteX23" fmla="*/ 61341 w 130366"/>
                <a:gd name="connsiteY23" fmla="*/ 28345 h 145215"/>
                <a:gd name="connsiteX24" fmla="*/ 46045 w 130366"/>
                <a:gd name="connsiteY24" fmla="*/ 32218 h 145215"/>
                <a:gd name="connsiteX25" fmla="*/ 37270 w 130366"/>
                <a:gd name="connsiteY25" fmla="*/ 45821 h 145215"/>
                <a:gd name="connsiteX26" fmla="*/ 86294 w 130366"/>
                <a:gd name="connsiteY26" fmla="*/ 75627 h 145215"/>
                <a:gd name="connsiteX27" fmla="*/ 63939 w 130366"/>
                <a:gd name="connsiteY27" fmla="*/ 81241 h 145215"/>
                <a:gd name="connsiteX28" fmla="*/ 43987 w 130366"/>
                <a:gd name="connsiteY28" fmla="*/ 87491 h 145215"/>
                <a:gd name="connsiteX29" fmla="*/ 36805 w 130366"/>
                <a:gd name="connsiteY29" fmla="*/ 100433 h 145215"/>
                <a:gd name="connsiteX30" fmla="*/ 42565 w 130366"/>
                <a:gd name="connsiteY30" fmla="*/ 113743 h 145215"/>
                <a:gd name="connsiteX31" fmla="*/ 57272 w 130366"/>
                <a:gd name="connsiteY31" fmla="*/ 119356 h 145215"/>
                <a:gd name="connsiteX32" fmla="*/ 76023 w 130366"/>
                <a:gd name="connsiteY32" fmla="*/ 113106 h 145215"/>
                <a:gd name="connsiteX33" fmla="*/ 84773 w 130366"/>
                <a:gd name="connsiteY33" fmla="*/ 100997 h 145215"/>
                <a:gd name="connsiteX34" fmla="*/ 86219 w 130366"/>
                <a:gd name="connsiteY34" fmla="*/ 83104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6" h="145215">
                  <a:moveTo>
                    <a:pt x="37271" y="45822"/>
                  </a:moveTo>
                  <a:lnTo>
                    <a:pt x="3985" y="39571"/>
                  </a:lnTo>
                  <a:cubicBezTo>
                    <a:pt x="6730" y="27699"/>
                    <a:pt x="13558" y="17167"/>
                    <a:pt x="23275" y="9814"/>
                  </a:cubicBezTo>
                  <a:cubicBezTo>
                    <a:pt x="32491" y="3392"/>
                    <a:pt x="46079" y="165"/>
                    <a:pt x="64038" y="132"/>
                  </a:cubicBezTo>
                  <a:cubicBezTo>
                    <a:pt x="76510" y="-552"/>
                    <a:pt x="88986" y="1428"/>
                    <a:pt x="100634" y="5941"/>
                  </a:cubicBezTo>
                  <a:cubicBezTo>
                    <a:pt x="107665" y="8953"/>
                    <a:pt x="113573" y="14097"/>
                    <a:pt x="117522" y="20648"/>
                  </a:cubicBezTo>
                  <a:cubicBezTo>
                    <a:pt x="121562" y="31109"/>
                    <a:pt x="123236" y="42334"/>
                    <a:pt x="122425" y="53518"/>
                  </a:cubicBezTo>
                  <a:lnTo>
                    <a:pt x="121983" y="96315"/>
                  </a:lnTo>
                  <a:cubicBezTo>
                    <a:pt x="121788" y="105337"/>
                    <a:pt x="122378" y="114359"/>
                    <a:pt x="123748" y="123278"/>
                  </a:cubicBezTo>
                  <a:cubicBezTo>
                    <a:pt x="125152" y="129783"/>
                    <a:pt x="127376" y="136084"/>
                    <a:pt x="130367" y="142029"/>
                  </a:cubicBezTo>
                  <a:lnTo>
                    <a:pt x="94064" y="142029"/>
                  </a:lnTo>
                  <a:cubicBezTo>
                    <a:pt x="93133" y="139578"/>
                    <a:pt x="91931" y="135779"/>
                    <a:pt x="90559" y="131146"/>
                  </a:cubicBezTo>
                  <a:cubicBezTo>
                    <a:pt x="89922" y="128940"/>
                    <a:pt x="89505" y="127518"/>
                    <a:pt x="89235" y="126832"/>
                  </a:cubicBezTo>
                  <a:cubicBezTo>
                    <a:pt x="83439" y="132614"/>
                    <a:pt x="76625" y="137276"/>
                    <a:pt x="69135" y="140583"/>
                  </a:cubicBezTo>
                  <a:cubicBezTo>
                    <a:pt x="61898" y="143629"/>
                    <a:pt x="54118" y="145180"/>
                    <a:pt x="46266" y="145142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7"/>
                    <a:pt x="-268" y="115260"/>
                    <a:pt x="12" y="104110"/>
                  </a:cubicBezTo>
                  <a:cubicBezTo>
                    <a:pt x="-105" y="96736"/>
                    <a:pt x="1821" y="89474"/>
                    <a:pt x="5576" y="83128"/>
                  </a:cubicBezTo>
                  <a:cubicBezTo>
                    <a:pt x="9356" y="77001"/>
                    <a:pt x="14818" y="72091"/>
                    <a:pt x="21313" y="68985"/>
                  </a:cubicBezTo>
                  <a:cubicBezTo>
                    <a:pt x="30671" y="64987"/>
                    <a:pt x="40484" y="62147"/>
                    <a:pt x="50530" y="60528"/>
                  </a:cubicBezTo>
                  <a:cubicBezTo>
                    <a:pt x="62682" y="58615"/>
                    <a:pt x="74629" y="55579"/>
                    <a:pt x="86219" y="51459"/>
                  </a:cubicBezTo>
                  <a:lnTo>
                    <a:pt x="86220" y="47954"/>
                  </a:lnTo>
                  <a:cubicBezTo>
                    <a:pt x="86790" y="42403"/>
                    <a:pt x="84858" y="36887"/>
                    <a:pt x="80950" y="32904"/>
                  </a:cubicBezTo>
                  <a:cubicBezTo>
                    <a:pt x="75098" y="29259"/>
                    <a:pt x="68201" y="27656"/>
                    <a:pt x="61341" y="28345"/>
                  </a:cubicBezTo>
                  <a:cubicBezTo>
                    <a:pt x="55967" y="28050"/>
                    <a:pt x="50632" y="29401"/>
                    <a:pt x="46045" y="32218"/>
                  </a:cubicBezTo>
                  <a:cubicBezTo>
                    <a:pt x="41795" y="35746"/>
                    <a:pt x="38733" y="40495"/>
                    <a:pt x="37270" y="45821"/>
                  </a:cubicBezTo>
                  <a:close/>
                  <a:moveTo>
                    <a:pt x="86294" y="75627"/>
                  </a:moveTo>
                  <a:cubicBezTo>
                    <a:pt x="81612" y="77172"/>
                    <a:pt x="73793" y="79059"/>
                    <a:pt x="63939" y="81241"/>
                  </a:cubicBezTo>
                  <a:cubicBezTo>
                    <a:pt x="57009" y="82293"/>
                    <a:pt x="50280" y="84401"/>
                    <a:pt x="43987" y="87491"/>
                  </a:cubicBezTo>
                  <a:cubicBezTo>
                    <a:pt x="39519" y="90276"/>
                    <a:pt x="36803" y="95168"/>
                    <a:pt x="36805" y="100433"/>
                  </a:cubicBezTo>
                  <a:cubicBezTo>
                    <a:pt x="36754" y="105485"/>
                    <a:pt x="38848" y="110322"/>
                    <a:pt x="42565" y="113743"/>
                  </a:cubicBezTo>
                  <a:cubicBezTo>
                    <a:pt x="46491" y="117550"/>
                    <a:pt x="51807" y="119580"/>
                    <a:pt x="57272" y="119356"/>
                  </a:cubicBezTo>
                  <a:cubicBezTo>
                    <a:pt x="64030" y="119338"/>
                    <a:pt x="70605" y="117147"/>
                    <a:pt x="76023" y="113106"/>
                  </a:cubicBezTo>
                  <a:cubicBezTo>
                    <a:pt x="80215" y="110165"/>
                    <a:pt x="83297" y="105901"/>
                    <a:pt x="84773" y="100997"/>
                  </a:cubicBezTo>
                  <a:cubicBezTo>
                    <a:pt x="85977" y="95113"/>
                    <a:pt x="86462" y="89104"/>
                    <a:pt x="86219" y="8310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9" name="Freeform 858">
              <a:extLst>
                <a:ext uri="{FF2B5EF4-FFF2-40B4-BE49-F238E27FC236}">
                  <a16:creationId xmlns:a16="http://schemas.microsoft.com/office/drawing/2014/main" id="{ECB7EAFB-FDFB-9B68-9D3F-7927587D7437}"/>
                </a:ext>
              </a:extLst>
            </p:cNvPr>
            <p:cNvSpPr/>
            <p:nvPr/>
          </p:nvSpPr>
          <p:spPr>
            <a:xfrm>
              <a:off x="10021215" y="3752110"/>
              <a:ext cx="130352" cy="165452"/>
            </a:xfrm>
            <a:custGeom>
              <a:avLst/>
              <a:gdLst>
                <a:gd name="connsiteX0" fmla="*/ 0 w 130352"/>
                <a:gd name="connsiteY0" fmla="*/ 165452 h 165452"/>
                <a:gd name="connsiteX1" fmla="*/ 0 w 130352"/>
                <a:gd name="connsiteY1" fmla="*/ 0 h 165452"/>
                <a:gd name="connsiteX2" fmla="*/ 22453 w 130352"/>
                <a:gd name="connsiteY2" fmla="*/ 0 h 165452"/>
                <a:gd name="connsiteX3" fmla="*/ 109370 w 130352"/>
                <a:gd name="connsiteY3" fmla="*/ 129911 h 165452"/>
                <a:gd name="connsiteX4" fmla="*/ 109370 w 130352"/>
                <a:gd name="connsiteY4" fmla="*/ 0 h 165452"/>
                <a:gd name="connsiteX5" fmla="*/ 130352 w 130352"/>
                <a:gd name="connsiteY5" fmla="*/ 0 h 165452"/>
                <a:gd name="connsiteX6" fmla="*/ 130352 w 130352"/>
                <a:gd name="connsiteY6" fmla="*/ 165452 h 165452"/>
                <a:gd name="connsiteX7" fmla="*/ 107925 w 130352"/>
                <a:gd name="connsiteY7" fmla="*/ 165452 h 165452"/>
                <a:gd name="connsiteX8" fmla="*/ 21129 w 130352"/>
                <a:gd name="connsiteY8" fmla="*/ 35419 h 165452"/>
                <a:gd name="connsiteX9" fmla="*/ 21129 w 130352"/>
                <a:gd name="connsiteY9" fmla="*/ 165452 h 16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52" h="165452">
                  <a:moveTo>
                    <a:pt x="0" y="165452"/>
                  </a:moveTo>
                  <a:lnTo>
                    <a:pt x="0" y="0"/>
                  </a:lnTo>
                  <a:lnTo>
                    <a:pt x="22453" y="0"/>
                  </a:lnTo>
                  <a:lnTo>
                    <a:pt x="109370" y="129911"/>
                  </a:lnTo>
                  <a:lnTo>
                    <a:pt x="109370" y="0"/>
                  </a:lnTo>
                  <a:lnTo>
                    <a:pt x="130352" y="0"/>
                  </a:lnTo>
                  <a:lnTo>
                    <a:pt x="130352" y="165452"/>
                  </a:lnTo>
                  <a:lnTo>
                    <a:pt x="107925" y="165452"/>
                  </a:lnTo>
                  <a:lnTo>
                    <a:pt x="21129" y="35419"/>
                  </a:lnTo>
                  <a:lnTo>
                    <a:pt x="21129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0" name="Freeform 859">
              <a:extLst>
                <a:ext uri="{FF2B5EF4-FFF2-40B4-BE49-F238E27FC236}">
                  <a16:creationId xmlns:a16="http://schemas.microsoft.com/office/drawing/2014/main" id="{A5BC3764-4E8B-B097-31BC-FC51C7CF2B40}"/>
                </a:ext>
              </a:extLst>
            </p:cNvPr>
            <p:cNvSpPr/>
            <p:nvPr/>
          </p:nvSpPr>
          <p:spPr>
            <a:xfrm>
              <a:off x="10178996" y="3794924"/>
              <a:ext cx="110374" cy="125403"/>
            </a:xfrm>
            <a:custGeom>
              <a:avLst/>
              <a:gdLst>
                <a:gd name="connsiteX0" fmla="*/ 88854 w 110374"/>
                <a:gd name="connsiteY0" fmla="*/ 84032 h 125403"/>
                <a:gd name="connsiteX1" fmla="*/ 109860 w 110374"/>
                <a:gd name="connsiteY1" fmla="*/ 86655 h 125403"/>
                <a:gd name="connsiteX2" fmla="*/ 91427 w 110374"/>
                <a:gd name="connsiteY2" fmla="*/ 115211 h 125403"/>
                <a:gd name="connsiteX3" fmla="*/ 57111 w 110374"/>
                <a:gd name="connsiteY3" fmla="*/ 125334 h 125403"/>
                <a:gd name="connsiteX4" fmla="*/ 15442 w 110374"/>
                <a:gd name="connsiteY4" fmla="*/ 109156 h 125403"/>
                <a:gd name="connsiteX5" fmla="*/ 0 w 110374"/>
                <a:gd name="connsiteY5" fmla="*/ 63712 h 125403"/>
                <a:gd name="connsiteX6" fmla="*/ 15565 w 110374"/>
                <a:gd name="connsiteY6" fmla="*/ 16797 h 125403"/>
                <a:gd name="connsiteX7" fmla="*/ 55985 w 110374"/>
                <a:gd name="connsiteY7" fmla="*/ 31 h 125403"/>
                <a:gd name="connsiteX8" fmla="*/ 95203 w 110374"/>
                <a:gd name="connsiteY8" fmla="*/ 16405 h 125403"/>
                <a:gd name="connsiteX9" fmla="*/ 110375 w 110374"/>
                <a:gd name="connsiteY9" fmla="*/ 62462 h 125403"/>
                <a:gd name="connsiteX10" fmla="*/ 110375 w 110374"/>
                <a:gd name="connsiteY10" fmla="*/ 67904 h 125403"/>
                <a:gd name="connsiteX11" fmla="*/ 20908 w 110374"/>
                <a:gd name="connsiteY11" fmla="*/ 67904 h 125403"/>
                <a:gd name="connsiteX12" fmla="*/ 32085 w 110374"/>
                <a:gd name="connsiteY12" fmla="*/ 98151 h 125403"/>
                <a:gd name="connsiteX13" fmla="*/ 57087 w 110374"/>
                <a:gd name="connsiteY13" fmla="*/ 108642 h 125403"/>
                <a:gd name="connsiteX14" fmla="*/ 76133 w 110374"/>
                <a:gd name="connsiteY14" fmla="*/ 102783 h 125403"/>
                <a:gd name="connsiteX15" fmla="*/ 88854 w 110374"/>
                <a:gd name="connsiteY15" fmla="*/ 84032 h 125403"/>
                <a:gd name="connsiteX16" fmla="*/ 22133 w 110374"/>
                <a:gd name="connsiteY16" fmla="*/ 51162 h 125403"/>
                <a:gd name="connsiteX17" fmla="*/ 89050 w 110374"/>
                <a:gd name="connsiteY17" fmla="*/ 51162 h 125403"/>
                <a:gd name="connsiteX18" fmla="*/ 81379 w 110374"/>
                <a:gd name="connsiteY18" fmla="*/ 28465 h 125403"/>
                <a:gd name="connsiteX19" fmla="*/ 56376 w 110374"/>
                <a:gd name="connsiteY19" fmla="*/ 16797 h 125403"/>
                <a:gd name="connsiteX20" fmla="*/ 32821 w 110374"/>
                <a:gd name="connsiteY20" fmla="*/ 26112 h 125403"/>
                <a:gd name="connsiteX21" fmla="*/ 22135 w 110374"/>
                <a:gd name="connsiteY21" fmla="*/ 51162 h 12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374" h="125403">
                  <a:moveTo>
                    <a:pt x="88854" y="84032"/>
                  </a:moveTo>
                  <a:lnTo>
                    <a:pt x="109860" y="86655"/>
                  </a:lnTo>
                  <a:cubicBezTo>
                    <a:pt x="107117" y="97982"/>
                    <a:pt x="100620" y="108047"/>
                    <a:pt x="91427" y="115211"/>
                  </a:cubicBezTo>
                  <a:cubicBezTo>
                    <a:pt x="81425" y="122293"/>
                    <a:pt x="69355" y="125854"/>
                    <a:pt x="57111" y="125334"/>
                  </a:cubicBezTo>
                  <a:cubicBezTo>
                    <a:pt x="41551" y="126121"/>
                    <a:pt x="26394" y="120236"/>
                    <a:pt x="15442" y="109156"/>
                  </a:cubicBezTo>
                  <a:cubicBezTo>
                    <a:pt x="5131" y="98355"/>
                    <a:pt x="-17" y="83207"/>
                    <a:pt x="0" y="63712"/>
                  </a:cubicBezTo>
                  <a:cubicBezTo>
                    <a:pt x="0" y="43515"/>
                    <a:pt x="5188" y="27876"/>
                    <a:pt x="15565" y="16797"/>
                  </a:cubicBezTo>
                  <a:cubicBezTo>
                    <a:pt x="25975" y="5620"/>
                    <a:pt x="40719" y="-496"/>
                    <a:pt x="55985" y="31"/>
                  </a:cubicBezTo>
                  <a:cubicBezTo>
                    <a:pt x="70802" y="-392"/>
                    <a:pt x="85086" y="5572"/>
                    <a:pt x="95203" y="16405"/>
                  </a:cubicBezTo>
                  <a:cubicBezTo>
                    <a:pt x="105326" y="27362"/>
                    <a:pt x="110375" y="42657"/>
                    <a:pt x="110375" y="62462"/>
                  </a:cubicBezTo>
                  <a:lnTo>
                    <a:pt x="110375" y="67904"/>
                  </a:lnTo>
                  <a:lnTo>
                    <a:pt x="20908" y="67904"/>
                  </a:lnTo>
                  <a:cubicBezTo>
                    <a:pt x="20883" y="79001"/>
                    <a:pt x="24850" y="89737"/>
                    <a:pt x="32085" y="98151"/>
                  </a:cubicBezTo>
                  <a:cubicBezTo>
                    <a:pt x="38551" y="105040"/>
                    <a:pt x="47642" y="108854"/>
                    <a:pt x="57087" y="108642"/>
                  </a:cubicBezTo>
                  <a:cubicBezTo>
                    <a:pt x="63908" y="108839"/>
                    <a:pt x="70602" y="106780"/>
                    <a:pt x="76133" y="102783"/>
                  </a:cubicBezTo>
                  <a:cubicBezTo>
                    <a:pt x="82115" y="97910"/>
                    <a:pt x="86537" y="91391"/>
                    <a:pt x="88854" y="84032"/>
                  </a:cubicBezTo>
                  <a:close/>
                  <a:moveTo>
                    <a:pt x="22133" y="51162"/>
                  </a:moveTo>
                  <a:lnTo>
                    <a:pt x="89050" y="51162"/>
                  </a:lnTo>
                  <a:cubicBezTo>
                    <a:pt x="88855" y="42993"/>
                    <a:pt x="86179" y="35077"/>
                    <a:pt x="81379" y="28465"/>
                  </a:cubicBezTo>
                  <a:cubicBezTo>
                    <a:pt x="75301" y="20914"/>
                    <a:pt x="66067" y="16606"/>
                    <a:pt x="56376" y="16797"/>
                  </a:cubicBezTo>
                  <a:cubicBezTo>
                    <a:pt x="47581" y="16549"/>
                    <a:pt x="39068" y="19915"/>
                    <a:pt x="32821" y="26112"/>
                  </a:cubicBezTo>
                  <a:cubicBezTo>
                    <a:pt x="26203" y="32799"/>
                    <a:pt x="22381" y="41757"/>
                    <a:pt x="22135" y="51162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1" name="Freeform 860">
              <a:extLst>
                <a:ext uri="{FF2B5EF4-FFF2-40B4-BE49-F238E27FC236}">
                  <a16:creationId xmlns:a16="http://schemas.microsoft.com/office/drawing/2014/main" id="{157B0555-7244-259F-5058-759974A31C4A}"/>
                </a:ext>
              </a:extLst>
            </p:cNvPr>
            <p:cNvSpPr/>
            <p:nvPr/>
          </p:nvSpPr>
          <p:spPr>
            <a:xfrm>
              <a:off x="10300793" y="3797529"/>
              <a:ext cx="112483" cy="120032"/>
            </a:xfrm>
            <a:custGeom>
              <a:avLst/>
              <a:gdLst>
                <a:gd name="connsiteX0" fmla="*/ 0 w 112483"/>
                <a:gd name="connsiteY0" fmla="*/ 120033 h 120032"/>
                <a:gd name="connsiteX1" fmla="*/ 43728 w 112483"/>
                <a:gd name="connsiteY1" fmla="*/ 57553 h 120032"/>
                <a:gd name="connsiteX2" fmla="*/ 3187 w 112483"/>
                <a:gd name="connsiteY2" fmla="*/ 0 h 120032"/>
                <a:gd name="connsiteX3" fmla="*/ 28605 w 112483"/>
                <a:gd name="connsiteY3" fmla="*/ 0 h 120032"/>
                <a:gd name="connsiteX4" fmla="*/ 46988 w 112483"/>
                <a:gd name="connsiteY4" fmla="*/ 28066 h 120032"/>
                <a:gd name="connsiteX5" fmla="*/ 55371 w 112483"/>
                <a:gd name="connsiteY5" fmla="*/ 41498 h 120032"/>
                <a:gd name="connsiteX6" fmla="*/ 64490 w 112483"/>
                <a:gd name="connsiteY6" fmla="*/ 28311 h 120032"/>
                <a:gd name="connsiteX7" fmla="*/ 84736 w 112483"/>
                <a:gd name="connsiteY7" fmla="*/ 0 h 120032"/>
                <a:gd name="connsiteX8" fmla="*/ 108978 w 112483"/>
                <a:gd name="connsiteY8" fmla="*/ 0 h 120032"/>
                <a:gd name="connsiteX9" fmla="*/ 67554 w 112483"/>
                <a:gd name="connsiteY9" fmla="*/ 56229 h 120032"/>
                <a:gd name="connsiteX10" fmla="*/ 112483 w 112483"/>
                <a:gd name="connsiteY10" fmla="*/ 119959 h 120032"/>
                <a:gd name="connsiteX11" fmla="*/ 87481 w 112483"/>
                <a:gd name="connsiteY11" fmla="*/ 119959 h 120032"/>
                <a:gd name="connsiteX12" fmla="*/ 62848 w 112483"/>
                <a:gd name="connsiteY12" fmla="*/ 82481 h 120032"/>
                <a:gd name="connsiteX13" fmla="*/ 56622 w 112483"/>
                <a:gd name="connsiteY13" fmla="*/ 72407 h 120032"/>
                <a:gd name="connsiteX14" fmla="*/ 25370 w 112483"/>
                <a:gd name="connsiteY14" fmla="*/ 119714 h 12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483" h="120032">
                  <a:moveTo>
                    <a:pt x="0" y="120033"/>
                  </a:moveTo>
                  <a:lnTo>
                    <a:pt x="43728" y="57553"/>
                  </a:lnTo>
                  <a:lnTo>
                    <a:pt x="3187" y="0"/>
                  </a:lnTo>
                  <a:lnTo>
                    <a:pt x="28605" y="0"/>
                  </a:lnTo>
                  <a:lnTo>
                    <a:pt x="46988" y="28066"/>
                  </a:lnTo>
                  <a:cubicBezTo>
                    <a:pt x="50494" y="33434"/>
                    <a:pt x="53239" y="37870"/>
                    <a:pt x="55371" y="41498"/>
                  </a:cubicBezTo>
                  <a:cubicBezTo>
                    <a:pt x="58680" y="36596"/>
                    <a:pt x="61622" y="32110"/>
                    <a:pt x="64490" y="28311"/>
                  </a:cubicBezTo>
                  <a:lnTo>
                    <a:pt x="84736" y="0"/>
                  </a:lnTo>
                  <a:lnTo>
                    <a:pt x="108978" y="0"/>
                  </a:lnTo>
                  <a:lnTo>
                    <a:pt x="67554" y="56229"/>
                  </a:lnTo>
                  <a:lnTo>
                    <a:pt x="112483" y="119959"/>
                  </a:lnTo>
                  <a:lnTo>
                    <a:pt x="87481" y="119959"/>
                  </a:lnTo>
                  <a:lnTo>
                    <a:pt x="62848" y="82481"/>
                  </a:lnTo>
                  <a:lnTo>
                    <a:pt x="56622" y="72407"/>
                  </a:lnTo>
                  <a:lnTo>
                    <a:pt x="25370" y="119714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0702C3FC-10CE-968E-ABCE-BDC83F54D295}"/>
                </a:ext>
              </a:extLst>
            </p:cNvPr>
            <p:cNvSpPr/>
            <p:nvPr/>
          </p:nvSpPr>
          <p:spPr>
            <a:xfrm>
              <a:off x="10418841" y="3755468"/>
              <a:ext cx="58361" cy="163705"/>
            </a:xfrm>
            <a:custGeom>
              <a:avLst/>
              <a:gdLst>
                <a:gd name="connsiteX0" fmla="*/ 55420 w 58361"/>
                <a:gd name="connsiteY0" fmla="*/ 143907 h 163705"/>
                <a:gd name="connsiteX1" fmla="*/ 58362 w 58361"/>
                <a:gd name="connsiteY1" fmla="*/ 161849 h 163705"/>
                <a:gd name="connsiteX2" fmla="*/ 43042 w 58361"/>
                <a:gd name="connsiteY2" fmla="*/ 163663 h 163705"/>
                <a:gd name="connsiteX3" fmla="*/ 25884 w 58361"/>
                <a:gd name="connsiteY3" fmla="*/ 160158 h 163705"/>
                <a:gd name="connsiteX4" fmla="*/ 17329 w 58361"/>
                <a:gd name="connsiteY4" fmla="*/ 150966 h 163705"/>
                <a:gd name="connsiteX5" fmla="*/ 14878 w 58361"/>
                <a:gd name="connsiteY5" fmla="*/ 126969 h 163705"/>
                <a:gd name="connsiteX6" fmla="*/ 14878 w 58361"/>
                <a:gd name="connsiteY6" fmla="*/ 58337 h 163705"/>
                <a:gd name="connsiteX7" fmla="*/ 0 w 58361"/>
                <a:gd name="connsiteY7" fmla="*/ 58337 h 163705"/>
                <a:gd name="connsiteX8" fmla="*/ 0 w 58361"/>
                <a:gd name="connsiteY8" fmla="*/ 42356 h 163705"/>
                <a:gd name="connsiteX9" fmla="*/ 14878 w 58361"/>
                <a:gd name="connsiteY9" fmla="*/ 42356 h 163705"/>
                <a:gd name="connsiteX10" fmla="*/ 14878 w 58361"/>
                <a:gd name="connsiteY10" fmla="*/ 12501 h 163705"/>
                <a:gd name="connsiteX11" fmla="*/ 35051 w 58361"/>
                <a:gd name="connsiteY11" fmla="*/ 0 h 163705"/>
                <a:gd name="connsiteX12" fmla="*/ 35051 w 58361"/>
                <a:gd name="connsiteY12" fmla="*/ 41939 h 163705"/>
                <a:gd name="connsiteX13" fmla="*/ 55494 w 58361"/>
                <a:gd name="connsiteY13" fmla="*/ 41939 h 163705"/>
                <a:gd name="connsiteX14" fmla="*/ 55494 w 58361"/>
                <a:gd name="connsiteY14" fmla="*/ 57675 h 163705"/>
                <a:gd name="connsiteX15" fmla="*/ 35051 w 58361"/>
                <a:gd name="connsiteY15" fmla="*/ 57675 h 163705"/>
                <a:gd name="connsiteX16" fmla="*/ 35051 w 58361"/>
                <a:gd name="connsiteY16" fmla="*/ 127803 h 163705"/>
                <a:gd name="connsiteX17" fmla="*/ 36178 w 58361"/>
                <a:gd name="connsiteY17" fmla="*/ 138980 h 163705"/>
                <a:gd name="connsiteX18" fmla="*/ 39610 w 58361"/>
                <a:gd name="connsiteY18" fmla="*/ 142926 h 163705"/>
                <a:gd name="connsiteX19" fmla="*/ 46620 w 58361"/>
                <a:gd name="connsiteY19" fmla="*/ 144421 h 163705"/>
                <a:gd name="connsiteX20" fmla="*/ 55419 w 58361"/>
                <a:gd name="connsiteY20" fmla="*/ 143907 h 16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361" h="163705">
                  <a:moveTo>
                    <a:pt x="55420" y="143907"/>
                  </a:moveTo>
                  <a:lnTo>
                    <a:pt x="58362" y="161849"/>
                  </a:lnTo>
                  <a:cubicBezTo>
                    <a:pt x="53329" y="162966"/>
                    <a:pt x="48197" y="163573"/>
                    <a:pt x="43042" y="163663"/>
                  </a:cubicBezTo>
                  <a:cubicBezTo>
                    <a:pt x="37119" y="163956"/>
                    <a:pt x="31217" y="162750"/>
                    <a:pt x="25884" y="160158"/>
                  </a:cubicBezTo>
                  <a:cubicBezTo>
                    <a:pt x="22079" y="158144"/>
                    <a:pt x="19065" y="154906"/>
                    <a:pt x="17329" y="150966"/>
                  </a:cubicBezTo>
                  <a:cubicBezTo>
                    <a:pt x="15158" y="143164"/>
                    <a:pt x="14329" y="135049"/>
                    <a:pt x="14878" y="126969"/>
                  </a:cubicBezTo>
                  <a:lnTo>
                    <a:pt x="1487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878" y="42356"/>
                  </a:lnTo>
                  <a:lnTo>
                    <a:pt x="14878" y="12501"/>
                  </a:lnTo>
                  <a:lnTo>
                    <a:pt x="35051" y="0"/>
                  </a:lnTo>
                  <a:lnTo>
                    <a:pt x="35051" y="41939"/>
                  </a:lnTo>
                  <a:lnTo>
                    <a:pt x="55494" y="41939"/>
                  </a:lnTo>
                  <a:lnTo>
                    <a:pt x="55494" y="57675"/>
                  </a:lnTo>
                  <a:lnTo>
                    <a:pt x="35051" y="57675"/>
                  </a:lnTo>
                  <a:lnTo>
                    <a:pt x="35051" y="127803"/>
                  </a:lnTo>
                  <a:cubicBezTo>
                    <a:pt x="34801" y="131565"/>
                    <a:pt x="35181" y="135343"/>
                    <a:pt x="36178" y="138980"/>
                  </a:cubicBezTo>
                  <a:cubicBezTo>
                    <a:pt x="36881" y="140622"/>
                    <a:pt x="38081" y="142003"/>
                    <a:pt x="39610" y="142926"/>
                  </a:cubicBezTo>
                  <a:cubicBezTo>
                    <a:pt x="41768" y="144053"/>
                    <a:pt x="44191" y="144570"/>
                    <a:pt x="46620" y="144421"/>
                  </a:cubicBezTo>
                  <a:cubicBezTo>
                    <a:pt x="49560" y="144431"/>
                    <a:pt x="52500" y="144259"/>
                    <a:pt x="55419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3" name="Freeform 862">
              <a:extLst>
                <a:ext uri="{FF2B5EF4-FFF2-40B4-BE49-F238E27FC236}">
                  <a16:creationId xmlns:a16="http://schemas.microsoft.com/office/drawing/2014/main" id="{C42CA6BD-CAB0-4CE0-6A47-3C18F3D57C92}"/>
                </a:ext>
              </a:extLst>
            </p:cNvPr>
            <p:cNvSpPr/>
            <p:nvPr/>
          </p:nvSpPr>
          <p:spPr>
            <a:xfrm>
              <a:off x="10491263" y="3748928"/>
              <a:ext cx="153279" cy="171190"/>
            </a:xfrm>
            <a:custGeom>
              <a:avLst/>
              <a:gdLst>
                <a:gd name="connsiteX0" fmla="*/ 82980 w 153279"/>
                <a:gd name="connsiteY0" fmla="*/ 103703 h 171190"/>
                <a:gd name="connsiteX1" fmla="*/ 82980 w 153279"/>
                <a:gd name="connsiteY1" fmla="*/ 84290 h 171190"/>
                <a:gd name="connsiteX2" fmla="*/ 153279 w 153279"/>
                <a:gd name="connsiteY2" fmla="*/ 84290 h 171190"/>
                <a:gd name="connsiteX3" fmla="*/ 153279 w 153279"/>
                <a:gd name="connsiteY3" fmla="*/ 145569 h 171190"/>
                <a:gd name="connsiteX4" fmla="*/ 119968 w 153279"/>
                <a:gd name="connsiteY4" fmla="*/ 164933 h 171190"/>
                <a:gd name="connsiteX5" fmla="*/ 84721 w 153279"/>
                <a:gd name="connsiteY5" fmla="*/ 171183 h 171190"/>
                <a:gd name="connsiteX6" fmla="*/ 40429 w 153279"/>
                <a:gd name="connsiteY6" fmla="*/ 160766 h 171190"/>
                <a:gd name="connsiteX7" fmla="*/ 10183 w 153279"/>
                <a:gd name="connsiteY7" fmla="*/ 130568 h 171190"/>
                <a:gd name="connsiteX8" fmla="*/ 11 w 153279"/>
                <a:gd name="connsiteY8" fmla="*/ 86447 h 171190"/>
                <a:gd name="connsiteX9" fmla="*/ 10134 w 153279"/>
                <a:gd name="connsiteY9" fmla="*/ 41395 h 171190"/>
                <a:gd name="connsiteX10" fmla="*/ 39180 w 153279"/>
                <a:gd name="connsiteY10" fmla="*/ 10143 h 171190"/>
                <a:gd name="connsiteX11" fmla="*/ 82908 w 153279"/>
                <a:gd name="connsiteY11" fmla="*/ 20 h 171190"/>
                <a:gd name="connsiteX12" fmla="*/ 115362 w 153279"/>
                <a:gd name="connsiteY12" fmla="*/ 5829 h 171190"/>
                <a:gd name="connsiteX13" fmla="*/ 138108 w 153279"/>
                <a:gd name="connsiteY13" fmla="*/ 22031 h 171190"/>
                <a:gd name="connsiteX14" fmla="*/ 150584 w 153279"/>
                <a:gd name="connsiteY14" fmla="*/ 48994 h 171190"/>
                <a:gd name="connsiteX15" fmla="*/ 130850 w 153279"/>
                <a:gd name="connsiteY15" fmla="*/ 54435 h 171190"/>
                <a:gd name="connsiteX16" fmla="*/ 121585 w 153279"/>
                <a:gd name="connsiteY16" fmla="*/ 34581 h 171190"/>
                <a:gd name="connsiteX17" fmla="*/ 105800 w 153279"/>
                <a:gd name="connsiteY17" fmla="*/ 23012 h 171190"/>
                <a:gd name="connsiteX18" fmla="*/ 82980 w 153279"/>
                <a:gd name="connsiteY18" fmla="*/ 18624 h 171190"/>
                <a:gd name="connsiteX19" fmla="*/ 56997 w 153279"/>
                <a:gd name="connsiteY19" fmla="*/ 23257 h 171190"/>
                <a:gd name="connsiteX20" fmla="*/ 39374 w 153279"/>
                <a:gd name="connsiteY20" fmla="*/ 35267 h 171190"/>
                <a:gd name="connsiteX21" fmla="*/ 28933 w 153279"/>
                <a:gd name="connsiteY21" fmla="*/ 51616 h 171190"/>
                <a:gd name="connsiteX22" fmla="*/ 22683 w 153279"/>
                <a:gd name="connsiteY22" fmla="*/ 84928 h 171190"/>
                <a:gd name="connsiteX23" fmla="*/ 30232 w 153279"/>
                <a:gd name="connsiteY23" fmla="*/ 121915 h 171190"/>
                <a:gd name="connsiteX24" fmla="*/ 52415 w 153279"/>
                <a:gd name="connsiteY24" fmla="*/ 143976 h 171190"/>
                <a:gd name="connsiteX25" fmla="*/ 83348 w 153279"/>
                <a:gd name="connsiteY25" fmla="*/ 151329 h 171190"/>
                <a:gd name="connsiteX26" fmla="*/ 111169 w 153279"/>
                <a:gd name="connsiteY26" fmla="*/ 145814 h 171190"/>
                <a:gd name="connsiteX27" fmla="*/ 131660 w 153279"/>
                <a:gd name="connsiteY27" fmla="*/ 134147 h 171190"/>
                <a:gd name="connsiteX28" fmla="*/ 131659 w 153279"/>
                <a:gd name="connsiteY28" fmla="*/ 103409 h 1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3279" h="171190">
                  <a:moveTo>
                    <a:pt x="82980" y="103703"/>
                  </a:moveTo>
                  <a:lnTo>
                    <a:pt x="82980" y="84290"/>
                  </a:lnTo>
                  <a:lnTo>
                    <a:pt x="153279" y="84290"/>
                  </a:lnTo>
                  <a:lnTo>
                    <a:pt x="153279" y="145569"/>
                  </a:lnTo>
                  <a:cubicBezTo>
                    <a:pt x="143263" y="153735"/>
                    <a:pt x="132021" y="160270"/>
                    <a:pt x="119968" y="164933"/>
                  </a:cubicBezTo>
                  <a:cubicBezTo>
                    <a:pt x="108698" y="169143"/>
                    <a:pt x="96752" y="171262"/>
                    <a:pt x="84721" y="171183"/>
                  </a:cubicBezTo>
                  <a:cubicBezTo>
                    <a:pt x="69329" y="171377"/>
                    <a:pt x="54121" y="167801"/>
                    <a:pt x="40429" y="160766"/>
                  </a:cubicBezTo>
                  <a:cubicBezTo>
                    <a:pt x="27426" y="154126"/>
                    <a:pt x="16843" y="143561"/>
                    <a:pt x="10183" y="130568"/>
                  </a:cubicBezTo>
                  <a:cubicBezTo>
                    <a:pt x="3272" y="116901"/>
                    <a:pt x="-219" y="101760"/>
                    <a:pt x="11" y="86447"/>
                  </a:cubicBezTo>
                  <a:cubicBezTo>
                    <a:pt x="-115" y="70852"/>
                    <a:pt x="3349" y="55437"/>
                    <a:pt x="10134" y="41395"/>
                  </a:cubicBezTo>
                  <a:cubicBezTo>
                    <a:pt x="16167" y="28102"/>
                    <a:pt x="26363" y="17132"/>
                    <a:pt x="39180" y="10143"/>
                  </a:cubicBezTo>
                  <a:cubicBezTo>
                    <a:pt x="52688" y="3184"/>
                    <a:pt x="67718" y="-296"/>
                    <a:pt x="82908" y="20"/>
                  </a:cubicBezTo>
                  <a:cubicBezTo>
                    <a:pt x="93998" y="-147"/>
                    <a:pt x="105017" y="1826"/>
                    <a:pt x="115362" y="5829"/>
                  </a:cubicBezTo>
                  <a:cubicBezTo>
                    <a:pt x="124240" y="9130"/>
                    <a:pt x="132086" y="14720"/>
                    <a:pt x="138108" y="22031"/>
                  </a:cubicBezTo>
                  <a:cubicBezTo>
                    <a:pt x="144099" y="30051"/>
                    <a:pt x="148349" y="39235"/>
                    <a:pt x="150584" y="48994"/>
                  </a:cubicBezTo>
                  <a:lnTo>
                    <a:pt x="130850" y="54435"/>
                  </a:lnTo>
                  <a:cubicBezTo>
                    <a:pt x="128984" y="47312"/>
                    <a:pt x="125846" y="40586"/>
                    <a:pt x="121585" y="34581"/>
                  </a:cubicBezTo>
                  <a:cubicBezTo>
                    <a:pt x="117426" y="29411"/>
                    <a:pt x="111983" y="25421"/>
                    <a:pt x="105800" y="23012"/>
                  </a:cubicBezTo>
                  <a:cubicBezTo>
                    <a:pt x="98560" y="20046"/>
                    <a:pt x="90802" y="18555"/>
                    <a:pt x="82980" y="18624"/>
                  </a:cubicBezTo>
                  <a:cubicBezTo>
                    <a:pt x="74098" y="18437"/>
                    <a:pt x="65268" y="20012"/>
                    <a:pt x="56997" y="23257"/>
                  </a:cubicBezTo>
                  <a:cubicBezTo>
                    <a:pt x="50294" y="25883"/>
                    <a:pt x="44270" y="29989"/>
                    <a:pt x="39374" y="35267"/>
                  </a:cubicBezTo>
                  <a:cubicBezTo>
                    <a:pt x="34968" y="40068"/>
                    <a:pt x="31435" y="45601"/>
                    <a:pt x="28933" y="51616"/>
                  </a:cubicBezTo>
                  <a:cubicBezTo>
                    <a:pt x="24666" y="62197"/>
                    <a:pt x="22541" y="73520"/>
                    <a:pt x="22683" y="84928"/>
                  </a:cubicBezTo>
                  <a:cubicBezTo>
                    <a:pt x="22267" y="97678"/>
                    <a:pt x="24854" y="110347"/>
                    <a:pt x="30232" y="121915"/>
                  </a:cubicBezTo>
                  <a:cubicBezTo>
                    <a:pt x="35018" y="131494"/>
                    <a:pt x="42810" y="139242"/>
                    <a:pt x="52415" y="143976"/>
                  </a:cubicBezTo>
                  <a:cubicBezTo>
                    <a:pt x="62010" y="148808"/>
                    <a:pt x="72604" y="151327"/>
                    <a:pt x="83348" y="151329"/>
                  </a:cubicBezTo>
                  <a:cubicBezTo>
                    <a:pt x="92893" y="151322"/>
                    <a:pt x="102344" y="149448"/>
                    <a:pt x="111169" y="145814"/>
                  </a:cubicBezTo>
                  <a:cubicBezTo>
                    <a:pt x="118612" y="143117"/>
                    <a:pt x="125542" y="139171"/>
                    <a:pt x="131660" y="134147"/>
                  </a:cubicBezTo>
                  <a:lnTo>
                    <a:pt x="131659" y="10340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4" name="Freeform 863">
              <a:extLst>
                <a:ext uri="{FF2B5EF4-FFF2-40B4-BE49-F238E27FC236}">
                  <a16:creationId xmlns:a16="http://schemas.microsoft.com/office/drawing/2014/main" id="{7212FB38-251F-D565-83AA-66298C79F5E3}"/>
                </a:ext>
              </a:extLst>
            </p:cNvPr>
            <p:cNvSpPr/>
            <p:nvPr/>
          </p:nvSpPr>
          <p:spPr>
            <a:xfrm>
              <a:off x="10667141" y="3794921"/>
              <a:ext cx="110473" cy="125406"/>
            </a:xfrm>
            <a:custGeom>
              <a:avLst/>
              <a:gdLst>
                <a:gd name="connsiteX0" fmla="*/ 88854 w 110473"/>
                <a:gd name="connsiteY0" fmla="*/ 84035 h 125406"/>
                <a:gd name="connsiteX1" fmla="*/ 109861 w 110473"/>
                <a:gd name="connsiteY1" fmla="*/ 86658 h 125406"/>
                <a:gd name="connsiteX2" fmla="*/ 91429 w 110473"/>
                <a:gd name="connsiteY2" fmla="*/ 115214 h 125406"/>
                <a:gd name="connsiteX3" fmla="*/ 57112 w 110473"/>
                <a:gd name="connsiteY3" fmla="*/ 125337 h 125406"/>
                <a:gd name="connsiteX4" fmla="*/ 15443 w 110473"/>
                <a:gd name="connsiteY4" fmla="*/ 109159 h 125406"/>
                <a:gd name="connsiteX5" fmla="*/ 0 w 110473"/>
                <a:gd name="connsiteY5" fmla="*/ 63715 h 125406"/>
                <a:gd name="connsiteX6" fmla="*/ 15638 w 110473"/>
                <a:gd name="connsiteY6" fmla="*/ 16800 h 125406"/>
                <a:gd name="connsiteX7" fmla="*/ 56009 w 110473"/>
                <a:gd name="connsiteY7" fmla="*/ 34 h 125406"/>
                <a:gd name="connsiteX8" fmla="*/ 95227 w 110473"/>
                <a:gd name="connsiteY8" fmla="*/ 16408 h 125406"/>
                <a:gd name="connsiteX9" fmla="*/ 110474 w 110473"/>
                <a:gd name="connsiteY9" fmla="*/ 62465 h 125406"/>
                <a:gd name="connsiteX10" fmla="*/ 110474 w 110473"/>
                <a:gd name="connsiteY10" fmla="*/ 67907 h 125406"/>
                <a:gd name="connsiteX11" fmla="*/ 20982 w 110473"/>
                <a:gd name="connsiteY11" fmla="*/ 67907 h 125406"/>
                <a:gd name="connsiteX12" fmla="*/ 32183 w 110473"/>
                <a:gd name="connsiteY12" fmla="*/ 98154 h 125406"/>
                <a:gd name="connsiteX13" fmla="*/ 57185 w 110473"/>
                <a:gd name="connsiteY13" fmla="*/ 108645 h 125406"/>
                <a:gd name="connsiteX14" fmla="*/ 75913 w 110473"/>
                <a:gd name="connsiteY14" fmla="*/ 102786 h 125406"/>
                <a:gd name="connsiteX15" fmla="*/ 88854 w 110473"/>
                <a:gd name="connsiteY15" fmla="*/ 84035 h 125406"/>
                <a:gd name="connsiteX16" fmla="*/ 22135 w 110473"/>
                <a:gd name="connsiteY16" fmla="*/ 51165 h 125406"/>
                <a:gd name="connsiteX17" fmla="*/ 89050 w 110473"/>
                <a:gd name="connsiteY17" fmla="*/ 51165 h 125406"/>
                <a:gd name="connsiteX18" fmla="*/ 81428 w 110473"/>
                <a:gd name="connsiteY18" fmla="*/ 28468 h 125406"/>
                <a:gd name="connsiteX19" fmla="*/ 56425 w 110473"/>
                <a:gd name="connsiteY19" fmla="*/ 16800 h 125406"/>
                <a:gd name="connsiteX20" fmla="*/ 32870 w 110473"/>
                <a:gd name="connsiteY20" fmla="*/ 26114 h 125406"/>
                <a:gd name="connsiteX21" fmla="*/ 22135 w 110473"/>
                <a:gd name="connsiteY21" fmla="*/ 51165 h 1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473" h="125406">
                  <a:moveTo>
                    <a:pt x="88854" y="84035"/>
                  </a:moveTo>
                  <a:lnTo>
                    <a:pt x="109861" y="86658"/>
                  </a:lnTo>
                  <a:cubicBezTo>
                    <a:pt x="107128" y="97989"/>
                    <a:pt x="100629" y="108057"/>
                    <a:pt x="91429" y="115214"/>
                  </a:cubicBezTo>
                  <a:cubicBezTo>
                    <a:pt x="81426" y="122296"/>
                    <a:pt x="69356" y="125857"/>
                    <a:pt x="57112" y="125337"/>
                  </a:cubicBezTo>
                  <a:cubicBezTo>
                    <a:pt x="41552" y="126123"/>
                    <a:pt x="26395" y="120239"/>
                    <a:pt x="15443" y="109159"/>
                  </a:cubicBezTo>
                  <a:cubicBezTo>
                    <a:pt x="5131" y="98358"/>
                    <a:pt x="-16" y="83210"/>
                    <a:pt x="0" y="63715"/>
                  </a:cubicBezTo>
                  <a:cubicBezTo>
                    <a:pt x="0" y="43518"/>
                    <a:pt x="5214" y="27879"/>
                    <a:pt x="15638" y="16800"/>
                  </a:cubicBezTo>
                  <a:cubicBezTo>
                    <a:pt x="26015" y="5604"/>
                    <a:pt x="40753" y="-518"/>
                    <a:pt x="56009" y="34"/>
                  </a:cubicBezTo>
                  <a:cubicBezTo>
                    <a:pt x="70830" y="-411"/>
                    <a:pt x="85124" y="5556"/>
                    <a:pt x="95227" y="16408"/>
                  </a:cubicBezTo>
                  <a:cubicBezTo>
                    <a:pt x="105350" y="27365"/>
                    <a:pt x="110474" y="42660"/>
                    <a:pt x="110474" y="62465"/>
                  </a:cubicBezTo>
                  <a:lnTo>
                    <a:pt x="110474" y="67907"/>
                  </a:lnTo>
                  <a:lnTo>
                    <a:pt x="20982" y="67907"/>
                  </a:lnTo>
                  <a:cubicBezTo>
                    <a:pt x="20954" y="79008"/>
                    <a:pt x="24932" y="89748"/>
                    <a:pt x="32183" y="98154"/>
                  </a:cubicBezTo>
                  <a:cubicBezTo>
                    <a:pt x="38644" y="105051"/>
                    <a:pt x="47738" y="108866"/>
                    <a:pt x="57185" y="108645"/>
                  </a:cubicBezTo>
                  <a:cubicBezTo>
                    <a:pt x="63900" y="108790"/>
                    <a:pt x="70478" y="106733"/>
                    <a:pt x="75913" y="102786"/>
                  </a:cubicBezTo>
                  <a:cubicBezTo>
                    <a:pt x="81987" y="97954"/>
                    <a:pt x="86492" y="91428"/>
                    <a:pt x="88854" y="84035"/>
                  </a:cubicBezTo>
                  <a:close/>
                  <a:moveTo>
                    <a:pt x="22135" y="51165"/>
                  </a:moveTo>
                  <a:lnTo>
                    <a:pt x="89050" y="51165"/>
                  </a:lnTo>
                  <a:cubicBezTo>
                    <a:pt x="88833" y="43008"/>
                    <a:pt x="86178" y="35103"/>
                    <a:pt x="81428" y="28468"/>
                  </a:cubicBezTo>
                  <a:cubicBezTo>
                    <a:pt x="75357" y="20908"/>
                    <a:pt x="66119" y="16597"/>
                    <a:pt x="56425" y="16800"/>
                  </a:cubicBezTo>
                  <a:cubicBezTo>
                    <a:pt x="47631" y="16555"/>
                    <a:pt x="39119" y="19920"/>
                    <a:pt x="32870" y="26114"/>
                  </a:cubicBezTo>
                  <a:cubicBezTo>
                    <a:pt x="26242" y="32799"/>
                    <a:pt x="22404" y="41755"/>
                    <a:pt x="22135" y="5116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5" name="Freeform 864">
              <a:extLst>
                <a:ext uri="{FF2B5EF4-FFF2-40B4-BE49-F238E27FC236}">
                  <a16:creationId xmlns:a16="http://schemas.microsoft.com/office/drawing/2014/main" id="{139FF1FD-984A-D77F-2BCC-3110F3DD44C2}"/>
                </a:ext>
              </a:extLst>
            </p:cNvPr>
            <p:cNvSpPr/>
            <p:nvPr/>
          </p:nvSpPr>
          <p:spPr>
            <a:xfrm>
              <a:off x="10802494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2013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94" y="18680"/>
                    <a:pt x="95225" y="23784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59" y="18653"/>
                    <a:pt x="56969" y="17379"/>
                    <a:pt x="52013" y="17493"/>
                  </a:cubicBezTo>
                  <a:cubicBezTo>
                    <a:pt x="43768" y="17323"/>
                    <a:pt x="35761" y="20263"/>
                    <a:pt x="29585" y="25728"/>
                  </a:cubicBezTo>
                  <a:cubicBezTo>
                    <a:pt x="23286" y="31244"/>
                    <a:pt x="20148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6" name="Freeform 865">
              <a:extLst>
                <a:ext uri="{FF2B5EF4-FFF2-40B4-BE49-F238E27FC236}">
                  <a16:creationId xmlns:a16="http://schemas.microsoft.com/office/drawing/2014/main" id="{ADC4010F-2884-F60C-58E9-58A53525C15B}"/>
                </a:ext>
              </a:extLst>
            </p:cNvPr>
            <p:cNvSpPr/>
            <p:nvPr/>
          </p:nvSpPr>
          <p:spPr>
            <a:xfrm>
              <a:off x="10924291" y="3794922"/>
              <a:ext cx="110448" cy="125339"/>
            </a:xfrm>
            <a:custGeom>
              <a:avLst/>
              <a:gdLst>
                <a:gd name="connsiteX0" fmla="*/ 88854 w 110448"/>
                <a:gd name="connsiteY0" fmla="*/ 84034 h 125339"/>
                <a:gd name="connsiteX1" fmla="*/ 109787 w 110448"/>
                <a:gd name="connsiteY1" fmla="*/ 86657 h 125339"/>
                <a:gd name="connsiteX2" fmla="*/ 91403 w 110448"/>
                <a:gd name="connsiteY2" fmla="*/ 115213 h 125339"/>
                <a:gd name="connsiteX3" fmla="*/ 15418 w 110448"/>
                <a:gd name="connsiteY3" fmla="*/ 109158 h 125339"/>
                <a:gd name="connsiteX4" fmla="*/ 0 w 110448"/>
                <a:gd name="connsiteY4" fmla="*/ 63714 h 125339"/>
                <a:gd name="connsiteX5" fmla="*/ 15540 w 110448"/>
                <a:gd name="connsiteY5" fmla="*/ 16799 h 125339"/>
                <a:gd name="connsiteX6" fmla="*/ 55984 w 110448"/>
                <a:gd name="connsiteY6" fmla="*/ 33 h 125339"/>
                <a:gd name="connsiteX7" fmla="*/ 95202 w 110448"/>
                <a:gd name="connsiteY7" fmla="*/ 16407 h 125339"/>
                <a:gd name="connsiteX8" fmla="*/ 110449 w 110448"/>
                <a:gd name="connsiteY8" fmla="*/ 62464 h 125339"/>
                <a:gd name="connsiteX9" fmla="*/ 110449 w 110448"/>
                <a:gd name="connsiteY9" fmla="*/ 67906 h 125339"/>
                <a:gd name="connsiteX10" fmla="*/ 20957 w 110448"/>
                <a:gd name="connsiteY10" fmla="*/ 67906 h 125339"/>
                <a:gd name="connsiteX11" fmla="*/ 32158 w 110448"/>
                <a:gd name="connsiteY11" fmla="*/ 98153 h 125339"/>
                <a:gd name="connsiteX12" fmla="*/ 57135 w 110448"/>
                <a:gd name="connsiteY12" fmla="*/ 108644 h 125339"/>
                <a:gd name="connsiteX13" fmla="*/ 76205 w 110448"/>
                <a:gd name="connsiteY13" fmla="*/ 102785 h 125339"/>
                <a:gd name="connsiteX14" fmla="*/ 88853 w 110448"/>
                <a:gd name="connsiteY14" fmla="*/ 84034 h 125339"/>
                <a:gd name="connsiteX15" fmla="*/ 22109 w 110448"/>
                <a:gd name="connsiteY15" fmla="*/ 51164 h 125339"/>
                <a:gd name="connsiteX16" fmla="*/ 88854 w 110448"/>
                <a:gd name="connsiteY16" fmla="*/ 51164 h 125339"/>
                <a:gd name="connsiteX17" fmla="*/ 81353 w 110448"/>
                <a:gd name="connsiteY17" fmla="*/ 28418 h 125339"/>
                <a:gd name="connsiteX18" fmla="*/ 56351 w 110448"/>
                <a:gd name="connsiteY18" fmla="*/ 16726 h 125339"/>
                <a:gd name="connsiteX19" fmla="*/ 32796 w 110448"/>
                <a:gd name="connsiteY19" fmla="*/ 26040 h 125339"/>
                <a:gd name="connsiteX20" fmla="*/ 22109 w 110448"/>
                <a:gd name="connsiteY20" fmla="*/ 51164 h 12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0448" h="125339">
                  <a:moveTo>
                    <a:pt x="88854" y="84034"/>
                  </a:moveTo>
                  <a:lnTo>
                    <a:pt x="109787" y="86657"/>
                  </a:lnTo>
                  <a:cubicBezTo>
                    <a:pt x="107081" y="97987"/>
                    <a:pt x="100596" y="108059"/>
                    <a:pt x="91403" y="115213"/>
                  </a:cubicBezTo>
                  <a:cubicBezTo>
                    <a:pt x="67643" y="130704"/>
                    <a:pt x="36425" y="128216"/>
                    <a:pt x="15418" y="109158"/>
                  </a:cubicBezTo>
                  <a:cubicBezTo>
                    <a:pt x="5139" y="98357"/>
                    <a:pt x="0" y="83209"/>
                    <a:pt x="0" y="63714"/>
                  </a:cubicBezTo>
                  <a:cubicBezTo>
                    <a:pt x="0" y="43517"/>
                    <a:pt x="5180" y="27878"/>
                    <a:pt x="15540" y="16799"/>
                  </a:cubicBezTo>
                  <a:cubicBezTo>
                    <a:pt x="25950" y="5607"/>
                    <a:pt x="40708" y="-511"/>
                    <a:pt x="55984" y="33"/>
                  </a:cubicBezTo>
                  <a:cubicBezTo>
                    <a:pt x="70804" y="-412"/>
                    <a:pt x="85098" y="5555"/>
                    <a:pt x="95202" y="16407"/>
                  </a:cubicBezTo>
                  <a:cubicBezTo>
                    <a:pt x="105374" y="27364"/>
                    <a:pt x="110449" y="42659"/>
                    <a:pt x="110449" y="62464"/>
                  </a:cubicBezTo>
                  <a:lnTo>
                    <a:pt x="110449" y="67906"/>
                  </a:lnTo>
                  <a:lnTo>
                    <a:pt x="20957" y="67906"/>
                  </a:lnTo>
                  <a:cubicBezTo>
                    <a:pt x="20929" y="79007"/>
                    <a:pt x="24906" y="89747"/>
                    <a:pt x="32158" y="98153"/>
                  </a:cubicBezTo>
                  <a:cubicBezTo>
                    <a:pt x="38610" y="105046"/>
                    <a:pt x="47696" y="108862"/>
                    <a:pt x="57135" y="108644"/>
                  </a:cubicBezTo>
                  <a:cubicBezTo>
                    <a:pt x="63963" y="108841"/>
                    <a:pt x="70666" y="106782"/>
                    <a:pt x="76205" y="102785"/>
                  </a:cubicBezTo>
                  <a:cubicBezTo>
                    <a:pt x="82143" y="97888"/>
                    <a:pt x="86537" y="91375"/>
                    <a:pt x="88853" y="84034"/>
                  </a:cubicBezTo>
                  <a:close/>
                  <a:moveTo>
                    <a:pt x="22109" y="51164"/>
                  </a:moveTo>
                  <a:lnTo>
                    <a:pt x="88854" y="51164"/>
                  </a:lnTo>
                  <a:cubicBezTo>
                    <a:pt x="88715" y="42997"/>
                    <a:pt x="86100" y="35065"/>
                    <a:pt x="81353" y="28418"/>
                  </a:cubicBezTo>
                  <a:cubicBezTo>
                    <a:pt x="75288" y="20849"/>
                    <a:pt x="66049" y="16529"/>
                    <a:pt x="56351" y="16726"/>
                  </a:cubicBezTo>
                  <a:cubicBezTo>
                    <a:pt x="47558" y="16489"/>
                    <a:pt x="39050" y="19853"/>
                    <a:pt x="32796" y="26040"/>
                  </a:cubicBezTo>
                  <a:cubicBezTo>
                    <a:pt x="26175" y="32755"/>
                    <a:pt x="22355" y="41737"/>
                    <a:pt x="22109" y="51164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7" name="Freeform 866">
              <a:extLst>
                <a:ext uri="{FF2B5EF4-FFF2-40B4-BE49-F238E27FC236}">
                  <a16:creationId xmlns:a16="http://schemas.microsoft.com/office/drawing/2014/main" id="{9D5454EC-5E3A-638E-C5B6-30D42B10AF62}"/>
                </a:ext>
              </a:extLst>
            </p:cNvPr>
            <p:cNvSpPr/>
            <p:nvPr/>
          </p:nvSpPr>
          <p:spPr>
            <a:xfrm>
              <a:off x="11059374" y="3794956"/>
              <a:ext cx="65127" cy="122606"/>
            </a:xfrm>
            <a:custGeom>
              <a:avLst/>
              <a:gdLst>
                <a:gd name="connsiteX0" fmla="*/ 0 w 65127"/>
                <a:gd name="connsiteY0" fmla="*/ 122606 h 122606"/>
                <a:gd name="connsiteX1" fmla="*/ 0 w 65127"/>
                <a:gd name="connsiteY1" fmla="*/ 2770 h 122606"/>
                <a:gd name="connsiteX2" fmla="*/ 18311 w 65127"/>
                <a:gd name="connsiteY2" fmla="*/ 2770 h 122606"/>
                <a:gd name="connsiteX3" fmla="*/ 18311 w 65127"/>
                <a:gd name="connsiteY3" fmla="*/ 20884 h 122606"/>
                <a:gd name="connsiteX4" fmla="*/ 31179 w 65127"/>
                <a:gd name="connsiteY4" fmla="*/ 4069 h 122606"/>
                <a:gd name="connsiteX5" fmla="*/ 44244 w 65127"/>
                <a:gd name="connsiteY5" fmla="*/ 0 h 122606"/>
                <a:gd name="connsiteX6" fmla="*/ 65128 w 65127"/>
                <a:gd name="connsiteY6" fmla="*/ 6569 h 122606"/>
                <a:gd name="connsiteX7" fmla="*/ 58117 w 65127"/>
                <a:gd name="connsiteY7" fmla="*/ 25320 h 122606"/>
                <a:gd name="connsiteX8" fmla="*/ 43239 w 65127"/>
                <a:gd name="connsiteY8" fmla="*/ 20884 h 122606"/>
                <a:gd name="connsiteX9" fmla="*/ 31252 w 65127"/>
                <a:gd name="connsiteY9" fmla="*/ 24879 h 122606"/>
                <a:gd name="connsiteX10" fmla="*/ 23678 w 65127"/>
                <a:gd name="connsiteY10" fmla="*/ 36007 h 122606"/>
                <a:gd name="connsiteX11" fmla="*/ 20320 w 65127"/>
                <a:gd name="connsiteY11" fmla="*/ 59759 h 122606"/>
                <a:gd name="connsiteX12" fmla="*/ 20320 w 65127"/>
                <a:gd name="connsiteY12" fmla="*/ 122239 h 12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127" h="122606">
                  <a:moveTo>
                    <a:pt x="0" y="122606"/>
                  </a:moveTo>
                  <a:lnTo>
                    <a:pt x="0" y="2770"/>
                  </a:lnTo>
                  <a:lnTo>
                    <a:pt x="18311" y="2770"/>
                  </a:lnTo>
                  <a:lnTo>
                    <a:pt x="18311" y="20884"/>
                  </a:lnTo>
                  <a:cubicBezTo>
                    <a:pt x="21349" y="14424"/>
                    <a:pt x="25738" y="8690"/>
                    <a:pt x="31179" y="4069"/>
                  </a:cubicBezTo>
                  <a:cubicBezTo>
                    <a:pt x="35022" y="1422"/>
                    <a:pt x="39577" y="4"/>
                    <a:pt x="44244" y="0"/>
                  </a:cubicBezTo>
                  <a:cubicBezTo>
                    <a:pt x="51685" y="183"/>
                    <a:pt x="58922" y="2460"/>
                    <a:pt x="65128" y="6569"/>
                  </a:cubicBezTo>
                  <a:lnTo>
                    <a:pt x="58117" y="25320"/>
                  </a:lnTo>
                  <a:cubicBezTo>
                    <a:pt x="53651" y="22520"/>
                    <a:pt x="48508" y="20986"/>
                    <a:pt x="43239" y="20884"/>
                  </a:cubicBezTo>
                  <a:cubicBezTo>
                    <a:pt x="38914" y="20871"/>
                    <a:pt x="34705" y="22274"/>
                    <a:pt x="31252" y="24879"/>
                  </a:cubicBezTo>
                  <a:cubicBezTo>
                    <a:pt x="27629" y="27709"/>
                    <a:pt x="24982" y="31599"/>
                    <a:pt x="23678" y="36007"/>
                  </a:cubicBezTo>
                  <a:cubicBezTo>
                    <a:pt x="21364" y="43709"/>
                    <a:pt x="20232" y="51717"/>
                    <a:pt x="20320" y="59759"/>
                  </a:cubicBezTo>
                  <a:lnTo>
                    <a:pt x="20320" y="12223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8" name="Freeform 867">
              <a:extLst>
                <a:ext uri="{FF2B5EF4-FFF2-40B4-BE49-F238E27FC236}">
                  <a16:creationId xmlns:a16="http://schemas.microsoft.com/office/drawing/2014/main" id="{C33171E7-F0BC-4CAA-C8C8-3443FD11AB95}"/>
                </a:ext>
              </a:extLst>
            </p:cNvPr>
            <p:cNvSpPr/>
            <p:nvPr/>
          </p:nvSpPr>
          <p:spPr>
            <a:xfrm>
              <a:off x="11129660" y="3795256"/>
              <a:ext cx="110362" cy="125094"/>
            </a:xfrm>
            <a:custGeom>
              <a:avLst/>
              <a:gdLst>
                <a:gd name="connsiteX0" fmla="*/ 85116 w 110362"/>
                <a:gd name="connsiteY0" fmla="*/ 107501 h 125094"/>
                <a:gd name="connsiteX1" fmla="*/ 63448 w 110362"/>
                <a:gd name="connsiteY1" fmla="*/ 121056 h 125094"/>
                <a:gd name="connsiteX2" fmla="*/ 41021 w 110362"/>
                <a:gd name="connsiteY2" fmla="*/ 125002 h 125094"/>
                <a:gd name="connsiteX3" fmla="*/ 10651 w 110362"/>
                <a:gd name="connsiteY3" fmla="*/ 115369 h 125094"/>
                <a:gd name="connsiteX4" fmla="*/ 13 w 110362"/>
                <a:gd name="connsiteY4" fmla="*/ 90686 h 125094"/>
                <a:gd name="connsiteX5" fmla="*/ 14573 w 110362"/>
                <a:gd name="connsiteY5" fmla="*/ 62939 h 125094"/>
                <a:gd name="connsiteX6" fmla="*/ 29132 w 110362"/>
                <a:gd name="connsiteY6" fmla="*/ 56272 h 125094"/>
                <a:gd name="connsiteX7" fmla="*/ 47198 w 110362"/>
                <a:gd name="connsiteY7" fmla="*/ 53208 h 125094"/>
                <a:gd name="connsiteX8" fmla="*/ 83425 w 110362"/>
                <a:gd name="connsiteY8" fmla="*/ 46198 h 125094"/>
                <a:gd name="connsiteX9" fmla="*/ 83425 w 110362"/>
                <a:gd name="connsiteY9" fmla="*/ 40879 h 125094"/>
                <a:gd name="connsiteX10" fmla="*/ 77690 w 110362"/>
                <a:gd name="connsiteY10" fmla="*/ 23402 h 125094"/>
                <a:gd name="connsiteX11" fmla="*/ 54575 w 110362"/>
                <a:gd name="connsiteY11" fmla="*/ 16514 h 125094"/>
                <a:gd name="connsiteX12" fmla="*/ 33446 w 110362"/>
                <a:gd name="connsiteY12" fmla="*/ 21833 h 125094"/>
                <a:gd name="connsiteX13" fmla="*/ 23323 w 110362"/>
                <a:gd name="connsiteY13" fmla="*/ 39580 h 125094"/>
                <a:gd name="connsiteX14" fmla="*/ 3444 w 110362"/>
                <a:gd name="connsiteY14" fmla="*/ 36957 h 125094"/>
                <a:gd name="connsiteX15" fmla="*/ 12391 w 110362"/>
                <a:gd name="connsiteY15" fmla="*/ 16343 h 125094"/>
                <a:gd name="connsiteX16" fmla="*/ 30333 w 110362"/>
                <a:gd name="connsiteY16" fmla="*/ 4283 h 125094"/>
                <a:gd name="connsiteX17" fmla="*/ 57565 w 110362"/>
                <a:gd name="connsiteY17" fmla="*/ 42 h 125094"/>
                <a:gd name="connsiteX18" fmla="*/ 82567 w 110362"/>
                <a:gd name="connsiteY18" fmla="*/ 3670 h 125094"/>
                <a:gd name="connsiteX19" fmla="*/ 96685 w 110362"/>
                <a:gd name="connsiteY19" fmla="*/ 12715 h 125094"/>
                <a:gd name="connsiteX20" fmla="*/ 102935 w 110362"/>
                <a:gd name="connsiteY20" fmla="*/ 26588 h 125094"/>
                <a:gd name="connsiteX21" fmla="*/ 103940 w 110362"/>
                <a:gd name="connsiteY21" fmla="*/ 45340 h 125094"/>
                <a:gd name="connsiteX22" fmla="*/ 103941 w 110362"/>
                <a:gd name="connsiteY22" fmla="*/ 71886 h 125094"/>
                <a:gd name="connsiteX23" fmla="*/ 105240 w 110362"/>
                <a:gd name="connsiteY23" fmla="*/ 107770 h 125094"/>
                <a:gd name="connsiteX24" fmla="*/ 110362 w 110362"/>
                <a:gd name="connsiteY24" fmla="*/ 122134 h 125094"/>
                <a:gd name="connsiteX25" fmla="*/ 89234 w 110362"/>
                <a:gd name="connsiteY25" fmla="*/ 122134 h 125094"/>
                <a:gd name="connsiteX26" fmla="*/ 85116 w 110362"/>
                <a:gd name="connsiteY26" fmla="*/ 107501 h 125094"/>
                <a:gd name="connsiteX27" fmla="*/ 83450 w 110362"/>
                <a:gd name="connsiteY27" fmla="*/ 62130 h 125094"/>
                <a:gd name="connsiteX28" fmla="*/ 50261 w 110362"/>
                <a:gd name="connsiteY28" fmla="*/ 69827 h 125094"/>
                <a:gd name="connsiteX29" fmla="*/ 32564 w 110362"/>
                <a:gd name="connsiteY29" fmla="*/ 73871 h 125094"/>
                <a:gd name="connsiteX30" fmla="*/ 23103 w 110362"/>
                <a:gd name="connsiteY30" fmla="*/ 97117 h 125094"/>
                <a:gd name="connsiteX31" fmla="*/ 27882 w 110362"/>
                <a:gd name="connsiteY31" fmla="*/ 103677 h 125094"/>
                <a:gd name="connsiteX32" fmla="*/ 45947 w 110362"/>
                <a:gd name="connsiteY32" fmla="*/ 109315 h 125094"/>
                <a:gd name="connsiteX33" fmla="*/ 66806 w 110362"/>
                <a:gd name="connsiteY33" fmla="*/ 104192 h 125094"/>
                <a:gd name="connsiteX34" fmla="*/ 80238 w 110362"/>
                <a:gd name="connsiteY34" fmla="*/ 90122 h 125094"/>
                <a:gd name="connsiteX35" fmla="*/ 83498 w 110362"/>
                <a:gd name="connsiteY35" fmla="*/ 69827 h 125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362" h="125094">
                  <a:moveTo>
                    <a:pt x="85116" y="107501"/>
                  </a:moveTo>
                  <a:cubicBezTo>
                    <a:pt x="78731" y="113236"/>
                    <a:pt x="71399" y="117823"/>
                    <a:pt x="63448" y="121056"/>
                  </a:cubicBezTo>
                  <a:cubicBezTo>
                    <a:pt x="56273" y="123719"/>
                    <a:pt x="48673" y="125057"/>
                    <a:pt x="41021" y="125002"/>
                  </a:cubicBezTo>
                  <a:cubicBezTo>
                    <a:pt x="30047" y="125717"/>
                    <a:pt x="19206" y="122278"/>
                    <a:pt x="10651" y="115369"/>
                  </a:cubicBezTo>
                  <a:cubicBezTo>
                    <a:pt x="3638" y="109112"/>
                    <a:pt x="-255" y="100080"/>
                    <a:pt x="13" y="90686"/>
                  </a:cubicBezTo>
                  <a:cubicBezTo>
                    <a:pt x="14" y="79607"/>
                    <a:pt x="5457" y="69235"/>
                    <a:pt x="14573" y="62939"/>
                  </a:cubicBezTo>
                  <a:cubicBezTo>
                    <a:pt x="19030" y="59938"/>
                    <a:pt x="23949" y="57686"/>
                    <a:pt x="29132" y="56272"/>
                  </a:cubicBezTo>
                  <a:cubicBezTo>
                    <a:pt x="35083" y="54872"/>
                    <a:pt x="41118" y="53849"/>
                    <a:pt x="47198" y="53208"/>
                  </a:cubicBezTo>
                  <a:cubicBezTo>
                    <a:pt x="59480" y="52104"/>
                    <a:pt x="71618" y="49755"/>
                    <a:pt x="83425" y="46198"/>
                  </a:cubicBezTo>
                  <a:lnTo>
                    <a:pt x="83425" y="40879"/>
                  </a:lnTo>
                  <a:cubicBezTo>
                    <a:pt x="84087" y="34502"/>
                    <a:pt x="82001" y="28146"/>
                    <a:pt x="77690" y="23402"/>
                  </a:cubicBezTo>
                  <a:cubicBezTo>
                    <a:pt x="71072" y="18385"/>
                    <a:pt x="62860" y="15938"/>
                    <a:pt x="54575" y="16514"/>
                  </a:cubicBezTo>
                  <a:cubicBezTo>
                    <a:pt x="47151" y="16051"/>
                    <a:pt x="39766" y="17910"/>
                    <a:pt x="33446" y="21833"/>
                  </a:cubicBezTo>
                  <a:cubicBezTo>
                    <a:pt x="28126" y="26405"/>
                    <a:pt x="24550" y="32674"/>
                    <a:pt x="23323" y="39580"/>
                  </a:cubicBezTo>
                  <a:lnTo>
                    <a:pt x="3444" y="36957"/>
                  </a:lnTo>
                  <a:cubicBezTo>
                    <a:pt x="4833" y="29498"/>
                    <a:pt x="7891" y="22451"/>
                    <a:pt x="12391" y="16343"/>
                  </a:cubicBezTo>
                  <a:cubicBezTo>
                    <a:pt x="17103" y="10698"/>
                    <a:pt x="23328" y="6515"/>
                    <a:pt x="30333" y="4283"/>
                  </a:cubicBezTo>
                  <a:cubicBezTo>
                    <a:pt x="39097" y="1309"/>
                    <a:pt x="48311" y="-125"/>
                    <a:pt x="57565" y="42"/>
                  </a:cubicBezTo>
                  <a:cubicBezTo>
                    <a:pt x="66048" y="-251"/>
                    <a:pt x="74516" y="978"/>
                    <a:pt x="82567" y="3670"/>
                  </a:cubicBezTo>
                  <a:cubicBezTo>
                    <a:pt x="87960" y="5449"/>
                    <a:pt x="92815" y="8560"/>
                    <a:pt x="96685" y="12715"/>
                  </a:cubicBezTo>
                  <a:cubicBezTo>
                    <a:pt x="99840" y="16778"/>
                    <a:pt x="101982" y="21534"/>
                    <a:pt x="102935" y="26588"/>
                  </a:cubicBezTo>
                  <a:cubicBezTo>
                    <a:pt x="103785" y="32801"/>
                    <a:pt x="104121" y="39072"/>
                    <a:pt x="103940" y="45340"/>
                  </a:cubicBezTo>
                  <a:lnTo>
                    <a:pt x="103941" y="71886"/>
                  </a:lnTo>
                  <a:cubicBezTo>
                    <a:pt x="103627" y="83863"/>
                    <a:pt x="104060" y="95848"/>
                    <a:pt x="105240" y="107770"/>
                  </a:cubicBezTo>
                  <a:cubicBezTo>
                    <a:pt x="106128" y="112812"/>
                    <a:pt x="107861" y="117668"/>
                    <a:pt x="110362" y="122134"/>
                  </a:cubicBezTo>
                  <a:lnTo>
                    <a:pt x="89234" y="122134"/>
                  </a:lnTo>
                  <a:cubicBezTo>
                    <a:pt x="87050" y="117522"/>
                    <a:pt x="85658" y="112575"/>
                    <a:pt x="85116" y="107501"/>
                  </a:cubicBezTo>
                  <a:close/>
                  <a:moveTo>
                    <a:pt x="83450" y="62130"/>
                  </a:moveTo>
                  <a:cubicBezTo>
                    <a:pt x="72716" y="65947"/>
                    <a:pt x="61581" y="68529"/>
                    <a:pt x="50261" y="69827"/>
                  </a:cubicBezTo>
                  <a:cubicBezTo>
                    <a:pt x="44223" y="70471"/>
                    <a:pt x="38283" y="71829"/>
                    <a:pt x="32564" y="73871"/>
                  </a:cubicBezTo>
                  <a:cubicBezTo>
                    <a:pt x="23532" y="77678"/>
                    <a:pt x="19297" y="88085"/>
                    <a:pt x="23103" y="97117"/>
                  </a:cubicBezTo>
                  <a:cubicBezTo>
                    <a:pt x="24168" y="99643"/>
                    <a:pt x="25804" y="101889"/>
                    <a:pt x="27882" y="103677"/>
                  </a:cubicBezTo>
                  <a:cubicBezTo>
                    <a:pt x="32990" y="107743"/>
                    <a:pt x="39432" y="109754"/>
                    <a:pt x="45947" y="109315"/>
                  </a:cubicBezTo>
                  <a:cubicBezTo>
                    <a:pt x="53228" y="109459"/>
                    <a:pt x="60420" y="107693"/>
                    <a:pt x="66806" y="104192"/>
                  </a:cubicBezTo>
                  <a:cubicBezTo>
                    <a:pt x="72666" y="101052"/>
                    <a:pt x="77372" y="96122"/>
                    <a:pt x="80238" y="90122"/>
                  </a:cubicBezTo>
                  <a:cubicBezTo>
                    <a:pt x="82758" y="83667"/>
                    <a:pt x="83870" y="76747"/>
                    <a:pt x="83498" y="6982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9" name="Freeform 868">
              <a:extLst>
                <a:ext uri="{FF2B5EF4-FFF2-40B4-BE49-F238E27FC236}">
                  <a16:creationId xmlns:a16="http://schemas.microsoft.com/office/drawing/2014/main" id="{FCC37EB6-5303-C9C9-A4A3-A83AF8E0A1B7}"/>
                </a:ext>
              </a:extLst>
            </p:cNvPr>
            <p:cNvSpPr/>
            <p:nvPr/>
          </p:nvSpPr>
          <p:spPr>
            <a:xfrm>
              <a:off x="11253995" y="3755468"/>
              <a:ext cx="58534" cy="163711"/>
            </a:xfrm>
            <a:custGeom>
              <a:avLst/>
              <a:gdLst>
                <a:gd name="connsiteX0" fmla="*/ 55592 w 58534"/>
                <a:gd name="connsiteY0" fmla="*/ 143907 h 163711"/>
                <a:gd name="connsiteX1" fmla="*/ 58534 w 58534"/>
                <a:gd name="connsiteY1" fmla="*/ 161849 h 163711"/>
                <a:gd name="connsiteX2" fmla="*/ 43166 w 58534"/>
                <a:gd name="connsiteY2" fmla="*/ 163663 h 163711"/>
                <a:gd name="connsiteX3" fmla="*/ 26008 w 58534"/>
                <a:gd name="connsiteY3" fmla="*/ 160158 h 163711"/>
                <a:gd name="connsiteX4" fmla="*/ 17379 w 58534"/>
                <a:gd name="connsiteY4" fmla="*/ 150966 h 163711"/>
                <a:gd name="connsiteX5" fmla="*/ 14928 w 58534"/>
                <a:gd name="connsiteY5" fmla="*/ 126969 h 163711"/>
                <a:gd name="connsiteX6" fmla="*/ 14928 w 58534"/>
                <a:gd name="connsiteY6" fmla="*/ 58337 h 163711"/>
                <a:gd name="connsiteX7" fmla="*/ 0 w 58534"/>
                <a:gd name="connsiteY7" fmla="*/ 58337 h 163711"/>
                <a:gd name="connsiteX8" fmla="*/ 0 w 58534"/>
                <a:gd name="connsiteY8" fmla="*/ 42356 h 163711"/>
                <a:gd name="connsiteX9" fmla="*/ 14928 w 58534"/>
                <a:gd name="connsiteY9" fmla="*/ 42356 h 163711"/>
                <a:gd name="connsiteX10" fmla="*/ 14928 w 58534"/>
                <a:gd name="connsiteY10" fmla="*/ 12501 h 163711"/>
                <a:gd name="connsiteX11" fmla="*/ 35101 w 58534"/>
                <a:gd name="connsiteY11" fmla="*/ 0 h 163711"/>
                <a:gd name="connsiteX12" fmla="*/ 35101 w 58534"/>
                <a:gd name="connsiteY12" fmla="*/ 41939 h 163711"/>
                <a:gd name="connsiteX13" fmla="*/ 55592 w 58534"/>
                <a:gd name="connsiteY13" fmla="*/ 41939 h 163711"/>
                <a:gd name="connsiteX14" fmla="*/ 55592 w 58534"/>
                <a:gd name="connsiteY14" fmla="*/ 57675 h 163711"/>
                <a:gd name="connsiteX15" fmla="*/ 35150 w 58534"/>
                <a:gd name="connsiteY15" fmla="*/ 57675 h 163711"/>
                <a:gd name="connsiteX16" fmla="*/ 35150 w 58534"/>
                <a:gd name="connsiteY16" fmla="*/ 127803 h 163711"/>
                <a:gd name="connsiteX17" fmla="*/ 36229 w 58534"/>
                <a:gd name="connsiteY17" fmla="*/ 138980 h 163711"/>
                <a:gd name="connsiteX18" fmla="*/ 39734 w 58534"/>
                <a:gd name="connsiteY18" fmla="*/ 142926 h 163711"/>
                <a:gd name="connsiteX19" fmla="*/ 46671 w 58534"/>
                <a:gd name="connsiteY19" fmla="*/ 144421 h 163711"/>
                <a:gd name="connsiteX20" fmla="*/ 55594 w 58534"/>
                <a:gd name="connsiteY20" fmla="*/ 143907 h 16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34" h="163711">
                  <a:moveTo>
                    <a:pt x="55592" y="143907"/>
                  </a:moveTo>
                  <a:lnTo>
                    <a:pt x="58534" y="161849"/>
                  </a:lnTo>
                  <a:cubicBezTo>
                    <a:pt x="53485" y="162967"/>
                    <a:pt x="48336" y="163575"/>
                    <a:pt x="43166" y="163663"/>
                  </a:cubicBezTo>
                  <a:cubicBezTo>
                    <a:pt x="37241" y="163975"/>
                    <a:pt x="31335" y="162768"/>
                    <a:pt x="26008" y="160158"/>
                  </a:cubicBezTo>
                  <a:cubicBezTo>
                    <a:pt x="22198" y="158127"/>
                    <a:pt x="19165" y="154896"/>
                    <a:pt x="17379" y="150966"/>
                  </a:cubicBezTo>
                  <a:cubicBezTo>
                    <a:pt x="15267" y="143153"/>
                    <a:pt x="14439" y="135048"/>
                    <a:pt x="14928" y="126969"/>
                  </a:cubicBezTo>
                  <a:lnTo>
                    <a:pt x="1492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928" y="42356"/>
                  </a:lnTo>
                  <a:lnTo>
                    <a:pt x="14928" y="12501"/>
                  </a:lnTo>
                  <a:lnTo>
                    <a:pt x="35101" y="0"/>
                  </a:lnTo>
                  <a:lnTo>
                    <a:pt x="35101" y="41939"/>
                  </a:lnTo>
                  <a:lnTo>
                    <a:pt x="55592" y="41939"/>
                  </a:lnTo>
                  <a:lnTo>
                    <a:pt x="55592" y="57675"/>
                  </a:lnTo>
                  <a:lnTo>
                    <a:pt x="35150" y="57675"/>
                  </a:lnTo>
                  <a:lnTo>
                    <a:pt x="35150" y="127803"/>
                  </a:lnTo>
                  <a:cubicBezTo>
                    <a:pt x="34932" y="131562"/>
                    <a:pt x="35296" y="135332"/>
                    <a:pt x="36229" y="138980"/>
                  </a:cubicBezTo>
                  <a:cubicBezTo>
                    <a:pt x="36929" y="140646"/>
                    <a:pt x="38162" y="142034"/>
                    <a:pt x="39734" y="142926"/>
                  </a:cubicBezTo>
                  <a:cubicBezTo>
                    <a:pt x="41873" y="144032"/>
                    <a:pt x="44267" y="144548"/>
                    <a:pt x="46671" y="144421"/>
                  </a:cubicBezTo>
                  <a:cubicBezTo>
                    <a:pt x="49654" y="144446"/>
                    <a:pt x="52634" y="144274"/>
                    <a:pt x="55594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0" name="Freeform 869">
              <a:extLst>
                <a:ext uri="{FF2B5EF4-FFF2-40B4-BE49-F238E27FC236}">
                  <a16:creationId xmlns:a16="http://schemas.microsoft.com/office/drawing/2014/main" id="{6A093AF0-9CDE-F4CB-AC9C-F13B8067E018}"/>
                </a:ext>
              </a:extLst>
            </p:cNvPr>
            <p:cNvSpPr/>
            <p:nvPr/>
          </p:nvSpPr>
          <p:spPr>
            <a:xfrm>
              <a:off x="11329514" y="3752110"/>
              <a:ext cx="20296" cy="165525"/>
            </a:xfrm>
            <a:custGeom>
              <a:avLst/>
              <a:gdLst>
                <a:gd name="connsiteX0" fmla="*/ 0 w 20296"/>
                <a:gd name="connsiteY0" fmla="*/ 23359 h 165525"/>
                <a:gd name="connsiteX1" fmla="*/ 0 w 20296"/>
                <a:gd name="connsiteY1" fmla="*/ 0 h 165525"/>
                <a:gd name="connsiteX2" fmla="*/ 20296 w 20296"/>
                <a:gd name="connsiteY2" fmla="*/ 0 h 165525"/>
                <a:gd name="connsiteX3" fmla="*/ 20296 w 20296"/>
                <a:gd name="connsiteY3" fmla="*/ 23359 h 165525"/>
                <a:gd name="connsiteX4" fmla="*/ 0 w 20296"/>
                <a:gd name="connsiteY4" fmla="*/ 165526 h 165525"/>
                <a:gd name="connsiteX5" fmla="*/ 0 w 20296"/>
                <a:gd name="connsiteY5" fmla="*/ 45616 h 165525"/>
                <a:gd name="connsiteX6" fmla="*/ 20296 w 20296"/>
                <a:gd name="connsiteY6" fmla="*/ 45616 h 165525"/>
                <a:gd name="connsiteX7" fmla="*/ 20296 w 20296"/>
                <a:gd name="connsiteY7" fmla="*/ 165452 h 16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6" h="165525">
                  <a:moveTo>
                    <a:pt x="0" y="23359"/>
                  </a:moveTo>
                  <a:lnTo>
                    <a:pt x="0" y="0"/>
                  </a:lnTo>
                  <a:lnTo>
                    <a:pt x="20296" y="0"/>
                  </a:lnTo>
                  <a:lnTo>
                    <a:pt x="20296" y="23359"/>
                  </a:lnTo>
                  <a:close/>
                  <a:moveTo>
                    <a:pt x="0" y="165526"/>
                  </a:moveTo>
                  <a:lnTo>
                    <a:pt x="0" y="45616"/>
                  </a:lnTo>
                  <a:lnTo>
                    <a:pt x="20296" y="45616"/>
                  </a:lnTo>
                  <a:lnTo>
                    <a:pt x="20296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1" name="Freeform 870">
              <a:extLst>
                <a:ext uri="{FF2B5EF4-FFF2-40B4-BE49-F238E27FC236}">
                  <a16:creationId xmlns:a16="http://schemas.microsoft.com/office/drawing/2014/main" id="{CEBC01C8-4A3D-25FE-57AD-D2AC98A1E471}"/>
                </a:ext>
              </a:extLst>
            </p:cNvPr>
            <p:cNvSpPr/>
            <p:nvPr/>
          </p:nvSpPr>
          <p:spPr>
            <a:xfrm>
              <a:off x="11373317" y="3794926"/>
              <a:ext cx="112441" cy="125424"/>
            </a:xfrm>
            <a:custGeom>
              <a:avLst/>
              <a:gdLst>
                <a:gd name="connsiteX0" fmla="*/ 0 w 112441"/>
                <a:gd name="connsiteY0" fmla="*/ 62705 h 125424"/>
                <a:gd name="connsiteX1" fmla="*/ 18751 w 112441"/>
                <a:gd name="connsiteY1" fmla="*/ 13339 h 125424"/>
                <a:gd name="connsiteX2" fmla="*/ 56229 w 112441"/>
                <a:gd name="connsiteY2" fmla="*/ 30 h 125424"/>
                <a:gd name="connsiteX3" fmla="*/ 96673 w 112441"/>
                <a:gd name="connsiteY3" fmla="*/ 16232 h 125424"/>
                <a:gd name="connsiteX4" fmla="*/ 112336 w 112441"/>
                <a:gd name="connsiteY4" fmla="*/ 61039 h 125424"/>
                <a:gd name="connsiteX5" fmla="*/ 105399 w 112441"/>
                <a:gd name="connsiteY5" fmla="*/ 97389 h 125424"/>
                <a:gd name="connsiteX6" fmla="*/ 85153 w 112441"/>
                <a:gd name="connsiteY6" fmla="*/ 118028 h 125424"/>
                <a:gd name="connsiteX7" fmla="*/ 56230 w 112441"/>
                <a:gd name="connsiteY7" fmla="*/ 125381 h 125424"/>
                <a:gd name="connsiteX8" fmla="*/ 15566 w 112441"/>
                <a:gd name="connsiteY8" fmla="*/ 109253 h 125424"/>
                <a:gd name="connsiteX9" fmla="*/ 0 w 112441"/>
                <a:gd name="connsiteY9" fmla="*/ 62705 h 125424"/>
                <a:gd name="connsiteX10" fmla="*/ 20859 w 112441"/>
                <a:gd name="connsiteY10" fmla="*/ 62705 h 125424"/>
                <a:gd name="connsiteX11" fmla="*/ 30934 w 112441"/>
                <a:gd name="connsiteY11" fmla="*/ 97218 h 125424"/>
                <a:gd name="connsiteX12" fmla="*/ 78094 w 112441"/>
                <a:gd name="connsiteY12" fmla="*/ 100477 h 125424"/>
                <a:gd name="connsiteX13" fmla="*/ 81355 w 112441"/>
                <a:gd name="connsiteY13" fmla="*/ 97218 h 125424"/>
                <a:gd name="connsiteX14" fmla="*/ 91403 w 112441"/>
                <a:gd name="connsiteY14" fmla="*/ 62093 h 125424"/>
                <a:gd name="connsiteX15" fmla="*/ 81280 w 112441"/>
                <a:gd name="connsiteY15" fmla="*/ 28414 h 125424"/>
                <a:gd name="connsiteX16" fmla="*/ 34291 w 112441"/>
                <a:gd name="connsiteY16" fmla="*/ 25067 h 125424"/>
                <a:gd name="connsiteX17" fmla="*/ 34219 w 112441"/>
                <a:gd name="connsiteY17" fmla="*/ 25129 h 125424"/>
                <a:gd name="connsiteX18" fmla="*/ 30935 w 112441"/>
                <a:gd name="connsiteY18" fmla="*/ 28414 h 125424"/>
                <a:gd name="connsiteX19" fmla="*/ 21129 w 112441"/>
                <a:gd name="connsiteY19" fmla="*/ 62730 h 12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441" h="125424">
                  <a:moveTo>
                    <a:pt x="0" y="62705"/>
                  </a:moveTo>
                  <a:cubicBezTo>
                    <a:pt x="0" y="40465"/>
                    <a:pt x="6250" y="24010"/>
                    <a:pt x="18751" y="13339"/>
                  </a:cubicBezTo>
                  <a:cubicBezTo>
                    <a:pt x="29186" y="4453"/>
                    <a:pt x="42526" y="-284"/>
                    <a:pt x="56229" y="30"/>
                  </a:cubicBezTo>
                  <a:cubicBezTo>
                    <a:pt x="71385" y="-471"/>
                    <a:pt x="86055" y="5406"/>
                    <a:pt x="96673" y="16232"/>
                  </a:cubicBezTo>
                  <a:cubicBezTo>
                    <a:pt x="107658" y="28482"/>
                    <a:pt x="113296" y="44612"/>
                    <a:pt x="112336" y="61039"/>
                  </a:cubicBezTo>
                  <a:cubicBezTo>
                    <a:pt x="112937" y="73534"/>
                    <a:pt x="110560" y="85993"/>
                    <a:pt x="105399" y="97389"/>
                  </a:cubicBezTo>
                  <a:cubicBezTo>
                    <a:pt x="100879" y="106147"/>
                    <a:pt x="93823" y="113340"/>
                    <a:pt x="85153" y="118028"/>
                  </a:cubicBezTo>
                  <a:cubicBezTo>
                    <a:pt x="76305" y="122924"/>
                    <a:pt x="66343" y="125457"/>
                    <a:pt x="56230" y="125381"/>
                  </a:cubicBezTo>
                  <a:cubicBezTo>
                    <a:pt x="41005" y="125991"/>
                    <a:pt x="26234" y="120132"/>
                    <a:pt x="15566" y="109253"/>
                  </a:cubicBezTo>
                  <a:cubicBezTo>
                    <a:pt x="4902" y="98566"/>
                    <a:pt x="0" y="82952"/>
                    <a:pt x="0" y="62705"/>
                  </a:cubicBezTo>
                  <a:close/>
                  <a:moveTo>
                    <a:pt x="20859" y="62705"/>
                  </a:moveTo>
                  <a:cubicBezTo>
                    <a:pt x="20859" y="78025"/>
                    <a:pt x="24168" y="89521"/>
                    <a:pt x="30934" y="97218"/>
                  </a:cubicBezTo>
                  <a:cubicBezTo>
                    <a:pt x="43058" y="111137"/>
                    <a:pt x="64169" y="112596"/>
                    <a:pt x="78094" y="100477"/>
                  </a:cubicBezTo>
                  <a:cubicBezTo>
                    <a:pt x="79247" y="99459"/>
                    <a:pt x="80336" y="98371"/>
                    <a:pt x="81355" y="97218"/>
                  </a:cubicBezTo>
                  <a:cubicBezTo>
                    <a:pt x="88070" y="89554"/>
                    <a:pt x="91420" y="77845"/>
                    <a:pt x="91403" y="62093"/>
                  </a:cubicBezTo>
                  <a:cubicBezTo>
                    <a:pt x="92284" y="50003"/>
                    <a:pt x="88681" y="38014"/>
                    <a:pt x="81280" y="28414"/>
                  </a:cubicBezTo>
                  <a:cubicBezTo>
                    <a:pt x="69229" y="14514"/>
                    <a:pt x="48191" y="13015"/>
                    <a:pt x="34291" y="25067"/>
                  </a:cubicBezTo>
                  <a:cubicBezTo>
                    <a:pt x="34267" y="25087"/>
                    <a:pt x="34243" y="25108"/>
                    <a:pt x="34219" y="25129"/>
                  </a:cubicBezTo>
                  <a:cubicBezTo>
                    <a:pt x="33040" y="26137"/>
                    <a:pt x="31941" y="27235"/>
                    <a:pt x="30935" y="28414"/>
                  </a:cubicBezTo>
                  <a:cubicBezTo>
                    <a:pt x="24168" y="35767"/>
                    <a:pt x="21129" y="47165"/>
                    <a:pt x="21129" y="62730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2" name="Freeform 871">
              <a:extLst>
                <a:ext uri="{FF2B5EF4-FFF2-40B4-BE49-F238E27FC236}">
                  <a16:creationId xmlns:a16="http://schemas.microsoft.com/office/drawing/2014/main" id="{CA8D1B84-546E-6E39-A835-DC5A7BAD1ACC}"/>
                </a:ext>
              </a:extLst>
            </p:cNvPr>
            <p:cNvSpPr/>
            <p:nvPr/>
          </p:nvSpPr>
          <p:spPr>
            <a:xfrm>
              <a:off x="11509282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1964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71" y="18693"/>
                    <a:pt x="95199" y="23791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45" y="18644"/>
                    <a:pt x="56936" y="17370"/>
                    <a:pt x="51964" y="17493"/>
                  </a:cubicBezTo>
                  <a:cubicBezTo>
                    <a:pt x="43734" y="17330"/>
                    <a:pt x="35745" y="20270"/>
                    <a:pt x="29585" y="25728"/>
                  </a:cubicBezTo>
                  <a:cubicBezTo>
                    <a:pt x="23261" y="31244"/>
                    <a:pt x="20099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3" name="Freeform 872">
              <a:extLst>
                <a:ext uri="{FF2B5EF4-FFF2-40B4-BE49-F238E27FC236}">
                  <a16:creationId xmlns:a16="http://schemas.microsoft.com/office/drawing/2014/main" id="{5FB85685-03F5-37F4-3B7D-510C78D145C9}"/>
                </a:ext>
              </a:extLst>
            </p:cNvPr>
            <p:cNvSpPr/>
            <p:nvPr/>
          </p:nvSpPr>
          <p:spPr>
            <a:xfrm>
              <a:off x="11640884" y="3752110"/>
              <a:ext cx="123708" cy="165574"/>
            </a:xfrm>
            <a:custGeom>
              <a:avLst/>
              <a:gdLst>
                <a:gd name="connsiteX0" fmla="*/ 0 w 123708"/>
                <a:gd name="connsiteY0" fmla="*/ 165452 h 165574"/>
                <a:gd name="connsiteX1" fmla="*/ 0 w 123708"/>
                <a:gd name="connsiteY1" fmla="*/ 0 h 165574"/>
                <a:gd name="connsiteX2" fmla="*/ 119714 w 123708"/>
                <a:gd name="connsiteY2" fmla="*/ 0 h 165574"/>
                <a:gd name="connsiteX3" fmla="*/ 119714 w 123708"/>
                <a:gd name="connsiteY3" fmla="*/ 19487 h 165574"/>
                <a:gd name="connsiteX4" fmla="*/ 22158 w 123708"/>
                <a:gd name="connsiteY4" fmla="*/ 19487 h 165574"/>
                <a:gd name="connsiteX5" fmla="*/ 22158 w 123708"/>
                <a:gd name="connsiteY5" fmla="*/ 70299 h 165574"/>
                <a:gd name="connsiteX6" fmla="*/ 113659 w 123708"/>
                <a:gd name="connsiteY6" fmla="*/ 70299 h 165574"/>
                <a:gd name="connsiteX7" fmla="*/ 113659 w 123708"/>
                <a:gd name="connsiteY7" fmla="*/ 89712 h 165574"/>
                <a:gd name="connsiteX8" fmla="*/ 22158 w 123708"/>
                <a:gd name="connsiteY8" fmla="*/ 89712 h 165574"/>
                <a:gd name="connsiteX9" fmla="*/ 22158 w 123708"/>
                <a:gd name="connsiteY9" fmla="*/ 145966 h 165574"/>
                <a:gd name="connsiteX10" fmla="*/ 123709 w 123708"/>
                <a:gd name="connsiteY10" fmla="*/ 145966 h 165574"/>
                <a:gd name="connsiteX11" fmla="*/ 123709 w 123708"/>
                <a:gd name="connsiteY11" fmla="*/ 165575 h 16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08" h="165574">
                  <a:moveTo>
                    <a:pt x="0" y="165452"/>
                  </a:moveTo>
                  <a:lnTo>
                    <a:pt x="0" y="0"/>
                  </a:lnTo>
                  <a:lnTo>
                    <a:pt x="119714" y="0"/>
                  </a:lnTo>
                  <a:lnTo>
                    <a:pt x="119714" y="19487"/>
                  </a:lnTo>
                  <a:lnTo>
                    <a:pt x="22158" y="19487"/>
                  </a:lnTo>
                  <a:lnTo>
                    <a:pt x="22158" y="70299"/>
                  </a:lnTo>
                  <a:lnTo>
                    <a:pt x="113659" y="70299"/>
                  </a:lnTo>
                  <a:lnTo>
                    <a:pt x="113659" y="89712"/>
                  </a:lnTo>
                  <a:lnTo>
                    <a:pt x="22158" y="89712"/>
                  </a:lnTo>
                  <a:lnTo>
                    <a:pt x="22158" y="145966"/>
                  </a:lnTo>
                  <a:lnTo>
                    <a:pt x="123709" y="145966"/>
                  </a:lnTo>
                  <a:lnTo>
                    <a:pt x="123709" y="1655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4" name="Freeform 873">
              <a:extLst>
                <a:ext uri="{FF2B5EF4-FFF2-40B4-BE49-F238E27FC236}">
                  <a16:creationId xmlns:a16="http://schemas.microsoft.com/office/drawing/2014/main" id="{47FE97C7-6DAB-E4CB-0820-315718B35B78}"/>
                </a:ext>
              </a:extLst>
            </p:cNvPr>
            <p:cNvSpPr/>
            <p:nvPr/>
          </p:nvSpPr>
          <p:spPr>
            <a:xfrm>
              <a:off x="11794940" y="3752110"/>
              <a:ext cx="130203" cy="168344"/>
            </a:xfrm>
            <a:custGeom>
              <a:avLst/>
              <a:gdLst>
                <a:gd name="connsiteX0" fmla="*/ 108266 w 130203"/>
                <a:gd name="connsiteY0" fmla="*/ 0 h 168344"/>
                <a:gd name="connsiteX1" fmla="*/ 130130 w 130203"/>
                <a:gd name="connsiteY1" fmla="*/ 0 h 168344"/>
                <a:gd name="connsiteX2" fmla="*/ 130130 w 130203"/>
                <a:gd name="connsiteY2" fmla="*/ 95595 h 168344"/>
                <a:gd name="connsiteX3" fmla="*/ 124517 w 130203"/>
                <a:gd name="connsiteY3" fmla="*/ 135205 h 168344"/>
                <a:gd name="connsiteX4" fmla="*/ 104148 w 130203"/>
                <a:gd name="connsiteY4" fmla="*/ 159079 h 168344"/>
                <a:gd name="connsiteX5" fmla="*/ 65469 w 130203"/>
                <a:gd name="connsiteY5" fmla="*/ 168271 h 168344"/>
                <a:gd name="connsiteX6" fmla="*/ 27476 w 130203"/>
                <a:gd name="connsiteY6" fmla="*/ 160280 h 168344"/>
                <a:gd name="connsiteX7" fmla="*/ 6347 w 130203"/>
                <a:gd name="connsiteY7" fmla="*/ 137093 h 168344"/>
                <a:gd name="connsiteX8" fmla="*/ 97 w 130203"/>
                <a:gd name="connsiteY8" fmla="*/ 95595 h 168344"/>
                <a:gd name="connsiteX9" fmla="*/ 96 w 130203"/>
                <a:gd name="connsiteY9" fmla="*/ 0 h 168344"/>
                <a:gd name="connsiteX10" fmla="*/ 22034 w 130203"/>
                <a:gd name="connsiteY10" fmla="*/ 0 h 168344"/>
                <a:gd name="connsiteX11" fmla="*/ 22034 w 130203"/>
                <a:gd name="connsiteY11" fmla="*/ 95472 h 168344"/>
                <a:gd name="connsiteX12" fmla="*/ 26029 w 130203"/>
                <a:gd name="connsiteY12" fmla="*/ 127337 h 168344"/>
                <a:gd name="connsiteX13" fmla="*/ 39854 w 130203"/>
                <a:gd name="connsiteY13" fmla="*/ 143073 h 168344"/>
                <a:gd name="connsiteX14" fmla="*/ 63729 w 130203"/>
                <a:gd name="connsiteY14" fmla="*/ 148637 h 168344"/>
                <a:gd name="connsiteX15" fmla="*/ 98044 w 130203"/>
                <a:gd name="connsiteY15" fmla="*/ 137705 h 168344"/>
                <a:gd name="connsiteX16" fmla="*/ 108290 w 130203"/>
                <a:gd name="connsiteY16" fmla="*/ 95595 h 16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203" h="168344">
                  <a:moveTo>
                    <a:pt x="108266" y="0"/>
                  </a:moveTo>
                  <a:lnTo>
                    <a:pt x="130130" y="0"/>
                  </a:lnTo>
                  <a:lnTo>
                    <a:pt x="130130" y="95595"/>
                  </a:lnTo>
                  <a:cubicBezTo>
                    <a:pt x="130615" y="109026"/>
                    <a:pt x="128714" y="122437"/>
                    <a:pt x="124517" y="135205"/>
                  </a:cubicBezTo>
                  <a:cubicBezTo>
                    <a:pt x="120559" y="145199"/>
                    <a:pt x="113394" y="153597"/>
                    <a:pt x="104148" y="159079"/>
                  </a:cubicBezTo>
                  <a:cubicBezTo>
                    <a:pt x="92366" y="165696"/>
                    <a:pt x="78967" y="168880"/>
                    <a:pt x="65469" y="168271"/>
                  </a:cubicBezTo>
                  <a:cubicBezTo>
                    <a:pt x="52338" y="168789"/>
                    <a:pt x="39286" y="166043"/>
                    <a:pt x="27476" y="160280"/>
                  </a:cubicBezTo>
                  <a:cubicBezTo>
                    <a:pt x="17931" y="155268"/>
                    <a:pt x="10452" y="147061"/>
                    <a:pt x="6347" y="137093"/>
                  </a:cubicBezTo>
                  <a:cubicBezTo>
                    <a:pt x="1627" y="123787"/>
                    <a:pt x="-495" y="109700"/>
                    <a:pt x="97" y="95595"/>
                  </a:cubicBezTo>
                  <a:lnTo>
                    <a:pt x="96" y="0"/>
                  </a:lnTo>
                  <a:lnTo>
                    <a:pt x="22034" y="0"/>
                  </a:lnTo>
                  <a:lnTo>
                    <a:pt x="22034" y="95472"/>
                  </a:lnTo>
                  <a:cubicBezTo>
                    <a:pt x="21503" y="106245"/>
                    <a:pt x="22855" y="117028"/>
                    <a:pt x="26029" y="127337"/>
                  </a:cubicBezTo>
                  <a:cubicBezTo>
                    <a:pt x="28625" y="134056"/>
                    <a:pt x="33525" y="139633"/>
                    <a:pt x="39854" y="143073"/>
                  </a:cubicBezTo>
                  <a:cubicBezTo>
                    <a:pt x="47186" y="146992"/>
                    <a:pt x="55419" y="148912"/>
                    <a:pt x="63729" y="148637"/>
                  </a:cubicBezTo>
                  <a:cubicBezTo>
                    <a:pt x="79783" y="148637"/>
                    <a:pt x="91279" y="144961"/>
                    <a:pt x="98044" y="137705"/>
                  </a:cubicBezTo>
                  <a:cubicBezTo>
                    <a:pt x="104809" y="130450"/>
                    <a:pt x="108290" y="116331"/>
                    <a:pt x="108290" y="9559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5" name="Freeform 874">
              <a:extLst>
                <a:ext uri="{FF2B5EF4-FFF2-40B4-BE49-F238E27FC236}">
                  <a16:creationId xmlns:a16="http://schemas.microsoft.com/office/drawing/2014/main" id="{FB3F1BD1-E568-719E-68BC-498DCCE51867}"/>
                </a:ext>
              </a:extLst>
            </p:cNvPr>
            <p:cNvSpPr/>
            <p:nvPr/>
          </p:nvSpPr>
          <p:spPr>
            <a:xfrm>
              <a:off x="3410843" y="3060862"/>
              <a:ext cx="476086" cy="821035"/>
            </a:xfrm>
            <a:custGeom>
              <a:avLst/>
              <a:gdLst>
                <a:gd name="connsiteX0" fmla="*/ 476086 w 476086"/>
                <a:gd name="connsiteY0" fmla="*/ 0 h 821035"/>
                <a:gd name="connsiteX1" fmla="*/ 476086 w 476086"/>
                <a:gd name="connsiteY1" fmla="*/ 163491 h 821035"/>
                <a:gd name="connsiteX2" fmla="*/ 326836 w 476086"/>
                <a:gd name="connsiteY2" fmla="*/ 163491 h 821035"/>
                <a:gd name="connsiteX3" fmla="*/ 326836 w 476086"/>
                <a:gd name="connsiteY3" fmla="*/ 821036 h 821035"/>
                <a:gd name="connsiteX4" fmla="*/ 150035 w 476086"/>
                <a:gd name="connsiteY4" fmla="*/ 821036 h 821035"/>
                <a:gd name="connsiteX5" fmla="*/ 150035 w 476086"/>
                <a:gd name="connsiteY5" fmla="*/ 163491 h 821035"/>
                <a:gd name="connsiteX6" fmla="*/ 0 w 476086"/>
                <a:gd name="connsiteY6" fmla="*/ 163491 h 821035"/>
                <a:gd name="connsiteX7" fmla="*/ 0 w 476086"/>
                <a:gd name="connsiteY7" fmla="*/ 0 h 821035"/>
                <a:gd name="connsiteX8" fmla="*/ 476086 w 476086"/>
                <a:gd name="connsiteY8" fmla="*/ 0 h 8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086" h="821035">
                  <a:moveTo>
                    <a:pt x="476086" y="0"/>
                  </a:moveTo>
                  <a:lnTo>
                    <a:pt x="476086" y="163491"/>
                  </a:lnTo>
                  <a:lnTo>
                    <a:pt x="326836" y="163491"/>
                  </a:lnTo>
                  <a:lnTo>
                    <a:pt x="326836" y="821036"/>
                  </a:lnTo>
                  <a:lnTo>
                    <a:pt x="150035" y="821036"/>
                  </a:lnTo>
                  <a:lnTo>
                    <a:pt x="150035" y="163491"/>
                  </a:lnTo>
                  <a:lnTo>
                    <a:pt x="0" y="163491"/>
                  </a:lnTo>
                  <a:lnTo>
                    <a:pt x="0" y="0"/>
                  </a:lnTo>
                  <a:lnTo>
                    <a:pt x="476086" y="0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6" name="Freeform 875">
              <a:extLst>
                <a:ext uri="{FF2B5EF4-FFF2-40B4-BE49-F238E27FC236}">
                  <a16:creationId xmlns:a16="http://schemas.microsoft.com/office/drawing/2014/main" id="{0610BAFB-04E4-13A9-6375-F99816DD4B27}"/>
                </a:ext>
              </a:extLst>
            </p:cNvPr>
            <p:cNvSpPr/>
            <p:nvPr/>
          </p:nvSpPr>
          <p:spPr>
            <a:xfrm>
              <a:off x="3868790" y="3620066"/>
              <a:ext cx="380687" cy="260875"/>
            </a:xfrm>
            <a:custGeom>
              <a:avLst/>
              <a:gdLst>
                <a:gd name="connsiteX0" fmla="*/ 192979 w 380687"/>
                <a:gd name="connsiteY0" fmla="*/ 0 h 260875"/>
                <a:gd name="connsiteX1" fmla="*/ 168247 w 380687"/>
                <a:gd name="connsiteY1" fmla="*/ 7868 h 260875"/>
                <a:gd name="connsiteX2" fmla="*/ 44905 w 380687"/>
                <a:gd name="connsiteY2" fmla="*/ 31669 h 260875"/>
                <a:gd name="connsiteX3" fmla="*/ 0 w 380687"/>
                <a:gd name="connsiteY3" fmla="*/ 32796 h 260875"/>
                <a:gd name="connsiteX4" fmla="*/ 162536 w 380687"/>
                <a:gd name="connsiteY4" fmla="*/ 260875 h 260875"/>
                <a:gd name="connsiteX5" fmla="*/ 380688 w 380687"/>
                <a:gd name="connsiteY5" fmla="*/ 260875 h 26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87" h="260875">
                  <a:moveTo>
                    <a:pt x="192979" y="0"/>
                  </a:moveTo>
                  <a:lnTo>
                    <a:pt x="168247" y="7868"/>
                  </a:lnTo>
                  <a:cubicBezTo>
                    <a:pt x="128197" y="20566"/>
                    <a:pt x="86804" y="28553"/>
                    <a:pt x="44905" y="31669"/>
                  </a:cubicBezTo>
                  <a:lnTo>
                    <a:pt x="0" y="32796"/>
                  </a:lnTo>
                  <a:lnTo>
                    <a:pt x="162536" y="260875"/>
                  </a:lnTo>
                  <a:lnTo>
                    <a:pt x="380688" y="260875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DF151876-8FE5-51E7-A279-CDA5EC220310}"/>
                </a:ext>
              </a:extLst>
            </p:cNvPr>
            <p:cNvSpPr/>
            <p:nvPr/>
          </p:nvSpPr>
          <p:spPr>
            <a:xfrm>
              <a:off x="3384248" y="3720906"/>
              <a:ext cx="142656" cy="127729"/>
            </a:xfrm>
            <a:custGeom>
              <a:avLst/>
              <a:gdLst>
                <a:gd name="connsiteX0" fmla="*/ 142657 w 142656"/>
                <a:gd name="connsiteY0" fmla="*/ 50396 h 127729"/>
                <a:gd name="connsiteX1" fmla="*/ 90055 w 142656"/>
                <a:gd name="connsiteY1" fmla="*/ 47307 h 127729"/>
                <a:gd name="connsiteX2" fmla="*/ 81672 w 142656"/>
                <a:gd name="connsiteY2" fmla="*/ 0 h 127729"/>
                <a:gd name="connsiteX3" fmla="*/ 55371 w 142656"/>
                <a:gd name="connsiteY3" fmla="*/ 45346 h 127729"/>
                <a:gd name="connsiteX4" fmla="*/ 0 w 142656"/>
                <a:gd name="connsiteY4" fmla="*/ 42135 h 127729"/>
                <a:gd name="connsiteX5" fmla="*/ 38434 w 142656"/>
                <a:gd name="connsiteY5" fmla="*/ 75030 h 127729"/>
                <a:gd name="connsiteX6" fmla="*/ 12084 w 142656"/>
                <a:gd name="connsiteY6" fmla="*/ 121969 h 127729"/>
                <a:gd name="connsiteX7" fmla="*/ 62234 w 142656"/>
                <a:gd name="connsiteY7" fmla="*/ 95791 h 127729"/>
                <a:gd name="connsiteX8" fmla="*/ 111772 w 142656"/>
                <a:gd name="connsiteY8" fmla="*/ 127729 h 127729"/>
                <a:gd name="connsiteX9" fmla="*/ 96502 w 142656"/>
                <a:gd name="connsiteY9" fmla="*/ 80030 h 127729"/>
                <a:gd name="connsiteX10" fmla="*/ 142657 w 142656"/>
                <a:gd name="connsiteY10" fmla="*/ 50396 h 1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56" h="127729">
                  <a:moveTo>
                    <a:pt x="142657" y="50396"/>
                  </a:moveTo>
                  <a:lnTo>
                    <a:pt x="90055" y="47307"/>
                  </a:lnTo>
                  <a:lnTo>
                    <a:pt x="81672" y="0"/>
                  </a:lnTo>
                  <a:lnTo>
                    <a:pt x="55371" y="45346"/>
                  </a:lnTo>
                  <a:lnTo>
                    <a:pt x="0" y="42135"/>
                  </a:lnTo>
                  <a:lnTo>
                    <a:pt x="38434" y="75030"/>
                  </a:lnTo>
                  <a:lnTo>
                    <a:pt x="12084" y="121969"/>
                  </a:lnTo>
                  <a:lnTo>
                    <a:pt x="62234" y="95791"/>
                  </a:lnTo>
                  <a:lnTo>
                    <a:pt x="111772" y="127729"/>
                  </a:lnTo>
                  <a:lnTo>
                    <a:pt x="96502" y="80030"/>
                  </a:lnTo>
                  <a:lnTo>
                    <a:pt x="142657" y="50396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8" name="Freeform 877">
              <a:extLst>
                <a:ext uri="{FF2B5EF4-FFF2-40B4-BE49-F238E27FC236}">
                  <a16:creationId xmlns:a16="http://schemas.microsoft.com/office/drawing/2014/main" id="{A8B3E7CD-A677-EB0A-3BC8-15A3DBA68229}"/>
                </a:ext>
              </a:extLst>
            </p:cNvPr>
            <p:cNvSpPr/>
            <p:nvPr/>
          </p:nvSpPr>
          <p:spPr>
            <a:xfrm>
              <a:off x="3244924" y="3563077"/>
              <a:ext cx="133023" cy="114713"/>
            </a:xfrm>
            <a:custGeom>
              <a:avLst/>
              <a:gdLst>
                <a:gd name="connsiteX0" fmla="*/ 133024 w 133023"/>
                <a:gd name="connsiteY0" fmla="*/ 45518 h 114713"/>
                <a:gd name="connsiteX1" fmla="*/ 83927 w 133023"/>
                <a:gd name="connsiteY1" fmla="*/ 42674 h 114713"/>
                <a:gd name="connsiteX2" fmla="*/ 76035 w 133023"/>
                <a:gd name="connsiteY2" fmla="*/ 0 h 114713"/>
                <a:gd name="connsiteX3" fmla="*/ 51621 w 133023"/>
                <a:gd name="connsiteY3" fmla="*/ 40812 h 114713"/>
                <a:gd name="connsiteX4" fmla="*/ 0 w 133023"/>
                <a:gd name="connsiteY4" fmla="*/ 37797 h 114713"/>
                <a:gd name="connsiteX5" fmla="*/ 35860 w 133023"/>
                <a:gd name="connsiteY5" fmla="*/ 67529 h 114713"/>
                <a:gd name="connsiteX6" fmla="*/ 4216 w 133023"/>
                <a:gd name="connsiteY6" fmla="*/ 109346 h 114713"/>
                <a:gd name="connsiteX7" fmla="*/ 58068 w 133023"/>
                <a:gd name="connsiteY7" fmla="*/ 86256 h 114713"/>
                <a:gd name="connsiteX8" fmla="*/ 97017 w 133023"/>
                <a:gd name="connsiteY8" fmla="*/ 114714 h 114713"/>
                <a:gd name="connsiteX9" fmla="*/ 90006 w 133023"/>
                <a:gd name="connsiteY9" fmla="*/ 72113 h 114713"/>
                <a:gd name="connsiteX10" fmla="*/ 133024 w 133023"/>
                <a:gd name="connsiteY10" fmla="*/ 45518 h 11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023" h="114713">
                  <a:moveTo>
                    <a:pt x="133024" y="45518"/>
                  </a:moveTo>
                  <a:lnTo>
                    <a:pt x="83927" y="42674"/>
                  </a:lnTo>
                  <a:lnTo>
                    <a:pt x="76035" y="0"/>
                  </a:lnTo>
                  <a:lnTo>
                    <a:pt x="51621" y="40812"/>
                  </a:lnTo>
                  <a:lnTo>
                    <a:pt x="0" y="37797"/>
                  </a:lnTo>
                  <a:lnTo>
                    <a:pt x="35860" y="67529"/>
                  </a:lnTo>
                  <a:lnTo>
                    <a:pt x="4216" y="109346"/>
                  </a:lnTo>
                  <a:lnTo>
                    <a:pt x="58068" y="86256"/>
                  </a:lnTo>
                  <a:lnTo>
                    <a:pt x="97017" y="114714"/>
                  </a:lnTo>
                  <a:lnTo>
                    <a:pt x="90006" y="72113"/>
                  </a:lnTo>
                  <a:lnTo>
                    <a:pt x="133024" y="45518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9" name="Freeform 878">
              <a:extLst>
                <a:ext uri="{FF2B5EF4-FFF2-40B4-BE49-F238E27FC236}">
                  <a16:creationId xmlns:a16="http://schemas.microsoft.com/office/drawing/2014/main" id="{4AC63C53-5956-7734-9E13-B25FDFF35973}"/>
                </a:ext>
              </a:extLst>
            </p:cNvPr>
            <p:cNvSpPr/>
            <p:nvPr/>
          </p:nvSpPr>
          <p:spPr>
            <a:xfrm>
              <a:off x="3241223" y="3392821"/>
              <a:ext cx="119812" cy="97874"/>
            </a:xfrm>
            <a:custGeom>
              <a:avLst/>
              <a:gdLst>
                <a:gd name="connsiteX0" fmla="*/ 119812 w 119812"/>
                <a:gd name="connsiteY0" fmla="*/ 38973 h 97874"/>
                <a:gd name="connsiteX1" fmla="*/ 75618 w 119812"/>
                <a:gd name="connsiteY1" fmla="*/ 36424 h 97874"/>
                <a:gd name="connsiteX2" fmla="*/ 68363 w 119812"/>
                <a:gd name="connsiteY2" fmla="*/ 0 h 97874"/>
                <a:gd name="connsiteX3" fmla="*/ 46523 w 119812"/>
                <a:gd name="connsiteY3" fmla="*/ 34757 h 97874"/>
                <a:gd name="connsiteX4" fmla="*/ 0 w 119812"/>
                <a:gd name="connsiteY4" fmla="*/ 32012 h 97874"/>
                <a:gd name="connsiteX5" fmla="*/ 32380 w 119812"/>
                <a:gd name="connsiteY5" fmla="*/ 57479 h 97874"/>
                <a:gd name="connsiteX6" fmla="*/ 3995 w 119812"/>
                <a:gd name="connsiteY6" fmla="*/ 92996 h 97874"/>
                <a:gd name="connsiteX7" fmla="*/ 52479 w 119812"/>
                <a:gd name="connsiteY7" fmla="*/ 73485 h 97874"/>
                <a:gd name="connsiteX8" fmla="*/ 87628 w 119812"/>
                <a:gd name="connsiteY8" fmla="*/ 97874 h 97874"/>
                <a:gd name="connsiteX9" fmla="*/ 81157 w 119812"/>
                <a:gd name="connsiteY9" fmla="*/ 61524 h 97874"/>
                <a:gd name="connsiteX10" fmla="*/ 119812 w 119812"/>
                <a:gd name="connsiteY10" fmla="*/ 38973 h 9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812" h="97874">
                  <a:moveTo>
                    <a:pt x="119812" y="38973"/>
                  </a:moveTo>
                  <a:lnTo>
                    <a:pt x="75618" y="36424"/>
                  </a:lnTo>
                  <a:lnTo>
                    <a:pt x="68363" y="0"/>
                  </a:lnTo>
                  <a:lnTo>
                    <a:pt x="46523" y="34757"/>
                  </a:lnTo>
                  <a:lnTo>
                    <a:pt x="0" y="32012"/>
                  </a:lnTo>
                  <a:lnTo>
                    <a:pt x="32380" y="57479"/>
                  </a:lnTo>
                  <a:lnTo>
                    <a:pt x="3995" y="92996"/>
                  </a:lnTo>
                  <a:lnTo>
                    <a:pt x="52479" y="73485"/>
                  </a:lnTo>
                  <a:lnTo>
                    <a:pt x="87628" y="97874"/>
                  </a:lnTo>
                  <a:lnTo>
                    <a:pt x="81157" y="61524"/>
                  </a:lnTo>
                  <a:lnTo>
                    <a:pt x="119812" y="3897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0" name="Freeform 879">
              <a:extLst>
                <a:ext uri="{FF2B5EF4-FFF2-40B4-BE49-F238E27FC236}">
                  <a16:creationId xmlns:a16="http://schemas.microsoft.com/office/drawing/2014/main" id="{9EF87DEB-080D-4E2E-45B7-A4B18C988482}"/>
                </a:ext>
              </a:extLst>
            </p:cNvPr>
            <p:cNvSpPr/>
            <p:nvPr/>
          </p:nvSpPr>
          <p:spPr>
            <a:xfrm>
              <a:off x="3339441" y="3263964"/>
              <a:ext cx="104222" cy="77235"/>
            </a:xfrm>
            <a:custGeom>
              <a:avLst/>
              <a:gdLst>
                <a:gd name="connsiteX0" fmla="*/ 104223 w 104222"/>
                <a:gd name="connsiteY0" fmla="*/ 30933 h 77235"/>
                <a:gd name="connsiteX1" fmla="*/ 65813 w 104222"/>
                <a:gd name="connsiteY1" fmla="*/ 28752 h 77235"/>
                <a:gd name="connsiteX2" fmla="*/ 59318 w 104222"/>
                <a:gd name="connsiteY2" fmla="*/ 0 h 77235"/>
                <a:gd name="connsiteX3" fmla="*/ 40518 w 104222"/>
                <a:gd name="connsiteY3" fmla="*/ 27257 h 77235"/>
                <a:gd name="connsiteX4" fmla="*/ 0 w 104222"/>
                <a:gd name="connsiteY4" fmla="*/ 24879 h 77235"/>
                <a:gd name="connsiteX5" fmla="*/ 28262 w 104222"/>
                <a:gd name="connsiteY5" fmla="*/ 45101 h 77235"/>
                <a:gd name="connsiteX6" fmla="*/ 3750 w 104222"/>
                <a:gd name="connsiteY6" fmla="*/ 72995 h 77235"/>
                <a:gd name="connsiteX7" fmla="*/ 45812 w 104222"/>
                <a:gd name="connsiteY7" fmla="*/ 57823 h 77235"/>
                <a:gd name="connsiteX8" fmla="*/ 76525 w 104222"/>
                <a:gd name="connsiteY8" fmla="*/ 77236 h 77235"/>
                <a:gd name="connsiteX9" fmla="*/ 70740 w 104222"/>
                <a:gd name="connsiteY9" fmla="*/ 48557 h 77235"/>
                <a:gd name="connsiteX10" fmla="*/ 104223 w 104222"/>
                <a:gd name="connsiteY10" fmla="*/ 30933 h 7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222" h="77235">
                  <a:moveTo>
                    <a:pt x="104223" y="30933"/>
                  </a:moveTo>
                  <a:lnTo>
                    <a:pt x="65813" y="28752"/>
                  </a:lnTo>
                  <a:lnTo>
                    <a:pt x="59318" y="0"/>
                  </a:lnTo>
                  <a:lnTo>
                    <a:pt x="40518" y="27257"/>
                  </a:lnTo>
                  <a:lnTo>
                    <a:pt x="0" y="24879"/>
                  </a:lnTo>
                  <a:lnTo>
                    <a:pt x="28262" y="45101"/>
                  </a:lnTo>
                  <a:lnTo>
                    <a:pt x="3750" y="72995"/>
                  </a:lnTo>
                  <a:lnTo>
                    <a:pt x="45812" y="57823"/>
                  </a:lnTo>
                  <a:lnTo>
                    <a:pt x="76525" y="77236"/>
                  </a:lnTo>
                  <a:lnTo>
                    <a:pt x="70740" y="48557"/>
                  </a:lnTo>
                  <a:lnTo>
                    <a:pt x="104223" y="3093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1" name="Freeform 880">
              <a:extLst>
                <a:ext uri="{FF2B5EF4-FFF2-40B4-BE49-F238E27FC236}">
                  <a16:creationId xmlns:a16="http://schemas.microsoft.com/office/drawing/2014/main" id="{9B70A298-A3D1-F889-147E-96B50D48153A}"/>
                </a:ext>
              </a:extLst>
            </p:cNvPr>
            <p:cNvSpPr/>
            <p:nvPr/>
          </p:nvSpPr>
          <p:spPr>
            <a:xfrm>
              <a:off x="3754150" y="3062014"/>
              <a:ext cx="470419" cy="575419"/>
            </a:xfrm>
            <a:custGeom>
              <a:avLst/>
              <a:gdLst>
                <a:gd name="connsiteX0" fmla="*/ 447481 w 470419"/>
                <a:gd name="connsiteY0" fmla="*/ 168516 h 575419"/>
                <a:gd name="connsiteX1" fmla="*/ 382036 w 470419"/>
                <a:gd name="connsiteY1" fmla="*/ 78706 h 575419"/>
                <a:gd name="connsiteX2" fmla="*/ 278524 w 470419"/>
                <a:gd name="connsiteY2" fmla="*/ 20565 h 575419"/>
                <a:gd name="connsiteX3" fmla="*/ 149986 w 470419"/>
                <a:gd name="connsiteY3" fmla="*/ 0 h 575419"/>
                <a:gd name="connsiteX4" fmla="*/ 149986 w 470419"/>
                <a:gd name="connsiteY4" fmla="*/ 163222 h 575419"/>
                <a:gd name="connsiteX5" fmla="*/ 236658 w 470419"/>
                <a:gd name="connsiteY5" fmla="*/ 195087 h 575419"/>
                <a:gd name="connsiteX6" fmla="*/ 278328 w 470419"/>
                <a:gd name="connsiteY6" fmla="*/ 287593 h 575419"/>
                <a:gd name="connsiteX7" fmla="*/ 278328 w 470419"/>
                <a:gd name="connsiteY7" fmla="*/ 290265 h 575419"/>
                <a:gd name="connsiteX8" fmla="*/ 238766 w 470419"/>
                <a:gd name="connsiteY8" fmla="*/ 378996 h 575419"/>
                <a:gd name="connsiteX9" fmla="*/ 128023 w 470419"/>
                <a:gd name="connsiteY9" fmla="*/ 414783 h 575419"/>
                <a:gd name="connsiteX10" fmla="*/ 0 w 470419"/>
                <a:gd name="connsiteY10" fmla="*/ 414783 h 575419"/>
                <a:gd name="connsiteX11" fmla="*/ 0 w 470419"/>
                <a:gd name="connsiteY11" fmla="*/ 575407 h 575419"/>
                <a:gd name="connsiteX12" fmla="*/ 121847 w 470419"/>
                <a:gd name="connsiteY12" fmla="*/ 575407 h 575419"/>
                <a:gd name="connsiteX13" fmla="*/ 257959 w 470419"/>
                <a:gd name="connsiteY13" fmla="*/ 557219 h 575419"/>
                <a:gd name="connsiteX14" fmla="*/ 368849 w 470419"/>
                <a:gd name="connsiteY14" fmla="*/ 502608 h 575419"/>
                <a:gd name="connsiteX15" fmla="*/ 443388 w 470419"/>
                <a:gd name="connsiteY15" fmla="*/ 412234 h 575419"/>
                <a:gd name="connsiteX16" fmla="*/ 470351 w 470419"/>
                <a:gd name="connsiteY16" fmla="*/ 286539 h 575419"/>
                <a:gd name="connsiteX17" fmla="*/ 470350 w 470419"/>
                <a:gd name="connsiteY17" fmla="*/ 284505 h 575419"/>
                <a:gd name="connsiteX18" fmla="*/ 447481 w 470419"/>
                <a:gd name="connsiteY18" fmla="*/ 168516 h 57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0419" h="575419">
                  <a:moveTo>
                    <a:pt x="447481" y="168516"/>
                  </a:moveTo>
                  <a:cubicBezTo>
                    <a:pt x="432563" y="134116"/>
                    <a:pt x="410213" y="103445"/>
                    <a:pt x="382036" y="78706"/>
                  </a:cubicBezTo>
                  <a:cubicBezTo>
                    <a:pt x="351869" y="52454"/>
                    <a:pt x="316640" y="32666"/>
                    <a:pt x="278524" y="20565"/>
                  </a:cubicBezTo>
                  <a:cubicBezTo>
                    <a:pt x="236957" y="7279"/>
                    <a:pt x="193623" y="346"/>
                    <a:pt x="149986" y="0"/>
                  </a:cubicBezTo>
                  <a:lnTo>
                    <a:pt x="149986" y="163222"/>
                  </a:lnTo>
                  <a:cubicBezTo>
                    <a:pt x="181316" y="165398"/>
                    <a:pt x="211379" y="176451"/>
                    <a:pt x="236658" y="195087"/>
                  </a:cubicBezTo>
                  <a:cubicBezTo>
                    <a:pt x="264438" y="216020"/>
                    <a:pt x="278328" y="246855"/>
                    <a:pt x="278328" y="287593"/>
                  </a:cubicBezTo>
                  <a:lnTo>
                    <a:pt x="278328" y="290265"/>
                  </a:lnTo>
                  <a:cubicBezTo>
                    <a:pt x="278890" y="324233"/>
                    <a:pt x="264409" y="356712"/>
                    <a:pt x="238766" y="378996"/>
                  </a:cubicBezTo>
                  <a:cubicBezTo>
                    <a:pt x="212539" y="402854"/>
                    <a:pt x="175625" y="414783"/>
                    <a:pt x="128023" y="414783"/>
                  </a:cubicBezTo>
                  <a:lnTo>
                    <a:pt x="0" y="414783"/>
                  </a:lnTo>
                  <a:lnTo>
                    <a:pt x="0" y="575407"/>
                  </a:lnTo>
                  <a:lnTo>
                    <a:pt x="121847" y="575407"/>
                  </a:lnTo>
                  <a:cubicBezTo>
                    <a:pt x="167845" y="575746"/>
                    <a:pt x="213663" y="569624"/>
                    <a:pt x="257959" y="557219"/>
                  </a:cubicBezTo>
                  <a:cubicBezTo>
                    <a:pt x="298033" y="546165"/>
                    <a:pt x="335657" y="527636"/>
                    <a:pt x="368849" y="502608"/>
                  </a:cubicBezTo>
                  <a:cubicBezTo>
                    <a:pt x="400267" y="478567"/>
                    <a:pt x="425765" y="447653"/>
                    <a:pt x="443388" y="412234"/>
                  </a:cubicBezTo>
                  <a:cubicBezTo>
                    <a:pt x="462080" y="373020"/>
                    <a:pt x="471315" y="329969"/>
                    <a:pt x="470351" y="286539"/>
                  </a:cubicBezTo>
                  <a:lnTo>
                    <a:pt x="470350" y="284505"/>
                  </a:lnTo>
                  <a:cubicBezTo>
                    <a:pt x="470886" y="244671"/>
                    <a:pt x="463096" y="205165"/>
                    <a:pt x="447481" y="168516"/>
                  </a:cubicBez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2" name="Freeform 881">
              <a:extLst>
                <a:ext uri="{FF2B5EF4-FFF2-40B4-BE49-F238E27FC236}">
                  <a16:creationId xmlns:a16="http://schemas.microsoft.com/office/drawing/2014/main" id="{5DFBEF48-D4FF-5DCC-E293-0D5CCD61FA3E}"/>
                </a:ext>
              </a:extLst>
            </p:cNvPr>
            <p:cNvSpPr/>
            <p:nvPr/>
          </p:nvSpPr>
          <p:spPr>
            <a:xfrm>
              <a:off x="4386056" y="3386512"/>
              <a:ext cx="147299" cy="185879"/>
            </a:xfrm>
            <a:custGeom>
              <a:avLst/>
              <a:gdLst>
                <a:gd name="connsiteX0" fmla="*/ 0 w 147299"/>
                <a:gd name="connsiteY0" fmla="*/ 9 h 185879"/>
                <a:gd name="connsiteX1" fmla="*/ 75986 w 147299"/>
                <a:gd name="connsiteY1" fmla="*/ 9 h 185879"/>
                <a:gd name="connsiteX2" fmla="*/ 105742 w 147299"/>
                <a:gd name="connsiteY2" fmla="*/ 4642 h 185879"/>
                <a:gd name="connsiteX3" fmla="*/ 128293 w 147299"/>
                <a:gd name="connsiteY3" fmla="*/ 17805 h 185879"/>
                <a:gd name="connsiteX4" fmla="*/ 142387 w 147299"/>
                <a:gd name="connsiteY4" fmla="*/ 38149 h 185879"/>
                <a:gd name="connsiteX5" fmla="*/ 147289 w 147299"/>
                <a:gd name="connsiteY5" fmla="*/ 64327 h 185879"/>
                <a:gd name="connsiteX6" fmla="*/ 147289 w 147299"/>
                <a:gd name="connsiteY6" fmla="*/ 64842 h 185879"/>
                <a:gd name="connsiteX7" fmla="*/ 141333 w 147299"/>
                <a:gd name="connsiteY7" fmla="*/ 93300 h 185879"/>
                <a:gd name="connsiteX8" fmla="*/ 125229 w 147299"/>
                <a:gd name="connsiteY8" fmla="*/ 113742 h 185879"/>
                <a:gd name="connsiteX9" fmla="*/ 101428 w 147299"/>
                <a:gd name="connsiteY9" fmla="*/ 126121 h 185879"/>
                <a:gd name="connsiteX10" fmla="*/ 72015 w 147299"/>
                <a:gd name="connsiteY10" fmla="*/ 130239 h 185879"/>
                <a:gd name="connsiteX11" fmla="*/ 40959 w 147299"/>
                <a:gd name="connsiteY11" fmla="*/ 130239 h 185879"/>
                <a:gd name="connsiteX12" fmla="*/ 40959 w 147299"/>
                <a:gd name="connsiteY12" fmla="*/ 185880 h 185879"/>
                <a:gd name="connsiteX13" fmla="*/ 25 w 147299"/>
                <a:gd name="connsiteY13" fmla="*/ 185880 h 185879"/>
                <a:gd name="connsiteX14" fmla="*/ 73338 w 147299"/>
                <a:gd name="connsiteY14" fmla="*/ 93815 h 185879"/>
                <a:gd name="connsiteX15" fmla="*/ 97139 w 147299"/>
                <a:gd name="connsiteY15" fmla="*/ 85726 h 185879"/>
                <a:gd name="connsiteX16" fmla="*/ 105644 w 147299"/>
                <a:gd name="connsiteY16" fmla="*/ 65676 h 185879"/>
                <a:gd name="connsiteX17" fmla="*/ 105644 w 147299"/>
                <a:gd name="connsiteY17" fmla="*/ 65161 h 185879"/>
                <a:gd name="connsiteX18" fmla="*/ 96722 w 147299"/>
                <a:gd name="connsiteY18" fmla="*/ 44154 h 185879"/>
                <a:gd name="connsiteX19" fmla="*/ 72505 w 147299"/>
                <a:gd name="connsiteY19" fmla="*/ 37242 h 185879"/>
                <a:gd name="connsiteX20" fmla="*/ 40934 w 147299"/>
                <a:gd name="connsiteY20" fmla="*/ 37242 h 185879"/>
                <a:gd name="connsiteX21" fmla="*/ 40934 w 147299"/>
                <a:gd name="connsiteY21" fmla="*/ 94133 h 18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7299" h="185879">
                  <a:moveTo>
                    <a:pt x="0" y="9"/>
                  </a:moveTo>
                  <a:lnTo>
                    <a:pt x="75986" y="9"/>
                  </a:lnTo>
                  <a:cubicBezTo>
                    <a:pt x="86095" y="-136"/>
                    <a:pt x="96156" y="1430"/>
                    <a:pt x="105742" y="4642"/>
                  </a:cubicBezTo>
                  <a:cubicBezTo>
                    <a:pt x="114087" y="7426"/>
                    <a:pt x="121765" y="11908"/>
                    <a:pt x="128293" y="17805"/>
                  </a:cubicBezTo>
                  <a:cubicBezTo>
                    <a:pt x="134398" y="23495"/>
                    <a:pt x="139205" y="30434"/>
                    <a:pt x="142387" y="38149"/>
                  </a:cubicBezTo>
                  <a:cubicBezTo>
                    <a:pt x="145734" y="46466"/>
                    <a:pt x="147400" y="55363"/>
                    <a:pt x="147289" y="64327"/>
                  </a:cubicBezTo>
                  <a:lnTo>
                    <a:pt x="147289" y="64842"/>
                  </a:lnTo>
                  <a:cubicBezTo>
                    <a:pt x="147460" y="74654"/>
                    <a:pt x="145425" y="84380"/>
                    <a:pt x="141333" y="93300"/>
                  </a:cubicBezTo>
                  <a:cubicBezTo>
                    <a:pt x="137583" y="101246"/>
                    <a:pt x="132076" y="108236"/>
                    <a:pt x="125229" y="113742"/>
                  </a:cubicBezTo>
                  <a:cubicBezTo>
                    <a:pt x="118178" y="119380"/>
                    <a:pt x="110093" y="123585"/>
                    <a:pt x="101428" y="126121"/>
                  </a:cubicBezTo>
                  <a:cubicBezTo>
                    <a:pt x="91878" y="128923"/>
                    <a:pt x="81968" y="130311"/>
                    <a:pt x="72015" y="130239"/>
                  </a:cubicBezTo>
                  <a:lnTo>
                    <a:pt x="40959" y="130239"/>
                  </a:lnTo>
                  <a:lnTo>
                    <a:pt x="40959" y="185880"/>
                  </a:lnTo>
                  <a:lnTo>
                    <a:pt x="25" y="185880"/>
                  </a:lnTo>
                  <a:close/>
                  <a:moveTo>
                    <a:pt x="73338" y="93815"/>
                  </a:moveTo>
                  <a:cubicBezTo>
                    <a:pt x="82025" y="94338"/>
                    <a:pt x="90570" y="91434"/>
                    <a:pt x="97139" y="85726"/>
                  </a:cubicBezTo>
                  <a:cubicBezTo>
                    <a:pt x="102704" y="80561"/>
                    <a:pt x="105798" y="73266"/>
                    <a:pt x="105644" y="65676"/>
                  </a:cubicBezTo>
                  <a:lnTo>
                    <a:pt x="105644" y="65161"/>
                  </a:lnTo>
                  <a:cubicBezTo>
                    <a:pt x="106186" y="57137"/>
                    <a:pt x="102872" y="49336"/>
                    <a:pt x="96722" y="44154"/>
                  </a:cubicBezTo>
                  <a:cubicBezTo>
                    <a:pt x="89683" y="39137"/>
                    <a:pt x="81132" y="36696"/>
                    <a:pt x="72505" y="37242"/>
                  </a:cubicBezTo>
                  <a:lnTo>
                    <a:pt x="40934" y="37242"/>
                  </a:lnTo>
                  <a:lnTo>
                    <a:pt x="40934" y="941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3" name="Freeform 882">
              <a:extLst>
                <a:ext uri="{FF2B5EF4-FFF2-40B4-BE49-F238E27FC236}">
                  <a16:creationId xmlns:a16="http://schemas.microsoft.com/office/drawing/2014/main" id="{CC825373-239B-D103-20F5-792AB45462D8}"/>
                </a:ext>
              </a:extLst>
            </p:cNvPr>
            <p:cNvSpPr/>
            <p:nvPr/>
          </p:nvSpPr>
          <p:spPr>
            <a:xfrm>
              <a:off x="4561190" y="3378555"/>
              <a:ext cx="40394" cy="193836"/>
            </a:xfrm>
            <a:custGeom>
              <a:avLst/>
              <a:gdLst>
                <a:gd name="connsiteX0" fmla="*/ 0 w 40394"/>
                <a:gd name="connsiteY0" fmla="*/ 0 h 193836"/>
                <a:gd name="connsiteX1" fmla="*/ 40395 w 40394"/>
                <a:gd name="connsiteY1" fmla="*/ 0 h 193836"/>
                <a:gd name="connsiteX2" fmla="*/ 40395 w 40394"/>
                <a:gd name="connsiteY2" fmla="*/ 193837 h 193836"/>
                <a:gd name="connsiteX3" fmla="*/ 0 w 40394"/>
                <a:gd name="connsiteY3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3836">
                  <a:moveTo>
                    <a:pt x="0" y="0"/>
                  </a:moveTo>
                  <a:lnTo>
                    <a:pt x="40395" y="0"/>
                  </a:lnTo>
                  <a:lnTo>
                    <a:pt x="40395" y="193837"/>
                  </a:lnTo>
                  <a:lnTo>
                    <a:pt x="0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CEFE800-D0BD-4197-9995-CCF6BC06608D}"/>
                </a:ext>
              </a:extLst>
            </p:cNvPr>
            <p:cNvSpPr/>
            <p:nvPr/>
          </p:nvSpPr>
          <p:spPr>
            <a:xfrm>
              <a:off x="4631083" y="3428492"/>
              <a:ext cx="131451" cy="146753"/>
            </a:xfrm>
            <a:custGeom>
              <a:avLst/>
              <a:gdLst>
                <a:gd name="connsiteX0" fmla="*/ 48914 w 131451"/>
                <a:gd name="connsiteY0" fmla="*/ 146718 h 146753"/>
                <a:gd name="connsiteX1" fmla="*/ 29942 w 131451"/>
                <a:gd name="connsiteY1" fmla="*/ 143924 h 146753"/>
                <a:gd name="connsiteX2" fmla="*/ 14353 w 131451"/>
                <a:gd name="connsiteY2" fmla="*/ 135614 h 146753"/>
                <a:gd name="connsiteX3" fmla="*/ 3887 w 131451"/>
                <a:gd name="connsiteY3" fmla="*/ 121912 h 146753"/>
                <a:gd name="connsiteX4" fmla="*/ 14 w 131451"/>
                <a:gd name="connsiteY4" fmla="*/ 103185 h 146753"/>
                <a:gd name="connsiteX5" fmla="*/ 14 w 131451"/>
                <a:gd name="connsiteY5" fmla="*/ 102646 h 146753"/>
                <a:gd name="connsiteX6" fmla="*/ 4229 w 131451"/>
                <a:gd name="connsiteY6" fmla="*/ 82424 h 146753"/>
                <a:gd name="connsiteX7" fmla="*/ 16117 w 131451"/>
                <a:gd name="connsiteY7" fmla="*/ 68330 h 146753"/>
                <a:gd name="connsiteX8" fmla="*/ 33986 w 131451"/>
                <a:gd name="connsiteY8" fmla="*/ 59996 h 146753"/>
                <a:gd name="connsiteX9" fmla="*/ 57248 w 131451"/>
                <a:gd name="connsiteY9" fmla="*/ 57202 h 146753"/>
                <a:gd name="connsiteX10" fmla="*/ 76269 w 131451"/>
                <a:gd name="connsiteY10" fmla="*/ 58746 h 146753"/>
                <a:gd name="connsiteX11" fmla="*/ 92030 w 131451"/>
                <a:gd name="connsiteY11" fmla="*/ 63036 h 146753"/>
                <a:gd name="connsiteX12" fmla="*/ 92030 w 131451"/>
                <a:gd name="connsiteY12" fmla="*/ 60707 h 146753"/>
                <a:gd name="connsiteX13" fmla="*/ 84358 w 131451"/>
                <a:gd name="connsiteY13" fmla="*/ 41319 h 146753"/>
                <a:gd name="connsiteX14" fmla="*/ 61709 w 131451"/>
                <a:gd name="connsiteY14" fmla="*/ 34603 h 146753"/>
                <a:gd name="connsiteX15" fmla="*/ 41046 w 131451"/>
                <a:gd name="connsiteY15" fmla="*/ 36563 h 146753"/>
                <a:gd name="connsiteX16" fmla="*/ 22319 w 131451"/>
                <a:gd name="connsiteY16" fmla="*/ 42495 h 146753"/>
                <a:gd name="connsiteX17" fmla="*/ 12269 w 131451"/>
                <a:gd name="connsiteY17" fmla="*/ 11684 h 146753"/>
                <a:gd name="connsiteX18" fmla="*/ 36781 w 131451"/>
                <a:gd name="connsiteY18" fmla="*/ 3473 h 146753"/>
                <a:gd name="connsiteX19" fmla="*/ 67763 w 131451"/>
                <a:gd name="connsiteY19" fmla="*/ 17 h 146753"/>
                <a:gd name="connsiteX20" fmla="*/ 96197 w 131451"/>
                <a:gd name="connsiteY20" fmla="*/ 4184 h 146753"/>
                <a:gd name="connsiteX21" fmla="*/ 115806 w 131451"/>
                <a:gd name="connsiteY21" fmla="*/ 16072 h 146753"/>
                <a:gd name="connsiteX22" fmla="*/ 127694 w 131451"/>
                <a:gd name="connsiteY22" fmla="*/ 35681 h 146753"/>
                <a:gd name="connsiteX23" fmla="*/ 131444 w 131451"/>
                <a:gd name="connsiteY23" fmla="*/ 61639 h 146753"/>
                <a:gd name="connsiteX24" fmla="*/ 131444 w 131451"/>
                <a:gd name="connsiteY24" fmla="*/ 143899 h 146753"/>
                <a:gd name="connsiteX25" fmla="*/ 92226 w 131451"/>
                <a:gd name="connsiteY25" fmla="*/ 143899 h 146753"/>
                <a:gd name="connsiteX26" fmla="*/ 92226 w 131451"/>
                <a:gd name="connsiteY26" fmla="*/ 128702 h 146753"/>
                <a:gd name="connsiteX27" fmla="*/ 74381 w 131451"/>
                <a:gd name="connsiteY27" fmla="*/ 141840 h 146753"/>
                <a:gd name="connsiteX28" fmla="*/ 48914 w 131451"/>
                <a:gd name="connsiteY28" fmla="*/ 146718 h 146753"/>
                <a:gd name="connsiteX29" fmla="*/ 61170 w 131451"/>
                <a:gd name="connsiteY29" fmla="*/ 118824 h 146753"/>
                <a:gd name="connsiteX30" fmla="*/ 84137 w 131451"/>
                <a:gd name="connsiteY30" fmla="*/ 111936 h 146753"/>
                <a:gd name="connsiteX31" fmla="*/ 92741 w 131451"/>
                <a:gd name="connsiteY31" fmla="*/ 94092 h 146753"/>
                <a:gd name="connsiteX32" fmla="*/ 92740 w 131451"/>
                <a:gd name="connsiteY32" fmla="*/ 86935 h 146753"/>
                <a:gd name="connsiteX33" fmla="*/ 80852 w 131451"/>
                <a:gd name="connsiteY33" fmla="*/ 83086 h 146753"/>
                <a:gd name="connsiteX34" fmla="*/ 66930 w 131451"/>
                <a:gd name="connsiteY34" fmla="*/ 81591 h 146753"/>
                <a:gd name="connsiteX35" fmla="*/ 46463 w 131451"/>
                <a:gd name="connsiteY35" fmla="*/ 86640 h 146753"/>
                <a:gd name="connsiteX36" fmla="*/ 39109 w 131451"/>
                <a:gd name="connsiteY36" fmla="*/ 101347 h 146753"/>
                <a:gd name="connsiteX37" fmla="*/ 39110 w 131451"/>
                <a:gd name="connsiteY37" fmla="*/ 101886 h 146753"/>
                <a:gd name="connsiteX38" fmla="*/ 45066 w 131451"/>
                <a:gd name="connsiteY38" fmla="*/ 114608 h 146753"/>
                <a:gd name="connsiteX39" fmla="*/ 61170 w 131451"/>
                <a:gd name="connsiteY39" fmla="*/ 118824 h 14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451" h="146753">
                  <a:moveTo>
                    <a:pt x="48914" y="146718"/>
                  </a:moveTo>
                  <a:cubicBezTo>
                    <a:pt x="42482" y="146799"/>
                    <a:pt x="36078" y="145856"/>
                    <a:pt x="29942" y="143924"/>
                  </a:cubicBezTo>
                  <a:cubicBezTo>
                    <a:pt x="24245" y="142217"/>
                    <a:pt x="18946" y="139392"/>
                    <a:pt x="14353" y="135614"/>
                  </a:cubicBezTo>
                  <a:cubicBezTo>
                    <a:pt x="9924" y="131848"/>
                    <a:pt x="6355" y="127176"/>
                    <a:pt x="3887" y="121912"/>
                  </a:cubicBezTo>
                  <a:cubicBezTo>
                    <a:pt x="1216" y="116037"/>
                    <a:pt x="-108" y="109638"/>
                    <a:pt x="14" y="103185"/>
                  </a:cubicBezTo>
                  <a:lnTo>
                    <a:pt x="14" y="102646"/>
                  </a:lnTo>
                  <a:cubicBezTo>
                    <a:pt x="-157" y="95671"/>
                    <a:pt x="1286" y="88750"/>
                    <a:pt x="4229" y="82424"/>
                  </a:cubicBezTo>
                  <a:cubicBezTo>
                    <a:pt x="7016" y="76848"/>
                    <a:pt x="11091" y="72017"/>
                    <a:pt x="16117" y="68330"/>
                  </a:cubicBezTo>
                  <a:cubicBezTo>
                    <a:pt x="21503" y="64464"/>
                    <a:pt x="27563" y="61637"/>
                    <a:pt x="33986" y="59996"/>
                  </a:cubicBezTo>
                  <a:cubicBezTo>
                    <a:pt x="41582" y="58038"/>
                    <a:pt x="49405" y="57099"/>
                    <a:pt x="57248" y="57202"/>
                  </a:cubicBezTo>
                  <a:cubicBezTo>
                    <a:pt x="63622" y="57127"/>
                    <a:pt x="69990" y="57644"/>
                    <a:pt x="76269" y="58746"/>
                  </a:cubicBezTo>
                  <a:cubicBezTo>
                    <a:pt x="81616" y="59807"/>
                    <a:pt x="86882" y="61241"/>
                    <a:pt x="92030" y="63036"/>
                  </a:cubicBezTo>
                  <a:lnTo>
                    <a:pt x="92030" y="60707"/>
                  </a:lnTo>
                  <a:cubicBezTo>
                    <a:pt x="92542" y="53416"/>
                    <a:pt x="89721" y="46285"/>
                    <a:pt x="84358" y="41319"/>
                  </a:cubicBezTo>
                  <a:cubicBezTo>
                    <a:pt x="77855" y="36443"/>
                    <a:pt x="69819" y="34060"/>
                    <a:pt x="61709" y="34603"/>
                  </a:cubicBezTo>
                  <a:cubicBezTo>
                    <a:pt x="54771" y="34506"/>
                    <a:pt x="47842" y="35164"/>
                    <a:pt x="41046" y="36563"/>
                  </a:cubicBezTo>
                  <a:cubicBezTo>
                    <a:pt x="34682" y="38136"/>
                    <a:pt x="28427" y="40117"/>
                    <a:pt x="22319" y="42495"/>
                  </a:cubicBezTo>
                  <a:lnTo>
                    <a:pt x="12269" y="11684"/>
                  </a:lnTo>
                  <a:cubicBezTo>
                    <a:pt x="20199" y="8276"/>
                    <a:pt x="28398" y="5529"/>
                    <a:pt x="36781" y="3473"/>
                  </a:cubicBezTo>
                  <a:cubicBezTo>
                    <a:pt x="46930" y="1072"/>
                    <a:pt x="57334" y="-89"/>
                    <a:pt x="67763" y="17"/>
                  </a:cubicBezTo>
                  <a:cubicBezTo>
                    <a:pt x="77406" y="-172"/>
                    <a:pt x="87014" y="1236"/>
                    <a:pt x="96197" y="4184"/>
                  </a:cubicBezTo>
                  <a:cubicBezTo>
                    <a:pt x="103551" y="6606"/>
                    <a:pt x="110257" y="10672"/>
                    <a:pt x="115806" y="16072"/>
                  </a:cubicBezTo>
                  <a:cubicBezTo>
                    <a:pt x="121279" y="21564"/>
                    <a:pt x="125356" y="28288"/>
                    <a:pt x="127694" y="35681"/>
                  </a:cubicBezTo>
                  <a:cubicBezTo>
                    <a:pt x="130296" y="44084"/>
                    <a:pt x="131562" y="52843"/>
                    <a:pt x="131444" y="61639"/>
                  </a:cubicBezTo>
                  <a:lnTo>
                    <a:pt x="131444" y="143899"/>
                  </a:lnTo>
                  <a:lnTo>
                    <a:pt x="92226" y="143899"/>
                  </a:lnTo>
                  <a:lnTo>
                    <a:pt x="92226" y="128702"/>
                  </a:lnTo>
                  <a:cubicBezTo>
                    <a:pt x="87205" y="134219"/>
                    <a:pt x="81140" y="138684"/>
                    <a:pt x="74381" y="141840"/>
                  </a:cubicBezTo>
                  <a:cubicBezTo>
                    <a:pt x="66365" y="145355"/>
                    <a:pt x="57661" y="147022"/>
                    <a:pt x="48914" y="146718"/>
                  </a:cubicBezTo>
                  <a:close/>
                  <a:moveTo>
                    <a:pt x="61170" y="118824"/>
                  </a:moveTo>
                  <a:cubicBezTo>
                    <a:pt x="69390" y="119241"/>
                    <a:pt x="77503" y="116808"/>
                    <a:pt x="84137" y="111936"/>
                  </a:cubicBezTo>
                  <a:cubicBezTo>
                    <a:pt x="89664" y="107683"/>
                    <a:pt x="92855" y="101066"/>
                    <a:pt x="92741" y="94092"/>
                  </a:cubicBezTo>
                  <a:lnTo>
                    <a:pt x="92740" y="86935"/>
                  </a:lnTo>
                  <a:cubicBezTo>
                    <a:pt x="88925" y="85235"/>
                    <a:pt x="84940" y="83945"/>
                    <a:pt x="80852" y="83086"/>
                  </a:cubicBezTo>
                  <a:cubicBezTo>
                    <a:pt x="76285" y="82050"/>
                    <a:pt x="71613" y="81548"/>
                    <a:pt x="66930" y="81591"/>
                  </a:cubicBezTo>
                  <a:cubicBezTo>
                    <a:pt x="59758" y="81217"/>
                    <a:pt x="52637" y="82974"/>
                    <a:pt x="46463" y="86640"/>
                  </a:cubicBezTo>
                  <a:cubicBezTo>
                    <a:pt x="41580" y="89895"/>
                    <a:pt x="38784" y="95489"/>
                    <a:pt x="39109" y="101347"/>
                  </a:cubicBezTo>
                  <a:lnTo>
                    <a:pt x="39110" y="101886"/>
                  </a:lnTo>
                  <a:cubicBezTo>
                    <a:pt x="38811" y="106862"/>
                    <a:pt x="41053" y="111651"/>
                    <a:pt x="45066" y="114608"/>
                  </a:cubicBezTo>
                  <a:cubicBezTo>
                    <a:pt x="49818" y="117760"/>
                    <a:pt x="55483" y="119243"/>
                    <a:pt x="61170" y="11882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5" name="Freeform 884">
              <a:extLst>
                <a:ext uri="{FF2B5EF4-FFF2-40B4-BE49-F238E27FC236}">
                  <a16:creationId xmlns:a16="http://schemas.microsoft.com/office/drawing/2014/main" id="{A2309D8B-39C2-50E4-47FA-BDB0867FEBEB}"/>
                </a:ext>
              </a:extLst>
            </p:cNvPr>
            <p:cNvSpPr/>
            <p:nvPr/>
          </p:nvSpPr>
          <p:spPr>
            <a:xfrm>
              <a:off x="4796892" y="3427299"/>
              <a:ext cx="130618" cy="145092"/>
            </a:xfrm>
            <a:custGeom>
              <a:avLst/>
              <a:gdLst>
                <a:gd name="connsiteX0" fmla="*/ 0 w 130618"/>
                <a:gd name="connsiteY0" fmla="*/ 2926 h 145092"/>
                <a:gd name="connsiteX1" fmla="*/ 40395 w 130618"/>
                <a:gd name="connsiteY1" fmla="*/ 2926 h 145092"/>
                <a:gd name="connsiteX2" fmla="*/ 40395 w 130618"/>
                <a:gd name="connsiteY2" fmla="*/ 23271 h 145092"/>
                <a:gd name="connsiteX3" fmla="*/ 47944 w 130618"/>
                <a:gd name="connsiteY3" fmla="*/ 14398 h 145092"/>
                <a:gd name="connsiteX4" fmla="*/ 57185 w 130618"/>
                <a:gd name="connsiteY4" fmla="*/ 7044 h 145092"/>
                <a:gd name="connsiteX5" fmla="*/ 68313 w 130618"/>
                <a:gd name="connsiteY5" fmla="*/ 1995 h 145092"/>
                <a:gd name="connsiteX6" fmla="*/ 82162 w 130618"/>
                <a:gd name="connsiteY6" fmla="*/ 83 h 145092"/>
                <a:gd name="connsiteX7" fmla="*/ 117851 w 130618"/>
                <a:gd name="connsiteY7" fmla="*/ 14202 h 145092"/>
                <a:gd name="connsiteX8" fmla="*/ 130524 w 130618"/>
                <a:gd name="connsiteY8" fmla="*/ 52979 h 145092"/>
                <a:gd name="connsiteX9" fmla="*/ 130524 w 130618"/>
                <a:gd name="connsiteY9" fmla="*/ 145093 h 145092"/>
                <a:gd name="connsiteX10" fmla="*/ 90129 w 130618"/>
                <a:gd name="connsiteY10" fmla="*/ 145093 h 145092"/>
                <a:gd name="connsiteX11" fmla="*/ 90129 w 130618"/>
                <a:gd name="connsiteY11" fmla="*/ 65994 h 145092"/>
                <a:gd name="connsiteX12" fmla="*/ 83707 w 130618"/>
                <a:gd name="connsiteY12" fmla="*/ 44400 h 145092"/>
                <a:gd name="connsiteX13" fmla="*/ 65862 w 130618"/>
                <a:gd name="connsiteY13" fmla="*/ 37046 h 145092"/>
                <a:gd name="connsiteX14" fmla="*/ 47356 w 130618"/>
                <a:gd name="connsiteY14" fmla="*/ 44400 h 145092"/>
                <a:gd name="connsiteX15" fmla="*/ 40591 w 130618"/>
                <a:gd name="connsiteY15" fmla="*/ 65994 h 145092"/>
                <a:gd name="connsiteX16" fmla="*/ 40591 w 130618"/>
                <a:gd name="connsiteY16" fmla="*/ 145093 h 145092"/>
                <a:gd name="connsiteX17" fmla="*/ 245 w 130618"/>
                <a:gd name="connsiteY17" fmla="*/ 145093 h 14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8" h="145092">
                  <a:moveTo>
                    <a:pt x="0" y="2926"/>
                  </a:moveTo>
                  <a:lnTo>
                    <a:pt x="40395" y="2926"/>
                  </a:lnTo>
                  <a:lnTo>
                    <a:pt x="40395" y="23271"/>
                  </a:lnTo>
                  <a:cubicBezTo>
                    <a:pt x="42724" y="20159"/>
                    <a:pt x="45245" y="17195"/>
                    <a:pt x="47944" y="14398"/>
                  </a:cubicBezTo>
                  <a:cubicBezTo>
                    <a:pt x="50739" y="11608"/>
                    <a:pt x="53839" y="9141"/>
                    <a:pt x="57185" y="7044"/>
                  </a:cubicBezTo>
                  <a:cubicBezTo>
                    <a:pt x="60649" y="4865"/>
                    <a:pt x="64392" y="3166"/>
                    <a:pt x="68313" y="1995"/>
                  </a:cubicBezTo>
                  <a:cubicBezTo>
                    <a:pt x="72812" y="686"/>
                    <a:pt x="77478" y="42"/>
                    <a:pt x="82162" y="83"/>
                  </a:cubicBezTo>
                  <a:cubicBezTo>
                    <a:pt x="95563" y="-729"/>
                    <a:pt x="108633" y="4442"/>
                    <a:pt x="117851" y="14202"/>
                  </a:cubicBezTo>
                  <a:cubicBezTo>
                    <a:pt x="126817" y="25065"/>
                    <a:pt x="131344" y="38917"/>
                    <a:pt x="130524" y="52979"/>
                  </a:cubicBezTo>
                  <a:lnTo>
                    <a:pt x="130524" y="145093"/>
                  </a:lnTo>
                  <a:lnTo>
                    <a:pt x="90129" y="145093"/>
                  </a:lnTo>
                  <a:lnTo>
                    <a:pt x="90129" y="65994"/>
                  </a:lnTo>
                  <a:cubicBezTo>
                    <a:pt x="90689" y="58254"/>
                    <a:pt x="88406" y="50576"/>
                    <a:pt x="83707" y="44400"/>
                  </a:cubicBezTo>
                  <a:cubicBezTo>
                    <a:pt x="79161" y="39399"/>
                    <a:pt x="72612" y="36700"/>
                    <a:pt x="65862" y="37046"/>
                  </a:cubicBezTo>
                  <a:cubicBezTo>
                    <a:pt x="58914" y="36668"/>
                    <a:pt x="52150" y="39356"/>
                    <a:pt x="47356" y="44400"/>
                  </a:cubicBezTo>
                  <a:cubicBezTo>
                    <a:pt x="42428" y="50471"/>
                    <a:pt x="40008" y="58197"/>
                    <a:pt x="40591" y="65994"/>
                  </a:cubicBezTo>
                  <a:lnTo>
                    <a:pt x="40591" y="145093"/>
                  </a:lnTo>
                  <a:lnTo>
                    <a:pt x="245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6" name="Freeform 885">
              <a:extLst>
                <a:ext uri="{FF2B5EF4-FFF2-40B4-BE49-F238E27FC236}">
                  <a16:creationId xmlns:a16="http://schemas.microsoft.com/office/drawing/2014/main" id="{F35D8E85-8CA8-3B60-F508-DF4E5D6E971D}"/>
                </a:ext>
              </a:extLst>
            </p:cNvPr>
            <p:cNvSpPr/>
            <p:nvPr/>
          </p:nvSpPr>
          <p:spPr>
            <a:xfrm>
              <a:off x="5035791" y="3378555"/>
              <a:ext cx="150072" cy="196683"/>
            </a:xfrm>
            <a:custGeom>
              <a:avLst/>
              <a:gdLst>
                <a:gd name="connsiteX0" fmla="*/ 65043 w 150072"/>
                <a:gd name="connsiteY0" fmla="*/ 196655 h 196683"/>
                <a:gd name="connsiteX1" fmla="*/ 40826 w 150072"/>
                <a:gd name="connsiteY1" fmla="*/ 191900 h 196683"/>
                <a:gd name="connsiteX2" fmla="*/ 19942 w 150072"/>
                <a:gd name="connsiteY2" fmla="*/ 177684 h 196683"/>
                <a:gd name="connsiteX3" fmla="*/ 5431 w 150072"/>
                <a:gd name="connsiteY3" fmla="*/ 154545 h 196683"/>
                <a:gd name="connsiteX4" fmla="*/ 14 w 150072"/>
                <a:gd name="connsiteY4" fmla="*/ 123072 h 196683"/>
                <a:gd name="connsiteX5" fmla="*/ 14 w 150072"/>
                <a:gd name="connsiteY5" fmla="*/ 122533 h 196683"/>
                <a:gd name="connsiteX6" fmla="*/ 5431 w 150072"/>
                <a:gd name="connsiteY6" fmla="*/ 91011 h 196683"/>
                <a:gd name="connsiteX7" fmla="*/ 19941 w 150072"/>
                <a:gd name="connsiteY7" fmla="*/ 67921 h 196683"/>
                <a:gd name="connsiteX8" fmla="*/ 40604 w 150072"/>
                <a:gd name="connsiteY8" fmla="*/ 53705 h 196683"/>
                <a:gd name="connsiteX9" fmla="*/ 65116 w 150072"/>
                <a:gd name="connsiteY9" fmla="*/ 48802 h 196683"/>
                <a:gd name="connsiteX10" fmla="*/ 91833 w 150072"/>
                <a:gd name="connsiteY10" fmla="*/ 55151 h 196683"/>
                <a:gd name="connsiteX11" fmla="*/ 109678 w 150072"/>
                <a:gd name="connsiteY11" fmla="*/ 70103 h 196683"/>
                <a:gd name="connsiteX12" fmla="*/ 109678 w 150072"/>
                <a:gd name="connsiteY12" fmla="*/ 0 h 196683"/>
                <a:gd name="connsiteX13" fmla="*/ 150073 w 150072"/>
                <a:gd name="connsiteY13" fmla="*/ 0 h 196683"/>
                <a:gd name="connsiteX14" fmla="*/ 150073 w 150072"/>
                <a:gd name="connsiteY14" fmla="*/ 193837 h 196683"/>
                <a:gd name="connsiteX15" fmla="*/ 109163 w 150072"/>
                <a:gd name="connsiteY15" fmla="*/ 193837 h 196683"/>
                <a:gd name="connsiteX16" fmla="*/ 109163 w 150072"/>
                <a:gd name="connsiteY16" fmla="*/ 173492 h 196683"/>
                <a:gd name="connsiteX17" fmla="*/ 91319 w 150072"/>
                <a:gd name="connsiteY17" fmla="*/ 190086 h 196683"/>
                <a:gd name="connsiteX18" fmla="*/ 65043 w 150072"/>
                <a:gd name="connsiteY18" fmla="*/ 196655 h 196683"/>
                <a:gd name="connsiteX19" fmla="*/ 75387 w 150072"/>
                <a:gd name="connsiteY19" fmla="*/ 162339 h 196683"/>
                <a:gd name="connsiteX20" fmla="*/ 88843 w 150072"/>
                <a:gd name="connsiteY20" fmla="*/ 159545 h 196683"/>
                <a:gd name="connsiteX21" fmla="*/ 99726 w 150072"/>
                <a:gd name="connsiteY21" fmla="*/ 151579 h 196683"/>
                <a:gd name="connsiteX22" fmla="*/ 107080 w 150072"/>
                <a:gd name="connsiteY22" fmla="*/ 139103 h 196683"/>
                <a:gd name="connsiteX23" fmla="*/ 109874 w 150072"/>
                <a:gd name="connsiteY23" fmla="*/ 123023 h 196683"/>
                <a:gd name="connsiteX24" fmla="*/ 109874 w 150072"/>
                <a:gd name="connsiteY24" fmla="*/ 122484 h 196683"/>
                <a:gd name="connsiteX25" fmla="*/ 107080 w 150072"/>
                <a:gd name="connsiteY25" fmla="*/ 106380 h 196683"/>
                <a:gd name="connsiteX26" fmla="*/ 99727 w 150072"/>
                <a:gd name="connsiteY26" fmla="*/ 93879 h 196683"/>
                <a:gd name="connsiteX27" fmla="*/ 61955 w 150072"/>
                <a:gd name="connsiteY27" fmla="*/ 85913 h 196683"/>
                <a:gd name="connsiteX28" fmla="*/ 50949 w 150072"/>
                <a:gd name="connsiteY28" fmla="*/ 93879 h 196683"/>
                <a:gd name="connsiteX29" fmla="*/ 43400 w 150072"/>
                <a:gd name="connsiteY29" fmla="*/ 106257 h 196683"/>
                <a:gd name="connsiteX30" fmla="*/ 40606 w 150072"/>
                <a:gd name="connsiteY30" fmla="*/ 122484 h 196683"/>
                <a:gd name="connsiteX31" fmla="*/ 40605 w 150072"/>
                <a:gd name="connsiteY31" fmla="*/ 123023 h 196683"/>
                <a:gd name="connsiteX32" fmla="*/ 43399 w 150072"/>
                <a:gd name="connsiteY32" fmla="*/ 139103 h 196683"/>
                <a:gd name="connsiteX33" fmla="*/ 50949 w 150072"/>
                <a:gd name="connsiteY33" fmla="*/ 151579 h 196683"/>
                <a:gd name="connsiteX34" fmla="*/ 61954 w 150072"/>
                <a:gd name="connsiteY34" fmla="*/ 159545 h 196683"/>
                <a:gd name="connsiteX35" fmla="*/ 75387 w 150072"/>
                <a:gd name="connsiteY35" fmla="*/ 162339 h 19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072" h="196683">
                  <a:moveTo>
                    <a:pt x="65043" y="196655"/>
                  </a:moveTo>
                  <a:cubicBezTo>
                    <a:pt x="56739" y="196654"/>
                    <a:pt x="48514" y="195039"/>
                    <a:pt x="40826" y="191900"/>
                  </a:cubicBezTo>
                  <a:cubicBezTo>
                    <a:pt x="32931" y="188704"/>
                    <a:pt x="25810" y="183857"/>
                    <a:pt x="19942" y="177684"/>
                  </a:cubicBezTo>
                  <a:cubicBezTo>
                    <a:pt x="13639" y="170993"/>
                    <a:pt x="8710" y="163132"/>
                    <a:pt x="5431" y="154545"/>
                  </a:cubicBezTo>
                  <a:cubicBezTo>
                    <a:pt x="1657" y="144490"/>
                    <a:pt x="-182" y="133811"/>
                    <a:pt x="14" y="123072"/>
                  </a:cubicBezTo>
                  <a:lnTo>
                    <a:pt x="14" y="122533"/>
                  </a:lnTo>
                  <a:cubicBezTo>
                    <a:pt x="-180" y="111778"/>
                    <a:pt x="1658" y="101084"/>
                    <a:pt x="5431" y="91011"/>
                  </a:cubicBezTo>
                  <a:cubicBezTo>
                    <a:pt x="8771" y="82469"/>
                    <a:pt x="13694" y="74636"/>
                    <a:pt x="19941" y="67921"/>
                  </a:cubicBezTo>
                  <a:cubicBezTo>
                    <a:pt x="25719" y="61743"/>
                    <a:pt x="32769" y="56892"/>
                    <a:pt x="40604" y="53705"/>
                  </a:cubicBezTo>
                  <a:cubicBezTo>
                    <a:pt x="48371" y="50469"/>
                    <a:pt x="56702" y="48802"/>
                    <a:pt x="65116" y="48802"/>
                  </a:cubicBezTo>
                  <a:cubicBezTo>
                    <a:pt x="74434" y="48441"/>
                    <a:pt x="83674" y="50637"/>
                    <a:pt x="91833" y="55151"/>
                  </a:cubicBezTo>
                  <a:cubicBezTo>
                    <a:pt x="98547" y="59143"/>
                    <a:pt x="104572" y="64191"/>
                    <a:pt x="109678" y="70103"/>
                  </a:cubicBezTo>
                  <a:lnTo>
                    <a:pt x="109678" y="0"/>
                  </a:lnTo>
                  <a:lnTo>
                    <a:pt x="150073" y="0"/>
                  </a:lnTo>
                  <a:lnTo>
                    <a:pt x="150073" y="193837"/>
                  </a:lnTo>
                  <a:lnTo>
                    <a:pt x="109163" y="193837"/>
                  </a:lnTo>
                  <a:lnTo>
                    <a:pt x="109163" y="173492"/>
                  </a:lnTo>
                  <a:cubicBezTo>
                    <a:pt x="104321" y="180105"/>
                    <a:pt x="98265" y="185736"/>
                    <a:pt x="91319" y="190086"/>
                  </a:cubicBezTo>
                  <a:cubicBezTo>
                    <a:pt x="83348" y="194693"/>
                    <a:pt x="74244" y="196969"/>
                    <a:pt x="65043" y="196655"/>
                  </a:cubicBezTo>
                  <a:close/>
                  <a:moveTo>
                    <a:pt x="75387" y="162339"/>
                  </a:moveTo>
                  <a:cubicBezTo>
                    <a:pt x="80020" y="162374"/>
                    <a:pt x="84607" y="161422"/>
                    <a:pt x="88843" y="159545"/>
                  </a:cubicBezTo>
                  <a:cubicBezTo>
                    <a:pt x="92998" y="157697"/>
                    <a:pt x="96708" y="154980"/>
                    <a:pt x="99726" y="151579"/>
                  </a:cubicBezTo>
                  <a:cubicBezTo>
                    <a:pt x="102938" y="147918"/>
                    <a:pt x="105432" y="143685"/>
                    <a:pt x="107080" y="139103"/>
                  </a:cubicBezTo>
                  <a:cubicBezTo>
                    <a:pt x="108996" y="133961"/>
                    <a:pt x="109943" y="128509"/>
                    <a:pt x="109874" y="123023"/>
                  </a:cubicBezTo>
                  <a:lnTo>
                    <a:pt x="109874" y="122484"/>
                  </a:lnTo>
                  <a:cubicBezTo>
                    <a:pt x="109944" y="116989"/>
                    <a:pt x="108997" y="111530"/>
                    <a:pt x="107080" y="106380"/>
                  </a:cubicBezTo>
                  <a:cubicBezTo>
                    <a:pt x="105408" y="101801"/>
                    <a:pt x="102917" y="97565"/>
                    <a:pt x="99727" y="93879"/>
                  </a:cubicBezTo>
                  <a:cubicBezTo>
                    <a:pt x="90096" y="83489"/>
                    <a:pt x="74962" y="80297"/>
                    <a:pt x="61955" y="85913"/>
                  </a:cubicBezTo>
                  <a:cubicBezTo>
                    <a:pt x="57789" y="87802"/>
                    <a:pt x="54046" y="90512"/>
                    <a:pt x="50949" y="93879"/>
                  </a:cubicBezTo>
                  <a:cubicBezTo>
                    <a:pt x="47671" y="97489"/>
                    <a:pt x="45109" y="101690"/>
                    <a:pt x="43400" y="106257"/>
                  </a:cubicBezTo>
                  <a:cubicBezTo>
                    <a:pt x="41434" y="111436"/>
                    <a:pt x="40486" y="116946"/>
                    <a:pt x="40606" y="122484"/>
                  </a:cubicBezTo>
                  <a:lnTo>
                    <a:pt x="40605" y="123023"/>
                  </a:lnTo>
                  <a:cubicBezTo>
                    <a:pt x="40512" y="128511"/>
                    <a:pt x="41460" y="133968"/>
                    <a:pt x="43399" y="139103"/>
                  </a:cubicBezTo>
                  <a:cubicBezTo>
                    <a:pt x="45073" y="143716"/>
                    <a:pt x="47638" y="147955"/>
                    <a:pt x="50949" y="151579"/>
                  </a:cubicBezTo>
                  <a:cubicBezTo>
                    <a:pt x="54032" y="154961"/>
                    <a:pt x="57778" y="157673"/>
                    <a:pt x="61954" y="159545"/>
                  </a:cubicBezTo>
                  <a:cubicBezTo>
                    <a:pt x="66183" y="161419"/>
                    <a:pt x="70762" y="162371"/>
                    <a:pt x="75387" y="162339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7" name="Freeform 886">
              <a:extLst>
                <a:ext uri="{FF2B5EF4-FFF2-40B4-BE49-F238E27FC236}">
                  <a16:creationId xmlns:a16="http://schemas.microsoft.com/office/drawing/2014/main" id="{F5F10611-4DA1-EFBC-D5E3-C8967ECD9619}"/>
                </a:ext>
              </a:extLst>
            </p:cNvPr>
            <p:cNvSpPr/>
            <p:nvPr/>
          </p:nvSpPr>
          <p:spPr>
            <a:xfrm>
              <a:off x="5214466" y="3427192"/>
              <a:ext cx="139878" cy="148574"/>
            </a:xfrm>
            <a:custGeom>
              <a:avLst/>
              <a:gdLst>
                <a:gd name="connsiteX0" fmla="*/ 74690 w 139878"/>
                <a:gd name="connsiteY0" fmla="*/ 148558 h 148574"/>
                <a:gd name="connsiteX1" fmla="*/ 44958 w 139878"/>
                <a:gd name="connsiteY1" fmla="*/ 143264 h 148574"/>
                <a:gd name="connsiteX2" fmla="*/ 21182 w 139878"/>
                <a:gd name="connsiteY2" fmla="*/ 128042 h 148574"/>
                <a:gd name="connsiteX3" fmla="*/ 5593 w 139878"/>
                <a:gd name="connsiteY3" fmla="*/ 104781 h 148574"/>
                <a:gd name="connsiteX4" fmla="*/ 4 w 139878"/>
                <a:gd name="connsiteY4" fmla="*/ 75048 h 148574"/>
                <a:gd name="connsiteX5" fmla="*/ 4 w 139878"/>
                <a:gd name="connsiteY5" fmla="*/ 74509 h 148574"/>
                <a:gd name="connsiteX6" fmla="*/ 5249 w 139878"/>
                <a:gd name="connsiteY6" fmla="*/ 45781 h 148574"/>
                <a:gd name="connsiteX7" fmla="*/ 19686 w 139878"/>
                <a:gd name="connsiteY7" fmla="*/ 21981 h 148574"/>
                <a:gd name="connsiteX8" fmla="*/ 41894 w 139878"/>
                <a:gd name="connsiteY8" fmla="*/ 5975 h 148574"/>
                <a:gd name="connsiteX9" fmla="*/ 70449 w 139878"/>
                <a:gd name="connsiteY9" fmla="*/ 19 h 148574"/>
                <a:gd name="connsiteX10" fmla="*/ 101309 w 139878"/>
                <a:gd name="connsiteY10" fmla="*/ 6392 h 148574"/>
                <a:gd name="connsiteX11" fmla="*/ 122978 w 139878"/>
                <a:gd name="connsiteY11" fmla="*/ 23550 h 148574"/>
                <a:gd name="connsiteX12" fmla="*/ 135699 w 139878"/>
                <a:gd name="connsiteY12" fmla="*/ 48233 h 148574"/>
                <a:gd name="connsiteX13" fmla="*/ 139866 w 139878"/>
                <a:gd name="connsiteY13" fmla="*/ 77328 h 148574"/>
                <a:gd name="connsiteX14" fmla="*/ 139866 w 139878"/>
                <a:gd name="connsiteY14" fmla="*/ 82377 h 148574"/>
                <a:gd name="connsiteX15" fmla="*/ 139499 w 139878"/>
                <a:gd name="connsiteY15" fmla="*/ 87966 h 148574"/>
                <a:gd name="connsiteX16" fmla="*/ 40448 w 139878"/>
                <a:gd name="connsiteY16" fmla="*/ 87966 h 148574"/>
                <a:gd name="connsiteX17" fmla="*/ 52361 w 139878"/>
                <a:gd name="connsiteY17" fmla="*/ 108849 h 148574"/>
                <a:gd name="connsiteX18" fmla="*/ 75083 w 139878"/>
                <a:gd name="connsiteY18" fmla="*/ 115860 h 148574"/>
                <a:gd name="connsiteX19" fmla="*/ 92927 w 139878"/>
                <a:gd name="connsiteY19" fmla="*/ 112428 h 148574"/>
                <a:gd name="connsiteX20" fmla="*/ 109399 w 139878"/>
                <a:gd name="connsiteY20" fmla="*/ 101226 h 148574"/>
                <a:gd name="connsiteX21" fmla="*/ 132733 w 139878"/>
                <a:gd name="connsiteY21" fmla="*/ 121865 h 148574"/>
                <a:gd name="connsiteX22" fmla="*/ 108222 w 139878"/>
                <a:gd name="connsiteY22" fmla="*/ 141474 h 148574"/>
                <a:gd name="connsiteX23" fmla="*/ 74690 w 139878"/>
                <a:gd name="connsiteY23" fmla="*/ 148558 h 148574"/>
                <a:gd name="connsiteX24" fmla="*/ 100746 w 139878"/>
                <a:gd name="connsiteY24" fmla="*/ 63013 h 148574"/>
                <a:gd name="connsiteX25" fmla="*/ 91064 w 139878"/>
                <a:gd name="connsiteY25" fmla="*/ 40953 h 148574"/>
                <a:gd name="connsiteX26" fmla="*/ 70597 w 139878"/>
                <a:gd name="connsiteY26" fmla="*/ 32545 h 148574"/>
                <a:gd name="connsiteX27" fmla="*/ 50007 w 139878"/>
                <a:gd name="connsiteY27" fmla="*/ 40830 h 148574"/>
                <a:gd name="connsiteX28" fmla="*/ 39786 w 139878"/>
                <a:gd name="connsiteY28" fmla="*/ 62890 h 14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78" h="148574">
                  <a:moveTo>
                    <a:pt x="74690" y="148558"/>
                  </a:moveTo>
                  <a:cubicBezTo>
                    <a:pt x="64536" y="148657"/>
                    <a:pt x="54453" y="146862"/>
                    <a:pt x="44958" y="143264"/>
                  </a:cubicBezTo>
                  <a:cubicBezTo>
                    <a:pt x="36069" y="139882"/>
                    <a:pt x="27974" y="134700"/>
                    <a:pt x="21182" y="128042"/>
                  </a:cubicBezTo>
                  <a:cubicBezTo>
                    <a:pt x="14469" y="121420"/>
                    <a:pt x="9166" y="113507"/>
                    <a:pt x="5593" y="104781"/>
                  </a:cubicBezTo>
                  <a:cubicBezTo>
                    <a:pt x="1799" y="95332"/>
                    <a:pt x="-100" y="85229"/>
                    <a:pt x="4" y="75048"/>
                  </a:cubicBezTo>
                  <a:lnTo>
                    <a:pt x="4" y="74509"/>
                  </a:lnTo>
                  <a:cubicBezTo>
                    <a:pt x="-53" y="64690"/>
                    <a:pt x="1726" y="54947"/>
                    <a:pt x="5249" y="45781"/>
                  </a:cubicBezTo>
                  <a:cubicBezTo>
                    <a:pt x="8484" y="36992"/>
                    <a:pt x="13386" y="28910"/>
                    <a:pt x="19686" y="21981"/>
                  </a:cubicBezTo>
                  <a:cubicBezTo>
                    <a:pt x="25928" y="15197"/>
                    <a:pt x="33483" y="9751"/>
                    <a:pt x="41894" y="5975"/>
                  </a:cubicBezTo>
                  <a:cubicBezTo>
                    <a:pt x="50879" y="1977"/>
                    <a:pt x="60615" y="-54"/>
                    <a:pt x="70449" y="19"/>
                  </a:cubicBezTo>
                  <a:cubicBezTo>
                    <a:pt x="81086" y="-226"/>
                    <a:pt x="91640" y="1953"/>
                    <a:pt x="101309" y="6392"/>
                  </a:cubicBezTo>
                  <a:cubicBezTo>
                    <a:pt x="109713" y="10437"/>
                    <a:pt x="117113" y="16297"/>
                    <a:pt x="122978" y="23550"/>
                  </a:cubicBezTo>
                  <a:cubicBezTo>
                    <a:pt x="128809" y="30855"/>
                    <a:pt x="133133" y="39245"/>
                    <a:pt x="135699" y="48233"/>
                  </a:cubicBezTo>
                  <a:cubicBezTo>
                    <a:pt x="138479" y="57680"/>
                    <a:pt x="139883" y="67480"/>
                    <a:pt x="139866" y="77328"/>
                  </a:cubicBezTo>
                  <a:lnTo>
                    <a:pt x="139866" y="82377"/>
                  </a:lnTo>
                  <a:cubicBezTo>
                    <a:pt x="139922" y="84247"/>
                    <a:pt x="139798" y="86119"/>
                    <a:pt x="139499" y="87966"/>
                  </a:cubicBezTo>
                  <a:lnTo>
                    <a:pt x="40448" y="87966"/>
                  </a:lnTo>
                  <a:cubicBezTo>
                    <a:pt x="41770" y="96136"/>
                    <a:pt x="46001" y="103553"/>
                    <a:pt x="52361" y="108849"/>
                  </a:cubicBezTo>
                  <a:cubicBezTo>
                    <a:pt x="58928" y="113680"/>
                    <a:pt x="66935" y="116150"/>
                    <a:pt x="75083" y="115860"/>
                  </a:cubicBezTo>
                  <a:cubicBezTo>
                    <a:pt x="81204" y="115955"/>
                    <a:pt x="87278" y="114787"/>
                    <a:pt x="92927" y="112428"/>
                  </a:cubicBezTo>
                  <a:cubicBezTo>
                    <a:pt x="99004" y="109640"/>
                    <a:pt x="104572" y="105853"/>
                    <a:pt x="109399" y="101226"/>
                  </a:cubicBezTo>
                  <a:lnTo>
                    <a:pt x="132733" y="121865"/>
                  </a:lnTo>
                  <a:cubicBezTo>
                    <a:pt x="126118" y="130138"/>
                    <a:pt x="117745" y="136836"/>
                    <a:pt x="108222" y="141474"/>
                  </a:cubicBezTo>
                  <a:cubicBezTo>
                    <a:pt x="97737" y="146378"/>
                    <a:pt x="86263" y="148802"/>
                    <a:pt x="74690" y="148558"/>
                  </a:cubicBezTo>
                  <a:close/>
                  <a:moveTo>
                    <a:pt x="100746" y="63013"/>
                  </a:moveTo>
                  <a:cubicBezTo>
                    <a:pt x="99913" y="54826"/>
                    <a:pt x="96526" y="47108"/>
                    <a:pt x="91064" y="40953"/>
                  </a:cubicBezTo>
                  <a:cubicBezTo>
                    <a:pt x="85796" y="35297"/>
                    <a:pt x="78319" y="32225"/>
                    <a:pt x="70597" y="32545"/>
                  </a:cubicBezTo>
                  <a:cubicBezTo>
                    <a:pt x="62863" y="32223"/>
                    <a:pt x="55362" y="35241"/>
                    <a:pt x="50007" y="40830"/>
                  </a:cubicBezTo>
                  <a:cubicBezTo>
                    <a:pt x="44459" y="46988"/>
                    <a:pt x="40897" y="54676"/>
                    <a:pt x="39786" y="6289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8" name="Freeform 887">
              <a:extLst>
                <a:ext uri="{FF2B5EF4-FFF2-40B4-BE49-F238E27FC236}">
                  <a16:creationId xmlns:a16="http://schemas.microsoft.com/office/drawing/2014/main" id="{AAFF8DE6-8A02-A22F-6A2D-1FECCB549A5D}"/>
                </a:ext>
              </a:extLst>
            </p:cNvPr>
            <p:cNvSpPr/>
            <p:nvPr/>
          </p:nvSpPr>
          <p:spPr>
            <a:xfrm>
              <a:off x="5468506" y="3386521"/>
              <a:ext cx="160892" cy="185870"/>
            </a:xfrm>
            <a:custGeom>
              <a:avLst/>
              <a:gdLst>
                <a:gd name="connsiteX0" fmla="*/ 0 w 160892"/>
                <a:gd name="connsiteY0" fmla="*/ 0 h 185870"/>
                <a:gd name="connsiteX1" fmla="*/ 85079 w 160892"/>
                <a:gd name="connsiteY1" fmla="*/ 0 h 185870"/>
                <a:gd name="connsiteX2" fmla="*/ 139274 w 160892"/>
                <a:gd name="connsiteY2" fmla="*/ 18849 h 185870"/>
                <a:gd name="connsiteX3" fmla="*/ 155280 w 160892"/>
                <a:gd name="connsiteY3" fmla="*/ 61401 h 185870"/>
                <a:gd name="connsiteX4" fmla="*/ 155280 w 160892"/>
                <a:gd name="connsiteY4" fmla="*/ 61916 h 185870"/>
                <a:gd name="connsiteX5" fmla="*/ 144201 w 160892"/>
                <a:gd name="connsiteY5" fmla="*/ 98683 h 185870"/>
                <a:gd name="connsiteX6" fmla="*/ 115351 w 160892"/>
                <a:gd name="connsiteY6" fmla="*/ 119567 h 185870"/>
                <a:gd name="connsiteX7" fmla="*/ 160893 w 160892"/>
                <a:gd name="connsiteY7" fmla="*/ 185870 h 185870"/>
                <a:gd name="connsiteX8" fmla="*/ 113292 w 160892"/>
                <a:gd name="connsiteY8" fmla="*/ 185870 h 185870"/>
                <a:gd name="connsiteX9" fmla="*/ 73534 w 160892"/>
                <a:gd name="connsiteY9" fmla="*/ 126479 h 185870"/>
                <a:gd name="connsiteX10" fmla="*/ 41351 w 160892"/>
                <a:gd name="connsiteY10" fmla="*/ 126479 h 185870"/>
                <a:gd name="connsiteX11" fmla="*/ 41351 w 160892"/>
                <a:gd name="connsiteY11" fmla="*/ 185870 h 185870"/>
                <a:gd name="connsiteX12" fmla="*/ 417 w 160892"/>
                <a:gd name="connsiteY12" fmla="*/ 185870 h 185870"/>
                <a:gd name="connsiteX13" fmla="*/ 82481 w 160892"/>
                <a:gd name="connsiteY13" fmla="*/ 90276 h 185870"/>
                <a:gd name="connsiteX14" fmla="*/ 105742 w 160892"/>
                <a:gd name="connsiteY14" fmla="*/ 83118 h 185870"/>
                <a:gd name="connsiteX15" fmla="*/ 113880 w 160892"/>
                <a:gd name="connsiteY15" fmla="*/ 63975 h 185870"/>
                <a:gd name="connsiteX16" fmla="*/ 113880 w 160892"/>
                <a:gd name="connsiteY16" fmla="*/ 63436 h 185870"/>
                <a:gd name="connsiteX17" fmla="*/ 105399 w 160892"/>
                <a:gd name="connsiteY17" fmla="*/ 43704 h 185870"/>
                <a:gd name="connsiteX18" fmla="*/ 81599 w 160892"/>
                <a:gd name="connsiteY18" fmla="*/ 37037 h 185870"/>
                <a:gd name="connsiteX19" fmla="*/ 40909 w 160892"/>
                <a:gd name="connsiteY19" fmla="*/ 37037 h 185870"/>
                <a:gd name="connsiteX20" fmla="*/ 40909 w 160892"/>
                <a:gd name="connsiteY20" fmla="*/ 90570 h 18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892" h="185870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83"/>
                    <a:pt x="139274" y="18849"/>
                  </a:cubicBezTo>
                  <a:cubicBezTo>
                    <a:pt x="150231" y="30231"/>
                    <a:pt x="156019" y="45620"/>
                    <a:pt x="155280" y="61401"/>
                  </a:cubicBezTo>
                  <a:lnTo>
                    <a:pt x="155280" y="61916"/>
                  </a:lnTo>
                  <a:cubicBezTo>
                    <a:pt x="155858" y="75073"/>
                    <a:pt x="151952" y="88036"/>
                    <a:pt x="144201" y="98683"/>
                  </a:cubicBezTo>
                  <a:cubicBezTo>
                    <a:pt x="136741" y="108220"/>
                    <a:pt x="126741" y="115459"/>
                    <a:pt x="115351" y="119567"/>
                  </a:cubicBezTo>
                  <a:lnTo>
                    <a:pt x="160893" y="185870"/>
                  </a:lnTo>
                  <a:lnTo>
                    <a:pt x="113292" y="185870"/>
                  </a:lnTo>
                  <a:lnTo>
                    <a:pt x="73534" y="126479"/>
                  </a:lnTo>
                  <a:lnTo>
                    <a:pt x="41351" y="126479"/>
                  </a:lnTo>
                  <a:lnTo>
                    <a:pt x="41351" y="185870"/>
                  </a:lnTo>
                  <a:lnTo>
                    <a:pt x="417" y="185870"/>
                  </a:lnTo>
                  <a:close/>
                  <a:moveTo>
                    <a:pt x="82481" y="90276"/>
                  </a:moveTo>
                  <a:cubicBezTo>
                    <a:pt x="90852" y="90835"/>
                    <a:pt x="99134" y="88287"/>
                    <a:pt x="105742" y="83118"/>
                  </a:cubicBezTo>
                  <a:cubicBezTo>
                    <a:pt x="111188" y="78280"/>
                    <a:pt x="114175" y="71253"/>
                    <a:pt x="113880" y="63975"/>
                  </a:cubicBezTo>
                  <a:lnTo>
                    <a:pt x="113880" y="63436"/>
                  </a:lnTo>
                  <a:cubicBezTo>
                    <a:pt x="114358" y="55883"/>
                    <a:pt x="111208" y="48554"/>
                    <a:pt x="105399" y="43704"/>
                  </a:cubicBezTo>
                  <a:cubicBezTo>
                    <a:pt x="98450" y="38849"/>
                    <a:pt x="90059" y="36498"/>
                    <a:pt x="81599" y="37037"/>
                  </a:cubicBezTo>
                  <a:lnTo>
                    <a:pt x="40909" y="37037"/>
                  </a:lnTo>
                  <a:lnTo>
                    <a:pt x="40909" y="9057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9" name="Freeform 888">
              <a:extLst>
                <a:ext uri="{FF2B5EF4-FFF2-40B4-BE49-F238E27FC236}">
                  <a16:creationId xmlns:a16="http://schemas.microsoft.com/office/drawing/2014/main" id="{91BA974C-019D-F353-2EC3-B736AE3535FB}"/>
                </a:ext>
              </a:extLst>
            </p:cNvPr>
            <p:cNvSpPr/>
            <p:nvPr/>
          </p:nvSpPr>
          <p:spPr>
            <a:xfrm>
              <a:off x="5649467" y="3427241"/>
              <a:ext cx="139810" cy="148526"/>
            </a:xfrm>
            <a:custGeom>
              <a:avLst/>
              <a:gdLst>
                <a:gd name="connsiteX0" fmla="*/ 74571 w 139810"/>
                <a:gd name="connsiteY0" fmla="*/ 148509 h 148526"/>
                <a:gd name="connsiteX1" fmla="*/ 44814 w 139810"/>
                <a:gd name="connsiteY1" fmla="*/ 143215 h 148526"/>
                <a:gd name="connsiteX2" fmla="*/ 5596 w 139810"/>
                <a:gd name="connsiteY2" fmla="*/ 104781 h 148526"/>
                <a:gd name="connsiteX3" fmla="*/ 7 w 139810"/>
                <a:gd name="connsiteY3" fmla="*/ 75048 h 148526"/>
                <a:gd name="connsiteX4" fmla="*/ 7 w 139810"/>
                <a:gd name="connsiteY4" fmla="*/ 74509 h 148526"/>
                <a:gd name="connsiteX5" fmla="*/ 5180 w 139810"/>
                <a:gd name="connsiteY5" fmla="*/ 45782 h 148526"/>
                <a:gd name="connsiteX6" fmla="*/ 19690 w 139810"/>
                <a:gd name="connsiteY6" fmla="*/ 21981 h 148526"/>
                <a:gd name="connsiteX7" fmla="*/ 41898 w 139810"/>
                <a:gd name="connsiteY7" fmla="*/ 5975 h 148526"/>
                <a:gd name="connsiteX8" fmla="*/ 70429 w 139810"/>
                <a:gd name="connsiteY8" fmla="*/ 19 h 148526"/>
                <a:gd name="connsiteX9" fmla="*/ 101264 w 139810"/>
                <a:gd name="connsiteY9" fmla="*/ 6392 h 148526"/>
                <a:gd name="connsiteX10" fmla="*/ 122908 w 139810"/>
                <a:gd name="connsiteY10" fmla="*/ 23550 h 148526"/>
                <a:gd name="connsiteX11" fmla="*/ 135703 w 139810"/>
                <a:gd name="connsiteY11" fmla="*/ 48233 h 148526"/>
                <a:gd name="connsiteX12" fmla="*/ 139796 w 139810"/>
                <a:gd name="connsiteY12" fmla="*/ 77328 h 148526"/>
                <a:gd name="connsiteX13" fmla="*/ 139796 w 139810"/>
                <a:gd name="connsiteY13" fmla="*/ 82377 h 148526"/>
                <a:gd name="connsiteX14" fmla="*/ 139380 w 139810"/>
                <a:gd name="connsiteY14" fmla="*/ 87966 h 148526"/>
                <a:gd name="connsiteX15" fmla="*/ 40280 w 139810"/>
                <a:gd name="connsiteY15" fmla="*/ 87966 h 148526"/>
                <a:gd name="connsiteX16" fmla="*/ 52168 w 139810"/>
                <a:gd name="connsiteY16" fmla="*/ 108850 h 148526"/>
                <a:gd name="connsiteX17" fmla="*/ 74915 w 139810"/>
                <a:gd name="connsiteY17" fmla="*/ 115860 h 148526"/>
                <a:gd name="connsiteX18" fmla="*/ 92759 w 139810"/>
                <a:gd name="connsiteY18" fmla="*/ 112428 h 148526"/>
                <a:gd name="connsiteX19" fmla="*/ 109231 w 139810"/>
                <a:gd name="connsiteY19" fmla="*/ 101226 h 148526"/>
                <a:gd name="connsiteX20" fmla="*/ 132320 w 139810"/>
                <a:gd name="connsiteY20" fmla="*/ 121694 h 148526"/>
                <a:gd name="connsiteX21" fmla="*/ 108152 w 139810"/>
                <a:gd name="connsiteY21" fmla="*/ 141450 h 148526"/>
                <a:gd name="connsiteX22" fmla="*/ 74571 w 139810"/>
                <a:gd name="connsiteY22" fmla="*/ 148509 h 148526"/>
                <a:gd name="connsiteX23" fmla="*/ 100627 w 139810"/>
                <a:gd name="connsiteY23" fmla="*/ 62964 h 148526"/>
                <a:gd name="connsiteX24" fmla="*/ 91043 w 139810"/>
                <a:gd name="connsiteY24" fmla="*/ 40904 h 148526"/>
                <a:gd name="connsiteX25" fmla="*/ 70575 w 139810"/>
                <a:gd name="connsiteY25" fmla="*/ 32496 h 148526"/>
                <a:gd name="connsiteX26" fmla="*/ 50011 w 139810"/>
                <a:gd name="connsiteY26" fmla="*/ 40781 h 148526"/>
                <a:gd name="connsiteX27" fmla="*/ 39765 w 139810"/>
                <a:gd name="connsiteY27" fmla="*/ 62842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10" h="148526">
                  <a:moveTo>
                    <a:pt x="74571" y="148509"/>
                  </a:moveTo>
                  <a:cubicBezTo>
                    <a:pt x="64409" y="148608"/>
                    <a:pt x="54318" y="146813"/>
                    <a:pt x="44814" y="143215"/>
                  </a:cubicBezTo>
                  <a:cubicBezTo>
                    <a:pt x="26950" y="136440"/>
                    <a:pt x="12731" y="122505"/>
                    <a:pt x="5596" y="104781"/>
                  </a:cubicBezTo>
                  <a:cubicBezTo>
                    <a:pt x="1766" y="95343"/>
                    <a:pt x="-135" y="85233"/>
                    <a:pt x="7" y="75048"/>
                  </a:cubicBezTo>
                  <a:lnTo>
                    <a:pt x="7" y="74509"/>
                  </a:lnTo>
                  <a:cubicBezTo>
                    <a:pt x="-48" y="64697"/>
                    <a:pt x="1705" y="54958"/>
                    <a:pt x="5180" y="45782"/>
                  </a:cubicBezTo>
                  <a:cubicBezTo>
                    <a:pt x="8417" y="36977"/>
                    <a:pt x="13346" y="28891"/>
                    <a:pt x="19690" y="21981"/>
                  </a:cubicBezTo>
                  <a:cubicBezTo>
                    <a:pt x="25923" y="15186"/>
                    <a:pt x="33480" y="9739"/>
                    <a:pt x="41898" y="5975"/>
                  </a:cubicBezTo>
                  <a:cubicBezTo>
                    <a:pt x="50875" y="1977"/>
                    <a:pt x="60603" y="-54"/>
                    <a:pt x="70429" y="19"/>
                  </a:cubicBezTo>
                  <a:cubicBezTo>
                    <a:pt x="81058" y="-227"/>
                    <a:pt x="91603" y="1953"/>
                    <a:pt x="101264" y="6392"/>
                  </a:cubicBezTo>
                  <a:cubicBezTo>
                    <a:pt x="109656" y="10444"/>
                    <a:pt x="117047" y="16304"/>
                    <a:pt x="122908" y="23550"/>
                  </a:cubicBezTo>
                  <a:cubicBezTo>
                    <a:pt x="128766" y="30849"/>
                    <a:pt x="133116" y="39239"/>
                    <a:pt x="135703" y="48233"/>
                  </a:cubicBezTo>
                  <a:cubicBezTo>
                    <a:pt x="138460" y="57684"/>
                    <a:pt x="139838" y="67483"/>
                    <a:pt x="139796" y="77328"/>
                  </a:cubicBezTo>
                  <a:lnTo>
                    <a:pt x="139796" y="82377"/>
                  </a:lnTo>
                  <a:cubicBezTo>
                    <a:pt x="139859" y="84250"/>
                    <a:pt x="139719" y="86123"/>
                    <a:pt x="139380" y="87966"/>
                  </a:cubicBezTo>
                  <a:lnTo>
                    <a:pt x="40280" y="87966"/>
                  </a:lnTo>
                  <a:cubicBezTo>
                    <a:pt x="41557" y="96146"/>
                    <a:pt x="45786" y="103575"/>
                    <a:pt x="52168" y="108850"/>
                  </a:cubicBezTo>
                  <a:cubicBezTo>
                    <a:pt x="58743" y="113683"/>
                    <a:pt x="66759" y="116154"/>
                    <a:pt x="74915" y="115860"/>
                  </a:cubicBezTo>
                  <a:cubicBezTo>
                    <a:pt x="81034" y="115938"/>
                    <a:pt x="87105" y="114771"/>
                    <a:pt x="92759" y="112428"/>
                  </a:cubicBezTo>
                  <a:cubicBezTo>
                    <a:pt x="98814" y="109601"/>
                    <a:pt x="104376" y="105819"/>
                    <a:pt x="109231" y="101226"/>
                  </a:cubicBezTo>
                  <a:lnTo>
                    <a:pt x="132320" y="121694"/>
                  </a:lnTo>
                  <a:cubicBezTo>
                    <a:pt x="125818" y="129979"/>
                    <a:pt x="117565" y="136725"/>
                    <a:pt x="108152" y="141450"/>
                  </a:cubicBezTo>
                  <a:cubicBezTo>
                    <a:pt x="97646" y="146343"/>
                    <a:pt x="86157" y="148759"/>
                    <a:pt x="74571" y="148509"/>
                  </a:cubicBezTo>
                  <a:close/>
                  <a:moveTo>
                    <a:pt x="100627" y="62964"/>
                  </a:moveTo>
                  <a:cubicBezTo>
                    <a:pt x="99797" y="54795"/>
                    <a:pt x="96448" y="47085"/>
                    <a:pt x="91043" y="40904"/>
                  </a:cubicBezTo>
                  <a:cubicBezTo>
                    <a:pt x="85763" y="35264"/>
                    <a:pt x="78295" y="32196"/>
                    <a:pt x="70575" y="32496"/>
                  </a:cubicBezTo>
                  <a:cubicBezTo>
                    <a:pt x="62850" y="32181"/>
                    <a:pt x="55361" y="35199"/>
                    <a:pt x="50011" y="40781"/>
                  </a:cubicBezTo>
                  <a:cubicBezTo>
                    <a:pt x="44436" y="46925"/>
                    <a:pt x="40863" y="54619"/>
                    <a:pt x="39765" y="6284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0" name="Freeform 889">
              <a:extLst>
                <a:ext uri="{FF2B5EF4-FFF2-40B4-BE49-F238E27FC236}">
                  <a16:creationId xmlns:a16="http://schemas.microsoft.com/office/drawing/2014/main" id="{8F26B345-5D7A-B45A-8D42-A614BE48E5BF}"/>
                </a:ext>
              </a:extLst>
            </p:cNvPr>
            <p:cNvSpPr/>
            <p:nvPr/>
          </p:nvSpPr>
          <p:spPr>
            <a:xfrm>
              <a:off x="5812548" y="3427412"/>
              <a:ext cx="132755" cy="148423"/>
            </a:xfrm>
            <a:custGeom>
              <a:avLst/>
              <a:gdLst>
                <a:gd name="connsiteX0" fmla="*/ 74124 w 132755"/>
                <a:gd name="connsiteY0" fmla="*/ 148338 h 148423"/>
                <a:gd name="connsiteX1" fmla="*/ 44392 w 132755"/>
                <a:gd name="connsiteY1" fmla="*/ 142406 h 148423"/>
                <a:gd name="connsiteX2" fmla="*/ 20885 w 132755"/>
                <a:gd name="connsiteY2" fmla="*/ 126572 h 148423"/>
                <a:gd name="connsiteX3" fmla="*/ 5615 w 132755"/>
                <a:gd name="connsiteY3" fmla="*/ 103433 h 148423"/>
                <a:gd name="connsiteX4" fmla="*/ 1 w 132755"/>
                <a:gd name="connsiteY4" fmla="*/ 74877 h 148423"/>
                <a:gd name="connsiteX5" fmla="*/ 1 w 132755"/>
                <a:gd name="connsiteY5" fmla="*/ 74338 h 148423"/>
                <a:gd name="connsiteX6" fmla="*/ 5615 w 132755"/>
                <a:gd name="connsiteY6" fmla="*/ 45610 h 148423"/>
                <a:gd name="connsiteX7" fmla="*/ 44515 w 132755"/>
                <a:gd name="connsiteY7" fmla="*/ 5975 h 148423"/>
                <a:gd name="connsiteX8" fmla="*/ 74664 w 132755"/>
                <a:gd name="connsiteY8" fmla="*/ 44 h 148423"/>
                <a:gd name="connsiteX9" fmla="*/ 108171 w 132755"/>
                <a:gd name="connsiteY9" fmla="*/ 6392 h 148423"/>
                <a:gd name="connsiteX10" fmla="*/ 131555 w 132755"/>
                <a:gd name="connsiteY10" fmla="*/ 24261 h 148423"/>
                <a:gd name="connsiteX11" fmla="*/ 106969 w 132755"/>
                <a:gd name="connsiteY11" fmla="*/ 50831 h 148423"/>
                <a:gd name="connsiteX12" fmla="*/ 92752 w 132755"/>
                <a:gd name="connsiteY12" fmla="*/ 39409 h 148423"/>
                <a:gd name="connsiteX13" fmla="*/ 74565 w 132755"/>
                <a:gd name="connsiteY13" fmla="*/ 35144 h 148423"/>
                <a:gd name="connsiteX14" fmla="*/ 60569 w 132755"/>
                <a:gd name="connsiteY14" fmla="*/ 38232 h 148423"/>
                <a:gd name="connsiteX15" fmla="*/ 49686 w 132755"/>
                <a:gd name="connsiteY15" fmla="*/ 46615 h 148423"/>
                <a:gd name="connsiteX16" fmla="*/ 42480 w 132755"/>
                <a:gd name="connsiteY16" fmla="*/ 58871 h 148423"/>
                <a:gd name="connsiteX17" fmla="*/ 40029 w 132755"/>
                <a:gd name="connsiteY17" fmla="*/ 73946 h 148423"/>
                <a:gd name="connsiteX18" fmla="*/ 40028 w 132755"/>
                <a:gd name="connsiteY18" fmla="*/ 74460 h 148423"/>
                <a:gd name="connsiteX19" fmla="*/ 42479 w 132755"/>
                <a:gd name="connsiteY19" fmla="*/ 89878 h 148423"/>
                <a:gd name="connsiteX20" fmla="*/ 49833 w 132755"/>
                <a:gd name="connsiteY20" fmla="*/ 102379 h 148423"/>
                <a:gd name="connsiteX21" fmla="*/ 61255 w 132755"/>
                <a:gd name="connsiteY21" fmla="*/ 110762 h 148423"/>
                <a:gd name="connsiteX22" fmla="*/ 76134 w 132755"/>
                <a:gd name="connsiteY22" fmla="*/ 113801 h 148423"/>
                <a:gd name="connsiteX23" fmla="*/ 93978 w 132755"/>
                <a:gd name="connsiteY23" fmla="*/ 109683 h 148423"/>
                <a:gd name="connsiteX24" fmla="*/ 108955 w 132755"/>
                <a:gd name="connsiteY24" fmla="*/ 98629 h 148423"/>
                <a:gd name="connsiteX25" fmla="*/ 132755 w 132755"/>
                <a:gd name="connsiteY25" fmla="*/ 122429 h 148423"/>
                <a:gd name="connsiteX26" fmla="*/ 108955 w 132755"/>
                <a:gd name="connsiteY26" fmla="*/ 141156 h 148423"/>
                <a:gd name="connsiteX27" fmla="*/ 74124 w 132755"/>
                <a:gd name="connsiteY27" fmla="*/ 148338 h 14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2755" h="148423">
                  <a:moveTo>
                    <a:pt x="74124" y="148338"/>
                  </a:moveTo>
                  <a:cubicBezTo>
                    <a:pt x="63913" y="148401"/>
                    <a:pt x="53797" y="146383"/>
                    <a:pt x="44392" y="142406"/>
                  </a:cubicBezTo>
                  <a:cubicBezTo>
                    <a:pt x="35600" y="138709"/>
                    <a:pt x="27614" y="133331"/>
                    <a:pt x="20885" y="126572"/>
                  </a:cubicBezTo>
                  <a:cubicBezTo>
                    <a:pt x="14337" y="119927"/>
                    <a:pt x="9150" y="112067"/>
                    <a:pt x="5615" y="103433"/>
                  </a:cubicBezTo>
                  <a:cubicBezTo>
                    <a:pt x="1850" y="94386"/>
                    <a:pt x="-59" y="84676"/>
                    <a:pt x="1" y="74877"/>
                  </a:cubicBezTo>
                  <a:lnTo>
                    <a:pt x="1" y="74338"/>
                  </a:lnTo>
                  <a:cubicBezTo>
                    <a:pt x="-57" y="64484"/>
                    <a:pt x="1851" y="54718"/>
                    <a:pt x="5615" y="45610"/>
                  </a:cubicBezTo>
                  <a:cubicBezTo>
                    <a:pt x="12772" y="27737"/>
                    <a:pt x="26778" y="13466"/>
                    <a:pt x="44515" y="5975"/>
                  </a:cubicBezTo>
                  <a:cubicBezTo>
                    <a:pt x="54057" y="1971"/>
                    <a:pt x="64315" y="-47"/>
                    <a:pt x="74664" y="44"/>
                  </a:cubicBezTo>
                  <a:cubicBezTo>
                    <a:pt x="86165" y="-341"/>
                    <a:pt x="97608" y="1827"/>
                    <a:pt x="108171" y="6392"/>
                  </a:cubicBezTo>
                  <a:cubicBezTo>
                    <a:pt x="117056" y="10768"/>
                    <a:pt x="124999" y="16838"/>
                    <a:pt x="131555" y="24261"/>
                  </a:cubicBezTo>
                  <a:lnTo>
                    <a:pt x="106969" y="50831"/>
                  </a:lnTo>
                  <a:cubicBezTo>
                    <a:pt x="102763" y="46404"/>
                    <a:pt x="97982" y="42562"/>
                    <a:pt x="92752" y="39409"/>
                  </a:cubicBezTo>
                  <a:cubicBezTo>
                    <a:pt x="87177" y="36394"/>
                    <a:pt x="80899" y="34922"/>
                    <a:pt x="74565" y="35144"/>
                  </a:cubicBezTo>
                  <a:cubicBezTo>
                    <a:pt x="69724" y="35080"/>
                    <a:pt x="64933" y="36137"/>
                    <a:pt x="60569" y="38232"/>
                  </a:cubicBezTo>
                  <a:cubicBezTo>
                    <a:pt x="56404" y="40249"/>
                    <a:pt x="52699" y="43103"/>
                    <a:pt x="49686" y="46615"/>
                  </a:cubicBezTo>
                  <a:cubicBezTo>
                    <a:pt x="46552" y="50223"/>
                    <a:pt x="44109" y="54378"/>
                    <a:pt x="42480" y="58871"/>
                  </a:cubicBezTo>
                  <a:cubicBezTo>
                    <a:pt x="40813" y="63720"/>
                    <a:pt x="39984" y="68818"/>
                    <a:pt x="40029" y="73946"/>
                  </a:cubicBezTo>
                  <a:lnTo>
                    <a:pt x="40028" y="74460"/>
                  </a:lnTo>
                  <a:cubicBezTo>
                    <a:pt x="39981" y="79700"/>
                    <a:pt x="40809" y="84911"/>
                    <a:pt x="42479" y="89878"/>
                  </a:cubicBezTo>
                  <a:cubicBezTo>
                    <a:pt x="44127" y="94469"/>
                    <a:pt x="46621" y="98709"/>
                    <a:pt x="49833" y="102379"/>
                  </a:cubicBezTo>
                  <a:cubicBezTo>
                    <a:pt x="53061" y="105887"/>
                    <a:pt x="56940" y="108735"/>
                    <a:pt x="61255" y="110762"/>
                  </a:cubicBezTo>
                  <a:cubicBezTo>
                    <a:pt x="65943" y="112818"/>
                    <a:pt x="71015" y="113854"/>
                    <a:pt x="76134" y="113801"/>
                  </a:cubicBezTo>
                  <a:cubicBezTo>
                    <a:pt x="82334" y="113956"/>
                    <a:pt x="88472" y="112539"/>
                    <a:pt x="93978" y="109683"/>
                  </a:cubicBezTo>
                  <a:cubicBezTo>
                    <a:pt x="99413" y="106640"/>
                    <a:pt x="104445" y="102926"/>
                    <a:pt x="108955" y="98629"/>
                  </a:cubicBezTo>
                  <a:lnTo>
                    <a:pt x="132755" y="122429"/>
                  </a:lnTo>
                  <a:cubicBezTo>
                    <a:pt x="125924" y="129957"/>
                    <a:pt x="117878" y="136287"/>
                    <a:pt x="108955" y="141156"/>
                  </a:cubicBezTo>
                  <a:cubicBezTo>
                    <a:pt x="98138" y="146456"/>
                    <a:pt x="86155" y="148927"/>
                    <a:pt x="74124" y="148338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211632CF-7E32-5D84-5916-6C387BE2469A}"/>
                </a:ext>
              </a:extLst>
            </p:cNvPr>
            <p:cNvSpPr/>
            <p:nvPr/>
          </p:nvSpPr>
          <p:spPr>
            <a:xfrm>
              <a:off x="5970115" y="3430225"/>
              <a:ext cx="130541" cy="145063"/>
            </a:xfrm>
            <a:custGeom>
              <a:avLst/>
              <a:gdLst>
                <a:gd name="connsiteX0" fmla="*/ 48404 w 130541"/>
                <a:gd name="connsiteY0" fmla="*/ 144985 h 145063"/>
                <a:gd name="connsiteX1" fmla="*/ 12691 w 130541"/>
                <a:gd name="connsiteY1" fmla="*/ 130965 h 145063"/>
                <a:gd name="connsiteX2" fmla="*/ 92 w 130541"/>
                <a:gd name="connsiteY2" fmla="*/ 92114 h 145063"/>
                <a:gd name="connsiteX3" fmla="*/ 92 w 130541"/>
                <a:gd name="connsiteY3" fmla="*/ 0 h 145063"/>
                <a:gd name="connsiteX4" fmla="*/ 40487 w 130541"/>
                <a:gd name="connsiteY4" fmla="*/ 0 h 145063"/>
                <a:gd name="connsiteX5" fmla="*/ 40487 w 130541"/>
                <a:gd name="connsiteY5" fmla="*/ 79246 h 145063"/>
                <a:gd name="connsiteX6" fmla="*/ 46860 w 130541"/>
                <a:gd name="connsiteY6" fmla="*/ 100718 h 145063"/>
                <a:gd name="connsiteX7" fmla="*/ 64704 w 130541"/>
                <a:gd name="connsiteY7" fmla="*/ 108071 h 145063"/>
                <a:gd name="connsiteX8" fmla="*/ 83382 w 130541"/>
                <a:gd name="connsiteY8" fmla="*/ 100718 h 145063"/>
                <a:gd name="connsiteX9" fmla="*/ 90148 w 130541"/>
                <a:gd name="connsiteY9" fmla="*/ 79049 h 145063"/>
                <a:gd name="connsiteX10" fmla="*/ 90147 w 130541"/>
                <a:gd name="connsiteY10" fmla="*/ 0 h 145063"/>
                <a:gd name="connsiteX11" fmla="*/ 130542 w 130541"/>
                <a:gd name="connsiteY11" fmla="*/ 0 h 145063"/>
                <a:gd name="connsiteX12" fmla="*/ 130542 w 130541"/>
                <a:gd name="connsiteY12" fmla="*/ 142166 h 145063"/>
                <a:gd name="connsiteX13" fmla="*/ 90147 w 130541"/>
                <a:gd name="connsiteY13" fmla="*/ 142166 h 145063"/>
                <a:gd name="connsiteX14" fmla="*/ 90147 w 130541"/>
                <a:gd name="connsiteY14" fmla="*/ 121871 h 145063"/>
                <a:gd name="connsiteX15" fmla="*/ 82548 w 130541"/>
                <a:gd name="connsiteY15" fmla="*/ 130622 h 145063"/>
                <a:gd name="connsiteX16" fmla="*/ 73381 w 130541"/>
                <a:gd name="connsiteY16" fmla="*/ 137975 h 145063"/>
                <a:gd name="connsiteX17" fmla="*/ 62253 w 130541"/>
                <a:gd name="connsiteY17" fmla="*/ 143073 h 145063"/>
                <a:gd name="connsiteX18" fmla="*/ 48404 w 130541"/>
                <a:gd name="connsiteY18" fmla="*/ 144985 h 14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541" h="145063">
                  <a:moveTo>
                    <a:pt x="48404" y="144985"/>
                  </a:moveTo>
                  <a:cubicBezTo>
                    <a:pt x="35021" y="145768"/>
                    <a:pt x="21967" y="140644"/>
                    <a:pt x="12691" y="130965"/>
                  </a:cubicBezTo>
                  <a:cubicBezTo>
                    <a:pt x="3782" y="120044"/>
                    <a:pt x="-712" y="106184"/>
                    <a:pt x="92" y="92114"/>
                  </a:cubicBezTo>
                  <a:lnTo>
                    <a:pt x="92" y="0"/>
                  </a:lnTo>
                  <a:lnTo>
                    <a:pt x="40487" y="0"/>
                  </a:lnTo>
                  <a:lnTo>
                    <a:pt x="40487" y="79246"/>
                  </a:lnTo>
                  <a:cubicBezTo>
                    <a:pt x="39943" y="86938"/>
                    <a:pt x="42207" y="94567"/>
                    <a:pt x="46860" y="100718"/>
                  </a:cubicBezTo>
                  <a:cubicBezTo>
                    <a:pt x="51416" y="105704"/>
                    <a:pt x="57958" y="108400"/>
                    <a:pt x="64704" y="108071"/>
                  </a:cubicBezTo>
                  <a:cubicBezTo>
                    <a:pt x="71701" y="108434"/>
                    <a:pt x="78511" y="105752"/>
                    <a:pt x="83382" y="100718"/>
                  </a:cubicBezTo>
                  <a:cubicBezTo>
                    <a:pt x="88313" y="94619"/>
                    <a:pt x="90732" y="86870"/>
                    <a:pt x="90148" y="79049"/>
                  </a:cubicBezTo>
                  <a:lnTo>
                    <a:pt x="90147" y="0"/>
                  </a:lnTo>
                  <a:lnTo>
                    <a:pt x="130542" y="0"/>
                  </a:lnTo>
                  <a:lnTo>
                    <a:pt x="130542" y="142166"/>
                  </a:lnTo>
                  <a:lnTo>
                    <a:pt x="90147" y="142166"/>
                  </a:lnTo>
                  <a:lnTo>
                    <a:pt x="90147" y="121871"/>
                  </a:lnTo>
                  <a:cubicBezTo>
                    <a:pt x="87814" y="124955"/>
                    <a:pt x="85275" y="127879"/>
                    <a:pt x="82548" y="130622"/>
                  </a:cubicBezTo>
                  <a:cubicBezTo>
                    <a:pt x="79770" y="133399"/>
                    <a:pt x="76696" y="135865"/>
                    <a:pt x="73381" y="137975"/>
                  </a:cubicBezTo>
                  <a:cubicBezTo>
                    <a:pt x="69919" y="140170"/>
                    <a:pt x="66176" y="141885"/>
                    <a:pt x="62253" y="143073"/>
                  </a:cubicBezTo>
                  <a:cubicBezTo>
                    <a:pt x="57757" y="144393"/>
                    <a:pt x="53089" y="145038"/>
                    <a:pt x="48404" y="1449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2" name="Freeform 891">
              <a:extLst>
                <a:ext uri="{FF2B5EF4-FFF2-40B4-BE49-F238E27FC236}">
                  <a16:creationId xmlns:a16="http://schemas.microsoft.com/office/drawing/2014/main" id="{9D8E8618-6A80-1A04-18B5-9F4E1982F222}"/>
                </a:ext>
              </a:extLst>
            </p:cNvPr>
            <p:cNvSpPr/>
            <p:nvPr/>
          </p:nvSpPr>
          <p:spPr>
            <a:xfrm>
              <a:off x="6136786" y="3427518"/>
              <a:ext cx="149876" cy="187768"/>
            </a:xfrm>
            <a:custGeom>
              <a:avLst/>
              <a:gdLst>
                <a:gd name="connsiteX0" fmla="*/ 49 w 149876"/>
                <a:gd name="connsiteY0" fmla="*/ 2707 h 187768"/>
                <a:gd name="connsiteX1" fmla="*/ 40444 w 149876"/>
                <a:gd name="connsiteY1" fmla="*/ 2707 h 187768"/>
                <a:gd name="connsiteX2" fmla="*/ 40444 w 149876"/>
                <a:gd name="connsiteY2" fmla="*/ 23174 h 187768"/>
                <a:gd name="connsiteX3" fmla="*/ 58288 w 149876"/>
                <a:gd name="connsiteY3" fmla="*/ 6579 h 187768"/>
                <a:gd name="connsiteX4" fmla="*/ 84761 w 149876"/>
                <a:gd name="connsiteY4" fmla="*/ 35 h 187768"/>
                <a:gd name="connsiteX5" fmla="*/ 108905 w 149876"/>
                <a:gd name="connsiteY5" fmla="*/ 4937 h 187768"/>
                <a:gd name="connsiteX6" fmla="*/ 129691 w 149876"/>
                <a:gd name="connsiteY6" fmla="*/ 19154 h 187768"/>
                <a:gd name="connsiteX7" fmla="*/ 144397 w 149876"/>
                <a:gd name="connsiteY7" fmla="*/ 42244 h 187768"/>
                <a:gd name="connsiteX8" fmla="*/ 149863 w 149876"/>
                <a:gd name="connsiteY8" fmla="*/ 73765 h 187768"/>
                <a:gd name="connsiteX9" fmla="*/ 149863 w 149876"/>
                <a:gd name="connsiteY9" fmla="*/ 74305 h 187768"/>
                <a:gd name="connsiteX10" fmla="*/ 144397 w 149876"/>
                <a:gd name="connsiteY10" fmla="*/ 105777 h 187768"/>
                <a:gd name="connsiteX11" fmla="*/ 130058 w 149876"/>
                <a:gd name="connsiteY11" fmla="*/ 128916 h 187768"/>
                <a:gd name="connsiteX12" fmla="*/ 109469 w 149876"/>
                <a:gd name="connsiteY12" fmla="*/ 143133 h 187768"/>
                <a:gd name="connsiteX13" fmla="*/ 84957 w 149876"/>
                <a:gd name="connsiteY13" fmla="*/ 147888 h 187768"/>
                <a:gd name="connsiteX14" fmla="*/ 58240 w 149876"/>
                <a:gd name="connsiteY14" fmla="*/ 141540 h 187768"/>
                <a:gd name="connsiteX15" fmla="*/ 40395 w 149876"/>
                <a:gd name="connsiteY15" fmla="*/ 126661 h 187768"/>
                <a:gd name="connsiteX16" fmla="*/ 40395 w 149876"/>
                <a:gd name="connsiteY16" fmla="*/ 187768 h 187768"/>
                <a:gd name="connsiteX17" fmla="*/ 0 w 149876"/>
                <a:gd name="connsiteY17" fmla="*/ 187768 h 187768"/>
                <a:gd name="connsiteX18" fmla="*/ 74417 w 149876"/>
                <a:gd name="connsiteY18" fmla="*/ 113425 h 187768"/>
                <a:gd name="connsiteX19" fmla="*/ 87849 w 149876"/>
                <a:gd name="connsiteY19" fmla="*/ 110631 h 187768"/>
                <a:gd name="connsiteX20" fmla="*/ 98929 w 149876"/>
                <a:gd name="connsiteY20" fmla="*/ 102664 h 187768"/>
                <a:gd name="connsiteX21" fmla="*/ 106478 w 149876"/>
                <a:gd name="connsiteY21" fmla="*/ 90409 h 187768"/>
                <a:gd name="connsiteX22" fmla="*/ 109272 w 149876"/>
                <a:gd name="connsiteY22" fmla="*/ 74231 h 187768"/>
                <a:gd name="connsiteX23" fmla="*/ 109272 w 149876"/>
                <a:gd name="connsiteY23" fmla="*/ 73692 h 187768"/>
                <a:gd name="connsiteX24" fmla="*/ 106478 w 149876"/>
                <a:gd name="connsiteY24" fmla="*/ 57588 h 187768"/>
                <a:gd name="connsiteX25" fmla="*/ 98929 w 149876"/>
                <a:gd name="connsiteY25" fmla="*/ 45087 h 187768"/>
                <a:gd name="connsiteX26" fmla="*/ 87849 w 149876"/>
                <a:gd name="connsiteY26" fmla="*/ 37121 h 187768"/>
                <a:gd name="connsiteX27" fmla="*/ 50151 w 149876"/>
                <a:gd name="connsiteY27" fmla="*/ 45087 h 187768"/>
                <a:gd name="connsiteX28" fmla="*/ 42798 w 149876"/>
                <a:gd name="connsiteY28" fmla="*/ 57588 h 187768"/>
                <a:gd name="connsiteX29" fmla="*/ 40003 w 149876"/>
                <a:gd name="connsiteY29" fmla="*/ 73692 h 187768"/>
                <a:gd name="connsiteX30" fmla="*/ 40003 w 149876"/>
                <a:gd name="connsiteY30" fmla="*/ 74231 h 187768"/>
                <a:gd name="connsiteX31" fmla="*/ 42797 w 149876"/>
                <a:gd name="connsiteY31" fmla="*/ 90311 h 187768"/>
                <a:gd name="connsiteX32" fmla="*/ 50150 w 149876"/>
                <a:gd name="connsiteY32" fmla="*/ 102787 h 187768"/>
                <a:gd name="connsiteX33" fmla="*/ 61082 w 149876"/>
                <a:gd name="connsiteY33" fmla="*/ 110753 h 187768"/>
                <a:gd name="connsiteX34" fmla="*/ 74416 w 149876"/>
                <a:gd name="connsiteY34" fmla="*/ 113425 h 1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876" h="187768">
                  <a:moveTo>
                    <a:pt x="49" y="2707"/>
                  </a:moveTo>
                  <a:lnTo>
                    <a:pt x="40444" y="2707"/>
                  </a:lnTo>
                  <a:lnTo>
                    <a:pt x="40444" y="23174"/>
                  </a:lnTo>
                  <a:cubicBezTo>
                    <a:pt x="45261" y="16539"/>
                    <a:pt x="51321" y="10903"/>
                    <a:pt x="58288" y="6579"/>
                  </a:cubicBezTo>
                  <a:cubicBezTo>
                    <a:pt x="66322" y="1954"/>
                    <a:pt x="75497" y="-314"/>
                    <a:pt x="84761" y="35"/>
                  </a:cubicBezTo>
                  <a:cubicBezTo>
                    <a:pt x="93055" y="46"/>
                    <a:pt x="101263" y="1712"/>
                    <a:pt x="108905" y="4937"/>
                  </a:cubicBezTo>
                  <a:cubicBezTo>
                    <a:pt x="116764" y="8147"/>
                    <a:pt x="123850" y="12993"/>
                    <a:pt x="129691" y="19154"/>
                  </a:cubicBezTo>
                  <a:cubicBezTo>
                    <a:pt x="136043" y="25825"/>
                    <a:pt x="141037" y="33667"/>
                    <a:pt x="144397" y="42244"/>
                  </a:cubicBezTo>
                  <a:cubicBezTo>
                    <a:pt x="148200" y="52310"/>
                    <a:pt x="150056" y="63007"/>
                    <a:pt x="149863" y="73765"/>
                  </a:cubicBezTo>
                  <a:lnTo>
                    <a:pt x="149863" y="74305"/>
                  </a:lnTo>
                  <a:cubicBezTo>
                    <a:pt x="150055" y="85047"/>
                    <a:pt x="148200" y="95728"/>
                    <a:pt x="144397" y="105777"/>
                  </a:cubicBezTo>
                  <a:cubicBezTo>
                    <a:pt x="141144" y="114338"/>
                    <a:pt x="136277" y="122193"/>
                    <a:pt x="130058" y="128916"/>
                  </a:cubicBezTo>
                  <a:cubicBezTo>
                    <a:pt x="124307" y="135093"/>
                    <a:pt x="117282" y="139944"/>
                    <a:pt x="109469" y="143133"/>
                  </a:cubicBezTo>
                  <a:cubicBezTo>
                    <a:pt x="101688" y="146307"/>
                    <a:pt x="93360" y="147922"/>
                    <a:pt x="84957" y="147888"/>
                  </a:cubicBezTo>
                  <a:cubicBezTo>
                    <a:pt x="75634" y="148300"/>
                    <a:pt x="66381" y="146101"/>
                    <a:pt x="58240" y="141540"/>
                  </a:cubicBezTo>
                  <a:cubicBezTo>
                    <a:pt x="51509" y="137603"/>
                    <a:pt x="45478" y="132575"/>
                    <a:pt x="40395" y="126661"/>
                  </a:cubicBezTo>
                  <a:lnTo>
                    <a:pt x="40395" y="187768"/>
                  </a:lnTo>
                  <a:lnTo>
                    <a:pt x="0" y="187768"/>
                  </a:lnTo>
                  <a:close/>
                  <a:moveTo>
                    <a:pt x="74417" y="113425"/>
                  </a:moveTo>
                  <a:cubicBezTo>
                    <a:pt x="79043" y="113474"/>
                    <a:pt x="83626" y="112520"/>
                    <a:pt x="87849" y="110631"/>
                  </a:cubicBezTo>
                  <a:cubicBezTo>
                    <a:pt x="92048" y="108760"/>
                    <a:pt x="95818" y="106048"/>
                    <a:pt x="98929" y="102664"/>
                  </a:cubicBezTo>
                  <a:cubicBezTo>
                    <a:pt x="102190" y="99088"/>
                    <a:pt x="104751" y="94931"/>
                    <a:pt x="106478" y="90409"/>
                  </a:cubicBezTo>
                  <a:cubicBezTo>
                    <a:pt x="108406" y="85236"/>
                    <a:pt x="109354" y="79750"/>
                    <a:pt x="109272" y="74231"/>
                  </a:cubicBezTo>
                  <a:lnTo>
                    <a:pt x="109272" y="73692"/>
                  </a:lnTo>
                  <a:cubicBezTo>
                    <a:pt x="109329" y="68198"/>
                    <a:pt x="108382" y="62741"/>
                    <a:pt x="106478" y="57588"/>
                  </a:cubicBezTo>
                  <a:cubicBezTo>
                    <a:pt x="104752" y="52992"/>
                    <a:pt x="102192" y="48754"/>
                    <a:pt x="98929" y="45087"/>
                  </a:cubicBezTo>
                  <a:cubicBezTo>
                    <a:pt x="95801" y="41723"/>
                    <a:pt x="92034" y="39015"/>
                    <a:pt x="87849" y="37121"/>
                  </a:cubicBezTo>
                  <a:cubicBezTo>
                    <a:pt x="74892" y="31255"/>
                    <a:pt x="59627" y="34481"/>
                    <a:pt x="50151" y="45087"/>
                  </a:cubicBezTo>
                  <a:cubicBezTo>
                    <a:pt x="46949" y="48764"/>
                    <a:pt x="44456" y="53003"/>
                    <a:pt x="42798" y="57588"/>
                  </a:cubicBezTo>
                  <a:cubicBezTo>
                    <a:pt x="40871" y="62735"/>
                    <a:pt x="39923" y="68197"/>
                    <a:pt x="40003" y="73692"/>
                  </a:cubicBezTo>
                  <a:lnTo>
                    <a:pt x="40003" y="74231"/>
                  </a:lnTo>
                  <a:cubicBezTo>
                    <a:pt x="39933" y="79717"/>
                    <a:pt x="40881" y="85169"/>
                    <a:pt x="42797" y="90311"/>
                  </a:cubicBezTo>
                  <a:cubicBezTo>
                    <a:pt x="44437" y="94897"/>
                    <a:pt x="46931" y="99131"/>
                    <a:pt x="50150" y="102787"/>
                  </a:cubicBezTo>
                  <a:cubicBezTo>
                    <a:pt x="53178" y="106198"/>
                    <a:pt x="56908" y="108915"/>
                    <a:pt x="61082" y="110753"/>
                  </a:cubicBezTo>
                  <a:cubicBezTo>
                    <a:pt x="65289" y="112575"/>
                    <a:pt x="69833" y="113486"/>
                    <a:pt x="74416" y="11342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3" name="Freeform 892">
              <a:extLst>
                <a:ext uri="{FF2B5EF4-FFF2-40B4-BE49-F238E27FC236}">
                  <a16:creationId xmlns:a16="http://schemas.microsoft.com/office/drawing/2014/main" id="{A52FF6FC-06D0-543D-7E79-A4DE74A363CA}"/>
                </a:ext>
              </a:extLst>
            </p:cNvPr>
            <p:cNvSpPr/>
            <p:nvPr/>
          </p:nvSpPr>
          <p:spPr>
            <a:xfrm>
              <a:off x="6309047" y="3427241"/>
              <a:ext cx="139834" cy="148526"/>
            </a:xfrm>
            <a:custGeom>
              <a:avLst/>
              <a:gdLst>
                <a:gd name="connsiteX0" fmla="*/ 74668 w 139834"/>
                <a:gd name="connsiteY0" fmla="*/ 148509 h 148526"/>
                <a:gd name="connsiteX1" fmla="*/ 44936 w 139834"/>
                <a:gd name="connsiteY1" fmla="*/ 143214 h 148526"/>
                <a:gd name="connsiteX2" fmla="*/ 21135 w 139834"/>
                <a:gd name="connsiteY2" fmla="*/ 128042 h 148526"/>
                <a:gd name="connsiteX3" fmla="*/ 5595 w 139834"/>
                <a:gd name="connsiteY3" fmla="*/ 104780 h 148526"/>
                <a:gd name="connsiteX4" fmla="*/ 6 w 139834"/>
                <a:gd name="connsiteY4" fmla="*/ 75048 h 148526"/>
                <a:gd name="connsiteX5" fmla="*/ 6 w 139834"/>
                <a:gd name="connsiteY5" fmla="*/ 74509 h 148526"/>
                <a:gd name="connsiteX6" fmla="*/ 5178 w 139834"/>
                <a:gd name="connsiteY6" fmla="*/ 45781 h 148526"/>
                <a:gd name="connsiteX7" fmla="*/ 19714 w 139834"/>
                <a:gd name="connsiteY7" fmla="*/ 21981 h 148526"/>
                <a:gd name="connsiteX8" fmla="*/ 41897 w 139834"/>
                <a:gd name="connsiteY8" fmla="*/ 5975 h 148526"/>
                <a:gd name="connsiteX9" fmla="*/ 70452 w 139834"/>
                <a:gd name="connsiteY9" fmla="*/ 18 h 148526"/>
                <a:gd name="connsiteX10" fmla="*/ 101263 w 139834"/>
                <a:gd name="connsiteY10" fmla="*/ 6391 h 148526"/>
                <a:gd name="connsiteX11" fmla="*/ 122981 w 139834"/>
                <a:gd name="connsiteY11" fmla="*/ 23549 h 148526"/>
                <a:gd name="connsiteX12" fmla="*/ 135702 w 139834"/>
                <a:gd name="connsiteY12" fmla="*/ 48232 h 148526"/>
                <a:gd name="connsiteX13" fmla="*/ 139820 w 139834"/>
                <a:gd name="connsiteY13" fmla="*/ 77327 h 148526"/>
                <a:gd name="connsiteX14" fmla="*/ 139820 w 139834"/>
                <a:gd name="connsiteY14" fmla="*/ 82377 h 148526"/>
                <a:gd name="connsiteX15" fmla="*/ 139403 w 139834"/>
                <a:gd name="connsiteY15" fmla="*/ 87965 h 148526"/>
                <a:gd name="connsiteX16" fmla="*/ 40401 w 139834"/>
                <a:gd name="connsiteY16" fmla="*/ 87965 h 148526"/>
                <a:gd name="connsiteX17" fmla="*/ 52314 w 139834"/>
                <a:gd name="connsiteY17" fmla="*/ 108849 h 148526"/>
                <a:gd name="connsiteX18" fmla="*/ 75036 w 139834"/>
                <a:gd name="connsiteY18" fmla="*/ 115859 h 148526"/>
                <a:gd name="connsiteX19" fmla="*/ 92881 w 139834"/>
                <a:gd name="connsiteY19" fmla="*/ 112428 h 148526"/>
                <a:gd name="connsiteX20" fmla="*/ 109352 w 139834"/>
                <a:gd name="connsiteY20" fmla="*/ 101226 h 148526"/>
                <a:gd name="connsiteX21" fmla="*/ 132736 w 139834"/>
                <a:gd name="connsiteY21" fmla="*/ 121865 h 148526"/>
                <a:gd name="connsiteX22" fmla="*/ 108225 w 139834"/>
                <a:gd name="connsiteY22" fmla="*/ 141474 h 148526"/>
                <a:gd name="connsiteX23" fmla="*/ 74669 w 139834"/>
                <a:gd name="connsiteY23" fmla="*/ 148509 h 148526"/>
                <a:gd name="connsiteX24" fmla="*/ 100724 w 139834"/>
                <a:gd name="connsiteY24" fmla="*/ 62964 h 148526"/>
                <a:gd name="connsiteX25" fmla="*/ 91091 w 139834"/>
                <a:gd name="connsiteY25" fmla="*/ 40903 h 148526"/>
                <a:gd name="connsiteX26" fmla="*/ 70624 w 139834"/>
                <a:gd name="connsiteY26" fmla="*/ 32496 h 148526"/>
                <a:gd name="connsiteX27" fmla="*/ 50035 w 139834"/>
                <a:gd name="connsiteY27" fmla="*/ 40781 h 148526"/>
                <a:gd name="connsiteX28" fmla="*/ 39813 w 139834"/>
                <a:gd name="connsiteY28" fmla="*/ 62841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34" h="148526">
                  <a:moveTo>
                    <a:pt x="74668" y="148509"/>
                  </a:moveTo>
                  <a:cubicBezTo>
                    <a:pt x="64514" y="148610"/>
                    <a:pt x="54431" y="146815"/>
                    <a:pt x="44936" y="143214"/>
                  </a:cubicBezTo>
                  <a:cubicBezTo>
                    <a:pt x="36046" y="139841"/>
                    <a:pt x="27946" y="134677"/>
                    <a:pt x="21135" y="128042"/>
                  </a:cubicBezTo>
                  <a:cubicBezTo>
                    <a:pt x="14458" y="121400"/>
                    <a:pt x="9175" y="113492"/>
                    <a:pt x="5595" y="104780"/>
                  </a:cubicBezTo>
                  <a:cubicBezTo>
                    <a:pt x="1776" y="95339"/>
                    <a:pt x="-124" y="85231"/>
                    <a:pt x="6" y="75048"/>
                  </a:cubicBezTo>
                  <a:lnTo>
                    <a:pt x="6" y="74509"/>
                  </a:lnTo>
                  <a:cubicBezTo>
                    <a:pt x="-37" y="64697"/>
                    <a:pt x="1716" y="54961"/>
                    <a:pt x="5178" y="45781"/>
                  </a:cubicBezTo>
                  <a:cubicBezTo>
                    <a:pt x="8433" y="36980"/>
                    <a:pt x="13370" y="28896"/>
                    <a:pt x="19714" y="21981"/>
                  </a:cubicBezTo>
                  <a:cubicBezTo>
                    <a:pt x="25942" y="15192"/>
                    <a:pt x="33491" y="9746"/>
                    <a:pt x="41897" y="5975"/>
                  </a:cubicBezTo>
                  <a:cubicBezTo>
                    <a:pt x="50882" y="1977"/>
                    <a:pt x="60618" y="-54"/>
                    <a:pt x="70452" y="18"/>
                  </a:cubicBezTo>
                  <a:cubicBezTo>
                    <a:pt x="81073" y="-225"/>
                    <a:pt x="91610" y="1955"/>
                    <a:pt x="101263" y="6391"/>
                  </a:cubicBezTo>
                  <a:cubicBezTo>
                    <a:pt x="109681" y="10435"/>
                    <a:pt x="117098" y="16295"/>
                    <a:pt x="122981" y="23549"/>
                  </a:cubicBezTo>
                  <a:cubicBezTo>
                    <a:pt x="128803" y="30861"/>
                    <a:pt x="133126" y="39248"/>
                    <a:pt x="135702" y="48232"/>
                  </a:cubicBezTo>
                  <a:cubicBezTo>
                    <a:pt x="138466" y="57682"/>
                    <a:pt x="139853" y="67482"/>
                    <a:pt x="139820" y="77327"/>
                  </a:cubicBezTo>
                  <a:lnTo>
                    <a:pt x="139820" y="82377"/>
                  </a:lnTo>
                  <a:cubicBezTo>
                    <a:pt x="139882" y="84249"/>
                    <a:pt x="139743" y="86123"/>
                    <a:pt x="139403" y="87965"/>
                  </a:cubicBezTo>
                  <a:lnTo>
                    <a:pt x="40401" y="87965"/>
                  </a:lnTo>
                  <a:cubicBezTo>
                    <a:pt x="41678" y="96151"/>
                    <a:pt x="45917" y="103583"/>
                    <a:pt x="52314" y="108849"/>
                  </a:cubicBezTo>
                  <a:cubicBezTo>
                    <a:pt x="58880" y="113683"/>
                    <a:pt x="66888" y="116153"/>
                    <a:pt x="75036" y="115859"/>
                  </a:cubicBezTo>
                  <a:cubicBezTo>
                    <a:pt x="81157" y="115953"/>
                    <a:pt x="87231" y="114784"/>
                    <a:pt x="92881" y="112428"/>
                  </a:cubicBezTo>
                  <a:cubicBezTo>
                    <a:pt x="98941" y="109610"/>
                    <a:pt x="104504" y="105827"/>
                    <a:pt x="109352" y="101226"/>
                  </a:cubicBezTo>
                  <a:lnTo>
                    <a:pt x="132736" y="121865"/>
                  </a:lnTo>
                  <a:cubicBezTo>
                    <a:pt x="126090" y="130106"/>
                    <a:pt x="117724" y="136798"/>
                    <a:pt x="108225" y="141474"/>
                  </a:cubicBezTo>
                  <a:cubicBezTo>
                    <a:pt x="97725" y="146355"/>
                    <a:pt x="86245" y="148762"/>
                    <a:pt x="74669" y="148509"/>
                  </a:cubicBezTo>
                  <a:close/>
                  <a:moveTo>
                    <a:pt x="100724" y="62964"/>
                  </a:moveTo>
                  <a:cubicBezTo>
                    <a:pt x="99905" y="54782"/>
                    <a:pt x="96535" y="47065"/>
                    <a:pt x="91091" y="40903"/>
                  </a:cubicBezTo>
                  <a:cubicBezTo>
                    <a:pt x="85823" y="35247"/>
                    <a:pt x="78347" y="32176"/>
                    <a:pt x="70624" y="32496"/>
                  </a:cubicBezTo>
                  <a:cubicBezTo>
                    <a:pt x="62890" y="32174"/>
                    <a:pt x="55390" y="35192"/>
                    <a:pt x="50035" y="40781"/>
                  </a:cubicBezTo>
                  <a:cubicBezTo>
                    <a:pt x="44486" y="46939"/>
                    <a:pt x="40924" y="54627"/>
                    <a:pt x="39813" y="6284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4" name="Freeform 893">
              <a:extLst>
                <a:ext uri="{FF2B5EF4-FFF2-40B4-BE49-F238E27FC236}">
                  <a16:creationId xmlns:a16="http://schemas.microsoft.com/office/drawing/2014/main" id="{07343CCE-2EF0-D67D-7319-144526B85B05}"/>
                </a:ext>
              </a:extLst>
            </p:cNvPr>
            <p:cNvSpPr/>
            <p:nvPr/>
          </p:nvSpPr>
          <p:spPr>
            <a:xfrm>
              <a:off x="6479040" y="3427568"/>
              <a:ext cx="85937" cy="144824"/>
            </a:xfrm>
            <a:custGeom>
              <a:avLst/>
              <a:gdLst>
                <a:gd name="connsiteX0" fmla="*/ 98 w 85937"/>
                <a:gd name="connsiteY0" fmla="*/ 2658 h 144824"/>
                <a:gd name="connsiteX1" fmla="*/ 40493 w 85937"/>
                <a:gd name="connsiteY1" fmla="*/ 2658 h 144824"/>
                <a:gd name="connsiteX2" fmla="*/ 40493 w 85937"/>
                <a:gd name="connsiteY2" fmla="*/ 31336 h 144824"/>
                <a:gd name="connsiteX3" fmla="*/ 57259 w 85937"/>
                <a:gd name="connsiteY3" fmla="*/ 8197 h 144824"/>
                <a:gd name="connsiteX4" fmla="*/ 85937 w 85937"/>
                <a:gd name="connsiteY4" fmla="*/ 206 h 144824"/>
                <a:gd name="connsiteX5" fmla="*/ 85937 w 85937"/>
                <a:gd name="connsiteY5" fmla="*/ 42513 h 144824"/>
                <a:gd name="connsiteX6" fmla="*/ 83854 w 85937"/>
                <a:gd name="connsiteY6" fmla="*/ 42513 h 144824"/>
                <a:gd name="connsiteX7" fmla="*/ 51989 w 85937"/>
                <a:gd name="connsiteY7" fmla="*/ 54401 h 144824"/>
                <a:gd name="connsiteX8" fmla="*/ 40395 w 85937"/>
                <a:gd name="connsiteY8" fmla="*/ 92418 h 144824"/>
                <a:gd name="connsiteX9" fmla="*/ 40395 w 85937"/>
                <a:gd name="connsiteY9" fmla="*/ 144824 h 144824"/>
                <a:gd name="connsiteX10" fmla="*/ 0 w 85937"/>
                <a:gd name="connsiteY10" fmla="*/ 144824 h 14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4824">
                  <a:moveTo>
                    <a:pt x="98" y="2658"/>
                  </a:moveTo>
                  <a:lnTo>
                    <a:pt x="40493" y="2658"/>
                  </a:lnTo>
                  <a:lnTo>
                    <a:pt x="40493" y="31336"/>
                  </a:lnTo>
                  <a:cubicBezTo>
                    <a:pt x="44140" y="22387"/>
                    <a:pt x="49891" y="14450"/>
                    <a:pt x="57259" y="8197"/>
                  </a:cubicBezTo>
                  <a:cubicBezTo>
                    <a:pt x="65477" y="2029"/>
                    <a:pt x="75714" y="-824"/>
                    <a:pt x="85937" y="206"/>
                  </a:cubicBezTo>
                  <a:lnTo>
                    <a:pt x="85937" y="42513"/>
                  </a:lnTo>
                  <a:lnTo>
                    <a:pt x="83854" y="42513"/>
                  </a:lnTo>
                  <a:cubicBezTo>
                    <a:pt x="72025" y="41764"/>
                    <a:pt x="60436" y="46087"/>
                    <a:pt x="51989" y="54401"/>
                  </a:cubicBezTo>
                  <a:cubicBezTo>
                    <a:pt x="44276" y="62572"/>
                    <a:pt x="40411" y="75244"/>
                    <a:pt x="40395" y="92418"/>
                  </a:cubicBezTo>
                  <a:lnTo>
                    <a:pt x="40395" y="144824"/>
                  </a:lnTo>
                  <a:lnTo>
                    <a:pt x="0" y="14482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5" name="Freeform 894">
              <a:extLst>
                <a:ext uri="{FF2B5EF4-FFF2-40B4-BE49-F238E27FC236}">
                  <a16:creationId xmlns:a16="http://schemas.microsoft.com/office/drawing/2014/main" id="{A0A64D7B-DD9C-9721-E647-C6AE40946B03}"/>
                </a:ext>
              </a:extLst>
            </p:cNvPr>
            <p:cNvSpPr/>
            <p:nvPr/>
          </p:nvSpPr>
          <p:spPr>
            <a:xfrm>
              <a:off x="6581750" y="3428804"/>
              <a:ext cx="131188" cy="146444"/>
            </a:xfrm>
            <a:custGeom>
              <a:avLst/>
              <a:gdLst>
                <a:gd name="connsiteX0" fmla="*/ 48918 w 131188"/>
                <a:gd name="connsiteY0" fmla="*/ 146406 h 146444"/>
                <a:gd name="connsiteX1" fmla="*/ 29872 w 131188"/>
                <a:gd name="connsiteY1" fmla="*/ 143612 h 146444"/>
                <a:gd name="connsiteX2" fmla="*/ 14356 w 131188"/>
                <a:gd name="connsiteY2" fmla="*/ 135303 h 146444"/>
                <a:gd name="connsiteX3" fmla="*/ 3865 w 131188"/>
                <a:gd name="connsiteY3" fmla="*/ 121601 h 146444"/>
                <a:gd name="connsiteX4" fmla="*/ 17 w 131188"/>
                <a:gd name="connsiteY4" fmla="*/ 102874 h 146444"/>
                <a:gd name="connsiteX5" fmla="*/ 17 w 131188"/>
                <a:gd name="connsiteY5" fmla="*/ 102335 h 146444"/>
                <a:gd name="connsiteX6" fmla="*/ 4233 w 131188"/>
                <a:gd name="connsiteY6" fmla="*/ 82113 h 146444"/>
                <a:gd name="connsiteX7" fmla="*/ 16122 w 131188"/>
                <a:gd name="connsiteY7" fmla="*/ 68019 h 146444"/>
                <a:gd name="connsiteX8" fmla="*/ 33991 w 131188"/>
                <a:gd name="connsiteY8" fmla="*/ 59685 h 146444"/>
                <a:gd name="connsiteX9" fmla="*/ 57252 w 131188"/>
                <a:gd name="connsiteY9" fmla="*/ 56891 h 146444"/>
                <a:gd name="connsiteX10" fmla="*/ 76224 w 131188"/>
                <a:gd name="connsiteY10" fmla="*/ 58435 h 146444"/>
                <a:gd name="connsiteX11" fmla="*/ 92034 w 131188"/>
                <a:gd name="connsiteY11" fmla="*/ 62724 h 146444"/>
                <a:gd name="connsiteX12" fmla="*/ 92034 w 131188"/>
                <a:gd name="connsiteY12" fmla="*/ 60396 h 146444"/>
                <a:gd name="connsiteX13" fmla="*/ 84313 w 131188"/>
                <a:gd name="connsiteY13" fmla="*/ 41007 h 146444"/>
                <a:gd name="connsiteX14" fmla="*/ 61468 w 131188"/>
                <a:gd name="connsiteY14" fmla="*/ 34340 h 146444"/>
                <a:gd name="connsiteX15" fmla="*/ 40878 w 131188"/>
                <a:gd name="connsiteY15" fmla="*/ 36301 h 146444"/>
                <a:gd name="connsiteX16" fmla="*/ 22152 w 131188"/>
                <a:gd name="connsiteY16" fmla="*/ 42257 h 146444"/>
                <a:gd name="connsiteX17" fmla="*/ 12028 w 131188"/>
                <a:gd name="connsiteY17" fmla="*/ 11446 h 146444"/>
                <a:gd name="connsiteX18" fmla="*/ 36540 w 131188"/>
                <a:gd name="connsiteY18" fmla="*/ 3235 h 146444"/>
                <a:gd name="connsiteX19" fmla="*/ 67425 w 131188"/>
                <a:gd name="connsiteY19" fmla="*/ 24 h 146444"/>
                <a:gd name="connsiteX20" fmla="*/ 95980 w 131188"/>
                <a:gd name="connsiteY20" fmla="*/ 4117 h 146444"/>
                <a:gd name="connsiteX21" fmla="*/ 115589 w 131188"/>
                <a:gd name="connsiteY21" fmla="*/ 16006 h 146444"/>
                <a:gd name="connsiteX22" fmla="*/ 127502 w 131188"/>
                <a:gd name="connsiteY22" fmla="*/ 35615 h 146444"/>
                <a:gd name="connsiteX23" fmla="*/ 131179 w 131188"/>
                <a:gd name="connsiteY23" fmla="*/ 61572 h 146444"/>
                <a:gd name="connsiteX24" fmla="*/ 131178 w 131188"/>
                <a:gd name="connsiteY24" fmla="*/ 143588 h 146444"/>
                <a:gd name="connsiteX25" fmla="*/ 92205 w 131188"/>
                <a:gd name="connsiteY25" fmla="*/ 143588 h 146444"/>
                <a:gd name="connsiteX26" fmla="*/ 92205 w 131188"/>
                <a:gd name="connsiteY26" fmla="*/ 128391 h 146444"/>
                <a:gd name="connsiteX27" fmla="*/ 74361 w 131188"/>
                <a:gd name="connsiteY27" fmla="*/ 141529 h 146444"/>
                <a:gd name="connsiteX28" fmla="*/ 48918 w 131188"/>
                <a:gd name="connsiteY28" fmla="*/ 146406 h 146444"/>
                <a:gd name="connsiteX29" fmla="*/ 60806 w 131188"/>
                <a:gd name="connsiteY29" fmla="*/ 118512 h 146444"/>
                <a:gd name="connsiteX30" fmla="*/ 83822 w 131188"/>
                <a:gd name="connsiteY30" fmla="*/ 111625 h 146444"/>
                <a:gd name="connsiteX31" fmla="*/ 92450 w 131188"/>
                <a:gd name="connsiteY31" fmla="*/ 93780 h 146444"/>
                <a:gd name="connsiteX32" fmla="*/ 92450 w 131188"/>
                <a:gd name="connsiteY32" fmla="*/ 86623 h 146444"/>
                <a:gd name="connsiteX33" fmla="*/ 80562 w 131188"/>
                <a:gd name="connsiteY33" fmla="*/ 82775 h 146444"/>
                <a:gd name="connsiteX34" fmla="*/ 66639 w 131188"/>
                <a:gd name="connsiteY34" fmla="*/ 81280 h 146444"/>
                <a:gd name="connsiteX35" fmla="*/ 46172 w 131188"/>
                <a:gd name="connsiteY35" fmla="*/ 86329 h 146444"/>
                <a:gd name="connsiteX36" fmla="*/ 38819 w 131188"/>
                <a:gd name="connsiteY36" fmla="*/ 101036 h 146444"/>
                <a:gd name="connsiteX37" fmla="*/ 38819 w 131188"/>
                <a:gd name="connsiteY37" fmla="*/ 101575 h 146444"/>
                <a:gd name="connsiteX38" fmla="*/ 44751 w 131188"/>
                <a:gd name="connsiteY38" fmla="*/ 114296 h 146444"/>
                <a:gd name="connsiteX39" fmla="*/ 61173 w 131188"/>
                <a:gd name="connsiteY39" fmla="*/ 118586 h 14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188" h="146444">
                  <a:moveTo>
                    <a:pt x="48918" y="146406"/>
                  </a:moveTo>
                  <a:cubicBezTo>
                    <a:pt x="42462" y="146476"/>
                    <a:pt x="36036" y="145533"/>
                    <a:pt x="29872" y="143612"/>
                  </a:cubicBezTo>
                  <a:cubicBezTo>
                    <a:pt x="24200" y="141900"/>
                    <a:pt x="18926" y="139075"/>
                    <a:pt x="14356" y="135303"/>
                  </a:cubicBezTo>
                  <a:cubicBezTo>
                    <a:pt x="9915" y="131543"/>
                    <a:pt x="6337" y="126869"/>
                    <a:pt x="3865" y="121601"/>
                  </a:cubicBezTo>
                  <a:cubicBezTo>
                    <a:pt x="1189" y="115728"/>
                    <a:pt x="-127" y="109326"/>
                    <a:pt x="17" y="102874"/>
                  </a:cubicBezTo>
                  <a:lnTo>
                    <a:pt x="17" y="102335"/>
                  </a:lnTo>
                  <a:cubicBezTo>
                    <a:pt x="-178" y="95357"/>
                    <a:pt x="1266" y="88431"/>
                    <a:pt x="4233" y="82113"/>
                  </a:cubicBezTo>
                  <a:cubicBezTo>
                    <a:pt x="7020" y="76537"/>
                    <a:pt x="11095" y="71705"/>
                    <a:pt x="16122" y="68019"/>
                  </a:cubicBezTo>
                  <a:cubicBezTo>
                    <a:pt x="21507" y="64152"/>
                    <a:pt x="27567" y="61326"/>
                    <a:pt x="33991" y="59685"/>
                  </a:cubicBezTo>
                  <a:cubicBezTo>
                    <a:pt x="41586" y="57727"/>
                    <a:pt x="49408" y="56787"/>
                    <a:pt x="57252" y="56891"/>
                  </a:cubicBezTo>
                  <a:cubicBezTo>
                    <a:pt x="63610" y="56817"/>
                    <a:pt x="69961" y="57334"/>
                    <a:pt x="76224" y="58435"/>
                  </a:cubicBezTo>
                  <a:cubicBezTo>
                    <a:pt x="81590" y="59484"/>
                    <a:pt x="86873" y="60918"/>
                    <a:pt x="92034" y="62724"/>
                  </a:cubicBezTo>
                  <a:lnTo>
                    <a:pt x="92034" y="60396"/>
                  </a:lnTo>
                  <a:cubicBezTo>
                    <a:pt x="92589" y="53088"/>
                    <a:pt x="89740" y="45933"/>
                    <a:pt x="84313" y="41007"/>
                  </a:cubicBezTo>
                  <a:cubicBezTo>
                    <a:pt x="77751" y="36103"/>
                    <a:pt x="69638" y="33735"/>
                    <a:pt x="61468" y="34340"/>
                  </a:cubicBezTo>
                  <a:cubicBezTo>
                    <a:pt x="54554" y="34244"/>
                    <a:pt x="47650" y="34902"/>
                    <a:pt x="40878" y="36301"/>
                  </a:cubicBezTo>
                  <a:cubicBezTo>
                    <a:pt x="34511" y="37867"/>
                    <a:pt x="28254" y="39856"/>
                    <a:pt x="22152" y="42257"/>
                  </a:cubicBezTo>
                  <a:lnTo>
                    <a:pt x="12028" y="11446"/>
                  </a:lnTo>
                  <a:cubicBezTo>
                    <a:pt x="19958" y="8038"/>
                    <a:pt x="28157" y="5291"/>
                    <a:pt x="36540" y="3235"/>
                  </a:cubicBezTo>
                  <a:cubicBezTo>
                    <a:pt x="46665" y="906"/>
                    <a:pt x="57037" y="-172"/>
                    <a:pt x="67425" y="24"/>
                  </a:cubicBezTo>
                  <a:cubicBezTo>
                    <a:pt x="77104" y="-203"/>
                    <a:pt x="86754" y="1180"/>
                    <a:pt x="95980" y="4117"/>
                  </a:cubicBezTo>
                  <a:cubicBezTo>
                    <a:pt x="103338" y="6531"/>
                    <a:pt x="110046" y="10598"/>
                    <a:pt x="115589" y="16006"/>
                  </a:cubicBezTo>
                  <a:cubicBezTo>
                    <a:pt x="121092" y="21479"/>
                    <a:pt x="125180" y="28209"/>
                    <a:pt x="127502" y="35615"/>
                  </a:cubicBezTo>
                  <a:cubicBezTo>
                    <a:pt x="130069" y="44024"/>
                    <a:pt x="131310" y="52781"/>
                    <a:pt x="131179" y="61572"/>
                  </a:cubicBezTo>
                  <a:lnTo>
                    <a:pt x="131178" y="143588"/>
                  </a:lnTo>
                  <a:lnTo>
                    <a:pt x="92205" y="143588"/>
                  </a:lnTo>
                  <a:lnTo>
                    <a:pt x="92205" y="128391"/>
                  </a:lnTo>
                  <a:cubicBezTo>
                    <a:pt x="87185" y="133907"/>
                    <a:pt x="81119" y="138373"/>
                    <a:pt x="74361" y="141529"/>
                  </a:cubicBezTo>
                  <a:cubicBezTo>
                    <a:pt x="66358" y="145057"/>
                    <a:pt x="57659" y="146725"/>
                    <a:pt x="48918" y="146406"/>
                  </a:cubicBezTo>
                  <a:close/>
                  <a:moveTo>
                    <a:pt x="60806" y="118512"/>
                  </a:moveTo>
                  <a:cubicBezTo>
                    <a:pt x="69043" y="118945"/>
                    <a:pt x="77176" y="116512"/>
                    <a:pt x="83822" y="111625"/>
                  </a:cubicBezTo>
                  <a:cubicBezTo>
                    <a:pt x="89359" y="107376"/>
                    <a:pt x="92558" y="100758"/>
                    <a:pt x="92450" y="93780"/>
                  </a:cubicBezTo>
                  <a:lnTo>
                    <a:pt x="92450" y="86623"/>
                  </a:lnTo>
                  <a:cubicBezTo>
                    <a:pt x="88633" y="84927"/>
                    <a:pt x="84648" y="83637"/>
                    <a:pt x="80562" y="82775"/>
                  </a:cubicBezTo>
                  <a:cubicBezTo>
                    <a:pt x="75995" y="81738"/>
                    <a:pt x="71322" y="81237"/>
                    <a:pt x="66639" y="81280"/>
                  </a:cubicBezTo>
                  <a:cubicBezTo>
                    <a:pt x="59468" y="80903"/>
                    <a:pt x="52345" y="82660"/>
                    <a:pt x="46172" y="86329"/>
                  </a:cubicBezTo>
                  <a:cubicBezTo>
                    <a:pt x="41282" y="89577"/>
                    <a:pt x="38483" y="95175"/>
                    <a:pt x="38819" y="101036"/>
                  </a:cubicBezTo>
                  <a:lnTo>
                    <a:pt x="38819" y="101575"/>
                  </a:lnTo>
                  <a:cubicBezTo>
                    <a:pt x="38546" y="106540"/>
                    <a:pt x="40772" y="111314"/>
                    <a:pt x="44751" y="114296"/>
                  </a:cubicBezTo>
                  <a:cubicBezTo>
                    <a:pt x="49592" y="117521"/>
                    <a:pt x="55374" y="119031"/>
                    <a:pt x="61173" y="11858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6" name="Freeform 895">
              <a:extLst>
                <a:ext uri="{FF2B5EF4-FFF2-40B4-BE49-F238E27FC236}">
                  <a16:creationId xmlns:a16="http://schemas.microsoft.com/office/drawing/2014/main" id="{DCB047E4-C993-2C22-645F-38F2319723A4}"/>
                </a:ext>
              </a:extLst>
            </p:cNvPr>
            <p:cNvSpPr/>
            <p:nvPr/>
          </p:nvSpPr>
          <p:spPr>
            <a:xfrm>
              <a:off x="6740651" y="3427220"/>
              <a:ext cx="132901" cy="148591"/>
            </a:xfrm>
            <a:custGeom>
              <a:avLst/>
              <a:gdLst>
                <a:gd name="connsiteX0" fmla="*/ 74197 w 132901"/>
                <a:gd name="connsiteY0" fmla="*/ 148530 h 148591"/>
                <a:gd name="connsiteX1" fmla="*/ 44440 w 132901"/>
                <a:gd name="connsiteY1" fmla="*/ 142598 h 148591"/>
                <a:gd name="connsiteX2" fmla="*/ 5589 w 132901"/>
                <a:gd name="connsiteY2" fmla="*/ 103625 h 148591"/>
                <a:gd name="connsiteX3" fmla="*/ 0 w 132901"/>
                <a:gd name="connsiteY3" fmla="*/ 75069 h 148591"/>
                <a:gd name="connsiteX4" fmla="*/ 0 w 132901"/>
                <a:gd name="connsiteY4" fmla="*/ 74529 h 148591"/>
                <a:gd name="connsiteX5" fmla="*/ 5589 w 132901"/>
                <a:gd name="connsiteY5" fmla="*/ 45802 h 148591"/>
                <a:gd name="connsiteX6" fmla="*/ 21007 w 132901"/>
                <a:gd name="connsiteY6" fmla="*/ 22001 h 148591"/>
                <a:gd name="connsiteX7" fmla="*/ 44807 w 132901"/>
                <a:gd name="connsiteY7" fmla="*/ 5995 h 148591"/>
                <a:gd name="connsiteX8" fmla="*/ 74957 w 132901"/>
                <a:gd name="connsiteY8" fmla="*/ 39 h 148591"/>
                <a:gd name="connsiteX9" fmla="*/ 108464 w 132901"/>
                <a:gd name="connsiteY9" fmla="*/ 6412 h 148591"/>
                <a:gd name="connsiteX10" fmla="*/ 131848 w 132901"/>
                <a:gd name="connsiteY10" fmla="*/ 24257 h 148591"/>
                <a:gd name="connsiteX11" fmla="*/ 107140 w 132901"/>
                <a:gd name="connsiteY11" fmla="*/ 50851 h 148591"/>
                <a:gd name="connsiteX12" fmla="*/ 92923 w 132901"/>
                <a:gd name="connsiteY12" fmla="*/ 39429 h 148591"/>
                <a:gd name="connsiteX13" fmla="*/ 74662 w 132901"/>
                <a:gd name="connsiteY13" fmla="*/ 35140 h 148591"/>
                <a:gd name="connsiteX14" fmla="*/ 60740 w 132901"/>
                <a:gd name="connsiteY14" fmla="*/ 38252 h 148591"/>
                <a:gd name="connsiteX15" fmla="*/ 49857 w 132901"/>
                <a:gd name="connsiteY15" fmla="*/ 46635 h 148591"/>
                <a:gd name="connsiteX16" fmla="*/ 42651 w 132901"/>
                <a:gd name="connsiteY16" fmla="*/ 58891 h 148591"/>
                <a:gd name="connsiteX17" fmla="*/ 40200 w 132901"/>
                <a:gd name="connsiteY17" fmla="*/ 73819 h 148591"/>
                <a:gd name="connsiteX18" fmla="*/ 40199 w 132901"/>
                <a:gd name="connsiteY18" fmla="*/ 74358 h 148591"/>
                <a:gd name="connsiteX19" fmla="*/ 42650 w 132901"/>
                <a:gd name="connsiteY19" fmla="*/ 89776 h 148591"/>
                <a:gd name="connsiteX20" fmla="*/ 76255 w 132901"/>
                <a:gd name="connsiteY20" fmla="*/ 113674 h 148591"/>
                <a:gd name="connsiteX21" fmla="*/ 94100 w 132901"/>
                <a:gd name="connsiteY21" fmla="*/ 109581 h 148591"/>
                <a:gd name="connsiteX22" fmla="*/ 109101 w 132901"/>
                <a:gd name="connsiteY22" fmla="*/ 98526 h 148591"/>
                <a:gd name="connsiteX23" fmla="*/ 132901 w 132901"/>
                <a:gd name="connsiteY23" fmla="*/ 122302 h 148591"/>
                <a:gd name="connsiteX24" fmla="*/ 109101 w 132901"/>
                <a:gd name="connsiteY24" fmla="*/ 141054 h 148591"/>
                <a:gd name="connsiteX25" fmla="*/ 74197 w 132901"/>
                <a:gd name="connsiteY25" fmla="*/ 148530 h 14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01" h="148591">
                  <a:moveTo>
                    <a:pt x="74197" y="148530"/>
                  </a:moveTo>
                  <a:cubicBezTo>
                    <a:pt x="63977" y="148595"/>
                    <a:pt x="53853" y="146577"/>
                    <a:pt x="44440" y="142598"/>
                  </a:cubicBezTo>
                  <a:cubicBezTo>
                    <a:pt x="26810" y="135308"/>
                    <a:pt x="12824" y="121277"/>
                    <a:pt x="5589" y="103625"/>
                  </a:cubicBezTo>
                  <a:cubicBezTo>
                    <a:pt x="1869" y="94565"/>
                    <a:pt x="-30" y="84862"/>
                    <a:pt x="0" y="75069"/>
                  </a:cubicBezTo>
                  <a:lnTo>
                    <a:pt x="0" y="74529"/>
                  </a:lnTo>
                  <a:cubicBezTo>
                    <a:pt x="-16" y="64682"/>
                    <a:pt x="1882" y="54925"/>
                    <a:pt x="5589" y="45802"/>
                  </a:cubicBezTo>
                  <a:cubicBezTo>
                    <a:pt x="9157" y="36955"/>
                    <a:pt x="14391" y="28875"/>
                    <a:pt x="21007" y="22001"/>
                  </a:cubicBezTo>
                  <a:cubicBezTo>
                    <a:pt x="27780" y="15116"/>
                    <a:pt x="35876" y="9671"/>
                    <a:pt x="44807" y="5995"/>
                  </a:cubicBezTo>
                  <a:cubicBezTo>
                    <a:pt x="54352" y="1996"/>
                    <a:pt x="64608" y="-30"/>
                    <a:pt x="74957" y="39"/>
                  </a:cubicBezTo>
                  <a:cubicBezTo>
                    <a:pt x="86458" y="-325"/>
                    <a:pt x="97899" y="1851"/>
                    <a:pt x="108464" y="6412"/>
                  </a:cubicBezTo>
                  <a:cubicBezTo>
                    <a:pt x="117346" y="10780"/>
                    <a:pt x="125289" y="16842"/>
                    <a:pt x="131848" y="24257"/>
                  </a:cubicBezTo>
                  <a:lnTo>
                    <a:pt x="107140" y="50851"/>
                  </a:lnTo>
                  <a:cubicBezTo>
                    <a:pt x="102924" y="46435"/>
                    <a:pt x="98144" y="42595"/>
                    <a:pt x="92923" y="39429"/>
                  </a:cubicBezTo>
                  <a:cubicBezTo>
                    <a:pt x="87324" y="36404"/>
                    <a:pt x="81022" y="34924"/>
                    <a:pt x="74662" y="35140"/>
                  </a:cubicBezTo>
                  <a:cubicBezTo>
                    <a:pt x="69844" y="35099"/>
                    <a:pt x="65081" y="36164"/>
                    <a:pt x="60740" y="38252"/>
                  </a:cubicBezTo>
                  <a:cubicBezTo>
                    <a:pt x="56575" y="40269"/>
                    <a:pt x="52870" y="43123"/>
                    <a:pt x="49857" y="46635"/>
                  </a:cubicBezTo>
                  <a:cubicBezTo>
                    <a:pt x="46695" y="50224"/>
                    <a:pt x="44249" y="54384"/>
                    <a:pt x="42651" y="58891"/>
                  </a:cubicBezTo>
                  <a:cubicBezTo>
                    <a:pt x="40994" y="63692"/>
                    <a:pt x="40165" y="68740"/>
                    <a:pt x="40200" y="73819"/>
                  </a:cubicBezTo>
                  <a:lnTo>
                    <a:pt x="40199" y="74358"/>
                  </a:lnTo>
                  <a:cubicBezTo>
                    <a:pt x="40143" y="79598"/>
                    <a:pt x="40971" y="84811"/>
                    <a:pt x="42650" y="89776"/>
                  </a:cubicBezTo>
                  <a:cubicBezTo>
                    <a:pt x="47345" y="104289"/>
                    <a:pt x="61005" y="114003"/>
                    <a:pt x="76255" y="113674"/>
                  </a:cubicBezTo>
                  <a:cubicBezTo>
                    <a:pt x="82455" y="113854"/>
                    <a:pt x="88598" y="112444"/>
                    <a:pt x="94100" y="109581"/>
                  </a:cubicBezTo>
                  <a:cubicBezTo>
                    <a:pt x="99524" y="106509"/>
                    <a:pt x="104560" y="102798"/>
                    <a:pt x="109101" y="98526"/>
                  </a:cubicBezTo>
                  <a:lnTo>
                    <a:pt x="132901" y="122302"/>
                  </a:lnTo>
                  <a:cubicBezTo>
                    <a:pt x="126054" y="129820"/>
                    <a:pt x="118012" y="136155"/>
                    <a:pt x="109101" y="141054"/>
                  </a:cubicBezTo>
                  <a:cubicBezTo>
                    <a:pt x="98287" y="146462"/>
                    <a:pt x="86277" y="149034"/>
                    <a:pt x="74197" y="14853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7" name="Freeform 896">
              <a:extLst>
                <a:ext uri="{FF2B5EF4-FFF2-40B4-BE49-F238E27FC236}">
                  <a16:creationId xmlns:a16="http://schemas.microsoft.com/office/drawing/2014/main" id="{BF0BB668-4972-81E4-5CF4-EF1769639EDF}"/>
                </a:ext>
              </a:extLst>
            </p:cNvPr>
            <p:cNvSpPr/>
            <p:nvPr/>
          </p:nvSpPr>
          <p:spPr>
            <a:xfrm>
              <a:off x="6900147" y="3378555"/>
              <a:ext cx="42527" cy="193836"/>
            </a:xfrm>
            <a:custGeom>
              <a:avLst/>
              <a:gdLst>
                <a:gd name="connsiteX0" fmla="*/ 0 w 42527"/>
                <a:gd name="connsiteY0" fmla="*/ 0 h 193836"/>
                <a:gd name="connsiteX1" fmla="*/ 42527 w 42527"/>
                <a:gd name="connsiteY1" fmla="*/ 0 h 193836"/>
                <a:gd name="connsiteX2" fmla="*/ 42527 w 42527"/>
                <a:gd name="connsiteY2" fmla="*/ 35689 h 193836"/>
                <a:gd name="connsiteX3" fmla="*/ 0 w 42527"/>
                <a:gd name="connsiteY3" fmla="*/ 35689 h 193836"/>
                <a:gd name="connsiteX4" fmla="*/ 1078 w 42527"/>
                <a:gd name="connsiteY4" fmla="*/ 51474 h 193836"/>
                <a:gd name="connsiteX5" fmla="*/ 41351 w 42527"/>
                <a:gd name="connsiteY5" fmla="*/ 51474 h 193836"/>
                <a:gd name="connsiteX6" fmla="*/ 41351 w 42527"/>
                <a:gd name="connsiteY6" fmla="*/ 193837 h 193836"/>
                <a:gd name="connsiteX7" fmla="*/ 956 w 42527"/>
                <a:gd name="connsiteY7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3836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351" y="51474"/>
                  </a:lnTo>
                  <a:lnTo>
                    <a:pt x="41351" y="193837"/>
                  </a:lnTo>
                  <a:lnTo>
                    <a:pt x="956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4CF199C1-C539-E4BE-2DDE-8961C6F4453E}"/>
                </a:ext>
              </a:extLst>
            </p:cNvPr>
            <p:cNvSpPr/>
            <p:nvPr/>
          </p:nvSpPr>
          <p:spPr>
            <a:xfrm>
              <a:off x="6972578" y="3367353"/>
              <a:ext cx="154570" cy="208419"/>
            </a:xfrm>
            <a:custGeom>
              <a:avLst/>
              <a:gdLst>
                <a:gd name="connsiteX0" fmla="*/ 76917 w 154570"/>
                <a:gd name="connsiteY0" fmla="*/ 208396 h 208419"/>
                <a:gd name="connsiteX1" fmla="*/ 46351 w 154570"/>
                <a:gd name="connsiteY1" fmla="*/ 202465 h 208419"/>
                <a:gd name="connsiteX2" fmla="*/ 22085 w 154570"/>
                <a:gd name="connsiteY2" fmla="*/ 187292 h 208419"/>
                <a:gd name="connsiteX3" fmla="*/ 5956 w 154570"/>
                <a:gd name="connsiteY3" fmla="*/ 163491 h 208419"/>
                <a:gd name="connsiteX4" fmla="*/ 0 w 154570"/>
                <a:gd name="connsiteY4" fmla="*/ 134690 h 208419"/>
                <a:gd name="connsiteX5" fmla="*/ 0 w 154570"/>
                <a:gd name="connsiteY5" fmla="*/ 134151 h 208419"/>
                <a:gd name="connsiteX6" fmla="*/ 5956 w 154570"/>
                <a:gd name="connsiteY6" fmla="*/ 105301 h 208419"/>
                <a:gd name="connsiteX7" fmla="*/ 22428 w 154570"/>
                <a:gd name="connsiteY7" fmla="*/ 81917 h 208419"/>
                <a:gd name="connsiteX8" fmla="*/ 46939 w 154570"/>
                <a:gd name="connsiteY8" fmla="*/ 65936 h 208419"/>
                <a:gd name="connsiteX9" fmla="*/ 108218 w 154570"/>
                <a:gd name="connsiteY9" fmla="*/ 65936 h 208419"/>
                <a:gd name="connsiteX10" fmla="*/ 148613 w 154570"/>
                <a:gd name="connsiteY10" fmla="*/ 105007 h 208419"/>
                <a:gd name="connsiteX11" fmla="*/ 154569 w 154570"/>
                <a:gd name="connsiteY11" fmla="*/ 133857 h 208419"/>
                <a:gd name="connsiteX12" fmla="*/ 154569 w 154570"/>
                <a:gd name="connsiteY12" fmla="*/ 134396 h 208419"/>
                <a:gd name="connsiteX13" fmla="*/ 148613 w 154570"/>
                <a:gd name="connsiteY13" fmla="*/ 163197 h 208419"/>
                <a:gd name="connsiteX14" fmla="*/ 132386 w 154570"/>
                <a:gd name="connsiteY14" fmla="*/ 186998 h 208419"/>
                <a:gd name="connsiteX15" fmla="*/ 107875 w 154570"/>
                <a:gd name="connsiteY15" fmla="*/ 202930 h 208419"/>
                <a:gd name="connsiteX16" fmla="*/ 76917 w 154570"/>
                <a:gd name="connsiteY16" fmla="*/ 208396 h 208419"/>
                <a:gd name="connsiteX17" fmla="*/ 77456 w 154570"/>
                <a:gd name="connsiteY17" fmla="*/ 173590 h 208419"/>
                <a:gd name="connsiteX18" fmla="*/ 92996 w 154570"/>
                <a:gd name="connsiteY18" fmla="*/ 170575 h 208419"/>
                <a:gd name="connsiteX19" fmla="*/ 104590 w 154570"/>
                <a:gd name="connsiteY19" fmla="*/ 162192 h 208419"/>
                <a:gd name="connsiteX20" fmla="*/ 111674 w 154570"/>
                <a:gd name="connsiteY20" fmla="*/ 149937 h 208419"/>
                <a:gd name="connsiteX21" fmla="*/ 114125 w 154570"/>
                <a:gd name="connsiteY21" fmla="*/ 134936 h 208419"/>
                <a:gd name="connsiteX22" fmla="*/ 114125 w 154570"/>
                <a:gd name="connsiteY22" fmla="*/ 134396 h 208419"/>
                <a:gd name="connsiteX23" fmla="*/ 111429 w 154570"/>
                <a:gd name="connsiteY23" fmla="*/ 119346 h 208419"/>
                <a:gd name="connsiteX24" fmla="*/ 103757 w 154570"/>
                <a:gd name="connsiteY24" fmla="*/ 106870 h 208419"/>
                <a:gd name="connsiteX25" fmla="*/ 91868 w 154570"/>
                <a:gd name="connsiteY25" fmla="*/ 98242 h 208419"/>
                <a:gd name="connsiteX26" fmla="*/ 76696 w 154570"/>
                <a:gd name="connsiteY26" fmla="*/ 95031 h 208419"/>
                <a:gd name="connsiteX27" fmla="*/ 61180 w 154570"/>
                <a:gd name="connsiteY27" fmla="*/ 98119 h 208419"/>
                <a:gd name="connsiteX28" fmla="*/ 49562 w 154570"/>
                <a:gd name="connsiteY28" fmla="*/ 106502 h 208419"/>
                <a:gd name="connsiteX29" fmla="*/ 42208 w 154570"/>
                <a:gd name="connsiteY29" fmla="*/ 118758 h 208419"/>
                <a:gd name="connsiteX30" fmla="*/ 40125 w 154570"/>
                <a:gd name="connsiteY30" fmla="*/ 133808 h 208419"/>
                <a:gd name="connsiteX31" fmla="*/ 40125 w 154570"/>
                <a:gd name="connsiteY31" fmla="*/ 134347 h 208419"/>
                <a:gd name="connsiteX32" fmla="*/ 42822 w 154570"/>
                <a:gd name="connsiteY32" fmla="*/ 149348 h 208419"/>
                <a:gd name="connsiteX33" fmla="*/ 50493 w 154570"/>
                <a:gd name="connsiteY33" fmla="*/ 161849 h 208419"/>
                <a:gd name="connsiteX34" fmla="*/ 62382 w 154570"/>
                <a:gd name="connsiteY34" fmla="*/ 170453 h 208419"/>
                <a:gd name="connsiteX35" fmla="*/ 77481 w 154570"/>
                <a:gd name="connsiteY35" fmla="*/ 173590 h 208419"/>
                <a:gd name="connsiteX36" fmla="*/ 91795 w 154570"/>
                <a:gd name="connsiteY36" fmla="*/ 0 h 208419"/>
                <a:gd name="connsiteX37" fmla="*/ 126651 w 154570"/>
                <a:gd name="connsiteY37" fmla="*/ 15173 h 208419"/>
                <a:gd name="connsiteX38" fmla="*/ 92628 w 154570"/>
                <a:gd name="connsiteY38" fmla="*/ 47037 h 208419"/>
                <a:gd name="connsiteX39" fmla="*/ 61818 w 154570"/>
                <a:gd name="connsiteY39" fmla="*/ 47037 h 20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4570" h="208419">
                  <a:moveTo>
                    <a:pt x="76917" y="208396"/>
                  </a:moveTo>
                  <a:cubicBezTo>
                    <a:pt x="66440" y="208422"/>
                    <a:pt x="56058" y="206407"/>
                    <a:pt x="46351" y="202465"/>
                  </a:cubicBezTo>
                  <a:cubicBezTo>
                    <a:pt x="37362" y="199014"/>
                    <a:pt x="29123" y="193862"/>
                    <a:pt x="22085" y="187292"/>
                  </a:cubicBezTo>
                  <a:cubicBezTo>
                    <a:pt x="15183" y="180507"/>
                    <a:pt x="9701" y="172416"/>
                    <a:pt x="5956" y="163491"/>
                  </a:cubicBezTo>
                  <a:cubicBezTo>
                    <a:pt x="2008" y="154404"/>
                    <a:pt x="-20" y="144599"/>
                    <a:pt x="0" y="134690"/>
                  </a:cubicBezTo>
                  <a:lnTo>
                    <a:pt x="0" y="134151"/>
                  </a:lnTo>
                  <a:cubicBezTo>
                    <a:pt x="-20" y="124227"/>
                    <a:pt x="2008" y="114406"/>
                    <a:pt x="5956" y="105301"/>
                  </a:cubicBezTo>
                  <a:cubicBezTo>
                    <a:pt x="9883" y="96515"/>
                    <a:pt x="15477" y="88573"/>
                    <a:pt x="22428" y="81917"/>
                  </a:cubicBezTo>
                  <a:cubicBezTo>
                    <a:pt x="29495" y="75064"/>
                    <a:pt x="37817" y="69637"/>
                    <a:pt x="46939" y="65936"/>
                  </a:cubicBezTo>
                  <a:cubicBezTo>
                    <a:pt x="66645" y="58265"/>
                    <a:pt x="88512" y="58265"/>
                    <a:pt x="108218" y="65936"/>
                  </a:cubicBezTo>
                  <a:cubicBezTo>
                    <a:pt x="126373" y="73023"/>
                    <a:pt x="140925" y="87098"/>
                    <a:pt x="148613" y="105007"/>
                  </a:cubicBezTo>
                  <a:cubicBezTo>
                    <a:pt x="152610" y="114096"/>
                    <a:pt x="154640" y="123928"/>
                    <a:pt x="154569" y="133857"/>
                  </a:cubicBezTo>
                  <a:lnTo>
                    <a:pt x="154569" y="134396"/>
                  </a:lnTo>
                  <a:cubicBezTo>
                    <a:pt x="154628" y="144308"/>
                    <a:pt x="152598" y="154122"/>
                    <a:pt x="148613" y="163197"/>
                  </a:cubicBezTo>
                  <a:cubicBezTo>
                    <a:pt x="144863" y="172143"/>
                    <a:pt x="139343" y="180239"/>
                    <a:pt x="132386" y="186998"/>
                  </a:cubicBezTo>
                  <a:cubicBezTo>
                    <a:pt x="125300" y="193816"/>
                    <a:pt x="116982" y="199223"/>
                    <a:pt x="107875" y="202930"/>
                  </a:cubicBezTo>
                  <a:cubicBezTo>
                    <a:pt x="98021" y="206793"/>
                    <a:pt x="87497" y="208651"/>
                    <a:pt x="76917" y="208396"/>
                  </a:cubicBezTo>
                  <a:close/>
                  <a:moveTo>
                    <a:pt x="77456" y="173590"/>
                  </a:moveTo>
                  <a:cubicBezTo>
                    <a:pt x="82793" y="173713"/>
                    <a:pt x="88093" y="172685"/>
                    <a:pt x="92996" y="170575"/>
                  </a:cubicBezTo>
                  <a:cubicBezTo>
                    <a:pt x="97382" y="168584"/>
                    <a:pt x="101325" y="165734"/>
                    <a:pt x="104590" y="162192"/>
                  </a:cubicBezTo>
                  <a:cubicBezTo>
                    <a:pt x="107685" y="158577"/>
                    <a:pt x="110086" y="154423"/>
                    <a:pt x="111674" y="149937"/>
                  </a:cubicBezTo>
                  <a:cubicBezTo>
                    <a:pt x="113341" y="145113"/>
                    <a:pt x="114170" y="140039"/>
                    <a:pt x="114125" y="134936"/>
                  </a:cubicBezTo>
                  <a:lnTo>
                    <a:pt x="114125" y="134396"/>
                  </a:lnTo>
                  <a:cubicBezTo>
                    <a:pt x="114152" y="129257"/>
                    <a:pt x="113238" y="124156"/>
                    <a:pt x="111429" y="119346"/>
                  </a:cubicBezTo>
                  <a:cubicBezTo>
                    <a:pt x="109734" y="114715"/>
                    <a:pt x="107125" y="110472"/>
                    <a:pt x="103757" y="106870"/>
                  </a:cubicBezTo>
                  <a:cubicBezTo>
                    <a:pt x="100394" y="103248"/>
                    <a:pt x="96355" y="100317"/>
                    <a:pt x="91868" y="98242"/>
                  </a:cubicBezTo>
                  <a:cubicBezTo>
                    <a:pt x="87112" y="96058"/>
                    <a:pt x="81929" y="94961"/>
                    <a:pt x="76696" y="95031"/>
                  </a:cubicBezTo>
                  <a:cubicBezTo>
                    <a:pt x="71362" y="94931"/>
                    <a:pt x="66069" y="95984"/>
                    <a:pt x="61180" y="98119"/>
                  </a:cubicBezTo>
                  <a:cubicBezTo>
                    <a:pt x="56761" y="100065"/>
                    <a:pt x="52802" y="102922"/>
                    <a:pt x="49562" y="106502"/>
                  </a:cubicBezTo>
                  <a:cubicBezTo>
                    <a:pt x="46328" y="110064"/>
                    <a:pt x="43829" y="114229"/>
                    <a:pt x="42208" y="118758"/>
                  </a:cubicBezTo>
                  <a:cubicBezTo>
                    <a:pt x="40637" y="123614"/>
                    <a:pt x="39932" y="128708"/>
                    <a:pt x="40125" y="133808"/>
                  </a:cubicBezTo>
                  <a:lnTo>
                    <a:pt x="40125" y="134347"/>
                  </a:lnTo>
                  <a:cubicBezTo>
                    <a:pt x="40098" y="139471"/>
                    <a:pt x="41012" y="144555"/>
                    <a:pt x="42822" y="149348"/>
                  </a:cubicBezTo>
                  <a:cubicBezTo>
                    <a:pt x="44555" y="153968"/>
                    <a:pt x="47160" y="158212"/>
                    <a:pt x="50493" y="161849"/>
                  </a:cubicBezTo>
                  <a:cubicBezTo>
                    <a:pt x="53851" y="165471"/>
                    <a:pt x="57891" y="168395"/>
                    <a:pt x="62382" y="170453"/>
                  </a:cubicBezTo>
                  <a:cubicBezTo>
                    <a:pt x="67118" y="172612"/>
                    <a:pt x="72277" y="173684"/>
                    <a:pt x="77481" y="173590"/>
                  </a:cubicBezTo>
                  <a:close/>
                  <a:moveTo>
                    <a:pt x="91795" y="0"/>
                  </a:moveTo>
                  <a:lnTo>
                    <a:pt x="126651" y="15173"/>
                  </a:lnTo>
                  <a:lnTo>
                    <a:pt x="92628" y="47037"/>
                  </a:lnTo>
                  <a:lnTo>
                    <a:pt x="61818" y="470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9" name="Freeform 898">
              <a:extLst>
                <a:ext uri="{FF2B5EF4-FFF2-40B4-BE49-F238E27FC236}">
                  <a16:creationId xmlns:a16="http://schemas.microsoft.com/office/drawing/2014/main" id="{FB1FA141-B3DC-B351-EF1C-C1CB844B3EB0}"/>
                </a:ext>
              </a:extLst>
            </p:cNvPr>
            <p:cNvSpPr/>
            <p:nvPr/>
          </p:nvSpPr>
          <p:spPr>
            <a:xfrm>
              <a:off x="7156145" y="3427300"/>
              <a:ext cx="130529" cy="145091"/>
            </a:xfrm>
            <a:custGeom>
              <a:avLst/>
              <a:gdLst>
                <a:gd name="connsiteX0" fmla="*/ 0 w 130529"/>
                <a:gd name="connsiteY0" fmla="*/ 2925 h 145091"/>
                <a:gd name="connsiteX1" fmla="*/ 40419 w 130529"/>
                <a:gd name="connsiteY1" fmla="*/ 2925 h 145091"/>
                <a:gd name="connsiteX2" fmla="*/ 40419 w 130529"/>
                <a:gd name="connsiteY2" fmla="*/ 23270 h 145091"/>
                <a:gd name="connsiteX3" fmla="*/ 47969 w 130529"/>
                <a:gd name="connsiteY3" fmla="*/ 14396 h 145091"/>
                <a:gd name="connsiteX4" fmla="*/ 57136 w 130529"/>
                <a:gd name="connsiteY4" fmla="*/ 7043 h 145091"/>
                <a:gd name="connsiteX5" fmla="*/ 68314 w 130529"/>
                <a:gd name="connsiteY5" fmla="*/ 1994 h 145091"/>
                <a:gd name="connsiteX6" fmla="*/ 82113 w 130529"/>
                <a:gd name="connsiteY6" fmla="*/ 82 h 145091"/>
                <a:gd name="connsiteX7" fmla="*/ 117802 w 130529"/>
                <a:gd name="connsiteY7" fmla="*/ 14200 h 145091"/>
                <a:gd name="connsiteX8" fmla="*/ 130425 w 130529"/>
                <a:gd name="connsiteY8" fmla="*/ 53149 h 145091"/>
                <a:gd name="connsiteX9" fmla="*/ 130425 w 130529"/>
                <a:gd name="connsiteY9" fmla="*/ 145092 h 145091"/>
                <a:gd name="connsiteX10" fmla="*/ 89932 w 130529"/>
                <a:gd name="connsiteY10" fmla="*/ 145092 h 145091"/>
                <a:gd name="connsiteX11" fmla="*/ 89932 w 130529"/>
                <a:gd name="connsiteY11" fmla="*/ 65993 h 145091"/>
                <a:gd name="connsiteX12" fmla="*/ 83584 w 130529"/>
                <a:gd name="connsiteY12" fmla="*/ 44399 h 145091"/>
                <a:gd name="connsiteX13" fmla="*/ 65715 w 130529"/>
                <a:gd name="connsiteY13" fmla="*/ 37045 h 145091"/>
                <a:gd name="connsiteX14" fmla="*/ 47282 w 130529"/>
                <a:gd name="connsiteY14" fmla="*/ 44399 h 145091"/>
                <a:gd name="connsiteX15" fmla="*/ 40492 w 130529"/>
                <a:gd name="connsiteY15" fmla="*/ 65993 h 145091"/>
                <a:gd name="connsiteX16" fmla="*/ 40493 w 130529"/>
                <a:gd name="connsiteY16" fmla="*/ 145092 h 145091"/>
                <a:gd name="connsiteX17" fmla="*/ 98 w 130529"/>
                <a:gd name="connsiteY17" fmla="*/ 145092 h 14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29" h="145091">
                  <a:moveTo>
                    <a:pt x="0" y="2925"/>
                  </a:moveTo>
                  <a:lnTo>
                    <a:pt x="40419" y="2925"/>
                  </a:lnTo>
                  <a:lnTo>
                    <a:pt x="40419" y="23270"/>
                  </a:lnTo>
                  <a:cubicBezTo>
                    <a:pt x="42733" y="20146"/>
                    <a:pt x="45256" y="17181"/>
                    <a:pt x="47969" y="14396"/>
                  </a:cubicBezTo>
                  <a:cubicBezTo>
                    <a:pt x="50738" y="11608"/>
                    <a:pt x="53813" y="9141"/>
                    <a:pt x="57136" y="7043"/>
                  </a:cubicBezTo>
                  <a:cubicBezTo>
                    <a:pt x="60617" y="4863"/>
                    <a:pt x="64377" y="3164"/>
                    <a:pt x="68314" y="1994"/>
                  </a:cubicBezTo>
                  <a:cubicBezTo>
                    <a:pt x="72795" y="685"/>
                    <a:pt x="77445" y="41"/>
                    <a:pt x="82113" y="82"/>
                  </a:cubicBezTo>
                  <a:cubicBezTo>
                    <a:pt x="95513" y="-723"/>
                    <a:pt x="108580" y="4447"/>
                    <a:pt x="117802" y="14200"/>
                  </a:cubicBezTo>
                  <a:cubicBezTo>
                    <a:pt x="126777" y="25124"/>
                    <a:pt x="131287" y="39038"/>
                    <a:pt x="130425" y="53149"/>
                  </a:cubicBezTo>
                  <a:lnTo>
                    <a:pt x="130425" y="145092"/>
                  </a:lnTo>
                  <a:lnTo>
                    <a:pt x="89932" y="145092"/>
                  </a:lnTo>
                  <a:lnTo>
                    <a:pt x="89932" y="65993"/>
                  </a:lnTo>
                  <a:cubicBezTo>
                    <a:pt x="90513" y="58262"/>
                    <a:pt x="88257" y="50585"/>
                    <a:pt x="83584" y="44399"/>
                  </a:cubicBezTo>
                  <a:cubicBezTo>
                    <a:pt x="79018" y="39411"/>
                    <a:pt x="72469" y="36715"/>
                    <a:pt x="65715" y="37045"/>
                  </a:cubicBezTo>
                  <a:cubicBezTo>
                    <a:pt x="58792" y="36692"/>
                    <a:pt x="52061" y="39378"/>
                    <a:pt x="47282" y="44399"/>
                  </a:cubicBezTo>
                  <a:cubicBezTo>
                    <a:pt x="42356" y="50472"/>
                    <a:pt x="39929" y="58194"/>
                    <a:pt x="40492" y="65993"/>
                  </a:cubicBezTo>
                  <a:lnTo>
                    <a:pt x="40493" y="145092"/>
                  </a:lnTo>
                  <a:lnTo>
                    <a:pt x="98" y="14509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0" name="Freeform 899">
              <a:extLst>
                <a:ext uri="{FF2B5EF4-FFF2-40B4-BE49-F238E27FC236}">
                  <a16:creationId xmlns:a16="http://schemas.microsoft.com/office/drawing/2014/main" id="{7E3B3B55-FB62-9C6C-C94B-6CD7557E0C02}"/>
                </a:ext>
              </a:extLst>
            </p:cNvPr>
            <p:cNvSpPr/>
            <p:nvPr/>
          </p:nvSpPr>
          <p:spPr>
            <a:xfrm>
              <a:off x="7310322" y="3530060"/>
              <a:ext cx="52356" cy="85563"/>
            </a:xfrm>
            <a:custGeom>
              <a:avLst/>
              <a:gdLst>
                <a:gd name="connsiteX0" fmla="*/ 0 w 52356"/>
                <a:gd name="connsiteY0" fmla="*/ 68828 h 85563"/>
                <a:gd name="connsiteX1" fmla="*/ 25958 w 52356"/>
                <a:gd name="connsiteY1" fmla="*/ 42552 h 85563"/>
                <a:gd name="connsiteX2" fmla="*/ 9535 w 52356"/>
                <a:gd name="connsiteY2" fmla="*/ 42552 h 85563"/>
                <a:gd name="connsiteX3" fmla="*/ 9535 w 52356"/>
                <a:gd name="connsiteY3" fmla="*/ 0 h 85563"/>
                <a:gd name="connsiteX4" fmla="*/ 52357 w 52356"/>
                <a:gd name="connsiteY4" fmla="*/ 0 h 85563"/>
                <a:gd name="connsiteX5" fmla="*/ 52357 w 52356"/>
                <a:gd name="connsiteY5" fmla="*/ 35713 h 85563"/>
                <a:gd name="connsiteX6" fmla="*/ 39685 w 52356"/>
                <a:gd name="connsiteY6" fmla="*/ 73608 h 85563"/>
                <a:gd name="connsiteX7" fmla="*/ 3456 w 52356"/>
                <a:gd name="connsiteY7" fmla="*/ 85496 h 8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56" h="85563">
                  <a:moveTo>
                    <a:pt x="0" y="68828"/>
                  </a:moveTo>
                  <a:cubicBezTo>
                    <a:pt x="18678" y="66867"/>
                    <a:pt x="27331" y="58109"/>
                    <a:pt x="25958" y="42552"/>
                  </a:cubicBezTo>
                  <a:lnTo>
                    <a:pt x="9535" y="42552"/>
                  </a:lnTo>
                  <a:lnTo>
                    <a:pt x="9535" y="0"/>
                  </a:lnTo>
                  <a:lnTo>
                    <a:pt x="52357" y="0"/>
                  </a:lnTo>
                  <a:lnTo>
                    <a:pt x="52357" y="35713"/>
                  </a:lnTo>
                  <a:cubicBezTo>
                    <a:pt x="52357" y="53231"/>
                    <a:pt x="48132" y="65862"/>
                    <a:pt x="39685" y="73608"/>
                  </a:cubicBezTo>
                  <a:cubicBezTo>
                    <a:pt x="29498" y="81922"/>
                    <a:pt x="16588" y="86158"/>
                    <a:pt x="3456" y="8549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id="{B163F1E4-E19A-F313-8C5A-7F393506CF89}"/>
                </a:ext>
              </a:extLst>
            </p:cNvPr>
            <p:cNvSpPr/>
            <p:nvPr/>
          </p:nvSpPr>
          <p:spPr>
            <a:xfrm>
              <a:off x="4370393" y="3691101"/>
              <a:ext cx="154201" cy="186041"/>
            </a:xfrm>
            <a:custGeom>
              <a:avLst/>
              <a:gdLst>
                <a:gd name="connsiteX0" fmla="*/ 56524 w 154201"/>
                <a:gd name="connsiteY0" fmla="*/ 37723 h 186041"/>
                <a:gd name="connsiteX1" fmla="*/ 0 w 154201"/>
                <a:gd name="connsiteY1" fmla="*/ 37723 h 186041"/>
                <a:gd name="connsiteX2" fmla="*/ 0 w 154201"/>
                <a:gd name="connsiteY2" fmla="*/ 0 h 186041"/>
                <a:gd name="connsiteX3" fmla="*/ 154202 w 154201"/>
                <a:gd name="connsiteY3" fmla="*/ 0 h 186041"/>
                <a:gd name="connsiteX4" fmla="*/ 154202 w 154201"/>
                <a:gd name="connsiteY4" fmla="*/ 37723 h 186041"/>
                <a:gd name="connsiteX5" fmla="*/ 97556 w 154201"/>
                <a:gd name="connsiteY5" fmla="*/ 37723 h 186041"/>
                <a:gd name="connsiteX6" fmla="*/ 97556 w 154201"/>
                <a:gd name="connsiteY6" fmla="*/ 186042 h 186041"/>
                <a:gd name="connsiteX7" fmla="*/ 56621 w 154201"/>
                <a:gd name="connsiteY7" fmla="*/ 186042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201" h="186041">
                  <a:moveTo>
                    <a:pt x="56524" y="37723"/>
                  </a:moveTo>
                  <a:lnTo>
                    <a:pt x="0" y="37723"/>
                  </a:lnTo>
                  <a:lnTo>
                    <a:pt x="0" y="0"/>
                  </a:lnTo>
                  <a:lnTo>
                    <a:pt x="154202" y="0"/>
                  </a:lnTo>
                  <a:lnTo>
                    <a:pt x="154202" y="37723"/>
                  </a:lnTo>
                  <a:lnTo>
                    <a:pt x="97556" y="37723"/>
                  </a:lnTo>
                  <a:lnTo>
                    <a:pt x="97556" y="186042"/>
                  </a:lnTo>
                  <a:lnTo>
                    <a:pt x="56621" y="18604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id="{FF8154B4-60E7-07D8-4603-A5412E19B111}"/>
                </a:ext>
              </a:extLst>
            </p:cNvPr>
            <p:cNvSpPr/>
            <p:nvPr/>
          </p:nvSpPr>
          <p:spPr>
            <a:xfrm>
              <a:off x="4551459" y="3731811"/>
              <a:ext cx="85937" cy="145429"/>
            </a:xfrm>
            <a:custGeom>
              <a:avLst/>
              <a:gdLst>
                <a:gd name="connsiteX0" fmla="*/ 98 w 85937"/>
                <a:gd name="connsiteY0" fmla="*/ 2847 h 145429"/>
                <a:gd name="connsiteX1" fmla="*/ 40493 w 85937"/>
                <a:gd name="connsiteY1" fmla="*/ 2847 h 145429"/>
                <a:gd name="connsiteX2" fmla="*/ 40493 w 85937"/>
                <a:gd name="connsiteY2" fmla="*/ 31574 h 145429"/>
                <a:gd name="connsiteX3" fmla="*/ 57259 w 85937"/>
                <a:gd name="connsiteY3" fmla="*/ 8190 h 145429"/>
                <a:gd name="connsiteX4" fmla="*/ 85937 w 85937"/>
                <a:gd name="connsiteY4" fmla="*/ 224 h 145429"/>
                <a:gd name="connsiteX5" fmla="*/ 85937 w 85937"/>
                <a:gd name="connsiteY5" fmla="*/ 42457 h 145429"/>
                <a:gd name="connsiteX6" fmla="*/ 83854 w 85937"/>
                <a:gd name="connsiteY6" fmla="*/ 42457 h 145429"/>
                <a:gd name="connsiteX7" fmla="*/ 51989 w 85937"/>
                <a:gd name="connsiteY7" fmla="*/ 54835 h 145429"/>
                <a:gd name="connsiteX8" fmla="*/ 40395 w 85937"/>
                <a:gd name="connsiteY8" fmla="*/ 92804 h 145429"/>
                <a:gd name="connsiteX9" fmla="*/ 40395 w 85937"/>
                <a:gd name="connsiteY9" fmla="*/ 145430 h 145429"/>
                <a:gd name="connsiteX10" fmla="*/ 0 w 85937"/>
                <a:gd name="connsiteY10" fmla="*/ 145430 h 14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5429">
                  <a:moveTo>
                    <a:pt x="98" y="2847"/>
                  </a:moveTo>
                  <a:lnTo>
                    <a:pt x="40493" y="2847"/>
                  </a:lnTo>
                  <a:lnTo>
                    <a:pt x="40493" y="31574"/>
                  </a:lnTo>
                  <a:cubicBezTo>
                    <a:pt x="44076" y="22521"/>
                    <a:pt x="49834" y="14489"/>
                    <a:pt x="57259" y="8190"/>
                  </a:cubicBezTo>
                  <a:cubicBezTo>
                    <a:pt x="65461" y="1993"/>
                    <a:pt x="75713" y="-855"/>
                    <a:pt x="85937" y="224"/>
                  </a:cubicBezTo>
                  <a:lnTo>
                    <a:pt x="85937" y="42457"/>
                  </a:lnTo>
                  <a:lnTo>
                    <a:pt x="83854" y="42457"/>
                  </a:lnTo>
                  <a:cubicBezTo>
                    <a:pt x="71950" y="41836"/>
                    <a:pt x="60351" y="46342"/>
                    <a:pt x="51989" y="54835"/>
                  </a:cubicBezTo>
                  <a:cubicBezTo>
                    <a:pt x="44047" y="63006"/>
                    <a:pt x="40182" y="75662"/>
                    <a:pt x="40395" y="92804"/>
                  </a:cubicBezTo>
                  <a:lnTo>
                    <a:pt x="40395" y="145430"/>
                  </a:lnTo>
                  <a:lnTo>
                    <a:pt x="0" y="14543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3" name="Freeform 902">
              <a:extLst>
                <a:ext uri="{FF2B5EF4-FFF2-40B4-BE49-F238E27FC236}">
                  <a16:creationId xmlns:a16="http://schemas.microsoft.com/office/drawing/2014/main" id="{E2352A9B-8195-FBD0-6ACD-F30406B95496}"/>
                </a:ext>
              </a:extLst>
            </p:cNvPr>
            <p:cNvSpPr/>
            <p:nvPr/>
          </p:nvSpPr>
          <p:spPr>
            <a:xfrm>
              <a:off x="4654151" y="3733261"/>
              <a:ext cx="131253" cy="146616"/>
            </a:xfrm>
            <a:custGeom>
              <a:avLst/>
              <a:gdLst>
                <a:gd name="connsiteX0" fmla="*/ 48911 w 131253"/>
                <a:gd name="connsiteY0" fmla="*/ 146554 h 146616"/>
                <a:gd name="connsiteX1" fmla="*/ 29890 w 131253"/>
                <a:gd name="connsiteY1" fmla="*/ 143759 h 146616"/>
                <a:gd name="connsiteX2" fmla="*/ 14350 w 131253"/>
                <a:gd name="connsiteY2" fmla="*/ 135376 h 146616"/>
                <a:gd name="connsiteX3" fmla="*/ 3884 w 131253"/>
                <a:gd name="connsiteY3" fmla="*/ 121674 h 146616"/>
                <a:gd name="connsiteX4" fmla="*/ 11 w 131253"/>
                <a:gd name="connsiteY4" fmla="*/ 102948 h 146616"/>
                <a:gd name="connsiteX5" fmla="*/ 11 w 131253"/>
                <a:gd name="connsiteY5" fmla="*/ 102408 h 146616"/>
                <a:gd name="connsiteX6" fmla="*/ 4252 w 131253"/>
                <a:gd name="connsiteY6" fmla="*/ 82235 h 146616"/>
                <a:gd name="connsiteX7" fmla="*/ 16140 w 131253"/>
                <a:gd name="connsiteY7" fmla="*/ 68141 h 146616"/>
                <a:gd name="connsiteX8" fmla="*/ 33984 w 131253"/>
                <a:gd name="connsiteY8" fmla="*/ 59758 h 146616"/>
                <a:gd name="connsiteX9" fmla="*/ 57245 w 131253"/>
                <a:gd name="connsiteY9" fmla="*/ 56964 h 146616"/>
                <a:gd name="connsiteX10" fmla="*/ 76217 w 131253"/>
                <a:gd name="connsiteY10" fmla="*/ 58557 h 146616"/>
                <a:gd name="connsiteX11" fmla="*/ 92051 w 131253"/>
                <a:gd name="connsiteY11" fmla="*/ 62798 h 146616"/>
                <a:gd name="connsiteX12" fmla="*/ 92051 w 131253"/>
                <a:gd name="connsiteY12" fmla="*/ 60347 h 146616"/>
                <a:gd name="connsiteX13" fmla="*/ 84379 w 131253"/>
                <a:gd name="connsiteY13" fmla="*/ 40958 h 146616"/>
                <a:gd name="connsiteX14" fmla="*/ 61486 w 131253"/>
                <a:gd name="connsiteY14" fmla="*/ 34291 h 146616"/>
                <a:gd name="connsiteX15" fmla="*/ 40896 w 131253"/>
                <a:gd name="connsiteY15" fmla="*/ 36325 h 146616"/>
                <a:gd name="connsiteX16" fmla="*/ 22145 w 131253"/>
                <a:gd name="connsiteY16" fmla="*/ 42282 h 146616"/>
                <a:gd name="connsiteX17" fmla="*/ 12046 w 131253"/>
                <a:gd name="connsiteY17" fmla="*/ 11446 h 146616"/>
                <a:gd name="connsiteX18" fmla="*/ 36558 w 131253"/>
                <a:gd name="connsiteY18" fmla="*/ 3186 h 146616"/>
                <a:gd name="connsiteX19" fmla="*/ 67442 w 131253"/>
                <a:gd name="connsiteY19" fmla="*/ 24 h 146616"/>
                <a:gd name="connsiteX20" fmla="*/ 95998 w 131253"/>
                <a:gd name="connsiteY20" fmla="*/ 4142 h 146616"/>
                <a:gd name="connsiteX21" fmla="*/ 115607 w 131253"/>
                <a:gd name="connsiteY21" fmla="*/ 16030 h 146616"/>
                <a:gd name="connsiteX22" fmla="*/ 127495 w 131253"/>
                <a:gd name="connsiteY22" fmla="*/ 35639 h 146616"/>
                <a:gd name="connsiteX23" fmla="*/ 131246 w 131253"/>
                <a:gd name="connsiteY23" fmla="*/ 61597 h 146616"/>
                <a:gd name="connsiteX24" fmla="*/ 131246 w 131253"/>
                <a:gd name="connsiteY24" fmla="*/ 144225 h 146616"/>
                <a:gd name="connsiteX25" fmla="*/ 92346 w 131253"/>
                <a:gd name="connsiteY25" fmla="*/ 144225 h 146616"/>
                <a:gd name="connsiteX26" fmla="*/ 92346 w 131253"/>
                <a:gd name="connsiteY26" fmla="*/ 128807 h 146616"/>
                <a:gd name="connsiteX27" fmla="*/ 74501 w 131253"/>
                <a:gd name="connsiteY27" fmla="*/ 141945 h 146616"/>
                <a:gd name="connsiteX28" fmla="*/ 48911 w 131253"/>
                <a:gd name="connsiteY28" fmla="*/ 146553 h 146616"/>
                <a:gd name="connsiteX29" fmla="*/ 61167 w 131253"/>
                <a:gd name="connsiteY29" fmla="*/ 118659 h 146616"/>
                <a:gd name="connsiteX30" fmla="*/ 84183 w 131253"/>
                <a:gd name="connsiteY30" fmla="*/ 111747 h 146616"/>
                <a:gd name="connsiteX31" fmla="*/ 92811 w 131253"/>
                <a:gd name="connsiteY31" fmla="*/ 93903 h 146616"/>
                <a:gd name="connsiteX32" fmla="*/ 92811 w 131253"/>
                <a:gd name="connsiteY32" fmla="*/ 86696 h 146616"/>
                <a:gd name="connsiteX33" fmla="*/ 80923 w 131253"/>
                <a:gd name="connsiteY33" fmla="*/ 82824 h 146616"/>
                <a:gd name="connsiteX34" fmla="*/ 67001 w 131253"/>
                <a:gd name="connsiteY34" fmla="*/ 81402 h 146616"/>
                <a:gd name="connsiteX35" fmla="*/ 46534 w 131253"/>
                <a:gd name="connsiteY35" fmla="*/ 86476 h 146616"/>
                <a:gd name="connsiteX36" fmla="*/ 39180 w 131253"/>
                <a:gd name="connsiteY36" fmla="*/ 101036 h 146616"/>
                <a:gd name="connsiteX37" fmla="*/ 39180 w 131253"/>
                <a:gd name="connsiteY37" fmla="*/ 101575 h 146616"/>
                <a:gd name="connsiteX38" fmla="*/ 45112 w 131253"/>
                <a:gd name="connsiteY38" fmla="*/ 114370 h 146616"/>
                <a:gd name="connsiteX39" fmla="*/ 61241 w 131253"/>
                <a:gd name="connsiteY39" fmla="*/ 118831 h 14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253" h="146616">
                  <a:moveTo>
                    <a:pt x="48911" y="146554"/>
                  </a:moveTo>
                  <a:cubicBezTo>
                    <a:pt x="42467" y="146584"/>
                    <a:pt x="36054" y="145642"/>
                    <a:pt x="29890" y="143759"/>
                  </a:cubicBezTo>
                  <a:cubicBezTo>
                    <a:pt x="24201" y="142036"/>
                    <a:pt x="18916" y="139185"/>
                    <a:pt x="14350" y="135376"/>
                  </a:cubicBezTo>
                  <a:cubicBezTo>
                    <a:pt x="9909" y="131622"/>
                    <a:pt x="6338" y="126947"/>
                    <a:pt x="3884" y="121674"/>
                  </a:cubicBezTo>
                  <a:cubicBezTo>
                    <a:pt x="1188" y="115807"/>
                    <a:pt x="-136" y="109403"/>
                    <a:pt x="11" y="102948"/>
                  </a:cubicBezTo>
                  <a:lnTo>
                    <a:pt x="11" y="102408"/>
                  </a:lnTo>
                  <a:cubicBezTo>
                    <a:pt x="-139" y="95448"/>
                    <a:pt x="1311" y="88546"/>
                    <a:pt x="4252" y="82235"/>
                  </a:cubicBezTo>
                  <a:cubicBezTo>
                    <a:pt x="7004" y="76637"/>
                    <a:pt x="11086" y="71799"/>
                    <a:pt x="16140" y="68141"/>
                  </a:cubicBezTo>
                  <a:cubicBezTo>
                    <a:pt x="21505" y="64246"/>
                    <a:pt x="27560" y="61401"/>
                    <a:pt x="33984" y="59758"/>
                  </a:cubicBezTo>
                  <a:cubicBezTo>
                    <a:pt x="41584" y="57825"/>
                    <a:pt x="49403" y="56886"/>
                    <a:pt x="57245" y="56964"/>
                  </a:cubicBezTo>
                  <a:cubicBezTo>
                    <a:pt x="63606" y="56880"/>
                    <a:pt x="69960" y="57414"/>
                    <a:pt x="76217" y="58557"/>
                  </a:cubicBezTo>
                  <a:cubicBezTo>
                    <a:pt x="81582" y="59625"/>
                    <a:pt x="86871" y="61041"/>
                    <a:pt x="92051" y="62798"/>
                  </a:cubicBezTo>
                  <a:lnTo>
                    <a:pt x="92051" y="60347"/>
                  </a:lnTo>
                  <a:cubicBezTo>
                    <a:pt x="92539" y="53059"/>
                    <a:pt x="89721" y="45939"/>
                    <a:pt x="84379" y="40958"/>
                  </a:cubicBezTo>
                  <a:cubicBezTo>
                    <a:pt x="77782" y="36088"/>
                    <a:pt x="69666" y="33725"/>
                    <a:pt x="61486" y="34291"/>
                  </a:cubicBezTo>
                  <a:cubicBezTo>
                    <a:pt x="54569" y="34231"/>
                    <a:pt x="47667" y="34913"/>
                    <a:pt x="40896" y="36325"/>
                  </a:cubicBezTo>
                  <a:cubicBezTo>
                    <a:pt x="34506" y="37843"/>
                    <a:pt x="28239" y="39834"/>
                    <a:pt x="22145" y="42282"/>
                  </a:cubicBezTo>
                  <a:lnTo>
                    <a:pt x="12046" y="11446"/>
                  </a:lnTo>
                  <a:cubicBezTo>
                    <a:pt x="19978" y="8029"/>
                    <a:pt x="28176" y="5266"/>
                    <a:pt x="36558" y="3186"/>
                  </a:cubicBezTo>
                  <a:cubicBezTo>
                    <a:pt x="46686" y="885"/>
                    <a:pt x="57057" y="-177"/>
                    <a:pt x="67442" y="24"/>
                  </a:cubicBezTo>
                  <a:cubicBezTo>
                    <a:pt x="77122" y="-179"/>
                    <a:pt x="86770" y="1212"/>
                    <a:pt x="95998" y="4142"/>
                  </a:cubicBezTo>
                  <a:cubicBezTo>
                    <a:pt x="103368" y="6530"/>
                    <a:pt x="110082" y="10600"/>
                    <a:pt x="115607" y="16030"/>
                  </a:cubicBezTo>
                  <a:cubicBezTo>
                    <a:pt x="121111" y="21498"/>
                    <a:pt x="125192" y="28230"/>
                    <a:pt x="127495" y="35639"/>
                  </a:cubicBezTo>
                  <a:cubicBezTo>
                    <a:pt x="130098" y="44042"/>
                    <a:pt x="131363" y="52801"/>
                    <a:pt x="131246" y="61597"/>
                  </a:cubicBezTo>
                  <a:lnTo>
                    <a:pt x="131246" y="144225"/>
                  </a:lnTo>
                  <a:lnTo>
                    <a:pt x="92346" y="144225"/>
                  </a:lnTo>
                  <a:lnTo>
                    <a:pt x="92346" y="128807"/>
                  </a:lnTo>
                  <a:cubicBezTo>
                    <a:pt x="87330" y="134329"/>
                    <a:pt x="81264" y="138796"/>
                    <a:pt x="74501" y="141945"/>
                  </a:cubicBezTo>
                  <a:cubicBezTo>
                    <a:pt x="66427" y="145388"/>
                    <a:pt x="57679" y="146963"/>
                    <a:pt x="48911" y="146553"/>
                  </a:cubicBezTo>
                  <a:close/>
                  <a:moveTo>
                    <a:pt x="61167" y="118659"/>
                  </a:moveTo>
                  <a:cubicBezTo>
                    <a:pt x="69407" y="119083"/>
                    <a:pt x="77540" y="116641"/>
                    <a:pt x="84183" y="111747"/>
                  </a:cubicBezTo>
                  <a:cubicBezTo>
                    <a:pt x="89720" y="107499"/>
                    <a:pt x="92920" y="100881"/>
                    <a:pt x="92811" y="93903"/>
                  </a:cubicBezTo>
                  <a:lnTo>
                    <a:pt x="92811" y="86696"/>
                  </a:lnTo>
                  <a:cubicBezTo>
                    <a:pt x="88982" y="85029"/>
                    <a:pt x="85001" y="83732"/>
                    <a:pt x="80923" y="82824"/>
                  </a:cubicBezTo>
                  <a:cubicBezTo>
                    <a:pt x="76346" y="81861"/>
                    <a:pt x="71679" y="81385"/>
                    <a:pt x="67001" y="81402"/>
                  </a:cubicBezTo>
                  <a:cubicBezTo>
                    <a:pt x="59822" y="80982"/>
                    <a:pt x="52685" y="82752"/>
                    <a:pt x="46534" y="86476"/>
                  </a:cubicBezTo>
                  <a:cubicBezTo>
                    <a:pt x="41668" y="89676"/>
                    <a:pt x="38868" y="95220"/>
                    <a:pt x="39180" y="101036"/>
                  </a:cubicBezTo>
                  <a:lnTo>
                    <a:pt x="39180" y="101575"/>
                  </a:lnTo>
                  <a:cubicBezTo>
                    <a:pt x="38896" y="106563"/>
                    <a:pt x="41121" y="111364"/>
                    <a:pt x="45112" y="114370"/>
                  </a:cubicBezTo>
                  <a:cubicBezTo>
                    <a:pt x="49867" y="117557"/>
                    <a:pt x="55524" y="119122"/>
                    <a:pt x="61241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4" name="Freeform 903">
              <a:extLst>
                <a:ext uri="{FF2B5EF4-FFF2-40B4-BE49-F238E27FC236}">
                  <a16:creationId xmlns:a16="http://schemas.microsoft.com/office/drawing/2014/main" id="{66CDA17A-D32B-BD2C-4490-81B50F4B8ACC}"/>
                </a:ext>
              </a:extLst>
            </p:cNvPr>
            <p:cNvSpPr/>
            <p:nvPr/>
          </p:nvSpPr>
          <p:spPr>
            <a:xfrm>
              <a:off x="4820031" y="3732050"/>
              <a:ext cx="130616" cy="145166"/>
            </a:xfrm>
            <a:custGeom>
              <a:avLst/>
              <a:gdLst>
                <a:gd name="connsiteX0" fmla="*/ 0 w 130616"/>
                <a:gd name="connsiteY0" fmla="*/ 2608 h 145166"/>
                <a:gd name="connsiteX1" fmla="*/ 40395 w 130616"/>
                <a:gd name="connsiteY1" fmla="*/ 2608 h 145166"/>
                <a:gd name="connsiteX2" fmla="*/ 40395 w 130616"/>
                <a:gd name="connsiteY2" fmla="*/ 23001 h 145166"/>
                <a:gd name="connsiteX3" fmla="*/ 47945 w 130616"/>
                <a:gd name="connsiteY3" fmla="*/ 14373 h 145166"/>
                <a:gd name="connsiteX4" fmla="*/ 57161 w 130616"/>
                <a:gd name="connsiteY4" fmla="*/ 7020 h 145166"/>
                <a:gd name="connsiteX5" fmla="*/ 68363 w 130616"/>
                <a:gd name="connsiteY5" fmla="*/ 1922 h 145166"/>
                <a:gd name="connsiteX6" fmla="*/ 82162 w 130616"/>
                <a:gd name="connsiteY6" fmla="*/ 83 h 145166"/>
                <a:gd name="connsiteX7" fmla="*/ 117851 w 130616"/>
                <a:gd name="connsiteY7" fmla="*/ 14104 h 145166"/>
                <a:gd name="connsiteX8" fmla="*/ 130524 w 130616"/>
                <a:gd name="connsiteY8" fmla="*/ 52954 h 145166"/>
                <a:gd name="connsiteX9" fmla="*/ 130524 w 130616"/>
                <a:gd name="connsiteY9" fmla="*/ 145166 h 145166"/>
                <a:gd name="connsiteX10" fmla="*/ 90055 w 130616"/>
                <a:gd name="connsiteY10" fmla="*/ 145166 h 145166"/>
                <a:gd name="connsiteX11" fmla="*/ 90055 w 130616"/>
                <a:gd name="connsiteY11" fmla="*/ 65847 h 145166"/>
                <a:gd name="connsiteX12" fmla="*/ 83707 w 130616"/>
                <a:gd name="connsiteY12" fmla="*/ 44179 h 145166"/>
                <a:gd name="connsiteX13" fmla="*/ 65863 w 130616"/>
                <a:gd name="connsiteY13" fmla="*/ 36826 h 145166"/>
                <a:gd name="connsiteX14" fmla="*/ 47405 w 130616"/>
                <a:gd name="connsiteY14" fmla="*/ 44179 h 145166"/>
                <a:gd name="connsiteX15" fmla="*/ 40591 w 130616"/>
                <a:gd name="connsiteY15" fmla="*/ 65847 h 145166"/>
                <a:gd name="connsiteX16" fmla="*/ 40591 w 130616"/>
                <a:gd name="connsiteY16" fmla="*/ 145093 h 145166"/>
                <a:gd name="connsiteX17" fmla="*/ 196 w 130616"/>
                <a:gd name="connsiteY17" fmla="*/ 145093 h 14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6" h="145166">
                  <a:moveTo>
                    <a:pt x="0" y="2608"/>
                  </a:moveTo>
                  <a:lnTo>
                    <a:pt x="40395" y="2608"/>
                  </a:lnTo>
                  <a:lnTo>
                    <a:pt x="40395" y="23001"/>
                  </a:lnTo>
                  <a:cubicBezTo>
                    <a:pt x="42728" y="19970"/>
                    <a:pt x="45250" y="17088"/>
                    <a:pt x="47945" y="14373"/>
                  </a:cubicBezTo>
                  <a:cubicBezTo>
                    <a:pt x="50749" y="11605"/>
                    <a:pt x="53839" y="9140"/>
                    <a:pt x="57161" y="7020"/>
                  </a:cubicBezTo>
                  <a:cubicBezTo>
                    <a:pt x="60648" y="4824"/>
                    <a:pt x="64416" y="3109"/>
                    <a:pt x="68363" y="1922"/>
                  </a:cubicBezTo>
                  <a:cubicBezTo>
                    <a:pt x="72845" y="625"/>
                    <a:pt x="77497" y="6"/>
                    <a:pt x="82162" y="83"/>
                  </a:cubicBezTo>
                  <a:cubicBezTo>
                    <a:pt x="95543" y="-726"/>
                    <a:pt x="108600" y="4403"/>
                    <a:pt x="117851" y="14104"/>
                  </a:cubicBezTo>
                  <a:cubicBezTo>
                    <a:pt x="126811" y="24999"/>
                    <a:pt x="131336" y="38871"/>
                    <a:pt x="130524" y="52954"/>
                  </a:cubicBezTo>
                  <a:lnTo>
                    <a:pt x="130524" y="145166"/>
                  </a:lnTo>
                  <a:lnTo>
                    <a:pt x="90055" y="145166"/>
                  </a:lnTo>
                  <a:lnTo>
                    <a:pt x="90055" y="65847"/>
                  </a:lnTo>
                  <a:cubicBezTo>
                    <a:pt x="90655" y="58092"/>
                    <a:pt x="88397" y="50385"/>
                    <a:pt x="83707" y="44179"/>
                  </a:cubicBezTo>
                  <a:cubicBezTo>
                    <a:pt x="79133" y="39218"/>
                    <a:pt x="72604" y="36527"/>
                    <a:pt x="65863" y="36826"/>
                  </a:cubicBezTo>
                  <a:cubicBezTo>
                    <a:pt x="58935" y="36482"/>
                    <a:pt x="52199" y="39166"/>
                    <a:pt x="47405" y="44179"/>
                  </a:cubicBezTo>
                  <a:cubicBezTo>
                    <a:pt x="42457" y="50271"/>
                    <a:pt x="40020" y="58020"/>
                    <a:pt x="40591" y="65847"/>
                  </a:cubicBezTo>
                  <a:lnTo>
                    <a:pt x="40591" y="145093"/>
                  </a:lnTo>
                  <a:lnTo>
                    <a:pt x="196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66ED3AB2-740D-90F9-1E4F-2D30FDB233AB}"/>
                </a:ext>
              </a:extLst>
            </p:cNvPr>
            <p:cNvSpPr/>
            <p:nvPr/>
          </p:nvSpPr>
          <p:spPr>
            <a:xfrm>
              <a:off x="4974478" y="3732302"/>
              <a:ext cx="115537" cy="147511"/>
            </a:xfrm>
            <a:custGeom>
              <a:avLst/>
              <a:gdLst>
                <a:gd name="connsiteX0" fmla="*/ 61083 w 115537"/>
                <a:gd name="connsiteY0" fmla="*/ 147512 h 147511"/>
                <a:gd name="connsiteX1" fmla="*/ 0 w 115537"/>
                <a:gd name="connsiteY1" fmla="*/ 125746 h 147511"/>
                <a:gd name="connsiteX2" fmla="*/ 17158 w 115537"/>
                <a:gd name="connsiteY2" fmla="*/ 99151 h 147511"/>
                <a:gd name="connsiteX3" fmla="*/ 40419 w 115537"/>
                <a:gd name="connsiteY3" fmla="*/ 111921 h 147511"/>
                <a:gd name="connsiteX4" fmla="*/ 62087 w 115537"/>
                <a:gd name="connsiteY4" fmla="*/ 116162 h 147511"/>
                <a:gd name="connsiteX5" fmla="*/ 74980 w 115537"/>
                <a:gd name="connsiteY5" fmla="*/ 113245 h 147511"/>
                <a:gd name="connsiteX6" fmla="*/ 79098 w 115537"/>
                <a:gd name="connsiteY6" fmla="*/ 105499 h 147511"/>
                <a:gd name="connsiteX7" fmla="*/ 79098 w 115537"/>
                <a:gd name="connsiteY7" fmla="*/ 104960 h 147511"/>
                <a:gd name="connsiteX8" fmla="*/ 76647 w 115537"/>
                <a:gd name="connsiteY8" fmla="*/ 99445 h 147511"/>
                <a:gd name="connsiteX9" fmla="*/ 70103 w 115537"/>
                <a:gd name="connsiteY9" fmla="*/ 95278 h 147511"/>
                <a:gd name="connsiteX10" fmla="*/ 60690 w 115537"/>
                <a:gd name="connsiteY10" fmla="*/ 91944 h 147511"/>
                <a:gd name="connsiteX11" fmla="*/ 49513 w 115537"/>
                <a:gd name="connsiteY11" fmla="*/ 88488 h 147511"/>
                <a:gd name="connsiteX12" fmla="*/ 34512 w 115537"/>
                <a:gd name="connsiteY12" fmla="*/ 83316 h 147511"/>
                <a:gd name="connsiteX13" fmla="*/ 20957 w 115537"/>
                <a:gd name="connsiteY13" fmla="*/ 75399 h 147511"/>
                <a:gd name="connsiteX14" fmla="*/ 10981 w 115537"/>
                <a:gd name="connsiteY14" fmla="*/ 63487 h 147511"/>
                <a:gd name="connsiteX15" fmla="*/ 7108 w 115537"/>
                <a:gd name="connsiteY15" fmla="*/ 45642 h 147511"/>
                <a:gd name="connsiteX16" fmla="*/ 7108 w 115537"/>
                <a:gd name="connsiteY16" fmla="*/ 45103 h 147511"/>
                <a:gd name="connsiteX17" fmla="*/ 22428 w 115537"/>
                <a:gd name="connsiteY17" fmla="*/ 11669 h 147511"/>
                <a:gd name="connsiteX18" fmla="*/ 38899 w 115537"/>
                <a:gd name="connsiteY18" fmla="*/ 2919 h 147511"/>
                <a:gd name="connsiteX19" fmla="*/ 59244 w 115537"/>
                <a:gd name="connsiteY19" fmla="*/ 2 h 147511"/>
                <a:gd name="connsiteX20" fmla="*/ 86721 w 115537"/>
                <a:gd name="connsiteY20" fmla="*/ 4365 h 147511"/>
                <a:gd name="connsiteX21" fmla="*/ 112433 w 115537"/>
                <a:gd name="connsiteY21" fmla="*/ 16253 h 147511"/>
                <a:gd name="connsiteX22" fmla="*/ 96943 w 115537"/>
                <a:gd name="connsiteY22" fmla="*/ 44049 h 147511"/>
                <a:gd name="connsiteX23" fmla="*/ 76231 w 115537"/>
                <a:gd name="connsiteY23" fmla="*/ 34367 h 147511"/>
                <a:gd name="connsiteX24" fmla="*/ 58386 w 115537"/>
                <a:gd name="connsiteY24" fmla="*/ 30739 h 147511"/>
                <a:gd name="connsiteX25" fmla="*/ 47209 w 115537"/>
                <a:gd name="connsiteY25" fmla="*/ 33534 h 147511"/>
                <a:gd name="connsiteX26" fmla="*/ 43458 w 115537"/>
                <a:gd name="connsiteY26" fmla="*/ 40593 h 147511"/>
                <a:gd name="connsiteX27" fmla="*/ 43459 w 115537"/>
                <a:gd name="connsiteY27" fmla="*/ 41083 h 147511"/>
                <a:gd name="connsiteX28" fmla="*/ 45910 w 115537"/>
                <a:gd name="connsiteY28" fmla="*/ 46255 h 147511"/>
                <a:gd name="connsiteX29" fmla="*/ 52283 w 115537"/>
                <a:gd name="connsiteY29" fmla="*/ 50495 h 147511"/>
                <a:gd name="connsiteX30" fmla="*/ 61451 w 115537"/>
                <a:gd name="connsiteY30" fmla="*/ 54368 h 147511"/>
                <a:gd name="connsiteX31" fmla="*/ 72456 w 115537"/>
                <a:gd name="connsiteY31" fmla="*/ 58094 h 147511"/>
                <a:gd name="connsiteX32" fmla="*/ 87628 w 115537"/>
                <a:gd name="connsiteY32" fmla="*/ 64050 h 147511"/>
                <a:gd name="connsiteX33" fmla="*/ 101428 w 115537"/>
                <a:gd name="connsiteY33" fmla="*/ 72139 h 147511"/>
                <a:gd name="connsiteX34" fmla="*/ 111527 w 115537"/>
                <a:gd name="connsiteY34" fmla="*/ 84052 h 147511"/>
                <a:gd name="connsiteX35" fmla="*/ 115522 w 115537"/>
                <a:gd name="connsiteY35" fmla="*/ 100817 h 147511"/>
                <a:gd name="connsiteX36" fmla="*/ 115523 w 115537"/>
                <a:gd name="connsiteY36" fmla="*/ 101357 h 147511"/>
                <a:gd name="connsiteX37" fmla="*/ 111405 w 115537"/>
                <a:gd name="connsiteY37" fmla="*/ 121946 h 147511"/>
                <a:gd name="connsiteX38" fmla="*/ 99885 w 115537"/>
                <a:gd name="connsiteY38" fmla="*/ 136163 h 147511"/>
                <a:gd name="connsiteX39" fmla="*/ 82432 w 115537"/>
                <a:gd name="connsiteY39" fmla="*/ 144546 h 147511"/>
                <a:gd name="connsiteX40" fmla="*/ 61083 w 115537"/>
                <a:gd name="connsiteY40" fmla="*/ 147512 h 14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37" h="147511">
                  <a:moveTo>
                    <a:pt x="61083" y="147512"/>
                  </a:moveTo>
                  <a:cubicBezTo>
                    <a:pt x="38865" y="147266"/>
                    <a:pt x="17366" y="139606"/>
                    <a:pt x="0" y="125746"/>
                  </a:cubicBezTo>
                  <a:lnTo>
                    <a:pt x="17158" y="99151"/>
                  </a:lnTo>
                  <a:cubicBezTo>
                    <a:pt x="24277" y="104473"/>
                    <a:pt x="32107" y="108771"/>
                    <a:pt x="40419" y="111921"/>
                  </a:cubicBezTo>
                  <a:cubicBezTo>
                    <a:pt x="47340" y="114585"/>
                    <a:pt x="54673" y="116020"/>
                    <a:pt x="62087" y="116162"/>
                  </a:cubicBezTo>
                  <a:cubicBezTo>
                    <a:pt x="66580" y="116499"/>
                    <a:pt x="71070" y="115483"/>
                    <a:pt x="74980" y="113245"/>
                  </a:cubicBezTo>
                  <a:cubicBezTo>
                    <a:pt x="77597" y="111546"/>
                    <a:pt x="79153" y="108619"/>
                    <a:pt x="79098" y="105499"/>
                  </a:cubicBezTo>
                  <a:lnTo>
                    <a:pt x="79098" y="104960"/>
                  </a:lnTo>
                  <a:cubicBezTo>
                    <a:pt x="79108" y="102856"/>
                    <a:pt x="78216" y="100848"/>
                    <a:pt x="76647" y="99445"/>
                  </a:cubicBezTo>
                  <a:cubicBezTo>
                    <a:pt x="74752" y="97650"/>
                    <a:pt x="72531" y="96235"/>
                    <a:pt x="70103" y="95278"/>
                  </a:cubicBezTo>
                  <a:cubicBezTo>
                    <a:pt x="67357" y="94150"/>
                    <a:pt x="64147" y="93023"/>
                    <a:pt x="60690" y="91944"/>
                  </a:cubicBezTo>
                  <a:cubicBezTo>
                    <a:pt x="57234" y="90866"/>
                    <a:pt x="53337" y="89738"/>
                    <a:pt x="49513" y="88488"/>
                  </a:cubicBezTo>
                  <a:cubicBezTo>
                    <a:pt x="44412" y="87070"/>
                    <a:pt x="39403" y="85343"/>
                    <a:pt x="34512" y="83316"/>
                  </a:cubicBezTo>
                  <a:cubicBezTo>
                    <a:pt x="29626" y="81363"/>
                    <a:pt x="25058" y="78695"/>
                    <a:pt x="20957" y="75399"/>
                  </a:cubicBezTo>
                  <a:cubicBezTo>
                    <a:pt x="16859" y="72145"/>
                    <a:pt x="13464" y="68093"/>
                    <a:pt x="10981" y="63487"/>
                  </a:cubicBezTo>
                  <a:cubicBezTo>
                    <a:pt x="8203" y="57961"/>
                    <a:pt x="6871" y="51822"/>
                    <a:pt x="7108" y="45642"/>
                  </a:cubicBezTo>
                  <a:lnTo>
                    <a:pt x="7108" y="45103"/>
                  </a:lnTo>
                  <a:cubicBezTo>
                    <a:pt x="6754" y="32186"/>
                    <a:pt x="12413" y="19836"/>
                    <a:pt x="22428" y="11669"/>
                  </a:cubicBezTo>
                  <a:cubicBezTo>
                    <a:pt x="27282" y="7687"/>
                    <a:pt x="32882" y="4712"/>
                    <a:pt x="38899" y="2919"/>
                  </a:cubicBezTo>
                  <a:cubicBezTo>
                    <a:pt x="45497" y="934"/>
                    <a:pt x="52355" y="-49"/>
                    <a:pt x="59244" y="2"/>
                  </a:cubicBezTo>
                  <a:cubicBezTo>
                    <a:pt x="68571" y="51"/>
                    <a:pt x="77837" y="1522"/>
                    <a:pt x="86721" y="4365"/>
                  </a:cubicBezTo>
                  <a:cubicBezTo>
                    <a:pt x="95810" y="7094"/>
                    <a:pt x="104467" y="11096"/>
                    <a:pt x="112433" y="16253"/>
                  </a:cubicBezTo>
                  <a:lnTo>
                    <a:pt x="96943" y="44049"/>
                  </a:lnTo>
                  <a:cubicBezTo>
                    <a:pt x="90350" y="40193"/>
                    <a:pt x="83417" y="36952"/>
                    <a:pt x="76231" y="34367"/>
                  </a:cubicBezTo>
                  <a:cubicBezTo>
                    <a:pt x="70536" y="32138"/>
                    <a:pt x="64499" y="30910"/>
                    <a:pt x="58386" y="30739"/>
                  </a:cubicBezTo>
                  <a:cubicBezTo>
                    <a:pt x="54458" y="30459"/>
                    <a:pt x="50543" y="31438"/>
                    <a:pt x="47209" y="33534"/>
                  </a:cubicBezTo>
                  <a:cubicBezTo>
                    <a:pt x="44865" y="35119"/>
                    <a:pt x="43461" y="37763"/>
                    <a:pt x="43458" y="40593"/>
                  </a:cubicBezTo>
                  <a:lnTo>
                    <a:pt x="43459" y="41083"/>
                  </a:lnTo>
                  <a:cubicBezTo>
                    <a:pt x="43509" y="43076"/>
                    <a:pt x="44399" y="44954"/>
                    <a:pt x="45910" y="46255"/>
                  </a:cubicBezTo>
                  <a:cubicBezTo>
                    <a:pt x="47801" y="47991"/>
                    <a:pt x="49951" y="49422"/>
                    <a:pt x="52283" y="50495"/>
                  </a:cubicBezTo>
                  <a:cubicBezTo>
                    <a:pt x="55258" y="51972"/>
                    <a:pt x="58319" y="53265"/>
                    <a:pt x="61451" y="54368"/>
                  </a:cubicBezTo>
                  <a:cubicBezTo>
                    <a:pt x="64881" y="55594"/>
                    <a:pt x="68583" y="56819"/>
                    <a:pt x="72456" y="58094"/>
                  </a:cubicBezTo>
                  <a:cubicBezTo>
                    <a:pt x="77623" y="59790"/>
                    <a:pt x="82688" y="61778"/>
                    <a:pt x="87628" y="64050"/>
                  </a:cubicBezTo>
                  <a:cubicBezTo>
                    <a:pt x="92559" y="66139"/>
                    <a:pt x="97197" y="68857"/>
                    <a:pt x="101428" y="72139"/>
                  </a:cubicBezTo>
                  <a:cubicBezTo>
                    <a:pt x="105550" y="75402"/>
                    <a:pt x="108982" y="79451"/>
                    <a:pt x="111527" y="84052"/>
                  </a:cubicBezTo>
                  <a:cubicBezTo>
                    <a:pt x="114318" y="89188"/>
                    <a:pt x="115697" y="94974"/>
                    <a:pt x="115522" y="100817"/>
                  </a:cubicBezTo>
                  <a:lnTo>
                    <a:pt x="115523" y="101357"/>
                  </a:lnTo>
                  <a:cubicBezTo>
                    <a:pt x="115698" y="108441"/>
                    <a:pt x="114292" y="115475"/>
                    <a:pt x="111405" y="121946"/>
                  </a:cubicBezTo>
                  <a:cubicBezTo>
                    <a:pt x="108795" y="127562"/>
                    <a:pt x="104837" y="132446"/>
                    <a:pt x="99885" y="136163"/>
                  </a:cubicBezTo>
                  <a:cubicBezTo>
                    <a:pt x="94649" y="140036"/>
                    <a:pt x="88727" y="142881"/>
                    <a:pt x="82432" y="144546"/>
                  </a:cubicBezTo>
                  <a:cubicBezTo>
                    <a:pt x="75484" y="146500"/>
                    <a:pt x="68301" y="147498"/>
                    <a:pt x="61083" y="14751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6" name="Freeform 905">
              <a:extLst>
                <a:ext uri="{FF2B5EF4-FFF2-40B4-BE49-F238E27FC236}">
                  <a16:creationId xmlns:a16="http://schemas.microsoft.com/office/drawing/2014/main" id="{C8C41A2E-BCA5-B7E7-C1ED-1BEAE73BD660}"/>
                </a:ext>
              </a:extLst>
            </p:cNvPr>
            <p:cNvSpPr/>
            <p:nvPr/>
          </p:nvSpPr>
          <p:spPr>
            <a:xfrm>
              <a:off x="5109217" y="3681309"/>
              <a:ext cx="89466" cy="195760"/>
            </a:xfrm>
            <a:custGeom>
              <a:avLst/>
              <a:gdLst>
                <a:gd name="connsiteX0" fmla="*/ 16717 w 89466"/>
                <a:gd name="connsiteY0" fmla="*/ 87910 h 195760"/>
                <a:gd name="connsiteX1" fmla="*/ 0 w 89466"/>
                <a:gd name="connsiteY1" fmla="*/ 87910 h 195760"/>
                <a:gd name="connsiteX2" fmla="*/ 0 w 89466"/>
                <a:gd name="connsiteY2" fmla="*/ 54721 h 195760"/>
                <a:gd name="connsiteX3" fmla="*/ 16717 w 89466"/>
                <a:gd name="connsiteY3" fmla="*/ 54721 h 195760"/>
                <a:gd name="connsiteX4" fmla="*/ 16717 w 89466"/>
                <a:gd name="connsiteY4" fmla="*/ 45848 h 195760"/>
                <a:gd name="connsiteX5" fmla="*/ 28139 w 89466"/>
                <a:gd name="connsiteY5" fmla="*/ 11287 h 195760"/>
                <a:gd name="connsiteX6" fmla="*/ 60862 w 89466"/>
                <a:gd name="connsiteY6" fmla="*/ 110 h 195760"/>
                <a:gd name="connsiteX7" fmla="*/ 77211 w 89466"/>
                <a:gd name="connsiteY7" fmla="*/ 1164 h 195760"/>
                <a:gd name="connsiteX8" fmla="*/ 89467 w 89466"/>
                <a:gd name="connsiteY8" fmla="*/ 4081 h 195760"/>
                <a:gd name="connsiteX9" fmla="*/ 89467 w 89466"/>
                <a:gd name="connsiteY9" fmla="*/ 37588 h 195760"/>
                <a:gd name="connsiteX10" fmla="*/ 80667 w 89466"/>
                <a:gd name="connsiteY10" fmla="*/ 35137 h 195760"/>
                <a:gd name="connsiteX11" fmla="*/ 71254 w 89466"/>
                <a:gd name="connsiteY11" fmla="*/ 34009 h 195760"/>
                <a:gd name="connsiteX12" fmla="*/ 56695 w 89466"/>
                <a:gd name="connsiteY12" fmla="*/ 49402 h 195760"/>
                <a:gd name="connsiteX13" fmla="*/ 56695 w 89466"/>
                <a:gd name="connsiteY13" fmla="*/ 54991 h 195760"/>
                <a:gd name="connsiteX14" fmla="*/ 89099 w 89466"/>
                <a:gd name="connsiteY14" fmla="*/ 54991 h 195760"/>
                <a:gd name="connsiteX15" fmla="*/ 89099 w 89466"/>
                <a:gd name="connsiteY15" fmla="*/ 87910 h 195760"/>
                <a:gd name="connsiteX16" fmla="*/ 56989 w 89466"/>
                <a:gd name="connsiteY16" fmla="*/ 87910 h 195760"/>
                <a:gd name="connsiteX17" fmla="*/ 56989 w 89466"/>
                <a:gd name="connsiteY17" fmla="*/ 195760 h 195760"/>
                <a:gd name="connsiteX18" fmla="*/ 16594 w 89466"/>
                <a:gd name="connsiteY18" fmla="*/ 195760 h 19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466" h="195760">
                  <a:moveTo>
                    <a:pt x="16717" y="87910"/>
                  </a:moveTo>
                  <a:lnTo>
                    <a:pt x="0" y="87910"/>
                  </a:lnTo>
                  <a:lnTo>
                    <a:pt x="0" y="54721"/>
                  </a:lnTo>
                  <a:lnTo>
                    <a:pt x="16717" y="54721"/>
                  </a:lnTo>
                  <a:lnTo>
                    <a:pt x="16717" y="45848"/>
                  </a:lnTo>
                  <a:cubicBezTo>
                    <a:pt x="16717" y="30439"/>
                    <a:pt x="20524" y="18918"/>
                    <a:pt x="28139" y="11287"/>
                  </a:cubicBezTo>
                  <a:cubicBezTo>
                    <a:pt x="37092" y="3299"/>
                    <a:pt x="48893" y="-732"/>
                    <a:pt x="60862" y="110"/>
                  </a:cubicBezTo>
                  <a:cubicBezTo>
                    <a:pt x="66331" y="44"/>
                    <a:pt x="71797" y="396"/>
                    <a:pt x="77211" y="1164"/>
                  </a:cubicBezTo>
                  <a:cubicBezTo>
                    <a:pt x="81367" y="1811"/>
                    <a:pt x="85465" y="2786"/>
                    <a:pt x="89467" y="4081"/>
                  </a:cubicBezTo>
                  <a:lnTo>
                    <a:pt x="89467" y="37588"/>
                  </a:lnTo>
                  <a:cubicBezTo>
                    <a:pt x="86590" y="36581"/>
                    <a:pt x="83651" y="35762"/>
                    <a:pt x="80667" y="35137"/>
                  </a:cubicBezTo>
                  <a:cubicBezTo>
                    <a:pt x="77582" y="34407"/>
                    <a:pt x="74424" y="34029"/>
                    <a:pt x="71254" y="34009"/>
                  </a:cubicBezTo>
                  <a:cubicBezTo>
                    <a:pt x="61450" y="34009"/>
                    <a:pt x="56695" y="39181"/>
                    <a:pt x="56695" y="49402"/>
                  </a:cubicBezTo>
                  <a:lnTo>
                    <a:pt x="56695" y="54991"/>
                  </a:lnTo>
                  <a:lnTo>
                    <a:pt x="89099" y="54991"/>
                  </a:lnTo>
                  <a:lnTo>
                    <a:pt x="89099" y="87910"/>
                  </a:lnTo>
                  <a:lnTo>
                    <a:pt x="56989" y="87910"/>
                  </a:lnTo>
                  <a:lnTo>
                    <a:pt x="56989" y="195760"/>
                  </a:lnTo>
                  <a:lnTo>
                    <a:pt x="16594" y="19576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7" name="Freeform 906">
              <a:extLst>
                <a:ext uri="{FF2B5EF4-FFF2-40B4-BE49-F238E27FC236}">
                  <a16:creationId xmlns:a16="http://schemas.microsoft.com/office/drawing/2014/main" id="{D42ADA8E-9AD6-56D2-94CB-80F7D3548D47}"/>
                </a:ext>
              </a:extLst>
            </p:cNvPr>
            <p:cNvSpPr/>
            <p:nvPr/>
          </p:nvSpPr>
          <p:spPr>
            <a:xfrm>
              <a:off x="5213561" y="3731370"/>
              <a:ext cx="154447" cy="148985"/>
            </a:xfrm>
            <a:custGeom>
              <a:avLst/>
              <a:gdLst>
                <a:gd name="connsiteX0" fmla="*/ 76918 w 154447"/>
                <a:gd name="connsiteY0" fmla="*/ 148984 h 148985"/>
                <a:gd name="connsiteX1" fmla="*/ 46328 w 154447"/>
                <a:gd name="connsiteY1" fmla="*/ 143027 h 148985"/>
                <a:gd name="connsiteX2" fmla="*/ 22013 w 154447"/>
                <a:gd name="connsiteY2" fmla="*/ 127316 h 148985"/>
                <a:gd name="connsiteX3" fmla="*/ 5933 w 154447"/>
                <a:gd name="connsiteY3" fmla="*/ 103932 h 148985"/>
                <a:gd name="connsiteX4" fmla="*/ 2 w 154447"/>
                <a:gd name="connsiteY4" fmla="*/ 75082 h 148985"/>
                <a:gd name="connsiteX5" fmla="*/ 1 w 154447"/>
                <a:gd name="connsiteY5" fmla="*/ 74542 h 148985"/>
                <a:gd name="connsiteX6" fmla="*/ 22086 w 154447"/>
                <a:gd name="connsiteY6" fmla="*/ 21916 h 148985"/>
                <a:gd name="connsiteX7" fmla="*/ 46597 w 154447"/>
                <a:gd name="connsiteY7" fmla="*/ 5959 h 148985"/>
                <a:gd name="connsiteX8" fmla="*/ 77433 w 154447"/>
                <a:gd name="connsiteY8" fmla="*/ 3 h 148985"/>
                <a:gd name="connsiteX9" fmla="*/ 107999 w 154447"/>
                <a:gd name="connsiteY9" fmla="*/ 5959 h 148985"/>
                <a:gd name="connsiteX10" fmla="*/ 132338 w 154447"/>
                <a:gd name="connsiteY10" fmla="*/ 21598 h 148985"/>
                <a:gd name="connsiteX11" fmla="*/ 148393 w 154447"/>
                <a:gd name="connsiteY11" fmla="*/ 44982 h 148985"/>
                <a:gd name="connsiteX12" fmla="*/ 154448 w 154447"/>
                <a:gd name="connsiteY12" fmla="*/ 73881 h 148985"/>
                <a:gd name="connsiteX13" fmla="*/ 154448 w 154447"/>
                <a:gd name="connsiteY13" fmla="*/ 74420 h 148985"/>
                <a:gd name="connsiteX14" fmla="*/ 148492 w 154447"/>
                <a:gd name="connsiteY14" fmla="*/ 103270 h 148985"/>
                <a:gd name="connsiteX15" fmla="*/ 132265 w 154447"/>
                <a:gd name="connsiteY15" fmla="*/ 127070 h 148985"/>
                <a:gd name="connsiteX16" fmla="*/ 107753 w 154447"/>
                <a:gd name="connsiteY16" fmla="*/ 143076 h 148985"/>
                <a:gd name="connsiteX17" fmla="*/ 76918 w 154447"/>
                <a:gd name="connsiteY17" fmla="*/ 148984 h 148985"/>
                <a:gd name="connsiteX18" fmla="*/ 77457 w 154447"/>
                <a:gd name="connsiteY18" fmla="*/ 114104 h 148985"/>
                <a:gd name="connsiteX19" fmla="*/ 92973 w 154447"/>
                <a:gd name="connsiteY19" fmla="*/ 111089 h 148985"/>
                <a:gd name="connsiteX20" fmla="*/ 104567 w 154447"/>
                <a:gd name="connsiteY20" fmla="*/ 102682 h 148985"/>
                <a:gd name="connsiteX21" fmla="*/ 111921 w 154447"/>
                <a:gd name="connsiteY21" fmla="*/ 90426 h 148985"/>
                <a:gd name="connsiteX22" fmla="*/ 114372 w 154447"/>
                <a:gd name="connsiteY22" fmla="*/ 75376 h 148985"/>
                <a:gd name="connsiteX23" fmla="*/ 114371 w 154447"/>
                <a:gd name="connsiteY23" fmla="*/ 74837 h 148985"/>
                <a:gd name="connsiteX24" fmla="*/ 111699 w 154447"/>
                <a:gd name="connsiteY24" fmla="*/ 59860 h 148985"/>
                <a:gd name="connsiteX25" fmla="*/ 104028 w 154447"/>
                <a:gd name="connsiteY25" fmla="*/ 47359 h 148985"/>
                <a:gd name="connsiteX26" fmla="*/ 92115 w 154447"/>
                <a:gd name="connsiteY26" fmla="*/ 38731 h 148985"/>
                <a:gd name="connsiteX27" fmla="*/ 76942 w 154447"/>
                <a:gd name="connsiteY27" fmla="*/ 35520 h 148985"/>
                <a:gd name="connsiteX28" fmla="*/ 61426 w 154447"/>
                <a:gd name="connsiteY28" fmla="*/ 38560 h 148985"/>
                <a:gd name="connsiteX29" fmla="*/ 49832 w 154447"/>
                <a:gd name="connsiteY29" fmla="*/ 46943 h 148985"/>
                <a:gd name="connsiteX30" fmla="*/ 42479 w 154447"/>
                <a:gd name="connsiteY30" fmla="*/ 59321 h 148985"/>
                <a:gd name="connsiteX31" fmla="*/ 40028 w 154447"/>
                <a:gd name="connsiteY31" fmla="*/ 74297 h 148985"/>
                <a:gd name="connsiteX32" fmla="*/ 40028 w 154447"/>
                <a:gd name="connsiteY32" fmla="*/ 74837 h 148985"/>
                <a:gd name="connsiteX33" fmla="*/ 42700 w 154447"/>
                <a:gd name="connsiteY33" fmla="*/ 89887 h 148985"/>
                <a:gd name="connsiteX34" fmla="*/ 50372 w 154447"/>
                <a:gd name="connsiteY34" fmla="*/ 102388 h 148985"/>
                <a:gd name="connsiteX35" fmla="*/ 62285 w 154447"/>
                <a:gd name="connsiteY35" fmla="*/ 111016 h 148985"/>
                <a:gd name="connsiteX36" fmla="*/ 77457 w 154447"/>
                <a:gd name="connsiteY36" fmla="*/ 114104 h 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4447" h="148985">
                  <a:moveTo>
                    <a:pt x="76918" y="148984"/>
                  </a:moveTo>
                  <a:cubicBezTo>
                    <a:pt x="66432" y="149004"/>
                    <a:pt x="56041" y="146981"/>
                    <a:pt x="46328" y="143027"/>
                  </a:cubicBezTo>
                  <a:cubicBezTo>
                    <a:pt x="37275" y="139428"/>
                    <a:pt x="29014" y="134090"/>
                    <a:pt x="22013" y="127316"/>
                  </a:cubicBezTo>
                  <a:cubicBezTo>
                    <a:pt x="15180" y="120644"/>
                    <a:pt x="9718" y="112700"/>
                    <a:pt x="5933" y="103932"/>
                  </a:cubicBezTo>
                  <a:cubicBezTo>
                    <a:pt x="1955" y="94837"/>
                    <a:pt x="-65" y="85008"/>
                    <a:pt x="2" y="75082"/>
                  </a:cubicBezTo>
                  <a:lnTo>
                    <a:pt x="1" y="74542"/>
                  </a:lnTo>
                  <a:cubicBezTo>
                    <a:pt x="16" y="54750"/>
                    <a:pt x="7972" y="35792"/>
                    <a:pt x="22086" y="21916"/>
                  </a:cubicBezTo>
                  <a:cubicBezTo>
                    <a:pt x="29156" y="15073"/>
                    <a:pt x="37479" y="9656"/>
                    <a:pt x="46597" y="5959"/>
                  </a:cubicBezTo>
                  <a:cubicBezTo>
                    <a:pt x="56376" y="1936"/>
                    <a:pt x="66860" y="-89"/>
                    <a:pt x="77433" y="3"/>
                  </a:cubicBezTo>
                  <a:cubicBezTo>
                    <a:pt x="87910" y="-3"/>
                    <a:pt x="98290" y="2020"/>
                    <a:pt x="107999" y="5959"/>
                  </a:cubicBezTo>
                  <a:cubicBezTo>
                    <a:pt x="117038" y="9565"/>
                    <a:pt x="125301" y="14874"/>
                    <a:pt x="132338" y="21598"/>
                  </a:cubicBezTo>
                  <a:cubicBezTo>
                    <a:pt x="139138" y="28293"/>
                    <a:pt x="144588" y="36231"/>
                    <a:pt x="148393" y="44982"/>
                  </a:cubicBezTo>
                  <a:cubicBezTo>
                    <a:pt x="152383" y="54094"/>
                    <a:pt x="154444" y="63933"/>
                    <a:pt x="154448" y="73881"/>
                  </a:cubicBezTo>
                  <a:lnTo>
                    <a:pt x="154448" y="74420"/>
                  </a:lnTo>
                  <a:cubicBezTo>
                    <a:pt x="154470" y="84344"/>
                    <a:pt x="152442" y="94166"/>
                    <a:pt x="148492" y="103270"/>
                  </a:cubicBezTo>
                  <a:cubicBezTo>
                    <a:pt x="144694" y="112190"/>
                    <a:pt x="139181" y="120276"/>
                    <a:pt x="132265" y="127070"/>
                  </a:cubicBezTo>
                  <a:cubicBezTo>
                    <a:pt x="125194" y="133926"/>
                    <a:pt x="116873" y="139360"/>
                    <a:pt x="107753" y="143076"/>
                  </a:cubicBezTo>
                  <a:cubicBezTo>
                    <a:pt x="97962" y="147052"/>
                    <a:pt x="87485" y="149059"/>
                    <a:pt x="76918" y="148984"/>
                  </a:cubicBezTo>
                  <a:close/>
                  <a:moveTo>
                    <a:pt x="77457" y="114104"/>
                  </a:moveTo>
                  <a:cubicBezTo>
                    <a:pt x="82784" y="114200"/>
                    <a:pt x="88071" y="113173"/>
                    <a:pt x="92973" y="111089"/>
                  </a:cubicBezTo>
                  <a:cubicBezTo>
                    <a:pt x="97392" y="109142"/>
                    <a:pt x="101344" y="106276"/>
                    <a:pt x="104567" y="102682"/>
                  </a:cubicBezTo>
                  <a:cubicBezTo>
                    <a:pt x="107799" y="99119"/>
                    <a:pt x="110298" y="94954"/>
                    <a:pt x="111921" y="90426"/>
                  </a:cubicBezTo>
                  <a:cubicBezTo>
                    <a:pt x="113612" y="85591"/>
                    <a:pt x="114442" y="80497"/>
                    <a:pt x="114372" y="75376"/>
                  </a:cubicBezTo>
                  <a:lnTo>
                    <a:pt x="114371" y="74837"/>
                  </a:lnTo>
                  <a:cubicBezTo>
                    <a:pt x="114397" y="69724"/>
                    <a:pt x="113492" y="64649"/>
                    <a:pt x="111699" y="59860"/>
                  </a:cubicBezTo>
                  <a:cubicBezTo>
                    <a:pt x="109968" y="55239"/>
                    <a:pt x="107363" y="50995"/>
                    <a:pt x="104028" y="47359"/>
                  </a:cubicBezTo>
                  <a:cubicBezTo>
                    <a:pt x="100666" y="43724"/>
                    <a:pt x="96617" y="40791"/>
                    <a:pt x="92115" y="38731"/>
                  </a:cubicBezTo>
                  <a:cubicBezTo>
                    <a:pt x="87355" y="36557"/>
                    <a:pt x="82174" y="35461"/>
                    <a:pt x="76942" y="35520"/>
                  </a:cubicBezTo>
                  <a:cubicBezTo>
                    <a:pt x="71613" y="35420"/>
                    <a:pt x="66324" y="36456"/>
                    <a:pt x="61426" y="38560"/>
                  </a:cubicBezTo>
                  <a:cubicBezTo>
                    <a:pt x="57036" y="40543"/>
                    <a:pt x="53091" y="43394"/>
                    <a:pt x="49832" y="46943"/>
                  </a:cubicBezTo>
                  <a:cubicBezTo>
                    <a:pt x="46618" y="50564"/>
                    <a:pt x="44122" y="54765"/>
                    <a:pt x="42479" y="59321"/>
                  </a:cubicBezTo>
                  <a:cubicBezTo>
                    <a:pt x="40810" y="64136"/>
                    <a:pt x="39981" y="69202"/>
                    <a:pt x="40028" y="74297"/>
                  </a:cubicBezTo>
                  <a:lnTo>
                    <a:pt x="40028" y="74837"/>
                  </a:lnTo>
                  <a:cubicBezTo>
                    <a:pt x="40003" y="79973"/>
                    <a:pt x="40908" y="85072"/>
                    <a:pt x="42700" y="89887"/>
                  </a:cubicBezTo>
                  <a:cubicBezTo>
                    <a:pt x="44397" y="94524"/>
                    <a:pt x="47005" y="98775"/>
                    <a:pt x="50372" y="102388"/>
                  </a:cubicBezTo>
                  <a:cubicBezTo>
                    <a:pt x="53756" y="105998"/>
                    <a:pt x="57799" y="108926"/>
                    <a:pt x="62285" y="111016"/>
                  </a:cubicBezTo>
                  <a:cubicBezTo>
                    <a:pt x="67050" y="113162"/>
                    <a:pt x="72233" y="114217"/>
                    <a:pt x="77457" y="11410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8" name="Freeform 907">
              <a:extLst>
                <a:ext uri="{FF2B5EF4-FFF2-40B4-BE49-F238E27FC236}">
                  <a16:creationId xmlns:a16="http://schemas.microsoft.com/office/drawing/2014/main" id="{153D6690-C033-8EA3-3F72-572E6F46F89F}"/>
                </a:ext>
              </a:extLst>
            </p:cNvPr>
            <p:cNvSpPr/>
            <p:nvPr/>
          </p:nvSpPr>
          <p:spPr>
            <a:xfrm>
              <a:off x="5396957" y="3731810"/>
              <a:ext cx="85961" cy="145332"/>
            </a:xfrm>
            <a:custGeom>
              <a:avLst/>
              <a:gdLst>
                <a:gd name="connsiteX0" fmla="*/ 123 w 85961"/>
                <a:gd name="connsiteY0" fmla="*/ 2848 h 145332"/>
                <a:gd name="connsiteX1" fmla="*/ 40518 w 85961"/>
                <a:gd name="connsiteY1" fmla="*/ 2848 h 145332"/>
                <a:gd name="connsiteX2" fmla="*/ 40518 w 85961"/>
                <a:gd name="connsiteY2" fmla="*/ 31575 h 145332"/>
                <a:gd name="connsiteX3" fmla="*/ 57234 w 85961"/>
                <a:gd name="connsiteY3" fmla="*/ 8191 h 145332"/>
                <a:gd name="connsiteX4" fmla="*/ 85962 w 85961"/>
                <a:gd name="connsiteY4" fmla="*/ 225 h 145332"/>
                <a:gd name="connsiteX5" fmla="*/ 85961 w 85961"/>
                <a:gd name="connsiteY5" fmla="*/ 42458 h 145332"/>
                <a:gd name="connsiteX6" fmla="*/ 83805 w 85961"/>
                <a:gd name="connsiteY6" fmla="*/ 42458 h 145332"/>
                <a:gd name="connsiteX7" fmla="*/ 51940 w 85961"/>
                <a:gd name="connsiteY7" fmla="*/ 54714 h 145332"/>
                <a:gd name="connsiteX8" fmla="*/ 40395 w 85961"/>
                <a:gd name="connsiteY8" fmla="*/ 92682 h 145332"/>
                <a:gd name="connsiteX9" fmla="*/ 40395 w 85961"/>
                <a:gd name="connsiteY9" fmla="*/ 145333 h 145332"/>
                <a:gd name="connsiteX10" fmla="*/ 0 w 85961"/>
                <a:gd name="connsiteY10" fmla="*/ 145333 h 1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61" h="145332">
                  <a:moveTo>
                    <a:pt x="123" y="2848"/>
                  </a:moveTo>
                  <a:lnTo>
                    <a:pt x="40518" y="2848"/>
                  </a:lnTo>
                  <a:lnTo>
                    <a:pt x="40518" y="31575"/>
                  </a:lnTo>
                  <a:cubicBezTo>
                    <a:pt x="44070" y="22518"/>
                    <a:pt x="49814" y="14484"/>
                    <a:pt x="57234" y="8191"/>
                  </a:cubicBezTo>
                  <a:cubicBezTo>
                    <a:pt x="65454" y="1990"/>
                    <a:pt x="75723" y="-857"/>
                    <a:pt x="85962" y="225"/>
                  </a:cubicBezTo>
                  <a:lnTo>
                    <a:pt x="85961" y="42458"/>
                  </a:lnTo>
                  <a:lnTo>
                    <a:pt x="83805" y="42458"/>
                  </a:lnTo>
                  <a:cubicBezTo>
                    <a:pt x="71920" y="41805"/>
                    <a:pt x="60324" y="46265"/>
                    <a:pt x="51940" y="54714"/>
                  </a:cubicBezTo>
                  <a:cubicBezTo>
                    <a:pt x="44194" y="62876"/>
                    <a:pt x="40395" y="75549"/>
                    <a:pt x="40395" y="92682"/>
                  </a:cubicBezTo>
                  <a:lnTo>
                    <a:pt x="40395" y="145333"/>
                  </a:lnTo>
                  <a:lnTo>
                    <a:pt x="0" y="1453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9" name="Freeform 908">
              <a:extLst>
                <a:ext uri="{FF2B5EF4-FFF2-40B4-BE49-F238E27FC236}">
                  <a16:creationId xmlns:a16="http://schemas.microsoft.com/office/drawing/2014/main" id="{7E394AF7-D889-AC61-46AF-443AF34E63C4}"/>
                </a:ext>
              </a:extLst>
            </p:cNvPr>
            <p:cNvSpPr/>
            <p:nvPr/>
          </p:nvSpPr>
          <p:spPr>
            <a:xfrm>
              <a:off x="5508019" y="3731688"/>
              <a:ext cx="217563" cy="145454"/>
            </a:xfrm>
            <a:custGeom>
              <a:avLst/>
              <a:gdLst>
                <a:gd name="connsiteX0" fmla="*/ 122 w 217563"/>
                <a:gd name="connsiteY0" fmla="*/ 2969 h 145454"/>
                <a:gd name="connsiteX1" fmla="*/ 40517 w 217563"/>
                <a:gd name="connsiteY1" fmla="*/ 2969 h 145454"/>
                <a:gd name="connsiteX2" fmla="*/ 40517 w 217563"/>
                <a:gd name="connsiteY2" fmla="*/ 23363 h 145454"/>
                <a:gd name="connsiteX3" fmla="*/ 48140 w 217563"/>
                <a:gd name="connsiteY3" fmla="*/ 14637 h 145454"/>
                <a:gd name="connsiteX4" fmla="*/ 57308 w 217563"/>
                <a:gd name="connsiteY4" fmla="*/ 7283 h 145454"/>
                <a:gd name="connsiteX5" fmla="*/ 68608 w 217563"/>
                <a:gd name="connsiteY5" fmla="*/ 2160 h 145454"/>
                <a:gd name="connsiteX6" fmla="*/ 106846 w 217563"/>
                <a:gd name="connsiteY6" fmla="*/ 6205 h 145454"/>
                <a:gd name="connsiteX7" fmla="*/ 122680 w 217563"/>
                <a:gd name="connsiteY7" fmla="*/ 23044 h 145454"/>
                <a:gd name="connsiteX8" fmla="*/ 143392 w 217563"/>
                <a:gd name="connsiteY8" fmla="*/ 6033 h 145454"/>
                <a:gd name="connsiteX9" fmla="*/ 169447 w 217563"/>
                <a:gd name="connsiteY9" fmla="*/ 77 h 145454"/>
                <a:gd name="connsiteX10" fmla="*/ 204768 w 217563"/>
                <a:gd name="connsiteY10" fmla="*/ 13362 h 145454"/>
                <a:gd name="connsiteX11" fmla="*/ 217563 w 217563"/>
                <a:gd name="connsiteY11" fmla="*/ 52433 h 145454"/>
                <a:gd name="connsiteX12" fmla="*/ 217563 w 217563"/>
                <a:gd name="connsiteY12" fmla="*/ 145185 h 145454"/>
                <a:gd name="connsiteX13" fmla="*/ 177168 w 217563"/>
                <a:gd name="connsiteY13" fmla="*/ 145185 h 145454"/>
                <a:gd name="connsiteX14" fmla="*/ 177168 w 217563"/>
                <a:gd name="connsiteY14" fmla="*/ 66209 h 145454"/>
                <a:gd name="connsiteX15" fmla="*/ 171212 w 217563"/>
                <a:gd name="connsiteY15" fmla="*/ 44541 h 145454"/>
                <a:gd name="connsiteX16" fmla="*/ 153368 w 217563"/>
                <a:gd name="connsiteY16" fmla="*/ 37187 h 145454"/>
                <a:gd name="connsiteX17" fmla="*/ 135523 w 217563"/>
                <a:gd name="connsiteY17" fmla="*/ 44541 h 145454"/>
                <a:gd name="connsiteX18" fmla="*/ 128979 w 217563"/>
                <a:gd name="connsiteY18" fmla="*/ 66209 h 145454"/>
                <a:gd name="connsiteX19" fmla="*/ 128979 w 217563"/>
                <a:gd name="connsiteY19" fmla="*/ 145454 h 145454"/>
                <a:gd name="connsiteX20" fmla="*/ 88584 w 217563"/>
                <a:gd name="connsiteY20" fmla="*/ 145454 h 145454"/>
                <a:gd name="connsiteX21" fmla="*/ 88584 w 217563"/>
                <a:gd name="connsiteY21" fmla="*/ 66209 h 145454"/>
                <a:gd name="connsiteX22" fmla="*/ 82653 w 217563"/>
                <a:gd name="connsiteY22" fmla="*/ 44541 h 145454"/>
                <a:gd name="connsiteX23" fmla="*/ 64784 w 217563"/>
                <a:gd name="connsiteY23" fmla="*/ 37187 h 145454"/>
                <a:gd name="connsiteX24" fmla="*/ 46939 w 217563"/>
                <a:gd name="connsiteY24" fmla="*/ 44541 h 145454"/>
                <a:gd name="connsiteX25" fmla="*/ 40395 w 217563"/>
                <a:gd name="connsiteY25" fmla="*/ 66209 h 145454"/>
                <a:gd name="connsiteX26" fmla="*/ 40395 w 217563"/>
                <a:gd name="connsiteY26" fmla="*/ 145454 h 145454"/>
                <a:gd name="connsiteX27" fmla="*/ 0 w 217563"/>
                <a:gd name="connsiteY27" fmla="*/ 145454 h 1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7563" h="145454">
                  <a:moveTo>
                    <a:pt x="122" y="2969"/>
                  </a:moveTo>
                  <a:lnTo>
                    <a:pt x="40517" y="2969"/>
                  </a:lnTo>
                  <a:lnTo>
                    <a:pt x="40517" y="23363"/>
                  </a:lnTo>
                  <a:cubicBezTo>
                    <a:pt x="42866" y="20292"/>
                    <a:pt x="45413" y="17377"/>
                    <a:pt x="48140" y="14637"/>
                  </a:cubicBezTo>
                  <a:cubicBezTo>
                    <a:pt x="50901" y="11839"/>
                    <a:pt x="53977" y="9371"/>
                    <a:pt x="57308" y="7283"/>
                  </a:cubicBezTo>
                  <a:cubicBezTo>
                    <a:pt x="60815" y="5055"/>
                    <a:pt x="64619" y="3330"/>
                    <a:pt x="68608" y="2160"/>
                  </a:cubicBezTo>
                  <a:cubicBezTo>
                    <a:pt x="81415" y="-1269"/>
                    <a:pt x="95039" y="172"/>
                    <a:pt x="106846" y="6205"/>
                  </a:cubicBezTo>
                  <a:cubicBezTo>
                    <a:pt x="113681" y="10119"/>
                    <a:pt x="119194" y="15981"/>
                    <a:pt x="122680" y="23044"/>
                  </a:cubicBezTo>
                  <a:cubicBezTo>
                    <a:pt x="128339" y="16008"/>
                    <a:pt x="135391" y="10217"/>
                    <a:pt x="143392" y="6033"/>
                  </a:cubicBezTo>
                  <a:cubicBezTo>
                    <a:pt x="151492" y="2037"/>
                    <a:pt x="160416" y="-3"/>
                    <a:pt x="169447" y="77"/>
                  </a:cubicBezTo>
                  <a:cubicBezTo>
                    <a:pt x="182568" y="-677"/>
                    <a:pt x="195397" y="4148"/>
                    <a:pt x="204768" y="13362"/>
                  </a:cubicBezTo>
                  <a:cubicBezTo>
                    <a:pt x="213298" y="22235"/>
                    <a:pt x="217563" y="35259"/>
                    <a:pt x="217563" y="52433"/>
                  </a:cubicBezTo>
                  <a:lnTo>
                    <a:pt x="217563" y="145185"/>
                  </a:lnTo>
                  <a:lnTo>
                    <a:pt x="177168" y="145185"/>
                  </a:lnTo>
                  <a:lnTo>
                    <a:pt x="177168" y="66209"/>
                  </a:lnTo>
                  <a:cubicBezTo>
                    <a:pt x="177782" y="58511"/>
                    <a:pt x="175674" y="50843"/>
                    <a:pt x="171212" y="44541"/>
                  </a:cubicBezTo>
                  <a:cubicBezTo>
                    <a:pt x="166742" y="39433"/>
                    <a:pt x="160139" y="36712"/>
                    <a:pt x="153368" y="37187"/>
                  </a:cubicBezTo>
                  <a:cubicBezTo>
                    <a:pt x="146628" y="36896"/>
                    <a:pt x="140101" y="39585"/>
                    <a:pt x="135523" y="44541"/>
                  </a:cubicBezTo>
                  <a:cubicBezTo>
                    <a:pt x="130745" y="50709"/>
                    <a:pt x="128414" y="58426"/>
                    <a:pt x="128979" y="66209"/>
                  </a:cubicBezTo>
                  <a:lnTo>
                    <a:pt x="128979" y="145454"/>
                  </a:lnTo>
                  <a:lnTo>
                    <a:pt x="88584" y="145454"/>
                  </a:lnTo>
                  <a:lnTo>
                    <a:pt x="88584" y="66209"/>
                  </a:lnTo>
                  <a:cubicBezTo>
                    <a:pt x="89217" y="58513"/>
                    <a:pt x="87117" y="50841"/>
                    <a:pt x="82653" y="44541"/>
                  </a:cubicBezTo>
                  <a:cubicBezTo>
                    <a:pt x="78170" y="39435"/>
                    <a:pt x="71561" y="36715"/>
                    <a:pt x="64784" y="37187"/>
                  </a:cubicBezTo>
                  <a:cubicBezTo>
                    <a:pt x="58044" y="36896"/>
                    <a:pt x="51517" y="39585"/>
                    <a:pt x="46939" y="44541"/>
                  </a:cubicBezTo>
                  <a:cubicBezTo>
                    <a:pt x="42179" y="50719"/>
                    <a:pt x="39851" y="58428"/>
                    <a:pt x="40395" y="66209"/>
                  </a:cubicBezTo>
                  <a:lnTo>
                    <a:pt x="40395" y="145454"/>
                  </a:lnTo>
                  <a:lnTo>
                    <a:pt x="0" y="14545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0" name="Freeform 909">
              <a:extLst>
                <a:ext uri="{FF2B5EF4-FFF2-40B4-BE49-F238E27FC236}">
                  <a16:creationId xmlns:a16="http://schemas.microsoft.com/office/drawing/2014/main" id="{5189E290-A84F-4B8C-1065-D348E214DACE}"/>
                </a:ext>
              </a:extLst>
            </p:cNvPr>
            <p:cNvSpPr/>
            <p:nvPr/>
          </p:nvSpPr>
          <p:spPr>
            <a:xfrm>
              <a:off x="5752164" y="3733261"/>
              <a:ext cx="131161" cy="146608"/>
            </a:xfrm>
            <a:custGeom>
              <a:avLst/>
              <a:gdLst>
                <a:gd name="connsiteX0" fmla="*/ 48914 w 131161"/>
                <a:gd name="connsiteY0" fmla="*/ 146553 h 146608"/>
                <a:gd name="connsiteX1" fmla="*/ 29868 w 131161"/>
                <a:gd name="connsiteY1" fmla="*/ 143759 h 146608"/>
                <a:gd name="connsiteX2" fmla="*/ 14352 w 131161"/>
                <a:gd name="connsiteY2" fmla="*/ 135376 h 146608"/>
                <a:gd name="connsiteX3" fmla="*/ 3812 w 131161"/>
                <a:gd name="connsiteY3" fmla="*/ 121674 h 146608"/>
                <a:gd name="connsiteX4" fmla="*/ 13 w 131161"/>
                <a:gd name="connsiteY4" fmla="*/ 102947 h 146608"/>
                <a:gd name="connsiteX5" fmla="*/ 14 w 131161"/>
                <a:gd name="connsiteY5" fmla="*/ 102408 h 146608"/>
                <a:gd name="connsiteX6" fmla="*/ 4230 w 131161"/>
                <a:gd name="connsiteY6" fmla="*/ 82235 h 146608"/>
                <a:gd name="connsiteX7" fmla="*/ 16142 w 131161"/>
                <a:gd name="connsiteY7" fmla="*/ 68141 h 146608"/>
                <a:gd name="connsiteX8" fmla="*/ 33987 w 131161"/>
                <a:gd name="connsiteY8" fmla="*/ 59758 h 146608"/>
                <a:gd name="connsiteX9" fmla="*/ 57248 w 131161"/>
                <a:gd name="connsiteY9" fmla="*/ 56964 h 146608"/>
                <a:gd name="connsiteX10" fmla="*/ 76220 w 131161"/>
                <a:gd name="connsiteY10" fmla="*/ 58557 h 146608"/>
                <a:gd name="connsiteX11" fmla="*/ 92054 w 131161"/>
                <a:gd name="connsiteY11" fmla="*/ 62797 h 146608"/>
                <a:gd name="connsiteX12" fmla="*/ 92054 w 131161"/>
                <a:gd name="connsiteY12" fmla="*/ 60346 h 146608"/>
                <a:gd name="connsiteX13" fmla="*/ 84358 w 131161"/>
                <a:gd name="connsiteY13" fmla="*/ 40958 h 146608"/>
                <a:gd name="connsiteX14" fmla="*/ 61464 w 131161"/>
                <a:gd name="connsiteY14" fmla="*/ 34291 h 146608"/>
                <a:gd name="connsiteX15" fmla="*/ 40875 w 131161"/>
                <a:gd name="connsiteY15" fmla="*/ 36325 h 146608"/>
                <a:gd name="connsiteX16" fmla="*/ 22148 w 131161"/>
                <a:gd name="connsiteY16" fmla="*/ 42281 h 146608"/>
                <a:gd name="connsiteX17" fmla="*/ 12024 w 131161"/>
                <a:gd name="connsiteY17" fmla="*/ 11446 h 146608"/>
                <a:gd name="connsiteX18" fmla="*/ 36535 w 131161"/>
                <a:gd name="connsiteY18" fmla="*/ 3186 h 146608"/>
                <a:gd name="connsiteX19" fmla="*/ 67396 w 131161"/>
                <a:gd name="connsiteY19" fmla="*/ 24 h 146608"/>
                <a:gd name="connsiteX20" fmla="*/ 95951 w 131161"/>
                <a:gd name="connsiteY20" fmla="*/ 4142 h 146608"/>
                <a:gd name="connsiteX21" fmla="*/ 115560 w 131161"/>
                <a:gd name="connsiteY21" fmla="*/ 16030 h 146608"/>
                <a:gd name="connsiteX22" fmla="*/ 127473 w 131161"/>
                <a:gd name="connsiteY22" fmla="*/ 35639 h 146608"/>
                <a:gd name="connsiteX23" fmla="*/ 131150 w 131161"/>
                <a:gd name="connsiteY23" fmla="*/ 61596 h 146608"/>
                <a:gd name="connsiteX24" fmla="*/ 131150 w 131161"/>
                <a:gd name="connsiteY24" fmla="*/ 144225 h 146608"/>
                <a:gd name="connsiteX25" fmla="*/ 92128 w 131161"/>
                <a:gd name="connsiteY25" fmla="*/ 144225 h 146608"/>
                <a:gd name="connsiteX26" fmla="*/ 92128 w 131161"/>
                <a:gd name="connsiteY26" fmla="*/ 128807 h 146608"/>
                <a:gd name="connsiteX27" fmla="*/ 74283 w 131161"/>
                <a:gd name="connsiteY27" fmla="*/ 141945 h 146608"/>
                <a:gd name="connsiteX28" fmla="*/ 48914 w 131161"/>
                <a:gd name="connsiteY28" fmla="*/ 146553 h 146608"/>
                <a:gd name="connsiteX29" fmla="*/ 61170 w 131161"/>
                <a:gd name="connsiteY29" fmla="*/ 118659 h 146608"/>
                <a:gd name="connsiteX30" fmla="*/ 84210 w 131161"/>
                <a:gd name="connsiteY30" fmla="*/ 111747 h 146608"/>
                <a:gd name="connsiteX31" fmla="*/ 92838 w 131161"/>
                <a:gd name="connsiteY31" fmla="*/ 93903 h 146608"/>
                <a:gd name="connsiteX32" fmla="*/ 92839 w 131161"/>
                <a:gd name="connsiteY32" fmla="*/ 86696 h 146608"/>
                <a:gd name="connsiteX33" fmla="*/ 67004 w 131161"/>
                <a:gd name="connsiteY33" fmla="*/ 81402 h 146608"/>
                <a:gd name="connsiteX34" fmla="*/ 46536 w 131161"/>
                <a:gd name="connsiteY34" fmla="*/ 86476 h 146608"/>
                <a:gd name="connsiteX35" fmla="*/ 39183 w 131161"/>
                <a:gd name="connsiteY35" fmla="*/ 101035 h 146608"/>
                <a:gd name="connsiteX36" fmla="*/ 39183 w 131161"/>
                <a:gd name="connsiteY36" fmla="*/ 101575 h 146608"/>
                <a:gd name="connsiteX37" fmla="*/ 45139 w 131161"/>
                <a:gd name="connsiteY37" fmla="*/ 114370 h 146608"/>
                <a:gd name="connsiteX38" fmla="*/ 61243 w 131161"/>
                <a:gd name="connsiteY38" fmla="*/ 118831 h 1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161" h="146608">
                  <a:moveTo>
                    <a:pt x="48914" y="146553"/>
                  </a:moveTo>
                  <a:cubicBezTo>
                    <a:pt x="42461" y="146582"/>
                    <a:pt x="36041" y="145640"/>
                    <a:pt x="29868" y="143759"/>
                  </a:cubicBezTo>
                  <a:cubicBezTo>
                    <a:pt x="24185" y="142037"/>
                    <a:pt x="18908" y="139186"/>
                    <a:pt x="14352" y="135376"/>
                  </a:cubicBezTo>
                  <a:cubicBezTo>
                    <a:pt x="9902" y="131613"/>
                    <a:pt x="6308" y="126941"/>
                    <a:pt x="3812" y="121674"/>
                  </a:cubicBezTo>
                  <a:cubicBezTo>
                    <a:pt x="1165" y="115793"/>
                    <a:pt x="-133" y="109395"/>
                    <a:pt x="13" y="102947"/>
                  </a:cubicBezTo>
                  <a:lnTo>
                    <a:pt x="14" y="102408"/>
                  </a:lnTo>
                  <a:cubicBezTo>
                    <a:pt x="-158" y="95448"/>
                    <a:pt x="1285" y="88544"/>
                    <a:pt x="4230" y="82235"/>
                  </a:cubicBezTo>
                  <a:cubicBezTo>
                    <a:pt x="6992" y="76636"/>
                    <a:pt x="11081" y="71797"/>
                    <a:pt x="16142" y="68141"/>
                  </a:cubicBezTo>
                  <a:cubicBezTo>
                    <a:pt x="21505" y="64241"/>
                    <a:pt x="27561" y="61396"/>
                    <a:pt x="33987" y="59758"/>
                  </a:cubicBezTo>
                  <a:cubicBezTo>
                    <a:pt x="41587" y="57825"/>
                    <a:pt x="49406" y="56886"/>
                    <a:pt x="57248" y="56964"/>
                  </a:cubicBezTo>
                  <a:cubicBezTo>
                    <a:pt x="63609" y="56881"/>
                    <a:pt x="69962" y="57415"/>
                    <a:pt x="76220" y="58557"/>
                  </a:cubicBezTo>
                  <a:cubicBezTo>
                    <a:pt x="81584" y="59627"/>
                    <a:pt x="86873" y="61044"/>
                    <a:pt x="92054" y="62797"/>
                  </a:cubicBezTo>
                  <a:lnTo>
                    <a:pt x="92054" y="60346"/>
                  </a:lnTo>
                  <a:cubicBezTo>
                    <a:pt x="92546" y="53053"/>
                    <a:pt x="89718" y="45928"/>
                    <a:pt x="84358" y="40958"/>
                  </a:cubicBezTo>
                  <a:cubicBezTo>
                    <a:pt x="77762" y="36084"/>
                    <a:pt x="69646" y="33720"/>
                    <a:pt x="61464" y="34291"/>
                  </a:cubicBezTo>
                  <a:cubicBezTo>
                    <a:pt x="54548" y="34231"/>
                    <a:pt x="47645" y="34914"/>
                    <a:pt x="40875" y="36325"/>
                  </a:cubicBezTo>
                  <a:cubicBezTo>
                    <a:pt x="34493" y="37842"/>
                    <a:pt x="28234" y="39833"/>
                    <a:pt x="22148" y="42281"/>
                  </a:cubicBezTo>
                  <a:lnTo>
                    <a:pt x="12024" y="11446"/>
                  </a:lnTo>
                  <a:cubicBezTo>
                    <a:pt x="19957" y="8034"/>
                    <a:pt x="28155" y="5271"/>
                    <a:pt x="36535" y="3186"/>
                  </a:cubicBezTo>
                  <a:cubicBezTo>
                    <a:pt x="46656" y="886"/>
                    <a:pt x="57019" y="-176"/>
                    <a:pt x="67396" y="24"/>
                  </a:cubicBezTo>
                  <a:cubicBezTo>
                    <a:pt x="77076" y="-183"/>
                    <a:pt x="86724" y="1209"/>
                    <a:pt x="95951" y="4142"/>
                  </a:cubicBezTo>
                  <a:cubicBezTo>
                    <a:pt x="103321" y="6529"/>
                    <a:pt x="110035" y="10599"/>
                    <a:pt x="115560" y="16030"/>
                  </a:cubicBezTo>
                  <a:cubicBezTo>
                    <a:pt x="121063" y="21503"/>
                    <a:pt x="125151" y="28233"/>
                    <a:pt x="127473" y="35639"/>
                  </a:cubicBezTo>
                  <a:cubicBezTo>
                    <a:pt x="130052" y="44045"/>
                    <a:pt x="131293" y="52805"/>
                    <a:pt x="131150" y="61596"/>
                  </a:cubicBezTo>
                  <a:lnTo>
                    <a:pt x="131150" y="144225"/>
                  </a:lnTo>
                  <a:lnTo>
                    <a:pt x="92128" y="144225"/>
                  </a:lnTo>
                  <a:lnTo>
                    <a:pt x="92128" y="128807"/>
                  </a:lnTo>
                  <a:cubicBezTo>
                    <a:pt x="87101" y="134316"/>
                    <a:pt x="81037" y="138781"/>
                    <a:pt x="74283" y="141945"/>
                  </a:cubicBezTo>
                  <a:cubicBezTo>
                    <a:pt x="66278" y="145357"/>
                    <a:pt x="57608" y="146932"/>
                    <a:pt x="48914" y="146553"/>
                  </a:cubicBezTo>
                  <a:close/>
                  <a:moveTo>
                    <a:pt x="61170" y="118659"/>
                  </a:moveTo>
                  <a:cubicBezTo>
                    <a:pt x="69418" y="119087"/>
                    <a:pt x="77560" y="116644"/>
                    <a:pt x="84210" y="111747"/>
                  </a:cubicBezTo>
                  <a:cubicBezTo>
                    <a:pt x="89747" y="107498"/>
                    <a:pt x="92947" y="100881"/>
                    <a:pt x="92838" y="93903"/>
                  </a:cubicBezTo>
                  <a:lnTo>
                    <a:pt x="92839" y="86696"/>
                  </a:lnTo>
                  <a:cubicBezTo>
                    <a:pt x="84701" y="83114"/>
                    <a:pt x="75894" y="81309"/>
                    <a:pt x="67004" y="81402"/>
                  </a:cubicBezTo>
                  <a:cubicBezTo>
                    <a:pt x="59826" y="80988"/>
                    <a:pt x="52691" y="82757"/>
                    <a:pt x="46536" y="86476"/>
                  </a:cubicBezTo>
                  <a:cubicBezTo>
                    <a:pt x="41678" y="89683"/>
                    <a:pt x="38880" y="95222"/>
                    <a:pt x="39183" y="101035"/>
                  </a:cubicBezTo>
                  <a:lnTo>
                    <a:pt x="39183" y="101575"/>
                  </a:lnTo>
                  <a:cubicBezTo>
                    <a:pt x="38917" y="106565"/>
                    <a:pt x="41149" y="111361"/>
                    <a:pt x="45139" y="114370"/>
                  </a:cubicBezTo>
                  <a:cubicBezTo>
                    <a:pt x="49885" y="117556"/>
                    <a:pt x="55534" y="119121"/>
                    <a:pt x="61243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1" name="Freeform 910">
              <a:extLst>
                <a:ext uri="{FF2B5EF4-FFF2-40B4-BE49-F238E27FC236}">
                  <a16:creationId xmlns:a16="http://schemas.microsoft.com/office/drawing/2014/main" id="{633153BD-D864-5834-754C-44C138C0B039}"/>
                </a:ext>
              </a:extLst>
            </p:cNvPr>
            <p:cNvSpPr/>
            <p:nvPr/>
          </p:nvSpPr>
          <p:spPr>
            <a:xfrm>
              <a:off x="5911008" y="3731742"/>
              <a:ext cx="132953" cy="148680"/>
            </a:xfrm>
            <a:custGeom>
              <a:avLst/>
              <a:gdLst>
                <a:gd name="connsiteX0" fmla="*/ 74249 w 132953"/>
                <a:gd name="connsiteY0" fmla="*/ 148611 h 148680"/>
                <a:gd name="connsiteX1" fmla="*/ 44492 w 132953"/>
                <a:gd name="connsiteY1" fmla="*/ 142655 h 148680"/>
                <a:gd name="connsiteX2" fmla="*/ 4 w 132953"/>
                <a:gd name="connsiteY2" fmla="*/ 74832 h 148680"/>
                <a:gd name="connsiteX3" fmla="*/ 3 w 132953"/>
                <a:gd name="connsiteY3" fmla="*/ 74293 h 148680"/>
                <a:gd name="connsiteX4" fmla="*/ 20936 w 132953"/>
                <a:gd name="connsiteY4" fmla="*/ 21961 h 148680"/>
                <a:gd name="connsiteX5" fmla="*/ 44737 w 132953"/>
                <a:gd name="connsiteY5" fmla="*/ 6004 h 148680"/>
                <a:gd name="connsiteX6" fmla="*/ 74911 w 132953"/>
                <a:gd name="connsiteY6" fmla="*/ 47 h 148680"/>
                <a:gd name="connsiteX7" fmla="*/ 108393 w 132953"/>
                <a:gd name="connsiteY7" fmla="*/ 6420 h 148680"/>
                <a:gd name="connsiteX8" fmla="*/ 131777 w 132953"/>
                <a:gd name="connsiteY8" fmla="*/ 24265 h 148680"/>
                <a:gd name="connsiteX9" fmla="*/ 107094 w 132953"/>
                <a:gd name="connsiteY9" fmla="*/ 50860 h 148680"/>
                <a:gd name="connsiteX10" fmla="*/ 92877 w 132953"/>
                <a:gd name="connsiteY10" fmla="*/ 39388 h 148680"/>
                <a:gd name="connsiteX11" fmla="*/ 74665 w 132953"/>
                <a:gd name="connsiteY11" fmla="*/ 35148 h 148680"/>
                <a:gd name="connsiteX12" fmla="*/ 60694 w 132953"/>
                <a:gd name="connsiteY12" fmla="*/ 38187 h 148680"/>
                <a:gd name="connsiteX13" fmla="*/ 49786 w 132953"/>
                <a:gd name="connsiteY13" fmla="*/ 46570 h 148680"/>
                <a:gd name="connsiteX14" fmla="*/ 42605 w 132953"/>
                <a:gd name="connsiteY14" fmla="*/ 58948 h 148680"/>
                <a:gd name="connsiteX15" fmla="*/ 40154 w 132953"/>
                <a:gd name="connsiteY15" fmla="*/ 73949 h 148680"/>
                <a:gd name="connsiteX16" fmla="*/ 40153 w 132953"/>
                <a:gd name="connsiteY16" fmla="*/ 74489 h 148680"/>
                <a:gd name="connsiteX17" fmla="*/ 42604 w 132953"/>
                <a:gd name="connsiteY17" fmla="*/ 89882 h 148680"/>
                <a:gd name="connsiteX18" fmla="*/ 49958 w 132953"/>
                <a:gd name="connsiteY18" fmla="*/ 102383 h 148680"/>
                <a:gd name="connsiteX19" fmla="*/ 61380 w 132953"/>
                <a:gd name="connsiteY19" fmla="*/ 110766 h 148680"/>
                <a:gd name="connsiteX20" fmla="*/ 76258 w 132953"/>
                <a:gd name="connsiteY20" fmla="*/ 113805 h 148680"/>
                <a:gd name="connsiteX21" fmla="*/ 94103 w 132953"/>
                <a:gd name="connsiteY21" fmla="*/ 109687 h 148680"/>
                <a:gd name="connsiteX22" fmla="*/ 109153 w 132953"/>
                <a:gd name="connsiteY22" fmla="*/ 98681 h 148680"/>
                <a:gd name="connsiteX23" fmla="*/ 132954 w 132953"/>
                <a:gd name="connsiteY23" fmla="*/ 122482 h 148680"/>
                <a:gd name="connsiteX24" fmla="*/ 109153 w 132953"/>
                <a:gd name="connsiteY24" fmla="*/ 141233 h 148680"/>
                <a:gd name="connsiteX25" fmla="*/ 74249 w 132953"/>
                <a:gd name="connsiteY25" fmla="*/ 148611 h 14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53" h="148680">
                  <a:moveTo>
                    <a:pt x="74249" y="148611"/>
                  </a:moveTo>
                  <a:cubicBezTo>
                    <a:pt x="64028" y="148669"/>
                    <a:pt x="53903" y="146642"/>
                    <a:pt x="44492" y="142655"/>
                  </a:cubicBezTo>
                  <a:cubicBezTo>
                    <a:pt x="17270" y="131173"/>
                    <a:pt x="-308" y="104374"/>
                    <a:pt x="4" y="74832"/>
                  </a:cubicBezTo>
                  <a:lnTo>
                    <a:pt x="3" y="74293"/>
                  </a:lnTo>
                  <a:cubicBezTo>
                    <a:pt x="-103" y="54788"/>
                    <a:pt x="7407" y="36011"/>
                    <a:pt x="20936" y="21961"/>
                  </a:cubicBezTo>
                  <a:cubicBezTo>
                    <a:pt x="27716" y="15095"/>
                    <a:pt x="35811" y="9667"/>
                    <a:pt x="44737" y="6004"/>
                  </a:cubicBezTo>
                  <a:cubicBezTo>
                    <a:pt x="54279" y="1967"/>
                    <a:pt x="64550" y="-61"/>
                    <a:pt x="74911" y="47"/>
                  </a:cubicBezTo>
                  <a:cubicBezTo>
                    <a:pt x="86408" y="-356"/>
                    <a:pt x="97848" y="1822"/>
                    <a:pt x="108393" y="6420"/>
                  </a:cubicBezTo>
                  <a:cubicBezTo>
                    <a:pt x="117289" y="10767"/>
                    <a:pt x="125236" y="16831"/>
                    <a:pt x="131777" y="24265"/>
                  </a:cubicBezTo>
                  <a:lnTo>
                    <a:pt x="107094" y="50860"/>
                  </a:lnTo>
                  <a:cubicBezTo>
                    <a:pt x="102908" y="46397"/>
                    <a:pt x="98124" y="42536"/>
                    <a:pt x="92877" y="39388"/>
                  </a:cubicBezTo>
                  <a:cubicBezTo>
                    <a:pt x="87281" y="36409"/>
                    <a:pt x="81002" y="34947"/>
                    <a:pt x="74665" y="35148"/>
                  </a:cubicBezTo>
                  <a:cubicBezTo>
                    <a:pt x="69837" y="35081"/>
                    <a:pt x="65058" y="36121"/>
                    <a:pt x="60694" y="38187"/>
                  </a:cubicBezTo>
                  <a:cubicBezTo>
                    <a:pt x="56554" y="40256"/>
                    <a:pt x="52851" y="43102"/>
                    <a:pt x="49786" y="46570"/>
                  </a:cubicBezTo>
                  <a:cubicBezTo>
                    <a:pt x="46644" y="50214"/>
                    <a:pt x="44209" y="54412"/>
                    <a:pt x="42605" y="58948"/>
                  </a:cubicBezTo>
                  <a:cubicBezTo>
                    <a:pt x="40938" y="63772"/>
                    <a:pt x="40109" y="68846"/>
                    <a:pt x="40154" y="73949"/>
                  </a:cubicBezTo>
                  <a:lnTo>
                    <a:pt x="40153" y="74489"/>
                  </a:lnTo>
                  <a:cubicBezTo>
                    <a:pt x="40084" y="79722"/>
                    <a:pt x="40912" y="84929"/>
                    <a:pt x="42604" y="89882"/>
                  </a:cubicBezTo>
                  <a:cubicBezTo>
                    <a:pt x="44170" y="94510"/>
                    <a:pt x="46673" y="98766"/>
                    <a:pt x="49958" y="102383"/>
                  </a:cubicBezTo>
                  <a:cubicBezTo>
                    <a:pt x="53149" y="105932"/>
                    <a:pt x="57038" y="108785"/>
                    <a:pt x="61380" y="110766"/>
                  </a:cubicBezTo>
                  <a:cubicBezTo>
                    <a:pt x="66064" y="112834"/>
                    <a:pt x="71138" y="113870"/>
                    <a:pt x="76258" y="113805"/>
                  </a:cubicBezTo>
                  <a:cubicBezTo>
                    <a:pt x="82462" y="113988"/>
                    <a:pt x="88607" y="112569"/>
                    <a:pt x="94103" y="109687"/>
                  </a:cubicBezTo>
                  <a:cubicBezTo>
                    <a:pt x="99565" y="106670"/>
                    <a:pt x="104622" y="102972"/>
                    <a:pt x="109153" y="98681"/>
                  </a:cubicBezTo>
                  <a:lnTo>
                    <a:pt x="132954" y="122482"/>
                  </a:lnTo>
                  <a:cubicBezTo>
                    <a:pt x="126111" y="130005"/>
                    <a:pt x="118068" y="136341"/>
                    <a:pt x="109153" y="141233"/>
                  </a:cubicBezTo>
                  <a:cubicBezTo>
                    <a:pt x="98329" y="146603"/>
                    <a:pt x="86320" y="149142"/>
                    <a:pt x="74249" y="14861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FD068C5F-8026-908A-BD17-4297328C719D}"/>
                </a:ext>
              </a:extLst>
            </p:cNvPr>
            <p:cNvSpPr/>
            <p:nvPr/>
          </p:nvSpPr>
          <p:spPr>
            <a:xfrm>
              <a:off x="6070557" y="3683134"/>
              <a:ext cx="42600" cy="194253"/>
            </a:xfrm>
            <a:custGeom>
              <a:avLst/>
              <a:gdLst>
                <a:gd name="connsiteX0" fmla="*/ 0 w 42600"/>
                <a:gd name="connsiteY0" fmla="*/ 0 h 194253"/>
                <a:gd name="connsiteX1" fmla="*/ 42601 w 42600"/>
                <a:gd name="connsiteY1" fmla="*/ 0 h 194253"/>
                <a:gd name="connsiteX2" fmla="*/ 42601 w 42600"/>
                <a:gd name="connsiteY2" fmla="*/ 35689 h 194253"/>
                <a:gd name="connsiteX3" fmla="*/ 48 w 42600"/>
                <a:gd name="connsiteY3" fmla="*/ 35689 h 194253"/>
                <a:gd name="connsiteX4" fmla="*/ 1078 w 42600"/>
                <a:gd name="connsiteY4" fmla="*/ 51474 h 194253"/>
                <a:gd name="connsiteX5" fmla="*/ 41473 w 42600"/>
                <a:gd name="connsiteY5" fmla="*/ 51474 h 194253"/>
                <a:gd name="connsiteX6" fmla="*/ 41473 w 42600"/>
                <a:gd name="connsiteY6" fmla="*/ 194253 h 194253"/>
                <a:gd name="connsiteX7" fmla="*/ 1078 w 42600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00" h="194253">
                  <a:moveTo>
                    <a:pt x="0" y="0"/>
                  </a:moveTo>
                  <a:lnTo>
                    <a:pt x="42601" y="0"/>
                  </a:lnTo>
                  <a:lnTo>
                    <a:pt x="42601" y="35689"/>
                  </a:lnTo>
                  <a:lnTo>
                    <a:pt x="48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3" name="Freeform 912">
              <a:extLst>
                <a:ext uri="{FF2B5EF4-FFF2-40B4-BE49-F238E27FC236}">
                  <a16:creationId xmlns:a16="http://schemas.microsoft.com/office/drawing/2014/main" id="{61059EC0-A318-AF8E-2447-F0B604E11763}"/>
                </a:ext>
              </a:extLst>
            </p:cNvPr>
            <p:cNvSpPr/>
            <p:nvPr/>
          </p:nvSpPr>
          <p:spPr>
            <a:xfrm>
              <a:off x="6143012" y="3671957"/>
              <a:ext cx="154472" cy="208397"/>
            </a:xfrm>
            <a:custGeom>
              <a:avLst/>
              <a:gdLst>
                <a:gd name="connsiteX0" fmla="*/ 76942 w 154472"/>
                <a:gd name="connsiteY0" fmla="*/ 208397 h 208397"/>
                <a:gd name="connsiteX1" fmla="*/ 46352 w 154472"/>
                <a:gd name="connsiteY1" fmla="*/ 202440 h 208397"/>
                <a:gd name="connsiteX2" fmla="*/ 5957 w 154472"/>
                <a:gd name="connsiteY2" fmla="*/ 163344 h 208397"/>
                <a:gd name="connsiteX3" fmla="*/ 1 w 154472"/>
                <a:gd name="connsiteY3" fmla="*/ 134494 h 208397"/>
                <a:gd name="connsiteX4" fmla="*/ 0 w 154472"/>
                <a:gd name="connsiteY4" fmla="*/ 133955 h 208397"/>
                <a:gd name="connsiteX5" fmla="*/ 5956 w 154472"/>
                <a:gd name="connsiteY5" fmla="*/ 105105 h 208397"/>
                <a:gd name="connsiteX6" fmla="*/ 22207 w 154472"/>
                <a:gd name="connsiteY6" fmla="*/ 81329 h 208397"/>
                <a:gd name="connsiteX7" fmla="*/ 46718 w 154472"/>
                <a:gd name="connsiteY7" fmla="*/ 65372 h 208397"/>
                <a:gd name="connsiteX8" fmla="*/ 77529 w 154472"/>
                <a:gd name="connsiteY8" fmla="*/ 59416 h 208397"/>
                <a:gd name="connsiteX9" fmla="*/ 108120 w 154472"/>
                <a:gd name="connsiteY9" fmla="*/ 65372 h 208397"/>
                <a:gd name="connsiteX10" fmla="*/ 132459 w 154472"/>
                <a:gd name="connsiteY10" fmla="*/ 81010 h 208397"/>
                <a:gd name="connsiteX11" fmla="*/ 148515 w 154472"/>
                <a:gd name="connsiteY11" fmla="*/ 104394 h 208397"/>
                <a:gd name="connsiteX12" fmla="*/ 154471 w 154472"/>
                <a:gd name="connsiteY12" fmla="*/ 133244 h 208397"/>
                <a:gd name="connsiteX13" fmla="*/ 154471 w 154472"/>
                <a:gd name="connsiteY13" fmla="*/ 133784 h 208397"/>
                <a:gd name="connsiteX14" fmla="*/ 148515 w 154472"/>
                <a:gd name="connsiteY14" fmla="*/ 162634 h 208397"/>
                <a:gd name="connsiteX15" fmla="*/ 132337 w 154472"/>
                <a:gd name="connsiteY15" fmla="*/ 186434 h 208397"/>
                <a:gd name="connsiteX16" fmla="*/ 107826 w 154472"/>
                <a:gd name="connsiteY16" fmla="*/ 202440 h 208397"/>
                <a:gd name="connsiteX17" fmla="*/ 76941 w 154472"/>
                <a:gd name="connsiteY17" fmla="*/ 208396 h 208397"/>
                <a:gd name="connsiteX18" fmla="*/ 77456 w 154472"/>
                <a:gd name="connsiteY18" fmla="*/ 173517 h 208397"/>
                <a:gd name="connsiteX19" fmla="*/ 93046 w 154472"/>
                <a:gd name="connsiteY19" fmla="*/ 170502 h 208397"/>
                <a:gd name="connsiteX20" fmla="*/ 104591 w 154472"/>
                <a:gd name="connsiteY20" fmla="*/ 162094 h 208397"/>
                <a:gd name="connsiteX21" fmla="*/ 111944 w 154472"/>
                <a:gd name="connsiteY21" fmla="*/ 149839 h 208397"/>
                <a:gd name="connsiteX22" fmla="*/ 114395 w 154472"/>
                <a:gd name="connsiteY22" fmla="*/ 134789 h 208397"/>
                <a:gd name="connsiteX23" fmla="*/ 114395 w 154472"/>
                <a:gd name="connsiteY23" fmla="*/ 134249 h 208397"/>
                <a:gd name="connsiteX24" fmla="*/ 111773 w 154472"/>
                <a:gd name="connsiteY24" fmla="*/ 119273 h 208397"/>
                <a:gd name="connsiteX25" fmla="*/ 92163 w 154472"/>
                <a:gd name="connsiteY25" fmla="*/ 98144 h 208397"/>
                <a:gd name="connsiteX26" fmla="*/ 77015 w 154472"/>
                <a:gd name="connsiteY26" fmla="*/ 94933 h 208397"/>
                <a:gd name="connsiteX27" fmla="*/ 61475 w 154472"/>
                <a:gd name="connsiteY27" fmla="*/ 97972 h 208397"/>
                <a:gd name="connsiteX28" fmla="*/ 49930 w 154472"/>
                <a:gd name="connsiteY28" fmla="*/ 106355 h 208397"/>
                <a:gd name="connsiteX29" fmla="*/ 42577 w 154472"/>
                <a:gd name="connsiteY29" fmla="*/ 118734 h 208397"/>
                <a:gd name="connsiteX30" fmla="*/ 40003 w 154472"/>
                <a:gd name="connsiteY30" fmla="*/ 133710 h 208397"/>
                <a:gd name="connsiteX31" fmla="*/ 40003 w 154472"/>
                <a:gd name="connsiteY31" fmla="*/ 134249 h 208397"/>
                <a:gd name="connsiteX32" fmla="*/ 42699 w 154472"/>
                <a:gd name="connsiteY32" fmla="*/ 149299 h 208397"/>
                <a:gd name="connsiteX33" fmla="*/ 62309 w 154472"/>
                <a:gd name="connsiteY33" fmla="*/ 170428 h 208397"/>
                <a:gd name="connsiteX34" fmla="*/ 77456 w 154472"/>
                <a:gd name="connsiteY34" fmla="*/ 173517 h 208397"/>
                <a:gd name="connsiteX35" fmla="*/ 91795 w 154472"/>
                <a:gd name="connsiteY35" fmla="*/ 0 h 208397"/>
                <a:gd name="connsiteX36" fmla="*/ 126676 w 154472"/>
                <a:gd name="connsiteY36" fmla="*/ 15099 h 208397"/>
                <a:gd name="connsiteX37" fmla="*/ 92629 w 154472"/>
                <a:gd name="connsiteY37" fmla="*/ 46964 h 208397"/>
                <a:gd name="connsiteX38" fmla="*/ 61818 w 154472"/>
                <a:gd name="connsiteY38" fmla="*/ 46964 h 208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472" h="208397">
                  <a:moveTo>
                    <a:pt x="76942" y="208397"/>
                  </a:moveTo>
                  <a:cubicBezTo>
                    <a:pt x="66456" y="208405"/>
                    <a:pt x="56068" y="206382"/>
                    <a:pt x="46352" y="202440"/>
                  </a:cubicBezTo>
                  <a:cubicBezTo>
                    <a:pt x="28240" y="195273"/>
                    <a:pt x="13712" y="181212"/>
                    <a:pt x="5957" y="163344"/>
                  </a:cubicBezTo>
                  <a:cubicBezTo>
                    <a:pt x="2006" y="154241"/>
                    <a:pt x="-22" y="144419"/>
                    <a:pt x="1" y="134494"/>
                  </a:cubicBezTo>
                  <a:lnTo>
                    <a:pt x="0" y="133955"/>
                  </a:lnTo>
                  <a:cubicBezTo>
                    <a:pt x="-5" y="124033"/>
                    <a:pt x="2021" y="114214"/>
                    <a:pt x="5956" y="105105"/>
                  </a:cubicBezTo>
                  <a:cubicBezTo>
                    <a:pt x="9778" y="96200"/>
                    <a:pt x="15298" y="88124"/>
                    <a:pt x="22207" y="81329"/>
                  </a:cubicBezTo>
                  <a:cubicBezTo>
                    <a:pt x="29273" y="74481"/>
                    <a:pt x="37596" y="69062"/>
                    <a:pt x="46718" y="65372"/>
                  </a:cubicBezTo>
                  <a:cubicBezTo>
                    <a:pt x="56491" y="61360"/>
                    <a:pt x="66965" y="59335"/>
                    <a:pt x="77529" y="59416"/>
                  </a:cubicBezTo>
                  <a:cubicBezTo>
                    <a:pt x="88016" y="59396"/>
                    <a:pt x="98407" y="61419"/>
                    <a:pt x="108120" y="65372"/>
                  </a:cubicBezTo>
                  <a:cubicBezTo>
                    <a:pt x="117160" y="68978"/>
                    <a:pt x="125423" y="74287"/>
                    <a:pt x="132459" y="81010"/>
                  </a:cubicBezTo>
                  <a:cubicBezTo>
                    <a:pt x="139266" y="87699"/>
                    <a:pt x="144718" y="95639"/>
                    <a:pt x="148515" y="104394"/>
                  </a:cubicBezTo>
                  <a:cubicBezTo>
                    <a:pt x="152477" y="113495"/>
                    <a:pt x="154505" y="123319"/>
                    <a:pt x="154471" y="133244"/>
                  </a:cubicBezTo>
                  <a:lnTo>
                    <a:pt x="154471" y="133784"/>
                  </a:lnTo>
                  <a:cubicBezTo>
                    <a:pt x="154518" y="143710"/>
                    <a:pt x="152489" y="153537"/>
                    <a:pt x="148515" y="162634"/>
                  </a:cubicBezTo>
                  <a:cubicBezTo>
                    <a:pt x="144743" y="171555"/>
                    <a:pt x="139245" y="179644"/>
                    <a:pt x="132337" y="186434"/>
                  </a:cubicBezTo>
                  <a:cubicBezTo>
                    <a:pt x="125250" y="193269"/>
                    <a:pt x="116933" y="198700"/>
                    <a:pt x="107826" y="202440"/>
                  </a:cubicBezTo>
                  <a:cubicBezTo>
                    <a:pt x="98020" y="206427"/>
                    <a:pt x="87527" y="208451"/>
                    <a:pt x="76941" y="208396"/>
                  </a:cubicBezTo>
                  <a:close/>
                  <a:moveTo>
                    <a:pt x="77456" y="173517"/>
                  </a:moveTo>
                  <a:cubicBezTo>
                    <a:pt x="82808" y="173630"/>
                    <a:pt x="88122" y="172602"/>
                    <a:pt x="93046" y="170502"/>
                  </a:cubicBezTo>
                  <a:cubicBezTo>
                    <a:pt x="97449" y="168553"/>
                    <a:pt x="101385" y="165687"/>
                    <a:pt x="104591" y="162094"/>
                  </a:cubicBezTo>
                  <a:cubicBezTo>
                    <a:pt x="107826" y="158534"/>
                    <a:pt x="110325" y="154369"/>
                    <a:pt x="111944" y="149839"/>
                  </a:cubicBezTo>
                  <a:cubicBezTo>
                    <a:pt x="113602" y="144995"/>
                    <a:pt x="114431" y="139907"/>
                    <a:pt x="114395" y="134789"/>
                  </a:cubicBezTo>
                  <a:lnTo>
                    <a:pt x="114395" y="134249"/>
                  </a:lnTo>
                  <a:cubicBezTo>
                    <a:pt x="114400" y="129143"/>
                    <a:pt x="113512" y="124074"/>
                    <a:pt x="111773" y="119273"/>
                  </a:cubicBezTo>
                  <a:cubicBezTo>
                    <a:pt x="108282" y="109917"/>
                    <a:pt x="101232" y="102322"/>
                    <a:pt x="92163" y="98144"/>
                  </a:cubicBezTo>
                  <a:cubicBezTo>
                    <a:pt x="87412" y="95972"/>
                    <a:pt x="82240" y="94875"/>
                    <a:pt x="77015" y="94933"/>
                  </a:cubicBezTo>
                  <a:cubicBezTo>
                    <a:pt x="71678" y="94831"/>
                    <a:pt x="66381" y="95867"/>
                    <a:pt x="61475" y="97972"/>
                  </a:cubicBezTo>
                  <a:cubicBezTo>
                    <a:pt x="57090" y="99941"/>
                    <a:pt x="53160" y="102795"/>
                    <a:pt x="49930" y="106355"/>
                  </a:cubicBezTo>
                  <a:cubicBezTo>
                    <a:pt x="46678" y="109950"/>
                    <a:pt x="44178" y="114159"/>
                    <a:pt x="42577" y="118734"/>
                  </a:cubicBezTo>
                  <a:cubicBezTo>
                    <a:pt x="40844" y="123535"/>
                    <a:pt x="39972" y="128605"/>
                    <a:pt x="40003" y="133710"/>
                  </a:cubicBezTo>
                  <a:lnTo>
                    <a:pt x="40003" y="134249"/>
                  </a:lnTo>
                  <a:cubicBezTo>
                    <a:pt x="39974" y="139389"/>
                    <a:pt x="40887" y="144490"/>
                    <a:pt x="42699" y="149299"/>
                  </a:cubicBezTo>
                  <a:cubicBezTo>
                    <a:pt x="46181" y="158661"/>
                    <a:pt x="53233" y="166259"/>
                    <a:pt x="62309" y="170428"/>
                  </a:cubicBezTo>
                  <a:cubicBezTo>
                    <a:pt x="67064" y="172577"/>
                    <a:pt x="72240" y="173632"/>
                    <a:pt x="77456" y="173517"/>
                  </a:cubicBezTo>
                  <a:close/>
                  <a:moveTo>
                    <a:pt x="91795" y="0"/>
                  </a:moveTo>
                  <a:lnTo>
                    <a:pt x="126676" y="15099"/>
                  </a:lnTo>
                  <a:lnTo>
                    <a:pt x="92629" y="46964"/>
                  </a:lnTo>
                  <a:lnTo>
                    <a:pt x="61818" y="4696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4" name="Freeform 913">
              <a:extLst>
                <a:ext uri="{FF2B5EF4-FFF2-40B4-BE49-F238E27FC236}">
                  <a16:creationId xmlns:a16="http://schemas.microsoft.com/office/drawing/2014/main" id="{F7B8C5A2-DEAB-FDAB-F602-C6BD7B78E153}"/>
                </a:ext>
              </a:extLst>
            </p:cNvPr>
            <p:cNvSpPr/>
            <p:nvPr/>
          </p:nvSpPr>
          <p:spPr>
            <a:xfrm>
              <a:off x="6326554" y="3731928"/>
              <a:ext cx="130547" cy="145214"/>
            </a:xfrm>
            <a:custGeom>
              <a:avLst/>
              <a:gdLst>
                <a:gd name="connsiteX0" fmla="*/ 0 w 130547"/>
                <a:gd name="connsiteY0" fmla="*/ 2730 h 145214"/>
                <a:gd name="connsiteX1" fmla="*/ 40395 w 130547"/>
                <a:gd name="connsiteY1" fmla="*/ 2730 h 145214"/>
                <a:gd name="connsiteX2" fmla="*/ 40395 w 130547"/>
                <a:gd name="connsiteY2" fmla="*/ 23123 h 145214"/>
                <a:gd name="connsiteX3" fmla="*/ 47945 w 130547"/>
                <a:gd name="connsiteY3" fmla="*/ 14397 h 145214"/>
                <a:gd name="connsiteX4" fmla="*/ 57112 w 130547"/>
                <a:gd name="connsiteY4" fmla="*/ 7044 h 145214"/>
                <a:gd name="connsiteX5" fmla="*/ 68289 w 130547"/>
                <a:gd name="connsiteY5" fmla="*/ 1921 h 145214"/>
                <a:gd name="connsiteX6" fmla="*/ 82089 w 130547"/>
                <a:gd name="connsiteY6" fmla="*/ 83 h 145214"/>
                <a:gd name="connsiteX7" fmla="*/ 117778 w 130547"/>
                <a:gd name="connsiteY7" fmla="*/ 14128 h 145214"/>
                <a:gd name="connsiteX8" fmla="*/ 130450 w 130547"/>
                <a:gd name="connsiteY8" fmla="*/ 52978 h 145214"/>
                <a:gd name="connsiteX9" fmla="*/ 130450 w 130547"/>
                <a:gd name="connsiteY9" fmla="*/ 145190 h 145214"/>
                <a:gd name="connsiteX10" fmla="*/ 90006 w 130547"/>
                <a:gd name="connsiteY10" fmla="*/ 145190 h 145214"/>
                <a:gd name="connsiteX11" fmla="*/ 90006 w 130547"/>
                <a:gd name="connsiteY11" fmla="*/ 65969 h 145214"/>
                <a:gd name="connsiteX12" fmla="*/ 83633 w 130547"/>
                <a:gd name="connsiteY12" fmla="*/ 44301 h 145214"/>
                <a:gd name="connsiteX13" fmla="*/ 65788 w 130547"/>
                <a:gd name="connsiteY13" fmla="*/ 36948 h 145214"/>
                <a:gd name="connsiteX14" fmla="*/ 47356 w 130547"/>
                <a:gd name="connsiteY14" fmla="*/ 44301 h 145214"/>
                <a:gd name="connsiteX15" fmla="*/ 40566 w 130547"/>
                <a:gd name="connsiteY15" fmla="*/ 65969 h 145214"/>
                <a:gd name="connsiteX16" fmla="*/ 40567 w 130547"/>
                <a:gd name="connsiteY16" fmla="*/ 145215 h 145214"/>
                <a:gd name="connsiteX17" fmla="*/ 171 w 130547"/>
                <a:gd name="connsiteY17" fmla="*/ 145215 h 14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47" h="145214">
                  <a:moveTo>
                    <a:pt x="0" y="2730"/>
                  </a:moveTo>
                  <a:lnTo>
                    <a:pt x="40395" y="2730"/>
                  </a:lnTo>
                  <a:lnTo>
                    <a:pt x="40395" y="23123"/>
                  </a:lnTo>
                  <a:cubicBezTo>
                    <a:pt x="42725" y="20058"/>
                    <a:pt x="45246" y="17144"/>
                    <a:pt x="47945" y="14397"/>
                  </a:cubicBezTo>
                  <a:cubicBezTo>
                    <a:pt x="50728" y="11625"/>
                    <a:pt x="53802" y="9160"/>
                    <a:pt x="57112" y="7044"/>
                  </a:cubicBezTo>
                  <a:cubicBezTo>
                    <a:pt x="60595" y="4850"/>
                    <a:pt x="64353" y="3127"/>
                    <a:pt x="68289" y="1921"/>
                  </a:cubicBezTo>
                  <a:cubicBezTo>
                    <a:pt x="72775" y="638"/>
                    <a:pt x="77424" y="18"/>
                    <a:pt x="82089" y="83"/>
                  </a:cubicBezTo>
                  <a:cubicBezTo>
                    <a:pt x="95474" y="-724"/>
                    <a:pt x="108533" y="4415"/>
                    <a:pt x="117778" y="14128"/>
                  </a:cubicBezTo>
                  <a:cubicBezTo>
                    <a:pt x="126755" y="25014"/>
                    <a:pt x="131282" y="38893"/>
                    <a:pt x="130450" y="52978"/>
                  </a:cubicBezTo>
                  <a:lnTo>
                    <a:pt x="130450" y="145190"/>
                  </a:lnTo>
                  <a:lnTo>
                    <a:pt x="90006" y="145190"/>
                  </a:lnTo>
                  <a:lnTo>
                    <a:pt x="90006" y="65969"/>
                  </a:lnTo>
                  <a:cubicBezTo>
                    <a:pt x="90598" y="58211"/>
                    <a:pt x="88332" y="50504"/>
                    <a:pt x="83633" y="44301"/>
                  </a:cubicBezTo>
                  <a:cubicBezTo>
                    <a:pt x="79061" y="39337"/>
                    <a:pt x="72530" y="36646"/>
                    <a:pt x="65788" y="36948"/>
                  </a:cubicBezTo>
                  <a:cubicBezTo>
                    <a:pt x="58868" y="36605"/>
                    <a:pt x="52140" y="39289"/>
                    <a:pt x="47356" y="44301"/>
                  </a:cubicBezTo>
                  <a:cubicBezTo>
                    <a:pt x="42407" y="50391"/>
                    <a:pt x="39978" y="58144"/>
                    <a:pt x="40566" y="65969"/>
                  </a:cubicBezTo>
                  <a:lnTo>
                    <a:pt x="40567" y="145215"/>
                  </a:lnTo>
                  <a:lnTo>
                    <a:pt x="171" y="145215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5" name="Freeform 914">
              <a:extLst>
                <a:ext uri="{FF2B5EF4-FFF2-40B4-BE49-F238E27FC236}">
                  <a16:creationId xmlns:a16="http://schemas.microsoft.com/office/drawing/2014/main" id="{3B672476-7285-ABDF-595E-E38EA5DF5643}"/>
                </a:ext>
              </a:extLst>
            </p:cNvPr>
            <p:cNvSpPr/>
            <p:nvPr/>
          </p:nvSpPr>
          <p:spPr>
            <a:xfrm>
              <a:off x="6559266" y="3734903"/>
              <a:ext cx="148294" cy="185565"/>
            </a:xfrm>
            <a:custGeom>
              <a:avLst/>
              <a:gdLst>
                <a:gd name="connsiteX0" fmla="*/ 46572 w 148294"/>
                <a:gd name="connsiteY0" fmla="*/ 185552 h 185565"/>
                <a:gd name="connsiteX1" fmla="*/ 26963 w 148294"/>
                <a:gd name="connsiteY1" fmla="*/ 182954 h 185565"/>
                <a:gd name="connsiteX2" fmla="*/ 10712 w 148294"/>
                <a:gd name="connsiteY2" fmla="*/ 175747 h 185565"/>
                <a:gd name="connsiteX3" fmla="*/ 24291 w 148294"/>
                <a:gd name="connsiteY3" fmla="*/ 146530 h 185565"/>
                <a:gd name="connsiteX4" fmla="*/ 32968 w 148294"/>
                <a:gd name="connsiteY4" fmla="*/ 150525 h 185565"/>
                <a:gd name="connsiteX5" fmla="*/ 41596 w 148294"/>
                <a:gd name="connsiteY5" fmla="*/ 152118 h 185565"/>
                <a:gd name="connsiteX6" fmla="*/ 49930 w 148294"/>
                <a:gd name="connsiteY6" fmla="*/ 150108 h 185565"/>
                <a:gd name="connsiteX7" fmla="*/ 55861 w 148294"/>
                <a:gd name="connsiteY7" fmla="*/ 142755 h 185565"/>
                <a:gd name="connsiteX8" fmla="*/ 0 w 148294"/>
                <a:gd name="connsiteY8" fmla="*/ 0 h 185565"/>
                <a:gd name="connsiteX9" fmla="*/ 42821 w 148294"/>
                <a:gd name="connsiteY9" fmla="*/ 0 h 185565"/>
                <a:gd name="connsiteX10" fmla="*/ 75250 w 148294"/>
                <a:gd name="connsiteY10" fmla="*/ 97016 h 185565"/>
                <a:gd name="connsiteX11" fmla="*/ 106306 w 148294"/>
                <a:gd name="connsiteY11" fmla="*/ 0 h 185565"/>
                <a:gd name="connsiteX12" fmla="*/ 148294 w 148294"/>
                <a:gd name="connsiteY12" fmla="*/ 0 h 185565"/>
                <a:gd name="connsiteX13" fmla="*/ 93560 w 148294"/>
                <a:gd name="connsiteY13" fmla="*/ 145917 h 185565"/>
                <a:gd name="connsiteX14" fmla="*/ 84711 w 148294"/>
                <a:gd name="connsiteY14" fmla="*/ 164178 h 185565"/>
                <a:gd name="connsiteX15" fmla="*/ 74710 w 148294"/>
                <a:gd name="connsiteY15" fmla="*/ 176556 h 185565"/>
                <a:gd name="connsiteX16" fmla="*/ 62455 w 148294"/>
                <a:gd name="connsiteY16" fmla="*/ 183468 h 185565"/>
                <a:gd name="connsiteX17" fmla="*/ 46571 w 148294"/>
                <a:gd name="connsiteY17" fmla="*/ 185552 h 18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294" h="185565">
                  <a:moveTo>
                    <a:pt x="46572" y="185552"/>
                  </a:moveTo>
                  <a:cubicBezTo>
                    <a:pt x="39941" y="185688"/>
                    <a:pt x="33329" y="184812"/>
                    <a:pt x="26963" y="182954"/>
                  </a:cubicBezTo>
                  <a:cubicBezTo>
                    <a:pt x="21296" y="181161"/>
                    <a:pt x="15845" y="178744"/>
                    <a:pt x="10712" y="175747"/>
                  </a:cubicBezTo>
                  <a:lnTo>
                    <a:pt x="24291" y="146530"/>
                  </a:lnTo>
                  <a:cubicBezTo>
                    <a:pt x="27025" y="148181"/>
                    <a:pt x="29936" y="149521"/>
                    <a:pt x="32968" y="150525"/>
                  </a:cubicBezTo>
                  <a:cubicBezTo>
                    <a:pt x="35736" y="151530"/>
                    <a:pt x="38652" y="152068"/>
                    <a:pt x="41596" y="152118"/>
                  </a:cubicBezTo>
                  <a:cubicBezTo>
                    <a:pt x="44509" y="152259"/>
                    <a:pt x="47401" y="151561"/>
                    <a:pt x="49930" y="150108"/>
                  </a:cubicBezTo>
                  <a:cubicBezTo>
                    <a:pt x="52561" y="148266"/>
                    <a:pt x="54618" y="145717"/>
                    <a:pt x="55861" y="142755"/>
                  </a:cubicBezTo>
                  <a:lnTo>
                    <a:pt x="0" y="0"/>
                  </a:lnTo>
                  <a:lnTo>
                    <a:pt x="42821" y="0"/>
                  </a:lnTo>
                  <a:lnTo>
                    <a:pt x="75250" y="97016"/>
                  </a:lnTo>
                  <a:lnTo>
                    <a:pt x="106306" y="0"/>
                  </a:lnTo>
                  <a:lnTo>
                    <a:pt x="148294" y="0"/>
                  </a:lnTo>
                  <a:lnTo>
                    <a:pt x="93560" y="145917"/>
                  </a:lnTo>
                  <a:cubicBezTo>
                    <a:pt x="91179" y="152263"/>
                    <a:pt x="88217" y="158376"/>
                    <a:pt x="84711" y="164178"/>
                  </a:cubicBezTo>
                  <a:cubicBezTo>
                    <a:pt x="82035" y="168794"/>
                    <a:pt x="78662" y="172970"/>
                    <a:pt x="74710" y="176556"/>
                  </a:cubicBezTo>
                  <a:cubicBezTo>
                    <a:pt x="71149" y="179685"/>
                    <a:pt x="66975" y="182039"/>
                    <a:pt x="62455" y="183468"/>
                  </a:cubicBezTo>
                  <a:cubicBezTo>
                    <a:pt x="57291" y="184936"/>
                    <a:pt x="51939" y="185638"/>
                    <a:pt x="46571" y="1855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6" name="Freeform 915">
              <a:extLst>
                <a:ext uri="{FF2B5EF4-FFF2-40B4-BE49-F238E27FC236}">
                  <a16:creationId xmlns:a16="http://schemas.microsoft.com/office/drawing/2014/main" id="{5963277F-BF87-15EC-A4BD-DB29DBDF8D67}"/>
                </a:ext>
              </a:extLst>
            </p:cNvPr>
            <p:cNvSpPr/>
            <p:nvPr/>
          </p:nvSpPr>
          <p:spPr>
            <a:xfrm>
              <a:off x="6815313" y="3691101"/>
              <a:ext cx="160795" cy="186041"/>
            </a:xfrm>
            <a:custGeom>
              <a:avLst/>
              <a:gdLst>
                <a:gd name="connsiteX0" fmla="*/ 0 w 160795"/>
                <a:gd name="connsiteY0" fmla="*/ 0 h 186041"/>
                <a:gd name="connsiteX1" fmla="*/ 85079 w 160795"/>
                <a:gd name="connsiteY1" fmla="*/ 0 h 186041"/>
                <a:gd name="connsiteX2" fmla="*/ 139274 w 160795"/>
                <a:gd name="connsiteY2" fmla="*/ 18874 h 186041"/>
                <a:gd name="connsiteX3" fmla="*/ 155207 w 160795"/>
                <a:gd name="connsiteY3" fmla="*/ 61401 h 186041"/>
                <a:gd name="connsiteX4" fmla="*/ 155207 w 160795"/>
                <a:gd name="connsiteY4" fmla="*/ 61941 h 186041"/>
                <a:gd name="connsiteX5" fmla="*/ 144201 w 160795"/>
                <a:gd name="connsiteY5" fmla="*/ 98708 h 186041"/>
                <a:gd name="connsiteX6" fmla="*/ 115351 w 160795"/>
                <a:gd name="connsiteY6" fmla="*/ 119591 h 186041"/>
                <a:gd name="connsiteX7" fmla="*/ 160795 w 160795"/>
                <a:gd name="connsiteY7" fmla="*/ 186042 h 186041"/>
                <a:gd name="connsiteX8" fmla="*/ 113218 w 160795"/>
                <a:gd name="connsiteY8" fmla="*/ 186042 h 186041"/>
                <a:gd name="connsiteX9" fmla="*/ 73363 w 160795"/>
                <a:gd name="connsiteY9" fmla="*/ 126553 h 186041"/>
                <a:gd name="connsiteX10" fmla="*/ 41179 w 160795"/>
                <a:gd name="connsiteY10" fmla="*/ 126553 h 186041"/>
                <a:gd name="connsiteX11" fmla="*/ 41179 w 160795"/>
                <a:gd name="connsiteY11" fmla="*/ 186042 h 186041"/>
                <a:gd name="connsiteX12" fmla="*/ 245 w 160795"/>
                <a:gd name="connsiteY12" fmla="*/ 186042 h 186041"/>
                <a:gd name="connsiteX13" fmla="*/ 82408 w 160795"/>
                <a:gd name="connsiteY13" fmla="*/ 90374 h 186041"/>
                <a:gd name="connsiteX14" fmla="*/ 105669 w 160795"/>
                <a:gd name="connsiteY14" fmla="*/ 83167 h 186041"/>
                <a:gd name="connsiteX15" fmla="*/ 113758 w 160795"/>
                <a:gd name="connsiteY15" fmla="*/ 64024 h 186041"/>
                <a:gd name="connsiteX16" fmla="*/ 113758 w 160795"/>
                <a:gd name="connsiteY16" fmla="*/ 63485 h 186041"/>
                <a:gd name="connsiteX17" fmla="*/ 105253 w 160795"/>
                <a:gd name="connsiteY17" fmla="*/ 43557 h 186041"/>
                <a:gd name="connsiteX18" fmla="*/ 81452 w 160795"/>
                <a:gd name="connsiteY18" fmla="*/ 36939 h 186041"/>
                <a:gd name="connsiteX19" fmla="*/ 40763 w 160795"/>
                <a:gd name="connsiteY19" fmla="*/ 36939 h 186041"/>
                <a:gd name="connsiteX20" fmla="*/ 40763 w 160795"/>
                <a:gd name="connsiteY20" fmla="*/ 90496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795" h="186041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91"/>
                    <a:pt x="139274" y="18874"/>
                  </a:cubicBezTo>
                  <a:cubicBezTo>
                    <a:pt x="150218" y="30249"/>
                    <a:pt x="155982" y="45636"/>
                    <a:pt x="155207" y="61401"/>
                  </a:cubicBezTo>
                  <a:lnTo>
                    <a:pt x="155207" y="61941"/>
                  </a:lnTo>
                  <a:cubicBezTo>
                    <a:pt x="155820" y="75090"/>
                    <a:pt x="151938" y="88057"/>
                    <a:pt x="144201" y="98708"/>
                  </a:cubicBezTo>
                  <a:cubicBezTo>
                    <a:pt x="136772" y="108277"/>
                    <a:pt x="126762" y="115523"/>
                    <a:pt x="115351" y="119591"/>
                  </a:cubicBezTo>
                  <a:lnTo>
                    <a:pt x="160795" y="186042"/>
                  </a:lnTo>
                  <a:lnTo>
                    <a:pt x="113218" y="186042"/>
                  </a:lnTo>
                  <a:lnTo>
                    <a:pt x="73363" y="126553"/>
                  </a:lnTo>
                  <a:lnTo>
                    <a:pt x="41179" y="126553"/>
                  </a:lnTo>
                  <a:lnTo>
                    <a:pt x="41179" y="186042"/>
                  </a:lnTo>
                  <a:lnTo>
                    <a:pt x="245" y="186042"/>
                  </a:lnTo>
                  <a:close/>
                  <a:moveTo>
                    <a:pt x="82408" y="90374"/>
                  </a:moveTo>
                  <a:cubicBezTo>
                    <a:pt x="90786" y="90931"/>
                    <a:pt x="99073" y="88364"/>
                    <a:pt x="105669" y="83167"/>
                  </a:cubicBezTo>
                  <a:cubicBezTo>
                    <a:pt x="111088" y="78314"/>
                    <a:pt x="114055" y="71293"/>
                    <a:pt x="113758" y="64024"/>
                  </a:cubicBezTo>
                  <a:lnTo>
                    <a:pt x="113758" y="63485"/>
                  </a:lnTo>
                  <a:cubicBezTo>
                    <a:pt x="114278" y="55863"/>
                    <a:pt x="111115" y="48454"/>
                    <a:pt x="105253" y="43557"/>
                  </a:cubicBezTo>
                  <a:cubicBezTo>
                    <a:pt x="98291" y="38733"/>
                    <a:pt x="89904" y="36401"/>
                    <a:pt x="81452" y="36939"/>
                  </a:cubicBezTo>
                  <a:lnTo>
                    <a:pt x="40763" y="36939"/>
                  </a:lnTo>
                  <a:lnTo>
                    <a:pt x="40763" y="90496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7" name="Freeform 916">
              <a:extLst>
                <a:ext uri="{FF2B5EF4-FFF2-40B4-BE49-F238E27FC236}">
                  <a16:creationId xmlns:a16="http://schemas.microsoft.com/office/drawing/2014/main" id="{429525E9-E91B-4FBF-127B-CF9E8358241D}"/>
                </a:ext>
              </a:extLst>
            </p:cNvPr>
            <p:cNvSpPr/>
            <p:nvPr/>
          </p:nvSpPr>
          <p:spPr>
            <a:xfrm>
              <a:off x="6996103" y="3732083"/>
              <a:ext cx="139809" cy="148291"/>
            </a:xfrm>
            <a:custGeom>
              <a:avLst/>
              <a:gdLst>
                <a:gd name="connsiteX0" fmla="*/ 74668 w 139809"/>
                <a:gd name="connsiteY0" fmla="*/ 148271 h 148291"/>
                <a:gd name="connsiteX1" fmla="*/ 44911 w 139809"/>
                <a:gd name="connsiteY1" fmla="*/ 142903 h 148291"/>
                <a:gd name="connsiteX2" fmla="*/ 21111 w 139809"/>
                <a:gd name="connsiteY2" fmla="*/ 127804 h 148291"/>
                <a:gd name="connsiteX3" fmla="*/ 5595 w 139809"/>
                <a:gd name="connsiteY3" fmla="*/ 104543 h 148291"/>
                <a:gd name="connsiteX4" fmla="*/ 6 w 139809"/>
                <a:gd name="connsiteY4" fmla="*/ 74786 h 148291"/>
                <a:gd name="connsiteX5" fmla="*/ 6 w 139809"/>
                <a:gd name="connsiteY5" fmla="*/ 74246 h 148291"/>
                <a:gd name="connsiteX6" fmla="*/ 5178 w 139809"/>
                <a:gd name="connsiteY6" fmla="*/ 45592 h 148291"/>
                <a:gd name="connsiteX7" fmla="*/ 19640 w 139809"/>
                <a:gd name="connsiteY7" fmla="*/ 21792 h 148291"/>
                <a:gd name="connsiteX8" fmla="*/ 70427 w 139809"/>
                <a:gd name="connsiteY8" fmla="*/ 26 h 148291"/>
                <a:gd name="connsiteX9" fmla="*/ 101263 w 139809"/>
                <a:gd name="connsiteY9" fmla="*/ 6374 h 148291"/>
                <a:gd name="connsiteX10" fmla="*/ 122907 w 139809"/>
                <a:gd name="connsiteY10" fmla="*/ 23532 h 148291"/>
                <a:gd name="connsiteX11" fmla="*/ 135702 w 139809"/>
                <a:gd name="connsiteY11" fmla="*/ 48289 h 148291"/>
                <a:gd name="connsiteX12" fmla="*/ 139795 w 139809"/>
                <a:gd name="connsiteY12" fmla="*/ 77384 h 148291"/>
                <a:gd name="connsiteX13" fmla="*/ 139795 w 139809"/>
                <a:gd name="connsiteY13" fmla="*/ 82433 h 148291"/>
                <a:gd name="connsiteX14" fmla="*/ 139379 w 139809"/>
                <a:gd name="connsiteY14" fmla="*/ 88022 h 148291"/>
                <a:gd name="connsiteX15" fmla="*/ 40573 w 139809"/>
                <a:gd name="connsiteY15" fmla="*/ 88022 h 148291"/>
                <a:gd name="connsiteX16" fmla="*/ 52485 w 139809"/>
                <a:gd name="connsiteY16" fmla="*/ 108857 h 148291"/>
                <a:gd name="connsiteX17" fmla="*/ 75208 w 139809"/>
                <a:gd name="connsiteY17" fmla="*/ 115916 h 148291"/>
                <a:gd name="connsiteX18" fmla="*/ 93052 w 139809"/>
                <a:gd name="connsiteY18" fmla="*/ 112484 h 148291"/>
                <a:gd name="connsiteX19" fmla="*/ 109573 w 139809"/>
                <a:gd name="connsiteY19" fmla="*/ 101283 h 148291"/>
                <a:gd name="connsiteX20" fmla="*/ 132662 w 139809"/>
                <a:gd name="connsiteY20" fmla="*/ 121750 h 148291"/>
                <a:gd name="connsiteX21" fmla="*/ 108151 w 139809"/>
                <a:gd name="connsiteY21" fmla="*/ 141359 h 148291"/>
                <a:gd name="connsiteX22" fmla="*/ 74668 w 139809"/>
                <a:gd name="connsiteY22" fmla="*/ 148271 h 148291"/>
                <a:gd name="connsiteX23" fmla="*/ 100724 w 139809"/>
                <a:gd name="connsiteY23" fmla="*/ 62652 h 148291"/>
                <a:gd name="connsiteX24" fmla="*/ 91140 w 139809"/>
                <a:gd name="connsiteY24" fmla="*/ 40715 h 148291"/>
                <a:gd name="connsiteX25" fmla="*/ 70673 w 139809"/>
                <a:gd name="connsiteY25" fmla="*/ 32381 h 148291"/>
                <a:gd name="connsiteX26" fmla="*/ 50034 w 139809"/>
                <a:gd name="connsiteY26" fmla="*/ 40592 h 148291"/>
                <a:gd name="connsiteX27" fmla="*/ 39813 w 139809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9" h="148291">
                  <a:moveTo>
                    <a:pt x="74668" y="148271"/>
                  </a:moveTo>
                  <a:cubicBezTo>
                    <a:pt x="64499" y="148374"/>
                    <a:pt x="54403" y="146553"/>
                    <a:pt x="44911" y="142903"/>
                  </a:cubicBezTo>
                  <a:cubicBezTo>
                    <a:pt x="36011" y="139585"/>
                    <a:pt x="27904" y="134442"/>
                    <a:pt x="21111" y="127804"/>
                  </a:cubicBezTo>
                  <a:cubicBezTo>
                    <a:pt x="14420" y="121178"/>
                    <a:pt x="9142" y="113265"/>
                    <a:pt x="5595" y="104543"/>
                  </a:cubicBezTo>
                  <a:cubicBezTo>
                    <a:pt x="1777" y="95092"/>
                    <a:pt x="-122" y="84977"/>
                    <a:pt x="6" y="74786"/>
                  </a:cubicBezTo>
                  <a:lnTo>
                    <a:pt x="6" y="74246"/>
                  </a:lnTo>
                  <a:cubicBezTo>
                    <a:pt x="-50" y="64458"/>
                    <a:pt x="1704" y="54744"/>
                    <a:pt x="5178" y="45592"/>
                  </a:cubicBezTo>
                  <a:cubicBezTo>
                    <a:pt x="8431" y="36806"/>
                    <a:pt x="13341" y="28727"/>
                    <a:pt x="19640" y="21792"/>
                  </a:cubicBezTo>
                  <a:cubicBezTo>
                    <a:pt x="32694" y="7631"/>
                    <a:pt x="51170" y="-288"/>
                    <a:pt x="70427" y="26"/>
                  </a:cubicBezTo>
                  <a:cubicBezTo>
                    <a:pt x="81058" y="-264"/>
                    <a:pt x="91612" y="1908"/>
                    <a:pt x="101263" y="6374"/>
                  </a:cubicBezTo>
                  <a:cubicBezTo>
                    <a:pt x="109672" y="10399"/>
                    <a:pt x="117069" y="16263"/>
                    <a:pt x="122907" y="23532"/>
                  </a:cubicBezTo>
                  <a:cubicBezTo>
                    <a:pt x="128734" y="30879"/>
                    <a:pt x="133079" y="39286"/>
                    <a:pt x="135702" y="48289"/>
                  </a:cubicBezTo>
                  <a:cubicBezTo>
                    <a:pt x="138470" y="57737"/>
                    <a:pt x="139849" y="67538"/>
                    <a:pt x="139795" y="77384"/>
                  </a:cubicBezTo>
                  <a:lnTo>
                    <a:pt x="139795" y="82433"/>
                  </a:lnTo>
                  <a:cubicBezTo>
                    <a:pt x="139857" y="84306"/>
                    <a:pt x="139718" y="86179"/>
                    <a:pt x="139379" y="88022"/>
                  </a:cubicBezTo>
                  <a:lnTo>
                    <a:pt x="40573" y="88022"/>
                  </a:lnTo>
                  <a:cubicBezTo>
                    <a:pt x="41892" y="96179"/>
                    <a:pt x="46124" y="103582"/>
                    <a:pt x="52485" y="108857"/>
                  </a:cubicBezTo>
                  <a:cubicBezTo>
                    <a:pt x="59040" y="113718"/>
                    <a:pt x="67052" y="116207"/>
                    <a:pt x="75208" y="115916"/>
                  </a:cubicBezTo>
                  <a:cubicBezTo>
                    <a:pt x="81326" y="115983"/>
                    <a:pt x="87395" y="114816"/>
                    <a:pt x="93052" y="112484"/>
                  </a:cubicBezTo>
                  <a:cubicBezTo>
                    <a:pt x="99118" y="109649"/>
                    <a:pt x="104694" y="105868"/>
                    <a:pt x="109573" y="101283"/>
                  </a:cubicBezTo>
                  <a:lnTo>
                    <a:pt x="132662" y="121750"/>
                  </a:lnTo>
                  <a:cubicBezTo>
                    <a:pt x="126068" y="130043"/>
                    <a:pt x="117690" y="136746"/>
                    <a:pt x="108151" y="141359"/>
                  </a:cubicBezTo>
                  <a:cubicBezTo>
                    <a:pt x="97660" y="146176"/>
                    <a:pt x="86209" y="148540"/>
                    <a:pt x="74668" y="148271"/>
                  </a:cubicBezTo>
                  <a:close/>
                  <a:moveTo>
                    <a:pt x="100724" y="62652"/>
                  </a:moveTo>
                  <a:cubicBezTo>
                    <a:pt x="99859" y="54529"/>
                    <a:pt x="96513" y="46869"/>
                    <a:pt x="91140" y="40715"/>
                  </a:cubicBezTo>
                  <a:cubicBezTo>
                    <a:pt x="85849" y="35100"/>
                    <a:pt x="78381" y="32059"/>
                    <a:pt x="70673" y="32381"/>
                  </a:cubicBezTo>
                  <a:cubicBezTo>
                    <a:pt x="62941" y="32070"/>
                    <a:pt x="55439" y="35054"/>
                    <a:pt x="50034" y="40592"/>
                  </a:cubicBezTo>
                  <a:cubicBezTo>
                    <a:pt x="44519" y="46772"/>
                    <a:pt x="40962" y="54449"/>
                    <a:pt x="39813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8" name="Freeform 917">
              <a:extLst>
                <a:ext uri="{FF2B5EF4-FFF2-40B4-BE49-F238E27FC236}">
                  <a16:creationId xmlns:a16="http://schemas.microsoft.com/office/drawing/2014/main" id="{E2CD6217-E86B-B6AE-0842-DAF5EA3C5A78}"/>
                </a:ext>
              </a:extLst>
            </p:cNvPr>
            <p:cNvSpPr/>
            <p:nvPr/>
          </p:nvSpPr>
          <p:spPr>
            <a:xfrm>
              <a:off x="7155017" y="3732204"/>
              <a:ext cx="115515" cy="147610"/>
            </a:xfrm>
            <a:custGeom>
              <a:avLst/>
              <a:gdLst>
                <a:gd name="connsiteX0" fmla="*/ 61156 w 115515"/>
                <a:gd name="connsiteY0" fmla="*/ 147610 h 147610"/>
                <a:gd name="connsiteX1" fmla="*/ 0 w 115515"/>
                <a:gd name="connsiteY1" fmla="*/ 125844 h 147610"/>
                <a:gd name="connsiteX2" fmla="*/ 17158 w 115515"/>
                <a:gd name="connsiteY2" fmla="*/ 99249 h 147610"/>
                <a:gd name="connsiteX3" fmla="*/ 40419 w 115515"/>
                <a:gd name="connsiteY3" fmla="*/ 112019 h 147610"/>
                <a:gd name="connsiteX4" fmla="*/ 62137 w 115515"/>
                <a:gd name="connsiteY4" fmla="*/ 116260 h 147610"/>
                <a:gd name="connsiteX5" fmla="*/ 74981 w 115515"/>
                <a:gd name="connsiteY5" fmla="*/ 113343 h 147610"/>
                <a:gd name="connsiteX6" fmla="*/ 79099 w 115515"/>
                <a:gd name="connsiteY6" fmla="*/ 105597 h 147610"/>
                <a:gd name="connsiteX7" fmla="*/ 79099 w 115515"/>
                <a:gd name="connsiteY7" fmla="*/ 105058 h 147610"/>
                <a:gd name="connsiteX8" fmla="*/ 76647 w 115515"/>
                <a:gd name="connsiteY8" fmla="*/ 99543 h 147610"/>
                <a:gd name="connsiteX9" fmla="*/ 70152 w 115515"/>
                <a:gd name="connsiteY9" fmla="*/ 95376 h 147610"/>
                <a:gd name="connsiteX10" fmla="*/ 60690 w 115515"/>
                <a:gd name="connsiteY10" fmla="*/ 92043 h 147610"/>
                <a:gd name="connsiteX11" fmla="*/ 49562 w 115515"/>
                <a:gd name="connsiteY11" fmla="*/ 88586 h 147610"/>
                <a:gd name="connsiteX12" fmla="*/ 34512 w 115515"/>
                <a:gd name="connsiteY12" fmla="*/ 83415 h 147610"/>
                <a:gd name="connsiteX13" fmla="*/ 20835 w 115515"/>
                <a:gd name="connsiteY13" fmla="*/ 75448 h 147610"/>
                <a:gd name="connsiteX14" fmla="*/ 10907 w 115515"/>
                <a:gd name="connsiteY14" fmla="*/ 63536 h 147610"/>
                <a:gd name="connsiteX15" fmla="*/ 7034 w 115515"/>
                <a:gd name="connsiteY15" fmla="*/ 45691 h 147610"/>
                <a:gd name="connsiteX16" fmla="*/ 7034 w 115515"/>
                <a:gd name="connsiteY16" fmla="*/ 45152 h 147610"/>
                <a:gd name="connsiteX17" fmla="*/ 22330 w 115515"/>
                <a:gd name="connsiteY17" fmla="*/ 11669 h 147610"/>
                <a:gd name="connsiteX18" fmla="*/ 38801 w 115515"/>
                <a:gd name="connsiteY18" fmla="*/ 2919 h 147610"/>
                <a:gd name="connsiteX19" fmla="*/ 59097 w 115515"/>
                <a:gd name="connsiteY19" fmla="*/ 2 h 147610"/>
                <a:gd name="connsiteX20" fmla="*/ 86623 w 115515"/>
                <a:gd name="connsiteY20" fmla="*/ 4365 h 147610"/>
                <a:gd name="connsiteX21" fmla="*/ 112287 w 115515"/>
                <a:gd name="connsiteY21" fmla="*/ 16253 h 147610"/>
                <a:gd name="connsiteX22" fmla="*/ 96869 w 115515"/>
                <a:gd name="connsiteY22" fmla="*/ 44147 h 147610"/>
                <a:gd name="connsiteX23" fmla="*/ 76108 w 115515"/>
                <a:gd name="connsiteY23" fmla="*/ 34465 h 147610"/>
                <a:gd name="connsiteX24" fmla="*/ 58264 w 115515"/>
                <a:gd name="connsiteY24" fmla="*/ 30837 h 147610"/>
                <a:gd name="connsiteX25" fmla="*/ 47086 w 115515"/>
                <a:gd name="connsiteY25" fmla="*/ 33632 h 147610"/>
                <a:gd name="connsiteX26" fmla="*/ 43385 w 115515"/>
                <a:gd name="connsiteY26" fmla="*/ 40691 h 147610"/>
                <a:gd name="connsiteX27" fmla="*/ 43385 w 115515"/>
                <a:gd name="connsiteY27" fmla="*/ 41181 h 147610"/>
                <a:gd name="connsiteX28" fmla="*/ 45836 w 115515"/>
                <a:gd name="connsiteY28" fmla="*/ 46353 h 147610"/>
                <a:gd name="connsiteX29" fmla="*/ 52210 w 115515"/>
                <a:gd name="connsiteY29" fmla="*/ 50594 h 147610"/>
                <a:gd name="connsiteX30" fmla="*/ 61377 w 115515"/>
                <a:gd name="connsiteY30" fmla="*/ 54466 h 147610"/>
                <a:gd name="connsiteX31" fmla="*/ 72431 w 115515"/>
                <a:gd name="connsiteY31" fmla="*/ 58192 h 147610"/>
                <a:gd name="connsiteX32" fmla="*/ 87530 w 115515"/>
                <a:gd name="connsiteY32" fmla="*/ 64149 h 147610"/>
                <a:gd name="connsiteX33" fmla="*/ 101404 w 115515"/>
                <a:gd name="connsiteY33" fmla="*/ 72237 h 147610"/>
                <a:gd name="connsiteX34" fmla="*/ 111527 w 115515"/>
                <a:gd name="connsiteY34" fmla="*/ 84150 h 147610"/>
                <a:gd name="connsiteX35" fmla="*/ 115498 w 115515"/>
                <a:gd name="connsiteY35" fmla="*/ 100916 h 147610"/>
                <a:gd name="connsiteX36" fmla="*/ 115498 w 115515"/>
                <a:gd name="connsiteY36" fmla="*/ 101455 h 147610"/>
                <a:gd name="connsiteX37" fmla="*/ 111331 w 115515"/>
                <a:gd name="connsiteY37" fmla="*/ 122045 h 147610"/>
                <a:gd name="connsiteX38" fmla="*/ 99786 w 115515"/>
                <a:gd name="connsiteY38" fmla="*/ 136261 h 147610"/>
                <a:gd name="connsiteX39" fmla="*/ 82358 w 115515"/>
                <a:gd name="connsiteY39" fmla="*/ 144644 h 147610"/>
                <a:gd name="connsiteX40" fmla="*/ 61156 w 115515"/>
                <a:gd name="connsiteY40" fmla="*/ 147610 h 14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15" h="147610">
                  <a:moveTo>
                    <a:pt x="61156" y="147610"/>
                  </a:moveTo>
                  <a:cubicBezTo>
                    <a:pt x="38914" y="147379"/>
                    <a:pt x="17387" y="139717"/>
                    <a:pt x="0" y="125844"/>
                  </a:cubicBezTo>
                  <a:lnTo>
                    <a:pt x="17158" y="99249"/>
                  </a:lnTo>
                  <a:cubicBezTo>
                    <a:pt x="24292" y="104548"/>
                    <a:pt x="32119" y="108845"/>
                    <a:pt x="40419" y="112019"/>
                  </a:cubicBezTo>
                  <a:cubicBezTo>
                    <a:pt x="47357" y="114684"/>
                    <a:pt x="54706" y="116119"/>
                    <a:pt x="62137" y="116260"/>
                  </a:cubicBezTo>
                  <a:cubicBezTo>
                    <a:pt x="66614" y="116600"/>
                    <a:pt x="71090" y="115583"/>
                    <a:pt x="74981" y="113343"/>
                  </a:cubicBezTo>
                  <a:cubicBezTo>
                    <a:pt x="77598" y="111644"/>
                    <a:pt x="79154" y="108717"/>
                    <a:pt x="79099" y="105597"/>
                  </a:cubicBezTo>
                  <a:lnTo>
                    <a:pt x="79099" y="105058"/>
                  </a:lnTo>
                  <a:cubicBezTo>
                    <a:pt x="79081" y="102960"/>
                    <a:pt x="78193" y="100962"/>
                    <a:pt x="76647" y="99543"/>
                  </a:cubicBezTo>
                  <a:cubicBezTo>
                    <a:pt x="74767" y="97754"/>
                    <a:pt x="72562" y="96340"/>
                    <a:pt x="70152" y="95376"/>
                  </a:cubicBezTo>
                  <a:cubicBezTo>
                    <a:pt x="67431" y="94249"/>
                    <a:pt x="64220" y="93121"/>
                    <a:pt x="60690" y="92043"/>
                  </a:cubicBezTo>
                  <a:cubicBezTo>
                    <a:pt x="57161" y="90964"/>
                    <a:pt x="53337" y="89837"/>
                    <a:pt x="49562" y="88586"/>
                  </a:cubicBezTo>
                  <a:cubicBezTo>
                    <a:pt x="44443" y="87176"/>
                    <a:pt x="39417" y="85448"/>
                    <a:pt x="34512" y="83415"/>
                  </a:cubicBezTo>
                  <a:cubicBezTo>
                    <a:pt x="29586" y="81446"/>
                    <a:pt x="24978" y="78762"/>
                    <a:pt x="20835" y="75448"/>
                  </a:cubicBezTo>
                  <a:cubicBezTo>
                    <a:pt x="16758" y="72186"/>
                    <a:pt x="13381" y="68134"/>
                    <a:pt x="10907" y="63536"/>
                  </a:cubicBezTo>
                  <a:cubicBezTo>
                    <a:pt x="8104" y="58020"/>
                    <a:pt x="6770" y="51874"/>
                    <a:pt x="7034" y="45691"/>
                  </a:cubicBezTo>
                  <a:lnTo>
                    <a:pt x="7034" y="45152"/>
                  </a:lnTo>
                  <a:cubicBezTo>
                    <a:pt x="6682" y="32227"/>
                    <a:pt x="12329" y="19865"/>
                    <a:pt x="22330" y="11669"/>
                  </a:cubicBezTo>
                  <a:cubicBezTo>
                    <a:pt x="27188" y="7692"/>
                    <a:pt x="32786" y="4718"/>
                    <a:pt x="38801" y="2919"/>
                  </a:cubicBezTo>
                  <a:cubicBezTo>
                    <a:pt x="45382" y="933"/>
                    <a:pt x="52223" y="-50"/>
                    <a:pt x="59097" y="2"/>
                  </a:cubicBezTo>
                  <a:cubicBezTo>
                    <a:pt x="68441" y="51"/>
                    <a:pt x="77722" y="1522"/>
                    <a:pt x="86623" y="4365"/>
                  </a:cubicBezTo>
                  <a:cubicBezTo>
                    <a:pt x="95695" y="7098"/>
                    <a:pt x="104335" y="11100"/>
                    <a:pt x="112287" y="16253"/>
                  </a:cubicBezTo>
                  <a:lnTo>
                    <a:pt x="96869" y="44147"/>
                  </a:lnTo>
                  <a:cubicBezTo>
                    <a:pt x="90268" y="40276"/>
                    <a:pt x="83317" y="37034"/>
                    <a:pt x="76108" y="34465"/>
                  </a:cubicBezTo>
                  <a:cubicBezTo>
                    <a:pt x="70414" y="32236"/>
                    <a:pt x="64377" y="31009"/>
                    <a:pt x="58264" y="30837"/>
                  </a:cubicBezTo>
                  <a:cubicBezTo>
                    <a:pt x="54337" y="30569"/>
                    <a:pt x="50426" y="31547"/>
                    <a:pt x="47086" y="33632"/>
                  </a:cubicBezTo>
                  <a:cubicBezTo>
                    <a:pt x="44768" y="35234"/>
                    <a:pt x="43385" y="37873"/>
                    <a:pt x="43385" y="40691"/>
                  </a:cubicBezTo>
                  <a:lnTo>
                    <a:pt x="43385" y="41181"/>
                  </a:lnTo>
                  <a:cubicBezTo>
                    <a:pt x="43423" y="43177"/>
                    <a:pt x="44316" y="45060"/>
                    <a:pt x="45836" y="46353"/>
                  </a:cubicBezTo>
                  <a:cubicBezTo>
                    <a:pt x="47748" y="48063"/>
                    <a:pt x="49894" y="49490"/>
                    <a:pt x="52210" y="50594"/>
                  </a:cubicBezTo>
                  <a:cubicBezTo>
                    <a:pt x="55184" y="52070"/>
                    <a:pt x="58245" y="53363"/>
                    <a:pt x="61377" y="54466"/>
                  </a:cubicBezTo>
                  <a:cubicBezTo>
                    <a:pt x="64808" y="55692"/>
                    <a:pt x="68509" y="56918"/>
                    <a:pt x="72431" y="58192"/>
                  </a:cubicBezTo>
                  <a:cubicBezTo>
                    <a:pt x="77570" y="59901"/>
                    <a:pt x="82610" y="61889"/>
                    <a:pt x="87530" y="64149"/>
                  </a:cubicBezTo>
                  <a:cubicBezTo>
                    <a:pt x="92489" y="66225"/>
                    <a:pt x="97154" y="68944"/>
                    <a:pt x="101404" y="72237"/>
                  </a:cubicBezTo>
                  <a:cubicBezTo>
                    <a:pt x="105515" y="75517"/>
                    <a:pt x="108953" y="79563"/>
                    <a:pt x="111527" y="84150"/>
                  </a:cubicBezTo>
                  <a:cubicBezTo>
                    <a:pt x="114274" y="89302"/>
                    <a:pt x="115642" y="95078"/>
                    <a:pt x="115498" y="100916"/>
                  </a:cubicBezTo>
                  <a:lnTo>
                    <a:pt x="115498" y="101455"/>
                  </a:lnTo>
                  <a:cubicBezTo>
                    <a:pt x="115695" y="108546"/>
                    <a:pt x="114270" y="115588"/>
                    <a:pt x="111331" y="122045"/>
                  </a:cubicBezTo>
                  <a:cubicBezTo>
                    <a:pt x="108720" y="127667"/>
                    <a:pt x="104753" y="132552"/>
                    <a:pt x="99786" y="136261"/>
                  </a:cubicBezTo>
                  <a:cubicBezTo>
                    <a:pt x="94562" y="140137"/>
                    <a:pt x="88647" y="142982"/>
                    <a:pt x="82358" y="144644"/>
                  </a:cubicBezTo>
                  <a:cubicBezTo>
                    <a:pt x="75458" y="146588"/>
                    <a:pt x="68325" y="147586"/>
                    <a:pt x="61156" y="14761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A93B6DB-977E-D044-4D7B-DEAE68B61547}"/>
                </a:ext>
              </a:extLst>
            </p:cNvPr>
            <p:cNvSpPr/>
            <p:nvPr/>
          </p:nvSpPr>
          <p:spPr>
            <a:xfrm>
              <a:off x="7300395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078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0" name="Freeform 919">
              <a:extLst>
                <a:ext uri="{FF2B5EF4-FFF2-40B4-BE49-F238E27FC236}">
                  <a16:creationId xmlns:a16="http://schemas.microsoft.com/office/drawing/2014/main" id="{B0D45CD6-75FE-EB63-BBAC-BB0900D70735}"/>
                </a:ext>
              </a:extLst>
            </p:cNvPr>
            <p:cNvSpPr/>
            <p:nvPr/>
          </p:nvSpPr>
          <p:spPr>
            <a:xfrm>
              <a:off x="7381675" y="3683134"/>
              <a:ext cx="40394" cy="194008"/>
            </a:xfrm>
            <a:custGeom>
              <a:avLst/>
              <a:gdLst>
                <a:gd name="connsiteX0" fmla="*/ 49 w 40394"/>
                <a:gd name="connsiteY0" fmla="*/ 0 h 194008"/>
                <a:gd name="connsiteX1" fmla="*/ 40395 w 40394"/>
                <a:gd name="connsiteY1" fmla="*/ 0 h 194008"/>
                <a:gd name="connsiteX2" fmla="*/ 40395 w 40394"/>
                <a:gd name="connsiteY2" fmla="*/ 194008 h 194008"/>
                <a:gd name="connsiteX3" fmla="*/ 0 w 40394"/>
                <a:gd name="connsiteY3" fmla="*/ 194008 h 19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4008">
                  <a:moveTo>
                    <a:pt x="49" y="0"/>
                  </a:moveTo>
                  <a:lnTo>
                    <a:pt x="40395" y="0"/>
                  </a:lnTo>
                  <a:lnTo>
                    <a:pt x="40395" y="194008"/>
                  </a:lnTo>
                  <a:lnTo>
                    <a:pt x="0" y="194008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1" name="Freeform 920">
              <a:extLst>
                <a:ext uri="{FF2B5EF4-FFF2-40B4-BE49-F238E27FC236}">
                  <a16:creationId xmlns:a16="http://schemas.microsoft.com/office/drawing/2014/main" id="{9FC0A54D-4BC3-4CD6-1EDA-741FBB7306CC}"/>
                </a:ext>
              </a:extLst>
            </p:cNvPr>
            <p:cNvSpPr/>
            <p:nvPr/>
          </p:nvSpPr>
          <p:spPr>
            <a:xfrm>
              <a:off x="7460969" y="3683134"/>
              <a:ext cx="42477" cy="194253"/>
            </a:xfrm>
            <a:custGeom>
              <a:avLst/>
              <a:gdLst>
                <a:gd name="connsiteX0" fmla="*/ 0 w 42477"/>
                <a:gd name="connsiteY0" fmla="*/ 0 h 194253"/>
                <a:gd name="connsiteX1" fmla="*/ 42478 w 42477"/>
                <a:gd name="connsiteY1" fmla="*/ 0 h 194253"/>
                <a:gd name="connsiteX2" fmla="*/ 42478 w 42477"/>
                <a:gd name="connsiteY2" fmla="*/ 35689 h 194253"/>
                <a:gd name="connsiteX3" fmla="*/ 0 w 42477"/>
                <a:gd name="connsiteY3" fmla="*/ 35689 h 194253"/>
                <a:gd name="connsiteX4" fmla="*/ 1005 w 42477"/>
                <a:gd name="connsiteY4" fmla="*/ 51474 h 194253"/>
                <a:gd name="connsiteX5" fmla="*/ 41449 w 42477"/>
                <a:gd name="connsiteY5" fmla="*/ 51474 h 194253"/>
                <a:gd name="connsiteX6" fmla="*/ 41449 w 42477"/>
                <a:gd name="connsiteY6" fmla="*/ 194253 h 194253"/>
                <a:gd name="connsiteX7" fmla="*/ 1005 w 4247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77" h="194253">
                  <a:moveTo>
                    <a:pt x="0" y="0"/>
                  </a:moveTo>
                  <a:lnTo>
                    <a:pt x="42478" y="0"/>
                  </a:lnTo>
                  <a:lnTo>
                    <a:pt x="42478" y="35689"/>
                  </a:lnTo>
                  <a:lnTo>
                    <a:pt x="0" y="35689"/>
                  </a:lnTo>
                  <a:close/>
                  <a:moveTo>
                    <a:pt x="1005" y="51474"/>
                  </a:moveTo>
                  <a:lnTo>
                    <a:pt x="41449" y="51474"/>
                  </a:lnTo>
                  <a:lnTo>
                    <a:pt x="41449" y="194253"/>
                  </a:lnTo>
                  <a:lnTo>
                    <a:pt x="1005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2" name="Freeform 921">
              <a:extLst>
                <a:ext uri="{FF2B5EF4-FFF2-40B4-BE49-F238E27FC236}">
                  <a16:creationId xmlns:a16="http://schemas.microsoft.com/office/drawing/2014/main" id="{9D7362C0-6C8E-C7B8-B740-EA4F7C077B47}"/>
                </a:ext>
              </a:extLst>
            </p:cNvPr>
            <p:cNvSpPr/>
            <p:nvPr/>
          </p:nvSpPr>
          <p:spPr>
            <a:xfrm>
              <a:off x="7533127" y="3732083"/>
              <a:ext cx="139807" cy="148291"/>
            </a:xfrm>
            <a:custGeom>
              <a:avLst/>
              <a:gdLst>
                <a:gd name="connsiteX0" fmla="*/ 74666 w 139807"/>
                <a:gd name="connsiteY0" fmla="*/ 148271 h 148291"/>
                <a:gd name="connsiteX1" fmla="*/ 44909 w 139807"/>
                <a:gd name="connsiteY1" fmla="*/ 142903 h 148291"/>
                <a:gd name="connsiteX2" fmla="*/ 21109 w 139807"/>
                <a:gd name="connsiteY2" fmla="*/ 127804 h 148291"/>
                <a:gd name="connsiteX3" fmla="*/ 5593 w 139807"/>
                <a:gd name="connsiteY3" fmla="*/ 104543 h 148291"/>
                <a:gd name="connsiteX4" fmla="*/ 4 w 139807"/>
                <a:gd name="connsiteY4" fmla="*/ 74786 h 148291"/>
                <a:gd name="connsiteX5" fmla="*/ 4 w 139807"/>
                <a:gd name="connsiteY5" fmla="*/ 74246 h 148291"/>
                <a:gd name="connsiteX6" fmla="*/ 5176 w 139807"/>
                <a:gd name="connsiteY6" fmla="*/ 45592 h 148291"/>
                <a:gd name="connsiteX7" fmla="*/ 19687 w 139807"/>
                <a:gd name="connsiteY7" fmla="*/ 21792 h 148291"/>
                <a:gd name="connsiteX8" fmla="*/ 70425 w 139807"/>
                <a:gd name="connsiteY8" fmla="*/ 26 h 148291"/>
                <a:gd name="connsiteX9" fmla="*/ 101310 w 139807"/>
                <a:gd name="connsiteY9" fmla="*/ 6374 h 148291"/>
                <a:gd name="connsiteX10" fmla="*/ 122954 w 139807"/>
                <a:gd name="connsiteY10" fmla="*/ 23532 h 148291"/>
                <a:gd name="connsiteX11" fmla="*/ 135700 w 139807"/>
                <a:gd name="connsiteY11" fmla="*/ 48289 h 148291"/>
                <a:gd name="connsiteX12" fmla="*/ 139793 w 139807"/>
                <a:gd name="connsiteY12" fmla="*/ 77384 h 148291"/>
                <a:gd name="connsiteX13" fmla="*/ 139793 w 139807"/>
                <a:gd name="connsiteY13" fmla="*/ 82433 h 148291"/>
                <a:gd name="connsiteX14" fmla="*/ 139376 w 139807"/>
                <a:gd name="connsiteY14" fmla="*/ 88022 h 148291"/>
                <a:gd name="connsiteX15" fmla="*/ 40497 w 139807"/>
                <a:gd name="connsiteY15" fmla="*/ 88022 h 148291"/>
                <a:gd name="connsiteX16" fmla="*/ 52410 w 139807"/>
                <a:gd name="connsiteY16" fmla="*/ 108856 h 148291"/>
                <a:gd name="connsiteX17" fmla="*/ 75132 w 139807"/>
                <a:gd name="connsiteY17" fmla="*/ 115916 h 148291"/>
                <a:gd name="connsiteX18" fmla="*/ 92976 w 139807"/>
                <a:gd name="connsiteY18" fmla="*/ 112484 h 148291"/>
                <a:gd name="connsiteX19" fmla="*/ 109448 w 139807"/>
                <a:gd name="connsiteY19" fmla="*/ 101282 h 148291"/>
                <a:gd name="connsiteX20" fmla="*/ 132586 w 139807"/>
                <a:gd name="connsiteY20" fmla="*/ 121750 h 148291"/>
                <a:gd name="connsiteX21" fmla="*/ 108075 w 139807"/>
                <a:gd name="connsiteY21" fmla="*/ 141359 h 148291"/>
                <a:gd name="connsiteX22" fmla="*/ 74666 w 139807"/>
                <a:gd name="connsiteY22" fmla="*/ 148271 h 148291"/>
                <a:gd name="connsiteX23" fmla="*/ 100721 w 139807"/>
                <a:gd name="connsiteY23" fmla="*/ 62652 h 148291"/>
                <a:gd name="connsiteX24" fmla="*/ 91137 w 139807"/>
                <a:gd name="connsiteY24" fmla="*/ 40715 h 148291"/>
                <a:gd name="connsiteX25" fmla="*/ 70670 w 139807"/>
                <a:gd name="connsiteY25" fmla="*/ 32381 h 148291"/>
                <a:gd name="connsiteX26" fmla="*/ 50081 w 139807"/>
                <a:gd name="connsiteY26" fmla="*/ 40592 h 148291"/>
                <a:gd name="connsiteX27" fmla="*/ 39860 w 139807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7" h="148291">
                  <a:moveTo>
                    <a:pt x="74666" y="148271"/>
                  </a:moveTo>
                  <a:cubicBezTo>
                    <a:pt x="64497" y="148374"/>
                    <a:pt x="54401" y="146553"/>
                    <a:pt x="44909" y="142903"/>
                  </a:cubicBezTo>
                  <a:cubicBezTo>
                    <a:pt x="36018" y="139566"/>
                    <a:pt x="27915" y="134425"/>
                    <a:pt x="21109" y="127804"/>
                  </a:cubicBezTo>
                  <a:cubicBezTo>
                    <a:pt x="14457" y="121146"/>
                    <a:pt x="9184" y="113241"/>
                    <a:pt x="5593" y="104543"/>
                  </a:cubicBezTo>
                  <a:cubicBezTo>
                    <a:pt x="1799" y="95085"/>
                    <a:pt x="-100" y="84975"/>
                    <a:pt x="4" y="74786"/>
                  </a:cubicBezTo>
                  <a:lnTo>
                    <a:pt x="4" y="74246"/>
                  </a:lnTo>
                  <a:cubicBezTo>
                    <a:pt x="-64" y="64457"/>
                    <a:pt x="1690" y="54740"/>
                    <a:pt x="5176" y="45592"/>
                  </a:cubicBezTo>
                  <a:cubicBezTo>
                    <a:pt x="8432" y="36797"/>
                    <a:pt x="13359" y="28714"/>
                    <a:pt x="19687" y="21792"/>
                  </a:cubicBezTo>
                  <a:cubicBezTo>
                    <a:pt x="32718" y="7628"/>
                    <a:pt x="51181" y="-293"/>
                    <a:pt x="70425" y="26"/>
                  </a:cubicBezTo>
                  <a:cubicBezTo>
                    <a:pt x="81071" y="-264"/>
                    <a:pt x="91641" y="1909"/>
                    <a:pt x="101310" y="6374"/>
                  </a:cubicBezTo>
                  <a:cubicBezTo>
                    <a:pt x="109710" y="10414"/>
                    <a:pt x="117104" y="16276"/>
                    <a:pt x="122954" y="23532"/>
                  </a:cubicBezTo>
                  <a:cubicBezTo>
                    <a:pt x="128775" y="30875"/>
                    <a:pt x="133104" y="39285"/>
                    <a:pt x="135700" y="48289"/>
                  </a:cubicBezTo>
                  <a:cubicBezTo>
                    <a:pt x="138456" y="57740"/>
                    <a:pt x="139835" y="67539"/>
                    <a:pt x="139793" y="77384"/>
                  </a:cubicBezTo>
                  <a:lnTo>
                    <a:pt x="139793" y="82433"/>
                  </a:lnTo>
                  <a:cubicBezTo>
                    <a:pt x="139855" y="84306"/>
                    <a:pt x="139716" y="86179"/>
                    <a:pt x="139376" y="88022"/>
                  </a:cubicBezTo>
                  <a:lnTo>
                    <a:pt x="40497" y="88022"/>
                  </a:lnTo>
                  <a:cubicBezTo>
                    <a:pt x="41812" y="96181"/>
                    <a:pt x="46045" y="103585"/>
                    <a:pt x="52410" y="108856"/>
                  </a:cubicBezTo>
                  <a:cubicBezTo>
                    <a:pt x="58976" y="113694"/>
                    <a:pt x="66980" y="116180"/>
                    <a:pt x="75132" y="115916"/>
                  </a:cubicBezTo>
                  <a:cubicBezTo>
                    <a:pt x="81250" y="115985"/>
                    <a:pt x="87320" y="114818"/>
                    <a:pt x="92976" y="112484"/>
                  </a:cubicBezTo>
                  <a:cubicBezTo>
                    <a:pt x="99026" y="109648"/>
                    <a:pt x="104587" y="105867"/>
                    <a:pt x="109448" y="101282"/>
                  </a:cubicBezTo>
                  <a:lnTo>
                    <a:pt x="132586" y="121750"/>
                  </a:lnTo>
                  <a:cubicBezTo>
                    <a:pt x="125979" y="130031"/>
                    <a:pt x="117605" y="136731"/>
                    <a:pt x="108075" y="141359"/>
                  </a:cubicBezTo>
                  <a:cubicBezTo>
                    <a:pt x="97611" y="146179"/>
                    <a:pt x="86183" y="148543"/>
                    <a:pt x="74666" y="148271"/>
                  </a:cubicBezTo>
                  <a:close/>
                  <a:moveTo>
                    <a:pt x="100721" y="62652"/>
                  </a:moveTo>
                  <a:cubicBezTo>
                    <a:pt x="99891" y="54520"/>
                    <a:pt x="96540" y="46850"/>
                    <a:pt x="91137" y="40715"/>
                  </a:cubicBezTo>
                  <a:cubicBezTo>
                    <a:pt x="85843" y="35105"/>
                    <a:pt x="78377" y="32065"/>
                    <a:pt x="70670" y="32381"/>
                  </a:cubicBezTo>
                  <a:cubicBezTo>
                    <a:pt x="62952" y="32065"/>
                    <a:pt x="55464" y="35051"/>
                    <a:pt x="50081" y="40592"/>
                  </a:cubicBezTo>
                  <a:cubicBezTo>
                    <a:pt x="44547" y="46759"/>
                    <a:pt x="40987" y="54443"/>
                    <a:pt x="39860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3" name="Freeform 922">
              <a:extLst>
                <a:ext uri="{FF2B5EF4-FFF2-40B4-BE49-F238E27FC236}">
                  <a16:creationId xmlns:a16="http://schemas.microsoft.com/office/drawing/2014/main" id="{E2260F5C-58C9-819B-9AE1-3F852FF63A93}"/>
                </a:ext>
              </a:extLst>
            </p:cNvPr>
            <p:cNvSpPr/>
            <p:nvPr/>
          </p:nvSpPr>
          <p:spPr>
            <a:xfrm>
              <a:off x="7703314" y="3731933"/>
              <a:ext cx="130564" cy="145209"/>
            </a:xfrm>
            <a:custGeom>
              <a:avLst/>
              <a:gdLst>
                <a:gd name="connsiteX0" fmla="*/ 0 w 130564"/>
                <a:gd name="connsiteY0" fmla="*/ 2724 h 145209"/>
                <a:gd name="connsiteX1" fmla="*/ 40395 w 130564"/>
                <a:gd name="connsiteY1" fmla="*/ 2724 h 145209"/>
                <a:gd name="connsiteX2" fmla="*/ 40395 w 130564"/>
                <a:gd name="connsiteY2" fmla="*/ 23118 h 145209"/>
                <a:gd name="connsiteX3" fmla="*/ 48018 w 130564"/>
                <a:gd name="connsiteY3" fmla="*/ 14392 h 145209"/>
                <a:gd name="connsiteX4" fmla="*/ 57185 w 130564"/>
                <a:gd name="connsiteY4" fmla="*/ 7038 h 145209"/>
                <a:gd name="connsiteX5" fmla="*/ 68314 w 130564"/>
                <a:gd name="connsiteY5" fmla="*/ 1915 h 145209"/>
                <a:gd name="connsiteX6" fmla="*/ 82162 w 130564"/>
                <a:gd name="connsiteY6" fmla="*/ 77 h 145209"/>
                <a:gd name="connsiteX7" fmla="*/ 117851 w 130564"/>
                <a:gd name="connsiteY7" fmla="*/ 14122 h 145209"/>
                <a:gd name="connsiteX8" fmla="*/ 130474 w 130564"/>
                <a:gd name="connsiteY8" fmla="*/ 52973 h 145209"/>
                <a:gd name="connsiteX9" fmla="*/ 130474 w 130564"/>
                <a:gd name="connsiteY9" fmla="*/ 145185 h 145209"/>
                <a:gd name="connsiteX10" fmla="*/ 90080 w 130564"/>
                <a:gd name="connsiteY10" fmla="*/ 145185 h 145209"/>
                <a:gd name="connsiteX11" fmla="*/ 90080 w 130564"/>
                <a:gd name="connsiteY11" fmla="*/ 65964 h 145209"/>
                <a:gd name="connsiteX12" fmla="*/ 83706 w 130564"/>
                <a:gd name="connsiteY12" fmla="*/ 44296 h 145209"/>
                <a:gd name="connsiteX13" fmla="*/ 65862 w 130564"/>
                <a:gd name="connsiteY13" fmla="*/ 36942 h 145209"/>
                <a:gd name="connsiteX14" fmla="*/ 47356 w 130564"/>
                <a:gd name="connsiteY14" fmla="*/ 44296 h 145209"/>
                <a:gd name="connsiteX15" fmla="*/ 40591 w 130564"/>
                <a:gd name="connsiteY15" fmla="*/ 65964 h 145209"/>
                <a:gd name="connsiteX16" fmla="*/ 40591 w 130564"/>
                <a:gd name="connsiteY16" fmla="*/ 145209 h 145209"/>
                <a:gd name="connsiteX17" fmla="*/ 196 w 130564"/>
                <a:gd name="connsiteY17" fmla="*/ 145209 h 14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64" h="145209">
                  <a:moveTo>
                    <a:pt x="0" y="2724"/>
                  </a:moveTo>
                  <a:lnTo>
                    <a:pt x="40395" y="2724"/>
                  </a:lnTo>
                  <a:lnTo>
                    <a:pt x="40395" y="23118"/>
                  </a:lnTo>
                  <a:cubicBezTo>
                    <a:pt x="42744" y="20047"/>
                    <a:pt x="45291" y="17132"/>
                    <a:pt x="48018" y="14392"/>
                  </a:cubicBezTo>
                  <a:cubicBezTo>
                    <a:pt x="50779" y="11594"/>
                    <a:pt x="53855" y="9126"/>
                    <a:pt x="57185" y="7038"/>
                  </a:cubicBezTo>
                  <a:cubicBezTo>
                    <a:pt x="60644" y="4831"/>
                    <a:pt x="64388" y="3107"/>
                    <a:pt x="68314" y="1915"/>
                  </a:cubicBezTo>
                  <a:cubicBezTo>
                    <a:pt x="72816" y="631"/>
                    <a:pt x="77482" y="11"/>
                    <a:pt x="82162" y="77"/>
                  </a:cubicBezTo>
                  <a:cubicBezTo>
                    <a:pt x="95543" y="-699"/>
                    <a:pt x="108589" y="4435"/>
                    <a:pt x="117851" y="14122"/>
                  </a:cubicBezTo>
                  <a:cubicBezTo>
                    <a:pt x="126768" y="25039"/>
                    <a:pt x="131272" y="38900"/>
                    <a:pt x="130474" y="52973"/>
                  </a:cubicBezTo>
                  <a:lnTo>
                    <a:pt x="130474" y="145185"/>
                  </a:lnTo>
                  <a:lnTo>
                    <a:pt x="90080" y="145185"/>
                  </a:lnTo>
                  <a:lnTo>
                    <a:pt x="90080" y="65964"/>
                  </a:lnTo>
                  <a:cubicBezTo>
                    <a:pt x="90634" y="58209"/>
                    <a:pt x="88371" y="50515"/>
                    <a:pt x="83706" y="44296"/>
                  </a:cubicBezTo>
                  <a:cubicBezTo>
                    <a:pt x="79133" y="39334"/>
                    <a:pt x="72603" y="36644"/>
                    <a:pt x="65862" y="36942"/>
                  </a:cubicBezTo>
                  <a:cubicBezTo>
                    <a:pt x="58925" y="36630"/>
                    <a:pt x="52187" y="39307"/>
                    <a:pt x="47356" y="44296"/>
                  </a:cubicBezTo>
                  <a:cubicBezTo>
                    <a:pt x="42425" y="50394"/>
                    <a:pt x="40006" y="58143"/>
                    <a:pt x="40591" y="65964"/>
                  </a:cubicBezTo>
                  <a:lnTo>
                    <a:pt x="40591" y="145209"/>
                  </a:lnTo>
                  <a:lnTo>
                    <a:pt x="196" y="145209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4" name="Freeform 923">
              <a:extLst>
                <a:ext uri="{FF2B5EF4-FFF2-40B4-BE49-F238E27FC236}">
                  <a16:creationId xmlns:a16="http://schemas.microsoft.com/office/drawing/2014/main" id="{9F5EC174-EC08-C710-027E-85BE91AA10FF}"/>
                </a:ext>
              </a:extLst>
            </p:cNvPr>
            <p:cNvSpPr/>
            <p:nvPr/>
          </p:nvSpPr>
          <p:spPr>
            <a:xfrm>
              <a:off x="7861852" y="3731669"/>
              <a:ext cx="132927" cy="148744"/>
            </a:xfrm>
            <a:custGeom>
              <a:avLst/>
              <a:gdLst>
                <a:gd name="connsiteX0" fmla="*/ 74320 w 132927"/>
                <a:gd name="connsiteY0" fmla="*/ 148685 h 148744"/>
                <a:gd name="connsiteX1" fmla="*/ 44564 w 132927"/>
                <a:gd name="connsiteY1" fmla="*/ 142728 h 148744"/>
                <a:gd name="connsiteX2" fmla="*/ 2 w 132927"/>
                <a:gd name="connsiteY2" fmla="*/ 74905 h 148744"/>
                <a:gd name="connsiteX3" fmla="*/ 2 w 132927"/>
                <a:gd name="connsiteY3" fmla="*/ 74366 h 148744"/>
                <a:gd name="connsiteX4" fmla="*/ 21033 w 132927"/>
                <a:gd name="connsiteY4" fmla="*/ 22107 h 148744"/>
                <a:gd name="connsiteX5" fmla="*/ 44833 w 132927"/>
                <a:gd name="connsiteY5" fmla="*/ 6151 h 148744"/>
                <a:gd name="connsiteX6" fmla="*/ 74958 w 132927"/>
                <a:gd name="connsiteY6" fmla="*/ 47 h 148744"/>
                <a:gd name="connsiteX7" fmla="*/ 108465 w 132927"/>
                <a:gd name="connsiteY7" fmla="*/ 6420 h 148744"/>
                <a:gd name="connsiteX8" fmla="*/ 131849 w 132927"/>
                <a:gd name="connsiteY8" fmla="*/ 24265 h 148744"/>
                <a:gd name="connsiteX9" fmla="*/ 107141 w 132927"/>
                <a:gd name="connsiteY9" fmla="*/ 50859 h 148744"/>
                <a:gd name="connsiteX10" fmla="*/ 92924 w 132927"/>
                <a:gd name="connsiteY10" fmla="*/ 39388 h 148744"/>
                <a:gd name="connsiteX11" fmla="*/ 74663 w 132927"/>
                <a:gd name="connsiteY11" fmla="*/ 35148 h 148744"/>
                <a:gd name="connsiteX12" fmla="*/ 60741 w 132927"/>
                <a:gd name="connsiteY12" fmla="*/ 38187 h 148744"/>
                <a:gd name="connsiteX13" fmla="*/ 49858 w 132927"/>
                <a:gd name="connsiteY13" fmla="*/ 46570 h 148744"/>
                <a:gd name="connsiteX14" fmla="*/ 42652 w 132927"/>
                <a:gd name="connsiteY14" fmla="*/ 58948 h 148744"/>
                <a:gd name="connsiteX15" fmla="*/ 40201 w 132927"/>
                <a:gd name="connsiteY15" fmla="*/ 73949 h 148744"/>
                <a:gd name="connsiteX16" fmla="*/ 40201 w 132927"/>
                <a:gd name="connsiteY16" fmla="*/ 74488 h 148744"/>
                <a:gd name="connsiteX17" fmla="*/ 42652 w 132927"/>
                <a:gd name="connsiteY17" fmla="*/ 89882 h 148744"/>
                <a:gd name="connsiteX18" fmla="*/ 50005 w 132927"/>
                <a:gd name="connsiteY18" fmla="*/ 102383 h 148744"/>
                <a:gd name="connsiteX19" fmla="*/ 61427 w 132927"/>
                <a:gd name="connsiteY19" fmla="*/ 110765 h 148744"/>
                <a:gd name="connsiteX20" fmla="*/ 76306 w 132927"/>
                <a:gd name="connsiteY20" fmla="*/ 113805 h 148744"/>
                <a:gd name="connsiteX21" fmla="*/ 94150 w 132927"/>
                <a:gd name="connsiteY21" fmla="*/ 109687 h 148744"/>
                <a:gd name="connsiteX22" fmla="*/ 109127 w 132927"/>
                <a:gd name="connsiteY22" fmla="*/ 98681 h 148744"/>
                <a:gd name="connsiteX23" fmla="*/ 132927 w 132927"/>
                <a:gd name="connsiteY23" fmla="*/ 122482 h 148744"/>
                <a:gd name="connsiteX24" fmla="*/ 109127 w 132927"/>
                <a:gd name="connsiteY24" fmla="*/ 141233 h 148744"/>
                <a:gd name="connsiteX25" fmla="*/ 74320 w 132927"/>
                <a:gd name="connsiteY25" fmla="*/ 148685 h 14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27" h="148744">
                  <a:moveTo>
                    <a:pt x="74320" y="148685"/>
                  </a:moveTo>
                  <a:cubicBezTo>
                    <a:pt x="64100" y="148742"/>
                    <a:pt x="53975" y="146715"/>
                    <a:pt x="44564" y="142728"/>
                  </a:cubicBezTo>
                  <a:cubicBezTo>
                    <a:pt x="17362" y="131211"/>
                    <a:pt x="-225" y="104444"/>
                    <a:pt x="2" y="74905"/>
                  </a:cubicBezTo>
                  <a:lnTo>
                    <a:pt x="2" y="74366"/>
                  </a:lnTo>
                  <a:cubicBezTo>
                    <a:pt x="-29" y="54879"/>
                    <a:pt x="7512" y="36141"/>
                    <a:pt x="21033" y="22107"/>
                  </a:cubicBezTo>
                  <a:cubicBezTo>
                    <a:pt x="27812" y="15242"/>
                    <a:pt x="35907" y="9814"/>
                    <a:pt x="44833" y="6151"/>
                  </a:cubicBezTo>
                  <a:cubicBezTo>
                    <a:pt x="54349" y="2069"/>
                    <a:pt x="64603" y="-9"/>
                    <a:pt x="74958" y="47"/>
                  </a:cubicBezTo>
                  <a:cubicBezTo>
                    <a:pt x="86463" y="-355"/>
                    <a:pt x="97912" y="1822"/>
                    <a:pt x="108465" y="6420"/>
                  </a:cubicBezTo>
                  <a:cubicBezTo>
                    <a:pt x="117361" y="10767"/>
                    <a:pt x="125308" y="16831"/>
                    <a:pt x="131849" y="24265"/>
                  </a:cubicBezTo>
                  <a:lnTo>
                    <a:pt x="107141" y="50859"/>
                  </a:lnTo>
                  <a:cubicBezTo>
                    <a:pt x="102943" y="46410"/>
                    <a:pt x="98161" y="42551"/>
                    <a:pt x="92924" y="39388"/>
                  </a:cubicBezTo>
                  <a:cubicBezTo>
                    <a:pt x="87316" y="36395"/>
                    <a:pt x="81017" y="34932"/>
                    <a:pt x="74663" y="35148"/>
                  </a:cubicBezTo>
                  <a:cubicBezTo>
                    <a:pt x="69853" y="35097"/>
                    <a:pt x="65093" y="36136"/>
                    <a:pt x="60741" y="38187"/>
                  </a:cubicBezTo>
                  <a:cubicBezTo>
                    <a:pt x="56609" y="40257"/>
                    <a:pt x="52914" y="43103"/>
                    <a:pt x="49858" y="46570"/>
                  </a:cubicBezTo>
                  <a:cubicBezTo>
                    <a:pt x="46708" y="50213"/>
                    <a:pt x="44265" y="54410"/>
                    <a:pt x="42652" y="58948"/>
                  </a:cubicBezTo>
                  <a:cubicBezTo>
                    <a:pt x="40984" y="63772"/>
                    <a:pt x="40155" y="68846"/>
                    <a:pt x="40201" y="73949"/>
                  </a:cubicBezTo>
                  <a:lnTo>
                    <a:pt x="40201" y="74488"/>
                  </a:lnTo>
                  <a:cubicBezTo>
                    <a:pt x="40143" y="79721"/>
                    <a:pt x="40971" y="84926"/>
                    <a:pt x="42652" y="89882"/>
                  </a:cubicBezTo>
                  <a:cubicBezTo>
                    <a:pt x="44229" y="94505"/>
                    <a:pt x="46731" y="98758"/>
                    <a:pt x="50005" y="102383"/>
                  </a:cubicBezTo>
                  <a:cubicBezTo>
                    <a:pt x="53197" y="105931"/>
                    <a:pt x="57085" y="108785"/>
                    <a:pt x="61427" y="110765"/>
                  </a:cubicBezTo>
                  <a:cubicBezTo>
                    <a:pt x="66112" y="112833"/>
                    <a:pt x="71186" y="113870"/>
                    <a:pt x="76306" y="113805"/>
                  </a:cubicBezTo>
                  <a:cubicBezTo>
                    <a:pt x="82508" y="113972"/>
                    <a:pt x="88649" y="112555"/>
                    <a:pt x="94150" y="109687"/>
                  </a:cubicBezTo>
                  <a:cubicBezTo>
                    <a:pt x="99581" y="106655"/>
                    <a:pt x="104612" y="102958"/>
                    <a:pt x="109127" y="98681"/>
                  </a:cubicBezTo>
                  <a:lnTo>
                    <a:pt x="132927" y="122482"/>
                  </a:lnTo>
                  <a:cubicBezTo>
                    <a:pt x="126085" y="130005"/>
                    <a:pt x="118042" y="136341"/>
                    <a:pt x="109127" y="141233"/>
                  </a:cubicBezTo>
                  <a:cubicBezTo>
                    <a:pt x="98339" y="146612"/>
                    <a:pt x="86365" y="149176"/>
                    <a:pt x="74320" y="1486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5" name="Freeform 924">
              <a:extLst>
                <a:ext uri="{FF2B5EF4-FFF2-40B4-BE49-F238E27FC236}">
                  <a16:creationId xmlns:a16="http://schemas.microsoft.com/office/drawing/2014/main" id="{586C3FCC-073D-D113-A1D0-1A9CB984580C}"/>
                </a:ext>
              </a:extLst>
            </p:cNvPr>
            <p:cNvSpPr/>
            <p:nvPr/>
          </p:nvSpPr>
          <p:spPr>
            <a:xfrm>
              <a:off x="8021473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127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127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BF0864EA-5384-1A55-AB9C-4BE2162F8D91}"/>
                </a:ext>
              </a:extLst>
            </p:cNvPr>
            <p:cNvSpPr/>
            <p:nvPr/>
          </p:nvSpPr>
          <p:spPr>
            <a:xfrm>
              <a:off x="8092420" y="3733261"/>
              <a:ext cx="131304" cy="146601"/>
            </a:xfrm>
            <a:custGeom>
              <a:avLst/>
              <a:gdLst>
                <a:gd name="connsiteX0" fmla="*/ 48913 w 131304"/>
                <a:gd name="connsiteY0" fmla="*/ 146554 h 146601"/>
                <a:gd name="connsiteX1" fmla="*/ 29942 w 131304"/>
                <a:gd name="connsiteY1" fmla="*/ 143759 h 146601"/>
                <a:gd name="connsiteX2" fmla="*/ 14352 w 131304"/>
                <a:gd name="connsiteY2" fmla="*/ 135376 h 146601"/>
                <a:gd name="connsiteX3" fmla="*/ 3886 w 131304"/>
                <a:gd name="connsiteY3" fmla="*/ 121674 h 146601"/>
                <a:gd name="connsiteX4" fmla="*/ 13 w 131304"/>
                <a:gd name="connsiteY4" fmla="*/ 102948 h 146601"/>
                <a:gd name="connsiteX5" fmla="*/ 13 w 131304"/>
                <a:gd name="connsiteY5" fmla="*/ 102408 h 146601"/>
                <a:gd name="connsiteX6" fmla="*/ 4303 w 131304"/>
                <a:gd name="connsiteY6" fmla="*/ 82235 h 146601"/>
                <a:gd name="connsiteX7" fmla="*/ 16216 w 131304"/>
                <a:gd name="connsiteY7" fmla="*/ 68141 h 146601"/>
                <a:gd name="connsiteX8" fmla="*/ 34060 w 131304"/>
                <a:gd name="connsiteY8" fmla="*/ 59758 h 146601"/>
                <a:gd name="connsiteX9" fmla="*/ 57321 w 131304"/>
                <a:gd name="connsiteY9" fmla="*/ 56964 h 146601"/>
                <a:gd name="connsiteX10" fmla="*/ 76342 w 131304"/>
                <a:gd name="connsiteY10" fmla="*/ 58557 h 146601"/>
                <a:gd name="connsiteX11" fmla="*/ 92177 w 131304"/>
                <a:gd name="connsiteY11" fmla="*/ 62798 h 146601"/>
                <a:gd name="connsiteX12" fmla="*/ 92177 w 131304"/>
                <a:gd name="connsiteY12" fmla="*/ 60347 h 146601"/>
                <a:gd name="connsiteX13" fmla="*/ 84431 w 131304"/>
                <a:gd name="connsiteY13" fmla="*/ 40958 h 146601"/>
                <a:gd name="connsiteX14" fmla="*/ 61586 w 131304"/>
                <a:gd name="connsiteY14" fmla="*/ 34291 h 146601"/>
                <a:gd name="connsiteX15" fmla="*/ 40948 w 131304"/>
                <a:gd name="connsiteY15" fmla="*/ 36325 h 146601"/>
                <a:gd name="connsiteX16" fmla="*/ 22221 w 131304"/>
                <a:gd name="connsiteY16" fmla="*/ 42282 h 146601"/>
                <a:gd name="connsiteX17" fmla="*/ 12171 w 131304"/>
                <a:gd name="connsiteY17" fmla="*/ 11446 h 146601"/>
                <a:gd name="connsiteX18" fmla="*/ 36682 w 131304"/>
                <a:gd name="connsiteY18" fmla="*/ 3186 h 146601"/>
                <a:gd name="connsiteX19" fmla="*/ 67493 w 131304"/>
                <a:gd name="connsiteY19" fmla="*/ 24 h 146601"/>
                <a:gd name="connsiteX20" fmla="*/ 96049 w 131304"/>
                <a:gd name="connsiteY20" fmla="*/ 4142 h 146601"/>
                <a:gd name="connsiteX21" fmla="*/ 115658 w 131304"/>
                <a:gd name="connsiteY21" fmla="*/ 16030 h 146601"/>
                <a:gd name="connsiteX22" fmla="*/ 127546 w 131304"/>
                <a:gd name="connsiteY22" fmla="*/ 35639 h 146601"/>
                <a:gd name="connsiteX23" fmla="*/ 131297 w 131304"/>
                <a:gd name="connsiteY23" fmla="*/ 61597 h 146601"/>
                <a:gd name="connsiteX24" fmla="*/ 131297 w 131304"/>
                <a:gd name="connsiteY24" fmla="*/ 144225 h 146601"/>
                <a:gd name="connsiteX25" fmla="*/ 92078 w 131304"/>
                <a:gd name="connsiteY25" fmla="*/ 144225 h 146601"/>
                <a:gd name="connsiteX26" fmla="*/ 92078 w 131304"/>
                <a:gd name="connsiteY26" fmla="*/ 128807 h 146601"/>
                <a:gd name="connsiteX27" fmla="*/ 74234 w 131304"/>
                <a:gd name="connsiteY27" fmla="*/ 141945 h 146601"/>
                <a:gd name="connsiteX28" fmla="*/ 48913 w 131304"/>
                <a:gd name="connsiteY28" fmla="*/ 146553 h 146601"/>
                <a:gd name="connsiteX29" fmla="*/ 61169 w 131304"/>
                <a:gd name="connsiteY29" fmla="*/ 118659 h 146601"/>
                <a:gd name="connsiteX30" fmla="*/ 84137 w 131304"/>
                <a:gd name="connsiteY30" fmla="*/ 111747 h 146601"/>
                <a:gd name="connsiteX31" fmla="*/ 92765 w 131304"/>
                <a:gd name="connsiteY31" fmla="*/ 93903 h 146601"/>
                <a:gd name="connsiteX32" fmla="*/ 92765 w 131304"/>
                <a:gd name="connsiteY32" fmla="*/ 86697 h 146601"/>
                <a:gd name="connsiteX33" fmla="*/ 80877 w 131304"/>
                <a:gd name="connsiteY33" fmla="*/ 82824 h 146601"/>
                <a:gd name="connsiteX34" fmla="*/ 66881 w 131304"/>
                <a:gd name="connsiteY34" fmla="*/ 81402 h 146601"/>
                <a:gd name="connsiteX35" fmla="*/ 46438 w 131304"/>
                <a:gd name="connsiteY35" fmla="*/ 86476 h 146601"/>
                <a:gd name="connsiteX36" fmla="*/ 38864 w 131304"/>
                <a:gd name="connsiteY36" fmla="*/ 100987 h 146601"/>
                <a:gd name="connsiteX37" fmla="*/ 38864 w 131304"/>
                <a:gd name="connsiteY37" fmla="*/ 101526 h 146601"/>
                <a:gd name="connsiteX38" fmla="*/ 44820 w 131304"/>
                <a:gd name="connsiteY38" fmla="*/ 114296 h 146601"/>
                <a:gd name="connsiteX39" fmla="*/ 61169 w 131304"/>
                <a:gd name="connsiteY39" fmla="*/ 118831 h 14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304" h="146601">
                  <a:moveTo>
                    <a:pt x="48913" y="146554"/>
                  </a:moveTo>
                  <a:cubicBezTo>
                    <a:pt x="42485" y="146584"/>
                    <a:pt x="36089" y="145642"/>
                    <a:pt x="29942" y="143759"/>
                  </a:cubicBezTo>
                  <a:cubicBezTo>
                    <a:pt x="24237" y="142036"/>
                    <a:pt x="18935" y="139185"/>
                    <a:pt x="14352" y="135376"/>
                  </a:cubicBezTo>
                  <a:cubicBezTo>
                    <a:pt x="9911" y="131622"/>
                    <a:pt x="6340" y="126947"/>
                    <a:pt x="3886" y="121674"/>
                  </a:cubicBezTo>
                  <a:cubicBezTo>
                    <a:pt x="1215" y="115799"/>
                    <a:pt x="-108" y="109401"/>
                    <a:pt x="13" y="102948"/>
                  </a:cubicBezTo>
                  <a:lnTo>
                    <a:pt x="13" y="102408"/>
                  </a:lnTo>
                  <a:cubicBezTo>
                    <a:pt x="-157" y="95441"/>
                    <a:pt x="1312" y="88531"/>
                    <a:pt x="4303" y="82235"/>
                  </a:cubicBezTo>
                  <a:cubicBezTo>
                    <a:pt x="7065" y="76636"/>
                    <a:pt x="11155" y="71798"/>
                    <a:pt x="16216" y="68141"/>
                  </a:cubicBezTo>
                  <a:cubicBezTo>
                    <a:pt x="21581" y="64246"/>
                    <a:pt x="27636" y="61401"/>
                    <a:pt x="34060" y="59758"/>
                  </a:cubicBezTo>
                  <a:cubicBezTo>
                    <a:pt x="41661" y="57825"/>
                    <a:pt x="49480" y="56886"/>
                    <a:pt x="57321" y="56964"/>
                  </a:cubicBezTo>
                  <a:cubicBezTo>
                    <a:pt x="63698" y="56881"/>
                    <a:pt x="70068" y="57415"/>
                    <a:pt x="76342" y="58557"/>
                  </a:cubicBezTo>
                  <a:cubicBezTo>
                    <a:pt x="81704" y="59639"/>
                    <a:pt x="86992" y="61055"/>
                    <a:pt x="92177" y="62798"/>
                  </a:cubicBezTo>
                  <a:lnTo>
                    <a:pt x="92177" y="60347"/>
                  </a:lnTo>
                  <a:cubicBezTo>
                    <a:pt x="92639" y="53048"/>
                    <a:pt x="89794" y="45929"/>
                    <a:pt x="84431" y="40958"/>
                  </a:cubicBezTo>
                  <a:cubicBezTo>
                    <a:pt x="77848" y="36096"/>
                    <a:pt x="69751" y="33733"/>
                    <a:pt x="61586" y="34291"/>
                  </a:cubicBezTo>
                  <a:cubicBezTo>
                    <a:pt x="54654" y="34233"/>
                    <a:pt x="47735" y="34915"/>
                    <a:pt x="40948" y="36325"/>
                  </a:cubicBezTo>
                  <a:cubicBezTo>
                    <a:pt x="34572" y="37865"/>
                    <a:pt x="28315" y="39856"/>
                    <a:pt x="22221" y="42282"/>
                  </a:cubicBezTo>
                  <a:lnTo>
                    <a:pt x="12171" y="11446"/>
                  </a:lnTo>
                  <a:cubicBezTo>
                    <a:pt x="20102" y="8029"/>
                    <a:pt x="28300" y="5266"/>
                    <a:pt x="36682" y="3186"/>
                  </a:cubicBezTo>
                  <a:cubicBezTo>
                    <a:pt x="46786" y="885"/>
                    <a:pt x="57133" y="-177"/>
                    <a:pt x="67493" y="24"/>
                  </a:cubicBezTo>
                  <a:cubicBezTo>
                    <a:pt x="77174" y="-195"/>
                    <a:pt x="86824" y="1197"/>
                    <a:pt x="96049" y="4142"/>
                  </a:cubicBezTo>
                  <a:cubicBezTo>
                    <a:pt x="103412" y="6545"/>
                    <a:pt x="110122" y="10613"/>
                    <a:pt x="115658" y="16030"/>
                  </a:cubicBezTo>
                  <a:cubicBezTo>
                    <a:pt x="121154" y="21504"/>
                    <a:pt x="125234" y="28234"/>
                    <a:pt x="127546" y="35639"/>
                  </a:cubicBezTo>
                  <a:cubicBezTo>
                    <a:pt x="130149" y="44042"/>
                    <a:pt x="131415" y="52801"/>
                    <a:pt x="131297" y="61597"/>
                  </a:cubicBezTo>
                  <a:lnTo>
                    <a:pt x="131297" y="144225"/>
                  </a:lnTo>
                  <a:lnTo>
                    <a:pt x="92078" y="144225"/>
                  </a:lnTo>
                  <a:lnTo>
                    <a:pt x="92078" y="128807"/>
                  </a:lnTo>
                  <a:cubicBezTo>
                    <a:pt x="87074" y="134342"/>
                    <a:pt x="81005" y="138811"/>
                    <a:pt x="74234" y="141945"/>
                  </a:cubicBezTo>
                  <a:cubicBezTo>
                    <a:pt x="66237" y="145331"/>
                    <a:pt x="57591" y="146905"/>
                    <a:pt x="48913" y="146553"/>
                  </a:cubicBezTo>
                  <a:close/>
                  <a:moveTo>
                    <a:pt x="61169" y="118659"/>
                  </a:moveTo>
                  <a:cubicBezTo>
                    <a:pt x="69393" y="119076"/>
                    <a:pt x="77509" y="116634"/>
                    <a:pt x="84137" y="111747"/>
                  </a:cubicBezTo>
                  <a:cubicBezTo>
                    <a:pt x="89673" y="107499"/>
                    <a:pt x="92873" y="100881"/>
                    <a:pt x="92765" y="93903"/>
                  </a:cubicBezTo>
                  <a:lnTo>
                    <a:pt x="92765" y="86697"/>
                  </a:lnTo>
                  <a:cubicBezTo>
                    <a:pt x="88939" y="85018"/>
                    <a:pt x="84957" y="83721"/>
                    <a:pt x="80877" y="82824"/>
                  </a:cubicBezTo>
                  <a:cubicBezTo>
                    <a:pt x="76274" y="81861"/>
                    <a:pt x="71583" y="81385"/>
                    <a:pt x="66881" y="81402"/>
                  </a:cubicBezTo>
                  <a:cubicBezTo>
                    <a:pt x="59710" y="80986"/>
                    <a:pt x="52582" y="82755"/>
                    <a:pt x="46438" y="86476"/>
                  </a:cubicBezTo>
                  <a:cubicBezTo>
                    <a:pt x="41522" y="89631"/>
                    <a:pt x="38642" y="95150"/>
                    <a:pt x="38864" y="100987"/>
                  </a:cubicBezTo>
                  <a:lnTo>
                    <a:pt x="38864" y="101526"/>
                  </a:lnTo>
                  <a:cubicBezTo>
                    <a:pt x="38594" y="106510"/>
                    <a:pt x="40828" y="111301"/>
                    <a:pt x="44820" y="114296"/>
                  </a:cubicBezTo>
                  <a:cubicBezTo>
                    <a:pt x="49617" y="117578"/>
                    <a:pt x="55368" y="119173"/>
                    <a:pt x="61169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B70140E4-C20A-1AB8-DBA0-4D7AC462BC4E}"/>
                </a:ext>
              </a:extLst>
            </p:cNvPr>
            <p:cNvSpPr/>
            <p:nvPr/>
          </p:nvSpPr>
          <p:spPr>
            <a:xfrm>
              <a:off x="2824945" y="2819890"/>
              <a:ext cx="2451" cy="1220670"/>
            </a:xfrm>
            <a:custGeom>
              <a:avLst/>
              <a:gdLst>
                <a:gd name="connsiteX0" fmla="*/ 0 w 2451"/>
                <a:gd name="connsiteY0" fmla="*/ 0 h 1220670"/>
                <a:gd name="connsiteX1" fmla="*/ 0 w 2451"/>
                <a:gd name="connsiteY1" fmla="*/ 1220671 h 122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1" h="1220670">
                  <a:moveTo>
                    <a:pt x="0" y="0"/>
                  </a:moveTo>
                  <a:lnTo>
                    <a:pt x="0" y="1220671"/>
                  </a:lnTo>
                </a:path>
              </a:pathLst>
            </a:custGeom>
            <a:ln w="2451" cap="flat">
              <a:solidFill>
                <a:srgbClr val="D2131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22500219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s slide_presenters-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Rectangle 584">
            <a:extLst>
              <a:ext uri="{FF2B5EF4-FFF2-40B4-BE49-F238E27FC236}">
                <a16:creationId xmlns:a16="http://schemas.microsoft.com/office/drawing/2014/main" id="{D857445F-AF1F-05C9-FCFB-9B5875C19B4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4" name="Freeform 553">
            <a:extLst>
              <a:ext uri="{FF2B5EF4-FFF2-40B4-BE49-F238E27FC236}">
                <a16:creationId xmlns:a16="http://schemas.microsoft.com/office/drawing/2014/main" id="{C7544A96-606A-5368-36E0-59C55796C67D}"/>
              </a:ext>
            </a:extLst>
          </p:cNvPr>
          <p:cNvSpPr/>
          <p:nvPr userDrawn="1"/>
        </p:nvSpPr>
        <p:spPr>
          <a:xfrm>
            <a:off x="0" y="0"/>
            <a:ext cx="8274262" cy="6858000"/>
          </a:xfrm>
          <a:custGeom>
            <a:avLst/>
            <a:gdLst>
              <a:gd name="connsiteX0" fmla="*/ 0 w 8274262"/>
              <a:gd name="connsiteY0" fmla="*/ 0 h 6844392"/>
              <a:gd name="connsiteX1" fmla="*/ 5372025 w 8274262"/>
              <a:gd name="connsiteY1" fmla="*/ 0 h 6844392"/>
              <a:gd name="connsiteX2" fmla="*/ 5428036 w 8274262"/>
              <a:gd name="connsiteY2" fmla="*/ 17929 h 6844392"/>
              <a:gd name="connsiteX3" fmla="*/ 6709988 w 8274262"/>
              <a:gd name="connsiteY3" fmla="*/ 1882588 h 6844392"/>
              <a:gd name="connsiteX4" fmla="*/ 6216930 w 8274262"/>
              <a:gd name="connsiteY4" fmla="*/ 3621741 h 6844392"/>
              <a:gd name="connsiteX5" fmla="*/ 6405189 w 8274262"/>
              <a:gd name="connsiteY5" fmla="*/ 5217459 h 6844392"/>
              <a:gd name="connsiteX6" fmla="*/ 7705071 w 8274262"/>
              <a:gd name="connsiteY6" fmla="*/ 6113930 h 6844392"/>
              <a:gd name="connsiteX7" fmla="*/ 8271821 w 8274262"/>
              <a:gd name="connsiteY7" fmla="*/ 6833232 h 6844392"/>
              <a:gd name="connsiteX8" fmla="*/ 8269523 w 8274262"/>
              <a:gd name="connsiteY8" fmla="*/ 6844392 h 6844392"/>
              <a:gd name="connsiteX9" fmla="*/ 0 w 8274262"/>
              <a:gd name="connsiteY9" fmla="*/ 6844392 h 6844392"/>
              <a:gd name="connsiteX10" fmla="*/ 0 w 8274262"/>
              <a:gd name="connsiteY10" fmla="*/ 0 h 684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4262" h="6844392">
                <a:moveTo>
                  <a:pt x="0" y="0"/>
                </a:moveTo>
                <a:lnTo>
                  <a:pt x="5372025" y="0"/>
                </a:lnTo>
                <a:lnTo>
                  <a:pt x="5428036" y="17929"/>
                </a:lnTo>
                <a:cubicBezTo>
                  <a:pt x="6234859" y="333188"/>
                  <a:pt x="6578506" y="1281953"/>
                  <a:pt x="6709988" y="1882588"/>
                </a:cubicBezTo>
                <a:cubicBezTo>
                  <a:pt x="6841470" y="2483223"/>
                  <a:pt x="6624825" y="2791011"/>
                  <a:pt x="6216930" y="3621741"/>
                </a:cubicBezTo>
                <a:cubicBezTo>
                  <a:pt x="5889719" y="4219389"/>
                  <a:pt x="6157166" y="4802094"/>
                  <a:pt x="6405189" y="5217459"/>
                </a:cubicBezTo>
                <a:cubicBezTo>
                  <a:pt x="6653212" y="5632824"/>
                  <a:pt x="7364412" y="5961530"/>
                  <a:pt x="7705071" y="6113930"/>
                </a:cubicBezTo>
                <a:cubicBezTo>
                  <a:pt x="7907338" y="6204417"/>
                  <a:pt x="8309236" y="6534569"/>
                  <a:pt x="8271821" y="6833232"/>
                </a:cubicBezTo>
                <a:lnTo>
                  <a:pt x="8269523" y="6844392"/>
                </a:lnTo>
                <a:lnTo>
                  <a:pt x="0" y="684439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>
              <a:solidFill>
                <a:schemeClr val="accent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0D3DAC-7B1A-1FD4-5486-FA9B2AA41A28}"/>
              </a:ext>
            </a:extLst>
          </p:cNvPr>
          <p:cNvSpPr txBox="1"/>
          <p:nvPr userDrawn="1"/>
        </p:nvSpPr>
        <p:spPr>
          <a:xfrm>
            <a:off x="426242" y="969380"/>
            <a:ext cx="57634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3600" b="1" dirty="0">
                <a:solidFill>
                  <a:schemeClr val="accent1"/>
                </a:solidFill>
              </a:rPr>
              <a:t>We’re thinking in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A7F0A96-41DA-56DB-E59E-A8210CE80F71}"/>
              </a:ext>
            </a:extLst>
          </p:cNvPr>
          <p:cNvSpPr txBox="1"/>
          <p:nvPr userDrawn="1"/>
        </p:nvSpPr>
        <p:spPr>
          <a:xfrm>
            <a:off x="426242" y="1522901"/>
            <a:ext cx="25075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1800" i="1" dirty="0">
                <a:solidFill>
                  <a:schemeClr val="accent1"/>
                </a:solidFill>
              </a:rPr>
              <a:t>Thanks | </a:t>
            </a:r>
            <a:r>
              <a:rPr lang="en-GB" sz="1800" i="1" dirty="0" err="1">
                <a:solidFill>
                  <a:schemeClr val="accent1"/>
                </a:solidFill>
              </a:rPr>
              <a:t>Gràcies</a:t>
            </a:r>
            <a:endParaRPr lang="en-GB" sz="1800" i="1" dirty="0">
              <a:solidFill>
                <a:schemeClr val="accent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F282C3C-88D1-8B08-2693-E82EB1E751AA}"/>
              </a:ext>
            </a:extLst>
          </p:cNvPr>
          <p:cNvGrpSpPr/>
          <p:nvPr userDrawn="1"/>
        </p:nvGrpSpPr>
        <p:grpSpPr>
          <a:xfrm>
            <a:off x="3938558" y="877524"/>
            <a:ext cx="1187016" cy="865902"/>
            <a:chOff x="6395687" y="619004"/>
            <a:chExt cx="1262917" cy="92127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C96C24C-422A-4D28-1C16-FD71F95D0EB0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A7FB79A-869D-7582-F832-0577B660FEF3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B3F4C76-9181-6836-4F02-67FA42188798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30B1B22-B3D7-922E-7CB6-F10FE929AC83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BE28EDA-ACC3-9F54-9493-53395C4FDC15}"/>
              </a:ext>
            </a:extLst>
          </p:cNvPr>
          <p:cNvSpPr txBox="1"/>
          <p:nvPr userDrawn="1"/>
        </p:nvSpPr>
        <p:spPr>
          <a:xfrm>
            <a:off x="407988" y="2503230"/>
            <a:ext cx="4717585" cy="1092826"/>
          </a:xfrm>
          <a:prstGeom prst="rect">
            <a:avLst/>
          </a:prstGeom>
          <a:noFill/>
        </p:spPr>
        <p:txBody>
          <a:bodyPr wrap="square" numCol="2" rtlCol="0">
            <a:noAutofit/>
          </a:bodyPr>
          <a:lstStyle/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Project Coordinators</a:t>
            </a:r>
          </a:p>
          <a:p>
            <a:pPr algn="l"/>
            <a:r>
              <a:rPr lang="en-GB" sz="1200" dirty="0" err="1">
                <a:latin typeface="Candara" panose="020E0502030303020204" pitchFamily="34" charset="0"/>
              </a:rPr>
              <a:t>Jaume</a:t>
            </a:r>
            <a:r>
              <a:rPr lang="en-GB" sz="1200" dirty="0">
                <a:latin typeface="Candara" panose="020E0502030303020204" pitchFamily="34" charset="0"/>
              </a:rPr>
              <a:t> Pérez-Sánchez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2"/>
              </a:rPr>
              <a:t>jaime.perez.sanchez@csic.es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r>
              <a:rPr lang="en-GB" sz="1200" dirty="0">
                <a:latin typeface="Candara" panose="020E0502030303020204" pitchFamily="34" charset="0"/>
              </a:rPr>
              <a:t>Carlos Valle Pérez 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3"/>
              </a:rPr>
              <a:t>carlos.valle@ua.es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Project Manager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4"/>
              </a:rPr>
              <a:t>email@email.com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Communication and Press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4"/>
              </a:rPr>
              <a:t>email@email.com</a:t>
            </a:r>
            <a:r>
              <a:rPr lang="en-GB" sz="1050" dirty="0">
                <a:latin typeface="Candara" panose="020E0502030303020204" pitchFamily="34" charset="0"/>
              </a:rPr>
              <a:t>	</a:t>
            </a: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74AE79A4-5190-3D10-C8EF-D15ED941B494}"/>
              </a:ext>
            </a:extLst>
          </p:cNvPr>
          <p:cNvSpPr/>
          <p:nvPr userDrawn="1"/>
        </p:nvSpPr>
        <p:spPr>
          <a:xfrm>
            <a:off x="331737" y="5956015"/>
            <a:ext cx="57544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900" dirty="0">
                <a:solidFill>
                  <a:schemeClr val="tx1"/>
                </a:solidFill>
              </a:rPr>
              <a:t>This study forms part of the </a:t>
            </a:r>
            <a:r>
              <a:rPr lang="en-GB" sz="900" dirty="0" err="1">
                <a:solidFill>
                  <a:schemeClr val="tx1"/>
                </a:solidFill>
              </a:rPr>
              <a:t>ThinkInAzul</a:t>
            </a:r>
            <a:r>
              <a:rPr lang="en-GB" sz="900" dirty="0">
                <a:solidFill>
                  <a:schemeClr val="tx1"/>
                </a:solidFill>
              </a:rPr>
              <a:t> programme and was supported by MCIN with funding from European Union </a:t>
            </a:r>
            <a:r>
              <a:rPr lang="en-GB" sz="900" dirty="0" err="1">
                <a:solidFill>
                  <a:schemeClr val="tx1"/>
                </a:solidFill>
              </a:rPr>
              <a:t>NextGenerationEU</a:t>
            </a:r>
            <a:r>
              <a:rPr lang="en-GB" sz="900" dirty="0">
                <a:solidFill>
                  <a:schemeClr val="tx1"/>
                </a:solidFill>
              </a:rPr>
              <a:t> (PRTR-C17.I1) and by </a:t>
            </a:r>
            <a:r>
              <a:rPr lang="en-GB" sz="900" i="1" dirty="0" err="1">
                <a:solidFill>
                  <a:schemeClr val="tx1"/>
                </a:solidFill>
              </a:rPr>
              <a:t>Generalitat</a:t>
            </a:r>
            <a:r>
              <a:rPr lang="en-GB" sz="900" i="1" dirty="0">
                <a:solidFill>
                  <a:schemeClr val="tx1"/>
                </a:solidFill>
              </a:rPr>
              <a:t> </a:t>
            </a:r>
            <a:r>
              <a:rPr lang="en-GB" sz="900" i="1" dirty="0" err="1">
                <a:solidFill>
                  <a:schemeClr val="tx1"/>
                </a:solidFill>
              </a:rPr>
              <a:t>Valenciana</a:t>
            </a:r>
            <a:endParaRPr lang="en-GB" sz="900" dirty="0">
              <a:solidFill>
                <a:schemeClr val="tx1"/>
              </a:solidFill>
              <a:latin typeface="Accura"/>
            </a:endParaRPr>
          </a:p>
        </p:txBody>
      </p:sp>
      <p:sp>
        <p:nvSpPr>
          <p:cNvPr id="542" name="Text Placeholder 2">
            <a:extLst>
              <a:ext uri="{FF2B5EF4-FFF2-40B4-BE49-F238E27FC236}">
                <a16:creationId xmlns:a16="http://schemas.microsoft.com/office/drawing/2014/main" id="{0F9093ED-6D49-371B-DB85-5961D8D77D95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888940" y="3184927"/>
            <a:ext cx="3968097" cy="394428"/>
          </a:xfrm>
        </p:spPr>
        <p:txBody>
          <a:bodyPr bIns="0" anchor="b">
            <a:normAutofit/>
          </a:bodyPr>
          <a:lstStyle>
            <a:lvl1pPr marL="0" indent="0" algn="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Presenters’ names</a:t>
            </a:r>
          </a:p>
        </p:txBody>
      </p:sp>
      <p:sp>
        <p:nvSpPr>
          <p:cNvPr id="543" name="Text Placeholder 2">
            <a:extLst>
              <a:ext uri="{FF2B5EF4-FFF2-40B4-BE49-F238E27FC236}">
                <a16:creationId xmlns:a16="http://schemas.microsoft.com/office/drawing/2014/main" id="{21E0C35B-5BA8-24C1-9468-71A8641D1986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7888940" y="3605057"/>
            <a:ext cx="3968097" cy="335489"/>
          </a:xfrm>
        </p:spPr>
        <p:txBody>
          <a:bodyPr>
            <a:normAutofit/>
          </a:bodyPr>
          <a:lstStyle>
            <a:lvl1pPr marL="0" indent="0" algn="r">
              <a:buNone/>
              <a:defRPr sz="18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Affiliation/Job titles</a:t>
            </a:r>
          </a:p>
        </p:txBody>
      </p:sp>
      <p:sp>
        <p:nvSpPr>
          <p:cNvPr id="544" name="Picture Placeholder 49">
            <a:extLst>
              <a:ext uri="{FF2B5EF4-FFF2-40B4-BE49-F238E27FC236}">
                <a16:creationId xmlns:a16="http://schemas.microsoft.com/office/drawing/2014/main" id="{951BB1CD-E7DD-7A95-A3AE-24E764A6088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685622" y="4158705"/>
            <a:ext cx="2171416" cy="853376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584" name="Picture Placeholder 3">
            <a:extLst>
              <a:ext uri="{FF2B5EF4-FFF2-40B4-BE49-F238E27FC236}">
                <a16:creationId xmlns:a16="http://schemas.microsoft.com/office/drawing/2014/main" id="{6311ACD0-F0EC-169B-742D-E9B5C65C703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337723" y="1615711"/>
            <a:ext cx="1519315" cy="1515521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GB" noProof="0" dirty="0"/>
          </a:p>
        </p:txBody>
      </p:sp>
      <p:sp>
        <p:nvSpPr>
          <p:cNvPr id="546" name="Rectangle 545">
            <a:extLst>
              <a:ext uri="{FF2B5EF4-FFF2-40B4-BE49-F238E27FC236}">
                <a16:creationId xmlns:a16="http://schemas.microsoft.com/office/drawing/2014/main" id="{FD586E7C-BF08-308C-30C0-7E711EC08C7C}"/>
              </a:ext>
            </a:extLst>
          </p:cNvPr>
          <p:cNvSpPr/>
          <p:nvPr userDrawn="1"/>
        </p:nvSpPr>
        <p:spPr>
          <a:xfrm>
            <a:off x="426242" y="4098987"/>
            <a:ext cx="6281342" cy="926309"/>
          </a:xfrm>
          <a:prstGeom prst="rect">
            <a:avLst/>
          </a:prstGeom>
          <a:solidFill>
            <a:srgbClr val="FFFFFF">
              <a:alpha val="53442"/>
            </a:srgbClr>
          </a:solidFill>
          <a:ln w="63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48" name="Group 547">
            <a:extLst>
              <a:ext uri="{FF2B5EF4-FFF2-40B4-BE49-F238E27FC236}">
                <a16:creationId xmlns:a16="http://schemas.microsoft.com/office/drawing/2014/main" id="{D4BB11A3-F938-22E7-991B-65708A536FC0}"/>
              </a:ext>
            </a:extLst>
          </p:cNvPr>
          <p:cNvGrpSpPr/>
          <p:nvPr userDrawn="1"/>
        </p:nvGrpSpPr>
        <p:grpSpPr>
          <a:xfrm>
            <a:off x="5770913" y="4469667"/>
            <a:ext cx="741774" cy="181691"/>
            <a:chOff x="8314769" y="3086750"/>
            <a:chExt cx="893722" cy="218909"/>
          </a:xfrm>
        </p:grpSpPr>
        <p:sp>
          <p:nvSpPr>
            <p:cNvPr id="992" name="Freeform 991">
              <a:extLst>
                <a:ext uri="{FF2B5EF4-FFF2-40B4-BE49-F238E27FC236}">
                  <a16:creationId xmlns:a16="http://schemas.microsoft.com/office/drawing/2014/main" id="{4956FBB9-F273-6EA0-6EEF-B75AB60B9034}"/>
                </a:ext>
              </a:extLst>
            </p:cNvPr>
            <p:cNvSpPr/>
            <p:nvPr/>
          </p:nvSpPr>
          <p:spPr>
            <a:xfrm>
              <a:off x="8314977" y="3280966"/>
              <a:ext cx="24384" cy="23917"/>
            </a:xfrm>
            <a:custGeom>
              <a:avLst/>
              <a:gdLst>
                <a:gd name="connsiteX0" fmla="*/ 24384 w 24384"/>
                <a:gd name="connsiteY0" fmla="*/ 20096 h 23917"/>
                <a:gd name="connsiteX1" fmla="*/ 23842 w 24384"/>
                <a:gd name="connsiteY1" fmla="*/ 20494 h 23917"/>
                <a:gd name="connsiteX2" fmla="*/ 23211 w 24384"/>
                <a:gd name="connsiteY2" fmla="*/ 20185 h 23917"/>
                <a:gd name="connsiteX3" fmla="*/ 13065 w 24384"/>
                <a:gd name="connsiteY3" fmla="*/ 23918 h 23917"/>
                <a:gd name="connsiteX4" fmla="*/ 0 w 24384"/>
                <a:gd name="connsiteY4" fmla="*/ 11382 h 23917"/>
                <a:gd name="connsiteX5" fmla="*/ 12933 w 24384"/>
                <a:gd name="connsiteY5" fmla="*/ 0 h 23917"/>
                <a:gd name="connsiteX6" fmla="*/ 19459 w 24384"/>
                <a:gd name="connsiteY6" fmla="*/ 1204 h 23917"/>
                <a:gd name="connsiteX7" fmla="*/ 22499 w 24384"/>
                <a:gd name="connsiteY7" fmla="*/ 2402 h 23917"/>
                <a:gd name="connsiteX8" fmla="*/ 23129 w 24384"/>
                <a:gd name="connsiteY8" fmla="*/ 1999 h 23917"/>
                <a:gd name="connsiteX9" fmla="*/ 23628 w 24384"/>
                <a:gd name="connsiteY9" fmla="*/ 2358 h 23917"/>
                <a:gd name="connsiteX10" fmla="*/ 21049 w 24384"/>
                <a:gd name="connsiteY10" fmla="*/ 7119 h 23917"/>
                <a:gd name="connsiteX11" fmla="*/ 20506 w 24384"/>
                <a:gd name="connsiteY11" fmla="*/ 6848 h 23917"/>
                <a:gd name="connsiteX12" fmla="*/ 20714 w 24384"/>
                <a:gd name="connsiteY12" fmla="*/ 6268 h 23917"/>
                <a:gd name="connsiteX13" fmla="*/ 12731 w 24384"/>
                <a:gd name="connsiteY13" fmla="*/ 3027 h 23917"/>
                <a:gd name="connsiteX14" fmla="*/ 3411 w 24384"/>
                <a:gd name="connsiteY14" fmla="*/ 11823 h 23917"/>
                <a:gd name="connsiteX15" fmla="*/ 13501 w 24384"/>
                <a:gd name="connsiteY15" fmla="*/ 20897 h 23917"/>
                <a:gd name="connsiteX16" fmla="*/ 21023 w 24384"/>
                <a:gd name="connsiteY16" fmla="*/ 16805 h 23917"/>
                <a:gd name="connsiteX17" fmla="*/ 20815 w 24384"/>
                <a:gd name="connsiteY17" fmla="*/ 16174 h 23917"/>
                <a:gd name="connsiteX18" fmla="*/ 21357 w 24384"/>
                <a:gd name="connsiteY18" fmla="*/ 15821 h 2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384" h="23917">
                  <a:moveTo>
                    <a:pt x="24384" y="20096"/>
                  </a:moveTo>
                  <a:lnTo>
                    <a:pt x="23842" y="20494"/>
                  </a:lnTo>
                  <a:cubicBezTo>
                    <a:pt x="23699" y="20289"/>
                    <a:pt x="23461" y="20172"/>
                    <a:pt x="23211" y="20185"/>
                  </a:cubicBezTo>
                  <a:cubicBezTo>
                    <a:pt x="22631" y="20185"/>
                    <a:pt x="20014" y="23918"/>
                    <a:pt x="13065" y="23918"/>
                  </a:cubicBezTo>
                  <a:cubicBezTo>
                    <a:pt x="5322" y="23918"/>
                    <a:pt x="0" y="18539"/>
                    <a:pt x="0" y="11382"/>
                  </a:cubicBezTo>
                  <a:cubicBezTo>
                    <a:pt x="0" y="5372"/>
                    <a:pt x="4994" y="0"/>
                    <a:pt x="12933" y="0"/>
                  </a:cubicBezTo>
                  <a:cubicBezTo>
                    <a:pt x="15162" y="16"/>
                    <a:pt x="17371" y="424"/>
                    <a:pt x="19459" y="1204"/>
                  </a:cubicBezTo>
                  <a:cubicBezTo>
                    <a:pt x="21086" y="1778"/>
                    <a:pt x="22039" y="2402"/>
                    <a:pt x="22499" y="2402"/>
                  </a:cubicBezTo>
                  <a:cubicBezTo>
                    <a:pt x="22959" y="2402"/>
                    <a:pt x="22953" y="2226"/>
                    <a:pt x="23129" y="1999"/>
                  </a:cubicBezTo>
                  <a:lnTo>
                    <a:pt x="23628" y="2358"/>
                  </a:lnTo>
                  <a:lnTo>
                    <a:pt x="21049" y="7119"/>
                  </a:lnTo>
                  <a:lnTo>
                    <a:pt x="20506" y="6848"/>
                  </a:lnTo>
                  <a:cubicBezTo>
                    <a:pt x="20633" y="6680"/>
                    <a:pt x="20706" y="6478"/>
                    <a:pt x="20714" y="6268"/>
                  </a:cubicBezTo>
                  <a:cubicBezTo>
                    <a:pt x="20714" y="5291"/>
                    <a:pt x="17139" y="3027"/>
                    <a:pt x="12731" y="3027"/>
                  </a:cubicBezTo>
                  <a:cubicBezTo>
                    <a:pt x="8324" y="3027"/>
                    <a:pt x="3411" y="5675"/>
                    <a:pt x="3411" y="11823"/>
                  </a:cubicBezTo>
                  <a:cubicBezTo>
                    <a:pt x="3411" y="17202"/>
                    <a:pt x="8361" y="20897"/>
                    <a:pt x="13501" y="20897"/>
                  </a:cubicBezTo>
                  <a:cubicBezTo>
                    <a:pt x="17448" y="20897"/>
                    <a:pt x="21023" y="18003"/>
                    <a:pt x="21023" y="16805"/>
                  </a:cubicBezTo>
                  <a:cubicBezTo>
                    <a:pt x="21009" y="16580"/>
                    <a:pt x="20938" y="16363"/>
                    <a:pt x="20815" y="16174"/>
                  </a:cubicBezTo>
                  <a:lnTo>
                    <a:pt x="21357" y="15821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3" name="Freeform 992">
              <a:extLst>
                <a:ext uri="{FF2B5EF4-FFF2-40B4-BE49-F238E27FC236}">
                  <a16:creationId xmlns:a16="http://schemas.microsoft.com/office/drawing/2014/main" id="{53F0200B-CDBF-86EC-65F5-4C06C56EA3BB}"/>
                </a:ext>
              </a:extLst>
            </p:cNvPr>
            <p:cNvSpPr/>
            <p:nvPr/>
          </p:nvSpPr>
          <p:spPr>
            <a:xfrm>
              <a:off x="8342665" y="3284787"/>
              <a:ext cx="20953" cy="20096"/>
            </a:xfrm>
            <a:custGeom>
              <a:avLst/>
              <a:gdLst>
                <a:gd name="connsiteX0" fmla="*/ 20954 w 20953"/>
                <a:gd name="connsiteY0" fmla="*/ 10051 h 20096"/>
                <a:gd name="connsiteX1" fmla="*/ 10474 w 20953"/>
                <a:gd name="connsiteY1" fmla="*/ 20096 h 20096"/>
                <a:gd name="connsiteX2" fmla="*/ 0 w 20953"/>
                <a:gd name="connsiteY2" fmla="*/ 10051 h 20096"/>
                <a:gd name="connsiteX3" fmla="*/ 10474 w 20953"/>
                <a:gd name="connsiteY3" fmla="*/ 0 h 20096"/>
                <a:gd name="connsiteX4" fmla="*/ 20954 w 20953"/>
                <a:gd name="connsiteY4" fmla="*/ 10051 h 20096"/>
                <a:gd name="connsiteX5" fmla="*/ 2743 w 20953"/>
                <a:gd name="connsiteY5" fmla="*/ 10001 h 20096"/>
                <a:gd name="connsiteX6" fmla="*/ 10474 w 20953"/>
                <a:gd name="connsiteY6" fmla="*/ 17612 h 20096"/>
                <a:gd name="connsiteX7" fmla="*/ 18211 w 20953"/>
                <a:gd name="connsiteY7" fmla="*/ 10001 h 20096"/>
                <a:gd name="connsiteX8" fmla="*/ 10474 w 20953"/>
                <a:gd name="connsiteY8" fmla="*/ 2484 h 20096"/>
                <a:gd name="connsiteX9" fmla="*/ 2743 w 20953"/>
                <a:gd name="connsiteY9" fmla="*/ 10001 h 2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53" h="20096">
                  <a:moveTo>
                    <a:pt x="20954" y="10051"/>
                  </a:moveTo>
                  <a:cubicBezTo>
                    <a:pt x="20954" y="15563"/>
                    <a:pt x="16880" y="20096"/>
                    <a:pt x="10474" y="20096"/>
                  </a:cubicBezTo>
                  <a:cubicBezTo>
                    <a:pt x="4067" y="20096"/>
                    <a:pt x="0" y="15563"/>
                    <a:pt x="0" y="10051"/>
                  </a:cubicBezTo>
                  <a:cubicBezTo>
                    <a:pt x="0" y="4540"/>
                    <a:pt x="4073" y="0"/>
                    <a:pt x="10474" y="0"/>
                  </a:cubicBezTo>
                  <a:cubicBezTo>
                    <a:pt x="16874" y="0"/>
                    <a:pt x="20954" y="4534"/>
                    <a:pt x="20954" y="10051"/>
                  </a:cubicBezTo>
                  <a:close/>
                  <a:moveTo>
                    <a:pt x="2743" y="10001"/>
                  </a:moveTo>
                  <a:cubicBezTo>
                    <a:pt x="2743" y="14232"/>
                    <a:pt x="5738" y="17612"/>
                    <a:pt x="10474" y="17612"/>
                  </a:cubicBezTo>
                  <a:cubicBezTo>
                    <a:pt x="15209" y="17612"/>
                    <a:pt x="18211" y="14232"/>
                    <a:pt x="18211" y="10001"/>
                  </a:cubicBezTo>
                  <a:cubicBezTo>
                    <a:pt x="18211" y="5770"/>
                    <a:pt x="15216" y="2484"/>
                    <a:pt x="10474" y="2484"/>
                  </a:cubicBezTo>
                  <a:cubicBezTo>
                    <a:pt x="5732" y="2484"/>
                    <a:pt x="2743" y="5826"/>
                    <a:pt x="2743" y="10001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4" name="Freeform 993">
              <a:extLst>
                <a:ext uri="{FF2B5EF4-FFF2-40B4-BE49-F238E27FC236}">
                  <a16:creationId xmlns:a16="http://schemas.microsoft.com/office/drawing/2014/main" id="{6471C720-379B-AC2C-6E2D-1F92DCDB3BE8}"/>
                </a:ext>
              </a:extLst>
            </p:cNvPr>
            <p:cNvSpPr/>
            <p:nvPr/>
          </p:nvSpPr>
          <p:spPr>
            <a:xfrm>
              <a:off x="8367566" y="3285033"/>
              <a:ext cx="20121" cy="19617"/>
            </a:xfrm>
            <a:custGeom>
              <a:avLst/>
              <a:gdLst>
                <a:gd name="connsiteX0" fmla="*/ 0 w 20121"/>
                <a:gd name="connsiteY0" fmla="*/ 19586 h 19617"/>
                <a:gd name="connsiteX1" fmla="*/ 0 w 20121"/>
                <a:gd name="connsiteY1" fmla="*/ 19050 h 19617"/>
                <a:gd name="connsiteX2" fmla="*/ 1122 w 20121"/>
                <a:gd name="connsiteY2" fmla="*/ 17788 h 19617"/>
                <a:gd name="connsiteX3" fmla="*/ 1122 w 20121"/>
                <a:gd name="connsiteY3" fmla="*/ 1797 h 19617"/>
                <a:gd name="connsiteX4" fmla="*/ 0 w 20121"/>
                <a:gd name="connsiteY4" fmla="*/ 536 h 19617"/>
                <a:gd name="connsiteX5" fmla="*/ 0 w 20121"/>
                <a:gd name="connsiteY5" fmla="*/ 0 h 19617"/>
                <a:gd name="connsiteX6" fmla="*/ 6066 w 20121"/>
                <a:gd name="connsiteY6" fmla="*/ 0 h 19617"/>
                <a:gd name="connsiteX7" fmla="*/ 6066 w 20121"/>
                <a:gd name="connsiteY7" fmla="*/ 536 h 19617"/>
                <a:gd name="connsiteX8" fmla="*/ 4950 w 20121"/>
                <a:gd name="connsiteY8" fmla="*/ 933 h 19617"/>
                <a:gd name="connsiteX9" fmla="*/ 5404 w 20121"/>
                <a:gd name="connsiteY9" fmla="*/ 1690 h 19617"/>
                <a:gd name="connsiteX10" fmla="*/ 16672 w 20121"/>
                <a:gd name="connsiteY10" fmla="*/ 15518 h 19617"/>
                <a:gd name="connsiteX11" fmla="*/ 16672 w 20121"/>
                <a:gd name="connsiteY11" fmla="*/ 1797 h 19617"/>
                <a:gd name="connsiteX12" fmla="*/ 15550 w 20121"/>
                <a:gd name="connsiteY12" fmla="*/ 536 h 19617"/>
                <a:gd name="connsiteX13" fmla="*/ 15550 w 20121"/>
                <a:gd name="connsiteY13" fmla="*/ 0 h 19617"/>
                <a:gd name="connsiteX14" fmla="*/ 20122 w 20121"/>
                <a:gd name="connsiteY14" fmla="*/ 0 h 19617"/>
                <a:gd name="connsiteX15" fmla="*/ 20122 w 20121"/>
                <a:gd name="connsiteY15" fmla="*/ 536 h 19617"/>
                <a:gd name="connsiteX16" fmla="*/ 18999 w 20121"/>
                <a:gd name="connsiteY16" fmla="*/ 1797 h 19617"/>
                <a:gd name="connsiteX17" fmla="*/ 18999 w 20121"/>
                <a:gd name="connsiteY17" fmla="*/ 17807 h 19617"/>
                <a:gd name="connsiteX18" fmla="*/ 20122 w 20121"/>
                <a:gd name="connsiteY18" fmla="*/ 19069 h 19617"/>
                <a:gd name="connsiteX19" fmla="*/ 20122 w 20121"/>
                <a:gd name="connsiteY19" fmla="*/ 19605 h 19617"/>
                <a:gd name="connsiteX20" fmla="*/ 14554 w 20121"/>
                <a:gd name="connsiteY20" fmla="*/ 19605 h 19617"/>
                <a:gd name="connsiteX21" fmla="*/ 14554 w 20121"/>
                <a:gd name="connsiteY21" fmla="*/ 19069 h 19617"/>
                <a:gd name="connsiteX22" fmla="*/ 15714 w 20121"/>
                <a:gd name="connsiteY22" fmla="*/ 18671 h 19617"/>
                <a:gd name="connsiteX23" fmla="*/ 15216 w 20121"/>
                <a:gd name="connsiteY23" fmla="*/ 17870 h 19617"/>
                <a:gd name="connsiteX24" fmla="*/ 3449 w 20121"/>
                <a:gd name="connsiteY24" fmla="*/ 3500 h 19617"/>
                <a:gd name="connsiteX25" fmla="*/ 3449 w 20121"/>
                <a:gd name="connsiteY25" fmla="*/ 17820 h 19617"/>
                <a:gd name="connsiteX26" fmla="*/ 4572 w 20121"/>
                <a:gd name="connsiteY26" fmla="*/ 19081 h 19617"/>
                <a:gd name="connsiteX27" fmla="*/ 4572 w 20121"/>
                <a:gd name="connsiteY27" fmla="*/ 19617 h 1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21" h="19617">
                  <a:moveTo>
                    <a:pt x="0" y="19586"/>
                  </a:moveTo>
                  <a:lnTo>
                    <a:pt x="0" y="19050"/>
                  </a:lnTo>
                  <a:cubicBezTo>
                    <a:pt x="870" y="19050"/>
                    <a:pt x="1122" y="18829"/>
                    <a:pt x="1122" y="17788"/>
                  </a:cubicBezTo>
                  <a:lnTo>
                    <a:pt x="1122" y="1797"/>
                  </a:lnTo>
                  <a:cubicBezTo>
                    <a:pt x="1122" y="776"/>
                    <a:pt x="870" y="536"/>
                    <a:pt x="0" y="536"/>
                  </a:cubicBezTo>
                  <a:lnTo>
                    <a:pt x="0" y="0"/>
                  </a:lnTo>
                  <a:lnTo>
                    <a:pt x="6066" y="0"/>
                  </a:lnTo>
                  <a:lnTo>
                    <a:pt x="6066" y="536"/>
                  </a:lnTo>
                  <a:cubicBezTo>
                    <a:pt x="5196" y="536"/>
                    <a:pt x="4950" y="713"/>
                    <a:pt x="4950" y="933"/>
                  </a:cubicBezTo>
                  <a:cubicBezTo>
                    <a:pt x="4950" y="1154"/>
                    <a:pt x="5114" y="1331"/>
                    <a:pt x="5404" y="1690"/>
                  </a:cubicBezTo>
                  <a:lnTo>
                    <a:pt x="16672" y="15518"/>
                  </a:lnTo>
                  <a:lnTo>
                    <a:pt x="16672" y="1797"/>
                  </a:lnTo>
                  <a:cubicBezTo>
                    <a:pt x="16672" y="776"/>
                    <a:pt x="16420" y="536"/>
                    <a:pt x="15550" y="536"/>
                  </a:cubicBezTo>
                  <a:lnTo>
                    <a:pt x="15550" y="0"/>
                  </a:lnTo>
                  <a:lnTo>
                    <a:pt x="20122" y="0"/>
                  </a:lnTo>
                  <a:lnTo>
                    <a:pt x="20122" y="536"/>
                  </a:lnTo>
                  <a:cubicBezTo>
                    <a:pt x="19251" y="536"/>
                    <a:pt x="18999" y="757"/>
                    <a:pt x="18999" y="1797"/>
                  </a:cubicBezTo>
                  <a:lnTo>
                    <a:pt x="18999" y="17807"/>
                  </a:lnTo>
                  <a:cubicBezTo>
                    <a:pt x="18999" y="18829"/>
                    <a:pt x="19251" y="19069"/>
                    <a:pt x="20122" y="19069"/>
                  </a:cubicBezTo>
                  <a:lnTo>
                    <a:pt x="20122" y="19605"/>
                  </a:lnTo>
                  <a:lnTo>
                    <a:pt x="14554" y="19605"/>
                  </a:lnTo>
                  <a:lnTo>
                    <a:pt x="14554" y="19069"/>
                  </a:lnTo>
                  <a:cubicBezTo>
                    <a:pt x="15632" y="19069"/>
                    <a:pt x="15714" y="18936"/>
                    <a:pt x="15714" y="18671"/>
                  </a:cubicBezTo>
                  <a:cubicBezTo>
                    <a:pt x="15714" y="18406"/>
                    <a:pt x="15512" y="18224"/>
                    <a:pt x="15216" y="17870"/>
                  </a:cubicBezTo>
                  <a:lnTo>
                    <a:pt x="3449" y="3500"/>
                  </a:lnTo>
                  <a:lnTo>
                    <a:pt x="3449" y="17820"/>
                  </a:lnTo>
                  <a:cubicBezTo>
                    <a:pt x="3449" y="18842"/>
                    <a:pt x="3701" y="19081"/>
                    <a:pt x="4572" y="19081"/>
                  </a:cubicBezTo>
                  <a:lnTo>
                    <a:pt x="4572" y="19617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5" name="Freeform 994">
              <a:extLst>
                <a:ext uri="{FF2B5EF4-FFF2-40B4-BE49-F238E27FC236}">
                  <a16:creationId xmlns:a16="http://schemas.microsoft.com/office/drawing/2014/main" id="{8ED05742-0E11-1583-8319-22387AF9FD3F}"/>
                </a:ext>
              </a:extLst>
            </p:cNvPr>
            <p:cNvSpPr/>
            <p:nvPr/>
          </p:nvSpPr>
          <p:spPr>
            <a:xfrm>
              <a:off x="8391635" y="3284794"/>
              <a:ext cx="18381" cy="20077"/>
            </a:xfrm>
            <a:custGeom>
              <a:avLst/>
              <a:gdLst>
                <a:gd name="connsiteX0" fmla="*/ 1621 w 18381"/>
                <a:gd name="connsiteY0" fmla="*/ 14226 h 20077"/>
                <a:gd name="connsiteX1" fmla="*/ 2119 w 18381"/>
                <a:gd name="connsiteY1" fmla="*/ 14358 h 20077"/>
                <a:gd name="connsiteX2" fmla="*/ 2037 w 18381"/>
                <a:gd name="connsiteY2" fmla="*/ 14932 h 20077"/>
                <a:gd name="connsiteX3" fmla="*/ 9730 w 18381"/>
                <a:gd name="connsiteY3" fmla="*/ 17606 h 20077"/>
                <a:gd name="connsiteX4" fmla="*/ 15802 w 18381"/>
                <a:gd name="connsiteY4" fmla="*/ 14453 h 20077"/>
                <a:gd name="connsiteX5" fmla="*/ 870 w 18381"/>
                <a:gd name="connsiteY5" fmla="*/ 6180 h 20077"/>
                <a:gd name="connsiteX6" fmla="*/ 8733 w 18381"/>
                <a:gd name="connsiteY6" fmla="*/ 0 h 20077"/>
                <a:gd name="connsiteX7" fmla="*/ 15966 w 18381"/>
                <a:gd name="connsiteY7" fmla="*/ 1595 h 20077"/>
                <a:gd name="connsiteX8" fmla="*/ 16634 w 18381"/>
                <a:gd name="connsiteY8" fmla="*/ 965 h 20077"/>
                <a:gd name="connsiteX9" fmla="*/ 17170 w 18381"/>
                <a:gd name="connsiteY9" fmla="*/ 1185 h 20077"/>
                <a:gd name="connsiteX10" fmla="*/ 15632 w 18381"/>
                <a:gd name="connsiteY10" fmla="*/ 5543 h 20077"/>
                <a:gd name="connsiteX11" fmla="*/ 15134 w 18381"/>
                <a:gd name="connsiteY11" fmla="*/ 5322 h 20077"/>
                <a:gd name="connsiteX12" fmla="*/ 15216 w 18381"/>
                <a:gd name="connsiteY12" fmla="*/ 4786 h 20077"/>
                <a:gd name="connsiteX13" fmla="*/ 8607 w 18381"/>
                <a:gd name="connsiteY13" fmla="*/ 2478 h 20077"/>
                <a:gd name="connsiteX14" fmla="*/ 3449 w 18381"/>
                <a:gd name="connsiteY14" fmla="*/ 5814 h 20077"/>
                <a:gd name="connsiteX15" fmla="*/ 18381 w 18381"/>
                <a:gd name="connsiteY15" fmla="*/ 13772 h 20077"/>
                <a:gd name="connsiteX16" fmla="*/ 9314 w 18381"/>
                <a:gd name="connsiteY16" fmla="*/ 20077 h 20077"/>
                <a:gd name="connsiteX17" fmla="*/ 1249 w 18381"/>
                <a:gd name="connsiteY17" fmla="*/ 18186 h 20077"/>
                <a:gd name="connsiteX18" fmla="*/ 498 w 18381"/>
                <a:gd name="connsiteY18" fmla="*/ 18854 h 20077"/>
                <a:gd name="connsiteX19" fmla="*/ 0 w 18381"/>
                <a:gd name="connsiteY19" fmla="*/ 18678 h 2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381" h="20077">
                  <a:moveTo>
                    <a:pt x="1621" y="14226"/>
                  </a:moveTo>
                  <a:lnTo>
                    <a:pt x="2119" y="14358"/>
                  </a:lnTo>
                  <a:cubicBezTo>
                    <a:pt x="2073" y="14546"/>
                    <a:pt x="2046" y="14738"/>
                    <a:pt x="2037" y="14932"/>
                  </a:cubicBezTo>
                  <a:cubicBezTo>
                    <a:pt x="2037" y="15909"/>
                    <a:pt x="5738" y="17606"/>
                    <a:pt x="9730" y="17606"/>
                  </a:cubicBezTo>
                  <a:cubicBezTo>
                    <a:pt x="13469" y="17606"/>
                    <a:pt x="15802" y="16445"/>
                    <a:pt x="15802" y="14453"/>
                  </a:cubicBezTo>
                  <a:cubicBezTo>
                    <a:pt x="15802" y="8778"/>
                    <a:pt x="870" y="14409"/>
                    <a:pt x="870" y="6180"/>
                  </a:cubicBezTo>
                  <a:cubicBezTo>
                    <a:pt x="870" y="1690"/>
                    <a:pt x="4572" y="0"/>
                    <a:pt x="8733" y="0"/>
                  </a:cubicBezTo>
                  <a:cubicBezTo>
                    <a:pt x="13097" y="0"/>
                    <a:pt x="15304" y="1595"/>
                    <a:pt x="15966" y="1595"/>
                  </a:cubicBezTo>
                  <a:cubicBezTo>
                    <a:pt x="16218" y="1595"/>
                    <a:pt x="16382" y="1513"/>
                    <a:pt x="16634" y="965"/>
                  </a:cubicBezTo>
                  <a:lnTo>
                    <a:pt x="17170" y="1185"/>
                  </a:lnTo>
                  <a:lnTo>
                    <a:pt x="15632" y="5543"/>
                  </a:lnTo>
                  <a:lnTo>
                    <a:pt x="15134" y="5322"/>
                  </a:lnTo>
                  <a:cubicBezTo>
                    <a:pt x="15194" y="5150"/>
                    <a:pt x="15221" y="4968"/>
                    <a:pt x="15216" y="4786"/>
                  </a:cubicBezTo>
                  <a:cubicBezTo>
                    <a:pt x="15216" y="3853"/>
                    <a:pt x="11893" y="2478"/>
                    <a:pt x="8607" y="2478"/>
                  </a:cubicBezTo>
                  <a:cubicBezTo>
                    <a:pt x="4326" y="2478"/>
                    <a:pt x="3449" y="4168"/>
                    <a:pt x="3449" y="5814"/>
                  </a:cubicBezTo>
                  <a:cubicBezTo>
                    <a:pt x="3449" y="11104"/>
                    <a:pt x="18381" y="5770"/>
                    <a:pt x="18381" y="13772"/>
                  </a:cubicBezTo>
                  <a:cubicBezTo>
                    <a:pt x="18381" y="17952"/>
                    <a:pt x="15632" y="20077"/>
                    <a:pt x="9314" y="20077"/>
                  </a:cubicBezTo>
                  <a:cubicBezTo>
                    <a:pt x="5032" y="20077"/>
                    <a:pt x="2119" y="18186"/>
                    <a:pt x="1249" y="18186"/>
                  </a:cubicBezTo>
                  <a:cubicBezTo>
                    <a:pt x="876" y="18213"/>
                    <a:pt x="568" y="18487"/>
                    <a:pt x="498" y="18854"/>
                  </a:cubicBezTo>
                  <a:lnTo>
                    <a:pt x="0" y="18678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FF6B2DCA-0730-EA76-519B-491BCD79CD5D}"/>
                </a:ext>
              </a:extLst>
            </p:cNvPr>
            <p:cNvSpPr/>
            <p:nvPr/>
          </p:nvSpPr>
          <p:spPr>
            <a:xfrm>
              <a:off x="8414330" y="3283968"/>
              <a:ext cx="18753" cy="21691"/>
            </a:xfrm>
            <a:custGeom>
              <a:avLst/>
              <a:gdLst>
                <a:gd name="connsiteX0" fmla="*/ 958 w 18753"/>
                <a:gd name="connsiteY0" fmla="*/ 2863 h 21691"/>
                <a:gd name="connsiteX1" fmla="*/ 0 w 18753"/>
                <a:gd name="connsiteY1" fmla="*/ 1602 h 21691"/>
                <a:gd name="connsiteX2" fmla="*/ 0 w 18753"/>
                <a:gd name="connsiteY2" fmla="*/ 1066 h 21691"/>
                <a:gd name="connsiteX3" fmla="*/ 16761 w 18753"/>
                <a:gd name="connsiteY3" fmla="*/ 1066 h 21691"/>
                <a:gd name="connsiteX4" fmla="*/ 17801 w 18753"/>
                <a:gd name="connsiteY4" fmla="*/ 0 h 21691"/>
                <a:gd name="connsiteX5" fmla="*/ 18299 w 18753"/>
                <a:gd name="connsiteY5" fmla="*/ 0 h 21691"/>
                <a:gd name="connsiteX6" fmla="*/ 18299 w 18753"/>
                <a:gd name="connsiteY6" fmla="*/ 4622 h 21691"/>
                <a:gd name="connsiteX7" fmla="*/ 17801 w 18753"/>
                <a:gd name="connsiteY7" fmla="*/ 4622 h 21691"/>
                <a:gd name="connsiteX8" fmla="*/ 16761 w 18753"/>
                <a:gd name="connsiteY8" fmla="*/ 3556 h 21691"/>
                <a:gd name="connsiteX9" fmla="*/ 3701 w 18753"/>
                <a:gd name="connsiteY9" fmla="*/ 3556 h 21691"/>
                <a:gd name="connsiteX10" fmla="*/ 3701 w 18753"/>
                <a:gd name="connsiteY10" fmla="*/ 9339 h 21691"/>
                <a:gd name="connsiteX11" fmla="*/ 12895 w 18753"/>
                <a:gd name="connsiteY11" fmla="*/ 9339 h 21691"/>
                <a:gd name="connsiteX12" fmla="*/ 13929 w 18753"/>
                <a:gd name="connsiteY12" fmla="*/ 8267 h 21691"/>
                <a:gd name="connsiteX13" fmla="*/ 14434 w 18753"/>
                <a:gd name="connsiteY13" fmla="*/ 8267 h 21691"/>
                <a:gd name="connsiteX14" fmla="*/ 14434 w 18753"/>
                <a:gd name="connsiteY14" fmla="*/ 12895 h 21691"/>
                <a:gd name="connsiteX15" fmla="*/ 13942 w 18753"/>
                <a:gd name="connsiteY15" fmla="*/ 12895 h 21691"/>
                <a:gd name="connsiteX16" fmla="*/ 12908 w 18753"/>
                <a:gd name="connsiteY16" fmla="*/ 11830 h 21691"/>
                <a:gd name="connsiteX17" fmla="*/ 3701 w 18753"/>
                <a:gd name="connsiteY17" fmla="*/ 11830 h 21691"/>
                <a:gd name="connsiteX18" fmla="*/ 3701 w 18753"/>
                <a:gd name="connsiteY18" fmla="*/ 18135 h 21691"/>
                <a:gd name="connsiteX19" fmla="*/ 17215 w 18753"/>
                <a:gd name="connsiteY19" fmla="*/ 18135 h 21691"/>
                <a:gd name="connsiteX20" fmla="*/ 18255 w 18753"/>
                <a:gd name="connsiteY20" fmla="*/ 17070 h 21691"/>
                <a:gd name="connsiteX21" fmla="*/ 18753 w 18753"/>
                <a:gd name="connsiteY21" fmla="*/ 17070 h 21691"/>
                <a:gd name="connsiteX22" fmla="*/ 18753 w 18753"/>
                <a:gd name="connsiteY22" fmla="*/ 21692 h 21691"/>
                <a:gd name="connsiteX23" fmla="*/ 18255 w 18753"/>
                <a:gd name="connsiteY23" fmla="*/ 21692 h 21691"/>
                <a:gd name="connsiteX24" fmla="*/ 17215 w 18753"/>
                <a:gd name="connsiteY24" fmla="*/ 20626 h 21691"/>
                <a:gd name="connsiteX25" fmla="*/ 0 w 18753"/>
                <a:gd name="connsiteY25" fmla="*/ 20626 h 21691"/>
                <a:gd name="connsiteX26" fmla="*/ 0 w 18753"/>
                <a:gd name="connsiteY26" fmla="*/ 20090 h 21691"/>
                <a:gd name="connsiteX27" fmla="*/ 958 w 18753"/>
                <a:gd name="connsiteY27" fmla="*/ 18829 h 2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53" h="21691">
                  <a:moveTo>
                    <a:pt x="958" y="2863"/>
                  </a:moveTo>
                  <a:cubicBezTo>
                    <a:pt x="958" y="1841"/>
                    <a:pt x="795" y="1602"/>
                    <a:pt x="0" y="1602"/>
                  </a:cubicBezTo>
                  <a:lnTo>
                    <a:pt x="0" y="1066"/>
                  </a:lnTo>
                  <a:lnTo>
                    <a:pt x="16761" y="1066"/>
                  </a:lnTo>
                  <a:cubicBezTo>
                    <a:pt x="17593" y="1066"/>
                    <a:pt x="17801" y="750"/>
                    <a:pt x="17801" y="0"/>
                  </a:cubicBezTo>
                  <a:lnTo>
                    <a:pt x="18299" y="0"/>
                  </a:lnTo>
                  <a:lnTo>
                    <a:pt x="18299" y="4622"/>
                  </a:lnTo>
                  <a:lnTo>
                    <a:pt x="17801" y="4622"/>
                  </a:lnTo>
                  <a:cubicBezTo>
                    <a:pt x="17801" y="3865"/>
                    <a:pt x="17593" y="3556"/>
                    <a:pt x="16761" y="3556"/>
                  </a:cubicBezTo>
                  <a:lnTo>
                    <a:pt x="3701" y="3556"/>
                  </a:lnTo>
                  <a:lnTo>
                    <a:pt x="3701" y="9339"/>
                  </a:lnTo>
                  <a:lnTo>
                    <a:pt x="12895" y="9339"/>
                  </a:lnTo>
                  <a:cubicBezTo>
                    <a:pt x="13721" y="9339"/>
                    <a:pt x="13929" y="9024"/>
                    <a:pt x="13929" y="8267"/>
                  </a:cubicBezTo>
                  <a:lnTo>
                    <a:pt x="14434" y="8267"/>
                  </a:lnTo>
                  <a:lnTo>
                    <a:pt x="14434" y="12895"/>
                  </a:lnTo>
                  <a:lnTo>
                    <a:pt x="13942" y="12895"/>
                  </a:lnTo>
                  <a:cubicBezTo>
                    <a:pt x="13942" y="12139"/>
                    <a:pt x="13734" y="11830"/>
                    <a:pt x="12908" y="11830"/>
                  </a:cubicBezTo>
                  <a:lnTo>
                    <a:pt x="3701" y="11830"/>
                  </a:lnTo>
                  <a:lnTo>
                    <a:pt x="3701" y="18135"/>
                  </a:lnTo>
                  <a:lnTo>
                    <a:pt x="17215" y="18135"/>
                  </a:lnTo>
                  <a:cubicBezTo>
                    <a:pt x="18047" y="18135"/>
                    <a:pt x="18255" y="17826"/>
                    <a:pt x="18255" y="17070"/>
                  </a:cubicBezTo>
                  <a:lnTo>
                    <a:pt x="18753" y="17070"/>
                  </a:lnTo>
                  <a:lnTo>
                    <a:pt x="18753" y="21692"/>
                  </a:lnTo>
                  <a:lnTo>
                    <a:pt x="18255" y="21692"/>
                  </a:lnTo>
                  <a:cubicBezTo>
                    <a:pt x="18255" y="20935"/>
                    <a:pt x="18047" y="20626"/>
                    <a:pt x="17215" y="20626"/>
                  </a:cubicBezTo>
                  <a:lnTo>
                    <a:pt x="0" y="20626"/>
                  </a:lnTo>
                  <a:lnTo>
                    <a:pt x="0" y="20090"/>
                  </a:lnTo>
                  <a:cubicBezTo>
                    <a:pt x="795" y="20090"/>
                    <a:pt x="958" y="19869"/>
                    <a:pt x="958" y="18829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7" name="Freeform 996">
              <a:extLst>
                <a:ext uri="{FF2B5EF4-FFF2-40B4-BE49-F238E27FC236}">
                  <a16:creationId xmlns:a16="http://schemas.microsoft.com/office/drawing/2014/main" id="{CE6B6C8A-1F20-24B9-A6E4-AFC71EB3C662}"/>
                </a:ext>
              </a:extLst>
            </p:cNvPr>
            <p:cNvSpPr/>
            <p:nvPr/>
          </p:nvSpPr>
          <p:spPr>
            <a:xfrm>
              <a:off x="8433745" y="3285033"/>
              <a:ext cx="14553" cy="19869"/>
            </a:xfrm>
            <a:custGeom>
              <a:avLst/>
              <a:gdLst>
                <a:gd name="connsiteX0" fmla="*/ 14554 w 14553"/>
                <a:gd name="connsiteY0" fmla="*/ 19 h 19869"/>
                <a:gd name="connsiteX1" fmla="*/ 14554 w 14553"/>
                <a:gd name="connsiteY1" fmla="*/ 555 h 19869"/>
                <a:gd name="connsiteX2" fmla="*/ 13513 w 14553"/>
                <a:gd name="connsiteY2" fmla="*/ 1816 h 19869"/>
                <a:gd name="connsiteX3" fmla="*/ 13513 w 14553"/>
                <a:gd name="connsiteY3" fmla="*/ 14270 h 19869"/>
                <a:gd name="connsiteX4" fmla="*/ 6779 w 14553"/>
                <a:gd name="connsiteY4" fmla="*/ 19869 h 19869"/>
                <a:gd name="connsiteX5" fmla="*/ 3285 w 14553"/>
                <a:gd name="connsiteY5" fmla="*/ 19239 h 19869"/>
                <a:gd name="connsiteX6" fmla="*/ 1249 w 14553"/>
                <a:gd name="connsiteY6" fmla="*/ 18608 h 19869"/>
                <a:gd name="connsiteX7" fmla="*/ 416 w 14553"/>
                <a:gd name="connsiteY7" fmla="*/ 19182 h 19869"/>
                <a:gd name="connsiteX8" fmla="*/ 0 w 14553"/>
                <a:gd name="connsiteY8" fmla="*/ 19005 h 19869"/>
                <a:gd name="connsiteX9" fmla="*/ 1665 w 14553"/>
                <a:gd name="connsiteY9" fmla="*/ 14591 h 19869"/>
                <a:gd name="connsiteX10" fmla="*/ 2163 w 14553"/>
                <a:gd name="connsiteY10" fmla="*/ 14768 h 19869"/>
                <a:gd name="connsiteX11" fmla="*/ 2081 w 14553"/>
                <a:gd name="connsiteY11" fmla="*/ 15399 h 19869"/>
                <a:gd name="connsiteX12" fmla="*/ 6735 w 14553"/>
                <a:gd name="connsiteY12" fmla="*/ 17360 h 19869"/>
                <a:gd name="connsiteX13" fmla="*/ 10934 w 14553"/>
                <a:gd name="connsiteY13" fmla="*/ 13356 h 19869"/>
                <a:gd name="connsiteX14" fmla="*/ 10934 w 14553"/>
                <a:gd name="connsiteY14" fmla="*/ 1797 h 19869"/>
                <a:gd name="connsiteX15" fmla="*/ 9894 w 14553"/>
                <a:gd name="connsiteY15" fmla="*/ 536 h 19869"/>
                <a:gd name="connsiteX16" fmla="*/ 9894 w 14553"/>
                <a:gd name="connsiteY16" fmla="*/ 0 h 1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53" h="19869">
                  <a:moveTo>
                    <a:pt x="14554" y="19"/>
                  </a:moveTo>
                  <a:lnTo>
                    <a:pt x="14554" y="555"/>
                  </a:lnTo>
                  <a:cubicBezTo>
                    <a:pt x="13683" y="555"/>
                    <a:pt x="13513" y="776"/>
                    <a:pt x="13513" y="1816"/>
                  </a:cubicBezTo>
                  <a:lnTo>
                    <a:pt x="13513" y="14270"/>
                  </a:lnTo>
                  <a:cubicBezTo>
                    <a:pt x="13513" y="18684"/>
                    <a:pt x="10644" y="19869"/>
                    <a:pt x="6779" y="19869"/>
                  </a:cubicBezTo>
                  <a:cubicBezTo>
                    <a:pt x="5586" y="19867"/>
                    <a:pt x="4403" y="19654"/>
                    <a:pt x="3285" y="19239"/>
                  </a:cubicBezTo>
                  <a:cubicBezTo>
                    <a:pt x="2635" y="18947"/>
                    <a:pt x="1950" y="18736"/>
                    <a:pt x="1249" y="18608"/>
                  </a:cubicBezTo>
                  <a:cubicBezTo>
                    <a:pt x="914" y="18608"/>
                    <a:pt x="706" y="18829"/>
                    <a:pt x="416" y="19182"/>
                  </a:cubicBezTo>
                  <a:lnTo>
                    <a:pt x="0" y="19005"/>
                  </a:lnTo>
                  <a:lnTo>
                    <a:pt x="1665" y="14591"/>
                  </a:lnTo>
                  <a:lnTo>
                    <a:pt x="2163" y="14768"/>
                  </a:lnTo>
                  <a:cubicBezTo>
                    <a:pt x="2114" y="14975"/>
                    <a:pt x="2087" y="15186"/>
                    <a:pt x="2081" y="15399"/>
                  </a:cubicBezTo>
                  <a:cubicBezTo>
                    <a:pt x="2081" y="16553"/>
                    <a:pt x="4326" y="17360"/>
                    <a:pt x="6735" y="17360"/>
                  </a:cubicBezTo>
                  <a:cubicBezTo>
                    <a:pt x="9887" y="17360"/>
                    <a:pt x="10934" y="16471"/>
                    <a:pt x="10934" y="13356"/>
                  </a:cubicBezTo>
                  <a:lnTo>
                    <a:pt x="10934" y="1797"/>
                  </a:lnTo>
                  <a:cubicBezTo>
                    <a:pt x="10934" y="776"/>
                    <a:pt x="10770" y="536"/>
                    <a:pt x="9894" y="536"/>
                  </a:cubicBezTo>
                  <a:lnTo>
                    <a:pt x="9894" y="0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8" name="Freeform 997">
              <a:extLst>
                <a:ext uri="{FF2B5EF4-FFF2-40B4-BE49-F238E27FC236}">
                  <a16:creationId xmlns:a16="http://schemas.microsoft.com/office/drawing/2014/main" id="{1C0D3B1C-9410-3B34-CB8B-087A61D5FF45}"/>
                </a:ext>
              </a:extLst>
            </p:cNvPr>
            <p:cNvSpPr/>
            <p:nvPr/>
          </p:nvSpPr>
          <p:spPr>
            <a:xfrm>
              <a:off x="8452366" y="3284787"/>
              <a:ext cx="20960" cy="20096"/>
            </a:xfrm>
            <a:custGeom>
              <a:avLst/>
              <a:gdLst>
                <a:gd name="connsiteX0" fmla="*/ 20960 w 20960"/>
                <a:gd name="connsiteY0" fmla="*/ 10051 h 20096"/>
                <a:gd name="connsiteX1" fmla="*/ 10480 w 20960"/>
                <a:gd name="connsiteY1" fmla="*/ 20096 h 20096"/>
                <a:gd name="connsiteX2" fmla="*/ 0 w 20960"/>
                <a:gd name="connsiteY2" fmla="*/ 10051 h 20096"/>
                <a:gd name="connsiteX3" fmla="*/ 10480 w 20960"/>
                <a:gd name="connsiteY3" fmla="*/ 0 h 20096"/>
                <a:gd name="connsiteX4" fmla="*/ 20960 w 20960"/>
                <a:gd name="connsiteY4" fmla="*/ 10051 h 20096"/>
                <a:gd name="connsiteX5" fmla="*/ 2749 w 20960"/>
                <a:gd name="connsiteY5" fmla="*/ 10001 h 20096"/>
                <a:gd name="connsiteX6" fmla="*/ 10480 w 20960"/>
                <a:gd name="connsiteY6" fmla="*/ 17612 h 20096"/>
                <a:gd name="connsiteX7" fmla="*/ 18217 w 20960"/>
                <a:gd name="connsiteY7" fmla="*/ 10001 h 20096"/>
                <a:gd name="connsiteX8" fmla="*/ 10480 w 20960"/>
                <a:gd name="connsiteY8" fmla="*/ 2484 h 20096"/>
                <a:gd name="connsiteX9" fmla="*/ 2749 w 20960"/>
                <a:gd name="connsiteY9" fmla="*/ 10001 h 2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60" h="20096">
                  <a:moveTo>
                    <a:pt x="20960" y="10051"/>
                  </a:moveTo>
                  <a:cubicBezTo>
                    <a:pt x="20960" y="15563"/>
                    <a:pt x="16887" y="20096"/>
                    <a:pt x="10480" y="20096"/>
                  </a:cubicBezTo>
                  <a:cubicBezTo>
                    <a:pt x="4073" y="20096"/>
                    <a:pt x="0" y="15563"/>
                    <a:pt x="0" y="10051"/>
                  </a:cubicBezTo>
                  <a:cubicBezTo>
                    <a:pt x="0" y="4540"/>
                    <a:pt x="4080" y="0"/>
                    <a:pt x="10480" y="0"/>
                  </a:cubicBezTo>
                  <a:cubicBezTo>
                    <a:pt x="16880" y="0"/>
                    <a:pt x="20960" y="4534"/>
                    <a:pt x="20960" y="10051"/>
                  </a:cubicBezTo>
                  <a:close/>
                  <a:moveTo>
                    <a:pt x="2749" y="10001"/>
                  </a:moveTo>
                  <a:cubicBezTo>
                    <a:pt x="2749" y="14232"/>
                    <a:pt x="5738" y="17612"/>
                    <a:pt x="10480" y="17612"/>
                  </a:cubicBezTo>
                  <a:cubicBezTo>
                    <a:pt x="15222" y="17612"/>
                    <a:pt x="18217" y="14232"/>
                    <a:pt x="18217" y="10001"/>
                  </a:cubicBezTo>
                  <a:cubicBezTo>
                    <a:pt x="18217" y="5770"/>
                    <a:pt x="15222" y="2484"/>
                    <a:pt x="10480" y="2484"/>
                  </a:cubicBezTo>
                  <a:cubicBezTo>
                    <a:pt x="5738" y="2484"/>
                    <a:pt x="2749" y="5826"/>
                    <a:pt x="2749" y="10001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9" name="Freeform 998">
              <a:extLst>
                <a:ext uri="{FF2B5EF4-FFF2-40B4-BE49-F238E27FC236}">
                  <a16:creationId xmlns:a16="http://schemas.microsoft.com/office/drawing/2014/main" id="{DB98B49C-7649-998F-267B-318E0EA1FAA9}"/>
                </a:ext>
              </a:extLst>
            </p:cNvPr>
            <p:cNvSpPr/>
            <p:nvPr/>
          </p:nvSpPr>
          <p:spPr>
            <a:xfrm>
              <a:off x="8485773" y="3280991"/>
              <a:ext cx="21918" cy="23923"/>
            </a:xfrm>
            <a:custGeom>
              <a:avLst/>
              <a:gdLst>
                <a:gd name="connsiteX0" fmla="*/ 2220 w 21918"/>
                <a:gd name="connsiteY0" fmla="*/ 16288 h 23923"/>
                <a:gd name="connsiteX1" fmla="*/ 2762 w 21918"/>
                <a:gd name="connsiteY1" fmla="*/ 16603 h 23923"/>
                <a:gd name="connsiteX2" fmla="*/ 2636 w 21918"/>
                <a:gd name="connsiteY2" fmla="*/ 17177 h 23923"/>
                <a:gd name="connsiteX3" fmla="*/ 10997 w 21918"/>
                <a:gd name="connsiteY3" fmla="*/ 20960 h 23923"/>
                <a:gd name="connsiteX4" fmla="*/ 18482 w 21918"/>
                <a:gd name="connsiteY4" fmla="*/ 16546 h 23923"/>
                <a:gd name="connsiteX5" fmla="*/ 769 w 21918"/>
                <a:gd name="connsiteY5" fmla="*/ 7157 h 23923"/>
                <a:gd name="connsiteX6" fmla="*/ 11489 w 21918"/>
                <a:gd name="connsiteY6" fmla="*/ 0 h 23923"/>
                <a:gd name="connsiteX7" fmla="*/ 19472 w 21918"/>
                <a:gd name="connsiteY7" fmla="*/ 1690 h 23923"/>
                <a:gd name="connsiteX8" fmla="*/ 20550 w 21918"/>
                <a:gd name="connsiteY8" fmla="*/ 1110 h 23923"/>
                <a:gd name="connsiteX9" fmla="*/ 21055 w 21918"/>
                <a:gd name="connsiteY9" fmla="*/ 1337 h 23923"/>
                <a:gd name="connsiteX10" fmla="*/ 18797 w 21918"/>
                <a:gd name="connsiteY10" fmla="*/ 6419 h 23923"/>
                <a:gd name="connsiteX11" fmla="*/ 18337 w 21918"/>
                <a:gd name="connsiteY11" fmla="*/ 6104 h 23923"/>
                <a:gd name="connsiteX12" fmla="*/ 18381 w 21918"/>
                <a:gd name="connsiteY12" fmla="*/ 5530 h 23923"/>
                <a:gd name="connsiteX13" fmla="*/ 11521 w 21918"/>
                <a:gd name="connsiteY13" fmla="*/ 2907 h 23923"/>
                <a:gd name="connsiteX14" fmla="*/ 4200 w 21918"/>
                <a:gd name="connsiteY14" fmla="*/ 7088 h 23923"/>
                <a:gd name="connsiteX15" fmla="*/ 21919 w 21918"/>
                <a:gd name="connsiteY15" fmla="*/ 16546 h 23923"/>
                <a:gd name="connsiteX16" fmla="*/ 11104 w 21918"/>
                <a:gd name="connsiteY16" fmla="*/ 23924 h 23923"/>
                <a:gd name="connsiteX17" fmla="*/ 1293 w 21918"/>
                <a:gd name="connsiteY17" fmla="*/ 21168 h 23923"/>
                <a:gd name="connsiteX18" fmla="*/ 416 w 21918"/>
                <a:gd name="connsiteY18" fmla="*/ 21704 h 23923"/>
                <a:gd name="connsiteX19" fmla="*/ 0 w 21918"/>
                <a:gd name="connsiteY19" fmla="*/ 21439 h 2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18" h="23923">
                  <a:moveTo>
                    <a:pt x="2220" y="16288"/>
                  </a:moveTo>
                  <a:lnTo>
                    <a:pt x="2762" y="16603"/>
                  </a:lnTo>
                  <a:cubicBezTo>
                    <a:pt x="2686" y="16785"/>
                    <a:pt x="2643" y="16979"/>
                    <a:pt x="2636" y="17177"/>
                  </a:cubicBezTo>
                  <a:cubicBezTo>
                    <a:pt x="2636" y="18823"/>
                    <a:pt x="6917" y="20960"/>
                    <a:pt x="10997" y="20960"/>
                  </a:cubicBezTo>
                  <a:cubicBezTo>
                    <a:pt x="16237" y="20960"/>
                    <a:pt x="18482" y="19069"/>
                    <a:pt x="18482" y="16546"/>
                  </a:cubicBezTo>
                  <a:cubicBezTo>
                    <a:pt x="18482" y="9610"/>
                    <a:pt x="769" y="18148"/>
                    <a:pt x="769" y="7157"/>
                  </a:cubicBezTo>
                  <a:cubicBezTo>
                    <a:pt x="769" y="2938"/>
                    <a:pt x="5423" y="0"/>
                    <a:pt x="11489" y="0"/>
                  </a:cubicBezTo>
                  <a:cubicBezTo>
                    <a:pt x="16231" y="0"/>
                    <a:pt x="18394" y="1690"/>
                    <a:pt x="19472" y="1690"/>
                  </a:cubicBezTo>
                  <a:cubicBezTo>
                    <a:pt x="19910" y="1704"/>
                    <a:pt x="20321" y="1483"/>
                    <a:pt x="20550" y="1110"/>
                  </a:cubicBezTo>
                  <a:lnTo>
                    <a:pt x="21055" y="1337"/>
                  </a:lnTo>
                  <a:lnTo>
                    <a:pt x="18797" y="6419"/>
                  </a:lnTo>
                  <a:lnTo>
                    <a:pt x="18337" y="6104"/>
                  </a:lnTo>
                  <a:cubicBezTo>
                    <a:pt x="18372" y="5915"/>
                    <a:pt x="18387" y="5722"/>
                    <a:pt x="18381" y="5530"/>
                  </a:cubicBezTo>
                  <a:cubicBezTo>
                    <a:pt x="18381" y="4685"/>
                    <a:pt x="15556" y="2907"/>
                    <a:pt x="11521" y="2907"/>
                  </a:cubicBezTo>
                  <a:cubicBezTo>
                    <a:pt x="7031" y="2907"/>
                    <a:pt x="4200" y="4685"/>
                    <a:pt x="4200" y="7088"/>
                  </a:cubicBezTo>
                  <a:cubicBezTo>
                    <a:pt x="4200" y="13135"/>
                    <a:pt x="21919" y="5038"/>
                    <a:pt x="21919" y="16546"/>
                  </a:cubicBezTo>
                  <a:cubicBezTo>
                    <a:pt x="21919" y="20279"/>
                    <a:pt x="18173" y="23924"/>
                    <a:pt x="11104" y="23924"/>
                  </a:cubicBezTo>
                  <a:cubicBezTo>
                    <a:pt x="5114" y="23924"/>
                    <a:pt x="2535" y="21168"/>
                    <a:pt x="1293" y="21168"/>
                  </a:cubicBezTo>
                  <a:cubicBezTo>
                    <a:pt x="931" y="21194"/>
                    <a:pt x="604" y="21394"/>
                    <a:pt x="416" y="21704"/>
                  </a:cubicBezTo>
                  <a:lnTo>
                    <a:pt x="0" y="21439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0" name="Freeform 999">
              <a:extLst>
                <a:ext uri="{FF2B5EF4-FFF2-40B4-BE49-F238E27FC236}">
                  <a16:creationId xmlns:a16="http://schemas.microsoft.com/office/drawing/2014/main" id="{FB234783-C82C-A313-489D-7FB4D6BD7FB6}"/>
                </a:ext>
              </a:extLst>
            </p:cNvPr>
            <p:cNvSpPr/>
            <p:nvPr/>
          </p:nvSpPr>
          <p:spPr>
            <a:xfrm>
              <a:off x="8511110" y="3285033"/>
              <a:ext cx="20039" cy="19850"/>
            </a:xfrm>
            <a:custGeom>
              <a:avLst/>
              <a:gdLst>
                <a:gd name="connsiteX0" fmla="*/ 19169 w 20039"/>
                <a:gd name="connsiteY0" fmla="*/ 13362 h 19850"/>
                <a:gd name="connsiteX1" fmla="*/ 10020 w 20039"/>
                <a:gd name="connsiteY1" fmla="*/ 19850 h 19850"/>
                <a:gd name="connsiteX2" fmla="*/ 870 w 20039"/>
                <a:gd name="connsiteY2" fmla="*/ 13362 h 19850"/>
                <a:gd name="connsiteX3" fmla="*/ 870 w 20039"/>
                <a:gd name="connsiteY3" fmla="*/ 1797 h 19850"/>
                <a:gd name="connsiteX4" fmla="*/ 0 w 20039"/>
                <a:gd name="connsiteY4" fmla="*/ 536 h 19850"/>
                <a:gd name="connsiteX5" fmla="*/ 0 w 20039"/>
                <a:gd name="connsiteY5" fmla="*/ 0 h 19850"/>
                <a:gd name="connsiteX6" fmla="*/ 4326 w 20039"/>
                <a:gd name="connsiteY6" fmla="*/ 0 h 19850"/>
                <a:gd name="connsiteX7" fmla="*/ 4326 w 20039"/>
                <a:gd name="connsiteY7" fmla="*/ 536 h 19850"/>
                <a:gd name="connsiteX8" fmla="*/ 3449 w 20039"/>
                <a:gd name="connsiteY8" fmla="*/ 1797 h 19850"/>
                <a:gd name="connsiteX9" fmla="*/ 3449 w 20039"/>
                <a:gd name="connsiteY9" fmla="*/ 12782 h 19850"/>
                <a:gd name="connsiteX10" fmla="*/ 10020 w 20039"/>
                <a:gd name="connsiteY10" fmla="*/ 17366 h 19850"/>
                <a:gd name="connsiteX11" fmla="*/ 16590 w 20039"/>
                <a:gd name="connsiteY11" fmla="*/ 12782 h 19850"/>
                <a:gd name="connsiteX12" fmla="*/ 16590 w 20039"/>
                <a:gd name="connsiteY12" fmla="*/ 1797 h 19850"/>
                <a:gd name="connsiteX13" fmla="*/ 15714 w 20039"/>
                <a:gd name="connsiteY13" fmla="*/ 536 h 19850"/>
                <a:gd name="connsiteX14" fmla="*/ 15714 w 20039"/>
                <a:gd name="connsiteY14" fmla="*/ 0 h 19850"/>
                <a:gd name="connsiteX15" fmla="*/ 20040 w 20039"/>
                <a:gd name="connsiteY15" fmla="*/ 0 h 19850"/>
                <a:gd name="connsiteX16" fmla="*/ 20040 w 20039"/>
                <a:gd name="connsiteY16" fmla="*/ 536 h 19850"/>
                <a:gd name="connsiteX17" fmla="*/ 19169 w 20039"/>
                <a:gd name="connsiteY17" fmla="*/ 1797 h 1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039" h="19850">
                  <a:moveTo>
                    <a:pt x="19169" y="13362"/>
                  </a:moveTo>
                  <a:cubicBezTo>
                    <a:pt x="19207" y="18343"/>
                    <a:pt x="14219" y="19850"/>
                    <a:pt x="10020" y="19850"/>
                  </a:cubicBezTo>
                  <a:cubicBezTo>
                    <a:pt x="5820" y="19850"/>
                    <a:pt x="832" y="18343"/>
                    <a:pt x="870" y="13362"/>
                  </a:cubicBezTo>
                  <a:lnTo>
                    <a:pt x="870" y="1797"/>
                  </a:lnTo>
                  <a:cubicBezTo>
                    <a:pt x="870" y="776"/>
                    <a:pt x="706" y="536"/>
                    <a:pt x="0" y="536"/>
                  </a:cubicBezTo>
                  <a:lnTo>
                    <a:pt x="0" y="0"/>
                  </a:lnTo>
                  <a:lnTo>
                    <a:pt x="4326" y="0"/>
                  </a:lnTo>
                  <a:lnTo>
                    <a:pt x="4326" y="536"/>
                  </a:lnTo>
                  <a:cubicBezTo>
                    <a:pt x="3619" y="536"/>
                    <a:pt x="3449" y="757"/>
                    <a:pt x="3449" y="1797"/>
                  </a:cubicBezTo>
                  <a:lnTo>
                    <a:pt x="3449" y="12782"/>
                  </a:lnTo>
                  <a:cubicBezTo>
                    <a:pt x="3449" y="16162"/>
                    <a:pt x="6066" y="17366"/>
                    <a:pt x="10020" y="17366"/>
                  </a:cubicBezTo>
                  <a:cubicBezTo>
                    <a:pt x="13973" y="17366"/>
                    <a:pt x="16590" y="16162"/>
                    <a:pt x="16590" y="12782"/>
                  </a:cubicBezTo>
                  <a:lnTo>
                    <a:pt x="16590" y="1797"/>
                  </a:lnTo>
                  <a:cubicBezTo>
                    <a:pt x="16590" y="776"/>
                    <a:pt x="16420" y="536"/>
                    <a:pt x="15714" y="536"/>
                  </a:cubicBezTo>
                  <a:lnTo>
                    <a:pt x="15714" y="0"/>
                  </a:lnTo>
                  <a:lnTo>
                    <a:pt x="20040" y="0"/>
                  </a:lnTo>
                  <a:lnTo>
                    <a:pt x="20040" y="536"/>
                  </a:lnTo>
                  <a:cubicBezTo>
                    <a:pt x="19333" y="536"/>
                    <a:pt x="19169" y="757"/>
                    <a:pt x="19169" y="1797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1" name="Freeform 1000">
              <a:extLst>
                <a:ext uri="{FF2B5EF4-FFF2-40B4-BE49-F238E27FC236}">
                  <a16:creationId xmlns:a16="http://schemas.microsoft.com/office/drawing/2014/main" id="{6055365D-27AC-8017-DF53-2072690187CE}"/>
                </a:ext>
              </a:extLst>
            </p:cNvPr>
            <p:cNvSpPr/>
            <p:nvPr/>
          </p:nvSpPr>
          <p:spPr>
            <a:xfrm>
              <a:off x="8535551" y="3285033"/>
              <a:ext cx="17384" cy="19585"/>
            </a:xfrm>
            <a:custGeom>
              <a:avLst/>
              <a:gdLst>
                <a:gd name="connsiteX0" fmla="*/ 1040 w 17384"/>
                <a:gd name="connsiteY0" fmla="*/ 1797 h 19585"/>
                <a:gd name="connsiteX1" fmla="*/ 0 w 17384"/>
                <a:gd name="connsiteY1" fmla="*/ 536 h 19585"/>
                <a:gd name="connsiteX2" fmla="*/ 0 w 17384"/>
                <a:gd name="connsiteY2" fmla="*/ 0 h 19585"/>
                <a:gd name="connsiteX3" fmla="*/ 11149 w 17384"/>
                <a:gd name="connsiteY3" fmla="*/ 0 h 19585"/>
                <a:gd name="connsiteX4" fmla="*/ 17385 w 17384"/>
                <a:gd name="connsiteY4" fmla="*/ 5467 h 19585"/>
                <a:gd name="connsiteX5" fmla="*/ 11476 w 17384"/>
                <a:gd name="connsiteY5" fmla="*/ 11029 h 19585"/>
                <a:gd name="connsiteX6" fmla="*/ 3619 w 17384"/>
                <a:gd name="connsiteY6" fmla="*/ 11029 h 19585"/>
                <a:gd name="connsiteX7" fmla="*/ 3619 w 17384"/>
                <a:gd name="connsiteY7" fmla="*/ 17788 h 19585"/>
                <a:gd name="connsiteX8" fmla="*/ 4660 w 17384"/>
                <a:gd name="connsiteY8" fmla="*/ 19050 h 19585"/>
                <a:gd name="connsiteX9" fmla="*/ 4660 w 17384"/>
                <a:gd name="connsiteY9" fmla="*/ 19586 h 19585"/>
                <a:gd name="connsiteX10" fmla="*/ 0 w 17384"/>
                <a:gd name="connsiteY10" fmla="*/ 19586 h 19585"/>
                <a:gd name="connsiteX11" fmla="*/ 0 w 17384"/>
                <a:gd name="connsiteY11" fmla="*/ 19050 h 19585"/>
                <a:gd name="connsiteX12" fmla="*/ 1040 w 17384"/>
                <a:gd name="connsiteY12" fmla="*/ 17788 h 19585"/>
                <a:gd name="connsiteX13" fmla="*/ 3619 w 17384"/>
                <a:gd name="connsiteY13" fmla="*/ 8544 h 19585"/>
                <a:gd name="connsiteX14" fmla="*/ 11268 w 17384"/>
                <a:gd name="connsiteY14" fmla="*/ 8544 h 19585"/>
                <a:gd name="connsiteX15" fmla="*/ 14642 w 17384"/>
                <a:gd name="connsiteY15" fmla="*/ 5391 h 19585"/>
                <a:gd name="connsiteX16" fmla="*/ 10688 w 17384"/>
                <a:gd name="connsiteY16" fmla="*/ 2327 h 19585"/>
                <a:gd name="connsiteX17" fmla="*/ 3619 w 17384"/>
                <a:gd name="connsiteY17" fmla="*/ 2327 h 1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84" h="19585">
                  <a:moveTo>
                    <a:pt x="1040" y="1797"/>
                  </a:moveTo>
                  <a:cubicBezTo>
                    <a:pt x="1040" y="776"/>
                    <a:pt x="876" y="536"/>
                    <a:pt x="0" y="536"/>
                  </a:cubicBezTo>
                  <a:lnTo>
                    <a:pt x="0" y="0"/>
                  </a:lnTo>
                  <a:lnTo>
                    <a:pt x="11149" y="0"/>
                  </a:lnTo>
                  <a:cubicBezTo>
                    <a:pt x="15260" y="0"/>
                    <a:pt x="17385" y="1778"/>
                    <a:pt x="17385" y="5467"/>
                  </a:cubicBezTo>
                  <a:cubicBezTo>
                    <a:pt x="17385" y="8803"/>
                    <a:pt x="14554" y="11029"/>
                    <a:pt x="11476" y="11029"/>
                  </a:cubicBezTo>
                  <a:lnTo>
                    <a:pt x="3619" y="11029"/>
                  </a:lnTo>
                  <a:lnTo>
                    <a:pt x="3619" y="17788"/>
                  </a:lnTo>
                  <a:cubicBezTo>
                    <a:pt x="3619" y="18810"/>
                    <a:pt x="3783" y="19050"/>
                    <a:pt x="4660" y="19050"/>
                  </a:cubicBezTo>
                  <a:lnTo>
                    <a:pt x="4660" y="19586"/>
                  </a:lnTo>
                  <a:lnTo>
                    <a:pt x="0" y="19586"/>
                  </a:lnTo>
                  <a:lnTo>
                    <a:pt x="0" y="19050"/>
                  </a:lnTo>
                  <a:cubicBezTo>
                    <a:pt x="876" y="19050"/>
                    <a:pt x="1040" y="18829"/>
                    <a:pt x="1040" y="17788"/>
                  </a:cubicBezTo>
                  <a:close/>
                  <a:moveTo>
                    <a:pt x="3619" y="8544"/>
                  </a:moveTo>
                  <a:lnTo>
                    <a:pt x="11268" y="8544"/>
                  </a:lnTo>
                  <a:cubicBezTo>
                    <a:pt x="13513" y="8544"/>
                    <a:pt x="14642" y="7346"/>
                    <a:pt x="14642" y="5391"/>
                  </a:cubicBezTo>
                  <a:cubicBezTo>
                    <a:pt x="14642" y="3260"/>
                    <a:pt x="13349" y="2327"/>
                    <a:pt x="10688" y="2327"/>
                  </a:cubicBezTo>
                  <a:lnTo>
                    <a:pt x="3619" y="2327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2" name="Freeform 1001">
              <a:extLst>
                <a:ext uri="{FF2B5EF4-FFF2-40B4-BE49-F238E27FC236}">
                  <a16:creationId xmlns:a16="http://schemas.microsoft.com/office/drawing/2014/main" id="{42B67C7E-388F-60A8-F368-82C0A54A888C}"/>
                </a:ext>
              </a:extLst>
            </p:cNvPr>
            <p:cNvSpPr/>
            <p:nvPr/>
          </p:nvSpPr>
          <p:spPr>
            <a:xfrm>
              <a:off x="8555319" y="3283968"/>
              <a:ext cx="18772" cy="21691"/>
            </a:xfrm>
            <a:custGeom>
              <a:avLst/>
              <a:gdLst>
                <a:gd name="connsiteX0" fmla="*/ 958 w 18772"/>
                <a:gd name="connsiteY0" fmla="*/ 2863 h 21691"/>
                <a:gd name="connsiteX1" fmla="*/ 0 w 18772"/>
                <a:gd name="connsiteY1" fmla="*/ 1602 h 21691"/>
                <a:gd name="connsiteX2" fmla="*/ 0 w 18772"/>
                <a:gd name="connsiteY2" fmla="*/ 1066 h 21691"/>
                <a:gd name="connsiteX3" fmla="*/ 16761 w 18772"/>
                <a:gd name="connsiteY3" fmla="*/ 1066 h 21691"/>
                <a:gd name="connsiteX4" fmla="*/ 17801 w 18772"/>
                <a:gd name="connsiteY4" fmla="*/ 0 h 21691"/>
                <a:gd name="connsiteX5" fmla="*/ 18299 w 18772"/>
                <a:gd name="connsiteY5" fmla="*/ 0 h 21691"/>
                <a:gd name="connsiteX6" fmla="*/ 18299 w 18772"/>
                <a:gd name="connsiteY6" fmla="*/ 4622 h 21691"/>
                <a:gd name="connsiteX7" fmla="*/ 17801 w 18772"/>
                <a:gd name="connsiteY7" fmla="*/ 4622 h 21691"/>
                <a:gd name="connsiteX8" fmla="*/ 16761 w 18772"/>
                <a:gd name="connsiteY8" fmla="*/ 3556 h 21691"/>
                <a:gd name="connsiteX9" fmla="*/ 3720 w 18772"/>
                <a:gd name="connsiteY9" fmla="*/ 3556 h 21691"/>
                <a:gd name="connsiteX10" fmla="*/ 3720 w 18772"/>
                <a:gd name="connsiteY10" fmla="*/ 9339 h 21691"/>
                <a:gd name="connsiteX11" fmla="*/ 12939 w 18772"/>
                <a:gd name="connsiteY11" fmla="*/ 9339 h 21691"/>
                <a:gd name="connsiteX12" fmla="*/ 13973 w 18772"/>
                <a:gd name="connsiteY12" fmla="*/ 8267 h 21691"/>
                <a:gd name="connsiteX13" fmla="*/ 14478 w 18772"/>
                <a:gd name="connsiteY13" fmla="*/ 8267 h 21691"/>
                <a:gd name="connsiteX14" fmla="*/ 14478 w 18772"/>
                <a:gd name="connsiteY14" fmla="*/ 12895 h 21691"/>
                <a:gd name="connsiteX15" fmla="*/ 13973 w 18772"/>
                <a:gd name="connsiteY15" fmla="*/ 12895 h 21691"/>
                <a:gd name="connsiteX16" fmla="*/ 12939 w 18772"/>
                <a:gd name="connsiteY16" fmla="*/ 11830 h 21691"/>
                <a:gd name="connsiteX17" fmla="*/ 3720 w 18772"/>
                <a:gd name="connsiteY17" fmla="*/ 11830 h 21691"/>
                <a:gd name="connsiteX18" fmla="*/ 3720 w 18772"/>
                <a:gd name="connsiteY18" fmla="*/ 18135 h 21691"/>
                <a:gd name="connsiteX19" fmla="*/ 17234 w 18772"/>
                <a:gd name="connsiteY19" fmla="*/ 18135 h 21691"/>
                <a:gd name="connsiteX20" fmla="*/ 18274 w 18772"/>
                <a:gd name="connsiteY20" fmla="*/ 17070 h 21691"/>
                <a:gd name="connsiteX21" fmla="*/ 18772 w 18772"/>
                <a:gd name="connsiteY21" fmla="*/ 17070 h 21691"/>
                <a:gd name="connsiteX22" fmla="*/ 18772 w 18772"/>
                <a:gd name="connsiteY22" fmla="*/ 21692 h 21691"/>
                <a:gd name="connsiteX23" fmla="*/ 18274 w 18772"/>
                <a:gd name="connsiteY23" fmla="*/ 21692 h 21691"/>
                <a:gd name="connsiteX24" fmla="*/ 17234 w 18772"/>
                <a:gd name="connsiteY24" fmla="*/ 20626 h 21691"/>
                <a:gd name="connsiteX25" fmla="*/ 19 w 18772"/>
                <a:gd name="connsiteY25" fmla="*/ 20626 h 21691"/>
                <a:gd name="connsiteX26" fmla="*/ 19 w 18772"/>
                <a:gd name="connsiteY26" fmla="*/ 20090 h 21691"/>
                <a:gd name="connsiteX27" fmla="*/ 977 w 18772"/>
                <a:gd name="connsiteY27" fmla="*/ 18829 h 2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72" h="21691">
                  <a:moveTo>
                    <a:pt x="958" y="2863"/>
                  </a:moveTo>
                  <a:cubicBezTo>
                    <a:pt x="958" y="1841"/>
                    <a:pt x="795" y="1602"/>
                    <a:pt x="0" y="1602"/>
                  </a:cubicBezTo>
                  <a:lnTo>
                    <a:pt x="0" y="1066"/>
                  </a:lnTo>
                  <a:lnTo>
                    <a:pt x="16761" y="1066"/>
                  </a:lnTo>
                  <a:cubicBezTo>
                    <a:pt x="17593" y="1066"/>
                    <a:pt x="17801" y="750"/>
                    <a:pt x="17801" y="0"/>
                  </a:cubicBezTo>
                  <a:lnTo>
                    <a:pt x="18299" y="0"/>
                  </a:lnTo>
                  <a:lnTo>
                    <a:pt x="18299" y="4622"/>
                  </a:lnTo>
                  <a:lnTo>
                    <a:pt x="17801" y="4622"/>
                  </a:lnTo>
                  <a:cubicBezTo>
                    <a:pt x="17801" y="3865"/>
                    <a:pt x="17593" y="3556"/>
                    <a:pt x="16761" y="3556"/>
                  </a:cubicBezTo>
                  <a:lnTo>
                    <a:pt x="3720" y="3556"/>
                  </a:lnTo>
                  <a:lnTo>
                    <a:pt x="3720" y="9339"/>
                  </a:lnTo>
                  <a:lnTo>
                    <a:pt x="12939" y="9339"/>
                  </a:lnTo>
                  <a:cubicBezTo>
                    <a:pt x="13765" y="9339"/>
                    <a:pt x="13973" y="9024"/>
                    <a:pt x="13973" y="8267"/>
                  </a:cubicBezTo>
                  <a:lnTo>
                    <a:pt x="14478" y="8267"/>
                  </a:lnTo>
                  <a:lnTo>
                    <a:pt x="14478" y="12895"/>
                  </a:lnTo>
                  <a:lnTo>
                    <a:pt x="13973" y="12895"/>
                  </a:lnTo>
                  <a:cubicBezTo>
                    <a:pt x="13973" y="12139"/>
                    <a:pt x="13765" y="11830"/>
                    <a:pt x="12939" y="11830"/>
                  </a:cubicBezTo>
                  <a:lnTo>
                    <a:pt x="3720" y="11830"/>
                  </a:lnTo>
                  <a:lnTo>
                    <a:pt x="3720" y="18135"/>
                  </a:lnTo>
                  <a:lnTo>
                    <a:pt x="17234" y="18135"/>
                  </a:lnTo>
                  <a:cubicBezTo>
                    <a:pt x="18066" y="18135"/>
                    <a:pt x="18274" y="17826"/>
                    <a:pt x="18274" y="17070"/>
                  </a:cubicBezTo>
                  <a:lnTo>
                    <a:pt x="18772" y="17070"/>
                  </a:lnTo>
                  <a:lnTo>
                    <a:pt x="18772" y="21692"/>
                  </a:lnTo>
                  <a:lnTo>
                    <a:pt x="18274" y="21692"/>
                  </a:lnTo>
                  <a:cubicBezTo>
                    <a:pt x="18274" y="20935"/>
                    <a:pt x="18066" y="20626"/>
                    <a:pt x="17234" y="20626"/>
                  </a:cubicBezTo>
                  <a:lnTo>
                    <a:pt x="19" y="20626"/>
                  </a:lnTo>
                  <a:lnTo>
                    <a:pt x="19" y="20090"/>
                  </a:lnTo>
                  <a:cubicBezTo>
                    <a:pt x="813" y="20090"/>
                    <a:pt x="977" y="19869"/>
                    <a:pt x="977" y="18829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D7A94FE2-5166-6E9D-922E-416ABB8C9441}"/>
                </a:ext>
              </a:extLst>
            </p:cNvPr>
            <p:cNvSpPr/>
            <p:nvPr/>
          </p:nvSpPr>
          <p:spPr>
            <a:xfrm>
              <a:off x="8577414" y="3285033"/>
              <a:ext cx="18532" cy="19604"/>
            </a:xfrm>
            <a:custGeom>
              <a:avLst/>
              <a:gdLst>
                <a:gd name="connsiteX0" fmla="*/ 3619 w 18532"/>
                <a:gd name="connsiteY0" fmla="*/ 17807 h 19604"/>
                <a:gd name="connsiteX1" fmla="*/ 4654 w 18532"/>
                <a:gd name="connsiteY1" fmla="*/ 19069 h 19604"/>
                <a:gd name="connsiteX2" fmla="*/ 4654 w 18532"/>
                <a:gd name="connsiteY2" fmla="*/ 19605 h 19604"/>
                <a:gd name="connsiteX3" fmla="*/ 0 w 18532"/>
                <a:gd name="connsiteY3" fmla="*/ 19605 h 19604"/>
                <a:gd name="connsiteX4" fmla="*/ 0 w 18532"/>
                <a:gd name="connsiteY4" fmla="*/ 19069 h 19604"/>
                <a:gd name="connsiteX5" fmla="*/ 1040 w 18532"/>
                <a:gd name="connsiteY5" fmla="*/ 17807 h 19604"/>
                <a:gd name="connsiteX6" fmla="*/ 1040 w 18532"/>
                <a:gd name="connsiteY6" fmla="*/ 1797 h 19604"/>
                <a:gd name="connsiteX7" fmla="*/ 0 w 18532"/>
                <a:gd name="connsiteY7" fmla="*/ 536 h 19604"/>
                <a:gd name="connsiteX8" fmla="*/ 0 w 18532"/>
                <a:gd name="connsiteY8" fmla="*/ 0 h 19604"/>
                <a:gd name="connsiteX9" fmla="*/ 12725 w 18532"/>
                <a:gd name="connsiteY9" fmla="*/ 0 h 19604"/>
                <a:gd name="connsiteX10" fmla="*/ 17965 w 18532"/>
                <a:gd name="connsiteY10" fmla="*/ 5467 h 19604"/>
                <a:gd name="connsiteX11" fmla="*/ 12920 w 18532"/>
                <a:gd name="connsiteY11" fmla="*/ 10764 h 19604"/>
                <a:gd name="connsiteX12" fmla="*/ 17492 w 18532"/>
                <a:gd name="connsiteY12" fmla="*/ 18236 h 19604"/>
                <a:gd name="connsiteX13" fmla="*/ 18533 w 18532"/>
                <a:gd name="connsiteY13" fmla="*/ 19031 h 19604"/>
                <a:gd name="connsiteX14" fmla="*/ 18533 w 18532"/>
                <a:gd name="connsiteY14" fmla="*/ 19567 h 19604"/>
                <a:gd name="connsiteX15" fmla="*/ 14043 w 18532"/>
                <a:gd name="connsiteY15" fmla="*/ 19567 h 19604"/>
                <a:gd name="connsiteX16" fmla="*/ 14043 w 18532"/>
                <a:gd name="connsiteY16" fmla="*/ 19031 h 19604"/>
                <a:gd name="connsiteX17" fmla="*/ 14705 w 18532"/>
                <a:gd name="connsiteY17" fmla="*/ 18678 h 19604"/>
                <a:gd name="connsiteX18" fmla="*/ 14251 w 18532"/>
                <a:gd name="connsiteY18" fmla="*/ 17612 h 19604"/>
                <a:gd name="connsiteX19" fmla="*/ 10177 w 18532"/>
                <a:gd name="connsiteY19" fmla="*/ 10764 h 19604"/>
                <a:gd name="connsiteX20" fmla="*/ 3619 w 18532"/>
                <a:gd name="connsiteY20" fmla="*/ 10764 h 19604"/>
                <a:gd name="connsiteX21" fmla="*/ 3619 w 18532"/>
                <a:gd name="connsiteY21" fmla="*/ 8292 h 19604"/>
                <a:gd name="connsiteX22" fmla="*/ 12448 w 18532"/>
                <a:gd name="connsiteY22" fmla="*/ 8292 h 19604"/>
                <a:gd name="connsiteX23" fmla="*/ 15190 w 18532"/>
                <a:gd name="connsiteY23" fmla="*/ 5398 h 19604"/>
                <a:gd name="connsiteX24" fmla="*/ 12038 w 18532"/>
                <a:gd name="connsiteY24" fmla="*/ 2333 h 19604"/>
                <a:gd name="connsiteX25" fmla="*/ 3619 w 18532"/>
                <a:gd name="connsiteY25" fmla="*/ 2333 h 1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532" h="19604">
                  <a:moveTo>
                    <a:pt x="3619" y="17807"/>
                  </a:moveTo>
                  <a:cubicBezTo>
                    <a:pt x="3619" y="18829"/>
                    <a:pt x="3783" y="19069"/>
                    <a:pt x="4654" y="19069"/>
                  </a:cubicBezTo>
                  <a:lnTo>
                    <a:pt x="4654" y="19605"/>
                  </a:lnTo>
                  <a:lnTo>
                    <a:pt x="0" y="19605"/>
                  </a:lnTo>
                  <a:lnTo>
                    <a:pt x="0" y="19069"/>
                  </a:lnTo>
                  <a:cubicBezTo>
                    <a:pt x="870" y="19069"/>
                    <a:pt x="1040" y="18848"/>
                    <a:pt x="1040" y="17807"/>
                  </a:cubicBezTo>
                  <a:lnTo>
                    <a:pt x="1040" y="1797"/>
                  </a:lnTo>
                  <a:cubicBezTo>
                    <a:pt x="1040" y="776"/>
                    <a:pt x="870" y="536"/>
                    <a:pt x="0" y="536"/>
                  </a:cubicBezTo>
                  <a:lnTo>
                    <a:pt x="0" y="0"/>
                  </a:lnTo>
                  <a:lnTo>
                    <a:pt x="12725" y="0"/>
                  </a:lnTo>
                  <a:cubicBezTo>
                    <a:pt x="16300" y="0"/>
                    <a:pt x="17965" y="2138"/>
                    <a:pt x="17965" y="5467"/>
                  </a:cubicBezTo>
                  <a:cubicBezTo>
                    <a:pt x="17965" y="8891"/>
                    <a:pt x="16136" y="10676"/>
                    <a:pt x="12920" y="10764"/>
                  </a:cubicBezTo>
                  <a:lnTo>
                    <a:pt x="17492" y="18236"/>
                  </a:lnTo>
                  <a:cubicBezTo>
                    <a:pt x="17864" y="18867"/>
                    <a:pt x="18079" y="19031"/>
                    <a:pt x="18533" y="19031"/>
                  </a:cubicBezTo>
                  <a:lnTo>
                    <a:pt x="18533" y="19567"/>
                  </a:lnTo>
                  <a:lnTo>
                    <a:pt x="14043" y="19567"/>
                  </a:lnTo>
                  <a:lnTo>
                    <a:pt x="14043" y="19031"/>
                  </a:lnTo>
                  <a:cubicBezTo>
                    <a:pt x="14623" y="19031"/>
                    <a:pt x="14705" y="18942"/>
                    <a:pt x="14705" y="18678"/>
                  </a:cubicBezTo>
                  <a:cubicBezTo>
                    <a:pt x="14635" y="18293"/>
                    <a:pt x="14480" y="17929"/>
                    <a:pt x="14251" y="17612"/>
                  </a:cubicBezTo>
                  <a:lnTo>
                    <a:pt x="10177" y="10764"/>
                  </a:lnTo>
                  <a:lnTo>
                    <a:pt x="3619" y="10764"/>
                  </a:lnTo>
                  <a:close/>
                  <a:moveTo>
                    <a:pt x="3619" y="8292"/>
                  </a:moveTo>
                  <a:lnTo>
                    <a:pt x="12448" y="8292"/>
                  </a:lnTo>
                  <a:cubicBezTo>
                    <a:pt x="14446" y="8292"/>
                    <a:pt x="15190" y="7359"/>
                    <a:pt x="15190" y="5398"/>
                  </a:cubicBezTo>
                  <a:cubicBezTo>
                    <a:pt x="15190" y="3266"/>
                    <a:pt x="14484" y="2333"/>
                    <a:pt x="12038" y="2333"/>
                  </a:cubicBezTo>
                  <a:lnTo>
                    <a:pt x="3619" y="2333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4" name="Freeform 1003">
              <a:extLst>
                <a:ext uri="{FF2B5EF4-FFF2-40B4-BE49-F238E27FC236}">
                  <a16:creationId xmlns:a16="http://schemas.microsoft.com/office/drawing/2014/main" id="{9E4B06C8-C020-C09D-E818-612EF3FF530B}"/>
                </a:ext>
              </a:extLst>
            </p:cNvPr>
            <p:cNvSpPr/>
            <p:nvPr/>
          </p:nvSpPr>
          <p:spPr>
            <a:xfrm>
              <a:off x="8600153" y="3285033"/>
              <a:ext cx="4678" cy="19604"/>
            </a:xfrm>
            <a:custGeom>
              <a:avLst/>
              <a:gdLst>
                <a:gd name="connsiteX0" fmla="*/ 0 w 4678"/>
                <a:gd name="connsiteY0" fmla="*/ 19586 h 19604"/>
                <a:gd name="connsiteX1" fmla="*/ 0 w 4678"/>
                <a:gd name="connsiteY1" fmla="*/ 19050 h 19604"/>
                <a:gd name="connsiteX2" fmla="*/ 1040 w 4678"/>
                <a:gd name="connsiteY2" fmla="*/ 17788 h 19604"/>
                <a:gd name="connsiteX3" fmla="*/ 1040 w 4678"/>
                <a:gd name="connsiteY3" fmla="*/ 1797 h 19604"/>
                <a:gd name="connsiteX4" fmla="*/ 0 w 4678"/>
                <a:gd name="connsiteY4" fmla="*/ 536 h 19604"/>
                <a:gd name="connsiteX5" fmla="*/ 0 w 4678"/>
                <a:gd name="connsiteY5" fmla="*/ 0 h 19604"/>
                <a:gd name="connsiteX6" fmla="*/ 4679 w 4678"/>
                <a:gd name="connsiteY6" fmla="*/ 0 h 19604"/>
                <a:gd name="connsiteX7" fmla="*/ 4679 w 4678"/>
                <a:gd name="connsiteY7" fmla="*/ 536 h 19604"/>
                <a:gd name="connsiteX8" fmla="*/ 3638 w 4678"/>
                <a:gd name="connsiteY8" fmla="*/ 1797 h 19604"/>
                <a:gd name="connsiteX9" fmla="*/ 3638 w 4678"/>
                <a:gd name="connsiteY9" fmla="*/ 17807 h 19604"/>
                <a:gd name="connsiteX10" fmla="*/ 4679 w 4678"/>
                <a:gd name="connsiteY10" fmla="*/ 19069 h 19604"/>
                <a:gd name="connsiteX11" fmla="*/ 4679 w 4678"/>
                <a:gd name="connsiteY11" fmla="*/ 19605 h 1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" h="19604">
                  <a:moveTo>
                    <a:pt x="0" y="19586"/>
                  </a:moveTo>
                  <a:lnTo>
                    <a:pt x="0" y="19050"/>
                  </a:lnTo>
                  <a:cubicBezTo>
                    <a:pt x="877" y="19050"/>
                    <a:pt x="1040" y="18829"/>
                    <a:pt x="1040" y="17788"/>
                  </a:cubicBezTo>
                  <a:lnTo>
                    <a:pt x="1040" y="1797"/>
                  </a:lnTo>
                  <a:cubicBezTo>
                    <a:pt x="1040" y="776"/>
                    <a:pt x="877" y="536"/>
                    <a:pt x="0" y="536"/>
                  </a:cubicBezTo>
                  <a:lnTo>
                    <a:pt x="0" y="0"/>
                  </a:lnTo>
                  <a:lnTo>
                    <a:pt x="4679" y="0"/>
                  </a:lnTo>
                  <a:lnTo>
                    <a:pt x="4679" y="536"/>
                  </a:lnTo>
                  <a:cubicBezTo>
                    <a:pt x="3802" y="536"/>
                    <a:pt x="3638" y="757"/>
                    <a:pt x="3638" y="1797"/>
                  </a:cubicBezTo>
                  <a:lnTo>
                    <a:pt x="3638" y="17807"/>
                  </a:lnTo>
                  <a:cubicBezTo>
                    <a:pt x="3638" y="18829"/>
                    <a:pt x="3802" y="19069"/>
                    <a:pt x="4679" y="19069"/>
                  </a:cubicBezTo>
                  <a:lnTo>
                    <a:pt x="4679" y="19605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5" name="Freeform 1004">
              <a:extLst>
                <a:ext uri="{FF2B5EF4-FFF2-40B4-BE49-F238E27FC236}">
                  <a16:creationId xmlns:a16="http://schemas.microsoft.com/office/drawing/2014/main" id="{902208EE-DEFA-A0E7-4D05-34B3EFE755CC}"/>
                </a:ext>
              </a:extLst>
            </p:cNvPr>
            <p:cNvSpPr/>
            <p:nvPr/>
          </p:nvSpPr>
          <p:spPr>
            <a:xfrm>
              <a:off x="8608344" y="3284787"/>
              <a:ext cx="20953" cy="20096"/>
            </a:xfrm>
            <a:custGeom>
              <a:avLst/>
              <a:gdLst>
                <a:gd name="connsiteX0" fmla="*/ 20954 w 20953"/>
                <a:gd name="connsiteY0" fmla="*/ 10051 h 20096"/>
                <a:gd name="connsiteX1" fmla="*/ 10480 w 20953"/>
                <a:gd name="connsiteY1" fmla="*/ 20096 h 20096"/>
                <a:gd name="connsiteX2" fmla="*/ 0 w 20953"/>
                <a:gd name="connsiteY2" fmla="*/ 10051 h 20096"/>
                <a:gd name="connsiteX3" fmla="*/ 10480 w 20953"/>
                <a:gd name="connsiteY3" fmla="*/ 0 h 20096"/>
                <a:gd name="connsiteX4" fmla="*/ 20954 w 20953"/>
                <a:gd name="connsiteY4" fmla="*/ 10051 h 20096"/>
                <a:gd name="connsiteX5" fmla="*/ 2743 w 20953"/>
                <a:gd name="connsiteY5" fmla="*/ 10001 h 20096"/>
                <a:gd name="connsiteX6" fmla="*/ 10480 w 20953"/>
                <a:gd name="connsiteY6" fmla="*/ 17612 h 20096"/>
                <a:gd name="connsiteX7" fmla="*/ 18211 w 20953"/>
                <a:gd name="connsiteY7" fmla="*/ 10001 h 20096"/>
                <a:gd name="connsiteX8" fmla="*/ 10480 w 20953"/>
                <a:gd name="connsiteY8" fmla="*/ 2484 h 20096"/>
                <a:gd name="connsiteX9" fmla="*/ 2743 w 20953"/>
                <a:gd name="connsiteY9" fmla="*/ 10001 h 2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53" h="20096">
                  <a:moveTo>
                    <a:pt x="20954" y="10051"/>
                  </a:moveTo>
                  <a:cubicBezTo>
                    <a:pt x="20954" y="15563"/>
                    <a:pt x="16880" y="20096"/>
                    <a:pt x="10480" y="20096"/>
                  </a:cubicBezTo>
                  <a:cubicBezTo>
                    <a:pt x="4080" y="20096"/>
                    <a:pt x="0" y="15563"/>
                    <a:pt x="0" y="10051"/>
                  </a:cubicBezTo>
                  <a:cubicBezTo>
                    <a:pt x="0" y="4540"/>
                    <a:pt x="4073" y="0"/>
                    <a:pt x="10480" y="0"/>
                  </a:cubicBezTo>
                  <a:cubicBezTo>
                    <a:pt x="16887" y="0"/>
                    <a:pt x="20954" y="4534"/>
                    <a:pt x="20954" y="10051"/>
                  </a:cubicBezTo>
                  <a:close/>
                  <a:moveTo>
                    <a:pt x="2743" y="10001"/>
                  </a:moveTo>
                  <a:cubicBezTo>
                    <a:pt x="2743" y="14232"/>
                    <a:pt x="5738" y="17612"/>
                    <a:pt x="10480" y="17612"/>
                  </a:cubicBezTo>
                  <a:cubicBezTo>
                    <a:pt x="15222" y="17612"/>
                    <a:pt x="18211" y="14232"/>
                    <a:pt x="18211" y="10001"/>
                  </a:cubicBezTo>
                  <a:cubicBezTo>
                    <a:pt x="18211" y="5770"/>
                    <a:pt x="15216" y="2484"/>
                    <a:pt x="10480" y="2484"/>
                  </a:cubicBezTo>
                  <a:cubicBezTo>
                    <a:pt x="5745" y="2484"/>
                    <a:pt x="2743" y="5826"/>
                    <a:pt x="2743" y="10001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6" name="Freeform 1005">
              <a:extLst>
                <a:ext uri="{FF2B5EF4-FFF2-40B4-BE49-F238E27FC236}">
                  <a16:creationId xmlns:a16="http://schemas.microsoft.com/office/drawing/2014/main" id="{47307D54-A828-3E97-5F7F-362A23BE08BF}"/>
                </a:ext>
              </a:extLst>
            </p:cNvPr>
            <p:cNvSpPr/>
            <p:nvPr/>
          </p:nvSpPr>
          <p:spPr>
            <a:xfrm>
              <a:off x="8632110" y="3285033"/>
              <a:ext cx="18532" cy="19604"/>
            </a:xfrm>
            <a:custGeom>
              <a:avLst/>
              <a:gdLst>
                <a:gd name="connsiteX0" fmla="*/ 3619 w 18532"/>
                <a:gd name="connsiteY0" fmla="*/ 17807 h 19604"/>
                <a:gd name="connsiteX1" fmla="*/ 4660 w 18532"/>
                <a:gd name="connsiteY1" fmla="*/ 19069 h 19604"/>
                <a:gd name="connsiteX2" fmla="*/ 4660 w 18532"/>
                <a:gd name="connsiteY2" fmla="*/ 19605 h 19604"/>
                <a:gd name="connsiteX3" fmla="*/ 0 w 18532"/>
                <a:gd name="connsiteY3" fmla="*/ 19605 h 19604"/>
                <a:gd name="connsiteX4" fmla="*/ 0 w 18532"/>
                <a:gd name="connsiteY4" fmla="*/ 19069 h 19604"/>
                <a:gd name="connsiteX5" fmla="*/ 1040 w 18532"/>
                <a:gd name="connsiteY5" fmla="*/ 17807 h 19604"/>
                <a:gd name="connsiteX6" fmla="*/ 1040 w 18532"/>
                <a:gd name="connsiteY6" fmla="*/ 1797 h 19604"/>
                <a:gd name="connsiteX7" fmla="*/ 0 w 18532"/>
                <a:gd name="connsiteY7" fmla="*/ 536 h 19604"/>
                <a:gd name="connsiteX8" fmla="*/ 0 w 18532"/>
                <a:gd name="connsiteY8" fmla="*/ 0 h 19604"/>
                <a:gd name="connsiteX9" fmla="*/ 12725 w 18532"/>
                <a:gd name="connsiteY9" fmla="*/ 0 h 19604"/>
                <a:gd name="connsiteX10" fmla="*/ 17965 w 18532"/>
                <a:gd name="connsiteY10" fmla="*/ 5467 h 19604"/>
                <a:gd name="connsiteX11" fmla="*/ 12920 w 18532"/>
                <a:gd name="connsiteY11" fmla="*/ 10764 h 19604"/>
                <a:gd name="connsiteX12" fmla="*/ 17492 w 18532"/>
                <a:gd name="connsiteY12" fmla="*/ 18255 h 19604"/>
                <a:gd name="connsiteX13" fmla="*/ 18533 w 18532"/>
                <a:gd name="connsiteY13" fmla="*/ 19050 h 19604"/>
                <a:gd name="connsiteX14" fmla="*/ 18533 w 18532"/>
                <a:gd name="connsiteY14" fmla="*/ 19586 h 19604"/>
                <a:gd name="connsiteX15" fmla="*/ 14024 w 18532"/>
                <a:gd name="connsiteY15" fmla="*/ 19586 h 19604"/>
                <a:gd name="connsiteX16" fmla="*/ 14024 w 18532"/>
                <a:gd name="connsiteY16" fmla="*/ 19050 h 19604"/>
                <a:gd name="connsiteX17" fmla="*/ 14692 w 18532"/>
                <a:gd name="connsiteY17" fmla="*/ 18697 h 19604"/>
                <a:gd name="connsiteX18" fmla="*/ 14232 w 18532"/>
                <a:gd name="connsiteY18" fmla="*/ 17631 h 19604"/>
                <a:gd name="connsiteX19" fmla="*/ 10159 w 18532"/>
                <a:gd name="connsiteY19" fmla="*/ 10783 h 19604"/>
                <a:gd name="connsiteX20" fmla="*/ 3619 w 18532"/>
                <a:gd name="connsiteY20" fmla="*/ 10783 h 19604"/>
                <a:gd name="connsiteX21" fmla="*/ 3619 w 18532"/>
                <a:gd name="connsiteY21" fmla="*/ 8292 h 19604"/>
                <a:gd name="connsiteX22" fmla="*/ 12447 w 18532"/>
                <a:gd name="connsiteY22" fmla="*/ 8292 h 19604"/>
                <a:gd name="connsiteX23" fmla="*/ 15197 w 18532"/>
                <a:gd name="connsiteY23" fmla="*/ 5398 h 19604"/>
                <a:gd name="connsiteX24" fmla="*/ 12044 w 18532"/>
                <a:gd name="connsiteY24" fmla="*/ 2333 h 19604"/>
                <a:gd name="connsiteX25" fmla="*/ 3619 w 18532"/>
                <a:gd name="connsiteY25" fmla="*/ 2333 h 1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532" h="19604">
                  <a:moveTo>
                    <a:pt x="3619" y="17807"/>
                  </a:moveTo>
                  <a:cubicBezTo>
                    <a:pt x="3619" y="18829"/>
                    <a:pt x="3783" y="19069"/>
                    <a:pt x="4660" y="19069"/>
                  </a:cubicBezTo>
                  <a:lnTo>
                    <a:pt x="4660" y="19605"/>
                  </a:lnTo>
                  <a:lnTo>
                    <a:pt x="0" y="19605"/>
                  </a:lnTo>
                  <a:lnTo>
                    <a:pt x="0" y="19069"/>
                  </a:lnTo>
                  <a:cubicBezTo>
                    <a:pt x="876" y="19069"/>
                    <a:pt x="1040" y="18848"/>
                    <a:pt x="1040" y="17807"/>
                  </a:cubicBezTo>
                  <a:lnTo>
                    <a:pt x="1040" y="1797"/>
                  </a:lnTo>
                  <a:cubicBezTo>
                    <a:pt x="1040" y="776"/>
                    <a:pt x="876" y="536"/>
                    <a:pt x="0" y="536"/>
                  </a:cubicBezTo>
                  <a:lnTo>
                    <a:pt x="0" y="0"/>
                  </a:lnTo>
                  <a:lnTo>
                    <a:pt x="12725" y="0"/>
                  </a:lnTo>
                  <a:cubicBezTo>
                    <a:pt x="16300" y="0"/>
                    <a:pt x="17965" y="2138"/>
                    <a:pt x="17965" y="5467"/>
                  </a:cubicBezTo>
                  <a:cubicBezTo>
                    <a:pt x="17965" y="8891"/>
                    <a:pt x="16136" y="10676"/>
                    <a:pt x="12920" y="10764"/>
                  </a:cubicBezTo>
                  <a:lnTo>
                    <a:pt x="17492" y="18255"/>
                  </a:lnTo>
                  <a:cubicBezTo>
                    <a:pt x="17870" y="18886"/>
                    <a:pt x="18078" y="19050"/>
                    <a:pt x="18533" y="19050"/>
                  </a:cubicBezTo>
                  <a:lnTo>
                    <a:pt x="18533" y="19586"/>
                  </a:lnTo>
                  <a:lnTo>
                    <a:pt x="14024" y="19586"/>
                  </a:lnTo>
                  <a:lnTo>
                    <a:pt x="14024" y="19050"/>
                  </a:lnTo>
                  <a:cubicBezTo>
                    <a:pt x="14604" y="19050"/>
                    <a:pt x="14692" y="18961"/>
                    <a:pt x="14692" y="18697"/>
                  </a:cubicBezTo>
                  <a:cubicBezTo>
                    <a:pt x="14619" y="18312"/>
                    <a:pt x="14462" y="17948"/>
                    <a:pt x="14232" y="17631"/>
                  </a:cubicBezTo>
                  <a:lnTo>
                    <a:pt x="10159" y="10783"/>
                  </a:lnTo>
                  <a:lnTo>
                    <a:pt x="3619" y="10783"/>
                  </a:lnTo>
                  <a:close/>
                  <a:moveTo>
                    <a:pt x="3619" y="8292"/>
                  </a:moveTo>
                  <a:lnTo>
                    <a:pt x="12447" y="8292"/>
                  </a:lnTo>
                  <a:cubicBezTo>
                    <a:pt x="14446" y="8292"/>
                    <a:pt x="15197" y="7359"/>
                    <a:pt x="15197" y="5398"/>
                  </a:cubicBezTo>
                  <a:cubicBezTo>
                    <a:pt x="15197" y="3266"/>
                    <a:pt x="14491" y="2333"/>
                    <a:pt x="12044" y="2333"/>
                  </a:cubicBezTo>
                  <a:lnTo>
                    <a:pt x="3619" y="2333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7" name="Freeform 1006">
              <a:extLst>
                <a:ext uri="{FF2B5EF4-FFF2-40B4-BE49-F238E27FC236}">
                  <a16:creationId xmlns:a16="http://schemas.microsoft.com/office/drawing/2014/main" id="{7FE53176-82E8-E765-32CE-4E9574B8445A}"/>
                </a:ext>
              </a:extLst>
            </p:cNvPr>
            <p:cNvSpPr/>
            <p:nvPr/>
          </p:nvSpPr>
          <p:spPr>
            <a:xfrm>
              <a:off x="8663298" y="3285033"/>
              <a:ext cx="19484" cy="19566"/>
            </a:xfrm>
            <a:custGeom>
              <a:avLst/>
              <a:gdLst>
                <a:gd name="connsiteX0" fmla="*/ 1040 w 19484"/>
                <a:gd name="connsiteY0" fmla="*/ 1797 h 19566"/>
                <a:gd name="connsiteX1" fmla="*/ 0 w 19484"/>
                <a:gd name="connsiteY1" fmla="*/ 536 h 19566"/>
                <a:gd name="connsiteX2" fmla="*/ 0 w 19484"/>
                <a:gd name="connsiteY2" fmla="*/ 0 h 19566"/>
                <a:gd name="connsiteX3" fmla="*/ 10089 w 19484"/>
                <a:gd name="connsiteY3" fmla="*/ 0 h 19566"/>
                <a:gd name="connsiteX4" fmla="*/ 19485 w 19484"/>
                <a:gd name="connsiteY4" fmla="*/ 9786 h 19566"/>
                <a:gd name="connsiteX5" fmla="*/ 10089 w 19484"/>
                <a:gd name="connsiteY5" fmla="*/ 19567 h 19566"/>
                <a:gd name="connsiteX6" fmla="*/ 0 w 19484"/>
                <a:gd name="connsiteY6" fmla="*/ 19567 h 19566"/>
                <a:gd name="connsiteX7" fmla="*/ 0 w 19484"/>
                <a:gd name="connsiteY7" fmla="*/ 19031 h 19566"/>
                <a:gd name="connsiteX8" fmla="*/ 1040 w 19484"/>
                <a:gd name="connsiteY8" fmla="*/ 17770 h 19566"/>
                <a:gd name="connsiteX9" fmla="*/ 3620 w 19484"/>
                <a:gd name="connsiteY9" fmla="*/ 17095 h 19566"/>
                <a:gd name="connsiteX10" fmla="*/ 9566 w 19484"/>
                <a:gd name="connsiteY10" fmla="*/ 17095 h 19566"/>
                <a:gd name="connsiteX11" fmla="*/ 16716 w 19484"/>
                <a:gd name="connsiteY11" fmla="*/ 9805 h 19566"/>
                <a:gd name="connsiteX12" fmla="*/ 9566 w 19484"/>
                <a:gd name="connsiteY12" fmla="*/ 2510 h 19566"/>
                <a:gd name="connsiteX13" fmla="*/ 3620 w 19484"/>
                <a:gd name="connsiteY13" fmla="*/ 2510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84" h="19566">
                  <a:moveTo>
                    <a:pt x="1040" y="1797"/>
                  </a:moveTo>
                  <a:cubicBezTo>
                    <a:pt x="1040" y="776"/>
                    <a:pt x="870" y="536"/>
                    <a:pt x="0" y="536"/>
                  </a:cubicBezTo>
                  <a:lnTo>
                    <a:pt x="0" y="0"/>
                  </a:lnTo>
                  <a:lnTo>
                    <a:pt x="10089" y="0"/>
                  </a:lnTo>
                  <a:cubicBezTo>
                    <a:pt x="16660" y="0"/>
                    <a:pt x="19485" y="4269"/>
                    <a:pt x="19485" y="9786"/>
                  </a:cubicBezTo>
                  <a:cubicBezTo>
                    <a:pt x="19485" y="15304"/>
                    <a:pt x="16660" y="19567"/>
                    <a:pt x="10089" y="19567"/>
                  </a:cubicBezTo>
                  <a:lnTo>
                    <a:pt x="0" y="19567"/>
                  </a:lnTo>
                  <a:lnTo>
                    <a:pt x="0" y="19031"/>
                  </a:lnTo>
                  <a:cubicBezTo>
                    <a:pt x="870" y="19031"/>
                    <a:pt x="1040" y="18810"/>
                    <a:pt x="1040" y="17770"/>
                  </a:cubicBezTo>
                  <a:close/>
                  <a:moveTo>
                    <a:pt x="3620" y="17095"/>
                  </a:moveTo>
                  <a:lnTo>
                    <a:pt x="9566" y="17095"/>
                  </a:lnTo>
                  <a:cubicBezTo>
                    <a:pt x="14724" y="17095"/>
                    <a:pt x="16716" y="13803"/>
                    <a:pt x="16716" y="9805"/>
                  </a:cubicBezTo>
                  <a:cubicBezTo>
                    <a:pt x="16716" y="5808"/>
                    <a:pt x="14724" y="2510"/>
                    <a:pt x="9566" y="2510"/>
                  </a:cubicBezTo>
                  <a:lnTo>
                    <a:pt x="3620" y="2510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8" name="Freeform 1007">
              <a:extLst>
                <a:ext uri="{FF2B5EF4-FFF2-40B4-BE49-F238E27FC236}">
                  <a16:creationId xmlns:a16="http://schemas.microsoft.com/office/drawing/2014/main" id="{1D3F6837-5FA7-07FE-2720-9A670A679361}"/>
                </a:ext>
              </a:extLst>
            </p:cNvPr>
            <p:cNvSpPr/>
            <p:nvPr/>
          </p:nvSpPr>
          <p:spPr>
            <a:xfrm>
              <a:off x="8685621" y="3283968"/>
              <a:ext cx="18759" cy="21691"/>
            </a:xfrm>
            <a:custGeom>
              <a:avLst/>
              <a:gdLst>
                <a:gd name="connsiteX0" fmla="*/ 958 w 18759"/>
                <a:gd name="connsiteY0" fmla="*/ 2863 h 21691"/>
                <a:gd name="connsiteX1" fmla="*/ 0 w 18759"/>
                <a:gd name="connsiteY1" fmla="*/ 1602 h 21691"/>
                <a:gd name="connsiteX2" fmla="*/ 0 w 18759"/>
                <a:gd name="connsiteY2" fmla="*/ 1066 h 21691"/>
                <a:gd name="connsiteX3" fmla="*/ 16761 w 18759"/>
                <a:gd name="connsiteY3" fmla="*/ 1066 h 21691"/>
                <a:gd name="connsiteX4" fmla="*/ 17801 w 18759"/>
                <a:gd name="connsiteY4" fmla="*/ 0 h 21691"/>
                <a:gd name="connsiteX5" fmla="*/ 18299 w 18759"/>
                <a:gd name="connsiteY5" fmla="*/ 0 h 21691"/>
                <a:gd name="connsiteX6" fmla="*/ 18299 w 18759"/>
                <a:gd name="connsiteY6" fmla="*/ 4622 h 21691"/>
                <a:gd name="connsiteX7" fmla="*/ 17801 w 18759"/>
                <a:gd name="connsiteY7" fmla="*/ 4622 h 21691"/>
                <a:gd name="connsiteX8" fmla="*/ 16761 w 18759"/>
                <a:gd name="connsiteY8" fmla="*/ 3556 h 21691"/>
                <a:gd name="connsiteX9" fmla="*/ 3708 w 18759"/>
                <a:gd name="connsiteY9" fmla="*/ 3556 h 21691"/>
                <a:gd name="connsiteX10" fmla="*/ 3708 w 18759"/>
                <a:gd name="connsiteY10" fmla="*/ 9339 h 21691"/>
                <a:gd name="connsiteX11" fmla="*/ 12902 w 18759"/>
                <a:gd name="connsiteY11" fmla="*/ 9339 h 21691"/>
                <a:gd name="connsiteX12" fmla="*/ 13936 w 18759"/>
                <a:gd name="connsiteY12" fmla="*/ 8267 h 21691"/>
                <a:gd name="connsiteX13" fmla="*/ 14440 w 18759"/>
                <a:gd name="connsiteY13" fmla="*/ 8267 h 21691"/>
                <a:gd name="connsiteX14" fmla="*/ 14440 w 18759"/>
                <a:gd name="connsiteY14" fmla="*/ 12895 h 21691"/>
                <a:gd name="connsiteX15" fmla="*/ 13936 w 18759"/>
                <a:gd name="connsiteY15" fmla="*/ 12895 h 21691"/>
                <a:gd name="connsiteX16" fmla="*/ 12902 w 18759"/>
                <a:gd name="connsiteY16" fmla="*/ 11830 h 21691"/>
                <a:gd name="connsiteX17" fmla="*/ 3708 w 18759"/>
                <a:gd name="connsiteY17" fmla="*/ 11830 h 21691"/>
                <a:gd name="connsiteX18" fmla="*/ 3708 w 18759"/>
                <a:gd name="connsiteY18" fmla="*/ 18135 h 21691"/>
                <a:gd name="connsiteX19" fmla="*/ 17221 w 18759"/>
                <a:gd name="connsiteY19" fmla="*/ 18135 h 21691"/>
                <a:gd name="connsiteX20" fmla="*/ 18261 w 18759"/>
                <a:gd name="connsiteY20" fmla="*/ 17070 h 21691"/>
                <a:gd name="connsiteX21" fmla="*/ 18760 w 18759"/>
                <a:gd name="connsiteY21" fmla="*/ 17070 h 21691"/>
                <a:gd name="connsiteX22" fmla="*/ 18760 w 18759"/>
                <a:gd name="connsiteY22" fmla="*/ 21692 h 21691"/>
                <a:gd name="connsiteX23" fmla="*/ 18261 w 18759"/>
                <a:gd name="connsiteY23" fmla="*/ 21692 h 21691"/>
                <a:gd name="connsiteX24" fmla="*/ 17221 w 18759"/>
                <a:gd name="connsiteY24" fmla="*/ 20626 h 21691"/>
                <a:gd name="connsiteX25" fmla="*/ 6 w 18759"/>
                <a:gd name="connsiteY25" fmla="*/ 20626 h 21691"/>
                <a:gd name="connsiteX26" fmla="*/ 6 w 18759"/>
                <a:gd name="connsiteY26" fmla="*/ 20090 h 21691"/>
                <a:gd name="connsiteX27" fmla="*/ 965 w 18759"/>
                <a:gd name="connsiteY27" fmla="*/ 18829 h 2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59" h="21691">
                  <a:moveTo>
                    <a:pt x="958" y="2863"/>
                  </a:moveTo>
                  <a:cubicBezTo>
                    <a:pt x="958" y="1841"/>
                    <a:pt x="795" y="1602"/>
                    <a:pt x="0" y="1602"/>
                  </a:cubicBezTo>
                  <a:lnTo>
                    <a:pt x="0" y="1066"/>
                  </a:lnTo>
                  <a:lnTo>
                    <a:pt x="16761" y="1066"/>
                  </a:lnTo>
                  <a:cubicBezTo>
                    <a:pt x="17593" y="1066"/>
                    <a:pt x="17801" y="750"/>
                    <a:pt x="17801" y="0"/>
                  </a:cubicBezTo>
                  <a:lnTo>
                    <a:pt x="18299" y="0"/>
                  </a:lnTo>
                  <a:lnTo>
                    <a:pt x="18299" y="4622"/>
                  </a:lnTo>
                  <a:lnTo>
                    <a:pt x="17801" y="4622"/>
                  </a:lnTo>
                  <a:cubicBezTo>
                    <a:pt x="17801" y="3865"/>
                    <a:pt x="17593" y="3556"/>
                    <a:pt x="16761" y="3556"/>
                  </a:cubicBezTo>
                  <a:lnTo>
                    <a:pt x="3708" y="3556"/>
                  </a:lnTo>
                  <a:lnTo>
                    <a:pt x="3708" y="9339"/>
                  </a:lnTo>
                  <a:lnTo>
                    <a:pt x="12902" y="9339"/>
                  </a:lnTo>
                  <a:cubicBezTo>
                    <a:pt x="13728" y="9339"/>
                    <a:pt x="13936" y="9024"/>
                    <a:pt x="13936" y="8267"/>
                  </a:cubicBezTo>
                  <a:lnTo>
                    <a:pt x="14440" y="8267"/>
                  </a:lnTo>
                  <a:lnTo>
                    <a:pt x="14440" y="12895"/>
                  </a:lnTo>
                  <a:lnTo>
                    <a:pt x="13936" y="12895"/>
                  </a:lnTo>
                  <a:cubicBezTo>
                    <a:pt x="13936" y="12139"/>
                    <a:pt x="13728" y="11830"/>
                    <a:pt x="12902" y="11830"/>
                  </a:cubicBezTo>
                  <a:lnTo>
                    <a:pt x="3708" y="11830"/>
                  </a:lnTo>
                  <a:lnTo>
                    <a:pt x="3708" y="18135"/>
                  </a:lnTo>
                  <a:lnTo>
                    <a:pt x="17221" y="18135"/>
                  </a:lnTo>
                  <a:cubicBezTo>
                    <a:pt x="18053" y="18135"/>
                    <a:pt x="18261" y="17826"/>
                    <a:pt x="18261" y="17070"/>
                  </a:cubicBezTo>
                  <a:lnTo>
                    <a:pt x="18760" y="17070"/>
                  </a:lnTo>
                  <a:lnTo>
                    <a:pt x="18760" y="21692"/>
                  </a:lnTo>
                  <a:lnTo>
                    <a:pt x="18261" y="21692"/>
                  </a:lnTo>
                  <a:cubicBezTo>
                    <a:pt x="18261" y="20935"/>
                    <a:pt x="18053" y="20626"/>
                    <a:pt x="17221" y="20626"/>
                  </a:cubicBezTo>
                  <a:lnTo>
                    <a:pt x="6" y="20626"/>
                  </a:lnTo>
                  <a:lnTo>
                    <a:pt x="6" y="20090"/>
                  </a:lnTo>
                  <a:cubicBezTo>
                    <a:pt x="801" y="20090"/>
                    <a:pt x="965" y="19869"/>
                    <a:pt x="965" y="18829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9" name="Freeform 1008">
              <a:extLst>
                <a:ext uri="{FF2B5EF4-FFF2-40B4-BE49-F238E27FC236}">
                  <a16:creationId xmlns:a16="http://schemas.microsoft.com/office/drawing/2014/main" id="{77F4EAA2-59C8-2F43-3FB9-810428DE7CA9}"/>
                </a:ext>
              </a:extLst>
            </p:cNvPr>
            <p:cNvSpPr/>
            <p:nvPr/>
          </p:nvSpPr>
          <p:spPr>
            <a:xfrm>
              <a:off x="8717345" y="3281256"/>
              <a:ext cx="5485" cy="23381"/>
            </a:xfrm>
            <a:custGeom>
              <a:avLst/>
              <a:gdLst>
                <a:gd name="connsiteX0" fmla="*/ 0 w 5485"/>
                <a:gd name="connsiteY0" fmla="*/ 23363 h 23381"/>
                <a:gd name="connsiteX1" fmla="*/ 0 w 5485"/>
                <a:gd name="connsiteY1" fmla="*/ 22827 h 23381"/>
                <a:gd name="connsiteX2" fmla="*/ 996 w 5485"/>
                <a:gd name="connsiteY2" fmla="*/ 21761 h 23381"/>
                <a:gd name="connsiteX3" fmla="*/ 996 w 5485"/>
                <a:gd name="connsiteY3" fmla="*/ 1602 h 23381"/>
                <a:gd name="connsiteX4" fmla="*/ 0 w 5485"/>
                <a:gd name="connsiteY4" fmla="*/ 536 h 23381"/>
                <a:gd name="connsiteX5" fmla="*/ 0 w 5485"/>
                <a:gd name="connsiteY5" fmla="*/ 0 h 23381"/>
                <a:gd name="connsiteX6" fmla="*/ 5486 w 5485"/>
                <a:gd name="connsiteY6" fmla="*/ 0 h 23381"/>
                <a:gd name="connsiteX7" fmla="*/ 5486 w 5485"/>
                <a:gd name="connsiteY7" fmla="*/ 536 h 23381"/>
                <a:gd name="connsiteX8" fmla="*/ 4490 w 5485"/>
                <a:gd name="connsiteY8" fmla="*/ 1602 h 23381"/>
                <a:gd name="connsiteX9" fmla="*/ 4490 w 5485"/>
                <a:gd name="connsiteY9" fmla="*/ 21780 h 23381"/>
                <a:gd name="connsiteX10" fmla="*/ 5486 w 5485"/>
                <a:gd name="connsiteY10" fmla="*/ 22846 h 23381"/>
                <a:gd name="connsiteX11" fmla="*/ 5486 w 5485"/>
                <a:gd name="connsiteY11" fmla="*/ 23382 h 2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5" h="23381">
                  <a:moveTo>
                    <a:pt x="0" y="23363"/>
                  </a:moveTo>
                  <a:lnTo>
                    <a:pt x="0" y="22827"/>
                  </a:lnTo>
                  <a:cubicBezTo>
                    <a:pt x="788" y="22827"/>
                    <a:pt x="996" y="22385"/>
                    <a:pt x="996" y="21761"/>
                  </a:cubicBezTo>
                  <a:lnTo>
                    <a:pt x="996" y="1602"/>
                  </a:lnTo>
                  <a:cubicBezTo>
                    <a:pt x="996" y="971"/>
                    <a:pt x="788" y="536"/>
                    <a:pt x="0" y="536"/>
                  </a:cubicBezTo>
                  <a:lnTo>
                    <a:pt x="0" y="0"/>
                  </a:lnTo>
                  <a:lnTo>
                    <a:pt x="5486" y="0"/>
                  </a:lnTo>
                  <a:lnTo>
                    <a:pt x="5486" y="536"/>
                  </a:lnTo>
                  <a:cubicBezTo>
                    <a:pt x="4698" y="536"/>
                    <a:pt x="4490" y="984"/>
                    <a:pt x="4490" y="1602"/>
                  </a:cubicBezTo>
                  <a:lnTo>
                    <a:pt x="4490" y="21780"/>
                  </a:lnTo>
                  <a:cubicBezTo>
                    <a:pt x="4490" y="22411"/>
                    <a:pt x="4698" y="22846"/>
                    <a:pt x="5486" y="22846"/>
                  </a:cubicBezTo>
                  <a:lnTo>
                    <a:pt x="5486" y="23382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2E6CA7B2-B9DD-E667-1213-D4FDC328C1CC}"/>
                </a:ext>
              </a:extLst>
            </p:cNvPr>
            <p:cNvSpPr/>
            <p:nvPr/>
          </p:nvSpPr>
          <p:spPr>
            <a:xfrm>
              <a:off x="8727529" y="3285033"/>
              <a:ext cx="20108" cy="19617"/>
            </a:xfrm>
            <a:custGeom>
              <a:avLst/>
              <a:gdLst>
                <a:gd name="connsiteX0" fmla="*/ 0 w 20108"/>
                <a:gd name="connsiteY0" fmla="*/ 19586 h 19617"/>
                <a:gd name="connsiteX1" fmla="*/ 0 w 20108"/>
                <a:gd name="connsiteY1" fmla="*/ 19050 h 19617"/>
                <a:gd name="connsiteX2" fmla="*/ 1122 w 20108"/>
                <a:gd name="connsiteY2" fmla="*/ 17788 h 19617"/>
                <a:gd name="connsiteX3" fmla="*/ 1122 w 20108"/>
                <a:gd name="connsiteY3" fmla="*/ 1797 h 19617"/>
                <a:gd name="connsiteX4" fmla="*/ 0 w 20108"/>
                <a:gd name="connsiteY4" fmla="*/ 536 h 19617"/>
                <a:gd name="connsiteX5" fmla="*/ 0 w 20108"/>
                <a:gd name="connsiteY5" fmla="*/ 0 h 19617"/>
                <a:gd name="connsiteX6" fmla="*/ 6066 w 20108"/>
                <a:gd name="connsiteY6" fmla="*/ 0 h 19617"/>
                <a:gd name="connsiteX7" fmla="*/ 6066 w 20108"/>
                <a:gd name="connsiteY7" fmla="*/ 536 h 19617"/>
                <a:gd name="connsiteX8" fmla="*/ 4944 w 20108"/>
                <a:gd name="connsiteY8" fmla="*/ 933 h 19617"/>
                <a:gd name="connsiteX9" fmla="*/ 5404 w 20108"/>
                <a:gd name="connsiteY9" fmla="*/ 1690 h 19617"/>
                <a:gd name="connsiteX10" fmla="*/ 16660 w 20108"/>
                <a:gd name="connsiteY10" fmla="*/ 15537 h 19617"/>
                <a:gd name="connsiteX11" fmla="*/ 16660 w 20108"/>
                <a:gd name="connsiteY11" fmla="*/ 1797 h 19617"/>
                <a:gd name="connsiteX12" fmla="*/ 15537 w 20108"/>
                <a:gd name="connsiteY12" fmla="*/ 536 h 19617"/>
                <a:gd name="connsiteX13" fmla="*/ 15537 w 20108"/>
                <a:gd name="connsiteY13" fmla="*/ 0 h 19617"/>
                <a:gd name="connsiteX14" fmla="*/ 20109 w 20108"/>
                <a:gd name="connsiteY14" fmla="*/ 0 h 19617"/>
                <a:gd name="connsiteX15" fmla="*/ 20109 w 20108"/>
                <a:gd name="connsiteY15" fmla="*/ 536 h 19617"/>
                <a:gd name="connsiteX16" fmla="*/ 18987 w 20108"/>
                <a:gd name="connsiteY16" fmla="*/ 1797 h 19617"/>
                <a:gd name="connsiteX17" fmla="*/ 18987 w 20108"/>
                <a:gd name="connsiteY17" fmla="*/ 17807 h 19617"/>
                <a:gd name="connsiteX18" fmla="*/ 20109 w 20108"/>
                <a:gd name="connsiteY18" fmla="*/ 19069 h 19617"/>
                <a:gd name="connsiteX19" fmla="*/ 20109 w 20108"/>
                <a:gd name="connsiteY19" fmla="*/ 19605 h 19617"/>
                <a:gd name="connsiteX20" fmla="*/ 14541 w 20108"/>
                <a:gd name="connsiteY20" fmla="*/ 19605 h 19617"/>
                <a:gd name="connsiteX21" fmla="*/ 14541 w 20108"/>
                <a:gd name="connsiteY21" fmla="*/ 19069 h 19617"/>
                <a:gd name="connsiteX22" fmla="*/ 15701 w 20108"/>
                <a:gd name="connsiteY22" fmla="*/ 18671 h 19617"/>
                <a:gd name="connsiteX23" fmla="*/ 15203 w 20108"/>
                <a:gd name="connsiteY23" fmla="*/ 17870 h 19617"/>
                <a:gd name="connsiteX24" fmla="*/ 3449 w 20108"/>
                <a:gd name="connsiteY24" fmla="*/ 3500 h 19617"/>
                <a:gd name="connsiteX25" fmla="*/ 3449 w 20108"/>
                <a:gd name="connsiteY25" fmla="*/ 17820 h 19617"/>
                <a:gd name="connsiteX26" fmla="*/ 4572 w 20108"/>
                <a:gd name="connsiteY26" fmla="*/ 19081 h 19617"/>
                <a:gd name="connsiteX27" fmla="*/ 4572 w 20108"/>
                <a:gd name="connsiteY27" fmla="*/ 19617 h 1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08" h="19617">
                  <a:moveTo>
                    <a:pt x="0" y="19586"/>
                  </a:moveTo>
                  <a:lnTo>
                    <a:pt x="0" y="19050"/>
                  </a:lnTo>
                  <a:cubicBezTo>
                    <a:pt x="870" y="19050"/>
                    <a:pt x="1122" y="18829"/>
                    <a:pt x="1122" y="17788"/>
                  </a:cubicBezTo>
                  <a:lnTo>
                    <a:pt x="1122" y="1797"/>
                  </a:lnTo>
                  <a:cubicBezTo>
                    <a:pt x="1122" y="776"/>
                    <a:pt x="870" y="536"/>
                    <a:pt x="0" y="536"/>
                  </a:cubicBezTo>
                  <a:lnTo>
                    <a:pt x="0" y="0"/>
                  </a:lnTo>
                  <a:lnTo>
                    <a:pt x="6066" y="0"/>
                  </a:lnTo>
                  <a:lnTo>
                    <a:pt x="6066" y="536"/>
                  </a:lnTo>
                  <a:cubicBezTo>
                    <a:pt x="5196" y="536"/>
                    <a:pt x="4944" y="713"/>
                    <a:pt x="4944" y="933"/>
                  </a:cubicBezTo>
                  <a:cubicBezTo>
                    <a:pt x="4944" y="1154"/>
                    <a:pt x="5114" y="1331"/>
                    <a:pt x="5404" y="1690"/>
                  </a:cubicBezTo>
                  <a:lnTo>
                    <a:pt x="16660" y="15537"/>
                  </a:lnTo>
                  <a:lnTo>
                    <a:pt x="16660" y="1797"/>
                  </a:lnTo>
                  <a:cubicBezTo>
                    <a:pt x="16660" y="776"/>
                    <a:pt x="16407" y="536"/>
                    <a:pt x="15537" y="536"/>
                  </a:cubicBezTo>
                  <a:lnTo>
                    <a:pt x="15537" y="0"/>
                  </a:lnTo>
                  <a:lnTo>
                    <a:pt x="20109" y="0"/>
                  </a:lnTo>
                  <a:lnTo>
                    <a:pt x="20109" y="536"/>
                  </a:lnTo>
                  <a:cubicBezTo>
                    <a:pt x="19239" y="536"/>
                    <a:pt x="18987" y="757"/>
                    <a:pt x="18987" y="1797"/>
                  </a:cubicBezTo>
                  <a:lnTo>
                    <a:pt x="18987" y="17807"/>
                  </a:lnTo>
                  <a:cubicBezTo>
                    <a:pt x="18987" y="18829"/>
                    <a:pt x="19239" y="19069"/>
                    <a:pt x="20109" y="19069"/>
                  </a:cubicBezTo>
                  <a:lnTo>
                    <a:pt x="20109" y="19605"/>
                  </a:lnTo>
                  <a:lnTo>
                    <a:pt x="14541" y="19605"/>
                  </a:lnTo>
                  <a:lnTo>
                    <a:pt x="14541" y="19069"/>
                  </a:lnTo>
                  <a:cubicBezTo>
                    <a:pt x="15619" y="19069"/>
                    <a:pt x="15701" y="18936"/>
                    <a:pt x="15701" y="18671"/>
                  </a:cubicBezTo>
                  <a:cubicBezTo>
                    <a:pt x="15701" y="18406"/>
                    <a:pt x="15493" y="18224"/>
                    <a:pt x="15203" y="17870"/>
                  </a:cubicBezTo>
                  <a:lnTo>
                    <a:pt x="3449" y="3500"/>
                  </a:lnTo>
                  <a:lnTo>
                    <a:pt x="3449" y="17820"/>
                  </a:lnTo>
                  <a:cubicBezTo>
                    <a:pt x="3449" y="18842"/>
                    <a:pt x="3701" y="19081"/>
                    <a:pt x="4572" y="19081"/>
                  </a:cubicBezTo>
                  <a:lnTo>
                    <a:pt x="4572" y="19617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1" name="Freeform 1010">
              <a:extLst>
                <a:ext uri="{FF2B5EF4-FFF2-40B4-BE49-F238E27FC236}">
                  <a16:creationId xmlns:a16="http://schemas.microsoft.com/office/drawing/2014/main" id="{CE77C509-003D-3AAC-C36F-45D653A485F6}"/>
                </a:ext>
              </a:extLst>
            </p:cNvPr>
            <p:cNvSpPr/>
            <p:nvPr/>
          </p:nvSpPr>
          <p:spPr>
            <a:xfrm>
              <a:off x="8748836" y="3285052"/>
              <a:ext cx="19314" cy="19566"/>
            </a:xfrm>
            <a:custGeom>
              <a:avLst/>
              <a:gdLst>
                <a:gd name="connsiteX0" fmla="*/ 19 w 19314"/>
                <a:gd name="connsiteY0" fmla="*/ 0 h 19566"/>
                <a:gd name="connsiteX1" fmla="*/ 4925 w 19314"/>
                <a:gd name="connsiteY1" fmla="*/ 0 h 19566"/>
                <a:gd name="connsiteX2" fmla="*/ 4925 w 19314"/>
                <a:gd name="connsiteY2" fmla="*/ 536 h 19566"/>
                <a:gd name="connsiteX3" fmla="*/ 3966 w 19314"/>
                <a:gd name="connsiteY3" fmla="*/ 1286 h 19566"/>
                <a:gd name="connsiteX4" fmla="*/ 4427 w 19314"/>
                <a:gd name="connsiteY4" fmla="*/ 2491 h 19566"/>
                <a:gd name="connsiteX5" fmla="*/ 10329 w 19314"/>
                <a:gd name="connsiteY5" fmla="*/ 15966 h 19566"/>
                <a:gd name="connsiteX6" fmla="*/ 15733 w 19314"/>
                <a:gd name="connsiteY6" fmla="*/ 2138 h 19566"/>
                <a:gd name="connsiteX7" fmla="*/ 15985 w 19314"/>
                <a:gd name="connsiteY7" fmla="*/ 1198 h 19566"/>
                <a:gd name="connsiteX8" fmla="*/ 15071 w 19314"/>
                <a:gd name="connsiteY8" fmla="*/ 536 h 19566"/>
                <a:gd name="connsiteX9" fmla="*/ 15071 w 19314"/>
                <a:gd name="connsiteY9" fmla="*/ 0 h 19566"/>
                <a:gd name="connsiteX10" fmla="*/ 19314 w 19314"/>
                <a:gd name="connsiteY10" fmla="*/ 0 h 19566"/>
                <a:gd name="connsiteX11" fmla="*/ 19314 w 19314"/>
                <a:gd name="connsiteY11" fmla="*/ 536 h 19566"/>
                <a:gd name="connsiteX12" fmla="*/ 18482 w 19314"/>
                <a:gd name="connsiteY12" fmla="*/ 1249 h 19566"/>
                <a:gd name="connsiteX13" fmla="*/ 12126 w 19314"/>
                <a:gd name="connsiteY13" fmla="*/ 17385 h 19566"/>
                <a:gd name="connsiteX14" fmla="*/ 11792 w 19314"/>
                <a:gd name="connsiteY14" fmla="*/ 18457 h 19566"/>
                <a:gd name="connsiteX15" fmla="*/ 12706 w 19314"/>
                <a:gd name="connsiteY15" fmla="*/ 19031 h 19566"/>
                <a:gd name="connsiteX16" fmla="*/ 12706 w 19314"/>
                <a:gd name="connsiteY16" fmla="*/ 19567 h 19566"/>
                <a:gd name="connsiteX17" fmla="*/ 7882 w 19314"/>
                <a:gd name="connsiteY17" fmla="*/ 19567 h 19566"/>
                <a:gd name="connsiteX18" fmla="*/ 7882 w 19314"/>
                <a:gd name="connsiteY18" fmla="*/ 19031 h 19566"/>
                <a:gd name="connsiteX19" fmla="*/ 8633 w 19314"/>
                <a:gd name="connsiteY19" fmla="*/ 18633 h 19566"/>
                <a:gd name="connsiteX20" fmla="*/ 8002 w 19314"/>
                <a:gd name="connsiteY20" fmla="*/ 16855 h 19566"/>
                <a:gd name="connsiteX21" fmla="*/ 1261 w 19314"/>
                <a:gd name="connsiteY21" fmla="*/ 1425 h 19566"/>
                <a:gd name="connsiteX22" fmla="*/ 0 w 19314"/>
                <a:gd name="connsiteY22" fmla="*/ 536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14" h="19566">
                  <a:moveTo>
                    <a:pt x="19" y="0"/>
                  </a:moveTo>
                  <a:lnTo>
                    <a:pt x="4925" y="0"/>
                  </a:lnTo>
                  <a:lnTo>
                    <a:pt x="4925" y="536"/>
                  </a:lnTo>
                  <a:cubicBezTo>
                    <a:pt x="4427" y="492"/>
                    <a:pt x="3966" y="713"/>
                    <a:pt x="3966" y="1286"/>
                  </a:cubicBezTo>
                  <a:cubicBezTo>
                    <a:pt x="4074" y="1704"/>
                    <a:pt x="4228" y="2108"/>
                    <a:pt x="4427" y="2491"/>
                  </a:cubicBezTo>
                  <a:lnTo>
                    <a:pt x="10329" y="15966"/>
                  </a:lnTo>
                  <a:lnTo>
                    <a:pt x="15733" y="2138"/>
                  </a:lnTo>
                  <a:cubicBezTo>
                    <a:pt x="15865" y="1839"/>
                    <a:pt x="15950" y="1522"/>
                    <a:pt x="15985" y="1198"/>
                  </a:cubicBezTo>
                  <a:cubicBezTo>
                    <a:pt x="15985" y="801"/>
                    <a:pt x="15733" y="536"/>
                    <a:pt x="15071" y="536"/>
                  </a:cubicBezTo>
                  <a:lnTo>
                    <a:pt x="15071" y="0"/>
                  </a:lnTo>
                  <a:lnTo>
                    <a:pt x="19314" y="0"/>
                  </a:lnTo>
                  <a:lnTo>
                    <a:pt x="19314" y="536"/>
                  </a:lnTo>
                  <a:cubicBezTo>
                    <a:pt x="18919" y="585"/>
                    <a:pt x="18591" y="865"/>
                    <a:pt x="18482" y="1249"/>
                  </a:cubicBezTo>
                  <a:lnTo>
                    <a:pt x="12126" y="17385"/>
                  </a:lnTo>
                  <a:cubicBezTo>
                    <a:pt x="11958" y="17722"/>
                    <a:pt x="11845" y="18084"/>
                    <a:pt x="11792" y="18457"/>
                  </a:cubicBezTo>
                  <a:cubicBezTo>
                    <a:pt x="11792" y="18810"/>
                    <a:pt x="12038" y="19087"/>
                    <a:pt x="12706" y="19031"/>
                  </a:cubicBezTo>
                  <a:lnTo>
                    <a:pt x="12706" y="19567"/>
                  </a:lnTo>
                  <a:lnTo>
                    <a:pt x="7882" y="19567"/>
                  </a:lnTo>
                  <a:lnTo>
                    <a:pt x="7882" y="19031"/>
                  </a:lnTo>
                  <a:cubicBezTo>
                    <a:pt x="8380" y="19031"/>
                    <a:pt x="8633" y="18942"/>
                    <a:pt x="8633" y="18633"/>
                  </a:cubicBezTo>
                  <a:cubicBezTo>
                    <a:pt x="8512" y="18013"/>
                    <a:pt x="8300" y="17413"/>
                    <a:pt x="8002" y="16855"/>
                  </a:cubicBezTo>
                  <a:lnTo>
                    <a:pt x="1261" y="1425"/>
                  </a:lnTo>
                  <a:cubicBezTo>
                    <a:pt x="1104" y="868"/>
                    <a:pt x="578" y="496"/>
                    <a:pt x="0" y="536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2" name="Freeform 1011">
              <a:extLst>
                <a:ext uri="{FF2B5EF4-FFF2-40B4-BE49-F238E27FC236}">
                  <a16:creationId xmlns:a16="http://schemas.microsoft.com/office/drawing/2014/main" id="{A887B8C7-74D7-F2FD-627C-0700D0591DFE}"/>
                </a:ext>
              </a:extLst>
            </p:cNvPr>
            <p:cNvSpPr/>
            <p:nvPr/>
          </p:nvSpPr>
          <p:spPr>
            <a:xfrm>
              <a:off x="8769468" y="3283968"/>
              <a:ext cx="18759" cy="21691"/>
            </a:xfrm>
            <a:custGeom>
              <a:avLst/>
              <a:gdLst>
                <a:gd name="connsiteX0" fmla="*/ 958 w 18759"/>
                <a:gd name="connsiteY0" fmla="*/ 2863 h 21691"/>
                <a:gd name="connsiteX1" fmla="*/ 0 w 18759"/>
                <a:gd name="connsiteY1" fmla="*/ 1602 h 21691"/>
                <a:gd name="connsiteX2" fmla="*/ 0 w 18759"/>
                <a:gd name="connsiteY2" fmla="*/ 1066 h 21691"/>
                <a:gd name="connsiteX3" fmla="*/ 16761 w 18759"/>
                <a:gd name="connsiteY3" fmla="*/ 1066 h 21691"/>
                <a:gd name="connsiteX4" fmla="*/ 17801 w 18759"/>
                <a:gd name="connsiteY4" fmla="*/ 0 h 21691"/>
                <a:gd name="connsiteX5" fmla="*/ 18299 w 18759"/>
                <a:gd name="connsiteY5" fmla="*/ 0 h 21691"/>
                <a:gd name="connsiteX6" fmla="*/ 18299 w 18759"/>
                <a:gd name="connsiteY6" fmla="*/ 4622 h 21691"/>
                <a:gd name="connsiteX7" fmla="*/ 17801 w 18759"/>
                <a:gd name="connsiteY7" fmla="*/ 4622 h 21691"/>
                <a:gd name="connsiteX8" fmla="*/ 16761 w 18759"/>
                <a:gd name="connsiteY8" fmla="*/ 3556 h 21691"/>
                <a:gd name="connsiteX9" fmla="*/ 3727 w 18759"/>
                <a:gd name="connsiteY9" fmla="*/ 3556 h 21691"/>
                <a:gd name="connsiteX10" fmla="*/ 3727 w 18759"/>
                <a:gd name="connsiteY10" fmla="*/ 9339 h 21691"/>
                <a:gd name="connsiteX11" fmla="*/ 12920 w 18759"/>
                <a:gd name="connsiteY11" fmla="*/ 9339 h 21691"/>
                <a:gd name="connsiteX12" fmla="*/ 13961 w 18759"/>
                <a:gd name="connsiteY12" fmla="*/ 8267 h 21691"/>
                <a:gd name="connsiteX13" fmla="*/ 14446 w 18759"/>
                <a:gd name="connsiteY13" fmla="*/ 8267 h 21691"/>
                <a:gd name="connsiteX14" fmla="*/ 14446 w 18759"/>
                <a:gd name="connsiteY14" fmla="*/ 12895 h 21691"/>
                <a:gd name="connsiteX15" fmla="*/ 13948 w 18759"/>
                <a:gd name="connsiteY15" fmla="*/ 12895 h 21691"/>
                <a:gd name="connsiteX16" fmla="*/ 12908 w 18759"/>
                <a:gd name="connsiteY16" fmla="*/ 11830 h 21691"/>
                <a:gd name="connsiteX17" fmla="*/ 3727 w 18759"/>
                <a:gd name="connsiteY17" fmla="*/ 11830 h 21691"/>
                <a:gd name="connsiteX18" fmla="*/ 3727 w 18759"/>
                <a:gd name="connsiteY18" fmla="*/ 18135 h 21691"/>
                <a:gd name="connsiteX19" fmla="*/ 17221 w 18759"/>
                <a:gd name="connsiteY19" fmla="*/ 18135 h 21691"/>
                <a:gd name="connsiteX20" fmla="*/ 18255 w 18759"/>
                <a:gd name="connsiteY20" fmla="*/ 17070 h 21691"/>
                <a:gd name="connsiteX21" fmla="*/ 18760 w 18759"/>
                <a:gd name="connsiteY21" fmla="*/ 17070 h 21691"/>
                <a:gd name="connsiteX22" fmla="*/ 18760 w 18759"/>
                <a:gd name="connsiteY22" fmla="*/ 21692 h 21691"/>
                <a:gd name="connsiteX23" fmla="*/ 18230 w 18759"/>
                <a:gd name="connsiteY23" fmla="*/ 21692 h 21691"/>
                <a:gd name="connsiteX24" fmla="*/ 17196 w 18759"/>
                <a:gd name="connsiteY24" fmla="*/ 20626 h 21691"/>
                <a:gd name="connsiteX25" fmla="*/ 0 w 18759"/>
                <a:gd name="connsiteY25" fmla="*/ 20626 h 21691"/>
                <a:gd name="connsiteX26" fmla="*/ 0 w 18759"/>
                <a:gd name="connsiteY26" fmla="*/ 20090 h 21691"/>
                <a:gd name="connsiteX27" fmla="*/ 958 w 18759"/>
                <a:gd name="connsiteY27" fmla="*/ 18829 h 2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59" h="21691">
                  <a:moveTo>
                    <a:pt x="958" y="2863"/>
                  </a:moveTo>
                  <a:cubicBezTo>
                    <a:pt x="958" y="1841"/>
                    <a:pt x="794" y="1602"/>
                    <a:pt x="0" y="1602"/>
                  </a:cubicBezTo>
                  <a:lnTo>
                    <a:pt x="0" y="1066"/>
                  </a:lnTo>
                  <a:lnTo>
                    <a:pt x="16761" y="1066"/>
                  </a:lnTo>
                  <a:cubicBezTo>
                    <a:pt x="17593" y="1066"/>
                    <a:pt x="17801" y="750"/>
                    <a:pt x="17801" y="0"/>
                  </a:cubicBezTo>
                  <a:lnTo>
                    <a:pt x="18299" y="0"/>
                  </a:lnTo>
                  <a:lnTo>
                    <a:pt x="18299" y="4622"/>
                  </a:lnTo>
                  <a:lnTo>
                    <a:pt x="17801" y="4622"/>
                  </a:lnTo>
                  <a:cubicBezTo>
                    <a:pt x="17801" y="3865"/>
                    <a:pt x="17593" y="3556"/>
                    <a:pt x="16761" y="3556"/>
                  </a:cubicBezTo>
                  <a:lnTo>
                    <a:pt x="3727" y="3556"/>
                  </a:lnTo>
                  <a:lnTo>
                    <a:pt x="3727" y="9339"/>
                  </a:lnTo>
                  <a:lnTo>
                    <a:pt x="12920" y="9339"/>
                  </a:lnTo>
                  <a:cubicBezTo>
                    <a:pt x="13753" y="9339"/>
                    <a:pt x="13961" y="9024"/>
                    <a:pt x="13961" y="8267"/>
                  </a:cubicBezTo>
                  <a:lnTo>
                    <a:pt x="14446" y="8267"/>
                  </a:lnTo>
                  <a:lnTo>
                    <a:pt x="14446" y="12895"/>
                  </a:lnTo>
                  <a:lnTo>
                    <a:pt x="13948" y="12895"/>
                  </a:lnTo>
                  <a:cubicBezTo>
                    <a:pt x="13948" y="12139"/>
                    <a:pt x="13740" y="11830"/>
                    <a:pt x="12908" y="11830"/>
                  </a:cubicBezTo>
                  <a:lnTo>
                    <a:pt x="3727" y="11830"/>
                  </a:lnTo>
                  <a:lnTo>
                    <a:pt x="3727" y="18135"/>
                  </a:lnTo>
                  <a:lnTo>
                    <a:pt x="17221" y="18135"/>
                  </a:lnTo>
                  <a:cubicBezTo>
                    <a:pt x="18047" y="18135"/>
                    <a:pt x="18255" y="17826"/>
                    <a:pt x="18255" y="17070"/>
                  </a:cubicBezTo>
                  <a:lnTo>
                    <a:pt x="18760" y="17070"/>
                  </a:lnTo>
                  <a:lnTo>
                    <a:pt x="18760" y="21692"/>
                  </a:lnTo>
                  <a:lnTo>
                    <a:pt x="18230" y="21692"/>
                  </a:lnTo>
                  <a:cubicBezTo>
                    <a:pt x="18230" y="20935"/>
                    <a:pt x="18022" y="20626"/>
                    <a:pt x="17196" y="20626"/>
                  </a:cubicBezTo>
                  <a:lnTo>
                    <a:pt x="0" y="20626"/>
                  </a:lnTo>
                  <a:lnTo>
                    <a:pt x="0" y="20090"/>
                  </a:lnTo>
                  <a:cubicBezTo>
                    <a:pt x="794" y="20090"/>
                    <a:pt x="958" y="19869"/>
                    <a:pt x="958" y="18829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3" name="Freeform 1012">
              <a:extLst>
                <a:ext uri="{FF2B5EF4-FFF2-40B4-BE49-F238E27FC236}">
                  <a16:creationId xmlns:a16="http://schemas.microsoft.com/office/drawing/2014/main" id="{54D04A06-B9F8-243D-FE5A-9547EC262D51}"/>
                </a:ext>
              </a:extLst>
            </p:cNvPr>
            <p:cNvSpPr/>
            <p:nvPr/>
          </p:nvSpPr>
          <p:spPr>
            <a:xfrm>
              <a:off x="8789861" y="3284794"/>
              <a:ext cx="18374" cy="20077"/>
            </a:xfrm>
            <a:custGeom>
              <a:avLst/>
              <a:gdLst>
                <a:gd name="connsiteX0" fmla="*/ 1621 w 18374"/>
                <a:gd name="connsiteY0" fmla="*/ 14226 h 20077"/>
                <a:gd name="connsiteX1" fmla="*/ 2119 w 18374"/>
                <a:gd name="connsiteY1" fmla="*/ 14358 h 20077"/>
                <a:gd name="connsiteX2" fmla="*/ 2037 w 18374"/>
                <a:gd name="connsiteY2" fmla="*/ 14932 h 20077"/>
                <a:gd name="connsiteX3" fmla="*/ 9730 w 18374"/>
                <a:gd name="connsiteY3" fmla="*/ 17606 h 20077"/>
                <a:gd name="connsiteX4" fmla="*/ 15796 w 18374"/>
                <a:gd name="connsiteY4" fmla="*/ 14453 h 20077"/>
                <a:gd name="connsiteX5" fmla="*/ 870 w 18374"/>
                <a:gd name="connsiteY5" fmla="*/ 6180 h 20077"/>
                <a:gd name="connsiteX6" fmla="*/ 8727 w 18374"/>
                <a:gd name="connsiteY6" fmla="*/ 0 h 20077"/>
                <a:gd name="connsiteX7" fmla="*/ 15966 w 18374"/>
                <a:gd name="connsiteY7" fmla="*/ 1595 h 20077"/>
                <a:gd name="connsiteX8" fmla="*/ 16628 w 18374"/>
                <a:gd name="connsiteY8" fmla="*/ 965 h 20077"/>
                <a:gd name="connsiteX9" fmla="*/ 17170 w 18374"/>
                <a:gd name="connsiteY9" fmla="*/ 1185 h 20077"/>
                <a:gd name="connsiteX10" fmla="*/ 15632 w 18374"/>
                <a:gd name="connsiteY10" fmla="*/ 5543 h 20077"/>
                <a:gd name="connsiteX11" fmla="*/ 15134 w 18374"/>
                <a:gd name="connsiteY11" fmla="*/ 5322 h 20077"/>
                <a:gd name="connsiteX12" fmla="*/ 15216 w 18374"/>
                <a:gd name="connsiteY12" fmla="*/ 4786 h 20077"/>
                <a:gd name="connsiteX13" fmla="*/ 8607 w 18374"/>
                <a:gd name="connsiteY13" fmla="*/ 2478 h 20077"/>
                <a:gd name="connsiteX14" fmla="*/ 3449 w 18374"/>
                <a:gd name="connsiteY14" fmla="*/ 5814 h 20077"/>
                <a:gd name="connsiteX15" fmla="*/ 18375 w 18374"/>
                <a:gd name="connsiteY15" fmla="*/ 13772 h 20077"/>
                <a:gd name="connsiteX16" fmla="*/ 9314 w 18374"/>
                <a:gd name="connsiteY16" fmla="*/ 20077 h 20077"/>
                <a:gd name="connsiteX17" fmla="*/ 1242 w 18374"/>
                <a:gd name="connsiteY17" fmla="*/ 18186 h 20077"/>
                <a:gd name="connsiteX18" fmla="*/ 498 w 18374"/>
                <a:gd name="connsiteY18" fmla="*/ 18854 h 20077"/>
                <a:gd name="connsiteX19" fmla="*/ 0 w 18374"/>
                <a:gd name="connsiteY19" fmla="*/ 18678 h 2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374" h="20077">
                  <a:moveTo>
                    <a:pt x="1621" y="14226"/>
                  </a:moveTo>
                  <a:lnTo>
                    <a:pt x="2119" y="14358"/>
                  </a:lnTo>
                  <a:cubicBezTo>
                    <a:pt x="2070" y="14545"/>
                    <a:pt x="2042" y="14738"/>
                    <a:pt x="2037" y="14932"/>
                  </a:cubicBezTo>
                  <a:cubicBezTo>
                    <a:pt x="2037" y="15909"/>
                    <a:pt x="5738" y="17606"/>
                    <a:pt x="9730" y="17606"/>
                  </a:cubicBezTo>
                  <a:cubicBezTo>
                    <a:pt x="13469" y="17606"/>
                    <a:pt x="15796" y="16445"/>
                    <a:pt x="15796" y="14453"/>
                  </a:cubicBezTo>
                  <a:cubicBezTo>
                    <a:pt x="15796" y="8778"/>
                    <a:pt x="870" y="14409"/>
                    <a:pt x="870" y="6180"/>
                  </a:cubicBezTo>
                  <a:cubicBezTo>
                    <a:pt x="870" y="1690"/>
                    <a:pt x="4572" y="0"/>
                    <a:pt x="8727" y="0"/>
                  </a:cubicBezTo>
                  <a:cubicBezTo>
                    <a:pt x="13097" y="0"/>
                    <a:pt x="15298" y="1595"/>
                    <a:pt x="15966" y="1595"/>
                  </a:cubicBezTo>
                  <a:cubicBezTo>
                    <a:pt x="16212" y="1595"/>
                    <a:pt x="16382" y="1513"/>
                    <a:pt x="16628" y="965"/>
                  </a:cubicBezTo>
                  <a:lnTo>
                    <a:pt x="17170" y="1185"/>
                  </a:lnTo>
                  <a:lnTo>
                    <a:pt x="15632" y="5543"/>
                  </a:lnTo>
                  <a:lnTo>
                    <a:pt x="15134" y="5322"/>
                  </a:lnTo>
                  <a:cubicBezTo>
                    <a:pt x="15194" y="5150"/>
                    <a:pt x="15221" y="4968"/>
                    <a:pt x="15216" y="4786"/>
                  </a:cubicBezTo>
                  <a:cubicBezTo>
                    <a:pt x="15216" y="3853"/>
                    <a:pt x="11886" y="2478"/>
                    <a:pt x="8607" y="2478"/>
                  </a:cubicBezTo>
                  <a:cubicBezTo>
                    <a:pt x="4319" y="2478"/>
                    <a:pt x="3449" y="4168"/>
                    <a:pt x="3449" y="5814"/>
                  </a:cubicBezTo>
                  <a:cubicBezTo>
                    <a:pt x="3449" y="11104"/>
                    <a:pt x="18375" y="5770"/>
                    <a:pt x="18375" y="13772"/>
                  </a:cubicBezTo>
                  <a:cubicBezTo>
                    <a:pt x="18375" y="17952"/>
                    <a:pt x="15632" y="20077"/>
                    <a:pt x="9314" y="20077"/>
                  </a:cubicBezTo>
                  <a:cubicBezTo>
                    <a:pt x="5032" y="20077"/>
                    <a:pt x="2119" y="18186"/>
                    <a:pt x="1242" y="18186"/>
                  </a:cubicBezTo>
                  <a:cubicBezTo>
                    <a:pt x="871" y="18214"/>
                    <a:pt x="566" y="18488"/>
                    <a:pt x="498" y="18854"/>
                  </a:cubicBezTo>
                  <a:lnTo>
                    <a:pt x="0" y="18678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4" name="Freeform 1013">
              <a:extLst>
                <a:ext uri="{FF2B5EF4-FFF2-40B4-BE49-F238E27FC236}">
                  <a16:creationId xmlns:a16="http://schemas.microsoft.com/office/drawing/2014/main" id="{FF6FF846-833E-933B-4229-DD57DE892882}"/>
                </a:ext>
              </a:extLst>
            </p:cNvPr>
            <p:cNvSpPr/>
            <p:nvPr/>
          </p:nvSpPr>
          <p:spPr>
            <a:xfrm>
              <a:off x="8808462" y="3283987"/>
              <a:ext cx="18715" cy="20651"/>
            </a:xfrm>
            <a:custGeom>
              <a:avLst/>
              <a:gdLst>
                <a:gd name="connsiteX0" fmla="*/ 18715 w 18715"/>
                <a:gd name="connsiteY0" fmla="*/ 4622 h 20651"/>
                <a:gd name="connsiteX1" fmla="*/ 18217 w 18715"/>
                <a:gd name="connsiteY1" fmla="*/ 4622 h 20651"/>
                <a:gd name="connsiteX2" fmla="*/ 17177 w 18715"/>
                <a:gd name="connsiteY2" fmla="*/ 3556 h 20651"/>
                <a:gd name="connsiteX3" fmla="*/ 10764 w 18715"/>
                <a:gd name="connsiteY3" fmla="*/ 3556 h 20651"/>
                <a:gd name="connsiteX4" fmla="*/ 10764 w 18715"/>
                <a:gd name="connsiteY4" fmla="*/ 18854 h 20651"/>
                <a:gd name="connsiteX5" fmla="*/ 11804 w 18715"/>
                <a:gd name="connsiteY5" fmla="*/ 20115 h 20651"/>
                <a:gd name="connsiteX6" fmla="*/ 11804 w 18715"/>
                <a:gd name="connsiteY6" fmla="*/ 20651 h 20651"/>
                <a:gd name="connsiteX7" fmla="*/ 6980 w 18715"/>
                <a:gd name="connsiteY7" fmla="*/ 20651 h 20651"/>
                <a:gd name="connsiteX8" fmla="*/ 6980 w 18715"/>
                <a:gd name="connsiteY8" fmla="*/ 20115 h 20651"/>
                <a:gd name="connsiteX9" fmla="*/ 8015 w 18715"/>
                <a:gd name="connsiteY9" fmla="*/ 18854 h 20651"/>
                <a:gd name="connsiteX10" fmla="*/ 8015 w 18715"/>
                <a:gd name="connsiteY10" fmla="*/ 3556 h 20651"/>
                <a:gd name="connsiteX11" fmla="*/ 1539 w 18715"/>
                <a:gd name="connsiteY11" fmla="*/ 3556 h 20651"/>
                <a:gd name="connsiteX12" fmla="*/ 504 w 18715"/>
                <a:gd name="connsiteY12" fmla="*/ 4622 h 20651"/>
                <a:gd name="connsiteX13" fmla="*/ 0 w 18715"/>
                <a:gd name="connsiteY13" fmla="*/ 4622 h 20651"/>
                <a:gd name="connsiteX14" fmla="*/ 0 w 18715"/>
                <a:gd name="connsiteY14" fmla="*/ 0 h 20651"/>
                <a:gd name="connsiteX15" fmla="*/ 504 w 18715"/>
                <a:gd name="connsiteY15" fmla="*/ 0 h 20651"/>
                <a:gd name="connsiteX16" fmla="*/ 1539 w 18715"/>
                <a:gd name="connsiteY16" fmla="*/ 1066 h 20651"/>
                <a:gd name="connsiteX17" fmla="*/ 17177 w 18715"/>
                <a:gd name="connsiteY17" fmla="*/ 1066 h 20651"/>
                <a:gd name="connsiteX18" fmla="*/ 18217 w 18715"/>
                <a:gd name="connsiteY18" fmla="*/ 0 h 20651"/>
                <a:gd name="connsiteX19" fmla="*/ 18715 w 18715"/>
                <a:gd name="connsiteY19" fmla="*/ 0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715" h="20651">
                  <a:moveTo>
                    <a:pt x="18715" y="4622"/>
                  </a:moveTo>
                  <a:lnTo>
                    <a:pt x="18217" y="4622"/>
                  </a:lnTo>
                  <a:cubicBezTo>
                    <a:pt x="18217" y="3865"/>
                    <a:pt x="18009" y="3556"/>
                    <a:pt x="17177" y="3556"/>
                  </a:cubicBezTo>
                  <a:lnTo>
                    <a:pt x="10764" y="3556"/>
                  </a:lnTo>
                  <a:lnTo>
                    <a:pt x="10764" y="18854"/>
                  </a:lnTo>
                  <a:cubicBezTo>
                    <a:pt x="10764" y="19876"/>
                    <a:pt x="10928" y="20115"/>
                    <a:pt x="11804" y="20115"/>
                  </a:cubicBezTo>
                  <a:lnTo>
                    <a:pt x="11804" y="20651"/>
                  </a:lnTo>
                  <a:lnTo>
                    <a:pt x="6980" y="20651"/>
                  </a:lnTo>
                  <a:lnTo>
                    <a:pt x="6980" y="20115"/>
                  </a:lnTo>
                  <a:cubicBezTo>
                    <a:pt x="7851" y="20115"/>
                    <a:pt x="8015" y="19895"/>
                    <a:pt x="8015" y="18854"/>
                  </a:cubicBezTo>
                  <a:lnTo>
                    <a:pt x="8015" y="3556"/>
                  </a:lnTo>
                  <a:lnTo>
                    <a:pt x="1539" y="3556"/>
                  </a:lnTo>
                  <a:cubicBezTo>
                    <a:pt x="713" y="3556"/>
                    <a:pt x="504" y="3865"/>
                    <a:pt x="504" y="4622"/>
                  </a:cubicBezTo>
                  <a:lnTo>
                    <a:pt x="0" y="4622"/>
                  </a:lnTo>
                  <a:lnTo>
                    <a:pt x="0" y="0"/>
                  </a:lnTo>
                  <a:lnTo>
                    <a:pt x="504" y="0"/>
                  </a:lnTo>
                  <a:cubicBezTo>
                    <a:pt x="504" y="750"/>
                    <a:pt x="713" y="1066"/>
                    <a:pt x="1539" y="1066"/>
                  </a:cubicBezTo>
                  <a:lnTo>
                    <a:pt x="17177" y="1066"/>
                  </a:lnTo>
                  <a:cubicBezTo>
                    <a:pt x="18009" y="1066"/>
                    <a:pt x="18217" y="750"/>
                    <a:pt x="18217" y="0"/>
                  </a:cubicBezTo>
                  <a:lnTo>
                    <a:pt x="18715" y="0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5" name="Freeform 1014">
              <a:extLst>
                <a:ext uri="{FF2B5EF4-FFF2-40B4-BE49-F238E27FC236}">
                  <a16:creationId xmlns:a16="http://schemas.microsoft.com/office/drawing/2014/main" id="{ED416C4C-1D44-29CD-CCE7-A947A327F517}"/>
                </a:ext>
              </a:extLst>
            </p:cNvPr>
            <p:cNvSpPr/>
            <p:nvPr/>
          </p:nvSpPr>
          <p:spPr>
            <a:xfrm>
              <a:off x="8829461" y="3285033"/>
              <a:ext cx="4653" cy="19604"/>
            </a:xfrm>
            <a:custGeom>
              <a:avLst/>
              <a:gdLst>
                <a:gd name="connsiteX0" fmla="*/ 0 w 4653"/>
                <a:gd name="connsiteY0" fmla="*/ 19586 h 19604"/>
                <a:gd name="connsiteX1" fmla="*/ 0 w 4653"/>
                <a:gd name="connsiteY1" fmla="*/ 19050 h 19604"/>
                <a:gd name="connsiteX2" fmla="*/ 1034 w 4653"/>
                <a:gd name="connsiteY2" fmla="*/ 17788 h 19604"/>
                <a:gd name="connsiteX3" fmla="*/ 1034 w 4653"/>
                <a:gd name="connsiteY3" fmla="*/ 1797 h 19604"/>
                <a:gd name="connsiteX4" fmla="*/ 0 w 4653"/>
                <a:gd name="connsiteY4" fmla="*/ 536 h 19604"/>
                <a:gd name="connsiteX5" fmla="*/ 0 w 4653"/>
                <a:gd name="connsiteY5" fmla="*/ 0 h 19604"/>
                <a:gd name="connsiteX6" fmla="*/ 4654 w 4653"/>
                <a:gd name="connsiteY6" fmla="*/ 0 h 19604"/>
                <a:gd name="connsiteX7" fmla="*/ 4654 w 4653"/>
                <a:gd name="connsiteY7" fmla="*/ 536 h 19604"/>
                <a:gd name="connsiteX8" fmla="*/ 3613 w 4653"/>
                <a:gd name="connsiteY8" fmla="*/ 1797 h 19604"/>
                <a:gd name="connsiteX9" fmla="*/ 3613 w 4653"/>
                <a:gd name="connsiteY9" fmla="*/ 17807 h 19604"/>
                <a:gd name="connsiteX10" fmla="*/ 4654 w 4653"/>
                <a:gd name="connsiteY10" fmla="*/ 19069 h 19604"/>
                <a:gd name="connsiteX11" fmla="*/ 4654 w 4653"/>
                <a:gd name="connsiteY11" fmla="*/ 19605 h 1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3" h="19604">
                  <a:moveTo>
                    <a:pt x="0" y="19586"/>
                  </a:moveTo>
                  <a:lnTo>
                    <a:pt x="0" y="19050"/>
                  </a:lnTo>
                  <a:cubicBezTo>
                    <a:pt x="870" y="19050"/>
                    <a:pt x="1034" y="18829"/>
                    <a:pt x="1034" y="17788"/>
                  </a:cubicBezTo>
                  <a:lnTo>
                    <a:pt x="1034" y="1797"/>
                  </a:lnTo>
                  <a:cubicBezTo>
                    <a:pt x="1034" y="776"/>
                    <a:pt x="870" y="536"/>
                    <a:pt x="0" y="536"/>
                  </a:cubicBezTo>
                  <a:lnTo>
                    <a:pt x="0" y="0"/>
                  </a:lnTo>
                  <a:lnTo>
                    <a:pt x="4654" y="0"/>
                  </a:lnTo>
                  <a:lnTo>
                    <a:pt x="4654" y="536"/>
                  </a:lnTo>
                  <a:cubicBezTo>
                    <a:pt x="3783" y="536"/>
                    <a:pt x="3613" y="757"/>
                    <a:pt x="3613" y="1797"/>
                  </a:cubicBezTo>
                  <a:lnTo>
                    <a:pt x="3613" y="17807"/>
                  </a:lnTo>
                  <a:cubicBezTo>
                    <a:pt x="3613" y="18829"/>
                    <a:pt x="3783" y="19069"/>
                    <a:pt x="4654" y="19069"/>
                  </a:cubicBezTo>
                  <a:lnTo>
                    <a:pt x="4654" y="19605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6" name="Freeform 1015">
              <a:extLst>
                <a:ext uri="{FF2B5EF4-FFF2-40B4-BE49-F238E27FC236}">
                  <a16:creationId xmlns:a16="http://schemas.microsoft.com/office/drawing/2014/main" id="{2B6B3AFB-44EF-504F-5B0E-892391DF1FED}"/>
                </a:ext>
              </a:extLst>
            </p:cNvPr>
            <p:cNvSpPr/>
            <p:nvPr/>
          </p:nvSpPr>
          <p:spPr>
            <a:xfrm>
              <a:off x="8837645" y="3284806"/>
              <a:ext cx="20291" cy="20096"/>
            </a:xfrm>
            <a:custGeom>
              <a:avLst/>
              <a:gdLst>
                <a:gd name="connsiteX0" fmla="*/ 18217 w 20291"/>
                <a:gd name="connsiteY0" fmla="*/ 6293 h 20096"/>
                <a:gd name="connsiteX1" fmla="*/ 17713 w 20291"/>
                <a:gd name="connsiteY1" fmla="*/ 6072 h 20096"/>
                <a:gd name="connsiteX2" fmla="*/ 17801 w 20291"/>
                <a:gd name="connsiteY2" fmla="*/ 5581 h 20096"/>
                <a:gd name="connsiteX3" fmla="*/ 10442 w 20291"/>
                <a:gd name="connsiteY3" fmla="*/ 2472 h 20096"/>
                <a:gd name="connsiteX4" fmla="*/ 2749 w 20291"/>
                <a:gd name="connsiteY4" fmla="*/ 10386 h 20096"/>
                <a:gd name="connsiteX5" fmla="*/ 11022 w 20291"/>
                <a:gd name="connsiteY5" fmla="*/ 17593 h 20096"/>
                <a:gd name="connsiteX6" fmla="*/ 16969 w 20291"/>
                <a:gd name="connsiteY6" fmla="*/ 15897 h 20096"/>
                <a:gd name="connsiteX7" fmla="*/ 16969 w 20291"/>
                <a:gd name="connsiteY7" fmla="*/ 13229 h 20096"/>
                <a:gd name="connsiteX8" fmla="*/ 13185 w 20291"/>
                <a:gd name="connsiteY8" fmla="*/ 13229 h 20096"/>
                <a:gd name="connsiteX9" fmla="*/ 12145 w 20291"/>
                <a:gd name="connsiteY9" fmla="*/ 14301 h 20096"/>
                <a:gd name="connsiteX10" fmla="*/ 11647 w 20291"/>
                <a:gd name="connsiteY10" fmla="*/ 14301 h 20096"/>
                <a:gd name="connsiteX11" fmla="*/ 11647 w 20291"/>
                <a:gd name="connsiteY11" fmla="*/ 10032 h 20096"/>
                <a:gd name="connsiteX12" fmla="*/ 12145 w 20291"/>
                <a:gd name="connsiteY12" fmla="*/ 10032 h 20096"/>
                <a:gd name="connsiteX13" fmla="*/ 13185 w 20291"/>
                <a:gd name="connsiteY13" fmla="*/ 10739 h 20096"/>
                <a:gd name="connsiteX14" fmla="*/ 20292 w 20291"/>
                <a:gd name="connsiteY14" fmla="*/ 10739 h 20096"/>
                <a:gd name="connsiteX15" fmla="*/ 20292 w 20291"/>
                <a:gd name="connsiteY15" fmla="*/ 11294 h 20096"/>
                <a:gd name="connsiteX16" fmla="*/ 19712 w 20291"/>
                <a:gd name="connsiteY16" fmla="*/ 12094 h 20096"/>
                <a:gd name="connsiteX17" fmla="*/ 19712 w 20291"/>
                <a:gd name="connsiteY17" fmla="*/ 15077 h 20096"/>
                <a:gd name="connsiteX18" fmla="*/ 20292 w 20291"/>
                <a:gd name="connsiteY18" fmla="*/ 15827 h 20096"/>
                <a:gd name="connsiteX19" fmla="*/ 20292 w 20291"/>
                <a:gd name="connsiteY19" fmla="*/ 16275 h 20096"/>
                <a:gd name="connsiteX20" fmla="*/ 10650 w 20291"/>
                <a:gd name="connsiteY20" fmla="*/ 20096 h 20096"/>
                <a:gd name="connsiteX21" fmla="*/ 0 w 20291"/>
                <a:gd name="connsiteY21" fmla="*/ 9957 h 20096"/>
                <a:gd name="connsiteX22" fmla="*/ 10562 w 20291"/>
                <a:gd name="connsiteY22" fmla="*/ 0 h 20096"/>
                <a:gd name="connsiteX23" fmla="*/ 18797 w 20291"/>
                <a:gd name="connsiteY23" fmla="*/ 2491 h 20096"/>
                <a:gd name="connsiteX24" fmla="*/ 19295 w 20291"/>
                <a:gd name="connsiteY24" fmla="*/ 2175 h 20096"/>
                <a:gd name="connsiteX25" fmla="*/ 19794 w 20291"/>
                <a:gd name="connsiteY25" fmla="*/ 2402 h 2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291" h="20096">
                  <a:moveTo>
                    <a:pt x="18217" y="6293"/>
                  </a:moveTo>
                  <a:lnTo>
                    <a:pt x="17713" y="6072"/>
                  </a:lnTo>
                  <a:cubicBezTo>
                    <a:pt x="17768" y="5914"/>
                    <a:pt x="17798" y="5748"/>
                    <a:pt x="17801" y="5581"/>
                  </a:cubicBezTo>
                  <a:cubicBezTo>
                    <a:pt x="17801" y="5007"/>
                    <a:pt x="15184" y="2472"/>
                    <a:pt x="10442" y="2472"/>
                  </a:cubicBezTo>
                  <a:cubicBezTo>
                    <a:pt x="5864" y="2472"/>
                    <a:pt x="2749" y="5763"/>
                    <a:pt x="2749" y="10386"/>
                  </a:cubicBezTo>
                  <a:cubicBezTo>
                    <a:pt x="2749" y="14301"/>
                    <a:pt x="5492" y="17593"/>
                    <a:pt x="11022" y="17593"/>
                  </a:cubicBezTo>
                  <a:cubicBezTo>
                    <a:pt x="12725" y="17593"/>
                    <a:pt x="15594" y="17057"/>
                    <a:pt x="16969" y="15897"/>
                  </a:cubicBezTo>
                  <a:lnTo>
                    <a:pt x="16969" y="13229"/>
                  </a:lnTo>
                  <a:lnTo>
                    <a:pt x="13185" y="13229"/>
                  </a:lnTo>
                  <a:cubicBezTo>
                    <a:pt x="12353" y="13229"/>
                    <a:pt x="12145" y="13545"/>
                    <a:pt x="12145" y="14301"/>
                  </a:cubicBezTo>
                  <a:lnTo>
                    <a:pt x="11647" y="14301"/>
                  </a:lnTo>
                  <a:lnTo>
                    <a:pt x="11647" y="10032"/>
                  </a:lnTo>
                  <a:lnTo>
                    <a:pt x="12145" y="10032"/>
                  </a:lnTo>
                  <a:cubicBezTo>
                    <a:pt x="12145" y="10430"/>
                    <a:pt x="12353" y="10739"/>
                    <a:pt x="13185" y="10739"/>
                  </a:cubicBezTo>
                  <a:lnTo>
                    <a:pt x="20292" y="10739"/>
                  </a:lnTo>
                  <a:lnTo>
                    <a:pt x="20292" y="11294"/>
                  </a:lnTo>
                  <a:cubicBezTo>
                    <a:pt x="19876" y="11382"/>
                    <a:pt x="19712" y="11558"/>
                    <a:pt x="19712" y="12094"/>
                  </a:cubicBezTo>
                  <a:lnTo>
                    <a:pt x="19712" y="15077"/>
                  </a:lnTo>
                  <a:cubicBezTo>
                    <a:pt x="19712" y="15563"/>
                    <a:pt x="19876" y="15708"/>
                    <a:pt x="20292" y="15827"/>
                  </a:cubicBezTo>
                  <a:lnTo>
                    <a:pt x="20292" y="16275"/>
                  </a:lnTo>
                  <a:cubicBezTo>
                    <a:pt x="17713" y="18942"/>
                    <a:pt x="13728" y="20096"/>
                    <a:pt x="10650" y="20096"/>
                  </a:cubicBezTo>
                  <a:cubicBezTo>
                    <a:pt x="4534" y="20096"/>
                    <a:pt x="0" y="16452"/>
                    <a:pt x="0" y="9957"/>
                  </a:cubicBezTo>
                  <a:cubicBezTo>
                    <a:pt x="0" y="5202"/>
                    <a:pt x="3783" y="0"/>
                    <a:pt x="10562" y="0"/>
                  </a:cubicBezTo>
                  <a:cubicBezTo>
                    <a:pt x="15140" y="0"/>
                    <a:pt x="18381" y="2491"/>
                    <a:pt x="18797" y="2491"/>
                  </a:cubicBezTo>
                  <a:cubicBezTo>
                    <a:pt x="19009" y="2486"/>
                    <a:pt x="19200" y="2365"/>
                    <a:pt x="19295" y="2175"/>
                  </a:cubicBezTo>
                  <a:lnTo>
                    <a:pt x="19794" y="2402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F054729E-CCE5-F158-5F9D-C7E702AC74F0}"/>
                </a:ext>
              </a:extLst>
            </p:cNvPr>
            <p:cNvSpPr/>
            <p:nvPr/>
          </p:nvSpPr>
          <p:spPr>
            <a:xfrm>
              <a:off x="8858265" y="3285046"/>
              <a:ext cx="21496" cy="19573"/>
            </a:xfrm>
            <a:custGeom>
              <a:avLst/>
              <a:gdLst>
                <a:gd name="connsiteX0" fmla="*/ 0 w 21496"/>
                <a:gd name="connsiteY0" fmla="*/ 19573 h 19573"/>
                <a:gd name="connsiteX1" fmla="*/ 0 w 21496"/>
                <a:gd name="connsiteY1" fmla="*/ 19037 h 19573"/>
                <a:gd name="connsiteX2" fmla="*/ 1331 w 21496"/>
                <a:gd name="connsiteY2" fmla="*/ 17927 h 19573"/>
                <a:gd name="connsiteX3" fmla="*/ 7901 w 21496"/>
                <a:gd name="connsiteY3" fmla="*/ 1829 h 19573"/>
                <a:gd name="connsiteX4" fmla="*/ 8109 w 21496"/>
                <a:gd name="connsiteY4" fmla="*/ 1072 h 19573"/>
                <a:gd name="connsiteX5" fmla="*/ 7069 w 21496"/>
                <a:gd name="connsiteY5" fmla="*/ 441 h 19573"/>
                <a:gd name="connsiteX6" fmla="*/ 7069 w 21496"/>
                <a:gd name="connsiteY6" fmla="*/ 0 h 19573"/>
                <a:gd name="connsiteX7" fmla="*/ 13803 w 21496"/>
                <a:gd name="connsiteY7" fmla="*/ 0 h 19573"/>
                <a:gd name="connsiteX8" fmla="*/ 13803 w 21496"/>
                <a:gd name="connsiteY8" fmla="*/ 536 h 19573"/>
                <a:gd name="connsiteX9" fmla="*/ 12851 w 21496"/>
                <a:gd name="connsiteY9" fmla="*/ 1066 h 19573"/>
                <a:gd name="connsiteX10" fmla="*/ 13141 w 21496"/>
                <a:gd name="connsiteY10" fmla="*/ 1955 h 19573"/>
                <a:gd name="connsiteX11" fmla="*/ 20235 w 21496"/>
                <a:gd name="connsiteY11" fmla="*/ 18148 h 19573"/>
                <a:gd name="connsiteX12" fmla="*/ 21496 w 21496"/>
                <a:gd name="connsiteY12" fmla="*/ 19037 h 19573"/>
                <a:gd name="connsiteX13" fmla="*/ 21496 w 21496"/>
                <a:gd name="connsiteY13" fmla="*/ 19573 h 19573"/>
                <a:gd name="connsiteX14" fmla="*/ 16256 w 21496"/>
                <a:gd name="connsiteY14" fmla="*/ 19573 h 19573"/>
                <a:gd name="connsiteX15" fmla="*/ 16256 w 21496"/>
                <a:gd name="connsiteY15" fmla="*/ 19037 h 19573"/>
                <a:gd name="connsiteX16" fmla="*/ 17517 w 21496"/>
                <a:gd name="connsiteY16" fmla="*/ 18507 h 19573"/>
                <a:gd name="connsiteX17" fmla="*/ 17265 w 21496"/>
                <a:gd name="connsiteY17" fmla="*/ 17530 h 19573"/>
                <a:gd name="connsiteX18" fmla="*/ 15563 w 21496"/>
                <a:gd name="connsiteY18" fmla="*/ 13791 h 19573"/>
                <a:gd name="connsiteX19" fmla="*/ 5473 w 21496"/>
                <a:gd name="connsiteY19" fmla="*/ 13791 h 19573"/>
                <a:gd name="connsiteX20" fmla="*/ 4061 w 21496"/>
                <a:gd name="connsiteY20" fmla="*/ 17171 h 19573"/>
                <a:gd name="connsiteX21" fmla="*/ 3525 w 21496"/>
                <a:gd name="connsiteY21" fmla="*/ 18507 h 19573"/>
                <a:gd name="connsiteX22" fmla="*/ 4647 w 21496"/>
                <a:gd name="connsiteY22" fmla="*/ 19037 h 19573"/>
                <a:gd name="connsiteX23" fmla="*/ 4647 w 21496"/>
                <a:gd name="connsiteY23" fmla="*/ 19573 h 19573"/>
                <a:gd name="connsiteX24" fmla="*/ 10354 w 21496"/>
                <a:gd name="connsiteY24" fmla="*/ 1961 h 19573"/>
                <a:gd name="connsiteX25" fmla="*/ 6444 w 21496"/>
                <a:gd name="connsiteY25" fmla="*/ 11300 h 19573"/>
                <a:gd name="connsiteX26" fmla="*/ 14560 w 21496"/>
                <a:gd name="connsiteY26" fmla="*/ 11300 h 1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496" h="19573">
                  <a:moveTo>
                    <a:pt x="0" y="19573"/>
                  </a:moveTo>
                  <a:lnTo>
                    <a:pt x="0" y="19037"/>
                  </a:lnTo>
                  <a:cubicBezTo>
                    <a:pt x="877" y="19037"/>
                    <a:pt x="1085" y="18596"/>
                    <a:pt x="1331" y="17927"/>
                  </a:cubicBezTo>
                  <a:lnTo>
                    <a:pt x="7901" y="1829"/>
                  </a:lnTo>
                  <a:cubicBezTo>
                    <a:pt x="8025" y="1595"/>
                    <a:pt x="8097" y="1336"/>
                    <a:pt x="8109" y="1072"/>
                  </a:cubicBezTo>
                  <a:cubicBezTo>
                    <a:pt x="8109" y="807"/>
                    <a:pt x="7819" y="498"/>
                    <a:pt x="7069" y="441"/>
                  </a:cubicBezTo>
                  <a:lnTo>
                    <a:pt x="7069" y="0"/>
                  </a:lnTo>
                  <a:lnTo>
                    <a:pt x="13803" y="0"/>
                  </a:lnTo>
                  <a:lnTo>
                    <a:pt x="13803" y="536"/>
                  </a:lnTo>
                  <a:cubicBezTo>
                    <a:pt x="13387" y="536"/>
                    <a:pt x="12851" y="668"/>
                    <a:pt x="12851" y="1066"/>
                  </a:cubicBezTo>
                  <a:cubicBezTo>
                    <a:pt x="12889" y="1378"/>
                    <a:pt x="12987" y="1680"/>
                    <a:pt x="13141" y="1955"/>
                  </a:cubicBezTo>
                  <a:lnTo>
                    <a:pt x="20235" y="18148"/>
                  </a:lnTo>
                  <a:cubicBezTo>
                    <a:pt x="20392" y="18705"/>
                    <a:pt x="20919" y="19077"/>
                    <a:pt x="21496" y="19037"/>
                  </a:cubicBezTo>
                  <a:lnTo>
                    <a:pt x="21496" y="19573"/>
                  </a:lnTo>
                  <a:lnTo>
                    <a:pt x="16256" y="19573"/>
                  </a:lnTo>
                  <a:lnTo>
                    <a:pt x="16256" y="19037"/>
                  </a:lnTo>
                  <a:cubicBezTo>
                    <a:pt x="17252" y="19037"/>
                    <a:pt x="17517" y="18860"/>
                    <a:pt x="17517" y="18507"/>
                  </a:cubicBezTo>
                  <a:cubicBezTo>
                    <a:pt x="17505" y="18167"/>
                    <a:pt x="17419" y="17834"/>
                    <a:pt x="17265" y="17530"/>
                  </a:cubicBezTo>
                  <a:lnTo>
                    <a:pt x="15563" y="13791"/>
                  </a:lnTo>
                  <a:lnTo>
                    <a:pt x="5473" y="13791"/>
                  </a:lnTo>
                  <a:lnTo>
                    <a:pt x="4061" y="17171"/>
                  </a:lnTo>
                  <a:cubicBezTo>
                    <a:pt x="3841" y="17599"/>
                    <a:pt x="3662" y="18046"/>
                    <a:pt x="3525" y="18507"/>
                  </a:cubicBezTo>
                  <a:cubicBezTo>
                    <a:pt x="3525" y="18860"/>
                    <a:pt x="3815" y="19037"/>
                    <a:pt x="4647" y="19037"/>
                  </a:cubicBezTo>
                  <a:lnTo>
                    <a:pt x="4647" y="19573"/>
                  </a:lnTo>
                  <a:close/>
                  <a:moveTo>
                    <a:pt x="10354" y="1961"/>
                  </a:moveTo>
                  <a:lnTo>
                    <a:pt x="6444" y="11300"/>
                  </a:lnTo>
                  <a:lnTo>
                    <a:pt x="14560" y="11300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8" name="Freeform 1017">
              <a:extLst>
                <a:ext uri="{FF2B5EF4-FFF2-40B4-BE49-F238E27FC236}">
                  <a16:creationId xmlns:a16="http://schemas.microsoft.com/office/drawing/2014/main" id="{ED8F3070-95AD-1023-7FA4-E4CACAB7BE05}"/>
                </a:ext>
              </a:extLst>
            </p:cNvPr>
            <p:cNvSpPr/>
            <p:nvPr/>
          </p:nvSpPr>
          <p:spPr>
            <a:xfrm>
              <a:off x="8879093" y="3284800"/>
              <a:ext cx="20001" cy="20096"/>
            </a:xfrm>
            <a:custGeom>
              <a:avLst/>
              <a:gdLst>
                <a:gd name="connsiteX0" fmla="*/ 17007 w 20001"/>
                <a:gd name="connsiteY0" fmla="*/ 6035 h 20096"/>
                <a:gd name="connsiteX1" fmla="*/ 16508 w 20001"/>
                <a:gd name="connsiteY1" fmla="*/ 5770 h 20096"/>
                <a:gd name="connsiteX2" fmla="*/ 16590 w 20001"/>
                <a:gd name="connsiteY2" fmla="*/ 5013 h 20096"/>
                <a:gd name="connsiteX3" fmla="*/ 10398 w 20001"/>
                <a:gd name="connsiteY3" fmla="*/ 2491 h 20096"/>
                <a:gd name="connsiteX4" fmla="*/ 2743 w 20001"/>
                <a:gd name="connsiteY4" fmla="*/ 10096 h 20096"/>
                <a:gd name="connsiteX5" fmla="*/ 9486 w 20001"/>
                <a:gd name="connsiteY5" fmla="*/ 17342 h 20096"/>
                <a:gd name="connsiteX6" fmla="*/ 10020 w 20001"/>
                <a:gd name="connsiteY6" fmla="*/ 17341 h 20096"/>
                <a:gd name="connsiteX7" fmla="*/ 16843 w 20001"/>
                <a:gd name="connsiteY7" fmla="*/ 14320 h 20096"/>
                <a:gd name="connsiteX8" fmla="*/ 16672 w 20001"/>
                <a:gd name="connsiteY8" fmla="*/ 13431 h 20096"/>
                <a:gd name="connsiteX9" fmla="*/ 17088 w 20001"/>
                <a:gd name="connsiteY9" fmla="*/ 13160 h 20096"/>
                <a:gd name="connsiteX10" fmla="*/ 20002 w 20001"/>
                <a:gd name="connsiteY10" fmla="*/ 17253 h 20096"/>
                <a:gd name="connsiteX11" fmla="*/ 19541 w 20001"/>
                <a:gd name="connsiteY11" fmla="*/ 17612 h 20096"/>
                <a:gd name="connsiteX12" fmla="*/ 18753 w 20001"/>
                <a:gd name="connsiteY12" fmla="*/ 17209 h 20096"/>
                <a:gd name="connsiteX13" fmla="*/ 10146 w 20001"/>
                <a:gd name="connsiteY13" fmla="*/ 20097 h 20096"/>
                <a:gd name="connsiteX14" fmla="*/ 0 w 20001"/>
                <a:gd name="connsiteY14" fmla="*/ 10096 h 20096"/>
                <a:gd name="connsiteX15" fmla="*/ 10316 w 20001"/>
                <a:gd name="connsiteY15" fmla="*/ 6 h 20096"/>
                <a:gd name="connsiteX16" fmla="*/ 15676 w 20001"/>
                <a:gd name="connsiteY16" fmla="*/ 940 h 20096"/>
                <a:gd name="connsiteX17" fmla="*/ 17883 w 20001"/>
                <a:gd name="connsiteY17" fmla="*/ 1785 h 20096"/>
                <a:gd name="connsiteX18" fmla="*/ 18545 w 20001"/>
                <a:gd name="connsiteY18" fmla="*/ 1293 h 20096"/>
                <a:gd name="connsiteX19" fmla="*/ 19043 w 20001"/>
                <a:gd name="connsiteY19" fmla="*/ 1469 h 2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01" h="20096">
                  <a:moveTo>
                    <a:pt x="17007" y="6035"/>
                  </a:moveTo>
                  <a:lnTo>
                    <a:pt x="16508" y="5770"/>
                  </a:lnTo>
                  <a:cubicBezTo>
                    <a:pt x="16576" y="5523"/>
                    <a:pt x="16604" y="5268"/>
                    <a:pt x="16590" y="5013"/>
                  </a:cubicBezTo>
                  <a:cubicBezTo>
                    <a:pt x="16590" y="4301"/>
                    <a:pt x="13393" y="2491"/>
                    <a:pt x="10398" y="2491"/>
                  </a:cubicBezTo>
                  <a:cubicBezTo>
                    <a:pt x="5612" y="2491"/>
                    <a:pt x="2743" y="5959"/>
                    <a:pt x="2743" y="10096"/>
                  </a:cubicBezTo>
                  <a:cubicBezTo>
                    <a:pt x="2604" y="13959"/>
                    <a:pt x="5623" y="17203"/>
                    <a:pt x="9486" y="17342"/>
                  </a:cubicBezTo>
                  <a:cubicBezTo>
                    <a:pt x="9664" y="17348"/>
                    <a:pt x="9842" y="17348"/>
                    <a:pt x="10020" y="17341"/>
                  </a:cubicBezTo>
                  <a:cubicBezTo>
                    <a:pt x="14390" y="17341"/>
                    <a:pt x="16843" y="15077"/>
                    <a:pt x="16843" y="14320"/>
                  </a:cubicBezTo>
                  <a:cubicBezTo>
                    <a:pt x="16838" y="14017"/>
                    <a:pt x="16780" y="13716"/>
                    <a:pt x="16672" y="13431"/>
                  </a:cubicBezTo>
                  <a:lnTo>
                    <a:pt x="17088" y="13160"/>
                  </a:lnTo>
                  <a:lnTo>
                    <a:pt x="20002" y="17253"/>
                  </a:lnTo>
                  <a:lnTo>
                    <a:pt x="19541" y="17612"/>
                  </a:lnTo>
                  <a:cubicBezTo>
                    <a:pt x="19132" y="17253"/>
                    <a:pt x="18911" y="17209"/>
                    <a:pt x="18753" y="17209"/>
                  </a:cubicBezTo>
                  <a:cubicBezTo>
                    <a:pt x="17757" y="17209"/>
                    <a:pt x="15424" y="20097"/>
                    <a:pt x="10146" y="20097"/>
                  </a:cubicBezTo>
                  <a:cubicBezTo>
                    <a:pt x="4471" y="20097"/>
                    <a:pt x="0" y="16496"/>
                    <a:pt x="0" y="10096"/>
                  </a:cubicBezTo>
                  <a:cubicBezTo>
                    <a:pt x="0" y="3695"/>
                    <a:pt x="4660" y="6"/>
                    <a:pt x="10316" y="6"/>
                  </a:cubicBezTo>
                  <a:cubicBezTo>
                    <a:pt x="12147" y="-50"/>
                    <a:pt x="13972" y="268"/>
                    <a:pt x="15676" y="940"/>
                  </a:cubicBezTo>
                  <a:cubicBezTo>
                    <a:pt x="16761" y="1337"/>
                    <a:pt x="17505" y="1785"/>
                    <a:pt x="17883" y="1785"/>
                  </a:cubicBezTo>
                  <a:cubicBezTo>
                    <a:pt x="18175" y="1748"/>
                    <a:pt x="18426" y="1561"/>
                    <a:pt x="18545" y="1293"/>
                  </a:cubicBezTo>
                  <a:lnTo>
                    <a:pt x="19043" y="1469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19" name="Freeform 1018">
              <a:extLst>
                <a:ext uri="{FF2B5EF4-FFF2-40B4-BE49-F238E27FC236}">
                  <a16:creationId xmlns:a16="http://schemas.microsoft.com/office/drawing/2014/main" id="{F263AA36-0DEC-7061-E191-2C70F08DDB6E}"/>
                </a:ext>
              </a:extLst>
            </p:cNvPr>
            <p:cNvSpPr/>
            <p:nvPr/>
          </p:nvSpPr>
          <p:spPr>
            <a:xfrm>
              <a:off x="8901630" y="3285033"/>
              <a:ext cx="4653" cy="19604"/>
            </a:xfrm>
            <a:custGeom>
              <a:avLst/>
              <a:gdLst>
                <a:gd name="connsiteX0" fmla="*/ 0 w 4653"/>
                <a:gd name="connsiteY0" fmla="*/ 19586 h 19604"/>
                <a:gd name="connsiteX1" fmla="*/ 0 w 4653"/>
                <a:gd name="connsiteY1" fmla="*/ 19050 h 19604"/>
                <a:gd name="connsiteX2" fmla="*/ 1034 w 4653"/>
                <a:gd name="connsiteY2" fmla="*/ 17788 h 19604"/>
                <a:gd name="connsiteX3" fmla="*/ 1034 w 4653"/>
                <a:gd name="connsiteY3" fmla="*/ 1797 h 19604"/>
                <a:gd name="connsiteX4" fmla="*/ 0 w 4653"/>
                <a:gd name="connsiteY4" fmla="*/ 536 h 19604"/>
                <a:gd name="connsiteX5" fmla="*/ 0 w 4653"/>
                <a:gd name="connsiteY5" fmla="*/ 0 h 19604"/>
                <a:gd name="connsiteX6" fmla="*/ 4654 w 4653"/>
                <a:gd name="connsiteY6" fmla="*/ 0 h 19604"/>
                <a:gd name="connsiteX7" fmla="*/ 4654 w 4653"/>
                <a:gd name="connsiteY7" fmla="*/ 536 h 19604"/>
                <a:gd name="connsiteX8" fmla="*/ 3613 w 4653"/>
                <a:gd name="connsiteY8" fmla="*/ 1797 h 19604"/>
                <a:gd name="connsiteX9" fmla="*/ 3613 w 4653"/>
                <a:gd name="connsiteY9" fmla="*/ 17807 h 19604"/>
                <a:gd name="connsiteX10" fmla="*/ 4654 w 4653"/>
                <a:gd name="connsiteY10" fmla="*/ 19069 h 19604"/>
                <a:gd name="connsiteX11" fmla="*/ 4654 w 4653"/>
                <a:gd name="connsiteY11" fmla="*/ 19605 h 1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3" h="19604">
                  <a:moveTo>
                    <a:pt x="0" y="19586"/>
                  </a:moveTo>
                  <a:lnTo>
                    <a:pt x="0" y="19050"/>
                  </a:lnTo>
                  <a:cubicBezTo>
                    <a:pt x="870" y="19050"/>
                    <a:pt x="1034" y="18829"/>
                    <a:pt x="1034" y="17788"/>
                  </a:cubicBezTo>
                  <a:lnTo>
                    <a:pt x="1034" y="1797"/>
                  </a:lnTo>
                  <a:cubicBezTo>
                    <a:pt x="1034" y="776"/>
                    <a:pt x="870" y="536"/>
                    <a:pt x="0" y="536"/>
                  </a:cubicBezTo>
                  <a:lnTo>
                    <a:pt x="0" y="0"/>
                  </a:lnTo>
                  <a:lnTo>
                    <a:pt x="4654" y="0"/>
                  </a:lnTo>
                  <a:lnTo>
                    <a:pt x="4654" y="536"/>
                  </a:lnTo>
                  <a:cubicBezTo>
                    <a:pt x="3777" y="536"/>
                    <a:pt x="3613" y="757"/>
                    <a:pt x="3613" y="1797"/>
                  </a:cubicBezTo>
                  <a:lnTo>
                    <a:pt x="3613" y="17807"/>
                  </a:lnTo>
                  <a:cubicBezTo>
                    <a:pt x="3613" y="18829"/>
                    <a:pt x="3777" y="19069"/>
                    <a:pt x="4654" y="19069"/>
                  </a:cubicBezTo>
                  <a:lnTo>
                    <a:pt x="4654" y="19605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0" name="Freeform 1019">
              <a:extLst>
                <a:ext uri="{FF2B5EF4-FFF2-40B4-BE49-F238E27FC236}">
                  <a16:creationId xmlns:a16="http://schemas.microsoft.com/office/drawing/2014/main" id="{8D600BCD-436B-D927-65E2-ADB23CADC3E6}"/>
                </a:ext>
              </a:extLst>
            </p:cNvPr>
            <p:cNvSpPr/>
            <p:nvPr/>
          </p:nvSpPr>
          <p:spPr>
            <a:xfrm>
              <a:off x="8909814" y="3284787"/>
              <a:ext cx="20960" cy="20096"/>
            </a:xfrm>
            <a:custGeom>
              <a:avLst/>
              <a:gdLst>
                <a:gd name="connsiteX0" fmla="*/ 20960 w 20960"/>
                <a:gd name="connsiteY0" fmla="*/ 10051 h 20096"/>
                <a:gd name="connsiteX1" fmla="*/ 10480 w 20960"/>
                <a:gd name="connsiteY1" fmla="*/ 20096 h 20096"/>
                <a:gd name="connsiteX2" fmla="*/ 0 w 20960"/>
                <a:gd name="connsiteY2" fmla="*/ 10051 h 20096"/>
                <a:gd name="connsiteX3" fmla="*/ 10480 w 20960"/>
                <a:gd name="connsiteY3" fmla="*/ 0 h 20096"/>
                <a:gd name="connsiteX4" fmla="*/ 20960 w 20960"/>
                <a:gd name="connsiteY4" fmla="*/ 10051 h 20096"/>
                <a:gd name="connsiteX5" fmla="*/ 2737 w 20960"/>
                <a:gd name="connsiteY5" fmla="*/ 10001 h 20096"/>
                <a:gd name="connsiteX6" fmla="*/ 10474 w 20960"/>
                <a:gd name="connsiteY6" fmla="*/ 17612 h 20096"/>
                <a:gd name="connsiteX7" fmla="*/ 18205 w 20960"/>
                <a:gd name="connsiteY7" fmla="*/ 10001 h 20096"/>
                <a:gd name="connsiteX8" fmla="*/ 10480 w 20960"/>
                <a:gd name="connsiteY8" fmla="*/ 2484 h 20096"/>
                <a:gd name="connsiteX9" fmla="*/ 2737 w 20960"/>
                <a:gd name="connsiteY9" fmla="*/ 10001 h 2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60" h="20096">
                  <a:moveTo>
                    <a:pt x="20960" y="10051"/>
                  </a:moveTo>
                  <a:cubicBezTo>
                    <a:pt x="20960" y="15563"/>
                    <a:pt x="16880" y="20096"/>
                    <a:pt x="10480" y="20096"/>
                  </a:cubicBezTo>
                  <a:cubicBezTo>
                    <a:pt x="4080" y="20096"/>
                    <a:pt x="0" y="15563"/>
                    <a:pt x="0" y="10051"/>
                  </a:cubicBezTo>
                  <a:cubicBezTo>
                    <a:pt x="0" y="4540"/>
                    <a:pt x="4074" y="0"/>
                    <a:pt x="10480" y="0"/>
                  </a:cubicBezTo>
                  <a:cubicBezTo>
                    <a:pt x="16887" y="0"/>
                    <a:pt x="20960" y="4534"/>
                    <a:pt x="20960" y="10051"/>
                  </a:cubicBezTo>
                  <a:close/>
                  <a:moveTo>
                    <a:pt x="2737" y="10001"/>
                  </a:moveTo>
                  <a:cubicBezTo>
                    <a:pt x="2737" y="14232"/>
                    <a:pt x="5732" y="17612"/>
                    <a:pt x="10474" y="17612"/>
                  </a:cubicBezTo>
                  <a:cubicBezTo>
                    <a:pt x="15216" y="17612"/>
                    <a:pt x="18205" y="14232"/>
                    <a:pt x="18205" y="10001"/>
                  </a:cubicBezTo>
                  <a:cubicBezTo>
                    <a:pt x="18205" y="5770"/>
                    <a:pt x="15222" y="2484"/>
                    <a:pt x="10480" y="2484"/>
                  </a:cubicBezTo>
                  <a:cubicBezTo>
                    <a:pt x="5738" y="2484"/>
                    <a:pt x="2737" y="5826"/>
                    <a:pt x="2737" y="10001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1" name="Freeform 1020">
              <a:extLst>
                <a:ext uri="{FF2B5EF4-FFF2-40B4-BE49-F238E27FC236}">
                  <a16:creationId xmlns:a16="http://schemas.microsoft.com/office/drawing/2014/main" id="{D6FDDDA1-C6E3-1D18-60EC-7263AA18ECB0}"/>
                </a:ext>
              </a:extLst>
            </p:cNvPr>
            <p:cNvSpPr/>
            <p:nvPr/>
          </p:nvSpPr>
          <p:spPr>
            <a:xfrm>
              <a:off x="8933467" y="3285033"/>
              <a:ext cx="20127" cy="19617"/>
            </a:xfrm>
            <a:custGeom>
              <a:avLst/>
              <a:gdLst>
                <a:gd name="connsiteX0" fmla="*/ 0 w 20127"/>
                <a:gd name="connsiteY0" fmla="*/ 19586 h 19617"/>
                <a:gd name="connsiteX1" fmla="*/ 0 w 20127"/>
                <a:gd name="connsiteY1" fmla="*/ 19050 h 19617"/>
                <a:gd name="connsiteX2" fmla="*/ 1122 w 20127"/>
                <a:gd name="connsiteY2" fmla="*/ 17788 h 19617"/>
                <a:gd name="connsiteX3" fmla="*/ 1122 w 20127"/>
                <a:gd name="connsiteY3" fmla="*/ 1797 h 19617"/>
                <a:gd name="connsiteX4" fmla="*/ 0 w 20127"/>
                <a:gd name="connsiteY4" fmla="*/ 536 h 19617"/>
                <a:gd name="connsiteX5" fmla="*/ 0 w 20127"/>
                <a:gd name="connsiteY5" fmla="*/ 0 h 19617"/>
                <a:gd name="connsiteX6" fmla="*/ 6072 w 20127"/>
                <a:gd name="connsiteY6" fmla="*/ 0 h 19617"/>
                <a:gd name="connsiteX7" fmla="*/ 6072 w 20127"/>
                <a:gd name="connsiteY7" fmla="*/ 536 h 19617"/>
                <a:gd name="connsiteX8" fmla="*/ 4950 w 20127"/>
                <a:gd name="connsiteY8" fmla="*/ 933 h 19617"/>
                <a:gd name="connsiteX9" fmla="*/ 5404 w 20127"/>
                <a:gd name="connsiteY9" fmla="*/ 1690 h 19617"/>
                <a:gd name="connsiteX10" fmla="*/ 16679 w 20127"/>
                <a:gd name="connsiteY10" fmla="*/ 15518 h 19617"/>
                <a:gd name="connsiteX11" fmla="*/ 16679 w 20127"/>
                <a:gd name="connsiteY11" fmla="*/ 1797 h 19617"/>
                <a:gd name="connsiteX12" fmla="*/ 15550 w 20127"/>
                <a:gd name="connsiteY12" fmla="*/ 536 h 19617"/>
                <a:gd name="connsiteX13" fmla="*/ 15550 w 20127"/>
                <a:gd name="connsiteY13" fmla="*/ 0 h 19617"/>
                <a:gd name="connsiteX14" fmla="*/ 20128 w 20127"/>
                <a:gd name="connsiteY14" fmla="*/ 0 h 19617"/>
                <a:gd name="connsiteX15" fmla="*/ 20128 w 20127"/>
                <a:gd name="connsiteY15" fmla="*/ 536 h 19617"/>
                <a:gd name="connsiteX16" fmla="*/ 19005 w 20127"/>
                <a:gd name="connsiteY16" fmla="*/ 1797 h 19617"/>
                <a:gd name="connsiteX17" fmla="*/ 19005 w 20127"/>
                <a:gd name="connsiteY17" fmla="*/ 17807 h 19617"/>
                <a:gd name="connsiteX18" fmla="*/ 20128 w 20127"/>
                <a:gd name="connsiteY18" fmla="*/ 19069 h 19617"/>
                <a:gd name="connsiteX19" fmla="*/ 20128 w 20127"/>
                <a:gd name="connsiteY19" fmla="*/ 19605 h 19617"/>
                <a:gd name="connsiteX20" fmla="*/ 14554 w 20127"/>
                <a:gd name="connsiteY20" fmla="*/ 19605 h 19617"/>
                <a:gd name="connsiteX21" fmla="*/ 14554 w 20127"/>
                <a:gd name="connsiteY21" fmla="*/ 19069 h 19617"/>
                <a:gd name="connsiteX22" fmla="*/ 15720 w 20127"/>
                <a:gd name="connsiteY22" fmla="*/ 18671 h 19617"/>
                <a:gd name="connsiteX23" fmla="*/ 15222 w 20127"/>
                <a:gd name="connsiteY23" fmla="*/ 17870 h 19617"/>
                <a:gd name="connsiteX24" fmla="*/ 3456 w 20127"/>
                <a:gd name="connsiteY24" fmla="*/ 3500 h 19617"/>
                <a:gd name="connsiteX25" fmla="*/ 3456 w 20127"/>
                <a:gd name="connsiteY25" fmla="*/ 17820 h 19617"/>
                <a:gd name="connsiteX26" fmla="*/ 4578 w 20127"/>
                <a:gd name="connsiteY26" fmla="*/ 19081 h 19617"/>
                <a:gd name="connsiteX27" fmla="*/ 4578 w 20127"/>
                <a:gd name="connsiteY27" fmla="*/ 19617 h 1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27" h="19617">
                  <a:moveTo>
                    <a:pt x="0" y="19586"/>
                  </a:moveTo>
                  <a:lnTo>
                    <a:pt x="0" y="19050"/>
                  </a:lnTo>
                  <a:cubicBezTo>
                    <a:pt x="877" y="19050"/>
                    <a:pt x="1122" y="18829"/>
                    <a:pt x="1122" y="17788"/>
                  </a:cubicBezTo>
                  <a:lnTo>
                    <a:pt x="1122" y="1797"/>
                  </a:lnTo>
                  <a:cubicBezTo>
                    <a:pt x="1122" y="776"/>
                    <a:pt x="877" y="536"/>
                    <a:pt x="0" y="536"/>
                  </a:cubicBezTo>
                  <a:lnTo>
                    <a:pt x="0" y="0"/>
                  </a:lnTo>
                  <a:lnTo>
                    <a:pt x="6072" y="0"/>
                  </a:lnTo>
                  <a:lnTo>
                    <a:pt x="6072" y="536"/>
                  </a:lnTo>
                  <a:cubicBezTo>
                    <a:pt x="5196" y="536"/>
                    <a:pt x="4950" y="713"/>
                    <a:pt x="4950" y="933"/>
                  </a:cubicBezTo>
                  <a:cubicBezTo>
                    <a:pt x="4950" y="1154"/>
                    <a:pt x="5114" y="1331"/>
                    <a:pt x="5404" y="1690"/>
                  </a:cubicBezTo>
                  <a:lnTo>
                    <a:pt x="16679" y="15518"/>
                  </a:lnTo>
                  <a:lnTo>
                    <a:pt x="16679" y="1797"/>
                  </a:lnTo>
                  <a:cubicBezTo>
                    <a:pt x="16679" y="776"/>
                    <a:pt x="16426" y="536"/>
                    <a:pt x="15550" y="536"/>
                  </a:cubicBezTo>
                  <a:lnTo>
                    <a:pt x="15550" y="0"/>
                  </a:lnTo>
                  <a:lnTo>
                    <a:pt x="20128" y="0"/>
                  </a:lnTo>
                  <a:lnTo>
                    <a:pt x="20128" y="536"/>
                  </a:lnTo>
                  <a:cubicBezTo>
                    <a:pt x="19258" y="536"/>
                    <a:pt x="19005" y="757"/>
                    <a:pt x="19005" y="1797"/>
                  </a:cubicBezTo>
                  <a:lnTo>
                    <a:pt x="19005" y="17807"/>
                  </a:lnTo>
                  <a:cubicBezTo>
                    <a:pt x="19005" y="18829"/>
                    <a:pt x="19258" y="19069"/>
                    <a:pt x="20128" y="19069"/>
                  </a:cubicBezTo>
                  <a:lnTo>
                    <a:pt x="20128" y="19605"/>
                  </a:lnTo>
                  <a:lnTo>
                    <a:pt x="14554" y="19605"/>
                  </a:lnTo>
                  <a:lnTo>
                    <a:pt x="14554" y="19069"/>
                  </a:lnTo>
                  <a:cubicBezTo>
                    <a:pt x="15638" y="19069"/>
                    <a:pt x="15720" y="18936"/>
                    <a:pt x="15720" y="18671"/>
                  </a:cubicBezTo>
                  <a:cubicBezTo>
                    <a:pt x="15720" y="18406"/>
                    <a:pt x="15512" y="18224"/>
                    <a:pt x="15222" y="17870"/>
                  </a:cubicBezTo>
                  <a:lnTo>
                    <a:pt x="3456" y="3500"/>
                  </a:lnTo>
                  <a:lnTo>
                    <a:pt x="3456" y="17820"/>
                  </a:lnTo>
                  <a:cubicBezTo>
                    <a:pt x="3456" y="18842"/>
                    <a:pt x="3701" y="19081"/>
                    <a:pt x="4578" y="19081"/>
                  </a:cubicBezTo>
                  <a:lnTo>
                    <a:pt x="4578" y="19617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2" name="Freeform 1021">
              <a:extLst>
                <a:ext uri="{FF2B5EF4-FFF2-40B4-BE49-F238E27FC236}">
                  <a16:creationId xmlns:a16="http://schemas.microsoft.com/office/drawing/2014/main" id="{75C4B1BD-AA97-8730-98E7-7AB706341715}"/>
                </a:ext>
              </a:extLst>
            </p:cNvPr>
            <p:cNvSpPr/>
            <p:nvPr/>
          </p:nvSpPr>
          <p:spPr>
            <a:xfrm>
              <a:off x="8957952" y="3283968"/>
              <a:ext cx="18759" cy="21691"/>
            </a:xfrm>
            <a:custGeom>
              <a:avLst/>
              <a:gdLst>
                <a:gd name="connsiteX0" fmla="*/ 958 w 18759"/>
                <a:gd name="connsiteY0" fmla="*/ 2863 h 21691"/>
                <a:gd name="connsiteX1" fmla="*/ 0 w 18759"/>
                <a:gd name="connsiteY1" fmla="*/ 1602 h 21691"/>
                <a:gd name="connsiteX2" fmla="*/ 0 w 18759"/>
                <a:gd name="connsiteY2" fmla="*/ 1066 h 21691"/>
                <a:gd name="connsiteX3" fmla="*/ 16761 w 18759"/>
                <a:gd name="connsiteY3" fmla="*/ 1066 h 21691"/>
                <a:gd name="connsiteX4" fmla="*/ 17801 w 18759"/>
                <a:gd name="connsiteY4" fmla="*/ 0 h 21691"/>
                <a:gd name="connsiteX5" fmla="*/ 18299 w 18759"/>
                <a:gd name="connsiteY5" fmla="*/ 0 h 21691"/>
                <a:gd name="connsiteX6" fmla="*/ 18299 w 18759"/>
                <a:gd name="connsiteY6" fmla="*/ 4622 h 21691"/>
                <a:gd name="connsiteX7" fmla="*/ 17801 w 18759"/>
                <a:gd name="connsiteY7" fmla="*/ 4622 h 21691"/>
                <a:gd name="connsiteX8" fmla="*/ 16761 w 18759"/>
                <a:gd name="connsiteY8" fmla="*/ 3556 h 21691"/>
                <a:gd name="connsiteX9" fmla="*/ 3701 w 18759"/>
                <a:gd name="connsiteY9" fmla="*/ 3556 h 21691"/>
                <a:gd name="connsiteX10" fmla="*/ 3701 w 18759"/>
                <a:gd name="connsiteY10" fmla="*/ 9339 h 21691"/>
                <a:gd name="connsiteX11" fmla="*/ 12889 w 18759"/>
                <a:gd name="connsiteY11" fmla="*/ 9339 h 21691"/>
                <a:gd name="connsiteX12" fmla="*/ 13936 w 18759"/>
                <a:gd name="connsiteY12" fmla="*/ 8267 h 21691"/>
                <a:gd name="connsiteX13" fmla="*/ 14434 w 18759"/>
                <a:gd name="connsiteY13" fmla="*/ 8267 h 21691"/>
                <a:gd name="connsiteX14" fmla="*/ 14434 w 18759"/>
                <a:gd name="connsiteY14" fmla="*/ 12895 h 21691"/>
                <a:gd name="connsiteX15" fmla="*/ 13936 w 18759"/>
                <a:gd name="connsiteY15" fmla="*/ 12895 h 21691"/>
                <a:gd name="connsiteX16" fmla="*/ 12889 w 18759"/>
                <a:gd name="connsiteY16" fmla="*/ 11830 h 21691"/>
                <a:gd name="connsiteX17" fmla="*/ 3701 w 18759"/>
                <a:gd name="connsiteY17" fmla="*/ 11830 h 21691"/>
                <a:gd name="connsiteX18" fmla="*/ 3701 w 18759"/>
                <a:gd name="connsiteY18" fmla="*/ 18135 h 21691"/>
                <a:gd name="connsiteX19" fmla="*/ 17215 w 18759"/>
                <a:gd name="connsiteY19" fmla="*/ 18135 h 21691"/>
                <a:gd name="connsiteX20" fmla="*/ 18255 w 18759"/>
                <a:gd name="connsiteY20" fmla="*/ 17070 h 21691"/>
                <a:gd name="connsiteX21" fmla="*/ 18760 w 18759"/>
                <a:gd name="connsiteY21" fmla="*/ 17070 h 21691"/>
                <a:gd name="connsiteX22" fmla="*/ 18760 w 18759"/>
                <a:gd name="connsiteY22" fmla="*/ 21692 h 21691"/>
                <a:gd name="connsiteX23" fmla="*/ 18255 w 18759"/>
                <a:gd name="connsiteY23" fmla="*/ 21692 h 21691"/>
                <a:gd name="connsiteX24" fmla="*/ 17215 w 18759"/>
                <a:gd name="connsiteY24" fmla="*/ 20626 h 21691"/>
                <a:gd name="connsiteX25" fmla="*/ 0 w 18759"/>
                <a:gd name="connsiteY25" fmla="*/ 20626 h 21691"/>
                <a:gd name="connsiteX26" fmla="*/ 0 w 18759"/>
                <a:gd name="connsiteY26" fmla="*/ 20090 h 21691"/>
                <a:gd name="connsiteX27" fmla="*/ 958 w 18759"/>
                <a:gd name="connsiteY27" fmla="*/ 18829 h 2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59" h="21691">
                  <a:moveTo>
                    <a:pt x="958" y="2863"/>
                  </a:moveTo>
                  <a:cubicBezTo>
                    <a:pt x="958" y="1841"/>
                    <a:pt x="795" y="1602"/>
                    <a:pt x="0" y="1602"/>
                  </a:cubicBezTo>
                  <a:lnTo>
                    <a:pt x="0" y="1066"/>
                  </a:lnTo>
                  <a:lnTo>
                    <a:pt x="16761" y="1066"/>
                  </a:lnTo>
                  <a:cubicBezTo>
                    <a:pt x="17593" y="1066"/>
                    <a:pt x="17801" y="750"/>
                    <a:pt x="17801" y="0"/>
                  </a:cubicBezTo>
                  <a:lnTo>
                    <a:pt x="18299" y="0"/>
                  </a:lnTo>
                  <a:lnTo>
                    <a:pt x="18299" y="4622"/>
                  </a:lnTo>
                  <a:lnTo>
                    <a:pt x="17801" y="4622"/>
                  </a:lnTo>
                  <a:cubicBezTo>
                    <a:pt x="17801" y="3865"/>
                    <a:pt x="17593" y="3556"/>
                    <a:pt x="16761" y="3556"/>
                  </a:cubicBezTo>
                  <a:lnTo>
                    <a:pt x="3701" y="3556"/>
                  </a:lnTo>
                  <a:lnTo>
                    <a:pt x="3701" y="9339"/>
                  </a:lnTo>
                  <a:lnTo>
                    <a:pt x="12889" y="9339"/>
                  </a:lnTo>
                  <a:cubicBezTo>
                    <a:pt x="13728" y="9339"/>
                    <a:pt x="13936" y="9024"/>
                    <a:pt x="13936" y="8267"/>
                  </a:cubicBezTo>
                  <a:lnTo>
                    <a:pt x="14434" y="8267"/>
                  </a:lnTo>
                  <a:lnTo>
                    <a:pt x="14434" y="12895"/>
                  </a:lnTo>
                  <a:lnTo>
                    <a:pt x="13936" y="12895"/>
                  </a:lnTo>
                  <a:cubicBezTo>
                    <a:pt x="13936" y="12139"/>
                    <a:pt x="13728" y="11830"/>
                    <a:pt x="12889" y="11830"/>
                  </a:cubicBezTo>
                  <a:lnTo>
                    <a:pt x="3701" y="11830"/>
                  </a:lnTo>
                  <a:lnTo>
                    <a:pt x="3701" y="18135"/>
                  </a:lnTo>
                  <a:lnTo>
                    <a:pt x="17215" y="18135"/>
                  </a:lnTo>
                  <a:cubicBezTo>
                    <a:pt x="18047" y="18135"/>
                    <a:pt x="18255" y="17826"/>
                    <a:pt x="18255" y="17070"/>
                  </a:cubicBezTo>
                  <a:lnTo>
                    <a:pt x="18760" y="17070"/>
                  </a:lnTo>
                  <a:lnTo>
                    <a:pt x="18760" y="21692"/>
                  </a:lnTo>
                  <a:lnTo>
                    <a:pt x="18255" y="21692"/>
                  </a:lnTo>
                  <a:cubicBezTo>
                    <a:pt x="18255" y="20935"/>
                    <a:pt x="18047" y="20626"/>
                    <a:pt x="17215" y="20626"/>
                  </a:cubicBezTo>
                  <a:lnTo>
                    <a:pt x="0" y="20626"/>
                  </a:lnTo>
                  <a:lnTo>
                    <a:pt x="0" y="20090"/>
                  </a:lnTo>
                  <a:cubicBezTo>
                    <a:pt x="795" y="20090"/>
                    <a:pt x="958" y="19869"/>
                    <a:pt x="958" y="18829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3" name="Freeform 1022">
              <a:extLst>
                <a:ext uri="{FF2B5EF4-FFF2-40B4-BE49-F238E27FC236}">
                  <a16:creationId xmlns:a16="http://schemas.microsoft.com/office/drawing/2014/main" id="{9F43283E-1232-FEED-725E-78C8C15FE2E9}"/>
                </a:ext>
              </a:extLst>
            </p:cNvPr>
            <p:cNvSpPr/>
            <p:nvPr/>
          </p:nvSpPr>
          <p:spPr>
            <a:xfrm>
              <a:off x="8978364" y="3284794"/>
              <a:ext cx="18381" cy="20077"/>
            </a:xfrm>
            <a:custGeom>
              <a:avLst/>
              <a:gdLst>
                <a:gd name="connsiteX0" fmla="*/ 1621 w 18381"/>
                <a:gd name="connsiteY0" fmla="*/ 14226 h 20077"/>
                <a:gd name="connsiteX1" fmla="*/ 2119 w 18381"/>
                <a:gd name="connsiteY1" fmla="*/ 14358 h 20077"/>
                <a:gd name="connsiteX2" fmla="*/ 2037 w 18381"/>
                <a:gd name="connsiteY2" fmla="*/ 14932 h 20077"/>
                <a:gd name="connsiteX3" fmla="*/ 9730 w 18381"/>
                <a:gd name="connsiteY3" fmla="*/ 17606 h 20077"/>
                <a:gd name="connsiteX4" fmla="*/ 15802 w 18381"/>
                <a:gd name="connsiteY4" fmla="*/ 14453 h 20077"/>
                <a:gd name="connsiteX5" fmla="*/ 870 w 18381"/>
                <a:gd name="connsiteY5" fmla="*/ 6180 h 20077"/>
                <a:gd name="connsiteX6" fmla="*/ 8733 w 18381"/>
                <a:gd name="connsiteY6" fmla="*/ 0 h 20077"/>
                <a:gd name="connsiteX7" fmla="*/ 15966 w 18381"/>
                <a:gd name="connsiteY7" fmla="*/ 1595 h 20077"/>
                <a:gd name="connsiteX8" fmla="*/ 16635 w 18381"/>
                <a:gd name="connsiteY8" fmla="*/ 965 h 20077"/>
                <a:gd name="connsiteX9" fmla="*/ 17170 w 18381"/>
                <a:gd name="connsiteY9" fmla="*/ 1185 h 20077"/>
                <a:gd name="connsiteX10" fmla="*/ 15638 w 18381"/>
                <a:gd name="connsiteY10" fmla="*/ 5543 h 20077"/>
                <a:gd name="connsiteX11" fmla="*/ 15140 w 18381"/>
                <a:gd name="connsiteY11" fmla="*/ 5322 h 20077"/>
                <a:gd name="connsiteX12" fmla="*/ 15222 w 18381"/>
                <a:gd name="connsiteY12" fmla="*/ 4786 h 20077"/>
                <a:gd name="connsiteX13" fmla="*/ 8607 w 18381"/>
                <a:gd name="connsiteY13" fmla="*/ 2478 h 20077"/>
                <a:gd name="connsiteX14" fmla="*/ 3449 w 18381"/>
                <a:gd name="connsiteY14" fmla="*/ 5814 h 20077"/>
                <a:gd name="connsiteX15" fmla="*/ 18381 w 18381"/>
                <a:gd name="connsiteY15" fmla="*/ 13772 h 20077"/>
                <a:gd name="connsiteX16" fmla="*/ 9314 w 18381"/>
                <a:gd name="connsiteY16" fmla="*/ 20077 h 20077"/>
                <a:gd name="connsiteX17" fmla="*/ 1249 w 18381"/>
                <a:gd name="connsiteY17" fmla="*/ 18186 h 20077"/>
                <a:gd name="connsiteX18" fmla="*/ 498 w 18381"/>
                <a:gd name="connsiteY18" fmla="*/ 18854 h 20077"/>
                <a:gd name="connsiteX19" fmla="*/ 0 w 18381"/>
                <a:gd name="connsiteY19" fmla="*/ 18678 h 2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381" h="20077">
                  <a:moveTo>
                    <a:pt x="1621" y="14226"/>
                  </a:moveTo>
                  <a:lnTo>
                    <a:pt x="2119" y="14358"/>
                  </a:lnTo>
                  <a:cubicBezTo>
                    <a:pt x="2075" y="14546"/>
                    <a:pt x="2043" y="14738"/>
                    <a:pt x="2037" y="14932"/>
                  </a:cubicBezTo>
                  <a:cubicBezTo>
                    <a:pt x="2037" y="15909"/>
                    <a:pt x="5738" y="17606"/>
                    <a:pt x="9730" y="17606"/>
                  </a:cubicBezTo>
                  <a:cubicBezTo>
                    <a:pt x="13475" y="17606"/>
                    <a:pt x="15802" y="16445"/>
                    <a:pt x="15802" y="14453"/>
                  </a:cubicBezTo>
                  <a:cubicBezTo>
                    <a:pt x="15802" y="8778"/>
                    <a:pt x="870" y="14409"/>
                    <a:pt x="870" y="6180"/>
                  </a:cubicBezTo>
                  <a:cubicBezTo>
                    <a:pt x="870" y="1690"/>
                    <a:pt x="4578" y="0"/>
                    <a:pt x="8733" y="0"/>
                  </a:cubicBezTo>
                  <a:cubicBezTo>
                    <a:pt x="13097" y="0"/>
                    <a:pt x="15304" y="1595"/>
                    <a:pt x="15966" y="1595"/>
                  </a:cubicBezTo>
                  <a:cubicBezTo>
                    <a:pt x="16218" y="1595"/>
                    <a:pt x="16382" y="1513"/>
                    <a:pt x="16635" y="965"/>
                  </a:cubicBezTo>
                  <a:lnTo>
                    <a:pt x="17170" y="1185"/>
                  </a:lnTo>
                  <a:lnTo>
                    <a:pt x="15638" y="5543"/>
                  </a:lnTo>
                  <a:lnTo>
                    <a:pt x="15140" y="5322"/>
                  </a:lnTo>
                  <a:cubicBezTo>
                    <a:pt x="15197" y="5149"/>
                    <a:pt x="15222" y="4968"/>
                    <a:pt x="15222" y="4786"/>
                  </a:cubicBezTo>
                  <a:cubicBezTo>
                    <a:pt x="15222" y="3853"/>
                    <a:pt x="11893" y="2478"/>
                    <a:pt x="8607" y="2478"/>
                  </a:cubicBezTo>
                  <a:cubicBezTo>
                    <a:pt x="4326" y="2478"/>
                    <a:pt x="3449" y="4168"/>
                    <a:pt x="3449" y="5814"/>
                  </a:cubicBezTo>
                  <a:cubicBezTo>
                    <a:pt x="3449" y="11104"/>
                    <a:pt x="18381" y="5770"/>
                    <a:pt x="18381" y="13772"/>
                  </a:cubicBezTo>
                  <a:cubicBezTo>
                    <a:pt x="18381" y="17952"/>
                    <a:pt x="15638" y="20077"/>
                    <a:pt x="9314" y="20077"/>
                  </a:cubicBezTo>
                  <a:cubicBezTo>
                    <a:pt x="5032" y="20077"/>
                    <a:pt x="2119" y="18186"/>
                    <a:pt x="1249" y="18186"/>
                  </a:cubicBezTo>
                  <a:cubicBezTo>
                    <a:pt x="877" y="18213"/>
                    <a:pt x="568" y="18487"/>
                    <a:pt x="498" y="18854"/>
                  </a:cubicBezTo>
                  <a:lnTo>
                    <a:pt x="0" y="18678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46B06075-5A92-B6DC-AF22-5AE7DAA549BA}"/>
                </a:ext>
              </a:extLst>
            </p:cNvPr>
            <p:cNvSpPr/>
            <p:nvPr/>
          </p:nvSpPr>
          <p:spPr>
            <a:xfrm>
              <a:off x="9007793" y="3280960"/>
              <a:ext cx="24415" cy="23923"/>
            </a:xfrm>
            <a:custGeom>
              <a:avLst/>
              <a:gdLst>
                <a:gd name="connsiteX0" fmla="*/ 24416 w 24415"/>
                <a:gd name="connsiteY0" fmla="*/ 20103 h 23923"/>
                <a:gd name="connsiteX1" fmla="*/ 23873 w 24415"/>
                <a:gd name="connsiteY1" fmla="*/ 20500 h 23923"/>
                <a:gd name="connsiteX2" fmla="*/ 23243 w 24415"/>
                <a:gd name="connsiteY2" fmla="*/ 20191 h 23923"/>
                <a:gd name="connsiteX3" fmla="*/ 13097 w 24415"/>
                <a:gd name="connsiteY3" fmla="*/ 23924 h 23923"/>
                <a:gd name="connsiteX4" fmla="*/ 0 w 24415"/>
                <a:gd name="connsiteY4" fmla="*/ 11388 h 23923"/>
                <a:gd name="connsiteX5" fmla="*/ 12933 w 24415"/>
                <a:gd name="connsiteY5" fmla="*/ 0 h 23923"/>
                <a:gd name="connsiteX6" fmla="*/ 19459 w 24415"/>
                <a:gd name="connsiteY6" fmla="*/ 1204 h 23923"/>
                <a:gd name="connsiteX7" fmla="*/ 22492 w 24415"/>
                <a:gd name="connsiteY7" fmla="*/ 2402 h 23923"/>
                <a:gd name="connsiteX8" fmla="*/ 23123 w 24415"/>
                <a:gd name="connsiteY8" fmla="*/ 1999 h 23923"/>
                <a:gd name="connsiteX9" fmla="*/ 23621 w 24415"/>
                <a:gd name="connsiteY9" fmla="*/ 2358 h 23923"/>
                <a:gd name="connsiteX10" fmla="*/ 21049 w 24415"/>
                <a:gd name="connsiteY10" fmla="*/ 7119 h 23923"/>
                <a:gd name="connsiteX11" fmla="*/ 20506 w 24415"/>
                <a:gd name="connsiteY11" fmla="*/ 6848 h 23923"/>
                <a:gd name="connsiteX12" fmla="*/ 20714 w 24415"/>
                <a:gd name="connsiteY12" fmla="*/ 6268 h 23923"/>
                <a:gd name="connsiteX13" fmla="*/ 12731 w 24415"/>
                <a:gd name="connsiteY13" fmla="*/ 3027 h 23923"/>
                <a:gd name="connsiteX14" fmla="*/ 3418 w 24415"/>
                <a:gd name="connsiteY14" fmla="*/ 11855 h 23923"/>
                <a:gd name="connsiteX15" fmla="*/ 13507 w 24415"/>
                <a:gd name="connsiteY15" fmla="*/ 20929 h 23923"/>
                <a:gd name="connsiteX16" fmla="*/ 21036 w 24415"/>
                <a:gd name="connsiteY16" fmla="*/ 16836 h 23923"/>
                <a:gd name="connsiteX17" fmla="*/ 20828 w 24415"/>
                <a:gd name="connsiteY17" fmla="*/ 16206 h 23923"/>
                <a:gd name="connsiteX18" fmla="*/ 21370 w 24415"/>
                <a:gd name="connsiteY18" fmla="*/ 15853 h 2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15" h="23923">
                  <a:moveTo>
                    <a:pt x="24416" y="20103"/>
                  </a:moveTo>
                  <a:lnTo>
                    <a:pt x="23873" y="20500"/>
                  </a:lnTo>
                  <a:cubicBezTo>
                    <a:pt x="23728" y="20295"/>
                    <a:pt x="23495" y="20178"/>
                    <a:pt x="23243" y="20191"/>
                  </a:cubicBezTo>
                  <a:cubicBezTo>
                    <a:pt x="22663" y="20191"/>
                    <a:pt x="20040" y="23924"/>
                    <a:pt x="13097" y="23924"/>
                  </a:cubicBezTo>
                  <a:cubicBezTo>
                    <a:pt x="5322" y="23924"/>
                    <a:pt x="0" y="18545"/>
                    <a:pt x="0" y="11388"/>
                  </a:cubicBezTo>
                  <a:cubicBezTo>
                    <a:pt x="0" y="5379"/>
                    <a:pt x="4988" y="0"/>
                    <a:pt x="12933" y="0"/>
                  </a:cubicBezTo>
                  <a:cubicBezTo>
                    <a:pt x="15165" y="17"/>
                    <a:pt x="17372" y="425"/>
                    <a:pt x="19459" y="1204"/>
                  </a:cubicBezTo>
                  <a:cubicBezTo>
                    <a:pt x="21080" y="1778"/>
                    <a:pt x="22038" y="2402"/>
                    <a:pt x="22492" y="2402"/>
                  </a:cubicBezTo>
                  <a:cubicBezTo>
                    <a:pt x="22947" y="2402"/>
                    <a:pt x="22953" y="2226"/>
                    <a:pt x="23123" y="1999"/>
                  </a:cubicBezTo>
                  <a:lnTo>
                    <a:pt x="23621" y="2358"/>
                  </a:lnTo>
                  <a:lnTo>
                    <a:pt x="21049" y="7119"/>
                  </a:lnTo>
                  <a:lnTo>
                    <a:pt x="20506" y="6848"/>
                  </a:lnTo>
                  <a:cubicBezTo>
                    <a:pt x="20632" y="6680"/>
                    <a:pt x="20708" y="6478"/>
                    <a:pt x="20714" y="6268"/>
                  </a:cubicBezTo>
                  <a:cubicBezTo>
                    <a:pt x="20714" y="5291"/>
                    <a:pt x="17139" y="3027"/>
                    <a:pt x="12731" y="3027"/>
                  </a:cubicBezTo>
                  <a:cubicBezTo>
                    <a:pt x="8324" y="3027"/>
                    <a:pt x="3418" y="5694"/>
                    <a:pt x="3418" y="11855"/>
                  </a:cubicBezTo>
                  <a:cubicBezTo>
                    <a:pt x="3418" y="17234"/>
                    <a:pt x="8361" y="20929"/>
                    <a:pt x="13507" y="20929"/>
                  </a:cubicBezTo>
                  <a:cubicBezTo>
                    <a:pt x="17461" y="20929"/>
                    <a:pt x="21036" y="18034"/>
                    <a:pt x="21036" y="16836"/>
                  </a:cubicBezTo>
                  <a:cubicBezTo>
                    <a:pt x="21017" y="16612"/>
                    <a:pt x="20948" y="16396"/>
                    <a:pt x="20828" y="16206"/>
                  </a:cubicBezTo>
                  <a:lnTo>
                    <a:pt x="21370" y="15853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5" name="Freeform 1024">
              <a:extLst>
                <a:ext uri="{FF2B5EF4-FFF2-40B4-BE49-F238E27FC236}">
                  <a16:creationId xmlns:a16="http://schemas.microsoft.com/office/drawing/2014/main" id="{3FDBE7B7-110E-AAA5-AAA3-D9CC5F109848}"/>
                </a:ext>
              </a:extLst>
            </p:cNvPr>
            <p:cNvSpPr/>
            <p:nvPr/>
          </p:nvSpPr>
          <p:spPr>
            <a:xfrm>
              <a:off x="9036566" y="3285033"/>
              <a:ext cx="4653" cy="19604"/>
            </a:xfrm>
            <a:custGeom>
              <a:avLst/>
              <a:gdLst>
                <a:gd name="connsiteX0" fmla="*/ 0 w 4653"/>
                <a:gd name="connsiteY0" fmla="*/ 19586 h 19604"/>
                <a:gd name="connsiteX1" fmla="*/ 0 w 4653"/>
                <a:gd name="connsiteY1" fmla="*/ 19050 h 19604"/>
                <a:gd name="connsiteX2" fmla="*/ 1040 w 4653"/>
                <a:gd name="connsiteY2" fmla="*/ 17788 h 19604"/>
                <a:gd name="connsiteX3" fmla="*/ 1040 w 4653"/>
                <a:gd name="connsiteY3" fmla="*/ 1797 h 19604"/>
                <a:gd name="connsiteX4" fmla="*/ 0 w 4653"/>
                <a:gd name="connsiteY4" fmla="*/ 536 h 19604"/>
                <a:gd name="connsiteX5" fmla="*/ 0 w 4653"/>
                <a:gd name="connsiteY5" fmla="*/ 0 h 19604"/>
                <a:gd name="connsiteX6" fmla="*/ 4654 w 4653"/>
                <a:gd name="connsiteY6" fmla="*/ 0 h 19604"/>
                <a:gd name="connsiteX7" fmla="*/ 4654 w 4653"/>
                <a:gd name="connsiteY7" fmla="*/ 536 h 19604"/>
                <a:gd name="connsiteX8" fmla="*/ 3613 w 4653"/>
                <a:gd name="connsiteY8" fmla="*/ 1797 h 19604"/>
                <a:gd name="connsiteX9" fmla="*/ 3613 w 4653"/>
                <a:gd name="connsiteY9" fmla="*/ 17807 h 19604"/>
                <a:gd name="connsiteX10" fmla="*/ 4654 w 4653"/>
                <a:gd name="connsiteY10" fmla="*/ 19069 h 19604"/>
                <a:gd name="connsiteX11" fmla="*/ 4654 w 4653"/>
                <a:gd name="connsiteY11" fmla="*/ 19605 h 1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3" h="19604">
                  <a:moveTo>
                    <a:pt x="0" y="19586"/>
                  </a:moveTo>
                  <a:lnTo>
                    <a:pt x="0" y="19050"/>
                  </a:lnTo>
                  <a:cubicBezTo>
                    <a:pt x="870" y="19050"/>
                    <a:pt x="1040" y="18829"/>
                    <a:pt x="1040" y="17788"/>
                  </a:cubicBezTo>
                  <a:lnTo>
                    <a:pt x="1040" y="1797"/>
                  </a:lnTo>
                  <a:cubicBezTo>
                    <a:pt x="1040" y="776"/>
                    <a:pt x="870" y="536"/>
                    <a:pt x="0" y="536"/>
                  </a:cubicBezTo>
                  <a:lnTo>
                    <a:pt x="0" y="0"/>
                  </a:lnTo>
                  <a:lnTo>
                    <a:pt x="4654" y="0"/>
                  </a:lnTo>
                  <a:lnTo>
                    <a:pt x="4654" y="536"/>
                  </a:lnTo>
                  <a:cubicBezTo>
                    <a:pt x="3783" y="536"/>
                    <a:pt x="3613" y="757"/>
                    <a:pt x="3613" y="1797"/>
                  </a:cubicBezTo>
                  <a:lnTo>
                    <a:pt x="3613" y="17807"/>
                  </a:lnTo>
                  <a:cubicBezTo>
                    <a:pt x="3613" y="18829"/>
                    <a:pt x="3783" y="19069"/>
                    <a:pt x="4654" y="19069"/>
                  </a:cubicBezTo>
                  <a:lnTo>
                    <a:pt x="4654" y="19605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6" name="Freeform 1025">
              <a:extLst>
                <a:ext uri="{FF2B5EF4-FFF2-40B4-BE49-F238E27FC236}">
                  <a16:creationId xmlns:a16="http://schemas.microsoft.com/office/drawing/2014/main" id="{9FB4CE22-4F8A-6DE9-25BC-581504806B90}"/>
                </a:ext>
              </a:extLst>
            </p:cNvPr>
            <p:cNvSpPr/>
            <p:nvPr/>
          </p:nvSpPr>
          <p:spPr>
            <a:xfrm>
              <a:off x="9046415" y="3283968"/>
              <a:ext cx="18759" cy="21691"/>
            </a:xfrm>
            <a:custGeom>
              <a:avLst/>
              <a:gdLst>
                <a:gd name="connsiteX0" fmla="*/ 958 w 18759"/>
                <a:gd name="connsiteY0" fmla="*/ 2863 h 21691"/>
                <a:gd name="connsiteX1" fmla="*/ 0 w 18759"/>
                <a:gd name="connsiteY1" fmla="*/ 1602 h 21691"/>
                <a:gd name="connsiteX2" fmla="*/ 0 w 18759"/>
                <a:gd name="connsiteY2" fmla="*/ 1066 h 21691"/>
                <a:gd name="connsiteX3" fmla="*/ 16761 w 18759"/>
                <a:gd name="connsiteY3" fmla="*/ 1066 h 21691"/>
                <a:gd name="connsiteX4" fmla="*/ 17801 w 18759"/>
                <a:gd name="connsiteY4" fmla="*/ 0 h 21691"/>
                <a:gd name="connsiteX5" fmla="*/ 18299 w 18759"/>
                <a:gd name="connsiteY5" fmla="*/ 0 h 21691"/>
                <a:gd name="connsiteX6" fmla="*/ 18299 w 18759"/>
                <a:gd name="connsiteY6" fmla="*/ 4622 h 21691"/>
                <a:gd name="connsiteX7" fmla="*/ 17801 w 18759"/>
                <a:gd name="connsiteY7" fmla="*/ 4622 h 21691"/>
                <a:gd name="connsiteX8" fmla="*/ 16761 w 18759"/>
                <a:gd name="connsiteY8" fmla="*/ 3556 h 21691"/>
                <a:gd name="connsiteX9" fmla="*/ 3701 w 18759"/>
                <a:gd name="connsiteY9" fmla="*/ 3556 h 21691"/>
                <a:gd name="connsiteX10" fmla="*/ 3701 w 18759"/>
                <a:gd name="connsiteY10" fmla="*/ 9339 h 21691"/>
                <a:gd name="connsiteX11" fmla="*/ 12889 w 18759"/>
                <a:gd name="connsiteY11" fmla="*/ 9339 h 21691"/>
                <a:gd name="connsiteX12" fmla="*/ 13936 w 18759"/>
                <a:gd name="connsiteY12" fmla="*/ 8267 h 21691"/>
                <a:gd name="connsiteX13" fmla="*/ 14434 w 18759"/>
                <a:gd name="connsiteY13" fmla="*/ 8267 h 21691"/>
                <a:gd name="connsiteX14" fmla="*/ 14434 w 18759"/>
                <a:gd name="connsiteY14" fmla="*/ 12895 h 21691"/>
                <a:gd name="connsiteX15" fmla="*/ 13936 w 18759"/>
                <a:gd name="connsiteY15" fmla="*/ 12895 h 21691"/>
                <a:gd name="connsiteX16" fmla="*/ 12889 w 18759"/>
                <a:gd name="connsiteY16" fmla="*/ 11830 h 21691"/>
                <a:gd name="connsiteX17" fmla="*/ 3701 w 18759"/>
                <a:gd name="connsiteY17" fmla="*/ 11830 h 21691"/>
                <a:gd name="connsiteX18" fmla="*/ 3701 w 18759"/>
                <a:gd name="connsiteY18" fmla="*/ 18135 h 21691"/>
                <a:gd name="connsiteX19" fmla="*/ 17215 w 18759"/>
                <a:gd name="connsiteY19" fmla="*/ 18135 h 21691"/>
                <a:gd name="connsiteX20" fmla="*/ 18255 w 18759"/>
                <a:gd name="connsiteY20" fmla="*/ 17070 h 21691"/>
                <a:gd name="connsiteX21" fmla="*/ 18760 w 18759"/>
                <a:gd name="connsiteY21" fmla="*/ 17070 h 21691"/>
                <a:gd name="connsiteX22" fmla="*/ 18760 w 18759"/>
                <a:gd name="connsiteY22" fmla="*/ 21692 h 21691"/>
                <a:gd name="connsiteX23" fmla="*/ 18255 w 18759"/>
                <a:gd name="connsiteY23" fmla="*/ 21692 h 21691"/>
                <a:gd name="connsiteX24" fmla="*/ 17215 w 18759"/>
                <a:gd name="connsiteY24" fmla="*/ 20626 h 21691"/>
                <a:gd name="connsiteX25" fmla="*/ 0 w 18759"/>
                <a:gd name="connsiteY25" fmla="*/ 20626 h 21691"/>
                <a:gd name="connsiteX26" fmla="*/ 0 w 18759"/>
                <a:gd name="connsiteY26" fmla="*/ 20090 h 21691"/>
                <a:gd name="connsiteX27" fmla="*/ 958 w 18759"/>
                <a:gd name="connsiteY27" fmla="*/ 18829 h 2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59" h="21691">
                  <a:moveTo>
                    <a:pt x="958" y="2863"/>
                  </a:moveTo>
                  <a:cubicBezTo>
                    <a:pt x="958" y="1841"/>
                    <a:pt x="795" y="1602"/>
                    <a:pt x="0" y="1602"/>
                  </a:cubicBezTo>
                  <a:lnTo>
                    <a:pt x="0" y="1066"/>
                  </a:lnTo>
                  <a:lnTo>
                    <a:pt x="16761" y="1066"/>
                  </a:lnTo>
                  <a:cubicBezTo>
                    <a:pt x="17593" y="1066"/>
                    <a:pt x="17801" y="750"/>
                    <a:pt x="17801" y="0"/>
                  </a:cubicBezTo>
                  <a:lnTo>
                    <a:pt x="18299" y="0"/>
                  </a:lnTo>
                  <a:lnTo>
                    <a:pt x="18299" y="4622"/>
                  </a:lnTo>
                  <a:lnTo>
                    <a:pt x="17801" y="4622"/>
                  </a:lnTo>
                  <a:cubicBezTo>
                    <a:pt x="17801" y="3865"/>
                    <a:pt x="17593" y="3556"/>
                    <a:pt x="16761" y="3556"/>
                  </a:cubicBezTo>
                  <a:lnTo>
                    <a:pt x="3701" y="3556"/>
                  </a:lnTo>
                  <a:lnTo>
                    <a:pt x="3701" y="9339"/>
                  </a:lnTo>
                  <a:lnTo>
                    <a:pt x="12889" y="9339"/>
                  </a:lnTo>
                  <a:cubicBezTo>
                    <a:pt x="13728" y="9339"/>
                    <a:pt x="13936" y="9024"/>
                    <a:pt x="13936" y="8267"/>
                  </a:cubicBezTo>
                  <a:lnTo>
                    <a:pt x="14434" y="8267"/>
                  </a:lnTo>
                  <a:lnTo>
                    <a:pt x="14434" y="12895"/>
                  </a:lnTo>
                  <a:lnTo>
                    <a:pt x="13936" y="12895"/>
                  </a:lnTo>
                  <a:cubicBezTo>
                    <a:pt x="13936" y="12139"/>
                    <a:pt x="13728" y="11830"/>
                    <a:pt x="12889" y="11830"/>
                  </a:cubicBezTo>
                  <a:lnTo>
                    <a:pt x="3701" y="11830"/>
                  </a:lnTo>
                  <a:lnTo>
                    <a:pt x="3701" y="18135"/>
                  </a:lnTo>
                  <a:lnTo>
                    <a:pt x="17215" y="18135"/>
                  </a:lnTo>
                  <a:cubicBezTo>
                    <a:pt x="18047" y="18135"/>
                    <a:pt x="18255" y="17826"/>
                    <a:pt x="18255" y="17070"/>
                  </a:cubicBezTo>
                  <a:lnTo>
                    <a:pt x="18760" y="17070"/>
                  </a:lnTo>
                  <a:lnTo>
                    <a:pt x="18760" y="21692"/>
                  </a:lnTo>
                  <a:lnTo>
                    <a:pt x="18255" y="21692"/>
                  </a:lnTo>
                  <a:cubicBezTo>
                    <a:pt x="18255" y="20935"/>
                    <a:pt x="18047" y="20626"/>
                    <a:pt x="17215" y="20626"/>
                  </a:cubicBezTo>
                  <a:lnTo>
                    <a:pt x="0" y="20626"/>
                  </a:lnTo>
                  <a:lnTo>
                    <a:pt x="0" y="20090"/>
                  </a:lnTo>
                  <a:cubicBezTo>
                    <a:pt x="795" y="20090"/>
                    <a:pt x="958" y="19869"/>
                    <a:pt x="958" y="18829"/>
                  </a:cubicBez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7" name="Freeform 1026">
              <a:extLst>
                <a:ext uri="{FF2B5EF4-FFF2-40B4-BE49-F238E27FC236}">
                  <a16:creationId xmlns:a16="http://schemas.microsoft.com/office/drawing/2014/main" id="{3306A074-4DA9-5E50-61F0-5D8E5EEBEA94}"/>
                </a:ext>
              </a:extLst>
            </p:cNvPr>
            <p:cNvSpPr/>
            <p:nvPr/>
          </p:nvSpPr>
          <p:spPr>
            <a:xfrm>
              <a:off x="9068410" y="3285033"/>
              <a:ext cx="20121" cy="19617"/>
            </a:xfrm>
            <a:custGeom>
              <a:avLst/>
              <a:gdLst>
                <a:gd name="connsiteX0" fmla="*/ 0 w 20121"/>
                <a:gd name="connsiteY0" fmla="*/ 19586 h 19617"/>
                <a:gd name="connsiteX1" fmla="*/ 0 w 20121"/>
                <a:gd name="connsiteY1" fmla="*/ 19050 h 19617"/>
                <a:gd name="connsiteX2" fmla="*/ 1122 w 20121"/>
                <a:gd name="connsiteY2" fmla="*/ 17788 h 19617"/>
                <a:gd name="connsiteX3" fmla="*/ 1122 w 20121"/>
                <a:gd name="connsiteY3" fmla="*/ 1797 h 19617"/>
                <a:gd name="connsiteX4" fmla="*/ 0 w 20121"/>
                <a:gd name="connsiteY4" fmla="*/ 536 h 19617"/>
                <a:gd name="connsiteX5" fmla="*/ 0 w 20121"/>
                <a:gd name="connsiteY5" fmla="*/ 0 h 19617"/>
                <a:gd name="connsiteX6" fmla="*/ 6072 w 20121"/>
                <a:gd name="connsiteY6" fmla="*/ 0 h 19617"/>
                <a:gd name="connsiteX7" fmla="*/ 6072 w 20121"/>
                <a:gd name="connsiteY7" fmla="*/ 536 h 19617"/>
                <a:gd name="connsiteX8" fmla="*/ 4944 w 20121"/>
                <a:gd name="connsiteY8" fmla="*/ 933 h 19617"/>
                <a:gd name="connsiteX9" fmla="*/ 5404 w 20121"/>
                <a:gd name="connsiteY9" fmla="*/ 1690 h 19617"/>
                <a:gd name="connsiteX10" fmla="*/ 16672 w 20121"/>
                <a:gd name="connsiteY10" fmla="*/ 15518 h 19617"/>
                <a:gd name="connsiteX11" fmla="*/ 16672 w 20121"/>
                <a:gd name="connsiteY11" fmla="*/ 1797 h 19617"/>
                <a:gd name="connsiteX12" fmla="*/ 15550 w 20121"/>
                <a:gd name="connsiteY12" fmla="*/ 536 h 19617"/>
                <a:gd name="connsiteX13" fmla="*/ 15550 w 20121"/>
                <a:gd name="connsiteY13" fmla="*/ 0 h 19617"/>
                <a:gd name="connsiteX14" fmla="*/ 20122 w 20121"/>
                <a:gd name="connsiteY14" fmla="*/ 0 h 19617"/>
                <a:gd name="connsiteX15" fmla="*/ 20122 w 20121"/>
                <a:gd name="connsiteY15" fmla="*/ 536 h 19617"/>
                <a:gd name="connsiteX16" fmla="*/ 18999 w 20121"/>
                <a:gd name="connsiteY16" fmla="*/ 1797 h 19617"/>
                <a:gd name="connsiteX17" fmla="*/ 18999 w 20121"/>
                <a:gd name="connsiteY17" fmla="*/ 17807 h 19617"/>
                <a:gd name="connsiteX18" fmla="*/ 20122 w 20121"/>
                <a:gd name="connsiteY18" fmla="*/ 19069 h 19617"/>
                <a:gd name="connsiteX19" fmla="*/ 20122 w 20121"/>
                <a:gd name="connsiteY19" fmla="*/ 19605 h 19617"/>
                <a:gd name="connsiteX20" fmla="*/ 14554 w 20121"/>
                <a:gd name="connsiteY20" fmla="*/ 19605 h 19617"/>
                <a:gd name="connsiteX21" fmla="*/ 14554 w 20121"/>
                <a:gd name="connsiteY21" fmla="*/ 19069 h 19617"/>
                <a:gd name="connsiteX22" fmla="*/ 15714 w 20121"/>
                <a:gd name="connsiteY22" fmla="*/ 18671 h 19617"/>
                <a:gd name="connsiteX23" fmla="*/ 15216 w 20121"/>
                <a:gd name="connsiteY23" fmla="*/ 17870 h 19617"/>
                <a:gd name="connsiteX24" fmla="*/ 3449 w 20121"/>
                <a:gd name="connsiteY24" fmla="*/ 3500 h 19617"/>
                <a:gd name="connsiteX25" fmla="*/ 3449 w 20121"/>
                <a:gd name="connsiteY25" fmla="*/ 17820 h 19617"/>
                <a:gd name="connsiteX26" fmla="*/ 4572 w 20121"/>
                <a:gd name="connsiteY26" fmla="*/ 19081 h 19617"/>
                <a:gd name="connsiteX27" fmla="*/ 4572 w 20121"/>
                <a:gd name="connsiteY27" fmla="*/ 19617 h 1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21" h="19617">
                  <a:moveTo>
                    <a:pt x="0" y="19586"/>
                  </a:moveTo>
                  <a:lnTo>
                    <a:pt x="0" y="19050"/>
                  </a:lnTo>
                  <a:cubicBezTo>
                    <a:pt x="870" y="19050"/>
                    <a:pt x="1122" y="18829"/>
                    <a:pt x="1122" y="17788"/>
                  </a:cubicBezTo>
                  <a:lnTo>
                    <a:pt x="1122" y="1797"/>
                  </a:lnTo>
                  <a:cubicBezTo>
                    <a:pt x="1122" y="776"/>
                    <a:pt x="870" y="536"/>
                    <a:pt x="0" y="536"/>
                  </a:cubicBezTo>
                  <a:lnTo>
                    <a:pt x="0" y="0"/>
                  </a:lnTo>
                  <a:lnTo>
                    <a:pt x="6072" y="0"/>
                  </a:lnTo>
                  <a:lnTo>
                    <a:pt x="6072" y="536"/>
                  </a:lnTo>
                  <a:cubicBezTo>
                    <a:pt x="5196" y="536"/>
                    <a:pt x="4944" y="713"/>
                    <a:pt x="4944" y="933"/>
                  </a:cubicBezTo>
                  <a:cubicBezTo>
                    <a:pt x="4944" y="1154"/>
                    <a:pt x="5114" y="1331"/>
                    <a:pt x="5404" y="1690"/>
                  </a:cubicBezTo>
                  <a:lnTo>
                    <a:pt x="16672" y="15518"/>
                  </a:lnTo>
                  <a:lnTo>
                    <a:pt x="16672" y="1797"/>
                  </a:lnTo>
                  <a:cubicBezTo>
                    <a:pt x="16672" y="776"/>
                    <a:pt x="16426" y="536"/>
                    <a:pt x="15550" y="536"/>
                  </a:cubicBezTo>
                  <a:lnTo>
                    <a:pt x="15550" y="0"/>
                  </a:lnTo>
                  <a:lnTo>
                    <a:pt x="20122" y="0"/>
                  </a:lnTo>
                  <a:lnTo>
                    <a:pt x="20122" y="536"/>
                  </a:lnTo>
                  <a:cubicBezTo>
                    <a:pt x="19251" y="536"/>
                    <a:pt x="18999" y="757"/>
                    <a:pt x="18999" y="1797"/>
                  </a:cubicBezTo>
                  <a:lnTo>
                    <a:pt x="18999" y="17807"/>
                  </a:lnTo>
                  <a:cubicBezTo>
                    <a:pt x="18999" y="18829"/>
                    <a:pt x="19251" y="19069"/>
                    <a:pt x="20122" y="19069"/>
                  </a:cubicBezTo>
                  <a:lnTo>
                    <a:pt x="20122" y="19605"/>
                  </a:lnTo>
                  <a:lnTo>
                    <a:pt x="14554" y="19605"/>
                  </a:lnTo>
                  <a:lnTo>
                    <a:pt x="14554" y="19069"/>
                  </a:lnTo>
                  <a:cubicBezTo>
                    <a:pt x="15632" y="19069"/>
                    <a:pt x="15714" y="18936"/>
                    <a:pt x="15714" y="18671"/>
                  </a:cubicBezTo>
                  <a:cubicBezTo>
                    <a:pt x="15714" y="18406"/>
                    <a:pt x="15506" y="18224"/>
                    <a:pt x="15216" y="17870"/>
                  </a:cubicBezTo>
                  <a:lnTo>
                    <a:pt x="3449" y="3500"/>
                  </a:lnTo>
                  <a:lnTo>
                    <a:pt x="3449" y="17820"/>
                  </a:lnTo>
                  <a:cubicBezTo>
                    <a:pt x="3449" y="18842"/>
                    <a:pt x="3701" y="19081"/>
                    <a:pt x="4572" y="19081"/>
                  </a:cubicBezTo>
                  <a:lnTo>
                    <a:pt x="4572" y="19617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8" name="Freeform 1027">
              <a:extLst>
                <a:ext uri="{FF2B5EF4-FFF2-40B4-BE49-F238E27FC236}">
                  <a16:creationId xmlns:a16="http://schemas.microsoft.com/office/drawing/2014/main" id="{8C0DBDF0-2B1B-23C3-6B74-3141C8A3E279}"/>
                </a:ext>
              </a:extLst>
            </p:cNvPr>
            <p:cNvSpPr/>
            <p:nvPr/>
          </p:nvSpPr>
          <p:spPr>
            <a:xfrm>
              <a:off x="9090026" y="3283987"/>
              <a:ext cx="18709" cy="20651"/>
            </a:xfrm>
            <a:custGeom>
              <a:avLst/>
              <a:gdLst>
                <a:gd name="connsiteX0" fmla="*/ 18709 w 18709"/>
                <a:gd name="connsiteY0" fmla="*/ 4622 h 20651"/>
                <a:gd name="connsiteX1" fmla="*/ 18211 w 18709"/>
                <a:gd name="connsiteY1" fmla="*/ 4622 h 20651"/>
                <a:gd name="connsiteX2" fmla="*/ 17171 w 18709"/>
                <a:gd name="connsiteY2" fmla="*/ 3556 h 20651"/>
                <a:gd name="connsiteX3" fmla="*/ 10726 w 18709"/>
                <a:gd name="connsiteY3" fmla="*/ 3556 h 20651"/>
                <a:gd name="connsiteX4" fmla="*/ 10726 w 18709"/>
                <a:gd name="connsiteY4" fmla="*/ 18854 h 20651"/>
                <a:gd name="connsiteX5" fmla="*/ 11767 w 18709"/>
                <a:gd name="connsiteY5" fmla="*/ 20115 h 20651"/>
                <a:gd name="connsiteX6" fmla="*/ 11767 w 18709"/>
                <a:gd name="connsiteY6" fmla="*/ 20651 h 20651"/>
                <a:gd name="connsiteX7" fmla="*/ 6943 w 18709"/>
                <a:gd name="connsiteY7" fmla="*/ 20651 h 20651"/>
                <a:gd name="connsiteX8" fmla="*/ 6943 w 18709"/>
                <a:gd name="connsiteY8" fmla="*/ 20115 h 20651"/>
                <a:gd name="connsiteX9" fmla="*/ 7983 w 18709"/>
                <a:gd name="connsiteY9" fmla="*/ 18854 h 20651"/>
                <a:gd name="connsiteX10" fmla="*/ 7983 w 18709"/>
                <a:gd name="connsiteY10" fmla="*/ 3556 h 20651"/>
                <a:gd name="connsiteX11" fmla="*/ 1539 w 18709"/>
                <a:gd name="connsiteY11" fmla="*/ 3556 h 20651"/>
                <a:gd name="connsiteX12" fmla="*/ 498 w 18709"/>
                <a:gd name="connsiteY12" fmla="*/ 4622 h 20651"/>
                <a:gd name="connsiteX13" fmla="*/ 0 w 18709"/>
                <a:gd name="connsiteY13" fmla="*/ 4622 h 20651"/>
                <a:gd name="connsiteX14" fmla="*/ 0 w 18709"/>
                <a:gd name="connsiteY14" fmla="*/ 0 h 20651"/>
                <a:gd name="connsiteX15" fmla="*/ 498 w 18709"/>
                <a:gd name="connsiteY15" fmla="*/ 0 h 20651"/>
                <a:gd name="connsiteX16" fmla="*/ 1539 w 18709"/>
                <a:gd name="connsiteY16" fmla="*/ 1066 h 20651"/>
                <a:gd name="connsiteX17" fmla="*/ 17171 w 18709"/>
                <a:gd name="connsiteY17" fmla="*/ 1066 h 20651"/>
                <a:gd name="connsiteX18" fmla="*/ 18211 w 18709"/>
                <a:gd name="connsiteY18" fmla="*/ 0 h 20651"/>
                <a:gd name="connsiteX19" fmla="*/ 18709 w 18709"/>
                <a:gd name="connsiteY19" fmla="*/ 0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709" h="20651">
                  <a:moveTo>
                    <a:pt x="18709" y="4622"/>
                  </a:moveTo>
                  <a:lnTo>
                    <a:pt x="18211" y="4622"/>
                  </a:lnTo>
                  <a:cubicBezTo>
                    <a:pt x="18211" y="3865"/>
                    <a:pt x="18003" y="3556"/>
                    <a:pt x="17171" y="3556"/>
                  </a:cubicBezTo>
                  <a:lnTo>
                    <a:pt x="10726" y="3556"/>
                  </a:lnTo>
                  <a:lnTo>
                    <a:pt x="10726" y="18854"/>
                  </a:lnTo>
                  <a:cubicBezTo>
                    <a:pt x="10726" y="19876"/>
                    <a:pt x="10890" y="20115"/>
                    <a:pt x="11767" y="20115"/>
                  </a:cubicBezTo>
                  <a:lnTo>
                    <a:pt x="11767" y="20651"/>
                  </a:lnTo>
                  <a:lnTo>
                    <a:pt x="6943" y="20651"/>
                  </a:lnTo>
                  <a:lnTo>
                    <a:pt x="6943" y="20115"/>
                  </a:lnTo>
                  <a:cubicBezTo>
                    <a:pt x="7813" y="20115"/>
                    <a:pt x="7983" y="19895"/>
                    <a:pt x="7983" y="18854"/>
                  </a:cubicBezTo>
                  <a:lnTo>
                    <a:pt x="7983" y="3556"/>
                  </a:lnTo>
                  <a:lnTo>
                    <a:pt x="1539" y="3556"/>
                  </a:lnTo>
                  <a:cubicBezTo>
                    <a:pt x="706" y="3556"/>
                    <a:pt x="498" y="3865"/>
                    <a:pt x="498" y="4622"/>
                  </a:cubicBezTo>
                  <a:lnTo>
                    <a:pt x="0" y="4622"/>
                  </a:lnTo>
                  <a:lnTo>
                    <a:pt x="0" y="0"/>
                  </a:lnTo>
                  <a:lnTo>
                    <a:pt x="498" y="0"/>
                  </a:lnTo>
                  <a:cubicBezTo>
                    <a:pt x="498" y="750"/>
                    <a:pt x="706" y="1066"/>
                    <a:pt x="1539" y="1066"/>
                  </a:cubicBezTo>
                  <a:lnTo>
                    <a:pt x="17171" y="1066"/>
                  </a:lnTo>
                  <a:cubicBezTo>
                    <a:pt x="18003" y="1066"/>
                    <a:pt x="18211" y="750"/>
                    <a:pt x="18211" y="0"/>
                  </a:cubicBezTo>
                  <a:lnTo>
                    <a:pt x="18709" y="0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29" name="Freeform 1028">
              <a:extLst>
                <a:ext uri="{FF2B5EF4-FFF2-40B4-BE49-F238E27FC236}">
                  <a16:creationId xmlns:a16="http://schemas.microsoft.com/office/drawing/2014/main" id="{44C0E362-704C-7C5D-0C54-E1277D992C22}"/>
                </a:ext>
              </a:extLst>
            </p:cNvPr>
            <p:cNvSpPr/>
            <p:nvPr/>
          </p:nvSpPr>
          <p:spPr>
            <a:xfrm>
              <a:off x="9110771" y="3276514"/>
              <a:ext cx="7812" cy="28123"/>
            </a:xfrm>
            <a:custGeom>
              <a:avLst/>
              <a:gdLst>
                <a:gd name="connsiteX0" fmla="*/ 2119 w 7812"/>
                <a:gd name="connsiteY0" fmla="*/ 6135 h 28123"/>
                <a:gd name="connsiteX1" fmla="*/ 0 w 7812"/>
                <a:gd name="connsiteY1" fmla="*/ 6135 h 28123"/>
                <a:gd name="connsiteX2" fmla="*/ 4610 w 7812"/>
                <a:gd name="connsiteY2" fmla="*/ 0 h 28123"/>
                <a:gd name="connsiteX3" fmla="*/ 7813 w 7812"/>
                <a:gd name="connsiteY3" fmla="*/ 0 h 28123"/>
                <a:gd name="connsiteX4" fmla="*/ 227 w 7812"/>
                <a:gd name="connsiteY4" fmla="*/ 28105 h 28123"/>
                <a:gd name="connsiteX5" fmla="*/ 227 w 7812"/>
                <a:gd name="connsiteY5" fmla="*/ 27569 h 28123"/>
                <a:gd name="connsiteX6" fmla="*/ 1267 w 7812"/>
                <a:gd name="connsiteY6" fmla="*/ 26308 h 28123"/>
                <a:gd name="connsiteX7" fmla="*/ 1267 w 7812"/>
                <a:gd name="connsiteY7" fmla="*/ 10316 h 28123"/>
                <a:gd name="connsiteX8" fmla="*/ 227 w 7812"/>
                <a:gd name="connsiteY8" fmla="*/ 9055 h 28123"/>
                <a:gd name="connsiteX9" fmla="*/ 227 w 7812"/>
                <a:gd name="connsiteY9" fmla="*/ 8519 h 28123"/>
                <a:gd name="connsiteX10" fmla="*/ 4881 w 7812"/>
                <a:gd name="connsiteY10" fmla="*/ 8519 h 28123"/>
                <a:gd name="connsiteX11" fmla="*/ 4881 w 7812"/>
                <a:gd name="connsiteY11" fmla="*/ 9055 h 28123"/>
                <a:gd name="connsiteX12" fmla="*/ 3846 w 7812"/>
                <a:gd name="connsiteY12" fmla="*/ 10316 h 28123"/>
                <a:gd name="connsiteX13" fmla="*/ 3846 w 7812"/>
                <a:gd name="connsiteY13" fmla="*/ 26326 h 28123"/>
                <a:gd name="connsiteX14" fmla="*/ 4881 w 7812"/>
                <a:gd name="connsiteY14" fmla="*/ 27588 h 28123"/>
                <a:gd name="connsiteX15" fmla="*/ 4881 w 7812"/>
                <a:gd name="connsiteY15" fmla="*/ 28124 h 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2" h="28123">
                  <a:moveTo>
                    <a:pt x="2119" y="6135"/>
                  </a:moveTo>
                  <a:lnTo>
                    <a:pt x="0" y="6135"/>
                  </a:lnTo>
                  <a:lnTo>
                    <a:pt x="4610" y="0"/>
                  </a:lnTo>
                  <a:lnTo>
                    <a:pt x="7813" y="0"/>
                  </a:lnTo>
                  <a:close/>
                  <a:moveTo>
                    <a:pt x="227" y="28105"/>
                  </a:moveTo>
                  <a:lnTo>
                    <a:pt x="227" y="27569"/>
                  </a:lnTo>
                  <a:cubicBezTo>
                    <a:pt x="1097" y="27569"/>
                    <a:pt x="1267" y="27348"/>
                    <a:pt x="1267" y="26308"/>
                  </a:cubicBezTo>
                  <a:lnTo>
                    <a:pt x="1267" y="10316"/>
                  </a:lnTo>
                  <a:cubicBezTo>
                    <a:pt x="1267" y="9295"/>
                    <a:pt x="1097" y="9055"/>
                    <a:pt x="227" y="9055"/>
                  </a:cubicBezTo>
                  <a:lnTo>
                    <a:pt x="227" y="8519"/>
                  </a:lnTo>
                  <a:lnTo>
                    <a:pt x="4881" y="8519"/>
                  </a:lnTo>
                  <a:lnTo>
                    <a:pt x="4881" y="9055"/>
                  </a:lnTo>
                  <a:cubicBezTo>
                    <a:pt x="4010" y="9055"/>
                    <a:pt x="3846" y="9276"/>
                    <a:pt x="3846" y="10316"/>
                  </a:cubicBezTo>
                  <a:lnTo>
                    <a:pt x="3846" y="26326"/>
                  </a:lnTo>
                  <a:cubicBezTo>
                    <a:pt x="3846" y="27348"/>
                    <a:pt x="4010" y="27588"/>
                    <a:pt x="4881" y="27588"/>
                  </a:cubicBezTo>
                  <a:lnTo>
                    <a:pt x="4881" y="28124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0" name="Freeform 1029">
              <a:extLst>
                <a:ext uri="{FF2B5EF4-FFF2-40B4-BE49-F238E27FC236}">
                  <a16:creationId xmlns:a16="http://schemas.microsoft.com/office/drawing/2014/main" id="{595112EC-49A5-6898-FC71-B1ED16ADDBD0}"/>
                </a:ext>
              </a:extLst>
            </p:cNvPr>
            <p:cNvSpPr/>
            <p:nvPr/>
          </p:nvSpPr>
          <p:spPr>
            <a:xfrm>
              <a:off x="9120867" y="3283968"/>
              <a:ext cx="17466" cy="20670"/>
            </a:xfrm>
            <a:custGeom>
              <a:avLst/>
              <a:gdLst>
                <a:gd name="connsiteX0" fmla="*/ 17467 w 17466"/>
                <a:gd name="connsiteY0" fmla="*/ 4641 h 20670"/>
                <a:gd name="connsiteX1" fmla="*/ 16969 w 17466"/>
                <a:gd name="connsiteY1" fmla="*/ 4641 h 20670"/>
                <a:gd name="connsiteX2" fmla="*/ 15928 w 17466"/>
                <a:gd name="connsiteY2" fmla="*/ 3575 h 20670"/>
                <a:gd name="connsiteX3" fmla="*/ 3701 w 17466"/>
                <a:gd name="connsiteY3" fmla="*/ 3575 h 20670"/>
                <a:gd name="connsiteX4" fmla="*/ 3701 w 17466"/>
                <a:gd name="connsiteY4" fmla="*/ 9534 h 20670"/>
                <a:gd name="connsiteX5" fmla="*/ 11899 w 17466"/>
                <a:gd name="connsiteY5" fmla="*/ 9534 h 20670"/>
                <a:gd name="connsiteX6" fmla="*/ 12933 w 17466"/>
                <a:gd name="connsiteY6" fmla="*/ 8557 h 20670"/>
                <a:gd name="connsiteX7" fmla="*/ 13438 w 17466"/>
                <a:gd name="connsiteY7" fmla="*/ 8557 h 20670"/>
                <a:gd name="connsiteX8" fmla="*/ 13438 w 17466"/>
                <a:gd name="connsiteY8" fmla="*/ 12914 h 20670"/>
                <a:gd name="connsiteX9" fmla="*/ 12933 w 17466"/>
                <a:gd name="connsiteY9" fmla="*/ 12914 h 20670"/>
                <a:gd name="connsiteX10" fmla="*/ 11899 w 17466"/>
                <a:gd name="connsiteY10" fmla="*/ 12025 h 20670"/>
                <a:gd name="connsiteX11" fmla="*/ 3701 w 17466"/>
                <a:gd name="connsiteY11" fmla="*/ 12025 h 20670"/>
                <a:gd name="connsiteX12" fmla="*/ 3701 w 17466"/>
                <a:gd name="connsiteY12" fmla="*/ 18873 h 20670"/>
                <a:gd name="connsiteX13" fmla="*/ 4824 w 17466"/>
                <a:gd name="connsiteY13" fmla="*/ 20134 h 20670"/>
                <a:gd name="connsiteX14" fmla="*/ 4824 w 17466"/>
                <a:gd name="connsiteY14" fmla="*/ 20670 h 20670"/>
                <a:gd name="connsiteX15" fmla="*/ 0 w 17466"/>
                <a:gd name="connsiteY15" fmla="*/ 20670 h 20670"/>
                <a:gd name="connsiteX16" fmla="*/ 0 w 17466"/>
                <a:gd name="connsiteY16" fmla="*/ 20134 h 20670"/>
                <a:gd name="connsiteX17" fmla="*/ 1129 w 17466"/>
                <a:gd name="connsiteY17" fmla="*/ 18873 h 20670"/>
                <a:gd name="connsiteX18" fmla="*/ 1129 w 17466"/>
                <a:gd name="connsiteY18" fmla="*/ 2863 h 20670"/>
                <a:gd name="connsiteX19" fmla="*/ 88 w 17466"/>
                <a:gd name="connsiteY19" fmla="*/ 1602 h 20670"/>
                <a:gd name="connsiteX20" fmla="*/ 88 w 17466"/>
                <a:gd name="connsiteY20" fmla="*/ 1066 h 20670"/>
                <a:gd name="connsiteX21" fmla="*/ 15928 w 17466"/>
                <a:gd name="connsiteY21" fmla="*/ 1066 h 20670"/>
                <a:gd name="connsiteX22" fmla="*/ 16969 w 17466"/>
                <a:gd name="connsiteY22" fmla="*/ 0 h 20670"/>
                <a:gd name="connsiteX23" fmla="*/ 17467 w 17466"/>
                <a:gd name="connsiteY23" fmla="*/ 0 h 2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66" h="20670">
                  <a:moveTo>
                    <a:pt x="17467" y="4641"/>
                  </a:moveTo>
                  <a:lnTo>
                    <a:pt x="16969" y="4641"/>
                  </a:lnTo>
                  <a:cubicBezTo>
                    <a:pt x="16969" y="3884"/>
                    <a:pt x="16761" y="3575"/>
                    <a:pt x="15928" y="3575"/>
                  </a:cubicBezTo>
                  <a:lnTo>
                    <a:pt x="3701" y="3575"/>
                  </a:lnTo>
                  <a:lnTo>
                    <a:pt x="3701" y="9534"/>
                  </a:lnTo>
                  <a:lnTo>
                    <a:pt x="11899" y="9534"/>
                  </a:lnTo>
                  <a:cubicBezTo>
                    <a:pt x="12725" y="9534"/>
                    <a:pt x="12933" y="9225"/>
                    <a:pt x="12933" y="8557"/>
                  </a:cubicBezTo>
                  <a:lnTo>
                    <a:pt x="13438" y="8557"/>
                  </a:lnTo>
                  <a:lnTo>
                    <a:pt x="13438" y="12914"/>
                  </a:lnTo>
                  <a:lnTo>
                    <a:pt x="12933" y="12914"/>
                  </a:lnTo>
                  <a:cubicBezTo>
                    <a:pt x="12933" y="12334"/>
                    <a:pt x="12725" y="12025"/>
                    <a:pt x="11899" y="12025"/>
                  </a:cubicBezTo>
                  <a:lnTo>
                    <a:pt x="3701" y="12025"/>
                  </a:lnTo>
                  <a:lnTo>
                    <a:pt x="3701" y="18873"/>
                  </a:lnTo>
                  <a:cubicBezTo>
                    <a:pt x="3701" y="19895"/>
                    <a:pt x="3872" y="20134"/>
                    <a:pt x="4824" y="20134"/>
                  </a:cubicBezTo>
                  <a:lnTo>
                    <a:pt x="4824" y="20670"/>
                  </a:lnTo>
                  <a:lnTo>
                    <a:pt x="0" y="20670"/>
                  </a:lnTo>
                  <a:lnTo>
                    <a:pt x="0" y="20134"/>
                  </a:lnTo>
                  <a:cubicBezTo>
                    <a:pt x="958" y="20134"/>
                    <a:pt x="1129" y="19914"/>
                    <a:pt x="1129" y="18873"/>
                  </a:cubicBezTo>
                  <a:lnTo>
                    <a:pt x="1129" y="2863"/>
                  </a:lnTo>
                  <a:cubicBezTo>
                    <a:pt x="1129" y="1841"/>
                    <a:pt x="958" y="1602"/>
                    <a:pt x="88" y="1602"/>
                  </a:cubicBezTo>
                  <a:lnTo>
                    <a:pt x="88" y="1066"/>
                  </a:lnTo>
                  <a:lnTo>
                    <a:pt x="15928" y="1066"/>
                  </a:lnTo>
                  <a:cubicBezTo>
                    <a:pt x="16761" y="1066"/>
                    <a:pt x="16969" y="750"/>
                    <a:pt x="16969" y="0"/>
                  </a:cubicBezTo>
                  <a:lnTo>
                    <a:pt x="17467" y="0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3657623A-959C-9B5C-7E9A-4AEC430466EA}"/>
                </a:ext>
              </a:extLst>
            </p:cNvPr>
            <p:cNvSpPr/>
            <p:nvPr/>
          </p:nvSpPr>
          <p:spPr>
            <a:xfrm>
              <a:off x="9141323" y="3285033"/>
              <a:ext cx="4659" cy="19604"/>
            </a:xfrm>
            <a:custGeom>
              <a:avLst/>
              <a:gdLst>
                <a:gd name="connsiteX0" fmla="*/ 0 w 4659"/>
                <a:gd name="connsiteY0" fmla="*/ 19586 h 19604"/>
                <a:gd name="connsiteX1" fmla="*/ 0 w 4659"/>
                <a:gd name="connsiteY1" fmla="*/ 19050 h 19604"/>
                <a:gd name="connsiteX2" fmla="*/ 1040 w 4659"/>
                <a:gd name="connsiteY2" fmla="*/ 17788 h 19604"/>
                <a:gd name="connsiteX3" fmla="*/ 1040 w 4659"/>
                <a:gd name="connsiteY3" fmla="*/ 1797 h 19604"/>
                <a:gd name="connsiteX4" fmla="*/ 0 w 4659"/>
                <a:gd name="connsiteY4" fmla="*/ 536 h 19604"/>
                <a:gd name="connsiteX5" fmla="*/ 0 w 4659"/>
                <a:gd name="connsiteY5" fmla="*/ 0 h 19604"/>
                <a:gd name="connsiteX6" fmla="*/ 4660 w 4659"/>
                <a:gd name="connsiteY6" fmla="*/ 0 h 19604"/>
                <a:gd name="connsiteX7" fmla="*/ 4660 w 4659"/>
                <a:gd name="connsiteY7" fmla="*/ 536 h 19604"/>
                <a:gd name="connsiteX8" fmla="*/ 3619 w 4659"/>
                <a:gd name="connsiteY8" fmla="*/ 1797 h 19604"/>
                <a:gd name="connsiteX9" fmla="*/ 3619 w 4659"/>
                <a:gd name="connsiteY9" fmla="*/ 17807 h 19604"/>
                <a:gd name="connsiteX10" fmla="*/ 4660 w 4659"/>
                <a:gd name="connsiteY10" fmla="*/ 19069 h 19604"/>
                <a:gd name="connsiteX11" fmla="*/ 4660 w 4659"/>
                <a:gd name="connsiteY11" fmla="*/ 19605 h 1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9" h="19604">
                  <a:moveTo>
                    <a:pt x="0" y="19586"/>
                  </a:moveTo>
                  <a:lnTo>
                    <a:pt x="0" y="19050"/>
                  </a:lnTo>
                  <a:cubicBezTo>
                    <a:pt x="876" y="19050"/>
                    <a:pt x="1040" y="18829"/>
                    <a:pt x="1040" y="17788"/>
                  </a:cubicBezTo>
                  <a:lnTo>
                    <a:pt x="1040" y="1797"/>
                  </a:lnTo>
                  <a:cubicBezTo>
                    <a:pt x="1040" y="776"/>
                    <a:pt x="876" y="536"/>
                    <a:pt x="0" y="536"/>
                  </a:cubicBezTo>
                  <a:lnTo>
                    <a:pt x="0" y="0"/>
                  </a:lnTo>
                  <a:lnTo>
                    <a:pt x="4660" y="0"/>
                  </a:lnTo>
                  <a:lnTo>
                    <a:pt x="4660" y="536"/>
                  </a:lnTo>
                  <a:cubicBezTo>
                    <a:pt x="3783" y="536"/>
                    <a:pt x="3619" y="757"/>
                    <a:pt x="3619" y="1797"/>
                  </a:cubicBezTo>
                  <a:lnTo>
                    <a:pt x="3619" y="17807"/>
                  </a:lnTo>
                  <a:cubicBezTo>
                    <a:pt x="3619" y="18829"/>
                    <a:pt x="3783" y="19069"/>
                    <a:pt x="4660" y="19069"/>
                  </a:cubicBezTo>
                  <a:lnTo>
                    <a:pt x="4660" y="19605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2" name="Freeform 1031">
              <a:extLst>
                <a:ext uri="{FF2B5EF4-FFF2-40B4-BE49-F238E27FC236}">
                  <a16:creationId xmlns:a16="http://schemas.microsoft.com/office/drawing/2014/main" id="{60BA8EDE-8C54-AFCD-8772-27D1515225D3}"/>
                </a:ext>
              </a:extLst>
            </p:cNvPr>
            <p:cNvSpPr/>
            <p:nvPr/>
          </p:nvSpPr>
          <p:spPr>
            <a:xfrm>
              <a:off x="9149085" y="3284787"/>
              <a:ext cx="19995" cy="20096"/>
            </a:xfrm>
            <a:custGeom>
              <a:avLst/>
              <a:gdLst>
                <a:gd name="connsiteX0" fmla="*/ 17019 w 19995"/>
                <a:gd name="connsiteY0" fmla="*/ 6047 h 20096"/>
                <a:gd name="connsiteX1" fmla="*/ 16521 w 19995"/>
                <a:gd name="connsiteY1" fmla="*/ 5783 h 20096"/>
                <a:gd name="connsiteX2" fmla="*/ 16603 w 19995"/>
                <a:gd name="connsiteY2" fmla="*/ 5026 h 20096"/>
                <a:gd name="connsiteX3" fmla="*/ 10404 w 19995"/>
                <a:gd name="connsiteY3" fmla="*/ 2504 h 20096"/>
                <a:gd name="connsiteX4" fmla="*/ 2756 w 19995"/>
                <a:gd name="connsiteY4" fmla="*/ 10108 h 20096"/>
                <a:gd name="connsiteX5" fmla="*/ 9496 w 19995"/>
                <a:gd name="connsiteY5" fmla="*/ 17342 h 20096"/>
                <a:gd name="connsiteX6" fmla="*/ 10020 w 19995"/>
                <a:gd name="connsiteY6" fmla="*/ 17341 h 20096"/>
                <a:gd name="connsiteX7" fmla="*/ 16836 w 19995"/>
                <a:gd name="connsiteY7" fmla="*/ 14321 h 20096"/>
                <a:gd name="connsiteX8" fmla="*/ 16672 w 19995"/>
                <a:gd name="connsiteY8" fmla="*/ 13431 h 20096"/>
                <a:gd name="connsiteX9" fmla="*/ 17088 w 19995"/>
                <a:gd name="connsiteY9" fmla="*/ 13160 h 20096"/>
                <a:gd name="connsiteX10" fmla="*/ 19995 w 19995"/>
                <a:gd name="connsiteY10" fmla="*/ 17253 h 20096"/>
                <a:gd name="connsiteX11" fmla="*/ 19541 w 19995"/>
                <a:gd name="connsiteY11" fmla="*/ 17612 h 20096"/>
                <a:gd name="connsiteX12" fmla="*/ 18753 w 19995"/>
                <a:gd name="connsiteY12" fmla="*/ 17209 h 20096"/>
                <a:gd name="connsiteX13" fmla="*/ 10146 w 19995"/>
                <a:gd name="connsiteY13" fmla="*/ 20097 h 20096"/>
                <a:gd name="connsiteX14" fmla="*/ 0 w 19995"/>
                <a:gd name="connsiteY14" fmla="*/ 10096 h 20096"/>
                <a:gd name="connsiteX15" fmla="*/ 10310 w 19995"/>
                <a:gd name="connsiteY15" fmla="*/ 7 h 20096"/>
                <a:gd name="connsiteX16" fmla="*/ 15676 w 19995"/>
                <a:gd name="connsiteY16" fmla="*/ 940 h 20096"/>
                <a:gd name="connsiteX17" fmla="*/ 17877 w 19995"/>
                <a:gd name="connsiteY17" fmla="*/ 1785 h 20096"/>
                <a:gd name="connsiteX18" fmla="*/ 18545 w 19995"/>
                <a:gd name="connsiteY18" fmla="*/ 1293 h 20096"/>
                <a:gd name="connsiteX19" fmla="*/ 19043 w 19995"/>
                <a:gd name="connsiteY19" fmla="*/ 1470 h 2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995" h="20096">
                  <a:moveTo>
                    <a:pt x="17019" y="6047"/>
                  </a:moveTo>
                  <a:lnTo>
                    <a:pt x="16521" y="5783"/>
                  </a:lnTo>
                  <a:cubicBezTo>
                    <a:pt x="16590" y="5536"/>
                    <a:pt x="16616" y="5281"/>
                    <a:pt x="16603" y="5026"/>
                  </a:cubicBezTo>
                  <a:cubicBezTo>
                    <a:pt x="16603" y="4313"/>
                    <a:pt x="13400" y="2504"/>
                    <a:pt x="10404" y="2504"/>
                  </a:cubicBezTo>
                  <a:cubicBezTo>
                    <a:pt x="5625" y="2504"/>
                    <a:pt x="2756" y="5972"/>
                    <a:pt x="2756" y="10108"/>
                  </a:cubicBezTo>
                  <a:cubicBezTo>
                    <a:pt x="2623" y="13968"/>
                    <a:pt x="5637" y="17207"/>
                    <a:pt x="9496" y="17342"/>
                  </a:cubicBezTo>
                  <a:cubicBezTo>
                    <a:pt x="9673" y="17348"/>
                    <a:pt x="9843" y="17348"/>
                    <a:pt x="10020" y="17341"/>
                  </a:cubicBezTo>
                  <a:cubicBezTo>
                    <a:pt x="14383" y="17341"/>
                    <a:pt x="16836" y="15077"/>
                    <a:pt x="16836" y="14321"/>
                  </a:cubicBezTo>
                  <a:cubicBezTo>
                    <a:pt x="16830" y="14017"/>
                    <a:pt x="16773" y="13717"/>
                    <a:pt x="16672" y="13431"/>
                  </a:cubicBezTo>
                  <a:lnTo>
                    <a:pt x="17088" y="13160"/>
                  </a:lnTo>
                  <a:lnTo>
                    <a:pt x="19995" y="17253"/>
                  </a:lnTo>
                  <a:lnTo>
                    <a:pt x="19541" y="17612"/>
                  </a:lnTo>
                  <a:cubicBezTo>
                    <a:pt x="19125" y="17253"/>
                    <a:pt x="18911" y="17209"/>
                    <a:pt x="18753" y="17209"/>
                  </a:cubicBezTo>
                  <a:cubicBezTo>
                    <a:pt x="17751" y="17209"/>
                    <a:pt x="15424" y="20097"/>
                    <a:pt x="10146" y="20097"/>
                  </a:cubicBezTo>
                  <a:cubicBezTo>
                    <a:pt x="4471" y="20097"/>
                    <a:pt x="0" y="16496"/>
                    <a:pt x="0" y="10096"/>
                  </a:cubicBezTo>
                  <a:cubicBezTo>
                    <a:pt x="0" y="3695"/>
                    <a:pt x="4654" y="7"/>
                    <a:pt x="10310" y="7"/>
                  </a:cubicBezTo>
                  <a:cubicBezTo>
                    <a:pt x="12145" y="-51"/>
                    <a:pt x="13967" y="267"/>
                    <a:pt x="15676" y="940"/>
                  </a:cubicBezTo>
                  <a:cubicBezTo>
                    <a:pt x="16389" y="1280"/>
                    <a:pt x="17120" y="1562"/>
                    <a:pt x="17877" y="1785"/>
                  </a:cubicBezTo>
                  <a:cubicBezTo>
                    <a:pt x="18167" y="1747"/>
                    <a:pt x="18419" y="1561"/>
                    <a:pt x="18545" y="1293"/>
                  </a:cubicBezTo>
                  <a:lnTo>
                    <a:pt x="19043" y="1470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3" name="Freeform 1032">
              <a:extLst>
                <a:ext uri="{FF2B5EF4-FFF2-40B4-BE49-F238E27FC236}">
                  <a16:creationId xmlns:a16="http://schemas.microsoft.com/office/drawing/2014/main" id="{C131A45C-D0C6-D5D8-C578-32F6FEDFEF11}"/>
                </a:ext>
              </a:extLst>
            </p:cNvPr>
            <p:cNvSpPr/>
            <p:nvPr/>
          </p:nvSpPr>
          <p:spPr>
            <a:xfrm>
              <a:off x="9167845" y="3285046"/>
              <a:ext cx="21527" cy="19573"/>
            </a:xfrm>
            <a:custGeom>
              <a:avLst/>
              <a:gdLst>
                <a:gd name="connsiteX0" fmla="*/ 0 w 21527"/>
                <a:gd name="connsiteY0" fmla="*/ 19573 h 19573"/>
                <a:gd name="connsiteX1" fmla="*/ 0 w 21527"/>
                <a:gd name="connsiteY1" fmla="*/ 19037 h 19573"/>
                <a:gd name="connsiteX2" fmla="*/ 1330 w 21527"/>
                <a:gd name="connsiteY2" fmla="*/ 17927 h 19573"/>
                <a:gd name="connsiteX3" fmla="*/ 7901 w 21527"/>
                <a:gd name="connsiteY3" fmla="*/ 1829 h 19573"/>
                <a:gd name="connsiteX4" fmla="*/ 8109 w 21527"/>
                <a:gd name="connsiteY4" fmla="*/ 1072 h 19573"/>
                <a:gd name="connsiteX5" fmla="*/ 7069 w 21527"/>
                <a:gd name="connsiteY5" fmla="*/ 441 h 19573"/>
                <a:gd name="connsiteX6" fmla="*/ 7069 w 21527"/>
                <a:gd name="connsiteY6" fmla="*/ 0 h 19573"/>
                <a:gd name="connsiteX7" fmla="*/ 13803 w 21527"/>
                <a:gd name="connsiteY7" fmla="*/ 0 h 19573"/>
                <a:gd name="connsiteX8" fmla="*/ 13803 w 21527"/>
                <a:gd name="connsiteY8" fmla="*/ 536 h 19573"/>
                <a:gd name="connsiteX9" fmla="*/ 12845 w 21527"/>
                <a:gd name="connsiteY9" fmla="*/ 1066 h 19573"/>
                <a:gd name="connsiteX10" fmla="*/ 13141 w 21527"/>
                <a:gd name="connsiteY10" fmla="*/ 1955 h 19573"/>
                <a:gd name="connsiteX11" fmla="*/ 20267 w 21527"/>
                <a:gd name="connsiteY11" fmla="*/ 18148 h 19573"/>
                <a:gd name="connsiteX12" fmla="*/ 21528 w 21527"/>
                <a:gd name="connsiteY12" fmla="*/ 19037 h 19573"/>
                <a:gd name="connsiteX13" fmla="*/ 21528 w 21527"/>
                <a:gd name="connsiteY13" fmla="*/ 19573 h 19573"/>
                <a:gd name="connsiteX14" fmla="*/ 16288 w 21527"/>
                <a:gd name="connsiteY14" fmla="*/ 19573 h 19573"/>
                <a:gd name="connsiteX15" fmla="*/ 16288 w 21527"/>
                <a:gd name="connsiteY15" fmla="*/ 19037 h 19573"/>
                <a:gd name="connsiteX16" fmla="*/ 17549 w 21527"/>
                <a:gd name="connsiteY16" fmla="*/ 18507 h 19573"/>
                <a:gd name="connsiteX17" fmla="*/ 17297 w 21527"/>
                <a:gd name="connsiteY17" fmla="*/ 17530 h 19573"/>
                <a:gd name="connsiteX18" fmla="*/ 15594 w 21527"/>
                <a:gd name="connsiteY18" fmla="*/ 13791 h 19573"/>
                <a:gd name="connsiteX19" fmla="*/ 5505 w 21527"/>
                <a:gd name="connsiteY19" fmla="*/ 13791 h 19573"/>
                <a:gd name="connsiteX20" fmla="*/ 4092 w 21527"/>
                <a:gd name="connsiteY20" fmla="*/ 17171 h 19573"/>
                <a:gd name="connsiteX21" fmla="*/ 3550 w 21527"/>
                <a:gd name="connsiteY21" fmla="*/ 18507 h 19573"/>
                <a:gd name="connsiteX22" fmla="*/ 4673 w 21527"/>
                <a:gd name="connsiteY22" fmla="*/ 19037 h 19573"/>
                <a:gd name="connsiteX23" fmla="*/ 4673 w 21527"/>
                <a:gd name="connsiteY23" fmla="*/ 19573 h 19573"/>
                <a:gd name="connsiteX24" fmla="*/ 10354 w 21527"/>
                <a:gd name="connsiteY24" fmla="*/ 1961 h 19573"/>
                <a:gd name="connsiteX25" fmla="*/ 6444 w 21527"/>
                <a:gd name="connsiteY25" fmla="*/ 11300 h 19573"/>
                <a:gd name="connsiteX26" fmla="*/ 14554 w 21527"/>
                <a:gd name="connsiteY26" fmla="*/ 11300 h 1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527" h="19573">
                  <a:moveTo>
                    <a:pt x="0" y="19573"/>
                  </a:moveTo>
                  <a:lnTo>
                    <a:pt x="0" y="19037"/>
                  </a:lnTo>
                  <a:cubicBezTo>
                    <a:pt x="870" y="19037"/>
                    <a:pt x="1078" y="18596"/>
                    <a:pt x="1330" y="17927"/>
                  </a:cubicBezTo>
                  <a:lnTo>
                    <a:pt x="7901" y="1829"/>
                  </a:lnTo>
                  <a:cubicBezTo>
                    <a:pt x="8027" y="1595"/>
                    <a:pt x="8097" y="1336"/>
                    <a:pt x="8109" y="1072"/>
                  </a:cubicBezTo>
                  <a:cubicBezTo>
                    <a:pt x="8109" y="807"/>
                    <a:pt x="7819" y="498"/>
                    <a:pt x="7069" y="441"/>
                  </a:cubicBezTo>
                  <a:lnTo>
                    <a:pt x="7069" y="0"/>
                  </a:lnTo>
                  <a:lnTo>
                    <a:pt x="13803" y="0"/>
                  </a:lnTo>
                  <a:lnTo>
                    <a:pt x="13803" y="536"/>
                  </a:lnTo>
                  <a:cubicBezTo>
                    <a:pt x="13387" y="536"/>
                    <a:pt x="12845" y="668"/>
                    <a:pt x="12845" y="1066"/>
                  </a:cubicBezTo>
                  <a:cubicBezTo>
                    <a:pt x="12883" y="1378"/>
                    <a:pt x="12983" y="1680"/>
                    <a:pt x="13141" y="1955"/>
                  </a:cubicBezTo>
                  <a:lnTo>
                    <a:pt x="20267" y="18148"/>
                  </a:lnTo>
                  <a:cubicBezTo>
                    <a:pt x="20437" y="18697"/>
                    <a:pt x="20954" y="19062"/>
                    <a:pt x="21528" y="19037"/>
                  </a:cubicBezTo>
                  <a:lnTo>
                    <a:pt x="21528" y="19573"/>
                  </a:lnTo>
                  <a:lnTo>
                    <a:pt x="16288" y="19573"/>
                  </a:lnTo>
                  <a:lnTo>
                    <a:pt x="16288" y="19037"/>
                  </a:lnTo>
                  <a:cubicBezTo>
                    <a:pt x="17284" y="19037"/>
                    <a:pt x="17549" y="18860"/>
                    <a:pt x="17549" y="18507"/>
                  </a:cubicBezTo>
                  <a:cubicBezTo>
                    <a:pt x="17536" y="18167"/>
                    <a:pt x="17448" y="17834"/>
                    <a:pt x="17297" y="17530"/>
                  </a:cubicBezTo>
                  <a:lnTo>
                    <a:pt x="15594" y="13791"/>
                  </a:lnTo>
                  <a:lnTo>
                    <a:pt x="5505" y="13791"/>
                  </a:lnTo>
                  <a:lnTo>
                    <a:pt x="4092" y="17171"/>
                  </a:lnTo>
                  <a:cubicBezTo>
                    <a:pt x="3872" y="17597"/>
                    <a:pt x="3689" y="18045"/>
                    <a:pt x="3550" y="18507"/>
                  </a:cubicBezTo>
                  <a:cubicBezTo>
                    <a:pt x="3550" y="18860"/>
                    <a:pt x="3846" y="19037"/>
                    <a:pt x="4673" y="19037"/>
                  </a:cubicBezTo>
                  <a:lnTo>
                    <a:pt x="4673" y="19573"/>
                  </a:lnTo>
                  <a:close/>
                  <a:moveTo>
                    <a:pt x="10354" y="1961"/>
                  </a:moveTo>
                  <a:lnTo>
                    <a:pt x="6444" y="11300"/>
                  </a:lnTo>
                  <a:lnTo>
                    <a:pt x="14554" y="11300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4" name="Freeform 1033">
              <a:extLst>
                <a:ext uri="{FF2B5EF4-FFF2-40B4-BE49-F238E27FC236}">
                  <a16:creationId xmlns:a16="http://schemas.microsoft.com/office/drawing/2014/main" id="{057935D6-2FA7-3A29-7691-5B3156363BC4}"/>
                </a:ext>
              </a:extLst>
            </p:cNvPr>
            <p:cNvSpPr/>
            <p:nvPr/>
          </p:nvSpPr>
          <p:spPr>
            <a:xfrm>
              <a:off x="9189089" y="3284794"/>
              <a:ext cx="18381" cy="20077"/>
            </a:xfrm>
            <a:custGeom>
              <a:avLst/>
              <a:gdLst>
                <a:gd name="connsiteX0" fmla="*/ 1621 w 18381"/>
                <a:gd name="connsiteY0" fmla="*/ 14226 h 20077"/>
                <a:gd name="connsiteX1" fmla="*/ 2119 w 18381"/>
                <a:gd name="connsiteY1" fmla="*/ 14358 h 20077"/>
                <a:gd name="connsiteX2" fmla="*/ 2037 w 18381"/>
                <a:gd name="connsiteY2" fmla="*/ 14932 h 20077"/>
                <a:gd name="connsiteX3" fmla="*/ 9730 w 18381"/>
                <a:gd name="connsiteY3" fmla="*/ 17606 h 20077"/>
                <a:gd name="connsiteX4" fmla="*/ 15802 w 18381"/>
                <a:gd name="connsiteY4" fmla="*/ 14453 h 20077"/>
                <a:gd name="connsiteX5" fmla="*/ 870 w 18381"/>
                <a:gd name="connsiteY5" fmla="*/ 6180 h 20077"/>
                <a:gd name="connsiteX6" fmla="*/ 8733 w 18381"/>
                <a:gd name="connsiteY6" fmla="*/ 0 h 20077"/>
                <a:gd name="connsiteX7" fmla="*/ 15966 w 18381"/>
                <a:gd name="connsiteY7" fmla="*/ 1595 h 20077"/>
                <a:gd name="connsiteX8" fmla="*/ 16628 w 18381"/>
                <a:gd name="connsiteY8" fmla="*/ 965 h 20077"/>
                <a:gd name="connsiteX9" fmla="*/ 17170 w 18381"/>
                <a:gd name="connsiteY9" fmla="*/ 1185 h 20077"/>
                <a:gd name="connsiteX10" fmla="*/ 15632 w 18381"/>
                <a:gd name="connsiteY10" fmla="*/ 5543 h 20077"/>
                <a:gd name="connsiteX11" fmla="*/ 15134 w 18381"/>
                <a:gd name="connsiteY11" fmla="*/ 5322 h 20077"/>
                <a:gd name="connsiteX12" fmla="*/ 15216 w 18381"/>
                <a:gd name="connsiteY12" fmla="*/ 4786 h 20077"/>
                <a:gd name="connsiteX13" fmla="*/ 8607 w 18381"/>
                <a:gd name="connsiteY13" fmla="*/ 2478 h 20077"/>
                <a:gd name="connsiteX14" fmla="*/ 3449 w 18381"/>
                <a:gd name="connsiteY14" fmla="*/ 5814 h 20077"/>
                <a:gd name="connsiteX15" fmla="*/ 18381 w 18381"/>
                <a:gd name="connsiteY15" fmla="*/ 13772 h 20077"/>
                <a:gd name="connsiteX16" fmla="*/ 9313 w 18381"/>
                <a:gd name="connsiteY16" fmla="*/ 20077 h 20077"/>
                <a:gd name="connsiteX17" fmla="*/ 1242 w 18381"/>
                <a:gd name="connsiteY17" fmla="*/ 18186 h 20077"/>
                <a:gd name="connsiteX18" fmla="*/ 498 w 18381"/>
                <a:gd name="connsiteY18" fmla="*/ 18854 h 20077"/>
                <a:gd name="connsiteX19" fmla="*/ 0 w 18381"/>
                <a:gd name="connsiteY19" fmla="*/ 18678 h 2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381" h="20077">
                  <a:moveTo>
                    <a:pt x="1621" y="14226"/>
                  </a:moveTo>
                  <a:lnTo>
                    <a:pt x="2119" y="14358"/>
                  </a:lnTo>
                  <a:cubicBezTo>
                    <a:pt x="2075" y="14546"/>
                    <a:pt x="2043" y="14738"/>
                    <a:pt x="2037" y="14932"/>
                  </a:cubicBezTo>
                  <a:cubicBezTo>
                    <a:pt x="2037" y="15909"/>
                    <a:pt x="5738" y="17606"/>
                    <a:pt x="9730" y="17606"/>
                  </a:cubicBezTo>
                  <a:cubicBezTo>
                    <a:pt x="13469" y="17606"/>
                    <a:pt x="15802" y="16445"/>
                    <a:pt x="15802" y="14453"/>
                  </a:cubicBezTo>
                  <a:cubicBezTo>
                    <a:pt x="15802" y="8778"/>
                    <a:pt x="870" y="14409"/>
                    <a:pt x="870" y="6180"/>
                  </a:cubicBezTo>
                  <a:cubicBezTo>
                    <a:pt x="870" y="1690"/>
                    <a:pt x="4572" y="0"/>
                    <a:pt x="8733" y="0"/>
                  </a:cubicBezTo>
                  <a:cubicBezTo>
                    <a:pt x="13097" y="0"/>
                    <a:pt x="15304" y="1595"/>
                    <a:pt x="15966" y="1595"/>
                  </a:cubicBezTo>
                  <a:cubicBezTo>
                    <a:pt x="16218" y="1595"/>
                    <a:pt x="16382" y="1513"/>
                    <a:pt x="16628" y="965"/>
                  </a:cubicBezTo>
                  <a:lnTo>
                    <a:pt x="17170" y="1185"/>
                  </a:lnTo>
                  <a:lnTo>
                    <a:pt x="15632" y="5543"/>
                  </a:lnTo>
                  <a:lnTo>
                    <a:pt x="15134" y="5322"/>
                  </a:lnTo>
                  <a:cubicBezTo>
                    <a:pt x="15197" y="5150"/>
                    <a:pt x="15222" y="4968"/>
                    <a:pt x="15216" y="4786"/>
                  </a:cubicBezTo>
                  <a:cubicBezTo>
                    <a:pt x="15216" y="3853"/>
                    <a:pt x="11893" y="2478"/>
                    <a:pt x="8607" y="2478"/>
                  </a:cubicBezTo>
                  <a:cubicBezTo>
                    <a:pt x="4319" y="2478"/>
                    <a:pt x="3449" y="4168"/>
                    <a:pt x="3449" y="5814"/>
                  </a:cubicBezTo>
                  <a:cubicBezTo>
                    <a:pt x="3449" y="11104"/>
                    <a:pt x="18381" y="5770"/>
                    <a:pt x="18381" y="13772"/>
                  </a:cubicBezTo>
                  <a:cubicBezTo>
                    <a:pt x="18381" y="17952"/>
                    <a:pt x="15632" y="20077"/>
                    <a:pt x="9313" y="20077"/>
                  </a:cubicBezTo>
                  <a:cubicBezTo>
                    <a:pt x="5032" y="20077"/>
                    <a:pt x="2119" y="18186"/>
                    <a:pt x="1242" y="18186"/>
                  </a:cubicBezTo>
                  <a:cubicBezTo>
                    <a:pt x="870" y="18216"/>
                    <a:pt x="567" y="18490"/>
                    <a:pt x="498" y="18854"/>
                  </a:cubicBezTo>
                  <a:lnTo>
                    <a:pt x="0" y="18678"/>
                  </a:lnTo>
                  <a:close/>
                </a:path>
              </a:pathLst>
            </a:custGeom>
            <a:solidFill>
              <a:srgbClr val="1D1D1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5" name="Freeform 1034">
              <a:extLst>
                <a:ext uri="{FF2B5EF4-FFF2-40B4-BE49-F238E27FC236}">
                  <a16:creationId xmlns:a16="http://schemas.microsoft.com/office/drawing/2014/main" id="{DF806491-8988-2777-AB98-4A4EC08ADF57}"/>
                </a:ext>
              </a:extLst>
            </p:cNvPr>
            <p:cNvSpPr/>
            <p:nvPr/>
          </p:nvSpPr>
          <p:spPr>
            <a:xfrm>
              <a:off x="8507478" y="3086750"/>
              <a:ext cx="189827" cy="171686"/>
            </a:xfrm>
            <a:custGeom>
              <a:avLst/>
              <a:gdLst>
                <a:gd name="connsiteX0" fmla="*/ 189828 w 189827"/>
                <a:gd name="connsiteY0" fmla="*/ 144225 h 171686"/>
                <a:gd name="connsiteX1" fmla="*/ 187305 w 189827"/>
                <a:gd name="connsiteY1" fmla="*/ 146779 h 171686"/>
                <a:gd name="connsiteX2" fmla="*/ 183793 w 189827"/>
                <a:gd name="connsiteY2" fmla="*/ 146463 h 171686"/>
                <a:gd name="connsiteX3" fmla="*/ 102109 w 189827"/>
                <a:gd name="connsiteY3" fmla="*/ 171686 h 171686"/>
                <a:gd name="connsiteX4" fmla="*/ 0 w 189827"/>
                <a:gd name="connsiteY4" fmla="*/ 85846 h 171686"/>
                <a:gd name="connsiteX5" fmla="*/ 102077 w 189827"/>
                <a:gd name="connsiteY5" fmla="*/ 0 h 171686"/>
                <a:gd name="connsiteX6" fmla="*/ 154724 w 189827"/>
                <a:gd name="connsiteY6" fmla="*/ 7977 h 171686"/>
                <a:gd name="connsiteX7" fmla="*/ 177380 w 189827"/>
                <a:gd name="connsiteY7" fmla="*/ 15954 h 171686"/>
                <a:gd name="connsiteX8" fmla="*/ 181851 w 189827"/>
                <a:gd name="connsiteY8" fmla="*/ 11804 h 171686"/>
                <a:gd name="connsiteX9" fmla="*/ 186637 w 189827"/>
                <a:gd name="connsiteY9" fmla="*/ 15638 h 171686"/>
                <a:gd name="connsiteX10" fmla="*/ 161748 w 189827"/>
                <a:gd name="connsiteY10" fmla="*/ 54229 h 171686"/>
                <a:gd name="connsiteX11" fmla="*/ 158557 w 189827"/>
                <a:gd name="connsiteY11" fmla="*/ 51991 h 171686"/>
                <a:gd name="connsiteX12" fmla="*/ 157927 w 189827"/>
                <a:gd name="connsiteY12" fmla="*/ 47842 h 171686"/>
                <a:gd name="connsiteX13" fmla="*/ 102090 w 189827"/>
                <a:gd name="connsiteY13" fmla="*/ 27424 h 171686"/>
                <a:gd name="connsiteX14" fmla="*/ 35079 w 189827"/>
                <a:gd name="connsiteY14" fmla="*/ 84856 h 171686"/>
                <a:gd name="connsiteX15" fmla="*/ 102090 w 189827"/>
                <a:gd name="connsiteY15" fmla="*/ 142295 h 171686"/>
                <a:gd name="connsiteX16" fmla="*/ 165588 w 189827"/>
                <a:gd name="connsiteY16" fmla="*/ 116770 h 171686"/>
                <a:gd name="connsiteX17" fmla="*/ 164327 w 189827"/>
                <a:gd name="connsiteY17" fmla="*/ 112936 h 171686"/>
                <a:gd name="connsiteX18" fmla="*/ 168798 w 189827"/>
                <a:gd name="connsiteY18" fmla="*/ 110413 h 17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9827" h="171686">
                  <a:moveTo>
                    <a:pt x="189828" y="144225"/>
                  </a:moveTo>
                  <a:lnTo>
                    <a:pt x="187305" y="146779"/>
                  </a:lnTo>
                  <a:cubicBezTo>
                    <a:pt x="186044" y="146779"/>
                    <a:pt x="185073" y="146463"/>
                    <a:pt x="183793" y="146463"/>
                  </a:cubicBezTo>
                  <a:cubicBezTo>
                    <a:pt x="179007" y="146463"/>
                    <a:pt x="143272" y="171686"/>
                    <a:pt x="102109" y="171686"/>
                  </a:cubicBezTo>
                  <a:cubicBezTo>
                    <a:pt x="48182" y="171686"/>
                    <a:pt x="0" y="142327"/>
                    <a:pt x="0" y="85846"/>
                  </a:cubicBezTo>
                  <a:cubicBezTo>
                    <a:pt x="0" y="29366"/>
                    <a:pt x="48169" y="0"/>
                    <a:pt x="102077" y="0"/>
                  </a:cubicBezTo>
                  <a:cubicBezTo>
                    <a:pt x="123453" y="0"/>
                    <a:pt x="141645" y="4149"/>
                    <a:pt x="154724" y="7977"/>
                  </a:cubicBezTo>
                  <a:cubicBezTo>
                    <a:pt x="167802" y="11804"/>
                    <a:pt x="175785" y="15954"/>
                    <a:pt x="177380" y="15954"/>
                  </a:cubicBezTo>
                  <a:cubicBezTo>
                    <a:pt x="179272" y="15954"/>
                    <a:pt x="180892" y="13084"/>
                    <a:pt x="181851" y="11804"/>
                  </a:cubicBezTo>
                  <a:lnTo>
                    <a:pt x="186637" y="15638"/>
                  </a:lnTo>
                  <a:lnTo>
                    <a:pt x="161748" y="54229"/>
                  </a:lnTo>
                  <a:lnTo>
                    <a:pt x="158557" y="51991"/>
                  </a:lnTo>
                  <a:cubicBezTo>
                    <a:pt x="158481" y="50591"/>
                    <a:pt x="158270" y="49201"/>
                    <a:pt x="157927" y="47842"/>
                  </a:cubicBezTo>
                  <a:cubicBezTo>
                    <a:pt x="156035" y="38270"/>
                    <a:pt x="123151" y="27424"/>
                    <a:pt x="102090" y="27424"/>
                  </a:cubicBezTo>
                  <a:cubicBezTo>
                    <a:pt x="66034" y="27424"/>
                    <a:pt x="35079" y="48163"/>
                    <a:pt x="35079" y="84856"/>
                  </a:cubicBezTo>
                  <a:cubicBezTo>
                    <a:pt x="35079" y="121549"/>
                    <a:pt x="66034" y="142295"/>
                    <a:pt x="102090" y="142295"/>
                  </a:cubicBezTo>
                  <a:cubicBezTo>
                    <a:pt x="128895" y="142295"/>
                    <a:pt x="165588" y="128574"/>
                    <a:pt x="165588" y="116770"/>
                  </a:cubicBezTo>
                  <a:cubicBezTo>
                    <a:pt x="165513" y="115403"/>
                    <a:pt x="165078" y="114080"/>
                    <a:pt x="164327" y="112936"/>
                  </a:cubicBezTo>
                  <a:lnTo>
                    <a:pt x="168798" y="110413"/>
                  </a:lnTo>
                  <a:close/>
                </a:path>
              </a:pathLst>
            </a:custGeom>
            <a:solidFill>
              <a:srgbClr val="AE0E1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6" name="Freeform 1035">
              <a:extLst>
                <a:ext uri="{FF2B5EF4-FFF2-40B4-BE49-F238E27FC236}">
                  <a16:creationId xmlns:a16="http://schemas.microsoft.com/office/drawing/2014/main" id="{2CE24FFE-E2E3-A789-71A2-01067AC8BC71}"/>
                </a:ext>
              </a:extLst>
            </p:cNvPr>
            <p:cNvSpPr/>
            <p:nvPr/>
          </p:nvSpPr>
          <p:spPr>
            <a:xfrm>
              <a:off x="8730171" y="3086750"/>
              <a:ext cx="167877" cy="171648"/>
            </a:xfrm>
            <a:custGeom>
              <a:avLst/>
              <a:gdLst>
                <a:gd name="connsiteX0" fmla="*/ 0 w 167877"/>
                <a:gd name="connsiteY0" fmla="*/ 155714 h 171648"/>
                <a:gd name="connsiteX1" fmla="*/ 17555 w 167877"/>
                <a:gd name="connsiteY1" fmla="*/ 117104 h 171648"/>
                <a:gd name="connsiteX2" fmla="*/ 20746 w 167877"/>
                <a:gd name="connsiteY2" fmla="*/ 118699 h 171648"/>
                <a:gd name="connsiteX3" fmla="*/ 22007 w 167877"/>
                <a:gd name="connsiteY3" fmla="*/ 123807 h 171648"/>
                <a:gd name="connsiteX4" fmla="*/ 80083 w 167877"/>
                <a:gd name="connsiteY4" fmla="*/ 144225 h 171648"/>
                <a:gd name="connsiteX5" fmla="*/ 131455 w 167877"/>
                <a:gd name="connsiteY5" fmla="*/ 121253 h 171648"/>
                <a:gd name="connsiteX6" fmla="*/ 1917 w 167877"/>
                <a:gd name="connsiteY6" fmla="*/ 52968 h 171648"/>
                <a:gd name="connsiteX7" fmla="*/ 79477 w 167877"/>
                <a:gd name="connsiteY7" fmla="*/ 0 h 171648"/>
                <a:gd name="connsiteX8" fmla="*/ 156035 w 167877"/>
                <a:gd name="connsiteY8" fmla="*/ 15954 h 171648"/>
                <a:gd name="connsiteX9" fmla="*/ 162417 w 167877"/>
                <a:gd name="connsiteY9" fmla="*/ 14062 h 171648"/>
                <a:gd name="connsiteX10" fmla="*/ 166250 w 167877"/>
                <a:gd name="connsiteY10" fmla="*/ 16584 h 171648"/>
                <a:gd name="connsiteX11" fmla="*/ 144231 w 167877"/>
                <a:gd name="connsiteY11" fmla="*/ 56480 h 171648"/>
                <a:gd name="connsiteX12" fmla="*/ 141040 w 167877"/>
                <a:gd name="connsiteY12" fmla="*/ 55219 h 171648"/>
                <a:gd name="connsiteX13" fmla="*/ 138486 w 167877"/>
                <a:gd name="connsiteY13" fmla="*/ 47879 h 171648"/>
                <a:gd name="connsiteX14" fmla="*/ 80411 w 167877"/>
                <a:gd name="connsiteY14" fmla="*/ 27461 h 171648"/>
                <a:gd name="connsiteX15" fmla="*/ 38295 w 167877"/>
                <a:gd name="connsiteY15" fmla="*/ 46927 h 171648"/>
                <a:gd name="connsiteX16" fmla="*/ 167877 w 167877"/>
                <a:gd name="connsiteY16" fmla="*/ 116789 h 171648"/>
                <a:gd name="connsiteX17" fmla="*/ 80764 w 167877"/>
                <a:gd name="connsiteY17" fmla="*/ 171648 h 171648"/>
                <a:gd name="connsiteX18" fmla="*/ 8651 w 167877"/>
                <a:gd name="connsiteY18" fmla="*/ 155689 h 171648"/>
                <a:gd name="connsiteX19" fmla="*/ 4502 w 167877"/>
                <a:gd name="connsiteY19" fmla="*/ 158242 h 17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7877" h="171648">
                  <a:moveTo>
                    <a:pt x="0" y="155714"/>
                  </a:moveTo>
                  <a:lnTo>
                    <a:pt x="17555" y="117104"/>
                  </a:lnTo>
                  <a:lnTo>
                    <a:pt x="20746" y="118699"/>
                  </a:lnTo>
                  <a:cubicBezTo>
                    <a:pt x="20669" y="120487"/>
                    <a:pt x="21107" y="122260"/>
                    <a:pt x="22007" y="123807"/>
                  </a:cubicBezTo>
                  <a:cubicBezTo>
                    <a:pt x="28388" y="134337"/>
                    <a:pt x="59980" y="144225"/>
                    <a:pt x="80083" y="144225"/>
                  </a:cubicBezTo>
                  <a:cubicBezTo>
                    <a:pt x="94119" y="144225"/>
                    <a:pt x="131455" y="140719"/>
                    <a:pt x="131455" y="121253"/>
                  </a:cubicBezTo>
                  <a:cubicBezTo>
                    <a:pt x="131468" y="82321"/>
                    <a:pt x="1917" y="131159"/>
                    <a:pt x="1917" y="52968"/>
                  </a:cubicBezTo>
                  <a:cubicBezTo>
                    <a:pt x="1917" y="26484"/>
                    <a:pt x="26509" y="0"/>
                    <a:pt x="79477" y="0"/>
                  </a:cubicBezTo>
                  <a:cubicBezTo>
                    <a:pt x="123807" y="0"/>
                    <a:pt x="145177" y="15954"/>
                    <a:pt x="156035" y="15954"/>
                  </a:cubicBezTo>
                  <a:cubicBezTo>
                    <a:pt x="159226" y="15954"/>
                    <a:pt x="161143" y="15323"/>
                    <a:pt x="162417" y="14062"/>
                  </a:cubicBezTo>
                  <a:lnTo>
                    <a:pt x="166250" y="16584"/>
                  </a:lnTo>
                  <a:lnTo>
                    <a:pt x="144231" y="56480"/>
                  </a:lnTo>
                  <a:lnTo>
                    <a:pt x="141040" y="55219"/>
                  </a:lnTo>
                  <a:cubicBezTo>
                    <a:pt x="140778" y="52606"/>
                    <a:pt x="139903" y="50091"/>
                    <a:pt x="138486" y="47879"/>
                  </a:cubicBezTo>
                  <a:cubicBezTo>
                    <a:pt x="131783" y="37992"/>
                    <a:pt x="104984" y="27461"/>
                    <a:pt x="80411" y="27461"/>
                  </a:cubicBezTo>
                  <a:cubicBezTo>
                    <a:pt x="61588" y="27461"/>
                    <a:pt x="38295" y="32884"/>
                    <a:pt x="38295" y="46927"/>
                  </a:cubicBezTo>
                  <a:cubicBezTo>
                    <a:pt x="38295" y="87429"/>
                    <a:pt x="167877" y="40205"/>
                    <a:pt x="167877" y="116789"/>
                  </a:cubicBezTo>
                  <a:cubicBezTo>
                    <a:pt x="167877" y="160821"/>
                    <a:pt x="115224" y="171648"/>
                    <a:pt x="80764" y="171648"/>
                  </a:cubicBezTo>
                  <a:cubicBezTo>
                    <a:pt x="31623" y="171648"/>
                    <a:pt x="18224" y="155689"/>
                    <a:pt x="8651" y="155689"/>
                  </a:cubicBezTo>
                  <a:cubicBezTo>
                    <a:pt x="7056" y="155689"/>
                    <a:pt x="5461" y="156950"/>
                    <a:pt x="4502" y="158242"/>
                  </a:cubicBezTo>
                  <a:close/>
                </a:path>
              </a:pathLst>
            </a:custGeom>
            <a:solidFill>
              <a:srgbClr val="AE0E1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7" name="Freeform 1036">
              <a:extLst>
                <a:ext uri="{FF2B5EF4-FFF2-40B4-BE49-F238E27FC236}">
                  <a16:creationId xmlns:a16="http://schemas.microsoft.com/office/drawing/2014/main" id="{349B2207-B740-3EF9-FE76-672AB056FE58}"/>
                </a:ext>
              </a:extLst>
            </p:cNvPr>
            <p:cNvSpPr/>
            <p:nvPr/>
          </p:nvSpPr>
          <p:spPr>
            <a:xfrm>
              <a:off x="8934394" y="3088641"/>
              <a:ext cx="52968" cy="167871"/>
            </a:xfrm>
            <a:custGeom>
              <a:avLst/>
              <a:gdLst>
                <a:gd name="connsiteX0" fmla="*/ 0 w 52968"/>
                <a:gd name="connsiteY0" fmla="*/ 167865 h 167871"/>
                <a:gd name="connsiteX1" fmla="*/ 0 w 52968"/>
                <a:gd name="connsiteY1" fmla="*/ 162120 h 167871"/>
                <a:gd name="connsiteX2" fmla="*/ 8298 w 52968"/>
                <a:gd name="connsiteY2" fmla="*/ 156376 h 167871"/>
                <a:gd name="connsiteX3" fmla="*/ 8298 w 52968"/>
                <a:gd name="connsiteY3" fmla="*/ 11508 h 167871"/>
                <a:gd name="connsiteX4" fmla="*/ 0 w 52968"/>
                <a:gd name="connsiteY4" fmla="*/ 5763 h 167871"/>
                <a:gd name="connsiteX5" fmla="*/ 0 w 52968"/>
                <a:gd name="connsiteY5" fmla="*/ 0 h 167871"/>
                <a:gd name="connsiteX6" fmla="*/ 52968 w 52968"/>
                <a:gd name="connsiteY6" fmla="*/ 0 h 167871"/>
                <a:gd name="connsiteX7" fmla="*/ 52968 w 52968"/>
                <a:gd name="connsiteY7" fmla="*/ 5745 h 167871"/>
                <a:gd name="connsiteX8" fmla="*/ 44670 w 52968"/>
                <a:gd name="connsiteY8" fmla="*/ 11489 h 167871"/>
                <a:gd name="connsiteX9" fmla="*/ 44670 w 52968"/>
                <a:gd name="connsiteY9" fmla="*/ 156382 h 167871"/>
                <a:gd name="connsiteX10" fmla="*/ 52968 w 52968"/>
                <a:gd name="connsiteY10" fmla="*/ 162127 h 167871"/>
                <a:gd name="connsiteX11" fmla="*/ 52968 w 52968"/>
                <a:gd name="connsiteY11" fmla="*/ 167871 h 16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968" h="167871">
                  <a:moveTo>
                    <a:pt x="0" y="167865"/>
                  </a:moveTo>
                  <a:lnTo>
                    <a:pt x="0" y="162120"/>
                  </a:lnTo>
                  <a:cubicBezTo>
                    <a:pt x="5423" y="162120"/>
                    <a:pt x="8298" y="160229"/>
                    <a:pt x="8298" y="156376"/>
                  </a:cubicBezTo>
                  <a:lnTo>
                    <a:pt x="8298" y="11508"/>
                  </a:lnTo>
                  <a:cubicBezTo>
                    <a:pt x="8298" y="7680"/>
                    <a:pt x="5423" y="5763"/>
                    <a:pt x="0" y="5763"/>
                  </a:cubicBezTo>
                  <a:lnTo>
                    <a:pt x="0" y="0"/>
                  </a:lnTo>
                  <a:lnTo>
                    <a:pt x="52968" y="0"/>
                  </a:lnTo>
                  <a:lnTo>
                    <a:pt x="52968" y="5745"/>
                  </a:lnTo>
                  <a:cubicBezTo>
                    <a:pt x="47545" y="5745"/>
                    <a:pt x="44670" y="7636"/>
                    <a:pt x="44670" y="11489"/>
                  </a:cubicBezTo>
                  <a:lnTo>
                    <a:pt x="44670" y="156382"/>
                  </a:lnTo>
                  <a:cubicBezTo>
                    <a:pt x="44670" y="160210"/>
                    <a:pt x="47545" y="162127"/>
                    <a:pt x="52968" y="162127"/>
                  </a:cubicBezTo>
                  <a:lnTo>
                    <a:pt x="52968" y="167871"/>
                  </a:lnTo>
                  <a:close/>
                </a:path>
              </a:pathLst>
            </a:custGeom>
            <a:solidFill>
              <a:srgbClr val="AE0E1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714F1B1F-5EF3-8E55-B0AC-68C65377E434}"/>
                </a:ext>
              </a:extLst>
            </p:cNvPr>
            <p:cNvSpPr/>
            <p:nvPr/>
          </p:nvSpPr>
          <p:spPr>
            <a:xfrm>
              <a:off x="9018664" y="3086750"/>
              <a:ext cx="189827" cy="171686"/>
            </a:xfrm>
            <a:custGeom>
              <a:avLst/>
              <a:gdLst>
                <a:gd name="connsiteX0" fmla="*/ 189827 w 189827"/>
                <a:gd name="connsiteY0" fmla="*/ 144225 h 171686"/>
                <a:gd name="connsiteX1" fmla="*/ 187305 w 189827"/>
                <a:gd name="connsiteY1" fmla="*/ 146779 h 171686"/>
                <a:gd name="connsiteX2" fmla="*/ 183793 w 189827"/>
                <a:gd name="connsiteY2" fmla="*/ 146463 h 171686"/>
                <a:gd name="connsiteX3" fmla="*/ 102109 w 189827"/>
                <a:gd name="connsiteY3" fmla="*/ 171686 h 171686"/>
                <a:gd name="connsiteX4" fmla="*/ 0 w 189827"/>
                <a:gd name="connsiteY4" fmla="*/ 85846 h 171686"/>
                <a:gd name="connsiteX5" fmla="*/ 102083 w 189827"/>
                <a:gd name="connsiteY5" fmla="*/ 0 h 171686"/>
                <a:gd name="connsiteX6" fmla="*/ 154730 w 189827"/>
                <a:gd name="connsiteY6" fmla="*/ 7977 h 171686"/>
                <a:gd name="connsiteX7" fmla="*/ 177386 w 189827"/>
                <a:gd name="connsiteY7" fmla="*/ 15954 h 171686"/>
                <a:gd name="connsiteX8" fmla="*/ 181851 w 189827"/>
                <a:gd name="connsiteY8" fmla="*/ 11804 h 171686"/>
                <a:gd name="connsiteX9" fmla="*/ 186637 w 189827"/>
                <a:gd name="connsiteY9" fmla="*/ 15638 h 171686"/>
                <a:gd name="connsiteX10" fmla="*/ 161748 w 189827"/>
                <a:gd name="connsiteY10" fmla="*/ 54229 h 171686"/>
                <a:gd name="connsiteX11" fmla="*/ 158557 w 189827"/>
                <a:gd name="connsiteY11" fmla="*/ 51991 h 171686"/>
                <a:gd name="connsiteX12" fmla="*/ 157927 w 189827"/>
                <a:gd name="connsiteY12" fmla="*/ 47842 h 171686"/>
                <a:gd name="connsiteX13" fmla="*/ 102090 w 189827"/>
                <a:gd name="connsiteY13" fmla="*/ 27424 h 171686"/>
                <a:gd name="connsiteX14" fmla="*/ 35079 w 189827"/>
                <a:gd name="connsiteY14" fmla="*/ 84856 h 171686"/>
                <a:gd name="connsiteX15" fmla="*/ 102090 w 189827"/>
                <a:gd name="connsiteY15" fmla="*/ 142295 h 171686"/>
                <a:gd name="connsiteX16" fmla="*/ 165588 w 189827"/>
                <a:gd name="connsiteY16" fmla="*/ 116770 h 171686"/>
                <a:gd name="connsiteX17" fmla="*/ 164327 w 189827"/>
                <a:gd name="connsiteY17" fmla="*/ 112936 h 171686"/>
                <a:gd name="connsiteX18" fmla="*/ 168798 w 189827"/>
                <a:gd name="connsiteY18" fmla="*/ 110413 h 17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9827" h="171686">
                  <a:moveTo>
                    <a:pt x="189827" y="144225"/>
                  </a:moveTo>
                  <a:lnTo>
                    <a:pt x="187305" y="146779"/>
                  </a:lnTo>
                  <a:cubicBezTo>
                    <a:pt x="186044" y="146779"/>
                    <a:pt x="185067" y="146463"/>
                    <a:pt x="183793" y="146463"/>
                  </a:cubicBezTo>
                  <a:cubicBezTo>
                    <a:pt x="179007" y="146463"/>
                    <a:pt x="143266" y="171686"/>
                    <a:pt x="102109" y="171686"/>
                  </a:cubicBezTo>
                  <a:cubicBezTo>
                    <a:pt x="48182" y="171686"/>
                    <a:pt x="0" y="142327"/>
                    <a:pt x="0" y="85846"/>
                  </a:cubicBezTo>
                  <a:cubicBezTo>
                    <a:pt x="0" y="29366"/>
                    <a:pt x="48157" y="0"/>
                    <a:pt x="102083" y="0"/>
                  </a:cubicBezTo>
                  <a:cubicBezTo>
                    <a:pt x="123460" y="0"/>
                    <a:pt x="141645" y="4149"/>
                    <a:pt x="154730" y="7977"/>
                  </a:cubicBezTo>
                  <a:cubicBezTo>
                    <a:pt x="167814" y="11804"/>
                    <a:pt x="175791" y="15954"/>
                    <a:pt x="177386" y="15954"/>
                  </a:cubicBezTo>
                  <a:cubicBezTo>
                    <a:pt x="179278" y="15954"/>
                    <a:pt x="180899" y="13084"/>
                    <a:pt x="181851" y="11804"/>
                  </a:cubicBezTo>
                  <a:lnTo>
                    <a:pt x="186637" y="15638"/>
                  </a:lnTo>
                  <a:lnTo>
                    <a:pt x="161748" y="54229"/>
                  </a:lnTo>
                  <a:lnTo>
                    <a:pt x="158557" y="51991"/>
                  </a:lnTo>
                  <a:cubicBezTo>
                    <a:pt x="158482" y="50591"/>
                    <a:pt x="158267" y="49201"/>
                    <a:pt x="157927" y="47842"/>
                  </a:cubicBezTo>
                  <a:cubicBezTo>
                    <a:pt x="156035" y="38270"/>
                    <a:pt x="123144" y="27424"/>
                    <a:pt x="102090" y="27424"/>
                  </a:cubicBezTo>
                  <a:cubicBezTo>
                    <a:pt x="66027" y="27424"/>
                    <a:pt x="35079" y="48163"/>
                    <a:pt x="35079" y="84856"/>
                  </a:cubicBezTo>
                  <a:cubicBezTo>
                    <a:pt x="35079" y="121549"/>
                    <a:pt x="66027" y="142295"/>
                    <a:pt x="102090" y="142295"/>
                  </a:cubicBezTo>
                  <a:cubicBezTo>
                    <a:pt x="128889" y="142295"/>
                    <a:pt x="165588" y="128574"/>
                    <a:pt x="165588" y="116770"/>
                  </a:cubicBezTo>
                  <a:cubicBezTo>
                    <a:pt x="165513" y="115404"/>
                    <a:pt x="165077" y="114082"/>
                    <a:pt x="164327" y="112936"/>
                  </a:cubicBezTo>
                  <a:lnTo>
                    <a:pt x="168798" y="110413"/>
                  </a:lnTo>
                  <a:close/>
                </a:path>
              </a:pathLst>
            </a:custGeom>
            <a:solidFill>
              <a:srgbClr val="AE0E1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1BF0D9F-A2A1-6ED8-21A7-2277AF87709A}"/>
                </a:ext>
              </a:extLst>
            </p:cNvPr>
            <p:cNvSpPr/>
            <p:nvPr/>
          </p:nvSpPr>
          <p:spPr>
            <a:xfrm>
              <a:off x="8314769" y="3087658"/>
              <a:ext cx="144760" cy="168890"/>
            </a:xfrm>
            <a:custGeom>
              <a:avLst/>
              <a:gdLst>
                <a:gd name="connsiteX0" fmla="*/ 133410 w 144760"/>
                <a:gd name="connsiteY0" fmla="*/ 154131 h 168890"/>
                <a:gd name="connsiteX1" fmla="*/ 135932 w 144760"/>
                <a:gd name="connsiteY1" fmla="*/ 153456 h 168890"/>
                <a:gd name="connsiteX2" fmla="*/ 129148 w 144760"/>
                <a:gd name="connsiteY2" fmla="*/ 144906 h 168890"/>
                <a:gd name="connsiteX3" fmla="*/ 126625 w 144760"/>
                <a:gd name="connsiteY3" fmla="*/ 146091 h 168890"/>
                <a:gd name="connsiteX4" fmla="*/ 133442 w 144760"/>
                <a:gd name="connsiteY4" fmla="*/ 154131 h 168890"/>
                <a:gd name="connsiteX5" fmla="*/ 98514 w 144760"/>
                <a:gd name="connsiteY5" fmla="*/ 153702 h 168890"/>
                <a:gd name="connsiteX6" fmla="*/ 100715 w 144760"/>
                <a:gd name="connsiteY6" fmla="*/ 161963 h 168890"/>
                <a:gd name="connsiteX7" fmla="*/ 134634 w 144760"/>
                <a:gd name="connsiteY7" fmla="*/ 162694 h 168890"/>
                <a:gd name="connsiteX8" fmla="*/ 136361 w 144760"/>
                <a:gd name="connsiteY8" fmla="*/ 155878 h 168890"/>
                <a:gd name="connsiteX9" fmla="*/ 98527 w 144760"/>
                <a:gd name="connsiteY9" fmla="*/ 153702 h 168890"/>
                <a:gd name="connsiteX10" fmla="*/ 12561 w 144760"/>
                <a:gd name="connsiteY10" fmla="*/ 155682 h 168890"/>
                <a:gd name="connsiteX11" fmla="*/ 15676 w 144760"/>
                <a:gd name="connsiteY11" fmla="*/ 163401 h 168890"/>
                <a:gd name="connsiteX12" fmla="*/ 47728 w 144760"/>
                <a:gd name="connsiteY12" fmla="*/ 162398 h 168890"/>
                <a:gd name="connsiteX13" fmla="*/ 50433 w 144760"/>
                <a:gd name="connsiteY13" fmla="*/ 153444 h 168890"/>
                <a:gd name="connsiteX14" fmla="*/ 12561 w 144760"/>
                <a:gd name="connsiteY14" fmla="*/ 155682 h 168890"/>
                <a:gd name="connsiteX15" fmla="*/ 99290 w 144760"/>
                <a:gd name="connsiteY15" fmla="*/ 151432 h 168890"/>
                <a:gd name="connsiteX16" fmla="*/ 102663 w 144760"/>
                <a:gd name="connsiteY16" fmla="*/ 152662 h 168890"/>
                <a:gd name="connsiteX17" fmla="*/ 103092 w 144760"/>
                <a:gd name="connsiteY17" fmla="*/ 146438 h 168890"/>
                <a:gd name="connsiteX18" fmla="*/ 99309 w 144760"/>
                <a:gd name="connsiteY18" fmla="*/ 151432 h 168890"/>
                <a:gd name="connsiteX19" fmla="*/ 45710 w 144760"/>
                <a:gd name="connsiteY19" fmla="*/ 145883 h 168890"/>
                <a:gd name="connsiteX20" fmla="*/ 45635 w 144760"/>
                <a:gd name="connsiteY20" fmla="*/ 152920 h 168890"/>
                <a:gd name="connsiteX21" fmla="*/ 50049 w 144760"/>
                <a:gd name="connsiteY21" fmla="*/ 150890 h 168890"/>
                <a:gd name="connsiteX22" fmla="*/ 45685 w 144760"/>
                <a:gd name="connsiteY22" fmla="*/ 145883 h 168890"/>
                <a:gd name="connsiteX23" fmla="*/ 18810 w 144760"/>
                <a:gd name="connsiteY23" fmla="*/ 143689 h 168890"/>
                <a:gd name="connsiteX24" fmla="*/ 12416 w 144760"/>
                <a:gd name="connsiteY24" fmla="*/ 152946 h 168890"/>
                <a:gd name="connsiteX25" fmla="*/ 16925 w 144760"/>
                <a:gd name="connsiteY25" fmla="*/ 154144 h 168890"/>
                <a:gd name="connsiteX26" fmla="*/ 23319 w 144760"/>
                <a:gd name="connsiteY26" fmla="*/ 146388 h 168890"/>
                <a:gd name="connsiteX27" fmla="*/ 18810 w 144760"/>
                <a:gd name="connsiteY27" fmla="*/ 143689 h 168890"/>
                <a:gd name="connsiteX28" fmla="*/ 46662 w 144760"/>
                <a:gd name="connsiteY28" fmla="*/ 142774 h 168890"/>
                <a:gd name="connsiteX29" fmla="*/ 51511 w 144760"/>
                <a:gd name="connsiteY29" fmla="*/ 148778 h 168890"/>
                <a:gd name="connsiteX30" fmla="*/ 52773 w 144760"/>
                <a:gd name="connsiteY30" fmla="*/ 153980 h 168890"/>
                <a:gd name="connsiteX31" fmla="*/ 96282 w 144760"/>
                <a:gd name="connsiteY31" fmla="*/ 154995 h 168890"/>
                <a:gd name="connsiteX32" fmla="*/ 101875 w 144760"/>
                <a:gd name="connsiteY32" fmla="*/ 144370 h 168890"/>
                <a:gd name="connsiteX33" fmla="*/ 100513 w 144760"/>
                <a:gd name="connsiteY33" fmla="*/ 142478 h 168890"/>
                <a:gd name="connsiteX34" fmla="*/ 74376 w 144760"/>
                <a:gd name="connsiteY34" fmla="*/ 149723 h 168890"/>
                <a:gd name="connsiteX35" fmla="*/ 46662 w 144760"/>
                <a:gd name="connsiteY35" fmla="*/ 142787 h 168890"/>
                <a:gd name="connsiteX36" fmla="*/ 127849 w 144760"/>
                <a:gd name="connsiteY36" fmla="*/ 135756 h 168890"/>
                <a:gd name="connsiteX37" fmla="*/ 125131 w 144760"/>
                <a:gd name="connsiteY37" fmla="*/ 144370 h 168890"/>
                <a:gd name="connsiteX38" fmla="*/ 140265 w 144760"/>
                <a:gd name="connsiteY38" fmla="*/ 141286 h 168890"/>
                <a:gd name="connsiteX39" fmla="*/ 140555 w 144760"/>
                <a:gd name="connsiteY39" fmla="*/ 135832 h 168890"/>
                <a:gd name="connsiteX40" fmla="*/ 127849 w 144760"/>
                <a:gd name="connsiteY40" fmla="*/ 135756 h 168890"/>
                <a:gd name="connsiteX41" fmla="*/ 7844 w 144760"/>
                <a:gd name="connsiteY41" fmla="*/ 135340 h 168890"/>
                <a:gd name="connsiteX42" fmla="*/ 7939 w 144760"/>
                <a:gd name="connsiteY42" fmla="*/ 141116 h 168890"/>
                <a:gd name="connsiteX43" fmla="*/ 23602 w 144760"/>
                <a:gd name="connsiteY43" fmla="*/ 143746 h 168890"/>
                <a:gd name="connsiteX44" fmla="*/ 23136 w 144760"/>
                <a:gd name="connsiteY44" fmla="*/ 137888 h 168890"/>
                <a:gd name="connsiteX45" fmla="*/ 7844 w 144760"/>
                <a:gd name="connsiteY45" fmla="*/ 135365 h 168890"/>
                <a:gd name="connsiteX46" fmla="*/ 62862 w 144760"/>
                <a:gd name="connsiteY46" fmla="*/ 118214 h 168890"/>
                <a:gd name="connsiteX47" fmla="*/ 62862 w 144760"/>
                <a:gd name="connsiteY47" fmla="*/ 120736 h 168890"/>
                <a:gd name="connsiteX48" fmla="*/ 79887 w 144760"/>
                <a:gd name="connsiteY48" fmla="*/ 127458 h 168890"/>
                <a:gd name="connsiteX49" fmla="*/ 84427 w 144760"/>
                <a:gd name="connsiteY49" fmla="*/ 131386 h 168890"/>
                <a:gd name="connsiteX50" fmla="*/ 62843 w 144760"/>
                <a:gd name="connsiteY50" fmla="*/ 118188 h 168890"/>
                <a:gd name="connsiteX51" fmla="*/ 64735 w 144760"/>
                <a:gd name="connsiteY51" fmla="*/ 115143 h 168890"/>
                <a:gd name="connsiteX52" fmla="*/ 63877 w 144760"/>
                <a:gd name="connsiteY52" fmla="*/ 116051 h 168890"/>
                <a:gd name="connsiteX53" fmla="*/ 64735 w 144760"/>
                <a:gd name="connsiteY53" fmla="*/ 116732 h 168890"/>
                <a:gd name="connsiteX54" fmla="*/ 64735 w 144760"/>
                <a:gd name="connsiteY54" fmla="*/ 115117 h 168890"/>
                <a:gd name="connsiteX55" fmla="*/ 48630 w 144760"/>
                <a:gd name="connsiteY55" fmla="*/ 98584 h 168890"/>
                <a:gd name="connsiteX56" fmla="*/ 50629 w 144760"/>
                <a:gd name="connsiteY56" fmla="*/ 103950 h 168890"/>
                <a:gd name="connsiteX57" fmla="*/ 34795 w 144760"/>
                <a:gd name="connsiteY57" fmla="*/ 120534 h 168890"/>
                <a:gd name="connsiteX58" fmla="*/ 32014 w 144760"/>
                <a:gd name="connsiteY58" fmla="*/ 128196 h 168890"/>
                <a:gd name="connsiteX59" fmla="*/ 37153 w 144760"/>
                <a:gd name="connsiteY59" fmla="*/ 132181 h 168890"/>
                <a:gd name="connsiteX60" fmla="*/ 44878 w 144760"/>
                <a:gd name="connsiteY60" fmla="*/ 128795 h 168890"/>
                <a:gd name="connsiteX61" fmla="*/ 43705 w 144760"/>
                <a:gd name="connsiteY61" fmla="*/ 125459 h 168890"/>
                <a:gd name="connsiteX62" fmla="*/ 35955 w 144760"/>
                <a:gd name="connsiteY62" fmla="*/ 128795 h 168890"/>
                <a:gd name="connsiteX63" fmla="*/ 33988 w 144760"/>
                <a:gd name="connsiteY63" fmla="*/ 126651 h 168890"/>
                <a:gd name="connsiteX64" fmla="*/ 50206 w 144760"/>
                <a:gd name="connsiteY64" fmla="*/ 114209 h 168890"/>
                <a:gd name="connsiteX65" fmla="*/ 52798 w 144760"/>
                <a:gd name="connsiteY65" fmla="*/ 103717 h 168890"/>
                <a:gd name="connsiteX66" fmla="*/ 48630 w 144760"/>
                <a:gd name="connsiteY66" fmla="*/ 98584 h 168890"/>
                <a:gd name="connsiteX67" fmla="*/ 36378 w 144760"/>
                <a:gd name="connsiteY67" fmla="*/ 96446 h 168890"/>
                <a:gd name="connsiteX68" fmla="*/ 33988 w 144760"/>
                <a:gd name="connsiteY68" fmla="*/ 104707 h 168890"/>
                <a:gd name="connsiteX69" fmla="*/ 36554 w 144760"/>
                <a:gd name="connsiteY69" fmla="*/ 108257 h 168890"/>
                <a:gd name="connsiteX70" fmla="*/ 37752 w 144760"/>
                <a:gd name="connsiteY70" fmla="*/ 97979 h 168890"/>
                <a:gd name="connsiteX71" fmla="*/ 40729 w 144760"/>
                <a:gd name="connsiteY71" fmla="*/ 94674 h 168890"/>
                <a:gd name="connsiteX72" fmla="*/ 36378 w 144760"/>
                <a:gd name="connsiteY72" fmla="*/ 96446 h 168890"/>
                <a:gd name="connsiteX73" fmla="*/ 109808 w 144760"/>
                <a:gd name="connsiteY73" fmla="*/ 94088 h 168890"/>
                <a:gd name="connsiteX74" fmla="*/ 85443 w 144760"/>
                <a:gd name="connsiteY74" fmla="*/ 97619 h 168890"/>
                <a:gd name="connsiteX75" fmla="*/ 86653 w 144760"/>
                <a:gd name="connsiteY75" fmla="*/ 101169 h 168890"/>
                <a:gd name="connsiteX76" fmla="*/ 112160 w 144760"/>
                <a:gd name="connsiteY76" fmla="*/ 97979 h 168890"/>
                <a:gd name="connsiteX77" fmla="*/ 113730 w 144760"/>
                <a:gd name="connsiteY77" fmla="*/ 100167 h 168890"/>
                <a:gd name="connsiteX78" fmla="*/ 102890 w 144760"/>
                <a:gd name="connsiteY78" fmla="*/ 106472 h 168890"/>
                <a:gd name="connsiteX79" fmla="*/ 103817 w 144760"/>
                <a:gd name="connsiteY79" fmla="*/ 108099 h 168890"/>
                <a:gd name="connsiteX80" fmla="*/ 112753 w 144760"/>
                <a:gd name="connsiteY80" fmla="*/ 105123 h 168890"/>
                <a:gd name="connsiteX81" fmla="*/ 117097 w 144760"/>
                <a:gd name="connsiteY81" fmla="*/ 96774 h 168890"/>
                <a:gd name="connsiteX82" fmla="*/ 109808 w 144760"/>
                <a:gd name="connsiteY82" fmla="*/ 94088 h 168890"/>
                <a:gd name="connsiteX83" fmla="*/ 84856 w 144760"/>
                <a:gd name="connsiteY83" fmla="*/ 93224 h 168890"/>
                <a:gd name="connsiteX84" fmla="*/ 87019 w 144760"/>
                <a:gd name="connsiteY84" fmla="*/ 95431 h 168890"/>
                <a:gd name="connsiteX85" fmla="*/ 100097 w 144760"/>
                <a:gd name="connsiteY85" fmla="*/ 93810 h 168890"/>
                <a:gd name="connsiteX86" fmla="*/ 84856 w 144760"/>
                <a:gd name="connsiteY86" fmla="*/ 93224 h 168890"/>
                <a:gd name="connsiteX87" fmla="*/ 41498 w 144760"/>
                <a:gd name="connsiteY87" fmla="*/ 84560 h 168890"/>
                <a:gd name="connsiteX88" fmla="*/ 43882 w 144760"/>
                <a:gd name="connsiteY88" fmla="*/ 85771 h 168890"/>
                <a:gd name="connsiteX89" fmla="*/ 44878 w 144760"/>
                <a:gd name="connsiteY89" fmla="*/ 84396 h 168890"/>
                <a:gd name="connsiteX90" fmla="*/ 41498 w 144760"/>
                <a:gd name="connsiteY90" fmla="*/ 84560 h 168890"/>
                <a:gd name="connsiteX91" fmla="*/ 63467 w 144760"/>
                <a:gd name="connsiteY91" fmla="*/ 80865 h 168890"/>
                <a:gd name="connsiteX92" fmla="*/ 63877 w 144760"/>
                <a:gd name="connsiteY92" fmla="*/ 87543 h 168890"/>
                <a:gd name="connsiteX93" fmla="*/ 82876 w 144760"/>
                <a:gd name="connsiteY93" fmla="*/ 100154 h 168890"/>
                <a:gd name="connsiteX94" fmla="*/ 83469 w 144760"/>
                <a:gd name="connsiteY94" fmla="*/ 98571 h 168890"/>
                <a:gd name="connsiteX95" fmla="*/ 63467 w 144760"/>
                <a:gd name="connsiteY95" fmla="*/ 80852 h 168890"/>
                <a:gd name="connsiteX96" fmla="*/ 104807 w 144760"/>
                <a:gd name="connsiteY96" fmla="*/ 80266 h 168890"/>
                <a:gd name="connsiteX97" fmla="*/ 102449 w 144760"/>
                <a:gd name="connsiteY97" fmla="*/ 82038 h 168890"/>
                <a:gd name="connsiteX98" fmla="*/ 112753 w 144760"/>
                <a:gd name="connsiteY98" fmla="*/ 85563 h 168890"/>
                <a:gd name="connsiteX99" fmla="*/ 116883 w 144760"/>
                <a:gd name="connsiteY99" fmla="*/ 84547 h 168890"/>
                <a:gd name="connsiteX100" fmla="*/ 104807 w 144760"/>
                <a:gd name="connsiteY100" fmla="*/ 80266 h 168890"/>
                <a:gd name="connsiteX101" fmla="*/ 36378 w 144760"/>
                <a:gd name="connsiteY101" fmla="*/ 80852 h 168890"/>
                <a:gd name="connsiteX102" fmla="*/ 36378 w 144760"/>
                <a:gd name="connsiteY102" fmla="*/ 83961 h 168890"/>
                <a:gd name="connsiteX103" fmla="*/ 39928 w 144760"/>
                <a:gd name="connsiteY103" fmla="*/ 92032 h 168890"/>
                <a:gd name="connsiteX104" fmla="*/ 49626 w 144760"/>
                <a:gd name="connsiteY104" fmla="*/ 90525 h 168890"/>
                <a:gd name="connsiteX105" fmla="*/ 46650 w 144760"/>
                <a:gd name="connsiteY105" fmla="*/ 86193 h 168890"/>
                <a:gd name="connsiteX106" fmla="*/ 37153 w 144760"/>
                <a:gd name="connsiteY106" fmla="*/ 84005 h 168890"/>
                <a:gd name="connsiteX107" fmla="*/ 38364 w 144760"/>
                <a:gd name="connsiteY107" fmla="*/ 83425 h 168890"/>
                <a:gd name="connsiteX108" fmla="*/ 41113 w 144760"/>
                <a:gd name="connsiteY108" fmla="*/ 80903 h 168890"/>
                <a:gd name="connsiteX109" fmla="*/ 36378 w 144760"/>
                <a:gd name="connsiteY109" fmla="*/ 80903 h 168890"/>
                <a:gd name="connsiteX110" fmla="*/ 86193 w 144760"/>
                <a:gd name="connsiteY110" fmla="*/ 79307 h 168890"/>
                <a:gd name="connsiteX111" fmla="*/ 83456 w 144760"/>
                <a:gd name="connsiteY111" fmla="*/ 82838 h 168890"/>
                <a:gd name="connsiteX112" fmla="*/ 89762 w 144760"/>
                <a:gd name="connsiteY112" fmla="*/ 79307 h 168890"/>
                <a:gd name="connsiteX113" fmla="*/ 86174 w 144760"/>
                <a:gd name="connsiteY113" fmla="*/ 79307 h 168890"/>
                <a:gd name="connsiteX114" fmla="*/ 89548 w 144760"/>
                <a:gd name="connsiteY114" fmla="*/ 76734 h 168890"/>
                <a:gd name="connsiteX115" fmla="*/ 97064 w 144760"/>
                <a:gd name="connsiteY115" fmla="*/ 84818 h 168890"/>
                <a:gd name="connsiteX116" fmla="*/ 100261 w 144760"/>
                <a:gd name="connsiteY116" fmla="*/ 83261 h 168890"/>
                <a:gd name="connsiteX117" fmla="*/ 98249 w 144760"/>
                <a:gd name="connsiteY117" fmla="*/ 77535 h 168890"/>
                <a:gd name="connsiteX118" fmla="*/ 89548 w 144760"/>
                <a:gd name="connsiteY118" fmla="*/ 76734 h 168890"/>
                <a:gd name="connsiteX119" fmla="*/ 65636 w 144760"/>
                <a:gd name="connsiteY119" fmla="*/ 74963 h 168890"/>
                <a:gd name="connsiteX120" fmla="*/ 64438 w 144760"/>
                <a:gd name="connsiteY120" fmla="*/ 77687 h 168890"/>
                <a:gd name="connsiteX121" fmla="*/ 66210 w 144760"/>
                <a:gd name="connsiteY121" fmla="*/ 79736 h 168890"/>
                <a:gd name="connsiteX122" fmla="*/ 65636 w 144760"/>
                <a:gd name="connsiteY122" fmla="*/ 74963 h 168890"/>
                <a:gd name="connsiteX123" fmla="*/ 114714 w 144760"/>
                <a:gd name="connsiteY123" fmla="*/ 74963 h 168890"/>
                <a:gd name="connsiteX124" fmla="*/ 99258 w 144760"/>
                <a:gd name="connsiteY124" fmla="*/ 73771 h 168890"/>
                <a:gd name="connsiteX125" fmla="*/ 114487 w 144760"/>
                <a:gd name="connsiteY125" fmla="*/ 78122 h 168890"/>
                <a:gd name="connsiteX126" fmla="*/ 117867 w 144760"/>
                <a:gd name="connsiteY126" fmla="*/ 74155 h 168890"/>
                <a:gd name="connsiteX127" fmla="*/ 116851 w 144760"/>
                <a:gd name="connsiteY127" fmla="*/ 74155 h 168890"/>
                <a:gd name="connsiteX128" fmla="*/ 114764 w 144760"/>
                <a:gd name="connsiteY128" fmla="*/ 74925 h 168890"/>
                <a:gd name="connsiteX129" fmla="*/ 39928 w 144760"/>
                <a:gd name="connsiteY129" fmla="*/ 72756 h 168890"/>
                <a:gd name="connsiteX130" fmla="*/ 32992 w 144760"/>
                <a:gd name="connsiteY130" fmla="*/ 78658 h 168890"/>
                <a:gd name="connsiteX131" fmla="*/ 37727 w 144760"/>
                <a:gd name="connsiteY131" fmla="*/ 77649 h 168890"/>
                <a:gd name="connsiteX132" fmla="*/ 47816 w 144760"/>
                <a:gd name="connsiteY132" fmla="*/ 78084 h 168890"/>
                <a:gd name="connsiteX133" fmla="*/ 46252 w 144760"/>
                <a:gd name="connsiteY133" fmla="*/ 74118 h 168890"/>
                <a:gd name="connsiteX134" fmla="*/ 39903 w 144760"/>
                <a:gd name="connsiteY134" fmla="*/ 72756 h 168890"/>
                <a:gd name="connsiteX135" fmla="*/ 91906 w 144760"/>
                <a:gd name="connsiteY135" fmla="*/ 61519 h 168890"/>
                <a:gd name="connsiteX136" fmla="*/ 94018 w 144760"/>
                <a:gd name="connsiteY136" fmla="*/ 64041 h 168890"/>
                <a:gd name="connsiteX137" fmla="*/ 96118 w 144760"/>
                <a:gd name="connsiteY137" fmla="*/ 55345 h 168890"/>
                <a:gd name="connsiteX138" fmla="*/ 91906 w 144760"/>
                <a:gd name="connsiteY138" fmla="*/ 61531 h 168890"/>
                <a:gd name="connsiteX139" fmla="*/ 106125 w 144760"/>
                <a:gd name="connsiteY139" fmla="*/ 51196 h 168890"/>
                <a:gd name="connsiteX140" fmla="*/ 105697 w 144760"/>
                <a:gd name="connsiteY140" fmla="*/ 53416 h 168890"/>
                <a:gd name="connsiteX141" fmla="*/ 110741 w 144760"/>
                <a:gd name="connsiteY141" fmla="*/ 57515 h 168890"/>
                <a:gd name="connsiteX142" fmla="*/ 110741 w 144760"/>
                <a:gd name="connsiteY142" fmla="*/ 53416 h 168890"/>
                <a:gd name="connsiteX143" fmla="*/ 106106 w 144760"/>
                <a:gd name="connsiteY143" fmla="*/ 51196 h 168890"/>
                <a:gd name="connsiteX144" fmla="*/ 93552 w 144760"/>
                <a:gd name="connsiteY144" fmla="*/ 41775 h 168890"/>
                <a:gd name="connsiteX145" fmla="*/ 93205 w 144760"/>
                <a:gd name="connsiteY145" fmla="*/ 39152 h 168890"/>
                <a:gd name="connsiteX146" fmla="*/ 92360 w 144760"/>
                <a:gd name="connsiteY146" fmla="*/ 41775 h 168890"/>
                <a:gd name="connsiteX147" fmla="*/ 111025 w 144760"/>
                <a:gd name="connsiteY147" fmla="*/ 33401 h 168890"/>
                <a:gd name="connsiteX148" fmla="*/ 109808 w 144760"/>
                <a:gd name="connsiteY148" fmla="*/ 35205 h 168890"/>
                <a:gd name="connsiteX149" fmla="*/ 111523 w 144760"/>
                <a:gd name="connsiteY149" fmla="*/ 35173 h 168890"/>
                <a:gd name="connsiteX150" fmla="*/ 111025 w 144760"/>
                <a:gd name="connsiteY150" fmla="*/ 33401 h 168890"/>
                <a:gd name="connsiteX151" fmla="*/ 115918 w 144760"/>
                <a:gd name="connsiteY151" fmla="*/ 27644 h 168890"/>
                <a:gd name="connsiteX152" fmla="*/ 112444 w 144760"/>
                <a:gd name="connsiteY152" fmla="*/ 32134 h 168890"/>
                <a:gd name="connsiteX153" fmla="*/ 112967 w 144760"/>
                <a:gd name="connsiteY153" fmla="*/ 41504 h 168890"/>
                <a:gd name="connsiteX154" fmla="*/ 117381 w 144760"/>
                <a:gd name="connsiteY154" fmla="*/ 40874 h 168890"/>
                <a:gd name="connsiteX155" fmla="*/ 115899 w 144760"/>
                <a:gd name="connsiteY155" fmla="*/ 27632 h 168890"/>
                <a:gd name="connsiteX156" fmla="*/ 38919 w 144760"/>
                <a:gd name="connsiteY156" fmla="*/ 27108 h 168890"/>
                <a:gd name="connsiteX157" fmla="*/ 45521 w 144760"/>
                <a:gd name="connsiteY157" fmla="*/ 30097 h 168890"/>
                <a:gd name="connsiteX158" fmla="*/ 44638 w 144760"/>
                <a:gd name="connsiteY158" fmla="*/ 28578 h 168890"/>
                <a:gd name="connsiteX159" fmla="*/ 38919 w 144760"/>
                <a:gd name="connsiteY159" fmla="*/ 27108 h 168890"/>
                <a:gd name="connsiteX160" fmla="*/ 102153 w 144760"/>
                <a:gd name="connsiteY160" fmla="*/ 27348 h 168890"/>
                <a:gd name="connsiteX161" fmla="*/ 102090 w 144760"/>
                <a:gd name="connsiteY161" fmla="*/ 33824 h 168890"/>
                <a:gd name="connsiteX162" fmla="*/ 107765 w 144760"/>
                <a:gd name="connsiteY162" fmla="*/ 28149 h 168890"/>
                <a:gd name="connsiteX163" fmla="*/ 102128 w 144760"/>
                <a:gd name="connsiteY163" fmla="*/ 27380 h 168890"/>
                <a:gd name="connsiteX164" fmla="*/ 102657 w 144760"/>
                <a:gd name="connsiteY164" fmla="*/ 22448 h 168890"/>
                <a:gd name="connsiteX165" fmla="*/ 96238 w 144760"/>
                <a:gd name="connsiteY165" fmla="*/ 65327 h 168890"/>
                <a:gd name="connsiteX166" fmla="*/ 101484 w 144760"/>
                <a:gd name="connsiteY166" fmla="*/ 63007 h 168890"/>
                <a:gd name="connsiteX167" fmla="*/ 99712 w 144760"/>
                <a:gd name="connsiteY167" fmla="*/ 33332 h 168890"/>
                <a:gd name="connsiteX168" fmla="*/ 101705 w 144760"/>
                <a:gd name="connsiteY168" fmla="*/ 25690 h 168890"/>
                <a:gd name="connsiteX169" fmla="*/ 108925 w 144760"/>
                <a:gd name="connsiteY169" fmla="*/ 27026 h 168890"/>
                <a:gd name="connsiteX170" fmla="*/ 111681 w 144760"/>
                <a:gd name="connsiteY170" fmla="*/ 23874 h 168890"/>
                <a:gd name="connsiteX171" fmla="*/ 102657 w 144760"/>
                <a:gd name="connsiteY171" fmla="*/ 22467 h 168890"/>
                <a:gd name="connsiteX172" fmla="*/ 32790 w 144760"/>
                <a:gd name="connsiteY172" fmla="*/ 23218 h 168890"/>
                <a:gd name="connsiteX173" fmla="*/ 43251 w 144760"/>
                <a:gd name="connsiteY173" fmla="*/ 25400 h 168890"/>
                <a:gd name="connsiteX174" fmla="*/ 44014 w 144760"/>
                <a:gd name="connsiteY174" fmla="*/ 59413 h 168890"/>
                <a:gd name="connsiteX175" fmla="*/ 49191 w 144760"/>
                <a:gd name="connsiteY175" fmla="*/ 65264 h 168890"/>
                <a:gd name="connsiteX176" fmla="*/ 58196 w 144760"/>
                <a:gd name="connsiteY176" fmla="*/ 63789 h 168890"/>
                <a:gd name="connsiteX177" fmla="*/ 56096 w 144760"/>
                <a:gd name="connsiteY177" fmla="*/ 59759 h 168890"/>
                <a:gd name="connsiteX178" fmla="*/ 53372 w 144760"/>
                <a:gd name="connsiteY178" fmla="*/ 62660 h 168890"/>
                <a:gd name="connsiteX179" fmla="*/ 49393 w 144760"/>
                <a:gd name="connsiteY179" fmla="*/ 62269 h 168890"/>
                <a:gd name="connsiteX180" fmla="*/ 46732 w 144760"/>
                <a:gd name="connsiteY180" fmla="*/ 24006 h 168890"/>
                <a:gd name="connsiteX181" fmla="*/ 32790 w 144760"/>
                <a:gd name="connsiteY181" fmla="*/ 23218 h 168890"/>
                <a:gd name="connsiteX182" fmla="*/ 86893 w 144760"/>
                <a:gd name="connsiteY182" fmla="*/ 144918 h 168890"/>
                <a:gd name="connsiteX183" fmla="*/ 97764 w 144760"/>
                <a:gd name="connsiteY183" fmla="*/ 140662 h 168890"/>
                <a:gd name="connsiteX184" fmla="*/ 105331 w 144760"/>
                <a:gd name="connsiteY184" fmla="*/ 153393 h 168890"/>
                <a:gd name="connsiteX185" fmla="*/ 130554 w 144760"/>
                <a:gd name="connsiteY185" fmla="*/ 155178 h 168890"/>
                <a:gd name="connsiteX186" fmla="*/ 123756 w 144760"/>
                <a:gd name="connsiteY186" fmla="*/ 147252 h 168890"/>
                <a:gd name="connsiteX187" fmla="*/ 123756 w 144760"/>
                <a:gd name="connsiteY187" fmla="*/ 135832 h 168890"/>
                <a:gd name="connsiteX188" fmla="*/ 142352 w 144760"/>
                <a:gd name="connsiteY188" fmla="*/ 134142 h 168890"/>
                <a:gd name="connsiteX189" fmla="*/ 141973 w 144760"/>
                <a:gd name="connsiteY189" fmla="*/ 143399 h 168890"/>
                <a:gd name="connsiteX190" fmla="*/ 131165 w 144760"/>
                <a:gd name="connsiteY190" fmla="*/ 144218 h 168890"/>
                <a:gd name="connsiteX191" fmla="*/ 137370 w 144760"/>
                <a:gd name="connsiteY191" fmla="*/ 149894 h 168890"/>
                <a:gd name="connsiteX192" fmla="*/ 135478 w 144760"/>
                <a:gd name="connsiteY192" fmla="*/ 164687 h 168890"/>
                <a:gd name="connsiteX193" fmla="*/ 98590 w 144760"/>
                <a:gd name="connsiteY193" fmla="*/ 163161 h 168890"/>
                <a:gd name="connsiteX194" fmla="*/ 96383 w 144760"/>
                <a:gd name="connsiteY194" fmla="*/ 157593 h 168890"/>
                <a:gd name="connsiteX195" fmla="*/ 52640 w 144760"/>
                <a:gd name="connsiteY195" fmla="*/ 156565 h 168890"/>
                <a:gd name="connsiteX196" fmla="*/ 50887 w 144760"/>
                <a:gd name="connsiteY196" fmla="*/ 163167 h 168890"/>
                <a:gd name="connsiteX197" fmla="*/ 13381 w 144760"/>
                <a:gd name="connsiteY197" fmla="*/ 164466 h 168890"/>
                <a:gd name="connsiteX198" fmla="*/ 16811 w 144760"/>
                <a:gd name="connsiteY198" fmla="*/ 143159 h 168890"/>
                <a:gd name="connsiteX199" fmla="*/ 5864 w 144760"/>
                <a:gd name="connsiteY199" fmla="*/ 142768 h 168890"/>
                <a:gd name="connsiteX200" fmla="*/ 5864 w 144760"/>
                <a:gd name="connsiteY200" fmla="*/ 133940 h 168890"/>
                <a:gd name="connsiteX201" fmla="*/ 25355 w 144760"/>
                <a:gd name="connsiteY201" fmla="*/ 144193 h 168890"/>
                <a:gd name="connsiteX202" fmla="*/ 18419 w 144760"/>
                <a:gd name="connsiteY202" fmla="*/ 155058 h 168890"/>
                <a:gd name="connsiteX203" fmla="*/ 43434 w 144760"/>
                <a:gd name="connsiteY203" fmla="*/ 153582 h 168890"/>
                <a:gd name="connsiteX204" fmla="*/ 43560 w 144760"/>
                <a:gd name="connsiteY204" fmla="*/ 143752 h 168890"/>
                <a:gd name="connsiteX205" fmla="*/ 60327 w 144760"/>
                <a:gd name="connsiteY205" fmla="*/ 144382 h 168890"/>
                <a:gd name="connsiteX206" fmla="*/ 64110 w 144760"/>
                <a:gd name="connsiteY206" fmla="*/ 126436 h 168890"/>
                <a:gd name="connsiteX207" fmla="*/ 64520 w 144760"/>
                <a:gd name="connsiteY207" fmla="*/ 112438 h 168890"/>
                <a:gd name="connsiteX208" fmla="*/ 54059 w 144760"/>
                <a:gd name="connsiteY208" fmla="*/ 99259 h 168890"/>
                <a:gd name="connsiteX209" fmla="*/ 51732 w 144760"/>
                <a:gd name="connsiteY209" fmla="*/ 115376 h 168890"/>
                <a:gd name="connsiteX210" fmla="*/ 36062 w 144760"/>
                <a:gd name="connsiteY210" fmla="*/ 127054 h 168890"/>
                <a:gd name="connsiteX211" fmla="*/ 44436 w 144760"/>
                <a:gd name="connsiteY211" fmla="*/ 122911 h 168890"/>
                <a:gd name="connsiteX212" fmla="*/ 46719 w 144760"/>
                <a:gd name="connsiteY212" fmla="*/ 129810 h 168890"/>
                <a:gd name="connsiteX213" fmla="*/ 30576 w 144760"/>
                <a:gd name="connsiteY213" fmla="*/ 126247 h 168890"/>
                <a:gd name="connsiteX214" fmla="*/ 46511 w 144760"/>
                <a:gd name="connsiteY214" fmla="*/ 111435 h 168890"/>
                <a:gd name="connsiteX215" fmla="*/ 44619 w 144760"/>
                <a:gd name="connsiteY215" fmla="*/ 99259 h 168890"/>
                <a:gd name="connsiteX216" fmla="*/ 40205 w 144760"/>
                <a:gd name="connsiteY216" fmla="*/ 101150 h 168890"/>
                <a:gd name="connsiteX217" fmla="*/ 43144 w 144760"/>
                <a:gd name="connsiteY217" fmla="*/ 106750 h 168890"/>
                <a:gd name="connsiteX218" fmla="*/ 35381 w 144760"/>
                <a:gd name="connsiteY218" fmla="*/ 110956 h 168890"/>
                <a:gd name="connsiteX219" fmla="*/ 32664 w 144760"/>
                <a:gd name="connsiteY219" fmla="*/ 107380 h 168890"/>
                <a:gd name="connsiteX220" fmla="*/ 30772 w 144760"/>
                <a:gd name="connsiteY220" fmla="*/ 109480 h 168890"/>
                <a:gd name="connsiteX221" fmla="*/ 20506 w 144760"/>
                <a:gd name="connsiteY221" fmla="*/ 125364 h 168890"/>
                <a:gd name="connsiteX222" fmla="*/ 20929 w 144760"/>
                <a:gd name="connsiteY222" fmla="*/ 121657 h 168890"/>
                <a:gd name="connsiteX223" fmla="*/ 12132 w 144760"/>
                <a:gd name="connsiteY223" fmla="*/ 122287 h 168890"/>
                <a:gd name="connsiteX224" fmla="*/ 17372 w 144760"/>
                <a:gd name="connsiteY224" fmla="*/ 111410 h 168890"/>
                <a:gd name="connsiteX225" fmla="*/ 15764 w 144760"/>
                <a:gd name="connsiteY225" fmla="*/ 109442 h 168890"/>
                <a:gd name="connsiteX226" fmla="*/ 28130 w 144760"/>
                <a:gd name="connsiteY226" fmla="*/ 107343 h 168890"/>
                <a:gd name="connsiteX227" fmla="*/ 29353 w 144760"/>
                <a:gd name="connsiteY227" fmla="*/ 104902 h 168890"/>
                <a:gd name="connsiteX228" fmla="*/ 31875 w 144760"/>
                <a:gd name="connsiteY228" fmla="*/ 101308 h 168890"/>
                <a:gd name="connsiteX229" fmla="*/ 36289 w 144760"/>
                <a:gd name="connsiteY229" fmla="*/ 94044 h 168890"/>
                <a:gd name="connsiteX230" fmla="*/ 33767 w 144760"/>
                <a:gd name="connsiteY230" fmla="*/ 91950 h 168890"/>
                <a:gd name="connsiteX231" fmla="*/ 18696 w 144760"/>
                <a:gd name="connsiteY231" fmla="*/ 87309 h 168890"/>
                <a:gd name="connsiteX232" fmla="*/ 13425 w 144760"/>
                <a:gd name="connsiteY232" fmla="*/ 85853 h 168890"/>
                <a:gd name="connsiteX233" fmla="*/ 16376 w 144760"/>
                <a:gd name="connsiteY233" fmla="*/ 82536 h 168890"/>
                <a:gd name="connsiteX234" fmla="*/ 14074 w 144760"/>
                <a:gd name="connsiteY234" fmla="*/ 76898 h 168890"/>
                <a:gd name="connsiteX235" fmla="*/ 20380 w 144760"/>
                <a:gd name="connsiteY235" fmla="*/ 76060 h 168890"/>
                <a:gd name="connsiteX236" fmla="*/ 22064 w 144760"/>
                <a:gd name="connsiteY236" fmla="*/ 72453 h 168890"/>
                <a:gd name="connsiteX237" fmla="*/ 26478 w 144760"/>
                <a:gd name="connsiteY237" fmla="*/ 77535 h 168890"/>
                <a:gd name="connsiteX238" fmla="*/ 29990 w 144760"/>
                <a:gd name="connsiteY238" fmla="*/ 78336 h 168890"/>
                <a:gd name="connsiteX239" fmla="*/ 31453 w 144760"/>
                <a:gd name="connsiteY239" fmla="*/ 75442 h 168890"/>
                <a:gd name="connsiteX240" fmla="*/ 28161 w 144760"/>
                <a:gd name="connsiteY240" fmla="*/ 72920 h 168890"/>
                <a:gd name="connsiteX241" fmla="*/ 28981 w 144760"/>
                <a:gd name="connsiteY241" fmla="*/ 71848 h 168890"/>
                <a:gd name="connsiteX242" fmla="*/ 33786 w 144760"/>
                <a:gd name="connsiteY242" fmla="*/ 73109 h 168890"/>
                <a:gd name="connsiteX243" fmla="*/ 48636 w 144760"/>
                <a:gd name="connsiteY243" fmla="*/ 73739 h 168890"/>
                <a:gd name="connsiteX244" fmla="*/ 52419 w 144760"/>
                <a:gd name="connsiteY244" fmla="*/ 80631 h 168890"/>
                <a:gd name="connsiteX245" fmla="*/ 52010 w 144760"/>
                <a:gd name="connsiteY245" fmla="*/ 75448 h 168890"/>
                <a:gd name="connsiteX246" fmla="*/ 54948 w 144760"/>
                <a:gd name="connsiteY246" fmla="*/ 75448 h 168890"/>
                <a:gd name="connsiteX247" fmla="*/ 60169 w 144760"/>
                <a:gd name="connsiteY247" fmla="*/ 83185 h 168890"/>
                <a:gd name="connsiteX248" fmla="*/ 66027 w 144760"/>
                <a:gd name="connsiteY248" fmla="*/ 70170 h 168890"/>
                <a:gd name="connsiteX249" fmla="*/ 52338 w 144760"/>
                <a:gd name="connsiteY249" fmla="*/ 49941 h 168890"/>
                <a:gd name="connsiteX250" fmla="*/ 51284 w 144760"/>
                <a:gd name="connsiteY250" fmla="*/ 62061 h 168890"/>
                <a:gd name="connsiteX251" fmla="*/ 55698 w 144760"/>
                <a:gd name="connsiteY251" fmla="*/ 57275 h 168890"/>
                <a:gd name="connsiteX252" fmla="*/ 60466 w 144760"/>
                <a:gd name="connsiteY252" fmla="*/ 64747 h 168890"/>
                <a:gd name="connsiteX253" fmla="*/ 42482 w 144760"/>
                <a:gd name="connsiteY253" fmla="*/ 60144 h 168890"/>
                <a:gd name="connsiteX254" fmla="*/ 33893 w 144760"/>
                <a:gd name="connsiteY254" fmla="*/ 61657 h 168890"/>
                <a:gd name="connsiteX255" fmla="*/ 35337 w 144760"/>
                <a:gd name="connsiteY255" fmla="*/ 52886 h 168890"/>
                <a:gd name="connsiteX256" fmla="*/ 27392 w 144760"/>
                <a:gd name="connsiteY256" fmla="*/ 57300 h 168890"/>
                <a:gd name="connsiteX257" fmla="*/ 13772 w 144760"/>
                <a:gd name="connsiteY257" fmla="*/ 70864 h 168890"/>
                <a:gd name="connsiteX258" fmla="*/ 11880 w 144760"/>
                <a:gd name="connsiteY258" fmla="*/ 67711 h 168890"/>
                <a:gd name="connsiteX259" fmla="*/ 2693 w 144760"/>
                <a:gd name="connsiteY259" fmla="*/ 68972 h 168890"/>
                <a:gd name="connsiteX260" fmla="*/ 7567 w 144760"/>
                <a:gd name="connsiteY260" fmla="*/ 59974 h 168890"/>
                <a:gd name="connsiteX261" fmla="*/ 5675 w 144760"/>
                <a:gd name="connsiteY261" fmla="*/ 55213 h 168890"/>
                <a:gd name="connsiteX262" fmla="*/ 23483 w 144760"/>
                <a:gd name="connsiteY262" fmla="*/ 53889 h 168890"/>
                <a:gd name="connsiteX263" fmla="*/ 43150 w 144760"/>
                <a:gd name="connsiteY263" fmla="*/ 45124 h 168890"/>
                <a:gd name="connsiteX264" fmla="*/ 44184 w 144760"/>
                <a:gd name="connsiteY264" fmla="*/ 42021 h 168890"/>
                <a:gd name="connsiteX265" fmla="*/ 33294 w 144760"/>
                <a:gd name="connsiteY265" fmla="*/ 39121 h 168890"/>
                <a:gd name="connsiteX266" fmla="*/ 31838 w 144760"/>
                <a:gd name="connsiteY266" fmla="*/ 33635 h 168890"/>
                <a:gd name="connsiteX267" fmla="*/ 29315 w 144760"/>
                <a:gd name="connsiteY267" fmla="*/ 34694 h 168890"/>
                <a:gd name="connsiteX268" fmla="*/ 24473 w 144760"/>
                <a:gd name="connsiteY268" fmla="*/ 35520 h 168890"/>
                <a:gd name="connsiteX269" fmla="*/ 20519 w 144760"/>
                <a:gd name="connsiteY269" fmla="*/ 37639 h 168890"/>
                <a:gd name="connsiteX270" fmla="*/ 7762 w 144760"/>
                <a:gd name="connsiteY270" fmla="*/ 43276 h 168890"/>
                <a:gd name="connsiteX271" fmla="*/ 7762 w 144760"/>
                <a:gd name="connsiteY271" fmla="*/ 40344 h 168890"/>
                <a:gd name="connsiteX272" fmla="*/ 0 w 144760"/>
                <a:gd name="connsiteY272" fmla="*/ 35722 h 168890"/>
                <a:gd name="connsiteX273" fmla="*/ 7567 w 144760"/>
                <a:gd name="connsiteY273" fmla="*/ 31308 h 168890"/>
                <a:gd name="connsiteX274" fmla="*/ 6306 w 144760"/>
                <a:gd name="connsiteY274" fmla="*/ 23602 h 168890"/>
                <a:gd name="connsiteX275" fmla="*/ 13633 w 144760"/>
                <a:gd name="connsiteY275" fmla="*/ 25954 h 168890"/>
                <a:gd name="connsiteX276" fmla="*/ 21200 w 144760"/>
                <a:gd name="connsiteY276" fmla="*/ 32418 h 168890"/>
                <a:gd name="connsiteX277" fmla="*/ 30204 w 144760"/>
                <a:gd name="connsiteY277" fmla="*/ 28887 h 168890"/>
                <a:gd name="connsiteX278" fmla="*/ 21799 w 144760"/>
                <a:gd name="connsiteY278" fmla="*/ 21521 h 168890"/>
                <a:gd name="connsiteX279" fmla="*/ 4843 w 144760"/>
                <a:gd name="connsiteY279" fmla="*/ 15247 h 168890"/>
                <a:gd name="connsiteX280" fmla="*/ 391 w 144760"/>
                <a:gd name="connsiteY280" fmla="*/ 13324 h 168890"/>
                <a:gd name="connsiteX281" fmla="*/ 5215 w 144760"/>
                <a:gd name="connsiteY281" fmla="*/ 10247 h 168890"/>
                <a:gd name="connsiteX282" fmla="*/ 3771 w 144760"/>
                <a:gd name="connsiteY282" fmla="*/ 4572 h 168890"/>
                <a:gd name="connsiteX283" fmla="*/ 10884 w 144760"/>
                <a:gd name="connsiteY283" fmla="*/ 5019 h 168890"/>
                <a:gd name="connsiteX284" fmla="*/ 12353 w 144760"/>
                <a:gd name="connsiteY284" fmla="*/ 820 h 168890"/>
                <a:gd name="connsiteX285" fmla="*/ 15298 w 144760"/>
                <a:gd name="connsiteY285" fmla="*/ 7125 h 168890"/>
                <a:gd name="connsiteX286" fmla="*/ 22808 w 144760"/>
                <a:gd name="connsiteY286" fmla="*/ 16748 h 168890"/>
                <a:gd name="connsiteX287" fmla="*/ 26415 w 144760"/>
                <a:gd name="connsiteY287" fmla="*/ 19024 h 168890"/>
                <a:gd name="connsiteX288" fmla="*/ 26812 w 144760"/>
                <a:gd name="connsiteY288" fmla="*/ 12548 h 168890"/>
                <a:gd name="connsiteX289" fmla="*/ 22638 w 144760"/>
                <a:gd name="connsiteY289" fmla="*/ 5839 h 168890"/>
                <a:gd name="connsiteX290" fmla="*/ 27216 w 144760"/>
                <a:gd name="connsiteY290" fmla="*/ 7516 h 168890"/>
                <a:gd name="connsiteX291" fmla="*/ 29738 w 144760"/>
                <a:gd name="connsiteY291" fmla="*/ 3954 h 168890"/>
                <a:gd name="connsiteX292" fmla="*/ 35180 w 144760"/>
                <a:gd name="connsiteY292" fmla="*/ 13784 h 168890"/>
                <a:gd name="connsiteX293" fmla="*/ 29322 w 144760"/>
                <a:gd name="connsiteY293" fmla="*/ 20664 h 168890"/>
                <a:gd name="connsiteX294" fmla="*/ 30791 w 144760"/>
                <a:gd name="connsiteY294" fmla="*/ 21925 h 168890"/>
                <a:gd name="connsiteX295" fmla="*/ 51953 w 144760"/>
                <a:gd name="connsiteY295" fmla="*/ 27953 h 168890"/>
                <a:gd name="connsiteX296" fmla="*/ 52363 w 144760"/>
                <a:gd name="connsiteY296" fmla="*/ 21465 h 168890"/>
                <a:gd name="connsiteX297" fmla="*/ 48838 w 144760"/>
                <a:gd name="connsiteY297" fmla="*/ 10373 h 168890"/>
                <a:gd name="connsiteX298" fmla="*/ 48378 w 144760"/>
                <a:gd name="connsiteY298" fmla="*/ 3922 h 168890"/>
                <a:gd name="connsiteX299" fmla="*/ 56367 w 144760"/>
                <a:gd name="connsiteY299" fmla="*/ 10001 h 168890"/>
                <a:gd name="connsiteX300" fmla="*/ 59047 w 144760"/>
                <a:gd name="connsiteY300" fmla="*/ 3922 h 168890"/>
                <a:gd name="connsiteX301" fmla="*/ 63669 w 144760"/>
                <a:gd name="connsiteY301" fmla="*/ 15853 h 168890"/>
                <a:gd name="connsiteX302" fmla="*/ 57823 w 144760"/>
                <a:gd name="connsiteY302" fmla="*/ 22316 h 168890"/>
                <a:gd name="connsiteX303" fmla="*/ 60112 w 144760"/>
                <a:gd name="connsiteY303" fmla="*/ 41763 h 168890"/>
                <a:gd name="connsiteX304" fmla="*/ 65970 w 144760"/>
                <a:gd name="connsiteY304" fmla="*/ 35287 h 168890"/>
                <a:gd name="connsiteX305" fmla="*/ 64930 w 144760"/>
                <a:gd name="connsiteY305" fmla="*/ 24416 h 168890"/>
                <a:gd name="connsiteX306" fmla="*/ 72062 w 144760"/>
                <a:gd name="connsiteY306" fmla="*/ 20002 h 168890"/>
                <a:gd name="connsiteX307" fmla="*/ 76249 w 144760"/>
                <a:gd name="connsiteY307" fmla="*/ 13892 h 168890"/>
                <a:gd name="connsiteX308" fmla="*/ 77069 w 144760"/>
                <a:gd name="connsiteY308" fmla="*/ 19169 h 168890"/>
                <a:gd name="connsiteX309" fmla="*/ 83563 w 144760"/>
                <a:gd name="connsiteY309" fmla="*/ 17707 h 168890"/>
                <a:gd name="connsiteX310" fmla="*/ 82523 w 144760"/>
                <a:gd name="connsiteY310" fmla="*/ 23527 h 168890"/>
                <a:gd name="connsiteX311" fmla="*/ 87732 w 144760"/>
                <a:gd name="connsiteY311" fmla="*/ 25456 h 168890"/>
                <a:gd name="connsiteX312" fmla="*/ 83147 w 144760"/>
                <a:gd name="connsiteY312" fmla="*/ 29410 h 168890"/>
                <a:gd name="connsiteX313" fmla="*/ 68468 w 144760"/>
                <a:gd name="connsiteY313" fmla="*/ 38402 h 168890"/>
                <a:gd name="connsiteX314" fmla="*/ 63423 w 144760"/>
                <a:gd name="connsiteY314" fmla="*/ 44708 h 168890"/>
                <a:gd name="connsiteX315" fmla="*/ 68468 w 144760"/>
                <a:gd name="connsiteY315" fmla="*/ 53044 h 168890"/>
                <a:gd name="connsiteX316" fmla="*/ 76665 w 144760"/>
                <a:gd name="connsiteY316" fmla="*/ 52211 h 168890"/>
                <a:gd name="connsiteX317" fmla="*/ 88160 w 144760"/>
                <a:gd name="connsiteY317" fmla="*/ 28218 h 168890"/>
                <a:gd name="connsiteX318" fmla="*/ 91105 w 144760"/>
                <a:gd name="connsiteY318" fmla="*/ 27588 h 168890"/>
                <a:gd name="connsiteX319" fmla="*/ 91105 w 144760"/>
                <a:gd name="connsiteY319" fmla="*/ 17751 h 168890"/>
                <a:gd name="connsiteX320" fmla="*/ 87322 w 144760"/>
                <a:gd name="connsiteY320" fmla="*/ 2094 h 168890"/>
                <a:gd name="connsiteX321" fmla="*/ 91490 w 144760"/>
                <a:gd name="connsiteY321" fmla="*/ 6659 h 168890"/>
                <a:gd name="connsiteX322" fmla="*/ 96106 w 144760"/>
                <a:gd name="connsiteY322" fmla="*/ 3109 h 168890"/>
                <a:gd name="connsiteX323" fmla="*/ 99057 w 144760"/>
                <a:gd name="connsiteY323" fmla="*/ 14768 h 168890"/>
                <a:gd name="connsiteX324" fmla="*/ 95078 w 144760"/>
                <a:gd name="connsiteY324" fmla="*/ 25633 h 168890"/>
                <a:gd name="connsiteX325" fmla="*/ 108692 w 144760"/>
                <a:gd name="connsiteY325" fmla="*/ 21313 h 168890"/>
                <a:gd name="connsiteX326" fmla="*/ 112078 w 144760"/>
                <a:gd name="connsiteY326" fmla="*/ 8563 h 168890"/>
                <a:gd name="connsiteX327" fmla="*/ 114953 w 144760"/>
                <a:gd name="connsiteY327" fmla="*/ 14175 h 168890"/>
                <a:gd name="connsiteX328" fmla="*/ 116214 w 144760"/>
                <a:gd name="connsiteY328" fmla="*/ 19850 h 168890"/>
                <a:gd name="connsiteX329" fmla="*/ 118957 w 144760"/>
                <a:gd name="connsiteY329" fmla="*/ 18816 h 168890"/>
                <a:gd name="connsiteX330" fmla="*/ 123794 w 144760"/>
                <a:gd name="connsiteY330" fmla="*/ 6659 h 168890"/>
                <a:gd name="connsiteX331" fmla="*/ 126947 w 144760"/>
                <a:gd name="connsiteY331" fmla="*/ 0 h 168890"/>
                <a:gd name="connsiteX332" fmla="*/ 130100 w 144760"/>
                <a:gd name="connsiteY332" fmla="*/ 3556 h 168890"/>
                <a:gd name="connsiteX333" fmla="*/ 135340 w 144760"/>
                <a:gd name="connsiteY333" fmla="*/ 202 h 168890"/>
                <a:gd name="connsiteX334" fmla="*/ 136784 w 144760"/>
                <a:gd name="connsiteY334" fmla="*/ 6659 h 168890"/>
                <a:gd name="connsiteX335" fmla="*/ 141639 w 144760"/>
                <a:gd name="connsiteY335" fmla="*/ 6463 h 168890"/>
                <a:gd name="connsiteX336" fmla="*/ 136784 w 144760"/>
                <a:gd name="connsiteY336" fmla="*/ 13583 h 168890"/>
                <a:gd name="connsiteX337" fmla="*/ 122520 w 144760"/>
                <a:gd name="connsiteY337" fmla="*/ 21950 h 168890"/>
                <a:gd name="connsiteX338" fmla="*/ 117350 w 144760"/>
                <a:gd name="connsiteY338" fmla="*/ 26516 h 168890"/>
                <a:gd name="connsiteX339" fmla="*/ 119008 w 144760"/>
                <a:gd name="connsiteY339" fmla="*/ 29820 h 168890"/>
                <a:gd name="connsiteX340" fmla="*/ 130308 w 144760"/>
                <a:gd name="connsiteY340" fmla="*/ 24826 h 168890"/>
                <a:gd name="connsiteX341" fmla="*/ 129444 w 144760"/>
                <a:gd name="connsiteY341" fmla="*/ 32393 h 168890"/>
                <a:gd name="connsiteX342" fmla="*/ 137213 w 144760"/>
                <a:gd name="connsiteY342" fmla="*/ 33401 h 168890"/>
                <a:gd name="connsiteX343" fmla="*/ 129444 w 144760"/>
                <a:gd name="connsiteY343" fmla="*/ 41170 h 168890"/>
                <a:gd name="connsiteX344" fmla="*/ 127161 w 144760"/>
                <a:gd name="connsiteY344" fmla="*/ 43491 h 168890"/>
                <a:gd name="connsiteX345" fmla="*/ 122520 w 144760"/>
                <a:gd name="connsiteY345" fmla="*/ 45944 h 168890"/>
                <a:gd name="connsiteX346" fmla="*/ 118737 w 144760"/>
                <a:gd name="connsiteY346" fmla="*/ 42160 h 168890"/>
                <a:gd name="connsiteX347" fmla="*/ 111012 w 144760"/>
                <a:gd name="connsiteY347" fmla="*/ 43238 h 168890"/>
                <a:gd name="connsiteX348" fmla="*/ 111239 w 144760"/>
                <a:gd name="connsiteY348" fmla="*/ 39083 h 168890"/>
                <a:gd name="connsiteX349" fmla="*/ 110426 w 144760"/>
                <a:gd name="connsiteY349" fmla="*/ 38206 h 168890"/>
                <a:gd name="connsiteX350" fmla="*/ 111239 w 144760"/>
                <a:gd name="connsiteY350" fmla="*/ 39083 h 168890"/>
                <a:gd name="connsiteX351" fmla="*/ 103906 w 144760"/>
                <a:gd name="connsiteY351" fmla="*/ 42810 h 168890"/>
                <a:gd name="connsiteX352" fmla="*/ 104959 w 144760"/>
                <a:gd name="connsiteY352" fmla="*/ 49702 h 168890"/>
                <a:gd name="connsiteX353" fmla="*/ 111838 w 144760"/>
                <a:gd name="connsiteY353" fmla="*/ 51594 h 168890"/>
                <a:gd name="connsiteX354" fmla="*/ 112116 w 144760"/>
                <a:gd name="connsiteY354" fmla="*/ 59532 h 168890"/>
                <a:gd name="connsiteX355" fmla="*/ 105558 w 144760"/>
                <a:gd name="connsiteY355" fmla="*/ 57426 h 168890"/>
                <a:gd name="connsiteX356" fmla="*/ 96339 w 144760"/>
                <a:gd name="connsiteY356" fmla="*/ 67068 h 168890"/>
                <a:gd name="connsiteX357" fmla="*/ 93621 w 144760"/>
                <a:gd name="connsiteY357" fmla="*/ 52659 h 168890"/>
                <a:gd name="connsiteX358" fmla="*/ 81848 w 144760"/>
                <a:gd name="connsiteY358" fmla="*/ 70189 h 168890"/>
                <a:gd name="connsiteX359" fmla="*/ 84850 w 144760"/>
                <a:gd name="connsiteY359" fmla="*/ 70820 h 168890"/>
                <a:gd name="connsiteX360" fmla="*/ 83784 w 144760"/>
                <a:gd name="connsiteY360" fmla="*/ 76444 h 168890"/>
                <a:gd name="connsiteX361" fmla="*/ 95305 w 144760"/>
                <a:gd name="connsiteY361" fmla="*/ 73922 h 168890"/>
                <a:gd name="connsiteX362" fmla="*/ 105343 w 144760"/>
                <a:gd name="connsiteY362" fmla="*/ 71204 h 168890"/>
                <a:gd name="connsiteX363" fmla="*/ 108049 w 144760"/>
                <a:gd name="connsiteY363" fmla="*/ 62811 h 168890"/>
                <a:gd name="connsiteX364" fmla="*/ 111201 w 144760"/>
                <a:gd name="connsiteY364" fmla="*/ 62610 h 168890"/>
                <a:gd name="connsiteX365" fmla="*/ 111422 w 144760"/>
                <a:gd name="connsiteY365" fmla="*/ 67263 h 168890"/>
                <a:gd name="connsiteX366" fmla="*/ 117305 w 144760"/>
                <a:gd name="connsiteY366" fmla="*/ 63480 h 168890"/>
                <a:gd name="connsiteX367" fmla="*/ 122098 w 144760"/>
                <a:gd name="connsiteY367" fmla="*/ 53201 h 168890"/>
                <a:gd name="connsiteX368" fmla="*/ 125881 w 144760"/>
                <a:gd name="connsiteY368" fmla="*/ 48825 h 168890"/>
                <a:gd name="connsiteX369" fmla="*/ 127325 w 144760"/>
                <a:gd name="connsiteY369" fmla="*/ 55762 h 168890"/>
                <a:gd name="connsiteX370" fmla="*/ 135100 w 144760"/>
                <a:gd name="connsiteY370" fmla="*/ 55131 h 168890"/>
                <a:gd name="connsiteX371" fmla="*/ 133208 w 144760"/>
                <a:gd name="connsiteY371" fmla="*/ 61399 h 168890"/>
                <a:gd name="connsiteX372" fmla="*/ 137402 w 144760"/>
                <a:gd name="connsiteY372" fmla="*/ 64312 h 168890"/>
                <a:gd name="connsiteX373" fmla="*/ 120628 w 144760"/>
                <a:gd name="connsiteY373" fmla="*/ 68266 h 168890"/>
                <a:gd name="connsiteX374" fmla="*/ 112236 w 144760"/>
                <a:gd name="connsiteY374" fmla="*/ 72049 h 168890"/>
                <a:gd name="connsiteX375" fmla="*/ 120433 w 144760"/>
                <a:gd name="connsiteY375" fmla="*/ 70788 h 168890"/>
                <a:gd name="connsiteX376" fmla="*/ 120433 w 144760"/>
                <a:gd name="connsiteY376" fmla="*/ 73941 h 168890"/>
                <a:gd name="connsiteX377" fmla="*/ 122785 w 144760"/>
                <a:gd name="connsiteY377" fmla="*/ 73941 h 168890"/>
                <a:gd name="connsiteX378" fmla="*/ 139716 w 144760"/>
                <a:gd name="connsiteY378" fmla="*/ 76463 h 168890"/>
                <a:gd name="connsiteX379" fmla="*/ 144761 w 144760"/>
                <a:gd name="connsiteY379" fmla="*/ 77094 h 168890"/>
                <a:gd name="connsiteX380" fmla="*/ 142238 w 144760"/>
                <a:gd name="connsiteY380" fmla="*/ 81268 h 168890"/>
                <a:gd name="connsiteX381" fmla="*/ 144761 w 144760"/>
                <a:gd name="connsiteY381" fmla="*/ 87353 h 168890"/>
                <a:gd name="connsiteX382" fmla="*/ 139085 w 144760"/>
                <a:gd name="connsiteY382" fmla="*/ 87561 h 168890"/>
                <a:gd name="connsiteX383" fmla="*/ 138650 w 144760"/>
                <a:gd name="connsiteY383" fmla="*/ 93237 h 168890"/>
                <a:gd name="connsiteX384" fmla="*/ 133833 w 144760"/>
                <a:gd name="connsiteY384" fmla="*/ 88413 h 168890"/>
                <a:gd name="connsiteX385" fmla="*/ 122123 w 144760"/>
                <a:gd name="connsiteY385" fmla="*/ 78834 h 168890"/>
                <a:gd name="connsiteX386" fmla="*/ 119380 w 144760"/>
                <a:gd name="connsiteY386" fmla="*/ 77914 h 168890"/>
                <a:gd name="connsiteX387" fmla="*/ 114569 w 144760"/>
                <a:gd name="connsiteY387" fmla="*/ 80852 h 168890"/>
                <a:gd name="connsiteX388" fmla="*/ 119153 w 144760"/>
                <a:gd name="connsiteY388" fmla="*/ 83955 h 168890"/>
                <a:gd name="connsiteX389" fmla="*/ 115849 w 144760"/>
                <a:gd name="connsiteY389" fmla="*/ 88999 h 168890"/>
                <a:gd name="connsiteX390" fmla="*/ 99277 w 144760"/>
                <a:gd name="connsiteY390" fmla="*/ 86893 h 168890"/>
                <a:gd name="connsiteX391" fmla="*/ 107229 w 144760"/>
                <a:gd name="connsiteY391" fmla="*/ 92335 h 168890"/>
                <a:gd name="connsiteX392" fmla="*/ 118314 w 144760"/>
                <a:gd name="connsiteY392" fmla="*/ 100703 h 168890"/>
                <a:gd name="connsiteX393" fmla="*/ 119153 w 144760"/>
                <a:gd name="connsiteY393" fmla="*/ 101964 h 168890"/>
                <a:gd name="connsiteX394" fmla="*/ 128195 w 144760"/>
                <a:gd name="connsiteY394" fmla="*/ 114531 h 168890"/>
                <a:gd name="connsiteX395" fmla="*/ 117911 w 144760"/>
                <a:gd name="connsiteY395" fmla="*/ 104927 h 168890"/>
                <a:gd name="connsiteX396" fmla="*/ 116441 w 144760"/>
                <a:gd name="connsiteY396" fmla="*/ 105936 h 168890"/>
                <a:gd name="connsiteX397" fmla="*/ 116877 w 144760"/>
                <a:gd name="connsiteY397" fmla="*/ 108831 h 168890"/>
                <a:gd name="connsiteX398" fmla="*/ 113724 w 144760"/>
                <a:gd name="connsiteY398" fmla="*/ 128088 h 168890"/>
                <a:gd name="connsiteX399" fmla="*/ 109070 w 144760"/>
                <a:gd name="connsiteY399" fmla="*/ 120522 h 168890"/>
                <a:gd name="connsiteX400" fmla="*/ 100728 w 144760"/>
                <a:gd name="connsiteY400" fmla="*/ 121783 h 168890"/>
                <a:gd name="connsiteX401" fmla="*/ 112898 w 144760"/>
                <a:gd name="connsiteY401" fmla="*/ 110287 h 168890"/>
                <a:gd name="connsiteX402" fmla="*/ 113099 w 144760"/>
                <a:gd name="connsiteY402" fmla="*/ 108017 h 168890"/>
                <a:gd name="connsiteX403" fmla="*/ 106794 w 144760"/>
                <a:gd name="connsiteY403" fmla="*/ 111170 h 168890"/>
                <a:gd name="connsiteX404" fmla="*/ 99038 w 144760"/>
                <a:gd name="connsiteY404" fmla="*/ 106126 h 168890"/>
                <a:gd name="connsiteX405" fmla="*/ 110388 w 144760"/>
                <a:gd name="connsiteY405" fmla="*/ 100513 h 168890"/>
                <a:gd name="connsiteX406" fmla="*/ 85657 w 144760"/>
                <a:gd name="connsiteY406" fmla="*/ 102594 h 168890"/>
                <a:gd name="connsiteX407" fmla="*/ 83135 w 144760"/>
                <a:gd name="connsiteY407" fmla="*/ 104656 h 168890"/>
                <a:gd name="connsiteX408" fmla="*/ 81678 w 144760"/>
                <a:gd name="connsiteY408" fmla="*/ 120345 h 168890"/>
                <a:gd name="connsiteX409" fmla="*/ 84074 w 144760"/>
                <a:gd name="connsiteY409" fmla="*/ 134331 h 168890"/>
                <a:gd name="connsiteX410" fmla="*/ 86905 w 144760"/>
                <a:gd name="connsiteY410" fmla="*/ 144893 h 1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</a:cxnLst>
              <a:rect l="l" t="t" r="r" b="b"/>
              <a:pathLst>
                <a:path w="144760" h="168890">
                  <a:moveTo>
                    <a:pt x="133410" y="154131"/>
                  </a:moveTo>
                  <a:cubicBezTo>
                    <a:pt x="134278" y="154023"/>
                    <a:pt x="135127" y="153796"/>
                    <a:pt x="135932" y="153456"/>
                  </a:cubicBezTo>
                  <a:cubicBezTo>
                    <a:pt x="137824" y="149856"/>
                    <a:pt x="129148" y="144906"/>
                    <a:pt x="129148" y="144906"/>
                  </a:cubicBezTo>
                  <a:cubicBezTo>
                    <a:pt x="129148" y="144906"/>
                    <a:pt x="127306" y="145795"/>
                    <a:pt x="126625" y="146091"/>
                  </a:cubicBezTo>
                  <a:cubicBezTo>
                    <a:pt x="124254" y="146936"/>
                    <a:pt x="133341" y="154131"/>
                    <a:pt x="133442" y="154131"/>
                  </a:cubicBezTo>
                  <a:moveTo>
                    <a:pt x="98514" y="153702"/>
                  </a:moveTo>
                  <a:cubicBezTo>
                    <a:pt x="98514" y="153702"/>
                    <a:pt x="97581" y="158974"/>
                    <a:pt x="100715" y="161963"/>
                  </a:cubicBezTo>
                  <a:cubicBezTo>
                    <a:pt x="111971" y="167997"/>
                    <a:pt x="125049" y="168395"/>
                    <a:pt x="134634" y="162694"/>
                  </a:cubicBezTo>
                  <a:cubicBezTo>
                    <a:pt x="135233" y="160746"/>
                    <a:pt x="136216" y="157946"/>
                    <a:pt x="136361" y="155878"/>
                  </a:cubicBezTo>
                  <a:cubicBezTo>
                    <a:pt x="125843" y="160702"/>
                    <a:pt x="107866" y="157492"/>
                    <a:pt x="98527" y="153702"/>
                  </a:cubicBezTo>
                  <a:moveTo>
                    <a:pt x="12561" y="155682"/>
                  </a:moveTo>
                  <a:cubicBezTo>
                    <a:pt x="12731" y="158526"/>
                    <a:pt x="13305" y="161357"/>
                    <a:pt x="15676" y="163401"/>
                  </a:cubicBezTo>
                  <a:cubicBezTo>
                    <a:pt x="25526" y="167815"/>
                    <a:pt x="38421" y="166169"/>
                    <a:pt x="47728" y="162398"/>
                  </a:cubicBezTo>
                  <a:cubicBezTo>
                    <a:pt x="51171" y="161074"/>
                    <a:pt x="50509" y="158753"/>
                    <a:pt x="50433" y="153444"/>
                  </a:cubicBezTo>
                  <a:cubicBezTo>
                    <a:pt x="39316" y="158539"/>
                    <a:pt x="24170" y="160115"/>
                    <a:pt x="12561" y="155682"/>
                  </a:cubicBezTo>
                  <a:moveTo>
                    <a:pt x="99290" y="151432"/>
                  </a:moveTo>
                  <a:cubicBezTo>
                    <a:pt x="99504" y="151886"/>
                    <a:pt x="101276" y="152498"/>
                    <a:pt x="102663" y="152662"/>
                  </a:cubicBezTo>
                  <a:cubicBezTo>
                    <a:pt x="104038" y="152498"/>
                    <a:pt x="102897" y="147485"/>
                    <a:pt x="103092" y="146438"/>
                  </a:cubicBezTo>
                  <a:cubicBezTo>
                    <a:pt x="102916" y="146476"/>
                    <a:pt x="99309" y="147132"/>
                    <a:pt x="99309" y="151432"/>
                  </a:cubicBezTo>
                  <a:moveTo>
                    <a:pt x="45710" y="145883"/>
                  </a:moveTo>
                  <a:cubicBezTo>
                    <a:pt x="45710" y="145883"/>
                    <a:pt x="45710" y="152920"/>
                    <a:pt x="45635" y="152920"/>
                  </a:cubicBezTo>
                  <a:cubicBezTo>
                    <a:pt x="47211" y="152359"/>
                    <a:pt x="49847" y="151754"/>
                    <a:pt x="50049" y="150890"/>
                  </a:cubicBezTo>
                  <a:cubicBezTo>
                    <a:pt x="50332" y="149717"/>
                    <a:pt x="47526" y="146684"/>
                    <a:pt x="45685" y="145883"/>
                  </a:cubicBezTo>
                  <a:moveTo>
                    <a:pt x="18810" y="143689"/>
                  </a:moveTo>
                  <a:cubicBezTo>
                    <a:pt x="16527" y="146388"/>
                    <a:pt x="12775" y="148355"/>
                    <a:pt x="12416" y="152946"/>
                  </a:cubicBezTo>
                  <a:cubicBezTo>
                    <a:pt x="12340" y="154144"/>
                    <a:pt x="16830" y="154207"/>
                    <a:pt x="16925" y="154144"/>
                  </a:cubicBezTo>
                  <a:cubicBezTo>
                    <a:pt x="19649" y="152019"/>
                    <a:pt x="22202" y="151092"/>
                    <a:pt x="23319" y="146388"/>
                  </a:cubicBezTo>
                  <a:cubicBezTo>
                    <a:pt x="23092" y="144988"/>
                    <a:pt x="20254" y="143746"/>
                    <a:pt x="18810" y="143689"/>
                  </a:cubicBezTo>
                  <a:moveTo>
                    <a:pt x="46662" y="142774"/>
                  </a:moveTo>
                  <a:cubicBezTo>
                    <a:pt x="46700" y="144036"/>
                    <a:pt x="50055" y="146091"/>
                    <a:pt x="51511" y="148778"/>
                  </a:cubicBezTo>
                  <a:cubicBezTo>
                    <a:pt x="52394" y="150366"/>
                    <a:pt x="52830" y="152164"/>
                    <a:pt x="52773" y="153980"/>
                  </a:cubicBezTo>
                  <a:cubicBezTo>
                    <a:pt x="64634" y="159522"/>
                    <a:pt x="84232" y="161080"/>
                    <a:pt x="96282" y="154995"/>
                  </a:cubicBezTo>
                  <a:cubicBezTo>
                    <a:pt x="96433" y="149786"/>
                    <a:pt x="97802" y="146116"/>
                    <a:pt x="101875" y="144370"/>
                  </a:cubicBezTo>
                  <a:cubicBezTo>
                    <a:pt x="102462" y="143739"/>
                    <a:pt x="101503" y="142478"/>
                    <a:pt x="100513" y="142478"/>
                  </a:cubicBezTo>
                  <a:cubicBezTo>
                    <a:pt x="92177" y="145795"/>
                    <a:pt x="84270" y="149938"/>
                    <a:pt x="74376" y="149723"/>
                  </a:cubicBezTo>
                  <a:cubicBezTo>
                    <a:pt x="63612" y="150650"/>
                    <a:pt x="55907" y="143102"/>
                    <a:pt x="46662" y="142787"/>
                  </a:cubicBezTo>
                  <a:moveTo>
                    <a:pt x="127849" y="135756"/>
                  </a:moveTo>
                  <a:cubicBezTo>
                    <a:pt x="124109" y="136330"/>
                    <a:pt x="124696" y="142163"/>
                    <a:pt x="125131" y="144370"/>
                  </a:cubicBezTo>
                  <a:cubicBezTo>
                    <a:pt x="129545" y="141602"/>
                    <a:pt x="135516" y="140284"/>
                    <a:pt x="140265" y="141286"/>
                  </a:cubicBezTo>
                  <a:cubicBezTo>
                    <a:pt x="140510" y="141286"/>
                    <a:pt x="140555" y="137591"/>
                    <a:pt x="140555" y="135832"/>
                  </a:cubicBezTo>
                  <a:cubicBezTo>
                    <a:pt x="140555" y="135832"/>
                    <a:pt x="133574" y="133726"/>
                    <a:pt x="127849" y="135756"/>
                  </a:cubicBezTo>
                  <a:moveTo>
                    <a:pt x="7844" y="135340"/>
                  </a:moveTo>
                  <a:cubicBezTo>
                    <a:pt x="7794" y="137301"/>
                    <a:pt x="7586" y="139754"/>
                    <a:pt x="7939" y="141116"/>
                  </a:cubicBezTo>
                  <a:cubicBezTo>
                    <a:pt x="13267" y="140530"/>
                    <a:pt x="20765" y="141337"/>
                    <a:pt x="23602" y="143746"/>
                  </a:cubicBezTo>
                  <a:lnTo>
                    <a:pt x="23136" y="137888"/>
                  </a:lnTo>
                  <a:cubicBezTo>
                    <a:pt x="20166" y="132931"/>
                    <a:pt x="12958" y="134602"/>
                    <a:pt x="7844" y="135365"/>
                  </a:cubicBezTo>
                  <a:moveTo>
                    <a:pt x="62862" y="118214"/>
                  </a:moveTo>
                  <a:lnTo>
                    <a:pt x="62862" y="120736"/>
                  </a:lnTo>
                  <a:cubicBezTo>
                    <a:pt x="65472" y="127868"/>
                    <a:pt x="73991" y="125648"/>
                    <a:pt x="79887" y="127458"/>
                  </a:cubicBezTo>
                  <a:cubicBezTo>
                    <a:pt x="81501" y="128088"/>
                    <a:pt x="83166" y="130213"/>
                    <a:pt x="84427" y="131386"/>
                  </a:cubicBezTo>
                  <a:cubicBezTo>
                    <a:pt x="84780" y="117318"/>
                    <a:pt x="69413" y="123864"/>
                    <a:pt x="62843" y="118188"/>
                  </a:cubicBezTo>
                  <a:moveTo>
                    <a:pt x="64735" y="115143"/>
                  </a:moveTo>
                  <a:lnTo>
                    <a:pt x="63877" y="116051"/>
                  </a:lnTo>
                  <a:lnTo>
                    <a:pt x="64735" y="116732"/>
                  </a:lnTo>
                  <a:lnTo>
                    <a:pt x="64735" y="115117"/>
                  </a:lnTo>
                  <a:close/>
                  <a:moveTo>
                    <a:pt x="48630" y="98584"/>
                  </a:moveTo>
                  <a:cubicBezTo>
                    <a:pt x="47842" y="100167"/>
                    <a:pt x="49998" y="102153"/>
                    <a:pt x="50629" y="103950"/>
                  </a:cubicBezTo>
                  <a:cubicBezTo>
                    <a:pt x="53189" y="113781"/>
                    <a:pt x="39909" y="115414"/>
                    <a:pt x="34795" y="120534"/>
                  </a:cubicBezTo>
                  <a:cubicBezTo>
                    <a:pt x="32815" y="122665"/>
                    <a:pt x="31642" y="125263"/>
                    <a:pt x="32014" y="128196"/>
                  </a:cubicBezTo>
                  <a:cubicBezTo>
                    <a:pt x="32923" y="130323"/>
                    <a:pt x="34866" y="131830"/>
                    <a:pt x="37153" y="132181"/>
                  </a:cubicBezTo>
                  <a:cubicBezTo>
                    <a:pt x="39928" y="131733"/>
                    <a:pt x="42910" y="131140"/>
                    <a:pt x="44878" y="128795"/>
                  </a:cubicBezTo>
                  <a:cubicBezTo>
                    <a:pt x="45508" y="127603"/>
                    <a:pt x="44878" y="125825"/>
                    <a:pt x="43705" y="125459"/>
                  </a:cubicBezTo>
                  <a:cubicBezTo>
                    <a:pt x="41347" y="127250"/>
                    <a:pt x="39146" y="129242"/>
                    <a:pt x="35955" y="128795"/>
                  </a:cubicBezTo>
                  <a:cubicBezTo>
                    <a:pt x="35009" y="128650"/>
                    <a:pt x="33811" y="127855"/>
                    <a:pt x="33988" y="126651"/>
                  </a:cubicBezTo>
                  <a:cubicBezTo>
                    <a:pt x="37380" y="120345"/>
                    <a:pt x="45288" y="119532"/>
                    <a:pt x="50206" y="114209"/>
                  </a:cubicBezTo>
                  <a:cubicBezTo>
                    <a:pt x="52621" y="111288"/>
                    <a:pt x="53575" y="107426"/>
                    <a:pt x="52798" y="103717"/>
                  </a:cubicBezTo>
                  <a:cubicBezTo>
                    <a:pt x="51814" y="101964"/>
                    <a:pt x="51625" y="98218"/>
                    <a:pt x="48630" y="98584"/>
                  </a:cubicBezTo>
                  <a:moveTo>
                    <a:pt x="36378" y="96446"/>
                  </a:moveTo>
                  <a:cubicBezTo>
                    <a:pt x="34417" y="98584"/>
                    <a:pt x="33225" y="101560"/>
                    <a:pt x="33988" y="104707"/>
                  </a:cubicBezTo>
                  <a:cubicBezTo>
                    <a:pt x="34795" y="105861"/>
                    <a:pt x="35009" y="108099"/>
                    <a:pt x="36554" y="108257"/>
                  </a:cubicBezTo>
                  <a:cubicBezTo>
                    <a:pt x="43491" y="107040"/>
                    <a:pt x="36788" y="101756"/>
                    <a:pt x="37752" y="97979"/>
                  </a:cubicBezTo>
                  <a:cubicBezTo>
                    <a:pt x="37967" y="96642"/>
                    <a:pt x="39146" y="94990"/>
                    <a:pt x="40729" y="94674"/>
                  </a:cubicBezTo>
                  <a:cubicBezTo>
                    <a:pt x="38944" y="94870"/>
                    <a:pt x="37380" y="95267"/>
                    <a:pt x="36378" y="96446"/>
                  </a:cubicBezTo>
                  <a:moveTo>
                    <a:pt x="109808" y="94088"/>
                  </a:moveTo>
                  <a:cubicBezTo>
                    <a:pt x="101863" y="95853"/>
                    <a:pt x="93760" y="100570"/>
                    <a:pt x="85443" y="97619"/>
                  </a:cubicBezTo>
                  <a:cubicBezTo>
                    <a:pt x="84856" y="99006"/>
                    <a:pt x="85651" y="100394"/>
                    <a:pt x="86653" y="101169"/>
                  </a:cubicBezTo>
                  <a:cubicBezTo>
                    <a:pt x="95355" y="104707"/>
                    <a:pt x="103817" y="99795"/>
                    <a:pt x="112160" y="97979"/>
                  </a:cubicBezTo>
                  <a:cubicBezTo>
                    <a:pt x="113125" y="98259"/>
                    <a:pt x="113773" y="99163"/>
                    <a:pt x="113730" y="100167"/>
                  </a:cubicBezTo>
                  <a:cubicBezTo>
                    <a:pt x="111561" y="104146"/>
                    <a:pt x="106794" y="105123"/>
                    <a:pt x="102890" y="106472"/>
                  </a:cubicBezTo>
                  <a:cubicBezTo>
                    <a:pt x="102663" y="107317"/>
                    <a:pt x="103439" y="107481"/>
                    <a:pt x="103817" y="108099"/>
                  </a:cubicBezTo>
                  <a:cubicBezTo>
                    <a:pt x="107008" y="110445"/>
                    <a:pt x="109966" y="106725"/>
                    <a:pt x="112753" y="105123"/>
                  </a:cubicBezTo>
                  <a:cubicBezTo>
                    <a:pt x="115306" y="102777"/>
                    <a:pt x="117898" y="100167"/>
                    <a:pt x="117097" y="96774"/>
                  </a:cubicBezTo>
                  <a:cubicBezTo>
                    <a:pt x="115704" y="94088"/>
                    <a:pt x="112545" y="94252"/>
                    <a:pt x="109808" y="94088"/>
                  </a:cubicBezTo>
                  <a:moveTo>
                    <a:pt x="84856" y="93224"/>
                  </a:moveTo>
                  <a:cubicBezTo>
                    <a:pt x="84062" y="94870"/>
                    <a:pt x="86048" y="94990"/>
                    <a:pt x="87019" y="95431"/>
                  </a:cubicBezTo>
                  <a:cubicBezTo>
                    <a:pt x="91187" y="96642"/>
                    <a:pt x="96944" y="96446"/>
                    <a:pt x="100097" y="93810"/>
                  </a:cubicBezTo>
                  <a:cubicBezTo>
                    <a:pt x="95935" y="91099"/>
                    <a:pt x="89031" y="90746"/>
                    <a:pt x="84856" y="93224"/>
                  </a:cubicBezTo>
                  <a:moveTo>
                    <a:pt x="41498" y="84560"/>
                  </a:moveTo>
                  <a:cubicBezTo>
                    <a:pt x="42292" y="85190"/>
                    <a:pt x="42910" y="86162"/>
                    <a:pt x="43882" y="85771"/>
                  </a:cubicBezTo>
                  <a:cubicBezTo>
                    <a:pt x="44291" y="85190"/>
                    <a:pt x="45080" y="84989"/>
                    <a:pt x="44878" y="84396"/>
                  </a:cubicBezTo>
                  <a:cubicBezTo>
                    <a:pt x="44487" y="82378"/>
                    <a:pt x="41914" y="82637"/>
                    <a:pt x="41498" y="84560"/>
                  </a:cubicBezTo>
                  <a:moveTo>
                    <a:pt x="63467" y="80865"/>
                  </a:moveTo>
                  <a:cubicBezTo>
                    <a:pt x="62837" y="82965"/>
                    <a:pt x="63291" y="85575"/>
                    <a:pt x="63877" y="87543"/>
                  </a:cubicBezTo>
                  <a:cubicBezTo>
                    <a:pt x="67660" y="95595"/>
                    <a:pt x="76148" y="97001"/>
                    <a:pt x="82876" y="100154"/>
                  </a:cubicBezTo>
                  <a:cubicBezTo>
                    <a:pt x="83286" y="99782"/>
                    <a:pt x="83286" y="99170"/>
                    <a:pt x="83469" y="98571"/>
                  </a:cubicBezTo>
                  <a:cubicBezTo>
                    <a:pt x="81092" y="88709"/>
                    <a:pt x="69205" y="86937"/>
                    <a:pt x="63467" y="80852"/>
                  </a:cubicBezTo>
                  <a:moveTo>
                    <a:pt x="104807" y="80266"/>
                  </a:moveTo>
                  <a:cubicBezTo>
                    <a:pt x="103817" y="80581"/>
                    <a:pt x="102064" y="80423"/>
                    <a:pt x="102449" y="82038"/>
                  </a:cubicBezTo>
                  <a:cubicBezTo>
                    <a:pt x="105835" y="83210"/>
                    <a:pt x="109562" y="83961"/>
                    <a:pt x="112753" y="85563"/>
                  </a:cubicBezTo>
                  <a:cubicBezTo>
                    <a:pt x="114127" y="86149"/>
                    <a:pt x="116883" y="87334"/>
                    <a:pt x="116883" y="84547"/>
                  </a:cubicBezTo>
                  <a:cubicBezTo>
                    <a:pt x="113327" y="82038"/>
                    <a:pt x="109150" y="80557"/>
                    <a:pt x="104807" y="80266"/>
                  </a:cubicBezTo>
                  <a:moveTo>
                    <a:pt x="36378" y="80852"/>
                  </a:moveTo>
                  <a:cubicBezTo>
                    <a:pt x="35590" y="81603"/>
                    <a:pt x="35955" y="83210"/>
                    <a:pt x="36378" y="83961"/>
                  </a:cubicBezTo>
                  <a:cubicBezTo>
                    <a:pt x="34581" y="87530"/>
                    <a:pt x="37570" y="90267"/>
                    <a:pt x="39928" y="92032"/>
                  </a:cubicBezTo>
                  <a:cubicBezTo>
                    <a:pt x="43509" y="92896"/>
                    <a:pt x="47060" y="92896"/>
                    <a:pt x="49626" y="90525"/>
                  </a:cubicBezTo>
                  <a:cubicBezTo>
                    <a:pt x="48995" y="88980"/>
                    <a:pt x="48270" y="87215"/>
                    <a:pt x="46650" y="86193"/>
                  </a:cubicBezTo>
                  <a:cubicBezTo>
                    <a:pt x="43497" y="90159"/>
                    <a:pt x="39928" y="85222"/>
                    <a:pt x="37153" y="84005"/>
                  </a:cubicBezTo>
                  <a:cubicBezTo>
                    <a:pt x="37570" y="83841"/>
                    <a:pt x="37752" y="82996"/>
                    <a:pt x="38364" y="83425"/>
                  </a:cubicBezTo>
                  <a:cubicBezTo>
                    <a:pt x="39316" y="82996"/>
                    <a:pt x="41347" y="82410"/>
                    <a:pt x="41113" y="80903"/>
                  </a:cubicBezTo>
                  <a:cubicBezTo>
                    <a:pt x="39531" y="79307"/>
                    <a:pt x="37960" y="79307"/>
                    <a:pt x="36378" y="80903"/>
                  </a:cubicBezTo>
                  <a:moveTo>
                    <a:pt x="86193" y="79307"/>
                  </a:moveTo>
                  <a:cubicBezTo>
                    <a:pt x="85007" y="80316"/>
                    <a:pt x="82864" y="80903"/>
                    <a:pt x="83456" y="82838"/>
                  </a:cubicBezTo>
                  <a:cubicBezTo>
                    <a:pt x="85808" y="82252"/>
                    <a:pt x="88387" y="81224"/>
                    <a:pt x="89762" y="79307"/>
                  </a:cubicBezTo>
                  <a:cubicBezTo>
                    <a:pt x="88747" y="78860"/>
                    <a:pt x="87240" y="79143"/>
                    <a:pt x="86174" y="79307"/>
                  </a:cubicBezTo>
                  <a:moveTo>
                    <a:pt x="89548" y="76734"/>
                  </a:moveTo>
                  <a:cubicBezTo>
                    <a:pt x="93728" y="77365"/>
                    <a:pt x="96251" y="81085"/>
                    <a:pt x="97064" y="84818"/>
                  </a:cubicBezTo>
                  <a:cubicBezTo>
                    <a:pt x="98060" y="84188"/>
                    <a:pt x="99473" y="84434"/>
                    <a:pt x="100261" y="83261"/>
                  </a:cubicBezTo>
                  <a:cubicBezTo>
                    <a:pt x="100652" y="80903"/>
                    <a:pt x="99630" y="79143"/>
                    <a:pt x="98249" y="77535"/>
                  </a:cubicBezTo>
                  <a:cubicBezTo>
                    <a:pt x="96087" y="75763"/>
                    <a:pt x="91723" y="74559"/>
                    <a:pt x="89548" y="76734"/>
                  </a:cubicBezTo>
                  <a:moveTo>
                    <a:pt x="65636" y="74963"/>
                  </a:moveTo>
                  <a:cubicBezTo>
                    <a:pt x="64664" y="75492"/>
                    <a:pt x="64171" y="76612"/>
                    <a:pt x="64438" y="77687"/>
                  </a:cubicBezTo>
                  <a:cubicBezTo>
                    <a:pt x="64873" y="78544"/>
                    <a:pt x="65428" y="80316"/>
                    <a:pt x="66210" y="79736"/>
                  </a:cubicBezTo>
                  <a:cubicBezTo>
                    <a:pt x="66595" y="77939"/>
                    <a:pt x="66595" y="76123"/>
                    <a:pt x="65636" y="74963"/>
                  </a:cubicBezTo>
                  <a:moveTo>
                    <a:pt x="114714" y="74963"/>
                  </a:moveTo>
                  <a:cubicBezTo>
                    <a:pt x="108749" y="77687"/>
                    <a:pt x="104404" y="70624"/>
                    <a:pt x="99258" y="73771"/>
                  </a:cubicBezTo>
                  <a:cubicBezTo>
                    <a:pt x="104007" y="75915"/>
                    <a:pt x="108547" y="80316"/>
                    <a:pt x="114487" y="78122"/>
                  </a:cubicBezTo>
                  <a:cubicBezTo>
                    <a:pt x="115887" y="77334"/>
                    <a:pt x="118068" y="76331"/>
                    <a:pt x="117867" y="74155"/>
                  </a:cubicBezTo>
                  <a:lnTo>
                    <a:pt x="116851" y="74155"/>
                  </a:lnTo>
                  <a:lnTo>
                    <a:pt x="114764" y="74925"/>
                  </a:lnTo>
                  <a:close/>
                  <a:moveTo>
                    <a:pt x="39928" y="72756"/>
                  </a:moveTo>
                  <a:cubicBezTo>
                    <a:pt x="37406" y="73941"/>
                    <a:pt x="32992" y="75505"/>
                    <a:pt x="32992" y="78658"/>
                  </a:cubicBezTo>
                  <a:cubicBezTo>
                    <a:pt x="34391" y="81048"/>
                    <a:pt x="36352" y="78506"/>
                    <a:pt x="37727" y="77649"/>
                  </a:cubicBezTo>
                  <a:cubicBezTo>
                    <a:pt x="40880" y="74704"/>
                    <a:pt x="44462" y="77296"/>
                    <a:pt x="47816" y="78084"/>
                  </a:cubicBezTo>
                  <a:cubicBezTo>
                    <a:pt x="48245" y="76697"/>
                    <a:pt x="47034" y="75290"/>
                    <a:pt x="46252" y="74118"/>
                  </a:cubicBezTo>
                  <a:cubicBezTo>
                    <a:pt x="44657" y="72352"/>
                    <a:pt x="42267" y="72756"/>
                    <a:pt x="39903" y="72756"/>
                  </a:cubicBezTo>
                  <a:moveTo>
                    <a:pt x="91906" y="61519"/>
                  </a:moveTo>
                  <a:cubicBezTo>
                    <a:pt x="92360" y="62383"/>
                    <a:pt x="92360" y="64438"/>
                    <a:pt x="94018" y="64041"/>
                  </a:cubicBezTo>
                  <a:cubicBezTo>
                    <a:pt x="96541" y="61992"/>
                    <a:pt x="96541" y="58278"/>
                    <a:pt x="96118" y="55345"/>
                  </a:cubicBezTo>
                  <a:cubicBezTo>
                    <a:pt x="94018" y="56607"/>
                    <a:pt x="92146" y="59274"/>
                    <a:pt x="91906" y="61531"/>
                  </a:cubicBezTo>
                  <a:moveTo>
                    <a:pt x="106125" y="51196"/>
                  </a:moveTo>
                  <a:lnTo>
                    <a:pt x="105697" y="53416"/>
                  </a:lnTo>
                  <a:cubicBezTo>
                    <a:pt x="105488" y="57199"/>
                    <a:pt x="109373" y="56714"/>
                    <a:pt x="110741" y="57515"/>
                  </a:cubicBezTo>
                  <a:lnTo>
                    <a:pt x="110741" y="53416"/>
                  </a:lnTo>
                  <a:cubicBezTo>
                    <a:pt x="109518" y="51493"/>
                    <a:pt x="107904" y="51770"/>
                    <a:pt x="106106" y="51196"/>
                  </a:cubicBezTo>
                  <a:moveTo>
                    <a:pt x="93552" y="41775"/>
                  </a:moveTo>
                  <a:lnTo>
                    <a:pt x="93205" y="39152"/>
                  </a:lnTo>
                  <a:lnTo>
                    <a:pt x="92360" y="41775"/>
                  </a:lnTo>
                  <a:close/>
                  <a:moveTo>
                    <a:pt x="111025" y="33401"/>
                  </a:moveTo>
                  <a:lnTo>
                    <a:pt x="109808" y="35205"/>
                  </a:lnTo>
                  <a:cubicBezTo>
                    <a:pt x="110349" y="35482"/>
                    <a:pt x="110993" y="35470"/>
                    <a:pt x="111523" y="35173"/>
                  </a:cubicBezTo>
                  <a:lnTo>
                    <a:pt x="111025" y="33401"/>
                  </a:lnTo>
                  <a:close/>
                  <a:moveTo>
                    <a:pt x="115918" y="27644"/>
                  </a:moveTo>
                  <a:cubicBezTo>
                    <a:pt x="114525" y="28811"/>
                    <a:pt x="112538" y="31144"/>
                    <a:pt x="112444" y="32134"/>
                  </a:cubicBezTo>
                  <a:cubicBezTo>
                    <a:pt x="112538" y="33710"/>
                    <a:pt x="113755" y="38528"/>
                    <a:pt x="112967" y="41504"/>
                  </a:cubicBezTo>
                  <a:cubicBezTo>
                    <a:pt x="114373" y="42091"/>
                    <a:pt x="116196" y="41208"/>
                    <a:pt x="117381" y="40874"/>
                  </a:cubicBezTo>
                  <a:cubicBezTo>
                    <a:pt x="118831" y="36592"/>
                    <a:pt x="119361" y="30665"/>
                    <a:pt x="115899" y="27632"/>
                  </a:cubicBezTo>
                  <a:moveTo>
                    <a:pt x="38919" y="27108"/>
                  </a:moveTo>
                  <a:cubicBezTo>
                    <a:pt x="39903" y="29259"/>
                    <a:pt x="43125" y="29505"/>
                    <a:pt x="45521" y="30097"/>
                  </a:cubicBezTo>
                  <a:lnTo>
                    <a:pt x="44638" y="28578"/>
                  </a:lnTo>
                  <a:cubicBezTo>
                    <a:pt x="42992" y="26226"/>
                    <a:pt x="41422" y="25633"/>
                    <a:pt x="38919" y="27108"/>
                  </a:cubicBezTo>
                  <a:moveTo>
                    <a:pt x="102153" y="27348"/>
                  </a:moveTo>
                  <a:cubicBezTo>
                    <a:pt x="100966" y="29337"/>
                    <a:pt x="100942" y="31812"/>
                    <a:pt x="102090" y="33824"/>
                  </a:cubicBezTo>
                  <a:cubicBezTo>
                    <a:pt x="104188" y="32151"/>
                    <a:pt x="106091" y="30247"/>
                    <a:pt x="107765" y="28149"/>
                  </a:cubicBezTo>
                  <a:cubicBezTo>
                    <a:pt x="106794" y="26390"/>
                    <a:pt x="103893" y="24996"/>
                    <a:pt x="102128" y="27380"/>
                  </a:cubicBezTo>
                  <a:moveTo>
                    <a:pt x="102657" y="22448"/>
                  </a:moveTo>
                  <a:cubicBezTo>
                    <a:pt x="82063" y="31541"/>
                    <a:pt x="104795" y="50004"/>
                    <a:pt x="96238" y="65327"/>
                  </a:cubicBezTo>
                  <a:cubicBezTo>
                    <a:pt x="98290" y="65643"/>
                    <a:pt x="100338" y="64737"/>
                    <a:pt x="101484" y="63007"/>
                  </a:cubicBezTo>
                  <a:cubicBezTo>
                    <a:pt x="105652" y="53315"/>
                    <a:pt x="101976" y="42639"/>
                    <a:pt x="99712" y="33332"/>
                  </a:cubicBezTo>
                  <a:cubicBezTo>
                    <a:pt x="98886" y="30091"/>
                    <a:pt x="99208" y="28098"/>
                    <a:pt x="101705" y="25690"/>
                  </a:cubicBezTo>
                  <a:cubicBezTo>
                    <a:pt x="104227" y="23527"/>
                    <a:pt x="107721" y="25400"/>
                    <a:pt x="108925" y="27026"/>
                  </a:cubicBezTo>
                  <a:cubicBezTo>
                    <a:pt x="109556" y="26579"/>
                    <a:pt x="111681" y="24718"/>
                    <a:pt x="111681" y="23874"/>
                  </a:cubicBezTo>
                  <a:cubicBezTo>
                    <a:pt x="109392" y="22165"/>
                    <a:pt x="105804" y="21862"/>
                    <a:pt x="102657" y="22467"/>
                  </a:cubicBezTo>
                  <a:moveTo>
                    <a:pt x="32790" y="23218"/>
                  </a:moveTo>
                  <a:cubicBezTo>
                    <a:pt x="34555" y="29479"/>
                    <a:pt x="40785" y="23432"/>
                    <a:pt x="43251" y="25400"/>
                  </a:cubicBezTo>
                  <a:cubicBezTo>
                    <a:pt x="54935" y="35318"/>
                    <a:pt x="39650" y="46921"/>
                    <a:pt x="44014" y="59413"/>
                  </a:cubicBezTo>
                  <a:cubicBezTo>
                    <a:pt x="44901" y="61969"/>
                    <a:pt x="46762" y="64072"/>
                    <a:pt x="49191" y="65264"/>
                  </a:cubicBezTo>
                  <a:cubicBezTo>
                    <a:pt x="51997" y="66185"/>
                    <a:pt x="55843" y="65334"/>
                    <a:pt x="58196" y="63789"/>
                  </a:cubicBezTo>
                  <a:cubicBezTo>
                    <a:pt x="58599" y="62376"/>
                    <a:pt x="57111" y="61185"/>
                    <a:pt x="56096" y="59759"/>
                  </a:cubicBezTo>
                  <a:cubicBezTo>
                    <a:pt x="55131" y="60592"/>
                    <a:pt x="54135" y="61891"/>
                    <a:pt x="53372" y="62660"/>
                  </a:cubicBezTo>
                  <a:cubicBezTo>
                    <a:pt x="52369" y="64678"/>
                    <a:pt x="49809" y="64268"/>
                    <a:pt x="49393" y="62269"/>
                  </a:cubicBezTo>
                  <a:cubicBezTo>
                    <a:pt x="47842" y="49941"/>
                    <a:pt x="58013" y="34455"/>
                    <a:pt x="46732" y="24006"/>
                  </a:cubicBezTo>
                  <a:cubicBezTo>
                    <a:pt x="42671" y="20935"/>
                    <a:pt x="36952" y="21004"/>
                    <a:pt x="32790" y="23218"/>
                  </a:cubicBezTo>
                  <a:moveTo>
                    <a:pt x="86893" y="144918"/>
                  </a:moveTo>
                  <a:cubicBezTo>
                    <a:pt x="86994" y="145013"/>
                    <a:pt x="89415" y="144918"/>
                    <a:pt x="97764" y="140662"/>
                  </a:cubicBezTo>
                  <a:cubicBezTo>
                    <a:pt x="106497" y="136160"/>
                    <a:pt x="105331" y="153393"/>
                    <a:pt x="105331" y="153393"/>
                  </a:cubicBezTo>
                  <a:cubicBezTo>
                    <a:pt x="114556" y="157341"/>
                    <a:pt x="129381" y="156098"/>
                    <a:pt x="130554" y="155178"/>
                  </a:cubicBezTo>
                  <a:cubicBezTo>
                    <a:pt x="131727" y="154257"/>
                    <a:pt x="125692" y="150858"/>
                    <a:pt x="123756" y="147252"/>
                  </a:cubicBezTo>
                  <a:cubicBezTo>
                    <a:pt x="122073" y="144055"/>
                    <a:pt x="122337" y="137339"/>
                    <a:pt x="123756" y="135832"/>
                  </a:cubicBezTo>
                  <a:cubicBezTo>
                    <a:pt x="128996" y="130270"/>
                    <a:pt x="142352" y="134142"/>
                    <a:pt x="142352" y="134142"/>
                  </a:cubicBezTo>
                  <a:cubicBezTo>
                    <a:pt x="142787" y="135403"/>
                    <a:pt x="141973" y="143399"/>
                    <a:pt x="141973" y="143399"/>
                  </a:cubicBezTo>
                  <a:cubicBezTo>
                    <a:pt x="141128" y="142945"/>
                    <a:pt x="132010" y="142440"/>
                    <a:pt x="131165" y="144218"/>
                  </a:cubicBezTo>
                  <a:cubicBezTo>
                    <a:pt x="131165" y="144218"/>
                    <a:pt x="135579" y="145820"/>
                    <a:pt x="137370" y="149894"/>
                  </a:cubicBezTo>
                  <a:cubicBezTo>
                    <a:pt x="140025" y="155827"/>
                    <a:pt x="135478" y="164687"/>
                    <a:pt x="135478" y="164687"/>
                  </a:cubicBezTo>
                  <a:cubicBezTo>
                    <a:pt x="117658" y="174700"/>
                    <a:pt x="99309" y="163760"/>
                    <a:pt x="98590" y="163161"/>
                  </a:cubicBezTo>
                  <a:cubicBezTo>
                    <a:pt x="97695" y="162297"/>
                    <a:pt x="96383" y="157593"/>
                    <a:pt x="96383" y="157593"/>
                  </a:cubicBezTo>
                  <a:cubicBezTo>
                    <a:pt x="74836" y="166421"/>
                    <a:pt x="52640" y="156565"/>
                    <a:pt x="52640" y="156565"/>
                  </a:cubicBezTo>
                  <a:cubicBezTo>
                    <a:pt x="52845" y="158903"/>
                    <a:pt x="52225" y="161239"/>
                    <a:pt x="50887" y="163167"/>
                  </a:cubicBezTo>
                  <a:cubicBezTo>
                    <a:pt x="28250" y="173887"/>
                    <a:pt x="13381" y="164466"/>
                    <a:pt x="13381" y="164466"/>
                  </a:cubicBezTo>
                  <a:cubicBezTo>
                    <a:pt x="4843" y="150846"/>
                    <a:pt x="16811" y="143159"/>
                    <a:pt x="16811" y="143159"/>
                  </a:cubicBezTo>
                  <a:cubicBezTo>
                    <a:pt x="15090" y="142377"/>
                    <a:pt x="5864" y="142768"/>
                    <a:pt x="5864" y="142768"/>
                  </a:cubicBezTo>
                  <a:lnTo>
                    <a:pt x="5864" y="133940"/>
                  </a:lnTo>
                  <a:cubicBezTo>
                    <a:pt x="26175" y="129331"/>
                    <a:pt x="25154" y="137276"/>
                    <a:pt x="25355" y="144193"/>
                  </a:cubicBezTo>
                  <a:cubicBezTo>
                    <a:pt x="25557" y="151111"/>
                    <a:pt x="18419" y="155058"/>
                    <a:pt x="18419" y="155058"/>
                  </a:cubicBezTo>
                  <a:cubicBezTo>
                    <a:pt x="34120" y="158142"/>
                    <a:pt x="43434" y="153582"/>
                    <a:pt x="43434" y="153582"/>
                  </a:cubicBezTo>
                  <a:cubicBezTo>
                    <a:pt x="43434" y="153582"/>
                    <a:pt x="43333" y="151691"/>
                    <a:pt x="43560" y="143752"/>
                  </a:cubicBezTo>
                  <a:cubicBezTo>
                    <a:pt x="43787" y="135813"/>
                    <a:pt x="60327" y="144382"/>
                    <a:pt x="60327" y="144382"/>
                  </a:cubicBezTo>
                  <a:cubicBezTo>
                    <a:pt x="63902" y="141917"/>
                    <a:pt x="64110" y="126436"/>
                    <a:pt x="64110" y="126436"/>
                  </a:cubicBezTo>
                  <a:cubicBezTo>
                    <a:pt x="55762" y="117268"/>
                    <a:pt x="64520" y="112438"/>
                    <a:pt x="64520" y="112438"/>
                  </a:cubicBezTo>
                  <a:cubicBezTo>
                    <a:pt x="64943" y="99883"/>
                    <a:pt x="54059" y="99259"/>
                    <a:pt x="54059" y="99259"/>
                  </a:cubicBezTo>
                  <a:cubicBezTo>
                    <a:pt x="56379" y="110968"/>
                    <a:pt x="53428" y="112438"/>
                    <a:pt x="51732" y="115376"/>
                  </a:cubicBezTo>
                  <a:cubicBezTo>
                    <a:pt x="50036" y="118315"/>
                    <a:pt x="35180" y="125194"/>
                    <a:pt x="36062" y="127054"/>
                  </a:cubicBezTo>
                  <a:cubicBezTo>
                    <a:pt x="36945" y="128914"/>
                    <a:pt x="44436" y="122911"/>
                    <a:pt x="44436" y="122911"/>
                  </a:cubicBezTo>
                  <a:cubicBezTo>
                    <a:pt x="46959" y="125377"/>
                    <a:pt x="46719" y="129810"/>
                    <a:pt x="46719" y="129810"/>
                  </a:cubicBezTo>
                  <a:cubicBezTo>
                    <a:pt x="43781" y="135252"/>
                    <a:pt x="29738" y="136071"/>
                    <a:pt x="30576" y="126247"/>
                  </a:cubicBezTo>
                  <a:cubicBezTo>
                    <a:pt x="31497" y="115452"/>
                    <a:pt x="39594" y="117034"/>
                    <a:pt x="46511" y="111435"/>
                  </a:cubicBezTo>
                  <a:cubicBezTo>
                    <a:pt x="53428" y="105835"/>
                    <a:pt x="44619" y="99259"/>
                    <a:pt x="44619" y="99259"/>
                  </a:cubicBezTo>
                  <a:cubicBezTo>
                    <a:pt x="42961" y="99486"/>
                    <a:pt x="40205" y="101150"/>
                    <a:pt x="40205" y="101150"/>
                  </a:cubicBezTo>
                  <a:cubicBezTo>
                    <a:pt x="40432" y="103212"/>
                    <a:pt x="43144" y="106750"/>
                    <a:pt x="43144" y="106750"/>
                  </a:cubicBezTo>
                  <a:cubicBezTo>
                    <a:pt x="41883" y="108213"/>
                    <a:pt x="35381" y="110956"/>
                    <a:pt x="35381" y="110956"/>
                  </a:cubicBezTo>
                  <a:cubicBezTo>
                    <a:pt x="34335" y="110558"/>
                    <a:pt x="32664" y="107380"/>
                    <a:pt x="32664" y="107380"/>
                  </a:cubicBezTo>
                  <a:lnTo>
                    <a:pt x="30772" y="109480"/>
                  </a:lnTo>
                  <a:cubicBezTo>
                    <a:pt x="34990" y="125181"/>
                    <a:pt x="20506" y="125364"/>
                    <a:pt x="20506" y="125364"/>
                  </a:cubicBezTo>
                  <a:lnTo>
                    <a:pt x="20929" y="121657"/>
                  </a:lnTo>
                  <a:cubicBezTo>
                    <a:pt x="18406" y="122918"/>
                    <a:pt x="12132" y="122287"/>
                    <a:pt x="12132" y="122287"/>
                  </a:cubicBezTo>
                  <a:cubicBezTo>
                    <a:pt x="11710" y="116158"/>
                    <a:pt x="17372" y="111410"/>
                    <a:pt x="17372" y="111410"/>
                  </a:cubicBezTo>
                  <a:cubicBezTo>
                    <a:pt x="16767" y="111151"/>
                    <a:pt x="15764" y="109442"/>
                    <a:pt x="15764" y="109442"/>
                  </a:cubicBezTo>
                  <a:cubicBezTo>
                    <a:pt x="22020" y="103824"/>
                    <a:pt x="28130" y="107343"/>
                    <a:pt x="28130" y="107343"/>
                  </a:cubicBezTo>
                  <a:lnTo>
                    <a:pt x="29353" y="104902"/>
                  </a:lnTo>
                  <a:cubicBezTo>
                    <a:pt x="25778" y="98193"/>
                    <a:pt x="31875" y="101308"/>
                    <a:pt x="31875" y="101308"/>
                  </a:cubicBezTo>
                  <a:cubicBezTo>
                    <a:pt x="32304" y="95633"/>
                    <a:pt x="36289" y="94044"/>
                    <a:pt x="36289" y="94044"/>
                  </a:cubicBezTo>
                  <a:cubicBezTo>
                    <a:pt x="36100" y="92934"/>
                    <a:pt x="33767" y="91950"/>
                    <a:pt x="33767" y="91950"/>
                  </a:cubicBezTo>
                  <a:cubicBezTo>
                    <a:pt x="23911" y="100072"/>
                    <a:pt x="18696" y="87309"/>
                    <a:pt x="18696" y="87309"/>
                  </a:cubicBezTo>
                  <a:cubicBezTo>
                    <a:pt x="16603" y="87517"/>
                    <a:pt x="13425" y="85853"/>
                    <a:pt x="13425" y="85853"/>
                  </a:cubicBezTo>
                  <a:cubicBezTo>
                    <a:pt x="14055" y="84591"/>
                    <a:pt x="16376" y="82536"/>
                    <a:pt x="16376" y="82536"/>
                  </a:cubicBezTo>
                  <a:cubicBezTo>
                    <a:pt x="15531" y="82050"/>
                    <a:pt x="14074" y="76898"/>
                    <a:pt x="14074" y="76898"/>
                  </a:cubicBezTo>
                  <a:cubicBezTo>
                    <a:pt x="15134" y="76268"/>
                    <a:pt x="20380" y="76060"/>
                    <a:pt x="20380" y="76060"/>
                  </a:cubicBezTo>
                  <a:cubicBezTo>
                    <a:pt x="20380" y="74799"/>
                    <a:pt x="22064" y="72453"/>
                    <a:pt x="22064" y="72453"/>
                  </a:cubicBezTo>
                  <a:cubicBezTo>
                    <a:pt x="23325" y="73342"/>
                    <a:pt x="26478" y="77535"/>
                    <a:pt x="26478" y="77535"/>
                  </a:cubicBezTo>
                  <a:cubicBezTo>
                    <a:pt x="27739" y="77302"/>
                    <a:pt x="29990" y="78336"/>
                    <a:pt x="29990" y="78336"/>
                  </a:cubicBezTo>
                  <a:cubicBezTo>
                    <a:pt x="29990" y="77302"/>
                    <a:pt x="31453" y="75442"/>
                    <a:pt x="31453" y="75442"/>
                  </a:cubicBezTo>
                  <a:cubicBezTo>
                    <a:pt x="31699" y="74811"/>
                    <a:pt x="28161" y="72920"/>
                    <a:pt x="28161" y="72920"/>
                  </a:cubicBezTo>
                  <a:lnTo>
                    <a:pt x="28981" y="71848"/>
                  </a:lnTo>
                  <a:cubicBezTo>
                    <a:pt x="29788" y="71848"/>
                    <a:pt x="33786" y="73109"/>
                    <a:pt x="33786" y="73109"/>
                  </a:cubicBezTo>
                  <a:cubicBezTo>
                    <a:pt x="44506" y="66437"/>
                    <a:pt x="48636" y="73739"/>
                    <a:pt x="48636" y="73739"/>
                  </a:cubicBezTo>
                  <a:cubicBezTo>
                    <a:pt x="49897" y="83198"/>
                    <a:pt x="52419" y="80631"/>
                    <a:pt x="52419" y="80631"/>
                  </a:cubicBezTo>
                  <a:cubicBezTo>
                    <a:pt x="52855" y="79780"/>
                    <a:pt x="52010" y="75448"/>
                    <a:pt x="52010" y="75448"/>
                  </a:cubicBezTo>
                  <a:lnTo>
                    <a:pt x="54948" y="75448"/>
                  </a:lnTo>
                  <a:cubicBezTo>
                    <a:pt x="55352" y="77914"/>
                    <a:pt x="60169" y="83185"/>
                    <a:pt x="60169" y="83185"/>
                  </a:cubicBezTo>
                  <a:cubicBezTo>
                    <a:pt x="59955" y="73096"/>
                    <a:pt x="66027" y="70170"/>
                    <a:pt x="66027" y="70170"/>
                  </a:cubicBezTo>
                  <a:cubicBezTo>
                    <a:pt x="65353" y="54519"/>
                    <a:pt x="52338" y="49941"/>
                    <a:pt x="52338" y="49941"/>
                  </a:cubicBezTo>
                  <a:cubicBezTo>
                    <a:pt x="51486" y="53094"/>
                    <a:pt x="50200" y="61657"/>
                    <a:pt x="51284" y="62061"/>
                  </a:cubicBezTo>
                  <a:cubicBezTo>
                    <a:pt x="52369" y="62465"/>
                    <a:pt x="55698" y="57275"/>
                    <a:pt x="55698" y="57275"/>
                  </a:cubicBezTo>
                  <a:cubicBezTo>
                    <a:pt x="59646" y="59734"/>
                    <a:pt x="60466" y="64747"/>
                    <a:pt x="60466" y="64747"/>
                  </a:cubicBezTo>
                  <a:cubicBezTo>
                    <a:pt x="46864" y="73140"/>
                    <a:pt x="42482" y="60144"/>
                    <a:pt x="42482" y="60144"/>
                  </a:cubicBezTo>
                  <a:cubicBezTo>
                    <a:pt x="41611" y="60384"/>
                    <a:pt x="33893" y="61657"/>
                    <a:pt x="33893" y="61657"/>
                  </a:cubicBezTo>
                  <a:cubicBezTo>
                    <a:pt x="32632" y="60144"/>
                    <a:pt x="35337" y="52886"/>
                    <a:pt x="35337" y="52886"/>
                  </a:cubicBezTo>
                  <a:cubicBezTo>
                    <a:pt x="30293" y="52659"/>
                    <a:pt x="27392" y="57300"/>
                    <a:pt x="27392" y="57300"/>
                  </a:cubicBezTo>
                  <a:cubicBezTo>
                    <a:pt x="29511" y="68562"/>
                    <a:pt x="13772" y="70864"/>
                    <a:pt x="13772" y="70864"/>
                  </a:cubicBezTo>
                  <a:cubicBezTo>
                    <a:pt x="14402" y="70025"/>
                    <a:pt x="11880" y="67711"/>
                    <a:pt x="11880" y="67711"/>
                  </a:cubicBezTo>
                  <a:cubicBezTo>
                    <a:pt x="10240" y="68342"/>
                    <a:pt x="2693" y="68972"/>
                    <a:pt x="2693" y="68972"/>
                  </a:cubicBezTo>
                  <a:cubicBezTo>
                    <a:pt x="2522" y="63537"/>
                    <a:pt x="7567" y="59974"/>
                    <a:pt x="7567" y="59974"/>
                  </a:cubicBezTo>
                  <a:cubicBezTo>
                    <a:pt x="6936" y="59362"/>
                    <a:pt x="5675" y="55213"/>
                    <a:pt x="5675" y="55213"/>
                  </a:cubicBezTo>
                  <a:cubicBezTo>
                    <a:pt x="16590" y="49752"/>
                    <a:pt x="23483" y="53889"/>
                    <a:pt x="23483" y="53889"/>
                  </a:cubicBezTo>
                  <a:cubicBezTo>
                    <a:pt x="30179" y="47419"/>
                    <a:pt x="43150" y="45124"/>
                    <a:pt x="43150" y="45124"/>
                  </a:cubicBezTo>
                  <a:cubicBezTo>
                    <a:pt x="43331" y="44042"/>
                    <a:pt x="43680" y="42995"/>
                    <a:pt x="44184" y="42021"/>
                  </a:cubicBezTo>
                  <a:cubicBezTo>
                    <a:pt x="44815" y="39121"/>
                    <a:pt x="33294" y="39121"/>
                    <a:pt x="33294" y="39121"/>
                  </a:cubicBezTo>
                  <a:cubicBezTo>
                    <a:pt x="33723" y="38244"/>
                    <a:pt x="31838" y="33635"/>
                    <a:pt x="31838" y="33635"/>
                  </a:cubicBezTo>
                  <a:cubicBezTo>
                    <a:pt x="31005" y="33635"/>
                    <a:pt x="29315" y="34694"/>
                    <a:pt x="29315" y="34694"/>
                  </a:cubicBezTo>
                  <a:cubicBezTo>
                    <a:pt x="25147" y="40722"/>
                    <a:pt x="24473" y="35520"/>
                    <a:pt x="24473" y="35520"/>
                  </a:cubicBezTo>
                  <a:cubicBezTo>
                    <a:pt x="23445" y="35331"/>
                    <a:pt x="20519" y="37639"/>
                    <a:pt x="20519" y="37639"/>
                  </a:cubicBezTo>
                  <a:cubicBezTo>
                    <a:pt x="18224" y="43276"/>
                    <a:pt x="7762" y="43276"/>
                    <a:pt x="7762" y="43276"/>
                  </a:cubicBezTo>
                  <a:cubicBezTo>
                    <a:pt x="8803" y="42015"/>
                    <a:pt x="7762" y="40344"/>
                    <a:pt x="7762" y="40344"/>
                  </a:cubicBezTo>
                  <a:cubicBezTo>
                    <a:pt x="5442" y="40079"/>
                    <a:pt x="0" y="35722"/>
                    <a:pt x="0" y="35722"/>
                  </a:cubicBezTo>
                  <a:cubicBezTo>
                    <a:pt x="1677" y="34265"/>
                    <a:pt x="7567" y="31308"/>
                    <a:pt x="7567" y="31308"/>
                  </a:cubicBezTo>
                  <a:cubicBezTo>
                    <a:pt x="5883" y="29851"/>
                    <a:pt x="6306" y="23602"/>
                    <a:pt x="6306" y="23602"/>
                  </a:cubicBezTo>
                  <a:cubicBezTo>
                    <a:pt x="7315" y="24706"/>
                    <a:pt x="13633" y="25954"/>
                    <a:pt x="13633" y="25954"/>
                  </a:cubicBezTo>
                  <a:cubicBezTo>
                    <a:pt x="19453" y="26137"/>
                    <a:pt x="21200" y="32418"/>
                    <a:pt x="21200" y="32418"/>
                  </a:cubicBezTo>
                  <a:cubicBezTo>
                    <a:pt x="23287" y="32821"/>
                    <a:pt x="30204" y="28887"/>
                    <a:pt x="30204" y="28887"/>
                  </a:cubicBezTo>
                  <a:cubicBezTo>
                    <a:pt x="28716" y="22581"/>
                    <a:pt x="21799" y="21521"/>
                    <a:pt x="21799" y="21521"/>
                  </a:cubicBezTo>
                  <a:cubicBezTo>
                    <a:pt x="7151" y="28243"/>
                    <a:pt x="4843" y="15247"/>
                    <a:pt x="4843" y="15247"/>
                  </a:cubicBezTo>
                  <a:cubicBezTo>
                    <a:pt x="3783" y="14774"/>
                    <a:pt x="391" y="13324"/>
                    <a:pt x="391" y="13324"/>
                  </a:cubicBezTo>
                  <a:cubicBezTo>
                    <a:pt x="1261" y="12101"/>
                    <a:pt x="5215" y="10247"/>
                    <a:pt x="5215" y="10247"/>
                  </a:cubicBezTo>
                  <a:cubicBezTo>
                    <a:pt x="4181" y="9616"/>
                    <a:pt x="3771" y="4572"/>
                    <a:pt x="3771" y="4572"/>
                  </a:cubicBezTo>
                  <a:cubicBezTo>
                    <a:pt x="5215" y="4193"/>
                    <a:pt x="10884" y="5019"/>
                    <a:pt x="10884" y="5019"/>
                  </a:cubicBezTo>
                  <a:cubicBezTo>
                    <a:pt x="10505" y="3758"/>
                    <a:pt x="12353" y="820"/>
                    <a:pt x="12353" y="820"/>
                  </a:cubicBezTo>
                  <a:lnTo>
                    <a:pt x="15298" y="7125"/>
                  </a:lnTo>
                  <a:cubicBezTo>
                    <a:pt x="15298" y="7125"/>
                    <a:pt x="24126" y="4603"/>
                    <a:pt x="22808" y="16748"/>
                  </a:cubicBezTo>
                  <a:cubicBezTo>
                    <a:pt x="23825" y="17767"/>
                    <a:pt x="25057" y="18545"/>
                    <a:pt x="26415" y="19024"/>
                  </a:cubicBezTo>
                  <a:cubicBezTo>
                    <a:pt x="26415" y="19024"/>
                    <a:pt x="27878" y="14465"/>
                    <a:pt x="26812" y="12548"/>
                  </a:cubicBezTo>
                  <a:cubicBezTo>
                    <a:pt x="25746" y="10631"/>
                    <a:pt x="23262" y="6028"/>
                    <a:pt x="22638" y="5839"/>
                  </a:cubicBezTo>
                  <a:cubicBezTo>
                    <a:pt x="22638" y="5839"/>
                    <a:pt x="26421" y="6854"/>
                    <a:pt x="27216" y="7516"/>
                  </a:cubicBezTo>
                  <a:cubicBezTo>
                    <a:pt x="27216" y="7516"/>
                    <a:pt x="29738" y="4994"/>
                    <a:pt x="29738" y="3954"/>
                  </a:cubicBezTo>
                  <a:cubicBezTo>
                    <a:pt x="29738" y="3954"/>
                    <a:pt x="35627" y="10259"/>
                    <a:pt x="35180" y="13784"/>
                  </a:cubicBezTo>
                  <a:cubicBezTo>
                    <a:pt x="34732" y="17309"/>
                    <a:pt x="30331" y="20248"/>
                    <a:pt x="29322" y="20664"/>
                  </a:cubicBezTo>
                  <a:lnTo>
                    <a:pt x="30791" y="21925"/>
                  </a:lnTo>
                  <a:cubicBezTo>
                    <a:pt x="30791" y="21925"/>
                    <a:pt x="45887" y="15619"/>
                    <a:pt x="51953" y="27953"/>
                  </a:cubicBezTo>
                  <a:cubicBezTo>
                    <a:pt x="51953" y="27953"/>
                    <a:pt x="52798" y="22707"/>
                    <a:pt x="52363" y="21465"/>
                  </a:cubicBezTo>
                  <a:cubicBezTo>
                    <a:pt x="52363" y="21465"/>
                    <a:pt x="44165" y="20525"/>
                    <a:pt x="48838" y="10373"/>
                  </a:cubicBezTo>
                  <a:cubicBezTo>
                    <a:pt x="50887" y="5808"/>
                    <a:pt x="48378" y="3922"/>
                    <a:pt x="48378" y="3922"/>
                  </a:cubicBezTo>
                  <a:cubicBezTo>
                    <a:pt x="48378" y="3922"/>
                    <a:pt x="55068" y="4982"/>
                    <a:pt x="56367" y="10001"/>
                  </a:cubicBezTo>
                  <a:cubicBezTo>
                    <a:pt x="56367" y="10001"/>
                    <a:pt x="59898" y="7062"/>
                    <a:pt x="59047" y="3922"/>
                  </a:cubicBezTo>
                  <a:cubicBezTo>
                    <a:pt x="59047" y="3922"/>
                    <a:pt x="65353" y="6634"/>
                    <a:pt x="63669" y="15853"/>
                  </a:cubicBezTo>
                  <a:cubicBezTo>
                    <a:pt x="62641" y="21465"/>
                    <a:pt x="57823" y="22316"/>
                    <a:pt x="57823" y="22316"/>
                  </a:cubicBezTo>
                  <a:cubicBezTo>
                    <a:pt x="57823" y="22316"/>
                    <a:pt x="54456" y="32954"/>
                    <a:pt x="60112" y="41763"/>
                  </a:cubicBezTo>
                  <a:cubicBezTo>
                    <a:pt x="60112" y="41763"/>
                    <a:pt x="65353" y="37166"/>
                    <a:pt x="65970" y="35287"/>
                  </a:cubicBezTo>
                  <a:cubicBezTo>
                    <a:pt x="65970" y="35287"/>
                    <a:pt x="61815" y="28981"/>
                    <a:pt x="64930" y="24416"/>
                  </a:cubicBezTo>
                  <a:cubicBezTo>
                    <a:pt x="68045" y="19850"/>
                    <a:pt x="70807" y="21067"/>
                    <a:pt x="72062" y="20002"/>
                  </a:cubicBezTo>
                  <a:cubicBezTo>
                    <a:pt x="72062" y="20002"/>
                    <a:pt x="76034" y="15197"/>
                    <a:pt x="76249" y="13892"/>
                  </a:cubicBezTo>
                  <a:cubicBezTo>
                    <a:pt x="76249" y="13892"/>
                    <a:pt x="77718" y="18110"/>
                    <a:pt x="77069" y="19169"/>
                  </a:cubicBezTo>
                  <a:cubicBezTo>
                    <a:pt x="77069" y="19169"/>
                    <a:pt x="82523" y="17707"/>
                    <a:pt x="83563" y="17707"/>
                  </a:cubicBezTo>
                  <a:cubicBezTo>
                    <a:pt x="83563" y="17707"/>
                    <a:pt x="83147" y="22940"/>
                    <a:pt x="82523" y="23527"/>
                  </a:cubicBezTo>
                  <a:cubicBezTo>
                    <a:pt x="82523" y="23527"/>
                    <a:pt x="85449" y="26251"/>
                    <a:pt x="87732" y="25456"/>
                  </a:cubicBezTo>
                  <a:cubicBezTo>
                    <a:pt x="87732" y="25456"/>
                    <a:pt x="84850" y="28994"/>
                    <a:pt x="83147" y="29410"/>
                  </a:cubicBezTo>
                  <a:cubicBezTo>
                    <a:pt x="83147" y="29410"/>
                    <a:pt x="80625" y="41120"/>
                    <a:pt x="68468" y="38402"/>
                  </a:cubicBezTo>
                  <a:cubicBezTo>
                    <a:pt x="68468" y="38402"/>
                    <a:pt x="63902" y="43213"/>
                    <a:pt x="63423" y="44708"/>
                  </a:cubicBezTo>
                  <a:cubicBezTo>
                    <a:pt x="63423" y="44708"/>
                    <a:pt x="68468" y="51404"/>
                    <a:pt x="68468" y="53044"/>
                  </a:cubicBezTo>
                  <a:cubicBezTo>
                    <a:pt x="68468" y="53044"/>
                    <a:pt x="74969" y="50944"/>
                    <a:pt x="76665" y="52211"/>
                  </a:cubicBezTo>
                  <a:cubicBezTo>
                    <a:pt x="76665" y="52211"/>
                    <a:pt x="87725" y="47797"/>
                    <a:pt x="88160" y="28218"/>
                  </a:cubicBezTo>
                  <a:lnTo>
                    <a:pt x="91105" y="27588"/>
                  </a:lnTo>
                  <a:cubicBezTo>
                    <a:pt x="91105" y="27588"/>
                    <a:pt x="89844" y="21490"/>
                    <a:pt x="91105" y="17751"/>
                  </a:cubicBezTo>
                  <a:cubicBezTo>
                    <a:pt x="91105" y="17751"/>
                    <a:pt x="80020" y="5833"/>
                    <a:pt x="87322" y="2094"/>
                  </a:cubicBezTo>
                  <a:cubicBezTo>
                    <a:pt x="87322" y="2094"/>
                    <a:pt x="89213" y="5637"/>
                    <a:pt x="91490" y="6659"/>
                  </a:cubicBezTo>
                  <a:cubicBezTo>
                    <a:pt x="91490" y="6659"/>
                    <a:pt x="95273" y="5637"/>
                    <a:pt x="96106" y="3109"/>
                  </a:cubicBezTo>
                  <a:cubicBezTo>
                    <a:pt x="96106" y="3109"/>
                    <a:pt x="100721" y="9414"/>
                    <a:pt x="99057" y="14768"/>
                  </a:cubicBezTo>
                  <a:cubicBezTo>
                    <a:pt x="99057" y="14768"/>
                    <a:pt x="94012" y="21950"/>
                    <a:pt x="95078" y="25633"/>
                  </a:cubicBezTo>
                  <a:cubicBezTo>
                    <a:pt x="95078" y="25633"/>
                    <a:pt x="99895" y="19838"/>
                    <a:pt x="108692" y="21313"/>
                  </a:cubicBezTo>
                  <a:cubicBezTo>
                    <a:pt x="108692" y="21313"/>
                    <a:pt x="107639" y="14175"/>
                    <a:pt x="112078" y="8563"/>
                  </a:cubicBezTo>
                  <a:cubicBezTo>
                    <a:pt x="112078" y="8563"/>
                    <a:pt x="112709" y="12347"/>
                    <a:pt x="114953" y="14175"/>
                  </a:cubicBezTo>
                  <a:cubicBezTo>
                    <a:pt x="117198" y="16004"/>
                    <a:pt x="116845" y="18987"/>
                    <a:pt x="116214" y="19850"/>
                  </a:cubicBezTo>
                  <a:lnTo>
                    <a:pt x="118957" y="18816"/>
                  </a:lnTo>
                  <a:cubicBezTo>
                    <a:pt x="118957" y="18816"/>
                    <a:pt x="115597" y="8967"/>
                    <a:pt x="123794" y="6659"/>
                  </a:cubicBezTo>
                  <a:cubicBezTo>
                    <a:pt x="123794" y="6659"/>
                    <a:pt x="125686" y="1419"/>
                    <a:pt x="126947" y="0"/>
                  </a:cubicBezTo>
                  <a:lnTo>
                    <a:pt x="130100" y="3556"/>
                  </a:lnTo>
                  <a:cubicBezTo>
                    <a:pt x="130100" y="3556"/>
                    <a:pt x="133656" y="202"/>
                    <a:pt x="135340" y="202"/>
                  </a:cubicBezTo>
                  <a:cubicBezTo>
                    <a:pt x="135340" y="202"/>
                    <a:pt x="137231" y="5637"/>
                    <a:pt x="136784" y="6659"/>
                  </a:cubicBezTo>
                  <a:cubicBezTo>
                    <a:pt x="136784" y="6659"/>
                    <a:pt x="140567" y="7088"/>
                    <a:pt x="141639" y="6463"/>
                  </a:cubicBezTo>
                  <a:cubicBezTo>
                    <a:pt x="141639" y="6463"/>
                    <a:pt x="137654" y="13141"/>
                    <a:pt x="136784" y="13583"/>
                  </a:cubicBezTo>
                  <a:cubicBezTo>
                    <a:pt x="136784" y="13583"/>
                    <a:pt x="139104" y="24826"/>
                    <a:pt x="122520" y="21950"/>
                  </a:cubicBezTo>
                  <a:lnTo>
                    <a:pt x="117350" y="26516"/>
                  </a:lnTo>
                  <a:cubicBezTo>
                    <a:pt x="117350" y="26516"/>
                    <a:pt x="119008" y="29038"/>
                    <a:pt x="119008" y="29820"/>
                  </a:cubicBezTo>
                  <a:cubicBezTo>
                    <a:pt x="119008" y="29820"/>
                    <a:pt x="128624" y="26516"/>
                    <a:pt x="130308" y="24826"/>
                  </a:cubicBezTo>
                  <a:cubicBezTo>
                    <a:pt x="130308" y="24826"/>
                    <a:pt x="130308" y="30677"/>
                    <a:pt x="129444" y="32393"/>
                  </a:cubicBezTo>
                  <a:cubicBezTo>
                    <a:pt x="129444" y="32393"/>
                    <a:pt x="135340" y="34045"/>
                    <a:pt x="137213" y="33401"/>
                  </a:cubicBezTo>
                  <a:cubicBezTo>
                    <a:pt x="137213" y="33401"/>
                    <a:pt x="134905" y="40338"/>
                    <a:pt x="129444" y="41170"/>
                  </a:cubicBezTo>
                  <a:cubicBezTo>
                    <a:pt x="129444" y="41170"/>
                    <a:pt x="131367" y="44109"/>
                    <a:pt x="127161" y="43491"/>
                  </a:cubicBezTo>
                  <a:cubicBezTo>
                    <a:pt x="127161" y="43491"/>
                    <a:pt x="123378" y="44752"/>
                    <a:pt x="122520" y="45944"/>
                  </a:cubicBezTo>
                  <a:cubicBezTo>
                    <a:pt x="122520" y="45944"/>
                    <a:pt x="120061" y="42393"/>
                    <a:pt x="118737" y="42160"/>
                  </a:cubicBezTo>
                  <a:cubicBezTo>
                    <a:pt x="118737" y="42160"/>
                    <a:pt x="113131" y="44247"/>
                    <a:pt x="111012" y="43238"/>
                  </a:cubicBezTo>
                  <a:cubicBezTo>
                    <a:pt x="111012" y="43238"/>
                    <a:pt x="112116" y="39884"/>
                    <a:pt x="111239" y="39083"/>
                  </a:cubicBezTo>
                  <a:lnTo>
                    <a:pt x="110426" y="38206"/>
                  </a:lnTo>
                  <a:lnTo>
                    <a:pt x="111239" y="39083"/>
                  </a:lnTo>
                  <a:cubicBezTo>
                    <a:pt x="111239" y="39083"/>
                    <a:pt x="103483" y="39423"/>
                    <a:pt x="103906" y="42810"/>
                  </a:cubicBezTo>
                  <a:cubicBezTo>
                    <a:pt x="103906" y="42810"/>
                    <a:pt x="104959" y="48857"/>
                    <a:pt x="104959" y="49702"/>
                  </a:cubicBezTo>
                  <a:cubicBezTo>
                    <a:pt x="104959" y="49702"/>
                    <a:pt x="110798" y="50749"/>
                    <a:pt x="111838" y="51594"/>
                  </a:cubicBezTo>
                  <a:lnTo>
                    <a:pt x="112116" y="59532"/>
                  </a:lnTo>
                  <a:lnTo>
                    <a:pt x="105558" y="57426"/>
                  </a:lnTo>
                  <a:cubicBezTo>
                    <a:pt x="105558" y="57426"/>
                    <a:pt x="103458" y="68323"/>
                    <a:pt x="96339" y="67068"/>
                  </a:cubicBezTo>
                  <a:cubicBezTo>
                    <a:pt x="89220" y="65813"/>
                    <a:pt x="87732" y="62477"/>
                    <a:pt x="93621" y="52659"/>
                  </a:cubicBezTo>
                  <a:cubicBezTo>
                    <a:pt x="93621" y="52659"/>
                    <a:pt x="81691" y="53864"/>
                    <a:pt x="81848" y="70189"/>
                  </a:cubicBezTo>
                  <a:cubicBezTo>
                    <a:pt x="81848" y="70189"/>
                    <a:pt x="82523" y="71652"/>
                    <a:pt x="84850" y="70820"/>
                  </a:cubicBezTo>
                  <a:cubicBezTo>
                    <a:pt x="84850" y="70820"/>
                    <a:pt x="84402" y="74981"/>
                    <a:pt x="83784" y="76444"/>
                  </a:cubicBezTo>
                  <a:cubicBezTo>
                    <a:pt x="83784" y="76444"/>
                    <a:pt x="90241" y="72030"/>
                    <a:pt x="95305" y="73922"/>
                  </a:cubicBezTo>
                  <a:cubicBezTo>
                    <a:pt x="97670" y="70878"/>
                    <a:pt x="101766" y="69769"/>
                    <a:pt x="105343" y="71204"/>
                  </a:cubicBezTo>
                  <a:cubicBezTo>
                    <a:pt x="105343" y="71204"/>
                    <a:pt x="108704" y="71204"/>
                    <a:pt x="108049" y="62811"/>
                  </a:cubicBezTo>
                  <a:lnTo>
                    <a:pt x="111201" y="62610"/>
                  </a:lnTo>
                  <a:lnTo>
                    <a:pt x="111422" y="67263"/>
                  </a:lnTo>
                  <a:cubicBezTo>
                    <a:pt x="111422" y="67263"/>
                    <a:pt x="116650" y="64697"/>
                    <a:pt x="117305" y="63480"/>
                  </a:cubicBezTo>
                  <a:cubicBezTo>
                    <a:pt x="117305" y="63480"/>
                    <a:pt x="114556" y="55913"/>
                    <a:pt x="122098" y="53201"/>
                  </a:cubicBezTo>
                  <a:cubicBezTo>
                    <a:pt x="122098" y="53201"/>
                    <a:pt x="124620" y="49273"/>
                    <a:pt x="125881" y="48825"/>
                  </a:cubicBezTo>
                  <a:cubicBezTo>
                    <a:pt x="125881" y="48825"/>
                    <a:pt x="127527" y="54463"/>
                    <a:pt x="127325" y="55762"/>
                  </a:cubicBezTo>
                  <a:cubicBezTo>
                    <a:pt x="127325" y="55762"/>
                    <a:pt x="133631" y="54696"/>
                    <a:pt x="135100" y="55131"/>
                  </a:cubicBezTo>
                  <a:cubicBezTo>
                    <a:pt x="135100" y="55131"/>
                    <a:pt x="134243" y="60087"/>
                    <a:pt x="133208" y="61399"/>
                  </a:cubicBezTo>
                  <a:cubicBezTo>
                    <a:pt x="133208" y="61399"/>
                    <a:pt x="136361" y="62805"/>
                    <a:pt x="137402" y="64312"/>
                  </a:cubicBezTo>
                  <a:cubicBezTo>
                    <a:pt x="137402" y="64312"/>
                    <a:pt x="126051" y="70574"/>
                    <a:pt x="120628" y="68266"/>
                  </a:cubicBezTo>
                  <a:cubicBezTo>
                    <a:pt x="120628" y="68266"/>
                    <a:pt x="113509" y="70366"/>
                    <a:pt x="112236" y="72049"/>
                  </a:cubicBezTo>
                  <a:cubicBezTo>
                    <a:pt x="112236" y="72049"/>
                    <a:pt x="115388" y="73941"/>
                    <a:pt x="120433" y="70788"/>
                  </a:cubicBezTo>
                  <a:lnTo>
                    <a:pt x="120433" y="73941"/>
                  </a:lnTo>
                  <a:lnTo>
                    <a:pt x="122785" y="73941"/>
                  </a:lnTo>
                  <a:cubicBezTo>
                    <a:pt x="122785" y="73941"/>
                    <a:pt x="134892" y="65561"/>
                    <a:pt x="139716" y="76463"/>
                  </a:cubicBezTo>
                  <a:cubicBezTo>
                    <a:pt x="139716" y="76463"/>
                    <a:pt x="142869" y="77933"/>
                    <a:pt x="144761" y="77094"/>
                  </a:cubicBezTo>
                  <a:cubicBezTo>
                    <a:pt x="144761" y="77094"/>
                    <a:pt x="143922" y="80877"/>
                    <a:pt x="142238" y="81268"/>
                  </a:cubicBezTo>
                  <a:cubicBezTo>
                    <a:pt x="142238" y="81268"/>
                    <a:pt x="144761" y="85272"/>
                    <a:pt x="144761" y="87353"/>
                  </a:cubicBezTo>
                  <a:cubicBezTo>
                    <a:pt x="144761" y="87353"/>
                    <a:pt x="141204" y="88400"/>
                    <a:pt x="139085" y="87561"/>
                  </a:cubicBezTo>
                  <a:cubicBezTo>
                    <a:pt x="139085" y="87561"/>
                    <a:pt x="139085" y="91975"/>
                    <a:pt x="138650" y="93237"/>
                  </a:cubicBezTo>
                  <a:cubicBezTo>
                    <a:pt x="138650" y="93237"/>
                    <a:pt x="134470" y="90084"/>
                    <a:pt x="133833" y="88413"/>
                  </a:cubicBezTo>
                  <a:cubicBezTo>
                    <a:pt x="133833" y="88413"/>
                    <a:pt x="122482" y="90090"/>
                    <a:pt x="122123" y="78834"/>
                  </a:cubicBezTo>
                  <a:lnTo>
                    <a:pt x="119380" y="77914"/>
                  </a:lnTo>
                  <a:cubicBezTo>
                    <a:pt x="119380" y="77914"/>
                    <a:pt x="116006" y="80436"/>
                    <a:pt x="114569" y="80852"/>
                  </a:cubicBezTo>
                  <a:cubicBezTo>
                    <a:pt x="114569" y="80852"/>
                    <a:pt x="118314" y="82933"/>
                    <a:pt x="119153" y="83955"/>
                  </a:cubicBezTo>
                  <a:cubicBezTo>
                    <a:pt x="119153" y="83955"/>
                    <a:pt x="117318" y="88785"/>
                    <a:pt x="115849" y="88999"/>
                  </a:cubicBezTo>
                  <a:cubicBezTo>
                    <a:pt x="115849" y="88999"/>
                    <a:pt x="102821" y="82347"/>
                    <a:pt x="99277" y="86893"/>
                  </a:cubicBezTo>
                  <a:cubicBezTo>
                    <a:pt x="99277" y="86893"/>
                    <a:pt x="105766" y="90676"/>
                    <a:pt x="107229" y="92335"/>
                  </a:cubicBezTo>
                  <a:cubicBezTo>
                    <a:pt x="107229" y="92335"/>
                    <a:pt x="120837" y="89239"/>
                    <a:pt x="118314" y="100703"/>
                  </a:cubicBezTo>
                  <a:lnTo>
                    <a:pt x="119153" y="101964"/>
                  </a:lnTo>
                  <a:cubicBezTo>
                    <a:pt x="119153" y="101964"/>
                    <a:pt x="125887" y="102594"/>
                    <a:pt x="128195" y="114531"/>
                  </a:cubicBezTo>
                  <a:cubicBezTo>
                    <a:pt x="128195" y="114531"/>
                    <a:pt x="119998" y="116637"/>
                    <a:pt x="117911" y="104927"/>
                  </a:cubicBezTo>
                  <a:cubicBezTo>
                    <a:pt x="117367" y="105177"/>
                    <a:pt x="116870" y="105518"/>
                    <a:pt x="116441" y="105936"/>
                  </a:cubicBezTo>
                  <a:cubicBezTo>
                    <a:pt x="116441" y="105936"/>
                    <a:pt x="117318" y="108030"/>
                    <a:pt x="116877" y="108831"/>
                  </a:cubicBezTo>
                  <a:cubicBezTo>
                    <a:pt x="116877" y="108831"/>
                    <a:pt x="126335" y="118088"/>
                    <a:pt x="113724" y="128088"/>
                  </a:cubicBezTo>
                  <a:cubicBezTo>
                    <a:pt x="113724" y="128088"/>
                    <a:pt x="109070" y="122886"/>
                    <a:pt x="109070" y="120522"/>
                  </a:cubicBezTo>
                  <a:cubicBezTo>
                    <a:pt x="109070" y="120522"/>
                    <a:pt x="103452" y="118724"/>
                    <a:pt x="100728" y="121783"/>
                  </a:cubicBezTo>
                  <a:cubicBezTo>
                    <a:pt x="100728" y="121783"/>
                    <a:pt x="100097" y="111397"/>
                    <a:pt x="112898" y="110287"/>
                  </a:cubicBezTo>
                  <a:lnTo>
                    <a:pt x="113099" y="108017"/>
                  </a:lnTo>
                  <a:cubicBezTo>
                    <a:pt x="113099" y="108017"/>
                    <a:pt x="108685" y="110735"/>
                    <a:pt x="106794" y="111170"/>
                  </a:cubicBezTo>
                  <a:cubicBezTo>
                    <a:pt x="106794" y="111170"/>
                    <a:pt x="102569" y="111170"/>
                    <a:pt x="99038" y="106126"/>
                  </a:cubicBezTo>
                  <a:cubicBezTo>
                    <a:pt x="99038" y="106126"/>
                    <a:pt x="111599" y="101951"/>
                    <a:pt x="110388" y="100513"/>
                  </a:cubicBezTo>
                  <a:cubicBezTo>
                    <a:pt x="109064" y="99044"/>
                    <a:pt x="95519" y="107595"/>
                    <a:pt x="85657" y="102594"/>
                  </a:cubicBezTo>
                  <a:cubicBezTo>
                    <a:pt x="85657" y="102594"/>
                    <a:pt x="84585" y="104486"/>
                    <a:pt x="83135" y="104656"/>
                  </a:cubicBezTo>
                  <a:cubicBezTo>
                    <a:pt x="83135" y="104656"/>
                    <a:pt x="78721" y="112595"/>
                    <a:pt x="81678" y="120345"/>
                  </a:cubicBezTo>
                  <a:cubicBezTo>
                    <a:pt x="81678" y="120345"/>
                    <a:pt x="91408" y="127130"/>
                    <a:pt x="84074" y="134331"/>
                  </a:cubicBezTo>
                  <a:cubicBezTo>
                    <a:pt x="84074" y="134331"/>
                    <a:pt x="85222" y="144029"/>
                    <a:pt x="86905" y="144893"/>
                  </a:cubicBezTo>
                </a:path>
              </a:pathLst>
            </a:custGeom>
            <a:solidFill>
              <a:srgbClr val="BCBCB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AA16AA06-2477-B5FC-0608-AC909D42DF24}"/>
              </a:ext>
            </a:extLst>
          </p:cNvPr>
          <p:cNvGrpSpPr/>
          <p:nvPr userDrawn="1"/>
        </p:nvGrpSpPr>
        <p:grpSpPr>
          <a:xfrm>
            <a:off x="4058634" y="4460192"/>
            <a:ext cx="741802" cy="200642"/>
            <a:chOff x="9370748" y="3767388"/>
            <a:chExt cx="893755" cy="241742"/>
          </a:xfrm>
        </p:grpSpPr>
        <p:sp>
          <p:nvSpPr>
            <p:cNvPr id="963" name="Freeform 962">
              <a:extLst>
                <a:ext uri="{FF2B5EF4-FFF2-40B4-BE49-F238E27FC236}">
                  <a16:creationId xmlns:a16="http://schemas.microsoft.com/office/drawing/2014/main" id="{2A1ADB42-AD05-4870-87D0-6010C544B933}"/>
                </a:ext>
              </a:extLst>
            </p:cNvPr>
            <p:cNvSpPr/>
            <p:nvPr/>
          </p:nvSpPr>
          <p:spPr>
            <a:xfrm>
              <a:off x="9370748" y="3767388"/>
              <a:ext cx="263013" cy="241742"/>
            </a:xfrm>
            <a:custGeom>
              <a:avLst/>
              <a:gdLst>
                <a:gd name="connsiteX0" fmla="*/ 33108 w 263013"/>
                <a:gd name="connsiteY0" fmla="*/ 108963 h 241742"/>
                <a:gd name="connsiteX1" fmla="*/ 33108 w 263013"/>
                <a:gd name="connsiteY1" fmla="*/ 138776 h 241742"/>
                <a:gd name="connsiteX2" fmla="*/ 35050 w 263013"/>
                <a:gd name="connsiteY2" fmla="*/ 134993 h 241742"/>
                <a:gd name="connsiteX3" fmla="*/ 52706 w 263013"/>
                <a:gd name="connsiteY3" fmla="*/ 81054 h 241742"/>
                <a:gd name="connsiteX4" fmla="*/ 56704 w 263013"/>
                <a:gd name="connsiteY4" fmla="*/ 71368 h 241742"/>
                <a:gd name="connsiteX5" fmla="*/ 61231 w 263013"/>
                <a:gd name="connsiteY5" fmla="*/ 68625 h 241742"/>
                <a:gd name="connsiteX6" fmla="*/ 64031 w 263013"/>
                <a:gd name="connsiteY6" fmla="*/ 72308 h 241742"/>
                <a:gd name="connsiteX7" fmla="*/ 66724 w 263013"/>
                <a:gd name="connsiteY7" fmla="*/ 89964 h 241742"/>
                <a:gd name="connsiteX8" fmla="*/ 64460 w 263013"/>
                <a:gd name="connsiteY8" fmla="*/ 149143 h 241742"/>
                <a:gd name="connsiteX9" fmla="*/ 61673 w 263013"/>
                <a:gd name="connsiteY9" fmla="*/ 171074 h 241742"/>
                <a:gd name="connsiteX10" fmla="*/ 65456 w 263013"/>
                <a:gd name="connsiteY10" fmla="*/ 179814 h 241742"/>
                <a:gd name="connsiteX11" fmla="*/ 75974 w 263013"/>
                <a:gd name="connsiteY11" fmla="*/ 178786 h 241742"/>
                <a:gd name="connsiteX12" fmla="*/ 81536 w 263013"/>
                <a:gd name="connsiteY12" fmla="*/ 171629 h 241742"/>
                <a:gd name="connsiteX13" fmla="*/ 102603 w 263013"/>
                <a:gd name="connsiteY13" fmla="*/ 131638 h 241742"/>
                <a:gd name="connsiteX14" fmla="*/ 108133 w 263013"/>
                <a:gd name="connsiteY14" fmla="*/ 123100 h 241742"/>
                <a:gd name="connsiteX15" fmla="*/ 114950 w 263013"/>
                <a:gd name="connsiteY15" fmla="*/ 119052 h 241742"/>
                <a:gd name="connsiteX16" fmla="*/ 119534 w 263013"/>
                <a:gd name="connsiteY16" fmla="*/ 125112 h 241742"/>
                <a:gd name="connsiteX17" fmla="*/ 121848 w 263013"/>
                <a:gd name="connsiteY17" fmla="*/ 154427 h 241742"/>
                <a:gd name="connsiteX18" fmla="*/ 115618 w 263013"/>
                <a:gd name="connsiteY18" fmla="*/ 187759 h 241742"/>
                <a:gd name="connsiteX19" fmla="*/ 113953 w 263013"/>
                <a:gd name="connsiteY19" fmla="*/ 193838 h 241742"/>
                <a:gd name="connsiteX20" fmla="*/ 115845 w 263013"/>
                <a:gd name="connsiteY20" fmla="*/ 199765 h 241742"/>
                <a:gd name="connsiteX21" fmla="*/ 122889 w 263013"/>
                <a:gd name="connsiteY21" fmla="*/ 199608 h 241742"/>
                <a:gd name="connsiteX22" fmla="*/ 128381 w 263013"/>
                <a:gd name="connsiteY22" fmla="*/ 191019 h 241742"/>
                <a:gd name="connsiteX23" fmla="*/ 133823 w 263013"/>
                <a:gd name="connsiteY23" fmla="*/ 135529 h 241742"/>
                <a:gd name="connsiteX24" fmla="*/ 131420 w 263013"/>
                <a:gd name="connsiteY24" fmla="*/ 118560 h 241742"/>
                <a:gd name="connsiteX25" fmla="*/ 127637 w 263013"/>
                <a:gd name="connsiteY25" fmla="*/ 110697 h 241742"/>
                <a:gd name="connsiteX26" fmla="*/ 109300 w 263013"/>
                <a:gd name="connsiteY26" fmla="*/ 107658 h 241742"/>
                <a:gd name="connsiteX27" fmla="*/ 99078 w 263013"/>
                <a:gd name="connsiteY27" fmla="*/ 119115 h 241742"/>
                <a:gd name="connsiteX28" fmla="*/ 80161 w 263013"/>
                <a:gd name="connsiteY28" fmla="*/ 151545 h 241742"/>
                <a:gd name="connsiteX29" fmla="*/ 74341 w 263013"/>
                <a:gd name="connsiteY29" fmla="*/ 159875 h 241742"/>
                <a:gd name="connsiteX30" fmla="*/ 74908 w 263013"/>
                <a:gd name="connsiteY30" fmla="*/ 151438 h 241742"/>
                <a:gd name="connsiteX31" fmla="*/ 80798 w 263013"/>
                <a:gd name="connsiteY31" fmla="*/ 95002 h 241742"/>
                <a:gd name="connsiteX32" fmla="*/ 75835 w 263013"/>
                <a:gd name="connsiteY32" fmla="*/ 65012 h 241742"/>
                <a:gd name="connsiteX33" fmla="*/ 67291 w 263013"/>
                <a:gd name="connsiteY33" fmla="*/ 53309 h 241742"/>
                <a:gd name="connsiteX34" fmla="*/ 54049 w 263013"/>
                <a:gd name="connsiteY34" fmla="*/ 54885 h 241742"/>
                <a:gd name="connsiteX35" fmla="*/ 48614 w 263013"/>
                <a:gd name="connsiteY35" fmla="*/ 64224 h 241742"/>
                <a:gd name="connsiteX36" fmla="*/ 34955 w 263013"/>
                <a:gd name="connsiteY36" fmla="*/ 102512 h 241742"/>
                <a:gd name="connsiteX37" fmla="*/ 33064 w 263013"/>
                <a:gd name="connsiteY37" fmla="*/ 105577 h 241742"/>
                <a:gd name="connsiteX38" fmla="*/ 33064 w 263013"/>
                <a:gd name="connsiteY38" fmla="*/ 103414 h 241742"/>
                <a:gd name="connsiteX39" fmla="*/ 32994 w 263013"/>
                <a:gd name="connsiteY39" fmla="*/ 3619 h 241742"/>
                <a:gd name="connsiteX40" fmla="*/ 36683 w 263013"/>
                <a:gd name="connsiteY40" fmla="*/ 0 h 241742"/>
                <a:gd name="connsiteX41" fmla="*/ 244677 w 263013"/>
                <a:gd name="connsiteY41" fmla="*/ 114 h 241742"/>
                <a:gd name="connsiteX42" fmla="*/ 248146 w 263013"/>
                <a:gd name="connsiteY42" fmla="*/ 3607 h 241742"/>
                <a:gd name="connsiteX43" fmla="*/ 248146 w 263013"/>
                <a:gd name="connsiteY43" fmla="*/ 147314 h 241742"/>
                <a:gd name="connsiteX44" fmla="*/ 244942 w 263013"/>
                <a:gd name="connsiteY44" fmla="*/ 150467 h 241742"/>
                <a:gd name="connsiteX45" fmla="*/ 224398 w 263013"/>
                <a:gd name="connsiteY45" fmla="*/ 147945 h 241742"/>
                <a:gd name="connsiteX46" fmla="*/ 221636 w 263013"/>
                <a:gd name="connsiteY46" fmla="*/ 144161 h 241742"/>
                <a:gd name="connsiteX47" fmla="*/ 233699 w 263013"/>
                <a:gd name="connsiteY47" fmla="*/ 71488 h 241742"/>
                <a:gd name="connsiteX48" fmla="*/ 235326 w 263013"/>
                <a:gd name="connsiteY48" fmla="*/ 44916 h 241742"/>
                <a:gd name="connsiteX49" fmla="*/ 231271 w 263013"/>
                <a:gd name="connsiteY49" fmla="*/ 37979 h 241742"/>
                <a:gd name="connsiteX50" fmla="*/ 225539 w 263013"/>
                <a:gd name="connsiteY50" fmla="*/ 44153 h 241742"/>
                <a:gd name="connsiteX51" fmla="*/ 223774 w 263013"/>
                <a:gd name="connsiteY51" fmla="*/ 63007 h 241742"/>
                <a:gd name="connsiteX52" fmla="*/ 217285 w 263013"/>
                <a:gd name="connsiteY52" fmla="*/ 102102 h 241742"/>
                <a:gd name="connsiteX53" fmla="*/ 210109 w 263013"/>
                <a:gd name="connsiteY53" fmla="*/ 139987 h 241742"/>
                <a:gd name="connsiteX54" fmla="*/ 203400 w 263013"/>
                <a:gd name="connsiteY54" fmla="*/ 144678 h 241742"/>
                <a:gd name="connsiteX55" fmla="*/ 171909 w 263013"/>
                <a:gd name="connsiteY55" fmla="*/ 147119 h 241742"/>
                <a:gd name="connsiteX56" fmla="*/ 169696 w 263013"/>
                <a:gd name="connsiteY56" fmla="*/ 144861 h 241742"/>
                <a:gd name="connsiteX57" fmla="*/ 171487 w 263013"/>
                <a:gd name="connsiteY57" fmla="*/ 134860 h 241742"/>
                <a:gd name="connsiteX58" fmla="*/ 178253 w 263013"/>
                <a:gd name="connsiteY58" fmla="*/ 67818 h 241742"/>
                <a:gd name="connsiteX59" fmla="*/ 182490 w 263013"/>
                <a:gd name="connsiteY59" fmla="*/ 28388 h 241742"/>
                <a:gd name="connsiteX60" fmla="*/ 182490 w 263013"/>
                <a:gd name="connsiteY60" fmla="*/ 22083 h 241742"/>
                <a:gd name="connsiteX61" fmla="*/ 179300 w 263013"/>
                <a:gd name="connsiteY61" fmla="*/ 17467 h 241742"/>
                <a:gd name="connsiteX62" fmla="*/ 173095 w 263013"/>
                <a:gd name="connsiteY62" fmla="*/ 18564 h 241742"/>
                <a:gd name="connsiteX63" fmla="*/ 168681 w 263013"/>
                <a:gd name="connsiteY63" fmla="*/ 28218 h 241742"/>
                <a:gd name="connsiteX64" fmla="*/ 165339 w 263013"/>
                <a:gd name="connsiteY64" fmla="*/ 70927 h 241742"/>
                <a:gd name="connsiteX65" fmla="*/ 147323 w 263013"/>
                <a:gd name="connsiteY65" fmla="*/ 185867 h 241742"/>
                <a:gd name="connsiteX66" fmla="*/ 140576 w 263013"/>
                <a:gd name="connsiteY66" fmla="*/ 214779 h 241742"/>
                <a:gd name="connsiteX67" fmla="*/ 154871 w 263013"/>
                <a:gd name="connsiteY67" fmla="*/ 214779 h 241742"/>
                <a:gd name="connsiteX68" fmla="*/ 156864 w 263013"/>
                <a:gd name="connsiteY68" fmla="*/ 212339 h 241742"/>
                <a:gd name="connsiteX69" fmla="*/ 163075 w 263013"/>
                <a:gd name="connsiteY69" fmla="*/ 185369 h 241742"/>
                <a:gd name="connsiteX70" fmla="*/ 166537 w 263013"/>
                <a:gd name="connsiteY70" fmla="*/ 170702 h 241742"/>
                <a:gd name="connsiteX71" fmla="*/ 176191 w 263013"/>
                <a:gd name="connsiteY71" fmla="*/ 160941 h 241742"/>
                <a:gd name="connsiteX72" fmla="*/ 201061 w 263013"/>
                <a:gd name="connsiteY72" fmla="*/ 156823 h 241742"/>
                <a:gd name="connsiteX73" fmla="*/ 205765 w 263013"/>
                <a:gd name="connsiteY73" fmla="*/ 162498 h 241742"/>
                <a:gd name="connsiteX74" fmla="*/ 197220 w 263013"/>
                <a:gd name="connsiteY74" fmla="*/ 195042 h 241742"/>
                <a:gd name="connsiteX75" fmla="*/ 196754 w 263013"/>
                <a:gd name="connsiteY75" fmla="*/ 202723 h 241742"/>
                <a:gd name="connsiteX76" fmla="*/ 201326 w 263013"/>
                <a:gd name="connsiteY76" fmla="*/ 209028 h 241742"/>
                <a:gd name="connsiteX77" fmla="*/ 209050 w 263013"/>
                <a:gd name="connsiteY77" fmla="*/ 205547 h 241742"/>
                <a:gd name="connsiteX78" fmla="*/ 213691 w 263013"/>
                <a:gd name="connsiteY78" fmla="*/ 189153 h 241742"/>
                <a:gd name="connsiteX79" fmla="*/ 217210 w 263013"/>
                <a:gd name="connsiteY79" fmla="*/ 164510 h 241742"/>
                <a:gd name="connsiteX80" fmla="*/ 224959 w 263013"/>
                <a:gd name="connsiteY80" fmla="*/ 159232 h 241742"/>
                <a:gd name="connsiteX81" fmla="*/ 245062 w 263013"/>
                <a:gd name="connsiteY81" fmla="*/ 162385 h 241742"/>
                <a:gd name="connsiteX82" fmla="*/ 247988 w 263013"/>
                <a:gd name="connsiteY82" fmla="*/ 159705 h 241742"/>
                <a:gd name="connsiteX83" fmla="*/ 247988 w 263013"/>
                <a:gd name="connsiteY83" fmla="*/ 156552 h 241742"/>
                <a:gd name="connsiteX84" fmla="*/ 254149 w 263013"/>
                <a:gd name="connsiteY84" fmla="*/ 151426 h 241742"/>
                <a:gd name="connsiteX85" fmla="*/ 259231 w 263013"/>
                <a:gd name="connsiteY85" fmla="*/ 152731 h 241742"/>
                <a:gd name="connsiteX86" fmla="*/ 262920 w 263013"/>
                <a:gd name="connsiteY86" fmla="*/ 159837 h 241742"/>
                <a:gd name="connsiteX87" fmla="*/ 257661 w 263013"/>
                <a:gd name="connsiteY87" fmla="*/ 164409 h 241742"/>
                <a:gd name="connsiteX88" fmla="*/ 250725 w 263013"/>
                <a:gd name="connsiteY88" fmla="*/ 163621 h 241742"/>
                <a:gd name="connsiteX89" fmla="*/ 248089 w 263013"/>
                <a:gd name="connsiteY89" fmla="*/ 165878 h 241742"/>
                <a:gd name="connsiteX90" fmla="*/ 248190 w 263013"/>
                <a:gd name="connsiteY90" fmla="*/ 211557 h 241742"/>
                <a:gd name="connsiteX91" fmla="*/ 244690 w 263013"/>
                <a:gd name="connsiteY91" fmla="*/ 215031 h 241742"/>
                <a:gd name="connsiteX92" fmla="*/ 159664 w 263013"/>
                <a:gd name="connsiteY92" fmla="*/ 214899 h 241742"/>
                <a:gd name="connsiteX93" fmla="*/ 154953 w 263013"/>
                <a:gd name="connsiteY93" fmla="*/ 218159 h 241742"/>
                <a:gd name="connsiteX94" fmla="*/ 147563 w 263013"/>
                <a:gd name="connsiteY94" fmla="*/ 237076 h 241742"/>
                <a:gd name="connsiteX95" fmla="*/ 142808 w 263013"/>
                <a:gd name="connsiteY95" fmla="*/ 241667 h 241742"/>
                <a:gd name="connsiteX96" fmla="*/ 136339 w 263013"/>
                <a:gd name="connsiteY96" fmla="*/ 234302 h 241742"/>
                <a:gd name="connsiteX97" fmla="*/ 138792 w 263013"/>
                <a:gd name="connsiteY97" fmla="*/ 220549 h 241742"/>
                <a:gd name="connsiteX98" fmla="*/ 140437 w 263013"/>
                <a:gd name="connsiteY98" fmla="*/ 215504 h 241742"/>
                <a:gd name="connsiteX99" fmla="*/ 136654 w 263013"/>
                <a:gd name="connsiteY99" fmla="*/ 215075 h 241742"/>
                <a:gd name="connsiteX100" fmla="*/ 36866 w 263013"/>
                <a:gd name="connsiteY100" fmla="*/ 215132 h 241742"/>
                <a:gd name="connsiteX101" fmla="*/ 33032 w 263013"/>
                <a:gd name="connsiteY101" fmla="*/ 211273 h 241742"/>
                <a:gd name="connsiteX102" fmla="*/ 33108 w 263013"/>
                <a:gd name="connsiteY102" fmla="*/ 141469 h 241742"/>
                <a:gd name="connsiteX103" fmla="*/ 31002 w 263013"/>
                <a:gd name="connsiteY103" fmla="*/ 144527 h 241742"/>
                <a:gd name="connsiteX104" fmla="*/ 20490 w 263013"/>
                <a:gd name="connsiteY104" fmla="*/ 176838 h 241742"/>
                <a:gd name="connsiteX105" fmla="*/ 13018 w 263013"/>
                <a:gd name="connsiteY105" fmla="*/ 200200 h 241742"/>
                <a:gd name="connsiteX106" fmla="*/ 12387 w 263013"/>
                <a:gd name="connsiteY106" fmla="*/ 201827 h 241742"/>
                <a:gd name="connsiteX107" fmla="*/ 7071 w 263013"/>
                <a:gd name="connsiteY107" fmla="*/ 207086 h 241742"/>
                <a:gd name="connsiteX108" fmla="*/ 15 w 263013"/>
                <a:gd name="connsiteY108" fmla="*/ 199191 h 241742"/>
                <a:gd name="connsiteX109" fmla="*/ 1314 w 263013"/>
                <a:gd name="connsiteY109" fmla="*/ 193441 h 241742"/>
                <a:gd name="connsiteX110" fmla="*/ 16971 w 263013"/>
                <a:gd name="connsiteY110" fmla="*/ 152207 h 241742"/>
                <a:gd name="connsiteX111" fmla="*/ 31601 w 263013"/>
                <a:gd name="connsiteY111" fmla="*/ 110905 h 241742"/>
                <a:gd name="connsiteX112" fmla="*/ 32502 w 263013"/>
                <a:gd name="connsiteY112" fmla="*/ 108761 h 2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263013" h="241742">
                  <a:moveTo>
                    <a:pt x="33108" y="108963"/>
                  </a:moveTo>
                  <a:lnTo>
                    <a:pt x="33108" y="138776"/>
                  </a:lnTo>
                  <a:cubicBezTo>
                    <a:pt x="34445" y="137654"/>
                    <a:pt x="34558" y="136204"/>
                    <a:pt x="35050" y="134993"/>
                  </a:cubicBezTo>
                  <a:cubicBezTo>
                    <a:pt x="42238" y="117444"/>
                    <a:pt x="47308" y="99202"/>
                    <a:pt x="52706" y="81054"/>
                  </a:cubicBezTo>
                  <a:cubicBezTo>
                    <a:pt x="53702" y="77686"/>
                    <a:pt x="54730" y="74332"/>
                    <a:pt x="56704" y="71368"/>
                  </a:cubicBezTo>
                  <a:cubicBezTo>
                    <a:pt x="57782" y="69748"/>
                    <a:pt x="59119" y="68304"/>
                    <a:pt x="61231" y="68625"/>
                  </a:cubicBezTo>
                  <a:cubicBezTo>
                    <a:pt x="63123" y="68909"/>
                    <a:pt x="63545" y="70769"/>
                    <a:pt x="64031" y="72308"/>
                  </a:cubicBezTo>
                  <a:cubicBezTo>
                    <a:pt x="65847" y="78046"/>
                    <a:pt x="66257" y="84017"/>
                    <a:pt x="66724" y="89964"/>
                  </a:cubicBezTo>
                  <a:cubicBezTo>
                    <a:pt x="68287" y="109776"/>
                    <a:pt x="67222" y="129482"/>
                    <a:pt x="64460" y="149143"/>
                  </a:cubicBezTo>
                  <a:cubicBezTo>
                    <a:pt x="63438" y="156432"/>
                    <a:pt x="62820" y="163785"/>
                    <a:pt x="61673" y="171074"/>
                  </a:cubicBezTo>
                  <a:cubicBezTo>
                    <a:pt x="61105" y="174668"/>
                    <a:pt x="61994" y="177859"/>
                    <a:pt x="65456" y="179814"/>
                  </a:cubicBezTo>
                  <a:cubicBezTo>
                    <a:pt x="69637" y="182197"/>
                    <a:pt x="72115" y="181870"/>
                    <a:pt x="75974" y="178786"/>
                  </a:cubicBezTo>
                  <a:cubicBezTo>
                    <a:pt x="78308" y="176815"/>
                    <a:pt x="80203" y="174378"/>
                    <a:pt x="81536" y="171629"/>
                  </a:cubicBezTo>
                  <a:cubicBezTo>
                    <a:pt x="88522" y="158274"/>
                    <a:pt x="94538" y="144401"/>
                    <a:pt x="102603" y="131638"/>
                  </a:cubicBezTo>
                  <a:cubicBezTo>
                    <a:pt x="104413" y="128769"/>
                    <a:pt x="106229" y="125900"/>
                    <a:pt x="108133" y="123100"/>
                  </a:cubicBezTo>
                  <a:cubicBezTo>
                    <a:pt x="109760" y="120710"/>
                    <a:pt x="111734" y="118466"/>
                    <a:pt x="114950" y="119052"/>
                  </a:cubicBezTo>
                  <a:cubicBezTo>
                    <a:pt x="118166" y="119638"/>
                    <a:pt x="118878" y="122470"/>
                    <a:pt x="119534" y="125112"/>
                  </a:cubicBezTo>
                  <a:cubicBezTo>
                    <a:pt x="121918" y="134747"/>
                    <a:pt x="121930" y="144603"/>
                    <a:pt x="121848" y="154427"/>
                  </a:cubicBezTo>
                  <a:cubicBezTo>
                    <a:pt x="121747" y="165891"/>
                    <a:pt x="118966" y="176888"/>
                    <a:pt x="115618" y="187759"/>
                  </a:cubicBezTo>
                  <a:cubicBezTo>
                    <a:pt x="114926" y="189745"/>
                    <a:pt x="114369" y="191776"/>
                    <a:pt x="113953" y="193838"/>
                  </a:cubicBezTo>
                  <a:cubicBezTo>
                    <a:pt x="113594" y="196038"/>
                    <a:pt x="113462" y="198435"/>
                    <a:pt x="115845" y="199765"/>
                  </a:cubicBezTo>
                  <a:cubicBezTo>
                    <a:pt x="118040" y="201026"/>
                    <a:pt x="120752" y="200964"/>
                    <a:pt x="122889" y="199608"/>
                  </a:cubicBezTo>
                  <a:cubicBezTo>
                    <a:pt x="126018" y="197820"/>
                    <a:pt x="128071" y="194610"/>
                    <a:pt x="128381" y="191019"/>
                  </a:cubicBezTo>
                  <a:cubicBezTo>
                    <a:pt x="130304" y="172550"/>
                    <a:pt x="134617" y="154314"/>
                    <a:pt x="133823" y="135529"/>
                  </a:cubicBezTo>
                  <a:cubicBezTo>
                    <a:pt x="133660" y="129801"/>
                    <a:pt x="132854" y="124109"/>
                    <a:pt x="131420" y="118560"/>
                  </a:cubicBezTo>
                  <a:cubicBezTo>
                    <a:pt x="130678" y="115719"/>
                    <a:pt x="129394" y="113050"/>
                    <a:pt x="127637" y="110697"/>
                  </a:cubicBezTo>
                  <a:cubicBezTo>
                    <a:pt x="122996" y="104599"/>
                    <a:pt x="115656" y="103363"/>
                    <a:pt x="109300" y="107658"/>
                  </a:cubicBezTo>
                  <a:cubicBezTo>
                    <a:pt x="104943" y="110615"/>
                    <a:pt x="101909" y="114802"/>
                    <a:pt x="99078" y="119115"/>
                  </a:cubicBezTo>
                  <a:cubicBezTo>
                    <a:pt x="92211" y="129595"/>
                    <a:pt x="86208" y="140554"/>
                    <a:pt x="80161" y="151545"/>
                  </a:cubicBezTo>
                  <a:cubicBezTo>
                    <a:pt x="78604" y="154383"/>
                    <a:pt x="77128" y="157302"/>
                    <a:pt x="74341" y="159875"/>
                  </a:cubicBezTo>
                  <a:cubicBezTo>
                    <a:pt x="73338" y="156672"/>
                    <a:pt x="74417" y="154030"/>
                    <a:pt x="74908" y="151438"/>
                  </a:cubicBezTo>
                  <a:cubicBezTo>
                    <a:pt x="78465" y="132792"/>
                    <a:pt x="81498" y="114096"/>
                    <a:pt x="80798" y="95002"/>
                  </a:cubicBezTo>
                  <a:cubicBezTo>
                    <a:pt x="80420" y="84793"/>
                    <a:pt x="79360" y="74691"/>
                    <a:pt x="75835" y="65012"/>
                  </a:cubicBezTo>
                  <a:cubicBezTo>
                    <a:pt x="74114" y="60295"/>
                    <a:pt x="71585" y="56134"/>
                    <a:pt x="67291" y="53309"/>
                  </a:cubicBezTo>
                  <a:cubicBezTo>
                    <a:pt x="62480" y="50156"/>
                    <a:pt x="57990" y="50698"/>
                    <a:pt x="54049" y="54885"/>
                  </a:cubicBezTo>
                  <a:cubicBezTo>
                    <a:pt x="51600" y="57580"/>
                    <a:pt x="49747" y="60763"/>
                    <a:pt x="48614" y="64224"/>
                  </a:cubicBezTo>
                  <a:cubicBezTo>
                    <a:pt x="44200" y="77024"/>
                    <a:pt x="38644" y="89447"/>
                    <a:pt x="34955" y="102512"/>
                  </a:cubicBezTo>
                  <a:cubicBezTo>
                    <a:pt x="34629" y="103692"/>
                    <a:pt x="33973" y="104756"/>
                    <a:pt x="33064" y="105577"/>
                  </a:cubicBezTo>
                  <a:lnTo>
                    <a:pt x="33064" y="103414"/>
                  </a:lnTo>
                  <a:cubicBezTo>
                    <a:pt x="33064" y="70145"/>
                    <a:pt x="33108" y="36882"/>
                    <a:pt x="32994" y="3619"/>
                  </a:cubicBezTo>
                  <a:cubicBezTo>
                    <a:pt x="33032" y="713"/>
                    <a:pt x="33757" y="0"/>
                    <a:pt x="36683" y="0"/>
                  </a:cubicBezTo>
                  <a:cubicBezTo>
                    <a:pt x="106021" y="126"/>
                    <a:pt x="175352" y="164"/>
                    <a:pt x="244677" y="114"/>
                  </a:cubicBezTo>
                  <a:cubicBezTo>
                    <a:pt x="247465" y="114"/>
                    <a:pt x="248152" y="851"/>
                    <a:pt x="248146" y="3607"/>
                  </a:cubicBezTo>
                  <a:cubicBezTo>
                    <a:pt x="248065" y="51505"/>
                    <a:pt x="248065" y="99408"/>
                    <a:pt x="248146" y="147314"/>
                  </a:cubicBezTo>
                  <a:cubicBezTo>
                    <a:pt x="248146" y="149836"/>
                    <a:pt x="247786" y="150890"/>
                    <a:pt x="244942" y="150467"/>
                  </a:cubicBezTo>
                  <a:cubicBezTo>
                    <a:pt x="238113" y="149490"/>
                    <a:pt x="231208" y="149137"/>
                    <a:pt x="224398" y="147945"/>
                  </a:cubicBezTo>
                  <a:cubicBezTo>
                    <a:pt x="222034" y="147522"/>
                    <a:pt x="221201" y="146589"/>
                    <a:pt x="221636" y="144161"/>
                  </a:cubicBezTo>
                  <a:cubicBezTo>
                    <a:pt x="225994" y="119992"/>
                    <a:pt x="228882" y="95607"/>
                    <a:pt x="233699" y="71488"/>
                  </a:cubicBezTo>
                  <a:cubicBezTo>
                    <a:pt x="235361" y="62735"/>
                    <a:pt x="235908" y="53806"/>
                    <a:pt x="235326" y="44916"/>
                  </a:cubicBezTo>
                  <a:cubicBezTo>
                    <a:pt x="235168" y="42122"/>
                    <a:pt x="234967" y="38736"/>
                    <a:pt x="231271" y="37979"/>
                  </a:cubicBezTo>
                  <a:cubicBezTo>
                    <a:pt x="228421" y="37393"/>
                    <a:pt x="226473" y="39739"/>
                    <a:pt x="225539" y="44153"/>
                  </a:cubicBezTo>
                  <a:cubicBezTo>
                    <a:pt x="224215" y="50370"/>
                    <a:pt x="224127" y="56707"/>
                    <a:pt x="223774" y="63007"/>
                  </a:cubicBezTo>
                  <a:cubicBezTo>
                    <a:pt x="223030" y="76280"/>
                    <a:pt x="219732" y="89106"/>
                    <a:pt x="217285" y="102102"/>
                  </a:cubicBezTo>
                  <a:cubicBezTo>
                    <a:pt x="214908" y="114764"/>
                    <a:pt x="212518" y="127376"/>
                    <a:pt x="210109" y="139987"/>
                  </a:cubicBezTo>
                  <a:cubicBezTo>
                    <a:pt x="209075" y="145366"/>
                    <a:pt x="208892" y="145189"/>
                    <a:pt x="203400" y="144678"/>
                  </a:cubicBezTo>
                  <a:cubicBezTo>
                    <a:pt x="192788" y="143682"/>
                    <a:pt x="182131" y="142875"/>
                    <a:pt x="171909" y="147119"/>
                  </a:cubicBezTo>
                  <a:cubicBezTo>
                    <a:pt x="169192" y="148247"/>
                    <a:pt x="169463" y="146349"/>
                    <a:pt x="169696" y="144861"/>
                  </a:cubicBezTo>
                  <a:cubicBezTo>
                    <a:pt x="170207" y="141513"/>
                    <a:pt x="171203" y="138221"/>
                    <a:pt x="171487" y="134860"/>
                  </a:cubicBezTo>
                  <a:cubicBezTo>
                    <a:pt x="173379" y="112475"/>
                    <a:pt x="176960" y="90260"/>
                    <a:pt x="178253" y="67818"/>
                  </a:cubicBezTo>
                  <a:cubicBezTo>
                    <a:pt x="179016" y="54576"/>
                    <a:pt x="180542" y="41479"/>
                    <a:pt x="182490" y="28388"/>
                  </a:cubicBezTo>
                  <a:cubicBezTo>
                    <a:pt x="182730" y="26293"/>
                    <a:pt x="182730" y="24178"/>
                    <a:pt x="182490" y="22083"/>
                  </a:cubicBezTo>
                  <a:cubicBezTo>
                    <a:pt x="182320" y="20014"/>
                    <a:pt x="181488" y="18299"/>
                    <a:pt x="179300" y="17467"/>
                  </a:cubicBezTo>
                  <a:cubicBezTo>
                    <a:pt x="177200" y="16545"/>
                    <a:pt x="174751" y="16978"/>
                    <a:pt x="173095" y="18564"/>
                  </a:cubicBezTo>
                  <a:cubicBezTo>
                    <a:pt x="170245" y="21118"/>
                    <a:pt x="168990" y="24479"/>
                    <a:pt x="168681" y="28218"/>
                  </a:cubicBezTo>
                  <a:cubicBezTo>
                    <a:pt x="167546" y="42450"/>
                    <a:pt x="166304" y="56682"/>
                    <a:pt x="165339" y="70927"/>
                  </a:cubicBezTo>
                  <a:cubicBezTo>
                    <a:pt x="162703" y="109789"/>
                    <a:pt x="157179" y="148184"/>
                    <a:pt x="147323" y="185867"/>
                  </a:cubicBezTo>
                  <a:cubicBezTo>
                    <a:pt x="144877" y="195244"/>
                    <a:pt x="142909" y="204740"/>
                    <a:pt x="140576" y="214779"/>
                  </a:cubicBezTo>
                  <a:cubicBezTo>
                    <a:pt x="145558" y="214779"/>
                    <a:pt x="150211" y="214779"/>
                    <a:pt x="154871" y="214779"/>
                  </a:cubicBezTo>
                  <a:cubicBezTo>
                    <a:pt x="156492" y="214779"/>
                    <a:pt x="156479" y="213411"/>
                    <a:pt x="156864" y="212339"/>
                  </a:cubicBezTo>
                  <a:cubicBezTo>
                    <a:pt x="160017" y="203593"/>
                    <a:pt x="161164" y="194393"/>
                    <a:pt x="163075" y="185369"/>
                  </a:cubicBezTo>
                  <a:cubicBezTo>
                    <a:pt x="164109" y="180451"/>
                    <a:pt x="164967" y="175488"/>
                    <a:pt x="166537" y="170702"/>
                  </a:cubicBezTo>
                  <a:cubicBezTo>
                    <a:pt x="168107" y="165916"/>
                    <a:pt x="171020" y="162189"/>
                    <a:pt x="176191" y="160941"/>
                  </a:cubicBezTo>
                  <a:cubicBezTo>
                    <a:pt x="184388" y="158955"/>
                    <a:pt x="192586" y="157120"/>
                    <a:pt x="201061" y="156823"/>
                  </a:cubicBezTo>
                  <a:cubicBezTo>
                    <a:pt x="206528" y="156628"/>
                    <a:pt x="206950" y="157359"/>
                    <a:pt x="205765" y="162498"/>
                  </a:cubicBezTo>
                  <a:cubicBezTo>
                    <a:pt x="203242" y="173439"/>
                    <a:pt x="199459" y="184032"/>
                    <a:pt x="197220" y="195042"/>
                  </a:cubicBezTo>
                  <a:cubicBezTo>
                    <a:pt x="196682" y="197564"/>
                    <a:pt x="196524" y="200154"/>
                    <a:pt x="196754" y="202723"/>
                  </a:cubicBezTo>
                  <a:cubicBezTo>
                    <a:pt x="197038" y="205705"/>
                    <a:pt x="198047" y="208328"/>
                    <a:pt x="201326" y="209028"/>
                  </a:cubicBezTo>
                  <a:cubicBezTo>
                    <a:pt x="204605" y="209728"/>
                    <a:pt x="207291" y="208480"/>
                    <a:pt x="209050" y="205547"/>
                  </a:cubicBezTo>
                  <a:cubicBezTo>
                    <a:pt x="212077" y="200503"/>
                    <a:pt x="213016" y="194828"/>
                    <a:pt x="213691" y="189153"/>
                  </a:cubicBezTo>
                  <a:cubicBezTo>
                    <a:pt x="214675" y="180911"/>
                    <a:pt x="215110" y="172600"/>
                    <a:pt x="217210" y="164510"/>
                  </a:cubicBezTo>
                  <a:cubicBezTo>
                    <a:pt x="218635" y="159030"/>
                    <a:pt x="219467" y="158595"/>
                    <a:pt x="224959" y="159232"/>
                  </a:cubicBezTo>
                  <a:cubicBezTo>
                    <a:pt x="231686" y="160022"/>
                    <a:pt x="238386" y="161073"/>
                    <a:pt x="245062" y="162385"/>
                  </a:cubicBezTo>
                  <a:cubicBezTo>
                    <a:pt x="247477" y="162858"/>
                    <a:pt x="248259" y="162025"/>
                    <a:pt x="247988" y="159705"/>
                  </a:cubicBezTo>
                  <a:cubicBezTo>
                    <a:pt x="247928" y="158655"/>
                    <a:pt x="247928" y="157602"/>
                    <a:pt x="247988" y="156552"/>
                  </a:cubicBezTo>
                  <a:cubicBezTo>
                    <a:pt x="247988" y="150461"/>
                    <a:pt x="247988" y="150423"/>
                    <a:pt x="254149" y="151426"/>
                  </a:cubicBezTo>
                  <a:cubicBezTo>
                    <a:pt x="255878" y="151708"/>
                    <a:pt x="257580" y="152145"/>
                    <a:pt x="259231" y="152731"/>
                  </a:cubicBezTo>
                  <a:cubicBezTo>
                    <a:pt x="262579" y="153935"/>
                    <a:pt x="263304" y="156653"/>
                    <a:pt x="262920" y="159837"/>
                  </a:cubicBezTo>
                  <a:cubicBezTo>
                    <a:pt x="262554" y="162908"/>
                    <a:pt x="260574" y="164396"/>
                    <a:pt x="257661" y="164409"/>
                  </a:cubicBezTo>
                  <a:cubicBezTo>
                    <a:pt x="255323" y="164478"/>
                    <a:pt x="252988" y="164212"/>
                    <a:pt x="250725" y="163621"/>
                  </a:cubicBezTo>
                  <a:cubicBezTo>
                    <a:pt x="248202" y="162883"/>
                    <a:pt x="248082" y="163829"/>
                    <a:pt x="248089" y="165878"/>
                  </a:cubicBezTo>
                  <a:cubicBezTo>
                    <a:pt x="248152" y="181100"/>
                    <a:pt x="248051" y="196329"/>
                    <a:pt x="248190" y="211557"/>
                  </a:cubicBezTo>
                  <a:cubicBezTo>
                    <a:pt x="248190" y="214344"/>
                    <a:pt x="247446" y="215044"/>
                    <a:pt x="244690" y="215031"/>
                  </a:cubicBezTo>
                  <a:cubicBezTo>
                    <a:pt x="216352" y="214930"/>
                    <a:pt x="188008" y="215031"/>
                    <a:pt x="159664" y="214899"/>
                  </a:cubicBezTo>
                  <a:cubicBezTo>
                    <a:pt x="157015" y="214899"/>
                    <a:pt x="155792" y="215574"/>
                    <a:pt x="154953" y="218159"/>
                  </a:cubicBezTo>
                  <a:cubicBezTo>
                    <a:pt x="152860" y="224603"/>
                    <a:pt x="150596" y="231016"/>
                    <a:pt x="147563" y="237076"/>
                  </a:cubicBezTo>
                  <a:cubicBezTo>
                    <a:pt x="146586" y="239037"/>
                    <a:pt x="146302" y="242278"/>
                    <a:pt x="142808" y="241667"/>
                  </a:cubicBezTo>
                  <a:cubicBezTo>
                    <a:pt x="139273" y="240891"/>
                    <a:pt x="136652" y="237908"/>
                    <a:pt x="136339" y="234302"/>
                  </a:cubicBezTo>
                  <a:cubicBezTo>
                    <a:pt x="136087" y="229528"/>
                    <a:pt x="137524" y="225051"/>
                    <a:pt x="138792" y="220549"/>
                  </a:cubicBezTo>
                  <a:cubicBezTo>
                    <a:pt x="139265" y="218878"/>
                    <a:pt x="139876" y="217238"/>
                    <a:pt x="140437" y="215504"/>
                  </a:cubicBezTo>
                  <a:cubicBezTo>
                    <a:pt x="139176" y="214691"/>
                    <a:pt x="137884" y="215075"/>
                    <a:pt x="136654" y="215075"/>
                  </a:cubicBezTo>
                  <a:cubicBezTo>
                    <a:pt x="103391" y="215075"/>
                    <a:pt x="70129" y="215006"/>
                    <a:pt x="36866" y="215132"/>
                  </a:cubicBezTo>
                  <a:cubicBezTo>
                    <a:pt x="33713" y="215132"/>
                    <a:pt x="33019" y="214338"/>
                    <a:pt x="33032" y="211273"/>
                  </a:cubicBezTo>
                  <a:cubicBezTo>
                    <a:pt x="33171" y="188081"/>
                    <a:pt x="33108" y="164895"/>
                    <a:pt x="33108" y="141469"/>
                  </a:cubicBezTo>
                  <a:cubicBezTo>
                    <a:pt x="31557" y="142062"/>
                    <a:pt x="31449" y="143487"/>
                    <a:pt x="31002" y="144527"/>
                  </a:cubicBezTo>
                  <a:cubicBezTo>
                    <a:pt x="26506" y="154976"/>
                    <a:pt x="23655" y="165967"/>
                    <a:pt x="20490" y="176838"/>
                  </a:cubicBezTo>
                  <a:cubicBezTo>
                    <a:pt x="18207" y="184688"/>
                    <a:pt x="15527" y="192419"/>
                    <a:pt x="13018" y="200200"/>
                  </a:cubicBezTo>
                  <a:cubicBezTo>
                    <a:pt x="12867" y="200763"/>
                    <a:pt x="12655" y="201309"/>
                    <a:pt x="12387" y="201827"/>
                  </a:cubicBezTo>
                  <a:cubicBezTo>
                    <a:pt x="11082" y="204066"/>
                    <a:pt x="10495" y="207288"/>
                    <a:pt x="7071" y="207086"/>
                  </a:cubicBezTo>
                  <a:cubicBezTo>
                    <a:pt x="3837" y="206897"/>
                    <a:pt x="299" y="202628"/>
                    <a:pt x="15" y="199191"/>
                  </a:cubicBezTo>
                  <a:cubicBezTo>
                    <a:pt x="-91" y="197191"/>
                    <a:pt x="359" y="195200"/>
                    <a:pt x="1314" y="193441"/>
                  </a:cubicBezTo>
                  <a:cubicBezTo>
                    <a:pt x="8017" y="180255"/>
                    <a:pt x="12469" y="166225"/>
                    <a:pt x="16971" y="152207"/>
                  </a:cubicBezTo>
                  <a:cubicBezTo>
                    <a:pt x="21442" y="138297"/>
                    <a:pt x="26127" y="124462"/>
                    <a:pt x="31601" y="110905"/>
                  </a:cubicBezTo>
                  <a:cubicBezTo>
                    <a:pt x="31891" y="110186"/>
                    <a:pt x="32200" y="109480"/>
                    <a:pt x="32502" y="108761"/>
                  </a:cubicBezTo>
                  <a:close/>
                </a:path>
              </a:pathLst>
            </a:custGeom>
            <a:solidFill>
              <a:srgbClr val="B9393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4" name="Freeform 963">
              <a:extLst>
                <a:ext uri="{FF2B5EF4-FFF2-40B4-BE49-F238E27FC236}">
                  <a16:creationId xmlns:a16="http://schemas.microsoft.com/office/drawing/2014/main" id="{A0C22FED-D10A-17F8-EC6A-127796D290CA}"/>
                </a:ext>
              </a:extLst>
            </p:cNvPr>
            <p:cNvSpPr/>
            <p:nvPr/>
          </p:nvSpPr>
          <p:spPr>
            <a:xfrm>
              <a:off x="9737214" y="3794342"/>
              <a:ext cx="55345" cy="75491"/>
            </a:xfrm>
            <a:custGeom>
              <a:avLst/>
              <a:gdLst>
                <a:gd name="connsiteX0" fmla="*/ 15210 w 55345"/>
                <a:gd name="connsiteY0" fmla="*/ 25717 h 75491"/>
                <a:gd name="connsiteX1" fmla="*/ 15273 w 55345"/>
                <a:gd name="connsiteY1" fmla="*/ 71831 h 75491"/>
                <a:gd name="connsiteX2" fmla="*/ 12082 w 55345"/>
                <a:gd name="connsiteY2" fmla="*/ 75097 h 75491"/>
                <a:gd name="connsiteX3" fmla="*/ 1016 w 55345"/>
                <a:gd name="connsiteY3" fmla="*/ 74309 h 75491"/>
                <a:gd name="connsiteX4" fmla="*/ 455 w 55345"/>
                <a:gd name="connsiteY4" fmla="*/ 63469 h 75491"/>
                <a:gd name="connsiteX5" fmla="*/ 391 w 55345"/>
                <a:gd name="connsiteY5" fmla="*/ 3382 h 75491"/>
                <a:gd name="connsiteX6" fmla="*/ 3588 w 55345"/>
                <a:gd name="connsiteY6" fmla="*/ 15 h 75491"/>
                <a:gd name="connsiteX7" fmla="*/ 17991 w 55345"/>
                <a:gd name="connsiteY7" fmla="*/ 15 h 75491"/>
                <a:gd name="connsiteX8" fmla="*/ 22039 w 55345"/>
                <a:gd name="connsiteY8" fmla="*/ 2802 h 75491"/>
                <a:gd name="connsiteX9" fmla="*/ 39733 w 55345"/>
                <a:gd name="connsiteY9" fmla="*/ 47755 h 75491"/>
                <a:gd name="connsiteX10" fmla="*/ 41089 w 55345"/>
                <a:gd name="connsiteY10" fmla="*/ 49855 h 75491"/>
                <a:gd name="connsiteX11" fmla="*/ 41089 w 55345"/>
                <a:gd name="connsiteY11" fmla="*/ 22432 h 75491"/>
                <a:gd name="connsiteX12" fmla="*/ 40918 w 55345"/>
                <a:gd name="connsiteY12" fmla="*/ 2758 h 75491"/>
                <a:gd name="connsiteX13" fmla="*/ 43687 w 55345"/>
                <a:gd name="connsiteY13" fmla="*/ 27 h 75491"/>
                <a:gd name="connsiteX14" fmla="*/ 52824 w 55345"/>
                <a:gd name="connsiteY14" fmla="*/ 27 h 75491"/>
                <a:gd name="connsiteX15" fmla="*/ 55346 w 55345"/>
                <a:gd name="connsiteY15" fmla="*/ 2253 h 75491"/>
                <a:gd name="connsiteX16" fmla="*/ 55346 w 55345"/>
                <a:gd name="connsiteY16" fmla="*/ 72877 h 75491"/>
                <a:gd name="connsiteX17" fmla="*/ 52824 w 55345"/>
                <a:gd name="connsiteY17" fmla="*/ 75034 h 75491"/>
                <a:gd name="connsiteX18" fmla="*/ 38421 w 55345"/>
                <a:gd name="connsiteY18" fmla="*/ 75078 h 75491"/>
                <a:gd name="connsiteX19" fmla="*/ 34354 w 55345"/>
                <a:gd name="connsiteY19" fmla="*/ 72335 h 75491"/>
                <a:gd name="connsiteX20" fmla="*/ 16578 w 55345"/>
                <a:gd name="connsiteY20" fmla="*/ 28914 h 75491"/>
                <a:gd name="connsiteX21" fmla="*/ 15210 w 55345"/>
                <a:gd name="connsiteY21" fmla="*/ 25717 h 7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345" h="75491">
                  <a:moveTo>
                    <a:pt x="15210" y="25717"/>
                  </a:moveTo>
                  <a:cubicBezTo>
                    <a:pt x="15210" y="41204"/>
                    <a:pt x="15147" y="56520"/>
                    <a:pt x="15273" y="71831"/>
                  </a:cubicBezTo>
                  <a:cubicBezTo>
                    <a:pt x="15273" y="74353"/>
                    <a:pt x="14819" y="75406"/>
                    <a:pt x="12082" y="75097"/>
                  </a:cubicBezTo>
                  <a:cubicBezTo>
                    <a:pt x="8299" y="74662"/>
                    <a:pt x="3166" y="76692"/>
                    <a:pt x="1016" y="74309"/>
                  </a:cubicBezTo>
                  <a:cubicBezTo>
                    <a:pt x="-876" y="72228"/>
                    <a:pt x="455" y="67196"/>
                    <a:pt x="455" y="63469"/>
                  </a:cubicBezTo>
                  <a:cubicBezTo>
                    <a:pt x="455" y="43442"/>
                    <a:pt x="492" y="23409"/>
                    <a:pt x="391" y="3382"/>
                  </a:cubicBezTo>
                  <a:cubicBezTo>
                    <a:pt x="391" y="860"/>
                    <a:pt x="795" y="-136"/>
                    <a:pt x="3588" y="15"/>
                  </a:cubicBezTo>
                  <a:cubicBezTo>
                    <a:pt x="8375" y="273"/>
                    <a:pt x="13192" y="223"/>
                    <a:pt x="17991" y="15"/>
                  </a:cubicBezTo>
                  <a:cubicBezTo>
                    <a:pt x="20267" y="-80"/>
                    <a:pt x="21245" y="759"/>
                    <a:pt x="22039" y="2802"/>
                  </a:cubicBezTo>
                  <a:cubicBezTo>
                    <a:pt x="27872" y="17810"/>
                    <a:pt x="33818" y="32779"/>
                    <a:pt x="39733" y="47755"/>
                  </a:cubicBezTo>
                  <a:cubicBezTo>
                    <a:pt x="39991" y="48563"/>
                    <a:pt x="40459" y="49287"/>
                    <a:pt x="41089" y="49855"/>
                  </a:cubicBezTo>
                  <a:cubicBezTo>
                    <a:pt x="41089" y="40712"/>
                    <a:pt x="41089" y="31569"/>
                    <a:pt x="41089" y="22432"/>
                  </a:cubicBezTo>
                  <a:cubicBezTo>
                    <a:pt x="41089" y="15874"/>
                    <a:pt x="41089" y="9309"/>
                    <a:pt x="40918" y="2758"/>
                  </a:cubicBezTo>
                  <a:cubicBezTo>
                    <a:pt x="40855" y="545"/>
                    <a:pt x="41549" y="-92"/>
                    <a:pt x="43687" y="27"/>
                  </a:cubicBezTo>
                  <a:cubicBezTo>
                    <a:pt x="46726" y="198"/>
                    <a:pt x="49778" y="141"/>
                    <a:pt x="52824" y="27"/>
                  </a:cubicBezTo>
                  <a:cubicBezTo>
                    <a:pt x="54482" y="-29"/>
                    <a:pt x="55346" y="217"/>
                    <a:pt x="55346" y="2253"/>
                  </a:cubicBezTo>
                  <a:cubicBezTo>
                    <a:pt x="55275" y="25795"/>
                    <a:pt x="55275" y="49336"/>
                    <a:pt x="55346" y="72877"/>
                  </a:cubicBezTo>
                  <a:cubicBezTo>
                    <a:pt x="55346" y="75015"/>
                    <a:pt x="54400" y="75053"/>
                    <a:pt x="52824" y="75034"/>
                  </a:cubicBezTo>
                  <a:cubicBezTo>
                    <a:pt x="48025" y="74984"/>
                    <a:pt x="43214" y="74883"/>
                    <a:pt x="38421" y="75078"/>
                  </a:cubicBezTo>
                  <a:cubicBezTo>
                    <a:pt x="36164" y="75166"/>
                    <a:pt x="35174" y="74378"/>
                    <a:pt x="34354" y="72335"/>
                  </a:cubicBezTo>
                  <a:cubicBezTo>
                    <a:pt x="28502" y="57832"/>
                    <a:pt x="22518" y="43386"/>
                    <a:pt x="16578" y="28914"/>
                  </a:cubicBezTo>
                  <a:cubicBezTo>
                    <a:pt x="16168" y="27905"/>
                    <a:pt x="15677" y="26833"/>
                    <a:pt x="15210" y="25717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5" name="Freeform 964">
              <a:extLst>
                <a:ext uri="{FF2B5EF4-FFF2-40B4-BE49-F238E27FC236}">
                  <a16:creationId xmlns:a16="http://schemas.microsoft.com/office/drawing/2014/main" id="{49046AAD-BFC4-F28A-E96C-FC233BC7666C}"/>
                </a:ext>
              </a:extLst>
            </p:cNvPr>
            <p:cNvSpPr/>
            <p:nvPr/>
          </p:nvSpPr>
          <p:spPr>
            <a:xfrm>
              <a:off x="9959043" y="3794337"/>
              <a:ext cx="50679" cy="75134"/>
            </a:xfrm>
            <a:custGeom>
              <a:avLst/>
              <a:gdLst>
                <a:gd name="connsiteX0" fmla="*/ 36737 w 50679"/>
                <a:gd name="connsiteY0" fmla="*/ 38132 h 75134"/>
                <a:gd name="connsiteX1" fmla="*/ 41549 w 50679"/>
                <a:gd name="connsiteY1" fmla="*/ 44204 h 75134"/>
                <a:gd name="connsiteX2" fmla="*/ 50679 w 50679"/>
                <a:gd name="connsiteY2" fmla="*/ 75052 h 75134"/>
                <a:gd name="connsiteX3" fmla="*/ 35382 w 50679"/>
                <a:gd name="connsiteY3" fmla="*/ 75083 h 75134"/>
                <a:gd name="connsiteX4" fmla="*/ 33421 w 50679"/>
                <a:gd name="connsiteY4" fmla="*/ 72807 h 75134"/>
                <a:gd name="connsiteX5" fmla="*/ 28136 w 50679"/>
                <a:gd name="connsiteY5" fmla="*/ 53574 h 75134"/>
                <a:gd name="connsiteX6" fmla="*/ 18621 w 50679"/>
                <a:gd name="connsiteY6" fmla="*/ 45509 h 75134"/>
                <a:gd name="connsiteX7" fmla="*/ 16099 w 50679"/>
                <a:gd name="connsiteY7" fmla="*/ 48076 h 75134"/>
                <a:gd name="connsiteX8" fmla="*/ 16219 w 50679"/>
                <a:gd name="connsiteY8" fmla="*/ 71955 h 75134"/>
                <a:gd name="connsiteX9" fmla="*/ 12895 w 50679"/>
                <a:gd name="connsiteY9" fmla="*/ 75108 h 75134"/>
                <a:gd name="connsiteX10" fmla="*/ 3071 w 50679"/>
                <a:gd name="connsiteY10" fmla="*/ 75108 h 75134"/>
                <a:gd name="connsiteX11" fmla="*/ 0 w 50679"/>
                <a:gd name="connsiteY11" fmla="*/ 72012 h 75134"/>
                <a:gd name="connsiteX12" fmla="*/ 57 w 50679"/>
                <a:gd name="connsiteY12" fmla="*/ 20040 h 75134"/>
                <a:gd name="connsiteX13" fmla="*/ 57 w 50679"/>
                <a:gd name="connsiteY13" fmla="*/ 2479 h 75134"/>
                <a:gd name="connsiteX14" fmla="*/ 2050 w 50679"/>
                <a:gd name="connsiteY14" fmla="*/ 64 h 75134"/>
                <a:gd name="connsiteX15" fmla="*/ 30135 w 50679"/>
                <a:gd name="connsiteY15" fmla="*/ 304 h 75134"/>
                <a:gd name="connsiteX16" fmla="*/ 47545 w 50679"/>
                <a:gd name="connsiteY16" fmla="*/ 23433 h 75134"/>
                <a:gd name="connsiteX17" fmla="*/ 36737 w 50679"/>
                <a:gd name="connsiteY17" fmla="*/ 38132 h 75134"/>
                <a:gd name="connsiteX18" fmla="*/ 16174 w 50679"/>
                <a:gd name="connsiteY18" fmla="*/ 22645 h 75134"/>
                <a:gd name="connsiteX19" fmla="*/ 24208 w 50679"/>
                <a:gd name="connsiteY19" fmla="*/ 30930 h 75134"/>
                <a:gd name="connsiteX20" fmla="*/ 31535 w 50679"/>
                <a:gd name="connsiteY20" fmla="*/ 20286 h 75134"/>
                <a:gd name="connsiteX21" fmla="*/ 17745 w 50679"/>
                <a:gd name="connsiteY21" fmla="*/ 14447 h 75134"/>
                <a:gd name="connsiteX22" fmla="*/ 16206 w 50679"/>
                <a:gd name="connsiteY22" fmla="*/ 20558 h 75134"/>
                <a:gd name="connsiteX23" fmla="*/ 16174 w 50679"/>
                <a:gd name="connsiteY23" fmla="*/ 22645 h 7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679" h="75134">
                  <a:moveTo>
                    <a:pt x="36737" y="38132"/>
                  </a:moveTo>
                  <a:cubicBezTo>
                    <a:pt x="39109" y="39407"/>
                    <a:pt x="40850" y="41603"/>
                    <a:pt x="41549" y="44204"/>
                  </a:cubicBezTo>
                  <a:cubicBezTo>
                    <a:pt x="44569" y="54369"/>
                    <a:pt x="47571" y="64540"/>
                    <a:pt x="50679" y="75052"/>
                  </a:cubicBezTo>
                  <a:cubicBezTo>
                    <a:pt x="45383" y="75052"/>
                    <a:pt x="40376" y="74982"/>
                    <a:pt x="35382" y="75083"/>
                  </a:cubicBezTo>
                  <a:cubicBezTo>
                    <a:pt x="33572" y="75121"/>
                    <a:pt x="33704" y="73853"/>
                    <a:pt x="33421" y="72807"/>
                  </a:cubicBezTo>
                  <a:cubicBezTo>
                    <a:pt x="31668" y="66394"/>
                    <a:pt x="30110" y="59918"/>
                    <a:pt x="28136" y="53574"/>
                  </a:cubicBezTo>
                  <a:cubicBezTo>
                    <a:pt x="26207" y="47344"/>
                    <a:pt x="23760" y="45623"/>
                    <a:pt x="18621" y="45509"/>
                  </a:cubicBezTo>
                  <a:cubicBezTo>
                    <a:pt x="16559" y="45465"/>
                    <a:pt x="16099" y="46140"/>
                    <a:pt x="16099" y="48076"/>
                  </a:cubicBezTo>
                  <a:cubicBezTo>
                    <a:pt x="16200" y="56033"/>
                    <a:pt x="15998" y="63998"/>
                    <a:pt x="16219" y="71955"/>
                  </a:cubicBezTo>
                  <a:cubicBezTo>
                    <a:pt x="16301" y="74736"/>
                    <a:pt x="15392" y="75272"/>
                    <a:pt x="12895" y="75108"/>
                  </a:cubicBezTo>
                  <a:cubicBezTo>
                    <a:pt x="9625" y="74888"/>
                    <a:pt x="6342" y="74888"/>
                    <a:pt x="3071" y="75108"/>
                  </a:cubicBezTo>
                  <a:cubicBezTo>
                    <a:pt x="549" y="75279"/>
                    <a:pt x="-12" y="74478"/>
                    <a:pt x="0" y="72012"/>
                  </a:cubicBezTo>
                  <a:cubicBezTo>
                    <a:pt x="114" y="54690"/>
                    <a:pt x="57" y="37362"/>
                    <a:pt x="57" y="20040"/>
                  </a:cubicBezTo>
                  <a:cubicBezTo>
                    <a:pt x="57" y="14189"/>
                    <a:pt x="57" y="8337"/>
                    <a:pt x="57" y="2479"/>
                  </a:cubicBezTo>
                  <a:cubicBezTo>
                    <a:pt x="57" y="1029"/>
                    <a:pt x="158" y="39"/>
                    <a:pt x="2050" y="64"/>
                  </a:cubicBezTo>
                  <a:cubicBezTo>
                    <a:pt x="11414" y="165"/>
                    <a:pt x="20803" y="-270"/>
                    <a:pt x="30135" y="304"/>
                  </a:cubicBezTo>
                  <a:cubicBezTo>
                    <a:pt x="42980" y="1085"/>
                    <a:pt x="49626" y="10298"/>
                    <a:pt x="47545" y="23433"/>
                  </a:cubicBezTo>
                  <a:cubicBezTo>
                    <a:pt x="46379" y="30924"/>
                    <a:pt x="43938" y="34272"/>
                    <a:pt x="36737" y="38132"/>
                  </a:cubicBezTo>
                  <a:close/>
                  <a:moveTo>
                    <a:pt x="16174" y="22645"/>
                  </a:moveTo>
                  <a:cubicBezTo>
                    <a:pt x="16174" y="31857"/>
                    <a:pt x="16174" y="31857"/>
                    <a:pt x="24208" y="30930"/>
                  </a:cubicBezTo>
                  <a:cubicBezTo>
                    <a:pt x="30167" y="30243"/>
                    <a:pt x="32903" y="26271"/>
                    <a:pt x="31535" y="20286"/>
                  </a:cubicBezTo>
                  <a:cubicBezTo>
                    <a:pt x="30501" y="15784"/>
                    <a:pt x="24719" y="13035"/>
                    <a:pt x="17745" y="14447"/>
                  </a:cubicBezTo>
                  <a:cubicBezTo>
                    <a:pt x="14327" y="15141"/>
                    <a:pt x="16950" y="18527"/>
                    <a:pt x="16206" y="20558"/>
                  </a:cubicBezTo>
                  <a:cubicBezTo>
                    <a:pt x="15979" y="21175"/>
                    <a:pt x="16174" y="21945"/>
                    <a:pt x="16174" y="22645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6" name="Freeform 965">
              <a:extLst>
                <a:ext uri="{FF2B5EF4-FFF2-40B4-BE49-F238E27FC236}">
                  <a16:creationId xmlns:a16="http://schemas.microsoft.com/office/drawing/2014/main" id="{CACF6685-63C5-9D45-A3C8-01F2D96A2365}"/>
                </a:ext>
              </a:extLst>
            </p:cNvPr>
            <p:cNvSpPr/>
            <p:nvPr/>
          </p:nvSpPr>
          <p:spPr>
            <a:xfrm>
              <a:off x="9670826" y="3794340"/>
              <a:ext cx="55136" cy="76310"/>
            </a:xfrm>
            <a:custGeom>
              <a:avLst/>
              <a:gdLst>
                <a:gd name="connsiteX0" fmla="*/ 46 w 55136"/>
                <a:gd name="connsiteY0" fmla="*/ 26350 h 76310"/>
                <a:gd name="connsiteX1" fmla="*/ 2 w 55136"/>
                <a:gd name="connsiteY1" fmla="*/ 2817 h 76310"/>
                <a:gd name="connsiteX2" fmla="*/ 2675 w 55136"/>
                <a:gd name="connsiteY2" fmla="*/ 36 h 76310"/>
                <a:gd name="connsiteX3" fmla="*/ 13559 w 55136"/>
                <a:gd name="connsiteY3" fmla="*/ 36 h 76310"/>
                <a:gd name="connsiteX4" fmla="*/ 16485 w 55136"/>
                <a:gd name="connsiteY4" fmla="*/ 3000 h 76310"/>
                <a:gd name="connsiteX5" fmla="*/ 16441 w 55136"/>
                <a:gd name="connsiteY5" fmla="*/ 41635 h 76310"/>
                <a:gd name="connsiteX6" fmla="*/ 17702 w 55136"/>
                <a:gd name="connsiteY6" fmla="*/ 53464 h 76310"/>
                <a:gd name="connsiteX7" fmla="*/ 27387 w 55136"/>
                <a:gd name="connsiteY7" fmla="*/ 61567 h 76310"/>
                <a:gd name="connsiteX8" fmla="*/ 36789 w 55136"/>
                <a:gd name="connsiteY8" fmla="*/ 53603 h 76310"/>
                <a:gd name="connsiteX9" fmla="*/ 38050 w 55136"/>
                <a:gd name="connsiteY9" fmla="*/ 45311 h 76310"/>
                <a:gd name="connsiteX10" fmla="*/ 38050 w 55136"/>
                <a:gd name="connsiteY10" fmla="*/ 3164 h 76310"/>
                <a:gd name="connsiteX11" fmla="*/ 41127 w 55136"/>
                <a:gd name="connsiteY11" fmla="*/ 11 h 76310"/>
                <a:gd name="connsiteX12" fmla="*/ 52717 w 55136"/>
                <a:gd name="connsiteY12" fmla="*/ 55 h 76310"/>
                <a:gd name="connsiteX13" fmla="*/ 54937 w 55136"/>
                <a:gd name="connsiteY13" fmla="*/ 1846 h 76310"/>
                <a:gd name="connsiteX14" fmla="*/ 54306 w 55136"/>
                <a:gd name="connsiteY14" fmla="*/ 53080 h 76310"/>
                <a:gd name="connsiteX15" fmla="*/ 23541 w 55136"/>
                <a:gd name="connsiteY15" fmla="*/ 76064 h 76310"/>
                <a:gd name="connsiteX16" fmla="*/ 210 w 55136"/>
                <a:gd name="connsiteY16" fmla="*/ 49511 h 76310"/>
                <a:gd name="connsiteX17" fmla="*/ 172 w 55136"/>
                <a:gd name="connsiteY17" fmla="*/ 26331 h 7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136" h="76310">
                  <a:moveTo>
                    <a:pt x="46" y="26350"/>
                  </a:moveTo>
                  <a:cubicBezTo>
                    <a:pt x="46" y="18506"/>
                    <a:pt x="115" y="10661"/>
                    <a:pt x="2" y="2817"/>
                  </a:cubicBezTo>
                  <a:cubicBezTo>
                    <a:pt x="-30" y="730"/>
                    <a:pt x="418" y="-90"/>
                    <a:pt x="2675" y="36"/>
                  </a:cubicBezTo>
                  <a:cubicBezTo>
                    <a:pt x="6300" y="232"/>
                    <a:pt x="9934" y="232"/>
                    <a:pt x="13559" y="36"/>
                  </a:cubicBezTo>
                  <a:cubicBezTo>
                    <a:pt x="15923" y="-90"/>
                    <a:pt x="16504" y="711"/>
                    <a:pt x="16485" y="3000"/>
                  </a:cubicBezTo>
                  <a:cubicBezTo>
                    <a:pt x="16377" y="15876"/>
                    <a:pt x="16422" y="28759"/>
                    <a:pt x="16441" y="41635"/>
                  </a:cubicBezTo>
                  <a:cubicBezTo>
                    <a:pt x="16441" y="45614"/>
                    <a:pt x="16573" y="49599"/>
                    <a:pt x="17702" y="53464"/>
                  </a:cubicBezTo>
                  <a:cubicBezTo>
                    <a:pt x="19228" y="58755"/>
                    <a:pt x="22696" y="61618"/>
                    <a:pt x="27387" y="61567"/>
                  </a:cubicBezTo>
                  <a:cubicBezTo>
                    <a:pt x="32079" y="61517"/>
                    <a:pt x="35131" y="58881"/>
                    <a:pt x="36789" y="53603"/>
                  </a:cubicBezTo>
                  <a:cubicBezTo>
                    <a:pt x="37633" y="50921"/>
                    <a:pt x="38059" y="48124"/>
                    <a:pt x="38050" y="45311"/>
                  </a:cubicBezTo>
                  <a:cubicBezTo>
                    <a:pt x="38050" y="31262"/>
                    <a:pt x="38139" y="17213"/>
                    <a:pt x="38050" y="3164"/>
                  </a:cubicBezTo>
                  <a:cubicBezTo>
                    <a:pt x="38050" y="749"/>
                    <a:pt x="38618" y="-109"/>
                    <a:pt x="41127" y="11"/>
                  </a:cubicBezTo>
                  <a:cubicBezTo>
                    <a:pt x="44980" y="225"/>
                    <a:pt x="48852" y="87"/>
                    <a:pt x="52717" y="55"/>
                  </a:cubicBezTo>
                  <a:cubicBezTo>
                    <a:pt x="53979" y="55"/>
                    <a:pt x="54975" y="55"/>
                    <a:pt x="54937" y="1846"/>
                  </a:cubicBezTo>
                  <a:cubicBezTo>
                    <a:pt x="54609" y="18928"/>
                    <a:pt x="55933" y="36061"/>
                    <a:pt x="54306" y="53080"/>
                  </a:cubicBezTo>
                  <a:cubicBezTo>
                    <a:pt x="52610" y="70887"/>
                    <a:pt x="39356" y="77748"/>
                    <a:pt x="23541" y="76064"/>
                  </a:cubicBezTo>
                  <a:cubicBezTo>
                    <a:pt x="8653" y="74475"/>
                    <a:pt x="613" y="65111"/>
                    <a:pt x="210" y="49511"/>
                  </a:cubicBezTo>
                  <a:cubicBezTo>
                    <a:pt x="-5" y="41793"/>
                    <a:pt x="172" y="34062"/>
                    <a:pt x="172" y="26331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7" name="Freeform 966">
              <a:extLst>
                <a:ext uri="{FF2B5EF4-FFF2-40B4-BE49-F238E27FC236}">
                  <a16:creationId xmlns:a16="http://schemas.microsoft.com/office/drawing/2014/main" id="{A4049783-2F95-D264-0389-27C9E2AD4B02}"/>
                </a:ext>
              </a:extLst>
            </p:cNvPr>
            <p:cNvSpPr/>
            <p:nvPr/>
          </p:nvSpPr>
          <p:spPr>
            <a:xfrm>
              <a:off x="10146544" y="3794350"/>
              <a:ext cx="65497" cy="75102"/>
            </a:xfrm>
            <a:custGeom>
              <a:avLst/>
              <a:gdLst>
                <a:gd name="connsiteX0" fmla="*/ 65498 w 65497"/>
                <a:gd name="connsiteY0" fmla="*/ 75039 h 75102"/>
                <a:gd name="connsiteX1" fmla="*/ 49922 w 65497"/>
                <a:gd name="connsiteY1" fmla="*/ 75089 h 75102"/>
                <a:gd name="connsiteX2" fmla="*/ 47306 w 65497"/>
                <a:gd name="connsiteY2" fmla="*/ 73034 h 75102"/>
                <a:gd name="connsiteX3" fmla="*/ 44153 w 65497"/>
                <a:gd name="connsiteY3" fmla="*/ 61191 h 75102"/>
                <a:gd name="connsiteX4" fmla="*/ 41296 w 65497"/>
                <a:gd name="connsiteY4" fmla="*/ 58972 h 75102"/>
                <a:gd name="connsiteX5" fmla="*/ 23388 w 65497"/>
                <a:gd name="connsiteY5" fmla="*/ 58972 h 75102"/>
                <a:gd name="connsiteX6" fmla="*/ 20311 w 65497"/>
                <a:gd name="connsiteY6" fmla="*/ 61412 h 75102"/>
                <a:gd name="connsiteX7" fmla="*/ 17101 w 65497"/>
                <a:gd name="connsiteY7" fmla="*/ 72498 h 75102"/>
                <a:gd name="connsiteX8" fmla="*/ 13816 w 65497"/>
                <a:gd name="connsiteY8" fmla="*/ 75096 h 75102"/>
                <a:gd name="connsiteX9" fmla="*/ 0 w 65497"/>
                <a:gd name="connsiteY9" fmla="*/ 75039 h 75102"/>
                <a:gd name="connsiteX10" fmla="*/ 5713 w 65497"/>
                <a:gd name="connsiteY10" fmla="*/ 56286 h 75102"/>
                <a:gd name="connsiteX11" fmla="*/ 21868 w 65497"/>
                <a:gd name="connsiteY11" fmla="*/ 3034 h 75102"/>
                <a:gd name="connsiteX12" fmla="*/ 25961 w 65497"/>
                <a:gd name="connsiteY12" fmla="*/ 13 h 75102"/>
                <a:gd name="connsiteX13" fmla="*/ 40003 w 65497"/>
                <a:gd name="connsiteY13" fmla="*/ 51 h 75102"/>
                <a:gd name="connsiteX14" fmla="*/ 42910 w 65497"/>
                <a:gd name="connsiteY14" fmla="*/ 1804 h 75102"/>
                <a:gd name="connsiteX15" fmla="*/ 65498 w 65497"/>
                <a:gd name="connsiteY15" fmla="*/ 75039 h 75102"/>
                <a:gd name="connsiteX16" fmla="*/ 24813 w 65497"/>
                <a:gd name="connsiteY16" fmla="*/ 44866 h 75102"/>
                <a:gd name="connsiteX17" fmla="*/ 37822 w 65497"/>
                <a:gd name="connsiteY17" fmla="*/ 44866 h 75102"/>
                <a:gd name="connsiteX18" fmla="*/ 39266 w 65497"/>
                <a:gd name="connsiteY18" fmla="*/ 42709 h 75102"/>
                <a:gd name="connsiteX19" fmla="*/ 32859 w 65497"/>
                <a:gd name="connsiteY19" fmla="*/ 16824 h 75102"/>
                <a:gd name="connsiteX20" fmla="*/ 32298 w 65497"/>
                <a:gd name="connsiteY20" fmla="*/ 16768 h 75102"/>
                <a:gd name="connsiteX21" fmla="*/ 24813 w 65497"/>
                <a:gd name="connsiteY21" fmla="*/ 44866 h 7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97" h="75102">
                  <a:moveTo>
                    <a:pt x="65498" y="75039"/>
                  </a:moveTo>
                  <a:cubicBezTo>
                    <a:pt x="59980" y="75039"/>
                    <a:pt x="54948" y="74957"/>
                    <a:pt x="49922" y="75089"/>
                  </a:cubicBezTo>
                  <a:cubicBezTo>
                    <a:pt x="48264" y="75133"/>
                    <a:pt x="47671" y="74459"/>
                    <a:pt x="47306" y="73034"/>
                  </a:cubicBezTo>
                  <a:cubicBezTo>
                    <a:pt x="46290" y="69074"/>
                    <a:pt x="45143" y="65151"/>
                    <a:pt x="44153" y="61191"/>
                  </a:cubicBezTo>
                  <a:cubicBezTo>
                    <a:pt x="43755" y="59590"/>
                    <a:pt x="43062" y="58934"/>
                    <a:pt x="41296" y="58972"/>
                  </a:cubicBezTo>
                  <a:cubicBezTo>
                    <a:pt x="35331" y="59090"/>
                    <a:pt x="29359" y="59090"/>
                    <a:pt x="23388" y="58972"/>
                  </a:cubicBezTo>
                  <a:cubicBezTo>
                    <a:pt x="21496" y="58934"/>
                    <a:pt x="20765" y="59602"/>
                    <a:pt x="20311" y="61412"/>
                  </a:cubicBezTo>
                  <a:cubicBezTo>
                    <a:pt x="19384" y="65139"/>
                    <a:pt x="18041" y="68771"/>
                    <a:pt x="17101" y="72498"/>
                  </a:cubicBezTo>
                  <a:cubicBezTo>
                    <a:pt x="16622" y="74389"/>
                    <a:pt x="15903" y="75184"/>
                    <a:pt x="13816" y="75096"/>
                  </a:cubicBezTo>
                  <a:cubicBezTo>
                    <a:pt x="9402" y="74913"/>
                    <a:pt x="4937" y="75039"/>
                    <a:pt x="0" y="75039"/>
                  </a:cubicBezTo>
                  <a:lnTo>
                    <a:pt x="5713" y="56286"/>
                  </a:lnTo>
                  <a:cubicBezTo>
                    <a:pt x="11117" y="38541"/>
                    <a:pt x="16565" y="20810"/>
                    <a:pt x="21868" y="3034"/>
                  </a:cubicBezTo>
                  <a:cubicBezTo>
                    <a:pt x="22562" y="726"/>
                    <a:pt x="23514" y="-119"/>
                    <a:pt x="25961" y="13"/>
                  </a:cubicBezTo>
                  <a:cubicBezTo>
                    <a:pt x="30633" y="234"/>
                    <a:pt x="35318" y="114"/>
                    <a:pt x="40003" y="51"/>
                  </a:cubicBezTo>
                  <a:cubicBezTo>
                    <a:pt x="41416" y="51"/>
                    <a:pt x="42419" y="209"/>
                    <a:pt x="42910" y="1804"/>
                  </a:cubicBezTo>
                  <a:cubicBezTo>
                    <a:pt x="50383" y="26106"/>
                    <a:pt x="57893" y="50396"/>
                    <a:pt x="65498" y="75039"/>
                  </a:cubicBezTo>
                  <a:close/>
                  <a:moveTo>
                    <a:pt x="24813" y="44866"/>
                  </a:moveTo>
                  <a:cubicBezTo>
                    <a:pt x="29422" y="44866"/>
                    <a:pt x="33641" y="44797"/>
                    <a:pt x="37822" y="44866"/>
                  </a:cubicBezTo>
                  <a:cubicBezTo>
                    <a:pt x="39713" y="44916"/>
                    <a:pt x="39600" y="44034"/>
                    <a:pt x="39266" y="42709"/>
                  </a:cubicBezTo>
                  <a:cubicBezTo>
                    <a:pt x="37115" y="34087"/>
                    <a:pt x="34984" y="25459"/>
                    <a:pt x="32859" y="16824"/>
                  </a:cubicBezTo>
                  <a:lnTo>
                    <a:pt x="32298" y="16768"/>
                  </a:lnTo>
                  <a:cubicBezTo>
                    <a:pt x="29845" y="26005"/>
                    <a:pt x="27398" y="35187"/>
                    <a:pt x="24813" y="44866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A78AA80F-0335-002D-B346-9865326912A2}"/>
                </a:ext>
              </a:extLst>
            </p:cNvPr>
            <p:cNvSpPr/>
            <p:nvPr/>
          </p:nvSpPr>
          <p:spPr>
            <a:xfrm>
              <a:off x="9903402" y="3794363"/>
              <a:ext cx="43459" cy="75063"/>
            </a:xfrm>
            <a:custGeom>
              <a:avLst/>
              <a:gdLst>
                <a:gd name="connsiteX0" fmla="*/ 44 w 43459"/>
                <a:gd name="connsiteY0" fmla="*/ 37412 h 75063"/>
                <a:gd name="connsiteX1" fmla="*/ 0 w 43459"/>
                <a:gd name="connsiteY1" fmla="*/ 3002 h 75063"/>
                <a:gd name="connsiteX2" fmla="*/ 2831 w 43459"/>
                <a:gd name="connsiteY2" fmla="*/ 1 h 75063"/>
                <a:gd name="connsiteX3" fmla="*/ 39701 w 43459"/>
                <a:gd name="connsiteY3" fmla="*/ 1 h 75063"/>
                <a:gd name="connsiteX4" fmla="*/ 42368 w 43459"/>
                <a:gd name="connsiteY4" fmla="*/ 2813 h 75063"/>
                <a:gd name="connsiteX5" fmla="*/ 42368 w 43459"/>
                <a:gd name="connsiteY5" fmla="*/ 11590 h 75063"/>
                <a:gd name="connsiteX6" fmla="*/ 39644 w 43459"/>
                <a:gd name="connsiteY6" fmla="*/ 14340 h 75063"/>
                <a:gd name="connsiteX7" fmla="*/ 18930 w 43459"/>
                <a:gd name="connsiteY7" fmla="*/ 14233 h 75063"/>
                <a:gd name="connsiteX8" fmla="*/ 16067 w 43459"/>
                <a:gd name="connsiteY8" fmla="*/ 17165 h 75063"/>
                <a:gd name="connsiteX9" fmla="*/ 16067 w 43459"/>
                <a:gd name="connsiteY9" fmla="*/ 26989 h 75063"/>
                <a:gd name="connsiteX10" fmla="*/ 19258 w 43459"/>
                <a:gd name="connsiteY10" fmla="*/ 29978 h 75063"/>
                <a:gd name="connsiteX11" fmla="*/ 38219 w 43459"/>
                <a:gd name="connsiteY11" fmla="*/ 29871 h 75063"/>
                <a:gd name="connsiteX12" fmla="*/ 40880 w 43459"/>
                <a:gd name="connsiteY12" fmla="*/ 32645 h 75063"/>
                <a:gd name="connsiteX13" fmla="*/ 40880 w 43459"/>
                <a:gd name="connsiteY13" fmla="*/ 41770 h 75063"/>
                <a:gd name="connsiteX14" fmla="*/ 38490 w 43459"/>
                <a:gd name="connsiteY14" fmla="*/ 44090 h 75063"/>
                <a:gd name="connsiteX15" fmla="*/ 18476 w 43459"/>
                <a:gd name="connsiteY15" fmla="*/ 44014 h 75063"/>
                <a:gd name="connsiteX16" fmla="*/ 16086 w 43459"/>
                <a:gd name="connsiteY16" fmla="*/ 46303 h 75063"/>
                <a:gd name="connsiteX17" fmla="*/ 16086 w 43459"/>
                <a:gd name="connsiteY17" fmla="*/ 58240 h 75063"/>
                <a:gd name="connsiteX18" fmla="*/ 18785 w 43459"/>
                <a:gd name="connsiteY18" fmla="*/ 60964 h 75063"/>
                <a:gd name="connsiteX19" fmla="*/ 40224 w 43459"/>
                <a:gd name="connsiteY19" fmla="*/ 60832 h 75063"/>
                <a:gd name="connsiteX20" fmla="*/ 43428 w 43459"/>
                <a:gd name="connsiteY20" fmla="*/ 64168 h 75063"/>
                <a:gd name="connsiteX21" fmla="*/ 43428 w 43459"/>
                <a:gd name="connsiteY21" fmla="*/ 72592 h 75063"/>
                <a:gd name="connsiteX22" fmla="*/ 41170 w 43459"/>
                <a:gd name="connsiteY22" fmla="*/ 75064 h 75063"/>
                <a:gd name="connsiteX23" fmla="*/ 2194 w 43459"/>
                <a:gd name="connsiteY23" fmla="*/ 75064 h 75063"/>
                <a:gd name="connsiteX24" fmla="*/ 88 w 43459"/>
                <a:gd name="connsiteY24" fmla="*/ 72542 h 75063"/>
                <a:gd name="connsiteX25" fmla="*/ 44 w 43459"/>
                <a:gd name="connsiteY25" fmla="*/ 37412 h 7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459" h="75063">
                  <a:moveTo>
                    <a:pt x="44" y="37412"/>
                  </a:moveTo>
                  <a:cubicBezTo>
                    <a:pt x="44" y="25942"/>
                    <a:pt x="101" y="14472"/>
                    <a:pt x="0" y="3002"/>
                  </a:cubicBezTo>
                  <a:cubicBezTo>
                    <a:pt x="0" y="820"/>
                    <a:pt x="391" y="-25"/>
                    <a:pt x="2831" y="1"/>
                  </a:cubicBezTo>
                  <a:cubicBezTo>
                    <a:pt x="15123" y="131"/>
                    <a:pt x="27413" y="131"/>
                    <a:pt x="39701" y="1"/>
                  </a:cubicBezTo>
                  <a:cubicBezTo>
                    <a:pt x="41971" y="1"/>
                    <a:pt x="42482" y="738"/>
                    <a:pt x="42368" y="2813"/>
                  </a:cubicBezTo>
                  <a:cubicBezTo>
                    <a:pt x="42195" y="5736"/>
                    <a:pt x="42195" y="8667"/>
                    <a:pt x="42368" y="11590"/>
                  </a:cubicBezTo>
                  <a:cubicBezTo>
                    <a:pt x="42507" y="13747"/>
                    <a:pt x="41832" y="14384"/>
                    <a:pt x="39644" y="14340"/>
                  </a:cubicBezTo>
                  <a:cubicBezTo>
                    <a:pt x="32746" y="14201"/>
                    <a:pt x="25835" y="14390"/>
                    <a:pt x="18930" y="14233"/>
                  </a:cubicBezTo>
                  <a:cubicBezTo>
                    <a:pt x="16590" y="14182"/>
                    <a:pt x="15960" y="14914"/>
                    <a:pt x="16067" y="17165"/>
                  </a:cubicBezTo>
                  <a:cubicBezTo>
                    <a:pt x="16278" y="20436"/>
                    <a:pt x="16278" y="23718"/>
                    <a:pt x="16067" y="26989"/>
                  </a:cubicBezTo>
                  <a:cubicBezTo>
                    <a:pt x="15871" y="29612"/>
                    <a:pt x="16925" y="30041"/>
                    <a:pt x="19258" y="29978"/>
                  </a:cubicBezTo>
                  <a:cubicBezTo>
                    <a:pt x="25563" y="29827"/>
                    <a:pt x="31869" y="30035"/>
                    <a:pt x="38219" y="29871"/>
                  </a:cubicBezTo>
                  <a:cubicBezTo>
                    <a:pt x="40470" y="29814"/>
                    <a:pt x="41006" y="30501"/>
                    <a:pt x="40880" y="32645"/>
                  </a:cubicBezTo>
                  <a:cubicBezTo>
                    <a:pt x="40710" y="35684"/>
                    <a:pt x="40710" y="38730"/>
                    <a:pt x="40880" y="41770"/>
                  </a:cubicBezTo>
                  <a:cubicBezTo>
                    <a:pt x="40981" y="43661"/>
                    <a:pt x="40287" y="44115"/>
                    <a:pt x="38490" y="44090"/>
                  </a:cubicBezTo>
                  <a:cubicBezTo>
                    <a:pt x="31825" y="43996"/>
                    <a:pt x="25147" y="44090"/>
                    <a:pt x="18476" y="44014"/>
                  </a:cubicBezTo>
                  <a:cubicBezTo>
                    <a:pt x="16716" y="44014"/>
                    <a:pt x="16017" y="44380"/>
                    <a:pt x="16086" y="46303"/>
                  </a:cubicBezTo>
                  <a:cubicBezTo>
                    <a:pt x="16237" y="50276"/>
                    <a:pt x="16256" y="54268"/>
                    <a:pt x="16086" y="58240"/>
                  </a:cubicBezTo>
                  <a:cubicBezTo>
                    <a:pt x="15991" y="60390"/>
                    <a:pt x="16584" y="61015"/>
                    <a:pt x="18785" y="60964"/>
                  </a:cubicBezTo>
                  <a:cubicBezTo>
                    <a:pt x="25917" y="60813"/>
                    <a:pt x="33067" y="61071"/>
                    <a:pt x="40224" y="60832"/>
                  </a:cubicBezTo>
                  <a:cubicBezTo>
                    <a:pt x="43011" y="60737"/>
                    <a:pt x="43617" y="61645"/>
                    <a:pt x="43428" y="64168"/>
                  </a:cubicBezTo>
                  <a:cubicBezTo>
                    <a:pt x="43270" y="66974"/>
                    <a:pt x="43270" y="69786"/>
                    <a:pt x="43428" y="72592"/>
                  </a:cubicBezTo>
                  <a:cubicBezTo>
                    <a:pt x="43491" y="74295"/>
                    <a:pt x="43156" y="75076"/>
                    <a:pt x="41170" y="75064"/>
                  </a:cubicBezTo>
                  <a:cubicBezTo>
                    <a:pt x="28180" y="74980"/>
                    <a:pt x="15189" y="74980"/>
                    <a:pt x="2194" y="75064"/>
                  </a:cubicBezTo>
                  <a:cubicBezTo>
                    <a:pt x="44" y="75064"/>
                    <a:pt x="82" y="74055"/>
                    <a:pt x="88" y="72542"/>
                  </a:cubicBezTo>
                  <a:cubicBezTo>
                    <a:pt x="63" y="60826"/>
                    <a:pt x="44" y="49122"/>
                    <a:pt x="44" y="37412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9" name="Freeform 968">
              <a:extLst>
                <a:ext uri="{FF2B5EF4-FFF2-40B4-BE49-F238E27FC236}">
                  <a16:creationId xmlns:a16="http://schemas.microsoft.com/office/drawing/2014/main" id="{8111ED80-E1F8-02C6-631F-0F592F202B11}"/>
                </a:ext>
              </a:extLst>
            </p:cNvPr>
            <p:cNvSpPr/>
            <p:nvPr/>
          </p:nvSpPr>
          <p:spPr>
            <a:xfrm>
              <a:off x="9834571" y="3794382"/>
              <a:ext cx="59463" cy="75058"/>
            </a:xfrm>
            <a:custGeom>
              <a:avLst/>
              <a:gdLst>
                <a:gd name="connsiteX0" fmla="*/ 30284 w 59463"/>
                <a:gd name="connsiteY0" fmla="*/ 57634 h 75058"/>
                <a:gd name="connsiteX1" fmla="*/ 37264 w 59463"/>
                <a:gd name="connsiteY1" fmla="*/ 27297 h 75058"/>
                <a:gd name="connsiteX2" fmla="*/ 42832 w 59463"/>
                <a:gd name="connsiteY2" fmla="*/ 2705 h 75058"/>
                <a:gd name="connsiteX3" fmla="*/ 45985 w 59463"/>
                <a:gd name="connsiteY3" fmla="*/ 6 h 75058"/>
                <a:gd name="connsiteX4" fmla="*/ 57569 w 59463"/>
                <a:gd name="connsiteY4" fmla="*/ 38 h 75058"/>
                <a:gd name="connsiteX5" fmla="*/ 59271 w 59463"/>
                <a:gd name="connsiteY5" fmla="*/ 2144 h 75058"/>
                <a:gd name="connsiteX6" fmla="*/ 40033 w 59463"/>
                <a:gd name="connsiteY6" fmla="*/ 73121 h 75058"/>
                <a:gd name="connsiteX7" fmla="*/ 37309 w 59463"/>
                <a:gd name="connsiteY7" fmla="*/ 75057 h 75058"/>
                <a:gd name="connsiteX8" fmla="*/ 21860 w 59463"/>
                <a:gd name="connsiteY8" fmla="*/ 75057 h 75058"/>
                <a:gd name="connsiteX9" fmla="*/ 19003 w 59463"/>
                <a:gd name="connsiteY9" fmla="*/ 72850 h 75058"/>
                <a:gd name="connsiteX10" fmla="*/ 243 w 59463"/>
                <a:gd name="connsiteY10" fmla="*/ 2857 h 75058"/>
                <a:gd name="connsiteX11" fmla="*/ 2413 w 59463"/>
                <a:gd name="connsiteY11" fmla="*/ 38 h 75058"/>
                <a:gd name="connsiteX12" fmla="*/ 13996 w 59463"/>
                <a:gd name="connsiteY12" fmla="*/ 38 h 75058"/>
                <a:gd name="connsiteX13" fmla="*/ 17149 w 59463"/>
                <a:gd name="connsiteY13" fmla="*/ 2686 h 75058"/>
                <a:gd name="connsiteX14" fmla="*/ 29761 w 59463"/>
                <a:gd name="connsiteY14" fmla="*/ 57666 h 7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463" h="75058">
                  <a:moveTo>
                    <a:pt x="30284" y="57634"/>
                  </a:moveTo>
                  <a:cubicBezTo>
                    <a:pt x="32613" y="47545"/>
                    <a:pt x="34939" y="37433"/>
                    <a:pt x="37264" y="27297"/>
                  </a:cubicBezTo>
                  <a:cubicBezTo>
                    <a:pt x="39156" y="19100"/>
                    <a:pt x="41086" y="10903"/>
                    <a:pt x="42832" y="2705"/>
                  </a:cubicBezTo>
                  <a:cubicBezTo>
                    <a:pt x="43249" y="750"/>
                    <a:pt x="43885" y="-82"/>
                    <a:pt x="45985" y="6"/>
                  </a:cubicBezTo>
                  <a:cubicBezTo>
                    <a:pt x="49838" y="177"/>
                    <a:pt x="53710" y="107"/>
                    <a:pt x="57569" y="38"/>
                  </a:cubicBezTo>
                  <a:cubicBezTo>
                    <a:pt x="59196" y="6"/>
                    <a:pt x="59814" y="170"/>
                    <a:pt x="59271" y="2144"/>
                  </a:cubicBezTo>
                  <a:cubicBezTo>
                    <a:pt x="52789" y="25786"/>
                    <a:pt x="46376" y="49445"/>
                    <a:pt x="40033" y="73121"/>
                  </a:cubicBezTo>
                  <a:cubicBezTo>
                    <a:pt x="39616" y="74653"/>
                    <a:pt x="38841" y="75082"/>
                    <a:pt x="37309" y="75057"/>
                  </a:cubicBezTo>
                  <a:cubicBezTo>
                    <a:pt x="32163" y="74962"/>
                    <a:pt x="27005" y="74950"/>
                    <a:pt x="21860" y="75057"/>
                  </a:cubicBezTo>
                  <a:cubicBezTo>
                    <a:pt x="20125" y="75095"/>
                    <a:pt x="19438" y="74508"/>
                    <a:pt x="19003" y="72850"/>
                  </a:cubicBezTo>
                  <a:cubicBezTo>
                    <a:pt x="12798" y="49494"/>
                    <a:pt x="6545" y="26162"/>
                    <a:pt x="243" y="2857"/>
                  </a:cubicBezTo>
                  <a:cubicBezTo>
                    <a:pt x="-349" y="668"/>
                    <a:pt x="54" y="-63"/>
                    <a:pt x="2413" y="38"/>
                  </a:cubicBezTo>
                  <a:cubicBezTo>
                    <a:pt x="6265" y="202"/>
                    <a:pt x="10143" y="202"/>
                    <a:pt x="13996" y="38"/>
                  </a:cubicBezTo>
                  <a:cubicBezTo>
                    <a:pt x="16083" y="-50"/>
                    <a:pt x="16727" y="719"/>
                    <a:pt x="17149" y="2686"/>
                  </a:cubicBezTo>
                  <a:cubicBezTo>
                    <a:pt x="21267" y="21030"/>
                    <a:pt x="25523" y="39348"/>
                    <a:pt x="29761" y="57666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0" name="Freeform 969">
              <a:extLst>
                <a:ext uri="{FF2B5EF4-FFF2-40B4-BE49-F238E27FC236}">
                  <a16:creationId xmlns:a16="http://schemas.microsoft.com/office/drawing/2014/main" id="{63798359-E6D9-9431-C994-312CD8D8BF06}"/>
                </a:ext>
              </a:extLst>
            </p:cNvPr>
            <p:cNvSpPr/>
            <p:nvPr/>
          </p:nvSpPr>
          <p:spPr>
            <a:xfrm>
              <a:off x="10018062" y="3793233"/>
              <a:ext cx="44842" cy="77524"/>
            </a:xfrm>
            <a:custGeom>
              <a:avLst/>
              <a:gdLst>
                <a:gd name="connsiteX0" fmla="*/ 1933 w 44842"/>
                <a:gd name="connsiteY0" fmla="*/ 57749 h 77524"/>
                <a:gd name="connsiteX1" fmla="*/ 20301 w 44842"/>
                <a:gd name="connsiteY1" fmla="*/ 62592 h 77524"/>
                <a:gd name="connsiteX2" fmla="*/ 28083 w 44842"/>
                <a:gd name="connsiteY2" fmla="*/ 54124 h 77524"/>
                <a:gd name="connsiteX3" fmla="*/ 23296 w 44842"/>
                <a:gd name="connsiteY3" fmla="*/ 48051 h 77524"/>
                <a:gd name="connsiteX4" fmla="*/ 14292 w 44842"/>
                <a:gd name="connsiteY4" fmla="*/ 44211 h 77524"/>
                <a:gd name="connsiteX5" fmla="*/ 306 w 44842"/>
                <a:gd name="connsiteY5" fmla="*/ 18988 h 77524"/>
                <a:gd name="connsiteX6" fmla="*/ 21115 w 44842"/>
                <a:gd name="connsiteY6" fmla="*/ 279 h 77524"/>
                <a:gd name="connsiteX7" fmla="*/ 38846 w 44842"/>
                <a:gd name="connsiteY7" fmla="*/ 1736 h 77524"/>
                <a:gd name="connsiteX8" fmla="*/ 41369 w 44842"/>
                <a:gd name="connsiteY8" fmla="*/ 5519 h 77524"/>
                <a:gd name="connsiteX9" fmla="*/ 40738 w 44842"/>
                <a:gd name="connsiteY9" fmla="*/ 15325 h 77524"/>
                <a:gd name="connsiteX10" fmla="*/ 37989 w 44842"/>
                <a:gd name="connsiteY10" fmla="*/ 17134 h 77524"/>
                <a:gd name="connsiteX11" fmla="*/ 23605 w 44842"/>
                <a:gd name="connsiteY11" fmla="*/ 15047 h 77524"/>
                <a:gd name="connsiteX12" fmla="*/ 16417 w 44842"/>
                <a:gd name="connsiteY12" fmla="*/ 20615 h 77524"/>
                <a:gd name="connsiteX13" fmla="*/ 21462 w 44842"/>
                <a:gd name="connsiteY13" fmla="*/ 28119 h 77524"/>
                <a:gd name="connsiteX14" fmla="*/ 32515 w 44842"/>
                <a:gd name="connsiteY14" fmla="*/ 32533 h 77524"/>
                <a:gd name="connsiteX15" fmla="*/ 44496 w 44842"/>
                <a:gd name="connsiteY15" fmla="*/ 48114 h 77524"/>
                <a:gd name="connsiteX16" fmla="*/ 22010 w 44842"/>
                <a:gd name="connsiteY16" fmla="*/ 77379 h 77524"/>
                <a:gd name="connsiteX17" fmla="*/ 2961 w 44842"/>
                <a:gd name="connsiteY17" fmla="*/ 75178 h 77524"/>
                <a:gd name="connsiteX18" fmla="*/ 697 w 44842"/>
                <a:gd name="connsiteY18" fmla="*/ 73091 h 77524"/>
                <a:gd name="connsiteX19" fmla="*/ 1933 w 44842"/>
                <a:gd name="connsiteY19" fmla="*/ 57749 h 7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42" h="77524">
                  <a:moveTo>
                    <a:pt x="1933" y="57749"/>
                  </a:moveTo>
                  <a:cubicBezTo>
                    <a:pt x="7860" y="61255"/>
                    <a:pt x="13838" y="63059"/>
                    <a:pt x="20301" y="62592"/>
                  </a:cubicBezTo>
                  <a:cubicBezTo>
                    <a:pt x="26178" y="62163"/>
                    <a:pt x="28814" y="59168"/>
                    <a:pt x="28083" y="54124"/>
                  </a:cubicBezTo>
                  <a:cubicBezTo>
                    <a:pt x="27660" y="51185"/>
                    <a:pt x="25819" y="49262"/>
                    <a:pt x="23296" y="48051"/>
                  </a:cubicBezTo>
                  <a:cubicBezTo>
                    <a:pt x="20358" y="46639"/>
                    <a:pt x="17325" y="45422"/>
                    <a:pt x="14292" y="44211"/>
                  </a:cubicBezTo>
                  <a:cubicBezTo>
                    <a:pt x="3528" y="39929"/>
                    <a:pt x="-1315" y="32381"/>
                    <a:pt x="306" y="18988"/>
                  </a:cubicBezTo>
                  <a:cubicBezTo>
                    <a:pt x="1624" y="8117"/>
                    <a:pt x="9437" y="1383"/>
                    <a:pt x="21115" y="279"/>
                  </a:cubicBezTo>
                  <a:cubicBezTo>
                    <a:pt x="27061" y="-374"/>
                    <a:pt x="33083" y="121"/>
                    <a:pt x="38846" y="1736"/>
                  </a:cubicBezTo>
                  <a:cubicBezTo>
                    <a:pt x="40883" y="2366"/>
                    <a:pt x="41608" y="3337"/>
                    <a:pt x="41369" y="5519"/>
                  </a:cubicBezTo>
                  <a:cubicBezTo>
                    <a:pt x="40978" y="8773"/>
                    <a:pt x="40763" y="12047"/>
                    <a:pt x="40738" y="15325"/>
                  </a:cubicBezTo>
                  <a:cubicBezTo>
                    <a:pt x="40738" y="17595"/>
                    <a:pt x="40259" y="18231"/>
                    <a:pt x="37989" y="17134"/>
                  </a:cubicBezTo>
                  <a:cubicBezTo>
                    <a:pt x="33449" y="14940"/>
                    <a:pt x="28574" y="14486"/>
                    <a:pt x="23605" y="15047"/>
                  </a:cubicBezTo>
                  <a:cubicBezTo>
                    <a:pt x="19450" y="15514"/>
                    <a:pt x="16966" y="17487"/>
                    <a:pt x="16417" y="20615"/>
                  </a:cubicBezTo>
                  <a:cubicBezTo>
                    <a:pt x="15868" y="23743"/>
                    <a:pt x="17502" y="26378"/>
                    <a:pt x="21462" y="28119"/>
                  </a:cubicBezTo>
                  <a:cubicBezTo>
                    <a:pt x="25087" y="29702"/>
                    <a:pt x="28871" y="30944"/>
                    <a:pt x="32515" y="32533"/>
                  </a:cubicBezTo>
                  <a:cubicBezTo>
                    <a:pt x="39401" y="35465"/>
                    <a:pt x="43525" y="40585"/>
                    <a:pt x="44496" y="48114"/>
                  </a:cubicBezTo>
                  <a:cubicBezTo>
                    <a:pt x="46319" y="62378"/>
                    <a:pt x="41255" y="75796"/>
                    <a:pt x="22010" y="77379"/>
                  </a:cubicBezTo>
                  <a:cubicBezTo>
                    <a:pt x="15578" y="77868"/>
                    <a:pt x="9109" y="77122"/>
                    <a:pt x="2961" y="75178"/>
                  </a:cubicBezTo>
                  <a:cubicBezTo>
                    <a:pt x="1958" y="74869"/>
                    <a:pt x="545" y="74857"/>
                    <a:pt x="697" y="73091"/>
                  </a:cubicBezTo>
                  <a:cubicBezTo>
                    <a:pt x="1144" y="68040"/>
                    <a:pt x="1510" y="63065"/>
                    <a:pt x="1933" y="57749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1" name="Freeform 970">
              <a:extLst>
                <a:ext uri="{FF2B5EF4-FFF2-40B4-BE49-F238E27FC236}">
                  <a16:creationId xmlns:a16="http://schemas.microsoft.com/office/drawing/2014/main" id="{BED3A310-D5B3-DCA6-89D1-5A31F5D02A65}"/>
                </a:ext>
              </a:extLst>
            </p:cNvPr>
            <p:cNvSpPr/>
            <p:nvPr/>
          </p:nvSpPr>
          <p:spPr>
            <a:xfrm>
              <a:off x="10219394" y="3793238"/>
              <a:ext cx="45109" cy="77458"/>
            </a:xfrm>
            <a:custGeom>
              <a:avLst/>
              <a:gdLst>
                <a:gd name="connsiteX0" fmla="*/ 40294 w 45109"/>
                <a:gd name="connsiteY0" fmla="*/ 18069 h 77458"/>
                <a:gd name="connsiteX1" fmla="*/ 24183 w 45109"/>
                <a:gd name="connsiteY1" fmla="*/ 14953 h 77458"/>
                <a:gd name="connsiteX2" fmla="*/ 17814 w 45109"/>
                <a:gd name="connsiteY2" fmla="*/ 18106 h 77458"/>
                <a:gd name="connsiteX3" fmla="*/ 20450 w 45109"/>
                <a:gd name="connsiteY3" fmla="*/ 27325 h 77458"/>
                <a:gd name="connsiteX4" fmla="*/ 29479 w 45109"/>
                <a:gd name="connsiteY4" fmla="*/ 31109 h 77458"/>
                <a:gd name="connsiteX5" fmla="*/ 43472 w 45109"/>
                <a:gd name="connsiteY5" fmla="*/ 62635 h 77458"/>
                <a:gd name="connsiteX6" fmla="*/ 40256 w 45109"/>
                <a:gd name="connsiteY6" fmla="*/ 68464 h 77458"/>
                <a:gd name="connsiteX7" fmla="*/ 21913 w 45109"/>
                <a:gd name="connsiteY7" fmla="*/ 77292 h 77458"/>
                <a:gd name="connsiteX8" fmla="*/ 3191 w 45109"/>
                <a:gd name="connsiteY8" fmla="*/ 75167 h 77458"/>
                <a:gd name="connsiteX9" fmla="*/ 902 w 45109"/>
                <a:gd name="connsiteY9" fmla="*/ 72354 h 77458"/>
                <a:gd name="connsiteX10" fmla="*/ 1980 w 45109"/>
                <a:gd name="connsiteY10" fmla="*/ 57782 h 77458"/>
                <a:gd name="connsiteX11" fmla="*/ 15310 w 45109"/>
                <a:gd name="connsiteY11" fmla="*/ 62429 h 77458"/>
                <a:gd name="connsiteX12" fmla="*/ 21616 w 45109"/>
                <a:gd name="connsiteY12" fmla="*/ 62429 h 77458"/>
                <a:gd name="connsiteX13" fmla="*/ 27752 w 45109"/>
                <a:gd name="connsiteY13" fmla="*/ 57568 h 77458"/>
                <a:gd name="connsiteX14" fmla="*/ 24599 w 45109"/>
                <a:gd name="connsiteY14" fmla="*/ 48897 h 77458"/>
                <a:gd name="connsiteX15" fmla="*/ 14743 w 45109"/>
                <a:gd name="connsiteY15" fmla="*/ 44420 h 77458"/>
                <a:gd name="connsiteX16" fmla="*/ 624 w 45109"/>
                <a:gd name="connsiteY16" fmla="*/ 28820 h 77458"/>
                <a:gd name="connsiteX17" fmla="*/ 22606 w 45109"/>
                <a:gd name="connsiteY17" fmla="*/ 148 h 77458"/>
                <a:gd name="connsiteX18" fmla="*/ 38938 w 45109"/>
                <a:gd name="connsiteY18" fmla="*/ 1724 h 77458"/>
                <a:gd name="connsiteX19" fmla="*/ 41385 w 45109"/>
                <a:gd name="connsiteY19" fmla="*/ 5117 h 77458"/>
                <a:gd name="connsiteX20" fmla="*/ 40294 w 45109"/>
                <a:gd name="connsiteY20" fmla="*/ 18069 h 7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5109" h="77458">
                  <a:moveTo>
                    <a:pt x="40294" y="18069"/>
                  </a:moveTo>
                  <a:cubicBezTo>
                    <a:pt x="35047" y="15641"/>
                    <a:pt x="29782" y="14323"/>
                    <a:pt x="24183" y="14953"/>
                  </a:cubicBezTo>
                  <a:cubicBezTo>
                    <a:pt x="21660" y="15237"/>
                    <a:pt x="19327" y="15868"/>
                    <a:pt x="17814" y="18106"/>
                  </a:cubicBezTo>
                  <a:cubicBezTo>
                    <a:pt x="15714" y="21221"/>
                    <a:pt x="16748" y="25352"/>
                    <a:pt x="20450" y="27325"/>
                  </a:cubicBezTo>
                  <a:cubicBezTo>
                    <a:pt x="23312" y="28851"/>
                    <a:pt x="26440" y="29904"/>
                    <a:pt x="29479" y="31109"/>
                  </a:cubicBezTo>
                  <a:cubicBezTo>
                    <a:pt x="42053" y="35950"/>
                    <a:pt x="48315" y="50065"/>
                    <a:pt x="43472" y="62635"/>
                  </a:cubicBezTo>
                  <a:cubicBezTo>
                    <a:pt x="42671" y="64716"/>
                    <a:pt x="41593" y="66677"/>
                    <a:pt x="40256" y="68464"/>
                  </a:cubicBezTo>
                  <a:cubicBezTo>
                    <a:pt x="35735" y="74650"/>
                    <a:pt x="29101" y="76661"/>
                    <a:pt x="21913" y="77292"/>
                  </a:cubicBezTo>
                  <a:cubicBezTo>
                    <a:pt x="15550" y="77859"/>
                    <a:pt x="9301" y="76939"/>
                    <a:pt x="3191" y="75167"/>
                  </a:cubicBezTo>
                  <a:cubicBezTo>
                    <a:pt x="1791" y="74763"/>
                    <a:pt x="668" y="74322"/>
                    <a:pt x="902" y="72354"/>
                  </a:cubicBezTo>
                  <a:cubicBezTo>
                    <a:pt x="1387" y="67619"/>
                    <a:pt x="1621" y="62858"/>
                    <a:pt x="1980" y="57782"/>
                  </a:cubicBezTo>
                  <a:cubicBezTo>
                    <a:pt x="6394" y="60039"/>
                    <a:pt x="10606" y="61944"/>
                    <a:pt x="15310" y="62429"/>
                  </a:cubicBezTo>
                  <a:cubicBezTo>
                    <a:pt x="17404" y="62714"/>
                    <a:pt x="19523" y="62714"/>
                    <a:pt x="21616" y="62429"/>
                  </a:cubicBezTo>
                  <a:cubicBezTo>
                    <a:pt x="24574" y="61937"/>
                    <a:pt x="27102" y="60821"/>
                    <a:pt x="27752" y="57568"/>
                  </a:cubicBezTo>
                  <a:cubicBezTo>
                    <a:pt x="28433" y="54106"/>
                    <a:pt x="27689" y="51029"/>
                    <a:pt x="24599" y="48897"/>
                  </a:cubicBezTo>
                  <a:cubicBezTo>
                    <a:pt x="21509" y="46766"/>
                    <a:pt x="18098" y="45744"/>
                    <a:pt x="14743" y="44420"/>
                  </a:cubicBezTo>
                  <a:cubicBezTo>
                    <a:pt x="7466" y="41532"/>
                    <a:pt x="2251" y="36904"/>
                    <a:pt x="624" y="28820"/>
                  </a:cubicBezTo>
                  <a:cubicBezTo>
                    <a:pt x="-2528" y="12986"/>
                    <a:pt x="6482" y="1106"/>
                    <a:pt x="22606" y="148"/>
                  </a:cubicBezTo>
                  <a:cubicBezTo>
                    <a:pt x="28098" y="-289"/>
                    <a:pt x="33629" y="245"/>
                    <a:pt x="38938" y="1724"/>
                  </a:cubicBezTo>
                  <a:cubicBezTo>
                    <a:pt x="40678" y="2241"/>
                    <a:pt x="41681" y="2903"/>
                    <a:pt x="41385" y="5117"/>
                  </a:cubicBezTo>
                  <a:cubicBezTo>
                    <a:pt x="40804" y="9285"/>
                    <a:pt x="40647" y="13503"/>
                    <a:pt x="40294" y="18069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2" name="Freeform 971">
              <a:extLst>
                <a:ext uri="{FF2B5EF4-FFF2-40B4-BE49-F238E27FC236}">
                  <a16:creationId xmlns:a16="http://schemas.microsoft.com/office/drawing/2014/main" id="{9159DFC9-32FB-8EF5-12F7-B49A2E92FC1B}"/>
                </a:ext>
              </a:extLst>
            </p:cNvPr>
            <p:cNvSpPr/>
            <p:nvPr/>
          </p:nvSpPr>
          <p:spPr>
            <a:xfrm>
              <a:off x="10102550" y="3794395"/>
              <a:ext cx="45621" cy="75058"/>
            </a:xfrm>
            <a:custGeom>
              <a:avLst/>
              <a:gdLst>
                <a:gd name="connsiteX0" fmla="*/ 30822 w 45621"/>
                <a:gd name="connsiteY0" fmla="*/ 45004 h 75058"/>
                <a:gd name="connsiteX1" fmla="*/ 30885 w 45621"/>
                <a:gd name="connsiteY1" fmla="*/ 72390 h 75058"/>
                <a:gd name="connsiteX2" fmla="*/ 28142 w 45621"/>
                <a:gd name="connsiteY2" fmla="*/ 75044 h 75058"/>
                <a:gd name="connsiteX3" fmla="*/ 17611 w 45621"/>
                <a:gd name="connsiteY3" fmla="*/ 75044 h 75058"/>
                <a:gd name="connsiteX4" fmla="*/ 14704 w 45621"/>
                <a:gd name="connsiteY4" fmla="*/ 72131 h 75058"/>
                <a:gd name="connsiteX5" fmla="*/ 14824 w 45621"/>
                <a:gd name="connsiteY5" fmla="*/ 18413 h 75058"/>
                <a:gd name="connsiteX6" fmla="*/ 11223 w 45621"/>
                <a:gd name="connsiteY6" fmla="*/ 14743 h 75058"/>
                <a:gd name="connsiteX7" fmla="*/ 2458 w 45621"/>
                <a:gd name="connsiteY7" fmla="*/ 14837 h 75058"/>
                <a:gd name="connsiteX8" fmla="*/ 6 w 45621"/>
                <a:gd name="connsiteY8" fmla="*/ 12504 h 75058"/>
                <a:gd name="connsiteX9" fmla="*/ 6 w 45621"/>
                <a:gd name="connsiteY9" fmla="*/ 2327 h 75058"/>
                <a:gd name="connsiteX10" fmla="*/ 2490 w 45621"/>
                <a:gd name="connsiteY10" fmla="*/ 0 h 75058"/>
                <a:gd name="connsiteX11" fmla="*/ 43219 w 45621"/>
                <a:gd name="connsiteY11" fmla="*/ 0 h 75058"/>
                <a:gd name="connsiteX12" fmla="*/ 45615 w 45621"/>
                <a:gd name="connsiteY12" fmla="*/ 2352 h 75058"/>
                <a:gd name="connsiteX13" fmla="*/ 45615 w 45621"/>
                <a:gd name="connsiteY13" fmla="*/ 12530 h 75058"/>
                <a:gd name="connsiteX14" fmla="*/ 43212 w 45621"/>
                <a:gd name="connsiteY14" fmla="*/ 14850 h 75058"/>
                <a:gd name="connsiteX15" fmla="*/ 34088 w 45621"/>
                <a:gd name="connsiteY15" fmla="*/ 14768 h 75058"/>
                <a:gd name="connsiteX16" fmla="*/ 30740 w 45621"/>
                <a:gd name="connsiteY16" fmla="*/ 17978 h 75058"/>
                <a:gd name="connsiteX17" fmla="*/ 30822 w 45621"/>
                <a:gd name="connsiteY17" fmla="*/ 45004 h 7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621" h="75058">
                  <a:moveTo>
                    <a:pt x="30822" y="45004"/>
                  </a:moveTo>
                  <a:cubicBezTo>
                    <a:pt x="30822" y="54128"/>
                    <a:pt x="30740" y="63291"/>
                    <a:pt x="30885" y="72390"/>
                  </a:cubicBezTo>
                  <a:cubicBezTo>
                    <a:pt x="30922" y="74635"/>
                    <a:pt x="30254" y="75152"/>
                    <a:pt x="28142" y="75044"/>
                  </a:cubicBezTo>
                  <a:cubicBezTo>
                    <a:pt x="24636" y="74855"/>
                    <a:pt x="21117" y="74855"/>
                    <a:pt x="17611" y="75044"/>
                  </a:cubicBezTo>
                  <a:cubicBezTo>
                    <a:pt x="15284" y="75177"/>
                    <a:pt x="14692" y="74414"/>
                    <a:pt x="14704" y="72131"/>
                  </a:cubicBezTo>
                  <a:cubicBezTo>
                    <a:pt x="14799" y="54229"/>
                    <a:pt x="14704" y="36321"/>
                    <a:pt x="14824" y="18413"/>
                  </a:cubicBezTo>
                  <a:cubicBezTo>
                    <a:pt x="14824" y="15550"/>
                    <a:pt x="14237" y="14453"/>
                    <a:pt x="11223" y="14743"/>
                  </a:cubicBezTo>
                  <a:cubicBezTo>
                    <a:pt x="8329" y="15027"/>
                    <a:pt x="5378" y="14743"/>
                    <a:pt x="2458" y="14837"/>
                  </a:cubicBezTo>
                  <a:cubicBezTo>
                    <a:pt x="693" y="14900"/>
                    <a:pt x="-64" y="14434"/>
                    <a:pt x="6" y="12504"/>
                  </a:cubicBezTo>
                  <a:cubicBezTo>
                    <a:pt x="151" y="9118"/>
                    <a:pt x="151" y="5713"/>
                    <a:pt x="6" y="2327"/>
                  </a:cubicBezTo>
                  <a:cubicBezTo>
                    <a:pt x="-76" y="366"/>
                    <a:pt x="756" y="-6"/>
                    <a:pt x="2490" y="0"/>
                  </a:cubicBezTo>
                  <a:cubicBezTo>
                    <a:pt x="16066" y="51"/>
                    <a:pt x="29642" y="51"/>
                    <a:pt x="43219" y="0"/>
                  </a:cubicBezTo>
                  <a:cubicBezTo>
                    <a:pt x="45022" y="0"/>
                    <a:pt x="45690" y="473"/>
                    <a:pt x="45615" y="2352"/>
                  </a:cubicBezTo>
                  <a:cubicBezTo>
                    <a:pt x="45476" y="5738"/>
                    <a:pt x="45470" y="9143"/>
                    <a:pt x="45615" y="12530"/>
                  </a:cubicBezTo>
                  <a:cubicBezTo>
                    <a:pt x="45697" y="14421"/>
                    <a:pt x="44984" y="14926"/>
                    <a:pt x="43212" y="14850"/>
                  </a:cubicBezTo>
                  <a:cubicBezTo>
                    <a:pt x="40173" y="14724"/>
                    <a:pt x="37115" y="14982"/>
                    <a:pt x="34088" y="14768"/>
                  </a:cubicBezTo>
                  <a:cubicBezTo>
                    <a:pt x="31566" y="14585"/>
                    <a:pt x="30677" y="15222"/>
                    <a:pt x="30740" y="17978"/>
                  </a:cubicBezTo>
                  <a:cubicBezTo>
                    <a:pt x="30948" y="26976"/>
                    <a:pt x="30822" y="35993"/>
                    <a:pt x="30822" y="45004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3" name="Freeform 972">
              <a:extLst>
                <a:ext uri="{FF2B5EF4-FFF2-40B4-BE49-F238E27FC236}">
                  <a16:creationId xmlns:a16="http://schemas.microsoft.com/office/drawing/2014/main" id="{CDCF2CE3-D5F0-9601-2BDE-1CB962D2E8A8}"/>
                </a:ext>
              </a:extLst>
            </p:cNvPr>
            <p:cNvSpPr/>
            <p:nvPr/>
          </p:nvSpPr>
          <p:spPr>
            <a:xfrm>
              <a:off x="9670129" y="3896982"/>
              <a:ext cx="75651" cy="58589"/>
            </a:xfrm>
            <a:custGeom>
              <a:avLst/>
              <a:gdLst>
                <a:gd name="connsiteX0" fmla="*/ 57450 w 75651"/>
                <a:gd name="connsiteY0" fmla="*/ 11540 h 58589"/>
                <a:gd name="connsiteX1" fmla="*/ 33640 w 75651"/>
                <a:gd name="connsiteY1" fmla="*/ 54747 h 58589"/>
                <a:gd name="connsiteX2" fmla="*/ 30638 w 75651"/>
                <a:gd name="connsiteY2" fmla="*/ 58575 h 58589"/>
                <a:gd name="connsiteX3" fmla="*/ 28595 w 75651"/>
                <a:gd name="connsiteY3" fmla="*/ 53997 h 58589"/>
                <a:gd name="connsiteX4" fmla="*/ 19704 w 75651"/>
                <a:gd name="connsiteY4" fmla="*/ 15418 h 58589"/>
                <a:gd name="connsiteX5" fmla="*/ 18569 w 75651"/>
                <a:gd name="connsiteY5" fmla="*/ 13754 h 58589"/>
                <a:gd name="connsiteX6" fmla="*/ 14969 w 75651"/>
                <a:gd name="connsiteY6" fmla="*/ 29688 h 58589"/>
                <a:gd name="connsiteX7" fmla="*/ 10876 w 75651"/>
                <a:gd name="connsiteY7" fmla="*/ 48517 h 58589"/>
                <a:gd name="connsiteX8" fmla="*/ 14981 w 75651"/>
                <a:gd name="connsiteY8" fmla="*/ 54583 h 58589"/>
                <a:gd name="connsiteX9" fmla="*/ 16451 w 75651"/>
                <a:gd name="connsiteY9" fmla="*/ 55907 h 58589"/>
                <a:gd name="connsiteX10" fmla="*/ 14761 w 75651"/>
                <a:gd name="connsiteY10" fmla="*/ 57534 h 58589"/>
                <a:gd name="connsiteX11" fmla="*/ 1424 w 75651"/>
                <a:gd name="connsiteY11" fmla="*/ 57496 h 58589"/>
                <a:gd name="connsiteX12" fmla="*/ 12 w 75651"/>
                <a:gd name="connsiteY12" fmla="*/ 56519 h 58589"/>
                <a:gd name="connsiteX13" fmla="*/ 957 w 75651"/>
                <a:gd name="connsiteY13" fmla="*/ 54627 h 58589"/>
                <a:gd name="connsiteX14" fmla="*/ 6664 w 75651"/>
                <a:gd name="connsiteY14" fmla="*/ 47842 h 58589"/>
                <a:gd name="connsiteX15" fmla="*/ 15864 w 75651"/>
                <a:gd name="connsiteY15" fmla="*/ 9346 h 58589"/>
                <a:gd name="connsiteX16" fmla="*/ 11545 w 75651"/>
                <a:gd name="connsiteY16" fmla="*/ 3248 h 58589"/>
                <a:gd name="connsiteX17" fmla="*/ 9155 w 75651"/>
                <a:gd name="connsiteY17" fmla="*/ 1306 h 58589"/>
                <a:gd name="connsiteX18" fmla="*/ 11816 w 75651"/>
                <a:gd name="connsiteY18" fmla="*/ 228 h 58589"/>
                <a:gd name="connsiteX19" fmla="*/ 22327 w 75651"/>
                <a:gd name="connsiteY19" fmla="*/ 190 h 58589"/>
                <a:gd name="connsiteX20" fmla="*/ 26823 w 75651"/>
                <a:gd name="connsiteY20" fmla="*/ 3513 h 58589"/>
                <a:gd name="connsiteX21" fmla="*/ 35330 w 75651"/>
                <a:gd name="connsiteY21" fmla="*/ 41385 h 58589"/>
                <a:gd name="connsiteX22" fmla="*/ 37392 w 75651"/>
                <a:gd name="connsiteY22" fmla="*/ 39115 h 58589"/>
                <a:gd name="connsiteX23" fmla="*/ 57286 w 75651"/>
                <a:gd name="connsiteY23" fmla="*/ 2498 h 58589"/>
                <a:gd name="connsiteX24" fmla="*/ 61568 w 75651"/>
                <a:gd name="connsiteY24" fmla="*/ 158 h 58589"/>
                <a:gd name="connsiteX25" fmla="*/ 73833 w 75651"/>
                <a:gd name="connsiteY25" fmla="*/ 158 h 58589"/>
                <a:gd name="connsiteX26" fmla="*/ 75649 w 75651"/>
                <a:gd name="connsiteY26" fmla="*/ 1010 h 58589"/>
                <a:gd name="connsiteX27" fmla="*/ 74186 w 75651"/>
                <a:gd name="connsiteY27" fmla="*/ 3236 h 58589"/>
                <a:gd name="connsiteX28" fmla="*/ 68214 w 75651"/>
                <a:gd name="connsiteY28" fmla="*/ 9579 h 58589"/>
                <a:gd name="connsiteX29" fmla="*/ 62167 w 75651"/>
                <a:gd name="connsiteY29" fmla="*/ 48738 h 58589"/>
                <a:gd name="connsiteX30" fmla="*/ 66625 w 75651"/>
                <a:gd name="connsiteY30" fmla="*/ 54633 h 58589"/>
                <a:gd name="connsiteX31" fmla="*/ 68366 w 75651"/>
                <a:gd name="connsiteY31" fmla="*/ 56122 h 58589"/>
                <a:gd name="connsiteX32" fmla="*/ 66562 w 75651"/>
                <a:gd name="connsiteY32" fmla="*/ 57547 h 58589"/>
                <a:gd name="connsiteX33" fmla="*/ 47248 w 75651"/>
                <a:gd name="connsiteY33" fmla="*/ 57515 h 58589"/>
                <a:gd name="connsiteX34" fmla="*/ 45413 w 75651"/>
                <a:gd name="connsiteY34" fmla="*/ 56254 h 58589"/>
                <a:gd name="connsiteX35" fmla="*/ 47128 w 75651"/>
                <a:gd name="connsiteY35" fmla="*/ 54640 h 58589"/>
                <a:gd name="connsiteX36" fmla="*/ 52576 w 75651"/>
                <a:gd name="connsiteY36" fmla="*/ 48839 h 58589"/>
                <a:gd name="connsiteX37" fmla="*/ 58094 w 75651"/>
                <a:gd name="connsiteY37" fmla="*/ 12089 h 58589"/>
                <a:gd name="connsiteX38" fmla="*/ 57993 w 75651"/>
                <a:gd name="connsiteY38" fmla="*/ 10449 h 58589"/>
                <a:gd name="connsiteX39" fmla="*/ 57450 w 75651"/>
                <a:gd name="connsiteY39" fmla="*/ 11540 h 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651" h="58589">
                  <a:moveTo>
                    <a:pt x="57450" y="11540"/>
                  </a:moveTo>
                  <a:cubicBezTo>
                    <a:pt x="49522" y="25947"/>
                    <a:pt x="41585" y="40349"/>
                    <a:pt x="33640" y="54747"/>
                  </a:cubicBezTo>
                  <a:cubicBezTo>
                    <a:pt x="32845" y="56178"/>
                    <a:pt x="32606" y="58808"/>
                    <a:pt x="30638" y="58575"/>
                  </a:cubicBezTo>
                  <a:cubicBezTo>
                    <a:pt x="28431" y="58316"/>
                    <a:pt x="28980" y="55642"/>
                    <a:pt x="28595" y="53997"/>
                  </a:cubicBezTo>
                  <a:cubicBezTo>
                    <a:pt x="25575" y="41152"/>
                    <a:pt x="22655" y="28282"/>
                    <a:pt x="19704" y="15418"/>
                  </a:cubicBezTo>
                  <a:cubicBezTo>
                    <a:pt x="19569" y="14732"/>
                    <a:pt x="19159" y="14131"/>
                    <a:pt x="18569" y="13754"/>
                  </a:cubicBezTo>
                  <a:cubicBezTo>
                    <a:pt x="17365" y="19063"/>
                    <a:pt x="16142" y="24366"/>
                    <a:pt x="14969" y="29688"/>
                  </a:cubicBezTo>
                  <a:cubicBezTo>
                    <a:pt x="13581" y="35956"/>
                    <a:pt x="12238" y="42236"/>
                    <a:pt x="10876" y="48517"/>
                  </a:cubicBezTo>
                  <a:cubicBezTo>
                    <a:pt x="9842" y="53271"/>
                    <a:pt x="10202" y="53826"/>
                    <a:pt x="14981" y="54583"/>
                  </a:cubicBezTo>
                  <a:cubicBezTo>
                    <a:pt x="15807" y="54715"/>
                    <a:pt x="16652" y="54583"/>
                    <a:pt x="16451" y="55907"/>
                  </a:cubicBezTo>
                  <a:cubicBezTo>
                    <a:pt x="16299" y="56935"/>
                    <a:pt x="16072" y="57559"/>
                    <a:pt x="14761" y="57534"/>
                  </a:cubicBezTo>
                  <a:cubicBezTo>
                    <a:pt x="10347" y="57440"/>
                    <a:pt x="5870" y="57496"/>
                    <a:pt x="1424" y="57496"/>
                  </a:cubicBezTo>
                  <a:cubicBezTo>
                    <a:pt x="718" y="57496"/>
                    <a:pt x="-89" y="57578"/>
                    <a:pt x="12" y="56519"/>
                  </a:cubicBezTo>
                  <a:cubicBezTo>
                    <a:pt x="81" y="55800"/>
                    <a:pt x="-335" y="54709"/>
                    <a:pt x="957" y="54627"/>
                  </a:cubicBezTo>
                  <a:cubicBezTo>
                    <a:pt x="5302" y="54400"/>
                    <a:pt x="5895" y="51115"/>
                    <a:pt x="6664" y="47842"/>
                  </a:cubicBezTo>
                  <a:cubicBezTo>
                    <a:pt x="9697" y="34997"/>
                    <a:pt x="12831" y="22184"/>
                    <a:pt x="15864" y="9346"/>
                  </a:cubicBezTo>
                  <a:cubicBezTo>
                    <a:pt x="16987" y="4623"/>
                    <a:pt x="16324" y="3772"/>
                    <a:pt x="11545" y="3248"/>
                  </a:cubicBezTo>
                  <a:cubicBezTo>
                    <a:pt x="10334" y="3116"/>
                    <a:pt x="8833" y="3475"/>
                    <a:pt x="9155" y="1306"/>
                  </a:cubicBezTo>
                  <a:cubicBezTo>
                    <a:pt x="9464" y="-731"/>
                    <a:pt x="10794" y="221"/>
                    <a:pt x="11816" y="228"/>
                  </a:cubicBezTo>
                  <a:cubicBezTo>
                    <a:pt x="15328" y="228"/>
                    <a:pt x="18897" y="707"/>
                    <a:pt x="22327" y="190"/>
                  </a:cubicBezTo>
                  <a:cubicBezTo>
                    <a:pt x="25430" y="-277"/>
                    <a:pt x="26237" y="776"/>
                    <a:pt x="26823" y="3513"/>
                  </a:cubicBezTo>
                  <a:cubicBezTo>
                    <a:pt x="29548" y="16124"/>
                    <a:pt x="32499" y="28736"/>
                    <a:pt x="35330" y="41385"/>
                  </a:cubicBezTo>
                  <a:cubicBezTo>
                    <a:pt x="36875" y="41209"/>
                    <a:pt x="36932" y="39947"/>
                    <a:pt x="37392" y="39115"/>
                  </a:cubicBezTo>
                  <a:cubicBezTo>
                    <a:pt x="44057" y="26926"/>
                    <a:pt x="50735" y="14750"/>
                    <a:pt x="57286" y="2498"/>
                  </a:cubicBezTo>
                  <a:cubicBezTo>
                    <a:pt x="58308" y="606"/>
                    <a:pt x="59266" y="-119"/>
                    <a:pt x="61568" y="158"/>
                  </a:cubicBezTo>
                  <a:cubicBezTo>
                    <a:pt x="65643" y="612"/>
                    <a:pt x="69757" y="612"/>
                    <a:pt x="73833" y="158"/>
                  </a:cubicBezTo>
                  <a:cubicBezTo>
                    <a:pt x="74615" y="83"/>
                    <a:pt x="75636" y="-289"/>
                    <a:pt x="75649" y="1010"/>
                  </a:cubicBezTo>
                  <a:cubicBezTo>
                    <a:pt x="75649" y="1981"/>
                    <a:pt x="75781" y="3437"/>
                    <a:pt x="74186" y="3236"/>
                  </a:cubicBezTo>
                  <a:cubicBezTo>
                    <a:pt x="69204" y="2605"/>
                    <a:pt x="68744" y="6149"/>
                    <a:pt x="68214" y="9579"/>
                  </a:cubicBezTo>
                  <a:cubicBezTo>
                    <a:pt x="66171" y="22611"/>
                    <a:pt x="64155" y="35664"/>
                    <a:pt x="62167" y="48738"/>
                  </a:cubicBezTo>
                  <a:cubicBezTo>
                    <a:pt x="61385" y="53782"/>
                    <a:pt x="61480" y="53965"/>
                    <a:pt x="66625" y="54633"/>
                  </a:cubicBezTo>
                  <a:cubicBezTo>
                    <a:pt x="67634" y="54766"/>
                    <a:pt x="68422" y="54722"/>
                    <a:pt x="68366" y="56122"/>
                  </a:cubicBezTo>
                  <a:cubicBezTo>
                    <a:pt x="68309" y="57522"/>
                    <a:pt x="67640" y="57559"/>
                    <a:pt x="66562" y="57547"/>
                  </a:cubicBezTo>
                  <a:cubicBezTo>
                    <a:pt x="60124" y="57509"/>
                    <a:pt x="53686" y="57547"/>
                    <a:pt x="47248" y="57515"/>
                  </a:cubicBezTo>
                  <a:cubicBezTo>
                    <a:pt x="46384" y="57515"/>
                    <a:pt x="45268" y="57868"/>
                    <a:pt x="45413" y="56254"/>
                  </a:cubicBezTo>
                  <a:cubicBezTo>
                    <a:pt x="45507" y="55125"/>
                    <a:pt x="45911" y="54583"/>
                    <a:pt x="47128" y="54640"/>
                  </a:cubicBezTo>
                  <a:cubicBezTo>
                    <a:pt x="51182" y="54835"/>
                    <a:pt x="52090" y="52118"/>
                    <a:pt x="52576" y="48839"/>
                  </a:cubicBezTo>
                  <a:cubicBezTo>
                    <a:pt x="54379" y="36580"/>
                    <a:pt x="56252" y="24341"/>
                    <a:pt x="58094" y="12089"/>
                  </a:cubicBezTo>
                  <a:cubicBezTo>
                    <a:pt x="58289" y="11528"/>
                    <a:pt x="58648" y="10960"/>
                    <a:pt x="57993" y="10449"/>
                  </a:cubicBezTo>
                  <a:cubicBezTo>
                    <a:pt x="57816" y="10802"/>
                    <a:pt x="57633" y="11174"/>
                    <a:pt x="57450" y="11540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4" name="Freeform 973">
              <a:extLst>
                <a:ext uri="{FF2B5EF4-FFF2-40B4-BE49-F238E27FC236}">
                  <a16:creationId xmlns:a16="http://schemas.microsoft.com/office/drawing/2014/main" id="{BFE64ED8-2157-A99B-D4C6-97AA8513B3F3}"/>
                </a:ext>
              </a:extLst>
            </p:cNvPr>
            <p:cNvSpPr/>
            <p:nvPr/>
          </p:nvSpPr>
          <p:spPr>
            <a:xfrm>
              <a:off x="9916013" y="3897207"/>
              <a:ext cx="62050" cy="57357"/>
            </a:xfrm>
            <a:custGeom>
              <a:avLst/>
              <a:gdLst>
                <a:gd name="connsiteX0" fmla="*/ 19743 w 62050"/>
                <a:gd name="connsiteY0" fmla="*/ 79 h 57357"/>
                <a:gd name="connsiteX1" fmla="*/ 29202 w 62050"/>
                <a:gd name="connsiteY1" fmla="*/ 79 h 57357"/>
                <a:gd name="connsiteX2" fmla="*/ 30961 w 62050"/>
                <a:gd name="connsiteY2" fmla="*/ 1006 h 57357"/>
                <a:gd name="connsiteX3" fmla="*/ 29422 w 62050"/>
                <a:gd name="connsiteY3" fmla="*/ 2897 h 57357"/>
                <a:gd name="connsiteX4" fmla="*/ 23381 w 62050"/>
                <a:gd name="connsiteY4" fmla="*/ 9436 h 57357"/>
                <a:gd name="connsiteX5" fmla="*/ 21067 w 62050"/>
                <a:gd name="connsiteY5" fmla="*/ 22559 h 57357"/>
                <a:gd name="connsiteX6" fmla="*/ 22871 w 62050"/>
                <a:gd name="connsiteY6" fmla="*/ 24791 h 57357"/>
                <a:gd name="connsiteX7" fmla="*/ 40438 w 62050"/>
                <a:gd name="connsiteY7" fmla="*/ 24791 h 57357"/>
                <a:gd name="connsiteX8" fmla="*/ 42885 w 62050"/>
                <a:gd name="connsiteY8" fmla="*/ 22615 h 57357"/>
                <a:gd name="connsiteX9" fmla="*/ 45092 w 62050"/>
                <a:gd name="connsiteY9" fmla="*/ 7690 h 57357"/>
                <a:gd name="connsiteX10" fmla="*/ 41220 w 62050"/>
                <a:gd name="connsiteY10" fmla="*/ 3017 h 57357"/>
                <a:gd name="connsiteX11" fmla="*/ 38654 w 62050"/>
                <a:gd name="connsiteY11" fmla="*/ 1756 h 57357"/>
                <a:gd name="connsiteX12" fmla="*/ 41327 w 62050"/>
                <a:gd name="connsiteY12" fmla="*/ 79 h 57357"/>
                <a:gd name="connsiteX13" fmla="*/ 59942 w 62050"/>
                <a:gd name="connsiteY13" fmla="*/ 79 h 57357"/>
                <a:gd name="connsiteX14" fmla="*/ 62048 w 62050"/>
                <a:gd name="connsiteY14" fmla="*/ 1453 h 57357"/>
                <a:gd name="connsiteX15" fmla="*/ 59929 w 62050"/>
                <a:gd name="connsiteY15" fmla="*/ 2967 h 57357"/>
                <a:gd name="connsiteX16" fmla="*/ 55099 w 62050"/>
                <a:gd name="connsiteY16" fmla="*/ 6971 h 57357"/>
                <a:gd name="connsiteX17" fmla="*/ 48163 w 62050"/>
                <a:gd name="connsiteY17" fmla="*/ 50266 h 57357"/>
                <a:gd name="connsiteX18" fmla="*/ 52287 w 62050"/>
                <a:gd name="connsiteY18" fmla="*/ 54333 h 57357"/>
                <a:gd name="connsiteX19" fmla="*/ 54841 w 62050"/>
                <a:gd name="connsiteY19" fmla="*/ 55645 h 57357"/>
                <a:gd name="connsiteX20" fmla="*/ 52060 w 62050"/>
                <a:gd name="connsiteY20" fmla="*/ 57259 h 57357"/>
                <a:gd name="connsiteX21" fmla="*/ 33092 w 62050"/>
                <a:gd name="connsiteY21" fmla="*/ 57259 h 57357"/>
                <a:gd name="connsiteX22" fmla="*/ 30955 w 62050"/>
                <a:gd name="connsiteY22" fmla="*/ 55966 h 57357"/>
                <a:gd name="connsiteX23" fmla="*/ 33048 w 62050"/>
                <a:gd name="connsiteY23" fmla="*/ 54384 h 57357"/>
                <a:gd name="connsiteX24" fmla="*/ 38313 w 62050"/>
                <a:gd name="connsiteY24" fmla="*/ 49730 h 57357"/>
                <a:gd name="connsiteX25" fmla="*/ 41510 w 62050"/>
                <a:gd name="connsiteY25" fmla="*/ 31443 h 57357"/>
                <a:gd name="connsiteX26" fmla="*/ 39543 w 62050"/>
                <a:gd name="connsiteY26" fmla="*/ 28921 h 57357"/>
                <a:gd name="connsiteX27" fmla="*/ 21975 w 62050"/>
                <a:gd name="connsiteY27" fmla="*/ 28921 h 57357"/>
                <a:gd name="connsiteX28" fmla="*/ 19718 w 62050"/>
                <a:gd name="connsiteY28" fmla="*/ 30813 h 57357"/>
                <a:gd name="connsiteX29" fmla="*/ 17063 w 62050"/>
                <a:gd name="connsiteY29" fmla="*/ 49213 h 57357"/>
                <a:gd name="connsiteX30" fmla="*/ 21414 w 62050"/>
                <a:gd name="connsiteY30" fmla="*/ 54333 h 57357"/>
                <a:gd name="connsiteX31" fmla="*/ 23388 w 62050"/>
                <a:gd name="connsiteY31" fmla="*/ 55563 h 57357"/>
                <a:gd name="connsiteX32" fmla="*/ 21496 w 62050"/>
                <a:gd name="connsiteY32" fmla="*/ 57303 h 57357"/>
                <a:gd name="connsiteX33" fmla="*/ 1822 w 62050"/>
                <a:gd name="connsiteY33" fmla="*/ 57265 h 57357"/>
                <a:gd name="connsiteX34" fmla="*/ 12 w 62050"/>
                <a:gd name="connsiteY34" fmla="*/ 56004 h 57357"/>
                <a:gd name="connsiteX35" fmla="*/ 1696 w 62050"/>
                <a:gd name="connsiteY35" fmla="*/ 54377 h 57357"/>
                <a:gd name="connsiteX36" fmla="*/ 7333 w 62050"/>
                <a:gd name="connsiteY36" fmla="*/ 48910 h 57357"/>
                <a:gd name="connsiteX37" fmla="*/ 13753 w 62050"/>
                <a:gd name="connsiteY37" fmla="*/ 8364 h 57357"/>
                <a:gd name="connsiteX38" fmla="*/ 9717 w 62050"/>
                <a:gd name="connsiteY38" fmla="*/ 3093 h 57357"/>
                <a:gd name="connsiteX39" fmla="*/ 7346 w 62050"/>
                <a:gd name="connsiteY39" fmla="*/ 1567 h 57357"/>
                <a:gd name="connsiteX40" fmla="*/ 9919 w 62050"/>
                <a:gd name="connsiteY40" fmla="*/ 79 h 57357"/>
                <a:gd name="connsiteX41" fmla="*/ 19756 w 62050"/>
                <a:gd name="connsiteY41" fmla="*/ 79 h 5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2050" h="57357">
                  <a:moveTo>
                    <a:pt x="19743" y="79"/>
                  </a:moveTo>
                  <a:cubicBezTo>
                    <a:pt x="22896" y="79"/>
                    <a:pt x="26049" y="79"/>
                    <a:pt x="29202" y="79"/>
                  </a:cubicBezTo>
                  <a:cubicBezTo>
                    <a:pt x="29920" y="79"/>
                    <a:pt x="31018" y="-400"/>
                    <a:pt x="30961" y="1006"/>
                  </a:cubicBezTo>
                  <a:cubicBezTo>
                    <a:pt x="30923" y="1970"/>
                    <a:pt x="30646" y="3118"/>
                    <a:pt x="29422" y="2897"/>
                  </a:cubicBezTo>
                  <a:cubicBezTo>
                    <a:pt x="24037" y="2021"/>
                    <a:pt x="24025" y="6050"/>
                    <a:pt x="23381" y="9436"/>
                  </a:cubicBezTo>
                  <a:cubicBezTo>
                    <a:pt x="22555" y="13800"/>
                    <a:pt x="21918" y="18201"/>
                    <a:pt x="21067" y="22559"/>
                  </a:cubicBezTo>
                  <a:cubicBezTo>
                    <a:pt x="20739" y="24230"/>
                    <a:pt x="21067" y="24822"/>
                    <a:pt x="22871" y="24791"/>
                  </a:cubicBezTo>
                  <a:cubicBezTo>
                    <a:pt x="28722" y="24690"/>
                    <a:pt x="34578" y="24690"/>
                    <a:pt x="40438" y="24791"/>
                  </a:cubicBezTo>
                  <a:cubicBezTo>
                    <a:pt x="42116" y="24791"/>
                    <a:pt x="42677" y="24160"/>
                    <a:pt x="42885" y="22615"/>
                  </a:cubicBezTo>
                  <a:cubicBezTo>
                    <a:pt x="43560" y="17634"/>
                    <a:pt x="44279" y="12652"/>
                    <a:pt x="45092" y="7690"/>
                  </a:cubicBezTo>
                  <a:cubicBezTo>
                    <a:pt x="45603" y="4537"/>
                    <a:pt x="44461" y="3087"/>
                    <a:pt x="41220" y="3017"/>
                  </a:cubicBezTo>
                  <a:cubicBezTo>
                    <a:pt x="40337" y="3017"/>
                    <a:pt x="38698" y="3862"/>
                    <a:pt x="38654" y="1756"/>
                  </a:cubicBezTo>
                  <a:cubicBezTo>
                    <a:pt x="38610" y="-350"/>
                    <a:pt x="40022" y="72"/>
                    <a:pt x="41327" y="79"/>
                  </a:cubicBezTo>
                  <a:cubicBezTo>
                    <a:pt x="47532" y="79"/>
                    <a:pt x="53737" y="79"/>
                    <a:pt x="59942" y="79"/>
                  </a:cubicBezTo>
                  <a:cubicBezTo>
                    <a:pt x="60951" y="79"/>
                    <a:pt x="62111" y="-344"/>
                    <a:pt x="62048" y="1453"/>
                  </a:cubicBezTo>
                  <a:cubicBezTo>
                    <a:pt x="61998" y="3042"/>
                    <a:pt x="61014" y="3150"/>
                    <a:pt x="59929" y="2967"/>
                  </a:cubicBezTo>
                  <a:cubicBezTo>
                    <a:pt x="56713" y="2424"/>
                    <a:pt x="55591" y="4190"/>
                    <a:pt x="55099" y="6971"/>
                  </a:cubicBezTo>
                  <a:cubicBezTo>
                    <a:pt x="52577" y="21367"/>
                    <a:pt x="49979" y="35756"/>
                    <a:pt x="48163" y="50266"/>
                  </a:cubicBezTo>
                  <a:cubicBezTo>
                    <a:pt x="47728" y="53728"/>
                    <a:pt x="49708" y="54119"/>
                    <a:pt x="52287" y="54333"/>
                  </a:cubicBezTo>
                  <a:cubicBezTo>
                    <a:pt x="53214" y="54409"/>
                    <a:pt x="54872" y="53545"/>
                    <a:pt x="54841" y="55645"/>
                  </a:cubicBezTo>
                  <a:cubicBezTo>
                    <a:pt x="54809" y="57745"/>
                    <a:pt x="53302" y="57259"/>
                    <a:pt x="52060" y="57259"/>
                  </a:cubicBezTo>
                  <a:cubicBezTo>
                    <a:pt x="45754" y="57259"/>
                    <a:pt x="39448" y="57259"/>
                    <a:pt x="33092" y="57259"/>
                  </a:cubicBezTo>
                  <a:cubicBezTo>
                    <a:pt x="32190" y="57259"/>
                    <a:pt x="30866" y="57890"/>
                    <a:pt x="30955" y="55966"/>
                  </a:cubicBezTo>
                  <a:cubicBezTo>
                    <a:pt x="31018" y="54440"/>
                    <a:pt x="31907" y="54289"/>
                    <a:pt x="33048" y="54384"/>
                  </a:cubicBezTo>
                  <a:cubicBezTo>
                    <a:pt x="36434" y="54661"/>
                    <a:pt x="37828" y="52946"/>
                    <a:pt x="38313" y="49730"/>
                  </a:cubicBezTo>
                  <a:cubicBezTo>
                    <a:pt x="39228" y="43607"/>
                    <a:pt x="40407" y="37522"/>
                    <a:pt x="41510" y="31443"/>
                  </a:cubicBezTo>
                  <a:cubicBezTo>
                    <a:pt x="41807" y="29810"/>
                    <a:pt x="41718" y="28883"/>
                    <a:pt x="39543" y="28921"/>
                  </a:cubicBezTo>
                  <a:cubicBezTo>
                    <a:pt x="33691" y="29079"/>
                    <a:pt x="27833" y="28997"/>
                    <a:pt x="21975" y="28921"/>
                  </a:cubicBezTo>
                  <a:cubicBezTo>
                    <a:pt x="20601" y="28921"/>
                    <a:pt x="19920" y="29224"/>
                    <a:pt x="19718" y="30813"/>
                  </a:cubicBezTo>
                  <a:cubicBezTo>
                    <a:pt x="18911" y="36955"/>
                    <a:pt x="17826" y="43065"/>
                    <a:pt x="17063" y="49213"/>
                  </a:cubicBezTo>
                  <a:cubicBezTo>
                    <a:pt x="16527" y="53501"/>
                    <a:pt x="16994" y="53860"/>
                    <a:pt x="21414" y="54333"/>
                  </a:cubicBezTo>
                  <a:cubicBezTo>
                    <a:pt x="22221" y="54421"/>
                    <a:pt x="23413" y="53936"/>
                    <a:pt x="23388" y="55563"/>
                  </a:cubicBezTo>
                  <a:cubicBezTo>
                    <a:pt x="23388" y="56918"/>
                    <a:pt x="22814" y="57322"/>
                    <a:pt x="21496" y="57303"/>
                  </a:cubicBezTo>
                  <a:cubicBezTo>
                    <a:pt x="14938" y="57240"/>
                    <a:pt x="8380" y="57303"/>
                    <a:pt x="1822" y="57265"/>
                  </a:cubicBezTo>
                  <a:cubicBezTo>
                    <a:pt x="927" y="57265"/>
                    <a:pt x="-126" y="57568"/>
                    <a:pt x="12" y="56004"/>
                  </a:cubicBezTo>
                  <a:cubicBezTo>
                    <a:pt x="107" y="54875"/>
                    <a:pt x="473" y="54283"/>
                    <a:pt x="1696" y="54377"/>
                  </a:cubicBezTo>
                  <a:cubicBezTo>
                    <a:pt x="5643" y="54686"/>
                    <a:pt x="6804" y="52486"/>
                    <a:pt x="7333" y="48910"/>
                  </a:cubicBezTo>
                  <a:cubicBezTo>
                    <a:pt x="9332" y="35378"/>
                    <a:pt x="11590" y="21878"/>
                    <a:pt x="13753" y="8364"/>
                  </a:cubicBezTo>
                  <a:cubicBezTo>
                    <a:pt x="14465" y="3950"/>
                    <a:pt x="14181" y="3604"/>
                    <a:pt x="9717" y="3093"/>
                  </a:cubicBezTo>
                  <a:cubicBezTo>
                    <a:pt x="8758" y="2979"/>
                    <a:pt x="7125" y="3679"/>
                    <a:pt x="7346" y="1567"/>
                  </a:cubicBezTo>
                  <a:cubicBezTo>
                    <a:pt x="7529" y="-180"/>
                    <a:pt x="8714" y="66"/>
                    <a:pt x="9919" y="79"/>
                  </a:cubicBezTo>
                  <a:cubicBezTo>
                    <a:pt x="13198" y="129"/>
                    <a:pt x="16477" y="79"/>
                    <a:pt x="19756" y="79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E7C5E6BF-3FFF-FA10-4BF6-D5277C196A98}"/>
                </a:ext>
              </a:extLst>
            </p:cNvPr>
            <p:cNvSpPr/>
            <p:nvPr/>
          </p:nvSpPr>
          <p:spPr>
            <a:xfrm>
              <a:off x="10075970" y="3794354"/>
              <a:ext cx="16092" cy="75101"/>
            </a:xfrm>
            <a:custGeom>
              <a:avLst/>
              <a:gdLst>
                <a:gd name="connsiteX0" fmla="*/ 57 w 16092"/>
                <a:gd name="connsiteY0" fmla="*/ 37774 h 75101"/>
                <a:gd name="connsiteX1" fmla="*/ 13 w 16092"/>
                <a:gd name="connsiteY1" fmla="*/ 3017 h 75101"/>
                <a:gd name="connsiteX2" fmla="*/ 2907 w 16092"/>
                <a:gd name="connsiteY2" fmla="*/ 16 h 75101"/>
                <a:gd name="connsiteX3" fmla="*/ 13432 w 16092"/>
                <a:gd name="connsiteY3" fmla="*/ 16 h 75101"/>
                <a:gd name="connsiteX4" fmla="*/ 16093 w 16092"/>
                <a:gd name="connsiteY4" fmla="*/ 2822 h 75101"/>
                <a:gd name="connsiteX5" fmla="*/ 16093 w 16092"/>
                <a:gd name="connsiteY5" fmla="*/ 72336 h 75101"/>
                <a:gd name="connsiteX6" fmla="*/ 13438 w 16092"/>
                <a:gd name="connsiteY6" fmla="*/ 75085 h 75101"/>
                <a:gd name="connsiteX7" fmla="*/ 2907 w 16092"/>
                <a:gd name="connsiteY7" fmla="*/ 75085 h 75101"/>
                <a:gd name="connsiteX8" fmla="*/ 0 w 16092"/>
                <a:gd name="connsiteY8" fmla="*/ 72178 h 75101"/>
                <a:gd name="connsiteX9" fmla="*/ 57 w 16092"/>
                <a:gd name="connsiteY9" fmla="*/ 37774 h 7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92" h="75101">
                  <a:moveTo>
                    <a:pt x="57" y="37774"/>
                  </a:moveTo>
                  <a:cubicBezTo>
                    <a:pt x="57" y="26191"/>
                    <a:pt x="114" y="14607"/>
                    <a:pt x="13" y="3017"/>
                  </a:cubicBezTo>
                  <a:cubicBezTo>
                    <a:pt x="13" y="791"/>
                    <a:pt x="480" y="-135"/>
                    <a:pt x="2907" y="16"/>
                  </a:cubicBezTo>
                  <a:cubicBezTo>
                    <a:pt x="6413" y="224"/>
                    <a:pt x="9926" y="224"/>
                    <a:pt x="13432" y="16"/>
                  </a:cubicBezTo>
                  <a:cubicBezTo>
                    <a:pt x="15727" y="-123"/>
                    <a:pt x="16099" y="773"/>
                    <a:pt x="16093" y="2822"/>
                  </a:cubicBezTo>
                  <a:cubicBezTo>
                    <a:pt x="16030" y="25997"/>
                    <a:pt x="16030" y="49169"/>
                    <a:pt x="16093" y="72336"/>
                  </a:cubicBezTo>
                  <a:cubicBezTo>
                    <a:pt x="16093" y="74417"/>
                    <a:pt x="15708" y="75224"/>
                    <a:pt x="13438" y="75085"/>
                  </a:cubicBezTo>
                  <a:cubicBezTo>
                    <a:pt x="9932" y="74874"/>
                    <a:pt x="6413" y="74874"/>
                    <a:pt x="2907" y="75085"/>
                  </a:cubicBezTo>
                  <a:cubicBezTo>
                    <a:pt x="568" y="75224"/>
                    <a:pt x="-18" y="74455"/>
                    <a:pt x="0" y="72178"/>
                  </a:cubicBezTo>
                  <a:cubicBezTo>
                    <a:pt x="120" y="60715"/>
                    <a:pt x="57" y="49245"/>
                    <a:pt x="57" y="37774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6" name="Freeform 975">
              <a:extLst>
                <a:ext uri="{FF2B5EF4-FFF2-40B4-BE49-F238E27FC236}">
                  <a16:creationId xmlns:a16="http://schemas.microsoft.com/office/drawing/2014/main" id="{2DC2227F-C633-6CB3-6B54-AAA8D0DF9B92}"/>
                </a:ext>
              </a:extLst>
            </p:cNvPr>
            <p:cNvSpPr/>
            <p:nvPr/>
          </p:nvSpPr>
          <p:spPr>
            <a:xfrm>
              <a:off x="9807832" y="3794371"/>
              <a:ext cx="16181" cy="75058"/>
            </a:xfrm>
            <a:custGeom>
              <a:avLst/>
              <a:gdLst>
                <a:gd name="connsiteX0" fmla="*/ 64 w 16181"/>
                <a:gd name="connsiteY0" fmla="*/ 37619 h 75058"/>
                <a:gd name="connsiteX1" fmla="*/ 1 w 16181"/>
                <a:gd name="connsiteY1" fmla="*/ 2887 h 75058"/>
                <a:gd name="connsiteX2" fmla="*/ 2945 w 16181"/>
                <a:gd name="connsiteY2" fmla="*/ 12 h 75058"/>
                <a:gd name="connsiteX3" fmla="*/ 13823 w 16181"/>
                <a:gd name="connsiteY3" fmla="*/ 12 h 75058"/>
                <a:gd name="connsiteX4" fmla="*/ 16181 w 16181"/>
                <a:gd name="connsiteY4" fmla="*/ 2439 h 75058"/>
                <a:gd name="connsiteX5" fmla="*/ 16181 w 16181"/>
                <a:gd name="connsiteY5" fmla="*/ 72610 h 75058"/>
                <a:gd name="connsiteX6" fmla="*/ 13539 w 16181"/>
                <a:gd name="connsiteY6" fmla="*/ 75044 h 75058"/>
                <a:gd name="connsiteX7" fmla="*/ 2668 w 16181"/>
                <a:gd name="connsiteY7" fmla="*/ 75044 h 75058"/>
                <a:gd name="connsiteX8" fmla="*/ 1 w 16181"/>
                <a:gd name="connsiteY8" fmla="*/ 72319 h 75058"/>
                <a:gd name="connsiteX9" fmla="*/ 64 w 16181"/>
                <a:gd name="connsiteY9" fmla="*/ 37619 h 7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81" h="75058">
                  <a:moveTo>
                    <a:pt x="64" y="37619"/>
                  </a:moveTo>
                  <a:cubicBezTo>
                    <a:pt x="64" y="26042"/>
                    <a:pt x="139" y="14464"/>
                    <a:pt x="1" y="2887"/>
                  </a:cubicBezTo>
                  <a:cubicBezTo>
                    <a:pt x="1" y="504"/>
                    <a:pt x="700" y="-95"/>
                    <a:pt x="2945" y="12"/>
                  </a:cubicBezTo>
                  <a:cubicBezTo>
                    <a:pt x="6565" y="182"/>
                    <a:pt x="10197" y="144"/>
                    <a:pt x="13823" y="12"/>
                  </a:cubicBezTo>
                  <a:cubicBezTo>
                    <a:pt x="15714" y="-51"/>
                    <a:pt x="16181" y="642"/>
                    <a:pt x="16181" y="2439"/>
                  </a:cubicBezTo>
                  <a:cubicBezTo>
                    <a:pt x="16131" y="25829"/>
                    <a:pt x="16131" y="49220"/>
                    <a:pt x="16181" y="72610"/>
                  </a:cubicBezTo>
                  <a:cubicBezTo>
                    <a:pt x="16181" y="74753"/>
                    <a:pt x="15399" y="75132"/>
                    <a:pt x="13539" y="75044"/>
                  </a:cubicBezTo>
                  <a:cubicBezTo>
                    <a:pt x="9919" y="74917"/>
                    <a:pt x="6281" y="74854"/>
                    <a:pt x="2668" y="75044"/>
                  </a:cubicBezTo>
                  <a:cubicBezTo>
                    <a:pt x="436" y="75176"/>
                    <a:pt x="-18" y="74444"/>
                    <a:pt x="1" y="72319"/>
                  </a:cubicBezTo>
                  <a:cubicBezTo>
                    <a:pt x="120" y="60774"/>
                    <a:pt x="64" y="49196"/>
                    <a:pt x="64" y="37619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7" name="Freeform 976">
              <a:extLst>
                <a:ext uri="{FF2B5EF4-FFF2-40B4-BE49-F238E27FC236}">
                  <a16:creationId xmlns:a16="http://schemas.microsoft.com/office/drawing/2014/main" id="{69D1EBFC-DDAD-F94A-186A-9855B7F1A711}"/>
                </a:ext>
              </a:extLst>
            </p:cNvPr>
            <p:cNvSpPr/>
            <p:nvPr/>
          </p:nvSpPr>
          <p:spPr>
            <a:xfrm>
              <a:off x="9761890" y="3915022"/>
              <a:ext cx="43309" cy="61797"/>
            </a:xfrm>
            <a:custGeom>
              <a:avLst/>
              <a:gdLst>
                <a:gd name="connsiteX0" fmla="*/ 18928 w 43309"/>
                <a:gd name="connsiteY0" fmla="*/ 27797 h 61797"/>
                <a:gd name="connsiteX1" fmla="*/ 8026 w 43309"/>
                <a:gd name="connsiteY1" fmla="*/ 20413 h 61797"/>
                <a:gd name="connsiteX2" fmla="*/ 14331 w 43309"/>
                <a:gd name="connsiteY2" fmla="*/ 4094 h 61797"/>
                <a:gd name="connsiteX3" fmla="*/ 31899 w 43309"/>
                <a:gd name="connsiteY3" fmla="*/ 1187 h 61797"/>
                <a:gd name="connsiteX4" fmla="*/ 40948 w 43309"/>
                <a:gd name="connsiteY4" fmla="*/ 1552 h 61797"/>
                <a:gd name="connsiteX5" fmla="*/ 43268 w 43309"/>
                <a:gd name="connsiteY5" fmla="*/ 3085 h 61797"/>
                <a:gd name="connsiteX6" fmla="*/ 40866 w 43309"/>
                <a:gd name="connsiteY6" fmla="*/ 6420 h 61797"/>
                <a:gd name="connsiteX7" fmla="*/ 36332 w 43309"/>
                <a:gd name="connsiteY7" fmla="*/ 6420 h 61797"/>
                <a:gd name="connsiteX8" fmla="*/ 36874 w 43309"/>
                <a:gd name="connsiteY8" fmla="*/ 10349 h 61797"/>
                <a:gd name="connsiteX9" fmla="*/ 27063 w 43309"/>
                <a:gd name="connsiteY9" fmla="*/ 25804 h 61797"/>
                <a:gd name="connsiteX10" fmla="*/ 26022 w 43309"/>
                <a:gd name="connsiteY10" fmla="*/ 36171 h 61797"/>
                <a:gd name="connsiteX11" fmla="*/ 31168 w 43309"/>
                <a:gd name="connsiteY11" fmla="*/ 40408 h 61797"/>
                <a:gd name="connsiteX12" fmla="*/ 30796 w 43309"/>
                <a:gd name="connsiteY12" fmla="*/ 56728 h 61797"/>
                <a:gd name="connsiteX13" fmla="*/ 4942 w 43309"/>
                <a:gd name="connsiteY13" fmla="*/ 59502 h 61797"/>
                <a:gd name="connsiteX14" fmla="*/ 1072 w 43309"/>
                <a:gd name="connsiteY14" fmla="*/ 46986 h 61797"/>
                <a:gd name="connsiteX15" fmla="*/ 1499 w 43309"/>
                <a:gd name="connsiteY15" fmla="*/ 46260 h 61797"/>
                <a:gd name="connsiteX16" fmla="*/ 9325 w 43309"/>
                <a:gd name="connsiteY16" fmla="*/ 40055 h 61797"/>
                <a:gd name="connsiteX17" fmla="*/ 12477 w 43309"/>
                <a:gd name="connsiteY17" fmla="*/ 34702 h 61797"/>
                <a:gd name="connsiteX18" fmla="*/ 13871 w 43309"/>
                <a:gd name="connsiteY18" fmla="*/ 31492 h 61797"/>
                <a:gd name="connsiteX19" fmla="*/ 18928 w 43309"/>
                <a:gd name="connsiteY19" fmla="*/ 27797 h 61797"/>
                <a:gd name="connsiteX20" fmla="*/ 17793 w 43309"/>
                <a:gd name="connsiteY20" fmla="*/ 58758 h 61797"/>
                <a:gd name="connsiteX21" fmla="*/ 21778 w 43309"/>
                <a:gd name="connsiteY21" fmla="*/ 57730 h 61797"/>
                <a:gd name="connsiteX22" fmla="*/ 23771 w 43309"/>
                <a:gd name="connsiteY22" fmla="*/ 45623 h 61797"/>
                <a:gd name="connsiteX23" fmla="*/ 17377 w 43309"/>
                <a:gd name="connsiteY23" fmla="*/ 40698 h 61797"/>
                <a:gd name="connsiteX24" fmla="*/ 14855 w 43309"/>
                <a:gd name="connsiteY24" fmla="*/ 40068 h 61797"/>
                <a:gd name="connsiteX25" fmla="*/ 6657 w 43309"/>
                <a:gd name="connsiteY25" fmla="*/ 51677 h 61797"/>
                <a:gd name="connsiteX26" fmla="*/ 17793 w 43309"/>
                <a:gd name="connsiteY26" fmla="*/ 58758 h 61797"/>
                <a:gd name="connsiteX27" fmla="*/ 28633 w 43309"/>
                <a:gd name="connsiteY27" fmla="*/ 11402 h 61797"/>
                <a:gd name="connsiteX28" fmla="*/ 24364 w 43309"/>
                <a:gd name="connsiteY28" fmla="*/ 3715 h 61797"/>
                <a:gd name="connsiteX29" fmla="*/ 16759 w 43309"/>
                <a:gd name="connsiteY29" fmla="*/ 9498 h 61797"/>
                <a:gd name="connsiteX30" fmla="*/ 15498 w 43309"/>
                <a:gd name="connsiteY30" fmla="*/ 19114 h 61797"/>
                <a:gd name="connsiteX31" fmla="*/ 19660 w 43309"/>
                <a:gd name="connsiteY31" fmla="*/ 24512 h 61797"/>
                <a:gd name="connsiteX32" fmla="*/ 26306 w 43309"/>
                <a:gd name="connsiteY32" fmla="*/ 21138 h 61797"/>
                <a:gd name="connsiteX33" fmla="*/ 28633 w 43309"/>
                <a:gd name="connsiteY33" fmla="*/ 11402 h 6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309" h="61797">
                  <a:moveTo>
                    <a:pt x="18928" y="27797"/>
                  </a:moveTo>
                  <a:cubicBezTo>
                    <a:pt x="11809" y="26965"/>
                    <a:pt x="8946" y="24921"/>
                    <a:pt x="8026" y="20413"/>
                  </a:cubicBezTo>
                  <a:cubicBezTo>
                    <a:pt x="6720" y="14151"/>
                    <a:pt x="9350" y="6805"/>
                    <a:pt x="14331" y="4094"/>
                  </a:cubicBezTo>
                  <a:cubicBezTo>
                    <a:pt x="19767" y="1130"/>
                    <a:pt x="25196" y="-1657"/>
                    <a:pt x="31899" y="1187"/>
                  </a:cubicBezTo>
                  <a:cubicBezTo>
                    <a:pt x="34497" y="2290"/>
                    <a:pt x="37908" y="1483"/>
                    <a:pt x="40948" y="1552"/>
                  </a:cubicBezTo>
                  <a:cubicBezTo>
                    <a:pt x="42039" y="1552"/>
                    <a:pt x="43584" y="1111"/>
                    <a:pt x="43268" y="3085"/>
                  </a:cubicBezTo>
                  <a:cubicBezTo>
                    <a:pt x="43041" y="4510"/>
                    <a:pt x="43590" y="6648"/>
                    <a:pt x="40866" y="6420"/>
                  </a:cubicBezTo>
                  <a:cubicBezTo>
                    <a:pt x="39479" y="6307"/>
                    <a:pt x="38079" y="6420"/>
                    <a:pt x="36332" y="6420"/>
                  </a:cubicBezTo>
                  <a:cubicBezTo>
                    <a:pt x="36521" y="7738"/>
                    <a:pt x="36780" y="9037"/>
                    <a:pt x="36874" y="10349"/>
                  </a:cubicBezTo>
                  <a:cubicBezTo>
                    <a:pt x="37354" y="17184"/>
                    <a:pt x="33948" y="22513"/>
                    <a:pt x="27063" y="25804"/>
                  </a:cubicBezTo>
                  <a:cubicBezTo>
                    <a:pt x="18808" y="29752"/>
                    <a:pt x="18739" y="30534"/>
                    <a:pt x="26022" y="36171"/>
                  </a:cubicBezTo>
                  <a:cubicBezTo>
                    <a:pt x="27813" y="37489"/>
                    <a:pt x="29531" y="38904"/>
                    <a:pt x="31168" y="40408"/>
                  </a:cubicBezTo>
                  <a:cubicBezTo>
                    <a:pt x="36174" y="45232"/>
                    <a:pt x="35979" y="52036"/>
                    <a:pt x="30796" y="56728"/>
                  </a:cubicBezTo>
                  <a:cubicBezTo>
                    <a:pt x="24849" y="62106"/>
                    <a:pt x="11954" y="63487"/>
                    <a:pt x="4942" y="59502"/>
                  </a:cubicBezTo>
                  <a:cubicBezTo>
                    <a:pt x="418" y="57115"/>
                    <a:pt x="-1315" y="51511"/>
                    <a:pt x="1072" y="46986"/>
                  </a:cubicBezTo>
                  <a:cubicBezTo>
                    <a:pt x="1203" y="46738"/>
                    <a:pt x="1346" y="46496"/>
                    <a:pt x="1499" y="46260"/>
                  </a:cubicBezTo>
                  <a:cubicBezTo>
                    <a:pt x="3353" y="43214"/>
                    <a:pt x="6121" y="41373"/>
                    <a:pt x="9325" y="40055"/>
                  </a:cubicBezTo>
                  <a:cubicBezTo>
                    <a:pt x="11689" y="39078"/>
                    <a:pt x="15069" y="38794"/>
                    <a:pt x="12477" y="34702"/>
                  </a:cubicBezTo>
                  <a:cubicBezTo>
                    <a:pt x="11778" y="33598"/>
                    <a:pt x="12591" y="32299"/>
                    <a:pt x="13871" y="31492"/>
                  </a:cubicBezTo>
                  <a:cubicBezTo>
                    <a:pt x="15372" y="30483"/>
                    <a:pt x="16854" y="29317"/>
                    <a:pt x="18928" y="27797"/>
                  </a:cubicBezTo>
                  <a:close/>
                  <a:moveTo>
                    <a:pt x="17793" y="58758"/>
                  </a:moveTo>
                  <a:cubicBezTo>
                    <a:pt x="19148" y="58525"/>
                    <a:pt x="20480" y="58181"/>
                    <a:pt x="21778" y="57730"/>
                  </a:cubicBezTo>
                  <a:cubicBezTo>
                    <a:pt x="27699" y="55321"/>
                    <a:pt x="28614" y="49772"/>
                    <a:pt x="23771" y="45623"/>
                  </a:cubicBezTo>
                  <a:cubicBezTo>
                    <a:pt x="21728" y="43876"/>
                    <a:pt x="19496" y="42357"/>
                    <a:pt x="17377" y="40698"/>
                  </a:cubicBezTo>
                  <a:cubicBezTo>
                    <a:pt x="16608" y="40068"/>
                    <a:pt x="15933" y="39727"/>
                    <a:pt x="14855" y="40068"/>
                  </a:cubicBezTo>
                  <a:cubicBezTo>
                    <a:pt x="9533" y="41619"/>
                    <a:pt x="5894" y="46708"/>
                    <a:pt x="6657" y="51677"/>
                  </a:cubicBezTo>
                  <a:cubicBezTo>
                    <a:pt x="7319" y="55857"/>
                    <a:pt x="11620" y="58808"/>
                    <a:pt x="17793" y="58758"/>
                  </a:cubicBezTo>
                  <a:close/>
                  <a:moveTo>
                    <a:pt x="28633" y="11402"/>
                  </a:moveTo>
                  <a:cubicBezTo>
                    <a:pt x="28771" y="6603"/>
                    <a:pt x="27498" y="4314"/>
                    <a:pt x="24364" y="3715"/>
                  </a:cubicBezTo>
                  <a:cubicBezTo>
                    <a:pt x="21230" y="3116"/>
                    <a:pt x="17932" y="5449"/>
                    <a:pt x="16759" y="9498"/>
                  </a:cubicBezTo>
                  <a:cubicBezTo>
                    <a:pt x="15851" y="12619"/>
                    <a:pt x="15056" y="15803"/>
                    <a:pt x="15498" y="19114"/>
                  </a:cubicBezTo>
                  <a:cubicBezTo>
                    <a:pt x="15857" y="21706"/>
                    <a:pt x="16866" y="23913"/>
                    <a:pt x="19660" y="24512"/>
                  </a:cubicBezTo>
                  <a:cubicBezTo>
                    <a:pt x="22686" y="25142"/>
                    <a:pt x="24849" y="23679"/>
                    <a:pt x="26306" y="21138"/>
                  </a:cubicBezTo>
                  <a:cubicBezTo>
                    <a:pt x="28053" y="18137"/>
                    <a:pt x="28570" y="14813"/>
                    <a:pt x="28633" y="11402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8" name="Freeform 977">
              <a:extLst>
                <a:ext uri="{FF2B5EF4-FFF2-40B4-BE49-F238E27FC236}">
                  <a16:creationId xmlns:a16="http://schemas.microsoft.com/office/drawing/2014/main" id="{7DF0AB87-E6D0-FD61-4A9A-1110CCD3DFA4}"/>
                </a:ext>
              </a:extLst>
            </p:cNvPr>
            <p:cNvSpPr/>
            <p:nvPr/>
          </p:nvSpPr>
          <p:spPr>
            <a:xfrm>
              <a:off x="10160590" y="3893799"/>
              <a:ext cx="38316" cy="61898"/>
            </a:xfrm>
            <a:custGeom>
              <a:avLst/>
              <a:gdLst>
                <a:gd name="connsiteX0" fmla="*/ 22244 w 38316"/>
                <a:gd name="connsiteY0" fmla="*/ 44725 h 61898"/>
                <a:gd name="connsiteX1" fmla="*/ 18505 w 38316"/>
                <a:gd name="connsiteY1" fmla="*/ 50400 h 61898"/>
                <a:gd name="connsiteX2" fmla="*/ 7785 w 38316"/>
                <a:gd name="connsiteY2" fmla="*/ 60868 h 61898"/>
                <a:gd name="connsiteX3" fmla="*/ 218 w 38316"/>
                <a:gd name="connsiteY3" fmla="*/ 57482 h 61898"/>
                <a:gd name="connsiteX4" fmla="*/ 17042 w 38316"/>
                <a:gd name="connsiteY4" fmla="*/ 22170 h 61898"/>
                <a:gd name="connsiteX5" fmla="*/ 24943 w 38316"/>
                <a:gd name="connsiteY5" fmla="*/ 21539 h 61898"/>
                <a:gd name="connsiteX6" fmla="*/ 27011 w 38316"/>
                <a:gd name="connsiteY6" fmla="*/ 20007 h 61898"/>
                <a:gd name="connsiteX7" fmla="*/ 28209 w 38316"/>
                <a:gd name="connsiteY7" fmla="*/ 10265 h 61898"/>
                <a:gd name="connsiteX8" fmla="*/ 24690 w 38316"/>
                <a:gd name="connsiteY8" fmla="*/ 6103 h 61898"/>
                <a:gd name="connsiteX9" fmla="*/ 22168 w 38316"/>
                <a:gd name="connsiteY9" fmla="*/ 5094 h 61898"/>
                <a:gd name="connsiteX10" fmla="*/ 24886 w 38316"/>
                <a:gd name="connsiteY10" fmla="*/ 3202 h 61898"/>
                <a:gd name="connsiteX11" fmla="*/ 35366 w 38316"/>
                <a:gd name="connsiteY11" fmla="*/ 541 h 61898"/>
                <a:gd name="connsiteX12" fmla="*/ 38141 w 38316"/>
                <a:gd name="connsiteY12" fmla="*/ 2792 h 61898"/>
                <a:gd name="connsiteX13" fmla="*/ 32182 w 38316"/>
                <a:gd name="connsiteY13" fmla="*/ 34132 h 61898"/>
                <a:gd name="connsiteX14" fmla="*/ 29142 w 38316"/>
                <a:gd name="connsiteY14" fmla="*/ 51403 h 61898"/>
                <a:gd name="connsiteX15" fmla="*/ 29476 w 38316"/>
                <a:gd name="connsiteY15" fmla="*/ 54695 h 61898"/>
                <a:gd name="connsiteX16" fmla="*/ 32440 w 38316"/>
                <a:gd name="connsiteY16" fmla="*/ 53465 h 61898"/>
                <a:gd name="connsiteX17" fmla="*/ 33840 w 38316"/>
                <a:gd name="connsiteY17" fmla="*/ 52418 h 61898"/>
                <a:gd name="connsiteX18" fmla="*/ 35631 w 38316"/>
                <a:gd name="connsiteY18" fmla="*/ 51971 h 61898"/>
                <a:gd name="connsiteX19" fmla="*/ 35681 w 38316"/>
                <a:gd name="connsiteY19" fmla="*/ 54190 h 61898"/>
                <a:gd name="connsiteX20" fmla="*/ 24785 w 38316"/>
                <a:gd name="connsiteY20" fmla="*/ 61700 h 61898"/>
                <a:gd name="connsiteX21" fmla="*/ 20648 w 38316"/>
                <a:gd name="connsiteY21" fmla="*/ 57091 h 61898"/>
                <a:gd name="connsiteX22" fmla="*/ 22748 w 38316"/>
                <a:gd name="connsiteY22" fmla="*/ 46794 h 61898"/>
                <a:gd name="connsiteX23" fmla="*/ 23007 w 38316"/>
                <a:gd name="connsiteY23" fmla="*/ 45160 h 61898"/>
                <a:gd name="connsiteX24" fmla="*/ 8529 w 38316"/>
                <a:gd name="connsiteY24" fmla="*/ 49354 h 61898"/>
                <a:gd name="connsiteX25" fmla="*/ 8529 w 38316"/>
                <a:gd name="connsiteY25" fmla="*/ 52059 h 61898"/>
                <a:gd name="connsiteX26" fmla="*/ 9544 w 38316"/>
                <a:gd name="connsiteY26" fmla="*/ 54821 h 61898"/>
                <a:gd name="connsiteX27" fmla="*/ 12363 w 38316"/>
                <a:gd name="connsiteY27" fmla="*/ 53831 h 61898"/>
                <a:gd name="connsiteX28" fmla="*/ 13700 w 38316"/>
                <a:gd name="connsiteY28" fmla="*/ 52708 h 61898"/>
                <a:gd name="connsiteX29" fmla="*/ 25397 w 38316"/>
                <a:gd name="connsiteY29" fmla="*/ 28494 h 61898"/>
                <a:gd name="connsiteX30" fmla="*/ 24899 w 38316"/>
                <a:gd name="connsiteY30" fmla="*/ 26641 h 61898"/>
                <a:gd name="connsiteX31" fmla="*/ 13674 w 38316"/>
                <a:gd name="connsiteY31" fmla="*/ 28974 h 61898"/>
                <a:gd name="connsiteX32" fmla="*/ 8529 w 38316"/>
                <a:gd name="connsiteY32" fmla="*/ 49354 h 61898"/>
                <a:gd name="connsiteX33" fmla="*/ 22547 w 38316"/>
                <a:gd name="connsiteY33" fmla="*/ 43988 h 61898"/>
                <a:gd name="connsiteX34" fmla="*/ 22919 w 38316"/>
                <a:gd name="connsiteY34" fmla="*/ 44473 h 61898"/>
                <a:gd name="connsiteX35" fmla="*/ 23297 w 38316"/>
                <a:gd name="connsiteY35" fmla="*/ 43937 h 61898"/>
                <a:gd name="connsiteX36" fmla="*/ 22862 w 38316"/>
                <a:gd name="connsiteY36" fmla="*/ 43382 h 61898"/>
                <a:gd name="connsiteX37" fmla="*/ 22547 w 38316"/>
                <a:gd name="connsiteY37" fmla="*/ 43988 h 6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16" h="61898">
                  <a:moveTo>
                    <a:pt x="22244" y="44725"/>
                  </a:moveTo>
                  <a:cubicBezTo>
                    <a:pt x="20983" y="46617"/>
                    <a:pt x="19785" y="48509"/>
                    <a:pt x="18505" y="50400"/>
                  </a:cubicBezTo>
                  <a:cubicBezTo>
                    <a:pt x="15623" y="54588"/>
                    <a:pt x="12281" y="58327"/>
                    <a:pt x="7785" y="60868"/>
                  </a:cubicBezTo>
                  <a:cubicBezTo>
                    <a:pt x="4159" y="62924"/>
                    <a:pt x="552" y="61606"/>
                    <a:pt x="218" y="57482"/>
                  </a:cubicBezTo>
                  <a:cubicBezTo>
                    <a:pt x="-936" y="43805"/>
                    <a:pt x="2185" y="28595"/>
                    <a:pt x="17042" y="22170"/>
                  </a:cubicBezTo>
                  <a:cubicBezTo>
                    <a:pt x="19532" y="21087"/>
                    <a:pt x="22313" y="20865"/>
                    <a:pt x="24943" y="21539"/>
                  </a:cubicBezTo>
                  <a:cubicBezTo>
                    <a:pt x="26626" y="21955"/>
                    <a:pt x="26866" y="21413"/>
                    <a:pt x="27011" y="20007"/>
                  </a:cubicBezTo>
                  <a:cubicBezTo>
                    <a:pt x="27339" y="16753"/>
                    <a:pt x="27736" y="13499"/>
                    <a:pt x="28209" y="10265"/>
                  </a:cubicBezTo>
                  <a:cubicBezTo>
                    <a:pt x="28625" y="7465"/>
                    <a:pt x="27686" y="6052"/>
                    <a:pt x="24690" y="6103"/>
                  </a:cubicBezTo>
                  <a:cubicBezTo>
                    <a:pt x="23827" y="6103"/>
                    <a:pt x="22275" y="6588"/>
                    <a:pt x="22168" y="5094"/>
                  </a:cubicBezTo>
                  <a:cubicBezTo>
                    <a:pt x="22017" y="3259"/>
                    <a:pt x="23587" y="3290"/>
                    <a:pt x="24886" y="3202"/>
                  </a:cubicBezTo>
                  <a:cubicBezTo>
                    <a:pt x="28505" y="2927"/>
                    <a:pt x="32056" y="2026"/>
                    <a:pt x="35366" y="541"/>
                  </a:cubicBezTo>
                  <a:cubicBezTo>
                    <a:pt x="38027" y="-600"/>
                    <a:pt x="38683" y="24"/>
                    <a:pt x="38141" y="2792"/>
                  </a:cubicBezTo>
                  <a:cubicBezTo>
                    <a:pt x="36097" y="13226"/>
                    <a:pt x="34111" y="23672"/>
                    <a:pt x="32182" y="34132"/>
                  </a:cubicBezTo>
                  <a:cubicBezTo>
                    <a:pt x="31110" y="39878"/>
                    <a:pt x="30094" y="45635"/>
                    <a:pt x="29142" y="51403"/>
                  </a:cubicBezTo>
                  <a:cubicBezTo>
                    <a:pt x="28959" y="52507"/>
                    <a:pt x="28373" y="53925"/>
                    <a:pt x="29476" y="54695"/>
                  </a:cubicBezTo>
                  <a:cubicBezTo>
                    <a:pt x="30738" y="55546"/>
                    <a:pt x="31494" y="54020"/>
                    <a:pt x="32440" y="53465"/>
                  </a:cubicBezTo>
                  <a:cubicBezTo>
                    <a:pt x="32938" y="53169"/>
                    <a:pt x="33336" y="52696"/>
                    <a:pt x="33840" y="52418"/>
                  </a:cubicBezTo>
                  <a:cubicBezTo>
                    <a:pt x="34344" y="52141"/>
                    <a:pt x="34956" y="51245"/>
                    <a:pt x="35631" y="51971"/>
                  </a:cubicBezTo>
                  <a:cubicBezTo>
                    <a:pt x="36205" y="52601"/>
                    <a:pt x="36432" y="53585"/>
                    <a:pt x="35681" y="54190"/>
                  </a:cubicBezTo>
                  <a:cubicBezTo>
                    <a:pt x="32245" y="56977"/>
                    <a:pt x="29193" y="60376"/>
                    <a:pt x="24785" y="61700"/>
                  </a:cubicBezTo>
                  <a:cubicBezTo>
                    <a:pt x="21941" y="62552"/>
                    <a:pt x="20112" y="60591"/>
                    <a:pt x="20648" y="57091"/>
                  </a:cubicBezTo>
                  <a:cubicBezTo>
                    <a:pt x="21184" y="53591"/>
                    <a:pt x="22042" y="50224"/>
                    <a:pt x="22748" y="46794"/>
                  </a:cubicBezTo>
                  <a:cubicBezTo>
                    <a:pt x="22862" y="46251"/>
                    <a:pt x="22919" y="45703"/>
                    <a:pt x="23007" y="45160"/>
                  </a:cubicBezTo>
                  <a:close/>
                  <a:moveTo>
                    <a:pt x="8529" y="49354"/>
                  </a:moveTo>
                  <a:cubicBezTo>
                    <a:pt x="8529" y="50886"/>
                    <a:pt x="8529" y="51472"/>
                    <a:pt x="8529" y="52059"/>
                  </a:cubicBezTo>
                  <a:cubicBezTo>
                    <a:pt x="8529" y="53099"/>
                    <a:pt x="8371" y="54310"/>
                    <a:pt x="9544" y="54821"/>
                  </a:cubicBezTo>
                  <a:cubicBezTo>
                    <a:pt x="10717" y="55332"/>
                    <a:pt x="11530" y="54474"/>
                    <a:pt x="12363" y="53831"/>
                  </a:cubicBezTo>
                  <a:cubicBezTo>
                    <a:pt x="12836" y="53491"/>
                    <a:pt x="13283" y="53116"/>
                    <a:pt x="13700" y="52708"/>
                  </a:cubicBezTo>
                  <a:cubicBezTo>
                    <a:pt x="20201" y="45892"/>
                    <a:pt x="23707" y="37631"/>
                    <a:pt x="25397" y="28494"/>
                  </a:cubicBezTo>
                  <a:cubicBezTo>
                    <a:pt x="25643" y="27834"/>
                    <a:pt x="25447" y="27088"/>
                    <a:pt x="24899" y="26641"/>
                  </a:cubicBezTo>
                  <a:cubicBezTo>
                    <a:pt x="21872" y="24150"/>
                    <a:pt x="15162" y="25411"/>
                    <a:pt x="13674" y="28974"/>
                  </a:cubicBezTo>
                  <a:cubicBezTo>
                    <a:pt x="10950" y="35472"/>
                    <a:pt x="9216" y="42341"/>
                    <a:pt x="8529" y="49354"/>
                  </a:cubicBezTo>
                  <a:close/>
                  <a:moveTo>
                    <a:pt x="22547" y="43988"/>
                  </a:moveTo>
                  <a:cubicBezTo>
                    <a:pt x="22673" y="44145"/>
                    <a:pt x="22799" y="44309"/>
                    <a:pt x="22919" y="44473"/>
                  </a:cubicBezTo>
                  <a:cubicBezTo>
                    <a:pt x="23076" y="44319"/>
                    <a:pt x="23202" y="44137"/>
                    <a:pt x="23297" y="43937"/>
                  </a:cubicBezTo>
                  <a:cubicBezTo>
                    <a:pt x="23373" y="43622"/>
                    <a:pt x="23297" y="43269"/>
                    <a:pt x="22862" y="43382"/>
                  </a:cubicBezTo>
                  <a:cubicBezTo>
                    <a:pt x="22717" y="43426"/>
                    <a:pt x="22654" y="43767"/>
                    <a:pt x="22547" y="43988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79" name="Freeform 978">
              <a:extLst>
                <a:ext uri="{FF2B5EF4-FFF2-40B4-BE49-F238E27FC236}">
                  <a16:creationId xmlns:a16="http://schemas.microsoft.com/office/drawing/2014/main" id="{C6C9B424-50DD-A82A-A8E5-1B382FE22BAB}"/>
                </a:ext>
              </a:extLst>
            </p:cNvPr>
            <p:cNvSpPr/>
            <p:nvPr/>
          </p:nvSpPr>
          <p:spPr>
            <a:xfrm>
              <a:off x="10118408" y="3914980"/>
              <a:ext cx="38091" cy="40586"/>
            </a:xfrm>
            <a:custGeom>
              <a:avLst/>
              <a:gdLst>
                <a:gd name="connsiteX0" fmla="*/ 14490 w 38091"/>
                <a:gd name="connsiteY0" fmla="*/ 15776 h 40586"/>
                <a:gd name="connsiteX1" fmla="*/ 26774 w 38091"/>
                <a:gd name="connsiteY1" fmla="*/ 2906 h 40586"/>
                <a:gd name="connsiteX2" fmla="*/ 30400 w 38091"/>
                <a:gd name="connsiteY2" fmla="*/ 793 h 40586"/>
                <a:gd name="connsiteX3" fmla="*/ 36113 w 38091"/>
                <a:gd name="connsiteY3" fmla="*/ 4577 h 40586"/>
                <a:gd name="connsiteX4" fmla="*/ 32228 w 38091"/>
                <a:gd name="connsiteY4" fmla="*/ 23424 h 40586"/>
                <a:gd name="connsiteX5" fmla="*/ 30671 w 38091"/>
                <a:gd name="connsiteY5" fmla="*/ 30991 h 40586"/>
                <a:gd name="connsiteX6" fmla="*/ 31037 w 38091"/>
                <a:gd name="connsiteY6" fmla="*/ 33274 h 40586"/>
                <a:gd name="connsiteX7" fmla="*/ 33597 w 38091"/>
                <a:gd name="connsiteY7" fmla="*/ 32845 h 40586"/>
                <a:gd name="connsiteX8" fmla="*/ 36163 w 38091"/>
                <a:gd name="connsiteY8" fmla="*/ 31023 h 40586"/>
                <a:gd name="connsiteX9" fmla="*/ 37841 w 38091"/>
                <a:gd name="connsiteY9" fmla="*/ 30853 h 40586"/>
                <a:gd name="connsiteX10" fmla="*/ 37588 w 38091"/>
                <a:gd name="connsiteY10" fmla="*/ 32618 h 40586"/>
                <a:gd name="connsiteX11" fmla="*/ 37494 w 38091"/>
                <a:gd name="connsiteY11" fmla="*/ 32681 h 40586"/>
                <a:gd name="connsiteX12" fmla="*/ 26225 w 38091"/>
                <a:gd name="connsiteY12" fmla="*/ 40248 h 40586"/>
                <a:gd name="connsiteX13" fmla="*/ 21811 w 38091"/>
                <a:gd name="connsiteY13" fmla="*/ 37278 h 40586"/>
                <a:gd name="connsiteX14" fmla="*/ 23703 w 38091"/>
                <a:gd name="connsiteY14" fmla="*/ 25928 h 40586"/>
                <a:gd name="connsiteX15" fmla="*/ 27045 w 38091"/>
                <a:gd name="connsiteY15" fmla="*/ 11614 h 40586"/>
                <a:gd name="connsiteX16" fmla="*/ 26484 w 38091"/>
                <a:gd name="connsiteY16" fmla="*/ 8694 h 40586"/>
                <a:gd name="connsiteX17" fmla="*/ 23281 w 38091"/>
                <a:gd name="connsiteY17" fmla="*/ 9407 h 40586"/>
                <a:gd name="connsiteX18" fmla="*/ 14125 w 38091"/>
                <a:gd name="connsiteY18" fmla="*/ 22031 h 40586"/>
                <a:gd name="connsiteX19" fmla="*/ 9988 w 38091"/>
                <a:gd name="connsiteY19" fmla="*/ 35702 h 40586"/>
                <a:gd name="connsiteX20" fmla="*/ 6835 w 38091"/>
                <a:gd name="connsiteY20" fmla="*/ 38602 h 40586"/>
                <a:gd name="connsiteX21" fmla="*/ 2270 w 38091"/>
                <a:gd name="connsiteY21" fmla="*/ 33394 h 40586"/>
                <a:gd name="connsiteX22" fmla="*/ 6797 w 38091"/>
                <a:gd name="connsiteY22" fmla="*/ 11841 h 40586"/>
                <a:gd name="connsiteX23" fmla="*/ 6400 w 38091"/>
                <a:gd name="connsiteY23" fmla="*/ 8612 h 40586"/>
                <a:gd name="connsiteX24" fmla="*/ 3285 w 38091"/>
                <a:gd name="connsiteY24" fmla="*/ 9659 h 40586"/>
                <a:gd name="connsiteX25" fmla="*/ 1866 w 38091"/>
                <a:gd name="connsiteY25" fmla="*/ 10693 h 40586"/>
                <a:gd name="connsiteX26" fmla="*/ 410 w 38091"/>
                <a:gd name="connsiteY26" fmla="*/ 10996 h 40586"/>
                <a:gd name="connsiteX27" fmla="*/ 353 w 38091"/>
                <a:gd name="connsiteY27" fmla="*/ 9160 h 40586"/>
                <a:gd name="connsiteX28" fmla="*/ 410 w 38091"/>
                <a:gd name="connsiteY28" fmla="*/ 9104 h 40586"/>
                <a:gd name="connsiteX29" fmla="*/ 12491 w 38091"/>
                <a:gd name="connsiteY29" fmla="*/ 276 h 40586"/>
                <a:gd name="connsiteX30" fmla="*/ 15878 w 38091"/>
                <a:gd name="connsiteY30" fmla="*/ 3133 h 40586"/>
                <a:gd name="connsiteX31" fmla="*/ 13740 w 38091"/>
                <a:gd name="connsiteY31" fmla="*/ 15189 h 40586"/>
                <a:gd name="connsiteX32" fmla="*/ 13816 w 38091"/>
                <a:gd name="connsiteY32" fmla="*/ 16803 h 40586"/>
                <a:gd name="connsiteX33" fmla="*/ 14490 w 38091"/>
                <a:gd name="connsiteY33" fmla="*/ 15776 h 4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091" h="40586">
                  <a:moveTo>
                    <a:pt x="14490" y="15776"/>
                  </a:moveTo>
                  <a:cubicBezTo>
                    <a:pt x="18015" y="10939"/>
                    <a:pt x="21874" y="6418"/>
                    <a:pt x="26774" y="2906"/>
                  </a:cubicBezTo>
                  <a:cubicBezTo>
                    <a:pt x="27915" y="2091"/>
                    <a:pt x="29126" y="1383"/>
                    <a:pt x="30400" y="793"/>
                  </a:cubicBezTo>
                  <a:cubicBezTo>
                    <a:pt x="34240" y="-979"/>
                    <a:pt x="36478" y="396"/>
                    <a:pt x="36113" y="4577"/>
                  </a:cubicBezTo>
                  <a:cubicBezTo>
                    <a:pt x="35552" y="10990"/>
                    <a:pt x="33590" y="17150"/>
                    <a:pt x="32228" y="23424"/>
                  </a:cubicBezTo>
                  <a:cubicBezTo>
                    <a:pt x="31686" y="25947"/>
                    <a:pt x="31175" y="28469"/>
                    <a:pt x="30671" y="30991"/>
                  </a:cubicBezTo>
                  <a:cubicBezTo>
                    <a:pt x="30513" y="31786"/>
                    <a:pt x="30280" y="32669"/>
                    <a:pt x="31037" y="33274"/>
                  </a:cubicBezTo>
                  <a:cubicBezTo>
                    <a:pt x="31982" y="34018"/>
                    <a:pt x="32834" y="33274"/>
                    <a:pt x="33597" y="32845"/>
                  </a:cubicBezTo>
                  <a:cubicBezTo>
                    <a:pt x="34492" y="32300"/>
                    <a:pt x="35350" y="31691"/>
                    <a:pt x="36163" y="31023"/>
                  </a:cubicBezTo>
                  <a:cubicBezTo>
                    <a:pt x="36705" y="30619"/>
                    <a:pt x="37229" y="29919"/>
                    <a:pt x="37841" y="30853"/>
                  </a:cubicBezTo>
                  <a:cubicBezTo>
                    <a:pt x="38257" y="31410"/>
                    <a:pt x="38143" y="32201"/>
                    <a:pt x="37588" y="32618"/>
                  </a:cubicBezTo>
                  <a:cubicBezTo>
                    <a:pt x="37557" y="32640"/>
                    <a:pt x="37525" y="32662"/>
                    <a:pt x="37494" y="32681"/>
                  </a:cubicBezTo>
                  <a:cubicBezTo>
                    <a:pt x="33956" y="35531"/>
                    <a:pt x="30683" y="38785"/>
                    <a:pt x="26225" y="40248"/>
                  </a:cubicBezTo>
                  <a:cubicBezTo>
                    <a:pt x="23413" y="41175"/>
                    <a:pt x="21925" y="40204"/>
                    <a:pt x="21811" y="37278"/>
                  </a:cubicBezTo>
                  <a:cubicBezTo>
                    <a:pt x="21647" y="33369"/>
                    <a:pt x="22808" y="29654"/>
                    <a:pt x="23703" y="25928"/>
                  </a:cubicBezTo>
                  <a:cubicBezTo>
                    <a:pt x="24819" y="21161"/>
                    <a:pt x="25948" y="16387"/>
                    <a:pt x="27045" y="11614"/>
                  </a:cubicBezTo>
                  <a:cubicBezTo>
                    <a:pt x="27285" y="10567"/>
                    <a:pt x="27423" y="9319"/>
                    <a:pt x="26484" y="8694"/>
                  </a:cubicBezTo>
                  <a:cubicBezTo>
                    <a:pt x="25387" y="7975"/>
                    <a:pt x="24195" y="8631"/>
                    <a:pt x="23281" y="9407"/>
                  </a:cubicBezTo>
                  <a:cubicBezTo>
                    <a:pt x="19283" y="12842"/>
                    <a:pt x="16149" y="17165"/>
                    <a:pt x="14125" y="22031"/>
                  </a:cubicBezTo>
                  <a:cubicBezTo>
                    <a:pt x="12233" y="26445"/>
                    <a:pt x="10543" y="30928"/>
                    <a:pt x="9988" y="35702"/>
                  </a:cubicBezTo>
                  <a:cubicBezTo>
                    <a:pt x="9736" y="37865"/>
                    <a:pt x="8664" y="38319"/>
                    <a:pt x="6835" y="38602"/>
                  </a:cubicBezTo>
                  <a:cubicBezTo>
                    <a:pt x="530" y="39592"/>
                    <a:pt x="397" y="39599"/>
                    <a:pt x="2270" y="33394"/>
                  </a:cubicBezTo>
                  <a:cubicBezTo>
                    <a:pt x="4427" y="26360"/>
                    <a:pt x="5940" y="19147"/>
                    <a:pt x="6797" y="11841"/>
                  </a:cubicBezTo>
                  <a:cubicBezTo>
                    <a:pt x="6924" y="10769"/>
                    <a:pt x="7693" y="9356"/>
                    <a:pt x="6400" y="8612"/>
                  </a:cubicBezTo>
                  <a:cubicBezTo>
                    <a:pt x="5208" y="7925"/>
                    <a:pt x="4256" y="9085"/>
                    <a:pt x="3285" y="9659"/>
                  </a:cubicBezTo>
                  <a:cubicBezTo>
                    <a:pt x="2787" y="9972"/>
                    <a:pt x="2314" y="10318"/>
                    <a:pt x="1866" y="10693"/>
                  </a:cubicBezTo>
                  <a:cubicBezTo>
                    <a:pt x="1419" y="11040"/>
                    <a:pt x="933" y="11601"/>
                    <a:pt x="410" y="10996"/>
                  </a:cubicBezTo>
                  <a:cubicBezTo>
                    <a:pt x="-114" y="10504"/>
                    <a:pt x="-139" y="9682"/>
                    <a:pt x="353" y="9160"/>
                  </a:cubicBezTo>
                  <a:cubicBezTo>
                    <a:pt x="372" y="9141"/>
                    <a:pt x="391" y="9122"/>
                    <a:pt x="410" y="9104"/>
                  </a:cubicBezTo>
                  <a:cubicBezTo>
                    <a:pt x="4149" y="5762"/>
                    <a:pt x="7712" y="2092"/>
                    <a:pt x="12491" y="276"/>
                  </a:cubicBezTo>
                  <a:cubicBezTo>
                    <a:pt x="14724" y="-581"/>
                    <a:pt x="16275" y="610"/>
                    <a:pt x="15878" y="3133"/>
                  </a:cubicBezTo>
                  <a:cubicBezTo>
                    <a:pt x="15285" y="7168"/>
                    <a:pt x="14465" y="11172"/>
                    <a:pt x="13740" y="15189"/>
                  </a:cubicBezTo>
                  <a:cubicBezTo>
                    <a:pt x="13557" y="15738"/>
                    <a:pt x="13109" y="16299"/>
                    <a:pt x="13816" y="16803"/>
                  </a:cubicBezTo>
                  <a:cubicBezTo>
                    <a:pt x="14087" y="16463"/>
                    <a:pt x="14276" y="16122"/>
                    <a:pt x="14490" y="15776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0" name="Freeform 979">
              <a:extLst>
                <a:ext uri="{FF2B5EF4-FFF2-40B4-BE49-F238E27FC236}">
                  <a16:creationId xmlns:a16="http://schemas.microsoft.com/office/drawing/2014/main" id="{BFD7AD58-E7A1-3BA2-A127-7B54BF2904F1}"/>
                </a:ext>
              </a:extLst>
            </p:cNvPr>
            <p:cNvSpPr/>
            <p:nvPr/>
          </p:nvSpPr>
          <p:spPr>
            <a:xfrm>
              <a:off x="10037222" y="3914905"/>
              <a:ext cx="38064" cy="40625"/>
            </a:xfrm>
            <a:custGeom>
              <a:avLst/>
              <a:gdLst>
                <a:gd name="connsiteX0" fmla="*/ 13746 w 38064"/>
                <a:gd name="connsiteY0" fmla="*/ 16305 h 40625"/>
                <a:gd name="connsiteX1" fmla="*/ 22410 w 38064"/>
                <a:gd name="connsiteY1" fmla="*/ 6626 h 40625"/>
                <a:gd name="connsiteX2" fmla="*/ 29977 w 38064"/>
                <a:gd name="connsiteY2" fmla="*/ 1020 h 40625"/>
                <a:gd name="connsiteX3" fmla="*/ 34895 w 38064"/>
                <a:gd name="connsiteY3" fmla="*/ 799 h 40625"/>
                <a:gd name="connsiteX4" fmla="*/ 36106 w 38064"/>
                <a:gd name="connsiteY4" fmla="*/ 5945 h 40625"/>
                <a:gd name="connsiteX5" fmla="*/ 32455 w 38064"/>
                <a:gd name="connsiteY5" fmla="*/ 22340 h 40625"/>
                <a:gd name="connsiteX6" fmla="*/ 30816 w 38064"/>
                <a:gd name="connsiteY6" fmla="*/ 30228 h 40625"/>
                <a:gd name="connsiteX7" fmla="*/ 31251 w 38064"/>
                <a:gd name="connsiteY7" fmla="*/ 33432 h 40625"/>
                <a:gd name="connsiteX8" fmla="*/ 34404 w 38064"/>
                <a:gd name="connsiteY8" fmla="*/ 32423 h 40625"/>
                <a:gd name="connsiteX9" fmla="*/ 37601 w 38064"/>
                <a:gd name="connsiteY9" fmla="*/ 30859 h 40625"/>
                <a:gd name="connsiteX10" fmla="*/ 35387 w 38064"/>
                <a:gd name="connsiteY10" fmla="*/ 34384 h 40625"/>
                <a:gd name="connsiteX11" fmla="*/ 27335 w 38064"/>
                <a:gd name="connsiteY11" fmla="*/ 39926 h 40625"/>
                <a:gd name="connsiteX12" fmla="*/ 21717 w 38064"/>
                <a:gd name="connsiteY12" fmla="*/ 35727 h 40625"/>
                <a:gd name="connsiteX13" fmla="*/ 24724 w 38064"/>
                <a:gd name="connsiteY13" fmla="*/ 21684 h 40625"/>
                <a:gd name="connsiteX14" fmla="*/ 27001 w 38064"/>
                <a:gd name="connsiteY14" fmla="*/ 12143 h 40625"/>
                <a:gd name="connsiteX15" fmla="*/ 26269 w 38064"/>
                <a:gd name="connsiteY15" fmla="*/ 8663 h 40625"/>
                <a:gd name="connsiteX16" fmla="*/ 22820 w 38064"/>
                <a:gd name="connsiteY16" fmla="*/ 9766 h 40625"/>
                <a:gd name="connsiteX17" fmla="*/ 13759 w 38064"/>
                <a:gd name="connsiteY17" fmla="*/ 22932 h 40625"/>
                <a:gd name="connsiteX18" fmla="*/ 9937 w 38064"/>
                <a:gd name="connsiteY18" fmla="*/ 35639 h 40625"/>
                <a:gd name="connsiteX19" fmla="*/ 6715 w 38064"/>
                <a:gd name="connsiteY19" fmla="*/ 38709 h 40625"/>
                <a:gd name="connsiteX20" fmla="*/ 2200 w 38064"/>
                <a:gd name="connsiteY20" fmla="*/ 33665 h 40625"/>
                <a:gd name="connsiteX21" fmla="*/ 6791 w 38064"/>
                <a:gd name="connsiteY21" fmla="*/ 11752 h 40625"/>
                <a:gd name="connsiteX22" fmla="*/ 6255 w 38064"/>
                <a:gd name="connsiteY22" fmla="*/ 8600 h 40625"/>
                <a:gd name="connsiteX23" fmla="*/ 3134 w 38064"/>
                <a:gd name="connsiteY23" fmla="*/ 9804 h 40625"/>
                <a:gd name="connsiteX24" fmla="*/ 2017 w 38064"/>
                <a:gd name="connsiteY24" fmla="*/ 10649 h 40625"/>
                <a:gd name="connsiteX25" fmla="*/ 378 w 38064"/>
                <a:gd name="connsiteY25" fmla="*/ 10889 h 40625"/>
                <a:gd name="connsiteX26" fmla="*/ 460 w 38064"/>
                <a:gd name="connsiteY26" fmla="*/ 9035 h 40625"/>
                <a:gd name="connsiteX27" fmla="*/ 12277 w 38064"/>
                <a:gd name="connsiteY27" fmla="*/ 345 h 40625"/>
                <a:gd name="connsiteX28" fmla="*/ 15909 w 38064"/>
                <a:gd name="connsiteY28" fmla="*/ 3233 h 40625"/>
                <a:gd name="connsiteX29" fmla="*/ 13746 w 38064"/>
                <a:gd name="connsiteY29" fmla="*/ 16305 h 4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8064" h="40625">
                  <a:moveTo>
                    <a:pt x="13746" y="16305"/>
                  </a:moveTo>
                  <a:cubicBezTo>
                    <a:pt x="16596" y="12919"/>
                    <a:pt x="19264" y="9564"/>
                    <a:pt x="22410" y="6626"/>
                  </a:cubicBezTo>
                  <a:cubicBezTo>
                    <a:pt x="24642" y="4395"/>
                    <a:pt x="27190" y="2506"/>
                    <a:pt x="29977" y="1020"/>
                  </a:cubicBezTo>
                  <a:cubicBezTo>
                    <a:pt x="31553" y="245"/>
                    <a:pt x="33174" y="-531"/>
                    <a:pt x="34895" y="799"/>
                  </a:cubicBezTo>
                  <a:cubicBezTo>
                    <a:pt x="36718" y="2199"/>
                    <a:pt x="36472" y="4154"/>
                    <a:pt x="36106" y="5945"/>
                  </a:cubicBezTo>
                  <a:cubicBezTo>
                    <a:pt x="34990" y="11437"/>
                    <a:pt x="33672" y="16892"/>
                    <a:pt x="32455" y="22340"/>
                  </a:cubicBezTo>
                  <a:cubicBezTo>
                    <a:pt x="31875" y="24963"/>
                    <a:pt x="31251" y="27580"/>
                    <a:pt x="30816" y="30228"/>
                  </a:cubicBezTo>
                  <a:cubicBezTo>
                    <a:pt x="30639" y="31288"/>
                    <a:pt x="29983" y="32750"/>
                    <a:pt x="31251" y="33432"/>
                  </a:cubicBezTo>
                  <a:cubicBezTo>
                    <a:pt x="32405" y="34062"/>
                    <a:pt x="33344" y="32801"/>
                    <a:pt x="34404" y="32423"/>
                  </a:cubicBezTo>
                  <a:cubicBezTo>
                    <a:pt x="35602" y="32006"/>
                    <a:pt x="36573" y="29572"/>
                    <a:pt x="37601" y="30859"/>
                  </a:cubicBezTo>
                  <a:cubicBezTo>
                    <a:pt x="39152" y="32801"/>
                    <a:pt x="36403" y="33425"/>
                    <a:pt x="35387" y="34384"/>
                  </a:cubicBezTo>
                  <a:cubicBezTo>
                    <a:pt x="33048" y="36685"/>
                    <a:pt x="30324" y="38561"/>
                    <a:pt x="27335" y="39926"/>
                  </a:cubicBezTo>
                  <a:cubicBezTo>
                    <a:pt x="23337" y="41660"/>
                    <a:pt x="21269" y="40134"/>
                    <a:pt x="21717" y="35727"/>
                  </a:cubicBezTo>
                  <a:cubicBezTo>
                    <a:pt x="22208" y="30947"/>
                    <a:pt x="23608" y="26344"/>
                    <a:pt x="24724" y="21684"/>
                  </a:cubicBezTo>
                  <a:cubicBezTo>
                    <a:pt x="25481" y="18531"/>
                    <a:pt x="26313" y="15340"/>
                    <a:pt x="27001" y="12143"/>
                  </a:cubicBezTo>
                  <a:cubicBezTo>
                    <a:pt x="27266" y="10933"/>
                    <a:pt x="27713" y="9407"/>
                    <a:pt x="26269" y="8663"/>
                  </a:cubicBezTo>
                  <a:cubicBezTo>
                    <a:pt x="24951" y="7988"/>
                    <a:pt x="23778" y="8890"/>
                    <a:pt x="22820" y="9766"/>
                  </a:cubicBezTo>
                  <a:cubicBezTo>
                    <a:pt x="18841" y="13410"/>
                    <a:pt x="15739" y="17913"/>
                    <a:pt x="13759" y="22932"/>
                  </a:cubicBezTo>
                  <a:cubicBezTo>
                    <a:pt x="12107" y="27056"/>
                    <a:pt x="10442" y="31225"/>
                    <a:pt x="9937" y="35639"/>
                  </a:cubicBezTo>
                  <a:cubicBezTo>
                    <a:pt x="9679" y="37946"/>
                    <a:pt x="8676" y="38426"/>
                    <a:pt x="6715" y="38709"/>
                  </a:cubicBezTo>
                  <a:cubicBezTo>
                    <a:pt x="410" y="39617"/>
                    <a:pt x="353" y="39649"/>
                    <a:pt x="2200" y="33665"/>
                  </a:cubicBezTo>
                  <a:cubicBezTo>
                    <a:pt x="4464" y="26534"/>
                    <a:pt x="6003" y="19193"/>
                    <a:pt x="6791" y="11752"/>
                  </a:cubicBezTo>
                  <a:cubicBezTo>
                    <a:pt x="6892" y="10725"/>
                    <a:pt x="7630" y="9230"/>
                    <a:pt x="6255" y="8600"/>
                  </a:cubicBezTo>
                  <a:cubicBezTo>
                    <a:pt x="5082" y="8083"/>
                    <a:pt x="4098" y="9180"/>
                    <a:pt x="3134" y="9804"/>
                  </a:cubicBezTo>
                  <a:cubicBezTo>
                    <a:pt x="2743" y="10056"/>
                    <a:pt x="2415" y="10435"/>
                    <a:pt x="2017" y="10649"/>
                  </a:cubicBezTo>
                  <a:cubicBezTo>
                    <a:pt x="1519" y="10933"/>
                    <a:pt x="1084" y="11910"/>
                    <a:pt x="378" y="10889"/>
                  </a:cubicBezTo>
                  <a:cubicBezTo>
                    <a:pt x="-63" y="10258"/>
                    <a:pt x="-215" y="9627"/>
                    <a:pt x="460" y="9035"/>
                  </a:cubicBezTo>
                  <a:cubicBezTo>
                    <a:pt x="4168" y="5825"/>
                    <a:pt x="7661" y="2269"/>
                    <a:pt x="12277" y="345"/>
                  </a:cubicBezTo>
                  <a:cubicBezTo>
                    <a:pt x="14648" y="-645"/>
                    <a:pt x="16111" y="547"/>
                    <a:pt x="15909" y="3233"/>
                  </a:cubicBezTo>
                  <a:cubicBezTo>
                    <a:pt x="15613" y="7673"/>
                    <a:pt x="14560" y="11929"/>
                    <a:pt x="13746" y="16305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1" name="Freeform 980">
              <a:extLst>
                <a:ext uri="{FF2B5EF4-FFF2-40B4-BE49-F238E27FC236}">
                  <a16:creationId xmlns:a16="http://schemas.microsoft.com/office/drawing/2014/main" id="{25560FAC-CC67-4E34-EC64-F26A350EC0DC}"/>
                </a:ext>
              </a:extLst>
            </p:cNvPr>
            <p:cNvSpPr/>
            <p:nvPr/>
          </p:nvSpPr>
          <p:spPr>
            <a:xfrm>
              <a:off x="9805196" y="3915061"/>
              <a:ext cx="37141" cy="40600"/>
            </a:xfrm>
            <a:custGeom>
              <a:avLst/>
              <a:gdLst>
                <a:gd name="connsiteX0" fmla="*/ 23597 w 37141"/>
                <a:gd name="connsiteY0" fmla="*/ 24391 h 40600"/>
                <a:gd name="connsiteX1" fmla="*/ 18230 w 37141"/>
                <a:gd name="connsiteY1" fmla="*/ 31459 h 40600"/>
                <a:gd name="connsiteX2" fmla="*/ 8450 w 37141"/>
                <a:gd name="connsiteY2" fmla="*/ 39846 h 40600"/>
                <a:gd name="connsiteX3" fmla="*/ 2145 w 37141"/>
                <a:gd name="connsiteY3" fmla="*/ 35628 h 40600"/>
                <a:gd name="connsiteX4" fmla="*/ 4440 w 37141"/>
                <a:gd name="connsiteY4" fmla="*/ 23949 h 40600"/>
                <a:gd name="connsiteX5" fmla="*/ 6962 w 37141"/>
                <a:gd name="connsiteY5" fmla="*/ 10884 h 40600"/>
                <a:gd name="connsiteX6" fmla="*/ 6508 w 37141"/>
                <a:gd name="connsiteY6" fmla="*/ 7958 h 40600"/>
                <a:gd name="connsiteX7" fmla="*/ 3677 w 37141"/>
                <a:gd name="connsiteY7" fmla="*/ 8847 h 40600"/>
                <a:gd name="connsiteX8" fmla="*/ 2214 w 37141"/>
                <a:gd name="connsiteY8" fmla="*/ 9812 h 40600"/>
                <a:gd name="connsiteX9" fmla="*/ 505 w 37141"/>
                <a:gd name="connsiteY9" fmla="*/ 10108 h 40600"/>
                <a:gd name="connsiteX10" fmla="*/ 568 w 37141"/>
                <a:gd name="connsiteY10" fmla="*/ 7983 h 40600"/>
                <a:gd name="connsiteX11" fmla="*/ 12990 w 37141"/>
                <a:gd name="connsiteY11" fmla="*/ 215 h 40600"/>
                <a:gd name="connsiteX12" fmla="*/ 16585 w 37141"/>
                <a:gd name="connsiteY12" fmla="*/ 2806 h 40600"/>
                <a:gd name="connsiteX13" fmla="*/ 15759 w 37141"/>
                <a:gd name="connsiteY13" fmla="*/ 9024 h 40600"/>
                <a:gd name="connsiteX14" fmla="*/ 11345 w 37141"/>
                <a:gd name="connsiteY14" fmla="*/ 28143 h 40600"/>
                <a:gd name="connsiteX15" fmla="*/ 11717 w 37141"/>
                <a:gd name="connsiteY15" fmla="*/ 32714 h 40600"/>
                <a:gd name="connsiteX16" fmla="*/ 15998 w 37141"/>
                <a:gd name="connsiteY16" fmla="*/ 30526 h 40600"/>
                <a:gd name="connsiteX17" fmla="*/ 27721 w 37141"/>
                <a:gd name="connsiteY17" fmla="*/ 5127 h 40600"/>
                <a:gd name="connsiteX18" fmla="*/ 31233 w 37141"/>
                <a:gd name="connsiteY18" fmla="*/ 1570 h 40600"/>
                <a:gd name="connsiteX19" fmla="*/ 35521 w 37141"/>
                <a:gd name="connsiteY19" fmla="*/ 6438 h 40600"/>
                <a:gd name="connsiteX20" fmla="*/ 30337 w 37141"/>
                <a:gd name="connsiteY20" fmla="*/ 28609 h 40600"/>
                <a:gd name="connsiteX21" fmla="*/ 30684 w 37141"/>
                <a:gd name="connsiteY21" fmla="*/ 32796 h 40600"/>
                <a:gd name="connsiteX22" fmla="*/ 34342 w 37141"/>
                <a:gd name="connsiteY22" fmla="*/ 31333 h 40600"/>
                <a:gd name="connsiteX23" fmla="*/ 36788 w 37141"/>
                <a:gd name="connsiteY23" fmla="*/ 30621 h 40600"/>
                <a:gd name="connsiteX24" fmla="*/ 35849 w 37141"/>
                <a:gd name="connsiteY24" fmla="*/ 33194 h 40600"/>
                <a:gd name="connsiteX25" fmla="*/ 26434 w 37141"/>
                <a:gd name="connsiteY25" fmla="*/ 39859 h 40600"/>
                <a:gd name="connsiteX26" fmla="*/ 21749 w 37141"/>
                <a:gd name="connsiteY26" fmla="*/ 36794 h 40600"/>
                <a:gd name="connsiteX27" fmla="*/ 23313 w 37141"/>
                <a:gd name="connsiteY27" fmla="*/ 27834 h 40600"/>
                <a:gd name="connsiteX28" fmla="*/ 23597 w 37141"/>
                <a:gd name="connsiteY28" fmla="*/ 24391 h 4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141" h="40600">
                  <a:moveTo>
                    <a:pt x="23597" y="24391"/>
                  </a:moveTo>
                  <a:cubicBezTo>
                    <a:pt x="21705" y="26913"/>
                    <a:pt x="20021" y="29215"/>
                    <a:pt x="18230" y="31459"/>
                  </a:cubicBezTo>
                  <a:cubicBezTo>
                    <a:pt x="15513" y="34877"/>
                    <a:pt x="12423" y="37923"/>
                    <a:pt x="8450" y="39846"/>
                  </a:cubicBezTo>
                  <a:cubicBezTo>
                    <a:pt x="4585" y="41738"/>
                    <a:pt x="1987" y="39978"/>
                    <a:pt x="2145" y="35628"/>
                  </a:cubicBezTo>
                  <a:cubicBezTo>
                    <a:pt x="2302" y="31636"/>
                    <a:pt x="3671" y="27840"/>
                    <a:pt x="4440" y="23949"/>
                  </a:cubicBezTo>
                  <a:cubicBezTo>
                    <a:pt x="5297" y="19592"/>
                    <a:pt x="6199" y="15247"/>
                    <a:pt x="6962" y="10884"/>
                  </a:cubicBezTo>
                  <a:cubicBezTo>
                    <a:pt x="7139" y="9906"/>
                    <a:pt x="7467" y="8576"/>
                    <a:pt x="6508" y="7958"/>
                  </a:cubicBezTo>
                  <a:cubicBezTo>
                    <a:pt x="5550" y="7340"/>
                    <a:pt x="4566" y="8336"/>
                    <a:pt x="3677" y="8847"/>
                  </a:cubicBezTo>
                  <a:cubicBezTo>
                    <a:pt x="3166" y="9137"/>
                    <a:pt x="2737" y="9560"/>
                    <a:pt x="2214" y="9812"/>
                  </a:cubicBezTo>
                  <a:cubicBezTo>
                    <a:pt x="1691" y="10064"/>
                    <a:pt x="1199" y="11073"/>
                    <a:pt x="505" y="10108"/>
                  </a:cubicBezTo>
                  <a:cubicBezTo>
                    <a:pt x="26" y="9434"/>
                    <a:pt x="-365" y="8683"/>
                    <a:pt x="568" y="7983"/>
                  </a:cubicBezTo>
                  <a:cubicBezTo>
                    <a:pt x="4497" y="5045"/>
                    <a:pt x="8211" y="1778"/>
                    <a:pt x="12990" y="215"/>
                  </a:cubicBezTo>
                  <a:cubicBezTo>
                    <a:pt x="15342" y="-555"/>
                    <a:pt x="16225" y="845"/>
                    <a:pt x="16585" y="2806"/>
                  </a:cubicBezTo>
                  <a:cubicBezTo>
                    <a:pt x="16969" y="4944"/>
                    <a:pt x="16219" y="6981"/>
                    <a:pt x="15759" y="9024"/>
                  </a:cubicBezTo>
                  <a:cubicBezTo>
                    <a:pt x="14308" y="15399"/>
                    <a:pt x="12732" y="21749"/>
                    <a:pt x="11345" y="28143"/>
                  </a:cubicBezTo>
                  <a:cubicBezTo>
                    <a:pt x="11017" y="29662"/>
                    <a:pt x="10228" y="31844"/>
                    <a:pt x="11717" y="32714"/>
                  </a:cubicBezTo>
                  <a:cubicBezTo>
                    <a:pt x="13558" y="33799"/>
                    <a:pt x="14870" y="31768"/>
                    <a:pt x="15998" y="30526"/>
                  </a:cubicBezTo>
                  <a:cubicBezTo>
                    <a:pt x="22531" y="23287"/>
                    <a:pt x="26295" y="14686"/>
                    <a:pt x="27721" y="5127"/>
                  </a:cubicBezTo>
                  <a:cubicBezTo>
                    <a:pt x="28086" y="2649"/>
                    <a:pt x="28925" y="1974"/>
                    <a:pt x="31233" y="1570"/>
                  </a:cubicBezTo>
                  <a:cubicBezTo>
                    <a:pt x="37085" y="631"/>
                    <a:pt x="36990" y="479"/>
                    <a:pt x="35521" y="6438"/>
                  </a:cubicBezTo>
                  <a:cubicBezTo>
                    <a:pt x="33705" y="13808"/>
                    <a:pt x="31977" y="21198"/>
                    <a:pt x="30337" y="28609"/>
                  </a:cubicBezTo>
                  <a:cubicBezTo>
                    <a:pt x="30028" y="29990"/>
                    <a:pt x="29146" y="31857"/>
                    <a:pt x="30684" y="32796"/>
                  </a:cubicBezTo>
                  <a:cubicBezTo>
                    <a:pt x="32053" y="33635"/>
                    <a:pt x="33162" y="32021"/>
                    <a:pt x="34342" y="31333"/>
                  </a:cubicBezTo>
                  <a:cubicBezTo>
                    <a:pt x="35060" y="30911"/>
                    <a:pt x="35603" y="29126"/>
                    <a:pt x="36788" y="30621"/>
                  </a:cubicBezTo>
                  <a:cubicBezTo>
                    <a:pt x="37703" y="31781"/>
                    <a:pt x="36643" y="32513"/>
                    <a:pt x="35849" y="33194"/>
                  </a:cubicBezTo>
                  <a:cubicBezTo>
                    <a:pt x="32942" y="35716"/>
                    <a:pt x="29965" y="38238"/>
                    <a:pt x="26434" y="39859"/>
                  </a:cubicBezTo>
                  <a:cubicBezTo>
                    <a:pt x="23420" y="41271"/>
                    <a:pt x="21705" y="40142"/>
                    <a:pt x="21749" y="36794"/>
                  </a:cubicBezTo>
                  <a:cubicBezTo>
                    <a:pt x="21793" y="33736"/>
                    <a:pt x="22600" y="30785"/>
                    <a:pt x="23313" y="27834"/>
                  </a:cubicBezTo>
                  <a:cubicBezTo>
                    <a:pt x="23590" y="26812"/>
                    <a:pt x="24032" y="25841"/>
                    <a:pt x="23597" y="24391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0909684B-7F4C-ED9E-8363-ED47A0A752AE}"/>
                </a:ext>
              </a:extLst>
            </p:cNvPr>
            <p:cNvSpPr/>
            <p:nvPr/>
          </p:nvSpPr>
          <p:spPr>
            <a:xfrm>
              <a:off x="10079967" y="3914716"/>
              <a:ext cx="35314" cy="40923"/>
            </a:xfrm>
            <a:custGeom>
              <a:avLst/>
              <a:gdLst>
                <a:gd name="connsiteX0" fmla="*/ 34645 w 35314"/>
                <a:gd name="connsiteY0" fmla="*/ 30341 h 40923"/>
                <a:gd name="connsiteX1" fmla="*/ 34764 w 35314"/>
                <a:gd name="connsiteY1" fmla="*/ 33544 h 40923"/>
                <a:gd name="connsiteX2" fmla="*/ 24770 w 35314"/>
                <a:gd name="connsiteY2" fmla="*/ 40481 h 40923"/>
                <a:gd name="connsiteX3" fmla="*/ 20274 w 35314"/>
                <a:gd name="connsiteY3" fmla="*/ 37328 h 40923"/>
                <a:gd name="connsiteX4" fmla="*/ 21535 w 35314"/>
                <a:gd name="connsiteY4" fmla="*/ 28323 h 40923"/>
                <a:gd name="connsiteX5" fmla="*/ 21838 w 35314"/>
                <a:gd name="connsiteY5" fmla="*/ 24489 h 40923"/>
                <a:gd name="connsiteX6" fmla="*/ 19461 w 35314"/>
                <a:gd name="connsiteY6" fmla="*/ 27352 h 40923"/>
                <a:gd name="connsiteX7" fmla="*/ 8741 w 35314"/>
                <a:gd name="connsiteY7" fmla="*/ 39283 h 40923"/>
                <a:gd name="connsiteX8" fmla="*/ 1 w 35314"/>
                <a:gd name="connsiteY8" fmla="*/ 34667 h 40923"/>
                <a:gd name="connsiteX9" fmla="*/ 4831 w 35314"/>
                <a:gd name="connsiteY9" fmla="*/ 12597 h 40923"/>
                <a:gd name="connsiteX10" fmla="*/ 19334 w 35314"/>
                <a:gd name="connsiteY10" fmla="*/ 540 h 40923"/>
                <a:gd name="connsiteX11" fmla="*/ 27860 w 35314"/>
                <a:gd name="connsiteY11" fmla="*/ 1442 h 40923"/>
                <a:gd name="connsiteX12" fmla="*/ 31643 w 35314"/>
                <a:gd name="connsiteY12" fmla="*/ 1341 h 40923"/>
                <a:gd name="connsiteX13" fmla="*/ 33730 w 35314"/>
                <a:gd name="connsiteY13" fmla="*/ 578 h 40923"/>
                <a:gd name="connsiteX14" fmla="*/ 34033 w 35314"/>
                <a:gd name="connsiteY14" fmla="*/ 3100 h 40923"/>
                <a:gd name="connsiteX15" fmla="*/ 28604 w 35314"/>
                <a:gd name="connsiteY15" fmla="*/ 29168 h 40923"/>
                <a:gd name="connsiteX16" fmla="*/ 28938 w 35314"/>
                <a:gd name="connsiteY16" fmla="*/ 33689 h 40923"/>
                <a:gd name="connsiteX17" fmla="*/ 33012 w 35314"/>
                <a:gd name="connsiteY17" fmla="*/ 31665 h 40923"/>
                <a:gd name="connsiteX18" fmla="*/ 34645 w 35314"/>
                <a:gd name="connsiteY18" fmla="*/ 30341 h 40923"/>
                <a:gd name="connsiteX19" fmla="*/ 8274 w 35314"/>
                <a:gd name="connsiteY19" fmla="*/ 29616 h 40923"/>
                <a:gd name="connsiteX20" fmla="*/ 9535 w 35314"/>
                <a:gd name="connsiteY20" fmla="*/ 33847 h 40923"/>
                <a:gd name="connsiteX21" fmla="*/ 12644 w 35314"/>
                <a:gd name="connsiteY21" fmla="*/ 31993 h 40923"/>
                <a:gd name="connsiteX22" fmla="*/ 24480 w 35314"/>
                <a:gd name="connsiteY22" fmla="*/ 8933 h 40923"/>
                <a:gd name="connsiteX23" fmla="*/ 23805 w 35314"/>
                <a:gd name="connsiteY23" fmla="*/ 5869 h 40923"/>
                <a:gd name="connsiteX24" fmla="*/ 13760 w 35314"/>
                <a:gd name="connsiteY24" fmla="*/ 8454 h 40923"/>
                <a:gd name="connsiteX25" fmla="*/ 8274 w 35314"/>
                <a:gd name="connsiteY25" fmla="*/ 29616 h 40923"/>
                <a:gd name="connsiteX26" fmla="*/ 21642 w 35314"/>
                <a:gd name="connsiteY26" fmla="*/ 23796 h 40923"/>
                <a:gd name="connsiteX27" fmla="*/ 22021 w 35314"/>
                <a:gd name="connsiteY27" fmla="*/ 24275 h 40923"/>
                <a:gd name="connsiteX28" fmla="*/ 22399 w 35314"/>
                <a:gd name="connsiteY28" fmla="*/ 23745 h 40923"/>
                <a:gd name="connsiteX29" fmla="*/ 21964 w 35314"/>
                <a:gd name="connsiteY29" fmla="*/ 23197 h 40923"/>
                <a:gd name="connsiteX30" fmla="*/ 21630 w 35314"/>
                <a:gd name="connsiteY30" fmla="*/ 23796 h 40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314" h="40923">
                  <a:moveTo>
                    <a:pt x="34645" y="30341"/>
                  </a:moveTo>
                  <a:cubicBezTo>
                    <a:pt x="35168" y="31659"/>
                    <a:pt x="35786" y="32605"/>
                    <a:pt x="34764" y="33544"/>
                  </a:cubicBezTo>
                  <a:cubicBezTo>
                    <a:pt x="31750" y="36325"/>
                    <a:pt x="28686" y="39068"/>
                    <a:pt x="24770" y="40481"/>
                  </a:cubicBezTo>
                  <a:cubicBezTo>
                    <a:pt x="21724" y="41597"/>
                    <a:pt x="20444" y="40626"/>
                    <a:pt x="20274" y="37328"/>
                  </a:cubicBezTo>
                  <a:cubicBezTo>
                    <a:pt x="20116" y="34251"/>
                    <a:pt x="20841" y="31300"/>
                    <a:pt x="21535" y="28323"/>
                  </a:cubicBezTo>
                  <a:cubicBezTo>
                    <a:pt x="21794" y="27157"/>
                    <a:pt x="22412" y="25933"/>
                    <a:pt x="21838" y="24489"/>
                  </a:cubicBezTo>
                  <a:cubicBezTo>
                    <a:pt x="20350" y="24975"/>
                    <a:pt x="20116" y="26381"/>
                    <a:pt x="19461" y="27352"/>
                  </a:cubicBezTo>
                  <a:cubicBezTo>
                    <a:pt x="16440" y="31829"/>
                    <a:pt x="13420" y="36313"/>
                    <a:pt x="8741" y="39283"/>
                  </a:cubicBezTo>
                  <a:cubicBezTo>
                    <a:pt x="3545" y="42593"/>
                    <a:pt x="33" y="40783"/>
                    <a:pt x="1" y="34667"/>
                  </a:cubicBezTo>
                  <a:cubicBezTo>
                    <a:pt x="-43" y="26980"/>
                    <a:pt x="1319" y="19394"/>
                    <a:pt x="4831" y="12597"/>
                  </a:cubicBezTo>
                  <a:cubicBezTo>
                    <a:pt x="7839" y="6777"/>
                    <a:pt x="13212" y="2880"/>
                    <a:pt x="19334" y="540"/>
                  </a:cubicBezTo>
                  <a:cubicBezTo>
                    <a:pt x="22071" y="-506"/>
                    <a:pt x="25142" y="61"/>
                    <a:pt x="27860" y="1442"/>
                  </a:cubicBezTo>
                  <a:cubicBezTo>
                    <a:pt x="29178" y="2117"/>
                    <a:pt x="30350" y="2489"/>
                    <a:pt x="31643" y="1341"/>
                  </a:cubicBezTo>
                  <a:cubicBezTo>
                    <a:pt x="32167" y="881"/>
                    <a:pt x="32816" y="-15"/>
                    <a:pt x="33730" y="578"/>
                  </a:cubicBezTo>
                  <a:cubicBezTo>
                    <a:pt x="34764" y="1247"/>
                    <a:pt x="34222" y="2211"/>
                    <a:pt x="34033" y="3100"/>
                  </a:cubicBezTo>
                  <a:cubicBezTo>
                    <a:pt x="32211" y="11785"/>
                    <a:pt x="30401" y="20475"/>
                    <a:pt x="28604" y="29168"/>
                  </a:cubicBezTo>
                  <a:cubicBezTo>
                    <a:pt x="28276" y="30738"/>
                    <a:pt x="27292" y="32800"/>
                    <a:pt x="28938" y="33689"/>
                  </a:cubicBezTo>
                  <a:cubicBezTo>
                    <a:pt x="30439" y="34497"/>
                    <a:pt x="31750" y="32611"/>
                    <a:pt x="33012" y="31665"/>
                  </a:cubicBezTo>
                  <a:cubicBezTo>
                    <a:pt x="33491" y="31363"/>
                    <a:pt x="33913" y="30965"/>
                    <a:pt x="34645" y="30341"/>
                  </a:cubicBezTo>
                  <a:close/>
                  <a:moveTo>
                    <a:pt x="8274" y="29616"/>
                  </a:moveTo>
                  <a:cubicBezTo>
                    <a:pt x="8451" y="31476"/>
                    <a:pt x="7946" y="33248"/>
                    <a:pt x="9535" y="33847"/>
                  </a:cubicBezTo>
                  <a:cubicBezTo>
                    <a:pt x="10923" y="34364"/>
                    <a:pt x="11805" y="32863"/>
                    <a:pt x="12644" y="31993"/>
                  </a:cubicBezTo>
                  <a:cubicBezTo>
                    <a:pt x="18950" y="25524"/>
                    <a:pt x="22670" y="17704"/>
                    <a:pt x="24480" y="8933"/>
                  </a:cubicBezTo>
                  <a:cubicBezTo>
                    <a:pt x="24688" y="7943"/>
                    <a:pt x="25281" y="6802"/>
                    <a:pt x="23805" y="5869"/>
                  </a:cubicBezTo>
                  <a:cubicBezTo>
                    <a:pt x="19933" y="3416"/>
                    <a:pt x="15721" y="4305"/>
                    <a:pt x="13760" y="8454"/>
                  </a:cubicBezTo>
                  <a:cubicBezTo>
                    <a:pt x="10532" y="15302"/>
                    <a:pt x="9497" y="22736"/>
                    <a:pt x="8274" y="29616"/>
                  </a:cubicBezTo>
                  <a:close/>
                  <a:moveTo>
                    <a:pt x="21642" y="23796"/>
                  </a:moveTo>
                  <a:lnTo>
                    <a:pt x="22021" y="24275"/>
                  </a:lnTo>
                  <a:cubicBezTo>
                    <a:pt x="22153" y="24098"/>
                    <a:pt x="22355" y="23941"/>
                    <a:pt x="22399" y="23745"/>
                  </a:cubicBezTo>
                  <a:cubicBezTo>
                    <a:pt x="22481" y="23430"/>
                    <a:pt x="22399" y="23077"/>
                    <a:pt x="21964" y="23197"/>
                  </a:cubicBezTo>
                  <a:cubicBezTo>
                    <a:pt x="21819" y="23241"/>
                    <a:pt x="21749" y="23556"/>
                    <a:pt x="21630" y="23796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3" name="Freeform 982">
              <a:extLst>
                <a:ext uri="{FF2B5EF4-FFF2-40B4-BE49-F238E27FC236}">
                  <a16:creationId xmlns:a16="http://schemas.microsoft.com/office/drawing/2014/main" id="{5D9025B3-F9C7-648C-C2DE-6AC53B726F33}"/>
                </a:ext>
              </a:extLst>
            </p:cNvPr>
            <p:cNvSpPr/>
            <p:nvPr/>
          </p:nvSpPr>
          <p:spPr>
            <a:xfrm>
              <a:off x="9879577" y="3893628"/>
              <a:ext cx="18842" cy="62067"/>
            </a:xfrm>
            <a:custGeom>
              <a:avLst/>
              <a:gdLst>
                <a:gd name="connsiteX0" fmla="*/ 17582 w 18842"/>
                <a:gd name="connsiteY0" fmla="*/ 0 h 62067"/>
                <a:gd name="connsiteX1" fmla="*/ 18584 w 18842"/>
                <a:gd name="connsiteY1" fmla="*/ 2421 h 62067"/>
                <a:gd name="connsiteX2" fmla="*/ 12361 w 18842"/>
                <a:gd name="connsiteY2" fmla="*/ 32992 h 62067"/>
                <a:gd name="connsiteX3" fmla="*/ 9038 w 18842"/>
                <a:gd name="connsiteY3" fmla="*/ 51278 h 62067"/>
                <a:gd name="connsiteX4" fmla="*/ 9536 w 18842"/>
                <a:gd name="connsiteY4" fmla="*/ 54551 h 62067"/>
                <a:gd name="connsiteX5" fmla="*/ 12607 w 18842"/>
                <a:gd name="connsiteY5" fmla="*/ 53498 h 62067"/>
                <a:gd name="connsiteX6" fmla="*/ 16390 w 18842"/>
                <a:gd name="connsiteY6" fmla="*/ 52237 h 62067"/>
                <a:gd name="connsiteX7" fmla="*/ 14063 w 18842"/>
                <a:gd name="connsiteY7" fmla="*/ 55598 h 62067"/>
                <a:gd name="connsiteX8" fmla="*/ 6244 w 18842"/>
                <a:gd name="connsiteY8" fmla="*/ 60894 h 62067"/>
                <a:gd name="connsiteX9" fmla="*/ 8 w 18842"/>
                <a:gd name="connsiteY9" fmla="*/ 57338 h 62067"/>
                <a:gd name="connsiteX10" fmla="*/ 2435 w 18842"/>
                <a:gd name="connsiteY10" fmla="*/ 41416 h 62067"/>
                <a:gd name="connsiteX11" fmla="*/ 8211 w 18842"/>
                <a:gd name="connsiteY11" fmla="*/ 11476 h 62067"/>
                <a:gd name="connsiteX12" fmla="*/ 4428 w 18842"/>
                <a:gd name="connsiteY12" fmla="*/ 6186 h 62067"/>
                <a:gd name="connsiteX13" fmla="*/ 2536 w 18842"/>
                <a:gd name="connsiteY13" fmla="*/ 5209 h 62067"/>
                <a:gd name="connsiteX14" fmla="*/ 3730 w 18842"/>
                <a:gd name="connsiteY14" fmla="*/ 3519 h 62067"/>
                <a:gd name="connsiteX15" fmla="*/ 3898 w 18842"/>
                <a:gd name="connsiteY15" fmla="*/ 3500 h 62067"/>
                <a:gd name="connsiteX16" fmla="*/ 17582 w 18842"/>
                <a:gd name="connsiteY16" fmla="*/ 0 h 6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2" h="62067">
                  <a:moveTo>
                    <a:pt x="17582" y="0"/>
                  </a:moveTo>
                  <a:cubicBezTo>
                    <a:pt x="19310" y="151"/>
                    <a:pt x="18843" y="1261"/>
                    <a:pt x="18584" y="2421"/>
                  </a:cubicBezTo>
                  <a:cubicBezTo>
                    <a:pt x="16478" y="12605"/>
                    <a:pt x="14360" y="22789"/>
                    <a:pt x="12361" y="32992"/>
                  </a:cubicBezTo>
                  <a:cubicBezTo>
                    <a:pt x="11175" y="39070"/>
                    <a:pt x="9592" y="45073"/>
                    <a:pt x="9038" y="51278"/>
                  </a:cubicBezTo>
                  <a:cubicBezTo>
                    <a:pt x="8930" y="52401"/>
                    <a:pt x="8407" y="53800"/>
                    <a:pt x="9536" y="54551"/>
                  </a:cubicBezTo>
                  <a:cubicBezTo>
                    <a:pt x="10740" y="55345"/>
                    <a:pt x="11553" y="53763"/>
                    <a:pt x="12607" y="53498"/>
                  </a:cubicBezTo>
                  <a:cubicBezTo>
                    <a:pt x="13937" y="53157"/>
                    <a:pt x="14902" y="50301"/>
                    <a:pt x="16390" y="52237"/>
                  </a:cubicBezTo>
                  <a:cubicBezTo>
                    <a:pt x="17948" y="54317"/>
                    <a:pt x="15097" y="54759"/>
                    <a:pt x="14063" y="55598"/>
                  </a:cubicBezTo>
                  <a:cubicBezTo>
                    <a:pt x="11598" y="57563"/>
                    <a:pt x="8984" y="59334"/>
                    <a:pt x="6244" y="60894"/>
                  </a:cubicBezTo>
                  <a:cubicBezTo>
                    <a:pt x="2120" y="63259"/>
                    <a:pt x="128" y="62036"/>
                    <a:pt x="8" y="57338"/>
                  </a:cubicBezTo>
                  <a:cubicBezTo>
                    <a:pt x="-125" y="51890"/>
                    <a:pt x="1477" y="46688"/>
                    <a:pt x="2435" y="41416"/>
                  </a:cubicBezTo>
                  <a:cubicBezTo>
                    <a:pt x="4258" y="31421"/>
                    <a:pt x="6591" y="21515"/>
                    <a:pt x="8211" y="11476"/>
                  </a:cubicBezTo>
                  <a:cubicBezTo>
                    <a:pt x="8943" y="6962"/>
                    <a:pt x="8956" y="6810"/>
                    <a:pt x="4428" y="6186"/>
                  </a:cubicBezTo>
                  <a:cubicBezTo>
                    <a:pt x="3690" y="6085"/>
                    <a:pt x="2656" y="6482"/>
                    <a:pt x="2536" y="5209"/>
                  </a:cubicBezTo>
                  <a:cubicBezTo>
                    <a:pt x="2399" y="4412"/>
                    <a:pt x="2934" y="3655"/>
                    <a:pt x="3730" y="3519"/>
                  </a:cubicBezTo>
                  <a:cubicBezTo>
                    <a:pt x="3785" y="3509"/>
                    <a:pt x="3842" y="3503"/>
                    <a:pt x="3898" y="3500"/>
                  </a:cubicBezTo>
                  <a:cubicBezTo>
                    <a:pt x="8572" y="2827"/>
                    <a:pt x="13160" y="1655"/>
                    <a:pt x="17582" y="0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4" name="Freeform 983">
              <a:extLst>
                <a:ext uri="{FF2B5EF4-FFF2-40B4-BE49-F238E27FC236}">
                  <a16:creationId xmlns:a16="http://schemas.microsoft.com/office/drawing/2014/main" id="{18A4B437-C236-496B-6733-1EBF0652768A}"/>
                </a:ext>
              </a:extLst>
            </p:cNvPr>
            <p:cNvSpPr/>
            <p:nvPr/>
          </p:nvSpPr>
          <p:spPr>
            <a:xfrm>
              <a:off x="9846371" y="3914907"/>
              <a:ext cx="29356" cy="40821"/>
            </a:xfrm>
            <a:custGeom>
              <a:avLst/>
              <a:gdLst>
                <a:gd name="connsiteX0" fmla="*/ 8 w 29356"/>
                <a:gd name="connsiteY0" fmla="*/ 29041 h 40821"/>
                <a:gd name="connsiteX1" fmla="*/ 3224 w 29356"/>
                <a:gd name="connsiteY1" fmla="*/ 13951 h 40821"/>
                <a:gd name="connsiteX2" fmla="*/ 20009 w 29356"/>
                <a:gd name="connsiteY2" fmla="*/ 350 h 40821"/>
                <a:gd name="connsiteX3" fmla="*/ 28762 w 29356"/>
                <a:gd name="connsiteY3" fmla="*/ 11114 h 40821"/>
                <a:gd name="connsiteX4" fmla="*/ 21346 w 29356"/>
                <a:gd name="connsiteY4" fmla="*/ 19097 h 40821"/>
                <a:gd name="connsiteX5" fmla="*/ 11131 w 29356"/>
                <a:gd name="connsiteY5" fmla="*/ 22672 h 40821"/>
                <a:gd name="connsiteX6" fmla="*/ 8609 w 29356"/>
                <a:gd name="connsiteY6" fmla="*/ 25674 h 40821"/>
                <a:gd name="connsiteX7" fmla="*/ 8571 w 29356"/>
                <a:gd name="connsiteY7" fmla="*/ 29180 h 40821"/>
                <a:gd name="connsiteX8" fmla="*/ 16667 w 29356"/>
                <a:gd name="connsiteY8" fmla="*/ 34937 h 40821"/>
                <a:gd name="connsiteX9" fmla="*/ 24726 w 29356"/>
                <a:gd name="connsiteY9" fmla="*/ 30775 h 40821"/>
                <a:gd name="connsiteX10" fmla="*/ 26410 w 29356"/>
                <a:gd name="connsiteY10" fmla="*/ 30567 h 40821"/>
                <a:gd name="connsiteX11" fmla="*/ 26227 w 29356"/>
                <a:gd name="connsiteY11" fmla="*/ 32654 h 40821"/>
                <a:gd name="connsiteX12" fmla="*/ 13269 w 29356"/>
                <a:gd name="connsiteY12" fmla="*/ 40189 h 40821"/>
                <a:gd name="connsiteX13" fmla="*/ 8 w 29356"/>
                <a:gd name="connsiteY13" fmla="*/ 29041 h 40821"/>
                <a:gd name="connsiteX14" fmla="*/ 9391 w 29356"/>
                <a:gd name="connsiteY14" fmla="*/ 20585 h 40821"/>
                <a:gd name="connsiteX15" fmla="*/ 22109 w 29356"/>
                <a:gd name="connsiteY15" fmla="*/ 9090 h 40821"/>
                <a:gd name="connsiteX16" fmla="*/ 19978 w 29356"/>
                <a:gd name="connsiteY16" fmla="*/ 4367 h 40821"/>
                <a:gd name="connsiteX17" fmla="*/ 14933 w 29356"/>
                <a:gd name="connsiteY17" fmla="*/ 5741 h 40821"/>
                <a:gd name="connsiteX18" fmla="*/ 12171 w 29356"/>
                <a:gd name="connsiteY18" fmla="*/ 10155 h 40821"/>
                <a:gd name="connsiteX19" fmla="*/ 9391 w 29356"/>
                <a:gd name="connsiteY19" fmla="*/ 20560 h 40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356" h="40821">
                  <a:moveTo>
                    <a:pt x="8" y="29041"/>
                  </a:moveTo>
                  <a:cubicBezTo>
                    <a:pt x="280" y="23873"/>
                    <a:pt x="1365" y="18781"/>
                    <a:pt x="3224" y="13951"/>
                  </a:cubicBezTo>
                  <a:cubicBezTo>
                    <a:pt x="6200" y="6340"/>
                    <a:pt x="12575" y="2298"/>
                    <a:pt x="20009" y="350"/>
                  </a:cubicBezTo>
                  <a:cubicBezTo>
                    <a:pt x="26864" y="-1447"/>
                    <a:pt x="30956" y="3913"/>
                    <a:pt x="28762" y="11114"/>
                  </a:cubicBezTo>
                  <a:cubicBezTo>
                    <a:pt x="27589" y="14960"/>
                    <a:pt x="24833" y="17419"/>
                    <a:pt x="21346" y="19097"/>
                  </a:cubicBezTo>
                  <a:cubicBezTo>
                    <a:pt x="18080" y="20648"/>
                    <a:pt x="14719" y="22067"/>
                    <a:pt x="11131" y="22672"/>
                  </a:cubicBezTo>
                  <a:cubicBezTo>
                    <a:pt x="9277" y="22981"/>
                    <a:pt x="8483" y="23801"/>
                    <a:pt x="8609" y="25674"/>
                  </a:cubicBezTo>
                  <a:cubicBezTo>
                    <a:pt x="8691" y="26834"/>
                    <a:pt x="8520" y="28013"/>
                    <a:pt x="8571" y="29180"/>
                  </a:cubicBezTo>
                  <a:cubicBezTo>
                    <a:pt x="8773" y="34041"/>
                    <a:pt x="11970" y="36311"/>
                    <a:pt x="16667" y="34937"/>
                  </a:cubicBezTo>
                  <a:cubicBezTo>
                    <a:pt x="19619" y="34073"/>
                    <a:pt x="22185" y="32414"/>
                    <a:pt x="24726" y="30775"/>
                  </a:cubicBezTo>
                  <a:cubicBezTo>
                    <a:pt x="25218" y="30453"/>
                    <a:pt x="25741" y="29602"/>
                    <a:pt x="26410" y="30567"/>
                  </a:cubicBezTo>
                  <a:cubicBezTo>
                    <a:pt x="26921" y="31305"/>
                    <a:pt x="27173" y="32004"/>
                    <a:pt x="26227" y="32654"/>
                  </a:cubicBezTo>
                  <a:cubicBezTo>
                    <a:pt x="22097" y="35492"/>
                    <a:pt x="18231" y="38827"/>
                    <a:pt x="13269" y="40189"/>
                  </a:cubicBezTo>
                  <a:cubicBezTo>
                    <a:pt x="4825" y="42491"/>
                    <a:pt x="-226" y="38449"/>
                    <a:pt x="8" y="29041"/>
                  </a:cubicBezTo>
                  <a:close/>
                  <a:moveTo>
                    <a:pt x="9391" y="20585"/>
                  </a:moveTo>
                  <a:cubicBezTo>
                    <a:pt x="17342" y="18737"/>
                    <a:pt x="21762" y="14657"/>
                    <a:pt x="22109" y="9090"/>
                  </a:cubicBezTo>
                  <a:cubicBezTo>
                    <a:pt x="22229" y="7147"/>
                    <a:pt x="22071" y="5230"/>
                    <a:pt x="19978" y="4367"/>
                  </a:cubicBezTo>
                  <a:cubicBezTo>
                    <a:pt x="18023" y="3559"/>
                    <a:pt x="16333" y="4367"/>
                    <a:pt x="14933" y="5741"/>
                  </a:cubicBezTo>
                  <a:cubicBezTo>
                    <a:pt x="13711" y="7001"/>
                    <a:pt x="12770" y="8505"/>
                    <a:pt x="12171" y="10155"/>
                  </a:cubicBezTo>
                  <a:cubicBezTo>
                    <a:pt x="10809" y="13365"/>
                    <a:pt x="10154" y="16770"/>
                    <a:pt x="9391" y="20560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5" name="Freeform 984">
              <a:extLst>
                <a:ext uri="{FF2B5EF4-FFF2-40B4-BE49-F238E27FC236}">
                  <a16:creationId xmlns:a16="http://schemas.microsoft.com/office/drawing/2014/main" id="{40832D73-944E-1701-1974-D1D3DA7D89C7}"/>
                </a:ext>
              </a:extLst>
            </p:cNvPr>
            <p:cNvSpPr/>
            <p:nvPr/>
          </p:nvSpPr>
          <p:spPr>
            <a:xfrm>
              <a:off x="9974948" y="3914899"/>
              <a:ext cx="29383" cy="40770"/>
            </a:xfrm>
            <a:custGeom>
              <a:avLst/>
              <a:gdLst>
                <a:gd name="connsiteX0" fmla="*/ 4 w 29383"/>
                <a:gd name="connsiteY0" fmla="*/ 29257 h 40770"/>
                <a:gd name="connsiteX1" fmla="*/ 3636 w 29383"/>
                <a:gd name="connsiteY1" fmla="*/ 13259 h 40770"/>
                <a:gd name="connsiteX2" fmla="*/ 20164 w 29383"/>
                <a:gd name="connsiteY2" fmla="*/ 326 h 40770"/>
                <a:gd name="connsiteX3" fmla="*/ 28853 w 29383"/>
                <a:gd name="connsiteY3" fmla="*/ 10876 h 40770"/>
                <a:gd name="connsiteX4" fmla="*/ 22547 w 29383"/>
                <a:gd name="connsiteY4" fmla="*/ 18506 h 40770"/>
                <a:gd name="connsiteX5" fmla="*/ 11474 w 29383"/>
                <a:gd name="connsiteY5" fmla="*/ 22686 h 40770"/>
                <a:gd name="connsiteX6" fmla="*/ 8788 w 29383"/>
                <a:gd name="connsiteY6" fmla="*/ 25612 h 40770"/>
                <a:gd name="connsiteX7" fmla="*/ 8719 w 29383"/>
                <a:gd name="connsiteY7" fmla="*/ 29124 h 40770"/>
                <a:gd name="connsiteX8" fmla="*/ 16752 w 29383"/>
                <a:gd name="connsiteY8" fmla="*/ 34900 h 40770"/>
                <a:gd name="connsiteX9" fmla="*/ 24798 w 29383"/>
                <a:gd name="connsiteY9" fmla="*/ 30713 h 40770"/>
                <a:gd name="connsiteX10" fmla="*/ 26469 w 29383"/>
                <a:gd name="connsiteY10" fmla="*/ 30594 h 40770"/>
                <a:gd name="connsiteX11" fmla="*/ 26217 w 29383"/>
                <a:gd name="connsiteY11" fmla="*/ 32668 h 40770"/>
                <a:gd name="connsiteX12" fmla="*/ 12906 w 29383"/>
                <a:gd name="connsiteY12" fmla="*/ 40235 h 40770"/>
                <a:gd name="connsiteX13" fmla="*/ 4 w 29383"/>
                <a:gd name="connsiteY13" fmla="*/ 29257 h 40770"/>
                <a:gd name="connsiteX14" fmla="*/ 9255 w 29383"/>
                <a:gd name="connsiteY14" fmla="*/ 20511 h 40770"/>
                <a:gd name="connsiteX15" fmla="*/ 21866 w 29383"/>
                <a:gd name="connsiteY15" fmla="*/ 10705 h 40770"/>
                <a:gd name="connsiteX16" fmla="*/ 20113 w 29383"/>
                <a:gd name="connsiteY16" fmla="*/ 4589 h 40770"/>
                <a:gd name="connsiteX17" fmla="*/ 14085 w 29383"/>
                <a:gd name="connsiteY17" fmla="*/ 6853 h 40770"/>
                <a:gd name="connsiteX18" fmla="*/ 11563 w 29383"/>
                <a:gd name="connsiteY18" fmla="*/ 11784 h 40770"/>
                <a:gd name="connsiteX19" fmla="*/ 9255 w 29383"/>
                <a:gd name="connsiteY19" fmla="*/ 20511 h 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383" h="40770">
                  <a:moveTo>
                    <a:pt x="4" y="29257"/>
                  </a:moveTo>
                  <a:cubicBezTo>
                    <a:pt x="528" y="24250"/>
                    <a:pt x="1265" y="18537"/>
                    <a:pt x="3636" y="13259"/>
                  </a:cubicBezTo>
                  <a:cubicBezTo>
                    <a:pt x="6846" y="6115"/>
                    <a:pt x="12937" y="2149"/>
                    <a:pt x="20164" y="326"/>
                  </a:cubicBezTo>
                  <a:cubicBezTo>
                    <a:pt x="26892" y="-1370"/>
                    <a:pt x="30883" y="3757"/>
                    <a:pt x="28853" y="10876"/>
                  </a:cubicBezTo>
                  <a:cubicBezTo>
                    <a:pt x="27895" y="14180"/>
                    <a:pt x="25612" y="16941"/>
                    <a:pt x="22547" y="18506"/>
                  </a:cubicBezTo>
                  <a:cubicBezTo>
                    <a:pt x="19119" y="20515"/>
                    <a:pt x="15375" y="21928"/>
                    <a:pt x="11474" y="22686"/>
                  </a:cubicBezTo>
                  <a:cubicBezTo>
                    <a:pt x="9671" y="22995"/>
                    <a:pt x="8731" y="23720"/>
                    <a:pt x="8788" y="25612"/>
                  </a:cubicBezTo>
                  <a:cubicBezTo>
                    <a:pt x="8826" y="26785"/>
                    <a:pt x="8675" y="27958"/>
                    <a:pt x="8719" y="29124"/>
                  </a:cubicBezTo>
                  <a:cubicBezTo>
                    <a:pt x="8902" y="34081"/>
                    <a:pt x="12010" y="36313"/>
                    <a:pt x="16752" y="34900"/>
                  </a:cubicBezTo>
                  <a:cubicBezTo>
                    <a:pt x="19697" y="34024"/>
                    <a:pt x="22264" y="32378"/>
                    <a:pt x="24798" y="30713"/>
                  </a:cubicBezTo>
                  <a:cubicBezTo>
                    <a:pt x="25290" y="30386"/>
                    <a:pt x="25833" y="29591"/>
                    <a:pt x="26469" y="30594"/>
                  </a:cubicBezTo>
                  <a:cubicBezTo>
                    <a:pt x="26955" y="31363"/>
                    <a:pt x="27163" y="32031"/>
                    <a:pt x="26217" y="32668"/>
                  </a:cubicBezTo>
                  <a:cubicBezTo>
                    <a:pt x="21967" y="35531"/>
                    <a:pt x="18020" y="38974"/>
                    <a:pt x="12906" y="40235"/>
                  </a:cubicBezTo>
                  <a:cubicBezTo>
                    <a:pt x="4708" y="42291"/>
                    <a:pt x="-166" y="38381"/>
                    <a:pt x="4" y="29257"/>
                  </a:cubicBezTo>
                  <a:close/>
                  <a:moveTo>
                    <a:pt x="9255" y="20511"/>
                  </a:moveTo>
                  <a:cubicBezTo>
                    <a:pt x="16065" y="19660"/>
                    <a:pt x="20668" y="16097"/>
                    <a:pt x="21866" y="10705"/>
                  </a:cubicBezTo>
                  <a:cubicBezTo>
                    <a:pt x="22383" y="8448"/>
                    <a:pt x="22825" y="5787"/>
                    <a:pt x="20113" y="4589"/>
                  </a:cubicBezTo>
                  <a:cubicBezTo>
                    <a:pt x="17635" y="3492"/>
                    <a:pt x="15655" y="4892"/>
                    <a:pt x="14085" y="6853"/>
                  </a:cubicBezTo>
                  <a:cubicBezTo>
                    <a:pt x="12938" y="8321"/>
                    <a:pt x="12082" y="9994"/>
                    <a:pt x="11563" y="11784"/>
                  </a:cubicBezTo>
                  <a:cubicBezTo>
                    <a:pt x="10749" y="14546"/>
                    <a:pt x="10087" y="17358"/>
                    <a:pt x="9255" y="20511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6" name="Freeform 985">
              <a:extLst>
                <a:ext uri="{FF2B5EF4-FFF2-40B4-BE49-F238E27FC236}">
                  <a16:creationId xmlns:a16="http://schemas.microsoft.com/office/drawing/2014/main" id="{D1AAFC2B-DE65-F567-E893-6476262E0723}"/>
                </a:ext>
              </a:extLst>
            </p:cNvPr>
            <p:cNvSpPr/>
            <p:nvPr/>
          </p:nvSpPr>
          <p:spPr>
            <a:xfrm>
              <a:off x="10200505" y="3914860"/>
              <a:ext cx="29392" cy="40814"/>
            </a:xfrm>
            <a:custGeom>
              <a:avLst/>
              <a:gdLst>
                <a:gd name="connsiteX0" fmla="*/ 3 w 29392"/>
                <a:gd name="connsiteY0" fmla="*/ 29491 h 40814"/>
                <a:gd name="connsiteX1" fmla="*/ 3408 w 29392"/>
                <a:gd name="connsiteY1" fmla="*/ 13588 h 40814"/>
                <a:gd name="connsiteX2" fmla="*/ 20062 w 29392"/>
                <a:gd name="connsiteY2" fmla="*/ 346 h 40814"/>
                <a:gd name="connsiteX3" fmla="*/ 28890 w 29392"/>
                <a:gd name="connsiteY3" fmla="*/ 10763 h 40814"/>
                <a:gd name="connsiteX4" fmla="*/ 22886 w 29392"/>
                <a:gd name="connsiteY4" fmla="*/ 18229 h 40814"/>
                <a:gd name="connsiteX5" fmla="*/ 11221 w 29392"/>
                <a:gd name="connsiteY5" fmla="*/ 22732 h 40814"/>
                <a:gd name="connsiteX6" fmla="*/ 8654 w 29392"/>
                <a:gd name="connsiteY6" fmla="*/ 25632 h 40814"/>
                <a:gd name="connsiteX7" fmla="*/ 10861 w 29392"/>
                <a:gd name="connsiteY7" fmla="*/ 34347 h 40814"/>
                <a:gd name="connsiteX8" fmla="*/ 20402 w 29392"/>
                <a:gd name="connsiteY8" fmla="*/ 33287 h 40814"/>
                <a:gd name="connsiteX9" fmla="*/ 24911 w 29392"/>
                <a:gd name="connsiteY9" fmla="*/ 30626 h 40814"/>
                <a:gd name="connsiteX10" fmla="*/ 26537 w 29392"/>
                <a:gd name="connsiteY10" fmla="*/ 30702 h 40814"/>
                <a:gd name="connsiteX11" fmla="*/ 26418 w 29392"/>
                <a:gd name="connsiteY11" fmla="*/ 32531 h 40814"/>
                <a:gd name="connsiteX12" fmla="*/ 9733 w 29392"/>
                <a:gd name="connsiteY12" fmla="*/ 40791 h 40814"/>
                <a:gd name="connsiteX13" fmla="*/ 3 w 29392"/>
                <a:gd name="connsiteY13" fmla="*/ 29491 h 40814"/>
                <a:gd name="connsiteX14" fmla="*/ 9254 w 29392"/>
                <a:gd name="connsiteY14" fmla="*/ 20764 h 40814"/>
                <a:gd name="connsiteX15" fmla="*/ 21726 w 29392"/>
                <a:gd name="connsiteY15" fmla="*/ 11186 h 40814"/>
                <a:gd name="connsiteX16" fmla="*/ 20238 w 29392"/>
                <a:gd name="connsiteY16" fmla="*/ 4691 h 40814"/>
                <a:gd name="connsiteX17" fmla="*/ 13932 w 29392"/>
                <a:gd name="connsiteY17" fmla="*/ 6986 h 40814"/>
                <a:gd name="connsiteX18" fmla="*/ 11587 w 29392"/>
                <a:gd name="connsiteY18" fmla="*/ 11608 h 40814"/>
                <a:gd name="connsiteX19" fmla="*/ 9254 w 29392"/>
                <a:gd name="connsiteY19" fmla="*/ 20764 h 4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392" h="40814">
                  <a:moveTo>
                    <a:pt x="3" y="29491"/>
                  </a:moveTo>
                  <a:cubicBezTo>
                    <a:pt x="243" y="24037"/>
                    <a:pt x="1397" y="18662"/>
                    <a:pt x="3408" y="13588"/>
                  </a:cubicBezTo>
                  <a:cubicBezTo>
                    <a:pt x="6460" y="6204"/>
                    <a:pt x="12778" y="2282"/>
                    <a:pt x="20062" y="346"/>
                  </a:cubicBezTo>
                  <a:cubicBezTo>
                    <a:pt x="26790" y="-1413"/>
                    <a:pt x="30876" y="3758"/>
                    <a:pt x="28890" y="10763"/>
                  </a:cubicBezTo>
                  <a:cubicBezTo>
                    <a:pt x="27956" y="13947"/>
                    <a:pt x="25793" y="16631"/>
                    <a:pt x="22886" y="18229"/>
                  </a:cubicBezTo>
                  <a:cubicBezTo>
                    <a:pt x="19261" y="20367"/>
                    <a:pt x="15433" y="22120"/>
                    <a:pt x="11221" y="22732"/>
                  </a:cubicBezTo>
                  <a:cubicBezTo>
                    <a:pt x="9399" y="22990"/>
                    <a:pt x="8598" y="23709"/>
                    <a:pt x="8654" y="25632"/>
                  </a:cubicBezTo>
                  <a:cubicBezTo>
                    <a:pt x="8749" y="28735"/>
                    <a:pt x="7721" y="32222"/>
                    <a:pt x="10861" y="34347"/>
                  </a:cubicBezTo>
                  <a:cubicBezTo>
                    <a:pt x="14166" y="36585"/>
                    <a:pt x="17363" y="34851"/>
                    <a:pt x="20402" y="33287"/>
                  </a:cubicBezTo>
                  <a:cubicBezTo>
                    <a:pt x="21953" y="32493"/>
                    <a:pt x="23404" y="31509"/>
                    <a:pt x="24911" y="30626"/>
                  </a:cubicBezTo>
                  <a:cubicBezTo>
                    <a:pt x="25453" y="30305"/>
                    <a:pt x="26020" y="29643"/>
                    <a:pt x="26537" y="30702"/>
                  </a:cubicBezTo>
                  <a:cubicBezTo>
                    <a:pt x="26853" y="31332"/>
                    <a:pt x="27206" y="31963"/>
                    <a:pt x="26418" y="32531"/>
                  </a:cubicBezTo>
                  <a:cubicBezTo>
                    <a:pt x="21241" y="36062"/>
                    <a:pt x="16448" y="40432"/>
                    <a:pt x="9733" y="40791"/>
                  </a:cubicBezTo>
                  <a:cubicBezTo>
                    <a:pt x="3364" y="41157"/>
                    <a:pt x="-117" y="37203"/>
                    <a:pt x="3" y="29491"/>
                  </a:cubicBezTo>
                  <a:close/>
                  <a:moveTo>
                    <a:pt x="9254" y="20764"/>
                  </a:moveTo>
                  <a:cubicBezTo>
                    <a:pt x="15559" y="19698"/>
                    <a:pt x="19797" y="16760"/>
                    <a:pt x="21726" y="11186"/>
                  </a:cubicBezTo>
                  <a:cubicBezTo>
                    <a:pt x="22527" y="8872"/>
                    <a:pt x="22987" y="6065"/>
                    <a:pt x="20238" y="4691"/>
                  </a:cubicBezTo>
                  <a:cubicBezTo>
                    <a:pt x="17678" y="3430"/>
                    <a:pt x="15446" y="4842"/>
                    <a:pt x="13932" y="6986"/>
                  </a:cubicBezTo>
                  <a:cubicBezTo>
                    <a:pt x="12917" y="8396"/>
                    <a:pt x="12123" y="9955"/>
                    <a:pt x="11587" y="11608"/>
                  </a:cubicBezTo>
                  <a:cubicBezTo>
                    <a:pt x="10691" y="14452"/>
                    <a:pt x="10092" y="17391"/>
                    <a:pt x="9254" y="20764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7" name="Freeform 986">
              <a:extLst>
                <a:ext uri="{FF2B5EF4-FFF2-40B4-BE49-F238E27FC236}">
                  <a16:creationId xmlns:a16="http://schemas.microsoft.com/office/drawing/2014/main" id="{486024D1-DF09-1C28-AC02-9918CAC9CABE}"/>
                </a:ext>
              </a:extLst>
            </p:cNvPr>
            <p:cNvSpPr/>
            <p:nvPr/>
          </p:nvSpPr>
          <p:spPr>
            <a:xfrm>
              <a:off x="10231612" y="3914845"/>
              <a:ext cx="32309" cy="40880"/>
            </a:xfrm>
            <a:custGeom>
              <a:avLst/>
              <a:gdLst>
                <a:gd name="connsiteX0" fmla="*/ 10281 w 32309"/>
                <a:gd name="connsiteY0" fmla="*/ 31518 h 40880"/>
                <a:gd name="connsiteX1" fmla="*/ 23523 w 32309"/>
                <a:gd name="connsiteY1" fmla="*/ 32205 h 40880"/>
                <a:gd name="connsiteX2" fmla="*/ 28271 w 32309"/>
                <a:gd name="connsiteY2" fmla="*/ 29444 h 40880"/>
                <a:gd name="connsiteX3" fmla="*/ 30289 w 32309"/>
                <a:gd name="connsiteY3" fmla="*/ 27735 h 40880"/>
                <a:gd name="connsiteX4" fmla="*/ 30326 w 32309"/>
                <a:gd name="connsiteY4" fmla="*/ 30125 h 40880"/>
                <a:gd name="connsiteX5" fmla="*/ 28763 w 32309"/>
                <a:gd name="connsiteY5" fmla="*/ 37307 h 40880"/>
                <a:gd name="connsiteX6" fmla="*/ 23876 w 32309"/>
                <a:gd name="connsiteY6" fmla="*/ 40832 h 40880"/>
                <a:gd name="connsiteX7" fmla="*/ 9833 w 32309"/>
                <a:gd name="connsiteY7" fmla="*/ 37817 h 40880"/>
                <a:gd name="connsiteX8" fmla="*/ 2361 w 32309"/>
                <a:gd name="connsiteY8" fmla="*/ 38694 h 40880"/>
                <a:gd name="connsiteX9" fmla="*/ 633 w 32309"/>
                <a:gd name="connsiteY9" fmla="*/ 39079 h 40880"/>
                <a:gd name="connsiteX10" fmla="*/ 437 w 32309"/>
                <a:gd name="connsiteY10" fmla="*/ 36556 h 40880"/>
                <a:gd name="connsiteX11" fmla="*/ 2960 w 32309"/>
                <a:gd name="connsiteY11" fmla="*/ 33618 h 40880"/>
                <a:gd name="connsiteX12" fmla="*/ 24311 w 32309"/>
                <a:gd name="connsiteY12" fmla="*/ 8925 h 40880"/>
                <a:gd name="connsiteX13" fmla="*/ 9379 w 32309"/>
                <a:gd name="connsiteY13" fmla="*/ 8458 h 40880"/>
                <a:gd name="connsiteX14" fmla="*/ 5766 w 32309"/>
                <a:gd name="connsiteY14" fmla="*/ 11308 h 40880"/>
                <a:gd name="connsiteX15" fmla="*/ 3874 w 32309"/>
                <a:gd name="connsiteY15" fmla="*/ 12828 h 40880"/>
                <a:gd name="connsiteX16" fmla="*/ 3540 w 32309"/>
                <a:gd name="connsiteY16" fmla="*/ 10665 h 40880"/>
                <a:gd name="connsiteX17" fmla="*/ 5249 w 32309"/>
                <a:gd name="connsiteY17" fmla="*/ 4599 h 40880"/>
                <a:gd name="connsiteX18" fmla="*/ 12355 w 32309"/>
                <a:gd name="connsiteY18" fmla="*/ 305 h 40880"/>
                <a:gd name="connsiteX19" fmla="*/ 21555 w 32309"/>
                <a:gd name="connsiteY19" fmla="*/ 2480 h 40880"/>
                <a:gd name="connsiteX20" fmla="*/ 30415 w 32309"/>
                <a:gd name="connsiteY20" fmla="*/ 752 h 40880"/>
                <a:gd name="connsiteX21" fmla="*/ 31562 w 32309"/>
                <a:gd name="connsiteY21" fmla="*/ 415 h 40880"/>
                <a:gd name="connsiteX22" fmla="*/ 31619 w 32309"/>
                <a:gd name="connsiteY22" fmla="*/ 450 h 40880"/>
                <a:gd name="connsiteX23" fmla="*/ 32250 w 32309"/>
                <a:gd name="connsiteY23" fmla="*/ 1906 h 40880"/>
                <a:gd name="connsiteX24" fmla="*/ 29904 w 32309"/>
                <a:gd name="connsiteY24" fmla="*/ 6882 h 40880"/>
                <a:gd name="connsiteX25" fmla="*/ 9234 w 32309"/>
                <a:gd name="connsiteY25" fmla="*/ 30742 h 40880"/>
                <a:gd name="connsiteX26" fmla="*/ 8515 w 32309"/>
                <a:gd name="connsiteY26" fmla="*/ 31695 h 40880"/>
                <a:gd name="connsiteX27" fmla="*/ 10281 w 32309"/>
                <a:gd name="connsiteY27" fmla="*/ 31518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309" h="40880">
                  <a:moveTo>
                    <a:pt x="10281" y="31518"/>
                  </a:moveTo>
                  <a:cubicBezTo>
                    <a:pt x="14751" y="30377"/>
                    <a:pt x="19153" y="31518"/>
                    <a:pt x="23523" y="32205"/>
                  </a:cubicBezTo>
                  <a:cubicBezTo>
                    <a:pt x="26209" y="32628"/>
                    <a:pt x="27754" y="32306"/>
                    <a:pt x="28271" y="29444"/>
                  </a:cubicBezTo>
                  <a:cubicBezTo>
                    <a:pt x="28454" y="28422"/>
                    <a:pt x="28851" y="27142"/>
                    <a:pt x="30289" y="27735"/>
                  </a:cubicBezTo>
                  <a:cubicBezTo>
                    <a:pt x="31726" y="28327"/>
                    <a:pt x="30459" y="29368"/>
                    <a:pt x="30326" y="30125"/>
                  </a:cubicBezTo>
                  <a:cubicBezTo>
                    <a:pt x="29898" y="32533"/>
                    <a:pt x="29065" y="34885"/>
                    <a:pt x="28763" y="37307"/>
                  </a:cubicBezTo>
                  <a:cubicBezTo>
                    <a:pt x="28353" y="40378"/>
                    <a:pt x="26606" y="41090"/>
                    <a:pt x="23876" y="40832"/>
                  </a:cubicBezTo>
                  <a:cubicBezTo>
                    <a:pt x="19064" y="40384"/>
                    <a:pt x="14537" y="38719"/>
                    <a:pt x="9833" y="37817"/>
                  </a:cubicBezTo>
                  <a:cubicBezTo>
                    <a:pt x="7241" y="37319"/>
                    <a:pt x="4744" y="37275"/>
                    <a:pt x="2361" y="38694"/>
                  </a:cubicBezTo>
                  <a:cubicBezTo>
                    <a:pt x="1881" y="38978"/>
                    <a:pt x="1352" y="39955"/>
                    <a:pt x="633" y="39079"/>
                  </a:cubicBezTo>
                  <a:cubicBezTo>
                    <a:pt x="2" y="38322"/>
                    <a:pt x="-313" y="37433"/>
                    <a:pt x="437" y="36556"/>
                  </a:cubicBezTo>
                  <a:cubicBezTo>
                    <a:pt x="1276" y="35568"/>
                    <a:pt x="2121" y="34589"/>
                    <a:pt x="2960" y="33618"/>
                  </a:cubicBezTo>
                  <a:lnTo>
                    <a:pt x="24311" y="8925"/>
                  </a:lnTo>
                  <a:cubicBezTo>
                    <a:pt x="18636" y="9946"/>
                    <a:pt x="14032" y="8925"/>
                    <a:pt x="9379" y="8458"/>
                  </a:cubicBezTo>
                  <a:cubicBezTo>
                    <a:pt x="7159" y="8231"/>
                    <a:pt x="6226" y="9404"/>
                    <a:pt x="5766" y="11308"/>
                  </a:cubicBezTo>
                  <a:cubicBezTo>
                    <a:pt x="5532" y="12349"/>
                    <a:pt x="5078" y="13118"/>
                    <a:pt x="3874" y="12828"/>
                  </a:cubicBezTo>
                  <a:cubicBezTo>
                    <a:pt x="2159" y="12424"/>
                    <a:pt x="3369" y="11359"/>
                    <a:pt x="3540" y="10665"/>
                  </a:cubicBezTo>
                  <a:cubicBezTo>
                    <a:pt x="4032" y="8622"/>
                    <a:pt x="4650" y="6610"/>
                    <a:pt x="5249" y="4599"/>
                  </a:cubicBezTo>
                  <a:cubicBezTo>
                    <a:pt x="6548" y="254"/>
                    <a:pt x="7771" y="-553"/>
                    <a:pt x="12355" y="305"/>
                  </a:cubicBezTo>
                  <a:cubicBezTo>
                    <a:pt x="15445" y="879"/>
                    <a:pt x="18484" y="1755"/>
                    <a:pt x="21555" y="2480"/>
                  </a:cubicBezTo>
                  <a:cubicBezTo>
                    <a:pt x="24758" y="3237"/>
                    <a:pt x="28012" y="4214"/>
                    <a:pt x="30415" y="752"/>
                  </a:cubicBezTo>
                  <a:cubicBezTo>
                    <a:pt x="30635" y="343"/>
                    <a:pt x="31152" y="192"/>
                    <a:pt x="31562" y="415"/>
                  </a:cubicBezTo>
                  <a:cubicBezTo>
                    <a:pt x="31581" y="426"/>
                    <a:pt x="31600" y="437"/>
                    <a:pt x="31619" y="450"/>
                  </a:cubicBezTo>
                  <a:cubicBezTo>
                    <a:pt x="32168" y="706"/>
                    <a:pt x="32439" y="1331"/>
                    <a:pt x="32250" y="1906"/>
                  </a:cubicBezTo>
                  <a:cubicBezTo>
                    <a:pt x="31745" y="3691"/>
                    <a:pt x="31228" y="5381"/>
                    <a:pt x="29904" y="6882"/>
                  </a:cubicBezTo>
                  <a:cubicBezTo>
                    <a:pt x="22968" y="14770"/>
                    <a:pt x="16107" y="22778"/>
                    <a:pt x="9234" y="30742"/>
                  </a:cubicBezTo>
                  <a:cubicBezTo>
                    <a:pt x="8975" y="31047"/>
                    <a:pt x="8736" y="31365"/>
                    <a:pt x="8515" y="31695"/>
                  </a:cubicBezTo>
                  <a:cubicBezTo>
                    <a:pt x="9139" y="32218"/>
                    <a:pt x="9707" y="31764"/>
                    <a:pt x="10281" y="31518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8" name="Freeform 987">
              <a:extLst>
                <a:ext uri="{FF2B5EF4-FFF2-40B4-BE49-F238E27FC236}">
                  <a16:creationId xmlns:a16="http://schemas.microsoft.com/office/drawing/2014/main" id="{973FEBF1-6725-0FEF-26FE-79FC976BC029}"/>
                </a:ext>
              </a:extLst>
            </p:cNvPr>
            <p:cNvSpPr/>
            <p:nvPr/>
          </p:nvSpPr>
          <p:spPr>
            <a:xfrm>
              <a:off x="10008191" y="3914944"/>
              <a:ext cx="29217" cy="40380"/>
            </a:xfrm>
            <a:custGeom>
              <a:avLst/>
              <a:gdLst>
                <a:gd name="connsiteX0" fmla="*/ 13437 w 29217"/>
                <a:gd name="connsiteY0" fmla="*/ 16329 h 40380"/>
                <a:gd name="connsiteX1" fmla="*/ 17630 w 29217"/>
                <a:gd name="connsiteY1" fmla="*/ 9185 h 40380"/>
                <a:gd name="connsiteX2" fmla="*/ 24087 w 29217"/>
                <a:gd name="connsiteY2" fmla="*/ 1082 h 40380"/>
                <a:gd name="connsiteX3" fmla="*/ 28394 w 29217"/>
                <a:gd name="connsiteY3" fmla="*/ 338 h 40380"/>
                <a:gd name="connsiteX4" fmla="*/ 28627 w 29217"/>
                <a:gd name="connsiteY4" fmla="*/ 4121 h 40380"/>
                <a:gd name="connsiteX5" fmla="*/ 28123 w 29217"/>
                <a:gd name="connsiteY5" fmla="*/ 7217 h 40380"/>
                <a:gd name="connsiteX6" fmla="*/ 23501 w 29217"/>
                <a:gd name="connsiteY6" fmla="*/ 11203 h 40380"/>
                <a:gd name="connsiteX7" fmla="*/ 17271 w 29217"/>
                <a:gd name="connsiteY7" fmla="*/ 15276 h 40380"/>
                <a:gd name="connsiteX8" fmla="*/ 11274 w 29217"/>
                <a:gd name="connsiteY8" fmla="*/ 34193 h 40380"/>
                <a:gd name="connsiteX9" fmla="*/ 9931 w 29217"/>
                <a:gd name="connsiteY9" fmla="*/ 38998 h 40380"/>
                <a:gd name="connsiteX10" fmla="*/ 2786 w 29217"/>
                <a:gd name="connsiteY10" fmla="*/ 40379 h 40380"/>
                <a:gd name="connsiteX11" fmla="*/ 2156 w 29217"/>
                <a:gd name="connsiteY11" fmla="*/ 37964 h 40380"/>
                <a:gd name="connsiteX12" fmla="*/ 6570 w 29217"/>
                <a:gd name="connsiteY12" fmla="*/ 16014 h 40380"/>
                <a:gd name="connsiteX13" fmla="*/ 6967 w 29217"/>
                <a:gd name="connsiteY13" fmla="*/ 13952 h 40380"/>
                <a:gd name="connsiteX14" fmla="*/ 6532 w 29217"/>
                <a:gd name="connsiteY14" fmla="*/ 8743 h 40380"/>
                <a:gd name="connsiteX15" fmla="*/ 2118 w 29217"/>
                <a:gd name="connsiteY15" fmla="*/ 10881 h 40380"/>
                <a:gd name="connsiteX16" fmla="*/ 447 w 29217"/>
                <a:gd name="connsiteY16" fmla="*/ 11222 h 40380"/>
                <a:gd name="connsiteX17" fmla="*/ 321 w 29217"/>
                <a:gd name="connsiteY17" fmla="*/ 9380 h 40380"/>
                <a:gd name="connsiteX18" fmla="*/ 617 w 29217"/>
                <a:gd name="connsiteY18" fmla="*/ 9128 h 40380"/>
                <a:gd name="connsiteX19" fmla="*/ 11438 w 29217"/>
                <a:gd name="connsiteY19" fmla="*/ 823 h 40380"/>
                <a:gd name="connsiteX20" fmla="*/ 15688 w 29217"/>
                <a:gd name="connsiteY20" fmla="*/ 3384 h 40380"/>
                <a:gd name="connsiteX21" fmla="*/ 13437 w 29217"/>
                <a:gd name="connsiteY21" fmla="*/ 16329 h 4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17" h="40380">
                  <a:moveTo>
                    <a:pt x="13437" y="16329"/>
                  </a:moveTo>
                  <a:cubicBezTo>
                    <a:pt x="15959" y="13876"/>
                    <a:pt x="16514" y="11367"/>
                    <a:pt x="17630" y="9185"/>
                  </a:cubicBezTo>
                  <a:cubicBezTo>
                    <a:pt x="19232" y="6032"/>
                    <a:pt x="20972" y="2999"/>
                    <a:pt x="24087" y="1082"/>
                  </a:cubicBezTo>
                  <a:cubicBezTo>
                    <a:pt x="25399" y="269"/>
                    <a:pt x="26956" y="-444"/>
                    <a:pt x="28394" y="338"/>
                  </a:cubicBezTo>
                  <a:cubicBezTo>
                    <a:pt x="30128" y="1277"/>
                    <a:pt x="28577" y="2860"/>
                    <a:pt x="28627" y="4121"/>
                  </a:cubicBezTo>
                  <a:cubicBezTo>
                    <a:pt x="28671" y="5143"/>
                    <a:pt x="28261" y="6177"/>
                    <a:pt x="28123" y="7217"/>
                  </a:cubicBezTo>
                  <a:cubicBezTo>
                    <a:pt x="27763" y="9885"/>
                    <a:pt x="28690" y="13391"/>
                    <a:pt x="23501" y="11203"/>
                  </a:cubicBezTo>
                  <a:cubicBezTo>
                    <a:pt x="20789" y="10061"/>
                    <a:pt x="18677" y="12874"/>
                    <a:pt x="17271" y="15276"/>
                  </a:cubicBezTo>
                  <a:cubicBezTo>
                    <a:pt x="13853" y="21122"/>
                    <a:pt x="12459" y="27616"/>
                    <a:pt x="11274" y="34193"/>
                  </a:cubicBezTo>
                  <a:cubicBezTo>
                    <a:pt x="10971" y="35864"/>
                    <a:pt x="11444" y="38279"/>
                    <a:pt x="9931" y="38998"/>
                  </a:cubicBezTo>
                  <a:cubicBezTo>
                    <a:pt x="7793" y="40007"/>
                    <a:pt x="5201" y="40316"/>
                    <a:pt x="2786" y="40379"/>
                  </a:cubicBezTo>
                  <a:cubicBezTo>
                    <a:pt x="1046" y="40430"/>
                    <a:pt x="1910" y="38834"/>
                    <a:pt x="2156" y="37964"/>
                  </a:cubicBezTo>
                  <a:cubicBezTo>
                    <a:pt x="4142" y="30744"/>
                    <a:pt x="5397" y="23385"/>
                    <a:pt x="6570" y="16014"/>
                  </a:cubicBezTo>
                  <a:cubicBezTo>
                    <a:pt x="6759" y="15338"/>
                    <a:pt x="6891" y="14649"/>
                    <a:pt x="6967" y="13952"/>
                  </a:cubicBezTo>
                  <a:cubicBezTo>
                    <a:pt x="6967" y="12167"/>
                    <a:pt x="8272" y="9803"/>
                    <a:pt x="6532" y="8743"/>
                  </a:cubicBezTo>
                  <a:cubicBezTo>
                    <a:pt x="4791" y="7684"/>
                    <a:pt x="3562" y="10005"/>
                    <a:pt x="2118" y="10881"/>
                  </a:cubicBezTo>
                  <a:cubicBezTo>
                    <a:pt x="1620" y="11190"/>
                    <a:pt x="1210" y="12142"/>
                    <a:pt x="447" y="11222"/>
                  </a:cubicBezTo>
                  <a:cubicBezTo>
                    <a:pt x="-95" y="10748"/>
                    <a:pt x="-152" y="9923"/>
                    <a:pt x="321" y="9380"/>
                  </a:cubicBezTo>
                  <a:cubicBezTo>
                    <a:pt x="409" y="9282"/>
                    <a:pt x="504" y="9197"/>
                    <a:pt x="617" y="9128"/>
                  </a:cubicBezTo>
                  <a:cubicBezTo>
                    <a:pt x="4029" y="6095"/>
                    <a:pt x="7415" y="3024"/>
                    <a:pt x="11438" y="823"/>
                  </a:cubicBezTo>
                  <a:cubicBezTo>
                    <a:pt x="14181" y="-684"/>
                    <a:pt x="15644" y="193"/>
                    <a:pt x="15688" y="3384"/>
                  </a:cubicBezTo>
                  <a:cubicBezTo>
                    <a:pt x="15776" y="7501"/>
                    <a:pt x="14414" y="11455"/>
                    <a:pt x="13437" y="16329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C4D25F83-7D23-E0BC-D743-B3AD39080D4D}"/>
                </a:ext>
              </a:extLst>
            </p:cNvPr>
            <p:cNvSpPr/>
            <p:nvPr/>
          </p:nvSpPr>
          <p:spPr>
            <a:xfrm>
              <a:off x="9744056" y="3914882"/>
              <a:ext cx="19794" cy="40811"/>
            </a:xfrm>
            <a:custGeom>
              <a:avLst/>
              <a:gdLst>
                <a:gd name="connsiteX0" fmla="*/ 3108 w 19794"/>
                <a:gd name="connsiteY0" fmla="*/ 35744 h 40811"/>
                <a:gd name="connsiteX1" fmla="*/ 6658 w 19794"/>
                <a:gd name="connsiteY1" fmla="*/ 18233 h 40811"/>
                <a:gd name="connsiteX2" fmla="*/ 7819 w 19794"/>
                <a:gd name="connsiteY2" fmla="*/ 12387 h 40811"/>
                <a:gd name="connsiteX3" fmla="*/ 7655 w 19794"/>
                <a:gd name="connsiteY3" fmla="*/ 8541 h 40811"/>
                <a:gd name="connsiteX4" fmla="*/ 3979 w 19794"/>
                <a:gd name="connsiteY4" fmla="*/ 9978 h 40811"/>
                <a:gd name="connsiteX5" fmla="*/ 485 w 19794"/>
                <a:gd name="connsiteY5" fmla="*/ 11240 h 40811"/>
                <a:gd name="connsiteX6" fmla="*/ 2541 w 19794"/>
                <a:gd name="connsiteY6" fmla="*/ 8087 h 40811"/>
                <a:gd name="connsiteX7" fmla="*/ 11564 w 19794"/>
                <a:gd name="connsiteY7" fmla="*/ 1440 h 40811"/>
                <a:gd name="connsiteX8" fmla="*/ 16760 w 19794"/>
                <a:gd name="connsiteY8" fmla="*/ 532 h 40811"/>
                <a:gd name="connsiteX9" fmla="*/ 17738 w 19794"/>
                <a:gd name="connsiteY9" fmla="*/ 5716 h 40811"/>
                <a:gd name="connsiteX10" fmla="*/ 12384 w 19794"/>
                <a:gd name="connsiteY10" fmla="*/ 29640 h 40811"/>
                <a:gd name="connsiteX11" fmla="*/ 12018 w 19794"/>
                <a:gd name="connsiteY11" fmla="*/ 32067 h 40811"/>
                <a:gd name="connsiteX12" fmla="*/ 14150 w 19794"/>
                <a:gd name="connsiteY12" fmla="*/ 33328 h 40811"/>
                <a:gd name="connsiteX13" fmla="*/ 17353 w 19794"/>
                <a:gd name="connsiteY13" fmla="*/ 31197 h 40811"/>
                <a:gd name="connsiteX14" fmla="*/ 19383 w 19794"/>
                <a:gd name="connsiteY14" fmla="*/ 30806 h 40811"/>
                <a:gd name="connsiteX15" fmla="*/ 18948 w 19794"/>
                <a:gd name="connsiteY15" fmla="*/ 33171 h 40811"/>
                <a:gd name="connsiteX16" fmla="*/ 9408 w 19794"/>
                <a:gd name="connsiteY16" fmla="*/ 39697 h 40811"/>
                <a:gd name="connsiteX17" fmla="*/ 3108 w 19794"/>
                <a:gd name="connsiteY17" fmla="*/ 35744 h 4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94" h="40811">
                  <a:moveTo>
                    <a:pt x="3108" y="35744"/>
                  </a:moveTo>
                  <a:cubicBezTo>
                    <a:pt x="3651" y="29772"/>
                    <a:pt x="5366" y="24046"/>
                    <a:pt x="6658" y="18233"/>
                  </a:cubicBezTo>
                  <a:cubicBezTo>
                    <a:pt x="7094" y="16297"/>
                    <a:pt x="7484" y="14348"/>
                    <a:pt x="7819" y="12387"/>
                  </a:cubicBezTo>
                  <a:cubicBezTo>
                    <a:pt x="8046" y="11076"/>
                    <a:pt x="9080" y="9379"/>
                    <a:pt x="7655" y="8541"/>
                  </a:cubicBezTo>
                  <a:cubicBezTo>
                    <a:pt x="6356" y="7790"/>
                    <a:pt x="5252" y="9581"/>
                    <a:pt x="3979" y="9978"/>
                  </a:cubicBezTo>
                  <a:cubicBezTo>
                    <a:pt x="2705" y="10376"/>
                    <a:pt x="1898" y="13005"/>
                    <a:pt x="485" y="11240"/>
                  </a:cubicBezTo>
                  <a:cubicBezTo>
                    <a:pt x="-1098" y="9285"/>
                    <a:pt x="1620" y="8856"/>
                    <a:pt x="2541" y="8087"/>
                  </a:cubicBezTo>
                  <a:cubicBezTo>
                    <a:pt x="5378" y="5665"/>
                    <a:pt x="8248" y="3231"/>
                    <a:pt x="11564" y="1440"/>
                  </a:cubicBezTo>
                  <a:cubicBezTo>
                    <a:pt x="13204" y="558"/>
                    <a:pt x="14976" y="-741"/>
                    <a:pt x="16760" y="532"/>
                  </a:cubicBezTo>
                  <a:cubicBezTo>
                    <a:pt x="18545" y="1806"/>
                    <a:pt x="18166" y="3824"/>
                    <a:pt x="17738" y="5716"/>
                  </a:cubicBezTo>
                  <a:cubicBezTo>
                    <a:pt x="15942" y="13703"/>
                    <a:pt x="14158" y="21677"/>
                    <a:pt x="12384" y="29640"/>
                  </a:cubicBezTo>
                  <a:cubicBezTo>
                    <a:pt x="12184" y="30435"/>
                    <a:pt x="12061" y="31248"/>
                    <a:pt x="12018" y="32067"/>
                  </a:cubicBezTo>
                  <a:cubicBezTo>
                    <a:pt x="11980" y="33650"/>
                    <a:pt x="12649" y="34325"/>
                    <a:pt x="14150" y="33328"/>
                  </a:cubicBezTo>
                  <a:cubicBezTo>
                    <a:pt x="15228" y="32635"/>
                    <a:pt x="16249" y="31847"/>
                    <a:pt x="17353" y="31197"/>
                  </a:cubicBezTo>
                  <a:cubicBezTo>
                    <a:pt x="17984" y="30844"/>
                    <a:pt x="18576" y="29741"/>
                    <a:pt x="19383" y="30806"/>
                  </a:cubicBezTo>
                  <a:cubicBezTo>
                    <a:pt x="20014" y="31645"/>
                    <a:pt x="19957" y="32484"/>
                    <a:pt x="18948" y="33171"/>
                  </a:cubicBezTo>
                  <a:cubicBezTo>
                    <a:pt x="15758" y="35334"/>
                    <a:pt x="12737" y="37787"/>
                    <a:pt x="9408" y="39697"/>
                  </a:cubicBezTo>
                  <a:cubicBezTo>
                    <a:pt x="5227" y="42106"/>
                    <a:pt x="2932" y="40530"/>
                    <a:pt x="3108" y="35744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0" name="Freeform 989">
              <a:extLst>
                <a:ext uri="{FF2B5EF4-FFF2-40B4-BE49-F238E27FC236}">
                  <a16:creationId xmlns:a16="http://schemas.microsoft.com/office/drawing/2014/main" id="{BFC30463-7752-6D62-B32A-E8EFF89367F9}"/>
                </a:ext>
              </a:extLst>
            </p:cNvPr>
            <p:cNvSpPr/>
            <p:nvPr/>
          </p:nvSpPr>
          <p:spPr>
            <a:xfrm>
              <a:off x="10097246" y="3894708"/>
              <a:ext cx="17854" cy="15071"/>
            </a:xfrm>
            <a:custGeom>
              <a:avLst/>
              <a:gdLst>
                <a:gd name="connsiteX0" fmla="*/ 0 w 17854"/>
                <a:gd name="connsiteY0" fmla="*/ 14905 h 15071"/>
                <a:gd name="connsiteX1" fmla="*/ 11104 w 17854"/>
                <a:gd name="connsiteY1" fmla="*/ 1789 h 15071"/>
                <a:gd name="connsiteX2" fmla="*/ 16780 w 17854"/>
                <a:gd name="connsiteY2" fmla="*/ 1310 h 15071"/>
                <a:gd name="connsiteX3" fmla="*/ 15777 w 17854"/>
                <a:gd name="connsiteY3" fmla="*/ 7231 h 15071"/>
                <a:gd name="connsiteX4" fmla="*/ 4641 w 17854"/>
                <a:gd name="connsiteY4" fmla="*/ 14419 h 15071"/>
                <a:gd name="connsiteX5" fmla="*/ 0 w 17854"/>
                <a:gd name="connsiteY5" fmla="*/ 14905 h 1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54" h="15071">
                  <a:moveTo>
                    <a:pt x="0" y="14905"/>
                  </a:moveTo>
                  <a:cubicBezTo>
                    <a:pt x="3910" y="10264"/>
                    <a:pt x="7422" y="5951"/>
                    <a:pt x="11104" y="1789"/>
                  </a:cubicBezTo>
                  <a:cubicBezTo>
                    <a:pt x="12712" y="-34"/>
                    <a:pt x="14749" y="-891"/>
                    <a:pt x="16780" y="1310"/>
                  </a:cubicBezTo>
                  <a:cubicBezTo>
                    <a:pt x="18495" y="3151"/>
                    <a:pt x="18154" y="5610"/>
                    <a:pt x="15777" y="7231"/>
                  </a:cubicBezTo>
                  <a:cubicBezTo>
                    <a:pt x="12132" y="9753"/>
                    <a:pt x="8349" y="12017"/>
                    <a:pt x="4641" y="14419"/>
                  </a:cubicBezTo>
                  <a:cubicBezTo>
                    <a:pt x="3386" y="15251"/>
                    <a:pt x="2018" y="15132"/>
                    <a:pt x="0" y="14905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1" name="Freeform 990">
              <a:extLst>
                <a:ext uri="{FF2B5EF4-FFF2-40B4-BE49-F238E27FC236}">
                  <a16:creationId xmlns:a16="http://schemas.microsoft.com/office/drawing/2014/main" id="{783F6CE8-140C-15A9-AB8B-0FA8F8CFD025}"/>
                </a:ext>
              </a:extLst>
            </p:cNvPr>
            <p:cNvSpPr/>
            <p:nvPr/>
          </p:nvSpPr>
          <p:spPr>
            <a:xfrm>
              <a:off x="9756253" y="3896120"/>
              <a:ext cx="9364" cy="11006"/>
            </a:xfrm>
            <a:custGeom>
              <a:avLst/>
              <a:gdLst>
                <a:gd name="connsiteX0" fmla="*/ 9362 w 9364"/>
                <a:gd name="connsiteY0" fmla="*/ 4350 h 11006"/>
                <a:gd name="connsiteX1" fmla="*/ 4172 w 9364"/>
                <a:gd name="connsiteY1" fmla="*/ 11003 h 11006"/>
                <a:gd name="connsiteX2" fmla="*/ 4 w 9364"/>
                <a:gd name="connsiteY2" fmla="*/ 6368 h 11006"/>
                <a:gd name="connsiteX3" fmla="*/ 5112 w 9364"/>
                <a:gd name="connsiteY3" fmla="*/ 5 h 11006"/>
                <a:gd name="connsiteX4" fmla="*/ 9362 w 9364"/>
                <a:gd name="connsiteY4" fmla="*/ 4350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4" h="11006">
                  <a:moveTo>
                    <a:pt x="9362" y="4350"/>
                  </a:moveTo>
                  <a:cubicBezTo>
                    <a:pt x="9457" y="8077"/>
                    <a:pt x="7035" y="11122"/>
                    <a:pt x="4172" y="11003"/>
                  </a:cubicBezTo>
                  <a:cubicBezTo>
                    <a:pt x="1310" y="10883"/>
                    <a:pt x="99" y="9048"/>
                    <a:pt x="4" y="6368"/>
                  </a:cubicBezTo>
                  <a:cubicBezTo>
                    <a:pt x="-115" y="2881"/>
                    <a:pt x="2262" y="-146"/>
                    <a:pt x="5112" y="5"/>
                  </a:cubicBezTo>
                  <a:cubicBezTo>
                    <a:pt x="7962" y="157"/>
                    <a:pt x="9040" y="2112"/>
                    <a:pt x="9362" y="4350"/>
                  </a:cubicBezTo>
                  <a:close/>
                </a:path>
              </a:pathLst>
            </a:custGeom>
            <a:solidFill>
              <a:srgbClr val="030403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725298DB-1C74-DF60-7438-32613767D27D}"/>
              </a:ext>
            </a:extLst>
          </p:cNvPr>
          <p:cNvGrpSpPr/>
          <p:nvPr userDrawn="1"/>
        </p:nvGrpSpPr>
        <p:grpSpPr>
          <a:xfrm>
            <a:off x="2429037" y="4320701"/>
            <a:ext cx="659832" cy="479623"/>
            <a:chOff x="10429555" y="4488509"/>
            <a:chExt cx="691777" cy="502843"/>
          </a:xfrm>
        </p:grpSpPr>
        <p:sp>
          <p:nvSpPr>
            <p:cNvPr id="895" name="Freeform 894">
              <a:extLst>
                <a:ext uri="{FF2B5EF4-FFF2-40B4-BE49-F238E27FC236}">
                  <a16:creationId xmlns:a16="http://schemas.microsoft.com/office/drawing/2014/main" id="{07C975F8-9700-BA90-8DE9-84492BFBA495}"/>
                </a:ext>
              </a:extLst>
            </p:cNvPr>
            <p:cNvSpPr/>
            <p:nvPr/>
          </p:nvSpPr>
          <p:spPr>
            <a:xfrm>
              <a:off x="10633634" y="4488509"/>
              <a:ext cx="286394" cy="286562"/>
            </a:xfrm>
            <a:custGeom>
              <a:avLst/>
              <a:gdLst>
                <a:gd name="connsiteX0" fmla="*/ 47 w 286394"/>
                <a:gd name="connsiteY0" fmla="*/ 41 h 286562"/>
                <a:gd name="connsiteX1" fmla="*/ 286394 w 286394"/>
                <a:gd name="connsiteY1" fmla="*/ 0 h 286562"/>
                <a:gd name="connsiteX2" fmla="*/ 286317 w 286394"/>
                <a:gd name="connsiteY2" fmla="*/ 286562 h 286562"/>
                <a:gd name="connsiteX3" fmla="*/ 0 w 286394"/>
                <a:gd name="connsiteY3" fmla="*/ 286562 h 286562"/>
                <a:gd name="connsiteX4" fmla="*/ 47 w 286394"/>
                <a:gd name="connsiteY4" fmla="*/ 41 h 28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94" h="286562">
                  <a:moveTo>
                    <a:pt x="47" y="41"/>
                  </a:moveTo>
                  <a:lnTo>
                    <a:pt x="286394" y="0"/>
                  </a:lnTo>
                  <a:lnTo>
                    <a:pt x="286317" y="286562"/>
                  </a:lnTo>
                  <a:lnTo>
                    <a:pt x="0" y="286562"/>
                  </a:lnTo>
                  <a:lnTo>
                    <a:pt x="47" y="41"/>
                  </a:lnTo>
                  <a:close/>
                </a:path>
              </a:pathLst>
            </a:custGeom>
            <a:solidFill>
              <a:srgbClr val="E0E5E1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dirty="0"/>
            </a:p>
          </p:txBody>
        </p:sp>
        <p:sp>
          <p:nvSpPr>
            <p:cNvPr id="896" name="Freeform 895">
              <a:extLst>
                <a:ext uri="{FF2B5EF4-FFF2-40B4-BE49-F238E27FC236}">
                  <a16:creationId xmlns:a16="http://schemas.microsoft.com/office/drawing/2014/main" id="{E5919028-901A-20EB-F05A-A195C1F54BA9}"/>
                </a:ext>
              </a:extLst>
            </p:cNvPr>
            <p:cNvSpPr/>
            <p:nvPr/>
          </p:nvSpPr>
          <p:spPr>
            <a:xfrm>
              <a:off x="10633634" y="4537681"/>
              <a:ext cx="286325" cy="237389"/>
            </a:xfrm>
            <a:custGeom>
              <a:avLst/>
              <a:gdLst>
                <a:gd name="connsiteX0" fmla="*/ 80685 w 286325"/>
                <a:gd name="connsiteY0" fmla="*/ 0 h 237389"/>
                <a:gd name="connsiteX1" fmla="*/ 286312 w 286325"/>
                <a:gd name="connsiteY1" fmla="*/ 181039 h 237389"/>
                <a:gd name="connsiteX2" fmla="*/ 286312 w 286325"/>
                <a:gd name="connsiteY2" fmla="*/ 237390 h 237389"/>
                <a:gd name="connsiteX3" fmla="*/ 0 w 286325"/>
                <a:gd name="connsiteY3" fmla="*/ 237390 h 237389"/>
                <a:gd name="connsiteX4" fmla="*/ 59 w 286325"/>
                <a:gd name="connsiteY4" fmla="*/ 196643 h 23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25" h="237389">
                  <a:moveTo>
                    <a:pt x="80685" y="0"/>
                  </a:moveTo>
                  <a:lnTo>
                    <a:pt x="286312" y="181039"/>
                  </a:lnTo>
                  <a:cubicBezTo>
                    <a:pt x="286365" y="195330"/>
                    <a:pt x="286241" y="214152"/>
                    <a:pt x="286312" y="237390"/>
                  </a:cubicBezTo>
                  <a:lnTo>
                    <a:pt x="0" y="237390"/>
                  </a:lnTo>
                  <a:lnTo>
                    <a:pt x="59" y="196643"/>
                  </a:lnTo>
                  <a:close/>
                </a:path>
              </a:pathLst>
            </a:custGeom>
            <a:solidFill>
              <a:srgbClr val="FFFFFF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7" name="Freeform 896">
              <a:extLst>
                <a:ext uri="{FF2B5EF4-FFF2-40B4-BE49-F238E27FC236}">
                  <a16:creationId xmlns:a16="http://schemas.microsoft.com/office/drawing/2014/main" id="{064C4406-4835-2546-015B-7FF7076C579A}"/>
                </a:ext>
              </a:extLst>
            </p:cNvPr>
            <p:cNvSpPr/>
            <p:nvPr/>
          </p:nvSpPr>
          <p:spPr>
            <a:xfrm>
              <a:off x="10715920" y="4637664"/>
              <a:ext cx="78688" cy="28961"/>
            </a:xfrm>
            <a:custGeom>
              <a:avLst/>
              <a:gdLst>
                <a:gd name="connsiteX0" fmla="*/ 49875 w 78688"/>
                <a:gd name="connsiteY0" fmla="*/ 0 h 28961"/>
                <a:gd name="connsiteX1" fmla="*/ 50549 w 78688"/>
                <a:gd name="connsiteY1" fmla="*/ 1774 h 28961"/>
                <a:gd name="connsiteX2" fmla="*/ 54206 w 78688"/>
                <a:gd name="connsiteY2" fmla="*/ 2182 h 28961"/>
                <a:gd name="connsiteX3" fmla="*/ 54206 w 78688"/>
                <a:gd name="connsiteY3" fmla="*/ 3134 h 28961"/>
                <a:gd name="connsiteX4" fmla="*/ 56226 w 78688"/>
                <a:gd name="connsiteY4" fmla="*/ 2862 h 28961"/>
                <a:gd name="connsiteX5" fmla="*/ 57035 w 78688"/>
                <a:gd name="connsiteY5" fmla="*/ 5310 h 28961"/>
                <a:gd name="connsiteX6" fmla="*/ 58123 w 78688"/>
                <a:gd name="connsiteY6" fmla="*/ 6126 h 28961"/>
                <a:gd name="connsiteX7" fmla="*/ 59204 w 78688"/>
                <a:gd name="connsiteY7" fmla="*/ 5038 h 28961"/>
                <a:gd name="connsiteX8" fmla="*/ 60285 w 78688"/>
                <a:gd name="connsiteY8" fmla="*/ 8160 h 28961"/>
                <a:gd name="connsiteX9" fmla="*/ 65419 w 78688"/>
                <a:gd name="connsiteY9" fmla="*/ 12512 h 28961"/>
                <a:gd name="connsiteX10" fmla="*/ 66500 w 78688"/>
                <a:gd name="connsiteY10" fmla="*/ 12648 h 28961"/>
                <a:gd name="connsiteX11" fmla="*/ 67581 w 78688"/>
                <a:gd name="connsiteY11" fmla="*/ 14422 h 28961"/>
                <a:gd name="connsiteX12" fmla="*/ 69743 w 78688"/>
                <a:gd name="connsiteY12" fmla="*/ 14552 h 28961"/>
                <a:gd name="connsiteX13" fmla="*/ 78015 w 78688"/>
                <a:gd name="connsiteY13" fmla="*/ 23794 h 28961"/>
                <a:gd name="connsiteX14" fmla="*/ 78688 w 78688"/>
                <a:gd name="connsiteY14" fmla="*/ 23930 h 28961"/>
                <a:gd name="connsiteX15" fmla="*/ 78688 w 78688"/>
                <a:gd name="connsiteY15" fmla="*/ 27738 h 28961"/>
                <a:gd name="connsiteX16" fmla="*/ 34898 w 78688"/>
                <a:gd name="connsiteY16" fmla="*/ 28140 h 28961"/>
                <a:gd name="connsiteX17" fmla="*/ 34762 w 78688"/>
                <a:gd name="connsiteY17" fmla="*/ 27738 h 28961"/>
                <a:gd name="connsiteX18" fmla="*/ 32736 w 78688"/>
                <a:gd name="connsiteY18" fmla="*/ 28140 h 28961"/>
                <a:gd name="connsiteX19" fmla="*/ 32600 w 78688"/>
                <a:gd name="connsiteY19" fmla="*/ 27738 h 28961"/>
                <a:gd name="connsiteX20" fmla="*/ 32192 w 78688"/>
                <a:gd name="connsiteY20" fmla="*/ 28826 h 28961"/>
                <a:gd name="connsiteX21" fmla="*/ 25162 w 78688"/>
                <a:gd name="connsiteY21" fmla="*/ 28826 h 28961"/>
                <a:gd name="connsiteX22" fmla="*/ 23945 w 78688"/>
                <a:gd name="connsiteY22" fmla="*/ 28826 h 28961"/>
                <a:gd name="connsiteX23" fmla="*/ 18675 w 78688"/>
                <a:gd name="connsiteY23" fmla="*/ 28826 h 28961"/>
                <a:gd name="connsiteX24" fmla="*/ 18539 w 78688"/>
                <a:gd name="connsiteY24" fmla="*/ 27738 h 28961"/>
                <a:gd name="connsiteX25" fmla="*/ 16513 w 78688"/>
                <a:gd name="connsiteY25" fmla="*/ 28554 h 28961"/>
                <a:gd name="connsiteX26" fmla="*/ 16247 w 78688"/>
                <a:gd name="connsiteY26" fmla="*/ 27738 h 28961"/>
                <a:gd name="connsiteX27" fmla="*/ 15302 w 78688"/>
                <a:gd name="connsiteY27" fmla="*/ 28826 h 28961"/>
                <a:gd name="connsiteX28" fmla="*/ 10428 w 78688"/>
                <a:gd name="connsiteY28" fmla="*/ 28826 h 28961"/>
                <a:gd name="connsiteX29" fmla="*/ 9754 w 78688"/>
                <a:gd name="connsiteY29" fmla="*/ 27738 h 28961"/>
                <a:gd name="connsiteX30" fmla="*/ 8271 w 78688"/>
                <a:gd name="connsiteY30" fmla="*/ 27874 h 28961"/>
                <a:gd name="connsiteX31" fmla="*/ 0 w 78688"/>
                <a:gd name="connsiteY31" fmla="*/ 28140 h 28961"/>
                <a:gd name="connsiteX32" fmla="*/ 0 w 78688"/>
                <a:gd name="connsiteY32" fmla="*/ 23504 h 28961"/>
                <a:gd name="connsiteX33" fmla="*/ 951 w 78688"/>
                <a:gd name="connsiteY33" fmla="*/ 23912 h 28961"/>
                <a:gd name="connsiteX34" fmla="*/ 2162 w 78688"/>
                <a:gd name="connsiteY34" fmla="*/ 17798 h 28961"/>
                <a:gd name="connsiteX35" fmla="*/ 3125 w 78688"/>
                <a:gd name="connsiteY35" fmla="*/ 17798 h 28961"/>
                <a:gd name="connsiteX36" fmla="*/ 5424 w 78688"/>
                <a:gd name="connsiteY36" fmla="*/ 8012 h 28961"/>
                <a:gd name="connsiteX37" fmla="*/ 6375 w 78688"/>
                <a:gd name="connsiteY37" fmla="*/ 8284 h 28961"/>
                <a:gd name="connsiteX38" fmla="*/ 7592 w 78688"/>
                <a:gd name="connsiteY38" fmla="*/ 5026 h 28961"/>
                <a:gd name="connsiteX39" fmla="*/ 8537 w 78688"/>
                <a:gd name="connsiteY39" fmla="*/ 5026 h 28961"/>
                <a:gd name="connsiteX40" fmla="*/ 8673 w 78688"/>
                <a:gd name="connsiteY40" fmla="*/ 3252 h 28961"/>
                <a:gd name="connsiteX41" fmla="*/ 13943 w 78688"/>
                <a:gd name="connsiteY41" fmla="*/ 2164 h 28961"/>
                <a:gd name="connsiteX42" fmla="*/ 14215 w 78688"/>
                <a:gd name="connsiteY42" fmla="*/ 3252 h 28961"/>
                <a:gd name="connsiteX43" fmla="*/ 14752 w 78688"/>
                <a:gd name="connsiteY43" fmla="*/ 1756 h 28961"/>
                <a:gd name="connsiteX44" fmla="*/ 19349 w 78688"/>
                <a:gd name="connsiteY44" fmla="*/ 3252 h 28961"/>
                <a:gd name="connsiteX45" fmla="*/ 26781 w 78688"/>
                <a:gd name="connsiteY45" fmla="*/ 1756 h 28961"/>
                <a:gd name="connsiteX46" fmla="*/ 26917 w 78688"/>
                <a:gd name="connsiteY46" fmla="*/ 2164 h 28961"/>
                <a:gd name="connsiteX47" fmla="*/ 28400 w 78688"/>
                <a:gd name="connsiteY47" fmla="*/ 1076 h 28961"/>
                <a:gd name="connsiteX48" fmla="*/ 29345 w 78688"/>
                <a:gd name="connsiteY48" fmla="*/ 2028 h 28961"/>
                <a:gd name="connsiteX49" fmla="*/ 31779 w 78688"/>
                <a:gd name="connsiteY49" fmla="*/ 3252 h 28961"/>
                <a:gd name="connsiteX50" fmla="*/ 32322 w 78688"/>
                <a:gd name="connsiteY50" fmla="*/ 2164 h 28961"/>
                <a:gd name="connsiteX51" fmla="*/ 40340 w 78688"/>
                <a:gd name="connsiteY51" fmla="*/ 1147 h 28961"/>
                <a:gd name="connsiteX52" fmla="*/ 40529 w 78688"/>
                <a:gd name="connsiteY52" fmla="*/ 2850 h 28961"/>
                <a:gd name="connsiteX53" fmla="*/ 44487 w 78688"/>
                <a:gd name="connsiteY53" fmla="*/ 3252 h 28961"/>
                <a:gd name="connsiteX54" fmla="*/ 45025 w 78688"/>
                <a:gd name="connsiteY54" fmla="*/ 2164 h 28961"/>
                <a:gd name="connsiteX55" fmla="*/ 46242 w 78688"/>
                <a:gd name="connsiteY55" fmla="*/ 3252 h 28961"/>
                <a:gd name="connsiteX56" fmla="*/ 47866 w 78688"/>
                <a:gd name="connsiteY56" fmla="*/ 2028 h 28961"/>
                <a:gd name="connsiteX57" fmla="*/ 47459 w 78688"/>
                <a:gd name="connsiteY57" fmla="*/ 1484 h 28961"/>
                <a:gd name="connsiteX58" fmla="*/ 48404 w 78688"/>
                <a:gd name="connsiteY58" fmla="*/ 674 h 28961"/>
                <a:gd name="connsiteX59" fmla="*/ 48812 w 78688"/>
                <a:gd name="connsiteY59" fmla="*/ 1076 h 2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8688" h="28961">
                  <a:moveTo>
                    <a:pt x="49875" y="0"/>
                  </a:moveTo>
                  <a:lnTo>
                    <a:pt x="50549" y="1774"/>
                  </a:lnTo>
                  <a:cubicBezTo>
                    <a:pt x="51748" y="2052"/>
                    <a:pt x="52975" y="2188"/>
                    <a:pt x="54206" y="2182"/>
                  </a:cubicBezTo>
                  <a:lnTo>
                    <a:pt x="54206" y="3134"/>
                  </a:lnTo>
                  <a:lnTo>
                    <a:pt x="56226" y="2862"/>
                  </a:lnTo>
                  <a:lnTo>
                    <a:pt x="57035" y="5310"/>
                  </a:lnTo>
                  <a:lnTo>
                    <a:pt x="58123" y="6126"/>
                  </a:lnTo>
                  <a:cubicBezTo>
                    <a:pt x="58317" y="6090"/>
                    <a:pt x="58625" y="4458"/>
                    <a:pt x="59204" y="5038"/>
                  </a:cubicBezTo>
                  <a:lnTo>
                    <a:pt x="60285" y="8160"/>
                  </a:lnTo>
                  <a:cubicBezTo>
                    <a:pt x="61295" y="7711"/>
                    <a:pt x="65602" y="11974"/>
                    <a:pt x="65419" y="12512"/>
                  </a:cubicBezTo>
                  <a:lnTo>
                    <a:pt x="66500" y="12648"/>
                  </a:lnTo>
                  <a:lnTo>
                    <a:pt x="67581" y="14422"/>
                  </a:lnTo>
                  <a:lnTo>
                    <a:pt x="69743" y="14552"/>
                  </a:lnTo>
                  <a:cubicBezTo>
                    <a:pt x="69873" y="17733"/>
                    <a:pt x="75823" y="21334"/>
                    <a:pt x="78015" y="23794"/>
                  </a:cubicBezTo>
                  <a:lnTo>
                    <a:pt x="78688" y="23930"/>
                  </a:lnTo>
                  <a:lnTo>
                    <a:pt x="78688" y="27738"/>
                  </a:lnTo>
                  <a:cubicBezTo>
                    <a:pt x="72414" y="27046"/>
                    <a:pt x="41007" y="26857"/>
                    <a:pt x="34898" y="28140"/>
                  </a:cubicBezTo>
                  <a:lnTo>
                    <a:pt x="34762" y="27738"/>
                  </a:lnTo>
                  <a:lnTo>
                    <a:pt x="32736" y="28140"/>
                  </a:lnTo>
                  <a:lnTo>
                    <a:pt x="32600" y="27738"/>
                  </a:lnTo>
                  <a:lnTo>
                    <a:pt x="32192" y="28826"/>
                  </a:lnTo>
                  <a:lnTo>
                    <a:pt x="25162" y="28826"/>
                  </a:lnTo>
                  <a:cubicBezTo>
                    <a:pt x="25753" y="27679"/>
                    <a:pt x="23301" y="27951"/>
                    <a:pt x="23945" y="28826"/>
                  </a:cubicBezTo>
                  <a:cubicBezTo>
                    <a:pt x="22468" y="28016"/>
                    <a:pt x="20241" y="28471"/>
                    <a:pt x="18675" y="28826"/>
                  </a:cubicBezTo>
                  <a:lnTo>
                    <a:pt x="18539" y="27738"/>
                  </a:lnTo>
                  <a:lnTo>
                    <a:pt x="16513" y="28554"/>
                  </a:lnTo>
                  <a:lnTo>
                    <a:pt x="16247" y="27738"/>
                  </a:lnTo>
                  <a:lnTo>
                    <a:pt x="15302" y="28826"/>
                  </a:lnTo>
                  <a:lnTo>
                    <a:pt x="10428" y="28826"/>
                  </a:lnTo>
                  <a:lnTo>
                    <a:pt x="9754" y="27738"/>
                  </a:lnTo>
                  <a:cubicBezTo>
                    <a:pt x="9459" y="27738"/>
                    <a:pt x="8041" y="30399"/>
                    <a:pt x="8271" y="27874"/>
                  </a:cubicBezTo>
                  <a:cubicBezTo>
                    <a:pt x="5548" y="28359"/>
                    <a:pt x="2771" y="28241"/>
                    <a:pt x="0" y="28140"/>
                  </a:cubicBezTo>
                  <a:lnTo>
                    <a:pt x="0" y="23504"/>
                  </a:lnTo>
                  <a:lnTo>
                    <a:pt x="951" y="23912"/>
                  </a:lnTo>
                  <a:cubicBezTo>
                    <a:pt x="2066" y="22082"/>
                    <a:pt x="2496" y="19916"/>
                    <a:pt x="2162" y="17798"/>
                  </a:cubicBezTo>
                  <a:lnTo>
                    <a:pt x="3125" y="17798"/>
                  </a:lnTo>
                  <a:cubicBezTo>
                    <a:pt x="4307" y="14729"/>
                    <a:pt x="5713" y="11371"/>
                    <a:pt x="5424" y="8012"/>
                  </a:cubicBezTo>
                  <a:lnTo>
                    <a:pt x="6375" y="8284"/>
                  </a:lnTo>
                  <a:cubicBezTo>
                    <a:pt x="7273" y="7533"/>
                    <a:pt x="8058" y="6215"/>
                    <a:pt x="7592" y="5026"/>
                  </a:cubicBezTo>
                  <a:lnTo>
                    <a:pt x="8537" y="5026"/>
                  </a:lnTo>
                  <a:lnTo>
                    <a:pt x="8673" y="3252"/>
                  </a:lnTo>
                  <a:cubicBezTo>
                    <a:pt x="10114" y="2413"/>
                    <a:pt x="12265" y="1821"/>
                    <a:pt x="13943" y="2164"/>
                  </a:cubicBezTo>
                  <a:lnTo>
                    <a:pt x="14215" y="3252"/>
                  </a:lnTo>
                  <a:lnTo>
                    <a:pt x="14752" y="1756"/>
                  </a:lnTo>
                  <a:cubicBezTo>
                    <a:pt x="16619" y="1892"/>
                    <a:pt x="18197" y="3784"/>
                    <a:pt x="19349" y="3252"/>
                  </a:cubicBezTo>
                  <a:cubicBezTo>
                    <a:pt x="19260" y="1478"/>
                    <a:pt x="25564" y="1685"/>
                    <a:pt x="26781" y="1756"/>
                  </a:cubicBezTo>
                  <a:lnTo>
                    <a:pt x="26917" y="2164"/>
                  </a:lnTo>
                  <a:lnTo>
                    <a:pt x="28400" y="1076"/>
                  </a:lnTo>
                  <a:cubicBezTo>
                    <a:pt x="28937" y="544"/>
                    <a:pt x="30763" y="2064"/>
                    <a:pt x="29345" y="2028"/>
                  </a:cubicBezTo>
                  <a:lnTo>
                    <a:pt x="31779" y="3252"/>
                  </a:lnTo>
                  <a:lnTo>
                    <a:pt x="32322" y="2164"/>
                  </a:lnTo>
                  <a:cubicBezTo>
                    <a:pt x="34999" y="337"/>
                    <a:pt x="37214" y="1863"/>
                    <a:pt x="40340" y="1147"/>
                  </a:cubicBezTo>
                  <a:lnTo>
                    <a:pt x="40529" y="2850"/>
                  </a:lnTo>
                  <a:lnTo>
                    <a:pt x="44487" y="3252"/>
                  </a:lnTo>
                  <a:lnTo>
                    <a:pt x="45025" y="2164"/>
                  </a:lnTo>
                  <a:lnTo>
                    <a:pt x="46242" y="3252"/>
                  </a:lnTo>
                  <a:lnTo>
                    <a:pt x="47866" y="2028"/>
                  </a:lnTo>
                  <a:lnTo>
                    <a:pt x="47459" y="1484"/>
                  </a:lnTo>
                  <a:lnTo>
                    <a:pt x="48404" y="674"/>
                  </a:lnTo>
                  <a:lnTo>
                    <a:pt x="48812" y="1076"/>
                  </a:lnTo>
                  <a:close/>
                </a:path>
              </a:pathLst>
            </a:custGeom>
            <a:solidFill>
              <a:srgbClr val="FFD239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626666F8-723F-EF4A-42D3-41C8E28CBEE4}"/>
                </a:ext>
              </a:extLst>
            </p:cNvPr>
            <p:cNvSpPr/>
            <p:nvPr/>
          </p:nvSpPr>
          <p:spPr>
            <a:xfrm>
              <a:off x="10694327" y="4686952"/>
              <a:ext cx="157009" cy="31555"/>
            </a:xfrm>
            <a:custGeom>
              <a:avLst/>
              <a:gdLst>
                <a:gd name="connsiteX0" fmla="*/ 138459 w 157009"/>
                <a:gd name="connsiteY0" fmla="*/ 7223 h 31555"/>
                <a:gd name="connsiteX1" fmla="*/ 139050 w 157009"/>
                <a:gd name="connsiteY1" fmla="*/ 8477 h 31555"/>
                <a:gd name="connsiteX2" fmla="*/ 140308 w 157009"/>
                <a:gd name="connsiteY2" fmla="*/ 9068 h 31555"/>
                <a:gd name="connsiteX3" fmla="*/ 140982 w 157009"/>
                <a:gd name="connsiteY3" fmla="*/ 9559 h 31555"/>
                <a:gd name="connsiteX4" fmla="*/ 141431 w 157009"/>
                <a:gd name="connsiteY4" fmla="*/ 10292 h 31555"/>
                <a:gd name="connsiteX5" fmla="*/ 142228 w 157009"/>
                <a:gd name="connsiteY5" fmla="*/ 11173 h 31555"/>
                <a:gd name="connsiteX6" fmla="*/ 143847 w 157009"/>
                <a:gd name="connsiteY6" fmla="*/ 11132 h 31555"/>
                <a:gd name="connsiteX7" fmla="*/ 144060 w 157009"/>
                <a:gd name="connsiteY7" fmla="*/ 12060 h 31555"/>
                <a:gd name="connsiteX8" fmla="*/ 145472 w 157009"/>
                <a:gd name="connsiteY8" fmla="*/ 13958 h 31555"/>
                <a:gd name="connsiteX9" fmla="*/ 147244 w 157009"/>
                <a:gd name="connsiteY9" fmla="*/ 16010 h 31555"/>
                <a:gd name="connsiteX10" fmla="*/ 147953 w 157009"/>
                <a:gd name="connsiteY10" fmla="*/ 15732 h 31555"/>
                <a:gd name="connsiteX11" fmla="*/ 148544 w 157009"/>
                <a:gd name="connsiteY11" fmla="*/ 15300 h 31555"/>
                <a:gd name="connsiteX12" fmla="*/ 150694 w 157009"/>
                <a:gd name="connsiteY12" fmla="*/ 17163 h 31555"/>
                <a:gd name="connsiteX13" fmla="*/ 151959 w 157009"/>
                <a:gd name="connsiteY13" fmla="*/ 18795 h 31555"/>
                <a:gd name="connsiteX14" fmla="*/ 153772 w 157009"/>
                <a:gd name="connsiteY14" fmla="*/ 19835 h 31555"/>
                <a:gd name="connsiteX15" fmla="*/ 152998 w 157009"/>
                <a:gd name="connsiteY15" fmla="*/ 20687 h 31555"/>
                <a:gd name="connsiteX16" fmla="*/ 154570 w 157009"/>
                <a:gd name="connsiteY16" fmla="*/ 21663 h 31555"/>
                <a:gd name="connsiteX17" fmla="*/ 156809 w 157009"/>
                <a:gd name="connsiteY17" fmla="*/ 23218 h 31555"/>
                <a:gd name="connsiteX18" fmla="*/ 156673 w 157009"/>
                <a:gd name="connsiteY18" fmla="*/ 24814 h 31555"/>
                <a:gd name="connsiteX19" fmla="*/ 156537 w 157009"/>
                <a:gd name="connsiteY19" fmla="*/ 26316 h 31555"/>
                <a:gd name="connsiteX20" fmla="*/ 156053 w 157009"/>
                <a:gd name="connsiteY20" fmla="*/ 29273 h 31555"/>
                <a:gd name="connsiteX21" fmla="*/ 156809 w 157009"/>
                <a:gd name="connsiteY21" fmla="*/ 31555 h 31555"/>
                <a:gd name="connsiteX22" fmla="*/ 152975 w 157009"/>
                <a:gd name="connsiteY22" fmla="*/ 30331 h 31555"/>
                <a:gd name="connsiteX23" fmla="*/ 150812 w 157009"/>
                <a:gd name="connsiteY23" fmla="*/ 28936 h 31555"/>
                <a:gd name="connsiteX24" fmla="*/ 149300 w 157009"/>
                <a:gd name="connsiteY24" fmla="*/ 28486 h 31555"/>
                <a:gd name="connsiteX25" fmla="*/ 148118 w 157009"/>
                <a:gd name="connsiteY25" fmla="*/ 29486 h 31555"/>
                <a:gd name="connsiteX26" fmla="*/ 143770 w 157009"/>
                <a:gd name="connsiteY26" fmla="*/ 29361 h 31555"/>
                <a:gd name="connsiteX27" fmla="*/ 140042 w 157009"/>
                <a:gd name="connsiteY27" fmla="*/ 29953 h 31555"/>
                <a:gd name="connsiteX28" fmla="*/ 137047 w 157009"/>
                <a:gd name="connsiteY28" fmla="*/ 29562 h 31555"/>
                <a:gd name="connsiteX29" fmla="*/ 134961 w 157009"/>
                <a:gd name="connsiteY29" fmla="*/ 28492 h 31555"/>
                <a:gd name="connsiteX30" fmla="*/ 133065 w 157009"/>
                <a:gd name="connsiteY30" fmla="*/ 29491 h 31555"/>
                <a:gd name="connsiteX31" fmla="*/ 130808 w 157009"/>
                <a:gd name="connsiteY31" fmla="*/ 30183 h 31555"/>
                <a:gd name="connsiteX32" fmla="*/ 130808 w 157009"/>
                <a:gd name="connsiteY32" fmla="*/ 30597 h 31555"/>
                <a:gd name="connsiteX33" fmla="*/ 127966 w 157009"/>
                <a:gd name="connsiteY33" fmla="*/ 29663 h 31555"/>
                <a:gd name="connsiteX34" fmla="*/ 125940 w 157009"/>
                <a:gd name="connsiteY34" fmla="*/ 30142 h 31555"/>
                <a:gd name="connsiteX35" fmla="*/ 125060 w 157009"/>
                <a:gd name="connsiteY35" fmla="*/ 29302 h 31555"/>
                <a:gd name="connsiteX36" fmla="*/ 123234 w 157009"/>
                <a:gd name="connsiteY36" fmla="*/ 29101 h 31555"/>
                <a:gd name="connsiteX37" fmla="*/ 121243 w 157009"/>
                <a:gd name="connsiteY37" fmla="*/ 29491 h 31555"/>
                <a:gd name="connsiteX38" fmla="*/ 120617 w 157009"/>
                <a:gd name="connsiteY38" fmla="*/ 28664 h 31555"/>
                <a:gd name="connsiteX39" fmla="*/ 117161 w 157009"/>
                <a:gd name="connsiteY39" fmla="*/ 29491 h 31555"/>
                <a:gd name="connsiteX40" fmla="*/ 115896 w 157009"/>
                <a:gd name="connsiteY40" fmla="*/ 29491 h 31555"/>
                <a:gd name="connsiteX41" fmla="*/ 115010 w 157009"/>
                <a:gd name="connsiteY41" fmla="*/ 29302 h 31555"/>
                <a:gd name="connsiteX42" fmla="*/ 114171 w 157009"/>
                <a:gd name="connsiteY42" fmla="*/ 28545 h 31555"/>
                <a:gd name="connsiteX43" fmla="*/ 113693 w 157009"/>
                <a:gd name="connsiteY43" fmla="*/ 29663 h 31555"/>
                <a:gd name="connsiteX44" fmla="*/ 108411 w 157009"/>
                <a:gd name="connsiteY44" fmla="*/ 30100 h 31555"/>
                <a:gd name="connsiteX45" fmla="*/ 106261 w 157009"/>
                <a:gd name="connsiteY45" fmla="*/ 29704 h 31555"/>
                <a:gd name="connsiteX46" fmla="*/ 104547 w 157009"/>
                <a:gd name="connsiteY46" fmla="*/ 29184 h 31555"/>
                <a:gd name="connsiteX47" fmla="*/ 103311 w 157009"/>
                <a:gd name="connsiteY47" fmla="*/ 29037 h 31555"/>
                <a:gd name="connsiteX48" fmla="*/ 103277 w 157009"/>
                <a:gd name="connsiteY48" fmla="*/ 29066 h 31555"/>
                <a:gd name="connsiteX49" fmla="*/ 100855 w 157009"/>
                <a:gd name="connsiteY49" fmla="*/ 29385 h 31555"/>
                <a:gd name="connsiteX50" fmla="*/ 98663 w 157009"/>
                <a:gd name="connsiteY50" fmla="*/ 30024 h 31555"/>
                <a:gd name="connsiteX51" fmla="*/ 96300 w 157009"/>
                <a:gd name="connsiteY51" fmla="*/ 28900 h 31555"/>
                <a:gd name="connsiteX52" fmla="*/ 94321 w 157009"/>
                <a:gd name="connsiteY52" fmla="*/ 29143 h 31555"/>
                <a:gd name="connsiteX53" fmla="*/ 92548 w 157009"/>
                <a:gd name="connsiteY53" fmla="*/ 28451 h 31555"/>
                <a:gd name="connsiteX54" fmla="*/ 89003 w 157009"/>
                <a:gd name="connsiteY54" fmla="*/ 29491 h 31555"/>
                <a:gd name="connsiteX55" fmla="*/ 74275 w 157009"/>
                <a:gd name="connsiteY55" fmla="*/ 29521 h 31555"/>
                <a:gd name="connsiteX56" fmla="*/ 74015 w 157009"/>
                <a:gd name="connsiteY56" fmla="*/ 29491 h 31555"/>
                <a:gd name="connsiteX57" fmla="*/ 73601 w 157009"/>
                <a:gd name="connsiteY57" fmla="*/ 29491 h 31555"/>
                <a:gd name="connsiteX58" fmla="*/ 73601 w 157009"/>
                <a:gd name="connsiteY58" fmla="*/ 29001 h 31555"/>
                <a:gd name="connsiteX59" fmla="*/ 72768 w 157009"/>
                <a:gd name="connsiteY59" fmla="*/ 29491 h 31555"/>
                <a:gd name="connsiteX60" fmla="*/ 59948 w 157009"/>
                <a:gd name="connsiteY60" fmla="*/ 28687 h 31555"/>
                <a:gd name="connsiteX61" fmla="*/ 57331 w 157009"/>
                <a:gd name="connsiteY61" fmla="*/ 29480 h 31555"/>
                <a:gd name="connsiteX62" fmla="*/ 55688 w 157009"/>
                <a:gd name="connsiteY62" fmla="*/ 28705 h 31555"/>
                <a:gd name="connsiteX63" fmla="*/ 55316 w 157009"/>
                <a:gd name="connsiteY63" fmla="*/ 29491 h 31555"/>
                <a:gd name="connsiteX64" fmla="*/ 51488 w 157009"/>
                <a:gd name="connsiteY64" fmla="*/ 29202 h 31555"/>
                <a:gd name="connsiteX65" fmla="*/ 50779 w 157009"/>
                <a:gd name="connsiteY65" fmla="*/ 28297 h 31555"/>
                <a:gd name="connsiteX66" fmla="*/ 50253 w 157009"/>
                <a:gd name="connsiteY66" fmla="*/ 29083 h 31555"/>
                <a:gd name="connsiteX67" fmla="*/ 47660 w 157009"/>
                <a:gd name="connsiteY67" fmla="*/ 29438 h 31555"/>
                <a:gd name="connsiteX68" fmla="*/ 44676 w 157009"/>
                <a:gd name="connsiteY68" fmla="*/ 30030 h 31555"/>
                <a:gd name="connsiteX69" fmla="*/ 44451 w 157009"/>
                <a:gd name="connsiteY69" fmla="*/ 29657 h 31555"/>
                <a:gd name="connsiteX70" fmla="*/ 44156 w 157009"/>
                <a:gd name="connsiteY70" fmla="*/ 29148 h 31555"/>
                <a:gd name="connsiteX71" fmla="*/ 43943 w 157009"/>
                <a:gd name="connsiteY71" fmla="*/ 28823 h 31555"/>
                <a:gd name="connsiteX72" fmla="*/ 42443 w 157009"/>
                <a:gd name="connsiteY72" fmla="*/ 29456 h 31555"/>
                <a:gd name="connsiteX73" fmla="*/ 42124 w 157009"/>
                <a:gd name="connsiteY73" fmla="*/ 28941 h 31555"/>
                <a:gd name="connsiteX74" fmla="*/ 41710 w 157009"/>
                <a:gd name="connsiteY74" fmla="*/ 28498 h 31555"/>
                <a:gd name="connsiteX75" fmla="*/ 41173 w 157009"/>
                <a:gd name="connsiteY75" fmla="*/ 29456 h 31555"/>
                <a:gd name="connsiteX76" fmla="*/ 34674 w 157009"/>
                <a:gd name="connsiteY76" fmla="*/ 29456 h 31555"/>
                <a:gd name="connsiteX77" fmla="*/ 31897 w 157009"/>
                <a:gd name="connsiteY77" fmla="*/ 29787 h 31555"/>
                <a:gd name="connsiteX78" fmla="*/ 31141 w 157009"/>
                <a:gd name="connsiteY78" fmla="*/ 28604 h 31555"/>
                <a:gd name="connsiteX79" fmla="*/ 29717 w 157009"/>
                <a:gd name="connsiteY79" fmla="*/ 29899 h 31555"/>
                <a:gd name="connsiteX80" fmla="*/ 27543 w 157009"/>
                <a:gd name="connsiteY80" fmla="*/ 29450 h 31555"/>
                <a:gd name="connsiteX81" fmla="*/ 26273 w 157009"/>
                <a:gd name="connsiteY81" fmla="*/ 28693 h 31555"/>
                <a:gd name="connsiteX82" fmla="*/ 23082 w 157009"/>
                <a:gd name="connsiteY82" fmla="*/ 29598 h 31555"/>
                <a:gd name="connsiteX83" fmla="*/ 19538 w 157009"/>
                <a:gd name="connsiteY83" fmla="*/ 29279 h 31555"/>
                <a:gd name="connsiteX84" fmla="*/ 15544 w 157009"/>
                <a:gd name="connsiteY84" fmla="*/ 30030 h 31555"/>
                <a:gd name="connsiteX85" fmla="*/ 9323 w 157009"/>
                <a:gd name="connsiteY85" fmla="*/ 28876 h 31555"/>
                <a:gd name="connsiteX86" fmla="*/ 7940 w 157009"/>
                <a:gd name="connsiteY86" fmla="*/ 29468 h 31555"/>
                <a:gd name="connsiteX87" fmla="*/ 5743 w 157009"/>
                <a:gd name="connsiteY87" fmla="*/ 28752 h 31555"/>
                <a:gd name="connsiteX88" fmla="*/ 3722 w 157009"/>
                <a:gd name="connsiteY88" fmla="*/ 28924 h 31555"/>
                <a:gd name="connsiteX89" fmla="*/ 2735 w 157009"/>
                <a:gd name="connsiteY89" fmla="*/ 28687 h 31555"/>
                <a:gd name="connsiteX90" fmla="*/ 0 w 157009"/>
                <a:gd name="connsiteY90" fmla="*/ 28652 h 31555"/>
                <a:gd name="connsiteX91" fmla="*/ 1140 w 157009"/>
                <a:gd name="connsiteY91" fmla="*/ 25890 h 31555"/>
                <a:gd name="connsiteX92" fmla="*/ 1501 w 157009"/>
                <a:gd name="connsiteY92" fmla="*/ 23277 h 31555"/>
                <a:gd name="connsiteX93" fmla="*/ 1938 w 157009"/>
                <a:gd name="connsiteY93" fmla="*/ 21503 h 31555"/>
                <a:gd name="connsiteX94" fmla="*/ 2694 w 157009"/>
                <a:gd name="connsiteY94" fmla="*/ 20705 h 31555"/>
                <a:gd name="connsiteX95" fmla="*/ 2765 w 157009"/>
                <a:gd name="connsiteY95" fmla="*/ 18594 h 31555"/>
                <a:gd name="connsiteX96" fmla="*/ 3474 w 157009"/>
                <a:gd name="connsiteY96" fmla="*/ 14880 h 31555"/>
                <a:gd name="connsiteX97" fmla="*/ 6239 w 157009"/>
                <a:gd name="connsiteY97" fmla="*/ 13390 h 31555"/>
                <a:gd name="connsiteX98" fmla="*/ 6138 w 157009"/>
                <a:gd name="connsiteY98" fmla="*/ 13012 h 31555"/>
                <a:gd name="connsiteX99" fmla="*/ 5973 w 157009"/>
                <a:gd name="connsiteY99" fmla="*/ 12308 h 31555"/>
                <a:gd name="connsiteX100" fmla="*/ 5914 w 157009"/>
                <a:gd name="connsiteY100" fmla="*/ 11717 h 31555"/>
                <a:gd name="connsiteX101" fmla="*/ 5914 w 157009"/>
                <a:gd name="connsiteY101" fmla="*/ 11238 h 31555"/>
                <a:gd name="connsiteX102" fmla="*/ 6286 w 157009"/>
                <a:gd name="connsiteY102" fmla="*/ 10865 h 31555"/>
                <a:gd name="connsiteX103" fmla="*/ 10930 w 157009"/>
                <a:gd name="connsiteY103" fmla="*/ 2339 h 31555"/>
                <a:gd name="connsiteX104" fmla="*/ 13293 w 157009"/>
                <a:gd name="connsiteY104" fmla="*/ 1748 h 31555"/>
                <a:gd name="connsiteX105" fmla="*/ 17109 w 157009"/>
                <a:gd name="connsiteY105" fmla="*/ 1748 h 31555"/>
                <a:gd name="connsiteX106" fmla="*/ 19916 w 157009"/>
                <a:gd name="connsiteY106" fmla="*/ 2635 h 31555"/>
                <a:gd name="connsiteX107" fmla="*/ 21883 w 157009"/>
                <a:gd name="connsiteY107" fmla="*/ 1671 h 31555"/>
                <a:gd name="connsiteX108" fmla="*/ 23147 w 157009"/>
                <a:gd name="connsiteY108" fmla="*/ 2221 h 31555"/>
                <a:gd name="connsiteX109" fmla="*/ 28075 w 157009"/>
                <a:gd name="connsiteY109" fmla="*/ 2357 h 31555"/>
                <a:gd name="connsiteX110" fmla="*/ 28447 w 157009"/>
                <a:gd name="connsiteY110" fmla="*/ 1700 h 31555"/>
                <a:gd name="connsiteX111" fmla="*/ 33545 w 157009"/>
                <a:gd name="connsiteY111" fmla="*/ 1949 h 31555"/>
                <a:gd name="connsiteX112" fmla="*/ 36417 w 157009"/>
                <a:gd name="connsiteY112" fmla="*/ 2540 h 31555"/>
                <a:gd name="connsiteX113" fmla="*/ 39790 w 157009"/>
                <a:gd name="connsiteY113" fmla="*/ 2676 h 31555"/>
                <a:gd name="connsiteX114" fmla="*/ 42153 w 157009"/>
                <a:gd name="connsiteY114" fmla="*/ 3267 h 31555"/>
                <a:gd name="connsiteX115" fmla="*/ 45734 w 157009"/>
                <a:gd name="connsiteY115" fmla="*/ 3066 h 31555"/>
                <a:gd name="connsiteX116" fmla="*/ 50596 w 157009"/>
                <a:gd name="connsiteY116" fmla="*/ 2232 h 31555"/>
                <a:gd name="connsiteX117" fmla="*/ 51901 w 157009"/>
                <a:gd name="connsiteY117" fmla="*/ 1736 h 31555"/>
                <a:gd name="connsiteX118" fmla="*/ 53621 w 157009"/>
                <a:gd name="connsiteY118" fmla="*/ 2191 h 31555"/>
                <a:gd name="connsiteX119" fmla="*/ 60710 w 157009"/>
                <a:gd name="connsiteY119" fmla="*/ 1706 h 31555"/>
                <a:gd name="connsiteX120" fmla="*/ 67073 w 157009"/>
                <a:gd name="connsiteY120" fmla="*/ 1753 h 31555"/>
                <a:gd name="connsiteX121" fmla="*/ 69064 w 157009"/>
                <a:gd name="connsiteY121" fmla="*/ 2451 h 31555"/>
                <a:gd name="connsiteX122" fmla="*/ 71811 w 157009"/>
                <a:gd name="connsiteY122" fmla="*/ 1931 h 31555"/>
                <a:gd name="connsiteX123" fmla="*/ 74629 w 157009"/>
                <a:gd name="connsiteY123" fmla="*/ 2351 h 31555"/>
                <a:gd name="connsiteX124" fmla="*/ 76018 w 157009"/>
                <a:gd name="connsiteY124" fmla="*/ 1552 h 31555"/>
                <a:gd name="connsiteX125" fmla="*/ 80313 w 157009"/>
                <a:gd name="connsiteY125" fmla="*/ 2315 h 31555"/>
                <a:gd name="connsiteX126" fmla="*/ 81689 w 157009"/>
                <a:gd name="connsiteY126" fmla="*/ 1552 h 31555"/>
                <a:gd name="connsiteX127" fmla="*/ 83692 w 157009"/>
                <a:gd name="connsiteY127" fmla="*/ 2315 h 31555"/>
                <a:gd name="connsiteX128" fmla="*/ 87450 w 157009"/>
                <a:gd name="connsiteY128" fmla="*/ 1351 h 31555"/>
                <a:gd name="connsiteX129" fmla="*/ 88897 w 157009"/>
                <a:gd name="connsiteY129" fmla="*/ 2179 h 31555"/>
                <a:gd name="connsiteX130" fmla="*/ 94214 w 157009"/>
                <a:gd name="connsiteY130" fmla="*/ 1405 h 31555"/>
                <a:gd name="connsiteX131" fmla="*/ 95987 w 157009"/>
                <a:gd name="connsiteY131" fmla="*/ 1677 h 31555"/>
                <a:gd name="connsiteX132" fmla="*/ 97889 w 157009"/>
                <a:gd name="connsiteY132" fmla="*/ 1937 h 31555"/>
                <a:gd name="connsiteX133" fmla="*/ 103797 w 157009"/>
                <a:gd name="connsiteY133" fmla="*/ 1215 h 31555"/>
                <a:gd name="connsiteX134" fmla="*/ 104175 w 157009"/>
                <a:gd name="connsiteY134" fmla="*/ 1807 h 31555"/>
                <a:gd name="connsiteX135" fmla="*/ 105067 w 157009"/>
                <a:gd name="connsiteY135" fmla="*/ 1215 h 31555"/>
                <a:gd name="connsiteX136" fmla="*/ 109144 w 157009"/>
                <a:gd name="connsiteY136" fmla="*/ 1215 h 31555"/>
                <a:gd name="connsiteX137" fmla="*/ 111920 w 157009"/>
                <a:gd name="connsiteY137" fmla="*/ 955 h 31555"/>
                <a:gd name="connsiteX138" fmla="*/ 113356 w 157009"/>
                <a:gd name="connsiteY138" fmla="*/ 441 h 31555"/>
                <a:gd name="connsiteX139" fmla="*/ 114774 w 157009"/>
                <a:gd name="connsiteY139" fmla="*/ 801 h 31555"/>
                <a:gd name="connsiteX140" fmla="*/ 118171 w 157009"/>
                <a:gd name="connsiteY140" fmla="*/ 583 h 31555"/>
                <a:gd name="connsiteX141" fmla="*/ 128215 w 157009"/>
                <a:gd name="connsiteY141" fmla="*/ 56 h 31555"/>
                <a:gd name="connsiteX142" fmla="*/ 128994 w 157009"/>
                <a:gd name="connsiteY142" fmla="*/ 1718 h 31555"/>
                <a:gd name="connsiteX143" fmla="*/ 130938 w 157009"/>
                <a:gd name="connsiteY143" fmla="*/ 2221 h 31555"/>
                <a:gd name="connsiteX144" fmla="*/ 131919 w 157009"/>
                <a:gd name="connsiteY144" fmla="*/ 3066 h 31555"/>
                <a:gd name="connsiteX145" fmla="*/ 133035 w 157009"/>
                <a:gd name="connsiteY145" fmla="*/ 3817 h 31555"/>
                <a:gd name="connsiteX146" fmla="*/ 134282 w 157009"/>
                <a:gd name="connsiteY146" fmla="*/ 4846 h 31555"/>
                <a:gd name="connsiteX147" fmla="*/ 136828 w 157009"/>
                <a:gd name="connsiteY147" fmla="*/ 5768 h 31555"/>
                <a:gd name="connsiteX148" fmla="*/ 138010 w 157009"/>
                <a:gd name="connsiteY148" fmla="*/ 6537 h 31555"/>
                <a:gd name="connsiteX149" fmla="*/ 138459 w 157009"/>
                <a:gd name="connsiteY149" fmla="*/ 7223 h 3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57009" h="31555">
                  <a:moveTo>
                    <a:pt x="138459" y="7223"/>
                  </a:moveTo>
                  <a:cubicBezTo>
                    <a:pt x="138459" y="7223"/>
                    <a:pt x="138146" y="8506"/>
                    <a:pt x="139050" y="8477"/>
                  </a:cubicBezTo>
                  <a:cubicBezTo>
                    <a:pt x="139511" y="8477"/>
                    <a:pt x="139688" y="9239"/>
                    <a:pt x="140308" y="9068"/>
                  </a:cubicBezTo>
                  <a:cubicBezTo>
                    <a:pt x="141236" y="8814"/>
                    <a:pt x="140982" y="9559"/>
                    <a:pt x="140982" y="9559"/>
                  </a:cubicBezTo>
                  <a:cubicBezTo>
                    <a:pt x="140982" y="9559"/>
                    <a:pt x="141880" y="9712"/>
                    <a:pt x="141431" y="10292"/>
                  </a:cubicBezTo>
                  <a:cubicBezTo>
                    <a:pt x="141123" y="10682"/>
                    <a:pt x="142228" y="11173"/>
                    <a:pt x="142228" y="11173"/>
                  </a:cubicBezTo>
                  <a:lnTo>
                    <a:pt x="143847" y="11132"/>
                  </a:lnTo>
                  <a:lnTo>
                    <a:pt x="144060" y="12060"/>
                  </a:lnTo>
                  <a:cubicBezTo>
                    <a:pt x="144669" y="12576"/>
                    <a:pt x="145152" y="13225"/>
                    <a:pt x="145472" y="13958"/>
                  </a:cubicBezTo>
                  <a:cubicBezTo>
                    <a:pt x="145889" y="14775"/>
                    <a:pt x="146497" y="15479"/>
                    <a:pt x="147244" y="16010"/>
                  </a:cubicBezTo>
                  <a:cubicBezTo>
                    <a:pt x="147244" y="16010"/>
                    <a:pt x="147528" y="16276"/>
                    <a:pt x="147953" y="15732"/>
                  </a:cubicBezTo>
                  <a:cubicBezTo>
                    <a:pt x="148378" y="15188"/>
                    <a:pt x="148544" y="15300"/>
                    <a:pt x="148544" y="15300"/>
                  </a:cubicBezTo>
                  <a:cubicBezTo>
                    <a:pt x="149151" y="16038"/>
                    <a:pt x="149878" y="16667"/>
                    <a:pt x="150694" y="17163"/>
                  </a:cubicBezTo>
                  <a:cubicBezTo>
                    <a:pt x="151155" y="17470"/>
                    <a:pt x="150694" y="18428"/>
                    <a:pt x="151959" y="18795"/>
                  </a:cubicBezTo>
                  <a:cubicBezTo>
                    <a:pt x="152605" y="19063"/>
                    <a:pt x="153214" y="19413"/>
                    <a:pt x="153772" y="19835"/>
                  </a:cubicBezTo>
                  <a:lnTo>
                    <a:pt x="152998" y="20687"/>
                  </a:lnTo>
                  <a:cubicBezTo>
                    <a:pt x="153258" y="21077"/>
                    <a:pt x="154511" y="21190"/>
                    <a:pt x="154570" y="21663"/>
                  </a:cubicBezTo>
                  <a:cubicBezTo>
                    <a:pt x="154919" y="24365"/>
                    <a:pt x="156809" y="23218"/>
                    <a:pt x="156809" y="23218"/>
                  </a:cubicBezTo>
                  <a:cubicBezTo>
                    <a:pt x="156809" y="23218"/>
                    <a:pt x="157341" y="23762"/>
                    <a:pt x="156673" y="24814"/>
                  </a:cubicBezTo>
                  <a:cubicBezTo>
                    <a:pt x="156006" y="25867"/>
                    <a:pt x="156537" y="26316"/>
                    <a:pt x="156537" y="26316"/>
                  </a:cubicBezTo>
                  <a:cubicBezTo>
                    <a:pt x="156150" y="27251"/>
                    <a:pt x="155984" y="28263"/>
                    <a:pt x="156053" y="29273"/>
                  </a:cubicBezTo>
                  <a:cubicBezTo>
                    <a:pt x="156205" y="30063"/>
                    <a:pt x="156459" y="30830"/>
                    <a:pt x="156809" y="31555"/>
                  </a:cubicBezTo>
                  <a:cubicBezTo>
                    <a:pt x="156809" y="31555"/>
                    <a:pt x="154493" y="31555"/>
                    <a:pt x="152975" y="30331"/>
                  </a:cubicBezTo>
                  <a:cubicBezTo>
                    <a:pt x="152289" y="29781"/>
                    <a:pt x="151415" y="29704"/>
                    <a:pt x="150812" y="28936"/>
                  </a:cubicBezTo>
                  <a:cubicBezTo>
                    <a:pt x="149885" y="27753"/>
                    <a:pt x="149300" y="28486"/>
                    <a:pt x="149300" y="28486"/>
                  </a:cubicBezTo>
                  <a:lnTo>
                    <a:pt x="148118" y="29486"/>
                  </a:lnTo>
                  <a:cubicBezTo>
                    <a:pt x="147740" y="28924"/>
                    <a:pt x="147268" y="28232"/>
                    <a:pt x="143770" y="29361"/>
                  </a:cubicBezTo>
                  <a:cubicBezTo>
                    <a:pt x="140273" y="30491"/>
                    <a:pt x="141637" y="29799"/>
                    <a:pt x="140042" y="29953"/>
                  </a:cubicBezTo>
                  <a:cubicBezTo>
                    <a:pt x="139027" y="30108"/>
                    <a:pt x="137989" y="29972"/>
                    <a:pt x="137047" y="29562"/>
                  </a:cubicBezTo>
                  <a:cubicBezTo>
                    <a:pt x="136314" y="29284"/>
                    <a:pt x="135615" y="28925"/>
                    <a:pt x="134961" y="28492"/>
                  </a:cubicBezTo>
                  <a:lnTo>
                    <a:pt x="133065" y="29491"/>
                  </a:lnTo>
                  <a:lnTo>
                    <a:pt x="130808" y="30183"/>
                  </a:lnTo>
                  <a:lnTo>
                    <a:pt x="130808" y="30597"/>
                  </a:lnTo>
                  <a:lnTo>
                    <a:pt x="127966" y="29663"/>
                  </a:lnTo>
                  <a:lnTo>
                    <a:pt x="125940" y="30142"/>
                  </a:lnTo>
                  <a:lnTo>
                    <a:pt x="125060" y="29302"/>
                  </a:lnTo>
                  <a:lnTo>
                    <a:pt x="123234" y="29101"/>
                  </a:lnTo>
                  <a:lnTo>
                    <a:pt x="121243" y="29491"/>
                  </a:lnTo>
                  <a:lnTo>
                    <a:pt x="120617" y="28664"/>
                  </a:lnTo>
                  <a:cubicBezTo>
                    <a:pt x="118254" y="29450"/>
                    <a:pt x="119282" y="30106"/>
                    <a:pt x="117161" y="29491"/>
                  </a:cubicBezTo>
                  <a:cubicBezTo>
                    <a:pt x="117161" y="29491"/>
                    <a:pt x="116180" y="28930"/>
                    <a:pt x="115896" y="29491"/>
                  </a:cubicBezTo>
                  <a:lnTo>
                    <a:pt x="115010" y="29302"/>
                  </a:lnTo>
                  <a:lnTo>
                    <a:pt x="114171" y="28545"/>
                  </a:lnTo>
                  <a:lnTo>
                    <a:pt x="113693" y="29663"/>
                  </a:lnTo>
                  <a:cubicBezTo>
                    <a:pt x="113462" y="28740"/>
                    <a:pt x="110473" y="29344"/>
                    <a:pt x="108411" y="30100"/>
                  </a:cubicBezTo>
                  <a:lnTo>
                    <a:pt x="106261" y="29704"/>
                  </a:lnTo>
                  <a:lnTo>
                    <a:pt x="104547" y="29184"/>
                  </a:lnTo>
                  <a:cubicBezTo>
                    <a:pt x="104247" y="28802"/>
                    <a:pt x="103693" y="28736"/>
                    <a:pt x="103311" y="29037"/>
                  </a:cubicBezTo>
                  <a:cubicBezTo>
                    <a:pt x="103299" y="29047"/>
                    <a:pt x="103288" y="29056"/>
                    <a:pt x="103277" y="29066"/>
                  </a:cubicBezTo>
                  <a:cubicBezTo>
                    <a:pt x="102361" y="29769"/>
                    <a:pt x="100855" y="29385"/>
                    <a:pt x="100855" y="29385"/>
                  </a:cubicBezTo>
                  <a:lnTo>
                    <a:pt x="98663" y="30024"/>
                  </a:lnTo>
                  <a:lnTo>
                    <a:pt x="96300" y="28900"/>
                  </a:lnTo>
                  <a:cubicBezTo>
                    <a:pt x="95603" y="29326"/>
                    <a:pt x="97558" y="30402"/>
                    <a:pt x="94321" y="29143"/>
                  </a:cubicBezTo>
                  <a:lnTo>
                    <a:pt x="92548" y="28451"/>
                  </a:lnTo>
                  <a:cubicBezTo>
                    <a:pt x="91308" y="30455"/>
                    <a:pt x="89003" y="29491"/>
                    <a:pt x="89003" y="29491"/>
                  </a:cubicBezTo>
                  <a:cubicBezTo>
                    <a:pt x="89003" y="29491"/>
                    <a:pt x="74511" y="29491"/>
                    <a:pt x="74275" y="29521"/>
                  </a:cubicBezTo>
                  <a:cubicBezTo>
                    <a:pt x="74039" y="29551"/>
                    <a:pt x="74021" y="29521"/>
                    <a:pt x="74015" y="29491"/>
                  </a:cubicBezTo>
                  <a:cubicBezTo>
                    <a:pt x="73938" y="29355"/>
                    <a:pt x="73601" y="29491"/>
                    <a:pt x="73601" y="29491"/>
                  </a:cubicBezTo>
                  <a:cubicBezTo>
                    <a:pt x="73601" y="29255"/>
                    <a:pt x="73725" y="29184"/>
                    <a:pt x="73601" y="29001"/>
                  </a:cubicBezTo>
                  <a:lnTo>
                    <a:pt x="72768" y="29491"/>
                  </a:lnTo>
                  <a:cubicBezTo>
                    <a:pt x="68946" y="30455"/>
                    <a:pt x="68089" y="29953"/>
                    <a:pt x="59948" y="28687"/>
                  </a:cubicBezTo>
                  <a:cubicBezTo>
                    <a:pt x="58837" y="29728"/>
                    <a:pt x="58489" y="30225"/>
                    <a:pt x="57331" y="29480"/>
                  </a:cubicBezTo>
                  <a:cubicBezTo>
                    <a:pt x="56976" y="29249"/>
                    <a:pt x="55688" y="28705"/>
                    <a:pt x="55688" y="28705"/>
                  </a:cubicBezTo>
                  <a:cubicBezTo>
                    <a:pt x="56031" y="29527"/>
                    <a:pt x="55860" y="29054"/>
                    <a:pt x="55316" y="29491"/>
                  </a:cubicBezTo>
                  <a:cubicBezTo>
                    <a:pt x="55145" y="29633"/>
                    <a:pt x="49408" y="28941"/>
                    <a:pt x="51488" y="29202"/>
                  </a:cubicBezTo>
                  <a:cubicBezTo>
                    <a:pt x="51836" y="29249"/>
                    <a:pt x="50779" y="28297"/>
                    <a:pt x="50779" y="28297"/>
                  </a:cubicBezTo>
                  <a:lnTo>
                    <a:pt x="50253" y="29083"/>
                  </a:lnTo>
                  <a:lnTo>
                    <a:pt x="47660" y="29438"/>
                  </a:lnTo>
                  <a:cubicBezTo>
                    <a:pt x="46679" y="29261"/>
                    <a:pt x="45940" y="29616"/>
                    <a:pt x="44676" y="30030"/>
                  </a:cubicBezTo>
                  <a:cubicBezTo>
                    <a:pt x="44586" y="29915"/>
                    <a:pt x="44511" y="29790"/>
                    <a:pt x="44451" y="29657"/>
                  </a:cubicBezTo>
                  <a:cubicBezTo>
                    <a:pt x="44404" y="29545"/>
                    <a:pt x="44156" y="29332"/>
                    <a:pt x="44156" y="29148"/>
                  </a:cubicBezTo>
                  <a:cubicBezTo>
                    <a:pt x="44137" y="29014"/>
                    <a:pt x="44059" y="28895"/>
                    <a:pt x="43943" y="28823"/>
                  </a:cubicBezTo>
                  <a:lnTo>
                    <a:pt x="42443" y="29456"/>
                  </a:lnTo>
                  <a:cubicBezTo>
                    <a:pt x="42443" y="29456"/>
                    <a:pt x="42614" y="28865"/>
                    <a:pt x="42124" y="28941"/>
                  </a:cubicBezTo>
                  <a:cubicBezTo>
                    <a:pt x="41633" y="29018"/>
                    <a:pt x="41710" y="28498"/>
                    <a:pt x="41710" y="28498"/>
                  </a:cubicBezTo>
                  <a:lnTo>
                    <a:pt x="41173" y="29456"/>
                  </a:lnTo>
                  <a:cubicBezTo>
                    <a:pt x="41173" y="29456"/>
                    <a:pt x="36446" y="29787"/>
                    <a:pt x="34674" y="29456"/>
                  </a:cubicBezTo>
                  <a:cubicBezTo>
                    <a:pt x="33739" y="29225"/>
                    <a:pt x="32752" y="29344"/>
                    <a:pt x="31897" y="29787"/>
                  </a:cubicBezTo>
                  <a:lnTo>
                    <a:pt x="31141" y="28604"/>
                  </a:lnTo>
                  <a:lnTo>
                    <a:pt x="29717" y="29899"/>
                  </a:lnTo>
                  <a:lnTo>
                    <a:pt x="27543" y="29450"/>
                  </a:lnTo>
                  <a:lnTo>
                    <a:pt x="26273" y="28693"/>
                  </a:lnTo>
                  <a:cubicBezTo>
                    <a:pt x="25428" y="28693"/>
                    <a:pt x="23602" y="30343"/>
                    <a:pt x="23082" y="29598"/>
                  </a:cubicBezTo>
                  <a:cubicBezTo>
                    <a:pt x="23017" y="29503"/>
                    <a:pt x="20861" y="28480"/>
                    <a:pt x="19538" y="29279"/>
                  </a:cubicBezTo>
                  <a:cubicBezTo>
                    <a:pt x="17452" y="30538"/>
                    <a:pt x="16306" y="28965"/>
                    <a:pt x="15544" y="30030"/>
                  </a:cubicBezTo>
                  <a:cubicBezTo>
                    <a:pt x="14622" y="30390"/>
                    <a:pt x="9854" y="28876"/>
                    <a:pt x="9323" y="28876"/>
                  </a:cubicBezTo>
                  <a:cubicBezTo>
                    <a:pt x="8998" y="28876"/>
                    <a:pt x="8413" y="29710"/>
                    <a:pt x="7940" y="29468"/>
                  </a:cubicBezTo>
                  <a:lnTo>
                    <a:pt x="5743" y="28752"/>
                  </a:lnTo>
                  <a:cubicBezTo>
                    <a:pt x="5010" y="29432"/>
                    <a:pt x="3734" y="28941"/>
                    <a:pt x="3722" y="28924"/>
                  </a:cubicBezTo>
                  <a:cubicBezTo>
                    <a:pt x="3444" y="28504"/>
                    <a:pt x="2735" y="28687"/>
                    <a:pt x="2735" y="28687"/>
                  </a:cubicBezTo>
                  <a:lnTo>
                    <a:pt x="0" y="28652"/>
                  </a:lnTo>
                  <a:cubicBezTo>
                    <a:pt x="594" y="27835"/>
                    <a:pt x="985" y="26889"/>
                    <a:pt x="1140" y="25890"/>
                  </a:cubicBezTo>
                  <a:cubicBezTo>
                    <a:pt x="1223" y="25063"/>
                    <a:pt x="1501" y="23277"/>
                    <a:pt x="1501" y="23277"/>
                  </a:cubicBezTo>
                  <a:cubicBezTo>
                    <a:pt x="1979" y="22544"/>
                    <a:pt x="1790" y="22041"/>
                    <a:pt x="1938" y="21503"/>
                  </a:cubicBezTo>
                  <a:lnTo>
                    <a:pt x="2694" y="20705"/>
                  </a:lnTo>
                  <a:cubicBezTo>
                    <a:pt x="2771" y="20113"/>
                    <a:pt x="2765" y="18594"/>
                    <a:pt x="2765" y="18594"/>
                  </a:cubicBezTo>
                  <a:lnTo>
                    <a:pt x="3474" y="14880"/>
                  </a:lnTo>
                  <a:lnTo>
                    <a:pt x="6239" y="13390"/>
                  </a:lnTo>
                  <a:cubicBezTo>
                    <a:pt x="6177" y="13273"/>
                    <a:pt x="6143" y="13144"/>
                    <a:pt x="6138" y="13012"/>
                  </a:cubicBezTo>
                  <a:cubicBezTo>
                    <a:pt x="6122" y="12770"/>
                    <a:pt x="6066" y="12532"/>
                    <a:pt x="5973" y="12308"/>
                  </a:cubicBezTo>
                  <a:cubicBezTo>
                    <a:pt x="5910" y="12118"/>
                    <a:pt x="5890" y="11916"/>
                    <a:pt x="5914" y="11717"/>
                  </a:cubicBezTo>
                  <a:cubicBezTo>
                    <a:pt x="5930" y="11558"/>
                    <a:pt x="5930" y="11397"/>
                    <a:pt x="5914" y="11238"/>
                  </a:cubicBezTo>
                  <a:lnTo>
                    <a:pt x="6286" y="10865"/>
                  </a:lnTo>
                  <a:cubicBezTo>
                    <a:pt x="8058" y="8293"/>
                    <a:pt x="10008" y="5372"/>
                    <a:pt x="10930" y="2339"/>
                  </a:cubicBezTo>
                  <a:lnTo>
                    <a:pt x="13293" y="1748"/>
                  </a:lnTo>
                  <a:cubicBezTo>
                    <a:pt x="16773" y="2558"/>
                    <a:pt x="16590" y="2788"/>
                    <a:pt x="17109" y="1748"/>
                  </a:cubicBezTo>
                  <a:lnTo>
                    <a:pt x="19916" y="2635"/>
                  </a:lnTo>
                  <a:cubicBezTo>
                    <a:pt x="19526" y="2445"/>
                    <a:pt x="21765" y="1736"/>
                    <a:pt x="21883" y="1671"/>
                  </a:cubicBezTo>
                  <a:cubicBezTo>
                    <a:pt x="22184" y="1505"/>
                    <a:pt x="22633" y="1848"/>
                    <a:pt x="23147" y="2221"/>
                  </a:cubicBezTo>
                  <a:lnTo>
                    <a:pt x="28075" y="2357"/>
                  </a:lnTo>
                  <a:lnTo>
                    <a:pt x="28447" y="1700"/>
                  </a:lnTo>
                  <a:cubicBezTo>
                    <a:pt x="30219" y="1742"/>
                    <a:pt x="31596" y="1109"/>
                    <a:pt x="33545" y="1949"/>
                  </a:cubicBezTo>
                  <a:cubicBezTo>
                    <a:pt x="34178" y="2227"/>
                    <a:pt x="35093" y="2907"/>
                    <a:pt x="36417" y="2540"/>
                  </a:cubicBezTo>
                  <a:cubicBezTo>
                    <a:pt x="37007" y="2386"/>
                    <a:pt x="38609" y="1949"/>
                    <a:pt x="39790" y="2676"/>
                  </a:cubicBezTo>
                  <a:cubicBezTo>
                    <a:pt x="40322" y="2995"/>
                    <a:pt x="41651" y="3409"/>
                    <a:pt x="42153" y="3267"/>
                  </a:cubicBezTo>
                  <a:cubicBezTo>
                    <a:pt x="43331" y="3028"/>
                    <a:pt x="44537" y="2960"/>
                    <a:pt x="45734" y="3066"/>
                  </a:cubicBezTo>
                  <a:cubicBezTo>
                    <a:pt x="46490" y="2960"/>
                    <a:pt x="49107" y="3427"/>
                    <a:pt x="50596" y="2232"/>
                  </a:cubicBezTo>
                  <a:cubicBezTo>
                    <a:pt x="51594" y="2067"/>
                    <a:pt x="51724" y="1641"/>
                    <a:pt x="51901" y="1736"/>
                  </a:cubicBezTo>
                  <a:lnTo>
                    <a:pt x="53621" y="2191"/>
                  </a:lnTo>
                  <a:cubicBezTo>
                    <a:pt x="53621" y="2191"/>
                    <a:pt x="58536" y="2363"/>
                    <a:pt x="60710" y="1706"/>
                  </a:cubicBezTo>
                  <a:cubicBezTo>
                    <a:pt x="62181" y="1269"/>
                    <a:pt x="63499" y="1653"/>
                    <a:pt x="67073" y="1753"/>
                  </a:cubicBezTo>
                  <a:lnTo>
                    <a:pt x="69064" y="2451"/>
                  </a:lnTo>
                  <a:cubicBezTo>
                    <a:pt x="69182" y="2451"/>
                    <a:pt x="71215" y="3078"/>
                    <a:pt x="71811" y="1931"/>
                  </a:cubicBezTo>
                  <a:cubicBezTo>
                    <a:pt x="72768" y="1895"/>
                    <a:pt x="73724" y="2037"/>
                    <a:pt x="74629" y="2351"/>
                  </a:cubicBezTo>
                  <a:cubicBezTo>
                    <a:pt x="75191" y="2321"/>
                    <a:pt x="75462" y="1576"/>
                    <a:pt x="76018" y="1552"/>
                  </a:cubicBezTo>
                  <a:cubicBezTo>
                    <a:pt x="77731" y="1481"/>
                    <a:pt x="79332" y="2179"/>
                    <a:pt x="80313" y="2315"/>
                  </a:cubicBezTo>
                  <a:lnTo>
                    <a:pt x="81689" y="1552"/>
                  </a:lnTo>
                  <a:lnTo>
                    <a:pt x="83692" y="2315"/>
                  </a:lnTo>
                  <a:lnTo>
                    <a:pt x="87450" y="1351"/>
                  </a:lnTo>
                  <a:lnTo>
                    <a:pt x="88897" y="2179"/>
                  </a:lnTo>
                  <a:cubicBezTo>
                    <a:pt x="90669" y="2741"/>
                    <a:pt x="92820" y="2593"/>
                    <a:pt x="94214" y="1405"/>
                  </a:cubicBezTo>
                  <a:cubicBezTo>
                    <a:pt x="93990" y="2759"/>
                    <a:pt x="95987" y="589"/>
                    <a:pt x="95987" y="1677"/>
                  </a:cubicBezTo>
                  <a:cubicBezTo>
                    <a:pt x="95987" y="2765"/>
                    <a:pt x="97759" y="2451"/>
                    <a:pt x="97889" y="1937"/>
                  </a:cubicBezTo>
                  <a:lnTo>
                    <a:pt x="103797" y="1215"/>
                  </a:lnTo>
                  <a:lnTo>
                    <a:pt x="104175" y="1807"/>
                  </a:lnTo>
                  <a:lnTo>
                    <a:pt x="105067" y="1215"/>
                  </a:lnTo>
                  <a:lnTo>
                    <a:pt x="109144" y="1215"/>
                  </a:lnTo>
                  <a:lnTo>
                    <a:pt x="111920" y="955"/>
                  </a:lnTo>
                  <a:lnTo>
                    <a:pt x="113356" y="441"/>
                  </a:lnTo>
                  <a:lnTo>
                    <a:pt x="114774" y="801"/>
                  </a:lnTo>
                  <a:lnTo>
                    <a:pt x="118171" y="583"/>
                  </a:lnTo>
                  <a:cubicBezTo>
                    <a:pt x="118602" y="1020"/>
                    <a:pt x="127766" y="-281"/>
                    <a:pt x="128215" y="56"/>
                  </a:cubicBezTo>
                  <a:cubicBezTo>
                    <a:pt x="128900" y="600"/>
                    <a:pt x="126519" y="2232"/>
                    <a:pt x="128994" y="1718"/>
                  </a:cubicBezTo>
                  <a:cubicBezTo>
                    <a:pt x="130406" y="1422"/>
                    <a:pt x="129697" y="2771"/>
                    <a:pt x="130938" y="2221"/>
                  </a:cubicBezTo>
                  <a:cubicBezTo>
                    <a:pt x="131287" y="2061"/>
                    <a:pt x="131452" y="2481"/>
                    <a:pt x="131919" y="3066"/>
                  </a:cubicBezTo>
                  <a:lnTo>
                    <a:pt x="133035" y="3817"/>
                  </a:lnTo>
                  <a:lnTo>
                    <a:pt x="134282" y="4846"/>
                  </a:lnTo>
                  <a:cubicBezTo>
                    <a:pt x="134282" y="4846"/>
                    <a:pt x="135310" y="5165"/>
                    <a:pt x="136828" y="5768"/>
                  </a:cubicBezTo>
                  <a:cubicBezTo>
                    <a:pt x="137348" y="5969"/>
                    <a:pt x="138512" y="6117"/>
                    <a:pt x="138010" y="6537"/>
                  </a:cubicBezTo>
                  <a:cubicBezTo>
                    <a:pt x="137508" y="6957"/>
                    <a:pt x="138459" y="7223"/>
                    <a:pt x="138459" y="7223"/>
                  </a:cubicBezTo>
                  <a:close/>
                </a:path>
              </a:pathLst>
            </a:custGeom>
            <a:solidFill>
              <a:srgbClr val="EE7203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9" name="Freeform 898">
              <a:extLst>
                <a:ext uri="{FF2B5EF4-FFF2-40B4-BE49-F238E27FC236}">
                  <a16:creationId xmlns:a16="http://schemas.microsoft.com/office/drawing/2014/main" id="{30280D8A-315D-1A13-5763-A48682C71023}"/>
                </a:ext>
              </a:extLst>
            </p:cNvPr>
            <p:cNvSpPr/>
            <p:nvPr/>
          </p:nvSpPr>
          <p:spPr>
            <a:xfrm>
              <a:off x="10668361" y="4745630"/>
              <a:ext cx="251419" cy="29570"/>
            </a:xfrm>
            <a:custGeom>
              <a:avLst/>
              <a:gdLst>
                <a:gd name="connsiteX0" fmla="*/ 118 w 251419"/>
                <a:gd name="connsiteY0" fmla="*/ 24994 h 29570"/>
                <a:gd name="connsiteX1" fmla="*/ 2481 w 251419"/>
                <a:gd name="connsiteY1" fmla="*/ 23404 h 29570"/>
                <a:gd name="connsiteX2" fmla="*/ 2440 w 251419"/>
                <a:gd name="connsiteY2" fmla="*/ 22126 h 29570"/>
                <a:gd name="connsiteX3" fmla="*/ 5264 w 251419"/>
                <a:gd name="connsiteY3" fmla="*/ 17083 h 29570"/>
                <a:gd name="connsiteX4" fmla="*/ 8956 w 251419"/>
                <a:gd name="connsiteY4" fmla="*/ 9668 h 29570"/>
                <a:gd name="connsiteX5" fmla="*/ 8956 w 251419"/>
                <a:gd name="connsiteY5" fmla="*/ 4825 h 29570"/>
                <a:gd name="connsiteX6" fmla="*/ 11515 w 251419"/>
                <a:gd name="connsiteY6" fmla="*/ 2229 h 29570"/>
                <a:gd name="connsiteX7" fmla="*/ 11532 w 251419"/>
                <a:gd name="connsiteY7" fmla="*/ 2229 h 29570"/>
                <a:gd name="connsiteX8" fmla="*/ 20394 w 251419"/>
                <a:gd name="connsiteY8" fmla="*/ 2229 h 29570"/>
                <a:gd name="connsiteX9" fmla="*/ 21682 w 251419"/>
                <a:gd name="connsiteY9" fmla="*/ 2968 h 29570"/>
                <a:gd name="connsiteX10" fmla="*/ 31643 w 251419"/>
                <a:gd name="connsiteY10" fmla="*/ 1112 h 29570"/>
                <a:gd name="connsiteX11" fmla="*/ 32937 w 251419"/>
                <a:gd name="connsiteY11" fmla="*/ 1857 h 29570"/>
                <a:gd name="connsiteX12" fmla="*/ 51754 w 251419"/>
                <a:gd name="connsiteY12" fmla="*/ 2229 h 29570"/>
                <a:gd name="connsiteX13" fmla="*/ 52864 w 251419"/>
                <a:gd name="connsiteY13" fmla="*/ 2968 h 29570"/>
                <a:gd name="connsiteX14" fmla="*/ 58394 w 251419"/>
                <a:gd name="connsiteY14" fmla="*/ 1112 h 29570"/>
                <a:gd name="connsiteX15" fmla="*/ 60793 w 251419"/>
                <a:gd name="connsiteY15" fmla="*/ 1857 h 29570"/>
                <a:gd name="connsiteX16" fmla="*/ 64296 w 251419"/>
                <a:gd name="connsiteY16" fmla="*/ 1112 h 29570"/>
                <a:gd name="connsiteX17" fmla="*/ 68172 w 251419"/>
                <a:gd name="connsiteY17" fmla="*/ 1857 h 29570"/>
                <a:gd name="connsiteX18" fmla="*/ 71126 w 251419"/>
                <a:gd name="connsiteY18" fmla="*/ 1484 h 29570"/>
                <a:gd name="connsiteX19" fmla="*/ 72048 w 251419"/>
                <a:gd name="connsiteY19" fmla="*/ 745 h 29570"/>
                <a:gd name="connsiteX20" fmla="*/ 73519 w 251419"/>
                <a:gd name="connsiteY20" fmla="*/ 1857 h 29570"/>
                <a:gd name="connsiteX21" fmla="*/ 76473 w 251419"/>
                <a:gd name="connsiteY21" fmla="*/ 0 h 29570"/>
                <a:gd name="connsiteX22" fmla="*/ 79793 w 251419"/>
                <a:gd name="connsiteY22" fmla="*/ 1857 h 29570"/>
                <a:gd name="connsiteX23" fmla="*/ 84596 w 251419"/>
                <a:gd name="connsiteY23" fmla="*/ 0 h 29570"/>
                <a:gd name="connsiteX24" fmla="*/ 85701 w 251419"/>
                <a:gd name="connsiteY24" fmla="*/ 1112 h 29570"/>
                <a:gd name="connsiteX25" fmla="*/ 89387 w 251419"/>
                <a:gd name="connsiteY25" fmla="*/ 1112 h 29570"/>
                <a:gd name="connsiteX26" fmla="*/ 91048 w 251419"/>
                <a:gd name="connsiteY26" fmla="*/ 0 h 29570"/>
                <a:gd name="connsiteX27" fmla="*/ 92158 w 251419"/>
                <a:gd name="connsiteY27" fmla="*/ 745 h 29570"/>
                <a:gd name="connsiteX28" fmla="*/ 93446 w 251419"/>
                <a:gd name="connsiteY28" fmla="*/ 0 h 29570"/>
                <a:gd name="connsiteX29" fmla="*/ 93446 w 251419"/>
                <a:gd name="connsiteY29" fmla="*/ 1112 h 29570"/>
                <a:gd name="connsiteX30" fmla="*/ 106361 w 251419"/>
                <a:gd name="connsiteY30" fmla="*/ 1112 h 29570"/>
                <a:gd name="connsiteX31" fmla="*/ 108204 w 251419"/>
                <a:gd name="connsiteY31" fmla="*/ 1857 h 29570"/>
                <a:gd name="connsiteX32" fmla="*/ 109681 w 251419"/>
                <a:gd name="connsiteY32" fmla="*/ 1112 h 29570"/>
                <a:gd name="connsiteX33" fmla="*/ 110786 w 251419"/>
                <a:gd name="connsiteY33" fmla="*/ 1857 h 29570"/>
                <a:gd name="connsiteX34" fmla="*/ 112263 w 251419"/>
                <a:gd name="connsiteY34" fmla="*/ 1112 h 29570"/>
                <a:gd name="connsiteX35" fmla="*/ 121125 w 251419"/>
                <a:gd name="connsiteY35" fmla="*/ 1112 h 29570"/>
                <a:gd name="connsiteX36" fmla="*/ 123896 w 251419"/>
                <a:gd name="connsiteY36" fmla="*/ 1857 h 29570"/>
                <a:gd name="connsiteX37" fmla="*/ 126259 w 251419"/>
                <a:gd name="connsiteY37" fmla="*/ 1112 h 29570"/>
                <a:gd name="connsiteX38" fmla="*/ 127925 w 251419"/>
                <a:gd name="connsiteY38" fmla="*/ 1857 h 29570"/>
                <a:gd name="connsiteX39" fmla="*/ 129402 w 251419"/>
                <a:gd name="connsiteY39" fmla="*/ 1112 h 29570"/>
                <a:gd name="connsiteX40" fmla="*/ 131978 w 251419"/>
                <a:gd name="connsiteY40" fmla="*/ 2229 h 29570"/>
                <a:gd name="connsiteX41" fmla="*/ 135676 w 251419"/>
                <a:gd name="connsiteY41" fmla="*/ 745 h 29570"/>
                <a:gd name="connsiteX42" fmla="*/ 139363 w 251419"/>
                <a:gd name="connsiteY42" fmla="*/ 1857 h 29570"/>
                <a:gd name="connsiteX43" fmla="*/ 141206 w 251419"/>
                <a:gd name="connsiteY43" fmla="*/ 1112 h 29570"/>
                <a:gd name="connsiteX44" fmla="*/ 142317 w 251419"/>
                <a:gd name="connsiteY44" fmla="*/ 1857 h 29570"/>
                <a:gd name="connsiteX45" fmla="*/ 144715 w 251419"/>
                <a:gd name="connsiteY45" fmla="*/ 1112 h 29570"/>
                <a:gd name="connsiteX46" fmla="*/ 149141 w 251419"/>
                <a:gd name="connsiteY46" fmla="*/ 1857 h 29570"/>
                <a:gd name="connsiteX47" fmla="*/ 152095 w 251419"/>
                <a:gd name="connsiteY47" fmla="*/ 745 h 29570"/>
                <a:gd name="connsiteX48" fmla="*/ 169440 w 251419"/>
                <a:gd name="connsiteY48" fmla="*/ 1112 h 29570"/>
                <a:gd name="connsiteX49" fmla="*/ 170911 w 251419"/>
                <a:gd name="connsiteY49" fmla="*/ 1857 h 29570"/>
                <a:gd name="connsiteX50" fmla="*/ 172571 w 251419"/>
                <a:gd name="connsiteY50" fmla="*/ 1112 h 29570"/>
                <a:gd name="connsiteX51" fmla="*/ 174054 w 251419"/>
                <a:gd name="connsiteY51" fmla="*/ 1857 h 29570"/>
                <a:gd name="connsiteX52" fmla="*/ 174970 w 251419"/>
                <a:gd name="connsiteY52" fmla="*/ 745 h 29570"/>
                <a:gd name="connsiteX53" fmla="*/ 177186 w 251419"/>
                <a:gd name="connsiteY53" fmla="*/ 1857 h 29570"/>
                <a:gd name="connsiteX54" fmla="*/ 178113 w 251419"/>
                <a:gd name="connsiteY54" fmla="*/ 1112 h 29570"/>
                <a:gd name="connsiteX55" fmla="*/ 180878 w 251419"/>
                <a:gd name="connsiteY55" fmla="*/ 1857 h 29570"/>
                <a:gd name="connsiteX56" fmla="*/ 184015 w 251419"/>
                <a:gd name="connsiteY56" fmla="*/ 1112 h 29570"/>
                <a:gd name="connsiteX57" fmla="*/ 185303 w 251419"/>
                <a:gd name="connsiteY57" fmla="*/ 1857 h 29570"/>
                <a:gd name="connsiteX58" fmla="*/ 186414 w 251419"/>
                <a:gd name="connsiteY58" fmla="*/ 1112 h 29570"/>
                <a:gd name="connsiteX59" fmla="*/ 187891 w 251419"/>
                <a:gd name="connsiteY59" fmla="*/ 1857 h 29570"/>
                <a:gd name="connsiteX60" fmla="*/ 190845 w 251419"/>
                <a:gd name="connsiteY60" fmla="*/ 1857 h 29570"/>
                <a:gd name="connsiteX61" fmla="*/ 192877 w 251419"/>
                <a:gd name="connsiteY61" fmla="*/ 1112 h 29570"/>
                <a:gd name="connsiteX62" fmla="*/ 193793 w 251419"/>
                <a:gd name="connsiteY62" fmla="*/ 1857 h 29570"/>
                <a:gd name="connsiteX63" fmla="*/ 196381 w 251419"/>
                <a:gd name="connsiteY63" fmla="*/ 1112 h 29570"/>
                <a:gd name="connsiteX64" fmla="*/ 197485 w 251419"/>
                <a:gd name="connsiteY64" fmla="*/ 1857 h 29570"/>
                <a:gd name="connsiteX65" fmla="*/ 198962 w 251419"/>
                <a:gd name="connsiteY65" fmla="*/ 1112 h 29570"/>
                <a:gd name="connsiteX66" fmla="*/ 222210 w 251419"/>
                <a:gd name="connsiteY66" fmla="*/ 1112 h 29570"/>
                <a:gd name="connsiteX67" fmla="*/ 229956 w 251419"/>
                <a:gd name="connsiteY67" fmla="*/ 6309 h 29570"/>
                <a:gd name="connsiteX68" fmla="*/ 233276 w 251419"/>
                <a:gd name="connsiteY68" fmla="*/ 9650 h 29570"/>
                <a:gd name="connsiteX69" fmla="*/ 237335 w 251419"/>
                <a:gd name="connsiteY69" fmla="*/ 12985 h 29570"/>
                <a:gd name="connsiteX70" fmla="*/ 240472 w 251419"/>
                <a:gd name="connsiteY70" fmla="*/ 18307 h 29570"/>
                <a:gd name="connsiteX71" fmla="*/ 245115 w 251419"/>
                <a:gd name="connsiteY71" fmla="*/ 24013 h 29570"/>
                <a:gd name="connsiteX72" fmla="*/ 248335 w 251419"/>
                <a:gd name="connsiteY72" fmla="*/ 27377 h 29570"/>
                <a:gd name="connsiteX73" fmla="*/ 251419 w 251419"/>
                <a:gd name="connsiteY73" fmla="*/ 29524 h 29570"/>
                <a:gd name="connsiteX74" fmla="*/ 0 w 251419"/>
                <a:gd name="connsiteY74" fmla="*/ 29571 h 2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51419" h="29570">
                  <a:moveTo>
                    <a:pt x="118" y="24994"/>
                  </a:moveTo>
                  <a:lnTo>
                    <a:pt x="2481" y="23404"/>
                  </a:lnTo>
                  <a:cubicBezTo>
                    <a:pt x="2747" y="22623"/>
                    <a:pt x="2304" y="22753"/>
                    <a:pt x="2440" y="22126"/>
                  </a:cubicBezTo>
                  <a:cubicBezTo>
                    <a:pt x="3090" y="20885"/>
                    <a:pt x="4774" y="18851"/>
                    <a:pt x="5264" y="17083"/>
                  </a:cubicBezTo>
                  <a:cubicBezTo>
                    <a:pt x="6097" y="14020"/>
                    <a:pt x="6233" y="11288"/>
                    <a:pt x="8956" y="9668"/>
                  </a:cubicBezTo>
                  <a:lnTo>
                    <a:pt x="8956" y="4825"/>
                  </a:lnTo>
                  <a:cubicBezTo>
                    <a:pt x="8946" y="3401"/>
                    <a:pt x="10092" y="2239"/>
                    <a:pt x="11515" y="2229"/>
                  </a:cubicBezTo>
                  <a:cubicBezTo>
                    <a:pt x="11521" y="2229"/>
                    <a:pt x="11526" y="2229"/>
                    <a:pt x="11532" y="2229"/>
                  </a:cubicBezTo>
                  <a:lnTo>
                    <a:pt x="20394" y="2229"/>
                  </a:lnTo>
                  <a:cubicBezTo>
                    <a:pt x="20944" y="2229"/>
                    <a:pt x="21127" y="2968"/>
                    <a:pt x="21682" y="2968"/>
                  </a:cubicBezTo>
                  <a:cubicBezTo>
                    <a:pt x="25599" y="2968"/>
                    <a:pt x="27726" y="1112"/>
                    <a:pt x="31643" y="1112"/>
                  </a:cubicBezTo>
                  <a:cubicBezTo>
                    <a:pt x="32198" y="1112"/>
                    <a:pt x="32429" y="1809"/>
                    <a:pt x="32937" y="1857"/>
                  </a:cubicBezTo>
                  <a:cubicBezTo>
                    <a:pt x="40221" y="2507"/>
                    <a:pt x="44469" y="1620"/>
                    <a:pt x="51754" y="2229"/>
                  </a:cubicBezTo>
                  <a:cubicBezTo>
                    <a:pt x="52215" y="2229"/>
                    <a:pt x="52345" y="2968"/>
                    <a:pt x="52864" y="2968"/>
                  </a:cubicBezTo>
                  <a:cubicBezTo>
                    <a:pt x="55121" y="2968"/>
                    <a:pt x="56137" y="1112"/>
                    <a:pt x="58394" y="1112"/>
                  </a:cubicBezTo>
                  <a:cubicBezTo>
                    <a:pt x="59363" y="1112"/>
                    <a:pt x="59824" y="1857"/>
                    <a:pt x="60793" y="1857"/>
                  </a:cubicBezTo>
                  <a:cubicBezTo>
                    <a:pt x="62181" y="1857"/>
                    <a:pt x="62914" y="1112"/>
                    <a:pt x="64296" y="1112"/>
                  </a:cubicBezTo>
                  <a:cubicBezTo>
                    <a:pt x="65821" y="1112"/>
                    <a:pt x="66659" y="1857"/>
                    <a:pt x="68172" y="1857"/>
                  </a:cubicBezTo>
                  <a:cubicBezTo>
                    <a:pt x="69354" y="1857"/>
                    <a:pt x="69944" y="1484"/>
                    <a:pt x="71126" y="1484"/>
                  </a:cubicBezTo>
                  <a:cubicBezTo>
                    <a:pt x="71587" y="1484"/>
                    <a:pt x="71587" y="745"/>
                    <a:pt x="72048" y="745"/>
                  </a:cubicBezTo>
                  <a:cubicBezTo>
                    <a:pt x="72786" y="745"/>
                    <a:pt x="72786" y="1857"/>
                    <a:pt x="73519" y="1857"/>
                  </a:cubicBezTo>
                  <a:cubicBezTo>
                    <a:pt x="74860" y="1857"/>
                    <a:pt x="75646" y="1023"/>
                    <a:pt x="76473" y="0"/>
                  </a:cubicBezTo>
                  <a:cubicBezTo>
                    <a:pt x="77654" y="881"/>
                    <a:pt x="78322" y="1857"/>
                    <a:pt x="79793" y="1857"/>
                  </a:cubicBezTo>
                  <a:cubicBezTo>
                    <a:pt x="81778" y="1857"/>
                    <a:pt x="83716" y="1762"/>
                    <a:pt x="84596" y="0"/>
                  </a:cubicBezTo>
                  <a:cubicBezTo>
                    <a:pt x="85029" y="300"/>
                    <a:pt x="85404" y="676"/>
                    <a:pt x="85701" y="1112"/>
                  </a:cubicBezTo>
                  <a:lnTo>
                    <a:pt x="89387" y="1112"/>
                  </a:lnTo>
                  <a:cubicBezTo>
                    <a:pt x="90173" y="1112"/>
                    <a:pt x="90268" y="0"/>
                    <a:pt x="91048" y="0"/>
                  </a:cubicBezTo>
                  <a:cubicBezTo>
                    <a:pt x="91556" y="0"/>
                    <a:pt x="91638" y="745"/>
                    <a:pt x="92158" y="745"/>
                  </a:cubicBezTo>
                  <a:cubicBezTo>
                    <a:pt x="92678" y="745"/>
                    <a:pt x="92944" y="189"/>
                    <a:pt x="93446" y="0"/>
                  </a:cubicBezTo>
                  <a:lnTo>
                    <a:pt x="93446" y="1112"/>
                  </a:lnTo>
                  <a:lnTo>
                    <a:pt x="106361" y="1112"/>
                  </a:lnTo>
                  <a:cubicBezTo>
                    <a:pt x="107147" y="1112"/>
                    <a:pt x="107424" y="1857"/>
                    <a:pt x="108204" y="1857"/>
                  </a:cubicBezTo>
                  <a:cubicBezTo>
                    <a:pt x="108854" y="1857"/>
                    <a:pt x="109037" y="1112"/>
                    <a:pt x="109681" y="1112"/>
                  </a:cubicBezTo>
                  <a:cubicBezTo>
                    <a:pt x="110189" y="1112"/>
                    <a:pt x="110272" y="1857"/>
                    <a:pt x="110786" y="1857"/>
                  </a:cubicBezTo>
                  <a:cubicBezTo>
                    <a:pt x="111436" y="1857"/>
                    <a:pt x="111619" y="1112"/>
                    <a:pt x="112263" y="1112"/>
                  </a:cubicBezTo>
                  <a:lnTo>
                    <a:pt x="121125" y="1112"/>
                  </a:lnTo>
                  <a:cubicBezTo>
                    <a:pt x="122236" y="1112"/>
                    <a:pt x="122785" y="1857"/>
                    <a:pt x="123896" y="1857"/>
                  </a:cubicBezTo>
                  <a:cubicBezTo>
                    <a:pt x="124859" y="1857"/>
                    <a:pt x="125326" y="1112"/>
                    <a:pt x="126259" y="1112"/>
                  </a:cubicBezTo>
                  <a:cubicBezTo>
                    <a:pt x="126956" y="1112"/>
                    <a:pt x="127228" y="1857"/>
                    <a:pt x="127925" y="1857"/>
                  </a:cubicBezTo>
                  <a:cubicBezTo>
                    <a:pt x="128622" y="1857"/>
                    <a:pt x="128758" y="1112"/>
                    <a:pt x="129402" y="1112"/>
                  </a:cubicBezTo>
                  <a:cubicBezTo>
                    <a:pt x="130460" y="1112"/>
                    <a:pt x="130920" y="2229"/>
                    <a:pt x="131978" y="2229"/>
                  </a:cubicBezTo>
                  <a:cubicBezTo>
                    <a:pt x="133549" y="2229"/>
                    <a:pt x="134105" y="745"/>
                    <a:pt x="135676" y="745"/>
                  </a:cubicBezTo>
                  <a:cubicBezTo>
                    <a:pt x="137147" y="745"/>
                    <a:pt x="137886" y="1857"/>
                    <a:pt x="139363" y="1857"/>
                  </a:cubicBezTo>
                  <a:cubicBezTo>
                    <a:pt x="140143" y="1857"/>
                    <a:pt x="140426" y="1112"/>
                    <a:pt x="141206" y="1112"/>
                  </a:cubicBezTo>
                  <a:cubicBezTo>
                    <a:pt x="141714" y="1112"/>
                    <a:pt x="141797" y="1857"/>
                    <a:pt x="142317" y="1857"/>
                  </a:cubicBezTo>
                  <a:cubicBezTo>
                    <a:pt x="143286" y="1857"/>
                    <a:pt x="143747" y="1112"/>
                    <a:pt x="144715" y="1112"/>
                  </a:cubicBezTo>
                  <a:cubicBezTo>
                    <a:pt x="146488" y="1112"/>
                    <a:pt x="147386" y="1857"/>
                    <a:pt x="149141" y="1857"/>
                  </a:cubicBezTo>
                  <a:cubicBezTo>
                    <a:pt x="150387" y="1857"/>
                    <a:pt x="150984" y="1265"/>
                    <a:pt x="152095" y="745"/>
                  </a:cubicBezTo>
                  <a:cubicBezTo>
                    <a:pt x="158877" y="881"/>
                    <a:pt x="162729" y="278"/>
                    <a:pt x="169440" y="1112"/>
                  </a:cubicBezTo>
                  <a:cubicBezTo>
                    <a:pt x="170031" y="1159"/>
                    <a:pt x="170267" y="1857"/>
                    <a:pt x="170911" y="1857"/>
                  </a:cubicBezTo>
                  <a:cubicBezTo>
                    <a:pt x="171555" y="1857"/>
                    <a:pt x="171886" y="1112"/>
                    <a:pt x="172571" y="1112"/>
                  </a:cubicBezTo>
                  <a:cubicBezTo>
                    <a:pt x="173257" y="1112"/>
                    <a:pt x="173405" y="1857"/>
                    <a:pt x="174054" y="1857"/>
                  </a:cubicBezTo>
                  <a:cubicBezTo>
                    <a:pt x="174604" y="1857"/>
                    <a:pt x="174645" y="1112"/>
                    <a:pt x="174970" y="745"/>
                  </a:cubicBezTo>
                  <a:cubicBezTo>
                    <a:pt x="175803" y="1159"/>
                    <a:pt x="176217" y="1857"/>
                    <a:pt x="177186" y="1857"/>
                  </a:cubicBezTo>
                  <a:cubicBezTo>
                    <a:pt x="177646" y="1857"/>
                    <a:pt x="177646" y="1112"/>
                    <a:pt x="178113" y="1112"/>
                  </a:cubicBezTo>
                  <a:cubicBezTo>
                    <a:pt x="179218" y="1112"/>
                    <a:pt x="179773" y="1857"/>
                    <a:pt x="180878" y="1857"/>
                  </a:cubicBezTo>
                  <a:cubicBezTo>
                    <a:pt x="182119" y="1857"/>
                    <a:pt x="182769" y="1112"/>
                    <a:pt x="184015" y="1112"/>
                  </a:cubicBezTo>
                  <a:cubicBezTo>
                    <a:pt x="184565" y="1112"/>
                    <a:pt x="184748" y="1857"/>
                    <a:pt x="185303" y="1857"/>
                  </a:cubicBezTo>
                  <a:cubicBezTo>
                    <a:pt x="185858" y="1857"/>
                    <a:pt x="185894" y="1112"/>
                    <a:pt x="186414" y="1112"/>
                  </a:cubicBezTo>
                  <a:cubicBezTo>
                    <a:pt x="187064" y="1112"/>
                    <a:pt x="187241" y="1857"/>
                    <a:pt x="187891" y="1857"/>
                  </a:cubicBezTo>
                  <a:lnTo>
                    <a:pt x="190845" y="1857"/>
                  </a:lnTo>
                  <a:cubicBezTo>
                    <a:pt x="191678" y="1857"/>
                    <a:pt x="192026" y="1112"/>
                    <a:pt x="192877" y="1112"/>
                  </a:cubicBezTo>
                  <a:cubicBezTo>
                    <a:pt x="193332" y="1112"/>
                    <a:pt x="193332" y="1857"/>
                    <a:pt x="193793" y="1857"/>
                  </a:cubicBezTo>
                  <a:cubicBezTo>
                    <a:pt x="194862" y="1857"/>
                    <a:pt x="195317" y="1112"/>
                    <a:pt x="196381" y="1112"/>
                  </a:cubicBezTo>
                  <a:cubicBezTo>
                    <a:pt x="196889" y="1112"/>
                    <a:pt x="196971" y="1857"/>
                    <a:pt x="197485" y="1857"/>
                  </a:cubicBezTo>
                  <a:cubicBezTo>
                    <a:pt x="198135" y="1857"/>
                    <a:pt x="198318" y="1112"/>
                    <a:pt x="198962" y="1112"/>
                  </a:cubicBezTo>
                  <a:lnTo>
                    <a:pt x="222210" y="1112"/>
                  </a:lnTo>
                  <a:cubicBezTo>
                    <a:pt x="224325" y="3944"/>
                    <a:pt x="226452" y="7025"/>
                    <a:pt x="229956" y="6309"/>
                  </a:cubicBezTo>
                  <a:cubicBezTo>
                    <a:pt x="230097" y="8119"/>
                    <a:pt x="232130" y="8349"/>
                    <a:pt x="233276" y="9650"/>
                  </a:cubicBezTo>
                  <a:cubicBezTo>
                    <a:pt x="234617" y="11128"/>
                    <a:pt x="235308" y="12896"/>
                    <a:pt x="237335" y="12985"/>
                  </a:cubicBezTo>
                  <a:cubicBezTo>
                    <a:pt x="237429" y="15533"/>
                    <a:pt x="238670" y="16533"/>
                    <a:pt x="240472" y="18307"/>
                  </a:cubicBezTo>
                  <a:cubicBezTo>
                    <a:pt x="242593" y="20441"/>
                    <a:pt x="241960" y="21127"/>
                    <a:pt x="245115" y="24013"/>
                  </a:cubicBezTo>
                  <a:cubicBezTo>
                    <a:pt x="245115" y="24013"/>
                    <a:pt x="248607" y="27442"/>
                    <a:pt x="248335" y="27377"/>
                  </a:cubicBezTo>
                  <a:lnTo>
                    <a:pt x="251419" y="29524"/>
                  </a:lnTo>
                  <a:lnTo>
                    <a:pt x="0" y="29571"/>
                  </a:lnTo>
                  <a:close/>
                </a:path>
              </a:pathLst>
            </a:custGeom>
            <a:solidFill>
              <a:srgbClr val="E0E5E1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0" name="Freeform 899">
              <a:extLst>
                <a:ext uri="{FF2B5EF4-FFF2-40B4-BE49-F238E27FC236}">
                  <a16:creationId xmlns:a16="http://schemas.microsoft.com/office/drawing/2014/main" id="{DC7B9A0B-F4F0-8172-0C0A-FECEC0B8CF47}"/>
                </a:ext>
              </a:extLst>
            </p:cNvPr>
            <p:cNvSpPr/>
            <p:nvPr/>
          </p:nvSpPr>
          <p:spPr>
            <a:xfrm>
              <a:off x="10633705" y="4532324"/>
              <a:ext cx="286258" cy="218261"/>
            </a:xfrm>
            <a:custGeom>
              <a:avLst/>
              <a:gdLst>
                <a:gd name="connsiteX0" fmla="*/ 283080 w 286258"/>
                <a:gd name="connsiteY0" fmla="*/ 182215 h 218261"/>
                <a:gd name="connsiteX1" fmla="*/ 59133 w 286258"/>
                <a:gd name="connsiteY1" fmla="*/ 43756 h 218261"/>
                <a:gd name="connsiteX2" fmla="*/ 66157 w 286258"/>
                <a:gd name="connsiteY2" fmla="*/ 30156 h 218261"/>
                <a:gd name="connsiteX3" fmla="*/ 65767 w 286258"/>
                <a:gd name="connsiteY3" fmla="*/ 30399 h 218261"/>
                <a:gd name="connsiteX4" fmla="*/ 266484 w 286258"/>
                <a:gd name="connsiteY4" fmla="*/ 178514 h 218261"/>
                <a:gd name="connsiteX5" fmla="*/ 265090 w 286258"/>
                <a:gd name="connsiteY5" fmla="*/ 178691 h 218261"/>
                <a:gd name="connsiteX6" fmla="*/ 265090 w 286258"/>
                <a:gd name="connsiteY6" fmla="*/ 177509 h 218261"/>
                <a:gd name="connsiteX7" fmla="*/ 264499 w 286258"/>
                <a:gd name="connsiteY7" fmla="*/ 177024 h 218261"/>
                <a:gd name="connsiteX8" fmla="*/ 262869 w 286258"/>
                <a:gd name="connsiteY8" fmla="*/ 177414 h 218261"/>
                <a:gd name="connsiteX9" fmla="*/ 262869 w 286258"/>
                <a:gd name="connsiteY9" fmla="*/ 175640 h 218261"/>
                <a:gd name="connsiteX10" fmla="*/ 262514 w 286258"/>
                <a:gd name="connsiteY10" fmla="*/ 175333 h 218261"/>
                <a:gd name="connsiteX11" fmla="*/ 261232 w 286258"/>
                <a:gd name="connsiteY11" fmla="*/ 175611 h 218261"/>
                <a:gd name="connsiteX12" fmla="*/ 261197 w 286258"/>
                <a:gd name="connsiteY12" fmla="*/ 175587 h 218261"/>
                <a:gd name="connsiteX13" fmla="*/ 261197 w 286258"/>
                <a:gd name="connsiteY13" fmla="*/ 174221 h 218261"/>
                <a:gd name="connsiteX14" fmla="*/ 259005 w 286258"/>
                <a:gd name="connsiteY14" fmla="*/ 172548 h 218261"/>
                <a:gd name="connsiteX15" fmla="*/ 258733 w 286258"/>
                <a:gd name="connsiteY15" fmla="*/ 172548 h 218261"/>
                <a:gd name="connsiteX16" fmla="*/ 256801 w 286258"/>
                <a:gd name="connsiteY16" fmla="*/ 170774 h 218261"/>
                <a:gd name="connsiteX17" fmla="*/ 256441 w 286258"/>
                <a:gd name="connsiteY17" fmla="*/ 168864 h 218261"/>
                <a:gd name="connsiteX18" fmla="*/ 254497 w 286258"/>
                <a:gd name="connsiteY18" fmla="*/ 168414 h 218261"/>
                <a:gd name="connsiteX19" fmla="*/ 254001 w 286258"/>
                <a:gd name="connsiteY19" fmla="*/ 168882 h 218261"/>
                <a:gd name="connsiteX20" fmla="*/ 253570 w 286258"/>
                <a:gd name="connsiteY20" fmla="*/ 168261 h 218261"/>
                <a:gd name="connsiteX21" fmla="*/ 253156 w 286258"/>
                <a:gd name="connsiteY21" fmla="*/ 168190 h 218261"/>
                <a:gd name="connsiteX22" fmla="*/ 252849 w 286258"/>
                <a:gd name="connsiteY22" fmla="*/ 167598 h 218261"/>
                <a:gd name="connsiteX23" fmla="*/ 252039 w 286258"/>
                <a:gd name="connsiteY23" fmla="*/ 167598 h 218261"/>
                <a:gd name="connsiteX24" fmla="*/ 248111 w 286258"/>
                <a:gd name="connsiteY24" fmla="*/ 164299 h 218261"/>
                <a:gd name="connsiteX25" fmla="*/ 248258 w 286258"/>
                <a:gd name="connsiteY25" fmla="*/ 162797 h 218261"/>
                <a:gd name="connsiteX26" fmla="*/ 247591 w 286258"/>
                <a:gd name="connsiteY26" fmla="*/ 162933 h 218261"/>
                <a:gd name="connsiteX27" fmla="*/ 245358 w 286258"/>
                <a:gd name="connsiteY27" fmla="*/ 159894 h 218261"/>
                <a:gd name="connsiteX28" fmla="*/ 239385 w 286258"/>
                <a:gd name="connsiteY28" fmla="*/ 155252 h 218261"/>
                <a:gd name="connsiteX29" fmla="*/ 238900 w 286258"/>
                <a:gd name="connsiteY29" fmla="*/ 155388 h 218261"/>
                <a:gd name="connsiteX30" fmla="*/ 238900 w 286258"/>
                <a:gd name="connsiteY30" fmla="*/ 154797 h 218261"/>
                <a:gd name="connsiteX31" fmla="*/ 238522 w 286258"/>
                <a:gd name="connsiteY31" fmla="*/ 154424 h 218261"/>
                <a:gd name="connsiteX32" fmla="*/ 237559 w 286258"/>
                <a:gd name="connsiteY32" fmla="*/ 154608 h 218261"/>
                <a:gd name="connsiteX33" fmla="*/ 236649 w 286258"/>
                <a:gd name="connsiteY33" fmla="*/ 153318 h 218261"/>
                <a:gd name="connsiteX34" fmla="*/ 237092 w 286258"/>
                <a:gd name="connsiteY34" fmla="*/ 153064 h 218261"/>
                <a:gd name="connsiteX35" fmla="*/ 235172 w 286258"/>
                <a:gd name="connsiteY35" fmla="*/ 152804 h 218261"/>
                <a:gd name="connsiteX36" fmla="*/ 233051 w 286258"/>
                <a:gd name="connsiteY36" fmla="*/ 149156 h 218261"/>
                <a:gd name="connsiteX37" fmla="*/ 231521 w 286258"/>
                <a:gd name="connsiteY37" fmla="*/ 148943 h 218261"/>
                <a:gd name="connsiteX38" fmla="*/ 231557 w 286258"/>
                <a:gd name="connsiteY38" fmla="*/ 148216 h 218261"/>
                <a:gd name="connsiteX39" fmla="*/ 228945 w 286258"/>
                <a:gd name="connsiteY39" fmla="*/ 147825 h 218261"/>
                <a:gd name="connsiteX40" fmla="*/ 229140 w 286258"/>
                <a:gd name="connsiteY40" fmla="*/ 147033 h 218261"/>
                <a:gd name="connsiteX41" fmla="*/ 228880 w 286258"/>
                <a:gd name="connsiteY41" fmla="*/ 145703 h 218261"/>
                <a:gd name="connsiteX42" fmla="*/ 227882 w 286258"/>
                <a:gd name="connsiteY42" fmla="*/ 146968 h 218261"/>
                <a:gd name="connsiteX43" fmla="*/ 225300 w 286258"/>
                <a:gd name="connsiteY43" fmla="*/ 143184 h 218261"/>
                <a:gd name="connsiteX44" fmla="*/ 224928 w 286258"/>
                <a:gd name="connsiteY44" fmla="*/ 142906 h 218261"/>
                <a:gd name="connsiteX45" fmla="*/ 221383 w 286258"/>
                <a:gd name="connsiteY45" fmla="*/ 139825 h 218261"/>
                <a:gd name="connsiteX46" fmla="*/ 219510 w 286258"/>
                <a:gd name="connsiteY46" fmla="*/ 138051 h 218261"/>
                <a:gd name="connsiteX47" fmla="*/ 217791 w 286258"/>
                <a:gd name="connsiteY47" fmla="*/ 137649 h 218261"/>
                <a:gd name="connsiteX48" fmla="*/ 215268 w 286258"/>
                <a:gd name="connsiteY48" fmla="*/ 133398 h 218261"/>
                <a:gd name="connsiteX49" fmla="*/ 214678 w 286258"/>
                <a:gd name="connsiteY49" fmla="*/ 133013 h 218261"/>
                <a:gd name="connsiteX50" fmla="*/ 214034 w 286258"/>
                <a:gd name="connsiteY50" fmla="*/ 133705 h 218261"/>
                <a:gd name="connsiteX51" fmla="*/ 207263 w 286258"/>
                <a:gd name="connsiteY51" fmla="*/ 128040 h 218261"/>
                <a:gd name="connsiteX52" fmla="*/ 205987 w 286258"/>
                <a:gd name="connsiteY52" fmla="*/ 128371 h 218261"/>
                <a:gd name="connsiteX53" fmla="*/ 205325 w 286258"/>
                <a:gd name="connsiteY53" fmla="*/ 126438 h 218261"/>
                <a:gd name="connsiteX54" fmla="*/ 204439 w 286258"/>
                <a:gd name="connsiteY54" fmla="*/ 126994 h 218261"/>
                <a:gd name="connsiteX55" fmla="*/ 204557 w 286258"/>
                <a:gd name="connsiteY55" fmla="*/ 125220 h 218261"/>
                <a:gd name="connsiteX56" fmla="*/ 203169 w 286258"/>
                <a:gd name="connsiteY56" fmla="*/ 123493 h 218261"/>
                <a:gd name="connsiteX57" fmla="*/ 198838 w 286258"/>
                <a:gd name="connsiteY57" fmla="*/ 120608 h 218261"/>
                <a:gd name="connsiteX58" fmla="*/ 198490 w 286258"/>
                <a:gd name="connsiteY58" fmla="*/ 118775 h 218261"/>
                <a:gd name="connsiteX59" fmla="*/ 197101 w 286258"/>
                <a:gd name="connsiteY59" fmla="*/ 117592 h 218261"/>
                <a:gd name="connsiteX60" fmla="*/ 196404 w 286258"/>
                <a:gd name="connsiteY60" fmla="*/ 116806 h 218261"/>
                <a:gd name="connsiteX61" fmla="*/ 195908 w 286258"/>
                <a:gd name="connsiteY61" fmla="*/ 116333 h 218261"/>
                <a:gd name="connsiteX62" fmla="*/ 195583 w 286258"/>
                <a:gd name="connsiteY62" fmla="*/ 116001 h 218261"/>
                <a:gd name="connsiteX63" fmla="*/ 195447 w 286258"/>
                <a:gd name="connsiteY63" fmla="*/ 117592 h 218261"/>
                <a:gd name="connsiteX64" fmla="*/ 194986 w 286258"/>
                <a:gd name="connsiteY64" fmla="*/ 117592 h 218261"/>
                <a:gd name="connsiteX65" fmla="*/ 192859 w 286258"/>
                <a:gd name="connsiteY65" fmla="*/ 115274 h 218261"/>
                <a:gd name="connsiteX66" fmla="*/ 191802 w 286258"/>
                <a:gd name="connsiteY66" fmla="*/ 113548 h 218261"/>
                <a:gd name="connsiteX67" fmla="*/ 191270 w 286258"/>
                <a:gd name="connsiteY67" fmla="*/ 114080 h 218261"/>
                <a:gd name="connsiteX68" fmla="*/ 190744 w 286258"/>
                <a:gd name="connsiteY68" fmla="*/ 112353 h 218261"/>
                <a:gd name="connsiteX69" fmla="*/ 191140 w 286258"/>
                <a:gd name="connsiteY69" fmla="*/ 112554 h 218261"/>
                <a:gd name="connsiteX70" fmla="*/ 190213 w 286258"/>
                <a:gd name="connsiteY70" fmla="*/ 110893 h 218261"/>
                <a:gd name="connsiteX71" fmla="*/ 185333 w 286258"/>
                <a:gd name="connsiteY71" fmla="*/ 107936 h 218261"/>
                <a:gd name="connsiteX72" fmla="*/ 184594 w 286258"/>
                <a:gd name="connsiteY72" fmla="*/ 108545 h 218261"/>
                <a:gd name="connsiteX73" fmla="*/ 184399 w 286258"/>
                <a:gd name="connsiteY73" fmla="*/ 106972 h 218261"/>
                <a:gd name="connsiteX74" fmla="*/ 176843 w 286258"/>
                <a:gd name="connsiteY74" fmla="*/ 101118 h 218261"/>
                <a:gd name="connsiteX75" fmla="*/ 176737 w 286258"/>
                <a:gd name="connsiteY75" fmla="*/ 100770 h 218261"/>
                <a:gd name="connsiteX76" fmla="*/ 176341 w 286258"/>
                <a:gd name="connsiteY76" fmla="*/ 100078 h 218261"/>
                <a:gd name="connsiteX77" fmla="*/ 173659 w 286258"/>
                <a:gd name="connsiteY77" fmla="*/ 99179 h 218261"/>
                <a:gd name="connsiteX78" fmla="*/ 173003 w 286258"/>
                <a:gd name="connsiteY78" fmla="*/ 96902 h 218261"/>
                <a:gd name="connsiteX79" fmla="*/ 171585 w 286258"/>
                <a:gd name="connsiteY79" fmla="*/ 96973 h 218261"/>
                <a:gd name="connsiteX80" fmla="*/ 171585 w 286258"/>
                <a:gd name="connsiteY80" fmla="*/ 96264 h 218261"/>
                <a:gd name="connsiteX81" fmla="*/ 170616 w 286258"/>
                <a:gd name="connsiteY81" fmla="*/ 94401 h 218261"/>
                <a:gd name="connsiteX82" fmla="*/ 170120 w 286258"/>
                <a:gd name="connsiteY82" fmla="*/ 94070 h 218261"/>
                <a:gd name="connsiteX83" fmla="*/ 164212 w 286258"/>
                <a:gd name="connsiteY83" fmla="*/ 89482 h 218261"/>
                <a:gd name="connsiteX84" fmla="*/ 164289 w 286258"/>
                <a:gd name="connsiteY84" fmla="*/ 90256 h 218261"/>
                <a:gd name="connsiteX85" fmla="*/ 159332 w 286258"/>
                <a:gd name="connsiteY85" fmla="*/ 85585 h 218261"/>
                <a:gd name="connsiteX86" fmla="*/ 158948 w 286258"/>
                <a:gd name="connsiteY86" fmla="*/ 84775 h 218261"/>
                <a:gd name="connsiteX87" fmla="*/ 157766 w 286258"/>
                <a:gd name="connsiteY87" fmla="*/ 84668 h 218261"/>
                <a:gd name="connsiteX88" fmla="*/ 157406 w 286258"/>
                <a:gd name="connsiteY88" fmla="*/ 83232 h 218261"/>
                <a:gd name="connsiteX89" fmla="*/ 157034 w 286258"/>
                <a:gd name="connsiteY89" fmla="*/ 82906 h 218261"/>
                <a:gd name="connsiteX90" fmla="*/ 156218 w 286258"/>
                <a:gd name="connsiteY90" fmla="*/ 81866 h 218261"/>
                <a:gd name="connsiteX91" fmla="*/ 155887 w 286258"/>
                <a:gd name="connsiteY91" fmla="*/ 81038 h 218261"/>
                <a:gd name="connsiteX92" fmla="*/ 155645 w 286258"/>
                <a:gd name="connsiteY92" fmla="*/ 81038 h 218261"/>
                <a:gd name="connsiteX93" fmla="*/ 155645 w 286258"/>
                <a:gd name="connsiteY93" fmla="*/ 81759 h 218261"/>
                <a:gd name="connsiteX94" fmla="*/ 154653 w 286258"/>
                <a:gd name="connsiteY94" fmla="*/ 81759 h 218261"/>
                <a:gd name="connsiteX95" fmla="*/ 154653 w 286258"/>
                <a:gd name="connsiteY95" fmla="*/ 81298 h 218261"/>
                <a:gd name="connsiteX96" fmla="*/ 154653 w 286258"/>
                <a:gd name="connsiteY96" fmla="*/ 80311 h 218261"/>
                <a:gd name="connsiteX97" fmla="*/ 151699 w 286258"/>
                <a:gd name="connsiteY97" fmla="*/ 80772 h 218261"/>
                <a:gd name="connsiteX98" fmla="*/ 149595 w 286258"/>
                <a:gd name="connsiteY98" fmla="*/ 76325 h 218261"/>
                <a:gd name="connsiteX99" fmla="*/ 146399 w 286258"/>
                <a:gd name="connsiteY99" fmla="*/ 74108 h 218261"/>
                <a:gd name="connsiteX100" fmla="*/ 145808 w 286258"/>
                <a:gd name="connsiteY100" fmla="*/ 73126 h 218261"/>
                <a:gd name="connsiteX101" fmla="*/ 145578 w 286258"/>
                <a:gd name="connsiteY101" fmla="*/ 72730 h 218261"/>
                <a:gd name="connsiteX102" fmla="*/ 144237 w 286258"/>
                <a:gd name="connsiteY102" fmla="*/ 72476 h 218261"/>
                <a:gd name="connsiteX103" fmla="*/ 143888 w 286258"/>
                <a:gd name="connsiteY103" fmla="*/ 70619 h 218261"/>
                <a:gd name="connsiteX104" fmla="*/ 142648 w 286258"/>
                <a:gd name="connsiteY104" fmla="*/ 69484 h 218261"/>
                <a:gd name="connsiteX105" fmla="*/ 141318 w 286258"/>
                <a:gd name="connsiteY105" fmla="*/ 69957 h 218261"/>
                <a:gd name="connsiteX106" fmla="*/ 141856 w 286258"/>
                <a:gd name="connsiteY106" fmla="*/ 68615 h 218261"/>
                <a:gd name="connsiteX107" fmla="*/ 140970 w 286258"/>
                <a:gd name="connsiteY107" fmla="*/ 68023 h 218261"/>
                <a:gd name="connsiteX108" fmla="*/ 140852 w 286258"/>
                <a:gd name="connsiteY108" fmla="*/ 69442 h 218261"/>
                <a:gd name="connsiteX109" fmla="*/ 140379 w 286258"/>
                <a:gd name="connsiteY109" fmla="*/ 69442 h 218261"/>
                <a:gd name="connsiteX110" fmla="*/ 139304 w 286258"/>
                <a:gd name="connsiteY110" fmla="*/ 67154 h 218261"/>
                <a:gd name="connsiteX111" fmla="*/ 139499 w 286258"/>
                <a:gd name="connsiteY111" fmla="*/ 66864 h 218261"/>
                <a:gd name="connsiteX112" fmla="*/ 138234 w 286258"/>
                <a:gd name="connsiteY112" fmla="*/ 67089 h 218261"/>
                <a:gd name="connsiteX113" fmla="*/ 137289 w 286258"/>
                <a:gd name="connsiteY113" fmla="*/ 65575 h 218261"/>
                <a:gd name="connsiteX114" fmla="*/ 136604 w 286258"/>
                <a:gd name="connsiteY114" fmla="*/ 65883 h 218261"/>
                <a:gd name="connsiteX115" fmla="*/ 136072 w 286258"/>
                <a:gd name="connsiteY115" fmla="*/ 64109 h 218261"/>
                <a:gd name="connsiteX116" fmla="*/ 136474 w 286258"/>
                <a:gd name="connsiteY116" fmla="*/ 64316 h 218261"/>
                <a:gd name="connsiteX117" fmla="*/ 136539 w 286258"/>
                <a:gd name="connsiteY117" fmla="*/ 63831 h 218261"/>
                <a:gd name="connsiteX118" fmla="*/ 133408 w 286258"/>
                <a:gd name="connsiteY118" fmla="*/ 61566 h 218261"/>
                <a:gd name="connsiteX119" fmla="*/ 129827 w 286258"/>
                <a:gd name="connsiteY119" fmla="*/ 60283 h 218261"/>
                <a:gd name="connsiteX120" fmla="*/ 129567 w 286258"/>
                <a:gd name="connsiteY120" fmla="*/ 58509 h 218261"/>
                <a:gd name="connsiteX121" fmla="*/ 126271 w 286258"/>
                <a:gd name="connsiteY121" fmla="*/ 56268 h 218261"/>
                <a:gd name="connsiteX122" fmla="*/ 125089 w 286258"/>
                <a:gd name="connsiteY122" fmla="*/ 54837 h 218261"/>
                <a:gd name="connsiteX123" fmla="*/ 124292 w 286258"/>
                <a:gd name="connsiteY123" fmla="*/ 54837 h 218261"/>
                <a:gd name="connsiteX124" fmla="*/ 123216 w 286258"/>
                <a:gd name="connsiteY124" fmla="*/ 53566 h 218261"/>
                <a:gd name="connsiteX125" fmla="*/ 122561 w 286258"/>
                <a:gd name="connsiteY125" fmla="*/ 51975 h 218261"/>
                <a:gd name="connsiteX126" fmla="*/ 121970 w 286258"/>
                <a:gd name="connsiteY126" fmla="*/ 52750 h 218261"/>
                <a:gd name="connsiteX127" fmla="*/ 121704 w 286258"/>
                <a:gd name="connsiteY127" fmla="*/ 51875 h 218261"/>
                <a:gd name="connsiteX128" fmla="*/ 120700 w 286258"/>
                <a:gd name="connsiteY128" fmla="*/ 52413 h 218261"/>
                <a:gd name="connsiteX129" fmla="*/ 118242 w 286258"/>
                <a:gd name="connsiteY129" fmla="*/ 49935 h 218261"/>
                <a:gd name="connsiteX130" fmla="*/ 113740 w 286258"/>
                <a:gd name="connsiteY130" fmla="*/ 45507 h 218261"/>
                <a:gd name="connsiteX131" fmla="*/ 109575 w 286258"/>
                <a:gd name="connsiteY131" fmla="*/ 40859 h 218261"/>
                <a:gd name="connsiteX132" fmla="*/ 103667 w 286258"/>
                <a:gd name="connsiteY132" fmla="*/ 36087 h 218261"/>
                <a:gd name="connsiteX133" fmla="*/ 102663 w 286258"/>
                <a:gd name="connsiteY133" fmla="*/ 36087 h 218261"/>
                <a:gd name="connsiteX134" fmla="*/ 102137 w 286258"/>
                <a:gd name="connsiteY134" fmla="*/ 33994 h 218261"/>
                <a:gd name="connsiteX135" fmla="*/ 101463 w 286258"/>
                <a:gd name="connsiteY135" fmla="*/ 34230 h 218261"/>
                <a:gd name="connsiteX136" fmla="*/ 101398 w 286258"/>
                <a:gd name="connsiteY136" fmla="*/ 33698 h 218261"/>
                <a:gd name="connsiteX137" fmla="*/ 100920 w 286258"/>
                <a:gd name="connsiteY137" fmla="*/ 33899 h 218261"/>
                <a:gd name="connsiteX138" fmla="*/ 100855 w 286258"/>
                <a:gd name="connsiteY138" fmla="*/ 31747 h 218261"/>
                <a:gd name="connsiteX139" fmla="*/ 99975 w 286258"/>
                <a:gd name="connsiteY139" fmla="*/ 32971 h 218261"/>
                <a:gd name="connsiteX140" fmla="*/ 99384 w 286258"/>
                <a:gd name="connsiteY140" fmla="*/ 30133 h 218261"/>
                <a:gd name="connsiteX141" fmla="*/ 94344 w 286258"/>
                <a:gd name="connsiteY141" fmla="*/ 28051 h 218261"/>
                <a:gd name="connsiteX142" fmla="*/ 95301 w 286258"/>
                <a:gd name="connsiteY142" fmla="*/ 27756 h 218261"/>
                <a:gd name="connsiteX143" fmla="*/ 94067 w 286258"/>
                <a:gd name="connsiteY143" fmla="*/ 27892 h 218261"/>
                <a:gd name="connsiteX144" fmla="*/ 92720 w 286258"/>
                <a:gd name="connsiteY144" fmla="*/ 27419 h 218261"/>
                <a:gd name="connsiteX145" fmla="*/ 92389 w 286258"/>
                <a:gd name="connsiteY145" fmla="*/ 25875 h 218261"/>
                <a:gd name="connsiteX146" fmla="*/ 92117 w 286258"/>
                <a:gd name="connsiteY146" fmla="*/ 25875 h 218261"/>
                <a:gd name="connsiteX147" fmla="*/ 91898 w 286258"/>
                <a:gd name="connsiteY147" fmla="*/ 27141 h 218261"/>
                <a:gd name="connsiteX148" fmla="*/ 90829 w 286258"/>
                <a:gd name="connsiteY148" fmla="*/ 24249 h 218261"/>
                <a:gd name="connsiteX149" fmla="*/ 90977 w 286258"/>
                <a:gd name="connsiteY149" fmla="*/ 23735 h 218261"/>
                <a:gd name="connsiteX150" fmla="*/ 90557 w 286258"/>
                <a:gd name="connsiteY150" fmla="*/ 23280 h 218261"/>
                <a:gd name="connsiteX151" fmla="*/ 90492 w 286258"/>
                <a:gd name="connsiteY151" fmla="*/ 23918 h 218261"/>
                <a:gd name="connsiteX152" fmla="*/ 89754 w 286258"/>
                <a:gd name="connsiteY152" fmla="*/ 23581 h 218261"/>
                <a:gd name="connsiteX153" fmla="*/ 88879 w 286258"/>
                <a:gd name="connsiteY153" fmla="*/ 20489 h 218261"/>
                <a:gd name="connsiteX154" fmla="*/ 84153 w 286258"/>
                <a:gd name="connsiteY154" fmla="*/ 17999 h 218261"/>
                <a:gd name="connsiteX155" fmla="*/ 82871 w 286258"/>
                <a:gd name="connsiteY155" fmla="*/ 16456 h 218261"/>
                <a:gd name="connsiteX156" fmla="*/ 75226 w 286258"/>
                <a:gd name="connsiteY156" fmla="*/ 34083 h 218261"/>
                <a:gd name="connsiteX157" fmla="*/ 75391 w 286258"/>
                <a:gd name="connsiteY157" fmla="*/ 36590 h 218261"/>
                <a:gd name="connsiteX158" fmla="*/ 73324 w 286258"/>
                <a:gd name="connsiteY158" fmla="*/ 41545 h 218261"/>
                <a:gd name="connsiteX159" fmla="*/ 72898 w 286258"/>
                <a:gd name="connsiteY159" fmla="*/ 40877 h 218261"/>
                <a:gd name="connsiteX160" fmla="*/ 72012 w 286258"/>
                <a:gd name="connsiteY160" fmla="*/ 42254 h 218261"/>
                <a:gd name="connsiteX161" fmla="*/ 69371 w 286258"/>
                <a:gd name="connsiteY161" fmla="*/ 48049 h 218261"/>
                <a:gd name="connsiteX162" fmla="*/ 68101 w 286258"/>
                <a:gd name="connsiteY162" fmla="*/ 49823 h 218261"/>
                <a:gd name="connsiteX163" fmla="*/ 69631 w 286258"/>
                <a:gd name="connsiteY163" fmla="*/ 49315 h 218261"/>
                <a:gd name="connsiteX164" fmla="*/ 63505 w 286258"/>
                <a:gd name="connsiteY164" fmla="*/ 64269 h 218261"/>
                <a:gd name="connsiteX165" fmla="*/ 62104 w 286258"/>
                <a:gd name="connsiteY165" fmla="*/ 69537 h 218261"/>
                <a:gd name="connsiteX166" fmla="*/ 57733 w 286258"/>
                <a:gd name="connsiteY166" fmla="*/ 77981 h 218261"/>
                <a:gd name="connsiteX167" fmla="*/ 54696 w 286258"/>
                <a:gd name="connsiteY167" fmla="*/ 85230 h 218261"/>
                <a:gd name="connsiteX168" fmla="*/ 53881 w 286258"/>
                <a:gd name="connsiteY168" fmla="*/ 86383 h 218261"/>
                <a:gd name="connsiteX169" fmla="*/ 54442 w 286258"/>
                <a:gd name="connsiteY169" fmla="*/ 86868 h 218261"/>
                <a:gd name="connsiteX170" fmla="*/ 52581 w 286258"/>
                <a:gd name="connsiteY170" fmla="*/ 91462 h 218261"/>
                <a:gd name="connsiteX171" fmla="*/ 51122 w 286258"/>
                <a:gd name="connsiteY171" fmla="*/ 92822 h 218261"/>
                <a:gd name="connsiteX172" fmla="*/ 51901 w 286258"/>
                <a:gd name="connsiteY172" fmla="*/ 95661 h 218261"/>
                <a:gd name="connsiteX173" fmla="*/ 49213 w 286258"/>
                <a:gd name="connsiteY173" fmla="*/ 100314 h 218261"/>
                <a:gd name="connsiteX174" fmla="*/ 48871 w 286258"/>
                <a:gd name="connsiteY174" fmla="*/ 99782 h 218261"/>
                <a:gd name="connsiteX175" fmla="*/ 48103 w 286258"/>
                <a:gd name="connsiteY175" fmla="*/ 100498 h 218261"/>
                <a:gd name="connsiteX176" fmla="*/ 47092 w 286258"/>
                <a:gd name="connsiteY176" fmla="*/ 104991 h 218261"/>
                <a:gd name="connsiteX177" fmla="*/ 46183 w 286258"/>
                <a:gd name="connsiteY177" fmla="*/ 107303 h 218261"/>
                <a:gd name="connsiteX178" fmla="*/ 37397 w 286258"/>
                <a:gd name="connsiteY178" fmla="*/ 128643 h 218261"/>
                <a:gd name="connsiteX179" fmla="*/ 37031 w 286258"/>
                <a:gd name="connsiteY179" fmla="*/ 131860 h 218261"/>
                <a:gd name="connsiteX180" fmla="*/ 35956 w 286258"/>
                <a:gd name="connsiteY180" fmla="*/ 133634 h 218261"/>
                <a:gd name="connsiteX181" fmla="*/ 36346 w 286258"/>
                <a:gd name="connsiteY181" fmla="*/ 135059 h 218261"/>
                <a:gd name="connsiteX182" fmla="*/ 36937 w 286258"/>
                <a:gd name="connsiteY182" fmla="*/ 134840 h 218261"/>
                <a:gd name="connsiteX183" fmla="*/ 34987 w 286258"/>
                <a:gd name="connsiteY183" fmla="*/ 137146 h 218261"/>
                <a:gd name="connsiteX184" fmla="*/ 35962 w 286258"/>
                <a:gd name="connsiteY184" fmla="*/ 137306 h 218261"/>
                <a:gd name="connsiteX185" fmla="*/ 34816 w 286258"/>
                <a:gd name="connsiteY185" fmla="*/ 138075 h 218261"/>
                <a:gd name="connsiteX186" fmla="*/ 33173 w 286258"/>
                <a:gd name="connsiteY186" fmla="*/ 142444 h 218261"/>
                <a:gd name="connsiteX187" fmla="*/ 30946 w 286258"/>
                <a:gd name="connsiteY187" fmla="*/ 146921 h 218261"/>
                <a:gd name="connsiteX188" fmla="*/ 29067 w 286258"/>
                <a:gd name="connsiteY188" fmla="*/ 150823 h 218261"/>
                <a:gd name="connsiteX189" fmla="*/ 27372 w 286258"/>
                <a:gd name="connsiteY189" fmla="*/ 157186 h 218261"/>
                <a:gd name="connsiteX190" fmla="*/ 24601 w 286258"/>
                <a:gd name="connsiteY190" fmla="*/ 162691 h 218261"/>
                <a:gd name="connsiteX191" fmla="*/ 22905 w 286258"/>
                <a:gd name="connsiteY191" fmla="*/ 163873 h 218261"/>
                <a:gd name="connsiteX192" fmla="*/ 22840 w 286258"/>
                <a:gd name="connsiteY192" fmla="*/ 164258 h 218261"/>
                <a:gd name="connsiteX193" fmla="*/ 23372 w 286258"/>
                <a:gd name="connsiteY193" fmla="*/ 164470 h 218261"/>
                <a:gd name="connsiteX194" fmla="*/ 22876 w 286258"/>
                <a:gd name="connsiteY194" fmla="*/ 164648 h 218261"/>
                <a:gd name="connsiteX195" fmla="*/ 19425 w 286258"/>
                <a:gd name="connsiteY195" fmla="*/ 174073 h 218261"/>
                <a:gd name="connsiteX196" fmla="*/ 19035 w 286258"/>
                <a:gd name="connsiteY196" fmla="*/ 175723 h 218261"/>
                <a:gd name="connsiteX197" fmla="*/ 19171 w 286258"/>
                <a:gd name="connsiteY197" fmla="*/ 175871 h 218261"/>
                <a:gd name="connsiteX198" fmla="*/ 18114 w 286258"/>
                <a:gd name="connsiteY198" fmla="*/ 177053 h 218261"/>
                <a:gd name="connsiteX199" fmla="*/ 18232 w 286258"/>
                <a:gd name="connsiteY199" fmla="*/ 177739 h 218261"/>
                <a:gd name="connsiteX200" fmla="*/ 17104 w 286258"/>
                <a:gd name="connsiteY200" fmla="*/ 179513 h 218261"/>
                <a:gd name="connsiteX201" fmla="*/ 17618 w 286258"/>
                <a:gd name="connsiteY201" fmla="*/ 179974 h 218261"/>
                <a:gd name="connsiteX202" fmla="*/ 16696 w 286258"/>
                <a:gd name="connsiteY202" fmla="*/ 179974 h 218261"/>
                <a:gd name="connsiteX203" fmla="*/ 16353 w 286258"/>
                <a:gd name="connsiteY203" fmla="*/ 180808 h 218261"/>
                <a:gd name="connsiteX204" fmla="*/ 15733 w 286258"/>
                <a:gd name="connsiteY204" fmla="*/ 182345 h 218261"/>
                <a:gd name="connsiteX205" fmla="*/ 16223 w 286258"/>
                <a:gd name="connsiteY205" fmla="*/ 182393 h 218261"/>
                <a:gd name="connsiteX206" fmla="*/ 15798 w 286258"/>
                <a:gd name="connsiteY206" fmla="*/ 183498 h 218261"/>
                <a:gd name="connsiteX207" fmla="*/ 14368 w 286258"/>
                <a:gd name="connsiteY207" fmla="*/ 185397 h 218261"/>
                <a:gd name="connsiteX208" fmla="*/ 13328 w 286258"/>
                <a:gd name="connsiteY208" fmla="*/ 188530 h 218261"/>
                <a:gd name="connsiteX209" fmla="*/ 12933 w 286258"/>
                <a:gd name="connsiteY209" fmla="*/ 188761 h 218261"/>
                <a:gd name="connsiteX210" fmla="*/ 12454 w 286258"/>
                <a:gd name="connsiteY210" fmla="*/ 188862 h 218261"/>
                <a:gd name="connsiteX211" fmla="*/ 12383 w 286258"/>
                <a:gd name="connsiteY211" fmla="*/ 190446 h 218261"/>
                <a:gd name="connsiteX212" fmla="*/ 12797 w 286258"/>
                <a:gd name="connsiteY212" fmla="*/ 189825 h 218261"/>
                <a:gd name="connsiteX213" fmla="*/ 12980 w 286258"/>
                <a:gd name="connsiteY213" fmla="*/ 190174 h 218261"/>
                <a:gd name="connsiteX214" fmla="*/ 12117 w 286258"/>
                <a:gd name="connsiteY214" fmla="*/ 192729 h 218261"/>
                <a:gd name="connsiteX215" fmla="*/ 11414 w 286258"/>
                <a:gd name="connsiteY215" fmla="*/ 192469 h 218261"/>
                <a:gd name="connsiteX216" fmla="*/ 11414 w 286258"/>
                <a:gd name="connsiteY216" fmla="*/ 193592 h 218261"/>
                <a:gd name="connsiteX217" fmla="*/ 8655 w 286258"/>
                <a:gd name="connsiteY217" fmla="*/ 198571 h 218261"/>
                <a:gd name="connsiteX218" fmla="*/ 8383 w 286258"/>
                <a:gd name="connsiteY218" fmla="*/ 201226 h 218261"/>
                <a:gd name="connsiteX219" fmla="*/ 0 w 286258"/>
                <a:gd name="connsiteY219" fmla="*/ 218261 h 218261"/>
                <a:gd name="connsiteX220" fmla="*/ 0 w 286258"/>
                <a:gd name="connsiteY220" fmla="*/ 192705 h 218261"/>
                <a:gd name="connsiteX221" fmla="*/ 3078 w 286258"/>
                <a:gd name="connsiteY221" fmla="*/ 187094 h 218261"/>
                <a:gd name="connsiteX222" fmla="*/ 1607 w 286258"/>
                <a:gd name="connsiteY222" fmla="*/ 187377 h 218261"/>
                <a:gd name="connsiteX223" fmla="*/ 3096 w 286258"/>
                <a:gd name="connsiteY223" fmla="*/ 184841 h 218261"/>
                <a:gd name="connsiteX224" fmla="*/ 2777 w 286258"/>
                <a:gd name="connsiteY224" fmla="*/ 184545 h 218261"/>
                <a:gd name="connsiteX225" fmla="*/ 2972 w 286258"/>
                <a:gd name="connsiteY225" fmla="*/ 183729 h 218261"/>
                <a:gd name="connsiteX226" fmla="*/ 4153 w 286258"/>
                <a:gd name="connsiteY226" fmla="*/ 181098 h 218261"/>
                <a:gd name="connsiteX227" fmla="*/ 5288 w 286258"/>
                <a:gd name="connsiteY227" fmla="*/ 177952 h 218261"/>
                <a:gd name="connsiteX228" fmla="*/ 6097 w 286258"/>
                <a:gd name="connsiteY228" fmla="*/ 178319 h 218261"/>
                <a:gd name="connsiteX229" fmla="*/ 9671 w 286258"/>
                <a:gd name="connsiteY229" fmla="*/ 166363 h 218261"/>
                <a:gd name="connsiteX230" fmla="*/ 10262 w 286258"/>
                <a:gd name="connsiteY230" fmla="*/ 166457 h 218261"/>
                <a:gd name="connsiteX231" fmla="*/ 10109 w 286258"/>
                <a:gd name="connsiteY231" fmla="*/ 165428 h 218261"/>
                <a:gd name="connsiteX232" fmla="*/ 10634 w 286258"/>
                <a:gd name="connsiteY232" fmla="*/ 165493 h 218261"/>
                <a:gd name="connsiteX233" fmla="*/ 10977 w 286258"/>
                <a:gd name="connsiteY233" fmla="*/ 164618 h 218261"/>
                <a:gd name="connsiteX234" fmla="*/ 11320 w 286258"/>
                <a:gd name="connsiteY234" fmla="*/ 163790 h 218261"/>
                <a:gd name="connsiteX235" fmla="*/ 11822 w 286258"/>
                <a:gd name="connsiteY235" fmla="*/ 162608 h 218261"/>
                <a:gd name="connsiteX236" fmla="*/ 11993 w 286258"/>
                <a:gd name="connsiteY236" fmla="*/ 162082 h 218261"/>
                <a:gd name="connsiteX237" fmla="*/ 12371 w 286258"/>
                <a:gd name="connsiteY237" fmla="*/ 160509 h 218261"/>
                <a:gd name="connsiteX238" fmla="*/ 12998 w 286258"/>
                <a:gd name="connsiteY238" fmla="*/ 160237 h 218261"/>
                <a:gd name="connsiteX239" fmla="*/ 13139 w 286258"/>
                <a:gd name="connsiteY239" fmla="*/ 159982 h 218261"/>
                <a:gd name="connsiteX240" fmla="*/ 12743 w 286258"/>
                <a:gd name="connsiteY240" fmla="*/ 159161 h 218261"/>
                <a:gd name="connsiteX241" fmla="*/ 13127 w 286258"/>
                <a:gd name="connsiteY241" fmla="*/ 159693 h 218261"/>
                <a:gd name="connsiteX242" fmla="*/ 13447 w 286258"/>
                <a:gd name="connsiteY242" fmla="*/ 159468 h 218261"/>
                <a:gd name="connsiteX243" fmla="*/ 13872 w 286258"/>
                <a:gd name="connsiteY243" fmla="*/ 158806 h 218261"/>
                <a:gd name="connsiteX244" fmla="*/ 13506 w 286258"/>
                <a:gd name="connsiteY244" fmla="*/ 158776 h 218261"/>
                <a:gd name="connsiteX245" fmla="*/ 13783 w 286258"/>
                <a:gd name="connsiteY245" fmla="*/ 158138 h 218261"/>
                <a:gd name="connsiteX246" fmla="*/ 13340 w 286258"/>
                <a:gd name="connsiteY246" fmla="*/ 157546 h 218261"/>
                <a:gd name="connsiteX247" fmla="*/ 14043 w 286258"/>
                <a:gd name="connsiteY247" fmla="*/ 155477 h 218261"/>
                <a:gd name="connsiteX248" fmla="*/ 14681 w 286258"/>
                <a:gd name="connsiteY248" fmla="*/ 156068 h 218261"/>
                <a:gd name="connsiteX249" fmla="*/ 14983 w 286258"/>
                <a:gd name="connsiteY249" fmla="*/ 155382 h 218261"/>
                <a:gd name="connsiteX250" fmla="*/ 14799 w 286258"/>
                <a:gd name="connsiteY250" fmla="*/ 154093 h 218261"/>
                <a:gd name="connsiteX251" fmla="*/ 15721 w 286258"/>
                <a:gd name="connsiteY251" fmla="*/ 153726 h 218261"/>
                <a:gd name="connsiteX252" fmla="*/ 16188 w 286258"/>
                <a:gd name="connsiteY252" fmla="*/ 152698 h 218261"/>
                <a:gd name="connsiteX253" fmla="*/ 15904 w 286258"/>
                <a:gd name="connsiteY253" fmla="*/ 151089 h 218261"/>
                <a:gd name="connsiteX254" fmla="*/ 16950 w 286258"/>
                <a:gd name="connsiteY254" fmla="*/ 151018 h 218261"/>
                <a:gd name="connsiteX255" fmla="*/ 18197 w 286258"/>
                <a:gd name="connsiteY255" fmla="*/ 148322 h 218261"/>
                <a:gd name="connsiteX256" fmla="*/ 18067 w 286258"/>
                <a:gd name="connsiteY256" fmla="*/ 147376 h 218261"/>
                <a:gd name="connsiteX257" fmla="*/ 18019 w 286258"/>
                <a:gd name="connsiteY257" fmla="*/ 145259 h 218261"/>
                <a:gd name="connsiteX258" fmla="*/ 19089 w 286258"/>
                <a:gd name="connsiteY258" fmla="*/ 144011 h 218261"/>
                <a:gd name="connsiteX259" fmla="*/ 19945 w 286258"/>
                <a:gd name="connsiteY259" fmla="*/ 144549 h 218261"/>
                <a:gd name="connsiteX260" fmla="*/ 20052 w 286258"/>
                <a:gd name="connsiteY260" fmla="*/ 141351 h 218261"/>
                <a:gd name="connsiteX261" fmla="*/ 20749 w 286258"/>
                <a:gd name="connsiteY261" fmla="*/ 141014 h 218261"/>
                <a:gd name="connsiteX262" fmla="*/ 20749 w 286258"/>
                <a:gd name="connsiteY262" fmla="*/ 140665 h 218261"/>
                <a:gd name="connsiteX263" fmla="*/ 20678 w 286258"/>
                <a:gd name="connsiteY263" fmla="*/ 142066 h 218261"/>
                <a:gd name="connsiteX264" fmla="*/ 21003 w 286258"/>
                <a:gd name="connsiteY264" fmla="*/ 142261 h 218261"/>
                <a:gd name="connsiteX265" fmla="*/ 21564 w 286258"/>
                <a:gd name="connsiteY265" fmla="*/ 141079 h 218261"/>
                <a:gd name="connsiteX266" fmla="*/ 21729 w 286258"/>
                <a:gd name="connsiteY266" fmla="*/ 139701 h 218261"/>
                <a:gd name="connsiteX267" fmla="*/ 21960 w 286258"/>
                <a:gd name="connsiteY267" fmla="*/ 136591 h 218261"/>
                <a:gd name="connsiteX268" fmla="*/ 22102 w 286258"/>
                <a:gd name="connsiteY268" fmla="*/ 135999 h 218261"/>
                <a:gd name="connsiteX269" fmla="*/ 22740 w 286258"/>
                <a:gd name="connsiteY269" fmla="*/ 136715 h 218261"/>
                <a:gd name="connsiteX270" fmla="*/ 23803 w 286258"/>
                <a:gd name="connsiteY270" fmla="*/ 136165 h 218261"/>
                <a:gd name="connsiteX271" fmla="*/ 23650 w 286258"/>
                <a:gd name="connsiteY271" fmla="*/ 134888 h 218261"/>
                <a:gd name="connsiteX272" fmla="*/ 23396 w 286258"/>
                <a:gd name="connsiteY272" fmla="*/ 134444 h 218261"/>
                <a:gd name="connsiteX273" fmla="*/ 23396 w 286258"/>
                <a:gd name="connsiteY273" fmla="*/ 135497 h 218261"/>
                <a:gd name="connsiteX274" fmla="*/ 23094 w 286258"/>
                <a:gd name="connsiteY274" fmla="*/ 135402 h 218261"/>
                <a:gd name="connsiteX275" fmla="*/ 23189 w 286258"/>
                <a:gd name="connsiteY275" fmla="*/ 134811 h 218261"/>
                <a:gd name="connsiteX276" fmla="*/ 22840 w 286258"/>
                <a:gd name="connsiteY276" fmla="*/ 134763 h 218261"/>
                <a:gd name="connsiteX277" fmla="*/ 22840 w 286258"/>
                <a:gd name="connsiteY277" fmla="*/ 134326 h 218261"/>
                <a:gd name="connsiteX278" fmla="*/ 23502 w 286258"/>
                <a:gd name="connsiteY278" fmla="*/ 134119 h 218261"/>
                <a:gd name="connsiteX279" fmla="*/ 24282 w 286258"/>
                <a:gd name="connsiteY279" fmla="*/ 131943 h 218261"/>
                <a:gd name="connsiteX280" fmla="*/ 24660 w 286258"/>
                <a:gd name="connsiteY280" fmla="*/ 130329 h 218261"/>
                <a:gd name="connsiteX281" fmla="*/ 25316 w 286258"/>
                <a:gd name="connsiteY281" fmla="*/ 130423 h 218261"/>
                <a:gd name="connsiteX282" fmla="*/ 25026 w 286258"/>
                <a:gd name="connsiteY282" fmla="*/ 129501 h 218261"/>
                <a:gd name="connsiteX283" fmla="*/ 25617 w 286258"/>
                <a:gd name="connsiteY283" fmla="*/ 129584 h 218261"/>
                <a:gd name="connsiteX284" fmla="*/ 25416 w 286258"/>
                <a:gd name="connsiteY284" fmla="*/ 127887 h 218261"/>
                <a:gd name="connsiteX285" fmla="*/ 26409 w 286258"/>
                <a:gd name="connsiteY285" fmla="*/ 126237 h 218261"/>
                <a:gd name="connsiteX286" fmla="*/ 26781 w 286258"/>
                <a:gd name="connsiteY286" fmla="*/ 126538 h 218261"/>
                <a:gd name="connsiteX287" fmla="*/ 26609 w 286258"/>
                <a:gd name="connsiteY287" fmla="*/ 126243 h 218261"/>
                <a:gd name="connsiteX288" fmla="*/ 27407 w 286258"/>
                <a:gd name="connsiteY288" fmla="*/ 124865 h 218261"/>
                <a:gd name="connsiteX289" fmla="*/ 28240 w 286258"/>
                <a:gd name="connsiteY289" fmla="*/ 119206 h 218261"/>
                <a:gd name="connsiteX290" fmla="*/ 28671 w 286258"/>
                <a:gd name="connsiteY290" fmla="*/ 118792 h 218261"/>
                <a:gd name="connsiteX291" fmla="*/ 29510 w 286258"/>
                <a:gd name="connsiteY291" fmla="*/ 119662 h 218261"/>
                <a:gd name="connsiteX292" fmla="*/ 30024 w 286258"/>
                <a:gd name="connsiteY292" fmla="*/ 118278 h 218261"/>
                <a:gd name="connsiteX293" fmla="*/ 29752 w 286258"/>
                <a:gd name="connsiteY293" fmla="*/ 117391 h 218261"/>
                <a:gd name="connsiteX294" fmla="*/ 29676 w 286258"/>
                <a:gd name="connsiteY294" fmla="*/ 116829 h 218261"/>
                <a:gd name="connsiteX295" fmla="*/ 30001 w 286258"/>
                <a:gd name="connsiteY295" fmla="*/ 116658 h 218261"/>
                <a:gd name="connsiteX296" fmla="*/ 29847 w 286258"/>
                <a:gd name="connsiteY296" fmla="*/ 117113 h 218261"/>
                <a:gd name="connsiteX297" fmla="*/ 30887 w 286258"/>
                <a:gd name="connsiteY297" fmla="*/ 117220 h 218261"/>
                <a:gd name="connsiteX298" fmla="*/ 30237 w 286258"/>
                <a:gd name="connsiteY298" fmla="*/ 116350 h 218261"/>
                <a:gd name="connsiteX299" fmla="*/ 29747 w 286258"/>
                <a:gd name="connsiteY299" fmla="*/ 116143 h 218261"/>
                <a:gd name="connsiteX300" fmla="*/ 30538 w 286258"/>
                <a:gd name="connsiteY300" fmla="*/ 116007 h 218261"/>
                <a:gd name="connsiteX301" fmla="*/ 30822 w 286258"/>
                <a:gd name="connsiteY301" fmla="*/ 115487 h 218261"/>
                <a:gd name="connsiteX302" fmla="*/ 31005 w 286258"/>
                <a:gd name="connsiteY302" fmla="*/ 116463 h 218261"/>
                <a:gd name="connsiteX303" fmla="*/ 31070 w 286258"/>
                <a:gd name="connsiteY303" fmla="*/ 112986 h 218261"/>
                <a:gd name="connsiteX304" fmla="*/ 31572 w 286258"/>
                <a:gd name="connsiteY304" fmla="*/ 113577 h 218261"/>
                <a:gd name="connsiteX305" fmla="*/ 33114 w 286258"/>
                <a:gd name="connsiteY305" fmla="*/ 113063 h 218261"/>
                <a:gd name="connsiteX306" fmla="*/ 36411 w 286258"/>
                <a:gd name="connsiteY306" fmla="*/ 106156 h 218261"/>
                <a:gd name="connsiteX307" fmla="*/ 36576 w 286258"/>
                <a:gd name="connsiteY307" fmla="*/ 105654 h 218261"/>
                <a:gd name="connsiteX308" fmla="*/ 35560 w 286258"/>
                <a:gd name="connsiteY308" fmla="*/ 104648 h 218261"/>
                <a:gd name="connsiteX309" fmla="*/ 35968 w 286258"/>
                <a:gd name="connsiteY309" fmla="*/ 102999 h 218261"/>
                <a:gd name="connsiteX310" fmla="*/ 35838 w 286258"/>
                <a:gd name="connsiteY310" fmla="*/ 102721 h 218261"/>
                <a:gd name="connsiteX311" fmla="*/ 39973 w 286258"/>
                <a:gd name="connsiteY311" fmla="*/ 94673 h 218261"/>
                <a:gd name="connsiteX312" fmla="*/ 41155 w 286258"/>
                <a:gd name="connsiteY312" fmla="*/ 88896 h 218261"/>
                <a:gd name="connsiteX313" fmla="*/ 43099 w 286258"/>
                <a:gd name="connsiteY313" fmla="*/ 86484 h 218261"/>
                <a:gd name="connsiteX314" fmla="*/ 43583 w 286258"/>
                <a:gd name="connsiteY314" fmla="*/ 84355 h 218261"/>
                <a:gd name="connsiteX315" fmla="*/ 43861 w 286258"/>
                <a:gd name="connsiteY315" fmla="*/ 84704 h 218261"/>
                <a:gd name="connsiteX316" fmla="*/ 44387 w 286258"/>
                <a:gd name="connsiteY316" fmla="*/ 83273 h 218261"/>
                <a:gd name="connsiteX317" fmla="*/ 44345 w 286258"/>
                <a:gd name="connsiteY317" fmla="*/ 82989 h 218261"/>
                <a:gd name="connsiteX318" fmla="*/ 44995 w 286258"/>
                <a:gd name="connsiteY318" fmla="*/ 81469 h 218261"/>
                <a:gd name="connsiteX319" fmla="*/ 44717 w 286258"/>
                <a:gd name="connsiteY319" fmla="*/ 79908 h 218261"/>
                <a:gd name="connsiteX320" fmla="*/ 45627 w 286258"/>
                <a:gd name="connsiteY320" fmla="*/ 77579 h 218261"/>
                <a:gd name="connsiteX321" fmla="*/ 47086 w 286258"/>
                <a:gd name="connsiteY321" fmla="*/ 75805 h 218261"/>
                <a:gd name="connsiteX322" fmla="*/ 49243 w 286258"/>
                <a:gd name="connsiteY322" fmla="*/ 69401 h 218261"/>
                <a:gd name="connsiteX323" fmla="*/ 50377 w 286258"/>
                <a:gd name="connsiteY323" fmla="*/ 66255 h 218261"/>
                <a:gd name="connsiteX324" fmla="*/ 50909 w 286258"/>
                <a:gd name="connsiteY324" fmla="*/ 65629 h 218261"/>
                <a:gd name="connsiteX325" fmla="*/ 50791 w 286258"/>
                <a:gd name="connsiteY325" fmla="*/ 65321 h 218261"/>
                <a:gd name="connsiteX326" fmla="*/ 51435 w 286258"/>
                <a:gd name="connsiteY326" fmla="*/ 64937 h 218261"/>
                <a:gd name="connsiteX327" fmla="*/ 51600 w 286258"/>
                <a:gd name="connsiteY327" fmla="*/ 64682 h 218261"/>
                <a:gd name="connsiteX328" fmla="*/ 51057 w 286258"/>
                <a:gd name="connsiteY328" fmla="*/ 64091 h 218261"/>
                <a:gd name="connsiteX329" fmla="*/ 51464 w 286258"/>
                <a:gd name="connsiteY329" fmla="*/ 62447 h 218261"/>
                <a:gd name="connsiteX330" fmla="*/ 51328 w 286258"/>
                <a:gd name="connsiteY330" fmla="*/ 62163 h 218261"/>
                <a:gd name="connsiteX331" fmla="*/ 57455 w 286258"/>
                <a:gd name="connsiteY331" fmla="*/ 49013 h 218261"/>
                <a:gd name="connsiteX332" fmla="*/ 58087 w 286258"/>
                <a:gd name="connsiteY332" fmla="*/ 48771 h 218261"/>
                <a:gd name="connsiteX333" fmla="*/ 58855 w 286258"/>
                <a:gd name="connsiteY333" fmla="*/ 46642 h 218261"/>
                <a:gd name="connsiteX334" fmla="*/ 58755 w 286258"/>
                <a:gd name="connsiteY334" fmla="*/ 45920 h 218261"/>
                <a:gd name="connsiteX335" fmla="*/ 58406 w 286258"/>
                <a:gd name="connsiteY335" fmla="*/ 45867 h 218261"/>
                <a:gd name="connsiteX336" fmla="*/ 59127 w 286258"/>
                <a:gd name="connsiteY336" fmla="*/ 43739 h 218261"/>
                <a:gd name="connsiteX337" fmla="*/ 60438 w 286258"/>
                <a:gd name="connsiteY337" fmla="*/ 42319 h 218261"/>
                <a:gd name="connsiteX338" fmla="*/ 61147 w 286258"/>
                <a:gd name="connsiteY338" fmla="*/ 40463 h 218261"/>
                <a:gd name="connsiteX339" fmla="*/ 60964 w 286258"/>
                <a:gd name="connsiteY339" fmla="*/ 39428 h 218261"/>
                <a:gd name="connsiteX340" fmla="*/ 61520 w 286258"/>
                <a:gd name="connsiteY340" fmla="*/ 39523 h 218261"/>
                <a:gd name="connsiteX341" fmla="*/ 62873 w 286258"/>
                <a:gd name="connsiteY341" fmla="*/ 36353 h 218261"/>
                <a:gd name="connsiteX342" fmla="*/ 63127 w 286258"/>
                <a:gd name="connsiteY342" fmla="*/ 35715 h 218261"/>
                <a:gd name="connsiteX343" fmla="*/ 63079 w 286258"/>
                <a:gd name="connsiteY343" fmla="*/ 33598 h 218261"/>
                <a:gd name="connsiteX344" fmla="*/ 64155 w 286258"/>
                <a:gd name="connsiteY344" fmla="*/ 32344 h 218261"/>
                <a:gd name="connsiteX345" fmla="*/ 65017 w 286258"/>
                <a:gd name="connsiteY345" fmla="*/ 32935 h 218261"/>
                <a:gd name="connsiteX346" fmla="*/ 65053 w 286258"/>
                <a:gd name="connsiteY346" fmla="*/ 31877 h 218261"/>
                <a:gd name="connsiteX347" fmla="*/ 65053 w 286258"/>
                <a:gd name="connsiteY347" fmla="*/ 31617 h 218261"/>
                <a:gd name="connsiteX348" fmla="*/ 65106 w 286258"/>
                <a:gd name="connsiteY348" fmla="*/ 29731 h 218261"/>
                <a:gd name="connsiteX349" fmla="*/ 65821 w 286258"/>
                <a:gd name="connsiteY349" fmla="*/ 29009 h 218261"/>
                <a:gd name="connsiteX350" fmla="*/ 66222 w 286258"/>
                <a:gd name="connsiteY350" fmla="*/ 30074 h 218261"/>
                <a:gd name="connsiteX351" fmla="*/ 66506 w 286258"/>
                <a:gd name="connsiteY351" fmla="*/ 29677 h 218261"/>
                <a:gd name="connsiteX352" fmla="*/ 66801 w 286258"/>
                <a:gd name="connsiteY352" fmla="*/ 28016 h 218261"/>
                <a:gd name="connsiteX353" fmla="*/ 67168 w 286258"/>
                <a:gd name="connsiteY353" fmla="*/ 24344 h 218261"/>
                <a:gd name="connsiteX354" fmla="*/ 67812 w 286258"/>
                <a:gd name="connsiteY354" fmla="*/ 25059 h 218261"/>
                <a:gd name="connsiteX355" fmla="*/ 68875 w 286258"/>
                <a:gd name="connsiteY355" fmla="*/ 24504 h 218261"/>
                <a:gd name="connsiteX356" fmla="*/ 68721 w 286258"/>
                <a:gd name="connsiteY356" fmla="*/ 23232 h 218261"/>
                <a:gd name="connsiteX357" fmla="*/ 68467 w 286258"/>
                <a:gd name="connsiteY357" fmla="*/ 22789 h 218261"/>
                <a:gd name="connsiteX358" fmla="*/ 68467 w 286258"/>
                <a:gd name="connsiteY358" fmla="*/ 23841 h 218261"/>
                <a:gd name="connsiteX359" fmla="*/ 68160 w 286258"/>
                <a:gd name="connsiteY359" fmla="*/ 23753 h 218261"/>
                <a:gd name="connsiteX360" fmla="*/ 68261 w 286258"/>
                <a:gd name="connsiteY360" fmla="*/ 23161 h 218261"/>
                <a:gd name="connsiteX361" fmla="*/ 67912 w 286258"/>
                <a:gd name="connsiteY361" fmla="*/ 23108 h 218261"/>
                <a:gd name="connsiteX362" fmla="*/ 67912 w 286258"/>
                <a:gd name="connsiteY362" fmla="*/ 22670 h 218261"/>
                <a:gd name="connsiteX363" fmla="*/ 68574 w 286258"/>
                <a:gd name="connsiteY363" fmla="*/ 22464 h 218261"/>
                <a:gd name="connsiteX364" fmla="*/ 69354 w 286258"/>
                <a:gd name="connsiteY364" fmla="*/ 20288 h 218261"/>
                <a:gd name="connsiteX365" fmla="*/ 69732 w 286258"/>
                <a:gd name="connsiteY365" fmla="*/ 18673 h 218261"/>
                <a:gd name="connsiteX366" fmla="*/ 70387 w 286258"/>
                <a:gd name="connsiteY366" fmla="*/ 18768 h 218261"/>
                <a:gd name="connsiteX367" fmla="*/ 70098 w 286258"/>
                <a:gd name="connsiteY367" fmla="*/ 17845 h 218261"/>
                <a:gd name="connsiteX368" fmla="*/ 70689 w 286258"/>
                <a:gd name="connsiteY368" fmla="*/ 17928 h 218261"/>
                <a:gd name="connsiteX369" fmla="*/ 70488 w 286258"/>
                <a:gd name="connsiteY369" fmla="*/ 16231 h 218261"/>
                <a:gd name="connsiteX370" fmla="*/ 71480 w 286258"/>
                <a:gd name="connsiteY370" fmla="*/ 14587 h 218261"/>
                <a:gd name="connsiteX371" fmla="*/ 71853 w 286258"/>
                <a:gd name="connsiteY371" fmla="*/ 14889 h 218261"/>
                <a:gd name="connsiteX372" fmla="*/ 71687 w 286258"/>
                <a:gd name="connsiteY372" fmla="*/ 14587 h 218261"/>
                <a:gd name="connsiteX373" fmla="*/ 72827 w 286258"/>
                <a:gd name="connsiteY373" fmla="*/ 13050 h 218261"/>
                <a:gd name="connsiteX374" fmla="*/ 72331 w 286258"/>
                <a:gd name="connsiteY374" fmla="*/ 13363 h 218261"/>
                <a:gd name="connsiteX375" fmla="*/ 71740 w 286258"/>
                <a:gd name="connsiteY375" fmla="*/ 11938 h 218261"/>
                <a:gd name="connsiteX376" fmla="*/ 73347 w 286258"/>
                <a:gd name="connsiteY376" fmla="*/ 11383 h 218261"/>
                <a:gd name="connsiteX377" fmla="*/ 73223 w 286258"/>
                <a:gd name="connsiteY377" fmla="*/ 11063 h 218261"/>
                <a:gd name="connsiteX378" fmla="*/ 73070 w 286258"/>
                <a:gd name="connsiteY378" fmla="*/ 10525 h 218261"/>
                <a:gd name="connsiteX379" fmla="*/ 72940 w 286258"/>
                <a:gd name="connsiteY379" fmla="*/ 8331 h 218261"/>
                <a:gd name="connsiteX380" fmla="*/ 76112 w 286258"/>
                <a:gd name="connsiteY380" fmla="*/ 1330 h 218261"/>
                <a:gd name="connsiteX381" fmla="*/ 76614 w 286258"/>
                <a:gd name="connsiteY381" fmla="*/ 1922 h 218261"/>
                <a:gd name="connsiteX382" fmla="*/ 77276 w 286258"/>
                <a:gd name="connsiteY382" fmla="*/ 0 h 218261"/>
                <a:gd name="connsiteX383" fmla="*/ 78871 w 286258"/>
                <a:gd name="connsiteY383" fmla="*/ 1478 h 218261"/>
                <a:gd name="connsiteX384" fmla="*/ 78842 w 286258"/>
                <a:gd name="connsiteY384" fmla="*/ 656 h 218261"/>
                <a:gd name="connsiteX385" fmla="*/ 79379 w 286258"/>
                <a:gd name="connsiteY385" fmla="*/ 1502 h 218261"/>
                <a:gd name="connsiteX386" fmla="*/ 79574 w 286258"/>
                <a:gd name="connsiteY386" fmla="*/ 1230 h 218261"/>
                <a:gd name="connsiteX387" fmla="*/ 79923 w 286258"/>
                <a:gd name="connsiteY387" fmla="*/ 1626 h 218261"/>
                <a:gd name="connsiteX388" fmla="*/ 84472 w 286258"/>
                <a:gd name="connsiteY388" fmla="*/ 3489 h 218261"/>
                <a:gd name="connsiteX389" fmla="*/ 85364 w 286258"/>
                <a:gd name="connsiteY389" fmla="*/ 4754 h 218261"/>
                <a:gd name="connsiteX390" fmla="*/ 86038 w 286258"/>
                <a:gd name="connsiteY390" fmla="*/ 5505 h 218261"/>
                <a:gd name="connsiteX391" fmla="*/ 87373 w 286258"/>
                <a:gd name="connsiteY391" fmla="*/ 5688 h 218261"/>
                <a:gd name="connsiteX392" fmla="*/ 87840 w 286258"/>
                <a:gd name="connsiteY392" fmla="*/ 6942 h 218261"/>
                <a:gd name="connsiteX393" fmla="*/ 88915 w 286258"/>
                <a:gd name="connsiteY393" fmla="*/ 6906 h 218261"/>
                <a:gd name="connsiteX394" fmla="*/ 89015 w 286258"/>
                <a:gd name="connsiteY394" fmla="*/ 8089 h 218261"/>
                <a:gd name="connsiteX395" fmla="*/ 90356 w 286258"/>
                <a:gd name="connsiteY395" fmla="*/ 10135 h 218261"/>
                <a:gd name="connsiteX396" fmla="*/ 91822 w 286258"/>
                <a:gd name="connsiteY396" fmla="*/ 10407 h 218261"/>
                <a:gd name="connsiteX397" fmla="*/ 91768 w 286258"/>
                <a:gd name="connsiteY397" fmla="*/ 11341 h 218261"/>
                <a:gd name="connsiteX398" fmla="*/ 92773 w 286258"/>
                <a:gd name="connsiteY398" fmla="*/ 10714 h 218261"/>
                <a:gd name="connsiteX399" fmla="*/ 94959 w 286258"/>
                <a:gd name="connsiteY399" fmla="*/ 11767 h 218261"/>
                <a:gd name="connsiteX400" fmla="*/ 94710 w 286258"/>
                <a:gd name="connsiteY400" fmla="*/ 12737 h 218261"/>
                <a:gd name="connsiteX401" fmla="*/ 94799 w 286258"/>
                <a:gd name="connsiteY401" fmla="*/ 13156 h 218261"/>
                <a:gd name="connsiteX402" fmla="*/ 95467 w 286258"/>
                <a:gd name="connsiteY402" fmla="*/ 13801 h 218261"/>
                <a:gd name="connsiteX403" fmla="*/ 96247 w 286258"/>
                <a:gd name="connsiteY403" fmla="*/ 12819 h 218261"/>
                <a:gd name="connsiteX404" fmla="*/ 99898 w 286258"/>
                <a:gd name="connsiteY404" fmla="*/ 18555 h 218261"/>
                <a:gd name="connsiteX405" fmla="*/ 101404 w 286258"/>
                <a:gd name="connsiteY405" fmla="*/ 17964 h 218261"/>
                <a:gd name="connsiteX406" fmla="*/ 101965 w 286258"/>
                <a:gd name="connsiteY406" fmla="*/ 19832 h 218261"/>
                <a:gd name="connsiteX407" fmla="*/ 102556 w 286258"/>
                <a:gd name="connsiteY407" fmla="*/ 19590 h 218261"/>
                <a:gd name="connsiteX408" fmla="*/ 102633 w 286258"/>
                <a:gd name="connsiteY408" fmla="*/ 22168 h 218261"/>
                <a:gd name="connsiteX409" fmla="*/ 104216 w 286258"/>
                <a:gd name="connsiteY409" fmla="*/ 21281 h 218261"/>
                <a:gd name="connsiteX410" fmla="*/ 104388 w 286258"/>
                <a:gd name="connsiteY410" fmla="*/ 23770 h 218261"/>
                <a:gd name="connsiteX411" fmla="*/ 106580 w 286258"/>
                <a:gd name="connsiteY411" fmla="*/ 22818 h 218261"/>
                <a:gd name="connsiteX412" fmla="*/ 107472 w 286258"/>
                <a:gd name="connsiteY412" fmla="*/ 24107 h 218261"/>
                <a:gd name="connsiteX413" fmla="*/ 108517 w 286258"/>
                <a:gd name="connsiteY413" fmla="*/ 24107 h 218261"/>
                <a:gd name="connsiteX414" fmla="*/ 109256 w 286258"/>
                <a:gd name="connsiteY414" fmla="*/ 26851 h 218261"/>
                <a:gd name="connsiteX415" fmla="*/ 110798 w 286258"/>
                <a:gd name="connsiteY415" fmla="*/ 27277 h 218261"/>
                <a:gd name="connsiteX416" fmla="*/ 111743 w 286258"/>
                <a:gd name="connsiteY416" fmla="*/ 28944 h 218261"/>
                <a:gd name="connsiteX417" fmla="*/ 114106 w 286258"/>
                <a:gd name="connsiteY417" fmla="*/ 30227 h 218261"/>
                <a:gd name="connsiteX418" fmla="*/ 114106 w 286258"/>
                <a:gd name="connsiteY418" fmla="*/ 31410 h 218261"/>
                <a:gd name="connsiteX419" fmla="*/ 115158 w 286258"/>
                <a:gd name="connsiteY419" fmla="*/ 31410 h 218261"/>
                <a:gd name="connsiteX420" fmla="*/ 115075 w 286258"/>
                <a:gd name="connsiteY420" fmla="*/ 33267 h 218261"/>
                <a:gd name="connsiteX421" fmla="*/ 116930 w 286258"/>
                <a:gd name="connsiteY421" fmla="*/ 33509 h 218261"/>
                <a:gd name="connsiteX422" fmla="*/ 119506 w 286258"/>
                <a:gd name="connsiteY422" fmla="*/ 35443 h 218261"/>
                <a:gd name="connsiteX423" fmla="*/ 120316 w 286258"/>
                <a:gd name="connsiteY423" fmla="*/ 37542 h 218261"/>
                <a:gd name="connsiteX424" fmla="*/ 123535 w 286258"/>
                <a:gd name="connsiteY424" fmla="*/ 37784 h 218261"/>
                <a:gd name="connsiteX425" fmla="*/ 124126 w 286258"/>
                <a:gd name="connsiteY425" fmla="*/ 39883 h 218261"/>
                <a:gd name="connsiteX426" fmla="*/ 126377 w 286258"/>
                <a:gd name="connsiteY426" fmla="*/ 42722 h 218261"/>
                <a:gd name="connsiteX427" fmla="*/ 125704 w 286258"/>
                <a:gd name="connsiteY427" fmla="*/ 39517 h 218261"/>
                <a:gd name="connsiteX428" fmla="*/ 127104 w 286258"/>
                <a:gd name="connsiteY428" fmla="*/ 40528 h 218261"/>
                <a:gd name="connsiteX429" fmla="*/ 129999 w 286258"/>
                <a:gd name="connsiteY429" fmla="*/ 44519 h 218261"/>
                <a:gd name="connsiteX430" fmla="*/ 131606 w 286258"/>
                <a:gd name="connsiteY430" fmla="*/ 44832 h 218261"/>
                <a:gd name="connsiteX431" fmla="*/ 132031 w 286258"/>
                <a:gd name="connsiteY431" fmla="*/ 47056 h 218261"/>
                <a:gd name="connsiteX432" fmla="*/ 133673 w 286258"/>
                <a:gd name="connsiteY432" fmla="*/ 48475 h 218261"/>
                <a:gd name="connsiteX433" fmla="*/ 135168 w 286258"/>
                <a:gd name="connsiteY433" fmla="*/ 47884 h 218261"/>
                <a:gd name="connsiteX434" fmla="*/ 135440 w 286258"/>
                <a:gd name="connsiteY434" fmla="*/ 48445 h 218261"/>
                <a:gd name="connsiteX435" fmla="*/ 135718 w 286258"/>
                <a:gd name="connsiteY435" fmla="*/ 48682 h 218261"/>
                <a:gd name="connsiteX436" fmla="*/ 136308 w 286258"/>
                <a:gd name="connsiteY436" fmla="*/ 48528 h 218261"/>
                <a:gd name="connsiteX437" fmla="*/ 136663 w 286258"/>
                <a:gd name="connsiteY437" fmla="*/ 49456 h 218261"/>
                <a:gd name="connsiteX438" fmla="*/ 138636 w 286258"/>
                <a:gd name="connsiteY438" fmla="*/ 51425 h 218261"/>
                <a:gd name="connsiteX439" fmla="*/ 138884 w 286258"/>
                <a:gd name="connsiteY439" fmla="*/ 51355 h 218261"/>
                <a:gd name="connsiteX440" fmla="*/ 141159 w 286258"/>
                <a:gd name="connsiteY440" fmla="*/ 53347 h 218261"/>
                <a:gd name="connsiteX441" fmla="*/ 141295 w 286258"/>
                <a:gd name="connsiteY441" fmla="*/ 54358 h 218261"/>
                <a:gd name="connsiteX442" fmla="*/ 145005 w 286258"/>
                <a:gd name="connsiteY442" fmla="*/ 56658 h 218261"/>
                <a:gd name="connsiteX443" fmla="*/ 145489 w 286258"/>
                <a:gd name="connsiteY443" fmla="*/ 57415 h 218261"/>
                <a:gd name="connsiteX444" fmla="*/ 148957 w 286258"/>
                <a:gd name="connsiteY444" fmla="*/ 59497 h 218261"/>
                <a:gd name="connsiteX445" fmla="*/ 149206 w 286258"/>
                <a:gd name="connsiteY445" fmla="*/ 61413 h 218261"/>
                <a:gd name="connsiteX446" fmla="*/ 150340 w 286258"/>
                <a:gd name="connsiteY446" fmla="*/ 61466 h 218261"/>
                <a:gd name="connsiteX447" fmla="*/ 150647 w 286258"/>
                <a:gd name="connsiteY447" fmla="*/ 61897 h 218261"/>
                <a:gd name="connsiteX448" fmla="*/ 153164 w 286258"/>
                <a:gd name="connsiteY448" fmla="*/ 64611 h 218261"/>
                <a:gd name="connsiteX449" fmla="*/ 155486 w 286258"/>
                <a:gd name="connsiteY449" fmla="*/ 65794 h 218261"/>
                <a:gd name="connsiteX450" fmla="*/ 157737 w 286258"/>
                <a:gd name="connsiteY450" fmla="*/ 69371 h 218261"/>
                <a:gd name="connsiteX451" fmla="*/ 158268 w 286258"/>
                <a:gd name="connsiteY451" fmla="*/ 69105 h 218261"/>
                <a:gd name="connsiteX452" fmla="*/ 158386 w 286258"/>
                <a:gd name="connsiteY452" fmla="*/ 68514 h 218261"/>
                <a:gd name="connsiteX453" fmla="*/ 158522 w 286258"/>
                <a:gd name="connsiteY453" fmla="*/ 68934 h 218261"/>
                <a:gd name="connsiteX454" fmla="*/ 158995 w 286258"/>
                <a:gd name="connsiteY454" fmla="*/ 69779 h 218261"/>
                <a:gd name="connsiteX455" fmla="*/ 162262 w 286258"/>
                <a:gd name="connsiteY455" fmla="*/ 70867 h 218261"/>
                <a:gd name="connsiteX456" fmla="*/ 162983 w 286258"/>
                <a:gd name="connsiteY456" fmla="*/ 73540 h 218261"/>
                <a:gd name="connsiteX457" fmla="*/ 164755 w 286258"/>
                <a:gd name="connsiteY457" fmla="*/ 73540 h 218261"/>
                <a:gd name="connsiteX458" fmla="*/ 167461 w 286258"/>
                <a:gd name="connsiteY458" fmla="*/ 76083 h 218261"/>
                <a:gd name="connsiteX459" fmla="*/ 167768 w 286258"/>
                <a:gd name="connsiteY459" fmla="*/ 76816 h 218261"/>
                <a:gd name="connsiteX460" fmla="*/ 168359 w 286258"/>
                <a:gd name="connsiteY460" fmla="*/ 77821 h 218261"/>
                <a:gd name="connsiteX461" fmla="*/ 168619 w 286258"/>
                <a:gd name="connsiteY461" fmla="*/ 78241 h 218261"/>
                <a:gd name="connsiteX462" fmla="*/ 169068 w 286258"/>
                <a:gd name="connsiteY462" fmla="*/ 78974 h 218261"/>
                <a:gd name="connsiteX463" fmla="*/ 169068 w 286258"/>
                <a:gd name="connsiteY463" fmla="*/ 78625 h 218261"/>
                <a:gd name="connsiteX464" fmla="*/ 170291 w 286258"/>
                <a:gd name="connsiteY464" fmla="*/ 79217 h 218261"/>
                <a:gd name="connsiteX465" fmla="*/ 169877 w 286258"/>
                <a:gd name="connsiteY465" fmla="*/ 79299 h 218261"/>
                <a:gd name="connsiteX466" fmla="*/ 170267 w 286258"/>
                <a:gd name="connsiteY466" fmla="*/ 80695 h 218261"/>
                <a:gd name="connsiteX467" fmla="*/ 170817 w 286258"/>
                <a:gd name="connsiteY467" fmla="*/ 79684 h 218261"/>
                <a:gd name="connsiteX468" fmla="*/ 179312 w 286258"/>
                <a:gd name="connsiteY468" fmla="*/ 87962 h 218261"/>
                <a:gd name="connsiteX469" fmla="*/ 180335 w 286258"/>
                <a:gd name="connsiteY469" fmla="*/ 88524 h 218261"/>
                <a:gd name="connsiteX470" fmla="*/ 181516 w 286258"/>
                <a:gd name="connsiteY470" fmla="*/ 88524 h 218261"/>
                <a:gd name="connsiteX471" fmla="*/ 182001 w 286258"/>
                <a:gd name="connsiteY471" fmla="*/ 90469 h 218261"/>
                <a:gd name="connsiteX472" fmla="*/ 182485 w 286258"/>
                <a:gd name="connsiteY472" fmla="*/ 90918 h 218261"/>
                <a:gd name="connsiteX473" fmla="*/ 182958 w 286258"/>
                <a:gd name="connsiteY473" fmla="*/ 90753 h 218261"/>
                <a:gd name="connsiteX474" fmla="*/ 183034 w 286258"/>
                <a:gd name="connsiteY474" fmla="*/ 91397 h 218261"/>
                <a:gd name="connsiteX475" fmla="*/ 183596 w 286258"/>
                <a:gd name="connsiteY475" fmla="*/ 91155 h 218261"/>
                <a:gd name="connsiteX476" fmla="*/ 183596 w 286258"/>
                <a:gd name="connsiteY476" fmla="*/ 91930 h 218261"/>
                <a:gd name="connsiteX477" fmla="*/ 184092 w 286258"/>
                <a:gd name="connsiteY477" fmla="*/ 92379 h 218261"/>
                <a:gd name="connsiteX478" fmla="*/ 184092 w 286258"/>
                <a:gd name="connsiteY478" fmla="*/ 92042 h 218261"/>
                <a:gd name="connsiteX479" fmla="*/ 185108 w 286258"/>
                <a:gd name="connsiteY479" fmla="*/ 92361 h 218261"/>
                <a:gd name="connsiteX480" fmla="*/ 187265 w 286258"/>
                <a:gd name="connsiteY480" fmla="*/ 94307 h 218261"/>
                <a:gd name="connsiteX481" fmla="*/ 188960 w 286258"/>
                <a:gd name="connsiteY481" fmla="*/ 94596 h 218261"/>
                <a:gd name="connsiteX482" fmla="*/ 191418 w 286258"/>
                <a:gd name="connsiteY482" fmla="*/ 98144 h 218261"/>
                <a:gd name="connsiteX483" fmla="*/ 191418 w 286258"/>
                <a:gd name="connsiteY483" fmla="*/ 98670 h 218261"/>
                <a:gd name="connsiteX484" fmla="*/ 192877 w 286258"/>
                <a:gd name="connsiteY484" fmla="*/ 97931 h 218261"/>
                <a:gd name="connsiteX485" fmla="*/ 193740 w 286258"/>
                <a:gd name="connsiteY485" fmla="*/ 99983 h 218261"/>
                <a:gd name="connsiteX486" fmla="*/ 193781 w 286258"/>
                <a:gd name="connsiteY486" fmla="*/ 99646 h 218261"/>
                <a:gd name="connsiteX487" fmla="*/ 194413 w 286258"/>
                <a:gd name="connsiteY487" fmla="*/ 99268 h 218261"/>
                <a:gd name="connsiteX488" fmla="*/ 195299 w 286258"/>
                <a:gd name="connsiteY488" fmla="*/ 101367 h 218261"/>
                <a:gd name="connsiteX489" fmla="*/ 196298 w 286258"/>
                <a:gd name="connsiteY489" fmla="*/ 103040 h 218261"/>
                <a:gd name="connsiteX490" fmla="*/ 197184 w 286258"/>
                <a:gd name="connsiteY490" fmla="*/ 103200 h 218261"/>
                <a:gd name="connsiteX491" fmla="*/ 197928 w 286258"/>
                <a:gd name="connsiteY491" fmla="*/ 103354 h 218261"/>
                <a:gd name="connsiteX492" fmla="*/ 198336 w 286258"/>
                <a:gd name="connsiteY492" fmla="*/ 105518 h 218261"/>
                <a:gd name="connsiteX493" fmla="*/ 199955 w 286258"/>
                <a:gd name="connsiteY493" fmla="*/ 106375 h 218261"/>
                <a:gd name="connsiteX494" fmla="*/ 201544 w 286258"/>
                <a:gd name="connsiteY494" fmla="*/ 106428 h 218261"/>
                <a:gd name="connsiteX495" fmla="*/ 201391 w 286258"/>
                <a:gd name="connsiteY495" fmla="*/ 107469 h 218261"/>
                <a:gd name="connsiteX496" fmla="*/ 202035 w 286258"/>
                <a:gd name="connsiteY496" fmla="*/ 108060 h 218261"/>
                <a:gd name="connsiteX497" fmla="*/ 202117 w 286258"/>
                <a:gd name="connsiteY497" fmla="*/ 107079 h 218261"/>
                <a:gd name="connsiteX498" fmla="*/ 202708 w 286258"/>
                <a:gd name="connsiteY498" fmla="*/ 107079 h 218261"/>
                <a:gd name="connsiteX499" fmla="*/ 204008 w 286258"/>
                <a:gd name="connsiteY499" fmla="*/ 109858 h 218261"/>
                <a:gd name="connsiteX500" fmla="*/ 203813 w 286258"/>
                <a:gd name="connsiteY500" fmla="*/ 110159 h 218261"/>
                <a:gd name="connsiteX501" fmla="*/ 205272 w 286258"/>
                <a:gd name="connsiteY501" fmla="*/ 109923 h 218261"/>
                <a:gd name="connsiteX502" fmla="*/ 206400 w 286258"/>
                <a:gd name="connsiteY502" fmla="*/ 111762 h 218261"/>
                <a:gd name="connsiteX503" fmla="*/ 207228 w 286258"/>
                <a:gd name="connsiteY503" fmla="*/ 111389 h 218261"/>
                <a:gd name="connsiteX504" fmla="*/ 207883 w 286258"/>
                <a:gd name="connsiteY504" fmla="*/ 113512 h 218261"/>
                <a:gd name="connsiteX505" fmla="*/ 207393 w 286258"/>
                <a:gd name="connsiteY505" fmla="*/ 113270 h 218261"/>
                <a:gd name="connsiteX506" fmla="*/ 207298 w 286258"/>
                <a:gd name="connsiteY506" fmla="*/ 113932 h 218261"/>
                <a:gd name="connsiteX507" fmla="*/ 207771 w 286258"/>
                <a:gd name="connsiteY507" fmla="*/ 114789 h 218261"/>
                <a:gd name="connsiteX508" fmla="*/ 208533 w 286258"/>
                <a:gd name="connsiteY508" fmla="*/ 115310 h 218261"/>
                <a:gd name="connsiteX509" fmla="*/ 209839 w 286258"/>
                <a:gd name="connsiteY509" fmla="*/ 114819 h 218261"/>
                <a:gd name="connsiteX510" fmla="*/ 214169 w 286258"/>
                <a:gd name="connsiteY510" fmla="*/ 117521 h 218261"/>
                <a:gd name="connsiteX511" fmla="*/ 214169 w 286258"/>
                <a:gd name="connsiteY511" fmla="*/ 118497 h 218261"/>
                <a:gd name="connsiteX512" fmla="*/ 215316 w 286258"/>
                <a:gd name="connsiteY512" fmla="*/ 119325 h 218261"/>
                <a:gd name="connsiteX513" fmla="*/ 216273 w 286258"/>
                <a:gd name="connsiteY513" fmla="*/ 122003 h 218261"/>
                <a:gd name="connsiteX514" fmla="*/ 219817 w 286258"/>
                <a:gd name="connsiteY514" fmla="*/ 123079 h 218261"/>
                <a:gd name="connsiteX515" fmla="*/ 222216 w 286258"/>
                <a:gd name="connsiteY515" fmla="*/ 124853 h 218261"/>
                <a:gd name="connsiteX516" fmla="*/ 222216 w 286258"/>
                <a:gd name="connsiteY516" fmla="*/ 125113 h 218261"/>
                <a:gd name="connsiteX517" fmla="*/ 222972 w 286258"/>
                <a:gd name="connsiteY517" fmla="*/ 124983 h 218261"/>
                <a:gd name="connsiteX518" fmla="*/ 223079 w 286258"/>
                <a:gd name="connsiteY518" fmla="*/ 125445 h 218261"/>
                <a:gd name="connsiteX519" fmla="*/ 223350 w 286258"/>
                <a:gd name="connsiteY519" fmla="*/ 126533 h 218261"/>
                <a:gd name="connsiteX520" fmla="*/ 223581 w 286258"/>
                <a:gd name="connsiteY520" fmla="*/ 127490 h 218261"/>
                <a:gd name="connsiteX521" fmla="*/ 229377 w 286258"/>
                <a:gd name="connsiteY521" fmla="*/ 132422 h 218261"/>
                <a:gd name="connsiteX522" fmla="*/ 231521 w 286258"/>
                <a:gd name="connsiteY522" fmla="*/ 132451 h 218261"/>
                <a:gd name="connsiteX523" fmla="*/ 231521 w 286258"/>
                <a:gd name="connsiteY523" fmla="*/ 134137 h 218261"/>
                <a:gd name="connsiteX524" fmla="*/ 232449 w 286258"/>
                <a:gd name="connsiteY524" fmla="*/ 134137 h 218261"/>
                <a:gd name="connsiteX525" fmla="*/ 231551 w 286258"/>
                <a:gd name="connsiteY525" fmla="*/ 136011 h 218261"/>
                <a:gd name="connsiteX526" fmla="*/ 232047 w 286258"/>
                <a:gd name="connsiteY526" fmla="*/ 136041 h 218261"/>
                <a:gd name="connsiteX527" fmla="*/ 233743 w 286258"/>
                <a:gd name="connsiteY527" fmla="*/ 134947 h 218261"/>
                <a:gd name="connsiteX528" fmla="*/ 234841 w 286258"/>
                <a:gd name="connsiteY528" fmla="*/ 138051 h 218261"/>
                <a:gd name="connsiteX529" fmla="*/ 235958 w 286258"/>
                <a:gd name="connsiteY529" fmla="*/ 138223 h 218261"/>
                <a:gd name="connsiteX530" fmla="*/ 236259 w 286258"/>
                <a:gd name="connsiteY530" fmla="*/ 139222 h 218261"/>
                <a:gd name="connsiteX531" fmla="*/ 238138 w 286258"/>
                <a:gd name="connsiteY531" fmla="*/ 138305 h 218261"/>
                <a:gd name="connsiteX532" fmla="*/ 238250 w 286258"/>
                <a:gd name="connsiteY532" fmla="*/ 140079 h 218261"/>
                <a:gd name="connsiteX533" fmla="*/ 238735 w 286258"/>
                <a:gd name="connsiteY533" fmla="*/ 140186 h 218261"/>
                <a:gd name="connsiteX534" fmla="*/ 239196 w 286258"/>
                <a:gd name="connsiteY534" fmla="*/ 140854 h 218261"/>
                <a:gd name="connsiteX535" fmla="*/ 239964 w 286258"/>
                <a:gd name="connsiteY535" fmla="*/ 141445 h 218261"/>
                <a:gd name="connsiteX536" fmla="*/ 240123 w 286258"/>
                <a:gd name="connsiteY536" fmla="*/ 140812 h 218261"/>
                <a:gd name="connsiteX537" fmla="*/ 240289 w 286258"/>
                <a:gd name="connsiteY537" fmla="*/ 141309 h 218261"/>
                <a:gd name="connsiteX538" fmla="*/ 241588 w 286258"/>
                <a:gd name="connsiteY538" fmla="*/ 142202 h 218261"/>
                <a:gd name="connsiteX539" fmla="*/ 241240 w 286258"/>
                <a:gd name="connsiteY539" fmla="*/ 142533 h 218261"/>
                <a:gd name="connsiteX540" fmla="*/ 241494 w 286258"/>
                <a:gd name="connsiteY540" fmla="*/ 142764 h 218261"/>
                <a:gd name="connsiteX541" fmla="*/ 242604 w 286258"/>
                <a:gd name="connsiteY541" fmla="*/ 142764 h 218261"/>
                <a:gd name="connsiteX542" fmla="*/ 242327 w 286258"/>
                <a:gd name="connsiteY542" fmla="*/ 142113 h 218261"/>
                <a:gd name="connsiteX543" fmla="*/ 242604 w 286258"/>
                <a:gd name="connsiteY543" fmla="*/ 142764 h 218261"/>
                <a:gd name="connsiteX544" fmla="*/ 243307 w 286258"/>
                <a:gd name="connsiteY544" fmla="*/ 144402 h 218261"/>
                <a:gd name="connsiteX545" fmla="*/ 243603 w 286258"/>
                <a:gd name="connsiteY545" fmla="*/ 144887 h 218261"/>
                <a:gd name="connsiteX546" fmla="*/ 245511 w 286258"/>
                <a:gd name="connsiteY546" fmla="*/ 146365 h 218261"/>
                <a:gd name="connsiteX547" fmla="*/ 247201 w 286258"/>
                <a:gd name="connsiteY547" fmla="*/ 147547 h 218261"/>
                <a:gd name="connsiteX548" fmla="*/ 248530 w 286258"/>
                <a:gd name="connsiteY548" fmla="*/ 147612 h 218261"/>
                <a:gd name="connsiteX549" fmla="*/ 248778 w 286258"/>
                <a:gd name="connsiteY549" fmla="*/ 148606 h 218261"/>
                <a:gd name="connsiteX550" fmla="*/ 249499 w 286258"/>
                <a:gd name="connsiteY550" fmla="*/ 150043 h 218261"/>
                <a:gd name="connsiteX551" fmla="*/ 249983 w 286258"/>
                <a:gd name="connsiteY551" fmla="*/ 149871 h 218261"/>
                <a:gd name="connsiteX552" fmla="*/ 250066 w 286258"/>
                <a:gd name="connsiteY552" fmla="*/ 150522 h 218261"/>
                <a:gd name="connsiteX553" fmla="*/ 250657 w 286258"/>
                <a:gd name="connsiteY553" fmla="*/ 150279 h 218261"/>
                <a:gd name="connsiteX554" fmla="*/ 250740 w 286258"/>
                <a:gd name="connsiteY554" fmla="*/ 152893 h 218261"/>
                <a:gd name="connsiteX555" fmla="*/ 251147 w 286258"/>
                <a:gd name="connsiteY555" fmla="*/ 151178 h 218261"/>
                <a:gd name="connsiteX556" fmla="*/ 252370 w 286258"/>
                <a:gd name="connsiteY556" fmla="*/ 151769 h 218261"/>
                <a:gd name="connsiteX557" fmla="*/ 251963 w 286258"/>
                <a:gd name="connsiteY557" fmla="*/ 151852 h 218261"/>
                <a:gd name="connsiteX558" fmla="*/ 252453 w 286258"/>
                <a:gd name="connsiteY558" fmla="*/ 154454 h 218261"/>
                <a:gd name="connsiteX559" fmla="*/ 254739 w 286258"/>
                <a:gd name="connsiteY559" fmla="*/ 153567 h 218261"/>
                <a:gd name="connsiteX560" fmla="*/ 255637 w 286258"/>
                <a:gd name="connsiteY560" fmla="*/ 154874 h 218261"/>
                <a:gd name="connsiteX561" fmla="*/ 256671 w 286258"/>
                <a:gd name="connsiteY561" fmla="*/ 154874 h 218261"/>
                <a:gd name="connsiteX562" fmla="*/ 260606 w 286258"/>
                <a:gd name="connsiteY562" fmla="*/ 158173 h 218261"/>
                <a:gd name="connsiteX563" fmla="*/ 261014 w 286258"/>
                <a:gd name="connsiteY563" fmla="*/ 160053 h 218261"/>
                <a:gd name="connsiteX564" fmla="*/ 262485 w 286258"/>
                <a:gd name="connsiteY564" fmla="*/ 159722 h 218261"/>
                <a:gd name="connsiteX565" fmla="*/ 265167 w 286258"/>
                <a:gd name="connsiteY565" fmla="*/ 165558 h 218261"/>
                <a:gd name="connsiteX566" fmla="*/ 265451 w 286258"/>
                <a:gd name="connsiteY566" fmla="*/ 165434 h 218261"/>
                <a:gd name="connsiteX567" fmla="*/ 266242 w 286258"/>
                <a:gd name="connsiteY567" fmla="*/ 164204 h 218261"/>
                <a:gd name="connsiteX568" fmla="*/ 267075 w 286258"/>
                <a:gd name="connsiteY568" fmla="*/ 166398 h 218261"/>
                <a:gd name="connsiteX569" fmla="*/ 268026 w 286258"/>
                <a:gd name="connsiteY569" fmla="*/ 166351 h 218261"/>
                <a:gd name="connsiteX570" fmla="*/ 267885 w 286258"/>
                <a:gd name="connsiteY570" fmla="*/ 166073 h 218261"/>
                <a:gd name="connsiteX571" fmla="*/ 268109 w 286258"/>
                <a:gd name="connsiteY571" fmla="*/ 166345 h 218261"/>
                <a:gd name="connsiteX572" fmla="*/ 268924 w 286258"/>
                <a:gd name="connsiteY572" fmla="*/ 168119 h 218261"/>
                <a:gd name="connsiteX573" fmla="*/ 269432 w 286258"/>
                <a:gd name="connsiteY573" fmla="*/ 168397 h 218261"/>
                <a:gd name="connsiteX574" fmla="*/ 269356 w 286258"/>
                <a:gd name="connsiteY574" fmla="*/ 168030 h 218261"/>
                <a:gd name="connsiteX575" fmla="*/ 269486 w 286258"/>
                <a:gd name="connsiteY575" fmla="*/ 168278 h 218261"/>
                <a:gd name="connsiteX576" fmla="*/ 270756 w 286258"/>
                <a:gd name="connsiteY576" fmla="*/ 169739 h 218261"/>
                <a:gd name="connsiteX577" fmla="*/ 270638 w 286258"/>
                <a:gd name="connsiteY577" fmla="*/ 170165 h 218261"/>
                <a:gd name="connsiteX578" fmla="*/ 272162 w 286258"/>
                <a:gd name="connsiteY578" fmla="*/ 171134 h 218261"/>
                <a:gd name="connsiteX579" fmla="*/ 273586 w 286258"/>
                <a:gd name="connsiteY579" fmla="*/ 171696 h 218261"/>
                <a:gd name="connsiteX580" fmla="*/ 273509 w 286258"/>
                <a:gd name="connsiteY580" fmla="*/ 172719 h 218261"/>
                <a:gd name="connsiteX581" fmla="*/ 273798 w 286258"/>
                <a:gd name="connsiteY581" fmla="*/ 172488 h 218261"/>
                <a:gd name="connsiteX582" fmla="*/ 275199 w 286258"/>
                <a:gd name="connsiteY582" fmla="*/ 172772 h 218261"/>
                <a:gd name="connsiteX583" fmla="*/ 274720 w 286258"/>
                <a:gd name="connsiteY583" fmla="*/ 173364 h 218261"/>
                <a:gd name="connsiteX584" fmla="*/ 274974 w 286258"/>
                <a:gd name="connsiteY584" fmla="*/ 173955 h 218261"/>
                <a:gd name="connsiteX585" fmla="*/ 275104 w 286258"/>
                <a:gd name="connsiteY585" fmla="*/ 174251 h 218261"/>
                <a:gd name="connsiteX586" fmla="*/ 275996 w 286258"/>
                <a:gd name="connsiteY586" fmla="*/ 174203 h 218261"/>
                <a:gd name="connsiteX587" fmla="*/ 275459 w 286258"/>
                <a:gd name="connsiteY587" fmla="*/ 174966 h 218261"/>
                <a:gd name="connsiteX588" fmla="*/ 275671 w 286258"/>
                <a:gd name="connsiteY588" fmla="*/ 175439 h 218261"/>
                <a:gd name="connsiteX589" fmla="*/ 277057 w 286258"/>
                <a:gd name="connsiteY589" fmla="*/ 175660 h 218261"/>
                <a:gd name="connsiteX590" fmla="*/ 277326 w 286258"/>
                <a:gd name="connsiteY590" fmla="*/ 175368 h 218261"/>
                <a:gd name="connsiteX591" fmla="*/ 277916 w 286258"/>
                <a:gd name="connsiteY591" fmla="*/ 176444 h 218261"/>
                <a:gd name="connsiteX592" fmla="*/ 278135 w 286258"/>
                <a:gd name="connsiteY592" fmla="*/ 176764 h 218261"/>
                <a:gd name="connsiteX593" fmla="*/ 279151 w 286258"/>
                <a:gd name="connsiteY593" fmla="*/ 176870 h 218261"/>
                <a:gd name="connsiteX594" fmla="*/ 279689 w 286258"/>
                <a:gd name="connsiteY594" fmla="*/ 179886 h 218261"/>
                <a:gd name="connsiteX595" fmla="*/ 279972 w 286258"/>
                <a:gd name="connsiteY595" fmla="*/ 180430 h 218261"/>
                <a:gd name="connsiteX596" fmla="*/ 280563 w 286258"/>
                <a:gd name="connsiteY596" fmla="*/ 180820 h 218261"/>
                <a:gd name="connsiteX597" fmla="*/ 281774 w 286258"/>
                <a:gd name="connsiteY597" fmla="*/ 180329 h 218261"/>
                <a:gd name="connsiteX598" fmla="*/ 282005 w 286258"/>
                <a:gd name="connsiteY598" fmla="*/ 180660 h 218261"/>
                <a:gd name="connsiteX599" fmla="*/ 282720 w 286258"/>
                <a:gd name="connsiteY599" fmla="*/ 180566 h 218261"/>
                <a:gd name="connsiteX600" fmla="*/ 283115 w 286258"/>
                <a:gd name="connsiteY600" fmla="*/ 182227 h 218261"/>
                <a:gd name="connsiteX601" fmla="*/ 284539 w 286258"/>
                <a:gd name="connsiteY601" fmla="*/ 181991 h 218261"/>
                <a:gd name="connsiteX602" fmla="*/ 283848 w 286258"/>
                <a:gd name="connsiteY602" fmla="*/ 183297 h 218261"/>
                <a:gd name="connsiteX603" fmla="*/ 284805 w 286258"/>
                <a:gd name="connsiteY603" fmla="*/ 184675 h 218261"/>
                <a:gd name="connsiteX604" fmla="*/ 285106 w 286258"/>
                <a:gd name="connsiteY604" fmla="*/ 184817 h 218261"/>
                <a:gd name="connsiteX605" fmla="*/ 286258 w 286258"/>
                <a:gd name="connsiteY605" fmla="*/ 186177 h 218261"/>
                <a:gd name="connsiteX606" fmla="*/ 286258 w 286258"/>
                <a:gd name="connsiteY606" fmla="*/ 198163 h 218261"/>
                <a:gd name="connsiteX607" fmla="*/ 273302 w 286258"/>
                <a:gd name="connsiteY607" fmla="*/ 186928 h 218261"/>
                <a:gd name="connsiteX608" fmla="*/ 272812 w 286258"/>
                <a:gd name="connsiteY608" fmla="*/ 184835 h 218261"/>
                <a:gd name="connsiteX609" fmla="*/ 271039 w 286258"/>
                <a:gd name="connsiteY609" fmla="*/ 185089 h 218261"/>
                <a:gd name="connsiteX610" fmla="*/ 267802 w 286258"/>
                <a:gd name="connsiteY610" fmla="*/ 179371 h 218261"/>
                <a:gd name="connsiteX611" fmla="*/ 266484 w 286258"/>
                <a:gd name="connsiteY611" fmla="*/ 178514 h 21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</a:cxnLst>
              <a:rect l="l" t="t" r="r" b="b"/>
              <a:pathLst>
                <a:path w="286258" h="218261">
                  <a:moveTo>
                    <a:pt x="283080" y="182215"/>
                  </a:moveTo>
                  <a:lnTo>
                    <a:pt x="59133" y="43756"/>
                  </a:lnTo>
                  <a:moveTo>
                    <a:pt x="66157" y="30156"/>
                  </a:moveTo>
                  <a:lnTo>
                    <a:pt x="65767" y="30399"/>
                  </a:lnTo>
                  <a:close/>
                  <a:moveTo>
                    <a:pt x="266484" y="178514"/>
                  </a:moveTo>
                  <a:cubicBezTo>
                    <a:pt x="266121" y="178897"/>
                    <a:pt x="265538" y="178971"/>
                    <a:pt x="265090" y="178691"/>
                  </a:cubicBezTo>
                  <a:lnTo>
                    <a:pt x="265090" y="177509"/>
                  </a:lnTo>
                  <a:lnTo>
                    <a:pt x="264499" y="177024"/>
                  </a:lnTo>
                  <a:cubicBezTo>
                    <a:pt x="263965" y="177190"/>
                    <a:pt x="263421" y="177321"/>
                    <a:pt x="262869" y="177414"/>
                  </a:cubicBezTo>
                  <a:lnTo>
                    <a:pt x="262869" y="175640"/>
                  </a:lnTo>
                  <a:lnTo>
                    <a:pt x="262514" y="175333"/>
                  </a:lnTo>
                  <a:cubicBezTo>
                    <a:pt x="262237" y="175764"/>
                    <a:pt x="261663" y="175888"/>
                    <a:pt x="261232" y="175611"/>
                  </a:cubicBezTo>
                  <a:cubicBezTo>
                    <a:pt x="261220" y="175603"/>
                    <a:pt x="261209" y="175595"/>
                    <a:pt x="261197" y="175587"/>
                  </a:cubicBezTo>
                  <a:lnTo>
                    <a:pt x="261197" y="174221"/>
                  </a:lnTo>
                  <a:cubicBezTo>
                    <a:pt x="260523" y="173671"/>
                    <a:pt x="259808" y="173109"/>
                    <a:pt x="259005" y="172548"/>
                  </a:cubicBezTo>
                  <a:lnTo>
                    <a:pt x="258733" y="172548"/>
                  </a:lnTo>
                  <a:cubicBezTo>
                    <a:pt x="258024" y="172033"/>
                    <a:pt x="257552" y="170348"/>
                    <a:pt x="256801" y="170774"/>
                  </a:cubicBezTo>
                  <a:lnTo>
                    <a:pt x="256441" y="168864"/>
                  </a:lnTo>
                  <a:cubicBezTo>
                    <a:pt x="255810" y="168648"/>
                    <a:pt x="255159" y="168498"/>
                    <a:pt x="254497" y="168414"/>
                  </a:cubicBezTo>
                  <a:cubicBezTo>
                    <a:pt x="254250" y="168449"/>
                    <a:pt x="254051" y="168636"/>
                    <a:pt x="254001" y="168882"/>
                  </a:cubicBezTo>
                  <a:lnTo>
                    <a:pt x="253570" y="168261"/>
                  </a:lnTo>
                  <a:lnTo>
                    <a:pt x="253156" y="168190"/>
                  </a:lnTo>
                  <a:lnTo>
                    <a:pt x="252849" y="167598"/>
                  </a:lnTo>
                  <a:lnTo>
                    <a:pt x="252039" y="167598"/>
                  </a:lnTo>
                  <a:cubicBezTo>
                    <a:pt x="249304" y="163063"/>
                    <a:pt x="249204" y="166031"/>
                    <a:pt x="248111" y="164299"/>
                  </a:cubicBezTo>
                  <a:lnTo>
                    <a:pt x="248258" y="162797"/>
                  </a:lnTo>
                  <a:cubicBezTo>
                    <a:pt x="247975" y="162531"/>
                    <a:pt x="247620" y="162501"/>
                    <a:pt x="247591" y="162933"/>
                  </a:cubicBezTo>
                  <a:cubicBezTo>
                    <a:pt x="246570" y="162155"/>
                    <a:pt x="245795" y="161101"/>
                    <a:pt x="245358" y="159894"/>
                  </a:cubicBezTo>
                  <a:cubicBezTo>
                    <a:pt x="244418" y="160148"/>
                    <a:pt x="241275" y="157126"/>
                    <a:pt x="239385" y="155252"/>
                  </a:cubicBezTo>
                  <a:cubicBezTo>
                    <a:pt x="239148" y="155157"/>
                    <a:pt x="238965" y="155175"/>
                    <a:pt x="238900" y="155388"/>
                  </a:cubicBezTo>
                  <a:lnTo>
                    <a:pt x="238900" y="154797"/>
                  </a:lnTo>
                  <a:lnTo>
                    <a:pt x="238522" y="154424"/>
                  </a:lnTo>
                  <a:cubicBezTo>
                    <a:pt x="238238" y="154767"/>
                    <a:pt x="237860" y="154962"/>
                    <a:pt x="237559" y="154608"/>
                  </a:cubicBezTo>
                  <a:lnTo>
                    <a:pt x="236649" y="153318"/>
                  </a:lnTo>
                  <a:cubicBezTo>
                    <a:pt x="236815" y="153425"/>
                    <a:pt x="237151" y="153318"/>
                    <a:pt x="237092" y="153064"/>
                  </a:cubicBezTo>
                  <a:lnTo>
                    <a:pt x="235172" y="152804"/>
                  </a:lnTo>
                  <a:cubicBezTo>
                    <a:pt x="235846" y="151734"/>
                    <a:pt x="230688" y="149079"/>
                    <a:pt x="233051" y="149156"/>
                  </a:cubicBezTo>
                  <a:lnTo>
                    <a:pt x="231521" y="148943"/>
                  </a:lnTo>
                  <a:lnTo>
                    <a:pt x="231557" y="148216"/>
                  </a:lnTo>
                  <a:cubicBezTo>
                    <a:pt x="231155" y="148216"/>
                    <a:pt x="229932" y="148547"/>
                    <a:pt x="228945" y="147825"/>
                  </a:cubicBezTo>
                  <a:cubicBezTo>
                    <a:pt x="228715" y="147660"/>
                    <a:pt x="229152" y="147169"/>
                    <a:pt x="229140" y="147033"/>
                  </a:cubicBezTo>
                  <a:lnTo>
                    <a:pt x="228880" y="145703"/>
                  </a:lnTo>
                  <a:lnTo>
                    <a:pt x="227882" y="146968"/>
                  </a:lnTo>
                  <a:cubicBezTo>
                    <a:pt x="227387" y="145491"/>
                    <a:pt x="226494" y="144182"/>
                    <a:pt x="225300" y="143184"/>
                  </a:cubicBezTo>
                  <a:lnTo>
                    <a:pt x="224928" y="142906"/>
                  </a:lnTo>
                  <a:cubicBezTo>
                    <a:pt x="223746" y="142048"/>
                    <a:pt x="222500" y="141605"/>
                    <a:pt x="221383" y="139825"/>
                  </a:cubicBezTo>
                  <a:cubicBezTo>
                    <a:pt x="220632" y="139384"/>
                    <a:pt x="219992" y="138777"/>
                    <a:pt x="219510" y="138051"/>
                  </a:cubicBezTo>
                  <a:cubicBezTo>
                    <a:pt x="218919" y="138010"/>
                    <a:pt x="218205" y="138051"/>
                    <a:pt x="217791" y="137649"/>
                  </a:cubicBezTo>
                  <a:cubicBezTo>
                    <a:pt x="217377" y="137247"/>
                    <a:pt x="214837" y="134066"/>
                    <a:pt x="215268" y="133398"/>
                  </a:cubicBezTo>
                  <a:cubicBezTo>
                    <a:pt x="215080" y="133257"/>
                    <a:pt x="214883" y="133129"/>
                    <a:pt x="214678" y="133013"/>
                  </a:cubicBezTo>
                  <a:lnTo>
                    <a:pt x="214034" y="133705"/>
                  </a:lnTo>
                  <a:cubicBezTo>
                    <a:pt x="211883" y="130749"/>
                    <a:pt x="209632" y="129820"/>
                    <a:pt x="207263" y="128040"/>
                  </a:cubicBezTo>
                  <a:lnTo>
                    <a:pt x="205987" y="128371"/>
                  </a:lnTo>
                  <a:cubicBezTo>
                    <a:pt x="205615" y="128129"/>
                    <a:pt x="205449" y="127289"/>
                    <a:pt x="205325" y="126438"/>
                  </a:cubicBezTo>
                  <a:lnTo>
                    <a:pt x="204439" y="126994"/>
                  </a:lnTo>
                  <a:lnTo>
                    <a:pt x="204557" y="125220"/>
                  </a:lnTo>
                  <a:cubicBezTo>
                    <a:pt x="204049" y="124682"/>
                    <a:pt x="203585" y="124105"/>
                    <a:pt x="203169" y="123493"/>
                  </a:cubicBezTo>
                  <a:cubicBezTo>
                    <a:pt x="203252" y="127514"/>
                    <a:pt x="201692" y="120028"/>
                    <a:pt x="198838" y="120608"/>
                  </a:cubicBezTo>
                  <a:lnTo>
                    <a:pt x="198490" y="118775"/>
                  </a:lnTo>
                  <a:lnTo>
                    <a:pt x="197101" y="117592"/>
                  </a:lnTo>
                  <a:cubicBezTo>
                    <a:pt x="197503" y="117835"/>
                    <a:pt x="196971" y="117338"/>
                    <a:pt x="196404" y="116806"/>
                  </a:cubicBezTo>
                  <a:cubicBezTo>
                    <a:pt x="196177" y="116730"/>
                    <a:pt x="195995" y="116557"/>
                    <a:pt x="195908" y="116333"/>
                  </a:cubicBezTo>
                  <a:lnTo>
                    <a:pt x="195583" y="116001"/>
                  </a:lnTo>
                  <a:lnTo>
                    <a:pt x="195447" y="117592"/>
                  </a:lnTo>
                  <a:lnTo>
                    <a:pt x="194986" y="117592"/>
                  </a:lnTo>
                  <a:cubicBezTo>
                    <a:pt x="194396" y="116350"/>
                    <a:pt x="194396" y="114742"/>
                    <a:pt x="192859" y="115274"/>
                  </a:cubicBezTo>
                  <a:lnTo>
                    <a:pt x="191802" y="113548"/>
                  </a:lnTo>
                  <a:lnTo>
                    <a:pt x="191270" y="114080"/>
                  </a:lnTo>
                  <a:lnTo>
                    <a:pt x="190744" y="112353"/>
                  </a:lnTo>
                  <a:lnTo>
                    <a:pt x="191140" y="112554"/>
                  </a:lnTo>
                  <a:cubicBezTo>
                    <a:pt x="191613" y="111904"/>
                    <a:pt x="190874" y="110999"/>
                    <a:pt x="190213" y="110893"/>
                  </a:cubicBezTo>
                  <a:cubicBezTo>
                    <a:pt x="187808" y="110520"/>
                    <a:pt x="187347" y="108918"/>
                    <a:pt x="185333" y="107936"/>
                  </a:cubicBezTo>
                  <a:lnTo>
                    <a:pt x="184594" y="108545"/>
                  </a:lnTo>
                  <a:lnTo>
                    <a:pt x="184399" y="106972"/>
                  </a:lnTo>
                  <a:cubicBezTo>
                    <a:pt x="182893" y="106895"/>
                    <a:pt x="177469" y="100669"/>
                    <a:pt x="176843" y="101118"/>
                  </a:cubicBezTo>
                  <a:lnTo>
                    <a:pt x="176737" y="100770"/>
                  </a:lnTo>
                  <a:cubicBezTo>
                    <a:pt x="176701" y="100663"/>
                    <a:pt x="176542" y="100030"/>
                    <a:pt x="176341" y="100078"/>
                  </a:cubicBezTo>
                  <a:cubicBezTo>
                    <a:pt x="175346" y="100434"/>
                    <a:pt x="174238" y="100062"/>
                    <a:pt x="173659" y="99179"/>
                  </a:cubicBezTo>
                  <a:cubicBezTo>
                    <a:pt x="173452" y="98913"/>
                    <a:pt x="172365" y="97115"/>
                    <a:pt x="173003" y="96902"/>
                  </a:cubicBezTo>
                  <a:lnTo>
                    <a:pt x="171585" y="96973"/>
                  </a:lnTo>
                  <a:lnTo>
                    <a:pt x="171585" y="96264"/>
                  </a:lnTo>
                  <a:lnTo>
                    <a:pt x="170616" y="94401"/>
                  </a:lnTo>
                  <a:lnTo>
                    <a:pt x="170120" y="94070"/>
                  </a:lnTo>
                  <a:cubicBezTo>
                    <a:pt x="169021" y="94490"/>
                    <a:pt x="166681" y="92030"/>
                    <a:pt x="164212" y="89482"/>
                  </a:cubicBezTo>
                  <a:lnTo>
                    <a:pt x="164289" y="90256"/>
                  </a:lnTo>
                  <a:cubicBezTo>
                    <a:pt x="162853" y="89168"/>
                    <a:pt x="161027" y="85337"/>
                    <a:pt x="159332" y="85585"/>
                  </a:cubicBezTo>
                  <a:cubicBezTo>
                    <a:pt x="159237" y="85301"/>
                    <a:pt x="159108" y="85028"/>
                    <a:pt x="158948" y="84775"/>
                  </a:cubicBezTo>
                  <a:lnTo>
                    <a:pt x="157766" y="84668"/>
                  </a:lnTo>
                  <a:lnTo>
                    <a:pt x="157406" y="83232"/>
                  </a:lnTo>
                  <a:lnTo>
                    <a:pt x="157034" y="82906"/>
                  </a:lnTo>
                  <a:cubicBezTo>
                    <a:pt x="156620" y="83320"/>
                    <a:pt x="156366" y="82546"/>
                    <a:pt x="156218" y="81866"/>
                  </a:cubicBezTo>
                  <a:cubicBezTo>
                    <a:pt x="156081" y="81601"/>
                    <a:pt x="155970" y="81324"/>
                    <a:pt x="155887" y="81038"/>
                  </a:cubicBezTo>
                  <a:lnTo>
                    <a:pt x="155645" y="81038"/>
                  </a:lnTo>
                  <a:lnTo>
                    <a:pt x="155645" y="81759"/>
                  </a:lnTo>
                  <a:lnTo>
                    <a:pt x="154653" y="81759"/>
                  </a:lnTo>
                  <a:lnTo>
                    <a:pt x="154653" y="81298"/>
                  </a:lnTo>
                  <a:cubicBezTo>
                    <a:pt x="154741" y="81156"/>
                    <a:pt x="155314" y="81268"/>
                    <a:pt x="154653" y="80311"/>
                  </a:cubicBezTo>
                  <a:cubicBezTo>
                    <a:pt x="153831" y="79128"/>
                    <a:pt x="152555" y="79429"/>
                    <a:pt x="151699" y="80772"/>
                  </a:cubicBezTo>
                  <a:cubicBezTo>
                    <a:pt x="150931" y="79950"/>
                    <a:pt x="151309" y="76846"/>
                    <a:pt x="149595" y="76325"/>
                  </a:cubicBezTo>
                  <a:cubicBezTo>
                    <a:pt x="149595" y="76325"/>
                    <a:pt x="145631" y="75935"/>
                    <a:pt x="146399" y="74108"/>
                  </a:cubicBezTo>
                  <a:lnTo>
                    <a:pt x="145808" y="73126"/>
                  </a:lnTo>
                  <a:lnTo>
                    <a:pt x="145578" y="72730"/>
                  </a:lnTo>
                  <a:lnTo>
                    <a:pt x="144237" y="72476"/>
                  </a:lnTo>
                  <a:lnTo>
                    <a:pt x="143888" y="70619"/>
                  </a:lnTo>
                  <a:lnTo>
                    <a:pt x="142648" y="69484"/>
                  </a:lnTo>
                  <a:cubicBezTo>
                    <a:pt x="142955" y="69750"/>
                    <a:pt x="142193" y="71139"/>
                    <a:pt x="141318" y="69957"/>
                  </a:cubicBezTo>
                  <a:cubicBezTo>
                    <a:pt x="140793" y="69241"/>
                    <a:pt x="141785" y="68833"/>
                    <a:pt x="141856" y="68615"/>
                  </a:cubicBezTo>
                  <a:lnTo>
                    <a:pt x="140970" y="68023"/>
                  </a:lnTo>
                  <a:lnTo>
                    <a:pt x="140852" y="69442"/>
                  </a:lnTo>
                  <a:lnTo>
                    <a:pt x="140379" y="69442"/>
                  </a:lnTo>
                  <a:lnTo>
                    <a:pt x="139304" y="67154"/>
                  </a:lnTo>
                  <a:lnTo>
                    <a:pt x="139499" y="66864"/>
                  </a:lnTo>
                  <a:lnTo>
                    <a:pt x="138234" y="67089"/>
                  </a:lnTo>
                  <a:lnTo>
                    <a:pt x="137289" y="65575"/>
                  </a:lnTo>
                  <a:lnTo>
                    <a:pt x="136604" y="65883"/>
                  </a:lnTo>
                  <a:lnTo>
                    <a:pt x="136072" y="64109"/>
                  </a:lnTo>
                  <a:lnTo>
                    <a:pt x="136474" y="64316"/>
                  </a:lnTo>
                  <a:lnTo>
                    <a:pt x="136539" y="63831"/>
                  </a:lnTo>
                  <a:cubicBezTo>
                    <a:pt x="135455" y="63133"/>
                    <a:pt x="134410" y="62377"/>
                    <a:pt x="133408" y="61566"/>
                  </a:cubicBezTo>
                  <a:lnTo>
                    <a:pt x="129827" y="60283"/>
                  </a:lnTo>
                  <a:cubicBezTo>
                    <a:pt x="129696" y="59700"/>
                    <a:pt x="129609" y="59106"/>
                    <a:pt x="129567" y="58509"/>
                  </a:cubicBezTo>
                  <a:cubicBezTo>
                    <a:pt x="128538" y="57665"/>
                    <a:pt x="127435" y="56915"/>
                    <a:pt x="126271" y="56268"/>
                  </a:cubicBezTo>
                  <a:cubicBezTo>
                    <a:pt x="126009" y="55696"/>
                    <a:pt x="125602" y="55202"/>
                    <a:pt x="125089" y="54837"/>
                  </a:cubicBezTo>
                  <a:cubicBezTo>
                    <a:pt x="124830" y="54922"/>
                    <a:pt x="124551" y="54922"/>
                    <a:pt x="124292" y="54837"/>
                  </a:cubicBezTo>
                  <a:cubicBezTo>
                    <a:pt x="123801" y="54542"/>
                    <a:pt x="123252" y="53489"/>
                    <a:pt x="123216" y="53566"/>
                  </a:cubicBezTo>
                  <a:cubicBezTo>
                    <a:pt x="122879" y="53093"/>
                    <a:pt x="122655" y="52549"/>
                    <a:pt x="122561" y="51975"/>
                  </a:cubicBezTo>
                  <a:cubicBezTo>
                    <a:pt x="122372" y="52283"/>
                    <a:pt x="122277" y="52774"/>
                    <a:pt x="121970" y="52750"/>
                  </a:cubicBezTo>
                  <a:lnTo>
                    <a:pt x="121704" y="51875"/>
                  </a:lnTo>
                  <a:cubicBezTo>
                    <a:pt x="121273" y="51609"/>
                    <a:pt x="120806" y="52537"/>
                    <a:pt x="120700" y="52413"/>
                  </a:cubicBezTo>
                  <a:cubicBezTo>
                    <a:pt x="119949" y="51550"/>
                    <a:pt x="118927" y="50852"/>
                    <a:pt x="118242" y="49935"/>
                  </a:cubicBezTo>
                  <a:cubicBezTo>
                    <a:pt x="115985" y="49492"/>
                    <a:pt x="115826" y="45205"/>
                    <a:pt x="113740" y="45507"/>
                  </a:cubicBezTo>
                  <a:cubicBezTo>
                    <a:pt x="112990" y="43342"/>
                    <a:pt x="109811" y="43076"/>
                    <a:pt x="109575" y="40859"/>
                  </a:cubicBezTo>
                  <a:cubicBezTo>
                    <a:pt x="107743" y="39105"/>
                    <a:pt x="105767" y="37509"/>
                    <a:pt x="103667" y="36087"/>
                  </a:cubicBezTo>
                  <a:lnTo>
                    <a:pt x="102663" y="36087"/>
                  </a:lnTo>
                  <a:lnTo>
                    <a:pt x="102137" y="33994"/>
                  </a:lnTo>
                  <a:lnTo>
                    <a:pt x="101463" y="34230"/>
                  </a:lnTo>
                  <a:lnTo>
                    <a:pt x="101398" y="33698"/>
                  </a:lnTo>
                  <a:lnTo>
                    <a:pt x="100920" y="33899"/>
                  </a:lnTo>
                  <a:lnTo>
                    <a:pt x="100855" y="31747"/>
                  </a:lnTo>
                  <a:lnTo>
                    <a:pt x="99975" y="32971"/>
                  </a:lnTo>
                  <a:lnTo>
                    <a:pt x="99384" y="30133"/>
                  </a:lnTo>
                  <a:cubicBezTo>
                    <a:pt x="99898" y="33255"/>
                    <a:pt x="94344" y="28737"/>
                    <a:pt x="94344" y="28051"/>
                  </a:cubicBezTo>
                  <a:lnTo>
                    <a:pt x="95301" y="27756"/>
                  </a:lnTo>
                  <a:cubicBezTo>
                    <a:pt x="94885" y="27671"/>
                    <a:pt x="94454" y="27719"/>
                    <a:pt x="94067" y="27892"/>
                  </a:cubicBezTo>
                  <a:cubicBezTo>
                    <a:pt x="93612" y="28134"/>
                    <a:pt x="93056" y="27768"/>
                    <a:pt x="92720" y="27419"/>
                  </a:cubicBezTo>
                  <a:lnTo>
                    <a:pt x="92389" y="25875"/>
                  </a:lnTo>
                  <a:lnTo>
                    <a:pt x="92117" y="25875"/>
                  </a:lnTo>
                  <a:lnTo>
                    <a:pt x="91898" y="27141"/>
                  </a:lnTo>
                  <a:cubicBezTo>
                    <a:pt x="90912" y="27425"/>
                    <a:pt x="90912" y="25278"/>
                    <a:pt x="90829" y="24249"/>
                  </a:cubicBezTo>
                  <a:cubicBezTo>
                    <a:pt x="90838" y="24069"/>
                    <a:pt x="90889" y="23893"/>
                    <a:pt x="90977" y="23735"/>
                  </a:cubicBezTo>
                  <a:cubicBezTo>
                    <a:pt x="90828" y="23592"/>
                    <a:pt x="90688" y="23440"/>
                    <a:pt x="90557" y="23280"/>
                  </a:cubicBezTo>
                  <a:lnTo>
                    <a:pt x="90492" y="23918"/>
                  </a:lnTo>
                  <a:lnTo>
                    <a:pt x="89754" y="23581"/>
                  </a:lnTo>
                  <a:cubicBezTo>
                    <a:pt x="88980" y="22931"/>
                    <a:pt x="88885" y="21435"/>
                    <a:pt x="88879" y="20489"/>
                  </a:cubicBezTo>
                  <a:cubicBezTo>
                    <a:pt x="87875" y="22197"/>
                    <a:pt x="85849" y="17130"/>
                    <a:pt x="84153" y="17999"/>
                  </a:cubicBezTo>
                  <a:cubicBezTo>
                    <a:pt x="84029" y="17863"/>
                    <a:pt x="83355" y="17112"/>
                    <a:pt x="82871" y="16456"/>
                  </a:cubicBezTo>
                  <a:cubicBezTo>
                    <a:pt x="79988" y="20772"/>
                    <a:pt x="77678" y="29127"/>
                    <a:pt x="75226" y="34083"/>
                  </a:cubicBezTo>
                  <a:lnTo>
                    <a:pt x="75391" y="36590"/>
                  </a:lnTo>
                  <a:cubicBezTo>
                    <a:pt x="72833" y="37973"/>
                    <a:pt x="74653" y="39741"/>
                    <a:pt x="73324" y="41545"/>
                  </a:cubicBezTo>
                  <a:lnTo>
                    <a:pt x="72898" y="40877"/>
                  </a:lnTo>
                  <a:lnTo>
                    <a:pt x="72012" y="42254"/>
                  </a:lnTo>
                  <a:cubicBezTo>
                    <a:pt x="72692" y="42846"/>
                    <a:pt x="68981" y="47736"/>
                    <a:pt x="69371" y="48049"/>
                  </a:cubicBezTo>
                  <a:lnTo>
                    <a:pt x="68101" y="49823"/>
                  </a:lnTo>
                  <a:lnTo>
                    <a:pt x="69631" y="49315"/>
                  </a:lnTo>
                  <a:cubicBezTo>
                    <a:pt x="67859" y="54406"/>
                    <a:pt x="65354" y="59284"/>
                    <a:pt x="63505" y="64269"/>
                  </a:cubicBezTo>
                  <a:cubicBezTo>
                    <a:pt x="64190" y="66415"/>
                    <a:pt x="61910" y="67497"/>
                    <a:pt x="62104" y="69537"/>
                  </a:cubicBezTo>
                  <a:cubicBezTo>
                    <a:pt x="60633" y="72452"/>
                    <a:pt x="59298" y="75409"/>
                    <a:pt x="57733" y="77981"/>
                  </a:cubicBezTo>
                  <a:lnTo>
                    <a:pt x="54696" y="85230"/>
                  </a:lnTo>
                  <a:lnTo>
                    <a:pt x="53881" y="86383"/>
                  </a:lnTo>
                  <a:lnTo>
                    <a:pt x="54442" y="86868"/>
                  </a:lnTo>
                  <a:cubicBezTo>
                    <a:pt x="51836" y="88819"/>
                    <a:pt x="52516" y="88689"/>
                    <a:pt x="52581" y="91462"/>
                  </a:cubicBezTo>
                  <a:lnTo>
                    <a:pt x="51122" y="92822"/>
                  </a:lnTo>
                  <a:lnTo>
                    <a:pt x="51901" y="95661"/>
                  </a:lnTo>
                  <a:cubicBezTo>
                    <a:pt x="48989" y="95856"/>
                    <a:pt x="51464" y="99451"/>
                    <a:pt x="49213" y="100314"/>
                  </a:cubicBezTo>
                  <a:lnTo>
                    <a:pt x="48871" y="99782"/>
                  </a:lnTo>
                  <a:lnTo>
                    <a:pt x="48103" y="100498"/>
                  </a:lnTo>
                  <a:cubicBezTo>
                    <a:pt x="47676" y="101974"/>
                    <a:pt x="47339" y="103475"/>
                    <a:pt x="47092" y="104991"/>
                  </a:cubicBezTo>
                  <a:lnTo>
                    <a:pt x="46183" y="107303"/>
                  </a:lnTo>
                  <a:cubicBezTo>
                    <a:pt x="42502" y="114529"/>
                    <a:pt x="39028" y="127408"/>
                    <a:pt x="37397" y="128643"/>
                  </a:cubicBezTo>
                  <a:cubicBezTo>
                    <a:pt x="36535" y="129294"/>
                    <a:pt x="37468" y="130873"/>
                    <a:pt x="37031" y="131860"/>
                  </a:cubicBezTo>
                  <a:lnTo>
                    <a:pt x="35956" y="133634"/>
                  </a:lnTo>
                  <a:cubicBezTo>
                    <a:pt x="35974" y="134133"/>
                    <a:pt x="36108" y="134620"/>
                    <a:pt x="36346" y="135059"/>
                  </a:cubicBezTo>
                  <a:cubicBezTo>
                    <a:pt x="36476" y="135225"/>
                    <a:pt x="37002" y="134639"/>
                    <a:pt x="36937" y="134840"/>
                  </a:cubicBezTo>
                  <a:cubicBezTo>
                    <a:pt x="36635" y="135798"/>
                    <a:pt x="35117" y="136147"/>
                    <a:pt x="34987" y="137146"/>
                  </a:cubicBezTo>
                  <a:lnTo>
                    <a:pt x="35962" y="137306"/>
                  </a:lnTo>
                  <a:cubicBezTo>
                    <a:pt x="36062" y="137543"/>
                    <a:pt x="35093" y="138128"/>
                    <a:pt x="34816" y="138075"/>
                  </a:cubicBezTo>
                  <a:cubicBezTo>
                    <a:pt x="34391" y="139575"/>
                    <a:pt x="33842" y="141037"/>
                    <a:pt x="33173" y="142444"/>
                  </a:cubicBezTo>
                  <a:cubicBezTo>
                    <a:pt x="34585" y="143627"/>
                    <a:pt x="29109" y="146483"/>
                    <a:pt x="30946" y="146921"/>
                  </a:cubicBezTo>
                  <a:cubicBezTo>
                    <a:pt x="30621" y="147612"/>
                    <a:pt x="29321" y="150829"/>
                    <a:pt x="29067" y="150823"/>
                  </a:cubicBezTo>
                  <a:cubicBezTo>
                    <a:pt x="28004" y="152804"/>
                    <a:pt x="27035" y="154868"/>
                    <a:pt x="27372" y="157186"/>
                  </a:cubicBezTo>
                  <a:cubicBezTo>
                    <a:pt x="25711" y="157322"/>
                    <a:pt x="25209" y="161591"/>
                    <a:pt x="24601" y="162691"/>
                  </a:cubicBezTo>
                  <a:cubicBezTo>
                    <a:pt x="24713" y="162436"/>
                    <a:pt x="23809" y="163649"/>
                    <a:pt x="22905" y="163873"/>
                  </a:cubicBezTo>
                  <a:lnTo>
                    <a:pt x="22840" y="164258"/>
                  </a:lnTo>
                  <a:lnTo>
                    <a:pt x="23372" y="164470"/>
                  </a:lnTo>
                  <a:lnTo>
                    <a:pt x="22876" y="164648"/>
                  </a:lnTo>
                  <a:cubicBezTo>
                    <a:pt x="22787" y="166191"/>
                    <a:pt x="20306" y="174038"/>
                    <a:pt x="19425" y="174073"/>
                  </a:cubicBezTo>
                  <a:lnTo>
                    <a:pt x="19035" y="175723"/>
                  </a:lnTo>
                  <a:cubicBezTo>
                    <a:pt x="18445" y="174865"/>
                    <a:pt x="17818" y="176356"/>
                    <a:pt x="19171" y="175871"/>
                  </a:cubicBezTo>
                  <a:lnTo>
                    <a:pt x="18114" y="177053"/>
                  </a:lnTo>
                  <a:lnTo>
                    <a:pt x="18232" y="177739"/>
                  </a:lnTo>
                  <a:lnTo>
                    <a:pt x="17104" y="179513"/>
                  </a:lnTo>
                  <a:lnTo>
                    <a:pt x="17618" y="179974"/>
                  </a:lnTo>
                  <a:cubicBezTo>
                    <a:pt x="17488" y="180122"/>
                    <a:pt x="16820" y="179832"/>
                    <a:pt x="16696" y="179974"/>
                  </a:cubicBezTo>
                  <a:lnTo>
                    <a:pt x="16353" y="180808"/>
                  </a:lnTo>
                  <a:lnTo>
                    <a:pt x="15733" y="182345"/>
                  </a:lnTo>
                  <a:lnTo>
                    <a:pt x="16223" y="182393"/>
                  </a:lnTo>
                  <a:lnTo>
                    <a:pt x="15798" y="183498"/>
                  </a:lnTo>
                  <a:cubicBezTo>
                    <a:pt x="15656" y="183652"/>
                    <a:pt x="14250" y="187389"/>
                    <a:pt x="14368" y="185397"/>
                  </a:cubicBezTo>
                  <a:cubicBezTo>
                    <a:pt x="14143" y="186478"/>
                    <a:pt x="13794" y="187529"/>
                    <a:pt x="13328" y="188530"/>
                  </a:cubicBezTo>
                  <a:lnTo>
                    <a:pt x="12933" y="188761"/>
                  </a:lnTo>
                  <a:lnTo>
                    <a:pt x="12454" y="188862"/>
                  </a:lnTo>
                  <a:lnTo>
                    <a:pt x="12383" y="190446"/>
                  </a:lnTo>
                  <a:lnTo>
                    <a:pt x="12797" y="189825"/>
                  </a:lnTo>
                  <a:lnTo>
                    <a:pt x="12980" y="190174"/>
                  </a:lnTo>
                  <a:lnTo>
                    <a:pt x="12117" y="192729"/>
                  </a:lnTo>
                  <a:lnTo>
                    <a:pt x="11414" y="192469"/>
                  </a:lnTo>
                  <a:cubicBezTo>
                    <a:pt x="11249" y="192670"/>
                    <a:pt x="11497" y="193338"/>
                    <a:pt x="11414" y="193592"/>
                  </a:cubicBezTo>
                  <a:cubicBezTo>
                    <a:pt x="10741" y="195366"/>
                    <a:pt x="8732" y="196673"/>
                    <a:pt x="8655" y="198571"/>
                  </a:cubicBezTo>
                  <a:cubicBezTo>
                    <a:pt x="8614" y="199546"/>
                    <a:pt x="9163" y="200345"/>
                    <a:pt x="8383" y="201226"/>
                  </a:cubicBezTo>
                  <a:cubicBezTo>
                    <a:pt x="6115" y="203833"/>
                    <a:pt x="1696" y="214483"/>
                    <a:pt x="0" y="218261"/>
                  </a:cubicBezTo>
                  <a:lnTo>
                    <a:pt x="0" y="192705"/>
                  </a:lnTo>
                  <a:cubicBezTo>
                    <a:pt x="1040" y="191522"/>
                    <a:pt x="2062" y="189553"/>
                    <a:pt x="3078" y="187094"/>
                  </a:cubicBezTo>
                  <a:cubicBezTo>
                    <a:pt x="2546" y="187933"/>
                    <a:pt x="2032" y="188590"/>
                    <a:pt x="1607" y="187377"/>
                  </a:cubicBezTo>
                  <a:cubicBezTo>
                    <a:pt x="1016" y="185745"/>
                    <a:pt x="2712" y="185012"/>
                    <a:pt x="3096" y="184841"/>
                  </a:cubicBezTo>
                  <a:lnTo>
                    <a:pt x="2777" y="184545"/>
                  </a:lnTo>
                  <a:lnTo>
                    <a:pt x="2972" y="183729"/>
                  </a:lnTo>
                  <a:cubicBezTo>
                    <a:pt x="3131" y="183067"/>
                    <a:pt x="3562" y="181488"/>
                    <a:pt x="4153" y="181098"/>
                  </a:cubicBezTo>
                  <a:cubicBezTo>
                    <a:pt x="6192" y="179785"/>
                    <a:pt x="4348" y="179324"/>
                    <a:pt x="5288" y="177952"/>
                  </a:cubicBezTo>
                  <a:cubicBezTo>
                    <a:pt x="5672" y="177402"/>
                    <a:pt x="6186" y="178597"/>
                    <a:pt x="6097" y="178319"/>
                  </a:cubicBezTo>
                  <a:cubicBezTo>
                    <a:pt x="5819" y="177396"/>
                    <a:pt x="8183" y="168491"/>
                    <a:pt x="9671" y="166363"/>
                  </a:cubicBezTo>
                  <a:cubicBezTo>
                    <a:pt x="9890" y="166055"/>
                    <a:pt x="10091" y="166227"/>
                    <a:pt x="10262" y="166457"/>
                  </a:cubicBezTo>
                  <a:cubicBezTo>
                    <a:pt x="10162" y="166123"/>
                    <a:pt x="10111" y="165777"/>
                    <a:pt x="10109" y="165428"/>
                  </a:cubicBezTo>
                  <a:lnTo>
                    <a:pt x="10634" y="165493"/>
                  </a:lnTo>
                  <a:lnTo>
                    <a:pt x="10977" y="164618"/>
                  </a:lnTo>
                  <a:cubicBezTo>
                    <a:pt x="10965" y="164305"/>
                    <a:pt x="11090" y="164003"/>
                    <a:pt x="11320" y="163790"/>
                  </a:cubicBezTo>
                  <a:lnTo>
                    <a:pt x="11822" y="162608"/>
                  </a:lnTo>
                  <a:lnTo>
                    <a:pt x="11993" y="162082"/>
                  </a:lnTo>
                  <a:lnTo>
                    <a:pt x="12371" y="160509"/>
                  </a:lnTo>
                  <a:cubicBezTo>
                    <a:pt x="12466" y="160858"/>
                    <a:pt x="12962" y="160231"/>
                    <a:pt x="12998" y="160237"/>
                  </a:cubicBezTo>
                  <a:lnTo>
                    <a:pt x="13139" y="159982"/>
                  </a:lnTo>
                  <a:cubicBezTo>
                    <a:pt x="12602" y="159681"/>
                    <a:pt x="11780" y="159657"/>
                    <a:pt x="12743" y="159161"/>
                  </a:cubicBezTo>
                  <a:lnTo>
                    <a:pt x="13127" y="159693"/>
                  </a:lnTo>
                  <a:lnTo>
                    <a:pt x="13447" y="159468"/>
                  </a:lnTo>
                  <a:lnTo>
                    <a:pt x="13872" y="158806"/>
                  </a:lnTo>
                  <a:lnTo>
                    <a:pt x="13506" y="158776"/>
                  </a:lnTo>
                  <a:lnTo>
                    <a:pt x="13783" y="158138"/>
                  </a:lnTo>
                  <a:cubicBezTo>
                    <a:pt x="13730" y="157836"/>
                    <a:pt x="13482" y="157375"/>
                    <a:pt x="13340" y="157546"/>
                  </a:cubicBezTo>
                  <a:lnTo>
                    <a:pt x="14043" y="155477"/>
                  </a:lnTo>
                  <a:cubicBezTo>
                    <a:pt x="14043" y="155660"/>
                    <a:pt x="14386" y="155897"/>
                    <a:pt x="14681" y="156068"/>
                  </a:cubicBezTo>
                  <a:lnTo>
                    <a:pt x="14983" y="155382"/>
                  </a:lnTo>
                  <a:lnTo>
                    <a:pt x="14799" y="154093"/>
                  </a:lnTo>
                  <a:cubicBezTo>
                    <a:pt x="15095" y="154093"/>
                    <a:pt x="15438" y="153780"/>
                    <a:pt x="15721" y="153726"/>
                  </a:cubicBezTo>
                  <a:lnTo>
                    <a:pt x="16188" y="152698"/>
                  </a:lnTo>
                  <a:lnTo>
                    <a:pt x="15904" y="151089"/>
                  </a:lnTo>
                  <a:cubicBezTo>
                    <a:pt x="16243" y="151243"/>
                    <a:pt x="16636" y="151216"/>
                    <a:pt x="16950" y="151018"/>
                  </a:cubicBezTo>
                  <a:lnTo>
                    <a:pt x="18197" y="148322"/>
                  </a:lnTo>
                  <a:cubicBezTo>
                    <a:pt x="17606" y="147808"/>
                    <a:pt x="16785" y="147417"/>
                    <a:pt x="18067" y="147376"/>
                  </a:cubicBezTo>
                  <a:lnTo>
                    <a:pt x="18019" y="145259"/>
                  </a:lnTo>
                  <a:lnTo>
                    <a:pt x="19089" y="144011"/>
                  </a:lnTo>
                  <a:cubicBezTo>
                    <a:pt x="19360" y="144011"/>
                    <a:pt x="19874" y="144230"/>
                    <a:pt x="19945" y="144549"/>
                  </a:cubicBezTo>
                  <a:lnTo>
                    <a:pt x="20052" y="141351"/>
                  </a:lnTo>
                  <a:cubicBezTo>
                    <a:pt x="20684" y="141889"/>
                    <a:pt x="20701" y="141782"/>
                    <a:pt x="20749" y="141014"/>
                  </a:cubicBezTo>
                  <a:lnTo>
                    <a:pt x="20749" y="140665"/>
                  </a:lnTo>
                  <a:cubicBezTo>
                    <a:pt x="22492" y="140854"/>
                    <a:pt x="20388" y="141416"/>
                    <a:pt x="20678" y="142066"/>
                  </a:cubicBezTo>
                  <a:cubicBezTo>
                    <a:pt x="20772" y="142152"/>
                    <a:pt x="20883" y="142218"/>
                    <a:pt x="21003" y="142261"/>
                  </a:cubicBezTo>
                  <a:lnTo>
                    <a:pt x="21564" y="141079"/>
                  </a:lnTo>
                  <a:cubicBezTo>
                    <a:pt x="21556" y="140614"/>
                    <a:pt x="21612" y="140150"/>
                    <a:pt x="21729" y="139701"/>
                  </a:cubicBezTo>
                  <a:cubicBezTo>
                    <a:pt x="20814" y="141906"/>
                    <a:pt x="21363" y="137891"/>
                    <a:pt x="21960" y="136591"/>
                  </a:cubicBezTo>
                  <a:lnTo>
                    <a:pt x="22102" y="135999"/>
                  </a:lnTo>
                  <a:cubicBezTo>
                    <a:pt x="22344" y="135786"/>
                    <a:pt x="22692" y="136667"/>
                    <a:pt x="22740" y="136715"/>
                  </a:cubicBezTo>
                  <a:cubicBezTo>
                    <a:pt x="23100" y="137022"/>
                    <a:pt x="23732" y="136265"/>
                    <a:pt x="23803" y="136165"/>
                  </a:cubicBezTo>
                  <a:cubicBezTo>
                    <a:pt x="24008" y="135746"/>
                    <a:pt x="23948" y="135246"/>
                    <a:pt x="23650" y="134888"/>
                  </a:cubicBezTo>
                  <a:lnTo>
                    <a:pt x="23396" y="134444"/>
                  </a:lnTo>
                  <a:lnTo>
                    <a:pt x="23396" y="135497"/>
                  </a:lnTo>
                  <a:lnTo>
                    <a:pt x="23094" y="135402"/>
                  </a:lnTo>
                  <a:lnTo>
                    <a:pt x="23189" y="134811"/>
                  </a:lnTo>
                  <a:lnTo>
                    <a:pt x="22840" y="134763"/>
                  </a:lnTo>
                  <a:lnTo>
                    <a:pt x="22840" y="134326"/>
                  </a:lnTo>
                  <a:cubicBezTo>
                    <a:pt x="22840" y="134107"/>
                    <a:pt x="23313" y="133924"/>
                    <a:pt x="23502" y="134119"/>
                  </a:cubicBezTo>
                  <a:cubicBezTo>
                    <a:pt x="23502" y="133474"/>
                    <a:pt x="23094" y="131470"/>
                    <a:pt x="24282" y="131943"/>
                  </a:cubicBezTo>
                  <a:lnTo>
                    <a:pt x="24660" y="130329"/>
                  </a:lnTo>
                  <a:lnTo>
                    <a:pt x="25316" y="130423"/>
                  </a:lnTo>
                  <a:lnTo>
                    <a:pt x="25026" y="129501"/>
                  </a:lnTo>
                  <a:cubicBezTo>
                    <a:pt x="25026" y="129306"/>
                    <a:pt x="25516" y="129755"/>
                    <a:pt x="25617" y="129584"/>
                  </a:cubicBezTo>
                  <a:cubicBezTo>
                    <a:pt x="25965" y="128933"/>
                    <a:pt x="25192" y="128519"/>
                    <a:pt x="25416" y="127887"/>
                  </a:cubicBezTo>
                  <a:lnTo>
                    <a:pt x="26409" y="126237"/>
                  </a:lnTo>
                  <a:lnTo>
                    <a:pt x="26781" y="126538"/>
                  </a:lnTo>
                  <a:lnTo>
                    <a:pt x="26609" y="126243"/>
                  </a:lnTo>
                  <a:cubicBezTo>
                    <a:pt x="27377" y="126716"/>
                    <a:pt x="27407" y="125959"/>
                    <a:pt x="27407" y="124865"/>
                  </a:cubicBezTo>
                  <a:lnTo>
                    <a:pt x="28240" y="119206"/>
                  </a:lnTo>
                  <a:lnTo>
                    <a:pt x="28671" y="118792"/>
                  </a:lnTo>
                  <a:cubicBezTo>
                    <a:pt x="29581" y="119124"/>
                    <a:pt x="29138" y="120430"/>
                    <a:pt x="29510" y="119662"/>
                  </a:cubicBezTo>
                  <a:cubicBezTo>
                    <a:pt x="30101" y="118479"/>
                    <a:pt x="29374" y="119401"/>
                    <a:pt x="30024" y="118278"/>
                  </a:cubicBezTo>
                  <a:cubicBezTo>
                    <a:pt x="30278" y="117835"/>
                    <a:pt x="29752" y="117391"/>
                    <a:pt x="29752" y="117391"/>
                  </a:cubicBezTo>
                  <a:lnTo>
                    <a:pt x="29676" y="116829"/>
                  </a:lnTo>
                  <a:lnTo>
                    <a:pt x="30001" y="116658"/>
                  </a:lnTo>
                  <a:lnTo>
                    <a:pt x="29847" y="117113"/>
                  </a:lnTo>
                  <a:cubicBezTo>
                    <a:pt x="29983" y="117432"/>
                    <a:pt x="30798" y="117557"/>
                    <a:pt x="30887" y="117220"/>
                  </a:cubicBezTo>
                  <a:cubicBezTo>
                    <a:pt x="31111" y="116333"/>
                    <a:pt x="30627" y="116817"/>
                    <a:pt x="30237" y="116350"/>
                  </a:cubicBezTo>
                  <a:lnTo>
                    <a:pt x="29747" y="116143"/>
                  </a:lnTo>
                  <a:lnTo>
                    <a:pt x="30538" y="116007"/>
                  </a:lnTo>
                  <a:lnTo>
                    <a:pt x="30822" y="115487"/>
                  </a:lnTo>
                  <a:cubicBezTo>
                    <a:pt x="30958" y="115830"/>
                    <a:pt x="30775" y="116143"/>
                    <a:pt x="31005" y="116463"/>
                  </a:cubicBezTo>
                  <a:cubicBezTo>
                    <a:pt x="31200" y="116386"/>
                    <a:pt x="30343" y="113506"/>
                    <a:pt x="31070" y="112986"/>
                  </a:cubicBezTo>
                  <a:lnTo>
                    <a:pt x="31572" y="113577"/>
                  </a:lnTo>
                  <a:cubicBezTo>
                    <a:pt x="31673" y="113619"/>
                    <a:pt x="32417" y="113234"/>
                    <a:pt x="33114" y="113063"/>
                  </a:cubicBezTo>
                  <a:cubicBezTo>
                    <a:pt x="34946" y="110041"/>
                    <a:pt x="33758" y="106351"/>
                    <a:pt x="36411" y="106156"/>
                  </a:cubicBezTo>
                  <a:lnTo>
                    <a:pt x="36576" y="105654"/>
                  </a:lnTo>
                  <a:cubicBezTo>
                    <a:pt x="36322" y="105240"/>
                    <a:pt x="35708" y="105009"/>
                    <a:pt x="35560" y="104648"/>
                  </a:cubicBezTo>
                  <a:cubicBezTo>
                    <a:pt x="35412" y="104288"/>
                    <a:pt x="35773" y="103342"/>
                    <a:pt x="35968" y="102999"/>
                  </a:cubicBezTo>
                  <a:lnTo>
                    <a:pt x="35838" y="102721"/>
                  </a:lnTo>
                  <a:cubicBezTo>
                    <a:pt x="36553" y="102490"/>
                    <a:pt x="38479" y="98316"/>
                    <a:pt x="39973" y="94673"/>
                  </a:cubicBezTo>
                  <a:cubicBezTo>
                    <a:pt x="40818" y="91681"/>
                    <a:pt x="41368" y="89352"/>
                    <a:pt x="41155" y="88896"/>
                  </a:cubicBezTo>
                  <a:cubicBezTo>
                    <a:pt x="41811" y="88784"/>
                    <a:pt x="42484" y="87755"/>
                    <a:pt x="43099" y="86484"/>
                  </a:cubicBezTo>
                  <a:lnTo>
                    <a:pt x="43583" y="84355"/>
                  </a:lnTo>
                  <a:cubicBezTo>
                    <a:pt x="43583" y="84456"/>
                    <a:pt x="43707" y="84580"/>
                    <a:pt x="43861" y="84704"/>
                  </a:cubicBezTo>
                  <a:cubicBezTo>
                    <a:pt x="44050" y="84213"/>
                    <a:pt x="44221" y="83728"/>
                    <a:pt x="44387" y="83273"/>
                  </a:cubicBezTo>
                  <a:lnTo>
                    <a:pt x="44345" y="82989"/>
                  </a:lnTo>
                  <a:lnTo>
                    <a:pt x="44995" y="81469"/>
                  </a:lnTo>
                  <a:lnTo>
                    <a:pt x="44717" y="79908"/>
                  </a:lnTo>
                  <a:cubicBezTo>
                    <a:pt x="45970" y="80021"/>
                    <a:pt x="46395" y="78377"/>
                    <a:pt x="45627" y="77579"/>
                  </a:cubicBezTo>
                  <a:cubicBezTo>
                    <a:pt x="46242" y="77106"/>
                    <a:pt x="46741" y="76500"/>
                    <a:pt x="47086" y="75805"/>
                  </a:cubicBezTo>
                  <a:cubicBezTo>
                    <a:pt x="47411" y="73948"/>
                    <a:pt x="47949" y="70235"/>
                    <a:pt x="49243" y="69401"/>
                  </a:cubicBezTo>
                  <a:cubicBezTo>
                    <a:pt x="51074" y="68218"/>
                    <a:pt x="49373" y="67391"/>
                    <a:pt x="50377" y="66255"/>
                  </a:cubicBezTo>
                  <a:cubicBezTo>
                    <a:pt x="50534" y="66029"/>
                    <a:pt x="50712" y="65820"/>
                    <a:pt x="50909" y="65629"/>
                  </a:cubicBezTo>
                  <a:lnTo>
                    <a:pt x="50791" y="65321"/>
                  </a:lnTo>
                  <a:cubicBezTo>
                    <a:pt x="50879" y="65085"/>
                    <a:pt x="51163" y="64996"/>
                    <a:pt x="51435" y="64937"/>
                  </a:cubicBezTo>
                  <a:lnTo>
                    <a:pt x="51600" y="64682"/>
                  </a:lnTo>
                  <a:lnTo>
                    <a:pt x="51057" y="64091"/>
                  </a:lnTo>
                  <a:cubicBezTo>
                    <a:pt x="51029" y="63515"/>
                    <a:pt x="51171" y="62944"/>
                    <a:pt x="51464" y="62447"/>
                  </a:cubicBezTo>
                  <a:lnTo>
                    <a:pt x="51328" y="62163"/>
                  </a:lnTo>
                  <a:cubicBezTo>
                    <a:pt x="52398" y="61815"/>
                    <a:pt x="56988" y="50811"/>
                    <a:pt x="57455" y="49013"/>
                  </a:cubicBezTo>
                  <a:cubicBezTo>
                    <a:pt x="57687" y="49006"/>
                    <a:pt x="57910" y="48921"/>
                    <a:pt x="58087" y="48771"/>
                  </a:cubicBezTo>
                  <a:lnTo>
                    <a:pt x="58855" y="46642"/>
                  </a:lnTo>
                  <a:lnTo>
                    <a:pt x="58755" y="45920"/>
                  </a:lnTo>
                  <a:lnTo>
                    <a:pt x="58406" y="45867"/>
                  </a:lnTo>
                  <a:lnTo>
                    <a:pt x="59127" y="43739"/>
                  </a:lnTo>
                  <a:cubicBezTo>
                    <a:pt x="59298" y="43579"/>
                    <a:pt x="59901" y="42923"/>
                    <a:pt x="60438" y="42319"/>
                  </a:cubicBezTo>
                  <a:lnTo>
                    <a:pt x="61147" y="40463"/>
                  </a:lnTo>
                  <a:lnTo>
                    <a:pt x="60964" y="39428"/>
                  </a:lnTo>
                  <a:cubicBezTo>
                    <a:pt x="61135" y="39516"/>
                    <a:pt x="61329" y="39549"/>
                    <a:pt x="61520" y="39523"/>
                  </a:cubicBezTo>
                  <a:cubicBezTo>
                    <a:pt x="61986" y="38340"/>
                    <a:pt x="62441" y="37276"/>
                    <a:pt x="62873" y="36353"/>
                  </a:cubicBezTo>
                  <a:cubicBezTo>
                    <a:pt x="62406" y="35998"/>
                    <a:pt x="62122" y="35762"/>
                    <a:pt x="63127" y="35715"/>
                  </a:cubicBezTo>
                  <a:lnTo>
                    <a:pt x="63079" y="33598"/>
                  </a:lnTo>
                  <a:lnTo>
                    <a:pt x="64155" y="32344"/>
                  </a:lnTo>
                  <a:cubicBezTo>
                    <a:pt x="64444" y="32344"/>
                    <a:pt x="64982" y="32587"/>
                    <a:pt x="65017" y="32935"/>
                  </a:cubicBezTo>
                  <a:lnTo>
                    <a:pt x="65053" y="31877"/>
                  </a:lnTo>
                  <a:lnTo>
                    <a:pt x="65053" y="31617"/>
                  </a:lnTo>
                  <a:lnTo>
                    <a:pt x="65106" y="29731"/>
                  </a:lnTo>
                  <a:cubicBezTo>
                    <a:pt x="65194" y="29601"/>
                    <a:pt x="65561" y="28986"/>
                    <a:pt x="65821" y="29009"/>
                  </a:cubicBezTo>
                  <a:lnTo>
                    <a:pt x="66222" y="30074"/>
                  </a:lnTo>
                  <a:cubicBezTo>
                    <a:pt x="66329" y="29949"/>
                    <a:pt x="66411" y="29807"/>
                    <a:pt x="66506" y="29677"/>
                  </a:cubicBezTo>
                  <a:lnTo>
                    <a:pt x="66801" y="28016"/>
                  </a:lnTo>
                  <a:cubicBezTo>
                    <a:pt x="65673" y="30748"/>
                    <a:pt x="66335" y="24841"/>
                    <a:pt x="67168" y="24344"/>
                  </a:cubicBezTo>
                  <a:cubicBezTo>
                    <a:pt x="67481" y="24166"/>
                    <a:pt x="67723" y="24977"/>
                    <a:pt x="67812" y="25059"/>
                  </a:cubicBezTo>
                  <a:cubicBezTo>
                    <a:pt x="68166" y="25367"/>
                    <a:pt x="68804" y="24610"/>
                    <a:pt x="68875" y="24504"/>
                  </a:cubicBezTo>
                  <a:cubicBezTo>
                    <a:pt x="69077" y="24086"/>
                    <a:pt x="69017" y="23589"/>
                    <a:pt x="68721" y="23232"/>
                  </a:cubicBezTo>
                  <a:lnTo>
                    <a:pt x="68467" y="22789"/>
                  </a:lnTo>
                  <a:lnTo>
                    <a:pt x="68467" y="23841"/>
                  </a:lnTo>
                  <a:lnTo>
                    <a:pt x="68160" y="23753"/>
                  </a:lnTo>
                  <a:lnTo>
                    <a:pt x="68261" y="23161"/>
                  </a:lnTo>
                  <a:lnTo>
                    <a:pt x="67912" y="23108"/>
                  </a:lnTo>
                  <a:lnTo>
                    <a:pt x="67912" y="22670"/>
                  </a:lnTo>
                  <a:cubicBezTo>
                    <a:pt x="67912" y="22452"/>
                    <a:pt x="68385" y="22268"/>
                    <a:pt x="68574" y="22464"/>
                  </a:cubicBezTo>
                  <a:cubicBezTo>
                    <a:pt x="68574" y="21819"/>
                    <a:pt x="68166" y="19815"/>
                    <a:pt x="69354" y="20288"/>
                  </a:cubicBezTo>
                  <a:lnTo>
                    <a:pt x="69732" y="18673"/>
                  </a:lnTo>
                  <a:lnTo>
                    <a:pt x="70387" y="18768"/>
                  </a:lnTo>
                  <a:lnTo>
                    <a:pt x="70098" y="17845"/>
                  </a:lnTo>
                  <a:cubicBezTo>
                    <a:pt x="70098" y="17650"/>
                    <a:pt x="70588" y="18100"/>
                    <a:pt x="70689" y="17928"/>
                  </a:cubicBezTo>
                  <a:cubicBezTo>
                    <a:pt x="70878" y="17579"/>
                    <a:pt x="70506" y="16592"/>
                    <a:pt x="70488" y="16231"/>
                  </a:cubicBezTo>
                  <a:lnTo>
                    <a:pt x="71480" y="14587"/>
                  </a:lnTo>
                  <a:lnTo>
                    <a:pt x="71853" y="14889"/>
                  </a:lnTo>
                  <a:lnTo>
                    <a:pt x="71687" y="14587"/>
                  </a:lnTo>
                  <a:cubicBezTo>
                    <a:pt x="72124" y="14670"/>
                    <a:pt x="73099" y="13777"/>
                    <a:pt x="72827" y="13050"/>
                  </a:cubicBezTo>
                  <a:cubicBezTo>
                    <a:pt x="72762" y="12873"/>
                    <a:pt x="72479" y="13493"/>
                    <a:pt x="72331" y="13363"/>
                  </a:cubicBezTo>
                  <a:cubicBezTo>
                    <a:pt x="71923" y="13007"/>
                    <a:pt x="71704" y="12480"/>
                    <a:pt x="71740" y="11938"/>
                  </a:cubicBezTo>
                  <a:cubicBezTo>
                    <a:pt x="73235" y="11477"/>
                    <a:pt x="71333" y="9756"/>
                    <a:pt x="73347" y="11383"/>
                  </a:cubicBezTo>
                  <a:lnTo>
                    <a:pt x="73223" y="11063"/>
                  </a:lnTo>
                  <a:lnTo>
                    <a:pt x="73070" y="10525"/>
                  </a:lnTo>
                  <a:cubicBezTo>
                    <a:pt x="72898" y="9816"/>
                    <a:pt x="72361" y="8751"/>
                    <a:pt x="72940" y="8331"/>
                  </a:cubicBezTo>
                  <a:cubicBezTo>
                    <a:pt x="76484" y="5682"/>
                    <a:pt x="75504" y="1786"/>
                    <a:pt x="76112" y="1330"/>
                  </a:cubicBezTo>
                  <a:lnTo>
                    <a:pt x="76614" y="1922"/>
                  </a:lnTo>
                  <a:lnTo>
                    <a:pt x="77276" y="0"/>
                  </a:lnTo>
                  <a:cubicBezTo>
                    <a:pt x="77759" y="543"/>
                    <a:pt x="78293" y="1038"/>
                    <a:pt x="78871" y="1478"/>
                  </a:cubicBezTo>
                  <a:lnTo>
                    <a:pt x="78842" y="656"/>
                  </a:lnTo>
                  <a:lnTo>
                    <a:pt x="79379" y="1502"/>
                  </a:lnTo>
                  <a:lnTo>
                    <a:pt x="79574" y="1230"/>
                  </a:lnTo>
                  <a:cubicBezTo>
                    <a:pt x="79722" y="1135"/>
                    <a:pt x="79941" y="1455"/>
                    <a:pt x="79923" y="1626"/>
                  </a:cubicBezTo>
                  <a:cubicBezTo>
                    <a:pt x="80957" y="999"/>
                    <a:pt x="83202" y="4074"/>
                    <a:pt x="84472" y="3489"/>
                  </a:cubicBezTo>
                  <a:lnTo>
                    <a:pt x="85364" y="4754"/>
                  </a:lnTo>
                  <a:lnTo>
                    <a:pt x="86038" y="5505"/>
                  </a:lnTo>
                  <a:lnTo>
                    <a:pt x="87373" y="5688"/>
                  </a:lnTo>
                  <a:cubicBezTo>
                    <a:pt x="87172" y="6014"/>
                    <a:pt x="87414" y="6457"/>
                    <a:pt x="87840" y="6942"/>
                  </a:cubicBezTo>
                  <a:lnTo>
                    <a:pt x="88915" y="6906"/>
                  </a:lnTo>
                  <a:lnTo>
                    <a:pt x="89015" y="8089"/>
                  </a:lnTo>
                  <a:cubicBezTo>
                    <a:pt x="90167" y="9088"/>
                    <a:pt x="91308" y="9999"/>
                    <a:pt x="90356" y="10135"/>
                  </a:cubicBezTo>
                  <a:lnTo>
                    <a:pt x="91822" y="10407"/>
                  </a:lnTo>
                  <a:lnTo>
                    <a:pt x="91768" y="11341"/>
                  </a:lnTo>
                  <a:lnTo>
                    <a:pt x="92773" y="10714"/>
                  </a:lnTo>
                  <a:lnTo>
                    <a:pt x="94959" y="11767"/>
                  </a:lnTo>
                  <a:cubicBezTo>
                    <a:pt x="95037" y="12111"/>
                    <a:pt x="94945" y="12472"/>
                    <a:pt x="94710" y="12737"/>
                  </a:cubicBezTo>
                  <a:lnTo>
                    <a:pt x="94799" y="13156"/>
                  </a:lnTo>
                  <a:cubicBezTo>
                    <a:pt x="95100" y="13271"/>
                    <a:pt x="95341" y="13504"/>
                    <a:pt x="95467" y="13801"/>
                  </a:cubicBezTo>
                  <a:lnTo>
                    <a:pt x="96247" y="12819"/>
                  </a:lnTo>
                  <a:cubicBezTo>
                    <a:pt x="95939" y="18188"/>
                    <a:pt x="100701" y="15356"/>
                    <a:pt x="99898" y="18555"/>
                  </a:cubicBezTo>
                  <a:lnTo>
                    <a:pt x="101404" y="17964"/>
                  </a:lnTo>
                  <a:cubicBezTo>
                    <a:pt x="101446" y="18289"/>
                    <a:pt x="101593" y="19655"/>
                    <a:pt x="101965" y="19832"/>
                  </a:cubicBezTo>
                  <a:lnTo>
                    <a:pt x="102556" y="19590"/>
                  </a:lnTo>
                  <a:lnTo>
                    <a:pt x="102633" y="22168"/>
                  </a:lnTo>
                  <a:lnTo>
                    <a:pt x="104216" y="21281"/>
                  </a:lnTo>
                  <a:lnTo>
                    <a:pt x="104388" y="23770"/>
                  </a:lnTo>
                  <a:cubicBezTo>
                    <a:pt x="104388" y="22404"/>
                    <a:pt x="106237" y="24084"/>
                    <a:pt x="106580" y="22818"/>
                  </a:cubicBezTo>
                  <a:lnTo>
                    <a:pt x="107472" y="24107"/>
                  </a:lnTo>
                  <a:lnTo>
                    <a:pt x="108517" y="24107"/>
                  </a:lnTo>
                  <a:cubicBezTo>
                    <a:pt x="109008" y="24938"/>
                    <a:pt x="109263" y="25887"/>
                    <a:pt x="109256" y="26851"/>
                  </a:cubicBezTo>
                  <a:lnTo>
                    <a:pt x="110798" y="27277"/>
                  </a:lnTo>
                  <a:lnTo>
                    <a:pt x="111743" y="28944"/>
                  </a:lnTo>
                  <a:lnTo>
                    <a:pt x="114106" y="30227"/>
                  </a:lnTo>
                  <a:lnTo>
                    <a:pt x="114106" y="31410"/>
                  </a:lnTo>
                  <a:lnTo>
                    <a:pt x="115158" y="31410"/>
                  </a:lnTo>
                  <a:cubicBezTo>
                    <a:pt x="115377" y="31847"/>
                    <a:pt x="114278" y="32841"/>
                    <a:pt x="115075" y="33267"/>
                  </a:cubicBezTo>
                  <a:lnTo>
                    <a:pt x="116930" y="33509"/>
                  </a:lnTo>
                  <a:cubicBezTo>
                    <a:pt x="115122" y="34863"/>
                    <a:pt x="118703" y="35508"/>
                    <a:pt x="119506" y="35443"/>
                  </a:cubicBezTo>
                  <a:lnTo>
                    <a:pt x="120316" y="37542"/>
                  </a:lnTo>
                  <a:cubicBezTo>
                    <a:pt x="121107" y="38086"/>
                    <a:pt x="122779" y="38843"/>
                    <a:pt x="123535" y="37784"/>
                  </a:cubicBezTo>
                  <a:lnTo>
                    <a:pt x="124126" y="39883"/>
                  </a:lnTo>
                  <a:cubicBezTo>
                    <a:pt x="125095" y="40475"/>
                    <a:pt x="125804" y="41805"/>
                    <a:pt x="126377" y="42722"/>
                  </a:cubicBezTo>
                  <a:cubicBezTo>
                    <a:pt x="126552" y="41607"/>
                    <a:pt x="126312" y="40466"/>
                    <a:pt x="125704" y="39517"/>
                  </a:cubicBezTo>
                  <a:lnTo>
                    <a:pt x="127104" y="40528"/>
                  </a:lnTo>
                  <a:cubicBezTo>
                    <a:pt x="127234" y="41350"/>
                    <a:pt x="128599" y="42550"/>
                    <a:pt x="129999" y="44519"/>
                  </a:cubicBezTo>
                  <a:lnTo>
                    <a:pt x="131606" y="44832"/>
                  </a:lnTo>
                  <a:lnTo>
                    <a:pt x="132031" y="47056"/>
                  </a:lnTo>
                  <a:lnTo>
                    <a:pt x="133673" y="48475"/>
                  </a:lnTo>
                  <a:cubicBezTo>
                    <a:pt x="133378" y="48126"/>
                    <a:pt x="134058" y="46370"/>
                    <a:pt x="135168" y="47884"/>
                  </a:cubicBezTo>
                  <a:cubicBezTo>
                    <a:pt x="135308" y="48043"/>
                    <a:pt x="135402" y="48237"/>
                    <a:pt x="135440" y="48445"/>
                  </a:cubicBezTo>
                  <a:lnTo>
                    <a:pt x="135718" y="48682"/>
                  </a:lnTo>
                  <a:lnTo>
                    <a:pt x="136308" y="48528"/>
                  </a:lnTo>
                  <a:cubicBezTo>
                    <a:pt x="136447" y="48830"/>
                    <a:pt x="136565" y="49139"/>
                    <a:pt x="136663" y="49456"/>
                  </a:cubicBezTo>
                  <a:cubicBezTo>
                    <a:pt x="137508" y="50172"/>
                    <a:pt x="138488" y="51041"/>
                    <a:pt x="138636" y="51425"/>
                  </a:cubicBezTo>
                  <a:lnTo>
                    <a:pt x="138884" y="51355"/>
                  </a:lnTo>
                  <a:cubicBezTo>
                    <a:pt x="139995" y="50911"/>
                    <a:pt x="140869" y="52484"/>
                    <a:pt x="141159" y="53347"/>
                  </a:cubicBezTo>
                  <a:lnTo>
                    <a:pt x="141295" y="54358"/>
                  </a:lnTo>
                  <a:cubicBezTo>
                    <a:pt x="142372" y="55357"/>
                    <a:pt x="143632" y="56138"/>
                    <a:pt x="145005" y="56658"/>
                  </a:cubicBezTo>
                  <a:lnTo>
                    <a:pt x="145489" y="57415"/>
                  </a:lnTo>
                  <a:cubicBezTo>
                    <a:pt x="146712" y="58048"/>
                    <a:pt x="148148" y="58415"/>
                    <a:pt x="148957" y="59497"/>
                  </a:cubicBezTo>
                  <a:lnTo>
                    <a:pt x="149206" y="61413"/>
                  </a:lnTo>
                  <a:lnTo>
                    <a:pt x="150340" y="61466"/>
                  </a:lnTo>
                  <a:lnTo>
                    <a:pt x="150647" y="61897"/>
                  </a:lnTo>
                  <a:cubicBezTo>
                    <a:pt x="151504" y="62778"/>
                    <a:pt x="152337" y="63671"/>
                    <a:pt x="153164" y="64611"/>
                  </a:cubicBezTo>
                  <a:cubicBezTo>
                    <a:pt x="153992" y="64888"/>
                    <a:pt x="154775" y="65286"/>
                    <a:pt x="155486" y="65794"/>
                  </a:cubicBezTo>
                  <a:cubicBezTo>
                    <a:pt x="156549" y="66563"/>
                    <a:pt x="156738" y="67982"/>
                    <a:pt x="157737" y="69371"/>
                  </a:cubicBezTo>
                  <a:lnTo>
                    <a:pt x="158268" y="69105"/>
                  </a:lnTo>
                  <a:lnTo>
                    <a:pt x="158386" y="68514"/>
                  </a:lnTo>
                  <a:lnTo>
                    <a:pt x="158522" y="68934"/>
                  </a:lnTo>
                  <a:cubicBezTo>
                    <a:pt x="158558" y="69064"/>
                    <a:pt x="158759" y="69833"/>
                    <a:pt x="158995" y="69779"/>
                  </a:cubicBezTo>
                  <a:cubicBezTo>
                    <a:pt x="159982" y="69555"/>
                    <a:pt x="161163" y="69407"/>
                    <a:pt x="162262" y="70867"/>
                  </a:cubicBezTo>
                  <a:cubicBezTo>
                    <a:pt x="162817" y="71607"/>
                    <a:pt x="162103" y="73268"/>
                    <a:pt x="162983" y="73540"/>
                  </a:cubicBezTo>
                  <a:lnTo>
                    <a:pt x="164755" y="73540"/>
                  </a:lnTo>
                  <a:cubicBezTo>
                    <a:pt x="164164" y="74516"/>
                    <a:pt x="165742" y="75728"/>
                    <a:pt x="167461" y="76083"/>
                  </a:cubicBezTo>
                  <a:cubicBezTo>
                    <a:pt x="167745" y="76142"/>
                    <a:pt x="167774" y="76455"/>
                    <a:pt x="167768" y="76816"/>
                  </a:cubicBezTo>
                  <a:lnTo>
                    <a:pt x="168359" y="77821"/>
                  </a:lnTo>
                  <a:cubicBezTo>
                    <a:pt x="168649" y="77868"/>
                    <a:pt x="168643" y="78052"/>
                    <a:pt x="168619" y="78241"/>
                  </a:cubicBezTo>
                  <a:lnTo>
                    <a:pt x="169068" y="78974"/>
                  </a:lnTo>
                  <a:lnTo>
                    <a:pt x="169068" y="78625"/>
                  </a:lnTo>
                  <a:lnTo>
                    <a:pt x="170291" y="79217"/>
                  </a:lnTo>
                  <a:lnTo>
                    <a:pt x="169877" y="79299"/>
                  </a:lnTo>
                  <a:lnTo>
                    <a:pt x="170267" y="80695"/>
                  </a:lnTo>
                  <a:lnTo>
                    <a:pt x="170817" y="79684"/>
                  </a:lnTo>
                  <a:cubicBezTo>
                    <a:pt x="170982" y="80133"/>
                    <a:pt x="175017" y="83983"/>
                    <a:pt x="179312" y="87962"/>
                  </a:cubicBezTo>
                  <a:cubicBezTo>
                    <a:pt x="179631" y="88151"/>
                    <a:pt x="179968" y="88340"/>
                    <a:pt x="180335" y="88524"/>
                  </a:cubicBezTo>
                  <a:lnTo>
                    <a:pt x="181516" y="88524"/>
                  </a:lnTo>
                  <a:lnTo>
                    <a:pt x="182001" y="90469"/>
                  </a:lnTo>
                  <a:lnTo>
                    <a:pt x="182485" y="90918"/>
                  </a:lnTo>
                  <a:lnTo>
                    <a:pt x="182958" y="90753"/>
                  </a:lnTo>
                  <a:lnTo>
                    <a:pt x="183034" y="91397"/>
                  </a:lnTo>
                  <a:lnTo>
                    <a:pt x="183596" y="91155"/>
                  </a:lnTo>
                  <a:lnTo>
                    <a:pt x="183596" y="91930"/>
                  </a:lnTo>
                  <a:lnTo>
                    <a:pt x="184092" y="92379"/>
                  </a:lnTo>
                  <a:lnTo>
                    <a:pt x="184092" y="92042"/>
                  </a:lnTo>
                  <a:lnTo>
                    <a:pt x="185108" y="92361"/>
                  </a:lnTo>
                  <a:cubicBezTo>
                    <a:pt x="185864" y="92953"/>
                    <a:pt x="187655" y="95188"/>
                    <a:pt x="187265" y="94307"/>
                  </a:cubicBezTo>
                  <a:lnTo>
                    <a:pt x="188960" y="94596"/>
                  </a:lnTo>
                  <a:cubicBezTo>
                    <a:pt x="188807" y="95288"/>
                    <a:pt x="190532" y="97606"/>
                    <a:pt x="191418" y="98144"/>
                  </a:cubicBezTo>
                  <a:cubicBezTo>
                    <a:pt x="191258" y="98197"/>
                    <a:pt x="191004" y="98546"/>
                    <a:pt x="191418" y="98670"/>
                  </a:cubicBezTo>
                  <a:cubicBezTo>
                    <a:pt x="192009" y="98848"/>
                    <a:pt x="192369" y="97653"/>
                    <a:pt x="192877" y="97931"/>
                  </a:cubicBezTo>
                  <a:cubicBezTo>
                    <a:pt x="193385" y="98209"/>
                    <a:pt x="193433" y="99504"/>
                    <a:pt x="193740" y="99983"/>
                  </a:cubicBezTo>
                  <a:lnTo>
                    <a:pt x="193781" y="99646"/>
                  </a:lnTo>
                  <a:cubicBezTo>
                    <a:pt x="194006" y="99546"/>
                    <a:pt x="194212" y="99132"/>
                    <a:pt x="194413" y="99268"/>
                  </a:cubicBezTo>
                  <a:cubicBezTo>
                    <a:pt x="194915" y="99611"/>
                    <a:pt x="195595" y="100722"/>
                    <a:pt x="195299" y="101367"/>
                  </a:cubicBezTo>
                  <a:lnTo>
                    <a:pt x="196298" y="103040"/>
                  </a:lnTo>
                  <a:lnTo>
                    <a:pt x="197184" y="103200"/>
                  </a:lnTo>
                  <a:lnTo>
                    <a:pt x="197928" y="103354"/>
                  </a:lnTo>
                  <a:lnTo>
                    <a:pt x="198336" y="105518"/>
                  </a:lnTo>
                  <a:cubicBezTo>
                    <a:pt x="198903" y="105748"/>
                    <a:pt x="199446" y="106036"/>
                    <a:pt x="199955" y="106375"/>
                  </a:cubicBezTo>
                  <a:cubicBezTo>
                    <a:pt x="200203" y="105896"/>
                    <a:pt x="200841" y="105482"/>
                    <a:pt x="201544" y="106428"/>
                  </a:cubicBezTo>
                  <a:cubicBezTo>
                    <a:pt x="201698" y="106635"/>
                    <a:pt x="201544" y="107049"/>
                    <a:pt x="201391" y="107469"/>
                  </a:cubicBezTo>
                  <a:cubicBezTo>
                    <a:pt x="201609" y="107664"/>
                    <a:pt x="201828" y="107859"/>
                    <a:pt x="202035" y="108060"/>
                  </a:cubicBezTo>
                  <a:lnTo>
                    <a:pt x="202117" y="107079"/>
                  </a:lnTo>
                  <a:lnTo>
                    <a:pt x="202708" y="107079"/>
                  </a:lnTo>
                  <a:lnTo>
                    <a:pt x="204008" y="109858"/>
                  </a:lnTo>
                  <a:lnTo>
                    <a:pt x="203813" y="110159"/>
                  </a:lnTo>
                  <a:lnTo>
                    <a:pt x="205272" y="109923"/>
                  </a:lnTo>
                  <a:lnTo>
                    <a:pt x="206400" y="111762"/>
                  </a:lnTo>
                  <a:lnTo>
                    <a:pt x="207228" y="111389"/>
                  </a:lnTo>
                  <a:lnTo>
                    <a:pt x="207883" y="113512"/>
                  </a:lnTo>
                  <a:lnTo>
                    <a:pt x="207393" y="113270"/>
                  </a:lnTo>
                  <a:lnTo>
                    <a:pt x="207298" y="113932"/>
                  </a:lnTo>
                  <a:cubicBezTo>
                    <a:pt x="207470" y="114210"/>
                    <a:pt x="207623" y="114523"/>
                    <a:pt x="207771" y="114789"/>
                  </a:cubicBezTo>
                  <a:lnTo>
                    <a:pt x="208533" y="115310"/>
                  </a:lnTo>
                  <a:lnTo>
                    <a:pt x="209839" y="114819"/>
                  </a:lnTo>
                  <a:cubicBezTo>
                    <a:pt x="211428" y="115795"/>
                    <a:pt x="211611" y="116741"/>
                    <a:pt x="214169" y="117521"/>
                  </a:cubicBezTo>
                  <a:lnTo>
                    <a:pt x="214169" y="118497"/>
                  </a:lnTo>
                  <a:lnTo>
                    <a:pt x="215316" y="119325"/>
                  </a:lnTo>
                  <a:cubicBezTo>
                    <a:pt x="215475" y="120141"/>
                    <a:pt x="215664" y="121370"/>
                    <a:pt x="216273" y="122003"/>
                  </a:cubicBezTo>
                  <a:lnTo>
                    <a:pt x="219817" y="123079"/>
                  </a:lnTo>
                  <a:cubicBezTo>
                    <a:pt x="219646" y="124954"/>
                    <a:pt x="222015" y="125119"/>
                    <a:pt x="222216" y="124853"/>
                  </a:cubicBezTo>
                  <a:lnTo>
                    <a:pt x="222216" y="125113"/>
                  </a:lnTo>
                  <a:lnTo>
                    <a:pt x="222972" y="124983"/>
                  </a:lnTo>
                  <a:lnTo>
                    <a:pt x="223079" y="125445"/>
                  </a:lnTo>
                  <a:cubicBezTo>
                    <a:pt x="223669" y="125309"/>
                    <a:pt x="223888" y="126787"/>
                    <a:pt x="223350" y="126533"/>
                  </a:cubicBezTo>
                  <a:lnTo>
                    <a:pt x="223581" y="127490"/>
                  </a:lnTo>
                  <a:cubicBezTo>
                    <a:pt x="224922" y="130128"/>
                    <a:pt x="227214" y="125356"/>
                    <a:pt x="229377" y="132422"/>
                  </a:cubicBezTo>
                  <a:lnTo>
                    <a:pt x="231521" y="132451"/>
                  </a:lnTo>
                  <a:lnTo>
                    <a:pt x="231521" y="134137"/>
                  </a:lnTo>
                  <a:lnTo>
                    <a:pt x="232449" y="134137"/>
                  </a:lnTo>
                  <a:lnTo>
                    <a:pt x="231551" y="136011"/>
                  </a:lnTo>
                  <a:lnTo>
                    <a:pt x="232047" y="136041"/>
                  </a:lnTo>
                  <a:lnTo>
                    <a:pt x="233743" y="134947"/>
                  </a:lnTo>
                  <a:cubicBezTo>
                    <a:pt x="234333" y="135828"/>
                    <a:pt x="234522" y="137117"/>
                    <a:pt x="234841" y="138051"/>
                  </a:cubicBezTo>
                  <a:lnTo>
                    <a:pt x="235958" y="138223"/>
                  </a:lnTo>
                  <a:lnTo>
                    <a:pt x="236259" y="139222"/>
                  </a:lnTo>
                  <a:cubicBezTo>
                    <a:pt x="236945" y="139059"/>
                    <a:pt x="237587" y="138746"/>
                    <a:pt x="238138" y="138305"/>
                  </a:cubicBezTo>
                  <a:lnTo>
                    <a:pt x="238250" y="140079"/>
                  </a:lnTo>
                  <a:lnTo>
                    <a:pt x="238735" y="140186"/>
                  </a:lnTo>
                  <a:cubicBezTo>
                    <a:pt x="238979" y="140330"/>
                    <a:pt x="239147" y="140574"/>
                    <a:pt x="239196" y="140854"/>
                  </a:cubicBezTo>
                  <a:lnTo>
                    <a:pt x="239964" y="141445"/>
                  </a:lnTo>
                  <a:lnTo>
                    <a:pt x="240123" y="140812"/>
                  </a:lnTo>
                  <a:lnTo>
                    <a:pt x="240289" y="141309"/>
                  </a:lnTo>
                  <a:lnTo>
                    <a:pt x="241588" y="142202"/>
                  </a:lnTo>
                  <a:cubicBezTo>
                    <a:pt x="241328" y="142320"/>
                    <a:pt x="241228" y="142433"/>
                    <a:pt x="241240" y="142533"/>
                  </a:cubicBezTo>
                  <a:lnTo>
                    <a:pt x="241494" y="142764"/>
                  </a:lnTo>
                  <a:cubicBezTo>
                    <a:pt x="241847" y="142922"/>
                    <a:pt x="242251" y="142922"/>
                    <a:pt x="242604" y="142764"/>
                  </a:cubicBezTo>
                  <a:lnTo>
                    <a:pt x="242327" y="142113"/>
                  </a:lnTo>
                  <a:cubicBezTo>
                    <a:pt x="242705" y="142444"/>
                    <a:pt x="242734" y="142651"/>
                    <a:pt x="242604" y="142764"/>
                  </a:cubicBezTo>
                  <a:lnTo>
                    <a:pt x="243307" y="144402"/>
                  </a:lnTo>
                  <a:lnTo>
                    <a:pt x="243603" y="144887"/>
                  </a:lnTo>
                  <a:cubicBezTo>
                    <a:pt x="244460" y="145188"/>
                    <a:pt x="245245" y="145507"/>
                    <a:pt x="245511" y="146365"/>
                  </a:cubicBezTo>
                  <a:cubicBezTo>
                    <a:pt x="246846" y="146181"/>
                    <a:pt x="247018" y="146856"/>
                    <a:pt x="247201" y="147547"/>
                  </a:cubicBezTo>
                  <a:lnTo>
                    <a:pt x="248530" y="147612"/>
                  </a:lnTo>
                  <a:lnTo>
                    <a:pt x="248778" y="148606"/>
                  </a:lnTo>
                  <a:lnTo>
                    <a:pt x="249499" y="150043"/>
                  </a:lnTo>
                  <a:lnTo>
                    <a:pt x="249983" y="149871"/>
                  </a:lnTo>
                  <a:lnTo>
                    <a:pt x="250066" y="150522"/>
                  </a:lnTo>
                  <a:lnTo>
                    <a:pt x="250657" y="150279"/>
                  </a:lnTo>
                  <a:lnTo>
                    <a:pt x="250740" y="152893"/>
                  </a:lnTo>
                  <a:lnTo>
                    <a:pt x="251147" y="151178"/>
                  </a:lnTo>
                  <a:lnTo>
                    <a:pt x="252370" y="151769"/>
                  </a:lnTo>
                  <a:lnTo>
                    <a:pt x="251963" y="151852"/>
                  </a:lnTo>
                  <a:lnTo>
                    <a:pt x="252453" y="154454"/>
                  </a:lnTo>
                  <a:cubicBezTo>
                    <a:pt x="252666" y="153425"/>
                    <a:pt x="254438" y="154667"/>
                    <a:pt x="254739" y="153567"/>
                  </a:cubicBezTo>
                  <a:lnTo>
                    <a:pt x="255637" y="154874"/>
                  </a:lnTo>
                  <a:lnTo>
                    <a:pt x="256671" y="154874"/>
                  </a:lnTo>
                  <a:cubicBezTo>
                    <a:pt x="259413" y="159415"/>
                    <a:pt x="259507" y="156441"/>
                    <a:pt x="260606" y="158173"/>
                  </a:cubicBezTo>
                  <a:lnTo>
                    <a:pt x="261014" y="160053"/>
                  </a:lnTo>
                  <a:cubicBezTo>
                    <a:pt x="260872" y="159338"/>
                    <a:pt x="262018" y="158871"/>
                    <a:pt x="262485" y="159722"/>
                  </a:cubicBezTo>
                  <a:cubicBezTo>
                    <a:pt x="263549" y="161585"/>
                    <a:pt x="264447" y="163538"/>
                    <a:pt x="265167" y="165558"/>
                  </a:cubicBezTo>
                  <a:lnTo>
                    <a:pt x="265451" y="165434"/>
                  </a:lnTo>
                  <a:lnTo>
                    <a:pt x="266242" y="164204"/>
                  </a:lnTo>
                  <a:lnTo>
                    <a:pt x="267075" y="166398"/>
                  </a:lnTo>
                  <a:lnTo>
                    <a:pt x="268026" y="166351"/>
                  </a:lnTo>
                  <a:lnTo>
                    <a:pt x="267885" y="166073"/>
                  </a:lnTo>
                  <a:lnTo>
                    <a:pt x="268109" y="166345"/>
                  </a:lnTo>
                  <a:lnTo>
                    <a:pt x="268924" y="168119"/>
                  </a:lnTo>
                  <a:cubicBezTo>
                    <a:pt x="269102" y="168207"/>
                    <a:pt x="269267" y="168302"/>
                    <a:pt x="269432" y="168397"/>
                  </a:cubicBezTo>
                  <a:lnTo>
                    <a:pt x="269356" y="168030"/>
                  </a:lnTo>
                  <a:cubicBezTo>
                    <a:pt x="269462" y="168000"/>
                    <a:pt x="269515" y="168142"/>
                    <a:pt x="269486" y="168278"/>
                  </a:cubicBezTo>
                  <a:cubicBezTo>
                    <a:pt x="269998" y="168680"/>
                    <a:pt x="270429" y="169175"/>
                    <a:pt x="270756" y="169739"/>
                  </a:cubicBezTo>
                  <a:cubicBezTo>
                    <a:pt x="270797" y="169828"/>
                    <a:pt x="270756" y="169993"/>
                    <a:pt x="270638" y="170165"/>
                  </a:cubicBezTo>
                  <a:cubicBezTo>
                    <a:pt x="271229" y="170910"/>
                    <a:pt x="271743" y="171312"/>
                    <a:pt x="272162" y="171134"/>
                  </a:cubicBezTo>
                  <a:cubicBezTo>
                    <a:pt x="273048" y="170780"/>
                    <a:pt x="273296" y="172601"/>
                    <a:pt x="273586" y="171696"/>
                  </a:cubicBezTo>
                  <a:lnTo>
                    <a:pt x="273509" y="172719"/>
                  </a:lnTo>
                  <a:lnTo>
                    <a:pt x="273798" y="172488"/>
                  </a:lnTo>
                  <a:lnTo>
                    <a:pt x="275199" y="172772"/>
                  </a:lnTo>
                  <a:lnTo>
                    <a:pt x="274720" y="173364"/>
                  </a:lnTo>
                  <a:lnTo>
                    <a:pt x="274974" y="173955"/>
                  </a:lnTo>
                  <a:lnTo>
                    <a:pt x="275104" y="174251"/>
                  </a:lnTo>
                  <a:lnTo>
                    <a:pt x="275996" y="174203"/>
                  </a:lnTo>
                  <a:lnTo>
                    <a:pt x="275459" y="174966"/>
                  </a:lnTo>
                  <a:lnTo>
                    <a:pt x="275671" y="175439"/>
                  </a:lnTo>
                  <a:cubicBezTo>
                    <a:pt x="275993" y="175883"/>
                    <a:pt x="276614" y="175982"/>
                    <a:pt x="277057" y="175660"/>
                  </a:cubicBezTo>
                  <a:cubicBezTo>
                    <a:pt x="277165" y="175582"/>
                    <a:pt x="277257" y="175483"/>
                    <a:pt x="277326" y="175368"/>
                  </a:cubicBezTo>
                  <a:lnTo>
                    <a:pt x="277916" y="176444"/>
                  </a:lnTo>
                  <a:lnTo>
                    <a:pt x="278135" y="176764"/>
                  </a:lnTo>
                  <a:lnTo>
                    <a:pt x="279151" y="176870"/>
                  </a:lnTo>
                  <a:cubicBezTo>
                    <a:pt x="279529" y="177674"/>
                    <a:pt x="279376" y="178987"/>
                    <a:pt x="279689" y="179886"/>
                  </a:cubicBezTo>
                  <a:cubicBezTo>
                    <a:pt x="279748" y="180083"/>
                    <a:pt x="279845" y="180268"/>
                    <a:pt x="279972" y="180430"/>
                  </a:cubicBezTo>
                  <a:cubicBezTo>
                    <a:pt x="280127" y="180614"/>
                    <a:pt x="280333" y="180750"/>
                    <a:pt x="280563" y="180820"/>
                  </a:cubicBezTo>
                  <a:lnTo>
                    <a:pt x="281774" y="180329"/>
                  </a:lnTo>
                  <a:lnTo>
                    <a:pt x="282005" y="180660"/>
                  </a:lnTo>
                  <a:lnTo>
                    <a:pt x="282720" y="180566"/>
                  </a:lnTo>
                  <a:cubicBezTo>
                    <a:pt x="282796" y="180861"/>
                    <a:pt x="282932" y="181488"/>
                    <a:pt x="283115" y="182227"/>
                  </a:cubicBezTo>
                  <a:cubicBezTo>
                    <a:pt x="283598" y="182207"/>
                    <a:pt x="284076" y="182127"/>
                    <a:pt x="284539" y="181991"/>
                  </a:cubicBezTo>
                  <a:lnTo>
                    <a:pt x="283848" y="183297"/>
                  </a:lnTo>
                  <a:lnTo>
                    <a:pt x="284805" y="184675"/>
                  </a:lnTo>
                  <a:lnTo>
                    <a:pt x="285106" y="184817"/>
                  </a:lnTo>
                  <a:lnTo>
                    <a:pt x="286258" y="186177"/>
                  </a:lnTo>
                  <a:lnTo>
                    <a:pt x="286258" y="198163"/>
                  </a:lnTo>
                  <a:cubicBezTo>
                    <a:pt x="282256" y="194068"/>
                    <a:pt x="277922" y="190310"/>
                    <a:pt x="273302" y="186928"/>
                  </a:cubicBezTo>
                  <a:lnTo>
                    <a:pt x="272812" y="184835"/>
                  </a:lnTo>
                  <a:cubicBezTo>
                    <a:pt x="272930" y="186289"/>
                    <a:pt x="271754" y="185645"/>
                    <a:pt x="271039" y="185089"/>
                  </a:cubicBezTo>
                  <a:cubicBezTo>
                    <a:pt x="270325" y="184533"/>
                    <a:pt x="268298" y="180282"/>
                    <a:pt x="267802" y="179371"/>
                  </a:cubicBezTo>
                  <a:cubicBezTo>
                    <a:pt x="267341" y="179105"/>
                    <a:pt x="266898" y="178821"/>
                    <a:pt x="266484" y="178514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1" name="Freeform 900">
              <a:extLst>
                <a:ext uri="{FF2B5EF4-FFF2-40B4-BE49-F238E27FC236}">
                  <a16:creationId xmlns:a16="http://schemas.microsoft.com/office/drawing/2014/main" id="{9A2848AF-9A5A-ED02-4080-04B74CA3C5DC}"/>
                </a:ext>
              </a:extLst>
            </p:cNvPr>
            <p:cNvSpPr/>
            <p:nvPr/>
          </p:nvSpPr>
          <p:spPr>
            <a:xfrm>
              <a:off x="10716781" y="4591042"/>
              <a:ext cx="8066" cy="16950"/>
            </a:xfrm>
            <a:custGeom>
              <a:avLst/>
              <a:gdLst>
                <a:gd name="connsiteX0" fmla="*/ 8066 w 8066"/>
                <a:gd name="connsiteY0" fmla="*/ 1843 h 16950"/>
                <a:gd name="connsiteX1" fmla="*/ 85 w 8066"/>
                <a:gd name="connsiteY1" fmla="*/ 16951 h 16950"/>
                <a:gd name="connsiteX2" fmla="*/ 1585 w 8066"/>
                <a:gd name="connsiteY2" fmla="*/ 11191 h 16950"/>
                <a:gd name="connsiteX3" fmla="*/ 5337 w 8066"/>
                <a:gd name="connsiteY3" fmla="*/ 4788 h 16950"/>
                <a:gd name="connsiteX4" fmla="*/ 6312 w 8066"/>
                <a:gd name="connsiteY4" fmla="*/ 193 h 16950"/>
                <a:gd name="connsiteX5" fmla="*/ 8066 w 8066"/>
                <a:gd name="connsiteY5" fmla="*/ 1843 h 1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66" h="16950">
                  <a:moveTo>
                    <a:pt x="8066" y="1843"/>
                  </a:moveTo>
                  <a:cubicBezTo>
                    <a:pt x="4521" y="6526"/>
                    <a:pt x="5815" y="14609"/>
                    <a:pt x="85" y="16951"/>
                  </a:cubicBezTo>
                  <a:cubicBezTo>
                    <a:pt x="-565" y="14550"/>
                    <a:pt x="2784" y="13007"/>
                    <a:pt x="1585" y="11191"/>
                  </a:cubicBezTo>
                  <a:cubicBezTo>
                    <a:pt x="3505" y="9276"/>
                    <a:pt x="1957" y="5621"/>
                    <a:pt x="5337" y="4788"/>
                  </a:cubicBezTo>
                  <a:cubicBezTo>
                    <a:pt x="4557" y="2819"/>
                    <a:pt x="6518" y="1896"/>
                    <a:pt x="6312" y="193"/>
                  </a:cubicBezTo>
                  <a:cubicBezTo>
                    <a:pt x="7842" y="-575"/>
                    <a:pt x="7475" y="1151"/>
                    <a:pt x="8066" y="1843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2" name="Freeform 901">
              <a:extLst>
                <a:ext uri="{FF2B5EF4-FFF2-40B4-BE49-F238E27FC236}">
                  <a16:creationId xmlns:a16="http://schemas.microsoft.com/office/drawing/2014/main" id="{74F8D2B9-693A-D461-CB33-492FA06CF1B3}"/>
                </a:ext>
              </a:extLst>
            </p:cNvPr>
            <p:cNvSpPr/>
            <p:nvPr/>
          </p:nvSpPr>
          <p:spPr>
            <a:xfrm>
              <a:off x="10715155" y="4609169"/>
              <a:ext cx="1769" cy="3979"/>
            </a:xfrm>
            <a:custGeom>
              <a:avLst/>
              <a:gdLst>
                <a:gd name="connsiteX0" fmla="*/ 1686 w 1769"/>
                <a:gd name="connsiteY0" fmla="*/ 1673 h 3979"/>
                <a:gd name="connsiteX1" fmla="*/ 1769 w 1769"/>
                <a:gd name="connsiteY1" fmla="*/ 3956 h 3979"/>
                <a:gd name="connsiteX2" fmla="*/ 50 w 1769"/>
                <a:gd name="connsiteY2" fmla="*/ 3441 h 3979"/>
                <a:gd name="connsiteX3" fmla="*/ 1686 w 1769"/>
                <a:gd name="connsiteY3" fmla="*/ 1673 h 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9" h="3979">
                  <a:moveTo>
                    <a:pt x="1686" y="1673"/>
                  </a:moveTo>
                  <a:lnTo>
                    <a:pt x="1769" y="3956"/>
                  </a:lnTo>
                  <a:cubicBezTo>
                    <a:pt x="1178" y="3956"/>
                    <a:pt x="357" y="4145"/>
                    <a:pt x="50" y="3441"/>
                  </a:cubicBezTo>
                  <a:cubicBezTo>
                    <a:pt x="-281" y="2170"/>
                    <a:pt x="1119" y="-2442"/>
                    <a:pt x="1686" y="1673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3" name="Freeform 902">
              <a:extLst>
                <a:ext uri="{FF2B5EF4-FFF2-40B4-BE49-F238E27FC236}">
                  <a16:creationId xmlns:a16="http://schemas.microsoft.com/office/drawing/2014/main" id="{3E2886F1-1332-DB9B-A178-3B88512F8B4F}"/>
                </a:ext>
              </a:extLst>
            </p:cNvPr>
            <p:cNvSpPr/>
            <p:nvPr/>
          </p:nvSpPr>
          <p:spPr>
            <a:xfrm>
              <a:off x="10712399" y="4614496"/>
              <a:ext cx="2826" cy="4092"/>
            </a:xfrm>
            <a:custGeom>
              <a:avLst/>
              <a:gdLst>
                <a:gd name="connsiteX0" fmla="*/ 2706 w 2826"/>
                <a:gd name="connsiteY0" fmla="*/ 1 h 4092"/>
                <a:gd name="connsiteX1" fmla="*/ 1654 w 2826"/>
                <a:gd name="connsiteY1" fmla="*/ 2319 h 4092"/>
                <a:gd name="connsiteX2" fmla="*/ 2245 w 2826"/>
                <a:gd name="connsiteY2" fmla="*/ 3442 h 4092"/>
                <a:gd name="connsiteX3" fmla="*/ 0 w 2826"/>
                <a:gd name="connsiteY3" fmla="*/ 4092 h 4092"/>
                <a:gd name="connsiteX4" fmla="*/ 2706 w 2826"/>
                <a:gd name="connsiteY4" fmla="*/ 1 h 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6" h="4092">
                  <a:moveTo>
                    <a:pt x="2706" y="1"/>
                  </a:moveTo>
                  <a:cubicBezTo>
                    <a:pt x="3167" y="982"/>
                    <a:pt x="2198" y="1591"/>
                    <a:pt x="1654" y="2319"/>
                  </a:cubicBezTo>
                  <a:cubicBezTo>
                    <a:pt x="2020" y="2576"/>
                    <a:pt x="2240" y="2994"/>
                    <a:pt x="2245" y="3442"/>
                  </a:cubicBezTo>
                  <a:cubicBezTo>
                    <a:pt x="1855" y="4453"/>
                    <a:pt x="1004" y="3773"/>
                    <a:pt x="0" y="4092"/>
                  </a:cubicBezTo>
                  <a:cubicBezTo>
                    <a:pt x="278" y="1928"/>
                    <a:pt x="738" y="-41"/>
                    <a:pt x="2706" y="1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4" name="Freeform 903">
              <a:extLst>
                <a:ext uri="{FF2B5EF4-FFF2-40B4-BE49-F238E27FC236}">
                  <a16:creationId xmlns:a16="http://schemas.microsoft.com/office/drawing/2014/main" id="{C6C67535-7BCD-6A2D-90AF-EC9C766DA2C0}"/>
                </a:ext>
              </a:extLst>
            </p:cNvPr>
            <p:cNvSpPr/>
            <p:nvPr/>
          </p:nvSpPr>
          <p:spPr>
            <a:xfrm>
              <a:off x="10690965" y="4663060"/>
              <a:ext cx="3857" cy="7545"/>
            </a:xfrm>
            <a:custGeom>
              <a:avLst/>
              <a:gdLst>
                <a:gd name="connsiteX0" fmla="*/ 3858 w 3857"/>
                <a:gd name="connsiteY0" fmla="*/ 2892 h 7545"/>
                <a:gd name="connsiteX1" fmla="*/ 1182 w 3857"/>
                <a:gd name="connsiteY1" fmla="*/ 7546 h 7545"/>
                <a:gd name="connsiteX2" fmla="*/ 0 w 3857"/>
                <a:gd name="connsiteY2" fmla="*/ 5719 h 7545"/>
                <a:gd name="connsiteX3" fmla="*/ 3196 w 3857"/>
                <a:gd name="connsiteY3" fmla="*/ 60 h 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7" h="7545">
                  <a:moveTo>
                    <a:pt x="3858" y="2892"/>
                  </a:moveTo>
                  <a:cubicBezTo>
                    <a:pt x="744" y="3141"/>
                    <a:pt x="3562" y="6606"/>
                    <a:pt x="1182" y="7546"/>
                  </a:cubicBezTo>
                  <a:lnTo>
                    <a:pt x="0" y="5719"/>
                  </a:lnTo>
                  <a:cubicBezTo>
                    <a:pt x="3243" y="5175"/>
                    <a:pt x="-939" y="-650"/>
                    <a:pt x="3196" y="60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5DDCE5EA-2A8B-B0A7-346B-DF224AADBC28}"/>
                </a:ext>
              </a:extLst>
            </p:cNvPr>
            <p:cNvSpPr/>
            <p:nvPr/>
          </p:nvSpPr>
          <p:spPr>
            <a:xfrm>
              <a:off x="10682673" y="4678565"/>
              <a:ext cx="5893" cy="12712"/>
            </a:xfrm>
            <a:custGeom>
              <a:avLst/>
              <a:gdLst>
                <a:gd name="connsiteX0" fmla="*/ 5893 w 5893"/>
                <a:gd name="connsiteY0" fmla="*/ 0 h 12712"/>
                <a:gd name="connsiteX1" fmla="*/ 4351 w 5893"/>
                <a:gd name="connsiteY1" fmla="*/ 4618 h 12712"/>
                <a:gd name="connsiteX2" fmla="*/ 1226 w 5893"/>
                <a:gd name="connsiteY2" fmla="*/ 12713 h 12712"/>
                <a:gd name="connsiteX3" fmla="*/ 1574 w 5893"/>
                <a:gd name="connsiteY3" fmla="*/ 6427 h 12712"/>
                <a:gd name="connsiteX4" fmla="*/ 4192 w 5893"/>
                <a:gd name="connsiteY4" fmla="*/ 59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93" h="12712">
                  <a:moveTo>
                    <a:pt x="5893" y="0"/>
                  </a:moveTo>
                  <a:cubicBezTo>
                    <a:pt x="3796" y="1727"/>
                    <a:pt x="5728" y="3430"/>
                    <a:pt x="4351" y="4618"/>
                  </a:cubicBezTo>
                  <a:cubicBezTo>
                    <a:pt x="3311" y="7362"/>
                    <a:pt x="978" y="9585"/>
                    <a:pt x="1226" y="12713"/>
                  </a:cubicBezTo>
                  <a:cubicBezTo>
                    <a:pt x="-1941" y="11258"/>
                    <a:pt x="2088" y="8834"/>
                    <a:pt x="1574" y="6427"/>
                  </a:cubicBezTo>
                  <a:cubicBezTo>
                    <a:pt x="2354" y="4263"/>
                    <a:pt x="3997" y="1821"/>
                    <a:pt x="4192" y="59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6" name="Freeform 905">
              <a:extLst>
                <a:ext uri="{FF2B5EF4-FFF2-40B4-BE49-F238E27FC236}">
                  <a16:creationId xmlns:a16="http://schemas.microsoft.com/office/drawing/2014/main" id="{C2B28BA8-2880-944E-AEC8-FAECEEE6EF03}"/>
                </a:ext>
              </a:extLst>
            </p:cNvPr>
            <p:cNvSpPr/>
            <p:nvPr/>
          </p:nvSpPr>
          <p:spPr>
            <a:xfrm>
              <a:off x="10659959" y="4739959"/>
              <a:ext cx="3743" cy="5191"/>
            </a:xfrm>
            <a:custGeom>
              <a:avLst/>
              <a:gdLst>
                <a:gd name="connsiteX0" fmla="*/ 3664 w 3743"/>
                <a:gd name="connsiteY0" fmla="*/ 4500 h 5191"/>
                <a:gd name="connsiteX1" fmla="*/ 285 w 3743"/>
                <a:gd name="connsiteY1" fmla="*/ 5192 h 5191"/>
                <a:gd name="connsiteX2" fmla="*/ 1809 w 3743"/>
                <a:gd name="connsiteY2" fmla="*/ 0 h 5191"/>
                <a:gd name="connsiteX3" fmla="*/ 3664 w 3743"/>
                <a:gd name="connsiteY3" fmla="*/ 4500 h 5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3" h="5191">
                  <a:moveTo>
                    <a:pt x="3664" y="4500"/>
                  </a:moveTo>
                  <a:cubicBezTo>
                    <a:pt x="2855" y="5529"/>
                    <a:pt x="1413" y="5008"/>
                    <a:pt x="285" y="5192"/>
                  </a:cubicBezTo>
                  <a:cubicBezTo>
                    <a:pt x="-932" y="2826"/>
                    <a:pt x="2164" y="1987"/>
                    <a:pt x="1809" y="0"/>
                  </a:cubicBezTo>
                  <a:cubicBezTo>
                    <a:pt x="3109" y="668"/>
                    <a:pt x="4025" y="2637"/>
                    <a:pt x="3664" y="4500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7" name="Freeform 906">
              <a:extLst>
                <a:ext uri="{FF2B5EF4-FFF2-40B4-BE49-F238E27FC236}">
                  <a16:creationId xmlns:a16="http://schemas.microsoft.com/office/drawing/2014/main" id="{4CE5EBD7-CE42-5095-A816-FB60DD7AB41C}"/>
                </a:ext>
              </a:extLst>
            </p:cNvPr>
            <p:cNvSpPr/>
            <p:nvPr/>
          </p:nvSpPr>
          <p:spPr>
            <a:xfrm>
              <a:off x="10652438" y="4749140"/>
              <a:ext cx="6882" cy="16849"/>
            </a:xfrm>
            <a:custGeom>
              <a:avLst/>
              <a:gdLst>
                <a:gd name="connsiteX0" fmla="*/ 6813 w 6882"/>
                <a:gd name="connsiteY0" fmla="*/ 37 h 16849"/>
                <a:gd name="connsiteX1" fmla="*/ 2814 w 6882"/>
                <a:gd name="connsiteY1" fmla="*/ 15577 h 16849"/>
                <a:gd name="connsiteX2" fmla="*/ 25 w 6882"/>
                <a:gd name="connsiteY2" fmla="*/ 16813 h 16849"/>
                <a:gd name="connsiteX3" fmla="*/ 4019 w 6882"/>
                <a:gd name="connsiteY3" fmla="*/ 1273 h 16849"/>
                <a:gd name="connsiteX4" fmla="*/ 6813 w 6882"/>
                <a:gd name="connsiteY4" fmla="*/ 37 h 1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2" h="16849">
                  <a:moveTo>
                    <a:pt x="6813" y="37"/>
                  </a:moveTo>
                  <a:cubicBezTo>
                    <a:pt x="7587" y="5998"/>
                    <a:pt x="1608" y="9344"/>
                    <a:pt x="2814" y="15577"/>
                  </a:cubicBezTo>
                  <a:cubicBezTo>
                    <a:pt x="2213" y="16508"/>
                    <a:pt x="1117" y="16992"/>
                    <a:pt x="25" y="16813"/>
                  </a:cubicBezTo>
                  <a:cubicBezTo>
                    <a:pt x="-324" y="10976"/>
                    <a:pt x="3074" y="6583"/>
                    <a:pt x="4019" y="1273"/>
                  </a:cubicBezTo>
                  <a:cubicBezTo>
                    <a:pt x="4622" y="342"/>
                    <a:pt x="5719" y="-144"/>
                    <a:pt x="6813" y="37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8" name="Freeform 907">
              <a:extLst>
                <a:ext uri="{FF2B5EF4-FFF2-40B4-BE49-F238E27FC236}">
                  <a16:creationId xmlns:a16="http://schemas.microsoft.com/office/drawing/2014/main" id="{0F9AD529-957B-C92D-999B-C9A039882EB9}"/>
                </a:ext>
              </a:extLst>
            </p:cNvPr>
            <p:cNvSpPr/>
            <p:nvPr/>
          </p:nvSpPr>
          <p:spPr>
            <a:xfrm>
              <a:off x="10647969" y="4769311"/>
              <a:ext cx="4139" cy="2974"/>
            </a:xfrm>
            <a:custGeom>
              <a:avLst/>
              <a:gdLst>
                <a:gd name="connsiteX0" fmla="*/ 4104 w 4139"/>
                <a:gd name="connsiteY0" fmla="*/ 1792 h 2974"/>
                <a:gd name="connsiteX1" fmla="*/ 3578 w 4139"/>
                <a:gd name="connsiteY1" fmla="*/ 2975 h 2974"/>
                <a:gd name="connsiteX2" fmla="*/ 158 w 4139"/>
                <a:gd name="connsiteY2" fmla="*/ 2525 h 2974"/>
                <a:gd name="connsiteX3" fmla="*/ 4104 w 4139"/>
                <a:gd name="connsiteY3" fmla="*/ 1792 h 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39" h="2974">
                  <a:moveTo>
                    <a:pt x="4104" y="1792"/>
                  </a:moveTo>
                  <a:cubicBezTo>
                    <a:pt x="4264" y="2354"/>
                    <a:pt x="3850" y="2655"/>
                    <a:pt x="3578" y="2975"/>
                  </a:cubicBezTo>
                  <a:lnTo>
                    <a:pt x="158" y="2525"/>
                  </a:lnTo>
                  <a:cubicBezTo>
                    <a:pt x="-935" y="-461"/>
                    <a:pt x="4010" y="-916"/>
                    <a:pt x="4104" y="1792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9" name="Freeform 908">
              <a:extLst>
                <a:ext uri="{FF2B5EF4-FFF2-40B4-BE49-F238E27FC236}">
                  <a16:creationId xmlns:a16="http://schemas.microsoft.com/office/drawing/2014/main" id="{1FD01EF2-AA6C-2D5E-9B8A-07D4EF5B3E45}"/>
                </a:ext>
              </a:extLst>
            </p:cNvPr>
            <p:cNvSpPr/>
            <p:nvPr/>
          </p:nvSpPr>
          <p:spPr>
            <a:xfrm>
              <a:off x="10661816" y="4735278"/>
              <a:ext cx="4347" cy="3591"/>
            </a:xfrm>
            <a:custGeom>
              <a:avLst/>
              <a:gdLst>
                <a:gd name="connsiteX0" fmla="*/ 4348 w 4347"/>
                <a:gd name="connsiteY0" fmla="*/ 537 h 3591"/>
                <a:gd name="connsiteX1" fmla="*/ 478 w 4347"/>
                <a:gd name="connsiteY1" fmla="*/ 3523 h 3591"/>
                <a:gd name="connsiteX2" fmla="*/ 968 w 4347"/>
                <a:gd name="connsiteY2" fmla="*/ 1228 h 3591"/>
                <a:gd name="connsiteX3" fmla="*/ 2150 w 4347"/>
                <a:gd name="connsiteY3" fmla="*/ 1755 h 3591"/>
                <a:gd name="connsiteX4" fmla="*/ 4348 w 4347"/>
                <a:gd name="connsiteY4" fmla="*/ 537 h 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7" h="3591">
                  <a:moveTo>
                    <a:pt x="4348" y="537"/>
                  </a:moveTo>
                  <a:cubicBezTo>
                    <a:pt x="4147" y="2967"/>
                    <a:pt x="3166" y="3860"/>
                    <a:pt x="478" y="3523"/>
                  </a:cubicBezTo>
                  <a:cubicBezTo>
                    <a:pt x="-674" y="2996"/>
                    <a:pt x="567" y="1956"/>
                    <a:pt x="968" y="1228"/>
                  </a:cubicBezTo>
                  <a:cubicBezTo>
                    <a:pt x="1559" y="1063"/>
                    <a:pt x="1825" y="1483"/>
                    <a:pt x="2150" y="1755"/>
                  </a:cubicBezTo>
                  <a:cubicBezTo>
                    <a:pt x="2794" y="738"/>
                    <a:pt x="2877" y="-835"/>
                    <a:pt x="4348" y="537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0" name="Freeform 909">
              <a:extLst>
                <a:ext uri="{FF2B5EF4-FFF2-40B4-BE49-F238E27FC236}">
                  <a16:creationId xmlns:a16="http://schemas.microsoft.com/office/drawing/2014/main" id="{7B56A649-5C89-8A6B-1996-F0F1315A98D5}"/>
                </a:ext>
              </a:extLst>
            </p:cNvPr>
            <p:cNvSpPr/>
            <p:nvPr/>
          </p:nvSpPr>
          <p:spPr>
            <a:xfrm>
              <a:off x="10723476" y="4586342"/>
              <a:ext cx="2743" cy="3734"/>
            </a:xfrm>
            <a:custGeom>
              <a:avLst/>
              <a:gdLst>
                <a:gd name="connsiteX0" fmla="*/ 2735 w 2743"/>
                <a:gd name="connsiteY0" fmla="*/ 222 h 3734"/>
                <a:gd name="connsiteX1" fmla="*/ 1152 w 2743"/>
                <a:gd name="connsiteY1" fmla="*/ 3699 h 3734"/>
                <a:gd name="connsiteX2" fmla="*/ 0 w 2743"/>
                <a:gd name="connsiteY2" fmla="*/ 3167 h 3734"/>
                <a:gd name="connsiteX3" fmla="*/ 2735 w 2743"/>
                <a:gd name="connsiteY3" fmla="*/ 222 h 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3" h="3734">
                  <a:moveTo>
                    <a:pt x="2735" y="222"/>
                  </a:moveTo>
                  <a:cubicBezTo>
                    <a:pt x="2818" y="1573"/>
                    <a:pt x="2224" y="2876"/>
                    <a:pt x="1152" y="3699"/>
                  </a:cubicBezTo>
                  <a:cubicBezTo>
                    <a:pt x="591" y="3859"/>
                    <a:pt x="295" y="3445"/>
                    <a:pt x="0" y="3167"/>
                  </a:cubicBezTo>
                  <a:cubicBezTo>
                    <a:pt x="815" y="2144"/>
                    <a:pt x="142" y="-830"/>
                    <a:pt x="2735" y="222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1" name="Freeform 910">
              <a:extLst>
                <a:ext uri="{FF2B5EF4-FFF2-40B4-BE49-F238E27FC236}">
                  <a16:creationId xmlns:a16="http://schemas.microsoft.com/office/drawing/2014/main" id="{7EA81A79-D8AA-BA80-3589-AAC7D3C31024}"/>
                </a:ext>
              </a:extLst>
            </p:cNvPr>
            <p:cNvSpPr/>
            <p:nvPr/>
          </p:nvSpPr>
          <p:spPr>
            <a:xfrm>
              <a:off x="10695762" y="4657186"/>
              <a:ext cx="1756" cy="1758"/>
            </a:xfrm>
            <a:custGeom>
              <a:avLst/>
              <a:gdLst>
                <a:gd name="connsiteX0" fmla="*/ 1719 w 1756"/>
                <a:gd name="connsiteY0" fmla="*/ 535 h 1758"/>
                <a:gd name="connsiteX1" fmla="*/ 1193 w 1756"/>
                <a:gd name="connsiteY1" fmla="*/ 1717 h 1758"/>
                <a:gd name="connsiteX2" fmla="*/ 59 w 1756"/>
                <a:gd name="connsiteY2" fmla="*/ 1759 h 1758"/>
                <a:gd name="connsiteX3" fmla="*/ 0 w 1756"/>
                <a:gd name="connsiteY3" fmla="*/ 50 h 1758"/>
                <a:gd name="connsiteX4" fmla="*/ 1719 w 1756"/>
                <a:gd name="connsiteY4" fmla="*/ 535 h 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6" h="1758">
                  <a:moveTo>
                    <a:pt x="1719" y="535"/>
                  </a:moveTo>
                  <a:cubicBezTo>
                    <a:pt x="1885" y="1126"/>
                    <a:pt x="1465" y="1398"/>
                    <a:pt x="1193" y="1717"/>
                  </a:cubicBezTo>
                  <a:lnTo>
                    <a:pt x="59" y="1759"/>
                  </a:lnTo>
                  <a:lnTo>
                    <a:pt x="0" y="50"/>
                  </a:lnTo>
                  <a:cubicBezTo>
                    <a:pt x="567" y="3"/>
                    <a:pt x="1424" y="-157"/>
                    <a:pt x="1719" y="535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C542DF-5B5E-7375-0580-64CF647DE464}"/>
                </a:ext>
              </a:extLst>
            </p:cNvPr>
            <p:cNvSpPr/>
            <p:nvPr/>
          </p:nvSpPr>
          <p:spPr>
            <a:xfrm>
              <a:off x="10694728" y="4660067"/>
              <a:ext cx="1744" cy="2287"/>
            </a:xfrm>
            <a:custGeom>
              <a:avLst/>
              <a:gdLst>
                <a:gd name="connsiteX0" fmla="*/ 1719 w 1744"/>
                <a:gd name="connsiteY0" fmla="*/ 540 h 2287"/>
                <a:gd name="connsiteX1" fmla="*/ 1211 w 1744"/>
                <a:gd name="connsiteY1" fmla="*/ 2272 h 2287"/>
                <a:gd name="connsiteX2" fmla="*/ 0 w 1744"/>
                <a:gd name="connsiteY2" fmla="*/ 31 h 2287"/>
                <a:gd name="connsiteX3" fmla="*/ 1719 w 1744"/>
                <a:gd name="connsiteY3" fmla="*/ 540 h 2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4" h="2287">
                  <a:moveTo>
                    <a:pt x="1719" y="540"/>
                  </a:moveTo>
                  <a:cubicBezTo>
                    <a:pt x="1719" y="1131"/>
                    <a:pt x="1914" y="1959"/>
                    <a:pt x="1211" y="2272"/>
                  </a:cubicBezTo>
                  <a:cubicBezTo>
                    <a:pt x="-59" y="2462"/>
                    <a:pt x="30" y="889"/>
                    <a:pt x="0" y="31"/>
                  </a:cubicBezTo>
                  <a:cubicBezTo>
                    <a:pt x="567" y="14"/>
                    <a:pt x="1412" y="-158"/>
                    <a:pt x="1719" y="540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3" name="Freeform 912">
              <a:extLst>
                <a:ext uri="{FF2B5EF4-FFF2-40B4-BE49-F238E27FC236}">
                  <a16:creationId xmlns:a16="http://schemas.microsoft.com/office/drawing/2014/main" id="{EA5134C1-F8CB-984D-E237-17E483978FFD}"/>
                </a:ext>
              </a:extLst>
            </p:cNvPr>
            <p:cNvSpPr/>
            <p:nvPr/>
          </p:nvSpPr>
          <p:spPr>
            <a:xfrm>
              <a:off x="10657410" y="4742731"/>
              <a:ext cx="1704" cy="2511"/>
            </a:xfrm>
            <a:custGeom>
              <a:avLst/>
              <a:gdLst>
                <a:gd name="connsiteX0" fmla="*/ 1705 w 1704"/>
                <a:gd name="connsiteY0" fmla="*/ 2461 h 2511"/>
                <a:gd name="connsiteX1" fmla="*/ 92 w 1704"/>
                <a:gd name="connsiteY1" fmla="*/ 1716 h 2511"/>
                <a:gd name="connsiteX2" fmla="*/ 1616 w 1704"/>
                <a:gd name="connsiteY2" fmla="*/ 66 h 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" h="2511">
                  <a:moveTo>
                    <a:pt x="1705" y="2461"/>
                  </a:moveTo>
                  <a:cubicBezTo>
                    <a:pt x="919" y="2686"/>
                    <a:pt x="523" y="2100"/>
                    <a:pt x="92" y="1716"/>
                  </a:cubicBezTo>
                  <a:cubicBezTo>
                    <a:pt x="-334" y="936"/>
                    <a:pt x="813" y="-300"/>
                    <a:pt x="1616" y="66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4" name="Freeform 913">
              <a:extLst>
                <a:ext uri="{FF2B5EF4-FFF2-40B4-BE49-F238E27FC236}">
                  <a16:creationId xmlns:a16="http://schemas.microsoft.com/office/drawing/2014/main" id="{E9DB9E5C-9256-3938-74C0-58FC706A9053}"/>
                </a:ext>
              </a:extLst>
            </p:cNvPr>
            <p:cNvSpPr/>
            <p:nvPr/>
          </p:nvSpPr>
          <p:spPr>
            <a:xfrm>
              <a:off x="10681772" y="4690185"/>
              <a:ext cx="1742" cy="1731"/>
            </a:xfrm>
            <a:custGeom>
              <a:avLst/>
              <a:gdLst>
                <a:gd name="connsiteX0" fmla="*/ 1707 w 1742"/>
                <a:gd name="connsiteY0" fmla="*/ 549 h 1731"/>
                <a:gd name="connsiteX1" fmla="*/ 1176 w 1742"/>
                <a:gd name="connsiteY1" fmla="*/ 1731 h 1731"/>
                <a:gd name="connsiteX2" fmla="*/ 53 w 1742"/>
                <a:gd name="connsiteY2" fmla="*/ 1731 h 1731"/>
                <a:gd name="connsiteX3" fmla="*/ 0 w 1742"/>
                <a:gd name="connsiteY3" fmla="*/ 23 h 1731"/>
                <a:gd name="connsiteX4" fmla="*/ 1707 w 1742"/>
                <a:gd name="connsiteY4" fmla="*/ 549 h 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2" h="1731">
                  <a:moveTo>
                    <a:pt x="1707" y="549"/>
                  </a:moveTo>
                  <a:cubicBezTo>
                    <a:pt x="1867" y="1140"/>
                    <a:pt x="1453" y="1418"/>
                    <a:pt x="1176" y="1731"/>
                  </a:cubicBezTo>
                  <a:lnTo>
                    <a:pt x="53" y="1731"/>
                  </a:lnTo>
                  <a:lnTo>
                    <a:pt x="0" y="23"/>
                  </a:lnTo>
                  <a:cubicBezTo>
                    <a:pt x="549" y="17"/>
                    <a:pt x="1394" y="-155"/>
                    <a:pt x="1707" y="549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5" name="Freeform 914">
              <a:extLst>
                <a:ext uri="{FF2B5EF4-FFF2-40B4-BE49-F238E27FC236}">
                  <a16:creationId xmlns:a16="http://schemas.microsoft.com/office/drawing/2014/main" id="{DF162A28-6A3E-BD88-C1FD-C535604445C1}"/>
                </a:ext>
              </a:extLst>
            </p:cNvPr>
            <p:cNvSpPr/>
            <p:nvPr/>
          </p:nvSpPr>
          <p:spPr>
            <a:xfrm>
              <a:off x="10680726" y="4693080"/>
              <a:ext cx="1742" cy="2280"/>
            </a:xfrm>
            <a:custGeom>
              <a:avLst/>
              <a:gdLst>
                <a:gd name="connsiteX0" fmla="*/ 1719 w 1742"/>
                <a:gd name="connsiteY0" fmla="*/ 539 h 2280"/>
                <a:gd name="connsiteX1" fmla="*/ 1211 w 1742"/>
                <a:gd name="connsiteY1" fmla="*/ 2265 h 2280"/>
                <a:gd name="connsiteX2" fmla="*/ 0 w 1742"/>
                <a:gd name="connsiteY2" fmla="*/ 30 h 2280"/>
                <a:gd name="connsiteX3" fmla="*/ 1719 w 1742"/>
                <a:gd name="connsiteY3" fmla="*/ 539 h 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2" h="2280">
                  <a:moveTo>
                    <a:pt x="1719" y="539"/>
                  </a:moveTo>
                  <a:cubicBezTo>
                    <a:pt x="1719" y="1130"/>
                    <a:pt x="1908" y="1958"/>
                    <a:pt x="1211" y="2265"/>
                  </a:cubicBezTo>
                  <a:cubicBezTo>
                    <a:pt x="-59" y="2454"/>
                    <a:pt x="30" y="882"/>
                    <a:pt x="0" y="30"/>
                  </a:cubicBezTo>
                  <a:cubicBezTo>
                    <a:pt x="561" y="18"/>
                    <a:pt x="1406" y="-165"/>
                    <a:pt x="1719" y="539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6" name="Freeform 915">
              <a:extLst>
                <a:ext uri="{FF2B5EF4-FFF2-40B4-BE49-F238E27FC236}">
                  <a16:creationId xmlns:a16="http://schemas.microsoft.com/office/drawing/2014/main" id="{B9BE3900-2214-A29F-0F9F-1594FE8EFD75}"/>
                </a:ext>
              </a:extLst>
            </p:cNvPr>
            <p:cNvSpPr/>
            <p:nvPr/>
          </p:nvSpPr>
          <p:spPr>
            <a:xfrm>
              <a:off x="10682228" y="4671032"/>
              <a:ext cx="10125" cy="19825"/>
            </a:xfrm>
            <a:custGeom>
              <a:avLst/>
              <a:gdLst>
                <a:gd name="connsiteX0" fmla="*/ 8796 w 10125"/>
                <a:gd name="connsiteY0" fmla="*/ 1797 h 19825"/>
                <a:gd name="connsiteX1" fmla="*/ 8748 w 10125"/>
                <a:gd name="connsiteY1" fmla="*/ 4606 h 19825"/>
                <a:gd name="connsiteX2" fmla="*/ 7862 w 10125"/>
                <a:gd name="connsiteY2" fmla="*/ 4606 h 19825"/>
                <a:gd name="connsiteX3" fmla="*/ 6681 w 10125"/>
                <a:gd name="connsiteY3" fmla="*/ 7905 h 19825"/>
                <a:gd name="connsiteX4" fmla="*/ 5759 w 10125"/>
                <a:gd name="connsiteY4" fmla="*/ 9679 h 19825"/>
                <a:gd name="connsiteX5" fmla="*/ 5570 w 10125"/>
                <a:gd name="connsiteY5" fmla="*/ 13375 h 19825"/>
                <a:gd name="connsiteX6" fmla="*/ 3662 w 10125"/>
                <a:gd name="connsiteY6" fmla="*/ 13375 h 19825"/>
                <a:gd name="connsiteX7" fmla="*/ 3473 w 10125"/>
                <a:gd name="connsiteY7" fmla="*/ 17076 h 19825"/>
                <a:gd name="connsiteX8" fmla="*/ 1399 w 10125"/>
                <a:gd name="connsiteY8" fmla="*/ 19442 h 19825"/>
                <a:gd name="connsiteX9" fmla="*/ 1399 w 10125"/>
                <a:gd name="connsiteY9" fmla="*/ 19826 h 19825"/>
                <a:gd name="connsiteX10" fmla="*/ 135 w 10125"/>
                <a:gd name="connsiteY10" fmla="*/ 19826 h 19825"/>
                <a:gd name="connsiteX11" fmla="*/ 1186 w 10125"/>
                <a:gd name="connsiteY11" fmla="*/ 17544 h 19825"/>
                <a:gd name="connsiteX12" fmla="*/ 2220 w 10125"/>
                <a:gd name="connsiteY12" fmla="*/ 16544 h 19825"/>
                <a:gd name="connsiteX13" fmla="*/ 1228 w 10125"/>
                <a:gd name="connsiteY13" fmla="*/ 15249 h 19825"/>
                <a:gd name="connsiteX14" fmla="*/ 1623 w 10125"/>
                <a:gd name="connsiteY14" fmla="*/ 14232 h 19825"/>
                <a:gd name="connsiteX15" fmla="*/ 3165 w 10125"/>
                <a:gd name="connsiteY15" fmla="*/ 13239 h 19825"/>
                <a:gd name="connsiteX16" fmla="*/ 3307 w 10125"/>
                <a:gd name="connsiteY16" fmla="*/ 12476 h 19825"/>
                <a:gd name="connsiteX17" fmla="*/ 2309 w 10125"/>
                <a:gd name="connsiteY17" fmla="*/ 11435 h 19825"/>
                <a:gd name="connsiteX18" fmla="*/ 3095 w 10125"/>
                <a:gd name="connsiteY18" fmla="*/ 10170 h 19825"/>
                <a:gd name="connsiteX19" fmla="*/ 4436 w 10125"/>
                <a:gd name="connsiteY19" fmla="*/ 6108 h 19825"/>
                <a:gd name="connsiteX20" fmla="*/ 4436 w 10125"/>
                <a:gd name="connsiteY20" fmla="*/ 5085 h 19825"/>
                <a:gd name="connsiteX21" fmla="*/ 5470 w 10125"/>
                <a:gd name="connsiteY21" fmla="*/ 3955 h 19825"/>
                <a:gd name="connsiteX22" fmla="*/ 5470 w 10125"/>
                <a:gd name="connsiteY22" fmla="*/ 3317 h 19825"/>
                <a:gd name="connsiteX23" fmla="*/ 6503 w 10125"/>
                <a:gd name="connsiteY23" fmla="*/ 2312 h 19825"/>
                <a:gd name="connsiteX24" fmla="*/ 6545 w 10125"/>
                <a:gd name="connsiteY24" fmla="*/ 11 h 19825"/>
                <a:gd name="connsiteX25" fmla="*/ 8796 w 10125"/>
                <a:gd name="connsiteY25" fmla="*/ 1797 h 1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25" h="19825">
                  <a:moveTo>
                    <a:pt x="8796" y="1797"/>
                  </a:moveTo>
                  <a:lnTo>
                    <a:pt x="8748" y="4606"/>
                  </a:lnTo>
                  <a:lnTo>
                    <a:pt x="7862" y="4606"/>
                  </a:lnTo>
                  <a:cubicBezTo>
                    <a:pt x="7437" y="5593"/>
                    <a:pt x="8229" y="7781"/>
                    <a:pt x="6681" y="7905"/>
                  </a:cubicBezTo>
                  <a:cubicBezTo>
                    <a:pt x="6917" y="8816"/>
                    <a:pt x="6308" y="9129"/>
                    <a:pt x="5759" y="9679"/>
                  </a:cubicBezTo>
                  <a:cubicBezTo>
                    <a:pt x="5566" y="10901"/>
                    <a:pt x="5503" y="12140"/>
                    <a:pt x="5570" y="13375"/>
                  </a:cubicBezTo>
                  <a:lnTo>
                    <a:pt x="3662" y="13375"/>
                  </a:lnTo>
                  <a:cubicBezTo>
                    <a:pt x="4542" y="15693"/>
                    <a:pt x="867" y="14498"/>
                    <a:pt x="3473" y="17076"/>
                  </a:cubicBezTo>
                  <a:cubicBezTo>
                    <a:pt x="1476" y="16651"/>
                    <a:pt x="3177" y="19560"/>
                    <a:pt x="1399" y="19442"/>
                  </a:cubicBezTo>
                  <a:lnTo>
                    <a:pt x="1399" y="19826"/>
                  </a:lnTo>
                  <a:lnTo>
                    <a:pt x="135" y="19826"/>
                  </a:lnTo>
                  <a:cubicBezTo>
                    <a:pt x="-427" y="18312"/>
                    <a:pt x="932" y="18720"/>
                    <a:pt x="1186" y="17544"/>
                  </a:cubicBezTo>
                  <a:cubicBezTo>
                    <a:pt x="1316" y="16952"/>
                    <a:pt x="2722" y="17544"/>
                    <a:pt x="2220" y="16544"/>
                  </a:cubicBezTo>
                  <a:cubicBezTo>
                    <a:pt x="1169" y="16728"/>
                    <a:pt x="1629" y="15533"/>
                    <a:pt x="1228" y="15249"/>
                  </a:cubicBezTo>
                  <a:cubicBezTo>
                    <a:pt x="1694" y="15356"/>
                    <a:pt x="1623" y="14504"/>
                    <a:pt x="1623" y="14232"/>
                  </a:cubicBezTo>
                  <a:cubicBezTo>
                    <a:pt x="2433" y="14232"/>
                    <a:pt x="2492" y="13186"/>
                    <a:pt x="3165" y="13239"/>
                  </a:cubicBezTo>
                  <a:cubicBezTo>
                    <a:pt x="3308" y="13012"/>
                    <a:pt x="3359" y="12739"/>
                    <a:pt x="3307" y="12476"/>
                  </a:cubicBezTo>
                  <a:cubicBezTo>
                    <a:pt x="2787" y="12287"/>
                    <a:pt x="1954" y="12228"/>
                    <a:pt x="2309" y="11435"/>
                  </a:cubicBezTo>
                  <a:cubicBezTo>
                    <a:pt x="3100" y="11435"/>
                    <a:pt x="2273" y="10034"/>
                    <a:pt x="3095" y="10170"/>
                  </a:cubicBezTo>
                  <a:cubicBezTo>
                    <a:pt x="3827" y="9112"/>
                    <a:pt x="2533" y="6066"/>
                    <a:pt x="4436" y="6108"/>
                  </a:cubicBezTo>
                  <a:lnTo>
                    <a:pt x="4436" y="5085"/>
                  </a:lnTo>
                  <a:cubicBezTo>
                    <a:pt x="4849" y="4771"/>
                    <a:pt x="5026" y="4216"/>
                    <a:pt x="5470" y="3955"/>
                  </a:cubicBezTo>
                  <a:lnTo>
                    <a:pt x="5470" y="3317"/>
                  </a:lnTo>
                  <a:lnTo>
                    <a:pt x="6503" y="2312"/>
                  </a:lnTo>
                  <a:lnTo>
                    <a:pt x="6545" y="11"/>
                  </a:lnTo>
                  <a:cubicBezTo>
                    <a:pt x="7396" y="29"/>
                    <a:pt x="12494" y="-320"/>
                    <a:pt x="8796" y="1797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7" name="Freeform 916">
              <a:extLst>
                <a:ext uri="{FF2B5EF4-FFF2-40B4-BE49-F238E27FC236}">
                  <a16:creationId xmlns:a16="http://schemas.microsoft.com/office/drawing/2014/main" id="{3422AB29-1FDF-533D-6F1C-A7A46A4A1296}"/>
                </a:ext>
              </a:extLst>
            </p:cNvPr>
            <p:cNvSpPr/>
            <p:nvPr/>
          </p:nvSpPr>
          <p:spPr>
            <a:xfrm>
              <a:off x="10693880" y="4658672"/>
              <a:ext cx="3305" cy="3938"/>
            </a:xfrm>
            <a:custGeom>
              <a:avLst/>
              <a:gdLst>
                <a:gd name="connsiteX0" fmla="*/ 3306 w 3305"/>
                <a:gd name="connsiteY0" fmla="*/ 871 h 3938"/>
                <a:gd name="connsiteX1" fmla="*/ 3188 w 3305"/>
                <a:gd name="connsiteY1" fmla="*/ 1752 h 3938"/>
                <a:gd name="connsiteX2" fmla="*/ 1368 w 3305"/>
                <a:gd name="connsiteY2" fmla="*/ 2881 h 3938"/>
                <a:gd name="connsiteX3" fmla="*/ 842 w 3305"/>
                <a:gd name="connsiteY3" fmla="*/ 3892 h 3938"/>
                <a:gd name="connsiteX4" fmla="*/ 68 w 3305"/>
                <a:gd name="connsiteY4" fmla="*/ 3212 h 3938"/>
                <a:gd name="connsiteX5" fmla="*/ 1019 w 3305"/>
                <a:gd name="connsiteY5" fmla="*/ 959 h 3938"/>
                <a:gd name="connsiteX6" fmla="*/ 2555 w 3305"/>
                <a:gd name="connsiteY6" fmla="*/ 43 h 3938"/>
                <a:gd name="connsiteX7" fmla="*/ 2933 w 3305"/>
                <a:gd name="connsiteY7" fmla="*/ 226 h 3938"/>
                <a:gd name="connsiteX8" fmla="*/ 3306 w 3305"/>
                <a:gd name="connsiteY8" fmla="*/ 871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5" h="3938">
                  <a:moveTo>
                    <a:pt x="3306" y="871"/>
                  </a:moveTo>
                  <a:lnTo>
                    <a:pt x="3188" y="1752"/>
                  </a:lnTo>
                  <a:cubicBezTo>
                    <a:pt x="2242" y="1432"/>
                    <a:pt x="2366" y="2875"/>
                    <a:pt x="1368" y="2881"/>
                  </a:cubicBezTo>
                  <a:cubicBezTo>
                    <a:pt x="1315" y="3384"/>
                    <a:pt x="889" y="3301"/>
                    <a:pt x="842" y="3892"/>
                  </a:cubicBezTo>
                  <a:cubicBezTo>
                    <a:pt x="80" y="4188"/>
                    <a:pt x="641" y="2970"/>
                    <a:pt x="68" y="3212"/>
                  </a:cubicBezTo>
                  <a:cubicBezTo>
                    <a:pt x="-405" y="1379"/>
                    <a:pt x="1764" y="2769"/>
                    <a:pt x="1019" y="959"/>
                  </a:cubicBezTo>
                  <a:cubicBezTo>
                    <a:pt x="2479" y="1746"/>
                    <a:pt x="1516" y="-318"/>
                    <a:pt x="2555" y="43"/>
                  </a:cubicBezTo>
                  <a:cubicBezTo>
                    <a:pt x="2689" y="87"/>
                    <a:pt x="2816" y="149"/>
                    <a:pt x="2933" y="226"/>
                  </a:cubicBezTo>
                  <a:cubicBezTo>
                    <a:pt x="3071" y="433"/>
                    <a:pt x="3195" y="648"/>
                    <a:pt x="3306" y="871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8" name="Freeform 917">
              <a:extLst>
                <a:ext uri="{FF2B5EF4-FFF2-40B4-BE49-F238E27FC236}">
                  <a16:creationId xmlns:a16="http://schemas.microsoft.com/office/drawing/2014/main" id="{B042DA1C-D28B-03A3-EEF7-8EBDAE561CC6}"/>
                </a:ext>
              </a:extLst>
            </p:cNvPr>
            <p:cNvSpPr/>
            <p:nvPr/>
          </p:nvSpPr>
          <p:spPr>
            <a:xfrm>
              <a:off x="10666377" y="4701300"/>
              <a:ext cx="13398" cy="33012"/>
            </a:xfrm>
            <a:custGeom>
              <a:avLst/>
              <a:gdLst>
                <a:gd name="connsiteX0" fmla="*/ 12282 w 13398"/>
                <a:gd name="connsiteY0" fmla="*/ 0 h 33012"/>
                <a:gd name="connsiteX1" fmla="*/ 13245 w 13398"/>
                <a:gd name="connsiteY1" fmla="*/ 2957 h 33012"/>
                <a:gd name="connsiteX2" fmla="*/ 12217 w 13398"/>
                <a:gd name="connsiteY2" fmla="*/ 3577 h 33012"/>
                <a:gd name="connsiteX3" fmla="*/ 12430 w 13398"/>
                <a:gd name="connsiteY3" fmla="*/ 6138 h 33012"/>
                <a:gd name="connsiteX4" fmla="*/ 12530 w 13398"/>
                <a:gd name="connsiteY4" fmla="*/ 7669 h 33012"/>
                <a:gd name="connsiteX5" fmla="*/ 11496 w 13398"/>
                <a:gd name="connsiteY5" fmla="*/ 8420 h 33012"/>
                <a:gd name="connsiteX6" fmla="*/ 10392 w 13398"/>
                <a:gd name="connsiteY6" fmla="*/ 13742 h 33012"/>
                <a:gd name="connsiteX7" fmla="*/ 9499 w 13398"/>
                <a:gd name="connsiteY7" fmla="*/ 13742 h 33012"/>
                <a:gd name="connsiteX8" fmla="*/ 9340 w 13398"/>
                <a:gd name="connsiteY8" fmla="*/ 15782 h 33012"/>
                <a:gd name="connsiteX9" fmla="*/ 7414 w 13398"/>
                <a:gd name="connsiteY9" fmla="*/ 16769 h 33012"/>
                <a:gd name="connsiteX10" fmla="*/ 7278 w 13398"/>
                <a:gd name="connsiteY10" fmla="*/ 17532 h 33012"/>
                <a:gd name="connsiteX11" fmla="*/ 8288 w 13398"/>
                <a:gd name="connsiteY11" fmla="*/ 17680 h 33012"/>
                <a:gd name="connsiteX12" fmla="*/ 7378 w 13398"/>
                <a:gd name="connsiteY12" fmla="*/ 18815 h 33012"/>
                <a:gd name="connsiteX13" fmla="*/ 7219 w 13398"/>
                <a:gd name="connsiteY13" fmla="*/ 20589 h 33012"/>
                <a:gd name="connsiteX14" fmla="*/ 6333 w 13398"/>
                <a:gd name="connsiteY14" fmla="*/ 20589 h 33012"/>
                <a:gd name="connsiteX15" fmla="*/ 6155 w 13398"/>
                <a:gd name="connsiteY15" fmla="*/ 23268 h 33012"/>
                <a:gd name="connsiteX16" fmla="*/ 5128 w 13398"/>
                <a:gd name="connsiteY16" fmla="*/ 24019 h 33012"/>
                <a:gd name="connsiteX17" fmla="*/ 5128 w 13398"/>
                <a:gd name="connsiteY17" fmla="*/ 25290 h 33012"/>
                <a:gd name="connsiteX18" fmla="*/ 4489 w 13398"/>
                <a:gd name="connsiteY18" fmla="*/ 25290 h 33012"/>
                <a:gd name="connsiteX19" fmla="*/ 4318 w 13398"/>
                <a:gd name="connsiteY19" fmla="*/ 27969 h 33012"/>
                <a:gd name="connsiteX20" fmla="*/ 1364 w 13398"/>
                <a:gd name="connsiteY20" fmla="*/ 29961 h 33012"/>
                <a:gd name="connsiteX21" fmla="*/ 679 w 13398"/>
                <a:gd name="connsiteY21" fmla="*/ 33012 h 33012"/>
                <a:gd name="connsiteX22" fmla="*/ 88 w 13398"/>
                <a:gd name="connsiteY22" fmla="*/ 30056 h 33012"/>
                <a:gd name="connsiteX23" fmla="*/ 395 w 13398"/>
                <a:gd name="connsiteY23" fmla="*/ 26999 h 33012"/>
                <a:gd name="connsiteX24" fmla="*/ 2061 w 13398"/>
                <a:gd name="connsiteY24" fmla="*/ 26005 h 33012"/>
                <a:gd name="connsiteX25" fmla="*/ 2221 w 13398"/>
                <a:gd name="connsiteY25" fmla="*/ 24350 h 33012"/>
                <a:gd name="connsiteX26" fmla="*/ 3249 w 13398"/>
                <a:gd name="connsiteY26" fmla="*/ 23729 h 33012"/>
                <a:gd name="connsiteX27" fmla="*/ 3302 w 13398"/>
                <a:gd name="connsiteY27" fmla="*/ 20666 h 33012"/>
                <a:gd name="connsiteX28" fmla="*/ 4915 w 13398"/>
                <a:gd name="connsiteY28" fmla="*/ 15581 h 33012"/>
                <a:gd name="connsiteX29" fmla="*/ 5293 w 13398"/>
                <a:gd name="connsiteY29" fmla="*/ 15581 h 33012"/>
                <a:gd name="connsiteX30" fmla="*/ 5913 w 13398"/>
                <a:gd name="connsiteY30" fmla="*/ 16616 h 33012"/>
                <a:gd name="connsiteX31" fmla="*/ 6439 w 13398"/>
                <a:gd name="connsiteY31" fmla="*/ 15604 h 33012"/>
                <a:gd name="connsiteX32" fmla="*/ 7325 w 13398"/>
                <a:gd name="connsiteY32" fmla="*/ 15604 h 33012"/>
                <a:gd name="connsiteX33" fmla="*/ 8542 w 13398"/>
                <a:gd name="connsiteY33" fmla="*/ 11412 h 33012"/>
                <a:gd name="connsiteX34" fmla="*/ 7538 w 13398"/>
                <a:gd name="connsiteY34" fmla="*/ 10632 h 33012"/>
                <a:gd name="connsiteX35" fmla="*/ 8442 w 13398"/>
                <a:gd name="connsiteY35" fmla="*/ 9751 h 33012"/>
                <a:gd name="connsiteX36" fmla="*/ 9777 w 13398"/>
                <a:gd name="connsiteY36" fmla="*/ 6073 h 33012"/>
                <a:gd name="connsiteX37" fmla="*/ 10132 w 13398"/>
                <a:gd name="connsiteY37" fmla="*/ 6073 h 33012"/>
                <a:gd name="connsiteX38" fmla="*/ 10291 w 13398"/>
                <a:gd name="connsiteY38" fmla="*/ 4033 h 33012"/>
                <a:gd name="connsiteX39" fmla="*/ 11313 w 13398"/>
                <a:gd name="connsiteY39" fmla="*/ 3796 h 33012"/>
                <a:gd name="connsiteX40" fmla="*/ 10321 w 13398"/>
                <a:gd name="connsiteY40" fmla="*/ 2371 h 33012"/>
                <a:gd name="connsiteX41" fmla="*/ 11709 w 13398"/>
                <a:gd name="connsiteY41" fmla="*/ 3033 h 33012"/>
                <a:gd name="connsiteX42" fmla="*/ 12371 w 13398"/>
                <a:gd name="connsiteY42" fmla="*/ 1384 h 33012"/>
                <a:gd name="connsiteX43" fmla="*/ 11355 w 13398"/>
                <a:gd name="connsiteY43" fmla="*/ 1242 h 33012"/>
                <a:gd name="connsiteX44" fmla="*/ 12282 w 13398"/>
                <a:gd name="connsiteY44" fmla="*/ 0 h 3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398" h="33012">
                  <a:moveTo>
                    <a:pt x="12282" y="0"/>
                  </a:moveTo>
                  <a:cubicBezTo>
                    <a:pt x="12022" y="1401"/>
                    <a:pt x="13942" y="1047"/>
                    <a:pt x="13245" y="2957"/>
                  </a:cubicBezTo>
                  <a:cubicBezTo>
                    <a:pt x="12465" y="2507"/>
                    <a:pt x="12749" y="3477"/>
                    <a:pt x="12217" y="3577"/>
                  </a:cubicBezTo>
                  <a:cubicBezTo>
                    <a:pt x="12282" y="4387"/>
                    <a:pt x="11910" y="5416"/>
                    <a:pt x="12430" y="6138"/>
                  </a:cubicBezTo>
                  <a:lnTo>
                    <a:pt x="12530" y="7669"/>
                  </a:lnTo>
                  <a:cubicBezTo>
                    <a:pt x="11768" y="7261"/>
                    <a:pt x="11857" y="8048"/>
                    <a:pt x="11496" y="8420"/>
                  </a:cubicBezTo>
                  <a:cubicBezTo>
                    <a:pt x="12554" y="11306"/>
                    <a:pt x="9304" y="10732"/>
                    <a:pt x="10392" y="13742"/>
                  </a:cubicBezTo>
                  <a:lnTo>
                    <a:pt x="9499" y="13742"/>
                  </a:lnTo>
                  <a:cubicBezTo>
                    <a:pt x="9216" y="14333"/>
                    <a:pt x="9364" y="15125"/>
                    <a:pt x="9340" y="15782"/>
                  </a:cubicBezTo>
                  <a:cubicBezTo>
                    <a:pt x="7751" y="14960"/>
                    <a:pt x="8749" y="17095"/>
                    <a:pt x="7414" y="16769"/>
                  </a:cubicBezTo>
                  <a:lnTo>
                    <a:pt x="7278" y="17532"/>
                  </a:lnTo>
                  <a:lnTo>
                    <a:pt x="8288" y="17680"/>
                  </a:lnTo>
                  <a:cubicBezTo>
                    <a:pt x="8578" y="18591"/>
                    <a:pt x="7768" y="18330"/>
                    <a:pt x="7378" y="18815"/>
                  </a:cubicBezTo>
                  <a:lnTo>
                    <a:pt x="7219" y="20589"/>
                  </a:lnTo>
                  <a:lnTo>
                    <a:pt x="6333" y="20589"/>
                  </a:lnTo>
                  <a:lnTo>
                    <a:pt x="6155" y="23268"/>
                  </a:lnTo>
                  <a:cubicBezTo>
                    <a:pt x="5399" y="22854"/>
                    <a:pt x="5482" y="23646"/>
                    <a:pt x="5128" y="24019"/>
                  </a:cubicBezTo>
                  <a:lnTo>
                    <a:pt x="5128" y="25290"/>
                  </a:lnTo>
                  <a:lnTo>
                    <a:pt x="4489" y="25290"/>
                  </a:lnTo>
                  <a:lnTo>
                    <a:pt x="4318" y="27969"/>
                  </a:lnTo>
                  <a:cubicBezTo>
                    <a:pt x="3001" y="27253"/>
                    <a:pt x="2168" y="30334"/>
                    <a:pt x="1364" y="29961"/>
                  </a:cubicBezTo>
                  <a:cubicBezTo>
                    <a:pt x="956" y="30783"/>
                    <a:pt x="1660" y="32563"/>
                    <a:pt x="679" y="33012"/>
                  </a:cubicBezTo>
                  <a:cubicBezTo>
                    <a:pt x="-503" y="32794"/>
                    <a:pt x="253" y="30854"/>
                    <a:pt x="88" y="30056"/>
                  </a:cubicBezTo>
                  <a:cubicBezTo>
                    <a:pt x="2859" y="29465"/>
                    <a:pt x="-326" y="27637"/>
                    <a:pt x="395" y="26999"/>
                  </a:cubicBezTo>
                  <a:cubicBezTo>
                    <a:pt x="1577" y="27342"/>
                    <a:pt x="1021" y="25568"/>
                    <a:pt x="2061" y="26005"/>
                  </a:cubicBezTo>
                  <a:cubicBezTo>
                    <a:pt x="2191" y="25464"/>
                    <a:pt x="2245" y="24906"/>
                    <a:pt x="2221" y="24350"/>
                  </a:cubicBezTo>
                  <a:cubicBezTo>
                    <a:pt x="2965" y="24640"/>
                    <a:pt x="2711" y="23658"/>
                    <a:pt x="3249" y="23729"/>
                  </a:cubicBezTo>
                  <a:lnTo>
                    <a:pt x="3302" y="20666"/>
                  </a:lnTo>
                  <a:cubicBezTo>
                    <a:pt x="5411" y="20228"/>
                    <a:pt x="3521" y="16610"/>
                    <a:pt x="4915" y="15581"/>
                  </a:cubicBezTo>
                  <a:lnTo>
                    <a:pt x="5293" y="15581"/>
                  </a:lnTo>
                  <a:cubicBezTo>
                    <a:pt x="5216" y="16007"/>
                    <a:pt x="5293" y="16840"/>
                    <a:pt x="5913" y="16616"/>
                  </a:cubicBezTo>
                  <a:cubicBezTo>
                    <a:pt x="6427" y="16793"/>
                    <a:pt x="6439" y="15906"/>
                    <a:pt x="6439" y="15604"/>
                  </a:cubicBezTo>
                  <a:lnTo>
                    <a:pt x="7325" y="15604"/>
                  </a:lnTo>
                  <a:cubicBezTo>
                    <a:pt x="7804" y="14422"/>
                    <a:pt x="6693" y="11394"/>
                    <a:pt x="8542" y="11412"/>
                  </a:cubicBezTo>
                  <a:cubicBezTo>
                    <a:pt x="8223" y="11028"/>
                    <a:pt x="8253" y="10312"/>
                    <a:pt x="7538" y="10632"/>
                  </a:cubicBezTo>
                  <a:cubicBezTo>
                    <a:pt x="7538" y="10040"/>
                    <a:pt x="7721" y="9384"/>
                    <a:pt x="8442" y="9751"/>
                  </a:cubicBezTo>
                  <a:cubicBezTo>
                    <a:pt x="8105" y="7746"/>
                    <a:pt x="9470" y="7527"/>
                    <a:pt x="9777" y="6073"/>
                  </a:cubicBezTo>
                  <a:lnTo>
                    <a:pt x="10132" y="6073"/>
                  </a:lnTo>
                  <a:cubicBezTo>
                    <a:pt x="10262" y="5401"/>
                    <a:pt x="10315" y="4717"/>
                    <a:pt x="10291" y="4033"/>
                  </a:cubicBezTo>
                  <a:lnTo>
                    <a:pt x="11313" y="3796"/>
                  </a:lnTo>
                  <a:cubicBezTo>
                    <a:pt x="11177" y="3175"/>
                    <a:pt x="10327" y="2945"/>
                    <a:pt x="10321" y="2371"/>
                  </a:cubicBezTo>
                  <a:cubicBezTo>
                    <a:pt x="10885" y="2202"/>
                    <a:pt x="11485" y="2488"/>
                    <a:pt x="11709" y="3033"/>
                  </a:cubicBezTo>
                  <a:cubicBezTo>
                    <a:pt x="12216" y="2647"/>
                    <a:pt x="12471" y="2013"/>
                    <a:pt x="12371" y="1384"/>
                  </a:cubicBezTo>
                  <a:lnTo>
                    <a:pt x="11355" y="1242"/>
                  </a:lnTo>
                  <a:cubicBezTo>
                    <a:pt x="11142" y="509"/>
                    <a:pt x="11549" y="77"/>
                    <a:pt x="12282" y="0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80CB61CD-E26C-EE4D-298C-52740F72E8E0}"/>
                </a:ext>
              </a:extLst>
            </p:cNvPr>
            <p:cNvSpPr/>
            <p:nvPr/>
          </p:nvSpPr>
          <p:spPr>
            <a:xfrm>
              <a:off x="10697351" y="4619819"/>
              <a:ext cx="15283" cy="34912"/>
            </a:xfrm>
            <a:custGeom>
              <a:avLst/>
              <a:gdLst>
                <a:gd name="connsiteX0" fmla="*/ 14303 w 15283"/>
                <a:gd name="connsiteY0" fmla="*/ 41 h 34912"/>
                <a:gd name="connsiteX1" fmla="*/ 15284 w 15283"/>
                <a:gd name="connsiteY1" fmla="*/ 2229 h 34912"/>
                <a:gd name="connsiteX2" fmla="*/ 14380 w 15283"/>
                <a:gd name="connsiteY2" fmla="*/ 2980 h 34912"/>
                <a:gd name="connsiteX3" fmla="*/ 14197 w 15283"/>
                <a:gd name="connsiteY3" fmla="*/ 2229 h 34912"/>
                <a:gd name="connsiteX4" fmla="*/ 13376 w 15283"/>
                <a:gd name="connsiteY4" fmla="*/ 2868 h 34912"/>
                <a:gd name="connsiteX5" fmla="*/ 13612 w 15283"/>
                <a:gd name="connsiteY5" fmla="*/ 3607 h 34912"/>
                <a:gd name="connsiteX6" fmla="*/ 13352 w 15283"/>
                <a:gd name="connsiteY6" fmla="*/ 3607 h 34912"/>
                <a:gd name="connsiteX7" fmla="*/ 12259 w 15283"/>
                <a:gd name="connsiteY7" fmla="*/ 8184 h 34912"/>
                <a:gd name="connsiteX8" fmla="*/ 12513 w 15283"/>
                <a:gd name="connsiteY8" fmla="*/ 8184 h 34912"/>
                <a:gd name="connsiteX9" fmla="*/ 11225 w 15283"/>
                <a:gd name="connsiteY9" fmla="*/ 9059 h 34912"/>
                <a:gd name="connsiteX10" fmla="*/ 10404 w 15283"/>
                <a:gd name="connsiteY10" fmla="*/ 12488 h 34912"/>
                <a:gd name="connsiteX11" fmla="*/ 10404 w 15283"/>
                <a:gd name="connsiteY11" fmla="*/ 13387 h 34912"/>
                <a:gd name="connsiteX12" fmla="*/ 10020 w 15283"/>
                <a:gd name="connsiteY12" fmla="*/ 13505 h 34912"/>
                <a:gd name="connsiteX13" fmla="*/ 10357 w 15283"/>
                <a:gd name="connsiteY13" fmla="*/ 15427 h 34912"/>
                <a:gd name="connsiteX14" fmla="*/ 9961 w 15283"/>
                <a:gd name="connsiteY14" fmla="*/ 15752 h 34912"/>
                <a:gd name="connsiteX15" fmla="*/ 8921 w 15283"/>
                <a:gd name="connsiteY15" fmla="*/ 18082 h 34912"/>
                <a:gd name="connsiteX16" fmla="*/ 9027 w 15283"/>
                <a:gd name="connsiteY16" fmla="*/ 20270 h 34912"/>
                <a:gd name="connsiteX17" fmla="*/ 8673 w 15283"/>
                <a:gd name="connsiteY17" fmla="*/ 20270 h 34912"/>
                <a:gd name="connsiteX18" fmla="*/ 8206 w 15283"/>
                <a:gd name="connsiteY18" fmla="*/ 22925 h 34912"/>
                <a:gd name="connsiteX19" fmla="*/ 5518 w 15283"/>
                <a:gd name="connsiteY19" fmla="*/ 23900 h 34912"/>
                <a:gd name="connsiteX20" fmla="*/ 5104 w 15283"/>
                <a:gd name="connsiteY20" fmla="*/ 25934 h 34912"/>
                <a:gd name="connsiteX21" fmla="*/ 3255 w 15283"/>
                <a:gd name="connsiteY21" fmla="*/ 29737 h 34912"/>
                <a:gd name="connsiteX22" fmla="*/ 2812 w 15283"/>
                <a:gd name="connsiteY22" fmla="*/ 33432 h 34912"/>
                <a:gd name="connsiteX23" fmla="*/ 1843 w 15283"/>
                <a:gd name="connsiteY23" fmla="*/ 34100 h 34912"/>
                <a:gd name="connsiteX24" fmla="*/ 857 w 15283"/>
                <a:gd name="connsiteY24" fmla="*/ 34420 h 34912"/>
                <a:gd name="connsiteX25" fmla="*/ 0 w 15283"/>
                <a:gd name="connsiteY25" fmla="*/ 34420 h 34912"/>
                <a:gd name="connsiteX26" fmla="*/ 53 w 15283"/>
                <a:gd name="connsiteY26" fmla="*/ 31463 h 34912"/>
                <a:gd name="connsiteX27" fmla="*/ 1081 w 15283"/>
                <a:gd name="connsiteY27" fmla="*/ 30842 h 34912"/>
                <a:gd name="connsiteX28" fmla="*/ 2139 w 15283"/>
                <a:gd name="connsiteY28" fmla="*/ 28306 h 34912"/>
                <a:gd name="connsiteX29" fmla="*/ 3113 w 15283"/>
                <a:gd name="connsiteY29" fmla="*/ 23575 h 34912"/>
                <a:gd name="connsiteX30" fmla="*/ 4189 w 15283"/>
                <a:gd name="connsiteY30" fmla="*/ 19891 h 34912"/>
                <a:gd name="connsiteX31" fmla="*/ 4336 w 15283"/>
                <a:gd name="connsiteY31" fmla="*/ 18874 h 34912"/>
                <a:gd name="connsiteX32" fmla="*/ 5861 w 15283"/>
                <a:gd name="connsiteY32" fmla="*/ 18874 h 34912"/>
                <a:gd name="connsiteX33" fmla="*/ 6912 w 15283"/>
                <a:gd name="connsiteY33" fmla="*/ 16852 h 34912"/>
                <a:gd name="connsiteX34" fmla="*/ 6800 w 15283"/>
                <a:gd name="connsiteY34" fmla="*/ 14398 h 34912"/>
                <a:gd name="connsiteX35" fmla="*/ 7090 w 15283"/>
                <a:gd name="connsiteY35" fmla="*/ 13807 h 34912"/>
                <a:gd name="connsiteX36" fmla="*/ 7898 w 15283"/>
                <a:gd name="connsiteY36" fmla="*/ 13159 h 34912"/>
                <a:gd name="connsiteX37" fmla="*/ 7988 w 15283"/>
                <a:gd name="connsiteY37" fmla="*/ 13174 h 34912"/>
                <a:gd name="connsiteX38" fmla="*/ 8165 w 15283"/>
                <a:gd name="connsiteY38" fmla="*/ 10366 h 34912"/>
                <a:gd name="connsiteX39" fmla="*/ 9057 w 15283"/>
                <a:gd name="connsiteY39" fmla="*/ 10366 h 34912"/>
                <a:gd name="connsiteX40" fmla="*/ 9246 w 15283"/>
                <a:gd name="connsiteY40" fmla="*/ 6664 h 34912"/>
                <a:gd name="connsiteX41" fmla="*/ 10788 w 15283"/>
                <a:gd name="connsiteY41" fmla="*/ 5671 h 34912"/>
                <a:gd name="connsiteX42" fmla="*/ 10942 w 15283"/>
                <a:gd name="connsiteY42" fmla="*/ 4009 h 34912"/>
                <a:gd name="connsiteX43" fmla="*/ 10693 w 15283"/>
                <a:gd name="connsiteY43" fmla="*/ 3223 h 34912"/>
                <a:gd name="connsiteX44" fmla="*/ 12206 w 15283"/>
                <a:gd name="connsiteY44" fmla="*/ 3518 h 34912"/>
                <a:gd name="connsiteX45" fmla="*/ 12519 w 15283"/>
                <a:gd name="connsiteY45" fmla="*/ 2093 h 34912"/>
                <a:gd name="connsiteX46" fmla="*/ 13299 w 15283"/>
                <a:gd name="connsiteY46" fmla="*/ 1183 h 34912"/>
                <a:gd name="connsiteX47" fmla="*/ 13429 w 15283"/>
                <a:gd name="connsiteY47" fmla="*/ 0 h 3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83" h="34912">
                  <a:moveTo>
                    <a:pt x="14303" y="41"/>
                  </a:moveTo>
                  <a:cubicBezTo>
                    <a:pt x="14055" y="912"/>
                    <a:pt x="14469" y="1835"/>
                    <a:pt x="15284" y="2229"/>
                  </a:cubicBezTo>
                  <a:cubicBezTo>
                    <a:pt x="15189" y="2637"/>
                    <a:pt x="15024" y="3211"/>
                    <a:pt x="14380" y="2980"/>
                  </a:cubicBezTo>
                  <a:lnTo>
                    <a:pt x="14197" y="2229"/>
                  </a:lnTo>
                  <a:cubicBezTo>
                    <a:pt x="13447" y="1780"/>
                    <a:pt x="13919" y="2755"/>
                    <a:pt x="13376" y="2868"/>
                  </a:cubicBezTo>
                  <a:lnTo>
                    <a:pt x="13612" y="3607"/>
                  </a:lnTo>
                  <a:lnTo>
                    <a:pt x="13352" y="3607"/>
                  </a:lnTo>
                  <a:cubicBezTo>
                    <a:pt x="14232" y="6108"/>
                    <a:pt x="10959" y="5570"/>
                    <a:pt x="12259" y="8184"/>
                  </a:cubicBezTo>
                  <a:lnTo>
                    <a:pt x="12513" y="8184"/>
                  </a:lnTo>
                  <a:cubicBezTo>
                    <a:pt x="12253" y="8734"/>
                    <a:pt x="11497" y="8414"/>
                    <a:pt x="11225" y="9059"/>
                  </a:cubicBezTo>
                  <a:cubicBezTo>
                    <a:pt x="10853" y="9958"/>
                    <a:pt x="11515" y="12169"/>
                    <a:pt x="10404" y="12488"/>
                  </a:cubicBezTo>
                  <a:lnTo>
                    <a:pt x="10404" y="13387"/>
                  </a:lnTo>
                  <a:lnTo>
                    <a:pt x="10020" y="13505"/>
                  </a:lnTo>
                  <a:cubicBezTo>
                    <a:pt x="10658" y="13641"/>
                    <a:pt x="10120" y="14930"/>
                    <a:pt x="10357" y="15427"/>
                  </a:cubicBezTo>
                  <a:lnTo>
                    <a:pt x="9961" y="15752"/>
                  </a:lnTo>
                  <a:cubicBezTo>
                    <a:pt x="8437" y="15823"/>
                    <a:pt x="9642" y="17467"/>
                    <a:pt x="8921" y="18082"/>
                  </a:cubicBezTo>
                  <a:cubicBezTo>
                    <a:pt x="8608" y="18999"/>
                    <a:pt x="9405" y="19265"/>
                    <a:pt x="9027" y="20270"/>
                  </a:cubicBezTo>
                  <a:lnTo>
                    <a:pt x="8673" y="20270"/>
                  </a:lnTo>
                  <a:lnTo>
                    <a:pt x="8206" y="22925"/>
                  </a:lnTo>
                  <a:cubicBezTo>
                    <a:pt x="6960" y="22818"/>
                    <a:pt x="7119" y="24456"/>
                    <a:pt x="5518" y="23900"/>
                  </a:cubicBezTo>
                  <a:cubicBezTo>
                    <a:pt x="4803" y="24143"/>
                    <a:pt x="5187" y="25373"/>
                    <a:pt x="5104" y="25934"/>
                  </a:cubicBezTo>
                  <a:cubicBezTo>
                    <a:pt x="3196" y="24982"/>
                    <a:pt x="4963" y="29157"/>
                    <a:pt x="3255" y="29737"/>
                  </a:cubicBezTo>
                  <a:cubicBezTo>
                    <a:pt x="3108" y="30813"/>
                    <a:pt x="3557" y="32551"/>
                    <a:pt x="2812" y="33432"/>
                  </a:cubicBezTo>
                  <a:cubicBezTo>
                    <a:pt x="1276" y="32522"/>
                    <a:pt x="1826" y="34071"/>
                    <a:pt x="1843" y="34100"/>
                  </a:cubicBezTo>
                  <a:cubicBezTo>
                    <a:pt x="1861" y="34130"/>
                    <a:pt x="1453" y="35679"/>
                    <a:pt x="857" y="34420"/>
                  </a:cubicBezTo>
                  <a:cubicBezTo>
                    <a:pt x="414" y="33474"/>
                    <a:pt x="0" y="34420"/>
                    <a:pt x="0" y="34420"/>
                  </a:cubicBezTo>
                  <a:lnTo>
                    <a:pt x="53" y="31463"/>
                  </a:lnTo>
                  <a:cubicBezTo>
                    <a:pt x="792" y="31782"/>
                    <a:pt x="532" y="30801"/>
                    <a:pt x="1081" y="30842"/>
                  </a:cubicBezTo>
                  <a:cubicBezTo>
                    <a:pt x="1199" y="29949"/>
                    <a:pt x="609" y="28087"/>
                    <a:pt x="2139" y="28306"/>
                  </a:cubicBezTo>
                  <a:cubicBezTo>
                    <a:pt x="2345" y="27153"/>
                    <a:pt x="1507" y="23853"/>
                    <a:pt x="3113" y="23575"/>
                  </a:cubicBezTo>
                  <a:cubicBezTo>
                    <a:pt x="3557" y="22576"/>
                    <a:pt x="2552" y="19803"/>
                    <a:pt x="4189" y="19891"/>
                  </a:cubicBezTo>
                  <a:lnTo>
                    <a:pt x="4336" y="18874"/>
                  </a:lnTo>
                  <a:lnTo>
                    <a:pt x="5861" y="18874"/>
                  </a:lnTo>
                  <a:cubicBezTo>
                    <a:pt x="5997" y="18123"/>
                    <a:pt x="5890" y="16935"/>
                    <a:pt x="6912" y="16852"/>
                  </a:cubicBezTo>
                  <a:cubicBezTo>
                    <a:pt x="6977" y="16261"/>
                    <a:pt x="7503" y="14729"/>
                    <a:pt x="6800" y="14398"/>
                  </a:cubicBezTo>
                  <a:lnTo>
                    <a:pt x="7090" y="13807"/>
                  </a:lnTo>
                  <a:cubicBezTo>
                    <a:pt x="7134" y="13404"/>
                    <a:pt x="7496" y="13114"/>
                    <a:pt x="7898" y="13159"/>
                  </a:cubicBezTo>
                  <a:cubicBezTo>
                    <a:pt x="7928" y="13162"/>
                    <a:pt x="7958" y="13167"/>
                    <a:pt x="7988" y="13174"/>
                  </a:cubicBezTo>
                  <a:lnTo>
                    <a:pt x="8165" y="10366"/>
                  </a:lnTo>
                  <a:lnTo>
                    <a:pt x="9057" y="10366"/>
                  </a:lnTo>
                  <a:cubicBezTo>
                    <a:pt x="9191" y="9136"/>
                    <a:pt x="9254" y="7900"/>
                    <a:pt x="9246" y="6664"/>
                  </a:cubicBezTo>
                  <a:cubicBezTo>
                    <a:pt x="10038" y="6664"/>
                    <a:pt x="10091" y="5641"/>
                    <a:pt x="10788" y="5671"/>
                  </a:cubicBezTo>
                  <a:cubicBezTo>
                    <a:pt x="10711" y="5079"/>
                    <a:pt x="11840" y="4346"/>
                    <a:pt x="10942" y="4009"/>
                  </a:cubicBezTo>
                  <a:cubicBezTo>
                    <a:pt x="10693" y="3489"/>
                    <a:pt x="10983" y="4151"/>
                    <a:pt x="10693" y="3223"/>
                  </a:cubicBezTo>
                  <a:cubicBezTo>
                    <a:pt x="11710" y="3098"/>
                    <a:pt x="11355" y="3489"/>
                    <a:pt x="12206" y="3518"/>
                  </a:cubicBezTo>
                  <a:cubicBezTo>
                    <a:pt x="12376" y="3060"/>
                    <a:pt x="12481" y="2580"/>
                    <a:pt x="12519" y="2093"/>
                  </a:cubicBezTo>
                  <a:cubicBezTo>
                    <a:pt x="13701" y="2501"/>
                    <a:pt x="12466" y="1070"/>
                    <a:pt x="13299" y="1183"/>
                  </a:cubicBezTo>
                  <a:lnTo>
                    <a:pt x="13429" y="0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0" name="Freeform 919">
              <a:extLst>
                <a:ext uri="{FF2B5EF4-FFF2-40B4-BE49-F238E27FC236}">
                  <a16:creationId xmlns:a16="http://schemas.microsoft.com/office/drawing/2014/main" id="{6015B39F-8B99-5269-12E5-0E6FAA2C2551}"/>
                </a:ext>
              </a:extLst>
            </p:cNvPr>
            <p:cNvSpPr/>
            <p:nvPr/>
          </p:nvSpPr>
          <p:spPr>
            <a:xfrm>
              <a:off x="10659805" y="4746555"/>
              <a:ext cx="1696" cy="2497"/>
            </a:xfrm>
            <a:custGeom>
              <a:avLst/>
              <a:gdLst>
                <a:gd name="connsiteX0" fmla="*/ 1697 w 1696"/>
                <a:gd name="connsiteY0" fmla="*/ 2445 h 2497"/>
                <a:gd name="connsiteX1" fmla="*/ 90 w 1696"/>
                <a:gd name="connsiteY1" fmla="*/ 1706 h 2497"/>
                <a:gd name="connsiteX2" fmla="*/ 1614 w 1696"/>
                <a:gd name="connsiteY2" fmla="*/ 68 h 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6" h="2497">
                  <a:moveTo>
                    <a:pt x="1697" y="2445"/>
                  </a:moveTo>
                  <a:cubicBezTo>
                    <a:pt x="917" y="2676"/>
                    <a:pt x="515" y="2091"/>
                    <a:pt x="90" y="1706"/>
                  </a:cubicBezTo>
                  <a:cubicBezTo>
                    <a:pt x="-330" y="932"/>
                    <a:pt x="816" y="-304"/>
                    <a:pt x="1614" y="68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1" name="Freeform 920">
              <a:extLst>
                <a:ext uri="{FF2B5EF4-FFF2-40B4-BE49-F238E27FC236}">
                  <a16:creationId xmlns:a16="http://schemas.microsoft.com/office/drawing/2014/main" id="{C3196FC6-E0BD-BFB4-70A6-0B28D380574B}"/>
                </a:ext>
              </a:extLst>
            </p:cNvPr>
            <p:cNvSpPr/>
            <p:nvPr/>
          </p:nvSpPr>
          <p:spPr>
            <a:xfrm>
              <a:off x="10677985" y="4696128"/>
              <a:ext cx="3993" cy="5447"/>
            </a:xfrm>
            <a:custGeom>
              <a:avLst/>
              <a:gdLst>
                <a:gd name="connsiteX0" fmla="*/ 3988 w 3993"/>
                <a:gd name="connsiteY0" fmla="*/ 1388 h 5447"/>
                <a:gd name="connsiteX1" fmla="*/ 2960 w 3993"/>
                <a:gd name="connsiteY1" fmla="*/ 1979 h 5447"/>
                <a:gd name="connsiteX2" fmla="*/ 2901 w 3993"/>
                <a:gd name="connsiteY2" fmla="*/ 5426 h 5447"/>
                <a:gd name="connsiteX3" fmla="*/ 1660 w 3993"/>
                <a:gd name="connsiteY3" fmla="*/ 3487 h 5447"/>
                <a:gd name="connsiteX4" fmla="*/ 1028 w 3993"/>
                <a:gd name="connsiteY4" fmla="*/ 3351 h 5447"/>
                <a:gd name="connsiteX5" fmla="*/ 886 w 3993"/>
                <a:gd name="connsiteY5" fmla="*/ 4114 h 5447"/>
                <a:gd name="connsiteX6" fmla="*/ 0 w 3993"/>
                <a:gd name="connsiteY6" fmla="*/ 4114 h 5447"/>
                <a:gd name="connsiteX7" fmla="*/ 0 w 3993"/>
                <a:gd name="connsiteY7" fmla="*/ 3221 h 5447"/>
                <a:gd name="connsiteX8" fmla="*/ 1022 w 3993"/>
                <a:gd name="connsiteY8" fmla="*/ 3114 h 5447"/>
                <a:gd name="connsiteX9" fmla="*/ 662 w 3993"/>
                <a:gd name="connsiteY9" fmla="*/ 1831 h 5447"/>
                <a:gd name="connsiteX10" fmla="*/ 3994 w 3993"/>
                <a:gd name="connsiteY10" fmla="*/ 229 h 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3" h="5447">
                  <a:moveTo>
                    <a:pt x="3988" y="1388"/>
                  </a:moveTo>
                  <a:cubicBezTo>
                    <a:pt x="3173" y="968"/>
                    <a:pt x="3486" y="1938"/>
                    <a:pt x="2960" y="1979"/>
                  </a:cubicBezTo>
                  <a:lnTo>
                    <a:pt x="2901" y="5426"/>
                  </a:lnTo>
                  <a:cubicBezTo>
                    <a:pt x="1601" y="5621"/>
                    <a:pt x="1501" y="4462"/>
                    <a:pt x="1660" y="3487"/>
                  </a:cubicBezTo>
                  <a:cubicBezTo>
                    <a:pt x="1503" y="3305"/>
                    <a:pt x="1245" y="3250"/>
                    <a:pt x="1028" y="3351"/>
                  </a:cubicBezTo>
                  <a:cubicBezTo>
                    <a:pt x="780" y="3463"/>
                    <a:pt x="886" y="3907"/>
                    <a:pt x="886" y="4114"/>
                  </a:cubicBezTo>
                  <a:lnTo>
                    <a:pt x="0" y="4114"/>
                  </a:lnTo>
                  <a:lnTo>
                    <a:pt x="0" y="3221"/>
                  </a:lnTo>
                  <a:cubicBezTo>
                    <a:pt x="331" y="3156"/>
                    <a:pt x="715" y="3292"/>
                    <a:pt x="1022" y="3114"/>
                  </a:cubicBezTo>
                  <a:cubicBezTo>
                    <a:pt x="780" y="2623"/>
                    <a:pt x="502" y="2422"/>
                    <a:pt x="662" y="1831"/>
                  </a:cubicBezTo>
                  <a:cubicBezTo>
                    <a:pt x="2221" y="1618"/>
                    <a:pt x="1560" y="-729"/>
                    <a:pt x="3994" y="229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2" name="Freeform 921">
              <a:extLst>
                <a:ext uri="{FF2B5EF4-FFF2-40B4-BE49-F238E27FC236}">
                  <a16:creationId xmlns:a16="http://schemas.microsoft.com/office/drawing/2014/main" id="{8BC7C6C8-8584-99BB-34A2-08D63F669F90}"/>
                </a:ext>
              </a:extLst>
            </p:cNvPr>
            <p:cNvSpPr/>
            <p:nvPr/>
          </p:nvSpPr>
          <p:spPr>
            <a:xfrm>
              <a:off x="10471337" y="4841297"/>
              <a:ext cx="46472" cy="55038"/>
            </a:xfrm>
            <a:custGeom>
              <a:avLst/>
              <a:gdLst>
                <a:gd name="connsiteX0" fmla="*/ 40150 w 46472"/>
                <a:gd name="connsiteY0" fmla="*/ 8308 h 55038"/>
                <a:gd name="connsiteX1" fmla="*/ 40150 w 46472"/>
                <a:gd name="connsiteY1" fmla="*/ 35472 h 55038"/>
                <a:gd name="connsiteX2" fmla="*/ 37456 w 46472"/>
                <a:gd name="connsiteY2" fmla="*/ 49527 h 55038"/>
                <a:gd name="connsiteX3" fmla="*/ 23614 w 46472"/>
                <a:gd name="connsiteY3" fmla="*/ 55038 h 55038"/>
                <a:gd name="connsiteX4" fmla="*/ 7580 w 46472"/>
                <a:gd name="connsiteY4" fmla="*/ 46104 h 55038"/>
                <a:gd name="connsiteX5" fmla="*/ 6268 w 46472"/>
                <a:gd name="connsiteY5" fmla="*/ 35460 h 55038"/>
                <a:gd name="connsiteX6" fmla="*/ 6268 w 46472"/>
                <a:gd name="connsiteY6" fmla="*/ 8308 h 55038"/>
                <a:gd name="connsiteX7" fmla="*/ 3545 w 46472"/>
                <a:gd name="connsiteY7" fmla="*/ 2123 h 55038"/>
                <a:gd name="connsiteX8" fmla="*/ 0 w 46472"/>
                <a:gd name="connsiteY8" fmla="*/ 1691 h 55038"/>
                <a:gd name="connsiteX9" fmla="*/ 0 w 46472"/>
                <a:gd name="connsiteY9" fmla="*/ 0 h 55038"/>
                <a:gd name="connsiteX10" fmla="*/ 19071 w 46472"/>
                <a:gd name="connsiteY10" fmla="*/ 0 h 55038"/>
                <a:gd name="connsiteX11" fmla="*/ 19071 w 46472"/>
                <a:gd name="connsiteY11" fmla="*/ 1691 h 55038"/>
                <a:gd name="connsiteX12" fmla="*/ 14185 w 46472"/>
                <a:gd name="connsiteY12" fmla="*/ 2992 h 55038"/>
                <a:gd name="connsiteX13" fmla="*/ 12767 w 46472"/>
                <a:gd name="connsiteY13" fmla="*/ 8314 h 55038"/>
                <a:gd name="connsiteX14" fmla="*/ 12767 w 46472"/>
                <a:gd name="connsiteY14" fmla="*/ 35478 h 55038"/>
                <a:gd name="connsiteX15" fmla="*/ 18326 w 46472"/>
                <a:gd name="connsiteY15" fmla="*/ 50556 h 55038"/>
                <a:gd name="connsiteX16" fmla="*/ 23921 w 46472"/>
                <a:gd name="connsiteY16" fmla="*/ 51934 h 55038"/>
                <a:gd name="connsiteX17" fmla="*/ 33870 w 46472"/>
                <a:gd name="connsiteY17" fmla="*/ 47405 h 55038"/>
                <a:gd name="connsiteX18" fmla="*/ 36027 w 46472"/>
                <a:gd name="connsiteY18" fmla="*/ 35478 h 55038"/>
                <a:gd name="connsiteX19" fmla="*/ 36027 w 46472"/>
                <a:gd name="connsiteY19" fmla="*/ 8308 h 55038"/>
                <a:gd name="connsiteX20" fmla="*/ 34650 w 46472"/>
                <a:gd name="connsiteY20" fmla="*/ 3027 h 55038"/>
                <a:gd name="connsiteX21" fmla="*/ 29729 w 46472"/>
                <a:gd name="connsiteY21" fmla="*/ 1691 h 55038"/>
                <a:gd name="connsiteX22" fmla="*/ 29729 w 46472"/>
                <a:gd name="connsiteY22" fmla="*/ 0 h 55038"/>
                <a:gd name="connsiteX23" fmla="*/ 46472 w 46472"/>
                <a:gd name="connsiteY23" fmla="*/ 0 h 55038"/>
                <a:gd name="connsiteX24" fmla="*/ 46472 w 46472"/>
                <a:gd name="connsiteY24" fmla="*/ 1691 h 55038"/>
                <a:gd name="connsiteX25" fmla="*/ 40877 w 46472"/>
                <a:gd name="connsiteY25" fmla="*/ 3938 h 55038"/>
                <a:gd name="connsiteX26" fmla="*/ 40150 w 46472"/>
                <a:gd name="connsiteY26" fmla="*/ 8308 h 55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472" h="55038">
                  <a:moveTo>
                    <a:pt x="40150" y="8308"/>
                  </a:moveTo>
                  <a:lnTo>
                    <a:pt x="40150" y="35472"/>
                  </a:lnTo>
                  <a:cubicBezTo>
                    <a:pt x="40150" y="42036"/>
                    <a:pt x="39252" y="46720"/>
                    <a:pt x="37456" y="49527"/>
                  </a:cubicBezTo>
                  <a:cubicBezTo>
                    <a:pt x="35093" y="53205"/>
                    <a:pt x="30479" y="55042"/>
                    <a:pt x="23614" y="55038"/>
                  </a:cubicBezTo>
                  <a:cubicBezTo>
                    <a:pt x="14764" y="55038"/>
                    <a:pt x="9419" y="52060"/>
                    <a:pt x="7580" y="46104"/>
                  </a:cubicBezTo>
                  <a:cubicBezTo>
                    <a:pt x="6706" y="43317"/>
                    <a:pt x="6268" y="39769"/>
                    <a:pt x="6268" y="35460"/>
                  </a:cubicBezTo>
                  <a:lnTo>
                    <a:pt x="6268" y="8308"/>
                  </a:lnTo>
                  <a:cubicBezTo>
                    <a:pt x="6268" y="4760"/>
                    <a:pt x="5360" y="2698"/>
                    <a:pt x="3545" y="2123"/>
                  </a:cubicBezTo>
                  <a:cubicBezTo>
                    <a:pt x="2391" y="1806"/>
                    <a:pt x="1196" y="1660"/>
                    <a:pt x="0" y="1691"/>
                  </a:cubicBezTo>
                  <a:lnTo>
                    <a:pt x="0" y="0"/>
                  </a:lnTo>
                  <a:lnTo>
                    <a:pt x="19071" y="0"/>
                  </a:lnTo>
                  <a:lnTo>
                    <a:pt x="19071" y="1691"/>
                  </a:lnTo>
                  <a:cubicBezTo>
                    <a:pt x="16708" y="1691"/>
                    <a:pt x="15079" y="2125"/>
                    <a:pt x="14185" y="2992"/>
                  </a:cubicBezTo>
                  <a:cubicBezTo>
                    <a:pt x="13240" y="3907"/>
                    <a:pt x="12767" y="5681"/>
                    <a:pt x="12767" y="8314"/>
                  </a:cubicBezTo>
                  <a:lnTo>
                    <a:pt x="12767" y="35478"/>
                  </a:lnTo>
                  <a:cubicBezTo>
                    <a:pt x="12767" y="43303"/>
                    <a:pt x="14620" y="48329"/>
                    <a:pt x="18326" y="50556"/>
                  </a:cubicBezTo>
                  <a:cubicBezTo>
                    <a:pt x="20027" y="51528"/>
                    <a:pt x="21965" y="52006"/>
                    <a:pt x="23921" y="51934"/>
                  </a:cubicBezTo>
                  <a:cubicBezTo>
                    <a:pt x="28785" y="51934"/>
                    <a:pt x="32102" y="50424"/>
                    <a:pt x="33870" y="47405"/>
                  </a:cubicBezTo>
                  <a:cubicBezTo>
                    <a:pt x="35312" y="44941"/>
                    <a:pt x="36031" y="40965"/>
                    <a:pt x="36027" y="35478"/>
                  </a:cubicBezTo>
                  <a:lnTo>
                    <a:pt x="36027" y="8308"/>
                  </a:lnTo>
                  <a:cubicBezTo>
                    <a:pt x="36027" y="5682"/>
                    <a:pt x="35568" y="3922"/>
                    <a:pt x="34650" y="3027"/>
                  </a:cubicBezTo>
                  <a:cubicBezTo>
                    <a:pt x="33752" y="2141"/>
                    <a:pt x="32110" y="1691"/>
                    <a:pt x="29729" y="1691"/>
                  </a:cubicBezTo>
                  <a:lnTo>
                    <a:pt x="29729" y="0"/>
                  </a:lnTo>
                  <a:lnTo>
                    <a:pt x="46472" y="0"/>
                  </a:lnTo>
                  <a:lnTo>
                    <a:pt x="46472" y="1691"/>
                  </a:lnTo>
                  <a:cubicBezTo>
                    <a:pt x="43478" y="1691"/>
                    <a:pt x="41614" y="2440"/>
                    <a:pt x="40877" y="3938"/>
                  </a:cubicBezTo>
                  <a:cubicBezTo>
                    <a:pt x="40397" y="4884"/>
                    <a:pt x="40155" y="6341"/>
                    <a:pt x="40150" y="8308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3" name="Freeform 922">
              <a:extLst>
                <a:ext uri="{FF2B5EF4-FFF2-40B4-BE49-F238E27FC236}">
                  <a16:creationId xmlns:a16="http://schemas.microsoft.com/office/drawing/2014/main" id="{6F466F56-1070-7694-6431-B444B1E57A29}"/>
                </a:ext>
              </a:extLst>
            </p:cNvPr>
            <p:cNvSpPr/>
            <p:nvPr/>
          </p:nvSpPr>
          <p:spPr>
            <a:xfrm>
              <a:off x="10516267" y="4857250"/>
              <a:ext cx="36652" cy="38328"/>
            </a:xfrm>
            <a:custGeom>
              <a:avLst/>
              <a:gdLst>
                <a:gd name="connsiteX0" fmla="*/ 0 w 36652"/>
                <a:gd name="connsiteY0" fmla="*/ 38299 h 38328"/>
                <a:gd name="connsiteX1" fmla="*/ 0 w 36652"/>
                <a:gd name="connsiteY1" fmla="*/ 36921 h 38328"/>
                <a:gd name="connsiteX2" fmla="*/ 4212 w 36652"/>
                <a:gd name="connsiteY2" fmla="*/ 35579 h 38328"/>
                <a:gd name="connsiteX3" fmla="*/ 5488 w 36652"/>
                <a:gd name="connsiteY3" fmla="*/ 30895 h 38328"/>
                <a:gd name="connsiteX4" fmla="*/ 5488 w 36652"/>
                <a:gd name="connsiteY4" fmla="*/ 8609 h 38328"/>
                <a:gd name="connsiteX5" fmla="*/ 4006 w 36652"/>
                <a:gd name="connsiteY5" fmla="*/ 4518 h 38328"/>
                <a:gd name="connsiteX6" fmla="*/ 0 w 36652"/>
                <a:gd name="connsiteY6" fmla="*/ 3376 h 38328"/>
                <a:gd name="connsiteX7" fmla="*/ 0 w 36652"/>
                <a:gd name="connsiteY7" fmla="*/ 2005 h 38328"/>
                <a:gd name="connsiteX8" fmla="*/ 11154 w 36652"/>
                <a:gd name="connsiteY8" fmla="*/ 0 h 38328"/>
                <a:gd name="connsiteX9" fmla="*/ 11154 w 36652"/>
                <a:gd name="connsiteY9" fmla="*/ 10821 h 38328"/>
                <a:gd name="connsiteX10" fmla="*/ 11296 w 36652"/>
                <a:gd name="connsiteY10" fmla="*/ 10821 h 38328"/>
                <a:gd name="connsiteX11" fmla="*/ 22769 w 36652"/>
                <a:gd name="connsiteY11" fmla="*/ 0 h 38328"/>
                <a:gd name="connsiteX12" fmla="*/ 29859 w 36652"/>
                <a:gd name="connsiteY12" fmla="*/ 3382 h 38328"/>
                <a:gd name="connsiteX13" fmla="*/ 31129 w 36652"/>
                <a:gd name="connsiteY13" fmla="*/ 12358 h 38328"/>
                <a:gd name="connsiteX14" fmla="*/ 31129 w 36652"/>
                <a:gd name="connsiteY14" fmla="*/ 30901 h 38328"/>
                <a:gd name="connsiteX15" fmla="*/ 33752 w 36652"/>
                <a:gd name="connsiteY15" fmla="*/ 36495 h 38328"/>
                <a:gd name="connsiteX16" fmla="*/ 36653 w 36652"/>
                <a:gd name="connsiteY16" fmla="*/ 36927 h 38328"/>
                <a:gd name="connsiteX17" fmla="*/ 36653 w 36652"/>
                <a:gd name="connsiteY17" fmla="*/ 38305 h 38328"/>
                <a:gd name="connsiteX18" fmla="*/ 20004 w 36652"/>
                <a:gd name="connsiteY18" fmla="*/ 38305 h 38328"/>
                <a:gd name="connsiteX19" fmla="*/ 20004 w 36652"/>
                <a:gd name="connsiteY19" fmla="*/ 36927 h 38328"/>
                <a:gd name="connsiteX20" fmla="*/ 24252 w 36652"/>
                <a:gd name="connsiteY20" fmla="*/ 35585 h 38328"/>
                <a:gd name="connsiteX21" fmla="*/ 25528 w 36652"/>
                <a:gd name="connsiteY21" fmla="*/ 30901 h 38328"/>
                <a:gd name="connsiteX22" fmla="*/ 25528 w 36652"/>
                <a:gd name="connsiteY22" fmla="*/ 14126 h 38328"/>
                <a:gd name="connsiteX23" fmla="*/ 25174 w 36652"/>
                <a:gd name="connsiteY23" fmla="*/ 7232 h 38328"/>
                <a:gd name="connsiteX24" fmla="*/ 20642 w 36652"/>
                <a:gd name="connsiteY24" fmla="*/ 3968 h 38328"/>
                <a:gd name="connsiteX25" fmla="*/ 15721 w 36652"/>
                <a:gd name="connsiteY25" fmla="*/ 7356 h 38328"/>
                <a:gd name="connsiteX26" fmla="*/ 12637 w 36652"/>
                <a:gd name="connsiteY26" fmla="*/ 13103 h 38328"/>
                <a:gd name="connsiteX27" fmla="*/ 11154 w 36652"/>
                <a:gd name="connsiteY27" fmla="*/ 20926 h 38328"/>
                <a:gd name="connsiteX28" fmla="*/ 11154 w 36652"/>
                <a:gd name="connsiteY28" fmla="*/ 30925 h 38328"/>
                <a:gd name="connsiteX29" fmla="*/ 13771 w 36652"/>
                <a:gd name="connsiteY29" fmla="*/ 36519 h 38328"/>
                <a:gd name="connsiteX30" fmla="*/ 16678 w 36652"/>
                <a:gd name="connsiteY30" fmla="*/ 36950 h 38328"/>
                <a:gd name="connsiteX31" fmla="*/ 16678 w 36652"/>
                <a:gd name="connsiteY31" fmla="*/ 38328 h 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652" h="38328">
                  <a:moveTo>
                    <a:pt x="0" y="38299"/>
                  </a:moveTo>
                  <a:lnTo>
                    <a:pt x="0" y="36921"/>
                  </a:lnTo>
                  <a:cubicBezTo>
                    <a:pt x="1969" y="36921"/>
                    <a:pt x="3373" y="36473"/>
                    <a:pt x="4212" y="35579"/>
                  </a:cubicBezTo>
                  <a:cubicBezTo>
                    <a:pt x="5051" y="34684"/>
                    <a:pt x="5477" y="33123"/>
                    <a:pt x="5488" y="30895"/>
                  </a:cubicBezTo>
                  <a:lnTo>
                    <a:pt x="5488" y="8609"/>
                  </a:lnTo>
                  <a:cubicBezTo>
                    <a:pt x="5488" y="6670"/>
                    <a:pt x="4992" y="5310"/>
                    <a:pt x="4006" y="4518"/>
                  </a:cubicBezTo>
                  <a:cubicBezTo>
                    <a:pt x="3218" y="3914"/>
                    <a:pt x="1883" y="3534"/>
                    <a:pt x="0" y="3376"/>
                  </a:cubicBezTo>
                  <a:lnTo>
                    <a:pt x="0" y="2005"/>
                  </a:lnTo>
                  <a:lnTo>
                    <a:pt x="11154" y="0"/>
                  </a:lnTo>
                  <a:lnTo>
                    <a:pt x="11154" y="10821"/>
                  </a:lnTo>
                  <a:lnTo>
                    <a:pt x="11296" y="10821"/>
                  </a:lnTo>
                  <a:cubicBezTo>
                    <a:pt x="13797" y="3607"/>
                    <a:pt x="17622" y="0"/>
                    <a:pt x="22769" y="0"/>
                  </a:cubicBezTo>
                  <a:cubicBezTo>
                    <a:pt x="26314" y="0"/>
                    <a:pt x="28677" y="1128"/>
                    <a:pt x="29859" y="3382"/>
                  </a:cubicBezTo>
                  <a:cubicBezTo>
                    <a:pt x="30710" y="5010"/>
                    <a:pt x="31133" y="8002"/>
                    <a:pt x="31129" y="12358"/>
                  </a:cubicBezTo>
                  <a:lnTo>
                    <a:pt x="31129" y="30901"/>
                  </a:lnTo>
                  <a:cubicBezTo>
                    <a:pt x="31129" y="34000"/>
                    <a:pt x="32003" y="35864"/>
                    <a:pt x="33752" y="36495"/>
                  </a:cubicBezTo>
                  <a:cubicBezTo>
                    <a:pt x="34687" y="36806"/>
                    <a:pt x="35668" y="36952"/>
                    <a:pt x="36653" y="36927"/>
                  </a:cubicBezTo>
                  <a:lnTo>
                    <a:pt x="36653" y="38305"/>
                  </a:lnTo>
                  <a:lnTo>
                    <a:pt x="20004" y="38305"/>
                  </a:lnTo>
                  <a:lnTo>
                    <a:pt x="20004" y="36927"/>
                  </a:lnTo>
                  <a:cubicBezTo>
                    <a:pt x="22013" y="36927"/>
                    <a:pt x="23425" y="36477"/>
                    <a:pt x="24252" y="35585"/>
                  </a:cubicBezTo>
                  <a:cubicBezTo>
                    <a:pt x="25079" y="34692"/>
                    <a:pt x="25528" y="33131"/>
                    <a:pt x="25528" y="30901"/>
                  </a:cubicBezTo>
                  <a:lnTo>
                    <a:pt x="25528" y="14126"/>
                  </a:lnTo>
                  <a:cubicBezTo>
                    <a:pt x="25528" y="10397"/>
                    <a:pt x="25410" y="8099"/>
                    <a:pt x="25174" y="7232"/>
                  </a:cubicBezTo>
                  <a:cubicBezTo>
                    <a:pt x="24583" y="5056"/>
                    <a:pt x="23072" y="3968"/>
                    <a:pt x="20642" y="3968"/>
                  </a:cubicBezTo>
                  <a:cubicBezTo>
                    <a:pt x="19035" y="3968"/>
                    <a:pt x="17395" y="5097"/>
                    <a:pt x="15721" y="7356"/>
                  </a:cubicBezTo>
                  <a:cubicBezTo>
                    <a:pt x="14426" y="9116"/>
                    <a:pt x="13388" y="11051"/>
                    <a:pt x="12637" y="13103"/>
                  </a:cubicBezTo>
                  <a:cubicBezTo>
                    <a:pt x="11671" y="15599"/>
                    <a:pt x="11169" y="18250"/>
                    <a:pt x="11154" y="20926"/>
                  </a:cubicBezTo>
                  <a:lnTo>
                    <a:pt x="11154" y="30925"/>
                  </a:lnTo>
                  <a:cubicBezTo>
                    <a:pt x="11154" y="34023"/>
                    <a:pt x="12027" y="35888"/>
                    <a:pt x="13771" y="36519"/>
                  </a:cubicBezTo>
                  <a:cubicBezTo>
                    <a:pt x="14708" y="36829"/>
                    <a:pt x="15692" y="36975"/>
                    <a:pt x="16678" y="36950"/>
                  </a:cubicBezTo>
                  <a:lnTo>
                    <a:pt x="16678" y="38328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4" name="Freeform 923">
              <a:extLst>
                <a:ext uri="{FF2B5EF4-FFF2-40B4-BE49-F238E27FC236}">
                  <a16:creationId xmlns:a16="http://schemas.microsoft.com/office/drawing/2014/main" id="{6B549C3F-BD8F-E6E3-E7F5-8E3A2F214A20}"/>
                </a:ext>
              </a:extLst>
            </p:cNvPr>
            <p:cNvSpPr/>
            <p:nvPr/>
          </p:nvSpPr>
          <p:spPr>
            <a:xfrm>
              <a:off x="10556447" y="4840468"/>
              <a:ext cx="16678" cy="55086"/>
            </a:xfrm>
            <a:custGeom>
              <a:avLst/>
              <a:gdLst>
                <a:gd name="connsiteX0" fmla="*/ 0 w 16678"/>
                <a:gd name="connsiteY0" fmla="*/ 55080 h 55086"/>
                <a:gd name="connsiteX1" fmla="*/ 0 w 16678"/>
                <a:gd name="connsiteY1" fmla="*/ 53703 h 55086"/>
                <a:gd name="connsiteX2" fmla="*/ 4212 w 16678"/>
                <a:gd name="connsiteY2" fmla="*/ 52360 h 55086"/>
                <a:gd name="connsiteX3" fmla="*/ 5488 w 16678"/>
                <a:gd name="connsiteY3" fmla="*/ 47677 h 55086"/>
                <a:gd name="connsiteX4" fmla="*/ 5488 w 16678"/>
                <a:gd name="connsiteY4" fmla="*/ 25391 h 55086"/>
                <a:gd name="connsiteX5" fmla="*/ 4006 w 16678"/>
                <a:gd name="connsiteY5" fmla="*/ 21299 h 55086"/>
                <a:gd name="connsiteX6" fmla="*/ 0 w 16678"/>
                <a:gd name="connsiteY6" fmla="*/ 20158 h 55086"/>
                <a:gd name="connsiteX7" fmla="*/ 0 w 16678"/>
                <a:gd name="connsiteY7" fmla="*/ 18786 h 55086"/>
                <a:gd name="connsiteX8" fmla="*/ 11154 w 16678"/>
                <a:gd name="connsiteY8" fmla="*/ 16782 h 55086"/>
                <a:gd name="connsiteX9" fmla="*/ 11154 w 16678"/>
                <a:gd name="connsiteY9" fmla="*/ 47683 h 55086"/>
                <a:gd name="connsiteX10" fmla="*/ 13771 w 16678"/>
                <a:gd name="connsiteY10" fmla="*/ 53277 h 55086"/>
                <a:gd name="connsiteX11" fmla="*/ 16678 w 16678"/>
                <a:gd name="connsiteY11" fmla="*/ 53709 h 55086"/>
                <a:gd name="connsiteX12" fmla="*/ 16678 w 16678"/>
                <a:gd name="connsiteY12" fmla="*/ 55086 h 55086"/>
                <a:gd name="connsiteX13" fmla="*/ 8112 w 16678"/>
                <a:gd name="connsiteY13" fmla="*/ 9290 h 55086"/>
                <a:gd name="connsiteX14" fmla="*/ 5158 w 16678"/>
                <a:gd name="connsiteY14" fmla="*/ 7954 h 55086"/>
                <a:gd name="connsiteX15" fmla="*/ 3976 w 16678"/>
                <a:gd name="connsiteY15" fmla="*/ 4684 h 55086"/>
                <a:gd name="connsiteX16" fmla="*/ 5158 w 16678"/>
                <a:gd name="connsiteY16" fmla="*/ 1378 h 55086"/>
                <a:gd name="connsiteX17" fmla="*/ 8112 w 16678"/>
                <a:gd name="connsiteY17" fmla="*/ 1 h 55086"/>
                <a:gd name="connsiteX18" fmla="*/ 11066 w 16678"/>
                <a:gd name="connsiteY18" fmla="*/ 1378 h 55086"/>
                <a:gd name="connsiteX19" fmla="*/ 12247 w 16678"/>
                <a:gd name="connsiteY19" fmla="*/ 4684 h 55086"/>
                <a:gd name="connsiteX20" fmla="*/ 11066 w 16678"/>
                <a:gd name="connsiteY20" fmla="*/ 7954 h 55086"/>
                <a:gd name="connsiteX21" fmla="*/ 8112 w 16678"/>
                <a:gd name="connsiteY21" fmla="*/ 9290 h 5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78" h="55086">
                  <a:moveTo>
                    <a:pt x="0" y="55080"/>
                  </a:moveTo>
                  <a:lnTo>
                    <a:pt x="0" y="53703"/>
                  </a:lnTo>
                  <a:cubicBezTo>
                    <a:pt x="1969" y="53703"/>
                    <a:pt x="3373" y="53255"/>
                    <a:pt x="4212" y="52360"/>
                  </a:cubicBezTo>
                  <a:cubicBezTo>
                    <a:pt x="5051" y="51466"/>
                    <a:pt x="5477" y="49905"/>
                    <a:pt x="5488" y="47677"/>
                  </a:cubicBezTo>
                  <a:lnTo>
                    <a:pt x="5488" y="25391"/>
                  </a:lnTo>
                  <a:cubicBezTo>
                    <a:pt x="5488" y="23420"/>
                    <a:pt x="4994" y="22056"/>
                    <a:pt x="4006" y="21299"/>
                  </a:cubicBezTo>
                  <a:cubicBezTo>
                    <a:pt x="3249" y="20696"/>
                    <a:pt x="1914" y="20316"/>
                    <a:pt x="0" y="20158"/>
                  </a:cubicBezTo>
                  <a:lnTo>
                    <a:pt x="0" y="18786"/>
                  </a:lnTo>
                  <a:lnTo>
                    <a:pt x="11154" y="16782"/>
                  </a:lnTo>
                  <a:lnTo>
                    <a:pt x="11154" y="47683"/>
                  </a:lnTo>
                  <a:cubicBezTo>
                    <a:pt x="11154" y="50782"/>
                    <a:pt x="12027" y="52646"/>
                    <a:pt x="13771" y="53277"/>
                  </a:cubicBezTo>
                  <a:cubicBezTo>
                    <a:pt x="14708" y="53587"/>
                    <a:pt x="15692" y="53733"/>
                    <a:pt x="16678" y="53709"/>
                  </a:cubicBezTo>
                  <a:lnTo>
                    <a:pt x="16678" y="55086"/>
                  </a:lnTo>
                  <a:close/>
                  <a:moveTo>
                    <a:pt x="8112" y="9290"/>
                  </a:moveTo>
                  <a:cubicBezTo>
                    <a:pt x="6977" y="9307"/>
                    <a:pt x="5894" y="8817"/>
                    <a:pt x="5158" y="7954"/>
                  </a:cubicBezTo>
                  <a:cubicBezTo>
                    <a:pt x="4363" y="7053"/>
                    <a:pt x="3941" y="5884"/>
                    <a:pt x="3976" y="4684"/>
                  </a:cubicBezTo>
                  <a:cubicBezTo>
                    <a:pt x="3943" y="3473"/>
                    <a:pt x="4365" y="2294"/>
                    <a:pt x="5158" y="1378"/>
                  </a:cubicBezTo>
                  <a:cubicBezTo>
                    <a:pt x="5887" y="500"/>
                    <a:pt x="6971" y="-6"/>
                    <a:pt x="8112" y="1"/>
                  </a:cubicBezTo>
                  <a:cubicBezTo>
                    <a:pt x="9256" y="-22"/>
                    <a:pt x="10347" y="487"/>
                    <a:pt x="11066" y="1378"/>
                  </a:cubicBezTo>
                  <a:cubicBezTo>
                    <a:pt x="11869" y="2288"/>
                    <a:pt x="12292" y="3471"/>
                    <a:pt x="12247" y="4684"/>
                  </a:cubicBezTo>
                  <a:cubicBezTo>
                    <a:pt x="12283" y="5884"/>
                    <a:pt x="11860" y="7053"/>
                    <a:pt x="11066" y="7954"/>
                  </a:cubicBezTo>
                  <a:cubicBezTo>
                    <a:pt x="10329" y="8818"/>
                    <a:pt x="9246" y="9308"/>
                    <a:pt x="8112" y="9290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5" name="Freeform 924">
              <a:extLst>
                <a:ext uri="{FF2B5EF4-FFF2-40B4-BE49-F238E27FC236}">
                  <a16:creationId xmlns:a16="http://schemas.microsoft.com/office/drawing/2014/main" id="{E6A4EDA3-D838-342B-6970-21FD050F8FF8}"/>
                </a:ext>
              </a:extLst>
            </p:cNvPr>
            <p:cNvSpPr/>
            <p:nvPr/>
          </p:nvSpPr>
          <p:spPr>
            <a:xfrm>
              <a:off x="10571193" y="4858072"/>
              <a:ext cx="39287" cy="38263"/>
            </a:xfrm>
            <a:custGeom>
              <a:avLst/>
              <a:gdLst>
                <a:gd name="connsiteX0" fmla="*/ 18592 w 39287"/>
                <a:gd name="connsiteY0" fmla="*/ 38263 h 38263"/>
                <a:gd name="connsiteX1" fmla="*/ 7474 w 39287"/>
                <a:gd name="connsiteY1" fmla="*/ 8870 h 38263"/>
                <a:gd name="connsiteX2" fmla="*/ 3474 w 39287"/>
                <a:gd name="connsiteY2" fmla="*/ 2413 h 38263"/>
                <a:gd name="connsiteX3" fmla="*/ 0 w 39287"/>
                <a:gd name="connsiteY3" fmla="*/ 1472 h 38263"/>
                <a:gd name="connsiteX4" fmla="*/ 0 w 39287"/>
                <a:gd name="connsiteY4" fmla="*/ 0 h 38263"/>
                <a:gd name="connsiteX5" fmla="*/ 15331 w 39287"/>
                <a:gd name="connsiteY5" fmla="*/ 0 h 38263"/>
                <a:gd name="connsiteX6" fmla="*/ 15331 w 39287"/>
                <a:gd name="connsiteY6" fmla="*/ 1460 h 38263"/>
                <a:gd name="connsiteX7" fmla="*/ 12111 w 39287"/>
                <a:gd name="connsiteY7" fmla="*/ 3388 h 38263"/>
                <a:gd name="connsiteX8" fmla="*/ 13068 w 39287"/>
                <a:gd name="connsiteY8" fmla="*/ 7403 h 38263"/>
                <a:gd name="connsiteX9" fmla="*/ 21340 w 39287"/>
                <a:gd name="connsiteY9" fmla="*/ 29648 h 38263"/>
                <a:gd name="connsiteX10" fmla="*/ 28630 w 39287"/>
                <a:gd name="connsiteY10" fmla="*/ 7640 h 38263"/>
                <a:gd name="connsiteX11" fmla="*/ 29445 w 39287"/>
                <a:gd name="connsiteY11" fmla="*/ 4175 h 38263"/>
                <a:gd name="connsiteX12" fmla="*/ 26190 w 39287"/>
                <a:gd name="connsiteY12" fmla="*/ 1460 h 38263"/>
                <a:gd name="connsiteX13" fmla="*/ 26190 w 39287"/>
                <a:gd name="connsiteY13" fmla="*/ 0 h 38263"/>
                <a:gd name="connsiteX14" fmla="*/ 39288 w 39287"/>
                <a:gd name="connsiteY14" fmla="*/ 0 h 38263"/>
                <a:gd name="connsiteX15" fmla="*/ 39288 w 39287"/>
                <a:gd name="connsiteY15" fmla="*/ 1460 h 38263"/>
                <a:gd name="connsiteX16" fmla="*/ 34562 w 39287"/>
                <a:gd name="connsiteY16" fmla="*/ 3424 h 38263"/>
                <a:gd name="connsiteX17" fmla="*/ 32198 w 39287"/>
                <a:gd name="connsiteY17" fmla="*/ 8621 h 38263"/>
                <a:gd name="connsiteX18" fmla="*/ 22013 w 39287"/>
                <a:gd name="connsiteY18" fmla="*/ 38263 h 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287" h="38263">
                  <a:moveTo>
                    <a:pt x="18592" y="38263"/>
                  </a:moveTo>
                  <a:lnTo>
                    <a:pt x="7474" y="8870"/>
                  </a:lnTo>
                  <a:cubicBezTo>
                    <a:pt x="6197" y="5511"/>
                    <a:pt x="4864" y="3359"/>
                    <a:pt x="3474" y="2413"/>
                  </a:cubicBezTo>
                  <a:cubicBezTo>
                    <a:pt x="2429" y="1774"/>
                    <a:pt x="1224" y="1448"/>
                    <a:pt x="0" y="1472"/>
                  </a:cubicBezTo>
                  <a:lnTo>
                    <a:pt x="0" y="0"/>
                  </a:lnTo>
                  <a:lnTo>
                    <a:pt x="15331" y="0"/>
                  </a:lnTo>
                  <a:lnTo>
                    <a:pt x="15331" y="1460"/>
                  </a:lnTo>
                  <a:cubicBezTo>
                    <a:pt x="13181" y="1460"/>
                    <a:pt x="12111" y="2099"/>
                    <a:pt x="12111" y="3388"/>
                  </a:cubicBezTo>
                  <a:cubicBezTo>
                    <a:pt x="12203" y="4771"/>
                    <a:pt x="12527" y="6128"/>
                    <a:pt x="13068" y="7403"/>
                  </a:cubicBezTo>
                  <a:lnTo>
                    <a:pt x="21340" y="29648"/>
                  </a:lnTo>
                  <a:lnTo>
                    <a:pt x="28630" y="7640"/>
                  </a:lnTo>
                  <a:cubicBezTo>
                    <a:pt x="29060" y="6528"/>
                    <a:pt x="29335" y="5362"/>
                    <a:pt x="29445" y="4175"/>
                  </a:cubicBezTo>
                  <a:cubicBezTo>
                    <a:pt x="29445" y="2519"/>
                    <a:pt x="28360" y="1614"/>
                    <a:pt x="26190" y="1460"/>
                  </a:cubicBezTo>
                  <a:lnTo>
                    <a:pt x="26190" y="0"/>
                  </a:lnTo>
                  <a:lnTo>
                    <a:pt x="39288" y="0"/>
                  </a:lnTo>
                  <a:lnTo>
                    <a:pt x="39288" y="1460"/>
                  </a:lnTo>
                  <a:cubicBezTo>
                    <a:pt x="37098" y="1614"/>
                    <a:pt x="35523" y="2269"/>
                    <a:pt x="34562" y="3424"/>
                  </a:cubicBezTo>
                  <a:cubicBezTo>
                    <a:pt x="33924" y="4188"/>
                    <a:pt x="33136" y="5921"/>
                    <a:pt x="32198" y="8621"/>
                  </a:cubicBezTo>
                  <a:lnTo>
                    <a:pt x="22013" y="38263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F2649170-C3E9-2D62-0A49-A6A1B93B25E8}"/>
                </a:ext>
              </a:extLst>
            </p:cNvPr>
            <p:cNvSpPr/>
            <p:nvPr/>
          </p:nvSpPr>
          <p:spPr>
            <a:xfrm>
              <a:off x="10607899" y="4857244"/>
              <a:ext cx="27120" cy="39099"/>
            </a:xfrm>
            <a:custGeom>
              <a:avLst/>
              <a:gdLst>
                <a:gd name="connsiteX0" fmla="*/ 26196 w 27120"/>
                <a:gd name="connsiteY0" fmla="*/ 35076 h 39099"/>
                <a:gd name="connsiteX1" fmla="*/ 26196 w 27120"/>
                <a:gd name="connsiteY1" fmla="*/ 37672 h 39099"/>
                <a:gd name="connsiteX2" fmla="*/ 17558 w 27120"/>
                <a:gd name="connsiteY2" fmla="*/ 39091 h 39099"/>
                <a:gd name="connsiteX3" fmla="*/ 2050 w 27120"/>
                <a:gd name="connsiteY3" fmla="*/ 29837 h 39099"/>
                <a:gd name="connsiteX4" fmla="*/ 0 w 27120"/>
                <a:gd name="connsiteY4" fmla="*/ 18537 h 39099"/>
                <a:gd name="connsiteX5" fmla="*/ 14723 w 27120"/>
                <a:gd name="connsiteY5" fmla="*/ 0 h 39099"/>
                <a:gd name="connsiteX6" fmla="*/ 25452 w 27120"/>
                <a:gd name="connsiteY6" fmla="*/ 5978 h 39099"/>
                <a:gd name="connsiteX7" fmla="*/ 27112 w 27120"/>
                <a:gd name="connsiteY7" fmla="*/ 13541 h 39099"/>
                <a:gd name="connsiteX8" fmla="*/ 27112 w 27120"/>
                <a:gd name="connsiteY8" fmla="*/ 15315 h 39099"/>
                <a:gd name="connsiteX9" fmla="*/ 6014 w 27120"/>
                <a:gd name="connsiteY9" fmla="*/ 15315 h 39099"/>
                <a:gd name="connsiteX10" fmla="*/ 9730 w 27120"/>
                <a:gd name="connsiteY10" fmla="*/ 29606 h 39099"/>
                <a:gd name="connsiteX11" fmla="*/ 21097 w 27120"/>
                <a:gd name="connsiteY11" fmla="*/ 36146 h 39099"/>
                <a:gd name="connsiteX12" fmla="*/ 26196 w 27120"/>
                <a:gd name="connsiteY12" fmla="*/ 35076 h 39099"/>
                <a:gd name="connsiteX13" fmla="*/ 6014 w 27120"/>
                <a:gd name="connsiteY13" fmla="*/ 12654 h 39099"/>
                <a:gd name="connsiteX14" fmla="*/ 20672 w 27120"/>
                <a:gd name="connsiteY14" fmla="*/ 12654 h 39099"/>
                <a:gd name="connsiteX15" fmla="*/ 17913 w 27120"/>
                <a:gd name="connsiteY15" fmla="*/ 4192 h 39099"/>
                <a:gd name="connsiteX16" fmla="*/ 13777 w 27120"/>
                <a:gd name="connsiteY16" fmla="*/ 2738 h 39099"/>
                <a:gd name="connsiteX17" fmla="*/ 6906 w 27120"/>
                <a:gd name="connsiteY17" fmla="*/ 8521 h 39099"/>
                <a:gd name="connsiteX18" fmla="*/ 6014 w 27120"/>
                <a:gd name="connsiteY18" fmla="*/ 12654 h 3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120" h="39099">
                  <a:moveTo>
                    <a:pt x="26196" y="35076"/>
                  </a:moveTo>
                  <a:lnTo>
                    <a:pt x="26196" y="37672"/>
                  </a:lnTo>
                  <a:cubicBezTo>
                    <a:pt x="23432" y="38687"/>
                    <a:pt x="20501" y="39168"/>
                    <a:pt x="17558" y="39091"/>
                  </a:cubicBezTo>
                  <a:cubicBezTo>
                    <a:pt x="9906" y="39091"/>
                    <a:pt x="4736" y="36006"/>
                    <a:pt x="2050" y="29837"/>
                  </a:cubicBezTo>
                  <a:cubicBezTo>
                    <a:pt x="679" y="26739"/>
                    <a:pt x="-4" y="22972"/>
                    <a:pt x="0" y="18537"/>
                  </a:cubicBezTo>
                  <a:cubicBezTo>
                    <a:pt x="0" y="6179"/>
                    <a:pt x="4908" y="0"/>
                    <a:pt x="14723" y="0"/>
                  </a:cubicBezTo>
                  <a:cubicBezTo>
                    <a:pt x="19678" y="0"/>
                    <a:pt x="23254" y="1993"/>
                    <a:pt x="25452" y="5978"/>
                  </a:cubicBezTo>
                  <a:cubicBezTo>
                    <a:pt x="26627" y="8321"/>
                    <a:pt x="27198" y="10921"/>
                    <a:pt x="27112" y="13541"/>
                  </a:cubicBezTo>
                  <a:lnTo>
                    <a:pt x="27112" y="15315"/>
                  </a:lnTo>
                  <a:lnTo>
                    <a:pt x="6014" y="15315"/>
                  </a:lnTo>
                  <a:cubicBezTo>
                    <a:pt x="6014" y="20960"/>
                    <a:pt x="7253" y="25723"/>
                    <a:pt x="9730" y="29606"/>
                  </a:cubicBezTo>
                  <a:cubicBezTo>
                    <a:pt x="12488" y="33963"/>
                    <a:pt x="16276" y="36142"/>
                    <a:pt x="21097" y="36146"/>
                  </a:cubicBezTo>
                  <a:cubicBezTo>
                    <a:pt x="22860" y="36229"/>
                    <a:pt x="24615" y="35861"/>
                    <a:pt x="26196" y="35076"/>
                  </a:cubicBezTo>
                  <a:close/>
                  <a:moveTo>
                    <a:pt x="6014" y="12654"/>
                  </a:moveTo>
                  <a:lnTo>
                    <a:pt x="20672" y="12654"/>
                  </a:lnTo>
                  <a:cubicBezTo>
                    <a:pt x="20672" y="8775"/>
                    <a:pt x="19752" y="5954"/>
                    <a:pt x="17913" y="4192"/>
                  </a:cubicBezTo>
                  <a:cubicBezTo>
                    <a:pt x="16776" y="3188"/>
                    <a:pt x="15292" y="2666"/>
                    <a:pt x="13777" y="2738"/>
                  </a:cubicBezTo>
                  <a:cubicBezTo>
                    <a:pt x="10587" y="2738"/>
                    <a:pt x="8297" y="4665"/>
                    <a:pt x="6906" y="8521"/>
                  </a:cubicBezTo>
                  <a:cubicBezTo>
                    <a:pt x="6372" y="9836"/>
                    <a:pt x="6070" y="11235"/>
                    <a:pt x="6014" y="12654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30210B1A-342E-E78B-A8C4-650AB767323A}"/>
                </a:ext>
              </a:extLst>
            </p:cNvPr>
            <p:cNvSpPr/>
            <p:nvPr/>
          </p:nvSpPr>
          <p:spPr>
            <a:xfrm>
              <a:off x="10638325" y="4857250"/>
              <a:ext cx="24395" cy="38310"/>
            </a:xfrm>
            <a:custGeom>
              <a:avLst/>
              <a:gdLst>
                <a:gd name="connsiteX0" fmla="*/ 0 w 24395"/>
                <a:gd name="connsiteY0" fmla="*/ 38299 h 38310"/>
                <a:gd name="connsiteX1" fmla="*/ 0 w 24395"/>
                <a:gd name="connsiteY1" fmla="*/ 36921 h 38310"/>
                <a:gd name="connsiteX2" fmla="*/ 4248 w 24395"/>
                <a:gd name="connsiteY2" fmla="*/ 35579 h 38310"/>
                <a:gd name="connsiteX3" fmla="*/ 5524 w 24395"/>
                <a:gd name="connsiteY3" fmla="*/ 30896 h 38310"/>
                <a:gd name="connsiteX4" fmla="*/ 5524 w 24395"/>
                <a:gd name="connsiteY4" fmla="*/ 8610 h 38310"/>
                <a:gd name="connsiteX5" fmla="*/ 4035 w 24395"/>
                <a:gd name="connsiteY5" fmla="*/ 4471 h 38310"/>
                <a:gd name="connsiteX6" fmla="*/ 0 w 24395"/>
                <a:gd name="connsiteY6" fmla="*/ 3371 h 38310"/>
                <a:gd name="connsiteX7" fmla="*/ 0 w 24395"/>
                <a:gd name="connsiteY7" fmla="*/ 2005 h 38310"/>
                <a:gd name="connsiteX8" fmla="*/ 11184 w 24395"/>
                <a:gd name="connsiteY8" fmla="*/ 0 h 38310"/>
                <a:gd name="connsiteX9" fmla="*/ 11184 w 24395"/>
                <a:gd name="connsiteY9" fmla="*/ 8698 h 38310"/>
                <a:gd name="connsiteX10" fmla="*/ 11326 w 24395"/>
                <a:gd name="connsiteY10" fmla="*/ 8698 h 38310"/>
                <a:gd name="connsiteX11" fmla="*/ 20743 w 24395"/>
                <a:gd name="connsiteY11" fmla="*/ 0 h 38310"/>
                <a:gd name="connsiteX12" fmla="*/ 23295 w 24395"/>
                <a:gd name="connsiteY12" fmla="*/ 1059 h 38310"/>
                <a:gd name="connsiteX13" fmla="*/ 24394 w 24395"/>
                <a:gd name="connsiteY13" fmla="*/ 3779 h 38310"/>
                <a:gd name="connsiteX14" fmla="*/ 20885 w 24395"/>
                <a:gd name="connsiteY14" fmla="*/ 7593 h 38310"/>
                <a:gd name="connsiteX15" fmla="*/ 18409 w 24395"/>
                <a:gd name="connsiteY15" fmla="*/ 6652 h 38310"/>
                <a:gd name="connsiteX16" fmla="*/ 16779 w 24395"/>
                <a:gd name="connsiteY16" fmla="*/ 5665 h 38310"/>
                <a:gd name="connsiteX17" fmla="*/ 13417 w 24395"/>
                <a:gd name="connsiteY17" fmla="*/ 8621 h 38310"/>
                <a:gd name="connsiteX18" fmla="*/ 11184 w 24395"/>
                <a:gd name="connsiteY18" fmla="*/ 18626 h 38310"/>
                <a:gd name="connsiteX19" fmla="*/ 11184 w 24395"/>
                <a:gd name="connsiteY19" fmla="*/ 30908 h 38310"/>
                <a:gd name="connsiteX20" fmla="*/ 13807 w 24395"/>
                <a:gd name="connsiteY20" fmla="*/ 36501 h 38310"/>
                <a:gd name="connsiteX21" fmla="*/ 16708 w 24395"/>
                <a:gd name="connsiteY21" fmla="*/ 36933 h 38310"/>
                <a:gd name="connsiteX22" fmla="*/ 16708 w 24395"/>
                <a:gd name="connsiteY22" fmla="*/ 38311 h 38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395" h="38310">
                  <a:moveTo>
                    <a:pt x="0" y="38299"/>
                  </a:moveTo>
                  <a:lnTo>
                    <a:pt x="0" y="36921"/>
                  </a:lnTo>
                  <a:cubicBezTo>
                    <a:pt x="2001" y="36921"/>
                    <a:pt x="3417" y="36474"/>
                    <a:pt x="4248" y="35579"/>
                  </a:cubicBezTo>
                  <a:cubicBezTo>
                    <a:pt x="5079" y="34684"/>
                    <a:pt x="5504" y="33123"/>
                    <a:pt x="5524" y="30896"/>
                  </a:cubicBezTo>
                  <a:lnTo>
                    <a:pt x="5524" y="8610"/>
                  </a:lnTo>
                  <a:cubicBezTo>
                    <a:pt x="5524" y="6639"/>
                    <a:pt x="5028" y="5259"/>
                    <a:pt x="4035" y="4471"/>
                  </a:cubicBezTo>
                  <a:cubicBezTo>
                    <a:pt x="3255" y="3879"/>
                    <a:pt x="1914" y="3530"/>
                    <a:pt x="0" y="3371"/>
                  </a:cubicBezTo>
                  <a:lnTo>
                    <a:pt x="0" y="2005"/>
                  </a:lnTo>
                  <a:lnTo>
                    <a:pt x="11184" y="0"/>
                  </a:lnTo>
                  <a:lnTo>
                    <a:pt x="11184" y="8698"/>
                  </a:lnTo>
                  <a:lnTo>
                    <a:pt x="11326" y="8698"/>
                  </a:lnTo>
                  <a:cubicBezTo>
                    <a:pt x="13295" y="2899"/>
                    <a:pt x="16434" y="0"/>
                    <a:pt x="20743" y="0"/>
                  </a:cubicBezTo>
                  <a:cubicBezTo>
                    <a:pt x="21703" y="-12"/>
                    <a:pt x="22626" y="370"/>
                    <a:pt x="23295" y="1059"/>
                  </a:cubicBezTo>
                  <a:cubicBezTo>
                    <a:pt x="24026" y="1771"/>
                    <a:pt x="24425" y="2758"/>
                    <a:pt x="24394" y="3779"/>
                  </a:cubicBezTo>
                  <a:cubicBezTo>
                    <a:pt x="24394" y="6321"/>
                    <a:pt x="23224" y="7593"/>
                    <a:pt x="20885" y="7593"/>
                  </a:cubicBezTo>
                  <a:cubicBezTo>
                    <a:pt x="19984" y="7533"/>
                    <a:pt x="19122" y="7205"/>
                    <a:pt x="18409" y="6652"/>
                  </a:cubicBezTo>
                  <a:cubicBezTo>
                    <a:pt x="17928" y="6230"/>
                    <a:pt x="17376" y="5895"/>
                    <a:pt x="16779" y="5665"/>
                  </a:cubicBezTo>
                  <a:cubicBezTo>
                    <a:pt x="15762" y="5665"/>
                    <a:pt x="14640" y="6652"/>
                    <a:pt x="13417" y="8621"/>
                  </a:cubicBezTo>
                  <a:cubicBezTo>
                    <a:pt x="11928" y="10987"/>
                    <a:pt x="11184" y="14322"/>
                    <a:pt x="11184" y="18626"/>
                  </a:cubicBezTo>
                  <a:lnTo>
                    <a:pt x="11184" y="30908"/>
                  </a:lnTo>
                  <a:cubicBezTo>
                    <a:pt x="11184" y="34006"/>
                    <a:pt x="12058" y="35870"/>
                    <a:pt x="13807" y="36501"/>
                  </a:cubicBezTo>
                  <a:cubicBezTo>
                    <a:pt x="14742" y="36812"/>
                    <a:pt x="15723" y="36958"/>
                    <a:pt x="16708" y="36933"/>
                  </a:cubicBezTo>
                  <a:lnTo>
                    <a:pt x="16708" y="38311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767EAF0F-6153-18AF-4A96-546590D9BEEE}"/>
                </a:ext>
              </a:extLst>
            </p:cNvPr>
            <p:cNvSpPr/>
            <p:nvPr/>
          </p:nvSpPr>
          <p:spPr>
            <a:xfrm>
              <a:off x="10665035" y="4857231"/>
              <a:ext cx="23188" cy="39123"/>
            </a:xfrm>
            <a:custGeom>
              <a:avLst/>
              <a:gdLst>
                <a:gd name="connsiteX0" fmla="*/ 21381 w 23188"/>
                <a:gd name="connsiteY0" fmla="*/ 10012 h 39123"/>
                <a:gd name="connsiteX1" fmla="*/ 19573 w 23188"/>
                <a:gd name="connsiteY1" fmla="*/ 10012 h 39123"/>
                <a:gd name="connsiteX2" fmla="*/ 12176 w 23188"/>
                <a:gd name="connsiteY2" fmla="*/ 2769 h 39123"/>
                <a:gd name="connsiteX3" fmla="*/ 7042 w 23188"/>
                <a:gd name="connsiteY3" fmla="*/ 4892 h 39123"/>
                <a:gd name="connsiteX4" fmla="*/ 6156 w 23188"/>
                <a:gd name="connsiteY4" fmla="*/ 7848 h 39123"/>
                <a:gd name="connsiteX5" fmla="*/ 9417 w 23188"/>
                <a:gd name="connsiteY5" fmla="*/ 13170 h 39123"/>
                <a:gd name="connsiteX6" fmla="*/ 16460 w 23188"/>
                <a:gd name="connsiteY6" fmla="*/ 17463 h 39123"/>
                <a:gd name="connsiteX7" fmla="*/ 21416 w 23188"/>
                <a:gd name="connsiteY7" fmla="*/ 21637 h 39123"/>
                <a:gd name="connsiteX8" fmla="*/ 23189 w 23188"/>
                <a:gd name="connsiteY8" fmla="*/ 28171 h 39123"/>
                <a:gd name="connsiteX9" fmla="*/ 18870 w 23188"/>
                <a:gd name="connsiteY9" fmla="*/ 36751 h 39123"/>
                <a:gd name="connsiteX10" fmla="*/ 9843 w 23188"/>
                <a:gd name="connsiteY10" fmla="*/ 39116 h 39123"/>
                <a:gd name="connsiteX11" fmla="*/ 496 w 23188"/>
                <a:gd name="connsiteY11" fmla="*/ 37697 h 39123"/>
                <a:gd name="connsiteX12" fmla="*/ 0 w 23188"/>
                <a:gd name="connsiteY12" fmla="*/ 28632 h 39123"/>
                <a:gd name="connsiteX13" fmla="*/ 1808 w 23188"/>
                <a:gd name="connsiteY13" fmla="*/ 28632 h 39123"/>
                <a:gd name="connsiteX14" fmla="*/ 10374 w 23188"/>
                <a:gd name="connsiteY14" fmla="*/ 36467 h 39123"/>
                <a:gd name="connsiteX15" fmla="*/ 15183 w 23188"/>
                <a:gd name="connsiteY15" fmla="*/ 34693 h 39123"/>
                <a:gd name="connsiteX16" fmla="*/ 17547 w 23188"/>
                <a:gd name="connsiteY16" fmla="*/ 29850 h 39123"/>
                <a:gd name="connsiteX17" fmla="*/ 14593 w 23188"/>
                <a:gd name="connsiteY17" fmla="*/ 24529 h 39123"/>
                <a:gd name="connsiteX18" fmla="*/ 9459 w 23188"/>
                <a:gd name="connsiteY18" fmla="*/ 21188 h 39123"/>
                <a:gd name="connsiteX19" fmla="*/ 4325 w 23188"/>
                <a:gd name="connsiteY19" fmla="*/ 17841 h 39123"/>
                <a:gd name="connsiteX20" fmla="*/ 538 w 23188"/>
                <a:gd name="connsiteY20" fmla="*/ 10154 h 39123"/>
                <a:gd name="connsiteX21" fmla="*/ 4325 w 23188"/>
                <a:gd name="connsiteY21" fmla="*/ 2201 h 39123"/>
                <a:gd name="connsiteX22" fmla="*/ 12596 w 23188"/>
                <a:gd name="connsiteY22" fmla="*/ 1 h 39123"/>
                <a:gd name="connsiteX23" fmla="*/ 20950 w 23188"/>
                <a:gd name="connsiteY23" fmla="*/ 1379 h 3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188" h="39123">
                  <a:moveTo>
                    <a:pt x="21381" y="10012"/>
                  </a:moveTo>
                  <a:lnTo>
                    <a:pt x="19573" y="10012"/>
                  </a:lnTo>
                  <a:cubicBezTo>
                    <a:pt x="18517" y="5183"/>
                    <a:pt x="16052" y="2769"/>
                    <a:pt x="12176" y="2769"/>
                  </a:cubicBezTo>
                  <a:cubicBezTo>
                    <a:pt x="9888" y="2769"/>
                    <a:pt x="8177" y="3477"/>
                    <a:pt x="7042" y="4892"/>
                  </a:cubicBezTo>
                  <a:cubicBezTo>
                    <a:pt x="6421" y="5748"/>
                    <a:pt x="6108" y="6790"/>
                    <a:pt x="6156" y="7848"/>
                  </a:cubicBezTo>
                  <a:cubicBezTo>
                    <a:pt x="6156" y="9847"/>
                    <a:pt x="7243" y="11621"/>
                    <a:pt x="9417" y="13170"/>
                  </a:cubicBezTo>
                  <a:lnTo>
                    <a:pt x="16460" y="17463"/>
                  </a:lnTo>
                  <a:cubicBezTo>
                    <a:pt x="18870" y="18988"/>
                    <a:pt x="20522" y="20380"/>
                    <a:pt x="21416" y="21637"/>
                  </a:cubicBezTo>
                  <a:cubicBezTo>
                    <a:pt x="22598" y="23287"/>
                    <a:pt x="23189" y="25469"/>
                    <a:pt x="23189" y="28171"/>
                  </a:cubicBezTo>
                  <a:cubicBezTo>
                    <a:pt x="23189" y="31979"/>
                    <a:pt x="21749" y="34839"/>
                    <a:pt x="18870" y="36751"/>
                  </a:cubicBezTo>
                  <a:cubicBezTo>
                    <a:pt x="16507" y="38328"/>
                    <a:pt x="13498" y="39116"/>
                    <a:pt x="9843" y="39116"/>
                  </a:cubicBezTo>
                  <a:cubicBezTo>
                    <a:pt x="6668" y="39189"/>
                    <a:pt x="3506" y="38709"/>
                    <a:pt x="496" y="37697"/>
                  </a:cubicBezTo>
                  <a:lnTo>
                    <a:pt x="0" y="28632"/>
                  </a:lnTo>
                  <a:lnTo>
                    <a:pt x="1808" y="28632"/>
                  </a:lnTo>
                  <a:cubicBezTo>
                    <a:pt x="3100" y="33855"/>
                    <a:pt x="5955" y="36467"/>
                    <a:pt x="10374" y="36467"/>
                  </a:cubicBezTo>
                  <a:cubicBezTo>
                    <a:pt x="12139" y="36477"/>
                    <a:pt x="13848" y="35847"/>
                    <a:pt x="15183" y="34693"/>
                  </a:cubicBezTo>
                  <a:cubicBezTo>
                    <a:pt x="16691" y="33542"/>
                    <a:pt x="17566" y="31747"/>
                    <a:pt x="17547" y="29850"/>
                  </a:cubicBezTo>
                  <a:cubicBezTo>
                    <a:pt x="17547" y="27990"/>
                    <a:pt x="16562" y="26216"/>
                    <a:pt x="14593" y="24529"/>
                  </a:cubicBezTo>
                  <a:cubicBezTo>
                    <a:pt x="12988" y="23259"/>
                    <a:pt x="11269" y="22140"/>
                    <a:pt x="9459" y="21188"/>
                  </a:cubicBezTo>
                  <a:cubicBezTo>
                    <a:pt x="7659" y="20213"/>
                    <a:pt x="5942" y="19095"/>
                    <a:pt x="4325" y="17841"/>
                  </a:cubicBezTo>
                  <a:cubicBezTo>
                    <a:pt x="1796" y="15736"/>
                    <a:pt x="533" y="13174"/>
                    <a:pt x="538" y="10154"/>
                  </a:cubicBezTo>
                  <a:cubicBezTo>
                    <a:pt x="538" y="6606"/>
                    <a:pt x="1800" y="3956"/>
                    <a:pt x="4325" y="2201"/>
                  </a:cubicBezTo>
                  <a:cubicBezTo>
                    <a:pt x="6420" y="735"/>
                    <a:pt x="9177" y="1"/>
                    <a:pt x="12596" y="1"/>
                  </a:cubicBezTo>
                  <a:cubicBezTo>
                    <a:pt x="15439" y="-30"/>
                    <a:pt x="18266" y="437"/>
                    <a:pt x="20950" y="1379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14F70D51-C037-2F86-28A6-4E273EBCF858}"/>
                </a:ext>
              </a:extLst>
            </p:cNvPr>
            <p:cNvSpPr/>
            <p:nvPr/>
          </p:nvSpPr>
          <p:spPr>
            <a:xfrm>
              <a:off x="10691514" y="4840468"/>
              <a:ext cx="16672" cy="55086"/>
            </a:xfrm>
            <a:custGeom>
              <a:avLst/>
              <a:gdLst>
                <a:gd name="connsiteX0" fmla="*/ 0 w 16672"/>
                <a:gd name="connsiteY0" fmla="*/ 55080 h 55086"/>
                <a:gd name="connsiteX1" fmla="*/ 0 w 16672"/>
                <a:gd name="connsiteY1" fmla="*/ 53703 h 55086"/>
                <a:gd name="connsiteX2" fmla="*/ 4212 w 16672"/>
                <a:gd name="connsiteY2" fmla="*/ 52360 h 55086"/>
                <a:gd name="connsiteX3" fmla="*/ 5488 w 16672"/>
                <a:gd name="connsiteY3" fmla="*/ 47677 h 55086"/>
                <a:gd name="connsiteX4" fmla="*/ 5488 w 16672"/>
                <a:gd name="connsiteY4" fmla="*/ 25391 h 55086"/>
                <a:gd name="connsiteX5" fmla="*/ 4000 w 16672"/>
                <a:gd name="connsiteY5" fmla="*/ 21299 h 55086"/>
                <a:gd name="connsiteX6" fmla="*/ 0 w 16672"/>
                <a:gd name="connsiteY6" fmla="*/ 20158 h 55086"/>
                <a:gd name="connsiteX7" fmla="*/ 0 w 16672"/>
                <a:gd name="connsiteY7" fmla="*/ 18786 h 55086"/>
                <a:gd name="connsiteX8" fmla="*/ 11154 w 16672"/>
                <a:gd name="connsiteY8" fmla="*/ 16782 h 55086"/>
                <a:gd name="connsiteX9" fmla="*/ 11154 w 16672"/>
                <a:gd name="connsiteY9" fmla="*/ 47683 h 55086"/>
                <a:gd name="connsiteX10" fmla="*/ 13771 w 16672"/>
                <a:gd name="connsiteY10" fmla="*/ 53277 h 55086"/>
                <a:gd name="connsiteX11" fmla="*/ 16672 w 16672"/>
                <a:gd name="connsiteY11" fmla="*/ 53709 h 55086"/>
                <a:gd name="connsiteX12" fmla="*/ 16672 w 16672"/>
                <a:gd name="connsiteY12" fmla="*/ 55086 h 55086"/>
                <a:gd name="connsiteX13" fmla="*/ 8106 w 16672"/>
                <a:gd name="connsiteY13" fmla="*/ 9290 h 55086"/>
                <a:gd name="connsiteX14" fmla="*/ 5152 w 16672"/>
                <a:gd name="connsiteY14" fmla="*/ 7954 h 55086"/>
                <a:gd name="connsiteX15" fmla="*/ 3970 w 16672"/>
                <a:gd name="connsiteY15" fmla="*/ 4684 h 55086"/>
                <a:gd name="connsiteX16" fmla="*/ 5152 w 16672"/>
                <a:gd name="connsiteY16" fmla="*/ 1378 h 55086"/>
                <a:gd name="connsiteX17" fmla="*/ 8106 w 16672"/>
                <a:gd name="connsiteY17" fmla="*/ 1 h 55086"/>
                <a:gd name="connsiteX18" fmla="*/ 11060 w 16672"/>
                <a:gd name="connsiteY18" fmla="*/ 1378 h 55086"/>
                <a:gd name="connsiteX19" fmla="*/ 12241 w 16672"/>
                <a:gd name="connsiteY19" fmla="*/ 4684 h 55086"/>
                <a:gd name="connsiteX20" fmla="*/ 11060 w 16672"/>
                <a:gd name="connsiteY20" fmla="*/ 7954 h 55086"/>
                <a:gd name="connsiteX21" fmla="*/ 8106 w 16672"/>
                <a:gd name="connsiteY21" fmla="*/ 9290 h 5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72" h="55086">
                  <a:moveTo>
                    <a:pt x="0" y="55080"/>
                  </a:moveTo>
                  <a:lnTo>
                    <a:pt x="0" y="53703"/>
                  </a:lnTo>
                  <a:cubicBezTo>
                    <a:pt x="1985" y="53703"/>
                    <a:pt x="3385" y="53253"/>
                    <a:pt x="4212" y="52360"/>
                  </a:cubicBezTo>
                  <a:cubicBezTo>
                    <a:pt x="5039" y="51468"/>
                    <a:pt x="5488" y="49883"/>
                    <a:pt x="5488" y="47677"/>
                  </a:cubicBezTo>
                  <a:lnTo>
                    <a:pt x="5488" y="25391"/>
                  </a:lnTo>
                  <a:cubicBezTo>
                    <a:pt x="5488" y="23420"/>
                    <a:pt x="4992" y="22056"/>
                    <a:pt x="4000" y="21299"/>
                  </a:cubicBezTo>
                  <a:cubicBezTo>
                    <a:pt x="3248" y="20696"/>
                    <a:pt x="1914" y="20316"/>
                    <a:pt x="0" y="20158"/>
                  </a:cubicBezTo>
                  <a:lnTo>
                    <a:pt x="0" y="18786"/>
                  </a:lnTo>
                  <a:lnTo>
                    <a:pt x="11154" y="16782"/>
                  </a:lnTo>
                  <a:lnTo>
                    <a:pt x="11154" y="47683"/>
                  </a:lnTo>
                  <a:cubicBezTo>
                    <a:pt x="11154" y="50782"/>
                    <a:pt x="12027" y="52646"/>
                    <a:pt x="13771" y="53277"/>
                  </a:cubicBezTo>
                  <a:cubicBezTo>
                    <a:pt x="14706" y="53587"/>
                    <a:pt x="15687" y="53733"/>
                    <a:pt x="16672" y="53709"/>
                  </a:cubicBezTo>
                  <a:lnTo>
                    <a:pt x="16672" y="55086"/>
                  </a:lnTo>
                  <a:close/>
                  <a:moveTo>
                    <a:pt x="8106" y="9290"/>
                  </a:moveTo>
                  <a:cubicBezTo>
                    <a:pt x="6971" y="9308"/>
                    <a:pt x="5887" y="8818"/>
                    <a:pt x="5152" y="7954"/>
                  </a:cubicBezTo>
                  <a:cubicBezTo>
                    <a:pt x="4357" y="7053"/>
                    <a:pt x="3935" y="5884"/>
                    <a:pt x="3970" y="4684"/>
                  </a:cubicBezTo>
                  <a:cubicBezTo>
                    <a:pt x="3937" y="3473"/>
                    <a:pt x="4359" y="2294"/>
                    <a:pt x="5152" y="1378"/>
                  </a:cubicBezTo>
                  <a:cubicBezTo>
                    <a:pt x="5880" y="499"/>
                    <a:pt x="6964" y="-7"/>
                    <a:pt x="8106" y="1"/>
                  </a:cubicBezTo>
                  <a:cubicBezTo>
                    <a:pt x="9250" y="-22"/>
                    <a:pt x="10341" y="487"/>
                    <a:pt x="11060" y="1378"/>
                  </a:cubicBezTo>
                  <a:cubicBezTo>
                    <a:pt x="11863" y="2288"/>
                    <a:pt x="12286" y="3471"/>
                    <a:pt x="12241" y="4684"/>
                  </a:cubicBezTo>
                  <a:cubicBezTo>
                    <a:pt x="12277" y="5884"/>
                    <a:pt x="11854" y="7053"/>
                    <a:pt x="11060" y="7954"/>
                  </a:cubicBezTo>
                  <a:cubicBezTo>
                    <a:pt x="10323" y="8817"/>
                    <a:pt x="9240" y="9307"/>
                    <a:pt x="8106" y="9290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970E2707-F661-78F4-D948-DBBC207979E8}"/>
                </a:ext>
              </a:extLst>
            </p:cNvPr>
            <p:cNvSpPr/>
            <p:nvPr/>
          </p:nvSpPr>
          <p:spPr>
            <a:xfrm>
              <a:off x="10709037" y="4845867"/>
              <a:ext cx="20890" cy="50467"/>
            </a:xfrm>
            <a:custGeom>
              <a:avLst/>
              <a:gdLst>
                <a:gd name="connsiteX0" fmla="*/ 20891 w 20890"/>
                <a:gd name="connsiteY0" fmla="*/ 47434 h 50467"/>
                <a:gd name="connsiteX1" fmla="*/ 20891 w 20890"/>
                <a:gd name="connsiteY1" fmla="*/ 50154 h 50467"/>
                <a:gd name="connsiteX2" fmla="*/ 17387 w 20890"/>
                <a:gd name="connsiteY2" fmla="*/ 50468 h 50467"/>
                <a:gd name="connsiteX3" fmla="*/ 7615 w 20890"/>
                <a:gd name="connsiteY3" fmla="*/ 47907 h 50467"/>
                <a:gd name="connsiteX4" fmla="*/ 5873 w 20890"/>
                <a:gd name="connsiteY4" fmla="*/ 38381 h 50467"/>
                <a:gd name="connsiteX5" fmla="*/ 5873 w 20890"/>
                <a:gd name="connsiteY5" fmla="*/ 14913 h 50467"/>
                <a:gd name="connsiteX6" fmla="*/ 0 w 20890"/>
                <a:gd name="connsiteY6" fmla="*/ 14913 h 50467"/>
                <a:gd name="connsiteX7" fmla="*/ 0 w 20890"/>
                <a:gd name="connsiteY7" fmla="*/ 12204 h 50467"/>
                <a:gd name="connsiteX8" fmla="*/ 8496 w 20890"/>
                <a:gd name="connsiteY8" fmla="*/ 7007 h 50467"/>
                <a:gd name="connsiteX9" fmla="*/ 9630 w 20890"/>
                <a:gd name="connsiteY9" fmla="*/ 0 h 50467"/>
                <a:gd name="connsiteX10" fmla="*/ 11503 w 20890"/>
                <a:gd name="connsiteY10" fmla="*/ 0 h 50467"/>
                <a:gd name="connsiteX11" fmla="*/ 11503 w 20890"/>
                <a:gd name="connsiteY11" fmla="*/ 12204 h 50467"/>
                <a:gd name="connsiteX12" fmla="*/ 20885 w 20890"/>
                <a:gd name="connsiteY12" fmla="*/ 12204 h 50467"/>
                <a:gd name="connsiteX13" fmla="*/ 20885 w 20890"/>
                <a:gd name="connsiteY13" fmla="*/ 14919 h 50467"/>
                <a:gd name="connsiteX14" fmla="*/ 11509 w 20890"/>
                <a:gd name="connsiteY14" fmla="*/ 14919 h 50467"/>
                <a:gd name="connsiteX15" fmla="*/ 11509 w 20890"/>
                <a:gd name="connsiteY15" fmla="*/ 40670 h 50467"/>
                <a:gd name="connsiteX16" fmla="*/ 12927 w 20890"/>
                <a:gd name="connsiteY16" fmla="*/ 46263 h 50467"/>
                <a:gd name="connsiteX17" fmla="*/ 17990 w 20890"/>
                <a:gd name="connsiteY17" fmla="*/ 47836 h 50467"/>
                <a:gd name="connsiteX18" fmla="*/ 20891 w 20890"/>
                <a:gd name="connsiteY18" fmla="*/ 47434 h 5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890" h="50467">
                  <a:moveTo>
                    <a:pt x="20891" y="47434"/>
                  </a:moveTo>
                  <a:lnTo>
                    <a:pt x="20891" y="50154"/>
                  </a:lnTo>
                  <a:cubicBezTo>
                    <a:pt x="19730" y="50329"/>
                    <a:pt x="18560" y="50433"/>
                    <a:pt x="17387" y="50468"/>
                  </a:cubicBezTo>
                  <a:cubicBezTo>
                    <a:pt x="12240" y="50468"/>
                    <a:pt x="8982" y="49614"/>
                    <a:pt x="7615" y="47907"/>
                  </a:cubicBezTo>
                  <a:cubicBezTo>
                    <a:pt x="6453" y="46496"/>
                    <a:pt x="5873" y="43321"/>
                    <a:pt x="5873" y="38381"/>
                  </a:cubicBezTo>
                  <a:lnTo>
                    <a:pt x="5873" y="14913"/>
                  </a:lnTo>
                  <a:lnTo>
                    <a:pt x="0" y="14913"/>
                  </a:lnTo>
                  <a:lnTo>
                    <a:pt x="0" y="12204"/>
                  </a:lnTo>
                  <a:cubicBezTo>
                    <a:pt x="4202" y="12204"/>
                    <a:pt x="7035" y="10472"/>
                    <a:pt x="8496" y="7007"/>
                  </a:cubicBezTo>
                  <a:cubicBezTo>
                    <a:pt x="9322" y="4766"/>
                    <a:pt x="9707" y="2387"/>
                    <a:pt x="9630" y="0"/>
                  </a:cubicBezTo>
                  <a:lnTo>
                    <a:pt x="11503" y="0"/>
                  </a:lnTo>
                  <a:lnTo>
                    <a:pt x="11503" y="12204"/>
                  </a:lnTo>
                  <a:lnTo>
                    <a:pt x="20885" y="12204"/>
                  </a:lnTo>
                  <a:lnTo>
                    <a:pt x="20885" y="14919"/>
                  </a:lnTo>
                  <a:lnTo>
                    <a:pt x="11509" y="14919"/>
                  </a:lnTo>
                  <a:lnTo>
                    <a:pt x="11509" y="40670"/>
                  </a:lnTo>
                  <a:cubicBezTo>
                    <a:pt x="11509" y="43347"/>
                    <a:pt x="11981" y="45211"/>
                    <a:pt x="12927" y="46263"/>
                  </a:cubicBezTo>
                  <a:cubicBezTo>
                    <a:pt x="13896" y="47310"/>
                    <a:pt x="15579" y="47836"/>
                    <a:pt x="17990" y="47836"/>
                  </a:cubicBezTo>
                  <a:cubicBezTo>
                    <a:pt x="18202" y="47830"/>
                    <a:pt x="19165" y="47683"/>
                    <a:pt x="20891" y="47434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A9BFAFA6-AA78-A58E-59C3-E20D15081115}"/>
                </a:ext>
              </a:extLst>
            </p:cNvPr>
            <p:cNvSpPr/>
            <p:nvPr/>
          </p:nvSpPr>
          <p:spPr>
            <a:xfrm>
              <a:off x="10733040" y="4857250"/>
              <a:ext cx="29848" cy="39085"/>
            </a:xfrm>
            <a:custGeom>
              <a:avLst/>
              <a:gdLst>
                <a:gd name="connsiteX0" fmla="*/ 29848 w 29848"/>
                <a:gd name="connsiteY0" fmla="*/ 36684 h 39085"/>
                <a:gd name="connsiteX1" fmla="*/ 29848 w 29848"/>
                <a:gd name="connsiteY1" fmla="*/ 38375 h 39085"/>
                <a:gd name="connsiteX2" fmla="*/ 24572 w 29848"/>
                <a:gd name="connsiteY2" fmla="*/ 39085 h 39085"/>
                <a:gd name="connsiteX3" fmla="*/ 19119 w 29848"/>
                <a:gd name="connsiteY3" fmla="*/ 33142 h 39085"/>
                <a:gd name="connsiteX4" fmla="*/ 18978 w 29848"/>
                <a:gd name="connsiteY4" fmla="*/ 33142 h 39085"/>
                <a:gd name="connsiteX5" fmla="*/ 8674 w 29848"/>
                <a:gd name="connsiteY5" fmla="*/ 39085 h 39085"/>
                <a:gd name="connsiteX6" fmla="*/ 1135 w 29848"/>
                <a:gd name="connsiteY6" fmla="*/ 34674 h 39085"/>
                <a:gd name="connsiteX7" fmla="*/ 1 w 29848"/>
                <a:gd name="connsiteY7" fmla="*/ 29944 h 39085"/>
                <a:gd name="connsiteX8" fmla="*/ 6978 w 29848"/>
                <a:gd name="connsiteY8" fmla="*/ 19744 h 39085"/>
                <a:gd name="connsiteX9" fmla="*/ 13666 w 29848"/>
                <a:gd name="connsiteY9" fmla="*/ 18171 h 39085"/>
                <a:gd name="connsiteX10" fmla="*/ 19119 w 29848"/>
                <a:gd name="connsiteY10" fmla="*/ 17538 h 39085"/>
                <a:gd name="connsiteX11" fmla="*/ 19119 w 29848"/>
                <a:gd name="connsiteY11" fmla="*/ 14422 h 39085"/>
                <a:gd name="connsiteX12" fmla="*/ 17140 w 29848"/>
                <a:gd name="connsiteY12" fmla="*/ 4370 h 39085"/>
                <a:gd name="connsiteX13" fmla="*/ 12963 w 29848"/>
                <a:gd name="connsiteY13" fmla="*/ 2755 h 39085"/>
                <a:gd name="connsiteX14" fmla="*/ 9241 w 29848"/>
                <a:gd name="connsiteY14" fmla="*/ 3619 h 39085"/>
                <a:gd name="connsiteX15" fmla="*/ 7900 w 29848"/>
                <a:gd name="connsiteY15" fmla="*/ 7439 h 39085"/>
                <a:gd name="connsiteX16" fmla="*/ 4497 w 29848"/>
                <a:gd name="connsiteY16" fmla="*/ 11690 h 39085"/>
                <a:gd name="connsiteX17" fmla="*/ 994 w 29848"/>
                <a:gd name="connsiteY17" fmla="*/ 7988 h 39085"/>
                <a:gd name="connsiteX18" fmla="*/ 7617 w 29848"/>
                <a:gd name="connsiteY18" fmla="*/ 940 h 39085"/>
                <a:gd name="connsiteX19" fmla="*/ 13034 w 29848"/>
                <a:gd name="connsiteY19" fmla="*/ 0 h 39085"/>
                <a:gd name="connsiteX20" fmla="*/ 23863 w 29848"/>
                <a:gd name="connsiteY20" fmla="*/ 6019 h 39085"/>
                <a:gd name="connsiteX21" fmla="*/ 24785 w 29848"/>
                <a:gd name="connsiteY21" fmla="*/ 12991 h 39085"/>
                <a:gd name="connsiteX22" fmla="*/ 24785 w 29848"/>
                <a:gd name="connsiteY22" fmla="*/ 33148 h 39085"/>
                <a:gd name="connsiteX23" fmla="*/ 27899 w 29848"/>
                <a:gd name="connsiteY23" fmla="*/ 37004 h 39085"/>
                <a:gd name="connsiteX24" fmla="*/ 29848 w 29848"/>
                <a:gd name="connsiteY24" fmla="*/ 36684 h 39085"/>
                <a:gd name="connsiteX25" fmla="*/ 19119 w 29848"/>
                <a:gd name="connsiteY25" fmla="*/ 24988 h 39085"/>
                <a:gd name="connsiteX26" fmla="*/ 19119 w 29848"/>
                <a:gd name="connsiteY26" fmla="*/ 20258 h 39085"/>
                <a:gd name="connsiteX27" fmla="*/ 6447 w 29848"/>
                <a:gd name="connsiteY27" fmla="*/ 28643 h 39085"/>
                <a:gd name="connsiteX28" fmla="*/ 7687 w 29848"/>
                <a:gd name="connsiteY28" fmla="*/ 33373 h 39085"/>
                <a:gd name="connsiteX29" fmla="*/ 11368 w 29848"/>
                <a:gd name="connsiteY29" fmla="*/ 35738 h 39085"/>
                <a:gd name="connsiteX30" fmla="*/ 17176 w 29848"/>
                <a:gd name="connsiteY30" fmla="*/ 32273 h 39085"/>
                <a:gd name="connsiteX31" fmla="*/ 19119 w 29848"/>
                <a:gd name="connsiteY31" fmla="*/ 24988 h 3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848" h="39085">
                  <a:moveTo>
                    <a:pt x="29848" y="36684"/>
                  </a:moveTo>
                  <a:lnTo>
                    <a:pt x="29848" y="38375"/>
                  </a:lnTo>
                  <a:cubicBezTo>
                    <a:pt x="28130" y="38851"/>
                    <a:pt x="26355" y="39089"/>
                    <a:pt x="24572" y="39085"/>
                  </a:cubicBezTo>
                  <a:cubicBezTo>
                    <a:pt x="20941" y="39085"/>
                    <a:pt x="19123" y="37104"/>
                    <a:pt x="19119" y="33142"/>
                  </a:cubicBezTo>
                  <a:lnTo>
                    <a:pt x="18978" y="33142"/>
                  </a:lnTo>
                  <a:cubicBezTo>
                    <a:pt x="16614" y="37104"/>
                    <a:pt x="13180" y="39085"/>
                    <a:pt x="8674" y="39085"/>
                  </a:cubicBezTo>
                  <a:cubicBezTo>
                    <a:pt x="5255" y="39085"/>
                    <a:pt x="2742" y="37614"/>
                    <a:pt x="1135" y="34674"/>
                  </a:cubicBezTo>
                  <a:cubicBezTo>
                    <a:pt x="366" y="33218"/>
                    <a:pt x="-24" y="31591"/>
                    <a:pt x="1" y="29944"/>
                  </a:cubicBezTo>
                  <a:cubicBezTo>
                    <a:pt x="1" y="24929"/>
                    <a:pt x="2327" y="21529"/>
                    <a:pt x="6978" y="19744"/>
                  </a:cubicBezTo>
                  <a:cubicBezTo>
                    <a:pt x="9134" y="18945"/>
                    <a:pt x="11380" y="18417"/>
                    <a:pt x="13666" y="18171"/>
                  </a:cubicBezTo>
                  <a:lnTo>
                    <a:pt x="19119" y="17538"/>
                  </a:lnTo>
                  <a:lnTo>
                    <a:pt x="19119" y="14422"/>
                  </a:lnTo>
                  <a:cubicBezTo>
                    <a:pt x="19119" y="9297"/>
                    <a:pt x="18459" y="5947"/>
                    <a:pt x="17140" y="4370"/>
                  </a:cubicBezTo>
                  <a:cubicBezTo>
                    <a:pt x="16219" y="3294"/>
                    <a:pt x="14826" y="2755"/>
                    <a:pt x="12963" y="2755"/>
                  </a:cubicBezTo>
                  <a:cubicBezTo>
                    <a:pt x="11191" y="2755"/>
                    <a:pt x="9974" y="3039"/>
                    <a:pt x="9241" y="3619"/>
                  </a:cubicBezTo>
                  <a:cubicBezTo>
                    <a:pt x="8351" y="4328"/>
                    <a:pt x="7904" y="5601"/>
                    <a:pt x="7900" y="7439"/>
                  </a:cubicBezTo>
                  <a:cubicBezTo>
                    <a:pt x="7900" y="10273"/>
                    <a:pt x="6766" y="11690"/>
                    <a:pt x="4497" y="11690"/>
                  </a:cubicBezTo>
                  <a:cubicBezTo>
                    <a:pt x="2165" y="11690"/>
                    <a:pt x="998" y="10456"/>
                    <a:pt x="994" y="7988"/>
                  </a:cubicBezTo>
                  <a:cubicBezTo>
                    <a:pt x="994" y="4760"/>
                    <a:pt x="3202" y="2411"/>
                    <a:pt x="7617" y="940"/>
                  </a:cubicBezTo>
                  <a:cubicBezTo>
                    <a:pt x="9360" y="338"/>
                    <a:pt x="11190" y="20"/>
                    <a:pt x="13034" y="0"/>
                  </a:cubicBezTo>
                  <a:cubicBezTo>
                    <a:pt x="18942" y="0"/>
                    <a:pt x="22552" y="2006"/>
                    <a:pt x="23863" y="6019"/>
                  </a:cubicBezTo>
                  <a:cubicBezTo>
                    <a:pt x="24530" y="8281"/>
                    <a:pt x="24841" y="10633"/>
                    <a:pt x="24785" y="12991"/>
                  </a:cubicBezTo>
                  <a:lnTo>
                    <a:pt x="24785" y="33148"/>
                  </a:lnTo>
                  <a:cubicBezTo>
                    <a:pt x="24785" y="35719"/>
                    <a:pt x="25823" y="37004"/>
                    <a:pt x="27899" y="37004"/>
                  </a:cubicBezTo>
                  <a:cubicBezTo>
                    <a:pt x="28558" y="36972"/>
                    <a:pt x="29212" y="36865"/>
                    <a:pt x="29848" y="36684"/>
                  </a:cubicBezTo>
                  <a:close/>
                  <a:moveTo>
                    <a:pt x="19119" y="24988"/>
                  </a:moveTo>
                  <a:lnTo>
                    <a:pt x="19119" y="20258"/>
                  </a:lnTo>
                  <a:cubicBezTo>
                    <a:pt x="10671" y="20463"/>
                    <a:pt x="6447" y="23258"/>
                    <a:pt x="6447" y="28643"/>
                  </a:cubicBezTo>
                  <a:cubicBezTo>
                    <a:pt x="6420" y="30304"/>
                    <a:pt x="6849" y="31940"/>
                    <a:pt x="7687" y="33373"/>
                  </a:cubicBezTo>
                  <a:cubicBezTo>
                    <a:pt x="8633" y="34946"/>
                    <a:pt x="9856" y="35738"/>
                    <a:pt x="11368" y="35738"/>
                  </a:cubicBezTo>
                  <a:cubicBezTo>
                    <a:pt x="13731" y="35738"/>
                    <a:pt x="15667" y="34583"/>
                    <a:pt x="17176" y="32273"/>
                  </a:cubicBezTo>
                  <a:cubicBezTo>
                    <a:pt x="18515" y="30085"/>
                    <a:pt x="19190" y="27554"/>
                    <a:pt x="19119" y="24988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2" name="Freeform 931">
              <a:extLst>
                <a:ext uri="{FF2B5EF4-FFF2-40B4-BE49-F238E27FC236}">
                  <a16:creationId xmlns:a16="http://schemas.microsoft.com/office/drawing/2014/main" id="{482D475E-00C7-680D-ACA0-4C0CBDB4DECB}"/>
                </a:ext>
              </a:extLst>
            </p:cNvPr>
            <p:cNvSpPr/>
            <p:nvPr/>
          </p:nvSpPr>
          <p:spPr>
            <a:xfrm>
              <a:off x="10763196" y="4845861"/>
              <a:ext cx="20884" cy="50473"/>
            </a:xfrm>
            <a:custGeom>
              <a:avLst/>
              <a:gdLst>
                <a:gd name="connsiteX0" fmla="*/ 20885 w 20884"/>
                <a:gd name="connsiteY0" fmla="*/ 47440 h 50473"/>
                <a:gd name="connsiteX1" fmla="*/ 20885 w 20884"/>
                <a:gd name="connsiteY1" fmla="*/ 50160 h 50473"/>
                <a:gd name="connsiteX2" fmla="*/ 17381 w 20884"/>
                <a:gd name="connsiteY2" fmla="*/ 50473 h 50473"/>
                <a:gd name="connsiteX3" fmla="*/ 7604 w 20884"/>
                <a:gd name="connsiteY3" fmla="*/ 47913 h 50473"/>
                <a:gd name="connsiteX4" fmla="*/ 5873 w 20884"/>
                <a:gd name="connsiteY4" fmla="*/ 38387 h 50473"/>
                <a:gd name="connsiteX5" fmla="*/ 5873 w 20884"/>
                <a:gd name="connsiteY5" fmla="*/ 14919 h 50473"/>
                <a:gd name="connsiteX6" fmla="*/ 0 w 20884"/>
                <a:gd name="connsiteY6" fmla="*/ 14919 h 50473"/>
                <a:gd name="connsiteX7" fmla="*/ 0 w 20884"/>
                <a:gd name="connsiteY7" fmla="*/ 12210 h 50473"/>
                <a:gd name="connsiteX8" fmla="*/ 8490 w 20884"/>
                <a:gd name="connsiteY8" fmla="*/ 7013 h 50473"/>
                <a:gd name="connsiteX9" fmla="*/ 9612 w 20884"/>
                <a:gd name="connsiteY9" fmla="*/ 0 h 50473"/>
                <a:gd name="connsiteX10" fmla="*/ 11491 w 20884"/>
                <a:gd name="connsiteY10" fmla="*/ 0 h 50473"/>
                <a:gd name="connsiteX11" fmla="*/ 11491 w 20884"/>
                <a:gd name="connsiteY11" fmla="*/ 12210 h 50473"/>
                <a:gd name="connsiteX12" fmla="*/ 20873 w 20884"/>
                <a:gd name="connsiteY12" fmla="*/ 12210 h 50473"/>
                <a:gd name="connsiteX13" fmla="*/ 20873 w 20884"/>
                <a:gd name="connsiteY13" fmla="*/ 14924 h 50473"/>
                <a:gd name="connsiteX14" fmla="*/ 11503 w 20884"/>
                <a:gd name="connsiteY14" fmla="*/ 14924 h 50473"/>
                <a:gd name="connsiteX15" fmla="*/ 11503 w 20884"/>
                <a:gd name="connsiteY15" fmla="*/ 40676 h 50473"/>
                <a:gd name="connsiteX16" fmla="*/ 12915 w 20884"/>
                <a:gd name="connsiteY16" fmla="*/ 46269 h 50473"/>
                <a:gd name="connsiteX17" fmla="*/ 17978 w 20884"/>
                <a:gd name="connsiteY17" fmla="*/ 47842 h 50473"/>
                <a:gd name="connsiteX18" fmla="*/ 20885 w 20884"/>
                <a:gd name="connsiteY18" fmla="*/ 47440 h 5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884" h="50473">
                  <a:moveTo>
                    <a:pt x="20885" y="47440"/>
                  </a:moveTo>
                  <a:lnTo>
                    <a:pt x="20885" y="50160"/>
                  </a:lnTo>
                  <a:cubicBezTo>
                    <a:pt x="19724" y="50335"/>
                    <a:pt x="18554" y="50439"/>
                    <a:pt x="17381" y="50473"/>
                  </a:cubicBezTo>
                  <a:cubicBezTo>
                    <a:pt x="12237" y="50473"/>
                    <a:pt x="8978" y="49620"/>
                    <a:pt x="7604" y="47913"/>
                  </a:cubicBezTo>
                  <a:cubicBezTo>
                    <a:pt x="6450" y="46502"/>
                    <a:pt x="5873" y="43326"/>
                    <a:pt x="5873" y="38387"/>
                  </a:cubicBezTo>
                  <a:lnTo>
                    <a:pt x="5873" y="14919"/>
                  </a:lnTo>
                  <a:lnTo>
                    <a:pt x="0" y="14919"/>
                  </a:lnTo>
                  <a:lnTo>
                    <a:pt x="0" y="12210"/>
                  </a:lnTo>
                  <a:cubicBezTo>
                    <a:pt x="4195" y="12210"/>
                    <a:pt x="7025" y="10478"/>
                    <a:pt x="8490" y="7013"/>
                  </a:cubicBezTo>
                  <a:cubicBezTo>
                    <a:pt x="9313" y="4769"/>
                    <a:pt x="9694" y="2388"/>
                    <a:pt x="9612" y="0"/>
                  </a:cubicBezTo>
                  <a:lnTo>
                    <a:pt x="11491" y="0"/>
                  </a:lnTo>
                  <a:lnTo>
                    <a:pt x="11491" y="12210"/>
                  </a:lnTo>
                  <a:lnTo>
                    <a:pt x="20873" y="12210"/>
                  </a:lnTo>
                  <a:lnTo>
                    <a:pt x="20873" y="14924"/>
                  </a:lnTo>
                  <a:lnTo>
                    <a:pt x="11503" y="14924"/>
                  </a:lnTo>
                  <a:lnTo>
                    <a:pt x="11503" y="40676"/>
                  </a:lnTo>
                  <a:cubicBezTo>
                    <a:pt x="11503" y="43354"/>
                    <a:pt x="11970" y="45217"/>
                    <a:pt x="12915" y="46269"/>
                  </a:cubicBezTo>
                  <a:cubicBezTo>
                    <a:pt x="13860" y="47322"/>
                    <a:pt x="15573" y="47842"/>
                    <a:pt x="17978" y="47842"/>
                  </a:cubicBezTo>
                  <a:cubicBezTo>
                    <a:pt x="18191" y="47836"/>
                    <a:pt x="19160" y="47688"/>
                    <a:pt x="20885" y="47440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FA57581-0633-E4A5-0F8C-470CEAE3B878}"/>
                </a:ext>
              </a:extLst>
            </p:cNvPr>
            <p:cNvSpPr/>
            <p:nvPr/>
          </p:nvSpPr>
          <p:spPr>
            <a:xfrm>
              <a:off x="10805568" y="4838931"/>
              <a:ext cx="32990" cy="57427"/>
            </a:xfrm>
            <a:custGeom>
              <a:avLst/>
              <a:gdLst>
                <a:gd name="connsiteX0" fmla="*/ 6481 w 32990"/>
                <a:gd name="connsiteY0" fmla="*/ 37914 h 57427"/>
                <a:gd name="connsiteX1" fmla="*/ 9435 w 32990"/>
                <a:gd name="connsiteY1" fmla="*/ 51969 h 57427"/>
                <a:gd name="connsiteX2" fmla="*/ 14285 w 32990"/>
                <a:gd name="connsiteY2" fmla="*/ 54453 h 57427"/>
                <a:gd name="connsiteX3" fmla="*/ 20477 w 32990"/>
                <a:gd name="connsiteY3" fmla="*/ 48150 h 57427"/>
                <a:gd name="connsiteX4" fmla="*/ 20477 w 32990"/>
                <a:gd name="connsiteY4" fmla="*/ 27679 h 57427"/>
                <a:gd name="connsiteX5" fmla="*/ 14285 w 32990"/>
                <a:gd name="connsiteY5" fmla="*/ 21381 h 57427"/>
                <a:gd name="connsiteX6" fmla="*/ 7875 w 32990"/>
                <a:gd name="connsiteY6" fmla="*/ 27602 h 57427"/>
                <a:gd name="connsiteX7" fmla="*/ 6481 w 32990"/>
                <a:gd name="connsiteY7" fmla="*/ 37914 h 57427"/>
                <a:gd name="connsiteX8" fmla="*/ 21842 w 32990"/>
                <a:gd name="connsiteY8" fmla="*/ 57427 h 57427"/>
                <a:gd name="connsiteX9" fmla="*/ 21842 w 32990"/>
                <a:gd name="connsiteY9" fmla="*/ 51378 h 57427"/>
                <a:gd name="connsiteX10" fmla="*/ 21700 w 32990"/>
                <a:gd name="connsiteY10" fmla="*/ 51378 h 57427"/>
                <a:gd name="connsiteX11" fmla="*/ 18338 w 32990"/>
                <a:gd name="connsiteY11" fmla="*/ 55594 h 57427"/>
                <a:gd name="connsiteX12" fmla="*/ 13346 w 32990"/>
                <a:gd name="connsiteY12" fmla="*/ 57404 h 57427"/>
                <a:gd name="connsiteX13" fmla="*/ 2830 w 32990"/>
                <a:gd name="connsiteY13" fmla="*/ 51337 h 57427"/>
                <a:gd name="connsiteX14" fmla="*/ 0 w 32990"/>
                <a:gd name="connsiteY14" fmla="*/ 37914 h 57427"/>
                <a:gd name="connsiteX15" fmla="*/ 2836 w 32990"/>
                <a:gd name="connsiteY15" fmla="*/ 24462 h 57427"/>
                <a:gd name="connsiteX16" fmla="*/ 13352 w 32990"/>
                <a:gd name="connsiteY16" fmla="*/ 18324 h 57427"/>
                <a:gd name="connsiteX17" fmla="*/ 21706 w 32990"/>
                <a:gd name="connsiteY17" fmla="*/ 24622 h 57427"/>
                <a:gd name="connsiteX18" fmla="*/ 21848 w 32990"/>
                <a:gd name="connsiteY18" fmla="*/ 24622 h 57427"/>
                <a:gd name="connsiteX19" fmla="*/ 21848 w 32990"/>
                <a:gd name="connsiteY19" fmla="*/ 8657 h 57427"/>
                <a:gd name="connsiteX20" fmla="*/ 20294 w 32990"/>
                <a:gd name="connsiteY20" fmla="*/ 4600 h 57427"/>
                <a:gd name="connsiteX21" fmla="*/ 16324 w 32990"/>
                <a:gd name="connsiteY21" fmla="*/ 3341 h 57427"/>
                <a:gd name="connsiteX22" fmla="*/ 16324 w 32990"/>
                <a:gd name="connsiteY22" fmla="*/ 1934 h 57427"/>
                <a:gd name="connsiteX23" fmla="*/ 27502 w 32990"/>
                <a:gd name="connsiteY23" fmla="*/ 0 h 57427"/>
                <a:gd name="connsiteX24" fmla="*/ 27502 w 32990"/>
                <a:gd name="connsiteY24" fmla="*/ 48782 h 57427"/>
                <a:gd name="connsiteX25" fmla="*/ 28990 w 32990"/>
                <a:gd name="connsiteY25" fmla="*/ 52921 h 57427"/>
                <a:gd name="connsiteX26" fmla="*/ 32990 w 32990"/>
                <a:gd name="connsiteY26" fmla="*/ 54145 h 57427"/>
                <a:gd name="connsiteX27" fmla="*/ 32990 w 32990"/>
                <a:gd name="connsiteY27" fmla="*/ 55482 h 57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990" h="57427">
                  <a:moveTo>
                    <a:pt x="6481" y="37914"/>
                  </a:moveTo>
                  <a:cubicBezTo>
                    <a:pt x="6481" y="44478"/>
                    <a:pt x="7466" y="49163"/>
                    <a:pt x="9435" y="51969"/>
                  </a:cubicBezTo>
                  <a:cubicBezTo>
                    <a:pt x="10511" y="53584"/>
                    <a:pt x="12348" y="54524"/>
                    <a:pt x="14285" y="54453"/>
                  </a:cubicBezTo>
                  <a:cubicBezTo>
                    <a:pt x="17117" y="54453"/>
                    <a:pt x="19181" y="52352"/>
                    <a:pt x="20477" y="48150"/>
                  </a:cubicBezTo>
                  <a:cubicBezTo>
                    <a:pt x="22273" y="41444"/>
                    <a:pt x="22273" y="34384"/>
                    <a:pt x="20477" y="27679"/>
                  </a:cubicBezTo>
                  <a:cubicBezTo>
                    <a:pt x="19177" y="23481"/>
                    <a:pt x="17114" y="21381"/>
                    <a:pt x="14285" y="21381"/>
                  </a:cubicBezTo>
                  <a:cubicBezTo>
                    <a:pt x="11355" y="21381"/>
                    <a:pt x="9218" y="23455"/>
                    <a:pt x="7875" y="27602"/>
                  </a:cubicBezTo>
                  <a:cubicBezTo>
                    <a:pt x="6869" y="30944"/>
                    <a:pt x="6398" y="34425"/>
                    <a:pt x="6481" y="37914"/>
                  </a:cubicBezTo>
                  <a:close/>
                  <a:moveTo>
                    <a:pt x="21842" y="57427"/>
                  </a:moveTo>
                  <a:lnTo>
                    <a:pt x="21842" y="51378"/>
                  </a:lnTo>
                  <a:lnTo>
                    <a:pt x="21700" y="51378"/>
                  </a:lnTo>
                  <a:cubicBezTo>
                    <a:pt x="21107" y="53134"/>
                    <a:pt x="19917" y="54626"/>
                    <a:pt x="18338" y="55594"/>
                  </a:cubicBezTo>
                  <a:cubicBezTo>
                    <a:pt x="16898" y="56694"/>
                    <a:pt x="15156" y="57325"/>
                    <a:pt x="13346" y="57404"/>
                  </a:cubicBezTo>
                  <a:cubicBezTo>
                    <a:pt x="8620" y="57404"/>
                    <a:pt x="5115" y="55381"/>
                    <a:pt x="2830" y="51337"/>
                  </a:cubicBezTo>
                  <a:cubicBezTo>
                    <a:pt x="939" y="47982"/>
                    <a:pt x="-4" y="43508"/>
                    <a:pt x="0" y="37914"/>
                  </a:cubicBezTo>
                  <a:cubicBezTo>
                    <a:pt x="4" y="32321"/>
                    <a:pt x="949" y="27837"/>
                    <a:pt x="2836" y="24462"/>
                  </a:cubicBezTo>
                  <a:cubicBezTo>
                    <a:pt x="5124" y="20370"/>
                    <a:pt x="8630" y="18324"/>
                    <a:pt x="13352" y="18324"/>
                  </a:cubicBezTo>
                  <a:cubicBezTo>
                    <a:pt x="17129" y="18324"/>
                    <a:pt x="19914" y="20424"/>
                    <a:pt x="21706" y="24622"/>
                  </a:cubicBezTo>
                  <a:lnTo>
                    <a:pt x="21848" y="24622"/>
                  </a:lnTo>
                  <a:lnTo>
                    <a:pt x="21848" y="8657"/>
                  </a:lnTo>
                  <a:cubicBezTo>
                    <a:pt x="21848" y="6764"/>
                    <a:pt x="21329" y="5412"/>
                    <a:pt x="20294" y="4600"/>
                  </a:cubicBezTo>
                  <a:cubicBezTo>
                    <a:pt x="19506" y="3966"/>
                    <a:pt x="18183" y="3546"/>
                    <a:pt x="16324" y="3341"/>
                  </a:cubicBezTo>
                  <a:lnTo>
                    <a:pt x="16324" y="1934"/>
                  </a:lnTo>
                  <a:lnTo>
                    <a:pt x="27502" y="0"/>
                  </a:lnTo>
                  <a:lnTo>
                    <a:pt x="27502" y="48782"/>
                  </a:lnTo>
                  <a:cubicBezTo>
                    <a:pt x="27502" y="50753"/>
                    <a:pt x="27998" y="52133"/>
                    <a:pt x="28990" y="52921"/>
                  </a:cubicBezTo>
                  <a:cubicBezTo>
                    <a:pt x="29719" y="53525"/>
                    <a:pt x="31052" y="53933"/>
                    <a:pt x="32990" y="54145"/>
                  </a:cubicBezTo>
                  <a:lnTo>
                    <a:pt x="32990" y="55482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4" name="Freeform 933">
              <a:extLst>
                <a:ext uri="{FF2B5EF4-FFF2-40B4-BE49-F238E27FC236}">
                  <a16:creationId xmlns:a16="http://schemas.microsoft.com/office/drawing/2014/main" id="{7A6AAE8E-4F2B-7FDD-626B-4CC98FED8CED}"/>
                </a:ext>
              </a:extLst>
            </p:cNvPr>
            <p:cNvSpPr/>
            <p:nvPr/>
          </p:nvSpPr>
          <p:spPr>
            <a:xfrm>
              <a:off x="10843208" y="4840472"/>
              <a:ext cx="8849" cy="17599"/>
            </a:xfrm>
            <a:custGeom>
              <a:avLst/>
              <a:gdLst>
                <a:gd name="connsiteX0" fmla="*/ 3716 w 8849"/>
                <a:gd name="connsiteY0" fmla="*/ 17599 h 17599"/>
                <a:gd name="connsiteX1" fmla="*/ 1305 w 8849"/>
                <a:gd name="connsiteY1" fmla="*/ 17599 h 17599"/>
                <a:gd name="connsiteX2" fmla="*/ 4708 w 8849"/>
                <a:gd name="connsiteY2" fmla="*/ 10084 h 17599"/>
                <a:gd name="connsiteX3" fmla="*/ 3361 w 8849"/>
                <a:gd name="connsiteY3" fmla="*/ 8700 h 17599"/>
                <a:gd name="connsiteX4" fmla="*/ 921 w 8849"/>
                <a:gd name="connsiteY4" fmla="*/ 7482 h 17599"/>
                <a:gd name="connsiteX5" fmla="*/ 1199 w 8849"/>
                <a:gd name="connsiteY5" fmla="*/ 1262 h 17599"/>
                <a:gd name="connsiteX6" fmla="*/ 4283 w 8849"/>
                <a:gd name="connsiteY6" fmla="*/ 2 h 17599"/>
                <a:gd name="connsiteX7" fmla="*/ 8850 w 8849"/>
                <a:gd name="connsiteY7" fmla="*/ 5673 h 17599"/>
                <a:gd name="connsiteX8" fmla="*/ 5813 w 8849"/>
                <a:gd name="connsiteY8" fmla="*/ 14956 h 17599"/>
                <a:gd name="connsiteX9" fmla="*/ 3716 w 8849"/>
                <a:gd name="connsiteY9" fmla="*/ 17599 h 1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49" h="17599">
                  <a:moveTo>
                    <a:pt x="3716" y="17599"/>
                  </a:moveTo>
                  <a:lnTo>
                    <a:pt x="1305" y="17599"/>
                  </a:lnTo>
                  <a:cubicBezTo>
                    <a:pt x="3574" y="14950"/>
                    <a:pt x="4708" y="12445"/>
                    <a:pt x="4708" y="10084"/>
                  </a:cubicBezTo>
                  <a:cubicBezTo>
                    <a:pt x="4708" y="9374"/>
                    <a:pt x="4259" y="8913"/>
                    <a:pt x="3361" y="8700"/>
                  </a:cubicBezTo>
                  <a:cubicBezTo>
                    <a:pt x="2435" y="8577"/>
                    <a:pt x="1576" y="8149"/>
                    <a:pt x="921" y="7482"/>
                  </a:cubicBezTo>
                  <a:cubicBezTo>
                    <a:pt x="-403" y="5585"/>
                    <a:pt x="-289" y="3033"/>
                    <a:pt x="1199" y="1262"/>
                  </a:cubicBezTo>
                  <a:cubicBezTo>
                    <a:pt x="2001" y="422"/>
                    <a:pt x="3122" y="-36"/>
                    <a:pt x="4283" y="2"/>
                  </a:cubicBezTo>
                  <a:cubicBezTo>
                    <a:pt x="7327" y="2"/>
                    <a:pt x="8850" y="1893"/>
                    <a:pt x="8850" y="5673"/>
                  </a:cubicBezTo>
                  <a:cubicBezTo>
                    <a:pt x="8783" y="9001"/>
                    <a:pt x="7726" y="12233"/>
                    <a:pt x="5813" y="14956"/>
                  </a:cubicBezTo>
                  <a:cubicBezTo>
                    <a:pt x="5200" y="15902"/>
                    <a:pt x="4498" y="16787"/>
                    <a:pt x="3716" y="17599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5" name="Freeform 934">
              <a:extLst>
                <a:ext uri="{FF2B5EF4-FFF2-40B4-BE49-F238E27FC236}">
                  <a16:creationId xmlns:a16="http://schemas.microsoft.com/office/drawing/2014/main" id="{732F4A7F-A263-0FF8-F9EE-E020C0F23944}"/>
                </a:ext>
              </a:extLst>
            </p:cNvPr>
            <p:cNvSpPr/>
            <p:nvPr/>
          </p:nvSpPr>
          <p:spPr>
            <a:xfrm>
              <a:off x="10853475" y="4840469"/>
              <a:ext cx="51157" cy="55079"/>
            </a:xfrm>
            <a:custGeom>
              <a:avLst/>
              <a:gdLst>
                <a:gd name="connsiteX0" fmla="*/ 0 w 51157"/>
                <a:gd name="connsiteY0" fmla="*/ 55080 h 55079"/>
                <a:gd name="connsiteX1" fmla="*/ 0 w 51157"/>
                <a:gd name="connsiteY1" fmla="*/ 53465 h 55079"/>
                <a:gd name="connsiteX2" fmla="*/ 6546 w 51157"/>
                <a:gd name="connsiteY2" fmla="*/ 49959 h 55079"/>
                <a:gd name="connsiteX3" fmla="*/ 8673 w 51157"/>
                <a:gd name="connsiteY3" fmla="*/ 44448 h 55079"/>
                <a:gd name="connsiteX4" fmla="*/ 23679 w 51157"/>
                <a:gd name="connsiteY4" fmla="*/ 0 h 55079"/>
                <a:gd name="connsiteX5" fmla="*/ 27756 w 51157"/>
                <a:gd name="connsiteY5" fmla="*/ 0 h 55079"/>
                <a:gd name="connsiteX6" fmla="*/ 42839 w 51157"/>
                <a:gd name="connsiteY6" fmla="*/ 45075 h 55079"/>
                <a:gd name="connsiteX7" fmla="*/ 47335 w 51157"/>
                <a:gd name="connsiteY7" fmla="*/ 52443 h 55079"/>
                <a:gd name="connsiteX8" fmla="*/ 51157 w 51157"/>
                <a:gd name="connsiteY8" fmla="*/ 53465 h 55079"/>
                <a:gd name="connsiteX9" fmla="*/ 51157 w 51157"/>
                <a:gd name="connsiteY9" fmla="*/ 55080 h 55079"/>
                <a:gd name="connsiteX10" fmla="*/ 32322 w 51157"/>
                <a:gd name="connsiteY10" fmla="*/ 55080 h 55079"/>
                <a:gd name="connsiteX11" fmla="*/ 32322 w 51157"/>
                <a:gd name="connsiteY11" fmla="*/ 53465 h 55079"/>
                <a:gd name="connsiteX12" fmla="*/ 37451 w 51157"/>
                <a:gd name="connsiteY12" fmla="*/ 50710 h 55079"/>
                <a:gd name="connsiteX13" fmla="*/ 36818 w 51157"/>
                <a:gd name="connsiteY13" fmla="*/ 47322 h 55079"/>
                <a:gd name="connsiteX14" fmla="*/ 33415 w 51157"/>
                <a:gd name="connsiteY14" fmla="*/ 37116 h 55079"/>
                <a:gd name="connsiteX15" fmla="*/ 15219 w 51157"/>
                <a:gd name="connsiteY15" fmla="*/ 37116 h 55079"/>
                <a:gd name="connsiteX16" fmla="*/ 12088 w 51157"/>
                <a:gd name="connsiteY16" fmla="*/ 46772 h 55079"/>
                <a:gd name="connsiteX17" fmla="*/ 11207 w 51157"/>
                <a:gd name="connsiteY17" fmla="*/ 50550 h 55079"/>
                <a:gd name="connsiteX18" fmla="*/ 13647 w 51157"/>
                <a:gd name="connsiteY18" fmla="*/ 53229 h 55079"/>
                <a:gd name="connsiteX19" fmla="*/ 16336 w 51157"/>
                <a:gd name="connsiteY19" fmla="*/ 53465 h 55079"/>
                <a:gd name="connsiteX20" fmla="*/ 16336 w 51157"/>
                <a:gd name="connsiteY20" fmla="*/ 55080 h 55079"/>
                <a:gd name="connsiteX21" fmla="*/ 24353 w 51157"/>
                <a:gd name="connsiteY21" fmla="*/ 9053 h 55079"/>
                <a:gd name="connsiteX22" fmla="*/ 16211 w 51157"/>
                <a:gd name="connsiteY22" fmla="*/ 33887 h 55079"/>
                <a:gd name="connsiteX23" fmla="*/ 32393 w 51157"/>
                <a:gd name="connsiteY23" fmla="*/ 33887 h 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57" h="55079">
                  <a:moveTo>
                    <a:pt x="0" y="55080"/>
                  </a:moveTo>
                  <a:lnTo>
                    <a:pt x="0" y="53465"/>
                  </a:lnTo>
                  <a:cubicBezTo>
                    <a:pt x="3233" y="53465"/>
                    <a:pt x="5416" y="52296"/>
                    <a:pt x="6546" y="49959"/>
                  </a:cubicBezTo>
                  <a:cubicBezTo>
                    <a:pt x="7366" y="48167"/>
                    <a:pt x="8076" y="46327"/>
                    <a:pt x="8673" y="44448"/>
                  </a:cubicBezTo>
                  <a:lnTo>
                    <a:pt x="23679" y="0"/>
                  </a:lnTo>
                  <a:lnTo>
                    <a:pt x="27756" y="0"/>
                  </a:lnTo>
                  <a:lnTo>
                    <a:pt x="42839" y="45075"/>
                  </a:lnTo>
                  <a:cubicBezTo>
                    <a:pt x="44111" y="48859"/>
                    <a:pt x="45609" y="51315"/>
                    <a:pt x="47335" y="52443"/>
                  </a:cubicBezTo>
                  <a:cubicBezTo>
                    <a:pt x="48477" y="53160"/>
                    <a:pt x="49809" y="53517"/>
                    <a:pt x="51157" y="53465"/>
                  </a:cubicBezTo>
                  <a:lnTo>
                    <a:pt x="51157" y="55080"/>
                  </a:lnTo>
                  <a:lnTo>
                    <a:pt x="32322" y="55080"/>
                  </a:lnTo>
                  <a:lnTo>
                    <a:pt x="32322" y="53465"/>
                  </a:lnTo>
                  <a:cubicBezTo>
                    <a:pt x="35741" y="53465"/>
                    <a:pt x="37451" y="52547"/>
                    <a:pt x="37451" y="50710"/>
                  </a:cubicBezTo>
                  <a:cubicBezTo>
                    <a:pt x="37419" y="49555"/>
                    <a:pt x="37206" y="48411"/>
                    <a:pt x="36818" y="47322"/>
                  </a:cubicBezTo>
                  <a:lnTo>
                    <a:pt x="33415" y="37116"/>
                  </a:lnTo>
                  <a:lnTo>
                    <a:pt x="15219" y="37116"/>
                  </a:lnTo>
                  <a:lnTo>
                    <a:pt x="12088" y="46772"/>
                  </a:lnTo>
                  <a:cubicBezTo>
                    <a:pt x="11634" y="47988"/>
                    <a:pt x="11338" y="49258"/>
                    <a:pt x="11207" y="50550"/>
                  </a:cubicBezTo>
                  <a:cubicBezTo>
                    <a:pt x="11207" y="52023"/>
                    <a:pt x="12017" y="52916"/>
                    <a:pt x="13647" y="53229"/>
                  </a:cubicBezTo>
                  <a:cubicBezTo>
                    <a:pt x="14533" y="53402"/>
                    <a:pt x="15434" y="53481"/>
                    <a:pt x="16336" y="53465"/>
                  </a:cubicBezTo>
                  <a:lnTo>
                    <a:pt x="16336" y="55080"/>
                  </a:lnTo>
                  <a:close/>
                  <a:moveTo>
                    <a:pt x="24353" y="9053"/>
                  </a:moveTo>
                  <a:lnTo>
                    <a:pt x="16211" y="33887"/>
                  </a:lnTo>
                  <a:lnTo>
                    <a:pt x="32393" y="33887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6" name="Freeform 935">
              <a:extLst>
                <a:ext uri="{FF2B5EF4-FFF2-40B4-BE49-F238E27FC236}">
                  <a16:creationId xmlns:a16="http://schemas.microsoft.com/office/drawing/2014/main" id="{1BC035B5-06EB-2CBF-1B7C-708FAD6E94BA}"/>
                </a:ext>
              </a:extLst>
            </p:cNvPr>
            <p:cNvSpPr/>
            <p:nvPr/>
          </p:nvSpPr>
          <p:spPr>
            <a:xfrm>
              <a:off x="10909211" y="4838931"/>
              <a:ext cx="16672" cy="56617"/>
            </a:xfrm>
            <a:custGeom>
              <a:avLst/>
              <a:gdLst>
                <a:gd name="connsiteX0" fmla="*/ 0 w 16672"/>
                <a:gd name="connsiteY0" fmla="*/ 56617 h 56617"/>
                <a:gd name="connsiteX1" fmla="*/ 0 w 16672"/>
                <a:gd name="connsiteY1" fmla="*/ 55239 h 56617"/>
                <a:gd name="connsiteX2" fmla="*/ 4248 w 16672"/>
                <a:gd name="connsiteY2" fmla="*/ 53897 h 56617"/>
                <a:gd name="connsiteX3" fmla="*/ 5524 w 16672"/>
                <a:gd name="connsiteY3" fmla="*/ 49214 h 56617"/>
                <a:gd name="connsiteX4" fmla="*/ 5524 w 16672"/>
                <a:gd name="connsiteY4" fmla="*/ 8627 h 56617"/>
                <a:gd name="connsiteX5" fmla="*/ 4000 w 16672"/>
                <a:gd name="connsiteY5" fmla="*/ 4529 h 56617"/>
                <a:gd name="connsiteX6" fmla="*/ 0 w 16672"/>
                <a:gd name="connsiteY6" fmla="*/ 3311 h 56617"/>
                <a:gd name="connsiteX7" fmla="*/ 0 w 16672"/>
                <a:gd name="connsiteY7" fmla="*/ 1934 h 56617"/>
                <a:gd name="connsiteX8" fmla="*/ 11148 w 16672"/>
                <a:gd name="connsiteY8" fmla="*/ 0 h 56617"/>
                <a:gd name="connsiteX9" fmla="*/ 11148 w 16672"/>
                <a:gd name="connsiteY9" fmla="*/ 49214 h 56617"/>
                <a:gd name="connsiteX10" fmla="*/ 13771 w 16672"/>
                <a:gd name="connsiteY10" fmla="*/ 54808 h 56617"/>
                <a:gd name="connsiteX11" fmla="*/ 16672 w 16672"/>
                <a:gd name="connsiteY11" fmla="*/ 55239 h 56617"/>
                <a:gd name="connsiteX12" fmla="*/ 16672 w 16672"/>
                <a:gd name="connsiteY12" fmla="*/ 56617 h 5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72" h="56617">
                  <a:moveTo>
                    <a:pt x="0" y="56617"/>
                  </a:moveTo>
                  <a:lnTo>
                    <a:pt x="0" y="55239"/>
                  </a:lnTo>
                  <a:cubicBezTo>
                    <a:pt x="2009" y="55239"/>
                    <a:pt x="3421" y="54790"/>
                    <a:pt x="4248" y="53897"/>
                  </a:cubicBezTo>
                  <a:cubicBezTo>
                    <a:pt x="5075" y="53004"/>
                    <a:pt x="5524" y="51443"/>
                    <a:pt x="5524" y="49214"/>
                  </a:cubicBezTo>
                  <a:lnTo>
                    <a:pt x="5524" y="8627"/>
                  </a:lnTo>
                  <a:cubicBezTo>
                    <a:pt x="5524" y="6711"/>
                    <a:pt x="5016" y="5345"/>
                    <a:pt x="4000" y="4529"/>
                  </a:cubicBezTo>
                  <a:cubicBezTo>
                    <a:pt x="3212" y="3926"/>
                    <a:pt x="1879" y="3520"/>
                    <a:pt x="0" y="3311"/>
                  </a:cubicBezTo>
                  <a:lnTo>
                    <a:pt x="0" y="1934"/>
                  </a:lnTo>
                  <a:lnTo>
                    <a:pt x="11148" y="0"/>
                  </a:lnTo>
                  <a:lnTo>
                    <a:pt x="11148" y="49214"/>
                  </a:lnTo>
                  <a:cubicBezTo>
                    <a:pt x="11148" y="52312"/>
                    <a:pt x="12023" y="54177"/>
                    <a:pt x="13771" y="54808"/>
                  </a:cubicBezTo>
                  <a:cubicBezTo>
                    <a:pt x="14706" y="55118"/>
                    <a:pt x="15687" y="55264"/>
                    <a:pt x="16672" y="55239"/>
                  </a:cubicBezTo>
                  <a:lnTo>
                    <a:pt x="16672" y="56617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7" name="Freeform 936">
              <a:extLst>
                <a:ext uri="{FF2B5EF4-FFF2-40B4-BE49-F238E27FC236}">
                  <a16:creationId xmlns:a16="http://schemas.microsoft.com/office/drawing/2014/main" id="{C4C5A061-57DA-B753-92E8-0934AB21855C}"/>
                </a:ext>
              </a:extLst>
            </p:cNvPr>
            <p:cNvSpPr/>
            <p:nvPr/>
          </p:nvSpPr>
          <p:spPr>
            <a:xfrm>
              <a:off x="10927920" y="4857250"/>
              <a:ext cx="29848" cy="39085"/>
            </a:xfrm>
            <a:custGeom>
              <a:avLst/>
              <a:gdLst>
                <a:gd name="connsiteX0" fmla="*/ 29848 w 29848"/>
                <a:gd name="connsiteY0" fmla="*/ 36684 h 39085"/>
                <a:gd name="connsiteX1" fmla="*/ 29848 w 29848"/>
                <a:gd name="connsiteY1" fmla="*/ 38375 h 39085"/>
                <a:gd name="connsiteX2" fmla="*/ 24572 w 29848"/>
                <a:gd name="connsiteY2" fmla="*/ 39085 h 39085"/>
                <a:gd name="connsiteX3" fmla="*/ 19119 w 29848"/>
                <a:gd name="connsiteY3" fmla="*/ 33142 h 39085"/>
                <a:gd name="connsiteX4" fmla="*/ 18978 w 29848"/>
                <a:gd name="connsiteY4" fmla="*/ 33142 h 39085"/>
                <a:gd name="connsiteX5" fmla="*/ 8680 w 29848"/>
                <a:gd name="connsiteY5" fmla="*/ 39085 h 39085"/>
                <a:gd name="connsiteX6" fmla="*/ 1135 w 29848"/>
                <a:gd name="connsiteY6" fmla="*/ 34674 h 39085"/>
                <a:gd name="connsiteX7" fmla="*/ 1 w 29848"/>
                <a:gd name="connsiteY7" fmla="*/ 29944 h 39085"/>
                <a:gd name="connsiteX8" fmla="*/ 6978 w 29848"/>
                <a:gd name="connsiteY8" fmla="*/ 19744 h 39085"/>
                <a:gd name="connsiteX9" fmla="*/ 13666 w 29848"/>
                <a:gd name="connsiteY9" fmla="*/ 18171 h 39085"/>
                <a:gd name="connsiteX10" fmla="*/ 19119 w 29848"/>
                <a:gd name="connsiteY10" fmla="*/ 17538 h 39085"/>
                <a:gd name="connsiteX11" fmla="*/ 19119 w 29848"/>
                <a:gd name="connsiteY11" fmla="*/ 14422 h 39085"/>
                <a:gd name="connsiteX12" fmla="*/ 17140 w 29848"/>
                <a:gd name="connsiteY12" fmla="*/ 4370 h 39085"/>
                <a:gd name="connsiteX13" fmla="*/ 12957 w 29848"/>
                <a:gd name="connsiteY13" fmla="*/ 2755 h 39085"/>
                <a:gd name="connsiteX14" fmla="*/ 9241 w 29848"/>
                <a:gd name="connsiteY14" fmla="*/ 3619 h 39085"/>
                <a:gd name="connsiteX15" fmla="*/ 7900 w 29848"/>
                <a:gd name="connsiteY15" fmla="*/ 7439 h 39085"/>
                <a:gd name="connsiteX16" fmla="*/ 4497 w 29848"/>
                <a:gd name="connsiteY16" fmla="*/ 11690 h 39085"/>
                <a:gd name="connsiteX17" fmla="*/ 994 w 29848"/>
                <a:gd name="connsiteY17" fmla="*/ 7988 h 39085"/>
                <a:gd name="connsiteX18" fmla="*/ 7611 w 29848"/>
                <a:gd name="connsiteY18" fmla="*/ 940 h 39085"/>
                <a:gd name="connsiteX19" fmla="*/ 13028 w 29848"/>
                <a:gd name="connsiteY19" fmla="*/ 0 h 39085"/>
                <a:gd name="connsiteX20" fmla="*/ 23863 w 29848"/>
                <a:gd name="connsiteY20" fmla="*/ 6019 h 39085"/>
                <a:gd name="connsiteX21" fmla="*/ 24785 w 29848"/>
                <a:gd name="connsiteY21" fmla="*/ 12991 h 39085"/>
                <a:gd name="connsiteX22" fmla="*/ 24785 w 29848"/>
                <a:gd name="connsiteY22" fmla="*/ 33148 h 39085"/>
                <a:gd name="connsiteX23" fmla="*/ 27899 w 29848"/>
                <a:gd name="connsiteY23" fmla="*/ 37004 h 39085"/>
                <a:gd name="connsiteX24" fmla="*/ 29848 w 29848"/>
                <a:gd name="connsiteY24" fmla="*/ 36684 h 39085"/>
                <a:gd name="connsiteX25" fmla="*/ 19119 w 29848"/>
                <a:gd name="connsiteY25" fmla="*/ 24988 h 39085"/>
                <a:gd name="connsiteX26" fmla="*/ 19119 w 29848"/>
                <a:gd name="connsiteY26" fmla="*/ 20258 h 39085"/>
                <a:gd name="connsiteX27" fmla="*/ 6447 w 29848"/>
                <a:gd name="connsiteY27" fmla="*/ 28643 h 39085"/>
                <a:gd name="connsiteX28" fmla="*/ 7687 w 29848"/>
                <a:gd name="connsiteY28" fmla="*/ 33373 h 39085"/>
                <a:gd name="connsiteX29" fmla="*/ 11368 w 29848"/>
                <a:gd name="connsiteY29" fmla="*/ 35738 h 39085"/>
                <a:gd name="connsiteX30" fmla="*/ 17176 w 29848"/>
                <a:gd name="connsiteY30" fmla="*/ 32273 h 39085"/>
                <a:gd name="connsiteX31" fmla="*/ 19119 w 29848"/>
                <a:gd name="connsiteY31" fmla="*/ 24988 h 3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848" h="39085">
                  <a:moveTo>
                    <a:pt x="29848" y="36684"/>
                  </a:moveTo>
                  <a:lnTo>
                    <a:pt x="29848" y="38375"/>
                  </a:lnTo>
                  <a:cubicBezTo>
                    <a:pt x="28130" y="38851"/>
                    <a:pt x="26355" y="39090"/>
                    <a:pt x="24572" y="39085"/>
                  </a:cubicBezTo>
                  <a:cubicBezTo>
                    <a:pt x="20937" y="39085"/>
                    <a:pt x="19119" y="37104"/>
                    <a:pt x="19119" y="33142"/>
                  </a:cubicBezTo>
                  <a:lnTo>
                    <a:pt x="18978" y="33142"/>
                  </a:lnTo>
                  <a:cubicBezTo>
                    <a:pt x="16614" y="37104"/>
                    <a:pt x="13182" y="39085"/>
                    <a:pt x="8680" y="39085"/>
                  </a:cubicBezTo>
                  <a:cubicBezTo>
                    <a:pt x="5253" y="39085"/>
                    <a:pt x="2738" y="37614"/>
                    <a:pt x="1135" y="34674"/>
                  </a:cubicBezTo>
                  <a:cubicBezTo>
                    <a:pt x="366" y="33218"/>
                    <a:pt x="-24" y="31591"/>
                    <a:pt x="1" y="29944"/>
                  </a:cubicBezTo>
                  <a:cubicBezTo>
                    <a:pt x="1" y="24929"/>
                    <a:pt x="2327" y="21529"/>
                    <a:pt x="6978" y="19744"/>
                  </a:cubicBezTo>
                  <a:cubicBezTo>
                    <a:pt x="9134" y="18944"/>
                    <a:pt x="11380" y="18416"/>
                    <a:pt x="13666" y="18171"/>
                  </a:cubicBezTo>
                  <a:lnTo>
                    <a:pt x="19119" y="17538"/>
                  </a:lnTo>
                  <a:lnTo>
                    <a:pt x="19119" y="14422"/>
                  </a:lnTo>
                  <a:cubicBezTo>
                    <a:pt x="19119" y="9297"/>
                    <a:pt x="18459" y="5947"/>
                    <a:pt x="17140" y="4370"/>
                  </a:cubicBezTo>
                  <a:cubicBezTo>
                    <a:pt x="16219" y="3294"/>
                    <a:pt x="14824" y="2755"/>
                    <a:pt x="12957" y="2755"/>
                  </a:cubicBezTo>
                  <a:cubicBezTo>
                    <a:pt x="11185" y="2755"/>
                    <a:pt x="9974" y="3039"/>
                    <a:pt x="9241" y="3619"/>
                  </a:cubicBezTo>
                  <a:cubicBezTo>
                    <a:pt x="8343" y="4328"/>
                    <a:pt x="7900" y="5600"/>
                    <a:pt x="7900" y="7439"/>
                  </a:cubicBezTo>
                  <a:cubicBezTo>
                    <a:pt x="7900" y="10273"/>
                    <a:pt x="6766" y="11690"/>
                    <a:pt x="4497" y="11690"/>
                  </a:cubicBezTo>
                  <a:cubicBezTo>
                    <a:pt x="2165" y="11690"/>
                    <a:pt x="998" y="10456"/>
                    <a:pt x="994" y="7988"/>
                  </a:cubicBezTo>
                  <a:cubicBezTo>
                    <a:pt x="994" y="4760"/>
                    <a:pt x="3199" y="2411"/>
                    <a:pt x="7611" y="940"/>
                  </a:cubicBezTo>
                  <a:cubicBezTo>
                    <a:pt x="9355" y="339"/>
                    <a:pt x="11184" y="21"/>
                    <a:pt x="13028" y="0"/>
                  </a:cubicBezTo>
                  <a:cubicBezTo>
                    <a:pt x="18936" y="0"/>
                    <a:pt x="22548" y="2006"/>
                    <a:pt x="23863" y="6019"/>
                  </a:cubicBezTo>
                  <a:cubicBezTo>
                    <a:pt x="24530" y="8281"/>
                    <a:pt x="24841" y="10633"/>
                    <a:pt x="24785" y="12991"/>
                  </a:cubicBezTo>
                  <a:lnTo>
                    <a:pt x="24785" y="33148"/>
                  </a:lnTo>
                  <a:cubicBezTo>
                    <a:pt x="24785" y="35719"/>
                    <a:pt x="25823" y="37004"/>
                    <a:pt x="27899" y="37004"/>
                  </a:cubicBezTo>
                  <a:cubicBezTo>
                    <a:pt x="28558" y="36972"/>
                    <a:pt x="29212" y="36865"/>
                    <a:pt x="29848" y="36684"/>
                  </a:cubicBezTo>
                  <a:close/>
                  <a:moveTo>
                    <a:pt x="19119" y="24988"/>
                  </a:moveTo>
                  <a:lnTo>
                    <a:pt x="19119" y="20258"/>
                  </a:lnTo>
                  <a:cubicBezTo>
                    <a:pt x="10671" y="20463"/>
                    <a:pt x="6447" y="23258"/>
                    <a:pt x="6447" y="28643"/>
                  </a:cubicBezTo>
                  <a:cubicBezTo>
                    <a:pt x="6420" y="30304"/>
                    <a:pt x="6849" y="31940"/>
                    <a:pt x="7687" y="33373"/>
                  </a:cubicBezTo>
                  <a:cubicBezTo>
                    <a:pt x="8633" y="34946"/>
                    <a:pt x="9856" y="35738"/>
                    <a:pt x="11368" y="35738"/>
                  </a:cubicBezTo>
                  <a:cubicBezTo>
                    <a:pt x="13731" y="35738"/>
                    <a:pt x="15667" y="34583"/>
                    <a:pt x="17176" y="32273"/>
                  </a:cubicBezTo>
                  <a:cubicBezTo>
                    <a:pt x="18515" y="30085"/>
                    <a:pt x="19190" y="27554"/>
                    <a:pt x="19119" y="24988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8" name="Freeform 937">
              <a:extLst>
                <a:ext uri="{FF2B5EF4-FFF2-40B4-BE49-F238E27FC236}">
                  <a16:creationId xmlns:a16="http://schemas.microsoft.com/office/drawing/2014/main" id="{6EB5BA9D-C840-5ADB-6B28-35E745FA97BE}"/>
                </a:ext>
              </a:extLst>
            </p:cNvPr>
            <p:cNvSpPr/>
            <p:nvPr/>
          </p:nvSpPr>
          <p:spPr>
            <a:xfrm>
              <a:off x="10959499" y="4857234"/>
              <a:ext cx="27076" cy="39113"/>
            </a:xfrm>
            <a:custGeom>
              <a:avLst/>
              <a:gdLst>
                <a:gd name="connsiteX0" fmla="*/ 26202 w 27076"/>
                <a:gd name="connsiteY0" fmla="*/ 35482 h 39113"/>
                <a:gd name="connsiteX1" fmla="*/ 26202 w 27076"/>
                <a:gd name="connsiteY1" fmla="*/ 37847 h 39113"/>
                <a:gd name="connsiteX2" fmla="*/ 18415 w 27076"/>
                <a:gd name="connsiteY2" fmla="*/ 39107 h 39113"/>
                <a:gd name="connsiteX3" fmla="*/ 4466 w 27076"/>
                <a:gd name="connsiteY3" fmla="*/ 33519 h 39113"/>
                <a:gd name="connsiteX4" fmla="*/ 0 w 27076"/>
                <a:gd name="connsiteY4" fmla="*/ 18470 h 39113"/>
                <a:gd name="connsiteX5" fmla="*/ 6759 w 27076"/>
                <a:gd name="connsiteY5" fmla="*/ 2292 h 39113"/>
                <a:gd name="connsiteX6" fmla="*/ 15686 w 27076"/>
                <a:gd name="connsiteY6" fmla="*/ 10 h 39113"/>
                <a:gd name="connsiteX7" fmla="*/ 23041 w 27076"/>
                <a:gd name="connsiteY7" fmla="*/ 1429 h 39113"/>
                <a:gd name="connsiteX8" fmla="*/ 27076 w 27076"/>
                <a:gd name="connsiteY8" fmla="*/ 7608 h 39113"/>
                <a:gd name="connsiteX9" fmla="*/ 23679 w 27076"/>
                <a:gd name="connsiteY9" fmla="*/ 11469 h 39113"/>
                <a:gd name="connsiteX10" fmla="*/ 20879 w 27076"/>
                <a:gd name="connsiteY10" fmla="*/ 9814 h 39113"/>
                <a:gd name="connsiteX11" fmla="*/ 19750 w 27076"/>
                <a:gd name="connsiteY11" fmla="*/ 6230 h 39113"/>
                <a:gd name="connsiteX12" fmla="*/ 14758 w 27076"/>
                <a:gd name="connsiteY12" fmla="*/ 2771 h 39113"/>
                <a:gd name="connsiteX13" fmla="*/ 7184 w 27076"/>
                <a:gd name="connsiteY13" fmla="*/ 8513 h 39113"/>
                <a:gd name="connsiteX14" fmla="*/ 6050 w 27076"/>
                <a:gd name="connsiteY14" fmla="*/ 15839 h 39113"/>
                <a:gd name="connsiteX15" fmla="*/ 13659 w 27076"/>
                <a:gd name="connsiteY15" fmla="*/ 33276 h 39113"/>
                <a:gd name="connsiteX16" fmla="*/ 22155 w 27076"/>
                <a:gd name="connsiteY16" fmla="*/ 36156 h 39113"/>
                <a:gd name="connsiteX17" fmla="*/ 26202 w 27076"/>
                <a:gd name="connsiteY17" fmla="*/ 35482 h 3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076" h="39113">
                  <a:moveTo>
                    <a:pt x="26202" y="35482"/>
                  </a:moveTo>
                  <a:lnTo>
                    <a:pt x="26202" y="37847"/>
                  </a:lnTo>
                  <a:cubicBezTo>
                    <a:pt x="23707" y="38750"/>
                    <a:pt x="21067" y="39176"/>
                    <a:pt x="18415" y="39107"/>
                  </a:cubicBezTo>
                  <a:cubicBezTo>
                    <a:pt x="12231" y="39107"/>
                    <a:pt x="7582" y="37244"/>
                    <a:pt x="4466" y="33519"/>
                  </a:cubicBezTo>
                  <a:cubicBezTo>
                    <a:pt x="1489" y="29943"/>
                    <a:pt x="0" y="24927"/>
                    <a:pt x="0" y="18470"/>
                  </a:cubicBezTo>
                  <a:cubicBezTo>
                    <a:pt x="0" y="10646"/>
                    <a:pt x="2253" y="5253"/>
                    <a:pt x="6759" y="2292"/>
                  </a:cubicBezTo>
                  <a:cubicBezTo>
                    <a:pt x="9098" y="767"/>
                    <a:pt x="12074" y="6"/>
                    <a:pt x="15686" y="10"/>
                  </a:cubicBezTo>
                  <a:cubicBezTo>
                    <a:pt x="18213" y="-77"/>
                    <a:pt x="20727" y="408"/>
                    <a:pt x="23041" y="1429"/>
                  </a:cubicBezTo>
                  <a:cubicBezTo>
                    <a:pt x="25727" y="2710"/>
                    <a:pt x="27072" y="4770"/>
                    <a:pt x="27076" y="7608"/>
                  </a:cubicBezTo>
                  <a:cubicBezTo>
                    <a:pt x="27076" y="10186"/>
                    <a:pt x="25944" y="11473"/>
                    <a:pt x="23679" y="11469"/>
                  </a:cubicBezTo>
                  <a:cubicBezTo>
                    <a:pt x="22506" y="11501"/>
                    <a:pt x="21418" y="10857"/>
                    <a:pt x="20879" y="9814"/>
                  </a:cubicBezTo>
                  <a:cubicBezTo>
                    <a:pt x="20339" y="8677"/>
                    <a:pt x="19959" y="7471"/>
                    <a:pt x="19750" y="6230"/>
                  </a:cubicBezTo>
                  <a:cubicBezTo>
                    <a:pt x="19230" y="3924"/>
                    <a:pt x="17566" y="2771"/>
                    <a:pt x="14758" y="2771"/>
                  </a:cubicBezTo>
                  <a:cubicBezTo>
                    <a:pt x="11213" y="2771"/>
                    <a:pt x="8689" y="4685"/>
                    <a:pt x="7184" y="8513"/>
                  </a:cubicBezTo>
                  <a:cubicBezTo>
                    <a:pt x="6365" y="10866"/>
                    <a:pt x="5981" y="13348"/>
                    <a:pt x="6050" y="15839"/>
                  </a:cubicBezTo>
                  <a:cubicBezTo>
                    <a:pt x="6050" y="23530"/>
                    <a:pt x="8586" y="29342"/>
                    <a:pt x="13659" y="33276"/>
                  </a:cubicBezTo>
                  <a:cubicBezTo>
                    <a:pt x="16073" y="35192"/>
                    <a:pt x="19075" y="36209"/>
                    <a:pt x="22155" y="36156"/>
                  </a:cubicBezTo>
                  <a:cubicBezTo>
                    <a:pt x="23527" y="36102"/>
                    <a:pt x="24886" y="35875"/>
                    <a:pt x="26202" y="35482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9" name="Freeform 938">
              <a:extLst>
                <a:ext uri="{FF2B5EF4-FFF2-40B4-BE49-F238E27FC236}">
                  <a16:creationId xmlns:a16="http://schemas.microsoft.com/office/drawing/2014/main" id="{B54C836C-4545-3B5B-D0A0-84C8E24F069B}"/>
                </a:ext>
              </a:extLst>
            </p:cNvPr>
            <p:cNvSpPr/>
            <p:nvPr/>
          </p:nvSpPr>
          <p:spPr>
            <a:xfrm>
              <a:off x="10990740" y="4857244"/>
              <a:ext cx="29871" cy="39091"/>
            </a:xfrm>
            <a:custGeom>
              <a:avLst/>
              <a:gdLst>
                <a:gd name="connsiteX0" fmla="*/ 29872 w 29871"/>
                <a:gd name="connsiteY0" fmla="*/ 36690 h 39091"/>
                <a:gd name="connsiteX1" fmla="*/ 29872 w 29871"/>
                <a:gd name="connsiteY1" fmla="*/ 38381 h 39091"/>
                <a:gd name="connsiteX2" fmla="*/ 24596 w 29871"/>
                <a:gd name="connsiteY2" fmla="*/ 39091 h 39091"/>
                <a:gd name="connsiteX3" fmla="*/ 19143 w 29871"/>
                <a:gd name="connsiteY3" fmla="*/ 33148 h 39091"/>
                <a:gd name="connsiteX4" fmla="*/ 18978 w 29871"/>
                <a:gd name="connsiteY4" fmla="*/ 33148 h 39091"/>
                <a:gd name="connsiteX5" fmla="*/ 8674 w 29871"/>
                <a:gd name="connsiteY5" fmla="*/ 39091 h 39091"/>
                <a:gd name="connsiteX6" fmla="*/ 1135 w 29871"/>
                <a:gd name="connsiteY6" fmla="*/ 34680 h 39091"/>
                <a:gd name="connsiteX7" fmla="*/ 1 w 29871"/>
                <a:gd name="connsiteY7" fmla="*/ 29949 h 39091"/>
                <a:gd name="connsiteX8" fmla="*/ 6978 w 29871"/>
                <a:gd name="connsiteY8" fmla="*/ 19749 h 39091"/>
                <a:gd name="connsiteX9" fmla="*/ 13666 w 29871"/>
                <a:gd name="connsiteY9" fmla="*/ 18177 h 39091"/>
                <a:gd name="connsiteX10" fmla="*/ 19119 w 29871"/>
                <a:gd name="connsiteY10" fmla="*/ 17544 h 39091"/>
                <a:gd name="connsiteX11" fmla="*/ 19119 w 29871"/>
                <a:gd name="connsiteY11" fmla="*/ 14428 h 39091"/>
                <a:gd name="connsiteX12" fmla="*/ 17140 w 29871"/>
                <a:gd name="connsiteY12" fmla="*/ 4376 h 39091"/>
                <a:gd name="connsiteX13" fmla="*/ 12957 w 29871"/>
                <a:gd name="connsiteY13" fmla="*/ 2761 h 39091"/>
                <a:gd name="connsiteX14" fmla="*/ 9241 w 29871"/>
                <a:gd name="connsiteY14" fmla="*/ 3625 h 39091"/>
                <a:gd name="connsiteX15" fmla="*/ 7900 w 29871"/>
                <a:gd name="connsiteY15" fmla="*/ 7444 h 39091"/>
                <a:gd name="connsiteX16" fmla="*/ 4497 w 29871"/>
                <a:gd name="connsiteY16" fmla="*/ 11696 h 39091"/>
                <a:gd name="connsiteX17" fmla="*/ 994 w 29871"/>
                <a:gd name="connsiteY17" fmla="*/ 7994 h 39091"/>
                <a:gd name="connsiteX18" fmla="*/ 7617 w 29871"/>
                <a:gd name="connsiteY18" fmla="*/ 946 h 39091"/>
                <a:gd name="connsiteX19" fmla="*/ 13070 w 29871"/>
                <a:gd name="connsiteY19" fmla="*/ 0 h 39091"/>
                <a:gd name="connsiteX20" fmla="*/ 23899 w 29871"/>
                <a:gd name="connsiteY20" fmla="*/ 6019 h 39091"/>
                <a:gd name="connsiteX21" fmla="*/ 24821 w 29871"/>
                <a:gd name="connsiteY21" fmla="*/ 12991 h 39091"/>
                <a:gd name="connsiteX22" fmla="*/ 24821 w 29871"/>
                <a:gd name="connsiteY22" fmla="*/ 33148 h 39091"/>
                <a:gd name="connsiteX23" fmla="*/ 27934 w 29871"/>
                <a:gd name="connsiteY23" fmla="*/ 37004 h 39091"/>
                <a:gd name="connsiteX24" fmla="*/ 29872 w 29871"/>
                <a:gd name="connsiteY24" fmla="*/ 36690 h 39091"/>
                <a:gd name="connsiteX25" fmla="*/ 19143 w 29871"/>
                <a:gd name="connsiteY25" fmla="*/ 24994 h 39091"/>
                <a:gd name="connsiteX26" fmla="*/ 19143 w 29871"/>
                <a:gd name="connsiteY26" fmla="*/ 20264 h 39091"/>
                <a:gd name="connsiteX27" fmla="*/ 6470 w 29871"/>
                <a:gd name="connsiteY27" fmla="*/ 28649 h 39091"/>
                <a:gd name="connsiteX28" fmla="*/ 7711 w 29871"/>
                <a:gd name="connsiteY28" fmla="*/ 33379 h 39091"/>
                <a:gd name="connsiteX29" fmla="*/ 11392 w 29871"/>
                <a:gd name="connsiteY29" fmla="*/ 35744 h 39091"/>
                <a:gd name="connsiteX30" fmla="*/ 17199 w 29871"/>
                <a:gd name="connsiteY30" fmla="*/ 32279 h 39091"/>
                <a:gd name="connsiteX31" fmla="*/ 19143 w 29871"/>
                <a:gd name="connsiteY31" fmla="*/ 24994 h 39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871" h="39091">
                  <a:moveTo>
                    <a:pt x="29872" y="36690"/>
                  </a:moveTo>
                  <a:lnTo>
                    <a:pt x="29872" y="38381"/>
                  </a:lnTo>
                  <a:cubicBezTo>
                    <a:pt x="28154" y="38857"/>
                    <a:pt x="26378" y="39095"/>
                    <a:pt x="24596" y="39091"/>
                  </a:cubicBezTo>
                  <a:cubicBezTo>
                    <a:pt x="20957" y="39091"/>
                    <a:pt x="19139" y="37110"/>
                    <a:pt x="19143" y="33148"/>
                  </a:cubicBezTo>
                  <a:lnTo>
                    <a:pt x="18978" y="33148"/>
                  </a:lnTo>
                  <a:cubicBezTo>
                    <a:pt x="16614" y="37110"/>
                    <a:pt x="13180" y="39091"/>
                    <a:pt x="8674" y="39091"/>
                  </a:cubicBezTo>
                  <a:cubicBezTo>
                    <a:pt x="5252" y="39091"/>
                    <a:pt x="2738" y="37620"/>
                    <a:pt x="1135" y="34680"/>
                  </a:cubicBezTo>
                  <a:cubicBezTo>
                    <a:pt x="366" y="33223"/>
                    <a:pt x="-24" y="31597"/>
                    <a:pt x="1" y="29949"/>
                  </a:cubicBezTo>
                  <a:cubicBezTo>
                    <a:pt x="1" y="24935"/>
                    <a:pt x="2327" y="21535"/>
                    <a:pt x="6978" y="19749"/>
                  </a:cubicBezTo>
                  <a:cubicBezTo>
                    <a:pt x="9134" y="18951"/>
                    <a:pt x="11380" y="18423"/>
                    <a:pt x="13666" y="18177"/>
                  </a:cubicBezTo>
                  <a:lnTo>
                    <a:pt x="19119" y="17544"/>
                  </a:lnTo>
                  <a:lnTo>
                    <a:pt x="19119" y="14428"/>
                  </a:lnTo>
                  <a:cubicBezTo>
                    <a:pt x="19119" y="9303"/>
                    <a:pt x="18459" y="5953"/>
                    <a:pt x="17140" y="4376"/>
                  </a:cubicBezTo>
                  <a:cubicBezTo>
                    <a:pt x="16219" y="3299"/>
                    <a:pt x="14824" y="2761"/>
                    <a:pt x="12957" y="2761"/>
                  </a:cubicBezTo>
                  <a:cubicBezTo>
                    <a:pt x="11185" y="2761"/>
                    <a:pt x="9974" y="3045"/>
                    <a:pt x="9241" y="3625"/>
                  </a:cubicBezTo>
                  <a:cubicBezTo>
                    <a:pt x="8351" y="4334"/>
                    <a:pt x="7904" y="5607"/>
                    <a:pt x="7900" y="7444"/>
                  </a:cubicBezTo>
                  <a:cubicBezTo>
                    <a:pt x="7900" y="10279"/>
                    <a:pt x="6766" y="11696"/>
                    <a:pt x="4497" y="11696"/>
                  </a:cubicBezTo>
                  <a:cubicBezTo>
                    <a:pt x="2165" y="11696"/>
                    <a:pt x="998" y="10462"/>
                    <a:pt x="994" y="7994"/>
                  </a:cubicBezTo>
                  <a:cubicBezTo>
                    <a:pt x="994" y="4766"/>
                    <a:pt x="3202" y="2417"/>
                    <a:pt x="7617" y="946"/>
                  </a:cubicBezTo>
                  <a:cubicBezTo>
                    <a:pt x="9371" y="338"/>
                    <a:pt x="11213" y="18"/>
                    <a:pt x="13070" y="0"/>
                  </a:cubicBezTo>
                  <a:cubicBezTo>
                    <a:pt x="18978" y="0"/>
                    <a:pt x="22587" y="2006"/>
                    <a:pt x="23899" y="6019"/>
                  </a:cubicBezTo>
                  <a:cubicBezTo>
                    <a:pt x="24565" y="8281"/>
                    <a:pt x="24877" y="10633"/>
                    <a:pt x="24821" y="12991"/>
                  </a:cubicBezTo>
                  <a:lnTo>
                    <a:pt x="24821" y="33148"/>
                  </a:lnTo>
                  <a:cubicBezTo>
                    <a:pt x="24821" y="35719"/>
                    <a:pt x="25859" y="37004"/>
                    <a:pt x="27934" y="37004"/>
                  </a:cubicBezTo>
                  <a:cubicBezTo>
                    <a:pt x="28590" y="36973"/>
                    <a:pt x="29240" y="36868"/>
                    <a:pt x="29872" y="36690"/>
                  </a:cubicBezTo>
                  <a:close/>
                  <a:moveTo>
                    <a:pt x="19143" y="24994"/>
                  </a:moveTo>
                  <a:lnTo>
                    <a:pt x="19143" y="20264"/>
                  </a:lnTo>
                  <a:cubicBezTo>
                    <a:pt x="10695" y="20469"/>
                    <a:pt x="6470" y="23264"/>
                    <a:pt x="6470" y="28649"/>
                  </a:cubicBezTo>
                  <a:cubicBezTo>
                    <a:pt x="6443" y="30310"/>
                    <a:pt x="6872" y="31946"/>
                    <a:pt x="7711" y="33379"/>
                  </a:cubicBezTo>
                  <a:cubicBezTo>
                    <a:pt x="8652" y="34956"/>
                    <a:pt x="9879" y="35744"/>
                    <a:pt x="11392" y="35744"/>
                  </a:cubicBezTo>
                  <a:cubicBezTo>
                    <a:pt x="13755" y="35744"/>
                    <a:pt x="15691" y="34589"/>
                    <a:pt x="17199" y="32279"/>
                  </a:cubicBezTo>
                  <a:cubicBezTo>
                    <a:pt x="18539" y="30091"/>
                    <a:pt x="19213" y="27560"/>
                    <a:pt x="19143" y="24994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86AA847D-53A2-47A5-E881-32DBBB55C738}"/>
                </a:ext>
              </a:extLst>
            </p:cNvPr>
            <p:cNvSpPr/>
            <p:nvPr/>
          </p:nvSpPr>
          <p:spPr>
            <a:xfrm>
              <a:off x="11024398" y="4857250"/>
              <a:ext cx="36647" cy="38304"/>
            </a:xfrm>
            <a:custGeom>
              <a:avLst/>
              <a:gdLst>
                <a:gd name="connsiteX0" fmla="*/ 0 w 36647"/>
                <a:gd name="connsiteY0" fmla="*/ 38299 h 38304"/>
                <a:gd name="connsiteX1" fmla="*/ 0 w 36647"/>
                <a:gd name="connsiteY1" fmla="*/ 36921 h 38304"/>
                <a:gd name="connsiteX2" fmla="*/ 4212 w 36647"/>
                <a:gd name="connsiteY2" fmla="*/ 35579 h 38304"/>
                <a:gd name="connsiteX3" fmla="*/ 5489 w 36647"/>
                <a:gd name="connsiteY3" fmla="*/ 30895 h 38304"/>
                <a:gd name="connsiteX4" fmla="*/ 5489 w 36647"/>
                <a:gd name="connsiteY4" fmla="*/ 8609 h 38304"/>
                <a:gd name="connsiteX5" fmla="*/ 4000 w 36647"/>
                <a:gd name="connsiteY5" fmla="*/ 4518 h 38304"/>
                <a:gd name="connsiteX6" fmla="*/ 0 w 36647"/>
                <a:gd name="connsiteY6" fmla="*/ 3376 h 38304"/>
                <a:gd name="connsiteX7" fmla="*/ 0 w 36647"/>
                <a:gd name="connsiteY7" fmla="*/ 2005 h 38304"/>
                <a:gd name="connsiteX8" fmla="*/ 11148 w 36647"/>
                <a:gd name="connsiteY8" fmla="*/ 0 h 38304"/>
                <a:gd name="connsiteX9" fmla="*/ 11148 w 36647"/>
                <a:gd name="connsiteY9" fmla="*/ 10821 h 38304"/>
                <a:gd name="connsiteX10" fmla="*/ 11290 w 36647"/>
                <a:gd name="connsiteY10" fmla="*/ 10821 h 38304"/>
                <a:gd name="connsiteX11" fmla="*/ 22763 w 36647"/>
                <a:gd name="connsiteY11" fmla="*/ 0 h 38304"/>
                <a:gd name="connsiteX12" fmla="*/ 29853 w 36647"/>
                <a:gd name="connsiteY12" fmla="*/ 3382 h 38304"/>
                <a:gd name="connsiteX13" fmla="*/ 31123 w 36647"/>
                <a:gd name="connsiteY13" fmla="*/ 12358 h 38304"/>
                <a:gd name="connsiteX14" fmla="*/ 31123 w 36647"/>
                <a:gd name="connsiteY14" fmla="*/ 30901 h 38304"/>
                <a:gd name="connsiteX15" fmla="*/ 33740 w 36647"/>
                <a:gd name="connsiteY15" fmla="*/ 36495 h 38304"/>
                <a:gd name="connsiteX16" fmla="*/ 36647 w 36647"/>
                <a:gd name="connsiteY16" fmla="*/ 36927 h 38304"/>
                <a:gd name="connsiteX17" fmla="*/ 36647 w 36647"/>
                <a:gd name="connsiteY17" fmla="*/ 38305 h 38304"/>
                <a:gd name="connsiteX18" fmla="*/ 19998 w 36647"/>
                <a:gd name="connsiteY18" fmla="*/ 38305 h 38304"/>
                <a:gd name="connsiteX19" fmla="*/ 19998 w 36647"/>
                <a:gd name="connsiteY19" fmla="*/ 36927 h 38304"/>
                <a:gd name="connsiteX20" fmla="*/ 24246 w 36647"/>
                <a:gd name="connsiteY20" fmla="*/ 35585 h 38304"/>
                <a:gd name="connsiteX21" fmla="*/ 25522 w 36647"/>
                <a:gd name="connsiteY21" fmla="*/ 30901 h 38304"/>
                <a:gd name="connsiteX22" fmla="*/ 25522 w 36647"/>
                <a:gd name="connsiteY22" fmla="*/ 14126 h 38304"/>
                <a:gd name="connsiteX23" fmla="*/ 25168 w 36647"/>
                <a:gd name="connsiteY23" fmla="*/ 7232 h 38304"/>
                <a:gd name="connsiteX24" fmla="*/ 20637 w 36647"/>
                <a:gd name="connsiteY24" fmla="*/ 3968 h 38304"/>
                <a:gd name="connsiteX25" fmla="*/ 15715 w 36647"/>
                <a:gd name="connsiteY25" fmla="*/ 7356 h 38304"/>
                <a:gd name="connsiteX26" fmla="*/ 12637 w 36647"/>
                <a:gd name="connsiteY26" fmla="*/ 13103 h 38304"/>
                <a:gd name="connsiteX27" fmla="*/ 11148 w 36647"/>
                <a:gd name="connsiteY27" fmla="*/ 20897 h 38304"/>
                <a:gd name="connsiteX28" fmla="*/ 11148 w 36647"/>
                <a:gd name="connsiteY28" fmla="*/ 30895 h 38304"/>
                <a:gd name="connsiteX29" fmla="*/ 13771 w 36647"/>
                <a:gd name="connsiteY29" fmla="*/ 36489 h 38304"/>
                <a:gd name="connsiteX30" fmla="*/ 16672 w 36647"/>
                <a:gd name="connsiteY30" fmla="*/ 36921 h 38304"/>
                <a:gd name="connsiteX31" fmla="*/ 16672 w 36647"/>
                <a:gd name="connsiteY31" fmla="*/ 38299 h 3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647" h="38304">
                  <a:moveTo>
                    <a:pt x="0" y="38299"/>
                  </a:moveTo>
                  <a:lnTo>
                    <a:pt x="0" y="36921"/>
                  </a:lnTo>
                  <a:cubicBezTo>
                    <a:pt x="1985" y="36921"/>
                    <a:pt x="3385" y="36471"/>
                    <a:pt x="4212" y="35579"/>
                  </a:cubicBezTo>
                  <a:cubicBezTo>
                    <a:pt x="5040" y="34686"/>
                    <a:pt x="5489" y="33101"/>
                    <a:pt x="5489" y="30895"/>
                  </a:cubicBezTo>
                  <a:lnTo>
                    <a:pt x="5489" y="8609"/>
                  </a:lnTo>
                  <a:cubicBezTo>
                    <a:pt x="5489" y="6670"/>
                    <a:pt x="4992" y="5310"/>
                    <a:pt x="4000" y="4518"/>
                  </a:cubicBezTo>
                  <a:cubicBezTo>
                    <a:pt x="3214" y="3914"/>
                    <a:pt x="1879" y="3534"/>
                    <a:pt x="0" y="3376"/>
                  </a:cubicBezTo>
                  <a:lnTo>
                    <a:pt x="0" y="2005"/>
                  </a:lnTo>
                  <a:lnTo>
                    <a:pt x="11148" y="0"/>
                  </a:lnTo>
                  <a:lnTo>
                    <a:pt x="11148" y="10821"/>
                  </a:lnTo>
                  <a:lnTo>
                    <a:pt x="11290" y="10821"/>
                  </a:lnTo>
                  <a:cubicBezTo>
                    <a:pt x="13795" y="3607"/>
                    <a:pt x="17618" y="0"/>
                    <a:pt x="22763" y="0"/>
                  </a:cubicBezTo>
                  <a:cubicBezTo>
                    <a:pt x="26308" y="0"/>
                    <a:pt x="28671" y="1128"/>
                    <a:pt x="29853" y="3382"/>
                  </a:cubicBezTo>
                  <a:cubicBezTo>
                    <a:pt x="30698" y="5010"/>
                    <a:pt x="31117" y="8002"/>
                    <a:pt x="31123" y="12358"/>
                  </a:cubicBezTo>
                  <a:lnTo>
                    <a:pt x="31123" y="30901"/>
                  </a:lnTo>
                  <a:cubicBezTo>
                    <a:pt x="31123" y="34000"/>
                    <a:pt x="31998" y="35864"/>
                    <a:pt x="33740" y="36495"/>
                  </a:cubicBezTo>
                  <a:cubicBezTo>
                    <a:pt x="34680" y="36806"/>
                    <a:pt x="35660" y="36952"/>
                    <a:pt x="36647" y="36927"/>
                  </a:cubicBezTo>
                  <a:lnTo>
                    <a:pt x="36647" y="38305"/>
                  </a:lnTo>
                  <a:lnTo>
                    <a:pt x="19998" y="38305"/>
                  </a:lnTo>
                  <a:lnTo>
                    <a:pt x="19998" y="36927"/>
                  </a:lnTo>
                  <a:cubicBezTo>
                    <a:pt x="22007" y="36927"/>
                    <a:pt x="23425" y="36479"/>
                    <a:pt x="24246" y="35585"/>
                  </a:cubicBezTo>
                  <a:cubicBezTo>
                    <a:pt x="25068" y="34690"/>
                    <a:pt x="25493" y="33129"/>
                    <a:pt x="25522" y="30901"/>
                  </a:cubicBezTo>
                  <a:lnTo>
                    <a:pt x="25522" y="14126"/>
                  </a:lnTo>
                  <a:cubicBezTo>
                    <a:pt x="25522" y="10395"/>
                    <a:pt x="25410" y="8101"/>
                    <a:pt x="25168" y="7232"/>
                  </a:cubicBezTo>
                  <a:cubicBezTo>
                    <a:pt x="24577" y="5056"/>
                    <a:pt x="23065" y="3968"/>
                    <a:pt x="20637" y="3968"/>
                  </a:cubicBezTo>
                  <a:cubicBezTo>
                    <a:pt x="19035" y="3968"/>
                    <a:pt x="17393" y="5097"/>
                    <a:pt x="15715" y="7356"/>
                  </a:cubicBezTo>
                  <a:cubicBezTo>
                    <a:pt x="14421" y="9116"/>
                    <a:pt x="13387" y="11051"/>
                    <a:pt x="12637" y="13103"/>
                  </a:cubicBezTo>
                  <a:cubicBezTo>
                    <a:pt x="11668" y="15588"/>
                    <a:pt x="11166" y="18230"/>
                    <a:pt x="11148" y="20897"/>
                  </a:cubicBezTo>
                  <a:lnTo>
                    <a:pt x="11148" y="30895"/>
                  </a:lnTo>
                  <a:cubicBezTo>
                    <a:pt x="11148" y="33994"/>
                    <a:pt x="12023" y="35858"/>
                    <a:pt x="13771" y="36489"/>
                  </a:cubicBezTo>
                  <a:cubicBezTo>
                    <a:pt x="14705" y="36800"/>
                    <a:pt x="15686" y="36946"/>
                    <a:pt x="16672" y="36921"/>
                  </a:cubicBezTo>
                  <a:lnTo>
                    <a:pt x="16672" y="38299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1" name="Freeform 940">
              <a:extLst>
                <a:ext uri="{FF2B5EF4-FFF2-40B4-BE49-F238E27FC236}">
                  <a16:creationId xmlns:a16="http://schemas.microsoft.com/office/drawing/2014/main" id="{28EF1C43-490E-473B-AF8E-A6D60B3031B1}"/>
                </a:ext>
              </a:extLst>
            </p:cNvPr>
            <p:cNvSpPr/>
            <p:nvPr/>
          </p:nvSpPr>
          <p:spPr>
            <a:xfrm>
              <a:off x="11059787" y="4845867"/>
              <a:ext cx="20884" cy="50467"/>
            </a:xfrm>
            <a:custGeom>
              <a:avLst/>
              <a:gdLst>
                <a:gd name="connsiteX0" fmla="*/ 20885 w 20884"/>
                <a:gd name="connsiteY0" fmla="*/ 47434 h 50467"/>
                <a:gd name="connsiteX1" fmla="*/ 20885 w 20884"/>
                <a:gd name="connsiteY1" fmla="*/ 50154 h 50467"/>
                <a:gd name="connsiteX2" fmla="*/ 17381 w 20884"/>
                <a:gd name="connsiteY2" fmla="*/ 50468 h 50467"/>
                <a:gd name="connsiteX3" fmla="*/ 7609 w 20884"/>
                <a:gd name="connsiteY3" fmla="*/ 47907 h 50467"/>
                <a:gd name="connsiteX4" fmla="*/ 5872 w 20884"/>
                <a:gd name="connsiteY4" fmla="*/ 38381 h 50467"/>
                <a:gd name="connsiteX5" fmla="*/ 5872 w 20884"/>
                <a:gd name="connsiteY5" fmla="*/ 14913 h 50467"/>
                <a:gd name="connsiteX6" fmla="*/ 0 w 20884"/>
                <a:gd name="connsiteY6" fmla="*/ 14913 h 50467"/>
                <a:gd name="connsiteX7" fmla="*/ 0 w 20884"/>
                <a:gd name="connsiteY7" fmla="*/ 12204 h 50467"/>
                <a:gd name="connsiteX8" fmla="*/ 8496 w 20884"/>
                <a:gd name="connsiteY8" fmla="*/ 7007 h 50467"/>
                <a:gd name="connsiteX9" fmla="*/ 9630 w 20884"/>
                <a:gd name="connsiteY9" fmla="*/ 0 h 50467"/>
                <a:gd name="connsiteX10" fmla="*/ 11503 w 20884"/>
                <a:gd name="connsiteY10" fmla="*/ 0 h 50467"/>
                <a:gd name="connsiteX11" fmla="*/ 11503 w 20884"/>
                <a:gd name="connsiteY11" fmla="*/ 12204 h 50467"/>
                <a:gd name="connsiteX12" fmla="*/ 20885 w 20884"/>
                <a:gd name="connsiteY12" fmla="*/ 12204 h 50467"/>
                <a:gd name="connsiteX13" fmla="*/ 20885 w 20884"/>
                <a:gd name="connsiteY13" fmla="*/ 14919 h 50467"/>
                <a:gd name="connsiteX14" fmla="*/ 11503 w 20884"/>
                <a:gd name="connsiteY14" fmla="*/ 14919 h 50467"/>
                <a:gd name="connsiteX15" fmla="*/ 11503 w 20884"/>
                <a:gd name="connsiteY15" fmla="*/ 40670 h 50467"/>
                <a:gd name="connsiteX16" fmla="*/ 12921 w 20884"/>
                <a:gd name="connsiteY16" fmla="*/ 46263 h 50467"/>
                <a:gd name="connsiteX17" fmla="*/ 17984 w 20884"/>
                <a:gd name="connsiteY17" fmla="*/ 47836 h 50467"/>
                <a:gd name="connsiteX18" fmla="*/ 20885 w 20884"/>
                <a:gd name="connsiteY18" fmla="*/ 47434 h 50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884" h="50467">
                  <a:moveTo>
                    <a:pt x="20885" y="47434"/>
                  </a:moveTo>
                  <a:lnTo>
                    <a:pt x="20885" y="50154"/>
                  </a:lnTo>
                  <a:cubicBezTo>
                    <a:pt x="19727" y="50329"/>
                    <a:pt x="18557" y="50433"/>
                    <a:pt x="17381" y="50468"/>
                  </a:cubicBezTo>
                  <a:cubicBezTo>
                    <a:pt x="12235" y="50468"/>
                    <a:pt x="8974" y="49614"/>
                    <a:pt x="7609" y="47907"/>
                  </a:cubicBezTo>
                  <a:cubicBezTo>
                    <a:pt x="6452" y="46496"/>
                    <a:pt x="5872" y="43321"/>
                    <a:pt x="5872" y="38381"/>
                  </a:cubicBezTo>
                  <a:lnTo>
                    <a:pt x="5872" y="14913"/>
                  </a:lnTo>
                  <a:lnTo>
                    <a:pt x="0" y="14913"/>
                  </a:lnTo>
                  <a:lnTo>
                    <a:pt x="0" y="12204"/>
                  </a:lnTo>
                  <a:cubicBezTo>
                    <a:pt x="4195" y="12204"/>
                    <a:pt x="7025" y="10472"/>
                    <a:pt x="8496" y="7007"/>
                  </a:cubicBezTo>
                  <a:cubicBezTo>
                    <a:pt x="9317" y="4766"/>
                    <a:pt x="9707" y="2387"/>
                    <a:pt x="9630" y="0"/>
                  </a:cubicBezTo>
                  <a:lnTo>
                    <a:pt x="11503" y="0"/>
                  </a:lnTo>
                  <a:lnTo>
                    <a:pt x="11503" y="12204"/>
                  </a:lnTo>
                  <a:lnTo>
                    <a:pt x="20885" y="12204"/>
                  </a:lnTo>
                  <a:lnTo>
                    <a:pt x="20885" y="14919"/>
                  </a:lnTo>
                  <a:lnTo>
                    <a:pt x="11503" y="14919"/>
                  </a:lnTo>
                  <a:lnTo>
                    <a:pt x="11503" y="40670"/>
                  </a:lnTo>
                  <a:cubicBezTo>
                    <a:pt x="11503" y="43347"/>
                    <a:pt x="11975" y="45211"/>
                    <a:pt x="12921" y="46263"/>
                  </a:cubicBezTo>
                  <a:cubicBezTo>
                    <a:pt x="13890" y="47310"/>
                    <a:pt x="15573" y="47836"/>
                    <a:pt x="17984" y="47836"/>
                  </a:cubicBezTo>
                  <a:cubicBezTo>
                    <a:pt x="18197" y="47830"/>
                    <a:pt x="19160" y="47683"/>
                    <a:pt x="20885" y="47434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2" name="Freeform 941">
              <a:extLst>
                <a:ext uri="{FF2B5EF4-FFF2-40B4-BE49-F238E27FC236}">
                  <a16:creationId xmlns:a16="http://schemas.microsoft.com/office/drawing/2014/main" id="{AE9C3B93-3C63-3E4B-0DD0-977D5095AA3F}"/>
                </a:ext>
              </a:extLst>
            </p:cNvPr>
            <p:cNvSpPr/>
            <p:nvPr/>
          </p:nvSpPr>
          <p:spPr>
            <a:xfrm>
              <a:off x="10429555" y="4936307"/>
              <a:ext cx="46483" cy="55038"/>
            </a:xfrm>
            <a:custGeom>
              <a:avLst/>
              <a:gdLst>
                <a:gd name="connsiteX0" fmla="*/ 40174 w 46483"/>
                <a:gd name="connsiteY0" fmla="*/ 8308 h 55038"/>
                <a:gd name="connsiteX1" fmla="*/ 40174 w 46483"/>
                <a:gd name="connsiteY1" fmla="*/ 35472 h 55038"/>
                <a:gd name="connsiteX2" fmla="*/ 37480 w 46483"/>
                <a:gd name="connsiteY2" fmla="*/ 49527 h 55038"/>
                <a:gd name="connsiteX3" fmla="*/ 23638 w 46483"/>
                <a:gd name="connsiteY3" fmla="*/ 55038 h 55038"/>
                <a:gd name="connsiteX4" fmla="*/ 7604 w 46483"/>
                <a:gd name="connsiteY4" fmla="*/ 46104 h 55038"/>
                <a:gd name="connsiteX5" fmla="*/ 6292 w 46483"/>
                <a:gd name="connsiteY5" fmla="*/ 35460 h 55038"/>
                <a:gd name="connsiteX6" fmla="*/ 6292 w 46483"/>
                <a:gd name="connsiteY6" fmla="*/ 8308 h 55038"/>
                <a:gd name="connsiteX7" fmla="*/ 3568 w 46483"/>
                <a:gd name="connsiteY7" fmla="*/ 2129 h 55038"/>
                <a:gd name="connsiteX8" fmla="*/ 0 w 46483"/>
                <a:gd name="connsiteY8" fmla="*/ 1691 h 55038"/>
                <a:gd name="connsiteX9" fmla="*/ 0 w 46483"/>
                <a:gd name="connsiteY9" fmla="*/ 0 h 55038"/>
                <a:gd name="connsiteX10" fmla="*/ 19083 w 46483"/>
                <a:gd name="connsiteY10" fmla="*/ 0 h 55038"/>
                <a:gd name="connsiteX11" fmla="*/ 19083 w 46483"/>
                <a:gd name="connsiteY11" fmla="*/ 1691 h 55038"/>
                <a:gd name="connsiteX12" fmla="*/ 14197 w 46483"/>
                <a:gd name="connsiteY12" fmla="*/ 2992 h 55038"/>
                <a:gd name="connsiteX13" fmla="*/ 12779 w 46483"/>
                <a:gd name="connsiteY13" fmla="*/ 8314 h 55038"/>
                <a:gd name="connsiteX14" fmla="*/ 12779 w 46483"/>
                <a:gd name="connsiteY14" fmla="*/ 35472 h 55038"/>
                <a:gd name="connsiteX15" fmla="*/ 18338 w 46483"/>
                <a:gd name="connsiteY15" fmla="*/ 50550 h 55038"/>
                <a:gd name="connsiteX16" fmla="*/ 23933 w 46483"/>
                <a:gd name="connsiteY16" fmla="*/ 51928 h 55038"/>
                <a:gd name="connsiteX17" fmla="*/ 33882 w 46483"/>
                <a:gd name="connsiteY17" fmla="*/ 47399 h 55038"/>
                <a:gd name="connsiteX18" fmla="*/ 36039 w 46483"/>
                <a:gd name="connsiteY18" fmla="*/ 35472 h 55038"/>
                <a:gd name="connsiteX19" fmla="*/ 36039 w 46483"/>
                <a:gd name="connsiteY19" fmla="*/ 8308 h 55038"/>
                <a:gd name="connsiteX20" fmla="*/ 34662 w 46483"/>
                <a:gd name="connsiteY20" fmla="*/ 3033 h 55038"/>
                <a:gd name="connsiteX21" fmla="*/ 29741 w 46483"/>
                <a:gd name="connsiteY21" fmla="*/ 1691 h 55038"/>
                <a:gd name="connsiteX22" fmla="*/ 29741 w 46483"/>
                <a:gd name="connsiteY22" fmla="*/ 0 h 55038"/>
                <a:gd name="connsiteX23" fmla="*/ 46484 w 46483"/>
                <a:gd name="connsiteY23" fmla="*/ 0 h 55038"/>
                <a:gd name="connsiteX24" fmla="*/ 46484 w 46483"/>
                <a:gd name="connsiteY24" fmla="*/ 1691 h 55038"/>
                <a:gd name="connsiteX25" fmla="*/ 40889 w 46483"/>
                <a:gd name="connsiteY25" fmla="*/ 3938 h 55038"/>
                <a:gd name="connsiteX26" fmla="*/ 40174 w 46483"/>
                <a:gd name="connsiteY26" fmla="*/ 8308 h 55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483" h="55038">
                  <a:moveTo>
                    <a:pt x="40174" y="8308"/>
                  </a:moveTo>
                  <a:lnTo>
                    <a:pt x="40174" y="35472"/>
                  </a:lnTo>
                  <a:cubicBezTo>
                    <a:pt x="40174" y="42036"/>
                    <a:pt x="39276" y="46720"/>
                    <a:pt x="37480" y="49527"/>
                  </a:cubicBezTo>
                  <a:cubicBezTo>
                    <a:pt x="35117" y="53198"/>
                    <a:pt x="30503" y="55034"/>
                    <a:pt x="23638" y="55038"/>
                  </a:cubicBezTo>
                  <a:cubicBezTo>
                    <a:pt x="14788" y="55038"/>
                    <a:pt x="9443" y="52060"/>
                    <a:pt x="7604" y="46104"/>
                  </a:cubicBezTo>
                  <a:cubicBezTo>
                    <a:pt x="6729" y="43344"/>
                    <a:pt x="6292" y="39796"/>
                    <a:pt x="6292" y="35460"/>
                  </a:cubicBezTo>
                  <a:lnTo>
                    <a:pt x="6292" y="8308"/>
                  </a:lnTo>
                  <a:cubicBezTo>
                    <a:pt x="6292" y="4760"/>
                    <a:pt x="5384" y="2700"/>
                    <a:pt x="3568" y="2129"/>
                  </a:cubicBezTo>
                  <a:cubicBezTo>
                    <a:pt x="2407" y="1807"/>
                    <a:pt x="1205" y="1660"/>
                    <a:pt x="0" y="1691"/>
                  </a:cubicBezTo>
                  <a:lnTo>
                    <a:pt x="0" y="0"/>
                  </a:lnTo>
                  <a:lnTo>
                    <a:pt x="19083" y="0"/>
                  </a:lnTo>
                  <a:lnTo>
                    <a:pt x="19083" y="1691"/>
                  </a:lnTo>
                  <a:cubicBezTo>
                    <a:pt x="16720" y="1691"/>
                    <a:pt x="15071" y="2129"/>
                    <a:pt x="14197" y="2992"/>
                  </a:cubicBezTo>
                  <a:cubicBezTo>
                    <a:pt x="13322" y="3855"/>
                    <a:pt x="12779" y="5682"/>
                    <a:pt x="12779" y="8314"/>
                  </a:cubicBezTo>
                  <a:lnTo>
                    <a:pt x="12779" y="35472"/>
                  </a:lnTo>
                  <a:cubicBezTo>
                    <a:pt x="12779" y="43297"/>
                    <a:pt x="14632" y="48323"/>
                    <a:pt x="18338" y="50550"/>
                  </a:cubicBezTo>
                  <a:cubicBezTo>
                    <a:pt x="20038" y="51525"/>
                    <a:pt x="21976" y="52002"/>
                    <a:pt x="23933" y="51928"/>
                  </a:cubicBezTo>
                  <a:cubicBezTo>
                    <a:pt x="28797" y="51928"/>
                    <a:pt x="32114" y="50418"/>
                    <a:pt x="33882" y="47399"/>
                  </a:cubicBezTo>
                  <a:cubicBezTo>
                    <a:pt x="35320" y="44931"/>
                    <a:pt x="36039" y="40955"/>
                    <a:pt x="36039" y="35472"/>
                  </a:cubicBezTo>
                  <a:lnTo>
                    <a:pt x="36039" y="8308"/>
                  </a:lnTo>
                  <a:cubicBezTo>
                    <a:pt x="36039" y="5682"/>
                    <a:pt x="35580" y="3924"/>
                    <a:pt x="34662" y="3033"/>
                  </a:cubicBezTo>
                  <a:cubicBezTo>
                    <a:pt x="33764" y="2141"/>
                    <a:pt x="32122" y="1697"/>
                    <a:pt x="29741" y="1691"/>
                  </a:cubicBezTo>
                  <a:lnTo>
                    <a:pt x="29741" y="0"/>
                  </a:lnTo>
                  <a:lnTo>
                    <a:pt x="46484" y="0"/>
                  </a:lnTo>
                  <a:lnTo>
                    <a:pt x="46484" y="1691"/>
                  </a:lnTo>
                  <a:cubicBezTo>
                    <a:pt x="43487" y="1691"/>
                    <a:pt x="41622" y="2440"/>
                    <a:pt x="40889" y="3938"/>
                  </a:cubicBezTo>
                  <a:cubicBezTo>
                    <a:pt x="40416" y="4884"/>
                    <a:pt x="40174" y="6321"/>
                    <a:pt x="40174" y="8308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3" name="Freeform 942">
              <a:extLst>
                <a:ext uri="{FF2B5EF4-FFF2-40B4-BE49-F238E27FC236}">
                  <a16:creationId xmlns:a16="http://schemas.microsoft.com/office/drawing/2014/main" id="{2541A807-C029-4370-D466-55DC86CFD361}"/>
                </a:ext>
              </a:extLst>
            </p:cNvPr>
            <p:cNvSpPr/>
            <p:nvPr/>
          </p:nvSpPr>
          <p:spPr>
            <a:xfrm>
              <a:off x="10474592" y="4952254"/>
              <a:ext cx="36658" cy="38304"/>
            </a:xfrm>
            <a:custGeom>
              <a:avLst/>
              <a:gdLst>
                <a:gd name="connsiteX0" fmla="*/ 0 w 36658"/>
                <a:gd name="connsiteY0" fmla="*/ 38304 h 38304"/>
                <a:gd name="connsiteX1" fmla="*/ 0 w 36658"/>
                <a:gd name="connsiteY1" fmla="*/ 36927 h 38304"/>
                <a:gd name="connsiteX2" fmla="*/ 4218 w 36658"/>
                <a:gd name="connsiteY2" fmla="*/ 35590 h 38304"/>
                <a:gd name="connsiteX3" fmla="*/ 5488 w 36658"/>
                <a:gd name="connsiteY3" fmla="*/ 30901 h 38304"/>
                <a:gd name="connsiteX4" fmla="*/ 5488 w 36658"/>
                <a:gd name="connsiteY4" fmla="*/ 8621 h 38304"/>
                <a:gd name="connsiteX5" fmla="*/ 4006 w 36658"/>
                <a:gd name="connsiteY5" fmla="*/ 4529 h 38304"/>
                <a:gd name="connsiteX6" fmla="*/ 0 w 36658"/>
                <a:gd name="connsiteY6" fmla="*/ 3382 h 38304"/>
                <a:gd name="connsiteX7" fmla="*/ 0 w 36658"/>
                <a:gd name="connsiteY7" fmla="*/ 2004 h 38304"/>
                <a:gd name="connsiteX8" fmla="*/ 11154 w 36658"/>
                <a:gd name="connsiteY8" fmla="*/ 0 h 38304"/>
                <a:gd name="connsiteX9" fmla="*/ 11154 w 36658"/>
                <a:gd name="connsiteY9" fmla="*/ 10827 h 38304"/>
                <a:gd name="connsiteX10" fmla="*/ 11296 w 36658"/>
                <a:gd name="connsiteY10" fmla="*/ 10827 h 38304"/>
                <a:gd name="connsiteX11" fmla="*/ 22769 w 36658"/>
                <a:gd name="connsiteY11" fmla="*/ 0 h 38304"/>
                <a:gd name="connsiteX12" fmla="*/ 29859 w 36658"/>
                <a:gd name="connsiteY12" fmla="*/ 3382 h 38304"/>
                <a:gd name="connsiteX13" fmla="*/ 31135 w 36658"/>
                <a:gd name="connsiteY13" fmla="*/ 12358 h 38304"/>
                <a:gd name="connsiteX14" fmla="*/ 31135 w 36658"/>
                <a:gd name="connsiteY14" fmla="*/ 30901 h 38304"/>
                <a:gd name="connsiteX15" fmla="*/ 33752 w 36658"/>
                <a:gd name="connsiteY15" fmla="*/ 36495 h 38304"/>
                <a:gd name="connsiteX16" fmla="*/ 36659 w 36658"/>
                <a:gd name="connsiteY16" fmla="*/ 36927 h 38304"/>
                <a:gd name="connsiteX17" fmla="*/ 36659 w 36658"/>
                <a:gd name="connsiteY17" fmla="*/ 38304 h 38304"/>
                <a:gd name="connsiteX18" fmla="*/ 20004 w 36658"/>
                <a:gd name="connsiteY18" fmla="*/ 38304 h 38304"/>
                <a:gd name="connsiteX19" fmla="*/ 20004 w 36658"/>
                <a:gd name="connsiteY19" fmla="*/ 36927 h 38304"/>
                <a:gd name="connsiteX20" fmla="*/ 24252 w 36658"/>
                <a:gd name="connsiteY20" fmla="*/ 35590 h 38304"/>
                <a:gd name="connsiteX21" fmla="*/ 25528 w 36658"/>
                <a:gd name="connsiteY21" fmla="*/ 30901 h 38304"/>
                <a:gd name="connsiteX22" fmla="*/ 25528 w 36658"/>
                <a:gd name="connsiteY22" fmla="*/ 14132 h 38304"/>
                <a:gd name="connsiteX23" fmla="*/ 25174 w 36658"/>
                <a:gd name="connsiteY23" fmla="*/ 7243 h 38304"/>
                <a:gd name="connsiteX24" fmla="*/ 20642 w 36658"/>
                <a:gd name="connsiteY24" fmla="*/ 3974 h 38304"/>
                <a:gd name="connsiteX25" fmla="*/ 15721 w 36658"/>
                <a:gd name="connsiteY25" fmla="*/ 7362 h 38304"/>
                <a:gd name="connsiteX26" fmla="*/ 12643 w 36658"/>
                <a:gd name="connsiteY26" fmla="*/ 13109 h 38304"/>
                <a:gd name="connsiteX27" fmla="*/ 11154 w 36658"/>
                <a:gd name="connsiteY27" fmla="*/ 20902 h 38304"/>
                <a:gd name="connsiteX28" fmla="*/ 11154 w 36658"/>
                <a:gd name="connsiteY28" fmla="*/ 30901 h 38304"/>
                <a:gd name="connsiteX29" fmla="*/ 13771 w 36658"/>
                <a:gd name="connsiteY29" fmla="*/ 36495 h 38304"/>
                <a:gd name="connsiteX30" fmla="*/ 16678 w 36658"/>
                <a:gd name="connsiteY30" fmla="*/ 36927 h 38304"/>
                <a:gd name="connsiteX31" fmla="*/ 16678 w 36658"/>
                <a:gd name="connsiteY31" fmla="*/ 38304 h 3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658" h="38304">
                  <a:moveTo>
                    <a:pt x="0" y="38304"/>
                  </a:moveTo>
                  <a:lnTo>
                    <a:pt x="0" y="36927"/>
                  </a:lnTo>
                  <a:cubicBezTo>
                    <a:pt x="1969" y="36927"/>
                    <a:pt x="3375" y="36481"/>
                    <a:pt x="4218" y="35590"/>
                  </a:cubicBezTo>
                  <a:cubicBezTo>
                    <a:pt x="5069" y="34668"/>
                    <a:pt x="5488" y="33107"/>
                    <a:pt x="5488" y="30901"/>
                  </a:cubicBezTo>
                  <a:lnTo>
                    <a:pt x="5488" y="8621"/>
                  </a:lnTo>
                  <a:cubicBezTo>
                    <a:pt x="5488" y="6682"/>
                    <a:pt x="4992" y="5310"/>
                    <a:pt x="4006" y="4529"/>
                  </a:cubicBezTo>
                  <a:cubicBezTo>
                    <a:pt x="3226" y="3938"/>
                    <a:pt x="1891" y="3542"/>
                    <a:pt x="0" y="3382"/>
                  </a:cubicBezTo>
                  <a:lnTo>
                    <a:pt x="0" y="2004"/>
                  </a:lnTo>
                  <a:lnTo>
                    <a:pt x="11154" y="0"/>
                  </a:lnTo>
                  <a:lnTo>
                    <a:pt x="11154" y="10827"/>
                  </a:lnTo>
                  <a:lnTo>
                    <a:pt x="11296" y="10827"/>
                  </a:lnTo>
                  <a:cubicBezTo>
                    <a:pt x="13801" y="3605"/>
                    <a:pt x="17625" y="-4"/>
                    <a:pt x="22769" y="0"/>
                  </a:cubicBezTo>
                  <a:cubicBezTo>
                    <a:pt x="26314" y="0"/>
                    <a:pt x="28677" y="1128"/>
                    <a:pt x="29859" y="3382"/>
                  </a:cubicBezTo>
                  <a:cubicBezTo>
                    <a:pt x="30710" y="5014"/>
                    <a:pt x="31135" y="8006"/>
                    <a:pt x="31135" y="12358"/>
                  </a:cubicBezTo>
                  <a:lnTo>
                    <a:pt x="31135" y="30901"/>
                  </a:lnTo>
                  <a:cubicBezTo>
                    <a:pt x="31135" y="34000"/>
                    <a:pt x="32008" y="35864"/>
                    <a:pt x="33752" y="36495"/>
                  </a:cubicBezTo>
                  <a:cubicBezTo>
                    <a:pt x="34689" y="36809"/>
                    <a:pt x="35672" y="36955"/>
                    <a:pt x="36659" y="36927"/>
                  </a:cubicBezTo>
                  <a:lnTo>
                    <a:pt x="36659" y="38304"/>
                  </a:lnTo>
                  <a:lnTo>
                    <a:pt x="20004" y="38304"/>
                  </a:lnTo>
                  <a:lnTo>
                    <a:pt x="20004" y="36927"/>
                  </a:lnTo>
                  <a:cubicBezTo>
                    <a:pt x="22013" y="36927"/>
                    <a:pt x="23425" y="36483"/>
                    <a:pt x="24252" y="35590"/>
                  </a:cubicBezTo>
                  <a:cubicBezTo>
                    <a:pt x="25079" y="34698"/>
                    <a:pt x="25528" y="33137"/>
                    <a:pt x="25528" y="30901"/>
                  </a:cubicBezTo>
                  <a:lnTo>
                    <a:pt x="25528" y="14132"/>
                  </a:lnTo>
                  <a:cubicBezTo>
                    <a:pt x="25528" y="10407"/>
                    <a:pt x="25410" y="8111"/>
                    <a:pt x="25174" y="7243"/>
                  </a:cubicBezTo>
                  <a:cubicBezTo>
                    <a:pt x="24583" y="5067"/>
                    <a:pt x="23072" y="3978"/>
                    <a:pt x="20642" y="3974"/>
                  </a:cubicBezTo>
                  <a:cubicBezTo>
                    <a:pt x="19035" y="3974"/>
                    <a:pt x="17395" y="5103"/>
                    <a:pt x="15721" y="7362"/>
                  </a:cubicBezTo>
                  <a:cubicBezTo>
                    <a:pt x="14430" y="9123"/>
                    <a:pt x="13393" y="11058"/>
                    <a:pt x="12643" y="13109"/>
                  </a:cubicBezTo>
                  <a:cubicBezTo>
                    <a:pt x="11676" y="15594"/>
                    <a:pt x="11172" y="18236"/>
                    <a:pt x="11154" y="20902"/>
                  </a:cubicBezTo>
                  <a:lnTo>
                    <a:pt x="11154" y="30901"/>
                  </a:lnTo>
                  <a:cubicBezTo>
                    <a:pt x="11154" y="34000"/>
                    <a:pt x="12027" y="35864"/>
                    <a:pt x="13771" y="36495"/>
                  </a:cubicBezTo>
                  <a:cubicBezTo>
                    <a:pt x="14708" y="36808"/>
                    <a:pt x="15692" y="36954"/>
                    <a:pt x="16678" y="36927"/>
                  </a:cubicBezTo>
                  <a:lnTo>
                    <a:pt x="16678" y="38304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4" name="Freeform 943">
              <a:extLst>
                <a:ext uri="{FF2B5EF4-FFF2-40B4-BE49-F238E27FC236}">
                  <a16:creationId xmlns:a16="http://schemas.microsoft.com/office/drawing/2014/main" id="{30CD76AA-8862-E24F-733D-5A38659E5092}"/>
                </a:ext>
              </a:extLst>
            </p:cNvPr>
            <p:cNvSpPr/>
            <p:nvPr/>
          </p:nvSpPr>
          <p:spPr>
            <a:xfrm>
              <a:off x="10514849" y="4935478"/>
              <a:ext cx="16672" cy="55080"/>
            </a:xfrm>
            <a:custGeom>
              <a:avLst/>
              <a:gdLst>
                <a:gd name="connsiteX0" fmla="*/ 0 w 16672"/>
                <a:gd name="connsiteY0" fmla="*/ 55080 h 55080"/>
                <a:gd name="connsiteX1" fmla="*/ 0 w 16672"/>
                <a:gd name="connsiteY1" fmla="*/ 53703 h 55080"/>
                <a:gd name="connsiteX2" fmla="*/ 4212 w 16672"/>
                <a:gd name="connsiteY2" fmla="*/ 52366 h 55080"/>
                <a:gd name="connsiteX3" fmla="*/ 5488 w 16672"/>
                <a:gd name="connsiteY3" fmla="*/ 47677 h 55080"/>
                <a:gd name="connsiteX4" fmla="*/ 5488 w 16672"/>
                <a:gd name="connsiteY4" fmla="*/ 25397 h 55080"/>
                <a:gd name="connsiteX5" fmla="*/ 4000 w 16672"/>
                <a:gd name="connsiteY5" fmla="*/ 21305 h 55080"/>
                <a:gd name="connsiteX6" fmla="*/ 0 w 16672"/>
                <a:gd name="connsiteY6" fmla="*/ 20158 h 55080"/>
                <a:gd name="connsiteX7" fmla="*/ 0 w 16672"/>
                <a:gd name="connsiteY7" fmla="*/ 18780 h 55080"/>
                <a:gd name="connsiteX8" fmla="*/ 11154 w 16672"/>
                <a:gd name="connsiteY8" fmla="*/ 16776 h 55080"/>
                <a:gd name="connsiteX9" fmla="*/ 11154 w 16672"/>
                <a:gd name="connsiteY9" fmla="*/ 47677 h 55080"/>
                <a:gd name="connsiteX10" fmla="*/ 13771 w 16672"/>
                <a:gd name="connsiteY10" fmla="*/ 53271 h 55080"/>
                <a:gd name="connsiteX11" fmla="*/ 16672 w 16672"/>
                <a:gd name="connsiteY11" fmla="*/ 53703 h 55080"/>
                <a:gd name="connsiteX12" fmla="*/ 16672 w 16672"/>
                <a:gd name="connsiteY12" fmla="*/ 55080 h 55080"/>
                <a:gd name="connsiteX13" fmla="*/ 8106 w 16672"/>
                <a:gd name="connsiteY13" fmla="*/ 9296 h 55080"/>
                <a:gd name="connsiteX14" fmla="*/ 5152 w 16672"/>
                <a:gd name="connsiteY14" fmla="*/ 7954 h 55080"/>
                <a:gd name="connsiteX15" fmla="*/ 3970 w 16672"/>
                <a:gd name="connsiteY15" fmla="*/ 4690 h 55080"/>
                <a:gd name="connsiteX16" fmla="*/ 5152 w 16672"/>
                <a:gd name="connsiteY16" fmla="*/ 1378 h 55080"/>
                <a:gd name="connsiteX17" fmla="*/ 8106 w 16672"/>
                <a:gd name="connsiteY17" fmla="*/ 1 h 55080"/>
                <a:gd name="connsiteX18" fmla="*/ 11060 w 16672"/>
                <a:gd name="connsiteY18" fmla="*/ 1378 h 55080"/>
                <a:gd name="connsiteX19" fmla="*/ 12241 w 16672"/>
                <a:gd name="connsiteY19" fmla="*/ 4690 h 55080"/>
                <a:gd name="connsiteX20" fmla="*/ 11060 w 16672"/>
                <a:gd name="connsiteY20" fmla="*/ 7954 h 55080"/>
                <a:gd name="connsiteX21" fmla="*/ 8106 w 16672"/>
                <a:gd name="connsiteY21" fmla="*/ 9296 h 5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72" h="55080">
                  <a:moveTo>
                    <a:pt x="0" y="55080"/>
                  </a:moveTo>
                  <a:lnTo>
                    <a:pt x="0" y="53703"/>
                  </a:lnTo>
                  <a:cubicBezTo>
                    <a:pt x="1969" y="53703"/>
                    <a:pt x="3373" y="53257"/>
                    <a:pt x="4212" y="52366"/>
                  </a:cubicBezTo>
                  <a:cubicBezTo>
                    <a:pt x="5051" y="51475"/>
                    <a:pt x="5477" y="49912"/>
                    <a:pt x="5488" y="47677"/>
                  </a:cubicBezTo>
                  <a:lnTo>
                    <a:pt x="5488" y="25397"/>
                  </a:lnTo>
                  <a:cubicBezTo>
                    <a:pt x="5488" y="23426"/>
                    <a:pt x="4992" y="22062"/>
                    <a:pt x="4000" y="21305"/>
                  </a:cubicBezTo>
                  <a:cubicBezTo>
                    <a:pt x="3243" y="20714"/>
                    <a:pt x="1914" y="20318"/>
                    <a:pt x="0" y="20158"/>
                  </a:cubicBezTo>
                  <a:lnTo>
                    <a:pt x="0" y="18780"/>
                  </a:lnTo>
                  <a:lnTo>
                    <a:pt x="11154" y="16776"/>
                  </a:lnTo>
                  <a:lnTo>
                    <a:pt x="11154" y="47677"/>
                  </a:lnTo>
                  <a:cubicBezTo>
                    <a:pt x="11154" y="50776"/>
                    <a:pt x="12027" y="52640"/>
                    <a:pt x="13771" y="53271"/>
                  </a:cubicBezTo>
                  <a:cubicBezTo>
                    <a:pt x="14706" y="53584"/>
                    <a:pt x="15687" y="53730"/>
                    <a:pt x="16672" y="53703"/>
                  </a:cubicBezTo>
                  <a:lnTo>
                    <a:pt x="16672" y="55080"/>
                  </a:lnTo>
                  <a:close/>
                  <a:moveTo>
                    <a:pt x="8106" y="9296"/>
                  </a:moveTo>
                  <a:cubicBezTo>
                    <a:pt x="6970" y="9314"/>
                    <a:pt x="5886" y="8821"/>
                    <a:pt x="5152" y="7954"/>
                  </a:cubicBezTo>
                  <a:cubicBezTo>
                    <a:pt x="4356" y="7057"/>
                    <a:pt x="3933" y="5889"/>
                    <a:pt x="3970" y="4690"/>
                  </a:cubicBezTo>
                  <a:cubicBezTo>
                    <a:pt x="3936" y="3477"/>
                    <a:pt x="4358" y="2296"/>
                    <a:pt x="5152" y="1378"/>
                  </a:cubicBezTo>
                  <a:cubicBezTo>
                    <a:pt x="5880" y="499"/>
                    <a:pt x="6964" y="-8"/>
                    <a:pt x="8106" y="1"/>
                  </a:cubicBezTo>
                  <a:cubicBezTo>
                    <a:pt x="9250" y="-22"/>
                    <a:pt x="10341" y="487"/>
                    <a:pt x="11060" y="1378"/>
                  </a:cubicBezTo>
                  <a:cubicBezTo>
                    <a:pt x="11859" y="2293"/>
                    <a:pt x="12281" y="3476"/>
                    <a:pt x="12241" y="4690"/>
                  </a:cubicBezTo>
                  <a:cubicBezTo>
                    <a:pt x="12275" y="5888"/>
                    <a:pt x="11853" y="7055"/>
                    <a:pt x="11060" y="7954"/>
                  </a:cubicBezTo>
                  <a:cubicBezTo>
                    <a:pt x="10324" y="8819"/>
                    <a:pt x="9241" y="9311"/>
                    <a:pt x="8106" y="9296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5" name="Freeform 944">
              <a:extLst>
                <a:ext uri="{FF2B5EF4-FFF2-40B4-BE49-F238E27FC236}">
                  <a16:creationId xmlns:a16="http://schemas.microsoft.com/office/drawing/2014/main" id="{CCA76BF1-76C0-0C90-36C2-5E2F6B95CE9F}"/>
                </a:ext>
              </a:extLst>
            </p:cNvPr>
            <p:cNvSpPr/>
            <p:nvPr/>
          </p:nvSpPr>
          <p:spPr>
            <a:xfrm>
              <a:off x="10529672" y="4953082"/>
              <a:ext cx="39311" cy="38263"/>
            </a:xfrm>
            <a:custGeom>
              <a:avLst/>
              <a:gdLst>
                <a:gd name="connsiteX0" fmla="*/ 18581 w 39311"/>
                <a:gd name="connsiteY0" fmla="*/ 38263 h 38263"/>
                <a:gd name="connsiteX1" fmla="*/ 7468 w 39311"/>
                <a:gd name="connsiteY1" fmla="*/ 8858 h 38263"/>
                <a:gd name="connsiteX2" fmla="*/ 3468 w 39311"/>
                <a:gd name="connsiteY2" fmla="*/ 2401 h 38263"/>
                <a:gd name="connsiteX3" fmla="*/ 0 w 39311"/>
                <a:gd name="connsiteY3" fmla="*/ 1455 h 38263"/>
                <a:gd name="connsiteX4" fmla="*/ 0 w 39311"/>
                <a:gd name="connsiteY4" fmla="*/ 0 h 38263"/>
                <a:gd name="connsiteX5" fmla="*/ 15325 w 39311"/>
                <a:gd name="connsiteY5" fmla="*/ 0 h 38263"/>
                <a:gd name="connsiteX6" fmla="*/ 15325 w 39311"/>
                <a:gd name="connsiteY6" fmla="*/ 1455 h 38263"/>
                <a:gd name="connsiteX7" fmla="*/ 12105 w 39311"/>
                <a:gd name="connsiteY7" fmla="*/ 3382 h 38263"/>
                <a:gd name="connsiteX8" fmla="*/ 13057 w 39311"/>
                <a:gd name="connsiteY8" fmla="*/ 7397 h 38263"/>
                <a:gd name="connsiteX9" fmla="*/ 21328 w 39311"/>
                <a:gd name="connsiteY9" fmla="*/ 29642 h 38263"/>
                <a:gd name="connsiteX10" fmla="*/ 28618 w 39311"/>
                <a:gd name="connsiteY10" fmla="*/ 7634 h 38263"/>
                <a:gd name="connsiteX11" fmla="*/ 29433 w 39311"/>
                <a:gd name="connsiteY11" fmla="*/ 4169 h 38263"/>
                <a:gd name="connsiteX12" fmla="*/ 26178 w 39311"/>
                <a:gd name="connsiteY12" fmla="*/ 1455 h 38263"/>
                <a:gd name="connsiteX13" fmla="*/ 26178 w 39311"/>
                <a:gd name="connsiteY13" fmla="*/ 0 h 38263"/>
                <a:gd name="connsiteX14" fmla="*/ 39312 w 39311"/>
                <a:gd name="connsiteY14" fmla="*/ 0 h 38263"/>
                <a:gd name="connsiteX15" fmla="*/ 39312 w 39311"/>
                <a:gd name="connsiteY15" fmla="*/ 1455 h 38263"/>
                <a:gd name="connsiteX16" fmla="*/ 34585 w 39311"/>
                <a:gd name="connsiteY16" fmla="*/ 3424 h 38263"/>
                <a:gd name="connsiteX17" fmla="*/ 32222 w 39311"/>
                <a:gd name="connsiteY17" fmla="*/ 8621 h 38263"/>
                <a:gd name="connsiteX18" fmla="*/ 21989 w 39311"/>
                <a:gd name="connsiteY18" fmla="*/ 38263 h 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311" h="38263">
                  <a:moveTo>
                    <a:pt x="18581" y="38263"/>
                  </a:moveTo>
                  <a:lnTo>
                    <a:pt x="7468" y="8858"/>
                  </a:lnTo>
                  <a:cubicBezTo>
                    <a:pt x="6192" y="5499"/>
                    <a:pt x="4858" y="3347"/>
                    <a:pt x="3468" y="2401"/>
                  </a:cubicBezTo>
                  <a:cubicBezTo>
                    <a:pt x="2425" y="1761"/>
                    <a:pt x="1222" y="1433"/>
                    <a:pt x="0" y="1455"/>
                  </a:cubicBezTo>
                  <a:lnTo>
                    <a:pt x="0" y="0"/>
                  </a:lnTo>
                  <a:lnTo>
                    <a:pt x="15325" y="0"/>
                  </a:lnTo>
                  <a:lnTo>
                    <a:pt x="15325" y="1455"/>
                  </a:lnTo>
                  <a:cubicBezTo>
                    <a:pt x="13175" y="1455"/>
                    <a:pt x="12105" y="2099"/>
                    <a:pt x="12105" y="3382"/>
                  </a:cubicBezTo>
                  <a:cubicBezTo>
                    <a:pt x="12198" y="4764"/>
                    <a:pt x="12520" y="6121"/>
                    <a:pt x="13057" y="7397"/>
                  </a:cubicBezTo>
                  <a:lnTo>
                    <a:pt x="21328" y="29642"/>
                  </a:lnTo>
                  <a:lnTo>
                    <a:pt x="28618" y="7634"/>
                  </a:lnTo>
                  <a:cubicBezTo>
                    <a:pt x="29049" y="6522"/>
                    <a:pt x="29324" y="5356"/>
                    <a:pt x="29433" y="4169"/>
                  </a:cubicBezTo>
                  <a:cubicBezTo>
                    <a:pt x="29433" y="2513"/>
                    <a:pt x="28348" y="1608"/>
                    <a:pt x="26178" y="1455"/>
                  </a:cubicBezTo>
                  <a:lnTo>
                    <a:pt x="26178" y="0"/>
                  </a:lnTo>
                  <a:lnTo>
                    <a:pt x="39312" y="0"/>
                  </a:lnTo>
                  <a:lnTo>
                    <a:pt x="39312" y="1455"/>
                  </a:lnTo>
                  <a:cubicBezTo>
                    <a:pt x="37114" y="1608"/>
                    <a:pt x="35548" y="2271"/>
                    <a:pt x="34585" y="3424"/>
                  </a:cubicBezTo>
                  <a:cubicBezTo>
                    <a:pt x="33947" y="4186"/>
                    <a:pt x="33155" y="5913"/>
                    <a:pt x="32222" y="8621"/>
                  </a:cubicBezTo>
                  <a:lnTo>
                    <a:pt x="21989" y="38263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6" name="Freeform 945">
              <a:extLst>
                <a:ext uri="{FF2B5EF4-FFF2-40B4-BE49-F238E27FC236}">
                  <a16:creationId xmlns:a16="http://schemas.microsoft.com/office/drawing/2014/main" id="{4593D7F6-9CF2-92A8-CBC4-85C7B053B286}"/>
                </a:ext>
              </a:extLst>
            </p:cNvPr>
            <p:cNvSpPr/>
            <p:nvPr/>
          </p:nvSpPr>
          <p:spPr>
            <a:xfrm>
              <a:off x="10566419" y="4952254"/>
              <a:ext cx="27125" cy="39098"/>
            </a:xfrm>
            <a:custGeom>
              <a:avLst/>
              <a:gdLst>
                <a:gd name="connsiteX0" fmla="*/ 26196 w 27125"/>
                <a:gd name="connsiteY0" fmla="*/ 35076 h 39098"/>
                <a:gd name="connsiteX1" fmla="*/ 26196 w 27125"/>
                <a:gd name="connsiteY1" fmla="*/ 37678 h 39098"/>
                <a:gd name="connsiteX2" fmla="*/ 17558 w 27125"/>
                <a:gd name="connsiteY2" fmla="*/ 39091 h 39098"/>
                <a:gd name="connsiteX3" fmla="*/ 2050 w 27125"/>
                <a:gd name="connsiteY3" fmla="*/ 29837 h 39098"/>
                <a:gd name="connsiteX4" fmla="*/ 0 w 27125"/>
                <a:gd name="connsiteY4" fmla="*/ 18543 h 39098"/>
                <a:gd name="connsiteX5" fmla="*/ 14723 w 27125"/>
                <a:gd name="connsiteY5" fmla="*/ 0 h 39098"/>
                <a:gd name="connsiteX6" fmla="*/ 25451 w 27125"/>
                <a:gd name="connsiteY6" fmla="*/ 5984 h 39098"/>
                <a:gd name="connsiteX7" fmla="*/ 27118 w 27125"/>
                <a:gd name="connsiteY7" fmla="*/ 13541 h 39098"/>
                <a:gd name="connsiteX8" fmla="*/ 27118 w 27125"/>
                <a:gd name="connsiteY8" fmla="*/ 15315 h 39098"/>
                <a:gd name="connsiteX9" fmla="*/ 6038 w 27125"/>
                <a:gd name="connsiteY9" fmla="*/ 15315 h 39098"/>
                <a:gd name="connsiteX10" fmla="*/ 9754 w 27125"/>
                <a:gd name="connsiteY10" fmla="*/ 29606 h 39098"/>
                <a:gd name="connsiteX11" fmla="*/ 21121 w 27125"/>
                <a:gd name="connsiteY11" fmla="*/ 36111 h 39098"/>
                <a:gd name="connsiteX12" fmla="*/ 26196 w 27125"/>
                <a:gd name="connsiteY12" fmla="*/ 35076 h 39098"/>
                <a:gd name="connsiteX13" fmla="*/ 6014 w 27125"/>
                <a:gd name="connsiteY13" fmla="*/ 12677 h 39098"/>
                <a:gd name="connsiteX14" fmla="*/ 20672 w 27125"/>
                <a:gd name="connsiteY14" fmla="*/ 12677 h 39098"/>
                <a:gd name="connsiteX15" fmla="*/ 17913 w 27125"/>
                <a:gd name="connsiteY15" fmla="*/ 4210 h 39098"/>
                <a:gd name="connsiteX16" fmla="*/ 13777 w 27125"/>
                <a:gd name="connsiteY16" fmla="*/ 2755 h 39098"/>
                <a:gd name="connsiteX17" fmla="*/ 6906 w 27125"/>
                <a:gd name="connsiteY17" fmla="*/ 8544 h 39098"/>
                <a:gd name="connsiteX18" fmla="*/ 6038 w 27125"/>
                <a:gd name="connsiteY18" fmla="*/ 12677 h 3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125" h="39098">
                  <a:moveTo>
                    <a:pt x="26196" y="35076"/>
                  </a:moveTo>
                  <a:lnTo>
                    <a:pt x="26196" y="37678"/>
                  </a:lnTo>
                  <a:cubicBezTo>
                    <a:pt x="23431" y="38688"/>
                    <a:pt x="20501" y="39167"/>
                    <a:pt x="17558" y="39091"/>
                  </a:cubicBezTo>
                  <a:cubicBezTo>
                    <a:pt x="9914" y="39091"/>
                    <a:pt x="4744" y="36006"/>
                    <a:pt x="2050" y="29837"/>
                  </a:cubicBezTo>
                  <a:cubicBezTo>
                    <a:pt x="679" y="26743"/>
                    <a:pt x="-4" y="22978"/>
                    <a:pt x="0" y="18543"/>
                  </a:cubicBezTo>
                  <a:cubicBezTo>
                    <a:pt x="0" y="6181"/>
                    <a:pt x="4908" y="0"/>
                    <a:pt x="14723" y="0"/>
                  </a:cubicBezTo>
                  <a:cubicBezTo>
                    <a:pt x="19678" y="0"/>
                    <a:pt x="23254" y="1994"/>
                    <a:pt x="25451" y="5984"/>
                  </a:cubicBezTo>
                  <a:cubicBezTo>
                    <a:pt x="26630" y="8324"/>
                    <a:pt x="27203" y="10922"/>
                    <a:pt x="27118" y="13541"/>
                  </a:cubicBezTo>
                  <a:lnTo>
                    <a:pt x="27118" y="15315"/>
                  </a:lnTo>
                  <a:lnTo>
                    <a:pt x="6038" y="15315"/>
                  </a:lnTo>
                  <a:cubicBezTo>
                    <a:pt x="6038" y="20956"/>
                    <a:pt x="7277" y="25720"/>
                    <a:pt x="9754" y="29606"/>
                  </a:cubicBezTo>
                  <a:cubicBezTo>
                    <a:pt x="12511" y="33942"/>
                    <a:pt x="16300" y="36111"/>
                    <a:pt x="21121" y="36111"/>
                  </a:cubicBezTo>
                  <a:cubicBezTo>
                    <a:pt x="22873" y="36202"/>
                    <a:pt x="24619" y="35845"/>
                    <a:pt x="26196" y="35076"/>
                  </a:cubicBezTo>
                  <a:close/>
                  <a:moveTo>
                    <a:pt x="6014" y="12677"/>
                  </a:moveTo>
                  <a:lnTo>
                    <a:pt x="20672" y="12677"/>
                  </a:lnTo>
                  <a:cubicBezTo>
                    <a:pt x="20672" y="8791"/>
                    <a:pt x="19752" y="5968"/>
                    <a:pt x="17913" y="4210"/>
                  </a:cubicBezTo>
                  <a:cubicBezTo>
                    <a:pt x="16776" y="3206"/>
                    <a:pt x="15292" y="2684"/>
                    <a:pt x="13777" y="2755"/>
                  </a:cubicBezTo>
                  <a:cubicBezTo>
                    <a:pt x="10587" y="2755"/>
                    <a:pt x="8297" y="4685"/>
                    <a:pt x="6906" y="8544"/>
                  </a:cubicBezTo>
                  <a:cubicBezTo>
                    <a:pt x="6379" y="9861"/>
                    <a:pt x="6086" y="11260"/>
                    <a:pt x="6038" y="12677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0A1EF1EA-432C-C2DD-A624-3E3AC3FD6B8C}"/>
                </a:ext>
              </a:extLst>
            </p:cNvPr>
            <p:cNvSpPr/>
            <p:nvPr/>
          </p:nvSpPr>
          <p:spPr>
            <a:xfrm>
              <a:off x="10596946" y="4952248"/>
              <a:ext cx="24389" cy="38316"/>
            </a:xfrm>
            <a:custGeom>
              <a:avLst/>
              <a:gdLst>
                <a:gd name="connsiteX0" fmla="*/ 0 w 24389"/>
                <a:gd name="connsiteY0" fmla="*/ 38310 h 38316"/>
                <a:gd name="connsiteX1" fmla="*/ 0 w 24389"/>
                <a:gd name="connsiteY1" fmla="*/ 36933 h 38316"/>
                <a:gd name="connsiteX2" fmla="*/ 4242 w 24389"/>
                <a:gd name="connsiteY2" fmla="*/ 35596 h 38316"/>
                <a:gd name="connsiteX3" fmla="*/ 5518 w 24389"/>
                <a:gd name="connsiteY3" fmla="*/ 30907 h 38316"/>
                <a:gd name="connsiteX4" fmla="*/ 5518 w 24389"/>
                <a:gd name="connsiteY4" fmla="*/ 8627 h 38316"/>
                <a:gd name="connsiteX5" fmla="*/ 4035 w 24389"/>
                <a:gd name="connsiteY5" fmla="*/ 4488 h 38316"/>
                <a:gd name="connsiteX6" fmla="*/ 0 w 24389"/>
                <a:gd name="connsiteY6" fmla="*/ 3382 h 38316"/>
                <a:gd name="connsiteX7" fmla="*/ 0 w 24389"/>
                <a:gd name="connsiteY7" fmla="*/ 2004 h 38316"/>
                <a:gd name="connsiteX8" fmla="*/ 11184 w 24389"/>
                <a:gd name="connsiteY8" fmla="*/ 0 h 38316"/>
                <a:gd name="connsiteX9" fmla="*/ 11184 w 24389"/>
                <a:gd name="connsiteY9" fmla="*/ 8710 h 38316"/>
                <a:gd name="connsiteX10" fmla="*/ 11326 w 24389"/>
                <a:gd name="connsiteY10" fmla="*/ 8710 h 38316"/>
                <a:gd name="connsiteX11" fmla="*/ 20743 w 24389"/>
                <a:gd name="connsiteY11" fmla="*/ 12 h 38316"/>
                <a:gd name="connsiteX12" fmla="*/ 23295 w 24389"/>
                <a:gd name="connsiteY12" fmla="*/ 1070 h 38316"/>
                <a:gd name="connsiteX13" fmla="*/ 24388 w 24389"/>
                <a:gd name="connsiteY13" fmla="*/ 3790 h 38316"/>
                <a:gd name="connsiteX14" fmla="*/ 20885 w 24389"/>
                <a:gd name="connsiteY14" fmla="*/ 7610 h 38316"/>
                <a:gd name="connsiteX15" fmla="*/ 18409 w 24389"/>
                <a:gd name="connsiteY15" fmla="*/ 6664 h 38316"/>
                <a:gd name="connsiteX16" fmla="*/ 16779 w 24389"/>
                <a:gd name="connsiteY16" fmla="*/ 5676 h 38316"/>
                <a:gd name="connsiteX17" fmla="*/ 13417 w 24389"/>
                <a:gd name="connsiteY17" fmla="*/ 8633 h 38316"/>
                <a:gd name="connsiteX18" fmla="*/ 11184 w 24389"/>
                <a:gd name="connsiteY18" fmla="*/ 18632 h 38316"/>
                <a:gd name="connsiteX19" fmla="*/ 11184 w 24389"/>
                <a:gd name="connsiteY19" fmla="*/ 30913 h 38316"/>
                <a:gd name="connsiteX20" fmla="*/ 13807 w 24389"/>
                <a:gd name="connsiteY20" fmla="*/ 36507 h 38316"/>
                <a:gd name="connsiteX21" fmla="*/ 16708 w 24389"/>
                <a:gd name="connsiteY21" fmla="*/ 36939 h 38316"/>
                <a:gd name="connsiteX22" fmla="*/ 16708 w 24389"/>
                <a:gd name="connsiteY22" fmla="*/ 38316 h 3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389" h="38316">
                  <a:moveTo>
                    <a:pt x="0" y="38310"/>
                  </a:moveTo>
                  <a:lnTo>
                    <a:pt x="0" y="36933"/>
                  </a:lnTo>
                  <a:cubicBezTo>
                    <a:pt x="2003" y="36933"/>
                    <a:pt x="3421" y="36489"/>
                    <a:pt x="4242" y="35596"/>
                  </a:cubicBezTo>
                  <a:cubicBezTo>
                    <a:pt x="5063" y="34703"/>
                    <a:pt x="5518" y="33142"/>
                    <a:pt x="5518" y="30907"/>
                  </a:cubicBezTo>
                  <a:lnTo>
                    <a:pt x="5518" y="8627"/>
                  </a:lnTo>
                  <a:cubicBezTo>
                    <a:pt x="5518" y="6656"/>
                    <a:pt x="5024" y="5276"/>
                    <a:pt x="4035" y="4488"/>
                  </a:cubicBezTo>
                  <a:cubicBezTo>
                    <a:pt x="3248" y="3908"/>
                    <a:pt x="1902" y="3540"/>
                    <a:pt x="0" y="3382"/>
                  </a:cubicBezTo>
                  <a:lnTo>
                    <a:pt x="0" y="2004"/>
                  </a:lnTo>
                  <a:lnTo>
                    <a:pt x="11184" y="0"/>
                  </a:lnTo>
                  <a:lnTo>
                    <a:pt x="11184" y="8710"/>
                  </a:lnTo>
                  <a:lnTo>
                    <a:pt x="11326" y="8710"/>
                  </a:lnTo>
                  <a:cubicBezTo>
                    <a:pt x="13295" y="2907"/>
                    <a:pt x="16434" y="8"/>
                    <a:pt x="20743" y="12"/>
                  </a:cubicBezTo>
                  <a:cubicBezTo>
                    <a:pt x="21703" y="-4"/>
                    <a:pt x="22627" y="380"/>
                    <a:pt x="23295" y="1070"/>
                  </a:cubicBezTo>
                  <a:cubicBezTo>
                    <a:pt x="24025" y="1783"/>
                    <a:pt x="24421" y="2770"/>
                    <a:pt x="24388" y="3790"/>
                  </a:cubicBezTo>
                  <a:cubicBezTo>
                    <a:pt x="24388" y="6340"/>
                    <a:pt x="23220" y="7614"/>
                    <a:pt x="20885" y="7610"/>
                  </a:cubicBezTo>
                  <a:cubicBezTo>
                    <a:pt x="19983" y="7550"/>
                    <a:pt x="19121" y="7221"/>
                    <a:pt x="18409" y="6664"/>
                  </a:cubicBezTo>
                  <a:cubicBezTo>
                    <a:pt x="17928" y="6241"/>
                    <a:pt x="17376" y="5906"/>
                    <a:pt x="16779" y="5676"/>
                  </a:cubicBezTo>
                  <a:cubicBezTo>
                    <a:pt x="15762" y="5676"/>
                    <a:pt x="14642" y="6662"/>
                    <a:pt x="13417" y="8633"/>
                  </a:cubicBezTo>
                  <a:cubicBezTo>
                    <a:pt x="11928" y="10998"/>
                    <a:pt x="11184" y="14331"/>
                    <a:pt x="11184" y="18632"/>
                  </a:cubicBezTo>
                  <a:lnTo>
                    <a:pt x="11184" y="30913"/>
                  </a:lnTo>
                  <a:cubicBezTo>
                    <a:pt x="11184" y="34012"/>
                    <a:pt x="12058" y="35876"/>
                    <a:pt x="13807" y="36507"/>
                  </a:cubicBezTo>
                  <a:cubicBezTo>
                    <a:pt x="14741" y="36821"/>
                    <a:pt x="15723" y="36967"/>
                    <a:pt x="16708" y="36939"/>
                  </a:cubicBezTo>
                  <a:lnTo>
                    <a:pt x="16708" y="38316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8" name="Freeform 947">
              <a:extLst>
                <a:ext uri="{FF2B5EF4-FFF2-40B4-BE49-F238E27FC236}">
                  <a16:creationId xmlns:a16="http://schemas.microsoft.com/office/drawing/2014/main" id="{4DDFF972-0520-852B-3F62-1DE262F5960A}"/>
                </a:ext>
              </a:extLst>
            </p:cNvPr>
            <p:cNvSpPr/>
            <p:nvPr/>
          </p:nvSpPr>
          <p:spPr>
            <a:xfrm>
              <a:off x="10623726" y="4952230"/>
              <a:ext cx="23188" cy="39116"/>
            </a:xfrm>
            <a:custGeom>
              <a:avLst/>
              <a:gdLst>
                <a:gd name="connsiteX0" fmla="*/ 21381 w 23188"/>
                <a:gd name="connsiteY0" fmla="*/ 10023 h 39116"/>
                <a:gd name="connsiteX1" fmla="*/ 19579 w 23188"/>
                <a:gd name="connsiteY1" fmla="*/ 10023 h 39116"/>
                <a:gd name="connsiteX2" fmla="*/ 12176 w 23188"/>
                <a:gd name="connsiteY2" fmla="*/ 2780 h 39116"/>
                <a:gd name="connsiteX3" fmla="*/ 7042 w 23188"/>
                <a:gd name="connsiteY3" fmla="*/ 4908 h 39116"/>
                <a:gd name="connsiteX4" fmla="*/ 6162 w 23188"/>
                <a:gd name="connsiteY4" fmla="*/ 7865 h 39116"/>
                <a:gd name="connsiteX5" fmla="*/ 9417 w 23188"/>
                <a:gd name="connsiteY5" fmla="*/ 13187 h 39116"/>
                <a:gd name="connsiteX6" fmla="*/ 16460 w 23188"/>
                <a:gd name="connsiteY6" fmla="*/ 17480 h 39116"/>
                <a:gd name="connsiteX7" fmla="*/ 21416 w 23188"/>
                <a:gd name="connsiteY7" fmla="*/ 21654 h 39116"/>
                <a:gd name="connsiteX8" fmla="*/ 23189 w 23188"/>
                <a:gd name="connsiteY8" fmla="*/ 28158 h 39116"/>
                <a:gd name="connsiteX9" fmla="*/ 18870 w 23188"/>
                <a:gd name="connsiteY9" fmla="*/ 36744 h 39116"/>
                <a:gd name="connsiteX10" fmla="*/ 9843 w 23188"/>
                <a:gd name="connsiteY10" fmla="*/ 39109 h 39116"/>
                <a:gd name="connsiteX11" fmla="*/ 496 w 23188"/>
                <a:gd name="connsiteY11" fmla="*/ 37702 h 39116"/>
                <a:gd name="connsiteX12" fmla="*/ 0 w 23188"/>
                <a:gd name="connsiteY12" fmla="*/ 28643 h 39116"/>
                <a:gd name="connsiteX13" fmla="*/ 1772 w 23188"/>
                <a:gd name="connsiteY13" fmla="*/ 28643 h 39116"/>
                <a:gd name="connsiteX14" fmla="*/ 10339 w 23188"/>
                <a:gd name="connsiteY14" fmla="*/ 36478 h 39116"/>
                <a:gd name="connsiteX15" fmla="*/ 15160 w 23188"/>
                <a:gd name="connsiteY15" fmla="*/ 34704 h 39116"/>
                <a:gd name="connsiteX16" fmla="*/ 17493 w 23188"/>
                <a:gd name="connsiteY16" fmla="*/ 29855 h 39116"/>
                <a:gd name="connsiteX17" fmla="*/ 14539 w 23188"/>
                <a:gd name="connsiteY17" fmla="*/ 24534 h 39116"/>
                <a:gd name="connsiteX18" fmla="*/ 9405 w 23188"/>
                <a:gd name="connsiteY18" fmla="*/ 21187 h 39116"/>
                <a:gd name="connsiteX19" fmla="*/ 4271 w 23188"/>
                <a:gd name="connsiteY19" fmla="*/ 17840 h 39116"/>
                <a:gd name="connsiteX20" fmla="*/ 484 w 23188"/>
                <a:gd name="connsiteY20" fmla="*/ 10153 h 39116"/>
                <a:gd name="connsiteX21" fmla="*/ 4271 w 23188"/>
                <a:gd name="connsiteY21" fmla="*/ 2206 h 39116"/>
                <a:gd name="connsiteX22" fmla="*/ 12543 w 23188"/>
                <a:gd name="connsiteY22" fmla="*/ 1 h 39116"/>
                <a:gd name="connsiteX23" fmla="*/ 20879 w 23188"/>
                <a:gd name="connsiteY23" fmla="*/ 1396 h 3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188" h="39116">
                  <a:moveTo>
                    <a:pt x="21381" y="10023"/>
                  </a:moveTo>
                  <a:lnTo>
                    <a:pt x="19579" y="10023"/>
                  </a:lnTo>
                  <a:cubicBezTo>
                    <a:pt x="18516" y="5191"/>
                    <a:pt x="16048" y="2776"/>
                    <a:pt x="12176" y="2780"/>
                  </a:cubicBezTo>
                  <a:cubicBezTo>
                    <a:pt x="9884" y="2780"/>
                    <a:pt x="8172" y="3489"/>
                    <a:pt x="7042" y="4908"/>
                  </a:cubicBezTo>
                  <a:cubicBezTo>
                    <a:pt x="6422" y="5765"/>
                    <a:pt x="6111" y="6808"/>
                    <a:pt x="6162" y="7865"/>
                  </a:cubicBezTo>
                  <a:cubicBezTo>
                    <a:pt x="6162" y="9859"/>
                    <a:pt x="7247" y="11633"/>
                    <a:pt x="9417" y="13187"/>
                  </a:cubicBezTo>
                  <a:lnTo>
                    <a:pt x="16460" y="17480"/>
                  </a:lnTo>
                  <a:cubicBezTo>
                    <a:pt x="18870" y="19005"/>
                    <a:pt x="20522" y="20396"/>
                    <a:pt x="21416" y="21654"/>
                  </a:cubicBezTo>
                  <a:cubicBezTo>
                    <a:pt x="22598" y="23310"/>
                    <a:pt x="23189" y="25478"/>
                    <a:pt x="23189" y="28158"/>
                  </a:cubicBezTo>
                  <a:cubicBezTo>
                    <a:pt x="23189" y="31966"/>
                    <a:pt x="21749" y="34828"/>
                    <a:pt x="18870" y="36744"/>
                  </a:cubicBezTo>
                  <a:cubicBezTo>
                    <a:pt x="16507" y="38321"/>
                    <a:pt x="13498" y="39109"/>
                    <a:pt x="9843" y="39109"/>
                  </a:cubicBezTo>
                  <a:cubicBezTo>
                    <a:pt x="6669" y="39183"/>
                    <a:pt x="3508" y="38707"/>
                    <a:pt x="496" y="37702"/>
                  </a:cubicBezTo>
                  <a:lnTo>
                    <a:pt x="0" y="28643"/>
                  </a:lnTo>
                  <a:lnTo>
                    <a:pt x="1772" y="28643"/>
                  </a:lnTo>
                  <a:cubicBezTo>
                    <a:pt x="3072" y="33870"/>
                    <a:pt x="5927" y="36482"/>
                    <a:pt x="10339" y="36478"/>
                  </a:cubicBezTo>
                  <a:cubicBezTo>
                    <a:pt x="12107" y="36485"/>
                    <a:pt x="13818" y="35855"/>
                    <a:pt x="15160" y="34704"/>
                  </a:cubicBezTo>
                  <a:cubicBezTo>
                    <a:pt x="16653" y="33543"/>
                    <a:pt x="17517" y="31748"/>
                    <a:pt x="17493" y="29855"/>
                  </a:cubicBezTo>
                  <a:cubicBezTo>
                    <a:pt x="17493" y="27995"/>
                    <a:pt x="16509" y="26221"/>
                    <a:pt x="14539" y="24534"/>
                  </a:cubicBezTo>
                  <a:cubicBezTo>
                    <a:pt x="12935" y="23261"/>
                    <a:pt x="11217" y="22141"/>
                    <a:pt x="9405" y="21187"/>
                  </a:cubicBezTo>
                  <a:cubicBezTo>
                    <a:pt x="7605" y="20215"/>
                    <a:pt x="5888" y="19096"/>
                    <a:pt x="4271" y="17840"/>
                  </a:cubicBezTo>
                  <a:cubicBezTo>
                    <a:pt x="1743" y="15739"/>
                    <a:pt x="480" y="13177"/>
                    <a:pt x="484" y="10153"/>
                  </a:cubicBezTo>
                  <a:cubicBezTo>
                    <a:pt x="484" y="6605"/>
                    <a:pt x="1747" y="3956"/>
                    <a:pt x="4271" y="2206"/>
                  </a:cubicBezTo>
                  <a:cubicBezTo>
                    <a:pt x="6367" y="732"/>
                    <a:pt x="9124" y="-3"/>
                    <a:pt x="12543" y="1"/>
                  </a:cubicBezTo>
                  <a:cubicBezTo>
                    <a:pt x="15381" y="-20"/>
                    <a:pt x="18202" y="452"/>
                    <a:pt x="20879" y="1396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9" name="Freeform 948">
              <a:extLst>
                <a:ext uri="{FF2B5EF4-FFF2-40B4-BE49-F238E27FC236}">
                  <a16:creationId xmlns:a16="http://schemas.microsoft.com/office/drawing/2014/main" id="{B4458242-2AF4-9AAB-74E6-280C409C0A49}"/>
                </a:ext>
              </a:extLst>
            </p:cNvPr>
            <p:cNvSpPr/>
            <p:nvPr/>
          </p:nvSpPr>
          <p:spPr>
            <a:xfrm>
              <a:off x="10650283" y="4935478"/>
              <a:ext cx="16672" cy="55080"/>
            </a:xfrm>
            <a:custGeom>
              <a:avLst/>
              <a:gdLst>
                <a:gd name="connsiteX0" fmla="*/ 0 w 16672"/>
                <a:gd name="connsiteY0" fmla="*/ 55080 h 55080"/>
                <a:gd name="connsiteX1" fmla="*/ 0 w 16672"/>
                <a:gd name="connsiteY1" fmla="*/ 53703 h 55080"/>
                <a:gd name="connsiteX2" fmla="*/ 4212 w 16672"/>
                <a:gd name="connsiteY2" fmla="*/ 52366 h 55080"/>
                <a:gd name="connsiteX3" fmla="*/ 5483 w 16672"/>
                <a:gd name="connsiteY3" fmla="*/ 47677 h 55080"/>
                <a:gd name="connsiteX4" fmla="*/ 5483 w 16672"/>
                <a:gd name="connsiteY4" fmla="*/ 25397 h 55080"/>
                <a:gd name="connsiteX5" fmla="*/ 4000 w 16672"/>
                <a:gd name="connsiteY5" fmla="*/ 21305 h 55080"/>
                <a:gd name="connsiteX6" fmla="*/ 0 w 16672"/>
                <a:gd name="connsiteY6" fmla="*/ 20158 h 55080"/>
                <a:gd name="connsiteX7" fmla="*/ 0 w 16672"/>
                <a:gd name="connsiteY7" fmla="*/ 18780 h 55080"/>
                <a:gd name="connsiteX8" fmla="*/ 11148 w 16672"/>
                <a:gd name="connsiteY8" fmla="*/ 16776 h 55080"/>
                <a:gd name="connsiteX9" fmla="*/ 11148 w 16672"/>
                <a:gd name="connsiteY9" fmla="*/ 47677 h 55080"/>
                <a:gd name="connsiteX10" fmla="*/ 13771 w 16672"/>
                <a:gd name="connsiteY10" fmla="*/ 53271 h 55080"/>
                <a:gd name="connsiteX11" fmla="*/ 16672 w 16672"/>
                <a:gd name="connsiteY11" fmla="*/ 53703 h 55080"/>
                <a:gd name="connsiteX12" fmla="*/ 16672 w 16672"/>
                <a:gd name="connsiteY12" fmla="*/ 55080 h 55080"/>
                <a:gd name="connsiteX13" fmla="*/ 8106 w 16672"/>
                <a:gd name="connsiteY13" fmla="*/ 9296 h 55080"/>
                <a:gd name="connsiteX14" fmla="*/ 5152 w 16672"/>
                <a:gd name="connsiteY14" fmla="*/ 7954 h 55080"/>
                <a:gd name="connsiteX15" fmla="*/ 3970 w 16672"/>
                <a:gd name="connsiteY15" fmla="*/ 4690 h 55080"/>
                <a:gd name="connsiteX16" fmla="*/ 5152 w 16672"/>
                <a:gd name="connsiteY16" fmla="*/ 1378 h 55080"/>
                <a:gd name="connsiteX17" fmla="*/ 8106 w 16672"/>
                <a:gd name="connsiteY17" fmla="*/ 1 h 55080"/>
                <a:gd name="connsiteX18" fmla="*/ 11060 w 16672"/>
                <a:gd name="connsiteY18" fmla="*/ 1378 h 55080"/>
                <a:gd name="connsiteX19" fmla="*/ 12241 w 16672"/>
                <a:gd name="connsiteY19" fmla="*/ 4690 h 55080"/>
                <a:gd name="connsiteX20" fmla="*/ 11060 w 16672"/>
                <a:gd name="connsiteY20" fmla="*/ 7954 h 55080"/>
                <a:gd name="connsiteX21" fmla="*/ 8106 w 16672"/>
                <a:gd name="connsiteY21" fmla="*/ 9296 h 5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72" h="55080">
                  <a:moveTo>
                    <a:pt x="0" y="55080"/>
                  </a:moveTo>
                  <a:lnTo>
                    <a:pt x="0" y="53703"/>
                  </a:lnTo>
                  <a:cubicBezTo>
                    <a:pt x="1969" y="53703"/>
                    <a:pt x="3373" y="53257"/>
                    <a:pt x="4212" y="52366"/>
                  </a:cubicBezTo>
                  <a:cubicBezTo>
                    <a:pt x="5051" y="51475"/>
                    <a:pt x="5475" y="49912"/>
                    <a:pt x="5483" y="47677"/>
                  </a:cubicBezTo>
                  <a:lnTo>
                    <a:pt x="5483" y="25397"/>
                  </a:lnTo>
                  <a:cubicBezTo>
                    <a:pt x="5483" y="23428"/>
                    <a:pt x="4992" y="22062"/>
                    <a:pt x="4000" y="21305"/>
                  </a:cubicBezTo>
                  <a:cubicBezTo>
                    <a:pt x="3243" y="20714"/>
                    <a:pt x="1908" y="20318"/>
                    <a:pt x="0" y="20158"/>
                  </a:cubicBezTo>
                  <a:lnTo>
                    <a:pt x="0" y="18780"/>
                  </a:lnTo>
                  <a:lnTo>
                    <a:pt x="11148" y="16776"/>
                  </a:lnTo>
                  <a:lnTo>
                    <a:pt x="11148" y="47677"/>
                  </a:lnTo>
                  <a:cubicBezTo>
                    <a:pt x="11148" y="50776"/>
                    <a:pt x="12023" y="52640"/>
                    <a:pt x="13771" y="53271"/>
                  </a:cubicBezTo>
                  <a:cubicBezTo>
                    <a:pt x="14706" y="53585"/>
                    <a:pt x="15687" y="53731"/>
                    <a:pt x="16672" y="53703"/>
                  </a:cubicBezTo>
                  <a:lnTo>
                    <a:pt x="16672" y="55080"/>
                  </a:lnTo>
                  <a:close/>
                  <a:moveTo>
                    <a:pt x="8106" y="9296"/>
                  </a:moveTo>
                  <a:cubicBezTo>
                    <a:pt x="6971" y="9311"/>
                    <a:pt x="5888" y="8819"/>
                    <a:pt x="5152" y="7954"/>
                  </a:cubicBezTo>
                  <a:cubicBezTo>
                    <a:pt x="4359" y="7055"/>
                    <a:pt x="3936" y="5888"/>
                    <a:pt x="3970" y="4690"/>
                  </a:cubicBezTo>
                  <a:cubicBezTo>
                    <a:pt x="3936" y="3477"/>
                    <a:pt x="4358" y="2296"/>
                    <a:pt x="5152" y="1378"/>
                  </a:cubicBezTo>
                  <a:cubicBezTo>
                    <a:pt x="5878" y="497"/>
                    <a:pt x="6964" y="-9"/>
                    <a:pt x="8106" y="1"/>
                  </a:cubicBezTo>
                  <a:cubicBezTo>
                    <a:pt x="9250" y="-22"/>
                    <a:pt x="10341" y="487"/>
                    <a:pt x="11060" y="1378"/>
                  </a:cubicBezTo>
                  <a:cubicBezTo>
                    <a:pt x="11860" y="2291"/>
                    <a:pt x="12283" y="3476"/>
                    <a:pt x="12241" y="4690"/>
                  </a:cubicBezTo>
                  <a:cubicBezTo>
                    <a:pt x="12279" y="5889"/>
                    <a:pt x="11856" y="7057"/>
                    <a:pt x="11060" y="7954"/>
                  </a:cubicBezTo>
                  <a:cubicBezTo>
                    <a:pt x="10324" y="8819"/>
                    <a:pt x="9241" y="9311"/>
                    <a:pt x="8106" y="9296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0" name="Freeform 949">
              <a:extLst>
                <a:ext uri="{FF2B5EF4-FFF2-40B4-BE49-F238E27FC236}">
                  <a16:creationId xmlns:a16="http://schemas.microsoft.com/office/drawing/2014/main" id="{BEAF865A-3259-A2D9-E354-AD3D55401493}"/>
                </a:ext>
              </a:extLst>
            </p:cNvPr>
            <p:cNvSpPr/>
            <p:nvPr/>
          </p:nvSpPr>
          <p:spPr>
            <a:xfrm>
              <a:off x="10670252" y="4933948"/>
              <a:ext cx="33013" cy="57397"/>
            </a:xfrm>
            <a:custGeom>
              <a:avLst/>
              <a:gdLst>
                <a:gd name="connsiteX0" fmla="*/ 6481 w 33013"/>
                <a:gd name="connsiteY0" fmla="*/ 37914 h 57397"/>
                <a:gd name="connsiteX1" fmla="*/ 9435 w 33013"/>
                <a:gd name="connsiteY1" fmla="*/ 51969 h 57397"/>
                <a:gd name="connsiteX2" fmla="*/ 14285 w 33013"/>
                <a:gd name="connsiteY2" fmla="*/ 54447 h 57397"/>
                <a:gd name="connsiteX3" fmla="*/ 20477 w 33013"/>
                <a:gd name="connsiteY3" fmla="*/ 48144 h 57397"/>
                <a:gd name="connsiteX4" fmla="*/ 20477 w 33013"/>
                <a:gd name="connsiteY4" fmla="*/ 27673 h 57397"/>
                <a:gd name="connsiteX5" fmla="*/ 14285 w 33013"/>
                <a:gd name="connsiteY5" fmla="*/ 21376 h 57397"/>
                <a:gd name="connsiteX6" fmla="*/ 7875 w 33013"/>
                <a:gd name="connsiteY6" fmla="*/ 27596 h 57397"/>
                <a:gd name="connsiteX7" fmla="*/ 6481 w 33013"/>
                <a:gd name="connsiteY7" fmla="*/ 37914 h 57397"/>
                <a:gd name="connsiteX8" fmla="*/ 21842 w 33013"/>
                <a:gd name="connsiteY8" fmla="*/ 57398 h 57397"/>
                <a:gd name="connsiteX9" fmla="*/ 21842 w 33013"/>
                <a:gd name="connsiteY9" fmla="*/ 51378 h 57397"/>
                <a:gd name="connsiteX10" fmla="*/ 21700 w 33013"/>
                <a:gd name="connsiteY10" fmla="*/ 51378 h 57397"/>
                <a:gd name="connsiteX11" fmla="*/ 18338 w 33013"/>
                <a:gd name="connsiteY11" fmla="*/ 55588 h 57397"/>
                <a:gd name="connsiteX12" fmla="*/ 13346 w 33013"/>
                <a:gd name="connsiteY12" fmla="*/ 57398 h 57397"/>
                <a:gd name="connsiteX13" fmla="*/ 2830 w 33013"/>
                <a:gd name="connsiteY13" fmla="*/ 51337 h 57397"/>
                <a:gd name="connsiteX14" fmla="*/ 0 w 33013"/>
                <a:gd name="connsiteY14" fmla="*/ 37914 h 57397"/>
                <a:gd name="connsiteX15" fmla="*/ 2830 w 33013"/>
                <a:gd name="connsiteY15" fmla="*/ 24444 h 57397"/>
                <a:gd name="connsiteX16" fmla="*/ 13346 w 33013"/>
                <a:gd name="connsiteY16" fmla="*/ 18307 h 57397"/>
                <a:gd name="connsiteX17" fmla="*/ 21700 w 33013"/>
                <a:gd name="connsiteY17" fmla="*/ 24604 h 57397"/>
                <a:gd name="connsiteX18" fmla="*/ 21842 w 33013"/>
                <a:gd name="connsiteY18" fmla="*/ 24604 h 57397"/>
                <a:gd name="connsiteX19" fmla="*/ 21842 w 33013"/>
                <a:gd name="connsiteY19" fmla="*/ 8639 h 57397"/>
                <a:gd name="connsiteX20" fmla="*/ 20282 w 33013"/>
                <a:gd name="connsiteY20" fmla="*/ 4583 h 57397"/>
                <a:gd name="connsiteX21" fmla="*/ 16324 w 33013"/>
                <a:gd name="connsiteY21" fmla="*/ 3323 h 57397"/>
                <a:gd name="connsiteX22" fmla="*/ 16324 w 33013"/>
                <a:gd name="connsiteY22" fmla="*/ 1945 h 57397"/>
                <a:gd name="connsiteX23" fmla="*/ 27525 w 33013"/>
                <a:gd name="connsiteY23" fmla="*/ 0 h 57397"/>
                <a:gd name="connsiteX24" fmla="*/ 27525 w 33013"/>
                <a:gd name="connsiteY24" fmla="*/ 48776 h 57397"/>
                <a:gd name="connsiteX25" fmla="*/ 29008 w 33013"/>
                <a:gd name="connsiteY25" fmla="*/ 52916 h 57397"/>
                <a:gd name="connsiteX26" fmla="*/ 33014 w 33013"/>
                <a:gd name="connsiteY26" fmla="*/ 54134 h 57397"/>
                <a:gd name="connsiteX27" fmla="*/ 33014 w 33013"/>
                <a:gd name="connsiteY27" fmla="*/ 55476 h 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3013" h="57397">
                  <a:moveTo>
                    <a:pt x="6481" y="37914"/>
                  </a:moveTo>
                  <a:cubicBezTo>
                    <a:pt x="6481" y="44470"/>
                    <a:pt x="7466" y="49155"/>
                    <a:pt x="9435" y="51969"/>
                  </a:cubicBezTo>
                  <a:cubicBezTo>
                    <a:pt x="10513" y="53582"/>
                    <a:pt x="12349" y="54520"/>
                    <a:pt x="14285" y="54447"/>
                  </a:cubicBezTo>
                  <a:cubicBezTo>
                    <a:pt x="17117" y="54447"/>
                    <a:pt x="19181" y="52346"/>
                    <a:pt x="20477" y="48144"/>
                  </a:cubicBezTo>
                  <a:cubicBezTo>
                    <a:pt x="22273" y="41438"/>
                    <a:pt x="22273" y="34378"/>
                    <a:pt x="20477" y="27673"/>
                  </a:cubicBezTo>
                  <a:cubicBezTo>
                    <a:pt x="19185" y="23475"/>
                    <a:pt x="17121" y="21376"/>
                    <a:pt x="14285" y="21376"/>
                  </a:cubicBezTo>
                  <a:cubicBezTo>
                    <a:pt x="11355" y="21376"/>
                    <a:pt x="9218" y="23449"/>
                    <a:pt x="7875" y="27596"/>
                  </a:cubicBezTo>
                  <a:cubicBezTo>
                    <a:pt x="6870" y="30940"/>
                    <a:pt x="6400" y="34423"/>
                    <a:pt x="6481" y="37914"/>
                  </a:cubicBezTo>
                  <a:close/>
                  <a:moveTo>
                    <a:pt x="21842" y="57398"/>
                  </a:moveTo>
                  <a:lnTo>
                    <a:pt x="21842" y="51378"/>
                  </a:lnTo>
                  <a:lnTo>
                    <a:pt x="21700" y="51378"/>
                  </a:lnTo>
                  <a:cubicBezTo>
                    <a:pt x="21109" y="53133"/>
                    <a:pt x="19918" y="54624"/>
                    <a:pt x="18338" y="55588"/>
                  </a:cubicBezTo>
                  <a:cubicBezTo>
                    <a:pt x="16898" y="56688"/>
                    <a:pt x="15156" y="57320"/>
                    <a:pt x="13346" y="57398"/>
                  </a:cubicBezTo>
                  <a:cubicBezTo>
                    <a:pt x="8620" y="57398"/>
                    <a:pt x="5115" y="55377"/>
                    <a:pt x="2830" y="51337"/>
                  </a:cubicBezTo>
                  <a:cubicBezTo>
                    <a:pt x="943" y="47978"/>
                    <a:pt x="0" y="43504"/>
                    <a:pt x="0" y="37914"/>
                  </a:cubicBezTo>
                  <a:cubicBezTo>
                    <a:pt x="0" y="32325"/>
                    <a:pt x="943" y="27834"/>
                    <a:pt x="2830" y="24444"/>
                  </a:cubicBezTo>
                  <a:cubicBezTo>
                    <a:pt x="5115" y="20353"/>
                    <a:pt x="8620" y="18307"/>
                    <a:pt x="13346" y="18307"/>
                  </a:cubicBezTo>
                  <a:cubicBezTo>
                    <a:pt x="17119" y="18307"/>
                    <a:pt x="19904" y="20406"/>
                    <a:pt x="21700" y="24604"/>
                  </a:cubicBezTo>
                  <a:lnTo>
                    <a:pt x="21842" y="24604"/>
                  </a:lnTo>
                  <a:lnTo>
                    <a:pt x="21842" y="8639"/>
                  </a:lnTo>
                  <a:cubicBezTo>
                    <a:pt x="21842" y="6747"/>
                    <a:pt x="21322" y="5399"/>
                    <a:pt x="20282" y="4583"/>
                  </a:cubicBezTo>
                  <a:cubicBezTo>
                    <a:pt x="19502" y="3950"/>
                    <a:pt x="18185" y="3536"/>
                    <a:pt x="16324" y="3323"/>
                  </a:cubicBezTo>
                  <a:lnTo>
                    <a:pt x="16324" y="1945"/>
                  </a:lnTo>
                  <a:lnTo>
                    <a:pt x="27525" y="0"/>
                  </a:lnTo>
                  <a:lnTo>
                    <a:pt x="27525" y="48776"/>
                  </a:lnTo>
                  <a:cubicBezTo>
                    <a:pt x="27525" y="50747"/>
                    <a:pt x="28020" y="52127"/>
                    <a:pt x="29008" y="52916"/>
                  </a:cubicBezTo>
                  <a:cubicBezTo>
                    <a:pt x="29741" y="53519"/>
                    <a:pt x="31076" y="53925"/>
                    <a:pt x="33014" y="54134"/>
                  </a:cubicBezTo>
                  <a:lnTo>
                    <a:pt x="33014" y="55476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1" name="Freeform 950">
              <a:extLst>
                <a:ext uri="{FF2B5EF4-FFF2-40B4-BE49-F238E27FC236}">
                  <a16:creationId xmlns:a16="http://schemas.microsoft.com/office/drawing/2014/main" id="{35DE0E8F-4A84-B5FC-DD44-82D8C9EBCBF8}"/>
                </a:ext>
              </a:extLst>
            </p:cNvPr>
            <p:cNvSpPr/>
            <p:nvPr/>
          </p:nvSpPr>
          <p:spPr>
            <a:xfrm>
              <a:off x="10706755" y="4952296"/>
              <a:ext cx="29842" cy="39049"/>
            </a:xfrm>
            <a:custGeom>
              <a:avLst/>
              <a:gdLst>
                <a:gd name="connsiteX0" fmla="*/ 29843 w 29842"/>
                <a:gd name="connsiteY0" fmla="*/ 36649 h 39049"/>
                <a:gd name="connsiteX1" fmla="*/ 29843 w 29842"/>
                <a:gd name="connsiteY1" fmla="*/ 38346 h 39049"/>
                <a:gd name="connsiteX2" fmla="*/ 24567 w 29842"/>
                <a:gd name="connsiteY2" fmla="*/ 39050 h 39049"/>
                <a:gd name="connsiteX3" fmla="*/ 19114 w 29842"/>
                <a:gd name="connsiteY3" fmla="*/ 33137 h 39049"/>
                <a:gd name="connsiteX4" fmla="*/ 18978 w 29842"/>
                <a:gd name="connsiteY4" fmla="*/ 33137 h 39049"/>
                <a:gd name="connsiteX5" fmla="*/ 8675 w 29842"/>
                <a:gd name="connsiteY5" fmla="*/ 39050 h 39049"/>
                <a:gd name="connsiteX6" fmla="*/ 1130 w 29842"/>
                <a:gd name="connsiteY6" fmla="*/ 34644 h 39049"/>
                <a:gd name="connsiteX7" fmla="*/ 2 w 29842"/>
                <a:gd name="connsiteY7" fmla="*/ 29878 h 39049"/>
                <a:gd name="connsiteX8" fmla="*/ 6973 w 29842"/>
                <a:gd name="connsiteY8" fmla="*/ 19679 h 39049"/>
                <a:gd name="connsiteX9" fmla="*/ 13667 w 29842"/>
                <a:gd name="connsiteY9" fmla="*/ 18123 h 39049"/>
                <a:gd name="connsiteX10" fmla="*/ 19114 w 29842"/>
                <a:gd name="connsiteY10" fmla="*/ 17497 h 39049"/>
                <a:gd name="connsiteX11" fmla="*/ 19114 w 29842"/>
                <a:gd name="connsiteY11" fmla="*/ 14422 h 39049"/>
                <a:gd name="connsiteX12" fmla="*/ 17135 w 29842"/>
                <a:gd name="connsiteY12" fmla="*/ 4370 h 39049"/>
                <a:gd name="connsiteX13" fmla="*/ 12958 w 29842"/>
                <a:gd name="connsiteY13" fmla="*/ 2755 h 39049"/>
                <a:gd name="connsiteX14" fmla="*/ 9236 w 29842"/>
                <a:gd name="connsiteY14" fmla="*/ 3619 h 39049"/>
                <a:gd name="connsiteX15" fmla="*/ 7895 w 29842"/>
                <a:gd name="connsiteY15" fmla="*/ 7439 h 39049"/>
                <a:gd name="connsiteX16" fmla="*/ 4498 w 29842"/>
                <a:gd name="connsiteY16" fmla="*/ 11690 h 39049"/>
                <a:gd name="connsiteX17" fmla="*/ 988 w 29842"/>
                <a:gd name="connsiteY17" fmla="*/ 7988 h 39049"/>
                <a:gd name="connsiteX18" fmla="*/ 7611 w 29842"/>
                <a:gd name="connsiteY18" fmla="*/ 940 h 39049"/>
                <a:gd name="connsiteX19" fmla="*/ 13029 w 29842"/>
                <a:gd name="connsiteY19" fmla="*/ 0 h 39049"/>
                <a:gd name="connsiteX20" fmla="*/ 23858 w 29842"/>
                <a:gd name="connsiteY20" fmla="*/ 6019 h 39049"/>
                <a:gd name="connsiteX21" fmla="*/ 24780 w 29842"/>
                <a:gd name="connsiteY21" fmla="*/ 12991 h 39049"/>
                <a:gd name="connsiteX22" fmla="*/ 24780 w 29842"/>
                <a:gd name="connsiteY22" fmla="*/ 33148 h 39049"/>
                <a:gd name="connsiteX23" fmla="*/ 27899 w 29842"/>
                <a:gd name="connsiteY23" fmla="*/ 37010 h 39049"/>
                <a:gd name="connsiteX24" fmla="*/ 29843 w 29842"/>
                <a:gd name="connsiteY24" fmla="*/ 36649 h 39049"/>
                <a:gd name="connsiteX25" fmla="*/ 19114 w 29842"/>
                <a:gd name="connsiteY25" fmla="*/ 24959 h 39049"/>
                <a:gd name="connsiteX26" fmla="*/ 19114 w 29842"/>
                <a:gd name="connsiteY26" fmla="*/ 20193 h 39049"/>
                <a:gd name="connsiteX27" fmla="*/ 6441 w 29842"/>
                <a:gd name="connsiteY27" fmla="*/ 28578 h 39049"/>
                <a:gd name="connsiteX28" fmla="*/ 7682 w 29842"/>
                <a:gd name="connsiteY28" fmla="*/ 33308 h 39049"/>
                <a:gd name="connsiteX29" fmla="*/ 11363 w 29842"/>
                <a:gd name="connsiteY29" fmla="*/ 35673 h 39049"/>
                <a:gd name="connsiteX30" fmla="*/ 17170 w 29842"/>
                <a:gd name="connsiteY30" fmla="*/ 32208 h 39049"/>
                <a:gd name="connsiteX31" fmla="*/ 19114 w 29842"/>
                <a:gd name="connsiteY31" fmla="*/ 24959 h 3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842" h="39049">
                  <a:moveTo>
                    <a:pt x="29843" y="36649"/>
                  </a:moveTo>
                  <a:lnTo>
                    <a:pt x="29843" y="38346"/>
                  </a:lnTo>
                  <a:cubicBezTo>
                    <a:pt x="28124" y="38817"/>
                    <a:pt x="26350" y="39053"/>
                    <a:pt x="24567" y="39050"/>
                  </a:cubicBezTo>
                  <a:cubicBezTo>
                    <a:pt x="20935" y="39050"/>
                    <a:pt x="19118" y="37079"/>
                    <a:pt x="19114" y="33137"/>
                  </a:cubicBezTo>
                  <a:lnTo>
                    <a:pt x="18978" y="33137"/>
                  </a:lnTo>
                  <a:cubicBezTo>
                    <a:pt x="16591" y="37079"/>
                    <a:pt x="13157" y="39050"/>
                    <a:pt x="8675" y="39050"/>
                  </a:cubicBezTo>
                  <a:cubicBezTo>
                    <a:pt x="5248" y="39050"/>
                    <a:pt x="2733" y="37581"/>
                    <a:pt x="1130" y="34644"/>
                  </a:cubicBezTo>
                  <a:cubicBezTo>
                    <a:pt x="358" y="33177"/>
                    <a:pt x="-30" y="31537"/>
                    <a:pt x="2" y="29878"/>
                  </a:cubicBezTo>
                  <a:cubicBezTo>
                    <a:pt x="2" y="24864"/>
                    <a:pt x="2325" y="21464"/>
                    <a:pt x="6973" y="19679"/>
                  </a:cubicBezTo>
                  <a:cubicBezTo>
                    <a:pt x="9131" y="18885"/>
                    <a:pt x="11380" y="18362"/>
                    <a:pt x="13667" y="18123"/>
                  </a:cubicBezTo>
                  <a:lnTo>
                    <a:pt x="19114" y="17497"/>
                  </a:lnTo>
                  <a:lnTo>
                    <a:pt x="19114" y="14422"/>
                  </a:lnTo>
                  <a:cubicBezTo>
                    <a:pt x="19114" y="9278"/>
                    <a:pt x="18454" y="5927"/>
                    <a:pt x="17135" y="4370"/>
                  </a:cubicBezTo>
                  <a:cubicBezTo>
                    <a:pt x="16213" y="3294"/>
                    <a:pt x="14821" y="2755"/>
                    <a:pt x="12958" y="2755"/>
                  </a:cubicBezTo>
                  <a:cubicBezTo>
                    <a:pt x="11209" y="2755"/>
                    <a:pt x="9969" y="3043"/>
                    <a:pt x="9236" y="3619"/>
                  </a:cubicBezTo>
                  <a:cubicBezTo>
                    <a:pt x="8344" y="4328"/>
                    <a:pt x="7895" y="5606"/>
                    <a:pt x="7895" y="7439"/>
                  </a:cubicBezTo>
                  <a:cubicBezTo>
                    <a:pt x="7895" y="10277"/>
                    <a:pt x="6762" y="11694"/>
                    <a:pt x="4498" y="11690"/>
                  </a:cubicBezTo>
                  <a:cubicBezTo>
                    <a:pt x="2158" y="11690"/>
                    <a:pt x="988" y="10456"/>
                    <a:pt x="988" y="7988"/>
                  </a:cubicBezTo>
                  <a:cubicBezTo>
                    <a:pt x="988" y="4760"/>
                    <a:pt x="3196" y="2411"/>
                    <a:pt x="7611" y="940"/>
                  </a:cubicBezTo>
                  <a:cubicBezTo>
                    <a:pt x="9355" y="338"/>
                    <a:pt x="11184" y="20"/>
                    <a:pt x="13029" y="0"/>
                  </a:cubicBezTo>
                  <a:cubicBezTo>
                    <a:pt x="18937" y="0"/>
                    <a:pt x="22547" y="2006"/>
                    <a:pt x="23858" y="6019"/>
                  </a:cubicBezTo>
                  <a:cubicBezTo>
                    <a:pt x="24524" y="8282"/>
                    <a:pt x="24835" y="10633"/>
                    <a:pt x="24780" y="12991"/>
                  </a:cubicBezTo>
                  <a:lnTo>
                    <a:pt x="24780" y="33148"/>
                  </a:lnTo>
                  <a:cubicBezTo>
                    <a:pt x="24780" y="35719"/>
                    <a:pt x="25820" y="37005"/>
                    <a:pt x="27899" y="37010"/>
                  </a:cubicBezTo>
                  <a:cubicBezTo>
                    <a:pt x="28559" y="36963"/>
                    <a:pt x="29211" y="36842"/>
                    <a:pt x="29843" y="36649"/>
                  </a:cubicBezTo>
                  <a:close/>
                  <a:moveTo>
                    <a:pt x="19114" y="24959"/>
                  </a:moveTo>
                  <a:lnTo>
                    <a:pt x="19114" y="20193"/>
                  </a:lnTo>
                  <a:cubicBezTo>
                    <a:pt x="10666" y="20406"/>
                    <a:pt x="6441" y="23201"/>
                    <a:pt x="6441" y="28578"/>
                  </a:cubicBezTo>
                  <a:cubicBezTo>
                    <a:pt x="6413" y="30239"/>
                    <a:pt x="6843" y="31875"/>
                    <a:pt x="7682" y="33308"/>
                  </a:cubicBezTo>
                  <a:cubicBezTo>
                    <a:pt x="8627" y="34881"/>
                    <a:pt x="9850" y="35673"/>
                    <a:pt x="11363" y="35673"/>
                  </a:cubicBezTo>
                  <a:cubicBezTo>
                    <a:pt x="13750" y="35673"/>
                    <a:pt x="15686" y="34518"/>
                    <a:pt x="17170" y="32208"/>
                  </a:cubicBezTo>
                  <a:cubicBezTo>
                    <a:pt x="18501" y="30029"/>
                    <a:pt x="19176" y="27512"/>
                    <a:pt x="19114" y="24959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2" name="Freeform 951">
              <a:extLst>
                <a:ext uri="{FF2B5EF4-FFF2-40B4-BE49-F238E27FC236}">
                  <a16:creationId xmlns:a16="http://schemas.microsoft.com/office/drawing/2014/main" id="{E5C497AD-68B1-AE1F-24BA-BBB8771C183A}"/>
                </a:ext>
              </a:extLst>
            </p:cNvPr>
            <p:cNvSpPr/>
            <p:nvPr/>
          </p:nvSpPr>
          <p:spPr>
            <a:xfrm>
              <a:off x="10740066" y="4933965"/>
              <a:ext cx="32990" cy="57379"/>
            </a:xfrm>
            <a:custGeom>
              <a:avLst/>
              <a:gdLst>
                <a:gd name="connsiteX0" fmla="*/ 6481 w 32990"/>
                <a:gd name="connsiteY0" fmla="*/ 37897 h 57379"/>
                <a:gd name="connsiteX1" fmla="*/ 9435 w 32990"/>
                <a:gd name="connsiteY1" fmla="*/ 51952 h 57379"/>
                <a:gd name="connsiteX2" fmla="*/ 14285 w 32990"/>
                <a:gd name="connsiteY2" fmla="*/ 54429 h 57379"/>
                <a:gd name="connsiteX3" fmla="*/ 20477 w 32990"/>
                <a:gd name="connsiteY3" fmla="*/ 48126 h 57379"/>
                <a:gd name="connsiteX4" fmla="*/ 20477 w 32990"/>
                <a:gd name="connsiteY4" fmla="*/ 27655 h 57379"/>
                <a:gd name="connsiteX5" fmla="*/ 14285 w 32990"/>
                <a:gd name="connsiteY5" fmla="*/ 21358 h 57379"/>
                <a:gd name="connsiteX6" fmla="*/ 7875 w 32990"/>
                <a:gd name="connsiteY6" fmla="*/ 27578 h 57379"/>
                <a:gd name="connsiteX7" fmla="*/ 6481 w 32990"/>
                <a:gd name="connsiteY7" fmla="*/ 37897 h 57379"/>
                <a:gd name="connsiteX8" fmla="*/ 21842 w 32990"/>
                <a:gd name="connsiteY8" fmla="*/ 57380 h 57379"/>
                <a:gd name="connsiteX9" fmla="*/ 21842 w 32990"/>
                <a:gd name="connsiteY9" fmla="*/ 51360 h 57379"/>
                <a:gd name="connsiteX10" fmla="*/ 21700 w 32990"/>
                <a:gd name="connsiteY10" fmla="*/ 51360 h 57379"/>
                <a:gd name="connsiteX11" fmla="*/ 18338 w 32990"/>
                <a:gd name="connsiteY11" fmla="*/ 55571 h 57379"/>
                <a:gd name="connsiteX12" fmla="*/ 13346 w 32990"/>
                <a:gd name="connsiteY12" fmla="*/ 57380 h 57379"/>
                <a:gd name="connsiteX13" fmla="*/ 2830 w 32990"/>
                <a:gd name="connsiteY13" fmla="*/ 51319 h 57379"/>
                <a:gd name="connsiteX14" fmla="*/ 0 w 32990"/>
                <a:gd name="connsiteY14" fmla="*/ 37897 h 57379"/>
                <a:gd name="connsiteX15" fmla="*/ 2830 w 32990"/>
                <a:gd name="connsiteY15" fmla="*/ 24427 h 57379"/>
                <a:gd name="connsiteX16" fmla="*/ 13346 w 32990"/>
                <a:gd name="connsiteY16" fmla="*/ 18289 h 57379"/>
                <a:gd name="connsiteX17" fmla="*/ 21700 w 32990"/>
                <a:gd name="connsiteY17" fmla="*/ 24586 h 57379"/>
                <a:gd name="connsiteX18" fmla="*/ 21842 w 32990"/>
                <a:gd name="connsiteY18" fmla="*/ 24586 h 57379"/>
                <a:gd name="connsiteX19" fmla="*/ 21842 w 32990"/>
                <a:gd name="connsiteY19" fmla="*/ 8621 h 57379"/>
                <a:gd name="connsiteX20" fmla="*/ 20282 w 32990"/>
                <a:gd name="connsiteY20" fmla="*/ 4565 h 57379"/>
                <a:gd name="connsiteX21" fmla="*/ 16318 w 32990"/>
                <a:gd name="connsiteY21" fmla="*/ 3305 h 57379"/>
                <a:gd name="connsiteX22" fmla="*/ 16318 w 32990"/>
                <a:gd name="connsiteY22" fmla="*/ 1928 h 57379"/>
                <a:gd name="connsiteX23" fmla="*/ 27507 w 32990"/>
                <a:gd name="connsiteY23" fmla="*/ 0 h 57379"/>
                <a:gd name="connsiteX24" fmla="*/ 27507 w 32990"/>
                <a:gd name="connsiteY24" fmla="*/ 48776 h 57379"/>
                <a:gd name="connsiteX25" fmla="*/ 28996 w 32990"/>
                <a:gd name="connsiteY25" fmla="*/ 52916 h 57379"/>
                <a:gd name="connsiteX26" fmla="*/ 32990 w 32990"/>
                <a:gd name="connsiteY26" fmla="*/ 54134 h 57379"/>
                <a:gd name="connsiteX27" fmla="*/ 32990 w 32990"/>
                <a:gd name="connsiteY27" fmla="*/ 55476 h 5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990" h="57379">
                  <a:moveTo>
                    <a:pt x="6481" y="37897"/>
                  </a:moveTo>
                  <a:cubicBezTo>
                    <a:pt x="6481" y="44452"/>
                    <a:pt x="7466" y="49137"/>
                    <a:pt x="9435" y="51952"/>
                  </a:cubicBezTo>
                  <a:cubicBezTo>
                    <a:pt x="10513" y="53564"/>
                    <a:pt x="12349" y="54502"/>
                    <a:pt x="14285" y="54429"/>
                  </a:cubicBezTo>
                  <a:cubicBezTo>
                    <a:pt x="17117" y="54429"/>
                    <a:pt x="19181" y="52328"/>
                    <a:pt x="20477" y="48126"/>
                  </a:cubicBezTo>
                  <a:cubicBezTo>
                    <a:pt x="22273" y="41421"/>
                    <a:pt x="22273" y="34361"/>
                    <a:pt x="20477" y="27655"/>
                  </a:cubicBezTo>
                  <a:cubicBezTo>
                    <a:pt x="19177" y="23457"/>
                    <a:pt x="17114" y="21358"/>
                    <a:pt x="14285" y="21358"/>
                  </a:cubicBezTo>
                  <a:cubicBezTo>
                    <a:pt x="11355" y="21358"/>
                    <a:pt x="9218" y="23432"/>
                    <a:pt x="7875" y="27578"/>
                  </a:cubicBezTo>
                  <a:cubicBezTo>
                    <a:pt x="6869" y="30923"/>
                    <a:pt x="6398" y="34405"/>
                    <a:pt x="6481" y="37897"/>
                  </a:cubicBezTo>
                  <a:close/>
                  <a:moveTo>
                    <a:pt x="21842" y="57380"/>
                  </a:moveTo>
                  <a:lnTo>
                    <a:pt x="21842" y="51360"/>
                  </a:lnTo>
                  <a:lnTo>
                    <a:pt x="21700" y="51360"/>
                  </a:lnTo>
                  <a:cubicBezTo>
                    <a:pt x="21106" y="53114"/>
                    <a:pt x="19916" y="54604"/>
                    <a:pt x="18338" y="55571"/>
                  </a:cubicBezTo>
                  <a:cubicBezTo>
                    <a:pt x="16898" y="56670"/>
                    <a:pt x="15156" y="57302"/>
                    <a:pt x="13346" y="57380"/>
                  </a:cubicBezTo>
                  <a:cubicBezTo>
                    <a:pt x="8620" y="57380"/>
                    <a:pt x="5115" y="55359"/>
                    <a:pt x="2830" y="51319"/>
                  </a:cubicBezTo>
                  <a:cubicBezTo>
                    <a:pt x="947" y="47960"/>
                    <a:pt x="4" y="43486"/>
                    <a:pt x="0" y="37897"/>
                  </a:cubicBezTo>
                  <a:cubicBezTo>
                    <a:pt x="-4" y="32307"/>
                    <a:pt x="939" y="27817"/>
                    <a:pt x="2830" y="24427"/>
                  </a:cubicBezTo>
                  <a:cubicBezTo>
                    <a:pt x="5122" y="20335"/>
                    <a:pt x="8627" y="18289"/>
                    <a:pt x="13346" y="18289"/>
                  </a:cubicBezTo>
                  <a:cubicBezTo>
                    <a:pt x="17123" y="18289"/>
                    <a:pt x="19908" y="20388"/>
                    <a:pt x="21700" y="24586"/>
                  </a:cubicBezTo>
                  <a:lnTo>
                    <a:pt x="21842" y="24586"/>
                  </a:lnTo>
                  <a:lnTo>
                    <a:pt x="21842" y="8621"/>
                  </a:lnTo>
                  <a:cubicBezTo>
                    <a:pt x="21842" y="6729"/>
                    <a:pt x="21322" y="5381"/>
                    <a:pt x="20282" y="4565"/>
                  </a:cubicBezTo>
                  <a:cubicBezTo>
                    <a:pt x="19508" y="3932"/>
                    <a:pt x="18185" y="3518"/>
                    <a:pt x="16318" y="3305"/>
                  </a:cubicBezTo>
                  <a:lnTo>
                    <a:pt x="16318" y="1928"/>
                  </a:lnTo>
                  <a:lnTo>
                    <a:pt x="27507" y="0"/>
                  </a:lnTo>
                  <a:lnTo>
                    <a:pt x="27507" y="48776"/>
                  </a:lnTo>
                  <a:cubicBezTo>
                    <a:pt x="27507" y="50747"/>
                    <a:pt x="28004" y="52127"/>
                    <a:pt x="28996" y="52916"/>
                  </a:cubicBezTo>
                  <a:cubicBezTo>
                    <a:pt x="29723" y="53507"/>
                    <a:pt x="31058" y="53927"/>
                    <a:pt x="32990" y="54134"/>
                  </a:cubicBezTo>
                  <a:lnTo>
                    <a:pt x="32990" y="55476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3" name="Freeform 952">
              <a:extLst>
                <a:ext uri="{FF2B5EF4-FFF2-40B4-BE49-F238E27FC236}">
                  <a16:creationId xmlns:a16="http://schemas.microsoft.com/office/drawing/2014/main" id="{2E1856A1-C708-A1F9-AD84-1A6ECF16143A}"/>
                </a:ext>
              </a:extLst>
            </p:cNvPr>
            <p:cNvSpPr/>
            <p:nvPr/>
          </p:nvSpPr>
          <p:spPr>
            <a:xfrm>
              <a:off x="10796457" y="4933965"/>
              <a:ext cx="32995" cy="57379"/>
            </a:xfrm>
            <a:custGeom>
              <a:avLst/>
              <a:gdLst>
                <a:gd name="connsiteX0" fmla="*/ 6481 w 32995"/>
                <a:gd name="connsiteY0" fmla="*/ 37897 h 57379"/>
                <a:gd name="connsiteX1" fmla="*/ 9435 w 32995"/>
                <a:gd name="connsiteY1" fmla="*/ 51952 h 57379"/>
                <a:gd name="connsiteX2" fmla="*/ 14280 w 32995"/>
                <a:gd name="connsiteY2" fmla="*/ 54429 h 57379"/>
                <a:gd name="connsiteX3" fmla="*/ 20477 w 32995"/>
                <a:gd name="connsiteY3" fmla="*/ 48126 h 57379"/>
                <a:gd name="connsiteX4" fmla="*/ 20477 w 32995"/>
                <a:gd name="connsiteY4" fmla="*/ 27655 h 57379"/>
                <a:gd name="connsiteX5" fmla="*/ 14280 w 32995"/>
                <a:gd name="connsiteY5" fmla="*/ 21358 h 57379"/>
                <a:gd name="connsiteX6" fmla="*/ 7875 w 32995"/>
                <a:gd name="connsiteY6" fmla="*/ 27578 h 57379"/>
                <a:gd name="connsiteX7" fmla="*/ 6481 w 32995"/>
                <a:gd name="connsiteY7" fmla="*/ 37897 h 57379"/>
                <a:gd name="connsiteX8" fmla="*/ 21842 w 32995"/>
                <a:gd name="connsiteY8" fmla="*/ 57380 h 57379"/>
                <a:gd name="connsiteX9" fmla="*/ 21842 w 32995"/>
                <a:gd name="connsiteY9" fmla="*/ 51360 h 57379"/>
                <a:gd name="connsiteX10" fmla="*/ 21700 w 32995"/>
                <a:gd name="connsiteY10" fmla="*/ 51360 h 57379"/>
                <a:gd name="connsiteX11" fmla="*/ 18338 w 32995"/>
                <a:gd name="connsiteY11" fmla="*/ 55571 h 57379"/>
                <a:gd name="connsiteX12" fmla="*/ 13346 w 32995"/>
                <a:gd name="connsiteY12" fmla="*/ 57380 h 57379"/>
                <a:gd name="connsiteX13" fmla="*/ 2830 w 32995"/>
                <a:gd name="connsiteY13" fmla="*/ 51319 h 57379"/>
                <a:gd name="connsiteX14" fmla="*/ 0 w 32995"/>
                <a:gd name="connsiteY14" fmla="*/ 37897 h 57379"/>
                <a:gd name="connsiteX15" fmla="*/ 2830 w 32995"/>
                <a:gd name="connsiteY15" fmla="*/ 24427 h 57379"/>
                <a:gd name="connsiteX16" fmla="*/ 13346 w 32995"/>
                <a:gd name="connsiteY16" fmla="*/ 18289 h 57379"/>
                <a:gd name="connsiteX17" fmla="*/ 21700 w 32995"/>
                <a:gd name="connsiteY17" fmla="*/ 24586 h 57379"/>
                <a:gd name="connsiteX18" fmla="*/ 21842 w 32995"/>
                <a:gd name="connsiteY18" fmla="*/ 24586 h 57379"/>
                <a:gd name="connsiteX19" fmla="*/ 21842 w 32995"/>
                <a:gd name="connsiteY19" fmla="*/ 8621 h 57379"/>
                <a:gd name="connsiteX20" fmla="*/ 20282 w 32995"/>
                <a:gd name="connsiteY20" fmla="*/ 4565 h 57379"/>
                <a:gd name="connsiteX21" fmla="*/ 16318 w 32995"/>
                <a:gd name="connsiteY21" fmla="*/ 3305 h 57379"/>
                <a:gd name="connsiteX22" fmla="*/ 16318 w 32995"/>
                <a:gd name="connsiteY22" fmla="*/ 1928 h 57379"/>
                <a:gd name="connsiteX23" fmla="*/ 27507 w 32995"/>
                <a:gd name="connsiteY23" fmla="*/ 0 h 57379"/>
                <a:gd name="connsiteX24" fmla="*/ 27507 w 32995"/>
                <a:gd name="connsiteY24" fmla="*/ 48776 h 57379"/>
                <a:gd name="connsiteX25" fmla="*/ 28990 w 32995"/>
                <a:gd name="connsiteY25" fmla="*/ 52916 h 57379"/>
                <a:gd name="connsiteX26" fmla="*/ 32996 w 32995"/>
                <a:gd name="connsiteY26" fmla="*/ 54134 h 57379"/>
                <a:gd name="connsiteX27" fmla="*/ 32996 w 32995"/>
                <a:gd name="connsiteY27" fmla="*/ 55476 h 5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995" h="57379">
                  <a:moveTo>
                    <a:pt x="6481" y="37897"/>
                  </a:moveTo>
                  <a:cubicBezTo>
                    <a:pt x="6481" y="44452"/>
                    <a:pt x="7466" y="49137"/>
                    <a:pt x="9435" y="51952"/>
                  </a:cubicBezTo>
                  <a:cubicBezTo>
                    <a:pt x="10511" y="53562"/>
                    <a:pt x="12345" y="54500"/>
                    <a:pt x="14280" y="54429"/>
                  </a:cubicBezTo>
                  <a:cubicBezTo>
                    <a:pt x="17115" y="54429"/>
                    <a:pt x="19181" y="52328"/>
                    <a:pt x="20477" y="48126"/>
                  </a:cubicBezTo>
                  <a:cubicBezTo>
                    <a:pt x="22273" y="41421"/>
                    <a:pt x="22273" y="34361"/>
                    <a:pt x="20477" y="27655"/>
                  </a:cubicBezTo>
                  <a:cubicBezTo>
                    <a:pt x="19177" y="23457"/>
                    <a:pt x="17111" y="21358"/>
                    <a:pt x="14280" y="21358"/>
                  </a:cubicBezTo>
                  <a:cubicBezTo>
                    <a:pt x="11353" y="21358"/>
                    <a:pt x="9218" y="23432"/>
                    <a:pt x="7875" y="27578"/>
                  </a:cubicBezTo>
                  <a:cubicBezTo>
                    <a:pt x="6869" y="30923"/>
                    <a:pt x="6398" y="34405"/>
                    <a:pt x="6481" y="37897"/>
                  </a:cubicBezTo>
                  <a:close/>
                  <a:moveTo>
                    <a:pt x="21842" y="57380"/>
                  </a:moveTo>
                  <a:lnTo>
                    <a:pt x="21842" y="51360"/>
                  </a:lnTo>
                  <a:lnTo>
                    <a:pt x="21700" y="51360"/>
                  </a:lnTo>
                  <a:cubicBezTo>
                    <a:pt x="21106" y="53114"/>
                    <a:pt x="19916" y="54604"/>
                    <a:pt x="18338" y="55571"/>
                  </a:cubicBezTo>
                  <a:cubicBezTo>
                    <a:pt x="16898" y="56670"/>
                    <a:pt x="15156" y="57302"/>
                    <a:pt x="13346" y="57380"/>
                  </a:cubicBezTo>
                  <a:cubicBezTo>
                    <a:pt x="8620" y="57380"/>
                    <a:pt x="5115" y="55359"/>
                    <a:pt x="2830" y="51319"/>
                  </a:cubicBezTo>
                  <a:cubicBezTo>
                    <a:pt x="939" y="47960"/>
                    <a:pt x="-4" y="43486"/>
                    <a:pt x="0" y="37897"/>
                  </a:cubicBezTo>
                  <a:cubicBezTo>
                    <a:pt x="4" y="32307"/>
                    <a:pt x="947" y="27817"/>
                    <a:pt x="2830" y="24427"/>
                  </a:cubicBezTo>
                  <a:cubicBezTo>
                    <a:pt x="5115" y="20335"/>
                    <a:pt x="8620" y="18289"/>
                    <a:pt x="13346" y="18289"/>
                  </a:cubicBezTo>
                  <a:cubicBezTo>
                    <a:pt x="17120" y="18289"/>
                    <a:pt x="19904" y="20388"/>
                    <a:pt x="21700" y="24586"/>
                  </a:cubicBezTo>
                  <a:lnTo>
                    <a:pt x="21842" y="24586"/>
                  </a:lnTo>
                  <a:lnTo>
                    <a:pt x="21842" y="8621"/>
                  </a:lnTo>
                  <a:cubicBezTo>
                    <a:pt x="21842" y="6729"/>
                    <a:pt x="21322" y="5381"/>
                    <a:pt x="20282" y="4565"/>
                  </a:cubicBezTo>
                  <a:cubicBezTo>
                    <a:pt x="19502" y="3932"/>
                    <a:pt x="18185" y="3518"/>
                    <a:pt x="16318" y="3305"/>
                  </a:cubicBezTo>
                  <a:lnTo>
                    <a:pt x="16318" y="1928"/>
                  </a:lnTo>
                  <a:lnTo>
                    <a:pt x="27507" y="0"/>
                  </a:lnTo>
                  <a:lnTo>
                    <a:pt x="27507" y="48776"/>
                  </a:lnTo>
                  <a:cubicBezTo>
                    <a:pt x="27507" y="50747"/>
                    <a:pt x="28002" y="52127"/>
                    <a:pt x="28990" y="52916"/>
                  </a:cubicBezTo>
                  <a:cubicBezTo>
                    <a:pt x="29723" y="53519"/>
                    <a:pt x="31058" y="53925"/>
                    <a:pt x="32996" y="54134"/>
                  </a:cubicBezTo>
                  <a:lnTo>
                    <a:pt x="32996" y="55476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F4E9B87E-1320-FD74-0077-3CBC574AD89F}"/>
                </a:ext>
              </a:extLst>
            </p:cNvPr>
            <p:cNvSpPr/>
            <p:nvPr/>
          </p:nvSpPr>
          <p:spPr>
            <a:xfrm>
              <a:off x="10832443" y="4952254"/>
              <a:ext cx="27126" cy="39098"/>
            </a:xfrm>
            <a:custGeom>
              <a:avLst/>
              <a:gdLst>
                <a:gd name="connsiteX0" fmla="*/ 26202 w 27126"/>
                <a:gd name="connsiteY0" fmla="*/ 35076 h 39098"/>
                <a:gd name="connsiteX1" fmla="*/ 26202 w 27126"/>
                <a:gd name="connsiteY1" fmla="*/ 37678 h 39098"/>
                <a:gd name="connsiteX2" fmla="*/ 17564 w 27126"/>
                <a:gd name="connsiteY2" fmla="*/ 39091 h 39098"/>
                <a:gd name="connsiteX3" fmla="*/ 2056 w 27126"/>
                <a:gd name="connsiteY3" fmla="*/ 29837 h 39098"/>
                <a:gd name="connsiteX4" fmla="*/ 0 w 27126"/>
                <a:gd name="connsiteY4" fmla="*/ 18543 h 39098"/>
                <a:gd name="connsiteX5" fmla="*/ 14729 w 27126"/>
                <a:gd name="connsiteY5" fmla="*/ 0 h 39098"/>
                <a:gd name="connsiteX6" fmla="*/ 25457 w 27126"/>
                <a:gd name="connsiteY6" fmla="*/ 5984 h 39098"/>
                <a:gd name="connsiteX7" fmla="*/ 27118 w 27126"/>
                <a:gd name="connsiteY7" fmla="*/ 13541 h 39098"/>
                <a:gd name="connsiteX8" fmla="*/ 27118 w 27126"/>
                <a:gd name="connsiteY8" fmla="*/ 15315 h 39098"/>
                <a:gd name="connsiteX9" fmla="*/ 6020 w 27126"/>
                <a:gd name="connsiteY9" fmla="*/ 15315 h 39098"/>
                <a:gd name="connsiteX10" fmla="*/ 9736 w 27126"/>
                <a:gd name="connsiteY10" fmla="*/ 29606 h 39098"/>
                <a:gd name="connsiteX11" fmla="*/ 21103 w 27126"/>
                <a:gd name="connsiteY11" fmla="*/ 36111 h 39098"/>
                <a:gd name="connsiteX12" fmla="*/ 26202 w 27126"/>
                <a:gd name="connsiteY12" fmla="*/ 35076 h 39098"/>
                <a:gd name="connsiteX13" fmla="*/ 6020 w 27126"/>
                <a:gd name="connsiteY13" fmla="*/ 12677 h 39098"/>
                <a:gd name="connsiteX14" fmla="*/ 20678 w 27126"/>
                <a:gd name="connsiteY14" fmla="*/ 12677 h 39098"/>
                <a:gd name="connsiteX15" fmla="*/ 17919 w 27126"/>
                <a:gd name="connsiteY15" fmla="*/ 4210 h 39098"/>
                <a:gd name="connsiteX16" fmla="*/ 13783 w 27126"/>
                <a:gd name="connsiteY16" fmla="*/ 2755 h 39098"/>
                <a:gd name="connsiteX17" fmla="*/ 6918 w 27126"/>
                <a:gd name="connsiteY17" fmla="*/ 8544 h 39098"/>
                <a:gd name="connsiteX18" fmla="*/ 6020 w 27126"/>
                <a:gd name="connsiteY18" fmla="*/ 12677 h 3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126" h="39098">
                  <a:moveTo>
                    <a:pt x="26202" y="35076"/>
                  </a:moveTo>
                  <a:lnTo>
                    <a:pt x="26202" y="37678"/>
                  </a:lnTo>
                  <a:cubicBezTo>
                    <a:pt x="23437" y="38688"/>
                    <a:pt x="20507" y="39167"/>
                    <a:pt x="17564" y="39091"/>
                  </a:cubicBezTo>
                  <a:cubicBezTo>
                    <a:pt x="9915" y="39091"/>
                    <a:pt x="4746" y="36006"/>
                    <a:pt x="2056" y="29837"/>
                  </a:cubicBezTo>
                  <a:cubicBezTo>
                    <a:pt x="685" y="26743"/>
                    <a:pt x="0" y="22978"/>
                    <a:pt x="0" y="18543"/>
                  </a:cubicBezTo>
                  <a:cubicBezTo>
                    <a:pt x="0" y="6181"/>
                    <a:pt x="4910" y="0"/>
                    <a:pt x="14729" y="0"/>
                  </a:cubicBezTo>
                  <a:cubicBezTo>
                    <a:pt x="19684" y="0"/>
                    <a:pt x="23260" y="1994"/>
                    <a:pt x="25457" y="5984"/>
                  </a:cubicBezTo>
                  <a:cubicBezTo>
                    <a:pt x="26634" y="8324"/>
                    <a:pt x="27204" y="10923"/>
                    <a:pt x="27118" y="13541"/>
                  </a:cubicBezTo>
                  <a:lnTo>
                    <a:pt x="27118" y="15315"/>
                  </a:lnTo>
                  <a:lnTo>
                    <a:pt x="6020" y="15315"/>
                  </a:lnTo>
                  <a:cubicBezTo>
                    <a:pt x="6020" y="20956"/>
                    <a:pt x="7259" y="25720"/>
                    <a:pt x="9736" y="29606"/>
                  </a:cubicBezTo>
                  <a:cubicBezTo>
                    <a:pt x="12494" y="33942"/>
                    <a:pt x="16282" y="36111"/>
                    <a:pt x="21103" y="36111"/>
                  </a:cubicBezTo>
                  <a:cubicBezTo>
                    <a:pt x="22863" y="36205"/>
                    <a:pt x="24618" y="35849"/>
                    <a:pt x="26202" y="35076"/>
                  </a:cubicBezTo>
                  <a:close/>
                  <a:moveTo>
                    <a:pt x="6020" y="12677"/>
                  </a:moveTo>
                  <a:lnTo>
                    <a:pt x="20678" y="12677"/>
                  </a:lnTo>
                  <a:cubicBezTo>
                    <a:pt x="20678" y="8791"/>
                    <a:pt x="19758" y="5968"/>
                    <a:pt x="17919" y="4210"/>
                  </a:cubicBezTo>
                  <a:cubicBezTo>
                    <a:pt x="16782" y="3206"/>
                    <a:pt x="15298" y="2684"/>
                    <a:pt x="13783" y="2755"/>
                  </a:cubicBezTo>
                  <a:cubicBezTo>
                    <a:pt x="10597" y="2755"/>
                    <a:pt x="8308" y="4685"/>
                    <a:pt x="6918" y="8544"/>
                  </a:cubicBezTo>
                  <a:cubicBezTo>
                    <a:pt x="6381" y="9859"/>
                    <a:pt x="6078" y="11258"/>
                    <a:pt x="6020" y="12677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5" name="Freeform 954">
              <a:extLst>
                <a:ext uri="{FF2B5EF4-FFF2-40B4-BE49-F238E27FC236}">
                  <a16:creationId xmlns:a16="http://schemas.microsoft.com/office/drawing/2014/main" id="{3E302991-6CD4-E017-A0B8-5AA50281E55A}"/>
                </a:ext>
              </a:extLst>
            </p:cNvPr>
            <p:cNvSpPr/>
            <p:nvPr/>
          </p:nvSpPr>
          <p:spPr>
            <a:xfrm>
              <a:off x="10879429" y="4935479"/>
              <a:ext cx="51168" cy="55079"/>
            </a:xfrm>
            <a:custGeom>
              <a:avLst/>
              <a:gdLst>
                <a:gd name="connsiteX0" fmla="*/ 0 w 51168"/>
                <a:gd name="connsiteY0" fmla="*/ 55080 h 55079"/>
                <a:gd name="connsiteX1" fmla="*/ 0 w 51168"/>
                <a:gd name="connsiteY1" fmla="*/ 53465 h 55079"/>
                <a:gd name="connsiteX2" fmla="*/ 6552 w 51168"/>
                <a:gd name="connsiteY2" fmla="*/ 49959 h 55079"/>
                <a:gd name="connsiteX3" fmla="*/ 8673 w 51168"/>
                <a:gd name="connsiteY3" fmla="*/ 44448 h 55079"/>
                <a:gd name="connsiteX4" fmla="*/ 23685 w 51168"/>
                <a:gd name="connsiteY4" fmla="*/ 0 h 55079"/>
                <a:gd name="connsiteX5" fmla="*/ 27756 w 51168"/>
                <a:gd name="connsiteY5" fmla="*/ 0 h 55079"/>
                <a:gd name="connsiteX6" fmla="*/ 42850 w 51168"/>
                <a:gd name="connsiteY6" fmla="*/ 45081 h 55079"/>
                <a:gd name="connsiteX7" fmla="*/ 47346 w 51168"/>
                <a:gd name="connsiteY7" fmla="*/ 52443 h 55079"/>
                <a:gd name="connsiteX8" fmla="*/ 51169 w 51168"/>
                <a:gd name="connsiteY8" fmla="*/ 53465 h 55079"/>
                <a:gd name="connsiteX9" fmla="*/ 51169 w 51168"/>
                <a:gd name="connsiteY9" fmla="*/ 55080 h 55079"/>
                <a:gd name="connsiteX10" fmla="*/ 32322 w 51168"/>
                <a:gd name="connsiteY10" fmla="*/ 55080 h 55079"/>
                <a:gd name="connsiteX11" fmla="*/ 32322 w 51168"/>
                <a:gd name="connsiteY11" fmla="*/ 53465 h 55079"/>
                <a:gd name="connsiteX12" fmla="*/ 37456 w 51168"/>
                <a:gd name="connsiteY12" fmla="*/ 50710 h 55079"/>
                <a:gd name="connsiteX13" fmla="*/ 36818 w 51168"/>
                <a:gd name="connsiteY13" fmla="*/ 47322 h 55079"/>
                <a:gd name="connsiteX14" fmla="*/ 33398 w 51168"/>
                <a:gd name="connsiteY14" fmla="*/ 37086 h 55079"/>
                <a:gd name="connsiteX15" fmla="*/ 15201 w 51168"/>
                <a:gd name="connsiteY15" fmla="*/ 37086 h 55079"/>
                <a:gd name="connsiteX16" fmla="*/ 12129 w 51168"/>
                <a:gd name="connsiteY16" fmla="*/ 46766 h 55079"/>
                <a:gd name="connsiteX17" fmla="*/ 11243 w 51168"/>
                <a:gd name="connsiteY17" fmla="*/ 50544 h 55079"/>
                <a:gd name="connsiteX18" fmla="*/ 13683 w 51168"/>
                <a:gd name="connsiteY18" fmla="*/ 53223 h 55079"/>
                <a:gd name="connsiteX19" fmla="*/ 16377 w 51168"/>
                <a:gd name="connsiteY19" fmla="*/ 53460 h 55079"/>
                <a:gd name="connsiteX20" fmla="*/ 16377 w 51168"/>
                <a:gd name="connsiteY20" fmla="*/ 55074 h 55079"/>
                <a:gd name="connsiteX21" fmla="*/ 24359 w 51168"/>
                <a:gd name="connsiteY21" fmla="*/ 9059 h 55079"/>
                <a:gd name="connsiteX22" fmla="*/ 16217 w 51168"/>
                <a:gd name="connsiteY22" fmla="*/ 33858 h 55079"/>
                <a:gd name="connsiteX23" fmla="*/ 32393 w 51168"/>
                <a:gd name="connsiteY23" fmla="*/ 33858 h 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8" h="55079">
                  <a:moveTo>
                    <a:pt x="0" y="55080"/>
                  </a:moveTo>
                  <a:lnTo>
                    <a:pt x="0" y="53465"/>
                  </a:lnTo>
                  <a:cubicBezTo>
                    <a:pt x="3233" y="53465"/>
                    <a:pt x="5418" y="52296"/>
                    <a:pt x="6552" y="49959"/>
                  </a:cubicBezTo>
                  <a:cubicBezTo>
                    <a:pt x="7373" y="48168"/>
                    <a:pt x="8082" y="46327"/>
                    <a:pt x="8673" y="44448"/>
                  </a:cubicBezTo>
                  <a:lnTo>
                    <a:pt x="23685" y="0"/>
                  </a:lnTo>
                  <a:lnTo>
                    <a:pt x="27756" y="0"/>
                  </a:lnTo>
                  <a:lnTo>
                    <a:pt x="42850" y="45081"/>
                  </a:lnTo>
                  <a:cubicBezTo>
                    <a:pt x="44127" y="48857"/>
                    <a:pt x="45625" y="51311"/>
                    <a:pt x="47346" y="52443"/>
                  </a:cubicBezTo>
                  <a:cubicBezTo>
                    <a:pt x="48490" y="53159"/>
                    <a:pt x="49821" y="53515"/>
                    <a:pt x="51169" y="53465"/>
                  </a:cubicBezTo>
                  <a:lnTo>
                    <a:pt x="51169" y="55080"/>
                  </a:lnTo>
                  <a:lnTo>
                    <a:pt x="32322" y="55080"/>
                  </a:lnTo>
                  <a:lnTo>
                    <a:pt x="32322" y="53465"/>
                  </a:lnTo>
                  <a:cubicBezTo>
                    <a:pt x="35749" y="53465"/>
                    <a:pt x="37461" y="52547"/>
                    <a:pt x="37456" y="50710"/>
                  </a:cubicBezTo>
                  <a:cubicBezTo>
                    <a:pt x="37423" y="49554"/>
                    <a:pt x="37207" y="48410"/>
                    <a:pt x="36818" y="47322"/>
                  </a:cubicBezTo>
                  <a:lnTo>
                    <a:pt x="33398" y="37086"/>
                  </a:lnTo>
                  <a:lnTo>
                    <a:pt x="15201" y="37086"/>
                  </a:lnTo>
                  <a:lnTo>
                    <a:pt x="12129" y="46766"/>
                  </a:lnTo>
                  <a:cubicBezTo>
                    <a:pt x="11674" y="47982"/>
                    <a:pt x="11376" y="49252"/>
                    <a:pt x="11243" y="50544"/>
                  </a:cubicBezTo>
                  <a:cubicBezTo>
                    <a:pt x="11243" y="52019"/>
                    <a:pt x="12056" y="52911"/>
                    <a:pt x="13683" y="53223"/>
                  </a:cubicBezTo>
                  <a:cubicBezTo>
                    <a:pt x="14570" y="53398"/>
                    <a:pt x="15473" y="53478"/>
                    <a:pt x="16377" y="53460"/>
                  </a:cubicBezTo>
                  <a:lnTo>
                    <a:pt x="16377" y="55074"/>
                  </a:lnTo>
                  <a:close/>
                  <a:moveTo>
                    <a:pt x="24359" y="9059"/>
                  </a:moveTo>
                  <a:lnTo>
                    <a:pt x="16217" y="33858"/>
                  </a:lnTo>
                  <a:lnTo>
                    <a:pt x="32393" y="33858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6" name="Freeform 955">
              <a:extLst>
                <a:ext uri="{FF2B5EF4-FFF2-40B4-BE49-F238E27FC236}">
                  <a16:creationId xmlns:a16="http://schemas.microsoft.com/office/drawing/2014/main" id="{175C7462-8F99-7799-FB86-AF062827CA97}"/>
                </a:ext>
              </a:extLst>
            </p:cNvPr>
            <p:cNvSpPr/>
            <p:nvPr/>
          </p:nvSpPr>
          <p:spPr>
            <a:xfrm>
              <a:off x="10930166" y="4933948"/>
              <a:ext cx="16672" cy="56611"/>
            </a:xfrm>
            <a:custGeom>
              <a:avLst/>
              <a:gdLst>
                <a:gd name="connsiteX0" fmla="*/ 0 w 16672"/>
                <a:gd name="connsiteY0" fmla="*/ 56611 h 56611"/>
                <a:gd name="connsiteX1" fmla="*/ 0 w 16672"/>
                <a:gd name="connsiteY1" fmla="*/ 55233 h 56611"/>
                <a:gd name="connsiteX2" fmla="*/ 4248 w 16672"/>
                <a:gd name="connsiteY2" fmla="*/ 53897 h 56611"/>
                <a:gd name="connsiteX3" fmla="*/ 5524 w 16672"/>
                <a:gd name="connsiteY3" fmla="*/ 49208 h 56611"/>
                <a:gd name="connsiteX4" fmla="*/ 5524 w 16672"/>
                <a:gd name="connsiteY4" fmla="*/ 8621 h 56611"/>
                <a:gd name="connsiteX5" fmla="*/ 4000 w 16672"/>
                <a:gd name="connsiteY5" fmla="*/ 4523 h 56611"/>
                <a:gd name="connsiteX6" fmla="*/ 0 w 16672"/>
                <a:gd name="connsiteY6" fmla="*/ 3305 h 56611"/>
                <a:gd name="connsiteX7" fmla="*/ 0 w 16672"/>
                <a:gd name="connsiteY7" fmla="*/ 1928 h 56611"/>
                <a:gd name="connsiteX8" fmla="*/ 11148 w 16672"/>
                <a:gd name="connsiteY8" fmla="*/ 0 h 56611"/>
                <a:gd name="connsiteX9" fmla="*/ 11148 w 16672"/>
                <a:gd name="connsiteY9" fmla="*/ 49208 h 56611"/>
                <a:gd name="connsiteX10" fmla="*/ 13771 w 16672"/>
                <a:gd name="connsiteY10" fmla="*/ 54802 h 56611"/>
                <a:gd name="connsiteX11" fmla="*/ 16672 w 16672"/>
                <a:gd name="connsiteY11" fmla="*/ 55233 h 56611"/>
                <a:gd name="connsiteX12" fmla="*/ 16672 w 16672"/>
                <a:gd name="connsiteY12" fmla="*/ 56611 h 5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72" h="56611">
                  <a:moveTo>
                    <a:pt x="0" y="56611"/>
                  </a:moveTo>
                  <a:lnTo>
                    <a:pt x="0" y="55233"/>
                  </a:lnTo>
                  <a:cubicBezTo>
                    <a:pt x="2001" y="55233"/>
                    <a:pt x="3417" y="54788"/>
                    <a:pt x="4248" y="53897"/>
                  </a:cubicBezTo>
                  <a:cubicBezTo>
                    <a:pt x="5093" y="53004"/>
                    <a:pt x="5524" y="51443"/>
                    <a:pt x="5524" y="49208"/>
                  </a:cubicBezTo>
                  <a:lnTo>
                    <a:pt x="5524" y="8621"/>
                  </a:lnTo>
                  <a:cubicBezTo>
                    <a:pt x="5524" y="6705"/>
                    <a:pt x="5010" y="5339"/>
                    <a:pt x="4000" y="4523"/>
                  </a:cubicBezTo>
                  <a:cubicBezTo>
                    <a:pt x="3220" y="3932"/>
                    <a:pt x="1885" y="3518"/>
                    <a:pt x="0" y="3305"/>
                  </a:cubicBezTo>
                  <a:lnTo>
                    <a:pt x="0" y="1928"/>
                  </a:lnTo>
                  <a:lnTo>
                    <a:pt x="11148" y="0"/>
                  </a:lnTo>
                  <a:lnTo>
                    <a:pt x="11148" y="49208"/>
                  </a:lnTo>
                  <a:cubicBezTo>
                    <a:pt x="11148" y="52307"/>
                    <a:pt x="12023" y="54171"/>
                    <a:pt x="13771" y="54802"/>
                  </a:cubicBezTo>
                  <a:cubicBezTo>
                    <a:pt x="14706" y="55115"/>
                    <a:pt x="15687" y="55261"/>
                    <a:pt x="16672" y="55233"/>
                  </a:cubicBezTo>
                  <a:lnTo>
                    <a:pt x="16672" y="56611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7" name="Freeform 956">
              <a:extLst>
                <a:ext uri="{FF2B5EF4-FFF2-40B4-BE49-F238E27FC236}">
                  <a16:creationId xmlns:a16="http://schemas.microsoft.com/office/drawing/2014/main" id="{364F0A3B-9122-5CC3-EDB0-3DA55D876418}"/>
                </a:ext>
              </a:extLst>
            </p:cNvPr>
            <p:cNvSpPr/>
            <p:nvPr/>
          </p:nvSpPr>
          <p:spPr>
            <a:xfrm>
              <a:off x="10949674" y="4935478"/>
              <a:ext cx="16672" cy="55080"/>
            </a:xfrm>
            <a:custGeom>
              <a:avLst/>
              <a:gdLst>
                <a:gd name="connsiteX0" fmla="*/ 0 w 16672"/>
                <a:gd name="connsiteY0" fmla="*/ 55080 h 55080"/>
                <a:gd name="connsiteX1" fmla="*/ 0 w 16672"/>
                <a:gd name="connsiteY1" fmla="*/ 53703 h 55080"/>
                <a:gd name="connsiteX2" fmla="*/ 4212 w 16672"/>
                <a:gd name="connsiteY2" fmla="*/ 52366 h 55080"/>
                <a:gd name="connsiteX3" fmla="*/ 5488 w 16672"/>
                <a:gd name="connsiteY3" fmla="*/ 47677 h 55080"/>
                <a:gd name="connsiteX4" fmla="*/ 5488 w 16672"/>
                <a:gd name="connsiteY4" fmla="*/ 25397 h 55080"/>
                <a:gd name="connsiteX5" fmla="*/ 4000 w 16672"/>
                <a:gd name="connsiteY5" fmla="*/ 21305 h 55080"/>
                <a:gd name="connsiteX6" fmla="*/ 0 w 16672"/>
                <a:gd name="connsiteY6" fmla="*/ 20158 h 55080"/>
                <a:gd name="connsiteX7" fmla="*/ 0 w 16672"/>
                <a:gd name="connsiteY7" fmla="*/ 18780 h 55080"/>
                <a:gd name="connsiteX8" fmla="*/ 11154 w 16672"/>
                <a:gd name="connsiteY8" fmla="*/ 16776 h 55080"/>
                <a:gd name="connsiteX9" fmla="*/ 11154 w 16672"/>
                <a:gd name="connsiteY9" fmla="*/ 47677 h 55080"/>
                <a:gd name="connsiteX10" fmla="*/ 13771 w 16672"/>
                <a:gd name="connsiteY10" fmla="*/ 53271 h 55080"/>
                <a:gd name="connsiteX11" fmla="*/ 16672 w 16672"/>
                <a:gd name="connsiteY11" fmla="*/ 53703 h 55080"/>
                <a:gd name="connsiteX12" fmla="*/ 16672 w 16672"/>
                <a:gd name="connsiteY12" fmla="*/ 55080 h 55080"/>
                <a:gd name="connsiteX13" fmla="*/ 8106 w 16672"/>
                <a:gd name="connsiteY13" fmla="*/ 9296 h 55080"/>
                <a:gd name="connsiteX14" fmla="*/ 5152 w 16672"/>
                <a:gd name="connsiteY14" fmla="*/ 7954 h 55080"/>
                <a:gd name="connsiteX15" fmla="*/ 3970 w 16672"/>
                <a:gd name="connsiteY15" fmla="*/ 4690 h 55080"/>
                <a:gd name="connsiteX16" fmla="*/ 5152 w 16672"/>
                <a:gd name="connsiteY16" fmla="*/ 1378 h 55080"/>
                <a:gd name="connsiteX17" fmla="*/ 8106 w 16672"/>
                <a:gd name="connsiteY17" fmla="*/ 1 h 55080"/>
                <a:gd name="connsiteX18" fmla="*/ 11060 w 16672"/>
                <a:gd name="connsiteY18" fmla="*/ 1378 h 55080"/>
                <a:gd name="connsiteX19" fmla="*/ 12241 w 16672"/>
                <a:gd name="connsiteY19" fmla="*/ 4690 h 55080"/>
                <a:gd name="connsiteX20" fmla="*/ 11060 w 16672"/>
                <a:gd name="connsiteY20" fmla="*/ 7954 h 55080"/>
                <a:gd name="connsiteX21" fmla="*/ 8106 w 16672"/>
                <a:gd name="connsiteY21" fmla="*/ 9296 h 5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72" h="55080">
                  <a:moveTo>
                    <a:pt x="0" y="55080"/>
                  </a:moveTo>
                  <a:lnTo>
                    <a:pt x="0" y="53703"/>
                  </a:lnTo>
                  <a:cubicBezTo>
                    <a:pt x="1985" y="53703"/>
                    <a:pt x="3385" y="53259"/>
                    <a:pt x="4212" y="52366"/>
                  </a:cubicBezTo>
                  <a:cubicBezTo>
                    <a:pt x="5040" y="51474"/>
                    <a:pt x="5488" y="49883"/>
                    <a:pt x="5488" y="47677"/>
                  </a:cubicBezTo>
                  <a:lnTo>
                    <a:pt x="5488" y="25397"/>
                  </a:lnTo>
                  <a:cubicBezTo>
                    <a:pt x="5488" y="23426"/>
                    <a:pt x="4992" y="22062"/>
                    <a:pt x="4000" y="21305"/>
                  </a:cubicBezTo>
                  <a:cubicBezTo>
                    <a:pt x="3243" y="20714"/>
                    <a:pt x="1914" y="20318"/>
                    <a:pt x="0" y="20158"/>
                  </a:cubicBezTo>
                  <a:lnTo>
                    <a:pt x="0" y="18780"/>
                  </a:lnTo>
                  <a:lnTo>
                    <a:pt x="11154" y="16776"/>
                  </a:lnTo>
                  <a:lnTo>
                    <a:pt x="11154" y="47677"/>
                  </a:lnTo>
                  <a:cubicBezTo>
                    <a:pt x="11154" y="50776"/>
                    <a:pt x="12027" y="52640"/>
                    <a:pt x="13771" y="53271"/>
                  </a:cubicBezTo>
                  <a:cubicBezTo>
                    <a:pt x="14705" y="53584"/>
                    <a:pt x="15687" y="53730"/>
                    <a:pt x="16672" y="53703"/>
                  </a:cubicBezTo>
                  <a:lnTo>
                    <a:pt x="16672" y="55080"/>
                  </a:lnTo>
                  <a:close/>
                  <a:moveTo>
                    <a:pt x="8106" y="9296"/>
                  </a:moveTo>
                  <a:cubicBezTo>
                    <a:pt x="6970" y="9311"/>
                    <a:pt x="5887" y="8819"/>
                    <a:pt x="5152" y="7954"/>
                  </a:cubicBezTo>
                  <a:cubicBezTo>
                    <a:pt x="4356" y="7057"/>
                    <a:pt x="3933" y="5889"/>
                    <a:pt x="3970" y="4690"/>
                  </a:cubicBezTo>
                  <a:cubicBezTo>
                    <a:pt x="3937" y="3477"/>
                    <a:pt x="4358" y="2296"/>
                    <a:pt x="5152" y="1378"/>
                  </a:cubicBezTo>
                  <a:cubicBezTo>
                    <a:pt x="5880" y="499"/>
                    <a:pt x="6964" y="-7"/>
                    <a:pt x="8106" y="1"/>
                  </a:cubicBezTo>
                  <a:cubicBezTo>
                    <a:pt x="9250" y="-22"/>
                    <a:pt x="10341" y="487"/>
                    <a:pt x="11060" y="1378"/>
                  </a:cubicBezTo>
                  <a:cubicBezTo>
                    <a:pt x="11859" y="2293"/>
                    <a:pt x="12281" y="3476"/>
                    <a:pt x="12241" y="4690"/>
                  </a:cubicBezTo>
                  <a:cubicBezTo>
                    <a:pt x="12275" y="5888"/>
                    <a:pt x="11853" y="7055"/>
                    <a:pt x="11060" y="7954"/>
                  </a:cubicBezTo>
                  <a:cubicBezTo>
                    <a:pt x="10324" y="8819"/>
                    <a:pt x="9241" y="9311"/>
                    <a:pt x="8106" y="9296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8" name="Freeform 957">
              <a:extLst>
                <a:ext uri="{FF2B5EF4-FFF2-40B4-BE49-F238E27FC236}">
                  <a16:creationId xmlns:a16="http://schemas.microsoft.com/office/drawing/2014/main" id="{BA615591-B38F-23BE-1A6F-E499CD950BE5}"/>
                </a:ext>
              </a:extLst>
            </p:cNvPr>
            <p:cNvSpPr/>
            <p:nvPr/>
          </p:nvSpPr>
          <p:spPr>
            <a:xfrm>
              <a:off x="10969454" y="4952245"/>
              <a:ext cx="27040" cy="39107"/>
            </a:xfrm>
            <a:custGeom>
              <a:avLst/>
              <a:gdLst>
                <a:gd name="connsiteX0" fmla="*/ 26178 w 27040"/>
                <a:gd name="connsiteY0" fmla="*/ 35481 h 39107"/>
                <a:gd name="connsiteX1" fmla="*/ 26178 w 27040"/>
                <a:gd name="connsiteY1" fmla="*/ 37846 h 39107"/>
                <a:gd name="connsiteX2" fmla="*/ 18403 w 27040"/>
                <a:gd name="connsiteY2" fmla="*/ 39100 h 39107"/>
                <a:gd name="connsiteX3" fmla="*/ 4455 w 27040"/>
                <a:gd name="connsiteY3" fmla="*/ 33512 h 39107"/>
                <a:gd name="connsiteX4" fmla="*/ 0 w 27040"/>
                <a:gd name="connsiteY4" fmla="*/ 18469 h 39107"/>
                <a:gd name="connsiteX5" fmla="*/ 6759 w 27040"/>
                <a:gd name="connsiteY5" fmla="*/ 2291 h 39107"/>
                <a:gd name="connsiteX6" fmla="*/ 15680 w 27040"/>
                <a:gd name="connsiteY6" fmla="*/ 9 h 39107"/>
                <a:gd name="connsiteX7" fmla="*/ 23006 w 27040"/>
                <a:gd name="connsiteY7" fmla="*/ 1422 h 39107"/>
                <a:gd name="connsiteX8" fmla="*/ 27041 w 27040"/>
                <a:gd name="connsiteY8" fmla="*/ 7607 h 39107"/>
                <a:gd name="connsiteX9" fmla="*/ 23644 w 27040"/>
                <a:gd name="connsiteY9" fmla="*/ 11462 h 39107"/>
                <a:gd name="connsiteX10" fmla="*/ 20849 w 27040"/>
                <a:gd name="connsiteY10" fmla="*/ 9807 h 39107"/>
                <a:gd name="connsiteX11" fmla="*/ 19715 w 27040"/>
                <a:gd name="connsiteY11" fmla="*/ 6229 h 39107"/>
                <a:gd name="connsiteX12" fmla="*/ 14723 w 27040"/>
                <a:gd name="connsiteY12" fmla="*/ 2764 h 39107"/>
                <a:gd name="connsiteX13" fmla="*/ 7149 w 27040"/>
                <a:gd name="connsiteY13" fmla="*/ 8512 h 39107"/>
                <a:gd name="connsiteX14" fmla="*/ 5997 w 27040"/>
                <a:gd name="connsiteY14" fmla="*/ 15808 h 39107"/>
                <a:gd name="connsiteX15" fmla="*/ 13606 w 27040"/>
                <a:gd name="connsiteY15" fmla="*/ 33252 h 39107"/>
                <a:gd name="connsiteX16" fmla="*/ 22108 w 27040"/>
                <a:gd name="connsiteY16" fmla="*/ 36126 h 39107"/>
                <a:gd name="connsiteX17" fmla="*/ 26178 w 27040"/>
                <a:gd name="connsiteY17" fmla="*/ 35481 h 3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040" h="39107">
                  <a:moveTo>
                    <a:pt x="26178" y="35481"/>
                  </a:moveTo>
                  <a:lnTo>
                    <a:pt x="26178" y="37846"/>
                  </a:lnTo>
                  <a:cubicBezTo>
                    <a:pt x="23687" y="38745"/>
                    <a:pt x="21050" y="39170"/>
                    <a:pt x="18403" y="39100"/>
                  </a:cubicBezTo>
                  <a:cubicBezTo>
                    <a:pt x="12224" y="39100"/>
                    <a:pt x="7574" y="37237"/>
                    <a:pt x="4455" y="33512"/>
                  </a:cubicBezTo>
                  <a:cubicBezTo>
                    <a:pt x="1485" y="29941"/>
                    <a:pt x="0" y="24926"/>
                    <a:pt x="0" y="18469"/>
                  </a:cubicBezTo>
                  <a:cubicBezTo>
                    <a:pt x="0" y="10652"/>
                    <a:pt x="2253" y="5260"/>
                    <a:pt x="6759" y="2291"/>
                  </a:cubicBezTo>
                  <a:cubicBezTo>
                    <a:pt x="9094" y="766"/>
                    <a:pt x="12068" y="5"/>
                    <a:pt x="15680" y="9"/>
                  </a:cubicBezTo>
                  <a:cubicBezTo>
                    <a:pt x="18197" y="-73"/>
                    <a:pt x="20700" y="410"/>
                    <a:pt x="23006" y="1422"/>
                  </a:cubicBezTo>
                  <a:cubicBezTo>
                    <a:pt x="25700" y="2711"/>
                    <a:pt x="27045" y="4773"/>
                    <a:pt x="27041" y="7607"/>
                  </a:cubicBezTo>
                  <a:cubicBezTo>
                    <a:pt x="27041" y="10177"/>
                    <a:pt x="25908" y="11462"/>
                    <a:pt x="23644" y="11462"/>
                  </a:cubicBezTo>
                  <a:cubicBezTo>
                    <a:pt x="22472" y="11494"/>
                    <a:pt x="21385" y="10850"/>
                    <a:pt x="20849" y="9807"/>
                  </a:cubicBezTo>
                  <a:cubicBezTo>
                    <a:pt x="20311" y="8671"/>
                    <a:pt x="19929" y="7468"/>
                    <a:pt x="19715" y="6229"/>
                  </a:cubicBezTo>
                  <a:cubicBezTo>
                    <a:pt x="19195" y="3916"/>
                    <a:pt x="17531" y="2760"/>
                    <a:pt x="14723" y="2764"/>
                  </a:cubicBezTo>
                  <a:cubicBezTo>
                    <a:pt x="11178" y="2764"/>
                    <a:pt x="8653" y="4680"/>
                    <a:pt x="7149" y="8512"/>
                  </a:cubicBezTo>
                  <a:cubicBezTo>
                    <a:pt x="6327" y="10854"/>
                    <a:pt x="5937" y="13327"/>
                    <a:pt x="5997" y="15808"/>
                  </a:cubicBezTo>
                  <a:cubicBezTo>
                    <a:pt x="5997" y="23499"/>
                    <a:pt x="8533" y="29314"/>
                    <a:pt x="13606" y="33252"/>
                  </a:cubicBezTo>
                  <a:cubicBezTo>
                    <a:pt x="16024" y="35163"/>
                    <a:pt x="19027" y="36178"/>
                    <a:pt x="22108" y="36126"/>
                  </a:cubicBezTo>
                  <a:cubicBezTo>
                    <a:pt x="23486" y="36082"/>
                    <a:pt x="24854" y="35865"/>
                    <a:pt x="26178" y="35481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9" name="Freeform 958">
              <a:extLst>
                <a:ext uri="{FF2B5EF4-FFF2-40B4-BE49-F238E27FC236}">
                  <a16:creationId xmlns:a16="http://schemas.microsoft.com/office/drawing/2014/main" id="{62AAFA43-4A91-3682-9758-FA50133CB5CC}"/>
                </a:ext>
              </a:extLst>
            </p:cNvPr>
            <p:cNvSpPr/>
            <p:nvPr/>
          </p:nvSpPr>
          <p:spPr>
            <a:xfrm>
              <a:off x="11000783" y="4952296"/>
              <a:ext cx="29830" cy="39049"/>
            </a:xfrm>
            <a:custGeom>
              <a:avLst/>
              <a:gdLst>
                <a:gd name="connsiteX0" fmla="*/ 29831 w 29830"/>
                <a:gd name="connsiteY0" fmla="*/ 36649 h 39049"/>
                <a:gd name="connsiteX1" fmla="*/ 29831 w 29830"/>
                <a:gd name="connsiteY1" fmla="*/ 38346 h 39049"/>
                <a:gd name="connsiteX2" fmla="*/ 24549 w 29830"/>
                <a:gd name="connsiteY2" fmla="*/ 39050 h 39049"/>
                <a:gd name="connsiteX3" fmla="*/ 19102 w 29830"/>
                <a:gd name="connsiteY3" fmla="*/ 33137 h 39049"/>
                <a:gd name="connsiteX4" fmla="*/ 18978 w 29830"/>
                <a:gd name="connsiteY4" fmla="*/ 33137 h 39049"/>
                <a:gd name="connsiteX5" fmla="*/ 8675 w 29830"/>
                <a:gd name="connsiteY5" fmla="*/ 39050 h 39049"/>
                <a:gd name="connsiteX6" fmla="*/ 1136 w 29830"/>
                <a:gd name="connsiteY6" fmla="*/ 34644 h 39049"/>
                <a:gd name="connsiteX7" fmla="*/ 2 w 29830"/>
                <a:gd name="connsiteY7" fmla="*/ 29878 h 39049"/>
                <a:gd name="connsiteX8" fmla="*/ 6973 w 29830"/>
                <a:gd name="connsiteY8" fmla="*/ 19679 h 39049"/>
                <a:gd name="connsiteX9" fmla="*/ 13661 w 29830"/>
                <a:gd name="connsiteY9" fmla="*/ 18123 h 39049"/>
                <a:gd name="connsiteX10" fmla="*/ 19114 w 29830"/>
                <a:gd name="connsiteY10" fmla="*/ 17497 h 39049"/>
                <a:gd name="connsiteX11" fmla="*/ 19114 w 29830"/>
                <a:gd name="connsiteY11" fmla="*/ 14422 h 39049"/>
                <a:gd name="connsiteX12" fmla="*/ 17129 w 29830"/>
                <a:gd name="connsiteY12" fmla="*/ 4370 h 39049"/>
                <a:gd name="connsiteX13" fmla="*/ 12952 w 29830"/>
                <a:gd name="connsiteY13" fmla="*/ 2755 h 39049"/>
                <a:gd name="connsiteX14" fmla="*/ 9236 w 29830"/>
                <a:gd name="connsiteY14" fmla="*/ 3619 h 39049"/>
                <a:gd name="connsiteX15" fmla="*/ 7889 w 29830"/>
                <a:gd name="connsiteY15" fmla="*/ 7439 h 39049"/>
                <a:gd name="connsiteX16" fmla="*/ 4492 w 29830"/>
                <a:gd name="connsiteY16" fmla="*/ 11690 h 39049"/>
                <a:gd name="connsiteX17" fmla="*/ 988 w 29830"/>
                <a:gd name="connsiteY17" fmla="*/ 7988 h 39049"/>
                <a:gd name="connsiteX18" fmla="*/ 7611 w 29830"/>
                <a:gd name="connsiteY18" fmla="*/ 940 h 39049"/>
                <a:gd name="connsiteX19" fmla="*/ 13023 w 29830"/>
                <a:gd name="connsiteY19" fmla="*/ 0 h 39049"/>
                <a:gd name="connsiteX20" fmla="*/ 23858 w 29830"/>
                <a:gd name="connsiteY20" fmla="*/ 6019 h 39049"/>
                <a:gd name="connsiteX21" fmla="*/ 24780 w 29830"/>
                <a:gd name="connsiteY21" fmla="*/ 12991 h 39049"/>
                <a:gd name="connsiteX22" fmla="*/ 24780 w 29830"/>
                <a:gd name="connsiteY22" fmla="*/ 33148 h 39049"/>
                <a:gd name="connsiteX23" fmla="*/ 27893 w 29830"/>
                <a:gd name="connsiteY23" fmla="*/ 37010 h 39049"/>
                <a:gd name="connsiteX24" fmla="*/ 29831 w 29830"/>
                <a:gd name="connsiteY24" fmla="*/ 36649 h 39049"/>
                <a:gd name="connsiteX25" fmla="*/ 19102 w 29830"/>
                <a:gd name="connsiteY25" fmla="*/ 24959 h 39049"/>
                <a:gd name="connsiteX26" fmla="*/ 19102 w 29830"/>
                <a:gd name="connsiteY26" fmla="*/ 20193 h 39049"/>
                <a:gd name="connsiteX27" fmla="*/ 6429 w 29830"/>
                <a:gd name="connsiteY27" fmla="*/ 28578 h 39049"/>
                <a:gd name="connsiteX28" fmla="*/ 7664 w 29830"/>
                <a:gd name="connsiteY28" fmla="*/ 33308 h 39049"/>
                <a:gd name="connsiteX29" fmla="*/ 11345 w 29830"/>
                <a:gd name="connsiteY29" fmla="*/ 35673 h 39049"/>
                <a:gd name="connsiteX30" fmla="*/ 17152 w 29830"/>
                <a:gd name="connsiteY30" fmla="*/ 32208 h 39049"/>
                <a:gd name="connsiteX31" fmla="*/ 19102 w 29830"/>
                <a:gd name="connsiteY31" fmla="*/ 24959 h 3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830" h="39049">
                  <a:moveTo>
                    <a:pt x="29831" y="36649"/>
                  </a:moveTo>
                  <a:lnTo>
                    <a:pt x="29831" y="38346"/>
                  </a:lnTo>
                  <a:cubicBezTo>
                    <a:pt x="28112" y="38817"/>
                    <a:pt x="26333" y="39053"/>
                    <a:pt x="24549" y="39050"/>
                  </a:cubicBezTo>
                  <a:cubicBezTo>
                    <a:pt x="20916" y="39050"/>
                    <a:pt x="19098" y="37079"/>
                    <a:pt x="19102" y="33137"/>
                  </a:cubicBezTo>
                  <a:lnTo>
                    <a:pt x="18978" y="33137"/>
                  </a:lnTo>
                  <a:cubicBezTo>
                    <a:pt x="16591" y="37079"/>
                    <a:pt x="13157" y="39050"/>
                    <a:pt x="8675" y="39050"/>
                  </a:cubicBezTo>
                  <a:cubicBezTo>
                    <a:pt x="5256" y="39050"/>
                    <a:pt x="2743" y="37581"/>
                    <a:pt x="1136" y="34644"/>
                  </a:cubicBezTo>
                  <a:cubicBezTo>
                    <a:pt x="361" y="33177"/>
                    <a:pt x="-29" y="31538"/>
                    <a:pt x="2" y="29878"/>
                  </a:cubicBezTo>
                  <a:cubicBezTo>
                    <a:pt x="2" y="24864"/>
                    <a:pt x="2325" y="21464"/>
                    <a:pt x="6973" y="19679"/>
                  </a:cubicBezTo>
                  <a:cubicBezTo>
                    <a:pt x="9130" y="18886"/>
                    <a:pt x="11376" y="18364"/>
                    <a:pt x="13661" y="18123"/>
                  </a:cubicBezTo>
                  <a:lnTo>
                    <a:pt x="19114" y="17497"/>
                  </a:lnTo>
                  <a:lnTo>
                    <a:pt x="19114" y="14422"/>
                  </a:lnTo>
                  <a:cubicBezTo>
                    <a:pt x="19114" y="9278"/>
                    <a:pt x="18452" y="5927"/>
                    <a:pt x="17129" y="4370"/>
                  </a:cubicBezTo>
                  <a:cubicBezTo>
                    <a:pt x="16207" y="3294"/>
                    <a:pt x="14819" y="2755"/>
                    <a:pt x="12952" y="2755"/>
                  </a:cubicBezTo>
                  <a:cubicBezTo>
                    <a:pt x="11179" y="2755"/>
                    <a:pt x="9998" y="3045"/>
                    <a:pt x="9236" y="3619"/>
                  </a:cubicBezTo>
                  <a:cubicBezTo>
                    <a:pt x="8338" y="4328"/>
                    <a:pt x="7889" y="5606"/>
                    <a:pt x="7889" y="7439"/>
                  </a:cubicBezTo>
                  <a:cubicBezTo>
                    <a:pt x="7889" y="10277"/>
                    <a:pt x="6756" y="11694"/>
                    <a:pt x="4492" y="11690"/>
                  </a:cubicBezTo>
                  <a:cubicBezTo>
                    <a:pt x="2156" y="11690"/>
                    <a:pt x="988" y="10456"/>
                    <a:pt x="988" y="7988"/>
                  </a:cubicBezTo>
                  <a:cubicBezTo>
                    <a:pt x="988" y="4760"/>
                    <a:pt x="3196" y="2411"/>
                    <a:pt x="7611" y="940"/>
                  </a:cubicBezTo>
                  <a:cubicBezTo>
                    <a:pt x="9353" y="338"/>
                    <a:pt x="11180" y="21"/>
                    <a:pt x="13023" y="0"/>
                  </a:cubicBezTo>
                  <a:cubicBezTo>
                    <a:pt x="18931" y="0"/>
                    <a:pt x="22541" y="2006"/>
                    <a:pt x="23858" y="6019"/>
                  </a:cubicBezTo>
                  <a:cubicBezTo>
                    <a:pt x="24526" y="8282"/>
                    <a:pt x="24833" y="10633"/>
                    <a:pt x="24780" y="12991"/>
                  </a:cubicBezTo>
                  <a:lnTo>
                    <a:pt x="24780" y="33148"/>
                  </a:lnTo>
                  <a:cubicBezTo>
                    <a:pt x="24780" y="35721"/>
                    <a:pt x="25813" y="37010"/>
                    <a:pt x="27893" y="37010"/>
                  </a:cubicBezTo>
                  <a:cubicBezTo>
                    <a:pt x="28549" y="36962"/>
                    <a:pt x="29199" y="36841"/>
                    <a:pt x="29831" y="36649"/>
                  </a:cubicBezTo>
                  <a:close/>
                  <a:moveTo>
                    <a:pt x="19102" y="24959"/>
                  </a:moveTo>
                  <a:lnTo>
                    <a:pt x="19102" y="20193"/>
                  </a:lnTo>
                  <a:cubicBezTo>
                    <a:pt x="10646" y="20406"/>
                    <a:pt x="6422" y="23201"/>
                    <a:pt x="6429" y="28578"/>
                  </a:cubicBezTo>
                  <a:cubicBezTo>
                    <a:pt x="6402" y="30237"/>
                    <a:pt x="6829" y="31874"/>
                    <a:pt x="7664" y="33308"/>
                  </a:cubicBezTo>
                  <a:cubicBezTo>
                    <a:pt x="8610" y="34881"/>
                    <a:pt x="9838" y="35673"/>
                    <a:pt x="11345" y="35673"/>
                  </a:cubicBezTo>
                  <a:cubicBezTo>
                    <a:pt x="13732" y="35673"/>
                    <a:pt x="15668" y="34518"/>
                    <a:pt x="17152" y="32208"/>
                  </a:cubicBezTo>
                  <a:cubicBezTo>
                    <a:pt x="18488" y="30031"/>
                    <a:pt x="19165" y="27513"/>
                    <a:pt x="19102" y="24959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0" name="Freeform 959">
              <a:extLst>
                <a:ext uri="{FF2B5EF4-FFF2-40B4-BE49-F238E27FC236}">
                  <a16:creationId xmlns:a16="http://schemas.microsoft.com/office/drawing/2014/main" id="{7A69F949-CB80-B280-688C-007584DBEAE5}"/>
                </a:ext>
              </a:extLst>
            </p:cNvPr>
            <p:cNvSpPr/>
            <p:nvPr/>
          </p:nvSpPr>
          <p:spPr>
            <a:xfrm>
              <a:off x="11033024" y="4952254"/>
              <a:ext cx="36647" cy="38304"/>
            </a:xfrm>
            <a:custGeom>
              <a:avLst/>
              <a:gdLst>
                <a:gd name="connsiteX0" fmla="*/ 0 w 36647"/>
                <a:gd name="connsiteY0" fmla="*/ 38304 h 38304"/>
                <a:gd name="connsiteX1" fmla="*/ 0 w 36647"/>
                <a:gd name="connsiteY1" fmla="*/ 36927 h 38304"/>
                <a:gd name="connsiteX2" fmla="*/ 4212 w 36647"/>
                <a:gd name="connsiteY2" fmla="*/ 35590 h 38304"/>
                <a:gd name="connsiteX3" fmla="*/ 5488 w 36647"/>
                <a:gd name="connsiteY3" fmla="*/ 30901 h 38304"/>
                <a:gd name="connsiteX4" fmla="*/ 5488 w 36647"/>
                <a:gd name="connsiteY4" fmla="*/ 8621 h 38304"/>
                <a:gd name="connsiteX5" fmla="*/ 4000 w 36647"/>
                <a:gd name="connsiteY5" fmla="*/ 4529 h 38304"/>
                <a:gd name="connsiteX6" fmla="*/ 0 w 36647"/>
                <a:gd name="connsiteY6" fmla="*/ 3382 h 38304"/>
                <a:gd name="connsiteX7" fmla="*/ 0 w 36647"/>
                <a:gd name="connsiteY7" fmla="*/ 2004 h 38304"/>
                <a:gd name="connsiteX8" fmla="*/ 11148 w 36647"/>
                <a:gd name="connsiteY8" fmla="*/ 0 h 38304"/>
                <a:gd name="connsiteX9" fmla="*/ 11148 w 36647"/>
                <a:gd name="connsiteY9" fmla="*/ 10827 h 38304"/>
                <a:gd name="connsiteX10" fmla="*/ 11290 w 36647"/>
                <a:gd name="connsiteY10" fmla="*/ 10827 h 38304"/>
                <a:gd name="connsiteX11" fmla="*/ 22763 w 36647"/>
                <a:gd name="connsiteY11" fmla="*/ 0 h 38304"/>
                <a:gd name="connsiteX12" fmla="*/ 29853 w 36647"/>
                <a:gd name="connsiteY12" fmla="*/ 3382 h 38304"/>
                <a:gd name="connsiteX13" fmla="*/ 31129 w 36647"/>
                <a:gd name="connsiteY13" fmla="*/ 12358 h 38304"/>
                <a:gd name="connsiteX14" fmla="*/ 31129 w 36647"/>
                <a:gd name="connsiteY14" fmla="*/ 30901 h 38304"/>
                <a:gd name="connsiteX15" fmla="*/ 33746 w 36647"/>
                <a:gd name="connsiteY15" fmla="*/ 36495 h 38304"/>
                <a:gd name="connsiteX16" fmla="*/ 36647 w 36647"/>
                <a:gd name="connsiteY16" fmla="*/ 36927 h 38304"/>
                <a:gd name="connsiteX17" fmla="*/ 36647 w 36647"/>
                <a:gd name="connsiteY17" fmla="*/ 38304 h 38304"/>
                <a:gd name="connsiteX18" fmla="*/ 19998 w 36647"/>
                <a:gd name="connsiteY18" fmla="*/ 38304 h 38304"/>
                <a:gd name="connsiteX19" fmla="*/ 19998 w 36647"/>
                <a:gd name="connsiteY19" fmla="*/ 36927 h 38304"/>
                <a:gd name="connsiteX20" fmla="*/ 24246 w 36647"/>
                <a:gd name="connsiteY20" fmla="*/ 35590 h 38304"/>
                <a:gd name="connsiteX21" fmla="*/ 25522 w 36647"/>
                <a:gd name="connsiteY21" fmla="*/ 30901 h 38304"/>
                <a:gd name="connsiteX22" fmla="*/ 25522 w 36647"/>
                <a:gd name="connsiteY22" fmla="*/ 14132 h 38304"/>
                <a:gd name="connsiteX23" fmla="*/ 25168 w 36647"/>
                <a:gd name="connsiteY23" fmla="*/ 7243 h 38304"/>
                <a:gd name="connsiteX24" fmla="*/ 20636 w 36647"/>
                <a:gd name="connsiteY24" fmla="*/ 3974 h 38304"/>
                <a:gd name="connsiteX25" fmla="*/ 15715 w 36647"/>
                <a:gd name="connsiteY25" fmla="*/ 7362 h 38304"/>
                <a:gd name="connsiteX26" fmla="*/ 12637 w 36647"/>
                <a:gd name="connsiteY26" fmla="*/ 13109 h 38304"/>
                <a:gd name="connsiteX27" fmla="*/ 11148 w 36647"/>
                <a:gd name="connsiteY27" fmla="*/ 20902 h 38304"/>
                <a:gd name="connsiteX28" fmla="*/ 11148 w 36647"/>
                <a:gd name="connsiteY28" fmla="*/ 30901 h 38304"/>
                <a:gd name="connsiteX29" fmla="*/ 13766 w 36647"/>
                <a:gd name="connsiteY29" fmla="*/ 36495 h 38304"/>
                <a:gd name="connsiteX30" fmla="*/ 16672 w 36647"/>
                <a:gd name="connsiteY30" fmla="*/ 36927 h 38304"/>
                <a:gd name="connsiteX31" fmla="*/ 16672 w 36647"/>
                <a:gd name="connsiteY31" fmla="*/ 38304 h 3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647" h="38304">
                  <a:moveTo>
                    <a:pt x="0" y="38304"/>
                  </a:moveTo>
                  <a:lnTo>
                    <a:pt x="0" y="36927"/>
                  </a:lnTo>
                  <a:cubicBezTo>
                    <a:pt x="1967" y="36927"/>
                    <a:pt x="3373" y="36481"/>
                    <a:pt x="4212" y="35590"/>
                  </a:cubicBezTo>
                  <a:cubicBezTo>
                    <a:pt x="5057" y="34668"/>
                    <a:pt x="5488" y="33107"/>
                    <a:pt x="5488" y="30901"/>
                  </a:cubicBezTo>
                  <a:lnTo>
                    <a:pt x="5488" y="8621"/>
                  </a:lnTo>
                  <a:cubicBezTo>
                    <a:pt x="5488" y="6682"/>
                    <a:pt x="4986" y="5310"/>
                    <a:pt x="4000" y="4529"/>
                  </a:cubicBezTo>
                  <a:cubicBezTo>
                    <a:pt x="3220" y="3938"/>
                    <a:pt x="1885" y="3542"/>
                    <a:pt x="0" y="3382"/>
                  </a:cubicBezTo>
                  <a:lnTo>
                    <a:pt x="0" y="2004"/>
                  </a:lnTo>
                  <a:lnTo>
                    <a:pt x="11148" y="0"/>
                  </a:lnTo>
                  <a:lnTo>
                    <a:pt x="11148" y="10827"/>
                  </a:lnTo>
                  <a:lnTo>
                    <a:pt x="11290" y="10827"/>
                  </a:lnTo>
                  <a:cubicBezTo>
                    <a:pt x="13789" y="3605"/>
                    <a:pt x="17618" y="-4"/>
                    <a:pt x="22763" y="0"/>
                  </a:cubicBezTo>
                  <a:cubicBezTo>
                    <a:pt x="26308" y="0"/>
                    <a:pt x="28671" y="1128"/>
                    <a:pt x="29853" y="3382"/>
                  </a:cubicBezTo>
                  <a:cubicBezTo>
                    <a:pt x="30704" y="5014"/>
                    <a:pt x="31129" y="8006"/>
                    <a:pt x="31129" y="12358"/>
                  </a:cubicBezTo>
                  <a:lnTo>
                    <a:pt x="31129" y="30901"/>
                  </a:lnTo>
                  <a:cubicBezTo>
                    <a:pt x="31129" y="34000"/>
                    <a:pt x="32003" y="35864"/>
                    <a:pt x="33746" y="36495"/>
                  </a:cubicBezTo>
                  <a:cubicBezTo>
                    <a:pt x="34680" y="36808"/>
                    <a:pt x="35660" y="36954"/>
                    <a:pt x="36647" y="36927"/>
                  </a:cubicBezTo>
                  <a:lnTo>
                    <a:pt x="36647" y="38304"/>
                  </a:lnTo>
                  <a:lnTo>
                    <a:pt x="19998" y="38304"/>
                  </a:lnTo>
                  <a:lnTo>
                    <a:pt x="19998" y="36927"/>
                  </a:lnTo>
                  <a:cubicBezTo>
                    <a:pt x="22007" y="36927"/>
                    <a:pt x="23419" y="36483"/>
                    <a:pt x="24246" y="35590"/>
                  </a:cubicBezTo>
                  <a:cubicBezTo>
                    <a:pt x="25073" y="34698"/>
                    <a:pt x="25522" y="33137"/>
                    <a:pt x="25522" y="30901"/>
                  </a:cubicBezTo>
                  <a:lnTo>
                    <a:pt x="25522" y="14132"/>
                  </a:lnTo>
                  <a:cubicBezTo>
                    <a:pt x="25522" y="10407"/>
                    <a:pt x="25404" y="8111"/>
                    <a:pt x="25168" y="7243"/>
                  </a:cubicBezTo>
                  <a:cubicBezTo>
                    <a:pt x="24577" y="5067"/>
                    <a:pt x="23065" y="3978"/>
                    <a:pt x="20636" y="3974"/>
                  </a:cubicBezTo>
                  <a:cubicBezTo>
                    <a:pt x="19030" y="3974"/>
                    <a:pt x="17387" y="5103"/>
                    <a:pt x="15715" y="7362"/>
                  </a:cubicBezTo>
                  <a:cubicBezTo>
                    <a:pt x="14421" y="9121"/>
                    <a:pt x="13387" y="11057"/>
                    <a:pt x="12637" y="13109"/>
                  </a:cubicBezTo>
                  <a:cubicBezTo>
                    <a:pt x="11668" y="15594"/>
                    <a:pt x="11166" y="18236"/>
                    <a:pt x="11148" y="20902"/>
                  </a:cubicBezTo>
                  <a:lnTo>
                    <a:pt x="11148" y="30901"/>
                  </a:lnTo>
                  <a:cubicBezTo>
                    <a:pt x="11148" y="34000"/>
                    <a:pt x="12023" y="35864"/>
                    <a:pt x="13766" y="36495"/>
                  </a:cubicBezTo>
                  <a:cubicBezTo>
                    <a:pt x="14699" y="36809"/>
                    <a:pt x="15686" y="36955"/>
                    <a:pt x="16672" y="36927"/>
                  </a:cubicBezTo>
                  <a:lnTo>
                    <a:pt x="16672" y="38304"/>
                  </a:ln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92E3D1B3-9249-C8A6-2EE8-4F02E782472B}"/>
                </a:ext>
              </a:extLst>
            </p:cNvPr>
            <p:cNvSpPr/>
            <p:nvPr/>
          </p:nvSpPr>
          <p:spPr>
            <a:xfrm>
              <a:off x="11070658" y="4940872"/>
              <a:ext cx="20884" cy="50473"/>
            </a:xfrm>
            <a:custGeom>
              <a:avLst/>
              <a:gdLst>
                <a:gd name="connsiteX0" fmla="*/ 20885 w 20884"/>
                <a:gd name="connsiteY0" fmla="*/ 47446 h 50473"/>
                <a:gd name="connsiteX1" fmla="*/ 20885 w 20884"/>
                <a:gd name="connsiteY1" fmla="*/ 50160 h 50473"/>
                <a:gd name="connsiteX2" fmla="*/ 17381 w 20884"/>
                <a:gd name="connsiteY2" fmla="*/ 50473 h 50473"/>
                <a:gd name="connsiteX3" fmla="*/ 7609 w 20884"/>
                <a:gd name="connsiteY3" fmla="*/ 47913 h 50473"/>
                <a:gd name="connsiteX4" fmla="*/ 5878 w 20884"/>
                <a:gd name="connsiteY4" fmla="*/ 38387 h 50473"/>
                <a:gd name="connsiteX5" fmla="*/ 5878 w 20884"/>
                <a:gd name="connsiteY5" fmla="*/ 14924 h 50473"/>
                <a:gd name="connsiteX6" fmla="*/ 0 w 20884"/>
                <a:gd name="connsiteY6" fmla="*/ 14924 h 50473"/>
                <a:gd name="connsiteX7" fmla="*/ 0 w 20884"/>
                <a:gd name="connsiteY7" fmla="*/ 12210 h 50473"/>
                <a:gd name="connsiteX8" fmla="*/ 8496 w 20884"/>
                <a:gd name="connsiteY8" fmla="*/ 7013 h 50473"/>
                <a:gd name="connsiteX9" fmla="*/ 9630 w 20884"/>
                <a:gd name="connsiteY9" fmla="*/ 0 h 50473"/>
                <a:gd name="connsiteX10" fmla="*/ 11503 w 20884"/>
                <a:gd name="connsiteY10" fmla="*/ 0 h 50473"/>
                <a:gd name="connsiteX11" fmla="*/ 11503 w 20884"/>
                <a:gd name="connsiteY11" fmla="*/ 12210 h 50473"/>
                <a:gd name="connsiteX12" fmla="*/ 20885 w 20884"/>
                <a:gd name="connsiteY12" fmla="*/ 12210 h 50473"/>
                <a:gd name="connsiteX13" fmla="*/ 20885 w 20884"/>
                <a:gd name="connsiteY13" fmla="*/ 14924 h 50473"/>
                <a:gd name="connsiteX14" fmla="*/ 11503 w 20884"/>
                <a:gd name="connsiteY14" fmla="*/ 14924 h 50473"/>
                <a:gd name="connsiteX15" fmla="*/ 11503 w 20884"/>
                <a:gd name="connsiteY15" fmla="*/ 40676 h 50473"/>
                <a:gd name="connsiteX16" fmla="*/ 12921 w 20884"/>
                <a:gd name="connsiteY16" fmla="*/ 46263 h 50473"/>
                <a:gd name="connsiteX17" fmla="*/ 17984 w 20884"/>
                <a:gd name="connsiteY17" fmla="*/ 47836 h 50473"/>
                <a:gd name="connsiteX18" fmla="*/ 20885 w 20884"/>
                <a:gd name="connsiteY18" fmla="*/ 47446 h 5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884" h="50473">
                  <a:moveTo>
                    <a:pt x="20885" y="47446"/>
                  </a:moveTo>
                  <a:lnTo>
                    <a:pt x="20885" y="50160"/>
                  </a:lnTo>
                  <a:cubicBezTo>
                    <a:pt x="19727" y="50335"/>
                    <a:pt x="18557" y="50439"/>
                    <a:pt x="17381" y="50473"/>
                  </a:cubicBezTo>
                  <a:cubicBezTo>
                    <a:pt x="12235" y="50473"/>
                    <a:pt x="8974" y="49620"/>
                    <a:pt x="7609" y="47913"/>
                  </a:cubicBezTo>
                  <a:cubicBezTo>
                    <a:pt x="6451" y="46498"/>
                    <a:pt x="5872" y="43323"/>
                    <a:pt x="5878" y="38387"/>
                  </a:cubicBezTo>
                  <a:lnTo>
                    <a:pt x="5878" y="14924"/>
                  </a:lnTo>
                  <a:lnTo>
                    <a:pt x="0" y="14924"/>
                  </a:lnTo>
                  <a:lnTo>
                    <a:pt x="0" y="12210"/>
                  </a:lnTo>
                  <a:cubicBezTo>
                    <a:pt x="4201" y="12210"/>
                    <a:pt x="7030" y="10478"/>
                    <a:pt x="8496" y="7013"/>
                  </a:cubicBezTo>
                  <a:cubicBezTo>
                    <a:pt x="9323" y="4770"/>
                    <a:pt x="9707" y="2389"/>
                    <a:pt x="9630" y="0"/>
                  </a:cubicBezTo>
                  <a:lnTo>
                    <a:pt x="11503" y="0"/>
                  </a:lnTo>
                  <a:lnTo>
                    <a:pt x="11503" y="12210"/>
                  </a:lnTo>
                  <a:lnTo>
                    <a:pt x="20885" y="12210"/>
                  </a:lnTo>
                  <a:lnTo>
                    <a:pt x="20885" y="14924"/>
                  </a:lnTo>
                  <a:lnTo>
                    <a:pt x="11503" y="14924"/>
                  </a:lnTo>
                  <a:lnTo>
                    <a:pt x="11503" y="40676"/>
                  </a:lnTo>
                  <a:cubicBezTo>
                    <a:pt x="11503" y="43348"/>
                    <a:pt x="11975" y="45211"/>
                    <a:pt x="12921" y="46263"/>
                  </a:cubicBezTo>
                  <a:cubicBezTo>
                    <a:pt x="13890" y="47310"/>
                    <a:pt x="15573" y="47836"/>
                    <a:pt x="17984" y="47836"/>
                  </a:cubicBezTo>
                  <a:cubicBezTo>
                    <a:pt x="18226" y="47836"/>
                    <a:pt x="19165" y="47706"/>
                    <a:pt x="20885" y="47446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62" name="Freeform 961">
              <a:extLst>
                <a:ext uri="{FF2B5EF4-FFF2-40B4-BE49-F238E27FC236}">
                  <a16:creationId xmlns:a16="http://schemas.microsoft.com/office/drawing/2014/main" id="{5BD7A1A4-76C4-7AA6-99F7-9992B5F5A643}"/>
                </a:ext>
              </a:extLst>
            </p:cNvPr>
            <p:cNvSpPr/>
            <p:nvPr/>
          </p:nvSpPr>
          <p:spPr>
            <a:xfrm>
              <a:off x="11094201" y="4952254"/>
              <a:ext cx="27131" cy="39098"/>
            </a:xfrm>
            <a:custGeom>
              <a:avLst/>
              <a:gdLst>
                <a:gd name="connsiteX0" fmla="*/ 26202 w 27131"/>
                <a:gd name="connsiteY0" fmla="*/ 35076 h 39098"/>
                <a:gd name="connsiteX1" fmla="*/ 26202 w 27131"/>
                <a:gd name="connsiteY1" fmla="*/ 37678 h 39098"/>
                <a:gd name="connsiteX2" fmla="*/ 17564 w 27131"/>
                <a:gd name="connsiteY2" fmla="*/ 39091 h 39098"/>
                <a:gd name="connsiteX3" fmla="*/ 2056 w 27131"/>
                <a:gd name="connsiteY3" fmla="*/ 29837 h 39098"/>
                <a:gd name="connsiteX4" fmla="*/ 0 w 27131"/>
                <a:gd name="connsiteY4" fmla="*/ 18543 h 39098"/>
                <a:gd name="connsiteX5" fmla="*/ 14729 w 27131"/>
                <a:gd name="connsiteY5" fmla="*/ 0 h 39098"/>
                <a:gd name="connsiteX6" fmla="*/ 25457 w 27131"/>
                <a:gd name="connsiteY6" fmla="*/ 5984 h 39098"/>
                <a:gd name="connsiteX7" fmla="*/ 27123 w 27131"/>
                <a:gd name="connsiteY7" fmla="*/ 13541 h 39098"/>
                <a:gd name="connsiteX8" fmla="*/ 27123 w 27131"/>
                <a:gd name="connsiteY8" fmla="*/ 15315 h 39098"/>
                <a:gd name="connsiteX9" fmla="*/ 6020 w 27131"/>
                <a:gd name="connsiteY9" fmla="*/ 15315 h 39098"/>
                <a:gd name="connsiteX10" fmla="*/ 9736 w 27131"/>
                <a:gd name="connsiteY10" fmla="*/ 29606 h 39098"/>
                <a:gd name="connsiteX11" fmla="*/ 21103 w 27131"/>
                <a:gd name="connsiteY11" fmla="*/ 36111 h 39098"/>
                <a:gd name="connsiteX12" fmla="*/ 26202 w 27131"/>
                <a:gd name="connsiteY12" fmla="*/ 35076 h 39098"/>
                <a:gd name="connsiteX13" fmla="*/ 6020 w 27131"/>
                <a:gd name="connsiteY13" fmla="*/ 12677 h 39098"/>
                <a:gd name="connsiteX14" fmla="*/ 20678 w 27131"/>
                <a:gd name="connsiteY14" fmla="*/ 12677 h 39098"/>
                <a:gd name="connsiteX15" fmla="*/ 17919 w 27131"/>
                <a:gd name="connsiteY15" fmla="*/ 4210 h 39098"/>
                <a:gd name="connsiteX16" fmla="*/ 13783 w 27131"/>
                <a:gd name="connsiteY16" fmla="*/ 2755 h 39098"/>
                <a:gd name="connsiteX17" fmla="*/ 6918 w 27131"/>
                <a:gd name="connsiteY17" fmla="*/ 8544 h 39098"/>
                <a:gd name="connsiteX18" fmla="*/ 6020 w 27131"/>
                <a:gd name="connsiteY18" fmla="*/ 12677 h 3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131" h="39098">
                  <a:moveTo>
                    <a:pt x="26202" y="35076"/>
                  </a:moveTo>
                  <a:lnTo>
                    <a:pt x="26202" y="37678"/>
                  </a:lnTo>
                  <a:cubicBezTo>
                    <a:pt x="23437" y="38688"/>
                    <a:pt x="20507" y="39167"/>
                    <a:pt x="17564" y="39091"/>
                  </a:cubicBezTo>
                  <a:cubicBezTo>
                    <a:pt x="9914" y="39091"/>
                    <a:pt x="4744" y="36006"/>
                    <a:pt x="2056" y="29837"/>
                  </a:cubicBezTo>
                  <a:cubicBezTo>
                    <a:pt x="685" y="26743"/>
                    <a:pt x="0" y="22978"/>
                    <a:pt x="0" y="18543"/>
                  </a:cubicBezTo>
                  <a:cubicBezTo>
                    <a:pt x="0" y="6181"/>
                    <a:pt x="4910" y="0"/>
                    <a:pt x="14729" y="0"/>
                  </a:cubicBezTo>
                  <a:cubicBezTo>
                    <a:pt x="19685" y="0"/>
                    <a:pt x="23260" y="1994"/>
                    <a:pt x="25457" y="5984"/>
                  </a:cubicBezTo>
                  <a:cubicBezTo>
                    <a:pt x="26633" y="8325"/>
                    <a:pt x="27206" y="10923"/>
                    <a:pt x="27123" y="13541"/>
                  </a:cubicBezTo>
                  <a:lnTo>
                    <a:pt x="27123" y="15315"/>
                  </a:lnTo>
                  <a:lnTo>
                    <a:pt x="6020" y="15315"/>
                  </a:lnTo>
                  <a:cubicBezTo>
                    <a:pt x="6020" y="20956"/>
                    <a:pt x="7261" y="25720"/>
                    <a:pt x="9736" y="29606"/>
                  </a:cubicBezTo>
                  <a:cubicBezTo>
                    <a:pt x="12495" y="33942"/>
                    <a:pt x="16282" y="36111"/>
                    <a:pt x="21103" y="36111"/>
                  </a:cubicBezTo>
                  <a:cubicBezTo>
                    <a:pt x="22864" y="36205"/>
                    <a:pt x="24618" y="35849"/>
                    <a:pt x="26202" y="35076"/>
                  </a:cubicBezTo>
                  <a:close/>
                  <a:moveTo>
                    <a:pt x="6020" y="12677"/>
                  </a:moveTo>
                  <a:lnTo>
                    <a:pt x="20678" y="12677"/>
                  </a:lnTo>
                  <a:cubicBezTo>
                    <a:pt x="20678" y="8791"/>
                    <a:pt x="19756" y="5968"/>
                    <a:pt x="17919" y="4210"/>
                  </a:cubicBezTo>
                  <a:cubicBezTo>
                    <a:pt x="16779" y="3206"/>
                    <a:pt x="15296" y="2684"/>
                    <a:pt x="13783" y="2755"/>
                  </a:cubicBezTo>
                  <a:cubicBezTo>
                    <a:pt x="10599" y="2755"/>
                    <a:pt x="8312" y="4685"/>
                    <a:pt x="6918" y="8544"/>
                  </a:cubicBezTo>
                  <a:cubicBezTo>
                    <a:pt x="6381" y="9859"/>
                    <a:pt x="6079" y="11258"/>
                    <a:pt x="6020" y="12677"/>
                  </a:cubicBezTo>
                  <a:close/>
                </a:path>
              </a:pathLst>
            </a:custGeom>
            <a:solidFill>
              <a:srgbClr val="005680"/>
            </a:solidFill>
            <a:ln w="5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551" name="Group 550">
            <a:extLst>
              <a:ext uri="{FF2B5EF4-FFF2-40B4-BE49-F238E27FC236}">
                <a16:creationId xmlns:a16="http://schemas.microsoft.com/office/drawing/2014/main" id="{86DF53D2-98C5-9C0A-8135-33DB833B0374}"/>
              </a:ext>
            </a:extLst>
          </p:cNvPr>
          <p:cNvGrpSpPr/>
          <p:nvPr userDrawn="1"/>
        </p:nvGrpSpPr>
        <p:grpSpPr>
          <a:xfrm>
            <a:off x="4914765" y="4429449"/>
            <a:ext cx="741817" cy="262128"/>
            <a:chOff x="8477241" y="4639428"/>
            <a:chExt cx="893774" cy="315823"/>
          </a:xfrm>
        </p:grpSpPr>
        <p:sp>
          <p:nvSpPr>
            <p:cNvPr id="806" name="Freeform 805">
              <a:extLst>
                <a:ext uri="{FF2B5EF4-FFF2-40B4-BE49-F238E27FC236}">
                  <a16:creationId xmlns:a16="http://schemas.microsoft.com/office/drawing/2014/main" id="{439AFD38-C592-E4F2-8AFF-DC290823436F}"/>
                </a:ext>
              </a:extLst>
            </p:cNvPr>
            <p:cNvSpPr/>
            <p:nvPr/>
          </p:nvSpPr>
          <p:spPr>
            <a:xfrm>
              <a:off x="8857749" y="4644718"/>
              <a:ext cx="62489" cy="65074"/>
            </a:xfrm>
            <a:custGeom>
              <a:avLst/>
              <a:gdLst>
                <a:gd name="connsiteX0" fmla="*/ 55755 w 62489"/>
                <a:gd name="connsiteY0" fmla="*/ 5328 h 65074"/>
                <a:gd name="connsiteX1" fmla="*/ 55755 w 62489"/>
                <a:gd name="connsiteY1" fmla="*/ 39852 h 65074"/>
                <a:gd name="connsiteX2" fmla="*/ 30532 w 62489"/>
                <a:gd name="connsiteY2" fmla="*/ 65075 h 65074"/>
                <a:gd name="connsiteX3" fmla="*/ 6753 w 62489"/>
                <a:gd name="connsiteY3" fmla="*/ 42910 h 65074"/>
                <a:gd name="connsiteX4" fmla="*/ 6753 w 62489"/>
                <a:gd name="connsiteY4" fmla="*/ 5328 h 65074"/>
                <a:gd name="connsiteX5" fmla="*/ 0 w 62489"/>
                <a:gd name="connsiteY5" fmla="*/ 4067 h 65074"/>
                <a:gd name="connsiteX6" fmla="*/ 0 w 62489"/>
                <a:gd name="connsiteY6" fmla="*/ 0 h 65074"/>
                <a:gd name="connsiteX7" fmla="*/ 21875 w 62489"/>
                <a:gd name="connsiteY7" fmla="*/ 0 h 65074"/>
                <a:gd name="connsiteX8" fmla="*/ 21875 w 62489"/>
                <a:gd name="connsiteY8" fmla="*/ 4092 h 65074"/>
                <a:gd name="connsiteX9" fmla="*/ 14074 w 62489"/>
                <a:gd name="connsiteY9" fmla="*/ 5354 h 65074"/>
                <a:gd name="connsiteX10" fmla="*/ 14074 w 62489"/>
                <a:gd name="connsiteY10" fmla="*/ 42236 h 65074"/>
                <a:gd name="connsiteX11" fmla="*/ 31005 w 62489"/>
                <a:gd name="connsiteY11" fmla="*/ 59066 h 65074"/>
                <a:gd name="connsiteX12" fmla="*/ 48604 w 62489"/>
                <a:gd name="connsiteY12" fmla="*/ 40426 h 65074"/>
                <a:gd name="connsiteX13" fmla="*/ 48604 w 62489"/>
                <a:gd name="connsiteY13" fmla="*/ 5328 h 65074"/>
                <a:gd name="connsiteX14" fmla="*/ 40710 w 62489"/>
                <a:gd name="connsiteY14" fmla="*/ 4067 h 65074"/>
                <a:gd name="connsiteX15" fmla="*/ 40710 w 62489"/>
                <a:gd name="connsiteY15" fmla="*/ 0 h 65074"/>
                <a:gd name="connsiteX16" fmla="*/ 62490 w 62489"/>
                <a:gd name="connsiteY16" fmla="*/ 0 h 65074"/>
                <a:gd name="connsiteX17" fmla="*/ 62490 w 62489"/>
                <a:gd name="connsiteY17" fmla="*/ 4092 h 65074"/>
                <a:gd name="connsiteX18" fmla="*/ 55755 w 62489"/>
                <a:gd name="connsiteY18" fmla="*/ 5328 h 6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489" h="65074">
                  <a:moveTo>
                    <a:pt x="55755" y="5328"/>
                  </a:moveTo>
                  <a:lnTo>
                    <a:pt x="55755" y="39852"/>
                  </a:lnTo>
                  <a:cubicBezTo>
                    <a:pt x="55755" y="56405"/>
                    <a:pt x="47192" y="65075"/>
                    <a:pt x="30532" y="65075"/>
                  </a:cubicBezTo>
                  <a:cubicBezTo>
                    <a:pt x="10556" y="65075"/>
                    <a:pt x="6753" y="53945"/>
                    <a:pt x="6753" y="42910"/>
                  </a:cubicBezTo>
                  <a:lnTo>
                    <a:pt x="6753" y="5328"/>
                  </a:lnTo>
                  <a:cubicBezTo>
                    <a:pt x="4469" y="5109"/>
                    <a:pt x="2210" y="4687"/>
                    <a:pt x="0" y="4067"/>
                  </a:cubicBezTo>
                  <a:lnTo>
                    <a:pt x="0" y="0"/>
                  </a:lnTo>
                  <a:lnTo>
                    <a:pt x="21875" y="0"/>
                  </a:lnTo>
                  <a:lnTo>
                    <a:pt x="21875" y="4092"/>
                  </a:lnTo>
                  <a:cubicBezTo>
                    <a:pt x="19321" y="4765"/>
                    <a:pt x="16709" y="5187"/>
                    <a:pt x="14074" y="5354"/>
                  </a:cubicBezTo>
                  <a:lnTo>
                    <a:pt x="14074" y="42236"/>
                  </a:lnTo>
                  <a:cubicBezTo>
                    <a:pt x="14074" y="51461"/>
                    <a:pt x="17227" y="59066"/>
                    <a:pt x="31005" y="59066"/>
                  </a:cubicBezTo>
                  <a:cubicBezTo>
                    <a:pt x="42898" y="59066"/>
                    <a:pt x="48604" y="54122"/>
                    <a:pt x="48604" y="40426"/>
                  </a:cubicBezTo>
                  <a:lnTo>
                    <a:pt x="48604" y="5328"/>
                  </a:lnTo>
                  <a:cubicBezTo>
                    <a:pt x="45938" y="5162"/>
                    <a:pt x="43295" y="4739"/>
                    <a:pt x="40710" y="4067"/>
                  </a:cubicBezTo>
                  <a:lnTo>
                    <a:pt x="40710" y="0"/>
                  </a:lnTo>
                  <a:lnTo>
                    <a:pt x="62490" y="0"/>
                  </a:lnTo>
                  <a:lnTo>
                    <a:pt x="62490" y="4092"/>
                  </a:lnTo>
                  <a:cubicBezTo>
                    <a:pt x="60288" y="4712"/>
                    <a:pt x="58033" y="5125"/>
                    <a:pt x="55755" y="5328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7" name="Freeform 806">
              <a:extLst>
                <a:ext uri="{FF2B5EF4-FFF2-40B4-BE49-F238E27FC236}">
                  <a16:creationId xmlns:a16="http://schemas.microsoft.com/office/drawing/2014/main" id="{B27B9EDC-C5EA-4658-333A-8FA6D4BA4A7D}"/>
                </a:ext>
              </a:extLst>
            </p:cNvPr>
            <p:cNvSpPr/>
            <p:nvPr/>
          </p:nvSpPr>
          <p:spPr>
            <a:xfrm>
              <a:off x="8926040" y="4660709"/>
              <a:ext cx="53951" cy="48251"/>
            </a:xfrm>
            <a:custGeom>
              <a:avLst/>
              <a:gdLst>
                <a:gd name="connsiteX0" fmla="*/ 38723 w 53951"/>
                <a:gd name="connsiteY0" fmla="*/ 17587 h 48251"/>
                <a:gd name="connsiteX1" fmla="*/ 29895 w 53951"/>
                <a:gd name="connsiteY1" fmla="*/ 5883 h 48251"/>
                <a:gd name="connsiteX2" fmla="*/ 15436 w 53951"/>
                <a:gd name="connsiteY2" fmla="*/ 25481 h 48251"/>
                <a:gd name="connsiteX3" fmla="*/ 15436 w 53951"/>
                <a:gd name="connsiteY3" fmla="*/ 42885 h 48251"/>
                <a:gd name="connsiteX4" fmla="*/ 23331 w 53951"/>
                <a:gd name="connsiteY4" fmla="*/ 44146 h 48251"/>
                <a:gd name="connsiteX5" fmla="*/ 23331 w 53951"/>
                <a:gd name="connsiteY5" fmla="*/ 48239 h 48251"/>
                <a:gd name="connsiteX6" fmla="*/ 0 w 53951"/>
                <a:gd name="connsiteY6" fmla="*/ 48239 h 48251"/>
                <a:gd name="connsiteX7" fmla="*/ 0 w 53951"/>
                <a:gd name="connsiteY7" fmla="*/ 44146 h 48251"/>
                <a:gd name="connsiteX8" fmla="*/ 8273 w 53951"/>
                <a:gd name="connsiteY8" fmla="*/ 42885 h 48251"/>
                <a:gd name="connsiteX9" fmla="*/ 8273 w 53951"/>
                <a:gd name="connsiteY9" fmla="*/ 6646 h 48251"/>
                <a:gd name="connsiteX10" fmla="*/ 0 w 53951"/>
                <a:gd name="connsiteY10" fmla="*/ 5694 h 48251"/>
                <a:gd name="connsiteX11" fmla="*/ 0 w 53951"/>
                <a:gd name="connsiteY11" fmla="*/ 1608 h 48251"/>
                <a:gd name="connsiteX12" fmla="*/ 15304 w 53951"/>
                <a:gd name="connsiteY12" fmla="*/ 940 h 48251"/>
                <a:gd name="connsiteX13" fmla="*/ 14541 w 53951"/>
                <a:gd name="connsiteY13" fmla="*/ 11401 h 48251"/>
                <a:gd name="connsiteX14" fmla="*/ 14673 w 53951"/>
                <a:gd name="connsiteY14" fmla="*/ 11508 h 48251"/>
                <a:gd name="connsiteX15" fmla="*/ 31699 w 53951"/>
                <a:gd name="connsiteY15" fmla="*/ 0 h 48251"/>
                <a:gd name="connsiteX16" fmla="*/ 45868 w 53951"/>
                <a:gd name="connsiteY16" fmla="*/ 15222 h 48251"/>
                <a:gd name="connsiteX17" fmla="*/ 45868 w 53951"/>
                <a:gd name="connsiteY17" fmla="*/ 42898 h 48251"/>
                <a:gd name="connsiteX18" fmla="*/ 53952 w 53951"/>
                <a:gd name="connsiteY18" fmla="*/ 44159 h 48251"/>
                <a:gd name="connsiteX19" fmla="*/ 53952 w 53951"/>
                <a:gd name="connsiteY19" fmla="*/ 48251 h 48251"/>
                <a:gd name="connsiteX20" fmla="*/ 38723 w 53951"/>
                <a:gd name="connsiteY20" fmla="*/ 48251 h 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951" h="48251">
                  <a:moveTo>
                    <a:pt x="38723" y="17587"/>
                  </a:moveTo>
                  <a:cubicBezTo>
                    <a:pt x="38723" y="10165"/>
                    <a:pt x="36724" y="5883"/>
                    <a:pt x="29895" y="5883"/>
                  </a:cubicBezTo>
                  <a:cubicBezTo>
                    <a:pt x="21427" y="5883"/>
                    <a:pt x="15436" y="14257"/>
                    <a:pt x="15436" y="25481"/>
                  </a:cubicBezTo>
                  <a:lnTo>
                    <a:pt x="15436" y="42885"/>
                  </a:lnTo>
                  <a:cubicBezTo>
                    <a:pt x="18102" y="43052"/>
                    <a:pt x="20746" y="43474"/>
                    <a:pt x="23331" y="44146"/>
                  </a:cubicBezTo>
                  <a:lnTo>
                    <a:pt x="23331" y="48239"/>
                  </a:lnTo>
                  <a:lnTo>
                    <a:pt x="0" y="48239"/>
                  </a:lnTo>
                  <a:lnTo>
                    <a:pt x="0" y="44146"/>
                  </a:lnTo>
                  <a:cubicBezTo>
                    <a:pt x="2721" y="43514"/>
                    <a:pt x="5487" y="43093"/>
                    <a:pt x="8273" y="42885"/>
                  </a:cubicBezTo>
                  <a:lnTo>
                    <a:pt x="8273" y="6646"/>
                  </a:lnTo>
                  <a:cubicBezTo>
                    <a:pt x="5990" y="6268"/>
                    <a:pt x="2762" y="5883"/>
                    <a:pt x="0" y="5694"/>
                  </a:cubicBezTo>
                  <a:lnTo>
                    <a:pt x="0" y="1608"/>
                  </a:lnTo>
                  <a:cubicBezTo>
                    <a:pt x="5077" y="993"/>
                    <a:pt x="10193" y="769"/>
                    <a:pt x="15304" y="940"/>
                  </a:cubicBezTo>
                  <a:cubicBezTo>
                    <a:pt x="15292" y="4440"/>
                    <a:pt x="15037" y="7936"/>
                    <a:pt x="14541" y="11401"/>
                  </a:cubicBezTo>
                  <a:lnTo>
                    <a:pt x="14673" y="11508"/>
                  </a:lnTo>
                  <a:cubicBezTo>
                    <a:pt x="17435" y="4660"/>
                    <a:pt x="23426" y="0"/>
                    <a:pt x="31699" y="0"/>
                  </a:cubicBezTo>
                  <a:cubicBezTo>
                    <a:pt x="42538" y="0"/>
                    <a:pt x="45868" y="6848"/>
                    <a:pt x="45868" y="15222"/>
                  </a:cubicBezTo>
                  <a:lnTo>
                    <a:pt x="45868" y="42898"/>
                  </a:lnTo>
                  <a:cubicBezTo>
                    <a:pt x="48593" y="43097"/>
                    <a:pt x="51296" y="43519"/>
                    <a:pt x="53952" y="44159"/>
                  </a:cubicBezTo>
                  <a:lnTo>
                    <a:pt x="53952" y="48251"/>
                  </a:lnTo>
                  <a:lnTo>
                    <a:pt x="38723" y="48251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8" name="Freeform 807">
              <a:extLst>
                <a:ext uri="{FF2B5EF4-FFF2-40B4-BE49-F238E27FC236}">
                  <a16:creationId xmlns:a16="http://schemas.microsoft.com/office/drawing/2014/main" id="{E3C098C6-9690-0238-D7E8-4F1EECBE5AA1}"/>
                </a:ext>
              </a:extLst>
            </p:cNvPr>
            <p:cNvSpPr/>
            <p:nvPr/>
          </p:nvSpPr>
          <p:spPr>
            <a:xfrm>
              <a:off x="8984854" y="4643356"/>
              <a:ext cx="23495" cy="65591"/>
            </a:xfrm>
            <a:custGeom>
              <a:avLst/>
              <a:gdLst>
                <a:gd name="connsiteX0" fmla="*/ 0 w 23495"/>
                <a:gd name="connsiteY0" fmla="*/ 65567 h 65591"/>
                <a:gd name="connsiteX1" fmla="*/ 0 w 23495"/>
                <a:gd name="connsiteY1" fmla="*/ 61474 h 65591"/>
                <a:gd name="connsiteX2" fmla="*/ 8273 w 23495"/>
                <a:gd name="connsiteY2" fmla="*/ 60213 h 65591"/>
                <a:gd name="connsiteX3" fmla="*/ 8273 w 23495"/>
                <a:gd name="connsiteY3" fmla="*/ 24000 h 65591"/>
                <a:gd name="connsiteX4" fmla="*/ 0 w 23495"/>
                <a:gd name="connsiteY4" fmla="*/ 23047 h 65591"/>
                <a:gd name="connsiteX5" fmla="*/ 0 w 23495"/>
                <a:gd name="connsiteY5" fmla="*/ 18961 h 65591"/>
                <a:gd name="connsiteX6" fmla="*/ 15411 w 23495"/>
                <a:gd name="connsiteY6" fmla="*/ 18293 h 65591"/>
                <a:gd name="connsiteX7" fmla="*/ 15411 w 23495"/>
                <a:gd name="connsiteY7" fmla="*/ 60238 h 65591"/>
                <a:gd name="connsiteX8" fmla="*/ 23495 w 23495"/>
                <a:gd name="connsiteY8" fmla="*/ 61500 h 65591"/>
                <a:gd name="connsiteX9" fmla="*/ 23495 w 23495"/>
                <a:gd name="connsiteY9" fmla="*/ 65592 h 65591"/>
                <a:gd name="connsiteX10" fmla="*/ 11893 w 23495"/>
                <a:gd name="connsiteY10" fmla="*/ 9730 h 65591"/>
                <a:gd name="connsiteX11" fmla="*/ 6938 w 23495"/>
                <a:gd name="connsiteY11" fmla="*/ 5027 h 65591"/>
                <a:gd name="connsiteX12" fmla="*/ 6936 w 23495"/>
                <a:gd name="connsiteY12" fmla="*/ 4900 h 65591"/>
                <a:gd name="connsiteX13" fmla="*/ 11836 w 23495"/>
                <a:gd name="connsiteY13" fmla="*/ 0 h 65591"/>
                <a:gd name="connsiteX14" fmla="*/ 16735 w 23495"/>
                <a:gd name="connsiteY14" fmla="*/ 4900 h 65591"/>
                <a:gd name="connsiteX15" fmla="*/ 11956 w 23495"/>
                <a:gd name="connsiteY15" fmla="*/ 9730 h 65591"/>
                <a:gd name="connsiteX16" fmla="*/ 11861 w 23495"/>
                <a:gd name="connsiteY16" fmla="*/ 9730 h 6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495" h="65591">
                  <a:moveTo>
                    <a:pt x="0" y="65567"/>
                  </a:moveTo>
                  <a:lnTo>
                    <a:pt x="0" y="61474"/>
                  </a:lnTo>
                  <a:cubicBezTo>
                    <a:pt x="2721" y="60842"/>
                    <a:pt x="5487" y="60420"/>
                    <a:pt x="8273" y="60213"/>
                  </a:cubicBezTo>
                  <a:lnTo>
                    <a:pt x="8273" y="24000"/>
                  </a:lnTo>
                  <a:cubicBezTo>
                    <a:pt x="5990" y="23621"/>
                    <a:pt x="2756" y="23237"/>
                    <a:pt x="0" y="23047"/>
                  </a:cubicBezTo>
                  <a:lnTo>
                    <a:pt x="0" y="18961"/>
                  </a:lnTo>
                  <a:cubicBezTo>
                    <a:pt x="5112" y="18343"/>
                    <a:pt x="10264" y="18120"/>
                    <a:pt x="15411" y="18293"/>
                  </a:cubicBezTo>
                  <a:lnTo>
                    <a:pt x="15411" y="60238"/>
                  </a:lnTo>
                  <a:cubicBezTo>
                    <a:pt x="18135" y="60445"/>
                    <a:pt x="20838" y="60866"/>
                    <a:pt x="23495" y="61500"/>
                  </a:cubicBezTo>
                  <a:lnTo>
                    <a:pt x="23495" y="65592"/>
                  </a:lnTo>
                  <a:close/>
                  <a:moveTo>
                    <a:pt x="11893" y="9730"/>
                  </a:moveTo>
                  <a:cubicBezTo>
                    <a:pt x="9226" y="9799"/>
                    <a:pt x="7008" y="7694"/>
                    <a:pt x="6938" y="5027"/>
                  </a:cubicBezTo>
                  <a:cubicBezTo>
                    <a:pt x="6937" y="4985"/>
                    <a:pt x="6936" y="4942"/>
                    <a:pt x="6936" y="4900"/>
                  </a:cubicBezTo>
                  <a:cubicBezTo>
                    <a:pt x="6936" y="2194"/>
                    <a:pt x="9130" y="0"/>
                    <a:pt x="11836" y="0"/>
                  </a:cubicBezTo>
                  <a:cubicBezTo>
                    <a:pt x="14542" y="0"/>
                    <a:pt x="16735" y="2194"/>
                    <a:pt x="16735" y="4900"/>
                  </a:cubicBezTo>
                  <a:cubicBezTo>
                    <a:pt x="16750" y="7553"/>
                    <a:pt x="14610" y="9716"/>
                    <a:pt x="11956" y="9730"/>
                  </a:cubicBezTo>
                  <a:cubicBezTo>
                    <a:pt x="11925" y="9730"/>
                    <a:pt x="11893" y="9730"/>
                    <a:pt x="11861" y="9730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31135E13-726B-29F2-56C3-8D6442B27A47}"/>
                </a:ext>
              </a:extLst>
            </p:cNvPr>
            <p:cNvSpPr/>
            <p:nvPr/>
          </p:nvSpPr>
          <p:spPr>
            <a:xfrm>
              <a:off x="9006980" y="4661649"/>
              <a:ext cx="51839" cy="47273"/>
            </a:xfrm>
            <a:custGeom>
              <a:avLst/>
              <a:gdLst>
                <a:gd name="connsiteX0" fmla="*/ 45464 w 51839"/>
                <a:gd name="connsiteY0" fmla="*/ 5328 h 47273"/>
                <a:gd name="connsiteX1" fmla="*/ 29870 w 51839"/>
                <a:gd name="connsiteY1" fmla="*/ 47274 h 47273"/>
                <a:gd name="connsiteX2" fmla="*/ 21591 w 51839"/>
                <a:gd name="connsiteY2" fmla="*/ 47274 h 47273"/>
                <a:gd name="connsiteX3" fmla="*/ 6375 w 51839"/>
                <a:gd name="connsiteY3" fmla="*/ 5328 h 47273"/>
                <a:gd name="connsiteX4" fmla="*/ 0 w 51839"/>
                <a:gd name="connsiteY4" fmla="*/ 4067 h 47273"/>
                <a:gd name="connsiteX5" fmla="*/ 0 w 51839"/>
                <a:gd name="connsiteY5" fmla="*/ 0 h 47273"/>
                <a:gd name="connsiteX6" fmla="*/ 21591 w 51839"/>
                <a:gd name="connsiteY6" fmla="*/ 0 h 47273"/>
                <a:gd name="connsiteX7" fmla="*/ 21591 w 51839"/>
                <a:gd name="connsiteY7" fmla="*/ 4092 h 47273"/>
                <a:gd name="connsiteX8" fmla="*/ 14270 w 51839"/>
                <a:gd name="connsiteY8" fmla="*/ 5354 h 47273"/>
                <a:gd name="connsiteX9" fmla="*/ 23211 w 51839"/>
                <a:gd name="connsiteY9" fmla="*/ 31579 h 47273"/>
                <a:gd name="connsiteX10" fmla="*/ 25872 w 51839"/>
                <a:gd name="connsiteY10" fmla="*/ 40142 h 47273"/>
                <a:gd name="connsiteX11" fmla="*/ 26061 w 51839"/>
                <a:gd name="connsiteY11" fmla="*/ 40142 h 47273"/>
                <a:gd name="connsiteX12" fmla="*/ 28634 w 51839"/>
                <a:gd name="connsiteY12" fmla="*/ 31768 h 47273"/>
                <a:gd name="connsiteX13" fmla="*/ 37954 w 51839"/>
                <a:gd name="connsiteY13" fmla="*/ 5328 h 47273"/>
                <a:gd name="connsiteX14" fmla="*/ 30633 w 51839"/>
                <a:gd name="connsiteY14" fmla="*/ 4067 h 47273"/>
                <a:gd name="connsiteX15" fmla="*/ 30633 w 51839"/>
                <a:gd name="connsiteY15" fmla="*/ 0 h 47273"/>
                <a:gd name="connsiteX16" fmla="*/ 51839 w 51839"/>
                <a:gd name="connsiteY16" fmla="*/ 0 h 47273"/>
                <a:gd name="connsiteX17" fmla="*/ 51839 w 51839"/>
                <a:gd name="connsiteY17" fmla="*/ 4092 h 47273"/>
                <a:gd name="connsiteX18" fmla="*/ 45464 w 51839"/>
                <a:gd name="connsiteY18" fmla="*/ 5328 h 4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839" h="47273">
                  <a:moveTo>
                    <a:pt x="45464" y="5328"/>
                  </a:moveTo>
                  <a:lnTo>
                    <a:pt x="29870" y="47274"/>
                  </a:lnTo>
                  <a:lnTo>
                    <a:pt x="21591" y="47274"/>
                  </a:lnTo>
                  <a:lnTo>
                    <a:pt x="6375" y="5328"/>
                  </a:lnTo>
                  <a:cubicBezTo>
                    <a:pt x="4221" y="5069"/>
                    <a:pt x="2090" y="4647"/>
                    <a:pt x="0" y="4067"/>
                  </a:cubicBezTo>
                  <a:lnTo>
                    <a:pt x="0" y="0"/>
                  </a:lnTo>
                  <a:lnTo>
                    <a:pt x="21591" y="0"/>
                  </a:lnTo>
                  <a:lnTo>
                    <a:pt x="21591" y="4092"/>
                  </a:lnTo>
                  <a:cubicBezTo>
                    <a:pt x="19189" y="4712"/>
                    <a:pt x="16740" y="5133"/>
                    <a:pt x="14270" y="5354"/>
                  </a:cubicBezTo>
                  <a:lnTo>
                    <a:pt x="23211" y="31579"/>
                  </a:lnTo>
                  <a:cubicBezTo>
                    <a:pt x="24258" y="34530"/>
                    <a:pt x="25103" y="37286"/>
                    <a:pt x="25872" y="40142"/>
                  </a:cubicBezTo>
                  <a:lnTo>
                    <a:pt x="26061" y="40142"/>
                  </a:lnTo>
                  <a:cubicBezTo>
                    <a:pt x="26825" y="37380"/>
                    <a:pt x="27682" y="34435"/>
                    <a:pt x="28634" y="31768"/>
                  </a:cubicBezTo>
                  <a:lnTo>
                    <a:pt x="37954" y="5328"/>
                  </a:lnTo>
                  <a:cubicBezTo>
                    <a:pt x="35482" y="5124"/>
                    <a:pt x="33032" y="4702"/>
                    <a:pt x="30633" y="4067"/>
                  </a:cubicBezTo>
                  <a:lnTo>
                    <a:pt x="30633" y="0"/>
                  </a:lnTo>
                  <a:lnTo>
                    <a:pt x="51839" y="0"/>
                  </a:lnTo>
                  <a:lnTo>
                    <a:pt x="51839" y="4092"/>
                  </a:lnTo>
                  <a:cubicBezTo>
                    <a:pt x="49748" y="4664"/>
                    <a:pt x="47617" y="5077"/>
                    <a:pt x="45464" y="5328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0" name="Freeform 809">
              <a:extLst>
                <a:ext uri="{FF2B5EF4-FFF2-40B4-BE49-F238E27FC236}">
                  <a16:creationId xmlns:a16="http://schemas.microsoft.com/office/drawing/2014/main" id="{1A0D0F88-D7A9-2167-38FD-22BC7D3486F8}"/>
                </a:ext>
              </a:extLst>
            </p:cNvPr>
            <p:cNvSpPr/>
            <p:nvPr/>
          </p:nvSpPr>
          <p:spPr>
            <a:xfrm>
              <a:off x="9061569" y="4660791"/>
              <a:ext cx="39192" cy="48992"/>
            </a:xfrm>
            <a:custGeom>
              <a:avLst/>
              <a:gdLst>
                <a:gd name="connsiteX0" fmla="*/ 39001 w 39192"/>
                <a:gd name="connsiteY0" fmla="*/ 23022 h 48992"/>
                <a:gd name="connsiteX1" fmla="*/ 7422 w 39192"/>
                <a:gd name="connsiteY1" fmla="*/ 23022 h 48992"/>
                <a:gd name="connsiteX2" fmla="*/ 23117 w 39192"/>
                <a:gd name="connsiteY2" fmla="*/ 43093 h 48992"/>
                <a:gd name="connsiteX3" fmla="*/ 36813 w 39192"/>
                <a:gd name="connsiteY3" fmla="*/ 40048 h 48992"/>
                <a:gd name="connsiteX4" fmla="*/ 37475 w 39192"/>
                <a:gd name="connsiteY4" fmla="*/ 46133 h 48992"/>
                <a:gd name="connsiteX5" fmla="*/ 21881 w 39192"/>
                <a:gd name="connsiteY5" fmla="*/ 48989 h 48992"/>
                <a:gd name="connsiteX6" fmla="*/ 0 w 39192"/>
                <a:gd name="connsiteY6" fmla="*/ 24731 h 48992"/>
                <a:gd name="connsiteX7" fmla="*/ 20740 w 39192"/>
                <a:gd name="connsiteY7" fmla="*/ 0 h 48992"/>
                <a:gd name="connsiteX8" fmla="*/ 39190 w 39192"/>
                <a:gd name="connsiteY8" fmla="*/ 19504 h 48992"/>
                <a:gd name="connsiteX9" fmla="*/ 39001 w 39192"/>
                <a:gd name="connsiteY9" fmla="*/ 23022 h 48992"/>
                <a:gd name="connsiteX10" fmla="*/ 20355 w 39192"/>
                <a:gd name="connsiteY10" fmla="*/ 5423 h 48992"/>
                <a:gd name="connsiteX11" fmla="*/ 7800 w 39192"/>
                <a:gd name="connsiteY11" fmla="*/ 17694 h 48992"/>
                <a:gd name="connsiteX12" fmla="*/ 31762 w 39192"/>
                <a:gd name="connsiteY12" fmla="*/ 17694 h 48992"/>
                <a:gd name="connsiteX13" fmla="*/ 20355 w 39192"/>
                <a:gd name="connsiteY13" fmla="*/ 5423 h 4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192" h="48992">
                  <a:moveTo>
                    <a:pt x="39001" y="23022"/>
                  </a:moveTo>
                  <a:lnTo>
                    <a:pt x="7422" y="23022"/>
                  </a:lnTo>
                  <a:cubicBezTo>
                    <a:pt x="6943" y="37191"/>
                    <a:pt x="12555" y="43093"/>
                    <a:pt x="23117" y="43093"/>
                  </a:cubicBezTo>
                  <a:cubicBezTo>
                    <a:pt x="28060" y="43093"/>
                    <a:pt x="33294" y="41832"/>
                    <a:pt x="36813" y="40048"/>
                  </a:cubicBezTo>
                  <a:lnTo>
                    <a:pt x="37475" y="46133"/>
                  </a:lnTo>
                  <a:cubicBezTo>
                    <a:pt x="32512" y="48089"/>
                    <a:pt x="27215" y="49059"/>
                    <a:pt x="21881" y="48989"/>
                  </a:cubicBezTo>
                  <a:cubicBezTo>
                    <a:pt x="7611" y="48989"/>
                    <a:pt x="0" y="41283"/>
                    <a:pt x="0" y="24731"/>
                  </a:cubicBezTo>
                  <a:cubicBezTo>
                    <a:pt x="0" y="10562"/>
                    <a:pt x="7611" y="0"/>
                    <a:pt x="20740" y="0"/>
                  </a:cubicBezTo>
                  <a:cubicBezTo>
                    <a:pt x="33767" y="0"/>
                    <a:pt x="39190" y="9036"/>
                    <a:pt x="39190" y="19504"/>
                  </a:cubicBezTo>
                  <a:cubicBezTo>
                    <a:pt x="39207" y="20679"/>
                    <a:pt x="39144" y="21855"/>
                    <a:pt x="39001" y="23022"/>
                  </a:cubicBezTo>
                  <a:close/>
                  <a:moveTo>
                    <a:pt x="20355" y="5423"/>
                  </a:moveTo>
                  <a:cubicBezTo>
                    <a:pt x="13696" y="5423"/>
                    <a:pt x="8942" y="10272"/>
                    <a:pt x="7800" y="17694"/>
                  </a:cubicBezTo>
                  <a:lnTo>
                    <a:pt x="31762" y="17694"/>
                  </a:lnTo>
                  <a:cubicBezTo>
                    <a:pt x="31957" y="10373"/>
                    <a:pt x="27588" y="5423"/>
                    <a:pt x="20355" y="5423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1" name="Freeform 810">
              <a:extLst>
                <a:ext uri="{FF2B5EF4-FFF2-40B4-BE49-F238E27FC236}">
                  <a16:creationId xmlns:a16="http://schemas.microsoft.com/office/drawing/2014/main" id="{45788EC9-057D-664B-A17F-1E8C5F0999A7}"/>
                </a:ext>
              </a:extLst>
            </p:cNvPr>
            <p:cNvSpPr/>
            <p:nvPr/>
          </p:nvSpPr>
          <p:spPr>
            <a:xfrm>
              <a:off x="9108326" y="4660669"/>
              <a:ext cx="32058" cy="48253"/>
            </a:xfrm>
            <a:custGeom>
              <a:avLst/>
              <a:gdLst>
                <a:gd name="connsiteX0" fmla="*/ 31806 w 32058"/>
                <a:gd name="connsiteY0" fmla="*/ 7134 h 48253"/>
                <a:gd name="connsiteX1" fmla="*/ 15411 w 32058"/>
                <a:gd name="connsiteY1" fmla="*/ 29299 h 48253"/>
                <a:gd name="connsiteX2" fmla="*/ 15411 w 32058"/>
                <a:gd name="connsiteY2" fmla="*/ 42900 h 48253"/>
                <a:gd name="connsiteX3" fmla="*/ 23684 w 32058"/>
                <a:gd name="connsiteY3" fmla="*/ 44161 h 48253"/>
                <a:gd name="connsiteX4" fmla="*/ 23684 w 32058"/>
                <a:gd name="connsiteY4" fmla="*/ 48254 h 48253"/>
                <a:gd name="connsiteX5" fmla="*/ 0 w 32058"/>
                <a:gd name="connsiteY5" fmla="*/ 48254 h 48253"/>
                <a:gd name="connsiteX6" fmla="*/ 0 w 32058"/>
                <a:gd name="connsiteY6" fmla="*/ 44161 h 48253"/>
                <a:gd name="connsiteX7" fmla="*/ 8279 w 32058"/>
                <a:gd name="connsiteY7" fmla="*/ 42900 h 48253"/>
                <a:gd name="connsiteX8" fmla="*/ 8279 w 32058"/>
                <a:gd name="connsiteY8" fmla="*/ 6686 h 48253"/>
                <a:gd name="connsiteX9" fmla="*/ 0 w 32058"/>
                <a:gd name="connsiteY9" fmla="*/ 5734 h 48253"/>
                <a:gd name="connsiteX10" fmla="*/ 0 w 32058"/>
                <a:gd name="connsiteY10" fmla="*/ 1648 h 48253"/>
                <a:gd name="connsiteX11" fmla="*/ 15317 w 32058"/>
                <a:gd name="connsiteY11" fmla="*/ 980 h 48253"/>
                <a:gd name="connsiteX12" fmla="*/ 14175 w 32058"/>
                <a:gd name="connsiteY12" fmla="*/ 12872 h 48253"/>
                <a:gd name="connsiteX13" fmla="*/ 14364 w 32058"/>
                <a:gd name="connsiteY13" fmla="*/ 12967 h 48253"/>
                <a:gd name="connsiteX14" fmla="*/ 32058 w 32058"/>
                <a:gd name="connsiteY14" fmla="*/ 122 h 4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058" h="48253">
                  <a:moveTo>
                    <a:pt x="31806" y="7134"/>
                  </a:moveTo>
                  <a:cubicBezTo>
                    <a:pt x="20393" y="5425"/>
                    <a:pt x="15411" y="13440"/>
                    <a:pt x="15411" y="29299"/>
                  </a:cubicBezTo>
                  <a:lnTo>
                    <a:pt x="15411" y="42900"/>
                  </a:lnTo>
                  <a:cubicBezTo>
                    <a:pt x="18198" y="43106"/>
                    <a:pt x="20960" y="43528"/>
                    <a:pt x="23684" y="44161"/>
                  </a:cubicBezTo>
                  <a:lnTo>
                    <a:pt x="23684" y="48254"/>
                  </a:lnTo>
                  <a:lnTo>
                    <a:pt x="0" y="48254"/>
                  </a:lnTo>
                  <a:lnTo>
                    <a:pt x="0" y="44161"/>
                  </a:lnTo>
                  <a:cubicBezTo>
                    <a:pt x="2724" y="43529"/>
                    <a:pt x="5492" y="43107"/>
                    <a:pt x="8279" y="42900"/>
                  </a:cubicBezTo>
                  <a:lnTo>
                    <a:pt x="8279" y="6686"/>
                  </a:lnTo>
                  <a:cubicBezTo>
                    <a:pt x="5997" y="6308"/>
                    <a:pt x="2762" y="5923"/>
                    <a:pt x="0" y="5734"/>
                  </a:cubicBezTo>
                  <a:lnTo>
                    <a:pt x="0" y="1648"/>
                  </a:lnTo>
                  <a:cubicBezTo>
                    <a:pt x="5082" y="1032"/>
                    <a:pt x="10203" y="809"/>
                    <a:pt x="15317" y="980"/>
                  </a:cubicBezTo>
                  <a:cubicBezTo>
                    <a:pt x="15272" y="4969"/>
                    <a:pt x="14888" y="8947"/>
                    <a:pt x="14175" y="12872"/>
                  </a:cubicBezTo>
                  <a:lnTo>
                    <a:pt x="14364" y="12967"/>
                  </a:lnTo>
                  <a:cubicBezTo>
                    <a:pt x="16256" y="6031"/>
                    <a:pt x="21219" y="-1019"/>
                    <a:pt x="32058" y="122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2" name="Freeform 811">
              <a:extLst>
                <a:ext uri="{FF2B5EF4-FFF2-40B4-BE49-F238E27FC236}">
                  <a16:creationId xmlns:a16="http://schemas.microsoft.com/office/drawing/2014/main" id="{88EDBC6D-D4AF-7ED5-9F3D-84F06519E349}"/>
                </a:ext>
              </a:extLst>
            </p:cNvPr>
            <p:cNvSpPr/>
            <p:nvPr/>
          </p:nvSpPr>
          <p:spPr>
            <a:xfrm>
              <a:off x="9146999" y="4660772"/>
              <a:ext cx="31270" cy="49007"/>
            </a:xfrm>
            <a:custGeom>
              <a:avLst/>
              <a:gdLst>
                <a:gd name="connsiteX0" fmla="*/ 11483 w 31270"/>
                <a:gd name="connsiteY0" fmla="*/ 49008 h 49007"/>
                <a:gd name="connsiteX1" fmla="*/ 826 w 31270"/>
                <a:gd name="connsiteY1" fmla="*/ 47867 h 49007"/>
                <a:gd name="connsiteX2" fmla="*/ 826 w 31270"/>
                <a:gd name="connsiteY2" fmla="*/ 34625 h 49007"/>
                <a:gd name="connsiteX3" fmla="*/ 5108 w 31270"/>
                <a:gd name="connsiteY3" fmla="*/ 34625 h 49007"/>
                <a:gd name="connsiteX4" fmla="*/ 6369 w 31270"/>
                <a:gd name="connsiteY4" fmla="*/ 42614 h 49007"/>
                <a:gd name="connsiteX5" fmla="*/ 12366 w 31270"/>
                <a:gd name="connsiteY5" fmla="*/ 43188 h 49007"/>
                <a:gd name="connsiteX6" fmla="*/ 24063 w 31270"/>
                <a:gd name="connsiteY6" fmla="*/ 34990 h 49007"/>
                <a:gd name="connsiteX7" fmla="*/ 0 w 31270"/>
                <a:gd name="connsiteY7" fmla="*/ 13873 h 49007"/>
                <a:gd name="connsiteX8" fmla="*/ 18545 w 31270"/>
                <a:gd name="connsiteY8" fmla="*/ 0 h 49007"/>
                <a:gd name="connsiteX9" fmla="*/ 28792 w 31270"/>
                <a:gd name="connsiteY9" fmla="*/ 1356 h 49007"/>
                <a:gd name="connsiteX10" fmla="*/ 28792 w 31270"/>
                <a:gd name="connsiteY10" fmla="*/ 14005 h 49007"/>
                <a:gd name="connsiteX11" fmla="*/ 24611 w 31270"/>
                <a:gd name="connsiteY11" fmla="*/ 14005 h 49007"/>
                <a:gd name="connsiteX12" fmla="*/ 23350 w 31270"/>
                <a:gd name="connsiteY12" fmla="*/ 6016 h 49007"/>
                <a:gd name="connsiteX13" fmla="*/ 17675 w 31270"/>
                <a:gd name="connsiteY13" fmla="*/ 5442 h 49007"/>
                <a:gd name="connsiteX14" fmla="*/ 7207 w 31270"/>
                <a:gd name="connsiteY14" fmla="*/ 13053 h 49007"/>
                <a:gd name="connsiteX15" fmla="*/ 31270 w 31270"/>
                <a:gd name="connsiteY15" fmla="*/ 33981 h 49007"/>
                <a:gd name="connsiteX16" fmla="*/ 11483 w 31270"/>
                <a:gd name="connsiteY16" fmla="*/ 49008 h 4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270" h="49007">
                  <a:moveTo>
                    <a:pt x="11483" y="49008"/>
                  </a:moveTo>
                  <a:cubicBezTo>
                    <a:pt x="7901" y="48992"/>
                    <a:pt x="4332" y="48609"/>
                    <a:pt x="826" y="47867"/>
                  </a:cubicBezTo>
                  <a:lnTo>
                    <a:pt x="826" y="34625"/>
                  </a:lnTo>
                  <a:lnTo>
                    <a:pt x="5108" y="34625"/>
                  </a:lnTo>
                  <a:cubicBezTo>
                    <a:pt x="5669" y="37264"/>
                    <a:pt x="6091" y="39930"/>
                    <a:pt x="6369" y="42614"/>
                  </a:cubicBezTo>
                  <a:cubicBezTo>
                    <a:pt x="8342" y="43006"/>
                    <a:pt x="10354" y="43198"/>
                    <a:pt x="12366" y="43188"/>
                  </a:cubicBezTo>
                  <a:cubicBezTo>
                    <a:pt x="19302" y="43188"/>
                    <a:pt x="24063" y="40035"/>
                    <a:pt x="24063" y="34990"/>
                  </a:cubicBezTo>
                  <a:cubicBezTo>
                    <a:pt x="24063" y="23640"/>
                    <a:pt x="0" y="30614"/>
                    <a:pt x="0" y="13873"/>
                  </a:cubicBezTo>
                  <a:cubicBezTo>
                    <a:pt x="0" y="5877"/>
                    <a:pt x="6564" y="0"/>
                    <a:pt x="18545" y="0"/>
                  </a:cubicBezTo>
                  <a:cubicBezTo>
                    <a:pt x="22001" y="45"/>
                    <a:pt x="25444" y="500"/>
                    <a:pt x="28792" y="1356"/>
                  </a:cubicBezTo>
                  <a:lnTo>
                    <a:pt x="28792" y="14005"/>
                  </a:lnTo>
                  <a:lnTo>
                    <a:pt x="24611" y="14005"/>
                  </a:lnTo>
                  <a:cubicBezTo>
                    <a:pt x="24006" y="11375"/>
                    <a:pt x="23583" y="8705"/>
                    <a:pt x="23350" y="6016"/>
                  </a:cubicBezTo>
                  <a:cubicBezTo>
                    <a:pt x="21477" y="5669"/>
                    <a:pt x="19579" y="5477"/>
                    <a:pt x="17675" y="5442"/>
                  </a:cubicBezTo>
                  <a:cubicBezTo>
                    <a:pt x="10739" y="5442"/>
                    <a:pt x="7207" y="8393"/>
                    <a:pt x="7207" y="13053"/>
                  </a:cubicBezTo>
                  <a:cubicBezTo>
                    <a:pt x="7207" y="24561"/>
                    <a:pt x="31270" y="17996"/>
                    <a:pt x="31270" y="33981"/>
                  </a:cubicBezTo>
                  <a:cubicBezTo>
                    <a:pt x="31264" y="42255"/>
                    <a:pt x="23873" y="49008"/>
                    <a:pt x="11483" y="49008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3" name="Freeform 812">
              <a:extLst>
                <a:ext uri="{FF2B5EF4-FFF2-40B4-BE49-F238E27FC236}">
                  <a16:creationId xmlns:a16="http://schemas.microsoft.com/office/drawing/2014/main" id="{B49287B6-D5F6-893A-07A0-489FE3343376}"/>
                </a:ext>
              </a:extLst>
            </p:cNvPr>
            <p:cNvSpPr/>
            <p:nvPr/>
          </p:nvSpPr>
          <p:spPr>
            <a:xfrm>
              <a:off x="9186347" y="4643337"/>
              <a:ext cx="23507" cy="65610"/>
            </a:xfrm>
            <a:custGeom>
              <a:avLst/>
              <a:gdLst>
                <a:gd name="connsiteX0" fmla="*/ 0 w 23507"/>
                <a:gd name="connsiteY0" fmla="*/ 65586 h 65610"/>
                <a:gd name="connsiteX1" fmla="*/ 0 w 23507"/>
                <a:gd name="connsiteY1" fmla="*/ 61493 h 65610"/>
                <a:gd name="connsiteX2" fmla="*/ 8273 w 23507"/>
                <a:gd name="connsiteY2" fmla="*/ 60232 h 65610"/>
                <a:gd name="connsiteX3" fmla="*/ 8273 w 23507"/>
                <a:gd name="connsiteY3" fmla="*/ 24018 h 65610"/>
                <a:gd name="connsiteX4" fmla="*/ 0 w 23507"/>
                <a:gd name="connsiteY4" fmla="*/ 23066 h 65610"/>
                <a:gd name="connsiteX5" fmla="*/ 0 w 23507"/>
                <a:gd name="connsiteY5" fmla="*/ 18980 h 65610"/>
                <a:gd name="connsiteX6" fmla="*/ 15424 w 23507"/>
                <a:gd name="connsiteY6" fmla="*/ 18312 h 65610"/>
                <a:gd name="connsiteX7" fmla="*/ 15424 w 23507"/>
                <a:gd name="connsiteY7" fmla="*/ 60257 h 65610"/>
                <a:gd name="connsiteX8" fmla="*/ 23508 w 23507"/>
                <a:gd name="connsiteY8" fmla="*/ 61518 h 65610"/>
                <a:gd name="connsiteX9" fmla="*/ 23508 w 23507"/>
                <a:gd name="connsiteY9" fmla="*/ 65611 h 65610"/>
                <a:gd name="connsiteX10" fmla="*/ 11893 w 23507"/>
                <a:gd name="connsiteY10" fmla="*/ 9749 h 65610"/>
                <a:gd name="connsiteX11" fmla="*/ 6943 w 23507"/>
                <a:gd name="connsiteY11" fmla="*/ 5040 h 65610"/>
                <a:gd name="connsiteX12" fmla="*/ 6943 w 23507"/>
                <a:gd name="connsiteY12" fmla="*/ 4900 h 65610"/>
                <a:gd name="connsiteX13" fmla="*/ 11842 w 23507"/>
                <a:gd name="connsiteY13" fmla="*/ 0 h 65610"/>
                <a:gd name="connsiteX14" fmla="*/ 16742 w 23507"/>
                <a:gd name="connsiteY14" fmla="*/ 4900 h 65610"/>
                <a:gd name="connsiteX15" fmla="*/ 11981 w 23507"/>
                <a:gd name="connsiteY15" fmla="*/ 9749 h 65610"/>
                <a:gd name="connsiteX16" fmla="*/ 11893 w 23507"/>
                <a:gd name="connsiteY16" fmla="*/ 9749 h 6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507" h="65610">
                  <a:moveTo>
                    <a:pt x="0" y="65586"/>
                  </a:moveTo>
                  <a:lnTo>
                    <a:pt x="0" y="61493"/>
                  </a:lnTo>
                  <a:cubicBezTo>
                    <a:pt x="2724" y="60861"/>
                    <a:pt x="5486" y="60439"/>
                    <a:pt x="8273" y="60232"/>
                  </a:cubicBezTo>
                  <a:lnTo>
                    <a:pt x="8273" y="24018"/>
                  </a:lnTo>
                  <a:cubicBezTo>
                    <a:pt x="5990" y="23640"/>
                    <a:pt x="2756" y="23255"/>
                    <a:pt x="0" y="23066"/>
                  </a:cubicBezTo>
                  <a:lnTo>
                    <a:pt x="0" y="18980"/>
                  </a:lnTo>
                  <a:cubicBezTo>
                    <a:pt x="5114" y="18361"/>
                    <a:pt x="10272" y="18138"/>
                    <a:pt x="15424" y="18312"/>
                  </a:cubicBezTo>
                  <a:lnTo>
                    <a:pt x="15424" y="60257"/>
                  </a:lnTo>
                  <a:cubicBezTo>
                    <a:pt x="18148" y="60464"/>
                    <a:pt x="20853" y="60885"/>
                    <a:pt x="23508" y="61518"/>
                  </a:cubicBezTo>
                  <a:lnTo>
                    <a:pt x="23508" y="65611"/>
                  </a:lnTo>
                  <a:close/>
                  <a:moveTo>
                    <a:pt x="11893" y="9749"/>
                  </a:moveTo>
                  <a:cubicBezTo>
                    <a:pt x="9225" y="9815"/>
                    <a:pt x="7012" y="7707"/>
                    <a:pt x="6943" y="5040"/>
                  </a:cubicBezTo>
                  <a:cubicBezTo>
                    <a:pt x="6943" y="4993"/>
                    <a:pt x="6943" y="4946"/>
                    <a:pt x="6943" y="4900"/>
                  </a:cubicBezTo>
                  <a:cubicBezTo>
                    <a:pt x="6943" y="2194"/>
                    <a:pt x="9137" y="0"/>
                    <a:pt x="11842" y="0"/>
                  </a:cubicBezTo>
                  <a:cubicBezTo>
                    <a:pt x="14547" y="0"/>
                    <a:pt x="16742" y="2194"/>
                    <a:pt x="16742" y="4900"/>
                  </a:cubicBezTo>
                  <a:cubicBezTo>
                    <a:pt x="16767" y="7553"/>
                    <a:pt x="14636" y="9724"/>
                    <a:pt x="11981" y="9749"/>
                  </a:cubicBezTo>
                  <a:cubicBezTo>
                    <a:pt x="11949" y="9749"/>
                    <a:pt x="11924" y="9749"/>
                    <a:pt x="11893" y="9749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4" name="Freeform 813">
              <a:extLst>
                <a:ext uri="{FF2B5EF4-FFF2-40B4-BE49-F238E27FC236}">
                  <a16:creationId xmlns:a16="http://schemas.microsoft.com/office/drawing/2014/main" id="{22920E7C-23D5-D441-0505-31B162924267}"/>
                </a:ext>
              </a:extLst>
            </p:cNvPr>
            <p:cNvSpPr/>
            <p:nvPr/>
          </p:nvSpPr>
          <p:spPr>
            <a:xfrm>
              <a:off x="9216116" y="4639428"/>
              <a:ext cx="48238" cy="70352"/>
            </a:xfrm>
            <a:custGeom>
              <a:avLst/>
              <a:gdLst>
                <a:gd name="connsiteX0" fmla="*/ 33004 w 48238"/>
                <a:gd name="connsiteY0" fmla="*/ 69495 h 70352"/>
                <a:gd name="connsiteX1" fmla="*/ 33862 w 48238"/>
                <a:gd name="connsiteY1" fmla="*/ 59223 h 70352"/>
                <a:gd name="connsiteX2" fmla="*/ 33673 w 48238"/>
                <a:gd name="connsiteY2" fmla="*/ 59129 h 70352"/>
                <a:gd name="connsiteX3" fmla="*/ 17404 w 48238"/>
                <a:gd name="connsiteY3" fmla="*/ 70353 h 70352"/>
                <a:gd name="connsiteX4" fmla="*/ 0 w 48238"/>
                <a:gd name="connsiteY4" fmla="*/ 47999 h 70352"/>
                <a:gd name="connsiteX5" fmla="*/ 24252 w 48238"/>
                <a:gd name="connsiteY5" fmla="*/ 21654 h 70352"/>
                <a:gd name="connsiteX6" fmla="*/ 33004 w 48238"/>
                <a:gd name="connsiteY6" fmla="*/ 22127 h 70352"/>
                <a:gd name="connsiteX7" fmla="*/ 33004 w 48238"/>
                <a:gd name="connsiteY7" fmla="*/ 5763 h 70352"/>
                <a:gd name="connsiteX8" fmla="*/ 24731 w 48238"/>
                <a:gd name="connsiteY8" fmla="*/ 4818 h 70352"/>
                <a:gd name="connsiteX9" fmla="*/ 24731 w 48238"/>
                <a:gd name="connsiteY9" fmla="*/ 725 h 70352"/>
                <a:gd name="connsiteX10" fmla="*/ 40041 w 48238"/>
                <a:gd name="connsiteY10" fmla="*/ 57 h 70352"/>
                <a:gd name="connsiteX11" fmla="*/ 40041 w 48238"/>
                <a:gd name="connsiteY11" fmla="*/ 63789 h 70352"/>
                <a:gd name="connsiteX12" fmla="*/ 48239 w 48238"/>
                <a:gd name="connsiteY12" fmla="*/ 64741 h 70352"/>
                <a:gd name="connsiteX13" fmla="*/ 48239 w 48238"/>
                <a:gd name="connsiteY13" fmla="*/ 68833 h 70352"/>
                <a:gd name="connsiteX14" fmla="*/ 33004 w 48238"/>
                <a:gd name="connsiteY14" fmla="*/ 69495 h 70352"/>
                <a:gd name="connsiteX15" fmla="*/ 33004 w 48238"/>
                <a:gd name="connsiteY15" fmla="*/ 28401 h 70352"/>
                <a:gd name="connsiteX16" fmla="*/ 23684 w 48238"/>
                <a:gd name="connsiteY16" fmla="*/ 27260 h 70352"/>
                <a:gd name="connsiteX17" fmla="*/ 7510 w 48238"/>
                <a:gd name="connsiteY17" fmla="*/ 47438 h 70352"/>
                <a:gd name="connsiteX18" fmla="*/ 18930 w 48238"/>
                <a:gd name="connsiteY18" fmla="*/ 64463 h 70352"/>
                <a:gd name="connsiteX19" fmla="*/ 33004 w 48238"/>
                <a:gd name="connsiteY19" fmla="*/ 45054 h 7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238" h="70352">
                  <a:moveTo>
                    <a:pt x="33004" y="69495"/>
                  </a:moveTo>
                  <a:cubicBezTo>
                    <a:pt x="33010" y="66054"/>
                    <a:pt x="33294" y="62618"/>
                    <a:pt x="33862" y="59223"/>
                  </a:cubicBezTo>
                  <a:lnTo>
                    <a:pt x="33673" y="59129"/>
                  </a:lnTo>
                  <a:cubicBezTo>
                    <a:pt x="31012" y="65882"/>
                    <a:pt x="25015" y="70353"/>
                    <a:pt x="17404" y="70353"/>
                  </a:cubicBezTo>
                  <a:cubicBezTo>
                    <a:pt x="5707" y="70353"/>
                    <a:pt x="0" y="61790"/>
                    <a:pt x="0" y="47999"/>
                  </a:cubicBezTo>
                  <a:cubicBezTo>
                    <a:pt x="0" y="31163"/>
                    <a:pt x="9509" y="21654"/>
                    <a:pt x="24252" y="21654"/>
                  </a:cubicBezTo>
                  <a:cubicBezTo>
                    <a:pt x="27014" y="21654"/>
                    <a:pt x="29769" y="21843"/>
                    <a:pt x="33004" y="22127"/>
                  </a:cubicBezTo>
                  <a:lnTo>
                    <a:pt x="33004" y="5763"/>
                  </a:lnTo>
                  <a:cubicBezTo>
                    <a:pt x="30721" y="5385"/>
                    <a:pt x="27487" y="5007"/>
                    <a:pt x="24731" y="4818"/>
                  </a:cubicBezTo>
                  <a:lnTo>
                    <a:pt x="24731" y="725"/>
                  </a:lnTo>
                  <a:cubicBezTo>
                    <a:pt x="29807" y="107"/>
                    <a:pt x="34927" y="-116"/>
                    <a:pt x="40041" y="57"/>
                  </a:cubicBezTo>
                  <a:lnTo>
                    <a:pt x="40041" y="63789"/>
                  </a:lnTo>
                  <a:cubicBezTo>
                    <a:pt x="42324" y="64167"/>
                    <a:pt x="45559" y="64551"/>
                    <a:pt x="48239" y="64741"/>
                  </a:cubicBezTo>
                  <a:lnTo>
                    <a:pt x="48239" y="68833"/>
                  </a:lnTo>
                  <a:cubicBezTo>
                    <a:pt x="43188" y="69449"/>
                    <a:pt x="38093" y="69670"/>
                    <a:pt x="33004" y="69495"/>
                  </a:cubicBezTo>
                  <a:close/>
                  <a:moveTo>
                    <a:pt x="33004" y="28401"/>
                  </a:moveTo>
                  <a:cubicBezTo>
                    <a:pt x="29952" y="27660"/>
                    <a:pt x="26825" y="27277"/>
                    <a:pt x="23684" y="27260"/>
                  </a:cubicBezTo>
                  <a:cubicBezTo>
                    <a:pt x="13980" y="27260"/>
                    <a:pt x="7510" y="33162"/>
                    <a:pt x="7510" y="47438"/>
                  </a:cubicBezTo>
                  <a:cubicBezTo>
                    <a:pt x="7510" y="58094"/>
                    <a:pt x="11130" y="64463"/>
                    <a:pt x="18930" y="64463"/>
                  </a:cubicBezTo>
                  <a:cubicBezTo>
                    <a:pt x="28344" y="64463"/>
                    <a:pt x="33004" y="53428"/>
                    <a:pt x="33004" y="45054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5" name="Freeform 814">
              <a:extLst>
                <a:ext uri="{FF2B5EF4-FFF2-40B4-BE49-F238E27FC236}">
                  <a16:creationId xmlns:a16="http://schemas.microsoft.com/office/drawing/2014/main" id="{528017A4-DC56-DB56-E40D-F683979EBBF0}"/>
                </a:ext>
              </a:extLst>
            </p:cNvPr>
            <p:cNvSpPr/>
            <p:nvPr/>
          </p:nvSpPr>
          <p:spPr>
            <a:xfrm>
              <a:off x="9271083" y="4660823"/>
              <a:ext cx="44013" cy="48957"/>
            </a:xfrm>
            <a:custGeom>
              <a:avLst/>
              <a:gdLst>
                <a:gd name="connsiteX0" fmla="*/ 29107 w 44013"/>
                <a:gd name="connsiteY0" fmla="*/ 48100 h 48957"/>
                <a:gd name="connsiteX1" fmla="*/ 29580 w 44013"/>
                <a:gd name="connsiteY1" fmla="*/ 38112 h 48957"/>
                <a:gd name="connsiteX2" fmla="*/ 29391 w 44013"/>
                <a:gd name="connsiteY2" fmla="*/ 38112 h 48957"/>
                <a:gd name="connsiteX3" fmla="*/ 12939 w 44013"/>
                <a:gd name="connsiteY3" fmla="*/ 48958 h 48957"/>
                <a:gd name="connsiteX4" fmla="*/ 0 w 44013"/>
                <a:gd name="connsiteY4" fmla="*/ 37443 h 48957"/>
                <a:gd name="connsiteX5" fmla="*/ 28722 w 44013"/>
                <a:gd name="connsiteY5" fmla="*/ 20803 h 48957"/>
                <a:gd name="connsiteX6" fmla="*/ 28722 w 44013"/>
                <a:gd name="connsiteY6" fmla="*/ 16805 h 48957"/>
                <a:gd name="connsiteX7" fmla="*/ 18072 w 44013"/>
                <a:gd name="connsiteY7" fmla="*/ 5675 h 48957"/>
                <a:gd name="connsiteX8" fmla="*/ 8658 w 44013"/>
                <a:gd name="connsiteY8" fmla="*/ 6936 h 48957"/>
                <a:gd name="connsiteX9" fmla="*/ 7397 w 44013"/>
                <a:gd name="connsiteY9" fmla="*/ 15216 h 48957"/>
                <a:gd name="connsiteX10" fmla="*/ 3020 w 44013"/>
                <a:gd name="connsiteY10" fmla="*/ 15216 h 48957"/>
                <a:gd name="connsiteX11" fmla="*/ 3020 w 44013"/>
                <a:gd name="connsiteY11" fmla="*/ 2566 h 48957"/>
                <a:gd name="connsiteX12" fmla="*/ 19188 w 44013"/>
                <a:gd name="connsiteY12" fmla="*/ 0 h 48957"/>
                <a:gd name="connsiteX13" fmla="*/ 35930 w 44013"/>
                <a:gd name="connsiteY13" fmla="*/ 15411 h 48957"/>
                <a:gd name="connsiteX14" fmla="*/ 35930 w 44013"/>
                <a:gd name="connsiteY14" fmla="*/ 42425 h 48957"/>
                <a:gd name="connsiteX15" fmla="*/ 44014 w 44013"/>
                <a:gd name="connsiteY15" fmla="*/ 43377 h 48957"/>
                <a:gd name="connsiteX16" fmla="*/ 44014 w 44013"/>
                <a:gd name="connsiteY16" fmla="*/ 47469 h 48957"/>
                <a:gd name="connsiteX17" fmla="*/ 29107 w 44013"/>
                <a:gd name="connsiteY17" fmla="*/ 48100 h 48957"/>
                <a:gd name="connsiteX18" fmla="*/ 28722 w 44013"/>
                <a:gd name="connsiteY18" fmla="*/ 26030 h 48957"/>
                <a:gd name="connsiteX19" fmla="*/ 7132 w 44013"/>
                <a:gd name="connsiteY19" fmla="*/ 36119 h 48957"/>
                <a:gd name="connsiteX20" fmla="*/ 14837 w 44013"/>
                <a:gd name="connsiteY20" fmla="*/ 43156 h 48957"/>
                <a:gd name="connsiteX21" fmla="*/ 28710 w 44013"/>
                <a:gd name="connsiteY21" fmla="*/ 26698 h 48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013" h="48957">
                  <a:moveTo>
                    <a:pt x="29107" y="48100"/>
                  </a:moveTo>
                  <a:cubicBezTo>
                    <a:pt x="29107" y="44487"/>
                    <a:pt x="29107" y="40874"/>
                    <a:pt x="29580" y="38112"/>
                  </a:cubicBezTo>
                  <a:lnTo>
                    <a:pt x="29391" y="38112"/>
                  </a:lnTo>
                  <a:cubicBezTo>
                    <a:pt x="27108" y="44108"/>
                    <a:pt x="21023" y="48958"/>
                    <a:pt x="12939" y="48958"/>
                  </a:cubicBezTo>
                  <a:cubicBezTo>
                    <a:pt x="5423" y="48958"/>
                    <a:pt x="0" y="44960"/>
                    <a:pt x="0" y="37443"/>
                  </a:cubicBezTo>
                  <a:cubicBezTo>
                    <a:pt x="0" y="27556"/>
                    <a:pt x="10272" y="20897"/>
                    <a:pt x="28722" y="20803"/>
                  </a:cubicBezTo>
                  <a:lnTo>
                    <a:pt x="28722" y="16805"/>
                  </a:lnTo>
                  <a:cubicBezTo>
                    <a:pt x="28722" y="9578"/>
                    <a:pt x="26251" y="5675"/>
                    <a:pt x="18072" y="5675"/>
                  </a:cubicBezTo>
                  <a:cubicBezTo>
                    <a:pt x="14894" y="5675"/>
                    <a:pt x="11729" y="6100"/>
                    <a:pt x="8658" y="6936"/>
                  </a:cubicBezTo>
                  <a:cubicBezTo>
                    <a:pt x="8374" y="9509"/>
                    <a:pt x="7895" y="12359"/>
                    <a:pt x="7397" y="15216"/>
                  </a:cubicBezTo>
                  <a:lnTo>
                    <a:pt x="3020" y="15216"/>
                  </a:lnTo>
                  <a:lnTo>
                    <a:pt x="3020" y="2566"/>
                  </a:lnTo>
                  <a:cubicBezTo>
                    <a:pt x="7397" y="952"/>
                    <a:pt x="12819" y="0"/>
                    <a:pt x="19188" y="0"/>
                  </a:cubicBezTo>
                  <a:cubicBezTo>
                    <a:pt x="32222" y="0"/>
                    <a:pt x="35930" y="6470"/>
                    <a:pt x="35930" y="15411"/>
                  </a:cubicBezTo>
                  <a:lnTo>
                    <a:pt x="35930" y="42425"/>
                  </a:lnTo>
                  <a:cubicBezTo>
                    <a:pt x="38213" y="42803"/>
                    <a:pt x="41353" y="43188"/>
                    <a:pt x="44014" y="43377"/>
                  </a:cubicBezTo>
                  <a:lnTo>
                    <a:pt x="44014" y="47469"/>
                  </a:lnTo>
                  <a:cubicBezTo>
                    <a:pt x="39070" y="48067"/>
                    <a:pt x="34082" y="48277"/>
                    <a:pt x="29107" y="48100"/>
                  </a:cubicBezTo>
                  <a:close/>
                  <a:moveTo>
                    <a:pt x="28722" y="26030"/>
                  </a:moveTo>
                  <a:cubicBezTo>
                    <a:pt x="11413" y="26030"/>
                    <a:pt x="7132" y="31358"/>
                    <a:pt x="7132" y="36119"/>
                  </a:cubicBezTo>
                  <a:cubicBezTo>
                    <a:pt x="7132" y="40394"/>
                    <a:pt x="10177" y="43156"/>
                    <a:pt x="14837" y="43156"/>
                  </a:cubicBezTo>
                  <a:cubicBezTo>
                    <a:pt x="23211" y="43156"/>
                    <a:pt x="28710" y="34877"/>
                    <a:pt x="28710" y="26698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6" name="Freeform 815">
              <a:extLst>
                <a:ext uri="{FF2B5EF4-FFF2-40B4-BE49-F238E27FC236}">
                  <a16:creationId xmlns:a16="http://schemas.microsoft.com/office/drawing/2014/main" id="{26435693-DCC4-1398-DA6D-3034D5304007}"/>
                </a:ext>
              </a:extLst>
            </p:cNvPr>
            <p:cNvSpPr/>
            <p:nvPr/>
          </p:nvSpPr>
          <p:spPr>
            <a:xfrm>
              <a:off x="9321396" y="4639428"/>
              <a:ext cx="48238" cy="70352"/>
            </a:xfrm>
            <a:custGeom>
              <a:avLst/>
              <a:gdLst>
                <a:gd name="connsiteX0" fmla="*/ 33004 w 48238"/>
                <a:gd name="connsiteY0" fmla="*/ 69495 h 70352"/>
                <a:gd name="connsiteX1" fmla="*/ 33862 w 48238"/>
                <a:gd name="connsiteY1" fmla="*/ 59223 h 70352"/>
                <a:gd name="connsiteX2" fmla="*/ 33666 w 48238"/>
                <a:gd name="connsiteY2" fmla="*/ 59129 h 70352"/>
                <a:gd name="connsiteX3" fmla="*/ 17404 w 48238"/>
                <a:gd name="connsiteY3" fmla="*/ 70353 h 70352"/>
                <a:gd name="connsiteX4" fmla="*/ 0 w 48238"/>
                <a:gd name="connsiteY4" fmla="*/ 47999 h 70352"/>
                <a:gd name="connsiteX5" fmla="*/ 24252 w 48238"/>
                <a:gd name="connsiteY5" fmla="*/ 21654 h 70352"/>
                <a:gd name="connsiteX6" fmla="*/ 33004 w 48238"/>
                <a:gd name="connsiteY6" fmla="*/ 22127 h 70352"/>
                <a:gd name="connsiteX7" fmla="*/ 33004 w 48238"/>
                <a:gd name="connsiteY7" fmla="*/ 5763 h 70352"/>
                <a:gd name="connsiteX8" fmla="*/ 24725 w 48238"/>
                <a:gd name="connsiteY8" fmla="*/ 4817 h 70352"/>
                <a:gd name="connsiteX9" fmla="*/ 24725 w 48238"/>
                <a:gd name="connsiteY9" fmla="*/ 725 h 70352"/>
                <a:gd name="connsiteX10" fmla="*/ 40041 w 48238"/>
                <a:gd name="connsiteY10" fmla="*/ 57 h 70352"/>
                <a:gd name="connsiteX11" fmla="*/ 40041 w 48238"/>
                <a:gd name="connsiteY11" fmla="*/ 63788 h 70352"/>
                <a:gd name="connsiteX12" fmla="*/ 48239 w 48238"/>
                <a:gd name="connsiteY12" fmla="*/ 64741 h 70352"/>
                <a:gd name="connsiteX13" fmla="*/ 48239 w 48238"/>
                <a:gd name="connsiteY13" fmla="*/ 68833 h 70352"/>
                <a:gd name="connsiteX14" fmla="*/ 33004 w 48238"/>
                <a:gd name="connsiteY14" fmla="*/ 69495 h 70352"/>
                <a:gd name="connsiteX15" fmla="*/ 33004 w 48238"/>
                <a:gd name="connsiteY15" fmla="*/ 28401 h 70352"/>
                <a:gd name="connsiteX16" fmla="*/ 23678 w 48238"/>
                <a:gd name="connsiteY16" fmla="*/ 27260 h 70352"/>
                <a:gd name="connsiteX17" fmla="*/ 7510 w 48238"/>
                <a:gd name="connsiteY17" fmla="*/ 47438 h 70352"/>
                <a:gd name="connsiteX18" fmla="*/ 18923 w 48238"/>
                <a:gd name="connsiteY18" fmla="*/ 64463 h 70352"/>
                <a:gd name="connsiteX19" fmla="*/ 33004 w 48238"/>
                <a:gd name="connsiteY19" fmla="*/ 45054 h 7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238" h="70352">
                  <a:moveTo>
                    <a:pt x="33004" y="69495"/>
                  </a:moveTo>
                  <a:cubicBezTo>
                    <a:pt x="33004" y="66053"/>
                    <a:pt x="33294" y="62617"/>
                    <a:pt x="33862" y="59223"/>
                  </a:cubicBezTo>
                  <a:lnTo>
                    <a:pt x="33666" y="59129"/>
                  </a:lnTo>
                  <a:cubicBezTo>
                    <a:pt x="31005" y="65882"/>
                    <a:pt x="25015" y="70353"/>
                    <a:pt x="17404" y="70353"/>
                  </a:cubicBezTo>
                  <a:cubicBezTo>
                    <a:pt x="5707" y="70353"/>
                    <a:pt x="0" y="61790"/>
                    <a:pt x="0" y="47999"/>
                  </a:cubicBezTo>
                  <a:cubicBezTo>
                    <a:pt x="0" y="31163"/>
                    <a:pt x="9509" y="21654"/>
                    <a:pt x="24252" y="21654"/>
                  </a:cubicBezTo>
                  <a:cubicBezTo>
                    <a:pt x="27007" y="21654"/>
                    <a:pt x="29769" y="21843"/>
                    <a:pt x="33004" y="22127"/>
                  </a:cubicBezTo>
                  <a:lnTo>
                    <a:pt x="33004" y="5763"/>
                  </a:lnTo>
                  <a:cubicBezTo>
                    <a:pt x="30722" y="5385"/>
                    <a:pt x="27487" y="5007"/>
                    <a:pt x="24725" y="4817"/>
                  </a:cubicBezTo>
                  <a:lnTo>
                    <a:pt x="24725" y="725"/>
                  </a:lnTo>
                  <a:cubicBezTo>
                    <a:pt x="29807" y="107"/>
                    <a:pt x="34927" y="-116"/>
                    <a:pt x="40041" y="57"/>
                  </a:cubicBezTo>
                  <a:lnTo>
                    <a:pt x="40041" y="63788"/>
                  </a:lnTo>
                  <a:cubicBezTo>
                    <a:pt x="42324" y="64167"/>
                    <a:pt x="45559" y="64551"/>
                    <a:pt x="48239" y="64741"/>
                  </a:cubicBezTo>
                  <a:lnTo>
                    <a:pt x="48239" y="68833"/>
                  </a:lnTo>
                  <a:cubicBezTo>
                    <a:pt x="43188" y="69448"/>
                    <a:pt x="38093" y="69670"/>
                    <a:pt x="33004" y="69495"/>
                  </a:cubicBezTo>
                  <a:close/>
                  <a:moveTo>
                    <a:pt x="33004" y="28401"/>
                  </a:moveTo>
                  <a:cubicBezTo>
                    <a:pt x="29952" y="27660"/>
                    <a:pt x="26818" y="27277"/>
                    <a:pt x="23678" y="27260"/>
                  </a:cubicBezTo>
                  <a:cubicBezTo>
                    <a:pt x="13980" y="27260"/>
                    <a:pt x="7510" y="33162"/>
                    <a:pt x="7510" y="47438"/>
                  </a:cubicBezTo>
                  <a:cubicBezTo>
                    <a:pt x="7510" y="58094"/>
                    <a:pt x="11130" y="64463"/>
                    <a:pt x="18923" y="64463"/>
                  </a:cubicBezTo>
                  <a:cubicBezTo>
                    <a:pt x="28344" y="64463"/>
                    <a:pt x="33004" y="53428"/>
                    <a:pt x="33004" y="45054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7" name="Freeform 816">
              <a:extLst>
                <a:ext uri="{FF2B5EF4-FFF2-40B4-BE49-F238E27FC236}">
                  <a16:creationId xmlns:a16="http://schemas.microsoft.com/office/drawing/2014/main" id="{3E265F98-2D9D-9476-2ECA-F991AC82B276}"/>
                </a:ext>
              </a:extLst>
            </p:cNvPr>
            <p:cNvSpPr/>
            <p:nvPr/>
          </p:nvSpPr>
          <p:spPr>
            <a:xfrm>
              <a:off x="8858506" y="4734246"/>
              <a:ext cx="47841" cy="65819"/>
            </a:xfrm>
            <a:custGeom>
              <a:avLst/>
              <a:gdLst>
                <a:gd name="connsiteX0" fmla="*/ 38068 w 47841"/>
                <a:gd name="connsiteY0" fmla="*/ 20128 h 65819"/>
                <a:gd name="connsiteX1" fmla="*/ 36806 w 47841"/>
                <a:gd name="connsiteY1" fmla="*/ 12044 h 65819"/>
                <a:gd name="connsiteX2" fmla="*/ 30343 w 47841"/>
                <a:gd name="connsiteY2" fmla="*/ 11281 h 65819"/>
                <a:gd name="connsiteX3" fmla="*/ 13696 w 47841"/>
                <a:gd name="connsiteY3" fmla="*/ 32720 h 65819"/>
                <a:gd name="connsiteX4" fmla="*/ 33477 w 47841"/>
                <a:gd name="connsiteY4" fmla="*/ 54311 h 65819"/>
                <a:gd name="connsiteX5" fmla="*/ 47078 w 47841"/>
                <a:gd name="connsiteY5" fmla="*/ 51644 h 65819"/>
                <a:gd name="connsiteX6" fmla="*/ 47841 w 47841"/>
                <a:gd name="connsiteY6" fmla="*/ 63063 h 65819"/>
                <a:gd name="connsiteX7" fmla="*/ 30721 w 47841"/>
                <a:gd name="connsiteY7" fmla="*/ 65819 h 65819"/>
                <a:gd name="connsiteX8" fmla="*/ 0 w 47841"/>
                <a:gd name="connsiteY8" fmla="*/ 34808 h 65819"/>
                <a:gd name="connsiteX9" fmla="*/ 32626 w 47841"/>
                <a:gd name="connsiteY9" fmla="*/ 0 h 65819"/>
                <a:gd name="connsiteX10" fmla="*/ 47387 w 47841"/>
                <a:gd name="connsiteY10" fmla="*/ 1658 h 65819"/>
                <a:gd name="connsiteX11" fmla="*/ 47387 w 47841"/>
                <a:gd name="connsiteY11" fmla="*/ 20109 h 6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841" h="65819">
                  <a:moveTo>
                    <a:pt x="38068" y="20128"/>
                  </a:moveTo>
                  <a:cubicBezTo>
                    <a:pt x="37494" y="17183"/>
                    <a:pt x="37115" y="14516"/>
                    <a:pt x="36806" y="12044"/>
                  </a:cubicBezTo>
                  <a:cubicBezTo>
                    <a:pt x="34685" y="11563"/>
                    <a:pt x="32519" y="11307"/>
                    <a:pt x="30343" y="11281"/>
                  </a:cubicBezTo>
                  <a:cubicBezTo>
                    <a:pt x="19623" y="11281"/>
                    <a:pt x="13696" y="19844"/>
                    <a:pt x="13696" y="32720"/>
                  </a:cubicBezTo>
                  <a:cubicBezTo>
                    <a:pt x="13696" y="46322"/>
                    <a:pt x="19119" y="54311"/>
                    <a:pt x="33477" y="54311"/>
                  </a:cubicBezTo>
                  <a:cubicBezTo>
                    <a:pt x="38137" y="54274"/>
                    <a:pt x="42750" y="53370"/>
                    <a:pt x="47078" y="51644"/>
                  </a:cubicBezTo>
                  <a:lnTo>
                    <a:pt x="47841" y="63063"/>
                  </a:lnTo>
                  <a:cubicBezTo>
                    <a:pt x="42313" y="64869"/>
                    <a:pt x="36537" y="65800"/>
                    <a:pt x="30721" y="65819"/>
                  </a:cubicBezTo>
                  <a:cubicBezTo>
                    <a:pt x="10083" y="65819"/>
                    <a:pt x="0" y="54027"/>
                    <a:pt x="0" y="34808"/>
                  </a:cubicBezTo>
                  <a:cubicBezTo>
                    <a:pt x="0" y="13999"/>
                    <a:pt x="10720" y="0"/>
                    <a:pt x="32626" y="0"/>
                  </a:cubicBezTo>
                  <a:cubicBezTo>
                    <a:pt x="37593" y="-8"/>
                    <a:pt x="42545" y="549"/>
                    <a:pt x="47387" y="1658"/>
                  </a:cubicBezTo>
                  <a:lnTo>
                    <a:pt x="47387" y="20109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8" name="Freeform 817">
              <a:extLst>
                <a:ext uri="{FF2B5EF4-FFF2-40B4-BE49-F238E27FC236}">
                  <a16:creationId xmlns:a16="http://schemas.microsoft.com/office/drawing/2014/main" id="{03F746D3-C215-3F90-E8F0-ACC75121B1C0}"/>
                </a:ext>
              </a:extLst>
            </p:cNvPr>
            <p:cNvSpPr/>
            <p:nvPr/>
          </p:nvSpPr>
          <p:spPr>
            <a:xfrm>
              <a:off x="8913958" y="4750685"/>
              <a:ext cx="47286" cy="49348"/>
            </a:xfrm>
            <a:custGeom>
              <a:avLst/>
              <a:gdLst>
                <a:gd name="connsiteX0" fmla="*/ 28262 w 47286"/>
                <a:gd name="connsiteY0" fmla="*/ 48491 h 49348"/>
                <a:gd name="connsiteX1" fmla="*/ 28735 w 47286"/>
                <a:gd name="connsiteY1" fmla="*/ 40407 h 49348"/>
                <a:gd name="connsiteX2" fmla="*/ 28641 w 47286"/>
                <a:gd name="connsiteY2" fmla="*/ 40312 h 49348"/>
                <a:gd name="connsiteX3" fmla="*/ 13507 w 47286"/>
                <a:gd name="connsiteY3" fmla="*/ 49348 h 49348"/>
                <a:gd name="connsiteX4" fmla="*/ 0 w 47286"/>
                <a:gd name="connsiteY4" fmla="*/ 36888 h 49348"/>
                <a:gd name="connsiteX5" fmla="*/ 27297 w 47286"/>
                <a:gd name="connsiteY5" fmla="*/ 19768 h 49348"/>
                <a:gd name="connsiteX6" fmla="*/ 27297 w 47286"/>
                <a:gd name="connsiteY6" fmla="*/ 16912 h 49348"/>
                <a:gd name="connsiteX7" fmla="*/ 18640 w 47286"/>
                <a:gd name="connsiteY7" fmla="*/ 9307 h 49348"/>
                <a:gd name="connsiteX8" fmla="*/ 11981 w 47286"/>
                <a:gd name="connsiteY8" fmla="*/ 10158 h 49348"/>
                <a:gd name="connsiteX9" fmla="*/ 11035 w 47286"/>
                <a:gd name="connsiteY9" fmla="*/ 16344 h 49348"/>
                <a:gd name="connsiteX10" fmla="*/ 3342 w 47286"/>
                <a:gd name="connsiteY10" fmla="*/ 16344 h 49348"/>
                <a:gd name="connsiteX11" fmla="*/ 3342 w 47286"/>
                <a:gd name="connsiteY11" fmla="*/ 2472 h 49348"/>
                <a:gd name="connsiteX12" fmla="*/ 19888 w 47286"/>
                <a:gd name="connsiteY12" fmla="*/ 0 h 49348"/>
                <a:gd name="connsiteX13" fmla="*/ 39486 w 47286"/>
                <a:gd name="connsiteY13" fmla="*/ 16552 h 49348"/>
                <a:gd name="connsiteX14" fmla="*/ 39486 w 47286"/>
                <a:gd name="connsiteY14" fmla="*/ 39095 h 49348"/>
                <a:gd name="connsiteX15" fmla="*/ 47287 w 47286"/>
                <a:gd name="connsiteY15" fmla="*/ 40048 h 49348"/>
                <a:gd name="connsiteX16" fmla="*/ 47287 w 47286"/>
                <a:gd name="connsiteY16" fmla="*/ 47753 h 49348"/>
                <a:gd name="connsiteX17" fmla="*/ 28262 w 47286"/>
                <a:gd name="connsiteY17" fmla="*/ 48491 h 49348"/>
                <a:gd name="connsiteX18" fmla="*/ 27310 w 47286"/>
                <a:gd name="connsiteY18" fmla="*/ 27682 h 49348"/>
                <a:gd name="connsiteX19" fmla="*/ 11615 w 47286"/>
                <a:gd name="connsiteY19" fmla="*/ 35098 h 49348"/>
                <a:gd name="connsiteX20" fmla="*/ 17227 w 47286"/>
                <a:gd name="connsiteY20" fmla="*/ 40142 h 49348"/>
                <a:gd name="connsiteX21" fmla="*/ 27316 w 47286"/>
                <a:gd name="connsiteY21" fmla="*/ 28729 h 4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286" h="49348">
                  <a:moveTo>
                    <a:pt x="28262" y="48491"/>
                  </a:moveTo>
                  <a:cubicBezTo>
                    <a:pt x="28223" y="45788"/>
                    <a:pt x="28381" y="43086"/>
                    <a:pt x="28735" y="40407"/>
                  </a:cubicBezTo>
                  <a:lnTo>
                    <a:pt x="28641" y="40312"/>
                  </a:lnTo>
                  <a:cubicBezTo>
                    <a:pt x="26358" y="45641"/>
                    <a:pt x="20557" y="49348"/>
                    <a:pt x="13507" y="49348"/>
                  </a:cubicBezTo>
                  <a:cubicBezTo>
                    <a:pt x="4944" y="49348"/>
                    <a:pt x="0" y="44499"/>
                    <a:pt x="0" y="36888"/>
                  </a:cubicBezTo>
                  <a:cubicBezTo>
                    <a:pt x="0" y="25570"/>
                    <a:pt x="11224" y="19958"/>
                    <a:pt x="27297" y="19768"/>
                  </a:cubicBezTo>
                  <a:lnTo>
                    <a:pt x="27297" y="16912"/>
                  </a:lnTo>
                  <a:cubicBezTo>
                    <a:pt x="27297" y="11867"/>
                    <a:pt x="25299" y="9307"/>
                    <a:pt x="18640" y="9307"/>
                  </a:cubicBezTo>
                  <a:cubicBezTo>
                    <a:pt x="16392" y="9293"/>
                    <a:pt x="14153" y="9579"/>
                    <a:pt x="11981" y="10158"/>
                  </a:cubicBezTo>
                  <a:cubicBezTo>
                    <a:pt x="11792" y="12050"/>
                    <a:pt x="11413" y="14251"/>
                    <a:pt x="11035" y="16344"/>
                  </a:cubicBezTo>
                  <a:lnTo>
                    <a:pt x="3342" y="16344"/>
                  </a:lnTo>
                  <a:lnTo>
                    <a:pt x="3342" y="2472"/>
                  </a:lnTo>
                  <a:cubicBezTo>
                    <a:pt x="8715" y="877"/>
                    <a:pt x="14284" y="45"/>
                    <a:pt x="19888" y="0"/>
                  </a:cubicBezTo>
                  <a:cubicBezTo>
                    <a:pt x="35205" y="0"/>
                    <a:pt x="39486" y="6186"/>
                    <a:pt x="39486" y="16552"/>
                  </a:cubicBezTo>
                  <a:lnTo>
                    <a:pt x="39486" y="39095"/>
                  </a:lnTo>
                  <a:cubicBezTo>
                    <a:pt x="41769" y="39474"/>
                    <a:pt x="44815" y="39858"/>
                    <a:pt x="47287" y="40048"/>
                  </a:cubicBezTo>
                  <a:lnTo>
                    <a:pt x="47287" y="47753"/>
                  </a:lnTo>
                  <a:cubicBezTo>
                    <a:pt x="40970" y="48440"/>
                    <a:pt x="34613" y="48687"/>
                    <a:pt x="28262" y="48491"/>
                  </a:cubicBezTo>
                  <a:close/>
                  <a:moveTo>
                    <a:pt x="27310" y="27682"/>
                  </a:moveTo>
                  <a:cubicBezTo>
                    <a:pt x="15897" y="27682"/>
                    <a:pt x="11615" y="30532"/>
                    <a:pt x="11615" y="35098"/>
                  </a:cubicBezTo>
                  <a:cubicBezTo>
                    <a:pt x="11615" y="38143"/>
                    <a:pt x="13709" y="40142"/>
                    <a:pt x="17227" y="40142"/>
                  </a:cubicBezTo>
                  <a:cubicBezTo>
                    <a:pt x="23218" y="40142"/>
                    <a:pt x="27316" y="34530"/>
                    <a:pt x="27316" y="28729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1FFFEE54-B640-D048-7940-EB8CBFB50BE9}"/>
                </a:ext>
              </a:extLst>
            </p:cNvPr>
            <p:cNvSpPr/>
            <p:nvPr/>
          </p:nvSpPr>
          <p:spPr>
            <a:xfrm>
              <a:off x="8962361" y="4734013"/>
              <a:ext cx="31787" cy="66020"/>
            </a:xfrm>
            <a:custGeom>
              <a:avLst/>
              <a:gdLst>
                <a:gd name="connsiteX0" fmla="*/ 21893 w 31787"/>
                <a:gd name="connsiteY0" fmla="*/ 66021 h 66020"/>
                <a:gd name="connsiteX1" fmla="*/ 8197 w 31787"/>
                <a:gd name="connsiteY1" fmla="*/ 51183 h 66020"/>
                <a:gd name="connsiteX2" fmla="*/ 8197 w 31787"/>
                <a:gd name="connsiteY2" fmla="*/ 27222 h 66020"/>
                <a:gd name="connsiteX3" fmla="*/ 0 w 31787"/>
                <a:gd name="connsiteY3" fmla="*/ 27222 h 66020"/>
                <a:gd name="connsiteX4" fmla="*/ 0 w 31787"/>
                <a:gd name="connsiteY4" fmla="*/ 17795 h 66020"/>
                <a:gd name="connsiteX5" fmla="*/ 8084 w 31787"/>
                <a:gd name="connsiteY5" fmla="*/ 17795 h 66020"/>
                <a:gd name="connsiteX6" fmla="*/ 8084 w 31787"/>
                <a:gd name="connsiteY6" fmla="*/ 3241 h 66020"/>
                <a:gd name="connsiteX7" fmla="*/ 20279 w 31787"/>
                <a:gd name="connsiteY7" fmla="*/ 0 h 66020"/>
                <a:gd name="connsiteX8" fmla="*/ 20279 w 31787"/>
                <a:gd name="connsiteY8" fmla="*/ 17788 h 66020"/>
                <a:gd name="connsiteX9" fmla="*/ 31787 w 31787"/>
                <a:gd name="connsiteY9" fmla="*/ 17788 h 66020"/>
                <a:gd name="connsiteX10" fmla="*/ 31787 w 31787"/>
                <a:gd name="connsiteY10" fmla="*/ 27209 h 66020"/>
                <a:gd name="connsiteX11" fmla="*/ 20279 w 31787"/>
                <a:gd name="connsiteY11" fmla="*/ 27209 h 66020"/>
                <a:gd name="connsiteX12" fmla="*/ 20279 w 31787"/>
                <a:gd name="connsiteY12" fmla="*/ 47923 h 66020"/>
                <a:gd name="connsiteX13" fmla="*/ 25891 w 31787"/>
                <a:gd name="connsiteY13" fmla="*/ 55724 h 66020"/>
                <a:gd name="connsiteX14" fmla="*/ 31787 w 31787"/>
                <a:gd name="connsiteY14" fmla="*/ 54961 h 66020"/>
                <a:gd name="connsiteX15" fmla="*/ 31787 w 31787"/>
                <a:gd name="connsiteY15" fmla="*/ 64760 h 66020"/>
                <a:gd name="connsiteX16" fmla="*/ 21893 w 31787"/>
                <a:gd name="connsiteY16" fmla="*/ 66021 h 6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787" h="66020">
                  <a:moveTo>
                    <a:pt x="21893" y="66021"/>
                  </a:moveTo>
                  <a:cubicBezTo>
                    <a:pt x="11432" y="66021"/>
                    <a:pt x="8197" y="62237"/>
                    <a:pt x="8197" y="51183"/>
                  </a:cubicBezTo>
                  <a:lnTo>
                    <a:pt x="8197" y="27222"/>
                  </a:lnTo>
                  <a:lnTo>
                    <a:pt x="0" y="27222"/>
                  </a:lnTo>
                  <a:lnTo>
                    <a:pt x="0" y="17795"/>
                  </a:lnTo>
                  <a:lnTo>
                    <a:pt x="8084" y="17795"/>
                  </a:lnTo>
                  <a:lnTo>
                    <a:pt x="8084" y="3241"/>
                  </a:lnTo>
                  <a:lnTo>
                    <a:pt x="20279" y="0"/>
                  </a:lnTo>
                  <a:lnTo>
                    <a:pt x="20279" y="17788"/>
                  </a:lnTo>
                  <a:lnTo>
                    <a:pt x="31787" y="17788"/>
                  </a:lnTo>
                  <a:lnTo>
                    <a:pt x="31787" y="27209"/>
                  </a:lnTo>
                  <a:lnTo>
                    <a:pt x="20279" y="27209"/>
                  </a:lnTo>
                  <a:lnTo>
                    <a:pt x="20279" y="47923"/>
                  </a:lnTo>
                  <a:cubicBezTo>
                    <a:pt x="20279" y="54008"/>
                    <a:pt x="21704" y="55724"/>
                    <a:pt x="25891" y="55724"/>
                  </a:cubicBezTo>
                  <a:cubicBezTo>
                    <a:pt x="27881" y="55724"/>
                    <a:pt x="29863" y="55468"/>
                    <a:pt x="31787" y="54961"/>
                  </a:cubicBezTo>
                  <a:lnTo>
                    <a:pt x="31787" y="64760"/>
                  </a:lnTo>
                  <a:cubicBezTo>
                    <a:pt x="28551" y="65572"/>
                    <a:pt x="25230" y="65995"/>
                    <a:pt x="21893" y="66021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E30B5EA5-F86A-B4FC-4CFB-0A212B511460}"/>
                </a:ext>
              </a:extLst>
            </p:cNvPr>
            <p:cNvSpPr/>
            <p:nvPr/>
          </p:nvSpPr>
          <p:spPr>
            <a:xfrm>
              <a:off x="9000618" y="4728130"/>
              <a:ext cx="46227" cy="71903"/>
            </a:xfrm>
            <a:custGeom>
              <a:avLst/>
              <a:gdLst>
                <a:gd name="connsiteX0" fmla="*/ 22070 w 46227"/>
                <a:gd name="connsiteY0" fmla="*/ 71904 h 71903"/>
                <a:gd name="connsiteX1" fmla="*/ 0 w 46227"/>
                <a:gd name="connsiteY1" fmla="*/ 48125 h 71903"/>
                <a:gd name="connsiteX2" fmla="*/ 24157 w 46227"/>
                <a:gd name="connsiteY2" fmla="*/ 22726 h 71903"/>
                <a:gd name="connsiteX3" fmla="*/ 46227 w 46227"/>
                <a:gd name="connsiteY3" fmla="*/ 46410 h 71903"/>
                <a:gd name="connsiteX4" fmla="*/ 22070 w 46227"/>
                <a:gd name="connsiteY4" fmla="*/ 71904 h 71903"/>
                <a:gd name="connsiteX5" fmla="*/ 23331 w 46227"/>
                <a:gd name="connsiteY5" fmla="*/ 33004 h 71903"/>
                <a:gd name="connsiteX6" fmla="*/ 12580 w 46227"/>
                <a:gd name="connsiteY6" fmla="*/ 46877 h 71903"/>
                <a:gd name="connsiteX7" fmla="*/ 23142 w 46227"/>
                <a:gd name="connsiteY7" fmla="*/ 61525 h 71903"/>
                <a:gd name="connsiteX8" fmla="*/ 33704 w 46227"/>
                <a:gd name="connsiteY8" fmla="*/ 47066 h 71903"/>
                <a:gd name="connsiteX9" fmla="*/ 23293 w 46227"/>
                <a:gd name="connsiteY9" fmla="*/ 32998 h 71903"/>
                <a:gd name="connsiteX10" fmla="*/ 19813 w 46227"/>
                <a:gd name="connsiteY10" fmla="*/ 17397 h 71903"/>
                <a:gd name="connsiteX11" fmla="*/ 15626 w 46227"/>
                <a:gd name="connsiteY11" fmla="*/ 10461 h 71903"/>
                <a:gd name="connsiteX12" fmla="*/ 32273 w 46227"/>
                <a:gd name="connsiteY12" fmla="*/ 0 h 71903"/>
                <a:gd name="connsiteX13" fmla="*/ 37317 w 46227"/>
                <a:gd name="connsiteY13" fmla="*/ 8374 h 7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227" h="71903">
                  <a:moveTo>
                    <a:pt x="22070" y="71904"/>
                  </a:moveTo>
                  <a:cubicBezTo>
                    <a:pt x="8658" y="71904"/>
                    <a:pt x="0" y="64968"/>
                    <a:pt x="0" y="48125"/>
                  </a:cubicBezTo>
                  <a:cubicBezTo>
                    <a:pt x="0" y="33382"/>
                    <a:pt x="9793" y="22726"/>
                    <a:pt x="24157" y="22726"/>
                  </a:cubicBezTo>
                  <a:cubicBezTo>
                    <a:pt x="37569" y="22726"/>
                    <a:pt x="46227" y="30148"/>
                    <a:pt x="46227" y="46410"/>
                  </a:cubicBezTo>
                  <a:cubicBezTo>
                    <a:pt x="46215" y="61254"/>
                    <a:pt x="36233" y="71904"/>
                    <a:pt x="22070" y="71904"/>
                  </a:cubicBezTo>
                  <a:close/>
                  <a:moveTo>
                    <a:pt x="23331" y="33004"/>
                  </a:moveTo>
                  <a:cubicBezTo>
                    <a:pt x="17908" y="33004"/>
                    <a:pt x="12580" y="37185"/>
                    <a:pt x="12580" y="46877"/>
                  </a:cubicBezTo>
                  <a:cubicBezTo>
                    <a:pt x="12580" y="56569"/>
                    <a:pt x="16105" y="61525"/>
                    <a:pt x="23142" y="61525"/>
                  </a:cubicBezTo>
                  <a:cubicBezTo>
                    <a:pt x="29132" y="61525"/>
                    <a:pt x="33704" y="56669"/>
                    <a:pt x="33704" y="47066"/>
                  </a:cubicBezTo>
                  <a:cubicBezTo>
                    <a:pt x="33666" y="37948"/>
                    <a:pt x="30431" y="32998"/>
                    <a:pt x="23293" y="32998"/>
                  </a:cubicBezTo>
                  <a:close/>
                  <a:moveTo>
                    <a:pt x="19813" y="17397"/>
                  </a:moveTo>
                  <a:lnTo>
                    <a:pt x="15626" y="10461"/>
                  </a:lnTo>
                  <a:lnTo>
                    <a:pt x="32273" y="0"/>
                  </a:lnTo>
                  <a:lnTo>
                    <a:pt x="37317" y="8374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1" name="Freeform 820">
              <a:extLst>
                <a:ext uri="{FF2B5EF4-FFF2-40B4-BE49-F238E27FC236}">
                  <a16:creationId xmlns:a16="http://schemas.microsoft.com/office/drawing/2014/main" id="{B237FA71-847E-3E40-D6D6-50E6E8668A3D}"/>
                </a:ext>
              </a:extLst>
            </p:cNvPr>
            <p:cNvSpPr/>
            <p:nvPr/>
          </p:nvSpPr>
          <p:spPr>
            <a:xfrm>
              <a:off x="9050729" y="4729482"/>
              <a:ext cx="28155" cy="69618"/>
            </a:xfrm>
            <a:custGeom>
              <a:avLst/>
              <a:gdLst>
                <a:gd name="connsiteX0" fmla="*/ 28155 w 28155"/>
                <a:gd name="connsiteY0" fmla="*/ 61913 h 69618"/>
                <a:gd name="connsiteX1" fmla="*/ 28155 w 28155"/>
                <a:gd name="connsiteY1" fmla="*/ 69619 h 69618"/>
                <a:gd name="connsiteX2" fmla="*/ 0 w 28155"/>
                <a:gd name="connsiteY2" fmla="*/ 69619 h 69618"/>
                <a:gd name="connsiteX3" fmla="*/ 0 w 28155"/>
                <a:gd name="connsiteY3" fmla="*/ 61913 h 69618"/>
                <a:gd name="connsiteX4" fmla="*/ 8273 w 28155"/>
                <a:gd name="connsiteY4" fmla="*/ 60772 h 69618"/>
                <a:gd name="connsiteX5" fmla="*/ 8273 w 28155"/>
                <a:gd name="connsiteY5" fmla="*/ 9506 h 69618"/>
                <a:gd name="connsiteX6" fmla="*/ 0 w 28155"/>
                <a:gd name="connsiteY6" fmla="*/ 8554 h 69618"/>
                <a:gd name="connsiteX7" fmla="*/ 0 w 28155"/>
                <a:gd name="connsiteY7" fmla="*/ 924 h 69618"/>
                <a:gd name="connsiteX8" fmla="*/ 20449 w 28155"/>
                <a:gd name="connsiteY8" fmla="*/ 67 h 69618"/>
                <a:gd name="connsiteX9" fmla="*/ 20449 w 28155"/>
                <a:gd name="connsiteY9" fmla="*/ 60753 h 69618"/>
                <a:gd name="connsiteX10" fmla="*/ 28155 w 28155"/>
                <a:gd name="connsiteY10" fmla="*/ 61913 h 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155" h="69618">
                  <a:moveTo>
                    <a:pt x="28155" y="61913"/>
                  </a:moveTo>
                  <a:lnTo>
                    <a:pt x="28155" y="69619"/>
                  </a:lnTo>
                  <a:lnTo>
                    <a:pt x="0" y="69619"/>
                  </a:lnTo>
                  <a:lnTo>
                    <a:pt x="0" y="61913"/>
                  </a:lnTo>
                  <a:cubicBezTo>
                    <a:pt x="2733" y="61371"/>
                    <a:pt x="5495" y="60990"/>
                    <a:pt x="8273" y="60772"/>
                  </a:cubicBezTo>
                  <a:lnTo>
                    <a:pt x="8273" y="9506"/>
                  </a:lnTo>
                  <a:cubicBezTo>
                    <a:pt x="5990" y="9122"/>
                    <a:pt x="2756" y="8743"/>
                    <a:pt x="0" y="8554"/>
                  </a:cubicBezTo>
                  <a:lnTo>
                    <a:pt x="0" y="924"/>
                  </a:lnTo>
                  <a:cubicBezTo>
                    <a:pt x="6787" y="143"/>
                    <a:pt x="13621" y="-143"/>
                    <a:pt x="20449" y="67"/>
                  </a:cubicBezTo>
                  <a:lnTo>
                    <a:pt x="20449" y="60753"/>
                  </a:lnTo>
                  <a:cubicBezTo>
                    <a:pt x="23041" y="60968"/>
                    <a:pt x="25615" y="61356"/>
                    <a:pt x="28155" y="61913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2" name="Freeform 821">
              <a:extLst>
                <a:ext uri="{FF2B5EF4-FFF2-40B4-BE49-F238E27FC236}">
                  <a16:creationId xmlns:a16="http://schemas.microsoft.com/office/drawing/2014/main" id="{E3FF279F-29CB-D3C6-F2CA-903E9E126B7B}"/>
                </a:ext>
              </a:extLst>
            </p:cNvPr>
            <p:cNvSpPr/>
            <p:nvPr/>
          </p:nvSpPr>
          <p:spPr>
            <a:xfrm>
              <a:off x="9083065" y="4730971"/>
              <a:ext cx="28041" cy="68110"/>
            </a:xfrm>
            <a:custGeom>
              <a:avLst/>
              <a:gdLst>
                <a:gd name="connsiteX0" fmla="*/ 0 w 28041"/>
                <a:gd name="connsiteY0" fmla="*/ 68110 h 68110"/>
                <a:gd name="connsiteX1" fmla="*/ 0 w 28041"/>
                <a:gd name="connsiteY1" fmla="*/ 60424 h 68110"/>
                <a:gd name="connsiteX2" fmla="*/ 8273 w 28041"/>
                <a:gd name="connsiteY2" fmla="*/ 59282 h 68110"/>
                <a:gd name="connsiteX3" fmla="*/ 8273 w 28041"/>
                <a:gd name="connsiteY3" fmla="*/ 30156 h 68110"/>
                <a:gd name="connsiteX4" fmla="*/ 0 w 28041"/>
                <a:gd name="connsiteY4" fmla="*/ 29204 h 68110"/>
                <a:gd name="connsiteX5" fmla="*/ 0 w 28041"/>
                <a:gd name="connsiteY5" fmla="*/ 21600 h 68110"/>
                <a:gd name="connsiteX6" fmla="*/ 20336 w 28041"/>
                <a:gd name="connsiteY6" fmla="*/ 20742 h 68110"/>
                <a:gd name="connsiteX7" fmla="*/ 20336 w 28041"/>
                <a:gd name="connsiteY7" fmla="*/ 59264 h 68110"/>
                <a:gd name="connsiteX8" fmla="*/ 28042 w 28041"/>
                <a:gd name="connsiteY8" fmla="*/ 60405 h 68110"/>
                <a:gd name="connsiteX9" fmla="*/ 28042 w 28041"/>
                <a:gd name="connsiteY9" fmla="*/ 68110 h 68110"/>
                <a:gd name="connsiteX10" fmla="*/ 14264 w 28041"/>
                <a:gd name="connsiteY10" fmla="*/ 14752 h 68110"/>
                <a:gd name="connsiteX11" fmla="*/ 7123 w 28041"/>
                <a:gd name="connsiteY11" fmla="*/ 7144 h 68110"/>
                <a:gd name="connsiteX12" fmla="*/ 14730 w 28041"/>
                <a:gd name="connsiteY12" fmla="*/ 4 h 68110"/>
                <a:gd name="connsiteX13" fmla="*/ 21875 w 28041"/>
                <a:gd name="connsiteY13" fmla="*/ 7330 h 68110"/>
                <a:gd name="connsiteX14" fmla="*/ 14264 w 28041"/>
                <a:gd name="connsiteY14" fmla="*/ 14752 h 6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041" h="68110">
                  <a:moveTo>
                    <a:pt x="0" y="68110"/>
                  </a:moveTo>
                  <a:lnTo>
                    <a:pt x="0" y="60424"/>
                  </a:lnTo>
                  <a:cubicBezTo>
                    <a:pt x="2733" y="59882"/>
                    <a:pt x="5495" y="59501"/>
                    <a:pt x="8273" y="59282"/>
                  </a:cubicBezTo>
                  <a:lnTo>
                    <a:pt x="8273" y="30156"/>
                  </a:lnTo>
                  <a:cubicBezTo>
                    <a:pt x="5990" y="29772"/>
                    <a:pt x="2756" y="29393"/>
                    <a:pt x="0" y="29204"/>
                  </a:cubicBezTo>
                  <a:lnTo>
                    <a:pt x="0" y="21600"/>
                  </a:lnTo>
                  <a:cubicBezTo>
                    <a:pt x="6748" y="20817"/>
                    <a:pt x="13545" y="20531"/>
                    <a:pt x="20336" y="20742"/>
                  </a:cubicBezTo>
                  <a:lnTo>
                    <a:pt x="20336" y="59264"/>
                  </a:lnTo>
                  <a:cubicBezTo>
                    <a:pt x="22926" y="59480"/>
                    <a:pt x="25500" y="59861"/>
                    <a:pt x="28042" y="60405"/>
                  </a:cubicBezTo>
                  <a:lnTo>
                    <a:pt x="28042" y="68110"/>
                  </a:lnTo>
                  <a:close/>
                  <a:moveTo>
                    <a:pt x="14264" y="14752"/>
                  </a:moveTo>
                  <a:cubicBezTo>
                    <a:pt x="10191" y="14623"/>
                    <a:pt x="6994" y="11217"/>
                    <a:pt x="7123" y="7144"/>
                  </a:cubicBezTo>
                  <a:cubicBezTo>
                    <a:pt x="7252" y="3072"/>
                    <a:pt x="10658" y="-125"/>
                    <a:pt x="14730" y="4"/>
                  </a:cubicBezTo>
                  <a:cubicBezTo>
                    <a:pt x="18694" y="129"/>
                    <a:pt x="21849" y="3365"/>
                    <a:pt x="21875" y="7330"/>
                  </a:cubicBezTo>
                  <a:cubicBezTo>
                    <a:pt x="21795" y="11469"/>
                    <a:pt x="18404" y="14777"/>
                    <a:pt x="14264" y="14752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3" name="Freeform 822">
              <a:extLst>
                <a:ext uri="{FF2B5EF4-FFF2-40B4-BE49-F238E27FC236}">
                  <a16:creationId xmlns:a16="http://schemas.microsoft.com/office/drawing/2014/main" id="{79ACA004-7790-E684-E90E-5898E51D37A8}"/>
                </a:ext>
              </a:extLst>
            </p:cNvPr>
            <p:cNvSpPr/>
            <p:nvPr/>
          </p:nvSpPr>
          <p:spPr>
            <a:xfrm>
              <a:off x="9116158" y="4750950"/>
              <a:ext cx="36238" cy="48989"/>
            </a:xfrm>
            <a:custGeom>
              <a:avLst/>
              <a:gdLst>
                <a:gd name="connsiteX0" fmla="*/ 22638 w 36238"/>
                <a:gd name="connsiteY0" fmla="*/ 48989 h 48989"/>
                <a:gd name="connsiteX1" fmla="*/ 0 w 36238"/>
                <a:gd name="connsiteY1" fmla="*/ 26068 h 48989"/>
                <a:gd name="connsiteX2" fmla="*/ 24920 w 36238"/>
                <a:gd name="connsiteY2" fmla="*/ 0 h 48989"/>
                <a:gd name="connsiteX3" fmla="*/ 35955 w 36238"/>
                <a:gd name="connsiteY3" fmla="*/ 1621 h 48989"/>
                <a:gd name="connsiteX4" fmla="*/ 35955 w 36238"/>
                <a:gd name="connsiteY4" fmla="*/ 16836 h 48989"/>
                <a:gd name="connsiteX5" fmla="*/ 28155 w 36238"/>
                <a:gd name="connsiteY5" fmla="*/ 16836 h 48989"/>
                <a:gd name="connsiteX6" fmla="*/ 27203 w 36238"/>
                <a:gd name="connsiteY6" fmla="*/ 10562 h 48989"/>
                <a:gd name="connsiteX7" fmla="*/ 23306 w 36238"/>
                <a:gd name="connsiteY7" fmla="*/ 10083 h 48989"/>
                <a:gd name="connsiteX8" fmla="*/ 12656 w 36238"/>
                <a:gd name="connsiteY8" fmla="*/ 24447 h 48989"/>
                <a:gd name="connsiteX9" fmla="*/ 25399 w 36238"/>
                <a:gd name="connsiteY9" fmla="*/ 38433 h 48989"/>
                <a:gd name="connsiteX10" fmla="*/ 35388 w 36238"/>
                <a:gd name="connsiteY10" fmla="*/ 36340 h 48989"/>
                <a:gd name="connsiteX11" fmla="*/ 36239 w 36238"/>
                <a:gd name="connsiteY11" fmla="*/ 46801 h 48989"/>
                <a:gd name="connsiteX12" fmla="*/ 22638 w 36238"/>
                <a:gd name="connsiteY12" fmla="*/ 48989 h 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238" h="48989">
                  <a:moveTo>
                    <a:pt x="22638" y="48989"/>
                  </a:moveTo>
                  <a:cubicBezTo>
                    <a:pt x="8847" y="48989"/>
                    <a:pt x="0" y="42141"/>
                    <a:pt x="0" y="26068"/>
                  </a:cubicBezTo>
                  <a:cubicBezTo>
                    <a:pt x="0" y="11325"/>
                    <a:pt x="7611" y="0"/>
                    <a:pt x="24920" y="0"/>
                  </a:cubicBezTo>
                  <a:cubicBezTo>
                    <a:pt x="28660" y="11"/>
                    <a:pt x="32374" y="557"/>
                    <a:pt x="35955" y="1621"/>
                  </a:cubicBezTo>
                  <a:lnTo>
                    <a:pt x="35955" y="16836"/>
                  </a:lnTo>
                  <a:lnTo>
                    <a:pt x="28155" y="16836"/>
                  </a:lnTo>
                  <a:cubicBezTo>
                    <a:pt x="27777" y="14554"/>
                    <a:pt x="27392" y="12460"/>
                    <a:pt x="27203" y="10562"/>
                  </a:cubicBezTo>
                  <a:cubicBezTo>
                    <a:pt x="25935" y="10205"/>
                    <a:pt x="24624" y="10044"/>
                    <a:pt x="23306" y="10083"/>
                  </a:cubicBezTo>
                  <a:cubicBezTo>
                    <a:pt x="16742" y="10083"/>
                    <a:pt x="12656" y="15506"/>
                    <a:pt x="12656" y="24447"/>
                  </a:cubicBezTo>
                  <a:cubicBezTo>
                    <a:pt x="12656" y="33105"/>
                    <a:pt x="15884" y="38433"/>
                    <a:pt x="25399" y="38433"/>
                  </a:cubicBezTo>
                  <a:cubicBezTo>
                    <a:pt x="28836" y="38428"/>
                    <a:pt x="32235" y="37715"/>
                    <a:pt x="35388" y="36340"/>
                  </a:cubicBezTo>
                  <a:lnTo>
                    <a:pt x="36239" y="46801"/>
                  </a:lnTo>
                  <a:cubicBezTo>
                    <a:pt x="31850" y="48251"/>
                    <a:pt x="27260" y="48990"/>
                    <a:pt x="22638" y="48989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4" name="Freeform 823">
              <a:extLst>
                <a:ext uri="{FF2B5EF4-FFF2-40B4-BE49-F238E27FC236}">
                  <a16:creationId xmlns:a16="http://schemas.microsoft.com/office/drawing/2014/main" id="{E86E52F6-F7C2-7853-2B2D-98CCBACE1E99}"/>
                </a:ext>
              </a:extLst>
            </p:cNvPr>
            <p:cNvSpPr/>
            <p:nvPr/>
          </p:nvSpPr>
          <p:spPr>
            <a:xfrm>
              <a:off x="9159043" y="4750685"/>
              <a:ext cx="47273" cy="49348"/>
            </a:xfrm>
            <a:custGeom>
              <a:avLst/>
              <a:gdLst>
                <a:gd name="connsiteX0" fmla="*/ 28262 w 47273"/>
                <a:gd name="connsiteY0" fmla="*/ 48491 h 49348"/>
                <a:gd name="connsiteX1" fmla="*/ 28735 w 47273"/>
                <a:gd name="connsiteY1" fmla="*/ 40407 h 49348"/>
                <a:gd name="connsiteX2" fmla="*/ 28641 w 47273"/>
                <a:gd name="connsiteY2" fmla="*/ 40312 h 49348"/>
                <a:gd name="connsiteX3" fmla="*/ 13507 w 47273"/>
                <a:gd name="connsiteY3" fmla="*/ 49348 h 49348"/>
                <a:gd name="connsiteX4" fmla="*/ 0 w 47273"/>
                <a:gd name="connsiteY4" fmla="*/ 36888 h 49348"/>
                <a:gd name="connsiteX5" fmla="*/ 27297 w 47273"/>
                <a:gd name="connsiteY5" fmla="*/ 19768 h 49348"/>
                <a:gd name="connsiteX6" fmla="*/ 27297 w 47273"/>
                <a:gd name="connsiteY6" fmla="*/ 16912 h 49348"/>
                <a:gd name="connsiteX7" fmla="*/ 18640 w 47273"/>
                <a:gd name="connsiteY7" fmla="*/ 9307 h 49348"/>
                <a:gd name="connsiteX8" fmla="*/ 11981 w 47273"/>
                <a:gd name="connsiteY8" fmla="*/ 10158 h 49348"/>
                <a:gd name="connsiteX9" fmla="*/ 11029 w 47273"/>
                <a:gd name="connsiteY9" fmla="*/ 16344 h 49348"/>
                <a:gd name="connsiteX10" fmla="*/ 3329 w 47273"/>
                <a:gd name="connsiteY10" fmla="*/ 16344 h 49348"/>
                <a:gd name="connsiteX11" fmla="*/ 3329 w 47273"/>
                <a:gd name="connsiteY11" fmla="*/ 2472 h 49348"/>
                <a:gd name="connsiteX12" fmla="*/ 19876 w 47273"/>
                <a:gd name="connsiteY12" fmla="*/ 0 h 49348"/>
                <a:gd name="connsiteX13" fmla="*/ 39474 w 47273"/>
                <a:gd name="connsiteY13" fmla="*/ 16552 h 49348"/>
                <a:gd name="connsiteX14" fmla="*/ 39474 w 47273"/>
                <a:gd name="connsiteY14" fmla="*/ 39095 h 49348"/>
                <a:gd name="connsiteX15" fmla="*/ 47274 w 47273"/>
                <a:gd name="connsiteY15" fmla="*/ 40048 h 49348"/>
                <a:gd name="connsiteX16" fmla="*/ 47274 w 47273"/>
                <a:gd name="connsiteY16" fmla="*/ 47753 h 49348"/>
                <a:gd name="connsiteX17" fmla="*/ 28262 w 47273"/>
                <a:gd name="connsiteY17" fmla="*/ 48491 h 49348"/>
                <a:gd name="connsiteX18" fmla="*/ 27310 w 47273"/>
                <a:gd name="connsiteY18" fmla="*/ 27682 h 49348"/>
                <a:gd name="connsiteX19" fmla="*/ 11615 w 47273"/>
                <a:gd name="connsiteY19" fmla="*/ 35098 h 49348"/>
                <a:gd name="connsiteX20" fmla="*/ 17227 w 47273"/>
                <a:gd name="connsiteY20" fmla="*/ 40142 h 49348"/>
                <a:gd name="connsiteX21" fmla="*/ 27316 w 47273"/>
                <a:gd name="connsiteY21" fmla="*/ 28729 h 4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273" h="49348">
                  <a:moveTo>
                    <a:pt x="28262" y="48491"/>
                  </a:moveTo>
                  <a:cubicBezTo>
                    <a:pt x="28224" y="45788"/>
                    <a:pt x="28382" y="43086"/>
                    <a:pt x="28735" y="40407"/>
                  </a:cubicBezTo>
                  <a:lnTo>
                    <a:pt x="28641" y="40312"/>
                  </a:lnTo>
                  <a:cubicBezTo>
                    <a:pt x="26358" y="45641"/>
                    <a:pt x="20557" y="49348"/>
                    <a:pt x="13507" y="49348"/>
                  </a:cubicBezTo>
                  <a:cubicBezTo>
                    <a:pt x="4944" y="49348"/>
                    <a:pt x="0" y="44499"/>
                    <a:pt x="0" y="36888"/>
                  </a:cubicBezTo>
                  <a:cubicBezTo>
                    <a:pt x="0" y="25570"/>
                    <a:pt x="11224" y="19958"/>
                    <a:pt x="27297" y="19768"/>
                  </a:cubicBezTo>
                  <a:lnTo>
                    <a:pt x="27297" y="16912"/>
                  </a:lnTo>
                  <a:cubicBezTo>
                    <a:pt x="27297" y="11867"/>
                    <a:pt x="25299" y="9307"/>
                    <a:pt x="18640" y="9307"/>
                  </a:cubicBezTo>
                  <a:cubicBezTo>
                    <a:pt x="16395" y="9293"/>
                    <a:pt x="14150" y="9579"/>
                    <a:pt x="11981" y="10158"/>
                  </a:cubicBezTo>
                  <a:cubicBezTo>
                    <a:pt x="11792" y="12050"/>
                    <a:pt x="11413" y="14251"/>
                    <a:pt x="11029" y="16344"/>
                  </a:cubicBezTo>
                  <a:lnTo>
                    <a:pt x="3329" y="16344"/>
                  </a:lnTo>
                  <a:lnTo>
                    <a:pt x="3329" y="2472"/>
                  </a:lnTo>
                  <a:cubicBezTo>
                    <a:pt x="8702" y="877"/>
                    <a:pt x="14270" y="45"/>
                    <a:pt x="19876" y="0"/>
                  </a:cubicBezTo>
                  <a:cubicBezTo>
                    <a:pt x="35192" y="0"/>
                    <a:pt x="39474" y="6186"/>
                    <a:pt x="39474" y="16552"/>
                  </a:cubicBezTo>
                  <a:lnTo>
                    <a:pt x="39474" y="39095"/>
                  </a:lnTo>
                  <a:cubicBezTo>
                    <a:pt x="41756" y="39474"/>
                    <a:pt x="44796" y="39858"/>
                    <a:pt x="47274" y="40048"/>
                  </a:cubicBezTo>
                  <a:lnTo>
                    <a:pt x="47274" y="47753"/>
                  </a:lnTo>
                  <a:cubicBezTo>
                    <a:pt x="40962" y="48440"/>
                    <a:pt x="34606" y="48686"/>
                    <a:pt x="28262" y="48491"/>
                  </a:cubicBezTo>
                  <a:close/>
                  <a:moveTo>
                    <a:pt x="27310" y="27682"/>
                  </a:moveTo>
                  <a:cubicBezTo>
                    <a:pt x="15897" y="27682"/>
                    <a:pt x="11615" y="30532"/>
                    <a:pt x="11615" y="35098"/>
                  </a:cubicBezTo>
                  <a:cubicBezTo>
                    <a:pt x="11615" y="38143"/>
                    <a:pt x="13709" y="40142"/>
                    <a:pt x="17227" y="40142"/>
                  </a:cubicBezTo>
                  <a:cubicBezTo>
                    <a:pt x="23218" y="40142"/>
                    <a:pt x="27316" y="34530"/>
                    <a:pt x="27316" y="28729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5" name="Freeform 824">
              <a:extLst>
                <a:ext uri="{FF2B5EF4-FFF2-40B4-BE49-F238E27FC236}">
                  <a16:creationId xmlns:a16="http://schemas.microsoft.com/office/drawing/2014/main" id="{1BA79C36-1F40-A7A3-0AA0-E66A7BF3F936}"/>
                </a:ext>
              </a:extLst>
            </p:cNvPr>
            <p:cNvSpPr/>
            <p:nvPr/>
          </p:nvSpPr>
          <p:spPr>
            <a:xfrm>
              <a:off x="9232088" y="4729482"/>
              <a:ext cx="50893" cy="70646"/>
            </a:xfrm>
            <a:custGeom>
              <a:avLst/>
              <a:gdLst>
                <a:gd name="connsiteX0" fmla="*/ 31768 w 50893"/>
                <a:gd name="connsiteY0" fmla="*/ 69695 h 70646"/>
                <a:gd name="connsiteX1" fmla="*/ 32342 w 50893"/>
                <a:gd name="connsiteY1" fmla="*/ 61705 h 70646"/>
                <a:gd name="connsiteX2" fmla="*/ 32153 w 50893"/>
                <a:gd name="connsiteY2" fmla="*/ 61705 h 70646"/>
                <a:gd name="connsiteX3" fmla="*/ 17221 w 50893"/>
                <a:gd name="connsiteY3" fmla="*/ 70647 h 70646"/>
                <a:gd name="connsiteX4" fmla="*/ 0 w 50893"/>
                <a:gd name="connsiteY4" fmla="*/ 48488 h 70646"/>
                <a:gd name="connsiteX5" fmla="*/ 25015 w 50893"/>
                <a:gd name="connsiteY5" fmla="*/ 21468 h 70646"/>
                <a:gd name="connsiteX6" fmla="*/ 31012 w 50893"/>
                <a:gd name="connsiteY6" fmla="*/ 21853 h 70646"/>
                <a:gd name="connsiteX7" fmla="*/ 31012 w 50893"/>
                <a:gd name="connsiteY7" fmla="*/ 9488 h 70646"/>
                <a:gd name="connsiteX8" fmla="*/ 22738 w 50893"/>
                <a:gd name="connsiteY8" fmla="*/ 8535 h 70646"/>
                <a:gd name="connsiteX9" fmla="*/ 22738 w 50893"/>
                <a:gd name="connsiteY9" fmla="*/ 924 h 70646"/>
                <a:gd name="connsiteX10" fmla="*/ 43093 w 50893"/>
                <a:gd name="connsiteY10" fmla="*/ 67 h 70646"/>
                <a:gd name="connsiteX11" fmla="*/ 43093 w 50893"/>
                <a:gd name="connsiteY11" fmla="*/ 60280 h 70646"/>
                <a:gd name="connsiteX12" fmla="*/ 50893 w 50893"/>
                <a:gd name="connsiteY12" fmla="*/ 61232 h 70646"/>
                <a:gd name="connsiteX13" fmla="*/ 50893 w 50893"/>
                <a:gd name="connsiteY13" fmla="*/ 68850 h 70646"/>
                <a:gd name="connsiteX14" fmla="*/ 31768 w 50893"/>
                <a:gd name="connsiteY14" fmla="*/ 69695 h 70646"/>
                <a:gd name="connsiteX15" fmla="*/ 31012 w 50893"/>
                <a:gd name="connsiteY15" fmla="*/ 31860 h 70646"/>
                <a:gd name="connsiteX16" fmla="*/ 24636 w 50893"/>
                <a:gd name="connsiteY16" fmla="*/ 31097 h 70646"/>
                <a:gd name="connsiteX17" fmla="*/ 12750 w 50893"/>
                <a:gd name="connsiteY17" fmla="*/ 47171 h 70646"/>
                <a:gd name="connsiteX18" fmla="*/ 20834 w 50893"/>
                <a:gd name="connsiteY18" fmla="*/ 60583 h 70646"/>
                <a:gd name="connsiteX19" fmla="*/ 31012 w 50893"/>
                <a:gd name="connsiteY19" fmla="*/ 45077 h 7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93" h="70646">
                  <a:moveTo>
                    <a:pt x="31768" y="69695"/>
                  </a:moveTo>
                  <a:cubicBezTo>
                    <a:pt x="31781" y="67022"/>
                    <a:pt x="31970" y="64352"/>
                    <a:pt x="32342" y="61705"/>
                  </a:cubicBezTo>
                  <a:lnTo>
                    <a:pt x="32153" y="61705"/>
                  </a:lnTo>
                  <a:cubicBezTo>
                    <a:pt x="29681" y="66939"/>
                    <a:pt x="24447" y="70647"/>
                    <a:pt x="17221" y="70647"/>
                  </a:cubicBezTo>
                  <a:cubicBezTo>
                    <a:pt x="5707" y="70647"/>
                    <a:pt x="0" y="61989"/>
                    <a:pt x="0" y="48488"/>
                  </a:cubicBezTo>
                  <a:cubicBezTo>
                    <a:pt x="0" y="32503"/>
                    <a:pt x="9326" y="21468"/>
                    <a:pt x="25015" y="21468"/>
                  </a:cubicBezTo>
                  <a:cubicBezTo>
                    <a:pt x="27020" y="21455"/>
                    <a:pt x="29025" y="21584"/>
                    <a:pt x="31012" y="21853"/>
                  </a:cubicBezTo>
                  <a:lnTo>
                    <a:pt x="31012" y="9488"/>
                  </a:lnTo>
                  <a:cubicBezTo>
                    <a:pt x="28729" y="9103"/>
                    <a:pt x="25494" y="8725"/>
                    <a:pt x="22738" y="8535"/>
                  </a:cubicBezTo>
                  <a:lnTo>
                    <a:pt x="22738" y="924"/>
                  </a:lnTo>
                  <a:cubicBezTo>
                    <a:pt x="29492" y="143"/>
                    <a:pt x="36296" y="-144"/>
                    <a:pt x="43093" y="67"/>
                  </a:cubicBezTo>
                  <a:lnTo>
                    <a:pt x="43093" y="60280"/>
                  </a:lnTo>
                  <a:cubicBezTo>
                    <a:pt x="45376" y="60658"/>
                    <a:pt x="48516" y="61043"/>
                    <a:pt x="50893" y="61232"/>
                  </a:cubicBezTo>
                  <a:lnTo>
                    <a:pt x="50893" y="68850"/>
                  </a:lnTo>
                  <a:cubicBezTo>
                    <a:pt x="44550" y="69623"/>
                    <a:pt x="38156" y="69906"/>
                    <a:pt x="31768" y="69695"/>
                  </a:cubicBezTo>
                  <a:close/>
                  <a:moveTo>
                    <a:pt x="31012" y="31860"/>
                  </a:moveTo>
                  <a:cubicBezTo>
                    <a:pt x="28918" y="31376"/>
                    <a:pt x="26780" y="31120"/>
                    <a:pt x="24636" y="31097"/>
                  </a:cubicBezTo>
                  <a:cubicBezTo>
                    <a:pt x="17700" y="31097"/>
                    <a:pt x="12750" y="35473"/>
                    <a:pt x="12750" y="47171"/>
                  </a:cubicBezTo>
                  <a:cubicBezTo>
                    <a:pt x="12750" y="55999"/>
                    <a:pt x="15317" y="60583"/>
                    <a:pt x="20834" y="60583"/>
                  </a:cubicBezTo>
                  <a:cubicBezTo>
                    <a:pt x="27203" y="60583"/>
                    <a:pt x="31012" y="53167"/>
                    <a:pt x="31012" y="45077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6" name="Freeform 825">
              <a:extLst>
                <a:ext uri="{FF2B5EF4-FFF2-40B4-BE49-F238E27FC236}">
                  <a16:creationId xmlns:a16="http://schemas.microsoft.com/office/drawing/2014/main" id="{936619F1-BD1E-6B89-4D4E-F336F0062D35}"/>
                </a:ext>
              </a:extLst>
            </p:cNvPr>
            <p:cNvSpPr/>
            <p:nvPr/>
          </p:nvSpPr>
          <p:spPr>
            <a:xfrm>
              <a:off x="9287919" y="4750761"/>
              <a:ext cx="42040" cy="49273"/>
            </a:xfrm>
            <a:custGeom>
              <a:avLst/>
              <a:gdLst>
                <a:gd name="connsiteX0" fmla="*/ 41662 w 42040"/>
                <a:gd name="connsiteY0" fmla="*/ 26635 h 49273"/>
                <a:gd name="connsiteX1" fmla="*/ 12366 w 42040"/>
                <a:gd name="connsiteY1" fmla="*/ 26635 h 49273"/>
                <a:gd name="connsiteX2" fmla="*/ 25399 w 42040"/>
                <a:gd name="connsiteY2" fmla="*/ 39764 h 49273"/>
                <a:gd name="connsiteX3" fmla="*/ 39190 w 42040"/>
                <a:gd name="connsiteY3" fmla="*/ 36813 h 49273"/>
                <a:gd name="connsiteX4" fmla="*/ 40331 w 42040"/>
                <a:gd name="connsiteY4" fmla="*/ 46227 h 49273"/>
                <a:gd name="connsiteX5" fmla="*/ 23401 w 42040"/>
                <a:gd name="connsiteY5" fmla="*/ 49273 h 49273"/>
                <a:gd name="connsiteX6" fmla="*/ 0 w 42040"/>
                <a:gd name="connsiteY6" fmla="*/ 25116 h 49273"/>
                <a:gd name="connsiteX7" fmla="*/ 22165 w 42040"/>
                <a:gd name="connsiteY7" fmla="*/ 0 h 49273"/>
                <a:gd name="connsiteX8" fmla="*/ 42040 w 42040"/>
                <a:gd name="connsiteY8" fmla="*/ 21118 h 49273"/>
                <a:gd name="connsiteX9" fmla="*/ 41662 w 42040"/>
                <a:gd name="connsiteY9" fmla="*/ 26635 h 49273"/>
                <a:gd name="connsiteX10" fmla="*/ 21780 w 42040"/>
                <a:gd name="connsiteY10" fmla="*/ 8942 h 49273"/>
                <a:gd name="connsiteX11" fmla="*/ 12555 w 42040"/>
                <a:gd name="connsiteY11" fmla="*/ 18362 h 49273"/>
                <a:gd name="connsiteX12" fmla="*/ 29965 w 42040"/>
                <a:gd name="connsiteY12" fmla="*/ 18362 h 49273"/>
                <a:gd name="connsiteX13" fmla="*/ 21780 w 42040"/>
                <a:gd name="connsiteY13" fmla="*/ 8942 h 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040" h="49273">
                  <a:moveTo>
                    <a:pt x="41662" y="26635"/>
                  </a:moveTo>
                  <a:lnTo>
                    <a:pt x="12366" y="26635"/>
                  </a:lnTo>
                  <a:cubicBezTo>
                    <a:pt x="12271" y="35463"/>
                    <a:pt x="16647" y="39764"/>
                    <a:pt x="25399" y="39764"/>
                  </a:cubicBezTo>
                  <a:cubicBezTo>
                    <a:pt x="30154" y="39759"/>
                    <a:pt x="34852" y="38754"/>
                    <a:pt x="39190" y="36813"/>
                  </a:cubicBezTo>
                  <a:lnTo>
                    <a:pt x="40331" y="46227"/>
                  </a:lnTo>
                  <a:cubicBezTo>
                    <a:pt x="34921" y="48277"/>
                    <a:pt x="29183" y="49309"/>
                    <a:pt x="23401" y="49273"/>
                  </a:cubicBezTo>
                  <a:cubicBezTo>
                    <a:pt x="8374" y="49273"/>
                    <a:pt x="0" y="41756"/>
                    <a:pt x="0" y="25116"/>
                  </a:cubicBezTo>
                  <a:cubicBezTo>
                    <a:pt x="0" y="10657"/>
                    <a:pt x="7989" y="0"/>
                    <a:pt x="22165" y="0"/>
                  </a:cubicBezTo>
                  <a:cubicBezTo>
                    <a:pt x="35955" y="0"/>
                    <a:pt x="42040" y="9421"/>
                    <a:pt x="42040" y="21118"/>
                  </a:cubicBezTo>
                  <a:cubicBezTo>
                    <a:pt x="42040" y="22964"/>
                    <a:pt x="41914" y="24807"/>
                    <a:pt x="41662" y="26635"/>
                  </a:cubicBezTo>
                  <a:close/>
                  <a:moveTo>
                    <a:pt x="21780" y="8942"/>
                  </a:moveTo>
                  <a:cubicBezTo>
                    <a:pt x="16735" y="8942"/>
                    <a:pt x="13223" y="12649"/>
                    <a:pt x="12555" y="18362"/>
                  </a:cubicBezTo>
                  <a:lnTo>
                    <a:pt x="29965" y="18362"/>
                  </a:lnTo>
                  <a:cubicBezTo>
                    <a:pt x="30154" y="12460"/>
                    <a:pt x="26919" y="8942"/>
                    <a:pt x="21780" y="8942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7" name="Freeform 826">
              <a:extLst>
                <a:ext uri="{FF2B5EF4-FFF2-40B4-BE49-F238E27FC236}">
                  <a16:creationId xmlns:a16="http://schemas.microsoft.com/office/drawing/2014/main" id="{09E4A9AC-F26C-CF6A-0330-809B3E465AD5}"/>
                </a:ext>
              </a:extLst>
            </p:cNvPr>
            <p:cNvSpPr/>
            <p:nvPr/>
          </p:nvSpPr>
          <p:spPr>
            <a:xfrm>
              <a:off x="8855681" y="4825036"/>
              <a:ext cx="62842" cy="64211"/>
            </a:xfrm>
            <a:custGeom>
              <a:avLst/>
              <a:gdLst>
                <a:gd name="connsiteX0" fmla="*/ 27859 w 62842"/>
                <a:gd name="connsiteY0" fmla="*/ 37576 h 64211"/>
                <a:gd name="connsiteX1" fmla="*/ 31642 w 62842"/>
                <a:gd name="connsiteY1" fmla="*/ 50130 h 64211"/>
                <a:gd name="connsiteX2" fmla="*/ 31737 w 62842"/>
                <a:gd name="connsiteY2" fmla="*/ 50130 h 64211"/>
                <a:gd name="connsiteX3" fmla="*/ 35640 w 62842"/>
                <a:gd name="connsiteY3" fmla="*/ 36813 h 64211"/>
                <a:gd name="connsiteX4" fmla="*/ 45244 w 62842"/>
                <a:gd name="connsiteY4" fmla="*/ 8752 h 64211"/>
                <a:gd name="connsiteX5" fmla="*/ 38585 w 62842"/>
                <a:gd name="connsiteY5" fmla="*/ 7706 h 64211"/>
                <a:gd name="connsiteX6" fmla="*/ 38585 w 62842"/>
                <a:gd name="connsiteY6" fmla="*/ 0 h 64211"/>
                <a:gd name="connsiteX7" fmla="*/ 62843 w 62842"/>
                <a:gd name="connsiteY7" fmla="*/ 0 h 64211"/>
                <a:gd name="connsiteX8" fmla="*/ 62843 w 62842"/>
                <a:gd name="connsiteY8" fmla="*/ 7800 h 64211"/>
                <a:gd name="connsiteX9" fmla="*/ 57899 w 62842"/>
                <a:gd name="connsiteY9" fmla="*/ 8658 h 64211"/>
                <a:gd name="connsiteX10" fmla="*/ 38490 w 62842"/>
                <a:gd name="connsiteY10" fmla="*/ 64211 h 64211"/>
                <a:gd name="connsiteX11" fmla="*/ 24151 w 62842"/>
                <a:gd name="connsiteY11" fmla="*/ 64211 h 64211"/>
                <a:gd name="connsiteX12" fmla="*/ 4950 w 62842"/>
                <a:gd name="connsiteY12" fmla="*/ 8658 h 64211"/>
                <a:gd name="connsiteX13" fmla="*/ 0 w 62842"/>
                <a:gd name="connsiteY13" fmla="*/ 7800 h 64211"/>
                <a:gd name="connsiteX14" fmla="*/ 0 w 62842"/>
                <a:gd name="connsiteY14" fmla="*/ 0 h 64211"/>
                <a:gd name="connsiteX15" fmla="*/ 25223 w 62842"/>
                <a:gd name="connsiteY15" fmla="*/ 0 h 64211"/>
                <a:gd name="connsiteX16" fmla="*/ 25223 w 62842"/>
                <a:gd name="connsiteY16" fmla="*/ 7706 h 64211"/>
                <a:gd name="connsiteX17" fmla="*/ 18369 w 62842"/>
                <a:gd name="connsiteY17" fmla="*/ 8752 h 64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842" h="64211">
                  <a:moveTo>
                    <a:pt x="27859" y="37576"/>
                  </a:moveTo>
                  <a:cubicBezTo>
                    <a:pt x="29120" y="41189"/>
                    <a:pt x="30520" y="45470"/>
                    <a:pt x="31642" y="50130"/>
                  </a:cubicBezTo>
                  <a:lnTo>
                    <a:pt x="31737" y="50130"/>
                  </a:lnTo>
                  <a:cubicBezTo>
                    <a:pt x="32769" y="45617"/>
                    <a:pt x="34072" y="41169"/>
                    <a:pt x="35640" y="36813"/>
                  </a:cubicBezTo>
                  <a:lnTo>
                    <a:pt x="45244" y="8752"/>
                  </a:lnTo>
                  <a:cubicBezTo>
                    <a:pt x="43055" y="8563"/>
                    <a:pt x="40584" y="8090"/>
                    <a:pt x="38585" y="7706"/>
                  </a:cubicBezTo>
                  <a:lnTo>
                    <a:pt x="38585" y="0"/>
                  </a:lnTo>
                  <a:lnTo>
                    <a:pt x="62843" y="0"/>
                  </a:lnTo>
                  <a:lnTo>
                    <a:pt x="62843" y="7800"/>
                  </a:lnTo>
                  <a:cubicBezTo>
                    <a:pt x="61226" y="8242"/>
                    <a:pt x="59571" y="8529"/>
                    <a:pt x="57899" y="8658"/>
                  </a:cubicBezTo>
                  <a:lnTo>
                    <a:pt x="38490" y="64211"/>
                  </a:lnTo>
                  <a:lnTo>
                    <a:pt x="24151" y="64211"/>
                  </a:lnTo>
                  <a:lnTo>
                    <a:pt x="4950" y="8658"/>
                  </a:lnTo>
                  <a:cubicBezTo>
                    <a:pt x="3276" y="8530"/>
                    <a:pt x="1619" y="8243"/>
                    <a:pt x="0" y="7800"/>
                  </a:cubicBezTo>
                  <a:lnTo>
                    <a:pt x="0" y="0"/>
                  </a:lnTo>
                  <a:lnTo>
                    <a:pt x="25223" y="0"/>
                  </a:lnTo>
                  <a:lnTo>
                    <a:pt x="25223" y="7706"/>
                  </a:lnTo>
                  <a:cubicBezTo>
                    <a:pt x="23129" y="8090"/>
                    <a:pt x="20557" y="8563"/>
                    <a:pt x="18369" y="8752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8" name="Freeform 827">
              <a:extLst>
                <a:ext uri="{FF2B5EF4-FFF2-40B4-BE49-F238E27FC236}">
                  <a16:creationId xmlns:a16="http://schemas.microsoft.com/office/drawing/2014/main" id="{9AEDC65A-67E5-BDD2-F896-B9E5A1027B72}"/>
                </a:ext>
              </a:extLst>
            </p:cNvPr>
            <p:cNvSpPr/>
            <p:nvPr/>
          </p:nvSpPr>
          <p:spPr>
            <a:xfrm>
              <a:off x="8917004" y="4840844"/>
              <a:ext cx="47280" cy="49354"/>
            </a:xfrm>
            <a:custGeom>
              <a:avLst/>
              <a:gdLst>
                <a:gd name="connsiteX0" fmla="*/ 28256 w 47280"/>
                <a:gd name="connsiteY0" fmla="*/ 48497 h 49354"/>
                <a:gd name="connsiteX1" fmla="*/ 28735 w 47280"/>
                <a:gd name="connsiteY1" fmla="*/ 40413 h 49354"/>
                <a:gd name="connsiteX2" fmla="*/ 28641 w 47280"/>
                <a:gd name="connsiteY2" fmla="*/ 40312 h 49354"/>
                <a:gd name="connsiteX3" fmla="*/ 13507 w 47280"/>
                <a:gd name="connsiteY3" fmla="*/ 49355 h 49354"/>
                <a:gd name="connsiteX4" fmla="*/ 0 w 47280"/>
                <a:gd name="connsiteY4" fmla="*/ 36888 h 49354"/>
                <a:gd name="connsiteX5" fmla="*/ 27297 w 47280"/>
                <a:gd name="connsiteY5" fmla="*/ 19768 h 49354"/>
                <a:gd name="connsiteX6" fmla="*/ 27297 w 47280"/>
                <a:gd name="connsiteY6" fmla="*/ 16918 h 49354"/>
                <a:gd name="connsiteX7" fmla="*/ 18646 w 47280"/>
                <a:gd name="connsiteY7" fmla="*/ 9307 h 49354"/>
                <a:gd name="connsiteX8" fmla="*/ 11987 w 47280"/>
                <a:gd name="connsiteY8" fmla="*/ 10165 h 49354"/>
                <a:gd name="connsiteX9" fmla="*/ 11035 w 47280"/>
                <a:gd name="connsiteY9" fmla="*/ 16344 h 49354"/>
                <a:gd name="connsiteX10" fmla="*/ 3336 w 47280"/>
                <a:gd name="connsiteY10" fmla="*/ 16344 h 49354"/>
                <a:gd name="connsiteX11" fmla="*/ 3336 w 47280"/>
                <a:gd name="connsiteY11" fmla="*/ 2472 h 49354"/>
                <a:gd name="connsiteX12" fmla="*/ 19888 w 47280"/>
                <a:gd name="connsiteY12" fmla="*/ 0 h 49354"/>
                <a:gd name="connsiteX13" fmla="*/ 39480 w 47280"/>
                <a:gd name="connsiteY13" fmla="*/ 16546 h 49354"/>
                <a:gd name="connsiteX14" fmla="*/ 39480 w 47280"/>
                <a:gd name="connsiteY14" fmla="*/ 39089 h 49354"/>
                <a:gd name="connsiteX15" fmla="*/ 47280 w 47280"/>
                <a:gd name="connsiteY15" fmla="*/ 40041 h 49354"/>
                <a:gd name="connsiteX16" fmla="*/ 47280 w 47280"/>
                <a:gd name="connsiteY16" fmla="*/ 47747 h 49354"/>
                <a:gd name="connsiteX17" fmla="*/ 28256 w 47280"/>
                <a:gd name="connsiteY17" fmla="*/ 48497 h 49354"/>
                <a:gd name="connsiteX18" fmla="*/ 27304 w 47280"/>
                <a:gd name="connsiteY18" fmla="*/ 27688 h 49354"/>
                <a:gd name="connsiteX19" fmla="*/ 11615 w 47280"/>
                <a:gd name="connsiteY19" fmla="*/ 35110 h 49354"/>
                <a:gd name="connsiteX20" fmla="*/ 17221 w 47280"/>
                <a:gd name="connsiteY20" fmla="*/ 40155 h 49354"/>
                <a:gd name="connsiteX21" fmla="*/ 27310 w 47280"/>
                <a:gd name="connsiteY21" fmla="*/ 28741 h 4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280" h="49354">
                  <a:moveTo>
                    <a:pt x="28256" y="48497"/>
                  </a:moveTo>
                  <a:cubicBezTo>
                    <a:pt x="28215" y="45795"/>
                    <a:pt x="28375" y="43093"/>
                    <a:pt x="28735" y="40413"/>
                  </a:cubicBezTo>
                  <a:lnTo>
                    <a:pt x="28641" y="40312"/>
                  </a:lnTo>
                  <a:cubicBezTo>
                    <a:pt x="26358" y="45641"/>
                    <a:pt x="20550" y="49355"/>
                    <a:pt x="13507" y="49355"/>
                  </a:cubicBezTo>
                  <a:cubicBezTo>
                    <a:pt x="4950" y="49355"/>
                    <a:pt x="0" y="44499"/>
                    <a:pt x="0" y="36888"/>
                  </a:cubicBezTo>
                  <a:cubicBezTo>
                    <a:pt x="0" y="25570"/>
                    <a:pt x="11224" y="19958"/>
                    <a:pt x="27297" y="19768"/>
                  </a:cubicBezTo>
                  <a:lnTo>
                    <a:pt x="27297" y="16918"/>
                  </a:lnTo>
                  <a:cubicBezTo>
                    <a:pt x="27297" y="11874"/>
                    <a:pt x="25305" y="9307"/>
                    <a:pt x="18646" y="9307"/>
                  </a:cubicBezTo>
                  <a:cubicBezTo>
                    <a:pt x="16398" y="9291"/>
                    <a:pt x="14158" y="9580"/>
                    <a:pt x="11987" y="10165"/>
                  </a:cubicBezTo>
                  <a:cubicBezTo>
                    <a:pt x="11798" y="12057"/>
                    <a:pt x="11413" y="14251"/>
                    <a:pt x="11035" y="16344"/>
                  </a:cubicBezTo>
                  <a:lnTo>
                    <a:pt x="3336" y="16344"/>
                  </a:lnTo>
                  <a:lnTo>
                    <a:pt x="3336" y="2472"/>
                  </a:lnTo>
                  <a:cubicBezTo>
                    <a:pt x="8709" y="875"/>
                    <a:pt x="14282" y="42"/>
                    <a:pt x="19888" y="0"/>
                  </a:cubicBezTo>
                  <a:cubicBezTo>
                    <a:pt x="35205" y="0"/>
                    <a:pt x="39480" y="6180"/>
                    <a:pt x="39480" y="16546"/>
                  </a:cubicBezTo>
                  <a:lnTo>
                    <a:pt x="39480" y="39089"/>
                  </a:lnTo>
                  <a:cubicBezTo>
                    <a:pt x="41763" y="39474"/>
                    <a:pt x="44808" y="39852"/>
                    <a:pt x="47280" y="40041"/>
                  </a:cubicBezTo>
                  <a:lnTo>
                    <a:pt x="47280" y="47747"/>
                  </a:lnTo>
                  <a:cubicBezTo>
                    <a:pt x="40964" y="48439"/>
                    <a:pt x="34607" y="48689"/>
                    <a:pt x="28256" y="48497"/>
                  </a:cubicBezTo>
                  <a:close/>
                  <a:moveTo>
                    <a:pt x="27304" y="27688"/>
                  </a:moveTo>
                  <a:cubicBezTo>
                    <a:pt x="15890" y="27688"/>
                    <a:pt x="11615" y="30545"/>
                    <a:pt x="11615" y="35110"/>
                  </a:cubicBezTo>
                  <a:cubicBezTo>
                    <a:pt x="11615" y="38150"/>
                    <a:pt x="13702" y="40155"/>
                    <a:pt x="17221" y="40155"/>
                  </a:cubicBezTo>
                  <a:cubicBezTo>
                    <a:pt x="23218" y="40155"/>
                    <a:pt x="27310" y="34543"/>
                    <a:pt x="27310" y="28741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29" name="Freeform 828">
              <a:extLst>
                <a:ext uri="{FF2B5EF4-FFF2-40B4-BE49-F238E27FC236}">
                  <a16:creationId xmlns:a16="http://schemas.microsoft.com/office/drawing/2014/main" id="{89BD30E9-6AA1-9D7E-7423-B58F2072EB0F}"/>
                </a:ext>
              </a:extLst>
            </p:cNvPr>
            <p:cNvSpPr/>
            <p:nvPr/>
          </p:nvSpPr>
          <p:spPr>
            <a:xfrm>
              <a:off x="8967702" y="4819647"/>
              <a:ext cx="28155" cy="69624"/>
            </a:xfrm>
            <a:custGeom>
              <a:avLst/>
              <a:gdLst>
                <a:gd name="connsiteX0" fmla="*/ 28155 w 28155"/>
                <a:gd name="connsiteY0" fmla="*/ 61919 h 69624"/>
                <a:gd name="connsiteX1" fmla="*/ 28155 w 28155"/>
                <a:gd name="connsiteY1" fmla="*/ 69625 h 69624"/>
                <a:gd name="connsiteX2" fmla="*/ 0 w 28155"/>
                <a:gd name="connsiteY2" fmla="*/ 69625 h 69624"/>
                <a:gd name="connsiteX3" fmla="*/ 0 w 28155"/>
                <a:gd name="connsiteY3" fmla="*/ 61919 h 69624"/>
                <a:gd name="connsiteX4" fmla="*/ 8273 w 28155"/>
                <a:gd name="connsiteY4" fmla="*/ 60778 h 69624"/>
                <a:gd name="connsiteX5" fmla="*/ 8273 w 28155"/>
                <a:gd name="connsiteY5" fmla="*/ 9481 h 69624"/>
                <a:gd name="connsiteX6" fmla="*/ 0 w 28155"/>
                <a:gd name="connsiteY6" fmla="*/ 8529 h 69624"/>
                <a:gd name="connsiteX7" fmla="*/ 0 w 28155"/>
                <a:gd name="connsiteY7" fmla="*/ 924 h 69624"/>
                <a:gd name="connsiteX8" fmla="*/ 20449 w 28155"/>
                <a:gd name="connsiteY8" fmla="*/ 67 h 69624"/>
                <a:gd name="connsiteX9" fmla="*/ 20449 w 28155"/>
                <a:gd name="connsiteY9" fmla="*/ 60753 h 69624"/>
                <a:gd name="connsiteX10" fmla="*/ 28155 w 28155"/>
                <a:gd name="connsiteY10" fmla="*/ 61919 h 6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155" h="69624">
                  <a:moveTo>
                    <a:pt x="28155" y="61919"/>
                  </a:moveTo>
                  <a:lnTo>
                    <a:pt x="28155" y="69625"/>
                  </a:lnTo>
                  <a:lnTo>
                    <a:pt x="0" y="69625"/>
                  </a:lnTo>
                  <a:lnTo>
                    <a:pt x="0" y="61919"/>
                  </a:lnTo>
                  <a:cubicBezTo>
                    <a:pt x="2732" y="61371"/>
                    <a:pt x="5495" y="60991"/>
                    <a:pt x="8273" y="60778"/>
                  </a:cubicBezTo>
                  <a:lnTo>
                    <a:pt x="8273" y="9481"/>
                  </a:lnTo>
                  <a:cubicBezTo>
                    <a:pt x="5990" y="9103"/>
                    <a:pt x="2762" y="8718"/>
                    <a:pt x="0" y="8529"/>
                  </a:cubicBezTo>
                  <a:lnTo>
                    <a:pt x="0" y="924"/>
                  </a:lnTo>
                  <a:cubicBezTo>
                    <a:pt x="6787" y="143"/>
                    <a:pt x="13621" y="-143"/>
                    <a:pt x="20449" y="67"/>
                  </a:cubicBezTo>
                  <a:lnTo>
                    <a:pt x="20449" y="60753"/>
                  </a:lnTo>
                  <a:cubicBezTo>
                    <a:pt x="23042" y="60964"/>
                    <a:pt x="25616" y="61354"/>
                    <a:pt x="28155" y="61919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0" name="Freeform 829">
              <a:extLst>
                <a:ext uri="{FF2B5EF4-FFF2-40B4-BE49-F238E27FC236}">
                  <a16:creationId xmlns:a16="http://schemas.microsoft.com/office/drawing/2014/main" id="{188D3718-4AA4-0D4D-D473-F38B0CE37300}"/>
                </a:ext>
              </a:extLst>
            </p:cNvPr>
            <p:cNvSpPr/>
            <p:nvPr/>
          </p:nvSpPr>
          <p:spPr>
            <a:xfrm>
              <a:off x="9000013" y="4840926"/>
              <a:ext cx="42040" cy="49273"/>
            </a:xfrm>
            <a:custGeom>
              <a:avLst/>
              <a:gdLst>
                <a:gd name="connsiteX0" fmla="*/ 41687 w 42040"/>
                <a:gd name="connsiteY0" fmla="*/ 26629 h 49273"/>
                <a:gd name="connsiteX1" fmla="*/ 12391 w 42040"/>
                <a:gd name="connsiteY1" fmla="*/ 26629 h 49273"/>
                <a:gd name="connsiteX2" fmla="*/ 25418 w 42040"/>
                <a:gd name="connsiteY2" fmla="*/ 39758 h 49273"/>
                <a:gd name="connsiteX3" fmla="*/ 39215 w 42040"/>
                <a:gd name="connsiteY3" fmla="*/ 36806 h 49273"/>
                <a:gd name="connsiteX4" fmla="*/ 40331 w 42040"/>
                <a:gd name="connsiteY4" fmla="*/ 46227 h 49273"/>
                <a:gd name="connsiteX5" fmla="*/ 23394 w 42040"/>
                <a:gd name="connsiteY5" fmla="*/ 49273 h 49273"/>
                <a:gd name="connsiteX6" fmla="*/ 0 w 42040"/>
                <a:gd name="connsiteY6" fmla="*/ 25109 h 49273"/>
                <a:gd name="connsiteX7" fmla="*/ 22158 w 42040"/>
                <a:gd name="connsiteY7" fmla="*/ 0 h 49273"/>
                <a:gd name="connsiteX8" fmla="*/ 42040 w 42040"/>
                <a:gd name="connsiteY8" fmla="*/ 21112 h 49273"/>
                <a:gd name="connsiteX9" fmla="*/ 41687 w 42040"/>
                <a:gd name="connsiteY9" fmla="*/ 26629 h 49273"/>
                <a:gd name="connsiteX10" fmla="*/ 21805 w 42040"/>
                <a:gd name="connsiteY10" fmla="*/ 8973 h 49273"/>
                <a:gd name="connsiteX11" fmla="*/ 12580 w 42040"/>
                <a:gd name="connsiteY11" fmla="*/ 18387 h 49273"/>
                <a:gd name="connsiteX12" fmla="*/ 29984 w 42040"/>
                <a:gd name="connsiteY12" fmla="*/ 18387 h 49273"/>
                <a:gd name="connsiteX13" fmla="*/ 21805 w 42040"/>
                <a:gd name="connsiteY13" fmla="*/ 8942 h 4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040" h="49273">
                  <a:moveTo>
                    <a:pt x="41687" y="26629"/>
                  </a:moveTo>
                  <a:lnTo>
                    <a:pt x="12391" y="26629"/>
                  </a:lnTo>
                  <a:cubicBezTo>
                    <a:pt x="12296" y="35457"/>
                    <a:pt x="16666" y="39758"/>
                    <a:pt x="25418" y="39758"/>
                  </a:cubicBezTo>
                  <a:cubicBezTo>
                    <a:pt x="30173" y="39753"/>
                    <a:pt x="34874" y="38748"/>
                    <a:pt x="39215" y="36806"/>
                  </a:cubicBezTo>
                  <a:lnTo>
                    <a:pt x="40331" y="46227"/>
                  </a:lnTo>
                  <a:cubicBezTo>
                    <a:pt x="34922" y="48277"/>
                    <a:pt x="29179" y="49309"/>
                    <a:pt x="23394" y="49273"/>
                  </a:cubicBezTo>
                  <a:cubicBezTo>
                    <a:pt x="8368" y="49273"/>
                    <a:pt x="0" y="41756"/>
                    <a:pt x="0" y="25109"/>
                  </a:cubicBezTo>
                  <a:cubicBezTo>
                    <a:pt x="0" y="10650"/>
                    <a:pt x="7989" y="0"/>
                    <a:pt x="22158" y="0"/>
                  </a:cubicBezTo>
                  <a:cubicBezTo>
                    <a:pt x="35955" y="0"/>
                    <a:pt x="42040" y="9414"/>
                    <a:pt x="42040" y="21112"/>
                  </a:cubicBezTo>
                  <a:cubicBezTo>
                    <a:pt x="42052" y="22957"/>
                    <a:pt x="41933" y="24800"/>
                    <a:pt x="41687" y="26629"/>
                  </a:cubicBezTo>
                  <a:close/>
                  <a:moveTo>
                    <a:pt x="21805" y="8973"/>
                  </a:moveTo>
                  <a:cubicBezTo>
                    <a:pt x="16761" y="8973"/>
                    <a:pt x="13248" y="12681"/>
                    <a:pt x="12580" y="18387"/>
                  </a:cubicBezTo>
                  <a:lnTo>
                    <a:pt x="29984" y="18387"/>
                  </a:lnTo>
                  <a:cubicBezTo>
                    <a:pt x="30173" y="12460"/>
                    <a:pt x="26938" y="8942"/>
                    <a:pt x="21805" y="8942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1" name="Freeform 830">
              <a:extLst>
                <a:ext uri="{FF2B5EF4-FFF2-40B4-BE49-F238E27FC236}">
                  <a16:creationId xmlns:a16="http://schemas.microsoft.com/office/drawing/2014/main" id="{DA27824E-8CFA-3669-7276-E8E469004D84}"/>
                </a:ext>
              </a:extLst>
            </p:cNvPr>
            <p:cNvSpPr/>
            <p:nvPr/>
          </p:nvSpPr>
          <p:spPr>
            <a:xfrm>
              <a:off x="9048144" y="4840926"/>
              <a:ext cx="57085" cy="48345"/>
            </a:xfrm>
            <a:custGeom>
              <a:avLst/>
              <a:gdLst>
                <a:gd name="connsiteX0" fmla="*/ 37210 w 57085"/>
                <a:gd name="connsiteY0" fmla="*/ 18072 h 48345"/>
                <a:gd name="connsiteX1" fmla="*/ 31402 w 57085"/>
                <a:gd name="connsiteY1" fmla="*/ 10177 h 48345"/>
                <a:gd name="connsiteX2" fmla="*/ 20367 w 57085"/>
                <a:gd name="connsiteY2" fmla="*/ 25488 h 48345"/>
                <a:gd name="connsiteX3" fmla="*/ 20367 w 57085"/>
                <a:gd name="connsiteY3" fmla="*/ 39474 h 48345"/>
                <a:gd name="connsiteX4" fmla="*/ 27304 w 57085"/>
                <a:gd name="connsiteY4" fmla="*/ 40520 h 48345"/>
                <a:gd name="connsiteX5" fmla="*/ 27304 w 57085"/>
                <a:gd name="connsiteY5" fmla="*/ 48321 h 48345"/>
                <a:gd name="connsiteX6" fmla="*/ 0 w 57085"/>
                <a:gd name="connsiteY6" fmla="*/ 48321 h 48345"/>
                <a:gd name="connsiteX7" fmla="*/ 0 w 57085"/>
                <a:gd name="connsiteY7" fmla="*/ 40640 h 48345"/>
                <a:gd name="connsiteX8" fmla="*/ 8279 w 57085"/>
                <a:gd name="connsiteY8" fmla="*/ 39499 h 48345"/>
                <a:gd name="connsiteX9" fmla="*/ 8279 w 57085"/>
                <a:gd name="connsiteY9" fmla="*/ 10373 h 48345"/>
                <a:gd name="connsiteX10" fmla="*/ 0 w 57085"/>
                <a:gd name="connsiteY10" fmla="*/ 9421 h 48345"/>
                <a:gd name="connsiteX11" fmla="*/ 0 w 57085"/>
                <a:gd name="connsiteY11" fmla="*/ 1803 h 48345"/>
                <a:gd name="connsiteX12" fmla="*/ 19693 w 57085"/>
                <a:gd name="connsiteY12" fmla="*/ 946 h 48345"/>
                <a:gd name="connsiteX13" fmla="*/ 19024 w 57085"/>
                <a:gd name="connsiteY13" fmla="*/ 9414 h 48345"/>
                <a:gd name="connsiteX14" fmla="*/ 19119 w 57085"/>
                <a:gd name="connsiteY14" fmla="*/ 9509 h 48345"/>
                <a:gd name="connsiteX15" fmla="*/ 35199 w 57085"/>
                <a:gd name="connsiteY15" fmla="*/ 0 h 48345"/>
                <a:gd name="connsiteX16" fmla="*/ 49273 w 57085"/>
                <a:gd name="connsiteY16" fmla="*/ 15134 h 48345"/>
                <a:gd name="connsiteX17" fmla="*/ 49273 w 57085"/>
                <a:gd name="connsiteY17" fmla="*/ 39486 h 48345"/>
                <a:gd name="connsiteX18" fmla="*/ 57086 w 57085"/>
                <a:gd name="connsiteY18" fmla="*/ 40640 h 48345"/>
                <a:gd name="connsiteX19" fmla="*/ 57086 w 57085"/>
                <a:gd name="connsiteY19" fmla="*/ 48346 h 48345"/>
                <a:gd name="connsiteX20" fmla="*/ 37210 w 57085"/>
                <a:gd name="connsiteY20" fmla="*/ 48346 h 48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7085" h="48345">
                  <a:moveTo>
                    <a:pt x="37210" y="18072"/>
                  </a:moveTo>
                  <a:cubicBezTo>
                    <a:pt x="37210" y="13122"/>
                    <a:pt x="35873" y="10177"/>
                    <a:pt x="31402" y="10177"/>
                  </a:cubicBezTo>
                  <a:cubicBezTo>
                    <a:pt x="25223" y="10177"/>
                    <a:pt x="20367" y="17215"/>
                    <a:pt x="20367" y="25488"/>
                  </a:cubicBezTo>
                  <a:lnTo>
                    <a:pt x="20367" y="39474"/>
                  </a:lnTo>
                  <a:cubicBezTo>
                    <a:pt x="22706" y="39621"/>
                    <a:pt x="25026" y="39971"/>
                    <a:pt x="27304" y="40520"/>
                  </a:cubicBezTo>
                  <a:lnTo>
                    <a:pt x="27304" y="48321"/>
                  </a:lnTo>
                  <a:lnTo>
                    <a:pt x="0" y="48321"/>
                  </a:lnTo>
                  <a:lnTo>
                    <a:pt x="0" y="40640"/>
                  </a:lnTo>
                  <a:cubicBezTo>
                    <a:pt x="2734" y="40092"/>
                    <a:pt x="5499" y="39711"/>
                    <a:pt x="8279" y="39499"/>
                  </a:cubicBezTo>
                  <a:lnTo>
                    <a:pt x="8279" y="10373"/>
                  </a:lnTo>
                  <a:cubicBezTo>
                    <a:pt x="5997" y="9995"/>
                    <a:pt x="2762" y="9610"/>
                    <a:pt x="0" y="9421"/>
                  </a:cubicBezTo>
                  <a:lnTo>
                    <a:pt x="0" y="1803"/>
                  </a:lnTo>
                  <a:cubicBezTo>
                    <a:pt x="6535" y="1038"/>
                    <a:pt x="13117" y="751"/>
                    <a:pt x="19693" y="946"/>
                  </a:cubicBezTo>
                  <a:cubicBezTo>
                    <a:pt x="19697" y="3782"/>
                    <a:pt x="19474" y="6614"/>
                    <a:pt x="19024" y="9414"/>
                  </a:cubicBezTo>
                  <a:lnTo>
                    <a:pt x="19119" y="9509"/>
                  </a:lnTo>
                  <a:cubicBezTo>
                    <a:pt x="21975" y="3897"/>
                    <a:pt x="27493" y="0"/>
                    <a:pt x="35199" y="0"/>
                  </a:cubicBezTo>
                  <a:cubicBezTo>
                    <a:pt x="45849" y="0"/>
                    <a:pt x="49273" y="6848"/>
                    <a:pt x="49273" y="15134"/>
                  </a:cubicBezTo>
                  <a:lnTo>
                    <a:pt x="49273" y="39486"/>
                  </a:lnTo>
                  <a:cubicBezTo>
                    <a:pt x="51900" y="39694"/>
                    <a:pt x="54510" y="40079"/>
                    <a:pt x="57086" y="40640"/>
                  </a:cubicBezTo>
                  <a:lnTo>
                    <a:pt x="57086" y="48346"/>
                  </a:lnTo>
                  <a:lnTo>
                    <a:pt x="37210" y="48346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2" name="Freeform 831">
              <a:extLst>
                <a:ext uri="{FF2B5EF4-FFF2-40B4-BE49-F238E27FC236}">
                  <a16:creationId xmlns:a16="http://schemas.microsoft.com/office/drawing/2014/main" id="{12B30376-FA3B-688A-9121-E9FDD18BAA84}"/>
                </a:ext>
              </a:extLst>
            </p:cNvPr>
            <p:cNvSpPr/>
            <p:nvPr/>
          </p:nvSpPr>
          <p:spPr>
            <a:xfrm>
              <a:off x="9110073" y="4841116"/>
              <a:ext cx="36238" cy="48989"/>
            </a:xfrm>
            <a:custGeom>
              <a:avLst/>
              <a:gdLst>
                <a:gd name="connsiteX0" fmla="*/ 22637 w 36238"/>
                <a:gd name="connsiteY0" fmla="*/ 48989 h 48989"/>
                <a:gd name="connsiteX1" fmla="*/ 0 w 36238"/>
                <a:gd name="connsiteY1" fmla="*/ 26061 h 48989"/>
                <a:gd name="connsiteX2" fmla="*/ 24920 w 36238"/>
                <a:gd name="connsiteY2" fmla="*/ 0 h 48989"/>
                <a:gd name="connsiteX3" fmla="*/ 35955 w 36238"/>
                <a:gd name="connsiteY3" fmla="*/ 1614 h 48989"/>
                <a:gd name="connsiteX4" fmla="*/ 35955 w 36238"/>
                <a:gd name="connsiteY4" fmla="*/ 16836 h 48989"/>
                <a:gd name="connsiteX5" fmla="*/ 28155 w 36238"/>
                <a:gd name="connsiteY5" fmla="*/ 16836 h 48989"/>
                <a:gd name="connsiteX6" fmla="*/ 27203 w 36238"/>
                <a:gd name="connsiteY6" fmla="*/ 10531 h 48989"/>
                <a:gd name="connsiteX7" fmla="*/ 23306 w 36238"/>
                <a:gd name="connsiteY7" fmla="*/ 10058 h 48989"/>
                <a:gd name="connsiteX8" fmla="*/ 12649 w 36238"/>
                <a:gd name="connsiteY8" fmla="*/ 24416 h 48989"/>
                <a:gd name="connsiteX9" fmla="*/ 25393 w 36238"/>
                <a:gd name="connsiteY9" fmla="*/ 38402 h 48989"/>
                <a:gd name="connsiteX10" fmla="*/ 35381 w 36238"/>
                <a:gd name="connsiteY10" fmla="*/ 36308 h 48989"/>
                <a:gd name="connsiteX11" fmla="*/ 36239 w 36238"/>
                <a:gd name="connsiteY11" fmla="*/ 46776 h 48989"/>
                <a:gd name="connsiteX12" fmla="*/ 22637 w 36238"/>
                <a:gd name="connsiteY12" fmla="*/ 48989 h 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238" h="48989">
                  <a:moveTo>
                    <a:pt x="22637" y="48989"/>
                  </a:moveTo>
                  <a:cubicBezTo>
                    <a:pt x="8847" y="48989"/>
                    <a:pt x="0" y="42135"/>
                    <a:pt x="0" y="26061"/>
                  </a:cubicBezTo>
                  <a:cubicBezTo>
                    <a:pt x="0" y="11319"/>
                    <a:pt x="7611" y="0"/>
                    <a:pt x="24920" y="0"/>
                  </a:cubicBezTo>
                  <a:cubicBezTo>
                    <a:pt x="28659" y="9"/>
                    <a:pt x="32374" y="553"/>
                    <a:pt x="35955" y="1614"/>
                  </a:cubicBezTo>
                  <a:lnTo>
                    <a:pt x="35955" y="16836"/>
                  </a:lnTo>
                  <a:lnTo>
                    <a:pt x="28155" y="16836"/>
                  </a:lnTo>
                  <a:cubicBezTo>
                    <a:pt x="27770" y="14554"/>
                    <a:pt x="27392" y="12460"/>
                    <a:pt x="27203" y="10531"/>
                  </a:cubicBezTo>
                  <a:cubicBezTo>
                    <a:pt x="25935" y="10176"/>
                    <a:pt x="24624" y="10017"/>
                    <a:pt x="23306" y="10058"/>
                  </a:cubicBezTo>
                  <a:cubicBezTo>
                    <a:pt x="16742" y="10058"/>
                    <a:pt x="12649" y="15481"/>
                    <a:pt x="12649" y="24416"/>
                  </a:cubicBezTo>
                  <a:cubicBezTo>
                    <a:pt x="12649" y="33073"/>
                    <a:pt x="15884" y="38402"/>
                    <a:pt x="25393" y="38402"/>
                  </a:cubicBezTo>
                  <a:cubicBezTo>
                    <a:pt x="28830" y="38397"/>
                    <a:pt x="32228" y="37684"/>
                    <a:pt x="35381" y="36308"/>
                  </a:cubicBezTo>
                  <a:lnTo>
                    <a:pt x="36239" y="46776"/>
                  </a:lnTo>
                  <a:cubicBezTo>
                    <a:pt x="31850" y="48234"/>
                    <a:pt x="27260" y="48981"/>
                    <a:pt x="22637" y="48989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3" name="Freeform 832">
              <a:extLst>
                <a:ext uri="{FF2B5EF4-FFF2-40B4-BE49-F238E27FC236}">
                  <a16:creationId xmlns:a16="http://schemas.microsoft.com/office/drawing/2014/main" id="{E56F2DB1-6836-AA72-5063-689041826E83}"/>
                </a:ext>
              </a:extLst>
            </p:cNvPr>
            <p:cNvSpPr/>
            <p:nvPr/>
          </p:nvSpPr>
          <p:spPr>
            <a:xfrm>
              <a:off x="9152964" y="4821130"/>
              <a:ext cx="28060" cy="68142"/>
            </a:xfrm>
            <a:custGeom>
              <a:avLst/>
              <a:gdLst>
                <a:gd name="connsiteX0" fmla="*/ 0 w 28060"/>
                <a:gd name="connsiteY0" fmla="*/ 68117 h 68142"/>
                <a:gd name="connsiteX1" fmla="*/ 0 w 28060"/>
                <a:gd name="connsiteY1" fmla="*/ 60437 h 68142"/>
                <a:gd name="connsiteX2" fmla="*/ 8273 w 28060"/>
                <a:gd name="connsiteY2" fmla="*/ 59296 h 68142"/>
                <a:gd name="connsiteX3" fmla="*/ 8273 w 28060"/>
                <a:gd name="connsiteY3" fmla="*/ 30169 h 68142"/>
                <a:gd name="connsiteX4" fmla="*/ 0 w 28060"/>
                <a:gd name="connsiteY4" fmla="*/ 29217 h 68142"/>
                <a:gd name="connsiteX5" fmla="*/ 0 w 28060"/>
                <a:gd name="connsiteY5" fmla="*/ 21600 h 68142"/>
                <a:gd name="connsiteX6" fmla="*/ 20355 w 28060"/>
                <a:gd name="connsiteY6" fmla="*/ 20742 h 68142"/>
                <a:gd name="connsiteX7" fmla="*/ 20355 w 28060"/>
                <a:gd name="connsiteY7" fmla="*/ 59270 h 68142"/>
                <a:gd name="connsiteX8" fmla="*/ 28060 w 28060"/>
                <a:gd name="connsiteY8" fmla="*/ 60437 h 68142"/>
                <a:gd name="connsiteX9" fmla="*/ 28060 w 28060"/>
                <a:gd name="connsiteY9" fmla="*/ 68142 h 68142"/>
                <a:gd name="connsiteX10" fmla="*/ 14270 w 28060"/>
                <a:gd name="connsiteY10" fmla="*/ 14752 h 68142"/>
                <a:gd name="connsiteX11" fmla="*/ 7125 w 28060"/>
                <a:gd name="connsiteY11" fmla="*/ 7150 h 68142"/>
                <a:gd name="connsiteX12" fmla="*/ 14724 w 28060"/>
                <a:gd name="connsiteY12" fmla="*/ 4 h 68142"/>
                <a:gd name="connsiteX13" fmla="*/ 21875 w 28060"/>
                <a:gd name="connsiteY13" fmla="*/ 7330 h 68142"/>
                <a:gd name="connsiteX14" fmla="*/ 14270 w 28060"/>
                <a:gd name="connsiteY14" fmla="*/ 14752 h 6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060" h="68142">
                  <a:moveTo>
                    <a:pt x="0" y="68117"/>
                  </a:moveTo>
                  <a:lnTo>
                    <a:pt x="0" y="60437"/>
                  </a:lnTo>
                  <a:cubicBezTo>
                    <a:pt x="2730" y="59889"/>
                    <a:pt x="5492" y="59507"/>
                    <a:pt x="8273" y="59296"/>
                  </a:cubicBezTo>
                  <a:lnTo>
                    <a:pt x="8273" y="30169"/>
                  </a:lnTo>
                  <a:cubicBezTo>
                    <a:pt x="5990" y="29791"/>
                    <a:pt x="2756" y="29406"/>
                    <a:pt x="0" y="29217"/>
                  </a:cubicBezTo>
                  <a:lnTo>
                    <a:pt x="0" y="21600"/>
                  </a:lnTo>
                  <a:cubicBezTo>
                    <a:pt x="6753" y="20820"/>
                    <a:pt x="13557" y="20533"/>
                    <a:pt x="20355" y="20742"/>
                  </a:cubicBezTo>
                  <a:lnTo>
                    <a:pt x="20355" y="59270"/>
                  </a:lnTo>
                  <a:cubicBezTo>
                    <a:pt x="22947" y="59489"/>
                    <a:pt x="25519" y="59879"/>
                    <a:pt x="28060" y="60437"/>
                  </a:cubicBezTo>
                  <a:lnTo>
                    <a:pt x="28060" y="68142"/>
                  </a:lnTo>
                  <a:close/>
                  <a:moveTo>
                    <a:pt x="14270" y="14752"/>
                  </a:moveTo>
                  <a:cubicBezTo>
                    <a:pt x="10196" y="14627"/>
                    <a:pt x="6999" y="11223"/>
                    <a:pt x="7125" y="7150"/>
                  </a:cubicBezTo>
                  <a:cubicBezTo>
                    <a:pt x="7245" y="3078"/>
                    <a:pt x="10650" y="-122"/>
                    <a:pt x="14724" y="4"/>
                  </a:cubicBezTo>
                  <a:cubicBezTo>
                    <a:pt x="18690" y="126"/>
                    <a:pt x="21849" y="3363"/>
                    <a:pt x="21875" y="7330"/>
                  </a:cubicBezTo>
                  <a:cubicBezTo>
                    <a:pt x="21818" y="11476"/>
                    <a:pt x="18419" y="14794"/>
                    <a:pt x="14270" y="14752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4" name="Freeform 833">
              <a:extLst>
                <a:ext uri="{FF2B5EF4-FFF2-40B4-BE49-F238E27FC236}">
                  <a16:creationId xmlns:a16="http://schemas.microsoft.com/office/drawing/2014/main" id="{D346EA55-B673-8480-8780-065649B1E76B}"/>
                </a:ext>
              </a:extLst>
            </p:cNvPr>
            <p:cNvSpPr/>
            <p:nvPr/>
          </p:nvSpPr>
          <p:spPr>
            <a:xfrm>
              <a:off x="9186429" y="4840844"/>
              <a:ext cx="47305" cy="49354"/>
            </a:xfrm>
            <a:custGeom>
              <a:avLst/>
              <a:gdLst>
                <a:gd name="connsiteX0" fmla="*/ 28262 w 47305"/>
                <a:gd name="connsiteY0" fmla="*/ 48497 h 49354"/>
                <a:gd name="connsiteX1" fmla="*/ 28735 w 47305"/>
                <a:gd name="connsiteY1" fmla="*/ 40413 h 49354"/>
                <a:gd name="connsiteX2" fmla="*/ 28641 w 47305"/>
                <a:gd name="connsiteY2" fmla="*/ 40312 h 49354"/>
                <a:gd name="connsiteX3" fmla="*/ 13507 w 47305"/>
                <a:gd name="connsiteY3" fmla="*/ 49355 h 49354"/>
                <a:gd name="connsiteX4" fmla="*/ 0 w 47305"/>
                <a:gd name="connsiteY4" fmla="*/ 36888 h 49354"/>
                <a:gd name="connsiteX5" fmla="*/ 27297 w 47305"/>
                <a:gd name="connsiteY5" fmla="*/ 19768 h 49354"/>
                <a:gd name="connsiteX6" fmla="*/ 27297 w 47305"/>
                <a:gd name="connsiteY6" fmla="*/ 16918 h 49354"/>
                <a:gd name="connsiteX7" fmla="*/ 18646 w 47305"/>
                <a:gd name="connsiteY7" fmla="*/ 9307 h 49354"/>
                <a:gd name="connsiteX8" fmla="*/ 11987 w 47305"/>
                <a:gd name="connsiteY8" fmla="*/ 10165 h 49354"/>
                <a:gd name="connsiteX9" fmla="*/ 11035 w 47305"/>
                <a:gd name="connsiteY9" fmla="*/ 16344 h 49354"/>
                <a:gd name="connsiteX10" fmla="*/ 3361 w 47305"/>
                <a:gd name="connsiteY10" fmla="*/ 16344 h 49354"/>
                <a:gd name="connsiteX11" fmla="*/ 3361 w 47305"/>
                <a:gd name="connsiteY11" fmla="*/ 2472 h 49354"/>
                <a:gd name="connsiteX12" fmla="*/ 19913 w 47305"/>
                <a:gd name="connsiteY12" fmla="*/ 0 h 49354"/>
                <a:gd name="connsiteX13" fmla="*/ 39505 w 47305"/>
                <a:gd name="connsiteY13" fmla="*/ 16546 h 49354"/>
                <a:gd name="connsiteX14" fmla="*/ 39505 w 47305"/>
                <a:gd name="connsiteY14" fmla="*/ 39089 h 49354"/>
                <a:gd name="connsiteX15" fmla="*/ 47305 w 47305"/>
                <a:gd name="connsiteY15" fmla="*/ 40041 h 49354"/>
                <a:gd name="connsiteX16" fmla="*/ 47305 w 47305"/>
                <a:gd name="connsiteY16" fmla="*/ 47747 h 49354"/>
                <a:gd name="connsiteX17" fmla="*/ 28262 w 47305"/>
                <a:gd name="connsiteY17" fmla="*/ 48497 h 49354"/>
                <a:gd name="connsiteX18" fmla="*/ 27310 w 47305"/>
                <a:gd name="connsiteY18" fmla="*/ 27688 h 49354"/>
                <a:gd name="connsiteX19" fmla="*/ 11621 w 47305"/>
                <a:gd name="connsiteY19" fmla="*/ 35110 h 49354"/>
                <a:gd name="connsiteX20" fmla="*/ 17233 w 47305"/>
                <a:gd name="connsiteY20" fmla="*/ 40155 h 49354"/>
                <a:gd name="connsiteX21" fmla="*/ 27323 w 47305"/>
                <a:gd name="connsiteY21" fmla="*/ 28741 h 4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305" h="49354">
                  <a:moveTo>
                    <a:pt x="28262" y="48497"/>
                  </a:moveTo>
                  <a:cubicBezTo>
                    <a:pt x="28224" y="45795"/>
                    <a:pt x="28382" y="43093"/>
                    <a:pt x="28735" y="40413"/>
                  </a:cubicBezTo>
                  <a:lnTo>
                    <a:pt x="28641" y="40312"/>
                  </a:lnTo>
                  <a:cubicBezTo>
                    <a:pt x="26364" y="45641"/>
                    <a:pt x="20563" y="49355"/>
                    <a:pt x="13507" y="49355"/>
                  </a:cubicBezTo>
                  <a:cubicBezTo>
                    <a:pt x="4944" y="49355"/>
                    <a:pt x="0" y="44499"/>
                    <a:pt x="0" y="36888"/>
                  </a:cubicBezTo>
                  <a:cubicBezTo>
                    <a:pt x="0" y="25570"/>
                    <a:pt x="11224" y="19958"/>
                    <a:pt x="27297" y="19768"/>
                  </a:cubicBezTo>
                  <a:lnTo>
                    <a:pt x="27297" y="16918"/>
                  </a:lnTo>
                  <a:cubicBezTo>
                    <a:pt x="27297" y="11874"/>
                    <a:pt x="25305" y="9307"/>
                    <a:pt x="18646" y="9307"/>
                  </a:cubicBezTo>
                  <a:cubicBezTo>
                    <a:pt x="16395" y="9291"/>
                    <a:pt x="14156" y="9580"/>
                    <a:pt x="11987" y="10165"/>
                  </a:cubicBezTo>
                  <a:cubicBezTo>
                    <a:pt x="11798" y="12057"/>
                    <a:pt x="11413" y="14251"/>
                    <a:pt x="11035" y="16344"/>
                  </a:cubicBezTo>
                  <a:lnTo>
                    <a:pt x="3361" y="16344"/>
                  </a:lnTo>
                  <a:lnTo>
                    <a:pt x="3361" y="2472"/>
                  </a:lnTo>
                  <a:cubicBezTo>
                    <a:pt x="8733" y="875"/>
                    <a:pt x="14308" y="42"/>
                    <a:pt x="19913" y="0"/>
                  </a:cubicBezTo>
                  <a:cubicBezTo>
                    <a:pt x="35224" y="0"/>
                    <a:pt x="39505" y="6180"/>
                    <a:pt x="39505" y="16546"/>
                  </a:cubicBezTo>
                  <a:lnTo>
                    <a:pt x="39505" y="39089"/>
                  </a:lnTo>
                  <a:cubicBezTo>
                    <a:pt x="41788" y="39474"/>
                    <a:pt x="44834" y="39852"/>
                    <a:pt x="47305" y="40041"/>
                  </a:cubicBezTo>
                  <a:lnTo>
                    <a:pt x="47305" y="47747"/>
                  </a:lnTo>
                  <a:cubicBezTo>
                    <a:pt x="40981" y="48439"/>
                    <a:pt x="34618" y="48690"/>
                    <a:pt x="28262" y="48497"/>
                  </a:cubicBezTo>
                  <a:close/>
                  <a:moveTo>
                    <a:pt x="27310" y="27688"/>
                  </a:moveTo>
                  <a:cubicBezTo>
                    <a:pt x="15897" y="27688"/>
                    <a:pt x="11621" y="30545"/>
                    <a:pt x="11621" y="35110"/>
                  </a:cubicBezTo>
                  <a:cubicBezTo>
                    <a:pt x="11621" y="38150"/>
                    <a:pt x="13709" y="40155"/>
                    <a:pt x="17233" y="40155"/>
                  </a:cubicBezTo>
                  <a:cubicBezTo>
                    <a:pt x="23224" y="40155"/>
                    <a:pt x="27323" y="34543"/>
                    <a:pt x="27323" y="28741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5" name="Freeform 834">
              <a:extLst>
                <a:ext uri="{FF2B5EF4-FFF2-40B4-BE49-F238E27FC236}">
                  <a16:creationId xmlns:a16="http://schemas.microsoft.com/office/drawing/2014/main" id="{4A3BA081-0892-C110-CA4E-69FEC0D46FC1}"/>
                </a:ext>
              </a:extLst>
            </p:cNvPr>
            <p:cNvSpPr/>
            <p:nvPr/>
          </p:nvSpPr>
          <p:spPr>
            <a:xfrm>
              <a:off x="8864074" y="4915403"/>
              <a:ext cx="23236" cy="39846"/>
            </a:xfrm>
            <a:custGeom>
              <a:avLst/>
              <a:gdLst>
                <a:gd name="connsiteX0" fmla="*/ 8866 w 23236"/>
                <a:gd name="connsiteY0" fmla="*/ 39846 h 39846"/>
                <a:gd name="connsiteX1" fmla="*/ 586 w 23236"/>
                <a:gd name="connsiteY1" fmla="*/ 38868 h 39846"/>
                <a:gd name="connsiteX2" fmla="*/ 586 w 23236"/>
                <a:gd name="connsiteY2" fmla="*/ 29668 h 39846"/>
                <a:gd name="connsiteX3" fmla="*/ 4370 w 23236"/>
                <a:gd name="connsiteY3" fmla="*/ 29668 h 39846"/>
                <a:gd name="connsiteX4" fmla="*/ 5114 w 23236"/>
                <a:gd name="connsiteY4" fmla="*/ 34789 h 39846"/>
                <a:gd name="connsiteX5" fmla="*/ 9137 w 23236"/>
                <a:gd name="connsiteY5" fmla="*/ 35306 h 39846"/>
                <a:gd name="connsiteX6" fmla="*/ 17706 w 23236"/>
                <a:gd name="connsiteY6" fmla="*/ 28634 h 39846"/>
                <a:gd name="connsiteX7" fmla="*/ 0 w 23236"/>
                <a:gd name="connsiteY7" fmla="*/ 10978 h 39846"/>
                <a:gd name="connsiteX8" fmla="*/ 13734 w 23236"/>
                <a:gd name="connsiteY8" fmla="*/ 0 h 39846"/>
                <a:gd name="connsiteX9" fmla="*/ 21212 w 23236"/>
                <a:gd name="connsiteY9" fmla="*/ 744 h 39846"/>
                <a:gd name="connsiteX10" fmla="*/ 21212 w 23236"/>
                <a:gd name="connsiteY10" fmla="*/ 9673 h 39846"/>
                <a:gd name="connsiteX11" fmla="*/ 17429 w 23236"/>
                <a:gd name="connsiteY11" fmla="*/ 9673 h 39846"/>
                <a:gd name="connsiteX12" fmla="*/ 16742 w 23236"/>
                <a:gd name="connsiteY12" fmla="*/ 4673 h 39846"/>
                <a:gd name="connsiteX13" fmla="*/ 13519 w 23236"/>
                <a:gd name="connsiteY13" fmla="*/ 4389 h 39846"/>
                <a:gd name="connsiteX14" fmla="*/ 5530 w 23236"/>
                <a:gd name="connsiteY14" fmla="*/ 10417 h 39846"/>
                <a:gd name="connsiteX15" fmla="*/ 23237 w 23236"/>
                <a:gd name="connsiteY15" fmla="*/ 27896 h 39846"/>
                <a:gd name="connsiteX16" fmla="*/ 8866 w 23236"/>
                <a:gd name="connsiteY16" fmla="*/ 39846 h 3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6" h="39846">
                  <a:moveTo>
                    <a:pt x="8866" y="39846"/>
                  </a:moveTo>
                  <a:cubicBezTo>
                    <a:pt x="6076" y="39867"/>
                    <a:pt x="3295" y="39538"/>
                    <a:pt x="586" y="38868"/>
                  </a:cubicBezTo>
                  <a:lnTo>
                    <a:pt x="586" y="29668"/>
                  </a:lnTo>
                  <a:lnTo>
                    <a:pt x="4370" y="29668"/>
                  </a:lnTo>
                  <a:cubicBezTo>
                    <a:pt x="4710" y="31560"/>
                    <a:pt x="4944" y="33294"/>
                    <a:pt x="5114" y="34789"/>
                  </a:cubicBezTo>
                  <a:cubicBezTo>
                    <a:pt x="6432" y="35107"/>
                    <a:pt x="7781" y="35280"/>
                    <a:pt x="9137" y="35306"/>
                  </a:cubicBezTo>
                  <a:cubicBezTo>
                    <a:pt x="13854" y="35306"/>
                    <a:pt x="17706" y="33414"/>
                    <a:pt x="17706" y="28634"/>
                  </a:cubicBezTo>
                  <a:cubicBezTo>
                    <a:pt x="17706" y="19901"/>
                    <a:pt x="0" y="23464"/>
                    <a:pt x="0" y="10978"/>
                  </a:cubicBezTo>
                  <a:cubicBezTo>
                    <a:pt x="0" y="4597"/>
                    <a:pt x="5045" y="0"/>
                    <a:pt x="13734" y="0"/>
                  </a:cubicBezTo>
                  <a:cubicBezTo>
                    <a:pt x="16245" y="11"/>
                    <a:pt x="18749" y="260"/>
                    <a:pt x="21212" y="744"/>
                  </a:cubicBezTo>
                  <a:lnTo>
                    <a:pt x="21212" y="9673"/>
                  </a:lnTo>
                  <a:lnTo>
                    <a:pt x="17429" y="9673"/>
                  </a:lnTo>
                  <a:cubicBezTo>
                    <a:pt x="17112" y="8020"/>
                    <a:pt x="16883" y="6350"/>
                    <a:pt x="16742" y="4673"/>
                  </a:cubicBezTo>
                  <a:cubicBezTo>
                    <a:pt x="15679" y="4481"/>
                    <a:pt x="14600" y="4386"/>
                    <a:pt x="13519" y="4389"/>
                  </a:cubicBezTo>
                  <a:cubicBezTo>
                    <a:pt x="8229" y="4389"/>
                    <a:pt x="5530" y="6798"/>
                    <a:pt x="5530" y="10417"/>
                  </a:cubicBezTo>
                  <a:cubicBezTo>
                    <a:pt x="5530" y="18810"/>
                    <a:pt x="23237" y="15708"/>
                    <a:pt x="23237" y="27896"/>
                  </a:cubicBezTo>
                  <a:cubicBezTo>
                    <a:pt x="23237" y="34845"/>
                    <a:pt x="17776" y="39846"/>
                    <a:pt x="8866" y="39846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6" name="Freeform 835">
              <a:extLst>
                <a:ext uri="{FF2B5EF4-FFF2-40B4-BE49-F238E27FC236}">
                  <a16:creationId xmlns:a16="http://schemas.microsoft.com/office/drawing/2014/main" id="{6D06C802-B9A8-FF6A-BB8C-386315F3C9C0}"/>
                </a:ext>
              </a:extLst>
            </p:cNvPr>
            <p:cNvSpPr/>
            <p:nvPr/>
          </p:nvSpPr>
          <p:spPr>
            <a:xfrm>
              <a:off x="8892834" y="4925584"/>
              <a:ext cx="27202" cy="29664"/>
            </a:xfrm>
            <a:custGeom>
              <a:avLst/>
              <a:gdLst>
                <a:gd name="connsiteX0" fmla="*/ 17479 w 27202"/>
                <a:gd name="connsiteY0" fmla="*/ 29129 h 29664"/>
                <a:gd name="connsiteX1" fmla="*/ 17763 w 27202"/>
                <a:gd name="connsiteY1" fmla="*/ 23454 h 29664"/>
                <a:gd name="connsiteX2" fmla="*/ 17650 w 27202"/>
                <a:gd name="connsiteY2" fmla="*/ 23454 h 29664"/>
                <a:gd name="connsiteX3" fmla="*/ 7933 w 27202"/>
                <a:gd name="connsiteY3" fmla="*/ 29665 h 29664"/>
                <a:gd name="connsiteX4" fmla="*/ 0 w 27202"/>
                <a:gd name="connsiteY4" fmla="*/ 22596 h 29664"/>
                <a:gd name="connsiteX5" fmla="*/ 17189 w 27202"/>
                <a:gd name="connsiteY5" fmla="*/ 12419 h 29664"/>
                <a:gd name="connsiteX6" fmla="*/ 17189 w 27202"/>
                <a:gd name="connsiteY6" fmla="*/ 10212 h 29664"/>
                <a:gd name="connsiteX7" fmla="*/ 11098 w 27202"/>
                <a:gd name="connsiteY7" fmla="*/ 4057 h 29664"/>
                <a:gd name="connsiteX8" fmla="*/ 5808 w 27202"/>
                <a:gd name="connsiteY8" fmla="*/ 4751 h 29664"/>
                <a:gd name="connsiteX9" fmla="*/ 5120 w 27202"/>
                <a:gd name="connsiteY9" fmla="*/ 9405 h 29664"/>
                <a:gd name="connsiteX10" fmla="*/ 1967 w 27202"/>
                <a:gd name="connsiteY10" fmla="*/ 9405 h 29664"/>
                <a:gd name="connsiteX11" fmla="*/ 1967 w 27202"/>
                <a:gd name="connsiteY11" fmla="*/ 1554 h 29664"/>
                <a:gd name="connsiteX12" fmla="*/ 11741 w 27202"/>
                <a:gd name="connsiteY12" fmla="*/ 3 h 29664"/>
                <a:gd name="connsiteX13" fmla="*/ 22379 w 27202"/>
                <a:gd name="connsiteY13" fmla="*/ 9543 h 29664"/>
                <a:gd name="connsiteX14" fmla="*/ 22379 w 27202"/>
                <a:gd name="connsiteY14" fmla="*/ 25125 h 29664"/>
                <a:gd name="connsiteX15" fmla="*/ 27203 w 27202"/>
                <a:gd name="connsiteY15" fmla="*/ 25699 h 29664"/>
                <a:gd name="connsiteX16" fmla="*/ 27203 w 27202"/>
                <a:gd name="connsiteY16" fmla="*/ 28744 h 29664"/>
                <a:gd name="connsiteX17" fmla="*/ 17479 w 27202"/>
                <a:gd name="connsiteY17" fmla="*/ 29129 h 29664"/>
                <a:gd name="connsiteX18" fmla="*/ 17189 w 27202"/>
                <a:gd name="connsiteY18" fmla="*/ 16019 h 29664"/>
                <a:gd name="connsiteX19" fmla="*/ 5063 w 27202"/>
                <a:gd name="connsiteY19" fmla="*/ 21657 h 29664"/>
                <a:gd name="connsiteX20" fmla="*/ 9427 w 27202"/>
                <a:gd name="connsiteY20" fmla="*/ 25623 h 29664"/>
                <a:gd name="connsiteX21" fmla="*/ 17189 w 27202"/>
                <a:gd name="connsiteY21" fmla="*/ 16543 h 2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202" h="29664">
                  <a:moveTo>
                    <a:pt x="17479" y="29129"/>
                  </a:moveTo>
                  <a:cubicBezTo>
                    <a:pt x="17423" y="27233"/>
                    <a:pt x="17518" y="25335"/>
                    <a:pt x="17763" y="23454"/>
                  </a:cubicBezTo>
                  <a:lnTo>
                    <a:pt x="17650" y="23454"/>
                  </a:lnTo>
                  <a:cubicBezTo>
                    <a:pt x="16269" y="26960"/>
                    <a:pt x="12649" y="29665"/>
                    <a:pt x="7933" y="29665"/>
                  </a:cubicBezTo>
                  <a:cubicBezTo>
                    <a:pt x="3216" y="29665"/>
                    <a:pt x="0" y="27143"/>
                    <a:pt x="0" y="22596"/>
                  </a:cubicBezTo>
                  <a:cubicBezTo>
                    <a:pt x="0" y="16328"/>
                    <a:pt x="6381" y="12475"/>
                    <a:pt x="17189" y="12419"/>
                  </a:cubicBezTo>
                  <a:lnTo>
                    <a:pt x="17189" y="10212"/>
                  </a:lnTo>
                  <a:cubicBezTo>
                    <a:pt x="17189" y="6182"/>
                    <a:pt x="15752" y="4057"/>
                    <a:pt x="11098" y="4057"/>
                  </a:cubicBezTo>
                  <a:cubicBezTo>
                    <a:pt x="9312" y="4054"/>
                    <a:pt x="7533" y="4287"/>
                    <a:pt x="5808" y="4751"/>
                  </a:cubicBezTo>
                  <a:cubicBezTo>
                    <a:pt x="5694" y="6182"/>
                    <a:pt x="5404" y="7797"/>
                    <a:pt x="5120" y="9405"/>
                  </a:cubicBezTo>
                  <a:lnTo>
                    <a:pt x="1967" y="9405"/>
                  </a:lnTo>
                  <a:lnTo>
                    <a:pt x="1967" y="1554"/>
                  </a:lnTo>
                  <a:cubicBezTo>
                    <a:pt x="5113" y="481"/>
                    <a:pt x="8419" y="-43"/>
                    <a:pt x="11741" y="3"/>
                  </a:cubicBezTo>
                  <a:cubicBezTo>
                    <a:pt x="20021" y="3"/>
                    <a:pt x="22379" y="3856"/>
                    <a:pt x="22379" y="9543"/>
                  </a:cubicBezTo>
                  <a:lnTo>
                    <a:pt x="22379" y="25125"/>
                  </a:lnTo>
                  <a:cubicBezTo>
                    <a:pt x="23754" y="25352"/>
                    <a:pt x="25652" y="25585"/>
                    <a:pt x="27203" y="25699"/>
                  </a:cubicBezTo>
                  <a:lnTo>
                    <a:pt x="27203" y="28744"/>
                  </a:lnTo>
                  <a:cubicBezTo>
                    <a:pt x="23977" y="29138"/>
                    <a:pt x="20726" y="29267"/>
                    <a:pt x="17479" y="29129"/>
                  </a:cubicBezTo>
                  <a:close/>
                  <a:moveTo>
                    <a:pt x="17189" y="16019"/>
                  </a:moveTo>
                  <a:cubicBezTo>
                    <a:pt x="7731" y="16019"/>
                    <a:pt x="5063" y="18838"/>
                    <a:pt x="5063" y="21657"/>
                  </a:cubicBezTo>
                  <a:cubicBezTo>
                    <a:pt x="5063" y="24072"/>
                    <a:pt x="6785" y="25623"/>
                    <a:pt x="9427" y="25623"/>
                  </a:cubicBezTo>
                  <a:cubicBezTo>
                    <a:pt x="14087" y="25623"/>
                    <a:pt x="17189" y="21020"/>
                    <a:pt x="17189" y="16543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7" name="Freeform 836">
              <a:extLst>
                <a:ext uri="{FF2B5EF4-FFF2-40B4-BE49-F238E27FC236}">
                  <a16:creationId xmlns:a16="http://schemas.microsoft.com/office/drawing/2014/main" id="{E6D4AD50-956E-D55A-2573-D329DC9ABBB1}"/>
                </a:ext>
              </a:extLst>
            </p:cNvPr>
            <p:cNvSpPr/>
            <p:nvPr/>
          </p:nvSpPr>
          <p:spPr>
            <a:xfrm>
              <a:off x="8922913" y="4925581"/>
              <a:ext cx="33142" cy="29132"/>
            </a:xfrm>
            <a:custGeom>
              <a:avLst/>
              <a:gdLst>
                <a:gd name="connsiteX0" fmla="*/ 23161 w 33142"/>
                <a:gd name="connsiteY0" fmla="*/ 10700 h 29132"/>
                <a:gd name="connsiteX1" fmla="*/ 18337 w 33142"/>
                <a:gd name="connsiteY1" fmla="*/ 4319 h 29132"/>
                <a:gd name="connsiteX2" fmla="*/ 10140 w 33142"/>
                <a:gd name="connsiteY2" fmla="*/ 15411 h 29132"/>
                <a:gd name="connsiteX3" fmla="*/ 10140 w 33142"/>
                <a:gd name="connsiteY3" fmla="*/ 25298 h 29132"/>
                <a:gd name="connsiteX4" fmla="*/ 14736 w 33142"/>
                <a:gd name="connsiteY4" fmla="*/ 26042 h 29132"/>
                <a:gd name="connsiteX5" fmla="*/ 14736 w 33142"/>
                <a:gd name="connsiteY5" fmla="*/ 29132 h 29132"/>
                <a:gd name="connsiteX6" fmla="*/ 0 w 33142"/>
                <a:gd name="connsiteY6" fmla="*/ 29132 h 29132"/>
                <a:gd name="connsiteX7" fmla="*/ 0 w 33142"/>
                <a:gd name="connsiteY7" fmla="*/ 26105 h 29132"/>
                <a:gd name="connsiteX8" fmla="*/ 5000 w 33142"/>
                <a:gd name="connsiteY8" fmla="*/ 25298 h 29132"/>
                <a:gd name="connsiteX9" fmla="*/ 5000 w 33142"/>
                <a:gd name="connsiteY9" fmla="*/ 4603 h 29132"/>
                <a:gd name="connsiteX10" fmla="*/ 0 w 33142"/>
                <a:gd name="connsiteY10" fmla="*/ 4029 h 29132"/>
                <a:gd name="connsiteX11" fmla="*/ 0 w 33142"/>
                <a:gd name="connsiteY11" fmla="*/ 983 h 29132"/>
                <a:gd name="connsiteX12" fmla="*/ 10001 w 33142"/>
                <a:gd name="connsiteY12" fmla="*/ 580 h 29132"/>
                <a:gd name="connsiteX13" fmla="*/ 9597 w 33142"/>
                <a:gd name="connsiteY13" fmla="*/ 6558 h 29132"/>
                <a:gd name="connsiteX14" fmla="*/ 9654 w 33142"/>
                <a:gd name="connsiteY14" fmla="*/ 6621 h 29132"/>
                <a:gd name="connsiteX15" fmla="*/ 19743 w 33142"/>
                <a:gd name="connsiteY15" fmla="*/ 6 h 29132"/>
                <a:gd name="connsiteX16" fmla="*/ 28313 w 33142"/>
                <a:gd name="connsiteY16" fmla="*/ 9149 h 29132"/>
                <a:gd name="connsiteX17" fmla="*/ 28313 w 33142"/>
                <a:gd name="connsiteY17" fmla="*/ 25298 h 29132"/>
                <a:gd name="connsiteX18" fmla="*/ 33143 w 33142"/>
                <a:gd name="connsiteY18" fmla="*/ 26105 h 29132"/>
                <a:gd name="connsiteX19" fmla="*/ 33143 w 33142"/>
                <a:gd name="connsiteY19" fmla="*/ 29132 h 29132"/>
                <a:gd name="connsiteX20" fmla="*/ 23161 w 33142"/>
                <a:gd name="connsiteY20" fmla="*/ 29132 h 2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142" h="29132">
                  <a:moveTo>
                    <a:pt x="23161" y="10700"/>
                  </a:moveTo>
                  <a:cubicBezTo>
                    <a:pt x="23161" y="6677"/>
                    <a:pt x="22070" y="4319"/>
                    <a:pt x="18337" y="4319"/>
                  </a:cubicBezTo>
                  <a:cubicBezTo>
                    <a:pt x="13564" y="4319"/>
                    <a:pt x="10140" y="9093"/>
                    <a:pt x="10140" y="15411"/>
                  </a:cubicBezTo>
                  <a:lnTo>
                    <a:pt x="10140" y="25298"/>
                  </a:lnTo>
                  <a:cubicBezTo>
                    <a:pt x="11690" y="25421"/>
                    <a:pt x="13227" y="25670"/>
                    <a:pt x="14736" y="26042"/>
                  </a:cubicBezTo>
                  <a:lnTo>
                    <a:pt x="14736" y="29132"/>
                  </a:lnTo>
                  <a:lnTo>
                    <a:pt x="0" y="29132"/>
                  </a:lnTo>
                  <a:lnTo>
                    <a:pt x="0" y="26105"/>
                  </a:lnTo>
                  <a:cubicBezTo>
                    <a:pt x="1637" y="25677"/>
                    <a:pt x="3312" y="25407"/>
                    <a:pt x="5000" y="25298"/>
                  </a:cubicBezTo>
                  <a:lnTo>
                    <a:pt x="5000" y="4603"/>
                  </a:lnTo>
                  <a:cubicBezTo>
                    <a:pt x="3619" y="4376"/>
                    <a:pt x="1665" y="4149"/>
                    <a:pt x="0" y="4029"/>
                  </a:cubicBezTo>
                  <a:lnTo>
                    <a:pt x="0" y="983"/>
                  </a:lnTo>
                  <a:cubicBezTo>
                    <a:pt x="3317" y="585"/>
                    <a:pt x="6662" y="450"/>
                    <a:pt x="10001" y="580"/>
                  </a:cubicBezTo>
                  <a:cubicBezTo>
                    <a:pt x="10011" y="2579"/>
                    <a:pt x="9876" y="4578"/>
                    <a:pt x="9597" y="6558"/>
                  </a:cubicBezTo>
                  <a:lnTo>
                    <a:pt x="9654" y="6621"/>
                  </a:lnTo>
                  <a:cubicBezTo>
                    <a:pt x="11280" y="2504"/>
                    <a:pt x="15320" y="-143"/>
                    <a:pt x="19743" y="6"/>
                  </a:cubicBezTo>
                  <a:cubicBezTo>
                    <a:pt x="26244" y="6"/>
                    <a:pt x="28313" y="4086"/>
                    <a:pt x="28313" y="9149"/>
                  </a:cubicBezTo>
                  <a:lnTo>
                    <a:pt x="28313" y="25298"/>
                  </a:lnTo>
                  <a:cubicBezTo>
                    <a:pt x="29945" y="25407"/>
                    <a:pt x="31563" y="25677"/>
                    <a:pt x="33143" y="26105"/>
                  </a:cubicBezTo>
                  <a:lnTo>
                    <a:pt x="33143" y="29132"/>
                  </a:lnTo>
                  <a:lnTo>
                    <a:pt x="23161" y="29132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8" name="Freeform 837">
              <a:extLst>
                <a:ext uri="{FF2B5EF4-FFF2-40B4-BE49-F238E27FC236}">
                  <a16:creationId xmlns:a16="http://schemas.microsoft.com/office/drawing/2014/main" id="{CC533635-1818-B6A1-4657-551C0F9B7687}"/>
                </a:ext>
              </a:extLst>
            </p:cNvPr>
            <p:cNvSpPr/>
            <p:nvPr/>
          </p:nvSpPr>
          <p:spPr>
            <a:xfrm>
              <a:off x="8981562" y="4915908"/>
              <a:ext cx="38200" cy="38805"/>
            </a:xfrm>
            <a:custGeom>
              <a:avLst/>
              <a:gdLst>
                <a:gd name="connsiteX0" fmla="*/ 16534 w 38200"/>
                <a:gd name="connsiteY0" fmla="*/ 24971 h 38805"/>
                <a:gd name="connsiteX1" fmla="*/ 19119 w 38200"/>
                <a:gd name="connsiteY1" fmla="*/ 33017 h 38805"/>
                <a:gd name="connsiteX2" fmla="*/ 19176 w 38200"/>
                <a:gd name="connsiteY2" fmla="*/ 33017 h 38805"/>
                <a:gd name="connsiteX3" fmla="*/ 21818 w 38200"/>
                <a:gd name="connsiteY3" fmla="*/ 24567 h 38805"/>
                <a:gd name="connsiteX4" fmla="*/ 29290 w 38200"/>
                <a:gd name="connsiteY4" fmla="*/ 3815 h 38805"/>
                <a:gd name="connsiteX5" fmla="*/ 24750 w 38200"/>
                <a:gd name="connsiteY5" fmla="*/ 3071 h 38805"/>
                <a:gd name="connsiteX6" fmla="*/ 24750 w 38200"/>
                <a:gd name="connsiteY6" fmla="*/ 19 h 38805"/>
                <a:gd name="connsiteX7" fmla="*/ 38200 w 38200"/>
                <a:gd name="connsiteY7" fmla="*/ 19 h 38805"/>
                <a:gd name="connsiteX8" fmla="*/ 38200 w 38200"/>
                <a:gd name="connsiteY8" fmla="*/ 3128 h 38805"/>
                <a:gd name="connsiteX9" fmla="*/ 34757 w 38200"/>
                <a:gd name="connsiteY9" fmla="*/ 3758 h 38805"/>
                <a:gd name="connsiteX10" fmla="*/ 21906 w 38200"/>
                <a:gd name="connsiteY10" fmla="*/ 38805 h 38805"/>
                <a:gd name="connsiteX11" fmla="*/ 15985 w 38200"/>
                <a:gd name="connsiteY11" fmla="*/ 38805 h 38805"/>
                <a:gd name="connsiteX12" fmla="*/ 3506 w 38200"/>
                <a:gd name="connsiteY12" fmla="*/ 3739 h 38805"/>
                <a:gd name="connsiteX13" fmla="*/ 0 w 38200"/>
                <a:gd name="connsiteY13" fmla="*/ 3109 h 38805"/>
                <a:gd name="connsiteX14" fmla="*/ 0 w 38200"/>
                <a:gd name="connsiteY14" fmla="*/ 0 h 38805"/>
                <a:gd name="connsiteX15" fmla="*/ 13873 w 38200"/>
                <a:gd name="connsiteY15" fmla="*/ 0 h 38805"/>
                <a:gd name="connsiteX16" fmla="*/ 13873 w 38200"/>
                <a:gd name="connsiteY16" fmla="*/ 3052 h 38805"/>
                <a:gd name="connsiteX17" fmla="*/ 9326 w 38200"/>
                <a:gd name="connsiteY17" fmla="*/ 3796 h 3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200" h="38805">
                  <a:moveTo>
                    <a:pt x="16534" y="24971"/>
                  </a:moveTo>
                  <a:cubicBezTo>
                    <a:pt x="17334" y="27215"/>
                    <a:pt x="18312" y="30141"/>
                    <a:pt x="19119" y="33017"/>
                  </a:cubicBezTo>
                  <a:lnTo>
                    <a:pt x="19176" y="33017"/>
                  </a:lnTo>
                  <a:cubicBezTo>
                    <a:pt x="19863" y="30261"/>
                    <a:pt x="20727" y="27669"/>
                    <a:pt x="21818" y="24567"/>
                  </a:cubicBezTo>
                  <a:lnTo>
                    <a:pt x="29290" y="3815"/>
                  </a:lnTo>
                  <a:cubicBezTo>
                    <a:pt x="27759" y="3691"/>
                    <a:pt x="26241" y="3443"/>
                    <a:pt x="24750" y="3071"/>
                  </a:cubicBezTo>
                  <a:lnTo>
                    <a:pt x="24750" y="19"/>
                  </a:lnTo>
                  <a:lnTo>
                    <a:pt x="38200" y="19"/>
                  </a:lnTo>
                  <a:lnTo>
                    <a:pt x="38200" y="3128"/>
                  </a:lnTo>
                  <a:cubicBezTo>
                    <a:pt x="37078" y="3457"/>
                    <a:pt x="35924" y="3669"/>
                    <a:pt x="34757" y="3758"/>
                  </a:cubicBezTo>
                  <a:lnTo>
                    <a:pt x="21906" y="38805"/>
                  </a:lnTo>
                  <a:lnTo>
                    <a:pt x="15985" y="38805"/>
                  </a:lnTo>
                  <a:lnTo>
                    <a:pt x="3506" y="3739"/>
                  </a:lnTo>
                  <a:cubicBezTo>
                    <a:pt x="2319" y="3650"/>
                    <a:pt x="1144" y="3439"/>
                    <a:pt x="0" y="3109"/>
                  </a:cubicBezTo>
                  <a:lnTo>
                    <a:pt x="0" y="0"/>
                  </a:lnTo>
                  <a:lnTo>
                    <a:pt x="13873" y="0"/>
                  </a:lnTo>
                  <a:lnTo>
                    <a:pt x="13873" y="3052"/>
                  </a:lnTo>
                  <a:cubicBezTo>
                    <a:pt x="12381" y="3428"/>
                    <a:pt x="10860" y="3677"/>
                    <a:pt x="9326" y="3796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39" name="Freeform 838">
              <a:extLst>
                <a:ext uri="{FF2B5EF4-FFF2-40B4-BE49-F238E27FC236}">
                  <a16:creationId xmlns:a16="http://schemas.microsoft.com/office/drawing/2014/main" id="{887978E6-20AE-E45E-CE43-B90C1D9F8392}"/>
                </a:ext>
              </a:extLst>
            </p:cNvPr>
            <p:cNvSpPr/>
            <p:nvPr/>
          </p:nvSpPr>
          <p:spPr>
            <a:xfrm>
              <a:off x="9021811" y="4914700"/>
              <a:ext cx="15007" cy="40013"/>
            </a:xfrm>
            <a:custGeom>
              <a:avLst/>
              <a:gdLst>
                <a:gd name="connsiteX0" fmla="*/ 0 w 15007"/>
                <a:gd name="connsiteY0" fmla="*/ 40013 h 40013"/>
                <a:gd name="connsiteX1" fmla="*/ 0 w 15007"/>
                <a:gd name="connsiteY1" fmla="*/ 36986 h 40013"/>
                <a:gd name="connsiteX2" fmla="*/ 5000 w 15007"/>
                <a:gd name="connsiteY2" fmla="*/ 36179 h 40013"/>
                <a:gd name="connsiteX3" fmla="*/ 5000 w 15007"/>
                <a:gd name="connsiteY3" fmla="*/ 15484 h 40013"/>
                <a:gd name="connsiteX4" fmla="*/ 0 w 15007"/>
                <a:gd name="connsiteY4" fmla="*/ 14910 h 40013"/>
                <a:gd name="connsiteX5" fmla="*/ 0 w 15007"/>
                <a:gd name="connsiteY5" fmla="*/ 11864 h 40013"/>
                <a:gd name="connsiteX6" fmla="*/ 10177 w 15007"/>
                <a:gd name="connsiteY6" fmla="*/ 11461 h 40013"/>
                <a:gd name="connsiteX7" fmla="*/ 10177 w 15007"/>
                <a:gd name="connsiteY7" fmla="*/ 36179 h 40013"/>
                <a:gd name="connsiteX8" fmla="*/ 15008 w 15007"/>
                <a:gd name="connsiteY8" fmla="*/ 36986 h 40013"/>
                <a:gd name="connsiteX9" fmla="*/ 15008 w 15007"/>
                <a:gd name="connsiteY9" fmla="*/ 40013 h 40013"/>
                <a:gd name="connsiteX10" fmla="*/ 7649 w 15007"/>
                <a:gd name="connsiteY10" fmla="*/ 6732 h 40013"/>
                <a:gd name="connsiteX11" fmla="*/ 4139 w 15007"/>
                <a:gd name="connsiteY11" fmla="*/ 3513 h 40013"/>
                <a:gd name="connsiteX12" fmla="*/ 7358 w 15007"/>
                <a:gd name="connsiteY12" fmla="*/ 3 h 40013"/>
                <a:gd name="connsiteX13" fmla="*/ 7649 w 15007"/>
                <a:gd name="connsiteY13" fmla="*/ 3 h 40013"/>
                <a:gd name="connsiteX14" fmla="*/ 11041 w 15007"/>
                <a:gd name="connsiteY14" fmla="*/ 3307 h 40013"/>
                <a:gd name="connsiteX15" fmla="*/ 11041 w 15007"/>
                <a:gd name="connsiteY15" fmla="*/ 3339 h 40013"/>
                <a:gd name="connsiteX16" fmla="*/ 7649 w 15007"/>
                <a:gd name="connsiteY16" fmla="*/ 6750 h 4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07" h="40013">
                  <a:moveTo>
                    <a:pt x="0" y="40013"/>
                  </a:moveTo>
                  <a:lnTo>
                    <a:pt x="0" y="36986"/>
                  </a:lnTo>
                  <a:cubicBezTo>
                    <a:pt x="1638" y="36559"/>
                    <a:pt x="3312" y="36289"/>
                    <a:pt x="5000" y="36179"/>
                  </a:cubicBezTo>
                  <a:lnTo>
                    <a:pt x="5000" y="15484"/>
                  </a:lnTo>
                  <a:cubicBezTo>
                    <a:pt x="3626" y="15257"/>
                    <a:pt x="1671" y="15030"/>
                    <a:pt x="0" y="14910"/>
                  </a:cubicBezTo>
                  <a:lnTo>
                    <a:pt x="0" y="11864"/>
                  </a:lnTo>
                  <a:cubicBezTo>
                    <a:pt x="3377" y="11463"/>
                    <a:pt x="6780" y="11328"/>
                    <a:pt x="10177" y="11461"/>
                  </a:cubicBezTo>
                  <a:lnTo>
                    <a:pt x="10177" y="36179"/>
                  </a:lnTo>
                  <a:cubicBezTo>
                    <a:pt x="11810" y="36288"/>
                    <a:pt x="13428" y="36558"/>
                    <a:pt x="15008" y="36986"/>
                  </a:cubicBezTo>
                  <a:lnTo>
                    <a:pt x="15008" y="40013"/>
                  </a:lnTo>
                  <a:close/>
                  <a:moveTo>
                    <a:pt x="7649" y="6732"/>
                  </a:moveTo>
                  <a:cubicBezTo>
                    <a:pt x="5791" y="6812"/>
                    <a:pt x="4220" y="5371"/>
                    <a:pt x="4139" y="3513"/>
                  </a:cubicBezTo>
                  <a:cubicBezTo>
                    <a:pt x="4058" y="1655"/>
                    <a:pt x="5499" y="84"/>
                    <a:pt x="7358" y="3"/>
                  </a:cubicBezTo>
                  <a:cubicBezTo>
                    <a:pt x="7455" y="-1"/>
                    <a:pt x="7552" y="-1"/>
                    <a:pt x="7649" y="3"/>
                  </a:cubicBezTo>
                  <a:cubicBezTo>
                    <a:pt x="9498" y="-21"/>
                    <a:pt x="11017" y="1458"/>
                    <a:pt x="11041" y="3307"/>
                  </a:cubicBezTo>
                  <a:cubicBezTo>
                    <a:pt x="11041" y="3318"/>
                    <a:pt x="11041" y="3328"/>
                    <a:pt x="11041" y="3339"/>
                  </a:cubicBezTo>
                  <a:cubicBezTo>
                    <a:pt x="11027" y="5210"/>
                    <a:pt x="9520" y="6726"/>
                    <a:pt x="7649" y="6750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0" name="Freeform 839">
              <a:extLst>
                <a:ext uri="{FF2B5EF4-FFF2-40B4-BE49-F238E27FC236}">
                  <a16:creationId xmlns:a16="http://schemas.microsoft.com/office/drawing/2014/main" id="{8E63BB9C-DB6B-2C8B-7EAE-5F5998D5434C}"/>
                </a:ext>
              </a:extLst>
            </p:cNvPr>
            <p:cNvSpPr/>
            <p:nvPr/>
          </p:nvSpPr>
          <p:spPr>
            <a:xfrm>
              <a:off x="9040388" y="4925757"/>
              <a:ext cx="21382" cy="29378"/>
            </a:xfrm>
            <a:custGeom>
              <a:avLst/>
              <a:gdLst>
                <a:gd name="connsiteX0" fmla="*/ 12933 w 21382"/>
                <a:gd name="connsiteY0" fmla="*/ 29378 h 29378"/>
                <a:gd name="connsiteX1" fmla="*/ 0 w 21382"/>
                <a:gd name="connsiteY1" fmla="*/ 15638 h 29378"/>
                <a:gd name="connsiteX2" fmla="*/ 14371 w 21382"/>
                <a:gd name="connsiteY2" fmla="*/ 0 h 29378"/>
                <a:gd name="connsiteX3" fmla="*/ 21212 w 21382"/>
                <a:gd name="connsiteY3" fmla="*/ 977 h 29378"/>
                <a:gd name="connsiteX4" fmla="*/ 21212 w 21382"/>
                <a:gd name="connsiteY4" fmla="*/ 9314 h 29378"/>
                <a:gd name="connsiteX5" fmla="*/ 17997 w 21382"/>
                <a:gd name="connsiteY5" fmla="*/ 9314 h 29378"/>
                <a:gd name="connsiteX6" fmla="*/ 17246 w 21382"/>
                <a:gd name="connsiteY6" fmla="*/ 4660 h 29378"/>
                <a:gd name="connsiteX7" fmla="*/ 13683 w 21382"/>
                <a:gd name="connsiteY7" fmla="*/ 4143 h 29378"/>
                <a:gd name="connsiteX8" fmla="*/ 5404 w 21382"/>
                <a:gd name="connsiteY8" fmla="*/ 14774 h 29378"/>
                <a:gd name="connsiteX9" fmla="*/ 14024 w 21382"/>
                <a:gd name="connsiteY9" fmla="*/ 24952 h 29378"/>
                <a:gd name="connsiteX10" fmla="*/ 21042 w 21382"/>
                <a:gd name="connsiteY10" fmla="*/ 23394 h 29378"/>
                <a:gd name="connsiteX11" fmla="*/ 21383 w 21382"/>
                <a:gd name="connsiteY11" fmla="*/ 27884 h 29378"/>
                <a:gd name="connsiteX12" fmla="*/ 12933 w 21382"/>
                <a:gd name="connsiteY12" fmla="*/ 29378 h 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82" h="29378">
                  <a:moveTo>
                    <a:pt x="12933" y="29378"/>
                  </a:moveTo>
                  <a:cubicBezTo>
                    <a:pt x="5864" y="29378"/>
                    <a:pt x="0" y="26156"/>
                    <a:pt x="0" y="15638"/>
                  </a:cubicBezTo>
                  <a:cubicBezTo>
                    <a:pt x="0" y="6444"/>
                    <a:pt x="4660" y="0"/>
                    <a:pt x="14371" y="0"/>
                  </a:cubicBezTo>
                  <a:cubicBezTo>
                    <a:pt x="16686" y="-1"/>
                    <a:pt x="18990" y="328"/>
                    <a:pt x="21212" y="977"/>
                  </a:cubicBezTo>
                  <a:lnTo>
                    <a:pt x="21212" y="9314"/>
                  </a:lnTo>
                  <a:lnTo>
                    <a:pt x="17997" y="9314"/>
                  </a:lnTo>
                  <a:cubicBezTo>
                    <a:pt x="17650" y="7649"/>
                    <a:pt x="17416" y="6035"/>
                    <a:pt x="17246" y="4660"/>
                  </a:cubicBezTo>
                  <a:cubicBezTo>
                    <a:pt x="16094" y="4298"/>
                    <a:pt x="14891" y="4124"/>
                    <a:pt x="13683" y="4143"/>
                  </a:cubicBezTo>
                  <a:cubicBezTo>
                    <a:pt x="8336" y="4143"/>
                    <a:pt x="5404" y="8336"/>
                    <a:pt x="5404" y="14774"/>
                  </a:cubicBezTo>
                  <a:cubicBezTo>
                    <a:pt x="5404" y="20582"/>
                    <a:pt x="7296" y="24952"/>
                    <a:pt x="14024" y="24952"/>
                  </a:cubicBezTo>
                  <a:cubicBezTo>
                    <a:pt x="16450" y="24963"/>
                    <a:pt x="18848" y="24431"/>
                    <a:pt x="21042" y="23394"/>
                  </a:cubicBezTo>
                  <a:lnTo>
                    <a:pt x="21383" y="27884"/>
                  </a:lnTo>
                  <a:cubicBezTo>
                    <a:pt x="18672" y="28863"/>
                    <a:pt x="15815" y="29369"/>
                    <a:pt x="12933" y="29378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1" name="Freeform 840">
              <a:extLst>
                <a:ext uri="{FF2B5EF4-FFF2-40B4-BE49-F238E27FC236}">
                  <a16:creationId xmlns:a16="http://schemas.microsoft.com/office/drawing/2014/main" id="{CEC8A9A6-CC7C-8BB6-BA4C-2C8277E99C97}"/>
                </a:ext>
              </a:extLst>
            </p:cNvPr>
            <p:cNvSpPr/>
            <p:nvPr/>
          </p:nvSpPr>
          <p:spPr>
            <a:xfrm>
              <a:off x="9066033" y="4925644"/>
              <a:ext cx="24201" cy="29607"/>
            </a:xfrm>
            <a:custGeom>
              <a:avLst/>
              <a:gdLst>
                <a:gd name="connsiteX0" fmla="*/ 24031 w 24201"/>
                <a:gd name="connsiteY0" fmla="*/ 14484 h 29607"/>
                <a:gd name="connsiteX1" fmla="*/ 5347 w 24201"/>
                <a:gd name="connsiteY1" fmla="*/ 14484 h 29607"/>
                <a:gd name="connsiteX2" fmla="*/ 14377 w 24201"/>
                <a:gd name="connsiteY2" fmla="*/ 25406 h 29607"/>
                <a:gd name="connsiteX3" fmla="*/ 22707 w 24201"/>
                <a:gd name="connsiteY3" fmla="*/ 23627 h 29607"/>
                <a:gd name="connsiteX4" fmla="*/ 23167 w 24201"/>
                <a:gd name="connsiteY4" fmla="*/ 27821 h 29607"/>
                <a:gd name="connsiteX5" fmla="*/ 13513 w 24201"/>
                <a:gd name="connsiteY5" fmla="*/ 29605 h 29607"/>
                <a:gd name="connsiteX6" fmla="*/ 0 w 24201"/>
                <a:gd name="connsiteY6" fmla="*/ 14945 h 29607"/>
                <a:gd name="connsiteX7" fmla="*/ 12763 w 24201"/>
                <a:gd name="connsiteY7" fmla="*/ 0 h 29607"/>
                <a:gd name="connsiteX8" fmla="*/ 24201 w 24201"/>
                <a:gd name="connsiteY8" fmla="*/ 12012 h 29607"/>
                <a:gd name="connsiteX9" fmla="*/ 24031 w 24201"/>
                <a:gd name="connsiteY9" fmla="*/ 14484 h 29607"/>
                <a:gd name="connsiteX10" fmla="*/ 12536 w 24201"/>
                <a:gd name="connsiteY10" fmla="*/ 3796 h 29607"/>
                <a:gd name="connsiteX11" fmla="*/ 5599 w 24201"/>
                <a:gd name="connsiteY11" fmla="*/ 10808 h 29607"/>
                <a:gd name="connsiteX12" fmla="*/ 18936 w 24201"/>
                <a:gd name="connsiteY12" fmla="*/ 10808 h 29607"/>
                <a:gd name="connsiteX13" fmla="*/ 12536 w 24201"/>
                <a:gd name="connsiteY13" fmla="*/ 3796 h 2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1" h="29607">
                  <a:moveTo>
                    <a:pt x="24031" y="14484"/>
                  </a:moveTo>
                  <a:lnTo>
                    <a:pt x="5347" y="14484"/>
                  </a:lnTo>
                  <a:cubicBezTo>
                    <a:pt x="5120" y="22133"/>
                    <a:pt x="8279" y="25406"/>
                    <a:pt x="14377" y="25406"/>
                  </a:cubicBezTo>
                  <a:cubicBezTo>
                    <a:pt x="17248" y="25406"/>
                    <a:pt x="20086" y="24800"/>
                    <a:pt x="22707" y="23627"/>
                  </a:cubicBezTo>
                  <a:lnTo>
                    <a:pt x="23167" y="27821"/>
                  </a:lnTo>
                  <a:cubicBezTo>
                    <a:pt x="20097" y="29042"/>
                    <a:pt x="16817" y="29648"/>
                    <a:pt x="13513" y="29605"/>
                  </a:cubicBezTo>
                  <a:cubicBezTo>
                    <a:pt x="4717" y="29605"/>
                    <a:pt x="0" y="25008"/>
                    <a:pt x="0" y="14945"/>
                  </a:cubicBezTo>
                  <a:cubicBezTo>
                    <a:pt x="0" y="6381"/>
                    <a:pt x="4660" y="0"/>
                    <a:pt x="12763" y="0"/>
                  </a:cubicBezTo>
                  <a:cubicBezTo>
                    <a:pt x="20866" y="0"/>
                    <a:pt x="24201" y="5461"/>
                    <a:pt x="24201" y="12012"/>
                  </a:cubicBezTo>
                  <a:cubicBezTo>
                    <a:pt x="24192" y="12839"/>
                    <a:pt x="24135" y="13664"/>
                    <a:pt x="24031" y="14484"/>
                  </a:cubicBezTo>
                  <a:close/>
                  <a:moveTo>
                    <a:pt x="12536" y="3796"/>
                  </a:moveTo>
                  <a:cubicBezTo>
                    <a:pt x="8796" y="3796"/>
                    <a:pt x="6154" y="6615"/>
                    <a:pt x="5599" y="10808"/>
                  </a:cubicBezTo>
                  <a:lnTo>
                    <a:pt x="18936" y="10808"/>
                  </a:lnTo>
                  <a:cubicBezTo>
                    <a:pt x="19031" y="6615"/>
                    <a:pt x="16559" y="3796"/>
                    <a:pt x="12536" y="3796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2" name="Freeform 841">
              <a:extLst>
                <a:ext uri="{FF2B5EF4-FFF2-40B4-BE49-F238E27FC236}">
                  <a16:creationId xmlns:a16="http://schemas.microsoft.com/office/drawing/2014/main" id="{CCE2A29F-C9E0-03FD-7956-233D7149FD23}"/>
                </a:ext>
              </a:extLst>
            </p:cNvPr>
            <p:cNvSpPr/>
            <p:nvPr/>
          </p:nvSpPr>
          <p:spPr>
            <a:xfrm>
              <a:off x="9094573" y="4925587"/>
              <a:ext cx="33142" cy="29126"/>
            </a:xfrm>
            <a:custGeom>
              <a:avLst/>
              <a:gdLst>
                <a:gd name="connsiteX0" fmla="*/ 23148 w 33142"/>
                <a:gd name="connsiteY0" fmla="*/ 10694 h 29126"/>
                <a:gd name="connsiteX1" fmla="*/ 18318 w 33142"/>
                <a:gd name="connsiteY1" fmla="*/ 4313 h 29126"/>
                <a:gd name="connsiteX2" fmla="*/ 10159 w 33142"/>
                <a:gd name="connsiteY2" fmla="*/ 15405 h 29126"/>
                <a:gd name="connsiteX3" fmla="*/ 10159 w 33142"/>
                <a:gd name="connsiteY3" fmla="*/ 25292 h 29126"/>
                <a:gd name="connsiteX4" fmla="*/ 14755 w 33142"/>
                <a:gd name="connsiteY4" fmla="*/ 26036 h 29126"/>
                <a:gd name="connsiteX5" fmla="*/ 14755 w 33142"/>
                <a:gd name="connsiteY5" fmla="*/ 29126 h 29126"/>
                <a:gd name="connsiteX6" fmla="*/ 0 w 33142"/>
                <a:gd name="connsiteY6" fmla="*/ 29126 h 29126"/>
                <a:gd name="connsiteX7" fmla="*/ 0 w 33142"/>
                <a:gd name="connsiteY7" fmla="*/ 26099 h 29126"/>
                <a:gd name="connsiteX8" fmla="*/ 5000 w 33142"/>
                <a:gd name="connsiteY8" fmla="*/ 25292 h 29126"/>
                <a:gd name="connsiteX9" fmla="*/ 5000 w 33142"/>
                <a:gd name="connsiteY9" fmla="*/ 4597 h 29126"/>
                <a:gd name="connsiteX10" fmla="*/ 0 w 33142"/>
                <a:gd name="connsiteY10" fmla="*/ 4023 h 29126"/>
                <a:gd name="connsiteX11" fmla="*/ 0 w 33142"/>
                <a:gd name="connsiteY11" fmla="*/ 977 h 29126"/>
                <a:gd name="connsiteX12" fmla="*/ 10007 w 33142"/>
                <a:gd name="connsiteY12" fmla="*/ 574 h 29126"/>
                <a:gd name="connsiteX13" fmla="*/ 9604 w 33142"/>
                <a:gd name="connsiteY13" fmla="*/ 6552 h 29126"/>
                <a:gd name="connsiteX14" fmla="*/ 9660 w 33142"/>
                <a:gd name="connsiteY14" fmla="*/ 6615 h 29126"/>
                <a:gd name="connsiteX15" fmla="*/ 19750 w 33142"/>
                <a:gd name="connsiteY15" fmla="*/ 0 h 29126"/>
                <a:gd name="connsiteX16" fmla="*/ 28313 w 33142"/>
                <a:gd name="connsiteY16" fmla="*/ 9143 h 29126"/>
                <a:gd name="connsiteX17" fmla="*/ 28313 w 33142"/>
                <a:gd name="connsiteY17" fmla="*/ 25292 h 29126"/>
                <a:gd name="connsiteX18" fmla="*/ 33143 w 33142"/>
                <a:gd name="connsiteY18" fmla="*/ 26099 h 29126"/>
                <a:gd name="connsiteX19" fmla="*/ 33143 w 33142"/>
                <a:gd name="connsiteY19" fmla="*/ 29126 h 29126"/>
                <a:gd name="connsiteX20" fmla="*/ 23142 w 33142"/>
                <a:gd name="connsiteY20" fmla="*/ 29126 h 2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142" h="29126">
                  <a:moveTo>
                    <a:pt x="23148" y="10694"/>
                  </a:moveTo>
                  <a:cubicBezTo>
                    <a:pt x="23148" y="6671"/>
                    <a:pt x="22057" y="4313"/>
                    <a:pt x="18318" y="4313"/>
                  </a:cubicBezTo>
                  <a:cubicBezTo>
                    <a:pt x="13551" y="4313"/>
                    <a:pt x="10159" y="9087"/>
                    <a:pt x="10159" y="15405"/>
                  </a:cubicBezTo>
                  <a:lnTo>
                    <a:pt x="10159" y="25292"/>
                  </a:lnTo>
                  <a:cubicBezTo>
                    <a:pt x="11708" y="25416"/>
                    <a:pt x="13248" y="25665"/>
                    <a:pt x="14755" y="26036"/>
                  </a:cubicBezTo>
                  <a:lnTo>
                    <a:pt x="14755" y="29126"/>
                  </a:lnTo>
                  <a:lnTo>
                    <a:pt x="0" y="29126"/>
                  </a:lnTo>
                  <a:lnTo>
                    <a:pt x="0" y="26099"/>
                  </a:lnTo>
                  <a:cubicBezTo>
                    <a:pt x="1638" y="25672"/>
                    <a:pt x="3312" y="25402"/>
                    <a:pt x="5000" y="25292"/>
                  </a:cubicBezTo>
                  <a:lnTo>
                    <a:pt x="5000" y="4597"/>
                  </a:lnTo>
                  <a:cubicBezTo>
                    <a:pt x="3626" y="4370"/>
                    <a:pt x="1671" y="4143"/>
                    <a:pt x="0" y="4023"/>
                  </a:cubicBezTo>
                  <a:lnTo>
                    <a:pt x="0" y="977"/>
                  </a:lnTo>
                  <a:cubicBezTo>
                    <a:pt x="3320" y="579"/>
                    <a:pt x="6666" y="444"/>
                    <a:pt x="10007" y="574"/>
                  </a:cubicBezTo>
                  <a:cubicBezTo>
                    <a:pt x="10014" y="2573"/>
                    <a:pt x="9879" y="4571"/>
                    <a:pt x="9604" y="6552"/>
                  </a:cubicBezTo>
                  <a:lnTo>
                    <a:pt x="9660" y="6615"/>
                  </a:lnTo>
                  <a:cubicBezTo>
                    <a:pt x="11325" y="2642"/>
                    <a:pt x="14831" y="0"/>
                    <a:pt x="19750" y="0"/>
                  </a:cubicBezTo>
                  <a:cubicBezTo>
                    <a:pt x="26251" y="0"/>
                    <a:pt x="28313" y="4080"/>
                    <a:pt x="28313" y="9143"/>
                  </a:cubicBezTo>
                  <a:lnTo>
                    <a:pt x="28313" y="25292"/>
                  </a:lnTo>
                  <a:cubicBezTo>
                    <a:pt x="29946" y="25401"/>
                    <a:pt x="31566" y="25671"/>
                    <a:pt x="33143" y="26099"/>
                  </a:cubicBezTo>
                  <a:lnTo>
                    <a:pt x="33143" y="29126"/>
                  </a:lnTo>
                  <a:lnTo>
                    <a:pt x="23142" y="29126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3" name="Freeform 842">
              <a:extLst>
                <a:ext uri="{FF2B5EF4-FFF2-40B4-BE49-F238E27FC236}">
                  <a16:creationId xmlns:a16="http://schemas.microsoft.com/office/drawing/2014/main" id="{2A5F76C8-8B30-7326-5DFE-5CD53A074A8A}"/>
                </a:ext>
              </a:extLst>
            </p:cNvPr>
            <p:cNvSpPr/>
            <p:nvPr/>
          </p:nvSpPr>
          <p:spPr>
            <a:xfrm>
              <a:off x="9128485" y="4915447"/>
              <a:ext cx="19055" cy="39744"/>
            </a:xfrm>
            <a:custGeom>
              <a:avLst/>
              <a:gdLst>
                <a:gd name="connsiteX0" fmla="*/ 13507 w 19055"/>
                <a:gd name="connsiteY0" fmla="*/ 39745 h 39744"/>
                <a:gd name="connsiteX1" fmla="*/ 5864 w 19055"/>
                <a:gd name="connsiteY1" fmla="*/ 31175 h 39744"/>
                <a:gd name="connsiteX2" fmla="*/ 5864 w 19055"/>
                <a:gd name="connsiteY2" fmla="*/ 14736 h 39744"/>
                <a:gd name="connsiteX3" fmla="*/ 0 w 19055"/>
                <a:gd name="connsiteY3" fmla="*/ 14736 h 39744"/>
                <a:gd name="connsiteX4" fmla="*/ 0 w 19055"/>
                <a:gd name="connsiteY4" fmla="*/ 10713 h 39744"/>
                <a:gd name="connsiteX5" fmla="*/ 5864 w 19055"/>
                <a:gd name="connsiteY5" fmla="*/ 10713 h 39744"/>
                <a:gd name="connsiteX6" fmla="*/ 5864 w 19055"/>
                <a:gd name="connsiteY6" fmla="*/ 1431 h 39744"/>
                <a:gd name="connsiteX7" fmla="*/ 11035 w 19055"/>
                <a:gd name="connsiteY7" fmla="*/ 0 h 39744"/>
                <a:gd name="connsiteX8" fmla="*/ 11035 w 19055"/>
                <a:gd name="connsiteY8" fmla="*/ 10720 h 39744"/>
                <a:gd name="connsiteX9" fmla="*/ 19056 w 19055"/>
                <a:gd name="connsiteY9" fmla="*/ 10720 h 39744"/>
                <a:gd name="connsiteX10" fmla="*/ 19056 w 19055"/>
                <a:gd name="connsiteY10" fmla="*/ 14743 h 39744"/>
                <a:gd name="connsiteX11" fmla="*/ 11066 w 19055"/>
                <a:gd name="connsiteY11" fmla="*/ 14743 h 39744"/>
                <a:gd name="connsiteX12" fmla="*/ 11066 w 19055"/>
                <a:gd name="connsiteY12" fmla="*/ 29347 h 39744"/>
                <a:gd name="connsiteX13" fmla="*/ 15146 w 19055"/>
                <a:gd name="connsiteY13" fmla="*/ 35325 h 39744"/>
                <a:gd name="connsiteX14" fmla="*/ 19056 w 19055"/>
                <a:gd name="connsiteY14" fmla="*/ 34808 h 39744"/>
                <a:gd name="connsiteX15" fmla="*/ 19056 w 19055"/>
                <a:gd name="connsiteY15" fmla="*/ 39177 h 39744"/>
                <a:gd name="connsiteX16" fmla="*/ 13507 w 19055"/>
                <a:gd name="connsiteY16" fmla="*/ 39745 h 3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5" h="39744">
                  <a:moveTo>
                    <a:pt x="13507" y="39745"/>
                  </a:moveTo>
                  <a:cubicBezTo>
                    <a:pt x="7643" y="39745"/>
                    <a:pt x="5864" y="37330"/>
                    <a:pt x="5864" y="31175"/>
                  </a:cubicBezTo>
                  <a:lnTo>
                    <a:pt x="5864" y="14736"/>
                  </a:lnTo>
                  <a:lnTo>
                    <a:pt x="0" y="14736"/>
                  </a:lnTo>
                  <a:lnTo>
                    <a:pt x="0" y="10713"/>
                  </a:lnTo>
                  <a:lnTo>
                    <a:pt x="5864" y="10713"/>
                  </a:lnTo>
                  <a:lnTo>
                    <a:pt x="5864" y="1431"/>
                  </a:lnTo>
                  <a:lnTo>
                    <a:pt x="11035" y="0"/>
                  </a:lnTo>
                  <a:lnTo>
                    <a:pt x="11035" y="10720"/>
                  </a:lnTo>
                  <a:lnTo>
                    <a:pt x="19056" y="10720"/>
                  </a:lnTo>
                  <a:lnTo>
                    <a:pt x="19056" y="14743"/>
                  </a:lnTo>
                  <a:lnTo>
                    <a:pt x="11066" y="14743"/>
                  </a:lnTo>
                  <a:lnTo>
                    <a:pt x="11066" y="29347"/>
                  </a:lnTo>
                  <a:cubicBezTo>
                    <a:pt x="11066" y="34057"/>
                    <a:pt x="11930" y="35325"/>
                    <a:pt x="15146" y="35325"/>
                  </a:cubicBezTo>
                  <a:cubicBezTo>
                    <a:pt x="16464" y="35307"/>
                    <a:pt x="17776" y="35134"/>
                    <a:pt x="19056" y="34808"/>
                  </a:cubicBezTo>
                  <a:lnTo>
                    <a:pt x="19056" y="39177"/>
                  </a:lnTo>
                  <a:cubicBezTo>
                    <a:pt x="17227" y="39549"/>
                    <a:pt x="15373" y="39739"/>
                    <a:pt x="13507" y="39745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4" name="Freeform 843">
              <a:extLst>
                <a:ext uri="{FF2B5EF4-FFF2-40B4-BE49-F238E27FC236}">
                  <a16:creationId xmlns:a16="http://schemas.microsoft.com/office/drawing/2014/main" id="{59C05C8C-B74F-25A7-605B-01667DA0428F}"/>
                </a:ext>
              </a:extLst>
            </p:cNvPr>
            <p:cNvSpPr/>
            <p:nvPr/>
          </p:nvSpPr>
          <p:spPr>
            <a:xfrm>
              <a:off x="9151999" y="4925644"/>
              <a:ext cx="24201" cy="29607"/>
            </a:xfrm>
            <a:custGeom>
              <a:avLst/>
              <a:gdLst>
                <a:gd name="connsiteX0" fmla="*/ 24031 w 24201"/>
                <a:gd name="connsiteY0" fmla="*/ 14484 h 29607"/>
                <a:gd name="connsiteX1" fmla="*/ 5347 w 24201"/>
                <a:gd name="connsiteY1" fmla="*/ 14484 h 29607"/>
                <a:gd name="connsiteX2" fmla="*/ 14377 w 24201"/>
                <a:gd name="connsiteY2" fmla="*/ 25406 h 29607"/>
                <a:gd name="connsiteX3" fmla="*/ 22707 w 24201"/>
                <a:gd name="connsiteY3" fmla="*/ 23627 h 29607"/>
                <a:gd name="connsiteX4" fmla="*/ 23167 w 24201"/>
                <a:gd name="connsiteY4" fmla="*/ 27821 h 29607"/>
                <a:gd name="connsiteX5" fmla="*/ 13513 w 24201"/>
                <a:gd name="connsiteY5" fmla="*/ 29605 h 29607"/>
                <a:gd name="connsiteX6" fmla="*/ 0 w 24201"/>
                <a:gd name="connsiteY6" fmla="*/ 14945 h 29607"/>
                <a:gd name="connsiteX7" fmla="*/ 12763 w 24201"/>
                <a:gd name="connsiteY7" fmla="*/ 0 h 29607"/>
                <a:gd name="connsiteX8" fmla="*/ 24201 w 24201"/>
                <a:gd name="connsiteY8" fmla="*/ 12012 h 29607"/>
                <a:gd name="connsiteX9" fmla="*/ 24031 w 24201"/>
                <a:gd name="connsiteY9" fmla="*/ 14484 h 29607"/>
                <a:gd name="connsiteX10" fmla="*/ 12567 w 24201"/>
                <a:gd name="connsiteY10" fmla="*/ 3796 h 29607"/>
                <a:gd name="connsiteX11" fmla="*/ 5631 w 24201"/>
                <a:gd name="connsiteY11" fmla="*/ 10808 h 29607"/>
                <a:gd name="connsiteX12" fmla="*/ 18968 w 24201"/>
                <a:gd name="connsiteY12" fmla="*/ 10808 h 29607"/>
                <a:gd name="connsiteX13" fmla="*/ 12567 w 24201"/>
                <a:gd name="connsiteY13" fmla="*/ 3796 h 2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1" h="29607">
                  <a:moveTo>
                    <a:pt x="24031" y="14484"/>
                  </a:moveTo>
                  <a:lnTo>
                    <a:pt x="5347" y="14484"/>
                  </a:lnTo>
                  <a:cubicBezTo>
                    <a:pt x="5120" y="22133"/>
                    <a:pt x="8279" y="25406"/>
                    <a:pt x="14377" y="25406"/>
                  </a:cubicBezTo>
                  <a:cubicBezTo>
                    <a:pt x="17246" y="25406"/>
                    <a:pt x="20084" y="24800"/>
                    <a:pt x="22707" y="23627"/>
                  </a:cubicBezTo>
                  <a:lnTo>
                    <a:pt x="23167" y="27821"/>
                  </a:lnTo>
                  <a:cubicBezTo>
                    <a:pt x="20096" y="29042"/>
                    <a:pt x="16817" y="29648"/>
                    <a:pt x="13513" y="29605"/>
                  </a:cubicBezTo>
                  <a:cubicBezTo>
                    <a:pt x="4685" y="29605"/>
                    <a:pt x="0" y="25008"/>
                    <a:pt x="0" y="14945"/>
                  </a:cubicBezTo>
                  <a:cubicBezTo>
                    <a:pt x="0" y="6381"/>
                    <a:pt x="4660" y="0"/>
                    <a:pt x="12763" y="0"/>
                  </a:cubicBezTo>
                  <a:cubicBezTo>
                    <a:pt x="20866" y="0"/>
                    <a:pt x="24201" y="5461"/>
                    <a:pt x="24201" y="12012"/>
                  </a:cubicBezTo>
                  <a:cubicBezTo>
                    <a:pt x="24189" y="12839"/>
                    <a:pt x="24132" y="13664"/>
                    <a:pt x="24031" y="14484"/>
                  </a:cubicBezTo>
                  <a:close/>
                  <a:moveTo>
                    <a:pt x="12567" y="3796"/>
                  </a:moveTo>
                  <a:cubicBezTo>
                    <a:pt x="8828" y="3796"/>
                    <a:pt x="6186" y="6615"/>
                    <a:pt x="5631" y="10808"/>
                  </a:cubicBezTo>
                  <a:lnTo>
                    <a:pt x="18968" y="10808"/>
                  </a:lnTo>
                  <a:cubicBezTo>
                    <a:pt x="19031" y="6615"/>
                    <a:pt x="16559" y="3796"/>
                    <a:pt x="12567" y="3796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5" name="Freeform 844">
              <a:extLst>
                <a:ext uri="{FF2B5EF4-FFF2-40B4-BE49-F238E27FC236}">
                  <a16:creationId xmlns:a16="http://schemas.microsoft.com/office/drawing/2014/main" id="{E643D9F1-0CEB-B8F0-F3D6-2B23454729E5}"/>
                </a:ext>
              </a:extLst>
            </p:cNvPr>
            <p:cNvSpPr/>
            <p:nvPr/>
          </p:nvSpPr>
          <p:spPr>
            <a:xfrm>
              <a:off x="9203719" y="4915927"/>
              <a:ext cx="51769" cy="38786"/>
            </a:xfrm>
            <a:custGeom>
              <a:avLst/>
              <a:gdLst>
                <a:gd name="connsiteX0" fmla="*/ 48497 w 51769"/>
                <a:gd name="connsiteY0" fmla="*/ 0 h 38786"/>
                <a:gd name="connsiteX1" fmla="*/ 48497 w 51769"/>
                <a:gd name="connsiteY1" fmla="*/ 3052 h 38786"/>
                <a:gd name="connsiteX2" fmla="*/ 43497 w 51769"/>
                <a:gd name="connsiteY2" fmla="*/ 3859 h 38786"/>
                <a:gd name="connsiteX3" fmla="*/ 48321 w 51769"/>
                <a:gd name="connsiteY3" fmla="*/ 35066 h 38786"/>
                <a:gd name="connsiteX4" fmla="*/ 51770 w 51769"/>
                <a:gd name="connsiteY4" fmla="*/ 35697 h 38786"/>
                <a:gd name="connsiteX5" fmla="*/ 51770 w 51769"/>
                <a:gd name="connsiteY5" fmla="*/ 38786 h 38786"/>
                <a:gd name="connsiteX6" fmla="*/ 38206 w 51769"/>
                <a:gd name="connsiteY6" fmla="*/ 38786 h 38786"/>
                <a:gd name="connsiteX7" fmla="*/ 38206 w 51769"/>
                <a:gd name="connsiteY7" fmla="*/ 35760 h 38786"/>
                <a:gd name="connsiteX8" fmla="*/ 42690 w 51769"/>
                <a:gd name="connsiteY8" fmla="*/ 35009 h 38786"/>
                <a:gd name="connsiteX9" fmla="*/ 39871 w 51769"/>
                <a:gd name="connsiteY9" fmla="*/ 15752 h 38786"/>
                <a:gd name="connsiteX10" fmla="*/ 38723 w 51769"/>
                <a:gd name="connsiteY10" fmla="*/ 6728 h 38786"/>
                <a:gd name="connsiteX11" fmla="*/ 38610 w 51769"/>
                <a:gd name="connsiteY11" fmla="*/ 6728 h 38786"/>
                <a:gd name="connsiteX12" fmla="*/ 36598 w 51769"/>
                <a:gd name="connsiteY12" fmla="*/ 13860 h 38786"/>
                <a:gd name="connsiteX13" fmla="*/ 28319 w 51769"/>
                <a:gd name="connsiteY13" fmla="*/ 38786 h 38786"/>
                <a:gd name="connsiteX14" fmla="*/ 22644 w 51769"/>
                <a:gd name="connsiteY14" fmla="*/ 38786 h 38786"/>
                <a:gd name="connsiteX15" fmla="*/ 14774 w 51769"/>
                <a:gd name="connsiteY15" fmla="*/ 15506 h 38786"/>
                <a:gd name="connsiteX16" fmla="*/ 12359 w 51769"/>
                <a:gd name="connsiteY16" fmla="*/ 6709 h 38786"/>
                <a:gd name="connsiteX17" fmla="*/ 12246 w 51769"/>
                <a:gd name="connsiteY17" fmla="*/ 6709 h 38786"/>
                <a:gd name="connsiteX18" fmla="*/ 11212 w 51769"/>
                <a:gd name="connsiteY18" fmla="*/ 16080 h 38786"/>
                <a:gd name="connsiteX19" fmla="*/ 8853 w 51769"/>
                <a:gd name="connsiteY19" fmla="*/ 34997 h 38786"/>
                <a:gd name="connsiteX20" fmla="*/ 13393 w 51769"/>
                <a:gd name="connsiteY20" fmla="*/ 35747 h 38786"/>
                <a:gd name="connsiteX21" fmla="*/ 13393 w 51769"/>
                <a:gd name="connsiteY21" fmla="*/ 38786 h 38786"/>
                <a:gd name="connsiteX22" fmla="*/ 0 w 51769"/>
                <a:gd name="connsiteY22" fmla="*/ 38786 h 38786"/>
                <a:gd name="connsiteX23" fmla="*/ 0 w 51769"/>
                <a:gd name="connsiteY23" fmla="*/ 35697 h 38786"/>
                <a:gd name="connsiteX24" fmla="*/ 3506 w 51769"/>
                <a:gd name="connsiteY24" fmla="*/ 35066 h 38786"/>
                <a:gd name="connsiteX25" fmla="*/ 8216 w 51769"/>
                <a:gd name="connsiteY25" fmla="*/ 3859 h 38786"/>
                <a:gd name="connsiteX26" fmla="*/ 3216 w 51769"/>
                <a:gd name="connsiteY26" fmla="*/ 3052 h 38786"/>
                <a:gd name="connsiteX27" fmla="*/ 3216 w 51769"/>
                <a:gd name="connsiteY27" fmla="*/ 0 h 38786"/>
                <a:gd name="connsiteX28" fmla="*/ 15291 w 51769"/>
                <a:gd name="connsiteY28" fmla="*/ 0 h 38786"/>
                <a:gd name="connsiteX29" fmla="*/ 23489 w 51769"/>
                <a:gd name="connsiteY29" fmla="*/ 24435 h 38786"/>
                <a:gd name="connsiteX30" fmla="*/ 25620 w 51769"/>
                <a:gd name="connsiteY30" fmla="*/ 32140 h 38786"/>
                <a:gd name="connsiteX31" fmla="*/ 25734 w 51769"/>
                <a:gd name="connsiteY31" fmla="*/ 32140 h 38786"/>
                <a:gd name="connsiteX32" fmla="*/ 27859 w 51769"/>
                <a:gd name="connsiteY32" fmla="*/ 24781 h 38786"/>
                <a:gd name="connsiteX33" fmla="*/ 36308 w 51769"/>
                <a:gd name="connsiteY33" fmla="*/ 0 h 3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1769" h="38786">
                  <a:moveTo>
                    <a:pt x="48497" y="0"/>
                  </a:moveTo>
                  <a:lnTo>
                    <a:pt x="48497" y="3052"/>
                  </a:lnTo>
                  <a:cubicBezTo>
                    <a:pt x="46858" y="3474"/>
                    <a:pt x="45187" y="3744"/>
                    <a:pt x="43497" y="3859"/>
                  </a:cubicBezTo>
                  <a:lnTo>
                    <a:pt x="48321" y="35066"/>
                  </a:lnTo>
                  <a:cubicBezTo>
                    <a:pt x="49487" y="35160"/>
                    <a:pt x="50641" y="35372"/>
                    <a:pt x="51770" y="35697"/>
                  </a:cubicBezTo>
                  <a:lnTo>
                    <a:pt x="51770" y="38786"/>
                  </a:lnTo>
                  <a:lnTo>
                    <a:pt x="38206" y="38786"/>
                  </a:lnTo>
                  <a:lnTo>
                    <a:pt x="38206" y="35760"/>
                  </a:lnTo>
                  <a:cubicBezTo>
                    <a:pt x="39676" y="35383"/>
                    <a:pt x="41176" y="35132"/>
                    <a:pt x="42690" y="35009"/>
                  </a:cubicBezTo>
                  <a:lnTo>
                    <a:pt x="39871" y="15752"/>
                  </a:lnTo>
                  <a:cubicBezTo>
                    <a:pt x="39240" y="11445"/>
                    <a:pt x="38894" y="8683"/>
                    <a:pt x="38723" y="6728"/>
                  </a:cubicBezTo>
                  <a:lnTo>
                    <a:pt x="38610" y="6728"/>
                  </a:lnTo>
                  <a:cubicBezTo>
                    <a:pt x="38150" y="8683"/>
                    <a:pt x="37519" y="11098"/>
                    <a:pt x="36598" y="13860"/>
                  </a:cubicBezTo>
                  <a:lnTo>
                    <a:pt x="28319" y="38786"/>
                  </a:lnTo>
                  <a:lnTo>
                    <a:pt x="22644" y="38786"/>
                  </a:lnTo>
                  <a:lnTo>
                    <a:pt x="14774" y="15506"/>
                  </a:lnTo>
                  <a:cubicBezTo>
                    <a:pt x="13740" y="12641"/>
                    <a:pt x="12933" y="9700"/>
                    <a:pt x="12359" y="6709"/>
                  </a:cubicBezTo>
                  <a:lnTo>
                    <a:pt x="12246" y="6709"/>
                  </a:lnTo>
                  <a:cubicBezTo>
                    <a:pt x="12012" y="9641"/>
                    <a:pt x="11615" y="12630"/>
                    <a:pt x="11212" y="16080"/>
                  </a:cubicBezTo>
                  <a:lnTo>
                    <a:pt x="8853" y="34997"/>
                  </a:lnTo>
                  <a:cubicBezTo>
                    <a:pt x="10386" y="35115"/>
                    <a:pt x="11905" y="35366"/>
                    <a:pt x="13393" y="35747"/>
                  </a:cubicBezTo>
                  <a:lnTo>
                    <a:pt x="13393" y="38786"/>
                  </a:lnTo>
                  <a:lnTo>
                    <a:pt x="0" y="38786"/>
                  </a:lnTo>
                  <a:lnTo>
                    <a:pt x="0" y="35697"/>
                  </a:lnTo>
                  <a:cubicBezTo>
                    <a:pt x="1141" y="35367"/>
                    <a:pt x="2321" y="35156"/>
                    <a:pt x="3506" y="35066"/>
                  </a:cubicBezTo>
                  <a:lnTo>
                    <a:pt x="8216" y="3859"/>
                  </a:lnTo>
                  <a:cubicBezTo>
                    <a:pt x="6526" y="3744"/>
                    <a:pt x="4855" y="3474"/>
                    <a:pt x="3216" y="3052"/>
                  </a:cubicBezTo>
                  <a:lnTo>
                    <a:pt x="3216" y="0"/>
                  </a:lnTo>
                  <a:lnTo>
                    <a:pt x="15291" y="0"/>
                  </a:lnTo>
                  <a:lnTo>
                    <a:pt x="23489" y="24435"/>
                  </a:lnTo>
                  <a:cubicBezTo>
                    <a:pt x="24372" y="26952"/>
                    <a:pt x="25084" y="29526"/>
                    <a:pt x="25620" y="32140"/>
                  </a:cubicBezTo>
                  <a:lnTo>
                    <a:pt x="25734" y="32140"/>
                  </a:lnTo>
                  <a:cubicBezTo>
                    <a:pt x="26289" y="29646"/>
                    <a:pt x="26995" y="27188"/>
                    <a:pt x="27859" y="24781"/>
                  </a:cubicBezTo>
                  <a:lnTo>
                    <a:pt x="36308" y="0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6" name="Freeform 845">
              <a:extLst>
                <a:ext uri="{FF2B5EF4-FFF2-40B4-BE49-F238E27FC236}">
                  <a16:creationId xmlns:a16="http://schemas.microsoft.com/office/drawing/2014/main" id="{CFF007B6-CF3D-0E59-A879-CB227BA4C53D}"/>
                </a:ext>
              </a:extLst>
            </p:cNvPr>
            <p:cNvSpPr/>
            <p:nvPr/>
          </p:nvSpPr>
          <p:spPr>
            <a:xfrm>
              <a:off x="9258957" y="4912408"/>
              <a:ext cx="27196" cy="42840"/>
            </a:xfrm>
            <a:custGeom>
              <a:avLst/>
              <a:gdLst>
                <a:gd name="connsiteX0" fmla="*/ 17473 w 27196"/>
                <a:gd name="connsiteY0" fmla="*/ 42305 h 42840"/>
                <a:gd name="connsiteX1" fmla="*/ 17763 w 27196"/>
                <a:gd name="connsiteY1" fmla="*/ 36630 h 42840"/>
                <a:gd name="connsiteX2" fmla="*/ 17650 w 27196"/>
                <a:gd name="connsiteY2" fmla="*/ 36630 h 42840"/>
                <a:gd name="connsiteX3" fmla="*/ 7933 w 27196"/>
                <a:gd name="connsiteY3" fmla="*/ 42841 h 42840"/>
                <a:gd name="connsiteX4" fmla="*/ 0 w 27196"/>
                <a:gd name="connsiteY4" fmla="*/ 35772 h 42840"/>
                <a:gd name="connsiteX5" fmla="*/ 17183 w 27196"/>
                <a:gd name="connsiteY5" fmla="*/ 25595 h 42840"/>
                <a:gd name="connsiteX6" fmla="*/ 17183 w 27196"/>
                <a:gd name="connsiteY6" fmla="*/ 23388 h 42840"/>
                <a:gd name="connsiteX7" fmla="*/ 11092 w 27196"/>
                <a:gd name="connsiteY7" fmla="*/ 17233 h 42840"/>
                <a:gd name="connsiteX8" fmla="*/ 5808 w 27196"/>
                <a:gd name="connsiteY8" fmla="*/ 17927 h 42840"/>
                <a:gd name="connsiteX9" fmla="*/ 5114 w 27196"/>
                <a:gd name="connsiteY9" fmla="*/ 22581 h 42840"/>
                <a:gd name="connsiteX10" fmla="*/ 1961 w 27196"/>
                <a:gd name="connsiteY10" fmla="*/ 22581 h 42840"/>
                <a:gd name="connsiteX11" fmla="*/ 1961 w 27196"/>
                <a:gd name="connsiteY11" fmla="*/ 14730 h 42840"/>
                <a:gd name="connsiteX12" fmla="*/ 11735 w 27196"/>
                <a:gd name="connsiteY12" fmla="*/ 13179 h 42840"/>
                <a:gd name="connsiteX13" fmla="*/ 22366 w 27196"/>
                <a:gd name="connsiteY13" fmla="*/ 22719 h 42840"/>
                <a:gd name="connsiteX14" fmla="*/ 22366 w 27196"/>
                <a:gd name="connsiteY14" fmla="*/ 38301 h 42840"/>
                <a:gd name="connsiteX15" fmla="*/ 27197 w 27196"/>
                <a:gd name="connsiteY15" fmla="*/ 38875 h 42840"/>
                <a:gd name="connsiteX16" fmla="*/ 27197 w 27196"/>
                <a:gd name="connsiteY16" fmla="*/ 41920 h 42840"/>
                <a:gd name="connsiteX17" fmla="*/ 17473 w 27196"/>
                <a:gd name="connsiteY17" fmla="*/ 42305 h 42840"/>
                <a:gd name="connsiteX18" fmla="*/ 17183 w 27196"/>
                <a:gd name="connsiteY18" fmla="*/ 29195 h 42840"/>
                <a:gd name="connsiteX19" fmla="*/ 5057 w 27196"/>
                <a:gd name="connsiteY19" fmla="*/ 34833 h 42840"/>
                <a:gd name="connsiteX20" fmla="*/ 9427 w 27196"/>
                <a:gd name="connsiteY20" fmla="*/ 38799 h 42840"/>
                <a:gd name="connsiteX21" fmla="*/ 17183 w 27196"/>
                <a:gd name="connsiteY21" fmla="*/ 29719 h 42840"/>
                <a:gd name="connsiteX22" fmla="*/ 10575 w 27196"/>
                <a:gd name="connsiteY22" fmla="*/ 9250 h 42840"/>
                <a:gd name="connsiteX23" fmla="*/ 8506 w 27196"/>
                <a:gd name="connsiteY23" fmla="*/ 6375 h 42840"/>
                <a:gd name="connsiteX24" fmla="*/ 16704 w 27196"/>
                <a:gd name="connsiteY24" fmla="*/ 0 h 42840"/>
                <a:gd name="connsiteX25" fmla="*/ 19289 w 27196"/>
                <a:gd name="connsiteY25" fmla="*/ 3556 h 4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196" h="42840">
                  <a:moveTo>
                    <a:pt x="17473" y="42305"/>
                  </a:moveTo>
                  <a:cubicBezTo>
                    <a:pt x="17416" y="40408"/>
                    <a:pt x="17511" y="38511"/>
                    <a:pt x="17763" y="36630"/>
                  </a:cubicBezTo>
                  <a:lnTo>
                    <a:pt x="17650" y="36630"/>
                  </a:lnTo>
                  <a:cubicBezTo>
                    <a:pt x="16269" y="40136"/>
                    <a:pt x="12643" y="42841"/>
                    <a:pt x="7933" y="42841"/>
                  </a:cubicBezTo>
                  <a:cubicBezTo>
                    <a:pt x="3222" y="42841"/>
                    <a:pt x="0" y="40319"/>
                    <a:pt x="0" y="35772"/>
                  </a:cubicBezTo>
                  <a:cubicBezTo>
                    <a:pt x="0" y="29504"/>
                    <a:pt x="6381" y="25652"/>
                    <a:pt x="17183" y="25595"/>
                  </a:cubicBezTo>
                  <a:lnTo>
                    <a:pt x="17183" y="23388"/>
                  </a:lnTo>
                  <a:cubicBezTo>
                    <a:pt x="17183" y="19359"/>
                    <a:pt x="15752" y="17233"/>
                    <a:pt x="11092" y="17233"/>
                  </a:cubicBezTo>
                  <a:cubicBezTo>
                    <a:pt x="9307" y="17230"/>
                    <a:pt x="7529" y="17463"/>
                    <a:pt x="5808" y="17927"/>
                  </a:cubicBezTo>
                  <a:cubicBezTo>
                    <a:pt x="5688" y="19359"/>
                    <a:pt x="5404" y="20973"/>
                    <a:pt x="5114" y="22581"/>
                  </a:cubicBezTo>
                  <a:lnTo>
                    <a:pt x="1961" y="22581"/>
                  </a:lnTo>
                  <a:lnTo>
                    <a:pt x="1961" y="14730"/>
                  </a:lnTo>
                  <a:cubicBezTo>
                    <a:pt x="5108" y="13657"/>
                    <a:pt x="8412" y="13132"/>
                    <a:pt x="11735" y="13179"/>
                  </a:cubicBezTo>
                  <a:cubicBezTo>
                    <a:pt x="20008" y="13179"/>
                    <a:pt x="22366" y="17032"/>
                    <a:pt x="22366" y="22719"/>
                  </a:cubicBezTo>
                  <a:lnTo>
                    <a:pt x="22366" y="38301"/>
                  </a:lnTo>
                  <a:cubicBezTo>
                    <a:pt x="23747" y="38528"/>
                    <a:pt x="25645" y="38761"/>
                    <a:pt x="27197" y="38875"/>
                  </a:cubicBezTo>
                  <a:lnTo>
                    <a:pt x="27197" y="41920"/>
                  </a:lnTo>
                  <a:cubicBezTo>
                    <a:pt x="23974" y="42314"/>
                    <a:pt x="20721" y="42442"/>
                    <a:pt x="17473" y="42305"/>
                  </a:cubicBezTo>
                  <a:close/>
                  <a:moveTo>
                    <a:pt x="17183" y="29195"/>
                  </a:moveTo>
                  <a:cubicBezTo>
                    <a:pt x="7725" y="29195"/>
                    <a:pt x="5057" y="32014"/>
                    <a:pt x="5057" y="34833"/>
                  </a:cubicBezTo>
                  <a:cubicBezTo>
                    <a:pt x="5057" y="37248"/>
                    <a:pt x="6785" y="38799"/>
                    <a:pt x="9427" y="38799"/>
                  </a:cubicBezTo>
                  <a:cubicBezTo>
                    <a:pt x="14081" y="38799"/>
                    <a:pt x="17183" y="34196"/>
                    <a:pt x="17183" y="29719"/>
                  </a:cubicBezTo>
                  <a:close/>
                  <a:moveTo>
                    <a:pt x="10575" y="9250"/>
                  </a:moveTo>
                  <a:lnTo>
                    <a:pt x="8506" y="6375"/>
                  </a:lnTo>
                  <a:lnTo>
                    <a:pt x="16704" y="0"/>
                  </a:lnTo>
                  <a:lnTo>
                    <a:pt x="19289" y="3556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7" name="Freeform 846">
              <a:extLst>
                <a:ext uri="{FF2B5EF4-FFF2-40B4-BE49-F238E27FC236}">
                  <a16:creationId xmlns:a16="http://schemas.microsoft.com/office/drawing/2014/main" id="{E62DC082-19F5-BBE6-80A9-CBB710CC310E}"/>
                </a:ext>
              </a:extLst>
            </p:cNvPr>
            <p:cNvSpPr/>
            <p:nvPr/>
          </p:nvSpPr>
          <p:spPr>
            <a:xfrm>
              <a:off x="9289054" y="4925577"/>
              <a:ext cx="19894" cy="29135"/>
            </a:xfrm>
            <a:custGeom>
              <a:avLst/>
              <a:gdLst>
                <a:gd name="connsiteX0" fmla="*/ 19636 w 19894"/>
                <a:gd name="connsiteY0" fmla="*/ 5124 h 29135"/>
                <a:gd name="connsiteX1" fmla="*/ 10177 w 19894"/>
                <a:gd name="connsiteY1" fmla="*/ 17659 h 29135"/>
                <a:gd name="connsiteX2" fmla="*/ 10177 w 19894"/>
                <a:gd name="connsiteY2" fmla="*/ 25302 h 29135"/>
                <a:gd name="connsiteX3" fmla="*/ 15178 w 19894"/>
                <a:gd name="connsiteY3" fmla="*/ 26109 h 29135"/>
                <a:gd name="connsiteX4" fmla="*/ 15178 w 19894"/>
                <a:gd name="connsiteY4" fmla="*/ 29136 h 29135"/>
                <a:gd name="connsiteX5" fmla="*/ 0 w 19894"/>
                <a:gd name="connsiteY5" fmla="*/ 29136 h 29135"/>
                <a:gd name="connsiteX6" fmla="*/ 0 w 19894"/>
                <a:gd name="connsiteY6" fmla="*/ 26109 h 29135"/>
                <a:gd name="connsiteX7" fmla="*/ 5000 w 19894"/>
                <a:gd name="connsiteY7" fmla="*/ 25302 h 29135"/>
                <a:gd name="connsiteX8" fmla="*/ 5000 w 19894"/>
                <a:gd name="connsiteY8" fmla="*/ 4607 h 29135"/>
                <a:gd name="connsiteX9" fmla="*/ 0 w 19894"/>
                <a:gd name="connsiteY9" fmla="*/ 4033 h 29135"/>
                <a:gd name="connsiteX10" fmla="*/ 0 w 19894"/>
                <a:gd name="connsiteY10" fmla="*/ 987 h 29135"/>
                <a:gd name="connsiteX11" fmla="*/ 10007 w 19894"/>
                <a:gd name="connsiteY11" fmla="*/ 584 h 29135"/>
                <a:gd name="connsiteX12" fmla="*/ 9427 w 19894"/>
                <a:gd name="connsiteY12" fmla="*/ 7368 h 29135"/>
                <a:gd name="connsiteX13" fmla="*/ 9484 w 19894"/>
                <a:gd name="connsiteY13" fmla="*/ 7368 h 29135"/>
                <a:gd name="connsiteX14" fmla="*/ 19894 w 19894"/>
                <a:gd name="connsiteY14" fmla="*/ 66 h 2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94" h="29135">
                  <a:moveTo>
                    <a:pt x="19636" y="5124"/>
                  </a:moveTo>
                  <a:cubicBezTo>
                    <a:pt x="13084" y="4089"/>
                    <a:pt x="10177" y="8516"/>
                    <a:pt x="10177" y="17659"/>
                  </a:cubicBezTo>
                  <a:lnTo>
                    <a:pt x="10177" y="25302"/>
                  </a:lnTo>
                  <a:cubicBezTo>
                    <a:pt x="11867" y="25411"/>
                    <a:pt x="13538" y="25681"/>
                    <a:pt x="15178" y="26109"/>
                  </a:cubicBezTo>
                  <a:lnTo>
                    <a:pt x="15178" y="29136"/>
                  </a:lnTo>
                  <a:lnTo>
                    <a:pt x="0" y="29136"/>
                  </a:lnTo>
                  <a:lnTo>
                    <a:pt x="0" y="26109"/>
                  </a:lnTo>
                  <a:cubicBezTo>
                    <a:pt x="1639" y="25681"/>
                    <a:pt x="3311" y="25411"/>
                    <a:pt x="5000" y="25302"/>
                  </a:cubicBezTo>
                  <a:lnTo>
                    <a:pt x="5000" y="4607"/>
                  </a:lnTo>
                  <a:cubicBezTo>
                    <a:pt x="3619" y="4380"/>
                    <a:pt x="1671" y="4153"/>
                    <a:pt x="0" y="4033"/>
                  </a:cubicBezTo>
                  <a:lnTo>
                    <a:pt x="0" y="987"/>
                  </a:lnTo>
                  <a:cubicBezTo>
                    <a:pt x="3317" y="589"/>
                    <a:pt x="6665" y="454"/>
                    <a:pt x="10007" y="584"/>
                  </a:cubicBezTo>
                  <a:cubicBezTo>
                    <a:pt x="9988" y="2857"/>
                    <a:pt x="9799" y="5126"/>
                    <a:pt x="9427" y="7368"/>
                  </a:cubicBezTo>
                  <a:lnTo>
                    <a:pt x="9484" y="7368"/>
                  </a:lnTo>
                  <a:cubicBezTo>
                    <a:pt x="10745" y="3402"/>
                    <a:pt x="13627" y="-564"/>
                    <a:pt x="19894" y="66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8" name="Freeform 847">
              <a:extLst>
                <a:ext uri="{FF2B5EF4-FFF2-40B4-BE49-F238E27FC236}">
                  <a16:creationId xmlns:a16="http://schemas.microsoft.com/office/drawing/2014/main" id="{E92B8D04-3D1D-1AF6-DDFC-0393CFA6B239}"/>
                </a:ext>
              </a:extLst>
            </p:cNvPr>
            <p:cNvSpPr/>
            <p:nvPr/>
          </p:nvSpPr>
          <p:spPr>
            <a:xfrm>
              <a:off x="9310367" y="4915447"/>
              <a:ext cx="19024" cy="39744"/>
            </a:xfrm>
            <a:custGeom>
              <a:avLst/>
              <a:gdLst>
                <a:gd name="connsiteX0" fmla="*/ 13507 w 19024"/>
                <a:gd name="connsiteY0" fmla="*/ 39745 h 39744"/>
                <a:gd name="connsiteX1" fmla="*/ 5864 w 19024"/>
                <a:gd name="connsiteY1" fmla="*/ 31175 h 39744"/>
                <a:gd name="connsiteX2" fmla="*/ 5864 w 19024"/>
                <a:gd name="connsiteY2" fmla="*/ 14736 h 39744"/>
                <a:gd name="connsiteX3" fmla="*/ 0 w 19024"/>
                <a:gd name="connsiteY3" fmla="*/ 14736 h 39744"/>
                <a:gd name="connsiteX4" fmla="*/ 0 w 19024"/>
                <a:gd name="connsiteY4" fmla="*/ 10713 h 39744"/>
                <a:gd name="connsiteX5" fmla="*/ 5864 w 19024"/>
                <a:gd name="connsiteY5" fmla="*/ 10713 h 39744"/>
                <a:gd name="connsiteX6" fmla="*/ 5864 w 19024"/>
                <a:gd name="connsiteY6" fmla="*/ 1431 h 39744"/>
                <a:gd name="connsiteX7" fmla="*/ 11035 w 19024"/>
                <a:gd name="connsiteY7" fmla="*/ 0 h 39744"/>
                <a:gd name="connsiteX8" fmla="*/ 11035 w 19024"/>
                <a:gd name="connsiteY8" fmla="*/ 10720 h 39744"/>
                <a:gd name="connsiteX9" fmla="*/ 19024 w 19024"/>
                <a:gd name="connsiteY9" fmla="*/ 10720 h 39744"/>
                <a:gd name="connsiteX10" fmla="*/ 19024 w 19024"/>
                <a:gd name="connsiteY10" fmla="*/ 14743 h 39744"/>
                <a:gd name="connsiteX11" fmla="*/ 11035 w 19024"/>
                <a:gd name="connsiteY11" fmla="*/ 14743 h 39744"/>
                <a:gd name="connsiteX12" fmla="*/ 11035 w 19024"/>
                <a:gd name="connsiteY12" fmla="*/ 29347 h 39744"/>
                <a:gd name="connsiteX13" fmla="*/ 15115 w 19024"/>
                <a:gd name="connsiteY13" fmla="*/ 35325 h 39744"/>
                <a:gd name="connsiteX14" fmla="*/ 19024 w 19024"/>
                <a:gd name="connsiteY14" fmla="*/ 34808 h 39744"/>
                <a:gd name="connsiteX15" fmla="*/ 19024 w 19024"/>
                <a:gd name="connsiteY15" fmla="*/ 39177 h 39744"/>
                <a:gd name="connsiteX16" fmla="*/ 13507 w 19024"/>
                <a:gd name="connsiteY16" fmla="*/ 39745 h 3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24" h="39744">
                  <a:moveTo>
                    <a:pt x="13507" y="39745"/>
                  </a:moveTo>
                  <a:cubicBezTo>
                    <a:pt x="7643" y="39745"/>
                    <a:pt x="5864" y="37330"/>
                    <a:pt x="5864" y="31175"/>
                  </a:cubicBezTo>
                  <a:lnTo>
                    <a:pt x="5864" y="14736"/>
                  </a:lnTo>
                  <a:lnTo>
                    <a:pt x="0" y="14736"/>
                  </a:lnTo>
                  <a:lnTo>
                    <a:pt x="0" y="10713"/>
                  </a:lnTo>
                  <a:lnTo>
                    <a:pt x="5864" y="10713"/>
                  </a:lnTo>
                  <a:lnTo>
                    <a:pt x="5864" y="1431"/>
                  </a:lnTo>
                  <a:lnTo>
                    <a:pt x="11035" y="0"/>
                  </a:lnTo>
                  <a:lnTo>
                    <a:pt x="11035" y="10720"/>
                  </a:lnTo>
                  <a:lnTo>
                    <a:pt x="19024" y="10720"/>
                  </a:lnTo>
                  <a:lnTo>
                    <a:pt x="19024" y="14743"/>
                  </a:lnTo>
                  <a:lnTo>
                    <a:pt x="11035" y="14743"/>
                  </a:lnTo>
                  <a:lnTo>
                    <a:pt x="11035" y="29347"/>
                  </a:lnTo>
                  <a:cubicBezTo>
                    <a:pt x="11035" y="34057"/>
                    <a:pt x="11899" y="35325"/>
                    <a:pt x="15115" y="35325"/>
                  </a:cubicBezTo>
                  <a:cubicBezTo>
                    <a:pt x="16433" y="35307"/>
                    <a:pt x="17744" y="35134"/>
                    <a:pt x="19024" y="34808"/>
                  </a:cubicBezTo>
                  <a:lnTo>
                    <a:pt x="19024" y="39177"/>
                  </a:lnTo>
                  <a:cubicBezTo>
                    <a:pt x="17208" y="39547"/>
                    <a:pt x="15361" y="39737"/>
                    <a:pt x="13507" y="39745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49" name="Freeform 848">
              <a:extLst>
                <a:ext uri="{FF2B5EF4-FFF2-40B4-BE49-F238E27FC236}">
                  <a16:creationId xmlns:a16="http://schemas.microsoft.com/office/drawing/2014/main" id="{B05D920C-01E3-830B-5028-C793170A36C7}"/>
                </a:ext>
              </a:extLst>
            </p:cNvPr>
            <p:cNvSpPr/>
            <p:nvPr/>
          </p:nvSpPr>
          <p:spPr>
            <a:xfrm>
              <a:off x="9333194" y="4914700"/>
              <a:ext cx="15001" cy="40013"/>
            </a:xfrm>
            <a:custGeom>
              <a:avLst/>
              <a:gdLst>
                <a:gd name="connsiteX0" fmla="*/ 0 w 15001"/>
                <a:gd name="connsiteY0" fmla="*/ 40013 h 40013"/>
                <a:gd name="connsiteX1" fmla="*/ 0 w 15001"/>
                <a:gd name="connsiteY1" fmla="*/ 36986 h 40013"/>
                <a:gd name="connsiteX2" fmla="*/ 5000 w 15001"/>
                <a:gd name="connsiteY2" fmla="*/ 36179 h 40013"/>
                <a:gd name="connsiteX3" fmla="*/ 5000 w 15001"/>
                <a:gd name="connsiteY3" fmla="*/ 15484 h 40013"/>
                <a:gd name="connsiteX4" fmla="*/ 0 w 15001"/>
                <a:gd name="connsiteY4" fmla="*/ 14910 h 40013"/>
                <a:gd name="connsiteX5" fmla="*/ 0 w 15001"/>
                <a:gd name="connsiteY5" fmla="*/ 11864 h 40013"/>
                <a:gd name="connsiteX6" fmla="*/ 10171 w 15001"/>
                <a:gd name="connsiteY6" fmla="*/ 11461 h 40013"/>
                <a:gd name="connsiteX7" fmla="*/ 10171 w 15001"/>
                <a:gd name="connsiteY7" fmla="*/ 36179 h 40013"/>
                <a:gd name="connsiteX8" fmla="*/ 15001 w 15001"/>
                <a:gd name="connsiteY8" fmla="*/ 36986 h 40013"/>
                <a:gd name="connsiteX9" fmla="*/ 15001 w 15001"/>
                <a:gd name="connsiteY9" fmla="*/ 40013 h 40013"/>
                <a:gd name="connsiteX10" fmla="*/ 7643 w 15001"/>
                <a:gd name="connsiteY10" fmla="*/ 6732 h 40013"/>
                <a:gd name="connsiteX11" fmla="*/ 4130 w 15001"/>
                <a:gd name="connsiteY11" fmla="*/ 3513 h 40013"/>
                <a:gd name="connsiteX12" fmla="*/ 7352 w 15001"/>
                <a:gd name="connsiteY12" fmla="*/ 3 h 40013"/>
                <a:gd name="connsiteX13" fmla="*/ 7643 w 15001"/>
                <a:gd name="connsiteY13" fmla="*/ 3 h 40013"/>
                <a:gd name="connsiteX14" fmla="*/ 11035 w 15001"/>
                <a:gd name="connsiteY14" fmla="*/ 3307 h 40013"/>
                <a:gd name="connsiteX15" fmla="*/ 11035 w 15001"/>
                <a:gd name="connsiteY15" fmla="*/ 3339 h 40013"/>
                <a:gd name="connsiteX16" fmla="*/ 7643 w 15001"/>
                <a:gd name="connsiteY16" fmla="*/ 6750 h 4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01" h="40013">
                  <a:moveTo>
                    <a:pt x="0" y="40013"/>
                  </a:moveTo>
                  <a:lnTo>
                    <a:pt x="0" y="36986"/>
                  </a:lnTo>
                  <a:cubicBezTo>
                    <a:pt x="1639" y="36558"/>
                    <a:pt x="3311" y="36288"/>
                    <a:pt x="5000" y="36179"/>
                  </a:cubicBezTo>
                  <a:lnTo>
                    <a:pt x="5000" y="15484"/>
                  </a:lnTo>
                  <a:cubicBezTo>
                    <a:pt x="3619" y="15257"/>
                    <a:pt x="1665" y="15030"/>
                    <a:pt x="0" y="14910"/>
                  </a:cubicBezTo>
                  <a:lnTo>
                    <a:pt x="0" y="11864"/>
                  </a:lnTo>
                  <a:cubicBezTo>
                    <a:pt x="3374" y="11463"/>
                    <a:pt x="6772" y="11328"/>
                    <a:pt x="10171" y="11461"/>
                  </a:cubicBezTo>
                  <a:lnTo>
                    <a:pt x="10171" y="36179"/>
                  </a:lnTo>
                  <a:cubicBezTo>
                    <a:pt x="11804" y="36288"/>
                    <a:pt x="13425" y="36558"/>
                    <a:pt x="15001" y="36986"/>
                  </a:cubicBezTo>
                  <a:lnTo>
                    <a:pt x="15001" y="40013"/>
                  </a:lnTo>
                  <a:close/>
                  <a:moveTo>
                    <a:pt x="7643" y="6732"/>
                  </a:moveTo>
                  <a:cubicBezTo>
                    <a:pt x="5782" y="6812"/>
                    <a:pt x="4212" y="5371"/>
                    <a:pt x="4130" y="3513"/>
                  </a:cubicBezTo>
                  <a:cubicBezTo>
                    <a:pt x="4055" y="1655"/>
                    <a:pt x="5492" y="84"/>
                    <a:pt x="7352" y="3"/>
                  </a:cubicBezTo>
                  <a:cubicBezTo>
                    <a:pt x="7447" y="-1"/>
                    <a:pt x="7548" y="-1"/>
                    <a:pt x="7643" y="3"/>
                  </a:cubicBezTo>
                  <a:cubicBezTo>
                    <a:pt x="9490" y="-21"/>
                    <a:pt x="11010" y="1458"/>
                    <a:pt x="11035" y="3307"/>
                  </a:cubicBezTo>
                  <a:cubicBezTo>
                    <a:pt x="11035" y="3318"/>
                    <a:pt x="11035" y="3328"/>
                    <a:pt x="11035" y="3339"/>
                  </a:cubicBezTo>
                  <a:cubicBezTo>
                    <a:pt x="11022" y="5210"/>
                    <a:pt x="9515" y="6726"/>
                    <a:pt x="7643" y="6750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0" name="Freeform 849">
              <a:extLst>
                <a:ext uri="{FF2B5EF4-FFF2-40B4-BE49-F238E27FC236}">
                  <a16:creationId xmlns:a16="http://schemas.microsoft.com/office/drawing/2014/main" id="{18B48953-AFD4-4BEF-2BB3-695459385FE7}"/>
                </a:ext>
              </a:extLst>
            </p:cNvPr>
            <p:cNvSpPr/>
            <p:nvPr/>
          </p:nvSpPr>
          <p:spPr>
            <a:xfrm>
              <a:off x="9351127" y="4925577"/>
              <a:ext cx="19888" cy="29135"/>
            </a:xfrm>
            <a:custGeom>
              <a:avLst/>
              <a:gdLst>
                <a:gd name="connsiteX0" fmla="*/ 19636 w 19888"/>
                <a:gd name="connsiteY0" fmla="*/ 5124 h 29135"/>
                <a:gd name="connsiteX1" fmla="*/ 10177 w 19888"/>
                <a:gd name="connsiteY1" fmla="*/ 17659 h 29135"/>
                <a:gd name="connsiteX2" fmla="*/ 10177 w 19888"/>
                <a:gd name="connsiteY2" fmla="*/ 25302 h 29135"/>
                <a:gd name="connsiteX3" fmla="*/ 15178 w 19888"/>
                <a:gd name="connsiteY3" fmla="*/ 26109 h 29135"/>
                <a:gd name="connsiteX4" fmla="*/ 15178 w 19888"/>
                <a:gd name="connsiteY4" fmla="*/ 29136 h 29135"/>
                <a:gd name="connsiteX5" fmla="*/ 0 w 19888"/>
                <a:gd name="connsiteY5" fmla="*/ 29136 h 29135"/>
                <a:gd name="connsiteX6" fmla="*/ 0 w 19888"/>
                <a:gd name="connsiteY6" fmla="*/ 26109 h 29135"/>
                <a:gd name="connsiteX7" fmla="*/ 5000 w 19888"/>
                <a:gd name="connsiteY7" fmla="*/ 25302 h 29135"/>
                <a:gd name="connsiteX8" fmla="*/ 5000 w 19888"/>
                <a:gd name="connsiteY8" fmla="*/ 4607 h 29135"/>
                <a:gd name="connsiteX9" fmla="*/ 0 w 19888"/>
                <a:gd name="connsiteY9" fmla="*/ 4033 h 29135"/>
                <a:gd name="connsiteX10" fmla="*/ 0 w 19888"/>
                <a:gd name="connsiteY10" fmla="*/ 987 h 29135"/>
                <a:gd name="connsiteX11" fmla="*/ 10001 w 19888"/>
                <a:gd name="connsiteY11" fmla="*/ 584 h 29135"/>
                <a:gd name="connsiteX12" fmla="*/ 9427 w 19888"/>
                <a:gd name="connsiteY12" fmla="*/ 7368 h 29135"/>
                <a:gd name="connsiteX13" fmla="*/ 9484 w 19888"/>
                <a:gd name="connsiteY13" fmla="*/ 7368 h 29135"/>
                <a:gd name="connsiteX14" fmla="*/ 19888 w 19888"/>
                <a:gd name="connsiteY14" fmla="*/ 66 h 2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88" h="29135">
                  <a:moveTo>
                    <a:pt x="19636" y="5124"/>
                  </a:moveTo>
                  <a:cubicBezTo>
                    <a:pt x="13084" y="4089"/>
                    <a:pt x="10177" y="8516"/>
                    <a:pt x="10177" y="17659"/>
                  </a:cubicBezTo>
                  <a:lnTo>
                    <a:pt x="10177" y="25302"/>
                  </a:lnTo>
                  <a:cubicBezTo>
                    <a:pt x="11867" y="25411"/>
                    <a:pt x="13538" y="25681"/>
                    <a:pt x="15178" y="26109"/>
                  </a:cubicBezTo>
                  <a:lnTo>
                    <a:pt x="15178" y="29136"/>
                  </a:lnTo>
                  <a:lnTo>
                    <a:pt x="0" y="29136"/>
                  </a:lnTo>
                  <a:lnTo>
                    <a:pt x="0" y="26109"/>
                  </a:lnTo>
                  <a:cubicBezTo>
                    <a:pt x="1639" y="25681"/>
                    <a:pt x="3311" y="25411"/>
                    <a:pt x="5000" y="25302"/>
                  </a:cubicBezTo>
                  <a:lnTo>
                    <a:pt x="5000" y="4607"/>
                  </a:lnTo>
                  <a:cubicBezTo>
                    <a:pt x="3619" y="4380"/>
                    <a:pt x="1665" y="4153"/>
                    <a:pt x="0" y="4033"/>
                  </a:cubicBezTo>
                  <a:lnTo>
                    <a:pt x="0" y="987"/>
                  </a:lnTo>
                  <a:cubicBezTo>
                    <a:pt x="3317" y="589"/>
                    <a:pt x="6659" y="454"/>
                    <a:pt x="10001" y="584"/>
                  </a:cubicBezTo>
                  <a:cubicBezTo>
                    <a:pt x="9988" y="2857"/>
                    <a:pt x="9793" y="5126"/>
                    <a:pt x="9427" y="7368"/>
                  </a:cubicBezTo>
                  <a:lnTo>
                    <a:pt x="9484" y="7368"/>
                  </a:lnTo>
                  <a:cubicBezTo>
                    <a:pt x="10745" y="3402"/>
                    <a:pt x="13620" y="-564"/>
                    <a:pt x="19888" y="66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1" name="Freeform 850">
              <a:extLst>
                <a:ext uri="{FF2B5EF4-FFF2-40B4-BE49-F238E27FC236}">
                  <a16:creationId xmlns:a16="http://schemas.microsoft.com/office/drawing/2014/main" id="{D2402B91-045D-D6CA-28A5-FEF1549124F7}"/>
                </a:ext>
              </a:extLst>
            </p:cNvPr>
            <p:cNvSpPr/>
            <p:nvPr/>
          </p:nvSpPr>
          <p:spPr>
            <a:xfrm>
              <a:off x="8753825" y="4779124"/>
              <a:ext cx="7270" cy="14124"/>
            </a:xfrm>
            <a:custGeom>
              <a:avLst/>
              <a:gdLst>
                <a:gd name="connsiteX0" fmla="*/ 5190 w 7270"/>
                <a:gd name="connsiteY0" fmla="*/ 14125 h 14124"/>
                <a:gd name="connsiteX1" fmla="*/ 0 w 7270"/>
                <a:gd name="connsiteY1" fmla="*/ 5240 h 14124"/>
                <a:gd name="connsiteX2" fmla="*/ 1639 w 7270"/>
                <a:gd name="connsiteY2" fmla="*/ 0 h 14124"/>
                <a:gd name="connsiteX3" fmla="*/ 7270 w 7270"/>
                <a:gd name="connsiteY3" fmla="*/ 5309 h 1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70" h="14124">
                  <a:moveTo>
                    <a:pt x="5190" y="14125"/>
                  </a:moveTo>
                  <a:cubicBezTo>
                    <a:pt x="3859" y="9023"/>
                    <a:pt x="2339" y="5240"/>
                    <a:pt x="0" y="5240"/>
                  </a:cubicBezTo>
                  <a:lnTo>
                    <a:pt x="1639" y="0"/>
                  </a:lnTo>
                  <a:cubicBezTo>
                    <a:pt x="4048" y="0"/>
                    <a:pt x="5839" y="2119"/>
                    <a:pt x="7270" y="5309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2" name="Freeform 851">
              <a:extLst>
                <a:ext uri="{FF2B5EF4-FFF2-40B4-BE49-F238E27FC236}">
                  <a16:creationId xmlns:a16="http://schemas.microsoft.com/office/drawing/2014/main" id="{FBB6F52E-06DC-7111-AFC2-EF2E51B04E54}"/>
                </a:ext>
              </a:extLst>
            </p:cNvPr>
            <p:cNvSpPr/>
            <p:nvPr/>
          </p:nvSpPr>
          <p:spPr>
            <a:xfrm>
              <a:off x="8764784" y="4806068"/>
              <a:ext cx="7194" cy="13973"/>
            </a:xfrm>
            <a:custGeom>
              <a:avLst/>
              <a:gdLst>
                <a:gd name="connsiteX0" fmla="*/ 7195 w 7194"/>
                <a:gd name="connsiteY0" fmla="*/ 8740 h 13973"/>
                <a:gd name="connsiteX1" fmla="*/ 5555 w 7194"/>
                <a:gd name="connsiteY1" fmla="*/ 13973 h 13973"/>
                <a:gd name="connsiteX2" fmla="*/ 0 w 7194"/>
                <a:gd name="connsiteY2" fmla="*/ 8828 h 13973"/>
                <a:gd name="connsiteX3" fmla="*/ 2081 w 7194"/>
                <a:gd name="connsiteY3" fmla="*/ 0 h 13973"/>
                <a:gd name="connsiteX4" fmla="*/ 7195 w 7194"/>
                <a:gd name="connsiteY4" fmla="*/ 8714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4" h="13973">
                  <a:moveTo>
                    <a:pt x="7195" y="8740"/>
                  </a:moveTo>
                  <a:lnTo>
                    <a:pt x="5555" y="13973"/>
                  </a:lnTo>
                  <a:cubicBezTo>
                    <a:pt x="3191" y="13973"/>
                    <a:pt x="1419" y="11943"/>
                    <a:pt x="0" y="8828"/>
                  </a:cubicBezTo>
                  <a:lnTo>
                    <a:pt x="2081" y="0"/>
                  </a:lnTo>
                  <a:cubicBezTo>
                    <a:pt x="3399" y="5013"/>
                    <a:pt x="4906" y="8714"/>
                    <a:pt x="7195" y="8714"/>
                  </a:cubicBez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3" name="Freeform 852">
              <a:extLst>
                <a:ext uri="{FF2B5EF4-FFF2-40B4-BE49-F238E27FC236}">
                  <a16:creationId xmlns:a16="http://schemas.microsoft.com/office/drawing/2014/main" id="{B18171C9-EC0B-72CB-791A-ED4680A390CB}"/>
                </a:ext>
              </a:extLst>
            </p:cNvPr>
            <p:cNvSpPr/>
            <p:nvPr/>
          </p:nvSpPr>
          <p:spPr>
            <a:xfrm>
              <a:off x="8753497" y="4779118"/>
              <a:ext cx="18809" cy="40917"/>
            </a:xfrm>
            <a:custGeom>
              <a:avLst/>
              <a:gdLst>
                <a:gd name="connsiteX0" fmla="*/ 18810 w 18809"/>
                <a:gd name="connsiteY0" fmla="*/ 5240 h 40917"/>
                <a:gd name="connsiteX1" fmla="*/ 2289 w 18809"/>
                <a:gd name="connsiteY1" fmla="*/ 40918 h 40917"/>
                <a:gd name="connsiteX2" fmla="*/ 0 w 18809"/>
                <a:gd name="connsiteY2" fmla="*/ 35684 h 40917"/>
                <a:gd name="connsiteX3" fmla="*/ 16521 w 18809"/>
                <a:gd name="connsiteY3" fmla="*/ 0 h 4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9" h="40917">
                  <a:moveTo>
                    <a:pt x="18810" y="5240"/>
                  </a:moveTo>
                  <a:cubicBezTo>
                    <a:pt x="11678" y="5240"/>
                    <a:pt x="12189" y="40918"/>
                    <a:pt x="2289" y="40918"/>
                  </a:cubicBezTo>
                  <a:lnTo>
                    <a:pt x="0" y="35684"/>
                  </a:lnTo>
                  <a:cubicBezTo>
                    <a:pt x="7207" y="35684"/>
                    <a:pt x="6621" y="0"/>
                    <a:pt x="16521" y="0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4" name="Freeform 853">
              <a:extLst>
                <a:ext uri="{FF2B5EF4-FFF2-40B4-BE49-F238E27FC236}">
                  <a16:creationId xmlns:a16="http://schemas.microsoft.com/office/drawing/2014/main" id="{5B580E6F-90AA-919D-C319-C01416558544}"/>
                </a:ext>
              </a:extLst>
            </p:cNvPr>
            <p:cNvSpPr/>
            <p:nvPr/>
          </p:nvSpPr>
          <p:spPr>
            <a:xfrm>
              <a:off x="8503198" y="4806567"/>
              <a:ext cx="7270" cy="14118"/>
            </a:xfrm>
            <a:custGeom>
              <a:avLst/>
              <a:gdLst>
                <a:gd name="connsiteX0" fmla="*/ 2081 w 7270"/>
                <a:gd name="connsiteY0" fmla="*/ 0 h 14118"/>
                <a:gd name="connsiteX1" fmla="*/ 7270 w 7270"/>
                <a:gd name="connsiteY1" fmla="*/ 8878 h 14118"/>
                <a:gd name="connsiteX2" fmla="*/ 5631 w 7270"/>
                <a:gd name="connsiteY2" fmla="*/ 14118 h 14118"/>
                <a:gd name="connsiteX3" fmla="*/ 0 w 7270"/>
                <a:gd name="connsiteY3" fmla="*/ 8822 h 1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70" h="14118">
                  <a:moveTo>
                    <a:pt x="2081" y="0"/>
                  </a:moveTo>
                  <a:cubicBezTo>
                    <a:pt x="3411" y="5101"/>
                    <a:pt x="4931" y="8878"/>
                    <a:pt x="7270" y="8878"/>
                  </a:cubicBezTo>
                  <a:lnTo>
                    <a:pt x="5631" y="14118"/>
                  </a:lnTo>
                  <a:cubicBezTo>
                    <a:pt x="3229" y="14118"/>
                    <a:pt x="1431" y="12012"/>
                    <a:pt x="0" y="8822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5" name="Freeform 854">
              <a:extLst>
                <a:ext uri="{FF2B5EF4-FFF2-40B4-BE49-F238E27FC236}">
                  <a16:creationId xmlns:a16="http://schemas.microsoft.com/office/drawing/2014/main" id="{2E8DDA9C-3DCD-C0BD-6DDE-C952913587C9}"/>
                </a:ext>
              </a:extLst>
            </p:cNvPr>
            <p:cNvSpPr/>
            <p:nvPr/>
          </p:nvSpPr>
          <p:spPr>
            <a:xfrm>
              <a:off x="8492314" y="4779767"/>
              <a:ext cx="7194" cy="13973"/>
            </a:xfrm>
            <a:custGeom>
              <a:avLst/>
              <a:gdLst>
                <a:gd name="connsiteX0" fmla="*/ 0 w 7194"/>
                <a:gd name="connsiteY0" fmla="*/ 5240 h 13973"/>
                <a:gd name="connsiteX1" fmla="*/ 1639 w 7194"/>
                <a:gd name="connsiteY1" fmla="*/ 0 h 13973"/>
                <a:gd name="connsiteX2" fmla="*/ 7195 w 7194"/>
                <a:gd name="connsiteY2" fmla="*/ 5145 h 13973"/>
                <a:gd name="connsiteX3" fmla="*/ 5114 w 7194"/>
                <a:gd name="connsiteY3" fmla="*/ 13973 h 13973"/>
                <a:gd name="connsiteX4" fmla="*/ 0 w 7194"/>
                <a:gd name="connsiteY4" fmla="*/ 5265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4" h="13973">
                  <a:moveTo>
                    <a:pt x="0" y="5240"/>
                  </a:moveTo>
                  <a:lnTo>
                    <a:pt x="1639" y="0"/>
                  </a:lnTo>
                  <a:cubicBezTo>
                    <a:pt x="4010" y="0"/>
                    <a:pt x="5776" y="2043"/>
                    <a:pt x="7195" y="5145"/>
                  </a:cubicBezTo>
                  <a:lnTo>
                    <a:pt x="5114" y="13973"/>
                  </a:lnTo>
                  <a:cubicBezTo>
                    <a:pt x="3802" y="8929"/>
                    <a:pt x="2295" y="5265"/>
                    <a:pt x="0" y="5265"/>
                  </a:cubicBez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6" name="Freeform 855">
              <a:extLst>
                <a:ext uri="{FF2B5EF4-FFF2-40B4-BE49-F238E27FC236}">
                  <a16:creationId xmlns:a16="http://schemas.microsoft.com/office/drawing/2014/main" id="{7CC27CB0-E352-1F95-F70C-191C44829A2D}"/>
                </a:ext>
              </a:extLst>
            </p:cNvPr>
            <p:cNvSpPr/>
            <p:nvPr/>
          </p:nvSpPr>
          <p:spPr>
            <a:xfrm>
              <a:off x="8491986" y="4779774"/>
              <a:ext cx="18809" cy="40924"/>
            </a:xfrm>
            <a:custGeom>
              <a:avLst/>
              <a:gdLst>
                <a:gd name="connsiteX0" fmla="*/ 0 w 18809"/>
                <a:gd name="connsiteY0" fmla="*/ 35690 h 40924"/>
                <a:gd name="connsiteX1" fmla="*/ 16521 w 18809"/>
                <a:gd name="connsiteY1" fmla="*/ 0 h 40924"/>
                <a:gd name="connsiteX2" fmla="*/ 18810 w 18809"/>
                <a:gd name="connsiteY2" fmla="*/ 5240 h 40924"/>
                <a:gd name="connsiteX3" fmla="*/ 2295 w 18809"/>
                <a:gd name="connsiteY3" fmla="*/ 40924 h 4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9" h="40924">
                  <a:moveTo>
                    <a:pt x="0" y="35690"/>
                  </a:moveTo>
                  <a:cubicBezTo>
                    <a:pt x="7132" y="35690"/>
                    <a:pt x="6621" y="0"/>
                    <a:pt x="16521" y="0"/>
                  </a:cubicBezTo>
                  <a:lnTo>
                    <a:pt x="18810" y="5240"/>
                  </a:lnTo>
                  <a:cubicBezTo>
                    <a:pt x="11609" y="5240"/>
                    <a:pt x="12195" y="40924"/>
                    <a:pt x="2295" y="40924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7" name="Freeform 856">
              <a:extLst>
                <a:ext uri="{FF2B5EF4-FFF2-40B4-BE49-F238E27FC236}">
                  <a16:creationId xmlns:a16="http://schemas.microsoft.com/office/drawing/2014/main" id="{FE941EF9-5EB6-03F7-9F4E-2FFDCBF5F19B}"/>
                </a:ext>
              </a:extLst>
            </p:cNvPr>
            <p:cNvSpPr/>
            <p:nvPr/>
          </p:nvSpPr>
          <p:spPr>
            <a:xfrm rot="18898199">
              <a:off x="8711359" y="4699562"/>
              <a:ext cx="17681" cy="5240"/>
            </a:xfrm>
            <a:custGeom>
              <a:avLst/>
              <a:gdLst>
                <a:gd name="connsiteX0" fmla="*/ 0 w 17681"/>
                <a:gd name="connsiteY0" fmla="*/ 0 h 5240"/>
                <a:gd name="connsiteX1" fmla="*/ 17681 w 17681"/>
                <a:gd name="connsiteY1" fmla="*/ 0 h 5240"/>
                <a:gd name="connsiteX2" fmla="*/ 17681 w 17681"/>
                <a:gd name="connsiteY2" fmla="*/ 5240 h 5240"/>
                <a:gd name="connsiteX3" fmla="*/ 0 w 17681"/>
                <a:gd name="connsiteY3" fmla="*/ 5240 h 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81" h="5240">
                  <a:moveTo>
                    <a:pt x="0" y="0"/>
                  </a:moveTo>
                  <a:lnTo>
                    <a:pt x="17681" y="0"/>
                  </a:lnTo>
                  <a:lnTo>
                    <a:pt x="17681" y="5240"/>
                  </a:lnTo>
                  <a:lnTo>
                    <a:pt x="0" y="5240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8" name="Freeform 857">
              <a:extLst>
                <a:ext uri="{FF2B5EF4-FFF2-40B4-BE49-F238E27FC236}">
                  <a16:creationId xmlns:a16="http://schemas.microsoft.com/office/drawing/2014/main" id="{4743F509-D38F-AAFA-9F48-80F5686B43BF}"/>
                </a:ext>
              </a:extLst>
            </p:cNvPr>
            <p:cNvSpPr/>
            <p:nvPr/>
          </p:nvSpPr>
          <p:spPr>
            <a:xfrm>
              <a:off x="8721445" y="4703752"/>
              <a:ext cx="16212" cy="16211"/>
            </a:xfrm>
            <a:custGeom>
              <a:avLst/>
              <a:gdLst>
                <a:gd name="connsiteX0" fmla="*/ 16212 w 16212"/>
                <a:gd name="connsiteY0" fmla="*/ 3708 h 16211"/>
                <a:gd name="connsiteX1" fmla="*/ 12504 w 16212"/>
                <a:gd name="connsiteY1" fmla="*/ 0 h 16211"/>
                <a:gd name="connsiteX2" fmla="*/ 0 w 16212"/>
                <a:gd name="connsiteY2" fmla="*/ 12504 h 16211"/>
                <a:gd name="connsiteX3" fmla="*/ 3701 w 16212"/>
                <a:gd name="connsiteY3" fmla="*/ 16212 h 16211"/>
                <a:gd name="connsiteX4" fmla="*/ 16212 w 16212"/>
                <a:gd name="connsiteY4" fmla="*/ 3708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12" h="16211">
                  <a:moveTo>
                    <a:pt x="16212" y="3708"/>
                  </a:moveTo>
                  <a:lnTo>
                    <a:pt x="12504" y="0"/>
                  </a:lnTo>
                  <a:lnTo>
                    <a:pt x="0" y="12504"/>
                  </a:lnTo>
                  <a:lnTo>
                    <a:pt x="3701" y="16212"/>
                  </a:lnTo>
                  <a:lnTo>
                    <a:pt x="16212" y="3708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59" name="Freeform 858">
              <a:extLst>
                <a:ext uri="{FF2B5EF4-FFF2-40B4-BE49-F238E27FC236}">
                  <a16:creationId xmlns:a16="http://schemas.microsoft.com/office/drawing/2014/main" id="{AE71C059-049D-0898-442C-3904A388A939}"/>
                </a:ext>
              </a:extLst>
            </p:cNvPr>
            <p:cNvSpPr/>
            <p:nvPr/>
          </p:nvSpPr>
          <p:spPr>
            <a:xfrm>
              <a:off x="8611366" y="4670994"/>
              <a:ext cx="14118" cy="7238"/>
            </a:xfrm>
            <a:custGeom>
              <a:avLst/>
              <a:gdLst>
                <a:gd name="connsiteX0" fmla="*/ 14118 w 14118"/>
                <a:gd name="connsiteY0" fmla="*/ 2049 h 7238"/>
                <a:gd name="connsiteX1" fmla="*/ 5234 w 14118"/>
                <a:gd name="connsiteY1" fmla="*/ 7239 h 7238"/>
                <a:gd name="connsiteX2" fmla="*/ 0 w 14118"/>
                <a:gd name="connsiteY2" fmla="*/ 5637 h 7238"/>
                <a:gd name="connsiteX3" fmla="*/ 5309 w 14118"/>
                <a:gd name="connsiteY3" fmla="*/ 0 h 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7238">
                  <a:moveTo>
                    <a:pt x="14118" y="2049"/>
                  </a:moveTo>
                  <a:cubicBezTo>
                    <a:pt x="9017" y="3374"/>
                    <a:pt x="5234" y="4893"/>
                    <a:pt x="5234" y="7239"/>
                  </a:cubicBezTo>
                  <a:lnTo>
                    <a:pt x="0" y="5637"/>
                  </a:lnTo>
                  <a:cubicBezTo>
                    <a:pt x="0" y="3229"/>
                    <a:pt x="2112" y="1431"/>
                    <a:pt x="5309" y="0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0" name="Freeform 859">
              <a:extLst>
                <a:ext uri="{FF2B5EF4-FFF2-40B4-BE49-F238E27FC236}">
                  <a16:creationId xmlns:a16="http://schemas.microsoft.com/office/drawing/2014/main" id="{BD3C76A1-C8EE-0151-9760-6CD3ECF5DE35}"/>
                </a:ext>
              </a:extLst>
            </p:cNvPr>
            <p:cNvSpPr/>
            <p:nvPr/>
          </p:nvSpPr>
          <p:spPr>
            <a:xfrm>
              <a:off x="8638310" y="4660079"/>
              <a:ext cx="13973" cy="7188"/>
            </a:xfrm>
            <a:custGeom>
              <a:avLst/>
              <a:gdLst>
                <a:gd name="connsiteX0" fmla="*/ 8740 w 13973"/>
                <a:gd name="connsiteY0" fmla="*/ 0 h 7188"/>
                <a:gd name="connsiteX1" fmla="*/ 13973 w 13973"/>
                <a:gd name="connsiteY1" fmla="*/ 1633 h 7188"/>
                <a:gd name="connsiteX2" fmla="*/ 8828 w 13973"/>
                <a:gd name="connsiteY2" fmla="*/ 7189 h 7188"/>
                <a:gd name="connsiteX3" fmla="*/ 0 w 13973"/>
                <a:gd name="connsiteY3" fmla="*/ 5108 h 7188"/>
                <a:gd name="connsiteX4" fmla="*/ 8715 w 13973"/>
                <a:gd name="connsiteY4" fmla="*/ 0 h 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3" h="7188">
                  <a:moveTo>
                    <a:pt x="8740" y="0"/>
                  </a:moveTo>
                  <a:lnTo>
                    <a:pt x="13973" y="1633"/>
                  </a:lnTo>
                  <a:cubicBezTo>
                    <a:pt x="13973" y="4004"/>
                    <a:pt x="11943" y="5770"/>
                    <a:pt x="8828" y="7189"/>
                  </a:cubicBezTo>
                  <a:lnTo>
                    <a:pt x="0" y="5108"/>
                  </a:lnTo>
                  <a:cubicBezTo>
                    <a:pt x="5045" y="3796"/>
                    <a:pt x="8715" y="2295"/>
                    <a:pt x="8715" y="0"/>
                  </a:cubicBez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1" name="Freeform 860">
              <a:extLst>
                <a:ext uri="{FF2B5EF4-FFF2-40B4-BE49-F238E27FC236}">
                  <a16:creationId xmlns:a16="http://schemas.microsoft.com/office/drawing/2014/main" id="{5B9AB516-514B-B401-88E9-6741B5042EE6}"/>
                </a:ext>
              </a:extLst>
            </p:cNvPr>
            <p:cNvSpPr/>
            <p:nvPr/>
          </p:nvSpPr>
          <p:spPr>
            <a:xfrm>
              <a:off x="8611360" y="4659751"/>
              <a:ext cx="40917" cy="18803"/>
            </a:xfrm>
            <a:custGeom>
              <a:avLst/>
              <a:gdLst>
                <a:gd name="connsiteX0" fmla="*/ 5240 w 40917"/>
                <a:gd name="connsiteY0" fmla="*/ 0 h 18803"/>
                <a:gd name="connsiteX1" fmla="*/ 40918 w 40917"/>
                <a:gd name="connsiteY1" fmla="*/ 16515 h 18803"/>
                <a:gd name="connsiteX2" fmla="*/ 35678 w 40917"/>
                <a:gd name="connsiteY2" fmla="*/ 18804 h 18803"/>
                <a:gd name="connsiteX3" fmla="*/ 0 w 40917"/>
                <a:gd name="connsiteY3" fmla="*/ 2295 h 1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917" h="18803">
                  <a:moveTo>
                    <a:pt x="5240" y="0"/>
                  </a:moveTo>
                  <a:cubicBezTo>
                    <a:pt x="5240" y="7125"/>
                    <a:pt x="40918" y="6615"/>
                    <a:pt x="40918" y="16515"/>
                  </a:cubicBezTo>
                  <a:lnTo>
                    <a:pt x="35678" y="18804"/>
                  </a:lnTo>
                  <a:cubicBezTo>
                    <a:pt x="35678" y="11609"/>
                    <a:pt x="0" y="12183"/>
                    <a:pt x="0" y="2295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F42FD5D5-BEC5-3F4D-FE44-F9867D9965E8}"/>
                </a:ext>
              </a:extLst>
            </p:cNvPr>
            <p:cNvSpPr/>
            <p:nvPr/>
          </p:nvSpPr>
          <p:spPr>
            <a:xfrm rot="18900601">
              <a:off x="8541480" y="4693328"/>
              <a:ext cx="5240" cy="17681"/>
            </a:xfrm>
            <a:custGeom>
              <a:avLst/>
              <a:gdLst>
                <a:gd name="connsiteX0" fmla="*/ 0 w 5240"/>
                <a:gd name="connsiteY0" fmla="*/ 0 h 17681"/>
                <a:gd name="connsiteX1" fmla="*/ 5240 w 5240"/>
                <a:gd name="connsiteY1" fmla="*/ 0 h 17681"/>
                <a:gd name="connsiteX2" fmla="*/ 5240 w 5240"/>
                <a:gd name="connsiteY2" fmla="*/ 17681 h 17681"/>
                <a:gd name="connsiteX3" fmla="*/ 0 w 5240"/>
                <a:gd name="connsiteY3" fmla="*/ 17681 h 1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0" h="17681">
                  <a:moveTo>
                    <a:pt x="0" y="0"/>
                  </a:moveTo>
                  <a:lnTo>
                    <a:pt x="5240" y="0"/>
                  </a:lnTo>
                  <a:lnTo>
                    <a:pt x="5240" y="17681"/>
                  </a:lnTo>
                  <a:lnTo>
                    <a:pt x="0" y="17681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3" name="Freeform 862">
              <a:extLst>
                <a:ext uri="{FF2B5EF4-FFF2-40B4-BE49-F238E27FC236}">
                  <a16:creationId xmlns:a16="http://schemas.microsoft.com/office/drawing/2014/main" id="{578BCC79-433E-CBD5-A323-830A0E291B12}"/>
                </a:ext>
              </a:extLst>
            </p:cNvPr>
            <p:cNvSpPr/>
            <p:nvPr/>
          </p:nvSpPr>
          <p:spPr>
            <a:xfrm>
              <a:off x="8526642" y="4703752"/>
              <a:ext cx="16212" cy="16211"/>
            </a:xfrm>
            <a:custGeom>
              <a:avLst/>
              <a:gdLst>
                <a:gd name="connsiteX0" fmla="*/ 0 w 16212"/>
                <a:gd name="connsiteY0" fmla="*/ 3708 h 16211"/>
                <a:gd name="connsiteX1" fmla="*/ 3708 w 16212"/>
                <a:gd name="connsiteY1" fmla="*/ 0 h 16211"/>
                <a:gd name="connsiteX2" fmla="*/ 16212 w 16212"/>
                <a:gd name="connsiteY2" fmla="*/ 12504 h 16211"/>
                <a:gd name="connsiteX3" fmla="*/ 12504 w 16212"/>
                <a:gd name="connsiteY3" fmla="*/ 16212 h 16211"/>
                <a:gd name="connsiteX4" fmla="*/ 0 w 16212"/>
                <a:gd name="connsiteY4" fmla="*/ 3708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12" h="16211">
                  <a:moveTo>
                    <a:pt x="0" y="3708"/>
                  </a:moveTo>
                  <a:lnTo>
                    <a:pt x="3708" y="0"/>
                  </a:lnTo>
                  <a:lnTo>
                    <a:pt x="16212" y="12504"/>
                  </a:lnTo>
                  <a:lnTo>
                    <a:pt x="12504" y="16212"/>
                  </a:lnTo>
                  <a:lnTo>
                    <a:pt x="0" y="3708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4" name="Freeform 863">
              <a:extLst>
                <a:ext uri="{FF2B5EF4-FFF2-40B4-BE49-F238E27FC236}">
                  <a16:creationId xmlns:a16="http://schemas.microsoft.com/office/drawing/2014/main" id="{0288511E-19CD-694E-4958-D09C1C0A94CC}"/>
                </a:ext>
              </a:extLst>
            </p:cNvPr>
            <p:cNvSpPr/>
            <p:nvPr/>
          </p:nvSpPr>
          <p:spPr>
            <a:xfrm>
              <a:off x="8568676" y="4670281"/>
              <a:ext cx="12365" cy="10221"/>
            </a:xfrm>
            <a:custGeom>
              <a:avLst/>
              <a:gdLst>
                <a:gd name="connsiteX0" fmla="*/ 12366 w 12365"/>
                <a:gd name="connsiteY0" fmla="*/ 0 h 10221"/>
                <a:gd name="connsiteX1" fmla="*/ 8475 w 12365"/>
                <a:gd name="connsiteY1" fmla="*/ 8109 h 10221"/>
                <a:gd name="connsiteX2" fmla="*/ 0 w 12365"/>
                <a:gd name="connsiteY2" fmla="*/ 10222 h 10221"/>
                <a:gd name="connsiteX3" fmla="*/ 6098 w 12365"/>
                <a:gd name="connsiteY3" fmla="*/ 1356 h 1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65" h="10221">
                  <a:moveTo>
                    <a:pt x="12366" y="0"/>
                  </a:moveTo>
                  <a:cubicBezTo>
                    <a:pt x="11924" y="3670"/>
                    <a:pt x="10575" y="5171"/>
                    <a:pt x="8475" y="8109"/>
                  </a:cubicBezTo>
                  <a:lnTo>
                    <a:pt x="0" y="10222"/>
                  </a:lnTo>
                  <a:cubicBezTo>
                    <a:pt x="2648" y="7346"/>
                    <a:pt x="5726" y="4446"/>
                    <a:pt x="6098" y="1356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5" name="Freeform 864">
              <a:extLst>
                <a:ext uri="{FF2B5EF4-FFF2-40B4-BE49-F238E27FC236}">
                  <a16:creationId xmlns:a16="http://schemas.microsoft.com/office/drawing/2014/main" id="{DF17CC44-D15B-2CD0-8257-5420FC74DF09}"/>
                </a:ext>
              </a:extLst>
            </p:cNvPr>
            <p:cNvSpPr/>
            <p:nvPr/>
          </p:nvSpPr>
          <p:spPr>
            <a:xfrm>
              <a:off x="8565877" y="4680950"/>
              <a:ext cx="21912" cy="8809"/>
            </a:xfrm>
            <a:custGeom>
              <a:avLst/>
              <a:gdLst>
                <a:gd name="connsiteX0" fmla="*/ 21912 w 21912"/>
                <a:gd name="connsiteY0" fmla="*/ 2763 h 8809"/>
                <a:gd name="connsiteX1" fmla="*/ 18028 w 21912"/>
                <a:gd name="connsiteY1" fmla="*/ 6023 h 8809"/>
                <a:gd name="connsiteX2" fmla="*/ 1097 w 21912"/>
                <a:gd name="connsiteY2" fmla="*/ 8810 h 8809"/>
                <a:gd name="connsiteX3" fmla="*/ 0 w 21912"/>
                <a:gd name="connsiteY3" fmla="*/ 3393 h 8809"/>
                <a:gd name="connsiteX4" fmla="*/ 21912 w 21912"/>
                <a:gd name="connsiteY4" fmla="*/ 2763 h 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2" h="8809">
                  <a:moveTo>
                    <a:pt x="21912" y="2763"/>
                  </a:moveTo>
                  <a:lnTo>
                    <a:pt x="18028" y="6023"/>
                  </a:lnTo>
                  <a:cubicBezTo>
                    <a:pt x="16716" y="4358"/>
                    <a:pt x="8569" y="6723"/>
                    <a:pt x="1097" y="8810"/>
                  </a:cubicBezTo>
                  <a:lnTo>
                    <a:pt x="0" y="3393"/>
                  </a:lnTo>
                  <a:cubicBezTo>
                    <a:pt x="11691" y="45"/>
                    <a:pt x="18249" y="-1897"/>
                    <a:pt x="21912" y="2763"/>
                  </a:cubicBez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6" name="Freeform 865">
              <a:extLst>
                <a:ext uri="{FF2B5EF4-FFF2-40B4-BE49-F238E27FC236}">
                  <a16:creationId xmlns:a16="http://schemas.microsoft.com/office/drawing/2014/main" id="{31E61BF3-4AB0-3F9E-C1EA-13CAE9441EA2}"/>
                </a:ext>
              </a:extLst>
            </p:cNvPr>
            <p:cNvSpPr/>
            <p:nvPr/>
          </p:nvSpPr>
          <p:spPr>
            <a:xfrm rot="18899400">
              <a:off x="8535252" y="4895032"/>
              <a:ext cx="17674" cy="5240"/>
            </a:xfrm>
            <a:custGeom>
              <a:avLst/>
              <a:gdLst>
                <a:gd name="connsiteX0" fmla="*/ 0 w 17674"/>
                <a:gd name="connsiteY0" fmla="*/ 0 h 5240"/>
                <a:gd name="connsiteX1" fmla="*/ 17675 w 17674"/>
                <a:gd name="connsiteY1" fmla="*/ 0 h 5240"/>
                <a:gd name="connsiteX2" fmla="*/ 17675 w 17674"/>
                <a:gd name="connsiteY2" fmla="*/ 5240 h 5240"/>
                <a:gd name="connsiteX3" fmla="*/ 0 w 17674"/>
                <a:gd name="connsiteY3" fmla="*/ 5240 h 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74" h="5240">
                  <a:moveTo>
                    <a:pt x="0" y="0"/>
                  </a:moveTo>
                  <a:lnTo>
                    <a:pt x="17675" y="0"/>
                  </a:lnTo>
                  <a:lnTo>
                    <a:pt x="17675" y="5240"/>
                  </a:lnTo>
                  <a:lnTo>
                    <a:pt x="0" y="5240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7" name="Freeform 866">
              <a:extLst>
                <a:ext uri="{FF2B5EF4-FFF2-40B4-BE49-F238E27FC236}">
                  <a16:creationId xmlns:a16="http://schemas.microsoft.com/office/drawing/2014/main" id="{3151D875-6B76-E5DF-44AB-97E039451837}"/>
                </a:ext>
              </a:extLst>
            </p:cNvPr>
            <p:cNvSpPr/>
            <p:nvPr/>
          </p:nvSpPr>
          <p:spPr>
            <a:xfrm>
              <a:off x="8526642" y="4879858"/>
              <a:ext cx="16212" cy="16211"/>
            </a:xfrm>
            <a:custGeom>
              <a:avLst/>
              <a:gdLst>
                <a:gd name="connsiteX0" fmla="*/ 0 w 16212"/>
                <a:gd name="connsiteY0" fmla="*/ 12498 h 16211"/>
                <a:gd name="connsiteX1" fmla="*/ 3708 w 16212"/>
                <a:gd name="connsiteY1" fmla="*/ 16212 h 16211"/>
                <a:gd name="connsiteX2" fmla="*/ 16212 w 16212"/>
                <a:gd name="connsiteY2" fmla="*/ 3701 h 16211"/>
                <a:gd name="connsiteX3" fmla="*/ 12504 w 16212"/>
                <a:gd name="connsiteY3" fmla="*/ 0 h 16211"/>
                <a:gd name="connsiteX4" fmla="*/ 0 w 16212"/>
                <a:gd name="connsiteY4" fmla="*/ 12498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12" h="16211">
                  <a:moveTo>
                    <a:pt x="0" y="12498"/>
                  </a:moveTo>
                  <a:lnTo>
                    <a:pt x="3708" y="16212"/>
                  </a:lnTo>
                  <a:lnTo>
                    <a:pt x="16212" y="3701"/>
                  </a:lnTo>
                  <a:lnTo>
                    <a:pt x="12504" y="0"/>
                  </a:lnTo>
                  <a:lnTo>
                    <a:pt x="0" y="12498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8" name="Freeform 867">
              <a:extLst>
                <a:ext uri="{FF2B5EF4-FFF2-40B4-BE49-F238E27FC236}">
                  <a16:creationId xmlns:a16="http://schemas.microsoft.com/office/drawing/2014/main" id="{1ED290A9-B1D8-1F92-A9C4-C5DB7E240911}"/>
                </a:ext>
              </a:extLst>
            </p:cNvPr>
            <p:cNvSpPr/>
            <p:nvPr/>
          </p:nvSpPr>
          <p:spPr>
            <a:xfrm>
              <a:off x="8638809" y="4921589"/>
              <a:ext cx="14124" cy="7264"/>
            </a:xfrm>
            <a:custGeom>
              <a:avLst/>
              <a:gdLst>
                <a:gd name="connsiteX0" fmla="*/ 0 w 14124"/>
                <a:gd name="connsiteY0" fmla="*/ 5183 h 7264"/>
                <a:gd name="connsiteX1" fmla="*/ 8878 w 14124"/>
                <a:gd name="connsiteY1" fmla="*/ 0 h 7264"/>
                <a:gd name="connsiteX2" fmla="*/ 14125 w 14124"/>
                <a:gd name="connsiteY2" fmla="*/ 1633 h 7264"/>
                <a:gd name="connsiteX3" fmla="*/ 8809 w 14124"/>
                <a:gd name="connsiteY3" fmla="*/ 7264 h 7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4" h="7264">
                  <a:moveTo>
                    <a:pt x="0" y="5183"/>
                  </a:moveTo>
                  <a:cubicBezTo>
                    <a:pt x="5095" y="3865"/>
                    <a:pt x="8878" y="2346"/>
                    <a:pt x="8878" y="0"/>
                  </a:cubicBezTo>
                  <a:lnTo>
                    <a:pt x="14125" y="1633"/>
                  </a:lnTo>
                  <a:cubicBezTo>
                    <a:pt x="14125" y="4042"/>
                    <a:pt x="12006" y="5833"/>
                    <a:pt x="8809" y="7264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69" name="Freeform 868">
              <a:extLst>
                <a:ext uri="{FF2B5EF4-FFF2-40B4-BE49-F238E27FC236}">
                  <a16:creationId xmlns:a16="http://schemas.microsoft.com/office/drawing/2014/main" id="{E5441D09-AC89-759D-F791-9E3BC474D708}"/>
                </a:ext>
              </a:extLst>
            </p:cNvPr>
            <p:cNvSpPr/>
            <p:nvPr/>
          </p:nvSpPr>
          <p:spPr>
            <a:xfrm>
              <a:off x="8611990" y="4932555"/>
              <a:ext cx="13973" cy="7182"/>
            </a:xfrm>
            <a:custGeom>
              <a:avLst/>
              <a:gdLst>
                <a:gd name="connsiteX0" fmla="*/ 5240 w 13973"/>
                <a:gd name="connsiteY0" fmla="*/ 7182 h 7182"/>
                <a:gd name="connsiteX1" fmla="*/ 0 w 13973"/>
                <a:gd name="connsiteY1" fmla="*/ 5543 h 7182"/>
                <a:gd name="connsiteX2" fmla="*/ 5145 w 13973"/>
                <a:gd name="connsiteY2" fmla="*/ 0 h 7182"/>
                <a:gd name="connsiteX3" fmla="*/ 13973 w 13973"/>
                <a:gd name="connsiteY3" fmla="*/ 2075 h 7182"/>
                <a:gd name="connsiteX4" fmla="*/ 5265 w 13973"/>
                <a:gd name="connsiteY4" fmla="*/ 7182 h 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3" h="7182">
                  <a:moveTo>
                    <a:pt x="5240" y="7182"/>
                  </a:moveTo>
                  <a:lnTo>
                    <a:pt x="0" y="5543"/>
                  </a:lnTo>
                  <a:cubicBezTo>
                    <a:pt x="0" y="3184"/>
                    <a:pt x="2037" y="1406"/>
                    <a:pt x="5145" y="0"/>
                  </a:cubicBezTo>
                  <a:lnTo>
                    <a:pt x="13973" y="2075"/>
                  </a:lnTo>
                  <a:cubicBezTo>
                    <a:pt x="8929" y="3386"/>
                    <a:pt x="5265" y="4887"/>
                    <a:pt x="5265" y="7182"/>
                  </a:cubicBez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0" name="Freeform 869">
              <a:extLst>
                <a:ext uri="{FF2B5EF4-FFF2-40B4-BE49-F238E27FC236}">
                  <a16:creationId xmlns:a16="http://schemas.microsoft.com/office/drawing/2014/main" id="{EE11C4F9-0BEF-1C43-D271-CBBDBE126CCF}"/>
                </a:ext>
              </a:extLst>
            </p:cNvPr>
            <p:cNvSpPr/>
            <p:nvPr/>
          </p:nvSpPr>
          <p:spPr>
            <a:xfrm>
              <a:off x="8612016" y="4921255"/>
              <a:ext cx="40917" cy="18809"/>
            </a:xfrm>
            <a:custGeom>
              <a:avLst/>
              <a:gdLst>
                <a:gd name="connsiteX0" fmla="*/ 35678 w 40917"/>
                <a:gd name="connsiteY0" fmla="*/ 18810 h 18809"/>
                <a:gd name="connsiteX1" fmla="*/ 0 w 40917"/>
                <a:gd name="connsiteY1" fmla="*/ 2295 h 18809"/>
                <a:gd name="connsiteX2" fmla="*/ 5240 w 40917"/>
                <a:gd name="connsiteY2" fmla="*/ 0 h 18809"/>
                <a:gd name="connsiteX3" fmla="*/ 40918 w 40917"/>
                <a:gd name="connsiteY3" fmla="*/ 16521 h 1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917" h="18809">
                  <a:moveTo>
                    <a:pt x="35678" y="18810"/>
                  </a:moveTo>
                  <a:cubicBezTo>
                    <a:pt x="35678" y="11691"/>
                    <a:pt x="0" y="12189"/>
                    <a:pt x="0" y="2295"/>
                  </a:cubicBezTo>
                  <a:lnTo>
                    <a:pt x="5240" y="0"/>
                  </a:lnTo>
                  <a:cubicBezTo>
                    <a:pt x="5240" y="7207"/>
                    <a:pt x="40918" y="6621"/>
                    <a:pt x="40918" y="16521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1" name="Freeform 870">
              <a:extLst>
                <a:ext uri="{FF2B5EF4-FFF2-40B4-BE49-F238E27FC236}">
                  <a16:creationId xmlns:a16="http://schemas.microsoft.com/office/drawing/2014/main" id="{987CC7B7-B579-5E52-A4B5-0F5D30F5500A}"/>
                </a:ext>
              </a:extLst>
            </p:cNvPr>
            <p:cNvSpPr/>
            <p:nvPr/>
          </p:nvSpPr>
          <p:spPr>
            <a:xfrm rot="18901801">
              <a:off x="8717580" y="4888793"/>
              <a:ext cx="5240" cy="17681"/>
            </a:xfrm>
            <a:custGeom>
              <a:avLst/>
              <a:gdLst>
                <a:gd name="connsiteX0" fmla="*/ 0 w 5240"/>
                <a:gd name="connsiteY0" fmla="*/ 0 h 17681"/>
                <a:gd name="connsiteX1" fmla="*/ 5240 w 5240"/>
                <a:gd name="connsiteY1" fmla="*/ 0 h 17681"/>
                <a:gd name="connsiteX2" fmla="*/ 5240 w 5240"/>
                <a:gd name="connsiteY2" fmla="*/ 17681 h 17681"/>
                <a:gd name="connsiteX3" fmla="*/ 0 w 5240"/>
                <a:gd name="connsiteY3" fmla="*/ 17681 h 1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0" h="17681">
                  <a:moveTo>
                    <a:pt x="0" y="0"/>
                  </a:moveTo>
                  <a:lnTo>
                    <a:pt x="5240" y="0"/>
                  </a:lnTo>
                  <a:lnTo>
                    <a:pt x="5240" y="17681"/>
                  </a:lnTo>
                  <a:lnTo>
                    <a:pt x="0" y="17681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2" name="Freeform 871">
              <a:extLst>
                <a:ext uri="{FF2B5EF4-FFF2-40B4-BE49-F238E27FC236}">
                  <a16:creationId xmlns:a16="http://schemas.microsoft.com/office/drawing/2014/main" id="{93DB6E2E-DF00-E1A1-3D34-413EA27FD767}"/>
                </a:ext>
              </a:extLst>
            </p:cNvPr>
            <p:cNvSpPr/>
            <p:nvPr/>
          </p:nvSpPr>
          <p:spPr>
            <a:xfrm>
              <a:off x="8721445" y="4879858"/>
              <a:ext cx="16212" cy="16211"/>
            </a:xfrm>
            <a:custGeom>
              <a:avLst/>
              <a:gdLst>
                <a:gd name="connsiteX0" fmla="*/ 16212 w 16212"/>
                <a:gd name="connsiteY0" fmla="*/ 12498 h 16211"/>
                <a:gd name="connsiteX1" fmla="*/ 12504 w 16212"/>
                <a:gd name="connsiteY1" fmla="*/ 16212 h 16211"/>
                <a:gd name="connsiteX2" fmla="*/ 0 w 16212"/>
                <a:gd name="connsiteY2" fmla="*/ 3701 h 16211"/>
                <a:gd name="connsiteX3" fmla="*/ 3701 w 16212"/>
                <a:gd name="connsiteY3" fmla="*/ 0 h 16211"/>
                <a:gd name="connsiteX4" fmla="*/ 16212 w 16212"/>
                <a:gd name="connsiteY4" fmla="*/ 12498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12" h="16211">
                  <a:moveTo>
                    <a:pt x="16212" y="12498"/>
                  </a:moveTo>
                  <a:lnTo>
                    <a:pt x="12504" y="16212"/>
                  </a:lnTo>
                  <a:lnTo>
                    <a:pt x="0" y="3701"/>
                  </a:lnTo>
                  <a:lnTo>
                    <a:pt x="3701" y="0"/>
                  </a:lnTo>
                  <a:lnTo>
                    <a:pt x="16212" y="12498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3" name="Freeform 872">
              <a:extLst>
                <a:ext uri="{FF2B5EF4-FFF2-40B4-BE49-F238E27FC236}">
                  <a16:creationId xmlns:a16="http://schemas.microsoft.com/office/drawing/2014/main" id="{083DCEC3-1E2C-BB03-2FFA-7CF6C16F1EED}"/>
                </a:ext>
              </a:extLst>
            </p:cNvPr>
            <p:cNvSpPr/>
            <p:nvPr/>
          </p:nvSpPr>
          <p:spPr>
            <a:xfrm>
              <a:off x="8578475" y="4843026"/>
              <a:ext cx="35425" cy="49941"/>
            </a:xfrm>
            <a:custGeom>
              <a:avLst/>
              <a:gdLst>
                <a:gd name="connsiteX0" fmla="*/ 4704 w 35425"/>
                <a:gd name="connsiteY0" fmla="*/ 38213 h 49941"/>
                <a:gd name="connsiteX1" fmla="*/ 29965 w 35425"/>
                <a:gd name="connsiteY1" fmla="*/ 12920 h 49941"/>
                <a:gd name="connsiteX2" fmla="*/ 29965 w 35425"/>
                <a:gd name="connsiteY2" fmla="*/ 48680 h 49941"/>
                <a:gd name="connsiteX3" fmla="*/ 35426 w 35425"/>
                <a:gd name="connsiteY3" fmla="*/ 49941 h 49941"/>
                <a:gd name="connsiteX4" fmla="*/ 35426 w 35425"/>
                <a:gd name="connsiteY4" fmla="*/ 0 h 49941"/>
                <a:gd name="connsiteX5" fmla="*/ 0 w 35425"/>
                <a:gd name="connsiteY5" fmla="*/ 35312 h 49941"/>
                <a:gd name="connsiteX6" fmla="*/ 4704 w 35425"/>
                <a:gd name="connsiteY6" fmla="*/ 38187 h 4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25" h="49941">
                  <a:moveTo>
                    <a:pt x="4704" y="38213"/>
                  </a:moveTo>
                  <a:lnTo>
                    <a:pt x="29965" y="12920"/>
                  </a:lnTo>
                  <a:lnTo>
                    <a:pt x="29965" y="48680"/>
                  </a:lnTo>
                  <a:cubicBezTo>
                    <a:pt x="31775" y="49134"/>
                    <a:pt x="33578" y="49594"/>
                    <a:pt x="35426" y="49941"/>
                  </a:cubicBezTo>
                  <a:lnTo>
                    <a:pt x="35426" y="0"/>
                  </a:lnTo>
                  <a:lnTo>
                    <a:pt x="0" y="35312"/>
                  </a:lnTo>
                  <a:cubicBezTo>
                    <a:pt x="1520" y="36346"/>
                    <a:pt x="3153" y="37248"/>
                    <a:pt x="4704" y="38187"/>
                  </a:cubicBez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4" name="Freeform 873">
              <a:extLst>
                <a:ext uri="{FF2B5EF4-FFF2-40B4-BE49-F238E27FC236}">
                  <a16:creationId xmlns:a16="http://schemas.microsoft.com/office/drawing/2014/main" id="{83A9A0C6-46CA-ABFA-73C4-135D94EE0292}"/>
                </a:ext>
              </a:extLst>
            </p:cNvPr>
            <p:cNvSpPr/>
            <p:nvPr/>
          </p:nvSpPr>
          <p:spPr>
            <a:xfrm>
              <a:off x="8649768" y="4843039"/>
              <a:ext cx="35400" cy="49928"/>
            </a:xfrm>
            <a:custGeom>
              <a:avLst/>
              <a:gdLst>
                <a:gd name="connsiteX0" fmla="*/ 0 w 35400"/>
                <a:gd name="connsiteY0" fmla="*/ 49929 h 49928"/>
                <a:gd name="connsiteX1" fmla="*/ 5379 w 35400"/>
                <a:gd name="connsiteY1" fmla="*/ 48667 h 49928"/>
                <a:gd name="connsiteX2" fmla="*/ 5379 w 35400"/>
                <a:gd name="connsiteY2" fmla="*/ 12908 h 49928"/>
                <a:gd name="connsiteX3" fmla="*/ 30879 w 35400"/>
                <a:gd name="connsiteY3" fmla="*/ 38080 h 49928"/>
                <a:gd name="connsiteX4" fmla="*/ 35400 w 35400"/>
                <a:gd name="connsiteY4" fmla="*/ 35312 h 49928"/>
                <a:gd name="connsiteX5" fmla="*/ 0 w 35400"/>
                <a:gd name="connsiteY5" fmla="*/ 0 h 4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00" h="49928">
                  <a:moveTo>
                    <a:pt x="0" y="49929"/>
                  </a:moveTo>
                  <a:cubicBezTo>
                    <a:pt x="1816" y="49575"/>
                    <a:pt x="3601" y="49121"/>
                    <a:pt x="5379" y="48667"/>
                  </a:cubicBezTo>
                  <a:lnTo>
                    <a:pt x="5379" y="12908"/>
                  </a:lnTo>
                  <a:lnTo>
                    <a:pt x="30879" y="38080"/>
                  </a:lnTo>
                  <a:cubicBezTo>
                    <a:pt x="32392" y="37172"/>
                    <a:pt x="33937" y="36302"/>
                    <a:pt x="35400" y="353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5" name="Freeform 874">
              <a:extLst>
                <a:ext uri="{FF2B5EF4-FFF2-40B4-BE49-F238E27FC236}">
                  <a16:creationId xmlns:a16="http://schemas.microsoft.com/office/drawing/2014/main" id="{C8AE9A36-ADC1-4ECE-C3D5-01E4DE42BDD8}"/>
                </a:ext>
              </a:extLst>
            </p:cNvPr>
            <p:cNvSpPr/>
            <p:nvPr/>
          </p:nvSpPr>
          <p:spPr>
            <a:xfrm>
              <a:off x="8549929" y="4746625"/>
              <a:ext cx="56032" cy="106181"/>
            </a:xfrm>
            <a:custGeom>
              <a:avLst/>
              <a:gdLst>
                <a:gd name="connsiteX0" fmla="*/ 2863 w 56032"/>
                <a:gd name="connsiteY0" fmla="*/ 0 h 106181"/>
                <a:gd name="connsiteX1" fmla="*/ 0 w 56032"/>
                <a:gd name="connsiteY1" fmla="*/ 4717 h 106181"/>
                <a:gd name="connsiteX2" fmla="*/ 48472 w 56032"/>
                <a:gd name="connsiteY2" fmla="*/ 53182 h 106181"/>
                <a:gd name="connsiteX3" fmla="*/ 277 w 56032"/>
                <a:gd name="connsiteY3" fmla="*/ 101673 h 106181"/>
                <a:gd name="connsiteX4" fmla="*/ 3027 w 56032"/>
                <a:gd name="connsiteY4" fmla="*/ 106182 h 106181"/>
                <a:gd name="connsiteX5" fmla="*/ 56033 w 56032"/>
                <a:gd name="connsiteY5" fmla="*/ 52867 h 10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032" h="106181">
                  <a:moveTo>
                    <a:pt x="2863" y="0"/>
                  </a:moveTo>
                  <a:cubicBezTo>
                    <a:pt x="1841" y="1526"/>
                    <a:pt x="933" y="3153"/>
                    <a:pt x="0" y="4717"/>
                  </a:cubicBezTo>
                  <a:lnTo>
                    <a:pt x="48472" y="53182"/>
                  </a:lnTo>
                  <a:lnTo>
                    <a:pt x="277" y="101673"/>
                  </a:lnTo>
                  <a:cubicBezTo>
                    <a:pt x="1185" y="103187"/>
                    <a:pt x="2043" y="104732"/>
                    <a:pt x="3027" y="106182"/>
                  </a:cubicBezTo>
                  <a:lnTo>
                    <a:pt x="56033" y="52867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6" name="Freeform 875">
              <a:extLst>
                <a:ext uri="{FF2B5EF4-FFF2-40B4-BE49-F238E27FC236}">
                  <a16:creationId xmlns:a16="http://schemas.microsoft.com/office/drawing/2014/main" id="{F9B5E3E4-FA1E-CAA5-947F-2F44930E14A6}"/>
                </a:ext>
              </a:extLst>
            </p:cNvPr>
            <p:cNvSpPr/>
            <p:nvPr/>
          </p:nvSpPr>
          <p:spPr>
            <a:xfrm>
              <a:off x="8657619" y="4746404"/>
              <a:ext cx="55912" cy="106446"/>
            </a:xfrm>
            <a:custGeom>
              <a:avLst/>
              <a:gdLst>
                <a:gd name="connsiteX0" fmla="*/ 7567 w 55912"/>
                <a:gd name="connsiteY0" fmla="*/ 53075 h 106446"/>
                <a:gd name="connsiteX1" fmla="*/ 55837 w 55912"/>
                <a:gd name="connsiteY1" fmla="*/ 4521 h 106446"/>
                <a:gd name="connsiteX2" fmla="*/ 53088 w 55912"/>
                <a:gd name="connsiteY2" fmla="*/ 0 h 106446"/>
                <a:gd name="connsiteX3" fmla="*/ 0 w 55912"/>
                <a:gd name="connsiteY3" fmla="*/ 53403 h 106446"/>
                <a:gd name="connsiteX4" fmla="*/ 53037 w 55912"/>
                <a:gd name="connsiteY4" fmla="*/ 106447 h 106446"/>
                <a:gd name="connsiteX5" fmla="*/ 55913 w 55912"/>
                <a:gd name="connsiteY5" fmla="*/ 101730 h 10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12" h="106446">
                  <a:moveTo>
                    <a:pt x="7567" y="53075"/>
                  </a:moveTo>
                  <a:lnTo>
                    <a:pt x="55837" y="4521"/>
                  </a:lnTo>
                  <a:cubicBezTo>
                    <a:pt x="54929" y="3008"/>
                    <a:pt x="54072" y="1457"/>
                    <a:pt x="53088" y="0"/>
                  </a:cubicBezTo>
                  <a:lnTo>
                    <a:pt x="0" y="53403"/>
                  </a:lnTo>
                  <a:lnTo>
                    <a:pt x="53037" y="106447"/>
                  </a:lnTo>
                  <a:cubicBezTo>
                    <a:pt x="54065" y="104921"/>
                    <a:pt x="54973" y="103294"/>
                    <a:pt x="55913" y="101730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77BC3C58-268F-74D0-B711-23D3A993CC77}"/>
                </a:ext>
              </a:extLst>
            </p:cNvPr>
            <p:cNvSpPr/>
            <p:nvPr/>
          </p:nvSpPr>
          <p:spPr>
            <a:xfrm>
              <a:off x="8578911" y="4706268"/>
              <a:ext cx="34681" cy="48850"/>
            </a:xfrm>
            <a:custGeom>
              <a:avLst/>
              <a:gdLst>
                <a:gd name="connsiteX0" fmla="*/ 34663 w 34681"/>
                <a:gd name="connsiteY0" fmla="*/ 0 h 48850"/>
                <a:gd name="connsiteX1" fmla="*/ 29404 w 34681"/>
                <a:gd name="connsiteY1" fmla="*/ 1261 h 48850"/>
                <a:gd name="connsiteX2" fmla="*/ 29404 w 34681"/>
                <a:gd name="connsiteY2" fmla="*/ 35943 h 48850"/>
                <a:gd name="connsiteX3" fmla="*/ 4729 w 34681"/>
                <a:gd name="connsiteY3" fmla="*/ 11420 h 48850"/>
                <a:gd name="connsiteX4" fmla="*/ 0 w 34681"/>
                <a:gd name="connsiteY4" fmla="*/ 14289 h 48850"/>
                <a:gd name="connsiteX5" fmla="*/ 34681 w 34681"/>
                <a:gd name="connsiteY5" fmla="*/ 48850 h 4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681" h="48850">
                  <a:moveTo>
                    <a:pt x="34663" y="0"/>
                  </a:moveTo>
                  <a:cubicBezTo>
                    <a:pt x="32884" y="347"/>
                    <a:pt x="31150" y="807"/>
                    <a:pt x="29404" y="1261"/>
                  </a:cubicBezTo>
                  <a:lnTo>
                    <a:pt x="29404" y="35943"/>
                  </a:lnTo>
                  <a:lnTo>
                    <a:pt x="4729" y="11420"/>
                  </a:lnTo>
                  <a:cubicBezTo>
                    <a:pt x="3140" y="12353"/>
                    <a:pt x="1526" y="13261"/>
                    <a:pt x="0" y="14289"/>
                  </a:cubicBezTo>
                  <a:lnTo>
                    <a:pt x="34681" y="48850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8" name="Freeform 877">
              <a:extLst>
                <a:ext uri="{FF2B5EF4-FFF2-40B4-BE49-F238E27FC236}">
                  <a16:creationId xmlns:a16="http://schemas.microsoft.com/office/drawing/2014/main" id="{2CF3E0BE-FDA0-B6A0-3EDE-C38E7AE79B5C}"/>
                </a:ext>
              </a:extLst>
            </p:cNvPr>
            <p:cNvSpPr/>
            <p:nvPr/>
          </p:nvSpPr>
          <p:spPr>
            <a:xfrm>
              <a:off x="8558442" y="4704446"/>
              <a:ext cx="146765" cy="190268"/>
            </a:xfrm>
            <a:custGeom>
              <a:avLst/>
              <a:gdLst>
                <a:gd name="connsiteX0" fmla="*/ 146766 w 146765"/>
                <a:gd name="connsiteY0" fmla="*/ 34612 h 190268"/>
                <a:gd name="connsiteX1" fmla="*/ 134324 w 146765"/>
                <a:gd name="connsiteY1" fmla="*/ 22133 h 190268"/>
                <a:gd name="connsiteX2" fmla="*/ 82403 w 146765"/>
                <a:gd name="connsiteY2" fmla="*/ 74092 h 190268"/>
                <a:gd name="connsiteX3" fmla="*/ 82403 w 146765"/>
                <a:gd name="connsiteY3" fmla="*/ 70492 h 190268"/>
                <a:gd name="connsiteX4" fmla="*/ 82403 w 146765"/>
                <a:gd name="connsiteY4" fmla="*/ 70492 h 190268"/>
                <a:gd name="connsiteX5" fmla="*/ 82403 w 146765"/>
                <a:gd name="connsiteY5" fmla="*/ 63051 h 190268"/>
                <a:gd name="connsiteX6" fmla="*/ 127880 w 146765"/>
                <a:gd name="connsiteY6" fmla="*/ 17297 h 190268"/>
                <a:gd name="connsiteX7" fmla="*/ 73386 w 146765"/>
                <a:gd name="connsiteY7" fmla="*/ 0 h 190268"/>
                <a:gd name="connsiteX8" fmla="*/ 64161 w 146765"/>
                <a:gd name="connsiteY8" fmla="*/ 467 h 190268"/>
                <a:gd name="connsiteX9" fmla="*/ 64161 w 146765"/>
                <a:gd name="connsiteY9" fmla="*/ 73121 h 190268"/>
                <a:gd name="connsiteX10" fmla="*/ 12756 w 146765"/>
                <a:gd name="connsiteY10" fmla="*/ 21805 h 190268"/>
                <a:gd name="connsiteX11" fmla="*/ 0 w 146765"/>
                <a:gd name="connsiteY11" fmla="*/ 34612 h 190268"/>
                <a:gd name="connsiteX12" fmla="*/ 60774 w 146765"/>
                <a:gd name="connsiteY12" fmla="*/ 95695 h 190268"/>
                <a:gd name="connsiteX13" fmla="*/ 359 w 146765"/>
                <a:gd name="connsiteY13" fmla="*/ 156110 h 190268"/>
                <a:gd name="connsiteX14" fmla="*/ 13185 w 146765"/>
                <a:gd name="connsiteY14" fmla="*/ 168816 h 190268"/>
                <a:gd name="connsiteX15" fmla="*/ 64394 w 146765"/>
                <a:gd name="connsiteY15" fmla="*/ 117292 h 190268"/>
                <a:gd name="connsiteX16" fmla="*/ 64394 w 146765"/>
                <a:gd name="connsiteY16" fmla="*/ 189814 h 190268"/>
                <a:gd name="connsiteX17" fmla="*/ 73380 w 146765"/>
                <a:gd name="connsiteY17" fmla="*/ 190268 h 190268"/>
                <a:gd name="connsiteX18" fmla="*/ 82309 w 146765"/>
                <a:gd name="connsiteY18" fmla="*/ 189814 h 190268"/>
                <a:gd name="connsiteX19" fmla="*/ 82309 w 146765"/>
                <a:gd name="connsiteY19" fmla="*/ 116946 h 190268"/>
                <a:gd name="connsiteX20" fmla="*/ 133933 w 146765"/>
                <a:gd name="connsiteY20" fmla="*/ 168501 h 190268"/>
                <a:gd name="connsiteX21" fmla="*/ 146709 w 146765"/>
                <a:gd name="connsiteY21" fmla="*/ 155732 h 190268"/>
                <a:gd name="connsiteX22" fmla="*/ 86325 w 146765"/>
                <a:gd name="connsiteY22" fmla="*/ 95349 h 190268"/>
                <a:gd name="connsiteX23" fmla="*/ 82491 w 146765"/>
                <a:gd name="connsiteY23" fmla="*/ 17486 h 190268"/>
                <a:gd name="connsiteX24" fmla="*/ 100778 w 146765"/>
                <a:gd name="connsiteY24" fmla="*/ 21477 h 190268"/>
                <a:gd name="connsiteX25" fmla="*/ 82491 w 146765"/>
                <a:gd name="connsiteY25" fmla="*/ 39663 h 19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765" h="190268">
                  <a:moveTo>
                    <a:pt x="146766" y="34612"/>
                  </a:moveTo>
                  <a:cubicBezTo>
                    <a:pt x="143009" y="30080"/>
                    <a:pt x="138845" y="25903"/>
                    <a:pt x="134324" y="22133"/>
                  </a:cubicBezTo>
                  <a:lnTo>
                    <a:pt x="82403" y="74092"/>
                  </a:lnTo>
                  <a:lnTo>
                    <a:pt x="82403" y="70492"/>
                  </a:lnTo>
                  <a:lnTo>
                    <a:pt x="82403" y="70492"/>
                  </a:lnTo>
                  <a:lnTo>
                    <a:pt x="82403" y="63051"/>
                  </a:lnTo>
                  <a:lnTo>
                    <a:pt x="127880" y="17297"/>
                  </a:lnTo>
                  <a:cubicBezTo>
                    <a:pt x="111937" y="6043"/>
                    <a:pt x="92901" y="2"/>
                    <a:pt x="73386" y="0"/>
                  </a:cubicBezTo>
                  <a:cubicBezTo>
                    <a:pt x="70271" y="0"/>
                    <a:pt x="67200" y="177"/>
                    <a:pt x="64161" y="467"/>
                  </a:cubicBezTo>
                  <a:lnTo>
                    <a:pt x="64161" y="73121"/>
                  </a:lnTo>
                  <a:lnTo>
                    <a:pt x="12756" y="21805"/>
                  </a:lnTo>
                  <a:cubicBezTo>
                    <a:pt x="8110" y="25663"/>
                    <a:pt x="3840" y="29951"/>
                    <a:pt x="0" y="34612"/>
                  </a:cubicBezTo>
                  <a:lnTo>
                    <a:pt x="60774" y="95695"/>
                  </a:lnTo>
                  <a:lnTo>
                    <a:pt x="359" y="156110"/>
                  </a:lnTo>
                  <a:cubicBezTo>
                    <a:pt x="4225" y="160740"/>
                    <a:pt x="8520" y="164995"/>
                    <a:pt x="13185" y="168816"/>
                  </a:cubicBezTo>
                  <a:lnTo>
                    <a:pt x="64394" y="117292"/>
                  </a:lnTo>
                  <a:lnTo>
                    <a:pt x="64394" y="189814"/>
                  </a:lnTo>
                  <a:cubicBezTo>
                    <a:pt x="67358" y="190092"/>
                    <a:pt x="70347" y="190268"/>
                    <a:pt x="73380" y="190268"/>
                  </a:cubicBezTo>
                  <a:cubicBezTo>
                    <a:pt x="76413" y="190268"/>
                    <a:pt x="79364" y="190092"/>
                    <a:pt x="82309" y="189814"/>
                  </a:cubicBezTo>
                  <a:lnTo>
                    <a:pt x="82309" y="116946"/>
                  </a:lnTo>
                  <a:lnTo>
                    <a:pt x="133933" y="168501"/>
                  </a:lnTo>
                  <a:cubicBezTo>
                    <a:pt x="138586" y="164658"/>
                    <a:pt x="142864" y="160383"/>
                    <a:pt x="146709" y="155732"/>
                  </a:cubicBezTo>
                  <a:lnTo>
                    <a:pt x="86325" y="95349"/>
                  </a:lnTo>
                  <a:close/>
                  <a:moveTo>
                    <a:pt x="82491" y="17486"/>
                  </a:moveTo>
                  <a:cubicBezTo>
                    <a:pt x="95380" y="19037"/>
                    <a:pt x="100778" y="21477"/>
                    <a:pt x="100778" y="21477"/>
                  </a:cubicBezTo>
                  <a:lnTo>
                    <a:pt x="82491" y="39663"/>
                  </a:ln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79" name="Freeform 878">
              <a:extLst>
                <a:ext uri="{FF2B5EF4-FFF2-40B4-BE49-F238E27FC236}">
                  <a16:creationId xmlns:a16="http://schemas.microsoft.com/office/drawing/2014/main" id="{01E1C865-4B5D-4FC3-A6A9-5FC3E4F87042}"/>
                </a:ext>
              </a:extLst>
            </p:cNvPr>
            <p:cNvSpPr/>
            <p:nvPr/>
          </p:nvSpPr>
          <p:spPr>
            <a:xfrm>
              <a:off x="8477241" y="4645007"/>
              <a:ext cx="309809" cy="309800"/>
            </a:xfrm>
            <a:custGeom>
              <a:avLst/>
              <a:gdLst>
                <a:gd name="connsiteX0" fmla="*/ 173441 w 309809"/>
                <a:gd name="connsiteY0" fmla="*/ 1124 h 309800"/>
                <a:gd name="connsiteX1" fmla="*/ 1125 w 309809"/>
                <a:gd name="connsiteY1" fmla="*/ 136362 h 309800"/>
                <a:gd name="connsiteX2" fmla="*/ 136370 w 309809"/>
                <a:gd name="connsiteY2" fmla="*/ 308678 h 309800"/>
                <a:gd name="connsiteX3" fmla="*/ 308686 w 309809"/>
                <a:gd name="connsiteY3" fmla="*/ 173440 h 309800"/>
                <a:gd name="connsiteX4" fmla="*/ 173441 w 309809"/>
                <a:gd name="connsiteY4" fmla="*/ 1124 h 309800"/>
                <a:gd name="connsiteX5" fmla="*/ 300999 w 309809"/>
                <a:gd name="connsiteY5" fmla="*/ 172513 h 309800"/>
                <a:gd name="connsiteX6" fmla="*/ 137297 w 309809"/>
                <a:gd name="connsiteY6" fmla="*/ 300992 h 309800"/>
                <a:gd name="connsiteX7" fmla="*/ 8830 w 309809"/>
                <a:gd name="connsiteY7" fmla="*/ 137289 h 309800"/>
                <a:gd name="connsiteX8" fmla="*/ 172514 w 309809"/>
                <a:gd name="connsiteY8" fmla="*/ 8817 h 309800"/>
                <a:gd name="connsiteX9" fmla="*/ 300999 w 309809"/>
                <a:gd name="connsiteY9" fmla="*/ 172513 h 3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9809" h="309800">
                  <a:moveTo>
                    <a:pt x="173441" y="1124"/>
                  </a:moveTo>
                  <a:cubicBezTo>
                    <a:pt x="88648" y="-9098"/>
                    <a:pt x="11353" y="51569"/>
                    <a:pt x="1125" y="136362"/>
                  </a:cubicBezTo>
                  <a:cubicBezTo>
                    <a:pt x="-9103" y="221155"/>
                    <a:pt x="51571" y="298463"/>
                    <a:pt x="136370" y="308678"/>
                  </a:cubicBezTo>
                  <a:cubicBezTo>
                    <a:pt x="221169" y="318893"/>
                    <a:pt x="298465" y="258233"/>
                    <a:pt x="308686" y="173440"/>
                  </a:cubicBezTo>
                  <a:cubicBezTo>
                    <a:pt x="318908" y="88647"/>
                    <a:pt x="258240" y="11345"/>
                    <a:pt x="173441" y="1124"/>
                  </a:cubicBezTo>
                  <a:moveTo>
                    <a:pt x="300999" y="172513"/>
                  </a:moveTo>
                  <a:cubicBezTo>
                    <a:pt x="291282" y="253068"/>
                    <a:pt x="217852" y="310702"/>
                    <a:pt x="137297" y="300992"/>
                  </a:cubicBezTo>
                  <a:cubicBezTo>
                    <a:pt x="56741" y="291281"/>
                    <a:pt x="-893" y="217844"/>
                    <a:pt x="8830" y="137289"/>
                  </a:cubicBezTo>
                  <a:cubicBezTo>
                    <a:pt x="18554" y="56734"/>
                    <a:pt x="91965" y="-894"/>
                    <a:pt x="172514" y="8817"/>
                  </a:cubicBezTo>
                  <a:cubicBezTo>
                    <a:pt x="253063" y="18527"/>
                    <a:pt x="310710" y="91964"/>
                    <a:pt x="300999" y="172513"/>
                  </a:cubicBez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0" name="Freeform 879">
              <a:extLst>
                <a:ext uri="{FF2B5EF4-FFF2-40B4-BE49-F238E27FC236}">
                  <a16:creationId xmlns:a16="http://schemas.microsoft.com/office/drawing/2014/main" id="{0A122116-BA2C-7D40-06E2-57FABA0E4B58}"/>
                </a:ext>
              </a:extLst>
            </p:cNvPr>
            <p:cNvSpPr/>
            <p:nvPr/>
          </p:nvSpPr>
          <p:spPr>
            <a:xfrm>
              <a:off x="8502227" y="4737942"/>
              <a:ext cx="10063" cy="12466"/>
            </a:xfrm>
            <a:custGeom>
              <a:avLst/>
              <a:gdLst>
                <a:gd name="connsiteX0" fmla="*/ 0 w 10063"/>
                <a:gd name="connsiteY0" fmla="*/ 12466 h 12466"/>
                <a:gd name="connsiteX1" fmla="*/ 8059 w 10063"/>
                <a:gd name="connsiteY1" fmla="*/ 8481 h 12466"/>
                <a:gd name="connsiteX2" fmla="*/ 10064 w 10063"/>
                <a:gd name="connsiteY2" fmla="*/ 0 h 12466"/>
                <a:gd name="connsiteX3" fmla="*/ 1274 w 10063"/>
                <a:gd name="connsiteY3" fmla="*/ 6205 h 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3" h="12466">
                  <a:moveTo>
                    <a:pt x="0" y="12466"/>
                  </a:moveTo>
                  <a:cubicBezTo>
                    <a:pt x="3664" y="11975"/>
                    <a:pt x="5133" y="10613"/>
                    <a:pt x="8059" y="8481"/>
                  </a:cubicBezTo>
                  <a:lnTo>
                    <a:pt x="10064" y="0"/>
                  </a:lnTo>
                  <a:cubicBezTo>
                    <a:pt x="7220" y="2686"/>
                    <a:pt x="4389" y="5795"/>
                    <a:pt x="1274" y="6205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1" name="Freeform 880">
              <a:extLst>
                <a:ext uri="{FF2B5EF4-FFF2-40B4-BE49-F238E27FC236}">
                  <a16:creationId xmlns:a16="http://schemas.microsoft.com/office/drawing/2014/main" id="{16C8D080-5210-71C7-362D-EA2C8E909D2D}"/>
                </a:ext>
              </a:extLst>
            </p:cNvPr>
            <p:cNvSpPr/>
            <p:nvPr/>
          </p:nvSpPr>
          <p:spPr>
            <a:xfrm>
              <a:off x="8512879" y="4735085"/>
              <a:ext cx="8624" cy="21912"/>
            </a:xfrm>
            <a:custGeom>
              <a:avLst/>
              <a:gdLst>
                <a:gd name="connsiteX0" fmla="*/ 2829 w 8624"/>
                <a:gd name="connsiteY0" fmla="*/ 21912 h 21912"/>
                <a:gd name="connsiteX1" fmla="*/ 6051 w 8624"/>
                <a:gd name="connsiteY1" fmla="*/ 17996 h 21912"/>
                <a:gd name="connsiteX2" fmla="*/ 8624 w 8624"/>
                <a:gd name="connsiteY2" fmla="*/ 1034 h 21912"/>
                <a:gd name="connsiteX3" fmla="*/ 3195 w 8624"/>
                <a:gd name="connsiteY3" fmla="*/ 0 h 21912"/>
                <a:gd name="connsiteX4" fmla="*/ 2829 w 8624"/>
                <a:gd name="connsiteY4" fmla="*/ 21912 h 2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4" h="21912">
                  <a:moveTo>
                    <a:pt x="2829" y="21912"/>
                  </a:moveTo>
                  <a:lnTo>
                    <a:pt x="6051" y="17996"/>
                  </a:lnTo>
                  <a:cubicBezTo>
                    <a:pt x="4368" y="16735"/>
                    <a:pt x="6625" y="8538"/>
                    <a:pt x="8624" y="1034"/>
                  </a:cubicBezTo>
                  <a:lnTo>
                    <a:pt x="3195" y="0"/>
                  </a:lnTo>
                  <a:cubicBezTo>
                    <a:pt x="-8" y="11729"/>
                    <a:pt x="-1850" y="18318"/>
                    <a:pt x="2829" y="21912"/>
                  </a:cubicBez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2" name="Freeform 881">
              <a:extLst>
                <a:ext uri="{FF2B5EF4-FFF2-40B4-BE49-F238E27FC236}">
                  <a16:creationId xmlns:a16="http://schemas.microsoft.com/office/drawing/2014/main" id="{B5ECFB58-194A-AED7-70E6-0DC0F5BA467D}"/>
                </a:ext>
              </a:extLst>
            </p:cNvPr>
            <p:cNvSpPr/>
            <p:nvPr/>
          </p:nvSpPr>
          <p:spPr>
            <a:xfrm>
              <a:off x="8567844" y="4919319"/>
              <a:ext cx="12340" cy="10221"/>
            </a:xfrm>
            <a:custGeom>
              <a:avLst/>
              <a:gdLst>
                <a:gd name="connsiteX0" fmla="*/ 6098 w 12340"/>
                <a:gd name="connsiteY0" fmla="*/ 8866 h 10221"/>
                <a:gd name="connsiteX1" fmla="*/ 0 w 12340"/>
                <a:gd name="connsiteY1" fmla="*/ 0 h 10221"/>
                <a:gd name="connsiteX2" fmla="*/ 8450 w 12340"/>
                <a:gd name="connsiteY2" fmla="*/ 2106 h 10221"/>
                <a:gd name="connsiteX3" fmla="*/ 12340 w 12340"/>
                <a:gd name="connsiteY3" fmla="*/ 10222 h 1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40" h="10221">
                  <a:moveTo>
                    <a:pt x="6098" y="8866"/>
                  </a:moveTo>
                  <a:cubicBezTo>
                    <a:pt x="5726" y="5776"/>
                    <a:pt x="2648" y="2875"/>
                    <a:pt x="0" y="0"/>
                  </a:cubicBezTo>
                  <a:lnTo>
                    <a:pt x="8450" y="2106"/>
                  </a:lnTo>
                  <a:cubicBezTo>
                    <a:pt x="10549" y="5045"/>
                    <a:pt x="11899" y="6520"/>
                    <a:pt x="12340" y="10222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3" name="Freeform 882">
              <a:extLst>
                <a:ext uri="{FF2B5EF4-FFF2-40B4-BE49-F238E27FC236}">
                  <a16:creationId xmlns:a16="http://schemas.microsoft.com/office/drawing/2014/main" id="{BB6F4B26-6D44-47FB-94A9-BAF4C40A41D6}"/>
                </a:ext>
              </a:extLst>
            </p:cNvPr>
            <p:cNvSpPr/>
            <p:nvPr/>
          </p:nvSpPr>
          <p:spPr>
            <a:xfrm>
              <a:off x="8565019" y="4910062"/>
              <a:ext cx="21906" cy="8809"/>
            </a:xfrm>
            <a:custGeom>
              <a:avLst/>
              <a:gdLst>
                <a:gd name="connsiteX0" fmla="*/ 21906 w 21906"/>
                <a:gd name="connsiteY0" fmla="*/ 6047 h 8809"/>
                <a:gd name="connsiteX1" fmla="*/ 0 w 21906"/>
                <a:gd name="connsiteY1" fmla="*/ 5417 h 8809"/>
                <a:gd name="connsiteX2" fmla="*/ 1097 w 21906"/>
                <a:gd name="connsiteY2" fmla="*/ 0 h 8809"/>
                <a:gd name="connsiteX3" fmla="*/ 18028 w 21906"/>
                <a:gd name="connsiteY3" fmla="*/ 2787 h 8809"/>
                <a:gd name="connsiteX4" fmla="*/ 21906 w 21906"/>
                <a:gd name="connsiteY4" fmla="*/ 6047 h 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6" h="8809">
                  <a:moveTo>
                    <a:pt x="21906" y="6047"/>
                  </a:moveTo>
                  <a:cubicBezTo>
                    <a:pt x="18249" y="10707"/>
                    <a:pt x="11691" y="8765"/>
                    <a:pt x="0" y="5417"/>
                  </a:cubicBezTo>
                  <a:lnTo>
                    <a:pt x="1097" y="0"/>
                  </a:lnTo>
                  <a:cubicBezTo>
                    <a:pt x="8557" y="2087"/>
                    <a:pt x="16716" y="4452"/>
                    <a:pt x="18028" y="2787"/>
                  </a:cubicBezTo>
                  <a:lnTo>
                    <a:pt x="21906" y="6047"/>
                  </a:ln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D225A024-952F-BB5F-9FD7-C52C79C529B6}"/>
                </a:ext>
              </a:extLst>
            </p:cNvPr>
            <p:cNvSpPr/>
            <p:nvPr/>
          </p:nvSpPr>
          <p:spPr>
            <a:xfrm>
              <a:off x="8501338" y="4849395"/>
              <a:ext cx="10089" cy="12466"/>
            </a:xfrm>
            <a:custGeom>
              <a:avLst/>
              <a:gdLst>
                <a:gd name="connsiteX0" fmla="*/ 1305 w 10089"/>
                <a:gd name="connsiteY0" fmla="*/ 6262 h 12466"/>
                <a:gd name="connsiteX1" fmla="*/ 10089 w 10089"/>
                <a:gd name="connsiteY1" fmla="*/ 12466 h 12466"/>
                <a:gd name="connsiteX2" fmla="*/ 8065 w 10089"/>
                <a:gd name="connsiteY2" fmla="*/ 3985 h 12466"/>
                <a:gd name="connsiteX3" fmla="*/ 0 w 10089"/>
                <a:gd name="connsiteY3" fmla="*/ 0 h 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89" h="12466">
                  <a:moveTo>
                    <a:pt x="1305" y="6262"/>
                  </a:moveTo>
                  <a:cubicBezTo>
                    <a:pt x="4389" y="6671"/>
                    <a:pt x="7245" y="9774"/>
                    <a:pt x="10089" y="12466"/>
                  </a:cubicBezTo>
                  <a:lnTo>
                    <a:pt x="8065" y="3985"/>
                  </a:lnTo>
                  <a:cubicBezTo>
                    <a:pt x="5139" y="1854"/>
                    <a:pt x="3651" y="486"/>
                    <a:pt x="0" y="0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5" name="Freeform 884">
              <a:extLst>
                <a:ext uri="{FF2B5EF4-FFF2-40B4-BE49-F238E27FC236}">
                  <a16:creationId xmlns:a16="http://schemas.microsoft.com/office/drawing/2014/main" id="{CBAC67AD-C835-FD33-26FF-F0EAE5EB7109}"/>
                </a:ext>
              </a:extLst>
            </p:cNvPr>
            <p:cNvSpPr/>
            <p:nvPr/>
          </p:nvSpPr>
          <p:spPr>
            <a:xfrm>
              <a:off x="8512027" y="4842818"/>
              <a:ext cx="8637" cy="21918"/>
            </a:xfrm>
            <a:custGeom>
              <a:avLst/>
              <a:gdLst>
                <a:gd name="connsiteX0" fmla="*/ 2843 w 8637"/>
                <a:gd name="connsiteY0" fmla="*/ 0 h 21918"/>
                <a:gd name="connsiteX1" fmla="*/ 3202 w 8637"/>
                <a:gd name="connsiteY1" fmla="*/ 21919 h 21918"/>
                <a:gd name="connsiteX2" fmla="*/ 8638 w 8637"/>
                <a:gd name="connsiteY2" fmla="*/ 20878 h 21918"/>
                <a:gd name="connsiteX3" fmla="*/ 6065 w 8637"/>
                <a:gd name="connsiteY3" fmla="*/ 3922 h 21918"/>
                <a:gd name="connsiteX4" fmla="*/ 2843 w 8637"/>
                <a:gd name="connsiteY4" fmla="*/ 0 h 2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7" h="21918">
                  <a:moveTo>
                    <a:pt x="2843" y="0"/>
                  </a:moveTo>
                  <a:cubicBezTo>
                    <a:pt x="-1867" y="3601"/>
                    <a:pt x="5" y="10190"/>
                    <a:pt x="3202" y="21919"/>
                  </a:cubicBezTo>
                  <a:lnTo>
                    <a:pt x="8638" y="20878"/>
                  </a:lnTo>
                  <a:cubicBezTo>
                    <a:pt x="6639" y="13400"/>
                    <a:pt x="4375" y="5202"/>
                    <a:pt x="6065" y="3922"/>
                  </a:cubicBezTo>
                  <a:lnTo>
                    <a:pt x="2843" y="0"/>
                  </a:ln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6" name="Freeform 885">
              <a:extLst>
                <a:ext uri="{FF2B5EF4-FFF2-40B4-BE49-F238E27FC236}">
                  <a16:creationId xmlns:a16="http://schemas.microsoft.com/office/drawing/2014/main" id="{779A025E-CA78-72FF-6C1E-DC174FFD61C4}"/>
                </a:ext>
              </a:extLst>
            </p:cNvPr>
            <p:cNvSpPr/>
            <p:nvPr/>
          </p:nvSpPr>
          <p:spPr>
            <a:xfrm>
              <a:off x="8752084" y="4851552"/>
              <a:ext cx="10221" cy="12333"/>
            </a:xfrm>
            <a:custGeom>
              <a:avLst/>
              <a:gdLst>
                <a:gd name="connsiteX0" fmla="*/ 8866 w 10221"/>
                <a:gd name="connsiteY0" fmla="*/ 6236 h 12333"/>
                <a:gd name="connsiteX1" fmla="*/ 0 w 10221"/>
                <a:gd name="connsiteY1" fmla="*/ 12334 h 12333"/>
                <a:gd name="connsiteX2" fmla="*/ 2112 w 10221"/>
                <a:gd name="connsiteY2" fmla="*/ 3891 h 12333"/>
                <a:gd name="connsiteX3" fmla="*/ 10222 w 10221"/>
                <a:gd name="connsiteY3" fmla="*/ 0 h 1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1" h="12333">
                  <a:moveTo>
                    <a:pt x="8866" y="6236"/>
                  </a:moveTo>
                  <a:cubicBezTo>
                    <a:pt x="5782" y="6608"/>
                    <a:pt x="2882" y="9686"/>
                    <a:pt x="0" y="12334"/>
                  </a:cubicBezTo>
                  <a:lnTo>
                    <a:pt x="2112" y="3891"/>
                  </a:lnTo>
                  <a:cubicBezTo>
                    <a:pt x="5051" y="1785"/>
                    <a:pt x="6526" y="441"/>
                    <a:pt x="10222" y="0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7" name="Freeform 886">
              <a:extLst>
                <a:ext uri="{FF2B5EF4-FFF2-40B4-BE49-F238E27FC236}">
                  <a16:creationId xmlns:a16="http://schemas.microsoft.com/office/drawing/2014/main" id="{D42674A9-E31C-18A1-9C77-C59AB576AE84}"/>
                </a:ext>
              </a:extLst>
            </p:cNvPr>
            <p:cNvSpPr/>
            <p:nvPr/>
          </p:nvSpPr>
          <p:spPr>
            <a:xfrm>
              <a:off x="8742834" y="4844804"/>
              <a:ext cx="8808" cy="21906"/>
            </a:xfrm>
            <a:custGeom>
              <a:avLst/>
              <a:gdLst>
                <a:gd name="connsiteX0" fmla="*/ 6047 w 8808"/>
                <a:gd name="connsiteY0" fmla="*/ 0 h 21906"/>
                <a:gd name="connsiteX1" fmla="*/ 5417 w 8808"/>
                <a:gd name="connsiteY1" fmla="*/ 21906 h 21906"/>
                <a:gd name="connsiteX2" fmla="*/ 0 w 8808"/>
                <a:gd name="connsiteY2" fmla="*/ 20815 h 21906"/>
                <a:gd name="connsiteX3" fmla="*/ 2787 w 8808"/>
                <a:gd name="connsiteY3" fmla="*/ 3884 h 21906"/>
                <a:gd name="connsiteX4" fmla="*/ 6047 w 8808"/>
                <a:gd name="connsiteY4" fmla="*/ 0 h 2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08" h="21906">
                  <a:moveTo>
                    <a:pt x="6047" y="0"/>
                  </a:moveTo>
                  <a:cubicBezTo>
                    <a:pt x="10707" y="3657"/>
                    <a:pt x="8759" y="10215"/>
                    <a:pt x="5417" y="21906"/>
                  </a:cubicBezTo>
                  <a:lnTo>
                    <a:pt x="0" y="20815"/>
                  </a:lnTo>
                  <a:cubicBezTo>
                    <a:pt x="2081" y="13349"/>
                    <a:pt x="4446" y="5190"/>
                    <a:pt x="2787" y="3884"/>
                  </a:cubicBezTo>
                  <a:lnTo>
                    <a:pt x="6047" y="0"/>
                  </a:ln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8" name="Freeform 887">
              <a:extLst>
                <a:ext uri="{FF2B5EF4-FFF2-40B4-BE49-F238E27FC236}">
                  <a16:creationId xmlns:a16="http://schemas.microsoft.com/office/drawing/2014/main" id="{52A94F07-3643-9272-8759-F2167C65D855}"/>
                </a:ext>
              </a:extLst>
            </p:cNvPr>
            <p:cNvSpPr/>
            <p:nvPr/>
          </p:nvSpPr>
          <p:spPr>
            <a:xfrm>
              <a:off x="8682167" y="4920303"/>
              <a:ext cx="12460" cy="10063"/>
            </a:xfrm>
            <a:custGeom>
              <a:avLst/>
              <a:gdLst>
                <a:gd name="connsiteX0" fmla="*/ 6262 w 12460"/>
                <a:gd name="connsiteY0" fmla="*/ 8790 h 10063"/>
                <a:gd name="connsiteX1" fmla="*/ 12460 w 12460"/>
                <a:gd name="connsiteY1" fmla="*/ 0 h 10063"/>
                <a:gd name="connsiteX2" fmla="*/ 3985 w 12460"/>
                <a:gd name="connsiteY2" fmla="*/ 1999 h 10063"/>
                <a:gd name="connsiteX3" fmla="*/ 0 w 12460"/>
                <a:gd name="connsiteY3" fmla="*/ 10064 h 1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60" h="10063">
                  <a:moveTo>
                    <a:pt x="6262" y="8790"/>
                  </a:moveTo>
                  <a:cubicBezTo>
                    <a:pt x="6671" y="5707"/>
                    <a:pt x="9774" y="2844"/>
                    <a:pt x="12460" y="0"/>
                  </a:cubicBezTo>
                  <a:lnTo>
                    <a:pt x="3985" y="1999"/>
                  </a:lnTo>
                  <a:cubicBezTo>
                    <a:pt x="1854" y="4925"/>
                    <a:pt x="492" y="6413"/>
                    <a:pt x="0" y="10064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89" name="Freeform 888">
              <a:extLst>
                <a:ext uri="{FF2B5EF4-FFF2-40B4-BE49-F238E27FC236}">
                  <a16:creationId xmlns:a16="http://schemas.microsoft.com/office/drawing/2014/main" id="{C932382B-2D77-FFE9-2D5A-9F143B3593AB}"/>
                </a:ext>
              </a:extLst>
            </p:cNvPr>
            <p:cNvSpPr/>
            <p:nvPr/>
          </p:nvSpPr>
          <p:spPr>
            <a:xfrm>
              <a:off x="8675590" y="4911077"/>
              <a:ext cx="21912" cy="8638"/>
            </a:xfrm>
            <a:custGeom>
              <a:avLst/>
              <a:gdLst>
                <a:gd name="connsiteX0" fmla="*/ 0 w 21912"/>
                <a:gd name="connsiteY0" fmla="*/ 5801 h 8638"/>
                <a:gd name="connsiteX1" fmla="*/ 21912 w 21912"/>
                <a:gd name="connsiteY1" fmla="*/ 5436 h 8638"/>
                <a:gd name="connsiteX2" fmla="*/ 20878 w 21912"/>
                <a:gd name="connsiteY2" fmla="*/ 0 h 8638"/>
                <a:gd name="connsiteX3" fmla="*/ 3916 w 21912"/>
                <a:gd name="connsiteY3" fmla="*/ 2573 h 8638"/>
                <a:gd name="connsiteX4" fmla="*/ 0 w 21912"/>
                <a:gd name="connsiteY4" fmla="*/ 5801 h 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2" h="8638">
                  <a:moveTo>
                    <a:pt x="0" y="5801"/>
                  </a:moveTo>
                  <a:cubicBezTo>
                    <a:pt x="3601" y="10505"/>
                    <a:pt x="10184" y="8633"/>
                    <a:pt x="21912" y="5436"/>
                  </a:cubicBezTo>
                  <a:lnTo>
                    <a:pt x="20878" y="0"/>
                  </a:lnTo>
                  <a:cubicBezTo>
                    <a:pt x="13393" y="2005"/>
                    <a:pt x="5202" y="4256"/>
                    <a:pt x="3916" y="2573"/>
                  </a:cubicBezTo>
                  <a:lnTo>
                    <a:pt x="0" y="5801"/>
                  </a:ln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0" name="Freeform 889">
              <a:extLst>
                <a:ext uri="{FF2B5EF4-FFF2-40B4-BE49-F238E27FC236}">
                  <a16:creationId xmlns:a16="http://schemas.microsoft.com/office/drawing/2014/main" id="{2C1C831A-2EDD-552E-8781-725744566DFB}"/>
                </a:ext>
              </a:extLst>
            </p:cNvPr>
            <p:cNvSpPr/>
            <p:nvPr/>
          </p:nvSpPr>
          <p:spPr>
            <a:xfrm>
              <a:off x="8684317" y="4670281"/>
              <a:ext cx="12340" cy="10221"/>
            </a:xfrm>
            <a:custGeom>
              <a:avLst/>
              <a:gdLst>
                <a:gd name="connsiteX0" fmla="*/ 6243 w 12340"/>
                <a:gd name="connsiteY0" fmla="*/ 1356 h 10221"/>
                <a:gd name="connsiteX1" fmla="*/ 12340 w 12340"/>
                <a:gd name="connsiteY1" fmla="*/ 10222 h 10221"/>
                <a:gd name="connsiteX2" fmla="*/ 3891 w 12340"/>
                <a:gd name="connsiteY2" fmla="*/ 8109 h 10221"/>
                <a:gd name="connsiteX3" fmla="*/ 0 w 12340"/>
                <a:gd name="connsiteY3" fmla="*/ 0 h 1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40" h="10221">
                  <a:moveTo>
                    <a:pt x="6243" y="1356"/>
                  </a:moveTo>
                  <a:cubicBezTo>
                    <a:pt x="6615" y="4446"/>
                    <a:pt x="9692" y="7346"/>
                    <a:pt x="12340" y="10222"/>
                  </a:cubicBezTo>
                  <a:lnTo>
                    <a:pt x="3891" y="8109"/>
                  </a:lnTo>
                  <a:cubicBezTo>
                    <a:pt x="1791" y="5171"/>
                    <a:pt x="441" y="3695"/>
                    <a:pt x="0" y="0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1950CF01-2AB6-E748-8103-2A35DD80FF4B}"/>
                </a:ext>
              </a:extLst>
            </p:cNvPr>
            <p:cNvSpPr/>
            <p:nvPr/>
          </p:nvSpPr>
          <p:spPr>
            <a:xfrm>
              <a:off x="8677576" y="4680950"/>
              <a:ext cx="21906" cy="8809"/>
            </a:xfrm>
            <a:custGeom>
              <a:avLst/>
              <a:gdLst>
                <a:gd name="connsiteX0" fmla="*/ 0 w 21906"/>
                <a:gd name="connsiteY0" fmla="*/ 2763 h 8809"/>
                <a:gd name="connsiteX1" fmla="*/ 21906 w 21906"/>
                <a:gd name="connsiteY1" fmla="*/ 3393 h 8809"/>
                <a:gd name="connsiteX2" fmla="*/ 20809 w 21906"/>
                <a:gd name="connsiteY2" fmla="*/ 8810 h 8809"/>
                <a:gd name="connsiteX3" fmla="*/ 3878 w 21906"/>
                <a:gd name="connsiteY3" fmla="*/ 6023 h 8809"/>
                <a:gd name="connsiteX4" fmla="*/ 0 w 21906"/>
                <a:gd name="connsiteY4" fmla="*/ 2763 h 8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6" h="8809">
                  <a:moveTo>
                    <a:pt x="0" y="2763"/>
                  </a:moveTo>
                  <a:cubicBezTo>
                    <a:pt x="3657" y="-1897"/>
                    <a:pt x="10215" y="45"/>
                    <a:pt x="21906" y="3393"/>
                  </a:cubicBezTo>
                  <a:lnTo>
                    <a:pt x="20809" y="8810"/>
                  </a:lnTo>
                  <a:cubicBezTo>
                    <a:pt x="13349" y="6723"/>
                    <a:pt x="5190" y="4358"/>
                    <a:pt x="3878" y="6023"/>
                  </a:cubicBezTo>
                  <a:lnTo>
                    <a:pt x="0" y="2763"/>
                  </a:ln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2" name="Freeform 891">
              <a:extLst>
                <a:ext uri="{FF2B5EF4-FFF2-40B4-BE49-F238E27FC236}">
                  <a16:creationId xmlns:a16="http://schemas.microsoft.com/office/drawing/2014/main" id="{DDB5E35A-AA58-E26D-541C-60EB6B0A8DF4}"/>
                </a:ext>
              </a:extLst>
            </p:cNvPr>
            <p:cNvSpPr/>
            <p:nvPr/>
          </p:nvSpPr>
          <p:spPr>
            <a:xfrm>
              <a:off x="8753074" y="4737960"/>
              <a:ext cx="10063" cy="12466"/>
            </a:xfrm>
            <a:custGeom>
              <a:avLst/>
              <a:gdLst>
                <a:gd name="connsiteX0" fmla="*/ 8784 w 10063"/>
                <a:gd name="connsiteY0" fmla="*/ 6205 h 12466"/>
                <a:gd name="connsiteX1" fmla="*/ 0 w 10063"/>
                <a:gd name="connsiteY1" fmla="*/ 0 h 12466"/>
                <a:gd name="connsiteX2" fmla="*/ 1999 w 10063"/>
                <a:gd name="connsiteY2" fmla="*/ 8481 h 12466"/>
                <a:gd name="connsiteX3" fmla="*/ 10064 w 10063"/>
                <a:gd name="connsiteY3" fmla="*/ 12466 h 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63" h="12466">
                  <a:moveTo>
                    <a:pt x="8784" y="6205"/>
                  </a:moveTo>
                  <a:cubicBezTo>
                    <a:pt x="5707" y="5795"/>
                    <a:pt x="2844" y="2686"/>
                    <a:pt x="0" y="0"/>
                  </a:cubicBezTo>
                  <a:lnTo>
                    <a:pt x="1999" y="8481"/>
                  </a:lnTo>
                  <a:cubicBezTo>
                    <a:pt x="4925" y="10613"/>
                    <a:pt x="6413" y="11975"/>
                    <a:pt x="10064" y="12466"/>
                  </a:cubicBezTo>
                  <a:close/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3" name="Freeform 892">
              <a:extLst>
                <a:ext uri="{FF2B5EF4-FFF2-40B4-BE49-F238E27FC236}">
                  <a16:creationId xmlns:a16="http://schemas.microsoft.com/office/drawing/2014/main" id="{751AAB52-7864-F47D-5876-6359B2F60DBB}"/>
                </a:ext>
              </a:extLst>
            </p:cNvPr>
            <p:cNvSpPr/>
            <p:nvPr/>
          </p:nvSpPr>
          <p:spPr>
            <a:xfrm>
              <a:off x="8743855" y="4735085"/>
              <a:ext cx="8637" cy="21912"/>
            </a:xfrm>
            <a:custGeom>
              <a:avLst/>
              <a:gdLst>
                <a:gd name="connsiteX0" fmla="*/ 5795 w 8637"/>
                <a:gd name="connsiteY0" fmla="*/ 21912 h 21912"/>
                <a:gd name="connsiteX1" fmla="*/ 5429 w 8637"/>
                <a:gd name="connsiteY1" fmla="*/ 0 h 21912"/>
                <a:gd name="connsiteX2" fmla="*/ 0 w 8637"/>
                <a:gd name="connsiteY2" fmla="*/ 1034 h 21912"/>
                <a:gd name="connsiteX3" fmla="*/ 2573 w 8637"/>
                <a:gd name="connsiteY3" fmla="*/ 17996 h 21912"/>
                <a:gd name="connsiteX4" fmla="*/ 5795 w 8637"/>
                <a:gd name="connsiteY4" fmla="*/ 21912 h 2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7" h="21912">
                  <a:moveTo>
                    <a:pt x="5795" y="21912"/>
                  </a:moveTo>
                  <a:cubicBezTo>
                    <a:pt x="10505" y="18318"/>
                    <a:pt x="8633" y="11729"/>
                    <a:pt x="5429" y="0"/>
                  </a:cubicBezTo>
                  <a:lnTo>
                    <a:pt x="0" y="1034"/>
                  </a:lnTo>
                  <a:cubicBezTo>
                    <a:pt x="1999" y="8519"/>
                    <a:pt x="4256" y="16710"/>
                    <a:pt x="2573" y="17996"/>
                  </a:cubicBezTo>
                  <a:lnTo>
                    <a:pt x="5795" y="21912"/>
                  </a:ln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94" name="Freeform 893">
              <a:extLst>
                <a:ext uri="{FF2B5EF4-FFF2-40B4-BE49-F238E27FC236}">
                  <a16:creationId xmlns:a16="http://schemas.microsoft.com/office/drawing/2014/main" id="{DEF1A390-3DF9-2071-CF09-AD9164BF095D}"/>
                </a:ext>
              </a:extLst>
            </p:cNvPr>
            <p:cNvSpPr/>
            <p:nvPr/>
          </p:nvSpPr>
          <p:spPr>
            <a:xfrm>
              <a:off x="8516018" y="4683779"/>
              <a:ext cx="232254" cy="232258"/>
            </a:xfrm>
            <a:custGeom>
              <a:avLst/>
              <a:gdLst>
                <a:gd name="connsiteX0" fmla="*/ 130023 w 232254"/>
                <a:gd name="connsiteY0" fmla="*/ 842 h 232258"/>
                <a:gd name="connsiteX1" fmla="*/ 844 w 232254"/>
                <a:gd name="connsiteY1" fmla="*/ 102231 h 232258"/>
                <a:gd name="connsiteX2" fmla="*/ 102228 w 232254"/>
                <a:gd name="connsiteY2" fmla="*/ 231417 h 232258"/>
                <a:gd name="connsiteX3" fmla="*/ 231413 w 232254"/>
                <a:gd name="connsiteY3" fmla="*/ 130033 h 232258"/>
                <a:gd name="connsiteX4" fmla="*/ 130023 w 232254"/>
                <a:gd name="connsiteY4" fmla="*/ 842 h 232258"/>
                <a:gd name="connsiteX5" fmla="*/ 224174 w 232254"/>
                <a:gd name="connsiteY5" fmla="*/ 129151 h 232258"/>
                <a:gd name="connsiteX6" fmla="*/ 103136 w 232254"/>
                <a:gd name="connsiteY6" fmla="*/ 224152 h 232258"/>
                <a:gd name="connsiteX7" fmla="*/ 8153 w 232254"/>
                <a:gd name="connsiteY7" fmla="*/ 103083 h 232258"/>
                <a:gd name="connsiteX8" fmla="*/ 129178 w 232254"/>
                <a:gd name="connsiteY8" fmla="*/ 8094 h 232258"/>
                <a:gd name="connsiteX9" fmla="*/ 224174 w 232254"/>
                <a:gd name="connsiteY9" fmla="*/ 129151 h 23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254" h="232258">
                  <a:moveTo>
                    <a:pt x="130023" y="842"/>
                  </a:moveTo>
                  <a:cubicBezTo>
                    <a:pt x="66455" y="-6819"/>
                    <a:pt x="8518" y="38664"/>
                    <a:pt x="844" y="102231"/>
                  </a:cubicBezTo>
                  <a:cubicBezTo>
                    <a:pt x="-6830" y="165799"/>
                    <a:pt x="38679" y="223755"/>
                    <a:pt x="102228" y="231417"/>
                  </a:cubicBezTo>
                  <a:cubicBezTo>
                    <a:pt x="165777" y="239078"/>
                    <a:pt x="223751" y="193582"/>
                    <a:pt x="231413" y="130033"/>
                  </a:cubicBezTo>
                  <a:cubicBezTo>
                    <a:pt x="239074" y="66484"/>
                    <a:pt x="193578" y="8510"/>
                    <a:pt x="130023" y="842"/>
                  </a:cubicBezTo>
                  <a:moveTo>
                    <a:pt x="224174" y="129151"/>
                  </a:moveTo>
                  <a:cubicBezTo>
                    <a:pt x="216992" y="188714"/>
                    <a:pt x="162699" y="231303"/>
                    <a:pt x="103136" y="224152"/>
                  </a:cubicBezTo>
                  <a:cubicBezTo>
                    <a:pt x="43572" y="217002"/>
                    <a:pt x="983" y="162672"/>
                    <a:pt x="8153" y="103083"/>
                  </a:cubicBezTo>
                  <a:cubicBezTo>
                    <a:pt x="15322" y="43494"/>
                    <a:pt x="69627" y="930"/>
                    <a:pt x="129178" y="8094"/>
                  </a:cubicBezTo>
                  <a:cubicBezTo>
                    <a:pt x="188729" y="15257"/>
                    <a:pt x="231318" y="69593"/>
                    <a:pt x="224174" y="129151"/>
                  </a:cubicBezTo>
                </a:path>
              </a:pathLst>
            </a:custGeom>
            <a:solidFill>
              <a:srgbClr val="445F25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0D46AAB-E148-091F-FD59-DBE56C00FB8F}"/>
              </a:ext>
            </a:extLst>
          </p:cNvPr>
          <p:cNvGrpSpPr/>
          <p:nvPr userDrawn="1"/>
        </p:nvGrpSpPr>
        <p:grpSpPr>
          <a:xfrm>
            <a:off x="3203197" y="4499803"/>
            <a:ext cx="741108" cy="121419"/>
            <a:chOff x="10429965" y="3783604"/>
            <a:chExt cx="892919" cy="146291"/>
          </a:xfrm>
        </p:grpSpPr>
        <p:sp>
          <p:nvSpPr>
            <p:cNvPr id="786" name="Freeform 785">
              <a:extLst>
                <a:ext uri="{FF2B5EF4-FFF2-40B4-BE49-F238E27FC236}">
                  <a16:creationId xmlns:a16="http://schemas.microsoft.com/office/drawing/2014/main" id="{523459FC-FD52-D060-F22B-9631B59AA1F9}"/>
                </a:ext>
              </a:extLst>
            </p:cNvPr>
            <p:cNvSpPr/>
            <p:nvPr/>
          </p:nvSpPr>
          <p:spPr>
            <a:xfrm>
              <a:off x="10429965" y="3784408"/>
              <a:ext cx="128523" cy="145480"/>
            </a:xfrm>
            <a:custGeom>
              <a:avLst/>
              <a:gdLst>
                <a:gd name="connsiteX0" fmla="*/ 128441 w 128523"/>
                <a:gd name="connsiteY0" fmla="*/ 72801 h 145480"/>
                <a:gd name="connsiteX1" fmla="*/ 128517 w 128523"/>
                <a:gd name="connsiteY1" fmla="*/ 141306 h 145480"/>
                <a:gd name="connsiteX2" fmla="*/ 124374 w 128523"/>
                <a:gd name="connsiteY2" fmla="*/ 145480 h 145480"/>
                <a:gd name="connsiteX3" fmla="*/ 3783 w 128523"/>
                <a:gd name="connsiteY3" fmla="*/ 145480 h 145480"/>
                <a:gd name="connsiteX4" fmla="*/ 0 w 128523"/>
                <a:gd name="connsiteY4" fmla="*/ 141842 h 145480"/>
                <a:gd name="connsiteX5" fmla="*/ 44 w 128523"/>
                <a:gd name="connsiteY5" fmla="*/ 32154 h 145480"/>
                <a:gd name="connsiteX6" fmla="*/ 1570 w 128523"/>
                <a:gd name="connsiteY6" fmla="*/ 27109 h 145480"/>
                <a:gd name="connsiteX7" fmla="*/ 19062 w 128523"/>
                <a:gd name="connsiteY7" fmla="*/ 2416 h 145480"/>
                <a:gd name="connsiteX8" fmla="*/ 23476 w 128523"/>
                <a:gd name="connsiteY8" fmla="*/ 39 h 145480"/>
                <a:gd name="connsiteX9" fmla="*/ 39070 w 128523"/>
                <a:gd name="connsiteY9" fmla="*/ 39 h 145480"/>
                <a:gd name="connsiteX10" fmla="*/ 43037 w 128523"/>
                <a:gd name="connsiteY10" fmla="*/ 3936 h 145480"/>
                <a:gd name="connsiteX11" fmla="*/ 42955 w 128523"/>
                <a:gd name="connsiteY11" fmla="*/ 76218 h 145480"/>
                <a:gd name="connsiteX12" fmla="*/ 42885 w 128523"/>
                <a:gd name="connsiteY12" fmla="*/ 99335 h 145480"/>
                <a:gd name="connsiteX13" fmla="*/ 46410 w 128523"/>
                <a:gd name="connsiteY13" fmla="*/ 102753 h 145480"/>
                <a:gd name="connsiteX14" fmla="*/ 81829 w 128523"/>
                <a:gd name="connsiteY14" fmla="*/ 102753 h 145480"/>
                <a:gd name="connsiteX15" fmla="*/ 85487 w 128523"/>
                <a:gd name="connsiteY15" fmla="*/ 99039 h 145480"/>
                <a:gd name="connsiteX16" fmla="*/ 85304 w 128523"/>
                <a:gd name="connsiteY16" fmla="*/ 4907 h 145480"/>
                <a:gd name="connsiteX17" fmla="*/ 90430 w 128523"/>
                <a:gd name="connsiteY17" fmla="*/ 7 h 145480"/>
                <a:gd name="connsiteX18" fmla="*/ 124576 w 128523"/>
                <a:gd name="connsiteY18" fmla="*/ 7 h 145480"/>
                <a:gd name="connsiteX19" fmla="*/ 128523 w 128523"/>
                <a:gd name="connsiteY19" fmla="*/ 3873 h 145480"/>
                <a:gd name="connsiteX20" fmla="*/ 128441 w 128523"/>
                <a:gd name="connsiteY20" fmla="*/ 72801 h 14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8523" h="145480">
                  <a:moveTo>
                    <a:pt x="128441" y="72801"/>
                  </a:moveTo>
                  <a:cubicBezTo>
                    <a:pt x="128441" y="95634"/>
                    <a:pt x="128372" y="118473"/>
                    <a:pt x="128517" y="141306"/>
                  </a:cubicBezTo>
                  <a:cubicBezTo>
                    <a:pt x="128517" y="144560"/>
                    <a:pt x="127741" y="145493"/>
                    <a:pt x="124374" y="145480"/>
                  </a:cubicBezTo>
                  <a:cubicBezTo>
                    <a:pt x="84177" y="145363"/>
                    <a:pt x="43980" y="145363"/>
                    <a:pt x="3783" y="145480"/>
                  </a:cubicBezTo>
                  <a:cubicBezTo>
                    <a:pt x="908" y="145480"/>
                    <a:pt x="0" y="144850"/>
                    <a:pt x="0" y="141842"/>
                  </a:cubicBezTo>
                  <a:cubicBezTo>
                    <a:pt x="114" y="105269"/>
                    <a:pt x="128" y="68706"/>
                    <a:pt x="44" y="32154"/>
                  </a:cubicBezTo>
                  <a:cubicBezTo>
                    <a:pt x="-28" y="30349"/>
                    <a:pt x="510" y="28572"/>
                    <a:pt x="1570" y="27109"/>
                  </a:cubicBezTo>
                  <a:cubicBezTo>
                    <a:pt x="7477" y="18925"/>
                    <a:pt x="13307" y="10694"/>
                    <a:pt x="19062" y="2416"/>
                  </a:cubicBezTo>
                  <a:cubicBezTo>
                    <a:pt x="20216" y="745"/>
                    <a:pt x="21383" y="-24"/>
                    <a:pt x="23476" y="39"/>
                  </a:cubicBezTo>
                  <a:cubicBezTo>
                    <a:pt x="28672" y="197"/>
                    <a:pt x="33887" y="291"/>
                    <a:pt x="39070" y="39"/>
                  </a:cubicBezTo>
                  <a:cubicBezTo>
                    <a:pt x="42223" y="-125"/>
                    <a:pt x="43056" y="739"/>
                    <a:pt x="43037" y="3936"/>
                  </a:cubicBezTo>
                  <a:cubicBezTo>
                    <a:pt x="42892" y="28030"/>
                    <a:pt x="42955" y="52124"/>
                    <a:pt x="42955" y="76218"/>
                  </a:cubicBezTo>
                  <a:cubicBezTo>
                    <a:pt x="42955" y="83924"/>
                    <a:pt x="43093" y="91636"/>
                    <a:pt x="42885" y="99335"/>
                  </a:cubicBezTo>
                  <a:cubicBezTo>
                    <a:pt x="42810" y="102160"/>
                    <a:pt x="43730" y="102784"/>
                    <a:pt x="46410" y="102753"/>
                  </a:cubicBezTo>
                  <a:cubicBezTo>
                    <a:pt x="58215" y="102614"/>
                    <a:pt x="70025" y="102583"/>
                    <a:pt x="81829" y="102753"/>
                  </a:cubicBezTo>
                  <a:cubicBezTo>
                    <a:pt x="84825" y="102797"/>
                    <a:pt x="85499" y="101939"/>
                    <a:pt x="85487" y="99039"/>
                  </a:cubicBezTo>
                  <a:cubicBezTo>
                    <a:pt x="85380" y="67662"/>
                    <a:pt x="85518" y="36284"/>
                    <a:pt x="85304" y="4907"/>
                  </a:cubicBezTo>
                  <a:cubicBezTo>
                    <a:pt x="85304" y="682"/>
                    <a:pt x="86521" y="-87"/>
                    <a:pt x="90430" y="7"/>
                  </a:cubicBezTo>
                  <a:cubicBezTo>
                    <a:pt x="101781" y="279"/>
                    <a:pt x="113200" y="222"/>
                    <a:pt x="124576" y="7"/>
                  </a:cubicBezTo>
                  <a:cubicBezTo>
                    <a:pt x="127685" y="-49"/>
                    <a:pt x="128542" y="676"/>
                    <a:pt x="128523" y="3873"/>
                  </a:cubicBezTo>
                  <a:cubicBezTo>
                    <a:pt x="128366" y="26857"/>
                    <a:pt x="128441" y="49829"/>
                    <a:pt x="128441" y="72801"/>
                  </a:cubicBezTo>
                  <a:close/>
                </a:path>
              </a:pathLst>
            </a:custGeom>
            <a:solidFill>
              <a:srgbClr val="013864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7" name="Freeform 786">
              <a:extLst>
                <a:ext uri="{FF2B5EF4-FFF2-40B4-BE49-F238E27FC236}">
                  <a16:creationId xmlns:a16="http://schemas.microsoft.com/office/drawing/2014/main" id="{33556437-6C18-5F4C-03D9-9FDB73F0262C}"/>
                </a:ext>
              </a:extLst>
            </p:cNvPr>
            <p:cNvSpPr/>
            <p:nvPr/>
          </p:nvSpPr>
          <p:spPr>
            <a:xfrm>
              <a:off x="10578846" y="3784405"/>
              <a:ext cx="103072" cy="145490"/>
            </a:xfrm>
            <a:custGeom>
              <a:avLst/>
              <a:gdLst>
                <a:gd name="connsiteX0" fmla="*/ 102990 w 103072"/>
                <a:gd name="connsiteY0" fmla="*/ 58509 h 145490"/>
                <a:gd name="connsiteX1" fmla="*/ 103040 w 103072"/>
                <a:gd name="connsiteY1" fmla="*/ 111868 h 145490"/>
                <a:gd name="connsiteX2" fmla="*/ 100757 w 103072"/>
                <a:gd name="connsiteY2" fmla="*/ 119246 h 145490"/>
                <a:gd name="connsiteX3" fmla="*/ 84249 w 103072"/>
                <a:gd name="connsiteY3" fmla="*/ 142577 h 145490"/>
                <a:gd name="connsiteX4" fmla="*/ 78813 w 103072"/>
                <a:gd name="connsiteY4" fmla="*/ 145490 h 145490"/>
                <a:gd name="connsiteX5" fmla="*/ 4198 w 103072"/>
                <a:gd name="connsiteY5" fmla="*/ 145490 h 145490"/>
                <a:gd name="connsiteX6" fmla="*/ 36 w 103072"/>
                <a:gd name="connsiteY6" fmla="*/ 141259 h 145490"/>
                <a:gd name="connsiteX7" fmla="*/ 4 w 103072"/>
                <a:gd name="connsiteY7" fmla="*/ 106811 h 145490"/>
                <a:gd name="connsiteX8" fmla="*/ 4488 w 103072"/>
                <a:gd name="connsiteY8" fmla="*/ 102593 h 145490"/>
                <a:gd name="connsiteX9" fmla="*/ 55917 w 103072"/>
                <a:gd name="connsiteY9" fmla="*/ 102750 h 145490"/>
                <a:gd name="connsiteX10" fmla="*/ 60079 w 103072"/>
                <a:gd name="connsiteY10" fmla="*/ 98620 h 145490"/>
                <a:gd name="connsiteX11" fmla="*/ 59902 w 103072"/>
                <a:gd name="connsiteY11" fmla="*/ 4507 h 145490"/>
                <a:gd name="connsiteX12" fmla="*/ 64537 w 103072"/>
                <a:gd name="connsiteY12" fmla="*/ 5 h 145490"/>
                <a:gd name="connsiteX13" fmla="*/ 99099 w 103072"/>
                <a:gd name="connsiteY13" fmla="*/ 5 h 145490"/>
                <a:gd name="connsiteX14" fmla="*/ 103071 w 103072"/>
                <a:gd name="connsiteY14" fmla="*/ 3870 h 145490"/>
                <a:gd name="connsiteX15" fmla="*/ 102990 w 103072"/>
                <a:gd name="connsiteY15" fmla="*/ 58509 h 14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072" h="145490">
                  <a:moveTo>
                    <a:pt x="102990" y="58509"/>
                  </a:moveTo>
                  <a:cubicBezTo>
                    <a:pt x="102990" y="76291"/>
                    <a:pt x="102939" y="94080"/>
                    <a:pt x="103040" y="111868"/>
                  </a:cubicBezTo>
                  <a:cubicBezTo>
                    <a:pt x="103135" y="114515"/>
                    <a:pt x="102330" y="117115"/>
                    <a:pt x="100757" y="119246"/>
                  </a:cubicBezTo>
                  <a:cubicBezTo>
                    <a:pt x="95150" y="126943"/>
                    <a:pt x="89647" y="134720"/>
                    <a:pt x="84249" y="142577"/>
                  </a:cubicBezTo>
                  <a:cubicBezTo>
                    <a:pt x="82843" y="144620"/>
                    <a:pt x="81392" y="145503"/>
                    <a:pt x="78813" y="145490"/>
                  </a:cubicBezTo>
                  <a:cubicBezTo>
                    <a:pt x="53944" y="145385"/>
                    <a:pt x="29072" y="145385"/>
                    <a:pt x="4198" y="145490"/>
                  </a:cubicBezTo>
                  <a:cubicBezTo>
                    <a:pt x="805" y="145490"/>
                    <a:pt x="-15" y="144507"/>
                    <a:pt x="36" y="141259"/>
                  </a:cubicBezTo>
                  <a:cubicBezTo>
                    <a:pt x="219" y="129783"/>
                    <a:pt x="282" y="118288"/>
                    <a:pt x="4" y="106811"/>
                  </a:cubicBezTo>
                  <a:cubicBezTo>
                    <a:pt x="-84" y="103103"/>
                    <a:pt x="1171" y="102561"/>
                    <a:pt x="4488" y="102593"/>
                  </a:cubicBezTo>
                  <a:cubicBezTo>
                    <a:pt x="21633" y="102757"/>
                    <a:pt x="38778" y="102593"/>
                    <a:pt x="55917" y="102750"/>
                  </a:cubicBezTo>
                  <a:cubicBezTo>
                    <a:pt x="59228" y="102782"/>
                    <a:pt x="60092" y="101924"/>
                    <a:pt x="60079" y="98620"/>
                  </a:cubicBezTo>
                  <a:cubicBezTo>
                    <a:pt x="59947" y="67249"/>
                    <a:pt x="60079" y="35878"/>
                    <a:pt x="59902" y="4507"/>
                  </a:cubicBezTo>
                  <a:cubicBezTo>
                    <a:pt x="59902" y="724"/>
                    <a:pt x="60930" y="-71"/>
                    <a:pt x="64537" y="5"/>
                  </a:cubicBezTo>
                  <a:cubicBezTo>
                    <a:pt x="76051" y="244"/>
                    <a:pt x="87578" y="207"/>
                    <a:pt x="99099" y="5"/>
                  </a:cubicBezTo>
                  <a:cubicBezTo>
                    <a:pt x="102176" y="-46"/>
                    <a:pt x="103103" y="635"/>
                    <a:pt x="103071" y="3870"/>
                  </a:cubicBezTo>
                  <a:cubicBezTo>
                    <a:pt x="102895" y="22094"/>
                    <a:pt x="102990" y="40298"/>
                    <a:pt x="102990" y="58509"/>
                  </a:cubicBezTo>
                  <a:close/>
                </a:path>
              </a:pathLst>
            </a:custGeom>
            <a:solidFill>
              <a:srgbClr val="013864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8" name="Freeform 787">
              <a:extLst>
                <a:ext uri="{FF2B5EF4-FFF2-40B4-BE49-F238E27FC236}">
                  <a16:creationId xmlns:a16="http://schemas.microsoft.com/office/drawing/2014/main" id="{B58AFCBE-BD3C-271F-4969-F06F8AF9E319}"/>
                </a:ext>
              </a:extLst>
            </p:cNvPr>
            <p:cNvSpPr/>
            <p:nvPr/>
          </p:nvSpPr>
          <p:spPr>
            <a:xfrm>
              <a:off x="10709656" y="3783604"/>
              <a:ext cx="43105" cy="145468"/>
            </a:xfrm>
            <a:custGeom>
              <a:avLst/>
              <a:gdLst>
                <a:gd name="connsiteX0" fmla="*/ 43037 w 43105"/>
                <a:gd name="connsiteY0" fmla="*/ 72836 h 145468"/>
                <a:gd name="connsiteX1" fmla="*/ 43106 w 43105"/>
                <a:gd name="connsiteY1" fmla="*/ 140937 h 145468"/>
                <a:gd name="connsiteX2" fmla="*/ 38805 w 43105"/>
                <a:gd name="connsiteY2" fmla="*/ 145465 h 145468"/>
                <a:gd name="connsiteX3" fmla="*/ 3386 w 43105"/>
                <a:gd name="connsiteY3" fmla="*/ 145427 h 145468"/>
                <a:gd name="connsiteX4" fmla="*/ 0 w 43105"/>
                <a:gd name="connsiteY4" fmla="*/ 142148 h 145468"/>
                <a:gd name="connsiteX5" fmla="*/ 38 w 43105"/>
                <a:gd name="connsiteY5" fmla="*/ 31596 h 145468"/>
                <a:gd name="connsiteX6" fmla="*/ 1356 w 43105"/>
                <a:gd name="connsiteY6" fmla="*/ 27296 h 145468"/>
                <a:gd name="connsiteX7" fmla="*/ 19056 w 43105"/>
                <a:gd name="connsiteY7" fmla="*/ 2237 h 145468"/>
                <a:gd name="connsiteX8" fmla="*/ 23596 w 43105"/>
                <a:gd name="connsiteY8" fmla="*/ 11 h 145468"/>
                <a:gd name="connsiteX9" fmla="*/ 39619 w 43105"/>
                <a:gd name="connsiteY9" fmla="*/ 11 h 145468"/>
                <a:gd name="connsiteX10" fmla="*/ 43100 w 43105"/>
                <a:gd name="connsiteY10" fmla="*/ 3498 h 145468"/>
                <a:gd name="connsiteX11" fmla="*/ 43037 w 43105"/>
                <a:gd name="connsiteY11" fmla="*/ 72836 h 14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105" h="145468">
                  <a:moveTo>
                    <a:pt x="43037" y="72836"/>
                  </a:moveTo>
                  <a:cubicBezTo>
                    <a:pt x="43037" y="95536"/>
                    <a:pt x="42974" y="118237"/>
                    <a:pt x="43106" y="140937"/>
                  </a:cubicBezTo>
                  <a:cubicBezTo>
                    <a:pt x="43106" y="144260"/>
                    <a:pt x="42475" y="145547"/>
                    <a:pt x="38805" y="145465"/>
                  </a:cubicBezTo>
                  <a:cubicBezTo>
                    <a:pt x="27007" y="145219"/>
                    <a:pt x="15191" y="145307"/>
                    <a:pt x="3386" y="145427"/>
                  </a:cubicBezTo>
                  <a:cubicBezTo>
                    <a:pt x="864" y="145427"/>
                    <a:pt x="-6" y="144796"/>
                    <a:pt x="0" y="142148"/>
                  </a:cubicBezTo>
                  <a:cubicBezTo>
                    <a:pt x="76" y="105297"/>
                    <a:pt x="88" y="68447"/>
                    <a:pt x="38" y="31596"/>
                  </a:cubicBezTo>
                  <a:cubicBezTo>
                    <a:pt x="-6" y="30057"/>
                    <a:pt x="457" y="28546"/>
                    <a:pt x="1356" y="27296"/>
                  </a:cubicBezTo>
                  <a:cubicBezTo>
                    <a:pt x="7300" y="18980"/>
                    <a:pt x="13200" y="10627"/>
                    <a:pt x="19056" y="2237"/>
                  </a:cubicBezTo>
                  <a:cubicBezTo>
                    <a:pt x="20222" y="553"/>
                    <a:pt x="21578" y="-40"/>
                    <a:pt x="23596" y="11"/>
                  </a:cubicBezTo>
                  <a:cubicBezTo>
                    <a:pt x="28937" y="149"/>
                    <a:pt x="34284" y="219"/>
                    <a:pt x="39619" y="11"/>
                  </a:cubicBezTo>
                  <a:cubicBezTo>
                    <a:pt x="42406" y="-109"/>
                    <a:pt x="43112" y="761"/>
                    <a:pt x="43100" y="3498"/>
                  </a:cubicBezTo>
                  <a:cubicBezTo>
                    <a:pt x="42993" y="26596"/>
                    <a:pt x="43037" y="49719"/>
                    <a:pt x="43037" y="72836"/>
                  </a:cubicBezTo>
                  <a:close/>
                </a:path>
              </a:pathLst>
            </a:custGeom>
            <a:solidFill>
              <a:srgbClr val="013864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9" name="Freeform 788">
              <a:extLst>
                <a:ext uri="{FF2B5EF4-FFF2-40B4-BE49-F238E27FC236}">
                  <a16:creationId xmlns:a16="http://schemas.microsoft.com/office/drawing/2014/main" id="{E0CFED78-C3CB-1951-F059-29549252645B}"/>
                </a:ext>
              </a:extLst>
            </p:cNvPr>
            <p:cNvSpPr/>
            <p:nvPr/>
          </p:nvSpPr>
          <p:spPr>
            <a:xfrm>
              <a:off x="10963537" y="3863878"/>
              <a:ext cx="61142" cy="64486"/>
            </a:xfrm>
            <a:custGeom>
              <a:avLst/>
              <a:gdLst>
                <a:gd name="connsiteX0" fmla="*/ 30463 w 61142"/>
                <a:gd name="connsiteY0" fmla="*/ 32975 h 64486"/>
                <a:gd name="connsiteX1" fmla="*/ 48050 w 61142"/>
                <a:gd name="connsiteY1" fmla="*/ 3092 h 64486"/>
                <a:gd name="connsiteX2" fmla="*/ 60522 w 61142"/>
                <a:gd name="connsiteY2" fmla="*/ 570 h 64486"/>
                <a:gd name="connsiteX3" fmla="*/ 61077 w 61142"/>
                <a:gd name="connsiteY3" fmla="*/ 3332 h 64486"/>
                <a:gd name="connsiteX4" fmla="*/ 61134 w 61142"/>
                <a:gd name="connsiteY4" fmla="*/ 61301 h 64486"/>
                <a:gd name="connsiteX5" fmla="*/ 58151 w 61142"/>
                <a:gd name="connsiteY5" fmla="*/ 64453 h 64486"/>
                <a:gd name="connsiteX6" fmla="*/ 49853 w 61142"/>
                <a:gd name="connsiteY6" fmla="*/ 56590 h 64486"/>
                <a:gd name="connsiteX7" fmla="*/ 49853 w 61142"/>
                <a:gd name="connsiteY7" fmla="*/ 22691 h 64486"/>
                <a:gd name="connsiteX8" fmla="*/ 48977 w 61142"/>
                <a:gd name="connsiteY8" fmla="*/ 22356 h 64486"/>
                <a:gd name="connsiteX9" fmla="*/ 44304 w 61142"/>
                <a:gd name="connsiteY9" fmla="*/ 30289 h 64486"/>
                <a:gd name="connsiteX10" fmla="*/ 35344 w 61142"/>
                <a:gd name="connsiteY10" fmla="*/ 45461 h 64486"/>
                <a:gd name="connsiteX11" fmla="*/ 25513 w 61142"/>
                <a:gd name="connsiteY11" fmla="*/ 45335 h 64486"/>
                <a:gd name="connsiteX12" fmla="*/ 11830 w 61142"/>
                <a:gd name="connsiteY12" fmla="*/ 22161 h 64486"/>
                <a:gd name="connsiteX13" fmla="*/ 11054 w 61142"/>
                <a:gd name="connsiteY13" fmla="*/ 26398 h 64486"/>
                <a:gd name="connsiteX14" fmla="*/ 11054 w 61142"/>
                <a:gd name="connsiteY14" fmla="*/ 60847 h 64486"/>
                <a:gd name="connsiteX15" fmla="*/ 7725 w 61142"/>
                <a:gd name="connsiteY15" fmla="*/ 64485 h 64486"/>
                <a:gd name="connsiteX16" fmla="*/ 69 w 61142"/>
                <a:gd name="connsiteY16" fmla="*/ 56798 h 64486"/>
                <a:gd name="connsiteX17" fmla="*/ 0 w 61142"/>
                <a:gd name="connsiteY17" fmla="*/ 4291 h 64486"/>
                <a:gd name="connsiteX18" fmla="*/ 3840 w 61142"/>
                <a:gd name="connsiteY18" fmla="*/ 192 h 64486"/>
                <a:gd name="connsiteX19" fmla="*/ 14989 w 61142"/>
                <a:gd name="connsiteY19" fmla="*/ 6397 h 64486"/>
                <a:gd name="connsiteX20" fmla="*/ 30463 w 61142"/>
                <a:gd name="connsiteY20" fmla="*/ 32975 h 6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42" h="64486">
                  <a:moveTo>
                    <a:pt x="30463" y="32975"/>
                  </a:moveTo>
                  <a:cubicBezTo>
                    <a:pt x="36567" y="22602"/>
                    <a:pt x="42299" y="12841"/>
                    <a:pt x="48050" y="3092"/>
                  </a:cubicBezTo>
                  <a:cubicBezTo>
                    <a:pt x="49355" y="873"/>
                    <a:pt x="58561" y="-975"/>
                    <a:pt x="60522" y="570"/>
                  </a:cubicBezTo>
                  <a:cubicBezTo>
                    <a:pt x="61424" y="1289"/>
                    <a:pt x="61077" y="2386"/>
                    <a:pt x="61077" y="3332"/>
                  </a:cubicBezTo>
                  <a:cubicBezTo>
                    <a:pt x="61077" y="22653"/>
                    <a:pt x="61077" y="41980"/>
                    <a:pt x="61134" y="61301"/>
                  </a:cubicBezTo>
                  <a:cubicBezTo>
                    <a:pt x="61134" y="63590"/>
                    <a:pt x="60642" y="64409"/>
                    <a:pt x="58151" y="64453"/>
                  </a:cubicBezTo>
                  <a:cubicBezTo>
                    <a:pt x="49853" y="64573"/>
                    <a:pt x="49853" y="64693"/>
                    <a:pt x="49853" y="56590"/>
                  </a:cubicBezTo>
                  <a:lnTo>
                    <a:pt x="49853" y="22691"/>
                  </a:lnTo>
                  <a:lnTo>
                    <a:pt x="48977" y="22356"/>
                  </a:lnTo>
                  <a:cubicBezTo>
                    <a:pt x="47417" y="24997"/>
                    <a:pt x="45860" y="27641"/>
                    <a:pt x="44304" y="30289"/>
                  </a:cubicBezTo>
                  <a:cubicBezTo>
                    <a:pt x="41320" y="35334"/>
                    <a:pt x="38333" y="40391"/>
                    <a:pt x="35344" y="45461"/>
                  </a:cubicBezTo>
                  <a:cubicBezTo>
                    <a:pt x="32601" y="50083"/>
                    <a:pt x="28287" y="50020"/>
                    <a:pt x="25513" y="45335"/>
                  </a:cubicBezTo>
                  <a:cubicBezTo>
                    <a:pt x="20973" y="37654"/>
                    <a:pt x="16439" y="29974"/>
                    <a:pt x="11830" y="22161"/>
                  </a:cubicBezTo>
                  <a:cubicBezTo>
                    <a:pt x="10505" y="23630"/>
                    <a:pt x="11060" y="25087"/>
                    <a:pt x="11054" y="26398"/>
                  </a:cubicBezTo>
                  <a:cubicBezTo>
                    <a:pt x="11004" y="37881"/>
                    <a:pt x="10966" y="49364"/>
                    <a:pt x="11054" y="60847"/>
                  </a:cubicBezTo>
                  <a:cubicBezTo>
                    <a:pt x="11054" y="63369"/>
                    <a:pt x="10745" y="64529"/>
                    <a:pt x="7725" y="64485"/>
                  </a:cubicBezTo>
                  <a:cubicBezTo>
                    <a:pt x="69" y="64372"/>
                    <a:pt x="69" y="64548"/>
                    <a:pt x="69" y="56798"/>
                  </a:cubicBezTo>
                  <a:cubicBezTo>
                    <a:pt x="69" y="39294"/>
                    <a:pt x="139" y="21789"/>
                    <a:pt x="0" y="4291"/>
                  </a:cubicBezTo>
                  <a:cubicBezTo>
                    <a:pt x="0" y="1289"/>
                    <a:pt x="593" y="413"/>
                    <a:pt x="3840" y="192"/>
                  </a:cubicBezTo>
                  <a:cubicBezTo>
                    <a:pt x="9219" y="-174"/>
                    <a:pt x="12416" y="1358"/>
                    <a:pt x="14989" y="6397"/>
                  </a:cubicBezTo>
                  <a:cubicBezTo>
                    <a:pt x="19573" y="15338"/>
                    <a:pt x="25059" y="23807"/>
                    <a:pt x="30463" y="32975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0" name="Freeform 789">
              <a:extLst>
                <a:ext uri="{FF2B5EF4-FFF2-40B4-BE49-F238E27FC236}">
                  <a16:creationId xmlns:a16="http://schemas.microsoft.com/office/drawing/2014/main" id="{4B168F1D-AB3E-D9B2-D416-21BA30F010F0}"/>
                </a:ext>
              </a:extLst>
            </p:cNvPr>
            <p:cNvSpPr/>
            <p:nvPr/>
          </p:nvSpPr>
          <p:spPr>
            <a:xfrm>
              <a:off x="10865761" y="3784543"/>
              <a:ext cx="52343" cy="64990"/>
            </a:xfrm>
            <a:custGeom>
              <a:avLst/>
              <a:gdLst>
                <a:gd name="connsiteX0" fmla="*/ 11243 w 52343"/>
                <a:gd name="connsiteY0" fmla="*/ 20613 h 64990"/>
                <a:gd name="connsiteX1" fmla="*/ 11350 w 52343"/>
                <a:gd name="connsiteY1" fmla="*/ 59948 h 64990"/>
                <a:gd name="connsiteX2" fmla="*/ 6306 w 52343"/>
                <a:gd name="connsiteY2" fmla="*/ 64935 h 64990"/>
                <a:gd name="connsiteX3" fmla="*/ 0 w 52343"/>
                <a:gd name="connsiteY3" fmla="*/ 58768 h 64990"/>
                <a:gd name="connsiteX4" fmla="*/ 0 w 52343"/>
                <a:gd name="connsiteY4" fmla="*/ 8361 h 64990"/>
                <a:gd name="connsiteX5" fmla="*/ 8380 w 52343"/>
                <a:gd name="connsiteY5" fmla="*/ 18 h 64990"/>
                <a:gd name="connsiteX6" fmla="*/ 13356 w 52343"/>
                <a:gd name="connsiteY6" fmla="*/ 2969 h 64990"/>
                <a:gd name="connsiteX7" fmla="*/ 38131 w 52343"/>
                <a:gd name="connsiteY7" fmla="*/ 40444 h 64990"/>
                <a:gd name="connsiteX8" fmla="*/ 40552 w 52343"/>
                <a:gd name="connsiteY8" fmla="*/ 43862 h 64990"/>
                <a:gd name="connsiteX9" fmla="*/ 41309 w 52343"/>
                <a:gd name="connsiteY9" fmla="*/ 40192 h 64990"/>
                <a:gd name="connsiteX10" fmla="*/ 41271 w 52343"/>
                <a:gd name="connsiteY10" fmla="*/ 4066 h 64990"/>
                <a:gd name="connsiteX11" fmla="*/ 45181 w 52343"/>
                <a:gd name="connsiteY11" fmla="*/ 5 h 64990"/>
                <a:gd name="connsiteX12" fmla="*/ 52281 w 52343"/>
                <a:gd name="connsiteY12" fmla="*/ 7118 h 64990"/>
                <a:gd name="connsiteX13" fmla="*/ 52344 w 52343"/>
                <a:gd name="connsiteY13" fmla="*/ 60887 h 64990"/>
                <a:gd name="connsiteX14" fmla="*/ 48504 w 52343"/>
                <a:gd name="connsiteY14" fmla="*/ 64841 h 64990"/>
                <a:gd name="connsiteX15" fmla="*/ 47665 w 52343"/>
                <a:gd name="connsiteY15" fmla="*/ 64841 h 64990"/>
                <a:gd name="connsiteX16" fmla="*/ 37765 w 52343"/>
                <a:gd name="connsiteY16" fmla="*/ 59796 h 64990"/>
                <a:gd name="connsiteX17" fmla="*/ 12050 w 52343"/>
                <a:gd name="connsiteY17" fmla="*/ 20461 h 6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343" h="64990">
                  <a:moveTo>
                    <a:pt x="11243" y="20613"/>
                  </a:moveTo>
                  <a:cubicBezTo>
                    <a:pt x="11243" y="33728"/>
                    <a:pt x="11054" y="46838"/>
                    <a:pt x="11350" y="59948"/>
                  </a:cubicBezTo>
                  <a:cubicBezTo>
                    <a:pt x="11445" y="64065"/>
                    <a:pt x="10322" y="65169"/>
                    <a:pt x="6306" y="64935"/>
                  </a:cubicBezTo>
                  <a:cubicBezTo>
                    <a:pt x="44" y="64570"/>
                    <a:pt x="0" y="64841"/>
                    <a:pt x="0" y="58768"/>
                  </a:cubicBezTo>
                  <a:cubicBezTo>
                    <a:pt x="0" y="41953"/>
                    <a:pt x="0" y="25151"/>
                    <a:pt x="0" y="8361"/>
                  </a:cubicBezTo>
                  <a:cubicBezTo>
                    <a:pt x="0" y="-45"/>
                    <a:pt x="0" y="75"/>
                    <a:pt x="8380" y="18"/>
                  </a:cubicBezTo>
                  <a:cubicBezTo>
                    <a:pt x="10903" y="18"/>
                    <a:pt x="12113" y="1071"/>
                    <a:pt x="13356" y="2969"/>
                  </a:cubicBezTo>
                  <a:cubicBezTo>
                    <a:pt x="21591" y="15499"/>
                    <a:pt x="29858" y="27940"/>
                    <a:pt x="38131" y="40444"/>
                  </a:cubicBezTo>
                  <a:cubicBezTo>
                    <a:pt x="38887" y="41585"/>
                    <a:pt x="39713" y="42689"/>
                    <a:pt x="40552" y="43862"/>
                  </a:cubicBezTo>
                  <a:cubicBezTo>
                    <a:pt x="41851" y="42683"/>
                    <a:pt x="41303" y="41339"/>
                    <a:pt x="41309" y="40192"/>
                  </a:cubicBezTo>
                  <a:cubicBezTo>
                    <a:pt x="41359" y="28154"/>
                    <a:pt x="41435" y="16110"/>
                    <a:pt x="41271" y="4066"/>
                  </a:cubicBezTo>
                  <a:cubicBezTo>
                    <a:pt x="41233" y="1046"/>
                    <a:pt x="41902" y="-89"/>
                    <a:pt x="45181" y="5"/>
                  </a:cubicBezTo>
                  <a:cubicBezTo>
                    <a:pt x="52274" y="214"/>
                    <a:pt x="52281" y="5"/>
                    <a:pt x="52281" y="7118"/>
                  </a:cubicBezTo>
                  <a:cubicBezTo>
                    <a:pt x="52281" y="25039"/>
                    <a:pt x="52211" y="42966"/>
                    <a:pt x="52344" y="60887"/>
                  </a:cubicBezTo>
                  <a:cubicBezTo>
                    <a:pt x="52344" y="63870"/>
                    <a:pt x="51839" y="65484"/>
                    <a:pt x="48504" y="64841"/>
                  </a:cubicBezTo>
                  <a:cubicBezTo>
                    <a:pt x="48226" y="64797"/>
                    <a:pt x="47943" y="64797"/>
                    <a:pt x="47665" y="64841"/>
                  </a:cubicBezTo>
                  <a:cubicBezTo>
                    <a:pt x="43175" y="65471"/>
                    <a:pt x="40420" y="64172"/>
                    <a:pt x="37765" y="59796"/>
                  </a:cubicBezTo>
                  <a:cubicBezTo>
                    <a:pt x="29675" y="46397"/>
                    <a:pt x="20689" y="33533"/>
                    <a:pt x="12050" y="20461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1" name="Freeform 790">
              <a:extLst>
                <a:ext uri="{FF2B5EF4-FFF2-40B4-BE49-F238E27FC236}">
                  <a16:creationId xmlns:a16="http://schemas.microsoft.com/office/drawing/2014/main" id="{4C01B4DF-A235-20E7-3BC0-C30868254F14}"/>
                </a:ext>
              </a:extLst>
            </p:cNvPr>
            <p:cNvSpPr/>
            <p:nvPr/>
          </p:nvSpPr>
          <p:spPr>
            <a:xfrm>
              <a:off x="11066011" y="3784522"/>
              <a:ext cx="47823" cy="64932"/>
            </a:xfrm>
            <a:custGeom>
              <a:avLst/>
              <a:gdLst>
                <a:gd name="connsiteX0" fmla="*/ 36089 w 47823"/>
                <a:gd name="connsiteY0" fmla="*/ 39311 h 64932"/>
                <a:gd name="connsiteX1" fmla="*/ 47824 w 47823"/>
                <a:gd name="connsiteY1" fmla="*/ 64874 h 64932"/>
                <a:gd name="connsiteX2" fmla="*/ 36473 w 47823"/>
                <a:gd name="connsiteY2" fmla="*/ 64874 h 64932"/>
                <a:gd name="connsiteX3" fmla="*/ 34115 w 47823"/>
                <a:gd name="connsiteY3" fmla="*/ 62503 h 64932"/>
                <a:gd name="connsiteX4" fmla="*/ 30331 w 47823"/>
                <a:gd name="connsiteY4" fmla="*/ 50522 h 64932"/>
                <a:gd name="connsiteX5" fmla="*/ 19416 w 47823"/>
                <a:gd name="connsiteY5" fmla="*/ 42703 h 64932"/>
                <a:gd name="connsiteX6" fmla="*/ 11055 w 47823"/>
                <a:gd name="connsiteY6" fmla="*/ 50831 h 64932"/>
                <a:gd name="connsiteX7" fmla="*/ 11124 w 47823"/>
                <a:gd name="connsiteY7" fmla="*/ 60920 h 64932"/>
                <a:gd name="connsiteX8" fmla="*/ 6906 w 47823"/>
                <a:gd name="connsiteY8" fmla="*/ 64924 h 64932"/>
                <a:gd name="connsiteX9" fmla="*/ 83 w 47823"/>
                <a:gd name="connsiteY9" fmla="*/ 58146 h 64932"/>
                <a:gd name="connsiteX10" fmla="*/ 1 w 47823"/>
                <a:gd name="connsiteY10" fmla="*/ 3916 h 64932"/>
                <a:gd name="connsiteX11" fmla="*/ 3961 w 47823"/>
                <a:gd name="connsiteY11" fmla="*/ 20 h 64932"/>
                <a:gd name="connsiteX12" fmla="*/ 26693 w 47823"/>
                <a:gd name="connsiteY12" fmla="*/ 499 h 64932"/>
                <a:gd name="connsiteX13" fmla="*/ 45730 w 47823"/>
                <a:gd name="connsiteY13" fmla="*/ 15002 h 64932"/>
                <a:gd name="connsiteX14" fmla="*/ 36089 w 47823"/>
                <a:gd name="connsiteY14" fmla="*/ 39311 h 64932"/>
                <a:gd name="connsiteX15" fmla="*/ 18823 w 47823"/>
                <a:gd name="connsiteY15" fmla="*/ 9863 h 64932"/>
                <a:gd name="connsiteX16" fmla="*/ 18823 w 47823"/>
                <a:gd name="connsiteY16" fmla="*/ 9951 h 64932"/>
                <a:gd name="connsiteX17" fmla="*/ 13350 w 47823"/>
                <a:gd name="connsiteY17" fmla="*/ 9951 h 64932"/>
                <a:gd name="connsiteX18" fmla="*/ 11023 w 47823"/>
                <a:gd name="connsiteY18" fmla="*/ 12398 h 64932"/>
                <a:gd name="connsiteX19" fmla="*/ 11023 w 47823"/>
                <a:gd name="connsiteY19" fmla="*/ 30445 h 64932"/>
                <a:gd name="connsiteX20" fmla="*/ 12915 w 47823"/>
                <a:gd name="connsiteY20" fmla="*/ 32841 h 64932"/>
                <a:gd name="connsiteX21" fmla="*/ 26340 w 47823"/>
                <a:gd name="connsiteY21" fmla="*/ 32311 h 64932"/>
                <a:gd name="connsiteX22" fmla="*/ 35407 w 47823"/>
                <a:gd name="connsiteY22" fmla="*/ 20242 h 64932"/>
                <a:gd name="connsiteX23" fmla="*/ 25520 w 47823"/>
                <a:gd name="connsiteY23" fmla="*/ 10247 h 64932"/>
                <a:gd name="connsiteX24" fmla="*/ 18823 w 47823"/>
                <a:gd name="connsiteY24" fmla="*/ 9838 h 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823" h="64932">
                  <a:moveTo>
                    <a:pt x="36089" y="39311"/>
                  </a:moveTo>
                  <a:cubicBezTo>
                    <a:pt x="42508" y="46442"/>
                    <a:pt x="43794" y="55838"/>
                    <a:pt x="47824" y="64874"/>
                  </a:cubicBezTo>
                  <a:cubicBezTo>
                    <a:pt x="43637" y="64874"/>
                    <a:pt x="40067" y="64805"/>
                    <a:pt x="36473" y="64874"/>
                  </a:cubicBezTo>
                  <a:cubicBezTo>
                    <a:pt x="34676" y="64924"/>
                    <a:pt x="34487" y="63682"/>
                    <a:pt x="34115" y="62503"/>
                  </a:cubicBezTo>
                  <a:cubicBezTo>
                    <a:pt x="32854" y="58511"/>
                    <a:pt x="31637" y="54501"/>
                    <a:pt x="30331" y="50522"/>
                  </a:cubicBezTo>
                  <a:cubicBezTo>
                    <a:pt x="28389" y="44752"/>
                    <a:pt x="25514" y="42741"/>
                    <a:pt x="19416" y="42703"/>
                  </a:cubicBezTo>
                  <a:cubicBezTo>
                    <a:pt x="11055" y="42653"/>
                    <a:pt x="11055" y="42653"/>
                    <a:pt x="11055" y="50831"/>
                  </a:cubicBezTo>
                  <a:cubicBezTo>
                    <a:pt x="11055" y="54192"/>
                    <a:pt x="10777" y="57585"/>
                    <a:pt x="11124" y="60920"/>
                  </a:cubicBezTo>
                  <a:cubicBezTo>
                    <a:pt x="11496" y="64439"/>
                    <a:pt x="10008" y="65013"/>
                    <a:pt x="6906" y="64924"/>
                  </a:cubicBezTo>
                  <a:cubicBezTo>
                    <a:pt x="89" y="64729"/>
                    <a:pt x="83" y="64880"/>
                    <a:pt x="83" y="58146"/>
                  </a:cubicBezTo>
                  <a:cubicBezTo>
                    <a:pt x="83" y="40074"/>
                    <a:pt x="171" y="22008"/>
                    <a:pt x="1" y="3916"/>
                  </a:cubicBezTo>
                  <a:cubicBezTo>
                    <a:pt x="-31" y="732"/>
                    <a:pt x="814" y="-144"/>
                    <a:pt x="3961" y="20"/>
                  </a:cubicBezTo>
                  <a:cubicBezTo>
                    <a:pt x="11528" y="417"/>
                    <a:pt x="19158" y="-529"/>
                    <a:pt x="26693" y="499"/>
                  </a:cubicBezTo>
                  <a:cubicBezTo>
                    <a:pt x="35685" y="1722"/>
                    <a:pt x="43233" y="5228"/>
                    <a:pt x="45730" y="15002"/>
                  </a:cubicBezTo>
                  <a:cubicBezTo>
                    <a:pt x="48265" y="24908"/>
                    <a:pt x="45106" y="32727"/>
                    <a:pt x="36089" y="39311"/>
                  </a:cubicBezTo>
                  <a:close/>
                  <a:moveTo>
                    <a:pt x="18823" y="9863"/>
                  </a:moveTo>
                  <a:lnTo>
                    <a:pt x="18823" y="9951"/>
                  </a:lnTo>
                  <a:cubicBezTo>
                    <a:pt x="16995" y="9951"/>
                    <a:pt x="15160" y="10065"/>
                    <a:pt x="13350" y="9951"/>
                  </a:cubicBezTo>
                  <a:cubicBezTo>
                    <a:pt x="11420" y="9800"/>
                    <a:pt x="11004" y="10645"/>
                    <a:pt x="11023" y="12398"/>
                  </a:cubicBezTo>
                  <a:cubicBezTo>
                    <a:pt x="11111" y="18413"/>
                    <a:pt x="11074" y="24429"/>
                    <a:pt x="11023" y="30445"/>
                  </a:cubicBezTo>
                  <a:cubicBezTo>
                    <a:pt x="11023" y="31788"/>
                    <a:pt x="10960" y="32967"/>
                    <a:pt x="12915" y="32841"/>
                  </a:cubicBezTo>
                  <a:cubicBezTo>
                    <a:pt x="17386" y="32570"/>
                    <a:pt x="21901" y="33333"/>
                    <a:pt x="26340" y="32311"/>
                  </a:cubicBezTo>
                  <a:cubicBezTo>
                    <a:pt x="32942" y="30804"/>
                    <a:pt x="35742" y="27052"/>
                    <a:pt x="35407" y="20242"/>
                  </a:cubicBezTo>
                  <a:cubicBezTo>
                    <a:pt x="35124" y="14447"/>
                    <a:pt x="31933" y="11137"/>
                    <a:pt x="25520" y="10247"/>
                  </a:cubicBezTo>
                  <a:cubicBezTo>
                    <a:pt x="23332" y="9882"/>
                    <a:pt x="21068" y="9945"/>
                    <a:pt x="18823" y="9838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2" name="Freeform 791">
              <a:extLst>
                <a:ext uri="{FF2B5EF4-FFF2-40B4-BE49-F238E27FC236}">
                  <a16:creationId xmlns:a16="http://schemas.microsoft.com/office/drawing/2014/main" id="{75AE11C8-3B12-F055-57F6-734042203620}"/>
                </a:ext>
              </a:extLst>
            </p:cNvPr>
            <p:cNvSpPr/>
            <p:nvPr/>
          </p:nvSpPr>
          <p:spPr>
            <a:xfrm>
              <a:off x="11221789" y="3784543"/>
              <a:ext cx="64568" cy="64891"/>
            </a:xfrm>
            <a:custGeom>
              <a:avLst/>
              <a:gdLst>
                <a:gd name="connsiteX0" fmla="*/ 0 w 64568"/>
                <a:gd name="connsiteY0" fmla="*/ 64835 h 64891"/>
                <a:gd name="connsiteX1" fmla="*/ 14503 w 64568"/>
                <a:gd name="connsiteY1" fmla="*/ 29749 h 64891"/>
                <a:gd name="connsiteX2" fmla="*/ 25173 w 64568"/>
                <a:gd name="connsiteY2" fmla="*/ 3757 h 64891"/>
                <a:gd name="connsiteX3" fmla="*/ 30589 w 64568"/>
                <a:gd name="connsiteY3" fmla="*/ 5 h 64891"/>
                <a:gd name="connsiteX4" fmla="*/ 41807 w 64568"/>
                <a:gd name="connsiteY4" fmla="*/ 7572 h 64891"/>
                <a:gd name="connsiteX5" fmla="*/ 63146 w 64568"/>
                <a:gd name="connsiteY5" fmla="*/ 59090 h 64891"/>
                <a:gd name="connsiteX6" fmla="*/ 64224 w 64568"/>
                <a:gd name="connsiteY6" fmla="*/ 61820 h 64891"/>
                <a:gd name="connsiteX7" fmla="*/ 61821 w 64568"/>
                <a:gd name="connsiteY7" fmla="*/ 64879 h 64891"/>
                <a:gd name="connsiteX8" fmla="*/ 50585 w 64568"/>
                <a:gd name="connsiteY8" fmla="*/ 57633 h 64891"/>
                <a:gd name="connsiteX9" fmla="*/ 37261 w 64568"/>
                <a:gd name="connsiteY9" fmla="*/ 48837 h 64891"/>
                <a:gd name="connsiteX10" fmla="*/ 21654 w 64568"/>
                <a:gd name="connsiteY10" fmla="*/ 48780 h 64891"/>
                <a:gd name="connsiteX11" fmla="*/ 17297 w 64568"/>
                <a:gd name="connsiteY11" fmla="*/ 51624 h 64891"/>
                <a:gd name="connsiteX12" fmla="*/ 13135 w 64568"/>
                <a:gd name="connsiteY12" fmla="*/ 62571 h 64891"/>
                <a:gd name="connsiteX13" fmla="*/ 10177 w 64568"/>
                <a:gd name="connsiteY13" fmla="*/ 64835 h 64891"/>
                <a:gd name="connsiteX14" fmla="*/ 0 w 64568"/>
                <a:gd name="connsiteY14" fmla="*/ 64835 h 64891"/>
                <a:gd name="connsiteX15" fmla="*/ 32739 w 64568"/>
                <a:gd name="connsiteY15" fmla="*/ 14660 h 64891"/>
                <a:gd name="connsiteX16" fmla="*/ 23621 w 64568"/>
                <a:gd name="connsiteY16" fmla="*/ 36597 h 64891"/>
                <a:gd name="connsiteX17" fmla="*/ 25683 w 64568"/>
                <a:gd name="connsiteY17" fmla="*/ 39353 h 64891"/>
                <a:gd name="connsiteX18" fmla="*/ 39953 w 64568"/>
                <a:gd name="connsiteY18" fmla="*/ 39353 h 64891"/>
                <a:gd name="connsiteX19" fmla="*/ 41845 w 64568"/>
                <a:gd name="connsiteY19" fmla="*/ 36566 h 64891"/>
                <a:gd name="connsiteX20" fmla="*/ 32739 w 64568"/>
                <a:gd name="connsiteY20" fmla="*/ 14660 h 6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4568" h="64891">
                  <a:moveTo>
                    <a:pt x="0" y="64835"/>
                  </a:moveTo>
                  <a:cubicBezTo>
                    <a:pt x="5045" y="52690"/>
                    <a:pt x="9761" y="41220"/>
                    <a:pt x="14503" y="29749"/>
                  </a:cubicBezTo>
                  <a:cubicBezTo>
                    <a:pt x="18085" y="21092"/>
                    <a:pt x="21761" y="12478"/>
                    <a:pt x="25173" y="3757"/>
                  </a:cubicBezTo>
                  <a:cubicBezTo>
                    <a:pt x="26226" y="1065"/>
                    <a:pt x="27493" y="-89"/>
                    <a:pt x="30589" y="5"/>
                  </a:cubicBezTo>
                  <a:cubicBezTo>
                    <a:pt x="38679" y="239"/>
                    <a:pt x="38686" y="62"/>
                    <a:pt x="41807" y="7572"/>
                  </a:cubicBezTo>
                  <a:lnTo>
                    <a:pt x="63146" y="59090"/>
                  </a:lnTo>
                  <a:cubicBezTo>
                    <a:pt x="63518" y="59998"/>
                    <a:pt x="63890" y="60900"/>
                    <a:pt x="64224" y="61820"/>
                  </a:cubicBezTo>
                  <a:cubicBezTo>
                    <a:pt x="65069" y="64122"/>
                    <a:pt x="64394" y="64860"/>
                    <a:pt x="61821" y="64879"/>
                  </a:cubicBezTo>
                  <a:cubicBezTo>
                    <a:pt x="53687" y="64942"/>
                    <a:pt x="53687" y="65055"/>
                    <a:pt x="50585" y="57633"/>
                  </a:cubicBezTo>
                  <a:cubicBezTo>
                    <a:pt x="46896" y="48837"/>
                    <a:pt x="46896" y="48837"/>
                    <a:pt x="37261" y="48837"/>
                  </a:cubicBezTo>
                  <a:cubicBezTo>
                    <a:pt x="32058" y="48837"/>
                    <a:pt x="26850" y="48963"/>
                    <a:pt x="21654" y="48780"/>
                  </a:cubicBezTo>
                  <a:cubicBezTo>
                    <a:pt x="19314" y="48698"/>
                    <a:pt x="18060" y="49411"/>
                    <a:pt x="17297" y="51624"/>
                  </a:cubicBezTo>
                  <a:cubicBezTo>
                    <a:pt x="16036" y="55313"/>
                    <a:pt x="14409" y="58882"/>
                    <a:pt x="13135" y="62571"/>
                  </a:cubicBezTo>
                  <a:cubicBezTo>
                    <a:pt x="12599" y="64141"/>
                    <a:pt x="11874" y="64885"/>
                    <a:pt x="10177" y="64835"/>
                  </a:cubicBezTo>
                  <a:cubicBezTo>
                    <a:pt x="7094" y="64771"/>
                    <a:pt x="4004" y="64835"/>
                    <a:pt x="0" y="64835"/>
                  </a:cubicBezTo>
                  <a:close/>
                  <a:moveTo>
                    <a:pt x="32739" y="14660"/>
                  </a:moveTo>
                  <a:cubicBezTo>
                    <a:pt x="29498" y="22498"/>
                    <a:pt x="26661" y="29592"/>
                    <a:pt x="23621" y="36597"/>
                  </a:cubicBezTo>
                  <a:cubicBezTo>
                    <a:pt x="22524" y="39120"/>
                    <a:pt x="23527" y="39397"/>
                    <a:pt x="25683" y="39353"/>
                  </a:cubicBezTo>
                  <a:cubicBezTo>
                    <a:pt x="30438" y="39271"/>
                    <a:pt x="35205" y="39233"/>
                    <a:pt x="39953" y="39353"/>
                  </a:cubicBezTo>
                  <a:cubicBezTo>
                    <a:pt x="42368" y="39422"/>
                    <a:pt x="42841" y="38868"/>
                    <a:pt x="41845" y="36566"/>
                  </a:cubicBezTo>
                  <a:cubicBezTo>
                    <a:pt x="38805" y="29567"/>
                    <a:pt x="35962" y="22466"/>
                    <a:pt x="32739" y="14660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CEFE799C-A470-09D8-8639-9E1FE63713EA}"/>
                </a:ext>
              </a:extLst>
            </p:cNvPr>
            <p:cNvSpPr/>
            <p:nvPr/>
          </p:nvSpPr>
          <p:spPr>
            <a:xfrm>
              <a:off x="10841603" y="3864295"/>
              <a:ext cx="63285" cy="64429"/>
            </a:xfrm>
            <a:custGeom>
              <a:avLst/>
              <a:gdLst>
                <a:gd name="connsiteX0" fmla="*/ 57099 w 63285"/>
                <a:gd name="connsiteY0" fmla="*/ 64118 h 64429"/>
                <a:gd name="connsiteX1" fmla="*/ 50163 w 63285"/>
                <a:gd name="connsiteY1" fmla="*/ 59244 h 64429"/>
                <a:gd name="connsiteX2" fmla="*/ 34979 w 63285"/>
                <a:gd name="connsiteY2" fmla="*/ 48984 h 64429"/>
                <a:gd name="connsiteX3" fmla="*/ 20236 w 63285"/>
                <a:gd name="connsiteY3" fmla="*/ 48940 h 64429"/>
                <a:gd name="connsiteX4" fmla="*/ 16509 w 63285"/>
                <a:gd name="connsiteY4" fmla="*/ 51400 h 64429"/>
                <a:gd name="connsiteX5" fmla="*/ 14466 w 63285"/>
                <a:gd name="connsiteY5" fmla="*/ 56444 h 64429"/>
                <a:gd name="connsiteX6" fmla="*/ 2485 w 63285"/>
                <a:gd name="connsiteY6" fmla="*/ 64181 h 64429"/>
                <a:gd name="connsiteX7" fmla="*/ 594 w 63285"/>
                <a:gd name="connsiteY7" fmla="*/ 60984 h 64429"/>
                <a:gd name="connsiteX8" fmla="*/ 16661 w 63285"/>
                <a:gd name="connsiteY8" fmla="*/ 22292 h 64429"/>
                <a:gd name="connsiteX9" fmla="*/ 24448 w 63285"/>
                <a:gd name="connsiteY9" fmla="*/ 3312 h 64429"/>
                <a:gd name="connsiteX10" fmla="*/ 29272 w 63285"/>
                <a:gd name="connsiteY10" fmla="*/ 2 h 64429"/>
                <a:gd name="connsiteX11" fmla="*/ 40818 w 63285"/>
                <a:gd name="connsiteY11" fmla="*/ 7568 h 64429"/>
                <a:gd name="connsiteX12" fmla="*/ 61835 w 63285"/>
                <a:gd name="connsiteY12" fmla="*/ 58248 h 64429"/>
                <a:gd name="connsiteX13" fmla="*/ 57099 w 63285"/>
                <a:gd name="connsiteY13" fmla="*/ 64118 h 64429"/>
                <a:gd name="connsiteX14" fmla="*/ 31763 w 63285"/>
                <a:gd name="connsiteY14" fmla="*/ 14776 h 64429"/>
                <a:gd name="connsiteX15" fmla="*/ 22531 w 63285"/>
                <a:gd name="connsiteY15" fmla="*/ 37004 h 64429"/>
                <a:gd name="connsiteX16" fmla="*/ 24032 w 63285"/>
                <a:gd name="connsiteY16" fmla="*/ 39198 h 64429"/>
                <a:gd name="connsiteX17" fmla="*/ 39601 w 63285"/>
                <a:gd name="connsiteY17" fmla="*/ 39198 h 64429"/>
                <a:gd name="connsiteX18" fmla="*/ 41007 w 63285"/>
                <a:gd name="connsiteY18" fmla="*/ 36865 h 64429"/>
                <a:gd name="connsiteX19" fmla="*/ 31763 w 63285"/>
                <a:gd name="connsiteY19" fmla="*/ 14776 h 6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285" h="64429">
                  <a:moveTo>
                    <a:pt x="57099" y="64118"/>
                  </a:moveTo>
                  <a:cubicBezTo>
                    <a:pt x="53423" y="65304"/>
                    <a:pt x="51632" y="62983"/>
                    <a:pt x="50163" y="59244"/>
                  </a:cubicBezTo>
                  <a:cubicBezTo>
                    <a:pt x="46102" y="48934"/>
                    <a:pt x="45970" y="48984"/>
                    <a:pt x="34979" y="48984"/>
                  </a:cubicBezTo>
                  <a:cubicBezTo>
                    <a:pt x="30067" y="48984"/>
                    <a:pt x="25148" y="49073"/>
                    <a:pt x="20236" y="48940"/>
                  </a:cubicBezTo>
                  <a:cubicBezTo>
                    <a:pt x="18250" y="48890"/>
                    <a:pt x="17083" y="49445"/>
                    <a:pt x="16509" y="51400"/>
                  </a:cubicBezTo>
                  <a:cubicBezTo>
                    <a:pt x="15986" y="53127"/>
                    <a:pt x="15153" y="54767"/>
                    <a:pt x="14466" y="56444"/>
                  </a:cubicBezTo>
                  <a:cubicBezTo>
                    <a:pt x="11156" y="64478"/>
                    <a:pt x="11162" y="64370"/>
                    <a:pt x="2485" y="64181"/>
                  </a:cubicBezTo>
                  <a:cubicBezTo>
                    <a:pt x="-428" y="64118"/>
                    <a:pt x="-371" y="63216"/>
                    <a:pt x="594" y="60984"/>
                  </a:cubicBezTo>
                  <a:cubicBezTo>
                    <a:pt x="6010" y="48114"/>
                    <a:pt x="11313" y="35194"/>
                    <a:pt x="16661" y="22292"/>
                  </a:cubicBezTo>
                  <a:cubicBezTo>
                    <a:pt x="19277" y="15987"/>
                    <a:pt x="22020" y="9681"/>
                    <a:pt x="24448" y="3312"/>
                  </a:cubicBezTo>
                  <a:cubicBezTo>
                    <a:pt x="25381" y="853"/>
                    <a:pt x="26567" y="-43"/>
                    <a:pt x="29272" y="2"/>
                  </a:cubicBezTo>
                  <a:cubicBezTo>
                    <a:pt x="37671" y="134"/>
                    <a:pt x="37671" y="2"/>
                    <a:pt x="40818" y="7568"/>
                  </a:cubicBezTo>
                  <a:cubicBezTo>
                    <a:pt x="47825" y="24460"/>
                    <a:pt x="54831" y="41353"/>
                    <a:pt x="61835" y="58248"/>
                  </a:cubicBezTo>
                  <a:cubicBezTo>
                    <a:pt x="64250" y="64124"/>
                    <a:pt x="64256" y="64118"/>
                    <a:pt x="57099" y="64118"/>
                  </a:cubicBezTo>
                  <a:close/>
                  <a:moveTo>
                    <a:pt x="31763" y="14776"/>
                  </a:moveTo>
                  <a:cubicBezTo>
                    <a:pt x="28528" y="22601"/>
                    <a:pt x="25583" y="29828"/>
                    <a:pt x="22531" y="37004"/>
                  </a:cubicBezTo>
                  <a:cubicBezTo>
                    <a:pt x="21775" y="38782"/>
                    <a:pt x="22304" y="39217"/>
                    <a:pt x="24032" y="39198"/>
                  </a:cubicBezTo>
                  <a:cubicBezTo>
                    <a:pt x="29224" y="39152"/>
                    <a:pt x="34413" y="39152"/>
                    <a:pt x="39601" y="39198"/>
                  </a:cubicBezTo>
                  <a:cubicBezTo>
                    <a:pt x="41530" y="39198"/>
                    <a:pt x="41663" y="38416"/>
                    <a:pt x="41007" y="36865"/>
                  </a:cubicBezTo>
                  <a:cubicBezTo>
                    <a:pt x="37974" y="29708"/>
                    <a:pt x="35029" y="22519"/>
                    <a:pt x="31763" y="14776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4" name="Freeform 793">
              <a:extLst>
                <a:ext uri="{FF2B5EF4-FFF2-40B4-BE49-F238E27FC236}">
                  <a16:creationId xmlns:a16="http://schemas.microsoft.com/office/drawing/2014/main" id="{6B57802F-04F8-ABF7-7BC9-CB5A798327AD}"/>
                </a:ext>
              </a:extLst>
            </p:cNvPr>
            <p:cNvSpPr/>
            <p:nvPr/>
          </p:nvSpPr>
          <p:spPr>
            <a:xfrm>
              <a:off x="10805247" y="3783975"/>
              <a:ext cx="50954" cy="65521"/>
            </a:xfrm>
            <a:custGeom>
              <a:avLst/>
              <a:gdLst>
                <a:gd name="connsiteX0" fmla="*/ 48 w 50954"/>
                <a:gd name="connsiteY0" fmla="*/ 21136 h 65521"/>
                <a:gd name="connsiteX1" fmla="*/ 4 w 50954"/>
                <a:gd name="connsiteY1" fmla="*/ 3480 h 65521"/>
                <a:gd name="connsiteX2" fmla="*/ 3157 w 50954"/>
                <a:gd name="connsiteY2" fmla="*/ 31 h 65521"/>
                <a:gd name="connsiteX3" fmla="*/ 11172 w 50954"/>
                <a:gd name="connsiteY3" fmla="*/ 7774 h 65521"/>
                <a:gd name="connsiteX4" fmla="*/ 11172 w 50954"/>
                <a:gd name="connsiteY4" fmla="*/ 35929 h 65521"/>
                <a:gd name="connsiteX5" fmla="*/ 12061 w 50954"/>
                <a:gd name="connsiteY5" fmla="*/ 43408 h 65521"/>
                <a:gd name="connsiteX6" fmla="*/ 24092 w 50954"/>
                <a:gd name="connsiteY6" fmla="*/ 53630 h 65521"/>
                <a:gd name="connsiteX7" fmla="*/ 38438 w 50954"/>
                <a:gd name="connsiteY7" fmla="*/ 44171 h 65521"/>
                <a:gd name="connsiteX8" fmla="*/ 39699 w 50954"/>
                <a:gd name="connsiteY8" fmla="*/ 35488 h 65521"/>
                <a:gd name="connsiteX9" fmla="*/ 39617 w 50954"/>
                <a:gd name="connsiteY9" fmla="*/ 3959 h 65521"/>
                <a:gd name="connsiteX10" fmla="*/ 43545 w 50954"/>
                <a:gd name="connsiteY10" fmla="*/ 6 h 65521"/>
                <a:gd name="connsiteX11" fmla="*/ 50765 w 50954"/>
                <a:gd name="connsiteY11" fmla="*/ 7245 h 65521"/>
                <a:gd name="connsiteX12" fmla="*/ 50053 w 50954"/>
                <a:gd name="connsiteY12" fmla="*/ 42916 h 65521"/>
                <a:gd name="connsiteX13" fmla="*/ 17478 w 50954"/>
                <a:gd name="connsiteY13" fmla="*/ 64318 h 65521"/>
                <a:gd name="connsiteX14" fmla="*/ 2028 w 50954"/>
                <a:gd name="connsiteY14" fmla="*/ 48617 h 65521"/>
                <a:gd name="connsiteX15" fmla="*/ 42 w 50954"/>
                <a:gd name="connsiteY15" fmla="*/ 35375 h 65521"/>
                <a:gd name="connsiteX16" fmla="*/ 48 w 50954"/>
                <a:gd name="connsiteY16" fmla="*/ 21136 h 65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954" h="65521">
                  <a:moveTo>
                    <a:pt x="48" y="21136"/>
                  </a:moveTo>
                  <a:cubicBezTo>
                    <a:pt x="48" y="15253"/>
                    <a:pt x="137" y="9370"/>
                    <a:pt x="4" y="3480"/>
                  </a:cubicBezTo>
                  <a:cubicBezTo>
                    <a:pt x="-46" y="1128"/>
                    <a:pt x="307" y="31"/>
                    <a:pt x="3157" y="31"/>
                  </a:cubicBezTo>
                  <a:cubicBezTo>
                    <a:pt x="11172" y="31"/>
                    <a:pt x="11172" y="-127"/>
                    <a:pt x="11172" y="7774"/>
                  </a:cubicBezTo>
                  <a:cubicBezTo>
                    <a:pt x="11172" y="17157"/>
                    <a:pt x="11210" y="26540"/>
                    <a:pt x="11172" y="35929"/>
                  </a:cubicBezTo>
                  <a:cubicBezTo>
                    <a:pt x="11157" y="38450"/>
                    <a:pt x="11455" y="40962"/>
                    <a:pt x="12061" y="43408"/>
                  </a:cubicBezTo>
                  <a:cubicBezTo>
                    <a:pt x="13625" y="49947"/>
                    <a:pt x="17786" y="53440"/>
                    <a:pt x="24092" y="53630"/>
                  </a:cubicBezTo>
                  <a:cubicBezTo>
                    <a:pt x="32290" y="53876"/>
                    <a:pt x="36231" y="51278"/>
                    <a:pt x="38438" y="44171"/>
                  </a:cubicBezTo>
                  <a:cubicBezTo>
                    <a:pt x="39298" y="41358"/>
                    <a:pt x="39723" y="38430"/>
                    <a:pt x="39699" y="35488"/>
                  </a:cubicBezTo>
                  <a:cubicBezTo>
                    <a:pt x="39699" y="24983"/>
                    <a:pt x="39819" y="14471"/>
                    <a:pt x="39617" y="3959"/>
                  </a:cubicBezTo>
                  <a:cubicBezTo>
                    <a:pt x="39554" y="838"/>
                    <a:pt x="40348" y="-83"/>
                    <a:pt x="43545" y="6"/>
                  </a:cubicBezTo>
                  <a:cubicBezTo>
                    <a:pt x="50791" y="207"/>
                    <a:pt x="50917" y="6"/>
                    <a:pt x="50765" y="7245"/>
                  </a:cubicBezTo>
                  <a:cubicBezTo>
                    <a:pt x="50526" y="19137"/>
                    <a:pt x="51711" y="31074"/>
                    <a:pt x="50053" y="42916"/>
                  </a:cubicBezTo>
                  <a:cubicBezTo>
                    <a:pt x="47751" y="59349"/>
                    <a:pt x="34131" y="69060"/>
                    <a:pt x="17478" y="64318"/>
                  </a:cubicBezTo>
                  <a:cubicBezTo>
                    <a:pt x="9734" y="62117"/>
                    <a:pt x="4633" y="56316"/>
                    <a:pt x="2028" y="48617"/>
                  </a:cubicBezTo>
                  <a:cubicBezTo>
                    <a:pt x="634" y="44344"/>
                    <a:pt x="-38" y="39868"/>
                    <a:pt x="42" y="35375"/>
                  </a:cubicBezTo>
                  <a:cubicBezTo>
                    <a:pt x="67" y="30664"/>
                    <a:pt x="48" y="25897"/>
                    <a:pt x="48" y="21136"/>
                  </a:cubicBezTo>
                  <a:close/>
                </a:path>
              </a:pathLst>
            </a:custGeom>
            <a:solidFill>
              <a:srgbClr val="013864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5" name="Freeform 794">
              <a:extLst>
                <a:ext uri="{FF2B5EF4-FFF2-40B4-BE49-F238E27FC236}">
                  <a16:creationId xmlns:a16="http://schemas.microsoft.com/office/drawing/2014/main" id="{C09F23D2-58FA-C7BF-8AF2-E6CB65A4319D}"/>
                </a:ext>
              </a:extLst>
            </p:cNvPr>
            <p:cNvSpPr/>
            <p:nvPr/>
          </p:nvSpPr>
          <p:spPr>
            <a:xfrm>
              <a:off x="11018389" y="3784560"/>
              <a:ext cx="39362" cy="64926"/>
            </a:xfrm>
            <a:custGeom>
              <a:avLst/>
              <a:gdLst>
                <a:gd name="connsiteX0" fmla="*/ 65 w 39362"/>
                <a:gd name="connsiteY0" fmla="*/ 32387 h 64926"/>
                <a:gd name="connsiteX1" fmla="*/ 15 w 39362"/>
                <a:gd name="connsiteY1" fmla="*/ 3381 h 64926"/>
                <a:gd name="connsiteX2" fmla="*/ 3300 w 39362"/>
                <a:gd name="connsiteY2" fmla="*/ 1 h 64926"/>
                <a:gd name="connsiteX3" fmla="*/ 36185 w 39362"/>
                <a:gd name="connsiteY3" fmla="*/ 1 h 64926"/>
                <a:gd name="connsiteX4" fmla="*/ 39306 w 39362"/>
                <a:gd name="connsiteY4" fmla="*/ 2977 h 64926"/>
                <a:gd name="connsiteX5" fmla="*/ 39306 w 39362"/>
                <a:gd name="connsiteY5" fmla="*/ 7170 h 64926"/>
                <a:gd name="connsiteX6" fmla="*/ 36367 w 39362"/>
                <a:gd name="connsiteY6" fmla="*/ 9901 h 64926"/>
                <a:gd name="connsiteX7" fmla="*/ 14026 w 39362"/>
                <a:gd name="connsiteY7" fmla="*/ 9813 h 64926"/>
                <a:gd name="connsiteX8" fmla="*/ 10962 w 39362"/>
                <a:gd name="connsiteY8" fmla="*/ 12915 h 64926"/>
                <a:gd name="connsiteX9" fmla="*/ 10962 w 39362"/>
                <a:gd name="connsiteY9" fmla="*/ 25526 h 64926"/>
                <a:gd name="connsiteX10" fmla="*/ 14064 w 39362"/>
                <a:gd name="connsiteY10" fmla="*/ 28553 h 64926"/>
                <a:gd name="connsiteX11" fmla="*/ 33877 w 39362"/>
                <a:gd name="connsiteY11" fmla="*/ 28446 h 64926"/>
                <a:gd name="connsiteX12" fmla="*/ 37225 w 39362"/>
                <a:gd name="connsiteY12" fmla="*/ 31637 h 64926"/>
                <a:gd name="connsiteX13" fmla="*/ 30686 w 39362"/>
                <a:gd name="connsiteY13" fmla="*/ 38453 h 64926"/>
                <a:gd name="connsiteX14" fmla="*/ 13824 w 39362"/>
                <a:gd name="connsiteY14" fmla="*/ 38453 h 64926"/>
                <a:gd name="connsiteX15" fmla="*/ 10980 w 39362"/>
                <a:gd name="connsiteY15" fmla="*/ 41335 h 64926"/>
                <a:gd name="connsiteX16" fmla="*/ 11699 w 39362"/>
                <a:gd name="connsiteY16" fmla="*/ 53574 h 64926"/>
                <a:gd name="connsiteX17" fmla="*/ 23333 w 39362"/>
                <a:gd name="connsiteY17" fmla="*/ 54432 h 64926"/>
                <a:gd name="connsiteX18" fmla="*/ 35976 w 39362"/>
                <a:gd name="connsiteY18" fmla="*/ 54432 h 64926"/>
                <a:gd name="connsiteX19" fmla="*/ 39363 w 39362"/>
                <a:gd name="connsiteY19" fmla="*/ 57585 h 64926"/>
                <a:gd name="connsiteX20" fmla="*/ 32174 w 39362"/>
                <a:gd name="connsiteY20" fmla="*/ 64861 h 64926"/>
                <a:gd name="connsiteX21" fmla="*/ 3508 w 39362"/>
                <a:gd name="connsiteY21" fmla="*/ 64925 h 64926"/>
                <a:gd name="connsiteX22" fmla="*/ 2 w 39362"/>
                <a:gd name="connsiteY22" fmla="*/ 61425 h 64926"/>
                <a:gd name="connsiteX23" fmla="*/ 65 w 39362"/>
                <a:gd name="connsiteY23" fmla="*/ 32387 h 6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362" h="64926">
                  <a:moveTo>
                    <a:pt x="65" y="32387"/>
                  </a:moveTo>
                  <a:cubicBezTo>
                    <a:pt x="65" y="22727"/>
                    <a:pt x="135" y="13060"/>
                    <a:pt x="15" y="3381"/>
                  </a:cubicBezTo>
                  <a:cubicBezTo>
                    <a:pt x="-17" y="858"/>
                    <a:pt x="645" y="-31"/>
                    <a:pt x="3300" y="1"/>
                  </a:cubicBezTo>
                  <a:cubicBezTo>
                    <a:pt x="14259" y="146"/>
                    <a:pt x="25225" y="121"/>
                    <a:pt x="36185" y="1"/>
                  </a:cubicBezTo>
                  <a:cubicBezTo>
                    <a:pt x="38474" y="1"/>
                    <a:pt x="39621" y="467"/>
                    <a:pt x="39306" y="2977"/>
                  </a:cubicBezTo>
                  <a:cubicBezTo>
                    <a:pt x="39142" y="4370"/>
                    <a:pt x="39142" y="5777"/>
                    <a:pt x="39306" y="7170"/>
                  </a:cubicBezTo>
                  <a:cubicBezTo>
                    <a:pt x="39583" y="9535"/>
                    <a:pt x="38448" y="9932"/>
                    <a:pt x="36367" y="9901"/>
                  </a:cubicBezTo>
                  <a:cubicBezTo>
                    <a:pt x="28920" y="9800"/>
                    <a:pt x="21473" y="9951"/>
                    <a:pt x="14026" y="9813"/>
                  </a:cubicBezTo>
                  <a:cubicBezTo>
                    <a:pt x="11598" y="9768"/>
                    <a:pt x="10873" y="10563"/>
                    <a:pt x="10962" y="12915"/>
                  </a:cubicBezTo>
                  <a:cubicBezTo>
                    <a:pt x="11119" y="17115"/>
                    <a:pt x="11138" y="21327"/>
                    <a:pt x="10962" y="25526"/>
                  </a:cubicBezTo>
                  <a:cubicBezTo>
                    <a:pt x="10854" y="27954"/>
                    <a:pt x="11699" y="28610"/>
                    <a:pt x="14064" y="28553"/>
                  </a:cubicBezTo>
                  <a:cubicBezTo>
                    <a:pt x="20666" y="28408"/>
                    <a:pt x="27275" y="28610"/>
                    <a:pt x="33877" y="28446"/>
                  </a:cubicBezTo>
                  <a:cubicBezTo>
                    <a:pt x="36399" y="28383"/>
                    <a:pt x="37307" y="28931"/>
                    <a:pt x="37225" y="31637"/>
                  </a:cubicBezTo>
                  <a:cubicBezTo>
                    <a:pt x="36948" y="40099"/>
                    <a:pt x="37956" y="38321"/>
                    <a:pt x="30686" y="38453"/>
                  </a:cubicBezTo>
                  <a:cubicBezTo>
                    <a:pt x="25068" y="38554"/>
                    <a:pt x="19443" y="38567"/>
                    <a:pt x="13824" y="38453"/>
                  </a:cubicBezTo>
                  <a:cubicBezTo>
                    <a:pt x="11592" y="38403"/>
                    <a:pt x="10829" y="39153"/>
                    <a:pt x="10980" y="41335"/>
                  </a:cubicBezTo>
                  <a:cubicBezTo>
                    <a:pt x="11264" y="45509"/>
                    <a:pt x="9341" y="50756"/>
                    <a:pt x="11699" y="53574"/>
                  </a:cubicBezTo>
                  <a:cubicBezTo>
                    <a:pt x="13976" y="56298"/>
                    <a:pt x="19336" y="54268"/>
                    <a:pt x="23333" y="54432"/>
                  </a:cubicBezTo>
                  <a:cubicBezTo>
                    <a:pt x="27539" y="54608"/>
                    <a:pt x="31771" y="54602"/>
                    <a:pt x="35976" y="54432"/>
                  </a:cubicBezTo>
                  <a:cubicBezTo>
                    <a:pt x="38410" y="54331"/>
                    <a:pt x="39382" y="54816"/>
                    <a:pt x="39363" y="57585"/>
                  </a:cubicBezTo>
                  <a:cubicBezTo>
                    <a:pt x="39300" y="64861"/>
                    <a:pt x="39457" y="64861"/>
                    <a:pt x="32174" y="64861"/>
                  </a:cubicBezTo>
                  <a:cubicBezTo>
                    <a:pt x="22621" y="64861"/>
                    <a:pt x="13061" y="64767"/>
                    <a:pt x="3508" y="64925"/>
                  </a:cubicBezTo>
                  <a:cubicBezTo>
                    <a:pt x="746" y="64975"/>
                    <a:pt x="-48" y="64174"/>
                    <a:pt x="2" y="61425"/>
                  </a:cubicBezTo>
                  <a:cubicBezTo>
                    <a:pt x="160" y="51720"/>
                    <a:pt x="65" y="42054"/>
                    <a:pt x="65" y="32387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6" name="Freeform 795">
              <a:extLst>
                <a:ext uri="{FF2B5EF4-FFF2-40B4-BE49-F238E27FC236}">
                  <a16:creationId xmlns:a16="http://schemas.microsoft.com/office/drawing/2014/main" id="{7CB07212-EE01-9CD6-61FF-B901CD864F7C}"/>
                </a:ext>
              </a:extLst>
            </p:cNvPr>
            <p:cNvSpPr/>
            <p:nvPr/>
          </p:nvSpPr>
          <p:spPr>
            <a:xfrm>
              <a:off x="10947221" y="3784523"/>
              <a:ext cx="63955" cy="65319"/>
            </a:xfrm>
            <a:custGeom>
              <a:avLst/>
              <a:gdLst>
                <a:gd name="connsiteX0" fmla="*/ 31639 w 63955"/>
                <a:gd name="connsiteY0" fmla="*/ 51593 h 65319"/>
                <a:gd name="connsiteX1" fmla="*/ 48337 w 63955"/>
                <a:gd name="connsiteY1" fmla="*/ 9628 h 65319"/>
                <a:gd name="connsiteX2" fmla="*/ 63956 w 63955"/>
                <a:gd name="connsiteY2" fmla="*/ 346 h 65319"/>
                <a:gd name="connsiteX3" fmla="*/ 55374 w 63955"/>
                <a:gd name="connsiteY3" fmla="*/ 22177 h 65319"/>
                <a:gd name="connsiteX4" fmla="*/ 39609 w 63955"/>
                <a:gd name="connsiteY4" fmla="*/ 62741 h 65319"/>
                <a:gd name="connsiteX5" fmla="*/ 35277 w 63955"/>
                <a:gd name="connsiteY5" fmla="*/ 64791 h 65319"/>
                <a:gd name="connsiteX6" fmla="*/ 23927 w 63955"/>
                <a:gd name="connsiteY6" fmla="*/ 62735 h 65319"/>
                <a:gd name="connsiteX7" fmla="*/ 665 w 63955"/>
                <a:gd name="connsiteY7" fmla="*/ 3959 h 65319"/>
                <a:gd name="connsiteX8" fmla="*/ 3295 w 63955"/>
                <a:gd name="connsiteY8" fmla="*/ 31 h 65319"/>
                <a:gd name="connsiteX9" fmla="*/ 14122 w 63955"/>
                <a:gd name="connsiteY9" fmla="*/ 7503 h 6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55" h="65319">
                  <a:moveTo>
                    <a:pt x="31639" y="51593"/>
                  </a:moveTo>
                  <a:lnTo>
                    <a:pt x="48337" y="9628"/>
                  </a:lnTo>
                  <a:cubicBezTo>
                    <a:pt x="52372" y="-518"/>
                    <a:pt x="52372" y="-518"/>
                    <a:pt x="63956" y="346"/>
                  </a:cubicBezTo>
                  <a:cubicBezTo>
                    <a:pt x="61068" y="7692"/>
                    <a:pt x="58192" y="14925"/>
                    <a:pt x="55374" y="22177"/>
                  </a:cubicBezTo>
                  <a:cubicBezTo>
                    <a:pt x="50115" y="35702"/>
                    <a:pt x="44232" y="48982"/>
                    <a:pt x="39609" y="62741"/>
                  </a:cubicBezTo>
                  <a:cubicBezTo>
                    <a:pt x="38783" y="65207"/>
                    <a:pt x="36980" y="65182"/>
                    <a:pt x="35277" y="64791"/>
                  </a:cubicBezTo>
                  <a:cubicBezTo>
                    <a:pt x="31494" y="63921"/>
                    <a:pt x="25819" y="67616"/>
                    <a:pt x="23927" y="62735"/>
                  </a:cubicBezTo>
                  <a:cubicBezTo>
                    <a:pt x="16430" y="43055"/>
                    <a:pt x="8339" y="23589"/>
                    <a:pt x="665" y="3959"/>
                  </a:cubicBezTo>
                  <a:cubicBezTo>
                    <a:pt x="-564" y="807"/>
                    <a:pt x="-306" y="-51"/>
                    <a:pt x="3295" y="31"/>
                  </a:cubicBezTo>
                  <a:cubicBezTo>
                    <a:pt x="11158" y="220"/>
                    <a:pt x="11164" y="31"/>
                    <a:pt x="14122" y="7503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7" name="Freeform 796">
              <a:extLst>
                <a:ext uri="{FF2B5EF4-FFF2-40B4-BE49-F238E27FC236}">
                  <a16:creationId xmlns:a16="http://schemas.microsoft.com/office/drawing/2014/main" id="{1764D7C1-C8BF-9D8F-F240-79DA6776E745}"/>
                </a:ext>
              </a:extLst>
            </p:cNvPr>
            <p:cNvSpPr/>
            <p:nvPr/>
          </p:nvSpPr>
          <p:spPr>
            <a:xfrm>
              <a:off x="10905254" y="3862962"/>
              <a:ext cx="50807" cy="64856"/>
            </a:xfrm>
            <a:custGeom>
              <a:avLst/>
              <a:gdLst>
                <a:gd name="connsiteX0" fmla="*/ 50742 w 50807"/>
                <a:gd name="connsiteY0" fmla="*/ 22497 h 64856"/>
                <a:gd name="connsiteX1" fmla="*/ 49809 w 50807"/>
                <a:gd name="connsiteY1" fmla="*/ 45040 h 64856"/>
                <a:gd name="connsiteX2" fmla="*/ 24586 w 50807"/>
                <a:gd name="connsiteY2" fmla="*/ 64821 h 64856"/>
                <a:gd name="connsiteX3" fmla="*/ 687 w 50807"/>
                <a:gd name="connsiteY3" fmla="*/ 42536 h 64856"/>
                <a:gd name="connsiteX4" fmla="*/ 151 w 50807"/>
                <a:gd name="connsiteY4" fmla="*/ 2646 h 64856"/>
                <a:gd name="connsiteX5" fmla="*/ 2295 w 50807"/>
                <a:gd name="connsiteY5" fmla="*/ 383 h 64856"/>
                <a:gd name="connsiteX6" fmla="*/ 11123 w 50807"/>
                <a:gd name="connsiteY6" fmla="*/ 8208 h 64856"/>
                <a:gd name="connsiteX7" fmla="*/ 11558 w 50807"/>
                <a:gd name="connsiteY7" fmla="*/ 40531 h 64856"/>
                <a:gd name="connsiteX8" fmla="*/ 29025 w 50807"/>
                <a:gd name="connsiteY8" fmla="*/ 53609 h 64856"/>
                <a:gd name="connsiteX9" fmla="*/ 39360 w 50807"/>
                <a:gd name="connsiteY9" fmla="*/ 40506 h 64856"/>
                <a:gd name="connsiteX10" fmla="*/ 39802 w 50807"/>
                <a:gd name="connsiteY10" fmla="*/ 6070 h 64856"/>
                <a:gd name="connsiteX11" fmla="*/ 45691 w 50807"/>
                <a:gd name="connsiteY11" fmla="*/ 433 h 64856"/>
                <a:gd name="connsiteX12" fmla="*/ 48214 w 50807"/>
                <a:gd name="connsiteY12" fmla="*/ 433 h 64856"/>
                <a:gd name="connsiteX13" fmla="*/ 50774 w 50807"/>
                <a:gd name="connsiteY13" fmla="*/ 3119 h 64856"/>
                <a:gd name="connsiteX14" fmla="*/ 50742 w 50807"/>
                <a:gd name="connsiteY14" fmla="*/ 22497 h 6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07" h="64856">
                  <a:moveTo>
                    <a:pt x="50742" y="22497"/>
                  </a:moveTo>
                  <a:cubicBezTo>
                    <a:pt x="50370" y="29124"/>
                    <a:pt x="51587" y="37158"/>
                    <a:pt x="49809" y="45040"/>
                  </a:cubicBezTo>
                  <a:cubicBezTo>
                    <a:pt x="46782" y="58458"/>
                    <a:pt x="37828" y="65420"/>
                    <a:pt x="24586" y="64821"/>
                  </a:cubicBezTo>
                  <a:cubicBezTo>
                    <a:pt x="10789" y="64190"/>
                    <a:pt x="2087" y="56396"/>
                    <a:pt x="687" y="42536"/>
                  </a:cubicBezTo>
                  <a:cubicBezTo>
                    <a:pt x="-643" y="29294"/>
                    <a:pt x="416" y="15945"/>
                    <a:pt x="151" y="2646"/>
                  </a:cubicBezTo>
                  <a:cubicBezTo>
                    <a:pt x="151" y="1070"/>
                    <a:pt x="656" y="553"/>
                    <a:pt x="2295" y="383"/>
                  </a:cubicBezTo>
                  <a:cubicBezTo>
                    <a:pt x="11123" y="-500"/>
                    <a:pt x="11016" y="-557"/>
                    <a:pt x="11123" y="8208"/>
                  </a:cubicBezTo>
                  <a:cubicBezTo>
                    <a:pt x="11243" y="18984"/>
                    <a:pt x="10524" y="29780"/>
                    <a:pt x="11558" y="40531"/>
                  </a:cubicBezTo>
                  <a:cubicBezTo>
                    <a:pt x="12529" y="50620"/>
                    <a:pt x="19195" y="55501"/>
                    <a:pt x="29025" y="53609"/>
                  </a:cubicBezTo>
                  <a:cubicBezTo>
                    <a:pt x="34997" y="52455"/>
                    <a:pt x="38686" y="47978"/>
                    <a:pt x="39360" y="40506"/>
                  </a:cubicBezTo>
                  <a:cubicBezTo>
                    <a:pt x="40395" y="29048"/>
                    <a:pt x="39625" y="17553"/>
                    <a:pt x="39802" y="6070"/>
                  </a:cubicBezTo>
                  <a:cubicBezTo>
                    <a:pt x="39890" y="395"/>
                    <a:pt x="39802" y="395"/>
                    <a:pt x="45691" y="433"/>
                  </a:cubicBezTo>
                  <a:cubicBezTo>
                    <a:pt x="46531" y="483"/>
                    <a:pt x="47374" y="483"/>
                    <a:pt x="48214" y="433"/>
                  </a:cubicBezTo>
                  <a:cubicBezTo>
                    <a:pt x="50339" y="174"/>
                    <a:pt x="50805" y="1202"/>
                    <a:pt x="50774" y="3119"/>
                  </a:cubicBezTo>
                  <a:cubicBezTo>
                    <a:pt x="50679" y="9122"/>
                    <a:pt x="50742" y="15144"/>
                    <a:pt x="50742" y="22497"/>
                  </a:cubicBezTo>
                  <a:close/>
                </a:path>
              </a:pathLst>
            </a:custGeom>
            <a:solidFill>
              <a:srgbClr val="013864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8" name="Freeform 797">
              <a:extLst>
                <a:ext uri="{FF2B5EF4-FFF2-40B4-BE49-F238E27FC236}">
                  <a16:creationId xmlns:a16="http://schemas.microsoft.com/office/drawing/2014/main" id="{366DDA7E-E984-5FDE-3C30-DF9264B2E38A}"/>
                </a:ext>
              </a:extLst>
            </p:cNvPr>
            <p:cNvSpPr/>
            <p:nvPr/>
          </p:nvSpPr>
          <p:spPr>
            <a:xfrm>
              <a:off x="11034416" y="3864135"/>
              <a:ext cx="39391" cy="64203"/>
            </a:xfrm>
            <a:custGeom>
              <a:avLst/>
              <a:gdLst>
                <a:gd name="connsiteX0" fmla="*/ 67 w 39391"/>
                <a:gd name="connsiteY0" fmla="*/ 32213 h 64203"/>
                <a:gd name="connsiteX1" fmla="*/ 4 w 39391"/>
                <a:gd name="connsiteY1" fmla="*/ 4084 h 64203"/>
                <a:gd name="connsiteX2" fmla="*/ 3787 w 39391"/>
                <a:gd name="connsiteY2" fmla="*/ 4 h 64203"/>
                <a:gd name="connsiteX3" fmla="*/ 35795 w 39391"/>
                <a:gd name="connsiteY3" fmla="*/ 35 h 64203"/>
                <a:gd name="connsiteX4" fmla="*/ 39301 w 39391"/>
                <a:gd name="connsiteY4" fmla="*/ 3428 h 64203"/>
                <a:gd name="connsiteX5" fmla="*/ 39301 w 39391"/>
                <a:gd name="connsiteY5" fmla="*/ 7211 h 64203"/>
                <a:gd name="connsiteX6" fmla="*/ 36388 w 39391"/>
                <a:gd name="connsiteY6" fmla="*/ 9935 h 64203"/>
                <a:gd name="connsiteX7" fmla="*/ 14910 w 39391"/>
                <a:gd name="connsiteY7" fmla="*/ 9834 h 64203"/>
                <a:gd name="connsiteX8" fmla="*/ 11240 w 39391"/>
                <a:gd name="connsiteY8" fmla="*/ 13618 h 64203"/>
                <a:gd name="connsiteX9" fmla="*/ 11240 w 39391"/>
                <a:gd name="connsiteY9" fmla="*/ 24527 h 64203"/>
                <a:gd name="connsiteX10" fmla="*/ 15308 w 39391"/>
                <a:gd name="connsiteY10" fmla="*/ 28777 h 64203"/>
                <a:gd name="connsiteX11" fmla="*/ 33834 w 39391"/>
                <a:gd name="connsiteY11" fmla="*/ 28638 h 64203"/>
                <a:gd name="connsiteX12" fmla="*/ 37182 w 39391"/>
                <a:gd name="connsiteY12" fmla="*/ 31829 h 64203"/>
                <a:gd name="connsiteX13" fmla="*/ 37182 w 39391"/>
                <a:gd name="connsiteY13" fmla="*/ 35177 h 64203"/>
                <a:gd name="connsiteX14" fmla="*/ 33910 w 39391"/>
                <a:gd name="connsiteY14" fmla="*/ 38538 h 64203"/>
                <a:gd name="connsiteX15" fmla="*/ 14538 w 39391"/>
                <a:gd name="connsiteY15" fmla="*/ 38431 h 64203"/>
                <a:gd name="connsiteX16" fmla="*/ 11253 w 39391"/>
                <a:gd name="connsiteY16" fmla="*/ 41748 h 64203"/>
                <a:gd name="connsiteX17" fmla="*/ 11253 w 39391"/>
                <a:gd name="connsiteY17" fmla="*/ 51402 h 64203"/>
                <a:gd name="connsiteX18" fmla="*/ 14078 w 39391"/>
                <a:gd name="connsiteY18" fmla="*/ 54239 h 64203"/>
                <a:gd name="connsiteX19" fmla="*/ 35555 w 39391"/>
                <a:gd name="connsiteY19" fmla="*/ 54126 h 64203"/>
                <a:gd name="connsiteX20" fmla="*/ 39301 w 39391"/>
                <a:gd name="connsiteY20" fmla="*/ 57758 h 64203"/>
                <a:gd name="connsiteX21" fmla="*/ 39301 w 39391"/>
                <a:gd name="connsiteY21" fmla="*/ 61541 h 64203"/>
                <a:gd name="connsiteX22" fmla="*/ 36779 w 39391"/>
                <a:gd name="connsiteY22" fmla="*/ 64202 h 64203"/>
                <a:gd name="connsiteX23" fmla="*/ 2665 w 39391"/>
                <a:gd name="connsiteY23" fmla="*/ 64202 h 64203"/>
                <a:gd name="connsiteX24" fmla="*/ 29 w 39391"/>
                <a:gd name="connsiteY24" fmla="*/ 61182 h 64203"/>
                <a:gd name="connsiteX25" fmla="*/ 67 w 39391"/>
                <a:gd name="connsiteY25" fmla="*/ 32213 h 6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91" h="64203">
                  <a:moveTo>
                    <a:pt x="67" y="32213"/>
                  </a:moveTo>
                  <a:cubicBezTo>
                    <a:pt x="67" y="22837"/>
                    <a:pt x="168" y="13460"/>
                    <a:pt x="4" y="4084"/>
                  </a:cubicBezTo>
                  <a:cubicBezTo>
                    <a:pt x="-47" y="1177"/>
                    <a:pt x="382" y="-78"/>
                    <a:pt x="3787" y="4"/>
                  </a:cubicBezTo>
                  <a:cubicBezTo>
                    <a:pt x="14450" y="256"/>
                    <a:pt x="25126" y="174"/>
                    <a:pt x="35795" y="35"/>
                  </a:cubicBezTo>
                  <a:cubicBezTo>
                    <a:pt x="38437" y="4"/>
                    <a:pt x="39736" y="552"/>
                    <a:pt x="39301" y="3428"/>
                  </a:cubicBezTo>
                  <a:cubicBezTo>
                    <a:pt x="39124" y="4683"/>
                    <a:pt x="39124" y="5956"/>
                    <a:pt x="39301" y="7211"/>
                  </a:cubicBezTo>
                  <a:cubicBezTo>
                    <a:pt x="39629" y="9607"/>
                    <a:pt x="38418" y="9961"/>
                    <a:pt x="36388" y="9935"/>
                  </a:cubicBezTo>
                  <a:cubicBezTo>
                    <a:pt x="29231" y="9853"/>
                    <a:pt x="22067" y="10055"/>
                    <a:pt x="14910" y="9834"/>
                  </a:cubicBezTo>
                  <a:cubicBezTo>
                    <a:pt x="11871" y="9740"/>
                    <a:pt x="11051" y="10755"/>
                    <a:pt x="11240" y="13618"/>
                  </a:cubicBezTo>
                  <a:cubicBezTo>
                    <a:pt x="11483" y="17250"/>
                    <a:pt x="11483" y="20895"/>
                    <a:pt x="11240" y="24527"/>
                  </a:cubicBezTo>
                  <a:cubicBezTo>
                    <a:pt x="11020" y="27680"/>
                    <a:pt x="11808" y="28941"/>
                    <a:pt x="15308" y="28777"/>
                  </a:cubicBezTo>
                  <a:cubicBezTo>
                    <a:pt x="21468" y="28462"/>
                    <a:pt x="27661" y="28777"/>
                    <a:pt x="33834" y="28638"/>
                  </a:cubicBezTo>
                  <a:cubicBezTo>
                    <a:pt x="36299" y="28575"/>
                    <a:pt x="37617" y="29098"/>
                    <a:pt x="37182" y="31829"/>
                  </a:cubicBezTo>
                  <a:cubicBezTo>
                    <a:pt x="37031" y="32940"/>
                    <a:pt x="37031" y="34066"/>
                    <a:pt x="37182" y="35177"/>
                  </a:cubicBezTo>
                  <a:cubicBezTo>
                    <a:pt x="37485" y="37699"/>
                    <a:pt x="36552" y="38607"/>
                    <a:pt x="33910" y="38538"/>
                  </a:cubicBezTo>
                  <a:cubicBezTo>
                    <a:pt x="27459" y="38374"/>
                    <a:pt x="20989" y="38607"/>
                    <a:pt x="14538" y="38431"/>
                  </a:cubicBezTo>
                  <a:cubicBezTo>
                    <a:pt x="11909" y="38355"/>
                    <a:pt x="11083" y="39169"/>
                    <a:pt x="11253" y="41748"/>
                  </a:cubicBezTo>
                  <a:cubicBezTo>
                    <a:pt x="11445" y="44963"/>
                    <a:pt x="11445" y="48186"/>
                    <a:pt x="11253" y="51402"/>
                  </a:cubicBezTo>
                  <a:cubicBezTo>
                    <a:pt x="11133" y="53609"/>
                    <a:pt x="11846" y="54283"/>
                    <a:pt x="14078" y="54239"/>
                  </a:cubicBezTo>
                  <a:cubicBezTo>
                    <a:pt x="21235" y="54107"/>
                    <a:pt x="28405" y="54328"/>
                    <a:pt x="35555" y="54126"/>
                  </a:cubicBezTo>
                  <a:cubicBezTo>
                    <a:pt x="38424" y="54044"/>
                    <a:pt x="39768" y="54700"/>
                    <a:pt x="39301" y="57758"/>
                  </a:cubicBezTo>
                  <a:cubicBezTo>
                    <a:pt x="39143" y="59014"/>
                    <a:pt x="39143" y="60285"/>
                    <a:pt x="39301" y="61541"/>
                  </a:cubicBezTo>
                  <a:cubicBezTo>
                    <a:pt x="39496" y="63471"/>
                    <a:pt x="38910" y="64221"/>
                    <a:pt x="36779" y="64202"/>
                  </a:cubicBezTo>
                  <a:cubicBezTo>
                    <a:pt x="25428" y="64108"/>
                    <a:pt x="14034" y="64070"/>
                    <a:pt x="2665" y="64202"/>
                  </a:cubicBezTo>
                  <a:cubicBezTo>
                    <a:pt x="142" y="64240"/>
                    <a:pt x="16" y="63074"/>
                    <a:pt x="29" y="61182"/>
                  </a:cubicBezTo>
                  <a:cubicBezTo>
                    <a:pt x="92" y="51522"/>
                    <a:pt x="67" y="41867"/>
                    <a:pt x="67" y="32213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99" name="Freeform 798">
              <a:extLst>
                <a:ext uri="{FF2B5EF4-FFF2-40B4-BE49-F238E27FC236}">
                  <a16:creationId xmlns:a16="http://schemas.microsoft.com/office/drawing/2014/main" id="{C8F3D694-88C9-93D3-EDC3-E0A05210A9B7}"/>
                </a:ext>
              </a:extLst>
            </p:cNvPr>
            <p:cNvSpPr/>
            <p:nvPr/>
          </p:nvSpPr>
          <p:spPr>
            <a:xfrm>
              <a:off x="11117444" y="3783635"/>
              <a:ext cx="44084" cy="65918"/>
            </a:xfrm>
            <a:custGeom>
              <a:avLst/>
              <a:gdLst>
                <a:gd name="connsiteX0" fmla="*/ 22572 w 44084"/>
                <a:gd name="connsiteY0" fmla="*/ 31 h 65918"/>
                <a:gd name="connsiteX1" fmla="*/ 40410 w 44084"/>
                <a:gd name="connsiteY1" fmla="*/ 5277 h 65918"/>
                <a:gd name="connsiteX2" fmla="*/ 41192 w 44084"/>
                <a:gd name="connsiteY2" fmla="*/ 9514 h 65918"/>
                <a:gd name="connsiteX3" fmla="*/ 40051 w 44084"/>
                <a:gd name="connsiteY3" fmla="*/ 11267 h 65918"/>
                <a:gd name="connsiteX4" fmla="*/ 33682 w 44084"/>
                <a:gd name="connsiteY4" fmla="*/ 12894 h 65918"/>
                <a:gd name="connsiteX5" fmla="*/ 20056 w 44084"/>
                <a:gd name="connsiteY5" fmla="*/ 9899 h 65918"/>
                <a:gd name="connsiteX6" fmla="*/ 12754 w 44084"/>
                <a:gd name="connsiteY6" fmla="*/ 15814 h 65918"/>
                <a:gd name="connsiteX7" fmla="*/ 17319 w 44084"/>
                <a:gd name="connsiteY7" fmla="*/ 23450 h 65918"/>
                <a:gd name="connsiteX8" fmla="*/ 34672 w 44084"/>
                <a:gd name="connsiteY8" fmla="*/ 31893 h 65918"/>
                <a:gd name="connsiteX9" fmla="*/ 41142 w 44084"/>
                <a:gd name="connsiteY9" fmla="*/ 55855 h 65918"/>
                <a:gd name="connsiteX10" fmla="*/ 26241 w 44084"/>
                <a:gd name="connsiteY10" fmla="*/ 65547 h 65918"/>
                <a:gd name="connsiteX11" fmla="*/ 1176 w 44084"/>
                <a:gd name="connsiteY11" fmla="*/ 58611 h 65918"/>
                <a:gd name="connsiteX12" fmla="*/ 615 w 44084"/>
                <a:gd name="connsiteY12" fmla="*/ 55534 h 65918"/>
                <a:gd name="connsiteX13" fmla="*/ 5092 w 44084"/>
                <a:gd name="connsiteY13" fmla="*/ 49575 h 65918"/>
                <a:gd name="connsiteX14" fmla="*/ 11082 w 44084"/>
                <a:gd name="connsiteY14" fmla="*/ 52210 h 65918"/>
                <a:gd name="connsiteX15" fmla="*/ 25699 w 44084"/>
                <a:gd name="connsiteY15" fmla="*/ 54733 h 65918"/>
                <a:gd name="connsiteX16" fmla="*/ 32680 w 44084"/>
                <a:gd name="connsiteY16" fmla="*/ 47878 h 65918"/>
                <a:gd name="connsiteX17" fmla="*/ 28543 w 44084"/>
                <a:gd name="connsiteY17" fmla="*/ 40312 h 65918"/>
                <a:gd name="connsiteX18" fmla="*/ 12735 w 44084"/>
                <a:gd name="connsiteY18" fmla="*/ 32555 h 65918"/>
                <a:gd name="connsiteX19" fmla="*/ 1510 w 44084"/>
                <a:gd name="connsiteY19" fmla="*/ 16369 h 65918"/>
                <a:gd name="connsiteX20" fmla="*/ 19204 w 44084"/>
                <a:gd name="connsiteY20" fmla="*/ 24 h 65918"/>
                <a:gd name="connsiteX21" fmla="*/ 22572 w 44084"/>
                <a:gd name="connsiteY21" fmla="*/ 31 h 6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084" h="65918">
                  <a:moveTo>
                    <a:pt x="22572" y="31"/>
                  </a:moveTo>
                  <a:cubicBezTo>
                    <a:pt x="29129" y="-278"/>
                    <a:pt x="34943" y="1777"/>
                    <a:pt x="40410" y="5277"/>
                  </a:cubicBezTo>
                  <a:cubicBezTo>
                    <a:pt x="42466" y="6595"/>
                    <a:pt x="42725" y="7749"/>
                    <a:pt x="41192" y="9514"/>
                  </a:cubicBezTo>
                  <a:cubicBezTo>
                    <a:pt x="40726" y="10039"/>
                    <a:pt x="40341" y="10630"/>
                    <a:pt x="40051" y="11267"/>
                  </a:cubicBezTo>
                  <a:cubicBezTo>
                    <a:pt x="38607" y="14527"/>
                    <a:pt x="37024" y="15505"/>
                    <a:pt x="33682" y="12894"/>
                  </a:cubicBezTo>
                  <a:cubicBezTo>
                    <a:pt x="29792" y="9855"/>
                    <a:pt x="24936" y="9193"/>
                    <a:pt x="20056" y="9899"/>
                  </a:cubicBezTo>
                  <a:cubicBezTo>
                    <a:pt x="16524" y="10403"/>
                    <a:pt x="13561" y="11961"/>
                    <a:pt x="12754" y="15814"/>
                  </a:cubicBezTo>
                  <a:cubicBezTo>
                    <a:pt x="11946" y="19667"/>
                    <a:pt x="14286" y="21918"/>
                    <a:pt x="17319" y="23450"/>
                  </a:cubicBezTo>
                  <a:cubicBezTo>
                    <a:pt x="23063" y="26344"/>
                    <a:pt x="29123" y="28677"/>
                    <a:pt x="34672" y="31893"/>
                  </a:cubicBezTo>
                  <a:cubicBezTo>
                    <a:pt x="44080" y="37335"/>
                    <a:pt x="46817" y="47387"/>
                    <a:pt x="41142" y="55855"/>
                  </a:cubicBezTo>
                  <a:cubicBezTo>
                    <a:pt x="37787" y="61065"/>
                    <a:pt x="32364" y="64592"/>
                    <a:pt x="26241" y="65547"/>
                  </a:cubicBezTo>
                  <a:cubicBezTo>
                    <a:pt x="16783" y="67111"/>
                    <a:pt x="8812" y="63529"/>
                    <a:pt x="1176" y="58611"/>
                  </a:cubicBezTo>
                  <a:cubicBezTo>
                    <a:pt x="-217" y="57709"/>
                    <a:pt x="-331" y="56820"/>
                    <a:pt x="615" y="55534"/>
                  </a:cubicBezTo>
                  <a:cubicBezTo>
                    <a:pt x="2109" y="53509"/>
                    <a:pt x="3137" y="50703"/>
                    <a:pt x="5092" y="49575"/>
                  </a:cubicBezTo>
                  <a:cubicBezTo>
                    <a:pt x="7173" y="48395"/>
                    <a:pt x="9058" y="51258"/>
                    <a:pt x="11082" y="52210"/>
                  </a:cubicBezTo>
                  <a:cubicBezTo>
                    <a:pt x="15768" y="54417"/>
                    <a:pt x="20484" y="55811"/>
                    <a:pt x="25699" y="54733"/>
                  </a:cubicBezTo>
                  <a:cubicBezTo>
                    <a:pt x="29483" y="53926"/>
                    <a:pt x="32005" y="51801"/>
                    <a:pt x="32680" y="47878"/>
                  </a:cubicBezTo>
                  <a:cubicBezTo>
                    <a:pt x="33310" y="44278"/>
                    <a:pt x="31418" y="41856"/>
                    <a:pt x="28543" y="40312"/>
                  </a:cubicBezTo>
                  <a:cubicBezTo>
                    <a:pt x="23360" y="37569"/>
                    <a:pt x="17937" y="35267"/>
                    <a:pt x="12735" y="32555"/>
                  </a:cubicBezTo>
                  <a:cubicBezTo>
                    <a:pt x="6189" y="29157"/>
                    <a:pt x="1107" y="24598"/>
                    <a:pt x="1510" y="16369"/>
                  </a:cubicBezTo>
                  <a:cubicBezTo>
                    <a:pt x="1952" y="7408"/>
                    <a:pt x="9329" y="604"/>
                    <a:pt x="19204" y="24"/>
                  </a:cubicBezTo>
                  <a:cubicBezTo>
                    <a:pt x="20327" y="-20"/>
                    <a:pt x="21449" y="37"/>
                    <a:pt x="22572" y="31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0" name="Freeform 799">
              <a:extLst>
                <a:ext uri="{FF2B5EF4-FFF2-40B4-BE49-F238E27FC236}">
                  <a16:creationId xmlns:a16="http://schemas.microsoft.com/office/drawing/2014/main" id="{A5F853B0-B3DB-84A2-03C6-FCEF1F44990C}"/>
                </a:ext>
              </a:extLst>
            </p:cNvPr>
            <p:cNvSpPr/>
            <p:nvPr/>
          </p:nvSpPr>
          <p:spPr>
            <a:xfrm>
              <a:off x="11276938" y="3784230"/>
              <a:ext cx="45946" cy="65103"/>
            </a:xfrm>
            <a:custGeom>
              <a:avLst/>
              <a:gdLst>
                <a:gd name="connsiteX0" fmla="*/ 28604 w 45946"/>
                <a:gd name="connsiteY0" fmla="*/ 37597 h 65103"/>
                <a:gd name="connsiteX1" fmla="*/ 28654 w 45946"/>
                <a:gd name="connsiteY1" fmla="*/ 61963 h 65103"/>
                <a:gd name="connsiteX2" fmla="*/ 25627 w 45946"/>
                <a:gd name="connsiteY2" fmla="*/ 65078 h 65103"/>
                <a:gd name="connsiteX3" fmla="*/ 17335 w 45946"/>
                <a:gd name="connsiteY3" fmla="*/ 57176 h 65103"/>
                <a:gd name="connsiteX4" fmla="*/ 17405 w 45946"/>
                <a:gd name="connsiteY4" fmla="*/ 13907 h 65103"/>
                <a:gd name="connsiteX5" fmla="*/ 13464 w 45946"/>
                <a:gd name="connsiteY5" fmla="*/ 9890 h 65103"/>
                <a:gd name="connsiteX6" fmla="*/ 3374 w 45946"/>
                <a:gd name="connsiteY6" fmla="*/ 9997 h 65103"/>
                <a:gd name="connsiteX7" fmla="*/ 1 w 45946"/>
                <a:gd name="connsiteY7" fmla="*/ 6800 h 65103"/>
                <a:gd name="connsiteX8" fmla="*/ 6515 w 45946"/>
                <a:gd name="connsiteY8" fmla="*/ 122 h 65103"/>
                <a:gd name="connsiteX9" fmla="*/ 40654 w 45946"/>
                <a:gd name="connsiteY9" fmla="*/ 9 h 65103"/>
                <a:gd name="connsiteX10" fmla="*/ 45938 w 45946"/>
                <a:gd name="connsiteY10" fmla="*/ 5217 h 65103"/>
                <a:gd name="connsiteX11" fmla="*/ 41064 w 45946"/>
                <a:gd name="connsiteY11" fmla="*/ 10016 h 65103"/>
                <a:gd name="connsiteX12" fmla="*/ 31801 w 45946"/>
                <a:gd name="connsiteY12" fmla="*/ 9896 h 65103"/>
                <a:gd name="connsiteX13" fmla="*/ 28566 w 45946"/>
                <a:gd name="connsiteY13" fmla="*/ 13232 h 65103"/>
                <a:gd name="connsiteX14" fmla="*/ 28604 w 45946"/>
                <a:gd name="connsiteY14" fmla="*/ 37597 h 65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46" h="65103">
                  <a:moveTo>
                    <a:pt x="28604" y="37597"/>
                  </a:moveTo>
                  <a:cubicBezTo>
                    <a:pt x="28604" y="45719"/>
                    <a:pt x="28522" y="53847"/>
                    <a:pt x="28654" y="61963"/>
                  </a:cubicBezTo>
                  <a:cubicBezTo>
                    <a:pt x="28692" y="64308"/>
                    <a:pt x="28068" y="65040"/>
                    <a:pt x="25627" y="65078"/>
                  </a:cubicBezTo>
                  <a:cubicBezTo>
                    <a:pt x="17335" y="65191"/>
                    <a:pt x="17335" y="65298"/>
                    <a:pt x="17335" y="57176"/>
                  </a:cubicBezTo>
                  <a:cubicBezTo>
                    <a:pt x="17335" y="42749"/>
                    <a:pt x="17253" y="28328"/>
                    <a:pt x="17405" y="13907"/>
                  </a:cubicBezTo>
                  <a:cubicBezTo>
                    <a:pt x="17405" y="10836"/>
                    <a:pt x="16717" y="9612"/>
                    <a:pt x="13464" y="9890"/>
                  </a:cubicBezTo>
                  <a:cubicBezTo>
                    <a:pt x="10115" y="10174"/>
                    <a:pt x="6716" y="9808"/>
                    <a:pt x="3374" y="9997"/>
                  </a:cubicBezTo>
                  <a:cubicBezTo>
                    <a:pt x="890" y="10136"/>
                    <a:pt x="-31" y="9511"/>
                    <a:pt x="1" y="6800"/>
                  </a:cubicBezTo>
                  <a:cubicBezTo>
                    <a:pt x="64" y="129"/>
                    <a:pt x="-94" y="122"/>
                    <a:pt x="6515" y="122"/>
                  </a:cubicBezTo>
                  <a:cubicBezTo>
                    <a:pt x="17865" y="122"/>
                    <a:pt x="29285" y="343"/>
                    <a:pt x="40654" y="9"/>
                  </a:cubicBezTo>
                  <a:cubicBezTo>
                    <a:pt x="44898" y="-111"/>
                    <a:pt x="46058" y="967"/>
                    <a:pt x="45938" y="5217"/>
                  </a:cubicBezTo>
                  <a:cubicBezTo>
                    <a:pt x="45831" y="9001"/>
                    <a:pt x="44998" y="10464"/>
                    <a:pt x="41064" y="10016"/>
                  </a:cubicBezTo>
                  <a:cubicBezTo>
                    <a:pt x="38012" y="9675"/>
                    <a:pt x="34878" y="10129"/>
                    <a:pt x="31801" y="9896"/>
                  </a:cubicBezTo>
                  <a:cubicBezTo>
                    <a:pt x="29108" y="9694"/>
                    <a:pt x="28522" y="10728"/>
                    <a:pt x="28566" y="13232"/>
                  </a:cubicBezTo>
                  <a:cubicBezTo>
                    <a:pt x="28692" y="21354"/>
                    <a:pt x="28604" y="29475"/>
                    <a:pt x="28604" y="37597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C874A7C8-F9E7-4385-7DC2-2E18785C58F4}"/>
                </a:ext>
              </a:extLst>
            </p:cNvPr>
            <p:cNvSpPr/>
            <p:nvPr/>
          </p:nvSpPr>
          <p:spPr>
            <a:xfrm>
              <a:off x="11185373" y="3784579"/>
              <a:ext cx="46041" cy="64874"/>
            </a:xfrm>
            <a:custGeom>
              <a:avLst/>
              <a:gdLst>
                <a:gd name="connsiteX0" fmla="*/ 28357 w 46041"/>
                <a:gd name="connsiteY0" fmla="*/ 37716 h 64874"/>
                <a:gd name="connsiteX1" fmla="*/ 28426 w 46041"/>
                <a:gd name="connsiteY1" fmla="*/ 61677 h 64874"/>
                <a:gd name="connsiteX2" fmla="*/ 25103 w 46041"/>
                <a:gd name="connsiteY2" fmla="*/ 64874 h 64874"/>
                <a:gd name="connsiteX3" fmla="*/ 17385 w 46041"/>
                <a:gd name="connsiteY3" fmla="*/ 57307 h 64874"/>
                <a:gd name="connsiteX4" fmla="*/ 17499 w 46041"/>
                <a:gd name="connsiteY4" fmla="*/ 14428 h 64874"/>
                <a:gd name="connsiteX5" fmla="*/ 12605 w 46041"/>
                <a:gd name="connsiteY5" fmla="*/ 9813 h 64874"/>
                <a:gd name="connsiteX6" fmla="*/ 3336 w 46041"/>
                <a:gd name="connsiteY6" fmla="*/ 9920 h 64874"/>
                <a:gd name="connsiteX7" fmla="*/ 57 w 46041"/>
                <a:gd name="connsiteY7" fmla="*/ 6597 h 64874"/>
                <a:gd name="connsiteX8" fmla="*/ 57 w 46041"/>
                <a:gd name="connsiteY8" fmla="*/ 3236 h 64874"/>
                <a:gd name="connsiteX9" fmla="*/ 3431 w 46041"/>
                <a:gd name="connsiteY9" fmla="*/ 1 h 64874"/>
                <a:gd name="connsiteX10" fmla="*/ 42217 w 46041"/>
                <a:gd name="connsiteY10" fmla="*/ 1 h 64874"/>
                <a:gd name="connsiteX11" fmla="*/ 45956 w 46041"/>
                <a:gd name="connsiteY11" fmla="*/ 3709 h 64874"/>
                <a:gd name="connsiteX12" fmla="*/ 45956 w 46041"/>
                <a:gd name="connsiteY12" fmla="*/ 7063 h 64874"/>
                <a:gd name="connsiteX13" fmla="*/ 43081 w 46041"/>
                <a:gd name="connsiteY13" fmla="*/ 9920 h 64874"/>
                <a:gd name="connsiteX14" fmla="*/ 31731 w 46041"/>
                <a:gd name="connsiteY14" fmla="*/ 9819 h 64874"/>
                <a:gd name="connsiteX15" fmla="*/ 28332 w 46041"/>
                <a:gd name="connsiteY15" fmla="*/ 13356 h 64874"/>
                <a:gd name="connsiteX16" fmla="*/ 28357 w 46041"/>
                <a:gd name="connsiteY16" fmla="*/ 37716 h 6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041" h="64874">
                  <a:moveTo>
                    <a:pt x="28357" y="37716"/>
                  </a:moveTo>
                  <a:cubicBezTo>
                    <a:pt x="28357" y="45699"/>
                    <a:pt x="28231" y="53688"/>
                    <a:pt x="28426" y="61677"/>
                  </a:cubicBezTo>
                  <a:cubicBezTo>
                    <a:pt x="28490" y="64370"/>
                    <a:pt x="27607" y="64887"/>
                    <a:pt x="25103" y="64874"/>
                  </a:cubicBezTo>
                  <a:cubicBezTo>
                    <a:pt x="17385" y="64874"/>
                    <a:pt x="17385" y="64963"/>
                    <a:pt x="17385" y="57307"/>
                  </a:cubicBezTo>
                  <a:cubicBezTo>
                    <a:pt x="17385" y="43025"/>
                    <a:pt x="17209" y="28730"/>
                    <a:pt x="17499" y="14428"/>
                  </a:cubicBezTo>
                  <a:cubicBezTo>
                    <a:pt x="17581" y="10380"/>
                    <a:pt x="16238" y="9478"/>
                    <a:pt x="12605" y="9813"/>
                  </a:cubicBezTo>
                  <a:cubicBezTo>
                    <a:pt x="9541" y="10096"/>
                    <a:pt x="6413" y="9693"/>
                    <a:pt x="3336" y="9920"/>
                  </a:cubicBezTo>
                  <a:cubicBezTo>
                    <a:pt x="675" y="10122"/>
                    <a:pt x="-239" y="9125"/>
                    <a:pt x="57" y="6597"/>
                  </a:cubicBezTo>
                  <a:cubicBezTo>
                    <a:pt x="196" y="5481"/>
                    <a:pt x="196" y="4352"/>
                    <a:pt x="57" y="3236"/>
                  </a:cubicBezTo>
                  <a:cubicBezTo>
                    <a:pt x="-283" y="575"/>
                    <a:pt x="908" y="-24"/>
                    <a:pt x="3431" y="1"/>
                  </a:cubicBezTo>
                  <a:cubicBezTo>
                    <a:pt x="16357" y="121"/>
                    <a:pt x="29284" y="140"/>
                    <a:pt x="42217" y="1"/>
                  </a:cubicBezTo>
                  <a:cubicBezTo>
                    <a:pt x="45124" y="-31"/>
                    <a:pt x="46398" y="701"/>
                    <a:pt x="45956" y="3709"/>
                  </a:cubicBezTo>
                  <a:cubicBezTo>
                    <a:pt x="45818" y="4823"/>
                    <a:pt x="45818" y="5949"/>
                    <a:pt x="45956" y="7063"/>
                  </a:cubicBezTo>
                  <a:cubicBezTo>
                    <a:pt x="46209" y="9289"/>
                    <a:pt x="45282" y="10008"/>
                    <a:pt x="43081" y="9920"/>
                  </a:cubicBezTo>
                  <a:cubicBezTo>
                    <a:pt x="39298" y="9775"/>
                    <a:pt x="35514" y="10084"/>
                    <a:pt x="31731" y="9819"/>
                  </a:cubicBezTo>
                  <a:cubicBezTo>
                    <a:pt x="28824" y="9611"/>
                    <a:pt x="28281" y="10733"/>
                    <a:pt x="28332" y="13356"/>
                  </a:cubicBezTo>
                  <a:cubicBezTo>
                    <a:pt x="28452" y="21466"/>
                    <a:pt x="28357" y="29587"/>
                    <a:pt x="28357" y="37716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2" name="Freeform 801">
              <a:extLst>
                <a:ext uri="{FF2B5EF4-FFF2-40B4-BE49-F238E27FC236}">
                  <a16:creationId xmlns:a16="http://schemas.microsoft.com/office/drawing/2014/main" id="{BCE088D5-3620-9FC3-E86D-51DE7837B042}"/>
                </a:ext>
              </a:extLst>
            </p:cNvPr>
            <p:cNvSpPr/>
            <p:nvPr/>
          </p:nvSpPr>
          <p:spPr>
            <a:xfrm>
              <a:off x="10801808" y="3864290"/>
              <a:ext cx="39076" cy="64719"/>
            </a:xfrm>
            <a:custGeom>
              <a:avLst/>
              <a:gdLst>
                <a:gd name="connsiteX0" fmla="*/ 0 w 39076"/>
                <a:gd name="connsiteY0" fmla="*/ 55472 h 64719"/>
                <a:gd name="connsiteX1" fmla="*/ 2957 w 39076"/>
                <a:gd name="connsiteY1" fmla="*/ 53164 h 64719"/>
                <a:gd name="connsiteX2" fmla="*/ 12479 w 39076"/>
                <a:gd name="connsiteY2" fmla="*/ 51903 h 64719"/>
                <a:gd name="connsiteX3" fmla="*/ 27379 w 39076"/>
                <a:gd name="connsiteY3" fmla="*/ 45824 h 64719"/>
                <a:gd name="connsiteX4" fmla="*/ 27928 w 39076"/>
                <a:gd name="connsiteY4" fmla="*/ 39991 h 64719"/>
                <a:gd name="connsiteX5" fmla="*/ 27928 w 39076"/>
                <a:gd name="connsiteY5" fmla="*/ 3418 h 64719"/>
                <a:gd name="connsiteX6" fmla="*/ 31024 w 39076"/>
                <a:gd name="connsiteY6" fmla="*/ 0 h 64719"/>
                <a:gd name="connsiteX7" fmla="*/ 39077 w 39076"/>
                <a:gd name="connsiteY7" fmla="*/ 8078 h 64719"/>
                <a:gd name="connsiteX8" fmla="*/ 39077 w 39076"/>
                <a:gd name="connsiteY8" fmla="*/ 38345 h 64719"/>
                <a:gd name="connsiteX9" fmla="*/ 38925 w 39076"/>
                <a:gd name="connsiteY9" fmla="*/ 43390 h 64719"/>
                <a:gd name="connsiteX10" fmla="*/ 25828 w 39076"/>
                <a:gd name="connsiteY10" fmla="*/ 63492 h 64719"/>
                <a:gd name="connsiteX11" fmla="*/ 0 w 39076"/>
                <a:gd name="connsiteY11" fmla="*/ 55472 h 6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6" h="64719">
                  <a:moveTo>
                    <a:pt x="0" y="55472"/>
                  </a:moveTo>
                  <a:cubicBezTo>
                    <a:pt x="1054" y="54794"/>
                    <a:pt x="2044" y="54022"/>
                    <a:pt x="2957" y="53164"/>
                  </a:cubicBezTo>
                  <a:cubicBezTo>
                    <a:pt x="5795" y="50011"/>
                    <a:pt x="7863" y="47955"/>
                    <a:pt x="12479" y="51903"/>
                  </a:cubicBezTo>
                  <a:cubicBezTo>
                    <a:pt x="18274" y="56840"/>
                    <a:pt x="25891" y="53283"/>
                    <a:pt x="27379" y="45824"/>
                  </a:cubicBezTo>
                  <a:cubicBezTo>
                    <a:pt x="27748" y="43901"/>
                    <a:pt x="27932" y="41948"/>
                    <a:pt x="27928" y="39991"/>
                  </a:cubicBezTo>
                  <a:cubicBezTo>
                    <a:pt x="27979" y="27808"/>
                    <a:pt x="28004" y="15619"/>
                    <a:pt x="27928" y="3418"/>
                  </a:cubicBezTo>
                  <a:cubicBezTo>
                    <a:pt x="27928" y="1078"/>
                    <a:pt x="28180" y="-13"/>
                    <a:pt x="31024" y="0"/>
                  </a:cubicBezTo>
                  <a:cubicBezTo>
                    <a:pt x="39077" y="32"/>
                    <a:pt x="39077" y="-132"/>
                    <a:pt x="39077" y="8078"/>
                  </a:cubicBezTo>
                  <a:cubicBezTo>
                    <a:pt x="39077" y="18167"/>
                    <a:pt x="39077" y="28256"/>
                    <a:pt x="39077" y="38345"/>
                  </a:cubicBezTo>
                  <a:cubicBezTo>
                    <a:pt x="39077" y="40029"/>
                    <a:pt x="39077" y="41712"/>
                    <a:pt x="38925" y="43390"/>
                  </a:cubicBezTo>
                  <a:cubicBezTo>
                    <a:pt x="38093" y="52369"/>
                    <a:pt x="35356" y="60195"/>
                    <a:pt x="25828" y="63492"/>
                  </a:cubicBezTo>
                  <a:cubicBezTo>
                    <a:pt x="16723" y="66607"/>
                    <a:pt x="7277" y="63738"/>
                    <a:pt x="0" y="55472"/>
                  </a:cubicBezTo>
                  <a:close/>
                </a:path>
              </a:pathLst>
            </a:custGeom>
            <a:solidFill>
              <a:srgbClr val="013864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3" name="Freeform 802">
              <a:extLst>
                <a:ext uri="{FF2B5EF4-FFF2-40B4-BE49-F238E27FC236}">
                  <a16:creationId xmlns:a16="http://schemas.microsoft.com/office/drawing/2014/main" id="{5533EFD4-1AB4-C376-FF42-7B5DE106617B}"/>
                </a:ext>
              </a:extLst>
            </p:cNvPr>
            <p:cNvSpPr/>
            <p:nvPr/>
          </p:nvSpPr>
          <p:spPr>
            <a:xfrm>
              <a:off x="11167402" y="3784511"/>
              <a:ext cx="11396" cy="64932"/>
            </a:xfrm>
            <a:custGeom>
              <a:avLst/>
              <a:gdLst>
                <a:gd name="connsiteX0" fmla="*/ 11331 w 11396"/>
                <a:gd name="connsiteY0" fmla="*/ 32587 h 64932"/>
                <a:gd name="connsiteX1" fmla="*/ 11394 w 11396"/>
                <a:gd name="connsiteY1" fmla="*/ 61146 h 64932"/>
                <a:gd name="connsiteX2" fmla="*/ 7718 w 11396"/>
                <a:gd name="connsiteY2" fmla="*/ 64930 h 64932"/>
                <a:gd name="connsiteX3" fmla="*/ 69 w 11396"/>
                <a:gd name="connsiteY3" fmla="*/ 57192 h 64932"/>
                <a:gd name="connsiteX4" fmla="*/ 0 w 11396"/>
                <a:gd name="connsiteY4" fmla="*/ 4275 h 64932"/>
                <a:gd name="connsiteX5" fmla="*/ 4092 w 11396"/>
                <a:gd name="connsiteY5" fmla="*/ 12 h 64932"/>
                <a:gd name="connsiteX6" fmla="*/ 11331 w 11396"/>
                <a:gd name="connsiteY6" fmla="*/ 7371 h 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6" h="64932">
                  <a:moveTo>
                    <a:pt x="11331" y="32587"/>
                  </a:moveTo>
                  <a:cubicBezTo>
                    <a:pt x="11331" y="42109"/>
                    <a:pt x="11231" y="51631"/>
                    <a:pt x="11394" y="61146"/>
                  </a:cubicBezTo>
                  <a:cubicBezTo>
                    <a:pt x="11445" y="63990"/>
                    <a:pt x="10764" y="64999"/>
                    <a:pt x="7718" y="64930"/>
                  </a:cubicBezTo>
                  <a:cubicBezTo>
                    <a:pt x="69" y="64797"/>
                    <a:pt x="69" y="64930"/>
                    <a:pt x="69" y="57192"/>
                  </a:cubicBezTo>
                  <a:cubicBezTo>
                    <a:pt x="69" y="39536"/>
                    <a:pt x="139" y="21912"/>
                    <a:pt x="0" y="4275"/>
                  </a:cubicBezTo>
                  <a:cubicBezTo>
                    <a:pt x="0" y="1122"/>
                    <a:pt x="593" y="-139"/>
                    <a:pt x="4092" y="12"/>
                  </a:cubicBezTo>
                  <a:cubicBezTo>
                    <a:pt x="11325" y="271"/>
                    <a:pt x="11331" y="56"/>
                    <a:pt x="11331" y="7371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4" name="Freeform 803">
              <a:extLst>
                <a:ext uri="{FF2B5EF4-FFF2-40B4-BE49-F238E27FC236}">
                  <a16:creationId xmlns:a16="http://schemas.microsoft.com/office/drawing/2014/main" id="{4405B4D0-9402-4862-FC35-F312E00FA4FA}"/>
                </a:ext>
              </a:extLst>
            </p:cNvPr>
            <p:cNvSpPr/>
            <p:nvPr/>
          </p:nvSpPr>
          <p:spPr>
            <a:xfrm>
              <a:off x="11102457" y="3864990"/>
              <a:ext cx="11402" cy="64084"/>
            </a:xfrm>
            <a:custGeom>
              <a:avLst/>
              <a:gdLst>
                <a:gd name="connsiteX0" fmla="*/ 59 w 11402"/>
                <a:gd name="connsiteY0" fmla="*/ 31750 h 64084"/>
                <a:gd name="connsiteX1" fmla="*/ 2 w 11402"/>
                <a:gd name="connsiteY1" fmla="*/ 3614 h 64084"/>
                <a:gd name="connsiteX2" fmla="*/ 3426 w 11402"/>
                <a:gd name="connsiteY2" fmla="*/ 0 h 64084"/>
                <a:gd name="connsiteX3" fmla="*/ 11321 w 11402"/>
                <a:gd name="connsiteY3" fmla="*/ 7933 h 64084"/>
                <a:gd name="connsiteX4" fmla="*/ 11403 w 11402"/>
                <a:gd name="connsiteY4" fmla="*/ 59590 h 64084"/>
                <a:gd name="connsiteX5" fmla="*/ 7096 w 11402"/>
                <a:gd name="connsiteY5" fmla="*/ 64073 h 64084"/>
                <a:gd name="connsiteX6" fmla="*/ 59 w 11402"/>
                <a:gd name="connsiteY6" fmla="*/ 56947 h 6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2" h="64084">
                  <a:moveTo>
                    <a:pt x="59" y="31750"/>
                  </a:moveTo>
                  <a:cubicBezTo>
                    <a:pt x="59" y="22367"/>
                    <a:pt x="140" y="12990"/>
                    <a:pt x="2" y="3614"/>
                  </a:cubicBezTo>
                  <a:cubicBezTo>
                    <a:pt x="-36" y="997"/>
                    <a:pt x="513" y="-25"/>
                    <a:pt x="3426" y="0"/>
                  </a:cubicBezTo>
                  <a:cubicBezTo>
                    <a:pt x="11321" y="64"/>
                    <a:pt x="11321" y="-88"/>
                    <a:pt x="11321" y="7933"/>
                  </a:cubicBezTo>
                  <a:cubicBezTo>
                    <a:pt x="11321" y="25154"/>
                    <a:pt x="11226" y="42375"/>
                    <a:pt x="11403" y="59590"/>
                  </a:cubicBezTo>
                  <a:cubicBezTo>
                    <a:pt x="11403" y="62963"/>
                    <a:pt x="10772" y="64218"/>
                    <a:pt x="7096" y="64073"/>
                  </a:cubicBezTo>
                  <a:cubicBezTo>
                    <a:pt x="65" y="63795"/>
                    <a:pt x="59" y="64010"/>
                    <a:pt x="59" y="56947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05" name="Freeform 804">
              <a:extLst>
                <a:ext uri="{FF2B5EF4-FFF2-40B4-BE49-F238E27FC236}">
                  <a16:creationId xmlns:a16="http://schemas.microsoft.com/office/drawing/2014/main" id="{66517961-19DB-1F07-899D-A5B95A26A4C7}"/>
                </a:ext>
              </a:extLst>
            </p:cNvPr>
            <p:cNvSpPr/>
            <p:nvPr/>
          </p:nvSpPr>
          <p:spPr>
            <a:xfrm>
              <a:off x="10930363" y="3784525"/>
              <a:ext cx="11079" cy="64941"/>
            </a:xfrm>
            <a:custGeom>
              <a:avLst/>
              <a:gdLst>
                <a:gd name="connsiteX0" fmla="*/ 11029 w 11079"/>
                <a:gd name="connsiteY0" fmla="*/ 32328 h 64941"/>
                <a:gd name="connsiteX1" fmla="*/ 11079 w 11079"/>
                <a:gd name="connsiteY1" fmla="*/ 61296 h 64941"/>
                <a:gd name="connsiteX2" fmla="*/ 7756 w 11079"/>
                <a:gd name="connsiteY2" fmla="*/ 64941 h 64941"/>
                <a:gd name="connsiteX3" fmla="*/ 63 w 11079"/>
                <a:gd name="connsiteY3" fmla="*/ 57248 h 64941"/>
                <a:gd name="connsiteX4" fmla="*/ 0 w 11079"/>
                <a:gd name="connsiteY4" fmla="*/ 4343 h 64941"/>
                <a:gd name="connsiteX5" fmla="*/ 4017 w 11079"/>
                <a:gd name="connsiteY5" fmla="*/ 11 h 64941"/>
                <a:gd name="connsiteX6" fmla="*/ 11029 w 11079"/>
                <a:gd name="connsiteY6" fmla="*/ 7136 h 6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79" h="64941">
                  <a:moveTo>
                    <a:pt x="11029" y="32328"/>
                  </a:moveTo>
                  <a:cubicBezTo>
                    <a:pt x="11029" y="41982"/>
                    <a:pt x="10966" y="51642"/>
                    <a:pt x="11079" y="61296"/>
                  </a:cubicBezTo>
                  <a:cubicBezTo>
                    <a:pt x="11079" y="63818"/>
                    <a:pt x="10776" y="64985"/>
                    <a:pt x="7756" y="64941"/>
                  </a:cubicBezTo>
                  <a:cubicBezTo>
                    <a:pt x="63" y="64834"/>
                    <a:pt x="63" y="65010"/>
                    <a:pt x="63" y="57248"/>
                  </a:cubicBezTo>
                  <a:cubicBezTo>
                    <a:pt x="63" y="39592"/>
                    <a:pt x="120" y="21980"/>
                    <a:pt x="0" y="4343"/>
                  </a:cubicBezTo>
                  <a:cubicBezTo>
                    <a:pt x="0" y="1310"/>
                    <a:pt x="385" y="-141"/>
                    <a:pt x="4017" y="11"/>
                  </a:cubicBezTo>
                  <a:cubicBezTo>
                    <a:pt x="11022" y="294"/>
                    <a:pt x="11029" y="55"/>
                    <a:pt x="11029" y="7136"/>
                  </a:cubicBezTo>
                  <a:close/>
                </a:path>
              </a:pathLst>
            </a:custGeom>
            <a:solidFill>
              <a:srgbClr val="033966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91E918D3-FC3D-4C34-6B69-ACAC7D722F11}"/>
              </a:ext>
            </a:extLst>
          </p:cNvPr>
          <p:cNvGrpSpPr/>
          <p:nvPr userDrawn="1"/>
        </p:nvGrpSpPr>
        <p:grpSpPr>
          <a:xfrm>
            <a:off x="1572924" y="4443399"/>
            <a:ext cx="741784" cy="234226"/>
            <a:chOff x="8314769" y="3747142"/>
            <a:chExt cx="893734" cy="282206"/>
          </a:xfrm>
        </p:grpSpPr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E60D8673-18AB-BE8E-00F2-AEC14C2ECD08}"/>
                </a:ext>
              </a:extLst>
            </p:cNvPr>
            <p:cNvSpPr/>
            <p:nvPr/>
          </p:nvSpPr>
          <p:spPr>
            <a:xfrm>
              <a:off x="8406146" y="3835923"/>
              <a:ext cx="5988" cy="7078"/>
            </a:xfrm>
            <a:custGeom>
              <a:avLst/>
              <a:gdLst>
                <a:gd name="connsiteX0" fmla="*/ 276 w 5988"/>
                <a:gd name="connsiteY0" fmla="*/ 4814 h 7078"/>
                <a:gd name="connsiteX1" fmla="*/ 686 w 5988"/>
                <a:gd name="connsiteY1" fmla="*/ 189 h 7078"/>
                <a:gd name="connsiteX2" fmla="*/ 5655 w 5988"/>
                <a:gd name="connsiteY2" fmla="*/ 1894 h 7078"/>
                <a:gd name="connsiteX3" fmla="*/ 3316 w 5988"/>
                <a:gd name="connsiteY3" fmla="*/ 7079 h 7078"/>
                <a:gd name="connsiteX4" fmla="*/ 276 w 5988"/>
                <a:gd name="connsiteY4" fmla="*/ 4814 h 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" h="7078">
                  <a:moveTo>
                    <a:pt x="276" y="4814"/>
                  </a:moveTo>
                  <a:cubicBezTo>
                    <a:pt x="-531" y="2838"/>
                    <a:pt x="686" y="189"/>
                    <a:pt x="686" y="189"/>
                  </a:cubicBezTo>
                  <a:cubicBezTo>
                    <a:pt x="2137" y="-264"/>
                    <a:pt x="4842" y="19"/>
                    <a:pt x="5655" y="1894"/>
                  </a:cubicBezTo>
                  <a:cubicBezTo>
                    <a:pt x="6532" y="3933"/>
                    <a:pt x="5655" y="5669"/>
                    <a:pt x="3316" y="7079"/>
                  </a:cubicBezTo>
                  <a:cubicBezTo>
                    <a:pt x="2139" y="6571"/>
                    <a:pt x="1098" y="5795"/>
                    <a:pt x="276" y="481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16BC57A3-C2B5-42B1-6384-CC8F7A8CBE9B}"/>
                </a:ext>
              </a:extLst>
            </p:cNvPr>
            <p:cNvSpPr/>
            <p:nvPr/>
          </p:nvSpPr>
          <p:spPr>
            <a:xfrm>
              <a:off x="8461357" y="3852691"/>
              <a:ext cx="14389" cy="117484"/>
            </a:xfrm>
            <a:custGeom>
              <a:avLst/>
              <a:gdLst>
                <a:gd name="connsiteX0" fmla="*/ 14390 w 14389"/>
                <a:gd name="connsiteY0" fmla="*/ 106103 h 117484"/>
                <a:gd name="connsiteX1" fmla="*/ 76 w 14389"/>
                <a:gd name="connsiteY1" fmla="*/ 117484 h 117484"/>
                <a:gd name="connsiteX2" fmla="*/ 0 w 14389"/>
                <a:gd name="connsiteY2" fmla="*/ 0 h 117484"/>
                <a:gd name="connsiteX3" fmla="*/ 14390 w 14389"/>
                <a:gd name="connsiteY3" fmla="*/ 0 h 117484"/>
                <a:gd name="connsiteX4" fmla="*/ 14390 w 14389"/>
                <a:gd name="connsiteY4" fmla="*/ 106103 h 117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9" h="117484">
                  <a:moveTo>
                    <a:pt x="14390" y="106103"/>
                  </a:moveTo>
                  <a:lnTo>
                    <a:pt x="76" y="117484"/>
                  </a:lnTo>
                  <a:lnTo>
                    <a:pt x="0" y="0"/>
                  </a:lnTo>
                  <a:lnTo>
                    <a:pt x="14390" y="0"/>
                  </a:lnTo>
                  <a:lnTo>
                    <a:pt x="14390" y="106103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4A7D5917-04DD-545D-3920-220B3C98D965}"/>
                </a:ext>
              </a:extLst>
            </p:cNvPr>
            <p:cNvSpPr/>
            <p:nvPr/>
          </p:nvSpPr>
          <p:spPr>
            <a:xfrm>
              <a:off x="8484979" y="3852691"/>
              <a:ext cx="11823" cy="95859"/>
            </a:xfrm>
            <a:custGeom>
              <a:avLst/>
              <a:gdLst>
                <a:gd name="connsiteX0" fmla="*/ 0 w 11823"/>
                <a:gd name="connsiteY0" fmla="*/ 95860 h 95859"/>
                <a:gd name="connsiteX1" fmla="*/ 44 w 11823"/>
                <a:gd name="connsiteY1" fmla="*/ 0 h 95859"/>
                <a:gd name="connsiteX2" fmla="*/ 11710 w 11823"/>
                <a:gd name="connsiteY2" fmla="*/ 0 h 95859"/>
                <a:gd name="connsiteX3" fmla="*/ 11823 w 11823"/>
                <a:gd name="connsiteY3" fmla="*/ 73134 h 95859"/>
                <a:gd name="connsiteX4" fmla="*/ 0 w 11823"/>
                <a:gd name="connsiteY4" fmla="*/ 95860 h 9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3" h="95859">
                  <a:moveTo>
                    <a:pt x="0" y="95860"/>
                  </a:moveTo>
                  <a:lnTo>
                    <a:pt x="44" y="0"/>
                  </a:lnTo>
                  <a:lnTo>
                    <a:pt x="11710" y="0"/>
                  </a:lnTo>
                  <a:lnTo>
                    <a:pt x="11823" y="73134"/>
                  </a:lnTo>
                  <a:cubicBezTo>
                    <a:pt x="9572" y="80055"/>
                    <a:pt x="5896" y="87605"/>
                    <a:pt x="0" y="9586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B9C845A9-5B6F-822D-C30D-384CDE3E7B64}"/>
                </a:ext>
              </a:extLst>
            </p:cNvPr>
            <p:cNvSpPr/>
            <p:nvPr/>
          </p:nvSpPr>
          <p:spPr>
            <a:xfrm>
              <a:off x="8437894" y="3852691"/>
              <a:ext cx="14515" cy="118572"/>
            </a:xfrm>
            <a:custGeom>
              <a:avLst/>
              <a:gdLst>
                <a:gd name="connsiteX0" fmla="*/ 0 w 14515"/>
                <a:gd name="connsiteY0" fmla="*/ 107185 h 118572"/>
                <a:gd name="connsiteX1" fmla="*/ 14516 w 14515"/>
                <a:gd name="connsiteY1" fmla="*/ 118573 h 118572"/>
                <a:gd name="connsiteX2" fmla="*/ 14516 w 14515"/>
                <a:gd name="connsiteY2" fmla="*/ 0 h 118572"/>
                <a:gd name="connsiteX3" fmla="*/ 0 w 14515"/>
                <a:gd name="connsiteY3" fmla="*/ 0 h 118572"/>
                <a:gd name="connsiteX4" fmla="*/ 0 w 14515"/>
                <a:gd name="connsiteY4" fmla="*/ 107185 h 11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15" h="118572">
                  <a:moveTo>
                    <a:pt x="0" y="107185"/>
                  </a:moveTo>
                  <a:lnTo>
                    <a:pt x="14516" y="118573"/>
                  </a:lnTo>
                  <a:lnTo>
                    <a:pt x="14516" y="0"/>
                  </a:lnTo>
                  <a:lnTo>
                    <a:pt x="0" y="0"/>
                  </a:lnTo>
                  <a:lnTo>
                    <a:pt x="0" y="107185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1D3603E6-1A94-E37B-3FED-2FBA24C3F7FB}"/>
                </a:ext>
              </a:extLst>
            </p:cNvPr>
            <p:cNvSpPr/>
            <p:nvPr/>
          </p:nvSpPr>
          <p:spPr>
            <a:xfrm>
              <a:off x="8416808" y="3852691"/>
              <a:ext cx="12964" cy="99175"/>
            </a:xfrm>
            <a:custGeom>
              <a:avLst/>
              <a:gdLst>
                <a:gd name="connsiteX0" fmla="*/ 12965 w 12964"/>
                <a:gd name="connsiteY0" fmla="*/ 99176 h 99175"/>
                <a:gd name="connsiteX1" fmla="*/ 12883 w 12964"/>
                <a:gd name="connsiteY1" fmla="*/ 0 h 99175"/>
                <a:gd name="connsiteX2" fmla="*/ 0 w 12964"/>
                <a:gd name="connsiteY2" fmla="*/ 0 h 99175"/>
                <a:gd name="connsiteX3" fmla="*/ 0 w 12964"/>
                <a:gd name="connsiteY3" fmla="*/ 78067 h 99175"/>
                <a:gd name="connsiteX4" fmla="*/ 12965 w 12964"/>
                <a:gd name="connsiteY4" fmla="*/ 99176 h 9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4" h="99175">
                  <a:moveTo>
                    <a:pt x="12965" y="99176"/>
                  </a:moveTo>
                  <a:lnTo>
                    <a:pt x="12883" y="0"/>
                  </a:lnTo>
                  <a:lnTo>
                    <a:pt x="0" y="0"/>
                  </a:lnTo>
                  <a:lnTo>
                    <a:pt x="0" y="78067"/>
                  </a:lnTo>
                  <a:cubicBezTo>
                    <a:pt x="492" y="83333"/>
                    <a:pt x="9932" y="96684"/>
                    <a:pt x="12965" y="99176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9BED83BD-9591-2766-A99E-2E352A25B778}"/>
                </a:ext>
              </a:extLst>
            </p:cNvPr>
            <p:cNvSpPr/>
            <p:nvPr/>
          </p:nvSpPr>
          <p:spPr>
            <a:xfrm>
              <a:off x="8354406" y="3786685"/>
              <a:ext cx="203580" cy="203120"/>
            </a:xfrm>
            <a:custGeom>
              <a:avLst/>
              <a:gdLst>
                <a:gd name="connsiteX0" fmla="*/ 101793 w 203580"/>
                <a:gd name="connsiteY0" fmla="*/ 199647 h 203120"/>
                <a:gd name="connsiteX1" fmla="*/ 3481 w 203580"/>
                <a:gd name="connsiteY1" fmla="*/ 101554 h 203120"/>
                <a:gd name="connsiteX2" fmla="*/ 101793 w 203580"/>
                <a:gd name="connsiteY2" fmla="*/ 3473 h 203120"/>
                <a:gd name="connsiteX3" fmla="*/ 200099 w 203580"/>
                <a:gd name="connsiteY3" fmla="*/ 101554 h 203120"/>
                <a:gd name="connsiteX4" fmla="*/ 101793 w 203580"/>
                <a:gd name="connsiteY4" fmla="*/ 199647 h 203120"/>
                <a:gd name="connsiteX5" fmla="*/ 101793 w 203580"/>
                <a:gd name="connsiteY5" fmla="*/ 203120 h 203120"/>
                <a:gd name="connsiteX6" fmla="*/ 203580 w 203580"/>
                <a:gd name="connsiteY6" fmla="*/ 101554 h 203120"/>
                <a:gd name="connsiteX7" fmla="*/ 101793 w 203580"/>
                <a:gd name="connsiteY7" fmla="*/ 0 h 203120"/>
                <a:gd name="connsiteX8" fmla="*/ 0 w 203580"/>
                <a:gd name="connsiteY8" fmla="*/ 101554 h 203120"/>
                <a:gd name="connsiteX9" fmla="*/ 101793 w 203580"/>
                <a:gd name="connsiteY9" fmla="*/ 203120 h 203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580" h="203120">
                  <a:moveTo>
                    <a:pt x="101793" y="199647"/>
                  </a:moveTo>
                  <a:cubicBezTo>
                    <a:pt x="47564" y="199647"/>
                    <a:pt x="3481" y="155643"/>
                    <a:pt x="3481" y="101554"/>
                  </a:cubicBezTo>
                  <a:cubicBezTo>
                    <a:pt x="3481" y="47464"/>
                    <a:pt x="47577" y="3473"/>
                    <a:pt x="101793" y="3473"/>
                  </a:cubicBezTo>
                  <a:cubicBezTo>
                    <a:pt x="156010" y="3473"/>
                    <a:pt x="200099" y="47471"/>
                    <a:pt x="200099" y="101554"/>
                  </a:cubicBezTo>
                  <a:cubicBezTo>
                    <a:pt x="200099" y="155637"/>
                    <a:pt x="155997" y="199647"/>
                    <a:pt x="101793" y="199647"/>
                  </a:cubicBezTo>
                  <a:lnTo>
                    <a:pt x="101793" y="203120"/>
                  </a:lnTo>
                  <a:cubicBezTo>
                    <a:pt x="157914" y="203120"/>
                    <a:pt x="203580" y="157556"/>
                    <a:pt x="203580" y="101554"/>
                  </a:cubicBezTo>
                  <a:cubicBezTo>
                    <a:pt x="203580" y="45552"/>
                    <a:pt x="157920" y="0"/>
                    <a:pt x="101793" y="0"/>
                  </a:cubicBezTo>
                  <a:cubicBezTo>
                    <a:pt x="45666" y="0"/>
                    <a:pt x="0" y="45558"/>
                    <a:pt x="0" y="101554"/>
                  </a:cubicBezTo>
                  <a:cubicBezTo>
                    <a:pt x="0" y="157550"/>
                    <a:pt x="45660" y="203120"/>
                    <a:pt x="101793" y="20312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6C7F1C7B-8D93-3B70-E5FD-1E82F4E549AF}"/>
                </a:ext>
              </a:extLst>
            </p:cNvPr>
            <p:cNvSpPr/>
            <p:nvPr/>
          </p:nvSpPr>
          <p:spPr>
            <a:xfrm>
              <a:off x="8314769" y="3747142"/>
              <a:ext cx="282855" cy="282206"/>
            </a:xfrm>
            <a:custGeom>
              <a:avLst/>
              <a:gdLst>
                <a:gd name="connsiteX0" fmla="*/ 141431 w 282855"/>
                <a:gd name="connsiteY0" fmla="*/ 277708 h 282206"/>
                <a:gd name="connsiteX1" fmla="*/ 4502 w 282855"/>
                <a:gd name="connsiteY1" fmla="*/ 141097 h 282206"/>
                <a:gd name="connsiteX2" fmla="*/ 141431 w 282855"/>
                <a:gd name="connsiteY2" fmla="*/ 4492 h 282206"/>
                <a:gd name="connsiteX3" fmla="*/ 278347 w 282855"/>
                <a:gd name="connsiteY3" fmla="*/ 141097 h 282206"/>
                <a:gd name="connsiteX4" fmla="*/ 141431 w 282855"/>
                <a:gd name="connsiteY4" fmla="*/ 277708 h 282206"/>
                <a:gd name="connsiteX5" fmla="*/ 141431 w 282855"/>
                <a:gd name="connsiteY5" fmla="*/ 282207 h 282206"/>
                <a:gd name="connsiteX6" fmla="*/ 282856 w 282855"/>
                <a:gd name="connsiteY6" fmla="*/ 141097 h 282206"/>
                <a:gd name="connsiteX7" fmla="*/ 141431 w 282855"/>
                <a:gd name="connsiteY7" fmla="*/ 0 h 282206"/>
                <a:gd name="connsiteX8" fmla="*/ 0 w 282855"/>
                <a:gd name="connsiteY8" fmla="*/ 141097 h 282206"/>
                <a:gd name="connsiteX9" fmla="*/ 141431 w 282855"/>
                <a:gd name="connsiteY9" fmla="*/ 282207 h 28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855" h="282206">
                  <a:moveTo>
                    <a:pt x="141431" y="277708"/>
                  </a:moveTo>
                  <a:cubicBezTo>
                    <a:pt x="65926" y="277708"/>
                    <a:pt x="4502" y="216433"/>
                    <a:pt x="4502" y="141097"/>
                  </a:cubicBezTo>
                  <a:cubicBezTo>
                    <a:pt x="4502" y="65761"/>
                    <a:pt x="65926" y="4492"/>
                    <a:pt x="141431" y="4492"/>
                  </a:cubicBezTo>
                  <a:cubicBezTo>
                    <a:pt x="216936" y="4492"/>
                    <a:pt x="278347" y="65773"/>
                    <a:pt x="278347" y="141097"/>
                  </a:cubicBezTo>
                  <a:cubicBezTo>
                    <a:pt x="278347" y="216421"/>
                    <a:pt x="216917" y="277708"/>
                    <a:pt x="141431" y="277708"/>
                  </a:cubicBezTo>
                  <a:lnTo>
                    <a:pt x="141431" y="282207"/>
                  </a:lnTo>
                  <a:cubicBezTo>
                    <a:pt x="219414" y="282207"/>
                    <a:pt x="282856" y="218906"/>
                    <a:pt x="282856" y="141097"/>
                  </a:cubicBezTo>
                  <a:cubicBezTo>
                    <a:pt x="282856" y="63288"/>
                    <a:pt x="219439" y="0"/>
                    <a:pt x="141431" y="0"/>
                  </a:cubicBezTo>
                  <a:cubicBezTo>
                    <a:pt x="63423" y="0"/>
                    <a:pt x="0" y="63294"/>
                    <a:pt x="0" y="141097"/>
                  </a:cubicBezTo>
                  <a:cubicBezTo>
                    <a:pt x="0" y="218900"/>
                    <a:pt x="63442" y="282207"/>
                    <a:pt x="141431" y="28220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AFAE5D2A-40D2-998B-1304-D5A3D64D8C4C}"/>
                </a:ext>
              </a:extLst>
            </p:cNvPr>
            <p:cNvSpPr/>
            <p:nvPr/>
          </p:nvSpPr>
          <p:spPr>
            <a:xfrm>
              <a:off x="8339613" y="3925007"/>
              <a:ext cx="15379" cy="21907"/>
            </a:xfrm>
            <a:custGeom>
              <a:avLst/>
              <a:gdLst>
                <a:gd name="connsiteX0" fmla="*/ 0 w 15379"/>
                <a:gd name="connsiteY0" fmla="*/ 3234 h 21907"/>
                <a:gd name="connsiteX1" fmla="*/ 6344 w 15379"/>
                <a:gd name="connsiteY1" fmla="*/ 12275 h 21907"/>
                <a:gd name="connsiteX2" fmla="*/ 8380 w 15379"/>
                <a:gd name="connsiteY2" fmla="*/ 21908 h 21907"/>
                <a:gd name="connsiteX3" fmla="*/ 15380 w 15379"/>
                <a:gd name="connsiteY3" fmla="*/ 18812 h 21907"/>
                <a:gd name="connsiteX4" fmla="*/ 9780 w 15379"/>
                <a:gd name="connsiteY4" fmla="*/ 10633 h 21907"/>
                <a:gd name="connsiteX5" fmla="*/ 7144 w 15379"/>
                <a:gd name="connsiteY5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79" h="21907">
                  <a:moveTo>
                    <a:pt x="0" y="3234"/>
                  </a:moveTo>
                  <a:cubicBezTo>
                    <a:pt x="3083" y="6241"/>
                    <a:pt x="4647" y="8318"/>
                    <a:pt x="6344" y="12275"/>
                  </a:cubicBezTo>
                  <a:cubicBezTo>
                    <a:pt x="7851" y="15805"/>
                    <a:pt x="8172" y="18076"/>
                    <a:pt x="8380" y="21908"/>
                  </a:cubicBezTo>
                  <a:lnTo>
                    <a:pt x="15380" y="18812"/>
                  </a:lnTo>
                  <a:cubicBezTo>
                    <a:pt x="12794" y="15949"/>
                    <a:pt x="11344" y="14188"/>
                    <a:pt x="9780" y="10633"/>
                  </a:cubicBezTo>
                  <a:cubicBezTo>
                    <a:pt x="8181" y="7306"/>
                    <a:pt x="7284" y="3687"/>
                    <a:pt x="7144" y="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9E1520E0-7BB1-9751-C809-1EB3A613A1DA}"/>
                </a:ext>
              </a:extLst>
            </p:cNvPr>
            <p:cNvSpPr/>
            <p:nvPr/>
          </p:nvSpPr>
          <p:spPr>
            <a:xfrm>
              <a:off x="8335918" y="3928342"/>
              <a:ext cx="21956" cy="15351"/>
            </a:xfrm>
            <a:custGeom>
              <a:avLst/>
              <a:gdLst>
                <a:gd name="connsiteX0" fmla="*/ 3241 w 21956"/>
                <a:gd name="connsiteY0" fmla="*/ 15352 h 15351"/>
                <a:gd name="connsiteX1" fmla="*/ 12302 w 21956"/>
                <a:gd name="connsiteY1" fmla="*/ 9022 h 15351"/>
                <a:gd name="connsiteX2" fmla="*/ 21957 w 21956"/>
                <a:gd name="connsiteY2" fmla="*/ 6990 h 15351"/>
                <a:gd name="connsiteX3" fmla="*/ 18860 w 21956"/>
                <a:gd name="connsiteY3" fmla="*/ 0 h 15351"/>
                <a:gd name="connsiteX4" fmla="*/ 10663 w 21956"/>
                <a:gd name="connsiteY4" fmla="*/ 5587 h 15351"/>
                <a:gd name="connsiteX5" fmla="*/ 0 w 21956"/>
                <a:gd name="connsiteY5" fmla="*/ 8217 h 15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56" h="15351">
                  <a:moveTo>
                    <a:pt x="3241" y="15352"/>
                  </a:moveTo>
                  <a:cubicBezTo>
                    <a:pt x="6224" y="12250"/>
                    <a:pt x="8324" y="10671"/>
                    <a:pt x="12302" y="9022"/>
                  </a:cubicBezTo>
                  <a:cubicBezTo>
                    <a:pt x="15853" y="7550"/>
                    <a:pt x="18116" y="7229"/>
                    <a:pt x="21957" y="6990"/>
                  </a:cubicBezTo>
                  <a:lnTo>
                    <a:pt x="18860" y="0"/>
                  </a:lnTo>
                  <a:cubicBezTo>
                    <a:pt x="16004" y="2598"/>
                    <a:pt x="14207" y="4001"/>
                    <a:pt x="10663" y="5587"/>
                  </a:cubicBezTo>
                  <a:cubicBezTo>
                    <a:pt x="7326" y="7180"/>
                    <a:pt x="3697" y="8075"/>
                    <a:pt x="0" y="821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A76FBECD-3BA9-151A-540E-9CD02AE4E3A2}"/>
                </a:ext>
              </a:extLst>
            </p:cNvPr>
            <p:cNvSpPr/>
            <p:nvPr/>
          </p:nvSpPr>
          <p:spPr>
            <a:xfrm>
              <a:off x="8557141" y="3925007"/>
              <a:ext cx="15348" cy="21907"/>
            </a:xfrm>
            <a:custGeom>
              <a:avLst/>
              <a:gdLst>
                <a:gd name="connsiteX0" fmla="*/ 15348 w 15348"/>
                <a:gd name="connsiteY0" fmla="*/ 3234 h 21907"/>
                <a:gd name="connsiteX1" fmla="*/ 9042 w 15348"/>
                <a:gd name="connsiteY1" fmla="*/ 12275 h 21907"/>
                <a:gd name="connsiteX2" fmla="*/ 6999 w 15348"/>
                <a:gd name="connsiteY2" fmla="*/ 21908 h 21907"/>
                <a:gd name="connsiteX3" fmla="*/ 0 w 15348"/>
                <a:gd name="connsiteY3" fmla="*/ 18812 h 21907"/>
                <a:gd name="connsiteX4" fmla="*/ 5593 w 15348"/>
                <a:gd name="connsiteY4" fmla="*/ 10633 h 21907"/>
                <a:gd name="connsiteX5" fmla="*/ 8235 w 15348"/>
                <a:gd name="connsiteY5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8" h="21907">
                  <a:moveTo>
                    <a:pt x="15348" y="3234"/>
                  </a:moveTo>
                  <a:cubicBezTo>
                    <a:pt x="12271" y="6248"/>
                    <a:pt x="10688" y="8318"/>
                    <a:pt x="9042" y="12275"/>
                  </a:cubicBezTo>
                  <a:cubicBezTo>
                    <a:pt x="7523" y="15811"/>
                    <a:pt x="7201" y="18076"/>
                    <a:pt x="6999" y="21908"/>
                  </a:cubicBezTo>
                  <a:lnTo>
                    <a:pt x="0" y="18812"/>
                  </a:lnTo>
                  <a:cubicBezTo>
                    <a:pt x="2554" y="15930"/>
                    <a:pt x="4061" y="14194"/>
                    <a:pt x="5593" y="10633"/>
                  </a:cubicBezTo>
                  <a:cubicBezTo>
                    <a:pt x="7185" y="7303"/>
                    <a:pt x="8084" y="3686"/>
                    <a:pt x="8235" y="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77E4FA47-188C-8167-85E6-69E377D7D255}"/>
                </a:ext>
              </a:extLst>
            </p:cNvPr>
            <p:cNvSpPr/>
            <p:nvPr/>
          </p:nvSpPr>
          <p:spPr>
            <a:xfrm>
              <a:off x="8554228" y="3928348"/>
              <a:ext cx="21943" cy="15345"/>
            </a:xfrm>
            <a:custGeom>
              <a:avLst/>
              <a:gdLst>
                <a:gd name="connsiteX0" fmla="*/ 18715 w 21943"/>
                <a:gd name="connsiteY0" fmla="*/ 15345 h 15345"/>
                <a:gd name="connsiteX1" fmla="*/ 9654 w 21943"/>
                <a:gd name="connsiteY1" fmla="*/ 9016 h 15345"/>
                <a:gd name="connsiteX2" fmla="*/ 0 w 21943"/>
                <a:gd name="connsiteY2" fmla="*/ 6984 h 15345"/>
                <a:gd name="connsiteX3" fmla="*/ 3090 w 21943"/>
                <a:gd name="connsiteY3" fmla="*/ 0 h 15345"/>
                <a:gd name="connsiteX4" fmla="*/ 11287 w 21943"/>
                <a:gd name="connsiteY4" fmla="*/ 5587 h 15345"/>
                <a:gd name="connsiteX5" fmla="*/ 21944 w 21943"/>
                <a:gd name="connsiteY5" fmla="*/ 8217 h 15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43" h="15345">
                  <a:moveTo>
                    <a:pt x="18715" y="15345"/>
                  </a:moveTo>
                  <a:cubicBezTo>
                    <a:pt x="15714" y="12250"/>
                    <a:pt x="13639" y="10658"/>
                    <a:pt x="9654" y="9016"/>
                  </a:cubicBezTo>
                  <a:cubicBezTo>
                    <a:pt x="6091" y="7556"/>
                    <a:pt x="3840" y="7210"/>
                    <a:pt x="0" y="6984"/>
                  </a:cubicBezTo>
                  <a:lnTo>
                    <a:pt x="3090" y="0"/>
                  </a:lnTo>
                  <a:cubicBezTo>
                    <a:pt x="5940" y="2605"/>
                    <a:pt x="7750" y="3989"/>
                    <a:pt x="11287" y="5587"/>
                  </a:cubicBezTo>
                  <a:cubicBezTo>
                    <a:pt x="14622" y="7183"/>
                    <a:pt x="18249" y="8078"/>
                    <a:pt x="21944" y="821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D0AEE968-25E8-19B3-C696-33327ECF0855}"/>
                </a:ext>
              </a:extLst>
            </p:cNvPr>
            <p:cNvSpPr/>
            <p:nvPr/>
          </p:nvSpPr>
          <p:spPr>
            <a:xfrm>
              <a:off x="8380870" y="3971105"/>
              <a:ext cx="23466" cy="25537"/>
            </a:xfrm>
            <a:custGeom>
              <a:avLst/>
              <a:gdLst>
                <a:gd name="connsiteX0" fmla="*/ 20142 w 23466"/>
                <a:gd name="connsiteY0" fmla="*/ 14931 h 25537"/>
                <a:gd name="connsiteX1" fmla="*/ 23339 w 23466"/>
                <a:gd name="connsiteY1" fmla="*/ 14252 h 25537"/>
                <a:gd name="connsiteX2" fmla="*/ 22771 w 23466"/>
                <a:gd name="connsiteY2" fmla="*/ 13233 h 25537"/>
                <a:gd name="connsiteX3" fmla="*/ 20640 w 23466"/>
                <a:gd name="connsiteY3" fmla="*/ 11735 h 25537"/>
                <a:gd name="connsiteX4" fmla="*/ 18629 w 23466"/>
                <a:gd name="connsiteY4" fmla="*/ 10005 h 25537"/>
                <a:gd name="connsiteX5" fmla="*/ 17317 w 23466"/>
                <a:gd name="connsiteY5" fmla="*/ 9628 h 25537"/>
                <a:gd name="connsiteX6" fmla="*/ 17948 w 23466"/>
                <a:gd name="connsiteY6" fmla="*/ 13906 h 25537"/>
                <a:gd name="connsiteX7" fmla="*/ 14795 w 23466"/>
                <a:gd name="connsiteY7" fmla="*/ 16309 h 25537"/>
                <a:gd name="connsiteX8" fmla="*/ 5387 w 23466"/>
                <a:gd name="connsiteY8" fmla="*/ 21481 h 25537"/>
                <a:gd name="connsiteX9" fmla="*/ 4642 w 23466"/>
                <a:gd name="connsiteY9" fmla="*/ 21777 h 25537"/>
                <a:gd name="connsiteX10" fmla="*/ 4718 w 23466"/>
                <a:gd name="connsiteY10" fmla="*/ 20971 h 25537"/>
                <a:gd name="connsiteX11" fmla="*/ 8003 w 23466"/>
                <a:gd name="connsiteY11" fmla="*/ 10276 h 25537"/>
                <a:gd name="connsiteX12" fmla="*/ 9838 w 23466"/>
                <a:gd name="connsiteY12" fmla="*/ 6022 h 25537"/>
                <a:gd name="connsiteX13" fmla="*/ 12361 w 23466"/>
                <a:gd name="connsiteY13" fmla="*/ 5783 h 25537"/>
                <a:gd name="connsiteX14" fmla="*/ 11787 w 23466"/>
                <a:gd name="connsiteY14" fmla="*/ 4670 h 25537"/>
                <a:gd name="connsiteX15" fmla="*/ 9050 w 23466"/>
                <a:gd name="connsiteY15" fmla="*/ 2713 h 25537"/>
                <a:gd name="connsiteX16" fmla="*/ 6673 w 23466"/>
                <a:gd name="connsiteY16" fmla="*/ 687 h 25537"/>
                <a:gd name="connsiteX17" fmla="*/ 5229 w 23466"/>
                <a:gd name="connsiteY17" fmla="*/ 222 h 25537"/>
                <a:gd name="connsiteX18" fmla="*/ 5342 w 23466"/>
                <a:gd name="connsiteY18" fmla="*/ 895 h 25537"/>
                <a:gd name="connsiteX19" fmla="*/ 5897 w 23466"/>
                <a:gd name="connsiteY19" fmla="*/ 3783 h 25537"/>
                <a:gd name="connsiteX20" fmla="*/ 298 w 23466"/>
                <a:gd name="connsiteY20" fmla="*/ 23381 h 25537"/>
                <a:gd name="connsiteX21" fmla="*/ 191 w 23466"/>
                <a:gd name="connsiteY21" fmla="*/ 25439 h 25537"/>
                <a:gd name="connsiteX22" fmla="*/ 1452 w 23466"/>
                <a:gd name="connsiteY22" fmla="*/ 25137 h 2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466" h="25537">
                  <a:moveTo>
                    <a:pt x="20142" y="14931"/>
                  </a:moveTo>
                  <a:cubicBezTo>
                    <a:pt x="21983" y="13931"/>
                    <a:pt x="22879" y="14843"/>
                    <a:pt x="23339" y="14252"/>
                  </a:cubicBezTo>
                  <a:cubicBezTo>
                    <a:pt x="23679" y="13818"/>
                    <a:pt x="23288" y="13623"/>
                    <a:pt x="22771" y="13233"/>
                  </a:cubicBezTo>
                  <a:cubicBezTo>
                    <a:pt x="22084" y="12692"/>
                    <a:pt x="21327" y="12264"/>
                    <a:pt x="20640" y="11735"/>
                  </a:cubicBezTo>
                  <a:cubicBezTo>
                    <a:pt x="19953" y="11207"/>
                    <a:pt x="19341" y="10559"/>
                    <a:pt x="18629" y="10005"/>
                  </a:cubicBezTo>
                  <a:cubicBezTo>
                    <a:pt x="18345" y="9779"/>
                    <a:pt x="17695" y="9149"/>
                    <a:pt x="17317" y="9628"/>
                  </a:cubicBezTo>
                  <a:cubicBezTo>
                    <a:pt x="16611" y="10534"/>
                    <a:pt x="19839" y="11515"/>
                    <a:pt x="17948" y="13906"/>
                  </a:cubicBezTo>
                  <a:cubicBezTo>
                    <a:pt x="17632" y="14315"/>
                    <a:pt x="16882" y="15164"/>
                    <a:pt x="14795" y="16309"/>
                  </a:cubicBezTo>
                  <a:lnTo>
                    <a:pt x="5387" y="21481"/>
                  </a:lnTo>
                  <a:cubicBezTo>
                    <a:pt x="5166" y="21607"/>
                    <a:pt x="4794" y="21884"/>
                    <a:pt x="4642" y="21777"/>
                  </a:cubicBezTo>
                  <a:cubicBezTo>
                    <a:pt x="4491" y="21670"/>
                    <a:pt x="4642" y="21204"/>
                    <a:pt x="4718" y="20971"/>
                  </a:cubicBezTo>
                  <a:lnTo>
                    <a:pt x="8003" y="10276"/>
                  </a:lnTo>
                  <a:cubicBezTo>
                    <a:pt x="8377" y="8767"/>
                    <a:pt x="8997" y="7330"/>
                    <a:pt x="9838" y="6022"/>
                  </a:cubicBezTo>
                  <a:cubicBezTo>
                    <a:pt x="10683" y="4947"/>
                    <a:pt x="11844" y="6475"/>
                    <a:pt x="12361" y="5783"/>
                  </a:cubicBezTo>
                  <a:cubicBezTo>
                    <a:pt x="12701" y="5356"/>
                    <a:pt x="12562" y="5280"/>
                    <a:pt x="11787" y="4670"/>
                  </a:cubicBezTo>
                  <a:cubicBezTo>
                    <a:pt x="11396" y="4374"/>
                    <a:pt x="10608" y="3921"/>
                    <a:pt x="9050" y="2713"/>
                  </a:cubicBezTo>
                  <a:cubicBezTo>
                    <a:pt x="8224" y="2084"/>
                    <a:pt x="7480" y="1310"/>
                    <a:pt x="6673" y="687"/>
                  </a:cubicBezTo>
                  <a:cubicBezTo>
                    <a:pt x="6307" y="410"/>
                    <a:pt x="5714" y="-382"/>
                    <a:pt x="5229" y="222"/>
                  </a:cubicBezTo>
                  <a:cubicBezTo>
                    <a:pt x="5090" y="410"/>
                    <a:pt x="5286" y="807"/>
                    <a:pt x="5342" y="895"/>
                  </a:cubicBezTo>
                  <a:cubicBezTo>
                    <a:pt x="6097" y="1656"/>
                    <a:pt x="6316" y="2797"/>
                    <a:pt x="5897" y="3783"/>
                  </a:cubicBezTo>
                  <a:lnTo>
                    <a:pt x="298" y="23381"/>
                  </a:lnTo>
                  <a:cubicBezTo>
                    <a:pt x="-99" y="24803"/>
                    <a:pt x="-62" y="25269"/>
                    <a:pt x="191" y="25439"/>
                  </a:cubicBezTo>
                  <a:cubicBezTo>
                    <a:pt x="443" y="25608"/>
                    <a:pt x="695" y="25590"/>
                    <a:pt x="1452" y="2513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5E5A0432-FBA0-5CAF-5630-8F9094CEFFE2}"/>
                </a:ext>
              </a:extLst>
            </p:cNvPr>
            <p:cNvSpPr/>
            <p:nvPr/>
          </p:nvSpPr>
          <p:spPr>
            <a:xfrm>
              <a:off x="8414769" y="3991718"/>
              <a:ext cx="17720" cy="25571"/>
            </a:xfrm>
            <a:custGeom>
              <a:avLst/>
              <a:gdLst>
                <a:gd name="connsiteX0" fmla="*/ 10721 w 17720"/>
                <a:gd name="connsiteY0" fmla="*/ 4428 h 25571"/>
                <a:gd name="connsiteX1" fmla="*/ 13458 w 17720"/>
                <a:gd name="connsiteY1" fmla="*/ 2541 h 25571"/>
                <a:gd name="connsiteX2" fmla="*/ 12777 w 17720"/>
                <a:gd name="connsiteY2" fmla="*/ 1912 h 25571"/>
                <a:gd name="connsiteX3" fmla="*/ 9366 w 17720"/>
                <a:gd name="connsiteY3" fmla="*/ 1195 h 25571"/>
                <a:gd name="connsiteX4" fmla="*/ 5317 w 17720"/>
                <a:gd name="connsiteY4" fmla="*/ 62 h 25571"/>
                <a:gd name="connsiteX5" fmla="*/ 4220 w 17720"/>
                <a:gd name="connsiteY5" fmla="*/ 358 h 25571"/>
                <a:gd name="connsiteX6" fmla="*/ 6881 w 17720"/>
                <a:gd name="connsiteY6" fmla="*/ 4133 h 25571"/>
                <a:gd name="connsiteX7" fmla="*/ 3161 w 17720"/>
                <a:gd name="connsiteY7" fmla="*/ 19044 h 25571"/>
                <a:gd name="connsiteX8" fmla="*/ 8 w 17720"/>
                <a:gd name="connsiteY8" fmla="*/ 22064 h 25571"/>
                <a:gd name="connsiteX9" fmla="*/ 493 w 17720"/>
                <a:gd name="connsiteY9" fmla="*/ 22555 h 25571"/>
                <a:gd name="connsiteX10" fmla="*/ 4365 w 17720"/>
                <a:gd name="connsiteY10" fmla="*/ 23379 h 25571"/>
                <a:gd name="connsiteX11" fmla="*/ 12178 w 17720"/>
                <a:gd name="connsiteY11" fmla="*/ 25462 h 25571"/>
                <a:gd name="connsiteX12" fmla="*/ 17664 w 17720"/>
                <a:gd name="connsiteY12" fmla="*/ 21473 h 25571"/>
                <a:gd name="connsiteX13" fmla="*/ 17506 w 17720"/>
                <a:gd name="connsiteY13" fmla="*/ 20699 h 25571"/>
                <a:gd name="connsiteX14" fmla="*/ 8331 w 17720"/>
                <a:gd name="connsiteY14" fmla="*/ 22794 h 25571"/>
                <a:gd name="connsiteX15" fmla="*/ 7070 w 17720"/>
                <a:gd name="connsiteY15" fmla="*/ 19201 h 2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20" h="25571">
                  <a:moveTo>
                    <a:pt x="10721" y="4428"/>
                  </a:moveTo>
                  <a:cubicBezTo>
                    <a:pt x="11320" y="2031"/>
                    <a:pt x="13162" y="3730"/>
                    <a:pt x="13458" y="2541"/>
                  </a:cubicBezTo>
                  <a:cubicBezTo>
                    <a:pt x="13553" y="2170"/>
                    <a:pt x="13408" y="2094"/>
                    <a:pt x="12777" y="1912"/>
                  </a:cubicBezTo>
                  <a:cubicBezTo>
                    <a:pt x="12304" y="1799"/>
                    <a:pt x="11907" y="1830"/>
                    <a:pt x="9366" y="1195"/>
                  </a:cubicBezTo>
                  <a:cubicBezTo>
                    <a:pt x="8218" y="918"/>
                    <a:pt x="6515" y="358"/>
                    <a:pt x="5317" y="62"/>
                  </a:cubicBezTo>
                  <a:cubicBezTo>
                    <a:pt x="4687" y="-95"/>
                    <a:pt x="4302" y="62"/>
                    <a:pt x="4220" y="358"/>
                  </a:cubicBezTo>
                  <a:cubicBezTo>
                    <a:pt x="3949" y="1459"/>
                    <a:pt x="7550" y="1446"/>
                    <a:pt x="6881" y="4133"/>
                  </a:cubicBezTo>
                  <a:lnTo>
                    <a:pt x="3161" y="19044"/>
                  </a:lnTo>
                  <a:cubicBezTo>
                    <a:pt x="2202" y="22882"/>
                    <a:pt x="348" y="20611"/>
                    <a:pt x="8" y="22064"/>
                  </a:cubicBezTo>
                  <a:cubicBezTo>
                    <a:pt x="-36" y="22253"/>
                    <a:pt x="102" y="22454"/>
                    <a:pt x="493" y="22555"/>
                  </a:cubicBezTo>
                  <a:cubicBezTo>
                    <a:pt x="2146" y="22957"/>
                    <a:pt x="3426" y="23146"/>
                    <a:pt x="4365" y="23379"/>
                  </a:cubicBezTo>
                  <a:cubicBezTo>
                    <a:pt x="5860" y="23750"/>
                    <a:pt x="7625" y="24329"/>
                    <a:pt x="12178" y="25462"/>
                  </a:cubicBezTo>
                  <a:cubicBezTo>
                    <a:pt x="14637" y="26091"/>
                    <a:pt x="17046" y="23933"/>
                    <a:pt x="17664" y="21473"/>
                  </a:cubicBezTo>
                  <a:cubicBezTo>
                    <a:pt x="17815" y="20875"/>
                    <a:pt x="17626" y="20724"/>
                    <a:pt x="17506" y="20699"/>
                  </a:cubicBezTo>
                  <a:cubicBezTo>
                    <a:pt x="16371" y="20416"/>
                    <a:pt x="15753" y="24637"/>
                    <a:pt x="8331" y="22794"/>
                  </a:cubicBezTo>
                  <a:cubicBezTo>
                    <a:pt x="6169" y="22259"/>
                    <a:pt x="6572" y="21152"/>
                    <a:pt x="7070" y="1920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95FB77EE-785E-D72C-CDA9-D9F5C51DDBF9}"/>
                </a:ext>
              </a:extLst>
            </p:cNvPr>
            <p:cNvSpPr/>
            <p:nvPr/>
          </p:nvSpPr>
          <p:spPr>
            <a:xfrm>
              <a:off x="8435945" y="3995713"/>
              <a:ext cx="17289" cy="23829"/>
            </a:xfrm>
            <a:custGeom>
              <a:avLst/>
              <a:gdLst>
                <a:gd name="connsiteX0" fmla="*/ 7460 w 17289"/>
                <a:gd name="connsiteY0" fmla="*/ 4222 h 23829"/>
                <a:gd name="connsiteX1" fmla="*/ 11470 w 17289"/>
                <a:gd name="connsiteY1" fmla="*/ 2221 h 23829"/>
                <a:gd name="connsiteX2" fmla="*/ 16193 w 17289"/>
                <a:gd name="connsiteY2" fmla="*/ 6355 h 23829"/>
                <a:gd name="connsiteX3" fmla="*/ 16824 w 17289"/>
                <a:gd name="connsiteY3" fmla="*/ 4901 h 23829"/>
                <a:gd name="connsiteX4" fmla="*/ 16925 w 17289"/>
                <a:gd name="connsiteY4" fmla="*/ 1692 h 23829"/>
                <a:gd name="connsiteX5" fmla="*/ 16357 w 17289"/>
                <a:gd name="connsiteY5" fmla="*/ 1063 h 23829"/>
                <a:gd name="connsiteX6" fmla="*/ 9320 w 17289"/>
                <a:gd name="connsiteY6" fmla="*/ 705 h 23829"/>
                <a:gd name="connsiteX7" fmla="*/ 1122 w 17289"/>
                <a:gd name="connsiteY7" fmla="*/ 0 h 23829"/>
                <a:gd name="connsiteX8" fmla="*/ 410 w 17289"/>
                <a:gd name="connsiteY8" fmla="*/ 503 h 23829"/>
                <a:gd name="connsiteX9" fmla="*/ 3664 w 17289"/>
                <a:gd name="connsiteY9" fmla="*/ 3920 h 23829"/>
                <a:gd name="connsiteX10" fmla="*/ 2604 w 17289"/>
                <a:gd name="connsiteY10" fmla="*/ 19064 h 23829"/>
                <a:gd name="connsiteX11" fmla="*/ 0 w 17289"/>
                <a:gd name="connsiteY11" fmla="*/ 22587 h 23829"/>
                <a:gd name="connsiteX12" fmla="*/ 561 w 17289"/>
                <a:gd name="connsiteY12" fmla="*/ 22977 h 23829"/>
                <a:gd name="connsiteX13" fmla="*/ 4515 w 17289"/>
                <a:gd name="connsiteY13" fmla="*/ 23128 h 23829"/>
                <a:gd name="connsiteX14" fmla="*/ 12580 w 17289"/>
                <a:gd name="connsiteY14" fmla="*/ 23820 h 23829"/>
                <a:gd name="connsiteX15" fmla="*/ 17284 w 17289"/>
                <a:gd name="connsiteY15" fmla="*/ 18944 h 23829"/>
                <a:gd name="connsiteX16" fmla="*/ 17000 w 17289"/>
                <a:gd name="connsiteY16" fmla="*/ 18214 h 23829"/>
                <a:gd name="connsiteX17" fmla="*/ 8317 w 17289"/>
                <a:gd name="connsiteY17" fmla="*/ 21870 h 23829"/>
                <a:gd name="connsiteX18" fmla="*/ 6426 w 17289"/>
                <a:gd name="connsiteY18" fmla="*/ 18548 h 23829"/>
                <a:gd name="connsiteX19" fmla="*/ 6716 w 17289"/>
                <a:gd name="connsiteY19" fmla="*/ 14408 h 23829"/>
                <a:gd name="connsiteX20" fmla="*/ 8172 w 17289"/>
                <a:gd name="connsiteY20" fmla="*/ 12231 h 23829"/>
                <a:gd name="connsiteX21" fmla="*/ 10449 w 17289"/>
                <a:gd name="connsiteY21" fmla="*/ 12395 h 23829"/>
                <a:gd name="connsiteX22" fmla="*/ 13532 w 17289"/>
                <a:gd name="connsiteY22" fmla="*/ 16050 h 23829"/>
                <a:gd name="connsiteX23" fmla="*/ 14163 w 17289"/>
                <a:gd name="connsiteY23" fmla="*/ 14509 h 23829"/>
                <a:gd name="connsiteX24" fmla="*/ 14346 w 17289"/>
                <a:gd name="connsiteY24" fmla="*/ 8727 h 23829"/>
                <a:gd name="connsiteX25" fmla="*/ 13816 w 17289"/>
                <a:gd name="connsiteY25" fmla="*/ 7883 h 23829"/>
                <a:gd name="connsiteX26" fmla="*/ 10247 w 17289"/>
                <a:gd name="connsiteY26" fmla="*/ 10627 h 23829"/>
                <a:gd name="connsiteX27" fmla="*/ 8311 w 17289"/>
                <a:gd name="connsiteY27" fmla="*/ 10488 h 23829"/>
                <a:gd name="connsiteX28" fmla="*/ 7100 w 17289"/>
                <a:gd name="connsiteY28" fmla="*/ 8777 h 2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289" h="23829">
                  <a:moveTo>
                    <a:pt x="7460" y="4222"/>
                  </a:moveTo>
                  <a:cubicBezTo>
                    <a:pt x="7617" y="1982"/>
                    <a:pt x="7743" y="1963"/>
                    <a:pt x="11470" y="2221"/>
                  </a:cubicBezTo>
                  <a:cubicBezTo>
                    <a:pt x="17416" y="2636"/>
                    <a:pt x="14749" y="6260"/>
                    <a:pt x="16193" y="6355"/>
                  </a:cubicBezTo>
                  <a:cubicBezTo>
                    <a:pt x="16899" y="6405"/>
                    <a:pt x="16824" y="5323"/>
                    <a:pt x="16824" y="4901"/>
                  </a:cubicBezTo>
                  <a:lnTo>
                    <a:pt x="16925" y="1692"/>
                  </a:lnTo>
                  <a:cubicBezTo>
                    <a:pt x="16926" y="1368"/>
                    <a:pt x="16681" y="1096"/>
                    <a:pt x="16357" y="1063"/>
                  </a:cubicBezTo>
                  <a:cubicBezTo>
                    <a:pt x="13639" y="875"/>
                    <a:pt x="11508" y="856"/>
                    <a:pt x="9320" y="705"/>
                  </a:cubicBezTo>
                  <a:cubicBezTo>
                    <a:pt x="4603" y="371"/>
                    <a:pt x="2384" y="76"/>
                    <a:pt x="1122" y="0"/>
                  </a:cubicBezTo>
                  <a:cubicBezTo>
                    <a:pt x="687" y="0"/>
                    <a:pt x="422" y="214"/>
                    <a:pt x="410" y="503"/>
                  </a:cubicBezTo>
                  <a:cubicBezTo>
                    <a:pt x="309" y="1806"/>
                    <a:pt x="3865" y="1013"/>
                    <a:pt x="3664" y="3920"/>
                  </a:cubicBezTo>
                  <a:lnTo>
                    <a:pt x="2604" y="19064"/>
                  </a:lnTo>
                  <a:cubicBezTo>
                    <a:pt x="2327" y="23002"/>
                    <a:pt x="82" y="21102"/>
                    <a:pt x="0" y="22587"/>
                  </a:cubicBezTo>
                  <a:cubicBezTo>
                    <a:pt x="0" y="22782"/>
                    <a:pt x="164" y="22958"/>
                    <a:pt x="561" y="22977"/>
                  </a:cubicBezTo>
                  <a:cubicBezTo>
                    <a:pt x="2257" y="23097"/>
                    <a:pt x="3563" y="23065"/>
                    <a:pt x="4515" y="23128"/>
                  </a:cubicBezTo>
                  <a:cubicBezTo>
                    <a:pt x="6053" y="23241"/>
                    <a:pt x="7895" y="23493"/>
                    <a:pt x="12580" y="23820"/>
                  </a:cubicBezTo>
                  <a:cubicBezTo>
                    <a:pt x="15102" y="24003"/>
                    <a:pt x="17107" y="21473"/>
                    <a:pt x="17284" y="18944"/>
                  </a:cubicBezTo>
                  <a:cubicBezTo>
                    <a:pt x="17328" y="18315"/>
                    <a:pt x="17114" y="18227"/>
                    <a:pt x="17000" y="18214"/>
                  </a:cubicBezTo>
                  <a:cubicBezTo>
                    <a:pt x="15821" y="18133"/>
                    <a:pt x="15960" y="22398"/>
                    <a:pt x="8317" y="21870"/>
                  </a:cubicBezTo>
                  <a:cubicBezTo>
                    <a:pt x="6104" y="21713"/>
                    <a:pt x="6306" y="20555"/>
                    <a:pt x="6426" y="18548"/>
                  </a:cubicBezTo>
                  <a:lnTo>
                    <a:pt x="6716" y="14408"/>
                  </a:lnTo>
                  <a:cubicBezTo>
                    <a:pt x="6848" y="12520"/>
                    <a:pt x="6753" y="12137"/>
                    <a:pt x="8172" y="12231"/>
                  </a:cubicBezTo>
                  <a:lnTo>
                    <a:pt x="10449" y="12395"/>
                  </a:lnTo>
                  <a:cubicBezTo>
                    <a:pt x="13652" y="12615"/>
                    <a:pt x="12548" y="15981"/>
                    <a:pt x="13532" y="16050"/>
                  </a:cubicBezTo>
                  <a:cubicBezTo>
                    <a:pt x="14276" y="16107"/>
                    <a:pt x="14163" y="14924"/>
                    <a:pt x="14163" y="14509"/>
                  </a:cubicBezTo>
                  <a:lnTo>
                    <a:pt x="14346" y="8727"/>
                  </a:lnTo>
                  <a:cubicBezTo>
                    <a:pt x="14377" y="7858"/>
                    <a:pt x="14037" y="7896"/>
                    <a:pt x="13816" y="7883"/>
                  </a:cubicBezTo>
                  <a:cubicBezTo>
                    <a:pt x="13185" y="7833"/>
                    <a:pt x="12895" y="10815"/>
                    <a:pt x="10247" y="10627"/>
                  </a:cubicBezTo>
                  <a:lnTo>
                    <a:pt x="8311" y="10488"/>
                  </a:lnTo>
                  <a:cubicBezTo>
                    <a:pt x="6980" y="10394"/>
                    <a:pt x="6999" y="10167"/>
                    <a:pt x="7100" y="877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A21E8B7D-88C4-F49E-C54B-8E356B9D2069}"/>
                </a:ext>
              </a:extLst>
            </p:cNvPr>
            <p:cNvSpPr/>
            <p:nvPr/>
          </p:nvSpPr>
          <p:spPr>
            <a:xfrm>
              <a:off x="8454821" y="3995243"/>
              <a:ext cx="24352" cy="24894"/>
            </a:xfrm>
            <a:custGeom>
              <a:avLst/>
              <a:gdLst>
                <a:gd name="connsiteX0" fmla="*/ 5048 w 24352"/>
                <a:gd name="connsiteY0" fmla="*/ 20263 h 24894"/>
                <a:gd name="connsiteX1" fmla="*/ 2444 w 24352"/>
                <a:gd name="connsiteY1" fmla="*/ 24523 h 24894"/>
                <a:gd name="connsiteX2" fmla="*/ 3434 w 24352"/>
                <a:gd name="connsiteY2" fmla="*/ 24825 h 24894"/>
                <a:gd name="connsiteX3" fmla="*/ 6070 w 24352"/>
                <a:gd name="connsiteY3" fmla="*/ 24466 h 24894"/>
                <a:gd name="connsiteX4" fmla="*/ 9708 w 24352"/>
                <a:gd name="connsiteY4" fmla="*/ 24284 h 24894"/>
                <a:gd name="connsiteX5" fmla="*/ 10837 w 24352"/>
                <a:gd name="connsiteY5" fmla="*/ 23761 h 24894"/>
                <a:gd name="connsiteX6" fmla="*/ 6423 w 24352"/>
                <a:gd name="connsiteY6" fmla="*/ 18577 h 24894"/>
                <a:gd name="connsiteX7" fmla="*/ 5452 w 24352"/>
                <a:gd name="connsiteY7" fmla="*/ 7592 h 24894"/>
                <a:gd name="connsiteX8" fmla="*/ 5654 w 24352"/>
                <a:gd name="connsiteY8" fmla="*/ 7051 h 24894"/>
                <a:gd name="connsiteX9" fmla="*/ 6240 w 24352"/>
                <a:gd name="connsiteY9" fmla="*/ 7422 h 24894"/>
                <a:gd name="connsiteX10" fmla="*/ 22522 w 24352"/>
                <a:gd name="connsiteY10" fmla="*/ 22937 h 24894"/>
                <a:gd name="connsiteX11" fmla="*/ 23354 w 24352"/>
                <a:gd name="connsiteY11" fmla="*/ 23321 h 24894"/>
                <a:gd name="connsiteX12" fmla="*/ 23638 w 24352"/>
                <a:gd name="connsiteY12" fmla="*/ 22314 h 24894"/>
                <a:gd name="connsiteX13" fmla="*/ 22049 w 24352"/>
                <a:gd name="connsiteY13" fmla="*/ 4194 h 24894"/>
                <a:gd name="connsiteX14" fmla="*/ 24350 w 24352"/>
                <a:gd name="connsiteY14" fmla="*/ 382 h 24894"/>
                <a:gd name="connsiteX15" fmla="*/ 23720 w 24352"/>
                <a:gd name="connsiteY15" fmla="*/ 4 h 24894"/>
                <a:gd name="connsiteX16" fmla="*/ 20441 w 24352"/>
                <a:gd name="connsiteY16" fmla="*/ 426 h 24894"/>
                <a:gd name="connsiteX17" fmla="*/ 16922 w 24352"/>
                <a:gd name="connsiteY17" fmla="*/ 608 h 24894"/>
                <a:gd name="connsiteX18" fmla="*/ 16467 w 24352"/>
                <a:gd name="connsiteY18" fmla="*/ 1109 h 24894"/>
                <a:gd name="connsiteX19" fmla="*/ 16481 w 24352"/>
                <a:gd name="connsiteY19" fmla="*/ 1199 h 24894"/>
                <a:gd name="connsiteX20" fmla="*/ 20535 w 24352"/>
                <a:gd name="connsiteY20" fmla="*/ 4289 h 24894"/>
                <a:gd name="connsiteX21" fmla="*/ 21475 w 24352"/>
                <a:gd name="connsiteY21" fmla="*/ 15054 h 24894"/>
                <a:gd name="connsiteX22" fmla="*/ 21336 w 24352"/>
                <a:gd name="connsiteY22" fmla="*/ 16274 h 24894"/>
                <a:gd name="connsiteX23" fmla="*/ 20308 w 24352"/>
                <a:gd name="connsiteY23" fmla="*/ 15519 h 24894"/>
                <a:gd name="connsiteX24" fmla="*/ 6694 w 24352"/>
                <a:gd name="connsiteY24" fmla="*/ 2345 h 24894"/>
                <a:gd name="connsiteX25" fmla="*/ 5433 w 24352"/>
                <a:gd name="connsiteY25" fmla="*/ 1608 h 24894"/>
                <a:gd name="connsiteX26" fmla="*/ 2217 w 24352"/>
                <a:gd name="connsiteY26" fmla="*/ 2024 h 24894"/>
                <a:gd name="connsiteX27" fmla="*/ 483 w 24352"/>
                <a:gd name="connsiteY27" fmla="*/ 2024 h 24894"/>
                <a:gd name="connsiteX28" fmla="*/ 0 w 24352"/>
                <a:gd name="connsiteY28" fmla="*/ 2523 h 24894"/>
                <a:gd name="connsiteX29" fmla="*/ 10 w 24352"/>
                <a:gd name="connsiteY29" fmla="*/ 2615 h 24894"/>
                <a:gd name="connsiteX30" fmla="*/ 3945 w 24352"/>
                <a:gd name="connsiteY30" fmla="*/ 7976 h 2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352" h="24894">
                  <a:moveTo>
                    <a:pt x="5048" y="20263"/>
                  </a:moveTo>
                  <a:cubicBezTo>
                    <a:pt x="5339" y="23554"/>
                    <a:pt x="2331" y="23233"/>
                    <a:pt x="2444" y="24523"/>
                  </a:cubicBezTo>
                  <a:cubicBezTo>
                    <a:pt x="2495" y="25076"/>
                    <a:pt x="3075" y="24856"/>
                    <a:pt x="3434" y="24825"/>
                  </a:cubicBezTo>
                  <a:cubicBezTo>
                    <a:pt x="4260" y="24755"/>
                    <a:pt x="5080" y="24554"/>
                    <a:pt x="6070" y="24466"/>
                  </a:cubicBezTo>
                  <a:cubicBezTo>
                    <a:pt x="7060" y="24378"/>
                    <a:pt x="8195" y="24416"/>
                    <a:pt x="9708" y="24284"/>
                  </a:cubicBezTo>
                  <a:cubicBezTo>
                    <a:pt x="10106" y="24252"/>
                    <a:pt x="10875" y="24214"/>
                    <a:pt x="10837" y="23761"/>
                  </a:cubicBezTo>
                  <a:cubicBezTo>
                    <a:pt x="10705" y="22245"/>
                    <a:pt x="6959" y="24781"/>
                    <a:pt x="6423" y="18577"/>
                  </a:cubicBezTo>
                  <a:lnTo>
                    <a:pt x="5452" y="7592"/>
                  </a:lnTo>
                  <a:cubicBezTo>
                    <a:pt x="5452" y="7302"/>
                    <a:pt x="5452" y="7070"/>
                    <a:pt x="5654" y="7051"/>
                  </a:cubicBezTo>
                  <a:cubicBezTo>
                    <a:pt x="5856" y="7032"/>
                    <a:pt x="6007" y="7183"/>
                    <a:pt x="6240" y="7422"/>
                  </a:cubicBezTo>
                  <a:lnTo>
                    <a:pt x="22522" y="22937"/>
                  </a:lnTo>
                  <a:cubicBezTo>
                    <a:pt x="22708" y="23207"/>
                    <a:pt x="23027" y="23354"/>
                    <a:pt x="23354" y="23321"/>
                  </a:cubicBezTo>
                  <a:cubicBezTo>
                    <a:pt x="23726" y="23321"/>
                    <a:pt x="23701" y="23025"/>
                    <a:pt x="23638" y="22314"/>
                  </a:cubicBezTo>
                  <a:lnTo>
                    <a:pt x="22049" y="4194"/>
                  </a:lnTo>
                  <a:cubicBezTo>
                    <a:pt x="21752" y="803"/>
                    <a:pt x="24439" y="1350"/>
                    <a:pt x="24350" y="382"/>
                  </a:cubicBezTo>
                  <a:cubicBezTo>
                    <a:pt x="24350" y="287"/>
                    <a:pt x="24312" y="-40"/>
                    <a:pt x="23720" y="4"/>
                  </a:cubicBezTo>
                  <a:cubicBezTo>
                    <a:pt x="23449" y="42"/>
                    <a:pt x="22377" y="256"/>
                    <a:pt x="20441" y="426"/>
                  </a:cubicBezTo>
                  <a:cubicBezTo>
                    <a:pt x="18322" y="614"/>
                    <a:pt x="17414" y="570"/>
                    <a:pt x="16922" y="608"/>
                  </a:cubicBezTo>
                  <a:cubicBezTo>
                    <a:pt x="16658" y="621"/>
                    <a:pt x="16454" y="846"/>
                    <a:pt x="16467" y="1109"/>
                  </a:cubicBezTo>
                  <a:cubicBezTo>
                    <a:pt x="16469" y="1140"/>
                    <a:pt x="16474" y="1170"/>
                    <a:pt x="16481" y="1199"/>
                  </a:cubicBezTo>
                  <a:cubicBezTo>
                    <a:pt x="16575" y="2263"/>
                    <a:pt x="20264" y="1350"/>
                    <a:pt x="20535" y="4289"/>
                  </a:cubicBezTo>
                  <a:lnTo>
                    <a:pt x="21475" y="15054"/>
                  </a:lnTo>
                  <a:cubicBezTo>
                    <a:pt x="21544" y="15859"/>
                    <a:pt x="21525" y="16255"/>
                    <a:pt x="21336" y="16274"/>
                  </a:cubicBezTo>
                  <a:cubicBezTo>
                    <a:pt x="21147" y="16293"/>
                    <a:pt x="20743" y="15928"/>
                    <a:pt x="20308" y="15519"/>
                  </a:cubicBezTo>
                  <a:lnTo>
                    <a:pt x="6694" y="2345"/>
                  </a:lnTo>
                  <a:cubicBezTo>
                    <a:pt x="6064" y="1778"/>
                    <a:pt x="6436" y="1527"/>
                    <a:pt x="5433" y="1608"/>
                  </a:cubicBezTo>
                  <a:cubicBezTo>
                    <a:pt x="3806" y="1747"/>
                    <a:pt x="3018" y="1948"/>
                    <a:pt x="2217" y="2024"/>
                  </a:cubicBezTo>
                  <a:cubicBezTo>
                    <a:pt x="1631" y="2068"/>
                    <a:pt x="1070" y="1992"/>
                    <a:pt x="483" y="2024"/>
                  </a:cubicBezTo>
                  <a:cubicBezTo>
                    <a:pt x="211" y="2028"/>
                    <a:pt x="-5" y="2252"/>
                    <a:pt x="0" y="2523"/>
                  </a:cubicBezTo>
                  <a:cubicBezTo>
                    <a:pt x="0" y="2554"/>
                    <a:pt x="4" y="2585"/>
                    <a:pt x="10" y="2615"/>
                  </a:cubicBezTo>
                  <a:cubicBezTo>
                    <a:pt x="143" y="4163"/>
                    <a:pt x="3409" y="1759"/>
                    <a:pt x="3945" y="7976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737D98D3-D890-7632-0D11-7D1C94E7BD87}"/>
                </a:ext>
              </a:extLst>
            </p:cNvPr>
            <p:cNvSpPr/>
            <p:nvPr/>
          </p:nvSpPr>
          <p:spPr>
            <a:xfrm>
              <a:off x="8482203" y="3990517"/>
              <a:ext cx="21479" cy="24687"/>
            </a:xfrm>
            <a:custGeom>
              <a:avLst/>
              <a:gdLst>
                <a:gd name="connsiteX0" fmla="*/ 15866 w 21479"/>
                <a:gd name="connsiteY0" fmla="*/ 112 h 24687"/>
                <a:gd name="connsiteX1" fmla="*/ 15450 w 21479"/>
                <a:gd name="connsiteY1" fmla="*/ 36 h 24687"/>
                <a:gd name="connsiteX2" fmla="*/ 14757 w 21479"/>
                <a:gd name="connsiteY2" fmla="*/ 1364 h 24687"/>
                <a:gd name="connsiteX3" fmla="*/ 7448 w 21479"/>
                <a:gd name="connsiteY3" fmla="*/ 1534 h 24687"/>
                <a:gd name="connsiteX4" fmla="*/ 663 w 21479"/>
                <a:gd name="connsiteY4" fmla="*/ 16791 h 24687"/>
                <a:gd name="connsiteX5" fmla="*/ 13823 w 21479"/>
                <a:gd name="connsiteY5" fmla="*/ 24133 h 24687"/>
                <a:gd name="connsiteX6" fmla="*/ 21428 w 21479"/>
                <a:gd name="connsiteY6" fmla="*/ 15325 h 24687"/>
                <a:gd name="connsiteX7" fmla="*/ 20911 w 21479"/>
                <a:gd name="connsiteY7" fmla="*/ 15105 h 24687"/>
                <a:gd name="connsiteX8" fmla="*/ 14801 w 21479"/>
                <a:gd name="connsiteY8" fmla="*/ 21397 h 24687"/>
                <a:gd name="connsiteX9" fmla="*/ 3570 w 21479"/>
                <a:gd name="connsiteY9" fmla="*/ 13324 h 24687"/>
                <a:gd name="connsiteX10" fmla="*/ 7707 w 21479"/>
                <a:gd name="connsiteY10" fmla="*/ 2773 h 24687"/>
                <a:gd name="connsiteX11" fmla="*/ 16945 w 21479"/>
                <a:gd name="connsiteY11" fmla="*/ 6164 h 24687"/>
                <a:gd name="connsiteX12" fmla="*/ 18155 w 21479"/>
                <a:gd name="connsiteY12" fmla="*/ 6951 h 24687"/>
                <a:gd name="connsiteX13" fmla="*/ 18200 w 21479"/>
                <a:gd name="connsiteY13" fmla="*/ 5812 h 2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79" h="24687">
                  <a:moveTo>
                    <a:pt x="15866" y="112"/>
                  </a:moveTo>
                  <a:cubicBezTo>
                    <a:pt x="15810" y="-39"/>
                    <a:pt x="15602" y="-8"/>
                    <a:pt x="15450" y="36"/>
                  </a:cubicBezTo>
                  <a:cubicBezTo>
                    <a:pt x="15040" y="162"/>
                    <a:pt x="15318" y="1194"/>
                    <a:pt x="14757" y="1364"/>
                  </a:cubicBezTo>
                  <a:cubicBezTo>
                    <a:pt x="13880" y="1641"/>
                    <a:pt x="11017" y="433"/>
                    <a:pt x="7448" y="1534"/>
                  </a:cubicBezTo>
                  <a:cubicBezTo>
                    <a:pt x="8" y="3799"/>
                    <a:pt x="-938" y="11600"/>
                    <a:pt x="663" y="16791"/>
                  </a:cubicBezTo>
                  <a:cubicBezTo>
                    <a:pt x="1407" y="19239"/>
                    <a:pt x="5172" y="26776"/>
                    <a:pt x="13823" y="24133"/>
                  </a:cubicBezTo>
                  <a:cubicBezTo>
                    <a:pt x="20129" y="22246"/>
                    <a:pt x="21813" y="16583"/>
                    <a:pt x="21428" y="15325"/>
                  </a:cubicBezTo>
                  <a:cubicBezTo>
                    <a:pt x="21371" y="15136"/>
                    <a:pt x="21062" y="15067"/>
                    <a:pt x="20911" y="15105"/>
                  </a:cubicBezTo>
                  <a:cubicBezTo>
                    <a:pt x="20142" y="15344"/>
                    <a:pt x="19379" y="20025"/>
                    <a:pt x="14801" y="21397"/>
                  </a:cubicBezTo>
                  <a:cubicBezTo>
                    <a:pt x="9163" y="23120"/>
                    <a:pt x="4920" y="17697"/>
                    <a:pt x="3570" y="13324"/>
                  </a:cubicBezTo>
                  <a:cubicBezTo>
                    <a:pt x="2309" y="9172"/>
                    <a:pt x="3362" y="4094"/>
                    <a:pt x="7707" y="2773"/>
                  </a:cubicBezTo>
                  <a:cubicBezTo>
                    <a:pt x="11137" y="1735"/>
                    <a:pt x="14561" y="3629"/>
                    <a:pt x="16945" y="6164"/>
                  </a:cubicBezTo>
                  <a:cubicBezTo>
                    <a:pt x="17285" y="6498"/>
                    <a:pt x="17689" y="7089"/>
                    <a:pt x="18155" y="6951"/>
                  </a:cubicBezTo>
                  <a:cubicBezTo>
                    <a:pt x="18622" y="6812"/>
                    <a:pt x="18326" y="6120"/>
                    <a:pt x="18200" y="5812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9AE4FAB7-DF06-56ED-7DA0-FB30403F545C}"/>
                </a:ext>
              </a:extLst>
            </p:cNvPr>
            <p:cNvSpPr/>
            <p:nvPr/>
          </p:nvSpPr>
          <p:spPr>
            <a:xfrm>
              <a:off x="8499053" y="3984731"/>
              <a:ext cx="19962" cy="23903"/>
            </a:xfrm>
            <a:custGeom>
              <a:avLst/>
              <a:gdLst>
                <a:gd name="connsiteX0" fmla="*/ 7914 w 19962"/>
                <a:gd name="connsiteY0" fmla="*/ 4011 h 23903"/>
                <a:gd name="connsiteX1" fmla="*/ 8544 w 19962"/>
                <a:gd name="connsiteY1" fmla="*/ 236 h 23903"/>
                <a:gd name="connsiteX2" fmla="*/ 7372 w 19962"/>
                <a:gd name="connsiteY2" fmla="*/ 349 h 23903"/>
                <a:gd name="connsiteX3" fmla="*/ 3922 w 19962"/>
                <a:gd name="connsiteY3" fmla="*/ 2331 h 23903"/>
                <a:gd name="connsiteX4" fmla="*/ 769 w 19962"/>
                <a:gd name="connsiteY4" fmla="*/ 3847 h 23903"/>
                <a:gd name="connsiteX5" fmla="*/ 57 w 19962"/>
                <a:gd name="connsiteY5" fmla="*/ 4741 h 23903"/>
                <a:gd name="connsiteX6" fmla="*/ 4629 w 19962"/>
                <a:gd name="connsiteY6" fmla="*/ 5911 h 23903"/>
                <a:gd name="connsiteX7" fmla="*/ 11956 w 19962"/>
                <a:gd name="connsiteY7" fmla="*/ 19664 h 23903"/>
                <a:gd name="connsiteX8" fmla="*/ 11584 w 19962"/>
                <a:gd name="connsiteY8" fmla="*/ 23678 h 23903"/>
                <a:gd name="connsiteX9" fmla="*/ 12020 w 19962"/>
                <a:gd name="connsiteY9" fmla="*/ 23884 h 23903"/>
                <a:gd name="connsiteX10" fmla="*/ 12069 w 19962"/>
                <a:gd name="connsiteY10" fmla="*/ 23861 h 23903"/>
                <a:gd name="connsiteX11" fmla="*/ 15058 w 19962"/>
                <a:gd name="connsiteY11" fmla="*/ 22124 h 23903"/>
                <a:gd name="connsiteX12" fmla="*/ 19264 w 19962"/>
                <a:gd name="connsiteY12" fmla="*/ 20042 h 23903"/>
                <a:gd name="connsiteX13" fmla="*/ 19895 w 19962"/>
                <a:gd name="connsiteY13" fmla="*/ 19148 h 23903"/>
                <a:gd name="connsiteX14" fmla="*/ 15178 w 19962"/>
                <a:gd name="connsiteY14" fmla="*/ 17657 h 23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62" h="23903">
                  <a:moveTo>
                    <a:pt x="7914" y="4011"/>
                  </a:moveTo>
                  <a:cubicBezTo>
                    <a:pt x="6464" y="1286"/>
                    <a:pt x="9055" y="1223"/>
                    <a:pt x="8544" y="236"/>
                  </a:cubicBezTo>
                  <a:cubicBezTo>
                    <a:pt x="8355" y="-104"/>
                    <a:pt x="8191" y="-85"/>
                    <a:pt x="7372" y="349"/>
                  </a:cubicBezTo>
                  <a:cubicBezTo>
                    <a:pt x="5820" y="1173"/>
                    <a:pt x="4900" y="1802"/>
                    <a:pt x="3922" y="2331"/>
                  </a:cubicBezTo>
                  <a:cubicBezTo>
                    <a:pt x="2945" y="2859"/>
                    <a:pt x="1841" y="3281"/>
                    <a:pt x="769" y="3847"/>
                  </a:cubicBezTo>
                  <a:cubicBezTo>
                    <a:pt x="524" y="3979"/>
                    <a:pt x="-208" y="4250"/>
                    <a:pt x="57" y="4741"/>
                  </a:cubicBezTo>
                  <a:cubicBezTo>
                    <a:pt x="587" y="5741"/>
                    <a:pt x="3248" y="3312"/>
                    <a:pt x="4629" y="5911"/>
                  </a:cubicBezTo>
                  <a:lnTo>
                    <a:pt x="11956" y="19664"/>
                  </a:lnTo>
                  <a:cubicBezTo>
                    <a:pt x="13406" y="22382"/>
                    <a:pt x="11048" y="22678"/>
                    <a:pt x="11584" y="23678"/>
                  </a:cubicBezTo>
                  <a:cubicBezTo>
                    <a:pt x="11647" y="23855"/>
                    <a:pt x="11842" y="23947"/>
                    <a:pt x="12020" y="23884"/>
                  </a:cubicBezTo>
                  <a:cubicBezTo>
                    <a:pt x="12037" y="23877"/>
                    <a:pt x="12054" y="23870"/>
                    <a:pt x="12069" y="23861"/>
                  </a:cubicBezTo>
                  <a:cubicBezTo>
                    <a:pt x="12776" y="23490"/>
                    <a:pt x="13879" y="22747"/>
                    <a:pt x="15058" y="22124"/>
                  </a:cubicBezTo>
                  <a:cubicBezTo>
                    <a:pt x="17190" y="20998"/>
                    <a:pt x="18249" y="20577"/>
                    <a:pt x="19264" y="20042"/>
                  </a:cubicBezTo>
                  <a:cubicBezTo>
                    <a:pt x="19895" y="19708"/>
                    <a:pt x="20078" y="19469"/>
                    <a:pt x="19895" y="19148"/>
                  </a:cubicBezTo>
                  <a:cubicBezTo>
                    <a:pt x="19409" y="18230"/>
                    <a:pt x="17057" y="21168"/>
                    <a:pt x="15178" y="1765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0199F581-F91D-FABC-7FE1-67CFC903F7BD}"/>
                </a:ext>
              </a:extLst>
            </p:cNvPr>
            <p:cNvSpPr/>
            <p:nvPr/>
          </p:nvSpPr>
          <p:spPr>
            <a:xfrm>
              <a:off x="8325485" y="3873051"/>
              <a:ext cx="24476" cy="19270"/>
            </a:xfrm>
            <a:custGeom>
              <a:avLst/>
              <a:gdLst>
                <a:gd name="connsiteX0" fmla="*/ 4713 w 24476"/>
                <a:gd name="connsiteY0" fmla="*/ 2019 h 19270"/>
                <a:gd name="connsiteX1" fmla="*/ 2393 w 24476"/>
                <a:gd name="connsiteY1" fmla="*/ 6 h 19270"/>
                <a:gd name="connsiteX2" fmla="*/ 1844 w 24476"/>
                <a:gd name="connsiteY2" fmla="*/ 868 h 19270"/>
                <a:gd name="connsiteX3" fmla="*/ 1756 w 24476"/>
                <a:gd name="connsiteY3" fmla="*/ 3057 h 19270"/>
                <a:gd name="connsiteX4" fmla="*/ 1403 w 24476"/>
                <a:gd name="connsiteY4" fmla="*/ 5272 h 19270"/>
                <a:gd name="connsiteX5" fmla="*/ 1813 w 24476"/>
                <a:gd name="connsiteY5" fmla="*/ 6392 h 19270"/>
                <a:gd name="connsiteX6" fmla="*/ 5066 w 24476"/>
                <a:gd name="connsiteY6" fmla="*/ 4070 h 19270"/>
                <a:gd name="connsiteX7" fmla="*/ 8831 w 24476"/>
                <a:gd name="connsiteY7" fmla="*/ 5278 h 19270"/>
                <a:gd name="connsiteX8" fmla="*/ 18346 w 24476"/>
                <a:gd name="connsiteY8" fmla="*/ 9821 h 19270"/>
                <a:gd name="connsiteX9" fmla="*/ 18977 w 24476"/>
                <a:gd name="connsiteY9" fmla="*/ 10223 h 19270"/>
                <a:gd name="connsiteX10" fmla="*/ 18258 w 24476"/>
                <a:gd name="connsiteY10" fmla="*/ 10519 h 19270"/>
                <a:gd name="connsiteX11" fmla="*/ 7463 w 24476"/>
                <a:gd name="connsiteY11" fmla="*/ 12847 h 19270"/>
                <a:gd name="connsiteX12" fmla="*/ 2872 w 24476"/>
                <a:gd name="connsiteY12" fmla="*/ 13388 h 19270"/>
                <a:gd name="connsiteX13" fmla="*/ 1283 w 24476"/>
                <a:gd name="connsiteY13" fmla="*/ 11658 h 19270"/>
                <a:gd name="connsiteX14" fmla="*/ 652 w 24476"/>
                <a:gd name="connsiteY14" fmla="*/ 12564 h 19270"/>
                <a:gd name="connsiteX15" fmla="*/ 501 w 24476"/>
                <a:gd name="connsiteY15" fmla="*/ 15401 h 19270"/>
                <a:gd name="connsiteX16" fmla="*/ 104 w 24476"/>
                <a:gd name="connsiteY16" fmla="*/ 18012 h 19270"/>
                <a:gd name="connsiteX17" fmla="*/ 507 w 24476"/>
                <a:gd name="connsiteY17" fmla="*/ 19271 h 19270"/>
                <a:gd name="connsiteX18" fmla="*/ 999 w 24476"/>
                <a:gd name="connsiteY18" fmla="*/ 18900 h 19270"/>
                <a:gd name="connsiteX19" fmla="*/ 3143 w 24476"/>
                <a:gd name="connsiteY19" fmla="*/ 17226 h 19270"/>
                <a:gd name="connsiteX20" fmla="*/ 22691 w 24476"/>
                <a:gd name="connsiteY20" fmla="*/ 12658 h 19270"/>
                <a:gd name="connsiteX21" fmla="*/ 24475 w 24476"/>
                <a:gd name="connsiteY21" fmla="*/ 11840 h 19270"/>
                <a:gd name="connsiteX22" fmla="*/ 23511 w 24476"/>
                <a:gd name="connsiteY22" fmla="*/ 11035 h 1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476" h="19270">
                  <a:moveTo>
                    <a:pt x="4713" y="2019"/>
                  </a:moveTo>
                  <a:cubicBezTo>
                    <a:pt x="2866" y="1132"/>
                    <a:pt x="3137" y="81"/>
                    <a:pt x="2393" y="6"/>
                  </a:cubicBezTo>
                  <a:cubicBezTo>
                    <a:pt x="1838" y="-51"/>
                    <a:pt x="1901" y="320"/>
                    <a:pt x="1844" y="868"/>
                  </a:cubicBezTo>
                  <a:cubicBezTo>
                    <a:pt x="1775" y="1597"/>
                    <a:pt x="1844" y="2334"/>
                    <a:pt x="1756" y="3057"/>
                  </a:cubicBezTo>
                  <a:cubicBezTo>
                    <a:pt x="1668" y="3781"/>
                    <a:pt x="1478" y="4523"/>
                    <a:pt x="1403" y="5272"/>
                  </a:cubicBezTo>
                  <a:cubicBezTo>
                    <a:pt x="1403" y="5586"/>
                    <a:pt x="1195" y="6335"/>
                    <a:pt x="1813" y="6392"/>
                  </a:cubicBezTo>
                  <a:cubicBezTo>
                    <a:pt x="2954" y="6505"/>
                    <a:pt x="2008" y="3768"/>
                    <a:pt x="5066" y="4070"/>
                  </a:cubicBezTo>
                  <a:cubicBezTo>
                    <a:pt x="6382" y="4250"/>
                    <a:pt x="7657" y="4659"/>
                    <a:pt x="8831" y="5278"/>
                  </a:cubicBezTo>
                  <a:lnTo>
                    <a:pt x="18346" y="9821"/>
                  </a:lnTo>
                  <a:cubicBezTo>
                    <a:pt x="18573" y="9921"/>
                    <a:pt x="19015" y="10072"/>
                    <a:pt x="18977" y="10223"/>
                  </a:cubicBezTo>
                  <a:cubicBezTo>
                    <a:pt x="18939" y="10374"/>
                    <a:pt x="18498" y="10469"/>
                    <a:pt x="18258" y="10519"/>
                  </a:cubicBezTo>
                  <a:lnTo>
                    <a:pt x="7463" y="12847"/>
                  </a:lnTo>
                  <a:cubicBezTo>
                    <a:pt x="5965" y="13238"/>
                    <a:pt x="4420" y="13420"/>
                    <a:pt x="2872" y="13388"/>
                  </a:cubicBezTo>
                  <a:cubicBezTo>
                    <a:pt x="1516" y="13250"/>
                    <a:pt x="2159" y="11740"/>
                    <a:pt x="1283" y="11658"/>
                  </a:cubicBezTo>
                  <a:cubicBezTo>
                    <a:pt x="734" y="11601"/>
                    <a:pt x="747" y="11733"/>
                    <a:pt x="652" y="12564"/>
                  </a:cubicBezTo>
                  <a:cubicBezTo>
                    <a:pt x="608" y="12979"/>
                    <a:pt x="652" y="13740"/>
                    <a:pt x="501" y="15401"/>
                  </a:cubicBezTo>
                  <a:cubicBezTo>
                    <a:pt x="406" y="16282"/>
                    <a:pt x="192" y="17151"/>
                    <a:pt x="104" y="18012"/>
                  </a:cubicBezTo>
                  <a:cubicBezTo>
                    <a:pt x="66" y="18396"/>
                    <a:pt x="-268" y="19176"/>
                    <a:pt x="507" y="19271"/>
                  </a:cubicBezTo>
                  <a:cubicBezTo>
                    <a:pt x="734" y="19271"/>
                    <a:pt x="961" y="18975"/>
                    <a:pt x="999" y="18900"/>
                  </a:cubicBezTo>
                  <a:cubicBezTo>
                    <a:pt x="1434" y="17874"/>
                    <a:pt x="1825" y="17547"/>
                    <a:pt x="3143" y="17226"/>
                  </a:cubicBezTo>
                  <a:lnTo>
                    <a:pt x="22691" y="12658"/>
                  </a:lnTo>
                  <a:cubicBezTo>
                    <a:pt x="24103" y="12325"/>
                    <a:pt x="24457" y="12105"/>
                    <a:pt x="24475" y="11840"/>
                  </a:cubicBezTo>
                  <a:cubicBezTo>
                    <a:pt x="24494" y="11576"/>
                    <a:pt x="24330" y="11412"/>
                    <a:pt x="23511" y="11035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C9632657-401C-4F96-C4FB-513C413878C4}"/>
                </a:ext>
              </a:extLst>
            </p:cNvPr>
            <p:cNvSpPr/>
            <p:nvPr/>
          </p:nvSpPr>
          <p:spPr>
            <a:xfrm>
              <a:off x="8326970" y="3851758"/>
              <a:ext cx="26671" cy="24561"/>
            </a:xfrm>
            <a:custGeom>
              <a:avLst/>
              <a:gdLst>
                <a:gd name="connsiteX0" fmla="*/ 18696 w 26671"/>
                <a:gd name="connsiteY0" fmla="*/ 21217 h 24561"/>
                <a:gd name="connsiteX1" fmla="*/ 22064 w 26671"/>
                <a:gd name="connsiteY1" fmla="*/ 24545 h 24561"/>
                <a:gd name="connsiteX2" fmla="*/ 22619 w 26671"/>
                <a:gd name="connsiteY2" fmla="*/ 23847 h 24561"/>
                <a:gd name="connsiteX3" fmla="*/ 22997 w 26671"/>
                <a:gd name="connsiteY3" fmla="*/ 21638 h 24561"/>
                <a:gd name="connsiteX4" fmla="*/ 23804 w 26671"/>
                <a:gd name="connsiteY4" fmla="*/ 18700 h 24561"/>
                <a:gd name="connsiteX5" fmla="*/ 23621 w 26671"/>
                <a:gd name="connsiteY5" fmla="*/ 17643 h 24561"/>
                <a:gd name="connsiteX6" fmla="*/ 17448 w 26671"/>
                <a:gd name="connsiteY6" fmla="*/ 19631 h 24561"/>
                <a:gd name="connsiteX7" fmla="*/ 6678 w 26671"/>
                <a:gd name="connsiteY7" fmla="*/ 17146 h 24561"/>
                <a:gd name="connsiteX8" fmla="*/ 6217 w 26671"/>
                <a:gd name="connsiteY8" fmla="*/ 16825 h 24561"/>
                <a:gd name="connsiteX9" fmla="*/ 6741 w 26671"/>
                <a:gd name="connsiteY9" fmla="*/ 16473 h 24561"/>
                <a:gd name="connsiteX10" fmla="*/ 26017 w 26671"/>
                <a:gd name="connsiteY10" fmla="*/ 8105 h 24561"/>
                <a:gd name="connsiteX11" fmla="*/ 26648 w 26671"/>
                <a:gd name="connsiteY11" fmla="*/ 7551 h 24561"/>
                <a:gd name="connsiteX12" fmla="*/ 25765 w 26671"/>
                <a:gd name="connsiteY12" fmla="*/ 7023 h 24561"/>
                <a:gd name="connsiteX13" fmla="*/ 7977 w 26671"/>
                <a:gd name="connsiteY13" fmla="*/ 2971 h 24561"/>
                <a:gd name="connsiteX14" fmla="*/ 4956 w 26671"/>
                <a:gd name="connsiteY14" fmla="*/ 7 h 24561"/>
                <a:gd name="connsiteX15" fmla="*/ 4433 w 26671"/>
                <a:gd name="connsiteY15" fmla="*/ 398 h 24561"/>
                <a:gd name="connsiteX16" fmla="*/ 3935 w 26671"/>
                <a:gd name="connsiteY16" fmla="*/ 3128 h 24561"/>
                <a:gd name="connsiteX17" fmla="*/ 3140 w 26671"/>
                <a:gd name="connsiteY17" fmla="*/ 5985 h 24561"/>
                <a:gd name="connsiteX18" fmla="*/ 3588 w 26671"/>
                <a:gd name="connsiteY18" fmla="*/ 6513 h 24561"/>
                <a:gd name="connsiteX19" fmla="*/ 7661 w 26671"/>
                <a:gd name="connsiteY19" fmla="*/ 4198 h 24561"/>
                <a:gd name="connsiteX20" fmla="*/ 18205 w 26671"/>
                <a:gd name="connsiteY20" fmla="*/ 6633 h 24561"/>
                <a:gd name="connsiteX21" fmla="*/ 19333 w 26671"/>
                <a:gd name="connsiteY21" fmla="*/ 7104 h 24561"/>
                <a:gd name="connsiteX22" fmla="*/ 18324 w 26671"/>
                <a:gd name="connsiteY22" fmla="*/ 7696 h 24561"/>
                <a:gd name="connsiteX23" fmla="*/ 2005 w 26671"/>
                <a:gd name="connsiteY23" fmla="*/ 14617 h 24561"/>
                <a:gd name="connsiteX24" fmla="*/ 958 w 26671"/>
                <a:gd name="connsiteY24" fmla="*/ 15391 h 24561"/>
                <a:gd name="connsiteX25" fmla="*/ 473 w 26671"/>
                <a:gd name="connsiteY25" fmla="*/ 18071 h 24561"/>
                <a:gd name="connsiteX26" fmla="*/ 13 w 26671"/>
                <a:gd name="connsiteY26" fmla="*/ 19461 h 24561"/>
                <a:gd name="connsiteX27" fmla="*/ 460 w 26671"/>
                <a:gd name="connsiteY27" fmla="*/ 20009 h 24561"/>
                <a:gd name="connsiteX28" fmla="*/ 6652 w 26671"/>
                <a:gd name="connsiteY28" fmla="*/ 18455 h 2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6671" h="24561">
                  <a:moveTo>
                    <a:pt x="18696" y="21217"/>
                  </a:moveTo>
                  <a:cubicBezTo>
                    <a:pt x="21919" y="21953"/>
                    <a:pt x="20790" y="24256"/>
                    <a:pt x="22064" y="24545"/>
                  </a:cubicBezTo>
                  <a:cubicBezTo>
                    <a:pt x="22600" y="24664"/>
                    <a:pt x="22549" y="24123"/>
                    <a:pt x="22619" y="23847"/>
                  </a:cubicBezTo>
                  <a:cubicBezTo>
                    <a:pt x="22776" y="23167"/>
                    <a:pt x="22808" y="22456"/>
                    <a:pt x="22997" y="21638"/>
                  </a:cubicBezTo>
                  <a:cubicBezTo>
                    <a:pt x="23186" y="20820"/>
                    <a:pt x="23520" y="19958"/>
                    <a:pt x="23804" y="18700"/>
                  </a:cubicBezTo>
                  <a:cubicBezTo>
                    <a:pt x="23886" y="18367"/>
                    <a:pt x="24056" y="17744"/>
                    <a:pt x="23621" y="17643"/>
                  </a:cubicBezTo>
                  <a:cubicBezTo>
                    <a:pt x="22127" y="17297"/>
                    <a:pt x="23533" y="21028"/>
                    <a:pt x="17448" y="19631"/>
                  </a:cubicBezTo>
                  <a:lnTo>
                    <a:pt x="6678" y="17146"/>
                  </a:lnTo>
                  <a:cubicBezTo>
                    <a:pt x="6400" y="17083"/>
                    <a:pt x="6186" y="16982"/>
                    <a:pt x="6217" y="16825"/>
                  </a:cubicBezTo>
                  <a:cubicBezTo>
                    <a:pt x="6249" y="16668"/>
                    <a:pt x="6444" y="16586"/>
                    <a:pt x="6741" y="16473"/>
                  </a:cubicBezTo>
                  <a:lnTo>
                    <a:pt x="26017" y="8105"/>
                  </a:lnTo>
                  <a:cubicBezTo>
                    <a:pt x="26320" y="7985"/>
                    <a:pt x="26534" y="7903"/>
                    <a:pt x="26648" y="7551"/>
                  </a:cubicBezTo>
                  <a:cubicBezTo>
                    <a:pt x="26761" y="7199"/>
                    <a:pt x="26459" y="7186"/>
                    <a:pt x="25765" y="7023"/>
                  </a:cubicBezTo>
                  <a:lnTo>
                    <a:pt x="7977" y="2971"/>
                  </a:lnTo>
                  <a:cubicBezTo>
                    <a:pt x="4647" y="2203"/>
                    <a:pt x="5908" y="234"/>
                    <a:pt x="4956" y="7"/>
                  </a:cubicBezTo>
                  <a:cubicBezTo>
                    <a:pt x="4862" y="7"/>
                    <a:pt x="4546" y="-87"/>
                    <a:pt x="4433" y="398"/>
                  </a:cubicBezTo>
                  <a:cubicBezTo>
                    <a:pt x="4376" y="624"/>
                    <a:pt x="4300" y="1543"/>
                    <a:pt x="3935" y="3128"/>
                  </a:cubicBezTo>
                  <a:cubicBezTo>
                    <a:pt x="3531" y="4877"/>
                    <a:pt x="3235" y="5576"/>
                    <a:pt x="3140" y="5985"/>
                  </a:cubicBezTo>
                  <a:cubicBezTo>
                    <a:pt x="3046" y="6393"/>
                    <a:pt x="3367" y="6463"/>
                    <a:pt x="3588" y="6513"/>
                  </a:cubicBezTo>
                  <a:cubicBezTo>
                    <a:pt x="4628" y="6752"/>
                    <a:pt x="4773" y="3537"/>
                    <a:pt x="7661" y="4198"/>
                  </a:cubicBezTo>
                  <a:lnTo>
                    <a:pt x="18205" y="6633"/>
                  </a:lnTo>
                  <a:cubicBezTo>
                    <a:pt x="18999" y="6815"/>
                    <a:pt x="19365" y="6953"/>
                    <a:pt x="19333" y="7104"/>
                  </a:cubicBezTo>
                  <a:cubicBezTo>
                    <a:pt x="19302" y="7255"/>
                    <a:pt x="18841" y="7469"/>
                    <a:pt x="18324" y="7696"/>
                  </a:cubicBezTo>
                  <a:lnTo>
                    <a:pt x="2005" y="14617"/>
                  </a:lnTo>
                  <a:cubicBezTo>
                    <a:pt x="1299" y="14938"/>
                    <a:pt x="1141" y="14617"/>
                    <a:pt x="958" y="15391"/>
                  </a:cubicBezTo>
                  <a:cubicBezTo>
                    <a:pt x="656" y="16731"/>
                    <a:pt x="624" y="17416"/>
                    <a:pt x="473" y="18071"/>
                  </a:cubicBezTo>
                  <a:cubicBezTo>
                    <a:pt x="359" y="18549"/>
                    <a:pt x="132" y="18977"/>
                    <a:pt x="13" y="19461"/>
                  </a:cubicBezTo>
                  <a:cubicBezTo>
                    <a:pt x="-57" y="19763"/>
                    <a:pt x="170" y="19952"/>
                    <a:pt x="460" y="20009"/>
                  </a:cubicBezTo>
                  <a:cubicBezTo>
                    <a:pt x="1980" y="20361"/>
                    <a:pt x="574" y="17058"/>
                    <a:pt x="6652" y="18455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B99C0140-5E05-2425-B764-799CDFA2E1D3}"/>
                </a:ext>
              </a:extLst>
            </p:cNvPr>
            <p:cNvSpPr/>
            <p:nvPr/>
          </p:nvSpPr>
          <p:spPr>
            <a:xfrm>
              <a:off x="8332207" y="3842917"/>
              <a:ext cx="24408" cy="13568"/>
            </a:xfrm>
            <a:custGeom>
              <a:avLst/>
              <a:gdLst>
                <a:gd name="connsiteX0" fmla="*/ 5073 w 24408"/>
                <a:gd name="connsiteY0" fmla="*/ 2821 h 13568"/>
                <a:gd name="connsiteX1" fmla="*/ 2809 w 24408"/>
                <a:gd name="connsiteY1" fmla="*/ 40 h 13568"/>
                <a:gd name="connsiteX2" fmla="*/ 2091 w 24408"/>
                <a:gd name="connsiteY2" fmla="*/ 764 h 13568"/>
                <a:gd name="connsiteX3" fmla="*/ 1176 w 24408"/>
                <a:gd name="connsiteY3" fmla="*/ 3985 h 13568"/>
                <a:gd name="connsiteX4" fmla="*/ 148 w 24408"/>
                <a:gd name="connsiteY4" fmla="*/ 6735 h 13568"/>
                <a:gd name="connsiteX5" fmla="*/ 306 w 24408"/>
                <a:gd name="connsiteY5" fmla="*/ 7716 h 13568"/>
                <a:gd name="connsiteX6" fmla="*/ 4247 w 24408"/>
                <a:gd name="connsiteY6" fmla="*/ 5910 h 13568"/>
                <a:gd name="connsiteX7" fmla="*/ 19084 w 24408"/>
                <a:gd name="connsiteY7" fmla="*/ 10717 h 13568"/>
                <a:gd name="connsiteX8" fmla="*/ 21720 w 24408"/>
                <a:gd name="connsiteY8" fmla="*/ 13536 h 13568"/>
                <a:gd name="connsiteX9" fmla="*/ 22181 w 24408"/>
                <a:gd name="connsiteY9" fmla="*/ 13385 h 13568"/>
                <a:gd name="connsiteX10" fmla="*/ 22956 w 24408"/>
                <a:gd name="connsiteY10" fmla="*/ 10579 h 13568"/>
                <a:gd name="connsiteX11" fmla="*/ 24306 w 24408"/>
                <a:gd name="connsiteY11" fmla="*/ 6873 h 13568"/>
                <a:gd name="connsiteX12" fmla="*/ 24098 w 24408"/>
                <a:gd name="connsiteY12" fmla="*/ 5929 h 13568"/>
                <a:gd name="connsiteX13" fmla="*/ 19829 w 24408"/>
                <a:gd name="connsiteY13" fmla="*/ 7603 h 1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08" h="13568">
                  <a:moveTo>
                    <a:pt x="5073" y="2821"/>
                  </a:moveTo>
                  <a:cubicBezTo>
                    <a:pt x="2141" y="1871"/>
                    <a:pt x="3856" y="380"/>
                    <a:pt x="2809" y="40"/>
                  </a:cubicBezTo>
                  <a:cubicBezTo>
                    <a:pt x="2431" y="-79"/>
                    <a:pt x="2330" y="40"/>
                    <a:pt x="2091" y="764"/>
                  </a:cubicBezTo>
                  <a:cubicBezTo>
                    <a:pt x="1630" y="2167"/>
                    <a:pt x="1460" y="3098"/>
                    <a:pt x="1176" y="3985"/>
                  </a:cubicBezTo>
                  <a:cubicBezTo>
                    <a:pt x="892" y="4872"/>
                    <a:pt x="464" y="5772"/>
                    <a:pt x="148" y="6735"/>
                  </a:cubicBezTo>
                  <a:cubicBezTo>
                    <a:pt x="73" y="6955"/>
                    <a:pt x="-217" y="7540"/>
                    <a:pt x="306" y="7716"/>
                  </a:cubicBezTo>
                  <a:cubicBezTo>
                    <a:pt x="1391" y="8062"/>
                    <a:pt x="1428" y="4992"/>
                    <a:pt x="4247" y="5910"/>
                  </a:cubicBezTo>
                  <a:lnTo>
                    <a:pt x="19084" y="10717"/>
                  </a:lnTo>
                  <a:cubicBezTo>
                    <a:pt x="22023" y="11674"/>
                    <a:pt x="20636" y="13190"/>
                    <a:pt x="21720" y="13536"/>
                  </a:cubicBezTo>
                  <a:cubicBezTo>
                    <a:pt x="21872" y="13586"/>
                    <a:pt x="22111" y="13605"/>
                    <a:pt x="22181" y="13385"/>
                  </a:cubicBezTo>
                  <a:cubicBezTo>
                    <a:pt x="22389" y="12756"/>
                    <a:pt x="22609" y="11642"/>
                    <a:pt x="22956" y="10579"/>
                  </a:cubicBezTo>
                  <a:cubicBezTo>
                    <a:pt x="23587" y="8691"/>
                    <a:pt x="24003" y="7785"/>
                    <a:pt x="24306" y="6873"/>
                  </a:cubicBezTo>
                  <a:cubicBezTo>
                    <a:pt x="24488" y="6307"/>
                    <a:pt x="24432" y="6043"/>
                    <a:pt x="24098" y="5929"/>
                  </a:cubicBezTo>
                  <a:cubicBezTo>
                    <a:pt x="23108" y="5608"/>
                    <a:pt x="23631" y="8830"/>
                    <a:pt x="19829" y="760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6" name="Freeform 685">
              <a:extLst>
                <a:ext uri="{FF2B5EF4-FFF2-40B4-BE49-F238E27FC236}">
                  <a16:creationId xmlns:a16="http://schemas.microsoft.com/office/drawing/2014/main" id="{942C78FD-C3EC-CFC3-7D9B-374FC4471896}"/>
                </a:ext>
              </a:extLst>
            </p:cNvPr>
            <p:cNvSpPr/>
            <p:nvPr/>
          </p:nvSpPr>
          <p:spPr>
            <a:xfrm>
              <a:off x="8334894" y="3824600"/>
              <a:ext cx="25368" cy="18403"/>
            </a:xfrm>
            <a:custGeom>
              <a:avLst/>
              <a:gdLst>
                <a:gd name="connsiteX0" fmla="*/ 9701 w 25368"/>
                <a:gd name="connsiteY0" fmla="*/ 2697 h 18403"/>
                <a:gd name="connsiteX1" fmla="*/ 8137 w 25368"/>
                <a:gd name="connsiteY1" fmla="*/ 67 h 18403"/>
                <a:gd name="connsiteX2" fmla="*/ 7349 w 25368"/>
                <a:gd name="connsiteY2" fmla="*/ 697 h 18403"/>
                <a:gd name="connsiteX3" fmla="*/ 6579 w 25368"/>
                <a:gd name="connsiteY3" fmla="*/ 2741 h 18403"/>
                <a:gd name="connsiteX4" fmla="*/ 5552 w 25368"/>
                <a:gd name="connsiteY4" fmla="*/ 4730 h 18403"/>
                <a:gd name="connsiteX5" fmla="*/ 5596 w 25368"/>
                <a:gd name="connsiteY5" fmla="*/ 5906 h 18403"/>
                <a:gd name="connsiteX6" fmla="*/ 9379 w 25368"/>
                <a:gd name="connsiteY6" fmla="*/ 4730 h 18403"/>
                <a:gd name="connsiteX7" fmla="*/ 12532 w 25368"/>
                <a:gd name="connsiteY7" fmla="*/ 7045 h 18403"/>
                <a:gd name="connsiteX8" fmla="*/ 20099 w 25368"/>
                <a:gd name="connsiteY8" fmla="*/ 14299 h 18403"/>
                <a:gd name="connsiteX9" fmla="*/ 20584 w 25368"/>
                <a:gd name="connsiteY9" fmla="*/ 14884 h 18403"/>
                <a:gd name="connsiteX10" fmla="*/ 19821 w 25368"/>
                <a:gd name="connsiteY10" fmla="*/ 14941 h 18403"/>
                <a:gd name="connsiteX11" fmla="*/ 8919 w 25368"/>
                <a:gd name="connsiteY11" fmla="*/ 13771 h 18403"/>
                <a:gd name="connsiteX12" fmla="*/ 4410 w 25368"/>
                <a:gd name="connsiteY12" fmla="*/ 12858 h 18403"/>
                <a:gd name="connsiteX13" fmla="*/ 3445 w 25368"/>
                <a:gd name="connsiteY13" fmla="*/ 10726 h 18403"/>
                <a:gd name="connsiteX14" fmla="*/ 2582 w 25368"/>
                <a:gd name="connsiteY14" fmla="*/ 11386 h 18403"/>
                <a:gd name="connsiteX15" fmla="*/ 1547 w 25368"/>
                <a:gd name="connsiteY15" fmla="*/ 14022 h 18403"/>
                <a:gd name="connsiteX16" fmla="*/ 362 w 25368"/>
                <a:gd name="connsiteY16" fmla="*/ 16363 h 18403"/>
                <a:gd name="connsiteX17" fmla="*/ 362 w 25368"/>
                <a:gd name="connsiteY17" fmla="*/ 17672 h 18403"/>
                <a:gd name="connsiteX18" fmla="*/ 948 w 25368"/>
                <a:gd name="connsiteY18" fmla="*/ 17477 h 18403"/>
                <a:gd name="connsiteX19" fmla="*/ 3471 w 25368"/>
                <a:gd name="connsiteY19" fmla="*/ 16558 h 18403"/>
                <a:gd name="connsiteX20" fmla="*/ 23384 w 25368"/>
                <a:gd name="connsiteY20" fmla="*/ 18351 h 18403"/>
                <a:gd name="connsiteX21" fmla="*/ 25333 w 25368"/>
                <a:gd name="connsiteY21" fmla="*/ 18137 h 18403"/>
                <a:gd name="connsiteX22" fmla="*/ 24664 w 25368"/>
                <a:gd name="connsiteY22" fmla="*/ 17074 h 18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368" h="18403">
                  <a:moveTo>
                    <a:pt x="9701" y="2697"/>
                  </a:moveTo>
                  <a:cubicBezTo>
                    <a:pt x="8238" y="1282"/>
                    <a:pt x="8824" y="369"/>
                    <a:pt x="8137" y="67"/>
                  </a:cubicBezTo>
                  <a:cubicBezTo>
                    <a:pt x="7632" y="-159"/>
                    <a:pt x="7576" y="218"/>
                    <a:pt x="7349" y="697"/>
                  </a:cubicBezTo>
                  <a:cubicBezTo>
                    <a:pt x="7052" y="1326"/>
                    <a:pt x="6876" y="2075"/>
                    <a:pt x="6579" y="2741"/>
                  </a:cubicBezTo>
                  <a:cubicBezTo>
                    <a:pt x="6283" y="3408"/>
                    <a:pt x="5860" y="4038"/>
                    <a:pt x="5552" y="4730"/>
                  </a:cubicBezTo>
                  <a:cubicBezTo>
                    <a:pt x="5425" y="5013"/>
                    <a:pt x="5028" y="5654"/>
                    <a:pt x="5596" y="5906"/>
                  </a:cubicBezTo>
                  <a:cubicBezTo>
                    <a:pt x="6636" y="6372"/>
                    <a:pt x="6605" y="3484"/>
                    <a:pt x="9379" y="4730"/>
                  </a:cubicBezTo>
                  <a:cubicBezTo>
                    <a:pt x="10558" y="5311"/>
                    <a:pt x="11625" y="6095"/>
                    <a:pt x="12532" y="7045"/>
                  </a:cubicBezTo>
                  <a:lnTo>
                    <a:pt x="20099" y="14299"/>
                  </a:lnTo>
                  <a:cubicBezTo>
                    <a:pt x="20275" y="14463"/>
                    <a:pt x="20654" y="14746"/>
                    <a:pt x="20584" y="14884"/>
                  </a:cubicBezTo>
                  <a:cubicBezTo>
                    <a:pt x="20515" y="15023"/>
                    <a:pt x="20055" y="14966"/>
                    <a:pt x="19821" y="14941"/>
                  </a:cubicBezTo>
                  <a:lnTo>
                    <a:pt x="8919" y="13771"/>
                  </a:lnTo>
                  <a:cubicBezTo>
                    <a:pt x="7380" y="13680"/>
                    <a:pt x="5863" y="13372"/>
                    <a:pt x="4410" y="12858"/>
                  </a:cubicBezTo>
                  <a:cubicBezTo>
                    <a:pt x="3149" y="12305"/>
                    <a:pt x="4246" y="11078"/>
                    <a:pt x="3445" y="10726"/>
                  </a:cubicBezTo>
                  <a:cubicBezTo>
                    <a:pt x="2941" y="10493"/>
                    <a:pt x="2916" y="10625"/>
                    <a:pt x="2582" y="11386"/>
                  </a:cubicBezTo>
                  <a:cubicBezTo>
                    <a:pt x="2411" y="11770"/>
                    <a:pt x="2222" y="12506"/>
                    <a:pt x="1547" y="14022"/>
                  </a:cubicBezTo>
                  <a:cubicBezTo>
                    <a:pt x="1188" y="14828"/>
                    <a:pt x="702" y="15589"/>
                    <a:pt x="362" y="16363"/>
                  </a:cubicBezTo>
                  <a:cubicBezTo>
                    <a:pt x="198" y="16722"/>
                    <a:pt x="-363" y="17351"/>
                    <a:pt x="362" y="17672"/>
                  </a:cubicBezTo>
                  <a:cubicBezTo>
                    <a:pt x="576" y="17760"/>
                    <a:pt x="892" y="17527"/>
                    <a:pt x="948" y="17477"/>
                  </a:cubicBezTo>
                  <a:cubicBezTo>
                    <a:pt x="1680" y="16633"/>
                    <a:pt x="2159" y="16451"/>
                    <a:pt x="3471" y="16558"/>
                  </a:cubicBezTo>
                  <a:lnTo>
                    <a:pt x="23384" y="18351"/>
                  </a:lnTo>
                  <a:cubicBezTo>
                    <a:pt x="24822" y="18483"/>
                    <a:pt x="25225" y="18351"/>
                    <a:pt x="25333" y="18137"/>
                  </a:cubicBezTo>
                  <a:cubicBezTo>
                    <a:pt x="25440" y="17923"/>
                    <a:pt x="25333" y="17678"/>
                    <a:pt x="24664" y="1707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BCC74919-5D90-666C-3B71-73540BD63AC8}"/>
                </a:ext>
              </a:extLst>
            </p:cNvPr>
            <p:cNvSpPr/>
            <p:nvPr/>
          </p:nvSpPr>
          <p:spPr>
            <a:xfrm>
              <a:off x="8343752" y="3812188"/>
              <a:ext cx="25785" cy="22983"/>
            </a:xfrm>
            <a:custGeom>
              <a:avLst/>
              <a:gdLst>
                <a:gd name="connsiteX0" fmla="*/ 6329 w 25785"/>
                <a:gd name="connsiteY0" fmla="*/ 8384 h 22983"/>
                <a:gd name="connsiteX1" fmla="*/ 6190 w 25785"/>
                <a:gd name="connsiteY1" fmla="*/ 4426 h 22983"/>
                <a:gd name="connsiteX2" fmla="*/ 11676 w 25785"/>
                <a:gd name="connsiteY2" fmla="*/ 2967 h 22983"/>
                <a:gd name="connsiteX3" fmla="*/ 10661 w 25785"/>
                <a:gd name="connsiteY3" fmla="*/ 1784 h 22983"/>
                <a:gd name="connsiteX4" fmla="*/ 7905 w 25785"/>
                <a:gd name="connsiteY4" fmla="*/ 117 h 22983"/>
                <a:gd name="connsiteX5" fmla="*/ 7098 w 25785"/>
                <a:gd name="connsiteY5" fmla="*/ 217 h 22983"/>
                <a:gd name="connsiteX6" fmla="*/ 3983 w 25785"/>
                <a:gd name="connsiteY6" fmla="*/ 5251 h 22983"/>
                <a:gd name="connsiteX7" fmla="*/ 105 w 25785"/>
                <a:gd name="connsiteY7" fmla="*/ 10970 h 22983"/>
                <a:gd name="connsiteX8" fmla="*/ 221 w 25785"/>
                <a:gd name="connsiteY8" fmla="*/ 11726 h 22983"/>
                <a:gd name="connsiteX9" fmla="*/ 257 w 25785"/>
                <a:gd name="connsiteY9" fmla="*/ 11750 h 22983"/>
                <a:gd name="connsiteX10" fmla="*/ 4526 w 25785"/>
                <a:gd name="connsiteY10" fmla="*/ 11020 h 22983"/>
                <a:gd name="connsiteX11" fmla="*/ 17282 w 25785"/>
                <a:gd name="connsiteY11" fmla="*/ 19262 h 22983"/>
                <a:gd name="connsiteX12" fmla="*/ 19306 w 25785"/>
                <a:gd name="connsiteY12" fmla="*/ 22930 h 22983"/>
                <a:gd name="connsiteX13" fmla="*/ 19874 w 25785"/>
                <a:gd name="connsiteY13" fmla="*/ 22710 h 22983"/>
                <a:gd name="connsiteX14" fmla="*/ 21583 w 25785"/>
                <a:gd name="connsiteY14" fmla="*/ 19860 h 22983"/>
                <a:gd name="connsiteX15" fmla="*/ 25366 w 25785"/>
                <a:gd name="connsiteY15" fmla="*/ 14197 h 22983"/>
                <a:gd name="connsiteX16" fmla="*/ 23001 w 25785"/>
                <a:gd name="connsiteY16" fmla="*/ 8302 h 22983"/>
                <a:gd name="connsiteX17" fmla="*/ 22251 w 25785"/>
                <a:gd name="connsiteY17" fmla="*/ 8157 h 22983"/>
                <a:gd name="connsiteX18" fmla="*/ 21973 w 25785"/>
                <a:gd name="connsiteY18" fmla="*/ 16387 h 22983"/>
                <a:gd name="connsiteX19" fmla="*/ 18329 w 25785"/>
                <a:gd name="connsiteY19" fmla="*/ 16141 h 22983"/>
                <a:gd name="connsiteX20" fmla="*/ 14842 w 25785"/>
                <a:gd name="connsiteY20" fmla="*/ 13876 h 22983"/>
                <a:gd name="connsiteX21" fmla="*/ 13530 w 25785"/>
                <a:gd name="connsiteY21" fmla="*/ 11725 h 22983"/>
                <a:gd name="connsiteX22" fmla="*/ 14577 w 25785"/>
                <a:gd name="connsiteY22" fmla="*/ 10114 h 22983"/>
                <a:gd name="connsiteX23" fmla="*/ 18991 w 25785"/>
                <a:gd name="connsiteY23" fmla="*/ 9642 h 22983"/>
                <a:gd name="connsiteX24" fmla="*/ 17900 w 25785"/>
                <a:gd name="connsiteY24" fmla="*/ 8384 h 22983"/>
                <a:gd name="connsiteX25" fmla="*/ 12937 w 25785"/>
                <a:gd name="connsiteY25" fmla="*/ 5389 h 22983"/>
                <a:gd name="connsiteX26" fmla="*/ 11992 w 25785"/>
                <a:gd name="connsiteY26" fmla="*/ 5389 h 22983"/>
                <a:gd name="connsiteX27" fmla="*/ 12956 w 25785"/>
                <a:gd name="connsiteY27" fmla="*/ 9384 h 22983"/>
                <a:gd name="connsiteX28" fmla="*/ 12067 w 25785"/>
                <a:gd name="connsiteY28" fmla="*/ 10762 h 22983"/>
                <a:gd name="connsiteX29" fmla="*/ 10087 w 25785"/>
                <a:gd name="connsiteY29" fmla="*/ 10806 h 2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5785" h="22983">
                  <a:moveTo>
                    <a:pt x="6329" y="8384"/>
                  </a:moveTo>
                  <a:cubicBezTo>
                    <a:pt x="4437" y="7163"/>
                    <a:pt x="4475" y="7056"/>
                    <a:pt x="6190" y="4426"/>
                  </a:cubicBezTo>
                  <a:cubicBezTo>
                    <a:pt x="8921" y="223"/>
                    <a:pt x="11008" y="3986"/>
                    <a:pt x="11676" y="2967"/>
                  </a:cubicBezTo>
                  <a:cubicBezTo>
                    <a:pt x="11998" y="2463"/>
                    <a:pt x="11046" y="1991"/>
                    <a:pt x="10661" y="1784"/>
                  </a:cubicBezTo>
                  <a:lnTo>
                    <a:pt x="7905" y="117"/>
                  </a:lnTo>
                  <a:cubicBezTo>
                    <a:pt x="7653" y="-72"/>
                    <a:pt x="7296" y="-28"/>
                    <a:pt x="7098" y="217"/>
                  </a:cubicBezTo>
                  <a:cubicBezTo>
                    <a:pt x="5837" y="2105"/>
                    <a:pt x="4986" y="3709"/>
                    <a:pt x="3983" y="5251"/>
                  </a:cubicBezTo>
                  <a:cubicBezTo>
                    <a:pt x="1814" y="8579"/>
                    <a:pt x="685" y="10076"/>
                    <a:pt x="105" y="10970"/>
                  </a:cubicBezTo>
                  <a:cubicBezTo>
                    <a:pt x="-72" y="11211"/>
                    <a:pt x="-20" y="11549"/>
                    <a:pt x="221" y="11726"/>
                  </a:cubicBezTo>
                  <a:cubicBezTo>
                    <a:pt x="233" y="11735"/>
                    <a:pt x="245" y="11742"/>
                    <a:pt x="257" y="11750"/>
                  </a:cubicBezTo>
                  <a:cubicBezTo>
                    <a:pt x="1347" y="12461"/>
                    <a:pt x="2073" y="9434"/>
                    <a:pt x="4526" y="11020"/>
                  </a:cubicBezTo>
                  <a:lnTo>
                    <a:pt x="17282" y="19262"/>
                  </a:lnTo>
                  <a:cubicBezTo>
                    <a:pt x="20599" y="21420"/>
                    <a:pt x="18051" y="22125"/>
                    <a:pt x="19306" y="22930"/>
                  </a:cubicBezTo>
                  <a:cubicBezTo>
                    <a:pt x="19470" y="23037"/>
                    <a:pt x="19697" y="22993"/>
                    <a:pt x="19874" y="22710"/>
                  </a:cubicBezTo>
                  <a:cubicBezTo>
                    <a:pt x="20656" y="21514"/>
                    <a:pt x="21135" y="20533"/>
                    <a:pt x="21583" y="19860"/>
                  </a:cubicBezTo>
                  <a:cubicBezTo>
                    <a:pt x="22289" y="18771"/>
                    <a:pt x="23247" y="17532"/>
                    <a:pt x="25366" y="14197"/>
                  </a:cubicBezTo>
                  <a:cubicBezTo>
                    <a:pt x="26526" y="12417"/>
                    <a:pt x="25133" y="9680"/>
                    <a:pt x="23001" y="8302"/>
                  </a:cubicBezTo>
                  <a:cubicBezTo>
                    <a:pt x="22484" y="7969"/>
                    <a:pt x="22308" y="8069"/>
                    <a:pt x="22251" y="8157"/>
                  </a:cubicBezTo>
                  <a:cubicBezTo>
                    <a:pt x="21709" y="8981"/>
                    <a:pt x="25479" y="10995"/>
                    <a:pt x="21973" y="16387"/>
                  </a:cubicBezTo>
                  <a:cubicBezTo>
                    <a:pt x="20952" y="17953"/>
                    <a:pt x="20025" y="17230"/>
                    <a:pt x="18329" y="16141"/>
                  </a:cubicBezTo>
                  <a:lnTo>
                    <a:pt x="14842" y="13876"/>
                  </a:lnTo>
                  <a:cubicBezTo>
                    <a:pt x="13259" y="12851"/>
                    <a:pt x="12874" y="12725"/>
                    <a:pt x="13530" y="11725"/>
                  </a:cubicBezTo>
                  <a:lnTo>
                    <a:pt x="14577" y="10114"/>
                  </a:lnTo>
                  <a:cubicBezTo>
                    <a:pt x="16046" y="7855"/>
                    <a:pt x="18543" y="10334"/>
                    <a:pt x="18991" y="9642"/>
                  </a:cubicBezTo>
                  <a:cubicBezTo>
                    <a:pt x="19331" y="9114"/>
                    <a:pt x="18266" y="8610"/>
                    <a:pt x="17900" y="8384"/>
                  </a:cubicBezTo>
                  <a:lnTo>
                    <a:pt x="12937" y="5389"/>
                  </a:lnTo>
                  <a:cubicBezTo>
                    <a:pt x="12193" y="4936"/>
                    <a:pt x="12092" y="5213"/>
                    <a:pt x="11992" y="5389"/>
                  </a:cubicBezTo>
                  <a:cubicBezTo>
                    <a:pt x="11708" y="5823"/>
                    <a:pt x="14173" y="7516"/>
                    <a:pt x="12956" y="9384"/>
                  </a:cubicBezTo>
                  <a:lnTo>
                    <a:pt x="12067" y="10762"/>
                  </a:lnTo>
                  <a:cubicBezTo>
                    <a:pt x="11437" y="11693"/>
                    <a:pt x="11266" y="11567"/>
                    <a:pt x="10087" y="10806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F688DF95-E479-415F-9F5A-812CFC79C510}"/>
                </a:ext>
              </a:extLst>
            </p:cNvPr>
            <p:cNvSpPr/>
            <p:nvPr/>
          </p:nvSpPr>
          <p:spPr>
            <a:xfrm>
              <a:off x="8370688" y="3786113"/>
              <a:ext cx="19235" cy="22555"/>
            </a:xfrm>
            <a:custGeom>
              <a:avLst/>
              <a:gdLst>
                <a:gd name="connsiteX0" fmla="*/ 11773 w 19235"/>
                <a:gd name="connsiteY0" fmla="*/ 21982 h 22555"/>
                <a:gd name="connsiteX1" fmla="*/ 13141 w 19235"/>
                <a:gd name="connsiteY1" fmla="*/ 22442 h 22555"/>
                <a:gd name="connsiteX2" fmla="*/ 17303 w 19235"/>
                <a:gd name="connsiteY2" fmla="*/ 20554 h 22555"/>
                <a:gd name="connsiteX3" fmla="*/ 17151 w 19235"/>
                <a:gd name="connsiteY3" fmla="*/ 11368 h 22555"/>
                <a:gd name="connsiteX4" fmla="*/ 9168 w 19235"/>
                <a:gd name="connsiteY4" fmla="*/ 8852 h 22555"/>
                <a:gd name="connsiteX5" fmla="*/ 2497 w 19235"/>
                <a:gd name="connsiteY5" fmla="*/ 8531 h 22555"/>
                <a:gd name="connsiteX6" fmla="*/ 2497 w 19235"/>
                <a:gd name="connsiteY6" fmla="*/ 4070 h 22555"/>
                <a:gd name="connsiteX7" fmla="*/ 10568 w 19235"/>
                <a:gd name="connsiteY7" fmla="*/ 5190 h 22555"/>
                <a:gd name="connsiteX8" fmla="*/ 10322 w 19235"/>
                <a:gd name="connsiteY8" fmla="*/ 3931 h 22555"/>
                <a:gd name="connsiteX9" fmla="*/ 7296 w 19235"/>
                <a:gd name="connsiteY9" fmla="*/ 786 h 22555"/>
                <a:gd name="connsiteX10" fmla="*/ 6224 w 19235"/>
                <a:gd name="connsiteY10" fmla="*/ 75 h 22555"/>
                <a:gd name="connsiteX11" fmla="*/ 5543 w 19235"/>
                <a:gd name="connsiteY11" fmla="*/ 1333 h 22555"/>
                <a:gd name="connsiteX12" fmla="*/ 1665 w 19235"/>
                <a:gd name="connsiteY12" fmla="*/ 2931 h 22555"/>
                <a:gd name="connsiteX13" fmla="*/ 1898 w 19235"/>
                <a:gd name="connsiteY13" fmla="*/ 11161 h 22555"/>
                <a:gd name="connsiteX14" fmla="*/ 8588 w 19235"/>
                <a:gd name="connsiteY14" fmla="*/ 13268 h 22555"/>
                <a:gd name="connsiteX15" fmla="*/ 16578 w 19235"/>
                <a:gd name="connsiteY15" fmla="*/ 13728 h 22555"/>
                <a:gd name="connsiteX16" fmla="*/ 16508 w 19235"/>
                <a:gd name="connsiteY16" fmla="*/ 19214 h 22555"/>
                <a:gd name="connsiteX17" fmla="*/ 8513 w 19235"/>
                <a:gd name="connsiteY17" fmla="*/ 17956 h 22555"/>
                <a:gd name="connsiteX18" fmla="*/ 7617 w 19235"/>
                <a:gd name="connsiteY18" fmla="*/ 17773 h 22555"/>
                <a:gd name="connsiteX19" fmla="*/ 8248 w 19235"/>
                <a:gd name="connsiteY19" fmla="*/ 19031 h 2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235" h="22555">
                  <a:moveTo>
                    <a:pt x="11773" y="21982"/>
                  </a:moveTo>
                  <a:cubicBezTo>
                    <a:pt x="12403" y="22492"/>
                    <a:pt x="12517" y="22706"/>
                    <a:pt x="13141" y="22442"/>
                  </a:cubicBezTo>
                  <a:cubicBezTo>
                    <a:pt x="14572" y="21812"/>
                    <a:pt x="16092" y="21542"/>
                    <a:pt x="17303" y="20554"/>
                  </a:cubicBezTo>
                  <a:cubicBezTo>
                    <a:pt x="19913" y="18371"/>
                    <a:pt x="19894" y="14627"/>
                    <a:pt x="17151" y="11368"/>
                  </a:cubicBezTo>
                  <a:cubicBezTo>
                    <a:pt x="14503" y="8222"/>
                    <a:pt x="12290" y="8222"/>
                    <a:pt x="9168" y="8852"/>
                  </a:cubicBezTo>
                  <a:cubicBezTo>
                    <a:pt x="5246" y="9600"/>
                    <a:pt x="3903" y="10192"/>
                    <a:pt x="2497" y="8531"/>
                  </a:cubicBezTo>
                  <a:cubicBezTo>
                    <a:pt x="1091" y="6870"/>
                    <a:pt x="1236" y="5171"/>
                    <a:pt x="2497" y="4070"/>
                  </a:cubicBezTo>
                  <a:cubicBezTo>
                    <a:pt x="5927" y="1201"/>
                    <a:pt x="10108" y="5574"/>
                    <a:pt x="10568" y="5190"/>
                  </a:cubicBezTo>
                  <a:cubicBezTo>
                    <a:pt x="11029" y="4806"/>
                    <a:pt x="10820" y="4473"/>
                    <a:pt x="10322" y="3931"/>
                  </a:cubicBezTo>
                  <a:lnTo>
                    <a:pt x="7296" y="786"/>
                  </a:lnTo>
                  <a:cubicBezTo>
                    <a:pt x="6779" y="245"/>
                    <a:pt x="6526" y="-177"/>
                    <a:pt x="6224" y="75"/>
                  </a:cubicBezTo>
                  <a:cubicBezTo>
                    <a:pt x="5921" y="326"/>
                    <a:pt x="5801" y="1107"/>
                    <a:pt x="5543" y="1333"/>
                  </a:cubicBezTo>
                  <a:cubicBezTo>
                    <a:pt x="4912" y="1836"/>
                    <a:pt x="3291" y="1566"/>
                    <a:pt x="1665" y="2931"/>
                  </a:cubicBezTo>
                  <a:cubicBezTo>
                    <a:pt x="-669" y="4882"/>
                    <a:pt x="-511" y="8310"/>
                    <a:pt x="1898" y="11161"/>
                  </a:cubicBezTo>
                  <a:cubicBezTo>
                    <a:pt x="4086" y="13778"/>
                    <a:pt x="6079" y="13759"/>
                    <a:pt x="8588" y="13268"/>
                  </a:cubicBezTo>
                  <a:cubicBezTo>
                    <a:pt x="13280" y="12343"/>
                    <a:pt x="14799" y="11620"/>
                    <a:pt x="16578" y="13728"/>
                  </a:cubicBezTo>
                  <a:cubicBezTo>
                    <a:pt x="18255" y="15716"/>
                    <a:pt x="18059" y="17912"/>
                    <a:pt x="16508" y="19214"/>
                  </a:cubicBezTo>
                  <a:cubicBezTo>
                    <a:pt x="14295" y="21064"/>
                    <a:pt x="11161" y="19843"/>
                    <a:pt x="8513" y="17956"/>
                  </a:cubicBezTo>
                  <a:cubicBezTo>
                    <a:pt x="8159" y="17698"/>
                    <a:pt x="7932" y="17509"/>
                    <a:pt x="7617" y="17773"/>
                  </a:cubicBezTo>
                  <a:cubicBezTo>
                    <a:pt x="7119" y="18188"/>
                    <a:pt x="7920" y="18742"/>
                    <a:pt x="8248" y="1903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13702AED-DAF4-5C0E-A35E-47E6E1DB6C06}"/>
                </a:ext>
              </a:extLst>
            </p:cNvPr>
            <p:cNvSpPr/>
            <p:nvPr/>
          </p:nvSpPr>
          <p:spPr>
            <a:xfrm>
              <a:off x="8378977" y="3779734"/>
              <a:ext cx="20272" cy="22560"/>
            </a:xfrm>
            <a:custGeom>
              <a:avLst/>
              <a:gdLst>
                <a:gd name="connsiteX0" fmla="*/ 6882 w 20272"/>
                <a:gd name="connsiteY0" fmla="*/ 3804 h 22560"/>
                <a:gd name="connsiteX1" fmla="*/ 6750 w 20272"/>
                <a:gd name="connsiteY1" fmla="*/ 218 h 22560"/>
                <a:gd name="connsiteX2" fmla="*/ 5741 w 20272"/>
                <a:gd name="connsiteY2" fmla="*/ 369 h 22560"/>
                <a:gd name="connsiteX3" fmla="*/ 3073 w 20272"/>
                <a:gd name="connsiteY3" fmla="*/ 2389 h 22560"/>
                <a:gd name="connsiteX4" fmla="*/ 551 w 20272"/>
                <a:gd name="connsiteY4" fmla="*/ 3968 h 22560"/>
                <a:gd name="connsiteX5" fmla="*/ 91 w 20272"/>
                <a:gd name="connsiteY5" fmla="*/ 4849 h 22560"/>
                <a:gd name="connsiteX6" fmla="*/ 4322 w 20272"/>
                <a:gd name="connsiteY6" fmla="*/ 5767 h 22560"/>
                <a:gd name="connsiteX7" fmla="*/ 13276 w 20272"/>
                <a:gd name="connsiteY7" fmla="*/ 18521 h 22560"/>
                <a:gd name="connsiteX8" fmla="*/ 13680 w 20272"/>
                <a:gd name="connsiteY8" fmla="*/ 22359 h 22560"/>
                <a:gd name="connsiteX9" fmla="*/ 14140 w 20272"/>
                <a:gd name="connsiteY9" fmla="*/ 22510 h 22560"/>
                <a:gd name="connsiteX10" fmla="*/ 16448 w 20272"/>
                <a:gd name="connsiteY10" fmla="*/ 20742 h 22560"/>
                <a:gd name="connsiteX11" fmla="*/ 19765 w 20272"/>
                <a:gd name="connsiteY11" fmla="*/ 18584 h 22560"/>
                <a:gd name="connsiteX12" fmla="*/ 20168 w 20272"/>
                <a:gd name="connsiteY12" fmla="*/ 17709 h 22560"/>
                <a:gd name="connsiteX13" fmla="*/ 15754 w 20272"/>
                <a:gd name="connsiteY13" fmla="*/ 16451 h 2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272" h="22560">
                  <a:moveTo>
                    <a:pt x="6882" y="3804"/>
                  </a:moveTo>
                  <a:cubicBezTo>
                    <a:pt x="5116" y="1288"/>
                    <a:pt x="7380" y="1124"/>
                    <a:pt x="6750" y="218"/>
                  </a:cubicBezTo>
                  <a:cubicBezTo>
                    <a:pt x="6523" y="-103"/>
                    <a:pt x="6384" y="-84"/>
                    <a:pt x="5741" y="369"/>
                  </a:cubicBezTo>
                  <a:cubicBezTo>
                    <a:pt x="4530" y="1212"/>
                    <a:pt x="3849" y="1860"/>
                    <a:pt x="3073" y="2389"/>
                  </a:cubicBezTo>
                  <a:cubicBezTo>
                    <a:pt x="2298" y="2917"/>
                    <a:pt x="1415" y="3389"/>
                    <a:pt x="551" y="3968"/>
                  </a:cubicBezTo>
                  <a:cubicBezTo>
                    <a:pt x="368" y="4100"/>
                    <a:pt x="-225" y="4396"/>
                    <a:pt x="91" y="4849"/>
                  </a:cubicBezTo>
                  <a:cubicBezTo>
                    <a:pt x="721" y="5774"/>
                    <a:pt x="2613" y="3351"/>
                    <a:pt x="4322" y="5767"/>
                  </a:cubicBezTo>
                  <a:lnTo>
                    <a:pt x="13276" y="18521"/>
                  </a:lnTo>
                  <a:cubicBezTo>
                    <a:pt x="15048" y="21037"/>
                    <a:pt x="13030" y="21421"/>
                    <a:pt x="13680" y="22359"/>
                  </a:cubicBezTo>
                  <a:cubicBezTo>
                    <a:pt x="13780" y="22491"/>
                    <a:pt x="13951" y="22642"/>
                    <a:pt x="14140" y="22510"/>
                  </a:cubicBezTo>
                  <a:cubicBezTo>
                    <a:pt x="14695" y="22120"/>
                    <a:pt x="15540" y="21377"/>
                    <a:pt x="16448" y="20742"/>
                  </a:cubicBezTo>
                  <a:cubicBezTo>
                    <a:pt x="18106" y="19578"/>
                    <a:pt x="18970" y="19131"/>
                    <a:pt x="19765" y="18584"/>
                  </a:cubicBezTo>
                  <a:cubicBezTo>
                    <a:pt x="20250" y="18238"/>
                    <a:pt x="20395" y="17998"/>
                    <a:pt x="20168" y="17709"/>
                  </a:cubicBezTo>
                  <a:cubicBezTo>
                    <a:pt x="19538" y="16860"/>
                    <a:pt x="18037" y="19748"/>
                    <a:pt x="15754" y="1645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DA01A3F5-DAB3-8D1C-368C-8D60EAA8653D}"/>
                </a:ext>
              </a:extLst>
            </p:cNvPr>
            <p:cNvSpPr/>
            <p:nvPr/>
          </p:nvSpPr>
          <p:spPr>
            <a:xfrm>
              <a:off x="8467765" y="3759568"/>
              <a:ext cx="17066" cy="23928"/>
            </a:xfrm>
            <a:custGeom>
              <a:avLst/>
              <a:gdLst>
                <a:gd name="connsiteX0" fmla="*/ 8519 w 17066"/>
                <a:gd name="connsiteY0" fmla="*/ 4334 h 23928"/>
                <a:gd name="connsiteX1" fmla="*/ 10454 w 17066"/>
                <a:gd name="connsiteY1" fmla="*/ 2528 h 23928"/>
                <a:gd name="connsiteX2" fmla="*/ 13658 w 17066"/>
                <a:gd name="connsiteY2" fmla="*/ 8757 h 23928"/>
                <a:gd name="connsiteX3" fmla="*/ 9521 w 17066"/>
                <a:gd name="connsiteY3" fmla="*/ 12601 h 23928"/>
                <a:gd name="connsiteX4" fmla="*/ 8348 w 17066"/>
                <a:gd name="connsiteY4" fmla="*/ 12205 h 23928"/>
                <a:gd name="connsiteX5" fmla="*/ 7882 w 17066"/>
                <a:gd name="connsiteY5" fmla="*/ 12746 h 23928"/>
                <a:gd name="connsiteX6" fmla="*/ 10353 w 17066"/>
                <a:gd name="connsiteY6" fmla="*/ 14137 h 23928"/>
                <a:gd name="connsiteX7" fmla="*/ 16924 w 17066"/>
                <a:gd name="connsiteY7" fmla="*/ 8669 h 23928"/>
                <a:gd name="connsiteX8" fmla="*/ 11564 w 17066"/>
                <a:gd name="connsiteY8" fmla="*/ 1339 h 23928"/>
                <a:gd name="connsiteX9" fmla="*/ 7541 w 17066"/>
                <a:gd name="connsiteY9" fmla="*/ 760 h 23928"/>
                <a:gd name="connsiteX10" fmla="*/ 4035 w 17066"/>
                <a:gd name="connsiteY10" fmla="*/ 18 h 23928"/>
                <a:gd name="connsiteX11" fmla="*/ 3209 w 17066"/>
                <a:gd name="connsiteY11" fmla="*/ 496 h 23928"/>
                <a:gd name="connsiteX12" fmla="*/ 5296 w 17066"/>
                <a:gd name="connsiteY12" fmla="*/ 4221 h 23928"/>
                <a:gd name="connsiteX13" fmla="*/ 2812 w 17066"/>
                <a:gd name="connsiteY13" fmla="*/ 18276 h 23928"/>
                <a:gd name="connsiteX14" fmla="*/ 18 w 17066"/>
                <a:gd name="connsiteY14" fmla="*/ 22133 h 23928"/>
                <a:gd name="connsiteX15" fmla="*/ 321 w 17066"/>
                <a:gd name="connsiteY15" fmla="*/ 22688 h 23928"/>
                <a:gd name="connsiteX16" fmla="*/ 472 w 17066"/>
                <a:gd name="connsiteY16" fmla="*/ 22706 h 23928"/>
                <a:gd name="connsiteX17" fmla="*/ 3625 w 17066"/>
                <a:gd name="connsiteY17" fmla="*/ 23134 h 23928"/>
                <a:gd name="connsiteX18" fmla="*/ 7087 w 17066"/>
                <a:gd name="connsiteY18" fmla="*/ 23876 h 23928"/>
                <a:gd name="connsiteX19" fmla="*/ 7787 w 17066"/>
                <a:gd name="connsiteY19" fmla="*/ 23505 h 23928"/>
                <a:gd name="connsiteX20" fmla="*/ 5895 w 17066"/>
                <a:gd name="connsiteY20" fmla="*/ 19151 h 2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66" h="23928">
                  <a:moveTo>
                    <a:pt x="8519" y="4334"/>
                  </a:moveTo>
                  <a:cubicBezTo>
                    <a:pt x="8777" y="2893"/>
                    <a:pt x="9300" y="2327"/>
                    <a:pt x="10454" y="2528"/>
                  </a:cubicBezTo>
                  <a:cubicBezTo>
                    <a:pt x="14421" y="3227"/>
                    <a:pt x="13828" y="7933"/>
                    <a:pt x="13658" y="8757"/>
                  </a:cubicBezTo>
                  <a:cubicBezTo>
                    <a:pt x="13487" y="9581"/>
                    <a:pt x="12624" y="13161"/>
                    <a:pt x="9521" y="12601"/>
                  </a:cubicBezTo>
                  <a:cubicBezTo>
                    <a:pt x="9121" y="12499"/>
                    <a:pt x="8729" y="12366"/>
                    <a:pt x="8348" y="12205"/>
                  </a:cubicBezTo>
                  <a:cubicBezTo>
                    <a:pt x="8039" y="12148"/>
                    <a:pt x="7919" y="12526"/>
                    <a:pt x="7882" y="12746"/>
                  </a:cubicBezTo>
                  <a:cubicBezTo>
                    <a:pt x="7844" y="12966"/>
                    <a:pt x="7844" y="13696"/>
                    <a:pt x="10353" y="14137"/>
                  </a:cubicBezTo>
                  <a:cubicBezTo>
                    <a:pt x="13399" y="14671"/>
                    <a:pt x="16212" y="12671"/>
                    <a:pt x="16924" y="8669"/>
                  </a:cubicBezTo>
                  <a:cubicBezTo>
                    <a:pt x="17750" y="4007"/>
                    <a:pt x="14849" y="1855"/>
                    <a:pt x="11564" y="1339"/>
                  </a:cubicBezTo>
                  <a:cubicBezTo>
                    <a:pt x="9742" y="1050"/>
                    <a:pt x="7901" y="830"/>
                    <a:pt x="7541" y="760"/>
                  </a:cubicBezTo>
                  <a:cubicBezTo>
                    <a:pt x="5599" y="421"/>
                    <a:pt x="4212" y="49"/>
                    <a:pt x="4035" y="18"/>
                  </a:cubicBezTo>
                  <a:cubicBezTo>
                    <a:pt x="3405" y="-89"/>
                    <a:pt x="3241" y="307"/>
                    <a:pt x="3209" y="496"/>
                  </a:cubicBezTo>
                  <a:cubicBezTo>
                    <a:pt x="2995" y="1679"/>
                    <a:pt x="5895" y="836"/>
                    <a:pt x="5296" y="4221"/>
                  </a:cubicBezTo>
                  <a:lnTo>
                    <a:pt x="2812" y="18276"/>
                  </a:lnTo>
                  <a:cubicBezTo>
                    <a:pt x="2106" y="22265"/>
                    <a:pt x="182" y="21208"/>
                    <a:pt x="18" y="22133"/>
                  </a:cubicBezTo>
                  <a:cubicBezTo>
                    <a:pt x="-52" y="22370"/>
                    <a:pt x="84" y="22618"/>
                    <a:pt x="321" y="22688"/>
                  </a:cubicBezTo>
                  <a:cubicBezTo>
                    <a:pt x="370" y="22703"/>
                    <a:pt x="421" y="22709"/>
                    <a:pt x="472" y="22706"/>
                  </a:cubicBezTo>
                  <a:cubicBezTo>
                    <a:pt x="617" y="22706"/>
                    <a:pt x="2616" y="22951"/>
                    <a:pt x="3625" y="23134"/>
                  </a:cubicBezTo>
                  <a:cubicBezTo>
                    <a:pt x="4187" y="23234"/>
                    <a:pt x="5290" y="23555"/>
                    <a:pt x="7087" y="23876"/>
                  </a:cubicBezTo>
                  <a:cubicBezTo>
                    <a:pt x="7447" y="23939"/>
                    <a:pt x="7686" y="24046"/>
                    <a:pt x="7787" y="23505"/>
                  </a:cubicBezTo>
                  <a:cubicBezTo>
                    <a:pt x="7983" y="22385"/>
                    <a:pt x="5183" y="23146"/>
                    <a:pt x="5895" y="1915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D4DCEB3F-E61D-50FA-9809-033A401F9ABE}"/>
                </a:ext>
              </a:extLst>
            </p:cNvPr>
            <p:cNvSpPr/>
            <p:nvPr/>
          </p:nvSpPr>
          <p:spPr>
            <a:xfrm>
              <a:off x="8483768" y="3764813"/>
              <a:ext cx="19842" cy="23010"/>
            </a:xfrm>
            <a:custGeom>
              <a:avLst/>
              <a:gdLst>
                <a:gd name="connsiteX0" fmla="*/ 14112 w 19842"/>
                <a:gd name="connsiteY0" fmla="*/ 505 h 23010"/>
                <a:gd name="connsiteX1" fmla="*/ 870 w 19842"/>
                <a:gd name="connsiteY1" fmla="*/ 9200 h 23010"/>
                <a:gd name="connsiteX2" fmla="*/ 5561 w 19842"/>
                <a:gd name="connsiteY2" fmla="*/ 22406 h 23010"/>
                <a:gd name="connsiteX3" fmla="*/ 18980 w 19842"/>
                <a:gd name="connsiteY3" fmla="*/ 13787 h 23010"/>
                <a:gd name="connsiteX4" fmla="*/ 14112 w 19842"/>
                <a:gd name="connsiteY4" fmla="*/ 505 h 23010"/>
                <a:gd name="connsiteX5" fmla="*/ 15543 w 19842"/>
                <a:gd name="connsiteY5" fmla="*/ 13963 h 23010"/>
                <a:gd name="connsiteX6" fmla="*/ 6715 w 19842"/>
                <a:gd name="connsiteY6" fmla="*/ 21331 h 23010"/>
                <a:gd name="connsiteX7" fmla="*/ 4489 w 19842"/>
                <a:gd name="connsiteY7" fmla="*/ 8489 h 23010"/>
                <a:gd name="connsiteX8" fmla="*/ 12901 w 19842"/>
                <a:gd name="connsiteY8" fmla="*/ 1568 h 23010"/>
                <a:gd name="connsiteX9" fmla="*/ 15543 w 19842"/>
                <a:gd name="connsiteY9" fmla="*/ 13963 h 2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42" h="23010">
                  <a:moveTo>
                    <a:pt x="14112" y="505"/>
                  </a:moveTo>
                  <a:cubicBezTo>
                    <a:pt x="8210" y="-1458"/>
                    <a:pt x="3203" y="2481"/>
                    <a:pt x="870" y="9200"/>
                  </a:cubicBezTo>
                  <a:cubicBezTo>
                    <a:pt x="-1268" y="15423"/>
                    <a:pt x="624" y="20708"/>
                    <a:pt x="5561" y="22406"/>
                  </a:cubicBezTo>
                  <a:cubicBezTo>
                    <a:pt x="13412" y="25112"/>
                    <a:pt x="17504" y="18097"/>
                    <a:pt x="18980" y="13787"/>
                  </a:cubicBezTo>
                  <a:cubicBezTo>
                    <a:pt x="21225" y="7306"/>
                    <a:pt x="18911" y="2084"/>
                    <a:pt x="14112" y="505"/>
                  </a:cubicBezTo>
                  <a:close/>
                  <a:moveTo>
                    <a:pt x="15543" y="13963"/>
                  </a:moveTo>
                  <a:cubicBezTo>
                    <a:pt x="13790" y="19053"/>
                    <a:pt x="10991" y="22696"/>
                    <a:pt x="6715" y="21331"/>
                  </a:cubicBezTo>
                  <a:cubicBezTo>
                    <a:pt x="2301" y="19909"/>
                    <a:pt x="2932" y="12963"/>
                    <a:pt x="4489" y="8489"/>
                  </a:cubicBezTo>
                  <a:cubicBezTo>
                    <a:pt x="6047" y="4016"/>
                    <a:pt x="8714" y="228"/>
                    <a:pt x="12901" y="1568"/>
                  </a:cubicBezTo>
                  <a:cubicBezTo>
                    <a:pt x="16111" y="2594"/>
                    <a:pt x="17889" y="7187"/>
                    <a:pt x="15543" y="1396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309ACC25-497B-51F2-C565-D8F00902E0BF}"/>
                </a:ext>
              </a:extLst>
            </p:cNvPr>
            <p:cNvSpPr/>
            <p:nvPr/>
          </p:nvSpPr>
          <p:spPr>
            <a:xfrm>
              <a:off x="8498651" y="3769569"/>
              <a:ext cx="16462" cy="25763"/>
            </a:xfrm>
            <a:custGeom>
              <a:avLst/>
              <a:gdLst>
                <a:gd name="connsiteX0" fmla="*/ 13606 w 16462"/>
                <a:gd name="connsiteY0" fmla="*/ 5142 h 25763"/>
                <a:gd name="connsiteX1" fmla="*/ 16381 w 16462"/>
                <a:gd name="connsiteY1" fmla="*/ 3758 h 25763"/>
                <a:gd name="connsiteX2" fmla="*/ 15977 w 16462"/>
                <a:gd name="connsiteY2" fmla="*/ 3079 h 25763"/>
                <a:gd name="connsiteX3" fmla="*/ 13297 w 16462"/>
                <a:gd name="connsiteY3" fmla="*/ 1858 h 25763"/>
                <a:gd name="connsiteX4" fmla="*/ 10201 w 16462"/>
                <a:gd name="connsiteY4" fmla="*/ 140 h 25763"/>
                <a:gd name="connsiteX5" fmla="*/ 9211 w 16462"/>
                <a:gd name="connsiteY5" fmla="*/ 254 h 25763"/>
                <a:gd name="connsiteX6" fmla="*/ 10472 w 16462"/>
                <a:gd name="connsiteY6" fmla="*/ 4274 h 25763"/>
                <a:gd name="connsiteX7" fmla="*/ 3473 w 16462"/>
                <a:gd name="connsiteY7" fmla="*/ 17946 h 25763"/>
                <a:gd name="connsiteX8" fmla="*/ 30 w 16462"/>
                <a:gd name="connsiteY8" fmla="*/ 20343 h 25763"/>
                <a:gd name="connsiteX9" fmla="*/ 314 w 16462"/>
                <a:gd name="connsiteY9" fmla="*/ 20890 h 25763"/>
                <a:gd name="connsiteX10" fmla="*/ 3334 w 16462"/>
                <a:gd name="connsiteY10" fmla="*/ 22281 h 25763"/>
                <a:gd name="connsiteX11" fmla="*/ 9350 w 16462"/>
                <a:gd name="connsiteY11" fmla="*/ 25483 h 25763"/>
                <a:gd name="connsiteX12" fmla="*/ 14975 w 16462"/>
                <a:gd name="connsiteY12" fmla="*/ 22520 h 25763"/>
                <a:gd name="connsiteX13" fmla="*/ 15044 w 16462"/>
                <a:gd name="connsiteY13" fmla="*/ 21752 h 25763"/>
                <a:gd name="connsiteX14" fmla="*/ 6809 w 16462"/>
                <a:gd name="connsiteY14" fmla="*/ 22337 h 25763"/>
                <a:gd name="connsiteX15" fmla="*/ 6676 w 16462"/>
                <a:gd name="connsiteY15" fmla="*/ 18701 h 2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462" h="25763">
                  <a:moveTo>
                    <a:pt x="13606" y="5142"/>
                  </a:moveTo>
                  <a:cubicBezTo>
                    <a:pt x="14722" y="2953"/>
                    <a:pt x="15820" y="4859"/>
                    <a:pt x="16381" y="3758"/>
                  </a:cubicBezTo>
                  <a:cubicBezTo>
                    <a:pt x="16557" y="3412"/>
                    <a:pt x="16457" y="3324"/>
                    <a:pt x="15977" y="3079"/>
                  </a:cubicBezTo>
                  <a:cubicBezTo>
                    <a:pt x="15062" y="2721"/>
                    <a:pt x="14168" y="2314"/>
                    <a:pt x="13297" y="1858"/>
                  </a:cubicBezTo>
                  <a:cubicBezTo>
                    <a:pt x="12415" y="1411"/>
                    <a:pt x="11128" y="600"/>
                    <a:pt x="10201" y="140"/>
                  </a:cubicBezTo>
                  <a:cubicBezTo>
                    <a:pt x="9716" y="-105"/>
                    <a:pt x="9344" y="-4"/>
                    <a:pt x="9211" y="254"/>
                  </a:cubicBezTo>
                  <a:cubicBezTo>
                    <a:pt x="8701" y="1273"/>
                    <a:pt x="11734" y="1820"/>
                    <a:pt x="10472" y="4274"/>
                  </a:cubicBezTo>
                  <a:lnTo>
                    <a:pt x="3473" y="17946"/>
                  </a:lnTo>
                  <a:cubicBezTo>
                    <a:pt x="1676" y="21469"/>
                    <a:pt x="711" y="19015"/>
                    <a:pt x="30" y="20343"/>
                  </a:cubicBezTo>
                  <a:cubicBezTo>
                    <a:pt x="-52" y="20513"/>
                    <a:pt x="30" y="20733"/>
                    <a:pt x="314" y="20890"/>
                  </a:cubicBezTo>
                  <a:cubicBezTo>
                    <a:pt x="1575" y="21520"/>
                    <a:pt x="2622" y="21916"/>
                    <a:pt x="3334" y="22281"/>
                  </a:cubicBezTo>
                  <a:cubicBezTo>
                    <a:pt x="4495" y="22866"/>
                    <a:pt x="5857" y="23690"/>
                    <a:pt x="9350" y="25483"/>
                  </a:cubicBezTo>
                  <a:cubicBezTo>
                    <a:pt x="11242" y="26452"/>
                    <a:pt x="13827" y="24772"/>
                    <a:pt x="14975" y="22520"/>
                  </a:cubicBezTo>
                  <a:cubicBezTo>
                    <a:pt x="15258" y="21973"/>
                    <a:pt x="15132" y="21803"/>
                    <a:pt x="15044" y="21752"/>
                  </a:cubicBezTo>
                  <a:cubicBezTo>
                    <a:pt x="14168" y="21306"/>
                    <a:pt x="12522" y="25257"/>
                    <a:pt x="6809" y="22337"/>
                  </a:cubicBezTo>
                  <a:cubicBezTo>
                    <a:pt x="5144" y="21488"/>
                    <a:pt x="5768" y="20494"/>
                    <a:pt x="6676" y="1870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C76892D5-0A2B-8B83-64F8-7CAA03AB1844}"/>
                </a:ext>
              </a:extLst>
            </p:cNvPr>
            <p:cNvSpPr/>
            <p:nvPr/>
          </p:nvSpPr>
          <p:spPr>
            <a:xfrm>
              <a:off x="8511287" y="3777351"/>
              <a:ext cx="18432" cy="23717"/>
            </a:xfrm>
            <a:custGeom>
              <a:avLst/>
              <a:gdLst>
                <a:gd name="connsiteX0" fmla="*/ 15013 w 18432"/>
                <a:gd name="connsiteY0" fmla="*/ 6125 h 23717"/>
                <a:gd name="connsiteX1" fmla="*/ 18324 w 18432"/>
                <a:gd name="connsiteY1" fmla="*/ 4715 h 23717"/>
                <a:gd name="connsiteX2" fmla="*/ 17819 w 18432"/>
                <a:gd name="connsiteY2" fmla="*/ 3828 h 23717"/>
                <a:gd name="connsiteX3" fmla="*/ 14963 w 18432"/>
                <a:gd name="connsiteY3" fmla="*/ 2067 h 23717"/>
                <a:gd name="connsiteX4" fmla="*/ 12604 w 18432"/>
                <a:gd name="connsiteY4" fmla="*/ 317 h 23717"/>
                <a:gd name="connsiteX5" fmla="*/ 11614 w 18432"/>
                <a:gd name="connsiteY5" fmla="*/ 204 h 23717"/>
                <a:gd name="connsiteX6" fmla="*/ 12245 w 18432"/>
                <a:gd name="connsiteY6" fmla="*/ 4476 h 23717"/>
                <a:gd name="connsiteX7" fmla="*/ 3549 w 18432"/>
                <a:gd name="connsiteY7" fmla="*/ 17380 h 23717"/>
                <a:gd name="connsiteX8" fmla="*/ 107 w 18432"/>
                <a:gd name="connsiteY8" fmla="*/ 19136 h 23717"/>
                <a:gd name="connsiteX9" fmla="*/ 107 w 18432"/>
                <a:gd name="connsiteY9" fmla="*/ 19614 h 23717"/>
                <a:gd name="connsiteX10" fmla="*/ 2629 w 18432"/>
                <a:gd name="connsiteY10" fmla="*/ 21130 h 23717"/>
                <a:gd name="connsiteX11" fmla="*/ 5838 w 18432"/>
                <a:gd name="connsiteY11" fmla="*/ 23446 h 23717"/>
                <a:gd name="connsiteX12" fmla="*/ 6797 w 18432"/>
                <a:gd name="connsiteY12" fmla="*/ 23515 h 23717"/>
                <a:gd name="connsiteX13" fmla="*/ 6368 w 18432"/>
                <a:gd name="connsiteY13" fmla="*/ 18953 h 2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32" h="23717">
                  <a:moveTo>
                    <a:pt x="15013" y="6125"/>
                  </a:moveTo>
                  <a:cubicBezTo>
                    <a:pt x="16741" y="3570"/>
                    <a:pt x="17700" y="5628"/>
                    <a:pt x="18324" y="4715"/>
                  </a:cubicBezTo>
                  <a:cubicBezTo>
                    <a:pt x="18538" y="4394"/>
                    <a:pt x="18469" y="4262"/>
                    <a:pt x="17819" y="3828"/>
                  </a:cubicBezTo>
                  <a:cubicBezTo>
                    <a:pt x="16596" y="2998"/>
                    <a:pt x="15745" y="2570"/>
                    <a:pt x="14963" y="2067"/>
                  </a:cubicBezTo>
                  <a:cubicBezTo>
                    <a:pt x="14181" y="1563"/>
                    <a:pt x="13443" y="884"/>
                    <a:pt x="12604" y="317"/>
                  </a:cubicBezTo>
                  <a:cubicBezTo>
                    <a:pt x="12409" y="185"/>
                    <a:pt x="11930" y="-255"/>
                    <a:pt x="11614" y="204"/>
                  </a:cubicBezTo>
                  <a:cubicBezTo>
                    <a:pt x="10984" y="1142"/>
                    <a:pt x="13929" y="2029"/>
                    <a:pt x="12245" y="4476"/>
                  </a:cubicBezTo>
                  <a:lnTo>
                    <a:pt x="3549" y="17380"/>
                  </a:lnTo>
                  <a:cubicBezTo>
                    <a:pt x="1822" y="19935"/>
                    <a:pt x="737" y="18192"/>
                    <a:pt x="107" y="19136"/>
                  </a:cubicBezTo>
                  <a:cubicBezTo>
                    <a:pt x="12" y="19268"/>
                    <a:pt x="-76" y="19488"/>
                    <a:pt x="107" y="19614"/>
                  </a:cubicBezTo>
                  <a:cubicBezTo>
                    <a:pt x="668" y="19991"/>
                    <a:pt x="1677" y="20507"/>
                    <a:pt x="2629" y="21130"/>
                  </a:cubicBezTo>
                  <a:cubicBezTo>
                    <a:pt x="4306" y="22269"/>
                    <a:pt x="5031" y="22911"/>
                    <a:pt x="5838" y="23446"/>
                  </a:cubicBezTo>
                  <a:cubicBezTo>
                    <a:pt x="6324" y="23785"/>
                    <a:pt x="6601" y="23804"/>
                    <a:pt x="6797" y="23515"/>
                  </a:cubicBezTo>
                  <a:cubicBezTo>
                    <a:pt x="7377" y="22647"/>
                    <a:pt x="4130" y="22256"/>
                    <a:pt x="6368" y="1895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810C0DC3-B5BC-7CF7-722F-D5DED370C04B}"/>
                </a:ext>
              </a:extLst>
            </p:cNvPr>
            <p:cNvSpPr/>
            <p:nvPr/>
          </p:nvSpPr>
          <p:spPr>
            <a:xfrm>
              <a:off x="8520607" y="3782879"/>
              <a:ext cx="23942" cy="25853"/>
            </a:xfrm>
            <a:custGeom>
              <a:avLst/>
              <a:gdLst>
                <a:gd name="connsiteX0" fmla="*/ 4716 w 23942"/>
                <a:gd name="connsiteY0" fmla="*/ 18743 h 25853"/>
                <a:gd name="connsiteX1" fmla="*/ 201 w 23942"/>
                <a:gd name="connsiteY1" fmla="*/ 19749 h 25853"/>
                <a:gd name="connsiteX2" fmla="*/ 491 w 23942"/>
                <a:gd name="connsiteY2" fmla="*/ 20844 h 25853"/>
                <a:gd name="connsiteX3" fmla="*/ 3448 w 23942"/>
                <a:gd name="connsiteY3" fmla="*/ 22977 h 25853"/>
                <a:gd name="connsiteX4" fmla="*/ 6236 w 23942"/>
                <a:gd name="connsiteY4" fmla="*/ 25292 h 25853"/>
                <a:gd name="connsiteX5" fmla="*/ 7654 w 23942"/>
                <a:gd name="connsiteY5" fmla="*/ 25538 h 25853"/>
                <a:gd name="connsiteX6" fmla="*/ 7478 w 23942"/>
                <a:gd name="connsiteY6" fmla="*/ 20378 h 25853"/>
                <a:gd name="connsiteX7" fmla="*/ 16526 w 23942"/>
                <a:gd name="connsiteY7" fmla="*/ 8827 h 25853"/>
                <a:gd name="connsiteX8" fmla="*/ 18626 w 23942"/>
                <a:gd name="connsiteY8" fmla="*/ 8279 h 25853"/>
                <a:gd name="connsiteX9" fmla="*/ 20373 w 23942"/>
                <a:gd name="connsiteY9" fmla="*/ 9638 h 25853"/>
                <a:gd name="connsiteX10" fmla="*/ 20745 w 23942"/>
                <a:gd name="connsiteY10" fmla="*/ 14345 h 25853"/>
                <a:gd name="connsiteX11" fmla="*/ 22044 w 23942"/>
                <a:gd name="connsiteY11" fmla="*/ 13244 h 25853"/>
                <a:gd name="connsiteX12" fmla="*/ 23652 w 23942"/>
                <a:gd name="connsiteY12" fmla="*/ 10727 h 25853"/>
                <a:gd name="connsiteX13" fmla="*/ 23810 w 23942"/>
                <a:gd name="connsiteY13" fmla="*/ 9859 h 25853"/>
                <a:gd name="connsiteX14" fmla="*/ 17460 w 23942"/>
                <a:gd name="connsiteY14" fmla="*/ 5071 h 25853"/>
                <a:gd name="connsiteX15" fmla="*/ 11261 w 23942"/>
                <a:gd name="connsiteY15" fmla="*/ 81 h 25853"/>
                <a:gd name="connsiteX16" fmla="*/ 10460 w 23942"/>
                <a:gd name="connsiteY16" fmla="*/ 440 h 25853"/>
                <a:gd name="connsiteX17" fmla="*/ 7484 w 23942"/>
                <a:gd name="connsiteY17" fmla="*/ 3554 h 25853"/>
                <a:gd name="connsiteX18" fmla="*/ 7055 w 23942"/>
                <a:gd name="connsiteY18" fmla="*/ 4655 h 25853"/>
                <a:gd name="connsiteX19" fmla="*/ 12302 w 23942"/>
                <a:gd name="connsiteY19" fmla="*/ 3353 h 25853"/>
                <a:gd name="connsiteX20" fmla="*/ 14017 w 23942"/>
                <a:gd name="connsiteY20" fmla="*/ 4693 h 25853"/>
                <a:gd name="connsiteX21" fmla="*/ 14017 w 23942"/>
                <a:gd name="connsiteY21" fmla="*/ 6864 h 2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942" h="25853">
                  <a:moveTo>
                    <a:pt x="4716" y="18743"/>
                  </a:moveTo>
                  <a:cubicBezTo>
                    <a:pt x="2332" y="21788"/>
                    <a:pt x="983" y="18743"/>
                    <a:pt x="201" y="19749"/>
                  </a:cubicBezTo>
                  <a:cubicBezTo>
                    <a:pt x="-240" y="20309"/>
                    <a:pt x="132" y="20555"/>
                    <a:pt x="491" y="20844"/>
                  </a:cubicBezTo>
                  <a:cubicBezTo>
                    <a:pt x="1317" y="21473"/>
                    <a:pt x="2074" y="21914"/>
                    <a:pt x="3448" y="22977"/>
                  </a:cubicBezTo>
                  <a:cubicBezTo>
                    <a:pt x="4823" y="24040"/>
                    <a:pt x="5403" y="24663"/>
                    <a:pt x="6236" y="25292"/>
                  </a:cubicBezTo>
                  <a:cubicBezTo>
                    <a:pt x="6828" y="25758"/>
                    <a:pt x="7181" y="26154"/>
                    <a:pt x="7654" y="25538"/>
                  </a:cubicBezTo>
                  <a:cubicBezTo>
                    <a:pt x="8216" y="24827"/>
                    <a:pt x="5012" y="23518"/>
                    <a:pt x="7478" y="20378"/>
                  </a:cubicBezTo>
                  <a:lnTo>
                    <a:pt x="16526" y="8827"/>
                  </a:lnTo>
                  <a:cubicBezTo>
                    <a:pt x="17479" y="7569"/>
                    <a:pt x="17788" y="7625"/>
                    <a:pt x="18626" y="8279"/>
                  </a:cubicBezTo>
                  <a:lnTo>
                    <a:pt x="20373" y="9638"/>
                  </a:lnTo>
                  <a:cubicBezTo>
                    <a:pt x="22807" y="11375"/>
                    <a:pt x="19932" y="13703"/>
                    <a:pt x="20745" y="14345"/>
                  </a:cubicBezTo>
                  <a:cubicBezTo>
                    <a:pt x="21281" y="14754"/>
                    <a:pt x="21836" y="13583"/>
                    <a:pt x="22044" y="13244"/>
                  </a:cubicBezTo>
                  <a:lnTo>
                    <a:pt x="23652" y="10727"/>
                  </a:lnTo>
                  <a:cubicBezTo>
                    <a:pt x="23828" y="10456"/>
                    <a:pt x="24112" y="10098"/>
                    <a:pt x="23810" y="9859"/>
                  </a:cubicBezTo>
                  <a:cubicBezTo>
                    <a:pt x="21918" y="8374"/>
                    <a:pt x="20449" y="7399"/>
                    <a:pt x="17460" y="5071"/>
                  </a:cubicBezTo>
                  <a:cubicBezTo>
                    <a:pt x="14471" y="2743"/>
                    <a:pt x="13172" y="1566"/>
                    <a:pt x="11261" y="81"/>
                  </a:cubicBezTo>
                  <a:cubicBezTo>
                    <a:pt x="10959" y="-164"/>
                    <a:pt x="10681" y="201"/>
                    <a:pt x="10460" y="440"/>
                  </a:cubicBezTo>
                  <a:lnTo>
                    <a:pt x="7484" y="3554"/>
                  </a:lnTo>
                  <a:cubicBezTo>
                    <a:pt x="7188" y="3850"/>
                    <a:pt x="6626" y="4322"/>
                    <a:pt x="7055" y="4655"/>
                  </a:cubicBezTo>
                  <a:cubicBezTo>
                    <a:pt x="7976" y="5379"/>
                    <a:pt x="9981" y="1547"/>
                    <a:pt x="12302" y="3353"/>
                  </a:cubicBezTo>
                  <a:lnTo>
                    <a:pt x="14017" y="4693"/>
                  </a:lnTo>
                  <a:cubicBezTo>
                    <a:pt x="14855" y="5322"/>
                    <a:pt x="14963" y="5637"/>
                    <a:pt x="14017" y="686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CBCB7386-DBB8-CA53-A75D-FAEFE652AB5A}"/>
                </a:ext>
              </a:extLst>
            </p:cNvPr>
            <p:cNvSpPr/>
            <p:nvPr/>
          </p:nvSpPr>
          <p:spPr>
            <a:xfrm>
              <a:off x="8530294" y="3795067"/>
              <a:ext cx="25290" cy="24764"/>
            </a:xfrm>
            <a:custGeom>
              <a:avLst/>
              <a:gdLst>
                <a:gd name="connsiteX0" fmla="*/ 17421 w 25290"/>
                <a:gd name="connsiteY0" fmla="*/ 6843 h 24764"/>
                <a:gd name="connsiteX1" fmla="*/ 21299 w 25290"/>
                <a:gd name="connsiteY1" fmla="*/ 7667 h 24764"/>
                <a:gd name="connsiteX2" fmla="*/ 21393 w 25290"/>
                <a:gd name="connsiteY2" fmla="*/ 13330 h 24764"/>
                <a:gd name="connsiteX3" fmla="*/ 22787 w 25290"/>
                <a:gd name="connsiteY3" fmla="*/ 12638 h 24764"/>
                <a:gd name="connsiteX4" fmla="*/ 25069 w 25290"/>
                <a:gd name="connsiteY4" fmla="*/ 10373 h 24764"/>
                <a:gd name="connsiteX5" fmla="*/ 25173 w 25290"/>
                <a:gd name="connsiteY5" fmla="*/ 9579 h 24764"/>
                <a:gd name="connsiteX6" fmla="*/ 25164 w 25290"/>
                <a:gd name="connsiteY6" fmla="*/ 9567 h 24764"/>
                <a:gd name="connsiteX7" fmla="*/ 21027 w 25290"/>
                <a:gd name="connsiteY7" fmla="*/ 5333 h 24764"/>
                <a:gd name="connsiteX8" fmla="*/ 16405 w 25290"/>
                <a:gd name="connsiteY8" fmla="*/ 199 h 24764"/>
                <a:gd name="connsiteX9" fmla="*/ 15652 w 25290"/>
                <a:gd name="connsiteY9" fmla="*/ 119 h 24764"/>
                <a:gd name="connsiteX10" fmla="*/ 15611 w 25290"/>
                <a:gd name="connsiteY10" fmla="*/ 155 h 24764"/>
                <a:gd name="connsiteX11" fmla="*/ 15283 w 25290"/>
                <a:gd name="connsiteY11" fmla="*/ 4465 h 24764"/>
                <a:gd name="connsiteX12" fmla="*/ 4153 w 25290"/>
                <a:gd name="connsiteY12" fmla="*/ 14821 h 24764"/>
                <a:gd name="connsiteX13" fmla="*/ 105 w 25290"/>
                <a:gd name="connsiteY13" fmla="*/ 15897 h 24764"/>
                <a:gd name="connsiteX14" fmla="*/ 181 w 25290"/>
                <a:gd name="connsiteY14" fmla="*/ 16526 h 24764"/>
                <a:gd name="connsiteX15" fmla="*/ 2539 w 25290"/>
                <a:gd name="connsiteY15" fmla="*/ 18866 h 24764"/>
                <a:gd name="connsiteX16" fmla="*/ 7092 w 25290"/>
                <a:gd name="connsiteY16" fmla="*/ 23900 h 24764"/>
                <a:gd name="connsiteX17" fmla="*/ 13397 w 25290"/>
                <a:gd name="connsiteY17" fmla="*/ 23032 h 24764"/>
                <a:gd name="connsiteX18" fmla="*/ 13725 w 25290"/>
                <a:gd name="connsiteY18" fmla="*/ 22339 h 24764"/>
                <a:gd name="connsiteX19" fmla="*/ 5793 w 25290"/>
                <a:gd name="connsiteY19" fmla="*/ 20068 h 24764"/>
                <a:gd name="connsiteX20" fmla="*/ 6915 w 25290"/>
                <a:gd name="connsiteY20" fmla="*/ 16614 h 24764"/>
                <a:gd name="connsiteX21" fmla="*/ 9955 w 25290"/>
                <a:gd name="connsiteY21" fmla="*/ 13783 h 24764"/>
                <a:gd name="connsiteX22" fmla="*/ 12363 w 25290"/>
                <a:gd name="connsiteY22" fmla="*/ 13034 h 24764"/>
                <a:gd name="connsiteX23" fmla="*/ 13681 w 25290"/>
                <a:gd name="connsiteY23" fmla="*/ 14437 h 24764"/>
                <a:gd name="connsiteX24" fmla="*/ 13051 w 25290"/>
                <a:gd name="connsiteY24" fmla="*/ 18841 h 24764"/>
                <a:gd name="connsiteX25" fmla="*/ 14514 w 25290"/>
                <a:gd name="connsiteY25" fmla="*/ 18080 h 24764"/>
                <a:gd name="connsiteX26" fmla="*/ 18631 w 25290"/>
                <a:gd name="connsiteY26" fmla="*/ 14003 h 24764"/>
                <a:gd name="connsiteX27" fmla="*/ 18890 w 25290"/>
                <a:gd name="connsiteY27" fmla="*/ 13091 h 24764"/>
                <a:gd name="connsiteX28" fmla="*/ 14766 w 25290"/>
                <a:gd name="connsiteY28" fmla="*/ 13091 h 24764"/>
                <a:gd name="connsiteX29" fmla="*/ 13662 w 25290"/>
                <a:gd name="connsiteY29" fmla="*/ 11845 h 24764"/>
                <a:gd name="connsiteX30" fmla="*/ 14091 w 25290"/>
                <a:gd name="connsiteY30" fmla="*/ 9957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290" h="24764">
                  <a:moveTo>
                    <a:pt x="17421" y="6843"/>
                  </a:moveTo>
                  <a:cubicBezTo>
                    <a:pt x="19060" y="5320"/>
                    <a:pt x="19155" y="5377"/>
                    <a:pt x="21299" y="7667"/>
                  </a:cubicBezTo>
                  <a:cubicBezTo>
                    <a:pt x="24729" y="11329"/>
                    <a:pt x="20554" y="12436"/>
                    <a:pt x="21393" y="13330"/>
                  </a:cubicBezTo>
                  <a:cubicBezTo>
                    <a:pt x="21797" y="13770"/>
                    <a:pt x="22497" y="12940"/>
                    <a:pt x="22787" y="12638"/>
                  </a:cubicBezTo>
                  <a:lnTo>
                    <a:pt x="25069" y="10373"/>
                  </a:lnTo>
                  <a:cubicBezTo>
                    <a:pt x="25318" y="10182"/>
                    <a:pt x="25364" y="9826"/>
                    <a:pt x="25173" y="9579"/>
                  </a:cubicBezTo>
                  <a:cubicBezTo>
                    <a:pt x="25170" y="9575"/>
                    <a:pt x="25167" y="9571"/>
                    <a:pt x="25164" y="9567"/>
                  </a:cubicBezTo>
                  <a:cubicBezTo>
                    <a:pt x="23606" y="7900"/>
                    <a:pt x="22289" y="6686"/>
                    <a:pt x="21027" y="5333"/>
                  </a:cubicBezTo>
                  <a:cubicBezTo>
                    <a:pt x="18316" y="2426"/>
                    <a:pt x="17137" y="973"/>
                    <a:pt x="16405" y="199"/>
                  </a:cubicBezTo>
                  <a:cubicBezTo>
                    <a:pt x="16219" y="-31"/>
                    <a:pt x="15882" y="-67"/>
                    <a:pt x="15652" y="119"/>
                  </a:cubicBezTo>
                  <a:cubicBezTo>
                    <a:pt x="15637" y="130"/>
                    <a:pt x="15624" y="142"/>
                    <a:pt x="15611" y="155"/>
                  </a:cubicBezTo>
                  <a:cubicBezTo>
                    <a:pt x="14659" y="1042"/>
                    <a:pt x="17427" y="2477"/>
                    <a:pt x="15283" y="4465"/>
                  </a:cubicBezTo>
                  <a:lnTo>
                    <a:pt x="4153" y="14821"/>
                  </a:lnTo>
                  <a:cubicBezTo>
                    <a:pt x="1253" y="17520"/>
                    <a:pt x="1196" y="14884"/>
                    <a:pt x="105" y="15897"/>
                  </a:cubicBezTo>
                  <a:cubicBezTo>
                    <a:pt x="-40" y="16029"/>
                    <a:pt x="-53" y="16255"/>
                    <a:pt x="181" y="16526"/>
                  </a:cubicBezTo>
                  <a:cubicBezTo>
                    <a:pt x="1158" y="17570"/>
                    <a:pt x="1990" y="18281"/>
                    <a:pt x="2539" y="18866"/>
                  </a:cubicBezTo>
                  <a:cubicBezTo>
                    <a:pt x="3428" y="19816"/>
                    <a:pt x="4399" y="21043"/>
                    <a:pt x="7092" y="23900"/>
                  </a:cubicBezTo>
                  <a:cubicBezTo>
                    <a:pt x="8548" y="25454"/>
                    <a:pt x="11544" y="24762"/>
                    <a:pt x="13397" y="23032"/>
                  </a:cubicBezTo>
                  <a:cubicBezTo>
                    <a:pt x="13852" y="22616"/>
                    <a:pt x="13795" y="22402"/>
                    <a:pt x="13725" y="22339"/>
                  </a:cubicBezTo>
                  <a:cubicBezTo>
                    <a:pt x="13051" y="21616"/>
                    <a:pt x="10188" y="24781"/>
                    <a:pt x="5793" y="20068"/>
                  </a:cubicBezTo>
                  <a:cubicBezTo>
                    <a:pt x="4532" y="18709"/>
                    <a:pt x="5433" y="17986"/>
                    <a:pt x="6915" y="16614"/>
                  </a:cubicBezTo>
                  <a:lnTo>
                    <a:pt x="9955" y="13783"/>
                  </a:lnTo>
                  <a:cubicBezTo>
                    <a:pt x="11329" y="12524"/>
                    <a:pt x="11550" y="12160"/>
                    <a:pt x="12363" y="13034"/>
                  </a:cubicBezTo>
                  <a:lnTo>
                    <a:pt x="13681" y="14437"/>
                  </a:lnTo>
                  <a:cubicBezTo>
                    <a:pt x="15516" y="16413"/>
                    <a:pt x="12502" y="18212"/>
                    <a:pt x="13051" y="18841"/>
                  </a:cubicBezTo>
                  <a:cubicBezTo>
                    <a:pt x="13479" y="19294"/>
                    <a:pt x="14230" y="18382"/>
                    <a:pt x="14514" y="18080"/>
                  </a:cubicBezTo>
                  <a:lnTo>
                    <a:pt x="18631" y="14003"/>
                  </a:lnTo>
                  <a:cubicBezTo>
                    <a:pt x="19262" y="13374"/>
                    <a:pt x="19003" y="13229"/>
                    <a:pt x="18890" y="13091"/>
                  </a:cubicBezTo>
                  <a:cubicBezTo>
                    <a:pt x="18530" y="12713"/>
                    <a:pt x="16292" y="14689"/>
                    <a:pt x="14766" y="13091"/>
                  </a:cubicBezTo>
                  <a:lnTo>
                    <a:pt x="13662" y="11845"/>
                  </a:lnTo>
                  <a:cubicBezTo>
                    <a:pt x="12899" y="11033"/>
                    <a:pt x="13070" y="10876"/>
                    <a:pt x="14091" y="995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9C944ED7-AD93-46FB-51E2-FA92291ADD23}"/>
                </a:ext>
              </a:extLst>
            </p:cNvPr>
            <p:cNvSpPr/>
            <p:nvPr/>
          </p:nvSpPr>
          <p:spPr>
            <a:xfrm>
              <a:off x="8542686" y="3812019"/>
              <a:ext cx="24384" cy="20141"/>
            </a:xfrm>
            <a:custGeom>
              <a:avLst/>
              <a:gdLst>
                <a:gd name="connsiteX0" fmla="*/ 24311 w 24384"/>
                <a:gd name="connsiteY0" fmla="*/ 9994 h 20141"/>
                <a:gd name="connsiteX1" fmla="*/ 24311 w 24384"/>
                <a:gd name="connsiteY1" fmla="*/ 9622 h 20141"/>
                <a:gd name="connsiteX2" fmla="*/ 22924 w 24384"/>
                <a:gd name="connsiteY2" fmla="*/ 9490 h 20141"/>
                <a:gd name="connsiteX3" fmla="*/ 21253 w 24384"/>
                <a:gd name="connsiteY3" fmla="*/ 3482 h 20141"/>
                <a:gd name="connsiteX4" fmla="*/ 5608 w 24384"/>
                <a:gd name="connsiteY4" fmla="*/ 2897 h 20141"/>
                <a:gd name="connsiteX5" fmla="*/ 1453 w 24384"/>
                <a:gd name="connsiteY5" fmla="*/ 16285 h 20141"/>
                <a:gd name="connsiteX6" fmla="*/ 11239 w 24384"/>
                <a:gd name="connsiteY6" fmla="*/ 19683 h 20141"/>
                <a:gd name="connsiteX7" fmla="*/ 11328 w 24384"/>
                <a:gd name="connsiteY7" fmla="*/ 19186 h 20141"/>
                <a:gd name="connsiteX8" fmla="*/ 4177 w 24384"/>
                <a:gd name="connsiteY8" fmla="*/ 16197 h 20141"/>
                <a:gd name="connsiteX9" fmla="*/ 9373 w 24384"/>
                <a:gd name="connsiteY9" fmla="*/ 4243 h 20141"/>
                <a:gd name="connsiteX10" fmla="*/ 20093 w 24384"/>
                <a:gd name="connsiteY10" fmla="*/ 4174 h 20141"/>
                <a:gd name="connsiteX11" fmla="*/ 18832 w 24384"/>
                <a:gd name="connsiteY11" fmla="*/ 12982 h 20141"/>
                <a:gd name="connsiteX12" fmla="*/ 18359 w 24384"/>
                <a:gd name="connsiteY12" fmla="*/ 14240 h 20141"/>
                <a:gd name="connsiteX13" fmla="*/ 19418 w 24384"/>
                <a:gd name="connsiteY13" fmla="*/ 13901 h 2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384" h="20141">
                  <a:moveTo>
                    <a:pt x="24311" y="9994"/>
                  </a:moveTo>
                  <a:cubicBezTo>
                    <a:pt x="24444" y="9905"/>
                    <a:pt x="24368" y="9736"/>
                    <a:pt x="24311" y="9622"/>
                  </a:cubicBezTo>
                  <a:cubicBezTo>
                    <a:pt x="24109" y="9320"/>
                    <a:pt x="23201" y="9899"/>
                    <a:pt x="22924" y="9490"/>
                  </a:cubicBezTo>
                  <a:cubicBezTo>
                    <a:pt x="22483" y="8861"/>
                    <a:pt x="23012" y="6086"/>
                    <a:pt x="21253" y="3482"/>
                  </a:cubicBezTo>
                  <a:cubicBezTo>
                    <a:pt x="17596" y="-1935"/>
                    <a:pt x="10136" y="-149"/>
                    <a:pt x="5608" y="2897"/>
                  </a:cubicBezTo>
                  <a:cubicBezTo>
                    <a:pt x="3433" y="4363"/>
                    <a:pt x="-2803" y="9994"/>
                    <a:pt x="1453" y="16285"/>
                  </a:cubicBezTo>
                  <a:cubicBezTo>
                    <a:pt x="4549" y="20866"/>
                    <a:pt x="10161" y="20406"/>
                    <a:pt x="11239" y="19683"/>
                  </a:cubicBezTo>
                  <a:cubicBezTo>
                    <a:pt x="11376" y="19555"/>
                    <a:pt x="11412" y="19352"/>
                    <a:pt x="11328" y="19186"/>
                  </a:cubicBezTo>
                  <a:cubicBezTo>
                    <a:pt x="10949" y="18619"/>
                    <a:pt x="6428" y="19538"/>
                    <a:pt x="4177" y="16197"/>
                  </a:cubicBezTo>
                  <a:cubicBezTo>
                    <a:pt x="1403" y="12095"/>
                    <a:pt x="5571" y="6760"/>
                    <a:pt x="9373" y="4243"/>
                  </a:cubicBezTo>
                  <a:cubicBezTo>
                    <a:pt x="12980" y="1814"/>
                    <a:pt x="17936" y="1015"/>
                    <a:pt x="20093" y="4174"/>
                  </a:cubicBezTo>
                  <a:cubicBezTo>
                    <a:pt x="21783" y="6690"/>
                    <a:pt x="20723" y="10145"/>
                    <a:pt x="18832" y="12982"/>
                  </a:cubicBezTo>
                  <a:cubicBezTo>
                    <a:pt x="18586" y="13366"/>
                    <a:pt x="18125" y="13901"/>
                    <a:pt x="18359" y="14240"/>
                  </a:cubicBezTo>
                  <a:cubicBezTo>
                    <a:pt x="18592" y="14580"/>
                    <a:pt x="19159" y="14102"/>
                    <a:pt x="19418" y="1390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B3F1FED5-E53C-D365-D2DE-6A057421192D}"/>
                </a:ext>
              </a:extLst>
            </p:cNvPr>
            <p:cNvSpPr/>
            <p:nvPr/>
          </p:nvSpPr>
          <p:spPr>
            <a:xfrm>
              <a:off x="8548986" y="3824511"/>
              <a:ext cx="29162" cy="26176"/>
            </a:xfrm>
            <a:custGeom>
              <a:avLst/>
              <a:gdLst>
                <a:gd name="connsiteX0" fmla="*/ 4958 w 29162"/>
                <a:gd name="connsiteY0" fmla="*/ 10330 h 26176"/>
                <a:gd name="connsiteX1" fmla="*/ 254 w 29162"/>
                <a:gd name="connsiteY1" fmla="*/ 9770 h 26176"/>
                <a:gd name="connsiteX2" fmla="*/ 254 w 29162"/>
                <a:gd name="connsiteY2" fmla="*/ 10670 h 26176"/>
                <a:gd name="connsiteX3" fmla="*/ 1313 w 29162"/>
                <a:gd name="connsiteY3" fmla="*/ 12633 h 26176"/>
                <a:gd name="connsiteX4" fmla="*/ 2499 w 29162"/>
                <a:gd name="connsiteY4" fmla="*/ 15464 h 26176"/>
                <a:gd name="connsiteX5" fmla="*/ 3300 w 29162"/>
                <a:gd name="connsiteY5" fmla="*/ 16182 h 26176"/>
                <a:gd name="connsiteX6" fmla="*/ 6925 w 29162"/>
                <a:gd name="connsiteY6" fmla="*/ 10827 h 26176"/>
                <a:gd name="connsiteX7" fmla="*/ 16945 w 29162"/>
                <a:gd name="connsiteY7" fmla="*/ 6165 h 26176"/>
                <a:gd name="connsiteX8" fmla="*/ 17506 w 29162"/>
                <a:gd name="connsiteY8" fmla="*/ 6134 h 26176"/>
                <a:gd name="connsiteX9" fmla="*/ 17323 w 29162"/>
                <a:gd name="connsiteY9" fmla="*/ 6763 h 26176"/>
                <a:gd name="connsiteX10" fmla="*/ 7291 w 29162"/>
                <a:gd name="connsiteY10" fmla="*/ 25185 h 26176"/>
                <a:gd name="connsiteX11" fmla="*/ 7165 w 29162"/>
                <a:gd name="connsiteY11" fmla="*/ 25990 h 26176"/>
                <a:gd name="connsiteX12" fmla="*/ 8180 w 29162"/>
                <a:gd name="connsiteY12" fmla="*/ 25858 h 26176"/>
                <a:gd name="connsiteX13" fmla="*/ 24714 w 29162"/>
                <a:gd name="connsiteY13" fmla="*/ 18170 h 26176"/>
                <a:gd name="connsiteX14" fmla="*/ 28913 w 29162"/>
                <a:gd name="connsiteY14" fmla="*/ 18648 h 26176"/>
                <a:gd name="connsiteX15" fmla="*/ 29090 w 29162"/>
                <a:gd name="connsiteY15" fmla="*/ 18019 h 26176"/>
                <a:gd name="connsiteX16" fmla="*/ 27829 w 29162"/>
                <a:gd name="connsiteY16" fmla="*/ 15559 h 26176"/>
                <a:gd name="connsiteX17" fmla="*/ 26694 w 29162"/>
                <a:gd name="connsiteY17" fmla="*/ 12822 h 26176"/>
                <a:gd name="connsiteX18" fmla="*/ 26013 w 29162"/>
                <a:gd name="connsiteY18" fmla="*/ 12677 h 26176"/>
                <a:gd name="connsiteX19" fmla="*/ 24235 w 29162"/>
                <a:gd name="connsiteY19" fmla="*/ 16999 h 26176"/>
                <a:gd name="connsiteX20" fmla="*/ 14423 w 29162"/>
                <a:gd name="connsiteY20" fmla="*/ 21561 h 26176"/>
                <a:gd name="connsiteX21" fmla="*/ 13244 w 29162"/>
                <a:gd name="connsiteY21" fmla="*/ 21882 h 26176"/>
                <a:gd name="connsiteX22" fmla="*/ 13672 w 29162"/>
                <a:gd name="connsiteY22" fmla="*/ 20793 h 26176"/>
                <a:gd name="connsiteX23" fmla="*/ 22248 w 29162"/>
                <a:gd name="connsiteY23" fmla="*/ 5297 h 26176"/>
                <a:gd name="connsiteX24" fmla="*/ 22595 w 29162"/>
                <a:gd name="connsiteY24" fmla="*/ 4039 h 26176"/>
                <a:gd name="connsiteX25" fmla="*/ 21334 w 29162"/>
                <a:gd name="connsiteY25" fmla="*/ 1623 h 26176"/>
                <a:gd name="connsiteX26" fmla="*/ 20848 w 29162"/>
                <a:gd name="connsiteY26" fmla="*/ 251 h 26176"/>
                <a:gd name="connsiteX27" fmla="*/ 20179 w 29162"/>
                <a:gd name="connsiteY27" fmla="*/ 63 h 26176"/>
                <a:gd name="connsiteX28" fmla="*/ 20148 w 29162"/>
                <a:gd name="connsiteY28" fmla="*/ 81 h 26176"/>
                <a:gd name="connsiteX29" fmla="*/ 16233 w 29162"/>
                <a:gd name="connsiteY29" fmla="*/ 5114 h 2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162" h="26176">
                  <a:moveTo>
                    <a:pt x="4958" y="10330"/>
                  </a:moveTo>
                  <a:cubicBezTo>
                    <a:pt x="1950" y="11727"/>
                    <a:pt x="1427" y="9223"/>
                    <a:pt x="254" y="9770"/>
                  </a:cubicBezTo>
                  <a:cubicBezTo>
                    <a:pt x="-244" y="10003"/>
                    <a:pt x="121" y="10399"/>
                    <a:pt x="254" y="10670"/>
                  </a:cubicBezTo>
                  <a:cubicBezTo>
                    <a:pt x="550" y="11299"/>
                    <a:pt x="960" y="11884"/>
                    <a:pt x="1313" y="12633"/>
                  </a:cubicBezTo>
                  <a:cubicBezTo>
                    <a:pt x="1666" y="13382"/>
                    <a:pt x="1944" y="14307"/>
                    <a:pt x="2499" y="15464"/>
                  </a:cubicBezTo>
                  <a:cubicBezTo>
                    <a:pt x="2644" y="15773"/>
                    <a:pt x="2890" y="16370"/>
                    <a:pt x="3300" y="16182"/>
                  </a:cubicBezTo>
                  <a:cubicBezTo>
                    <a:pt x="4680" y="15552"/>
                    <a:pt x="1275" y="13451"/>
                    <a:pt x="6925" y="10827"/>
                  </a:cubicBezTo>
                  <a:lnTo>
                    <a:pt x="16945" y="6165"/>
                  </a:lnTo>
                  <a:cubicBezTo>
                    <a:pt x="17210" y="6039"/>
                    <a:pt x="17437" y="5989"/>
                    <a:pt x="17506" y="6134"/>
                  </a:cubicBezTo>
                  <a:cubicBezTo>
                    <a:pt x="17576" y="6278"/>
                    <a:pt x="17475" y="6461"/>
                    <a:pt x="17323" y="6763"/>
                  </a:cubicBezTo>
                  <a:lnTo>
                    <a:pt x="7291" y="25185"/>
                  </a:lnTo>
                  <a:cubicBezTo>
                    <a:pt x="7133" y="25462"/>
                    <a:pt x="7007" y="25657"/>
                    <a:pt x="7165" y="25990"/>
                  </a:cubicBezTo>
                  <a:cubicBezTo>
                    <a:pt x="7323" y="26324"/>
                    <a:pt x="7531" y="26166"/>
                    <a:pt x="8180" y="25858"/>
                  </a:cubicBezTo>
                  <a:lnTo>
                    <a:pt x="24714" y="18170"/>
                  </a:lnTo>
                  <a:cubicBezTo>
                    <a:pt x="27797" y="16729"/>
                    <a:pt x="28031" y="19057"/>
                    <a:pt x="28913" y="18648"/>
                  </a:cubicBezTo>
                  <a:cubicBezTo>
                    <a:pt x="29002" y="18604"/>
                    <a:pt x="29298" y="18472"/>
                    <a:pt x="29090" y="18019"/>
                  </a:cubicBezTo>
                  <a:cubicBezTo>
                    <a:pt x="28989" y="17805"/>
                    <a:pt x="28459" y="17037"/>
                    <a:pt x="27829" y="15559"/>
                  </a:cubicBezTo>
                  <a:cubicBezTo>
                    <a:pt x="27066" y="13935"/>
                    <a:pt x="26864" y="13193"/>
                    <a:pt x="26694" y="12822"/>
                  </a:cubicBezTo>
                  <a:cubicBezTo>
                    <a:pt x="26523" y="12451"/>
                    <a:pt x="26221" y="12583"/>
                    <a:pt x="26013" y="12677"/>
                  </a:cubicBezTo>
                  <a:cubicBezTo>
                    <a:pt x="25042" y="13130"/>
                    <a:pt x="26908" y="15754"/>
                    <a:pt x="24235" y="16999"/>
                  </a:cubicBezTo>
                  <a:lnTo>
                    <a:pt x="14423" y="21561"/>
                  </a:lnTo>
                  <a:cubicBezTo>
                    <a:pt x="13685" y="21901"/>
                    <a:pt x="13307" y="22026"/>
                    <a:pt x="13244" y="21882"/>
                  </a:cubicBezTo>
                  <a:cubicBezTo>
                    <a:pt x="13181" y="21737"/>
                    <a:pt x="13401" y="21290"/>
                    <a:pt x="13672" y="20793"/>
                  </a:cubicBezTo>
                  <a:lnTo>
                    <a:pt x="22248" y="5297"/>
                  </a:lnTo>
                  <a:cubicBezTo>
                    <a:pt x="22601" y="4611"/>
                    <a:pt x="22942" y="4800"/>
                    <a:pt x="22595" y="4039"/>
                  </a:cubicBezTo>
                  <a:cubicBezTo>
                    <a:pt x="22009" y="2780"/>
                    <a:pt x="21605" y="2233"/>
                    <a:pt x="21334" y="1623"/>
                  </a:cubicBezTo>
                  <a:cubicBezTo>
                    <a:pt x="21132" y="1176"/>
                    <a:pt x="21050" y="698"/>
                    <a:pt x="20848" y="251"/>
                  </a:cubicBezTo>
                  <a:cubicBezTo>
                    <a:pt x="20716" y="14"/>
                    <a:pt x="20416" y="-70"/>
                    <a:pt x="20179" y="63"/>
                  </a:cubicBezTo>
                  <a:cubicBezTo>
                    <a:pt x="20169" y="69"/>
                    <a:pt x="20158" y="75"/>
                    <a:pt x="20148" y="81"/>
                  </a:cubicBezTo>
                  <a:cubicBezTo>
                    <a:pt x="18742" y="710"/>
                    <a:pt x="21889" y="2485"/>
                    <a:pt x="16233" y="511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F25BAB0D-11CC-FB0B-FA88-181E8D777EA0}"/>
                </a:ext>
              </a:extLst>
            </p:cNvPr>
            <p:cNvSpPr/>
            <p:nvPr/>
          </p:nvSpPr>
          <p:spPr>
            <a:xfrm>
              <a:off x="8557095" y="3845163"/>
              <a:ext cx="23850" cy="15433"/>
            </a:xfrm>
            <a:custGeom>
              <a:avLst/>
              <a:gdLst>
                <a:gd name="connsiteX0" fmla="*/ 20067 w 23850"/>
                <a:gd name="connsiteY0" fmla="*/ 6792 h 15433"/>
                <a:gd name="connsiteX1" fmla="*/ 23541 w 23850"/>
                <a:gd name="connsiteY1" fmla="*/ 7710 h 15433"/>
                <a:gd name="connsiteX2" fmla="*/ 23692 w 23850"/>
                <a:gd name="connsiteY2" fmla="*/ 6704 h 15433"/>
                <a:gd name="connsiteX3" fmla="*/ 22532 w 23850"/>
                <a:gd name="connsiteY3" fmla="*/ 3558 h 15433"/>
                <a:gd name="connsiteX4" fmla="*/ 21744 w 23850"/>
                <a:gd name="connsiteY4" fmla="*/ 727 h 15433"/>
                <a:gd name="connsiteX5" fmla="*/ 21044 w 23850"/>
                <a:gd name="connsiteY5" fmla="*/ 28 h 15433"/>
                <a:gd name="connsiteX6" fmla="*/ 18919 w 23850"/>
                <a:gd name="connsiteY6" fmla="*/ 3803 h 15433"/>
                <a:gd name="connsiteX7" fmla="*/ 4082 w 23850"/>
                <a:gd name="connsiteY7" fmla="*/ 8616 h 15433"/>
                <a:gd name="connsiteX8" fmla="*/ 298 w 23850"/>
                <a:gd name="connsiteY8" fmla="*/ 7880 h 15433"/>
                <a:gd name="connsiteX9" fmla="*/ 14 w 23850"/>
                <a:gd name="connsiteY9" fmla="*/ 8277 h 15433"/>
                <a:gd name="connsiteX10" fmla="*/ 1036 w 23850"/>
                <a:gd name="connsiteY10" fmla="*/ 10995 h 15433"/>
                <a:gd name="connsiteX11" fmla="*/ 2139 w 23850"/>
                <a:gd name="connsiteY11" fmla="*/ 14770 h 15433"/>
                <a:gd name="connsiteX12" fmla="*/ 2865 w 23850"/>
                <a:gd name="connsiteY12" fmla="*/ 15399 h 15433"/>
                <a:gd name="connsiteX13" fmla="*/ 5324 w 23850"/>
                <a:gd name="connsiteY13" fmla="*/ 11542 h 1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50" h="15433">
                  <a:moveTo>
                    <a:pt x="20067" y="6792"/>
                  </a:moveTo>
                  <a:cubicBezTo>
                    <a:pt x="22999" y="5835"/>
                    <a:pt x="22488" y="8050"/>
                    <a:pt x="23541" y="7710"/>
                  </a:cubicBezTo>
                  <a:cubicBezTo>
                    <a:pt x="23913" y="7585"/>
                    <a:pt x="23932" y="7446"/>
                    <a:pt x="23692" y="6704"/>
                  </a:cubicBezTo>
                  <a:cubicBezTo>
                    <a:pt x="23232" y="5294"/>
                    <a:pt x="22822" y="4451"/>
                    <a:pt x="22532" y="3558"/>
                  </a:cubicBezTo>
                  <a:cubicBezTo>
                    <a:pt x="22242" y="2664"/>
                    <a:pt x="22065" y="1670"/>
                    <a:pt x="21744" y="727"/>
                  </a:cubicBezTo>
                  <a:cubicBezTo>
                    <a:pt x="21675" y="500"/>
                    <a:pt x="21567" y="-142"/>
                    <a:pt x="21044" y="28"/>
                  </a:cubicBezTo>
                  <a:cubicBezTo>
                    <a:pt x="19966" y="374"/>
                    <a:pt x="21731" y="2885"/>
                    <a:pt x="18919" y="3803"/>
                  </a:cubicBezTo>
                  <a:lnTo>
                    <a:pt x="4082" y="8616"/>
                  </a:lnTo>
                  <a:cubicBezTo>
                    <a:pt x="1143" y="9566"/>
                    <a:pt x="1370" y="7528"/>
                    <a:pt x="298" y="7880"/>
                  </a:cubicBezTo>
                  <a:cubicBezTo>
                    <a:pt x="141" y="7931"/>
                    <a:pt x="-55" y="8050"/>
                    <a:pt x="14" y="8277"/>
                  </a:cubicBezTo>
                  <a:cubicBezTo>
                    <a:pt x="229" y="8906"/>
                    <a:pt x="695" y="9938"/>
                    <a:pt x="1036" y="10995"/>
                  </a:cubicBezTo>
                  <a:cubicBezTo>
                    <a:pt x="1666" y="12920"/>
                    <a:pt x="1843" y="13870"/>
                    <a:pt x="2139" y="14770"/>
                  </a:cubicBezTo>
                  <a:cubicBezTo>
                    <a:pt x="2322" y="15336"/>
                    <a:pt x="2518" y="15518"/>
                    <a:pt x="2865" y="15399"/>
                  </a:cubicBezTo>
                  <a:cubicBezTo>
                    <a:pt x="3842" y="15072"/>
                    <a:pt x="1528" y="12769"/>
                    <a:pt x="5324" y="11542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254C4549-245A-B559-7BEC-68F7B5291A93}"/>
                </a:ext>
              </a:extLst>
            </p:cNvPr>
            <p:cNvSpPr/>
            <p:nvPr/>
          </p:nvSpPr>
          <p:spPr>
            <a:xfrm>
              <a:off x="8560552" y="3856890"/>
              <a:ext cx="23699" cy="17883"/>
            </a:xfrm>
            <a:custGeom>
              <a:avLst/>
              <a:gdLst>
                <a:gd name="connsiteX0" fmla="*/ 23552 w 23699"/>
                <a:gd name="connsiteY0" fmla="*/ 14342 h 17883"/>
                <a:gd name="connsiteX1" fmla="*/ 23691 w 23699"/>
                <a:gd name="connsiteY1" fmla="*/ 14002 h 17883"/>
                <a:gd name="connsiteX2" fmla="*/ 22474 w 23699"/>
                <a:gd name="connsiteY2" fmla="*/ 13316 h 17883"/>
                <a:gd name="connsiteX3" fmla="*/ 23401 w 23699"/>
                <a:gd name="connsiteY3" fmla="*/ 7144 h 17883"/>
                <a:gd name="connsiteX4" fmla="*/ 9346 w 23699"/>
                <a:gd name="connsiteY4" fmla="*/ 268 h 17883"/>
                <a:gd name="connsiteX5" fmla="*/ 146 w 23699"/>
                <a:gd name="connsiteY5" fmla="*/ 10794 h 17883"/>
                <a:gd name="connsiteX6" fmla="*/ 7712 w 23699"/>
                <a:gd name="connsiteY6" fmla="*/ 17865 h 17883"/>
                <a:gd name="connsiteX7" fmla="*/ 8003 w 23699"/>
                <a:gd name="connsiteY7" fmla="*/ 17444 h 17883"/>
                <a:gd name="connsiteX8" fmla="*/ 2687 w 23699"/>
                <a:gd name="connsiteY8" fmla="*/ 11819 h 17883"/>
                <a:gd name="connsiteX9" fmla="*/ 12309 w 23699"/>
                <a:gd name="connsiteY9" fmla="*/ 3011 h 17883"/>
                <a:gd name="connsiteX10" fmla="*/ 22115 w 23699"/>
                <a:gd name="connsiteY10" fmla="*/ 7295 h 17883"/>
                <a:gd name="connsiteX11" fmla="*/ 17404 w 23699"/>
                <a:gd name="connsiteY11" fmla="*/ 14814 h 17883"/>
                <a:gd name="connsiteX12" fmla="*/ 16452 w 23699"/>
                <a:gd name="connsiteY12" fmla="*/ 15777 h 17883"/>
                <a:gd name="connsiteX13" fmla="*/ 17562 w 23699"/>
                <a:gd name="connsiteY13" fmla="*/ 15890 h 1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99" h="17883">
                  <a:moveTo>
                    <a:pt x="23552" y="14342"/>
                  </a:moveTo>
                  <a:cubicBezTo>
                    <a:pt x="23710" y="14342"/>
                    <a:pt x="23710" y="14128"/>
                    <a:pt x="23691" y="14002"/>
                  </a:cubicBezTo>
                  <a:cubicBezTo>
                    <a:pt x="23628" y="13644"/>
                    <a:pt x="22569" y="13801"/>
                    <a:pt x="22474" y="13316"/>
                  </a:cubicBezTo>
                  <a:cubicBezTo>
                    <a:pt x="22342" y="12549"/>
                    <a:pt x="23950" y="10240"/>
                    <a:pt x="23401" y="7144"/>
                  </a:cubicBezTo>
                  <a:cubicBezTo>
                    <a:pt x="22266" y="708"/>
                    <a:pt x="14718" y="-676"/>
                    <a:pt x="9346" y="268"/>
                  </a:cubicBezTo>
                  <a:cubicBezTo>
                    <a:pt x="6823" y="708"/>
                    <a:pt x="-1172" y="3300"/>
                    <a:pt x="146" y="10794"/>
                  </a:cubicBezTo>
                  <a:cubicBezTo>
                    <a:pt x="1104" y="16236"/>
                    <a:pt x="6420" y="18092"/>
                    <a:pt x="7712" y="17865"/>
                  </a:cubicBezTo>
                  <a:cubicBezTo>
                    <a:pt x="7893" y="17806"/>
                    <a:pt x="8012" y="17633"/>
                    <a:pt x="8003" y="17444"/>
                  </a:cubicBezTo>
                  <a:cubicBezTo>
                    <a:pt x="7883" y="16815"/>
                    <a:pt x="3387" y="15783"/>
                    <a:pt x="2687" y="11819"/>
                  </a:cubicBezTo>
                  <a:cubicBezTo>
                    <a:pt x="1823" y="6943"/>
                    <a:pt x="7801" y="3778"/>
                    <a:pt x="12309" y="3011"/>
                  </a:cubicBezTo>
                  <a:cubicBezTo>
                    <a:pt x="16604" y="2256"/>
                    <a:pt x="21446" y="3539"/>
                    <a:pt x="22115" y="7295"/>
                  </a:cubicBezTo>
                  <a:cubicBezTo>
                    <a:pt x="22644" y="10259"/>
                    <a:pt x="20223" y="12996"/>
                    <a:pt x="17404" y="14814"/>
                  </a:cubicBezTo>
                  <a:cubicBezTo>
                    <a:pt x="17020" y="15066"/>
                    <a:pt x="16383" y="15361"/>
                    <a:pt x="16452" y="15777"/>
                  </a:cubicBezTo>
                  <a:cubicBezTo>
                    <a:pt x="16522" y="16192"/>
                    <a:pt x="17247" y="15978"/>
                    <a:pt x="17562" y="1589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151F240F-6AD5-09C5-6C37-FECE68E1BE99}"/>
                </a:ext>
              </a:extLst>
            </p:cNvPr>
            <p:cNvSpPr/>
            <p:nvPr/>
          </p:nvSpPr>
          <p:spPr>
            <a:xfrm>
              <a:off x="8394219" y="3944647"/>
              <a:ext cx="12457" cy="11832"/>
            </a:xfrm>
            <a:custGeom>
              <a:avLst/>
              <a:gdLst>
                <a:gd name="connsiteX0" fmla="*/ 3785 w 12457"/>
                <a:gd name="connsiteY0" fmla="*/ 8307 h 11832"/>
                <a:gd name="connsiteX1" fmla="*/ 1893 w 12457"/>
                <a:gd name="connsiteY1" fmla="*/ 7584 h 11832"/>
                <a:gd name="connsiteX2" fmla="*/ 1982 w 12457"/>
                <a:gd name="connsiteY2" fmla="*/ 4753 h 11832"/>
                <a:gd name="connsiteX3" fmla="*/ 1282 w 12457"/>
                <a:gd name="connsiteY3" fmla="*/ 4992 h 11832"/>
                <a:gd name="connsiteX4" fmla="*/ 121 w 12457"/>
                <a:gd name="connsiteY4" fmla="*/ 5935 h 11832"/>
                <a:gd name="connsiteX5" fmla="*/ 48 w 12457"/>
                <a:gd name="connsiteY5" fmla="*/ 6320 h 11832"/>
                <a:gd name="connsiteX6" fmla="*/ 52 w 12457"/>
                <a:gd name="connsiteY6" fmla="*/ 6326 h 11832"/>
                <a:gd name="connsiteX7" fmla="*/ 1944 w 12457"/>
                <a:gd name="connsiteY7" fmla="*/ 8767 h 11832"/>
                <a:gd name="connsiteX8" fmla="*/ 4075 w 12457"/>
                <a:gd name="connsiteY8" fmla="*/ 11699 h 11832"/>
                <a:gd name="connsiteX9" fmla="*/ 4456 w 12457"/>
                <a:gd name="connsiteY9" fmla="*/ 11793 h 11832"/>
                <a:gd name="connsiteX10" fmla="*/ 4466 w 12457"/>
                <a:gd name="connsiteY10" fmla="*/ 11787 h 11832"/>
                <a:gd name="connsiteX11" fmla="*/ 4725 w 12457"/>
                <a:gd name="connsiteY11" fmla="*/ 9660 h 11832"/>
                <a:gd name="connsiteX12" fmla="*/ 10400 w 12457"/>
                <a:gd name="connsiteY12" fmla="*/ 5401 h 11832"/>
                <a:gd name="connsiteX13" fmla="*/ 12399 w 12457"/>
                <a:gd name="connsiteY13" fmla="*/ 5193 h 11832"/>
                <a:gd name="connsiteX14" fmla="*/ 12399 w 12457"/>
                <a:gd name="connsiteY14" fmla="*/ 4878 h 11832"/>
                <a:gd name="connsiteX15" fmla="*/ 11301 w 12457"/>
                <a:gd name="connsiteY15" fmla="*/ 3526 h 11832"/>
                <a:gd name="connsiteX16" fmla="*/ 9195 w 12457"/>
                <a:gd name="connsiteY16" fmla="*/ 638 h 11832"/>
                <a:gd name="connsiteX17" fmla="*/ 6093 w 12457"/>
                <a:gd name="connsiteY17" fmla="*/ 556 h 11832"/>
                <a:gd name="connsiteX18" fmla="*/ 5916 w 12457"/>
                <a:gd name="connsiteY18" fmla="*/ 883 h 11832"/>
                <a:gd name="connsiteX19" fmla="*/ 9738 w 12457"/>
                <a:gd name="connsiteY19" fmla="*/ 2651 h 11832"/>
                <a:gd name="connsiteX20" fmla="*/ 9107 w 12457"/>
                <a:gd name="connsiteY20" fmla="*/ 4281 h 11832"/>
                <a:gd name="connsiteX21" fmla="*/ 7556 w 12457"/>
                <a:gd name="connsiteY21" fmla="*/ 5445 h 11832"/>
                <a:gd name="connsiteX22" fmla="*/ 6364 w 12457"/>
                <a:gd name="connsiteY22" fmla="*/ 5627 h 11832"/>
                <a:gd name="connsiteX23" fmla="*/ 5733 w 12457"/>
                <a:gd name="connsiteY23" fmla="*/ 4822 h 11832"/>
                <a:gd name="connsiteX24" fmla="*/ 6124 w 12457"/>
                <a:gd name="connsiteY24" fmla="*/ 2683 h 11832"/>
                <a:gd name="connsiteX25" fmla="*/ 5387 w 12457"/>
                <a:gd name="connsiteY25" fmla="*/ 2947 h 11832"/>
                <a:gd name="connsiteX26" fmla="*/ 3293 w 12457"/>
                <a:gd name="connsiteY26" fmla="*/ 4639 h 11832"/>
                <a:gd name="connsiteX27" fmla="*/ 3148 w 12457"/>
                <a:gd name="connsiteY27" fmla="*/ 5073 h 11832"/>
                <a:gd name="connsiteX28" fmla="*/ 5160 w 12457"/>
                <a:gd name="connsiteY28" fmla="*/ 5426 h 11832"/>
                <a:gd name="connsiteX29" fmla="*/ 5670 w 12457"/>
                <a:gd name="connsiteY29" fmla="*/ 6112 h 11832"/>
                <a:gd name="connsiteX30" fmla="*/ 5425 w 12457"/>
                <a:gd name="connsiteY30" fmla="*/ 7036 h 1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457" h="11832">
                  <a:moveTo>
                    <a:pt x="3785" y="8307"/>
                  </a:moveTo>
                  <a:cubicBezTo>
                    <a:pt x="2953" y="8937"/>
                    <a:pt x="2902" y="8899"/>
                    <a:pt x="1893" y="7584"/>
                  </a:cubicBezTo>
                  <a:cubicBezTo>
                    <a:pt x="304" y="5489"/>
                    <a:pt x="2366" y="5269"/>
                    <a:pt x="1982" y="4753"/>
                  </a:cubicBezTo>
                  <a:cubicBezTo>
                    <a:pt x="1792" y="4507"/>
                    <a:pt x="1433" y="4866"/>
                    <a:pt x="1282" y="4992"/>
                  </a:cubicBezTo>
                  <a:lnTo>
                    <a:pt x="121" y="5935"/>
                  </a:lnTo>
                  <a:cubicBezTo>
                    <a:pt x="-5" y="6022"/>
                    <a:pt x="-38" y="6193"/>
                    <a:pt x="48" y="6320"/>
                  </a:cubicBezTo>
                  <a:cubicBezTo>
                    <a:pt x="50" y="6322"/>
                    <a:pt x="51" y="6324"/>
                    <a:pt x="52" y="6326"/>
                  </a:cubicBezTo>
                  <a:cubicBezTo>
                    <a:pt x="777" y="7282"/>
                    <a:pt x="1389" y="7999"/>
                    <a:pt x="1944" y="8767"/>
                  </a:cubicBezTo>
                  <a:cubicBezTo>
                    <a:pt x="3205" y="10434"/>
                    <a:pt x="3741" y="11283"/>
                    <a:pt x="4075" y="11699"/>
                  </a:cubicBezTo>
                  <a:cubicBezTo>
                    <a:pt x="4154" y="11829"/>
                    <a:pt x="4325" y="11872"/>
                    <a:pt x="4456" y="11793"/>
                  </a:cubicBezTo>
                  <a:cubicBezTo>
                    <a:pt x="4459" y="11791"/>
                    <a:pt x="4463" y="11789"/>
                    <a:pt x="4466" y="11787"/>
                  </a:cubicBezTo>
                  <a:cubicBezTo>
                    <a:pt x="4952" y="11415"/>
                    <a:pt x="3634" y="10478"/>
                    <a:pt x="4725" y="9660"/>
                  </a:cubicBezTo>
                  <a:lnTo>
                    <a:pt x="10400" y="5401"/>
                  </a:lnTo>
                  <a:cubicBezTo>
                    <a:pt x="11869" y="4293"/>
                    <a:pt x="11837" y="5608"/>
                    <a:pt x="12399" y="5193"/>
                  </a:cubicBezTo>
                  <a:cubicBezTo>
                    <a:pt x="12468" y="5130"/>
                    <a:pt x="12487" y="5017"/>
                    <a:pt x="12399" y="4878"/>
                  </a:cubicBezTo>
                  <a:cubicBezTo>
                    <a:pt x="11945" y="4281"/>
                    <a:pt x="11554" y="3859"/>
                    <a:pt x="11301" y="3526"/>
                  </a:cubicBezTo>
                  <a:cubicBezTo>
                    <a:pt x="10885" y="2985"/>
                    <a:pt x="10438" y="2267"/>
                    <a:pt x="9195" y="638"/>
                  </a:cubicBezTo>
                  <a:cubicBezTo>
                    <a:pt x="8514" y="-249"/>
                    <a:pt x="7045" y="-149"/>
                    <a:pt x="6093" y="556"/>
                  </a:cubicBezTo>
                  <a:cubicBezTo>
                    <a:pt x="5866" y="739"/>
                    <a:pt x="5885" y="839"/>
                    <a:pt x="5916" y="883"/>
                  </a:cubicBezTo>
                  <a:cubicBezTo>
                    <a:pt x="6232" y="1298"/>
                    <a:pt x="7707" y="-48"/>
                    <a:pt x="9738" y="2651"/>
                  </a:cubicBezTo>
                  <a:cubicBezTo>
                    <a:pt x="10330" y="3431"/>
                    <a:pt x="9864" y="3714"/>
                    <a:pt x="9107" y="4281"/>
                  </a:cubicBezTo>
                  <a:lnTo>
                    <a:pt x="7556" y="5445"/>
                  </a:lnTo>
                  <a:cubicBezTo>
                    <a:pt x="6850" y="5973"/>
                    <a:pt x="6742" y="6124"/>
                    <a:pt x="6364" y="5627"/>
                  </a:cubicBezTo>
                  <a:lnTo>
                    <a:pt x="5733" y="4822"/>
                  </a:lnTo>
                  <a:cubicBezTo>
                    <a:pt x="4876" y="3689"/>
                    <a:pt x="6364" y="3029"/>
                    <a:pt x="6124" y="2683"/>
                  </a:cubicBezTo>
                  <a:cubicBezTo>
                    <a:pt x="5885" y="2337"/>
                    <a:pt x="5544" y="2808"/>
                    <a:pt x="5387" y="2947"/>
                  </a:cubicBezTo>
                  <a:lnTo>
                    <a:pt x="3293" y="4639"/>
                  </a:lnTo>
                  <a:cubicBezTo>
                    <a:pt x="2978" y="4897"/>
                    <a:pt x="3091" y="4998"/>
                    <a:pt x="3148" y="5073"/>
                  </a:cubicBezTo>
                  <a:cubicBezTo>
                    <a:pt x="3306" y="5294"/>
                    <a:pt x="4447" y="4488"/>
                    <a:pt x="5160" y="5426"/>
                  </a:cubicBezTo>
                  <a:lnTo>
                    <a:pt x="5670" y="6112"/>
                  </a:lnTo>
                  <a:cubicBezTo>
                    <a:pt x="6030" y="6571"/>
                    <a:pt x="5942" y="6640"/>
                    <a:pt x="5425" y="7036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02F2AC25-3B49-17CC-D48C-972140064D6F}"/>
                </a:ext>
              </a:extLst>
            </p:cNvPr>
            <p:cNvSpPr/>
            <p:nvPr/>
          </p:nvSpPr>
          <p:spPr>
            <a:xfrm>
              <a:off x="8388227" y="3936419"/>
              <a:ext cx="14173" cy="13926"/>
            </a:xfrm>
            <a:custGeom>
              <a:avLst/>
              <a:gdLst>
                <a:gd name="connsiteX0" fmla="*/ 12407 w 14173"/>
                <a:gd name="connsiteY0" fmla="*/ 7231 h 13926"/>
                <a:gd name="connsiteX1" fmla="*/ 14103 w 14173"/>
                <a:gd name="connsiteY1" fmla="*/ 7646 h 13926"/>
                <a:gd name="connsiteX2" fmla="*/ 13939 w 14173"/>
                <a:gd name="connsiteY2" fmla="*/ 7155 h 13926"/>
                <a:gd name="connsiteX3" fmla="*/ 13100 w 14173"/>
                <a:gd name="connsiteY3" fmla="*/ 6123 h 13926"/>
                <a:gd name="connsiteX4" fmla="*/ 12280 w 14173"/>
                <a:gd name="connsiteY4" fmla="*/ 4953 h 13926"/>
                <a:gd name="connsiteX5" fmla="*/ 11921 w 14173"/>
                <a:gd name="connsiteY5" fmla="*/ 4777 h 13926"/>
                <a:gd name="connsiteX6" fmla="*/ 11921 w 14173"/>
                <a:gd name="connsiteY6" fmla="*/ 6312 h 13926"/>
                <a:gd name="connsiteX7" fmla="*/ 10799 w 14173"/>
                <a:gd name="connsiteY7" fmla="*/ 6576 h 13926"/>
                <a:gd name="connsiteX8" fmla="*/ 8812 w 14173"/>
                <a:gd name="connsiteY8" fmla="*/ 6671 h 13926"/>
                <a:gd name="connsiteX9" fmla="*/ 8068 w 14173"/>
                <a:gd name="connsiteY9" fmla="*/ 6671 h 13926"/>
                <a:gd name="connsiteX10" fmla="*/ 8276 w 14173"/>
                <a:gd name="connsiteY10" fmla="*/ 6041 h 13926"/>
                <a:gd name="connsiteX11" fmla="*/ 9096 w 14173"/>
                <a:gd name="connsiteY11" fmla="*/ 3877 h 13926"/>
                <a:gd name="connsiteX12" fmla="*/ 9588 w 14173"/>
                <a:gd name="connsiteY12" fmla="*/ 3103 h 13926"/>
                <a:gd name="connsiteX13" fmla="*/ 10691 w 14173"/>
                <a:gd name="connsiteY13" fmla="*/ 3204 h 13926"/>
                <a:gd name="connsiteX14" fmla="*/ 10622 w 14173"/>
                <a:gd name="connsiteY14" fmla="*/ 2757 h 13926"/>
                <a:gd name="connsiteX15" fmla="*/ 9632 w 14173"/>
                <a:gd name="connsiteY15" fmla="*/ 1549 h 13926"/>
                <a:gd name="connsiteX16" fmla="*/ 8901 w 14173"/>
                <a:gd name="connsiteY16" fmla="*/ 473 h 13926"/>
                <a:gd name="connsiteX17" fmla="*/ 8270 w 14173"/>
                <a:gd name="connsiteY17" fmla="*/ 46 h 13926"/>
                <a:gd name="connsiteX18" fmla="*/ 7929 w 14173"/>
                <a:gd name="connsiteY18" fmla="*/ 2260 h 13926"/>
                <a:gd name="connsiteX19" fmla="*/ 6523 w 14173"/>
                <a:gd name="connsiteY19" fmla="*/ 5916 h 13926"/>
                <a:gd name="connsiteX20" fmla="*/ 6139 w 14173"/>
                <a:gd name="connsiteY20" fmla="*/ 6677 h 13926"/>
                <a:gd name="connsiteX21" fmla="*/ 5268 w 14173"/>
                <a:gd name="connsiteY21" fmla="*/ 6771 h 13926"/>
                <a:gd name="connsiteX22" fmla="*/ 2450 w 14173"/>
                <a:gd name="connsiteY22" fmla="*/ 6853 h 13926"/>
                <a:gd name="connsiteX23" fmla="*/ 104 w 14173"/>
                <a:gd name="connsiteY23" fmla="*/ 6268 h 13926"/>
                <a:gd name="connsiteX24" fmla="*/ 104 w 14173"/>
                <a:gd name="connsiteY24" fmla="*/ 6652 h 13926"/>
                <a:gd name="connsiteX25" fmla="*/ 1044 w 14173"/>
                <a:gd name="connsiteY25" fmla="*/ 7803 h 13926"/>
                <a:gd name="connsiteX26" fmla="*/ 1851 w 14173"/>
                <a:gd name="connsiteY26" fmla="*/ 8973 h 13926"/>
                <a:gd name="connsiteX27" fmla="*/ 2153 w 14173"/>
                <a:gd name="connsiteY27" fmla="*/ 9081 h 13926"/>
                <a:gd name="connsiteX28" fmla="*/ 2210 w 14173"/>
                <a:gd name="connsiteY28" fmla="*/ 9043 h 13926"/>
                <a:gd name="connsiteX29" fmla="*/ 2261 w 14173"/>
                <a:gd name="connsiteY29" fmla="*/ 7702 h 13926"/>
                <a:gd name="connsiteX30" fmla="*/ 3478 w 14173"/>
                <a:gd name="connsiteY30" fmla="*/ 7457 h 13926"/>
                <a:gd name="connsiteX31" fmla="*/ 5426 w 14173"/>
                <a:gd name="connsiteY31" fmla="*/ 7394 h 13926"/>
                <a:gd name="connsiteX32" fmla="*/ 5912 w 14173"/>
                <a:gd name="connsiteY32" fmla="*/ 7426 h 13926"/>
                <a:gd name="connsiteX33" fmla="*/ 5842 w 14173"/>
                <a:gd name="connsiteY33" fmla="*/ 7778 h 13926"/>
                <a:gd name="connsiteX34" fmla="*/ 4732 w 14173"/>
                <a:gd name="connsiteY34" fmla="*/ 10219 h 13926"/>
                <a:gd name="connsiteX35" fmla="*/ 4430 w 14173"/>
                <a:gd name="connsiteY35" fmla="*/ 10666 h 13926"/>
                <a:gd name="connsiteX36" fmla="*/ 3282 w 14173"/>
                <a:gd name="connsiteY36" fmla="*/ 10559 h 13926"/>
                <a:gd name="connsiteX37" fmla="*/ 3282 w 14173"/>
                <a:gd name="connsiteY37" fmla="*/ 10899 h 13926"/>
                <a:gd name="connsiteX38" fmla="*/ 4373 w 14173"/>
                <a:gd name="connsiteY38" fmla="*/ 12245 h 13926"/>
                <a:gd name="connsiteX39" fmla="*/ 5420 w 14173"/>
                <a:gd name="connsiteY39" fmla="*/ 13730 h 13926"/>
                <a:gd name="connsiteX40" fmla="*/ 5773 w 14173"/>
                <a:gd name="connsiteY40" fmla="*/ 13856 h 13926"/>
                <a:gd name="connsiteX41" fmla="*/ 6290 w 14173"/>
                <a:gd name="connsiteY41" fmla="*/ 10836 h 13926"/>
                <a:gd name="connsiteX42" fmla="*/ 7387 w 14173"/>
                <a:gd name="connsiteY42" fmla="*/ 8187 h 13926"/>
                <a:gd name="connsiteX43" fmla="*/ 7784 w 14173"/>
                <a:gd name="connsiteY43" fmla="*/ 7356 h 13926"/>
                <a:gd name="connsiteX44" fmla="*/ 8510 w 14173"/>
                <a:gd name="connsiteY44" fmla="*/ 7294 h 1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173" h="13926">
                  <a:moveTo>
                    <a:pt x="12407" y="7231"/>
                  </a:moveTo>
                  <a:cubicBezTo>
                    <a:pt x="13403" y="7231"/>
                    <a:pt x="13825" y="7860"/>
                    <a:pt x="14103" y="7646"/>
                  </a:cubicBezTo>
                  <a:cubicBezTo>
                    <a:pt x="14273" y="7507"/>
                    <a:pt x="14103" y="7382"/>
                    <a:pt x="13939" y="7155"/>
                  </a:cubicBezTo>
                  <a:cubicBezTo>
                    <a:pt x="13680" y="6803"/>
                    <a:pt x="13371" y="6482"/>
                    <a:pt x="13100" y="6123"/>
                  </a:cubicBezTo>
                  <a:cubicBezTo>
                    <a:pt x="12829" y="5765"/>
                    <a:pt x="12684" y="5494"/>
                    <a:pt x="12280" y="4953"/>
                  </a:cubicBezTo>
                  <a:cubicBezTo>
                    <a:pt x="12123" y="4745"/>
                    <a:pt x="12022" y="4708"/>
                    <a:pt x="11921" y="4777"/>
                  </a:cubicBezTo>
                  <a:cubicBezTo>
                    <a:pt x="11505" y="5104"/>
                    <a:pt x="12552" y="5834"/>
                    <a:pt x="11921" y="6312"/>
                  </a:cubicBezTo>
                  <a:cubicBezTo>
                    <a:pt x="11574" y="6490"/>
                    <a:pt x="11189" y="6581"/>
                    <a:pt x="10799" y="6576"/>
                  </a:cubicBezTo>
                  <a:lnTo>
                    <a:pt x="8812" y="6671"/>
                  </a:lnTo>
                  <a:cubicBezTo>
                    <a:pt x="8565" y="6699"/>
                    <a:pt x="8315" y="6699"/>
                    <a:pt x="8068" y="6671"/>
                  </a:cubicBezTo>
                  <a:cubicBezTo>
                    <a:pt x="8105" y="6452"/>
                    <a:pt x="8175" y="6239"/>
                    <a:pt x="8276" y="6041"/>
                  </a:cubicBezTo>
                  <a:lnTo>
                    <a:pt x="9096" y="3877"/>
                  </a:lnTo>
                  <a:cubicBezTo>
                    <a:pt x="9173" y="3573"/>
                    <a:pt x="9345" y="3302"/>
                    <a:pt x="9588" y="3103"/>
                  </a:cubicBezTo>
                  <a:cubicBezTo>
                    <a:pt x="10042" y="2751"/>
                    <a:pt x="10332" y="3474"/>
                    <a:pt x="10691" y="3204"/>
                  </a:cubicBezTo>
                  <a:cubicBezTo>
                    <a:pt x="10887" y="3053"/>
                    <a:pt x="10736" y="2915"/>
                    <a:pt x="10622" y="2757"/>
                  </a:cubicBezTo>
                  <a:cubicBezTo>
                    <a:pt x="10370" y="2424"/>
                    <a:pt x="10073" y="2084"/>
                    <a:pt x="9632" y="1549"/>
                  </a:cubicBezTo>
                  <a:cubicBezTo>
                    <a:pt x="9191" y="1014"/>
                    <a:pt x="9083" y="725"/>
                    <a:pt x="8901" y="473"/>
                  </a:cubicBezTo>
                  <a:cubicBezTo>
                    <a:pt x="8566" y="33"/>
                    <a:pt x="8447" y="-74"/>
                    <a:pt x="8270" y="46"/>
                  </a:cubicBezTo>
                  <a:cubicBezTo>
                    <a:pt x="8005" y="247"/>
                    <a:pt x="8529" y="725"/>
                    <a:pt x="7929" y="2260"/>
                  </a:cubicBezTo>
                  <a:lnTo>
                    <a:pt x="6523" y="5916"/>
                  </a:lnTo>
                  <a:cubicBezTo>
                    <a:pt x="6372" y="6318"/>
                    <a:pt x="6322" y="6545"/>
                    <a:pt x="6139" y="6677"/>
                  </a:cubicBezTo>
                  <a:cubicBezTo>
                    <a:pt x="5857" y="6764"/>
                    <a:pt x="5562" y="6796"/>
                    <a:pt x="5268" y="6771"/>
                  </a:cubicBezTo>
                  <a:lnTo>
                    <a:pt x="2450" y="6853"/>
                  </a:lnTo>
                  <a:cubicBezTo>
                    <a:pt x="697" y="6916"/>
                    <a:pt x="388" y="6054"/>
                    <a:pt x="104" y="6268"/>
                  </a:cubicBezTo>
                  <a:cubicBezTo>
                    <a:pt x="-28" y="6369"/>
                    <a:pt x="-41" y="6469"/>
                    <a:pt x="104" y="6652"/>
                  </a:cubicBezTo>
                  <a:cubicBezTo>
                    <a:pt x="501" y="7193"/>
                    <a:pt x="798" y="7476"/>
                    <a:pt x="1044" y="7803"/>
                  </a:cubicBezTo>
                  <a:cubicBezTo>
                    <a:pt x="1290" y="8130"/>
                    <a:pt x="1466" y="8432"/>
                    <a:pt x="1851" y="8973"/>
                  </a:cubicBezTo>
                  <a:cubicBezTo>
                    <a:pt x="1904" y="9087"/>
                    <a:pt x="2040" y="9134"/>
                    <a:pt x="2153" y="9081"/>
                  </a:cubicBezTo>
                  <a:cubicBezTo>
                    <a:pt x="2174" y="9072"/>
                    <a:pt x="2193" y="9058"/>
                    <a:pt x="2210" y="9043"/>
                  </a:cubicBezTo>
                  <a:cubicBezTo>
                    <a:pt x="2507" y="8822"/>
                    <a:pt x="1737" y="8111"/>
                    <a:pt x="2261" y="7702"/>
                  </a:cubicBezTo>
                  <a:cubicBezTo>
                    <a:pt x="2481" y="7539"/>
                    <a:pt x="2721" y="7476"/>
                    <a:pt x="3478" y="7457"/>
                  </a:cubicBezTo>
                  <a:lnTo>
                    <a:pt x="5426" y="7394"/>
                  </a:lnTo>
                  <a:cubicBezTo>
                    <a:pt x="5615" y="7394"/>
                    <a:pt x="5849" y="7344"/>
                    <a:pt x="5912" y="7426"/>
                  </a:cubicBezTo>
                  <a:cubicBezTo>
                    <a:pt x="5975" y="7507"/>
                    <a:pt x="5912" y="7658"/>
                    <a:pt x="5842" y="7778"/>
                  </a:cubicBezTo>
                  <a:lnTo>
                    <a:pt x="4732" y="10219"/>
                  </a:lnTo>
                  <a:cubicBezTo>
                    <a:pt x="4665" y="10388"/>
                    <a:pt x="4562" y="10541"/>
                    <a:pt x="4430" y="10666"/>
                  </a:cubicBezTo>
                  <a:cubicBezTo>
                    <a:pt x="3995" y="10993"/>
                    <a:pt x="3572" y="10332"/>
                    <a:pt x="3282" y="10559"/>
                  </a:cubicBezTo>
                  <a:cubicBezTo>
                    <a:pt x="3213" y="10603"/>
                    <a:pt x="3125" y="10660"/>
                    <a:pt x="3282" y="10899"/>
                  </a:cubicBezTo>
                  <a:cubicBezTo>
                    <a:pt x="3440" y="11138"/>
                    <a:pt x="3749" y="11415"/>
                    <a:pt x="4373" y="12245"/>
                  </a:cubicBezTo>
                  <a:cubicBezTo>
                    <a:pt x="4997" y="13076"/>
                    <a:pt x="5218" y="13459"/>
                    <a:pt x="5420" y="13730"/>
                  </a:cubicBezTo>
                  <a:cubicBezTo>
                    <a:pt x="5622" y="14000"/>
                    <a:pt x="5659" y="13938"/>
                    <a:pt x="5773" y="13856"/>
                  </a:cubicBezTo>
                  <a:cubicBezTo>
                    <a:pt x="6227" y="13516"/>
                    <a:pt x="5256" y="13340"/>
                    <a:pt x="6290" y="10836"/>
                  </a:cubicBezTo>
                  <a:lnTo>
                    <a:pt x="7387" y="8187"/>
                  </a:lnTo>
                  <a:cubicBezTo>
                    <a:pt x="7482" y="7894"/>
                    <a:pt x="7615" y="7614"/>
                    <a:pt x="7784" y="7356"/>
                  </a:cubicBezTo>
                  <a:cubicBezTo>
                    <a:pt x="8021" y="7296"/>
                    <a:pt x="8266" y="7275"/>
                    <a:pt x="8510" y="729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2" name="Freeform 701">
              <a:extLst>
                <a:ext uri="{FF2B5EF4-FFF2-40B4-BE49-F238E27FC236}">
                  <a16:creationId xmlns:a16="http://schemas.microsoft.com/office/drawing/2014/main" id="{7BC34129-E848-B825-8DB5-BB7871928DE3}"/>
                </a:ext>
              </a:extLst>
            </p:cNvPr>
            <p:cNvSpPr/>
            <p:nvPr/>
          </p:nvSpPr>
          <p:spPr>
            <a:xfrm>
              <a:off x="8438707" y="3804849"/>
              <a:ext cx="6141" cy="6128"/>
            </a:xfrm>
            <a:custGeom>
              <a:avLst/>
              <a:gdLst>
                <a:gd name="connsiteX0" fmla="*/ 3071 w 6141"/>
                <a:gd name="connsiteY0" fmla="*/ 0 h 6128"/>
                <a:gd name="connsiteX1" fmla="*/ 6142 w 6141"/>
                <a:gd name="connsiteY1" fmla="*/ 3064 h 6128"/>
                <a:gd name="connsiteX2" fmla="*/ 3071 w 6141"/>
                <a:gd name="connsiteY2" fmla="*/ 6128 h 6128"/>
                <a:gd name="connsiteX3" fmla="*/ 0 w 6141"/>
                <a:gd name="connsiteY3" fmla="*/ 3064 h 6128"/>
                <a:gd name="connsiteX4" fmla="*/ 3058 w 6141"/>
                <a:gd name="connsiteY4" fmla="*/ 0 h 6128"/>
                <a:gd name="connsiteX5" fmla="*/ 3071 w 6141"/>
                <a:gd name="connsiteY5" fmla="*/ 0 h 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" h="6128">
                  <a:moveTo>
                    <a:pt x="3071" y="0"/>
                  </a:moveTo>
                  <a:cubicBezTo>
                    <a:pt x="4767" y="0"/>
                    <a:pt x="6142" y="1372"/>
                    <a:pt x="6142" y="3064"/>
                  </a:cubicBezTo>
                  <a:cubicBezTo>
                    <a:pt x="6142" y="4756"/>
                    <a:pt x="4767" y="6128"/>
                    <a:pt x="3071" y="6128"/>
                  </a:cubicBezTo>
                  <a:cubicBezTo>
                    <a:pt x="1375" y="6128"/>
                    <a:pt x="0" y="4756"/>
                    <a:pt x="0" y="3064"/>
                  </a:cubicBezTo>
                  <a:cubicBezTo>
                    <a:pt x="-4" y="1375"/>
                    <a:pt x="1366" y="3"/>
                    <a:pt x="3058" y="0"/>
                  </a:cubicBezTo>
                  <a:cubicBezTo>
                    <a:pt x="3063" y="0"/>
                    <a:pt x="3066" y="0"/>
                    <a:pt x="3071" y="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3" name="Freeform 702">
              <a:extLst>
                <a:ext uri="{FF2B5EF4-FFF2-40B4-BE49-F238E27FC236}">
                  <a16:creationId xmlns:a16="http://schemas.microsoft.com/office/drawing/2014/main" id="{B6228C94-E4DA-D14C-DA08-7612B2DDDC42}"/>
                </a:ext>
              </a:extLst>
            </p:cNvPr>
            <p:cNvSpPr/>
            <p:nvPr/>
          </p:nvSpPr>
          <p:spPr>
            <a:xfrm>
              <a:off x="8411082" y="3810977"/>
              <a:ext cx="6141" cy="6128"/>
            </a:xfrm>
            <a:custGeom>
              <a:avLst/>
              <a:gdLst>
                <a:gd name="connsiteX0" fmla="*/ 3071 w 6141"/>
                <a:gd name="connsiteY0" fmla="*/ 0 h 6128"/>
                <a:gd name="connsiteX1" fmla="*/ 6142 w 6141"/>
                <a:gd name="connsiteY1" fmla="*/ 3064 h 6128"/>
                <a:gd name="connsiteX2" fmla="*/ 3071 w 6141"/>
                <a:gd name="connsiteY2" fmla="*/ 6128 h 6128"/>
                <a:gd name="connsiteX3" fmla="*/ 0 w 6141"/>
                <a:gd name="connsiteY3" fmla="*/ 3064 h 6128"/>
                <a:gd name="connsiteX4" fmla="*/ 0 w 6141"/>
                <a:gd name="connsiteY4" fmla="*/ 3058 h 6128"/>
                <a:gd name="connsiteX5" fmla="*/ 3071 w 6141"/>
                <a:gd name="connsiteY5" fmla="*/ 0 h 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" h="6128">
                  <a:moveTo>
                    <a:pt x="3071" y="0"/>
                  </a:moveTo>
                  <a:cubicBezTo>
                    <a:pt x="4767" y="0"/>
                    <a:pt x="6142" y="1372"/>
                    <a:pt x="6142" y="3064"/>
                  </a:cubicBezTo>
                  <a:cubicBezTo>
                    <a:pt x="6142" y="4757"/>
                    <a:pt x="4767" y="6128"/>
                    <a:pt x="3071" y="6128"/>
                  </a:cubicBezTo>
                  <a:cubicBezTo>
                    <a:pt x="1375" y="6128"/>
                    <a:pt x="0" y="4757"/>
                    <a:pt x="0" y="3064"/>
                  </a:cubicBezTo>
                  <a:cubicBezTo>
                    <a:pt x="0" y="3062"/>
                    <a:pt x="0" y="3060"/>
                    <a:pt x="0" y="3058"/>
                  </a:cubicBezTo>
                  <a:cubicBezTo>
                    <a:pt x="4" y="1368"/>
                    <a:pt x="1377" y="0"/>
                    <a:pt x="3071" y="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4" name="Freeform 703">
              <a:extLst>
                <a:ext uri="{FF2B5EF4-FFF2-40B4-BE49-F238E27FC236}">
                  <a16:creationId xmlns:a16="http://schemas.microsoft.com/office/drawing/2014/main" id="{BBBC8CDE-75FE-8409-C2C1-01509572BBEC}"/>
                </a:ext>
              </a:extLst>
            </p:cNvPr>
            <p:cNvSpPr/>
            <p:nvPr/>
          </p:nvSpPr>
          <p:spPr>
            <a:xfrm>
              <a:off x="8403143" y="3808492"/>
              <a:ext cx="105992" cy="20603"/>
            </a:xfrm>
            <a:custGeom>
              <a:avLst/>
              <a:gdLst>
                <a:gd name="connsiteX0" fmla="*/ 102020 w 105992"/>
                <a:gd name="connsiteY0" fmla="*/ 14074 h 20603"/>
                <a:gd name="connsiteX1" fmla="*/ 97575 w 105992"/>
                <a:gd name="connsiteY1" fmla="*/ 15591 h 20603"/>
                <a:gd name="connsiteX2" fmla="*/ 95342 w 105992"/>
                <a:gd name="connsiteY2" fmla="*/ 10627 h 20603"/>
                <a:gd name="connsiteX3" fmla="*/ 91250 w 105992"/>
                <a:gd name="connsiteY3" fmla="*/ 9444 h 20603"/>
                <a:gd name="connsiteX4" fmla="*/ 85802 w 105992"/>
                <a:gd name="connsiteY4" fmla="*/ 12904 h 20603"/>
                <a:gd name="connsiteX5" fmla="*/ 82882 w 105992"/>
                <a:gd name="connsiteY5" fmla="*/ 4775 h 20603"/>
                <a:gd name="connsiteX6" fmla="*/ 78676 w 105992"/>
                <a:gd name="connsiteY6" fmla="*/ 3926 h 20603"/>
                <a:gd name="connsiteX7" fmla="*/ 73153 w 105992"/>
                <a:gd name="connsiteY7" fmla="*/ 11036 h 20603"/>
                <a:gd name="connsiteX8" fmla="*/ 70107 w 105992"/>
                <a:gd name="connsiteY8" fmla="*/ 9815 h 20603"/>
                <a:gd name="connsiteX9" fmla="*/ 68600 w 105992"/>
                <a:gd name="connsiteY9" fmla="*/ 6267 h 20603"/>
                <a:gd name="connsiteX10" fmla="*/ 68802 w 105992"/>
                <a:gd name="connsiteY10" fmla="*/ 4379 h 20603"/>
                <a:gd name="connsiteX11" fmla="*/ 64552 w 105992"/>
                <a:gd name="connsiteY11" fmla="*/ 3750 h 20603"/>
                <a:gd name="connsiteX12" fmla="*/ 64249 w 105992"/>
                <a:gd name="connsiteY12" fmla="*/ 5977 h 20603"/>
                <a:gd name="connsiteX13" fmla="*/ 62092 w 105992"/>
                <a:gd name="connsiteY13" fmla="*/ 9846 h 20603"/>
                <a:gd name="connsiteX14" fmla="*/ 59829 w 105992"/>
                <a:gd name="connsiteY14" fmla="*/ 10268 h 20603"/>
                <a:gd name="connsiteX15" fmla="*/ 55074 w 105992"/>
                <a:gd name="connsiteY15" fmla="*/ 0 h 20603"/>
                <a:gd name="connsiteX16" fmla="*/ 50736 w 105992"/>
                <a:gd name="connsiteY16" fmla="*/ 0 h 20603"/>
                <a:gd name="connsiteX17" fmla="*/ 50736 w 105992"/>
                <a:gd name="connsiteY17" fmla="*/ 724 h 20603"/>
                <a:gd name="connsiteX18" fmla="*/ 50736 w 105992"/>
                <a:gd name="connsiteY18" fmla="*/ 724 h 20603"/>
                <a:gd name="connsiteX19" fmla="*/ 45988 w 105992"/>
                <a:gd name="connsiteY19" fmla="*/ 10268 h 20603"/>
                <a:gd name="connsiteX20" fmla="*/ 43598 w 105992"/>
                <a:gd name="connsiteY20" fmla="*/ 9702 h 20603"/>
                <a:gd name="connsiteX21" fmla="*/ 41460 w 105992"/>
                <a:gd name="connsiteY21" fmla="*/ 5814 h 20603"/>
                <a:gd name="connsiteX22" fmla="*/ 41309 w 105992"/>
                <a:gd name="connsiteY22" fmla="*/ 3926 h 20603"/>
                <a:gd name="connsiteX23" fmla="*/ 37015 w 105992"/>
                <a:gd name="connsiteY23" fmla="*/ 4241 h 20603"/>
                <a:gd name="connsiteX24" fmla="*/ 37115 w 105992"/>
                <a:gd name="connsiteY24" fmla="*/ 6053 h 20603"/>
                <a:gd name="connsiteX25" fmla="*/ 35369 w 105992"/>
                <a:gd name="connsiteY25" fmla="*/ 10104 h 20603"/>
                <a:gd name="connsiteX26" fmla="*/ 32670 w 105992"/>
                <a:gd name="connsiteY26" fmla="*/ 11067 h 20603"/>
                <a:gd name="connsiteX27" fmla="*/ 26768 w 105992"/>
                <a:gd name="connsiteY27" fmla="*/ 3769 h 20603"/>
                <a:gd name="connsiteX28" fmla="*/ 22568 w 105992"/>
                <a:gd name="connsiteY28" fmla="*/ 4624 h 20603"/>
                <a:gd name="connsiteX29" fmla="*/ 19920 w 105992"/>
                <a:gd name="connsiteY29" fmla="*/ 13055 h 20603"/>
                <a:gd name="connsiteX30" fmla="*/ 14566 w 105992"/>
                <a:gd name="connsiteY30" fmla="*/ 8928 h 20603"/>
                <a:gd name="connsiteX31" fmla="*/ 10474 w 105992"/>
                <a:gd name="connsiteY31" fmla="*/ 10117 h 20603"/>
                <a:gd name="connsiteX32" fmla="*/ 8134 w 105992"/>
                <a:gd name="connsiteY32" fmla="*/ 15893 h 20603"/>
                <a:gd name="connsiteX33" fmla="*/ 4105 w 105992"/>
                <a:gd name="connsiteY33" fmla="*/ 14383 h 20603"/>
                <a:gd name="connsiteX34" fmla="*/ 3733 w 105992"/>
                <a:gd name="connsiteY34" fmla="*/ 13754 h 20603"/>
                <a:gd name="connsiteX35" fmla="*/ 0 w 105992"/>
                <a:gd name="connsiteY35" fmla="*/ 15943 h 20603"/>
                <a:gd name="connsiteX36" fmla="*/ 353 w 105992"/>
                <a:gd name="connsiteY36" fmla="*/ 16572 h 20603"/>
                <a:gd name="connsiteX37" fmla="*/ 9181 w 105992"/>
                <a:gd name="connsiteY37" fmla="*/ 20114 h 20603"/>
                <a:gd name="connsiteX38" fmla="*/ 14055 w 105992"/>
                <a:gd name="connsiteY38" fmla="*/ 15440 h 20603"/>
                <a:gd name="connsiteX39" fmla="*/ 20512 w 105992"/>
                <a:gd name="connsiteY39" fmla="*/ 17296 h 20603"/>
                <a:gd name="connsiteX40" fmla="*/ 26188 w 105992"/>
                <a:gd name="connsiteY40" fmla="*/ 12086 h 20603"/>
                <a:gd name="connsiteX41" fmla="*/ 31863 w 105992"/>
                <a:gd name="connsiteY41" fmla="*/ 15276 h 20603"/>
                <a:gd name="connsiteX42" fmla="*/ 38414 w 105992"/>
                <a:gd name="connsiteY42" fmla="*/ 13118 h 20603"/>
                <a:gd name="connsiteX43" fmla="*/ 39562 w 105992"/>
                <a:gd name="connsiteY43" fmla="*/ 11721 h 20603"/>
                <a:gd name="connsiteX44" fmla="*/ 40880 w 105992"/>
                <a:gd name="connsiteY44" fmla="*/ 13024 h 20603"/>
                <a:gd name="connsiteX45" fmla="*/ 47078 w 105992"/>
                <a:gd name="connsiteY45" fmla="*/ 14389 h 20603"/>
                <a:gd name="connsiteX46" fmla="*/ 52968 w 105992"/>
                <a:gd name="connsiteY46" fmla="*/ 10104 h 20603"/>
                <a:gd name="connsiteX47" fmla="*/ 58700 w 105992"/>
                <a:gd name="connsiteY47" fmla="*/ 14389 h 20603"/>
                <a:gd name="connsiteX48" fmla="*/ 64653 w 105992"/>
                <a:gd name="connsiteY48" fmla="*/ 13269 h 20603"/>
                <a:gd name="connsiteX49" fmla="*/ 66160 w 105992"/>
                <a:gd name="connsiteY49" fmla="*/ 11809 h 20603"/>
                <a:gd name="connsiteX50" fmla="*/ 66897 w 105992"/>
                <a:gd name="connsiteY50" fmla="*/ 12722 h 20603"/>
                <a:gd name="connsiteX51" fmla="*/ 73916 w 105992"/>
                <a:gd name="connsiteY51" fmla="*/ 15276 h 20603"/>
                <a:gd name="connsiteX52" fmla="*/ 79389 w 105992"/>
                <a:gd name="connsiteY52" fmla="*/ 12244 h 20603"/>
                <a:gd name="connsiteX53" fmla="*/ 85190 w 105992"/>
                <a:gd name="connsiteY53" fmla="*/ 17176 h 20603"/>
                <a:gd name="connsiteX54" fmla="*/ 91679 w 105992"/>
                <a:gd name="connsiteY54" fmla="*/ 15629 h 20603"/>
                <a:gd name="connsiteX55" fmla="*/ 96805 w 105992"/>
                <a:gd name="connsiteY55" fmla="*/ 19831 h 20603"/>
                <a:gd name="connsiteX56" fmla="*/ 105993 w 105992"/>
                <a:gd name="connsiteY56" fmla="*/ 15742 h 2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5992" h="20603">
                  <a:moveTo>
                    <a:pt x="102020" y="14074"/>
                  </a:moveTo>
                  <a:cubicBezTo>
                    <a:pt x="101282" y="15836"/>
                    <a:pt x="100488" y="16100"/>
                    <a:pt x="97575" y="15591"/>
                  </a:cubicBezTo>
                  <a:cubicBezTo>
                    <a:pt x="95147" y="15163"/>
                    <a:pt x="95204" y="11973"/>
                    <a:pt x="95342" y="10627"/>
                  </a:cubicBezTo>
                  <a:lnTo>
                    <a:pt x="91250" y="9444"/>
                  </a:lnTo>
                  <a:cubicBezTo>
                    <a:pt x="89491" y="12936"/>
                    <a:pt x="87416" y="13124"/>
                    <a:pt x="85802" y="12904"/>
                  </a:cubicBezTo>
                  <a:cubicBezTo>
                    <a:pt x="82857" y="12502"/>
                    <a:pt x="82706" y="7638"/>
                    <a:pt x="82882" y="4775"/>
                  </a:cubicBezTo>
                  <a:lnTo>
                    <a:pt x="78676" y="3926"/>
                  </a:lnTo>
                  <a:cubicBezTo>
                    <a:pt x="76633" y="9677"/>
                    <a:pt x="75719" y="10564"/>
                    <a:pt x="73153" y="11036"/>
                  </a:cubicBezTo>
                  <a:cubicBezTo>
                    <a:pt x="71995" y="11177"/>
                    <a:pt x="70845" y="10717"/>
                    <a:pt x="70107" y="9815"/>
                  </a:cubicBezTo>
                  <a:cubicBezTo>
                    <a:pt x="69222" y="8833"/>
                    <a:pt x="68692" y="7584"/>
                    <a:pt x="68600" y="6267"/>
                  </a:cubicBezTo>
                  <a:cubicBezTo>
                    <a:pt x="68708" y="5642"/>
                    <a:pt x="68775" y="5012"/>
                    <a:pt x="68802" y="4379"/>
                  </a:cubicBezTo>
                  <a:lnTo>
                    <a:pt x="64552" y="3750"/>
                  </a:lnTo>
                  <a:cubicBezTo>
                    <a:pt x="64352" y="4476"/>
                    <a:pt x="64250" y="5225"/>
                    <a:pt x="64249" y="5977"/>
                  </a:cubicBezTo>
                  <a:cubicBezTo>
                    <a:pt x="63999" y="7476"/>
                    <a:pt x="63237" y="8844"/>
                    <a:pt x="62092" y="9846"/>
                  </a:cubicBezTo>
                  <a:cubicBezTo>
                    <a:pt x="61450" y="10342"/>
                    <a:pt x="60607" y="10500"/>
                    <a:pt x="59829" y="10268"/>
                  </a:cubicBezTo>
                  <a:cubicBezTo>
                    <a:pt x="57786" y="9727"/>
                    <a:pt x="55074" y="8079"/>
                    <a:pt x="55074" y="0"/>
                  </a:cubicBezTo>
                  <a:lnTo>
                    <a:pt x="50736" y="0"/>
                  </a:lnTo>
                  <a:cubicBezTo>
                    <a:pt x="50736" y="252"/>
                    <a:pt x="50736" y="484"/>
                    <a:pt x="50736" y="724"/>
                  </a:cubicBezTo>
                  <a:lnTo>
                    <a:pt x="50736" y="724"/>
                  </a:lnTo>
                  <a:cubicBezTo>
                    <a:pt x="50736" y="6531"/>
                    <a:pt x="49317" y="9387"/>
                    <a:pt x="45988" y="10268"/>
                  </a:cubicBezTo>
                  <a:cubicBezTo>
                    <a:pt x="45146" y="10492"/>
                    <a:pt x="44248" y="10279"/>
                    <a:pt x="43598" y="9702"/>
                  </a:cubicBezTo>
                  <a:cubicBezTo>
                    <a:pt x="42462" y="8687"/>
                    <a:pt x="41708" y="7315"/>
                    <a:pt x="41460" y="5814"/>
                  </a:cubicBezTo>
                  <a:cubicBezTo>
                    <a:pt x="41475" y="5181"/>
                    <a:pt x="41424" y="4548"/>
                    <a:pt x="41309" y="3926"/>
                  </a:cubicBezTo>
                  <a:lnTo>
                    <a:pt x="37015" y="4241"/>
                  </a:lnTo>
                  <a:cubicBezTo>
                    <a:pt x="36991" y="4846"/>
                    <a:pt x="37025" y="5453"/>
                    <a:pt x="37115" y="6053"/>
                  </a:cubicBezTo>
                  <a:cubicBezTo>
                    <a:pt x="37019" y="7564"/>
                    <a:pt x="36402" y="8995"/>
                    <a:pt x="35369" y="10104"/>
                  </a:cubicBezTo>
                  <a:cubicBezTo>
                    <a:pt x="34697" y="10870"/>
                    <a:pt x="33676" y="11234"/>
                    <a:pt x="32670" y="11067"/>
                  </a:cubicBezTo>
                  <a:cubicBezTo>
                    <a:pt x="30066" y="10589"/>
                    <a:pt x="28779" y="9419"/>
                    <a:pt x="26768" y="3769"/>
                  </a:cubicBezTo>
                  <a:lnTo>
                    <a:pt x="22568" y="4624"/>
                  </a:lnTo>
                  <a:cubicBezTo>
                    <a:pt x="22751" y="7613"/>
                    <a:pt x="22644" y="12684"/>
                    <a:pt x="19920" y="13055"/>
                  </a:cubicBezTo>
                  <a:cubicBezTo>
                    <a:pt x="18400" y="13269"/>
                    <a:pt x="16584" y="12942"/>
                    <a:pt x="14566" y="8928"/>
                  </a:cubicBezTo>
                  <a:lnTo>
                    <a:pt x="10474" y="10117"/>
                  </a:lnTo>
                  <a:cubicBezTo>
                    <a:pt x="10751" y="12866"/>
                    <a:pt x="9679" y="15509"/>
                    <a:pt x="8134" y="15893"/>
                  </a:cubicBezTo>
                  <a:cubicBezTo>
                    <a:pt x="5379" y="16585"/>
                    <a:pt x="5379" y="16585"/>
                    <a:pt x="4105" y="14383"/>
                  </a:cubicBezTo>
                  <a:lnTo>
                    <a:pt x="3733" y="13754"/>
                  </a:lnTo>
                  <a:lnTo>
                    <a:pt x="0" y="15943"/>
                  </a:lnTo>
                  <a:lnTo>
                    <a:pt x="353" y="16572"/>
                  </a:lnTo>
                  <a:cubicBezTo>
                    <a:pt x="2333" y="19982"/>
                    <a:pt x="3853" y="21448"/>
                    <a:pt x="9181" y="20114"/>
                  </a:cubicBezTo>
                  <a:cubicBezTo>
                    <a:pt x="11571" y="19523"/>
                    <a:pt x="13179" y="17698"/>
                    <a:pt x="14055" y="15440"/>
                  </a:cubicBezTo>
                  <a:cubicBezTo>
                    <a:pt x="15818" y="16998"/>
                    <a:pt x="18190" y="17680"/>
                    <a:pt x="20512" y="17296"/>
                  </a:cubicBezTo>
                  <a:cubicBezTo>
                    <a:pt x="22650" y="17000"/>
                    <a:pt x="25015" y="15761"/>
                    <a:pt x="26188" y="12086"/>
                  </a:cubicBezTo>
                  <a:cubicBezTo>
                    <a:pt x="27625" y="13806"/>
                    <a:pt x="29644" y="14941"/>
                    <a:pt x="31863" y="15276"/>
                  </a:cubicBezTo>
                  <a:cubicBezTo>
                    <a:pt x="34272" y="15705"/>
                    <a:pt x="36735" y="14894"/>
                    <a:pt x="38414" y="13118"/>
                  </a:cubicBezTo>
                  <a:cubicBezTo>
                    <a:pt x="38841" y="12690"/>
                    <a:pt x="39225" y="12222"/>
                    <a:pt x="39562" y="11721"/>
                  </a:cubicBezTo>
                  <a:cubicBezTo>
                    <a:pt x="39955" y="12200"/>
                    <a:pt x="40396" y="12637"/>
                    <a:pt x="40880" y="13024"/>
                  </a:cubicBezTo>
                  <a:cubicBezTo>
                    <a:pt x="42604" y="14451"/>
                    <a:pt x="44912" y="14959"/>
                    <a:pt x="47078" y="14389"/>
                  </a:cubicBezTo>
                  <a:cubicBezTo>
                    <a:pt x="49534" y="13798"/>
                    <a:pt x="51653" y="12256"/>
                    <a:pt x="52968" y="10104"/>
                  </a:cubicBezTo>
                  <a:cubicBezTo>
                    <a:pt x="54224" y="12243"/>
                    <a:pt x="56290" y="13788"/>
                    <a:pt x="58700" y="14389"/>
                  </a:cubicBezTo>
                  <a:cubicBezTo>
                    <a:pt x="60751" y="14965"/>
                    <a:pt x="62953" y="14551"/>
                    <a:pt x="64653" y="13269"/>
                  </a:cubicBezTo>
                  <a:cubicBezTo>
                    <a:pt x="65211" y="12844"/>
                    <a:pt x="65717" y="12354"/>
                    <a:pt x="66160" y="11809"/>
                  </a:cubicBezTo>
                  <a:cubicBezTo>
                    <a:pt x="66388" y="12127"/>
                    <a:pt x="66634" y="12432"/>
                    <a:pt x="66897" y="12722"/>
                  </a:cubicBezTo>
                  <a:cubicBezTo>
                    <a:pt x="68623" y="14746"/>
                    <a:pt x="71289" y="15717"/>
                    <a:pt x="73916" y="15276"/>
                  </a:cubicBezTo>
                  <a:cubicBezTo>
                    <a:pt x="76055" y="14980"/>
                    <a:pt x="78007" y="13900"/>
                    <a:pt x="79389" y="12244"/>
                  </a:cubicBezTo>
                  <a:cubicBezTo>
                    <a:pt x="80757" y="15886"/>
                    <a:pt x="83362" y="16925"/>
                    <a:pt x="85190" y="17176"/>
                  </a:cubicBezTo>
                  <a:cubicBezTo>
                    <a:pt x="87474" y="17544"/>
                    <a:pt x="89809" y="16987"/>
                    <a:pt x="91679" y="15629"/>
                  </a:cubicBezTo>
                  <a:cubicBezTo>
                    <a:pt x="92519" y="17838"/>
                    <a:pt x="94470" y="19437"/>
                    <a:pt x="96805" y="19831"/>
                  </a:cubicBezTo>
                  <a:cubicBezTo>
                    <a:pt x="99063" y="20228"/>
                    <a:pt x="103742" y="21058"/>
                    <a:pt x="105993" y="15742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0DA79801-AA8D-8550-0467-BCDBE405E9A6}"/>
                </a:ext>
              </a:extLst>
            </p:cNvPr>
            <p:cNvSpPr/>
            <p:nvPr/>
          </p:nvSpPr>
          <p:spPr>
            <a:xfrm>
              <a:off x="8466894" y="3805025"/>
              <a:ext cx="6141" cy="6128"/>
            </a:xfrm>
            <a:custGeom>
              <a:avLst/>
              <a:gdLst>
                <a:gd name="connsiteX0" fmla="*/ 3065 w 6141"/>
                <a:gd name="connsiteY0" fmla="*/ 0 h 6128"/>
                <a:gd name="connsiteX1" fmla="*/ 6142 w 6141"/>
                <a:gd name="connsiteY1" fmla="*/ 3058 h 6128"/>
                <a:gd name="connsiteX2" fmla="*/ 3077 w 6141"/>
                <a:gd name="connsiteY2" fmla="*/ 6128 h 6128"/>
                <a:gd name="connsiteX3" fmla="*/ 0 w 6141"/>
                <a:gd name="connsiteY3" fmla="*/ 3070 h 6128"/>
                <a:gd name="connsiteX4" fmla="*/ 0 w 6141"/>
                <a:gd name="connsiteY4" fmla="*/ 3064 h 6128"/>
                <a:gd name="connsiteX5" fmla="*/ 3058 w 6141"/>
                <a:gd name="connsiteY5" fmla="*/ 0 h 6128"/>
                <a:gd name="connsiteX6" fmla="*/ 3065 w 6141"/>
                <a:gd name="connsiteY6" fmla="*/ 0 h 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41" h="6128">
                  <a:moveTo>
                    <a:pt x="3065" y="0"/>
                  </a:moveTo>
                  <a:cubicBezTo>
                    <a:pt x="4761" y="-3"/>
                    <a:pt x="6138" y="1366"/>
                    <a:pt x="6142" y="3058"/>
                  </a:cubicBezTo>
                  <a:cubicBezTo>
                    <a:pt x="6146" y="4750"/>
                    <a:pt x="4773" y="6124"/>
                    <a:pt x="3077" y="6128"/>
                  </a:cubicBezTo>
                  <a:cubicBezTo>
                    <a:pt x="1381" y="6132"/>
                    <a:pt x="4" y="4763"/>
                    <a:pt x="0" y="3070"/>
                  </a:cubicBezTo>
                  <a:cubicBezTo>
                    <a:pt x="0" y="3068"/>
                    <a:pt x="0" y="3066"/>
                    <a:pt x="0" y="3064"/>
                  </a:cubicBezTo>
                  <a:cubicBezTo>
                    <a:pt x="-4" y="1375"/>
                    <a:pt x="1366" y="3"/>
                    <a:pt x="3058" y="0"/>
                  </a:cubicBezTo>
                  <a:cubicBezTo>
                    <a:pt x="3060" y="0"/>
                    <a:pt x="3063" y="0"/>
                    <a:pt x="3065" y="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B769F227-1662-EA67-973C-13CB0DE976DB}"/>
                </a:ext>
              </a:extLst>
            </p:cNvPr>
            <p:cNvSpPr/>
            <p:nvPr/>
          </p:nvSpPr>
          <p:spPr>
            <a:xfrm>
              <a:off x="8494879" y="3810612"/>
              <a:ext cx="6141" cy="6128"/>
            </a:xfrm>
            <a:custGeom>
              <a:avLst/>
              <a:gdLst>
                <a:gd name="connsiteX0" fmla="*/ 3071 w 6141"/>
                <a:gd name="connsiteY0" fmla="*/ 0 h 6128"/>
                <a:gd name="connsiteX1" fmla="*/ 6142 w 6141"/>
                <a:gd name="connsiteY1" fmla="*/ 3064 h 6128"/>
                <a:gd name="connsiteX2" fmla="*/ 3071 w 6141"/>
                <a:gd name="connsiteY2" fmla="*/ 6128 h 6128"/>
                <a:gd name="connsiteX3" fmla="*/ 0 w 6141"/>
                <a:gd name="connsiteY3" fmla="*/ 3064 h 6128"/>
                <a:gd name="connsiteX4" fmla="*/ 3071 w 6141"/>
                <a:gd name="connsiteY4" fmla="*/ 0 h 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1" h="6128">
                  <a:moveTo>
                    <a:pt x="3071" y="0"/>
                  </a:moveTo>
                  <a:cubicBezTo>
                    <a:pt x="4767" y="0"/>
                    <a:pt x="6142" y="1372"/>
                    <a:pt x="6142" y="3064"/>
                  </a:cubicBezTo>
                  <a:cubicBezTo>
                    <a:pt x="6142" y="4757"/>
                    <a:pt x="4767" y="6128"/>
                    <a:pt x="3071" y="6128"/>
                  </a:cubicBezTo>
                  <a:cubicBezTo>
                    <a:pt x="1375" y="6128"/>
                    <a:pt x="0" y="4757"/>
                    <a:pt x="0" y="3064"/>
                  </a:cubicBezTo>
                  <a:cubicBezTo>
                    <a:pt x="0" y="1372"/>
                    <a:pt x="1375" y="0"/>
                    <a:pt x="3071" y="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3662ABA8-9590-3849-E0F7-B928D1A5B5E9}"/>
                </a:ext>
              </a:extLst>
            </p:cNvPr>
            <p:cNvSpPr/>
            <p:nvPr/>
          </p:nvSpPr>
          <p:spPr>
            <a:xfrm>
              <a:off x="8414216" y="3834589"/>
              <a:ext cx="7264" cy="4611"/>
            </a:xfrm>
            <a:custGeom>
              <a:avLst/>
              <a:gdLst>
                <a:gd name="connsiteX0" fmla="*/ 0 w 7264"/>
                <a:gd name="connsiteY0" fmla="*/ 3127 h 4611"/>
                <a:gd name="connsiteX1" fmla="*/ 3254 w 7264"/>
                <a:gd name="connsiteY1" fmla="*/ 0 h 4611"/>
                <a:gd name="connsiteX2" fmla="*/ 7264 w 7264"/>
                <a:gd name="connsiteY2" fmla="*/ 1510 h 4611"/>
                <a:gd name="connsiteX3" fmla="*/ 4181 w 7264"/>
                <a:gd name="connsiteY3" fmla="*/ 4612 h 4611"/>
                <a:gd name="connsiteX4" fmla="*/ 0 w 7264"/>
                <a:gd name="connsiteY4" fmla="*/ 3127 h 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4" h="4611">
                  <a:moveTo>
                    <a:pt x="0" y="3127"/>
                  </a:moveTo>
                  <a:lnTo>
                    <a:pt x="3254" y="0"/>
                  </a:lnTo>
                  <a:lnTo>
                    <a:pt x="7264" y="1510"/>
                  </a:lnTo>
                  <a:lnTo>
                    <a:pt x="4181" y="4612"/>
                  </a:lnTo>
                  <a:lnTo>
                    <a:pt x="0" y="3127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37952EB9-B0AB-9C56-A87A-64A6F3123F80}"/>
                </a:ext>
              </a:extLst>
            </p:cNvPr>
            <p:cNvSpPr/>
            <p:nvPr/>
          </p:nvSpPr>
          <p:spPr>
            <a:xfrm>
              <a:off x="8404699" y="3823585"/>
              <a:ext cx="103213" cy="11715"/>
            </a:xfrm>
            <a:custGeom>
              <a:avLst/>
              <a:gdLst>
                <a:gd name="connsiteX0" fmla="*/ 2310 w 103213"/>
                <a:gd name="connsiteY0" fmla="*/ 11677 h 11715"/>
                <a:gd name="connsiteX1" fmla="*/ 51551 w 103213"/>
                <a:gd name="connsiteY1" fmla="*/ 4083 h 11715"/>
                <a:gd name="connsiteX2" fmla="*/ 100938 w 103213"/>
                <a:gd name="connsiteY2" fmla="*/ 11677 h 11715"/>
                <a:gd name="connsiteX3" fmla="*/ 103050 w 103213"/>
                <a:gd name="connsiteY3" fmla="*/ 10262 h 11715"/>
                <a:gd name="connsiteX4" fmla="*/ 102180 w 103213"/>
                <a:gd name="connsiteY4" fmla="*/ 7783 h 11715"/>
                <a:gd name="connsiteX5" fmla="*/ 51558 w 103213"/>
                <a:gd name="connsiteY5" fmla="*/ 0 h 11715"/>
                <a:gd name="connsiteX6" fmla="*/ 1061 w 103213"/>
                <a:gd name="connsiteY6" fmla="*/ 7783 h 11715"/>
                <a:gd name="connsiteX7" fmla="*/ 160 w 103213"/>
                <a:gd name="connsiteY7" fmla="*/ 10237 h 11715"/>
                <a:gd name="connsiteX8" fmla="*/ 2310 w 103213"/>
                <a:gd name="connsiteY8" fmla="*/ 11677 h 1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213" h="11715">
                  <a:moveTo>
                    <a:pt x="2310" y="11677"/>
                  </a:moveTo>
                  <a:cubicBezTo>
                    <a:pt x="20849" y="5769"/>
                    <a:pt x="31896" y="4064"/>
                    <a:pt x="51551" y="4083"/>
                  </a:cubicBezTo>
                  <a:cubicBezTo>
                    <a:pt x="71395" y="4083"/>
                    <a:pt x="82449" y="5801"/>
                    <a:pt x="100938" y="11677"/>
                  </a:cubicBezTo>
                  <a:cubicBezTo>
                    <a:pt x="100938" y="11677"/>
                    <a:pt x="102470" y="12080"/>
                    <a:pt x="103050" y="10262"/>
                  </a:cubicBezTo>
                  <a:cubicBezTo>
                    <a:pt x="103457" y="9336"/>
                    <a:pt x="103078" y="8253"/>
                    <a:pt x="102180" y="7783"/>
                  </a:cubicBezTo>
                  <a:cubicBezTo>
                    <a:pt x="83471" y="1831"/>
                    <a:pt x="71641" y="13"/>
                    <a:pt x="51558" y="0"/>
                  </a:cubicBezTo>
                  <a:cubicBezTo>
                    <a:pt x="31644" y="0"/>
                    <a:pt x="19846" y="1799"/>
                    <a:pt x="1061" y="7783"/>
                  </a:cubicBezTo>
                  <a:cubicBezTo>
                    <a:pt x="150" y="8227"/>
                    <a:pt x="-248" y="9310"/>
                    <a:pt x="160" y="10237"/>
                  </a:cubicBezTo>
                  <a:cubicBezTo>
                    <a:pt x="360" y="11224"/>
                    <a:pt x="1319" y="11866"/>
                    <a:pt x="2310" y="1167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536FAF10-A0D7-6B19-5A20-941983579B05}"/>
                </a:ext>
              </a:extLst>
            </p:cNvPr>
            <p:cNvSpPr/>
            <p:nvPr/>
          </p:nvSpPr>
          <p:spPr>
            <a:xfrm>
              <a:off x="8408912" y="3837219"/>
              <a:ext cx="94603" cy="10005"/>
            </a:xfrm>
            <a:custGeom>
              <a:avLst/>
              <a:gdLst>
                <a:gd name="connsiteX0" fmla="*/ 2044 w 94603"/>
                <a:gd name="connsiteY0" fmla="*/ 9991 h 10005"/>
                <a:gd name="connsiteX1" fmla="*/ 7271 w 94603"/>
                <a:gd name="connsiteY1" fmla="*/ 8827 h 10005"/>
                <a:gd name="connsiteX2" fmla="*/ 47142 w 94603"/>
                <a:gd name="connsiteY2" fmla="*/ 4083 h 10005"/>
                <a:gd name="connsiteX3" fmla="*/ 87556 w 94603"/>
                <a:gd name="connsiteY3" fmla="*/ 8985 h 10005"/>
                <a:gd name="connsiteX4" fmla="*/ 92600 w 94603"/>
                <a:gd name="connsiteY4" fmla="*/ 9998 h 10005"/>
                <a:gd name="connsiteX5" fmla="*/ 94520 w 94603"/>
                <a:gd name="connsiteY5" fmla="*/ 8419 h 10005"/>
                <a:gd name="connsiteX6" fmla="*/ 94523 w 94603"/>
                <a:gd name="connsiteY6" fmla="*/ 8381 h 10005"/>
                <a:gd name="connsiteX7" fmla="*/ 93395 w 94603"/>
                <a:gd name="connsiteY7" fmla="*/ 5990 h 10005"/>
                <a:gd name="connsiteX8" fmla="*/ 88350 w 94603"/>
                <a:gd name="connsiteY8" fmla="*/ 4983 h 10005"/>
                <a:gd name="connsiteX9" fmla="*/ 47123 w 94603"/>
                <a:gd name="connsiteY9" fmla="*/ 0 h 10005"/>
                <a:gd name="connsiteX10" fmla="*/ 6344 w 94603"/>
                <a:gd name="connsiteY10" fmla="*/ 4845 h 10005"/>
                <a:gd name="connsiteX11" fmla="*/ 1192 w 94603"/>
                <a:gd name="connsiteY11" fmla="*/ 5990 h 10005"/>
                <a:gd name="connsiteX12" fmla="*/ 83 w 94603"/>
                <a:gd name="connsiteY12" fmla="*/ 8381 h 10005"/>
                <a:gd name="connsiteX13" fmla="*/ 2044 w 94603"/>
                <a:gd name="connsiteY13" fmla="*/ 9991 h 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603" h="10005">
                  <a:moveTo>
                    <a:pt x="2044" y="9991"/>
                  </a:moveTo>
                  <a:cubicBezTo>
                    <a:pt x="3727" y="9639"/>
                    <a:pt x="5449" y="9243"/>
                    <a:pt x="7271" y="8827"/>
                  </a:cubicBezTo>
                  <a:cubicBezTo>
                    <a:pt x="16465" y="6720"/>
                    <a:pt x="27897" y="4102"/>
                    <a:pt x="47142" y="4083"/>
                  </a:cubicBezTo>
                  <a:cubicBezTo>
                    <a:pt x="63070" y="4083"/>
                    <a:pt x="73872" y="6241"/>
                    <a:pt x="87556" y="8985"/>
                  </a:cubicBezTo>
                  <a:lnTo>
                    <a:pt x="92600" y="9998"/>
                  </a:lnTo>
                  <a:cubicBezTo>
                    <a:pt x="93567" y="10091"/>
                    <a:pt x="94427" y="9383"/>
                    <a:pt x="94520" y="8419"/>
                  </a:cubicBezTo>
                  <a:cubicBezTo>
                    <a:pt x="94521" y="8406"/>
                    <a:pt x="94522" y="8393"/>
                    <a:pt x="94523" y="8381"/>
                  </a:cubicBezTo>
                  <a:cubicBezTo>
                    <a:pt x="94806" y="7414"/>
                    <a:pt x="94322" y="6388"/>
                    <a:pt x="93395" y="5990"/>
                  </a:cubicBezTo>
                  <a:lnTo>
                    <a:pt x="88350" y="4983"/>
                  </a:lnTo>
                  <a:cubicBezTo>
                    <a:pt x="74440" y="2190"/>
                    <a:pt x="63461" y="-13"/>
                    <a:pt x="47123" y="0"/>
                  </a:cubicBezTo>
                  <a:cubicBezTo>
                    <a:pt x="27418" y="0"/>
                    <a:pt x="15733" y="2693"/>
                    <a:pt x="6344" y="4845"/>
                  </a:cubicBezTo>
                  <a:cubicBezTo>
                    <a:pt x="4541" y="5260"/>
                    <a:pt x="2838" y="5650"/>
                    <a:pt x="1192" y="5990"/>
                  </a:cubicBezTo>
                  <a:cubicBezTo>
                    <a:pt x="272" y="6395"/>
                    <a:pt x="-203" y="7419"/>
                    <a:pt x="83" y="8381"/>
                  </a:cubicBezTo>
                  <a:cubicBezTo>
                    <a:pt x="179" y="9365"/>
                    <a:pt x="1057" y="10086"/>
                    <a:pt x="2044" y="999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EB3772AC-08C6-7EE7-A77F-A4ADA19AC29F}"/>
                </a:ext>
              </a:extLst>
            </p:cNvPr>
            <p:cNvSpPr/>
            <p:nvPr/>
          </p:nvSpPr>
          <p:spPr>
            <a:xfrm>
              <a:off x="8439218" y="3830349"/>
              <a:ext cx="7692" cy="4725"/>
            </a:xfrm>
            <a:custGeom>
              <a:avLst/>
              <a:gdLst>
                <a:gd name="connsiteX0" fmla="*/ 0 w 7692"/>
                <a:gd name="connsiteY0" fmla="*/ 2636 h 4725"/>
                <a:gd name="connsiteX1" fmla="*/ 3638 w 7692"/>
                <a:gd name="connsiteY1" fmla="*/ 0 h 4725"/>
                <a:gd name="connsiteX2" fmla="*/ 7693 w 7692"/>
                <a:gd name="connsiteY2" fmla="*/ 2127 h 4725"/>
                <a:gd name="connsiteX3" fmla="*/ 3966 w 7692"/>
                <a:gd name="connsiteY3" fmla="*/ 4725 h 4725"/>
                <a:gd name="connsiteX4" fmla="*/ 0 w 7692"/>
                <a:gd name="connsiteY4" fmla="*/ 2636 h 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2" h="4725">
                  <a:moveTo>
                    <a:pt x="0" y="2636"/>
                  </a:moveTo>
                  <a:lnTo>
                    <a:pt x="3638" y="0"/>
                  </a:lnTo>
                  <a:lnTo>
                    <a:pt x="7693" y="2127"/>
                  </a:lnTo>
                  <a:lnTo>
                    <a:pt x="3966" y="4725"/>
                  </a:lnTo>
                  <a:lnTo>
                    <a:pt x="0" y="2636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49BB46C2-65E3-313B-34EB-50DB1F11B4CF}"/>
                </a:ext>
              </a:extLst>
            </p:cNvPr>
            <p:cNvSpPr/>
            <p:nvPr/>
          </p:nvSpPr>
          <p:spPr>
            <a:xfrm>
              <a:off x="8500013" y="3835734"/>
              <a:ext cx="5940" cy="7085"/>
            </a:xfrm>
            <a:custGeom>
              <a:avLst/>
              <a:gdLst>
                <a:gd name="connsiteX0" fmla="*/ 5668 w 5940"/>
                <a:gd name="connsiteY0" fmla="*/ 4814 h 7085"/>
                <a:gd name="connsiteX1" fmla="*/ 5251 w 5940"/>
                <a:gd name="connsiteY1" fmla="*/ 196 h 7085"/>
                <a:gd name="connsiteX2" fmla="*/ 283 w 5940"/>
                <a:gd name="connsiteY2" fmla="*/ 1907 h 7085"/>
                <a:gd name="connsiteX3" fmla="*/ 2628 w 5940"/>
                <a:gd name="connsiteY3" fmla="*/ 7085 h 7085"/>
                <a:gd name="connsiteX4" fmla="*/ 5668 w 5940"/>
                <a:gd name="connsiteY4" fmla="*/ 4814 h 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0" h="7085">
                  <a:moveTo>
                    <a:pt x="5668" y="4814"/>
                  </a:moveTo>
                  <a:cubicBezTo>
                    <a:pt x="6468" y="2845"/>
                    <a:pt x="5251" y="196"/>
                    <a:pt x="5251" y="196"/>
                  </a:cubicBezTo>
                  <a:cubicBezTo>
                    <a:pt x="3801" y="-257"/>
                    <a:pt x="983" y="-18"/>
                    <a:pt x="283" y="1907"/>
                  </a:cubicBezTo>
                  <a:cubicBezTo>
                    <a:pt x="-474" y="3996"/>
                    <a:pt x="283" y="5682"/>
                    <a:pt x="2628" y="7085"/>
                  </a:cubicBezTo>
                  <a:cubicBezTo>
                    <a:pt x="3806" y="6576"/>
                    <a:pt x="4847" y="5798"/>
                    <a:pt x="5668" y="481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79724DE5-FF34-CBEA-D41C-24C2C3DC10A7}"/>
                </a:ext>
              </a:extLst>
            </p:cNvPr>
            <p:cNvSpPr/>
            <p:nvPr/>
          </p:nvSpPr>
          <p:spPr>
            <a:xfrm>
              <a:off x="8490805" y="3834589"/>
              <a:ext cx="7264" cy="4611"/>
            </a:xfrm>
            <a:custGeom>
              <a:avLst/>
              <a:gdLst>
                <a:gd name="connsiteX0" fmla="*/ 7264 w 7264"/>
                <a:gd name="connsiteY0" fmla="*/ 3127 h 4611"/>
                <a:gd name="connsiteX1" fmla="*/ 4004 w 7264"/>
                <a:gd name="connsiteY1" fmla="*/ 0 h 4611"/>
                <a:gd name="connsiteX2" fmla="*/ 0 w 7264"/>
                <a:gd name="connsiteY2" fmla="*/ 1510 h 4611"/>
                <a:gd name="connsiteX3" fmla="*/ 3077 w 7264"/>
                <a:gd name="connsiteY3" fmla="*/ 4612 h 4611"/>
                <a:gd name="connsiteX4" fmla="*/ 7264 w 7264"/>
                <a:gd name="connsiteY4" fmla="*/ 3127 h 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4" h="4611">
                  <a:moveTo>
                    <a:pt x="7264" y="3127"/>
                  </a:moveTo>
                  <a:lnTo>
                    <a:pt x="4004" y="0"/>
                  </a:lnTo>
                  <a:lnTo>
                    <a:pt x="0" y="1510"/>
                  </a:lnTo>
                  <a:lnTo>
                    <a:pt x="3077" y="4612"/>
                  </a:lnTo>
                  <a:lnTo>
                    <a:pt x="7264" y="3127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4C5711A2-62E2-F3BC-EF75-680B343508AA}"/>
                </a:ext>
              </a:extLst>
            </p:cNvPr>
            <p:cNvSpPr/>
            <p:nvPr/>
          </p:nvSpPr>
          <p:spPr>
            <a:xfrm>
              <a:off x="8465185" y="3830349"/>
              <a:ext cx="7699" cy="4725"/>
            </a:xfrm>
            <a:custGeom>
              <a:avLst/>
              <a:gdLst>
                <a:gd name="connsiteX0" fmla="*/ 7699 w 7699"/>
                <a:gd name="connsiteY0" fmla="*/ 2636 h 4725"/>
                <a:gd name="connsiteX1" fmla="*/ 4055 w 7699"/>
                <a:gd name="connsiteY1" fmla="*/ 0 h 4725"/>
                <a:gd name="connsiteX2" fmla="*/ 0 w 7699"/>
                <a:gd name="connsiteY2" fmla="*/ 2127 h 4725"/>
                <a:gd name="connsiteX3" fmla="*/ 3733 w 7699"/>
                <a:gd name="connsiteY3" fmla="*/ 4725 h 4725"/>
                <a:gd name="connsiteX4" fmla="*/ 7699 w 7699"/>
                <a:gd name="connsiteY4" fmla="*/ 2636 h 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9" h="4725">
                  <a:moveTo>
                    <a:pt x="7699" y="2636"/>
                  </a:moveTo>
                  <a:lnTo>
                    <a:pt x="4055" y="0"/>
                  </a:lnTo>
                  <a:lnTo>
                    <a:pt x="0" y="2127"/>
                  </a:lnTo>
                  <a:lnTo>
                    <a:pt x="3733" y="4725"/>
                  </a:lnTo>
                  <a:lnTo>
                    <a:pt x="7699" y="2636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713D4D7F-27CF-4669-C85B-FD3D2408A91D}"/>
                </a:ext>
              </a:extLst>
            </p:cNvPr>
            <p:cNvSpPr/>
            <p:nvPr/>
          </p:nvSpPr>
          <p:spPr>
            <a:xfrm>
              <a:off x="8476274" y="3830805"/>
              <a:ext cx="11840" cy="6970"/>
            </a:xfrm>
            <a:custGeom>
              <a:avLst/>
              <a:gdLst>
                <a:gd name="connsiteX0" fmla="*/ 11807 w 11840"/>
                <a:gd name="connsiteY0" fmla="*/ 4419 h 6970"/>
                <a:gd name="connsiteX1" fmla="*/ 6504 w 11840"/>
                <a:gd name="connsiteY1" fmla="*/ 147 h 6970"/>
                <a:gd name="connsiteX2" fmla="*/ 35 w 11840"/>
                <a:gd name="connsiteY2" fmla="*/ 2563 h 6970"/>
                <a:gd name="connsiteX3" fmla="*/ 5243 w 11840"/>
                <a:gd name="connsiteY3" fmla="*/ 6810 h 6970"/>
                <a:gd name="connsiteX4" fmla="*/ 11807 w 11840"/>
                <a:gd name="connsiteY4" fmla="*/ 4419 h 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40" h="6970">
                  <a:moveTo>
                    <a:pt x="11807" y="4419"/>
                  </a:moveTo>
                  <a:cubicBezTo>
                    <a:pt x="12154" y="2261"/>
                    <a:pt x="9752" y="644"/>
                    <a:pt x="6504" y="147"/>
                  </a:cubicBezTo>
                  <a:cubicBezTo>
                    <a:pt x="3257" y="-350"/>
                    <a:pt x="381" y="399"/>
                    <a:pt x="35" y="2563"/>
                  </a:cubicBezTo>
                  <a:cubicBezTo>
                    <a:pt x="-312" y="4728"/>
                    <a:pt x="1989" y="6294"/>
                    <a:pt x="5243" y="6810"/>
                  </a:cubicBezTo>
                  <a:cubicBezTo>
                    <a:pt x="8497" y="7326"/>
                    <a:pt x="11467" y="6609"/>
                    <a:pt x="11807" y="4419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09B53485-D4E7-CEC0-2027-A2F68729331B}"/>
                </a:ext>
              </a:extLst>
            </p:cNvPr>
            <p:cNvSpPr/>
            <p:nvPr/>
          </p:nvSpPr>
          <p:spPr>
            <a:xfrm>
              <a:off x="8518943" y="3842603"/>
              <a:ext cx="12378" cy="9446"/>
            </a:xfrm>
            <a:custGeom>
              <a:avLst/>
              <a:gdLst>
                <a:gd name="connsiteX0" fmla="*/ 9589 w 12378"/>
                <a:gd name="connsiteY0" fmla="*/ 3387 h 9446"/>
                <a:gd name="connsiteX1" fmla="*/ 10900 w 12378"/>
                <a:gd name="connsiteY1" fmla="*/ 3556 h 9446"/>
                <a:gd name="connsiteX2" fmla="*/ 9677 w 12378"/>
                <a:gd name="connsiteY2" fmla="*/ 6866 h 9446"/>
                <a:gd name="connsiteX3" fmla="*/ 6859 w 12378"/>
                <a:gd name="connsiteY3" fmla="*/ 6488 h 9446"/>
                <a:gd name="connsiteX4" fmla="*/ 6613 w 12378"/>
                <a:gd name="connsiteY4" fmla="*/ 5897 h 9446"/>
                <a:gd name="connsiteX5" fmla="*/ 6253 w 12378"/>
                <a:gd name="connsiteY5" fmla="*/ 5897 h 9446"/>
                <a:gd name="connsiteX6" fmla="*/ 6575 w 12378"/>
                <a:gd name="connsiteY6" fmla="*/ 7325 h 9446"/>
                <a:gd name="connsiteX7" fmla="*/ 10819 w 12378"/>
                <a:gd name="connsiteY7" fmla="*/ 8137 h 9446"/>
                <a:gd name="connsiteX8" fmla="*/ 11714 w 12378"/>
                <a:gd name="connsiteY8" fmla="*/ 3613 h 9446"/>
                <a:gd name="connsiteX9" fmla="*/ 10579 w 12378"/>
                <a:gd name="connsiteY9" fmla="*/ 1839 h 9446"/>
                <a:gd name="connsiteX10" fmla="*/ 9665 w 12378"/>
                <a:gd name="connsiteY10" fmla="*/ 203 h 9446"/>
                <a:gd name="connsiteX11" fmla="*/ 9217 w 12378"/>
                <a:gd name="connsiteY11" fmla="*/ 39 h 9446"/>
                <a:gd name="connsiteX12" fmla="*/ 8536 w 12378"/>
                <a:gd name="connsiteY12" fmla="*/ 2084 h 9446"/>
                <a:gd name="connsiteX13" fmla="*/ 2495 w 12378"/>
                <a:gd name="connsiteY13" fmla="*/ 5702 h 9446"/>
                <a:gd name="connsiteX14" fmla="*/ 130 w 12378"/>
                <a:gd name="connsiteY14" fmla="*/ 5865 h 9446"/>
                <a:gd name="connsiteX15" fmla="*/ 19 w 12378"/>
                <a:gd name="connsiteY15" fmla="*/ 6157 h 9446"/>
                <a:gd name="connsiteX16" fmla="*/ 74 w 12378"/>
                <a:gd name="connsiteY16" fmla="*/ 6230 h 9446"/>
                <a:gd name="connsiteX17" fmla="*/ 982 w 12378"/>
                <a:gd name="connsiteY17" fmla="*/ 7621 h 9446"/>
                <a:gd name="connsiteX18" fmla="*/ 1871 w 12378"/>
                <a:gd name="connsiteY18" fmla="*/ 9232 h 9446"/>
                <a:gd name="connsiteX19" fmla="*/ 2249 w 12378"/>
                <a:gd name="connsiteY19" fmla="*/ 9389 h 9446"/>
                <a:gd name="connsiteX20" fmla="*/ 3220 w 12378"/>
                <a:gd name="connsiteY20" fmla="*/ 7212 h 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78" h="9446">
                  <a:moveTo>
                    <a:pt x="9589" y="3387"/>
                  </a:moveTo>
                  <a:cubicBezTo>
                    <a:pt x="10219" y="3022"/>
                    <a:pt x="10591" y="3041"/>
                    <a:pt x="10900" y="3556"/>
                  </a:cubicBezTo>
                  <a:cubicBezTo>
                    <a:pt x="11985" y="5362"/>
                    <a:pt x="10049" y="6665"/>
                    <a:pt x="9677" y="6866"/>
                  </a:cubicBezTo>
                  <a:cubicBezTo>
                    <a:pt x="9305" y="7067"/>
                    <a:pt x="7703" y="7891"/>
                    <a:pt x="6859" y="6488"/>
                  </a:cubicBezTo>
                  <a:cubicBezTo>
                    <a:pt x="6761" y="6298"/>
                    <a:pt x="6679" y="6100"/>
                    <a:pt x="6613" y="5897"/>
                  </a:cubicBezTo>
                  <a:cubicBezTo>
                    <a:pt x="6531" y="5759"/>
                    <a:pt x="6354" y="5834"/>
                    <a:pt x="6253" y="5897"/>
                  </a:cubicBezTo>
                  <a:cubicBezTo>
                    <a:pt x="6152" y="5960"/>
                    <a:pt x="5894" y="6193"/>
                    <a:pt x="6575" y="7325"/>
                  </a:cubicBezTo>
                  <a:cubicBezTo>
                    <a:pt x="7407" y="8709"/>
                    <a:pt x="9097" y="9162"/>
                    <a:pt x="10819" y="8137"/>
                  </a:cubicBezTo>
                  <a:cubicBezTo>
                    <a:pt x="12811" y="6929"/>
                    <a:pt x="12641" y="5085"/>
                    <a:pt x="11714" y="3613"/>
                  </a:cubicBezTo>
                  <a:cubicBezTo>
                    <a:pt x="11209" y="2801"/>
                    <a:pt x="10667" y="2002"/>
                    <a:pt x="10579" y="1839"/>
                  </a:cubicBezTo>
                  <a:cubicBezTo>
                    <a:pt x="10037" y="958"/>
                    <a:pt x="9715" y="291"/>
                    <a:pt x="9665" y="203"/>
                  </a:cubicBezTo>
                  <a:cubicBezTo>
                    <a:pt x="9501" y="-68"/>
                    <a:pt x="9286" y="-5"/>
                    <a:pt x="9217" y="39"/>
                  </a:cubicBezTo>
                  <a:cubicBezTo>
                    <a:pt x="8700" y="348"/>
                    <a:pt x="9992" y="1216"/>
                    <a:pt x="8536" y="2084"/>
                  </a:cubicBezTo>
                  <a:lnTo>
                    <a:pt x="2495" y="5702"/>
                  </a:lnTo>
                  <a:cubicBezTo>
                    <a:pt x="780" y="6734"/>
                    <a:pt x="521" y="5620"/>
                    <a:pt x="130" y="5865"/>
                  </a:cubicBezTo>
                  <a:cubicBezTo>
                    <a:pt x="19" y="5915"/>
                    <a:pt x="-30" y="6045"/>
                    <a:pt x="19" y="6157"/>
                  </a:cubicBezTo>
                  <a:cubicBezTo>
                    <a:pt x="32" y="6184"/>
                    <a:pt x="51" y="6210"/>
                    <a:pt x="74" y="6230"/>
                  </a:cubicBezTo>
                  <a:cubicBezTo>
                    <a:pt x="111" y="6300"/>
                    <a:pt x="704" y="7155"/>
                    <a:pt x="982" y="7621"/>
                  </a:cubicBezTo>
                  <a:cubicBezTo>
                    <a:pt x="1139" y="7879"/>
                    <a:pt x="1391" y="8420"/>
                    <a:pt x="1871" y="9232"/>
                  </a:cubicBezTo>
                  <a:cubicBezTo>
                    <a:pt x="1972" y="9395"/>
                    <a:pt x="2009" y="9527"/>
                    <a:pt x="2249" y="9389"/>
                  </a:cubicBezTo>
                  <a:cubicBezTo>
                    <a:pt x="2728" y="9099"/>
                    <a:pt x="1505" y="8244"/>
                    <a:pt x="3220" y="7212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1D25F22A-26BB-D662-9427-E7ECB6DCC01A}"/>
                </a:ext>
              </a:extLst>
            </p:cNvPr>
            <p:cNvSpPr/>
            <p:nvPr/>
          </p:nvSpPr>
          <p:spPr>
            <a:xfrm>
              <a:off x="8530424" y="3871613"/>
              <a:ext cx="11609" cy="9842"/>
            </a:xfrm>
            <a:custGeom>
              <a:avLst/>
              <a:gdLst>
                <a:gd name="connsiteX0" fmla="*/ 10947 w 11609"/>
                <a:gd name="connsiteY0" fmla="*/ 8220 h 9842"/>
                <a:gd name="connsiteX1" fmla="*/ 11521 w 11609"/>
                <a:gd name="connsiteY1" fmla="*/ 7931 h 9842"/>
                <a:gd name="connsiteX2" fmla="*/ 11004 w 11609"/>
                <a:gd name="connsiteY2" fmla="*/ 7459 h 9842"/>
                <a:gd name="connsiteX3" fmla="*/ 11559 w 11609"/>
                <a:gd name="connsiteY3" fmla="*/ 3967 h 9842"/>
                <a:gd name="connsiteX4" fmla="*/ 4730 w 11609"/>
                <a:gd name="connsiteY4" fmla="*/ 79 h 9842"/>
                <a:gd name="connsiteX5" fmla="*/ 51 w 11609"/>
                <a:gd name="connsiteY5" fmla="*/ 5351 h 9842"/>
                <a:gd name="connsiteX6" fmla="*/ 2201 w 11609"/>
                <a:gd name="connsiteY6" fmla="*/ 9346 h 9842"/>
                <a:gd name="connsiteX7" fmla="*/ 2630 w 11609"/>
                <a:gd name="connsiteY7" fmla="*/ 9428 h 9842"/>
                <a:gd name="connsiteX8" fmla="*/ 3941 w 11609"/>
                <a:gd name="connsiteY8" fmla="*/ 9201 h 9842"/>
                <a:gd name="connsiteX9" fmla="*/ 5928 w 11609"/>
                <a:gd name="connsiteY9" fmla="*/ 9831 h 9842"/>
                <a:gd name="connsiteX10" fmla="*/ 6129 w 11609"/>
                <a:gd name="connsiteY10" fmla="*/ 9654 h 9842"/>
                <a:gd name="connsiteX11" fmla="*/ 5865 w 11609"/>
                <a:gd name="connsiteY11" fmla="*/ 8220 h 9842"/>
                <a:gd name="connsiteX12" fmla="*/ 5663 w 11609"/>
                <a:gd name="connsiteY12" fmla="*/ 6332 h 9842"/>
                <a:gd name="connsiteX13" fmla="*/ 5234 w 11609"/>
                <a:gd name="connsiteY13" fmla="*/ 5703 h 9842"/>
                <a:gd name="connsiteX14" fmla="*/ 3462 w 11609"/>
                <a:gd name="connsiteY14" fmla="*/ 7591 h 9842"/>
                <a:gd name="connsiteX15" fmla="*/ 870 w 11609"/>
                <a:gd name="connsiteY15" fmla="*/ 5458 h 9842"/>
                <a:gd name="connsiteX16" fmla="*/ 5480 w 11609"/>
                <a:gd name="connsiteY16" fmla="*/ 1645 h 9842"/>
                <a:gd name="connsiteX17" fmla="*/ 10890 w 11609"/>
                <a:gd name="connsiteY17" fmla="*/ 3954 h 9842"/>
                <a:gd name="connsiteX18" fmla="*/ 7964 w 11609"/>
                <a:gd name="connsiteY18" fmla="*/ 8258 h 9842"/>
                <a:gd name="connsiteX19" fmla="*/ 8305 w 11609"/>
                <a:gd name="connsiteY19" fmla="*/ 8553 h 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09" h="9842">
                  <a:moveTo>
                    <a:pt x="10947" y="8220"/>
                  </a:moveTo>
                  <a:cubicBezTo>
                    <a:pt x="11199" y="8182"/>
                    <a:pt x="11578" y="8138"/>
                    <a:pt x="11521" y="7931"/>
                  </a:cubicBezTo>
                  <a:cubicBezTo>
                    <a:pt x="11464" y="7723"/>
                    <a:pt x="11048" y="7754"/>
                    <a:pt x="11004" y="7459"/>
                  </a:cubicBezTo>
                  <a:cubicBezTo>
                    <a:pt x="10960" y="7163"/>
                    <a:pt x="11823" y="5829"/>
                    <a:pt x="11559" y="3967"/>
                  </a:cubicBezTo>
                  <a:cubicBezTo>
                    <a:pt x="11086" y="594"/>
                    <a:pt x="7391" y="-293"/>
                    <a:pt x="4730" y="79"/>
                  </a:cubicBezTo>
                  <a:cubicBezTo>
                    <a:pt x="3468" y="255"/>
                    <a:pt x="-492" y="1425"/>
                    <a:pt x="51" y="5351"/>
                  </a:cubicBezTo>
                  <a:cubicBezTo>
                    <a:pt x="380" y="6857"/>
                    <a:pt x="1125" y="8240"/>
                    <a:pt x="2201" y="9346"/>
                  </a:cubicBezTo>
                  <a:cubicBezTo>
                    <a:pt x="2296" y="9453"/>
                    <a:pt x="2384" y="9459"/>
                    <a:pt x="2630" y="9428"/>
                  </a:cubicBezTo>
                  <a:cubicBezTo>
                    <a:pt x="2876" y="9397"/>
                    <a:pt x="3292" y="9290"/>
                    <a:pt x="3941" y="9201"/>
                  </a:cubicBezTo>
                  <a:cubicBezTo>
                    <a:pt x="5972" y="8918"/>
                    <a:pt x="5247" y="9963"/>
                    <a:pt x="5928" y="9831"/>
                  </a:cubicBezTo>
                  <a:cubicBezTo>
                    <a:pt x="6079" y="9831"/>
                    <a:pt x="6136" y="9717"/>
                    <a:pt x="6129" y="9654"/>
                  </a:cubicBezTo>
                  <a:cubicBezTo>
                    <a:pt x="6060" y="9170"/>
                    <a:pt x="5934" y="8711"/>
                    <a:pt x="5865" y="8220"/>
                  </a:cubicBezTo>
                  <a:cubicBezTo>
                    <a:pt x="5770" y="7591"/>
                    <a:pt x="5745" y="6962"/>
                    <a:pt x="5663" y="6332"/>
                  </a:cubicBezTo>
                  <a:cubicBezTo>
                    <a:pt x="5631" y="6106"/>
                    <a:pt x="5663" y="5659"/>
                    <a:pt x="5234" y="5703"/>
                  </a:cubicBezTo>
                  <a:cubicBezTo>
                    <a:pt x="4603" y="5791"/>
                    <a:pt x="5934" y="7232"/>
                    <a:pt x="3462" y="7591"/>
                  </a:cubicBezTo>
                  <a:cubicBezTo>
                    <a:pt x="2541" y="7717"/>
                    <a:pt x="1205" y="7868"/>
                    <a:pt x="870" y="5458"/>
                  </a:cubicBezTo>
                  <a:cubicBezTo>
                    <a:pt x="555" y="3287"/>
                    <a:pt x="3317" y="1947"/>
                    <a:pt x="5480" y="1645"/>
                  </a:cubicBezTo>
                  <a:cubicBezTo>
                    <a:pt x="9497" y="1079"/>
                    <a:pt x="10714" y="2708"/>
                    <a:pt x="10890" y="3954"/>
                  </a:cubicBezTo>
                  <a:cubicBezTo>
                    <a:pt x="11382" y="7471"/>
                    <a:pt x="7927" y="7962"/>
                    <a:pt x="7964" y="8258"/>
                  </a:cubicBezTo>
                  <a:cubicBezTo>
                    <a:pt x="8002" y="8553"/>
                    <a:pt x="8090" y="8579"/>
                    <a:pt x="8305" y="855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C63388CC-E887-E461-B91F-479DB07F2184}"/>
                </a:ext>
              </a:extLst>
            </p:cNvPr>
            <p:cNvSpPr/>
            <p:nvPr/>
          </p:nvSpPr>
          <p:spPr>
            <a:xfrm>
              <a:off x="8530373" y="3891265"/>
              <a:ext cx="11890" cy="7855"/>
            </a:xfrm>
            <a:custGeom>
              <a:avLst/>
              <a:gdLst>
                <a:gd name="connsiteX0" fmla="*/ 9717 w 11890"/>
                <a:gd name="connsiteY0" fmla="*/ 3655 h 7855"/>
                <a:gd name="connsiteX1" fmla="*/ 10651 w 11890"/>
                <a:gd name="connsiteY1" fmla="*/ 5449 h 7855"/>
                <a:gd name="connsiteX2" fmla="*/ 8563 w 11890"/>
                <a:gd name="connsiteY2" fmla="*/ 7430 h 7855"/>
                <a:gd name="connsiteX3" fmla="*/ 9276 w 11890"/>
                <a:gd name="connsiteY3" fmla="*/ 7732 h 7855"/>
                <a:gd name="connsiteX4" fmla="*/ 10859 w 11890"/>
                <a:gd name="connsiteY4" fmla="*/ 7852 h 7855"/>
                <a:gd name="connsiteX5" fmla="*/ 11178 w 11890"/>
                <a:gd name="connsiteY5" fmla="*/ 7625 h 7855"/>
                <a:gd name="connsiteX6" fmla="*/ 11180 w 11890"/>
                <a:gd name="connsiteY6" fmla="*/ 7613 h 7855"/>
                <a:gd name="connsiteX7" fmla="*/ 11445 w 11890"/>
                <a:gd name="connsiteY7" fmla="*/ 4536 h 7855"/>
                <a:gd name="connsiteX8" fmla="*/ 11887 w 11890"/>
                <a:gd name="connsiteY8" fmla="*/ 969 h 7855"/>
                <a:gd name="connsiteX9" fmla="*/ 11653 w 11890"/>
                <a:gd name="connsiteY9" fmla="*/ 644 h 7855"/>
                <a:gd name="connsiteX10" fmla="*/ 11641 w 11890"/>
                <a:gd name="connsiteY10" fmla="*/ 642 h 7855"/>
                <a:gd name="connsiteX11" fmla="*/ 9919 w 11890"/>
                <a:gd name="connsiteY11" fmla="*/ 2001 h 7855"/>
                <a:gd name="connsiteX12" fmla="*/ 2472 w 11890"/>
                <a:gd name="connsiteY12" fmla="*/ 1214 h 7855"/>
                <a:gd name="connsiteX13" fmla="*/ 763 w 11890"/>
                <a:gd name="connsiteY13" fmla="*/ 0 h 7855"/>
                <a:gd name="connsiteX14" fmla="*/ 562 w 11890"/>
                <a:gd name="connsiteY14" fmla="*/ 233 h 7855"/>
                <a:gd name="connsiteX15" fmla="*/ 442 w 11890"/>
                <a:gd name="connsiteY15" fmla="*/ 1969 h 7855"/>
                <a:gd name="connsiteX16" fmla="*/ 7 w 11890"/>
                <a:gd name="connsiteY16" fmla="*/ 5480 h 7855"/>
                <a:gd name="connsiteX17" fmla="*/ 2359 w 11890"/>
                <a:gd name="connsiteY17" fmla="*/ 7638 h 7855"/>
                <a:gd name="connsiteX18" fmla="*/ 2731 w 11890"/>
                <a:gd name="connsiteY18" fmla="*/ 7537 h 7855"/>
                <a:gd name="connsiteX19" fmla="*/ 1022 w 11890"/>
                <a:gd name="connsiteY19" fmla="*/ 3655 h 7855"/>
                <a:gd name="connsiteX20" fmla="*/ 2680 w 11890"/>
                <a:gd name="connsiteY20" fmla="*/ 2907 h 7855"/>
                <a:gd name="connsiteX21" fmla="*/ 4711 w 11890"/>
                <a:gd name="connsiteY21" fmla="*/ 3114 h 7855"/>
                <a:gd name="connsiteX22" fmla="*/ 5776 w 11890"/>
                <a:gd name="connsiteY22" fmla="*/ 3800 h 7855"/>
                <a:gd name="connsiteX23" fmla="*/ 5669 w 11890"/>
                <a:gd name="connsiteY23" fmla="*/ 4794 h 7855"/>
                <a:gd name="connsiteX24" fmla="*/ 3828 w 11890"/>
                <a:gd name="connsiteY24" fmla="*/ 6053 h 7855"/>
                <a:gd name="connsiteX25" fmla="*/ 4585 w 11890"/>
                <a:gd name="connsiteY25" fmla="*/ 6361 h 7855"/>
                <a:gd name="connsiteX26" fmla="*/ 7428 w 11890"/>
                <a:gd name="connsiteY26" fmla="*/ 6562 h 7855"/>
                <a:gd name="connsiteX27" fmla="*/ 7857 w 11890"/>
                <a:gd name="connsiteY27" fmla="*/ 6348 h 7855"/>
                <a:gd name="connsiteX28" fmla="*/ 6539 w 11890"/>
                <a:gd name="connsiteY28" fmla="*/ 4731 h 7855"/>
                <a:gd name="connsiteX29" fmla="*/ 6634 w 11890"/>
                <a:gd name="connsiteY29" fmla="*/ 3882 h 7855"/>
                <a:gd name="connsiteX30" fmla="*/ 7491 w 11890"/>
                <a:gd name="connsiteY30" fmla="*/ 3391 h 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90" h="7855">
                  <a:moveTo>
                    <a:pt x="9717" y="3655"/>
                  </a:moveTo>
                  <a:cubicBezTo>
                    <a:pt x="10815" y="3762"/>
                    <a:pt x="10821" y="3825"/>
                    <a:pt x="10651" y="5449"/>
                  </a:cubicBezTo>
                  <a:cubicBezTo>
                    <a:pt x="10380" y="8047"/>
                    <a:pt x="8627" y="6801"/>
                    <a:pt x="8563" y="7430"/>
                  </a:cubicBezTo>
                  <a:cubicBezTo>
                    <a:pt x="8563" y="7739"/>
                    <a:pt x="9062" y="7726"/>
                    <a:pt x="9276" y="7732"/>
                  </a:cubicBezTo>
                  <a:lnTo>
                    <a:pt x="10859" y="7852"/>
                  </a:lnTo>
                  <a:cubicBezTo>
                    <a:pt x="11010" y="7877"/>
                    <a:pt x="11153" y="7776"/>
                    <a:pt x="11178" y="7625"/>
                  </a:cubicBezTo>
                  <a:cubicBezTo>
                    <a:pt x="11179" y="7621"/>
                    <a:pt x="11180" y="7617"/>
                    <a:pt x="11180" y="7613"/>
                  </a:cubicBezTo>
                  <a:cubicBezTo>
                    <a:pt x="11306" y="6424"/>
                    <a:pt x="11338" y="5493"/>
                    <a:pt x="11445" y="4536"/>
                  </a:cubicBezTo>
                  <a:cubicBezTo>
                    <a:pt x="11660" y="2479"/>
                    <a:pt x="11824" y="1523"/>
                    <a:pt x="11887" y="969"/>
                  </a:cubicBezTo>
                  <a:cubicBezTo>
                    <a:pt x="11912" y="815"/>
                    <a:pt x="11807" y="669"/>
                    <a:pt x="11653" y="644"/>
                  </a:cubicBezTo>
                  <a:cubicBezTo>
                    <a:pt x="11649" y="643"/>
                    <a:pt x="11644" y="642"/>
                    <a:pt x="11641" y="642"/>
                  </a:cubicBezTo>
                  <a:cubicBezTo>
                    <a:pt x="11010" y="579"/>
                    <a:pt x="11357" y="2152"/>
                    <a:pt x="9919" y="2001"/>
                  </a:cubicBezTo>
                  <a:lnTo>
                    <a:pt x="2472" y="1214"/>
                  </a:lnTo>
                  <a:cubicBezTo>
                    <a:pt x="530" y="1013"/>
                    <a:pt x="1495" y="75"/>
                    <a:pt x="763" y="0"/>
                  </a:cubicBezTo>
                  <a:cubicBezTo>
                    <a:pt x="675" y="0"/>
                    <a:pt x="587" y="63"/>
                    <a:pt x="562" y="233"/>
                  </a:cubicBezTo>
                  <a:cubicBezTo>
                    <a:pt x="480" y="975"/>
                    <a:pt x="492" y="1548"/>
                    <a:pt x="442" y="1969"/>
                  </a:cubicBezTo>
                  <a:cubicBezTo>
                    <a:pt x="372" y="2636"/>
                    <a:pt x="227" y="3435"/>
                    <a:pt x="7" y="5480"/>
                  </a:cubicBezTo>
                  <a:cubicBezTo>
                    <a:pt x="-101" y="6581"/>
                    <a:pt x="1116" y="7519"/>
                    <a:pt x="2359" y="7638"/>
                  </a:cubicBezTo>
                  <a:cubicBezTo>
                    <a:pt x="2655" y="7676"/>
                    <a:pt x="2718" y="7588"/>
                    <a:pt x="2731" y="7537"/>
                  </a:cubicBezTo>
                  <a:cubicBezTo>
                    <a:pt x="2781" y="7021"/>
                    <a:pt x="675" y="6990"/>
                    <a:pt x="1022" y="3655"/>
                  </a:cubicBezTo>
                  <a:cubicBezTo>
                    <a:pt x="1129" y="2693"/>
                    <a:pt x="1690" y="2800"/>
                    <a:pt x="2680" y="2907"/>
                  </a:cubicBezTo>
                  <a:lnTo>
                    <a:pt x="4711" y="3114"/>
                  </a:lnTo>
                  <a:cubicBezTo>
                    <a:pt x="5644" y="3221"/>
                    <a:pt x="5839" y="3184"/>
                    <a:pt x="5776" y="3800"/>
                  </a:cubicBezTo>
                  <a:lnTo>
                    <a:pt x="5669" y="4794"/>
                  </a:lnTo>
                  <a:cubicBezTo>
                    <a:pt x="5524" y="6197"/>
                    <a:pt x="3872" y="5644"/>
                    <a:pt x="3828" y="6053"/>
                  </a:cubicBezTo>
                  <a:cubicBezTo>
                    <a:pt x="3796" y="6380"/>
                    <a:pt x="4370" y="6355"/>
                    <a:pt x="4585" y="6361"/>
                  </a:cubicBezTo>
                  <a:lnTo>
                    <a:pt x="7428" y="6562"/>
                  </a:lnTo>
                  <a:cubicBezTo>
                    <a:pt x="7864" y="6594"/>
                    <a:pt x="7845" y="6443"/>
                    <a:pt x="7857" y="6348"/>
                  </a:cubicBezTo>
                  <a:cubicBezTo>
                    <a:pt x="7857" y="6084"/>
                    <a:pt x="6420" y="5889"/>
                    <a:pt x="6539" y="4731"/>
                  </a:cubicBezTo>
                  <a:lnTo>
                    <a:pt x="6634" y="3882"/>
                  </a:lnTo>
                  <a:cubicBezTo>
                    <a:pt x="6697" y="3309"/>
                    <a:pt x="6804" y="3316"/>
                    <a:pt x="7491" y="339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A1ECF67E-5466-645C-C8B6-D62F8903E410}"/>
                </a:ext>
              </a:extLst>
            </p:cNvPr>
            <p:cNvSpPr/>
            <p:nvPr/>
          </p:nvSpPr>
          <p:spPr>
            <a:xfrm>
              <a:off x="8529304" y="3899573"/>
              <a:ext cx="11535" cy="7063"/>
            </a:xfrm>
            <a:custGeom>
              <a:avLst/>
              <a:gdLst>
                <a:gd name="connsiteX0" fmla="*/ 1751 w 11535"/>
                <a:gd name="connsiteY0" fmla="*/ 3 h 7063"/>
                <a:gd name="connsiteX1" fmla="*/ 1076 w 11535"/>
                <a:gd name="connsiteY1" fmla="*/ 273 h 7063"/>
                <a:gd name="connsiteX2" fmla="*/ 61 w 11535"/>
                <a:gd name="connsiteY2" fmla="*/ 2413 h 7063"/>
                <a:gd name="connsiteX3" fmla="*/ 2942 w 11535"/>
                <a:gd name="connsiteY3" fmla="*/ 6043 h 7063"/>
                <a:gd name="connsiteX4" fmla="*/ 6789 w 11535"/>
                <a:gd name="connsiteY4" fmla="*/ 4407 h 7063"/>
                <a:gd name="connsiteX5" fmla="*/ 9475 w 11535"/>
                <a:gd name="connsiteY5" fmla="*/ 2324 h 7063"/>
                <a:gd name="connsiteX6" fmla="*/ 10861 w 11535"/>
                <a:gd name="connsiteY6" fmla="*/ 3893 h 7063"/>
                <a:gd name="connsiteX7" fmla="*/ 10831 w 11535"/>
                <a:gd name="connsiteY7" fmla="*/ 4111 h 7063"/>
                <a:gd name="connsiteX8" fmla="*/ 7369 w 11535"/>
                <a:gd name="connsiteY8" fmla="*/ 6339 h 7063"/>
                <a:gd name="connsiteX9" fmla="*/ 7842 w 11535"/>
                <a:gd name="connsiteY9" fmla="*/ 6741 h 7063"/>
                <a:gd name="connsiteX10" fmla="*/ 9967 w 11535"/>
                <a:gd name="connsiteY10" fmla="*/ 7006 h 7063"/>
                <a:gd name="connsiteX11" fmla="*/ 10597 w 11535"/>
                <a:gd name="connsiteY11" fmla="*/ 6936 h 7063"/>
                <a:gd name="connsiteX12" fmla="*/ 10471 w 11535"/>
                <a:gd name="connsiteY12" fmla="*/ 6213 h 7063"/>
                <a:gd name="connsiteX13" fmla="*/ 11487 w 11535"/>
                <a:gd name="connsiteY13" fmla="*/ 4287 h 7063"/>
                <a:gd name="connsiteX14" fmla="*/ 8870 w 11535"/>
                <a:gd name="connsiteY14" fmla="*/ 1066 h 7063"/>
                <a:gd name="connsiteX15" fmla="*/ 5635 w 11535"/>
                <a:gd name="connsiteY15" fmla="*/ 2431 h 7063"/>
                <a:gd name="connsiteX16" fmla="*/ 2400 w 11535"/>
                <a:gd name="connsiteY16" fmla="*/ 4892 h 7063"/>
                <a:gd name="connsiteX17" fmla="*/ 726 w 11535"/>
                <a:gd name="connsiteY17" fmla="*/ 2809 h 7063"/>
                <a:gd name="connsiteX18" fmla="*/ 748 w 11535"/>
                <a:gd name="connsiteY18" fmla="*/ 2664 h 7063"/>
                <a:gd name="connsiteX19" fmla="*/ 4216 w 11535"/>
                <a:gd name="connsiteY19" fmla="*/ 519 h 7063"/>
                <a:gd name="connsiteX20" fmla="*/ 4613 w 11535"/>
                <a:gd name="connsiteY20" fmla="*/ 292 h 7063"/>
                <a:gd name="connsiteX21" fmla="*/ 3983 w 11535"/>
                <a:gd name="connsiteY21" fmla="*/ 9 h 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35" h="7063">
                  <a:moveTo>
                    <a:pt x="1751" y="3"/>
                  </a:moveTo>
                  <a:cubicBezTo>
                    <a:pt x="1360" y="3"/>
                    <a:pt x="1233" y="-47"/>
                    <a:pt x="1076" y="273"/>
                  </a:cubicBezTo>
                  <a:cubicBezTo>
                    <a:pt x="639" y="936"/>
                    <a:pt x="298" y="1656"/>
                    <a:pt x="61" y="2413"/>
                  </a:cubicBezTo>
                  <a:cubicBezTo>
                    <a:pt x="-286" y="4149"/>
                    <a:pt x="880" y="5634"/>
                    <a:pt x="2942" y="6043"/>
                  </a:cubicBezTo>
                  <a:cubicBezTo>
                    <a:pt x="5004" y="6452"/>
                    <a:pt x="5774" y="5684"/>
                    <a:pt x="6789" y="4407"/>
                  </a:cubicBezTo>
                  <a:cubicBezTo>
                    <a:pt x="8050" y="2809"/>
                    <a:pt x="8409" y="2117"/>
                    <a:pt x="9475" y="2324"/>
                  </a:cubicBezTo>
                  <a:cubicBezTo>
                    <a:pt x="10292" y="2375"/>
                    <a:pt x="10912" y="3078"/>
                    <a:pt x="10861" y="3893"/>
                  </a:cubicBezTo>
                  <a:cubicBezTo>
                    <a:pt x="10857" y="3967"/>
                    <a:pt x="10846" y="4040"/>
                    <a:pt x="10831" y="4111"/>
                  </a:cubicBezTo>
                  <a:cubicBezTo>
                    <a:pt x="10383" y="6401"/>
                    <a:pt x="7419" y="5999"/>
                    <a:pt x="7369" y="6339"/>
                  </a:cubicBezTo>
                  <a:cubicBezTo>
                    <a:pt x="7318" y="6678"/>
                    <a:pt x="7495" y="6703"/>
                    <a:pt x="7842" y="6741"/>
                  </a:cubicBezTo>
                  <a:lnTo>
                    <a:pt x="9967" y="7006"/>
                  </a:lnTo>
                  <a:cubicBezTo>
                    <a:pt x="10339" y="7050"/>
                    <a:pt x="10597" y="7138"/>
                    <a:pt x="10597" y="6936"/>
                  </a:cubicBezTo>
                  <a:cubicBezTo>
                    <a:pt x="10597" y="6735"/>
                    <a:pt x="10440" y="6383"/>
                    <a:pt x="10471" y="6213"/>
                  </a:cubicBezTo>
                  <a:cubicBezTo>
                    <a:pt x="10547" y="5810"/>
                    <a:pt x="11272" y="5370"/>
                    <a:pt x="11487" y="4287"/>
                  </a:cubicBezTo>
                  <a:cubicBezTo>
                    <a:pt x="11789" y="2733"/>
                    <a:pt x="10673" y="1418"/>
                    <a:pt x="8870" y="1066"/>
                  </a:cubicBezTo>
                  <a:cubicBezTo>
                    <a:pt x="7211" y="745"/>
                    <a:pt x="6448" y="1406"/>
                    <a:pt x="5635" y="2431"/>
                  </a:cubicBezTo>
                  <a:cubicBezTo>
                    <a:pt x="4096" y="4357"/>
                    <a:pt x="3743" y="5156"/>
                    <a:pt x="2400" y="4892"/>
                  </a:cubicBezTo>
                  <a:cubicBezTo>
                    <a:pt x="1361" y="4778"/>
                    <a:pt x="612" y="3845"/>
                    <a:pt x="726" y="2809"/>
                  </a:cubicBezTo>
                  <a:cubicBezTo>
                    <a:pt x="732" y="2761"/>
                    <a:pt x="739" y="2712"/>
                    <a:pt x="748" y="2664"/>
                  </a:cubicBezTo>
                  <a:cubicBezTo>
                    <a:pt x="1025" y="1198"/>
                    <a:pt x="2640" y="651"/>
                    <a:pt x="4216" y="519"/>
                  </a:cubicBezTo>
                  <a:cubicBezTo>
                    <a:pt x="4424" y="519"/>
                    <a:pt x="4569" y="519"/>
                    <a:pt x="4613" y="292"/>
                  </a:cubicBezTo>
                  <a:cubicBezTo>
                    <a:pt x="4683" y="-41"/>
                    <a:pt x="4197" y="9"/>
                    <a:pt x="3983" y="9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A66D4594-1217-D787-DF4F-6D3954256FA4}"/>
                </a:ext>
              </a:extLst>
            </p:cNvPr>
            <p:cNvSpPr/>
            <p:nvPr/>
          </p:nvSpPr>
          <p:spPr>
            <a:xfrm>
              <a:off x="8527437" y="3906362"/>
              <a:ext cx="11421" cy="8107"/>
            </a:xfrm>
            <a:custGeom>
              <a:avLst/>
              <a:gdLst>
                <a:gd name="connsiteX0" fmla="*/ 2110 w 11421"/>
                <a:gd name="connsiteY0" fmla="*/ 47 h 8107"/>
                <a:gd name="connsiteX1" fmla="*/ 1410 w 11421"/>
                <a:gd name="connsiteY1" fmla="*/ 223 h 8107"/>
                <a:gd name="connsiteX2" fmla="*/ 149 w 11421"/>
                <a:gd name="connsiteY2" fmla="*/ 2230 h 8107"/>
                <a:gd name="connsiteX3" fmla="*/ 2564 w 11421"/>
                <a:gd name="connsiteY3" fmla="*/ 6187 h 8107"/>
                <a:gd name="connsiteX4" fmla="*/ 6594 w 11421"/>
                <a:gd name="connsiteY4" fmla="*/ 5030 h 8107"/>
                <a:gd name="connsiteX5" fmla="*/ 9501 w 11421"/>
                <a:gd name="connsiteY5" fmla="*/ 3287 h 8107"/>
                <a:gd name="connsiteX6" fmla="*/ 10699 w 11421"/>
                <a:gd name="connsiteY6" fmla="*/ 5013 h 8107"/>
                <a:gd name="connsiteX7" fmla="*/ 10642 w 11421"/>
                <a:gd name="connsiteY7" fmla="*/ 5231 h 8107"/>
                <a:gd name="connsiteX8" fmla="*/ 6922 w 11421"/>
                <a:gd name="connsiteY8" fmla="*/ 7012 h 8107"/>
                <a:gd name="connsiteX9" fmla="*/ 7344 w 11421"/>
                <a:gd name="connsiteY9" fmla="*/ 7477 h 8107"/>
                <a:gd name="connsiteX10" fmla="*/ 9431 w 11421"/>
                <a:gd name="connsiteY10" fmla="*/ 7999 h 8107"/>
                <a:gd name="connsiteX11" fmla="*/ 10062 w 11421"/>
                <a:gd name="connsiteY11" fmla="*/ 7999 h 8107"/>
                <a:gd name="connsiteX12" fmla="*/ 10030 w 11421"/>
                <a:gd name="connsiteY12" fmla="*/ 7263 h 8107"/>
                <a:gd name="connsiteX13" fmla="*/ 11291 w 11421"/>
                <a:gd name="connsiteY13" fmla="*/ 5476 h 8107"/>
                <a:gd name="connsiteX14" fmla="*/ 9084 w 11421"/>
                <a:gd name="connsiteY14" fmla="*/ 1959 h 8107"/>
                <a:gd name="connsiteX15" fmla="*/ 5711 w 11421"/>
                <a:gd name="connsiteY15" fmla="*/ 2935 h 8107"/>
                <a:gd name="connsiteX16" fmla="*/ 2192 w 11421"/>
                <a:gd name="connsiteY16" fmla="*/ 4967 h 8107"/>
                <a:gd name="connsiteX17" fmla="*/ 787 w 11421"/>
                <a:gd name="connsiteY17" fmla="*/ 2695 h 8107"/>
                <a:gd name="connsiteX18" fmla="*/ 824 w 11421"/>
                <a:gd name="connsiteY18" fmla="*/ 2563 h 8107"/>
                <a:gd name="connsiteX19" fmla="*/ 4532 w 11421"/>
                <a:gd name="connsiteY19" fmla="*/ 858 h 8107"/>
                <a:gd name="connsiteX20" fmla="*/ 4954 w 11421"/>
                <a:gd name="connsiteY20" fmla="*/ 676 h 8107"/>
                <a:gd name="connsiteX21" fmla="*/ 4355 w 11421"/>
                <a:gd name="connsiteY21" fmla="*/ 311 h 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21" h="8107">
                  <a:moveTo>
                    <a:pt x="2110" y="47"/>
                  </a:moveTo>
                  <a:cubicBezTo>
                    <a:pt x="1719" y="-16"/>
                    <a:pt x="1606" y="-60"/>
                    <a:pt x="1410" y="223"/>
                  </a:cubicBezTo>
                  <a:cubicBezTo>
                    <a:pt x="902" y="833"/>
                    <a:pt x="478" y="1508"/>
                    <a:pt x="149" y="2230"/>
                  </a:cubicBezTo>
                  <a:cubicBezTo>
                    <a:pt x="-393" y="3916"/>
                    <a:pt x="572" y="5533"/>
                    <a:pt x="2564" y="6187"/>
                  </a:cubicBezTo>
                  <a:cubicBezTo>
                    <a:pt x="4557" y="6842"/>
                    <a:pt x="5433" y="6187"/>
                    <a:pt x="6594" y="5030"/>
                  </a:cubicBezTo>
                  <a:cubicBezTo>
                    <a:pt x="8050" y="3595"/>
                    <a:pt x="8485" y="2953"/>
                    <a:pt x="9501" y="3287"/>
                  </a:cubicBezTo>
                  <a:cubicBezTo>
                    <a:pt x="10309" y="3434"/>
                    <a:pt x="10846" y="4206"/>
                    <a:pt x="10699" y="5013"/>
                  </a:cubicBezTo>
                  <a:cubicBezTo>
                    <a:pt x="10685" y="5087"/>
                    <a:pt x="10667" y="5160"/>
                    <a:pt x="10642" y="5231"/>
                  </a:cubicBezTo>
                  <a:cubicBezTo>
                    <a:pt x="9917" y="7446"/>
                    <a:pt x="7022" y="6716"/>
                    <a:pt x="6922" y="7012"/>
                  </a:cubicBezTo>
                  <a:cubicBezTo>
                    <a:pt x="6821" y="7307"/>
                    <a:pt x="6997" y="7395"/>
                    <a:pt x="7344" y="7477"/>
                  </a:cubicBezTo>
                  <a:lnTo>
                    <a:pt x="9431" y="7999"/>
                  </a:lnTo>
                  <a:cubicBezTo>
                    <a:pt x="9791" y="8081"/>
                    <a:pt x="10005" y="8194"/>
                    <a:pt x="10062" y="7999"/>
                  </a:cubicBezTo>
                  <a:cubicBezTo>
                    <a:pt x="10119" y="7804"/>
                    <a:pt x="9980" y="7433"/>
                    <a:pt x="10030" y="7263"/>
                  </a:cubicBezTo>
                  <a:cubicBezTo>
                    <a:pt x="10156" y="6879"/>
                    <a:pt x="10926" y="6533"/>
                    <a:pt x="11291" y="5476"/>
                  </a:cubicBezTo>
                  <a:cubicBezTo>
                    <a:pt x="11783" y="3973"/>
                    <a:pt x="10837" y="2526"/>
                    <a:pt x="9084" y="1959"/>
                  </a:cubicBezTo>
                  <a:cubicBezTo>
                    <a:pt x="7489" y="1437"/>
                    <a:pt x="6644" y="2003"/>
                    <a:pt x="5711" y="2935"/>
                  </a:cubicBezTo>
                  <a:cubicBezTo>
                    <a:pt x="3952" y="4646"/>
                    <a:pt x="3491" y="5388"/>
                    <a:pt x="2192" y="4967"/>
                  </a:cubicBezTo>
                  <a:cubicBezTo>
                    <a:pt x="1176" y="4726"/>
                    <a:pt x="547" y="3709"/>
                    <a:pt x="787" y="2695"/>
                  </a:cubicBezTo>
                  <a:cubicBezTo>
                    <a:pt x="798" y="2651"/>
                    <a:pt x="810" y="2607"/>
                    <a:pt x="824" y="2563"/>
                  </a:cubicBezTo>
                  <a:cubicBezTo>
                    <a:pt x="1291" y="1141"/>
                    <a:pt x="2936" y="795"/>
                    <a:pt x="4532" y="858"/>
                  </a:cubicBezTo>
                  <a:cubicBezTo>
                    <a:pt x="4746" y="858"/>
                    <a:pt x="4891" y="858"/>
                    <a:pt x="4954" y="676"/>
                  </a:cubicBezTo>
                  <a:cubicBezTo>
                    <a:pt x="5061" y="355"/>
                    <a:pt x="4582" y="342"/>
                    <a:pt x="4355" y="31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FE9FB4C5-921F-2F92-8E41-F0E887ED1F52}"/>
                </a:ext>
              </a:extLst>
            </p:cNvPr>
            <p:cNvSpPr/>
            <p:nvPr/>
          </p:nvSpPr>
          <p:spPr>
            <a:xfrm>
              <a:off x="8525039" y="3912196"/>
              <a:ext cx="12138" cy="7185"/>
            </a:xfrm>
            <a:custGeom>
              <a:avLst/>
              <a:gdLst>
                <a:gd name="connsiteX0" fmla="*/ 9503 w 12138"/>
                <a:gd name="connsiteY0" fmla="*/ 5702 h 7185"/>
                <a:gd name="connsiteX1" fmla="*/ 10556 w 12138"/>
                <a:gd name="connsiteY1" fmla="*/ 7162 h 7185"/>
                <a:gd name="connsiteX2" fmla="*/ 10934 w 12138"/>
                <a:gd name="connsiteY2" fmla="*/ 6790 h 7185"/>
                <a:gd name="connsiteX3" fmla="*/ 11464 w 12138"/>
                <a:gd name="connsiteY3" fmla="*/ 5136 h 7185"/>
                <a:gd name="connsiteX4" fmla="*/ 12051 w 12138"/>
                <a:gd name="connsiteY4" fmla="*/ 3720 h 7185"/>
                <a:gd name="connsiteX5" fmla="*/ 11994 w 12138"/>
                <a:gd name="connsiteY5" fmla="*/ 3217 h 7185"/>
                <a:gd name="connsiteX6" fmla="*/ 9995 w 12138"/>
                <a:gd name="connsiteY6" fmla="*/ 4110 h 7185"/>
                <a:gd name="connsiteX7" fmla="*/ 2781 w 12138"/>
                <a:gd name="connsiteY7" fmla="*/ 1493 h 7185"/>
                <a:gd name="connsiteX8" fmla="*/ 1520 w 12138"/>
                <a:gd name="connsiteY8" fmla="*/ 8 h 7185"/>
                <a:gd name="connsiteX9" fmla="*/ 1287 w 12138"/>
                <a:gd name="connsiteY9" fmla="*/ 83 h 7185"/>
                <a:gd name="connsiteX10" fmla="*/ 826 w 12138"/>
                <a:gd name="connsiteY10" fmla="*/ 1524 h 7185"/>
                <a:gd name="connsiteX11" fmla="*/ 70 w 12138"/>
                <a:gd name="connsiteY11" fmla="*/ 3412 h 7185"/>
                <a:gd name="connsiteX12" fmla="*/ 145 w 12138"/>
                <a:gd name="connsiteY12" fmla="*/ 3896 h 7185"/>
                <a:gd name="connsiteX13" fmla="*/ 2302 w 12138"/>
                <a:gd name="connsiteY13" fmla="*/ 3072 h 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38" h="7185">
                  <a:moveTo>
                    <a:pt x="9503" y="5702"/>
                  </a:moveTo>
                  <a:cubicBezTo>
                    <a:pt x="10934" y="6218"/>
                    <a:pt x="10045" y="6960"/>
                    <a:pt x="10556" y="7162"/>
                  </a:cubicBezTo>
                  <a:cubicBezTo>
                    <a:pt x="10739" y="7231"/>
                    <a:pt x="10789" y="7162"/>
                    <a:pt x="10934" y="6790"/>
                  </a:cubicBezTo>
                  <a:cubicBezTo>
                    <a:pt x="11187" y="6067"/>
                    <a:pt x="11294" y="5595"/>
                    <a:pt x="11464" y="5136"/>
                  </a:cubicBezTo>
                  <a:cubicBezTo>
                    <a:pt x="11634" y="4676"/>
                    <a:pt x="11868" y="4217"/>
                    <a:pt x="12051" y="3720"/>
                  </a:cubicBezTo>
                  <a:cubicBezTo>
                    <a:pt x="12095" y="3607"/>
                    <a:pt x="12252" y="3311"/>
                    <a:pt x="11994" y="3217"/>
                  </a:cubicBezTo>
                  <a:cubicBezTo>
                    <a:pt x="11464" y="3022"/>
                    <a:pt x="11363" y="4607"/>
                    <a:pt x="9995" y="4110"/>
                  </a:cubicBezTo>
                  <a:lnTo>
                    <a:pt x="2781" y="1493"/>
                  </a:lnTo>
                  <a:cubicBezTo>
                    <a:pt x="1343" y="971"/>
                    <a:pt x="2069" y="234"/>
                    <a:pt x="1520" y="8"/>
                  </a:cubicBezTo>
                  <a:cubicBezTo>
                    <a:pt x="1444" y="8"/>
                    <a:pt x="1324" y="-36"/>
                    <a:pt x="1287" y="83"/>
                  </a:cubicBezTo>
                  <a:cubicBezTo>
                    <a:pt x="1173" y="411"/>
                    <a:pt x="1028" y="977"/>
                    <a:pt x="826" y="1524"/>
                  </a:cubicBezTo>
                  <a:cubicBezTo>
                    <a:pt x="473" y="2518"/>
                    <a:pt x="240" y="2965"/>
                    <a:pt x="70" y="3412"/>
                  </a:cubicBezTo>
                  <a:cubicBezTo>
                    <a:pt x="-44" y="3701"/>
                    <a:pt x="-19" y="3846"/>
                    <a:pt x="145" y="3896"/>
                  </a:cubicBezTo>
                  <a:cubicBezTo>
                    <a:pt x="625" y="4079"/>
                    <a:pt x="454" y="2399"/>
                    <a:pt x="2302" y="3072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4350C47C-3165-85A9-01A6-90D0ACA14149}"/>
                </a:ext>
              </a:extLst>
            </p:cNvPr>
            <p:cNvSpPr/>
            <p:nvPr/>
          </p:nvSpPr>
          <p:spPr>
            <a:xfrm>
              <a:off x="8522954" y="3917294"/>
              <a:ext cx="11395" cy="10246"/>
            </a:xfrm>
            <a:custGeom>
              <a:avLst/>
              <a:gdLst>
                <a:gd name="connsiteX0" fmla="*/ 7010 w 11395"/>
                <a:gd name="connsiteY0" fmla="*/ 453 h 10246"/>
                <a:gd name="connsiteX1" fmla="*/ 358 w 11395"/>
                <a:gd name="connsiteY1" fmla="*/ 2875 h 10246"/>
                <a:gd name="connsiteX2" fmla="*/ 4393 w 11395"/>
                <a:gd name="connsiteY2" fmla="*/ 9796 h 10246"/>
                <a:gd name="connsiteX3" fmla="*/ 11090 w 11395"/>
                <a:gd name="connsiteY3" fmla="*/ 7279 h 10246"/>
                <a:gd name="connsiteX4" fmla="*/ 7010 w 11395"/>
                <a:gd name="connsiteY4" fmla="*/ 453 h 10246"/>
                <a:gd name="connsiteX5" fmla="*/ 10573 w 11395"/>
                <a:gd name="connsiteY5" fmla="*/ 6669 h 10246"/>
                <a:gd name="connsiteX6" fmla="*/ 4374 w 11395"/>
                <a:gd name="connsiteY6" fmla="*/ 8028 h 10246"/>
                <a:gd name="connsiteX7" fmla="*/ 875 w 11395"/>
                <a:gd name="connsiteY7" fmla="*/ 3473 h 10246"/>
                <a:gd name="connsiteX8" fmla="*/ 7288 w 11395"/>
                <a:gd name="connsiteY8" fmla="*/ 2328 h 10246"/>
                <a:gd name="connsiteX9" fmla="*/ 10573 w 11395"/>
                <a:gd name="connsiteY9" fmla="*/ 6644 h 1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95" h="10246">
                  <a:moveTo>
                    <a:pt x="7010" y="453"/>
                  </a:moveTo>
                  <a:cubicBezTo>
                    <a:pt x="3952" y="-655"/>
                    <a:pt x="1291" y="314"/>
                    <a:pt x="358" y="2875"/>
                  </a:cubicBezTo>
                  <a:cubicBezTo>
                    <a:pt x="-1112" y="6927"/>
                    <a:pt x="2287" y="9041"/>
                    <a:pt x="4393" y="9796"/>
                  </a:cubicBezTo>
                  <a:cubicBezTo>
                    <a:pt x="7584" y="10953"/>
                    <a:pt x="10213" y="9796"/>
                    <a:pt x="11090" y="7279"/>
                  </a:cubicBezTo>
                  <a:cubicBezTo>
                    <a:pt x="12168" y="4240"/>
                    <a:pt x="10295" y="1648"/>
                    <a:pt x="7010" y="453"/>
                  </a:cubicBezTo>
                  <a:close/>
                  <a:moveTo>
                    <a:pt x="10573" y="6669"/>
                  </a:moveTo>
                  <a:cubicBezTo>
                    <a:pt x="10012" y="8317"/>
                    <a:pt x="7704" y="9236"/>
                    <a:pt x="4374" y="8028"/>
                  </a:cubicBezTo>
                  <a:cubicBezTo>
                    <a:pt x="1852" y="7122"/>
                    <a:pt x="118" y="5675"/>
                    <a:pt x="875" y="3473"/>
                  </a:cubicBezTo>
                  <a:cubicBezTo>
                    <a:pt x="1631" y="1270"/>
                    <a:pt x="5099" y="1522"/>
                    <a:pt x="7288" y="2328"/>
                  </a:cubicBezTo>
                  <a:cubicBezTo>
                    <a:pt x="9476" y="3133"/>
                    <a:pt x="11317" y="4504"/>
                    <a:pt x="10573" y="664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801BCE8B-EB35-3194-D229-F7ECD8B3F6B2}"/>
                </a:ext>
              </a:extLst>
            </p:cNvPr>
            <p:cNvSpPr/>
            <p:nvPr/>
          </p:nvSpPr>
          <p:spPr>
            <a:xfrm>
              <a:off x="8364332" y="3836043"/>
              <a:ext cx="183434" cy="124746"/>
            </a:xfrm>
            <a:custGeom>
              <a:avLst/>
              <a:gdLst>
                <a:gd name="connsiteX0" fmla="*/ 48516 w 183434"/>
                <a:gd name="connsiteY0" fmla="*/ 116742 h 124746"/>
                <a:gd name="connsiteX1" fmla="*/ 46895 w 183434"/>
                <a:gd name="connsiteY1" fmla="*/ 113137 h 124746"/>
                <a:gd name="connsiteX2" fmla="*/ 42134 w 183434"/>
                <a:gd name="connsiteY2" fmla="*/ 106549 h 124746"/>
                <a:gd name="connsiteX3" fmla="*/ 41642 w 183434"/>
                <a:gd name="connsiteY3" fmla="*/ 105920 h 124746"/>
                <a:gd name="connsiteX4" fmla="*/ 44266 w 183434"/>
                <a:gd name="connsiteY4" fmla="*/ 102995 h 124746"/>
                <a:gd name="connsiteX5" fmla="*/ 44530 w 183434"/>
                <a:gd name="connsiteY5" fmla="*/ 102693 h 124746"/>
                <a:gd name="connsiteX6" fmla="*/ 45161 w 183434"/>
                <a:gd name="connsiteY6" fmla="*/ 102303 h 124746"/>
                <a:gd name="connsiteX7" fmla="*/ 45048 w 183434"/>
                <a:gd name="connsiteY7" fmla="*/ 102139 h 124746"/>
                <a:gd name="connsiteX8" fmla="*/ 45048 w 183434"/>
                <a:gd name="connsiteY8" fmla="*/ 102139 h 124746"/>
                <a:gd name="connsiteX9" fmla="*/ 45048 w 183434"/>
                <a:gd name="connsiteY9" fmla="*/ 102139 h 124746"/>
                <a:gd name="connsiteX10" fmla="*/ 43717 w 183434"/>
                <a:gd name="connsiteY10" fmla="*/ 100126 h 124746"/>
                <a:gd name="connsiteX11" fmla="*/ 39347 w 183434"/>
                <a:gd name="connsiteY11" fmla="*/ 92701 h 124746"/>
                <a:gd name="connsiteX12" fmla="*/ 34984 w 183434"/>
                <a:gd name="connsiteY12" fmla="*/ 80433 h 124746"/>
                <a:gd name="connsiteX13" fmla="*/ 34933 w 183434"/>
                <a:gd name="connsiteY13" fmla="*/ 80433 h 124746"/>
                <a:gd name="connsiteX14" fmla="*/ 34933 w 183434"/>
                <a:gd name="connsiteY14" fmla="*/ 80357 h 124746"/>
                <a:gd name="connsiteX15" fmla="*/ 33268 w 183434"/>
                <a:gd name="connsiteY15" fmla="*/ 80779 h 124746"/>
                <a:gd name="connsiteX16" fmla="*/ 29233 w 183434"/>
                <a:gd name="connsiteY16" fmla="*/ 81785 h 124746"/>
                <a:gd name="connsiteX17" fmla="*/ 23785 w 183434"/>
                <a:gd name="connsiteY17" fmla="*/ 37115 h 124746"/>
                <a:gd name="connsiteX18" fmla="*/ 33117 w 183434"/>
                <a:gd name="connsiteY18" fmla="*/ 41103 h 124746"/>
                <a:gd name="connsiteX19" fmla="*/ 34208 w 183434"/>
                <a:gd name="connsiteY19" fmla="*/ 41569 h 124746"/>
                <a:gd name="connsiteX20" fmla="*/ 34511 w 183434"/>
                <a:gd name="connsiteY20" fmla="*/ 40424 h 124746"/>
                <a:gd name="connsiteX21" fmla="*/ 38862 w 183434"/>
                <a:gd name="connsiteY21" fmla="*/ 23927 h 124746"/>
                <a:gd name="connsiteX22" fmla="*/ 39253 w 183434"/>
                <a:gd name="connsiteY22" fmla="*/ 23436 h 124746"/>
                <a:gd name="connsiteX23" fmla="*/ 39019 w 183434"/>
                <a:gd name="connsiteY23" fmla="*/ 23311 h 124746"/>
                <a:gd name="connsiteX24" fmla="*/ 39019 w 183434"/>
                <a:gd name="connsiteY24" fmla="*/ 23311 h 124746"/>
                <a:gd name="connsiteX25" fmla="*/ 38981 w 183434"/>
                <a:gd name="connsiteY25" fmla="*/ 23311 h 124746"/>
                <a:gd name="connsiteX26" fmla="*/ 38149 w 183434"/>
                <a:gd name="connsiteY26" fmla="*/ 22883 h 124746"/>
                <a:gd name="connsiteX27" fmla="*/ 34044 w 183434"/>
                <a:gd name="connsiteY27" fmla="*/ 20756 h 124746"/>
                <a:gd name="connsiteX28" fmla="*/ 35791 w 183434"/>
                <a:gd name="connsiteY28" fmla="*/ 12892 h 124746"/>
                <a:gd name="connsiteX29" fmla="*/ 36365 w 183434"/>
                <a:gd name="connsiteY29" fmla="*/ 12193 h 124746"/>
                <a:gd name="connsiteX30" fmla="*/ 35394 w 183434"/>
                <a:gd name="connsiteY30" fmla="*/ 11564 h 124746"/>
                <a:gd name="connsiteX31" fmla="*/ 17334 w 183434"/>
                <a:gd name="connsiteY31" fmla="*/ 31 h 124746"/>
                <a:gd name="connsiteX32" fmla="*/ 16785 w 183434"/>
                <a:gd name="connsiteY32" fmla="*/ 893 h 124746"/>
                <a:gd name="connsiteX33" fmla="*/ 15947 w 183434"/>
                <a:gd name="connsiteY33" fmla="*/ 302 h 124746"/>
                <a:gd name="connsiteX34" fmla="*/ 44 w 183434"/>
                <a:gd name="connsiteY34" fmla="*/ 48886 h 124746"/>
                <a:gd name="connsiteX35" fmla="*/ 14427 w 183434"/>
                <a:gd name="connsiteY35" fmla="*/ 99402 h 124746"/>
                <a:gd name="connsiteX36" fmla="*/ 14969 w 183434"/>
                <a:gd name="connsiteY36" fmla="*/ 100214 h 124746"/>
                <a:gd name="connsiteX37" fmla="*/ 15808 w 183434"/>
                <a:gd name="connsiteY37" fmla="*/ 99710 h 124746"/>
                <a:gd name="connsiteX38" fmla="*/ 21483 w 183434"/>
                <a:gd name="connsiteY38" fmla="*/ 96250 h 124746"/>
                <a:gd name="connsiteX39" fmla="*/ 23261 w 183434"/>
                <a:gd name="connsiteY39" fmla="*/ 99761 h 124746"/>
                <a:gd name="connsiteX40" fmla="*/ 24302 w 183434"/>
                <a:gd name="connsiteY40" fmla="*/ 101296 h 124746"/>
                <a:gd name="connsiteX41" fmla="*/ 19068 w 183434"/>
                <a:gd name="connsiteY41" fmla="*/ 104693 h 124746"/>
                <a:gd name="connsiteX42" fmla="*/ 19623 w 183434"/>
                <a:gd name="connsiteY42" fmla="*/ 105549 h 124746"/>
                <a:gd name="connsiteX43" fmla="*/ 18746 w 183434"/>
                <a:gd name="connsiteY43" fmla="*/ 106078 h 124746"/>
                <a:gd name="connsiteX44" fmla="*/ 19327 w 183434"/>
                <a:gd name="connsiteY44" fmla="*/ 107053 h 124746"/>
                <a:gd name="connsiteX45" fmla="*/ 39662 w 183434"/>
                <a:gd name="connsiteY45" fmla="*/ 124386 h 124746"/>
                <a:gd name="connsiteX46" fmla="*/ 45180 w 183434"/>
                <a:gd name="connsiteY46" fmla="*/ 121033 h 124746"/>
                <a:gd name="connsiteX47" fmla="*/ 48333 w 183434"/>
                <a:gd name="connsiteY47" fmla="*/ 118711 h 124746"/>
                <a:gd name="connsiteX48" fmla="*/ 49045 w 183434"/>
                <a:gd name="connsiteY48" fmla="*/ 118290 h 124746"/>
                <a:gd name="connsiteX49" fmla="*/ 48774 w 183434"/>
                <a:gd name="connsiteY49" fmla="*/ 117503 h 124746"/>
                <a:gd name="connsiteX50" fmla="*/ 40394 w 183434"/>
                <a:gd name="connsiteY50" fmla="*/ 104253 h 124746"/>
                <a:gd name="connsiteX51" fmla="*/ 36907 w 183434"/>
                <a:gd name="connsiteY51" fmla="*/ 99006 h 124746"/>
                <a:gd name="connsiteX52" fmla="*/ 41951 w 183434"/>
                <a:gd name="connsiteY52" fmla="*/ 102498 h 124746"/>
                <a:gd name="connsiteX53" fmla="*/ 32152 w 183434"/>
                <a:gd name="connsiteY53" fmla="*/ 83176 h 124746"/>
                <a:gd name="connsiteX54" fmla="*/ 31276 w 183434"/>
                <a:gd name="connsiteY54" fmla="*/ 86636 h 124746"/>
                <a:gd name="connsiteX55" fmla="*/ 30015 w 183434"/>
                <a:gd name="connsiteY55" fmla="*/ 83704 h 124746"/>
                <a:gd name="connsiteX56" fmla="*/ 32878 w 183434"/>
                <a:gd name="connsiteY56" fmla="*/ 38750 h 124746"/>
                <a:gd name="connsiteX57" fmla="*/ 24308 w 183434"/>
                <a:gd name="connsiteY57" fmla="*/ 35082 h 124746"/>
                <a:gd name="connsiteX58" fmla="*/ 24794 w 183434"/>
                <a:gd name="connsiteY58" fmla="*/ 33321 h 124746"/>
                <a:gd name="connsiteX59" fmla="*/ 30191 w 183434"/>
                <a:gd name="connsiteY59" fmla="*/ 33950 h 124746"/>
                <a:gd name="connsiteX60" fmla="*/ 30759 w 183434"/>
                <a:gd name="connsiteY60" fmla="*/ 34013 h 124746"/>
                <a:gd name="connsiteX61" fmla="*/ 31112 w 183434"/>
                <a:gd name="connsiteY61" fmla="*/ 33572 h 124746"/>
                <a:gd name="connsiteX62" fmla="*/ 35753 w 183434"/>
                <a:gd name="connsiteY62" fmla="*/ 27803 h 124746"/>
                <a:gd name="connsiteX63" fmla="*/ 25424 w 183434"/>
                <a:gd name="connsiteY63" fmla="*/ 31339 h 124746"/>
                <a:gd name="connsiteX64" fmla="*/ 32871 w 183434"/>
                <a:gd name="connsiteY64" fmla="*/ 16799 h 124746"/>
                <a:gd name="connsiteX65" fmla="*/ 29517 w 183434"/>
                <a:gd name="connsiteY65" fmla="*/ 31861 h 124746"/>
                <a:gd name="connsiteX66" fmla="*/ 36144 w 183434"/>
                <a:gd name="connsiteY66" fmla="*/ 24091 h 124746"/>
                <a:gd name="connsiteX67" fmla="*/ 32272 w 183434"/>
                <a:gd name="connsiteY67" fmla="*/ 28898 h 124746"/>
                <a:gd name="connsiteX68" fmla="*/ 33634 w 183434"/>
                <a:gd name="connsiteY68" fmla="*/ 22788 h 124746"/>
                <a:gd name="connsiteX69" fmla="*/ 15600 w 183434"/>
                <a:gd name="connsiteY69" fmla="*/ 97464 h 124746"/>
                <a:gd name="connsiteX70" fmla="*/ 2087 w 183434"/>
                <a:gd name="connsiteY70" fmla="*/ 48962 h 124746"/>
                <a:gd name="connsiteX71" fmla="*/ 17113 w 183434"/>
                <a:gd name="connsiteY71" fmla="*/ 2271 h 124746"/>
                <a:gd name="connsiteX72" fmla="*/ 33388 w 183434"/>
                <a:gd name="connsiteY72" fmla="*/ 12665 h 124746"/>
                <a:gd name="connsiteX73" fmla="*/ 29977 w 183434"/>
                <a:gd name="connsiteY73" fmla="*/ 88757 h 124746"/>
                <a:gd name="connsiteX74" fmla="*/ 23274 w 183434"/>
                <a:gd name="connsiteY74" fmla="*/ 95206 h 124746"/>
                <a:gd name="connsiteX75" fmla="*/ 31780 w 183434"/>
                <a:gd name="connsiteY75" fmla="*/ 90040 h 124746"/>
                <a:gd name="connsiteX76" fmla="*/ 32556 w 183434"/>
                <a:gd name="connsiteY76" fmla="*/ 89568 h 124746"/>
                <a:gd name="connsiteX77" fmla="*/ 32512 w 183434"/>
                <a:gd name="connsiteY77" fmla="*/ 89474 h 124746"/>
                <a:gd name="connsiteX78" fmla="*/ 32638 w 183434"/>
                <a:gd name="connsiteY78" fmla="*/ 89505 h 124746"/>
                <a:gd name="connsiteX79" fmla="*/ 33950 w 183434"/>
                <a:gd name="connsiteY79" fmla="*/ 84340 h 124746"/>
                <a:gd name="connsiteX80" fmla="*/ 37512 w 183434"/>
                <a:gd name="connsiteY80" fmla="*/ 93557 h 124746"/>
                <a:gd name="connsiteX81" fmla="*/ 40520 w 183434"/>
                <a:gd name="connsiteY81" fmla="*/ 99018 h 124746"/>
                <a:gd name="connsiteX82" fmla="*/ 34687 w 183434"/>
                <a:gd name="connsiteY82" fmla="*/ 94998 h 124746"/>
                <a:gd name="connsiteX83" fmla="*/ 34649 w 183434"/>
                <a:gd name="connsiteY83" fmla="*/ 95048 h 124746"/>
                <a:gd name="connsiteX84" fmla="*/ 34479 w 183434"/>
                <a:gd name="connsiteY84" fmla="*/ 94734 h 124746"/>
                <a:gd name="connsiteX85" fmla="*/ 33546 w 183434"/>
                <a:gd name="connsiteY85" fmla="*/ 95363 h 124746"/>
                <a:gd name="connsiteX86" fmla="*/ 26055 w 183434"/>
                <a:gd name="connsiteY86" fmla="*/ 100226 h 124746"/>
                <a:gd name="connsiteX87" fmla="*/ 25058 w 183434"/>
                <a:gd name="connsiteY87" fmla="*/ 98767 h 124746"/>
                <a:gd name="connsiteX88" fmla="*/ 23274 w 183434"/>
                <a:gd name="connsiteY88" fmla="*/ 95206 h 124746"/>
                <a:gd name="connsiteX89" fmla="*/ 43875 w 183434"/>
                <a:gd name="connsiteY89" fmla="*/ 119447 h 124746"/>
                <a:gd name="connsiteX90" fmla="*/ 39013 w 183434"/>
                <a:gd name="connsiteY90" fmla="*/ 122436 h 124746"/>
                <a:gd name="connsiteX91" fmla="*/ 21124 w 183434"/>
                <a:gd name="connsiteY91" fmla="*/ 106034 h 124746"/>
                <a:gd name="connsiteX92" fmla="*/ 21035 w 183434"/>
                <a:gd name="connsiteY92" fmla="*/ 105889 h 124746"/>
                <a:gd name="connsiteX93" fmla="*/ 33735 w 183434"/>
                <a:gd name="connsiteY93" fmla="*/ 97647 h 124746"/>
                <a:gd name="connsiteX94" fmla="*/ 40539 w 183434"/>
                <a:gd name="connsiteY94" fmla="*/ 107827 h 124746"/>
                <a:gd name="connsiteX95" fmla="*/ 45155 w 183434"/>
                <a:gd name="connsiteY95" fmla="*/ 114206 h 124746"/>
                <a:gd name="connsiteX96" fmla="*/ 46574 w 183434"/>
                <a:gd name="connsiteY96" fmla="*/ 117390 h 124746"/>
                <a:gd name="connsiteX97" fmla="*/ 46574 w 183434"/>
                <a:gd name="connsiteY97" fmla="*/ 117390 h 124746"/>
                <a:gd name="connsiteX98" fmla="*/ 43875 w 183434"/>
                <a:gd name="connsiteY98" fmla="*/ 119447 h 124746"/>
                <a:gd name="connsiteX99" fmla="*/ 183395 w 183434"/>
                <a:gd name="connsiteY99" fmla="*/ 48886 h 124746"/>
                <a:gd name="connsiteX100" fmla="*/ 167448 w 183434"/>
                <a:gd name="connsiteY100" fmla="*/ 271 h 124746"/>
                <a:gd name="connsiteX101" fmla="*/ 166609 w 183434"/>
                <a:gd name="connsiteY101" fmla="*/ 862 h 124746"/>
                <a:gd name="connsiteX102" fmla="*/ 166061 w 183434"/>
                <a:gd name="connsiteY102" fmla="*/ 0 h 124746"/>
                <a:gd name="connsiteX103" fmla="*/ 147995 w 183434"/>
                <a:gd name="connsiteY103" fmla="*/ 11545 h 124746"/>
                <a:gd name="connsiteX104" fmla="*/ 147030 w 183434"/>
                <a:gd name="connsiteY104" fmla="*/ 12174 h 124746"/>
                <a:gd name="connsiteX105" fmla="*/ 147604 w 183434"/>
                <a:gd name="connsiteY105" fmla="*/ 12873 h 124746"/>
                <a:gd name="connsiteX106" fmla="*/ 149350 w 183434"/>
                <a:gd name="connsiteY106" fmla="*/ 20731 h 124746"/>
                <a:gd name="connsiteX107" fmla="*/ 145245 w 183434"/>
                <a:gd name="connsiteY107" fmla="*/ 22864 h 124746"/>
                <a:gd name="connsiteX108" fmla="*/ 144419 w 183434"/>
                <a:gd name="connsiteY108" fmla="*/ 23292 h 124746"/>
                <a:gd name="connsiteX109" fmla="*/ 144363 w 183434"/>
                <a:gd name="connsiteY109" fmla="*/ 23292 h 124746"/>
                <a:gd name="connsiteX110" fmla="*/ 144363 w 183434"/>
                <a:gd name="connsiteY110" fmla="*/ 23292 h 124746"/>
                <a:gd name="connsiteX111" fmla="*/ 144142 w 183434"/>
                <a:gd name="connsiteY111" fmla="*/ 23411 h 124746"/>
                <a:gd name="connsiteX112" fmla="*/ 144520 w 183434"/>
                <a:gd name="connsiteY112" fmla="*/ 23889 h 124746"/>
                <a:gd name="connsiteX113" fmla="*/ 148884 w 183434"/>
                <a:gd name="connsiteY113" fmla="*/ 40399 h 124746"/>
                <a:gd name="connsiteX114" fmla="*/ 149186 w 183434"/>
                <a:gd name="connsiteY114" fmla="*/ 41544 h 124746"/>
                <a:gd name="connsiteX115" fmla="*/ 150277 w 183434"/>
                <a:gd name="connsiteY115" fmla="*/ 41078 h 124746"/>
                <a:gd name="connsiteX116" fmla="*/ 159610 w 183434"/>
                <a:gd name="connsiteY116" fmla="*/ 37089 h 124746"/>
                <a:gd name="connsiteX117" fmla="*/ 154162 w 183434"/>
                <a:gd name="connsiteY117" fmla="*/ 81760 h 124746"/>
                <a:gd name="connsiteX118" fmla="*/ 150120 w 183434"/>
                <a:gd name="connsiteY118" fmla="*/ 80754 h 124746"/>
                <a:gd name="connsiteX119" fmla="*/ 148436 w 183434"/>
                <a:gd name="connsiteY119" fmla="*/ 80345 h 124746"/>
                <a:gd name="connsiteX120" fmla="*/ 148436 w 183434"/>
                <a:gd name="connsiteY120" fmla="*/ 80420 h 124746"/>
                <a:gd name="connsiteX121" fmla="*/ 148386 w 183434"/>
                <a:gd name="connsiteY121" fmla="*/ 80420 h 124746"/>
                <a:gd name="connsiteX122" fmla="*/ 144022 w 183434"/>
                <a:gd name="connsiteY122" fmla="*/ 92689 h 124746"/>
                <a:gd name="connsiteX123" fmla="*/ 139646 w 183434"/>
                <a:gd name="connsiteY123" fmla="*/ 100195 h 124746"/>
                <a:gd name="connsiteX124" fmla="*/ 138259 w 183434"/>
                <a:gd name="connsiteY124" fmla="*/ 102296 h 124746"/>
                <a:gd name="connsiteX125" fmla="*/ 138353 w 183434"/>
                <a:gd name="connsiteY125" fmla="*/ 102353 h 124746"/>
                <a:gd name="connsiteX126" fmla="*/ 138278 w 183434"/>
                <a:gd name="connsiteY126" fmla="*/ 102397 h 124746"/>
                <a:gd name="connsiteX127" fmla="*/ 139129 w 183434"/>
                <a:gd name="connsiteY127" fmla="*/ 103353 h 124746"/>
                <a:gd name="connsiteX128" fmla="*/ 141613 w 183434"/>
                <a:gd name="connsiteY128" fmla="*/ 106122 h 124746"/>
                <a:gd name="connsiteX129" fmla="*/ 141203 w 183434"/>
                <a:gd name="connsiteY129" fmla="*/ 106631 h 124746"/>
                <a:gd name="connsiteX130" fmla="*/ 137086 w 183434"/>
                <a:gd name="connsiteY130" fmla="*/ 111174 h 124746"/>
                <a:gd name="connsiteX131" fmla="*/ 135825 w 183434"/>
                <a:gd name="connsiteY131" fmla="*/ 112369 h 124746"/>
                <a:gd name="connsiteX132" fmla="*/ 133157 w 183434"/>
                <a:gd name="connsiteY132" fmla="*/ 117031 h 124746"/>
                <a:gd name="connsiteX133" fmla="*/ 134690 w 183434"/>
                <a:gd name="connsiteY133" fmla="*/ 118919 h 124746"/>
                <a:gd name="connsiteX134" fmla="*/ 137843 w 183434"/>
                <a:gd name="connsiteY134" fmla="*/ 120039 h 124746"/>
                <a:gd name="connsiteX135" fmla="*/ 138851 w 183434"/>
                <a:gd name="connsiteY135" fmla="*/ 120366 h 124746"/>
                <a:gd name="connsiteX136" fmla="*/ 138959 w 183434"/>
                <a:gd name="connsiteY136" fmla="*/ 120404 h 124746"/>
                <a:gd name="connsiteX137" fmla="*/ 139072 w 183434"/>
                <a:gd name="connsiteY137" fmla="*/ 120404 h 124746"/>
                <a:gd name="connsiteX138" fmla="*/ 141172 w 183434"/>
                <a:gd name="connsiteY138" fmla="*/ 120712 h 124746"/>
                <a:gd name="connsiteX139" fmla="*/ 149161 w 183434"/>
                <a:gd name="connsiteY139" fmla="*/ 120007 h 124746"/>
                <a:gd name="connsiteX140" fmla="*/ 161621 w 183434"/>
                <a:gd name="connsiteY140" fmla="*/ 106952 h 124746"/>
                <a:gd name="connsiteX141" fmla="*/ 160612 w 183434"/>
                <a:gd name="connsiteY141" fmla="*/ 106782 h 124746"/>
                <a:gd name="connsiteX142" fmla="*/ 161148 w 183434"/>
                <a:gd name="connsiteY142" fmla="*/ 105908 h 124746"/>
                <a:gd name="connsiteX143" fmla="*/ 157472 w 183434"/>
                <a:gd name="connsiteY143" fmla="*/ 103668 h 124746"/>
                <a:gd name="connsiteX144" fmla="*/ 160102 w 183434"/>
                <a:gd name="connsiteY144" fmla="*/ 99736 h 124746"/>
                <a:gd name="connsiteX145" fmla="*/ 161892 w 183434"/>
                <a:gd name="connsiteY145" fmla="*/ 96225 h 124746"/>
                <a:gd name="connsiteX146" fmla="*/ 167568 w 183434"/>
                <a:gd name="connsiteY146" fmla="*/ 99679 h 124746"/>
                <a:gd name="connsiteX147" fmla="*/ 168406 w 183434"/>
                <a:gd name="connsiteY147" fmla="*/ 100182 h 124746"/>
                <a:gd name="connsiteX148" fmla="*/ 168949 w 183434"/>
                <a:gd name="connsiteY148" fmla="*/ 99371 h 124746"/>
                <a:gd name="connsiteX149" fmla="*/ 183395 w 183434"/>
                <a:gd name="connsiteY149" fmla="*/ 48886 h 124746"/>
                <a:gd name="connsiteX150" fmla="*/ 149811 w 183434"/>
                <a:gd name="connsiteY150" fmla="*/ 22770 h 124746"/>
                <a:gd name="connsiteX151" fmla="*/ 151173 w 183434"/>
                <a:gd name="connsiteY151" fmla="*/ 28885 h 124746"/>
                <a:gd name="connsiteX152" fmla="*/ 147301 w 183434"/>
                <a:gd name="connsiteY152" fmla="*/ 24078 h 124746"/>
                <a:gd name="connsiteX153" fmla="*/ 150567 w 183434"/>
                <a:gd name="connsiteY153" fmla="*/ 16748 h 124746"/>
                <a:gd name="connsiteX154" fmla="*/ 158014 w 183434"/>
                <a:gd name="connsiteY154" fmla="*/ 31326 h 124746"/>
                <a:gd name="connsiteX155" fmla="*/ 153922 w 183434"/>
                <a:gd name="connsiteY155" fmla="*/ 31811 h 124746"/>
                <a:gd name="connsiteX156" fmla="*/ 150567 w 183434"/>
                <a:gd name="connsiteY156" fmla="*/ 38769 h 124746"/>
                <a:gd name="connsiteX157" fmla="*/ 147679 w 183434"/>
                <a:gd name="connsiteY157" fmla="*/ 27828 h 124746"/>
                <a:gd name="connsiteX158" fmla="*/ 152333 w 183434"/>
                <a:gd name="connsiteY158" fmla="*/ 33604 h 124746"/>
                <a:gd name="connsiteX159" fmla="*/ 152686 w 183434"/>
                <a:gd name="connsiteY159" fmla="*/ 34044 h 124746"/>
                <a:gd name="connsiteX160" fmla="*/ 153247 w 183434"/>
                <a:gd name="connsiteY160" fmla="*/ 33981 h 124746"/>
                <a:gd name="connsiteX161" fmla="*/ 158651 w 183434"/>
                <a:gd name="connsiteY161" fmla="*/ 33352 h 124746"/>
                <a:gd name="connsiteX162" fmla="*/ 159137 w 183434"/>
                <a:gd name="connsiteY162" fmla="*/ 35114 h 124746"/>
                <a:gd name="connsiteX163" fmla="*/ 153405 w 183434"/>
                <a:gd name="connsiteY163" fmla="*/ 83723 h 124746"/>
                <a:gd name="connsiteX164" fmla="*/ 152144 w 183434"/>
                <a:gd name="connsiteY164" fmla="*/ 86655 h 124746"/>
                <a:gd name="connsiteX165" fmla="*/ 151274 w 183434"/>
                <a:gd name="connsiteY165" fmla="*/ 83201 h 124746"/>
                <a:gd name="connsiteX166" fmla="*/ 141563 w 183434"/>
                <a:gd name="connsiteY166" fmla="*/ 102969 h 124746"/>
                <a:gd name="connsiteX167" fmla="*/ 145378 w 183434"/>
                <a:gd name="connsiteY167" fmla="*/ 100874 h 124746"/>
                <a:gd name="connsiteX168" fmla="*/ 142938 w 183434"/>
                <a:gd name="connsiteY168" fmla="*/ 104505 h 124746"/>
                <a:gd name="connsiteX169" fmla="*/ 159364 w 183434"/>
                <a:gd name="connsiteY169" fmla="*/ 107254 h 124746"/>
                <a:gd name="connsiteX170" fmla="*/ 148644 w 183434"/>
                <a:gd name="connsiteY170" fmla="*/ 118120 h 124746"/>
                <a:gd name="connsiteX171" fmla="*/ 141550 w 183434"/>
                <a:gd name="connsiteY171" fmla="*/ 118749 h 124746"/>
                <a:gd name="connsiteX172" fmla="*/ 139532 w 183434"/>
                <a:gd name="connsiteY172" fmla="*/ 118453 h 124746"/>
                <a:gd name="connsiteX173" fmla="*/ 138448 w 183434"/>
                <a:gd name="connsiteY173" fmla="*/ 118107 h 124746"/>
                <a:gd name="connsiteX174" fmla="*/ 135509 w 183434"/>
                <a:gd name="connsiteY174" fmla="*/ 117057 h 124746"/>
                <a:gd name="connsiteX175" fmla="*/ 135245 w 183434"/>
                <a:gd name="connsiteY175" fmla="*/ 116786 h 124746"/>
                <a:gd name="connsiteX176" fmla="*/ 137187 w 183434"/>
                <a:gd name="connsiteY176" fmla="*/ 113955 h 124746"/>
                <a:gd name="connsiteX177" fmla="*/ 137237 w 183434"/>
                <a:gd name="connsiteY177" fmla="*/ 113923 h 124746"/>
                <a:gd name="connsiteX178" fmla="*/ 137281 w 183434"/>
                <a:gd name="connsiteY178" fmla="*/ 113879 h 124746"/>
                <a:gd name="connsiteX179" fmla="*/ 138542 w 183434"/>
                <a:gd name="connsiteY179" fmla="*/ 112671 h 124746"/>
                <a:gd name="connsiteX180" fmla="*/ 142868 w 183434"/>
                <a:gd name="connsiteY180" fmla="*/ 107927 h 124746"/>
                <a:gd name="connsiteX181" fmla="*/ 148051 w 183434"/>
                <a:gd name="connsiteY181" fmla="*/ 100340 h 124746"/>
                <a:gd name="connsiteX182" fmla="*/ 158393 w 183434"/>
                <a:gd name="connsiteY182" fmla="*/ 98741 h 124746"/>
                <a:gd name="connsiteX183" fmla="*/ 155763 w 183434"/>
                <a:gd name="connsiteY183" fmla="*/ 102661 h 124746"/>
                <a:gd name="connsiteX184" fmla="*/ 148196 w 183434"/>
                <a:gd name="connsiteY184" fmla="*/ 98043 h 124746"/>
                <a:gd name="connsiteX185" fmla="*/ 147339 w 183434"/>
                <a:gd name="connsiteY185" fmla="*/ 97521 h 124746"/>
                <a:gd name="connsiteX186" fmla="*/ 147339 w 183434"/>
                <a:gd name="connsiteY186" fmla="*/ 97477 h 124746"/>
                <a:gd name="connsiteX187" fmla="*/ 147307 w 183434"/>
                <a:gd name="connsiteY187" fmla="*/ 97477 h 124746"/>
                <a:gd name="connsiteX188" fmla="*/ 147307 w 183434"/>
                <a:gd name="connsiteY188" fmla="*/ 97477 h 124746"/>
                <a:gd name="connsiteX189" fmla="*/ 147307 w 183434"/>
                <a:gd name="connsiteY189" fmla="*/ 97508 h 124746"/>
                <a:gd name="connsiteX190" fmla="*/ 142130 w 183434"/>
                <a:gd name="connsiteY190" fmla="*/ 100365 h 124746"/>
                <a:gd name="connsiteX191" fmla="*/ 145914 w 183434"/>
                <a:gd name="connsiteY191" fmla="*/ 93557 h 124746"/>
                <a:gd name="connsiteX192" fmla="*/ 149458 w 183434"/>
                <a:gd name="connsiteY192" fmla="*/ 84340 h 124746"/>
                <a:gd name="connsiteX193" fmla="*/ 150769 w 183434"/>
                <a:gd name="connsiteY193" fmla="*/ 89505 h 124746"/>
                <a:gd name="connsiteX194" fmla="*/ 150895 w 183434"/>
                <a:gd name="connsiteY194" fmla="*/ 89474 h 124746"/>
                <a:gd name="connsiteX195" fmla="*/ 150851 w 183434"/>
                <a:gd name="connsiteY195" fmla="*/ 89568 h 124746"/>
                <a:gd name="connsiteX196" fmla="*/ 151627 w 183434"/>
                <a:gd name="connsiteY196" fmla="*/ 90040 h 124746"/>
                <a:gd name="connsiteX197" fmla="*/ 160158 w 183434"/>
                <a:gd name="connsiteY197" fmla="*/ 95206 h 124746"/>
                <a:gd name="connsiteX198" fmla="*/ 158387 w 183434"/>
                <a:gd name="connsiteY198" fmla="*/ 98729 h 124746"/>
                <a:gd name="connsiteX199" fmla="*/ 167851 w 183434"/>
                <a:gd name="connsiteY199" fmla="*/ 97483 h 124746"/>
                <a:gd name="connsiteX200" fmla="*/ 153481 w 183434"/>
                <a:gd name="connsiteY200" fmla="*/ 88757 h 124746"/>
                <a:gd name="connsiteX201" fmla="*/ 150069 w 183434"/>
                <a:gd name="connsiteY201" fmla="*/ 12665 h 124746"/>
                <a:gd name="connsiteX202" fmla="*/ 166344 w 183434"/>
                <a:gd name="connsiteY202" fmla="*/ 2271 h 124746"/>
                <a:gd name="connsiteX203" fmla="*/ 181365 w 183434"/>
                <a:gd name="connsiteY203" fmla="*/ 48962 h 124746"/>
                <a:gd name="connsiteX204" fmla="*/ 167839 w 183434"/>
                <a:gd name="connsiteY204" fmla="*/ 97464 h 1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183434" h="124746">
                  <a:moveTo>
                    <a:pt x="48516" y="116742"/>
                  </a:moveTo>
                  <a:cubicBezTo>
                    <a:pt x="48141" y="115473"/>
                    <a:pt x="47596" y="114260"/>
                    <a:pt x="46895" y="113137"/>
                  </a:cubicBezTo>
                  <a:cubicBezTo>
                    <a:pt x="45495" y="110813"/>
                    <a:pt x="43902" y="108609"/>
                    <a:pt x="42134" y="106549"/>
                  </a:cubicBezTo>
                  <a:lnTo>
                    <a:pt x="41642" y="105920"/>
                  </a:lnTo>
                  <a:lnTo>
                    <a:pt x="44266" y="102995"/>
                  </a:lnTo>
                  <a:lnTo>
                    <a:pt x="44530" y="102693"/>
                  </a:lnTo>
                  <a:lnTo>
                    <a:pt x="45161" y="102303"/>
                  </a:lnTo>
                  <a:lnTo>
                    <a:pt x="45048" y="102139"/>
                  </a:lnTo>
                  <a:lnTo>
                    <a:pt x="45048" y="102139"/>
                  </a:lnTo>
                  <a:lnTo>
                    <a:pt x="45048" y="102139"/>
                  </a:lnTo>
                  <a:lnTo>
                    <a:pt x="43717" y="100126"/>
                  </a:lnTo>
                  <a:cubicBezTo>
                    <a:pt x="42043" y="97785"/>
                    <a:pt x="40581" y="95301"/>
                    <a:pt x="39347" y="92701"/>
                  </a:cubicBezTo>
                  <a:cubicBezTo>
                    <a:pt x="37479" y="88770"/>
                    <a:pt x="36017" y="84659"/>
                    <a:pt x="34984" y="80433"/>
                  </a:cubicBezTo>
                  <a:lnTo>
                    <a:pt x="34933" y="80433"/>
                  </a:lnTo>
                  <a:lnTo>
                    <a:pt x="34933" y="80357"/>
                  </a:lnTo>
                  <a:lnTo>
                    <a:pt x="33268" y="80779"/>
                  </a:lnTo>
                  <a:lnTo>
                    <a:pt x="29233" y="81785"/>
                  </a:lnTo>
                  <a:cubicBezTo>
                    <a:pt x="22713" y="65112"/>
                    <a:pt x="20890" y="50296"/>
                    <a:pt x="23785" y="37115"/>
                  </a:cubicBezTo>
                  <a:lnTo>
                    <a:pt x="33117" y="41103"/>
                  </a:lnTo>
                  <a:lnTo>
                    <a:pt x="34208" y="41569"/>
                  </a:lnTo>
                  <a:lnTo>
                    <a:pt x="34511" y="40424"/>
                  </a:lnTo>
                  <a:lnTo>
                    <a:pt x="38862" y="23927"/>
                  </a:lnTo>
                  <a:lnTo>
                    <a:pt x="39253" y="23436"/>
                  </a:lnTo>
                  <a:lnTo>
                    <a:pt x="39019" y="23311"/>
                  </a:lnTo>
                  <a:lnTo>
                    <a:pt x="39019" y="23311"/>
                  </a:lnTo>
                  <a:lnTo>
                    <a:pt x="38981" y="23311"/>
                  </a:lnTo>
                  <a:lnTo>
                    <a:pt x="38149" y="22883"/>
                  </a:lnTo>
                  <a:lnTo>
                    <a:pt x="34044" y="20756"/>
                  </a:lnTo>
                  <a:lnTo>
                    <a:pt x="35791" y="12892"/>
                  </a:lnTo>
                  <a:lnTo>
                    <a:pt x="36365" y="12193"/>
                  </a:lnTo>
                  <a:lnTo>
                    <a:pt x="35394" y="11564"/>
                  </a:lnTo>
                  <a:lnTo>
                    <a:pt x="17334" y="31"/>
                  </a:lnTo>
                  <a:lnTo>
                    <a:pt x="16785" y="893"/>
                  </a:lnTo>
                  <a:lnTo>
                    <a:pt x="15947" y="302"/>
                  </a:lnTo>
                  <a:cubicBezTo>
                    <a:pt x="6167" y="14131"/>
                    <a:pt x="504" y="31395"/>
                    <a:pt x="44" y="48886"/>
                  </a:cubicBezTo>
                  <a:cubicBezTo>
                    <a:pt x="-527" y="66806"/>
                    <a:pt x="4500" y="84459"/>
                    <a:pt x="14427" y="99402"/>
                  </a:cubicBezTo>
                  <a:lnTo>
                    <a:pt x="14969" y="100214"/>
                  </a:lnTo>
                  <a:lnTo>
                    <a:pt x="15808" y="99710"/>
                  </a:lnTo>
                  <a:lnTo>
                    <a:pt x="21483" y="96250"/>
                  </a:lnTo>
                  <a:cubicBezTo>
                    <a:pt x="21868" y="97087"/>
                    <a:pt x="22618" y="98660"/>
                    <a:pt x="23261" y="99761"/>
                  </a:cubicBezTo>
                  <a:cubicBezTo>
                    <a:pt x="23582" y="100290"/>
                    <a:pt x="23929" y="100802"/>
                    <a:pt x="24302" y="101296"/>
                  </a:cubicBezTo>
                  <a:lnTo>
                    <a:pt x="19068" y="104693"/>
                  </a:lnTo>
                  <a:lnTo>
                    <a:pt x="19623" y="105549"/>
                  </a:lnTo>
                  <a:lnTo>
                    <a:pt x="18746" y="106078"/>
                  </a:lnTo>
                  <a:lnTo>
                    <a:pt x="19327" y="107053"/>
                  </a:lnTo>
                  <a:cubicBezTo>
                    <a:pt x="22952" y="113061"/>
                    <a:pt x="31270" y="127174"/>
                    <a:pt x="39662" y="124386"/>
                  </a:cubicBezTo>
                  <a:cubicBezTo>
                    <a:pt x="41709" y="123650"/>
                    <a:pt x="43585" y="122510"/>
                    <a:pt x="45180" y="121033"/>
                  </a:cubicBezTo>
                  <a:cubicBezTo>
                    <a:pt x="46169" y="120178"/>
                    <a:pt x="47222" y="119401"/>
                    <a:pt x="48333" y="118711"/>
                  </a:cubicBezTo>
                  <a:lnTo>
                    <a:pt x="49045" y="118290"/>
                  </a:lnTo>
                  <a:cubicBezTo>
                    <a:pt x="49045" y="118290"/>
                    <a:pt x="48774" y="117503"/>
                    <a:pt x="48774" y="117503"/>
                  </a:cubicBezTo>
                  <a:close/>
                  <a:moveTo>
                    <a:pt x="40394" y="104253"/>
                  </a:moveTo>
                  <a:cubicBezTo>
                    <a:pt x="39227" y="102642"/>
                    <a:pt x="38010" y="100805"/>
                    <a:pt x="36907" y="99006"/>
                  </a:cubicBezTo>
                  <a:lnTo>
                    <a:pt x="41951" y="102498"/>
                  </a:lnTo>
                  <a:close/>
                  <a:moveTo>
                    <a:pt x="32152" y="83176"/>
                  </a:moveTo>
                  <a:lnTo>
                    <a:pt x="31276" y="86636"/>
                  </a:lnTo>
                  <a:cubicBezTo>
                    <a:pt x="30847" y="85655"/>
                    <a:pt x="30437" y="84673"/>
                    <a:pt x="30015" y="83704"/>
                  </a:cubicBezTo>
                  <a:close/>
                  <a:moveTo>
                    <a:pt x="32878" y="38750"/>
                  </a:moveTo>
                  <a:lnTo>
                    <a:pt x="24308" y="35082"/>
                  </a:lnTo>
                  <a:cubicBezTo>
                    <a:pt x="24466" y="34497"/>
                    <a:pt x="24617" y="33906"/>
                    <a:pt x="24794" y="33321"/>
                  </a:cubicBezTo>
                  <a:lnTo>
                    <a:pt x="30191" y="33950"/>
                  </a:lnTo>
                  <a:lnTo>
                    <a:pt x="30759" y="34013"/>
                  </a:lnTo>
                  <a:lnTo>
                    <a:pt x="31112" y="33572"/>
                  </a:lnTo>
                  <a:lnTo>
                    <a:pt x="35753" y="27803"/>
                  </a:lnTo>
                  <a:close/>
                  <a:moveTo>
                    <a:pt x="25424" y="31339"/>
                  </a:moveTo>
                  <a:cubicBezTo>
                    <a:pt x="27192" y="26160"/>
                    <a:pt x="29700" y="21262"/>
                    <a:pt x="32871" y="16799"/>
                  </a:cubicBezTo>
                  <a:lnTo>
                    <a:pt x="29517" y="31861"/>
                  </a:lnTo>
                  <a:close/>
                  <a:moveTo>
                    <a:pt x="36144" y="24091"/>
                  </a:moveTo>
                  <a:lnTo>
                    <a:pt x="32272" y="28898"/>
                  </a:lnTo>
                  <a:lnTo>
                    <a:pt x="33634" y="22788"/>
                  </a:lnTo>
                  <a:close/>
                  <a:moveTo>
                    <a:pt x="15600" y="97464"/>
                  </a:moveTo>
                  <a:cubicBezTo>
                    <a:pt x="6261" y="83042"/>
                    <a:pt x="1548" y="66124"/>
                    <a:pt x="2087" y="48962"/>
                  </a:cubicBezTo>
                  <a:cubicBezTo>
                    <a:pt x="2503" y="32283"/>
                    <a:pt x="7719" y="16075"/>
                    <a:pt x="17113" y="2271"/>
                  </a:cubicBezTo>
                  <a:lnTo>
                    <a:pt x="33388" y="12665"/>
                  </a:lnTo>
                  <a:cubicBezTo>
                    <a:pt x="17321" y="33050"/>
                    <a:pt x="16199" y="57965"/>
                    <a:pt x="29977" y="88757"/>
                  </a:cubicBezTo>
                  <a:close/>
                  <a:moveTo>
                    <a:pt x="23274" y="95206"/>
                  </a:moveTo>
                  <a:lnTo>
                    <a:pt x="31780" y="90040"/>
                  </a:lnTo>
                  <a:lnTo>
                    <a:pt x="32556" y="89568"/>
                  </a:lnTo>
                  <a:lnTo>
                    <a:pt x="32512" y="89474"/>
                  </a:lnTo>
                  <a:lnTo>
                    <a:pt x="32638" y="89505"/>
                  </a:lnTo>
                  <a:lnTo>
                    <a:pt x="33950" y="84340"/>
                  </a:lnTo>
                  <a:cubicBezTo>
                    <a:pt x="34888" y="87503"/>
                    <a:pt x="36079" y="90585"/>
                    <a:pt x="37512" y="93557"/>
                  </a:cubicBezTo>
                  <a:cubicBezTo>
                    <a:pt x="38380" y="95448"/>
                    <a:pt x="39386" y="97274"/>
                    <a:pt x="40520" y="99018"/>
                  </a:cubicBezTo>
                  <a:lnTo>
                    <a:pt x="34687" y="94998"/>
                  </a:lnTo>
                  <a:lnTo>
                    <a:pt x="34649" y="95048"/>
                  </a:lnTo>
                  <a:lnTo>
                    <a:pt x="34479" y="94734"/>
                  </a:lnTo>
                  <a:lnTo>
                    <a:pt x="33546" y="95363"/>
                  </a:lnTo>
                  <a:lnTo>
                    <a:pt x="26055" y="100226"/>
                  </a:lnTo>
                  <a:cubicBezTo>
                    <a:pt x="25714" y="99761"/>
                    <a:pt x="25323" y="99220"/>
                    <a:pt x="25058" y="98767"/>
                  </a:cubicBezTo>
                  <a:cubicBezTo>
                    <a:pt x="24403" y="97628"/>
                    <a:pt x="23583" y="95917"/>
                    <a:pt x="23274" y="95206"/>
                  </a:cubicBezTo>
                  <a:close/>
                  <a:moveTo>
                    <a:pt x="43875" y="119447"/>
                  </a:moveTo>
                  <a:cubicBezTo>
                    <a:pt x="42474" y="120762"/>
                    <a:pt x="40820" y="121778"/>
                    <a:pt x="39013" y="122436"/>
                  </a:cubicBezTo>
                  <a:cubicBezTo>
                    <a:pt x="32190" y="124713"/>
                    <a:pt x="24150" y="111142"/>
                    <a:pt x="21124" y="106034"/>
                  </a:cubicBezTo>
                  <a:lnTo>
                    <a:pt x="21035" y="105889"/>
                  </a:lnTo>
                  <a:lnTo>
                    <a:pt x="33735" y="97647"/>
                  </a:lnTo>
                  <a:cubicBezTo>
                    <a:pt x="35737" y="101210"/>
                    <a:pt x="38012" y="104613"/>
                    <a:pt x="40539" y="107827"/>
                  </a:cubicBezTo>
                  <a:cubicBezTo>
                    <a:pt x="42255" y="109819"/>
                    <a:pt x="43800" y="111954"/>
                    <a:pt x="45155" y="114206"/>
                  </a:cubicBezTo>
                  <a:cubicBezTo>
                    <a:pt x="45768" y="115200"/>
                    <a:pt x="46245" y="116270"/>
                    <a:pt x="46574" y="117390"/>
                  </a:cubicBezTo>
                  <a:lnTo>
                    <a:pt x="46574" y="117390"/>
                  </a:lnTo>
                  <a:cubicBezTo>
                    <a:pt x="45637" y="118025"/>
                    <a:pt x="44735" y="118712"/>
                    <a:pt x="43875" y="119447"/>
                  </a:cubicBezTo>
                  <a:close/>
                  <a:moveTo>
                    <a:pt x="183395" y="48886"/>
                  </a:moveTo>
                  <a:cubicBezTo>
                    <a:pt x="182941" y="31377"/>
                    <a:pt x="177272" y="14112"/>
                    <a:pt x="167448" y="271"/>
                  </a:cubicBezTo>
                  <a:lnTo>
                    <a:pt x="166609" y="862"/>
                  </a:lnTo>
                  <a:lnTo>
                    <a:pt x="166061" y="0"/>
                  </a:lnTo>
                  <a:lnTo>
                    <a:pt x="147995" y="11545"/>
                  </a:lnTo>
                  <a:lnTo>
                    <a:pt x="147030" y="12174"/>
                  </a:lnTo>
                  <a:lnTo>
                    <a:pt x="147604" y="12873"/>
                  </a:lnTo>
                  <a:lnTo>
                    <a:pt x="149350" y="20731"/>
                  </a:lnTo>
                  <a:lnTo>
                    <a:pt x="145245" y="22864"/>
                  </a:lnTo>
                  <a:lnTo>
                    <a:pt x="144419" y="23292"/>
                  </a:lnTo>
                  <a:lnTo>
                    <a:pt x="144363" y="23292"/>
                  </a:lnTo>
                  <a:lnTo>
                    <a:pt x="144363" y="23292"/>
                  </a:lnTo>
                  <a:lnTo>
                    <a:pt x="144142" y="23411"/>
                  </a:lnTo>
                  <a:lnTo>
                    <a:pt x="144520" y="23889"/>
                  </a:lnTo>
                  <a:lnTo>
                    <a:pt x="148884" y="40399"/>
                  </a:lnTo>
                  <a:lnTo>
                    <a:pt x="149186" y="41544"/>
                  </a:lnTo>
                  <a:lnTo>
                    <a:pt x="150277" y="41078"/>
                  </a:lnTo>
                  <a:lnTo>
                    <a:pt x="159610" y="37089"/>
                  </a:lnTo>
                  <a:cubicBezTo>
                    <a:pt x="162504" y="50302"/>
                    <a:pt x="160688" y="65106"/>
                    <a:pt x="154162" y="81760"/>
                  </a:cubicBezTo>
                  <a:lnTo>
                    <a:pt x="150120" y="80754"/>
                  </a:lnTo>
                  <a:lnTo>
                    <a:pt x="148436" y="80345"/>
                  </a:lnTo>
                  <a:lnTo>
                    <a:pt x="148436" y="80420"/>
                  </a:lnTo>
                  <a:lnTo>
                    <a:pt x="148386" y="80420"/>
                  </a:lnTo>
                  <a:cubicBezTo>
                    <a:pt x="147350" y="84646"/>
                    <a:pt x="145888" y="88757"/>
                    <a:pt x="144022" y="92689"/>
                  </a:cubicBezTo>
                  <a:cubicBezTo>
                    <a:pt x="142786" y="95314"/>
                    <a:pt x="141321" y="97825"/>
                    <a:pt x="139646" y="100195"/>
                  </a:cubicBezTo>
                  <a:lnTo>
                    <a:pt x="138259" y="102296"/>
                  </a:lnTo>
                  <a:lnTo>
                    <a:pt x="138353" y="102353"/>
                  </a:lnTo>
                  <a:lnTo>
                    <a:pt x="138278" y="102397"/>
                  </a:lnTo>
                  <a:lnTo>
                    <a:pt x="139129" y="103353"/>
                  </a:lnTo>
                  <a:lnTo>
                    <a:pt x="141613" y="106122"/>
                  </a:lnTo>
                  <a:lnTo>
                    <a:pt x="141203" y="106631"/>
                  </a:lnTo>
                  <a:cubicBezTo>
                    <a:pt x="139968" y="108263"/>
                    <a:pt x="138590" y="109784"/>
                    <a:pt x="137086" y="111174"/>
                  </a:cubicBezTo>
                  <a:lnTo>
                    <a:pt x="135825" y="112369"/>
                  </a:lnTo>
                  <a:cubicBezTo>
                    <a:pt x="134015" y="113753"/>
                    <a:pt x="132968" y="115578"/>
                    <a:pt x="133157" y="117031"/>
                  </a:cubicBezTo>
                  <a:cubicBezTo>
                    <a:pt x="133275" y="117896"/>
                    <a:pt x="133866" y="118624"/>
                    <a:pt x="134690" y="118919"/>
                  </a:cubicBezTo>
                  <a:cubicBezTo>
                    <a:pt x="135715" y="119361"/>
                    <a:pt x="136768" y="119736"/>
                    <a:pt x="137843" y="120039"/>
                  </a:cubicBezTo>
                  <a:cubicBezTo>
                    <a:pt x="138185" y="120127"/>
                    <a:pt x="138522" y="120236"/>
                    <a:pt x="138851" y="120366"/>
                  </a:cubicBezTo>
                  <a:lnTo>
                    <a:pt x="138959" y="120404"/>
                  </a:lnTo>
                  <a:lnTo>
                    <a:pt x="139072" y="120404"/>
                  </a:lnTo>
                  <a:lnTo>
                    <a:pt x="141172" y="120712"/>
                  </a:lnTo>
                  <a:cubicBezTo>
                    <a:pt x="144470" y="121222"/>
                    <a:pt x="145050" y="121240"/>
                    <a:pt x="149161" y="120007"/>
                  </a:cubicBezTo>
                  <a:cubicBezTo>
                    <a:pt x="156911" y="117692"/>
                    <a:pt x="161502" y="107625"/>
                    <a:pt x="161621" y="106952"/>
                  </a:cubicBezTo>
                  <a:lnTo>
                    <a:pt x="160612" y="106782"/>
                  </a:lnTo>
                  <a:lnTo>
                    <a:pt x="161148" y="105908"/>
                  </a:lnTo>
                  <a:lnTo>
                    <a:pt x="157472" y="103668"/>
                  </a:lnTo>
                  <a:cubicBezTo>
                    <a:pt x="158229" y="102598"/>
                    <a:pt x="159332" y="101000"/>
                    <a:pt x="160102" y="99736"/>
                  </a:cubicBezTo>
                  <a:cubicBezTo>
                    <a:pt x="160764" y="98641"/>
                    <a:pt x="161508" y="97062"/>
                    <a:pt x="161892" y="96225"/>
                  </a:cubicBezTo>
                  <a:lnTo>
                    <a:pt x="167568" y="99679"/>
                  </a:lnTo>
                  <a:lnTo>
                    <a:pt x="168406" y="100182"/>
                  </a:lnTo>
                  <a:lnTo>
                    <a:pt x="168949" y="99371"/>
                  </a:lnTo>
                  <a:cubicBezTo>
                    <a:pt x="178892" y="84443"/>
                    <a:pt x="183940" y="66802"/>
                    <a:pt x="183395" y="48886"/>
                  </a:cubicBezTo>
                  <a:close/>
                  <a:moveTo>
                    <a:pt x="149811" y="22770"/>
                  </a:moveTo>
                  <a:lnTo>
                    <a:pt x="151173" y="28885"/>
                  </a:lnTo>
                  <a:lnTo>
                    <a:pt x="147301" y="24078"/>
                  </a:lnTo>
                  <a:close/>
                  <a:moveTo>
                    <a:pt x="150567" y="16748"/>
                  </a:moveTo>
                  <a:cubicBezTo>
                    <a:pt x="153740" y="21225"/>
                    <a:pt x="156248" y="26135"/>
                    <a:pt x="158014" y="31326"/>
                  </a:cubicBezTo>
                  <a:lnTo>
                    <a:pt x="153922" y="31811"/>
                  </a:lnTo>
                  <a:close/>
                  <a:moveTo>
                    <a:pt x="150567" y="38769"/>
                  </a:moveTo>
                  <a:lnTo>
                    <a:pt x="147679" y="27828"/>
                  </a:lnTo>
                  <a:lnTo>
                    <a:pt x="152333" y="33604"/>
                  </a:lnTo>
                  <a:lnTo>
                    <a:pt x="152686" y="34044"/>
                  </a:lnTo>
                  <a:lnTo>
                    <a:pt x="153247" y="33981"/>
                  </a:lnTo>
                  <a:lnTo>
                    <a:pt x="158651" y="33352"/>
                  </a:lnTo>
                  <a:cubicBezTo>
                    <a:pt x="158822" y="33937"/>
                    <a:pt x="158979" y="34529"/>
                    <a:pt x="159137" y="35114"/>
                  </a:cubicBezTo>
                  <a:close/>
                  <a:moveTo>
                    <a:pt x="153405" y="83723"/>
                  </a:moveTo>
                  <a:cubicBezTo>
                    <a:pt x="153010" y="84697"/>
                    <a:pt x="152590" y="85674"/>
                    <a:pt x="152144" y="86655"/>
                  </a:cubicBezTo>
                  <a:lnTo>
                    <a:pt x="151274" y="83201"/>
                  </a:lnTo>
                  <a:close/>
                  <a:moveTo>
                    <a:pt x="141563" y="102969"/>
                  </a:moveTo>
                  <a:lnTo>
                    <a:pt x="145378" y="100874"/>
                  </a:lnTo>
                  <a:cubicBezTo>
                    <a:pt x="144633" y="102129"/>
                    <a:pt x="143818" y="103341"/>
                    <a:pt x="142938" y="104505"/>
                  </a:cubicBezTo>
                  <a:close/>
                  <a:moveTo>
                    <a:pt x="159364" y="107254"/>
                  </a:moveTo>
                  <a:cubicBezTo>
                    <a:pt x="158160" y="109771"/>
                    <a:pt x="154206" y="116446"/>
                    <a:pt x="148644" y="118120"/>
                  </a:cubicBezTo>
                  <a:cubicBezTo>
                    <a:pt x="144817" y="119259"/>
                    <a:pt x="144571" y="119221"/>
                    <a:pt x="141550" y="118749"/>
                  </a:cubicBezTo>
                  <a:lnTo>
                    <a:pt x="139532" y="118453"/>
                  </a:lnTo>
                  <a:cubicBezTo>
                    <a:pt x="139177" y="118318"/>
                    <a:pt x="138815" y="118202"/>
                    <a:pt x="138448" y="118107"/>
                  </a:cubicBezTo>
                  <a:cubicBezTo>
                    <a:pt x="137446" y="117822"/>
                    <a:pt x="136465" y="117471"/>
                    <a:pt x="135509" y="117057"/>
                  </a:cubicBezTo>
                  <a:cubicBezTo>
                    <a:pt x="135270" y="116962"/>
                    <a:pt x="135257" y="116861"/>
                    <a:pt x="135245" y="116786"/>
                  </a:cubicBezTo>
                  <a:cubicBezTo>
                    <a:pt x="135169" y="116157"/>
                    <a:pt x="135875" y="114936"/>
                    <a:pt x="137187" y="113955"/>
                  </a:cubicBezTo>
                  <a:lnTo>
                    <a:pt x="137237" y="113923"/>
                  </a:lnTo>
                  <a:lnTo>
                    <a:pt x="137281" y="113879"/>
                  </a:lnTo>
                  <a:lnTo>
                    <a:pt x="138542" y="112671"/>
                  </a:lnTo>
                  <a:cubicBezTo>
                    <a:pt x="140121" y="111220"/>
                    <a:pt x="141569" y="109632"/>
                    <a:pt x="142868" y="107927"/>
                  </a:cubicBezTo>
                  <a:cubicBezTo>
                    <a:pt x="144845" y="105577"/>
                    <a:pt x="146581" y="103035"/>
                    <a:pt x="148051" y="100340"/>
                  </a:cubicBezTo>
                  <a:close/>
                  <a:moveTo>
                    <a:pt x="158393" y="98741"/>
                  </a:moveTo>
                  <a:cubicBezTo>
                    <a:pt x="157636" y="100000"/>
                    <a:pt x="156501" y="101610"/>
                    <a:pt x="155763" y="102661"/>
                  </a:cubicBezTo>
                  <a:lnTo>
                    <a:pt x="148196" y="98043"/>
                  </a:lnTo>
                  <a:lnTo>
                    <a:pt x="147339" y="97521"/>
                  </a:lnTo>
                  <a:lnTo>
                    <a:pt x="147339" y="97477"/>
                  </a:lnTo>
                  <a:lnTo>
                    <a:pt x="147307" y="97477"/>
                  </a:lnTo>
                  <a:lnTo>
                    <a:pt x="147307" y="97477"/>
                  </a:lnTo>
                  <a:lnTo>
                    <a:pt x="147307" y="97508"/>
                  </a:lnTo>
                  <a:lnTo>
                    <a:pt x="142130" y="100365"/>
                  </a:lnTo>
                  <a:cubicBezTo>
                    <a:pt x="143578" y="98204"/>
                    <a:pt x="144844" y="95927"/>
                    <a:pt x="145914" y="93557"/>
                  </a:cubicBezTo>
                  <a:cubicBezTo>
                    <a:pt x="147340" y="90584"/>
                    <a:pt x="148525" y="87502"/>
                    <a:pt x="149458" y="84340"/>
                  </a:cubicBezTo>
                  <a:lnTo>
                    <a:pt x="150769" y="89505"/>
                  </a:lnTo>
                  <a:lnTo>
                    <a:pt x="150895" y="89474"/>
                  </a:lnTo>
                  <a:lnTo>
                    <a:pt x="150851" y="89568"/>
                  </a:lnTo>
                  <a:lnTo>
                    <a:pt x="151627" y="90040"/>
                  </a:lnTo>
                  <a:lnTo>
                    <a:pt x="160158" y="95206"/>
                  </a:lnTo>
                  <a:cubicBezTo>
                    <a:pt x="159629" y="96409"/>
                    <a:pt x="159037" y="97586"/>
                    <a:pt x="158387" y="98729"/>
                  </a:cubicBezTo>
                  <a:close/>
                  <a:moveTo>
                    <a:pt x="167851" y="97483"/>
                  </a:moveTo>
                  <a:lnTo>
                    <a:pt x="153481" y="88757"/>
                  </a:lnTo>
                  <a:cubicBezTo>
                    <a:pt x="167252" y="57965"/>
                    <a:pt x="166136" y="33050"/>
                    <a:pt x="150069" y="12665"/>
                  </a:cubicBezTo>
                  <a:lnTo>
                    <a:pt x="166344" y="2271"/>
                  </a:lnTo>
                  <a:cubicBezTo>
                    <a:pt x="175739" y="16073"/>
                    <a:pt x="180953" y="32283"/>
                    <a:pt x="181365" y="48962"/>
                  </a:cubicBezTo>
                  <a:cubicBezTo>
                    <a:pt x="181903" y="66125"/>
                    <a:pt x="177184" y="83045"/>
                    <a:pt x="167839" y="9746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781E6553-27EA-8507-1AF6-291B8E3C1B36}"/>
                </a:ext>
              </a:extLst>
            </p:cNvPr>
            <p:cNvSpPr/>
            <p:nvPr/>
          </p:nvSpPr>
          <p:spPr>
            <a:xfrm>
              <a:off x="8450354" y="3828855"/>
              <a:ext cx="11924" cy="6786"/>
            </a:xfrm>
            <a:custGeom>
              <a:avLst/>
              <a:gdLst>
                <a:gd name="connsiteX0" fmla="*/ 11925 w 11924"/>
                <a:gd name="connsiteY0" fmla="*/ 3507 h 6786"/>
                <a:gd name="connsiteX1" fmla="*/ 6079 w 11924"/>
                <a:gd name="connsiteY1" fmla="*/ 2 h 6786"/>
                <a:gd name="connsiteX2" fmla="*/ 0 w 11924"/>
                <a:gd name="connsiteY2" fmla="*/ 3299 h 6786"/>
                <a:gd name="connsiteX3" fmla="*/ 5758 w 11924"/>
                <a:gd name="connsiteY3" fmla="*/ 6785 h 6786"/>
                <a:gd name="connsiteX4" fmla="*/ 11925 w 11924"/>
                <a:gd name="connsiteY4" fmla="*/ 3507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24" h="6786">
                  <a:moveTo>
                    <a:pt x="11925" y="3507"/>
                  </a:moveTo>
                  <a:cubicBezTo>
                    <a:pt x="11962" y="1317"/>
                    <a:pt x="9371" y="65"/>
                    <a:pt x="6079" y="2"/>
                  </a:cubicBezTo>
                  <a:cubicBezTo>
                    <a:pt x="2788" y="-61"/>
                    <a:pt x="38" y="1110"/>
                    <a:pt x="0" y="3299"/>
                  </a:cubicBezTo>
                  <a:cubicBezTo>
                    <a:pt x="-37" y="5489"/>
                    <a:pt x="2460" y="6728"/>
                    <a:pt x="5758" y="6785"/>
                  </a:cubicBezTo>
                  <a:cubicBezTo>
                    <a:pt x="9055" y="6841"/>
                    <a:pt x="11893" y="5696"/>
                    <a:pt x="11925" y="350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CA794EE0-93E8-6AED-28FC-3A7ED20D0B92}"/>
                </a:ext>
              </a:extLst>
            </p:cNvPr>
            <p:cNvSpPr/>
            <p:nvPr/>
          </p:nvSpPr>
          <p:spPr>
            <a:xfrm>
              <a:off x="8423825" y="3830805"/>
              <a:ext cx="11838" cy="6970"/>
            </a:xfrm>
            <a:custGeom>
              <a:avLst/>
              <a:gdLst>
                <a:gd name="connsiteX0" fmla="*/ 32 w 11838"/>
                <a:gd name="connsiteY0" fmla="*/ 4419 h 6970"/>
                <a:gd name="connsiteX1" fmla="*/ 5329 w 11838"/>
                <a:gd name="connsiteY1" fmla="*/ 147 h 6970"/>
                <a:gd name="connsiteX2" fmla="*/ 11805 w 11838"/>
                <a:gd name="connsiteY2" fmla="*/ 2563 h 6970"/>
                <a:gd name="connsiteX3" fmla="*/ 6590 w 11838"/>
                <a:gd name="connsiteY3" fmla="*/ 6810 h 6970"/>
                <a:gd name="connsiteX4" fmla="*/ 32 w 11838"/>
                <a:gd name="connsiteY4" fmla="*/ 4419 h 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38" h="6970">
                  <a:moveTo>
                    <a:pt x="32" y="4419"/>
                  </a:moveTo>
                  <a:cubicBezTo>
                    <a:pt x="-308" y="2261"/>
                    <a:pt x="2082" y="644"/>
                    <a:pt x="5329" y="147"/>
                  </a:cubicBezTo>
                  <a:cubicBezTo>
                    <a:pt x="8577" y="-350"/>
                    <a:pt x="11465" y="399"/>
                    <a:pt x="11805" y="2563"/>
                  </a:cubicBezTo>
                  <a:cubicBezTo>
                    <a:pt x="12146" y="4728"/>
                    <a:pt x="9850" y="6294"/>
                    <a:pt x="6590" y="6810"/>
                  </a:cubicBezTo>
                  <a:cubicBezTo>
                    <a:pt x="3330" y="7326"/>
                    <a:pt x="354" y="6609"/>
                    <a:pt x="32" y="4419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17604522-F4C4-5094-B3C2-AC5D0CF7AF98}"/>
                </a:ext>
              </a:extLst>
            </p:cNvPr>
            <p:cNvSpPr/>
            <p:nvPr/>
          </p:nvSpPr>
          <p:spPr>
            <a:xfrm>
              <a:off x="8375747" y="3914961"/>
              <a:ext cx="12457" cy="10769"/>
            </a:xfrm>
            <a:custGeom>
              <a:avLst/>
              <a:gdLst>
                <a:gd name="connsiteX0" fmla="*/ 10087 w 12457"/>
                <a:gd name="connsiteY0" fmla="*/ 3881 h 10769"/>
                <a:gd name="connsiteX1" fmla="*/ 12268 w 12457"/>
                <a:gd name="connsiteY1" fmla="*/ 4510 h 10769"/>
                <a:gd name="connsiteX2" fmla="*/ 12338 w 12457"/>
                <a:gd name="connsiteY2" fmla="*/ 3937 h 10769"/>
                <a:gd name="connsiteX3" fmla="*/ 11449 w 12457"/>
                <a:gd name="connsiteY3" fmla="*/ 2251 h 10769"/>
                <a:gd name="connsiteX4" fmla="*/ 10673 w 12457"/>
                <a:gd name="connsiteY4" fmla="*/ 508 h 10769"/>
                <a:gd name="connsiteX5" fmla="*/ 10087 w 12457"/>
                <a:gd name="connsiteY5" fmla="*/ 55 h 10769"/>
                <a:gd name="connsiteX6" fmla="*/ 9191 w 12457"/>
                <a:gd name="connsiteY6" fmla="*/ 2421 h 10769"/>
                <a:gd name="connsiteX7" fmla="*/ 3031 w 12457"/>
                <a:gd name="connsiteY7" fmla="*/ 5422 h 10769"/>
                <a:gd name="connsiteX8" fmla="*/ 1996 w 12457"/>
                <a:gd name="connsiteY8" fmla="*/ 5152 h 10769"/>
                <a:gd name="connsiteX9" fmla="*/ 1492 w 12457"/>
                <a:gd name="connsiteY9" fmla="*/ 4107 h 10769"/>
                <a:gd name="connsiteX10" fmla="*/ 2217 w 12457"/>
                <a:gd name="connsiteY10" fmla="*/ 1899 h 10769"/>
                <a:gd name="connsiteX11" fmla="*/ 1441 w 12457"/>
                <a:gd name="connsiteY11" fmla="*/ 2075 h 10769"/>
                <a:gd name="connsiteX12" fmla="*/ 250 w 12457"/>
                <a:gd name="connsiteY12" fmla="*/ 2817 h 10769"/>
                <a:gd name="connsiteX13" fmla="*/ 23 w 12457"/>
                <a:gd name="connsiteY13" fmla="*/ 3176 h 10769"/>
                <a:gd name="connsiteX14" fmla="*/ 1914 w 12457"/>
                <a:gd name="connsiteY14" fmla="*/ 6894 h 10769"/>
                <a:gd name="connsiteX15" fmla="*/ 3693 w 12457"/>
                <a:gd name="connsiteY15" fmla="*/ 10669 h 10769"/>
                <a:gd name="connsiteX16" fmla="*/ 4121 w 12457"/>
                <a:gd name="connsiteY16" fmla="*/ 10669 h 10769"/>
                <a:gd name="connsiteX17" fmla="*/ 6013 w 12457"/>
                <a:gd name="connsiteY17" fmla="*/ 9996 h 10769"/>
                <a:gd name="connsiteX18" fmla="*/ 6404 w 12457"/>
                <a:gd name="connsiteY18" fmla="*/ 9600 h 10769"/>
                <a:gd name="connsiteX19" fmla="*/ 3882 w 12457"/>
                <a:gd name="connsiteY19" fmla="*/ 8901 h 10769"/>
                <a:gd name="connsiteX20" fmla="*/ 3384 w 12457"/>
                <a:gd name="connsiteY20" fmla="*/ 7876 h 10769"/>
                <a:gd name="connsiteX21" fmla="*/ 3806 w 12457"/>
                <a:gd name="connsiteY21" fmla="*/ 6901 h 1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57" h="10769">
                  <a:moveTo>
                    <a:pt x="10087" y="3881"/>
                  </a:moveTo>
                  <a:cubicBezTo>
                    <a:pt x="11713" y="3088"/>
                    <a:pt x="11732" y="4787"/>
                    <a:pt x="12268" y="4510"/>
                  </a:cubicBezTo>
                  <a:cubicBezTo>
                    <a:pt x="12565" y="4359"/>
                    <a:pt x="12451" y="4157"/>
                    <a:pt x="12338" y="3937"/>
                  </a:cubicBezTo>
                  <a:cubicBezTo>
                    <a:pt x="12104" y="3453"/>
                    <a:pt x="11859" y="3069"/>
                    <a:pt x="11449" y="2251"/>
                  </a:cubicBezTo>
                  <a:cubicBezTo>
                    <a:pt x="11039" y="1433"/>
                    <a:pt x="10906" y="993"/>
                    <a:pt x="10673" y="508"/>
                  </a:cubicBezTo>
                  <a:cubicBezTo>
                    <a:pt x="10490" y="150"/>
                    <a:pt x="10415" y="-121"/>
                    <a:pt x="10087" y="55"/>
                  </a:cubicBezTo>
                  <a:cubicBezTo>
                    <a:pt x="9759" y="231"/>
                    <a:pt x="10869" y="1609"/>
                    <a:pt x="9191" y="2421"/>
                  </a:cubicBezTo>
                  <a:lnTo>
                    <a:pt x="3031" y="5422"/>
                  </a:lnTo>
                  <a:cubicBezTo>
                    <a:pt x="2400" y="5743"/>
                    <a:pt x="2249" y="5649"/>
                    <a:pt x="1996" y="5152"/>
                  </a:cubicBezTo>
                  <a:lnTo>
                    <a:pt x="1492" y="4107"/>
                  </a:lnTo>
                  <a:cubicBezTo>
                    <a:pt x="748" y="2729"/>
                    <a:pt x="2450" y="2383"/>
                    <a:pt x="2217" y="1899"/>
                  </a:cubicBezTo>
                  <a:cubicBezTo>
                    <a:pt x="2059" y="1578"/>
                    <a:pt x="1587" y="1974"/>
                    <a:pt x="1441" y="2075"/>
                  </a:cubicBezTo>
                  <a:lnTo>
                    <a:pt x="250" y="2817"/>
                  </a:lnTo>
                  <a:cubicBezTo>
                    <a:pt x="124" y="2899"/>
                    <a:pt x="-66" y="2993"/>
                    <a:pt x="23" y="3176"/>
                  </a:cubicBezTo>
                  <a:cubicBezTo>
                    <a:pt x="578" y="4315"/>
                    <a:pt x="1032" y="5107"/>
                    <a:pt x="1914" y="6894"/>
                  </a:cubicBezTo>
                  <a:cubicBezTo>
                    <a:pt x="2797" y="8681"/>
                    <a:pt x="3138" y="9530"/>
                    <a:pt x="3693" y="10669"/>
                  </a:cubicBezTo>
                  <a:cubicBezTo>
                    <a:pt x="3787" y="10845"/>
                    <a:pt x="3976" y="10751"/>
                    <a:pt x="4121" y="10669"/>
                  </a:cubicBezTo>
                  <a:lnTo>
                    <a:pt x="6013" y="9996"/>
                  </a:lnTo>
                  <a:cubicBezTo>
                    <a:pt x="6196" y="9933"/>
                    <a:pt x="6530" y="9864"/>
                    <a:pt x="6404" y="9600"/>
                  </a:cubicBezTo>
                  <a:cubicBezTo>
                    <a:pt x="6139" y="9052"/>
                    <a:pt x="4512" y="10285"/>
                    <a:pt x="3882" y="8901"/>
                  </a:cubicBezTo>
                  <a:lnTo>
                    <a:pt x="3384" y="7876"/>
                  </a:lnTo>
                  <a:cubicBezTo>
                    <a:pt x="3138" y="7379"/>
                    <a:pt x="3150" y="7247"/>
                    <a:pt x="3806" y="690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4BB79921-37D6-8860-E269-5179A8E2D41F}"/>
                </a:ext>
              </a:extLst>
            </p:cNvPr>
            <p:cNvSpPr/>
            <p:nvPr/>
          </p:nvSpPr>
          <p:spPr>
            <a:xfrm>
              <a:off x="8372369" y="3905066"/>
              <a:ext cx="12078" cy="10019"/>
            </a:xfrm>
            <a:custGeom>
              <a:avLst/>
              <a:gdLst>
                <a:gd name="connsiteX0" fmla="*/ 2764 w 12078"/>
                <a:gd name="connsiteY0" fmla="*/ 6502 h 10019"/>
                <a:gd name="connsiteX1" fmla="*/ 1269 w 12078"/>
                <a:gd name="connsiteY1" fmla="*/ 5156 h 10019"/>
                <a:gd name="connsiteX2" fmla="*/ 2366 w 12078"/>
                <a:gd name="connsiteY2" fmla="*/ 2545 h 10019"/>
                <a:gd name="connsiteX3" fmla="*/ 1635 w 12078"/>
                <a:gd name="connsiteY3" fmla="*/ 2513 h 10019"/>
                <a:gd name="connsiteX4" fmla="*/ 210 w 12078"/>
                <a:gd name="connsiteY4" fmla="*/ 2979 h 10019"/>
                <a:gd name="connsiteX5" fmla="*/ 8 w 12078"/>
                <a:gd name="connsiteY5" fmla="*/ 3325 h 10019"/>
                <a:gd name="connsiteX6" fmla="*/ 922 w 12078"/>
                <a:gd name="connsiteY6" fmla="*/ 6288 h 10019"/>
                <a:gd name="connsiteX7" fmla="*/ 1862 w 12078"/>
                <a:gd name="connsiteY7" fmla="*/ 9793 h 10019"/>
                <a:gd name="connsiteX8" fmla="*/ 2185 w 12078"/>
                <a:gd name="connsiteY8" fmla="*/ 10015 h 10019"/>
                <a:gd name="connsiteX9" fmla="*/ 2196 w 12078"/>
                <a:gd name="connsiteY9" fmla="*/ 10013 h 10019"/>
                <a:gd name="connsiteX10" fmla="*/ 3205 w 12078"/>
                <a:gd name="connsiteY10" fmla="*/ 8125 h 10019"/>
                <a:gd name="connsiteX11" fmla="*/ 10022 w 12078"/>
                <a:gd name="connsiteY11" fmla="*/ 6169 h 10019"/>
                <a:gd name="connsiteX12" fmla="*/ 11976 w 12078"/>
                <a:gd name="connsiteY12" fmla="*/ 6691 h 10019"/>
                <a:gd name="connsiteX13" fmla="*/ 12058 w 12078"/>
                <a:gd name="connsiteY13" fmla="*/ 6395 h 10019"/>
                <a:gd name="connsiteX14" fmla="*/ 11529 w 12078"/>
                <a:gd name="connsiteY14" fmla="*/ 4734 h 10019"/>
                <a:gd name="connsiteX15" fmla="*/ 10589 w 12078"/>
                <a:gd name="connsiteY15" fmla="*/ 1286 h 10019"/>
                <a:gd name="connsiteX16" fmla="*/ 7733 w 12078"/>
                <a:gd name="connsiteY16" fmla="*/ 103 h 10019"/>
                <a:gd name="connsiteX17" fmla="*/ 7449 w 12078"/>
                <a:gd name="connsiteY17" fmla="*/ 349 h 10019"/>
                <a:gd name="connsiteX18" fmla="*/ 10387 w 12078"/>
                <a:gd name="connsiteY18" fmla="*/ 3356 h 10019"/>
                <a:gd name="connsiteX19" fmla="*/ 9208 w 12078"/>
                <a:gd name="connsiteY19" fmla="*/ 4652 h 10019"/>
                <a:gd name="connsiteX20" fmla="*/ 7316 w 12078"/>
                <a:gd name="connsiteY20" fmla="*/ 5193 h 10019"/>
                <a:gd name="connsiteX21" fmla="*/ 6131 w 12078"/>
                <a:gd name="connsiteY21" fmla="*/ 4935 h 10019"/>
                <a:gd name="connsiteX22" fmla="*/ 5854 w 12078"/>
                <a:gd name="connsiteY22" fmla="*/ 3960 h 10019"/>
                <a:gd name="connsiteX23" fmla="*/ 7001 w 12078"/>
                <a:gd name="connsiteY23" fmla="*/ 2073 h 10019"/>
                <a:gd name="connsiteX24" fmla="*/ 6219 w 12078"/>
                <a:gd name="connsiteY24" fmla="*/ 2073 h 10019"/>
                <a:gd name="connsiteX25" fmla="*/ 3647 w 12078"/>
                <a:gd name="connsiteY25" fmla="*/ 2916 h 10019"/>
                <a:gd name="connsiteX26" fmla="*/ 3356 w 12078"/>
                <a:gd name="connsiteY26" fmla="*/ 3268 h 10019"/>
                <a:gd name="connsiteX27" fmla="*/ 5103 w 12078"/>
                <a:gd name="connsiteY27" fmla="*/ 4306 h 10019"/>
                <a:gd name="connsiteX28" fmla="*/ 5343 w 12078"/>
                <a:gd name="connsiteY28" fmla="*/ 5131 h 10019"/>
                <a:gd name="connsiteX29" fmla="*/ 4775 w 12078"/>
                <a:gd name="connsiteY29" fmla="*/ 5904 h 1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078" h="10019">
                  <a:moveTo>
                    <a:pt x="2764" y="6502"/>
                  </a:moveTo>
                  <a:cubicBezTo>
                    <a:pt x="1761" y="6785"/>
                    <a:pt x="1730" y="6735"/>
                    <a:pt x="1269" y="5156"/>
                  </a:cubicBezTo>
                  <a:cubicBezTo>
                    <a:pt x="544" y="2639"/>
                    <a:pt x="2530" y="3161"/>
                    <a:pt x="2366" y="2545"/>
                  </a:cubicBezTo>
                  <a:cubicBezTo>
                    <a:pt x="2285" y="2243"/>
                    <a:pt x="1824" y="2444"/>
                    <a:pt x="1635" y="2513"/>
                  </a:cubicBezTo>
                  <a:lnTo>
                    <a:pt x="210" y="2979"/>
                  </a:lnTo>
                  <a:cubicBezTo>
                    <a:pt x="61" y="3022"/>
                    <a:pt x="-28" y="3174"/>
                    <a:pt x="8" y="3325"/>
                  </a:cubicBezTo>
                  <a:cubicBezTo>
                    <a:pt x="336" y="4476"/>
                    <a:pt x="639" y="5363"/>
                    <a:pt x="922" y="6288"/>
                  </a:cubicBezTo>
                  <a:cubicBezTo>
                    <a:pt x="1496" y="8295"/>
                    <a:pt x="1704" y="9258"/>
                    <a:pt x="1862" y="9793"/>
                  </a:cubicBezTo>
                  <a:cubicBezTo>
                    <a:pt x="1890" y="9943"/>
                    <a:pt x="2034" y="10042"/>
                    <a:pt x="2185" y="10015"/>
                  </a:cubicBezTo>
                  <a:cubicBezTo>
                    <a:pt x="2189" y="10015"/>
                    <a:pt x="2192" y="10013"/>
                    <a:pt x="2196" y="10013"/>
                  </a:cubicBezTo>
                  <a:cubicBezTo>
                    <a:pt x="2783" y="9843"/>
                    <a:pt x="1887" y="8497"/>
                    <a:pt x="3205" y="8125"/>
                  </a:cubicBezTo>
                  <a:lnTo>
                    <a:pt x="10022" y="6169"/>
                  </a:lnTo>
                  <a:cubicBezTo>
                    <a:pt x="11806" y="5659"/>
                    <a:pt x="11283" y="6880"/>
                    <a:pt x="11976" y="6691"/>
                  </a:cubicBezTo>
                  <a:cubicBezTo>
                    <a:pt x="12058" y="6659"/>
                    <a:pt x="12109" y="6565"/>
                    <a:pt x="12058" y="6395"/>
                  </a:cubicBezTo>
                  <a:cubicBezTo>
                    <a:pt x="11850" y="5672"/>
                    <a:pt x="11636" y="5137"/>
                    <a:pt x="11529" y="4734"/>
                  </a:cubicBezTo>
                  <a:cubicBezTo>
                    <a:pt x="11333" y="4105"/>
                    <a:pt x="11169" y="3281"/>
                    <a:pt x="10589" y="1286"/>
                  </a:cubicBezTo>
                  <a:cubicBezTo>
                    <a:pt x="10286" y="217"/>
                    <a:pt x="8868" y="-217"/>
                    <a:pt x="7733" y="103"/>
                  </a:cubicBezTo>
                  <a:cubicBezTo>
                    <a:pt x="7449" y="185"/>
                    <a:pt x="7436" y="292"/>
                    <a:pt x="7449" y="349"/>
                  </a:cubicBezTo>
                  <a:cubicBezTo>
                    <a:pt x="7594" y="846"/>
                    <a:pt x="9454" y="116"/>
                    <a:pt x="10387" y="3356"/>
                  </a:cubicBezTo>
                  <a:cubicBezTo>
                    <a:pt x="10652" y="4294"/>
                    <a:pt x="10110" y="4394"/>
                    <a:pt x="9208" y="4652"/>
                  </a:cubicBezTo>
                  <a:lnTo>
                    <a:pt x="7316" y="5193"/>
                  </a:lnTo>
                  <a:cubicBezTo>
                    <a:pt x="6465" y="5433"/>
                    <a:pt x="6301" y="5533"/>
                    <a:pt x="6131" y="4935"/>
                  </a:cubicBezTo>
                  <a:lnTo>
                    <a:pt x="5854" y="3960"/>
                  </a:lnTo>
                  <a:cubicBezTo>
                    <a:pt x="5463" y="2601"/>
                    <a:pt x="7115" y="2526"/>
                    <a:pt x="7001" y="2073"/>
                  </a:cubicBezTo>
                  <a:cubicBezTo>
                    <a:pt x="6900" y="1764"/>
                    <a:pt x="6371" y="1997"/>
                    <a:pt x="6219" y="2073"/>
                  </a:cubicBezTo>
                  <a:lnTo>
                    <a:pt x="3647" y="2916"/>
                  </a:lnTo>
                  <a:cubicBezTo>
                    <a:pt x="3256" y="3042"/>
                    <a:pt x="3325" y="3174"/>
                    <a:pt x="3356" y="3268"/>
                  </a:cubicBezTo>
                  <a:cubicBezTo>
                    <a:pt x="3426" y="3520"/>
                    <a:pt x="4788" y="3180"/>
                    <a:pt x="5103" y="4306"/>
                  </a:cubicBezTo>
                  <a:lnTo>
                    <a:pt x="5343" y="5131"/>
                  </a:lnTo>
                  <a:cubicBezTo>
                    <a:pt x="5513" y="5697"/>
                    <a:pt x="5400" y="5722"/>
                    <a:pt x="4775" y="590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D6088A66-C172-93EE-B054-4D2171A36524}"/>
                </a:ext>
              </a:extLst>
            </p:cNvPr>
            <p:cNvSpPr/>
            <p:nvPr/>
          </p:nvSpPr>
          <p:spPr>
            <a:xfrm>
              <a:off x="8370735" y="3898951"/>
              <a:ext cx="6738" cy="5408"/>
            </a:xfrm>
            <a:custGeom>
              <a:avLst/>
              <a:gdLst>
                <a:gd name="connsiteX0" fmla="*/ 4127 w 6738"/>
                <a:gd name="connsiteY0" fmla="*/ 5357 h 5408"/>
                <a:gd name="connsiteX1" fmla="*/ 6706 w 6738"/>
                <a:gd name="connsiteY1" fmla="*/ 2274 h 5408"/>
                <a:gd name="connsiteX2" fmla="*/ 4751 w 6738"/>
                <a:gd name="connsiteY2" fmla="*/ 2 h 5408"/>
                <a:gd name="connsiteX3" fmla="*/ 4587 w 6738"/>
                <a:gd name="connsiteY3" fmla="*/ 166 h 5408"/>
                <a:gd name="connsiteX4" fmla="*/ 5646 w 6738"/>
                <a:gd name="connsiteY4" fmla="*/ 1701 h 5408"/>
                <a:gd name="connsiteX5" fmla="*/ 2903 w 6738"/>
                <a:gd name="connsiteY5" fmla="*/ 4168 h 5408"/>
                <a:gd name="connsiteX6" fmla="*/ 696 w 6738"/>
                <a:gd name="connsiteY6" fmla="*/ 3217 h 5408"/>
                <a:gd name="connsiteX7" fmla="*/ 1749 w 6738"/>
                <a:gd name="connsiteY7" fmla="*/ 1903 h 5408"/>
                <a:gd name="connsiteX8" fmla="*/ 1945 w 6738"/>
                <a:gd name="connsiteY8" fmla="*/ 1701 h 5408"/>
                <a:gd name="connsiteX9" fmla="*/ 879 w 6738"/>
                <a:gd name="connsiteY9" fmla="*/ 846 h 5408"/>
                <a:gd name="connsiteX10" fmla="*/ 22 w 6738"/>
                <a:gd name="connsiteY10" fmla="*/ 2733 h 5408"/>
                <a:gd name="connsiteX11" fmla="*/ 4127 w 6738"/>
                <a:gd name="connsiteY11" fmla="*/ 5357 h 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38" h="5408">
                  <a:moveTo>
                    <a:pt x="4127" y="5357"/>
                  </a:moveTo>
                  <a:cubicBezTo>
                    <a:pt x="5836" y="5086"/>
                    <a:pt x="6945" y="3803"/>
                    <a:pt x="6706" y="2274"/>
                  </a:cubicBezTo>
                  <a:cubicBezTo>
                    <a:pt x="6491" y="890"/>
                    <a:pt x="5123" y="-54"/>
                    <a:pt x="4751" y="2"/>
                  </a:cubicBezTo>
                  <a:cubicBezTo>
                    <a:pt x="4587" y="2"/>
                    <a:pt x="4581" y="109"/>
                    <a:pt x="4587" y="166"/>
                  </a:cubicBezTo>
                  <a:cubicBezTo>
                    <a:pt x="4625" y="380"/>
                    <a:pt x="5520" y="908"/>
                    <a:pt x="5646" y="1701"/>
                  </a:cubicBezTo>
                  <a:cubicBezTo>
                    <a:pt x="5848" y="2960"/>
                    <a:pt x="4341" y="3941"/>
                    <a:pt x="2903" y="4168"/>
                  </a:cubicBezTo>
                  <a:cubicBezTo>
                    <a:pt x="1976" y="4319"/>
                    <a:pt x="860" y="4256"/>
                    <a:pt x="696" y="3217"/>
                  </a:cubicBezTo>
                  <a:cubicBezTo>
                    <a:pt x="583" y="2494"/>
                    <a:pt x="1056" y="2186"/>
                    <a:pt x="1749" y="1903"/>
                  </a:cubicBezTo>
                  <a:cubicBezTo>
                    <a:pt x="1850" y="1865"/>
                    <a:pt x="1970" y="1821"/>
                    <a:pt x="1945" y="1701"/>
                  </a:cubicBezTo>
                  <a:cubicBezTo>
                    <a:pt x="1907" y="1468"/>
                    <a:pt x="1144" y="801"/>
                    <a:pt x="879" y="846"/>
                  </a:cubicBezTo>
                  <a:cubicBezTo>
                    <a:pt x="3" y="984"/>
                    <a:pt x="-48" y="2261"/>
                    <a:pt x="22" y="2733"/>
                  </a:cubicBezTo>
                  <a:cubicBezTo>
                    <a:pt x="312" y="4532"/>
                    <a:pt x="2115" y="5671"/>
                    <a:pt x="4127" y="535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16E0D0A3-FEAE-F1FB-71FD-36E4B85DE04F}"/>
                </a:ext>
              </a:extLst>
            </p:cNvPr>
            <p:cNvSpPr/>
            <p:nvPr/>
          </p:nvSpPr>
          <p:spPr>
            <a:xfrm>
              <a:off x="8370000" y="3885577"/>
              <a:ext cx="10770" cy="11174"/>
            </a:xfrm>
            <a:custGeom>
              <a:avLst/>
              <a:gdLst>
                <a:gd name="connsiteX0" fmla="*/ 1595 w 10770"/>
                <a:gd name="connsiteY0" fmla="*/ 1435 h 11174"/>
                <a:gd name="connsiteX1" fmla="*/ 177 w 10770"/>
                <a:gd name="connsiteY1" fmla="*/ 453 h 11174"/>
                <a:gd name="connsiteX2" fmla="*/ 0 w 10770"/>
                <a:gd name="connsiteY2" fmla="*/ 736 h 11174"/>
                <a:gd name="connsiteX3" fmla="*/ 63 w 10770"/>
                <a:gd name="connsiteY3" fmla="*/ 2542 h 11174"/>
                <a:gd name="connsiteX4" fmla="*/ 0 w 10770"/>
                <a:gd name="connsiteY4" fmla="*/ 4297 h 11174"/>
                <a:gd name="connsiteX5" fmla="*/ 246 w 10770"/>
                <a:gd name="connsiteY5" fmla="*/ 4612 h 11174"/>
                <a:gd name="connsiteX6" fmla="*/ 1810 w 10770"/>
                <a:gd name="connsiteY6" fmla="*/ 3114 h 11174"/>
                <a:gd name="connsiteX7" fmla="*/ 3941 w 10770"/>
                <a:gd name="connsiteY7" fmla="*/ 3114 h 11174"/>
                <a:gd name="connsiteX8" fmla="*/ 4628 w 10770"/>
                <a:gd name="connsiteY8" fmla="*/ 3586 h 11174"/>
                <a:gd name="connsiteX9" fmla="*/ 4628 w 10770"/>
                <a:gd name="connsiteY9" fmla="*/ 7638 h 11174"/>
                <a:gd name="connsiteX10" fmla="*/ 3998 w 10770"/>
                <a:gd name="connsiteY10" fmla="*/ 7978 h 11174"/>
                <a:gd name="connsiteX11" fmla="*/ 1614 w 10770"/>
                <a:gd name="connsiteY11" fmla="*/ 7978 h 11174"/>
                <a:gd name="connsiteX12" fmla="*/ 259 w 10770"/>
                <a:gd name="connsiteY12" fmla="*/ 6902 h 11174"/>
                <a:gd name="connsiteX13" fmla="*/ 32 w 10770"/>
                <a:gd name="connsiteY13" fmla="*/ 7223 h 11174"/>
                <a:gd name="connsiteX14" fmla="*/ 95 w 10770"/>
                <a:gd name="connsiteY14" fmla="*/ 8978 h 11174"/>
                <a:gd name="connsiteX15" fmla="*/ 32 w 10770"/>
                <a:gd name="connsiteY15" fmla="*/ 10501 h 11174"/>
                <a:gd name="connsiteX16" fmla="*/ 277 w 10770"/>
                <a:gd name="connsiteY16" fmla="*/ 11174 h 11174"/>
                <a:gd name="connsiteX17" fmla="*/ 1841 w 10770"/>
                <a:gd name="connsiteY17" fmla="*/ 9633 h 11174"/>
                <a:gd name="connsiteX18" fmla="*/ 8601 w 10770"/>
                <a:gd name="connsiteY18" fmla="*/ 9633 h 11174"/>
                <a:gd name="connsiteX19" fmla="*/ 10543 w 10770"/>
                <a:gd name="connsiteY19" fmla="*/ 10790 h 11174"/>
                <a:gd name="connsiteX20" fmla="*/ 10770 w 10770"/>
                <a:gd name="connsiteY20" fmla="*/ 10488 h 11174"/>
                <a:gd name="connsiteX21" fmla="*/ 10713 w 10770"/>
                <a:gd name="connsiteY21" fmla="*/ 8664 h 11174"/>
                <a:gd name="connsiteX22" fmla="*/ 10770 w 10770"/>
                <a:gd name="connsiteY22" fmla="*/ 6675 h 11174"/>
                <a:gd name="connsiteX23" fmla="*/ 10562 w 10770"/>
                <a:gd name="connsiteY23" fmla="*/ 6267 h 11174"/>
                <a:gd name="connsiteX24" fmla="*/ 8670 w 10770"/>
                <a:gd name="connsiteY24" fmla="*/ 7959 h 11174"/>
                <a:gd name="connsiteX25" fmla="*/ 6262 w 10770"/>
                <a:gd name="connsiteY25" fmla="*/ 7959 h 11174"/>
                <a:gd name="connsiteX26" fmla="*/ 5448 w 10770"/>
                <a:gd name="connsiteY26" fmla="*/ 7286 h 11174"/>
                <a:gd name="connsiteX27" fmla="*/ 5448 w 10770"/>
                <a:gd name="connsiteY27" fmla="*/ 3649 h 11174"/>
                <a:gd name="connsiteX28" fmla="*/ 6249 w 10770"/>
                <a:gd name="connsiteY28" fmla="*/ 3096 h 11174"/>
                <a:gd name="connsiteX29" fmla="*/ 8986 w 10770"/>
                <a:gd name="connsiteY29" fmla="*/ 3096 h 11174"/>
                <a:gd name="connsiteX30" fmla="*/ 10575 w 10770"/>
                <a:gd name="connsiteY30" fmla="*/ 4090 h 11174"/>
                <a:gd name="connsiteX31" fmla="*/ 10739 w 10770"/>
                <a:gd name="connsiteY31" fmla="*/ 3813 h 11174"/>
                <a:gd name="connsiteX32" fmla="*/ 10682 w 10770"/>
                <a:gd name="connsiteY32" fmla="*/ 2095 h 11174"/>
                <a:gd name="connsiteX33" fmla="*/ 10739 w 10770"/>
                <a:gd name="connsiteY33" fmla="*/ 283 h 11174"/>
                <a:gd name="connsiteX34" fmla="*/ 10562 w 10770"/>
                <a:gd name="connsiteY34" fmla="*/ 0 h 11174"/>
                <a:gd name="connsiteX35" fmla="*/ 8601 w 10770"/>
                <a:gd name="connsiteY35" fmla="*/ 1416 h 1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70" h="11174">
                  <a:moveTo>
                    <a:pt x="1595" y="1435"/>
                  </a:moveTo>
                  <a:cubicBezTo>
                    <a:pt x="107" y="1435"/>
                    <a:pt x="757" y="453"/>
                    <a:pt x="177" y="453"/>
                  </a:cubicBezTo>
                  <a:cubicBezTo>
                    <a:pt x="50" y="453"/>
                    <a:pt x="0" y="503"/>
                    <a:pt x="0" y="736"/>
                  </a:cubicBezTo>
                  <a:cubicBezTo>
                    <a:pt x="0" y="1328"/>
                    <a:pt x="63" y="1831"/>
                    <a:pt x="63" y="2542"/>
                  </a:cubicBezTo>
                  <a:cubicBezTo>
                    <a:pt x="63" y="3385"/>
                    <a:pt x="0" y="3737"/>
                    <a:pt x="0" y="4297"/>
                  </a:cubicBezTo>
                  <a:cubicBezTo>
                    <a:pt x="0" y="4486"/>
                    <a:pt x="0" y="4612"/>
                    <a:pt x="246" y="4612"/>
                  </a:cubicBezTo>
                  <a:cubicBezTo>
                    <a:pt x="687" y="4612"/>
                    <a:pt x="139" y="3114"/>
                    <a:pt x="1810" y="3114"/>
                  </a:cubicBezTo>
                  <a:lnTo>
                    <a:pt x="3941" y="3114"/>
                  </a:lnTo>
                  <a:cubicBezTo>
                    <a:pt x="4282" y="3114"/>
                    <a:pt x="4628" y="3190"/>
                    <a:pt x="4628" y="3586"/>
                  </a:cubicBezTo>
                  <a:lnTo>
                    <a:pt x="4628" y="7638"/>
                  </a:lnTo>
                  <a:cubicBezTo>
                    <a:pt x="4628" y="7921"/>
                    <a:pt x="4433" y="7978"/>
                    <a:pt x="3998" y="7978"/>
                  </a:cubicBezTo>
                  <a:lnTo>
                    <a:pt x="1614" y="7978"/>
                  </a:lnTo>
                  <a:cubicBezTo>
                    <a:pt x="259" y="7978"/>
                    <a:pt x="700" y="6902"/>
                    <a:pt x="259" y="6902"/>
                  </a:cubicBezTo>
                  <a:cubicBezTo>
                    <a:pt x="114" y="6902"/>
                    <a:pt x="32" y="7028"/>
                    <a:pt x="32" y="7223"/>
                  </a:cubicBezTo>
                  <a:cubicBezTo>
                    <a:pt x="32" y="7619"/>
                    <a:pt x="95" y="8160"/>
                    <a:pt x="95" y="8978"/>
                  </a:cubicBezTo>
                  <a:cubicBezTo>
                    <a:pt x="95" y="9689"/>
                    <a:pt x="32" y="10092"/>
                    <a:pt x="32" y="10501"/>
                  </a:cubicBezTo>
                  <a:cubicBezTo>
                    <a:pt x="32" y="10759"/>
                    <a:pt x="32" y="11174"/>
                    <a:pt x="277" y="11174"/>
                  </a:cubicBezTo>
                  <a:cubicBezTo>
                    <a:pt x="851" y="11174"/>
                    <a:pt x="189" y="9633"/>
                    <a:pt x="1841" y="9633"/>
                  </a:cubicBezTo>
                  <a:lnTo>
                    <a:pt x="8601" y="9633"/>
                  </a:lnTo>
                  <a:cubicBezTo>
                    <a:pt x="10493" y="9633"/>
                    <a:pt x="9938" y="10790"/>
                    <a:pt x="10543" y="10790"/>
                  </a:cubicBezTo>
                  <a:cubicBezTo>
                    <a:pt x="10745" y="10790"/>
                    <a:pt x="10770" y="10652"/>
                    <a:pt x="10770" y="10488"/>
                  </a:cubicBezTo>
                  <a:cubicBezTo>
                    <a:pt x="10770" y="9809"/>
                    <a:pt x="10713" y="9230"/>
                    <a:pt x="10713" y="8664"/>
                  </a:cubicBezTo>
                  <a:cubicBezTo>
                    <a:pt x="10713" y="7682"/>
                    <a:pt x="10770" y="7235"/>
                    <a:pt x="10770" y="6675"/>
                  </a:cubicBezTo>
                  <a:cubicBezTo>
                    <a:pt x="10770" y="6241"/>
                    <a:pt x="10650" y="6267"/>
                    <a:pt x="10562" y="6267"/>
                  </a:cubicBezTo>
                  <a:cubicBezTo>
                    <a:pt x="10013" y="6267"/>
                    <a:pt x="10562" y="7959"/>
                    <a:pt x="8670" y="7959"/>
                  </a:cubicBezTo>
                  <a:lnTo>
                    <a:pt x="6262" y="7959"/>
                  </a:lnTo>
                  <a:cubicBezTo>
                    <a:pt x="5631" y="7959"/>
                    <a:pt x="5448" y="7915"/>
                    <a:pt x="5448" y="7286"/>
                  </a:cubicBezTo>
                  <a:lnTo>
                    <a:pt x="5448" y="3649"/>
                  </a:lnTo>
                  <a:cubicBezTo>
                    <a:pt x="5448" y="3020"/>
                    <a:pt x="5612" y="3096"/>
                    <a:pt x="6249" y="3096"/>
                  </a:cubicBezTo>
                  <a:lnTo>
                    <a:pt x="8986" y="3096"/>
                  </a:lnTo>
                  <a:cubicBezTo>
                    <a:pt x="10449" y="3096"/>
                    <a:pt x="10045" y="4090"/>
                    <a:pt x="10575" y="4090"/>
                  </a:cubicBezTo>
                  <a:cubicBezTo>
                    <a:pt x="10682" y="4090"/>
                    <a:pt x="10739" y="4002"/>
                    <a:pt x="10739" y="3813"/>
                  </a:cubicBezTo>
                  <a:cubicBezTo>
                    <a:pt x="10739" y="3121"/>
                    <a:pt x="10682" y="2554"/>
                    <a:pt x="10682" y="2095"/>
                  </a:cubicBezTo>
                  <a:cubicBezTo>
                    <a:pt x="10682" y="1636"/>
                    <a:pt x="10739" y="736"/>
                    <a:pt x="10739" y="283"/>
                  </a:cubicBezTo>
                  <a:cubicBezTo>
                    <a:pt x="10739" y="107"/>
                    <a:pt x="10739" y="0"/>
                    <a:pt x="10562" y="0"/>
                  </a:cubicBezTo>
                  <a:cubicBezTo>
                    <a:pt x="9932" y="0"/>
                    <a:pt x="10562" y="1416"/>
                    <a:pt x="8601" y="1416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44529FBB-0E50-5E1C-4182-FB05FFCD40E7}"/>
                </a:ext>
              </a:extLst>
            </p:cNvPr>
            <p:cNvSpPr/>
            <p:nvPr/>
          </p:nvSpPr>
          <p:spPr>
            <a:xfrm>
              <a:off x="8370056" y="3872912"/>
              <a:ext cx="11743" cy="11582"/>
            </a:xfrm>
            <a:custGeom>
              <a:avLst/>
              <a:gdLst>
                <a:gd name="connsiteX0" fmla="*/ 8791 w 11743"/>
                <a:gd name="connsiteY0" fmla="*/ 10092 h 11582"/>
                <a:gd name="connsiteX1" fmla="*/ 10531 w 11743"/>
                <a:gd name="connsiteY1" fmla="*/ 11583 h 11582"/>
                <a:gd name="connsiteX2" fmla="*/ 10752 w 11743"/>
                <a:gd name="connsiteY2" fmla="*/ 11180 h 11582"/>
                <a:gd name="connsiteX3" fmla="*/ 10815 w 11743"/>
                <a:gd name="connsiteY3" fmla="*/ 10004 h 11582"/>
                <a:gd name="connsiteX4" fmla="*/ 11036 w 11743"/>
                <a:gd name="connsiteY4" fmla="*/ 8406 h 11582"/>
                <a:gd name="connsiteX5" fmla="*/ 10891 w 11743"/>
                <a:gd name="connsiteY5" fmla="*/ 7871 h 11582"/>
                <a:gd name="connsiteX6" fmla="*/ 8129 w 11743"/>
                <a:gd name="connsiteY6" fmla="*/ 9349 h 11582"/>
                <a:gd name="connsiteX7" fmla="*/ 2983 w 11743"/>
                <a:gd name="connsiteY7" fmla="*/ 8871 h 11582"/>
                <a:gd name="connsiteX8" fmla="*/ 2750 w 11743"/>
                <a:gd name="connsiteY8" fmla="*/ 8733 h 11582"/>
                <a:gd name="connsiteX9" fmla="*/ 2964 w 11743"/>
                <a:gd name="connsiteY9" fmla="*/ 8513 h 11582"/>
                <a:gd name="connsiteX10" fmla="*/ 11502 w 11743"/>
                <a:gd name="connsiteY10" fmla="*/ 2762 h 11582"/>
                <a:gd name="connsiteX11" fmla="*/ 11742 w 11743"/>
                <a:gd name="connsiteY11" fmla="*/ 2429 h 11582"/>
                <a:gd name="connsiteX12" fmla="*/ 11307 w 11743"/>
                <a:gd name="connsiteY12" fmla="*/ 2221 h 11582"/>
                <a:gd name="connsiteX13" fmla="*/ 2819 w 11743"/>
                <a:gd name="connsiteY13" fmla="*/ 1321 h 11582"/>
                <a:gd name="connsiteX14" fmla="*/ 1256 w 11743"/>
                <a:gd name="connsiteY14" fmla="*/ 0 h 11582"/>
                <a:gd name="connsiteX15" fmla="*/ 1029 w 11743"/>
                <a:gd name="connsiteY15" fmla="*/ 239 h 11582"/>
                <a:gd name="connsiteX16" fmla="*/ 940 w 11743"/>
                <a:gd name="connsiteY16" fmla="*/ 1699 h 11582"/>
                <a:gd name="connsiteX17" fmla="*/ 732 w 11743"/>
                <a:gd name="connsiteY17" fmla="*/ 3240 h 11582"/>
                <a:gd name="connsiteX18" fmla="*/ 966 w 11743"/>
                <a:gd name="connsiteY18" fmla="*/ 3479 h 11582"/>
                <a:gd name="connsiteX19" fmla="*/ 2737 w 11743"/>
                <a:gd name="connsiteY19" fmla="*/ 1988 h 11582"/>
                <a:gd name="connsiteX20" fmla="*/ 7782 w 11743"/>
                <a:gd name="connsiteY20" fmla="*/ 2492 h 11582"/>
                <a:gd name="connsiteX21" fmla="*/ 8324 w 11743"/>
                <a:gd name="connsiteY21" fmla="*/ 2655 h 11582"/>
                <a:gd name="connsiteX22" fmla="*/ 7896 w 11743"/>
                <a:gd name="connsiteY22" fmla="*/ 3039 h 11582"/>
                <a:gd name="connsiteX23" fmla="*/ 675 w 11743"/>
                <a:gd name="connsiteY23" fmla="*/ 7833 h 11582"/>
                <a:gd name="connsiteX24" fmla="*/ 221 w 11743"/>
                <a:gd name="connsiteY24" fmla="*/ 8311 h 11582"/>
                <a:gd name="connsiteX25" fmla="*/ 146 w 11743"/>
                <a:gd name="connsiteY25" fmla="*/ 9740 h 11582"/>
                <a:gd name="connsiteX26" fmla="*/ 1 w 11743"/>
                <a:gd name="connsiteY26" fmla="*/ 10495 h 11582"/>
                <a:gd name="connsiteX27" fmla="*/ 221 w 11743"/>
                <a:gd name="connsiteY27" fmla="*/ 10752 h 11582"/>
                <a:gd name="connsiteX28" fmla="*/ 240 w 11743"/>
                <a:gd name="connsiteY28" fmla="*/ 10752 h 11582"/>
                <a:gd name="connsiteX29" fmla="*/ 3046 w 11743"/>
                <a:gd name="connsiteY29" fmla="*/ 9494 h 1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743" h="11582">
                  <a:moveTo>
                    <a:pt x="8791" y="10092"/>
                  </a:moveTo>
                  <a:cubicBezTo>
                    <a:pt x="10336" y="10243"/>
                    <a:pt x="9926" y="11526"/>
                    <a:pt x="10531" y="11583"/>
                  </a:cubicBezTo>
                  <a:cubicBezTo>
                    <a:pt x="10790" y="11583"/>
                    <a:pt x="10739" y="11331"/>
                    <a:pt x="10752" y="11180"/>
                  </a:cubicBezTo>
                  <a:cubicBezTo>
                    <a:pt x="10790" y="10815"/>
                    <a:pt x="10752" y="10438"/>
                    <a:pt x="10815" y="10004"/>
                  </a:cubicBezTo>
                  <a:cubicBezTo>
                    <a:pt x="10878" y="9570"/>
                    <a:pt x="10973" y="9073"/>
                    <a:pt x="11036" y="8406"/>
                  </a:cubicBezTo>
                  <a:cubicBezTo>
                    <a:pt x="11036" y="8230"/>
                    <a:pt x="11105" y="7890"/>
                    <a:pt x="10891" y="7871"/>
                  </a:cubicBezTo>
                  <a:cubicBezTo>
                    <a:pt x="10178" y="7802"/>
                    <a:pt x="11036" y="9639"/>
                    <a:pt x="8129" y="9349"/>
                  </a:cubicBezTo>
                  <a:lnTo>
                    <a:pt x="2983" y="8871"/>
                  </a:lnTo>
                  <a:cubicBezTo>
                    <a:pt x="2845" y="8871"/>
                    <a:pt x="2744" y="8821"/>
                    <a:pt x="2750" y="8733"/>
                  </a:cubicBezTo>
                  <a:cubicBezTo>
                    <a:pt x="2756" y="8645"/>
                    <a:pt x="2845" y="8594"/>
                    <a:pt x="2964" y="8513"/>
                  </a:cubicBezTo>
                  <a:lnTo>
                    <a:pt x="11502" y="2762"/>
                  </a:lnTo>
                  <a:cubicBezTo>
                    <a:pt x="11622" y="2674"/>
                    <a:pt x="11723" y="2624"/>
                    <a:pt x="11742" y="2429"/>
                  </a:cubicBezTo>
                  <a:cubicBezTo>
                    <a:pt x="11761" y="2234"/>
                    <a:pt x="11641" y="2259"/>
                    <a:pt x="11307" y="2221"/>
                  </a:cubicBezTo>
                  <a:lnTo>
                    <a:pt x="2819" y="1321"/>
                  </a:lnTo>
                  <a:cubicBezTo>
                    <a:pt x="1230" y="1164"/>
                    <a:pt x="1703" y="63"/>
                    <a:pt x="1256" y="0"/>
                  </a:cubicBezTo>
                  <a:cubicBezTo>
                    <a:pt x="1205" y="0"/>
                    <a:pt x="1060" y="0"/>
                    <a:pt x="1029" y="239"/>
                  </a:cubicBezTo>
                  <a:cubicBezTo>
                    <a:pt x="1029" y="359"/>
                    <a:pt x="1029" y="868"/>
                    <a:pt x="940" y="1699"/>
                  </a:cubicBezTo>
                  <a:cubicBezTo>
                    <a:pt x="852" y="2529"/>
                    <a:pt x="745" y="3026"/>
                    <a:pt x="732" y="3240"/>
                  </a:cubicBezTo>
                  <a:cubicBezTo>
                    <a:pt x="720" y="3454"/>
                    <a:pt x="858" y="3473"/>
                    <a:pt x="966" y="3479"/>
                  </a:cubicBezTo>
                  <a:cubicBezTo>
                    <a:pt x="1464" y="3536"/>
                    <a:pt x="1356" y="1850"/>
                    <a:pt x="2737" y="1988"/>
                  </a:cubicBezTo>
                  <a:lnTo>
                    <a:pt x="7782" y="2492"/>
                  </a:lnTo>
                  <a:cubicBezTo>
                    <a:pt x="8154" y="2523"/>
                    <a:pt x="8337" y="2573"/>
                    <a:pt x="8324" y="2655"/>
                  </a:cubicBezTo>
                  <a:cubicBezTo>
                    <a:pt x="8312" y="2737"/>
                    <a:pt x="8129" y="2882"/>
                    <a:pt x="7896" y="3039"/>
                  </a:cubicBezTo>
                  <a:lnTo>
                    <a:pt x="675" y="7833"/>
                  </a:lnTo>
                  <a:cubicBezTo>
                    <a:pt x="360" y="8047"/>
                    <a:pt x="272" y="7871"/>
                    <a:pt x="221" y="8311"/>
                  </a:cubicBezTo>
                  <a:cubicBezTo>
                    <a:pt x="152" y="9029"/>
                    <a:pt x="177" y="9387"/>
                    <a:pt x="146" y="9740"/>
                  </a:cubicBezTo>
                  <a:cubicBezTo>
                    <a:pt x="114" y="10092"/>
                    <a:pt x="32" y="10237"/>
                    <a:pt x="1" y="10495"/>
                  </a:cubicBezTo>
                  <a:cubicBezTo>
                    <a:pt x="-10" y="10626"/>
                    <a:pt x="89" y="10741"/>
                    <a:pt x="221" y="10752"/>
                  </a:cubicBezTo>
                  <a:cubicBezTo>
                    <a:pt x="227" y="10752"/>
                    <a:pt x="234" y="10752"/>
                    <a:pt x="240" y="10752"/>
                  </a:cubicBezTo>
                  <a:cubicBezTo>
                    <a:pt x="966" y="10828"/>
                    <a:pt x="139" y="9205"/>
                    <a:pt x="3046" y="949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81EEC304-C994-B8A2-A3C3-9D38524B3C34}"/>
                </a:ext>
              </a:extLst>
            </p:cNvPr>
            <p:cNvSpPr/>
            <p:nvPr/>
          </p:nvSpPr>
          <p:spPr>
            <a:xfrm>
              <a:off x="8371700" y="3866199"/>
              <a:ext cx="11374" cy="5719"/>
            </a:xfrm>
            <a:custGeom>
              <a:avLst/>
              <a:gdLst>
                <a:gd name="connsiteX0" fmla="*/ 2203 w 11374"/>
                <a:gd name="connsiteY0" fmla="*/ 1296 h 5719"/>
                <a:gd name="connsiteX1" fmla="*/ 1037 w 11374"/>
                <a:gd name="connsiteY1" fmla="*/ 0 h 5719"/>
                <a:gd name="connsiteX2" fmla="*/ 722 w 11374"/>
                <a:gd name="connsiteY2" fmla="*/ 428 h 5719"/>
                <a:gd name="connsiteX3" fmla="*/ 419 w 11374"/>
                <a:gd name="connsiteY3" fmla="*/ 2158 h 5719"/>
                <a:gd name="connsiteX4" fmla="*/ 41 w 11374"/>
                <a:gd name="connsiteY4" fmla="*/ 3649 h 5719"/>
                <a:gd name="connsiteX5" fmla="*/ 154 w 11374"/>
                <a:gd name="connsiteY5" fmla="*/ 4146 h 5719"/>
                <a:gd name="connsiteX6" fmla="*/ 1926 w 11374"/>
                <a:gd name="connsiteY6" fmla="*/ 2951 h 5719"/>
                <a:gd name="connsiteX7" fmla="*/ 9045 w 11374"/>
                <a:gd name="connsiteY7" fmla="*/ 4461 h 5719"/>
                <a:gd name="connsiteX8" fmla="*/ 10388 w 11374"/>
                <a:gd name="connsiteY8" fmla="*/ 5719 h 5719"/>
                <a:gd name="connsiteX9" fmla="*/ 10596 w 11374"/>
                <a:gd name="connsiteY9" fmla="*/ 5612 h 5719"/>
                <a:gd name="connsiteX10" fmla="*/ 10855 w 11374"/>
                <a:gd name="connsiteY10" fmla="*/ 4108 h 5719"/>
                <a:gd name="connsiteX11" fmla="*/ 11347 w 11374"/>
                <a:gd name="connsiteY11" fmla="*/ 2095 h 5719"/>
                <a:gd name="connsiteX12" fmla="*/ 11214 w 11374"/>
                <a:gd name="connsiteY12" fmla="*/ 1617 h 5719"/>
                <a:gd name="connsiteX13" fmla="*/ 9278 w 11374"/>
                <a:gd name="connsiteY13" fmla="*/ 2768 h 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74" h="5719">
                  <a:moveTo>
                    <a:pt x="2203" y="1296"/>
                  </a:moveTo>
                  <a:cubicBezTo>
                    <a:pt x="791" y="988"/>
                    <a:pt x="1573" y="107"/>
                    <a:pt x="1037" y="0"/>
                  </a:cubicBezTo>
                  <a:cubicBezTo>
                    <a:pt x="860" y="0"/>
                    <a:pt x="810" y="0"/>
                    <a:pt x="722" y="428"/>
                  </a:cubicBezTo>
                  <a:cubicBezTo>
                    <a:pt x="570" y="1183"/>
                    <a:pt x="520" y="1686"/>
                    <a:pt x="419" y="2158"/>
                  </a:cubicBezTo>
                  <a:cubicBezTo>
                    <a:pt x="318" y="2630"/>
                    <a:pt x="148" y="3133"/>
                    <a:pt x="41" y="3649"/>
                  </a:cubicBezTo>
                  <a:cubicBezTo>
                    <a:pt x="41" y="3769"/>
                    <a:pt x="-104" y="4096"/>
                    <a:pt x="154" y="4146"/>
                  </a:cubicBezTo>
                  <a:cubicBezTo>
                    <a:pt x="671" y="4259"/>
                    <a:pt x="577" y="2661"/>
                    <a:pt x="1926" y="2951"/>
                  </a:cubicBezTo>
                  <a:lnTo>
                    <a:pt x="9045" y="4461"/>
                  </a:lnTo>
                  <a:cubicBezTo>
                    <a:pt x="10458" y="4757"/>
                    <a:pt x="9871" y="5637"/>
                    <a:pt x="10388" y="5719"/>
                  </a:cubicBezTo>
                  <a:cubicBezTo>
                    <a:pt x="10464" y="5719"/>
                    <a:pt x="10571" y="5719"/>
                    <a:pt x="10596" y="5612"/>
                  </a:cubicBezTo>
                  <a:cubicBezTo>
                    <a:pt x="10666" y="5266"/>
                    <a:pt x="10729" y="4681"/>
                    <a:pt x="10855" y="4108"/>
                  </a:cubicBezTo>
                  <a:cubicBezTo>
                    <a:pt x="11082" y="3064"/>
                    <a:pt x="11239" y="2586"/>
                    <a:pt x="11347" y="2095"/>
                  </a:cubicBezTo>
                  <a:cubicBezTo>
                    <a:pt x="11416" y="1787"/>
                    <a:pt x="11347" y="1655"/>
                    <a:pt x="11214" y="1617"/>
                  </a:cubicBezTo>
                  <a:cubicBezTo>
                    <a:pt x="10735" y="1516"/>
                    <a:pt x="11101" y="3158"/>
                    <a:pt x="9278" y="2768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FF0A4AAD-5749-C823-3938-C1489A0C2AE8}"/>
                </a:ext>
              </a:extLst>
            </p:cNvPr>
            <p:cNvSpPr/>
            <p:nvPr/>
          </p:nvSpPr>
          <p:spPr>
            <a:xfrm>
              <a:off x="8374910" y="3854956"/>
              <a:ext cx="10837" cy="10336"/>
            </a:xfrm>
            <a:custGeom>
              <a:avLst/>
              <a:gdLst>
                <a:gd name="connsiteX0" fmla="*/ 2153 w 10837"/>
                <a:gd name="connsiteY0" fmla="*/ 0 h 10336"/>
                <a:gd name="connsiteX1" fmla="*/ 2008 w 10837"/>
                <a:gd name="connsiteY1" fmla="*/ 120 h 10336"/>
                <a:gd name="connsiteX2" fmla="*/ 2304 w 10837"/>
                <a:gd name="connsiteY2" fmla="*/ 749 h 10336"/>
                <a:gd name="connsiteX3" fmla="*/ 324 w 10837"/>
                <a:gd name="connsiteY3" fmla="*/ 3322 h 10336"/>
                <a:gd name="connsiteX4" fmla="*/ 4108 w 10837"/>
                <a:gd name="connsiteY4" fmla="*/ 9947 h 10336"/>
                <a:gd name="connsiteX5" fmla="*/ 10495 w 10837"/>
                <a:gd name="connsiteY5" fmla="*/ 7462 h 10336"/>
                <a:gd name="connsiteX6" fmla="*/ 9360 w 10837"/>
                <a:gd name="connsiteY6" fmla="*/ 2372 h 10336"/>
                <a:gd name="connsiteX7" fmla="*/ 9133 w 10837"/>
                <a:gd name="connsiteY7" fmla="*/ 2492 h 10336"/>
                <a:gd name="connsiteX8" fmla="*/ 9764 w 10837"/>
                <a:gd name="connsiteY8" fmla="*/ 6367 h 10336"/>
                <a:gd name="connsiteX9" fmla="*/ 3635 w 10837"/>
                <a:gd name="connsiteY9" fmla="*/ 7978 h 10336"/>
                <a:gd name="connsiteX10" fmla="*/ 873 w 10837"/>
                <a:gd name="connsiteY10" fmla="*/ 3574 h 10336"/>
                <a:gd name="connsiteX11" fmla="*/ 4707 w 10837"/>
                <a:gd name="connsiteY11" fmla="*/ 1328 h 10336"/>
                <a:gd name="connsiteX12" fmla="*/ 5337 w 10837"/>
                <a:gd name="connsiteY12" fmla="*/ 1133 h 10336"/>
                <a:gd name="connsiteX13" fmla="*/ 4934 w 10837"/>
                <a:gd name="connsiteY13" fmla="*/ 799 h 1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7" h="10336">
                  <a:moveTo>
                    <a:pt x="2153" y="0"/>
                  </a:moveTo>
                  <a:cubicBezTo>
                    <a:pt x="2084" y="0"/>
                    <a:pt x="2033" y="57"/>
                    <a:pt x="2008" y="120"/>
                  </a:cubicBezTo>
                  <a:cubicBezTo>
                    <a:pt x="1939" y="302"/>
                    <a:pt x="2399" y="491"/>
                    <a:pt x="2304" y="749"/>
                  </a:cubicBezTo>
                  <a:cubicBezTo>
                    <a:pt x="2159" y="1139"/>
                    <a:pt x="917" y="1781"/>
                    <a:pt x="324" y="3322"/>
                  </a:cubicBezTo>
                  <a:cubicBezTo>
                    <a:pt x="-937" y="6524"/>
                    <a:pt x="1724" y="9035"/>
                    <a:pt x="4108" y="9947"/>
                  </a:cubicBezTo>
                  <a:cubicBezTo>
                    <a:pt x="5218" y="10375"/>
                    <a:pt x="9064" y="11205"/>
                    <a:pt x="10495" y="7462"/>
                  </a:cubicBezTo>
                  <a:cubicBezTo>
                    <a:pt x="11536" y="4757"/>
                    <a:pt x="9922" y="2592"/>
                    <a:pt x="9360" y="2372"/>
                  </a:cubicBezTo>
                  <a:cubicBezTo>
                    <a:pt x="9266" y="2357"/>
                    <a:pt x="9174" y="2406"/>
                    <a:pt x="9133" y="2492"/>
                  </a:cubicBezTo>
                  <a:cubicBezTo>
                    <a:pt x="9001" y="2819"/>
                    <a:pt x="10527" y="4379"/>
                    <a:pt x="9764" y="6367"/>
                  </a:cubicBezTo>
                  <a:cubicBezTo>
                    <a:pt x="8831" y="8796"/>
                    <a:pt x="5634" y="8739"/>
                    <a:pt x="3635" y="7978"/>
                  </a:cubicBezTo>
                  <a:cubicBezTo>
                    <a:pt x="1743" y="7248"/>
                    <a:pt x="148" y="5461"/>
                    <a:pt x="873" y="3574"/>
                  </a:cubicBezTo>
                  <a:cubicBezTo>
                    <a:pt x="1434" y="2095"/>
                    <a:pt x="3105" y="1447"/>
                    <a:pt x="4707" y="1328"/>
                  </a:cubicBezTo>
                  <a:cubicBezTo>
                    <a:pt x="4928" y="1328"/>
                    <a:pt x="5255" y="1328"/>
                    <a:pt x="5337" y="1133"/>
                  </a:cubicBezTo>
                  <a:cubicBezTo>
                    <a:pt x="5419" y="937"/>
                    <a:pt x="5079" y="843"/>
                    <a:pt x="4934" y="799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2" name="Freeform 731">
              <a:extLst>
                <a:ext uri="{FF2B5EF4-FFF2-40B4-BE49-F238E27FC236}">
                  <a16:creationId xmlns:a16="http://schemas.microsoft.com/office/drawing/2014/main" id="{44665FD6-A575-B31D-A440-B05870D9B5DA}"/>
                </a:ext>
              </a:extLst>
            </p:cNvPr>
            <p:cNvSpPr/>
            <p:nvPr/>
          </p:nvSpPr>
          <p:spPr>
            <a:xfrm>
              <a:off x="8389584" y="3986734"/>
              <a:ext cx="21034" cy="26146"/>
            </a:xfrm>
            <a:custGeom>
              <a:avLst/>
              <a:gdLst>
                <a:gd name="connsiteX0" fmla="*/ 20987 w 21034"/>
                <a:gd name="connsiteY0" fmla="*/ 1296 h 26146"/>
                <a:gd name="connsiteX1" fmla="*/ 20804 w 21034"/>
                <a:gd name="connsiteY1" fmla="*/ 38 h 26146"/>
                <a:gd name="connsiteX2" fmla="*/ 19593 w 21034"/>
                <a:gd name="connsiteY2" fmla="*/ 705 h 26146"/>
                <a:gd name="connsiteX3" fmla="*/ 3199 w 21034"/>
                <a:gd name="connsiteY3" fmla="*/ 14402 h 26146"/>
                <a:gd name="connsiteX4" fmla="*/ 46 w 21034"/>
                <a:gd name="connsiteY4" fmla="*/ 15446 h 26146"/>
                <a:gd name="connsiteX5" fmla="*/ 676 w 21034"/>
                <a:gd name="connsiteY5" fmla="*/ 16182 h 26146"/>
                <a:gd name="connsiteX6" fmla="*/ 3161 w 21034"/>
                <a:gd name="connsiteY6" fmla="*/ 17296 h 26146"/>
                <a:gd name="connsiteX7" fmla="*/ 5683 w 21034"/>
                <a:gd name="connsiteY7" fmla="*/ 18724 h 26146"/>
                <a:gd name="connsiteX8" fmla="*/ 7316 w 21034"/>
                <a:gd name="connsiteY8" fmla="*/ 19051 h 26146"/>
                <a:gd name="connsiteX9" fmla="*/ 5570 w 21034"/>
                <a:gd name="connsiteY9" fmla="*/ 15144 h 26146"/>
                <a:gd name="connsiteX10" fmla="*/ 7316 w 21034"/>
                <a:gd name="connsiteY10" fmla="*/ 13150 h 26146"/>
                <a:gd name="connsiteX11" fmla="*/ 10028 w 21034"/>
                <a:gd name="connsiteY11" fmla="*/ 11986 h 26146"/>
                <a:gd name="connsiteX12" fmla="*/ 15444 w 21034"/>
                <a:gd name="connsiteY12" fmla="*/ 14735 h 26146"/>
                <a:gd name="connsiteX13" fmla="*/ 15905 w 21034"/>
                <a:gd name="connsiteY13" fmla="*/ 18183 h 26146"/>
                <a:gd name="connsiteX14" fmla="*/ 15413 w 21034"/>
                <a:gd name="connsiteY14" fmla="*/ 20366 h 26146"/>
                <a:gd name="connsiteX15" fmla="*/ 12298 w 21034"/>
                <a:gd name="connsiteY15" fmla="*/ 21656 h 26146"/>
                <a:gd name="connsiteX16" fmla="*/ 12972 w 21034"/>
                <a:gd name="connsiteY16" fmla="*/ 22430 h 26146"/>
                <a:gd name="connsiteX17" fmla="*/ 16062 w 21034"/>
                <a:gd name="connsiteY17" fmla="*/ 23852 h 26146"/>
                <a:gd name="connsiteX18" fmla="*/ 19543 w 21034"/>
                <a:gd name="connsiteY18" fmla="*/ 25777 h 26146"/>
                <a:gd name="connsiteX19" fmla="*/ 20760 w 21034"/>
                <a:gd name="connsiteY19" fmla="*/ 25847 h 26146"/>
                <a:gd name="connsiteX20" fmla="*/ 19348 w 21034"/>
                <a:gd name="connsiteY20" fmla="*/ 22770 h 26146"/>
                <a:gd name="connsiteX21" fmla="*/ 16680 w 21034"/>
                <a:gd name="connsiteY21" fmla="*/ 11709 h 26146"/>
                <a:gd name="connsiteX22" fmla="*/ 16441 w 21034"/>
                <a:gd name="connsiteY22" fmla="*/ 12930 h 26146"/>
                <a:gd name="connsiteX23" fmla="*/ 15425 w 21034"/>
                <a:gd name="connsiteY23" fmla="*/ 12741 h 26146"/>
                <a:gd name="connsiteX24" fmla="*/ 11686 w 21034"/>
                <a:gd name="connsiteY24" fmla="*/ 10853 h 26146"/>
                <a:gd name="connsiteX25" fmla="*/ 10936 w 21034"/>
                <a:gd name="connsiteY25" fmla="*/ 10149 h 26146"/>
                <a:gd name="connsiteX26" fmla="*/ 11787 w 21034"/>
                <a:gd name="connsiteY26" fmla="*/ 9230 h 26146"/>
                <a:gd name="connsiteX27" fmla="*/ 16516 w 21034"/>
                <a:gd name="connsiteY27" fmla="*/ 5191 h 26146"/>
                <a:gd name="connsiteX28" fmla="*/ 16995 w 21034"/>
                <a:gd name="connsiteY28" fmla="*/ 4996 h 26146"/>
                <a:gd name="connsiteX29" fmla="*/ 17096 w 21034"/>
                <a:gd name="connsiteY29" fmla="*/ 5342 h 2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034" h="26146">
                  <a:moveTo>
                    <a:pt x="20987" y="1296"/>
                  </a:moveTo>
                  <a:cubicBezTo>
                    <a:pt x="21075" y="252"/>
                    <a:pt x="21056" y="158"/>
                    <a:pt x="20804" y="38"/>
                  </a:cubicBezTo>
                  <a:cubicBezTo>
                    <a:pt x="20445" y="-138"/>
                    <a:pt x="20029" y="334"/>
                    <a:pt x="19593" y="705"/>
                  </a:cubicBezTo>
                  <a:lnTo>
                    <a:pt x="3199" y="14402"/>
                  </a:lnTo>
                  <a:cubicBezTo>
                    <a:pt x="1679" y="15660"/>
                    <a:pt x="374" y="14773"/>
                    <a:pt x="46" y="15446"/>
                  </a:cubicBezTo>
                  <a:cubicBezTo>
                    <a:pt x="-150" y="15818"/>
                    <a:pt x="323" y="15987"/>
                    <a:pt x="676" y="16182"/>
                  </a:cubicBezTo>
                  <a:cubicBezTo>
                    <a:pt x="1477" y="16591"/>
                    <a:pt x="2335" y="16875"/>
                    <a:pt x="3161" y="17296"/>
                  </a:cubicBezTo>
                  <a:cubicBezTo>
                    <a:pt x="3987" y="17718"/>
                    <a:pt x="4807" y="18284"/>
                    <a:pt x="5683" y="18724"/>
                  </a:cubicBezTo>
                  <a:cubicBezTo>
                    <a:pt x="6257" y="19020"/>
                    <a:pt x="7007" y="19655"/>
                    <a:pt x="7316" y="19051"/>
                  </a:cubicBezTo>
                  <a:cubicBezTo>
                    <a:pt x="7713" y="18271"/>
                    <a:pt x="4504" y="17227"/>
                    <a:pt x="5570" y="15144"/>
                  </a:cubicBezTo>
                  <a:cubicBezTo>
                    <a:pt x="6056" y="14402"/>
                    <a:pt x="6644" y="13731"/>
                    <a:pt x="7316" y="13150"/>
                  </a:cubicBezTo>
                  <a:cubicBezTo>
                    <a:pt x="8924" y="11571"/>
                    <a:pt x="9561" y="11741"/>
                    <a:pt x="10028" y="11986"/>
                  </a:cubicBezTo>
                  <a:lnTo>
                    <a:pt x="15444" y="14735"/>
                  </a:lnTo>
                  <a:cubicBezTo>
                    <a:pt x="16163" y="15100"/>
                    <a:pt x="16151" y="15459"/>
                    <a:pt x="15905" y="18183"/>
                  </a:cubicBezTo>
                  <a:cubicBezTo>
                    <a:pt x="15885" y="18936"/>
                    <a:pt x="15718" y="19678"/>
                    <a:pt x="15413" y="20366"/>
                  </a:cubicBezTo>
                  <a:cubicBezTo>
                    <a:pt x="14517" y="22128"/>
                    <a:pt x="12727" y="20813"/>
                    <a:pt x="12298" y="21656"/>
                  </a:cubicBezTo>
                  <a:cubicBezTo>
                    <a:pt x="12083" y="22059"/>
                    <a:pt x="12474" y="22185"/>
                    <a:pt x="12972" y="22430"/>
                  </a:cubicBezTo>
                  <a:cubicBezTo>
                    <a:pt x="13767" y="22845"/>
                    <a:pt x="14864" y="23242"/>
                    <a:pt x="16062" y="23852"/>
                  </a:cubicBezTo>
                  <a:cubicBezTo>
                    <a:pt x="17866" y="24783"/>
                    <a:pt x="18553" y="25268"/>
                    <a:pt x="19543" y="25777"/>
                  </a:cubicBezTo>
                  <a:cubicBezTo>
                    <a:pt x="20293" y="26155"/>
                    <a:pt x="20508" y="26344"/>
                    <a:pt x="20760" y="25847"/>
                  </a:cubicBezTo>
                  <a:cubicBezTo>
                    <a:pt x="21239" y="24896"/>
                    <a:pt x="19184" y="25268"/>
                    <a:pt x="19348" y="22770"/>
                  </a:cubicBezTo>
                  <a:close/>
                  <a:moveTo>
                    <a:pt x="16680" y="11709"/>
                  </a:moveTo>
                  <a:cubicBezTo>
                    <a:pt x="16680" y="12128"/>
                    <a:pt x="16599" y="12542"/>
                    <a:pt x="16441" y="12930"/>
                  </a:cubicBezTo>
                  <a:cubicBezTo>
                    <a:pt x="16296" y="13213"/>
                    <a:pt x="15924" y="12986"/>
                    <a:pt x="15425" y="12741"/>
                  </a:cubicBezTo>
                  <a:lnTo>
                    <a:pt x="11686" y="10853"/>
                  </a:lnTo>
                  <a:cubicBezTo>
                    <a:pt x="11188" y="10602"/>
                    <a:pt x="10791" y="10432"/>
                    <a:pt x="10936" y="10149"/>
                  </a:cubicBezTo>
                  <a:cubicBezTo>
                    <a:pt x="11151" y="9786"/>
                    <a:pt x="11441" y="9473"/>
                    <a:pt x="11787" y="9230"/>
                  </a:cubicBezTo>
                  <a:lnTo>
                    <a:pt x="16516" y="5191"/>
                  </a:lnTo>
                  <a:cubicBezTo>
                    <a:pt x="16813" y="4946"/>
                    <a:pt x="16939" y="4971"/>
                    <a:pt x="16995" y="4996"/>
                  </a:cubicBezTo>
                  <a:cubicBezTo>
                    <a:pt x="17052" y="5021"/>
                    <a:pt x="17046" y="4996"/>
                    <a:pt x="17096" y="5342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3" name="Freeform 732">
              <a:extLst>
                <a:ext uri="{FF2B5EF4-FFF2-40B4-BE49-F238E27FC236}">
                  <a16:creationId xmlns:a16="http://schemas.microsoft.com/office/drawing/2014/main" id="{F74C7CBD-E6E9-A9F1-A39E-CC22AC038AF5}"/>
                </a:ext>
              </a:extLst>
            </p:cNvPr>
            <p:cNvSpPr/>
            <p:nvPr/>
          </p:nvSpPr>
          <p:spPr>
            <a:xfrm>
              <a:off x="8517290" y="3976940"/>
              <a:ext cx="23698" cy="25511"/>
            </a:xfrm>
            <a:custGeom>
              <a:avLst/>
              <a:gdLst>
                <a:gd name="connsiteX0" fmla="*/ 23551 w 23698"/>
                <a:gd name="connsiteY0" fmla="*/ 10977 h 25511"/>
                <a:gd name="connsiteX1" fmla="*/ 20152 w 23698"/>
                <a:gd name="connsiteY1" fmla="*/ 10977 h 25511"/>
                <a:gd name="connsiteX2" fmla="*/ 1329 w 23698"/>
                <a:gd name="connsiteY2" fmla="*/ 464 h 25511"/>
                <a:gd name="connsiteX3" fmla="*/ 106 w 23698"/>
                <a:gd name="connsiteY3" fmla="*/ 99 h 25511"/>
                <a:gd name="connsiteX4" fmla="*/ 200 w 23698"/>
                <a:gd name="connsiteY4" fmla="*/ 1464 h 25511"/>
                <a:gd name="connsiteX5" fmla="*/ 5718 w 23698"/>
                <a:gd name="connsiteY5" fmla="*/ 22069 h 25511"/>
                <a:gd name="connsiteX6" fmla="*/ 5327 w 23698"/>
                <a:gd name="connsiteY6" fmla="*/ 25372 h 25511"/>
                <a:gd name="connsiteX7" fmla="*/ 6279 w 23698"/>
                <a:gd name="connsiteY7" fmla="*/ 25083 h 25511"/>
                <a:gd name="connsiteX8" fmla="*/ 8335 w 23698"/>
                <a:gd name="connsiteY8" fmla="*/ 23309 h 25511"/>
                <a:gd name="connsiteX9" fmla="*/ 10706 w 23698"/>
                <a:gd name="connsiteY9" fmla="*/ 21635 h 25511"/>
                <a:gd name="connsiteX10" fmla="*/ 11690 w 23698"/>
                <a:gd name="connsiteY10" fmla="*/ 20289 h 25511"/>
                <a:gd name="connsiteX11" fmla="*/ 7402 w 23698"/>
                <a:gd name="connsiteY11" fmla="*/ 20220 h 25511"/>
                <a:gd name="connsiteX12" fmla="*/ 6336 w 23698"/>
                <a:gd name="connsiteY12" fmla="*/ 17797 h 25511"/>
                <a:gd name="connsiteX13" fmla="*/ 6412 w 23698"/>
                <a:gd name="connsiteY13" fmla="*/ 14853 h 25511"/>
                <a:gd name="connsiteX14" fmla="*/ 11210 w 23698"/>
                <a:gd name="connsiteY14" fmla="*/ 11116 h 25511"/>
                <a:gd name="connsiteX15" fmla="*/ 14527 w 23698"/>
                <a:gd name="connsiteY15" fmla="*/ 12154 h 25511"/>
                <a:gd name="connsiteX16" fmla="*/ 16286 w 23698"/>
                <a:gd name="connsiteY16" fmla="*/ 13500 h 25511"/>
                <a:gd name="connsiteX17" fmla="*/ 16141 w 23698"/>
                <a:gd name="connsiteY17" fmla="*/ 16866 h 25511"/>
                <a:gd name="connsiteX18" fmla="*/ 17138 w 23698"/>
                <a:gd name="connsiteY18" fmla="*/ 16577 h 25511"/>
                <a:gd name="connsiteX19" fmla="*/ 19736 w 23698"/>
                <a:gd name="connsiteY19" fmla="*/ 14394 h 25511"/>
                <a:gd name="connsiteX20" fmla="*/ 22952 w 23698"/>
                <a:gd name="connsiteY20" fmla="*/ 12053 h 25511"/>
                <a:gd name="connsiteX21" fmla="*/ 23551 w 23698"/>
                <a:gd name="connsiteY21" fmla="*/ 10977 h 25511"/>
                <a:gd name="connsiteX22" fmla="*/ 9350 w 23698"/>
                <a:gd name="connsiteY22" fmla="*/ 10298 h 25511"/>
                <a:gd name="connsiteX23" fmla="*/ 6040 w 23698"/>
                <a:gd name="connsiteY23" fmla="*/ 12877 h 25511"/>
                <a:gd name="connsiteX24" fmla="*/ 5081 w 23698"/>
                <a:gd name="connsiteY24" fmla="*/ 13255 h 25511"/>
                <a:gd name="connsiteX25" fmla="*/ 4608 w 23698"/>
                <a:gd name="connsiteY25" fmla="*/ 12097 h 25511"/>
                <a:gd name="connsiteX26" fmla="*/ 2962 w 23698"/>
                <a:gd name="connsiteY26" fmla="*/ 6139 h 25511"/>
                <a:gd name="connsiteX27" fmla="*/ 2962 w 23698"/>
                <a:gd name="connsiteY27" fmla="*/ 5623 h 25511"/>
                <a:gd name="connsiteX28" fmla="*/ 3328 w 23698"/>
                <a:gd name="connsiteY28" fmla="*/ 5680 h 25511"/>
                <a:gd name="connsiteX29" fmla="*/ 8934 w 23698"/>
                <a:gd name="connsiteY29" fmla="*/ 8750 h 25511"/>
                <a:gd name="connsiteX30" fmla="*/ 9949 w 23698"/>
                <a:gd name="connsiteY30" fmla="*/ 9492 h 25511"/>
                <a:gd name="connsiteX31" fmla="*/ 9350 w 23698"/>
                <a:gd name="connsiteY31" fmla="*/ 10298 h 2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698" h="25511">
                  <a:moveTo>
                    <a:pt x="23551" y="10977"/>
                  </a:moveTo>
                  <a:cubicBezTo>
                    <a:pt x="22920" y="10140"/>
                    <a:pt x="22359" y="12160"/>
                    <a:pt x="20152" y="10977"/>
                  </a:cubicBezTo>
                  <a:lnTo>
                    <a:pt x="1329" y="464"/>
                  </a:lnTo>
                  <a:cubicBezTo>
                    <a:pt x="421" y="-65"/>
                    <a:pt x="327" y="-71"/>
                    <a:pt x="106" y="99"/>
                  </a:cubicBezTo>
                  <a:cubicBezTo>
                    <a:pt x="-115" y="269"/>
                    <a:pt x="55" y="923"/>
                    <a:pt x="200" y="1464"/>
                  </a:cubicBezTo>
                  <a:lnTo>
                    <a:pt x="5718" y="22069"/>
                  </a:lnTo>
                  <a:cubicBezTo>
                    <a:pt x="6222" y="23957"/>
                    <a:pt x="4867" y="24794"/>
                    <a:pt x="5327" y="25372"/>
                  </a:cubicBezTo>
                  <a:cubicBezTo>
                    <a:pt x="5586" y="25706"/>
                    <a:pt x="5958" y="25372"/>
                    <a:pt x="6279" y="25083"/>
                  </a:cubicBezTo>
                  <a:cubicBezTo>
                    <a:pt x="6985" y="24542"/>
                    <a:pt x="7603" y="23888"/>
                    <a:pt x="8335" y="23309"/>
                  </a:cubicBezTo>
                  <a:cubicBezTo>
                    <a:pt x="9066" y="22730"/>
                    <a:pt x="9930" y="22239"/>
                    <a:pt x="10706" y="21635"/>
                  </a:cubicBezTo>
                  <a:cubicBezTo>
                    <a:pt x="11223" y="21239"/>
                    <a:pt x="12112" y="20824"/>
                    <a:pt x="11690" y="20289"/>
                  </a:cubicBezTo>
                  <a:cubicBezTo>
                    <a:pt x="11154" y="19603"/>
                    <a:pt x="8846" y="22057"/>
                    <a:pt x="7402" y="20220"/>
                  </a:cubicBezTo>
                  <a:cubicBezTo>
                    <a:pt x="6936" y="19465"/>
                    <a:pt x="6578" y="18650"/>
                    <a:pt x="6336" y="17797"/>
                  </a:cubicBezTo>
                  <a:cubicBezTo>
                    <a:pt x="5573" y="15677"/>
                    <a:pt x="5995" y="15174"/>
                    <a:pt x="6412" y="14853"/>
                  </a:cubicBezTo>
                  <a:lnTo>
                    <a:pt x="11210" y="11116"/>
                  </a:lnTo>
                  <a:cubicBezTo>
                    <a:pt x="11841" y="10625"/>
                    <a:pt x="12162" y="10788"/>
                    <a:pt x="14527" y="12154"/>
                  </a:cubicBezTo>
                  <a:cubicBezTo>
                    <a:pt x="15193" y="12488"/>
                    <a:pt x="15789" y="12945"/>
                    <a:pt x="16286" y="13500"/>
                  </a:cubicBezTo>
                  <a:cubicBezTo>
                    <a:pt x="17510" y="15054"/>
                    <a:pt x="15568" y="16130"/>
                    <a:pt x="16141" y="16866"/>
                  </a:cubicBezTo>
                  <a:cubicBezTo>
                    <a:pt x="16425" y="17225"/>
                    <a:pt x="16696" y="16923"/>
                    <a:pt x="17138" y="16577"/>
                  </a:cubicBezTo>
                  <a:cubicBezTo>
                    <a:pt x="17844" y="16036"/>
                    <a:pt x="18664" y="15224"/>
                    <a:pt x="19736" y="14394"/>
                  </a:cubicBezTo>
                  <a:cubicBezTo>
                    <a:pt x="21337" y="13135"/>
                    <a:pt x="22081" y="12726"/>
                    <a:pt x="22952" y="12053"/>
                  </a:cubicBezTo>
                  <a:cubicBezTo>
                    <a:pt x="23626" y="11537"/>
                    <a:pt x="23891" y="11418"/>
                    <a:pt x="23551" y="10977"/>
                  </a:cubicBezTo>
                  <a:close/>
                  <a:moveTo>
                    <a:pt x="9350" y="10298"/>
                  </a:moveTo>
                  <a:lnTo>
                    <a:pt x="6040" y="12877"/>
                  </a:lnTo>
                  <a:cubicBezTo>
                    <a:pt x="5598" y="13217"/>
                    <a:pt x="5283" y="13506"/>
                    <a:pt x="5081" y="13255"/>
                  </a:cubicBezTo>
                  <a:cubicBezTo>
                    <a:pt x="4848" y="12904"/>
                    <a:pt x="4688" y="12510"/>
                    <a:pt x="4608" y="12097"/>
                  </a:cubicBezTo>
                  <a:lnTo>
                    <a:pt x="2962" y="6139"/>
                  </a:lnTo>
                  <a:cubicBezTo>
                    <a:pt x="2868" y="5761"/>
                    <a:pt x="2962" y="5661"/>
                    <a:pt x="2962" y="5623"/>
                  </a:cubicBezTo>
                  <a:cubicBezTo>
                    <a:pt x="2962" y="5585"/>
                    <a:pt x="3013" y="5591"/>
                    <a:pt x="3328" y="5680"/>
                  </a:cubicBezTo>
                  <a:lnTo>
                    <a:pt x="8934" y="8750"/>
                  </a:lnTo>
                  <a:cubicBezTo>
                    <a:pt x="9319" y="8927"/>
                    <a:pt x="9664" y="9179"/>
                    <a:pt x="9949" y="9492"/>
                  </a:cubicBezTo>
                  <a:cubicBezTo>
                    <a:pt x="10176" y="9719"/>
                    <a:pt x="9810" y="9952"/>
                    <a:pt x="9350" y="10298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BC225472-3A43-C987-DAA4-22536D8781D5}"/>
                </a:ext>
              </a:extLst>
            </p:cNvPr>
            <p:cNvSpPr/>
            <p:nvPr/>
          </p:nvSpPr>
          <p:spPr>
            <a:xfrm>
              <a:off x="8418047" y="3798414"/>
              <a:ext cx="17838" cy="14161"/>
            </a:xfrm>
            <a:custGeom>
              <a:avLst/>
              <a:gdLst>
                <a:gd name="connsiteX0" fmla="*/ 17791 w 17838"/>
                <a:gd name="connsiteY0" fmla="*/ 8737 h 14161"/>
                <a:gd name="connsiteX1" fmla="*/ 17160 w 17838"/>
                <a:gd name="connsiteY1" fmla="*/ 5730 h 14161"/>
                <a:gd name="connsiteX2" fmla="*/ 14472 w 17838"/>
                <a:gd name="connsiteY2" fmla="*/ 3979 h 14161"/>
                <a:gd name="connsiteX3" fmla="*/ 14461 w 17838"/>
                <a:gd name="connsiteY3" fmla="*/ 3981 h 14161"/>
                <a:gd name="connsiteX4" fmla="*/ 11845 w 17838"/>
                <a:gd name="connsiteY4" fmla="*/ 4547 h 14161"/>
                <a:gd name="connsiteX5" fmla="*/ 11264 w 17838"/>
                <a:gd name="connsiteY5" fmla="*/ 1804 h 14161"/>
                <a:gd name="connsiteX6" fmla="*/ 8559 w 17838"/>
                <a:gd name="connsiteY6" fmla="*/ 49 h 14161"/>
                <a:gd name="connsiteX7" fmla="*/ 5583 w 17838"/>
                <a:gd name="connsiteY7" fmla="*/ 678 h 14161"/>
                <a:gd name="connsiteX8" fmla="*/ 3817 w 17838"/>
                <a:gd name="connsiteY8" fmla="*/ 3374 h 14161"/>
                <a:gd name="connsiteX9" fmla="*/ 3817 w 17838"/>
                <a:gd name="connsiteY9" fmla="*/ 3377 h 14161"/>
                <a:gd name="connsiteX10" fmla="*/ 4379 w 17838"/>
                <a:gd name="connsiteY10" fmla="*/ 6107 h 14161"/>
                <a:gd name="connsiteX11" fmla="*/ 1800 w 17838"/>
                <a:gd name="connsiteY11" fmla="*/ 6655 h 14161"/>
                <a:gd name="connsiteX12" fmla="*/ 50 w 17838"/>
                <a:gd name="connsiteY12" fmla="*/ 9341 h 14161"/>
                <a:gd name="connsiteX13" fmla="*/ 53 w 17838"/>
                <a:gd name="connsiteY13" fmla="*/ 9354 h 14161"/>
                <a:gd name="connsiteX14" fmla="*/ 683 w 17838"/>
                <a:gd name="connsiteY14" fmla="*/ 12361 h 14161"/>
                <a:gd name="connsiteX15" fmla="*/ 3372 w 17838"/>
                <a:gd name="connsiteY15" fmla="*/ 14113 h 14161"/>
                <a:gd name="connsiteX16" fmla="*/ 3382 w 17838"/>
                <a:gd name="connsiteY16" fmla="*/ 14110 h 14161"/>
                <a:gd name="connsiteX17" fmla="*/ 16038 w 17838"/>
                <a:gd name="connsiteY17" fmla="*/ 11430 h 14161"/>
                <a:gd name="connsiteX18" fmla="*/ 17791 w 17838"/>
                <a:gd name="connsiteY18" fmla="*/ 8737 h 14161"/>
                <a:gd name="connsiteX19" fmla="*/ 9650 w 17838"/>
                <a:gd name="connsiteY19" fmla="*/ 12569 h 14161"/>
                <a:gd name="connsiteX20" fmla="*/ 5748 w 17838"/>
                <a:gd name="connsiteY20" fmla="*/ 10054 h 14161"/>
                <a:gd name="connsiteX21" fmla="*/ 8269 w 17838"/>
                <a:gd name="connsiteY21" fmla="*/ 6160 h 14161"/>
                <a:gd name="connsiteX22" fmla="*/ 12171 w 17838"/>
                <a:gd name="connsiteY22" fmla="*/ 8675 h 14161"/>
                <a:gd name="connsiteX23" fmla="*/ 12172 w 17838"/>
                <a:gd name="connsiteY23" fmla="*/ 8681 h 14161"/>
                <a:gd name="connsiteX24" fmla="*/ 9638 w 17838"/>
                <a:gd name="connsiteY24" fmla="*/ 12569 h 1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838" h="14161">
                  <a:moveTo>
                    <a:pt x="17791" y="8737"/>
                  </a:moveTo>
                  <a:lnTo>
                    <a:pt x="17160" y="5730"/>
                  </a:lnTo>
                  <a:cubicBezTo>
                    <a:pt x="16903" y="4506"/>
                    <a:pt x="15699" y="3722"/>
                    <a:pt x="14472" y="3979"/>
                  </a:cubicBezTo>
                  <a:cubicBezTo>
                    <a:pt x="14468" y="3979"/>
                    <a:pt x="14465" y="3980"/>
                    <a:pt x="14461" y="3981"/>
                  </a:cubicBezTo>
                  <a:lnTo>
                    <a:pt x="11845" y="4547"/>
                  </a:lnTo>
                  <a:lnTo>
                    <a:pt x="11264" y="1804"/>
                  </a:lnTo>
                  <a:cubicBezTo>
                    <a:pt x="11000" y="576"/>
                    <a:pt x="9791" y="-208"/>
                    <a:pt x="8559" y="49"/>
                  </a:cubicBezTo>
                  <a:lnTo>
                    <a:pt x="5583" y="678"/>
                  </a:lnTo>
                  <a:cubicBezTo>
                    <a:pt x="4349" y="936"/>
                    <a:pt x="3558" y="2143"/>
                    <a:pt x="3817" y="3374"/>
                  </a:cubicBezTo>
                  <a:cubicBezTo>
                    <a:pt x="3817" y="3375"/>
                    <a:pt x="3817" y="3376"/>
                    <a:pt x="3817" y="3377"/>
                  </a:cubicBezTo>
                  <a:lnTo>
                    <a:pt x="4379" y="6107"/>
                  </a:lnTo>
                  <a:lnTo>
                    <a:pt x="1800" y="6655"/>
                  </a:lnTo>
                  <a:cubicBezTo>
                    <a:pt x="573" y="6914"/>
                    <a:pt x="-210" y="8117"/>
                    <a:pt x="50" y="9341"/>
                  </a:cubicBezTo>
                  <a:cubicBezTo>
                    <a:pt x="51" y="9345"/>
                    <a:pt x="52" y="9349"/>
                    <a:pt x="53" y="9354"/>
                  </a:cubicBezTo>
                  <a:lnTo>
                    <a:pt x="683" y="12361"/>
                  </a:lnTo>
                  <a:cubicBezTo>
                    <a:pt x="941" y="13586"/>
                    <a:pt x="2145" y="14370"/>
                    <a:pt x="3372" y="14113"/>
                  </a:cubicBezTo>
                  <a:cubicBezTo>
                    <a:pt x="3375" y="14112"/>
                    <a:pt x="3379" y="14111"/>
                    <a:pt x="3382" y="14110"/>
                  </a:cubicBezTo>
                  <a:lnTo>
                    <a:pt x="16038" y="11430"/>
                  </a:lnTo>
                  <a:cubicBezTo>
                    <a:pt x="17262" y="11163"/>
                    <a:pt x="18044" y="9963"/>
                    <a:pt x="17791" y="8737"/>
                  </a:cubicBezTo>
                  <a:close/>
                  <a:moveTo>
                    <a:pt x="9650" y="12569"/>
                  </a:moveTo>
                  <a:cubicBezTo>
                    <a:pt x="7876" y="12950"/>
                    <a:pt x="6129" y="11823"/>
                    <a:pt x="5748" y="10054"/>
                  </a:cubicBezTo>
                  <a:cubicBezTo>
                    <a:pt x="5366" y="8284"/>
                    <a:pt x="6495" y="6540"/>
                    <a:pt x="8269" y="6160"/>
                  </a:cubicBezTo>
                  <a:cubicBezTo>
                    <a:pt x="10042" y="5779"/>
                    <a:pt x="11790" y="6905"/>
                    <a:pt x="12171" y="8675"/>
                  </a:cubicBezTo>
                  <a:cubicBezTo>
                    <a:pt x="12172" y="8677"/>
                    <a:pt x="12172" y="8679"/>
                    <a:pt x="12172" y="8681"/>
                  </a:cubicBezTo>
                  <a:cubicBezTo>
                    <a:pt x="12546" y="10452"/>
                    <a:pt x="11412" y="12191"/>
                    <a:pt x="9638" y="12569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EA60C602-04EE-40E0-DEFD-0A174D18A29E}"/>
                </a:ext>
              </a:extLst>
            </p:cNvPr>
            <p:cNvSpPr/>
            <p:nvPr/>
          </p:nvSpPr>
          <p:spPr>
            <a:xfrm>
              <a:off x="8447189" y="3794134"/>
              <a:ext cx="17504" cy="12690"/>
            </a:xfrm>
            <a:custGeom>
              <a:avLst/>
              <a:gdLst>
                <a:gd name="connsiteX0" fmla="*/ 15235 w 17504"/>
                <a:gd name="connsiteY0" fmla="*/ 5065 h 12690"/>
                <a:gd name="connsiteX1" fmla="*/ 12611 w 17504"/>
                <a:gd name="connsiteY1" fmla="*/ 5065 h 12690"/>
                <a:gd name="connsiteX2" fmla="*/ 12611 w 17504"/>
                <a:gd name="connsiteY2" fmla="*/ 2278 h 12690"/>
                <a:gd name="connsiteX3" fmla="*/ 10335 w 17504"/>
                <a:gd name="connsiteY3" fmla="*/ 0 h 12690"/>
                <a:gd name="connsiteX4" fmla="*/ 7277 w 17504"/>
                <a:gd name="connsiteY4" fmla="*/ 0 h 12690"/>
                <a:gd name="connsiteX5" fmla="*/ 5000 w 17504"/>
                <a:gd name="connsiteY5" fmla="*/ 2278 h 12690"/>
                <a:gd name="connsiteX6" fmla="*/ 5000 w 17504"/>
                <a:gd name="connsiteY6" fmla="*/ 5077 h 12690"/>
                <a:gd name="connsiteX7" fmla="*/ 2327 w 17504"/>
                <a:gd name="connsiteY7" fmla="*/ 5077 h 12690"/>
                <a:gd name="connsiteX8" fmla="*/ 1 w 17504"/>
                <a:gd name="connsiteY8" fmla="*/ 7298 h 12690"/>
                <a:gd name="connsiteX9" fmla="*/ 0 w 17504"/>
                <a:gd name="connsiteY9" fmla="*/ 7342 h 12690"/>
                <a:gd name="connsiteX10" fmla="*/ 0 w 17504"/>
                <a:gd name="connsiteY10" fmla="*/ 10419 h 12690"/>
                <a:gd name="connsiteX11" fmla="*/ 2283 w 17504"/>
                <a:gd name="connsiteY11" fmla="*/ 12690 h 12690"/>
                <a:gd name="connsiteX12" fmla="*/ 15222 w 17504"/>
                <a:gd name="connsiteY12" fmla="*/ 12690 h 12690"/>
                <a:gd name="connsiteX13" fmla="*/ 17505 w 17504"/>
                <a:gd name="connsiteY13" fmla="*/ 10425 h 12690"/>
                <a:gd name="connsiteX14" fmla="*/ 17505 w 17504"/>
                <a:gd name="connsiteY14" fmla="*/ 10419 h 12690"/>
                <a:gd name="connsiteX15" fmla="*/ 17505 w 17504"/>
                <a:gd name="connsiteY15" fmla="*/ 7342 h 12690"/>
                <a:gd name="connsiteX16" fmla="*/ 15235 w 17504"/>
                <a:gd name="connsiteY16" fmla="*/ 5065 h 12690"/>
                <a:gd name="connsiteX17" fmla="*/ 8778 w 17504"/>
                <a:gd name="connsiteY17" fmla="*/ 12476 h 12690"/>
                <a:gd name="connsiteX18" fmla="*/ 5486 w 17504"/>
                <a:gd name="connsiteY18" fmla="*/ 9205 h 12690"/>
                <a:gd name="connsiteX19" fmla="*/ 8765 w 17504"/>
                <a:gd name="connsiteY19" fmla="*/ 5920 h 12690"/>
                <a:gd name="connsiteX20" fmla="*/ 12057 w 17504"/>
                <a:gd name="connsiteY20" fmla="*/ 9192 h 12690"/>
                <a:gd name="connsiteX21" fmla="*/ 12057 w 17504"/>
                <a:gd name="connsiteY21" fmla="*/ 9198 h 12690"/>
                <a:gd name="connsiteX22" fmla="*/ 8778 w 17504"/>
                <a:gd name="connsiteY22" fmla="*/ 12476 h 1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504" h="12690">
                  <a:moveTo>
                    <a:pt x="15235" y="5065"/>
                  </a:moveTo>
                  <a:lnTo>
                    <a:pt x="12611" y="5065"/>
                  </a:lnTo>
                  <a:lnTo>
                    <a:pt x="12611" y="2278"/>
                  </a:lnTo>
                  <a:cubicBezTo>
                    <a:pt x="12611" y="1022"/>
                    <a:pt x="11593" y="3"/>
                    <a:pt x="10335" y="0"/>
                  </a:cubicBezTo>
                  <a:lnTo>
                    <a:pt x="7277" y="0"/>
                  </a:lnTo>
                  <a:cubicBezTo>
                    <a:pt x="6019" y="3"/>
                    <a:pt x="5000" y="1022"/>
                    <a:pt x="5000" y="2278"/>
                  </a:cubicBezTo>
                  <a:lnTo>
                    <a:pt x="5000" y="5077"/>
                  </a:lnTo>
                  <a:lnTo>
                    <a:pt x="2327" y="5077"/>
                  </a:lnTo>
                  <a:cubicBezTo>
                    <a:pt x="1070" y="5050"/>
                    <a:pt x="28" y="6044"/>
                    <a:pt x="1" y="7298"/>
                  </a:cubicBezTo>
                  <a:cubicBezTo>
                    <a:pt x="0" y="7313"/>
                    <a:pt x="0" y="7328"/>
                    <a:pt x="0" y="7342"/>
                  </a:cubicBezTo>
                  <a:lnTo>
                    <a:pt x="0" y="10419"/>
                  </a:lnTo>
                  <a:cubicBezTo>
                    <a:pt x="4" y="11674"/>
                    <a:pt x="1025" y="12690"/>
                    <a:pt x="2283" y="12690"/>
                  </a:cubicBezTo>
                  <a:lnTo>
                    <a:pt x="15222" y="12690"/>
                  </a:lnTo>
                  <a:cubicBezTo>
                    <a:pt x="16479" y="12694"/>
                    <a:pt x="17501" y="11680"/>
                    <a:pt x="17505" y="10425"/>
                  </a:cubicBezTo>
                  <a:cubicBezTo>
                    <a:pt x="17505" y="10423"/>
                    <a:pt x="17505" y="10421"/>
                    <a:pt x="17505" y="10419"/>
                  </a:cubicBezTo>
                  <a:lnTo>
                    <a:pt x="17505" y="7342"/>
                  </a:lnTo>
                  <a:cubicBezTo>
                    <a:pt x="17508" y="6088"/>
                    <a:pt x="16492" y="5068"/>
                    <a:pt x="15235" y="5065"/>
                  </a:cubicBezTo>
                  <a:close/>
                  <a:moveTo>
                    <a:pt x="8778" y="12476"/>
                  </a:moveTo>
                  <a:cubicBezTo>
                    <a:pt x="6963" y="12480"/>
                    <a:pt x="5490" y="11015"/>
                    <a:pt x="5486" y="9205"/>
                  </a:cubicBezTo>
                  <a:cubicBezTo>
                    <a:pt x="5482" y="7394"/>
                    <a:pt x="6951" y="5924"/>
                    <a:pt x="8765" y="5920"/>
                  </a:cubicBezTo>
                  <a:cubicBezTo>
                    <a:pt x="10579" y="5917"/>
                    <a:pt x="12053" y="7382"/>
                    <a:pt x="12057" y="9192"/>
                  </a:cubicBezTo>
                  <a:cubicBezTo>
                    <a:pt x="12057" y="9194"/>
                    <a:pt x="12057" y="9196"/>
                    <a:pt x="12057" y="9198"/>
                  </a:cubicBezTo>
                  <a:cubicBezTo>
                    <a:pt x="12053" y="11005"/>
                    <a:pt x="10588" y="12469"/>
                    <a:pt x="8778" y="12476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2A59AB8-F18C-11CE-FB17-388FAE9B930D}"/>
                </a:ext>
              </a:extLst>
            </p:cNvPr>
            <p:cNvSpPr/>
            <p:nvPr/>
          </p:nvSpPr>
          <p:spPr>
            <a:xfrm>
              <a:off x="8476241" y="3798420"/>
              <a:ext cx="17843" cy="14162"/>
            </a:xfrm>
            <a:custGeom>
              <a:avLst/>
              <a:gdLst>
                <a:gd name="connsiteX0" fmla="*/ 16033 w 17843"/>
                <a:gd name="connsiteY0" fmla="*/ 6655 h 14162"/>
                <a:gd name="connsiteX1" fmla="*/ 13454 w 17843"/>
                <a:gd name="connsiteY1" fmla="*/ 6107 h 14162"/>
                <a:gd name="connsiteX2" fmla="*/ 14016 w 17843"/>
                <a:gd name="connsiteY2" fmla="*/ 3377 h 14162"/>
                <a:gd name="connsiteX3" fmla="*/ 12281 w 17843"/>
                <a:gd name="connsiteY3" fmla="*/ 682 h 14162"/>
                <a:gd name="connsiteX4" fmla="*/ 12263 w 17843"/>
                <a:gd name="connsiteY4" fmla="*/ 678 h 14162"/>
                <a:gd name="connsiteX5" fmla="*/ 9280 w 17843"/>
                <a:gd name="connsiteY5" fmla="*/ 49 h 14162"/>
                <a:gd name="connsiteX6" fmla="*/ 6575 w 17843"/>
                <a:gd name="connsiteY6" fmla="*/ 1804 h 14162"/>
                <a:gd name="connsiteX7" fmla="*/ 5995 w 17843"/>
                <a:gd name="connsiteY7" fmla="*/ 4547 h 14162"/>
                <a:gd name="connsiteX8" fmla="*/ 3384 w 17843"/>
                <a:gd name="connsiteY8" fmla="*/ 3981 h 14162"/>
                <a:gd name="connsiteX9" fmla="*/ 683 w 17843"/>
                <a:gd name="connsiteY9" fmla="*/ 5712 h 14162"/>
                <a:gd name="connsiteX10" fmla="*/ 679 w 17843"/>
                <a:gd name="connsiteY10" fmla="*/ 5730 h 14162"/>
                <a:gd name="connsiteX11" fmla="*/ 48 w 17843"/>
                <a:gd name="connsiteY11" fmla="*/ 8737 h 14162"/>
                <a:gd name="connsiteX12" fmla="*/ 1814 w 17843"/>
                <a:gd name="connsiteY12" fmla="*/ 11436 h 14162"/>
                <a:gd name="connsiteX13" fmla="*/ 14457 w 17843"/>
                <a:gd name="connsiteY13" fmla="*/ 14110 h 14162"/>
                <a:gd name="connsiteX14" fmla="*/ 17158 w 17843"/>
                <a:gd name="connsiteY14" fmla="*/ 12380 h 14162"/>
                <a:gd name="connsiteX15" fmla="*/ 17162 w 17843"/>
                <a:gd name="connsiteY15" fmla="*/ 12361 h 14162"/>
                <a:gd name="connsiteX16" fmla="*/ 17793 w 17843"/>
                <a:gd name="connsiteY16" fmla="*/ 9354 h 14162"/>
                <a:gd name="connsiteX17" fmla="*/ 16044 w 17843"/>
                <a:gd name="connsiteY17" fmla="*/ 6657 h 14162"/>
                <a:gd name="connsiteX18" fmla="*/ 16033 w 17843"/>
                <a:gd name="connsiteY18" fmla="*/ 6655 h 14162"/>
                <a:gd name="connsiteX19" fmla="*/ 12067 w 17843"/>
                <a:gd name="connsiteY19" fmla="*/ 10040 h 14162"/>
                <a:gd name="connsiteX20" fmla="*/ 8169 w 17843"/>
                <a:gd name="connsiteY20" fmla="*/ 12562 h 14162"/>
                <a:gd name="connsiteX21" fmla="*/ 5641 w 17843"/>
                <a:gd name="connsiteY21" fmla="*/ 8673 h 14162"/>
                <a:gd name="connsiteX22" fmla="*/ 9539 w 17843"/>
                <a:gd name="connsiteY22" fmla="*/ 6150 h 14162"/>
                <a:gd name="connsiteX23" fmla="*/ 9545 w 17843"/>
                <a:gd name="connsiteY23" fmla="*/ 6151 h 14162"/>
                <a:gd name="connsiteX24" fmla="*/ 12067 w 17843"/>
                <a:gd name="connsiteY24" fmla="*/ 10040 h 1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843" h="14162">
                  <a:moveTo>
                    <a:pt x="16033" y="6655"/>
                  </a:moveTo>
                  <a:lnTo>
                    <a:pt x="13454" y="6107"/>
                  </a:lnTo>
                  <a:lnTo>
                    <a:pt x="14016" y="3377"/>
                  </a:lnTo>
                  <a:cubicBezTo>
                    <a:pt x="14282" y="2155"/>
                    <a:pt x="13506" y="948"/>
                    <a:pt x="12281" y="682"/>
                  </a:cubicBezTo>
                  <a:cubicBezTo>
                    <a:pt x="12275" y="680"/>
                    <a:pt x="12269" y="679"/>
                    <a:pt x="12263" y="678"/>
                  </a:cubicBezTo>
                  <a:lnTo>
                    <a:pt x="9280" y="49"/>
                  </a:lnTo>
                  <a:cubicBezTo>
                    <a:pt x="8048" y="-208"/>
                    <a:pt x="6840" y="576"/>
                    <a:pt x="6575" y="1804"/>
                  </a:cubicBezTo>
                  <a:lnTo>
                    <a:pt x="5995" y="4547"/>
                  </a:lnTo>
                  <a:lnTo>
                    <a:pt x="3384" y="3981"/>
                  </a:lnTo>
                  <a:cubicBezTo>
                    <a:pt x="2159" y="3715"/>
                    <a:pt x="949" y="4490"/>
                    <a:pt x="683" y="5712"/>
                  </a:cubicBezTo>
                  <a:cubicBezTo>
                    <a:pt x="681" y="5718"/>
                    <a:pt x="680" y="5724"/>
                    <a:pt x="679" y="5730"/>
                  </a:cubicBezTo>
                  <a:lnTo>
                    <a:pt x="48" y="8737"/>
                  </a:lnTo>
                  <a:cubicBezTo>
                    <a:pt x="-208" y="9969"/>
                    <a:pt x="581" y="11175"/>
                    <a:pt x="1814" y="11436"/>
                  </a:cubicBezTo>
                  <a:lnTo>
                    <a:pt x="14457" y="14110"/>
                  </a:lnTo>
                  <a:cubicBezTo>
                    <a:pt x="15682" y="14377"/>
                    <a:pt x="16892" y="13602"/>
                    <a:pt x="17158" y="12380"/>
                  </a:cubicBezTo>
                  <a:cubicBezTo>
                    <a:pt x="17160" y="12373"/>
                    <a:pt x="17161" y="12368"/>
                    <a:pt x="17162" y="12361"/>
                  </a:cubicBezTo>
                  <a:lnTo>
                    <a:pt x="17793" y="9354"/>
                  </a:lnTo>
                  <a:cubicBezTo>
                    <a:pt x="18056" y="8127"/>
                    <a:pt x="17273" y="6920"/>
                    <a:pt x="16044" y="6657"/>
                  </a:cubicBezTo>
                  <a:cubicBezTo>
                    <a:pt x="16040" y="6656"/>
                    <a:pt x="16037" y="6656"/>
                    <a:pt x="16033" y="6655"/>
                  </a:cubicBezTo>
                  <a:close/>
                  <a:moveTo>
                    <a:pt x="12067" y="10040"/>
                  </a:moveTo>
                  <a:cubicBezTo>
                    <a:pt x="11689" y="11810"/>
                    <a:pt x="9943" y="12940"/>
                    <a:pt x="8169" y="12562"/>
                  </a:cubicBezTo>
                  <a:cubicBezTo>
                    <a:pt x="6394" y="12185"/>
                    <a:pt x="5263" y="10443"/>
                    <a:pt x="5641" y="8673"/>
                  </a:cubicBezTo>
                  <a:cubicBezTo>
                    <a:pt x="6019" y="6902"/>
                    <a:pt x="7765" y="5773"/>
                    <a:pt x="9539" y="6150"/>
                  </a:cubicBezTo>
                  <a:cubicBezTo>
                    <a:pt x="9541" y="6151"/>
                    <a:pt x="9543" y="6151"/>
                    <a:pt x="9545" y="6151"/>
                  </a:cubicBezTo>
                  <a:cubicBezTo>
                    <a:pt x="11317" y="6532"/>
                    <a:pt x="12445" y="8271"/>
                    <a:pt x="12067" y="1004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71EB4B59-301C-FDFD-643C-3225FFD198C6}"/>
                </a:ext>
              </a:extLst>
            </p:cNvPr>
            <p:cNvSpPr/>
            <p:nvPr/>
          </p:nvSpPr>
          <p:spPr>
            <a:xfrm>
              <a:off x="8502140" y="3810384"/>
              <a:ext cx="14543" cy="12170"/>
            </a:xfrm>
            <a:custGeom>
              <a:avLst/>
              <a:gdLst>
                <a:gd name="connsiteX0" fmla="*/ 11933 w 14543"/>
                <a:gd name="connsiteY0" fmla="*/ 335 h 12170"/>
                <a:gd name="connsiteX1" fmla="*/ 8795 w 14543"/>
                <a:gd name="connsiteY1" fmla="*/ 1090 h 12170"/>
                <a:gd name="connsiteX2" fmla="*/ 8780 w 14543"/>
                <a:gd name="connsiteY2" fmla="*/ 1115 h 12170"/>
                <a:gd name="connsiteX3" fmla="*/ 7336 w 14543"/>
                <a:gd name="connsiteY3" fmla="*/ 3518 h 12170"/>
                <a:gd name="connsiteX4" fmla="*/ 5047 w 14543"/>
                <a:gd name="connsiteY4" fmla="*/ 2134 h 12170"/>
                <a:gd name="connsiteX5" fmla="*/ 1930 w 14543"/>
                <a:gd name="connsiteY5" fmla="*/ 2901 h 12170"/>
                <a:gd name="connsiteX6" fmla="*/ 1926 w 14543"/>
                <a:gd name="connsiteY6" fmla="*/ 2908 h 12170"/>
                <a:gd name="connsiteX7" fmla="*/ 337 w 14543"/>
                <a:gd name="connsiteY7" fmla="*/ 5544 h 12170"/>
                <a:gd name="connsiteX8" fmla="*/ 1090 w 14543"/>
                <a:gd name="connsiteY8" fmla="*/ 8676 h 12170"/>
                <a:gd name="connsiteX9" fmla="*/ 1113 w 14543"/>
                <a:gd name="connsiteY9" fmla="*/ 8690 h 12170"/>
                <a:gd name="connsiteX10" fmla="*/ 6075 w 14543"/>
                <a:gd name="connsiteY10" fmla="*/ 11836 h 12170"/>
                <a:gd name="connsiteX11" fmla="*/ 9213 w 14543"/>
                <a:gd name="connsiteY11" fmla="*/ 11080 h 12170"/>
                <a:gd name="connsiteX12" fmla="*/ 9228 w 14543"/>
                <a:gd name="connsiteY12" fmla="*/ 11056 h 12170"/>
                <a:gd name="connsiteX13" fmla="*/ 10817 w 14543"/>
                <a:gd name="connsiteY13" fmla="*/ 8426 h 12170"/>
                <a:gd name="connsiteX14" fmla="*/ 11958 w 14543"/>
                <a:gd name="connsiteY14" fmla="*/ 6368 h 12170"/>
                <a:gd name="connsiteX15" fmla="*/ 14544 w 14543"/>
                <a:gd name="connsiteY15" fmla="*/ 1908 h 12170"/>
                <a:gd name="connsiteX16" fmla="*/ 6655 w 14543"/>
                <a:gd name="connsiteY16" fmla="*/ 11395 h 12170"/>
                <a:gd name="connsiteX17" fmla="*/ 5533 w 14543"/>
                <a:gd name="connsiteY17" fmla="*/ 6897 h 12170"/>
                <a:gd name="connsiteX18" fmla="*/ 10041 w 14543"/>
                <a:gd name="connsiteY18" fmla="*/ 5777 h 1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43" h="12170">
                  <a:moveTo>
                    <a:pt x="11933" y="335"/>
                  </a:moveTo>
                  <a:cubicBezTo>
                    <a:pt x="10857" y="-322"/>
                    <a:pt x="9452" y="17"/>
                    <a:pt x="8795" y="1090"/>
                  </a:cubicBezTo>
                  <a:cubicBezTo>
                    <a:pt x="8790" y="1098"/>
                    <a:pt x="8785" y="1107"/>
                    <a:pt x="8780" y="1115"/>
                  </a:cubicBezTo>
                  <a:lnTo>
                    <a:pt x="7336" y="3518"/>
                  </a:lnTo>
                  <a:lnTo>
                    <a:pt x="5047" y="2134"/>
                  </a:lnTo>
                  <a:cubicBezTo>
                    <a:pt x="3974" y="1487"/>
                    <a:pt x="2579" y="1830"/>
                    <a:pt x="1930" y="2901"/>
                  </a:cubicBezTo>
                  <a:cubicBezTo>
                    <a:pt x="1929" y="2903"/>
                    <a:pt x="1927" y="2905"/>
                    <a:pt x="1926" y="2908"/>
                  </a:cubicBezTo>
                  <a:lnTo>
                    <a:pt x="337" y="5544"/>
                  </a:lnTo>
                  <a:cubicBezTo>
                    <a:pt x="-322" y="6616"/>
                    <a:pt x="15" y="8019"/>
                    <a:pt x="1090" y="8676"/>
                  </a:cubicBezTo>
                  <a:cubicBezTo>
                    <a:pt x="1097" y="8681"/>
                    <a:pt x="1105" y="8686"/>
                    <a:pt x="1113" y="8690"/>
                  </a:cubicBezTo>
                  <a:lnTo>
                    <a:pt x="6075" y="11836"/>
                  </a:lnTo>
                  <a:cubicBezTo>
                    <a:pt x="7151" y="12492"/>
                    <a:pt x="8556" y="12154"/>
                    <a:pt x="9213" y="11080"/>
                  </a:cubicBezTo>
                  <a:cubicBezTo>
                    <a:pt x="9218" y="11072"/>
                    <a:pt x="9223" y="11064"/>
                    <a:pt x="9228" y="11056"/>
                  </a:cubicBezTo>
                  <a:lnTo>
                    <a:pt x="10817" y="8426"/>
                  </a:lnTo>
                  <a:cubicBezTo>
                    <a:pt x="11448" y="7344"/>
                    <a:pt x="11958" y="6368"/>
                    <a:pt x="11958" y="6368"/>
                  </a:cubicBezTo>
                  <a:lnTo>
                    <a:pt x="14544" y="1908"/>
                  </a:lnTo>
                  <a:close/>
                  <a:moveTo>
                    <a:pt x="6655" y="11395"/>
                  </a:moveTo>
                  <a:cubicBezTo>
                    <a:pt x="5100" y="10462"/>
                    <a:pt x="4598" y="8448"/>
                    <a:pt x="5533" y="6897"/>
                  </a:cubicBezTo>
                  <a:cubicBezTo>
                    <a:pt x="6468" y="5345"/>
                    <a:pt x="8486" y="4844"/>
                    <a:pt x="10041" y="577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B22CFB00-225E-9C0D-DA6D-9946D27F0753}"/>
                </a:ext>
              </a:extLst>
            </p:cNvPr>
            <p:cNvSpPr/>
            <p:nvPr/>
          </p:nvSpPr>
          <p:spPr>
            <a:xfrm>
              <a:off x="8395374" y="3810387"/>
              <a:ext cx="14565" cy="12166"/>
            </a:xfrm>
            <a:custGeom>
              <a:avLst/>
              <a:gdLst>
                <a:gd name="connsiteX0" fmla="*/ 14238 w 14565"/>
                <a:gd name="connsiteY0" fmla="*/ 5542 h 12166"/>
                <a:gd name="connsiteX1" fmla="*/ 12649 w 14565"/>
                <a:gd name="connsiteY1" fmla="*/ 2906 h 12166"/>
                <a:gd name="connsiteX2" fmla="*/ 9530 w 14565"/>
                <a:gd name="connsiteY2" fmla="*/ 2112 h 12166"/>
                <a:gd name="connsiteX3" fmla="*/ 9496 w 14565"/>
                <a:gd name="connsiteY3" fmla="*/ 2132 h 12166"/>
                <a:gd name="connsiteX4" fmla="*/ 7214 w 14565"/>
                <a:gd name="connsiteY4" fmla="*/ 3516 h 12166"/>
                <a:gd name="connsiteX5" fmla="*/ 5763 w 14565"/>
                <a:gd name="connsiteY5" fmla="*/ 1112 h 12166"/>
                <a:gd name="connsiteX6" fmla="*/ 2624 w 14565"/>
                <a:gd name="connsiteY6" fmla="*/ 324 h 12166"/>
                <a:gd name="connsiteX7" fmla="*/ 2611 w 14565"/>
                <a:gd name="connsiteY7" fmla="*/ 332 h 12166"/>
                <a:gd name="connsiteX8" fmla="*/ 0 w 14565"/>
                <a:gd name="connsiteY8" fmla="*/ 1899 h 12166"/>
                <a:gd name="connsiteX9" fmla="*/ 2598 w 14565"/>
                <a:gd name="connsiteY9" fmla="*/ 6360 h 12166"/>
                <a:gd name="connsiteX10" fmla="*/ 3733 w 14565"/>
                <a:gd name="connsiteY10" fmla="*/ 8417 h 12166"/>
                <a:gd name="connsiteX11" fmla="*/ 5322 w 14565"/>
                <a:gd name="connsiteY11" fmla="*/ 11047 h 12166"/>
                <a:gd name="connsiteX12" fmla="*/ 8429 w 14565"/>
                <a:gd name="connsiteY12" fmla="*/ 11855 h 12166"/>
                <a:gd name="connsiteX13" fmla="*/ 8475 w 14565"/>
                <a:gd name="connsiteY13" fmla="*/ 11827 h 12166"/>
                <a:gd name="connsiteX14" fmla="*/ 13437 w 14565"/>
                <a:gd name="connsiteY14" fmla="*/ 8681 h 12166"/>
                <a:gd name="connsiteX15" fmla="*/ 14252 w 14565"/>
                <a:gd name="connsiteY15" fmla="*/ 5564 h 12166"/>
                <a:gd name="connsiteX16" fmla="*/ 14238 w 14565"/>
                <a:gd name="connsiteY16" fmla="*/ 5542 h 12166"/>
                <a:gd name="connsiteX17" fmla="*/ 7933 w 14565"/>
                <a:gd name="connsiteY17" fmla="*/ 11393 h 12166"/>
                <a:gd name="connsiteX18" fmla="*/ 4521 w 14565"/>
                <a:gd name="connsiteY18" fmla="*/ 5775 h 12166"/>
                <a:gd name="connsiteX19" fmla="*/ 9030 w 14565"/>
                <a:gd name="connsiteY19" fmla="*/ 6894 h 12166"/>
                <a:gd name="connsiteX20" fmla="*/ 7907 w 14565"/>
                <a:gd name="connsiteY20" fmla="*/ 11393 h 1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65" h="12166">
                  <a:moveTo>
                    <a:pt x="14238" y="5542"/>
                  </a:moveTo>
                  <a:lnTo>
                    <a:pt x="12649" y="2906"/>
                  </a:lnTo>
                  <a:cubicBezTo>
                    <a:pt x="12008" y="1827"/>
                    <a:pt x="10611" y="1471"/>
                    <a:pt x="9530" y="2112"/>
                  </a:cubicBezTo>
                  <a:cubicBezTo>
                    <a:pt x="9518" y="2118"/>
                    <a:pt x="9508" y="2125"/>
                    <a:pt x="9496" y="2132"/>
                  </a:cubicBezTo>
                  <a:lnTo>
                    <a:pt x="7214" y="3516"/>
                  </a:lnTo>
                  <a:lnTo>
                    <a:pt x="5763" y="1112"/>
                  </a:lnTo>
                  <a:cubicBezTo>
                    <a:pt x="5115" y="30"/>
                    <a:pt x="3709" y="-323"/>
                    <a:pt x="2624" y="324"/>
                  </a:cubicBezTo>
                  <a:cubicBezTo>
                    <a:pt x="2619" y="327"/>
                    <a:pt x="2615" y="330"/>
                    <a:pt x="2611" y="332"/>
                  </a:cubicBezTo>
                  <a:lnTo>
                    <a:pt x="0" y="1899"/>
                  </a:lnTo>
                  <a:lnTo>
                    <a:pt x="2598" y="6360"/>
                  </a:lnTo>
                  <a:cubicBezTo>
                    <a:pt x="2598" y="6360"/>
                    <a:pt x="3077" y="7335"/>
                    <a:pt x="3733" y="8417"/>
                  </a:cubicBezTo>
                  <a:lnTo>
                    <a:pt x="5322" y="11047"/>
                  </a:lnTo>
                  <a:cubicBezTo>
                    <a:pt x="5956" y="12126"/>
                    <a:pt x="7347" y="12488"/>
                    <a:pt x="8429" y="11855"/>
                  </a:cubicBezTo>
                  <a:cubicBezTo>
                    <a:pt x="8444" y="11846"/>
                    <a:pt x="8460" y="11837"/>
                    <a:pt x="8475" y="11827"/>
                  </a:cubicBezTo>
                  <a:lnTo>
                    <a:pt x="13437" y="8681"/>
                  </a:lnTo>
                  <a:cubicBezTo>
                    <a:pt x="14525" y="8045"/>
                    <a:pt x="14890" y="6650"/>
                    <a:pt x="14252" y="5564"/>
                  </a:cubicBezTo>
                  <a:cubicBezTo>
                    <a:pt x="14247" y="5557"/>
                    <a:pt x="14243" y="5549"/>
                    <a:pt x="14238" y="5542"/>
                  </a:cubicBezTo>
                  <a:close/>
                  <a:moveTo>
                    <a:pt x="7933" y="11393"/>
                  </a:moveTo>
                  <a:lnTo>
                    <a:pt x="4521" y="5775"/>
                  </a:lnTo>
                  <a:cubicBezTo>
                    <a:pt x="6076" y="4841"/>
                    <a:pt x="8095" y="5343"/>
                    <a:pt x="9030" y="6894"/>
                  </a:cubicBezTo>
                  <a:cubicBezTo>
                    <a:pt x="9965" y="8446"/>
                    <a:pt x="9462" y="10460"/>
                    <a:pt x="7907" y="1139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A7E279C1-7FAA-8A1E-1FE2-DC1357C8FB2C}"/>
                </a:ext>
              </a:extLst>
            </p:cNvPr>
            <p:cNvSpPr/>
            <p:nvPr/>
          </p:nvSpPr>
          <p:spPr>
            <a:xfrm>
              <a:off x="8353611" y="3799817"/>
              <a:ext cx="28211" cy="23389"/>
            </a:xfrm>
            <a:custGeom>
              <a:avLst/>
              <a:gdLst>
                <a:gd name="connsiteX0" fmla="*/ 27853 w 28211"/>
                <a:gd name="connsiteY0" fmla="*/ 9240 h 23389"/>
                <a:gd name="connsiteX1" fmla="*/ 27286 w 28211"/>
                <a:gd name="connsiteY1" fmla="*/ 9177 h 23389"/>
                <a:gd name="connsiteX2" fmla="*/ 27222 w 28211"/>
                <a:gd name="connsiteY2" fmla="*/ 9240 h 23389"/>
                <a:gd name="connsiteX3" fmla="*/ 26857 w 28211"/>
                <a:gd name="connsiteY3" fmla="*/ 9958 h 23389"/>
                <a:gd name="connsiteX4" fmla="*/ 25848 w 28211"/>
                <a:gd name="connsiteY4" fmla="*/ 10316 h 23389"/>
                <a:gd name="connsiteX5" fmla="*/ 16389 w 28211"/>
                <a:gd name="connsiteY5" fmla="*/ 7498 h 23389"/>
                <a:gd name="connsiteX6" fmla="*/ 16351 w 28211"/>
                <a:gd name="connsiteY6" fmla="*/ 5465 h 23389"/>
                <a:gd name="connsiteX7" fmla="*/ 14283 w 28211"/>
                <a:gd name="connsiteY7" fmla="*/ 1690 h 23389"/>
                <a:gd name="connsiteX8" fmla="*/ 5619 w 28211"/>
                <a:gd name="connsiteY8" fmla="*/ 2389 h 23389"/>
                <a:gd name="connsiteX9" fmla="*/ 2264 w 28211"/>
                <a:gd name="connsiteY9" fmla="*/ 6428 h 23389"/>
                <a:gd name="connsiteX10" fmla="*/ 165 w 28211"/>
                <a:gd name="connsiteY10" fmla="*/ 8630 h 23389"/>
                <a:gd name="connsiteX11" fmla="*/ 139 w 28211"/>
                <a:gd name="connsiteY11" fmla="*/ 9359 h 23389"/>
                <a:gd name="connsiteX12" fmla="*/ 165 w 28211"/>
                <a:gd name="connsiteY12" fmla="*/ 9385 h 23389"/>
                <a:gd name="connsiteX13" fmla="*/ 4743 w 28211"/>
                <a:gd name="connsiteY13" fmla="*/ 9612 h 23389"/>
                <a:gd name="connsiteX14" fmla="*/ 15544 w 28211"/>
                <a:gd name="connsiteY14" fmla="*/ 18974 h 23389"/>
                <a:gd name="connsiteX15" fmla="*/ 17228 w 28211"/>
                <a:gd name="connsiteY15" fmla="*/ 23221 h 23389"/>
                <a:gd name="connsiteX16" fmla="*/ 18186 w 28211"/>
                <a:gd name="connsiteY16" fmla="*/ 22950 h 23389"/>
                <a:gd name="connsiteX17" fmla="*/ 20709 w 28211"/>
                <a:gd name="connsiteY17" fmla="*/ 19854 h 23389"/>
                <a:gd name="connsiteX18" fmla="*/ 22279 w 28211"/>
                <a:gd name="connsiteY18" fmla="*/ 18256 h 23389"/>
                <a:gd name="connsiteX19" fmla="*/ 22443 w 28211"/>
                <a:gd name="connsiteY19" fmla="*/ 17332 h 23389"/>
                <a:gd name="connsiteX20" fmla="*/ 18249 w 28211"/>
                <a:gd name="connsiteY20" fmla="*/ 17099 h 23389"/>
                <a:gd name="connsiteX21" fmla="*/ 14018 w 28211"/>
                <a:gd name="connsiteY21" fmla="*/ 13387 h 23389"/>
                <a:gd name="connsiteX22" fmla="*/ 13798 w 28211"/>
                <a:gd name="connsiteY22" fmla="*/ 11575 h 23389"/>
                <a:gd name="connsiteX23" fmla="*/ 16648 w 28211"/>
                <a:gd name="connsiteY23" fmla="*/ 10945 h 23389"/>
                <a:gd name="connsiteX24" fmla="*/ 21951 w 28211"/>
                <a:gd name="connsiteY24" fmla="*/ 12669 h 23389"/>
                <a:gd name="connsiteX25" fmla="*/ 27349 w 28211"/>
                <a:gd name="connsiteY25" fmla="*/ 12455 h 23389"/>
                <a:gd name="connsiteX26" fmla="*/ 27853 w 28211"/>
                <a:gd name="connsiteY26" fmla="*/ 9240 h 23389"/>
                <a:gd name="connsiteX27" fmla="*/ 13009 w 28211"/>
                <a:gd name="connsiteY27" fmla="*/ 10241 h 23389"/>
                <a:gd name="connsiteX28" fmla="*/ 11244 w 28211"/>
                <a:gd name="connsiteY28" fmla="*/ 11015 h 23389"/>
                <a:gd name="connsiteX29" fmla="*/ 6287 w 28211"/>
                <a:gd name="connsiteY29" fmla="*/ 6717 h 23389"/>
                <a:gd name="connsiteX30" fmla="*/ 5979 w 28211"/>
                <a:gd name="connsiteY30" fmla="*/ 4113 h 23389"/>
                <a:gd name="connsiteX31" fmla="*/ 12877 w 28211"/>
                <a:gd name="connsiteY31" fmla="*/ 4692 h 23389"/>
                <a:gd name="connsiteX32" fmla="*/ 13009 w 28211"/>
                <a:gd name="connsiteY32" fmla="*/ 10241 h 2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11" h="23389">
                  <a:moveTo>
                    <a:pt x="27853" y="9240"/>
                  </a:moveTo>
                  <a:cubicBezTo>
                    <a:pt x="27714" y="9067"/>
                    <a:pt x="27460" y="9038"/>
                    <a:pt x="27286" y="9177"/>
                  </a:cubicBezTo>
                  <a:cubicBezTo>
                    <a:pt x="27262" y="9196"/>
                    <a:pt x="27241" y="9217"/>
                    <a:pt x="27222" y="9240"/>
                  </a:cubicBezTo>
                  <a:cubicBezTo>
                    <a:pt x="27052" y="9435"/>
                    <a:pt x="27027" y="9756"/>
                    <a:pt x="26857" y="9958"/>
                  </a:cubicBezTo>
                  <a:cubicBezTo>
                    <a:pt x="26632" y="10280"/>
                    <a:pt x="26226" y="10425"/>
                    <a:pt x="25848" y="10316"/>
                  </a:cubicBezTo>
                  <a:cubicBezTo>
                    <a:pt x="21535" y="9058"/>
                    <a:pt x="16522" y="7623"/>
                    <a:pt x="16389" y="7498"/>
                  </a:cubicBezTo>
                  <a:cubicBezTo>
                    <a:pt x="16257" y="7372"/>
                    <a:pt x="16427" y="6529"/>
                    <a:pt x="16351" y="5465"/>
                  </a:cubicBezTo>
                  <a:cubicBezTo>
                    <a:pt x="16208" y="3978"/>
                    <a:pt x="15461" y="2614"/>
                    <a:pt x="14283" y="1690"/>
                  </a:cubicBezTo>
                  <a:cubicBezTo>
                    <a:pt x="13148" y="709"/>
                    <a:pt x="9346" y="-1908"/>
                    <a:pt x="5619" y="2389"/>
                  </a:cubicBezTo>
                  <a:cubicBezTo>
                    <a:pt x="4471" y="3697"/>
                    <a:pt x="3412" y="5119"/>
                    <a:pt x="2264" y="6428"/>
                  </a:cubicBezTo>
                  <a:cubicBezTo>
                    <a:pt x="1117" y="7737"/>
                    <a:pt x="953" y="7730"/>
                    <a:pt x="165" y="8630"/>
                  </a:cubicBezTo>
                  <a:cubicBezTo>
                    <a:pt x="-44" y="8824"/>
                    <a:pt x="-56" y="9151"/>
                    <a:pt x="139" y="9359"/>
                  </a:cubicBezTo>
                  <a:cubicBezTo>
                    <a:pt x="147" y="9368"/>
                    <a:pt x="156" y="9377"/>
                    <a:pt x="165" y="9385"/>
                  </a:cubicBezTo>
                  <a:cubicBezTo>
                    <a:pt x="1047" y="10146"/>
                    <a:pt x="2000" y="7227"/>
                    <a:pt x="4743" y="9612"/>
                  </a:cubicBezTo>
                  <a:lnTo>
                    <a:pt x="15544" y="18974"/>
                  </a:lnTo>
                  <a:cubicBezTo>
                    <a:pt x="18628" y="21654"/>
                    <a:pt x="16440" y="22541"/>
                    <a:pt x="17228" y="23221"/>
                  </a:cubicBezTo>
                  <a:cubicBezTo>
                    <a:pt x="17713" y="23642"/>
                    <a:pt x="17997" y="23170"/>
                    <a:pt x="18186" y="22950"/>
                  </a:cubicBezTo>
                  <a:cubicBezTo>
                    <a:pt x="19044" y="21975"/>
                    <a:pt x="19794" y="20911"/>
                    <a:pt x="20709" y="19854"/>
                  </a:cubicBezTo>
                  <a:cubicBezTo>
                    <a:pt x="21428" y="19037"/>
                    <a:pt x="21970" y="18596"/>
                    <a:pt x="22279" y="18256"/>
                  </a:cubicBezTo>
                  <a:cubicBezTo>
                    <a:pt x="22670" y="17803"/>
                    <a:pt x="22657" y="17514"/>
                    <a:pt x="22443" y="17332"/>
                  </a:cubicBezTo>
                  <a:cubicBezTo>
                    <a:pt x="21554" y="16558"/>
                    <a:pt x="20866" y="19376"/>
                    <a:pt x="18249" y="17099"/>
                  </a:cubicBezTo>
                  <a:lnTo>
                    <a:pt x="14018" y="13387"/>
                  </a:lnTo>
                  <a:cubicBezTo>
                    <a:pt x="13161" y="12651"/>
                    <a:pt x="12890" y="12613"/>
                    <a:pt x="13798" y="11575"/>
                  </a:cubicBezTo>
                  <a:cubicBezTo>
                    <a:pt x="14706" y="10537"/>
                    <a:pt x="15172" y="10436"/>
                    <a:pt x="16648" y="10945"/>
                  </a:cubicBezTo>
                  <a:lnTo>
                    <a:pt x="21951" y="12669"/>
                  </a:lnTo>
                  <a:cubicBezTo>
                    <a:pt x="23912" y="13299"/>
                    <a:pt x="25999" y="14003"/>
                    <a:pt x="27349" y="12455"/>
                  </a:cubicBezTo>
                  <a:cubicBezTo>
                    <a:pt x="27998" y="11663"/>
                    <a:pt x="28629" y="9901"/>
                    <a:pt x="27853" y="9240"/>
                  </a:cubicBezTo>
                  <a:close/>
                  <a:moveTo>
                    <a:pt x="13009" y="10241"/>
                  </a:moveTo>
                  <a:cubicBezTo>
                    <a:pt x="12492" y="10826"/>
                    <a:pt x="11862" y="11549"/>
                    <a:pt x="11244" y="11015"/>
                  </a:cubicBezTo>
                  <a:lnTo>
                    <a:pt x="6287" y="6717"/>
                  </a:lnTo>
                  <a:cubicBezTo>
                    <a:pt x="4818" y="5459"/>
                    <a:pt x="5348" y="4830"/>
                    <a:pt x="5979" y="4113"/>
                  </a:cubicBezTo>
                  <a:cubicBezTo>
                    <a:pt x="7700" y="2131"/>
                    <a:pt x="10474" y="2609"/>
                    <a:pt x="12877" y="4692"/>
                  </a:cubicBezTo>
                  <a:cubicBezTo>
                    <a:pt x="14327" y="5931"/>
                    <a:pt x="15595" y="7240"/>
                    <a:pt x="13009" y="10241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B533B647-4913-35BC-60D3-6A22BED7AD90}"/>
                </a:ext>
              </a:extLst>
            </p:cNvPr>
            <p:cNvSpPr/>
            <p:nvPr/>
          </p:nvSpPr>
          <p:spPr>
            <a:xfrm>
              <a:off x="8414732" y="3764314"/>
              <a:ext cx="18640" cy="25218"/>
            </a:xfrm>
            <a:custGeom>
              <a:avLst/>
              <a:gdLst>
                <a:gd name="connsiteX0" fmla="*/ 18584 w 18640"/>
                <a:gd name="connsiteY0" fmla="*/ 18847 h 25218"/>
                <a:gd name="connsiteX1" fmla="*/ 15803 w 18640"/>
                <a:gd name="connsiteY1" fmla="*/ 17532 h 25218"/>
                <a:gd name="connsiteX2" fmla="*/ 2984 w 18640"/>
                <a:gd name="connsiteY2" fmla="*/ 815 h 25218"/>
                <a:gd name="connsiteX3" fmla="*/ 2069 w 18640"/>
                <a:gd name="connsiteY3" fmla="*/ 23 h 25218"/>
                <a:gd name="connsiteX4" fmla="*/ 1804 w 18640"/>
                <a:gd name="connsiteY4" fmla="*/ 1281 h 25218"/>
                <a:gd name="connsiteX5" fmla="*/ 1174 w 18640"/>
                <a:gd name="connsiteY5" fmla="*/ 22119 h 25218"/>
                <a:gd name="connsiteX6" fmla="*/ 26 w 18640"/>
                <a:gd name="connsiteY6" fmla="*/ 24975 h 25218"/>
                <a:gd name="connsiteX7" fmla="*/ 884 w 18640"/>
                <a:gd name="connsiteY7" fmla="*/ 25076 h 25218"/>
                <a:gd name="connsiteX8" fmla="*/ 3021 w 18640"/>
                <a:gd name="connsiteY8" fmla="*/ 24246 h 25218"/>
                <a:gd name="connsiteX9" fmla="*/ 5380 w 18640"/>
                <a:gd name="connsiteY9" fmla="*/ 23616 h 25218"/>
                <a:gd name="connsiteX10" fmla="*/ 6534 w 18640"/>
                <a:gd name="connsiteY10" fmla="*/ 22767 h 25218"/>
                <a:gd name="connsiteX11" fmla="*/ 3028 w 18640"/>
                <a:gd name="connsiteY11" fmla="*/ 21075 h 25218"/>
                <a:gd name="connsiteX12" fmla="*/ 2750 w 18640"/>
                <a:gd name="connsiteY12" fmla="*/ 18464 h 25218"/>
                <a:gd name="connsiteX13" fmla="*/ 3557 w 18640"/>
                <a:gd name="connsiteY13" fmla="*/ 15815 h 25218"/>
                <a:gd name="connsiteX14" fmla="*/ 8425 w 18640"/>
                <a:gd name="connsiteY14" fmla="*/ 14242 h 25218"/>
                <a:gd name="connsiteX15" fmla="*/ 10897 w 18640"/>
                <a:gd name="connsiteY15" fmla="*/ 16438 h 25218"/>
                <a:gd name="connsiteX16" fmla="*/ 12013 w 18640"/>
                <a:gd name="connsiteY16" fmla="*/ 18363 h 25218"/>
                <a:gd name="connsiteX17" fmla="*/ 11055 w 18640"/>
                <a:gd name="connsiteY17" fmla="*/ 21370 h 25218"/>
                <a:gd name="connsiteX18" fmla="*/ 11944 w 18640"/>
                <a:gd name="connsiteY18" fmla="*/ 21490 h 25218"/>
                <a:gd name="connsiteX19" fmla="*/ 14624 w 18640"/>
                <a:gd name="connsiteY19" fmla="*/ 20483 h 25218"/>
                <a:gd name="connsiteX20" fmla="*/ 17853 w 18640"/>
                <a:gd name="connsiteY20" fmla="*/ 19577 h 25218"/>
                <a:gd name="connsiteX21" fmla="*/ 18584 w 18640"/>
                <a:gd name="connsiteY21" fmla="*/ 18847 h 25218"/>
                <a:gd name="connsiteX22" fmla="*/ 7114 w 18640"/>
                <a:gd name="connsiteY22" fmla="*/ 12845 h 25218"/>
                <a:gd name="connsiteX23" fmla="*/ 3753 w 18640"/>
                <a:gd name="connsiteY23" fmla="*/ 13940 h 25218"/>
                <a:gd name="connsiteX24" fmla="*/ 2864 w 18640"/>
                <a:gd name="connsiteY24" fmla="*/ 13940 h 25218"/>
                <a:gd name="connsiteX25" fmla="*/ 2776 w 18640"/>
                <a:gd name="connsiteY25" fmla="*/ 12713 h 25218"/>
                <a:gd name="connsiteX26" fmla="*/ 2895 w 18640"/>
                <a:gd name="connsiteY26" fmla="*/ 6635 h 25218"/>
                <a:gd name="connsiteX27" fmla="*/ 3047 w 18640"/>
                <a:gd name="connsiteY27" fmla="*/ 6176 h 25218"/>
                <a:gd name="connsiteX28" fmla="*/ 3324 w 18640"/>
                <a:gd name="connsiteY28" fmla="*/ 6358 h 25218"/>
                <a:gd name="connsiteX29" fmla="*/ 7171 w 18640"/>
                <a:gd name="connsiteY29" fmla="*/ 11285 h 25218"/>
                <a:gd name="connsiteX30" fmla="*/ 7801 w 18640"/>
                <a:gd name="connsiteY30" fmla="*/ 12342 h 25218"/>
                <a:gd name="connsiteX31" fmla="*/ 7120 w 18640"/>
                <a:gd name="connsiteY31" fmla="*/ 12845 h 2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640" h="25218">
                  <a:moveTo>
                    <a:pt x="18584" y="18847"/>
                  </a:moveTo>
                  <a:cubicBezTo>
                    <a:pt x="18250" y="17828"/>
                    <a:pt x="17323" y="19477"/>
                    <a:pt x="15803" y="17532"/>
                  </a:cubicBezTo>
                  <a:lnTo>
                    <a:pt x="2984" y="815"/>
                  </a:lnTo>
                  <a:cubicBezTo>
                    <a:pt x="2353" y="-2"/>
                    <a:pt x="2296" y="-47"/>
                    <a:pt x="2069" y="23"/>
                  </a:cubicBezTo>
                  <a:cubicBezTo>
                    <a:pt x="1748" y="130"/>
                    <a:pt x="1811" y="753"/>
                    <a:pt x="1804" y="1281"/>
                  </a:cubicBezTo>
                  <a:lnTo>
                    <a:pt x="1174" y="22119"/>
                  </a:lnTo>
                  <a:cubicBezTo>
                    <a:pt x="1117" y="24044"/>
                    <a:pt x="-201" y="24264"/>
                    <a:pt x="26" y="24975"/>
                  </a:cubicBezTo>
                  <a:cubicBezTo>
                    <a:pt x="159" y="25372"/>
                    <a:pt x="531" y="25189"/>
                    <a:pt x="884" y="25076"/>
                  </a:cubicBezTo>
                  <a:cubicBezTo>
                    <a:pt x="1603" y="24843"/>
                    <a:pt x="2284" y="24491"/>
                    <a:pt x="3021" y="24246"/>
                  </a:cubicBezTo>
                  <a:cubicBezTo>
                    <a:pt x="3759" y="24000"/>
                    <a:pt x="4592" y="23874"/>
                    <a:pt x="5380" y="23616"/>
                  </a:cubicBezTo>
                  <a:cubicBezTo>
                    <a:pt x="5903" y="23447"/>
                    <a:pt x="6736" y="23415"/>
                    <a:pt x="6534" y="22767"/>
                  </a:cubicBezTo>
                  <a:cubicBezTo>
                    <a:pt x="6263" y="21930"/>
                    <a:pt x="3747" y="23289"/>
                    <a:pt x="3028" y="21075"/>
                  </a:cubicBezTo>
                  <a:cubicBezTo>
                    <a:pt x="2836" y="20218"/>
                    <a:pt x="2743" y="19342"/>
                    <a:pt x="2750" y="18464"/>
                  </a:cubicBezTo>
                  <a:cubicBezTo>
                    <a:pt x="2656" y="16249"/>
                    <a:pt x="3135" y="15947"/>
                    <a:pt x="3557" y="15815"/>
                  </a:cubicBezTo>
                  <a:lnTo>
                    <a:pt x="8425" y="14242"/>
                  </a:lnTo>
                  <a:cubicBezTo>
                    <a:pt x="9056" y="14028"/>
                    <a:pt x="9296" y="14298"/>
                    <a:pt x="10897" y="16438"/>
                  </a:cubicBezTo>
                  <a:cubicBezTo>
                    <a:pt x="11371" y="17015"/>
                    <a:pt x="11748" y="17665"/>
                    <a:pt x="12013" y="18363"/>
                  </a:cubicBezTo>
                  <a:cubicBezTo>
                    <a:pt x="12644" y="20250"/>
                    <a:pt x="10752" y="20477"/>
                    <a:pt x="11055" y="21370"/>
                  </a:cubicBezTo>
                  <a:cubicBezTo>
                    <a:pt x="11194" y="21798"/>
                    <a:pt x="11490" y="21635"/>
                    <a:pt x="11944" y="21490"/>
                  </a:cubicBezTo>
                  <a:cubicBezTo>
                    <a:pt x="12657" y="21257"/>
                    <a:pt x="13533" y="20861"/>
                    <a:pt x="14624" y="20483"/>
                  </a:cubicBezTo>
                  <a:cubicBezTo>
                    <a:pt x="16251" y="19955"/>
                    <a:pt x="16957" y="19854"/>
                    <a:pt x="17853" y="19577"/>
                  </a:cubicBezTo>
                  <a:cubicBezTo>
                    <a:pt x="18521" y="19382"/>
                    <a:pt x="18761" y="19376"/>
                    <a:pt x="18584" y="18847"/>
                  </a:cubicBezTo>
                  <a:close/>
                  <a:moveTo>
                    <a:pt x="7114" y="12845"/>
                  </a:moveTo>
                  <a:lnTo>
                    <a:pt x="3753" y="13940"/>
                  </a:lnTo>
                  <a:cubicBezTo>
                    <a:pt x="3305" y="14078"/>
                    <a:pt x="2965" y="14229"/>
                    <a:pt x="2864" y="13940"/>
                  </a:cubicBezTo>
                  <a:cubicBezTo>
                    <a:pt x="2760" y="13540"/>
                    <a:pt x="2730" y="13124"/>
                    <a:pt x="2776" y="12713"/>
                  </a:cubicBezTo>
                  <a:lnTo>
                    <a:pt x="2895" y="6635"/>
                  </a:lnTo>
                  <a:cubicBezTo>
                    <a:pt x="2895" y="6251"/>
                    <a:pt x="2996" y="6195"/>
                    <a:pt x="3047" y="6176"/>
                  </a:cubicBezTo>
                  <a:cubicBezTo>
                    <a:pt x="3097" y="6157"/>
                    <a:pt x="3097" y="6176"/>
                    <a:pt x="3324" y="6358"/>
                  </a:cubicBezTo>
                  <a:lnTo>
                    <a:pt x="7171" y="11285"/>
                  </a:lnTo>
                  <a:cubicBezTo>
                    <a:pt x="7441" y="11598"/>
                    <a:pt x="7654" y="11956"/>
                    <a:pt x="7801" y="12342"/>
                  </a:cubicBezTo>
                  <a:cubicBezTo>
                    <a:pt x="7921" y="12625"/>
                    <a:pt x="7562" y="12700"/>
                    <a:pt x="7120" y="12845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1C840B27-BA5A-0BA1-FE22-0B7B3C4AEA48}"/>
                </a:ext>
              </a:extLst>
            </p:cNvPr>
            <p:cNvSpPr/>
            <p:nvPr/>
          </p:nvSpPr>
          <p:spPr>
            <a:xfrm>
              <a:off x="8561977" y="3875011"/>
              <a:ext cx="24453" cy="19506"/>
            </a:xfrm>
            <a:custGeom>
              <a:avLst/>
              <a:gdLst>
                <a:gd name="connsiteX0" fmla="*/ 24448 w 24453"/>
                <a:gd name="connsiteY0" fmla="*/ 7320 h 19506"/>
                <a:gd name="connsiteX1" fmla="*/ 23250 w 24453"/>
                <a:gd name="connsiteY1" fmla="*/ 6791 h 19506"/>
                <a:gd name="connsiteX2" fmla="*/ 2895 w 24453"/>
                <a:gd name="connsiteY2" fmla="*/ 1739 h 19506"/>
                <a:gd name="connsiteX3" fmla="*/ 322 w 24453"/>
                <a:gd name="connsiteY3" fmla="*/ 3 h 19506"/>
                <a:gd name="connsiteX4" fmla="*/ 38 w 24453"/>
                <a:gd name="connsiteY4" fmla="*/ 820 h 19506"/>
                <a:gd name="connsiteX5" fmla="*/ 398 w 24453"/>
                <a:gd name="connsiteY5" fmla="*/ 3092 h 19506"/>
                <a:gd name="connsiteX6" fmla="*/ 517 w 24453"/>
                <a:gd name="connsiteY6" fmla="*/ 5539 h 19506"/>
                <a:gd name="connsiteX7" fmla="*/ 1098 w 24453"/>
                <a:gd name="connsiteY7" fmla="*/ 6842 h 19506"/>
                <a:gd name="connsiteX8" fmla="*/ 3519 w 24453"/>
                <a:gd name="connsiteY8" fmla="*/ 3778 h 19506"/>
                <a:gd name="connsiteX9" fmla="*/ 6142 w 24453"/>
                <a:gd name="connsiteY9" fmla="*/ 4061 h 19506"/>
                <a:gd name="connsiteX10" fmla="*/ 8570 w 24453"/>
                <a:gd name="connsiteY10" fmla="*/ 5413 h 19506"/>
                <a:gd name="connsiteX11" fmla="*/ 9087 w 24453"/>
                <a:gd name="connsiteY11" fmla="*/ 10522 h 19506"/>
                <a:gd name="connsiteX12" fmla="*/ 6388 w 24453"/>
                <a:gd name="connsiteY12" fmla="*/ 12466 h 19506"/>
                <a:gd name="connsiteX13" fmla="*/ 4263 w 24453"/>
                <a:gd name="connsiteY13" fmla="*/ 13152 h 19506"/>
                <a:gd name="connsiteX14" fmla="*/ 1514 w 24453"/>
                <a:gd name="connsiteY14" fmla="*/ 11567 h 19506"/>
                <a:gd name="connsiteX15" fmla="*/ 1199 w 24453"/>
                <a:gd name="connsiteY15" fmla="*/ 12416 h 19506"/>
                <a:gd name="connsiteX16" fmla="*/ 1615 w 24453"/>
                <a:gd name="connsiteY16" fmla="*/ 15254 h 19506"/>
                <a:gd name="connsiteX17" fmla="*/ 1823 w 24453"/>
                <a:gd name="connsiteY17" fmla="*/ 18607 h 19506"/>
                <a:gd name="connsiteX18" fmla="*/ 2403 w 24453"/>
                <a:gd name="connsiteY18" fmla="*/ 19500 h 19506"/>
                <a:gd name="connsiteX19" fmla="*/ 4295 w 24453"/>
                <a:gd name="connsiteY19" fmla="*/ 17053 h 19506"/>
                <a:gd name="connsiteX20" fmla="*/ 23477 w 24453"/>
                <a:gd name="connsiteY20" fmla="*/ 8031 h 19506"/>
                <a:gd name="connsiteX21" fmla="*/ 24448 w 24453"/>
                <a:gd name="connsiteY21" fmla="*/ 7320 h 19506"/>
                <a:gd name="connsiteX22" fmla="*/ 17978 w 24453"/>
                <a:gd name="connsiteY22" fmla="*/ 7207 h 19506"/>
                <a:gd name="connsiteX23" fmla="*/ 12303 w 24453"/>
                <a:gd name="connsiteY23" fmla="*/ 9925 h 19506"/>
                <a:gd name="connsiteX24" fmla="*/ 11136 w 24453"/>
                <a:gd name="connsiteY24" fmla="*/ 10327 h 19506"/>
                <a:gd name="connsiteX25" fmla="*/ 10764 w 24453"/>
                <a:gd name="connsiteY25" fmla="*/ 9528 h 19506"/>
                <a:gd name="connsiteX26" fmla="*/ 10405 w 24453"/>
                <a:gd name="connsiteY26" fmla="*/ 5999 h 19506"/>
                <a:gd name="connsiteX27" fmla="*/ 10613 w 24453"/>
                <a:gd name="connsiteY27" fmla="*/ 5143 h 19506"/>
                <a:gd name="connsiteX28" fmla="*/ 11843 w 24453"/>
                <a:gd name="connsiteY28" fmla="*/ 5306 h 19506"/>
                <a:gd name="connsiteX29" fmla="*/ 17795 w 24453"/>
                <a:gd name="connsiteY29" fmla="*/ 6728 h 19506"/>
                <a:gd name="connsiteX30" fmla="*/ 18211 w 24453"/>
                <a:gd name="connsiteY30" fmla="*/ 6974 h 19506"/>
                <a:gd name="connsiteX31" fmla="*/ 17978 w 24453"/>
                <a:gd name="connsiteY31" fmla="*/ 7207 h 19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53" h="19506">
                  <a:moveTo>
                    <a:pt x="24448" y="7320"/>
                  </a:moveTo>
                  <a:cubicBezTo>
                    <a:pt x="24416" y="6986"/>
                    <a:pt x="23786" y="6917"/>
                    <a:pt x="23250" y="6791"/>
                  </a:cubicBezTo>
                  <a:lnTo>
                    <a:pt x="2895" y="1739"/>
                  </a:lnTo>
                  <a:cubicBezTo>
                    <a:pt x="1003" y="1273"/>
                    <a:pt x="1072" y="-67"/>
                    <a:pt x="322" y="3"/>
                  </a:cubicBezTo>
                  <a:cubicBezTo>
                    <a:pt x="-100" y="53"/>
                    <a:pt x="0" y="456"/>
                    <a:pt x="38" y="820"/>
                  </a:cubicBezTo>
                  <a:cubicBezTo>
                    <a:pt x="120" y="1569"/>
                    <a:pt x="322" y="2312"/>
                    <a:pt x="398" y="3092"/>
                  </a:cubicBezTo>
                  <a:cubicBezTo>
                    <a:pt x="473" y="3872"/>
                    <a:pt x="429" y="4709"/>
                    <a:pt x="517" y="5539"/>
                  </a:cubicBezTo>
                  <a:cubicBezTo>
                    <a:pt x="568" y="6087"/>
                    <a:pt x="423" y="6911"/>
                    <a:pt x="1098" y="6842"/>
                  </a:cubicBezTo>
                  <a:cubicBezTo>
                    <a:pt x="1980" y="6754"/>
                    <a:pt x="1180" y="4010"/>
                    <a:pt x="3519" y="3778"/>
                  </a:cubicBezTo>
                  <a:cubicBezTo>
                    <a:pt x="4401" y="3769"/>
                    <a:pt x="5282" y="3864"/>
                    <a:pt x="6142" y="4061"/>
                  </a:cubicBezTo>
                  <a:cubicBezTo>
                    <a:pt x="8349" y="4445"/>
                    <a:pt x="8526" y="4973"/>
                    <a:pt x="8570" y="5413"/>
                  </a:cubicBezTo>
                  <a:lnTo>
                    <a:pt x="9087" y="10522"/>
                  </a:lnTo>
                  <a:cubicBezTo>
                    <a:pt x="9150" y="11202"/>
                    <a:pt x="8841" y="11359"/>
                    <a:pt x="6388" y="12466"/>
                  </a:cubicBezTo>
                  <a:cubicBezTo>
                    <a:pt x="5724" y="12812"/>
                    <a:pt x="5005" y="13044"/>
                    <a:pt x="4263" y="13152"/>
                  </a:cubicBezTo>
                  <a:cubicBezTo>
                    <a:pt x="2283" y="13354"/>
                    <a:pt x="2453" y="11472"/>
                    <a:pt x="1514" y="11567"/>
                  </a:cubicBezTo>
                  <a:cubicBezTo>
                    <a:pt x="1053" y="11611"/>
                    <a:pt x="1154" y="11944"/>
                    <a:pt x="1199" y="12416"/>
                  </a:cubicBezTo>
                  <a:cubicBezTo>
                    <a:pt x="1281" y="13165"/>
                    <a:pt x="1507" y="14109"/>
                    <a:pt x="1615" y="15254"/>
                  </a:cubicBezTo>
                  <a:cubicBezTo>
                    <a:pt x="1785" y="16965"/>
                    <a:pt x="1728" y="17676"/>
                    <a:pt x="1823" y="18607"/>
                  </a:cubicBezTo>
                  <a:cubicBezTo>
                    <a:pt x="1892" y="19312"/>
                    <a:pt x="1823" y="19551"/>
                    <a:pt x="2403" y="19500"/>
                  </a:cubicBezTo>
                  <a:cubicBezTo>
                    <a:pt x="3475" y="19387"/>
                    <a:pt x="2069" y="18110"/>
                    <a:pt x="4295" y="17053"/>
                  </a:cubicBezTo>
                  <a:lnTo>
                    <a:pt x="23477" y="8031"/>
                  </a:lnTo>
                  <a:cubicBezTo>
                    <a:pt x="24416" y="7609"/>
                    <a:pt x="24479" y="7553"/>
                    <a:pt x="24448" y="7320"/>
                  </a:cubicBezTo>
                  <a:close/>
                  <a:moveTo>
                    <a:pt x="17978" y="7207"/>
                  </a:moveTo>
                  <a:lnTo>
                    <a:pt x="12303" y="9925"/>
                  </a:lnTo>
                  <a:cubicBezTo>
                    <a:pt x="11940" y="10124"/>
                    <a:pt x="11546" y="10260"/>
                    <a:pt x="11136" y="10327"/>
                  </a:cubicBezTo>
                  <a:cubicBezTo>
                    <a:pt x="10808" y="10327"/>
                    <a:pt x="10808" y="9994"/>
                    <a:pt x="10764" y="9528"/>
                  </a:cubicBezTo>
                  <a:lnTo>
                    <a:pt x="10405" y="5999"/>
                  </a:lnTo>
                  <a:cubicBezTo>
                    <a:pt x="10354" y="5533"/>
                    <a:pt x="10285" y="5168"/>
                    <a:pt x="10613" y="5143"/>
                  </a:cubicBezTo>
                  <a:cubicBezTo>
                    <a:pt x="11029" y="5126"/>
                    <a:pt x="11445" y="5181"/>
                    <a:pt x="11843" y="5306"/>
                  </a:cubicBezTo>
                  <a:lnTo>
                    <a:pt x="17795" y="6728"/>
                  </a:lnTo>
                  <a:cubicBezTo>
                    <a:pt x="18167" y="6823"/>
                    <a:pt x="18211" y="6917"/>
                    <a:pt x="18211" y="6974"/>
                  </a:cubicBezTo>
                  <a:cubicBezTo>
                    <a:pt x="18211" y="7030"/>
                    <a:pt x="18218" y="7030"/>
                    <a:pt x="17978" y="720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D735EB0C-C8C2-9B04-63E1-5E28E4CA6D56}"/>
                </a:ext>
              </a:extLst>
            </p:cNvPr>
            <p:cNvSpPr/>
            <p:nvPr/>
          </p:nvSpPr>
          <p:spPr>
            <a:xfrm>
              <a:off x="8528036" y="3860983"/>
              <a:ext cx="11654" cy="9860"/>
            </a:xfrm>
            <a:custGeom>
              <a:avLst/>
              <a:gdLst>
                <a:gd name="connsiteX0" fmla="*/ 11405 w 11654"/>
                <a:gd name="connsiteY0" fmla="*/ 3316 h 9860"/>
                <a:gd name="connsiteX1" fmla="*/ 3970 w 11654"/>
                <a:gd name="connsiteY1" fmla="*/ 441 h 9860"/>
                <a:gd name="connsiteX2" fmla="*/ 231 w 11654"/>
                <a:gd name="connsiteY2" fmla="*/ 6424 h 9860"/>
                <a:gd name="connsiteX3" fmla="*/ 7691 w 11654"/>
                <a:gd name="connsiteY3" fmla="*/ 9419 h 9860"/>
                <a:gd name="connsiteX4" fmla="*/ 11405 w 11654"/>
                <a:gd name="connsiteY4" fmla="*/ 3316 h 9860"/>
                <a:gd name="connsiteX5" fmla="*/ 6575 w 11654"/>
                <a:gd name="connsiteY5" fmla="*/ 8028 h 9860"/>
                <a:gd name="connsiteX6" fmla="*/ 1013 w 11654"/>
                <a:gd name="connsiteY6" fmla="*/ 6588 h 9860"/>
                <a:gd name="connsiteX7" fmla="*/ 5351 w 11654"/>
                <a:gd name="connsiteY7" fmla="*/ 1737 h 9860"/>
                <a:gd name="connsiteX8" fmla="*/ 10629 w 11654"/>
                <a:gd name="connsiteY8" fmla="*/ 3146 h 9860"/>
                <a:gd name="connsiteX9" fmla="*/ 6575 w 11654"/>
                <a:gd name="connsiteY9" fmla="*/ 8028 h 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54" h="9860">
                  <a:moveTo>
                    <a:pt x="11405" y="3316"/>
                  </a:moveTo>
                  <a:cubicBezTo>
                    <a:pt x="10377" y="252"/>
                    <a:pt x="7306" y="-642"/>
                    <a:pt x="3970" y="441"/>
                  </a:cubicBezTo>
                  <a:cubicBezTo>
                    <a:pt x="881" y="1441"/>
                    <a:pt x="-608" y="3844"/>
                    <a:pt x="231" y="6424"/>
                  </a:cubicBezTo>
                  <a:cubicBezTo>
                    <a:pt x="1574" y="10532"/>
                    <a:pt x="5559" y="10105"/>
                    <a:pt x="7691" y="9419"/>
                  </a:cubicBezTo>
                  <a:cubicBezTo>
                    <a:pt x="10913" y="8368"/>
                    <a:pt x="12256" y="5814"/>
                    <a:pt x="11405" y="3316"/>
                  </a:cubicBezTo>
                  <a:close/>
                  <a:moveTo>
                    <a:pt x="6575" y="8028"/>
                  </a:moveTo>
                  <a:cubicBezTo>
                    <a:pt x="4052" y="8840"/>
                    <a:pt x="1776" y="8790"/>
                    <a:pt x="1013" y="6588"/>
                  </a:cubicBezTo>
                  <a:cubicBezTo>
                    <a:pt x="250" y="4386"/>
                    <a:pt x="3132" y="2460"/>
                    <a:pt x="5351" y="1737"/>
                  </a:cubicBezTo>
                  <a:cubicBezTo>
                    <a:pt x="7571" y="1013"/>
                    <a:pt x="9873" y="982"/>
                    <a:pt x="10629" y="3146"/>
                  </a:cubicBezTo>
                  <a:cubicBezTo>
                    <a:pt x="11216" y="4794"/>
                    <a:pt x="9955" y="6959"/>
                    <a:pt x="6575" y="8028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204E4ED8-7BAE-A520-1BA2-1B968891FF8C}"/>
                </a:ext>
              </a:extLst>
            </p:cNvPr>
            <p:cNvSpPr/>
            <p:nvPr/>
          </p:nvSpPr>
          <p:spPr>
            <a:xfrm>
              <a:off x="8522999" y="3849958"/>
              <a:ext cx="12416" cy="13010"/>
            </a:xfrm>
            <a:custGeom>
              <a:avLst/>
              <a:gdLst>
                <a:gd name="connsiteX0" fmla="*/ 12003 w 12416"/>
                <a:gd name="connsiteY0" fmla="*/ 4105 h 13010"/>
                <a:gd name="connsiteX1" fmla="*/ 10786 w 12416"/>
                <a:gd name="connsiteY1" fmla="*/ 1651 h 13010"/>
                <a:gd name="connsiteX2" fmla="*/ 10155 w 12416"/>
                <a:gd name="connsiteY2" fmla="*/ 191 h 13010"/>
                <a:gd name="connsiteX3" fmla="*/ 9850 w 12416"/>
                <a:gd name="connsiteY3" fmla="*/ 7 h 13010"/>
                <a:gd name="connsiteX4" fmla="*/ 9808 w 12416"/>
                <a:gd name="connsiteY4" fmla="*/ 21 h 13010"/>
                <a:gd name="connsiteX5" fmla="*/ 8825 w 12416"/>
                <a:gd name="connsiteY5" fmla="*/ 2104 h 13010"/>
                <a:gd name="connsiteX6" fmla="*/ 2437 w 12416"/>
                <a:gd name="connsiteY6" fmla="*/ 5073 h 13010"/>
                <a:gd name="connsiteX7" fmla="*/ 167 w 12416"/>
                <a:gd name="connsiteY7" fmla="*/ 4929 h 13010"/>
                <a:gd name="connsiteX8" fmla="*/ 98 w 12416"/>
                <a:gd name="connsiteY8" fmla="*/ 5432 h 13010"/>
                <a:gd name="connsiteX9" fmla="*/ 1043 w 12416"/>
                <a:gd name="connsiteY9" fmla="*/ 7320 h 13010"/>
                <a:gd name="connsiteX10" fmla="*/ 1472 w 12416"/>
                <a:gd name="connsiteY10" fmla="*/ 8395 h 13010"/>
                <a:gd name="connsiteX11" fmla="*/ 1870 w 12416"/>
                <a:gd name="connsiteY11" fmla="*/ 8672 h 13010"/>
                <a:gd name="connsiteX12" fmla="*/ 2784 w 12416"/>
                <a:gd name="connsiteY12" fmla="*/ 6785 h 13010"/>
                <a:gd name="connsiteX13" fmla="*/ 5306 w 12416"/>
                <a:gd name="connsiteY13" fmla="*/ 5615 h 13010"/>
                <a:gd name="connsiteX14" fmla="*/ 6183 w 12416"/>
                <a:gd name="connsiteY14" fmla="*/ 5910 h 13010"/>
                <a:gd name="connsiteX15" fmla="*/ 5930 w 12416"/>
                <a:gd name="connsiteY15" fmla="*/ 7383 h 13010"/>
                <a:gd name="connsiteX16" fmla="*/ 4127 w 12416"/>
                <a:gd name="connsiteY16" fmla="*/ 9478 h 13010"/>
                <a:gd name="connsiteX17" fmla="*/ 3187 w 12416"/>
                <a:gd name="connsiteY17" fmla="*/ 12032 h 13010"/>
                <a:gd name="connsiteX18" fmla="*/ 4556 w 12416"/>
                <a:gd name="connsiteY18" fmla="*/ 12970 h 13010"/>
                <a:gd name="connsiteX19" fmla="*/ 4686 w 12416"/>
                <a:gd name="connsiteY19" fmla="*/ 12726 h 13010"/>
                <a:gd name="connsiteX20" fmla="*/ 4676 w 12416"/>
                <a:gd name="connsiteY20" fmla="*/ 12699 h 13010"/>
                <a:gd name="connsiteX21" fmla="*/ 4417 w 12416"/>
                <a:gd name="connsiteY21" fmla="*/ 12372 h 13010"/>
                <a:gd name="connsiteX22" fmla="*/ 4449 w 12416"/>
                <a:gd name="connsiteY22" fmla="*/ 11818 h 13010"/>
                <a:gd name="connsiteX23" fmla="*/ 7564 w 12416"/>
                <a:gd name="connsiteY23" fmla="*/ 8043 h 13010"/>
                <a:gd name="connsiteX24" fmla="*/ 8503 w 12416"/>
                <a:gd name="connsiteY24" fmla="*/ 8471 h 13010"/>
                <a:gd name="connsiteX25" fmla="*/ 10647 w 12416"/>
                <a:gd name="connsiteY25" fmla="*/ 8333 h 13010"/>
                <a:gd name="connsiteX26" fmla="*/ 12003 w 12416"/>
                <a:gd name="connsiteY26" fmla="*/ 4105 h 13010"/>
                <a:gd name="connsiteX27" fmla="*/ 9550 w 12416"/>
                <a:gd name="connsiteY27" fmla="*/ 6967 h 13010"/>
                <a:gd name="connsiteX28" fmla="*/ 6971 w 12416"/>
                <a:gd name="connsiteY28" fmla="*/ 5810 h 13010"/>
                <a:gd name="connsiteX29" fmla="*/ 6971 w 12416"/>
                <a:gd name="connsiteY29" fmla="*/ 4828 h 13010"/>
                <a:gd name="connsiteX30" fmla="*/ 9903 w 12416"/>
                <a:gd name="connsiteY30" fmla="*/ 3457 h 13010"/>
                <a:gd name="connsiteX31" fmla="*/ 11164 w 12416"/>
                <a:gd name="connsiteY31" fmla="*/ 3891 h 13010"/>
                <a:gd name="connsiteX32" fmla="*/ 9550 w 12416"/>
                <a:gd name="connsiteY32" fmla="*/ 6967 h 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416" h="13010">
                  <a:moveTo>
                    <a:pt x="12003" y="4105"/>
                  </a:moveTo>
                  <a:cubicBezTo>
                    <a:pt x="11624" y="3274"/>
                    <a:pt x="11170" y="2475"/>
                    <a:pt x="10786" y="1651"/>
                  </a:cubicBezTo>
                  <a:cubicBezTo>
                    <a:pt x="10401" y="827"/>
                    <a:pt x="10439" y="757"/>
                    <a:pt x="10155" y="191"/>
                  </a:cubicBezTo>
                  <a:cubicBezTo>
                    <a:pt x="10122" y="56"/>
                    <a:pt x="9985" y="-26"/>
                    <a:pt x="9850" y="7"/>
                  </a:cubicBezTo>
                  <a:cubicBezTo>
                    <a:pt x="9836" y="11"/>
                    <a:pt x="9822" y="16"/>
                    <a:pt x="9808" y="21"/>
                  </a:cubicBezTo>
                  <a:cubicBezTo>
                    <a:pt x="9285" y="267"/>
                    <a:pt x="10439" y="1349"/>
                    <a:pt x="8825" y="2104"/>
                  </a:cubicBezTo>
                  <a:lnTo>
                    <a:pt x="2437" y="5073"/>
                  </a:lnTo>
                  <a:cubicBezTo>
                    <a:pt x="615" y="5929"/>
                    <a:pt x="627" y="4715"/>
                    <a:pt x="167" y="4929"/>
                  </a:cubicBezTo>
                  <a:cubicBezTo>
                    <a:pt x="-123" y="5067"/>
                    <a:pt x="41" y="5300"/>
                    <a:pt x="98" y="5432"/>
                  </a:cubicBezTo>
                  <a:cubicBezTo>
                    <a:pt x="388" y="6061"/>
                    <a:pt x="728" y="6634"/>
                    <a:pt x="1043" y="7320"/>
                  </a:cubicBezTo>
                  <a:cubicBezTo>
                    <a:pt x="1283" y="7829"/>
                    <a:pt x="1378" y="8188"/>
                    <a:pt x="1472" y="8395"/>
                  </a:cubicBezTo>
                  <a:cubicBezTo>
                    <a:pt x="1567" y="8603"/>
                    <a:pt x="1737" y="8735"/>
                    <a:pt x="1870" y="8672"/>
                  </a:cubicBezTo>
                  <a:cubicBezTo>
                    <a:pt x="2393" y="8427"/>
                    <a:pt x="1239" y="7496"/>
                    <a:pt x="2784" y="6785"/>
                  </a:cubicBezTo>
                  <a:lnTo>
                    <a:pt x="5306" y="5615"/>
                  </a:lnTo>
                  <a:cubicBezTo>
                    <a:pt x="5817" y="5382"/>
                    <a:pt x="5880" y="5262"/>
                    <a:pt x="6183" y="5910"/>
                  </a:cubicBezTo>
                  <a:cubicBezTo>
                    <a:pt x="6485" y="6558"/>
                    <a:pt x="6441" y="6804"/>
                    <a:pt x="5930" y="7383"/>
                  </a:cubicBezTo>
                  <a:lnTo>
                    <a:pt x="4127" y="9478"/>
                  </a:lnTo>
                  <a:cubicBezTo>
                    <a:pt x="3496" y="10245"/>
                    <a:pt x="2733" y="11069"/>
                    <a:pt x="3187" y="12032"/>
                  </a:cubicBezTo>
                  <a:cubicBezTo>
                    <a:pt x="3408" y="12523"/>
                    <a:pt x="4108" y="13183"/>
                    <a:pt x="4556" y="12970"/>
                  </a:cubicBezTo>
                  <a:cubicBezTo>
                    <a:pt x="4659" y="12938"/>
                    <a:pt x="4717" y="12829"/>
                    <a:pt x="4686" y="12726"/>
                  </a:cubicBezTo>
                  <a:cubicBezTo>
                    <a:pt x="4683" y="12717"/>
                    <a:pt x="4680" y="12708"/>
                    <a:pt x="4676" y="12699"/>
                  </a:cubicBezTo>
                  <a:cubicBezTo>
                    <a:pt x="4619" y="12579"/>
                    <a:pt x="4480" y="12491"/>
                    <a:pt x="4417" y="12372"/>
                  </a:cubicBezTo>
                  <a:cubicBezTo>
                    <a:pt x="4306" y="12200"/>
                    <a:pt x="4319" y="11977"/>
                    <a:pt x="4449" y="11818"/>
                  </a:cubicBezTo>
                  <a:cubicBezTo>
                    <a:pt x="5855" y="10088"/>
                    <a:pt x="7475" y="8043"/>
                    <a:pt x="7564" y="8043"/>
                  </a:cubicBezTo>
                  <a:cubicBezTo>
                    <a:pt x="7652" y="8043"/>
                    <a:pt x="8005" y="8263"/>
                    <a:pt x="8503" y="8471"/>
                  </a:cubicBezTo>
                  <a:cubicBezTo>
                    <a:pt x="9206" y="8728"/>
                    <a:pt x="9984" y="8677"/>
                    <a:pt x="10647" y="8333"/>
                  </a:cubicBezTo>
                  <a:cubicBezTo>
                    <a:pt x="11322" y="7980"/>
                    <a:pt x="13258" y="6785"/>
                    <a:pt x="12003" y="4105"/>
                  </a:cubicBezTo>
                  <a:close/>
                  <a:moveTo>
                    <a:pt x="9550" y="6967"/>
                  </a:moveTo>
                  <a:cubicBezTo>
                    <a:pt x="8692" y="7370"/>
                    <a:pt x="7841" y="7672"/>
                    <a:pt x="6971" y="5810"/>
                  </a:cubicBezTo>
                  <a:cubicBezTo>
                    <a:pt x="6801" y="5445"/>
                    <a:pt x="6586" y="4992"/>
                    <a:pt x="6971" y="4828"/>
                  </a:cubicBezTo>
                  <a:lnTo>
                    <a:pt x="9903" y="3457"/>
                  </a:lnTo>
                  <a:cubicBezTo>
                    <a:pt x="10767" y="3054"/>
                    <a:pt x="10950" y="3457"/>
                    <a:pt x="11164" y="3891"/>
                  </a:cubicBezTo>
                  <a:cubicBezTo>
                    <a:pt x="11719" y="5124"/>
                    <a:pt x="10969" y="6313"/>
                    <a:pt x="9550" y="696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57481B22-A6CC-189C-FE01-12717A11B080}"/>
                </a:ext>
              </a:extLst>
            </p:cNvPr>
            <p:cNvSpPr/>
            <p:nvPr/>
          </p:nvSpPr>
          <p:spPr>
            <a:xfrm>
              <a:off x="8530833" y="3882261"/>
              <a:ext cx="12114" cy="9171"/>
            </a:xfrm>
            <a:custGeom>
              <a:avLst/>
              <a:gdLst>
                <a:gd name="connsiteX0" fmla="*/ 11875 w 12114"/>
                <a:gd name="connsiteY0" fmla="*/ 698 h 9171"/>
                <a:gd name="connsiteX1" fmla="*/ 9952 w 12114"/>
                <a:gd name="connsiteY1" fmla="*/ 1994 h 9171"/>
                <a:gd name="connsiteX2" fmla="*/ 2908 w 12114"/>
                <a:gd name="connsiteY2" fmla="*/ 1290 h 9171"/>
                <a:gd name="connsiteX3" fmla="*/ 1016 w 12114"/>
                <a:gd name="connsiteY3" fmla="*/ 0 h 9171"/>
                <a:gd name="connsiteX4" fmla="*/ 708 w 12114"/>
                <a:gd name="connsiteY4" fmla="*/ 403 h 9171"/>
                <a:gd name="connsiteX5" fmla="*/ 562 w 12114"/>
                <a:gd name="connsiteY5" fmla="*/ 2492 h 9171"/>
                <a:gd name="connsiteX6" fmla="*/ 380 w 12114"/>
                <a:gd name="connsiteY6" fmla="*/ 3643 h 9171"/>
                <a:gd name="connsiteX7" fmla="*/ 581 w 12114"/>
                <a:gd name="connsiteY7" fmla="*/ 4083 h 9171"/>
                <a:gd name="connsiteX8" fmla="*/ 2347 w 12114"/>
                <a:gd name="connsiteY8" fmla="*/ 2913 h 9171"/>
                <a:gd name="connsiteX9" fmla="*/ 5122 w 12114"/>
                <a:gd name="connsiteY9" fmla="*/ 3190 h 9171"/>
                <a:gd name="connsiteX10" fmla="*/ 5752 w 12114"/>
                <a:gd name="connsiteY10" fmla="*/ 3888 h 9171"/>
                <a:gd name="connsiteX11" fmla="*/ 4781 w 12114"/>
                <a:gd name="connsiteY11" fmla="*/ 5040 h 9171"/>
                <a:gd name="connsiteX12" fmla="*/ 2139 w 12114"/>
                <a:gd name="connsiteY12" fmla="*/ 5920 h 9171"/>
                <a:gd name="connsiteX13" fmla="*/ 8 w 12114"/>
                <a:gd name="connsiteY13" fmla="*/ 7651 h 9171"/>
                <a:gd name="connsiteX14" fmla="*/ 708 w 12114"/>
                <a:gd name="connsiteY14" fmla="*/ 9167 h 9171"/>
                <a:gd name="connsiteX15" fmla="*/ 949 w 12114"/>
                <a:gd name="connsiteY15" fmla="*/ 9015 h 9171"/>
                <a:gd name="connsiteX16" fmla="*/ 953 w 12114"/>
                <a:gd name="connsiteY16" fmla="*/ 8985 h 9171"/>
                <a:gd name="connsiteX17" fmla="*/ 897 w 12114"/>
                <a:gd name="connsiteY17" fmla="*/ 8569 h 9171"/>
                <a:gd name="connsiteX18" fmla="*/ 1199 w 12114"/>
                <a:gd name="connsiteY18" fmla="*/ 8104 h 9171"/>
                <a:gd name="connsiteX19" fmla="*/ 5853 w 12114"/>
                <a:gd name="connsiteY19" fmla="*/ 6430 h 9171"/>
                <a:gd name="connsiteX20" fmla="*/ 6446 w 12114"/>
                <a:gd name="connsiteY20" fmla="*/ 7286 h 9171"/>
                <a:gd name="connsiteX21" fmla="*/ 8369 w 12114"/>
                <a:gd name="connsiteY21" fmla="*/ 8261 h 9171"/>
                <a:gd name="connsiteX22" fmla="*/ 11679 w 12114"/>
                <a:gd name="connsiteY22" fmla="*/ 5329 h 9171"/>
                <a:gd name="connsiteX23" fmla="*/ 11894 w 12114"/>
                <a:gd name="connsiteY23" fmla="*/ 2592 h 9171"/>
                <a:gd name="connsiteX24" fmla="*/ 12115 w 12114"/>
                <a:gd name="connsiteY24" fmla="*/ 1019 h 9171"/>
                <a:gd name="connsiteX25" fmla="*/ 11875 w 12114"/>
                <a:gd name="connsiteY25" fmla="*/ 698 h 9171"/>
                <a:gd name="connsiteX26" fmla="*/ 11017 w 12114"/>
                <a:gd name="connsiteY26" fmla="*/ 4706 h 9171"/>
                <a:gd name="connsiteX27" fmla="*/ 8060 w 12114"/>
                <a:gd name="connsiteY27" fmla="*/ 6556 h 9171"/>
                <a:gd name="connsiteX28" fmla="*/ 6433 w 12114"/>
                <a:gd name="connsiteY28" fmla="*/ 4234 h 9171"/>
                <a:gd name="connsiteX29" fmla="*/ 6919 w 12114"/>
                <a:gd name="connsiteY29" fmla="*/ 3372 h 9171"/>
                <a:gd name="connsiteX30" fmla="*/ 10153 w 12114"/>
                <a:gd name="connsiteY30" fmla="*/ 3693 h 9171"/>
                <a:gd name="connsiteX31" fmla="*/ 11017 w 12114"/>
                <a:gd name="connsiteY31" fmla="*/ 4706 h 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114" h="9171">
                  <a:moveTo>
                    <a:pt x="11875" y="698"/>
                  </a:moveTo>
                  <a:cubicBezTo>
                    <a:pt x="11301" y="642"/>
                    <a:pt x="11743" y="2177"/>
                    <a:pt x="9952" y="1994"/>
                  </a:cubicBezTo>
                  <a:lnTo>
                    <a:pt x="2908" y="1290"/>
                  </a:lnTo>
                  <a:cubicBezTo>
                    <a:pt x="890" y="1088"/>
                    <a:pt x="1527" y="31"/>
                    <a:pt x="1016" y="0"/>
                  </a:cubicBezTo>
                  <a:cubicBezTo>
                    <a:pt x="701" y="0"/>
                    <a:pt x="720" y="252"/>
                    <a:pt x="708" y="403"/>
                  </a:cubicBezTo>
                  <a:cubicBezTo>
                    <a:pt x="638" y="1082"/>
                    <a:pt x="638" y="1762"/>
                    <a:pt x="562" y="2492"/>
                  </a:cubicBezTo>
                  <a:cubicBezTo>
                    <a:pt x="506" y="3058"/>
                    <a:pt x="405" y="3416"/>
                    <a:pt x="380" y="3643"/>
                  </a:cubicBezTo>
                  <a:cubicBezTo>
                    <a:pt x="354" y="3869"/>
                    <a:pt x="436" y="4077"/>
                    <a:pt x="581" y="4083"/>
                  </a:cubicBezTo>
                  <a:cubicBezTo>
                    <a:pt x="1162" y="4146"/>
                    <a:pt x="638" y="2743"/>
                    <a:pt x="2347" y="2913"/>
                  </a:cubicBezTo>
                  <a:lnTo>
                    <a:pt x="5122" y="3190"/>
                  </a:lnTo>
                  <a:cubicBezTo>
                    <a:pt x="5676" y="3247"/>
                    <a:pt x="5796" y="3190"/>
                    <a:pt x="5752" y="3888"/>
                  </a:cubicBezTo>
                  <a:cubicBezTo>
                    <a:pt x="5708" y="4587"/>
                    <a:pt x="5519" y="4801"/>
                    <a:pt x="4781" y="5040"/>
                  </a:cubicBezTo>
                  <a:lnTo>
                    <a:pt x="2139" y="5920"/>
                  </a:lnTo>
                  <a:cubicBezTo>
                    <a:pt x="1168" y="6248"/>
                    <a:pt x="108" y="6581"/>
                    <a:pt x="8" y="7651"/>
                  </a:cubicBezTo>
                  <a:cubicBezTo>
                    <a:pt x="-49" y="8185"/>
                    <a:pt x="216" y="9117"/>
                    <a:pt x="708" y="9167"/>
                  </a:cubicBezTo>
                  <a:cubicBezTo>
                    <a:pt x="816" y="9192"/>
                    <a:pt x="924" y="9124"/>
                    <a:pt x="949" y="9015"/>
                  </a:cubicBezTo>
                  <a:cubicBezTo>
                    <a:pt x="951" y="9005"/>
                    <a:pt x="953" y="8995"/>
                    <a:pt x="953" y="8985"/>
                  </a:cubicBezTo>
                  <a:cubicBezTo>
                    <a:pt x="953" y="8846"/>
                    <a:pt x="890" y="8708"/>
                    <a:pt x="897" y="8569"/>
                  </a:cubicBezTo>
                  <a:cubicBezTo>
                    <a:pt x="898" y="8369"/>
                    <a:pt x="1016" y="8187"/>
                    <a:pt x="1199" y="8104"/>
                  </a:cubicBezTo>
                  <a:cubicBezTo>
                    <a:pt x="3318" y="7336"/>
                    <a:pt x="5752" y="6418"/>
                    <a:pt x="5853" y="6430"/>
                  </a:cubicBezTo>
                  <a:cubicBezTo>
                    <a:pt x="5954" y="6443"/>
                    <a:pt x="6118" y="6852"/>
                    <a:pt x="6446" y="7286"/>
                  </a:cubicBezTo>
                  <a:cubicBezTo>
                    <a:pt x="6919" y="7869"/>
                    <a:pt x="7618" y="8224"/>
                    <a:pt x="8369" y="8261"/>
                  </a:cubicBezTo>
                  <a:cubicBezTo>
                    <a:pt x="9100" y="8343"/>
                    <a:pt x="11383" y="8292"/>
                    <a:pt x="11679" y="5329"/>
                  </a:cubicBezTo>
                  <a:cubicBezTo>
                    <a:pt x="11774" y="4423"/>
                    <a:pt x="11806" y="3498"/>
                    <a:pt x="11894" y="2592"/>
                  </a:cubicBezTo>
                  <a:cubicBezTo>
                    <a:pt x="11982" y="1686"/>
                    <a:pt x="12058" y="1642"/>
                    <a:pt x="12115" y="1019"/>
                  </a:cubicBezTo>
                  <a:cubicBezTo>
                    <a:pt x="12102" y="856"/>
                    <a:pt x="12033" y="711"/>
                    <a:pt x="11875" y="698"/>
                  </a:cubicBezTo>
                  <a:close/>
                  <a:moveTo>
                    <a:pt x="11017" y="4706"/>
                  </a:moveTo>
                  <a:cubicBezTo>
                    <a:pt x="10885" y="6071"/>
                    <a:pt x="9624" y="6713"/>
                    <a:pt x="8060" y="6556"/>
                  </a:cubicBezTo>
                  <a:cubicBezTo>
                    <a:pt x="7108" y="6462"/>
                    <a:pt x="6219" y="6292"/>
                    <a:pt x="6433" y="4234"/>
                  </a:cubicBezTo>
                  <a:cubicBezTo>
                    <a:pt x="6433" y="3832"/>
                    <a:pt x="6515" y="3335"/>
                    <a:pt x="6919" y="3372"/>
                  </a:cubicBezTo>
                  <a:lnTo>
                    <a:pt x="10153" y="3693"/>
                  </a:lnTo>
                  <a:cubicBezTo>
                    <a:pt x="11112" y="3794"/>
                    <a:pt x="11074" y="4209"/>
                    <a:pt x="11017" y="4706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6ED9CF63-AD2E-C401-2BEC-3866DA4BD3FA}"/>
                </a:ext>
              </a:extLst>
            </p:cNvPr>
            <p:cNvSpPr/>
            <p:nvPr/>
          </p:nvSpPr>
          <p:spPr>
            <a:xfrm>
              <a:off x="8380620" y="3847315"/>
              <a:ext cx="12065" cy="9778"/>
            </a:xfrm>
            <a:custGeom>
              <a:avLst/>
              <a:gdLst>
                <a:gd name="connsiteX0" fmla="*/ 11930 w 12065"/>
                <a:gd name="connsiteY0" fmla="*/ 751 h 9778"/>
                <a:gd name="connsiteX1" fmla="*/ 10499 w 12065"/>
                <a:gd name="connsiteY1" fmla="*/ 1299 h 9778"/>
                <a:gd name="connsiteX2" fmla="*/ 592 w 12065"/>
                <a:gd name="connsiteY2" fmla="*/ 40 h 9778"/>
                <a:gd name="connsiteX3" fmla="*/ 12 w 12065"/>
                <a:gd name="connsiteY3" fmla="*/ 91 h 9778"/>
                <a:gd name="connsiteX4" fmla="*/ 302 w 12065"/>
                <a:gd name="connsiteY4" fmla="*/ 651 h 9778"/>
                <a:gd name="connsiteX5" fmla="*/ 6539 w 12065"/>
                <a:gd name="connsiteY5" fmla="*/ 8320 h 9778"/>
                <a:gd name="connsiteX6" fmla="*/ 7005 w 12065"/>
                <a:gd name="connsiteY6" fmla="*/ 9755 h 9778"/>
                <a:gd name="connsiteX7" fmla="*/ 7352 w 12065"/>
                <a:gd name="connsiteY7" fmla="*/ 9478 h 9778"/>
                <a:gd name="connsiteX8" fmla="*/ 7882 w 12065"/>
                <a:gd name="connsiteY8" fmla="*/ 8402 h 9778"/>
                <a:gd name="connsiteX9" fmla="*/ 8556 w 12065"/>
                <a:gd name="connsiteY9" fmla="*/ 7313 h 9778"/>
                <a:gd name="connsiteX10" fmla="*/ 8714 w 12065"/>
                <a:gd name="connsiteY10" fmla="*/ 6590 h 9778"/>
                <a:gd name="connsiteX11" fmla="*/ 6898 w 12065"/>
                <a:gd name="connsiteY11" fmla="*/ 7269 h 9778"/>
                <a:gd name="connsiteX12" fmla="*/ 5990 w 12065"/>
                <a:gd name="connsiteY12" fmla="*/ 6439 h 9778"/>
                <a:gd name="connsiteX13" fmla="*/ 5467 w 12065"/>
                <a:gd name="connsiteY13" fmla="*/ 5181 h 9778"/>
                <a:gd name="connsiteX14" fmla="*/ 6766 w 12065"/>
                <a:gd name="connsiteY14" fmla="*/ 2840 h 9778"/>
                <a:gd name="connsiteX15" fmla="*/ 8355 w 12065"/>
                <a:gd name="connsiteY15" fmla="*/ 2721 h 9778"/>
                <a:gd name="connsiteX16" fmla="*/ 9370 w 12065"/>
                <a:gd name="connsiteY16" fmla="*/ 2997 h 9778"/>
                <a:gd name="connsiteX17" fmla="*/ 9944 w 12065"/>
                <a:gd name="connsiteY17" fmla="*/ 4426 h 9778"/>
                <a:gd name="connsiteX18" fmla="*/ 10309 w 12065"/>
                <a:gd name="connsiteY18" fmla="*/ 4142 h 9778"/>
                <a:gd name="connsiteX19" fmla="*/ 10990 w 12065"/>
                <a:gd name="connsiteY19" fmla="*/ 2802 h 9778"/>
                <a:gd name="connsiteX20" fmla="*/ 11892 w 12065"/>
                <a:gd name="connsiteY20" fmla="*/ 1292 h 9778"/>
                <a:gd name="connsiteX21" fmla="*/ 11930 w 12065"/>
                <a:gd name="connsiteY21" fmla="*/ 751 h 9778"/>
                <a:gd name="connsiteX22" fmla="*/ 5845 w 12065"/>
                <a:gd name="connsiteY22" fmla="*/ 2802 h 9778"/>
                <a:gd name="connsiteX23" fmla="*/ 4943 w 12065"/>
                <a:gd name="connsiteY23" fmla="*/ 4426 h 9778"/>
                <a:gd name="connsiteX24" fmla="*/ 4615 w 12065"/>
                <a:gd name="connsiteY24" fmla="*/ 4740 h 9778"/>
                <a:gd name="connsiteX25" fmla="*/ 4193 w 12065"/>
                <a:gd name="connsiteY25" fmla="*/ 4338 h 9778"/>
                <a:gd name="connsiteX26" fmla="*/ 2358 w 12065"/>
                <a:gd name="connsiteY26" fmla="*/ 2123 h 9778"/>
                <a:gd name="connsiteX27" fmla="*/ 2270 w 12065"/>
                <a:gd name="connsiteY27" fmla="*/ 1903 h 9778"/>
                <a:gd name="connsiteX28" fmla="*/ 2434 w 12065"/>
                <a:gd name="connsiteY28" fmla="*/ 1865 h 9778"/>
                <a:gd name="connsiteX29" fmla="*/ 5378 w 12065"/>
                <a:gd name="connsiteY29" fmla="*/ 2217 h 9778"/>
                <a:gd name="connsiteX30" fmla="*/ 5940 w 12065"/>
                <a:gd name="connsiteY30" fmla="*/ 2362 h 9778"/>
                <a:gd name="connsiteX31" fmla="*/ 5845 w 12065"/>
                <a:gd name="connsiteY31" fmla="*/ 2802 h 9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65" h="9778">
                  <a:moveTo>
                    <a:pt x="11930" y="751"/>
                  </a:moveTo>
                  <a:cubicBezTo>
                    <a:pt x="11495" y="506"/>
                    <a:pt x="11652" y="1437"/>
                    <a:pt x="10499" y="1299"/>
                  </a:cubicBezTo>
                  <a:lnTo>
                    <a:pt x="592" y="40"/>
                  </a:lnTo>
                  <a:cubicBezTo>
                    <a:pt x="113" y="-23"/>
                    <a:pt x="75" y="-16"/>
                    <a:pt x="12" y="91"/>
                  </a:cubicBezTo>
                  <a:cubicBezTo>
                    <a:pt x="-51" y="198"/>
                    <a:pt x="145" y="449"/>
                    <a:pt x="302" y="651"/>
                  </a:cubicBezTo>
                  <a:lnTo>
                    <a:pt x="6539" y="8320"/>
                  </a:lnTo>
                  <a:cubicBezTo>
                    <a:pt x="7119" y="9025"/>
                    <a:pt x="6703" y="9579"/>
                    <a:pt x="7005" y="9755"/>
                  </a:cubicBezTo>
                  <a:cubicBezTo>
                    <a:pt x="7175" y="9849"/>
                    <a:pt x="7257" y="9648"/>
                    <a:pt x="7352" y="9478"/>
                  </a:cubicBezTo>
                  <a:cubicBezTo>
                    <a:pt x="7547" y="9132"/>
                    <a:pt x="7686" y="8761"/>
                    <a:pt x="7882" y="8402"/>
                  </a:cubicBezTo>
                  <a:cubicBezTo>
                    <a:pt x="8077" y="8043"/>
                    <a:pt x="8348" y="7697"/>
                    <a:pt x="8556" y="7313"/>
                  </a:cubicBezTo>
                  <a:cubicBezTo>
                    <a:pt x="8695" y="7062"/>
                    <a:pt x="8991" y="6741"/>
                    <a:pt x="8714" y="6590"/>
                  </a:cubicBezTo>
                  <a:cubicBezTo>
                    <a:pt x="8437" y="6439"/>
                    <a:pt x="7856" y="7798"/>
                    <a:pt x="6898" y="7269"/>
                  </a:cubicBezTo>
                  <a:cubicBezTo>
                    <a:pt x="6559" y="7034"/>
                    <a:pt x="6254" y="6755"/>
                    <a:pt x="5990" y="6439"/>
                  </a:cubicBezTo>
                  <a:cubicBezTo>
                    <a:pt x="5271" y="5678"/>
                    <a:pt x="5359" y="5401"/>
                    <a:pt x="5467" y="5181"/>
                  </a:cubicBezTo>
                  <a:lnTo>
                    <a:pt x="6766" y="2840"/>
                  </a:lnTo>
                  <a:cubicBezTo>
                    <a:pt x="6936" y="2526"/>
                    <a:pt x="7106" y="2544"/>
                    <a:pt x="8355" y="2721"/>
                  </a:cubicBezTo>
                  <a:cubicBezTo>
                    <a:pt x="8708" y="2747"/>
                    <a:pt x="9052" y="2841"/>
                    <a:pt x="9370" y="2997"/>
                  </a:cubicBezTo>
                  <a:cubicBezTo>
                    <a:pt x="10177" y="3444"/>
                    <a:pt x="9565" y="4205"/>
                    <a:pt x="9944" y="4426"/>
                  </a:cubicBezTo>
                  <a:cubicBezTo>
                    <a:pt x="10133" y="4526"/>
                    <a:pt x="10196" y="4356"/>
                    <a:pt x="10309" y="4142"/>
                  </a:cubicBezTo>
                  <a:cubicBezTo>
                    <a:pt x="10505" y="3796"/>
                    <a:pt x="10694" y="3325"/>
                    <a:pt x="10990" y="2802"/>
                  </a:cubicBezTo>
                  <a:cubicBezTo>
                    <a:pt x="11425" y="2016"/>
                    <a:pt x="11621" y="1726"/>
                    <a:pt x="11892" y="1292"/>
                  </a:cubicBezTo>
                  <a:cubicBezTo>
                    <a:pt x="12069" y="965"/>
                    <a:pt x="12157" y="877"/>
                    <a:pt x="11930" y="751"/>
                  </a:cubicBezTo>
                  <a:close/>
                  <a:moveTo>
                    <a:pt x="5845" y="2802"/>
                  </a:moveTo>
                  <a:lnTo>
                    <a:pt x="4943" y="4426"/>
                  </a:lnTo>
                  <a:cubicBezTo>
                    <a:pt x="4823" y="4640"/>
                    <a:pt x="4748" y="4816"/>
                    <a:pt x="4615" y="4740"/>
                  </a:cubicBezTo>
                  <a:cubicBezTo>
                    <a:pt x="4451" y="4633"/>
                    <a:pt x="4308" y="4496"/>
                    <a:pt x="4193" y="4338"/>
                  </a:cubicBezTo>
                  <a:lnTo>
                    <a:pt x="2358" y="2123"/>
                  </a:lnTo>
                  <a:cubicBezTo>
                    <a:pt x="2244" y="1978"/>
                    <a:pt x="2263" y="1922"/>
                    <a:pt x="2270" y="1903"/>
                  </a:cubicBezTo>
                  <a:cubicBezTo>
                    <a:pt x="2276" y="1884"/>
                    <a:pt x="2270" y="1903"/>
                    <a:pt x="2434" y="1865"/>
                  </a:cubicBezTo>
                  <a:lnTo>
                    <a:pt x="5378" y="2217"/>
                  </a:lnTo>
                  <a:cubicBezTo>
                    <a:pt x="5573" y="2226"/>
                    <a:pt x="5765" y="2275"/>
                    <a:pt x="5940" y="2362"/>
                  </a:cubicBezTo>
                  <a:cubicBezTo>
                    <a:pt x="6072" y="2431"/>
                    <a:pt x="5965" y="2588"/>
                    <a:pt x="5845" y="2802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AFFAE399-4C38-DD6F-F52F-1570622999A9}"/>
                </a:ext>
              </a:extLst>
            </p:cNvPr>
            <p:cNvSpPr/>
            <p:nvPr/>
          </p:nvSpPr>
          <p:spPr>
            <a:xfrm>
              <a:off x="8407639" y="3847179"/>
              <a:ext cx="97719" cy="134050"/>
            </a:xfrm>
            <a:custGeom>
              <a:avLst/>
              <a:gdLst>
                <a:gd name="connsiteX0" fmla="*/ 93659 w 97719"/>
                <a:gd name="connsiteY0" fmla="*/ 0 h 134050"/>
                <a:gd name="connsiteX1" fmla="*/ 92644 w 97719"/>
                <a:gd name="connsiteY1" fmla="*/ 0 h 134050"/>
                <a:gd name="connsiteX2" fmla="*/ 0 w 97719"/>
                <a:gd name="connsiteY2" fmla="*/ 0 h 134050"/>
                <a:gd name="connsiteX3" fmla="*/ 0 w 97719"/>
                <a:gd name="connsiteY3" fmla="*/ 51038 h 134050"/>
                <a:gd name="connsiteX4" fmla="*/ 18684 w 97719"/>
                <a:gd name="connsiteY4" fmla="*/ 109777 h 134050"/>
                <a:gd name="connsiteX5" fmla="*/ 47299 w 97719"/>
                <a:gd name="connsiteY5" fmla="*/ 132710 h 134050"/>
                <a:gd name="connsiteX6" fmla="*/ 48005 w 97719"/>
                <a:gd name="connsiteY6" fmla="*/ 133188 h 134050"/>
                <a:gd name="connsiteX7" fmla="*/ 49267 w 97719"/>
                <a:gd name="connsiteY7" fmla="*/ 134050 h 134050"/>
                <a:gd name="connsiteX8" fmla="*/ 50446 w 97719"/>
                <a:gd name="connsiteY8" fmla="*/ 133081 h 134050"/>
                <a:gd name="connsiteX9" fmla="*/ 60081 w 97719"/>
                <a:gd name="connsiteY9" fmla="*/ 125777 h 134050"/>
                <a:gd name="connsiteX10" fmla="*/ 78323 w 97719"/>
                <a:gd name="connsiteY10" fmla="*/ 109469 h 134050"/>
                <a:gd name="connsiteX11" fmla="*/ 97720 w 97719"/>
                <a:gd name="connsiteY11" fmla="*/ 51038 h 134050"/>
                <a:gd name="connsiteX12" fmla="*/ 97720 w 97719"/>
                <a:gd name="connsiteY12" fmla="*/ 0 h 134050"/>
                <a:gd name="connsiteX13" fmla="*/ 75215 w 97719"/>
                <a:gd name="connsiteY13" fmla="*/ 106826 h 134050"/>
                <a:gd name="connsiteX14" fmla="*/ 57704 w 97719"/>
                <a:gd name="connsiteY14" fmla="*/ 122448 h 134050"/>
                <a:gd name="connsiteX15" fmla="*/ 49046 w 97719"/>
                <a:gd name="connsiteY15" fmla="*/ 128941 h 134050"/>
                <a:gd name="connsiteX16" fmla="*/ 21584 w 97719"/>
                <a:gd name="connsiteY16" fmla="*/ 106889 h 134050"/>
                <a:gd name="connsiteX17" fmla="*/ 4061 w 97719"/>
                <a:gd name="connsiteY17" fmla="*/ 50994 h 134050"/>
                <a:gd name="connsiteX18" fmla="*/ 4061 w 97719"/>
                <a:gd name="connsiteY18" fmla="*/ 4008 h 134050"/>
                <a:gd name="connsiteX19" fmla="*/ 93659 w 97719"/>
                <a:gd name="connsiteY19" fmla="*/ 4008 h 134050"/>
                <a:gd name="connsiteX20" fmla="*/ 93659 w 97719"/>
                <a:gd name="connsiteY20" fmla="*/ 50988 h 134050"/>
                <a:gd name="connsiteX21" fmla="*/ 75215 w 97719"/>
                <a:gd name="connsiteY21" fmla="*/ 106826 h 13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19" h="134050">
                  <a:moveTo>
                    <a:pt x="93659" y="0"/>
                  </a:moveTo>
                  <a:lnTo>
                    <a:pt x="92644" y="0"/>
                  </a:lnTo>
                  <a:lnTo>
                    <a:pt x="0" y="0"/>
                  </a:lnTo>
                  <a:lnTo>
                    <a:pt x="0" y="51038"/>
                  </a:lnTo>
                  <a:cubicBezTo>
                    <a:pt x="0" y="73569"/>
                    <a:pt x="1375" y="92198"/>
                    <a:pt x="18684" y="109777"/>
                  </a:cubicBezTo>
                  <a:cubicBezTo>
                    <a:pt x="28880" y="120127"/>
                    <a:pt x="35810" y="124877"/>
                    <a:pt x="47299" y="132710"/>
                  </a:cubicBezTo>
                  <a:lnTo>
                    <a:pt x="48005" y="133188"/>
                  </a:lnTo>
                  <a:lnTo>
                    <a:pt x="49267" y="134050"/>
                  </a:lnTo>
                  <a:lnTo>
                    <a:pt x="50446" y="133081"/>
                  </a:lnTo>
                  <a:cubicBezTo>
                    <a:pt x="53990" y="130156"/>
                    <a:pt x="57086" y="127929"/>
                    <a:pt x="60081" y="125777"/>
                  </a:cubicBezTo>
                  <a:cubicBezTo>
                    <a:pt x="66235" y="121373"/>
                    <a:pt x="71557" y="117528"/>
                    <a:pt x="78323" y="109469"/>
                  </a:cubicBezTo>
                  <a:cubicBezTo>
                    <a:pt x="94819" y="89832"/>
                    <a:pt x="97720" y="74984"/>
                    <a:pt x="97720" y="51038"/>
                  </a:cubicBezTo>
                  <a:lnTo>
                    <a:pt x="97720" y="0"/>
                  </a:lnTo>
                  <a:close/>
                  <a:moveTo>
                    <a:pt x="75215" y="106826"/>
                  </a:moveTo>
                  <a:cubicBezTo>
                    <a:pt x="68770" y="114490"/>
                    <a:pt x="63644" y="118151"/>
                    <a:pt x="57704" y="122448"/>
                  </a:cubicBezTo>
                  <a:cubicBezTo>
                    <a:pt x="54658" y="124638"/>
                    <a:pt x="52691" y="125934"/>
                    <a:pt x="49046" y="128941"/>
                  </a:cubicBezTo>
                  <a:cubicBezTo>
                    <a:pt x="38093" y="121467"/>
                    <a:pt x="31333" y="116792"/>
                    <a:pt x="21584" y="106889"/>
                  </a:cubicBezTo>
                  <a:cubicBezTo>
                    <a:pt x="5322" y="90380"/>
                    <a:pt x="4061" y="73311"/>
                    <a:pt x="4061" y="50994"/>
                  </a:cubicBezTo>
                  <a:lnTo>
                    <a:pt x="4061" y="4008"/>
                  </a:lnTo>
                  <a:lnTo>
                    <a:pt x="93659" y="4008"/>
                  </a:lnTo>
                  <a:lnTo>
                    <a:pt x="93659" y="50988"/>
                  </a:lnTo>
                  <a:cubicBezTo>
                    <a:pt x="93659" y="74412"/>
                    <a:pt x="90998" y="88033"/>
                    <a:pt x="75215" y="106826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DA64DA67-1392-74F3-C74F-B3B1A74DFAFA}"/>
                </a:ext>
              </a:extLst>
            </p:cNvPr>
            <p:cNvSpPr/>
            <p:nvPr/>
          </p:nvSpPr>
          <p:spPr>
            <a:xfrm>
              <a:off x="8551718" y="3794272"/>
              <a:ext cx="3133" cy="6436"/>
            </a:xfrm>
            <a:custGeom>
              <a:avLst/>
              <a:gdLst>
                <a:gd name="connsiteX0" fmla="*/ 3134 w 3133"/>
                <a:gd name="connsiteY0" fmla="*/ 2932 h 6436"/>
                <a:gd name="connsiteX1" fmla="*/ 1501 w 3133"/>
                <a:gd name="connsiteY1" fmla="*/ 0 h 6436"/>
                <a:gd name="connsiteX2" fmla="*/ 0 w 3133"/>
                <a:gd name="connsiteY2" fmla="*/ 4662 h 6436"/>
                <a:gd name="connsiteX3" fmla="*/ 990 w 3133"/>
                <a:gd name="connsiteY3" fmla="*/ 6436 h 6436"/>
                <a:gd name="connsiteX4" fmla="*/ 3134 w 3133"/>
                <a:gd name="connsiteY4" fmla="*/ 2932 h 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" h="6436">
                  <a:moveTo>
                    <a:pt x="3134" y="2932"/>
                  </a:moveTo>
                  <a:lnTo>
                    <a:pt x="1501" y="0"/>
                  </a:lnTo>
                  <a:lnTo>
                    <a:pt x="0" y="4662"/>
                  </a:lnTo>
                  <a:lnTo>
                    <a:pt x="990" y="6436"/>
                  </a:lnTo>
                  <a:lnTo>
                    <a:pt x="3134" y="2932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02B45094-EB2E-5C89-EB3F-F7730BC6AF82}"/>
                </a:ext>
              </a:extLst>
            </p:cNvPr>
            <p:cNvSpPr/>
            <p:nvPr/>
          </p:nvSpPr>
          <p:spPr>
            <a:xfrm>
              <a:off x="8427987" y="3758092"/>
              <a:ext cx="17730" cy="25045"/>
            </a:xfrm>
            <a:custGeom>
              <a:avLst/>
              <a:gdLst>
                <a:gd name="connsiteX0" fmla="*/ 10449 w 17730"/>
                <a:gd name="connsiteY0" fmla="*/ 20376 h 25045"/>
                <a:gd name="connsiteX1" fmla="*/ 8306 w 17730"/>
                <a:gd name="connsiteY1" fmla="*/ 24484 h 25045"/>
                <a:gd name="connsiteX2" fmla="*/ 9346 w 17730"/>
                <a:gd name="connsiteY2" fmla="*/ 24969 h 25045"/>
                <a:gd name="connsiteX3" fmla="*/ 12890 w 17730"/>
                <a:gd name="connsiteY3" fmla="*/ 24082 h 25045"/>
                <a:gd name="connsiteX4" fmla="*/ 16503 w 17730"/>
                <a:gd name="connsiteY4" fmla="*/ 23453 h 25045"/>
                <a:gd name="connsiteX5" fmla="*/ 17606 w 17730"/>
                <a:gd name="connsiteY5" fmla="*/ 22515 h 25045"/>
                <a:gd name="connsiteX6" fmla="*/ 13508 w 17730"/>
                <a:gd name="connsiteY6" fmla="*/ 19325 h 25045"/>
                <a:gd name="connsiteX7" fmla="*/ 10443 w 17730"/>
                <a:gd name="connsiteY7" fmla="*/ 4936 h 25045"/>
                <a:gd name="connsiteX8" fmla="*/ 11383 w 17730"/>
                <a:gd name="connsiteY8" fmla="*/ 2967 h 25045"/>
                <a:gd name="connsiteX9" fmla="*/ 13552 w 17730"/>
                <a:gd name="connsiteY9" fmla="*/ 2508 h 25045"/>
                <a:gd name="connsiteX10" fmla="*/ 17424 w 17730"/>
                <a:gd name="connsiteY10" fmla="*/ 5251 h 25045"/>
                <a:gd name="connsiteX11" fmla="*/ 17424 w 17730"/>
                <a:gd name="connsiteY11" fmla="*/ 3552 h 25045"/>
                <a:gd name="connsiteX12" fmla="*/ 16522 w 17730"/>
                <a:gd name="connsiteY12" fmla="*/ 689 h 25045"/>
                <a:gd name="connsiteX13" fmla="*/ 15954 w 17730"/>
                <a:gd name="connsiteY13" fmla="*/ 10 h 25045"/>
                <a:gd name="connsiteX14" fmla="*/ 8167 w 17730"/>
                <a:gd name="connsiteY14" fmla="*/ 1790 h 25045"/>
                <a:gd name="connsiteX15" fmla="*/ 285 w 17730"/>
                <a:gd name="connsiteY15" fmla="*/ 3319 h 25045"/>
                <a:gd name="connsiteX16" fmla="*/ 39 w 17730"/>
                <a:gd name="connsiteY16" fmla="*/ 4175 h 25045"/>
                <a:gd name="connsiteX17" fmla="*/ 524 w 17730"/>
                <a:gd name="connsiteY17" fmla="*/ 8460 h 25045"/>
                <a:gd name="connsiteX18" fmla="*/ 1098 w 17730"/>
                <a:gd name="connsiteY18" fmla="*/ 9510 h 25045"/>
                <a:gd name="connsiteX19" fmla="*/ 3475 w 17730"/>
                <a:gd name="connsiteY19" fmla="*/ 4647 h 25045"/>
                <a:gd name="connsiteX20" fmla="*/ 5619 w 17730"/>
                <a:gd name="connsiteY20" fmla="*/ 4187 h 25045"/>
                <a:gd name="connsiteX21" fmla="*/ 7284 w 17730"/>
                <a:gd name="connsiteY21" fmla="*/ 5597 h 2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30" h="25045">
                  <a:moveTo>
                    <a:pt x="10449" y="20376"/>
                  </a:moveTo>
                  <a:cubicBezTo>
                    <a:pt x="11257" y="24151"/>
                    <a:pt x="8047" y="23245"/>
                    <a:pt x="8306" y="24484"/>
                  </a:cubicBezTo>
                  <a:cubicBezTo>
                    <a:pt x="8463" y="25189"/>
                    <a:pt x="8886" y="25070"/>
                    <a:pt x="9346" y="24969"/>
                  </a:cubicBezTo>
                  <a:cubicBezTo>
                    <a:pt x="10368" y="24749"/>
                    <a:pt x="11181" y="24447"/>
                    <a:pt x="12890" y="24082"/>
                  </a:cubicBezTo>
                  <a:cubicBezTo>
                    <a:pt x="14599" y="23717"/>
                    <a:pt x="15475" y="23667"/>
                    <a:pt x="16503" y="23453"/>
                  </a:cubicBezTo>
                  <a:cubicBezTo>
                    <a:pt x="17241" y="23295"/>
                    <a:pt x="17764" y="23283"/>
                    <a:pt x="17606" y="22515"/>
                  </a:cubicBezTo>
                  <a:cubicBezTo>
                    <a:pt x="17417" y="21628"/>
                    <a:pt x="14346" y="23245"/>
                    <a:pt x="13508" y="19325"/>
                  </a:cubicBezTo>
                  <a:lnTo>
                    <a:pt x="10443" y="4936"/>
                  </a:lnTo>
                  <a:cubicBezTo>
                    <a:pt x="10115" y="3401"/>
                    <a:pt x="10336" y="3187"/>
                    <a:pt x="11383" y="2967"/>
                  </a:cubicBezTo>
                  <a:lnTo>
                    <a:pt x="13552" y="2508"/>
                  </a:lnTo>
                  <a:cubicBezTo>
                    <a:pt x="16465" y="1759"/>
                    <a:pt x="16402" y="5471"/>
                    <a:pt x="17424" y="5251"/>
                  </a:cubicBezTo>
                  <a:cubicBezTo>
                    <a:pt x="18054" y="5112"/>
                    <a:pt x="17537" y="3930"/>
                    <a:pt x="17424" y="3552"/>
                  </a:cubicBezTo>
                  <a:lnTo>
                    <a:pt x="16522" y="689"/>
                  </a:lnTo>
                  <a:cubicBezTo>
                    <a:pt x="16434" y="375"/>
                    <a:pt x="16333" y="-72"/>
                    <a:pt x="15954" y="10"/>
                  </a:cubicBezTo>
                  <a:cubicBezTo>
                    <a:pt x="13577" y="513"/>
                    <a:pt x="11900" y="1004"/>
                    <a:pt x="8167" y="1790"/>
                  </a:cubicBezTo>
                  <a:cubicBezTo>
                    <a:pt x="4434" y="2577"/>
                    <a:pt x="2681" y="2816"/>
                    <a:pt x="285" y="3319"/>
                  </a:cubicBezTo>
                  <a:cubicBezTo>
                    <a:pt x="-94" y="3401"/>
                    <a:pt x="1" y="3848"/>
                    <a:pt x="39" y="4175"/>
                  </a:cubicBezTo>
                  <a:lnTo>
                    <a:pt x="524" y="8460"/>
                  </a:lnTo>
                  <a:cubicBezTo>
                    <a:pt x="562" y="8887"/>
                    <a:pt x="562" y="9623"/>
                    <a:pt x="1098" y="9510"/>
                  </a:cubicBezTo>
                  <a:cubicBezTo>
                    <a:pt x="2246" y="9265"/>
                    <a:pt x="594" y="5257"/>
                    <a:pt x="3475" y="4647"/>
                  </a:cubicBezTo>
                  <a:lnTo>
                    <a:pt x="5619" y="4187"/>
                  </a:lnTo>
                  <a:cubicBezTo>
                    <a:pt x="6672" y="3967"/>
                    <a:pt x="6962" y="4074"/>
                    <a:pt x="7284" y="559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AF8C14D2-B9BD-6E03-F6DF-BAFCF278C5B8}"/>
                </a:ext>
              </a:extLst>
            </p:cNvPr>
            <p:cNvSpPr/>
            <p:nvPr/>
          </p:nvSpPr>
          <p:spPr>
            <a:xfrm>
              <a:off x="8389682" y="3769346"/>
              <a:ext cx="22112" cy="26072"/>
            </a:xfrm>
            <a:custGeom>
              <a:avLst/>
              <a:gdLst>
                <a:gd name="connsiteX0" fmla="*/ 14546 w 22112"/>
                <a:gd name="connsiteY0" fmla="*/ 21127 h 26072"/>
                <a:gd name="connsiteX1" fmla="*/ 13588 w 22112"/>
                <a:gd name="connsiteY1" fmla="*/ 25663 h 26072"/>
                <a:gd name="connsiteX2" fmla="*/ 14716 w 22112"/>
                <a:gd name="connsiteY2" fmla="*/ 25845 h 26072"/>
                <a:gd name="connsiteX3" fmla="*/ 17869 w 22112"/>
                <a:gd name="connsiteY3" fmla="*/ 24046 h 26072"/>
                <a:gd name="connsiteX4" fmla="*/ 21173 w 22112"/>
                <a:gd name="connsiteY4" fmla="*/ 22473 h 26072"/>
                <a:gd name="connsiteX5" fmla="*/ 21987 w 22112"/>
                <a:gd name="connsiteY5" fmla="*/ 21278 h 26072"/>
                <a:gd name="connsiteX6" fmla="*/ 17207 w 22112"/>
                <a:gd name="connsiteY6" fmla="*/ 19321 h 26072"/>
                <a:gd name="connsiteX7" fmla="*/ 10384 w 22112"/>
                <a:gd name="connsiteY7" fmla="*/ 6247 h 26072"/>
                <a:gd name="connsiteX8" fmla="*/ 10763 w 22112"/>
                <a:gd name="connsiteY8" fmla="*/ 4114 h 26072"/>
                <a:gd name="connsiteX9" fmla="*/ 12736 w 22112"/>
                <a:gd name="connsiteY9" fmla="*/ 3082 h 26072"/>
                <a:gd name="connsiteX10" fmla="*/ 17201 w 22112"/>
                <a:gd name="connsiteY10" fmla="*/ 4686 h 26072"/>
                <a:gd name="connsiteX11" fmla="*/ 16728 w 22112"/>
                <a:gd name="connsiteY11" fmla="*/ 3063 h 26072"/>
                <a:gd name="connsiteX12" fmla="*/ 15088 w 22112"/>
                <a:gd name="connsiteY12" fmla="*/ 546 h 26072"/>
                <a:gd name="connsiteX13" fmla="*/ 14351 w 22112"/>
                <a:gd name="connsiteY13" fmla="*/ 43 h 26072"/>
                <a:gd name="connsiteX14" fmla="*/ 7332 w 22112"/>
                <a:gd name="connsiteY14" fmla="*/ 3818 h 26072"/>
                <a:gd name="connsiteX15" fmla="*/ 188 w 22112"/>
                <a:gd name="connsiteY15" fmla="*/ 7386 h 26072"/>
                <a:gd name="connsiteX16" fmla="*/ 188 w 22112"/>
                <a:gd name="connsiteY16" fmla="*/ 8273 h 26072"/>
                <a:gd name="connsiteX17" fmla="*/ 1809 w 22112"/>
                <a:gd name="connsiteY17" fmla="*/ 12274 h 26072"/>
                <a:gd name="connsiteX18" fmla="*/ 2641 w 22112"/>
                <a:gd name="connsiteY18" fmla="*/ 13130 h 26072"/>
                <a:gd name="connsiteX19" fmla="*/ 3625 w 22112"/>
                <a:gd name="connsiteY19" fmla="*/ 7807 h 26072"/>
                <a:gd name="connsiteX20" fmla="*/ 5567 w 22112"/>
                <a:gd name="connsiteY20" fmla="*/ 6794 h 26072"/>
                <a:gd name="connsiteX21" fmla="*/ 7547 w 22112"/>
                <a:gd name="connsiteY21" fmla="*/ 7706 h 2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112" h="26072">
                  <a:moveTo>
                    <a:pt x="14546" y="21127"/>
                  </a:moveTo>
                  <a:cubicBezTo>
                    <a:pt x="16337" y="24562"/>
                    <a:pt x="12995" y="24537"/>
                    <a:pt x="13588" y="25663"/>
                  </a:cubicBezTo>
                  <a:cubicBezTo>
                    <a:pt x="13916" y="26292"/>
                    <a:pt x="14294" y="26065"/>
                    <a:pt x="14716" y="25845"/>
                  </a:cubicBezTo>
                  <a:cubicBezTo>
                    <a:pt x="15637" y="25367"/>
                    <a:pt x="16343" y="24851"/>
                    <a:pt x="17869" y="24046"/>
                  </a:cubicBezTo>
                  <a:cubicBezTo>
                    <a:pt x="19395" y="23241"/>
                    <a:pt x="20253" y="22957"/>
                    <a:pt x="21173" y="22473"/>
                  </a:cubicBezTo>
                  <a:cubicBezTo>
                    <a:pt x="21848" y="22121"/>
                    <a:pt x="22359" y="21970"/>
                    <a:pt x="21987" y="21278"/>
                  </a:cubicBezTo>
                  <a:cubicBezTo>
                    <a:pt x="21564" y="20472"/>
                    <a:pt x="19042" y="22844"/>
                    <a:pt x="17207" y="19321"/>
                  </a:cubicBezTo>
                  <a:lnTo>
                    <a:pt x="10384" y="6247"/>
                  </a:lnTo>
                  <a:cubicBezTo>
                    <a:pt x="9659" y="4869"/>
                    <a:pt x="9810" y="4598"/>
                    <a:pt x="10763" y="4114"/>
                  </a:cubicBezTo>
                  <a:lnTo>
                    <a:pt x="12736" y="3082"/>
                  </a:lnTo>
                  <a:cubicBezTo>
                    <a:pt x="15334" y="1585"/>
                    <a:pt x="16274" y="5171"/>
                    <a:pt x="17201" y="4686"/>
                  </a:cubicBezTo>
                  <a:cubicBezTo>
                    <a:pt x="17831" y="4378"/>
                    <a:pt x="16955" y="3384"/>
                    <a:pt x="16728" y="3063"/>
                  </a:cubicBezTo>
                  <a:lnTo>
                    <a:pt x="15088" y="546"/>
                  </a:lnTo>
                  <a:cubicBezTo>
                    <a:pt x="14912" y="270"/>
                    <a:pt x="14697" y="-133"/>
                    <a:pt x="14351" y="43"/>
                  </a:cubicBezTo>
                  <a:cubicBezTo>
                    <a:pt x="12200" y="1163"/>
                    <a:pt x="10706" y="2088"/>
                    <a:pt x="7332" y="3818"/>
                  </a:cubicBezTo>
                  <a:cubicBezTo>
                    <a:pt x="3959" y="5548"/>
                    <a:pt x="2338" y="6266"/>
                    <a:pt x="188" y="7386"/>
                  </a:cubicBezTo>
                  <a:cubicBezTo>
                    <a:pt x="-159" y="7568"/>
                    <a:pt x="56" y="7977"/>
                    <a:pt x="188" y="8273"/>
                  </a:cubicBezTo>
                  <a:lnTo>
                    <a:pt x="1809" y="12274"/>
                  </a:lnTo>
                  <a:cubicBezTo>
                    <a:pt x="1960" y="12677"/>
                    <a:pt x="2155" y="13381"/>
                    <a:pt x="2641" y="13130"/>
                  </a:cubicBezTo>
                  <a:cubicBezTo>
                    <a:pt x="3681" y="12589"/>
                    <a:pt x="1014" y="9166"/>
                    <a:pt x="3625" y="7807"/>
                  </a:cubicBezTo>
                  <a:lnTo>
                    <a:pt x="5567" y="6794"/>
                  </a:lnTo>
                  <a:cubicBezTo>
                    <a:pt x="6519" y="6297"/>
                    <a:pt x="6828" y="6328"/>
                    <a:pt x="7547" y="7706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7CB8EFE6-A6DD-ED90-3C45-0C8BE389B560}"/>
                </a:ext>
              </a:extLst>
            </p:cNvPr>
            <p:cNvSpPr/>
            <p:nvPr/>
          </p:nvSpPr>
          <p:spPr>
            <a:xfrm>
              <a:off x="8439748" y="3992479"/>
              <a:ext cx="5593" cy="3535"/>
            </a:xfrm>
            <a:custGeom>
              <a:avLst/>
              <a:gdLst>
                <a:gd name="connsiteX0" fmla="*/ 3329 w 5593"/>
                <a:gd name="connsiteY0" fmla="*/ 0 h 3535"/>
                <a:gd name="connsiteX1" fmla="*/ 0 w 5593"/>
                <a:gd name="connsiteY1" fmla="*/ 233 h 3535"/>
                <a:gd name="connsiteX2" fmla="*/ 3582 w 5593"/>
                <a:gd name="connsiteY2" fmla="*/ 3536 h 3535"/>
                <a:gd name="connsiteX3" fmla="*/ 5593 w 5593"/>
                <a:gd name="connsiteY3" fmla="*/ 3391 h 3535"/>
                <a:gd name="connsiteX4" fmla="*/ 3329 w 5593"/>
                <a:gd name="connsiteY4" fmla="*/ 0 h 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3" h="3535">
                  <a:moveTo>
                    <a:pt x="3329" y="0"/>
                  </a:moveTo>
                  <a:lnTo>
                    <a:pt x="0" y="233"/>
                  </a:lnTo>
                  <a:lnTo>
                    <a:pt x="3582" y="3536"/>
                  </a:lnTo>
                  <a:lnTo>
                    <a:pt x="5593" y="3391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94F43451-3BC0-C5E9-24D6-75DE2021FF44}"/>
                </a:ext>
              </a:extLst>
            </p:cNvPr>
            <p:cNvSpPr/>
            <p:nvPr/>
          </p:nvSpPr>
          <p:spPr>
            <a:xfrm>
              <a:off x="8646399" y="3772038"/>
              <a:ext cx="50414" cy="59934"/>
            </a:xfrm>
            <a:custGeom>
              <a:avLst/>
              <a:gdLst>
                <a:gd name="connsiteX0" fmla="*/ 44342 w 50414"/>
                <a:gd name="connsiteY0" fmla="*/ 13 h 59934"/>
                <a:gd name="connsiteX1" fmla="*/ 47848 w 50414"/>
                <a:gd name="connsiteY1" fmla="*/ 440 h 59934"/>
                <a:gd name="connsiteX2" fmla="*/ 50414 w 50414"/>
                <a:gd name="connsiteY2" fmla="*/ 13 h 59934"/>
                <a:gd name="connsiteX3" fmla="*/ 48869 w 50414"/>
                <a:gd name="connsiteY3" fmla="*/ 35397 h 59934"/>
                <a:gd name="connsiteX4" fmla="*/ 24523 w 50414"/>
                <a:gd name="connsiteY4" fmla="*/ 59934 h 59934"/>
                <a:gd name="connsiteX5" fmla="*/ 82 w 50414"/>
                <a:gd name="connsiteY5" fmla="*/ 35548 h 59934"/>
                <a:gd name="connsiteX6" fmla="*/ 511 w 50414"/>
                <a:gd name="connsiteY6" fmla="*/ 22084 h 59934"/>
                <a:gd name="connsiteX7" fmla="*/ 0 w 50414"/>
                <a:gd name="connsiteY7" fmla="*/ 0 h 59934"/>
                <a:gd name="connsiteX8" fmla="*/ 4414 w 50414"/>
                <a:gd name="connsiteY8" fmla="*/ 428 h 59934"/>
                <a:gd name="connsiteX9" fmla="*/ 8090 w 50414"/>
                <a:gd name="connsiteY9" fmla="*/ 0 h 59934"/>
                <a:gd name="connsiteX10" fmla="*/ 7062 w 50414"/>
                <a:gd name="connsiteY10" fmla="*/ 29244 h 59934"/>
                <a:gd name="connsiteX11" fmla="*/ 26118 w 50414"/>
                <a:gd name="connsiteY11" fmla="*/ 55927 h 59934"/>
                <a:gd name="connsiteX12" fmla="*/ 44834 w 50414"/>
                <a:gd name="connsiteY12" fmla="*/ 27709 h 59934"/>
                <a:gd name="connsiteX13" fmla="*/ 44342 w 50414"/>
                <a:gd name="connsiteY13" fmla="*/ 13 h 5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14" h="59934">
                  <a:moveTo>
                    <a:pt x="44342" y="13"/>
                  </a:moveTo>
                  <a:cubicBezTo>
                    <a:pt x="45491" y="287"/>
                    <a:pt x="46667" y="430"/>
                    <a:pt x="47848" y="440"/>
                  </a:cubicBezTo>
                  <a:cubicBezTo>
                    <a:pt x="48721" y="431"/>
                    <a:pt x="49586" y="286"/>
                    <a:pt x="50414" y="13"/>
                  </a:cubicBezTo>
                  <a:cubicBezTo>
                    <a:pt x="49727" y="7940"/>
                    <a:pt x="49046" y="22946"/>
                    <a:pt x="48869" y="35397"/>
                  </a:cubicBezTo>
                  <a:cubicBezTo>
                    <a:pt x="48699" y="50497"/>
                    <a:pt x="39903" y="59934"/>
                    <a:pt x="24523" y="59934"/>
                  </a:cubicBezTo>
                  <a:cubicBezTo>
                    <a:pt x="7605" y="59934"/>
                    <a:pt x="82" y="52089"/>
                    <a:pt x="82" y="35548"/>
                  </a:cubicBezTo>
                  <a:cubicBezTo>
                    <a:pt x="82" y="30263"/>
                    <a:pt x="511" y="26343"/>
                    <a:pt x="511" y="22084"/>
                  </a:cubicBezTo>
                  <a:cubicBezTo>
                    <a:pt x="511" y="12703"/>
                    <a:pt x="170" y="4945"/>
                    <a:pt x="0" y="0"/>
                  </a:cubicBezTo>
                  <a:cubicBezTo>
                    <a:pt x="1456" y="269"/>
                    <a:pt x="2933" y="412"/>
                    <a:pt x="4414" y="428"/>
                  </a:cubicBezTo>
                  <a:cubicBezTo>
                    <a:pt x="5651" y="418"/>
                    <a:pt x="6884" y="275"/>
                    <a:pt x="8090" y="0"/>
                  </a:cubicBezTo>
                  <a:cubicBezTo>
                    <a:pt x="7579" y="5033"/>
                    <a:pt x="7062" y="16623"/>
                    <a:pt x="7062" y="29244"/>
                  </a:cubicBezTo>
                  <a:cubicBezTo>
                    <a:pt x="7062" y="40839"/>
                    <a:pt x="7062" y="55927"/>
                    <a:pt x="26118" y="55927"/>
                  </a:cubicBezTo>
                  <a:cubicBezTo>
                    <a:pt x="44834" y="55927"/>
                    <a:pt x="44834" y="38448"/>
                    <a:pt x="44834" y="27709"/>
                  </a:cubicBezTo>
                  <a:cubicBezTo>
                    <a:pt x="44859" y="11526"/>
                    <a:pt x="44859" y="3341"/>
                    <a:pt x="44342" y="1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65AEF279-1486-20B4-C693-8EE938FB341F}"/>
                </a:ext>
              </a:extLst>
            </p:cNvPr>
            <p:cNvSpPr/>
            <p:nvPr/>
          </p:nvSpPr>
          <p:spPr>
            <a:xfrm>
              <a:off x="8718025" y="3770943"/>
              <a:ext cx="51095" cy="61041"/>
            </a:xfrm>
            <a:custGeom>
              <a:avLst/>
              <a:gdLst>
                <a:gd name="connsiteX0" fmla="*/ 48781 w 51095"/>
                <a:gd name="connsiteY0" fmla="*/ 61042 h 61041"/>
                <a:gd name="connsiteX1" fmla="*/ 5631 w 51095"/>
                <a:gd name="connsiteY1" fmla="*/ 13892 h 61041"/>
                <a:gd name="connsiteX2" fmla="*/ 5372 w 51095"/>
                <a:gd name="connsiteY2" fmla="*/ 31207 h 61041"/>
                <a:gd name="connsiteX3" fmla="*/ 6142 w 51095"/>
                <a:gd name="connsiteY3" fmla="*/ 59934 h 61041"/>
                <a:gd name="connsiteX4" fmla="*/ 3153 w 51095"/>
                <a:gd name="connsiteY4" fmla="*/ 59507 h 61041"/>
                <a:gd name="connsiteX5" fmla="*/ 0 w 51095"/>
                <a:gd name="connsiteY5" fmla="*/ 59934 h 61041"/>
                <a:gd name="connsiteX6" fmla="*/ 1797 w 51095"/>
                <a:gd name="connsiteY6" fmla="*/ 22851 h 61041"/>
                <a:gd name="connsiteX7" fmla="*/ 1539 w 51095"/>
                <a:gd name="connsiteY7" fmla="*/ 0 h 61041"/>
                <a:gd name="connsiteX8" fmla="*/ 2907 w 51095"/>
                <a:gd name="connsiteY8" fmla="*/ 0 h 61041"/>
                <a:gd name="connsiteX9" fmla="*/ 46145 w 51095"/>
                <a:gd name="connsiteY9" fmla="*/ 46124 h 61041"/>
                <a:gd name="connsiteX10" fmla="*/ 45458 w 51095"/>
                <a:gd name="connsiteY10" fmla="*/ 1107 h 61041"/>
                <a:gd name="connsiteX11" fmla="*/ 48365 w 51095"/>
                <a:gd name="connsiteY11" fmla="*/ 1535 h 61041"/>
                <a:gd name="connsiteX12" fmla="*/ 51095 w 51095"/>
                <a:gd name="connsiteY12" fmla="*/ 1107 h 61041"/>
                <a:gd name="connsiteX13" fmla="*/ 49733 w 51095"/>
                <a:gd name="connsiteY13" fmla="*/ 29672 h 61041"/>
                <a:gd name="connsiteX14" fmla="*/ 49985 w 51095"/>
                <a:gd name="connsiteY14" fmla="*/ 61042 h 61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095" h="61041">
                  <a:moveTo>
                    <a:pt x="48781" y="61042"/>
                  </a:moveTo>
                  <a:cubicBezTo>
                    <a:pt x="35791" y="45784"/>
                    <a:pt x="20241" y="29407"/>
                    <a:pt x="5631" y="13892"/>
                  </a:cubicBezTo>
                  <a:cubicBezTo>
                    <a:pt x="5543" y="17038"/>
                    <a:pt x="5372" y="22166"/>
                    <a:pt x="5372" y="31207"/>
                  </a:cubicBezTo>
                  <a:cubicBezTo>
                    <a:pt x="5372" y="38536"/>
                    <a:pt x="5713" y="56524"/>
                    <a:pt x="6142" y="59934"/>
                  </a:cubicBezTo>
                  <a:cubicBezTo>
                    <a:pt x="5169" y="59660"/>
                    <a:pt x="4164" y="59517"/>
                    <a:pt x="3153" y="59507"/>
                  </a:cubicBezTo>
                  <a:cubicBezTo>
                    <a:pt x="2089" y="59529"/>
                    <a:pt x="1031" y="59672"/>
                    <a:pt x="0" y="59934"/>
                  </a:cubicBezTo>
                  <a:cubicBezTo>
                    <a:pt x="687" y="55927"/>
                    <a:pt x="1797" y="34101"/>
                    <a:pt x="1797" y="22851"/>
                  </a:cubicBezTo>
                  <a:cubicBezTo>
                    <a:pt x="1797" y="12105"/>
                    <a:pt x="1797" y="3838"/>
                    <a:pt x="1539" y="0"/>
                  </a:cubicBezTo>
                  <a:lnTo>
                    <a:pt x="2907" y="0"/>
                  </a:lnTo>
                  <a:cubicBezTo>
                    <a:pt x="16836" y="15100"/>
                    <a:pt x="35697" y="35636"/>
                    <a:pt x="46145" y="46124"/>
                  </a:cubicBezTo>
                  <a:cubicBezTo>
                    <a:pt x="46145" y="30861"/>
                    <a:pt x="46145" y="14238"/>
                    <a:pt x="45458" y="1107"/>
                  </a:cubicBezTo>
                  <a:cubicBezTo>
                    <a:pt x="46404" y="1375"/>
                    <a:pt x="47381" y="1519"/>
                    <a:pt x="48365" y="1535"/>
                  </a:cubicBezTo>
                  <a:cubicBezTo>
                    <a:pt x="49291" y="1519"/>
                    <a:pt x="50209" y="1375"/>
                    <a:pt x="51095" y="1107"/>
                  </a:cubicBezTo>
                  <a:cubicBezTo>
                    <a:pt x="50584" y="6141"/>
                    <a:pt x="49733" y="23015"/>
                    <a:pt x="49733" y="29672"/>
                  </a:cubicBezTo>
                  <a:cubicBezTo>
                    <a:pt x="49733" y="38367"/>
                    <a:pt x="49903" y="57210"/>
                    <a:pt x="49985" y="61042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4A2072FD-0A49-BEA9-3344-25A57EB8AE5E}"/>
                </a:ext>
              </a:extLst>
            </p:cNvPr>
            <p:cNvSpPr/>
            <p:nvPr/>
          </p:nvSpPr>
          <p:spPr>
            <a:xfrm>
              <a:off x="8791001" y="3772050"/>
              <a:ext cx="8380" cy="58833"/>
            </a:xfrm>
            <a:custGeom>
              <a:avLst/>
              <a:gdLst>
                <a:gd name="connsiteX0" fmla="*/ 687 w 8380"/>
                <a:gd name="connsiteY0" fmla="*/ 22084 h 58833"/>
                <a:gd name="connsiteX1" fmla="*/ 0 w 8380"/>
                <a:gd name="connsiteY1" fmla="*/ 0 h 58833"/>
                <a:gd name="connsiteX2" fmla="*/ 4187 w 8380"/>
                <a:gd name="connsiteY2" fmla="*/ 428 h 58833"/>
                <a:gd name="connsiteX3" fmla="*/ 8380 w 8380"/>
                <a:gd name="connsiteY3" fmla="*/ 0 h 58833"/>
                <a:gd name="connsiteX4" fmla="*/ 7693 w 8380"/>
                <a:gd name="connsiteY4" fmla="*/ 22084 h 58833"/>
                <a:gd name="connsiteX5" fmla="*/ 7693 w 8380"/>
                <a:gd name="connsiteY5" fmla="*/ 36750 h 58833"/>
                <a:gd name="connsiteX6" fmla="*/ 8380 w 8380"/>
                <a:gd name="connsiteY6" fmla="*/ 58833 h 58833"/>
                <a:gd name="connsiteX7" fmla="*/ 0 w 8380"/>
                <a:gd name="connsiteY7" fmla="*/ 58833 h 58833"/>
                <a:gd name="connsiteX8" fmla="*/ 687 w 8380"/>
                <a:gd name="connsiteY8" fmla="*/ 36750 h 5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80" h="58833">
                  <a:moveTo>
                    <a:pt x="687" y="22084"/>
                  </a:moveTo>
                  <a:cubicBezTo>
                    <a:pt x="687" y="14748"/>
                    <a:pt x="341" y="7336"/>
                    <a:pt x="0" y="0"/>
                  </a:cubicBezTo>
                  <a:cubicBezTo>
                    <a:pt x="1380" y="266"/>
                    <a:pt x="2781" y="409"/>
                    <a:pt x="4187" y="428"/>
                  </a:cubicBezTo>
                  <a:cubicBezTo>
                    <a:pt x="5594" y="409"/>
                    <a:pt x="6998" y="266"/>
                    <a:pt x="8380" y="0"/>
                  </a:cubicBezTo>
                  <a:cubicBezTo>
                    <a:pt x="8033" y="7336"/>
                    <a:pt x="7693" y="14748"/>
                    <a:pt x="7693" y="22084"/>
                  </a:cubicBezTo>
                  <a:lnTo>
                    <a:pt x="7693" y="36750"/>
                  </a:lnTo>
                  <a:cubicBezTo>
                    <a:pt x="7693" y="44086"/>
                    <a:pt x="8033" y="51504"/>
                    <a:pt x="8380" y="58833"/>
                  </a:cubicBezTo>
                  <a:cubicBezTo>
                    <a:pt x="5616" y="58263"/>
                    <a:pt x="2764" y="58263"/>
                    <a:pt x="0" y="58833"/>
                  </a:cubicBezTo>
                  <a:cubicBezTo>
                    <a:pt x="341" y="51504"/>
                    <a:pt x="687" y="44086"/>
                    <a:pt x="687" y="3675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72544E38-A0D7-D579-1541-E62388E06A38}"/>
                </a:ext>
              </a:extLst>
            </p:cNvPr>
            <p:cNvSpPr/>
            <p:nvPr/>
          </p:nvSpPr>
          <p:spPr>
            <a:xfrm>
              <a:off x="8813847" y="3772050"/>
              <a:ext cx="54008" cy="58827"/>
            </a:xfrm>
            <a:custGeom>
              <a:avLst/>
              <a:gdLst>
                <a:gd name="connsiteX0" fmla="*/ 0 w 54008"/>
                <a:gd name="connsiteY0" fmla="*/ 0 h 58827"/>
                <a:gd name="connsiteX1" fmla="*/ 4414 w 54008"/>
                <a:gd name="connsiteY1" fmla="*/ 428 h 58827"/>
                <a:gd name="connsiteX2" fmla="*/ 8828 w 54008"/>
                <a:gd name="connsiteY2" fmla="*/ 0 h 58827"/>
                <a:gd name="connsiteX3" fmla="*/ 28306 w 54008"/>
                <a:gd name="connsiteY3" fmla="*/ 50384 h 58827"/>
                <a:gd name="connsiteX4" fmla="*/ 47703 w 54008"/>
                <a:gd name="connsiteY4" fmla="*/ 0 h 58827"/>
                <a:gd name="connsiteX5" fmla="*/ 54008 w 54008"/>
                <a:gd name="connsiteY5" fmla="*/ 0 h 58827"/>
                <a:gd name="connsiteX6" fmla="*/ 29416 w 54008"/>
                <a:gd name="connsiteY6" fmla="*/ 58827 h 58827"/>
                <a:gd name="connsiteX7" fmla="*/ 26598 w 54008"/>
                <a:gd name="connsiteY7" fmla="*/ 58399 h 58827"/>
                <a:gd name="connsiteX8" fmla="*/ 23773 w 54008"/>
                <a:gd name="connsiteY8" fmla="*/ 58827 h 58827"/>
                <a:gd name="connsiteX9" fmla="*/ 0 w 54008"/>
                <a:gd name="connsiteY9" fmla="*/ 0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008" h="58827">
                  <a:moveTo>
                    <a:pt x="0" y="0"/>
                  </a:moveTo>
                  <a:cubicBezTo>
                    <a:pt x="1457" y="268"/>
                    <a:pt x="2933" y="412"/>
                    <a:pt x="4414" y="428"/>
                  </a:cubicBezTo>
                  <a:cubicBezTo>
                    <a:pt x="5895" y="412"/>
                    <a:pt x="7371" y="269"/>
                    <a:pt x="8828" y="0"/>
                  </a:cubicBezTo>
                  <a:cubicBezTo>
                    <a:pt x="13873" y="15100"/>
                    <a:pt x="21130" y="33163"/>
                    <a:pt x="28306" y="50384"/>
                  </a:cubicBezTo>
                  <a:cubicBezTo>
                    <a:pt x="34543" y="36542"/>
                    <a:pt x="44115" y="11168"/>
                    <a:pt x="47703" y="0"/>
                  </a:cubicBezTo>
                  <a:cubicBezTo>
                    <a:pt x="49766" y="567"/>
                    <a:pt x="51945" y="567"/>
                    <a:pt x="54008" y="0"/>
                  </a:cubicBezTo>
                  <a:cubicBezTo>
                    <a:pt x="45126" y="19613"/>
                    <a:pt x="36928" y="39222"/>
                    <a:pt x="29416" y="58827"/>
                  </a:cubicBezTo>
                  <a:cubicBezTo>
                    <a:pt x="28500" y="58560"/>
                    <a:pt x="27552" y="58416"/>
                    <a:pt x="26598" y="58399"/>
                  </a:cubicBezTo>
                  <a:cubicBezTo>
                    <a:pt x="25640" y="58402"/>
                    <a:pt x="24688" y="58546"/>
                    <a:pt x="23773" y="58827"/>
                  </a:cubicBezTo>
                  <a:cubicBezTo>
                    <a:pt x="18709" y="44759"/>
                    <a:pt x="8286" y="19611"/>
                    <a:pt x="0" y="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EA308553-7FC6-9C6E-087D-C6CD78AB52B2}"/>
                </a:ext>
              </a:extLst>
            </p:cNvPr>
            <p:cNvSpPr/>
            <p:nvPr/>
          </p:nvSpPr>
          <p:spPr>
            <a:xfrm>
              <a:off x="8882163" y="3772025"/>
              <a:ext cx="30929" cy="58852"/>
            </a:xfrm>
            <a:custGeom>
              <a:avLst/>
              <a:gdLst>
                <a:gd name="connsiteX0" fmla="*/ 700 w 30929"/>
                <a:gd name="connsiteY0" fmla="*/ 22021 h 58852"/>
                <a:gd name="connsiteX1" fmla="*/ 19 w 30929"/>
                <a:gd name="connsiteY1" fmla="*/ 0 h 58852"/>
                <a:gd name="connsiteX2" fmla="*/ 15310 w 30929"/>
                <a:gd name="connsiteY2" fmla="*/ 428 h 58852"/>
                <a:gd name="connsiteX3" fmla="*/ 30520 w 30929"/>
                <a:gd name="connsiteY3" fmla="*/ 0 h 58852"/>
                <a:gd name="connsiteX4" fmla="*/ 30520 w 30929"/>
                <a:gd name="connsiteY4" fmla="*/ 5115 h 58852"/>
                <a:gd name="connsiteX5" fmla="*/ 8046 w 30929"/>
                <a:gd name="connsiteY5" fmla="*/ 4008 h 58852"/>
                <a:gd name="connsiteX6" fmla="*/ 7706 w 30929"/>
                <a:gd name="connsiteY6" fmla="*/ 14836 h 58852"/>
                <a:gd name="connsiteX7" fmla="*/ 7794 w 30929"/>
                <a:gd name="connsiteY7" fmla="*/ 26092 h 58852"/>
                <a:gd name="connsiteX8" fmla="*/ 28552 w 30929"/>
                <a:gd name="connsiteY8" fmla="*/ 25236 h 58852"/>
                <a:gd name="connsiteX9" fmla="*/ 28300 w 30929"/>
                <a:gd name="connsiteY9" fmla="*/ 27878 h 58852"/>
                <a:gd name="connsiteX10" fmla="*/ 28552 w 30929"/>
                <a:gd name="connsiteY10" fmla="*/ 30439 h 58852"/>
                <a:gd name="connsiteX11" fmla="*/ 7794 w 30929"/>
                <a:gd name="connsiteY11" fmla="*/ 29672 h 58852"/>
                <a:gd name="connsiteX12" fmla="*/ 7687 w 30929"/>
                <a:gd name="connsiteY12" fmla="*/ 42060 h 58852"/>
                <a:gd name="connsiteX13" fmla="*/ 7857 w 30929"/>
                <a:gd name="connsiteY13" fmla="*/ 54844 h 58852"/>
                <a:gd name="connsiteX14" fmla="*/ 30930 w 30929"/>
                <a:gd name="connsiteY14" fmla="*/ 53737 h 58852"/>
                <a:gd name="connsiteX15" fmla="*/ 30671 w 30929"/>
                <a:gd name="connsiteY15" fmla="*/ 56380 h 58852"/>
                <a:gd name="connsiteX16" fmla="*/ 30930 w 30929"/>
                <a:gd name="connsiteY16" fmla="*/ 58852 h 58852"/>
                <a:gd name="connsiteX17" fmla="*/ 15544 w 30929"/>
                <a:gd name="connsiteY17" fmla="*/ 58424 h 58852"/>
                <a:gd name="connsiteX18" fmla="*/ 0 w 30929"/>
                <a:gd name="connsiteY18" fmla="*/ 58852 h 58852"/>
                <a:gd name="connsiteX19" fmla="*/ 681 w 30929"/>
                <a:gd name="connsiteY19" fmla="*/ 36687 h 5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929" h="58852">
                  <a:moveTo>
                    <a:pt x="700" y="22021"/>
                  </a:moveTo>
                  <a:cubicBezTo>
                    <a:pt x="700" y="14691"/>
                    <a:pt x="359" y="7273"/>
                    <a:pt x="19" y="0"/>
                  </a:cubicBezTo>
                  <a:cubicBezTo>
                    <a:pt x="5139" y="258"/>
                    <a:pt x="10184" y="428"/>
                    <a:pt x="15310" y="428"/>
                  </a:cubicBezTo>
                  <a:cubicBezTo>
                    <a:pt x="20437" y="428"/>
                    <a:pt x="25475" y="258"/>
                    <a:pt x="30520" y="0"/>
                  </a:cubicBezTo>
                  <a:cubicBezTo>
                    <a:pt x="30184" y="1689"/>
                    <a:pt x="30184" y="3427"/>
                    <a:pt x="30520" y="5115"/>
                  </a:cubicBezTo>
                  <a:cubicBezTo>
                    <a:pt x="23344" y="4606"/>
                    <a:pt x="19169" y="4008"/>
                    <a:pt x="8046" y="4008"/>
                  </a:cubicBezTo>
                  <a:cubicBezTo>
                    <a:pt x="7964" y="7676"/>
                    <a:pt x="7706" y="10658"/>
                    <a:pt x="7706" y="14836"/>
                  </a:cubicBezTo>
                  <a:cubicBezTo>
                    <a:pt x="7706" y="19240"/>
                    <a:pt x="7794" y="23959"/>
                    <a:pt x="7794" y="26092"/>
                  </a:cubicBezTo>
                  <a:cubicBezTo>
                    <a:pt x="17883" y="26092"/>
                    <a:pt x="23514" y="25664"/>
                    <a:pt x="28552" y="25236"/>
                  </a:cubicBezTo>
                  <a:cubicBezTo>
                    <a:pt x="28385" y="26107"/>
                    <a:pt x="28300" y="26992"/>
                    <a:pt x="28300" y="27878"/>
                  </a:cubicBezTo>
                  <a:cubicBezTo>
                    <a:pt x="28300" y="28738"/>
                    <a:pt x="28385" y="29596"/>
                    <a:pt x="28552" y="30439"/>
                  </a:cubicBezTo>
                  <a:cubicBezTo>
                    <a:pt x="22656" y="29810"/>
                    <a:pt x="11893" y="29672"/>
                    <a:pt x="7794" y="29672"/>
                  </a:cubicBezTo>
                  <a:cubicBezTo>
                    <a:pt x="7687" y="31741"/>
                    <a:pt x="7687" y="33874"/>
                    <a:pt x="7687" y="42060"/>
                  </a:cubicBezTo>
                  <a:cubicBezTo>
                    <a:pt x="7687" y="48534"/>
                    <a:pt x="7775" y="52718"/>
                    <a:pt x="7857" y="54844"/>
                  </a:cubicBezTo>
                  <a:cubicBezTo>
                    <a:pt x="15462" y="54844"/>
                    <a:pt x="25544" y="54756"/>
                    <a:pt x="30930" y="53737"/>
                  </a:cubicBezTo>
                  <a:cubicBezTo>
                    <a:pt x="30759" y="54608"/>
                    <a:pt x="30673" y="55493"/>
                    <a:pt x="30671" y="56380"/>
                  </a:cubicBezTo>
                  <a:cubicBezTo>
                    <a:pt x="30673" y="57211"/>
                    <a:pt x="30759" y="58039"/>
                    <a:pt x="30930" y="58852"/>
                  </a:cubicBezTo>
                  <a:cubicBezTo>
                    <a:pt x="25885" y="58594"/>
                    <a:pt x="20758" y="58424"/>
                    <a:pt x="15544" y="58424"/>
                  </a:cubicBezTo>
                  <a:cubicBezTo>
                    <a:pt x="10329" y="58424"/>
                    <a:pt x="5209" y="58594"/>
                    <a:pt x="0" y="58852"/>
                  </a:cubicBezTo>
                  <a:cubicBezTo>
                    <a:pt x="340" y="51434"/>
                    <a:pt x="681" y="44017"/>
                    <a:pt x="681" y="3668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A745B625-06BC-59FA-F70E-B3E2B19B1A88}"/>
                </a:ext>
              </a:extLst>
            </p:cNvPr>
            <p:cNvSpPr/>
            <p:nvPr/>
          </p:nvSpPr>
          <p:spPr>
            <a:xfrm>
              <a:off x="8930200" y="3772050"/>
              <a:ext cx="43162" cy="58833"/>
            </a:xfrm>
            <a:custGeom>
              <a:avLst/>
              <a:gdLst>
                <a:gd name="connsiteX0" fmla="*/ 687 w 43162"/>
                <a:gd name="connsiteY0" fmla="*/ 22084 h 58833"/>
                <a:gd name="connsiteX1" fmla="*/ 0 w 43162"/>
                <a:gd name="connsiteY1" fmla="*/ 0 h 58833"/>
                <a:gd name="connsiteX2" fmla="*/ 9742 w 43162"/>
                <a:gd name="connsiteY2" fmla="*/ 428 h 58833"/>
                <a:gd name="connsiteX3" fmla="*/ 19491 w 43162"/>
                <a:gd name="connsiteY3" fmla="*/ 0 h 58833"/>
                <a:gd name="connsiteX4" fmla="*/ 37260 w 43162"/>
                <a:gd name="connsiteY4" fmla="*/ 13470 h 58833"/>
                <a:gd name="connsiteX5" fmla="*/ 19750 w 43162"/>
                <a:gd name="connsiteY5" fmla="*/ 29753 h 58833"/>
                <a:gd name="connsiteX6" fmla="*/ 43163 w 43162"/>
                <a:gd name="connsiteY6" fmla="*/ 58827 h 58833"/>
                <a:gd name="connsiteX7" fmla="*/ 38036 w 43162"/>
                <a:gd name="connsiteY7" fmla="*/ 58399 h 58833"/>
                <a:gd name="connsiteX8" fmla="*/ 33080 w 43162"/>
                <a:gd name="connsiteY8" fmla="*/ 58827 h 58833"/>
                <a:gd name="connsiteX9" fmla="*/ 10940 w 43162"/>
                <a:gd name="connsiteY9" fmla="*/ 30515 h 58833"/>
                <a:gd name="connsiteX10" fmla="*/ 7693 w 43162"/>
                <a:gd name="connsiteY10" fmla="*/ 30515 h 58833"/>
                <a:gd name="connsiteX11" fmla="*/ 7693 w 43162"/>
                <a:gd name="connsiteY11" fmla="*/ 36750 h 58833"/>
                <a:gd name="connsiteX12" fmla="*/ 8374 w 43162"/>
                <a:gd name="connsiteY12" fmla="*/ 58833 h 58833"/>
                <a:gd name="connsiteX13" fmla="*/ 0 w 43162"/>
                <a:gd name="connsiteY13" fmla="*/ 58833 h 58833"/>
                <a:gd name="connsiteX14" fmla="*/ 687 w 43162"/>
                <a:gd name="connsiteY14" fmla="*/ 36750 h 58833"/>
                <a:gd name="connsiteX15" fmla="*/ 7693 w 43162"/>
                <a:gd name="connsiteY15" fmla="*/ 26941 h 58833"/>
                <a:gd name="connsiteX16" fmla="*/ 13419 w 43162"/>
                <a:gd name="connsiteY16" fmla="*/ 27369 h 58833"/>
                <a:gd name="connsiteX17" fmla="*/ 29744 w 43162"/>
                <a:gd name="connsiteY17" fmla="*/ 14326 h 58833"/>
                <a:gd name="connsiteX18" fmla="*/ 16502 w 43162"/>
                <a:gd name="connsiteY18" fmla="*/ 3152 h 58833"/>
                <a:gd name="connsiteX19" fmla="*/ 8204 w 43162"/>
                <a:gd name="connsiteY19" fmla="*/ 3580 h 58833"/>
                <a:gd name="connsiteX20" fmla="*/ 7693 w 43162"/>
                <a:gd name="connsiteY20" fmla="*/ 22084 h 5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162" h="58833">
                  <a:moveTo>
                    <a:pt x="687" y="22084"/>
                  </a:moveTo>
                  <a:cubicBezTo>
                    <a:pt x="687" y="14748"/>
                    <a:pt x="341" y="7336"/>
                    <a:pt x="0" y="0"/>
                  </a:cubicBezTo>
                  <a:cubicBezTo>
                    <a:pt x="3247" y="258"/>
                    <a:pt x="6495" y="428"/>
                    <a:pt x="9742" y="428"/>
                  </a:cubicBezTo>
                  <a:cubicBezTo>
                    <a:pt x="12990" y="428"/>
                    <a:pt x="16237" y="0"/>
                    <a:pt x="19491" y="0"/>
                  </a:cubicBezTo>
                  <a:cubicBezTo>
                    <a:pt x="29145" y="0"/>
                    <a:pt x="37260" y="3328"/>
                    <a:pt x="37260" y="13470"/>
                  </a:cubicBezTo>
                  <a:cubicBezTo>
                    <a:pt x="37260" y="24468"/>
                    <a:pt x="26244" y="28904"/>
                    <a:pt x="19750" y="29753"/>
                  </a:cubicBezTo>
                  <a:cubicBezTo>
                    <a:pt x="23937" y="34957"/>
                    <a:pt x="38200" y="53284"/>
                    <a:pt x="43163" y="58827"/>
                  </a:cubicBezTo>
                  <a:cubicBezTo>
                    <a:pt x="41466" y="58557"/>
                    <a:pt x="39751" y="58414"/>
                    <a:pt x="38036" y="58399"/>
                  </a:cubicBezTo>
                  <a:cubicBezTo>
                    <a:pt x="36378" y="58413"/>
                    <a:pt x="34719" y="58557"/>
                    <a:pt x="33080" y="58827"/>
                  </a:cubicBezTo>
                  <a:cubicBezTo>
                    <a:pt x="29662" y="53630"/>
                    <a:pt x="18293" y="37939"/>
                    <a:pt x="10940" y="30515"/>
                  </a:cubicBezTo>
                  <a:lnTo>
                    <a:pt x="7693" y="30515"/>
                  </a:lnTo>
                  <a:lnTo>
                    <a:pt x="7693" y="36750"/>
                  </a:lnTo>
                  <a:cubicBezTo>
                    <a:pt x="7693" y="44086"/>
                    <a:pt x="8033" y="51504"/>
                    <a:pt x="8374" y="58833"/>
                  </a:cubicBezTo>
                  <a:cubicBezTo>
                    <a:pt x="5612" y="58263"/>
                    <a:pt x="2762" y="58263"/>
                    <a:pt x="0" y="58833"/>
                  </a:cubicBezTo>
                  <a:cubicBezTo>
                    <a:pt x="341" y="51504"/>
                    <a:pt x="687" y="44086"/>
                    <a:pt x="687" y="36750"/>
                  </a:cubicBezTo>
                  <a:close/>
                  <a:moveTo>
                    <a:pt x="7693" y="26941"/>
                  </a:moveTo>
                  <a:cubicBezTo>
                    <a:pt x="9582" y="27279"/>
                    <a:pt x="11500" y="27422"/>
                    <a:pt x="13419" y="27369"/>
                  </a:cubicBezTo>
                  <a:cubicBezTo>
                    <a:pt x="20431" y="27369"/>
                    <a:pt x="29744" y="24468"/>
                    <a:pt x="29744" y="14326"/>
                  </a:cubicBezTo>
                  <a:cubicBezTo>
                    <a:pt x="29744" y="5373"/>
                    <a:pt x="22310" y="3152"/>
                    <a:pt x="16502" y="3152"/>
                  </a:cubicBezTo>
                  <a:cubicBezTo>
                    <a:pt x="13730" y="3149"/>
                    <a:pt x="10961" y="3292"/>
                    <a:pt x="8204" y="3580"/>
                  </a:cubicBezTo>
                  <a:cubicBezTo>
                    <a:pt x="7951" y="9802"/>
                    <a:pt x="7693" y="15943"/>
                    <a:pt x="7693" y="2208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445F5343-417D-E80F-C42D-0BD05CA27FDA}"/>
                </a:ext>
              </a:extLst>
            </p:cNvPr>
            <p:cNvSpPr/>
            <p:nvPr/>
          </p:nvSpPr>
          <p:spPr>
            <a:xfrm>
              <a:off x="8984518" y="3770943"/>
              <a:ext cx="35034" cy="61041"/>
            </a:xfrm>
            <a:custGeom>
              <a:avLst/>
              <a:gdLst>
                <a:gd name="connsiteX0" fmla="*/ 2617 w 35034"/>
                <a:gd name="connsiteY0" fmla="*/ 48597 h 61041"/>
                <a:gd name="connsiteX1" fmla="*/ 16117 w 35034"/>
                <a:gd name="connsiteY1" fmla="*/ 57462 h 61041"/>
                <a:gd name="connsiteX2" fmla="*/ 28338 w 35034"/>
                <a:gd name="connsiteY2" fmla="*/ 45099 h 61041"/>
                <a:gd name="connsiteX3" fmla="*/ 1419 w 35034"/>
                <a:gd name="connsiteY3" fmla="*/ 16113 h 61041"/>
                <a:gd name="connsiteX4" fmla="*/ 19964 w 35034"/>
                <a:gd name="connsiteY4" fmla="*/ 0 h 61041"/>
                <a:gd name="connsiteX5" fmla="*/ 32575 w 35034"/>
                <a:gd name="connsiteY5" fmla="*/ 4008 h 61041"/>
                <a:gd name="connsiteX6" fmla="*/ 30274 w 35034"/>
                <a:gd name="connsiteY6" fmla="*/ 11168 h 61041"/>
                <a:gd name="connsiteX7" fmla="*/ 29246 w 35034"/>
                <a:gd name="connsiteY7" fmla="*/ 11168 h 61041"/>
                <a:gd name="connsiteX8" fmla="*/ 19075 w 35034"/>
                <a:gd name="connsiteY8" fmla="*/ 3152 h 61041"/>
                <a:gd name="connsiteX9" fmla="*/ 8115 w 35034"/>
                <a:gd name="connsiteY9" fmla="*/ 13722 h 61041"/>
                <a:gd name="connsiteX10" fmla="*/ 35035 w 35034"/>
                <a:gd name="connsiteY10" fmla="*/ 41858 h 61041"/>
                <a:gd name="connsiteX11" fmla="*/ 14100 w 35034"/>
                <a:gd name="connsiteY11" fmla="*/ 61042 h 61041"/>
                <a:gd name="connsiteX12" fmla="*/ 0 w 35034"/>
                <a:gd name="connsiteY12" fmla="*/ 56185 h 61041"/>
                <a:gd name="connsiteX13" fmla="*/ 1621 w 35034"/>
                <a:gd name="connsiteY13" fmla="*/ 48597 h 61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034" h="61041">
                  <a:moveTo>
                    <a:pt x="2617" y="48597"/>
                  </a:moveTo>
                  <a:cubicBezTo>
                    <a:pt x="4509" y="52605"/>
                    <a:pt x="8771" y="57462"/>
                    <a:pt x="16117" y="57462"/>
                  </a:cubicBezTo>
                  <a:cubicBezTo>
                    <a:pt x="23722" y="57462"/>
                    <a:pt x="28338" y="51919"/>
                    <a:pt x="28338" y="45099"/>
                  </a:cubicBezTo>
                  <a:cubicBezTo>
                    <a:pt x="28338" y="29407"/>
                    <a:pt x="1419" y="36146"/>
                    <a:pt x="1419" y="16113"/>
                  </a:cubicBezTo>
                  <a:cubicBezTo>
                    <a:pt x="1419" y="6675"/>
                    <a:pt x="8595" y="0"/>
                    <a:pt x="19964" y="0"/>
                  </a:cubicBezTo>
                  <a:cubicBezTo>
                    <a:pt x="25349" y="0"/>
                    <a:pt x="29189" y="1258"/>
                    <a:pt x="32575" y="4008"/>
                  </a:cubicBezTo>
                  <a:cubicBezTo>
                    <a:pt x="31554" y="5971"/>
                    <a:pt x="30955" y="7928"/>
                    <a:pt x="30274" y="11168"/>
                  </a:cubicBezTo>
                  <a:lnTo>
                    <a:pt x="29246" y="11168"/>
                  </a:lnTo>
                  <a:cubicBezTo>
                    <a:pt x="28048" y="8022"/>
                    <a:pt x="25462" y="3152"/>
                    <a:pt x="19075" y="3152"/>
                  </a:cubicBezTo>
                  <a:cubicBezTo>
                    <a:pt x="12687" y="3152"/>
                    <a:pt x="8115" y="7500"/>
                    <a:pt x="8115" y="13722"/>
                  </a:cubicBezTo>
                  <a:cubicBezTo>
                    <a:pt x="8115" y="29672"/>
                    <a:pt x="35035" y="23015"/>
                    <a:pt x="35035" y="41858"/>
                  </a:cubicBezTo>
                  <a:cubicBezTo>
                    <a:pt x="35035" y="52259"/>
                    <a:pt x="27253" y="61042"/>
                    <a:pt x="14100" y="61042"/>
                  </a:cubicBezTo>
                  <a:cubicBezTo>
                    <a:pt x="7006" y="61042"/>
                    <a:pt x="2989" y="58569"/>
                    <a:pt x="0" y="56185"/>
                  </a:cubicBezTo>
                  <a:cubicBezTo>
                    <a:pt x="1028" y="53542"/>
                    <a:pt x="1261" y="51837"/>
                    <a:pt x="1621" y="4859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157DC616-BCF4-66AA-7D22-CC8ABF8A3898}"/>
                </a:ext>
              </a:extLst>
            </p:cNvPr>
            <p:cNvSpPr/>
            <p:nvPr/>
          </p:nvSpPr>
          <p:spPr>
            <a:xfrm>
              <a:off x="9037977" y="3772050"/>
              <a:ext cx="8373" cy="58833"/>
            </a:xfrm>
            <a:custGeom>
              <a:avLst/>
              <a:gdLst>
                <a:gd name="connsiteX0" fmla="*/ 687 w 8373"/>
                <a:gd name="connsiteY0" fmla="*/ 22084 h 58833"/>
                <a:gd name="connsiteX1" fmla="*/ 0 w 8373"/>
                <a:gd name="connsiteY1" fmla="*/ 0 h 58833"/>
                <a:gd name="connsiteX2" fmla="*/ 4193 w 8373"/>
                <a:gd name="connsiteY2" fmla="*/ 428 h 58833"/>
                <a:gd name="connsiteX3" fmla="*/ 8374 w 8373"/>
                <a:gd name="connsiteY3" fmla="*/ 0 h 58833"/>
                <a:gd name="connsiteX4" fmla="*/ 7693 w 8373"/>
                <a:gd name="connsiteY4" fmla="*/ 22084 h 58833"/>
                <a:gd name="connsiteX5" fmla="*/ 7693 w 8373"/>
                <a:gd name="connsiteY5" fmla="*/ 36750 h 58833"/>
                <a:gd name="connsiteX6" fmla="*/ 8374 w 8373"/>
                <a:gd name="connsiteY6" fmla="*/ 58833 h 58833"/>
                <a:gd name="connsiteX7" fmla="*/ 0 w 8373"/>
                <a:gd name="connsiteY7" fmla="*/ 58833 h 58833"/>
                <a:gd name="connsiteX8" fmla="*/ 687 w 8373"/>
                <a:gd name="connsiteY8" fmla="*/ 36750 h 5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73" h="58833">
                  <a:moveTo>
                    <a:pt x="687" y="22084"/>
                  </a:moveTo>
                  <a:cubicBezTo>
                    <a:pt x="687" y="14748"/>
                    <a:pt x="347" y="7336"/>
                    <a:pt x="0" y="0"/>
                  </a:cubicBezTo>
                  <a:cubicBezTo>
                    <a:pt x="1381" y="266"/>
                    <a:pt x="2787" y="409"/>
                    <a:pt x="4193" y="428"/>
                  </a:cubicBezTo>
                  <a:cubicBezTo>
                    <a:pt x="5599" y="409"/>
                    <a:pt x="6993" y="266"/>
                    <a:pt x="8374" y="0"/>
                  </a:cubicBezTo>
                  <a:cubicBezTo>
                    <a:pt x="8033" y="7336"/>
                    <a:pt x="7693" y="14748"/>
                    <a:pt x="7693" y="22084"/>
                  </a:cubicBezTo>
                  <a:lnTo>
                    <a:pt x="7693" y="36750"/>
                  </a:lnTo>
                  <a:cubicBezTo>
                    <a:pt x="7693" y="44086"/>
                    <a:pt x="8033" y="51504"/>
                    <a:pt x="8374" y="58833"/>
                  </a:cubicBezTo>
                  <a:cubicBezTo>
                    <a:pt x="5612" y="58263"/>
                    <a:pt x="2762" y="58263"/>
                    <a:pt x="0" y="58833"/>
                  </a:cubicBezTo>
                  <a:cubicBezTo>
                    <a:pt x="347" y="51504"/>
                    <a:pt x="687" y="44086"/>
                    <a:pt x="687" y="3675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3B4806B0-5271-2CE5-CA7F-567EB54D3E77}"/>
                </a:ext>
              </a:extLst>
            </p:cNvPr>
            <p:cNvSpPr/>
            <p:nvPr/>
          </p:nvSpPr>
          <p:spPr>
            <a:xfrm>
              <a:off x="8645806" y="3859007"/>
              <a:ext cx="37607" cy="58827"/>
            </a:xfrm>
            <a:custGeom>
              <a:avLst/>
              <a:gdLst>
                <a:gd name="connsiteX0" fmla="*/ 694 w 37607"/>
                <a:gd name="connsiteY0" fmla="*/ 22084 h 58827"/>
                <a:gd name="connsiteX1" fmla="*/ 13 w 37607"/>
                <a:gd name="connsiteY1" fmla="*/ 0 h 58827"/>
                <a:gd name="connsiteX2" fmla="*/ 8298 w 37607"/>
                <a:gd name="connsiteY2" fmla="*/ 428 h 58827"/>
                <a:gd name="connsiteX3" fmla="*/ 18892 w 37607"/>
                <a:gd name="connsiteY3" fmla="*/ 0 h 58827"/>
                <a:gd name="connsiteX4" fmla="*/ 37607 w 37607"/>
                <a:gd name="connsiteY4" fmla="*/ 14408 h 58827"/>
                <a:gd name="connsiteX5" fmla="*/ 14623 w 37607"/>
                <a:gd name="connsiteY5" fmla="*/ 32314 h 58827"/>
                <a:gd name="connsiteX6" fmla="*/ 7687 w 37607"/>
                <a:gd name="connsiteY6" fmla="*/ 32056 h 58827"/>
                <a:gd name="connsiteX7" fmla="*/ 7687 w 37607"/>
                <a:gd name="connsiteY7" fmla="*/ 36743 h 58827"/>
                <a:gd name="connsiteX8" fmla="*/ 8374 w 37607"/>
                <a:gd name="connsiteY8" fmla="*/ 58827 h 58827"/>
                <a:gd name="connsiteX9" fmla="*/ 0 w 37607"/>
                <a:gd name="connsiteY9" fmla="*/ 58827 h 58827"/>
                <a:gd name="connsiteX10" fmla="*/ 681 w 37607"/>
                <a:gd name="connsiteY10" fmla="*/ 36743 h 58827"/>
                <a:gd name="connsiteX11" fmla="*/ 7699 w 37607"/>
                <a:gd name="connsiteY11" fmla="*/ 28476 h 58827"/>
                <a:gd name="connsiteX12" fmla="*/ 13765 w 37607"/>
                <a:gd name="connsiteY12" fmla="*/ 29162 h 58827"/>
                <a:gd name="connsiteX13" fmla="*/ 29744 w 37607"/>
                <a:gd name="connsiteY13" fmla="*/ 14924 h 58827"/>
                <a:gd name="connsiteX14" fmla="*/ 15392 w 37607"/>
                <a:gd name="connsiteY14" fmla="*/ 3158 h 58827"/>
                <a:gd name="connsiteX15" fmla="*/ 7699 w 37607"/>
                <a:gd name="connsiteY15" fmla="*/ 3158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607" h="58827">
                  <a:moveTo>
                    <a:pt x="694" y="22084"/>
                  </a:moveTo>
                  <a:cubicBezTo>
                    <a:pt x="694" y="14754"/>
                    <a:pt x="353" y="7336"/>
                    <a:pt x="13" y="0"/>
                  </a:cubicBezTo>
                  <a:cubicBezTo>
                    <a:pt x="2743" y="258"/>
                    <a:pt x="5568" y="428"/>
                    <a:pt x="8298" y="428"/>
                  </a:cubicBezTo>
                  <a:cubicBezTo>
                    <a:pt x="11029" y="428"/>
                    <a:pt x="16496" y="0"/>
                    <a:pt x="18892" y="0"/>
                  </a:cubicBezTo>
                  <a:cubicBezTo>
                    <a:pt x="24025" y="0"/>
                    <a:pt x="37607" y="170"/>
                    <a:pt x="37607" y="14408"/>
                  </a:cubicBezTo>
                  <a:cubicBezTo>
                    <a:pt x="37607" y="29414"/>
                    <a:pt x="22827" y="32314"/>
                    <a:pt x="14623" y="32314"/>
                  </a:cubicBezTo>
                  <a:cubicBezTo>
                    <a:pt x="12057" y="32314"/>
                    <a:pt x="9925" y="32232"/>
                    <a:pt x="7687" y="32056"/>
                  </a:cubicBezTo>
                  <a:lnTo>
                    <a:pt x="7687" y="36743"/>
                  </a:lnTo>
                  <a:cubicBezTo>
                    <a:pt x="7687" y="44079"/>
                    <a:pt x="8033" y="51497"/>
                    <a:pt x="8374" y="58827"/>
                  </a:cubicBezTo>
                  <a:cubicBezTo>
                    <a:pt x="5611" y="58265"/>
                    <a:pt x="2763" y="58265"/>
                    <a:pt x="0" y="58827"/>
                  </a:cubicBezTo>
                  <a:cubicBezTo>
                    <a:pt x="341" y="51497"/>
                    <a:pt x="681" y="44079"/>
                    <a:pt x="681" y="36743"/>
                  </a:cubicBezTo>
                  <a:close/>
                  <a:moveTo>
                    <a:pt x="7699" y="28476"/>
                  </a:moveTo>
                  <a:cubicBezTo>
                    <a:pt x="9691" y="28920"/>
                    <a:pt x="11725" y="29150"/>
                    <a:pt x="13765" y="29162"/>
                  </a:cubicBezTo>
                  <a:cubicBezTo>
                    <a:pt x="20771" y="29162"/>
                    <a:pt x="29744" y="26519"/>
                    <a:pt x="29744" y="14924"/>
                  </a:cubicBezTo>
                  <a:cubicBezTo>
                    <a:pt x="29744" y="5203"/>
                    <a:pt x="24195" y="3158"/>
                    <a:pt x="15392" y="3158"/>
                  </a:cubicBezTo>
                  <a:lnTo>
                    <a:pt x="7699" y="3158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59C41BB1-C53A-8B9C-0348-3801B03A5D7D}"/>
                </a:ext>
              </a:extLst>
            </p:cNvPr>
            <p:cNvSpPr/>
            <p:nvPr/>
          </p:nvSpPr>
          <p:spPr>
            <a:xfrm>
              <a:off x="8692948" y="3857875"/>
              <a:ext cx="63996" cy="61048"/>
            </a:xfrm>
            <a:custGeom>
              <a:avLst/>
              <a:gdLst>
                <a:gd name="connsiteX0" fmla="*/ 31957 w 63996"/>
                <a:gd name="connsiteY0" fmla="*/ 0 h 61048"/>
                <a:gd name="connsiteX1" fmla="*/ 63997 w 63996"/>
                <a:gd name="connsiteY1" fmla="*/ 30521 h 61048"/>
                <a:gd name="connsiteX2" fmla="*/ 31957 w 63996"/>
                <a:gd name="connsiteY2" fmla="*/ 61048 h 61048"/>
                <a:gd name="connsiteX3" fmla="*/ 0 w 63996"/>
                <a:gd name="connsiteY3" fmla="*/ 30521 h 61048"/>
                <a:gd name="connsiteX4" fmla="*/ 31957 w 63996"/>
                <a:gd name="connsiteY4" fmla="*/ 0 h 61048"/>
                <a:gd name="connsiteX5" fmla="*/ 31957 w 63996"/>
                <a:gd name="connsiteY5" fmla="*/ 3146 h 61048"/>
                <a:gd name="connsiteX6" fmla="*/ 8374 w 63996"/>
                <a:gd name="connsiteY6" fmla="*/ 30508 h 61048"/>
                <a:gd name="connsiteX7" fmla="*/ 31957 w 63996"/>
                <a:gd name="connsiteY7" fmla="*/ 57877 h 61048"/>
                <a:gd name="connsiteX8" fmla="*/ 55654 w 63996"/>
                <a:gd name="connsiteY8" fmla="*/ 30546 h 61048"/>
                <a:gd name="connsiteX9" fmla="*/ 31957 w 63996"/>
                <a:gd name="connsiteY9" fmla="*/ 3184 h 6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96" h="61048">
                  <a:moveTo>
                    <a:pt x="31957" y="0"/>
                  </a:moveTo>
                  <a:cubicBezTo>
                    <a:pt x="50875" y="0"/>
                    <a:pt x="63997" y="11168"/>
                    <a:pt x="63997" y="30521"/>
                  </a:cubicBezTo>
                  <a:cubicBezTo>
                    <a:pt x="63997" y="49874"/>
                    <a:pt x="50843" y="61048"/>
                    <a:pt x="31957" y="61048"/>
                  </a:cubicBezTo>
                  <a:cubicBezTo>
                    <a:pt x="13072" y="61048"/>
                    <a:pt x="0" y="49874"/>
                    <a:pt x="0" y="30521"/>
                  </a:cubicBezTo>
                  <a:cubicBezTo>
                    <a:pt x="0" y="11168"/>
                    <a:pt x="13160" y="0"/>
                    <a:pt x="31957" y="0"/>
                  </a:cubicBezTo>
                  <a:close/>
                  <a:moveTo>
                    <a:pt x="31957" y="3146"/>
                  </a:moveTo>
                  <a:cubicBezTo>
                    <a:pt x="18627" y="3146"/>
                    <a:pt x="8374" y="11583"/>
                    <a:pt x="8374" y="30508"/>
                  </a:cubicBezTo>
                  <a:cubicBezTo>
                    <a:pt x="8374" y="49434"/>
                    <a:pt x="18627" y="57877"/>
                    <a:pt x="31957" y="57877"/>
                  </a:cubicBezTo>
                  <a:cubicBezTo>
                    <a:pt x="45288" y="57877"/>
                    <a:pt x="55654" y="49471"/>
                    <a:pt x="55654" y="30546"/>
                  </a:cubicBezTo>
                  <a:cubicBezTo>
                    <a:pt x="55654" y="11621"/>
                    <a:pt x="45376" y="3184"/>
                    <a:pt x="31957" y="318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1" name="Freeform 760">
              <a:extLst>
                <a:ext uri="{FF2B5EF4-FFF2-40B4-BE49-F238E27FC236}">
                  <a16:creationId xmlns:a16="http://schemas.microsoft.com/office/drawing/2014/main" id="{5D35DAD1-2481-AE8C-F51B-37715D04D807}"/>
                </a:ext>
              </a:extLst>
            </p:cNvPr>
            <p:cNvSpPr/>
            <p:nvPr/>
          </p:nvSpPr>
          <p:spPr>
            <a:xfrm>
              <a:off x="8770438" y="3859007"/>
              <a:ext cx="31528" cy="58808"/>
            </a:xfrm>
            <a:custGeom>
              <a:avLst/>
              <a:gdLst>
                <a:gd name="connsiteX0" fmla="*/ 687 w 31528"/>
                <a:gd name="connsiteY0" fmla="*/ 22084 h 58808"/>
                <a:gd name="connsiteX1" fmla="*/ 0 w 31528"/>
                <a:gd name="connsiteY1" fmla="*/ 0 h 58808"/>
                <a:gd name="connsiteX2" fmla="*/ 8380 w 31528"/>
                <a:gd name="connsiteY2" fmla="*/ 0 h 58808"/>
                <a:gd name="connsiteX3" fmla="*/ 7693 w 31528"/>
                <a:gd name="connsiteY3" fmla="*/ 22084 h 58808"/>
                <a:gd name="connsiteX4" fmla="*/ 7951 w 31528"/>
                <a:gd name="connsiteY4" fmla="*/ 54800 h 58808"/>
                <a:gd name="connsiteX5" fmla="*/ 31529 w 31528"/>
                <a:gd name="connsiteY5" fmla="*/ 53693 h 58808"/>
                <a:gd name="connsiteX6" fmla="*/ 31529 w 31528"/>
                <a:gd name="connsiteY6" fmla="*/ 58808 h 58808"/>
                <a:gd name="connsiteX7" fmla="*/ 15808 w 31528"/>
                <a:gd name="connsiteY7" fmla="*/ 58387 h 58808"/>
                <a:gd name="connsiteX8" fmla="*/ 0 w 31528"/>
                <a:gd name="connsiteY8" fmla="*/ 58808 h 58808"/>
                <a:gd name="connsiteX9" fmla="*/ 687 w 31528"/>
                <a:gd name="connsiteY9" fmla="*/ 36724 h 5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528" h="58808">
                  <a:moveTo>
                    <a:pt x="687" y="22084"/>
                  </a:moveTo>
                  <a:cubicBezTo>
                    <a:pt x="687" y="14754"/>
                    <a:pt x="347" y="7336"/>
                    <a:pt x="0" y="0"/>
                  </a:cubicBezTo>
                  <a:cubicBezTo>
                    <a:pt x="2764" y="571"/>
                    <a:pt x="5616" y="571"/>
                    <a:pt x="8380" y="0"/>
                  </a:cubicBezTo>
                  <a:cubicBezTo>
                    <a:pt x="8033" y="7336"/>
                    <a:pt x="7693" y="14754"/>
                    <a:pt x="7693" y="22084"/>
                  </a:cubicBezTo>
                  <a:cubicBezTo>
                    <a:pt x="7693" y="36404"/>
                    <a:pt x="7863" y="46464"/>
                    <a:pt x="7951" y="54800"/>
                  </a:cubicBezTo>
                  <a:cubicBezTo>
                    <a:pt x="15979" y="54800"/>
                    <a:pt x="22991" y="54800"/>
                    <a:pt x="31529" y="53693"/>
                  </a:cubicBezTo>
                  <a:cubicBezTo>
                    <a:pt x="30957" y="55350"/>
                    <a:pt x="30957" y="57151"/>
                    <a:pt x="31529" y="58808"/>
                  </a:cubicBezTo>
                  <a:cubicBezTo>
                    <a:pt x="26320" y="58550"/>
                    <a:pt x="21023" y="58387"/>
                    <a:pt x="15808" y="58387"/>
                  </a:cubicBezTo>
                  <a:cubicBezTo>
                    <a:pt x="10594" y="58387"/>
                    <a:pt x="5303" y="58550"/>
                    <a:pt x="0" y="58808"/>
                  </a:cubicBezTo>
                  <a:cubicBezTo>
                    <a:pt x="347" y="51478"/>
                    <a:pt x="687" y="44061"/>
                    <a:pt x="687" y="36724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2" name="Freeform 761">
              <a:extLst>
                <a:ext uri="{FF2B5EF4-FFF2-40B4-BE49-F238E27FC236}">
                  <a16:creationId xmlns:a16="http://schemas.microsoft.com/office/drawing/2014/main" id="{3020F8D5-9806-B326-0D79-1A179D81A1C0}"/>
                </a:ext>
              </a:extLst>
            </p:cNvPr>
            <p:cNvSpPr/>
            <p:nvPr/>
          </p:nvSpPr>
          <p:spPr>
            <a:xfrm>
              <a:off x="8816918" y="3859007"/>
              <a:ext cx="8373" cy="58827"/>
            </a:xfrm>
            <a:custGeom>
              <a:avLst/>
              <a:gdLst>
                <a:gd name="connsiteX0" fmla="*/ 687 w 8373"/>
                <a:gd name="connsiteY0" fmla="*/ 22084 h 58827"/>
                <a:gd name="connsiteX1" fmla="*/ 0 w 8373"/>
                <a:gd name="connsiteY1" fmla="*/ 0 h 58827"/>
                <a:gd name="connsiteX2" fmla="*/ 8374 w 8373"/>
                <a:gd name="connsiteY2" fmla="*/ 0 h 58827"/>
                <a:gd name="connsiteX3" fmla="*/ 7687 w 8373"/>
                <a:gd name="connsiteY3" fmla="*/ 22084 h 58827"/>
                <a:gd name="connsiteX4" fmla="*/ 7687 w 8373"/>
                <a:gd name="connsiteY4" fmla="*/ 36743 h 58827"/>
                <a:gd name="connsiteX5" fmla="*/ 8374 w 8373"/>
                <a:gd name="connsiteY5" fmla="*/ 58827 h 58827"/>
                <a:gd name="connsiteX6" fmla="*/ 0 w 8373"/>
                <a:gd name="connsiteY6" fmla="*/ 58827 h 58827"/>
                <a:gd name="connsiteX7" fmla="*/ 687 w 8373"/>
                <a:gd name="connsiteY7" fmla="*/ 36743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3" h="58827">
                  <a:moveTo>
                    <a:pt x="687" y="22084"/>
                  </a:moveTo>
                  <a:cubicBezTo>
                    <a:pt x="687" y="14754"/>
                    <a:pt x="347" y="7336"/>
                    <a:pt x="0" y="0"/>
                  </a:cubicBezTo>
                  <a:cubicBezTo>
                    <a:pt x="2762" y="571"/>
                    <a:pt x="5612" y="571"/>
                    <a:pt x="8374" y="0"/>
                  </a:cubicBezTo>
                  <a:cubicBezTo>
                    <a:pt x="8033" y="7336"/>
                    <a:pt x="7687" y="14754"/>
                    <a:pt x="7687" y="22084"/>
                  </a:cubicBezTo>
                  <a:lnTo>
                    <a:pt x="7687" y="36743"/>
                  </a:lnTo>
                  <a:cubicBezTo>
                    <a:pt x="7687" y="44079"/>
                    <a:pt x="8033" y="51497"/>
                    <a:pt x="8374" y="58827"/>
                  </a:cubicBezTo>
                  <a:cubicBezTo>
                    <a:pt x="5611" y="58265"/>
                    <a:pt x="2763" y="58265"/>
                    <a:pt x="0" y="58827"/>
                  </a:cubicBezTo>
                  <a:cubicBezTo>
                    <a:pt x="347" y="51497"/>
                    <a:pt x="687" y="44079"/>
                    <a:pt x="687" y="3674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3" name="Freeform 762">
              <a:extLst>
                <a:ext uri="{FF2B5EF4-FFF2-40B4-BE49-F238E27FC236}">
                  <a16:creationId xmlns:a16="http://schemas.microsoft.com/office/drawing/2014/main" id="{D9B39812-8EB7-A21F-1088-41CB06F97B4F}"/>
                </a:ext>
              </a:extLst>
            </p:cNvPr>
            <p:cNvSpPr/>
            <p:nvPr/>
          </p:nvSpPr>
          <p:spPr>
            <a:xfrm>
              <a:off x="8839045" y="3859007"/>
              <a:ext cx="44140" cy="58827"/>
            </a:xfrm>
            <a:custGeom>
              <a:avLst/>
              <a:gdLst>
                <a:gd name="connsiteX0" fmla="*/ 18539 w 44140"/>
                <a:gd name="connsiteY0" fmla="*/ 22084 h 58827"/>
                <a:gd name="connsiteX1" fmla="*/ 18287 w 44140"/>
                <a:gd name="connsiteY1" fmla="*/ 4436 h 58827"/>
                <a:gd name="connsiteX2" fmla="*/ 0 w 44140"/>
                <a:gd name="connsiteY2" fmla="*/ 5373 h 58827"/>
                <a:gd name="connsiteX3" fmla="*/ 429 w 44140"/>
                <a:gd name="connsiteY3" fmla="*/ 2649 h 58827"/>
                <a:gd name="connsiteX4" fmla="*/ 0 w 44140"/>
                <a:gd name="connsiteY4" fmla="*/ 0 h 58827"/>
                <a:gd name="connsiteX5" fmla="*/ 22070 w 44140"/>
                <a:gd name="connsiteY5" fmla="*/ 428 h 58827"/>
                <a:gd name="connsiteX6" fmla="*/ 44140 w 44140"/>
                <a:gd name="connsiteY6" fmla="*/ 0 h 58827"/>
                <a:gd name="connsiteX7" fmla="*/ 43711 w 44140"/>
                <a:gd name="connsiteY7" fmla="*/ 2731 h 58827"/>
                <a:gd name="connsiteX8" fmla="*/ 44140 w 44140"/>
                <a:gd name="connsiteY8" fmla="*/ 5373 h 58827"/>
                <a:gd name="connsiteX9" fmla="*/ 25853 w 44140"/>
                <a:gd name="connsiteY9" fmla="*/ 4436 h 58827"/>
                <a:gd name="connsiteX10" fmla="*/ 25601 w 44140"/>
                <a:gd name="connsiteY10" fmla="*/ 22084 h 58827"/>
                <a:gd name="connsiteX11" fmla="*/ 25601 w 44140"/>
                <a:gd name="connsiteY11" fmla="*/ 36743 h 58827"/>
                <a:gd name="connsiteX12" fmla="*/ 26282 w 44140"/>
                <a:gd name="connsiteY12" fmla="*/ 58827 h 58827"/>
                <a:gd name="connsiteX13" fmla="*/ 17908 w 44140"/>
                <a:gd name="connsiteY13" fmla="*/ 58827 h 58827"/>
                <a:gd name="connsiteX14" fmla="*/ 18589 w 44140"/>
                <a:gd name="connsiteY14" fmla="*/ 36743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140" h="58827">
                  <a:moveTo>
                    <a:pt x="18539" y="22084"/>
                  </a:moveTo>
                  <a:cubicBezTo>
                    <a:pt x="18539" y="16212"/>
                    <a:pt x="18455" y="10329"/>
                    <a:pt x="18287" y="4436"/>
                  </a:cubicBezTo>
                  <a:cubicBezTo>
                    <a:pt x="12179" y="4421"/>
                    <a:pt x="6074" y="4734"/>
                    <a:pt x="0" y="5373"/>
                  </a:cubicBezTo>
                  <a:cubicBezTo>
                    <a:pt x="275" y="4491"/>
                    <a:pt x="419" y="3573"/>
                    <a:pt x="429" y="2649"/>
                  </a:cubicBezTo>
                  <a:cubicBezTo>
                    <a:pt x="406" y="1750"/>
                    <a:pt x="262" y="859"/>
                    <a:pt x="0" y="0"/>
                  </a:cubicBezTo>
                  <a:cubicBezTo>
                    <a:pt x="7346" y="258"/>
                    <a:pt x="14699" y="428"/>
                    <a:pt x="22070" y="428"/>
                  </a:cubicBezTo>
                  <a:cubicBezTo>
                    <a:pt x="29441" y="428"/>
                    <a:pt x="36769" y="258"/>
                    <a:pt x="44140" y="0"/>
                  </a:cubicBezTo>
                  <a:cubicBezTo>
                    <a:pt x="43875" y="886"/>
                    <a:pt x="43730" y="1805"/>
                    <a:pt x="43711" y="2731"/>
                  </a:cubicBezTo>
                  <a:cubicBezTo>
                    <a:pt x="43730" y="3627"/>
                    <a:pt x="43875" y="4517"/>
                    <a:pt x="44140" y="5373"/>
                  </a:cubicBezTo>
                  <a:cubicBezTo>
                    <a:pt x="38066" y="4734"/>
                    <a:pt x="31961" y="4421"/>
                    <a:pt x="25853" y="4436"/>
                  </a:cubicBezTo>
                  <a:cubicBezTo>
                    <a:pt x="25689" y="10308"/>
                    <a:pt x="25606" y="16190"/>
                    <a:pt x="25601" y="22084"/>
                  </a:cubicBezTo>
                  <a:lnTo>
                    <a:pt x="25601" y="36743"/>
                  </a:lnTo>
                  <a:cubicBezTo>
                    <a:pt x="25601" y="44079"/>
                    <a:pt x="25942" y="51497"/>
                    <a:pt x="26282" y="58827"/>
                  </a:cubicBezTo>
                  <a:cubicBezTo>
                    <a:pt x="23519" y="58265"/>
                    <a:pt x="20671" y="58265"/>
                    <a:pt x="17908" y="58827"/>
                  </a:cubicBezTo>
                  <a:cubicBezTo>
                    <a:pt x="18255" y="51497"/>
                    <a:pt x="18589" y="44079"/>
                    <a:pt x="18589" y="3674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4" name="Freeform 763">
              <a:extLst>
                <a:ext uri="{FF2B5EF4-FFF2-40B4-BE49-F238E27FC236}">
                  <a16:creationId xmlns:a16="http://schemas.microsoft.com/office/drawing/2014/main" id="{114F14B4-A848-35EC-0F30-3900CED6C576}"/>
                </a:ext>
              </a:extLst>
            </p:cNvPr>
            <p:cNvSpPr/>
            <p:nvPr/>
          </p:nvSpPr>
          <p:spPr>
            <a:xfrm>
              <a:off x="8938454" y="3857875"/>
              <a:ext cx="50590" cy="61073"/>
            </a:xfrm>
            <a:custGeom>
              <a:avLst/>
              <a:gdLst>
                <a:gd name="connsiteX0" fmla="*/ 48964 w 50590"/>
                <a:gd name="connsiteY0" fmla="*/ 56210 h 61073"/>
                <a:gd name="connsiteX1" fmla="*/ 31188 w 50590"/>
                <a:gd name="connsiteY1" fmla="*/ 61073 h 61073"/>
                <a:gd name="connsiteX2" fmla="*/ 0 w 50590"/>
                <a:gd name="connsiteY2" fmla="*/ 30546 h 61073"/>
                <a:gd name="connsiteX3" fmla="*/ 32046 w 50590"/>
                <a:gd name="connsiteY3" fmla="*/ 0 h 61073"/>
                <a:gd name="connsiteX4" fmla="*/ 50591 w 50590"/>
                <a:gd name="connsiteY4" fmla="*/ 3920 h 61073"/>
                <a:gd name="connsiteX5" fmla="*/ 48794 w 50590"/>
                <a:gd name="connsiteY5" fmla="*/ 10576 h 61073"/>
                <a:gd name="connsiteX6" fmla="*/ 48283 w 50590"/>
                <a:gd name="connsiteY6" fmla="*/ 10740 h 61073"/>
                <a:gd name="connsiteX7" fmla="*/ 32046 w 50590"/>
                <a:gd name="connsiteY7" fmla="*/ 3159 h 61073"/>
                <a:gd name="connsiteX8" fmla="*/ 8374 w 50590"/>
                <a:gd name="connsiteY8" fmla="*/ 30521 h 61073"/>
                <a:gd name="connsiteX9" fmla="*/ 32046 w 50590"/>
                <a:gd name="connsiteY9" fmla="*/ 57890 h 61073"/>
                <a:gd name="connsiteX10" fmla="*/ 49393 w 50590"/>
                <a:gd name="connsiteY10" fmla="*/ 50812 h 61073"/>
                <a:gd name="connsiteX11" fmla="*/ 49733 w 50590"/>
                <a:gd name="connsiteY11" fmla="*/ 51158 h 6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590" h="61073">
                  <a:moveTo>
                    <a:pt x="48964" y="56210"/>
                  </a:moveTo>
                  <a:cubicBezTo>
                    <a:pt x="46826" y="57915"/>
                    <a:pt x="39739" y="61073"/>
                    <a:pt x="31188" y="61073"/>
                  </a:cubicBezTo>
                  <a:cubicBezTo>
                    <a:pt x="13166" y="61073"/>
                    <a:pt x="0" y="49899"/>
                    <a:pt x="0" y="30546"/>
                  </a:cubicBezTo>
                  <a:cubicBezTo>
                    <a:pt x="0" y="11193"/>
                    <a:pt x="13192" y="0"/>
                    <a:pt x="32046" y="0"/>
                  </a:cubicBezTo>
                  <a:cubicBezTo>
                    <a:pt x="38433" y="-12"/>
                    <a:pt x="44758" y="1324"/>
                    <a:pt x="50591" y="3920"/>
                  </a:cubicBezTo>
                  <a:cubicBezTo>
                    <a:pt x="49733" y="5455"/>
                    <a:pt x="49134" y="8783"/>
                    <a:pt x="48794" y="10576"/>
                  </a:cubicBezTo>
                  <a:lnTo>
                    <a:pt x="48283" y="10740"/>
                  </a:lnTo>
                  <a:cubicBezTo>
                    <a:pt x="45887" y="8104"/>
                    <a:pt x="40085" y="3159"/>
                    <a:pt x="32046" y="3159"/>
                  </a:cubicBezTo>
                  <a:cubicBezTo>
                    <a:pt x="18633" y="3159"/>
                    <a:pt x="8374" y="11596"/>
                    <a:pt x="8374" y="30521"/>
                  </a:cubicBezTo>
                  <a:cubicBezTo>
                    <a:pt x="8374" y="49446"/>
                    <a:pt x="18633" y="57890"/>
                    <a:pt x="32046" y="57890"/>
                  </a:cubicBezTo>
                  <a:cubicBezTo>
                    <a:pt x="40161" y="57890"/>
                    <a:pt x="46145" y="53284"/>
                    <a:pt x="49393" y="50812"/>
                  </a:cubicBezTo>
                  <a:lnTo>
                    <a:pt x="49733" y="51158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5" name="Freeform 764">
              <a:extLst>
                <a:ext uri="{FF2B5EF4-FFF2-40B4-BE49-F238E27FC236}">
                  <a16:creationId xmlns:a16="http://schemas.microsoft.com/office/drawing/2014/main" id="{68F5EFAD-73CA-C565-F06C-D0AB5F995B22}"/>
                </a:ext>
              </a:extLst>
            </p:cNvPr>
            <p:cNvSpPr/>
            <p:nvPr/>
          </p:nvSpPr>
          <p:spPr>
            <a:xfrm>
              <a:off x="9003126" y="3857900"/>
              <a:ext cx="51095" cy="61048"/>
            </a:xfrm>
            <a:custGeom>
              <a:avLst/>
              <a:gdLst>
                <a:gd name="connsiteX0" fmla="*/ 48781 w 51095"/>
                <a:gd name="connsiteY0" fmla="*/ 61048 h 61048"/>
                <a:gd name="connsiteX1" fmla="*/ 5631 w 51095"/>
                <a:gd name="connsiteY1" fmla="*/ 13898 h 61048"/>
                <a:gd name="connsiteX2" fmla="*/ 5372 w 51095"/>
                <a:gd name="connsiteY2" fmla="*/ 31207 h 61048"/>
                <a:gd name="connsiteX3" fmla="*/ 6142 w 51095"/>
                <a:gd name="connsiteY3" fmla="*/ 59934 h 61048"/>
                <a:gd name="connsiteX4" fmla="*/ 3153 w 51095"/>
                <a:gd name="connsiteY4" fmla="*/ 59513 h 61048"/>
                <a:gd name="connsiteX5" fmla="*/ 0 w 51095"/>
                <a:gd name="connsiteY5" fmla="*/ 59934 h 61048"/>
                <a:gd name="connsiteX6" fmla="*/ 1797 w 51095"/>
                <a:gd name="connsiteY6" fmla="*/ 22851 h 61048"/>
                <a:gd name="connsiteX7" fmla="*/ 1539 w 51095"/>
                <a:gd name="connsiteY7" fmla="*/ 0 h 61048"/>
                <a:gd name="connsiteX8" fmla="*/ 2907 w 51095"/>
                <a:gd name="connsiteY8" fmla="*/ 0 h 61048"/>
                <a:gd name="connsiteX9" fmla="*/ 46139 w 51095"/>
                <a:gd name="connsiteY9" fmla="*/ 46124 h 61048"/>
                <a:gd name="connsiteX10" fmla="*/ 45464 w 51095"/>
                <a:gd name="connsiteY10" fmla="*/ 1107 h 61048"/>
                <a:gd name="connsiteX11" fmla="*/ 48365 w 51095"/>
                <a:gd name="connsiteY11" fmla="*/ 1535 h 61048"/>
                <a:gd name="connsiteX12" fmla="*/ 51095 w 51095"/>
                <a:gd name="connsiteY12" fmla="*/ 1107 h 61048"/>
                <a:gd name="connsiteX13" fmla="*/ 49733 w 51095"/>
                <a:gd name="connsiteY13" fmla="*/ 29672 h 61048"/>
                <a:gd name="connsiteX14" fmla="*/ 49985 w 51095"/>
                <a:gd name="connsiteY14" fmla="*/ 61048 h 6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095" h="61048">
                  <a:moveTo>
                    <a:pt x="48781" y="61048"/>
                  </a:moveTo>
                  <a:cubicBezTo>
                    <a:pt x="35791" y="45784"/>
                    <a:pt x="20241" y="29414"/>
                    <a:pt x="5631" y="13898"/>
                  </a:cubicBezTo>
                  <a:cubicBezTo>
                    <a:pt x="5543" y="17044"/>
                    <a:pt x="5372" y="22166"/>
                    <a:pt x="5372" y="31207"/>
                  </a:cubicBezTo>
                  <a:cubicBezTo>
                    <a:pt x="5372" y="38536"/>
                    <a:pt x="5713" y="56524"/>
                    <a:pt x="6142" y="59934"/>
                  </a:cubicBezTo>
                  <a:cubicBezTo>
                    <a:pt x="5171" y="59662"/>
                    <a:pt x="4162" y="59520"/>
                    <a:pt x="3153" y="59513"/>
                  </a:cubicBezTo>
                  <a:cubicBezTo>
                    <a:pt x="2087" y="59533"/>
                    <a:pt x="1034" y="59675"/>
                    <a:pt x="0" y="59934"/>
                  </a:cubicBezTo>
                  <a:cubicBezTo>
                    <a:pt x="687" y="55927"/>
                    <a:pt x="1797" y="34101"/>
                    <a:pt x="1797" y="22851"/>
                  </a:cubicBezTo>
                  <a:cubicBezTo>
                    <a:pt x="1797" y="12111"/>
                    <a:pt x="1797" y="3838"/>
                    <a:pt x="1539" y="0"/>
                  </a:cubicBezTo>
                  <a:lnTo>
                    <a:pt x="2907" y="0"/>
                  </a:lnTo>
                  <a:cubicBezTo>
                    <a:pt x="16836" y="15100"/>
                    <a:pt x="35697" y="35642"/>
                    <a:pt x="46139" y="46124"/>
                  </a:cubicBezTo>
                  <a:cubicBezTo>
                    <a:pt x="46139" y="30867"/>
                    <a:pt x="46139" y="14238"/>
                    <a:pt x="45464" y="1107"/>
                  </a:cubicBezTo>
                  <a:cubicBezTo>
                    <a:pt x="46410" y="1376"/>
                    <a:pt x="47381" y="1520"/>
                    <a:pt x="48365" y="1535"/>
                  </a:cubicBezTo>
                  <a:cubicBezTo>
                    <a:pt x="49292" y="1519"/>
                    <a:pt x="50212" y="1375"/>
                    <a:pt x="51095" y="1107"/>
                  </a:cubicBezTo>
                  <a:cubicBezTo>
                    <a:pt x="50584" y="6141"/>
                    <a:pt x="49733" y="23021"/>
                    <a:pt x="49733" y="29672"/>
                  </a:cubicBezTo>
                  <a:cubicBezTo>
                    <a:pt x="49733" y="38367"/>
                    <a:pt x="49903" y="57210"/>
                    <a:pt x="49985" y="61048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6" name="Freeform 765">
              <a:extLst>
                <a:ext uri="{FF2B5EF4-FFF2-40B4-BE49-F238E27FC236}">
                  <a16:creationId xmlns:a16="http://schemas.microsoft.com/office/drawing/2014/main" id="{32CB1FFE-EB1A-F246-83BA-72E14C73808B}"/>
                </a:ext>
              </a:extLst>
            </p:cNvPr>
            <p:cNvSpPr/>
            <p:nvPr/>
          </p:nvSpPr>
          <p:spPr>
            <a:xfrm>
              <a:off x="9072117" y="3859007"/>
              <a:ext cx="8373" cy="58827"/>
            </a:xfrm>
            <a:custGeom>
              <a:avLst/>
              <a:gdLst>
                <a:gd name="connsiteX0" fmla="*/ 681 w 8373"/>
                <a:gd name="connsiteY0" fmla="*/ 22084 h 58827"/>
                <a:gd name="connsiteX1" fmla="*/ 0 w 8373"/>
                <a:gd name="connsiteY1" fmla="*/ 0 h 58827"/>
                <a:gd name="connsiteX2" fmla="*/ 8374 w 8373"/>
                <a:gd name="connsiteY2" fmla="*/ 0 h 58827"/>
                <a:gd name="connsiteX3" fmla="*/ 7687 w 8373"/>
                <a:gd name="connsiteY3" fmla="*/ 22084 h 58827"/>
                <a:gd name="connsiteX4" fmla="*/ 7687 w 8373"/>
                <a:gd name="connsiteY4" fmla="*/ 36743 h 58827"/>
                <a:gd name="connsiteX5" fmla="*/ 8374 w 8373"/>
                <a:gd name="connsiteY5" fmla="*/ 58827 h 58827"/>
                <a:gd name="connsiteX6" fmla="*/ 0 w 8373"/>
                <a:gd name="connsiteY6" fmla="*/ 58827 h 58827"/>
                <a:gd name="connsiteX7" fmla="*/ 681 w 8373"/>
                <a:gd name="connsiteY7" fmla="*/ 36743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3" h="58827">
                  <a:moveTo>
                    <a:pt x="681" y="22084"/>
                  </a:moveTo>
                  <a:cubicBezTo>
                    <a:pt x="681" y="14754"/>
                    <a:pt x="340" y="7336"/>
                    <a:pt x="0" y="0"/>
                  </a:cubicBezTo>
                  <a:cubicBezTo>
                    <a:pt x="2762" y="571"/>
                    <a:pt x="5612" y="571"/>
                    <a:pt x="8374" y="0"/>
                  </a:cubicBezTo>
                  <a:cubicBezTo>
                    <a:pt x="8033" y="7336"/>
                    <a:pt x="7687" y="14754"/>
                    <a:pt x="7687" y="22084"/>
                  </a:cubicBezTo>
                  <a:lnTo>
                    <a:pt x="7687" y="36743"/>
                  </a:lnTo>
                  <a:cubicBezTo>
                    <a:pt x="7687" y="44079"/>
                    <a:pt x="8033" y="51497"/>
                    <a:pt x="8374" y="58827"/>
                  </a:cubicBezTo>
                  <a:cubicBezTo>
                    <a:pt x="5612" y="58265"/>
                    <a:pt x="2762" y="58265"/>
                    <a:pt x="0" y="58827"/>
                  </a:cubicBezTo>
                  <a:cubicBezTo>
                    <a:pt x="340" y="51497"/>
                    <a:pt x="681" y="44079"/>
                    <a:pt x="681" y="3674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7" name="Freeform 766">
              <a:extLst>
                <a:ext uri="{FF2B5EF4-FFF2-40B4-BE49-F238E27FC236}">
                  <a16:creationId xmlns:a16="http://schemas.microsoft.com/office/drawing/2014/main" id="{7B7E67E0-DE37-23DB-AAF1-4EDE5C0DA24C}"/>
                </a:ext>
              </a:extLst>
            </p:cNvPr>
            <p:cNvSpPr/>
            <p:nvPr/>
          </p:nvSpPr>
          <p:spPr>
            <a:xfrm>
              <a:off x="9095813" y="3857875"/>
              <a:ext cx="50584" cy="61073"/>
            </a:xfrm>
            <a:custGeom>
              <a:avLst/>
              <a:gdLst>
                <a:gd name="connsiteX0" fmla="*/ 48964 w 50584"/>
                <a:gd name="connsiteY0" fmla="*/ 56210 h 61073"/>
                <a:gd name="connsiteX1" fmla="*/ 31194 w 50584"/>
                <a:gd name="connsiteY1" fmla="*/ 61073 h 61073"/>
                <a:gd name="connsiteX2" fmla="*/ 0 w 50584"/>
                <a:gd name="connsiteY2" fmla="*/ 30546 h 61073"/>
                <a:gd name="connsiteX3" fmla="*/ 32046 w 50584"/>
                <a:gd name="connsiteY3" fmla="*/ 0 h 61073"/>
                <a:gd name="connsiteX4" fmla="*/ 50584 w 50584"/>
                <a:gd name="connsiteY4" fmla="*/ 3920 h 61073"/>
                <a:gd name="connsiteX5" fmla="*/ 48794 w 50584"/>
                <a:gd name="connsiteY5" fmla="*/ 10576 h 61073"/>
                <a:gd name="connsiteX6" fmla="*/ 48277 w 50584"/>
                <a:gd name="connsiteY6" fmla="*/ 10740 h 61073"/>
                <a:gd name="connsiteX7" fmla="*/ 32046 w 50584"/>
                <a:gd name="connsiteY7" fmla="*/ 3159 h 61073"/>
                <a:gd name="connsiteX8" fmla="*/ 8380 w 50584"/>
                <a:gd name="connsiteY8" fmla="*/ 30521 h 61073"/>
                <a:gd name="connsiteX9" fmla="*/ 32046 w 50584"/>
                <a:gd name="connsiteY9" fmla="*/ 57890 h 61073"/>
                <a:gd name="connsiteX10" fmla="*/ 49393 w 50584"/>
                <a:gd name="connsiteY10" fmla="*/ 50812 h 61073"/>
                <a:gd name="connsiteX11" fmla="*/ 49733 w 50584"/>
                <a:gd name="connsiteY11" fmla="*/ 51158 h 6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584" h="61073">
                  <a:moveTo>
                    <a:pt x="48964" y="56210"/>
                  </a:moveTo>
                  <a:cubicBezTo>
                    <a:pt x="46826" y="57915"/>
                    <a:pt x="39732" y="61073"/>
                    <a:pt x="31194" y="61073"/>
                  </a:cubicBezTo>
                  <a:cubicBezTo>
                    <a:pt x="13160" y="61073"/>
                    <a:pt x="0" y="49899"/>
                    <a:pt x="0" y="30546"/>
                  </a:cubicBezTo>
                  <a:cubicBezTo>
                    <a:pt x="0" y="11193"/>
                    <a:pt x="13160" y="0"/>
                    <a:pt x="32046" y="0"/>
                  </a:cubicBezTo>
                  <a:cubicBezTo>
                    <a:pt x="38433" y="-12"/>
                    <a:pt x="44752" y="1323"/>
                    <a:pt x="50584" y="3920"/>
                  </a:cubicBezTo>
                  <a:cubicBezTo>
                    <a:pt x="49733" y="5455"/>
                    <a:pt x="49134" y="8783"/>
                    <a:pt x="48794" y="10576"/>
                  </a:cubicBezTo>
                  <a:lnTo>
                    <a:pt x="48277" y="10740"/>
                  </a:lnTo>
                  <a:cubicBezTo>
                    <a:pt x="45887" y="8104"/>
                    <a:pt x="40079" y="3159"/>
                    <a:pt x="32046" y="3159"/>
                  </a:cubicBezTo>
                  <a:cubicBezTo>
                    <a:pt x="18627" y="3159"/>
                    <a:pt x="8380" y="11596"/>
                    <a:pt x="8380" y="30521"/>
                  </a:cubicBezTo>
                  <a:cubicBezTo>
                    <a:pt x="8380" y="49446"/>
                    <a:pt x="18627" y="57890"/>
                    <a:pt x="32046" y="57890"/>
                  </a:cubicBezTo>
                  <a:cubicBezTo>
                    <a:pt x="40161" y="57890"/>
                    <a:pt x="46145" y="53284"/>
                    <a:pt x="49393" y="50812"/>
                  </a:cubicBezTo>
                  <a:lnTo>
                    <a:pt x="49733" y="51158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8" name="Freeform 767">
              <a:extLst>
                <a:ext uri="{FF2B5EF4-FFF2-40B4-BE49-F238E27FC236}">
                  <a16:creationId xmlns:a16="http://schemas.microsoft.com/office/drawing/2014/main" id="{D1235104-8658-FBA3-0C24-8879ECFAD628}"/>
                </a:ext>
              </a:extLst>
            </p:cNvPr>
            <p:cNvSpPr/>
            <p:nvPr/>
          </p:nvSpPr>
          <p:spPr>
            <a:xfrm>
              <a:off x="8646481" y="3945958"/>
              <a:ext cx="54014" cy="58820"/>
            </a:xfrm>
            <a:custGeom>
              <a:avLst/>
              <a:gdLst>
                <a:gd name="connsiteX0" fmla="*/ 681 w 54014"/>
                <a:gd name="connsiteY0" fmla="*/ 22090 h 58820"/>
                <a:gd name="connsiteX1" fmla="*/ 0 w 54014"/>
                <a:gd name="connsiteY1" fmla="*/ 13 h 58820"/>
                <a:gd name="connsiteX2" fmla="*/ 12902 w 54014"/>
                <a:gd name="connsiteY2" fmla="*/ 440 h 58820"/>
                <a:gd name="connsiteX3" fmla="*/ 25822 w 54014"/>
                <a:gd name="connsiteY3" fmla="*/ 0 h 58820"/>
                <a:gd name="connsiteX4" fmla="*/ 54015 w 54014"/>
                <a:gd name="connsiteY4" fmla="*/ 28218 h 58820"/>
                <a:gd name="connsiteX5" fmla="*/ 22915 w 54014"/>
                <a:gd name="connsiteY5" fmla="*/ 58821 h 58820"/>
                <a:gd name="connsiteX6" fmla="*/ 11470 w 54014"/>
                <a:gd name="connsiteY6" fmla="*/ 58399 h 58820"/>
                <a:gd name="connsiteX7" fmla="*/ 19 w 54014"/>
                <a:gd name="connsiteY7" fmla="*/ 58821 h 58820"/>
                <a:gd name="connsiteX8" fmla="*/ 700 w 54014"/>
                <a:gd name="connsiteY8" fmla="*/ 36743 h 58820"/>
                <a:gd name="connsiteX9" fmla="*/ 7687 w 54014"/>
                <a:gd name="connsiteY9" fmla="*/ 36756 h 58820"/>
                <a:gd name="connsiteX10" fmla="*/ 8204 w 54014"/>
                <a:gd name="connsiteY10" fmla="*/ 54832 h 58820"/>
                <a:gd name="connsiteX11" fmla="*/ 19396 w 54014"/>
                <a:gd name="connsiteY11" fmla="*/ 55681 h 58820"/>
                <a:gd name="connsiteX12" fmla="*/ 45628 w 54014"/>
                <a:gd name="connsiteY12" fmla="*/ 28231 h 58820"/>
                <a:gd name="connsiteX13" fmla="*/ 21357 w 54014"/>
                <a:gd name="connsiteY13" fmla="*/ 3593 h 58820"/>
                <a:gd name="connsiteX14" fmla="*/ 8204 w 54014"/>
                <a:gd name="connsiteY14" fmla="*/ 4442 h 58820"/>
                <a:gd name="connsiteX15" fmla="*/ 7687 w 54014"/>
                <a:gd name="connsiteY15" fmla="*/ 22090 h 5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014" h="58820">
                  <a:moveTo>
                    <a:pt x="681" y="22090"/>
                  </a:moveTo>
                  <a:cubicBezTo>
                    <a:pt x="681" y="14760"/>
                    <a:pt x="341" y="7342"/>
                    <a:pt x="0" y="13"/>
                  </a:cubicBezTo>
                  <a:cubicBezTo>
                    <a:pt x="4269" y="264"/>
                    <a:pt x="8626" y="440"/>
                    <a:pt x="12902" y="440"/>
                  </a:cubicBezTo>
                  <a:cubicBezTo>
                    <a:pt x="17177" y="440"/>
                    <a:pt x="21534" y="0"/>
                    <a:pt x="25822" y="0"/>
                  </a:cubicBezTo>
                  <a:cubicBezTo>
                    <a:pt x="45817" y="0"/>
                    <a:pt x="54015" y="10658"/>
                    <a:pt x="54015" y="28218"/>
                  </a:cubicBezTo>
                  <a:cubicBezTo>
                    <a:pt x="54015" y="50981"/>
                    <a:pt x="36416" y="58821"/>
                    <a:pt x="22915" y="58821"/>
                  </a:cubicBezTo>
                  <a:cubicBezTo>
                    <a:pt x="19068" y="58821"/>
                    <a:pt x="15317" y="58399"/>
                    <a:pt x="11470" y="58399"/>
                  </a:cubicBezTo>
                  <a:cubicBezTo>
                    <a:pt x="7624" y="58399"/>
                    <a:pt x="3859" y="58569"/>
                    <a:pt x="19" y="58821"/>
                  </a:cubicBezTo>
                  <a:cubicBezTo>
                    <a:pt x="359" y="51491"/>
                    <a:pt x="700" y="44073"/>
                    <a:pt x="700" y="36743"/>
                  </a:cubicBezTo>
                  <a:close/>
                  <a:moveTo>
                    <a:pt x="7687" y="36756"/>
                  </a:moveTo>
                  <a:cubicBezTo>
                    <a:pt x="7687" y="42809"/>
                    <a:pt x="7857" y="48949"/>
                    <a:pt x="8204" y="54832"/>
                  </a:cubicBezTo>
                  <a:cubicBezTo>
                    <a:pt x="11902" y="55447"/>
                    <a:pt x="15648" y="55732"/>
                    <a:pt x="19396" y="55681"/>
                  </a:cubicBezTo>
                  <a:cubicBezTo>
                    <a:pt x="31957" y="55681"/>
                    <a:pt x="45628" y="50736"/>
                    <a:pt x="45628" y="28231"/>
                  </a:cubicBezTo>
                  <a:cubicBezTo>
                    <a:pt x="45628" y="8450"/>
                    <a:pt x="35375" y="3593"/>
                    <a:pt x="21357" y="3593"/>
                  </a:cubicBezTo>
                  <a:cubicBezTo>
                    <a:pt x="16960" y="3611"/>
                    <a:pt x="12567" y="3895"/>
                    <a:pt x="8204" y="4442"/>
                  </a:cubicBezTo>
                  <a:cubicBezTo>
                    <a:pt x="7857" y="9897"/>
                    <a:pt x="7687" y="15956"/>
                    <a:pt x="7687" y="2209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3BE69EE4-9CA6-58BE-E921-1F232057B517}"/>
                </a:ext>
              </a:extLst>
            </p:cNvPr>
            <p:cNvSpPr/>
            <p:nvPr/>
          </p:nvSpPr>
          <p:spPr>
            <a:xfrm>
              <a:off x="8710534" y="3945958"/>
              <a:ext cx="30929" cy="58820"/>
            </a:xfrm>
            <a:custGeom>
              <a:avLst/>
              <a:gdLst>
                <a:gd name="connsiteX0" fmla="*/ 681 w 30929"/>
                <a:gd name="connsiteY0" fmla="*/ 22021 h 58820"/>
                <a:gd name="connsiteX1" fmla="*/ 0 w 30929"/>
                <a:gd name="connsiteY1" fmla="*/ 0 h 58820"/>
                <a:gd name="connsiteX2" fmla="*/ 15291 w 30929"/>
                <a:gd name="connsiteY2" fmla="*/ 428 h 58820"/>
                <a:gd name="connsiteX3" fmla="*/ 30501 w 30929"/>
                <a:gd name="connsiteY3" fmla="*/ 0 h 58820"/>
                <a:gd name="connsiteX4" fmla="*/ 30501 w 30929"/>
                <a:gd name="connsiteY4" fmla="*/ 5115 h 58820"/>
                <a:gd name="connsiteX5" fmla="*/ 8027 w 30929"/>
                <a:gd name="connsiteY5" fmla="*/ 4001 h 58820"/>
                <a:gd name="connsiteX6" fmla="*/ 7693 w 30929"/>
                <a:gd name="connsiteY6" fmla="*/ 14829 h 58820"/>
                <a:gd name="connsiteX7" fmla="*/ 7775 w 30929"/>
                <a:gd name="connsiteY7" fmla="*/ 26085 h 58820"/>
                <a:gd name="connsiteX8" fmla="*/ 28533 w 30929"/>
                <a:gd name="connsiteY8" fmla="*/ 25236 h 58820"/>
                <a:gd name="connsiteX9" fmla="*/ 28281 w 30929"/>
                <a:gd name="connsiteY9" fmla="*/ 27878 h 58820"/>
                <a:gd name="connsiteX10" fmla="*/ 28533 w 30929"/>
                <a:gd name="connsiteY10" fmla="*/ 30433 h 58820"/>
                <a:gd name="connsiteX11" fmla="*/ 7775 w 30929"/>
                <a:gd name="connsiteY11" fmla="*/ 29665 h 58820"/>
                <a:gd name="connsiteX12" fmla="*/ 7693 w 30929"/>
                <a:gd name="connsiteY12" fmla="*/ 42028 h 58820"/>
                <a:gd name="connsiteX13" fmla="*/ 7857 w 30929"/>
                <a:gd name="connsiteY13" fmla="*/ 54819 h 58820"/>
                <a:gd name="connsiteX14" fmla="*/ 30930 w 30929"/>
                <a:gd name="connsiteY14" fmla="*/ 53706 h 58820"/>
                <a:gd name="connsiteX15" fmla="*/ 30671 w 30929"/>
                <a:gd name="connsiteY15" fmla="*/ 56348 h 58820"/>
                <a:gd name="connsiteX16" fmla="*/ 30930 w 30929"/>
                <a:gd name="connsiteY16" fmla="*/ 58821 h 58820"/>
                <a:gd name="connsiteX17" fmla="*/ 15550 w 30929"/>
                <a:gd name="connsiteY17" fmla="*/ 58399 h 58820"/>
                <a:gd name="connsiteX18" fmla="*/ 0 w 30929"/>
                <a:gd name="connsiteY18" fmla="*/ 58821 h 58820"/>
                <a:gd name="connsiteX19" fmla="*/ 681 w 30929"/>
                <a:gd name="connsiteY19" fmla="*/ 36655 h 5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929" h="58820">
                  <a:moveTo>
                    <a:pt x="681" y="22021"/>
                  </a:moveTo>
                  <a:cubicBezTo>
                    <a:pt x="681" y="14685"/>
                    <a:pt x="340" y="7273"/>
                    <a:pt x="0" y="0"/>
                  </a:cubicBezTo>
                  <a:cubicBezTo>
                    <a:pt x="5127" y="252"/>
                    <a:pt x="10171" y="428"/>
                    <a:pt x="15291" y="428"/>
                  </a:cubicBezTo>
                  <a:cubicBezTo>
                    <a:pt x="20412" y="428"/>
                    <a:pt x="25456" y="264"/>
                    <a:pt x="30501" y="0"/>
                  </a:cubicBezTo>
                  <a:cubicBezTo>
                    <a:pt x="30165" y="1689"/>
                    <a:pt x="30165" y="3426"/>
                    <a:pt x="30501" y="5115"/>
                  </a:cubicBezTo>
                  <a:cubicBezTo>
                    <a:pt x="23325" y="4599"/>
                    <a:pt x="19150" y="4001"/>
                    <a:pt x="8027" y="4001"/>
                  </a:cubicBezTo>
                  <a:cubicBezTo>
                    <a:pt x="7945" y="7670"/>
                    <a:pt x="7693" y="10658"/>
                    <a:pt x="7693" y="14829"/>
                  </a:cubicBezTo>
                  <a:cubicBezTo>
                    <a:pt x="7693" y="19265"/>
                    <a:pt x="7775" y="23952"/>
                    <a:pt x="7775" y="26085"/>
                  </a:cubicBezTo>
                  <a:cubicBezTo>
                    <a:pt x="17864" y="26085"/>
                    <a:pt x="23495" y="25657"/>
                    <a:pt x="28533" y="25236"/>
                  </a:cubicBezTo>
                  <a:cubicBezTo>
                    <a:pt x="28364" y="26107"/>
                    <a:pt x="28280" y="26991"/>
                    <a:pt x="28281" y="27878"/>
                  </a:cubicBezTo>
                  <a:cubicBezTo>
                    <a:pt x="28281" y="28736"/>
                    <a:pt x="28365" y="29592"/>
                    <a:pt x="28533" y="30433"/>
                  </a:cubicBezTo>
                  <a:cubicBezTo>
                    <a:pt x="22638" y="29835"/>
                    <a:pt x="11874" y="29665"/>
                    <a:pt x="7775" y="29665"/>
                  </a:cubicBezTo>
                  <a:cubicBezTo>
                    <a:pt x="7693" y="31710"/>
                    <a:pt x="7693" y="33843"/>
                    <a:pt x="7693" y="42028"/>
                  </a:cubicBezTo>
                  <a:cubicBezTo>
                    <a:pt x="7693" y="48509"/>
                    <a:pt x="7775" y="52686"/>
                    <a:pt x="7857" y="54819"/>
                  </a:cubicBezTo>
                  <a:cubicBezTo>
                    <a:pt x="15462" y="54819"/>
                    <a:pt x="25513" y="54731"/>
                    <a:pt x="30930" y="53706"/>
                  </a:cubicBezTo>
                  <a:cubicBezTo>
                    <a:pt x="30759" y="54576"/>
                    <a:pt x="30673" y="55461"/>
                    <a:pt x="30671" y="56348"/>
                  </a:cubicBezTo>
                  <a:cubicBezTo>
                    <a:pt x="30673" y="57179"/>
                    <a:pt x="30759" y="58007"/>
                    <a:pt x="30930" y="58821"/>
                  </a:cubicBezTo>
                  <a:cubicBezTo>
                    <a:pt x="25885" y="58569"/>
                    <a:pt x="20758" y="58399"/>
                    <a:pt x="15550" y="58399"/>
                  </a:cubicBezTo>
                  <a:cubicBezTo>
                    <a:pt x="10341" y="58399"/>
                    <a:pt x="5209" y="58569"/>
                    <a:pt x="0" y="58821"/>
                  </a:cubicBezTo>
                  <a:cubicBezTo>
                    <a:pt x="340" y="51409"/>
                    <a:pt x="681" y="43985"/>
                    <a:pt x="681" y="36655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0" name="Freeform 769">
              <a:extLst>
                <a:ext uri="{FF2B5EF4-FFF2-40B4-BE49-F238E27FC236}">
                  <a16:creationId xmlns:a16="http://schemas.microsoft.com/office/drawing/2014/main" id="{448DE742-AA6F-886E-385E-F3F7440FA206}"/>
                </a:ext>
              </a:extLst>
            </p:cNvPr>
            <p:cNvSpPr/>
            <p:nvPr/>
          </p:nvSpPr>
          <p:spPr>
            <a:xfrm>
              <a:off x="8796847" y="3945958"/>
              <a:ext cx="54071" cy="58820"/>
            </a:xfrm>
            <a:custGeom>
              <a:avLst/>
              <a:gdLst>
                <a:gd name="connsiteX0" fmla="*/ 0 w 54071"/>
                <a:gd name="connsiteY0" fmla="*/ 0 h 58820"/>
                <a:gd name="connsiteX1" fmla="*/ 8885 w 54071"/>
                <a:gd name="connsiteY1" fmla="*/ 0 h 58820"/>
                <a:gd name="connsiteX2" fmla="*/ 28369 w 54071"/>
                <a:gd name="connsiteY2" fmla="*/ 50384 h 58820"/>
                <a:gd name="connsiteX3" fmla="*/ 47766 w 54071"/>
                <a:gd name="connsiteY3" fmla="*/ 0 h 58820"/>
                <a:gd name="connsiteX4" fmla="*/ 54072 w 54071"/>
                <a:gd name="connsiteY4" fmla="*/ 0 h 58820"/>
                <a:gd name="connsiteX5" fmla="*/ 29479 w 54071"/>
                <a:gd name="connsiteY5" fmla="*/ 58821 h 58820"/>
                <a:gd name="connsiteX6" fmla="*/ 26654 w 54071"/>
                <a:gd name="connsiteY6" fmla="*/ 58399 h 58820"/>
                <a:gd name="connsiteX7" fmla="*/ 23842 w 54071"/>
                <a:gd name="connsiteY7" fmla="*/ 58821 h 58820"/>
                <a:gd name="connsiteX8" fmla="*/ 0 w 54071"/>
                <a:gd name="connsiteY8" fmla="*/ 0 h 5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071" h="58820">
                  <a:moveTo>
                    <a:pt x="0" y="0"/>
                  </a:moveTo>
                  <a:cubicBezTo>
                    <a:pt x="2934" y="571"/>
                    <a:pt x="5951" y="571"/>
                    <a:pt x="8885" y="0"/>
                  </a:cubicBezTo>
                  <a:cubicBezTo>
                    <a:pt x="13929" y="15100"/>
                    <a:pt x="21187" y="33163"/>
                    <a:pt x="28369" y="50384"/>
                  </a:cubicBezTo>
                  <a:cubicBezTo>
                    <a:pt x="34599" y="36542"/>
                    <a:pt x="44172" y="11168"/>
                    <a:pt x="47766" y="0"/>
                  </a:cubicBezTo>
                  <a:cubicBezTo>
                    <a:pt x="49829" y="568"/>
                    <a:pt x="52008" y="568"/>
                    <a:pt x="54072" y="0"/>
                  </a:cubicBezTo>
                  <a:cubicBezTo>
                    <a:pt x="45189" y="19605"/>
                    <a:pt x="36991" y="39212"/>
                    <a:pt x="29479" y="58821"/>
                  </a:cubicBezTo>
                  <a:cubicBezTo>
                    <a:pt x="28560" y="58558"/>
                    <a:pt x="27610" y="58417"/>
                    <a:pt x="26654" y="58399"/>
                  </a:cubicBezTo>
                  <a:cubicBezTo>
                    <a:pt x="25701" y="58403"/>
                    <a:pt x="24754" y="58545"/>
                    <a:pt x="23842" y="58821"/>
                  </a:cubicBezTo>
                  <a:cubicBezTo>
                    <a:pt x="18709" y="44772"/>
                    <a:pt x="8292" y="19617"/>
                    <a:pt x="0" y="0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1" name="Freeform 770">
              <a:extLst>
                <a:ext uri="{FF2B5EF4-FFF2-40B4-BE49-F238E27FC236}">
                  <a16:creationId xmlns:a16="http://schemas.microsoft.com/office/drawing/2014/main" id="{2D2307AE-B275-8CB2-E573-137F6185D1EC}"/>
                </a:ext>
              </a:extLst>
            </p:cNvPr>
            <p:cNvSpPr/>
            <p:nvPr/>
          </p:nvSpPr>
          <p:spPr>
            <a:xfrm>
              <a:off x="8915508" y="3945958"/>
              <a:ext cx="31547" cy="58795"/>
            </a:xfrm>
            <a:custGeom>
              <a:avLst/>
              <a:gdLst>
                <a:gd name="connsiteX0" fmla="*/ 681 w 31547"/>
                <a:gd name="connsiteY0" fmla="*/ 22090 h 58795"/>
                <a:gd name="connsiteX1" fmla="*/ 0 w 31547"/>
                <a:gd name="connsiteY1" fmla="*/ 13 h 58795"/>
                <a:gd name="connsiteX2" fmla="*/ 4181 w 31547"/>
                <a:gd name="connsiteY2" fmla="*/ 440 h 58795"/>
                <a:gd name="connsiteX3" fmla="*/ 8393 w 31547"/>
                <a:gd name="connsiteY3" fmla="*/ 0 h 58795"/>
                <a:gd name="connsiteX4" fmla="*/ 7706 w 31547"/>
                <a:gd name="connsiteY4" fmla="*/ 22077 h 58795"/>
                <a:gd name="connsiteX5" fmla="*/ 7964 w 31547"/>
                <a:gd name="connsiteY5" fmla="*/ 54794 h 58795"/>
                <a:gd name="connsiteX6" fmla="*/ 31547 w 31547"/>
                <a:gd name="connsiteY6" fmla="*/ 53681 h 58795"/>
                <a:gd name="connsiteX7" fmla="*/ 31547 w 31547"/>
                <a:gd name="connsiteY7" fmla="*/ 58796 h 58795"/>
                <a:gd name="connsiteX8" fmla="*/ 15827 w 31547"/>
                <a:gd name="connsiteY8" fmla="*/ 58374 h 58795"/>
                <a:gd name="connsiteX9" fmla="*/ 13 w 31547"/>
                <a:gd name="connsiteY9" fmla="*/ 58796 h 58795"/>
                <a:gd name="connsiteX10" fmla="*/ 694 w 31547"/>
                <a:gd name="connsiteY10" fmla="*/ 36718 h 5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547" h="58795">
                  <a:moveTo>
                    <a:pt x="681" y="22090"/>
                  </a:moveTo>
                  <a:cubicBezTo>
                    <a:pt x="681" y="14760"/>
                    <a:pt x="340" y="7342"/>
                    <a:pt x="0" y="13"/>
                  </a:cubicBezTo>
                  <a:cubicBezTo>
                    <a:pt x="1378" y="275"/>
                    <a:pt x="2778" y="418"/>
                    <a:pt x="4181" y="440"/>
                  </a:cubicBezTo>
                  <a:cubicBezTo>
                    <a:pt x="5595" y="415"/>
                    <a:pt x="7004" y="267"/>
                    <a:pt x="8393" y="0"/>
                  </a:cubicBezTo>
                  <a:cubicBezTo>
                    <a:pt x="8046" y="7330"/>
                    <a:pt x="7706" y="14748"/>
                    <a:pt x="7706" y="22077"/>
                  </a:cubicBezTo>
                  <a:cubicBezTo>
                    <a:pt x="7706" y="36404"/>
                    <a:pt x="7876" y="46464"/>
                    <a:pt x="7964" y="54794"/>
                  </a:cubicBezTo>
                  <a:cubicBezTo>
                    <a:pt x="15998" y="54794"/>
                    <a:pt x="23003" y="54794"/>
                    <a:pt x="31547" y="53681"/>
                  </a:cubicBezTo>
                  <a:cubicBezTo>
                    <a:pt x="30974" y="55338"/>
                    <a:pt x="30974" y="57138"/>
                    <a:pt x="31547" y="58796"/>
                  </a:cubicBezTo>
                  <a:cubicBezTo>
                    <a:pt x="26339" y="58544"/>
                    <a:pt x="21036" y="58374"/>
                    <a:pt x="15827" y="58374"/>
                  </a:cubicBezTo>
                  <a:cubicBezTo>
                    <a:pt x="10619" y="58374"/>
                    <a:pt x="5309" y="58544"/>
                    <a:pt x="13" y="58796"/>
                  </a:cubicBezTo>
                  <a:cubicBezTo>
                    <a:pt x="353" y="51466"/>
                    <a:pt x="694" y="44048"/>
                    <a:pt x="694" y="36718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2" name="Freeform 771">
              <a:extLst>
                <a:ext uri="{FF2B5EF4-FFF2-40B4-BE49-F238E27FC236}">
                  <a16:creationId xmlns:a16="http://schemas.microsoft.com/office/drawing/2014/main" id="{18B41CB7-F945-C804-EEAC-9F793827B8DD}"/>
                </a:ext>
              </a:extLst>
            </p:cNvPr>
            <p:cNvSpPr/>
            <p:nvPr/>
          </p:nvSpPr>
          <p:spPr>
            <a:xfrm>
              <a:off x="9006550" y="3944857"/>
              <a:ext cx="51095" cy="61041"/>
            </a:xfrm>
            <a:custGeom>
              <a:avLst/>
              <a:gdLst>
                <a:gd name="connsiteX0" fmla="*/ 48800 w 51095"/>
                <a:gd name="connsiteY0" fmla="*/ 61042 h 61041"/>
                <a:gd name="connsiteX1" fmla="*/ 5631 w 51095"/>
                <a:gd name="connsiteY1" fmla="*/ 13898 h 61041"/>
                <a:gd name="connsiteX2" fmla="*/ 5379 w 51095"/>
                <a:gd name="connsiteY2" fmla="*/ 31207 h 61041"/>
                <a:gd name="connsiteX3" fmla="*/ 6148 w 51095"/>
                <a:gd name="connsiteY3" fmla="*/ 59934 h 61041"/>
                <a:gd name="connsiteX4" fmla="*/ 3153 w 51095"/>
                <a:gd name="connsiteY4" fmla="*/ 59513 h 61041"/>
                <a:gd name="connsiteX5" fmla="*/ 0 w 51095"/>
                <a:gd name="connsiteY5" fmla="*/ 59934 h 61041"/>
                <a:gd name="connsiteX6" fmla="*/ 1797 w 51095"/>
                <a:gd name="connsiteY6" fmla="*/ 22851 h 61041"/>
                <a:gd name="connsiteX7" fmla="*/ 1539 w 51095"/>
                <a:gd name="connsiteY7" fmla="*/ 0 h 61041"/>
                <a:gd name="connsiteX8" fmla="*/ 2907 w 51095"/>
                <a:gd name="connsiteY8" fmla="*/ 0 h 61041"/>
                <a:gd name="connsiteX9" fmla="*/ 46139 w 51095"/>
                <a:gd name="connsiteY9" fmla="*/ 46124 h 61041"/>
                <a:gd name="connsiteX10" fmla="*/ 45458 w 51095"/>
                <a:gd name="connsiteY10" fmla="*/ 1114 h 61041"/>
                <a:gd name="connsiteX11" fmla="*/ 48365 w 51095"/>
                <a:gd name="connsiteY11" fmla="*/ 1541 h 61041"/>
                <a:gd name="connsiteX12" fmla="*/ 51095 w 51095"/>
                <a:gd name="connsiteY12" fmla="*/ 1114 h 61041"/>
                <a:gd name="connsiteX13" fmla="*/ 49727 w 51095"/>
                <a:gd name="connsiteY13" fmla="*/ 29672 h 61041"/>
                <a:gd name="connsiteX14" fmla="*/ 49985 w 51095"/>
                <a:gd name="connsiteY14" fmla="*/ 61042 h 61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095" h="61041">
                  <a:moveTo>
                    <a:pt x="48800" y="61042"/>
                  </a:moveTo>
                  <a:cubicBezTo>
                    <a:pt x="35817" y="45772"/>
                    <a:pt x="20267" y="29414"/>
                    <a:pt x="5631" y="13898"/>
                  </a:cubicBezTo>
                  <a:cubicBezTo>
                    <a:pt x="5549" y="17044"/>
                    <a:pt x="5379" y="22172"/>
                    <a:pt x="5379" y="31207"/>
                  </a:cubicBezTo>
                  <a:cubicBezTo>
                    <a:pt x="5379" y="38536"/>
                    <a:pt x="5719" y="56524"/>
                    <a:pt x="6148" y="59934"/>
                  </a:cubicBezTo>
                  <a:cubicBezTo>
                    <a:pt x="5171" y="59665"/>
                    <a:pt x="4168" y="59524"/>
                    <a:pt x="3153" y="59513"/>
                  </a:cubicBezTo>
                  <a:cubicBezTo>
                    <a:pt x="2087" y="59536"/>
                    <a:pt x="1034" y="59677"/>
                    <a:pt x="0" y="59934"/>
                  </a:cubicBezTo>
                  <a:cubicBezTo>
                    <a:pt x="687" y="55933"/>
                    <a:pt x="1797" y="34107"/>
                    <a:pt x="1797" y="22851"/>
                  </a:cubicBezTo>
                  <a:cubicBezTo>
                    <a:pt x="1797" y="12105"/>
                    <a:pt x="1797" y="3838"/>
                    <a:pt x="1539" y="0"/>
                  </a:cubicBezTo>
                  <a:lnTo>
                    <a:pt x="2907" y="0"/>
                  </a:lnTo>
                  <a:cubicBezTo>
                    <a:pt x="16836" y="15100"/>
                    <a:pt x="35697" y="35642"/>
                    <a:pt x="46139" y="46124"/>
                  </a:cubicBezTo>
                  <a:cubicBezTo>
                    <a:pt x="46139" y="30867"/>
                    <a:pt x="46139" y="14244"/>
                    <a:pt x="45458" y="1114"/>
                  </a:cubicBezTo>
                  <a:cubicBezTo>
                    <a:pt x="46404" y="1379"/>
                    <a:pt x="47381" y="1523"/>
                    <a:pt x="48365" y="1541"/>
                  </a:cubicBezTo>
                  <a:cubicBezTo>
                    <a:pt x="49292" y="1523"/>
                    <a:pt x="50206" y="1379"/>
                    <a:pt x="51095" y="1114"/>
                  </a:cubicBezTo>
                  <a:cubicBezTo>
                    <a:pt x="50585" y="6147"/>
                    <a:pt x="49727" y="23021"/>
                    <a:pt x="49727" y="29672"/>
                  </a:cubicBezTo>
                  <a:cubicBezTo>
                    <a:pt x="49727" y="38367"/>
                    <a:pt x="49897" y="57210"/>
                    <a:pt x="49985" y="61042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3" name="Freeform 772">
              <a:extLst>
                <a:ext uri="{FF2B5EF4-FFF2-40B4-BE49-F238E27FC236}">
                  <a16:creationId xmlns:a16="http://schemas.microsoft.com/office/drawing/2014/main" id="{7448014A-F837-B669-118D-16E26EAA260C}"/>
                </a:ext>
              </a:extLst>
            </p:cNvPr>
            <p:cNvSpPr/>
            <p:nvPr/>
          </p:nvSpPr>
          <p:spPr>
            <a:xfrm>
              <a:off x="9070206" y="3944857"/>
              <a:ext cx="50578" cy="61041"/>
            </a:xfrm>
            <a:custGeom>
              <a:avLst/>
              <a:gdLst>
                <a:gd name="connsiteX0" fmla="*/ 48958 w 50578"/>
                <a:gd name="connsiteY0" fmla="*/ 56185 h 61041"/>
                <a:gd name="connsiteX1" fmla="*/ 31188 w 50578"/>
                <a:gd name="connsiteY1" fmla="*/ 61042 h 61041"/>
                <a:gd name="connsiteX2" fmla="*/ 0 w 50578"/>
                <a:gd name="connsiteY2" fmla="*/ 30521 h 61041"/>
                <a:gd name="connsiteX3" fmla="*/ 32039 w 50578"/>
                <a:gd name="connsiteY3" fmla="*/ 0 h 61041"/>
                <a:gd name="connsiteX4" fmla="*/ 50578 w 50578"/>
                <a:gd name="connsiteY4" fmla="*/ 3926 h 61041"/>
                <a:gd name="connsiteX5" fmla="*/ 48787 w 50578"/>
                <a:gd name="connsiteY5" fmla="*/ 10576 h 61041"/>
                <a:gd name="connsiteX6" fmla="*/ 48270 w 50578"/>
                <a:gd name="connsiteY6" fmla="*/ 10746 h 61041"/>
                <a:gd name="connsiteX7" fmla="*/ 32039 w 50578"/>
                <a:gd name="connsiteY7" fmla="*/ 3159 h 61041"/>
                <a:gd name="connsiteX8" fmla="*/ 8374 w 50578"/>
                <a:gd name="connsiteY8" fmla="*/ 30521 h 61041"/>
                <a:gd name="connsiteX9" fmla="*/ 32039 w 50578"/>
                <a:gd name="connsiteY9" fmla="*/ 57890 h 61041"/>
                <a:gd name="connsiteX10" fmla="*/ 49386 w 50578"/>
                <a:gd name="connsiteY10" fmla="*/ 50818 h 61041"/>
                <a:gd name="connsiteX11" fmla="*/ 49727 w 50578"/>
                <a:gd name="connsiteY11" fmla="*/ 51158 h 61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578" h="61041">
                  <a:moveTo>
                    <a:pt x="48958" y="56185"/>
                  </a:moveTo>
                  <a:cubicBezTo>
                    <a:pt x="46820" y="57890"/>
                    <a:pt x="39732" y="61042"/>
                    <a:pt x="31188" y="61042"/>
                  </a:cubicBezTo>
                  <a:cubicBezTo>
                    <a:pt x="13154" y="61042"/>
                    <a:pt x="0" y="49874"/>
                    <a:pt x="0" y="30521"/>
                  </a:cubicBezTo>
                  <a:cubicBezTo>
                    <a:pt x="0" y="11168"/>
                    <a:pt x="13154" y="0"/>
                    <a:pt x="32039" y="0"/>
                  </a:cubicBezTo>
                  <a:cubicBezTo>
                    <a:pt x="38427" y="-14"/>
                    <a:pt x="44745" y="1324"/>
                    <a:pt x="50578" y="3926"/>
                  </a:cubicBezTo>
                  <a:cubicBezTo>
                    <a:pt x="49727" y="5461"/>
                    <a:pt x="49128" y="8783"/>
                    <a:pt x="48787" y="10576"/>
                  </a:cubicBezTo>
                  <a:lnTo>
                    <a:pt x="48270" y="10746"/>
                  </a:lnTo>
                  <a:cubicBezTo>
                    <a:pt x="45880" y="8104"/>
                    <a:pt x="40073" y="3159"/>
                    <a:pt x="32039" y="3159"/>
                  </a:cubicBezTo>
                  <a:cubicBezTo>
                    <a:pt x="18627" y="3159"/>
                    <a:pt x="8374" y="11596"/>
                    <a:pt x="8374" y="30521"/>
                  </a:cubicBezTo>
                  <a:cubicBezTo>
                    <a:pt x="8374" y="49446"/>
                    <a:pt x="18627" y="57890"/>
                    <a:pt x="32039" y="57890"/>
                  </a:cubicBezTo>
                  <a:cubicBezTo>
                    <a:pt x="40155" y="57890"/>
                    <a:pt x="46139" y="53284"/>
                    <a:pt x="49386" y="50818"/>
                  </a:cubicBezTo>
                  <a:lnTo>
                    <a:pt x="49727" y="51158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4" name="Freeform 773">
              <a:extLst>
                <a:ext uri="{FF2B5EF4-FFF2-40B4-BE49-F238E27FC236}">
                  <a16:creationId xmlns:a16="http://schemas.microsoft.com/office/drawing/2014/main" id="{33955F6A-19EB-DB23-C101-C5CB7142F204}"/>
                </a:ext>
              </a:extLst>
            </p:cNvPr>
            <p:cNvSpPr/>
            <p:nvPr/>
          </p:nvSpPr>
          <p:spPr>
            <a:xfrm>
              <a:off x="9133446" y="3945971"/>
              <a:ext cx="8373" cy="58820"/>
            </a:xfrm>
            <a:custGeom>
              <a:avLst/>
              <a:gdLst>
                <a:gd name="connsiteX0" fmla="*/ 687 w 8373"/>
                <a:gd name="connsiteY0" fmla="*/ 22077 h 58820"/>
                <a:gd name="connsiteX1" fmla="*/ 0 w 8373"/>
                <a:gd name="connsiteY1" fmla="*/ 0 h 58820"/>
                <a:gd name="connsiteX2" fmla="*/ 8374 w 8373"/>
                <a:gd name="connsiteY2" fmla="*/ 0 h 58820"/>
                <a:gd name="connsiteX3" fmla="*/ 7687 w 8373"/>
                <a:gd name="connsiteY3" fmla="*/ 22077 h 58820"/>
                <a:gd name="connsiteX4" fmla="*/ 7687 w 8373"/>
                <a:gd name="connsiteY4" fmla="*/ 36743 h 58820"/>
                <a:gd name="connsiteX5" fmla="*/ 8374 w 8373"/>
                <a:gd name="connsiteY5" fmla="*/ 58821 h 58820"/>
                <a:gd name="connsiteX6" fmla="*/ 0 w 8373"/>
                <a:gd name="connsiteY6" fmla="*/ 58821 h 58820"/>
                <a:gd name="connsiteX7" fmla="*/ 687 w 8373"/>
                <a:gd name="connsiteY7" fmla="*/ 36743 h 5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3" h="58820">
                  <a:moveTo>
                    <a:pt x="687" y="22077"/>
                  </a:moveTo>
                  <a:cubicBezTo>
                    <a:pt x="687" y="14748"/>
                    <a:pt x="340" y="7330"/>
                    <a:pt x="0" y="0"/>
                  </a:cubicBezTo>
                  <a:cubicBezTo>
                    <a:pt x="2762" y="571"/>
                    <a:pt x="5612" y="571"/>
                    <a:pt x="8374" y="0"/>
                  </a:cubicBezTo>
                  <a:cubicBezTo>
                    <a:pt x="8027" y="7330"/>
                    <a:pt x="7687" y="14748"/>
                    <a:pt x="7687" y="22077"/>
                  </a:cubicBezTo>
                  <a:lnTo>
                    <a:pt x="7687" y="36743"/>
                  </a:lnTo>
                  <a:cubicBezTo>
                    <a:pt x="7687" y="44073"/>
                    <a:pt x="8027" y="51491"/>
                    <a:pt x="8374" y="58821"/>
                  </a:cubicBezTo>
                  <a:cubicBezTo>
                    <a:pt x="5612" y="58259"/>
                    <a:pt x="2762" y="58259"/>
                    <a:pt x="0" y="58821"/>
                  </a:cubicBezTo>
                  <a:cubicBezTo>
                    <a:pt x="340" y="51491"/>
                    <a:pt x="687" y="44073"/>
                    <a:pt x="687" y="3674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5" name="Freeform 774">
              <a:extLst>
                <a:ext uri="{FF2B5EF4-FFF2-40B4-BE49-F238E27FC236}">
                  <a16:creationId xmlns:a16="http://schemas.microsoft.com/office/drawing/2014/main" id="{089C616B-84DA-8E86-37FA-0C3D8D584E5B}"/>
                </a:ext>
              </a:extLst>
            </p:cNvPr>
            <p:cNvSpPr/>
            <p:nvPr/>
          </p:nvSpPr>
          <p:spPr>
            <a:xfrm>
              <a:off x="9167182" y="3903810"/>
              <a:ext cx="13431" cy="13401"/>
            </a:xfrm>
            <a:custGeom>
              <a:avLst/>
              <a:gdLst>
                <a:gd name="connsiteX0" fmla="*/ 0 w 13431"/>
                <a:gd name="connsiteY0" fmla="*/ 6707 h 13401"/>
                <a:gd name="connsiteX1" fmla="*/ 6709 w 13431"/>
                <a:gd name="connsiteY1" fmla="*/ 0 h 13401"/>
                <a:gd name="connsiteX2" fmla="*/ 13431 w 13431"/>
                <a:gd name="connsiteY2" fmla="*/ 6694 h 13401"/>
                <a:gd name="connsiteX3" fmla="*/ 6722 w 13431"/>
                <a:gd name="connsiteY3" fmla="*/ 13401 h 13401"/>
                <a:gd name="connsiteX4" fmla="*/ 6716 w 13431"/>
                <a:gd name="connsiteY4" fmla="*/ 13401 h 13401"/>
                <a:gd name="connsiteX5" fmla="*/ 0 w 13431"/>
                <a:gd name="connsiteY5" fmla="*/ 6713 h 13401"/>
                <a:gd name="connsiteX6" fmla="*/ 0 w 13431"/>
                <a:gd name="connsiteY6" fmla="*/ 6707 h 1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1" h="13401">
                  <a:moveTo>
                    <a:pt x="0" y="6707"/>
                  </a:moveTo>
                  <a:cubicBezTo>
                    <a:pt x="-6" y="3006"/>
                    <a:pt x="3001" y="4"/>
                    <a:pt x="6709" y="0"/>
                  </a:cubicBezTo>
                  <a:cubicBezTo>
                    <a:pt x="10417" y="-3"/>
                    <a:pt x="13425" y="2994"/>
                    <a:pt x="13431" y="6694"/>
                  </a:cubicBezTo>
                  <a:cubicBezTo>
                    <a:pt x="13437" y="10395"/>
                    <a:pt x="10430" y="13398"/>
                    <a:pt x="6722" y="13401"/>
                  </a:cubicBezTo>
                  <a:cubicBezTo>
                    <a:pt x="6722" y="13401"/>
                    <a:pt x="6716" y="13401"/>
                    <a:pt x="6716" y="13401"/>
                  </a:cubicBezTo>
                  <a:cubicBezTo>
                    <a:pt x="3008" y="13405"/>
                    <a:pt x="6" y="10410"/>
                    <a:pt x="0" y="6713"/>
                  </a:cubicBezTo>
                  <a:cubicBezTo>
                    <a:pt x="0" y="6711"/>
                    <a:pt x="0" y="6709"/>
                    <a:pt x="0" y="670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6" name="Freeform 775">
              <a:extLst>
                <a:ext uri="{FF2B5EF4-FFF2-40B4-BE49-F238E27FC236}">
                  <a16:creationId xmlns:a16="http://schemas.microsoft.com/office/drawing/2014/main" id="{C5F7F360-646F-1F29-1358-4CDDA1D77B50}"/>
                </a:ext>
              </a:extLst>
            </p:cNvPr>
            <p:cNvSpPr/>
            <p:nvPr/>
          </p:nvSpPr>
          <p:spPr>
            <a:xfrm>
              <a:off x="9154148" y="3857189"/>
              <a:ext cx="54084" cy="59934"/>
            </a:xfrm>
            <a:custGeom>
              <a:avLst/>
              <a:gdLst>
                <a:gd name="connsiteX0" fmla="*/ 36207 w 54084"/>
                <a:gd name="connsiteY0" fmla="*/ 37083 h 59934"/>
                <a:gd name="connsiteX1" fmla="*/ 25532 w 54084"/>
                <a:gd name="connsiteY1" fmla="*/ 11507 h 59934"/>
                <a:gd name="connsiteX2" fmla="*/ 14591 w 54084"/>
                <a:gd name="connsiteY2" fmla="*/ 37083 h 59934"/>
                <a:gd name="connsiteX3" fmla="*/ 6306 w 54084"/>
                <a:gd name="connsiteY3" fmla="*/ 59934 h 59934"/>
                <a:gd name="connsiteX4" fmla="*/ 0 w 54084"/>
                <a:gd name="connsiteY4" fmla="*/ 59934 h 59934"/>
                <a:gd name="connsiteX5" fmla="*/ 26743 w 54084"/>
                <a:gd name="connsiteY5" fmla="*/ 0 h 59934"/>
                <a:gd name="connsiteX6" fmla="*/ 28369 w 54084"/>
                <a:gd name="connsiteY6" fmla="*/ 0 h 59934"/>
                <a:gd name="connsiteX7" fmla="*/ 54084 w 54084"/>
                <a:gd name="connsiteY7" fmla="*/ 59934 h 59934"/>
                <a:gd name="connsiteX8" fmla="*/ 45029 w 54084"/>
                <a:gd name="connsiteY8" fmla="*/ 59934 h 59934"/>
                <a:gd name="connsiteX9" fmla="*/ 36207 w 54084"/>
                <a:gd name="connsiteY9" fmla="*/ 37083 h 5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084" h="59934">
                  <a:moveTo>
                    <a:pt x="36207" y="37083"/>
                  </a:moveTo>
                  <a:lnTo>
                    <a:pt x="25532" y="11507"/>
                  </a:lnTo>
                  <a:lnTo>
                    <a:pt x="14591" y="37083"/>
                  </a:lnTo>
                  <a:cubicBezTo>
                    <a:pt x="11003" y="45891"/>
                    <a:pt x="7756" y="54561"/>
                    <a:pt x="6306" y="59934"/>
                  </a:cubicBezTo>
                  <a:cubicBezTo>
                    <a:pt x="4244" y="59368"/>
                    <a:pt x="2062" y="59368"/>
                    <a:pt x="0" y="59934"/>
                  </a:cubicBezTo>
                  <a:cubicBezTo>
                    <a:pt x="9143" y="39984"/>
                    <a:pt x="18028" y="20114"/>
                    <a:pt x="26743" y="0"/>
                  </a:cubicBezTo>
                  <a:lnTo>
                    <a:pt x="28369" y="0"/>
                  </a:lnTo>
                  <a:cubicBezTo>
                    <a:pt x="36737" y="19775"/>
                    <a:pt x="49557" y="50812"/>
                    <a:pt x="54084" y="59934"/>
                  </a:cubicBezTo>
                  <a:cubicBezTo>
                    <a:pt x="51095" y="59364"/>
                    <a:pt x="48018" y="59364"/>
                    <a:pt x="45029" y="59934"/>
                  </a:cubicBezTo>
                  <a:cubicBezTo>
                    <a:pt x="43421" y="54052"/>
                    <a:pt x="39285" y="44671"/>
                    <a:pt x="36207" y="3708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711EDEF1-4ED8-DC35-B790-32546E0AD12A}"/>
                </a:ext>
              </a:extLst>
            </p:cNvPr>
            <p:cNvSpPr/>
            <p:nvPr/>
          </p:nvSpPr>
          <p:spPr>
            <a:xfrm>
              <a:off x="9167465" y="3990843"/>
              <a:ext cx="13431" cy="13401"/>
            </a:xfrm>
            <a:custGeom>
              <a:avLst/>
              <a:gdLst>
                <a:gd name="connsiteX0" fmla="*/ 0 w 13431"/>
                <a:gd name="connsiteY0" fmla="*/ 6707 h 13401"/>
                <a:gd name="connsiteX1" fmla="*/ 6709 w 13431"/>
                <a:gd name="connsiteY1" fmla="*/ 0 h 13401"/>
                <a:gd name="connsiteX2" fmla="*/ 13431 w 13431"/>
                <a:gd name="connsiteY2" fmla="*/ 6694 h 13401"/>
                <a:gd name="connsiteX3" fmla="*/ 6722 w 13431"/>
                <a:gd name="connsiteY3" fmla="*/ 13401 h 13401"/>
                <a:gd name="connsiteX4" fmla="*/ 6709 w 13431"/>
                <a:gd name="connsiteY4" fmla="*/ 13401 h 13401"/>
                <a:gd name="connsiteX5" fmla="*/ 0 w 13431"/>
                <a:gd name="connsiteY5" fmla="*/ 6707 h 1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31" h="13401">
                  <a:moveTo>
                    <a:pt x="0" y="6707"/>
                  </a:moveTo>
                  <a:cubicBezTo>
                    <a:pt x="-6" y="3006"/>
                    <a:pt x="3002" y="4"/>
                    <a:pt x="6709" y="0"/>
                  </a:cubicBezTo>
                  <a:cubicBezTo>
                    <a:pt x="10417" y="-4"/>
                    <a:pt x="13425" y="2994"/>
                    <a:pt x="13431" y="6694"/>
                  </a:cubicBezTo>
                  <a:cubicBezTo>
                    <a:pt x="13437" y="10395"/>
                    <a:pt x="10430" y="13397"/>
                    <a:pt x="6722" y="13401"/>
                  </a:cubicBezTo>
                  <a:cubicBezTo>
                    <a:pt x="6716" y="13401"/>
                    <a:pt x="6716" y="13401"/>
                    <a:pt x="6709" y="13401"/>
                  </a:cubicBezTo>
                  <a:cubicBezTo>
                    <a:pt x="3002" y="13401"/>
                    <a:pt x="0" y="10404"/>
                    <a:pt x="0" y="670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8" name="Freeform 777">
              <a:extLst>
                <a:ext uri="{FF2B5EF4-FFF2-40B4-BE49-F238E27FC236}">
                  <a16:creationId xmlns:a16="http://schemas.microsoft.com/office/drawing/2014/main" id="{DD6B918E-C45C-ADF9-868A-11D4A3A1718F}"/>
                </a:ext>
              </a:extLst>
            </p:cNvPr>
            <p:cNvSpPr/>
            <p:nvPr/>
          </p:nvSpPr>
          <p:spPr>
            <a:xfrm>
              <a:off x="9154419" y="3944241"/>
              <a:ext cx="54084" cy="59934"/>
            </a:xfrm>
            <a:custGeom>
              <a:avLst/>
              <a:gdLst>
                <a:gd name="connsiteX0" fmla="*/ 36214 w 54084"/>
                <a:gd name="connsiteY0" fmla="*/ 37083 h 59934"/>
                <a:gd name="connsiteX1" fmla="*/ 25532 w 54084"/>
                <a:gd name="connsiteY1" fmla="*/ 11507 h 59934"/>
                <a:gd name="connsiteX2" fmla="*/ 14598 w 54084"/>
                <a:gd name="connsiteY2" fmla="*/ 37083 h 59934"/>
                <a:gd name="connsiteX3" fmla="*/ 6306 w 54084"/>
                <a:gd name="connsiteY3" fmla="*/ 59934 h 59934"/>
                <a:gd name="connsiteX4" fmla="*/ 0 w 54084"/>
                <a:gd name="connsiteY4" fmla="*/ 59934 h 59934"/>
                <a:gd name="connsiteX5" fmla="*/ 26749 w 54084"/>
                <a:gd name="connsiteY5" fmla="*/ 0 h 59934"/>
                <a:gd name="connsiteX6" fmla="*/ 28369 w 54084"/>
                <a:gd name="connsiteY6" fmla="*/ 0 h 59934"/>
                <a:gd name="connsiteX7" fmla="*/ 54084 w 54084"/>
                <a:gd name="connsiteY7" fmla="*/ 59934 h 59934"/>
                <a:gd name="connsiteX8" fmla="*/ 45035 w 54084"/>
                <a:gd name="connsiteY8" fmla="*/ 59934 h 59934"/>
                <a:gd name="connsiteX9" fmla="*/ 36214 w 54084"/>
                <a:gd name="connsiteY9" fmla="*/ 37083 h 5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084" h="59934">
                  <a:moveTo>
                    <a:pt x="36214" y="37083"/>
                  </a:moveTo>
                  <a:lnTo>
                    <a:pt x="25532" y="11507"/>
                  </a:lnTo>
                  <a:lnTo>
                    <a:pt x="14598" y="37083"/>
                  </a:lnTo>
                  <a:cubicBezTo>
                    <a:pt x="11010" y="45891"/>
                    <a:pt x="7762" y="54561"/>
                    <a:pt x="6306" y="59934"/>
                  </a:cubicBezTo>
                  <a:cubicBezTo>
                    <a:pt x="4244" y="59368"/>
                    <a:pt x="2062" y="59368"/>
                    <a:pt x="0" y="59934"/>
                  </a:cubicBezTo>
                  <a:cubicBezTo>
                    <a:pt x="9143" y="39984"/>
                    <a:pt x="18034" y="20114"/>
                    <a:pt x="26749" y="0"/>
                  </a:cubicBezTo>
                  <a:lnTo>
                    <a:pt x="28369" y="0"/>
                  </a:lnTo>
                  <a:cubicBezTo>
                    <a:pt x="36743" y="19775"/>
                    <a:pt x="49563" y="50812"/>
                    <a:pt x="54084" y="59934"/>
                  </a:cubicBezTo>
                  <a:cubicBezTo>
                    <a:pt x="51095" y="59364"/>
                    <a:pt x="48024" y="59364"/>
                    <a:pt x="45035" y="59934"/>
                  </a:cubicBezTo>
                  <a:cubicBezTo>
                    <a:pt x="43396" y="54052"/>
                    <a:pt x="39291" y="44671"/>
                    <a:pt x="36214" y="3708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9" name="Freeform 778">
              <a:extLst>
                <a:ext uri="{FF2B5EF4-FFF2-40B4-BE49-F238E27FC236}">
                  <a16:creationId xmlns:a16="http://schemas.microsoft.com/office/drawing/2014/main" id="{9C29BA11-9BD3-84A0-0D03-1DA28AF6E398}"/>
                </a:ext>
              </a:extLst>
            </p:cNvPr>
            <p:cNvSpPr/>
            <p:nvPr/>
          </p:nvSpPr>
          <p:spPr>
            <a:xfrm>
              <a:off x="8863675" y="3990843"/>
              <a:ext cx="13431" cy="13401"/>
            </a:xfrm>
            <a:custGeom>
              <a:avLst/>
              <a:gdLst>
                <a:gd name="connsiteX0" fmla="*/ 0 w 13431"/>
                <a:gd name="connsiteY0" fmla="*/ 6707 h 13401"/>
                <a:gd name="connsiteX1" fmla="*/ 6709 w 13431"/>
                <a:gd name="connsiteY1" fmla="*/ 0 h 13401"/>
                <a:gd name="connsiteX2" fmla="*/ 13431 w 13431"/>
                <a:gd name="connsiteY2" fmla="*/ 6694 h 13401"/>
                <a:gd name="connsiteX3" fmla="*/ 6722 w 13431"/>
                <a:gd name="connsiteY3" fmla="*/ 13401 h 13401"/>
                <a:gd name="connsiteX4" fmla="*/ 6709 w 13431"/>
                <a:gd name="connsiteY4" fmla="*/ 13401 h 13401"/>
                <a:gd name="connsiteX5" fmla="*/ 0 w 13431"/>
                <a:gd name="connsiteY5" fmla="*/ 6707 h 1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31" h="13401">
                  <a:moveTo>
                    <a:pt x="0" y="6707"/>
                  </a:moveTo>
                  <a:cubicBezTo>
                    <a:pt x="-4" y="3006"/>
                    <a:pt x="3000" y="4"/>
                    <a:pt x="6709" y="0"/>
                  </a:cubicBezTo>
                  <a:cubicBezTo>
                    <a:pt x="10418" y="-4"/>
                    <a:pt x="13427" y="2994"/>
                    <a:pt x="13431" y="6694"/>
                  </a:cubicBezTo>
                  <a:cubicBezTo>
                    <a:pt x="13434" y="10395"/>
                    <a:pt x="10431" y="13397"/>
                    <a:pt x="6722" y="13401"/>
                  </a:cubicBezTo>
                  <a:cubicBezTo>
                    <a:pt x="6717" y="13401"/>
                    <a:pt x="6714" y="13401"/>
                    <a:pt x="6709" y="13401"/>
                  </a:cubicBezTo>
                  <a:cubicBezTo>
                    <a:pt x="3004" y="13401"/>
                    <a:pt x="0" y="10404"/>
                    <a:pt x="0" y="6707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0" name="Freeform 779">
              <a:extLst>
                <a:ext uri="{FF2B5EF4-FFF2-40B4-BE49-F238E27FC236}">
                  <a16:creationId xmlns:a16="http://schemas.microsoft.com/office/drawing/2014/main" id="{65872D91-7D3A-F21A-2C07-013E7F1C4946}"/>
                </a:ext>
              </a:extLst>
            </p:cNvPr>
            <p:cNvSpPr/>
            <p:nvPr/>
          </p:nvSpPr>
          <p:spPr>
            <a:xfrm>
              <a:off x="8850660" y="3944241"/>
              <a:ext cx="54084" cy="59934"/>
            </a:xfrm>
            <a:custGeom>
              <a:avLst/>
              <a:gdLst>
                <a:gd name="connsiteX0" fmla="*/ 36189 w 54084"/>
                <a:gd name="connsiteY0" fmla="*/ 37083 h 59934"/>
                <a:gd name="connsiteX1" fmla="*/ 25507 w 54084"/>
                <a:gd name="connsiteY1" fmla="*/ 11507 h 59934"/>
                <a:gd name="connsiteX2" fmla="*/ 14598 w 54084"/>
                <a:gd name="connsiteY2" fmla="*/ 37083 h 59934"/>
                <a:gd name="connsiteX3" fmla="*/ 6306 w 54084"/>
                <a:gd name="connsiteY3" fmla="*/ 59934 h 59934"/>
                <a:gd name="connsiteX4" fmla="*/ 0 w 54084"/>
                <a:gd name="connsiteY4" fmla="*/ 59934 h 59934"/>
                <a:gd name="connsiteX5" fmla="*/ 26743 w 54084"/>
                <a:gd name="connsiteY5" fmla="*/ 0 h 59934"/>
                <a:gd name="connsiteX6" fmla="*/ 28369 w 54084"/>
                <a:gd name="connsiteY6" fmla="*/ 0 h 59934"/>
                <a:gd name="connsiteX7" fmla="*/ 54084 w 54084"/>
                <a:gd name="connsiteY7" fmla="*/ 59934 h 59934"/>
                <a:gd name="connsiteX8" fmla="*/ 45029 w 54084"/>
                <a:gd name="connsiteY8" fmla="*/ 59934 h 59934"/>
                <a:gd name="connsiteX9" fmla="*/ 36189 w 54084"/>
                <a:gd name="connsiteY9" fmla="*/ 37083 h 5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084" h="59934">
                  <a:moveTo>
                    <a:pt x="36189" y="37083"/>
                  </a:moveTo>
                  <a:lnTo>
                    <a:pt x="25507" y="11507"/>
                  </a:lnTo>
                  <a:lnTo>
                    <a:pt x="14598" y="37083"/>
                  </a:lnTo>
                  <a:cubicBezTo>
                    <a:pt x="11003" y="45891"/>
                    <a:pt x="7762" y="54561"/>
                    <a:pt x="6306" y="59934"/>
                  </a:cubicBezTo>
                  <a:cubicBezTo>
                    <a:pt x="4243" y="59368"/>
                    <a:pt x="2063" y="59368"/>
                    <a:pt x="0" y="59934"/>
                  </a:cubicBezTo>
                  <a:cubicBezTo>
                    <a:pt x="9143" y="39984"/>
                    <a:pt x="18028" y="20114"/>
                    <a:pt x="26743" y="0"/>
                  </a:cubicBezTo>
                  <a:lnTo>
                    <a:pt x="28369" y="0"/>
                  </a:lnTo>
                  <a:cubicBezTo>
                    <a:pt x="36743" y="19775"/>
                    <a:pt x="49563" y="50812"/>
                    <a:pt x="54084" y="59934"/>
                  </a:cubicBezTo>
                  <a:cubicBezTo>
                    <a:pt x="51093" y="59364"/>
                    <a:pt x="48021" y="59364"/>
                    <a:pt x="45029" y="59934"/>
                  </a:cubicBezTo>
                  <a:cubicBezTo>
                    <a:pt x="43364" y="54052"/>
                    <a:pt x="39259" y="44671"/>
                    <a:pt x="36189" y="37083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1" name="Freeform 780">
              <a:extLst>
                <a:ext uri="{FF2B5EF4-FFF2-40B4-BE49-F238E27FC236}">
                  <a16:creationId xmlns:a16="http://schemas.microsoft.com/office/drawing/2014/main" id="{2254D125-4D1E-C3BF-FAB8-F5A551BD9A69}"/>
                </a:ext>
              </a:extLst>
            </p:cNvPr>
            <p:cNvSpPr/>
            <p:nvPr/>
          </p:nvSpPr>
          <p:spPr>
            <a:xfrm>
              <a:off x="9060842" y="3772711"/>
              <a:ext cx="44108" cy="58795"/>
            </a:xfrm>
            <a:custGeom>
              <a:avLst/>
              <a:gdLst>
                <a:gd name="connsiteX0" fmla="*/ 18545 w 44108"/>
                <a:gd name="connsiteY0" fmla="*/ 22077 h 58795"/>
                <a:gd name="connsiteX1" fmla="*/ 18287 w 44108"/>
                <a:gd name="connsiteY1" fmla="*/ 4429 h 58795"/>
                <a:gd name="connsiteX2" fmla="*/ 0 w 44108"/>
                <a:gd name="connsiteY2" fmla="*/ 5367 h 58795"/>
                <a:gd name="connsiteX3" fmla="*/ 429 w 44108"/>
                <a:gd name="connsiteY3" fmla="*/ 2643 h 58795"/>
                <a:gd name="connsiteX4" fmla="*/ 0 w 44108"/>
                <a:gd name="connsiteY4" fmla="*/ 0 h 58795"/>
                <a:gd name="connsiteX5" fmla="*/ 22070 w 44108"/>
                <a:gd name="connsiteY5" fmla="*/ 428 h 58795"/>
                <a:gd name="connsiteX6" fmla="*/ 44108 w 44108"/>
                <a:gd name="connsiteY6" fmla="*/ 0 h 58795"/>
                <a:gd name="connsiteX7" fmla="*/ 43680 w 44108"/>
                <a:gd name="connsiteY7" fmla="*/ 2724 h 58795"/>
                <a:gd name="connsiteX8" fmla="*/ 44108 w 44108"/>
                <a:gd name="connsiteY8" fmla="*/ 5367 h 58795"/>
                <a:gd name="connsiteX9" fmla="*/ 25822 w 44108"/>
                <a:gd name="connsiteY9" fmla="*/ 4429 h 58795"/>
                <a:gd name="connsiteX10" fmla="*/ 25570 w 44108"/>
                <a:gd name="connsiteY10" fmla="*/ 22077 h 58795"/>
                <a:gd name="connsiteX11" fmla="*/ 25570 w 44108"/>
                <a:gd name="connsiteY11" fmla="*/ 36718 h 58795"/>
                <a:gd name="connsiteX12" fmla="*/ 26251 w 44108"/>
                <a:gd name="connsiteY12" fmla="*/ 58796 h 58795"/>
                <a:gd name="connsiteX13" fmla="*/ 17877 w 44108"/>
                <a:gd name="connsiteY13" fmla="*/ 58796 h 58795"/>
                <a:gd name="connsiteX14" fmla="*/ 18564 w 44108"/>
                <a:gd name="connsiteY14" fmla="*/ 36718 h 5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108" h="58795">
                  <a:moveTo>
                    <a:pt x="18545" y="22077"/>
                  </a:moveTo>
                  <a:cubicBezTo>
                    <a:pt x="18545" y="16205"/>
                    <a:pt x="18457" y="10323"/>
                    <a:pt x="18287" y="4429"/>
                  </a:cubicBezTo>
                  <a:cubicBezTo>
                    <a:pt x="12176" y="4418"/>
                    <a:pt x="6072" y="4731"/>
                    <a:pt x="0" y="5367"/>
                  </a:cubicBezTo>
                  <a:cubicBezTo>
                    <a:pt x="277" y="4484"/>
                    <a:pt x="422" y="3567"/>
                    <a:pt x="429" y="2643"/>
                  </a:cubicBezTo>
                  <a:cubicBezTo>
                    <a:pt x="404" y="1746"/>
                    <a:pt x="265" y="857"/>
                    <a:pt x="0" y="0"/>
                  </a:cubicBezTo>
                  <a:cubicBezTo>
                    <a:pt x="7346" y="252"/>
                    <a:pt x="14699" y="428"/>
                    <a:pt x="22070" y="428"/>
                  </a:cubicBezTo>
                  <a:cubicBezTo>
                    <a:pt x="29441" y="428"/>
                    <a:pt x="36762" y="252"/>
                    <a:pt x="44108" y="0"/>
                  </a:cubicBezTo>
                  <a:cubicBezTo>
                    <a:pt x="43844" y="885"/>
                    <a:pt x="43699" y="1801"/>
                    <a:pt x="43680" y="2724"/>
                  </a:cubicBezTo>
                  <a:cubicBezTo>
                    <a:pt x="43699" y="3621"/>
                    <a:pt x="43844" y="4510"/>
                    <a:pt x="44108" y="5367"/>
                  </a:cubicBezTo>
                  <a:cubicBezTo>
                    <a:pt x="38036" y="4730"/>
                    <a:pt x="31932" y="4417"/>
                    <a:pt x="25822" y="4429"/>
                  </a:cubicBezTo>
                  <a:cubicBezTo>
                    <a:pt x="25658" y="10302"/>
                    <a:pt x="25576" y="16184"/>
                    <a:pt x="25570" y="22077"/>
                  </a:cubicBezTo>
                  <a:lnTo>
                    <a:pt x="25570" y="36718"/>
                  </a:lnTo>
                  <a:cubicBezTo>
                    <a:pt x="25570" y="44048"/>
                    <a:pt x="25910" y="51466"/>
                    <a:pt x="26251" y="58796"/>
                  </a:cubicBezTo>
                  <a:cubicBezTo>
                    <a:pt x="23489" y="58234"/>
                    <a:pt x="20639" y="58234"/>
                    <a:pt x="17877" y="58796"/>
                  </a:cubicBezTo>
                  <a:cubicBezTo>
                    <a:pt x="18223" y="51466"/>
                    <a:pt x="18564" y="44048"/>
                    <a:pt x="18564" y="36718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2" name="Freeform 781">
              <a:extLst>
                <a:ext uri="{FF2B5EF4-FFF2-40B4-BE49-F238E27FC236}">
                  <a16:creationId xmlns:a16="http://schemas.microsoft.com/office/drawing/2014/main" id="{B5E8193F-AF93-677E-2B0E-A01AA3B3F1FB}"/>
                </a:ext>
              </a:extLst>
            </p:cNvPr>
            <p:cNvSpPr/>
            <p:nvPr/>
          </p:nvSpPr>
          <p:spPr>
            <a:xfrm>
              <a:off x="9164123" y="3772711"/>
              <a:ext cx="44140" cy="58795"/>
            </a:xfrm>
            <a:custGeom>
              <a:avLst/>
              <a:gdLst>
                <a:gd name="connsiteX0" fmla="*/ 18539 w 44140"/>
                <a:gd name="connsiteY0" fmla="*/ 22077 h 58795"/>
                <a:gd name="connsiteX1" fmla="*/ 18287 w 44140"/>
                <a:gd name="connsiteY1" fmla="*/ 4429 h 58795"/>
                <a:gd name="connsiteX2" fmla="*/ 0 w 44140"/>
                <a:gd name="connsiteY2" fmla="*/ 5367 h 58795"/>
                <a:gd name="connsiteX3" fmla="*/ 429 w 44140"/>
                <a:gd name="connsiteY3" fmla="*/ 2643 h 58795"/>
                <a:gd name="connsiteX4" fmla="*/ 0 w 44140"/>
                <a:gd name="connsiteY4" fmla="*/ 0 h 58795"/>
                <a:gd name="connsiteX5" fmla="*/ 22070 w 44140"/>
                <a:gd name="connsiteY5" fmla="*/ 428 h 58795"/>
                <a:gd name="connsiteX6" fmla="*/ 44140 w 44140"/>
                <a:gd name="connsiteY6" fmla="*/ 0 h 58795"/>
                <a:gd name="connsiteX7" fmla="*/ 43711 w 44140"/>
                <a:gd name="connsiteY7" fmla="*/ 2724 h 58795"/>
                <a:gd name="connsiteX8" fmla="*/ 44140 w 44140"/>
                <a:gd name="connsiteY8" fmla="*/ 5367 h 58795"/>
                <a:gd name="connsiteX9" fmla="*/ 25853 w 44140"/>
                <a:gd name="connsiteY9" fmla="*/ 4429 h 58795"/>
                <a:gd name="connsiteX10" fmla="*/ 25601 w 44140"/>
                <a:gd name="connsiteY10" fmla="*/ 22077 h 58795"/>
                <a:gd name="connsiteX11" fmla="*/ 25601 w 44140"/>
                <a:gd name="connsiteY11" fmla="*/ 36718 h 58795"/>
                <a:gd name="connsiteX12" fmla="*/ 26282 w 44140"/>
                <a:gd name="connsiteY12" fmla="*/ 58796 h 58795"/>
                <a:gd name="connsiteX13" fmla="*/ 17908 w 44140"/>
                <a:gd name="connsiteY13" fmla="*/ 58796 h 58795"/>
                <a:gd name="connsiteX14" fmla="*/ 18589 w 44140"/>
                <a:gd name="connsiteY14" fmla="*/ 36718 h 5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140" h="58795">
                  <a:moveTo>
                    <a:pt x="18539" y="22077"/>
                  </a:moveTo>
                  <a:cubicBezTo>
                    <a:pt x="18539" y="16205"/>
                    <a:pt x="18457" y="10323"/>
                    <a:pt x="18287" y="4429"/>
                  </a:cubicBezTo>
                  <a:cubicBezTo>
                    <a:pt x="12176" y="4418"/>
                    <a:pt x="6072" y="4731"/>
                    <a:pt x="0" y="5367"/>
                  </a:cubicBezTo>
                  <a:cubicBezTo>
                    <a:pt x="277" y="4484"/>
                    <a:pt x="423" y="3567"/>
                    <a:pt x="429" y="2643"/>
                  </a:cubicBezTo>
                  <a:cubicBezTo>
                    <a:pt x="404" y="1746"/>
                    <a:pt x="265" y="857"/>
                    <a:pt x="0" y="0"/>
                  </a:cubicBezTo>
                  <a:cubicBezTo>
                    <a:pt x="7346" y="252"/>
                    <a:pt x="14699" y="428"/>
                    <a:pt x="22070" y="428"/>
                  </a:cubicBezTo>
                  <a:cubicBezTo>
                    <a:pt x="29441" y="428"/>
                    <a:pt x="36769" y="252"/>
                    <a:pt x="44140" y="0"/>
                  </a:cubicBezTo>
                  <a:cubicBezTo>
                    <a:pt x="43875" y="885"/>
                    <a:pt x="43730" y="1801"/>
                    <a:pt x="43711" y="2724"/>
                  </a:cubicBezTo>
                  <a:cubicBezTo>
                    <a:pt x="43730" y="3621"/>
                    <a:pt x="43875" y="4510"/>
                    <a:pt x="44140" y="5367"/>
                  </a:cubicBezTo>
                  <a:cubicBezTo>
                    <a:pt x="38068" y="4731"/>
                    <a:pt x="31964" y="4418"/>
                    <a:pt x="25853" y="4429"/>
                  </a:cubicBezTo>
                  <a:cubicBezTo>
                    <a:pt x="25683" y="10302"/>
                    <a:pt x="25595" y="16184"/>
                    <a:pt x="25601" y="22077"/>
                  </a:cubicBezTo>
                  <a:lnTo>
                    <a:pt x="25601" y="36718"/>
                  </a:lnTo>
                  <a:cubicBezTo>
                    <a:pt x="25601" y="44048"/>
                    <a:pt x="25942" y="51466"/>
                    <a:pt x="26282" y="58796"/>
                  </a:cubicBezTo>
                  <a:cubicBezTo>
                    <a:pt x="23520" y="58234"/>
                    <a:pt x="20670" y="58234"/>
                    <a:pt x="17908" y="58796"/>
                  </a:cubicBezTo>
                  <a:cubicBezTo>
                    <a:pt x="18255" y="51466"/>
                    <a:pt x="18589" y="44048"/>
                    <a:pt x="18589" y="36718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3" name="Freeform 782">
              <a:extLst>
                <a:ext uri="{FF2B5EF4-FFF2-40B4-BE49-F238E27FC236}">
                  <a16:creationId xmlns:a16="http://schemas.microsoft.com/office/drawing/2014/main" id="{FAD9C2B0-4A00-6FAC-E1B5-928077F96D08}"/>
                </a:ext>
              </a:extLst>
            </p:cNvPr>
            <p:cNvSpPr/>
            <p:nvPr/>
          </p:nvSpPr>
          <p:spPr>
            <a:xfrm>
              <a:off x="8960789" y="3926628"/>
              <a:ext cx="31263" cy="77968"/>
            </a:xfrm>
            <a:custGeom>
              <a:avLst/>
              <a:gdLst>
                <a:gd name="connsiteX0" fmla="*/ 22083 w 31263"/>
                <a:gd name="connsiteY0" fmla="*/ 14523 h 77968"/>
                <a:gd name="connsiteX1" fmla="*/ 11167 w 31263"/>
                <a:gd name="connsiteY1" fmla="*/ 3783 h 77968"/>
                <a:gd name="connsiteX2" fmla="*/ 7876 w 31263"/>
                <a:gd name="connsiteY2" fmla="*/ 688 h 77968"/>
                <a:gd name="connsiteX3" fmla="*/ 6747 w 31263"/>
                <a:gd name="connsiteY3" fmla="*/ 90 h 77968"/>
                <a:gd name="connsiteX4" fmla="*/ 3203 w 31263"/>
                <a:gd name="connsiteY4" fmla="*/ 1890 h 77968"/>
                <a:gd name="connsiteX5" fmla="*/ 3285 w 31263"/>
                <a:gd name="connsiteY5" fmla="*/ 4211 h 77968"/>
                <a:gd name="connsiteX6" fmla="*/ 5448 w 31263"/>
                <a:gd name="connsiteY6" fmla="*/ 6099 h 77968"/>
                <a:gd name="connsiteX7" fmla="*/ 19050 w 31263"/>
                <a:gd name="connsiteY7" fmla="*/ 14517 h 77968"/>
                <a:gd name="connsiteX8" fmla="*/ 7617 w 31263"/>
                <a:gd name="connsiteY8" fmla="*/ 23464 h 77968"/>
                <a:gd name="connsiteX9" fmla="*/ 14282 w 31263"/>
                <a:gd name="connsiteY9" fmla="*/ 23464 h 77968"/>
                <a:gd name="connsiteX10" fmla="*/ 22953 w 31263"/>
                <a:gd name="connsiteY10" fmla="*/ 23640 h 77968"/>
                <a:gd name="connsiteX11" fmla="*/ 30747 w 31263"/>
                <a:gd name="connsiteY11" fmla="*/ 24584 h 77968"/>
                <a:gd name="connsiteX12" fmla="*/ 30476 w 31263"/>
                <a:gd name="connsiteY12" fmla="*/ 22004 h 77968"/>
                <a:gd name="connsiteX13" fmla="*/ 30747 w 31263"/>
                <a:gd name="connsiteY13" fmla="*/ 19424 h 77968"/>
                <a:gd name="connsiteX14" fmla="*/ 0 w 31263"/>
                <a:gd name="connsiteY14" fmla="*/ 19424 h 77968"/>
                <a:gd name="connsiteX15" fmla="*/ 0 w 31263"/>
                <a:gd name="connsiteY15" fmla="*/ 77968 h 77968"/>
                <a:gd name="connsiteX16" fmla="*/ 31264 w 31263"/>
                <a:gd name="connsiteY16" fmla="*/ 77968 h 77968"/>
                <a:gd name="connsiteX17" fmla="*/ 30999 w 31263"/>
                <a:gd name="connsiteY17" fmla="*/ 75395 h 77968"/>
                <a:gd name="connsiteX18" fmla="*/ 31264 w 31263"/>
                <a:gd name="connsiteY18" fmla="*/ 72809 h 77968"/>
                <a:gd name="connsiteX19" fmla="*/ 23293 w 31263"/>
                <a:gd name="connsiteY19" fmla="*/ 73583 h 77968"/>
                <a:gd name="connsiteX20" fmla="*/ 7617 w 31263"/>
                <a:gd name="connsiteY20" fmla="*/ 73929 h 77968"/>
                <a:gd name="connsiteX21" fmla="*/ 7617 w 31263"/>
                <a:gd name="connsiteY21" fmla="*/ 48825 h 77968"/>
                <a:gd name="connsiteX22" fmla="*/ 21036 w 31263"/>
                <a:gd name="connsiteY22" fmla="*/ 48825 h 77968"/>
                <a:gd name="connsiteX23" fmla="*/ 28754 w 31263"/>
                <a:gd name="connsiteY23" fmla="*/ 49253 h 77968"/>
                <a:gd name="connsiteX24" fmla="*/ 28489 w 31263"/>
                <a:gd name="connsiteY24" fmla="*/ 46850 h 77968"/>
                <a:gd name="connsiteX25" fmla="*/ 28754 w 31263"/>
                <a:gd name="connsiteY25" fmla="*/ 44616 h 77968"/>
                <a:gd name="connsiteX26" fmla="*/ 21036 w 31263"/>
                <a:gd name="connsiteY26" fmla="*/ 45038 h 77968"/>
                <a:gd name="connsiteX27" fmla="*/ 7617 w 31263"/>
                <a:gd name="connsiteY27" fmla="*/ 45038 h 7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263" h="77968">
                  <a:moveTo>
                    <a:pt x="22083" y="14523"/>
                  </a:moveTo>
                  <a:lnTo>
                    <a:pt x="11167" y="3783"/>
                  </a:lnTo>
                  <a:cubicBezTo>
                    <a:pt x="10152" y="2666"/>
                    <a:pt x="9055" y="1630"/>
                    <a:pt x="7876" y="688"/>
                  </a:cubicBezTo>
                  <a:cubicBezTo>
                    <a:pt x="7548" y="408"/>
                    <a:pt x="7163" y="204"/>
                    <a:pt x="6747" y="90"/>
                  </a:cubicBezTo>
                  <a:cubicBezTo>
                    <a:pt x="5284" y="-274"/>
                    <a:pt x="3771" y="493"/>
                    <a:pt x="3203" y="1890"/>
                  </a:cubicBezTo>
                  <a:cubicBezTo>
                    <a:pt x="2926" y="2644"/>
                    <a:pt x="2951" y="3478"/>
                    <a:pt x="3285" y="4211"/>
                  </a:cubicBezTo>
                  <a:cubicBezTo>
                    <a:pt x="3802" y="5073"/>
                    <a:pt x="4673" y="5507"/>
                    <a:pt x="5448" y="6099"/>
                  </a:cubicBezTo>
                  <a:lnTo>
                    <a:pt x="19050" y="14517"/>
                  </a:lnTo>
                  <a:close/>
                  <a:moveTo>
                    <a:pt x="7617" y="23464"/>
                  </a:moveTo>
                  <a:lnTo>
                    <a:pt x="14282" y="23464"/>
                  </a:lnTo>
                  <a:lnTo>
                    <a:pt x="22953" y="23640"/>
                  </a:lnTo>
                  <a:cubicBezTo>
                    <a:pt x="25570" y="23787"/>
                    <a:pt x="28174" y="24102"/>
                    <a:pt x="30747" y="24584"/>
                  </a:cubicBezTo>
                  <a:cubicBezTo>
                    <a:pt x="30614" y="23729"/>
                    <a:pt x="30520" y="22868"/>
                    <a:pt x="30476" y="22004"/>
                  </a:cubicBezTo>
                  <a:cubicBezTo>
                    <a:pt x="30476" y="21148"/>
                    <a:pt x="30658" y="20375"/>
                    <a:pt x="30747" y="19424"/>
                  </a:cubicBezTo>
                  <a:lnTo>
                    <a:pt x="0" y="19424"/>
                  </a:lnTo>
                  <a:lnTo>
                    <a:pt x="0" y="77968"/>
                  </a:lnTo>
                  <a:lnTo>
                    <a:pt x="31264" y="77968"/>
                  </a:lnTo>
                  <a:cubicBezTo>
                    <a:pt x="31131" y="77116"/>
                    <a:pt x="31043" y="76257"/>
                    <a:pt x="30999" y="75395"/>
                  </a:cubicBezTo>
                  <a:cubicBezTo>
                    <a:pt x="30999" y="74533"/>
                    <a:pt x="31169" y="73759"/>
                    <a:pt x="31264" y="72809"/>
                  </a:cubicBezTo>
                  <a:cubicBezTo>
                    <a:pt x="28628" y="73238"/>
                    <a:pt x="25967" y="73497"/>
                    <a:pt x="23293" y="73583"/>
                  </a:cubicBezTo>
                  <a:cubicBezTo>
                    <a:pt x="18097" y="73759"/>
                    <a:pt x="12901" y="74099"/>
                    <a:pt x="7617" y="73929"/>
                  </a:cubicBezTo>
                  <a:lnTo>
                    <a:pt x="7617" y="48825"/>
                  </a:lnTo>
                  <a:lnTo>
                    <a:pt x="21036" y="48825"/>
                  </a:lnTo>
                  <a:cubicBezTo>
                    <a:pt x="23640" y="48825"/>
                    <a:pt x="26150" y="49172"/>
                    <a:pt x="28754" y="49253"/>
                  </a:cubicBezTo>
                  <a:cubicBezTo>
                    <a:pt x="28666" y="48316"/>
                    <a:pt x="28489" y="47536"/>
                    <a:pt x="28489" y="46850"/>
                  </a:cubicBezTo>
                  <a:cubicBezTo>
                    <a:pt x="28527" y="46101"/>
                    <a:pt x="28615" y="45354"/>
                    <a:pt x="28754" y="44616"/>
                  </a:cubicBezTo>
                  <a:cubicBezTo>
                    <a:pt x="26150" y="44704"/>
                    <a:pt x="23640" y="45038"/>
                    <a:pt x="21036" y="45038"/>
                  </a:cubicBezTo>
                  <a:lnTo>
                    <a:pt x="7617" y="45038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4" name="Freeform 783">
              <a:extLst>
                <a:ext uri="{FF2B5EF4-FFF2-40B4-BE49-F238E27FC236}">
                  <a16:creationId xmlns:a16="http://schemas.microsoft.com/office/drawing/2014/main" id="{C080D7CD-CCDA-69CB-005E-F84B66E013AF}"/>
                </a:ext>
              </a:extLst>
            </p:cNvPr>
            <p:cNvSpPr/>
            <p:nvPr/>
          </p:nvSpPr>
          <p:spPr>
            <a:xfrm>
              <a:off x="8895613" y="3839910"/>
              <a:ext cx="31263" cy="78019"/>
            </a:xfrm>
            <a:custGeom>
              <a:avLst/>
              <a:gdLst>
                <a:gd name="connsiteX0" fmla="*/ 22083 w 31263"/>
                <a:gd name="connsiteY0" fmla="*/ 14574 h 78019"/>
                <a:gd name="connsiteX1" fmla="*/ 11161 w 31263"/>
                <a:gd name="connsiteY1" fmla="*/ 3828 h 78019"/>
                <a:gd name="connsiteX2" fmla="*/ 7876 w 31263"/>
                <a:gd name="connsiteY2" fmla="*/ 732 h 78019"/>
                <a:gd name="connsiteX3" fmla="*/ 6747 w 31263"/>
                <a:gd name="connsiteY3" fmla="*/ 103 h 78019"/>
                <a:gd name="connsiteX4" fmla="*/ 3106 w 31263"/>
                <a:gd name="connsiteY4" fmla="*/ 2192 h 78019"/>
                <a:gd name="connsiteX5" fmla="*/ 3285 w 31263"/>
                <a:gd name="connsiteY5" fmla="*/ 4224 h 78019"/>
                <a:gd name="connsiteX6" fmla="*/ 5448 w 31263"/>
                <a:gd name="connsiteY6" fmla="*/ 6112 h 78019"/>
                <a:gd name="connsiteX7" fmla="*/ 19050 w 31263"/>
                <a:gd name="connsiteY7" fmla="*/ 14536 h 78019"/>
                <a:gd name="connsiteX8" fmla="*/ 7617 w 31263"/>
                <a:gd name="connsiteY8" fmla="*/ 23514 h 78019"/>
                <a:gd name="connsiteX9" fmla="*/ 14282 w 31263"/>
                <a:gd name="connsiteY9" fmla="*/ 23514 h 78019"/>
                <a:gd name="connsiteX10" fmla="*/ 22947 w 31263"/>
                <a:gd name="connsiteY10" fmla="*/ 23684 h 78019"/>
                <a:gd name="connsiteX11" fmla="*/ 30740 w 31263"/>
                <a:gd name="connsiteY11" fmla="*/ 24628 h 78019"/>
                <a:gd name="connsiteX12" fmla="*/ 30482 w 31263"/>
                <a:gd name="connsiteY12" fmla="*/ 22048 h 78019"/>
                <a:gd name="connsiteX13" fmla="*/ 30740 w 31263"/>
                <a:gd name="connsiteY13" fmla="*/ 19469 h 78019"/>
                <a:gd name="connsiteX14" fmla="*/ 0 w 31263"/>
                <a:gd name="connsiteY14" fmla="*/ 19469 h 78019"/>
                <a:gd name="connsiteX15" fmla="*/ 0 w 31263"/>
                <a:gd name="connsiteY15" fmla="*/ 78019 h 78019"/>
                <a:gd name="connsiteX16" fmla="*/ 31264 w 31263"/>
                <a:gd name="connsiteY16" fmla="*/ 78019 h 78019"/>
                <a:gd name="connsiteX17" fmla="*/ 31005 w 31263"/>
                <a:gd name="connsiteY17" fmla="*/ 75440 h 78019"/>
                <a:gd name="connsiteX18" fmla="*/ 31264 w 31263"/>
                <a:gd name="connsiteY18" fmla="*/ 72854 h 78019"/>
                <a:gd name="connsiteX19" fmla="*/ 23287 w 31263"/>
                <a:gd name="connsiteY19" fmla="*/ 73628 h 78019"/>
                <a:gd name="connsiteX20" fmla="*/ 7617 w 31263"/>
                <a:gd name="connsiteY20" fmla="*/ 73980 h 78019"/>
                <a:gd name="connsiteX21" fmla="*/ 7617 w 31263"/>
                <a:gd name="connsiteY21" fmla="*/ 48876 h 78019"/>
                <a:gd name="connsiteX22" fmla="*/ 21036 w 31263"/>
                <a:gd name="connsiteY22" fmla="*/ 48876 h 78019"/>
                <a:gd name="connsiteX23" fmla="*/ 28754 w 31263"/>
                <a:gd name="connsiteY23" fmla="*/ 49298 h 78019"/>
                <a:gd name="connsiteX24" fmla="*/ 28483 w 31263"/>
                <a:gd name="connsiteY24" fmla="*/ 46901 h 78019"/>
                <a:gd name="connsiteX25" fmla="*/ 28754 w 31263"/>
                <a:gd name="connsiteY25" fmla="*/ 44661 h 78019"/>
                <a:gd name="connsiteX26" fmla="*/ 21036 w 31263"/>
                <a:gd name="connsiteY26" fmla="*/ 45089 h 78019"/>
                <a:gd name="connsiteX27" fmla="*/ 7617 w 31263"/>
                <a:gd name="connsiteY27" fmla="*/ 45089 h 7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263" h="78019">
                  <a:moveTo>
                    <a:pt x="22083" y="14574"/>
                  </a:moveTo>
                  <a:lnTo>
                    <a:pt x="11161" y="3828"/>
                  </a:lnTo>
                  <a:cubicBezTo>
                    <a:pt x="10155" y="2706"/>
                    <a:pt x="9056" y="1670"/>
                    <a:pt x="7876" y="732"/>
                  </a:cubicBezTo>
                  <a:cubicBezTo>
                    <a:pt x="7553" y="438"/>
                    <a:pt x="7167" y="223"/>
                    <a:pt x="6747" y="103"/>
                  </a:cubicBezTo>
                  <a:cubicBezTo>
                    <a:pt x="5164" y="-323"/>
                    <a:pt x="3533" y="612"/>
                    <a:pt x="3106" y="2192"/>
                  </a:cubicBezTo>
                  <a:cubicBezTo>
                    <a:pt x="2923" y="2870"/>
                    <a:pt x="2986" y="3589"/>
                    <a:pt x="3285" y="4224"/>
                  </a:cubicBezTo>
                  <a:cubicBezTo>
                    <a:pt x="3802" y="5086"/>
                    <a:pt x="4673" y="5520"/>
                    <a:pt x="5448" y="6112"/>
                  </a:cubicBezTo>
                  <a:lnTo>
                    <a:pt x="19050" y="14536"/>
                  </a:lnTo>
                  <a:close/>
                  <a:moveTo>
                    <a:pt x="7617" y="23514"/>
                  </a:moveTo>
                  <a:lnTo>
                    <a:pt x="14282" y="23514"/>
                  </a:lnTo>
                  <a:lnTo>
                    <a:pt x="22947" y="23684"/>
                  </a:lnTo>
                  <a:cubicBezTo>
                    <a:pt x="25562" y="23832"/>
                    <a:pt x="28166" y="24147"/>
                    <a:pt x="30740" y="24628"/>
                  </a:cubicBezTo>
                  <a:cubicBezTo>
                    <a:pt x="30658" y="23772"/>
                    <a:pt x="30482" y="22910"/>
                    <a:pt x="30482" y="22048"/>
                  </a:cubicBezTo>
                  <a:cubicBezTo>
                    <a:pt x="30482" y="21187"/>
                    <a:pt x="30658" y="20419"/>
                    <a:pt x="30740" y="19469"/>
                  </a:cubicBezTo>
                  <a:lnTo>
                    <a:pt x="0" y="19469"/>
                  </a:lnTo>
                  <a:lnTo>
                    <a:pt x="0" y="78019"/>
                  </a:lnTo>
                  <a:lnTo>
                    <a:pt x="31264" y="78019"/>
                  </a:lnTo>
                  <a:cubicBezTo>
                    <a:pt x="31134" y="77164"/>
                    <a:pt x="31048" y="76303"/>
                    <a:pt x="31005" y="75440"/>
                  </a:cubicBezTo>
                  <a:cubicBezTo>
                    <a:pt x="31005" y="74571"/>
                    <a:pt x="31175" y="73797"/>
                    <a:pt x="31264" y="72854"/>
                  </a:cubicBezTo>
                  <a:cubicBezTo>
                    <a:pt x="28625" y="73286"/>
                    <a:pt x="25960" y="73545"/>
                    <a:pt x="23287" y="73628"/>
                  </a:cubicBezTo>
                  <a:cubicBezTo>
                    <a:pt x="18097" y="73797"/>
                    <a:pt x="12901" y="74150"/>
                    <a:pt x="7617" y="73980"/>
                  </a:cubicBezTo>
                  <a:lnTo>
                    <a:pt x="7617" y="48876"/>
                  </a:lnTo>
                  <a:lnTo>
                    <a:pt x="21036" y="48876"/>
                  </a:lnTo>
                  <a:cubicBezTo>
                    <a:pt x="23646" y="48876"/>
                    <a:pt x="26156" y="49210"/>
                    <a:pt x="28754" y="49298"/>
                  </a:cubicBezTo>
                  <a:cubicBezTo>
                    <a:pt x="28666" y="48354"/>
                    <a:pt x="28483" y="47586"/>
                    <a:pt x="28483" y="46901"/>
                  </a:cubicBezTo>
                  <a:cubicBezTo>
                    <a:pt x="28525" y="46149"/>
                    <a:pt x="28615" y="45401"/>
                    <a:pt x="28754" y="44661"/>
                  </a:cubicBezTo>
                  <a:cubicBezTo>
                    <a:pt x="26156" y="44749"/>
                    <a:pt x="23646" y="45089"/>
                    <a:pt x="21036" y="45089"/>
                  </a:cubicBezTo>
                  <a:lnTo>
                    <a:pt x="7617" y="45089"/>
                  </a:ln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EF7ED36D-3A83-F949-E3C7-DB6A661622DD}"/>
                </a:ext>
              </a:extLst>
            </p:cNvPr>
            <p:cNvSpPr/>
            <p:nvPr/>
          </p:nvSpPr>
          <p:spPr>
            <a:xfrm>
              <a:off x="9106502" y="3770943"/>
              <a:ext cx="54708" cy="59789"/>
            </a:xfrm>
            <a:custGeom>
              <a:avLst/>
              <a:gdLst>
                <a:gd name="connsiteX0" fmla="*/ 14522 w 54708"/>
                <a:gd name="connsiteY0" fmla="*/ 52787 h 59789"/>
                <a:gd name="connsiteX1" fmla="*/ 21225 w 54708"/>
                <a:gd name="connsiteY1" fmla="*/ 46024 h 59789"/>
                <a:gd name="connsiteX2" fmla="*/ 28004 w 54708"/>
                <a:gd name="connsiteY2" fmla="*/ 52712 h 59789"/>
                <a:gd name="connsiteX3" fmla="*/ 21301 w 54708"/>
                <a:gd name="connsiteY3" fmla="*/ 59475 h 59789"/>
                <a:gd name="connsiteX4" fmla="*/ 21257 w 54708"/>
                <a:gd name="connsiteY4" fmla="*/ 59475 h 59789"/>
                <a:gd name="connsiteX5" fmla="*/ 14522 w 54708"/>
                <a:gd name="connsiteY5" fmla="*/ 52787 h 59789"/>
                <a:gd name="connsiteX6" fmla="*/ 26976 w 54708"/>
                <a:gd name="connsiteY6" fmla="*/ 0 h 59789"/>
                <a:gd name="connsiteX7" fmla="*/ 28704 w 54708"/>
                <a:gd name="connsiteY7" fmla="*/ 0 h 59789"/>
                <a:gd name="connsiteX8" fmla="*/ 53233 w 54708"/>
                <a:gd name="connsiteY8" fmla="*/ 56694 h 59789"/>
                <a:gd name="connsiteX9" fmla="*/ 54708 w 54708"/>
                <a:gd name="connsiteY9" fmla="*/ 59790 h 59789"/>
                <a:gd name="connsiteX10" fmla="*/ 50294 w 54708"/>
                <a:gd name="connsiteY10" fmla="*/ 59532 h 59789"/>
                <a:gd name="connsiteX11" fmla="*/ 45540 w 54708"/>
                <a:gd name="connsiteY11" fmla="*/ 59790 h 59789"/>
                <a:gd name="connsiteX12" fmla="*/ 44764 w 54708"/>
                <a:gd name="connsiteY12" fmla="*/ 57273 h 59789"/>
                <a:gd name="connsiteX13" fmla="*/ 40874 w 54708"/>
                <a:gd name="connsiteY13" fmla="*/ 46986 h 59789"/>
                <a:gd name="connsiteX14" fmla="*/ 36649 w 54708"/>
                <a:gd name="connsiteY14" fmla="*/ 36863 h 59789"/>
                <a:gd name="connsiteX15" fmla="*/ 25771 w 54708"/>
                <a:gd name="connsiteY15" fmla="*/ 10973 h 59789"/>
                <a:gd name="connsiteX16" fmla="*/ 14686 w 54708"/>
                <a:gd name="connsiteY16" fmla="*/ 36863 h 59789"/>
                <a:gd name="connsiteX17" fmla="*/ 6217 w 54708"/>
                <a:gd name="connsiteY17" fmla="*/ 59765 h 59789"/>
                <a:gd name="connsiteX18" fmla="*/ 3191 w 54708"/>
                <a:gd name="connsiteY18" fmla="*/ 59507 h 59789"/>
                <a:gd name="connsiteX19" fmla="*/ 0 w 54708"/>
                <a:gd name="connsiteY19" fmla="*/ 59765 h 5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708" h="59789">
                  <a:moveTo>
                    <a:pt x="14522" y="52787"/>
                  </a:moveTo>
                  <a:cubicBezTo>
                    <a:pt x="14503" y="49073"/>
                    <a:pt x="17505" y="46044"/>
                    <a:pt x="21225" y="46024"/>
                  </a:cubicBezTo>
                  <a:cubicBezTo>
                    <a:pt x="24945" y="46003"/>
                    <a:pt x="27985" y="48997"/>
                    <a:pt x="28004" y="52712"/>
                  </a:cubicBezTo>
                  <a:cubicBezTo>
                    <a:pt x="28023" y="56426"/>
                    <a:pt x="25021" y="59454"/>
                    <a:pt x="21301" y="59475"/>
                  </a:cubicBezTo>
                  <a:cubicBezTo>
                    <a:pt x="21288" y="59475"/>
                    <a:pt x="21269" y="59475"/>
                    <a:pt x="21257" y="59475"/>
                  </a:cubicBezTo>
                  <a:cubicBezTo>
                    <a:pt x="17549" y="59482"/>
                    <a:pt x="14535" y="56489"/>
                    <a:pt x="14522" y="52787"/>
                  </a:cubicBezTo>
                  <a:close/>
                  <a:moveTo>
                    <a:pt x="26976" y="0"/>
                  </a:moveTo>
                  <a:lnTo>
                    <a:pt x="28704" y="0"/>
                  </a:lnTo>
                  <a:lnTo>
                    <a:pt x="53233" y="56694"/>
                  </a:lnTo>
                  <a:lnTo>
                    <a:pt x="54708" y="59790"/>
                  </a:lnTo>
                  <a:cubicBezTo>
                    <a:pt x="53246" y="59619"/>
                    <a:pt x="51770" y="59533"/>
                    <a:pt x="50294" y="59532"/>
                  </a:cubicBezTo>
                  <a:cubicBezTo>
                    <a:pt x="48705" y="59489"/>
                    <a:pt x="47116" y="59575"/>
                    <a:pt x="45540" y="59790"/>
                  </a:cubicBezTo>
                  <a:lnTo>
                    <a:pt x="44764" y="57273"/>
                  </a:lnTo>
                  <a:lnTo>
                    <a:pt x="40874" y="46986"/>
                  </a:lnTo>
                  <a:lnTo>
                    <a:pt x="36649" y="36863"/>
                  </a:lnTo>
                  <a:lnTo>
                    <a:pt x="25771" y="10973"/>
                  </a:lnTo>
                  <a:lnTo>
                    <a:pt x="14686" y="36863"/>
                  </a:lnTo>
                  <a:cubicBezTo>
                    <a:pt x="11672" y="44413"/>
                    <a:pt x="8557" y="51963"/>
                    <a:pt x="6217" y="59765"/>
                  </a:cubicBezTo>
                  <a:cubicBezTo>
                    <a:pt x="5221" y="59547"/>
                    <a:pt x="4206" y="59461"/>
                    <a:pt x="3191" y="59507"/>
                  </a:cubicBezTo>
                  <a:cubicBezTo>
                    <a:pt x="2125" y="59509"/>
                    <a:pt x="1053" y="59595"/>
                    <a:pt x="0" y="59765"/>
                  </a:cubicBezTo>
                  <a:close/>
                </a:path>
              </a:pathLst>
            </a:custGeom>
            <a:solidFill>
              <a:srgbClr val="50565B"/>
            </a:solidFill>
            <a:ln w="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0514F719-1F88-0A1E-3738-FFC077984733}"/>
              </a:ext>
            </a:extLst>
          </p:cNvPr>
          <p:cNvGrpSpPr/>
          <p:nvPr userDrawn="1"/>
        </p:nvGrpSpPr>
        <p:grpSpPr>
          <a:xfrm>
            <a:off x="606325" y="4448282"/>
            <a:ext cx="852270" cy="224462"/>
            <a:chOff x="1562620" y="1241607"/>
            <a:chExt cx="1243428" cy="327481"/>
          </a:xfrm>
        </p:grpSpPr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27DA7A69-A5F2-FA97-64B4-583ACE188C44}"/>
                </a:ext>
              </a:extLst>
            </p:cNvPr>
            <p:cNvSpPr/>
            <p:nvPr/>
          </p:nvSpPr>
          <p:spPr>
            <a:xfrm>
              <a:off x="2127722" y="1416283"/>
              <a:ext cx="121715" cy="117763"/>
            </a:xfrm>
            <a:custGeom>
              <a:avLst/>
              <a:gdLst>
                <a:gd name="connsiteX0" fmla="*/ 0 w 121715"/>
                <a:gd name="connsiteY0" fmla="*/ 1426 h 117763"/>
                <a:gd name="connsiteX1" fmla="*/ 2237 w 121715"/>
                <a:gd name="connsiteY1" fmla="*/ 312 h 117763"/>
                <a:gd name="connsiteX2" fmla="*/ 5527 w 121715"/>
                <a:gd name="connsiteY2" fmla="*/ 66 h 117763"/>
                <a:gd name="connsiteX3" fmla="*/ 22557 w 121715"/>
                <a:gd name="connsiteY3" fmla="*/ 531 h 117763"/>
                <a:gd name="connsiteX4" fmla="*/ 33471 w 121715"/>
                <a:gd name="connsiteY4" fmla="*/ 110 h 117763"/>
                <a:gd name="connsiteX5" fmla="*/ 38805 w 121715"/>
                <a:gd name="connsiteY5" fmla="*/ 277 h 117763"/>
                <a:gd name="connsiteX6" fmla="*/ 40235 w 121715"/>
                <a:gd name="connsiteY6" fmla="*/ 1321 h 117763"/>
                <a:gd name="connsiteX7" fmla="*/ 38753 w 121715"/>
                <a:gd name="connsiteY7" fmla="*/ 2339 h 117763"/>
                <a:gd name="connsiteX8" fmla="*/ 34024 w 121715"/>
                <a:gd name="connsiteY8" fmla="*/ 3216 h 117763"/>
                <a:gd name="connsiteX9" fmla="*/ 31593 w 121715"/>
                <a:gd name="connsiteY9" fmla="*/ 7515 h 117763"/>
                <a:gd name="connsiteX10" fmla="*/ 37366 w 121715"/>
                <a:gd name="connsiteY10" fmla="*/ 24035 h 117763"/>
                <a:gd name="connsiteX11" fmla="*/ 38814 w 121715"/>
                <a:gd name="connsiteY11" fmla="*/ 28071 h 117763"/>
                <a:gd name="connsiteX12" fmla="*/ 48623 w 121715"/>
                <a:gd name="connsiteY12" fmla="*/ 54216 h 117763"/>
                <a:gd name="connsiteX13" fmla="*/ 57054 w 121715"/>
                <a:gd name="connsiteY13" fmla="*/ 76782 h 117763"/>
                <a:gd name="connsiteX14" fmla="*/ 63950 w 121715"/>
                <a:gd name="connsiteY14" fmla="*/ 94777 h 117763"/>
                <a:gd name="connsiteX15" fmla="*/ 64556 w 121715"/>
                <a:gd name="connsiteY15" fmla="*/ 96066 h 117763"/>
                <a:gd name="connsiteX16" fmla="*/ 65714 w 121715"/>
                <a:gd name="connsiteY16" fmla="*/ 93952 h 117763"/>
                <a:gd name="connsiteX17" fmla="*/ 72215 w 121715"/>
                <a:gd name="connsiteY17" fmla="*/ 77422 h 117763"/>
                <a:gd name="connsiteX18" fmla="*/ 81866 w 121715"/>
                <a:gd name="connsiteY18" fmla="*/ 53392 h 117763"/>
                <a:gd name="connsiteX19" fmla="*/ 88999 w 121715"/>
                <a:gd name="connsiteY19" fmla="*/ 34090 h 117763"/>
                <a:gd name="connsiteX20" fmla="*/ 95640 w 121715"/>
                <a:gd name="connsiteY20" fmla="*/ 16245 h 117763"/>
                <a:gd name="connsiteX21" fmla="*/ 98176 w 121715"/>
                <a:gd name="connsiteY21" fmla="*/ 7813 h 117763"/>
                <a:gd name="connsiteX22" fmla="*/ 95166 w 121715"/>
                <a:gd name="connsiteY22" fmla="*/ 3058 h 117763"/>
                <a:gd name="connsiteX23" fmla="*/ 90420 w 121715"/>
                <a:gd name="connsiteY23" fmla="*/ 2277 h 117763"/>
                <a:gd name="connsiteX24" fmla="*/ 88876 w 121715"/>
                <a:gd name="connsiteY24" fmla="*/ 1154 h 117763"/>
                <a:gd name="connsiteX25" fmla="*/ 90736 w 121715"/>
                <a:gd name="connsiteY25" fmla="*/ 277 h 117763"/>
                <a:gd name="connsiteX26" fmla="*/ 95553 w 121715"/>
                <a:gd name="connsiteY26" fmla="*/ 75 h 117763"/>
                <a:gd name="connsiteX27" fmla="*/ 107739 w 121715"/>
                <a:gd name="connsiteY27" fmla="*/ 514 h 117763"/>
                <a:gd name="connsiteX28" fmla="*/ 116618 w 121715"/>
                <a:gd name="connsiteY28" fmla="*/ 101 h 117763"/>
                <a:gd name="connsiteX29" fmla="*/ 121715 w 121715"/>
                <a:gd name="connsiteY29" fmla="*/ 794 h 117763"/>
                <a:gd name="connsiteX30" fmla="*/ 120259 w 121715"/>
                <a:gd name="connsiteY30" fmla="*/ 2312 h 117763"/>
                <a:gd name="connsiteX31" fmla="*/ 114398 w 121715"/>
                <a:gd name="connsiteY31" fmla="*/ 3821 h 117763"/>
                <a:gd name="connsiteX32" fmla="*/ 109467 w 121715"/>
                <a:gd name="connsiteY32" fmla="*/ 7962 h 117763"/>
                <a:gd name="connsiteX33" fmla="*/ 100817 w 121715"/>
                <a:gd name="connsiteY33" fmla="*/ 26861 h 117763"/>
                <a:gd name="connsiteX34" fmla="*/ 94245 w 121715"/>
                <a:gd name="connsiteY34" fmla="*/ 42539 h 117763"/>
                <a:gd name="connsiteX35" fmla="*/ 89569 w 121715"/>
                <a:gd name="connsiteY35" fmla="*/ 54331 h 117763"/>
                <a:gd name="connsiteX36" fmla="*/ 84612 w 121715"/>
                <a:gd name="connsiteY36" fmla="*/ 66306 h 117763"/>
                <a:gd name="connsiteX37" fmla="*/ 76005 w 121715"/>
                <a:gd name="connsiteY37" fmla="*/ 86643 h 117763"/>
                <a:gd name="connsiteX38" fmla="*/ 69197 w 121715"/>
                <a:gd name="connsiteY38" fmla="*/ 102208 h 117763"/>
                <a:gd name="connsiteX39" fmla="*/ 64152 w 121715"/>
                <a:gd name="connsiteY39" fmla="*/ 113569 h 117763"/>
                <a:gd name="connsiteX40" fmla="*/ 62792 w 121715"/>
                <a:gd name="connsiteY40" fmla="*/ 116307 h 117763"/>
                <a:gd name="connsiteX41" fmla="*/ 59388 w 121715"/>
                <a:gd name="connsiteY41" fmla="*/ 116491 h 117763"/>
                <a:gd name="connsiteX42" fmla="*/ 56756 w 121715"/>
                <a:gd name="connsiteY42" fmla="*/ 111306 h 117763"/>
                <a:gd name="connsiteX43" fmla="*/ 49237 w 121715"/>
                <a:gd name="connsiteY43" fmla="*/ 92162 h 117763"/>
                <a:gd name="connsiteX44" fmla="*/ 43192 w 121715"/>
                <a:gd name="connsiteY44" fmla="*/ 77379 h 117763"/>
                <a:gd name="connsiteX45" fmla="*/ 37051 w 121715"/>
                <a:gd name="connsiteY45" fmla="*/ 61525 h 117763"/>
                <a:gd name="connsiteX46" fmla="*/ 30628 w 121715"/>
                <a:gd name="connsiteY46" fmla="*/ 45803 h 117763"/>
                <a:gd name="connsiteX47" fmla="*/ 25066 w 121715"/>
                <a:gd name="connsiteY47" fmla="*/ 31335 h 117763"/>
                <a:gd name="connsiteX48" fmla="*/ 19802 w 121715"/>
                <a:gd name="connsiteY48" fmla="*/ 18719 h 117763"/>
                <a:gd name="connsiteX49" fmla="*/ 17433 w 121715"/>
                <a:gd name="connsiteY49" fmla="*/ 12577 h 117763"/>
                <a:gd name="connsiteX50" fmla="*/ 6027 w 121715"/>
                <a:gd name="connsiteY50" fmla="*/ 3049 h 117763"/>
                <a:gd name="connsiteX51" fmla="*/ 1781 w 121715"/>
                <a:gd name="connsiteY51" fmla="*/ 2295 h 117763"/>
                <a:gd name="connsiteX52" fmla="*/ 0 w 121715"/>
                <a:gd name="connsiteY52" fmla="*/ 1426 h 11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1715" h="117763">
                  <a:moveTo>
                    <a:pt x="0" y="1426"/>
                  </a:moveTo>
                  <a:cubicBezTo>
                    <a:pt x="699" y="967"/>
                    <a:pt x="1450" y="593"/>
                    <a:pt x="2237" y="312"/>
                  </a:cubicBezTo>
                  <a:cubicBezTo>
                    <a:pt x="3323" y="116"/>
                    <a:pt x="4425" y="34"/>
                    <a:pt x="5527" y="66"/>
                  </a:cubicBezTo>
                  <a:cubicBezTo>
                    <a:pt x="11204" y="207"/>
                    <a:pt x="16880" y="487"/>
                    <a:pt x="22557" y="531"/>
                  </a:cubicBezTo>
                  <a:cubicBezTo>
                    <a:pt x="26198" y="531"/>
                    <a:pt x="29830" y="207"/>
                    <a:pt x="33471" y="110"/>
                  </a:cubicBezTo>
                  <a:cubicBezTo>
                    <a:pt x="35226" y="66"/>
                    <a:pt x="37033" y="224"/>
                    <a:pt x="38805" y="277"/>
                  </a:cubicBezTo>
                  <a:cubicBezTo>
                    <a:pt x="39542" y="277"/>
                    <a:pt x="40253" y="461"/>
                    <a:pt x="40235" y="1321"/>
                  </a:cubicBezTo>
                  <a:cubicBezTo>
                    <a:pt x="40218" y="2181"/>
                    <a:pt x="39472" y="2198"/>
                    <a:pt x="38753" y="2339"/>
                  </a:cubicBezTo>
                  <a:cubicBezTo>
                    <a:pt x="37160" y="2539"/>
                    <a:pt x="35582" y="2832"/>
                    <a:pt x="34024" y="3216"/>
                  </a:cubicBezTo>
                  <a:cubicBezTo>
                    <a:pt x="31550" y="3874"/>
                    <a:pt x="30786" y="5111"/>
                    <a:pt x="31593" y="7515"/>
                  </a:cubicBezTo>
                  <a:cubicBezTo>
                    <a:pt x="33436" y="13051"/>
                    <a:pt x="35436" y="18534"/>
                    <a:pt x="37366" y="24035"/>
                  </a:cubicBezTo>
                  <a:cubicBezTo>
                    <a:pt x="37849" y="25378"/>
                    <a:pt x="38314" y="26729"/>
                    <a:pt x="38814" y="28071"/>
                  </a:cubicBezTo>
                  <a:cubicBezTo>
                    <a:pt x="42078" y="36786"/>
                    <a:pt x="45348" y="45502"/>
                    <a:pt x="48623" y="54216"/>
                  </a:cubicBezTo>
                  <a:cubicBezTo>
                    <a:pt x="51439" y="61735"/>
                    <a:pt x="54220" y="69272"/>
                    <a:pt x="57054" y="76782"/>
                  </a:cubicBezTo>
                  <a:cubicBezTo>
                    <a:pt x="59327" y="82792"/>
                    <a:pt x="61652" y="88784"/>
                    <a:pt x="63950" y="94777"/>
                  </a:cubicBezTo>
                  <a:cubicBezTo>
                    <a:pt x="64091" y="95154"/>
                    <a:pt x="64292" y="95513"/>
                    <a:pt x="64556" y="96066"/>
                  </a:cubicBezTo>
                  <a:cubicBezTo>
                    <a:pt x="64986" y="95386"/>
                    <a:pt x="65372" y="94680"/>
                    <a:pt x="65714" y="93952"/>
                  </a:cubicBezTo>
                  <a:cubicBezTo>
                    <a:pt x="67898" y="88451"/>
                    <a:pt x="70022" y="82923"/>
                    <a:pt x="72215" y="77422"/>
                  </a:cubicBezTo>
                  <a:cubicBezTo>
                    <a:pt x="75400" y="69403"/>
                    <a:pt x="78707" y="61428"/>
                    <a:pt x="81866" y="53392"/>
                  </a:cubicBezTo>
                  <a:cubicBezTo>
                    <a:pt x="84349" y="47005"/>
                    <a:pt x="86621" y="40539"/>
                    <a:pt x="88999" y="34090"/>
                  </a:cubicBezTo>
                  <a:cubicBezTo>
                    <a:pt x="91210" y="28141"/>
                    <a:pt x="93491" y="22211"/>
                    <a:pt x="95640" y="16245"/>
                  </a:cubicBezTo>
                  <a:cubicBezTo>
                    <a:pt x="96640" y="13483"/>
                    <a:pt x="97487" y="10668"/>
                    <a:pt x="98176" y="7813"/>
                  </a:cubicBezTo>
                  <a:cubicBezTo>
                    <a:pt x="98869" y="4935"/>
                    <a:pt x="98027" y="3734"/>
                    <a:pt x="95166" y="3058"/>
                  </a:cubicBezTo>
                  <a:cubicBezTo>
                    <a:pt x="93614" y="2689"/>
                    <a:pt x="91999" y="2575"/>
                    <a:pt x="90420" y="2277"/>
                  </a:cubicBezTo>
                  <a:cubicBezTo>
                    <a:pt x="89773" y="2129"/>
                    <a:pt x="89215" y="1723"/>
                    <a:pt x="88876" y="1154"/>
                  </a:cubicBezTo>
                  <a:cubicBezTo>
                    <a:pt x="89447" y="768"/>
                    <a:pt x="90074" y="472"/>
                    <a:pt x="90736" y="277"/>
                  </a:cubicBezTo>
                  <a:cubicBezTo>
                    <a:pt x="92334" y="95"/>
                    <a:pt x="93944" y="28"/>
                    <a:pt x="95553" y="75"/>
                  </a:cubicBezTo>
                  <a:cubicBezTo>
                    <a:pt x="99615" y="180"/>
                    <a:pt x="103677" y="479"/>
                    <a:pt x="107739" y="514"/>
                  </a:cubicBezTo>
                  <a:cubicBezTo>
                    <a:pt x="110696" y="514"/>
                    <a:pt x="113661" y="198"/>
                    <a:pt x="116618" y="101"/>
                  </a:cubicBezTo>
                  <a:cubicBezTo>
                    <a:pt x="118372" y="40"/>
                    <a:pt x="120127" y="-311"/>
                    <a:pt x="121715" y="794"/>
                  </a:cubicBezTo>
                  <a:cubicBezTo>
                    <a:pt x="121715" y="1874"/>
                    <a:pt x="121083" y="2119"/>
                    <a:pt x="120259" y="2312"/>
                  </a:cubicBezTo>
                  <a:cubicBezTo>
                    <a:pt x="118294" y="2751"/>
                    <a:pt x="116328" y="3242"/>
                    <a:pt x="114398" y="3821"/>
                  </a:cubicBezTo>
                  <a:cubicBezTo>
                    <a:pt x="112178" y="4479"/>
                    <a:pt x="110713" y="6050"/>
                    <a:pt x="109467" y="7962"/>
                  </a:cubicBezTo>
                  <a:cubicBezTo>
                    <a:pt x="105642" y="13841"/>
                    <a:pt x="103642" y="20535"/>
                    <a:pt x="100817" y="26861"/>
                  </a:cubicBezTo>
                  <a:cubicBezTo>
                    <a:pt x="98509" y="32037"/>
                    <a:pt x="96430" y="37292"/>
                    <a:pt x="94245" y="42539"/>
                  </a:cubicBezTo>
                  <a:cubicBezTo>
                    <a:pt x="92648" y="46452"/>
                    <a:pt x="91157" y="50435"/>
                    <a:pt x="89569" y="54331"/>
                  </a:cubicBezTo>
                  <a:cubicBezTo>
                    <a:pt x="87981" y="58226"/>
                    <a:pt x="86288" y="62323"/>
                    <a:pt x="84612" y="66306"/>
                  </a:cubicBezTo>
                  <a:cubicBezTo>
                    <a:pt x="81761" y="73088"/>
                    <a:pt x="78909" y="79879"/>
                    <a:pt x="76005" y="86643"/>
                  </a:cubicBezTo>
                  <a:cubicBezTo>
                    <a:pt x="73777" y="91846"/>
                    <a:pt x="71478" y="97023"/>
                    <a:pt x="69197" y="102208"/>
                  </a:cubicBezTo>
                  <a:cubicBezTo>
                    <a:pt x="67530" y="106009"/>
                    <a:pt x="65848" y="109797"/>
                    <a:pt x="64152" y="113569"/>
                  </a:cubicBezTo>
                  <a:cubicBezTo>
                    <a:pt x="63731" y="114499"/>
                    <a:pt x="63275" y="115421"/>
                    <a:pt x="62792" y="116307"/>
                  </a:cubicBezTo>
                  <a:cubicBezTo>
                    <a:pt x="61748" y="118158"/>
                    <a:pt x="60502" y="118272"/>
                    <a:pt x="59388" y="116491"/>
                  </a:cubicBezTo>
                  <a:cubicBezTo>
                    <a:pt x="58362" y="114842"/>
                    <a:pt x="57482" y="113107"/>
                    <a:pt x="56756" y="111306"/>
                  </a:cubicBezTo>
                  <a:cubicBezTo>
                    <a:pt x="54203" y="104945"/>
                    <a:pt x="51773" y="98532"/>
                    <a:pt x="49237" y="92162"/>
                  </a:cubicBezTo>
                  <a:cubicBezTo>
                    <a:pt x="47272" y="87214"/>
                    <a:pt x="45166" y="82318"/>
                    <a:pt x="43192" y="77379"/>
                  </a:cubicBezTo>
                  <a:cubicBezTo>
                    <a:pt x="41095" y="72114"/>
                    <a:pt x="39121" y="66798"/>
                    <a:pt x="37051" y="61525"/>
                  </a:cubicBezTo>
                  <a:cubicBezTo>
                    <a:pt x="34980" y="56252"/>
                    <a:pt x="32725" y="51067"/>
                    <a:pt x="30628" y="45803"/>
                  </a:cubicBezTo>
                  <a:cubicBezTo>
                    <a:pt x="28725" y="41004"/>
                    <a:pt x="26987" y="36152"/>
                    <a:pt x="25066" y="31335"/>
                  </a:cubicBezTo>
                  <a:cubicBezTo>
                    <a:pt x="23373" y="27106"/>
                    <a:pt x="21557" y="22930"/>
                    <a:pt x="19802" y="18719"/>
                  </a:cubicBezTo>
                  <a:cubicBezTo>
                    <a:pt x="18925" y="16683"/>
                    <a:pt x="18135" y="14630"/>
                    <a:pt x="17433" y="12577"/>
                  </a:cubicBezTo>
                  <a:cubicBezTo>
                    <a:pt x="15582" y="7050"/>
                    <a:pt x="11792" y="3909"/>
                    <a:pt x="6027" y="3049"/>
                  </a:cubicBezTo>
                  <a:cubicBezTo>
                    <a:pt x="4606" y="2839"/>
                    <a:pt x="3185" y="2593"/>
                    <a:pt x="1781" y="2295"/>
                  </a:cubicBezTo>
                  <a:cubicBezTo>
                    <a:pt x="1159" y="2067"/>
                    <a:pt x="562" y="1776"/>
                    <a:pt x="0" y="1426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88A385FB-3BE2-4B93-8618-09D06B27AB6D}"/>
                </a:ext>
              </a:extLst>
            </p:cNvPr>
            <p:cNvSpPr/>
            <p:nvPr/>
          </p:nvSpPr>
          <p:spPr>
            <a:xfrm>
              <a:off x="1916938" y="1274617"/>
              <a:ext cx="121030" cy="117420"/>
            </a:xfrm>
            <a:custGeom>
              <a:avLst/>
              <a:gdLst>
                <a:gd name="connsiteX0" fmla="*/ 39612 w 121030"/>
                <a:gd name="connsiteY0" fmla="*/ 2084 h 117420"/>
                <a:gd name="connsiteX1" fmla="*/ 37366 w 121030"/>
                <a:gd name="connsiteY1" fmla="*/ 2610 h 117420"/>
                <a:gd name="connsiteX2" fmla="*/ 33094 w 121030"/>
                <a:gd name="connsiteY2" fmla="*/ 3119 h 117420"/>
                <a:gd name="connsiteX3" fmla="*/ 30690 w 121030"/>
                <a:gd name="connsiteY3" fmla="*/ 6909 h 117420"/>
                <a:gd name="connsiteX4" fmla="*/ 31646 w 121030"/>
                <a:gd name="connsiteY4" fmla="*/ 10594 h 117420"/>
                <a:gd name="connsiteX5" fmla="*/ 40595 w 121030"/>
                <a:gd name="connsiteY5" fmla="*/ 34090 h 117420"/>
                <a:gd name="connsiteX6" fmla="*/ 42613 w 121030"/>
                <a:gd name="connsiteY6" fmla="*/ 40091 h 117420"/>
                <a:gd name="connsiteX7" fmla="*/ 47702 w 121030"/>
                <a:gd name="connsiteY7" fmla="*/ 53374 h 117420"/>
                <a:gd name="connsiteX8" fmla="*/ 50334 w 121030"/>
                <a:gd name="connsiteY8" fmla="*/ 60507 h 117420"/>
                <a:gd name="connsiteX9" fmla="*/ 56247 w 121030"/>
                <a:gd name="connsiteY9" fmla="*/ 75931 h 117420"/>
                <a:gd name="connsiteX10" fmla="*/ 58546 w 121030"/>
                <a:gd name="connsiteY10" fmla="*/ 82371 h 117420"/>
                <a:gd name="connsiteX11" fmla="*/ 63898 w 121030"/>
                <a:gd name="connsiteY11" fmla="*/ 96198 h 117420"/>
                <a:gd name="connsiteX12" fmla="*/ 64599 w 121030"/>
                <a:gd name="connsiteY12" fmla="*/ 94820 h 117420"/>
                <a:gd name="connsiteX13" fmla="*/ 76882 w 121030"/>
                <a:gd name="connsiteY13" fmla="*/ 64209 h 117420"/>
                <a:gd name="connsiteX14" fmla="*/ 86814 w 121030"/>
                <a:gd name="connsiteY14" fmla="*/ 38055 h 117420"/>
                <a:gd name="connsiteX15" fmla="*/ 95974 w 121030"/>
                <a:gd name="connsiteY15" fmla="*/ 13016 h 117420"/>
                <a:gd name="connsiteX16" fmla="*/ 97544 w 121030"/>
                <a:gd name="connsiteY16" fmla="*/ 6874 h 117420"/>
                <a:gd name="connsiteX17" fmla="*/ 95505 w 121030"/>
                <a:gd name="connsiteY17" fmla="*/ 2998 h 117420"/>
                <a:gd name="connsiteX18" fmla="*/ 94780 w 121030"/>
                <a:gd name="connsiteY18" fmla="*/ 2865 h 117420"/>
                <a:gd name="connsiteX19" fmla="*/ 90473 w 121030"/>
                <a:gd name="connsiteY19" fmla="*/ 2558 h 117420"/>
                <a:gd name="connsiteX20" fmla="*/ 88490 w 121030"/>
                <a:gd name="connsiteY20" fmla="*/ 461 h 117420"/>
                <a:gd name="connsiteX21" fmla="*/ 92412 w 121030"/>
                <a:gd name="connsiteY21" fmla="*/ 40 h 117420"/>
                <a:gd name="connsiteX22" fmla="*/ 102062 w 121030"/>
                <a:gd name="connsiteY22" fmla="*/ 215 h 117420"/>
                <a:gd name="connsiteX23" fmla="*/ 117583 w 121030"/>
                <a:gd name="connsiteY23" fmla="*/ 31 h 117420"/>
                <a:gd name="connsiteX24" fmla="*/ 121031 w 121030"/>
                <a:gd name="connsiteY24" fmla="*/ 452 h 117420"/>
                <a:gd name="connsiteX25" fmla="*/ 119101 w 121030"/>
                <a:gd name="connsiteY25" fmla="*/ 2575 h 117420"/>
                <a:gd name="connsiteX26" fmla="*/ 114609 w 121030"/>
                <a:gd name="connsiteY26" fmla="*/ 3242 h 117420"/>
                <a:gd name="connsiteX27" fmla="*/ 108467 w 121030"/>
                <a:gd name="connsiteY27" fmla="*/ 8225 h 117420"/>
                <a:gd name="connsiteX28" fmla="*/ 100246 w 121030"/>
                <a:gd name="connsiteY28" fmla="*/ 26501 h 117420"/>
                <a:gd name="connsiteX29" fmla="*/ 92631 w 121030"/>
                <a:gd name="connsiteY29" fmla="*/ 44776 h 117420"/>
                <a:gd name="connsiteX30" fmla="*/ 90622 w 121030"/>
                <a:gd name="connsiteY30" fmla="*/ 50040 h 117420"/>
                <a:gd name="connsiteX31" fmla="*/ 85068 w 121030"/>
                <a:gd name="connsiteY31" fmla="*/ 63113 h 117420"/>
                <a:gd name="connsiteX32" fmla="*/ 73759 w 121030"/>
                <a:gd name="connsiteY32" fmla="*/ 90311 h 117420"/>
                <a:gd name="connsiteX33" fmla="*/ 62450 w 121030"/>
                <a:gd name="connsiteY33" fmla="*/ 115578 h 117420"/>
                <a:gd name="connsiteX34" fmla="*/ 60309 w 121030"/>
                <a:gd name="connsiteY34" fmla="*/ 117377 h 117420"/>
                <a:gd name="connsiteX35" fmla="*/ 58142 w 121030"/>
                <a:gd name="connsiteY35" fmla="*/ 115526 h 117420"/>
                <a:gd name="connsiteX36" fmla="*/ 53115 w 121030"/>
                <a:gd name="connsiteY36" fmla="*/ 104120 h 117420"/>
                <a:gd name="connsiteX37" fmla="*/ 44964 w 121030"/>
                <a:gd name="connsiteY37" fmla="*/ 83327 h 117420"/>
                <a:gd name="connsiteX38" fmla="*/ 36919 w 121030"/>
                <a:gd name="connsiteY38" fmla="*/ 62771 h 117420"/>
                <a:gd name="connsiteX39" fmla="*/ 30778 w 121030"/>
                <a:gd name="connsiteY39" fmla="*/ 47715 h 117420"/>
                <a:gd name="connsiteX40" fmla="*/ 28189 w 121030"/>
                <a:gd name="connsiteY40" fmla="*/ 41091 h 117420"/>
                <a:gd name="connsiteX41" fmla="*/ 17486 w 121030"/>
                <a:gd name="connsiteY41" fmla="*/ 14481 h 117420"/>
                <a:gd name="connsiteX42" fmla="*/ 14968 w 121030"/>
                <a:gd name="connsiteY42" fmla="*/ 8708 h 117420"/>
                <a:gd name="connsiteX43" fmla="*/ 7589 w 121030"/>
                <a:gd name="connsiteY43" fmla="*/ 3356 h 117420"/>
                <a:gd name="connsiteX44" fmla="*/ 1298 w 121030"/>
                <a:gd name="connsiteY44" fmla="*/ 2479 h 117420"/>
                <a:gd name="connsiteX45" fmla="*/ 0 w 121030"/>
                <a:gd name="connsiteY45" fmla="*/ 1505 h 117420"/>
                <a:gd name="connsiteX46" fmla="*/ 1167 w 121030"/>
                <a:gd name="connsiteY46" fmla="*/ 101 h 117420"/>
                <a:gd name="connsiteX47" fmla="*/ 1913 w 121030"/>
                <a:gd name="connsiteY47" fmla="*/ 13 h 117420"/>
                <a:gd name="connsiteX48" fmla="*/ 12344 w 121030"/>
                <a:gd name="connsiteY48" fmla="*/ 101 h 117420"/>
                <a:gd name="connsiteX49" fmla="*/ 28882 w 121030"/>
                <a:gd name="connsiteY49" fmla="*/ 101 h 117420"/>
                <a:gd name="connsiteX50" fmla="*/ 37524 w 121030"/>
                <a:gd name="connsiteY50" fmla="*/ 241 h 117420"/>
                <a:gd name="connsiteX51" fmla="*/ 39656 w 121030"/>
                <a:gd name="connsiteY51" fmla="*/ 1119 h 11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1030" h="117420">
                  <a:moveTo>
                    <a:pt x="39612" y="2084"/>
                  </a:moveTo>
                  <a:cubicBezTo>
                    <a:pt x="38867" y="2259"/>
                    <a:pt x="38130" y="2505"/>
                    <a:pt x="37366" y="2610"/>
                  </a:cubicBezTo>
                  <a:cubicBezTo>
                    <a:pt x="35945" y="2812"/>
                    <a:pt x="34480" y="2786"/>
                    <a:pt x="33094" y="3119"/>
                  </a:cubicBezTo>
                  <a:cubicBezTo>
                    <a:pt x="31102" y="3584"/>
                    <a:pt x="30313" y="4874"/>
                    <a:pt x="30690" y="6909"/>
                  </a:cubicBezTo>
                  <a:cubicBezTo>
                    <a:pt x="30902" y="8163"/>
                    <a:pt x="31221" y="9396"/>
                    <a:pt x="31646" y="10594"/>
                  </a:cubicBezTo>
                  <a:cubicBezTo>
                    <a:pt x="34603" y="18438"/>
                    <a:pt x="37630" y="26246"/>
                    <a:pt x="40595" y="34090"/>
                  </a:cubicBezTo>
                  <a:cubicBezTo>
                    <a:pt x="41341" y="36064"/>
                    <a:pt x="41867" y="38117"/>
                    <a:pt x="42613" y="40091"/>
                  </a:cubicBezTo>
                  <a:cubicBezTo>
                    <a:pt x="44280" y="44530"/>
                    <a:pt x="46017" y="48943"/>
                    <a:pt x="47702" y="53374"/>
                  </a:cubicBezTo>
                  <a:cubicBezTo>
                    <a:pt x="48579" y="55734"/>
                    <a:pt x="49456" y="58138"/>
                    <a:pt x="50334" y="60507"/>
                  </a:cubicBezTo>
                  <a:cubicBezTo>
                    <a:pt x="52290" y="65648"/>
                    <a:pt x="54291" y="70781"/>
                    <a:pt x="56247" y="75931"/>
                  </a:cubicBezTo>
                  <a:cubicBezTo>
                    <a:pt x="57054" y="78063"/>
                    <a:pt x="57730" y="80239"/>
                    <a:pt x="58546" y="82371"/>
                  </a:cubicBezTo>
                  <a:cubicBezTo>
                    <a:pt x="60257" y="86871"/>
                    <a:pt x="62055" y="91355"/>
                    <a:pt x="63898" y="96198"/>
                  </a:cubicBezTo>
                  <a:cubicBezTo>
                    <a:pt x="64213" y="95575"/>
                    <a:pt x="64442" y="95215"/>
                    <a:pt x="64599" y="94820"/>
                  </a:cubicBezTo>
                  <a:cubicBezTo>
                    <a:pt x="68714" y="84617"/>
                    <a:pt x="72873" y="74439"/>
                    <a:pt x="76882" y="64209"/>
                  </a:cubicBezTo>
                  <a:cubicBezTo>
                    <a:pt x="80269" y="55506"/>
                    <a:pt x="83550" y="46829"/>
                    <a:pt x="86814" y="38055"/>
                  </a:cubicBezTo>
                  <a:cubicBezTo>
                    <a:pt x="89926" y="29732"/>
                    <a:pt x="92979" y="21386"/>
                    <a:pt x="95974" y="13016"/>
                  </a:cubicBezTo>
                  <a:cubicBezTo>
                    <a:pt x="96645" y="11009"/>
                    <a:pt x="97169" y="8957"/>
                    <a:pt x="97544" y="6874"/>
                  </a:cubicBezTo>
                  <a:cubicBezTo>
                    <a:pt x="98051" y="5241"/>
                    <a:pt x="97139" y="3505"/>
                    <a:pt x="95505" y="2998"/>
                  </a:cubicBezTo>
                  <a:cubicBezTo>
                    <a:pt x="95270" y="2925"/>
                    <a:pt x="95026" y="2880"/>
                    <a:pt x="94780" y="2865"/>
                  </a:cubicBezTo>
                  <a:cubicBezTo>
                    <a:pt x="93352" y="2674"/>
                    <a:pt x="91913" y="2572"/>
                    <a:pt x="90473" y="2558"/>
                  </a:cubicBezTo>
                  <a:cubicBezTo>
                    <a:pt x="89323" y="2558"/>
                    <a:pt x="88534" y="2119"/>
                    <a:pt x="88490" y="461"/>
                  </a:cubicBezTo>
                  <a:cubicBezTo>
                    <a:pt x="89788" y="246"/>
                    <a:pt x="91097" y="105"/>
                    <a:pt x="92412" y="40"/>
                  </a:cubicBezTo>
                  <a:cubicBezTo>
                    <a:pt x="95631" y="40"/>
                    <a:pt x="98851" y="224"/>
                    <a:pt x="102062" y="215"/>
                  </a:cubicBezTo>
                  <a:cubicBezTo>
                    <a:pt x="107239" y="215"/>
                    <a:pt x="112406" y="57"/>
                    <a:pt x="117583" y="31"/>
                  </a:cubicBezTo>
                  <a:cubicBezTo>
                    <a:pt x="118740" y="96"/>
                    <a:pt x="119892" y="237"/>
                    <a:pt x="121031" y="452"/>
                  </a:cubicBezTo>
                  <a:cubicBezTo>
                    <a:pt x="121031" y="2084"/>
                    <a:pt x="120268" y="2470"/>
                    <a:pt x="119101" y="2575"/>
                  </a:cubicBezTo>
                  <a:cubicBezTo>
                    <a:pt x="117592" y="2714"/>
                    <a:pt x="116092" y="2937"/>
                    <a:pt x="114609" y="3242"/>
                  </a:cubicBezTo>
                  <a:cubicBezTo>
                    <a:pt x="111713" y="3821"/>
                    <a:pt x="109941" y="5874"/>
                    <a:pt x="108467" y="8225"/>
                  </a:cubicBezTo>
                  <a:cubicBezTo>
                    <a:pt x="104958" y="13972"/>
                    <a:pt x="102861" y="20350"/>
                    <a:pt x="100246" y="26501"/>
                  </a:cubicBezTo>
                  <a:cubicBezTo>
                    <a:pt x="97632" y="32651"/>
                    <a:pt x="95149" y="38678"/>
                    <a:pt x="92631" y="44776"/>
                  </a:cubicBezTo>
                  <a:cubicBezTo>
                    <a:pt x="91920" y="46531"/>
                    <a:pt x="91341" y="48285"/>
                    <a:pt x="90622" y="50040"/>
                  </a:cubicBezTo>
                  <a:cubicBezTo>
                    <a:pt x="88797" y="54427"/>
                    <a:pt x="86893" y="58743"/>
                    <a:pt x="85068" y="63113"/>
                  </a:cubicBezTo>
                  <a:cubicBezTo>
                    <a:pt x="81296" y="72176"/>
                    <a:pt x="77637" y="81291"/>
                    <a:pt x="73759" y="90311"/>
                  </a:cubicBezTo>
                  <a:cubicBezTo>
                    <a:pt x="70109" y="98786"/>
                    <a:pt x="66240" y="107156"/>
                    <a:pt x="62450" y="115578"/>
                  </a:cubicBezTo>
                  <a:cubicBezTo>
                    <a:pt x="62029" y="116517"/>
                    <a:pt x="61441" y="117658"/>
                    <a:pt x="60309" y="117377"/>
                  </a:cubicBezTo>
                  <a:cubicBezTo>
                    <a:pt x="59370" y="117072"/>
                    <a:pt x="58591" y="116406"/>
                    <a:pt x="58142" y="115526"/>
                  </a:cubicBezTo>
                  <a:cubicBezTo>
                    <a:pt x="56387" y="111779"/>
                    <a:pt x="54633" y="107981"/>
                    <a:pt x="53115" y="104120"/>
                  </a:cubicBezTo>
                  <a:cubicBezTo>
                    <a:pt x="50334" y="97215"/>
                    <a:pt x="47675" y="90258"/>
                    <a:pt x="44964" y="83327"/>
                  </a:cubicBezTo>
                  <a:cubicBezTo>
                    <a:pt x="42253" y="76396"/>
                    <a:pt x="39612" y="69640"/>
                    <a:pt x="36919" y="62771"/>
                  </a:cubicBezTo>
                  <a:cubicBezTo>
                    <a:pt x="34919" y="57734"/>
                    <a:pt x="32822" y="52742"/>
                    <a:pt x="30778" y="47715"/>
                  </a:cubicBezTo>
                  <a:cubicBezTo>
                    <a:pt x="29900" y="45522"/>
                    <a:pt x="29075" y="43328"/>
                    <a:pt x="28189" y="41091"/>
                  </a:cubicBezTo>
                  <a:cubicBezTo>
                    <a:pt x="24633" y="32218"/>
                    <a:pt x="21065" y="23348"/>
                    <a:pt x="17486" y="14481"/>
                  </a:cubicBezTo>
                  <a:cubicBezTo>
                    <a:pt x="16757" y="12510"/>
                    <a:pt x="15916" y="10583"/>
                    <a:pt x="14968" y="8708"/>
                  </a:cubicBezTo>
                  <a:cubicBezTo>
                    <a:pt x="13418" y="5923"/>
                    <a:pt x="10718" y="3964"/>
                    <a:pt x="7589" y="3356"/>
                  </a:cubicBezTo>
                  <a:cubicBezTo>
                    <a:pt x="5536" y="2891"/>
                    <a:pt x="3387" y="2865"/>
                    <a:pt x="1298" y="2479"/>
                  </a:cubicBezTo>
                  <a:cubicBezTo>
                    <a:pt x="825" y="2400"/>
                    <a:pt x="421" y="1838"/>
                    <a:pt x="0" y="1505"/>
                  </a:cubicBezTo>
                  <a:cubicBezTo>
                    <a:pt x="362" y="1016"/>
                    <a:pt x="752" y="547"/>
                    <a:pt x="1167" y="101"/>
                  </a:cubicBezTo>
                  <a:cubicBezTo>
                    <a:pt x="1307" y="-39"/>
                    <a:pt x="1658" y="5"/>
                    <a:pt x="1913" y="13"/>
                  </a:cubicBezTo>
                  <a:cubicBezTo>
                    <a:pt x="5422" y="13"/>
                    <a:pt x="8870" y="101"/>
                    <a:pt x="12344" y="101"/>
                  </a:cubicBezTo>
                  <a:cubicBezTo>
                    <a:pt x="17863" y="101"/>
                    <a:pt x="23373" y="101"/>
                    <a:pt x="28882" y="101"/>
                  </a:cubicBezTo>
                  <a:cubicBezTo>
                    <a:pt x="31769" y="101"/>
                    <a:pt x="34647" y="101"/>
                    <a:pt x="37524" y="241"/>
                  </a:cubicBezTo>
                  <a:cubicBezTo>
                    <a:pt x="38279" y="414"/>
                    <a:pt x="38999" y="710"/>
                    <a:pt x="39656" y="1119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59075315-65BA-9C6D-E52E-0D23611691E9}"/>
                </a:ext>
              </a:extLst>
            </p:cNvPr>
            <p:cNvSpPr/>
            <p:nvPr/>
          </p:nvSpPr>
          <p:spPr>
            <a:xfrm>
              <a:off x="1964228" y="1445393"/>
              <a:ext cx="109118" cy="89689"/>
            </a:xfrm>
            <a:custGeom>
              <a:avLst/>
              <a:gdLst>
                <a:gd name="connsiteX0" fmla="*/ 1772 w 109118"/>
                <a:gd name="connsiteY0" fmla="*/ 87582 h 89689"/>
                <a:gd name="connsiteX1" fmla="*/ 3869 w 109118"/>
                <a:gd name="connsiteY1" fmla="*/ 86705 h 89689"/>
                <a:gd name="connsiteX2" fmla="*/ 7379 w 109118"/>
                <a:gd name="connsiteY2" fmla="*/ 86275 h 89689"/>
                <a:gd name="connsiteX3" fmla="*/ 10748 w 109118"/>
                <a:gd name="connsiteY3" fmla="*/ 83310 h 89689"/>
                <a:gd name="connsiteX4" fmla="*/ 12379 w 109118"/>
                <a:gd name="connsiteY4" fmla="*/ 70632 h 89689"/>
                <a:gd name="connsiteX5" fmla="*/ 12379 w 109118"/>
                <a:gd name="connsiteY5" fmla="*/ 14095 h 89689"/>
                <a:gd name="connsiteX6" fmla="*/ 11739 w 109118"/>
                <a:gd name="connsiteY6" fmla="*/ 6918 h 89689"/>
                <a:gd name="connsiteX7" fmla="*/ 7808 w 109118"/>
                <a:gd name="connsiteY7" fmla="*/ 2812 h 89689"/>
                <a:gd name="connsiteX8" fmla="*/ 2808 w 109118"/>
                <a:gd name="connsiteY8" fmla="*/ 2119 h 89689"/>
                <a:gd name="connsiteX9" fmla="*/ 0 w 109118"/>
                <a:gd name="connsiteY9" fmla="*/ 408 h 89689"/>
                <a:gd name="connsiteX10" fmla="*/ 2132 w 109118"/>
                <a:gd name="connsiteY10" fmla="*/ 57 h 89689"/>
                <a:gd name="connsiteX11" fmla="*/ 36744 w 109118"/>
                <a:gd name="connsiteY11" fmla="*/ 136 h 89689"/>
                <a:gd name="connsiteX12" fmla="*/ 65889 w 109118"/>
                <a:gd name="connsiteY12" fmla="*/ 1356 h 89689"/>
                <a:gd name="connsiteX13" fmla="*/ 80427 w 109118"/>
                <a:gd name="connsiteY13" fmla="*/ 4918 h 89689"/>
                <a:gd name="connsiteX14" fmla="*/ 99729 w 109118"/>
                <a:gd name="connsiteY14" fmla="*/ 17894 h 89689"/>
                <a:gd name="connsiteX15" fmla="*/ 105124 w 109118"/>
                <a:gd name="connsiteY15" fmla="*/ 26132 h 89689"/>
                <a:gd name="connsiteX16" fmla="*/ 108853 w 109118"/>
                <a:gd name="connsiteY16" fmla="*/ 37626 h 89689"/>
                <a:gd name="connsiteX17" fmla="*/ 107353 w 109118"/>
                <a:gd name="connsiteY17" fmla="*/ 56164 h 89689"/>
                <a:gd name="connsiteX18" fmla="*/ 97211 w 109118"/>
                <a:gd name="connsiteY18" fmla="*/ 72930 h 89689"/>
                <a:gd name="connsiteX19" fmla="*/ 88507 w 109118"/>
                <a:gd name="connsiteY19" fmla="*/ 80230 h 89689"/>
                <a:gd name="connsiteX20" fmla="*/ 71443 w 109118"/>
                <a:gd name="connsiteY20" fmla="*/ 87249 h 89689"/>
                <a:gd name="connsiteX21" fmla="*/ 45728 w 109118"/>
                <a:gd name="connsiteY21" fmla="*/ 89626 h 89689"/>
                <a:gd name="connsiteX22" fmla="*/ 23653 w 109118"/>
                <a:gd name="connsiteY22" fmla="*/ 88679 h 89689"/>
                <a:gd name="connsiteX23" fmla="*/ 5571 w 109118"/>
                <a:gd name="connsiteY23" fmla="*/ 88626 h 89689"/>
                <a:gd name="connsiteX24" fmla="*/ 3290 w 109118"/>
                <a:gd name="connsiteY24" fmla="*/ 88547 h 89689"/>
                <a:gd name="connsiteX25" fmla="*/ 1772 w 109118"/>
                <a:gd name="connsiteY25" fmla="*/ 87582 h 89689"/>
                <a:gd name="connsiteX26" fmla="*/ 24469 w 109118"/>
                <a:gd name="connsiteY26" fmla="*/ 39670 h 89689"/>
                <a:gd name="connsiteX27" fmla="*/ 24636 w 109118"/>
                <a:gd name="connsiteY27" fmla="*/ 39670 h 89689"/>
                <a:gd name="connsiteX28" fmla="*/ 24680 w 109118"/>
                <a:gd name="connsiteY28" fmla="*/ 70193 h 89689"/>
                <a:gd name="connsiteX29" fmla="*/ 25908 w 109118"/>
                <a:gd name="connsiteY29" fmla="*/ 78967 h 89689"/>
                <a:gd name="connsiteX30" fmla="*/ 28216 w 109118"/>
                <a:gd name="connsiteY30" fmla="*/ 82134 h 89689"/>
                <a:gd name="connsiteX31" fmla="*/ 33348 w 109118"/>
                <a:gd name="connsiteY31" fmla="*/ 84248 h 89689"/>
                <a:gd name="connsiteX32" fmla="*/ 57914 w 109118"/>
                <a:gd name="connsiteY32" fmla="*/ 85196 h 89689"/>
                <a:gd name="connsiteX33" fmla="*/ 78593 w 109118"/>
                <a:gd name="connsiteY33" fmla="*/ 80370 h 89689"/>
                <a:gd name="connsiteX34" fmla="*/ 86840 w 109118"/>
                <a:gd name="connsiteY34" fmla="*/ 76528 h 89689"/>
                <a:gd name="connsiteX35" fmla="*/ 100378 w 109118"/>
                <a:gd name="connsiteY35" fmla="*/ 53988 h 89689"/>
                <a:gd name="connsiteX36" fmla="*/ 100843 w 109118"/>
                <a:gd name="connsiteY36" fmla="*/ 50216 h 89689"/>
                <a:gd name="connsiteX37" fmla="*/ 100299 w 109118"/>
                <a:gd name="connsiteY37" fmla="*/ 39951 h 89689"/>
                <a:gd name="connsiteX38" fmla="*/ 97728 w 109118"/>
                <a:gd name="connsiteY38" fmla="*/ 31335 h 89689"/>
                <a:gd name="connsiteX39" fmla="*/ 89832 w 109118"/>
                <a:gd name="connsiteY39" fmla="*/ 20263 h 89689"/>
                <a:gd name="connsiteX40" fmla="*/ 74426 w 109118"/>
                <a:gd name="connsiteY40" fmla="*/ 9919 h 89689"/>
                <a:gd name="connsiteX41" fmla="*/ 57475 w 109118"/>
                <a:gd name="connsiteY41" fmla="*/ 5646 h 89689"/>
                <a:gd name="connsiteX42" fmla="*/ 46359 w 109118"/>
                <a:gd name="connsiteY42" fmla="*/ 4707 h 89689"/>
                <a:gd name="connsiteX43" fmla="*/ 28102 w 109118"/>
                <a:gd name="connsiteY43" fmla="*/ 4760 h 89689"/>
                <a:gd name="connsiteX44" fmla="*/ 24671 w 109118"/>
                <a:gd name="connsiteY44" fmla="*/ 8410 h 89689"/>
                <a:gd name="connsiteX45" fmla="*/ 24478 w 109118"/>
                <a:gd name="connsiteY45" fmla="*/ 17043 h 89689"/>
                <a:gd name="connsiteX46" fmla="*/ 24469 w 109118"/>
                <a:gd name="connsiteY46" fmla="*/ 39670 h 8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9118" h="89689">
                  <a:moveTo>
                    <a:pt x="1772" y="87582"/>
                  </a:moveTo>
                  <a:cubicBezTo>
                    <a:pt x="2445" y="87231"/>
                    <a:pt x="3147" y="86937"/>
                    <a:pt x="3869" y="86705"/>
                  </a:cubicBezTo>
                  <a:cubicBezTo>
                    <a:pt x="5036" y="86494"/>
                    <a:pt x="6220" y="86424"/>
                    <a:pt x="7379" y="86275"/>
                  </a:cubicBezTo>
                  <a:cubicBezTo>
                    <a:pt x="9046" y="86170"/>
                    <a:pt x="10431" y="84950"/>
                    <a:pt x="10748" y="83310"/>
                  </a:cubicBezTo>
                  <a:cubicBezTo>
                    <a:pt x="11834" y="79171"/>
                    <a:pt x="12382" y="74910"/>
                    <a:pt x="12379" y="70632"/>
                  </a:cubicBezTo>
                  <a:cubicBezTo>
                    <a:pt x="12379" y="51786"/>
                    <a:pt x="12379" y="32906"/>
                    <a:pt x="12379" y="14095"/>
                  </a:cubicBezTo>
                  <a:cubicBezTo>
                    <a:pt x="12297" y="11693"/>
                    <a:pt x="12083" y="9297"/>
                    <a:pt x="11739" y="6918"/>
                  </a:cubicBezTo>
                  <a:cubicBezTo>
                    <a:pt x="11476" y="4585"/>
                    <a:pt x="9984" y="3304"/>
                    <a:pt x="7808" y="2812"/>
                  </a:cubicBezTo>
                  <a:cubicBezTo>
                    <a:pt x="6158" y="2475"/>
                    <a:pt x="4488" y="2244"/>
                    <a:pt x="2808" y="2119"/>
                  </a:cubicBezTo>
                  <a:cubicBezTo>
                    <a:pt x="1720" y="2014"/>
                    <a:pt x="579" y="2119"/>
                    <a:pt x="0" y="408"/>
                  </a:cubicBezTo>
                  <a:cubicBezTo>
                    <a:pt x="700" y="236"/>
                    <a:pt x="1413" y="119"/>
                    <a:pt x="2132" y="57"/>
                  </a:cubicBezTo>
                  <a:cubicBezTo>
                    <a:pt x="13669" y="57"/>
                    <a:pt x="25215" y="356"/>
                    <a:pt x="36744" y="136"/>
                  </a:cubicBezTo>
                  <a:cubicBezTo>
                    <a:pt x="46500" y="-48"/>
                    <a:pt x="56247" y="-311"/>
                    <a:pt x="65889" y="1356"/>
                  </a:cubicBezTo>
                  <a:cubicBezTo>
                    <a:pt x="70823" y="2152"/>
                    <a:pt x="75684" y="3343"/>
                    <a:pt x="80427" y="4918"/>
                  </a:cubicBezTo>
                  <a:cubicBezTo>
                    <a:pt x="87929" y="7392"/>
                    <a:pt x="94606" y="11881"/>
                    <a:pt x="99729" y="17894"/>
                  </a:cubicBezTo>
                  <a:cubicBezTo>
                    <a:pt x="101785" y="20462"/>
                    <a:pt x="103593" y="23220"/>
                    <a:pt x="105124" y="26132"/>
                  </a:cubicBezTo>
                  <a:cubicBezTo>
                    <a:pt x="107202" y="29641"/>
                    <a:pt x="108475" y="33566"/>
                    <a:pt x="108853" y="37626"/>
                  </a:cubicBezTo>
                  <a:cubicBezTo>
                    <a:pt x="109257" y="43881"/>
                    <a:pt x="109485" y="50172"/>
                    <a:pt x="107353" y="56164"/>
                  </a:cubicBezTo>
                  <a:cubicBezTo>
                    <a:pt x="105198" y="62408"/>
                    <a:pt x="101740" y="68123"/>
                    <a:pt x="97211" y="72930"/>
                  </a:cubicBezTo>
                  <a:cubicBezTo>
                    <a:pt x="94659" y="75753"/>
                    <a:pt x="91731" y="78209"/>
                    <a:pt x="88507" y="80230"/>
                  </a:cubicBezTo>
                  <a:cubicBezTo>
                    <a:pt x="83181" y="83367"/>
                    <a:pt x="77435" y="85730"/>
                    <a:pt x="71443" y="87249"/>
                  </a:cubicBezTo>
                  <a:cubicBezTo>
                    <a:pt x="62976" y="89425"/>
                    <a:pt x="54387" y="89881"/>
                    <a:pt x="45728" y="89626"/>
                  </a:cubicBezTo>
                  <a:cubicBezTo>
                    <a:pt x="38367" y="89390"/>
                    <a:pt x="31014" y="88872"/>
                    <a:pt x="23653" y="88679"/>
                  </a:cubicBezTo>
                  <a:cubicBezTo>
                    <a:pt x="17626" y="88512"/>
                    <a:pt x="11599" y="88679"/>
                    <a:pt x="5571" y="88626"/>
                  </a:cubicBezTo>
                  <a:cubicBezTo>
                    <a:pt x="4810" y="88662"/>
                    <a:pt x="4047" y="88636"/>
                    <a:pt x="3290" y="88547"/>
                  </a:cubicBezTo>
                  <a:cubicBezTo>
                    <a:pt x="2851" y="88503"/>
                    <a:pt x="2527" y="88091"/>
                    <a:pt x="1772" y="87582"/>
                  </a:cubicBezTo>
                  <a:close/>
                  <a:moveTo>
                    <a:pt x="24469" y="39670"/>
                  </a:moveTo>
                  <a:lnTo>
                    <a:pt x="24636" y="39670"/>
                  </a:lnTo>
                  <a:cubicBezTo>
                    <a:pt x="24636" y="49847"/>
                    <a:pt x="24575" y="60025"/>
                    <a:pt x="24680" y="70193"/>
                  </a:cubicBezTo>
                  <a:cubicBezTo>
                    <a:pt x="24654" y="73162"/>
                    <a:pt x="25068" y="76119"/>
                    <a:pt x="25908" y="78967"/>
                  </a:cubicBezTo>
                  <a:cubicBezTo>
                    <a:pt x="26215" y="80291"/>
                    <a:pt x="27049" y="81436"/>
                    <a:pt x="28216" y="82134"/>
                  </a:cubicBezTo>
                  <a:cubicBezTo>
                    <a:pt x="29819" y="83075"/>
                    <a:pt x="31547" y="83787"/>
                    <a:pt x="33348" y="84248"/>
                  </a:cubicBezTo>
                  <a:cubicBezTo>
                    <a:pt x="41472" y="85915"/>
                    <a:pt x="49737" y="85564"/>
                    <a:pt x="57914" y="85196"/>
                  </a:cubicBezTo>
                  <a:cubicBezTo>
                    <a:pt x="65032" y="84776"/>
                    <a:pt x="72025" y="83145"/>
                    <a:pt x="78593" y="80370"/>
                  </a:cubicBezTo>
                  <a:cubicBezTo>
                    <a:pt x="81453" y="79340"/>
                    <a:pt x="84213" y="78054"/>
                    <a:pt x="86840" y="76528"/>
                  </a:cubicBezTo>
                  <a:cubicBezTo>
                    <a:pt x="95044" y="71263"/>
                    <a:pt x="98702" y="63209"/>
                    <a:pt x="100378" y="53988"/>
                  </a:cubicBezTo>
                  <a:cubicBezTo>
                    <a:pt x="100650" y="52748"/>
                    <a:pt x="100805" y="51485"/>
                    <a:pt x="100843" y="50216"/>
                  </a:cubicBezTo>
                  <a:cubicBezTo>
                    <a:pt x="100955" y="46784"/>
                    <a:pt x="100773" y="43350"/>
                    <a:pt x="100299" y="39951"/>
                  </a:cubicBezTo>
                  <a:cubicBezTo>
                    <a:pt x="99755" y="36968"/>
                    <a:pt x="99334" y="33993"/>
                    <a:pt x="97728" y="31335"/>
                  </a:cubicBezTo>
                  <a:cubicBezTo>
                    <a:pt x="95466" y="27394"/>
                    <a:pt x="92820" y="23685"/>
                    <a:pt x="89832" y="20263"/>
                  </a:cubicBezTo>
                  <a:cubicBezTo>
                    <a:pt x="85574" y="15659"/>
                    <a:pt x="80299" y="12117"/>
                    <a:pt x="74426" y="9919"/>
                  </a:cubicBezTo>
                  <a:cubicBezTo>
                    <a:pt x="68978" y="7785"/>
                    <a:pt x="63283" y="6349"/>
                    <a:pt x="57475" y="5646"/>
                  </a:cubicBezTo>
                  <a:cubicBezTo>
                    <a:pt x="53791" y="5199"/>
                    <a:pt x="50071" y="4874"/>
                    <a:pt x="46359" y="4707"/>
                  </a:cubicBezTo>
                  <a:cubicBezTo>
                    <a:pt x="40279" y="4444"/>
                    <a:pt x="34190" y="3830"/>
                    <a:pt x="28102" y="4760"/>
                  </a:cubicBezTo>
                  <a:cubicBezTo>
                    <a:pt x="25022" y="5225"/>
                    <a:pt x="24847" y="5787"/>
                    <a:pt x="24671" y="8410"/>
                  </a:cubicBezTo>
                  <a:cubicBezTo>
                    <a:pt x="24478" y="11279"/>
                    <a:pt x="24487" y="14165"/>
                    <a:pt x="24478" y="17043"/>
                  </a:cubicBezTo>
                  <a:cubicBezTo>
                    <a:pt x="24452" y="24571"/>
                    <a:pt x="24469" y="32116"/>
                    <a:pt x="24469" y="39670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8B757CD0-D018-BC19-4C8A-C6BC0BB8586F}"/>
                </a:ext>
              </a:extLst>
            </p:cNvPr>
            <p:cNvSpPr/>
            <p:nvPr/>
          </p:nvSpPr>
          <p:spPr>
            <a:xfrm>
              <a:off x="2364069" y="1303709"/>
              <a:ext cx="111709" cy="92603"/>
            </a:xfrm>
            <a:custGeom>
              <a:avLst/>
              <a:gdLst>
                <a:gd name="connsiteX0" fmla="*/ 31220 w 111709"/>
                <a:gd name="connsiteY0" fmla="*/ 88706 h 92603"/>
                <a:gd name="connsiteX1" fmla="*/ 29193 w 111709"/>
                <a:gd name="connsiteY1" fmla="*/ 89163 h 92603"/>
                <a:gd name="connsiteX2" fmla="*/ 3750 w 111709"/>
                <a:gd name="connsiteY2" fmla="*/ 89163 h 92603"/>
                <a:gd name="connsiteX3" fmla="*/ 1267 w 111709"/>
                <a:gd name="connsiteY3" fmla="*/ 88662 h 92603"/>
                <a:gd name="connsiteX4" fmla="*/ 3022 w 111709"/>
                <a:gd name="connsiteY4" fmla="*/ 87425 h 92603"/>
                <a:gd name="connsiteX5" fmla="*/ 5786 w 111709"/>
                <a:gd name="connsiteY5" fmla="*/ 87039 h 92603"/>
                <a:gd name="connsiteX6" fmla="*/ 9058 w 111709"/>
                <a:gd name="connsiteY6" fmla="*/ 83662 h 92603"/>
                <a:gd name="connsiteX7" fmla="*/ 10058 w 111709"/>
                <a:gd name="connsiteY7" fmla="*/ 70545 h 92603"/>
                <a:gd name="connsiteX8" fmla="*/ 10058 w 111709"/>
                <a:gd name="connsiteY8" fmla="*/ 13736 h 92603"/>
                <a:gd name="connsiteX9" fmla="*/ 9330 w 111709"/>
                <a:gd name="connsiteY9" fmla="*/ 5691 h 92603"/>
                <a:gd name="connsiteX10" fmla="*/ 6593 w 111709"/>
                <a:gd name="connsiteY10" fmla="*/ 2945 h 92603"/>
                <a:gd name="connsiteX11" fmla="*/ 2636 w 111709"/>
                <a:gd name="connsiteY11" fmla="*/ 2068 h 92603"/>
                <a:gd name="connsiteX12" fmla="*/ 4 w 111709"/>
                <a:gd name="connsiteY12" fmla="*/ 1559 h 92603"/>
                <a:gd name="connsiteX13" fmla="*/ 1206 w 111709"/>
                <a:gd name="connsiteY13" fmla="*/ 23 h 92603"/>
                <a:gd name="connsiteX14" fmla="*/ 3241 w 111709"/>
                <a:gd name="connsiteY14" fmla="*/ 23 h 92603"/>
                <a:gd name="connsiteX15" fmla="*/ 26632 w 111709"/>
                <a:gd name="connsiteY15" fmla="*/ 23 h 92603"/>
                <a:gd name="connsiteX16" fmla="*/ 42564 w 111709"/>
                <a:gd name="connsiteY16" fmla="*/ 1524 h 92603"/>
                <a:gd name="connsiteX17" fmla="*/ 55339 w 111709"/>
                <a:gd name="connsiteY17" fmla="*/ 10043 h 92603"/>
                <a:gd name="connsiteX18" fmla="*/ 58699 w 111709"/>
                <a:gd name="connsiteY18" fmla="*/ 25414 h 92603"/>
                <a:gd name="connsiteX19" fmla="*/ 53645 w 111709"/>
                <a:gd name="connsiteY19" fmla="*/ 38574 h 92603"/>
                <a:gd name="connsiteX20" fmla="*/ 46697 w 111709"/>
                <a:gd name="connsiteY20" fmla="*/ 46646 h 92603"/>
                <a:gd name="connsiteX21" fmla="*/ 45214 w 111709"/>
                <a:gd name="connsiteY21" fmla="*/ 48278 h 92603"/>
                <a:gd name="connsiteX22" fmla="*/ 47653 w 111709"/>
                <a:gd name="connsiteY22" fmla="*/ 49725 h 92603"/>
                <a:gd name="connsiteX23" fmla="*/ 59366 w 111709"/>
                <a:gd name="connsiteY23" fmla="*/ 58894 h 92603"/>
                <a:gd name="connsiteX24" fmla="*/ 61410 w 111709"/>
                <a:gd name="connsiteY24" fmla="*/ 61157 h 92603"/>
                <a:gd name="connsiteX25" fmla="*/ 69999 w 111709"/>
                <a:gd name="connsiteY25" fmla="*/ 73958 h 92603"/>
                <a:gd name="connsiteX26" fmla="*/ 76395 w 111709"/>
                <a:gd name="connsiteY26" fmla="*/ 82732 h 92603"/>
                <a:gd name="connsiteX27" fmla="*/ 78036 w 111709"/>
                <a:gd name="connsiteY27" fmla="*/ 83898 h 92603"/>
                <a:gd name="connsiteX28" fmla="*/ 92301 w 111709"/>
                <a:gd name="connsiteY28" fmla="*/ 86092 h 92603"/>
                <a:gd name="connsiteX29" fmla="*/ 101347 w 111709"/>
                <a:gd name="connsiteY29" fmla="*/ 84864 h 92603"/>
                <a:gd name="connsiteX30" fmla="*/ 107945 w 111709"/>
                <a:gd name="connsiteY30" fmla="*/ 82495 h 92603"/>
                <a:gd name="connsiteX31" fmla="*/ 111709 w 111709"/>
                <a:gd name="connsiteY31" fmla="*/ 81021 h 92603"/>
                <a:gd name="connsiteX32" fmla="*/ 110550 w 111709"/>
                <a:gd name="connsiteY32" fmla="*/ 84012 h 92603"/>
                <a:gd name="connsiteX33" fmla="*/ 101180 w 111709"/>
                <a:gd name="connsiteY33" fmla="*/ 89935 h 92603"/>
                <a:gd name="connsiteX34" fmla="*/ 80905 w 111709"/>
                <a:gd name="connsiteY34" fmla="*/ 92268 h 92603"/>
                <a:gd name="connsiteX35" fmla="*/ 59111 w 111709"/>
                <a:gd name="connsiteY35" fmla="*/ 79617 h 92603"/>
                <a:gd name="connsiteX36" fmla="*/ 49846 w 111709"/>
                <a:gd name="connsiteY36" fmla="*/ 66676 h 92603"/>
                <a:gd name="connsiteX37" fmla="*/ 39476 w 111709"/>
                <a:gd name="connsiteY37" fmla="*/ 55323 h 92603"/>
                <a:gd name="connsiteX38" fmla="*/ 35967 w 111709"/>
                <a:gd name="connsiteY38" fmla="*/ 52270 h 92603"/>
                <a:gd name="connsiteX39" fmla="*/ 33335 w 111709"/>
                <a:gd name="connsiteY39" fmla="*/ 51559 h 92603"/>
                <a:gd name="connsiteX40" fmla="*/ 21876 w 111709"/>
                <a:gd name="connsiteY40" fmla="*/ 51559 h 92603"/>
                <a:gd name="connsiteX41" fmla="*/ 19823 w 111709"/>
                <a:gd name="connsiteY41" fmla="*/ 53665 h 92603"/>
                <a:gd name="connsiteX42" fmla="*/ 20122 w 111709"/>
                <a:gd name="connsiteY42" fmla="*/ 71212 h 92603"/>
                <a:gd name="connsiteX43" fmla="*/ 20332 w 111709"/>
                <a:gd name="connsiteY43" fmla="*/ 77546 h 92603"/>
                <a:gd name="connsiteX44" fmla="*/ 21210 w 111709"/>
                <a:gd name="connsiteY44" fmla="*/ 84039 h 92603"/>
                <a:gd name="connsiteX45" fmla="*/ 24114 w 111709"/>
                <a:gd name="connsiteY45" fmla="*/ 86864 h 92603"/>
                <a:gd name="connsiteX46" fmla="*/ 29150 w 111709"/>
                <a:gd name="connsiteY46" fmla="*/ 87460 h 92603"/>
                <a:gd name="connsiteX47" fmla="*/ 31255 w 111709"/>
                <a:gd name="connsiteY47" fmla="*/ 87917 h 92603"/>
                <a:gd name="connsiteX48" fmla="*/ 19753 w 111709"/>
                <a:gd name="connsiteY48" fmla="*/ 25203 h 92603"/>
                <a:gd name="connsiteX49" fmla="*/ 19753 w 111709"/>
                <a:gd name="connsiteY49" fmla="*/ 42514 h 92603"/>
                <a:gd name="connsiteX50" fmla="*/ 23184 w 111709"/>
                <a:gd name="connsiteY50" fmla="*/ 46830 h 92603"/>
                <a:gd name="connsiteX51" fmla="*/ 36590 w 111709"/>
                <a:gd name="connsiteY51" fmla="*/ 47357 h 92603"/>
                <a:gd name="connsiteX52" fmla="*/ 45626 w 111709"/>
                <a:gd name="connsiteY52" fmla="*/ 41215 h 92603"/>
                <a:gd name="connsiteX53" fmla="*/ 48750 w 111709"/>
                <a:gd name="connsiteY53" fmla="*/ 28809 h 92603"/>
                <a:gd name="connsiteX54" fmla="*/ 42985 w 111709"/>
                <a:gd name="connsiteY54" fmla="*/ 9964 h 92603"/>
                <a:gd name="connsiteX55" fmla="*/ 37721 w 111709"/>
                <a:gd name="connsiteY55" fmla="*/ 6042 h 92603"/>
                <a:gd name="connsiteX56" fmla="*/ 21789 w 111709"/>
                <a:gd name="connsiteY56" fmla="*/ 4542 h 92603"/>
                <a:gd name="connsiteX57" fmla="*/ 19779 w 111709"/>
                <a:gd name="connsiteY57" fmla="*/ 6655 h 92603"/>
                <a:gd name="connsiteX58" fmla="*/ 19779 w 111709"/>
                <a:gd name="connsiteY58" fmla="*/ 6665 h 92603"/>
                <a:gd name="connsiteX59" fmla="*/ 19718 w 111709"/>
                <a:gd name="connsiteY59" fmla="*/ 8692 h 9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1709" h="92603">
                  <a:moveTo>
                    <a:pt x="31220" y="88706"/>
                  </a:moveTo>
                  <a:cubicBezTo>
                    <a:pt x="30562" y="88929"/>
                    <a:pt x="29883" y="89082"/>
                    <a:pt x="29193" y="89163"/>
                  </a:cubicBezTo>
                  <a:cubicBezTo>
                    <a:pt x="20712" y="89163"/>
                    <a:pt x="12232" y="89163"/>
                    <a:pt x="3750" y="89163"/>
                  </a:cubicBezTo>
                  <a:cubicBezTo>
                    <a:pt x="2911" y="89064"/>
                    <a:pt x="2080" y="88897"/>
                    <a:pt x="1267" y="88662"/>
                  </a:cubicBezTo>
                  <a:cubicBezTo>
                    <a:pt x="2206" y="87996"/>
                    <a:pt x="2592" y="87548"/>
                    <a:pt x="3022" y="87425"/>
                  </a:cubicBezTo>
                  <a:cubicBezTo>
                    <a:pt x="3899" y="87197"/>
                    <a:pt x="4856" y="87180"/>
                    <a:pt x="5786" y="87039"/>
                  </a:cubicBezTo>
                  <a:cubicBezTo>
                    <a:pt x="7725" y="86741"/>
                    <a:pt x="8620" y="85486"/>
                    <a:pt x="9058" y="83662"/>
                  </a:cubicBezTo>
                  <a:cubicBezTo>
                    <a:pt x="10120" y="79336"/>
                    <a:pt x="10050" y="74932"/>
                    <a:pt x="10058" y="70545"/>
                  </a:cubicBezTo>
                  <a:cubicBezTo>
                    <a:pt x="10093" y="51612"/>
                    <a:pt x="10093" y="32676"/>
                    <a:pt x="10058" y="13736"/>
                  </a:cubicBezTo>
                  <a:cubicBezTo>
                    <a:pt x="10058" y="11104"/>
                    <a:pt x="10304" y="8341"/>
                    <a:pt x="9330" y="5691"/>
                  </a:cubicBezTo>
                  <a:cubicBezTo>
                    <a:pt x="8959" y="4361"/>
                    <a:pt x="7922" y="3320"/>
                    <a:pt x="6593" y="2945"/>
                  </a:cubicBezTo>
                  <a:cubicBezTo>
                    <a:pt x="5303" y="2568"/>
                    <a:pt x="3961" y="2357"/>
                    <a:pt x="2636" y="2068"/>
                  </a:cubicBezTo>
                  <a:cubicBezTo>
                    <a:pt x="1759" y="1883"/>
                    <a:pt x="881" y="1725"/>
                    <a:pt x="4" y="1559"/>
                  </a:cubicBezTo>
                  <a:cubicBezTo>
                    <a:pt x="-49" y="453"/>
                    <a:pt x="434" y="76"/>
                    <a:pt x="1206" y="23"/>
                  </a:cubicBezTo>
                  <a:cubicBezTo>
                    <a:pt x="1978" y="-29"/>
                    <a:pt x="2566" y="23"/>
                    <a:pt x="3241" y="23"/>
                  </a:cubicBezTo>
                  <a:cubicBezTo>
                    <a:pt x="11041" y="23"/>
                    <a:pt x="18841" y="120"/>
                    <a:pt x="26632" y="23"/>
                  </a:cubicBezTo>
                  <a:cubicBezTo>
                    <a:pt x="31980" y="-35"/>
                    <a:pt x="37320" y="468"/>
                    <a:pt x="42564" y="1524"/>
                  </a:cubicBezTo>
                  <a:cubicBezTo>
                    <a:pt x="48039" y="2576"/>
                    <a:pt x="52075" y="5656"/>
                    <a:pt x="55339" y="10043"/>
                  </a:cubicBezTo>
                  <a:cubicBezTo>
                    <a:pt x="58638" y="14435"/>
                    <a:pt x="59865" y="20045"/>
                    <a:pt x="58699" y="25414"/>
                  </a:cubicBezTo>
                  <a:cubicBezTo>
                    <a:pt x="57821" y="29985"/>
                    <a:pt x="56532" y="34556"/>
                    <a:pt x="53645" y="38574"/>
                  </a:cubicBezTo>
                  <a:cubicBezTo>
                    <a:pt x="51531" y="41478"/>
                    <a:pt x="49013" y="43961"/>
                    <a:pt x="46697" y="46646"/>
                  </a:cubicBezTo>
                  <a:cubicBezTo>
                    <a:pt x="46258" y="47146"/>
                    <a:pt x="45819" y="47629"/>
                    <a:pt x="45214" y="48278"/>
                  </a:cubicBezTo>
                  <a:cubicBezTo>
                    <a:pt x="45992" y="48817"/>
                    <a:pt x="46807" y="49301"/>
                    <a:pt x="47653" y="49725"/>
                  </a:cubicBezTo>
                  <a:cubicBezTo>
                    <a:pt x="52399" y="51717"/>
                    <a:pt x="55953" y="55218"/>
                    <a:pt x="59366" y="58894"/>
                  </a:cubicBezTo>
                  <a:cubicBezTo>
                    <a:pt x="60093" y="59605"/>
                    <a:pt x="60776" y="60362"/>
                    <a:pt x="61410" y="61157"/>
                  </a:cubicBezTo>
                  <a:cubicBezTo>
                    <a:pt x="64481" y="65287"/>
                    <a:pt x="67343" y="69554"/>
                    <a:pt x="69999" y="73958"/>
                  </a:cubicBezTo>
                  <a:cubicBezTo>
                    <a:pt x="71868" y="77046"/>
                    <a:pt x="73509" y="80380"/>
                    <a:pt x="76395" y="82732"/>
                  </a:cubicBezTo>
                  <a:cubicBezTo>
                    <a:pt x="76904" y="83169"/>
                    <a:pt x="77457" y="83560"/>
                    <a:pt x="78036" y="83898"/>
                  </a:cubicBezTo>
                  <a:cubicBezTo>
                    <a:pt x="82414" y="86208"/>
                    <a:pt x="87432" y="86980"/>
                    <a:pt x="92301" y="86092"/>
                  </a:cubicBezTo>
                  <a:cubicBezTo>
                    <a:pt x="95293" y="85592"/>
                    <a:pt x="98329" y="85285"/>
                    <a:pt x="101347" y="84864"/>
                  </a:cubicBezTo>
                  <a:cubicBezTo>
                    <a:pt x="103716" y="84685"/>
                    <a:pt x="105997" y="83866"/>
                    <a:pt x="107945" y="82495"/>
                  </a:cubicBezTo>
                  <a:cubicBezTo>
                    <a:pt x="108962" y="81705"/>
                    <a:pt x="110077" y="80863"/>
                    <a:pt x="111709" y="81021"/>
                  </a:cubicBezTo>
                  <a:cubicBezTo>
                    <a:pt x="111735" y="82132"/>
                    <a:pt x="111322" y="83209"/>
                    <a:pt x="110550" y="84012"/>
                  </a:cubicBezTo>
                  <a:cubicBezTo>
                    <a:pt x="107892" y="86639"/>
                    <a:pt x="104698" y="88660"/>
                    <a:pt x="101180" y="89935"/>
                  </a:cubicBezTo>
                  <a:cubicBezTo>
                    <a:pt x="94705" y="92327"/>
                    <a:pt x="87757" y="93127"/>
                    <a:pt x="80905" y="92268"/>
                  </a:cubicBezTo>
                  <a:cubicBezTo>
                    <a:pt x="72258" y="91084"/>
                    <a:pt x="64428" y="86538"/>
                    <a:pt x="59111" y="79617"/>
                  </a:cubicBezTo>
                  <a:cubicBezTo>
                    <a:pt x="55847" y="75441"/>
                    <a:pt x="52882" y="71028"/>
                    <a:pt x="49846" y="66676"/>
                  </a:cubicBezTo>
                  <a:cubicBezTo>
                    <a:pt x="46919" y="62440"/>
                    <a:pt x="43430" y="58621"/>
                    <a:pt x="39476" y="55323"/>
                  </a:cubicBezTo>
                  <a:cubicBezTo>
                    <a:pt x="38283" y="54332"/>
                    <a:pt x="37511" y="52823"/>
                    <a:pt x="35967" y="52270"/>
                  </a:cubicBezTo>
                  <a:cubicBezTo>
                    <a:pt x="35130" y="51901"/>
                    <a:pt x="34243" y="51662"/>
                    <a:pt x="33335" y="51559"/>
                  </a:cubicBezTo>
                  <a:cubicBezTo>
                    <a:pt x="29518" y="51480"/>
                    <a:pt x="25693" y="51498"/>
                    <a:pt x="21876" y="51559"/>
                  </a:cubicBezTo>
                  <a:cubicBezTo>
                    <a:pt x="20122" y="51559"/>
                    <a:pt x="19806" y="51831"/>
                    <a:pt x="19823" y="53665"/>
                  </a:cubicBezTo>
                  <a:cubicBezTo>
                    <a:pt x="19876" y="59508"/>
                    <a:pt x="20008" y="65360"/>
                    <a:pt x="20122" y="71212"/>
                  </a:cubicBezTo>
                  <a:cubicBezTo>
                    <a:pt x="20122" y="73326"/>
                    <a:pt x="20122" y="75450"/>
                    <a:pt x="20332" y="77546"/>
                  </a:cubicBezTo>
                  <a:cubicBezTo>
                    <a:pt x="20543" y="79643"/>
                    <a:pt x="20832" y="81889"/>
                    <a:pt x="21210" y="84039"/>
                  </a:cubicBezTo>
                  <a:cubicBezTo>
                    <a:pt x="21417" y="85534"/>
                    <a:pt x="22613" y="86697"/>
                    <a:pt x="24114" y="86864"/>
                  </a:cubicBezTo>
                  <a:cubicBezTo>
                    <a:pt x="25781" y="87127"/>
                    <a:pt x="27474" y="87241"/>
                    <a:pt x="29150" y="87460"/>
                  </a:cubicBezTo>
                  <a:cubicBezTo>
                    <a:pt x="29860" y="87548"/>
                    <a:pt x="30553" y="87759"/>
                    <a:pt x="31255" y="87917"/>
                  </a:cubicBezTo>
                  <a:close/>
                  <a:moveTo>
                    <a:pt x="19753" y="25203"/>
                  </a:moveTo>
                  <a:cubicBezTo>
                    <a:pt x="19753" y="30976"/>
                    <a:pt x="19753" y="36747"/>
                    <a:pt x="19753" y="42514"/>
                  </a:cubicBezTo>
                  <a:cubicBezTo>
                    <a:pt x="19753" y="45611"/>
                    <a:pt x="20209" y="46260"/>
                    <a:pt x="23184" y="46830"/>
                  </a:cubicBezTo>
                  <a:cubicBezTo>
                    <a:pt x="27598" y="47702"/>
                    <a:pt x="32120" y="47880"/>
                    <a:pt x="36590" y="47357"/>
                  </a:cubicBezTo>
                  <a:cubicBezTo>
                    <a:pt x="40446" y="46970"/>
                    <a:pt x="43847" y="44659"/>
                    <a:pt x="45626" y="41215"/>
                  </a:cubicBezTo>
                  <a:cubicBezTo>
                    <a:pt x="47635" y="37386"/>
                    <a:pt x="48705" y="33134"/>
                    <a:pt x="48750" y="28809"/>
                  </a:cubicBezTo>
                  <a:cubicBezTo>
                    <a:pt x="48802" y="21870"/>
                    <a:pt x="47785" y="15395"/>
                    <a:pt x="42985" y="9964"/>
                  </a:cubicBezTo>
                  <a:cubicBezTo>
                    <a:pt x="41511" y="8317"/>
                    <a:pt x="39721" y="6983"/>
                    <a:pt x="37721" y="6042"/>
                  </a:cubicBezTo>
                  <a:cubicBezTo>
                    <a:pt x="32606" y="3550"/>
                    <a:pt x="27193" y="3822"/>
                    <a:pt x="21789" y="4542"/>
                  </a:cubicBezTo>
                  <a:cubicBezTo>
                    <a:pt x="20651" y="4570"/>
                    <a:pt x="19751" y="5516"/>
                    <a:pt x="19779" y="6655"/>
                  </a:cubicBezTo>
                  <a:cubicBezTo>
                    <a:pt x="19779" y="6658"/>
                    <a:pt x="19779" y="6662"/>
                    <a:pt x="19779" y="6665"/>
                  </a:cubicBezTo>
                  <a:cubicBezTo>
                    <a:pt x="19715" y="7339"/>
                    <a:pt x="19694" y="8015"/>
                    <a:pt x="19718" y="8692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A3FC338F-6814-039E-9C00-AC71270C70D6}"/>
                </a:ext>
              </a:extLst>
            </p:cNvPr>
            <p:cNvSpPr/>
            <p:nvPr/>
          </p:nvSpPr>
          <p:spPr>
            <a:xfrm>
              <a:off x="2034126" y="1301450"/>
              <a:ext cx="95034" cy="91257"/>
            </a:xfrm>
            <a:custGeom>
              <a:avLst/>
              <a:gdLst>
                <a:gd name="connsiteX0" fmla="*/ 85612 w 95034"/>
                <a:gd name="connsiteY0" fmla="*/ 91211 h 91257"/>
                <a:gd name="connsiteX1" fmla="*/ 82304 w 95034"/>
                <a:gd name="connsiteY1" fmla="*/ 89772 h 91257"/>
                <a:gd name="connsiteX2" fmla="*/ 68784 w 95034"/>
                <a:gd name="connsiteY2" fmla="*/ 75989 h 91257"/>
                <a:gd name="connsiteX3" fmla="*/ 60590 w 95034"/>
                <a:gd name="connsiteY3" fmla="*/ 67663 h 91257"/>
                <a:gd name="connsiteX4" fmla="*/ 54010 w 95034"/>
                <a:gd name="connsiteY4" fmla="*/ 60644 h 91257"/>
                <a:gd name="connsiteX5" fmla="*/ 49000 w 95034"/>
                <a:gd name="connsiteY5" fmla="*/ 55283 h 91257"/>
                <a:gd name="connsiteX6" fmla="*/ 22118 w 95034"/>
                <a:gd name="connsiteY6" fmla="*/ 26138 h 91257"/>
                <a:gd name="connsiteX7" fmla="*/ 16029 w 95034"/>
                <a:gd name="connsiteY7" fmla="*/ 19329 h 91257"/>
                <a:gd name="connsiteX8" fmla="*/ 14933 w 95034"/>
                <a:gd name="connsiteY8" fmla="*/ 18540 h 91257"/>
                <a:gd name="connsiteX9" fmla="*/ 14933 w 95034"/>
                <a:gd name="connsiteY9" fmla="*/ 23207 h 91257"/>
                <a:gd name="connsiteX10" fmla="*/ 15380 w 95034"/>
                <a:gd name="connsiteY10" fmla="*/ 36648 h 91257"/>
                <a:gd name="connsiteX11" fmla="*/ 15854 w 95034"/>
                <a:gd name="connsiteY11" fmla="*/ 49265 h 91257"/>
                <a:gd name="connsiteX12" fmla="*/ 15854 w 95034"/>
                <a:gd name="connsiteY12" fmla="*/ 56634 h 91257"/>
                <a:gd name="connsiteX13" fmla="*/ 16503 w 95034"/>
                <a:gd name="connsiteY13" fmla="*/ 75594 h 91257"/>
                <a:gd name="connsiteX14" fmla="*/ 17600 w 95034"/>
                <a:gd name="connsiteY14" fmla="*/ 83806 h 91257"/>
                <a:gd name="connsiteX15" fmla="*/ 22864 w 95034"/>
                <a:gd name="connsiteY15" fmla="*/ 88596 h 91257"/>
                <a:gd name="connsiteX16" fmla="*/ 27786 w 95034"/>
                <a:gd name="connsiteY16" fmla="*/ 89202 h 91257"/>
                <a:gd name="connsiteX17" fmla="*/ 26575 w 95034"/>
                <a:gd name="connsiteY17" fmla="*/ 90649 h 91257"/>
                <a:gd name="connsiteX18" fmla="*/ 23004 w 95034"/>
                <a:gd name="connsiteY18" fmla="*/ 90649 h 91257"/>
                <a:gd name="connsiteX19" fmla="*/ 2395 w 95034"/>
                <a:gd name="connsiteY19" fmla="*/ 90649 h 91257"/>
                <a:gd name="connsiteX20" fmla="*/ 0 w 95034"/>
                <a:gd name="connsiteY20" fmla="*/ 89526 h 91257"/>
                <a:gd name="connsiteX21" fmla="*/ 3509 w 95034"/>
                <a:gd name="connsiteY21" fmla="*/ 88649 h 91257"/>
                <a:gd name="connsiteX22" fmla="*/ 8537 w 95034"/>
                <a:gd name="connsiteY22" fmla="*/ 83885 h 91257"/>
                <a:gd name="connsiteX23" fmla="*/ 9212 w 95034"/>
                <a:gd name="connsiteY23" fmla="*/ 72997 h 91257"/>
                <a:gd name="connsiteX24" fmla="*/ 9212 w 95034"/>
                <a:gd name="connsiteY24" fmla="*/ 6748 h 91257"/>
                <a:gd name="connsiteX25" fmla="*/ 9563 w 95034"/>
                <a:gd name="connsiteY25" fmla="*/ 1484 h 91257"/>
                <a:gd name="connsiteX26" fmla="*/ 11704 w 95034"/>
                <a:gd name="connsiteY26" fmla="*/ 607 h 91257"/>
                <a:gd name="connsiteX27" fmla="*/ 17415 w 95034"/>
                <a:gd name="connsiteY27" fmla="*/ 6037 h 91257"/>
                <a:gd name="connsiteX28" fmla="*/ 33296 w 95034"/>
                <a:gd name="connsiteY28" fmla="*/ 23198 h 91257"/>
                <a:gd name="connsiteX29" fmla="*/ 44236 w 95034"/>
                <a:gd name="connsiteY29" fmla="*/ 35236 h 91257"/>
                <a:gd name="connsiteX30" fmla="*/ 50378 w 95034"/>
                <a:gd name="connsiteY30" fmla="*/ 41597 h 91257"/>
                <a:gd name="connsiteX31" fmla="*/ 55598 w 95034"/>
                <a:gd name="connsiteY31" fmla="*/ 47115 h 91257"/>
                <a:gd name="connsiteX32" fmla="*/ 78339 w 95034"/>
                <a:gd name="connsiteY32" fmla="*/ 72085 h 91257"/>
                <a:gd name="connsiteX33" fmla="*/ 79892 w 95034"/>
                <a:gd name="connsiteY33" fmla="*/ 73953 h 91257"/>
                <a:gd name="connsiteX34" fmla="*/ 80330 w 95034"/>
                <a:gd name="connsiteY34" fmla="*/ 69874 h 91257"/>
                <a:gd name="connsiteX35" fmla="*/ 80023 w 95034"/>
                <a:gd name="connsiteY35" fmla="*/ 61837 h 91257"/>
                <a:gd name="connsiteX36" fmla="*/ 79830 w 95034"/>
                <a:gd name="connsiteY36" fmla="*/ 46308 h 91257"/>
                <a:gd name="connsiteX37" fmla="*/ 79339 w 95034"/>
                <a:gd name="connsiteY37" fmla="*/ 28857 h 91257"/>
                <a:gd name="connsiteX38" fmla="*/ 78813 w 95034"/>
                <a:gd name="connsiteY38" fmla="*/ 11091 h 91257"/>
                <a:gd name="connsiteX39" fmla="*/ 78435 w 95034"/>
                <a:gd name="connsiteY39" fmla="*/ 7582 h 91257"/>
                <a:gd name="connsiteX40" fmla="*/ 75338 w 95034"/>
                <a:gd name="connsiteY40" fmla="*/ 4291 h 91257"/>
                <a:gd name="connsiteX41" fmla="*/ 69846 w 95034"/>
                <a:gd name="connsiteY41" fmla="*/ 3414 h 91257"/>
                <a:gd name="connsiteX42" fmla="*/ 67547 w 95034"/>
                <a:gd name="connsiteY42" fmla="*/ 2897 h 91257"/>
                <a:gd name="connsiteX43" fmla="*/ 70890 w 95034"/>
                <a:gd name="connsiteY43" fmla="*/ 1387 h 91257"/>
                <a:gd name="connsiteX44" fmla="*/ 78786 w 95034"/>
                <a:gd name="connsiteY44" fmla="*/ 1572 h 91257"/>
                <a:gd name="connsiteX45" fmla="*/ 90701 w 95034"/>
                <a:gd name="connsiteY45" fmla="*/ 1387 h 91257"/>
                <a:gd name="connsiteX46" fmla="*/ 95035 w 95034"/>
                <a:gd name="connsiteY46" fmla="*/ 2554 h 91257"/>
                <a:gd name="connsiteX47" fmla="*/ 93280 w 95034"/>
                <a:gd name="connsiteY47" fmla="*/ 3432 h 91257"/>
                <a:gd name="connsiteX48" fmla="*/ 89823 w 95034"/>
                <a:gd name="connsiteY48" fmla="*/ 4204 h 91257"/>
                <a:gd name="connsiteX49" fmla="*/ 87086 w 95034"/>
                <a:gd name="connsiteY49" fmla="*/ 7231 h 91257"/>
                <a:gd name="connsiteX50" fmla="*/ 86533 w 95034"/>
                <a:gd name="connsiteY50" fmla="*/ 11731 h 91257"/>
                <a:gd name="connsiteX51" fmla="*/ 86533 w 95034"/>
                <a:gd name="connsiteY51" fmla="*/ 44606 h 91257"/>
                <a:gd name="connsiteX52" fmla="*/ 86147 w 95034"/>
                <a:gd name="connsiteY52" fmla="*/ 84964 h 91257"/>
                <a:gd name="connsiteX53" fmla="*/ 85612 w 95034"/>
                <a:gd name="connsiteY53" fmla="*/ 91211 h 9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5034" h="91257">
                  <a:moveTo>
                    <a:pt x="85612" y="91211"/>
                  </a:moveTo>
                  <a:cubicBezTo>
                    <a:pt x="84024" y="91474"/>
                    <a:pt x="83103" y="90579"/>
                    <a:pt x="82304" y="89772"/>
                  </a:cubicBezTo>
                  <a:cubicBezTo>
                    <a:pt x="77760" y="85219"/>
                    <a:pt x="73294" y="80586"/>
                    <a:pt x="68784" y="75989"/>
                  </a:cubicBezTo>
                  <a:cubicBezTo>
                    <a:pt x="66056" y="73208"/>
                    <a:pt x="63292" y="70470"/>
                    <a:pt x="60590" y="67663"/>
                  </a:cubicBezTo>
                  <a:cubicBezTo>
                    <a:pt x="58362" y="65355"/>
                    <a:pt x="56203" y="62978"/>
                    <a:pt x="54010" y="60644"/>
                  </a:cubicBezTo>
                  <a:cubicBezTo>
                    <a:pt x="52334" y="58889"/>
                    <a:pt x="50658" y="57082"/>
                    <a:pt x="49000" y="55283"/>
                  </a:cubicBezTo>
                  <a:cubicBezTo>
                    <a:pt x="40028" y="45556"/>
                    <a:pt x="31067" y="35841"/>
                    <a:pt x="22118" y="26138"/>
                  </a:cubicBezTo>
                  <a:cubicBezTo>
                    <a:pt x="20056" y="23892"/>
                    <a:pt x="18065" y="21584"/>
                    <a:pt x="16029" y="19329"/>
                  </a:cubicBezTo>
                  <a:cubicBezTo>
                    <a:pt x="15687" y="19036"/>
                    <a:pt x="15319" y="18771"/>
                    <a:pt x="14933" y="18540"/>
                  </a:cubicBezTo>
                  <a:cubicBezTo>
                    <a:pt x="14933" y="20294"/>
                    <a:pt x="14933" y="21760"/>
                    <a:pt x="14933" y="23207"/>
                  </a:cubicBezTo>
                  <a:cubicBezTo>
                    <a:pt x="15062" y="27682"/>
                    <a:pt x="15211" y="32162"/>
                    <a:pt x="15380" y="36648"/>
                  </a:cubicBezTo>
                  <a:cubicBezTo>
                    <a:pt x="15529" y="40851"/>
                    <a:pt x="15731" y="45053"/>
                    <a:pt x="15854" y="49265"/>
                  </a:cubicBezTo>
                  <a:cubicBezTo>
                    <a:pt x="15924" y="51721"/>
                    <a:pt x="15854" y="54178"/>
                    <a:pt x="15854" y="56634"/>
                  </a:cubicBezTo>
                  <a:cubicBezTo>
                    <a:pt x="16029" y="62960"/>
                    <a:pt x="16178" y="69277"/>
                    <a:pt x="16503" y="75594"/>
                  </a:cubicBezTo>
                  <a:cubicBezTo>
                    <a:pt x="16707" y="78351"/>
                    <a:pt x="17073" y="81092"/>
                    <a:pt x="17600" y="83806"/>
                  </a:cubicBezTo>
                  <a:cubicBezTo>
                    <a:pt x="18100" y="86675"/>
                    <a:pt x="20109" y="88114"/>
                    <a:pt x="22864" y="88596"/>
                  </a:cubicBezTo>
                  <a:cubicBezTo>
                    <a:pt x="24496" y="88886"/>
                    <a:pt x="26163" y="89009"/>
                    <a:pt x="27786" y="89202"/>
                  </a:cubicBezTo>
                  <a:cubicBezTo>
                    <a:pt x="27847" y="90290"/>
                    <a:pt x="27373" y="90641"/>
                    <a:pt x="26575" y="90649"/>
                  </a:cubicBezTo>
                  <a:cubicBezTo>
                    <a:pt x="25382" y="90649"/>
                    <a:pt x="24197" y="90649"/>
                    <a:pt x="23004" y="90649"/>
                  </a:cubicBezTo>
                  <a:cubicBezTo>
                    <a:pt x="16135" y="90649"/>
                    <a:pt x="9265" y="90649"/>
                    <a:pt x="2395" y="90649"/>
                  </a:cubicBezTo>
                  <a:cubicBezTo>
                    <a:pt x="1518" y="90649"/>
                    <a:pt x="483" y="90974"/>
                    <a:pt x="0" y="89526"/>
                  </a:cubicBezTo>
                  <a:cubicBezTo>
                    <a:pt x="1069" y="88921"/>
                    <a:pt x="2282" y="88617"/>
                    <a:pt x="3509" y="88649"/>
                  </a:cubicBezTo>
                  <a:cubicBezTo>
                    <a:pt x="7212" y="88263"/>
                    <a:pt x="8133" y="87561"/>
                    <a:pt x="8537" y="83885"/>
                  </a:cubicBezTo>
                  <a:cubicBezTo>
                    <a:pt x="8960" y="80270"/>
                    <a:pt x="9185" y="76636"/>
                    <a:pt x="9212" y="72997"/>
                  </a:cubicBezTo>
                  <a:cubicBezTo>
                    <a:pt x="9274" y="50914"/>
                    <a:pt x="9212" y="28831"/>
                    <a:pt x="9212" y="6748"/>
                  </a:cubicBezTo>
                  <a:cubicBezTo>
                    <a:pt x="9212" y="4993"/>
                    <a:pt x="9388" y="3239"/>
                    <a:pt x="9563" y="1484"/>
                  </a:cubicBezTo>
                  <a:cubicBezTo>
                    <a:pt x="9730" y="-113"/>
                    <a:pt x="10511" y="-446"/>
                    <a:pt x="11704" y="607"/>
                  </a:cubicBezTo>
                  <a:cubicBezTo>
                    <a:pt x="13660" y="2361"/>
                    <a:pt x="15617" y="4116"/>
                    <a:pt x="17415" y="6037"/>
                  </a:cubicBezTo>
                  <a:cubicBezTo>
                    <a:pt x="22750" y="11714"/>
                    <a:pt x="28023" y="17443"/>
                    <a:pt x="33296" y="23198"/>
                  </a:cubicBezTo>
                  <a:cubicBezTo>
                    <a:pt x="36963" y="27199"/>
                    <a:pt x="40560" y="31253"/>
                    <a:pt x="44236" y="35236"/>
                  </a:cubicBezTo>
                  <a:cubicBezTo>
                    <a:pt x="46245" y="37403"/>
                    <a:pt x="48351" y="39465"/>
                    <a:pt x="50378" y="41597"/>
                  </a:cubicBezTo>
                  <a:cubicBezTo>
                    <a:pt x="52132" y="43421"/>
                    <a:pt x="53887" y="45246"/>
                    <a:pt x="55598" y="47115"/>
                  </a:cubicBezTo>
                  <a:cubicBezTo>
                    <a:pt x="63202" y="55421"/>
                    <a:pt x="70782" y="63744"/>
                    <a:pt x="78339" y="72085"/>
                  </a:cubicBezTo>
                  <a:cubicBezTo>
                    <a:pt x="78795" y="72576"/>
                    <a:pt x="79216" y="73120"/>
                    <a:pt x="79892" y="73953"/>
                  </a:cubicBezTo>
                  <a:cubicBezTo>
                    <a:pt x="80359" y="72647"/>
                    <a:pt x="80509" y="71249"/>
                    <a:pt x="80330" y="69874"/>
                  </a:cubicBezTo>
                  <a:cubicBezTo>
                    <a:pt x="80278" y="67189"/>
                    <a:pt x="80076" y="64513"/>
                    <a:pt x="80023" y="61837"/>
                  </a:cubicBezTo>
                  <a:cubicBezTo>
                    <a:pt x="79927" y="56661"/>
                    <a:pt x="79936" y="51484"/>
                    <a:pt x="79830" y="46308"/>
                  </a:cubicBezTo>
                  <a:cubicBezTo>
                    <a:pt x="79708" y="40491"/>
                    <a:pt x="79506" y="34674"/>
                    <a:pt x="79339" y="28857"/>
                  </a:cubicBezTo>
                  <a:cubicBezTo>
                    <a:pt x="79172" y="23041"/>
                    <a:pt x="79006" y="17013"/>
                    <a:pt x="78813" y="11091"/>
                  </a:cubicBezTo>
                  <a:cubicBezTo>
                    <a:pt x="78806" y="9911"/>
                    <a:pt x="78679" y="8736"/>
                    <a:pt x="78435" y="7582"/>
                  </a:cubicBezTo>
                  <a:cubicBezTo>
                    <a:pt x="78023" y="5976"/>
                    <a:pt x="77198" y="4599"/>
                    <a:pt x="75338" y="4291"/>
                  </a:cubicBezTo>
                  <a:cubicBezTo>
                    <a:pt x="73478" y="3984"/>
                    <a:pt x="71671" y="3704"/>
                    <a:pt x="69846" y="3414"/>
                  </a:cubicBezTo>
                  <a:cubicBezTo>
                    <a:pt x="69162" y="3300"/>
                    <a:pt x="68486" y="3107"/>
                    <a:pt x="67547" y="2897"/>
                  </a:cubicBezTo>
                  <a:cubicBezTo>
                    <a:pt x="68513" y="1326"/>
                    <a:pt x="69767" y="1387"/>
                    <a:pt x="70890" y="1387"/>
                  </a:cubicBezTo>
                  <a:cubicBezTo>
                    <a:pt x="73522" y="1387"/>
                    <a:pt x="76154" y="1572"/>
                    <a:pt x="78786" y="1572"/>
                  </a:cubicBezTo>
                  <a:cubicBezTo>
                    <a:pt x="82761" y="1572"/>
                    <a:pt x="86726" y="1519"/>
                    <a:pt x="90701" y="1387"/>
                  </a:cubicBezTo>
                  <a:cubicBezTo>
                    <a:pt x="92789" y="1326"/>
                    <a:pt x="93228" y="1326"/>
                    <a:pt x="95035" y="2554"/>
                  </a:cubicBezTo>
                  <a:cubicBezTo>
                    <a:pt x="94477" y="2897"/>
                    <a:pt x="93890" y="3191"/>
                    <a:pt x="93280" y="3432"/>
                  </a:cubicBezTo>
                  <a:cubicBezTo>
                    <a:pt x="92140" y="3739"/>
                    <a:pt x="90955" y="3879"/>
                    <a:pt x="89823" y="4204"/>
                  </a:cubicBezTo>
                  <a:cubicBezTo>
                    <a:pt x="88369" y="4543"/>
                    <a:pt x="87277" y="5749"/>
                    <a:pt x="87086" y="7231"/>
                  </a:cubicBezTo>
                  <a:cubicBezTo>
                    <a:pt x="86790" y="8715"/>
                    <a:pt x="86604" y="10219"/>
                    <a:pt x="86533" y="11731"/>
                  </a:cubicBezTo>
                  <a:cubicBezTo>
                    <a:pt x="86489" y="22690"/>
                    <a:pt x="86533" y="33665"/>
                    <a:pt x="86533" y="44606"/>
                  </a:cubicBezTo>
                  <a:cubicBezTo>
                    <a:pt x="86463" y="58058"/>
                    <a:pt x="86334" y="71512"/>
                    <a:pt x="86147" y="84964"/>
                  </a:cubicBezTo>
                  <a:cubicBezTo>
                    <a:pt x="86130" y="86903"/>
                    <a:pt x="85796" y="88991"/>
                    <a:pt x="85612" y="91211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1" name="Freeform 560">
              <a:extLst>
                <a:ext uri="{FF2B5EF4-FFF2-40B4-BE49-F238E27FC236}">
                  <a16:creationId xmlns:a16="http://schemas.microsoft.com/office/drawing/2014/main" id="{5A2BF66B-6A2C-3F4A-05E3-6426C462F569}"/>
                </a:ext>
              </a:extLst>
            </p:cNvPr>
            <p:cNvSpPr/>
            <p:nvPr/>
          </p:nvSpPr>
          <p:spPr>
            <a:xfrm>
              <a:off x="2464449" y="1443861"/>
              <a:ext cx="94581" cy="92009"/>
            </a:xfrm>
            <a:custGeom>
              <a:avLst/>
              <a:gdLst>
                <a:gd name="connsiteX0" fmla="*/ 80253 w 94581"/>
                <a:gd name="connsiteY0" fmla="*/ 73893 h 92009"/>
                <a:gd name="connsiteX1" fmla="*/ 80253 w 94581"/>
                <a:gd name="connsiteY1" fmla="*/ 65926 h 92009"/>
                <a:gd name="connsiteX2" fmla="*/ 79955 w 94581"/>
                <a:gd name="connsiteY2" fmla="*/ 57565 h 92009"/>
                <a:gd name="connsiteX3" fmla="*/ 79902 w 94581"/>
                <a:gd name="connsiteY3" fmla="*/ 45203 h 92009"/>
                <a:gd name="connsiteX4" fmla="*/ 79323 w 94581"/>
                <a:gd name="connsiteY4" fmla="*/ 33060 h 92009"/>
                <a:gd name="connsiteX5" fmla="*/ 79253 w 94581"/>
                <a:gd name="connsiteY5" fmla="*/ 21655 h 92009"/>
                <a:gd name="connsiteX6" fmla="*/ 78481 w 94581"/>
                <a:gd name="connsiteY6" fmla="*/ 8538 h 92009"/>
                <a:gd name="connsiteX7" fmla="*/ 73559 w 94581"/>
                <a:gd name="connsiteY7" fmla="*/ 3362 h 92009"/>
                <a:gd name="connsiteX8" fmla="*/ 70532 w 94581"/>
                <a:gd name="connsiteY8" fmla="*/ 3020 h 92009"/>
                <a:gd name="connsiteX9" fmla="*/ 69014 w 94581"/>
                <a:gd name="connsiteY9" fmla="*/ 2915 h 92009"/>
                <a:gd name="connsiteX10" fmla="*/ 68137 w 94581"/>
                <a:gd name="connsiteY10" fmla="*/ 2186 h 92009"/>
                <a:gd name="connsiteX11" fmla="*/ 69093 w 94581"/>
                <a:gd name="connsiteY11" fmla="*/ 1309 h 92009"/>
                <a:gd name="connsiteX12" fmla="*/ 76217 w 94581"/>
                <a:gd name="connsiteY12" fmla="*/ 1309 h 92009"/>
                <a:gd name="connsiteX13" fmla="*/ 88149 w 94581"/>
                <a:gd name="connsiteY13" fmla="*/ 1309 h 92009"/>
                <a:gd name="connsiteX14" fmla="*/ 94422 w 94581"/>
                <a:gd name="connsiteY14" fmla="*/ 1309 h 92009"/>
                <a:gd name="connsiteX15" fmla="*/ 93220 w 94581"/>
                <a:gd name="connsiteY15" fmla="*/ 3064 h 92009"/>
                <a:gd name="connsiteX16" fmla="*/ 89351 w 94581"/>
                <a:gd name="connsiteY16" fmla="*/ 4134 h 92009"/>
                <a:gd name="connsiteX17" fmla="*/ 86596 w 94581"/>
                <a:gd name="connsiteY17" fmla="*/ 7801 h 92009"/>
                <a:gd name="connsiteX18" fmla="*/ 86395 w 94581"/>
                <a:gd name="connsiteY18" fmla="*/ 10846 h 92009"/>
                <a:gd name="connsiteX19" fmla="*/ 86395 w 94581"/>
                <a:gd name="connsiteY19" fmla="*/ 31227 h 92009"/>
                <a:gd name="connsiteX20" fmla="*/ 86052 w 94581"/>
                <a:gd name="connsiteY20" fmla="*/ 84851 h 92009"/>
                <a:gd name="connsiteX21" fmla="*/ 85631 w 94581"/>
                <a:gd name="connsiteY21" fmla="*/ 92010 h 92009"/>
                <a:gd name="connsiteX22" fmla="*/ 81517 w 94581"/>
                <a:gd name="connsiteY22" fmla="*/ 88992 h 92009"/>
                <a:gd name="connsiteX23" fmla="*/ 59811 w 94581"/>
                <a:gd name="connsiteY23" fmla="*/ 66804 h 92009"/>
                <a:gd name="connsiteX24" fmla="*/ 52915 w 94581"/>
                <a:gd name="connsiteY24" fmla="*/ 59671 h 92009"/>
                <a:gd name="connsiteX25" fmla="*/ 50230 w 94581"/>
                <a:gd name="connsiteY25" fmla="*/ 57346 h 92009"/>
                <a:gd name="connsiteX26" fmla="*/ 49467 w 94581"/>
                <a:gd name="connsiteY26" fmla="*/ 56696 h 92009"/>
                <a:gd name="connsiteX27" fmla="*/ 43246 w 94581"/>
                <a:gd name="connsiteY27" fmla="*/ 49274 h 92009"/>
                <a:gd name="connsiteX28" fmla="*/ 36710 w 94581"/>
                <a:gd name="connsiteY28" fmla="*/ 42167 h 92009"/>
                <a:gd name="connsiteX29" fmla="*/ 19593 w 94581"/>
                <a:gd name="connsiteY29" fmla="*/ 23129 h 92009"/>
                <a:gd name="connsiteX30" fmla="*/ 14864 w 94581"/>
                <a:gd name="connsiteY30" fmla="*/ 17988 h 92009"/>
                <a:gd name="connsiteX31" fmla="*/ 14864 w 94581"/>
                <a:gd name="connsiteY31" fmla="*/ 22690 h 92009"/>
                <a:gd name="connsiteX32" fmla="*/ 15127 w 94581"/>
                <a:gd name="connsiteY32" fmla="*/ 24936 h 92009"/>
                <a:gd name="connsiteX33" fmla="*/ 15426 w 94581"/>
                <a:gd name="connsiteY33" fmla="*/ 34675 h 92009"/>
                <a:gd name="connsiteX34" fmla="*/ 15636 w 94581"/>
                <a:gd name="connsiteY34" fmla="*/ 46528 h 92009"/>
                <a:gd name="connsiteX35" fmla="*/ 15935 w 94581"/>
                <a:gd name="connsiteY35" fmla="*/ 53362 h 92009"/>
                <a:gd name="connsiteX36" fmla="*/ 16066 w 94581"/>
                <a:gd name="connsiteY36" fmla="*/ 59899 h 92009"/>
                <a:gd name="connsiteX37" fmla="*/ 16294 w 94581"/>
                <a:gd name="connsiteY37" fmla="*/ 73612 h 92009"/>
                <a:gd name="connsiteX38" fmla="*/ 17645 w 94581"/>
                <a:gd name="connsiteY38" fmla="*/ 83886 h 92009"/>
                <a:gd name="connsiteX39" fmla="*/ 22304 w 94581"/>
                <a:gd name="connsiteY39" fmla="*/ 88185 h 92009"/>
                <a:gd name="connsiteX40" fmla="*/ 27875 w 94581"/>
                <a:gd name="connsiteY40" fmla="*/ 89062 h 92009"/>
                <a:gd name="connsiteX41" fmla="*/ 25348 w 94581"/>
                <a:gd name="connsiteY41" fmla="*/ 90694 h 92009"/>
                <a:gd name="connsiteX42" fmla="*/ 16461 w 94581"/>
                <a:gd name="connsiteY42" fmla="*/ 90387 h 92009"/>
                <a:gd name="connsiteX43" fmla="*/ 4792 w 94581"/>
                <a:gd name="connsiteY43" fmla="*/ 90597 h 92009"/>
                <a:gd name="connsiteX44" fmla="*/ 1502 w 94581"/>
                <a:gd name="connsiteY44" fmla="*/ 90597 h 92009"/>
                <a:gd name="connsiteX45" fmla="*/ 2 w 94581"/>
                <a:gd name="connsiteY45" fmla="*/ 89150 h 92009"/>
                <a:gd name="connsiteX46" fmla="*/ 5345 w 94581"/>
                <a:gd name="connsiteY46" fmla="*/ 87939 h 92009"/>
                <a:gd name="connsiteX47" fmla="*/ 8038 w 94581"/>
                <a:gd name="connsiteY47" fmla="*/ 85307 h 92009"/>
                <a:gd name="connsiteX48" fmla="*/ 8442 w 94581"/>
                <a:gd name="connsiteY48" fmla="*/ 82043 h 92009"/>
                <a:gd name="connsiteX49" fmla="*/ 8924 w 94581"/>
                <a:gd name="connsiteY49" fmla="*/ 64794 h 92009"/>
                <a:gd name="connsiteX50" fmla="*/ 9126 w 94581"/>
                <a:gd name="connsiteY50" fmla="*/ 5205 h 92009"/>
                <a:gd name="connsiteX51" fmla="*/ 9495 w 94581"/>
                <a:gd name="connsiteY51" fmla="*/ 1177 h 92009"/>
                <a:gd name="connsiteX52" fmla="*/ 11249 w 94581"/>
                <a:gd name="connsiteY52" fmla="*/ 212 h 92009"/>
                <a:gd name="connsiteX53" fmla="*/ 13530 w 94581"/>
                <a:gd name="connsiteY53" fmla="*/ 1800 h 92009"/>
                <a:gd name="connsiteX54" fmla="*/ 22383 w 94581"/>
                <a:gd name="connsiteY54" fmla="*/ 11565 h 92009"/>
                <a:gd name="connsiteX55" fmla="*/ 25840 w 94581"/>
                <a:gd name="connsiteY55" fmla="*/ 15268 h 92009"/>
                <a:gd name="connsiteX56" fmla="*/ 32367 w 94581"/>
                <a:gd name="connsiteY56" fmla="*/ 21997 h 92009"/>
                <a:gd name="connsiteX57" fmla="*/ 36149 w 94581"/>
                <a:gd name="connsiteY57" fmla="*/ 26103 h 92009"/>
                <a:gd name="connsiteX58" fmla="*/ 60715 w 94581"/>
                <a:gd name="connsiteY58" fmla="*/ 52520 h 92009"/>
                <a:gd name="connsiteX59" fmla="*/ 73875 w 94581"/>
                <a:gd name="connsiteY59" fmla="*/ 66944 h 9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4581" h="92009">
                  <a:moveTo>
                    <a:pt x="80253" y="73893"/>
                  </a:moveTo>
                  <a:cubicBezTo>
                    <a:pt x="80253" y="70787"/>
                    <a:pt x="80297" y="68356"/>
                    <a:pt x="80253" y="65926"/>
                  </a:cubicBezTo>
                  <a:cubicBezTo>
                    <a:pt x="80201" y="63136"/>
                    <a:pt x="79999" y="60355"/>
                    <a:pt x="79955" y="57565"/>
                  </a:cubicBezTo>
                  <a:cubicBezTo>
                    <a:pt x="79893" y="53441"/>
                    <a:pt x="80008" y="49318"/>
                    <a:pt x="79902" y="45203"/>
                  </a:cubicBezTo>
                  <a:cubicBezTo>
                    <a:pt x="79797" y="41088"/>
                    <a:pt x="79429" y="37105"/>
                    <a:pt x="79323" y="33060"/>
                  </a:cubicBezTo>
                  <a:cubicBezTo>
                    <a:pt x="79209" y="29270"/>
                    <a:pt x="79385" y="25471"/>
                    <a:pt x="79253" y="21655"/>
                  </a:cubicBezTo>
                  <a:cubicBezTo>
                    <a:pt x="79104" y="17268"/>
                    <a:pt x="78753" y="12881"/>
                    <a:pt x="78481" y="8538"/>
                  </a:cubicBezTo>
                  <a:cubicBezTo>
                    <a:pt x="78288" y="5450"/>
                    <a:pt x="76551" y="3801"/>
                    <a:pt x="73559" y="3362"/>
                  </a:cubicBezTo>
                  <a:cubicBezTo>
                    <a:pt x="72559" y="3222"/>
                    <a:pt x="71541" y="3125"/>
                    <a:pt x="70532" y="3020"/>
                  </a:cubicBezTo>
                  <a:cubicBezTo>
                    <a:pt x="70023" y="3034"/>
                    <a:pt x="69514" y="2999"/>
                    <a:pt x="69014" y="2915"/>
                  </a:cubicBezTo>
                  <a:cubicBezTo>
                    <a:pt x="68681" y="2809"/>
                    <a:pt x="68418" y="2441"/>
                    <a:pt x="68137" y="2186"/>
                  </a:cubicBezTo>
                  <a:cubicBezTo>
                    <a:pt x="68453" y="1871"/>
                    <a:pt x="68760" y="1309"/>
                    <a:pt x="69093" y="1309"/>
                  </a:cubicBezTo>
                  <a:cubicBezTo>
                    <a:pt x="71462" y="1248"/>
                    <a:pt x="73840" y="1309"/>
                    <a:pt x="76217" y="1309"/>
                  </a:cubicBezTo>
                  <a:cubicBezTo>
                    <a:pt x="80192" y="1309"/>
                    <a:pt x="84175" y="1309"/>
                    <a:pt x="88149" y="1309"/>
                  </a:cubicBezTo>
                  <a:lnTo>
                    <a:pt x="94422" y="1309"/>
                  </a:lnTo>
                  <a:cubicBezTo>
                    <a:pt x="94923" y="2678"/>
                    <a:pt x="94168" y="2880"/>
                    <a:pt x="93220" y="3064"/>
                  </a:cubicBezTo>
                  <a:cubicBezTo>
                    <a:pt x="91904" y="3315"/>
                    <a:pt x="90606" y="3673"/>
                    <a:pt x="89351" y="4134"/>
                  </a:cubicBezTo>
                  <a:cubicBezTo>
                    <a:pt x="87807" y="4731"/>
                    <a:pt x="86737" y="6154"/>
                    <a:pt x="86596" y="7801"/>
                  </a:cubicBezTo>
                  <a:cubicBezTo>
                    <a:pt x="86456" y="8810"/>
                    <a:pt x="86395" y="9827"/>
                    <a:pt x="86395" y="10846"/>
                  </a:cubicBezTo>
                  <a:cubicBezTo>
                    <a:pt x="86395" y="17637"/>
                    <a:pt x="86395" y="24436"/>
                    <a:pt x="86395" y="31227"/>
                  </a:cubicBezTo>
                  <a:cubicBezTo>
                    <a:pt x="86307" y="49101"/>
                    <a:pt x="86193" y="66976"/>
                    <a:pt x="86052" y="84851"/>
                  </a:cubicBezTo>
                  <a:cubicBezTo>
                    <a:pt x="86052" y="87018"/>
                    <a:pt x="85807" y="89185"/>
                    <a:pt x="85631" y="92010"/>
                  </a:cubicBezTo>
                  <a:cubicBezTo>
                    <a:pt x="84193" y="91104"/>
                    <a:pt x="82815" y="90096"/>
                    <a:pt x="81517" y="88992"/>
                  </a:cubicBezTo>
                  <a:cubicBezTo>
                    <a:pt x="74243" y="81631"/>
                    <a:pt x="67040" y="74217"/>
                    <a:pt x="59811" y="66804"/>
                  </a:cubicBezTo>
                  <a:cubicBezTo>
                    <a:pt x="57503" y="64435"/>
                    <a:pt x="55240" y="62022"/>
                    <a:pt x="52915" y="59671"/>
                  </a:cubicBezTo>
                  <a:cubicBezTo>
                    <a:pt x="52037" y="58793"/>
                    <a:pt x="51160" y="58118"/>
                    <a:pt x="50230" y="57346"/>
                  </a:cubicBezTo>
                  <a:cubicBezTo>
                    <a:pt x="49976" y="57126"/>
                    <a:pt x="49572" y="56977"/>
                    <a:pt x="49467" y="56696"/>
                  </a:cubicBezTo>
                  <a:cubicBezTo>
                    <a:pt x="48239" y="53520"/>
                    <a:pt x="45317" y="51739"/>
                    <a:pt x="43246" y="49274"/>
                  </a:cubicBezTo>
                  <a:cubicBezTo>
                    <a:pt x="41176" y="46809"/>
                    <a:pt x="38860" y="44554"/>
                    <a:pt x="36710" y="42167"/>
                  </a:cubicBezTo>
                  <a:cubicBezTo>
                    <a:pt x="30990" y="35833"/>
                    <a:pt x="25287" y="29487"/>
                    <a:pt x="19593" y="23129"/>
                  </a:cubicBezTo>
                  <a:cubicBezTo>
                    <a:pt x="18180" y="21576"/>
                    <a:pt x="16750" y="20041"/>
                    <a:pt x="14864" y="17988"/>
                  </a:cubicBezTo>
                  <a:cubicBezTo>
                    <a:pt x="14864" y="19962"/>
                    <a:pt x="14864" y="21330"/>
                    <a:pt x="14864" y="22690"/>
                  </a:cubicBezTo>
                  <a:cubicBezTo>
                    <a:pt x="15013" y="23430"/>
                    <a:pt x="15101" y="24182"/>
                    <a:pt x="15127" y="24936"/>
                  </a:cubicBezTo>
                  <a:cubicBezTo>
                    <a:pt x="14697" y="28218"/>
                    <a:pt x="15584" y="31472"/>
                    <a:pt x="15426" y="34675"/>
                  </a:cubicBezTo>
                  <a:cubicBezTo>
                    <a:pt x="15233" y="38649"/>
                    <a:pt x="15952" y="42571"/>
                    <a:pt x="15636" y="46528"/>
                  </a:cubicBezTo>
                  <a:cubicBezTo>
                    <a:pt x="15610" y="48810"/>
                    <a:pt x="15706" y="51092"/>
                    <a:pt x="15935" y="53362"/>
                  </a:cubicBezTo>
                  <a:cubicBezTo>
                    <a:pt x="16013" y="55538"/>
                    <a:pt x="16040" y="57749"/>
                    <a:pt x="16066" y="59899"/>
                  </a:cubicBezTo>
                  <a:cubicBezTo>
                    <a:pt x="16128" y="64470"/>
                    <a:pt x="16022" y="69050"/>
                    <a:pt x="16294" y="73612"/>
                  </a:cubicBezTo>
                  <a:cubicBezTo>
                    <a:pt x="16487" y="77051"/>
                    <a:pt x="17110" y="80473"/>
                    <a:pt x="17645" y="83886"/>
                  </a:cubicBezTo>
                  <a:cubicBezTo>
                    <a:pt x="18049" y="86518"/>
                    <a:pt x="19760" y="87816"/>
                    <a:pt x="22304" y="88185"/>
                  </a:cubicBezTo>
                  <a:cubicBezTo>
                    <a:pt x="24129" y="88448"/>
                    <a:pt x="25954" y="88755"/>
                    <a:pt x="27875" y="89062"/>
                  </a:cubicBezTo>
                  <a:cubicBezTo>
                    <a:pt x="27533" y="90545"/>
                    <a:pt x="26471" y="90729"/>
                    <a:pt x="25348" y="90694"/>
                  </a:cubicBezTo>
                  <a:cubicBezTo>
                    <a:pt x="22383" y="90606"/>
                    <a:pt x="19426" y="90396"/>
                    <a:pt x="16461" y="90387"/>
                  </a:cubicBezTo>
                  <a:cubicBezTo>
                    <a:pt x="12574" y="90387"/>
                    <a:pt x="8679" y="90527"/>
                    <a:pt x="4792" y="90597"/>
                  </a:cubicBezTo>
                  <a:cubicBezTo>
                    <a:pt x="3695" y="90654"/>
                    <a:pt x="2599" y="90654"/>
                    <a:pt x="1502" y="90597"/>
                  </a:cubicBezTo>
                  <a:cubicBezTo>
                    <a:pt x="747" y="90527"/>
                    <a:pt x="-42" y="90282"/>
                    <a:pt x="2" y="89150"/>
                  </a:cubicBezTo>
                  <a:cubicBezTo>
                    <a:pt x="1756" y="88746"/>
                    <a:pt x="3511" y="88272"/>
                    <a:pt x="5345" y="87939"/>
                  </a:cubicBezTo>
                  <a:cubicBezTo>
                    <a:pt x="6731" y="87763"/>
                    <a:pt x="7828" y="86688"/>
                    <a:pt x="8038" y="85307"/>
                  </a:cubicBezTo>
                  <a:cubicBezTo>
                    <a:pt x="8266" y="84232"/>
                    <a:pt x="8398" y="83141"/>
                    <a:pt x="8442" y="82043"/>
                  </a:cubicBezTo>
                  <a:cubicBezTo>
                    <a:pt x="8635" y="76296"/>
                    <a:pt x="8889" y="70550"/>
                    <a:pt x="8924" y="64794"/>
                  </a:cubicBezTo>
                  <a:cubicBezTo>
                    <a:pt x="9030" y="44931"/>
                    <a:pt x="9047" y="25068"/>
                    <a:pt x="9126" y="5205"/>
                  </a:cubicBezTo>
                  <a:cubicBezTo>
                    <a:pt x="9152" y="3855"/>
                    <a:pt x="9275" y="2509"/>
                    <a:pt x="9495" y="1177"/>
                  </a:cubicBezTo>
                  <a:cubicBezTo>
                    <a:pt x="9644" y="98"/>
                    <a:pt x="10319" y="-279"/>
                    <a:pt x="11249" y="212"/>
                  </a:cubicBezTo>
                  <a:cubicBezTo>
                    <a:pt x="12092" y="608"/>
                    <a:pt x="12864" y="1145"/>
                    <a:pt x="13530" y="1800"/>
                  </a:cubicBezTo>
                  <a:cubicBezTo>
                    <a:pt x="16522" y="5020"/>
                    <a:pt x="19435" y="8310"/>
                    <a:pt x="22383" y="11565"/>
                  </a:cubicBezTo>
                  <a:cubicBezTo>
                    <a:pt x="23515" y="12820"/>
                    <a:pt x="24664" y="14048"/>
                    <a:pt x="25840" y="15268"/>
                  </a:cubicBezTo>
                  <a:cubicBezTo>
                    <a:pt x="28007" y="17523"/>
                    <a:pt x="30227" y="19742"/>
                    <a:pt x="32367" y="21997"/>
                  </a:cubicBezTo>
                  <a:cubicBezTo>
                    <a:pt x="33648" y="23339"/>
                    <a:pt x="34877" y="24743"/>
                    <a:pt x="36149" y="26103"/>
                  </a:cubicBezTo>
                  <a:cubicBezTo>
                    <a:pt x="44334" y="34912"/>
                    <a:pt x="52529" y="43718"/>
                    <a:pt x="60715" y="52520"/>
                  </a:cubicBezTo>
                  <a:cubicBezTo>
                    <a:pt x="65101" y="57302"/>
                    <a:pt x="69488" y="62171"/>
                    <a:pt x="73875" y="66944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040B9001-AF95-F9B6-F9BF-DC54C20759F5}"/>
                </a:ext>
              </a:extLst>
            </p:cNvPr>
            <p:cNvSpPr/>
            <p:nvPr/>
          </p:nvSpPr>
          <p:spPr>
            <a:xfrm>
              <a:off x="2716023" y="1444169"/>
              <a:ext cx="90025" cy="90650"/>
            </a:xfrm>
            <a:custGeom>
              <a:avLst/>
              <a:gdLst>
                <a:gd name="connsiteX0" fmla="*/ 26566 w 90025"/>
                <a:gd name="connsiteY0" fmla="*/ 89798 h 90650"/>
                <a:gd name="connsiteX1" fmla="*/ 25689 w 90025"/>
                <a:gd name="connsiteY1" fmla="*/ 90517 h 90650"/>
                <a:gd name="connsiteX2" fmla="*/ 24434 w 90025"/>
                <a:gd name="connsiteY2" fmla="*/ 90614 h 90650"/>
                <a:gd name="connsiteX3" fmla="*/ 2307 w 90025"/>
                <a:gd name="connsiteY3" fmla="*/ 90614 h 90650"/>
                <a:gd name="connsiteX4" fmla="*/ 0 w 90025"/>
                <a:gd name="connsiteY4" fmla="*/ 89412 h 90650"/>
                <a:gd name="connsiteX5" fmla="*/ 2843 w 90025"/>
                <a:gd name="connsiteY5" fmla="*/ 88877 h 90650"/>
                <a:gd name="connsiteX6" fmla="*/ 10081 w 90025"/>
                <a:gd name="connsiteY6" fmla="*/ 84113 h 90650"/>
                <a:gd name="connsiteX7" fmla="*/ 11248 w 90025"/>
                <a:gd name="connsiteY7" fmla="*/ 79726 h 90650"/>
                <a:gd name="connsiteX8" fmla="*/ 13608 w 90025"/>
                <a:gd name="connsiteY8" fmla="*/ 66250 h 90650"/>
                <a:gd name="connsiteX9" fmla="*/ 16336 w 90025"/>
                <a:gd name="connsiteY9" fmla="*/ 48703 h 90650"/>
                <a:gd name="connsiteX10" fmla="*/ 19328 w 90025"/>
                <a:gd name="connsiteY10" fmla="*/ 28129 h 90650"/>
                <a:gd name="connsiteX11" fmla="*/ 21881 w 90025"/>
                <a:gd name="connsiteY11" fmla="*/ 12898 h 90650"/>
                <a:gd name="connsiteX12" fmla="*/ 23329 w 90025"/>
                <a:gd name="connsiteY12" fmla="*/ 2370 h 90650"/>
                <a:gd name="connsiteX13" fmla="*/ 23329 w 90025"/>
                <a:gd name="connsiteY13" fmla="*/ 1861 h 90650"/>
                <a:gd name="connsiteX14" fmla="*/ 24706 w 90025"/>
                <a:gd name="connsiteY14" fmla="*/ 1 h 90650"/>
                <a:gd name="connsiteX15" fmla="*/ 26698 w 90025"/>
                <a:gd name="connsiteY15" fmla="*/ 1229 h 90650"/>
                <a:gd name="connsiteX16" fmla="*/ 29541 w 90025"/>
                <a:gd name="connsiteY16" fmla="*/ 5695 h 90650"/>
                <a:gd name="connsiteX17" fmla="*/ 38314 w 90025"/>
                <a:gd name="connsiteY17" fmla="*/ 20233 h 90650"/>
                <a:gd name="connsiteX18" fmla="*/ 44894 w 90025"/>
                <a:gd name="connsiteY18" fmla="*/ 31901 h 90650"/>
                <a:gd name="connsiteX19" fmla="*/ 47965 w 90025"/>
                <a:gd name="connsiteY19" fmla="*/ 36841 h 90650"/>
                <a:gd name="connsiteX20" fmla="*/ 55563 w 90025"/>
                <a:gd name="connsiteY20" fmla="*/ 49370 h 90650"/>
                <a:gd name="connsiteX21" fmla="*/ 65065 w 90025"/>
                <a:gd name="connsiteY21" fmla="*/ 65460 h 90650"/>
                <a:gd name="connsiteX22" fmla="*/ 75128 w 90025"/>
                <a:gd name="connsiteY22" fmla="*/ 81253 h 90650"/>
                <a:gd name="connsiteX23" fmla="*/ 82612 w 90025"/>
                <a:gd name="connsiteY23" fmla="*/ 87534 h 90650"/>
                <a:gd name="connsiteX24" fmla="*/ 87727 w 90025"/>
                <a:gd name="connsiteY24" fmla="*/ 88868 h 90650"/>
                <a:gd name="connsiteX25" fmla="*/ 90025 w 90025"/>
                <a:gd name="connsiteY25" fmla="*/ 89307 h 90650"/>
                <a:gd name="connsiteX26" fmla="*/ 88797 w 90025"/>
                <a:gd name="connsiteY26" fmla="*/ 90535 h 90650"/>
                <a:gd name="connsiteX27" fmla="*/ 87788 w 90025"/>
                <a:gd name="connsiteY27" fmla="*/ 90623 h 90650"/>
                <a:gd name="connsiteX28" fmla="*/ 67688 w 90025"/>
                <a:gd name="connsiteY28" fmla="*/ 90386 h 90650"/>
                <a:gd name="connsiteX29" fmla="*/ 65056 w 90025"/>
                <a:gd name="connsiteY29" fmla="*/ 89763 h 90650"/>
                <a:gd name="connsiteX30" fmla="*/ 66714 w 90025"/>
                <a:gd name="connsiteY30" fmla="*/ 87403 h 90650"/>
                <a:gd name="connsiteX31" fmla="*/ 63459 w 90025"/>
                <a:gd name="connsiteY31" fmla="*/ 81586 h 90650"/>
                <a:gd name="connsiteX32" fmla="*/ 53597 w 90025"/>
                <a:gd name="connsiteY32" fmla="*/ 65057 h 90650"/>
                <a:gd name="connsiteX33" fmla="*/ 52124 w 90025"/>
                <a:gd name="connsiteY33" fmla="*/ 63021 h 90650"/>
                <a:gd name="connsiteX34" fmla="*/ 50693 w 90025"/>
                <a:gd name="connsiteY34" fmla="*/ 59959 h 90650"/>
                <a:gd name="connsiteX35" fmla="*/ 45508 w 90025"/>
                <a:gd name="connsiteY35" fmla="*/ 55757 h 90650"/>
                <a:gd name="connsiteX36" fmla="*/ 24364 w 90025"/>
                <a:gd name="connsiteY36" fmla="*/ 55757 h 90650"/>
                <a:gd name="connsiteX37" fmla="*/ 21267 w 90025"/>
                <a:gd name="connsiteY37" fmla="*/ 58564 h 90650"/>
                <a:gd name="connsiteX38" fmla="*/ 18907 w 90025"/>
                <a:gd name="connsiteY38" fmla="*/ 75883 h 90650"/>
                <a:gd name="connsiteX39" fmla="*/ 18574 w 90025"/>
                <a:gd name="connsiteY39" fmla="*/ 83929 h 90650"/>
                <a:gd name="connsiteX40" fmla="*/ 22434 w 90025"/>
                <a:gd name="connsiteY40" fmla="*/ 88561 h 90650"/>
                <a:gd name="connsiteX41" fmla="*/ 26347 w 90025"/>
                <a:gd name="connsiteY41" fmla="*/ 89184 h 90650"/>
                <a:gd name="connsiteX42" fmla="*/ 26566 w 90025"/>
                <a:gd name="connsiteY42" fmla="*/ 89798 h 90650"/>
                <a:gd name="connsiteX43" fmla="*/ 26829 w 90025"/>
                <a:gd name="connsiteY43" fmla="*/ 17767 h 90650"/>
                <a:gd name="connsiteX44" fmla="*/ 22697 w 90025"/>
                <a:gd name="connsiteY44" fmla="*/ 50923 h 90650"/>
                <a:gd name="connsiteX45" fmla="*/ 45359 w 90025"/>
                <a:gd name="connsiteY45" fmla="*/ 50651 h 90650"/>
                <a:gd name="connsiteX46" fmla="*/ 36454 w 90025"/>
                <a:gd name="connsiteY46" fmla="*/ 34226 h 90650"/>
                <a:gd name="connsiteX47" fmla="*/ 26829 w 90025"/>
                <a:gd name="connsiteY47" fmla="*/ 17767 h 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0025" h="90650">
                  <a:moveTo>
                    <a:pt x="26566" y="89798"/>
                  </a:moveTo>
                  <a:cubicBezTo>
                    <a:pt x="26321" y="90086"/>
                    <a:pt x="26022" y="90330"/>
                    <a:pt x="25689" y="90517"/>
                  </a:cubicBezTo>
                  <a:cubicBezTo>
                    <a:pt x="25276" y="90621"/>
                    <a:pt x="24855" y="90653"/>
                    <a:pt x="24434" y="90614"/>
                  </a:cubicBezTo>
                  <a:lnTo>
                    <a:pt x="2307" y="90614"/>
                  </a:lnTo>
                  <a:cubicBezTo>
                    <a:pt x="1018" y="90614"/>
                    <a:pt x="1027" y="90614"/>
                    <a:pt x="0" y="89412"/>
                  </a:cubicBezTo>
                  <a:cubicBezTo>
                    <a:pt x="877" y="88535"/>
                    <a:pt x="1895" y="88938"/>
                    <a:pt x="2843" y="88877"/>
                  </a:cubicBezTo>
                  <a:cubicBezTo>
                    <a:pt x="6115" y="88666"/>
                    <a:pt x="9265" y="86648"/>
                    <a:pt x="10081" y="84113"/>
                  </a:cubicBezTo>
                  <a:cubicBezTo>
                    <a:pt x="10563" y="82676"/>
                    <a:pt x="10949" y="81211"/>
                    <a:pt x="11248" y="79726"/>
                  </a:cubicBezTo>
                  <a:cubicBezTo>
                    <a:pt x="12081" y="75240"/>
                    <a:pt x="12862" y="70748"/>
                    <a:pt x="13608" y="66250"/>
                  </a:cubicBezTo>
                  <a:cubicBezTo>
                    <a:pt x="14555" y="60401"/>
                    <a:pt x="15468" y="54552"/>
                    <a:pt x="16336" y="48703"/>
                  </a:cubicBezTo>
                  <a:cubicBezTo>
                    <a:pt x="17363" y="41851"/>
                    <a:pt x="18275" y="34981"/>
                    <a:pt x="19328" y="28129"/>
                  </a:cubicBezTo>
                  <a:cubicBezTo>
                    <a:pt x="20109" y="23040"/>
                    <a:pt x="21083" y="17978"/>
                    <a:pt x="21881" y="12898"/>
                  </a:cubicBezTo>
                  <a:cubicBezTo>
                    <a:pt x="22434" y="9389"/>
                    <a:pt x="22846" y="5879"/>
                    <a:pt x="23329" y="2370"/>
                  </a:cubicBezTo>
                  <a:cubicBezTo>
                    <a:pt x="23320" y="2200"/>
                    <a:pt x="23320" y="2030"/>
                    <a:pt x="23329" y="1861"/>
                  </a:cubicBezTo>
                  <a:cubicBezTo>
                    <a:pt x="23469" y="984"/>
                    <a:pt x="23741" y="-34"/>
                    <a:pt x="24706" y="1"/>
                  </a:cubicBezTo>
                  <a:cubicBezTo>
                    <a:pt x="25505" y="128"/>
                    <a:pt x="26224" y="570"/>
                    <a:pt x="26698" y="1229"/>
                  </a:cubicBezTo>
                  <a:cubicBezTo>
                    <a:pt x="27751" y="2642"/>
                    <a:pt x="28619" y="4186"/>
                    <a:pt x="29541" y="5695"/>
                  </a:cubicBezTo>
                  <a:cubicBezTo>
                    <a:pt x="32480" y="10538"/>
                    <a:pt x="35454" y="15346"/>
                    <a:pt x="38314" y="20233"/>
                  </a:cubicBezTo>
                  <a:cubicBezTo>
                    <a:pt x="40578" y="24084"/>
                    <a:pt x="42701" y="28024"/>
                    <a:pt x="44894" y="31901"/>
                  </a:cubicBezTo>
                  <a:cubicBezTo>
                    <a:pt x="45850" y="33577"/>
                    <a:pt x="46947" y="35183"/>
                    <a:pt x="47965" y="36841"/>
                  </a:cubicBezTo>
                  <a:cubicBezTo>
                    <a:pt x="50509" y="41008"/>
                    <a:pt x="53062" y="45176"/>
                    <a:pt x="55563" y="49370"/>
                  </a:cubicBezTo>
                  <a:cubicBezTo>
                    <a:pt x="58756" y="54721"/>
                    <a:pt x="61862" y="60117"/>
                    <a:pt x="65065" y="65460"/>
                  </a:cubicBezTo>
                  <a:cubicBezTo>
                    <a:pt x="68267" y="70803"/>
                    <a:pt x="70987" y="76471"/>
                    <a:pt x="75128" y="81253"/>
                  </a:cubicBezTo>
                  <a:cubicBezTo>
                    <a:pt x="77304" y="83736"/>
                    <a:pt x="79330" y="86420"/>
                    <a:pt x="82612" y="87534"/>
                  </a:cubicBezTo>
                  <a:cubicBezTo>
                    <a:pt x="84278" y="88105"/>
                    <a:pt x="86016" y="88412"/>
                    <a:pt x="87727" y="88868"/>
                  </a:cubicBezTo>
                  <a:cubicBezTo>
                    <a:pt x="88349" y="89026"/>
                    <a:pt x="88972" y="89114"/>
                    <a:pt x="90025" y="89307"/>
                  </a:cubicBezTo>
                  <a:cubicBezTo>
                    <a:pt x="89665" y="89760"/>
                    <a:pt x="89253" y="90173"/>
                    <a:pt x="88797" y="90535"/>
                  </a:cubicBezTo>
                  <a:cubicBezTo>
                    <a:pt x="88472" y="90650"/>
                    <a:pt x="88130" y="90680"/>
                    <a:pt x="87788" y="90623"/>
                  </a:cubicBezTo>
                  <a:cubicBezTo>
                    <a:pt x="81094" y="90553"/>
                    <a:pt x="74391" y="90500"/>
                    <a:pt x="67688" y="90386"/>
                  </a:cubicBezTo>
                  <a:cubicBezTo>
                    <a:pt x="66793" y="90266"/>
                    <a:pt x="65907" y="90057"/>
                    <a:pt x="65056" y="89763"/>
                  </a:cubicBezTo>
                  <a:lnTo>
                    <a:pt x="66714" y="87403"/>
                  </a:lnTo>
                  <a:cubicBezTo>
                    <a:pt x="65661" y="85517"/>
                    <a:pt x="64599" y="83525"/>
                    <a:pt x="63459" y="81586"/>
                  </a:cubicBezTo>
                  <a:cubicBezTo>
                    <a:pt x="60195" y="76065"/>
                    <a:pt x="56905" y="70555"/>
                    <a:pt x="53597" y="65057"/>
                  </a:cubicBezTo>
                  <a:cubicBezTo>
                    <a:pt x="53168" y="64346"/>
                    <a:pt x="52588" y="63723"/>
                    <a:pt x="52124" y="63021"/>
                  </a:cubicBezTo>
                  <a:cubicBezTo>
                    <a:pt x="51509" y="62082"/>
                    <a:pt x="50711" y="61495"/>
                    <a:pt x="50693" y="59959"/>
                  </a:cubicBezTo>
                  <a:cubicBezTo>
                    <a:pt x="50693" y="57476"/>
                    <a:pt x="48061" y="55765"/>
                    <a:pt x="45508" y="55757"/>
                  </a:cubicBezTo>
                  <a:cubicBezTo>
                    <a:pt x="38489" y="55757"/>
                    <a:pt x="31444" y="55757"/>
                    <a:pt x="24364" y="55757"/>
                  </a:cubicBezTo>
                  <a:cubicBezTo>
                    <a:pt x="21618" y="55757"/>
                    <a:pt x="21636" y="55818"/>
                    <a:pt x="21267" y="58564"/>
                  </a:cubicBezTo>
                  <a:cubicBezTo>
                    <a:pt x="20486" y="64337"/>
                    <a:pt x="19600" y="70101"/>
                    <a:pt x="18907" y="75883"/>
                  </a:cubicBezTo>
                  <a:cubicBezTo>
                    <a:pt x="18626" y="78556"/>
                    <a:pt x="18521" y="81242"/>
                    <a:pt x="18574" y="83929"/>
                  </a:cubicBezTo>
                  <a:cubicBezTo>
                    <a:pt x="18574" y="86490"/>
                    <a:pt x="19863" y="87947"/>
                    <a:pt x="22434" y="88561"/>
                  </a:cubicBezTo>
                  <a:cubicBezTo>
                    <a:pt x="23715" y="88868"/>
                    <a:pt x="25066" y="88982"/>
                    <a:pt x="26347" y="89184"/>
                  </a:cubicBezTo>
                  <a:cubicBezTo>
                    <a:pt x="26478" y="89386"/>
                    <a:pt x="26522" y="89596"/>
                    <a:pt x="26566" y="89798"/>
                  </a:cubicBezTo>
                  <a:close/>
                  <a:moveTo>
                    <a:pt x="26829" y="17767"/>
                  </a:moveTo>
                  <a:cubicBezTo>
                    <a:pt x="25575" y="20935"/>
                    <a:pt x="22443" y="47159"/>
                    <a:pt x="22697" y="50923"/>
                  </a:cubicBezTo>
                  <a:cubicBezTo>
                    <a:pt x="26075" y="51502"/>
                    <a:pt x="43754" y="51309"/>
                    <a:pt x="45359" y="50651"/>
                  </a:cubicBezTo>
                  <a:cubicBezTo>
                    <a:pt x="42394" y="45167"/>
                    <a:pt x="39507" y="39649"/>
                    <a:pt x="36454" y="34226"/>
                  </a:cubicBezTo>
                  <a:cubicBezTo>
                    <a:pt x="33401" y="28804"/>
                    <a:pt x="30216" y="23540"/>
                    <a:pt x="26829" y="17767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B0959089-6950-1F3B-30B7-CB27C70C4DCF}"/>
                </a:ext>
              </a:extLst>
            </p:cNvPr>
            <p:cNvSpPr/>
            <p:nvPr/>
          </p:nvSpPr>
          <p:spPr>
            <a:xfrm>
              <a:off x="2623690" y="1301003"/>
              <a:ext cx="89840" cy="91086"/>
            </a:xfrm>
            <a:custGeom>
              <a:avLst/>
              <a:gdLst>
                <a:gd name="connsiteX0" fmla="*/ 24583 w 89840"/>
                <a:gd name="connsiteY0" fmla="*/ 0 h 91086"/>
                <a:gd name="connsiteX1" fmla="*/ 26391 w 89840"/>
                <a:gd name="connsiteY1" fmla="*/ 1535 h 91086"/>
                <a:gd name="connsiteX2" fmla="*/ 30400 w 89840"/>
                <a:gd name="connsiteY2" fmla="*/ 7966 h 91086"/>
                <a:gd name="connsiteX3" fmla="*/ 35726 w 89840"/>
                <a:gd name="connsiteY3" fmla="*/ 16582 h 91086"/>
                <a:gd name="connsiteX4" fmla="*/ 42131 w 89840"/>
                <a:gd name="connsiteY4" fmla="*/ 27452 h 91086"/>
                <a:gd name="connsiteX5" fmla="*/ 45350 w 89840"/>
                <a:gd name="connsiteY5" fmla="*/ 32892 h 91086"/>
                <a:gd name="connsiteX6" fmla="*/ 52922 w 89840"/>
                <a:gd name="connsiteY6" fmla="*/ 45438 h 91086"/>
                <a:gd name="connsiteX7" fmla="*/ 59783 w 89840"/>
                <a:gd name="connsiteY7" fmla="*/ 57484 h 91086"/>
                <a:gd name="connsiteX8" fmla="*/ 62959 w 89840"/>
                <a:gd name="connsiteY8" fmla="*/ 62669 h 91086"/>
                <a:gd name="connsiteX9" fmla="*/ 67653 w 89840"/>
                <a:gd name="connsiteY9" fmla="*/ 70206 h 91086"/>
                <a:gd name="connsiteX10" fmla="*/ 70811 w 89840"/>
                <a:gd name="connsiteY10" fmla="*/ 75584 h 91086"/>
                <a:gd name="connsiteX11" fmla="*/ 78295 w 89840"/>
                <a:gd name="connsiteY11" fmla="*/ 85419 h 91086"/>
                <a:gd name="connsiteX12" fmla="*/ 87068 w 89840"/>
                <a:gd name="connsiteY12" fmla="*/ 89367 h 91086"/>
                <a:gd name="connsiteX13" fmla="*/ 89841 w 89840"/>
                <a:gd name="connsiteY13" fmla="*/ 90552 h 91086"/>
                <a:gd name="connsiteX14" fmla="*/ 88551 w 89840"/>
                <a:gd name="connsiteY14" fmla="*/ 91061 h 91086"/>
                <a:gd name="connsiteX15" fmla="*/ 67416 w 89840"/>
                <a:gd name="connsiteY15" fmla="*/ 91061 h 91086"/>
                <a:gd name="connsiteX16" fmla="*/ 64994 w 89840"/>
                <a:gd name="connsiteY16" fmla="*/ 90473 h 91086"/>
                <a:gd name="connsiteX17" fmla="*/ 64933 w 89840"/>
                <a:gd name="connsiteY17" fmla="*/ 84331 h 91086"/>
                <a:gd name="connsiteX18" fmla="*/ 60195 w 89840"/>
                <a:gd name="connsiteY18" fmla="*/ 76067 h 91086"/>
                <a:gd name="connsiteX19" fmla="*/ 53176 w 89840"/>
                <a:gd name="connsiteY19" fmla="*/ 64328 h 91086"/>
                <a:gd name="connsiteX20" fmla="*/ 49325 w 89840"/>
                <a:gd name="connsiteY20" fmla="*/ 57800 h 91086"/>
                <a:gd name="connsiteX21" fmla="*/ 46403 w 89840"/>
                <a:gd name="connsiteY21" fmla="*/ 56186 h 91086"/>
                <a:gd name="connsiteX22" fmla="*/ 23487 w 89840"/>
                <a:gd name="connsiteY22" fmla="*/ 56186 h 91086"/>
                <a:gd name="connsiteX23" fmla="*/ 22092 w 89840"/>
                <a:gd name="connsiteY23" fmla="*/ 56379 h 91086"/>
                <a:gd name="connsiteX24" fmla="*/ 21504 w 89840"/>
                <a:gd name="connsiteY24" fmla="*/ 58537 h 91086"/>
                <a:gd name="connsiteX25" fmla="*/ 19846 w 89840"/>
                <a:gd name="connsiteY25" fmla="*/ 72127 h 91086"/>
                <a:gd name="connsiteX26" fmla="*/ 18784 w 89840"/>
                <a:gd name="connsiteY26" fmla="*/ 82147 h 91086"/>
                <a:gd name="connsiteX27" fmla="*/ 18854 w 89840"/>
                <a:gd name="connsiteY27" fmla="*/ 84630 h 91086"/>
                <a:gd name="connsiteX28" fmla="*/ 22022 w 89840"/>
                <a:gd name="connsiteY28" fmla="*/ 88858 h 91086"/>
                <a:gd name="connsiteX29" fmla="*/ 25259 w 89840"/>
                <a:gd name="connsiteY29" fmla="*/ 89455 h 91086"/>
                <a:gd name="connsiteX30" fmla="*/ 26285 w 89840"/>
                <a:gd name="connsiteY30" fmla="*/ 90894 h 91086"/>
                <a:gd name="connsiteX31" fmla="*/ 24829 w 89840"/>
                <a:gd name="connsiteY31" fmla="*/ 91034 h 91086"/>
                <a:gd name="connsiteX32" fmla="*/ 2167 w 89840"/>
                <a:gd name="connsiteY32" fmla="*/ 91034 h 91086"/>
                <a:gd name="connsiteX33" fmla="*/ 0 w 89840"/>
                <a:gd name="connsiteY33" fmla="*/ 89630 h 91086"/>
                <a:gd name="connsiteX34" fmla="*/ 2185 w 89840"/>
                <a:gd name="connsiteY34" fmla="*/ 89306 h 91086"/>
                <a:gd name="connsiteX35" fmla="*/ 11151 w 89840"/>
                <a:gd name="connsiteY35" fmla="*/ 81015 h 91086"/>
                <a:gd name="connsiteX36" fmla="*/ 13011 w 89840"/>
                <a:gd name="connsiteY36" fmla="*/ 70013 h 91086"/>
                <a:gd name="connsiteX37" fmla="*/ 16521 w 89840"/>
                <a:gd name="connsiteY37" fmla="*/ 46728 h 91086"/>
                <a:gd name="connsiteX38" fmla="*/ 17907 w 89840"/>
                <a:gd name="connsiteY38" fmla="*/ 38998 h 91086"/>
                <a:gd name="connsiteX39" fmla="*/ 20416 w 89840"/>
                <a:gd name="connsiteY39" fmla="*/ 22495 h 91086"/>
                <a:gd name="connsiteX40" fmla="*/ 22539 w 89840"/>
                <a:gd name="connsiteY40" fmla="*/ 10019 h 91086"/>
                <a:gd name="connsiteX41" fmla="*/ 23653 w 89840"/>
                <a:gd name="connsiteY41" fmla="*/ 2764 h 91086"/>
                <a:gd name="connsiteX42" fmla="*/ 24583 w 89840"/>
                <a:gd name="connsiteY42" fmla="*/ 0 h 91086"/>
                <a:gd name="connsiteX43" fmla="*/ 26979 w 89840"/>
                <a:gd name="connsiteY43" fmla="*/ 18328 h 91086"/>
                <a:gd name="connsiteX44" fmla="*/ 26101 w 89840"/>
                <a:gd name="connsiteY44" fmla="*/ 19653 h 91086"/>
                <a:gd name="connsiteX45" fmla="*/ 22592 w 89840"/>
                <a:gd name="connsiteY45" fmla="*/ 50606 h 91086"/>
                <a:gd name="connsiteX46" fmla="*/ 22776 w 89840"/>
                <a:gd name="connsiteY46" fmla="*/ 51720 h 91086"/>
                <a:gd name="connsiteX47" fmla="*/ 45693 w 89840"/>
                <a:gd name="connsiteY47" fmla="*/ 51720 h 91086"/>
                <a:gd name="connsiteX48" fmla="*/ 26979 w 89840"/>
                <a:gd name="connsiteY48" fmla="*/ 18328 h 9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9840" h="91086">
                  <a:moveTo>
                    <a:pt x="24583" y="0"/>
                  </a:moveTo>
                  <a:cubicBezTo>
                    <a:pt x="25250" y="436"/>
                    <a:pt x="25856" y="951"/>
                    <a:pt x="26391" y="1535"/>
                  </a:cubicBezTo>
                  <a:cubicBezTo>
                    <a:pt x="27777" y="3641"/>
                    <a:pt x="29075" y="5817"/>
                    <a:pt x="30400" y="7966"/>
                  </a:cubicBezTo>
                  <a:cubicBezTo>
                    <a:pt x="32155" y="10835"/>
                    <a:pt x="33989" y="13687"/>
                    <a:pt x="35726" y="16582"/>
                  </a:cubicBezTo>
                  <a:cubicBezTo>
                    <a:pt x="37893" y="20188"/>
                    <a:pt x="39998" y="23829"/>
                    <a:pt x="42131" y="27452"/>
                  </a:cubicBezTo>
                  <a:cubicBezTo>
                    <a:pt x="43201" y="29269"/>
                    <a:pt x="44262" y="31085"/>
                    <a:pt x="45350" y="32892"/>
                  </a:cubicBezTo>
                  <a:cubicBezTo>
                    <a:pt x="47868" y="37077"/>
                    <a:pt x="50448" y="41227"/>
                    <a:pt x="52922" y="45438"/>
                  </a:cubicBezTo>
                  <a:cubicBezTo>
                    <a:pt x="55256" y="49421"/>
                    <a:pt x="57475" y="53484"/>
                    <a:pt x="59783" y="57484"/>
                  </a:cubicBezTo>
                  <a:cubicBezTo>
                    <a:pt x="60792" y="59239"/>
                    <a:pt x="61888" y="60941"/>
                    <a:pt x="62959" y="62669"/>
                  </a:cubicBezTo>
                  <a:cubicBezTo>
                    <a:pt x="64520" y="65179"/>
                    <a:pt x="66109" y="67679"/>
                    <a:pt x="67653" y="70206"/>
                  </a:cubicBezTo>
                  <a:cubicBezTo>
                    <a:pt x="68741" y="71961"/>
                    <a:pt x="69855" y="73715"/>
                    <a:pt x="70811" y="75584"/>
                  </a:cubicBezTo>
                  <a:cubicBezTo>
                    <a:pt x="72750" y="79249"/>
                    <a:pt x="75277" y="82571"/>
                    <a:pt x="78295" y="85419"/>
                  </a:cubicBezTo>
                  <a:cubicBezTo>
                    <a:pt x="80585" y="87842"/>
                    <a:pt x="83735" y="89261"/>
                    <a:pt x="87068" y="89367"/>
                  </a:cubicBezTo>
                  <a:cubicBezTo>
                    <a:pt x="88034" y="89367"/>
                    <a:pt x="89148" y="89227"/>
                    <a:pt x="89841" y="90552"/>
                  </a:cubicBezTo>
                  <a:cubicBezTo>
                    <a:pt x="89446" y="90791"/>
                    <a:pt x="89007" y="90963"/>
                    <a:pt x="88551" y="91061"/>
                  </a:cubicBezTo>
                  <a:cubicBezTo>
                    <a:pt x="81532" y="91096"/>
                    <a:pt x="74487" y="91096"/>
                    <a:pt x="67416" y="91061"/>
                  </a:cubicBezTo>
                  <a:cubicBezTo>
                    <a:pt x="66591" y="90952"/>
                    <a:pt x="65775" y="90755"/>
                    <a:pt x="64994" y="90473"/>
                  </a:cubicBezTo>
                  <a:cubicBezTo>
                    <a:pt x="67205" y="88174"/>
                    <a:pt x="66126" y="86305"/>
                    <a:pt x="64933" y="84331"/>
                  </a:cubicBezTo>
                  <a:cubicBezTo>
                    <a:pt x="63283" y="81620"/>
                    <a:pt x="61801" y="78804"/>
                    <a:pt x="60195" y="76067"/>
                  </a:cubicBezTo>
                  <a:cubicBezTo>
                    <a:pt x="57879" y="72136"/>
                    <a:pt x="55519" y="68249"/>
                    <a:pt x="53176" y="64328"/>
                  </a:cubicBezTo>
                  <a:cubicBezTo>
                    <a:pt x="51887" y="62158"/>
                    <a:pt x="50597" y="59982"/>
                    <a:pt x="49325" y="57800"/>
                  </a:cubicBezTo>
                  <a:cubicBezTo>
                    <a:pt x="48754" y="56731"/>
                    <a:pt x="47614" y="56099"/>
                    <a:pt x="46403" y="56186"/>
                  </a:cubicBezTo>
                  <a:cubicBezTo>
                    <a:pt x="38761" y="56186"/>
                    <a:pt x="31120" y="56186"/>
                    <a:pt x="23487" y="56186"/>
                  </a:cubicBezTo>
                  <a:cubicBezTo>
                    <a:pt x="23022" y="56221"/>
                    <a:pt x="22548" y="56285"/>
                    <a:pt x="22092" y="56379"/>
                  </a:cubicBezTo>
                  <a:cubicBezTo>
                    <a:pt x="21837" y="57082"/>
                    <a:pt x="21644" y="57804"/>
                    <a:pt x="21504" y="58537"/>
                  </a:cubicBezTo>
                  <a:cubicBezTo>
                    <a:pt x="20916" y="63064"/>
                    <a:pt x="20363" y="67594"/>
                    <a:pt x="19846" y="72127"/>
                  </a:cubicBezTo>
                  <a:cubicBezTo>
                    <a:pt x="19460" y="75461"/>
                    <a:pt x="19109" y="78801"/>
                    <a:pt x="18784" y="82147"/>
                  </a:cubicBezTo>
                  <a:cubicBezTo>
                    <a:pt x="18758" y="82975"/>
                    <a:pt x="18775" y="83804"/>
                    <a:pt x="18854" y="84630"/>
                  </a:cubicBezTo>
                  <a:cubicBezTo>
                    <a:pt x="18960" y="87121"/>
                    <a:pt x="19732" y="88139"/>
                    <a:pt x="22022" y="88858"/>
                  </a:cubicBezTo>
                  <a:cubicBezTo>
                    <a:pt x="23083" y="89128"/>
                    <a:pt x="24171" y="89328"/>
                    <a:pt x="25259" y="89455"/>
                  </a:cubicBezTo>
                  <a:cubicBezTo>
                    <a:pt x="26040" y="89587"/>
                    <a:pt x="26549" y="89894"/>
                    <a:pt x="26285" y="90894"/>
                  </a:cubicBezTo>
                  <a:cubicBezTo>
                    <a:pt x="25820" y="90938"/>
                    <a:pt x="25329" y="91034"/>
                    <a:pt x="24829" y="91034"/>
                  </a:cubicBezTo>
                  <a:cubicBezTo>
                    <a:pt x="17275" y="91034"/>
                    <a:pt x="9721" y="91034"/>
                    <a:pt x="2167" y="91034"/>
                  </a:cubicBezTo>
                  <a:cubicBezTo>
                    <a:pt x="1290" y="91034"/>
                    <a:pt x="211" y="91297"/>
                    <a:pt x="0" y="89630"/>
                  </a:cubicBezTo>
                  <a:cubicBezTo>
                    <a:pt x="763" y="89516"/>
                    <a:pt x="1474" y="89359"/>
                    <a:pt x="2185" y="89306"/>
                  </a:cubicBezTo>
                  <a:cubicBezTo>
                    <a:pt x="7624" y="88902"/>
                    <a:pt x="9932" y="86674"/>
                    <a:pt x="11151" y="81015"/>
                  </a:cubicBezTo>
                  <a:cubicBezTo>
                    <a:pt x="11932" y="77383"/>
                    <a:pt x="12450" y="73689"/>
                    <a:pt x="13011" y="70013"/>
                  </a:cubicBezTo>
                  <a:cubicBezTo>
                    <a:pt x="14187" y="62257"/>
                    <a:pt x="15292" y="54484"/>
                    <a:pt x="16521" y="46728"/>
                  </a:cubicBezTo>
                  <a:cubicBezTo>
                    <a:pt x="16915" y="44096"/>
                    <a:pt x="17494" y="41587"/>
                    <a:pt x="17907" y="38998"/>
                  </a:cubicBezTo>
                  <a:cubicBezTo>
                    <a:pt x="18784" y="33497"/>
                    <a:pt x="19539" y="27988"/>
                    <a:pt x="20416" y="22495"/>
                  </a:cubicBezTo>
                  <a:cubicBezTo>
                    <a:pt x="21074" y="18328"/>
                    <a:pt x="21846" y="14178"/>
                    <a:pt x="22539" y="10019"/>
                  </a:cubicBezTo>
                  <a:cubicBezTo>
                    <a:pt x="22934" y="7607"/>
                    <a:pt x="23232" y="5176"/>
                    <a:pt x="23653" y="2764"/>
                  </a:cubicBezTo>
                  <a:cubicBezTo>
                    <a:pt x="23899" y="1822"/>
                    <a:pt x="24206" y="898"/>
                    <a:pt x="24583" y="0"/>
                  </a:cubicBezTo>
                  <a:close/>
                  <a:moveTo>
                    <a:pt x="26979" y="18328"/>
                  </a:moveTo>
                  <a:cubicBezTo>
                    <a:pt x="26470" y="19100"/>
                    <a:pt x="26154" y="19363"/>
                    <a:pt x="26101" y="19653"/>
                  </a:cubicBezTo>
                  <a:cubicBezTo>
                    <a:pt x="24934" y="29970"/>
                    <a:pt x="23759" y="40288"/>
                    <a:pt x="22592" y="50606"/>
                  </a:cubicBezTo>
                  <a:cubicBezTo>
                    <a:pt x="22618" y="50982"/>
                    <a:pt x="22680" y="51356"/>
                    <a:pt x="22776" y="51720"/>
                  </a:cubicBezTo>
                  <a:lnTo>
                    <a:pt x="45693" y="51720"/>
                  </a:lnTo>
                  <a:cubicBezTo>
                    <a:pt x="39762" y="40350"/>
                    <a:pt x="33059" y="29760"/>
                    <a:pt x="26979" y="18328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10FC2A7E-9D5F-DF70-AC52-36550FB5C0D4}"/>
                </a:ext>
              </a:extLst>
            </p:cNvPr>
            <p:cNvSpPr/>
            <p:nvPr/>
          </p:nvSpPr>
          <p:spPr>
            <a:xfrm>
              <a:off x="2215642" y="1443696"/>
              <a:ext cx="89674" cy="90646"/>
            </a:xfrm>
            <a:custGeom>
              <a:avLst/>
              <a:gdLst>
                <a:gd name="connsiteX0" fmla="*/ 89674 w 89674"/>
                <a:gd name="connsiteY0" fmla="*/ 89069 h 90646"/>
                <a:gd name="connsiteX1" fmla="*/ 87262 w 89674"/>
                <a:gd name="connsiteY1" fmla="*/ 90578 h 90646"/>
                <a:gd name="connsiteX2" fmla="*/ 72487 w 89674"/>
                <a:gd name="connsiteY2" fmla="*/ 90578 h 90646"/>
                <a:gd name="connsiteX3" fmla="*/ 67407 w 89674"/>
                <a:gd name="connsiteY3" fmla="*/ 90350 h 90646"/>
                <a:gd name="connsiteX4" fmla="*/ 65354 w 89674"/>
                <a:gd name="connsiteY4" fmla="*/ 89823 h 90646"/>
                <a:gd name="connsiteX5" fmla="*/ 65354 w 89674"/>
                <a:gd name="connsiteY5" fmla="*/ 89087 h 90646"/>
                <a:gd name="connsiteX6" fmla="*/ 66512 w 89674"/>
                <a:gd name="connsiteY6" fmla="*/ 84910 h 90646"/>
                <a:gd name="connsiteX7" fmla="*/ 62722 w 89674"/>
                <a:gd name="connsiteY7" fmla="*/ 74698 h 90646"/>
                <a:gd name="connsiteX8" fmla="*/ 57344 w 89674"/>
                <a:gd name="connsiteY8" fmla="*/ 60213 h 90646"/>
                <a:gd name="connsiteX9" fmla="*/ 51202 w 89674"/>
                <a:gd name="connsiteY9" fmla="*/ 55721 h 90646"/>
                <a:gd name="connsiteX10" fmla="*/ 31839 w 89674"/>
                <a:gd name="connsiteY10" fmla="*/ 55721 h 90646"/>
                <a:gd name="connsiteX11" fmla="*/ 27803 w 89674"/>
                <a:gd name="connsiteY11" fmla="*/ 58256 h 90646"/>
                <a:gd name="connsiteX12" fmla="*/ 23680 w 89674"/>
                <a:gd name="connsiteY12" fmla="*/ 71417 h 90646"/>
                <a:gd name="connsiteX13" fmla="*/ 21618 w 89674"/>
                <a:gd name="connsiteY13" fmla="*/ 76865 h 90646"/>
                <a:gd name="connsiteX14" fmla="*/ 19863 w 89674"/>
                <a:gd name="connsiteY14" fmla="*/ 84761 h 90646"/>
                <a:gd name="connsiteX15" fmla="*/ 22495 w 89674"/>
                <a:gd name="connsiteY15" fmla="*/ 88350 h 90646"/>
                <a:gd name="connsiteX16" fmla="*/ 24741 w 89674"/>
                <a:gd name="connsiteY16" fmla="*/ 88709 h 90646"/>
                <a:gd name="connsiteX17" fmla="*/ 26277 w 89674"/>
                <a:gd name="connsiteY17" fmla="*/ 89587 h 90646"/>
                <a:gd name="connsiteX18" fmla="*/ 24583 w 89674"/>
                <a:gd name="connsiteY18" fmla="*/ 90596 h 90646"/>
                <a:gd name="connsiteX19" fmla="*/ 20258 w 89674"/>
                <a:gd name="connsiteY19" fmla="*/ 90596 h 90646"/>
                <a:gd name="connsiteX20" fmla="*/ 8853 w 89674"/>
                <a:gd name="connsiteY20" fmla="*/ 90596 h 90646"/>
                <a:gd name="connsiteX21" fmla="*/ 1465 w 89674"/>
                <a:gd name="connsiteY21" fmla="*/ 90639 h 90646"/>
                <a:gd name="connsiteX22" fmla="*/ 483 w 89674"/>
                <a:gd name="connsiteY22" fmla="*/ 90473 h 90646"/>
                <a:gd name="connsiteX23" fmla="*/ 0 w 89674"/>
                <a:gd name="connsiteY23" fmla="*/ 89683 h 90646"/>
                <a:gd name="connsiteX24" fmla="*/ 500 w 89674"/>
                <a:gd name="connsiteY24" fmla="*/ 88946 h 90646"/>
                <a:gd name="connsiteX25" fmla="*/ 2764 w 89674"/>
                <a:gd name="connsiteY25" fmla="*/ 88744 h 90646"/>
                <a:gd name="connsiteX26" fmla="*/ 9844 w 89674"/>
                <a:gd name="connsiteY26" fmla="*/ 85744 h 90646"/>
                <a:gd name="connsiteX27" fmla="*/ 12906 w 89674"/>
                <a:gd name="connsiteY27" fmla="*/ 80541 h 90646"/>
                <a:gd name="connsiteX28" fmla="*/ 20469 w 89674"/>
                <a:gd name="connsiteY28" fmla="*/ 60362 h 90646"/>
                <a:gd name="connsiteX29" fmla="*/ 27110 w 89674"/>
                <a:gd name="connsiteY29" fmla="*/ 42543 h 90646"/>
                <a:gd name="connsiteX30" fmla="*/ 33497 w 89674"/>
                <a:gd name="connsiteY30" fmla="*/ 24347 h 90646"/>
                <a:gd name="connsiteX31" fmla="*/ 37252 w 89674"/>
                <a:gd name="connsiteY31" fmla="*/ 13818 h 90646"/>
                <a:gd name="connsiteX32" fmla="*/ 39007 w 89674"/>
                <a:gd name="connsiteY32" fmla="*/ 9897 h 90646"/>
                <a:gd name="connsiteX33" fmla="*/ 41639 w 89674"/>
                <a:gd name="connsiteY33" fmla="*/ 2632 h 90646"/>
                <a:gd name="connsiteX34" fmla="*/ 43631 w 89674"/>
                <a:gd name="connsiteY34" fmla="*/ 0 h 90646"/>
                <a:gd name="connsiteX35" fmla="*/ 45736 w 89674"/>
                <a:gd name="connsiteY35" fmla="*/ 2799 h 90646"/>
                <a:gd name="connsiteX36" fmla="*/ 52176 w 89674"/>
                <a:gd name="connsiteY36" fmla="*/ 18810 h 90646"/>
                <a:gd name="connsiteX37" fmla="*/ 55186 w 89674"/>
                <a:gd name="connsiteY37" fmla="*/ 27409 h 90646"/>
                <a:gd name="connsiteX38" fmla="*/ 60748 w 89674"/>
                <a:gd name="connsiteY38" fmla="*/ 41560 h 90646"/>
                <a:gd name="connsiteX39" fmla="*/ 69776 w 89674"/>
                <a:gd name="connsiteY39" fmla="*/ 64959 h 90646"/>
                <a:gd name="connsiteX40" fmla="*/ 74549 w 89674"/>
                <a:gd name="connsiteY40" fmla="*/ 76944 h 90646"/>
                <a:gd name="connsiteX41" fmla="*/ 78427 w 89674"/>
                <a:gd name="connsiteY41" fmla="*/ 83454 h 90646"/>
                <a:gd name="connsiteX42" fmla="*/ 83585 w 89674"/>
                <a:gd name="connsiteY42" fmla="*/ 87841 h 90646"/>
                <a:gd name="connsiteX43" fmla="*/ 87797 w 89674"/>
                <a:gd name="connsiteY43" fmla="*/ 88674 h 90646"/>
                <a:gd name="connsiteX44" fmla="*/ 89674 w 89674"/>
                <a:gd name="connsiteY44" fmla="*/ 89069 h 90646"/>
                <a:gd name="connsiteX45" fmla="*/ 30435 w 89674"/>
                <a:gd name="connsiteY45" fmla="*/ 50895 h 90646"/>
                <a:gd name="connsiteX46" fmla="*/ 53492 w 89674"/>
                <a:gd name="connsiteY46" fmla="*/ 50544 h 90646"/>
                <a:gd name="connsiteX47" fmla="*/ 52027 w 89674"/>
                <a:gd name="connsiteY47" fmla="*/ 46245 h 90646"/>
                <a:gd name="connsiteX48" fmla="*/ 46438 w 89674"/>
                <a:gd name="connsiteY48" fmla="*/ 29988 h 90646"/>
                <a:gd name="connsiteX49" fmla="*/ 43411 w 89674"/>
                <a:gd name="connsiteY49" fmla="*/ 20960 h 90646"/>
                <a:gd name="connsiteX50" fmla="*/ 41613 w 89674"/>
                <a:gd name="connsiteY50" fmla="*/ 17968 h 90646"/>
                <a:gd name="connsiteX51" fmla="*/ 40814 w 89674"/>
                <a:gd name="connsiteY51" fmla="*/ 19039 h 90646"/>
                <a:gd name="connsiteX52" fmla="*/ 30435 w 89674"/>
                <a:gd name="connsiteY52" fmla="*/ 50895 h 9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9674" h="90646">
                  <a:moveTo>
                    <a:pt x="89674" y="89069"/>
                  </a:moveTo>
                  <a:cubicBezTo>
                    <a:pt x="89376" y="90824"/>
                    <a:pt x="88235" y="90578"/>
                    <a:pt x="87262" y="90578"/>
                  </a:cubicBezTo>
                  <a:cubicBezTo>
                    <a:pt x="82340" y="90578"/>
                    <a:pt x="77418" y="90578"/>
                    <a:pt x="72487" y="90578"/>
                  </a:cubicBezTo>
                  <a:cubicBezTo>
                    <a:pt x="70796" y="90578"/>
                    <a:pt x="69103" y="90502"/>
                    <a:pt x="67407" y="90350"/>
                  </a:cubicBezTo>
                  <a:cubicBezTo>
                    <a:pt x="66709" y="90232"/>
                    <a:pt x="66023" y="90057"/>
                    <a:pt x="65354" y="89823"/>
                  </a:cubicBezTo>
                  <a:cubicBezTo>
                    <a:pt x="65354" y="89402"/>
                    <a:pt x="65293" y="89148"/>
                    <a:pt x="65354" y="89087"/>
                  </a:cubicBezTo>
                  <a:cubicBezTo>
                    <a:pt x="66881" y="88007"/>
                    <a:pt x="67214" y="86683"/>
                    <a:pt x="66512" y="84910"/>
                  </a:cubicBezTo>
                  <a:cubicBezTo>
                    <a:pt x="65170" y="81532"/>
                    <a:pt x="63977" y="78102"/>
                    <a:pt x="62722" y="74698"/>
                  </a:cubicBezTo>
                  <a:cubicBezTo>
                    <a:pt x="60967" y="69872"/>
                    <a:pt x="59160" y="65047"/>
                    <a:pt x="57344" y="60213"/>
                  </a:cubicBezTo>
                  <a:cubicBezTo>
                    <a:pt x="55589" y="55572"/>
                    <a:pt x="56466" y="55703"/>
                    <a:pt x="51202" y="55721"/>
                  </a:cubicBezTo>
                  <a:cubicBezTo>
                    <a:pt x="44745" y="55721"/>
                    <a:pt x="38296" y="55773"/>
                    <a:pt x="31839" y="55721"/>
                  </a:cubicBezTo>
                  <a:cubicBezTo>
                    <a:pt x="29812" y="55721"/>
                    <a:pt x="28584" y="56159"/>
                    <a:pt x="27803" y="58256"/>
                  </a:cubicBezTo>
                  <a:cubicBezTo>
                    <a:pt x="26091" y="62530"/>
                    <a:pt x="24712" y="66930"/>
                    <a:pt x="23680" y="71417"/>
                  </a:cubicBezTo>
                  <a:cubicBezTo>
                    <a:pt x="23294" y="73294"/>
                    <a:pt x="22215" y="75014"/>
                    <a:pt x="21618" y="76865"/>
                  </a:cubicBezTo>
                  <a:cubicBezTo>
                    <a:pt x="20741" y="79427"/>
                    <a:pt x="19749" y="81936"/>
                    <a:pt x="19863" y="84761"/>
                  </a:cubicBezTo>
                  <a:cubicBezTo>
                    <a:pt x="19933" y="87305"/>
                    <a:pt x="20091" y="87692"/>
                    <a:pt x="22495" y="88350"/>
                  </a:cubicBezTo>
                  <a:cubicBezTo>
                    <a:pt x="23233" y="88531"/>
                    <a:pt x="23984" y="88651"/>
                    <a:pt x="24741" y="88709"/>
                  </a:cubicBezTo>
                  <a:cubicBezTo>
                    <a:pt x="25417" y="88771"/>
                    <a:pt x="26286" y="88709"/>
                    <a:pt x="26277" y="89587"/>
                  </a:cubicBezTo>
                  <a:cubicBezTo>
                    <a:pt x="26277" y="90639"/>
                    <a:pt x="25399" y="90596"/>
                    <a:pt x="24583" y="90596"/>
                  </a:cubicBezTo>
                  <a:cubicBezTo>
                    <a:pt x="23145" y="90596"/>
                    <a:pt x="21697" y="90596"/>
                    <a:pt x="20258" y="90596"/>
                  </a:cubicBezTo>
                  <a:lnTo>
                    <a:pt x="8853" y="90596"/>
                  </a:lnTo>
                  <a:lnTo>
                    <a:pt x="1465" y="90639"/>
                  </a:lnTo>
                  <a:cubicBezTo>
                    <a:pt x="1129" y="90668"/>
                    <a:pt x="790" y="90610"/>
                    <a:pt x="483" y="90473"/>
                  </a:cubicBezTo>
                  <a:cubicBezTo>
                    <a:pt x="216" y="90291"/>
                    <a:pt x="39" y="90003"/>
                    <a:pt x="0" y="89683"/>
                  </a:cubicBezTo>
                  <a:cubicBezTo>
                    <a:pt x="0" y="89429"/>
                    <a:pt x="281" y="88990"/>
                    <a:pt x="500" y="88946"/>
                  </a:cubicBezTo>
                  <a:cubicBezTo>
                    <a:pt x="1249" y="88830"/>
                    <a:pt x="2006" y="88763"/>
                    <a:pt x="2764" y="88744"/>
                  </a:cubicBezTo>
                  <a:cubicBezTo>
                    <a:pt x="5475" y="88560"/>
                    <a:pt x="8028" y="87797"/>
                    <a:pt x="9844" y="85744"/>
                  </a:cubicBezTo>
                  <a:cubicBezTo>
                    <a:pt x="11153" y="84196"/>
                    <a:pt x="12188" y="82437"/>
                    <a:pt x="12906" y="80541"/>
                  </a:cubicBezTo>
                  <a:cubicBezTo>
                    <a:pt x="15538" y="73847"/>
                    <a:pt x="17959" y="67091"/>
                    <a:pt x="20469" y="60362"/>
                  </a:cubicBezTo>
                  <a:cubicBezTo>
                    <a:pt x="22680" y="54422"/>
                    <a:pt x="24943" y="48500"/>
                    <a:pt x="27110" y="42543"/>
                  </a:cubicBezTo>
                  <a:cubicBezTo>
                    <a:pt x="29277" y="36586"/>
                    <a:pt x="31313" y="30409"/>
                    <a:pt x="33497" y="24347"/>
                  </a:cubicBezTo>
                  <a:cubicBezTo>
                    <a:pt x="34743" y="20837"/>
                    <a:pt x="35954" y="17328"/>
                    <a:pt x="37252" y="13818"/>
                  </a:cubicBezTo>
                  <a:cubicBezTo>
                    <a:pt x="37753" y="12476"/>
                    <a:pt x="38516" y="11239"/>
                    <a:pt x="39007" y="9897"/>
                  </a:cubicBezTo>
                  <a:cubicBezTo>
                    <a:pt x="39928" y="7493"/>
                    <a:pt x="40674" y="5018"/>
                    <a:pt x="41639" y="2632"/>
                  </a:cubicBezTo>
                  <a:cubicBezTo>
                    <a:pt x="42060" y="1606"/>
                    <a:pt x="42201" y="0"/>
                    <a:pt x="43631" y="0"/>
                  </a:cubicBezTo>
                  <a:cubicBezTo>
                    <a:pt x="45061" y="0"/>
                    <a:pt x="45280" y="1641"/>
                    <a:pt x="45736" y="2799"/>
                  </a:cubicBezTo>
                  <a:cubicBezTo>
                    <a:pt x="47868" y="8142"/>
                    <a:pt x="50123" y="13450"/>
                    <a:pt x="52176" y="18810"/>
                  </a:cubicBezTo>
                  <a:cubicBezTo>
                    <a:pt x="53282" y="21636"/>
                    <a:pt x="54106" y="24575"/>
                    <a:pt x="55186" y="27409"/>
                  </a:cubicBezTo>
                  <a:cubicBezTo>
                    <a:pt x="56993" y="32146"/>
                    <a:pt x="58914" y="36840"/>
                    <a:pt x="60748" y="41560"/>
                  </a:cubicBezTo>
                  <a:cubicBezTo>
                    <a:pt x="63775" y="49360"/>
                    <a:pt x="66758" y="57168"/>
                    <a:pt x="69776" y="64959"/>
                  </a:cubicBezTo>
                  <a:cubicBezTo>
                    <a:pt x="71338" y="68969"/>
                    <a:pt x="72776" y="73031"/>
                    <a:pt x="74549" y="76944"/>
                  </a:cubicBezTo>
                  <a:cubicBezTo>
                    <a:pt x="75593" y="79234"/>
                    <a:pt x="77532" y="81138"/>
                    <a:pt x="78427" y="83454"/>
                  </a:cubicBezTo>
                  <a:cubicBezTo>
                    <a:pt x="79418" y="86025"/>
                    <a:pt x="81480" y="86963"/>
                    <a:pt x="83585" y="87841"/>
                  </a:cubicBezTo>
                  <a:cubicBezTo>
                    <a:pt x="84956" y="88265"/>
                    <a:pt x="86367" y="88544"/>
                    <a:pt x="87797" y="88674"/>
                  </a:cubicBezTo>
                  <a:cubicBezTo>
                    <a:pt x="88437" y="88797"/>
                    <a:pt x="89051" y="88937"/>
                    <a:pt x="89674" y="89069"/>
                  </a:cubicBezTo>
                  <a:close/>
                  <a:moveTo>
                    <a:pt x="30435" y="50895"/>
                  </a:moveTo>
                  <a:cubicBezTo>
                    <a:pt x="35515" y="51501"/>
                    <a:pt x="51816" y="51246"/>
                    <a:pt x="53492" y="50544"/>
                  </a:cubicBezTo>
                  <a:cubicBezTo>
                    <a:pt x="53010" y="49114"/>
                    <a:pt x="52518" y="47675"/>
                    <a:pt x="52027" y="46245"/>
                  </a:cubicBezTo>
                  <a:cubicBezTo>
                    <a:pt x="50167" y="40823"/>
                    <a:pt x="48289" y="35410"/>
                    <a:pt x="46438" y="29988"/>
                  </a:cubicBezTo>
                  <a:cubicBezTo>
                    <a:pt x="45412" y="26987"/>
                    <a:pt x="44455" y="23952"/>
                    <a:pt x="43411" y="20960"/>
                  </a:cubicBezTo>
                  <a:cubicBezTo>
                    <a:pt x="43043" y="19898"/>
                    <a:pt x="42920" y="18644"/>
                    <a:pt x="41613" y="17968"/>
                  </a:cubicBezTo>
                  <a:cubicBezTo>
                    <a:pt x="41298" y="18286"/>
                    <a:pt x="41029" y="18646"/>
                    <a:pt x="40814" y="19039"/>
                  </a:cubicBezTo>
                  <a:cubicBezTo>
                    <a:pt x="37402" y="29584"/>
                    <a:pt x="33945" y="40130"/>
                    <a:pt x="30435" y="50895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F2FC507B-9163-668D-8D23-DC506D07D001}"/>
                </a:ext>
              </a:extLst>
            </p:cNvPr>
            <p:cNvSpPr/>
            <p:nvPr/>
          </p:nvSpPr>
          <p:spPr>
            <a:xfrm>
              <a:off x="2576468" y="1443584"/>
              <a:ext cx="80272" cy="92431"/>
            </a:xfrm>
            <a:custGeom>
              <a:avLst/>
              <a:gdLst>
                <a:gd name="connsiteX0" fmla="*/ 77403 w 80272"/>
                <a:gd name="connsiteY0" fmla="*/ 26064 h 92431"/>
                <a:gd name="connsiteX1" fmla="*/ 76525 w 80272"/>
                <a:gd name="connsiteY1" fmla="*/ 20967 h 92431"/>
                <a:gd name="connsiteX2" fmla="*/ 65515 w 80272"/>
                <a:gd name="connsiteY2" fmla="*/ 7640 h 92431"/>
                <a:gd name="connsiteX3" fmla="*/ 49363 w 80272"/>
                <a:gd name="connsiteY3" fmla="*/ 4630 h 92431"/>
                <a:gd name="connsiteX4" fmla="*/ 30149 w 80272"/>
                <a:gd name="connsiteY4" fmla="*/ 7666 h 92431"/>
                <a:gd name="connsiteX5" fmla="*/ 15637 w 80272"/>
                <a:gd name="connsiteY5" fmla="*/ 20896 h 92431"/>
                <a:gd name="connsiteX6" fmla="*/ 11628 w 80272"/>
                <a:gd name="connsiteY6" fmla="*/ 32592 h 92431"/>
                <a:gd name="connsiteX7" fmla="*/ 11163 w 80272"/>
                <a:gd name="connsiteY7" fmla="*/ 37119 h 92431"/>
                <a:gd name="connsiteX8" fmla="*/ 12847 w 80272"/>
                <a:gd name="connsiteY8" fmla="*/ 56421 h 92431"/>
                <a:gd name="connsiteX9" fmla="*/ 20077 w 80272"/>
                <a:gd name="connsiteY9" fmla="*/ 70300 h 92431"/>
                <a:gd name="connsiteX10" fmla="*/ 31789 w 80272"/>
                <a:gd name="connsiteY10" fmla="*/ 81118 h 92431"/>
                <a:gd name="connsiteX11" fmla="*/ 36176 w 80272"/>
                <a:gd name="connsiteY11" fmla="*/ 83145 h 92431"/>
                <a:gd name="connsiteX12" fmla="*/ 54206 w 80272"/>
                <a:gd name="connsiteY12" fmla="*/ 86821 h 92431"/>
                <a:gd name="connsiteX13" fmla="*/ 67261 w 80272"/>
                <a:gd name="connsiteY13" fmla="*/ 85233 h 92431"/>
                <a:gd name="connsiteX14" fmla="*/ 76525 w 80272"/>
                <a:gd name="connsiteY14" fmla="*/ 76222 h 92431"/>
                <a:gd name="connsiteX15" fmla="*/ 78412 w 80272"/>
                <a:gd name="connsiteY15" fmla="*/ 70958 h 92431"/>
                <a:gd name="connsiteX16" fmla="*/ 79289 w 80272"/>
                <a:gd name="connsiteY16" fmla="*/ 69335 h 92431"/>
                <a:gd name="connsiteX17" fmla="*/ 79921 w 80272"/>
                <a:gd name="connsiteY17" fmla="*/ 69414 h 92431"/>
                <a:gd name="connsiteX18" fmla="*/ 80272 w 80272"/>
                <a:gd name="connsiteY18" fmla="*/ 71871 h 92431"/>
                <a:gd name="connsiteX19" fmla="*/ 78429 w 80272"/>
                <a:gd name="connsiteY19" fmla="*/ 81829 h 92431"/>
                <a:gd name="connsiteX20" fmla="*/ 77464 w 80272"/>
                <a:gd name="connsiteY20" fmla="*/ 86549 h 92431"/>
                <a:gd name="connsiteX21" fmla="*/ 73955 w 80272"/>
                <a:gd name="connsiteY21" fmla="*/ 90102 h 92431"/>
                <a:gd name="connsiteX22" fmla="*/ 66480 w 80272"/>
                <a:gd name="connsiteY22" fmla="*/ 91506 h 92431"/>
                <a:gd name="connsiteX23" fmla="*/ 53319 w 80272"/>
                <a:gd name="connsiteY23" fmla="*/ 92427 h 92431"/>
                <a:gd name="connsiteX24" fmla="*/ 33930 w 80272"/>
                <a:gd name="connsiteY24" fmla="*/ 90260 h 92431"/>
                <a:gd name="connsiteX25" fmla="*/ 20901 w 80272"/>
                <a:gd name="connsiteY25" fmla="*/ 85391 h 92431"/>
                <a:gd name="connsiteX26" fmla="*/ 18866 w 80272"/>
                <a:gd name="connsiteY26" fmla="*/ 83373 h 92431"/>
                <a:gd name="connsiteX27" fmla="*/ 17760 w 80272"/>
                <a:gd name="connsiteY27" fmla="*/ 82390 h 92431"/>
                <a:gd name="connsiteX28" fmla="*/ 3223 w 80272"/>
                <a:gd name="connsiteY28" fmla="*/ 63176 h 92431"/>
                <a:gd name="connsiteX29" fmla="*/ 591 w 80272"/>
                <a:gd name="connsiteY29" fmla="*/ 51104 h 92431"/>
                <a:gd name="connsiteX30" fmla="*/ 292 w 80272"/>
                <a:gd name="connsiteY30" fmla="*/ 48331 h 92431"/>
                <a:gd name="connsiteX31" fmla="*/ 1722 w 80272"/>
                <a:gd name="connsiteY31" fmla="*/ 33294 h 92431"/>
                <a:gd name="connsiteX32" fmla="*/ 11979 w 80272"/>
                <a:gd name="connsiteY32" fmla="*/ 14044 h 92431"/>
                <a:gd name="connsiteX33" fmla="*/ 25095 w 80272"/>
                <a:gd name="connsiteY33" fmla="*/ 4674 h 92431"/>
                <a:gd name="connsiteX34" fmla="*/ 33412 w 80272"/>
                <a:gd name="connsiteY34" fmla="*/ 1621 h 92431"/>
                <a:gd name="connsiteX35" fmla="*/ 40659 w 80272"/>
                <a:gd name="connsiteY35" fmla="*/ 472 h 92431"/>
                <a:gd name="connsiteX36" fmla="*/ 69752 w 80272"/>
                <a:gd name="connsiteY36" fmla="*/ 1796 h 92431"/>
                <a:gd name="connsiteX37" fmla="*/ 75806 w 80272"/>
                <a:gd name="connsiteY37" fmla="*/ 2516 h 92431"/>
                <a:gd name="connsiteX38" fmla="*/ 78306 w 80272"/>
                <a:gd name="connsiteY38" fmla="*/ 2893 h 92431"/>
                <a:gd name="connsiteX39" fmla="*/ 80096 w 80272"/>
                <a:gd name="connsiteY39" fmla="*/ 4971 h 92431"/>
                <a:gd name="connsiteX40" fmla="*/ 80061 w 80272"/>
                <a:gd name="connsiteY40" fmla="*/ 5218 h 92431"/>
                <a:gd name="connsiteX41" fmla="*/ 79544 w 80272"/>
                <a:gd name="connsiteY41" fmla="*/ 14869 h 92431"/>
                <a:gd name="connsiteX42" fmla="*/ 79386 w 80272"/>
                <a:gd name="connsiteY42" fmla="*/ 21984 h 92431"/>
                <a:gd name="connsiteX43" fmla="*/ 77403 w 80272"/>
                <a:gd name="connsiteY43" fmla="*/ 26064 h 9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0272" h="92431">
                  <a:moveTo>
                    <a:pt x="77403" y="26064"/>
                  </a:moveTo>
                  <a:cubicBezTo>
                    <a:pt x="76990" y="24387"/>
                    <a:pt x="76701" y="22685"/>
                    <a:pt x="76525" y="20967"/>
                  </a:cubicBezTo>
                  <a:cubicBezTo>
                    <a:pt x="76341" y="13597"/>
                    <a:pt x="71682" y="9982"/>
                    <a:pt x="65515" y="7640"/>
                  </a:cubicBezTo>
                  <a:cubicBezTo>
                    <a:pt x="60356" y="5665"/>
                    <a:pt x="54881" y="4645"/>
                    <a:pt x="49363" y="4630"/>
                  </a:cubicBezTo>
                  <a:cubicBezTo>
                    <a:pt x="42818" y="4630"/>
                    <a:pt x="36202" y="5060"/>
                    <a:pt x="30149" y="7666"/>
                  </a:cubicBezTo>
                  <a:cubicBezTo>
                    <a:pt x="23928" y="10342"/>
                    <a:pt x="18743" y="14501"/>
                    <a:pt x="15637" y="20896"/>
                  </a:cubicBezTo>
                  <a:cubicBezTo>
                    <a:pt x="13768" y="24593"/>
                    <a:pt x="12417" y="28528"/>
                    <a:pt x="11628" y="32592"/>
                  </a:cubicBezTo>
                  <a:cubicBezTo>
                    <a:pt x="11356" y="34074"/>
                    <a:pt x="11356" y="35610"/>
                    <a:pt x="11163" y="37119"/>
                  </a:cubicBezTo>
                  <a:cubicBezTo>
                    <a:pt x="10329" y="43599"/>
                    <a:pt x="10908" y="50183"/>
                    <a:pt x="12847" y="56421"/>
                  </a:cubicBezTo>
                  <a:cubicBezTo>
                    <a:pt x="14330" y="61472"/>
                    <a:pt x="16786" y="66187"/>
                    <a:pt x="20077" y="70300"/>
                  </a:cubicBezTo>
                  <a:cubicBezTo>
                    <a:pt x="23489" y="74450"/>
                    <a:pt x="27192" y="78275"/>
                    <a:pt x="31789" y="81118"/>
                  </a:cubicBezTo>
                  <a:cubicBezTo>
                    <a:pt x="33140" y="81952"/>
                    <a:pt x="34711" y="82425"/>
                    <a:pt x="36176" y="83145"/>
                  </a:cubicBezTo>
                  <a:cubicBezTo>
                    <a:pt x="41852" y="86014"/>
                    <a:pt x="48012" y="86742"/>
                    <a:pt x="54206" y="86821"/>
                  </a:cubicBezTo>
                  <a:cubicBezTo>
                    <a:pt x="58592" y="86882"/>
                    <a:pt x="63032" y="86672"/>
                    <a:pt x="67261" y="85233"/>
                  </a:cubicBezTo>
                  <a:cubicBezTo>
                    <a:pt x="71595" y="83861"/>
                    <a:pt x="75034" y="80521"/>
                    <a:pt x="76525" y="76222"/>
                  </a:cubicBezTo>
                  <a:cubicBezTo>
                    <a:pt x="77175" y="74468"/>
                    <a:pt x="77754" y="72713"/>
                    <a:pt x="78412" y="70958"/>
                  </a:cubicBezTo>
                  <a:cubicBezTo>
                    <a:pt x="78666" y="70399"/>
                    <a:pt x="78964" y="69856"/>
                    <a:pt x="79289" y="69335"/>
                  </a:cubicBezTo>
                  <a:lnTo>
                    <a:pt x="79921" y="69414"/>
                  </a:lnTo>
                  <a:cubicBezTo>
                    <a:pt x="80166" y="70210"/>
                    <a:pt x="80280" y="71039"/>
                    <a:pt x="80272" y="71871"/>
                  </a:cubicBezTo>
                  <a:cubicBezTo>
                    <a:pt x="79745" y="75205"/>
                    <a:pt x="79070" y="78521"/>
                    <a:pt x="78429" y="81829"/>
                  </a:cubicBezTo>
                  <a:cubicBezTo>
                    <a:pt x="78131" y="83408"/>
                    <a:pt x="77745" y="84970"/>
                    <a:pt x="77464" y="86549"/>
                  </a:cubicBezTo>
                  <a:cubicBezTo>
                    <a:pt x="77175" y="88361"/>
                    <a:pt x="75762" y="89788"/>
                    <a:pt x="73955" y="90102"/>
                  </a:cubicBezTo>
                  <a:cubicBezTo>
                    <a:pt x="71498" y="90740"/>
                    <a:pt x="68998" y="91209"/>
                    <a:pt x="66480" y="91506"/>
                  </a:cubicBezTo>
                  <a:cubicBezTo>
                    <a:pt x="62111" y="92045"/>
                    <a:pt x="57715" y="92352"/>
                    <a:pt x="53319" y="92427"/>
                  </a:cubicBezTo>
                  <a:cubicBezTo>
                    <a:pt x="46792" y="92496"/>
                    <a:pt x="40282" y="91768"/>
                    <a:pt x="33930" y="90260"/>
                  </a:cubicBezTo>
                  <a:cubicBezTo>
                    <a:pt x="29394" y="89222"/>
                    <a:pt x="25007" y="87584"/>
                    <a:pt x="20901" y="85391"/>
                  </a:cubicBezTo>
                  <a:cubicBezTo>
                    <a:pt x="20024" y="84917"/>
                    <a:pt x="19050" y="84619"/>
                    <a:pt x="18866" y="83373"/>
                  </a:cubicBezTo>
                  <a:cubicBezTo>
                    <a:pt x="18813" y="82996"/>
                    <a:pt x="18164" y="82689"/>
                    <a:pt x="17760" y="82390"/>
                  </a:cubicBezTo>
                  <a:cubicBezTo>
                    <a:pt x="11215" y="77473"/>
                    <a:pt x="6171" y="70815"/>
                    <a:pt x="3223" y="63176"/>
                  </a:cubicBezTo>
                  <a:cubicBezTo>
                    <a:pt x="1705" y="59412"/>
                    <a:pt x="1415" y="55148"/>
                    <a:pt x="591" y="51104"/>
                  </a:cubicBezTo>
                  <a:cubicBezTo>
                    <a:pt x="406" y="50226"/>
                    <a:pt x="441" y="49253"/>
                    <a:pt x="292" y="48331"/>
                  </a:cubicBezTo>
                  <a:cubicBezTo>
                    <a:pt x="-585" y="43190"/>
                    <a:pt x="696" y="38233"/>
                    <a:pt x="1722" y="33294"/>
                  </a:cubicBezTo>
                  <a:cubicBezTo>
                    <a:pt x="3302" y="26054"/>
                    <a:pt x="6846" y="19391"/>
                    <a:pt x="11979" y="14044"/>
                  </a:cubicBezTo>
                  <a:cubicBezTo>
                    <a:pt x="15664" y="10079"/>
                    <a:pt x="19875" y="6596"/>
                    <a:pt x="25095" y="4674"/>
                  </a:cubicBezTo>
                  <a:cubicBezTo>
                    <a:pt x="27867" y="3665"/>
                    <a:pt x="30579" y="2419"/>
                    <a:pt x="33412" y="1621"/>
                  </a:cubicBezTo>
                  <a:cubicBezTo>
                    <a:pt x="35790" y="1035"/>
                    <a:pt x="38211" y="651"/>
                    <a:pt x="40659" y="472"/>
                  </a:cubicBezTo>
                  <a:cubicBezTo>
                    <a:pt x="50424" y="-572"/>
                    <a:pt x="60101" y="226"/>
                    <a:pt x="69752" y="1796"/>
                  </a:cubicBezTo>
                  <a:cubicBezTo>
                    <a:pt x="71753" y="2130"/>
                    <a:pt x="73788" y="2270"/>
                    <a:pt x="75806" y="2516"/>
                  </a:cubicBezTo>
                  <a:cubicBezTo>
                    <a:pt x="76640" y="2621"/>
                    <a:pt x="77482" y="2735"/>
                    <a:pt x="78306" y="2893"/>
                  </a:cubicBezTo>
                  <a:cubicBezTo>
                    <a:pt x="79377" y="2973"/>
                    <a:pt x="80175" y="3903"/>
                    <a:pt x="80096" y="4971"/>
                  </a:cubicBezTo>
                  <a:cubicBezTo>
                    <a:pt x="80087" y="5054"/>
                    <a:pt x="80079" y="5137"/>
                    <a:pt x="80061" y="5218"/>
                  </a:cubicBezTo>
                  <a:cubicBezTo>
                    <a:pt x="79842" y="8429"/>
                    <a:pt x="79675" y="11640"/>
                    <a:pt x="79544" y="14869"/>
                  </a:cubicBezTo>
                  <a:cubicBezTo>
                    <a:pt x="79447" y="17238"/>
                    <a:pt x="79438" y="19616"/>
                    <a:pt x="79386" y="21984"/>
                  </a:cubicBezTo>
                  <a:cubicBezTo>
                    <a:pt x="79280" y="23844"/>
                    <a:pt x="79158" y="24125"/>
                    <a:pt x="77403" y="26064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C4D3138F-2D87-D545-AA70-73194CDA1705}"/>
                </a:ext>
              </a:extLst>
            </p:cNvPr>
            <p:cNvSpPr/>
            <p:nvPr/>
          </p:nvSpPr>
          <p:spPr>
            <a:xfrm>
              <a:off x="2188172" y="1302710"/>
              <a:ext cx="93892" cy="91082"/>
            </a:xfrm>
            <a:custGeom>
              <a:avLst/>
              <a:gdLst>
                <a:gd name="connsiteX0" fmla="*/ 47517 w 93892"/>
                <a:gd name="connsiteY0" fmla="*/ 91082 h 91082"/>
                <a:gd name="connsiteX1" fmla="*/ 44254 w 93892"/>
                <a:gd name="connsiteY1" fmla="*/ 87898 h 91082"/>
                <a:gd name="connsiteX2" fmla="*/ 38507 w 93892"/>
                <a:gd name="connsiteY2" fmla="*/ 72983 h 91082"/>
                <a:gd name="connsiteX3" fmla="*/ 32488 w 93892"/>
                <a:gd name="connsiteY3" fmla="*/ 58436 h 91082"/>
                <a:gd name="connsiteX4" fmla="*/ 26294 w 93892"/>
                <a:gd name="connsiteY4" fmla="*/ 42310 h 91082"/>
                <a:gd name="connsiteX5" fmla="*/ 18740 w 93892"/>
                <a:gd name="connsiteY5" fmla="*/ 23737 h 91082"/>
                <a:gd name="connsiteX6" fmla="*/ 12274 w 93892"/>
                <a:gd name="connsiteY6" fmla="*/ 8295 h 91082"/>
                <a:gd name="connsiteX7" fmla="*/ 2632 w 93892"/>
                <a:gd name="connsiteY7" fmla="*/ 2066 h 91082"/>
                <a:gd name="connsiteX8" fmla="*/ 0 w 93892"/>
                <a:gd name="connsiteY8" fmla="*/ 1847 h 91082"/>
                <a:gd name="connsiteX9" fmla="*/ 1588 w 93892"/>
                <a:gd name="connsiteY9" fmla="*/ 206 h 91082"/>
                <a:gd name="connsiteX10" fmla="*/ 5650 w 93892"/>
                <a:gd name="connsiteY10" fmla="*/ 22 h 91082"/>
                <a:gd name="connsiteX11" fmla="*/ 15029 w 93892"/>
                <a:gd name="connsiteY11" fmla="*/ 460 h 91082"/>
                <a:gd name="connsiteX12" fmla="*/ 25434 w 93892"/>
                <a:gd name="connsiteY12" fmla="*/ 83 h 91082"/>
                <a:gd name="connsiteX13" fmla="*/ 29488 w 93892"/>
                <a:gd name="connsiteY13" fmla="*/ 232 h 91082"/>
                <a:gd name="connsiteX14" fmla="*/ 31523 w 93892"/>
                <a:gd name="connsiteY14" fmla="*/ 1276 h 91082"/>
                <a:gd name="connsiteX15" fmla="*/ 29707 w 93892"/>
                <a:gd name="connsiteY15" fmla="*/ 2022 h 91082"/>
                <a:gd name="connsiteX16" fmla="*/ 27426 w 93892"/>
                <a:gd name="connsiteY16" fmla="*/ 2180 h 91082"/>
                <a:gd name="connsiteX17" fmla="*/ 24434 w 93892"/>
                <a:gd name="connsiteY17" fmla="*/ 6567 h 91082"/>
                <a:gd name="connsiteX18" fmla="*/ 26250 w 93892"/>
                <a:gd name="connsiteY18" fmla="*/ 12085 h 91082"/>
                <a:gd name="connsiteX19" fmla="*/ 32883 w 93892"/>
                <a:gd name="connsiteY19" fmla="*/ 29632 h 91082"/>
                <a:gd name="connsiteX20" fmla="*/ 42104 w 93892"/>
                <a:gd name="connsiteY20" fmla="*/ 54067 h 91082"/>
                <a:gd name="connsiteX21" fmla="*/ 49606 w 93892"/>
                <a:gd name="connsiteY21" fmla="*/ 74299 h 91082"/>
                <a:gd name="connsiteX22" fmla="*/ 50851 w 93892"/>
                <a:gd name="connsiteY22" fmla="*/ 71833 h 91082"/>
                <a:gd name="connsiteX23" fmla="*/ 58932 w 93892"/>
                <a:gd name="connsiteY23" fmla="*/ 51838 h 91082"/>
                <a:gd name="connsiteX24" fmla="*/ 64319 w 93892"/>
                <a:gd name="connsiteY24" fmla="*/ 37344 h 91082"/>
                <a:gd name="connsiteX25" fmla="*/ 68205 w 93892"/>
                <a:gd name="connsiteY25" fmla="*/ 27413 h 91082"/>
                <a:gd name="connsiteX26" fmla="*/ 73215 w 93892"/>
                <a:gd name="connsiteY26" fmla="*/ 13314 h 91082"/>
                <a:gd name="connsiteX27" fmla="*/ 75365 w 93892"/>
                <a:gd name="connsiteY27" fmla="*/ 6049 h 91082"/>
                <a:gd name="connsiteX28" fmla="*/ 72399 w 93892"/>
                <a:gd name="connsiteY28" fmla="*/ 2057 h 91082"/>
                <a:gd name="connsiteX29" fmla="*/ 68556 w 93892"/>
                <a:gd name="connsiteY29" fmla="*/ 1180 h 91082"/>
                <a:gd name="connsiteX30" fmla="*/ 69837 w 93892"/>
                <a:gd name="connsiteY30" fmla="*/ 241 h 91082"/>
                <a:gd name="connsiteX31" fmla="*/ 73636 w 93892"/>
                <a:gd name="connsiteY31" fmla="*/ 22 h 91082"/>
                <a:gd name="connsiteX32" fmla="*/ 90367 w 93892"/>
                <a:gd name="connsiteY32" fmla="*/ 22 h 91082"/>
                <a:gd name="connsiteX33" fmla="*/ 93877 w 93892"/>
                <a:gd name="connsiteY33" fmla="*/ 224 h 91082"/>
                <a:gd name="connsiteX34" fmla="*/ 92175 w 93892"/>
                <a:gd name="connsiteY34" fmla="*/ 1978 h 91082"/>
                <a:gd name="connsiteX35" fmla="*/ 85788 w 93892"/>
                <a:gd name="connsiteY35" fmla="*/ 4610 h 91082"/>
                <a:gd name="connsiteX36" fmla="*/ 81927 w 93892"/>
                <a:gd name="connsiteY36" fmla="*/ 10489 h 91082"/>
                <a:gd name="connsiteX37" fmla="*/ 74707 w 93892"/>
                <a:gd name="connsiteY37" fmla="*/ 28106 h 91082"/>
                <a:gd name="connsiteX38" fmla="*/ 68679 w 93892"/>
                <a:gd name="connsiteY38" fmla="*/ 42635 h 91082"/>
                <a:gd name="connsiteX39" fmla="*/ 62257 w 93892"/>
                <a:gd name="connsiteY39" fmla="*/ 57822 h 91082"/>
                <a:gd name="connsiteX40" fmla="*/ 55238 w 93892"/>
                <a:gd name="connsiteY40" fmla="*/ 74965 h 91082"/>
                <a:gd name="connsiteX41" fmla="*/ 50571 w 93892"/>
                <a:gd name="connsiteY41" fmla="*/ 85090 h 91082"/>
                <a:gd name="connsiteX42" fmla="*/ 49202 w 93892"/>
                <a:gd name="connsiteY42" fmla="*/ 88091 h 91082"/>
                <a:gd name="connsiteX43" fmla="*/ 47517 w 93892"/>
                <a:gd name="connsiteY43" fmla="*/ 91082 h 9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892" h="91082">
                  <a:moveTo>
                    <a:pt x="47517" y="91082"/>
                  </a:moveTo>
                  <a:cubicBezTo>
                    <a:pt x="45982" y="90605"/>
                    <a:pt x="44769" y="89421"/>
                    <a:pt x="44254" y="87898"/>
                  </a:cubicBezTo>
                  <a:cubicBezTo>
                    <a:pt x="42359" y="82914"/>
                    <a:pt x="40490" y="77922"/>
                    <a:pt x="38507" y="72983"/>
                  </a:cubicBezTo>
                  <a:cubicBezTo>
                    <a:pt x="36524" y="68043"/>
                    <a:pt x="34427" y="63332"/>
                    <a:pt x="32488" y="58436"/>
                  </a:cubicBezTo>
                  <a:cubicBezTo>
                    <a:pt x="30365" y="53084"/>
                    <a:pt x="28417" y="47662"/>
                    <a:pt x="26294" y="42310"/>
                  </a:cubicBezTo>
                  <a:cubicBezTo>
                    <a:pt x="23838" y="36099"/>
                    <a:pt x="21293" y="29913"/>
                    <a:pt x="18740" y="23737"/>
                  </a:cubicBezTo>
                  <a:cubicBezTo>
                    <a:pt x="16608" y="18578"/>
                    <a:pt x="14353" y="13472"/>
                    <a:pt x="12274" y="8295"/>
                  </a:cubicBezTo>
                  <a:cubicBezTo>
                    <a:pt x="10528" y="3821"/>
                    <a:pt x="6756" y="2680"/>
                    <a:pt x="2632" y="2066"/>
                  </a:cubicBezTo>
                  <a:cubicBezTo>
                    <a:pt x="1834" y="1952"/>
                    <a:pt x="1018" y="1926"/>
                    <a:pt x="0" y="1847"/>
                  </a:cubicBezTo>
                  <a:cubicBezTo>
                    <a:pt x="246" y="697"/>
                    <a:pt x="746" y="259"/>
                    <a:pt x="1588" y="206"/>
                  </a:cubicBezTo>
                  <a:cubicBezTo>
                    <a:pt x="2939" y="118"/>
                    <a:pt x="4299" y="-22"/>
                    <a:pt x="5650" y="22"/>
                  </a:cubicBezTo>
                  <a:cubicBezTo>
                    <a:pt x="8774" y="127"/>
                    <a:pt x="11897" y="460"/>
                    <a:pt x="15029" y="460"/>
                  </a:cubicBezTo>
                  <a:cubicBezTo>
                    <a:pt x="18538" y="460"/>
                    <a:pt x="21969" y="188"/>
                    <a:pt x="25434" y="83"/>
                  </a:cubicBezTo>
                  <a:cubicBezTo>
                    <a:pt x="26787" y="36"/>
                    <a:pt x="28142" y="86"/>
                    <a:pt x="29488" y="232"/>
                  </a:cubicBezTo>
                  <a:cubicBezTo>
                    <a:pt x="30213" y="480"/>
                    <a:pt x="30899" y="831"/>
                    <a:pt x="31523" y="1276"/>
                  </a:cubicBezTo>
                  <a:cubicBezTo>
                    <a:pt x="30942" y="1580"/>
                    <a:pt x="30334" y="1830"/>
                    <a:pt x="29707" y="2022"/>
                  </a:cubicBezTo>
                  <a:cubicBezTo>
                    <a:pt x="28953" y="2136"/>
                    <a:pt x="28172" y="2022"/>
                    <a:pt x="27426" y="2180"/>
                  </a:cubicBezTo>
                  <a:cubicBezTo>
                    <a:pt x="24610" y="2698"/>
                    <a:pt x="23811" y="3751"/>
                    <a:pt x="24434" y="6567"/>
                  </a:cubicBezTo>
                  <a:cubicBezTo>
                    <a:pt x="24915" y="8445"/>
                    <a:pt x="25522" y="10289"/>
                    <a:pt x="26250" y="12085"/>
                  </a:cubicBezTo>
                  <a:cubicBezTo>
                    <a:pt x="28435" y="17955"/>
                    <a:pt x="30637" y="23816"/>
                    <a:pt x="32883" y="29632"/>
                  </a:cubicBezTo>
                  <a:cubicBezTo>
                    <a:pt x="35960" y="37780"/>
                    <a:pt x="39033" y="45925"/>
                    <a:pt x="42104" y="54067"/>
                  </a:cubicBezTo>
                  <a:cubicBezTo>
                    <a:pt x="44570" y="60638"/>
                    <a:pt x="46991" y="67227"/>
                    <a:pt x="49606" y="74299"/>
                  </a:cubicBezTo>
                  <a:cubicBezTo>
                    <a:pt x="50158" y="73228"/>
                    <a:pt x="50562" y="72544"/>
                    <a:pt x="50851" y="71833"/>
                  </a:cubicBezTo>
                  <a:cubicBezTo>
                    <a:pt x="53562" y="65174"/>
                    <a:pt x="56309" y="58533"/>
                    <a:pt x="58932" y="51838"/>
                  </a:cubicBezTo>
                  <a:cubicBezTo>
                    <a:pt x="60809" y="47039"/>
                    <a:pt x="62494" y="42187"/>
                    <a:pt x="64319" y="37344"/>
                  </a:cubicBezTo>
                  <a:cubicBezTo>
                    <a:pt x="65573" y="34019"/>
                    <a:pt x="66951" y="30747"/>
                    <a:pt x="68205" y="27413"/>
                  </a:cubicBezTo>
                  <a:cubicBezTo>
                    <a:pt x="69960" y="22734"/>
                    <a:pt x="71630" y="18034"/>
                    <a:pt x="73215" y="13314"/>
                  </a:cubicBezTo>
                  <a:cubicBezTo>
                    <a:pt x="74031" y="10919"/>
                    <a:pt x="74786" y="8506"/>
                    <a:pt x="75365" y="6049"/>
                  </a:cubicBezTo>
                  <a:cubicBezTo>
                    <a:pt x="76005" y="3356"/>
                    <a:pt x="75145" y="2329"/>
                    <a:pt x="72399" y="2057"/>
                  </a:cubicBezTo>
                  <a:cubicBezTo>
                    <a:pt x="71180" y="1934"/>
                    <a:pt x="69829" y="2426"/>
                    <a:pt x="68556" y="1180"/>
                  </a:cubicBezTo>
                  <a:cubicBezTo>
                    <a:pt x="69013" y="829"/>
                    <a:pt x="69434" y="303"/>
                    <a:pt x="69837" y="241"/>
                  </a:cubicBezTo>
                  <a:cubicBezTo>
                    <a:pt x="71092" y="32"/>
                    <a:pt x="72366" y="-41"/>
                    <a:pt x="73636" y="22"/>
                  </a:cubicBezTo>
                  <a:cubicBezTo>
                    <a:pt x="79204" y="469"/>
                    <a:pt x="84800" y="469"/>
                    <a:pt x="90367" y="22"/>
                  </a:cubicBezTo>
                  <a:cubicBezTo>
                    <a:pt x="91540" y="-1"/>
                    <a:pt x="92714" y="66"/>
                    <a:pt x="93877" y="224"/>
                  </a:cubicBezTo>
                  <a:cubicBezTo>
                    <a:pt x="94017" y="1829"/>
                    <a:pt x="93175" y="1978"/>
                    <a:pt x="92175" y="1978"/>
                  </a:cubicBezTo>
                  <a:cubicBezTo>
                    <a:pt x="89786" y="1999"/>
                    <a:pt x="87498" y="2942"/>
                    <a:pt x="85788" y="4610"/>
                  </a:cubicBezTo>
                  <a:cubicBezTo>
                    <a:pt x="84075" y="6255"/>
                    <a:pt x="82755" y="8264"/>
                    <a:pt x="81927" y="10489"/>
                  </a:cubicBezTo>
                  <a:cubicBezTo>
                    <a:pt x="79479" y="16349"/>
                    <a:pt x="77119" y="22236"/>
                    <a:pt x="74707" y="28106"/>
                  </a:cubicBezTo>
                  <a:cubicBezTo>
                    <a:pt x="72706" y="32960"/>
                    <a:pt x="70697" y="37803"/>
                    <a:pt x="68679" y="42635"/>
                  </a:cubicBezTo>
                  <a:cubicBezTo>
                    <a:pt x="66556" y="47706"/>
                    <a:pt x="64363" y="52751"/>
                    <a:pt x="62257" y="57822"/>
                  </a:cubicBezTo>
                  <a:cubicBezTo>
                    <a:pt x="59897" y="63525"/>
                    <a:pt x="57651" y="69280"/>
                    <a:pt x="55238" y="74965"/>
                  </a:cubicBezTo>
                  <a:cubicBezTo>
                    <a:pt x="53791" y="78387"/>
                    <a:pt x="52132" y="81721"/>
                    <a:pt x="50571" y="85090"/>
                  </a:cubicBezTo>
                  <a:cubicBezTo>
                    <a:pt x="50114" y="86090"/>
                    <a:pt x="49693" y="87117"/>
                    <a:pt x="49202" y="88091"/>
                  </a:cubicBezTo>
                  <a:cubicBezTo>
                    <a:pt x="48711" y="89064"/>
                    <a:pt x="48132" y="90056"/>
                    <a:pt x="47517" y="91082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36B02933-8FAA-85CC-2AEF-7A687CF01BFB}"/>
                </a:ext>
              </a:extLst>
            </p:cNvPr>
            <p:cNvSpPr/>
            <p:nvPr/>
          </p:nvSpPr>
          <p:spPr>
            <a:xfrm>
              <a:off x="2390999" y="1444442"/>
              <a:ext cx="52258" cy="90372"/>
            </a:xfrm>
            <a:custGeom>
              <a:avLst/>
              <a:gdLst>
                <a:gd name="connsiteX0" fmla="*/ 50641 w 52258"/>
                <a:gd name="connsiteY0" fmla="*/ 74093 h 90372"/>
                <a:gd name="connsiteX1" fmla="*/ 52255 w 52258"/>
                <a:gd name="connsiteY1" fmla="*/ 75435 h 90372"/>
                <a:gd name="connsiteX2" fmla="*/ 51887 w 52258"/>
                <a:gd name="connsiteY2" fmla="*/ 79199 h 90372"/>
                <a:gd name="connsiteX3" fmla="*/ 50378 w 52258"/>
                <a:gd name="connsiteY3" fmla="*/ 87876 h 90372"/>
                <a:gd name="connsiteX4" fmla="*/ 47746 w 52258"/>
                <a:gd name="connsiteY4" fmla="*/ 90131 h 90372"/>
                <a:gd name="connsiteX5" fmla="*/ 44192 w 52258"/>
                <a:gd name="connsiteY5" fmla="*/ 90341 h 90372"/>
                <a:gd name="connsiteX6" fmla="*/ 26364 w 52258"/>
                <a:gd name="connsiteY6" fmla="*/ 90341 h 90372"/>
                <a:gd name="connsiteX7" fmla="*/ 14178 w 52258"/>
                <a:gd name="connsiteY7" fmla="*/ 89885 h 90372"/>
                <a:gd name="connsiteX8" fmla="*/ 4010 w 52258"/>
                <a:gd name="connsiteY8" fmla="*/ 90139 h 90372"/>
                <a:gd name="connsiteX9" fmla="*/ 1509 w 52258"/>
                <a:gd name="connsiteY9" fmla="*/ 88753 h 90372"/>
                <a:gd name="connsiteX10" fmla="*/ 2808 w 52258"/>
                <a:gd name="connsiteY10" fmla="*/ 88341 h 90372"/>
                <a:gd name="connsiteX11" fmla="*/ 4562 w 52258"/>
                <a:gd name="connsiteY11" fmla="*/ 88104 h 90372"/>
                <a:gd name="connsiteX12" fmla="*/ 8949 w 52258"/>
                <a:gd name="connsiteY12" fmla="*/ 83375 h 90372"/>
                <a:gd name="connsiteX13" fmla="*/ 9642 w 52258"/>
                <a:gd name="connsiteY13" fmla="*/ 72031 h 90372"/>
                <a:gd name="connsiteX14" fmla="*/ 9642 w 52258"/>
                <a:gd name="connsiteY14" fmla="*/ 10388 h 90372"/>
                <a:gd name="connsiteX15" fmla="*/ 9642 w 52258"/>
                <a:gd name="connsiteY15" fmla="*/ 8861 h 90372"/>
                <a:gd name="connsiteX16" fmla="*/ 3141 w 52258"/>
                <a:gd name="connsiteY16" fmla="*/ 2720 h 90372"/>
                <a:gd name="connsiteX17" fmla="*/ 614 w 52258"/>
                <a:gd name="connsiteY17" fmla="*/ 2544 h 90372"/>
                <a:gd name="connsiteX18" fmla="*/ 0 w 52258"/>
                <a:gd name="connsiteY18" fmla="*/ 1377 h 90372"/>
                <a:gd name="connsiteX19" fmla="*/ 877 w 52258"/>
                <a:gd name="connsiteY19" fmla="*/ 737 h 90372"/>
                <a:gd name="connsiteX20" fmla="*/ 4387 w 52258"/>
                <a:gd name="connsiteY20" fmla="*/ 956 h 90372"/>
                <a:gd name="connsiteX21" fmla="*/ 41069 w 52258"/>
                <a:gd name="connsiteY21" fmla="*/ 956 h 90372"/>
                <a:gd name="connsiteX22" fmla="*/ 47123 w 52258"/>
                <a:gd name="connsiteY22" fmla="*/ 298 h 90372"/>
                <a:gd name="connsiteX23" fmla="*/ 49448 w 52258"/>
                <a:gd name="connsiteY23" fmla="*/ 0 h 90372"/>
                <a:gd name="connsiteX24" fmla="*/ 48956 w 52258"/>
                <a:gd name="connsiteY24" fmla="*/ 4457 h 90372"/>
                <a:gd name="connsiteX25" fmla="*/ 48149 w 52258"/>
                <a:gd name="connsiteY25" fmla="*/ 11748 h 90372"/>
                <a:gd name="connsiteX26" fmla="*/ 47640 w 52258"/>
                <a:gd name="connsiteY26" fmla="*/ 14722 h 90372"/>
                <a:gd name="connsiteX27" fmla="*/ 46763 w 52258"/>
                <a:gd name="connsiteY27" fmla="*/ 15389 h 90372"/>
                <a:gd name="connsiteX28" fmla="*/ 45886 w 52258"/>
                <a:gd name="connsiteY28" fmla="*/ 14661 h 90372"/>
                <a:gd name="connsiteX29" fmla="*/ 45307 w 52258"/>
                <a:gd name="connsiteY29" fmla="*/ 12195 h 90372"/>
                <a:gd name="connsiteX30" fmla="*/ 39569 w 52258"/>
                <a:gd name="connsiteY30" fmla="*/ 6352 h 90372"/>
                <a:gd name="connsiteX31" fmla="*/ 27391 w 52258"/>
                <a:gd name="connsiteY31" fmla="*/ 5808 h 90372"/>
                <a:gd name="connsiteX32" fmla="*/ 20232 w 52258"/>
                <a:gd name="connsiteY32" fmla="*/ 5808 h 90372"/>
                <a:gd name="connsiteX33" fmla="*/ 20162 w 52258"/>
                <a:gd name="connsiteY33" fmla="*/ 40104 h 90372"/>
                <a:gd name="connsiteX34" fmla="*/ 22794 w 52258"/>
                <a:gd name="connsiteY34" fmla="*/ 40235 h 90372"/>
                <a:gd name="connsiteX35" fmla="*/ 36831 w 52258"/>
                <a:gd name="connsiteY35" fmla="*/ 40235 h 90372"/>
                <a:gd name="connsiteX36" fmla="*/ 46237 w 52258"/>
                <a:gd name="connsiteY36" fmla="*/ 37217 h 90372"/>
                <a:gd name="connsiteX37" fmla="*/ 47272 w 52258"/>
                <a:gd name="connsiteY37" fmla="*/ 36866 h 90372"/>
                <a:gd name="connsiteX38" fmla="*/ 46394 w 52258"/>
                <a:gd name="connsiteY38" fmla="*/ 45517 h 90372"/>
                <a:gd name="connsiteX39" fmla="*/ 45771 w 52258"/>
                <a:gd name="connsiteY39" fmla="*/ 54738 h 90372"/>
                <a:gd name="connsiteX40" fmla="*/ 44271 w 52258"/>
                <a:gd name="connsiteY40" fmla="*/ 53352 h 90372"/>
                <a:gd name="connsiteX41" fmla="*/ 43973 w 52258"/>
                <a:gd name="connsiteY41" fmla="*/ 50579 h 90372"/>
                <a:gd name="connsiteX42" fmla="*/ 40165 w 52258"/>
                <a:gd name="connsiteY42" fmla="*/ 45982 h 90372"/>
                <a:gd name="connsiteX43" fmla="*/ 37682 w 52258"/>
                <a:gd name="connsiteY43" fmla="*/ 45500 h 90372"/>
                <a:gd name="connsiteX44" fmla="*/ 35928 w 52258"/>
                <a:gd name="connsiteY44" fmla="*/ 45342 h 90372"/>
                <a:gd name="connsiteX45" fmla="*/ 20381 w 52258"/>
                <a:gd name="connsiteY45" fmla="*/ 45342 h 90372"/>
                <a:gd name="connsiteX46" fmla="*/ 20188 w 52258"/>
                <a:gd name="connsiteY46" fmla="*/ 47342 h 90372"/>
                <a:gd name="connsiteX47" fmla="*/ 20188 w 52258"/>
                <a:gd name="connsiteY47" fmla="*/ 74856 h 90372"/>
                <a:gd name="connsiteX48" fmla="*/ 20749 w 52258"/>
                <a:gd name="connsiteY48" fmla="*/ 80655 h 90372"/>
                <a:gd name="connsiteX49" fmla="*/ 25136 w 52258"/>
                <a:gd name="connsiteY49" fmla="*/ 84752 h 90372"/>
                <a:gd name="connsiteX50" fmla="*/ 30900 w 52258"/>
                <a:gd name="connsiteY50" fmla="*/ 85560 h 90372"/>
                <a:gd name="connsiteX51" fmla="*/ 41323 w 52258"/>
                <a:gd name="connsiteY51" fmla="*/ 85305 h 90372"/>
                <a:gd name="connsiteX52" fmla="*/ 49781 w 52258"/>
                <a:gd name="connsiteY52" fmla="*/ 77584 h 90372"/>
                <a:gd name="connsiteX53" fmla="*/ 50641 w 52258"/>
                <a:gd name="connsiteY53" fmla="*/ 74093 h 9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258" h="90372">
                  <a:moveTo>
                    <a:pt x="50641" y="74093"/>
                  </a:moveTo>
                  <a:cubicBezTo>
                    <a:pt x="51974" y="74093"/>
                    <a:pt x="52299" y="74672"/>
                    <a:pt x="52255" y="75435"/>
                  </a:cubicBezTo>
                  <a:cubicBezTo>
                    <a:pt x="52176" y="76698"/>
                    <a:pt x="52088" y="77953"/>
                    <a:pt x="51887" y="79199"/>
                  </a:cubicBezTo>
                  <a:cubicBezTo>
                    <a:pt x="51422" y="82094"/>
                    <a:pt x="50878" y="84980"/>
                    <a:pt x="50378" y="87876"/>
                  </a:cubicBezTo>
                  <a:cubicBezTo>
                    <a:pt x="50255" y="89216"/>
                    <a:pt x="49088" y="90217"/>
                    <a:pt x="47746" y="90131"/>
                  </a:cubicBezTo>
                  <a:cubicBezTo>
                    <a:pt x="46561" y="90174"/>
                    <a:pt x="45377" y="90332"/>
                    <a:pt x="44192" y="90341"/>
                  </a:cubicBezTo>
                  <a:cubicBezTo>
                    <a:pt x="38253" y="90341"/>
                    <a:pt x="32304" y="90411"/>
                    <a:pt x="26364" y="90341"/>
                  </a:cubicBezTo>
                  <a:cubicBezTo>
                    <a:pt x="22302" y="90288"/>
                    <a:pt x="18240" y="89938"/>
                    <a:pt x="14178" y="89885"/>
                  </a:cubicBezTo>
                  <a:cubicBezTo>
                    <a:pt x="10791" y="89841"/>
                    <a:pt x="7396" y="90052"/>
                    <a:pt x="4010" y="90139"/>
                  </a:cubicBezTo>
                  <a:cubicBezTo>
                    <a:pt x="3001" y="90139"/>
                    <a:pt x="1921" y="90271"/>
                    <a:pt x="1509" y="88753"/>
                  </a:cubicBezTo>
                  <a:cubicBezTo>
                    <a:pt x="1934" y="88591"/>
                    <a:pt x="2367" y="88453"/>
                    <a:pt x="2808" y="88341"/>
                  </a:cubicBezTo>
                  <a:cubicBezTo>
                    <a:pt x="3387" y="88227"/>
                    <a:pt x="3992" y="88227"/>
                    <a:pt x="4562" y="88104"/>
                  </a:cubicBezTo>
                  <a:cubicBezTo>
                    <a:pt x="7563" y="87455"/>
                    <a:pt x="8677" y="86349"/>
                    <a:pt x="8949" y="83375"/>
                  </a:cubicBezTo>
                  <a:cubicBezTo>
                    <a:pt x="9274" y="79602"/>
                    <a:pt x="9633" y="75812"/>
                    <a:pt x="9642" y="72031"/>
                  </a:cubicBezTo>
                  <a:cubicBezTo>
                    <a:pt x="9712" y="51483"/>
                    <a:pt x="9642" y="30936"/>
                    <a:pt x="9642" y="10388"/>
                  </a:cubicBezTo>
                  <a:cubicBezTo>
                    <a:pt x="9668" y="9879"/>
                    <a:pt x="9668" y="9370"/>
                    <a:pt x="9642" y="8861"/>
                  </a:cubicBezTo>
                  <a:cubicBezTo>
                    <a:pt x="9300" y="5089"/>
                    <a:pt x="6931" y="2860"/>
                    <a:pt x="3141" y="2720"/>
                  </a:cubicBezTo>
                  <a:cubicBezTo>
                    <a:pt x="2295" y="2746"/>
                    <a:pt x="1449" y="2687"/>
                    <a:pt x="614" y="2544"/>
                  </a:cubicBezTo>
                  <a:cubicBezTo>
                    <a:pt x="316" y="2474"/>
                    <a:pt x="44" y="1799"/>
                    <a:pt x="0" y="1377"/>
                  </a:cubicBezTo>
                  <a:cubicBezTo>
                    <a:pt x="0" y="1184"/>
                    <a:pt x="562" y="737"/>
                    <a:pt x="877" y="737"/>
                  </a:cubicBezTo>
                  <a:cubicBezTo>
                    <a:pt x="2053" y="737"/>
                    <a:pt x="3237" y="956"/>
                    <a:pt x="4387" y="956"/>
                  </a:cubicBezTo>
                  <a:cubicBezTo>
                    <a:pt x="16617" y="956"/>
                    <a:pt x="28847" y="1000"/>
                    <a:pt x="41069" y="956"/>
                  </a:cubicBezTo>
                  <a:cubicBezTo>
                    <a:pt x="43097" y="846"/>
                    <a:pt x="45118" y="626"/>
                    <a:pt x="47123" y="298"/>
                  </a:cubicBezTo>
                  <a:lnTo>
                    <a:pt x="49448" y="0"/>
                  </a:lnTo>
                  <a:cubicBezTo>
                    <a:pt x="49263" y="1667"/>
                    <a:pt x="49114" y="3062"/>
                    <a:pt x="48956" y="4457"/>
                  </a:cubicBezTo>
                  <a:cubicBezTo>
                    <a:pt x="48693" y="6887"/>
                    <a:pt x="48430" y="9317"/>
                    <a:pt x="48149" y="11748"/>
                  </a:cubicBezTo>
                  <a:cubicBezTo>
                    <a:pt x="48046" y="12750"/>
                    <a:pt x="47875" y="13743"/>
                    <a:pt x="47640" y="14722"/>
                  </a:cubicBezTo>
                  <a:cubicBezTo>
                    <a:pt x="47478" y="15077"/>
                    <a:pt x="47148" y="15327"/>
                    <a:pt x="46763" y="15389"/>
                  </a:cubicBezTo>
                  <a:cubicBezTo>
                    <a:pt x="46368" y="15306"/>
                    <a:pt x="46040" y="15033"/>
                    <a:pt x="45886" y="14661"/>
                  </a:cubicBezTo>
                  <a:cubicBezTo>
                    <a:pt x="45605" y="13862"/>
                    <a:pt x="45411" y="13036"/>
                    <a:pt x="45307" y="12195"/>
                  </a:cubicBezTo>
                  <a:cubicBezTo>
                    <a:pt x="44850" y="8607"/>
                    <a:pt x="43183" y="6677"/>
                    <a:pt x="39569" y="6352"/>
                  </a:cubicBezTo>
                  <a:cubicBezTo>
                    <a:pt x="35524" y="5984"/>
                    <a:pt x="31453" y="5940"/>
                    <a:pt x="27391" y="5808"/>
                  </a:cubicBezTo>
                  <a:cubicBezTo>
                    <a:pt x="25127" y="5738"/>
                    <a:pt x="22855" y="5808"/>
                    <a:pt x="20232" y="5808"/>
                  </a:cubicBezTo>
                  <a:cubicBezTo>
                    <a:pt x="20100" y="17319"/>
                    <a:pt x="20232" y="28575"/>
                    <a:pt x="20162" y="40104"/>
                  </a:cubicBezTo>
                  <a:cubicBezTo>
                    <a:pt x="21144" y="40148"/>
                    <a:pt x="21960" y="40235"/>
                    <a:pt x="22794" y="40235"/>
                  </a:cubicBezTo>
                  <a:cubicBezTo>
                    <a:pt x="27470" y="40235"/>
                    <a:pt x="32137" y="40235"/>
                    <a:pt x="36831" y="40235"/>
                  </a:cubicBezTo>
                  <a:cubicBezTo>
                    <a:pt x="40271" y="40235"/>
                    <a:pt x="43622" y="39867"/>
                    <a:pt x="46237" y="37217"/>
                  </a:cubicBezTo>
                  <a:cubicBezTo>
                    <a:pt x="46386" y="37068"/>
                    <a:pt x="46684" y="37059"/>
                    <a:pt x="47272" y="36866"/>
                  </a:cubicBezTo>
                  <a:cubicBezTo>
                    <a:pt x="47438" y="39902"/>
                    <a:pt x="46780" y="42683"/>
                    <a:pt x="46394" y="45517"/>
                  </a:cubicBezTo>
                  <a:cubicBezTo>
                    <a:pt x="46008" y="48351"/>
                    <a:pt x="45991" y="51211"/>
                    <a:pt x="45771" y="54738"/>
                  </a:cubicBezTo>
                  <a:cubicBezTo>
                    <a:pt x="44894" y="53992"/>
                    <a:pt x="44359" y="53729"/>
                    <a:pt x="44271" y="53352"/>
                  </a:cubicBezTo>
                  <a:cubicBezTo>
                    <a:pt x="44052" y="52475"/>
                    <a:pt x="44105" y="51501"/>
                    <a:pt x="43973" y="50579"/>
                  </a:cubicBezTo>
                  <a:cubicBezTo>
                    <a:pt x="43779" y="48406"/>
                    <a:pt x="42265" y="46577"/>
                    <a:pt x="40165" y="45982"/>
                  </a:cubicBezTo>
                  <a:cubicBezTo>
                    <a:pt x="39352" y="45755"/>
                    <a:pt x="38522" y="45593"/>
                    <a:pt x="37682" y="45500"/>
                  </a:cubicBezTo>
                  <a:cubicBezTo>
                    <a:pt x="37102" y="45400"/>
                    <a:pt x="36515" y="45347"/>
                    <a:pt x="35928" y="45342"/>
                  </a:cubicBezTo>
                  <a:lnTo>
                    <a:pt x="20381" y="45342"/>
                  </a:lnTo>
                  <a:cubicBezTo>
                    <a:pt x="20328" y="45894"/>
                    <a:pt x="20197" y="46614"/>
                    <a:pt x="20188" y="47342"/>
                  </a:cubicBezTo>
                  <a:cubicBezTo>
                    <a:pt x="20188" y="56510"/>
                    <a:pt x="20144" y="65687"/>
                    <a:pt x="20188" y="74856"/>
                  </a:cubicBezTo>
                  <a:cubicBezTo>
                    <a:pt x="20222" y="76801"/>
                    <a:pt x="20410" y="78740"/>
                    <a:pt x="20749" y="80655"/>
                  </a:cubicBezTo>
                  <a:cubicBezTo>
                    <a:pt x="21162" y="83042"/>
                    <a:pt x="23022" y="84165"/>
                    <a:pt x="25136" y="84752"/>
                  </a:cubicBezTo>
                  <a:cubicBezTo>
                    <a:pt x="27017" y="85258"/>
                    <a:pt x="28954" y="85529"/>
                    <a:pt x="30900" y="85560"/>
                  </a:cubicBezTo>
                  <a:cubicBezTo>
                    <a:pt x="34410" y="85612"/>
                    <a:pt x="37849" y="85454"/>
                    <a:pt x="41323" y="85305"/>
                  </a:cubicBezTo>
                  <a:cubicBezTo>
                    <a:pt x="45636" y="85109"/>
                    <a:pt x="49193" y="81862"/>
                    <a:pt x="49781" y="77584"/>
                  </a:cubicBezTo>
                  <a:cubicBezTo>
                    <a:pt x="49983" y="76401"/>
                    <a:pt x="50264" y="75233"/>
                    <a:pt x="50641" y="74093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3B8DA887-3951-78C5-5201-90BAE1C61D69}"/>
                </a:ext>
              </a:extLst>
            </p:cNvPr>
            <p:cNvSpPr/>
            <p:nvPr/>
          </p:nvSpPr>
          <p:spPr>
            <a:xfrm>
              <a:off x="2289831" y="1302363"/>
              <a:ext cx="52493" cy="89998"/>
            </a:xfrm>
            <a:custGeom>
              <a:avLst/>
              <a:gdLst>
                <a:gd name="connsiteX0" fmla="*/ 20697 w 52493"/>
                <a:gd name="connsiteY0" fmla="*/ 40007 h 89998"/>
                <a:gd name="connsiteX1" fmla="*/ 29672 w 52493"/>
                <a:gd name="connsiteY1" fmla="*/ 40060 h 89998"/>
                <a:gd name="connsiteX2" fmla="*/ 38051 w 52493"/>
                <a:gd name="connsiteY2" fmla="*/ 39806 h 89998"/>
                <a:gd name="connsiteX3" fmla="*/ 46684 w 52493"/>
                <a:gd name="connsiteY3" fmla="*/ 37016 h 89998"/>
                <a:gd name="connsiteX4" fmla="*/ 47500 w 52493"/>
                <a:gd name="connsiteY4" fmla="*/ 36673 h 89998"/>
                <a:gd name="connsiteX5" fmla="*/ 47895 w 52493"/>
                <a:gd name="connsiteY5" fmla="*/ 37823 h 89998"/>
                <a:gd name="connsiteX6" fmla="*/ 46430 w 52493"/>
                <a:gd name="connsiteY6" fmla="*/ 51931 h 89998"/>
                <a:gd name="connsiteX7" fmla="*/ 45956 w 52493"/>
                <a:gd name="connsiteY7" fmla="*/ 53878 h 89998"/>
                <a:gd name="connsiteX8" fmla="*/ 44552 w 52493"/>
                <a:gd name="connsiteY8" fmla="*/ 52527 h 89998"/>
                <a:gd name="connsiteX9" fmla="*/ 43797 w 52493"/>
                <a:gd name="connsiteY9" fmla="*/ 48588 h 89998"/>
                <a:gd name="connsiteX10" fmla="*/ 39805 w 52493"/>
                <a:gd name="connsiteY10" fmla="*/ 45464 h 89998"/>
                <a:gd name="connsiteX11" fmla="*/ 33997 w 52493"/>
                <a:gd name="connsiteY11" fmla="*/ 44894 h 89998"/>
                <a:gd name="connsiteX12" fmla="*/ 22838 w 52493"/>
                <a:gd name="connsiteY12" fmla="*/ 44377 h 89998"/>
                <a:gd name="connsiteX13" fmla="*/ 20451 w 52493"/>
                <a:gd name="connsiteY13" fmla="*/ 46640 h 89998"/>
                <a:gd name="connsiteX14" fmla="*/ 20451 w 52493"/>
                <a:gd name="connsiteY14" fmla="*/ 75163 h 89998"/>
                <a:gd name="connsiteX15" fmla="*/ 22680 w 52493"/>
                <a:gd name="connsiteY15" fmla="*/ 82796 h 89998"/>
                <a:gd name="connsiteX16" fmla="*/ 25882 w 52493"/>
                <a:gd name="connsiteY16" fmla="*/ 84638 h 89998"/>
                <a:gd name="connsiteX17" fmla="*/ 44350 w 52493"/>
                <a:gd name="connsiteY17" fmla="*/ 84358 h 89998"/>
                <a:gd name="connsiteX18" fmla="*/ 49105 w 52493"/>
                <a:gd name="connsiteY18" fmla="*/ 80208 h 89998"/>
                <a:gd name="connsiteX19" fmla="*/ 50720 w 52493"/>
                <a:gd name="connsiteY19" fmla="*/ 75145 h 89998"/>
                <a:gd name="connsiteX20" fmla="*/ 52308 w 52493"/>
                <a:gd name="connsiteY20" fmla="*/ 73961 h 89998"/>
                <a:gd name="connsiteX21" fmla="*/ 52492 w 52493"/>
                <a:gd name="connsiteY21" fmla="*/ 76014 h 89998"/>
                <a:gd name="connsiteX22" fmla="*/ 51378 w 52493"/>
                <a:gd name="connsiteY22" fmla="*/ 85586 h 89998"/>
                <a:gd name="connsiteX23" fmla="*/ 51088 w 52493"/>
                <a:gd name="connsiteY23" fmla="*/ 86814 h 89998"/>
                <a:gd name="connsiteX24" fmla="*/ 47228 w 52493"/>
                <a:gd name="connsiteY24" fmla="*/ 89955 h 89998"/>
                <a:gd name="connsiteX25" fmla="*/ 29453 w 52493"/>
                <a:gd name="connsiteY25" fmla="*/ 89815 h 89998"/>
                <a:gd name="connsiteX26" fmla="*/ 26917 w 52493"/>
                <a:gd name="connsiteY26" fmla="*/ 89736 h 89998"/>
                <a:gd name="connsiteX27" fmla="*/ 2334 w 52493"/>
                <a:gd name="connsiteY27" fmla="*/ 89736 h 89998"/>
                <a:gd name="connsiteX28" fmla="*/ 2053 w 52493"/>
                <a:gd name="connsiteY28" fmla="*/ 89165 h 89998"/>
                <a:gd name="connsiteX29" fmla="*/ 2930 w 52493"/>
                <a:gd name="connsiteY29" fmla="*/ 88139 h 89998"/>
                <a:gd name="connsiteX30" fmla="*/ 5422 w 52493"/>
                <a:gd name="connsiteY30" fmla="*/ 87727 h 89998"/>
                <a:gd name="connsiteX31" fmla="*/ 8817 w 52493"/>
                <a:gd name="connsiteY31" fmla="*/ 85165 h 89998"/>
                <a:gd name="connsiteX32" fmla="*/ 9818 w 52493"/>
                <a:gd name="connsiteY32" fmla="*/ 80997 h 89998"/>
                <a:gd name="connsiteX33" fmla="*/ 10353 w 52493"/>
                <a:gd name="connsiteY33" fmla="*/ 68320 h 89998"/>
                <a:gd name="connsiteX34" fmla="*/ 10353 w 52493"/>
                <a:gd name="connsiteY34" fmla="*/ 16872 h 89998"/>
                <a:gd name="connsiteX35" fmla="*/ 10177 w 52493"/>
                <a:gd name="connsiteY35" fmla="*/ 9247 h 89998"/>
                <a:gd name="connsiteX36" fmla="*/ 4036 w 52493"/>
                <a:gd name="connsiteY36" fmla="*/ 2676 h 89998"/>
                <a:gd name="connsiteX37" fmla="*/ 0 w 52493"/>
                <a:gd name="connsiteY37" fmla="*/ 1957 h 89998"/>
                <a:gd name="connsiteX38" fmla="*/ 2860 w 52493"/>
                <a:gd name="connsiteY38" fmla="*/ 377 h 89998"/>
                <a:gd name="connsiteX39" fmla="*/ 12011 w 52493"/>
                <a:gd name="connsiteY39" fmla="*/ 614 h 89998"/>
                <a:gd name="connsiteX40" fmla="*/ 29558 w 52493"/>
                <a:gd name="connsiteY40" fmla="*/ 614 h 89998"/>
                <a:gd name="connsiteX41" fmla="*/ 38472 w 52493"/>
                <a:gd name="connsiteY41" fmla="*/ 553 h 89998"/>
                <a:gd name="connsiteX42" fmla="*/ 49518 w 52493"/>
                <a:gd name="connsiteY42" fmla="*/ 0 h 89998"/>
                <a:gd name="connsiteX43" fmla="*/ 49518 w 52493"/>
                <a:gd name="connsiteY43" fmla="*/ 1474 h 89998"/>
                <a:gd name="connsiteX44" fmla="*/ 47877 w 52493"/>
                <a:gd name="connsiteY44" fmla="*/ 14792 h 89998"/>
                <a:gd name="connsiteX45" fmla="*/ 47061 w 52493"/>
                <a:gd name="connsiteY45" fmla="*/ 15573 h 89998"/>
                <a:gd name="connsiteX46" fmla="*/ 45736 w 52493"/>
                <a:gd name="connsiteY46" fmla="*/ 10897 h 89998"/>
                <a:gd name="connsiteX47" fmla="*/ 41051 w 52493"/>
                <a:gd name="connsiteY47" fmla="*/ 6238 h 89998"/>
                <a:gd name="connsiteX48" fmla="*/ 37542 w 52493"/>
                <a:gd name="connsiteY48" fmla="*/ 5676 h 89998"/>
                <a:gd name="connsiteX49" fmla="*/ 23074 w 52493"/>
                <a:gd name="connsiteY49" fmla="*/ 5141 h 89998"/>
                <a:gd name="connsiteX50" fmla="*/ 20442 w 52493"/>
                <a:gd name="connsiteY50" fmla="*/ 7677 h 89998"/>
                <a:gd name="connsiteX51" fmla="*/ 20442 w 52493"/>
                <a:gd name="connsiteY51" fmla="*/ 37507 h 89998"/>
                <a:gd name="connsiteX52" fmla="*/ 20697 w 52493"/>
                <a:gd name="connsiteY52" fmla="*/ 40007 h 8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2493" h="89998">
                  <a:moveTo>
                    <a:pt x="20697" y="40007"/>
                  </a:moveTo>
                  <a:cubicBezTo>
                    <a:pt x="23776" y="40007"/>
                    <a:pt x="26724" y="40095"/>
                    <a:pt x="29672" y="40060"/>
                  </a:cubicBezTo>
                  <a:cubicBezTo>
                    <a:pt x="32462" y="40060"/>
                    <a:pt x="35261" y="39814"/>
                    <a:pt x="38051" y="39806"/>
                  </a:cubicBezTo>
                  <a:cubicBezTo>
                    <a:pt x="41253" y="39806"/>
                    <a:pt x="44341" y="39613"/>
                    <a:pt x="46684" y="37016"/>
                  </a:cubicBezTo>
                  <a:cubicBezTo>
                    <a:pt x="46833" y="36849"/>
                    <a:pt x="47131" y="36823"/>
                    <a:pt x="47500" y="36673"/>
                  </a:cubicBezTo>
                  <a:cubicBezTo>
                    <a:pt x="47649" y="37077"/>
                    <a:pt x="47930" y="37463"/>
                    <a:pt x="47895" y="37823"/>
                  </a:cubicBezTo>
                  <a:cubicBezTo>
                    <a:pt x="47438" y="42502"/>
                    <a:pt x="46950" y="47204"/>
                    <a:pt x="46430" y="51931"/>
                  </a:cubicBezTo>
                  <a:cubicBezTo>
                    <a:pt x="46312" y="52589"/>
                    <a:pt x="46154" y="53240"/>
                    <a:pt x="45956" y="53878"/>
                  </a:cubicBezTo>
                  <a:cubicBezTo>
                    <a:pt x="44780" y="54010"/>
                    <a:pt x="44657" y="53343"/>
                    <a:pt x="44552" y="52527"/>
                  </a:cubicBezTo>
                  <a:cubicBezTo>
                    <a:pt x="44430" y="51193"/>
                    <a:pt x="44177" y="49873"/>
                    <a:pt x="43797" y="48588"/>
                  </a:cubicBezTo>
                  <a:cubicBezTo>
                    <a:pt x="43205" y="46846"/>
                    <a:pt x="41638" y="45621"/>
                    <a:pt x="39805" y="45464"/>
                  </a:cubicBezTo>
                  <a:cubicBezTo>
                    <a:pt x="37881" y="45201"/>
                    <a:pt x="35945" y="45011"/>
                    <a:pt x="33997" y="44894"/>
                  </a:cubicBezTo>
                  <a:cubicBezTo>
                    <a:pt x="30277" y="44684"/>
                    <a:pt x="26557" y="44543"/>
                    <a:pt x="22838" y="44377"/>
                  </a:cubicBezTo>
                  <a:cubicBezTo>
                    <a:pt x="20846" y="44289"/>
                    <a:pt x="20451" y="44622"/>
                    <a:pt x="20451" y="46640"/>
                  </a:cubicBezTo>
                  <a:cubicBezTo>
                    <a:pt x="20451" y="56151"/>
                    <a:pt x="20390" y="65652"/>
                    <a:pt x="20451" y="75163"/>
                  </a:cubicBezTo>
                  <a:cubicBezTo>
                    <a:pt x="20451" y="77856"/>
                    <a:pt x="20723" y="80567"/>
                    <a:pt x="22680" y="82796"/>
                  </a:cubicBezTo>
                  <a:cubicBezTo>
                    <a:pt x="23470" y="83800"/>
                    <a:pt x="24617" y="84459"/>
                    <a:pt x="25882" y="84638"/>
                  </a:cubicBezTo>
                  <a:cubicBezTo>
                    <a:pt x="32023" y="85384"/>
                    <a:pt x="38217" y="85621"/>
                    <a:pt x="44350" y="84358"/>
                  </a:cubicBezTo>
                  <a:cubicBezTo>
                    <a:pt x="46573" y="83944"/>
                    <a:pt x="48395" y="82355"/>
                    <a:pt x="49105" y="80208"/>
                  </a:cubicBezTo>
                  <a:cubicBezTo>
                    <a:pt x="49711" y="78549"/>
                    <a:pt x="50185" y="76839"/>
                    <a:pt x="50720" y="75145"/>
                  </a:cubicBezTo>
                  <a:cubicBezTo>
                    <a:pt x="50922" y="74505"/>
                    <a:pt x="51071" y="73803"/>
                    <a:pt x="52308" y="73961"/>
                  </a:cubicBezTo>
                  <a:cubicBezTo>
                    <a:pt x="52445" y="74637"/>
                    <a:pt x="52506" y="75325"/>
                    <a:pt x="52492" y="76014"/>
                  </a:cubicBezTo>
                  <a:cubicBezTo>
                    <a:pt x="52167" y="79208"/>
                    <a:pt x="51764" y="82401"/>
                    <a:pt x="51378" y="85586"/>
                  </a:cubicBezTo>
                  <a:cubicBezTo>
                    <a:pt x="51335" y="86006"/>
                    <a:pt x="51237" y="86418"/>
                    <a:pt x="51088" y="86814"/>
                  </a:cubicBezTo>
                  <a:cubicBezTo>
                    <a:pt x="49904" y="89753"/>
                    <a:pt x="50211" y="89885"/>
                    <a:pt x="47228" y="89955"/>
                  </a:cubicBezTo>
                  <a:cubicBezTo>
                    <a:pt x="41306" y="90087"/>
                    <a:pt x="35375" y="89885"/>
                    <a:pt x="29453" y="89815"/>
                  </a:cubicBezTo>
                  <a:cubicBezTo>
                    <a:pt x="28575" y="89815"/>
                    <a:pt x="27759" y="89736"/>
                    <a:pt x="26917" y="89736"/>
                  </a:cubicBezTo>
                  <a:lnTo>
                    <a:pt x="2334" y="89736"/>
                  </a:lnTo>
                  <a:cubicBezTo>
                    <a:pt x="2237" y="89552"/>
                    <a:pt x="2150" y="89359"/>
                    <a:pt x="2053" y="89165"/>
                  </a:cubicBezTo>
                  <a:cubicBezTo>
                    <a:pt x="2360" y="88815"/>
                    <a:pt x="2597" y="88288"/>
                    <a:pt x="2930" y="88139"/>
                  </a:cubicBezTo>
                  <a:cubicBezTo>
                    <a:pt x="3731" y="87859"/>
                    <a:pt x="4574" y="87720"/>
                    <a:pt x="5422" y="87727"/>
                  </a:cubicBezTo>
                  <a:cubicBezTo>
                    <a:pt x="7291" y="87779"/>
                    <a:pt x="8256" y="86630"/>
                    <a:pt x="8817" y="85165"/>
                  </a:cubicBezTo>
                  <a:cubicBezTo>
                    <a:pt x="9358" y="83834"/>
                    <a:pt x="9695" y="82429"/>
                    <a:pt x="9818" y="80997"/>
                  </a:cubicBezTo>
                  <a:cubicBezTo>
                    <a:pt x="10098" y="76777"/>
                    <a:pt x="10344" y="72548"/>
                    <a:pt x="10353" y="68320"/>
                  </a:cubicBezTo>
                  <a:cubicBezTo>
                    <a:pt x="10414" y="51167"/>
                    <a:pt x="10353" y="34015"/>
                    <a:pt x="10353" y="16872"/>
                  </a:cubicBezTo>
                  <a:cubicBezTo>
                    <a:pt x="10353" y="14327"/>
                    <a:pt x="10294" y="11786"/>
                    <a:pt x="10177" y="9247"/>
                  </a:cubicBezTo>
                  <a:cubicBezTo>
                    <a:pt x="9984" y="5001"/>
                    <a:pt x="8238" y="3202"/>
                    <a:pt x="4036" y="2676"/>
                  </a:cubicBezTo>
                  <a:cubicBezTo>
                    <a:pt x="2737" y="2509"/>
                    <a:pt x="1456" y="2220"/>
                    <a:pt x="0" y="1957"/>
                  </a:cubicBezTo>
                  <a:cubicBezTo>
                    <a:pt x="640" y="263"/>
                    <a:pt x="1869" y="368"/>
                    <a:pt x="2860" y="377"/>
                  </a:cubicBezTo>
                  <a:cubicBezTo>
                    <a:pt x="5913" y="377"/>
                    <a:pt x="8958" y="597"/>
                    <a:pt x="12011" y="614"/>
                  </a:cubicBezTo>
                  <a:cubicBezTo>
                    <a:pt x="17854" y="614"/>
                    <a:pt x="23697" y="614"/>
                    <a:pt x="29558" y="614"/>
                  </a:cubicBezTo>
                  <a:cubicBezTo>
                    <a:pt x="32532" y="614"/>
                    <a:pt x="35506" y="614"/>
                    <a:pt x="38472" y="553"/>
                  </a:cubicBezTo>
                  <a:cubicBezTo>
                    <a:pt x="42095" y="430"/>
                    <a:pt x="45719" y="193"/>
                    <a:pt x="49518" y="0"/>
                  </a:cubicBezTo>
                  <a:cubicBezTo>
                    <a:pt x="49553" y="491"/>
                    <a:pt x="49553" y="983"/>
                    <a:pt x="49518" y="1474"/>
                  </a:cubicBezTo>
                  <a:cubicBezTo>
                    <a:pt x="48991" y="5913"/>
                    <a:pt x="48445" y="10353"/>
                    <a:pt x="47877" y="14792"/>
                  </a:cubicBezTo>
                  <a:cubicBezTo>
                    <a:pt x="47877" y="14976"/>
                    <a:pt x="47544" y="15126"/>
                    <a:pt x="47061" y="15573"/>
                  </a:cubicBezTo>
                  <a:cubicBezTo>
                    <a:pt x="46503" y="14050"/>
                    <a:pt x="46060" y="12487"/>
                    <a:pt x="45736" y="10897"/>
                  </a:cubicBezTo>
                  <a:cubicBezTo>
                    <a:pt x="45368" y="8054"/>
                    <a:pt x="43429" y="6931"/>
                    <a:pt x="41051" y="6238"/>
                  </a:cubicBezTo>
                  <a:cubicBezTo>
                    <a:pt x="39907" y="5915"/>
                    <a:pt x="38730" y="5726"/>
                    <a:pt x="37542" y="5676"/>
                  </a:cubicBezTo>
                  <a:cubicBezTo>
                    <a:pt x="32723" y="5460"/>
                    <a:pt x="27900" y="5282"/>
                    <a:pt x="23074" y="5141"/>
                  </a:cubicBezTo>
                  <a:cubicBezTo>
                    <a:pt x="20583" y="5080"/>
                    <a:pt x="20442" y="5264"/>
                    <a:pt x="20442" y="7677"/>
                  </a:cubicBezTo>
                  <a:cubicBezTo>
                    <a:pt x="20442" y="17620"/>
                    <a:pt x="20442" y="27564"/>
                    <a:pt x="20442" y="37507"/>
                  </a:cubicBezTo>
                  <a:cubicBezTo>
                    <a:pt x="20451" y="38218"/>
                    <a:pt x="20592" y="38963"/>
                    <a:pt x="20697" y="40007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B6C3682A-E4CA-AD78-2053-4EE7A2BAF0B7}"/>
                </a:ext>
              </a:extLst>
            </p:cNvPr>
            <p:cNvSpPr/>
            <p:nvPr/>
          </p:nvSpPr>
          <p:spPr>
            <a:xfrm>
              <a:off x="2698707" y="1301153"/>
              <a:ext cx="74892" cy="90955"/>
            </a:xfrm>
            <a:custGeom>
              <a:avLst/>
              <a:gdLst>
                <a:gd name="connsiteX0" fmla="*/ 74818 w 74892"/>
                <a:gd name="connsiteY0" fmla="*/ 1070 h 90955"/>
                <a:gd name="connsiteX1" fmla="*/ 74440 w 74892"/>
                <a:gd name="connsiteY1" fmla="*/ 16986 h 90955"/>
                <a:gd name="connsiteX2" fmla="*/ 72466 w 74892"/>
                <a:gd name="connsiteY2" fmla="*/ 14520 h 90955"/>
                <a:gd name="connsiteX3" fmla="*/ 70606 w 74892"/>
                <a:gd name="connsiteY3" fmla="*/ 10230 h 90955"/>
                <a:gd name="connsiteX4" fmla="*/ 63140 w 74892"/>
                <a:gd name="connsiteY4" fmla="*/ 7440 h 90955"/>
                <a:gd name="connsiteX5" fmla="*/ 44847 w 74892"/>
                <a:gd name="connsiteY5" fmla="*/ 6861 h 90955"/>
                <a:gd name="connsiteX6" fmla="*/ 43505 w 74892"/>
                <a:gd name="connsiteY6" fmla="*/ 7010 h 90955"/>
                <a:gd name="connsiteX7" fmla="*/ 43391 w 74892"/>
                <a:gd name="connsiteY7" fmla="*/ 9642 h 90955"/>
                <a:gd name="connsiteX8" fmla="*/ 43435 w 74892"/>
                <a:gd name="connsiteY8" fmla="*/ 71267 h 90955"/>
                <a:gd name="connsiteX9" fmla="*/ 44461 w 74892"/>
                <a:gd name="connsiteY9" fmla="*/ 84138 h 90955"/>
                <a:gd name="connsiteX10" fmla="*/ 49936 w 74892"/>
                <a:gd name="connsiteY10" fmla="*/ 88920 h 90955"/>
                <a:gd name="connsiteX11" fmla="*/ 54779 w 74892"/>
                <a:gd name="connsiteY11" fmla="*/ 89473 h 90955"/>
                <a:gd name="connsiteX12" fmla="*/ 53024 w 74892"/>
                <a:gd name="connsiteY12" fmla="*/ 90955 h 90955"/>
                <a:gd name="connsiteX13" fmla="*/ 49708 w 74892"/>
                <a:gd name="connsiteY13" fmla="*/ 90955 h 90955"/>
                <a:gd name="connsiteX14" fmla="*/ 27590 w 74892"/>
                <a:gd name="connsiteY14" fmla="*/ 90955 h 90955"/>
                <a:gd name="connsiteX15" fmla="*/ 24791 w 74892"/>
                <a:gd name="connsiteY15" fmla="*/ 89657 h 90955"/>
                <a:gd name="connsiteX16" fmla="*/ 28300 w 74892"/>
                <a:gd name="connsiteY16" fmla="*/ 88955 h 90955"/>
                <a:gd name="connsiteX17" fmla="*/ 31669 w 74892"/>
                <a:gd name="connsiteY17" fmla="*/ 86051 h 90955"/>
                <a:gd name="connsiteX18" fmla="*/ 32547 w 74892"/>
                <a:gd name="connsiteY18" fmla="*/ 81076 h 90955"/>
                <a:gd name="connsiteX19" fmla="*/ 33135 w 74892"/>
                <a:gd name="connsiteY19" fmla="*/ 68416 h 90955"/>
                <a:gd name="connsiteX20" fmla="*/ 33135 w 74892"/>
                <a:gd name="connsiteY20" fmla="*/ 10353 h 90955"/>
                <a:gd name="connsiteX21" fmla="*/ 33135 w 74892"/>
                <a:gd name="connsiteY21" fmla="*/ 6940 h 90955"/>
                <a:gd name="connsiteX22" fmla="*/ 25800 w 74892"/>
                <a:gd name="connsiteY22" fmla="*/ 6878 h 90955"/>
                <a:gd name="connsiteX23" fmla="*/ 16912 w 74892"/>
                <a:gd name="connsiteY23" fmla="*/ 7159 h 90955"/>
                <a:gd name="connsiteX24" fmla="*/ 10087 w 74892"/>
                <a:gd name="connsiteY24" fmla="*/ 7677 h 90955"/>
                <a:gd name="connsiteX25" fmla="*/ 2954 w 74892"/>
                <a:gd name="connsiteY25" fmla="*/ 12660 h 90955"/>
                <a:gd name="connsiteX26" fmla="*/ 787 w 74892"/>
                <a:gd name="connsiteY26" fmla="*/ 15906 h 90955"/>
                <a:gd name="connsiteX27" fmla="*/ 225 w 74892"/>
                <a:gd name="connsiteY27" fmla="*/ 15722 h 90955"/>
                <a:gd name="connsiteX28" fmla="*/ 50 w 74892"/>
                <a:gd name="connsiteY28" fmla="*/ 14204 h 90955"/>
                <a:gd name="connsiteX29" fmla="*/ 3559 w 74892"/>
                <a:gd name="connsiteY29" fmla="*/ 0 h 90955"/>
                <a:gd name="connsiteX30" fmla="*/ 18860 w 74892"/>
                <a:gd name="connsiteY30" fmla="*/ 2009 h 90955"/>
                <a:gd name="connsiteX31" fmla="*/ 62403 w 74892"/>
                <a:gd name="connsiteY31" fmla="*/ 2009 h 90955"/>
                <a:gd name="connsiteX32" fmla="*/ 74818 w 74892"/>
                <a:gd name="connsiteY32" fmla="*/ 1070 h 9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892" h="90955">
                  <a:moveTo>
                    <a:pt x="74818" y="1070"/>
                  </a:moveTo>
                  <a:cubicBezTo>
                    <a:pt x="75107" y="6334"/>
                    <a:pt x="74467" y="11599"/>
                    <a:pt x="74440" y="16986"/>
                  </a:cubicBezTo>
                  <a:cubicBezTo>
                    <a:pt x="72493" y="16775"/>
                    <a:pt x="72563" y="15512"/>
                    <a:pt x="72466" y="14520"/>
                  </a:cubicBezTo>
                  <a:cubicBezTo>
                    <a:pt x="72317" y="12853"/>
                    <a:pt x="71949" y="11318"/>
                    <a:pt x="70606" y="10230"/>
                  </a:cubicBezTo>
                  <a:cubicBezTo>
                    <a:pt x="68474" y="8536"/>
                    <a:pt x="65860" y="7559"/>
                    <a:pt x="63140" y="7440"/>
                  </a:cubicBezTo>
                  <a:cubicBezTo>
                    <a:pt x="57051" y="7071"/>
                    <a:pt x="50954" y="7028"/>
                    <a:pt x="44847" y="6861"/>
                  </a:cubicBezTo>
                  <a:cubicBezTo>
                    <a:pt x="44400" y="6883"/>
                    <a:pt x="43952" y="6933"/>
                    <a:pt x="43505" y="7010"/>
                  </a:cubicBezTo>
                  <a:cubicBezTo>
                    <a:pt x="43505" y="7958"/>
                    <a:pt x="43391" y="8765"/>
                    <a:pt x="43391" y="9642"/>
                  </a:cubicBezTo>
                  <a:cubicBezTo>
                    <a:pt x="43391" y="30181"/>
                    <a:pt x="43329" y="50720"/>
                    <a:pt x="43435" y="71267"/>
                  </a:cubicBezTo>
                  <a:cubicBezTo>
                    <a:pt x="43496" y="75575"/>
                    <a:pt x="43838" y="79875"/>
                    <a:pt x="44461" y="84138"/>
                  </a:cubicBezTo>
                  <a:cubicBezTo>
                    <a:pt x="44917" y="87542"/>
                    <a:pt x="46532" y="88683"/>
                    <a:pt x="49936" y="88920"/>
                  </a:cubicBezTo>
                  <a:cubicBezTo>
                    <a:pt x="51533" y="89034"/>
                    <a:pt x="53112" y="89280"/>
                    <a:pt x="54779" y="89473"/>
                  </a:cubicBezTo>
                  <a:cubicBezTo>
                    <a:pt x="54639" y="90736"/>
                    <a:pt x="53902" y="90938"/>
                    <a:pt x="53024" y="90955"/>
                  </a:cubicBezTo>
                  <a:cubicBezTo>
                    <a:pt x="51919" y="90955"/>
                    <a:pt x="50813" y="90955"/>
                    <a:pt x="49708" y="90955"/>
                  </a:cubicBezTo>
                  <a:lnTo>
                    <a:pt x="27590" y="90955"/>
                  </a:lnTo>
                  <a:cubicBezTo>
                    <a:pt x="26028" y="90955"/>
                    <a:pt x="26028" y="90955"/>
                    <a:pt x="24791" y="89657"/>
                  </a:cubicBezTo>
                  <a:cubicBezTo>
                    <a:pt x="25940" y="89326"/>
                    <a:pt x="27116" y="89092"/>
                    <a:pt x="28300" y="88955"/>
                  </a:cubicBezTo>
                  <a:cubicBezTo>
                    <a:pt x="30274" y="88885"/>
                    <a:pt x="31222" y="87692"/>
                    <a:pt x="31669" y="86051"/>
                  </a:cubicBezTo>
                  <a:cubicBezTo>
                    <a:pt x="32126" y="84426"/>
                    <a:pt x="32424" y="82760"/>
                    <a:pt x="32547" y="81076"/>
                  </a:cubicBezTo>
                  <a:cubicBezTo>
                    <a:pt x="32836" y="76856"/>
                    <a:pt x="33117" y="72636"/>
                    <a:pt x="33135" y="68416"/>
                  </a:cubicBezTo>
                  <a:cubicBezTo>
                    <a:pt x="33196" y="49053"/>
                    <a:pt x="33135" y="29707"/>
                    <a:pt x="33135" y="10353"/>
                  </a:cubicBezTo>
                  <a:lnTo>
                    <a:pt x="33135" y="6940"/>
                  </a:lnTo>
                  <a:cubicBezTo>
                    <a:pt x="30643" y="6773"/>
                    <a:pt x="28213" y="6835"/>
                    <a:pt x="25800" y="6878"/>
                  </a:cubicBezTo>
                  <a:cubicBezTo>
                    <a:pt x="22835" y="6914"/>
                    <a:pt x="19869" y="7007"/>
                    <a:pt x="16912" y="7159"/>
                  </a:cubicBezTo>
                  <a:cubicBezTo>
                    <a:pt x="14631" y="7264"/>
                    <a:pt x="12350" y="7414"/>
                    <a:pt x="10087" y="7677"/>
                  </a:cubicBezTo>
                  <a:cubicBezTo>
                    <a:pt x="6963" y="7861"/>
                    <a:pt x="4199" y="9787"/>
                    <a:pt x="2954" y="12660"/>
                  </a:cubicBezTo>
                  <a:cubicBezTo>
                    <a:pt x="2322" y="13801"/>
                    <a:pt x="1603" y="14887"/>
                    <a:pt x="787" y="15906"/>
                  </a:cubicBezTo>
                  <a:lnTo>
                    <a:pt x="225" y="15722"/>
                  </a:lnTo>
                  <a:cubicBezTo>
                    <a:pt x="155" y="15213"/>
                    <a:pt x="-108" y="14634"/>
                    <a:pt x="50" y="14204"/>
                  </a:cubicBezTo>
                  <a:cubicBezTo>
                    <a:pt x="1638" y="9633"/>
                    <a:pt x="1111" y="4501"/>
                    <a:pt x="3559" y="0"/>
                  </a:cubicBezTo>
                  <a:cubicBezTo>
                    <a:pt x="8692" y="2044"/>
                    <a:pt x="13815" y="1956"/>
                    <a:pt x="18860" y="2009"/>
                  </a:cubicBezTo>
                  <a:cubicBezTo>
                    <a:pt x="33371" y="2176"/>
                    <a:pt x="47892" y="2132"/>
                    <a:pt x="62403" y="2009"/>
                  </a:cubicBezTo>
                  <a:cubicBezTo>
                    <a:pt x="66430" y="1974"/>
                    <a:pt x="70457" y="1413"/>
                    <a:pt x="74818" y="1070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8729AC25-4C1F-94CF-D51D-187C34190F57}"/>
                </a:ext>
              </a:extLst>
            </p:cNvPr>
            <p:cNvSpPr/>
            <p:nvPr/>
          </p:nvSpPr>
          <p:spPr>
            <a:xfrm>
              <a:off x="2542934" y="1301240"/>
              <a:ext cx="74814" cy="90885"/>
            </a:xfrm>
            <a:custGeom>
              <a:avLst/>
              <a:gdLst>
                <a:gd name="connsiteX0" fmla="*/ 566 w 74814"/>
                <a:gd name="connsiteY0" fmla="*/ 15678 h 90885"/>
                <a:gd name="connsiteX1" fmla="*/ 13 w 74814"/>
                <a:gd name="connsiteY1" fmla="*/ 14187 h 90885"/>
                <a:gd name="connsiteX2" fmla="*/ 3154 w 74814"/>
                <a:gd name="connsiteY2" fmla="*/ 1123 h 90885"/>
                <a:gd name="connsiteX3" fmla="*/ 3865 w 74814"/>
                <a:gd name="connsiteY3" fmla="*/ 0 h 90885"/>
                <a:gd name="connsiteX4" fmla="*/ 18955 w 74814"/>
                <a:gd name="connsiteY4" fmla="*/ 1895 h 90885"/>
                <a:gd name="connsiteX5" fmla="*/ 62262 w 74814"/>
                <a:gd name="connsiteY5" fmla="*/ 1895 h 90885"/>
                <a:gd name="connsiteX6" fmla="*/ 74676 w 74814"/>
                <a:gd name="connsiteY6" fmla="*/ 1018 h 90885"/>
                <a:gd name="connsiteX7" fmla="*/ 74299 w 74814"/>
                <a:gd name="connsiteY7" fmla="*/ 16889 h 90885"/>
                <a:gd name="connsiteX8" fmla="*/ 72816 w 74814"/>
                <a:gd name="connsiteY8" fmla="*/ 14871 h 90885"/>
                <a:gd name="connsiteX9" fmla="*/ 67113 w 74814"/>
                <a:gd name="connsiteY9" fmla="*/ 8282 h 90885"/>
                <a:gd name="connsiteX10" fmla="*/ 59656 w 74814"/>
                <a:gd name="connsiteY10" fmla="*/ 7089 h 90885"/>
                <a:gd name="connsiteX11" fmla="*/ 45162 w 74814"/>
                <a:gd name="connsiteY11" fmla="*/ 6764 h 90885"/>
                <a:gd name="connsiteX12" fmla="*/ 43758 w 74814"/>
                <a:gd name="connsiteY12" fmla="*/ 6835 h 90885"/>
                <a:gd name="connsiteX13" fmla="*/ 43539 w 74814"/>
                <a:gd name="connsiteY13" fmla="*/ 8589 h 90885"/>
                <a:gd name="connsiteX14" fmla="*/ 43539 w 74814"/>
                <a:gd name="connsiteY14" fmla="*/ 72022 h 90885"/>
                <a:gd name="connsiteX15" fmla="*/ 44574 w 74814"/>
                <a:gd name="connsiteY15" fmla="*/ 84393 h 90885"/>
                <a:gd name="connsiteX16" fmla="*/ 49838 w 74814"/>
                <a:gd name="connsiteY16" fmla="*/ 88823 h 90885"/>
                <a:gd name="connsiteX17" fmla="*/ 54637 w 74814"/>
                <a:gd name="connsiteY17" fmla="*/ 89350 h 90885"/>
                <a:gd name="connsiteX18" fmla="*/ 53181 w 74814"/>
                <a:gd name="connsiteY18" fmla="*/ 90850 h 90885"/>
                <a:gd name="connsiteX19" fmla="*/ 49610 w 74814"/>
                <a:gd name="connsiteY19" fmla="*/ 90850 h 90885"/>
                <a:gd name="connsiteX20" fmla="*/ 27992 w 74814"/>
                <a:gd name="connsiteY20" fmla="*/ 90850 h 90885"/>
                <a:gd name="connsiteX21" fmla="*/ 25966 w 74814"/>
                <a:gd name="connsiteY21" fmla="*/ 90780 h 90885"/>
                <a:gd name="connsiteX22" fmla="*/ 24527 w 74814"/>
                <a:gd name="connsiteY22" fmla="*/ 89560 h 90885"/>
                <a:gd name="connsiteX23" fmla="*/ 28159 w 74814"/>
                <a:gd name="connsiteY23" fmla="*/ 88858 h 90885"/>
                <a:gd name="connsiteX24" fmla="*/ 31932 w 74814"/>
                <a:gd name="connsiteY24" fmla="*/ 85226 h 90885"/>
                <a:gd name="connsiteX25" fmla="*/ 33028 w 74814"/>
                <a:gd name="connsiteY25" fmla="*/ 74601 h 90885"/>
                <a:gd name="connsiteX26" fmla="*/ 33423 w 74814"/>
                <a:gd name="connsiteY26" fmla="*/ 9423 h 90885"/>
                <a:gd name="connsiteX27" fmla="*/ 33423 w 74814"/>
                <a:gd name="connsiteY27" fmla="*/ 6870 h 90885"/>
                <a:gd name="connsiteX28" fmla="*/ 26308 w 74814"/>
                <a:gd name="connsiteY28" fmla="*/ 6782 h 90885"/>
                <a:gd name="connsiteX29" fmla="*/ 16148 w 74814"/>
                <a:gd name="connsiteY29" fmla="*/ 7063 h 90885"/>
                <a:gd name="connsiteX30" fmla="*/ 6936 w 74814"/>
                <a:gd name="connsiteY30" fmla="*/ 8572 h 90885"/>
                <a:gd name="connsiteX31" fmla="*/ 3672 w 74814"/>
                <a:gd name="connsiteY31" fmla="*/ 11607 h 90885"/>
                <a:gd name="connsiteX32" fmla="*/ 1321 w 74814"/>
                <a:gd name="connsiteY32" fmla="*/ 15766 h 9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814" h="90885">
                  <a:moveTo>
                    <a:pt x="566" y="15678"/>
                  </a:moveTo>
                  <a:cubicBezTo>
                    <a:pt x="364" y="15178"/>
                    <a:pt x="-83" y="14617"/>
                    <a:pt x="13" y="14187"/>
                  </a:cubicBezTo>
                  <a:cubicBezTo>
                    <a:pt x="1005" y="9800"/>
                    <a:pt x="2066" y="5466"/>
                    <a:pt x="3154" y="1123"/>
                  </a:cubicBezTo>
                  <a:cubicBezTo>
                    <a:pt x="3339" y="716"/>
                    <a:pt x="3576" y="337"/>
                    <a:pt x="3865" y="0"/>
                  </a:cubicBezTo>
                  <a:cubicBezTo>
                    <a:pt x="8787" y="1939"/>
                    <a:pt x="13911" y="1842"/>
                    <a:pt x="18955" y="1895"/>
                  </a:cubicBezTo>
                  <a:cubicBezTo>
                    <a:pt x="33388" y="2062"/>
                    <a:pt x="47829" y="2018"/>
                    <a:pt x="62262" y="1895"/>
                  </a:cubicBezTo>
                  <a:cubicBezTo>
                    <a:pt x="66306" y="1895"/>
                    <a:pt x="70351" y="1334"/>
                    <a:pt x="74676" y="1018"/>
                  </a:cubicBezTo>
                  <a:cubicBezTo>
                    <a:pt x="74948" y="6310"/>
                    <a:pt x="74817" y="11615"/>
                    <a:pt x="74299" y="16889"/>
                  </a:cubicBezTo>
                  <a:cubicBezTo>
                    <a:pt x="72807" y="16652"/>
                    <a:pt x="72878" y="15538"/>
                    <a:pt x="72816" y="14871"/>
                  </a:cubicBezTo>
                  <a:cubicBezTo>
                    <a:pt x="72474" y="11265"/>
                    <a:pt x="70491" y="9405"/>
                    <a:pt x="67113" y="8282"/>
                  </a:cubicBezTo>
                  <a:cubicBezTo>
                    <a:pt x="64692" y="7538"/>
                    <a:pt x="62183" y="7136"/>
                    <a:pt x="59656" y="7089"/>
                  </a:cubicBezTo>
                  <a:cubicBezTo>
                    <a:pt x="54830" y="6861"/>
                    <a:pt x="50005" y="6852"/>
                    <a:pt x="45162" y="6764"/>
                  </a:cubicBezTo>
                  <a:cubicBezTo>
                    <a:pt x="44741" y="6764"/>
                    <a:pt x="44329" y="6764"/>
                    <a:pt x="43758" y="6835"/>
                  </a:cubicBezTo>
                  <a:cubicBezTo>
                    <a:pt x="43644" y="7414"/>
                    <a:pt x="43574" y="8000"/>
                    <a:pt x="43539" y="8589"/>
                  </a:cubicBezTo>
                  <a:cubicBezTo>
                    <a:pt x="43539" y="29734"/>
                    <a:pt x="43478" y="50878"/>
                    <a:pt x="43539" y="72022"/>
                  </a:cubicBezTo>
                  <a:cubicBezTo>
                    <a:pt x="43618" y="76163"/>
                    <a:pt x="43969" y="80295"/>
                    <a:pt x="44574" y="84393"/>
                  </a:cubicBezTo>
                  <a:cubicBezTo>
                    <a:pt x="44978" y="87402"/>
                    <a:pt x="46680" y="88595"/>
                    <a:pt x="49838" y="88823"/>
                  </a:cubicBezTo>
                  <a:cubicBezTo>
                    <a:pt x="51426" y="88937"/>
                    <a:pt x="53006" y="89165"/>
                    <a:pt x="54637" y="89350"/>
                  </a:cubicBezTo>
                  <a:cubicBezTo>
                    <a:pt x="54637" y="90543"/>
                    <a:pt x="53997" y="90824"/>
                    <a:pt x="53181" y="90850"/>
                  </a:cubicBezTo>
                  <a:cubicBezTo>
                    <a:pt x="51988" y="90850"/>
                    <a:pt x="50803" y="90850"/>
                    <a:pt x="49610" y="90850"/>
                  </a:cubicBezTo>
                  <a:lnTo>
                    <a:pt x="27992" y="90850"/>
                  </a:lnTo>
                  <a:cubicBezTo>
                    <a:pt x="27317" y="90915"/>
                    <a:pt x="26632" y="90892"/>
                    <a:pt x="25966" y="90780"/>
                  </a:cubicBezTo>
                  <a:cubicBezTo>
                    <a:pt x="25509" y="90657"/>
                    <a:pt x="25176" y="90131"/>
                    <a:pt x="24527" y="89560"/>
                  </a:cubicBezTo>
                  <a:cubicBezTo>
                    <a:pt x="26018" y="89271"/>
                    <a:pt x="27080" y="89043"/>
                    <a:pt x="28159" y="88858"/>
                  </a:cubicBezTo>
                  <a:cubicBezTo>
                    <a:pt x="30624" y="88446"/>
                    <a:pt x="31589" y="87700"/>
                    <a:pt x="31932" y="85226"/>
                  </a:cubicBezTo>
                  <a:cubicBezTo>
                    <a:pt x="32519" y="81711"/>
                    <a:pt x="32879" y="78163"/>
                    <a:pt x="33028" y="74601"/>
                  </a:cubicBezTo>
                  <a:cubicBezTo>
                    <a:pt x="33230" y="52878"/>
                    <a:pt x="33300" y="31155"/>
                    <a:pt x="33423" y="9423"/>
                  </a:cubicBezTo>
                  <a:lnTo>
                    <a:pt x="33423" y="6870"/>
                  </a:lnTo>
                  <a:cubicBezTo>
                    <a:pt x="31054" y="6718"/>
                    <a:pt x="28677" y="6689"/>
                    <a:pt x="26308" y="6782"/>
                  </a:cubicBezTo>
                  <a:cubicBezTo>
                    <a:pt x="22921" y="6782"/>
                    <a:pt x="19535" y="6905"/>
                    <a:pt x="16148" y="7063"/>
                  </a:cubicBezTo>
                  <a:cubicBezTo>
                    <a:pt x="13025" y="7212"/>
                    <a:pt x="9884" y="7177"/>
                    <a:pt x="6936" y="8572"/>
                  </a:cubicBezTo>
                  <a:cubicBezTo>
                    <a:pt x="5532" y="9174"/>
                    <a:pt x="4374" y="10247"/>
                    <a:pt x="3672" y="11607"/>
                  </a:cubicBezTo>
                  <a:cubicBezTo>
                    <a:pt x="2944" y="13020"/>
                    <a:pt x="2110" y="14380"/>
                    <a:pt x="1321" y="15766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B969437F-B492-B0AC-2BFD-618050EAACBC}"/>
                </a:ext>
              </a:extLst>
            </p:cNvPr>
            <p:cNvSpPr/>
            <p:nvPr/>
          </p:nvSpPr>
          <p:spPr>
            <a:xfrm>
              <a:off x="2317266" y="1445161"/>
              <a:ext cx="56734" cy="89577"/>
            </a:xfrm>
            <a:custGeom>
              <a:avLst/>
              <a:gdLst>
                <a:gd name="connsiteX0" fmla="*/ 0 w 56734"/>
                <a:gd name="connsiteY0" fmla="*/ 728 h 89577"/>
                <a:gd name="connsiteX1" fmla="*/ 1377 w 56734"/>
                <a:gd name="connsiteY1" fmla="*/ 0 h 89577"/>
                <a:gd name="connsiteX2" fmla="*/ 29997 w 56734"/>
                <a:gd name="connsiteY2" fmla="*/ 0 h 89577"/>
                <a:gd name="connsiteX3" fmla="*/ 29497 w 56734"/>
                <a:gd name="connsiteY3" fmla="*/ 1685 h 89577"/>
                <a:gd name="connsiteX4" fmla="*/ 26724 w 56734"/>
                <a:gd name="connsiteY4" fmla="*/ 2009 h 89577"/>
                <a:gd name="connsiteX5" fmla="*/ 21092 w 56734"/>
                <a:gd name="connsiteY5" fmla="*/ 7642 h 89577"/>
                <a:gd name="connsiteX6" fmla="*/ 21004 w 56734"/>
                <a:gd name="connsiteY6" fmla="*/ 16485 h 89577"/>
                <a:gd name="connsiteX7" fmla="*/ 20706 w 56734"/>
                <a:gd name="connsiteY7" fmla="*/ 21030 h 89577"/>
                <a:gd name="connsiteX8" fmla="*/ 20706 w 56734"/>
                <a:gd name="connsiteY8" fmla="*/ 54642 h 89577"/>
                <a:gd name="connsiteX9" fmla="*/ 21232 w 56734"/>
                <a:gd name="connsiteY9" fmla="*/ 72671 h 89577"/>
                <a:gd name="connsiteX10" fmla="*/ 22162 w 56734"/>
                <a:gd name="connsiteY10" fmla="*/ 79181 h 89577"/>
                <a:gd name="connsiteX11" fmla="*/ 27830 w 56734"/>
                <a:gd name="connsiteY11" fmla="*/ 84226 h 89577"/>
                <a:gd name="connsiteX12" fmla="*/ 44315 w 56734"/>
                <a:gd name="connsiteY12" fmla="*/ 84594 h 89577"/>
                <a:gd name="connsiteX13" fmla="*/ 53755 w 56734"/>
                <a:gd name="connsiteY13" fmla="*/ 77058 h 89577"/>
                <a:gd name="connsiteX14" fmla="*/ 54633 w 56734"/>
                <a:gd name="connsiteY14" fmla="*/ 74426 h 89577"/>
                <a:gd name="connsiteX15" fmla="*/ 55896 w 56734"/>
                <a:gd name="connsiteY15" fmla="*/ 72583 h 89577"/>
                <a:gd name="connsiteX16" fmla="*/ 56598 w 56734"/>
                <a:gd name="connsiteY16" fmla="*/ 75417 h 89577"/>
                <a:gd name="connsiteX17" fmla="*/ 55142 w 56734"/>
                <a:gd name="connsiteY17" fmla="*/ 84656 h 89577"/>
                <a:gd name="connsiteX18" fmla="*/ 54343 w 56734"/>
                <a:gd name="connsiteY18" fmla="*/ 87288 h 89577"/>
                <a:gd name="connsiteX19" fmla="*/ 51492 w 56734"/>
                <a:gd name="connsiteY19" fmla="*/ 89385 h 89577"/>
                <a:gd name="connsiteX20" fmla="*/ 37507 w 56734"/>
                <a:gd name="connsiteY20" fmla="*/ 89578 h 89577"/>
                <a:gd name="connsiteX21" fmla="*/ 33954 w 56734"/>
                <a:gd name="connsiteY21" fmla="*/ 89420 h 89577"/>
                <a:gd name="connsiteX22" fmla="*/ 17696 w 56734"/>
                <a:gd name="connsiteY22" fmla="*/ 88946 h 89577"/>
                <a:gd name="connsiteX23" fmla="*/ 7045 w 56734"/>
                <a:gd name="connsiteY23" fmla="*/ 89341 h 89577"/>
                <a:gd name="connsiteX24" fmla="*/ 4001 w 56734"/>
                <a:gd name="connsiteY24" fmla="*/ 89341 h 89577"/>
                <a:gd name="connsiteX25" fmla="*/ 2246 w 56734"/>
                <a:gd name="connsiteY25" fmla="*/ 88420 h 89577"/>
                <a:gd name="connsiteX26" fmla="*/ 2369 w 56734"/>
                <a:gd name="connsiteY26" fmla="*/ 87867 h 89577"/>
                <a:gd name="connsiteX27" fmla="*/ 6185 w 56734"/>
                <a:gd name="connsiteY27" fmla="*/ 87060 h 89577"/>
                <a:gd name="connsiteX28" fmla="*/ 9133 w 56734"/>
                <a:gd name="connsiteY28" fmla="*/ 84287 h 89577"/>
                <a:gd name="connsiteX29" fmla="*/ 10405 w 56734"/>
                <a:gd name="connsiteY29" fmla="*/ 76330 h 89577"/>
                <a:gd name="connsiteX30" fmla="*/ 10818 w 56734"/>
                <a:gd name="connsiteY30" fmla="*/ 16029 h 89577"/>
                <a:gd name="connsiteX31" fmla="*/ 10388 w 56734"/>
                <a:gd name="connsiteY31" fmla="*/ 7677 h 89577"/>
                <a:gd name="connsiteX32" fmla="*/ 4387 w 56734"/>
                <a:gd name="connsiteY32" fmla="*/ 1992 h 89577"/>
                <a:gd name="connsiteX33" fmla="*/ 1860 w 56734"/>
                <a:gd name="connsiteY33" fmla="*/ 1720 h 89577"/>
                <a:gd name="connsiteX34" fmla="*/ 0 w 56734"/>
                <a:gd name="connsiteY34" fmla="*/ 728 h 8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734" h="89577">
                  <a:moveTo>
                    <a:pt x="0" y="728"/>
                  </a:moveTo>
                  <a:cubicBezTo>
                    <a:pt x="807" y="290"/>
                    <a:pt x="1097" y="0"/>
                    <a:pt x="1377" y="0"/>
                  </a:cubicBezTo>
                  <a:cubicBezTo>
                    <a:pt x="10941" y="0"/>
                    <a:pt x="20504" y="0"/>
                    <a:pt x="29997" y="0"/>
                  </a:cubicBezTo>
                  <a:cubicBezTo>
                    <a:pt x="30470" y="877"/>
                    <a:pt x="30392" y="1509"/>
                    <a:pt x="29497" y="1685"/>
                  </a:cubicBezTo>
                  <a:cubicBezTo>
                    <a:pt x="28602" y="1860"/>
                    <a:pt x="27645" y="1869"/>
                    <a:pt x="26724" y="2009"/>
                  </a:cubicBezTo>
                  <a:cubicBezTo>
                    <a:pt x="23785" y="2439"/>
                    <a:pt x="21030" y="3922"/>
                    <a:pt x="21092" y="7642"/>
                  </a:cubicBezTo>
                  <a:cubicBezTo>
                    <a:pt x="21144" y="10590"/>
                    <a:pt x="21092" y="13538"/>
                    <a:pt x="21004" y="16485"/>
                  </a:cubicBezTo>
                  <a:cubicBezTo>
                    <a:pt x="21004" y="17995"/>
                    <a:pt x="20706" y="19512"/>
                    <a:pt x="20706" y="21030"/>
                  </a:cubicBezTo>
                  <a:cubicBezTo>
                    <a:pt x="20706" y="32234"/>
                    <a:pt x="20635" y="43438"/>
                    <a:pt x="20706" y="54642"/>
                  </a:cubicBezTo>
                  <a:cubicBezTo>
                    <a:pt x="20706" y="60651"/>
                    <a:pt x="20960" y="66661"/>
                    <a:pt x="21232" y="72671"/>
                  </a:cubicBezTo>
                  <a:cubicBezTo>
                    <a:pt x="21385" y="74861"/>
                    <a:pt x="21695" y="77037"/>
                    <a:pt x="22162" y="79181"/>
                  </a:cubicBezTo>
                  <a:cubicBezTo>
                    <a:pt x="22686" y="81955"/>
                    <a:pt x="25013" y="84028"/>
                    <a:pt x="27830" y="84226"/>
                  </a:cubicBezTo>
                  <a:cubicBezTo>
                    <a:pt x="33304" y="84656"/>
                    <a:pt x="38788" y="85103"/>
                    <a:pt x="44315" y="84594"/>
                  </a:cubicBezTo>
                  <a:cubicBezTo>
                    <a:pt x="49193" y="84103"/>
                    <a:pt x="52264" y="81647"/>
                    <a:pt x="53755" y="77058"/>
                  </a:cubicBezTo>
                  <a:cubicBezTo>
                    <a:pt x="53998" y="76165"/>
                    <a:pt x="54291" y="75286"/>
                    <a:pt x="54633" y="74426"/>
                  </a:cubicBezTo>
                  <a:cubicBezTo>
                    <a:pt x="55001" y="73778"/>
                    <a:pt x="55424" y="73162"/>
                    <a:pt x="55896" y="72583"/>
                  </a:cubicBezTo>
                  <a:cubicBezTo>
                    <a:pt x="56652" y="73316"/>
                    <a:pt x="56925" y="74416"/>
                    <a:pt x="56598" y="75417"/>
                  </a:cubicBezTo>
                  <a:cubicBezTo>
                    <a:pt x="56177" y="78506"/>
                    <a:pt x="55677" y="81559"/>
                    <a:pt x="55142" y="84656"/>
                  </a:cubicBezTo>
                  <a:cubicBezTo>
                    <a:pt x="54929" y="85549"/>
                    <a:pt x="54663" y="86428"/>
                    <a:pt x="54343" y="87288"/>
                  </a:cubicBezTo>
                  <a:cubicBezTo>
                    <a:pt x="54012" y="88575"/>
                    <a:pt x="52820" y="89452"/>
                    <a:pt x="51492" y="89385"/>
                  </a:cubicBezTo>
                  <a:cubicBezTo>
                    <a:pt x="46833" y="89490"/>
                    <a:pt x="42166" y="89543"/>
                    <a:pt x="37507" y="89578"/>
                  </a:cubicBezTo>
                  <a:cubicBezTo>
                    <a:pt x="36322" y="89578"/>
                    <a:pt x="35138" y="89455"/>
                    <a:pt x="33954" y="89420"/>
                  </a:cubicBezTo>
                  <a:cubicBezTo>
                    <a:pt x="28540" y="89244"/>
                    <a:pt x="23118" y="88990"/>
                    <a:pt x="17696" y="88946"/>
                  </a:cubicBezTo>
                  <a:cubicBezTo>
                    <a:pt x="14187" y="88946"/>
                    <a:pt x="10598" y="89209"/>
                    <a:pt x="7045" y="89341"/>
                  </a:cubicBezTo>
                  <a:cubicBezTo>
                    <a:pt x="6033" y="89433"/>
                    <a:pt x="5013" y="89433"/>
                    <a:pt x="4001" y="89341"/>
                  </a:cubicBezTo>
                  <a:cubicBezTo>
                    <a:pt x="3371" y="89129"/>
                    <a:pt x="2779" y="88818"/>
                    <a:pt x="2246" y="88420"/>
                  </a:cubicBezTo>
                  <a:cubicBezTo>
                    <a:pt x="2246" y="88235"/>
                    <a:pt x="2325" y="88051"/>
                    <a:pt x="2369" y="87867"/>
                  </a:cubicBezTo>
                  <a:cubicBezTo>
                    <a:pt x="3641" y="87595"/>
                    <a:pt x="4904" y="87314"/>
                    <a:pt x="6185" y="87060"/>
                  </a:cubicBezTo>
                  <a:cubicBezTo>
                    <a:pt x="7672" y="86886"/>
                    <a:pt x="8869" y="85760"/>
                    <a:pt x="9133" y="84287"/>
                  </a:cubicBezTo>
                  <a:cubicBezTo>
                    <a:pt x="9633" y="81655"/>
                    <a:pt x="10379" y="79023"/>
                    <a:pt x="10405" y="76330"/>
                  </a:cubicBezTo>
                  <a:cubicBezTo>
                    <a:pt x="10634" y="56227"/>
                    <a:pt x="10771" y="36127"/>
                    <a:pt x="10818" y="16029"/>
                  </a:cubicBezTo>
                  <a:cubicBezTo>
                    <a:pt x="10828" y="13239"/>
                    <a:pt x="10684" y="10451"/>
                    <a:pt x="10388" y="7677"/>
                  </a:cubicBezTo>
                  <a:cubicBezTo>
                    <a:pt x="9993" y="4167"/>
                    <a:pt x="7905" y="2316"/>
                    <a:pt x="4387" y="1992"/>
                  </a:cubicBezTo>
                  <a:cubicBezTo>
                    <a:pt x="3539" y="1954"/>
                    <a:pt x="2696" y="1864"/>
                    <a:pt x="1860" y="1720"/>
                  </a:cubicBezTo>
                  <a:cubicBezTo>
                    <a:pt x="1205" y="1458"/>
                    <a:pt x="582" y="1126"/>
                    <a:pt x="0" y="728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D5E6723C-9167-BFC9-F38D-D254CCCDA283}"/>
                </a:ext>
              </a:extLst>
            </p:cNvPr>
            <p:cNvSpPr/>
            <p:nvPr/>
          </p:nvSpPr>
          <p:spPr>
            <a:xfrm>
              <a:off x="2444227" y="1283658"/>
              <a:ext cx="41799" cy="83990"/>
            </a:xfrm>
            <a:custGeom>
              <a:avLst/>
              <a:gdLst>
                <a:gd name="connsiteX0" fmla="*/ 39990 w 41799"/>
                <a:gd name="connsiteY0" fmla="*/ 2018 h 83990"/>
                <a:gd name="connsiteX1" fmla="*/ 39990 w 41799"/>
                <a:gd name="connsiteY1" fmla="*/ 8423 h 83990"/>
                <a:gd name="connsiteX2" fmla="*/ 39823 w 41799"/>
                <a:gd name="connsiteY2" fmla="*/ 13757 h 83990"/>
                <a:gd name="connsiteX3" fmla="*/ 39586 w 41799"/>
                <a:gd name="connsiteY3" fmla="*/ 15240 h 83990"/>
                <a:gd name="connsiteX4" fmla="*/ 38411 w 41799"/>
                <a:gd name="connsiteY4" fmla="*/ 16608 h 83990"/>
                <a:gd name="connsiteX5" fmla="*/ 36980 w 41799"/>
                <a:gd name="connsiteY5" fmla="*/ 15213 h 83990"/>
                <a:gd name="connsiteX6" fmla="*/ 36156 w 41799"/>
                <a:gd name="connsiteY6" fmla="*/ 11248 h 83990"/>
                <a:gd name="connsiteX7" fmla="*/ 32646 w 41799"/>
                <a:gd name="connsiteY7" fmla="*/ 7159 h 83990"/>
                <a:gd name="connsiteX8" fmla="*/ 21600 w 41799"/>
                <a:gd name="connsiteY8" fmla="*/ 4878 h 83990"/>
                <a:gd name="connsiteX9" fmla="*/ 13485 w 41799"/>
                <a:gd name="connsiteY9" fmla="*/ 8528 h 83990"/>
                <a:gd name="connsiteX10" fmla="*/ 10502 w 41799"/>
                <a:gd name="connsiteY10" fmla="*/ 15082 h 83990"/>
                <a:gd name="connsiteX11" fmla="*/ 11827 w 41799"/>
                <a:gd name="connsiteY11" fmla="*/ 22215 h 83990"/>
                <a:gd name="connsiteX12" fmla="*/ 19644 w 41799"/>
                <a:gd name="connsiteY12" fmla="*/ 30707 h 83990"/>
                <a:gd name="connsiteX13" fmla="*/ 29137 w 41799"/>
                <a:gd name="connsiteY13" fmla="*/ 38683 h 83990"/>
                <a:gd name="connsiteX14" fmla="*/ 37182 w 41799"/>
                <a:gd name="connsiteY14" fmla="*/ 47070 h 83990"/>
                <a:gd name="connsiteX15" fmla="*/ 41648 w 41799"/>
                <a:gd name="connsiteY15" fmla="*/ 63459 h 83990"/>
                <a:gd name="connsiteX16" fmla="*/ 38261 w 41799"/>
                <a:gd name="connsiteY16" fmla="*/ 73408 h 83990"/>
                <a:gd name="connsiteX17" fmla="*/ 27891 w 41799"/>
                <a:gd name="connsiteY17" fmla="*/ 81971 h 83990"/>
                <a:gd name="connsiteX18" fmla="*/ 11642 w 41799"/>
                <a:gd name="connsiteY18" fmla="*/ 83673 h 83990"/>
                <a:gd name="connsiteX19" fmla="*/ 3571 w 41799"/>
                <a:gd name="connsiteY19" fmla="*/ 81629 h 83990"/>
                <a:gd name="connsiteX20" fmla="*/ 0 w 41799"/>
                <a:gd name="connsiteY20" fmla="*/ 79629 h 83990"/>
                <a:gd name="connsiteX21" fmla="*/ 491 w 41799"/>
                <a:gd name="connsiteY21" fmla="*/ 71110 h 83990"/>
                <a:gd name="connsiteX22" fmla="*/ 597 w 41799"/>
                <a:gd name="connsiteY22" fmla="*/ 65600 h 83990"/>
                <a:gd name="connsiteX23" fmla="*/ 1009 w 41799"/>
                <a:gd name="connsiteY23" fmla="*/ 64108 h 83990"/>
                <a:gd name="connsiteX24" fmla="*/ 2009 w 41799"/>
                <a:gd name="connsiteY24" fmla="*/ 63503 h 83990"/>
                <a:gd name="connsiteX25" fmla="*/ 3150 w 41799"/>
                <a:gd name="connsiteY25" fmla="*/ 64292 h 83990"/>
                <a:gd name="connsiteX26" fmla="*/ 3641 w 41799"/>
                <a:gd name="connsiteY26" fmla="*/ 67276 h 83990"/>
                <a:gd name="connsiteX27" fmla="*/ 5975 w 41799"/>
                <a:gd name="connsiteY27" fmla="*/ 73900 h 83990"/>
                <a:gd name="connsiteX28" fmla="*/ 8010 w 41799"/>
                <a:gd name="connsiteY28" fmla="*/ 75716 h 83990"/>
                <a:gd name="connsiteX29" fmla="*/ 9546 w 41799"/>
                <a:gd name="connsiteY29" fmla="*/ 76593 h 83990"/>
                <a:gd name="connsiteX30" fmla="*/ 25628 w 41799"/>
                <a:gd name="connsiteY30" fmla="*/ 77470 h 83990"/>
                <a:gd name="connsiteX31" fmla="*/ 33243 w 41799"/>
                <a:gd name="connsiteY31" fmla="*/ 65380 h 83990"/>
                <a:gd name="connsiteX32" fmla="*/ 26031 w 41799"/>
                <a:gd name="connsiteY32" fmla="*/ 50974 h 83990"/>
                <a:gd name="connsiteX33" fmla="*/ 19539 w 41799"/>
                <a:gd name="connsiteY33" fmla="*/ 45324 h 83990"/>
                <a:gd name="connsiteX34" fmla="*/ 14643 w 41799"/>
                <a:gd name="connsiteY34" fmla="*/ 41323 h 83990"/>
                <a:gd name="connsiteX35" fmla="*/ 6054 w 41799"/>
                <a:gd name="connsiteY35" fmla="*/ 31444 h 83990"/>
                <a:gd name="connsiteX36" fmla="*/ 4097 w 41799"/>
                <a:gd name="connsiteY36" fmla="*/ 12301 h 83990"/>
                <a:gd name="connsiteX37" fmla="*/ 17091 w 41799"/>
                <a:gd name="connsiteY37" fmla="*/ 1193 h 83990"/>
                <a:gd name="connsiteX38" fmla="*/ 23022 w 41799"/>
                <a:gd name="connsiteY38" fmla="*/ 0 h 83990"/>
                <a:gd name="connsiteX39" fmla="*/ 31795 w 41799"/>
                <a:gd name="connsiteY39" fmla="*/ 728 h 83990"/>
                <a:gd name="connsiteX40" fmla="*/ 39990 w 41799"/>
                <a:gd name="connsiteY40" fmla="*/ 2018 h 8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99" h="83990">
                  <a:moveTo>
                    <a:pt x="39990" y="2018"/>
                  </a:moveTo>
                  <a:cubicBezTo>
                    <a:pt x="39990" y="4220"/>
                    <a:pt x="39990" y="6317"/>
                    <a:pt x="39990" y="8423"/>
                  </a:cubicBezTo>
                  <a:cubicBezTo>
                    <a:pt x="39990" y="10177"/>
                    <a:pt x="39893" y="11932"/>
                    <a:pt x="39823" y="13757"/>
                  </a:cubicBezTo>
                  <a:cubicBezTo>
                    <a:pt x="39849" y="14262"/>
                    <a:pt x="39762" y="14766"/>
                    <a:pt x="39586" y="15240"/>
                  </a:cubicBezTo>
                  <a:cubicBezTo>
                    <a:pt x="39314" y="15775"/>
                    <a:pt x="38893" y="16494"/>
                    <a:pt x="38411" y="16608"/>
                  </a:cubicBezTo>
                  <a:cubicBezTo>
                    <a:pt x="37533" y="16819"/>
                    <a:pt x="37138" y="16038"/>
                    <a:pt x="36980" y="15213"/>
                  </a:cubicBezTo>
                  <a:cubicBezTo>
                    <a:pt x="36726" y="13889"/>
                    <a:pt x="36472" y="12581"/>
                    <a:pt x="36156" y="11248"/>
                  </a:cubicBezTo>
                  <a:cubicBezTo>
                    <a:pt x="35708" y="9403"/>
                    <a:pt x="34401" y="7885"/>
                    <a:pt x="32646" y="7159"/>
                  </a:cubicBezTo>
                  <a:cubicBezTo>
                    <a:pt x="29137" y="5466"/>
                    <a:pt x="25434" y="4422"/>
                    <a:pt x="21600" y="4878"/>
                  </a:cubicBezTo>
                  <a:cubicBezTo>
                    <a:pt x="18626" y="5229"/>
                    <a:pt x="15459" y="5913"/>
                    <a:pt x="13485" y="8528"/>
                  </a:cubicBezTo>
                  <a:cubicBezTo>
                    <a:pt x="11958" y="10427"/>
                    <a:pt x="10932" y="12681"/>
                    <a:pt x="10502" y="15082"/>
                  </a:cubicBezTo>
                  <a:cubicBezTo>
                    <a:pt x="10125" y="17573"/>
                    <a:pt x="10879" y="19907"/>
                    <a:pt x="11827" y="22215"/>
                  </a:cubicBezTo>
                  <a:cubicBezTo>
                    <a:pt x="13397" y="26031"/>
                    <a:pt x="16810" y="28110"/>
                    <a:pt x="19644" y="30707"/>
                  </a:cubicBezTo>
                  <a:cubicBezTo>
                    <a:pt x="22688" y="33489"/>
                    <a:pt x="26092" y="35893"/>
                    <a:pt x="29137" y="38683"/>
                  </a:cubicBezTo>
                  <a:cubicBezTo>
                    <a:pt x="32085" y="41207"/>
                    <a:pt x="34787" y="44016"/>
                    <a:pt x="37182" y="47070"/>
                  </a:cubicBezTo>
                  <a:cubicBezTo>
                    <a:pt x="40727" y="51754"/>
                    <a:pt x="42323" y="57625"/>
                    <a:pt x="41648" y="63459"/>
                  </a:cubicBezTo>
                  <a:cubicBezTo>
                    <a:pt x="41367" y="67006"/>
                    <a:pt x="40209" y="70428"/>
                    <a:pt x="38261" y="73408"/>
                  </a:cubicBezTo>
                  <a:cubicBezTo>
                    <a:pt x="35726" y="77226"/>
                    <a:pt x="32120" y="80206"/>
                    <a:pt x="27891" y="81971"/>
                  </a:cubicBezTo>
                  <a:cubicBezTo>
                    <a:pt x="22627" y="84208"/>
                    <a:pt x="17179" y="84261"/>
                    <a:pt x="11642" y="83673"/>
                  </a:cubicBezTo>
                  <a:cubicBezTo>
                    <a:pt x="8844" y="83508"/>
                    <a:pt x="6106" y="82815"/>
                    <a:pt x="3571" y="81629"/>
                  </a:cubicBezTo>
                  <a:cubicBezTo>
                    <a:pt x="2448" y="81059"/>
                    <a:pt x="1369" y="80401"/>
                    <a:pt x="0" y="79629"/>
                  </a:cubicBezTo>
                  <a:cubicBezTo>
                    <a:pt x="167" y="76812"/>
                    <a:pt x="369" y="73961"/>
                    <a:pt x="491" y="71110"/>
                  </a:cubicBezTo>
                  <a:cubicBezTo>
                    <a:pt x="579" y="69276"/>
                    <a:pt x="535" y="67433"/>
                    <a:pt x="597" y="65600"/>
                  </a:cubicBezTo>
                  <a:cubicBezTo>
                    <a:pt x="605" y="65076"/>
                    <a:pt x="746" y="64562"/>
                    <a:pt x="1009" y="64108"/>
                  </a:cubicBezTo>
                  <a:cubicBezTo>
                    <a:pt x="1228" y="63760"/>
                    <a:pt x="1597" y="63536"/>
                    <a:pt x="2009" y="63503"/>
                  </a:cubicBezTo>
                  <a:cubicBezTo>
                    <a:pt x="2492" y="63577"/>
                    <a:pt x="2913" y="63869"/>
                    <a:pt x="3150" y="64292"/>
                  </a:cubicBezTo>
                  <a:cubicBezTo>
                    <a:pt x="3439" y="65263"/>
                    <a:pt x="3597" y="66265"/>
                    <a:pt x="3641" y="67276"/>
                  </a:cubicBezTo>
                  <a:cubicBezTo>
                    <a:pt x="3799" y="69656"/>
                    <a:pt x="4606" y="71947"/>
                    <a:pt x="5975" y="73900"/>
                  </a:cubicBezTo>
                  <a:cubicBezTo>
                    <a:pt x="6545" y="74613"/>
                    <a:pt x="7238" y="75227"/>
                    <a:pt x="8010" y="75716"/>
                  </a:cubicBezTo>
                  <a:cubicBezTo>
                    <a:pt x="8475" y="76075"/>
                    <a:pt x="9046" y="76286"/>
                    <a:pt x="9546" y="76593"/>
                  </a:cubicBezTo>
                  <a:cubicBezTo>
                    <a:pt x="14748" y="79892"/>
                    <a:pt x="20223" y="79550"/>
                    <a:pt x="25628" y="77470"/>
                  </a:cubicBezTo>
                  <a:cubicBezTo>
                    <a:pt x="30655" y="75496"/>
                    <a:pt x="33225" y="70759"/>
                    <a:pt x="33243" y="65380"/>
                  </a:cubicBezTo>
                  <a:cubicBezTo>
                    <a:pt x="33243" y="59239"/>
                    <a:pt x="30409" y="54782"/>
                    <a:pt x="26031" y="50974"/>
                  </a:cubicBezTo>
                  <a:cubicBezTo>
                    <a:pt x="23873" y="49088"/>
                    <a:pt x="21732" y="47184"/>
                    <a:pt x="19539" y="45324"/>
                  </a:cubicBezTo>
                  <a:cubicBezTo>
                    <a:pt x="17933" y="43964"/>
                    <a:pt x="16126" y="42806"/>
                    <a:pt x="14643" y="41323"/>
                  </a:cubicBezTo>
                  <a:cubicBezTo>
                    <a:pt x="11555" y="38244"/>
                    <a:pt x="8352" y="35182"/>
                    <a:pt x="6054" y="31444"/>
                  </a:cubicBezTo>
                  <a:cubicBezTo>
                    <a:pt x="2360" y="25391"/>
                    <a:pt x="1465" y="18881"/>
                    <a:pt x="4097" y="12301"/>
                  </a:cubicBezTo>
                  <a:cubicBezTo>
                    <a:pt x="6273" y="6641"/>
                    <a:pt x="11160" y="2463"/>
                    <a:pt x="17091" y="1193"/>
                  </a:cubicBezTo>
                  <a:cubicBezTo>
                    <a:pt x="19012" y="572"/>
                    <a:pt x="21004" y="171"/>
                    <a:pt x="23022" y="0"/>
                  </a:cubicBezTo>
                  <a:cubicBezTo>
                    <a:pt x="25961" y="52"/>
                    <a:pt x="28891" y="295"/>
                    <a:pt x="31795" y="728"/>
                  </a:cubicBezTo>
                  <a:cubicBezTo>
                    <a:pt x="34410" y="1044"/>
                    <a:pt x="36980" y="1535"/>
                    <a:pt x="39990" y="2018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77D9320F-FE57-FB7D-F186-EFF755388C9D}"/>
                </a:ext>
              </a:extLst>
            </p:cNvPr>
            <p:cNvSpPr/>
            <p:nvPr/>
          </p:nvSpPr>
          <p:spPr>
            <a:xfrm>
              <a:off x="2150850" y="1302667"/>
              <a:ext cx="30400" cy="89494"/>
            </a:xfrm>
            <a:custGeom>
              <a:avLst/>
              <a:gdLst>
                <a:gd name="connsiteX0" fmla="*/ 0 w 30400"/>
                <a:gd name="connsiteY0" fmla="*/ 960 h 89494"/>
                <a:gd name="connsiteX1" fmla="*/ 4273 w 30400"/>
                <a:gd name="connsiteY1" fmla="*/ 83 h 89494"/>
                <a:gd name="connsiteX2" fmla="*/ 23574 w 30400"/>
                <a:gd name="connsiteY2" fmla="*/ 83 h 89494"/>
                <a:gd name="connsiteX3" fmla="*/ 26593 w 30400"/>
                <a:gd name="connsiteY3" fmla="*/ 284 h 89494"/>
                <a:gd name="connsiteX4" fmla="*/ 27470 w 30400"/>
                <a:gd name="connsiteY4" fmla="*/ 1285 h 89494"/>
                <a:gd name="connsiteX5" fmla="*/ 26663 w 30400"/>
                <a:gd name="connsiteY5" fmla="*/ 2022 h 89494"/>
                <a:gd name="connsiteX6" fmla="*/ 24162 w 30400"/>
                <a:gd name="connsiteY6" fmla="*/ 2416 h 89494"/>
                <a:gd name="connsiteX7" fmla="*/ 19776 w 30400"/>
                <a:gd name="connsiteY7" fmla="*/ 6803 h 89494"/>
                <a:gd name="connsiteX8" fmla="*/ 19302 w 30400"/>
                <a:gd name="connsiteY8" fmla="*/ 11585 h 89494"/>
                <a:gd name="connsiteX9" fmla="*/ 18968 w 30400"/>
                <a:gd name="connsiteY9" fmla="*/ 54242 h 89494"/>
                <a:gd name="connsiteX10" fmla="*/ 19486 w 30400"/>
                <a:gd name="connsiteY10" fmla="*/ 77281 h 89494"/>
                <a:gd name="connsiteX11" fmla="*/ 20363 w 30400"/>
                <a:gd name="connsiteY11" fmla="*/ 83291 h 89494"/>
                <a:gd name="connsiteX12" fmla="*/ 25127 w 30400"/>
                <a:gd name="connsiteY12" fmla="*/ 87388 h 89494"/>
                <a:gd name="connsiteX13" fmla="*/ 29918 w 30400"/>
                <a:gd name="connsiteY13" fmla="*/ 87888 h 89494"/>
                <a:gd name="connsiteX14" fmla="*/ 30400 w 30400"/>
                <a:gd name="connsiteY14" fmla="*/ 88151 h 89494"/>
                <a:gd name="connsiteX15" fmla="*/ 28918 w 30400"/>
                <a:gd name="connsiteY15" fmla="*/ 89424 h 89494"/>
                <a:gd name="connsiteX16" fmla="*/ 25101 w 30400"/>
                <a:gd name="connsiteY16" fmla="*/ 89424 h 89494"/>
                <a:gd name="connsiteX17" fmla="*/ 2983 w 30400"/>
                <a:gd name="connsiteY17" fmla="*/ 89424 h 89494"/>
                <a:gd name="connsiteX18" fmla="*/ 500 w 30400"/>
                <a:gd name="connsiteY18" fmla="*/ 88634 h 89494"/>
                <a:gd name="connsiteX19" fmla="*/ 3387 w 30400"/>
                <a:gd name="connsiteY19" fmla="*/ 87555 h 89494"/>
                <a:gd name="connsiteX20" fmla="*/ 7668 w 30400"/>
                <a:gd name="connsiteY20" fmla="*/ 83440 h 89494"/>
                <a:gd name="connsiteX21" fmla="*/ 8686 w 30400"/>
                <a:gd name="connsiteY21" fmla="*/ 70280 h 89494"/>
                <a:gd name="connsiteX22" fmla="*/ 8686 w 30400"/>
                <a:gd name="connsiteY22" fmla="*/ 15533 h 89494"/>
                <a:gd name="connsiteX23" fmla="*/ 8238 w 30400"/>
                <a:gd name="connsiteY23" fmla="*/ 7189 h 89494"/>
                <a:gd name="connsiteX24" fmla="*/ 2702 w 30400"/>
                <a:gd name="connsiteY24" fmla="*/ 2109 h 89494"/>
                <a:gd name="connsiteX25" fmla="*/ 0 w 30400"/>
                <a:gd name="connsiteY25" fmla="*/ 960 h 89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00" h="89494">
                  <a:moveTo>
                    <a:pt x="0" y="960"/>
                  </a:moveTo>
                  <a:cubicBezTo>
                    <a:pt x="1395" y="-189"/>
                    <a:pt x="2869" y="-40"/>
                    <a:pt x="4273" y="83"/>
                  </a:cubicBezTo>
                  <a:cubicBezTo>
                    <a:pt x="10697" y="588"/>
                    <a:pt x="17150" y="588"/>
                    <a:pt x="23574" y="83"/>
                  </a:cubicBezTo>
                  <a:cubicBezTo>
                    <a:pt x="24585" y="14"/>
                    <a:pt x="25600" y="82"/>
                    <a:pt x="26593" y="284"/>
                  </a:cubicBezTo>
                  <a:cubicBezTo>
                    <a:pt x="26943" y="355"/>
                    <a:pt x="27303" y="890"/>
                    <a:pt x="27470" y="1285"/>
                  </a:cubicBezTo>
                  <a:cubicBezTo>
                    <a:pt x="27523" y="1425"/>
                    <a:pt x="26996" y="1943"/>
                    <a:pt x="26663" y="2022"/>
                  </a:cubicBezTo>
                  <a:cubicBezTo>
                    <a:pt x="25847" y="2232"/>
                    <a:pt x="24996" y="2276"/>
                    <a:pt x="24162" y="2416"/>
                  </a:cubicBezTo>
                  <a:cubicBezTo>
                    <a:pt x="21258" y="2899"/>
                    <a:pt x="20276" y="3855"/>
                    <a:pt x="19776" y="6803"/>
                  </a:cubicBezTo>
                  <a:cubicBezTo>
                    <a:pt x="19496" y="8382"/>
                    <a:pt x="19337" y="9981"/>
                    <a:pt x="19302" y="11585"/>
                  </a:cubicBezTo>
                  <a:cubicBezTo>
                    <a:pt x="19153" y="25807"/>
                    <a:pt x="18977" y="40020"/>
                    <a:pt x="18968" y="54242"/>
                  </a:cubicBezTo>
                  <a:cubicBezTo>
                    <a:pt x="18968" y="61927"/>
                    <a:pt x="19232" y="69604"/>
                    <a:pt x="19486" y="77281"/>
                  </a:cubicBezTo>
                  <a:cubicBezTo>
                    <a:pt x="19618" y="79304"/>
                    <a:pt x="19912" y="81314"/>
                    <a:pt x="20363" y="83291"/>
                  </a:cubicBezTo>
                  <a:cubicBezTo>
                    <a:pt x="20872" y="85844"/>
                    <a:pt x="22478" y="87151"/>
                    <a:pt x="25127" y="87388"/>
                  </a:cubicBezTo>
                  <a:cubicBezTo>
                    <a:pt x="26724" y="87537"/>
                    <a:pt x="28321" y="87713"/>
                    <a:pt x="29918" y="87888"/>
                  </a:cubicBezTo>
                  <a:cubicBezTo>
                    <a:pt x="30067" y="87888"/>
                    <a:pt x="30207" y="88046"/>
                    <a:pt x="30400" y="88151"/>
                  </a:cubicBezTo>
                  <a:cubicBezTo>
                    <a:pt x="30400" y="89143"/>
                    <a:pt x="29716" y="89397"/>
                    <a:pt x="28918" y="89424"/>
                  </a:cubicBezTo>
                  <a:cubicBezTo>
                    <a:pt x="27645" y="89467"/>
                    <a:pt x="26373" y="89424"/>
                    <a:pt x="25101" y="89424"/>
                  </a:cubicBezTo>
                  <a:cubicBezTo>
                    <a:pt x="17722" y="89424"/>
                    <a:pt x="10353" y="89424"/>
                    <a:pt x="2983" y="89424"/>
                  </a:cubicBezTo>
                  <a:cubicBezTo>
                    <a:pt x="2106" y="89424"/>
                    <a:pt x="1079" y="89845"/>
                    <a:pt x="500" y="88634"/>
                  </a:cubicBezTo>
                  <a:cubicBezTo>
                    <a:pt x="1123" y="87362"/>
                    <a:pt x="2413" y="87757"/>
                    <a:pt x="3387" y="87555"/>
                  </a:cubicBezTo>
                  <a:cubicBezTo>
                    <a:pt x="6405" y="86976"/>
                    <a:pt x="6896" y="86405"/>
                    <a:pt x="7668" y="83440"/>
                  </a:cubicBezTo>
                  <a:cubicBezTo>
                    <a:pt x="8738" y="79106"/>
                    <a:pt x="8668" y="74666"/>
                    <a:pt x="8686" y="70280"/>
                  </a:cubicBezTo>
                  <a:cubicBezTo>
                    <a:pt x="8774" y="52031"/>
                    <a:pt x="8738" y="33782"/>
                    <a:pt x="8686" y="15533"/>
                  </a:cubicBezTo>
                  <a:cubicBezTo>
                    <a:pt x="8686" y="12752"/>
                    <a:pt x="8458" y="9962"/>
                    <a:pt x="8238" y="7189"/>
                  </a:cubicBezTo>
                  <a:cubicBezTo>
                    <a:pt x="7975" y="3785"/>
                    <a:pt x="6720" y="2802"/>
                    <a:pt x="2702" y="2109"/>
                  </a:cubicBezTo>
                  <a:cubicBezTo>
                    <a:pt x="1132" y="1829"/>
                    <a:pt x="1114" y="1934"/>
                    <a:pt x="0" y="960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2AC7EF63-8CAF-CE02-DF0C-D4CF457BF763}"/>
                </a:ext>
              </a:extLst>
            </p:cNvPr>
            <p:cNvSpPr/>
            <p:nvPr/>
          </p:nvSpPr>
          <p:spPr>
            <a:xfrm>
              <a:off x="2500238" y="1302630"/>
              <a:ext cx="30180" cy="89475"/>
            </a:xfrm>
            <a:custGeom>
              <a:avLst/>
              <a:gdLst>
                <a:gd name="connsiteX0" fmla="*/ 30181 w 30180"/>
                <a:gd name="connsiteY0" fmla="*/ 88284 h 89475"/>
                <a:gd name="connsiteX1" fmla="*/ 27549 w 30180"/>
                <a:gd name="connsiteY1" fmla="*/ 89451 h 89475"/>
                <a:gd name="connsiteX2" fmla="*/ 11020 w 30180"/>
                <a:gd name="connsiteY2" fmla="*/ 89258 h 89475"/>
                <a:gd name="connsiteX3" fmla="*/ 2386 w 30180"/>
                <a:gd name="connsiteY3" fmla="*/ 89451 h 89475"/>
                <a:gd name="connsiteX4" fmla="*/ 272 w 30180"/>
                <a:gd name="connsiteY4" fmla="*/ 88153 h 89475"/>
                <a:gd name="connsiteX5" fmla="*/ 3527 w 30180"/>
                <a:gd name="connsiteY5" fmla="*/ 87486 h 89475"/>
                <a:gd name="connsiteX6" fmla="*/ 7186 w 30180"/>
                <a:gd name="connsiteY6" fmla="*/ 84293 h 89475"/>
                <a:gd name="connsiteX7" fmla="*/ 8273 w 30180"/>
                <a:gd name="connsiteY7" fmla="*/ 77274 h 89475"/>
                <a:gd name="connsiteX8" fmla="*/ 8475 w 30180"/>
                <a:gd name="connsiteY8" fmla="*/ 14911 h 89475"/>
                <a:gd name="connsiteX9" fmla="*/ 8054 w 30180"/>
                <a:gd name="connsiteY9" fmla="*/ 7322 h 89475"/>
                <a:gd name="connsiteX10" fmla="*/ 2378 w 30180"/>
                <a:gd name="connsiteY10" fmla="*/ 2111 h 89475"/>
                <a:gd name="connsiteX11" fmla="*/ 0 w 30180"/>
                <a:gd name="connsiteY11" fmla="*/ 777 h 89475"/>
                <a:gd name="connsiteX12" fmla="*/ 4317 w 30180"/>
                <a:gd name="connsiteY12" fmla="*/ 93 h 89475"/>
                <a:gd name="connsiteX13" fmla="*/ 12678 w 30180"/>
                <a:gd name="connsiteY13" fmla="*/ 505 h 89475"/>
                <a:gd name="connsiteX14" fmla="*/ 22820 w 30180"/>
                <a:gd name="connsiteY14" fmla="*/ 102 h 89475"/>
                <a:gd name="connsiteX15" fmla="*/ 26987 w 30180"/>
                <a:gd name="connsiteY15" fmla="*/ 584 h 89475"/>
                <a:gd name="connsiteX16" fmla="*/ 26014 w 30180"/>
                <a:gd name="connsiteY16" fmla="*/ 2093 h 89475"/>
                <a:gd name="connsiteX17" fmla="*/ 22785 w 30180"/>
                <a:gd name="connsiteY17" fmla="*/ 2716 h 89475"/>
                <a:gd name="connsiteX18" fmla="*/ 19214 w 30180"/>
                <a:gd name="connsiteY18" fmla="*/ 6726 h 89475"/>
                <a:gd name="connsiteX19" fmla="*/ 19056 w 30180"/>
                <a:gd name="connsiteY19" fmla="*/ 8243 h 89475"/>
                <a:gd name="connsiteX20" fmla="*/ 18705 w 30180"/>
                <a:gd name="connsiteY20" fmla="*/ 18903 h 89475"/>
                <a:gd name="connsiteX21" fmla="*/ 18705 w 30180"/>
                <a:gd name="connsiteY21" fmla="*/ 69307 h 89475"/>
                <a:gd name="connsiteX22" fmla="*/ 19723 w 30180"/>
                <a:gd name="connsiteY22" fmla="*/ 82468 h 89475"/>
                <a:gd name="connsiteX23" fmla="*/ 25628 w 30180"/>
                <a:gd name="connsiteY23" fmla="*/ 87433 h 89475"/>
                <a:gd name="connsiteX24" fmla="*/ 29655 w 30180"/>
                <a:gd name="connsiteY24" fmla="*/ 87925 h 89475"/>
                <a:gd name="connsiteX25" fmla="*/ 30181 w 30180"/>
                <a:gd name="connsiteY25" fmla="*/ 88284 h 8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180" h="89475">
                  <a:moveTo>
                    <a:pt x="30181" y="88284"/>
                  </a:moveTo>
                  <a:cubicBezTo>
                    <a:pt x="29593" y="89723"/>
                    <a:pt x="28470" y="89460"/>
                    <a:pt x="27549" y="89451"/>
                  </a:cubicBezTo>
                  <a:cubicBezTo>
                    <a:pt x="22039" y="89399"/>
                    <a:pt x="16529" y="89276"/>
                    <a:pt x="11020" y="89258"/>
                  </a:cubicBezTo>
                  <a:cubicBezTo>
                    <a:pt x="8142" y="89258"/>
                    <a:pt x="5264" y="89399"/>
                    <a:pt x="2386" y="89451"/>
                  </a:cubicBezTo>
                  <a:cubicBezTo>
                    <a:pt x="1570" y="89451"/>
                    <a:pt x="632" y="89662"/>
                    <a:pt x="272" y="88153"/>
                  </a:cubicBezTo>
                  <a:cubicBezTo>
                    <a:pt x="1325" y="87803"/>
                    <a:pt x="2422" y="87579"/>
                    <a:pt x="3527" y="87486"/>
                  </a:cubicBezTo>
                  <a:cubicBezTo>
                    <a:pt x="5861" y="87574"/>
                    <a:pt x="6747" y="86021"/>
                    <a:pt x="7186" y="84293"/>
                  </a:cubicBezTo>
                  <a:cubicBezTo>
                    <a:pt x="7835" y="82007"/>
                    <a:pt x="8203" y="79650"/>
                    <a:pt x="8273" y="77274"/>
                  </a:cubicBezTo>
                  <a:cubicBezTo>
                    <a:pt x="8414" y="56492"/>
                    <a:pt x="8484" y="35705"/>
                    <a:pt x="8475" y="14911"/>
                  </a:cubicBezTo>
                  <a:cubicBezTo>
                    <a:pt x="8475" y="12385"/>
                    <a:pt x="8238" y="9849"/>
                    <a:pt x="8054" y="7322"/>
                  </a:cubicBezTo>
                  <a:cubicBezTo>
                    <a:pt x="7808" y="4041"/>
                    <a:pt x="6598" y="2716"/>
                    <a:pt x="2378" y="2111"/>
                  </a:cubicBezTo>
                  <a:cubicBezTo>
                    <a:pt x="1430" y="1979"/>
                    <a:pt x="228" y="2392"/>
                    <a:pt x="0" y="777"/>
                  </a:cubicBezTo>
                  <a:cubicBezTo>
                    <a:pt x="1290" y="-302"/>
                    <a:pt x="2851" y="40"/>
                    <a:pt x="4317" y="93"/>
                  </a:cubicBezTo>
                  <a:cubicBezTo>
                    <a:pt x="7107" y="189"/>
                    <a:pt x="9888" y="514"/>
                    <a:pt x="12678" y="505"/>
                  </a:cubicBezTo>
                  <a:cubicBezTo>
                    <a:pt x="16056" y="505"/>
                    <a:pt x="19442" y="224"/>
                    <a:pt x="22820" y="102"/>
                  </a:cubicBezTo>
                  <a:cubicBezTo>
                    <a:pt x="24233" y="49"/>
                    <a:pt x="25680" y="-258"/>
                    <a:pt x="26987" y="584"/>
                  </a:cubicBezTo>
                  <a:cubicBezTo>
                    <a:pt x="27154" y="1462"/>
                    <a:pt x="26838" y="1944"/>
                    <a:pt x="26014" y="2093"/>
                  </a:cubicBezTo>
                  <a:cubicBezTo>
                    <a:pt x="24934" y="2277"/>
                    <a:pt x="23864" y="2567"/>
                    <a:pt x="22785" y="2716"/>
                  </a:cubicBezTo>
                  <a:cubicBezTo>
                    <a:pt x="20416" y="3032"/>
                    <a:pt x="19600" y="4681"/>
                    <a:pt x="19214" y="6726"/>
                  </a:cubicBezTo>
                  <a:cubicBezTo>
                    <a:pt x="19126" y="7227"/>
                    <a:pt x="19074" y="7734"/>
                    <a:pt x="19056" y="8243"/>
                  </a:cubicBezTo>
                  <a:cubicBezTo>
                    <a:pt x="18925" y="11753"/>
                    <a:pt x="18714" y="15350"/>
                    <a:pt x="18705" y="18903"/>
                  </a:cubicBezTo>
                  <a:cubicBezTo>
                    <a:pt x="18705" y="35705"/>
                    <a:pt x="18618" y="52506"/>
                    <a:pt x="18705" y="69307"/>
                  </a:cubicBezTo>
                  <a:cubicBezTo>
                    <a:pt x="18793" y="73710"/>
                    <a:pt x="19135" y="78104"/>
                    <a:pt x="19723" y="82468"/>
                  </a:cubicBezTo>
                  <a:cubicBezTo>
                    <a:pt x="20118" y="85679"/>
                    <a:pt x="21697" y="87240"/>
                    <a:pt x="25628" y="87433"/>
                  </a:cubicBezTo>
                  <a:cubicBezTo>
                    <a:pt x="26979" y="87504"/>
                    <a:pt x="28312" y="87749"/>
                    <a:pt x="29655" y="87925"/>
                  </a:cubicBezTo>
                  <a:cubicBezTo>
                    <a:pt x="29777" y="87934"/>
                    <a:pt x="29900" y="88127"/>
                    <a:pt x="30181" y="88284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B5925784-CEAC-3000-0B9D-EFA8D3082F56}"/>
                </a:ext>
              </a:extLst>
            </p:cNvPr>
            <p:cNvSpPr/>
            <p:nvPr/>
          </p:nvSpPr>
          <p:spPr>
            <a:xfrm>
              <a:off x="2676726" y="1445109"/>
              <a:ext cx="30108" cy="89432"/>
            </a:xfrm>
            <a:custGeom>
              <a:avLst/>
              <a:gdLst>
                <a:gd name="connsiteX0" fmla="*/ 27531 w 30108"/>
                <a:gd name="connsiteY0" fmla="*/ 535 h 89432"/>
                <a:gd name="connsiteX1" fmla="*/ 25505 w 30108"/>
                <a:gd name="connsiteY1" fmla="*/ 1904 h 89432"/>
                <a:gd name="connsiteX2" fmla="*/ 23294 w 30108"/>
                <a:gd name="connsiteY2" fmla="*/ 2360 h 89432"/>
                <a:gd name="connsiteX3" fmla="*/ 19135 w 30108"/>
                <a:gd name="connsiteY3" fmla="*/ 8861 h 89432"/>
                <a:gd name="connsiteX4" fmla="*/ 18846 w 30108"/>
                <a:gd name="connsiteY4" fmla="*/ 22530 h 89432"/>
                <a:gd name="connsiteX5" fmla="*/ 18846 w 30108"/>
                <a:gd name="connsiteY5" fmla="*/ 63547 h 89432"/>
                <a:gd name="connsiteX6" fmla="*/ 19539 w 30108"/>
                <a:gd name="connsiteY6" fmla="*/ 79980 h 89432"/>
                <a:gd name="connsiteX7" fmla="*/ 21030 w 30108"/>
                <a:gd name="connsiteY7" fmla="*/ 84796 h 89432"/>
                <a:gd name="connsiteX8" fmla="*/ 24039 w 30108"/>
                <a:gd name="connsiteY8" fmla="*/ 86876 h 89432"/>
                <a:gd name="connsiteX9" fmla="*/ 29970 w 30108"/>
                <a:gd name="connsiteY9" fmla="*/ 87753 h 89432"/>
                <a:gd name="connsiteX10" fmla="*/ 29093 w 30108"/>
                <a:gd name="connsiteY10" fmla="*/ 89297 h 89432"/>
                <a:gd name="connsiteX11" fmla="*/ 25584 w 30108"/>
                <a:gd name="connsiteY11" fmla="*/ 89402 h 89432"/>
                <a:gd name="connsiteX12" fmla="*/ 4773 w 30108"/>
                <a:gd name="connsiteY12" fmla="*/ 89402 h 89432"/>
                <a:gd name="connsiteX13" fmla="*/ 1500 w 30108"/>
                <a:gd name="connsiteY13" fmla="*/ 89148 h 89432"/>
                <a:gd name="connsiteX14" fmla="*/ 105 w 30108"/>
                <a:gd name="connsiteY14" fmla="*/ 87911 h 89432"/>
                <a:gd name="connsiteX15" fmla="*/ 4255 w 30108"/>
                <a:gd name="connsiteY15" fmla="*/ 87112 h 89432"/>
                <a:gd name="connsiteX16" fmla="*/ 7431 w 30108"/>
                <a:gd name="connsiteY16" fmla="*/ 84182 h 89432"/>
                <a:gd name="connsiteX17" fmla="*/ 8238 w 30108"/>
                <a:gd name="connsiteY17" fmla="*/ 80216 h 89432"/>
                <a:gd name="connsiteX18" fmla="*/ 8765 w 30108"/>
                <a:gd name="connsiteY18" fmla="*/ 64240 h 89432"/>
                <a:gd name="connsiteX19" fmla="*/ 8765 w 30108"/>
                <a:gd name="connsiteY19" fmla="*/ 15836 h 89432"/>
                <a:gd name="connsiteX20" fmla="*/ 8431 w 30108"/>
                <a:gd name="connsiteY20" fmla="*/ 7458 h 89432"/>
                <a:gd name="connsiteX21" fmla="*/ 2290 w 30108"/>
                <a:gd name="connsiteY21" fmla="*/ 1781 h 89432"/>
                <a:gd name="connsiteX22" fmla="*/ 0 w 30108"/>
                <a:gd name="connsiteY22" fmla="*/ 518 h 89432"/>
                <a:gd name="connsiteX23" fmla="*/ 1369 w 30108"/>
                <a:gd name="connsiteY23" fmla="*/ 0 h 89432"/>
                <a:gd name="connsiteX24" fmla="*/ 7730 w 30108"/>
                <a:gd name="connsiteY24" fmla="*/ 0 h 89432"/>
                <a:gd name="connsiteX25" fmla="*/ 20425 w 30108"/>
                <a:gd name="connsiteY25" fmla="*/ 0 h 89432"/>
                <a:gd name="connsiteX26" fmla="*/ 26286 w 30108"/>
                <a:gd name="connsiteY26" fmla="*/ 0 h 89432"/>
                <a:gd name="connsiteX27" fmla="*/ 27531 w 30108"/>
                <a:gd name="connsiteY27" fmla="*/ 535 h 8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0108" h="89432">
                  <a:moveTo>
                    <a:pt x="27531" y="535"/>
                  </a:moveTo>
                  <a:cubicBezTo>
                    <a:pt x="27286" y="1860"/>
                    <a:pt x="26286" y="1720"/>
                    <a:pt x="25505" y="1904"/>
                  </a:cubicBezTo>
                  <a:cubicBezTo>
                    <a:pt x="24724" y="2088"/>
                    <a:pt x="24004" y="2132"/>
                    <a:pt x="23294" y="2360"/>
                  </a:cubicBezTo>
                  <a:cubicBezTo>
                    <a:pt x="20153" y="3387"/>
                    <a:pt x="19214" y="5869"/>
                    <a:pt x="19135" y="8861"/>
                  </a:cubicBezTo>
                  <a:cubicBezTo>
                    <a:pt x="19021" y="13415"/>
                    <a:pt x="18854" y="17977"/>
                    <a:pt x="18846" y="22530"/>
                  </a:cubicBezTo>
                  <a:cubicBezTo>
                    <a:pt x="18846" y="36200"/>
                    <a:pt x="18767" y="49878"/>
                    <a:pt x="18846" y="63547"/>
                  </a:cubicBezTo>
                  <a:cubicBezTo>
                    <a:pt x="18846" y="69021"/>
                    <a:pt x="19161" y="74505"/>
                    <a:pt x="19539" y="79980"/>
                  </a:cubicBezTo>
                  <a:cubicBezTo>
                    <a:pt x="19776" y="81655"/>
                    <a:pt x="20276" y="83282"/>
                    <a:pt x="21030" y="84796"/>
                  </a:cubicBezTo>
                  <a:cubicBezTo>
                    <a:pt x="21592" y="85975"/>
                    <a:pt x="22741" y="86766"/>
                    <a:pt x="24039" y="86876"/>
                  </a:cubicBezTo>
                  <a:lnTo>
                    <a:pt x="29970" y="87753"/>
                  </a:lnTo>
                  <a:cubicBezTo>
                    <a:pt x="30330" y="88718"/>
                    <a:pt x="29970" y="89227"/>
                    <a:pt x="29093" y="89297"/>
                  </a:cubicBezTo>
                  <a:cubicBezTo>
                    <a:pt x="27926" y="89430"/>
                    <a:pt x="26750" y="89466"/>
                    <a:pt x="25584" y="89402"/>
                  </a:cubicBezTo>
                  <a:cubicBezTo>
                    <a:pt x="18661" y="88836"/>
                    <a:pt x="11695" y="88836"/>
                    <a:pt x="4773" y="89402"/>
                  </a:cubicBezTo>
                  <a:cubicBezTo>
                    <a:pt x="3676" y="89471"/>
                    <a:pt x="2571" y="89385"/>
                    <a:pt x="1500" y="89148"/>
                  </a:cubicBezTo>
                  <a:cubicBezTo>
                    <a:pt x="1079" y="89069"/>
                    <a:pt x="755" y="88507"/>
                    <a:pt x="105" y="87911"/>
                  </a:cubicBezTo>
                  <a:cubicBezTo>
                    <a:pt x="1799" y="87577"/>
                    <a:pt x="3027" y="87332"/>
                    <a:pt x="4255" y="87112"/>
                  </a:cubicBezTo>
                  <a:cubicBezTo>
                    <a:pt x="5808" y="86857"/>
                    <a:pt x="7054" y="85705"/>
                    <a:pt x="7431" y="84182"/>
                  </a:cubicBezTo>
                  <a:cubicBezTo>
                    <a:pt x="7870" y="82900"/>
                    <a:pt x="8142" y="81568"/>
                    <a:pt x="8238" y="80216"/>
                  </a:cubicBezTo>
                  <a:cubicBezTo>
                    <a:pt x="8484" y="74891"/>
                    <a:pt x="8739" y="69565"/>
                    <a:pt x="8765" y="64240"/>
                  </a:cubicBezTo>
                  <a:cubicBezTo>
                    <a:pt x="8826" y="48105"/>
                    <a:pt x="8765" y="31971"/>
                    <a:pt x="8765" y="15836"/>
                  </a:cubicBezTo>
                  <a:cubicBezTo>
                    <a:pt x="8809" y="13039"/>
                    <a:pt x="8703" y="10242"/>
                    <a:pt x="8431" y="7458"/>
                  </a:cubicBezTo>
                  <a:cubicBezTo>
                    <a:pt x="7966" y="3527"/>
                    <a:pt x="6238" y="2071"/>
                    <a:pt x="2290" y="1781"/>
                  </a:cubicBezTo>
                  <a:cubicBezTo>
                    <a:pt x="965" y="1685"/>
                    <a:pt x="965" y="1685"/>
                    <a:pt x="0" y="518"/>
                  </a:cubicBezTo>
                  <a:cubicBezTo>
                    <a:pt x="421" y="271"/>
                    <a:pt x="886" y="97"/>
                    <a:pt x="1369" y="0"/>
                  </a:cubicBezTo>
                  <a:cubicBezTo>
                    <a:pt x="3492" y="0"/>
                    <a:pt x="5615" y="0"/>
                    <a:pt x="7730" y="0"/>
                  </a:cubicBezTo>
                  <a:lnTo>
                    <a:pt x="20425" y="0"/>
                  </a:lnTo>
                  <a:cubicBezTo>
                    <a:pt x="22381" y="0"/>
                    <a:pt x="24329" y="0"/>
                    <a:pt x="26286" y="0"/>
                  </a:cubicBezTo>
                  <a:cubicBezTo>
                    <a:pt x="26733" y="99"/>
                    <a:pt x="27154" y="281"/>
                    <a:pt x="27531" y="535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79AAACD4-5BED-B57B-D71C-9E62402FB67C}"/>
                </a:ext>
              </a:extLst>
            </p:cNvPr>
            <p:cNvSpPr/>
            <p:nvPr/>
          </p:nvSpPr>
          <p:spPr>
            <a:xfrm>
              <a:off x="2396886" y="1422409"/>
              <a:ext cx="28873" cy="13706"/>
            </a:xfrm>
            <a:custGeom>
              <a:avLst/>
              <a:gdLst>
                <a:gd name="connsiteX0" fmla="*/ 44 w 28873"/>
                <a:gd name="connsiteY0" fmla="*/ 3258 h 13706"/>
                <a:gd name="connsiteX1" fmla="*/ 2255 w 28873"/>
                <a:gd name="connsiteY1" fmla="*/ 2214 h 13706"/>
                <a:gd name="connsiteX2" fmla="*/ 9046 w 28873"/>
                <a:gd name="connsiteY2" fmla="*/ 169 h 13706"/>
                <a:gd name="connsiteX3" fmla="*/ 11528 w 28873"/>
                <a:gd name="connsiteY3" fmla="*/ 687 h 13706"/>
                <a:gd name="connsiteX4" fmla="*/ 18758 w 28873"/>
                <a:gd name="connsiteY4" fmla="*/ 6100 h 13706"/>
                <a:gd name="connsiteX5" fmla="*/ 27479 w 28873"/>
                <a:gd name="connsiteY5" fmla="*/ 12171 h 13706"/>
                <a:gd name="connsiteX6" fmla="*/ 28874 w 28873"/>
                <a:gd name="connsiteY6" fmla="*/ 13707 h 13706"/>
                <a:gd name="connsiteX7" fmla="*/ 25733 w 28873"/>
                <a:gd name="connsiteY7" fmla="*/ 13382 h 13706"/>
                <a:gd name="connsiteX8" fmla="*/ 15047 w 28873"/>
                <a:gd name="connsiteY8" fmla="*/ 10215 h 13706"/>
                <a:gd name="connsiteX9" fmla="*/ 10019 w 28873"/>
                <a:gd name="connsiteY9" fmla="*/ 7925 h 13706"/>
                <a:gd name="connsiteX10" fmla="*/ 2834 w 28873"/>
                <a:gd name="connsiteY10" fmla="*/ 5416 h 13706"/>
                <a:gd name="connsiteX11" fmla="*/ 0 w 28873"/>
                <a:gd name="connsiteY11" fmla="*/ 3933 h 13706"/>
                <a:gd name="connsiteX12" fmla="*/ 44 w 28873"/>
                <a:gd name="connsiteY12" fmla="*/ 3258 h 1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873" h="13706">
                  <a:moveTo>
                    <a:pt x="44" y="3258"/>
                  </a:moveTo>
                  <a:cubicBezTo>
                    <a:pt x="756" y="2860"/>
                    <a:pt x="1495" y="2511"/>
                    <a:pt x="2255" y="2214"/>
                  </a:cubicBezTo>
                  <a:cubicBezTo>
                    <a:pt x="4510" y="1503"/>
                    <a:pt x="6808" y="933"/>
                    <a:pt x="9046" y="169"/>
                  </a:cubicBezTo>
                  <a:cubicBezTo>
                    <a:pt x="9901" y="-182"/>
                    <a:pt x="10884" y="24"/>
                    <a:pt x="11528" y="687"/>
                  </a:cubicBezTo>
                  <a:cubicBezTo>
                    <a:pt x="13871" y="2573"/>
                    <a:pt x="16310" y="4354"/>
                    <a:pt x="18758" y="6100"/>
                  </a:cubicBezTo>
                  <a:cubicBezTo>
                    <a:pt x="21635" y="8153"/>
                    <a:pt x="24575" y="10136"/>
                    <a:pt x="27479" y="12171"/>
                  </a:cubicBezTo>
                  <a:cubicBezTo>
                    <a:pt x="27986" y="12643"/>
                    <a:pt x="28453" y="13157"/>
                    <a:pt x="28874" y="13707"/>
                  </a:cubicBezTo>
                  <a:cubicBezTo>
                    <a:pt x="27820" y="13675"/>
                    <a:pt x="26771" y="13566"/>
                    <a:pt x="25733" y="13382"/>
                  </a:cubicBezTo>
                  <a:cubicBezTo>
                    <a:pt x="22153" y="12382"/>
                    <a:pt x="18574" y="11382"/>
                    <a:pt x="15047" y="10215"/>
                  </a:cubicBezTo>
                  <a:cubicBezTo>
                    <a:pt x="13292" y="9636"/>
                    <a:pt x="11730" y="8592"/>
                    <a:pt x="10019" y="7925"/>
                  </a:cubicBezTo>
                  <a:cubicBezTo>
                    <a:pt x="7650" y="7048"/>
                    <a:pt x="5211" y="6302"/>
                    <a:pt x="2834" y="5416"/>
                  </a:cubicBezTo>
                  <a:cubicBezTo>
                    <a:pt x="1859" y="4981"/>
                    <a:pt x="912" y="4486"/>
                    <a:pt x="0" y="3933"/>
                  </a:cubicBezTo>
                  <a:cubicBezTo>
                    <a:pt x="18" y="3705"/>
                    <a:pt x="26" y="3442"/>
                    <a:pt x="44" y="3258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F24042A4-3D50-9AB8-5C26-DDBBBD14F8E8}"/>
                </a:ext>
              </a:extLst>
            </p:cNvPr>
            <p:cNvSpPr/>
            <p:nvPr/>
          </p:nvSpPr>
          <p:spPr>
            <a:xfrm>
              <a:off x="2005165" y="1462129"/>
              <a:ext cx="33591" cy="57667"/>
            </a:xfrm>
            <a:custGeom>
              <a:avLst/>
              <a:gdLst>
                <a:gd name="connsiteX0" fmla="*/ 28909 w 33591"/>
                <a:gd name="connsiteY0" fmla="*/ 33848 h 57667"/>
                <a:gd name="connsiteX1" fmla="*/ 28181 w 33591"/>
                <a:gd name="connsiteY1" fmla="*/ 31813 h 57667"/>
                <a:gd name="connsiteX2" fmla="*/ 25417 w 33591"/>
                <a:gd name="connsiteY2" fmla="*/ 28926 h 57667"/>
                <a:gd name="connsiteX3" fmla="*/ 24926 w 33591"/>
                <a:gd name="connsiteY3" fmla="*/ 28795 h 57667"/>
                <a:gd name="connsiteX4" fmla="*/ 13239 w 33591"/>
                <a:gd name="connsiteY4" fmla="*/ 28242 h 57667"/>
                <a:gd name="connsiteX5" fmla="*/ 12941 w 33591"/>
                <a:gd name="connsiteY5" fmla="*/ 29997 h 57667"/>
                <a:gd name="connsiteX6" fmla="*/ 12941 w 33591"/>
                <a:gd name="connsiteY6" fmla="*/ 47316 h 57667"/>
                <a:gd name="connsiteX7" fmla="*/ 17547 w 33591"/>
                <a:gd name="connsiteY7" fmla="*/ 54273 h 57667"/>
                <a:gd name="connsiteX8" fmla="*/ 21837 w 33591"/>
                <a:gd name="connsiteY8" fmla="*/ 54580 h 57667"/>
                <a:gd name="connsiteX9" fmla="*/ 28119 w 33591"/>
                <a:gd name="connsiteY9" fmla="*/ 53808 h 57667"/>
                <a:gd name="connsiteX10" fmla="*/ 31488 w 33591"/>
                <a:gd name="connsiteY10" fmla="*/ 50755 h 57667"/>
                <a:gd name="connsiteX11" fmla="*/ 32997 w 33591"/>
                <a:gd name="connsiteY11" fmla="*/ 46658 h 57667"/>
                <a:gd name="connsiteX12" fmla="*/ 33585 w 33591"/>
                <a:gd name="connsiteY12" fmla="*/ 48412 h 57667"/>
                <a:gd name="connsiteX13" fmla="*/ 32506 w 33591"/>
                <a:gd name="connsiteY13" fmla="*/ 55159 h 57667"/>
                <a:gd name="connsiteX14" fmla="*/ 29505 w 33591"/>
                <a:gd name="connsiteY14" fmla="*/ 57625 h 57667"/>
                <a:gd name="connsiteX15" fmla="*/ 22627 w 33591"/>
                <a:gd name="connsiteY15" fmla="*/ 57625 h 57667"/>
                <a:gd name="connsiteX16" fmla="*/ 6133 w 33591"/>
                <a:gd name="connsiteY16" fmla="*/ 57353 h 57667"/>
                <a:gd name="connsiteX17" fmla="*/ 1009 w 33591"/>
                <a:gd name="connsiteY17" fmla="*/ 56668 h 57667"/>
                <a:gd name="connsiteX18" fmla="*/ 3220 w 33591"/>
                <a:gd name="connsiteY18" fmla="*/ 56019 h 57667"/>
                <a:gd name="connsiteX19" fmla="*/ 5571 w 33591"/>
                <a:gd name="connsiteY19" fmla="*/ 53808 h 57667"/>
                <a:gd name="connsiteX20" fmla="*/ 6291 w 33591"/>
                <a:gd name="connsiteY20" fmla="*/ 48298 h 57667"/>
                <a:gd name="connsiteX21" fmla="*/ 6466 w 33591"/>
                <a:gd name="connsiteY21" fmla="*/ 6606 h 57667"/>
                <a:gd name="connsiteX22" fmla="*/ 2553 w 33591"/>
                <a:gd name="connsiteY22" fmla="*/ 1667 h 57667"/>
                <a:gd name="connsiteX23" fmla="*/ 0 w 33591"/>
                <a:gd name="connsiteY23" fmla="*/ 895 h 57667"/>
                <a:gd name="connsiteX24" fmla="*/ 2772 w 33591"/>
                <a:gd name="connsiteY24" fmla="*/ 114 h 57667"/>
                <a:gd name="connsiteX25" fmla="*/ 21092 w 33591"/>
                <a:gd name="connsiteY25" fmla="*/ 298 h 57667"/>
                <a:gd name="connsiteX26" fmla="*/ 31532 w 33591"/>
                <a:gd name="connsiteY26" fmla="*/ 0 h 57667"/>
                <a:gd name="connsiteX27" fmla="*/ 30769 w 33591"/>
                <a:gd name="connsiteY27" fmla="*/ 9493 h 57667"/>
                <a:gd name="connsiteX28" fmla="*/ 29356 w 33591"/>
                <a:gd name="connsiteY28" fmla="*/ 7071 h 57667"/>
                <a:gd name="connsiteX29" fmla="*/ 26233 w 33591"/>
                <a:gd name="connsiteY29" fmla="*/ 3966 h 57667"/>
                <a:gd name="connsiteX30" fmla="*/ 13213 w 33591"/>
                <a:gd name="connsiteY30" fmla="*/ 3264 h 57667"/>
                <a:gd name="connsiteX31" fmla="*/ 12941 w 33591"/>
                <a:gd name="connsiteY31" fmla="*/ 5238 h 57667"/>
                <a:gd name="connsiteX32" fmla="*/ 12941 w 33591"/>
                <a:gd name="connsiteY32" fmla="*/ 22557 h 57667"/>
                <a:gd name="connsiteX33" fmla="*/ 15871 w 33591"/>
                <a:gd name="connsiteY33" fmla="*/ 25382 h 57667"/>
                <a:gd name="connsiteX34" fmla="*/ 25522 w 33591"/>
                <a:gd name="connsiteY34" fmla="*/ 25031 h 57667"/>
                <a:gd name="connsiteX35" fmla="*/ 30558 w 33591"/>
                <a:gd name="connsiteY35" fmla="*/ 23697 h 57667"/>
                <a:gd name="connsiteX36" fmla="*/ 29681 w 33591"/>
                <a:gd name="connsiteY36" fmla="*/ 33857 h 5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91" h="57667">
                  <a:moveTo>
                    <a:pt x="28909" y="33848"/>
                  </a:moveTo>
                  <a:cubicBezTo>
                    <a:pt x="28571" y="33208"/>
                    <a:pt x="28326" y="32523"/>
                    <a:pt x="28181" y="31813"/>
                  </a:cubicBezTo>
                  <a:cubicBezTo>
                    <a:pt x="28049" y="30058"/>
                    <a:pt x="26882" y="29365"/>
                    <a:pt x="25417" y="28926"/>
                  </a:cubicBezTo>
                  <a:cubicBezTo>
                    <a:pt x="25261" y="28857"/>
                    <a:pt x="25095" y="28812"/>
                    <a:pt x="24926" y="28795"/>
                  </a:cubicBezTo>
                  <a:cubicBezTo>
                    <a:pt x="21065" y="28602"/>
                    <a:pt x="17196" y="28426"/>
                    <a:pt x="13239" y="28242"/>
                  </a:cubicBezTo>
                  <a:cubicBezTo>
                    <a:pt x="13096" y="28818"/>
                    <a:pt x="12997" y="29405"/>
                    <a:pt x="12941" y="29997"/>
                  </a:cubicBezTo>
                  <a:cubicBezTo>
                    <a:pt x="12941" y="35770"/>
                    <a:pt x="12941" y="41543"/>
                    <a:pt x="12941" y="47316"/>
                  </a:cubicBezTo>
                  <a:cubicBezTo>
                    <a:pt x="12941" y="51150"/>
                    <a:pt x="14696" y="53799"/>
                    <a:pt x="17547" y="54273"/>
                  </a:cubicBezTo>
                  <a:cubicBezTo>
                    <a:pt x="18961" y="54537"/>
                    <a:pt x="20400" y="54640"/>
                    <a:pt x="21837" y="54580"/>
                  </a:cubicBezTo>
                  <a:cubicBezTo>
                    <a:pt x="23944" y="54442"/>
                    <a:pt x="26042" y="54184"/>
                    <a:pt x="28119" y="53808"/>
                  </a:cubicBezTo>
                  <a:cubicBezTo>
                    <a:pt x="29771" y="53597"/>
                    <a:pt x="31115" y="52378"/>
                    <a:pt x="31488" y="50755"/>
                  </a:cubicBezTo>
                  <a:cubicBezTo>
                    <a:pt x="31822" y="49553"/>
                    <a:pt x="32366" y="48412"/>
                    <a:pt x="32997" y="46658"/>
                  </a:cubicBezTo>
                  <a:cubicBezTo>
                    <a:pt x="33339" y="47632"/>
                    <a:pt x="33638" y="48044"/>
                    <a:pt x="33585" y="48412"/>
                  </a:cubicBezTo>
                  <a:cubicBezTo>
                    <a:pt x="33275" y="50670"/>
                    <a:pt x="32916" y="52919"/>
                    <a:pt x="32506" y="55159"/>
                  </a:cubicBezTo>
                  <a:cubicBezTo>
                    <a:pt x="32190" y="56914"/>
                    <a:pt x="31436" y="57546"/>
                    <a:pt x="29505" y="57625"/>
                  </a:cubicBezTo>
                  <a:cubicBezTo>
                    <a:pt x="27215" y="57721"/>
                    <a:pt x="24917" y="57625"/>
                    <a:pt x="22627" y="57625"/>
                  </a:cubicBezTo>
                  <a:cubicBezTo>
                    <a:pt x="17135" y="57554"/>
                    <a:pt x="11634" y="57484"/>
                    <a:pt x="6133" y="57353"/>
                  </a:cubicBezTo>
                  <a:cubicBezTo>
                    <a:pt x="4597" y="57353"/>
                    <a:pt x="2983" y="57774"/>
                    <a:pt x="1009" y="56668"/>
                  </a:cubicBezTo>
                  <a:cubicBezTo>
                    <a:pt x="1726" y="56388"/>
                    <a:pt x="2465" y="56171"/>
                    <a:pt x="3220" y="56019"/>
                  </a:cubicBezTo>
                  <a:cubicBezTo>
                    <a:pt x="4469" y="56030"/>
                    <a:pt x="5505" y="55056"/>
                    <a:pt x="5571" y="53808"/>
                  </a:cubicBezTo>
                  <a:cubicBezTo>
                    <a:pt x="5946" y="51992"/>
                    <a:pt x="6186" y="50150"/>
                    <a:pt x="6291" y="48298"/>
                  </a:cubicBezTo>
                  <a:cubicBezTo>
                    <a:pt x="6405" y="34401"/>
                    <a:pt x="6431" y="20504"/>
                    <a:pt x="6466" y="6606"/>
                  </a:cubicBezTo>
                  <a:cubicBezTo>
                    <a:pt x="6466" y="2974"/>
                    <a:pt x="5089" y="2167"/>
                    <a:pt x="2553" y="1667"/>
                  </a:cubicBezTo>
                  <a:cubicBezTo>
                    <a:pt x="1772" y="1509"/>
                    <a:pt x="1026" y="1211"/>
                    <a:pt x="0" y="895"/>
                  </a:cubicBezTo>
                  <a:cubicBezTo>
                    <a:pt x="956" y="-219"/>
                    <a:pt x="1939" y="105"/>
                    <a:pt x="2772" y="114"/>
                  </a:cubicBezTo>
                  <a:cubicBezTo>
                    <a:pt x="8914" y="114"/>
                    <a:pt x="14985" y="290"/>
                    <a:pt x="21092" y="298"/>
                  </a:cubicBezTo>
                  <a:cubicBezTo>
                    <a:pt x="24469" y="298"/>
                    <a:pt x="27847" y="114"/>
                    <a:pt x="31532" y="0"/>
                  </a:cubicBezTo>
                  <a:cubicBezTo>
                    <a:pt x="31295" y="2930"/>
                    <a:pt x="31041" y="6054"/>
                    <a:pt x="30769" y="9493"/>
                  </a:cubicBezTo>
                  <a:cubicBezTo>
                    <a:pt x="29852" y="9045"/>
                    <a:pt x="29295" y="8090"/>
                    <a:pt x="29356" y="7071"/>
                  </a:cubicBezTo>
                  <a:cubicBezTo>
                    <a:pt x="29310" y="5369"/>
                    <a:pt x="27936" y="4002"/>
                    <a:pt x="26233" y="3966"/>
                  </a:cubicBezTo>
                  <a:cubicBezTo>
                    <a:pt x="21943" y="3641"/>
                    <a:pt x="17644" y="3492"/>
                    <a:pt x="13213" y="3264"/>
                  </a:cubicBezTo>
                  <a:cubicBezTo>
                    <a:pt x="13082" y="3916"/>
                    <a:pt x="12991" y="4575"/>
                    <a:pt x="12941" y="5238"/>
                  </a:cubicBezTo>
                  <a:cubicBezTo>
                    <a:pt x="12941" y="11011"/>
                    <a:pt x="12941" y="16784"/>
                    <a:pt x="12941" y="22557"/>
                  </a:cubicBezTo>
                  <a:cubicBezTo>
                    <a:pt x="12941" y="25189"/>
                    <a:pt x="13116" y="25426"/>
                    <a:pt x="15871" y="25382"/>
                  </a:cubicBezTo>
                  <a:cubicBezTo>
                    <a:pt x="19091" y="25338"/>
                    <a:pt x="22320" y="25312"/>
                    <a:pt x="25522" y="25031"/>
                  </a:cubicBezTo>
                  <a:cubicBezTo>
                    <a:pt x="27236" y="24729"/>
                    <a:pt x="28920" y="24283"/>
                    <a:pt x="30558" y="23697"/>
                  </a:cubicBezTo>
                  <a:cubicBezTo>
                    <a:pt x="30277" y="26996"/>
                    <a:pt x="29997" y="30427"/>
                    <a:pt x="29681" y="33857"/>
                  </a:cubicBezTo>
                  <a:close/>
                </a:path>
              </a:pathLst>
            </a:custGeom>
            <a:solidFill>
              <a:srgbClr val="000000"/>
            </a:solidFill>
            <a:ln w="8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589" name="Graphic 18">
              <a:extLst>
                <a:ext uri="{FF2B5EF4-FFF2-40B4-BE49-F238E27FC236}">
                  <a16:creationId xmlns:a16="http://schemas.microsoft.com/office/drawing/2014/main" id="{1C3B9D95-A192-11D7-4B1C-D4364C53B736}"/>
                </a:ext>
              </a:extLst>
            </p:cNvPr>
            <p:cNvGrpSpPr/>
            <p:nvPr/>
          </p:nvGrpSpPr>
          <p:grpSpPr>
            <a:xfrm>
              <a:off x="1562620" y="1241607"/>
              <a:ext cx="326155" cy="327481"/>
              <a:chOff x="1562620" y="1241607"/>
              <a:chExt cx="326155" cy="327481"/>
            </a:xfrm>
            <a:solidFill>
              <a:srgbClr val="000000"/>
            </a:solidFill>
          </p:grpSpPr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E5BEA3BF-6E62-9BAB-6ED5-BDE82DA4D408}"/>
                  </a:ext>
                </a:extLst>
              </p:cNvPr>
              <p:cNvSpPr/>
              <p:nvPr/>
            </p:nvSpPr>
            <p:spPr>
              <a:xfrm>
                <a:off x="1782423" y="1482624"/>
                <a:ext cx="17169" cy="16208"/>
              </a:xfrm>
              <a:custGeom>
                <a:avLst/>
                <a:gdLst>
                  <a:gd name="connsiteX0" fmla="*/ 15555 w 17169"/>
                  <a:gd name="connsiteY0" fmla="*/ 7010 h 16208"/>
                  <a:gd name="connsiteX1" fmla="*/ 12265 w 17169"/>
                  <a:gd name="connsiteY1" fmla="*/ 8370 h 16208"/>
                  <a:gd name="connsiteX2" fmla="*/ 10011 w 17169"/>
                  <a:gd name="connsiteY2" fmla="*/ 9326 h 16208"/>
                  <a:gd name="connsiteX3" fmla="*/ 10660 w 17169"/>
                  <a:gd name="connsiteY3" fmla="*/ 8247 h 16208"/>
                  <a:gd name="connsiteX4" fmla="*/ 13125 w 17169"/>
                  <a:gd name="connsiteY4" fmla="*/ 4606 h 16208"/>
                  <a:gd name="connsiteX5" fmla="*/ 10493 w 17169"/>
                  <a:gd name="connsiteY5" fmla="*/ 1369 h 16208"/>
                  <a:gd name="connsiteX6" fmla="*/ 10555 w 17169"/>
                  <a:gd name="connsiteY6" fmla="*/ 491 h 16208"/>
                  <a:gd name="connsiteX7" fmla="*/ 9677 w 17169"/>
                  <a:gd name="connsiteY7" fmla="*/ 833 h 16208"/>
                  <a:gd name="connsiteX8" fmla="*/ 8317 w 17169"/>
                  <a:gd name="connsiteY8" fmla="*/ 0 h 16208"/>
                  <a:gd name="connsiteX9" fmla="*/ 7800 w 17169"/>
                  <a:gd name="connsiteY9" fmla="*/ 833 h 16208"/>
                  <a:gd name="connsiteX10" fmla="*/ 6317 w 17169"/>
                  <a:gd name="connsiteY10" fmla="*/ 956 h 16208"/>
                  <a:gd name="connsiteX11" fmla="*/ 6501 w 17169"/>
                  <a:gd name="connsiteY11" fmla="*/ 2430 h 16208"/>
                  <a:gd name="connsiteX12" fmla="*/ 4746 w 17169"/>
                  <a:gd name="connsiteY12" fmla="*/ 4896 h 16208"/>
                  <a:gd name="connsiteX13" fmla="*/ 6878 w 17169"/>
                  <a:gd name="connsiteY13" fmla="*/ 9370 h 16208"/>
                  <a:gd name="connsiteX14" fmla="*/ 2869 w 17169"/>
                  <a:gd name="connsiteY14" fmla="*/ 8317 h 16208"/>
                  <a:gd name="connsiteX15" fmla="*/ 0 w 17169"/>
                  <a:gd name="connsiteY15" fmla="*/ 9151 h 16208"/>
                  <a:gd name="connsiteX16" fmla="*/ 1641 w 17169"/>
                  <a:gd name="connsiteY16" fmla="*/ 11371 h 16208"/>
                  <a:gd name="connsiteX17" fmla="*/ 4869 w 17169"/>
                  <a:gd name="connsiteY17" fmla="*/ 12415 h 16208"/>
                  <a:gd name="connsiteX18" fmla="*/ 9002 w 17169"/>
                  <a:gd name="connsiteY18" fmla="*/ 13555 h 16208"/>
                  <a:gd name="connsiteX19" fmla="*/ 8914 w 17169"/>
                  <a:gd name="connsiteY19" fmla="*/ 16143 h 16208"/>
                  <a:gd name="connsiteX20" fmla="*/ 11264 w 17169"/>
                  <a:gd name="connsiteY20" fmla="*/ 14780 h 16208"/>
                  <a:gd name="connsiteX21" fmla="*/ 11318 w 17169"/>
                  <a:gd name="connsiteY21" fmla="*/ 14082 h 16208"/>
                  <a:gd name="connsiteX22" fmla="*/ 11897 w 17169"/>
                  <a:gd name="connsiteY22" fmla="*/ 11713 h 16208"/>
                  <a:gd name="connsiteX23" fmla="*/ 14152 w 17169"/>
                  <a:gd name="connsiteY23" fmla="*/ 10195 h 16208"/>
                  <a:gd name="connsiteX24" fmla="*/ 16003 w 17169"/>
                  <a:gd name="connsiteY24" fmla="*/ 9054 h 16208"/>
                  <a:gd name="connsiteX25" fmla="*/ 17170 w 17169"/>
                  <a:gd name="connsiteY25" fmla="*/ 9309 h 16208"/>
                  <a:gd name="connsiteX26" fmla="*/ 15555 w 17169"/>
                  <a:gd name="connsiteY26" fmla="*/ 7010 h 16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169" h="16208">
                    <a:moveTo>
                      <a:pt x="15555" y="7010"/>
                    </a:moveTo>
                    <a:cubicBezTo>
                      <a:pt x="14324" y="7019"/>
                      <a:pt x="13144" y="7507"/>
                      <a:pt x="12265" y="8370"/>
                    </a:cubicBezTo>
                    <a:cubicBezTo>
                      <a:pt x="11555" y="8949"/>
                      <a:pt x="10107" y="10028"/>
                      <a:pt x="10011" y="9326"/>
                    </a:cubicBezTo>
                    <a:cubicBezTo>
                      <a:pt x="9914" y="8624"/>
                      <a:pt x="9888" y="8738"/>
                      <a:pt x="10660" y="8247"/>
                    </a:cubicBezTo>
                    <a:cubicBezTo>
                      <a:pt x="11432" y="7756"/>
                      <a:pt x="14354" y="6150"/>
                      <a:pt x="13125" y="4606"/>
                    </a:cubicBezTo>
                    <a:cubicBezTo>
                      <a:pt x="11897" y="3062"/>
                      <a:pt x="10353" y="2667"/>
                      <a:pt x="10493" y="1369"/>
                    </a:cubicBezTo>
                    <a:cubicBezTo>
                      <a:pt x="10634" y="70"/>
                      <a:pt x="10555" y="491"/>
                      <a:pt x="10555" y="491"/>
                    </a:cubicBezTo>
                    <a:cubicBezTo>
                      <a:pt x="10555" y="491"/>
                      <a:pt x="10090" y="895"/>
                      <a:pt x="9677" y="833"/>
                    </a:cubicBezTo>
                    <a:cubicBezTo>
                      <a:pt x="9184" y="627"/>
                      <a:pt x="8725" y="346"/>
                      <a:pt x="8317" y="0"/>
                    </a:cubicBezTo>
                    <a:cubicBezTo>
                      <a:pt x="8308" y="351"/>
                      <a:pt x="8109" y="669"/>
                      <a:pt x="7800" y="833"/>
                    </a:cubicBezTo>
                    <a:cubicBezTo>
                      <a:pt x="7323" y="997"/>
                      <a:pt x="6814" y="1039"/>
                      <a:pt x="6317" y="956"/>
                    </a:cubicBezTo>
                    <a:cubicBezTo>
                      <a:pt x="6580" y="1401"/>
                      <a:pt x="6647" y="1935"/>
                      <a:pt x="6501" y="2430"/>
                    </a:cubicBezTo>
                    <a:cubicBezTo>
                      <a:pt x="6256" y="3176"/>
                      <a:pt x="5150" y="3483"/>
                      <a:pt x="4746" y="4896"/>
                    </a:cubicBezTo>
                    <a:cubicBezTo>
                      <a:pt x="4343" y="6308"/>
                      <a:pt x="4685" y="7361"/>
                      <a:pt x="6878" y="9370"/>
                    </a:cubicBezTo>
                    <a:cubicBezTo>
                      <a:pt x="3641" y="8194"/>
                      <a:pt x="3825" y="8317"/>
                      <a:pt x="2869" y="8317"/>
                    </a:cubicBezTo>
                    <a:cubicBezTo>
                      <a:pt x="1849" y="8284"/>
                      <a:pt x="844" y="8576"/>
                      <a:pt x="0" y="9151"/>
                    </a:cubicBezTo>
                    <a:cubicBezTo>
                      <a:pt x="711" y="10695"/>
                      <a:pt x="877" y="10783"/>
                      <a:pt x="1641" y="11371"/>
                    </a:cubicBezTo>
                    <a:cubicBezTo>
                      <a:pt x="2404" y="11958"/>
                      <a:pt x="2281" y="12415"/>
                      <a:pt x="4869" y="12415"/>
                    </a:cubicBezTo>
                    <a:cubicBezTo>
                      <a:pt x="7457" y="12415"/>
                      <a:pt x="8475" y="10379"/>
                      <a:pt x="9002" y="13555"/>
                    </a:cubicBezTo>
                    <a:cubicBezTo>
                      <a:pt x="9247" y="14915"/>
                      <a:pt x="8230" y="15898"/>
                      <a:pt x="8914" y="16143"/>
                    </a:cubicBezTo>
                    <a:cubicBezTo>
                      <a:pt x="9940" y="16416"/>
                      <a:pt x="10991" y="15806"/>
                      <a:pt x="11264" y="14780"/>
                    </a:cubicBezTo>
                    <a:cubicBezTo>
                      <a:pt x="11325" y="14553"/>
                      <a:pt x="11343" y="14316"/>
                      <a:pt x="11318" y="14082"/>
                    </a:cubicBezTo>
                    <a:cubicBezTo>
                      <a:pt x="11318" y="12143"/>
                      <a:pt x="10791" y="11713"/>
                      <a:pt x="11897" y="11713"/>
                    </a:cubicBezTo>
                    <a:cubicBezTo>
                      <a:pt x="13002" y="11713"/>
                      <a:pt x="13380" y="11028"/>
                      <a:pt x="14152" y="10195"/>
                    </a:cubicBezTo>
                    <a:cubicBezTo>
                      <a:pt x="14924" y="9361"/>
                      <a:pt x="15292" y="9116"/>
                      <a:pt x="16003" y="9054"/>
                    </a:cubicBezTo>
                    <a:cubicBezTo>
                      <a:pt x="16409" y="9013"/>
                      <a:pt x="16818" y="9103"/>
                      <a:pt x="17170" y="9309"/>
                    </a:cubicBezTo>
                    <a:cubicBezTo>
                      <a:pt x="17170" y="9309"/>
                      <a:pt x="17222" y="7010"/>
                      <a:pt x="15555" y="70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37DE91DC-E349-80F3-5BE0-833CE27ED4BF}"/>
                  </a:ext>
                </a:extLst>
              </p:cNvPr>
              <p:cNvSpPr/>
              <p:nvPr/>
            </p:nvSpPr>
            <p:spPr>
              <a:xfrm>
                <a:off x="1811700" y="1482116"/>
                <a:ext cx="710" cy="3263"/>
              </a:xfrm>
              <a:custGeom>
                <a:avLst/>
                <a:gdLst>
                  <a:gd name="connsiteX0" fmla="*/ 0 w 710"/>
                  <a:gd name="connsiteY0" fmla="*/ 0 h 3263"/>
                  <a:gd name="connsiteX1" fmla="*/ 711 w 710"/>
                  <a:gd name="connsiteY1" fmla="*/ 0 h 3263"/>
                  <a:gd name="connsiteX2" fmla="*/ 711 w 710"/>
                  <a:gd name="connsiteY2" fmla="*/ 3264 h 3263"/>
                  <a:gd name="connsiteX3" fmla="*/ 0 w 710"/>
                  <a:gd name="connsiteY3" fmla="*/ 3264 h 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0" h="3263">
                    <a:moveTo>
                      <a:pt x="0" y="0"/>
                    </a:moveTo>
                    <a:lnTo>
                      <a:pt x="711" y="0"/>
                    </a:lnTo>
                    <a:lnTo>
                      <a:pt x="711" y="3264"/>
                    </a:lnTo>
                    <a:lnTo>
                      <a:pt x="0" y="3264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EBDFF602-0BC2-D22B-3071-3781DF994D24}"/>
                  </a:ext>
                </a:extLst>
              </p:cNvPr>
              <p:cNvSpPr/>
              <p:nvPr/>
            </p:nvSpPr>
            <p:spPr>
              <a:xfrm>
                <a:off x="1815490" y="1476325"/>
                <a:ext cx="982" cy="4500"/>
              </a:xfrm>
              <a:custGeom>
                <a:avLst/>
                <a:gdLst>
                  <a:gd name="connsiteX0" fmla="*/ 0 w 982"/>
                  <a:gd name="connsiteY0" fmla="*/ 0 h 4500"/>
                  <a:gd name="connsiteX1" fmla="*/ 983 w 982"/>
                  <a:gd name="connsiteY1" fmla="*/ 0 h 4500"/>
                  <a:gd name="connsiteX2" fmla="*/ 983 w 982"/>
                  <a:gd name="connsiteY2" fmla="*/ 4501 h 4500"/>
                  <a:gd name="connsiteX3" fmla="*/ 0 w 982"/>
                  <a:gd name="connsiteY3" fmla="*/ 4501 h 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" h="4500">
                    <a:moveTo>
                      <a:pt x="0" y="0"/>
                    </a:moveTo>
                    <a:lnTo>
                      <a:pt x="983" y="0"/>
                    </a:lnTo>
                    <a:lnTo>
                      <a:pt x="983" y="4501"/>
                    </a:lnTo>
                    <a:lnTo>
                      <a:pt x="0" y="4501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C6D1287E-9B0E-27D5-0DD2-8C54F652BBA8}"/>
                  </a:ext>
                </a:extLst>
              </p:cNvPr>
              <p:cNvSpPr/>
              <p:nvPr/>
            </p:nvSpPr>
            <p:spPr>
              <a:xfrm>
                <a:off x="1785587" y="1464691"/>
                <a:ext cx="3679" cy="15266"/>
              </a:xfrm>
              <a:custGeom>
                <a:avLst/>
                <a:gdLst>
                  <a:gd name="connsiteX0" fmla="*/ 2074 w 3679"/>
                  <a:gd name="connsiteY0" fmla="*/ 13205 h 15266"/>
                  <a:gd name="connsiteX1" fmla="*/ 2565 w 3679"/>
                  <a:gd name="connsiteY1" fmla="*/ 15266 h 15266"/>
                  <a:gd name="connsiteX2" fmla="*/ 2688 w 3679"/>
                  <a:gd name="connsiteY2" fmla="*/ 13634 h 15266"/>
                  <a:gd name="connsiteX3" fmla="*/ 2258 w 3679"/>
                  <a:gd name="connsiteY3" fmla="*/ 11169 h 15266"/>
                  <a:gd name="connsiteX4" fmla="*/ 2688 w 3679"/>
                  <a:gd name="connsiteY4" fmla="*/ 11073 h 15266"/>
                  <a:gd name="connsiteX5" fmla="*/ 2565 w 3679"/>
                  <a:gd name="connsiteY5" fmla="*/ 10116 h 15266"/>
                  <a:gd name="connsiteX6" fmla="*/ 2688 w 3679"/>
                  <a:gd name="connsiteY6" fmla="*/ 7651 h 15266"/>
                  <a:gd name="connsiteX7" fmla="*/ 3522 w 3679"/>
                  <a:gd name="connsiteY7" fmla="*/ 9072 h 15266"/>
                  <a:gd name="connsiteX8" fmla="*/ 3092 w 3679"/>
                  <a:gd name="connsiteY8" fmla="*/ 3712 h 15266"/>
                  <a:gd name="connsiteX9" fmla="*/ 3276 w 3679"/>
                  <a:gd name="connsiteY9" fmla="*/ 2018 h 15266"/>
                  <a:gd name="connsiteX10" fmla="*/ 3337 w 3679"/>
                  <a:gd name="connsiteY10" fmla="*/ 9 h 15266"/>
                  <a:gd name="connsiteX11" fmla="*/ 1390 w 3679"/>
                  <a:gd name="connsiteY11" fmla="*/ 1088 h 15266"/>
                  <a:gd name="connsiteX12" fmla="*/ 1635 w 3679"/>
                  <a:gd name="connsiteY12" fmla="*/ 2325 h 15266"/>
                  <a:gd name="connsiteX13" fmla="*/ 1890 w 3679"/>
                  <a:gd name="connsiteY13" fmla="*/ 3527 h 15266"/>
                  <a:gd name="connsiteX14" fmla="*/ 626 w 3679"/>
                  <a:gd name="connsiteY14" fmla="*/ 3650 h 15266"/>
                  <a:gd name="connsiteX15" fmla="*/ 3 w 3679"/>
                  <a:gd name="connsiteY15" fmla="*/ 8546 h 15266"/>
                  <a:gd name="connsiteX16" fmla="*/ 749 w 3679"/>
                  <a:gd name="connsiteY16" fmla="*/ 7502 h 15266"/>
                  <a:gd name="connsiteX17" fmla="*/ 811 w 3679"/>
                  <a:gd name="connsiteY17" fmla="*/ 9625 h 15266"/>
                  <a:gd name="connsiteX18" fmla="*/ 1425 w 3679"/>
                  <a:gd name="connsiteY18" fmla="*/ 11073 h 15266"/>
                  <a:gd name="connsiteX19" fmla="*/ 2074 w 3679"/>
                  <a:gd name="connsiteY19" fmla="*/ 13205 h 1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79" h="15266">
                    <a:moveTo>
                      <a:pt x="2074" y="13205"/>
                    </a:moveTo>
                    <a:cubicBezTo>
                      <a:pt x="2197" y="13915"/>
                      <a:pt x="2381" y="15266"/>
                      <a:pt x="2565" y="15266"/>
                    </a:cubicBezTo>
                    <a:cubicBezTo>
                      <a:pt x="2750" y="15266"/>
                      <a:pt x="2627" y="13977"/>
                      <a:pt x="2688" y="13634"/>
                    </a:cubicBezTo>
                    <a:cubicBezTo>
                      <a:pt x="2607" y="12803"/>
                      <a:pt x="2464" y="11979"/>
                      <a:pt x="2258" y="11169"/>
                    </a:cubicBezTo>
                    <a:lnTo>
                      <a:pt x="2688" y="11073"/>
                    </a:lnTo>
                    <a:cubicBezTo>
                      <a:pt x="2688" y="11073"/>
                      <a:pt x="2750" y="10950"/>
                      <a:pt x="2565" y="10116"/>
                    </a:cubicBezTo>
                    <a:cubicBezTo>
                      <a:pt x="1951" y="7379"/>
                      <a:pt x="2504" y="7747"/>
                      <a:pt x="2688" y="7651"/>
                    </a:cubicBezTo>
                    <a:cubicBezTo>
                      <a:pt x="2872" y="7554"/>
                      <a:pt x="2934" y="7344"/>
                      <a:pt x="3522" y="9072"/>
                    </a:cubicBezTo>
                    <a:cubicBezTo>
                      <a:pt x="3952" y="5036"/>
                      <a:pt x="3399" y="4019"/>
                      <a:pt x="3092" y="3712"/>
                    </a:cubicBezTo>
                    <a:cubicBezTo>
                      <a:pt x="2785" y="3404"/>
                      <a:pt x="2969" y="2448"/>
                      <a:pt x="3276" y="2018"/>
                    </a:cubicBezTo>
                    <a:cubicBezTo>
                      <a:pt x="3583" y="1588"/>
                      <a:pt x="3522" y="-140"/>
                      <a:pt x="3337" y="9"/>
                    </a:cubicBezTo>
                    <a:cubicBezTo>
                      <a:pt x="2731" y="442"/>
                      <a:pt x="2078" y="804"/>
                      <a:pt x="1390" y="1088"/>
                    </a:cubicBezTo>
                    <a:cubicBezTo>
                      <a:pt x="749" y="1395"/>
                      <a:pt x="1241" y="1773"/>
                      <a:pt x="1635" y="2325"/>
                    </a:cubicBezTo>
                    <a:cubicBezTo>
                      <a:pt x="1896" y="2667"/>
                      <a:pt x="1989" y="3109"/>
                      <a:pt x="1890" y="3527"/>
                    </a:cubicBezTo>
                    <a:cubicBezTo>
                      <a:pt x="1474" y="3609"/>
                      <a:pt x="1050" y="3650"/>
                      <a:pt x="626" y="3650"/>
                    </a:cubicBezTo>
                    <a:cubicBezTo>
                      <a:pt x="-84" y="3650"/>
                      <a:pt x="3" y="8546"/>
                      <a:pt x="3" y="8546"/>
                    </a:cubicBezTo>
                    <a:cubicBezTo>
                      <a:pt x="216" y="8174"/>
                      <a:pt x="466" y="7824"/>
                      <a:pt x="749" y="7502"/>
                    </a:cubicBezTo>
                    <a:cubicBezTo>
                      <a:pt x="1267" y="6852"/>
                      <a:pt x="872" y="8484"/>
                      <a:pt x="811" y="9625"/>
                    </a:cubicBezTo>
                    <a:cubicBezTo>
                      <a:pt x="749" y="10765"/>
                      <a:pt x="995" y="11073"/>
                      <a:pt x="1425" y="11073"/>
                    </a:cubicBezTo>
                    <a:cubicBezTo>
                      <a:pt x="1855" y="11073"/>
                      <a:pt x="1951" y="12459"/>
                      <a:pt x="2074" y="132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75DD4F25-01CC-78F7-806D-C868DE8BC1C7}"/>
                  </a:ext>
                </a:extLst>
              </p:cNvPr>
              <p:cNvSpPr/>
              <p:nvPr/>
            </p:nvSpPr>
            <p:spPr>
              <a:xfrm>
                <a:off x="1776090" y="1464664"/>
                <a:ext cx="3660" cy="15267"/>
              </a:xfrm>
              <a:custGeom>
                <a:avLst/>
                <a:gdLst>
                  <a:gd name="connsiteX0" fmla="*/ 3060 w 3660"/>
                  <a:gd name="connsiteY0" fmla="*/ 3677 h 15267"/>
                  <a:gd name="connsiteX1" fmla="*/ 1832 w 3660"/>
                  <a:gd name="connsiteY1" fmla="*/ 3555 h 15267"/>
                  <a:gd name="connsiteX2" fmla="*/ 2043 w 3660"/>
                  <a:gd name="connsiteY2" fmla="*/ 2318 h 15267"/>
                  <a:gd name="connsiteX3" fmla="*/ 2288 w 3660"/>
                  <a:gd name="connsiteY3" fmla="*/ 1089 h 15267"/>
                  <a:gd name="connsiteX4" fmla="*/ 349 w 3660"/>
                  <a:gd name="connsiteY4" fmla="*/ 10 h 15267"/>
                  <a:gd name="connsiteX5" fmla="*/ 411 w 3660"/>
                  <a:gd name="connsiteY5" fmla="*/ 2011 h 15267"/>
                  <a:gd name="connsiteX6" fmla="*/ 595 w 3660"/>
                  <a:gd name="connsiteY6" fmla="*/ 3704 h 15267"/>
                  <a:gd name="connsiteX7" fmla="*/ 165 w 3660"/>
                  <a:gd name="connsiteY7" fmla="*/ 9100 h 15267"/>
                  <a:gd name="connsiteX8" fmla="*/ 999 w 3660"/>
                  <a:gd name="connsiteY8" fmla="*/ 7652 h 15267"/>
                  <a:gd name="connsiteX9" fmla="*/ 1121 w 3660"/>
                  <a:gd name="connsiteY9" fmla="*/ 10117 h 15267"/>
                  <a:gd name="connsiteX10" fmla="*/ 999 w 3660"/>
                  <a:gd name="connsiteY10" fmla="*/ 11100 h 15267"/>
                  <a:gd name="connsiteX11" fmla="*/ 1429 w 3660"/>
                  <a:gd name="connsiteY11" fmla="*/ 11161 h 15267"/>
                  <a:gd name="connsiteX12" fmla="*/ 999 w 3660"/>
                  <a:gd name="connsiteY12" fmla="*/ 13627 h 15267"/>
                  <a:gd name="connsiteX13" fmla="*/ 1121 w 3660"/>
                  <a:gd name="connsiteY13" fmla="*/ 15267 h 15267"/>
                  <a:gd name="connsiteX14" fmla="*/ 1613 w 3660"/>
                  <a:gd name="connsiteY14" fmla="*/ 13197 h 15267"/>
                  <a:gd name="connsiteX15" fmla="*/ 2288 w 3660"/>
                  <a:gd name="connsiteY15" fmla="*/ 11100 h 15267"/>
                  <a:gd name="connsiteX16" fmla="*/ 2911 w 3660"/>
                  <a:gd name="connsiteY16" fmla="*/ 9626 h 15267"/>
                  <a:gd name="connsiteX17" fmla="*/ 2911 w 3660"/>
                  <a:gd name="connsiteY17" fmla="*/ 7529 h 15267"/>
                  <a:gd name="connsiteX18" fmla="*/ 3648 w 3660"/>
                  <a:gd name="connsiteY18" fmla="*/ 8547 h 15267"/>
                  <a:gd name="connsiteX19" fmla="*/ 3060 w 3660"/>
                  <a:gd name="connsiteY19" fmla="*/ 3677 h 1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60" h="15267">
                    <a:moveTo>
                      <a:pt x="3060" y="3677"/>
                    </a:moveTo>
                    <a:cubicBezTo>
                      <a:pt x="2648" y="3680"/>
                      <a:pt x="2236" y="3639"/>
                      <a:pt x="1832" y="3555"/>
                    </a:cubicBezTo>
                    <a:cubicBezTo>
                      <a:pt x="1711" y="3132"/>
                      <a:pt x="1788" y="2676"/>
                      <a:pt x="2043" y="2318"/>
                    </a:cubicBezTo>
                    <a:cubicBezTo>
                      <a:pt x="2446" y="1765"/>
                      <a:pt x="2973" y="1440"/>
                      <a:pt x="2288" y="1089"/>
                    </a:cubicBezTo>
                    <a:cubicBezTo>
                      <a:pt x="1605" y="801"/>
                      <a:pt x="955" y="439"/>
                      <a:pt x="349" y="10"/>
                    </a:cubicBezTo>
                    <a:cubicBezTo>
                      <a:pt x="165" y="-148"/>
                      <a:pt x="104" y="1581"/>
                      <a:pt x="411" y="2011"/>
                    </a:cubicBezTo>
                    <a:cubicBezTo>
                      <a:pt x="718" y="2440"/>
                      <a:pt x="902" y="3432"/>
                      <a:pt x="595" y="3704"/>
                    </a:cubicBezTo>
                    <a:cubicBezTo>
                      <a:pt x="288" y="3976"/>
                      <a:pt x="-282" y="5029"/>
                      <a:pt x="165" y="9100"/>
                    </a:cubicBezTo>
                    <a:cubicBezTo>
                      <a:pt x="779" y="7345"/>
                      <a:pt x="841" y="7529"/>
                      <a:pt x="999" y="7652"/>
                    </a:cubicBezTo>
                    <a:cubicBezTo>
                      <a:pt x="1157" y="7775"/>
                      <a:pt x="1736" y="7406"/>
                      <a:pt x="1121" y="10117"/>
                    </a:cubicBezTo>
                    <a:cubicBezTo>
                      <a:pt x="1036" y="10438"/>
                      <a:pt x="995" y="10768"/>
                      <a:pt x="999" y="11100"/>
                    </a:cubicBezTo>
                    <a:lnTo>
                      <a:pt x="1429" y="11161"/>
                    </a:lnTo>
                    <a:cubicBezTo>
                      <a:pt x="1223" y="11971"/>
                      <a:pt x="1080" y="12795"/>
                      <a:pt x="999" y="13627"/>
                    </a:cubicBezTo>
                    <a:cubicBezTo>
                      <a:pt x="1060" y="14004"/>
                      <a:pt x="937" y="15267"/>
                      <a:pt x="1121" y="15267"/>
                    </a:cubicBezTo>
                    <a:cubicBezTo>
                      <a:pt x="1306" y="15267"/>
                      <a:pt x="1516" y="13943"/>
                      <a:pt x="1613" y="13197"/>
                    </a:cubicBezTo>
                    <a:cubicBezTo>
                      <a:pt x="1709" y="12451"/>
                      <a:pt x="1858" y="11100"/>
                      <a:pt x="2288" y="11100"/>
                    </a:cubicBezTo>
                    <a:cubicBezTo>
                      <a:pt x="2718" y="11100"/>
                      <a:pt x="2938" y="10793"/>
                      <a:pt x="2911" y="9626"/>
                    </a:cubicBezTo>
                    <a:cubicBezTo>
                      <a:pt x="2885" y="8459"/>
                      <a:pt x="2411" y="6854"/>
                      <a:pt x="2911" y="7529"/>
                    </a:cubicBezTo>
                    <a:cubicBezTo>
                      <a:pt x="3193" y="7841"/>
                      <a:pt x="3439" y="8182"/>
                      <a:pt x="3648" y="8547"/>
                    </a:cubicBezTo>
                    <a:cubicBezTo>
                      <a:pt x="3648" y="8547"/>
                      <a:pt x="3797" y="3677"/>
                      <a:pt x="3060" y="36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29DA65FC-1F33-ACE3-A124-5A380583B93F}"/>
                  </a:ext>
                </a:extLst>
              </p:cNvPr>
              <p:cNvSpPr/>
              <p:nvPr/>
            </p:nvSpPr>
            <p:spPr>
              <a:xfrm>
                <a:off x="1809788" y="1453022"/>
                <a:ext cx="12510" cy="17672"/>
              </a:xfrm>
              <a:custGeom>
                <a:avLst/>
                <a:gdLst>
                  <a:gd name="connsiteX0" fmla="*/ 12387 w 12510"/>
                  <a:gd name="connsiteY0" fmla="*/ 2307 h 17672"/>
                  <a:gd name="connsiteX1" fmla="*/ 9922 w 12510"/>
                  <a:gd name="connsiteY1" fmla="*/ 6229 h 17672"/>
                  <a:gd name="connsiteX2" fmla="*/ 8378 w 12510"/>
                  <a:gd name="connsiteY2" fmla="*/ 6782 h 17672"/>
                  <a:gd name="connsiteX3" fmla="*/ 9431 w 12510"/>
                  <a:gd name="connsiteY3" fmla="*/ 368 h 17672"/>
                  <a:gd name="connsiteX4" fmla="*/ 6746 w 12510"/>
                  <a:gd name="connsiteY4" fmla="*/ 0 h 17672"/>
                  <a:gd name="connsiteX5" fmla="*/ 5825 w 12510"/>
                  <a:gd name="connsiteY5" fmla="*/ 1693 h 17672"/>
                  <a:gd name="connsiteX6" fmla="*/ 4377 w 12510"/>
                  <a:gd name="connsiteY6" fmla="*/ 2746 h 17672"/>
                  <a:gd name="connsiteX7" fmla="*/ 4684 w 12510"/>
                  <a:gd name="connsiteY7" fmla="*/ 3422 h 17672"/>
                  <a:gd name="connsiteX8" fmla="*/ 4158 w 12510"/>
                  <a:gd name="connsiteY8" fmla="*/ 4299 h 17672"/>
                  <a:gd name="connsiteX9" fmla="*/ 4772 w 12510"/>
                  <a:gd name="connsiteY9" fmla="*/ 5869 h 17672"/>
                  <a:gd name="connsiteX10" fmla="*/ 3324 w 12510"/>
                  <a:gd name="connsiteY10" fmla="*/ 5255 h 17672"/>
                  <a:gd name="connsiteX11" fmla="*/ 771 w 12510"/>
                  <a:gd name="connsiteY11" fmla="*/ 2421 h 17672"/>
                  <a:gd name="connsiteX12" fmla="*/ 1140 w 12510"/>
                  <a:gd name="connsiteY12" fmla="*/ 4238 h 17672"/>
                  <a:gd name="connsiteX13" fmla="*/ 648 w 12510"/>
                  <a:gd name="connsiteY13" fmla="*/ 7440 h 17672"/>
                  <a:gd name="connsiteX14" fmla="*/ 859 w 12510"/>
                  <a:gd name="connsiteY14" fmla="*/ 8861 h 17672"/>
                  <a:gd name="connsiteX15" fmla="*/ 4465 w 12510"/>
                  <a:gd name="connsiteY15" fmla="*/ 10090 h 17672"/>
                  <a:gd name="connsiteX16" fmla="*/ 4377 w 12510"/>
                  <a:gd name="connsiteY16" fmla="*/ 10967 h 17672"/>
                  <a:gd name="connsiteX17" fmla="*/ 2737 w 12510"/>
                  <a:gd name="connsiteY17" fmla="*/ 12072 h 17672"/>
                  <a:gd name="connsiteX18" fmla="*/ 2342 w 12510"/>
                  <a:gd name="connsiteY18" fmla="*/ 15371 h 17672"/>
                  <a:gd name="connsiteX19" fmla="*/ 1263 w 12510"/>
                  <a:gd name="connsiteY19" fmla="*/ 16907 h 17672"/>
                  <a:gd name="connsiteX20" fmla="*/ 2798 w 12510"/>
                  <a:gd name="connsiteY20" fmla="*/ 17652 h 17672"/>
                  <a:gd name="connsiteX21" fmla="*/ 5018 w 12510"/>
                  <a:gd name="connsiteY21" fmla="*/ 15020 h 17672"/>
                  <a:gd name="connsiteX22" fmla="*/ 5579 w 12510"/>
                  <a:gd name="connsiteY22" fmla="*/ 13906 h 17672"/>
                  <a:gd name="connsiteX23" fmla="*/ 6685 w 12510"/>
                  <a:gd name="connsiteY23" fmla="*/ 11993 h 17672"/>
                  <a:gd name="connsiteX24" fmla="*/ 8536 w 12510"/>
                  <a:gd name="connsiteY24" fmla="*/ 13845 h 17672"/>
                  <a:gd name="connsiteX25" fmla="*/ 9115 w 12510"/>
                  <a:gd name="connsiteY25" fmla="*/ 15169 h 17672"/>
                  <a:gd name="connsiteX26" fmla="*/ 7948 w 12510"/>
                  <a:gd name="connsiteY26" fmla="*/ 16924 h 17672"/>
                  <a:gd name="connsiteX27" fmla="*/ 10352 w 12510"/>
                  <a:gd name="connsiteY27" fmla="*/ 16705 h 17672"/>
                  <a:gd name="connsiteX28" fmla="*/ 10659 w 12510"/>
                  <a:gd name="connsiteY28" fmla="*/ 13134 h 17672"/>
                  <a:gd name="connsiteX29" fmla="*/ 11589 w 12510"/>
                  <a:gd name="connsiteY29" fmla="*/ 6413 h 17672"/>
                  <a:gd name="connsiteX30" fmla="*/ 12510 w 12510"/>
                  <a:gd name="connsiteY30" fmla="*/ 5431 h 17672"/>
                  <a:gd name="connsiteX31" fmla="*/ 12203 w 12510"/>
                  <a:gd name="connsiteY31" fmla="*/ 3457 h 17672"/>
                  <a:gd name="connsiteX32" fmla="*/ 12414 w 12510"/>
                  <a:gd name="connsiteY32" fmla="*/ 2343 h 17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510" h="17672">
                    <a:moveTo>
                      <a:pt x="12387" y="2307"/>
                    </a:moveTo>
                    <a:cubicBezTo>
                      <a:pt x="12387" y="2307"/>
                      <a:pt x="10449" y="2307"/>
                      <a:pt x="9922" y="6229"/>
                    </a:cubicBezTo>
                    <a:cubicBezTo>
                      <a:pt x="9396" y="10151"/>
                      <a:pt x="8106" y="8940"/>
                      <a:pt x="8378" y="6782"/>
                    </a:cubicBezTo>
                    <a:cubicBezTo>
                      <a:pt x="8650" y="4624"/>
                      <a:pt x="10133" y="1141"/>
                      <a:pt x="9431" y="368"/>
                    </a:cubicBezTo>
                    <a:cubicBezTo>
                      <a:pt x="8729" y="-404"/>
                      <a:pt x="7395" y="921"/>
                      <a:pt x="6746" y="0"/>
                    </a:cubicBezTo>
                    <a:cubicBezTo>
                      <a:pt x="6685" y="1421"/>
                      <a:pt x="6193" y="1483"/>
                      <a:pt x="5825" y="1693"/>
                    </a:cubicBezTo>
                    <a:cubicBezTo>
                      <a:pt x="5456" y="1904"/>
                      <a:pt x="4316" y="2158"/>
                      <a:pt x="4377" y="2746"/>
                    </a:cubicBezTo>
                    <a:cubicBezTo>
                      <a:pt x="4439" y="3334"/>
                      <a:pt x="4684" y="2930"/>
                      <a:pt x="4684" y="3422"/>
                    </a:cubicBezTo>
                    <a:cubicBezTo>
                      <a:pt x="4684" y="3913"/>
                      <a:pt x="4158" y="3852"/>
                      <a:pt x="4158" y="4299"/>
                    </a:cubicBezTo>
                    <a:cubicBezTo>
                      <a:pt x="4158" y="4746"/>
                      <a:pt x="4772" y="5317"/>
                      <a:pt x="4772" y="5869"/>
                    </a:cubicBezTo>
                    <a:cubicBezTo>
                      <a:pt x="4772" y="6422"/>
                      <a:pt x="4061" y="6457"/>
                      <a:pt x="3324" y="5255"/>
                    </a:cubicBezTo>
                    <a:cubicBezTo>
                      <a:pt x="2587" y="4053"/>
                      <a:pt x="1263" y="1895"/>
                      <a:pt x="771" y="2421"/>
                    </a:cubicBezTo>
                    <a:cubicBezTo>
                      <a:pt x="280" y="2948"/>
                      <a:pt x="982" y="3834"/>
                      <a:pt x="1140" y="4238"/>
                    </a:cubicBezTo>
                    <a:cubicBezTo>
                      <a:pt x="1298" y="4641"/>
                      <a:pt x="2245" y="6914"/>
                      <a:pt x="648" y="7440"/>
                    </a:cubicBezTo>
                    <a:cubicBezTo>
                      <a:pt x="-1" y="7598"/>
                      <a:pt x="-492" y="8677"/>
                      <a:pt x="859" y="8861"/>
                    </a:cubicBezTo>
                    <a:cubicBezTo>
                      <a:pt x="2210" y="9046"/>
                      <a:pt x="3693" y="9168"/>
                      <a:pt x="4465" y="10090"/>
                    </a:cubicBezTo>
                    <a:cubicBezTo>
                      <a:pt x="5237" y="11011"/>
                      <a:pt x="4895" y="10704"/>
                      <a:pt x="4377" y="10967"/>
                    </a:cubicBezTo>
                    <a:cubicBezTo>
                      <a:pt x="3860" y="11230"/>
                      <a:pt x="2737" y="11704"/>
                      <a:pt x="2737" y="12072"/>
                    </a:cubicBezTo>
                    <a:cubicBezTo>
                      <a:pt x="2737" y="12441"/>
                      <a:pt x="2956" y="14538"/>
                      <a:pt x="2342" y="15371"/>
                    </a:cubicBezTo>
                    <a:cubicBezTo>
                      <a:pt x="2023" y="15911"/>
                      <a:pt x="1663" y="16424"/>
                      <a:pt x="1263" y="16907"/>
                    </a:cubicBezTo>
                    <a:cubicBezTo>
                      <a:pt x="1564" y="17457"/>
                      <a:pt x="2179" y="17756"/>
                      <a:pt x="2798" y="17652"/>
                    </a:cubicBezTo>
                    <a:cubicBezTo>
                      <a:pt x="3114" y="16389"/>
                      <a:pt x="4342" y="14880"/>
                      <a:pt x="5018" y="15020"/>
                    </a:cubicBezTo>
                    <a:cubicBezTo>
                      <a:pt x="5390" y="14775"/>
                      <a:pt x="5603" y="14351"/>
                      <a:pt x="5579" y="13906"/>
                    </a:cubicBezTo>
                    <a:cubicBezTo>
                      <a:pt x="5579" y="13073"/>
                      <a:pt x="6035" y="11993"/>
                      <a:pt x="6685" y="11993"/>
                    </a:cubicBezTo>
                    <a:cubicBezTo>
                      <a:pt x="7334" y="11993"/>
                      <a:pt x="7948" y="13845"/>
                      <a:pt x="8536" y="13845"/>
                    </a:cubicBezTo>
                    <a:cubicBezTo>
                      <a:pt x="9124" y="13845"/>
                      <a:pt x="9676" y="14678"/>
                      <a:pt x="9115" y="15169"/>
                    </a:cubicBezTo>
                    <a:cubicBezTo>
                      <a:pt x="8553" y="15661"/>
                      <a:pt x="7272" y="16284"/>
                      <a:pt x="7948" y="16924"/>
                    </a:cubicBezTo>
                    <a:cubicBezTo>
                      <a:pt x="8624" y="17565"/>
                      <a:pt x="9150" y="17600"/>
                      <a:pt x="10352" y="16705"/>
                    </a:cubicBezTo>
                    <a:cubicBezTo>
                      <a:pt x="11554" y="15810"/>
                      <a:pt x="10659" y="15012"/>
                      <a:pt x="10659" y="13134"/>
                    </a:cubicBezTo>
                    <a:cubicBezTo>
                      <a:pt x="10746" y="10869"/>
                      <a:pt x="11057" y="8617"/>
                      <a:pt x="11589" y="6413"/>
                    </a:cubicBezTo>
                    <a:cubicBezTo>
                      <a:pt x="12142" y="6536"/>
                      <a:pt x="12510" y="5861"/>
                      <a:pt x="12510" y="5431"/>
                    </a:cubicBezTo>
                    <a:cubicBezTo>
                      <a:pt x="12359" y="4782"/>
                      <a:pt x="12256" y="4122"/>
                      <a:pt x="12203" y="3457"/>
                    </a:cubicBezTo>
                    <a:cubicBezTo>
                      <a:pt x="12203" y="2378"/>
                      <a:pt x="12414" y="2343"/>
                      <a:pt x="12414" y="23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41C20925-B0DE-51FF-9B21-C7603975D269}"/>
                  </a:ext>
                </a:extLst>
              </p:cNvPr>
              <p:cNvSpPr/>
              <p:nvPr/>
            </p:nvSpPr>
            <p:spPr>
              <a:xfrm>
                <a:off x="1819360" y="1421850"/>
                <a:ext cx="3865" cy="16038"/>
              </a:xfrm>
              <a:custGeom>
                <a:avLst/>
                <a:gdLst>
                  <a:gd name="connsiteX0" fmla="*/ 3429 w 3865"/>
                  <a:gd name="connsiteY0" fmla="*/ 2080 h 16038"/>
                  <a:gd name="connsiteX1" fmla="*/ 3491 w 3865"/>
                  <a:gd name="connsiteY1" fmla="*/ 18 h 16038"/>
                  <a:gd name="connsiteX2" fmla="*/ 1455 w 3865"/>
                  <a:gd name="connsiteY2" fmla="*/ 1123 h 16038"/>
                  <a:gd name="connsiteX3" fmla="*/ 1701 w 3865"/>
                  <a:gd name="connsiteY3" fmla="*/ 2422 h 16038"/>
                  <a:gd name="connsiteX4" fmla="*/ 1982 w 3865"/>
                  <a:gd name="connsiteY4" fmla="*/ 3685 h 16038"/>
                  <a:gd name="connsiteX5" fmla="*/ 622 w 3865"/>
                  <a:gd name="connsiteY5" fmla="*/ 3808 h 16038"/>
                  <a:gd name="connsiteX6" fmla="*/ 8 w 3865"/>
                  <a:gd name="connsiteY6" fmla="*/ 8985 h 16038"/>
                  <a:gd name="connsiteX7" fmla="*/ 780 w 3865"/>
                  <a:gd name="connsiteY7" fmla="*/ 7905 h 16038"/>
                  <a:gd name="connsiteX8" fmla="*/ 841 w 3865"/>
                  <a:gd name="connsiteY8" fmla="*/ 10125 h 16038"/>
                  <a:gd name="connsiteX9" fmla="*/ 1455 w 3865"/>
                  <a:gd name="connsiteY9" fmla="*/ 11669 h 16038"/>
                  <a:gd name="connsiteX10" fmla="*/ 2166 w 3865"/>
                  <a:gd name="connsiteY10" fmla="*/ 13880 h 16038"/>
                  <a:gd name="connsiteX11" fmla="*/ 2657 w 3865"/>
                  <a:gd name="connsiteY11" fmla="*/ 16038 h 16038"/>
                  <a:gd name="connsiteX12" fmla="*/ 2815 w 3865"/>
                  <a:gd name="connsiteY12" fmla="*/ 14284 h 16038"/>
                  <a:gd name="connsiteX13" fmla="*/ 2350 w 3865"/>
                  <a:gd name="connsiteY13" fmla="*/ 11696 h 16038"/>
                  <a:gd name="connsiteX14" fmla="*/ 2815 w 3865"/>
                  <a:gd name="connsiteY14" fmla="*/ 11634 h 16038"/>
                  <a:gd name="connsiteX15" fmla="*/ 2657 w 3865"/>
                  <a:gd name="connsiteY15" fmla="*/ 10581 h 16038"/>
                  <a:gd name="connsiteX16" fmla="*/ 2815 w 3865"/>
                  <a:gd name="connsiteY16" fmla="*/ 7993 h 16038"/>
                  <a:gd name="connsiteX17" fmla="*/ 3693 w 3865"/>
                  <a:gd name="connsiteY17" fmla="*/ 9537 h 16038"/>
                  <a:gd name="connsiteX18" fmla="*/ 3263 w 3865"/>
                  <a:gd name="connsiteY18" fmla="*/ 3834 h 16038"/>
                  <a:gd name="connsiteX19" fmla="*/ 3447 w 3865"/>
                  <a:gd name="connsiteY19" fmla="*/ 2080 h 16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65" h="16038">
                    <a:moveTo>
                      <a:pt x="3429" y="2080"/>
                    </a:moveTo>
                    <a:cubicBezTo>
                      <a:pt x="3736" y="1650"/>
                      <a:pt x="3675" y="-201"/>
                      <a:pt x="3491" y="18"/>
                    </a:cubicBezTo>
                    <a:cubicBezTo>
                      <a:pt x="2849" y="451"/>
                      <a:pt x="2168" y="821"/>
                      <a:pt x="1455" y="1123"/>
                    </a:cubicBezTo>
                    <a:cubicBezTo>
                      <a:pt x="780" y="1431"/>
                      <a:pt x="1271" y="1834"/>
                      <a:pt x="1701" y="2422"/>
                    </a:cubicBezTo>
                    <a:cubicBezTo>
                      <a:pt x="1977" y="2781"/>
                      <a:pt x="2080" y="3243"/>
                      <a:pt x="1982" y="3685"/>
                    </a:cubicBezTo>
                    <a:cubicBezTo>
                      <a:pt x="1533" y="3769"/>
                      <a:pt x="1078" y="3809"/>
                      <a:pt x="622" y="3808"/>
                    </a:cubicBezTo>
                    <a:cubicBezTo>
                      <a:pt x="-115" y="3808"/>
                      <a:pt x="8" y="8985"/>
                      <a:pt x="8" y="8985"/>
                    </a:cubicBezTo>
                    <a:cubicBezTo>
                      <a:pt x="229" y="8600"/>
                      <a:pt x="487" y="8239"/>
                      <a:pt x="780" y="7905"/>
                    </a:cubicBezTo>
                    <a:cubicBezTo>
                      <a:pt x="1332" y="7195"/>
                      <a:pt x="903" y="8923"/>
                      <a:pt x="841" y="10125"/>
                    </a:cubicBezTo>
                    <a:cubicBezTo>
                      <a:pt x="780" y="11327"/>
                      <a:pt x="1025" y="11669"/>
                      <a:pt x="1455" y="11669"/>
                    </a:cubicBezTo>
                    <a:cubicBezTo>
                      <a:pt x="1885" y="11669"/>
                      <a:pt x="2043" y="13117"/>
                      <a:pt x="2166" y="13880"/>
                    </a:cubicBezTo>
                    <a:cubicBezTo>
                      <a:pt x="2289" y="14643"/>
                      <a:pt x="2473" y="16038"/>
                      <a:pt x="2657" y="16038"/>
                    </a:cubicBezTo>
                    <a:cubicBezTo>
                      <a:pt x="2842" y="16038"/>
                      <a:pt x="2754" y="14714"/>
                      <a:pt x="2815" y="14284"/>
                    </a:cubicBezTo>
                    <a:cubicBezTo>
                      <a:pt x="2724" y="13411"/>
                      <a:pt x="2569" y="12546"/>
                      <a:pt x="2350" y="11696"/>
                    </a:cubicBezTo>
                    <a:lnTo>
                      <a:pt x="2815" y="11634"/>
                    </a:lnTo>
                    <a:cubicBezTo>
                      <a:pt x="2815" y="11634"/>
                      <a:pt x="2877" y="11503"/>
                      <a:pt x="2657" y="10581"/>
                    </a:cubicBezTo>
                    <a:cubicBezTo>
                      <a:pt x="2043" y="7712"/>
                      <a:pt x="2596" y="8116"/>
                      <a:pt x="2815" y="7993"/>
                    </a:cubicBezTo>
                    <a:cubicBezTo>
                      <a:pt x="3035" y="7870"/>
                      <a:pt x="3061" y="7686"/>
                      <a:pt x="3693" y="9537"/>
                    </a:cubicBezTo>
                    <a:cubicBezTo>
                      <a:pt x="4158" y="5221"/>
                      <a:pt x="3570" y="4168"/>
                      <a:pt x="3263" y="3834"/>
                    </a:cubicBezTo>
                    <a:cubicBezTo>
                      <a:pt x="2956" y="3501"/>
                      <a:pt x="3140" y="2510"/>
                      <a:pt x="3447" y="208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38639767-84EE-53F1-E11E-79AAA06B4BE6}"/>
                  </a:ext>
                </a:extLst>
              </p:cNvPr>
              <p:cNvSpPr/>
              <p:nvPr/>
            </p:nvSpPr>
            <p:spPr>
              <a:xfrm>
                <a:off x="1809524" y="1421850"/>
                <a:ext cx="3850" cy="16099"/>
              </a:xfrm>
              <a:custGeom>
                <a:avLst/>
                <a:gdLst>
                  <a:gd name="connsiteX0" fmla="*/ 3220 w 3850"/>
                  <a:gd name="connsiteY0" fmla="*/ 3834 h 16099"/>
                  <a:gd name="connsiteX1" fmla="*/ 1895 w 3850"/>
                  <a:gd name="connsiteY1" fmla="*/ 3712 h 16099"/>
                  <a:gd name="connsiteX2" fmla="*/ 2141 w 3850"/>
                  <a:gd name="connsiteY2" fmla="*/ 2422 h 16099"/>
                  <a:gd name="connsiteX3" fmla="*/ 2386 w 3850"/>
                  <a:gd name="connsiteY3" fmla="*/ 1159 h 16099"/>
                  <a:gd name="connsiteX4" fmla="*/ 351 w 3850"/>
                  <a:gd name="connsiteY4" fmla="*/ 18 h 16099"/>
                  <a:gd name="connsiteX5" fmla="*/ 412 w 3850"/>
                  <a:gd name="connsiteY5" fmla="*/ 2115 h 16099"/>
                  <a:gd name="connsiteX6" fmla="*/ 596 w 3850"/>
                  <a:gd name="connsiteY6" fmla="*/ 3870 h 16099"/>
                  <a:gd name="connsiteX7" fmla="*/ 167 w 3850"/>
                  <a:gd name="connsiteY7" fmla="*/ 9546 h 16099"/>
                  <a:gd name="connsiteX8" fmla="*/ 1044 w 3850"/>
                  <a:gd name="connsiteY8" fmla="*/ 8002 h 16099"/>
                  <a:gd name="connsiteX9" fmla="*/ 1193 w 3850"/>
                  <a:gd name="connsiteY9" fmla="*/ 10634 h 16099"/>
                  <a:gd name="connsiteX10" fmla="*/ 1044 w 3850"/>
                  <a:gd name="connsiteY10" fmla="*/ 11643 h 16099"/>
                  <a:gd name="connsiteX11" fmla="*/ 1500 w 3850"/>
                  <a:gd name="connsiteY11" fmla="*/ 11713 h 16099"/>
                  <a:gd name="connsiteX12" fmla="*/ 1070 w 3850"/>
                  <a:gd name="connsiteY12" fmla="*/ 14345 h 16099"/>
                  <a:gd name="connsiteX13" fmla="*/ 1193 w 3850"/>
                  <a:gd name="connsiteY13" fmla="*/ 16100 h 16099"/>
                  <a:gd name="connsiteX14" fmla="*/ 1684 w 3850"/>
                  <a:gd name="connsiteY14" fmla="*/ 13942 h 16099"/>
                  <a:gd name="connsiteX15" fmla="*/ 2395 w 3850"/>
                  <a:gd name="connsiteY15" fmla="*/ 11687 h 16099"/>
                  <a:gd name="connsiteX16" fmla="*/ 3009 w 3850"/>
                  <a:gd name="connsiteY16" fmla="*/ 10151 h 16099"/>
                  <a:gd name="connsiteX17" fmla="*/ 3106 w 3850"/>
                  <a:gd name="connsiteY17" fmla="*/ 7958 h 16099"/>
                  <a:gd name="connsiteX18" fmla="*/ 3843 w 3850"/>
                  <a:gd name="connsiteY18" fmla="*/ 9011 h 16099"/>
                  <a:gd name="connsiteX19" fmla="*/ 3228 w 3850"/>
                  <a:gd name="connsiteY19" fmla="*/ 3861 h 16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50" h="16099">
                    <a:moveTo>
                      <a:pt x="3220" y="3834"/>
                    </a:moveTo>
                    <a:cubicBezTo>
                      <a:pt x="2775" y="3837"/>
                      <a:pt x="2331" y="3796"/>
                      <a:pt x="1895" y="3712"/>
                    </a:cubicBezTo>
                    <a:cubicBezTo>
                      <a:pt x="1775" y="3267"/>
                      <a:pt x="1865" y="2791"/>
                      <a:pt x="2141" y="2422"/>
                    </a:cubicBezTo>
                    <a:cubicBezTo>
                      <a:pt x="2570" y="1834"/>
                      <a:pt x="3062" y="1492"/>
                      <a:pt x="2386" y="1159"/>
                    </a:cubicBezTo>
                    <a:cubicBezTo>
                      <a:pt x="1672" y="847"/>
                      <a:pt x="989" y="465"/>
                      <a:pt x="351" y="18"/>
                    </a:cubicBezTo>
                    <a:cubicBezTo>
                      <a:pt x="167" y="-201"/>
                      <a:pt x="105" y="1650"/>
                      <a:pt x="412" y="2115"/>
                    </a:cubicBezTo>
                    <a:cubicBezTo>
                      <a:pt x="719" y="2580"/>
                      <a:pt x="912" y="3589"/>
                      <a:pt x="596" y="3870"/>
                    </a:cubicBezTo>
                    <a:cubicBezTo>
                      <a:pt x="281" y="4150"/>
                      <a:pt x="-281" y="5256"/>
                      <a:pt x="167" y="9546"/>
                    </a:cubicBezTo>
                    <a:cubicBezTo>
                      <a:pt x="781" y="7695"/>
                      <a:pt x="842" y="7879"/>
                      <a:pt x="1044" y="8002"/>
                    </a:cubicBezTo>
                    <a:cubicBezTo>
                      <a:pt x="1246" y="8125"/>
                      <a:pt x="1807" y="7756"/>
                      <a:pt x="1193" y="10634"/>
                    </a:cubicBezTo>
                    <a:cubicBezTo>
                      <a:pt x="982" y="11511"/>
                      <a:pt x="1044" y="11643"/>
                      <a:pt x="1044" y="11643"/>
                    </a:cubicBezTo>
                    <a:lnTo>
                      <a:pt x="1500" y="11713"/>
                    </a:lnTo>
                    <a:cubicBezTo>
                      <a:pt x="1297" y="12579"/>
                      <a:pt x="1153" y="13459"/>
                      <a:pt x="1070" y="14345"/>
                    </a:cubicBezTo>
                    <a:cubicBezTo>
                      <a:pt x="1132" y="14714"/>
                      <a:pt x="982" y="16100"/>
                      <a:pt x="1193" y="16100"/>
                    </a:cubicBezTo>
                    <a:cubicBezTo>
                      <a:pt x="1404" y="16100"/>
                      <a:pt x="1562" y="14679"/>
                      <a:pt x="1684" y="13942"/>
                    </a:cubicBezTo>
                    <a:cubicBezTo>
                      <a:pt x="1807" y="13205"/>
                      <a:pt x="1965" y="11687"/>
                      <a:pt x="2395" y="11687"/>
                    </a:cubicBezTo>
                    <a:cubicBezTo>
                      <a:pt x="2825" y="11687"/>
                      <a:pt x="3106" y="11380"/>
                      <a:pt x="3009" y="10151"/>
                    </a:cubicBezTo>
                    <a:cubicBezTo>
                      <a:pt x="2913" y="8923"/>
                      <a:pt x="2518" y="7256"/>
                      <a:pt x="3106" y="7958"/>
                    </a:cubicBezTo>
                    <a:cubicBezTo>
                      <a:pt x="3385" y="8284"/>
                      <a:pt x="3631" y="8637"/>
                      <a:pt x="3843" y="9011"/>
                    </a:cubicBezTo>
                    <a:cubicBezTo>
                      <a:pt x="3843" y="9011"/>
                      <a:pt x="3965" y="3861"/>
                      <a:pt x="3228" y="38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57C9C099-799E-68DF-BD1F-4262F82B1177}"/>
                  </a:ext>
                </a:extLst>
              </p:cNvPr>
              <p:cNvSpPr/>
              <p:nvPr/>
            </p:nvSpPr>
            <p:spPr>
              <a:xfrm>
                <a:off x="1759827" y="1431440"/>
                <a:ext cx="12470" cy="17767"/>
              </a:xfrm>
              <a:custGeom>
                <a:avLst/>
                <a:gdLst>
                  <a:gd name="connsiteX0" fmla="*/ 12418 w 12470"/>
                  <a:gd name="connsiteY0" fmla="*/ 2307 h 17767"/>
                  <a:gd name="connsiteX1" fmla="*/ 9953 w 12470"/>
                  <a:gd name="connsiteY1" fmla="*/ 6220 h 17767"/>
                  <a:gd name="connsiteX2" fmla="*/ 8417 w 12470"/>
                  <a:gd name="connsiteY2" fmla="*/ 6835 h 17767"/>
                  <a:gd name="connsiteX3" fmla="*/ 9461 w 12470"/>
                  <a:gd name="connsiteY3" fmla="*/ 395 h 17767"/>
                  <a:gd name="connsiteX4" fmla="*/ 6750 w 12470"/>
                  <a:gd name="connsiteY4" fmla="*/ 0 h 17767"/>
                  <a:gd name="connsiteX5" fmla="*/ 5829 w 12470"/>
                  <a:gd name="connsiteY5" fmla="*/ 1755 h 17767"/>
                  <a:gd name="connsiteX6" fmla="*/ 4408 w 12470"/>
                  <a:gd name="connsiteY6" fmla="*/ 2808 h 17767"/>
                  <a:gd name="connsiteX7" fmla="*/ 4654 w 12470"/>
                  <a:gd name="connsiteY7" fmla="*/ 3483 h 17767"/>
                  <a:gd name="connsiteX8" fmla="*/ 4162 w 12470"/>
                  <a:gd name="connsiteY8" fmla="*/ 4360 h 17767"/>
                  <a:gd name="connsiteX9" fmla="*/ 4776 w 12470"/>
                  <a:gd name="connsiteY9" fmla="*/ 5966 h 17767"/>
                  <a:gd name="connsiteX10" fmla="*/ 3329 w 12470"/>
                  <a:gd name="connsiteY10" fmla="*/ 5352 h 17767"/>
                  <a:gd name="connsiteX11" fmla="*/ 767 w 12470"/>
                  <a:gd name="connsiteY11" fmla="*/ 2518 h 17767"/>
                  <a:gd name="connsiteX12" fmla="*/ 1144 w 12470"/>
                  <a:gd name="connsiteY12" fmla="*/ 4334 h 17767"/>
                  <a:gd name="connsiteX13" fmla="*/ 644 w 12470"/>
                  <a:gd name="connsiteY13" fmla="*/ 7536 h 17767"/>
                  <a:gd name="connsiteX14" fmla="*/ 863 w 12470"/>
                  <a:gd name="connsiteY14" fmla="*/ 8984 h 17767"/>
                  <a:gd name="connsiteX15" fmla="*/ 4469 w 12470"/>
                  <a:gd name="connsiteY15" fmla="*/ 10186 h 17767"/>
                  <a:gd name="connsiteX16" fmla="*/ 4408 w 12470"/>
                  <a:gd name="connsiteY16" fmla="*/ 11063 h 17767"/>
                  <a:gd name="connsiteX17" fmla="*/ 2741 w 12470"/>
                  <a:gd name="connsiteY17" fmla="*/ 12169 h 17767"/>
                  <a:gd name="connsiteX18" fmla="*/ 2346 w 12470"/>
                  <a:gd name="connsiteY18" fmla="*/ 15494 h 17767"/>
                  <a:gd name="connsiteX19" fmla="*/ 1267 w 12470"/>
                  <a:gd name="connsiteY19" fmla="*/ 17038 h 17767"/>
                  <a:gd name="connsiteX20" fmla="*/ 2802 w 12470"/>
                  <a:gd name="connsiteY20" fmla="*/ 17749 h 17767"/>
                  <a:gd name="connsiteX21" fmla="*/ 5057 w 12470"/>
                  <a:gd name="connsiteY21" fmla="*/ 15117 h 17767"/>
                  <a:gd name="connsiteX22" fmla="*/ 5575 w 12470"/>
                  <a:gd name="connsiteY22" fmla="*/ 14003 h 17767"/>
                  <a:gd name="connsiteX23" fmla="*/ 6689 w 12470"/>
                  <a:gd name="connsiteY23" fmla="*/ 12064 h 17767"/>
                  <a:gd name="connsiteX24" fmla="*/ 8567 w 12470"/>
                  <a:gd name="connsiteY24" fmla="*/ 13941 h 17767"/>
                  <a:gd name="connsiteX25" fmla="*/ 9350 w 12470"/>
                  <a:gd name="connsiteY25" fmla="*/ 14754 h 17767"/>
                  <a:gd name="connsiteX26" fmla="*/ 9119 w 12470"/>
                  <a:gd name="connsiteY26" fmla="*/ 15301 h 17767"/>
                  <a:gd name="connsiteX27" fmla="*/ 7952 w 12470"/>
                  <a:gd name="connsiteY27" fmla="*/ 16994 h 17767"/>
                  <a:gd name="connsiteX28" fmla="*/ 10383 w 12470"/>
                  <a:gd name="connsiteY28" fmla="*/ 16784 h 17767"/>
                  <a:gd name="connsiteX29" fmla="*/ 10663 w 12470"/>
                  <a:gd name="connsiteY29" fmla="*/ 13204 h 17767"/>
                  <a:gd name="connsiteX30" fmla="*/ 11541 w 12470"/>
                  <a:gd name="connsiteY30" fmla="*/ 6519 h 17767"/>
                  <a:gd name="connsiteX31" fmla="*/ 12471 w 12470"/>
                  <a:gd name="connsiteY31" fmla="*/ 5501 h 17767"/>
                  <a:gd name="connsiteX32" fmla="*/ 12164 w 12470"/>
                  <a:gd name="connsiteY32" fmla="*/ 3527 h 17767"/>
                  <a:gd name="connsiteX33" fmla="*/ 12418 w 12470"/>
                  <a:gd name="connsiteY33" fmla="*/ 2307 h 1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470" h="17767">
                    <a:moveTo>
                      <a:pt x="12418" y="2307"/>
                    </a:moveTo>
                    <a:cubicBezTo>
                      <a:pt x="12418" y="2307"/>
                      <a:pt x="10479" y="2307"/>
                      <a:pt x="9953" y="6220"/>
                    </a:cubicBezTo>
                    <a:cubicBezTo>
                      <a:pt x="9426" y="10133"/>
                      <a:pt x="8110" y="8993"/>
                      <a:pt x="8417" y="6835"/>
                    </a:cubicBezTo>
                    <a:cubicBezTo>
                      <a:pt x="8725" y="4676"/>
                      <a:pt x="10172" y="1167"/>
                      <a:pt x="9461" y="395"/>
                    </a:cubicBezTo>
                    <a:cubicBezTo>
                      <a:pt x="8751" y="-377"/>
                      <a:pt x="7400" y="956"/>
                      <a:pt x="6750" y="0"/>
                    </a:cubicBezTo>
                    <a:cubicBezTo>
                      <a:pt x="6689" y="1448"/>
                      <a:pt x="6198" y="1509"/>
                      <a:pt x="5829" y="1755"/>
                    </a:cubicBezTo>
                    <a:cubicBezTo>
                      <a:pt x="5461" y="2000"/>
                      <a:pt x="4347" y="2193"/>
                      <a:pt x="4408" y="2808"/>
                    </a:cubicBezTo>
                    <a:cubicBezTo>
                      <a:pt x="4469" y="3422"/>
                      <a:pt x="4654" y="2992"/>
                      <a:pt x="4654" y="3483"/>
                    </a:cubicBezTo>
                    <a:cubicBezTo>
                      <a:pt x="4654" y="3974"/>
                      <a:pt x="4162" y="3913"/>
                      <a:pt x="4162" y="4360"/>
                    </a:cubicBezTo>
                    <a:cubicBezTo>
                      <a:pt x="4162" y="4808"/>
                      <a:pt x="4776" y="5413"/>
                      <a:pt x="4776" y="5966"/>
                    </a:cubicBezTo>
                    <a:cubicBezTo>
                      <a:pt x="4776" y="6519"/>
                      <a:pt x="4066" y="6554"/>
                      <a:pt x="3329" y="5352"/>
                    </a:cubicBezTo>
                    <a:cubicBezTo>
                      <a:pt x="2592" y="4150"/>
                      <a:pt x="1267" y="1992"/>
                      <a:pt x="767" y="2518"/>
                    </a:cubicBezTo>
                    <a:cubicBezTo>
                      <a:pt x="267" y="3044"/>
                      <a:pt x="986" y="3931"/>
                      <a:pt x="1144" y="4334"/>
                    </a:cubicBezTo>
                    <a:cubicBezTo>
                      <a:pt x="1302" y="4738"/>
                      <a:pt x="2250" y="7045"/>
                      <a:pt x="644" y="7536"/>
                    </a:cubicBezTo>
                    <a:cubicBezTo>
                      <a:pt x="4" y="7694"/>
                      <a:pt x="-496" y="8774"/>
                      <a:pt x="863" y="8984"/>
                    </a:cubicBezTo>
                    <a:cubicBezTo>
                      <a:pt x="2223" y="9195"/>
                      <a:pt x="3697" y="9230"/>
                      <a:pt x="4469" y="10186"/>
                    </a:cubicBezTo>
                    <a:cubicBezTo>
                      <a:pt x="5241" y="11142"/>
                      <a:pt x="4899" y="10809"/>
                      <a:pt x="4408" y="11063"/>
                    </a:cubicBezTo>
                    <a:cubicBezTo>
                      <a:pt x="3917" y="11318"/>
                      <a:pt x="2741" y="11800"/>
                      <a:pt x="2741" y="12169"/>
                    </a:cubicBezTo>
                    <a:cubicBezTo>
                      <a:pt x="2741" y="12537"/>
                      <a:pt x="2960" y="14634"/>
                      <a:pt x="2346" y="15494"/>
                    </a:cubicBezTo>
                    <a:cubicBezTo>
                      <a:pt x="1732" y="16354"/>
                      <a:pt x="1662" y="16731"/>
                      <a:pt x="1267" y="17038"/>
                    </a:cubicBezTo>
                    <a:cubicBezTo>
                      <a:pt x="1587" y="17565"/>
                      <a:pt x="2193" y="17845"/>
                      <a:pt x="2802" y="17749"/>
                    </a:cubicBezTo>
                    <a:cubicBezTo>
                      <a:pt x="3109" y="16485"/>
                      <a:pt x="4347" y="14976"/>
                      <a:pt x="5057" y="15117"/>
                    </a:cubicBezTo>
                    <a:cubicBezTo>
                      <a:pt x="5408" y="14858"/>
                      <a:pt x="5603" y="14438"/>
                      <a:pt x="5575" y="14003"/>
                    </a:cubicBezTo>
                    <a:cubicBezTo>
                      <a:pt x="5575" y="13204"/>
                      <a:pt x="6040" y="12064"/>
                      <a:pt x="6689" y="12064"/>
                    </a:cubicBezTo>
                    <a:cubicBezTo>
                      <a:pt x="7338" y="12064"/>
                      <a:pt x="7952" y="13941"/>
                      <a:pt x="8567" y="13941"/>
                    </a:cubicBezTo>
                    <a:cubicBezTo>
                      <a:pt x="9007" y="13949"/>
                      <a:pt x="9358" y="14313"/>
                      <a:pt x="9350" y="14754"/>
                    </a:cubicBezTo>
                    <a:cubicBezTo>
                      <a:pt x="9347" y="14959"/>
                      <a:pt x="9264" y="15155"/>
                      <a:pt x="9119" y="15301"/>
                    </a:cubicBezTo>
                    <a:cubicBezTo>
                      <a:pt x="8567" y="15792"/>
                      <a:pt x="7277" y="16380"/>
                      <a:pt x="7952" y="16994"/>
                    </a:cubicBezTo>
                    <a:cubicBezTo>
                      <a:pt x="8628" y="17608"/>
                      <a:pt x="9181" y="17670"/>
                      <a:pt x="10383" y="16784"/>
                    </a:cubicBezTo>
                    <a:cubicBezTo>
                      <a:pt x="11585" y="15898"/>
                      <a:pt x="10663" y="15082"/>
                      <a:pt x="10663" y="13204"/>
                    </a:cubicBezTo>
                    <a:cubicBezTo>
                      <a:pt x="10756" y="10954"/>
                      <a:pt x="11049" y="8717"/>
                      <a:pt x="11541" y="6519"/>
                    </a:cubicBezTo>
                    <a:cubicBezTo>
                      <a:pt x="12102" y="6606"/>
                      <a:pt x="12471" y="5931"/>
                      <a:pt x="12471" y="5501"/>
                    </a:cubicBezTo>
                    <a:cubicBezTo>
                      <a:pt x="12319" y="4852"/>
                      <a:pt x="12216" y="4192"/>
                      <a:pt x="12164" y="3527"/>
                    </a:cubicBezTo>
                    <a:cubicBezTo>
                      <a:pt x="12208" y="2351"/>
                      <a:pt x="12418" y="2307"/>
                      <a:pt x="12418" y="23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55D76B3C-5EC2-99C3-56A3-602EEBC4D933}"/>
                  </a:ext>
                </a:extLst>
              </p:cNvPr>
              <p:cNvSpPr/>
              <p:nvPr/>
            </p:nvSpPr>
            <p:spPr>
              <a:xfrm>
                <a:off x="1776562" y="1410559"/>
                <a:ext cx="12466" cy="17768"/>
              </a:xfrm>
              <a:custGeom>
                <a:avLst/>
                <a:gdLst>
                  <a:gd name="connsiteX0" fmla="*/ 12414 w 12466"/>
                  <a:gd name="connsiteY0" fmla="*/ 2307 h 17768"/>
                  <a:gd name="connsiteX1" fmla="*/ 9949 w 12466"/>
                  <a:gd name="connsiteY1" fmla="*/ 6256 h 17768"/>
                  <a:gd name="connsiteX2" fmla="*/ 8413 w 12466"/>
                  <a:gd name="connsiteY2" fmla="*/ 6808 h 17768"/>
                  <a:gd name="connsiteX3" fmla="*/ 9458 w 12466"/>
                  <a:gd name="connsiteY3" fmla="*/ 395 h 17768"/>
                  <a:gd name="connsiteX4" fmla="*/ 6746 w 12466"/>
                  <a:gd name="connsiteY4" fmla="*/ 0 h 17768"/>
                  <a:gd name="connsiteX5" fmla="*/ 5816 w 12466"/>
                  <a:gd name="connsiteY5" fmla="*/ 1755 h 17768"/>
                  <a:gd name="connsiteX6" fmla="*/ 4404 w 12466"/>
                  <a:gd name="connsiteY6" fmla="*/ 2808 h 17768"/>
                  <a:gd name="connsiteX7" fmla="*/ 4676 w 12466"/>
                  <a:gd name="connsiteY7" fmla="*/ 3483 h 17768"/>
                  <a:gd name="connsiteX8" fmla="*/ 4158 w 12466"/>
                  <a:gd name="connsiteY8" fmla="*/ 4360 h 17768"/>
                  <a:gd name="connsiteX9" fmla="*/ 4772 w 12466"/>
                  <a:gd name="connsiteY9" fmla="*/ 5966 h 17768"/>
                  <a:gd name="connsiteX10" fmla="*/ 3351 w 12466"/>
                  <a:gd name="connsiteY10" fmla="*/ 5352 h 17768"/>
                  <a:gd name="connsiteX11" fmla="*/ 763 w 12466"/>
                  <a:gd name="connsiteY11" fmla="*/ 2483 h 17768"/>
                  <a:gd name="connsiteX12" fmla="*/ 1140 w 12466"/>
                  <a:gd name="connsiteY12" fmla="*/ 4334 h 17768"/>
                  <a:gd name="connsiteX13" fmla="*/ 640 w 12466"/>
                  <a:gd name="connsiteY13" fmla="*/ 7536 h 17768"/>
                  <a:gd name="connsiteX14" fmla="*/ 886 w 12466"/>
                  <a:gd name="connsiteY14" fmla="*/ 8958 h 17768"/>
                  <a:gd name="connsiteX15" fmla="*/ 4465 w 12466"/>
                  <a:gd name="connsiteY15" fmla="*/ 10186 h 17768"/>
                  <a:gd name="connsiteX16" fmla="*/ 4404 w 12466"/>
                  <a:gd name="connsiteY16" fmla="*/ 11063 h 17768"/>
                  <a:gd name="connsiteX17" fmla="*/ 2737 w 12466"/>
                  <a:gd name="connsiteY17" fmla="*/ 12169 h 17768"/>
                  <a:gd name="connsiteX18" fmla="*/ 2342 w 12466"/>
                  <a:gd name="connsiteY18" fmla="*/ 15468 h 17768"/>
                  <a:gd name="connsiteX19" fmla="*/ 1263 w 12466"/>
                  <a:gd name="connsiteY19" fmla="*/ 17012 h 17768"/>
                  <a:gd name="connsiteX20" fmla="*/ 2798 w 12466"/>
                  <a:gd name="connsiteY20" fmla="*/ 17749 h 17768"/>
                  <a:gd name="connsiteX21" fmla="*/ 5018 w 12466"/>
                  <a:gd name="connsiteY21" fmla="*/ 15117 h 17768"/>
                  <a:gd name="connsiteX22" fmla="*/ 5571 w 12466"/>
                  <a:gd name="connsiteY22" fmla="*/ 14003 h 17768"/>
                  <a:gd name="connsiteX23" fmla="*/ 6685 w 12466"/>
                  <a:gd name="connsiteY23" fmla="*/ 12064 h 17768"/>
                  <a:gd name="connsiteX24" fmla="*/ 8563 w 12466"/>
                  <a:gd name="connsiteY24" fmla="*/ 13941 h 17768"/>
                  <a:gd name="connsiteX25" fmla="*/ 9336 w 12466"/>
                  <a:gd name="connsiteY25" fmla="*/ 14729 h 17768"/>
                  <a:gd name="connsiteX26" fmla="*/ 9115 w 12466"/>
                  <a:gd name="connsiteY26" fmla="*/ 15266 h 17768"/>
                  <a:gd name="connsiteX27" fmla="*/ 7948 w 12466"/>
                  <a:gd name="connsiteY27" fmla="*/ 17021 h 17768"/>
                  <a:gd name="connsiteX28" fmla="*/ 10379 w 12466"/>
                  <a:gd name="connsiteY28" fmla="*/ 16801 h 17768"/>
                  <a:gd name="connsiteX29" fmla="*/ 10659 w 12466"/>
                  <a:gd name="connsiteY29" fmla="*/ 13230 h 17768"/>
                  <a:gd name="connsiteX30" fmla="*/ 11537 w 12466"/>
                  <a:gd name="connsiteY30" fmla="*/ 6545 h 17768"/>
                  <a:gd name="connsiteX31" fmla="*/ 12467 w 12466"/>
                  <a:gd name="connsiteY31" fmla="*/ 5527 h 17768"/>
                  <a:gd name="connsiteX32" fmla="*/ 12160 w 12466"/>
                  <a:gd name="connsiteY32" fmla="*/ 3553 h 17768"/>
                  <a:gd name="connsiteX33" fmla="*/ 12370 w 12466"/>
                  <a:gd name="connsiteY33" fmla="*/ 2413 h 1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466" h="17768">
                    <a:moveTo>
                      <a:pt x="12414" y="2307"/>
                    </a:moveTo>
                    <a:cubicBezTo>
                      <a:pt x="12414" y="2307"/>
                      <a:pt x="10475" y="2307"/>
                      <a:pt x="9949" y="6256"/>
                    </a:cubicBezTo>
                    <a:cubicBezTo>
                      <a:pt x="9422" y="10204"/>
                      <a:pt x="8098" y="8967"/>
                      <a:pt x="8413" y="6808"/>
                    </a:cubicBezTo>
                    <a:cubicBezTo>
                      <a:pt x="8729" y="4650"/>
                      <a:pt x="10168" y="1167"/>
                      <a:pt x="9458" y="395"/>
                    </a:cubicBezTo>
                    <a:cubicBezTo>
                      <a:pt x="8747" y="-377"/>
                      <a:pt x="7396" y="948"/>
                      <a:pt x="6746" y="0"/>
                    </a:cubicBezTo>
                    <a:cubicBezTo>
                      <a:pt x="6685" y="1448"/>
                      <a:pt x="6194" y="1509"/>
                      <a:pt x="5816" y="1755"/>
                    </a:cubicBezTo>
                    <a:cubicBezTo>
                      <a:pt x="5439" y="2000"/>
                      <a:pt x="4343" y="2185"/>
                      <a:pt x="4404" y="2808"/>
                    </a:cubicBezTo>
                    <a:cubicBezTo>
                      <a:pt x="4465" y="3430"/>
                      <a:pt x="4676" y="2992"/>
                      <a:pt x="4676" y="3483"/>
                    </a:cubicBezTo>
                    <a:cubicBezTo>
                      <a:pt x="4676" y="3974"/>
                      <a:pt x="4158" y="3913"/>
                      <a:pt x="4158" y="4360"/>
                    </a:cubicBezTo>
                    <a:cubicBezTo>
                      <a:pt x="4158" y="4808"/>
                      <a:pt x="4772" y="5413"/>
                      <a:pt x="4772" y="5966"/>
                    </a:cubicBezTo>
                    <a:cubicBezTo>
                      <a:pt x="4772" y="6519"/>
                      <a:pt x="4062" y="6554"/>
                      <a:pt x="3351" y="5352"/>
                    </a:cubicBezTo>
                    <a:cubicBezTo>
                      <a:pt x="2640" y="4150"/>
                      <a:pt x="1263" y="1992"/>
                      <a:pt x="763" y="2483"/>
                    </a:cubicBezTo>
                    <a:cubicBezTo>
                      <a:pt x="263" y="2974"/>
                      <a:pt x="1009" y="3931"/>
                      <a:pt x="1140" y="4334"/>
                    </a:cubicBezTo>
                    <a:cubicBezTo>
                      <a:pt x="1272" y="4738"/>
                      <a:pt x="2246" y="7045"/>
                      <a:pt x="640" y="7536"/>
                    </a:cubicBezTo>
                    <a:cubicBezTo>
                      <a:pt x="0" y="7694"/>
                      <a:pt x="-500" y="8774"/>
                      <a:pt x="886" y="8958"/>
                    </a:cubicBezTo>
                    <a:cubicBezTo>
                      <a:pt x="2272" y="9142"/>
                      <a:pt x="3693" y="9230"/>
                      <a:pt x="4465" y="10186"/>
                    </a:cubicBezTo>
                    <a:cubicBezTo>
                      <a:pt x="5237" y="11142"/>
                      <a:pt x="4895" y="10800"/>
                      <a:pt x="4404" y="11063"/>
                    </a:cubicBezTo>
                    <a:cubicBezTo>
                      <a:pt x="3913" y="11327"/>
                      <a:pt x="2737" y="11800"/>
                      <a:pt x="2737" y="12169"/>
                    </a:cubicBezTo>
                    <a:cubicBezTo>
                      <a:pt x="2737" y="12537"/>
                      <a:pt x="2956" y="14634"/>
                      <a:pt x="2342" y="15468"/>
                    </a:cubicBezTo>
                    <a:cubicBezTo>
                      <a:pt x="1728" y="16301"/>
                      <a:pt x="1658" y="16696"/>
                      <a:pt x="1263" y="17012"/>
                    </a:cubicBezTo>
                    <a:cubicBezTo>
                      <a:pt x="1568" y="17557"/>
                      <a:pt x="2183" y="17851"/>
                      <a:pt x="2798" y="17749"/>
                    </a:cubicBezTo>
                    <a:cubicBezTo>
                      <a:pt x="3105" y="16485"/>
                      <a:pt x="4343" y="14976"/>
                      <a:pt x="5018" y="15117"/>
                    </a:cubicBezTo>
                    <a:cubicBezTo>
                      <a:pt x="5385" y="14869"/>
                      <a:pt x="5595" y="14446"/>
                      <a:pt x="5571" y="14003"/>
                    </a:cubicBezTo>
                    <a:cubicBezTo>
                      <a:pt x="5571" y="13169"/>
                      <a:pt x="6036" y="12064"/>
                      <a:pt x="6685" y="12064"/>
                    </a:cubicBezTo>
                    <a:cubicBezTo>
                      <a:pt x="7334" y="12064"/>
                      <a:pt x="7948" y="13941"/>
                      <a:pt x="8563" y="13941"/>
                    </a:cubicBezTo>
                    <a:cubicBezTo>
                      <a:pt x="8994" y="13946"/>
                      <a:pt x="9340" y="14298"/>
                      <a:pt x="9336" y="14729"/>
                    </a:cubicBezTo>
                    <a:cubicBezTo>
                      <a:pt x="9334" y="14930"/>
                      <a:pt x="9255" y="15122"/>
                      <a:pt x="9115" y="15266"/>
                    </a:cubicBezTo>
                    <a:cubicBezTo>
                      <a:pt x="8563" y="15792"/>
                      <a:pt x="7273" y="16380"/>
                      <a:pt x="7948" y="17021"/>
                    </a:cubicBezTo>
                    <a:cubicBezTo>
                      <a:pt x="8624" y="17661"/>
                      <a:pt x="9177" y="17696"/>
                      <a:pt x="10379" y="16801"/>
                    </a:cubicBezTo>
                    <a:cubicBezTo>
                      <a:pt x="11581" y="15906"/>
                      <a:pt x="10659" y="15108"/>
                      <a:pt x="10659" y="13230"/>
                    </a:cubicBezTo>
                    <a:cubicBezTo>
                      <a:pt x="10734" y="10979"/>
                      <a:pt x="11028" y="8739"/>
                      <a:pt x="11537" y="6545"/>
                    </a:cubicBezTo>
                    <a:cubicBezTo>
                      <a:pt x="12098" y="6633"/>
                      <a:pt x="12467" y="5922"/>
                      <a:pt x="12467" y="5527"/>
                    </a:cubicBezTo>
                    <a:cubicBezTo>
                      <a:pt x="12315" y="4878"/>
                      <a:pt x="12212" y="4218"/>
                      <a:pt x="12160" y="3553"/>
                    </a:cubicBezTo>
                    <a:cubicBezTo>
                      <a:pt x="12160" y="2474"/>
                      <a:pt x="12370" y="2413"/>
                      <a:pt x="12370" y="24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886ABDD8-FCA6-857C-F349-88F9F0D1BCF1}"/>
                  </a:ext>
                </a:extLst>
              </p:cNvPr>
              <p:cNvSpPr/>
              <p:nvPr/>
            </p:nvSpPr>
            <p:spPr>
              <a:xfrm>
                <a:off x="1723061" y="1254214"/>
                <a:ext cx="5913" cy="5913"/>
              </a:xfrm>
              <a:custGeom>
                <a:avLst/>
                <a:gdLst>
                  <a:gd name="connsiteX0" fmla="*/ 5913 w 5913"/>
                  <a:gd name="connsiteY0" fmla="*/ 2957 h 5913"/>
                  <a:gd name="connsiteX1" fmla="*/ 2957 w 5913"/>
                  <a:gd name="connsiteY1" fmla="*/ 5913 h 5913"/>
                  <a:gd name="connsiteX2" fmla="*/ 0 w 5913"/>
                  <a:gd name="connsiteY2" fmla="*/ 2957 h 5913"/>
                  <a:gd name="connsiteX3" fmla="*/ 2957 w 5913"/>
                  <a:gd name="connsiteY3" fmla="*/ 0 h 5913"/>
                  <a:gd name="connsiteX4" fmla="*/ 5913 w 5913"/>
                  <a:gd name="connsiteY4" fmla="*/ 2957 h 5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3" h="5913">
                    <a:moveTo>
                      <a:pt x="5913" y="2957"/>
                    </a:moveTo>
                    <a:cubicBezTo>
                      <a:pt x="5913" y="4590"/>
                      <a:pt x="4590" y="5913"/>
                      <a:pt x="2957" y="5913"/>
                    </a:cubicBezTo>
                    <a:cubicBezTo>
                      <a:pt x="1324" y="5913"/>
                      <a:pt x="0" y="4590"/>
                      <a:pt x="0" y="2957"/>
                    </a:cubicBezTo>
                    <a:cubicBezTo>
                      <a:pt x="0" y="1324"/>
                      <a:pt x="1324" y="0"/>
                      <a:pt x="2957" y="0"/>
                    </a:cubicBezTo>
                    <a:cubicBezTo>
                      <a:pt x="4590" y="0"/>
                      <a:pt x="5913" y="1324"/>
                      <a:pt x="5913" y="29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A9BAC64A-C6BD-7D31-93D2-4FFEA1950AD5}"/>
                  </a:ext>
                </a:extLst>
              </p:cNvPr>
              <p:cNvSpPr/>
              <p:nvPr/>
            </p:nvSpPr>
            <p:spPr>
              <a:xfrm>
                <a:off x="1684256" y="1250977"/>
                <a:ext cx="20433" cy="19968"/>
              </a:xfrm>
              <a:custGeom>
                <a:avLst/>
                <a:gdLst>
                  <a:gd name="connsiteX0" fmla="*/ 2439 w 20433"/>
                  <a:gd name="connsiteY0" fmla="*/ 19583 h 19968"/>
                  <a:gd name="connsiteX1" fmla="*/ 3553 w 20433"/>
                  <a:gd name="connsiteY1" fmla="*/ 19425 h 19968"/>
                  <a:gd name="connsiteX2" fmla="*/ 2071 w 20433"/>
                  <a:gd name="connsiteY2" fmla="*/ 8598 h 19968"/>
                  <a:gd name="connsiteX3" fmla="*/ 9589 w 20433"/>
                  <a:gd name="connsiteY3" fmla="*/ 17933 h 19968"/>
                  <a:gd name="connsiteX4" fmla="*/ 10467 w 20433"/>
                  <a:gd name="connsiteY4" fmla="*/ 17723 h 19968"/>
                  <a:gd name="connsiteX5" fmla="*/ 13099 w 20433"/>
                  <a:gd name="connsiteY5" fmla="*/ 5764 h 19968"/>
                  <a:gd name="connsiteX6" fmla="*/ 16608 w 20433"/>
                  <a:gd name="connsiteY6" fmla="*/ 16424 h 19968"/>
                  <a:gd name="connsiteX7" fmla="*/ 18459 w 20433"/>
                  <a:gd name="connsiteY7" fmla="*/ 15871 h 19968"/>
                  <a:gd name="connsiteX8" fmla="*/ 20434 w 20433"/>
                  <a:gd name="connsiteY8" fmla="*/ 15564 h 19968"/>
                  <a:gd name="connsiteX9" fmla="*/ 14704 w 20433"/>
                  <a:gd name="connsiteY9" fmla="*/ 0 h 19968"/>
                  <a:gd name="connsiteX10" fmla="*/ 13748 w 20433"/>
                  <a:gd name="connsiteY10" fmla="*/ 333 h 19968"/>
                  <a:gd name="connsiteX11" fmla="*/ 12730 w 20433"/>
                  <a:gd name="connsiteY11" fmla="*/ 465 h 19968"/>
                  <a:gd name="connsiteX12" fmla="*/ 9835 w 20433"/>
                  <a:gd name="connsiteY12" fmla="*/ 12669 h 19968"/>
                  <a:gd name="connsiteX13" fmla="*/ 1939 w 20433"/>
                  <a:gd name="connsiteY13" fmla="*/ 2957 h 19968"/>
                  <a:gd name="connsiteX14" fmla="*/ 0 w 20433"/>
                  <a:gd name="connsiteY14" fmla="*/ 3387 h 19968"/>
                  <a:gd name="connsiteX15" fmla="*/ 1325 w 20433"/>
                  <a:gd name="connsiteY15" fmla="*/ 19969 h 19968"/>
                  <a:gd name="connsiteX16" fmla="*/ 2343 w 20433"/>
                  <a:gd name="connsiteY16" fmla="*/ 19600 h 1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433" h="19968">
                    <a:moveTo>
                      <a:pt x="2439" y="19583"/>
                    </a:moveTo>
                    <a:cubicBezTo>
                      <a:pt x="2808" y="19510"/>
                      <a:pt x="3180" y="19458"/>
                      <a:pt x="3553" y="19425"/>
                    </a:cubicBezTo>
                    <a:cubicBezTo>
                      <a:pt x="2862" y="15845"/>
                      <a:pt x="2367" y="12231"/>
                      <a:pt x="2071" y="8598"/>
                    </a:cubicBezTo>
                    <a:cubicBezTo>
                      <a:pt x="4703" y="11862"/>
                      <a:pt x="7335" y="15073"/>
                      <a:pt x="9589" y="17933"/>
                    </a:cubicBezTo>
                    <a:cubicBezTo>
                      <a:pt x="9864" y="17804"/>
                      <a:pt x="10163" y="17732"/>
                      <a:pt x="10467" y="17723"/>
                    </a:cubicBezTo>
                    <a:cubicBezTo>
                      <a:pt x="11265" y="13713"/>
                      <a:pt x="12222" y="9739"/>
                      <a:pt x="13099" y="5764"/>
                    </a:cubicBezTo>
                    <a:cubicBezTo>
                      <a:pt x="14275" y="9274"/>
                      <a:pt x="15573" y="12783"/>
                      <a:pt x="16608" y="16424"/>
                    </a:cubicBezTo>
                    <a:lnTo>
                      <a:pt x="18459" y="15871"/>
                    </a:lnTo>
                    <a:cubicBezTo>
                      <a:pt x="19135" y="15713"/>
                      <a:pt x="19784" y="15652"/>
                      <a:pt x="20434" y="15564"/>
                    </a:cubicBezTo>
                    <a:cubicBezTo>
                      <a:pt x="18582" y="11063"/>
                      <a:pt x="16924" y="6098"/>
                      <a:pt x="14704" y="0"/>
                    </a:cubicBezTo>
                    <a:cubicBezTo>
                      <a:pt x="14397" y="142"/>
                      <a:pt x="14077" y="254"/>
                      <a:pt x="13748" y="333"/>
                    </a:cubicBezTo>
                    <a:cubicBezTo>
                      <a:pt x="13414" y="409"/>
                      <a:pt x="13073" y="453"/>
                      <a:pt x="12730" y="465"/>
                    </a:cubicBezTo>
                    <a:cubicBezTo>
                      <a:pt x="11897" y="4852"/>
                      <a:pt x="10756" y="8967"/>
                      <a:pt x="9835" y="12669"/>
                    </a:cubicBezTo>
                    <a:cubicBezTo>
                      <a:pt x="7150" y="9432"/>
                      <a:pt x="4501" y="6220"/>
                      <a:pt x="1939" y="2957"/>
                    </a:cubicBezTo>
                    <a:cubicBezTo>
                      <a:pt x="1328" y="3229"/>
                      <a:pt x="669" y="3376"/>
                      <a:pt x="0" y="3387"/>
                    </a:cubicBezTo>
                    <a:cubicBezTo>
                      <a:pt x="579" y="9528"/>
                      <a:pt x="1079" y="15099"/>
                      <a:pt x="1325" y="19969"/>
                    </a:cubicBezTo>
                    <a:cubicBezTo>
                      <a:pt x="1646" y="19800"/>
                      <a:pt x="1988" y="19677"/>
                      <a:pt x="2343" y="196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F76A1263-4F7F-6947-4068-13D1FC2A1BB7}"/>
                  </a:ext>
                </a:extLst>
              </p:cNvPr>
              <p:cNvSpPr/>
              <p:nvPr/>
            </p:nvSpPr>
            <p:spPr>
              <a:xfrm>
                <a:off x="1665191" y="1255749"/>
                <a:ext cx="14309" cy="18371"/>
              </a:xfrm>
              <a:custGeom>
                <a:avLst/>
                <a:gdLst>
                  <a:gd name="connsiteX0" fmla="*/ 12362 w 14309"/>
                  <a:gd name="connsiteY0" fmla="*/ 17942 h 18371"/>
                  <a:gd name="connsiteX1" fmla="*/ 13353 w 14309"/>
                  <a:gd name="connsiteY1" fmla="*/ 17723 h 18371"/>
                  <a:gd name="connsiteX2" fmla="*/ 14310 w 14309"/>
                  <a:gd name="connsiteY2" fmla="*/ 0 h 18371"/>
                  <a:gd name="connsiteX3" fmla="*/ 12239 w 14309"/>
                  <a:gd name="connsiteY3" fmla="*/ 711 h 18371"/>
                  <a:gd name="connsiteX4" fmla="*/ 11871 w 14309"/>
                  <a:gd name="connsiteY4" fmla="*/ 13380 h 18371"/>
                  <a:gd name="connsiteX5" fmla="*/ 3974 w 14309"/>
                  <a:gd name="connsiteY5" fmla="*/ 3545 h 18371"/>
                  <a:gd name="connsiteX6" fmla="*/ 2035 w 14309"/>
                  <a:gd name="connsiteY6" fmla="*/ 4352 h 18371"/>
                  <a:gd name="connsiteX7" fmla="*/ 0 w 14309"/>
                  <a:gd name="connsiteY7" fmla="*/ 4931 h 18371"/>
                  <a:gd name="connsiteX8" fmla="*/ 11406 w 14309"/>
                  <a:gd name="connsiteY8" fmla="*/ 18372 h 18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09" h="18371">
                    <a:moveTo>
                      <a:pt x="12362" y="17942"/>
                    </a:moveTo>
                    <a:cubicBezTo>
                      <a:pt x="12684" y="17836"/>
                      <a:pt x="13016" y="17762"/>
                      <a:pt x="13353" y="17723"/>
                    </a:cubicBezTo>
                    <a:cubicBezTo>
                      <a:pt x="13415" y="11748"/>
                      <a:pt x="13906" y="5887"/>
                      <a:pt x="14310" y="0"/>
                    </a:cubicBezTo>
                    <a:cubicBezTo>
                      <a:pt x="13649" y="316"/>
                      <a:pt x="12954" y="555"/>
                      <a:pt x="12239" y="711"/>
                    </a:cubicBezTo>
                    <a:cubicBezTo>
                      <a:pt x="12300" y="4904"/>
                      <a:pt x="12116" y="9160"/>
                      <a:pt x="11871" y="13380"/>
                    </a:cubicBezTo>
                    <a:cubicBezTo>
                      <a:pt x="9239" y="10107"/>
                      <a:pt x="6413" y="6905"/>
                      <a:pt x="3974" y="3545"/>
                    </a:cubicBezTo>
                    <a:cubicBezTo>
                      <a:pt x="3347" y="3857"/>
                      <a:pt x="2700" y="4127"/>
                      <a:pt x="2035" y="4352"/>
                    </a:cubicBezTo>
                    <a:cubicBezTo>
                      <a:pt x="1386" y="4597"/>
                      <a:pt x="684" y="4746"/>
                      <a:pt x="0" y="4931"/>
                    </a:cubicBezTo>
                    <a:cubicBezTo>
                      <a:pt x="3913" y="9317"/>
                      <a:pt x="7703" y="13774"/>
                      <a:pt x="11406" y="183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33E1F4E4-95E9-FC8A-F05E-863E05711CBF}"/>
                  </a:ext>
                </a:extLst>
              </p:cNvPr>
              <p:cNvSpPr/>
              <p:nvPr/>
            </p:nvSpPr>
            <p:spPr>
              <a:xfrm>
                <a:off x="1648451" y="1262663"/>
                <a:ext cx="20337" cy="21196"/>
              </a:xfrm>
              <a:custGeom>
                <a:avLst/>
                <a:gdLst>
                  <a:gd name="connsiteX0" fmla="*/ 8045 w 20337"/>
                  <a:gd name="connsiteY0" fmla="*/ 20706 h 21196"/>
                  <a:gd name="connsiteX1" fmla="*/ 8975 w 20337"/>
                  <a:gd name="connsiteY1" fmla="*/ 20363 h 21196"/>
                  <a:gd name="connsiteX2" fmla="*/ 3887 w 20337"/>
                  <a:gd name="connsiteY2" fmla="*/ 9949 h 21196"/>
                  <a:gd name="connsiteX3" fmla="*/ 7396 w 20337"/>
                  <a:gd name="connsiteY3" fmla="*/ 11239 h 21196"/>
                  <a:gd name="connsiteX4" fmla="*/ 18486 w 20337"/>
                  <a:gd name="connsiteY4" fmla="*/ 15713 h 21196"/>
                  <a:gd name="connsiteX5" fmla="*/ 20337 w 20337"/>
                  <a:gd name="connsiteY5" fmla="*/ 14836 h 21196"/>
                  <a:gd name="connsiteX6" fmla="*/ 13160 w 20337"/>
                  <a:gd name="connsiteY6" fmla="*/ 0 h 21196"/>
                  <a:gd name="connsiteX7" fmla="*/ 11406 w 20337"/>
                  <a:gd name="connsiteY7" fmla="*/ 877 h 21196"/>
                  <a:gd name="connsiteX8" fmla="*/ 16310 w 20337"/>
                  <a:gd name="connsiteY8" fmla="*/ 10958 h 21196"/>
                  <a:gd name="connsiteX9" fmla="*/ 2132 w 20337"/>
                  <a:gd name="connsiteY9" fmla="*/ 5405 h 21196"/>
                  <a:gd name="connsiteX10" fmla="*/ 0 w 20337"/>
                  <a:gd name="connsiteY10" fmla="*/ 6457 h 21196"/>
                  <a:gd name="connsiteX11" fmla="*/ 7168 w 20337"/>
                  <a:gd name="connsiteY11" fmla="*/ 21197 h 2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37" h="21196">
                    <a:moveTo>
                      <a:pt x="8045" y="20706"/>
                    </a:moveTo>
                    <a:lnTo>
                      <a:pt x="8975" y="20363"/>
                    </a:lnTo>
                    <a:lnTo>
                      <a:pt x="3887" y="9949"/>
                    </a:lnTo>
                    <a:lnTo>
                      <a:pt x="7396" y="11239"/>
                    </a:lnTo>
                    <a:cubicBezTo>
                      <a:pt x="11063" y="12625"/>
                      <a:pt x="14669" y="14134"/>
                      <a:pt x="18486" y="15713"/>
                    </a:cubicBezTo>
                    <a:lnTo>
                      <a:pt x="20337" y="14836"/>
                    </a:lnTo>
                    <a:lnTo>
                      <a:pt x="13160" y="0"/>
                    </a:lnTo>
                    <a:cubicBezTo>
                      <a:pt x="12628" y="387"/>
                      <a:pt x="12035" y="683"/>
                      <a:pt x="11406" y="877"/>
                    </a:cubicBezTo>
                    <a:lnTo>
                      <a:pt x="16310" y="10958"/>
                    </a:lnTo>
                    <a:cubicBezTo>
                      <a:pt x="11590" y="8984"/>
                      <a:pt x="6817" y="7256"/>
                      <a:pt x="2132" y="5405"/>
                    </a:cubicBezTo>
                    <a:lnTo>
                      <a:pt x="0" y="6457"/>
                    </a:lnTo>
                    <a:lnTo>
                      <a:pt x="7168" y="21197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4520377F-551F-27BB-387D-C9E287E66E2A}"/>
                  </a:ext>
                </a:extLst>
              </p:cNvPr>
              <p:cNvSpPr/>
              <p:nvPr/>
            </p:nvSpPr>
            <p:spPr>
              <a:xfrm>
                <a:off x="1617471" y="1286106"/>
                <a:ext cx="18925" cy="18754"/>
              </a:xfrm>
              <a:custGeom>
                <a:avLst/>
                <a:gdLst>
                  <a:gd name="connsiteX0" fmla="*/ 14924 w 18925"/>
                  <a:gd name="connsiteY0" fmla="*/ 15749 h 18754"/>
                  <a:gd name="connsiteX1" fmla="*/ 18925 w 18925"/>
                  <a:gd name="connsiteY1" fmla="*/ 10669 h 18754"/>
                  <a:gd name="connsiteX2" fmla="*/ 14538 w 18925"/>
                  <a:gd name="connsiteY2" fmla="*/ 5738 h 18754"/>
                  <a:gd name="connsiteX3" fmla="*/ 13310 w 18925"/>
                  <a:gd name="connsiteY3" fmla="*/ 7028 h 18754"/>
                  <a:gd name="connsiteX4" fmla="*/ 11871 w 18925"/>
                  <a:gd name="connsiteY4" fmla="*/ 8142 h 18754"/>
                  <a:gd name="connsiteX5" fmla="*/ 15600 w 18925"/>
                  <a:gd name="connsiteY5" fmla="*/ 12300 h 18754"/>
                  <a:gd name="connsiteX6" fmla="*/ 14091 w 18925"/>
                  <a:gd name="connsiteY6" fmla="*/ 14582 h 18754"/>
                  <a:gd name="connsiteX7" fmla="*/ 5396 w 18925"/>
                  <a:gd name="connsiteY7" fmla="*/ 13467 h 18754"/>
                  <a:gd name="connsiteX8" fmla="*/ 4721 w 18925"/>
                  <a:gd name="connsiteY8" fmla="*/ 3816 h 18754"/>
                  <a:gd name="connsiteX9" fmla="*/ 9871 w 18925"/>
                  <a:gd name="connsiteY9" fmla="*/ 2465 h 18754"/>
                  <a:gd name="connsiteX10" fmla="*/ 10116 w 18925"/>
                  <a:gd name="connsiteY10" fmla="*/ 2246 h 18754"/>
                  <a:gd name="connsiteX11" fmla="*/ 9002 w 18925"/>
                  <a:gd name="connsiteY11" fmla="*/ 0 h 18754"/>
                  <a:gd name="connsiteX12" fmla="*/ 3738 w 18925"/>
                  <a:gd name="connsiteY12" fmla="*/ 2772 h 18754"/>
                  <a:gd name="connsiteX13" fmla="*/ 2440 w 18925"/>
                  <a:gd name="connsiteY13" fmla="*/ 16038 h 18754"/>
                  <a:gd name="connsiteX14" fmla="*/ 14951 w 18925"/>
                  <a:gd name="connsiteY14" fmla="*/ 15731 h 18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925" h="18754">
                    <a:moveTo>
                      <a:pt x="14924" y="15749"/>
                    </a:moveTo>
                    <a:cubicBezTo>
                      <a:pt x="16482" y="14244"/>
                      <a:pt x="17828" y="12536"/>
                      <a:pt x="18925" y="10669"/>
                    </a:cubicBezTo>
                    <a:lnTo>
                      <a:pt x="14538" y="5738"/>
                    </a:lnTo>
                    <a:cubicBezTo>
                      <a:pt x="14135" y="6168"/>
                      <a:pt x="13740" y="6615"/>
                      <a:pt x="13310" y="7028"/>
                    </a:cubicBezTo>
                    <a:lnTo>
                      <a:pt x="11871" y="8142"/>
                    </a:lnTo>
                    <a:lnTo>
                      <a:pt x="15600" y="12300"/>
                    </a:lnTo>
                    <a:cubicBezTo>
                      <a:pt x="15307" y="13181"/>
                      <a:pt x="14786" y="13967"/>
                      <a:pt x="14091" y="14582"/>
                    </a:cubicBezTo>
                    <a:cubicBezTo>
                      <a:pt x="11406" y="17012"/>
                      <a:pt x="8169" y="16556"/>
                      <a:pt x="5396" y="13467"/>
                    </a:cubicBezTo>
                    <a:cubicBezTo>
                      <a:pt x="2624" y="10379"/>
                      <a:pt x="1764" y="6449"/>
                      <a:pt x="4721" y="3816"/>
                    </a:cubicBezTo>
                    <a:cubicBezTo>
                      <a:pt x="6095" y="2517"/>
                      <a:pt x="8036" y="2008"/>
                      <a:pt x="9871" y="2465"/>
                    </a:cubicBezTo>
                    <a:lnTo>
                      <a:pt x="10116" y="2246"/>
                    </a:lnTo>
                    <a:cubicBezTo>
                      <a:pt x="9638" y="1555"/>
                      <a:pt x="9263" y="799"/>
                      <a:pt x="9002" y="0"/>
                    </a:cubicBezTo>
                    <a:cubicBezTo>
                      <a:pt x="7031" y="435"/>
                      <a:pt x="5212" y="1393"/>
                      <a:pt x="3738" y="2772"/>
                    </a:cubicBezTo>
                    <a:cubicBezTo>
                      <a:pt x="-333" y="6440"/>
                      <a:pt x="-1535" y="11651"/>
                      <a:pt x="2440" y="16038"/>
                    </a:cubicBezTo>
                    <a:cubicBezTo>
                      <a:pt x="6203" y="20232"/>
                      <a:pt x="11213" y="19126"/>
                      <a:pt x="14951" y="157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323BBA38-F1FA-BCA1-03CF-20550C645606}"/>
                  </a:ext>
                </a:extLst>
              </p:cNvPr>
              <p:cNvSpPr/>
              <p:nvPr/>
            </p:nvSpPr>
            <p:spPr>
              <a:xfrm>
                <a:off x="1573806" y="1357215"/>
                <a:ext cx="19047" cy="17038"/>
              </a:xfrm>
              <a:custGeom>
                <a:avLst/>
                <a:gdLst>
                  <a:gd name="connsiteX0" fmla="*/ 15784 w 19047"/>
                  <a:gd name="connsiteY0" fmla="*/ 17038 h 17038"/>
                  <a:gd name="connsiteX1" fmla="*/ 15994 w 19047"/>
                  <a:gd name="connsiteY1" fmla="*/ 15863 h 17038"/>
                  <a:gd name="connsiteX2" fmla="*/ 16363 w 19047"/>
                  <a:gd name="connsiteY2" fmla="*/ 14722 h 17038"/>
                  <a:gd name="connsiteX3" fmla="*/ 14204 w 19047"/>
                  <a:gd name="connsiteY3" fmla="*/ 12660 h 17038"/>
                  <a:gd name="connsiteX4" fmla="*/ 11370 w 19047"/>
                  <a:gd name="connsiteY4" fmla="*/ 9668 h 17038"/>
                  <a:gd name="connsiteX5" fmla="*/ 18065 w 19047"/>
                  <a:gd name="connsiteY5" fmla="*/ 8098 h 17038"/>
                  <a:gd name="connsiteX6" fmla="*/ 18433 w 19047"/>
                  <a:gd name="connsiteY6" fmla="*/ 6098 h 17038"/>
                  <a:gd name="connsiteX7" fmla="*/ 19047 w 19047"/>
                  <a:gd name="connsiteY7" fmla="*/ 4097 h 17038"/>
                  <a:gd name="connsiteX8" fmla="*/ 9528 w 19047"/>
                  <a:gd name="connsiteY8" fmla="*/ 6563 h 17038"/>
                  <a:gd name="connsiteX9" fmla="*/ 8905 w 19047"/>
                  <a:gd name="connsiteY9" fmla="*/ 6712 h 17038"/>
                  <a:gd name="connsiteX10" fmla="*/ 5764 w 19047"/>
                  <a:gd name="connsiteY10" fmla="*/ 3080 h 17038"/>
                  <a:gd name="connsiteX11" fmla="*/ 3176 w 19047"/>
                  <a:gd name="connsiteY11" fmla="*/ 0 h 17038"/>
                  <a:gd name="connsiteX12" fmla="*/ 2623 w 19047"/>
                  <a:gd name="connsiteY12" fmla="*/ 2307 h 17038"/>
                  <a:gd name="connsiteX13" fmla="*/ 7335 w 19047"/>
                  <a:gd name="connsiteY13" fmla="*/ 7238 h 17038"/>
                  <a:gd name="connsiteX14" fmla="*/ 1018 w 19047"/>
                  <a:gd name="connsiteY14" fmla="*/ 8721 h 17038"/>
                  <a:gd name="connsiteX15" fmla="*/ 614 w 19047"/>
                  <a:gd name="connsiteY15" fmla="*/ 10818 h 17038"/>
                  <a:gd name="connsiteX16" fmla="*/ 0 w 19047"/>
                  <a:gd name="connsiteY16" fmla="*/ 12844 h 17038"/>
                  <a:gd name="connsiteX17" fmla="*/ 9712 w 19047"/>
                  <a:gd name="connsiteY17" fmla="*/ 10212 h 17038"/>
                  <a:gd name="connsiteX18" fmla="*/ 15784 w 19047"/>
                  <a:gd name="connsiteY18" fmla="*/ 17038 h 1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047" h="17038">
                    <a:moveTo>
                      <a:pt x="15784" y="17038"/>
                    </a:moveTo>
                    <a:lnTo>
                      <a:pt x="15994" y="15863"/>
                    </a:lnTo>
                    <a:cubicBezTo>
                      <a:pt x="16093" y="15475"/>
                      <a:pt x="16216" y="15094"/>
                      <a:pt x="16363" y="14722"/>
                    </a:cubicBezTo>
                    <a:cubicBezTo>
                      <a:pt x="15617" y="14064"/>
                      <a:pt x="14897" y="13380"/>
                      <a:pt x="14204" y="12660"/>
                    </a:cubicBezTo>
                    <a:lnTo>
                      <a:pt x="11370" y="9668"/>
                    </a:lnTo>
                    <a:lnTo>
                      <a:pt x="18065" y="8098"/>
                    </a:lnTo>
                    <a:cubicBezTo>
                      <a:pt x="18188" y="7422"/>
                      <a:pt x="18275" y="6747"/>
                      <a:pt x="18433" y="6098"/>
                    </a:cubicBezTo>
                    <a:cubicBezTo>
                      <a:pt x="18602" y="5420"/>
                      <a:pt x="18807" y="4753"/>
                      <a:pt x="19047" y="4097"/>
                    </a:cubicBezTo>
                    <a:cubicBezTo>
                      <a:pt x="15722" y="4808"/>
                      <a:pt x="12634" y="5694"/>
                      <a:pt x="9528" y="6563"/>
                    </a:cubicBezTo>
                    <a:lnTo>
                      <a:pt x="8905" y="6712"/>
                    </a:lnTo>
                    <a:lnTo>
                      <a:pt x="5764" y="3080"/>
                    </a:lnTo>
                    <a:lnTo>
                      <a:pt x="3176" y="0"/>
                    </a:lnTo>
                    <a:cubicBezTo>
                      <a:pt x="3080" y="788"/>
                      <a:pt x="2895" y="1562"/>
                      <a:pt x="2623" y="2307"/>
                    </a:cubicBezTo>
                    <a:cubicBezTo>
                      <a:pt x="4159" y="4062"/>
                      <a:pt x="5791" y="5571"/>
                      <a:pt x="7335" y="7238"/>
                    </a:cubicBezTo>
                    <a:cubicBezTo>
                      <a:pt x="5238" y="7729"/>
                      <a:pt x="3141" y="8317"/>
                      <a:pt x="1018" y="8721"/>
                    </a:cubicBezTo>
                    <a:cubicBezTo>
                      <a:pt x="895" y="9423"/>
                      <a:pt x="798" y="10133"/>
                      <a:pt x="614" y="10818"/>
                    </a:cubicBezTo>
                    <a:cubicBezTo>
                      <a:pt x="445" y="11504"/>
                      <a:pt x="240" y="12180"/>
                      <a:pt x="0" y="12844"/>
                    </a:cubicBezTo>
                    <a:lnTo>
                      <a:pt x="9712" y="10212"/>
                    </a:lnTo>
                    <a:cubicBezTo>
                      <a:pt x="11739" y="12353"/>
                      <a:pt x="13713" y="14634"/>
                      <a:pt x="15784" y="170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F1EA6047-083E-DA00-3A0E-D9E0D2801C55}"/>
                  </a:ext>
                </a:extLst>
              </p:cNvPr>
              <p:cNvSpPr/>
              <p:nvPr/>
            </p:nvSpPr>
            <p:spPr>
              <a:xfrm>
                <a:off x="1571498" y="1373587"/>
                <a:ext cx="17441" cy="11589"/>
              </a:xfrm>
              <a:custGeom>
                <a:avLst/>
                <a:gdLst>
                  <a:gd name="connsiteX0" fmla="*/ 17442 w 17441"/>
                  <a:gd name="connsiteY0" fmla="*/ 2571 h 11589"/>
                  <a:gd name="connsiteX1" fmla="*/ 16398 w 17441"/>
                  <a:gd name="connsiteY1" fmla="*/ 2571 h 11589"/>
                  <a:gd name="connsiteX2" fmla="*/ 15415 w 17441"/>
                  <a:gd name="connsiteY2" fmla="*/ 2264 h 11589"/>
                  <a:gd name="connsiteX3" fmla="*/ 14889 w 17441"/>
                  <a:gd name="connsiteY3" fmla="*/ 7808 h 11589"/>
                  <a:gd name="connsiteX4" fmla="*/ 8905 w 17441"/>
                  <a:gd name="connsiteY4" fmla="*/ 6852 h 11589"/>
                  <a:gd name="connsiteX5" fmla="*/ 9274 w 17441"/>
                  <a:gd name="connsiteY5" fmla="*/ 4387 h 11589"/>
                  <a:gd name="connsiteX6" fmla="*/ 9958 w 17441"/>
                  <a:gd name="connsiteY6" fmla="*/ 1518 h 11589"/>
                  <a:gd name="connsiteX7" fmla="*/ 8905 w 17441"/>
                  <a:gd name="connsiteY7" fmla="*/ 1518 h 11589"/>
                  <a:gd name="connsiteX8" fmla="*/ 7922 w 17441"/>
                  <a:gd name="connsiteY8" fmla="*/ 1211 h 11589"/>
                  <a:gd name="connsiteX9" fmla="*/ 7677 w 17441"/>
                  <a:gd name="connsiteY9" fmla="*/ 4167 h 11589"/>
                  <a:gd name="connsiteX10" fmla="*/ 7273 w 17441"/>
                  <a:gd name="connsiteY10" fmla="*/ 6633 h 11589"/>
                  <a:gd name="connsiteX11" fmla="*/ 2246 w 17441"/>
                  <a:gd name="connsiteY11" fmla="*/ 5764 h 11589"/>
                  <a:gd name="connsiteX12" fmla="*/ 3448 w 17441"/>
                  <a:gd name="connsiteY12" fmla="*/ 333 h 11589"/>
                  <a:gd name="connsiteX13" fmla="*/ 2404 w 17441"/>
                  <a:gd name="connsiteY13" fmla="*/ 272 h 11589"/>
                  <a:gd name="connsiteX14" fmla="*/ 1413 w 17441"/>
                  <a:gd name="connsiteY14" fmla="*/ 0 h 11589"/>
                  <a:gd name="connsiteX15" fmla="*/ 0 w 17441"/>
                  <a:gd name="connsiteY15" fmla="*/ 9028 h 11589"/>
                  <a:gd name="connsiteX16" fmla="*/ 16020 w 17441"/>
                  <a:gd name="connsiteY16" fmla="*/ 11590 h 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441" h="11589">
                    <a:moveTo>
                      <a:pt x="17442" y="2571"/>
                    </a:moveTo>
                    <a:lnTo>
                      <a:pt x="16398" y="2571"/>
                    </a:lnTo>
                    <a:cubicBezTo>
                      <a:pt x="16062" y="2496"/>
                      <a:pt x="15733" y="2393"/>
                      <a:pt x="15415" y="2264"/>
                    </a:cubicBezTo>
                    <a:cubicBezTo>
                      <a:pt x="15344" y="4120"/>
                      <a:pt x="15169" y="5971"/>
                      <a:pt x="14889" y="7808"/>
                    </a:cubicBezTo>
                    <a:lnTo>
                      <a:pt x="8905" y="6852"/>
                    </a:lnTo>
                    <a:lnTo>
                      <a:pt x="9274" y="4387"/>
                    </a:lnTo>
                    <a:cubicBezTo>
                      <a:pt x="9467" y="3343"/>
                      <a:pt x="9712" y="2386"/>
                      <a:pt x="9958" y="1518"/>
                    </a:cubicBezTo>
                    <a:lnTo>
                      <a:pt x="8905" y="1518"/>
                    </a:lnTo>
                    <a:cubicBezTo>
                      <a:pt x="8571" y="1439"/>
                      <a:pt x="8242" y="1336"/>
                      <a:pt x="7922" y="1211"/>
                    </a:cubicBezTo>
                    <a:cubicBezTo>
                      <a:pt x="7927" y="2201"/>
                      <a:pt x="7845" y="3191"/>
                      <a:pt x="7677" y="4167"/>
                    </a:cubicBezTo>
                    <a:lnTo>
                      <a:pt x="7273" y="6633"/>
                    </a:lnTo>
                    <a:lnTo>
                      <a:pt x="2246" y="5764"/>
                    </a:lnTo>
                    <a:cubicBezTo>
                      <a:pt x="2477" y="3921"/>
                      <a:pt x="2879" y="2102"/>
                      <a:pt x="3448" y="333"/>
                    </a:cubicBezTo>
                    <a:cubicBezTo>
                      <a:pt x="3099" y="344"/>
                      <a:pt x="2749" y="323"/>
                      <a:pt x="2404" y="272"/>
                    </a:cubicBezTo>
                    <a:cubicBezTo>
                      <a:pt x="2066" y="210"/>
                      <a:pt x="1735" y="119"/>
                      <a:pt x="1413" y="0"/>
                    </a:cubicBezTo>
                    <a:lnTo>
                      <a:pt x="0" y="9028"/>
                    </a:lnTo>
                    <a:lnTo>
                      <a:pt x="16020" y="11590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7150B03F-7346-AA36-D716-C55C9BE10D97}"/>
                  </a:ext>
                </a:extLst>
              </p:cNvPr>
              <p:cNvSpPr/>
              <p:nvPr/>
            </p:nvSpPr>
            <p:spPr>
              <a:xfrm>
                <a:off x="1575836" y="1442020"/>
                <a:ext cx="17698" cy="17973"/>
              </a:xfrm>
              <a:custGeom>
                <a:avLst/>
                <a:gdLst>
                  <a:gd name="connsiteX0" fmla="*/ 16982 w 17698"/>
                  <a:gd name="connsiteY0" fmla="*/ 5703 h 17973"/>
                  <a:gd name="connsiteX1" fmla="*/ 13876 w 17698"/>
                  <a:gd name="connsiteY1" fmla="*/ 0 h 17973"/>
                  <a:gd name="connsiteX2" fmla="*/ 7620 w 17698"/>
                  <a:gd name="connsiteY2" fmla="*/ 2158 h 17973"/>
                  <a:gd name="connsiteX3" fmla="*/ 8322 w 17698"/>
                  <a:gd name="connsiteY3" fmla="*/ 3825 h 17973"/>
                  <a:gd name="connsiteX4" fmla="*/ 8787 w 17698"/>
                  <a:gd name="connsiteY4" fmla="*/ 5580 h 17973"/>
                  <a:gd name="connsiteX5" fmla="*/ 14051 w 17698"/>
                  <a:gd name="connsiteY5" fmla="*/ 3738 h 17973"/>
                  <a:gd name="connsiteX6" fmla="*/ 15525 w 17698"/>
                  <a:gd name="connsiteY6" fmla="*/ 6010 h 17973"/>
                  <a:gd name="connsiteX7" fmla="*/ 11139 w 17698"/>
                  <a:gd name="connsiteY7" fmla="*/ 13625 h 17973"/>
                  <a:gd name="connsiteX8" fmla="*/ 2014 w 17698"/>
                  <a:gd name="connsiteY8" fmla="*/ 10484 h 17973"/>
                  <a:gd name="connsiteX9" fmla="*/ 2786 w 17698"/>
                  <a:gd name="connsiteY9" fmla="*/ 5220 h 17973"/>
                  <a:gd name="connsiteX10" fmla="*/ 2663 w 17698"/>
                  <a:gd name="connsiteY10" fmla="*/ 4913 h 17973"/>
                  <a:gd name="connsiteX11" fmla="*/ 198 w 17698"/>
                  <a:gd name="connsiteY11" fmla="*/ 5036 h 17973"/>
                  <a:gd name="connsiteX12" fmla="*/ 663 w 17698"/>
                  <a:gd name="connsiteY12" fmla="*/ 10984 h 17973"/>
                  <a:gd name="connsiteX13" fmla="*/ 12376 w 17698"/>
                  <a:gd name="connsiteY13" fmla="*/ 17389 h 17973"/>
                  <a:gd name="connsiteX14" fmla="*/ 16991 w 17698"/>
                  <a:gd name="connsiteY14" fmla="*/ 5676 h 1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698" h="17973">
                    <a:moveTo>
                      <a:pt x="16982" y="5703"/>
                    </a:moveTo>
                    <a:cubicBezTo>
                      <a:pt x="16210" y="3670"/>
                      <a:pt x="15165" y="1751"/>
                      <a:pt x="13876" y="0"/>
                    </a:cubicBezTo>
                    <a:lnTo>
                      <a:pt x="7620" y="2158"/>
                    </a:lnTo>
                    <a:cubicBezTo>
                      <a:pt x="7866" y="2711"/>
                      <a:pt x="8112" y="3237"/>
                      <a:pt x="8322" y="3825"/>
                    </a:cubicBezTo>
                    <a:cubicBezTo>
                      <a:pt x="8533" y="4413"/>
                      <a:pt x="8629" y="4966"/>
                      <a:pt x="8787" y="5580"/>
                    </a:cubicBezTo>
                    <a:lnTo>
                      <a:pt x="14051" y="3738"/>
                    </a:lnTo>
                    <a:cubicBezTo>
                      <a:pt x="14729" y="4356"/>
                      <a:pt x="15237" y="5139"/>
                      <a:pt x="15525" y="6010"/>
                    </a:cubicBezTo>
                    <a:cubicBezTo>
                      <a:pt x="16727" y="9467"/>
                      <a:pt x="15069" y="12274"/>
                      <a:pt x="11139" y="13625"/>
                    </a:cubicBezTo>
                    <a:cubicBezTo>
                      <a:pt x="7348" y="14950"/>
                      <a:pt x="3313" y="14275"/>
                      <a:pt x="2014" y="10484"/>
                    </a:cubicBezTo>
                    <a:cubicBezTo>
                      <a:pt x="1370" y="8711"/>
                      <a:pt x="1660" y="6734"/>
                      <a:pt x="2786" y="5220"/>
                    </a:cubicBezTo>
                    <a:lnTo>
                      <a:pt x="2663" y="4913"/>
                    </a:lnTo>
                    <a:cubicBezTo>
                      <a:pt x="1850" y="5060"/>
                      <a:pt x="1022" y="5101"/>
                      <a:pt x="198" y="5036"/>
                    </a:cubicBezTo>
                    <a:cubicBezTo>
                      <a:pt x="-178" y="7025"/>
                      <a:pt x="-17" y="9078"/>
                      <a:pt x="663" y="10984"/>
                    </a:cubicBezTo>
                    <a:cubicBezTo>
                      <a:pt x="2479" y="16249"/>
                      <a:pt x="6805" y="19328"/>
                      <a:pt x="12376" y="17389"/>
                    </a:cubicBezTo>
                    <a:cubicBezTo>
                      <a:pt x="17640" y="15573"/>
                      <a:pt x="18596" y="10484"/>
                      <a:pt x="16991" y="56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B2AE3247-EE48-FB8A-E217-E2C5A41AFEB0}"/>
                  </a:ext>
                </a:extLst>
              </p:cNvPr>
              <p:cNvSpPr/>
              <p:nvPr/>
            </p:nvSpPr>
            <p:spPr>
              <a:xfrm>
                <a:off x="1585360" y="1466428"/>
                <a:ext cx="16327" cy="10449"/>
              </a:xfrm>
              <a:custGeom>
                <a:avLst/>
                <a:gdLst>
                  <a:gd name="connsiteX0" fmla="*/ 15415 w 16327"/>
                  <a:gd name="connsiteY0" fmla="*/ 1667 h 10449"/>
                  <a:gd name="connsiteX1" fmla="*/ 14731 w 16327"/>
                  <a:gd name="connsiteY1" fmla="*/ 0 h 10449"/>
                  <a:gd name="connsiteX2" fmla="*/ 0 w 16327"/>
                  <a:gd name="connsiteY2" fmla="*/ 7212 h 10449"/>
                  <a:gd name="connsiteX3" fmla="*/ 948 w 16327"/>
                  <a:gd name="connsiteY3" fmla="*/ 8756 h 10449"/>
                  <a:gd name="connsiteX4" fmla="*/ 1597 w 16327"/>
                  <a:gd name="connsiteY4" fmla="*/ 10449 h 10449"/>
                  <a:gd name="connsiteX5" fmla="*/ 16328 w 16327"/>
                  <a:gd name="connsiteY5" fmla="*/ 3237 h 10449"/>
                  <a:gd name="connsiteX6" fmla="*/ 15398 w 16327"/>
                  <a:gd name="connsiteY6" fmla="*/ 1693 h 1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27" h="10449">
                    <a:moveTo>
                      <a:pt x="15415" y="1667"/>
                    </a:moveTo>
                    <a:lnTo>
                      <a:pt x="14731" y="0"/>
                    </a:lnTo>
                    <a:lnTo>
                      <a:pt x="0" y="7212"/>
                    </a:lnTo>
                    <a:lnTo>
                      <a:pt x="948" y="8756"/>
                    </a:lnTo>
                    <a:cubicBezTo>
                      <a:pt x="1193" y="9309"/>
                      <a:pt x="1377" y="9897"/>
                      <a:pt x="1597" y="10449"/>
                    </a:cubicBezTo>
                    <a:lnTo>
                      <a:pt x="16328" y="3237"/>
                    </a:lnTo>
                    <a:lnTo>
                      <a:pt x="15398" y="1693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DAA015DE-DB6A-01B7-CAD8-6D5C1897CAB0}"/>
                  </a:ext>
                </a:extLst>
              </p:cNvPr>
              <p:cNvSpPr/>
              <p:nvPr/>
            </p:nvSpPr>
            <p:spPr>
              <a:xfrm>
                <a:off x="1589045" y="1472903"/>
                <a:ext cx="18573" cy="16046"/>
              </a:xfrm>
              <a:custGeom>
                <a:avLst/>
                <a:gdLst>
                  <a:gd name="connsiteX0" fmla="*/ 14073 w 18573"/>
                  <a:gd name="connsiteY0" fmla="*/ 0 h 16046"/>
                  <a:gd name="connsiteX1" fmla="*/ 13239 w 18573"/>
                  <a:gd name="connsiteY1" fmla="*/ 614 h 16046"/>
                  <a:gd name="connsiteX2" fmla="*/ 12283 w 18573"/>
                  <a:gd name="connsiteY2" fmla="*/ 1018 h 16046"/>
                  <a:gd name="connsiteX3" fmla="*/ 15336 w 18573"/>
                  <a:gd name="connsiteY3" fmla="*/ 5641 h 16046"/>
                  <a:gd name="connsiteX4" fmla="*/ 10072 w 18573"/>
                  <a:gd name="connsiteY4" fmla="*/ 8721 h 16046"/>
                  <a:gd name="connsiteX5" fmla="*/ 8835 w 18573"/>
                  <a:gd name="connsiteY5" fmla="*/ 6563 h 16046"/>
                  <a:gd name="connsiteX6" fmla="*/ 7536 w 18573"/>
                  <a:gd name="connsiteY6" fmla="*/ 3878 h 16046"/>
                  <a:gd name="connsiteX7" fmla="*/ 6712 w 18573"/>
                  <a:gd name="connsiteY7" fmla="*/ 4501 h 16046"/>
                  <a:gd name="connsiteX8" fmla="*/ 5755 w 18573"/>
                  <a:gd name="connsiteY8" fmla="*/ 4896 h 16046"/>
                  <a:gd name="connsiteX9" fmla="*/ 7414 w 18573"/>
                  <a:gd name="connsiteY9" fmla="*/ 7343 h 16046"/>
                  <a:gd name="connsiteX10" fmla="*/ 8642 w 18573"/>
                  <a:gd name="connsiteY10" fmla="*/ 9502 h 16046"/>
                  <a:gd name="connsiteX11" fmla="*/ 4255 w 18573"/>
                  <a:gd name="connsiteY11" fmla="*/ 12064 h 16046"/>
                  <a:gd name="connsiteX12" fmla="*/ 1790 w 18573"/>
                  <a:gd name="connsiteY12" fmla="*/ 7133 h 16046"/>
                  <a:gd name="connsiteX13" fmla="*/ 956 w 18573"/>
                  <a:gd name="connsiteY13" fmla="*/ 7747 h 16046"/>
                  <a:gd name="connsiteX14" fmla="*/ 0 w 18573"/>
                  <a:gd name="connsiteY14" fmla="*/ 8151 h 16046"/>
                  <a:gd name="connsiteX15" fmla="*/ 4536 w 18573"/>
                  <a:gd name="connsiteY15" fmla="*/ 16047 h 16046"/>
                  <a:gd name="connsiteX16" fmla="*/ 18574 w 18573"/>
                  <a:gd name="connsiteY16" fmla="*/ 7905 h 1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73" h="16046">
                    <a:moveTo>
                      <a:pt x="14073" y="0"/>
                    </a:moveTo>
                    <a:cubicBezTo>
                      <a:pt x="13806" y="219"/>
                      <a:pt x="13528" y="425"/>
                      <a:pt x="13239" y="614"/>
                    </a:cubicBezTo>
                    <a:cubicBezTo>
                      <a:pt x="12940" y="791"/>
                      <a:pt x="12619" y="927"/>
                      <a:pt x="12283" y="1018"/>
                    </a:cubicBezTo>
                    <a:cubicBezTo>
                      <a:pt x="13396" y="2493"/>
                      <a:pt x="14416" y="4038"/>
                      <a:pt x="15336" y="5641"/>
                    </a:cubicBezTo>
                    <a:lnTo>
                      <a:pt x="10072" y="8721"/>
                    </a:lnTo>
                    <a:lnTo>
                      <a:pt x="8835" y="6563"/>
                    </a:lnTo>
                    <a:cubicBezTo>
                      <a:pt x="8339" y="5699"/>
                      <a:pt x="7905" y="4803"/>
                      <a:pt x="7536" y="3878"/>
                    </a:cubicBezTo>
                    <a:cubicBezTo>
                      <a:pt x="7229" y="4097"/>
                      <a:pt x="6984" y="4343"/>
                      <a:pt x="6712" y="4501"/>
                    </a:cubicBezTo>
                    <a:cubicBezTo>
                      <a:pt x="6404" y="4659"/>
                      <a:pt x="6085" y="4790"/>
                      <a:pt x="5755" y="4896"/>
                    </a:cubicBezTo>
                    <a:cubicBezTo>
                      <a:pt x="6353" y="5680"/>
                      <a:pt x="6907" y="6498"/>
                      <a:pt x="7414" y="7343"/>
                    </a:cubicBezTo>
                    <a:lnTo>
                      <a:pt x="8642" y="9502"/>
                    </a:lnTo>
                    <a:lnTo>
                      <a:pt x="4255" y="12064"/>
                    </a:lnTo>
                    <a:cubicBezTo>
                      <a:pt x="3297" y="10491"/>
                      <a:pt x="2473" y="8842"/>
                      <a:pt x="1790" y="7133"/>
                    </a:cubicBezTo>
                    <a:lnTo>
                      <a:pt x="956" y="7747"/>
                    </a:lnTo>
                    <a:lnTo>
                      <a:pt x="0" y="8151"/>
                    </a:lnTo>
                    <a:lnTo>
                      <a:pt x="4536" y="16047"/>
                    </a:lnTo>
                    <a:lnTo>
                      <a:pt x="18574" y="7905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3FF7C054-4728-225B-AFC2-742A1EA0A732}"/>
                  </a:ext>
                </a:extLst>
              </p:cNvPr>
              <p:cNvSpPr/>
              <p:nvPr/>
            </p:nvSpPr>
            <p:spPr>
              <a:xfrm>
                <a:off x="1616094" y="1505850"/>
                <a:ext cx="16976" cy="15183"/>
              </a:xfrm>
              <a:custGeom>
                <a:avLst/>
                <a:gdLst>
                  <a:gd name="connsiteX0" fmla="*/ 9484 w 16976"/>
                  <a:gd name="connsiteY0" fmla="*/ 13492 h 15183"/>
                  <a:gd name="connsiteX1" fmla="*/ 9668 w 16976"/>
                  <a:gd name="connsiteY1" fmla="*/ 2612 h 15183"/>
                  <a:gd name="connsiteX2" fmla="*/ 13225 w 16976"/>
                  <a:gd name="connsiteY2" fmla="*/ 2432 h 15183"/>
                  <a:gd name="connsiteX3" fmla="*/ 13406 w 16976"/>
                  <a:gd name="connsiteY3" fmla="*/ 2612 h 15183"/>
                  <a:gd name="connsiteX4" fmla="*/ 14082 w 16976"/>
                  <a:gd name="connsiteY4" fmla="*/ 6806 h 15183"/>
                  <a:gd name="connsiteX5" fmla="*/ 14450 w 16976"/>
                  <a:gd name="connsiteY5" fmla="*/ 7113 h 15183"/>
                  <a:gd name="connsiteX6" fmla="*/ 16977 w 16976"/>
                  <a:gd name="connsiteY6" fmla="*/ 5297 h 15183"/>
                  <a:gd name="connsiteX7" fmla="*/ 14818 w 16976"/>
                  <a:gd name="connsiteY7" fmla="*/ 1972 h 15183"/>
                  <a:gd name="connsiteX8" fmla="*/ 6589 w 16976"/>
                  <a:gd name="connsiteY8" fmla="*/ 1630 h 15183"/>
                  <a:gd name="connsiteX9" fmla="*/ 6589 w 16976"/>
                  <a:gd name="connsiteY9" fmla="*/ 12535 h 15183"/>
                  <a:gd name="connsiteX10" fmla="*/ 3080 w 16976"/>
                  <a:gd name="connsiteY10" fmla="*/ 12535 h 15183"/>
                  <a:gd name="connsiteX11" fmla="*/ 2439 w 16976"/>
                  <a:gd name="connsiteY11" fmla="*/ 9149 h 15183"/>
                  <a:gd name="connsiteX12" fmla="*/ 2158 w 16976"/>
                  <a:gd name="connsiteY12" fmla="*/ 8868 h 15183"/>
                  <a:gd name="connsiteX13" fmla="*/ 0 w 16976"/>
                  <a:gd name="connsiteY13" fmla="*/ 10105 h 15183"/>
                  <a:gd name="connsiteX14" fmla="*/ 2062 w 16976"/>
                  <a:gd name="connsiteY14" fmla="*/ 13492 h 15183"/>
                  <a:gd name="connsiteX15" fmla="*/ 9484 w 16976"/>
                  <a:gd name="connsiteY15" fmla="*/ 13492 h 15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976" h="15183">
                    <a:moveTo>
                      <a:pt x="9484" y="13492"/>
                    </a:moveTo>
                    <a:cubicBezTo>
                      <a:pt x="13309" y="9184"/>
                      <a:pt x="7115" y="5455"/>
                      <a:pt x="9668" y="2612"/>
                    </a:cubicBezTo>
                    <a:cubicBezTo>
                      <a:pt x="10600" y="1581"/>
                      <a:pt x="12193" y="1499"/>
                      <a:pt x="13225" y="2432"/>
                    </a:cubicBezTo>
                    <a:cubicBezTo>
                      <a:pt x="13288" y="2489"/>
                      <a:pt x="13349" y="2549"/>
                      <a:pt x="13406" y="2612"/>
                    </a:cubicBezTo>
                    <a:cubicBezTo>
                      <a:pt x="14645" y="3647"/>
                      <a:pt x="14933" y="5435"/>
                      <a:pt x="14082" y="6806"/>
                    </a:cubicBezTo>
                    <a:lnTo>
                      <a:pt x="14450" y="7113"/>
                    </a:lnTo>
                    <a:cubicBezTo>
                      <a:pt x="15250" y="6451"/>
                      <a:pt x="16094" y="5844"/>
                      <a:pt x="16977" y="5297"/>
                    </a:cubicBezTo>
                    <a:cubicBezTo>
                      <a:pt x="16578" y="4011"/>
                      <a:pt x="15831" y="2860"/>
                      <a:pt x="14818" y="1972"/>
                    </a:cubicBezTo>
                    <a:cubicBezTo>
                      <a:pt x="12046" y="-529"/>
                      <a:pt x="8677" y="-660"/>
                      <a:pt x="6589" y="1630"/>
                    </a:cubicBezTo>
                    <a:cubicBezTo>
                      <a:pt x="2922" y="5701"/>
                      <a:pt x="8747" y="10131"/>
                      <a:pt x="6589" y="12535"/>
                    </a:cubicBezTo>
                    <a:cubicBezTo>
                      <a:pt x="5712" y="13553"/>
                      <a:pt x="4431" y="13772"/>
                      <a:pt x="3080" y="12535"/>
                    </a:cubicBezTo>
                    <a:cubicBezTo>
                      <a:pt x="2128" y="11679"/>
                      <a:pt x="1866" y="10293"/>
                      <a:pt x="2439" y="9149"/>
                    </a:cubicBezTo>
                    <a:lnTo>
                      <a:pt x="2158" y="8868"/>
                    </a:lnTo>
                    <a:cubicBezTo>
                      <a:pt x="1470" y="9332"/>
                      <a:pt x="748" y="9745"/>
                      <a:pt x="0" y="10105"/>
                    </a:cubicBezTo>
                    <a:cubicBezTo>
                      <a:pt x="313" y="11423"/>
                      <a:pt x="1035" y="12608"/>
                      <a:pt x="2062" y="13492"/>
                    </a:cubicBezTo>
                    <a:cubicBezTo>
                      <a:pt x="4711" y="15957"/>
                      <a:pt x="7642" y="15527"/>
                      <a:pt x="9484" y="134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9D3EB60F-81B1-0563-AF91-CEF2AAD22896}"/>
                  </a:ext>
                </a:extLst>
              </p:cNvPr>
              <p:cNvSpPr/>
              <p:nvPr/>
            </p:nvSpPr>
            <p:spPr>
              <a:xfrm>
                <a:off x="1625026" y="1515981"/>
                <a:ext cx="16801" cy="18213"/>
              </a:xfrm>
              <a:custGeom>
                <a:avLst/>
                <a:gdLst>
                  <a:gd name="connsiteX0" fmla="*/ 15161 w 16801"/>
                  <a:gd name="connsiteY0" fmla="*/ 0 h 18213"/>
                  <a:gd name="connsiteX1" fmla="*/ 0 w 16801"/>
                  <a:gd name="connsiteY1" fmla="*/ 9098 h 18213"/>
                  <a:gd name="connsiteX2" fmla="*/ 1755 w 16801"/>
                  <a:gd name="connsiteY2" fmla="*/ 10423 h 18213"/>
                  <a:gd name="connsiteX3" fmla="*/ 12423 w 16801"/>
                  <a:gd name="connsiteY3" fmla="*/ 3641 h 18213"/>
                  <a:gd name="connsiteX4" fmla="*/ 8695 w 16801"/>
                  <a:gd name="connsiteY4" fmla="*/ 15661 h 18213"/>
                  <a:gd name="connsiteX5" fmla="*/ 10449 w 16801"/>
                  <a:gd name="connsiteY5" fmla="*/ 16863 h 18213"/>
                  <a:gd name="connsiteX6" fmla="*/ 12055 w 16801"/>
                  <a:gd name="connsiteY6" fmla="*/ 18214 h 18213"/>
                  <a:gd name="connsiteX7" fmla="*/ 16801 w 16801"/>
                  <a:gd name="connsiteY7" fmla="*/ 1202 h 18213"/>
                  <a:gd name="connsiteX8" fmla="*/ 15924 w 16801"/>
                  <a:gd name="connsiteY8" fmla="*/ 684 h 18213"/>
                  <a:gd name="connsiteX9" fmla="*/ 15161 w 16801"/>
                  <a:gd name="connsiteY9" fmla="*/ 0 h 1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01" h="18213">
                    <a:moveTo>
                      <a:pt x="15161" y="0"/>
                    </a:moveTo>
                    <a:cubicBezTo>
                      <a:pt x="10169" y="3299"/>
                      <a:pt x="5089" y="6141"/>
                      <a:pt x="0" y="9098"/>
                    </a:cubicBezTo>
                    <a:cubicBezTo>
                      <a:pt x="630" y="9476"/>
                      <a:pt x="1219" y="9920"/>
                      <a:pt x="1755" y="10423"/>
                    </a:cubicBezTo>
                    <a:cubicBezTo>
                      <a:pt x="5150" y="8045"/>
                      <a:pt x="8774" y="5799"/>
                      <a:pt x="12423" y="3641"/>
                    </a:cubicBezTo>
                    <a:cubicBezTo>
                      <a:pt x="11186" y="7712"/>
                      <a:pt x="10142" y="11809"/>
                      <a:pt x="8695" y="15661"/>
                    </a:cubicBezTo>
                    <a:cubicBezTo>
                      <a:pt x="9247" y="16064"/>
                      <a:pt x="9861" y="16433"/>
                      <a:pt x="10449" y="16863"/>
                    </a:cubicBezTo>
                    <a:cubicBezTo>
                      <a:pt x="11037" y="17293"/>
                      <a:pt x="11528" y="17784"/>
                      <a:pt x="12055" y="18214"/>
                    </a:cubicBezTo>
                    <a:cubicBezTo>
                      <a:pt x="13538" y="12520"/>
                      <a:pt x="15073" y="6905"/>
                      <a:pt x="16801" y="1202"/>
                    </a:cubicBezTo>
                    <a:cubicBezTo>
                      <a:pt x="16493" y="1057"/>
                      <a:pt x="16199" y="884"/>
                      <a:pt x="15924" y="684"/>
                    </a:cubicBezTo>
                    <a:cubicBezTo>
                      <a:pt x="15648" y="482"/>
                      <a:pt x="15392" y="253"/>
                      <a:pt x="151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A2712528-64AD-8C86-2590-63B6FA9E4BDF}"/>
                  </a:ext>
                </a:extLst>
              </p:cNvPr>
              <p:cNvSpPr/>
              <p:nvPr/>
            </p:nvSpPr>
            <p:spPr>
              <a:xfrm>
                <a:off x="1659874" y="1532300"/>
                <a:ext cx="19643" cy="20766"/>
              </a:xfrm>
              <a:custGeom>
                <a:avLst/>
                <a:gdLst>
                  <a:gd name="connsiteX0" fmla="*/ 17854 w 19643"/>
                  <a:gd name="connsiteY0" fmla="*/ 4825 h 20766"/>
                  <a:gd name="connsiteX1" fmla="*/ 13538 w 19643"/>
                  <a:gd name="connsiteY1" fmla="*/ 15555 h 20766"/>
                  <a:gd name="connsiteX2" fmla="*/ 12125 w 19643"/>
                  <a:gd name="connsiteY2" fmla="*/ 12046 h 20766"/>
                  <a:gd name="connsiteX3" fmla="*/ 7993 w 19643"/>
                  <a:gd name="connsiteY3" fmla="*/ 798 h 20766"/>
                  <a:gd name="connsiteX4" fmla="*/ 6141 w 19643"/>
                  <a:gd name="connsiteY4" fmla="*/ 0 h 20766"/>
                  <a:gd name="connsiteX5" fmla="*/ 0 w 19643"/>
                  <a:gd name="connsiteY5" fmla="*/ 15248 h 20766"/>
                  <a:gd name="connsiteX6" fmla="*/ 1755 w 19643"/>
                  <a:gd name="connsiteY6" fmla="*/ 15959 h 20766"/>
                  <a:gd name="connsiteX7" fmla="*/ 5948 w 19643"/>
                  <a:gd name="connsiteY7" fmla="*/ 5571 h 20766"/>
                  <a:gd name="connsiteX8" fmla="*/ 11309 w 19643"/>
                  <a:gd name="connsiteY8" fmla="*/ 19846 h 20766"/>
                  <a:gd name="connsiteX9" fmla="*/ 13502 w 19643"/>
                  <a:gd name="connsiteY9" fmla="*/ 20767 h 20766"/>
                  <a:gd name="connsiteX10" fmla="*/ 19644 w 19643"/>
                  <a:gd name="connsiteY10" fmla="*/ 5545 h 20766"/>
                  <a:gd name="connsiteX11" fmla="*/ 18714 w 19643"/>
                  <a:gd name="connsiteY11" fmla="*/ 5238 h 20766"/>
                  <a:gd name="connsiteX12" fmla="*/ 17854 w 19643"/>
                  <a:gd name="connsiteY12" fmla="*/ 4825 h 20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643" h="20766">
                    <a:moveTo>
                      <a:pt x="17854" y="4825"/>
                    </a:moveTo>
                    <a:lnTo>
                      <a:pt x="13538" y="15555"/>
                    </a:lnTo>
                    <a:lnTo>
                      <a:pt x="12125" y="12046"/>
                    </a:lnTo>
                    <a:cubicBezTo>
                      <a:pt x="10704" y="8414"/>
                      <a:pt x="9405" y="4685"/>
                      <a:pt x="7993" y="798"/>
                    </a:cubicBezTo>
                    <a:lnTo>
                      <a:pt x="6141" y="0"/>
                    </a:lnTo>
                    <a:lnTo>
                      <a:pt x="0" y="15248"/>
                    </a:lnTo>
                    <a:cubicBezTo>
                      <a:pt x="617" y="15398"/>
                      <a:pt x="1207" y="15638"/>
                      <a:pt x="1755" y="15959"/>
                    </a:cubicBezTo>
                    <a:lnTo>
                      <a:pt x="5948" y="5571"/>
                    </a:lnTo>
                    <a:cubicBezTo>
                      <a:pt x="7615" y="10414"/>
                      <a:pt x="9554" y="15126"/>
                      <a:pt x="11309" y="19846"/>
                    </a:cubicBezTo>
                    <a:lnTo>
                      <a:pt x="13502" y="20767"/>
                    </a:lnTo>
                    <a:lnTo>
                      <a:pt x="19644" y="5545"/>
                    </a:lnTo>
                    <a:lnTo>
                      <a:pt x="18714" y="5238"/>
                    </a:lnTo>
                    <a:cubicBezTo>
                      <a:pt x="18420" y="5117"/>
                      <a:pt x="18133" y="4979"/>
                      <a:pt x="17854" y="4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88566A45-1071-1B14-28E4-03A6526CEB62}"/>
                  </a:ext>
                </a:extLst>
              </p:cNvPr>
              <p:cNvSpPr/>
              <p:nvPr/>
            </p:nvSpPr>
            <p:spPr>
              <a:xfrm>
                <a:off x="1697258" y="1543013"/>
                <a:ext cx="16950" cy="18520"/>
              </a:xfrm>
              <a:custGeom>
                <a:avLst/>
                <a:gdLst>
                  <a:gd name="connsiteX0" fmla="*/ 15143 w 16950"/>
                  <a:gd name="connsiteY0" fmla="*/ 2035 h 18520"/>
                  <a:gd name="connsiteX1" fmla="*/ 13292 w 16950"/>
                  <a:gd name="connsiteY1" fmla="*/ 13502 h 18520"/>
                  <a:gd name="connsiteX2" fmla="*/ 11169 w 16950"/>
                  <a:gd name="connsiteY2" fmla="*/ 10388 h 18520"/>
                  <a:gd name="connsiteX3" fmla="*/ 4597 w 16950"/>
                  <a:gd name="connsiteY3" fmla="*/ 342 h 18520"/>
                  <a:gd name="connsiteX4" fmla="*/ 2632 w 16950"/>
                  <a:gd name="connsiteY4" fmla="*/ 0 h 18520"/>
                  <a:gd name="connsiteX5" fmla="*/ 0 w 16950"/>
                  <a:gd name="connsiteY5" fmla="*/ 16240 h 18520"/>
                  <a:gd name="connsiteX6" fmla="*/ 1886 w 16950"/>
                  <a:gd name="connsiteY6" fmla="*/ 16547 h 18520"/>
                  <a:gd name="connsiteX7" fmla="*/ 3641 w 16950"/>
                  <a:gd name="connsiteY7" fmla="*/ 5457 h 18520"/>
                  <a:gd name="connsiteX8" fmla="*/ 12081 w 16950"/>
                  <a:gd name="connsiteY8" fmla="*/ 18152 h 18520"/>
                  <a:gd name="connsiteX9" fmla="*/ 14424 w 16950"/>
                  <a:gd name="connsiteY9" fmla="*/ 18521 h 18520"/>
                  <a:gd name="connsiteX10" fmla="*/ 16950 w 16950"/>
                  <a:gd name="connsiteY10" fmla="*/ 2316 h 18520"/>
                  <a:gd name="connsiteX11" fmla="*/ 16073 w 16950"/>
                  <a:gd name="connsiteY11" fmla="*/ 2246 h 1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50" h="18520">
                    <a:moveTo>
                      <a:pt x="15143" y="2035"/>
                    </a:moveTo>
                    <a:lnTo>
                      <a:pt x="13292" y="13502"/>
                    </a:lnTo>
                    <a:lnTo>
                      <a:pt x="11169" y="10388"/>
                    </a:lnTo>
                    <a:cubicBezTo>
                      <a:pt x="8949" y="7150"/>
                      <a:pt x="6852" y="3825"/>
                      <a:pt x="4597" y="342"/>
                    </a:cubicBezTo>
                    <a:lnTo>
                      <a:pt x="2632" y="0"/>
                    </a:lnTo>
                    <a:lnTo>
                      <a:pt x="0" y="16240"/>
                    </a:lnTo>
                    <a:cubicBezTo>
                      <a:pt x="639" y="16267"/>
                      <a:pt x="1272" y="16371"/>
                      <a:pt x="1886" y="16547"/>
                    </a:cubicBezTo>
                    <a:lnTo>
                      <a:pt x="3641" y="5457"/>
                    </a:lnTo>
                    <a:cubicBezTo>
                      <a:pt x="6387" y="9774"/>
                      <a:pt x="9309" y="13959"/>
                      <a:pt x="12081" y="18152"/>
                    </a:cubicBezTo>
                    <a:lnTo>
                      <a:pt x="14424" y="18521"/>
                    </a:lnTo>
                    <a:lnTo>
                      <a:pt x="16950" y="2316"/>
                    </a:lnTo>
                    <a:cubicBezTo>
                      <a:pt x="16657" y="2324"/>
                      <a:pt x="16362" y="2301"/>
                      <a:pt x="16073" y="22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1D3C8537-2F88-7A78-881D-1FBAADBE2B52}"/>
                  </a:ext>
                </a:extLst>
              </p:cNvPr>
              <p:cNvSpPr/>
              <p:nvPr/>
            </p:nvSpPr>
            <p:spPr>
              <a:xfrm>
                <a:off x="1718060" y="1545197"/>
                <a:ext cx="4386" cy="16581"/>
              </a:xfrm>
              <a:custGeom>
                <a:avLst/>
                <a:gdLst>
                  <a:gd name="connsiteX0" fmla="*/ 2632 w 4386"/>
                  <a:gd name="connsiteY0" fmla="*/ 219 h 16581"/>
                  <a:gd name="connsiteX1" fmla="*/ 877 w 4386"/>
                  <a:gd name="connsiteY1" fmla="*/ 0 h 16581"/>
                  <a:gd name="connsiteX2" fmla="*/ 0 w 4386"/>
                  <a:gd name="connsiteY2" fmla="*/ 16398 h 16581"/>
                  <a:gd name="connsiteX3" fmla="*/ 1755 w 4386"/>
                  <a:gd name="connsiteY3" fmla="*/ 16398 h 16581"/>
                  <a:gd name="connsiteX4" fmla="*/ 3509 w 4386"/>
                  <a:gd name="connsiteY4" fmla="*/ 16582 h 16581"/>
                  <a:gd name="connsiteX5" fmla="*/ 4387 w 4386"/>
                  <a:gd name="connsiteY5" fmla="*/ 158 h 16581"/>
                  <a:gd name="connsiteX6" fmla="*/ 2632 w 4386"/>
                  <a:gd name="connsiteY6" fmla="*/ 158 h 1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6" h="16581">
                    <a:moveTo>
                      <a:pt x="2632" y="219"/>
                    </a:moveTo>
                    <a:lnTo>
                      <a:pt x="877" y="0"/>
                    </a:lnTo>
                    <a:lnTo>
                      <a:pt x="0" y="16398"/>
                    </a:lnTo>
                    <a:cubicBezTo>
                      <a:pt x="584" y="16368"/>
                      <a:pt x="1170" y="16368"/>
                      <a:pt x="1755" y="16398"/>
                    </a:cubicBezTo>
                    <a:cubicBezTo>
                      <a:pt x="2343" y="16427"/>
                      <a:pt x="2929" y="16488"/>
                      <a:pt x="3509" y="16582"/>
                    </a:cubicBezTo>
                    <a:lnTo>
                      <a:pt x="4387" y="158"/>
                    </a:lnTo>
                    <a:cubicBezTo>
                      <a:pt x="3802" y="188"/>
                      <a:pt x="3216" y="188"/>
                      <a:pt x="2632" y="1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2A88AE5B-4F0E-FCE3-44CB-BF7EC0EC21E3}"/>
                  </a:ext>
                </a:extLst>
              </p:cNvPr>
              <p:cNvSpPr/>
              <p:nvPr/>
            </p:nvSpPr>
            <p:spPr>
              <a:xfrm>
                <a:off x="1760077" y="1538880"/>
                <a:ext cx="13186" cy="18170"/>
              </a:xfrm>
              <a:custGeom>
                <a:avLst/>
                <a:gdLst>
                  <a:gd name="connsiteX0" fmla="*/ 0 w 13186"/>
                  <a:gd name="connsiteY0" fmla="*/ 2527 h 18170"/>
                  <a:gd name="connsiteX1" fmla="*/ 395 w 13186"/>
                  <a:gd name="connsiteY1" fmla="*/ 3483 h 18170"/>
                  <a:gd name="connsiteX2" fmla="*/ 553 w 13186"/>
                  <a:gd name="connsiteY2" fmla="*/ 4536 h 18170"/>
                  <a:gd name="connsiteX3" fmla="*/ 5764 w 13186"/>
                  <a:gd name="connsiteY3" fmla="*/ 2685 h 18170"/>
                  <a:gd name="connsiteX4" fmla="*/ 7422 w 13186"/>
                  <a:gd name="connsiteY4" fmla="*/ 8537 h 18170"/>
                  <a:gd name="connsiteX5" fmla="*/ 5054 w 13186"/>
                  <a:gd name="connsiteY5" fmla="*/ 9221 h 18170"/>
                  <a:gd name="connsiteX6" fmla="*/ 2158 w 13186"/>
                  <a:gd name="connsiteY6" fmla="*/ 9835 h 18170"/>
                  <a:gd name="connsiteX7" fmla="*/ 2553 w 13186"/>
                  <a:gd name="connsiteY7" fmla="*/ 10713 h 18170"/>
                  <a:gd name="connsiteX8" fmla="*/ 2737 w 13186"/>
                  <a:gd name="connsiteY8" fmla="*/ 11765 h 18170"/>
                  <a:gd name="connsiteX9" fmla="*/ 5519 w 13186"/>
                  <a:gd name="connsiteY9" fmla="*/ 10748 h 18170"/>
                  <a:gd name="connsiteX10" fmla="*/ 7887 w 13186"/>
                  <a:gd name="connsiteY10" fmla="*/ 10037 h 18170"/>
                  <a:gd name="connsiteX11" fmla="*/ 9274 w 13186"/>
                  <a:gd name="connsiteY11" fmla="*/ 14968 h 18170"/>
                  <a:gd name="connsiteX12" fmla="*/ 3878 w 13186"/>
                  <a:gd name="connsiteY12" fmla="*/ 16205 h 18170"/>
                  <a:gd name="connsiteX13" fmla="*/ 4281 w 13186"/>
                  <a:gd name="connsiteY13" fmla="*/ 17152 h 18170"/>
                  <a:gd name="connsiteX14" fmla="*/ 4466 w 13186"/>
                  <a:gd name="connsiteY14" fmla="*/ 18170 h 18170"/>
                  <a:gd name="connsiteX15" fmla="*/ 13187 w 13186"/>
                  <a:gd name="connsiteY15" fmla="*/ 15678 h 18170"/>
                  <a:gd name="connsiteX16" fmla="*/ 8721 w 13186"/>
                  <a:gd name="connsiteY16" fmla="*/ 0 h 1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186" h="18170">
                    <a:moveTo>
                      <a:pt x="0" y="2527"/>
                    </a:moveTo>
                    <a:cubicBezTo>
                      <a:pt x="149" y="2838"/>
                      <a:pt x="282" y="3157"/>
                      <a:pt x="395" y="3483"/>
                    </a:cubicBezTo>
                    <a:cubicBezTo>
                      <a:pt x="480" y="3829"/>
                      <a:pt x="533" y="4181"/>
                      <a:pt x="553" y="4536"/>
                    </a:cubicBezTo>
                    <a:cubicBezTo>
                      <a:pt x="2240" y="3786"/>
                      <a:pt x="3982" y="3167"/>
                      <a:pt x="5764" y="2685"/>
                    </a:cubicBezTo>
                    <a:lnTo>
                      <a:pt x="7422" y="8537"/>
                    </a:lnTo>
                    <a:lnTo>
                      <a:pt x="5054" y="9221"/>
                    </a:lnTo>
                    <a:cubicBezTo>
                      <a:pt x="4101" y="9481"/>
                      <a:pt x="3135" y="9686"/>
                      <a:pt x="2158" y="9835"/>
                    </a:cubicBezTo>
                    <a:cubicBezTo>
                      <a:pt x="2314" y="10117"/>
                      <a:pt x="2445" y="10410"/>
                      <a:pt x="2553" y="10713"/>
                    </a:cubicBezTo>
                    <a:cubicBezTo>
                      <a:pt x="2635" y="11060"/>
                      <a:pt x="2696" y="11411"/>
                      <a:pt x="2737" y="11765"/>
                    </a:cubicBezTo>
                    <a:cubicBezTo>
                      <a:pt x="3632" y="11344"/>
                      <a:pt x="4563" y="11004"/>
                      <a:pt x="5519" y="10748"/>
                    </a:cubicBezTo>
                    <a:lnTo>
                      <a:pt x="7887" y="10037"/>
                    </a:lnTo>
                    <a:lnTo>
                      <a:pt x="9274" y="14968"/>
                    </a:lnTo>
                    <a:cubicBezTo>
                      <a:pt x="7515" y="15538"/>
                      <a:pt x="5709" y="15952"/>
                      <a:pt x="3878" y="16205"/>
                    </a:cubicBezTo>
                    <a:cubicBezTo>
                      <a:pt x="4046" y="16505"/>
                      <a:pt x="4181" y="16822"/>
                      <a:pt x="4281" y="17152"/>
                    </a:cubicBezTo>
                    <a:cubicBezTo>
                      <a:pt x="4378" y="17468"/>
                      <a:pt x="4404" y="17863"/>
                      <a:pt x="4466" y="18170"/>
                    </a:cubicBezTo>
                    <a:lnTo>
                      <a:pt x="13187" y="15678"/>
                    </a:lnTo>
                    <a:lnTo>
                      <a:pt x="87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DCFF7DA7-7D57-A3AC-5FAE-E0BA251FAF5D}"/>
                  </a:ext>
                </a:extLst>
              </p:cNvPr>
              <p:cNvSpPr/>
              <p:nvPr/>
            </p:nvSpPr>
            <p:spPr>
              <a:xfrm>
                <a:off x="1774930" y="1534415"/>
                <a:ext cx="11589" cy="18643"/>
              </a:xfrm>
              <a:custGeom>
                <a:avLst/>
                <a:gdLst>
                  <a:gd name="connsiteX0" fmla="*/ 3852 w 11589"/>
                  <a:gd name="connsiteY0" fmla="*/ 772 h 18643"/>
                  <a:gd name="connsiteX1" fmla="*/ 2158 w 11589"/>
                  <a:gd name="connsiteY1" fmla="*/ 1325 h 18643"/>
                  <a:gd name="connsiteX2" fmla="*/ 5115 w 11589"/>
                  <a:gd name="connsiteY2" fmla="*/ 8695 h 18643"/>
                  <a:gd name="connsiteX3" fmla="*/ 2772 w 11589"/>
                  <a:gd name="connsiteY3" fmla="*/ 9616 h 18643"/>
                  <a:gd name="connsiteX4" fmla="*/ 0 w 11589"/>
                  <a:gd name="connsiteY4" fmla="*/ 10537 h 18643"/>
                  <a:gd name="connsiteX5" fmla="*/ 491 w 11589"/>
                  <a:gd name="connsiteY5" fmla="*/ 11467 h 18643"/>
                  <a:gd name="connsiteX6" fmla="*/ 798 w 11589"/>
                  <a:gd name="connsiteY6" fmla="*/ 12450 h 18643"/>
                  <a:gd name="connsiteX7" fmla="*/ 3360 w 11589"/>
                  <a:gd name="connsiteY7" fmla="*/ 11160 h 18643"/>
                  <a:gd name="connsiteX8" fmla="*/ 5729 w 11589"/>
                  <a:gd name="connsiteY8" fmla="*/ 10230 h 18643"/>
                  <a:gd name="connsiteX9" fmla="*/ 7642 w 11589"/>
                  <a:gd name="connsiteY9" fmla="*/ 14976 h 18643"/>
                  <a:gd name="connsiteX10" fmla="*/ 2378 w 11589"/>
                  <a:gd name="connsiteY10" fmla="*/ 16731 h 18643"/>
                  <a:gd name="connsiteX11" fmla="*/ 2869 w 11589"/>
                  <a:gd name="connsiteY11" fmla="*/ 17661 h 18643"/>
                  <a:gd name="connsiteX12" fmla="*/ 3150 w 11589"/>
                  <a:gd name="connsiteY12" fmla="*/ 18644 h 18643"/>
                  <a:gd name="connsiteX13" fmla="*/ 11590 w 11589"/>
                  <a:gd name="connsiteY13" fmla="*/ 15257 h 18643"/>
                  <a:gd name="connsiteX14" fmla="*/ 5448 w 11589"/>
                  <a:gd name="connsiteY14" fmla="*/ 0 h 18643"/>
                  <a:gd name="connsiteX15" fmla="*/ 3843 w 11589"/>
                  <a:gd name="connsiteY15" fmla="*/ 772 h 1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89" h="18643">
                    <a:moveTo>
                      <a:pt x="3852" y="772"/>
                    </a:moveTo>
                    <a:cubicBezTo>
                      <a:pt x="3299" y="983"/>
                      <a:pt x="2711" y="1176"/>
                      <a:pt x="2158" y="1325"/>
                    </a:cubicBezTo>
                    <a:lnTo>
                      <a:pt x="5115" y="8695"/>
                    </a:lnTo>
                    <a:lnTo>
                      <a:pt x="2772" y="9616"/>
                    </a:lnTo>
                    <a:cubicBezTo>
                      <a:pt x="1895" y="9984"/>
                      <a:pt x="956" y="10230"/>
                      <a:pt x="0" y="10537"/>
                    </a:cubicBezTo>
                    <a:cubicBezTo>
                      <a:pt x="186" y="10835"/>
                      <a:pt x="350" y="11146"/>
                      <a:pt x="491" y="11467"/>
                    </a:cubicBezTo>
                    <a:lnTo>
                      <a:pt x="798" y="12450"/>
                    </a:lnTo>
                    <a:cubicBezTo>
                      <a:pt x="1676" y="11958"/>
                      <a:pt x="2553" y="11528"/>
                      <a:pt x="3360" y="11160"/>
                    </a:cubicBezTo>
                    <a:lnTo>
                      <a:pt x="5729" y="10230"/>
                    </a:lnTo>
                    <a:lnTo>
                      <a:pt x="7642" y="14976"/>
                    </a:lnTo>
                    <a:cubicBezTo>
                      <a:pt x="5929" y="15682"/>
                      <a:pt x="4171" y="16268"/>
                      <a:pt x="2378" y="16731"/>
                    </a:cubicBezTo>
                    <a:cubicBezTo>
                      <a:pt x="2564" y="17029"/>
                      <a:pt x="2728" y="17340"/>
                      <a:pt x="2869" y="17661"/>
                    </a:cubicBezTo>
                    <a:cubicBezTo>
                      <a:pt x="2992" y="17968"/>
                      <a:pt x="3053" y="18337"/>
                      <a:pt x="3150" y="18644"/>
                    </a:cubicBezTo>
                    <a:lnTo>
                      <a:pt x="11590" y="15257"/>
                    </a:lnTo>
                    <a:lnTo>
                      <a:pt x="5448" y="0"/>
                    </a:lnTo>
                    <a:lnTo>
                      <a:pt x="3843" y="772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60333D46-A66C-0EBE-A6EA-44778CE86F11}"/>
                  </a:ext>
                </a:extLst>
              </p:cNvPr>
              <p:cNvSpPr/>
              <p:nvPr/>
            </p:nvSpPr>
            <p:spPr>
              <a:xfrm>
                <a:off x="1791285" y="1525694"/>
                <a:ext cx="13489" cy="17766"/>
              </a:xfrm>
              <a:custGeom>
                <a:avLst/>
                <a:gdLst>
                  <a:gd name="connsiteX0" fmla="*/ 2535 w 13489"/>
                  <a:gd name="connsiteY0" fmla="*/ 6159 h 17766"/>
                  <a:gd name="connsiteX1" fmla="*/ 3710 w 13489"/>
                  <a:gd name="connsiteY1" fmla="*/ 2588 h 17766"/>
                  <a:gd name="connsiteX2" fmla="*/ 7869 w 13489"/>
                  <a:gd name="connsiteY2" fmla="*/ 3203 h 17766"/>
                  <a:gd name="connsiteX3" fmla="*/ 8272 w 13489"/>
                  <a:gd name="connsiteY3" fmla="*/ 2992 h 17766"/>
                  <a:gd name="connsiteX4" fmla="*/ 7342 w 13489"/>
                  <a:gd name="connsiteY4" fmla="*/ 0 h 17766"/>
                  <a:gd name="connsiteX5" fmla="*/ 3526 w 13489"/>
                  <a:gd name="connsiteY5" fmla="*/ 1044 h 17766"/>
                  <a:gd name="connsiteX6" fmla="*/ 657 w 13489"/>
                  <a:gd name="connsiteY6" fmla="*/ 8782 h 17766"/>
                  <a:gd name="connsiteX7" fmla="*/ 10983 w 13489"/>
                  <a:gd name="connsiteY7" fmla="*/ 12169 h 17766"/>
                  <a:gd name="connsiteX8" fmla="*/ 9869 w 13489"/>
                  <a:gd name="connsiteY8" fmla="*/ 15564 h 17766"/>
                  <a:gd name="connsiteX9" fmla="*/ 6465 w 13489"/>
                  <a:gd name="connsiteY9" fmla="*/ 15091 h 17766"/>
                  <a:gd name="connsiteX10" fmla="*/ 6158 w 13489"/>
                  <a:gd name="connsiteY10" fmla="*/ 15275 h 17766"/>
                  <a:gd name="connsiteX11" fmla="*/ 6649 w 13489"/>
                  <a:gd name="connsiteY11" fmla="*/ 17740 h 17766"/>
                  <a:gd name="connsiteX12" fmla="*/ 10501 w 13489"/>
                  <a:gd name="connsiteY12" fmla="*/ 16863 h 17766"/>
                  <a:gd name="connsiteX13" fmla="*/ 12782 w 13489"/>
                  <a:gd name="connsiteY13" fmla="*/ 9739 h 17766"/>
                  <a:gd name="connsiteX14" fmla="*/ 2517 w 13489"/>
                  <a:gd name="connsiteY14" fmla="*/ 6229 h 1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489" h="17766">
                    <a:moveTo>
                      <a:pt x="2535" y="6159"/>
                    </a:moveTo>
                    <a:cubicBezTo>
                      <a:pt x="1701" y="4712"/>
                      <a:pt x="2447" y="3325"/>
                      <a:pt x="3710" y="2588"/>
                    </a:cubicBezTo>
                    <a:cubicBezTo>
                      <a:pt x="5057" y="1735"/>
                      <a:pt x="6826" y="1996"/>
                      <a:pt x="7869" y="3203"/>
                    </a:cubicBezTo>
                    <a:lnTo>
                      <a:pt x="8272" y="2992"/>
                    </a:lnTo>
                    <a:cubicBezTo>
                      <a:pt x="7888" y="2019"/>
                      <a:pt x="7578" y="1019"/>
                      <a:pt x="7342" y="0"/>
                    </a:cubicBezTo>
                    <a:cubicBezTo>
                      <a:pt x="5998" y="-9"/>
                      <a:pt x="4678" y="353"/>
                      <a:pt x="3526" y="1044"/>
                    </a:cubicBezTo>
                    <a:cubicBezTo>
                      <a:pt x="315" y="2895"/>
                      <a:pt x="-861" y="6133"/>
                      <a:pt x="657" y="8782"/>
                    </a:cubicBezTo>
                    <a:cubicBezTo>
                      <a:pt x="3403" y="13564"/>
                      <a:pt x="9378" y="9397"/>
                      <a:pt x="10983" y="12169"/>
                    </a:cubicBezTo>
                    <a:cubicBezTo>
                      <a:pt x="11659" y="13371"/>
                      <a:pt x="11501" y="14573"/>
                      <a:pt x="9869" y="15564"/>
                    </a:cubicBezTo>
                    <a:cubicBezTo>
                      <a:pt x="8757" y="16188"/>
                      <a:pt x="7365" y="15994"/>
                      <a:pt x="6465" y="15091"/>
                    </a:cubicBezTo>
                    <a:lnTo>
                      <a:pt x="6158" y="15275"/>
                    </a:lnTo>
                    <a:cubicBezTo>
                      <a:pt x="6342" y="16108"/>
                      <a:pt x="6527" y="16907"/>
                      <a:pt x="6649" y="17740"/>
                    </a:cubicBezTo>
                    <a:cubicBezTo>
                      <a:pt x="7993" y="17862"/>
                      <a:pt x="9342" y="17555"/>
                      <a:pt x="10501" y="16863"/>
                    </a:cubicBezTo>
                    <a:cubicBezTo>
                      <a:pt x="13642" y="15047"/>
                      <a:pt x="14133" y="12116"/>
                      <a:pt x="12782" y="9739"/>
                    </a:cubicBezTo>
                    <a:cubicBezTo>
                      <a:pt x="9887" y="4720"/>
                      <a:pt x="4430" y="9493"/>
                      <a:pt x="2517" y="62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5498CCA9-7011-684E-AF20-AC0DC571F8C5}"/>
                  </a:ext>
                </a:extLst>
              </p:cNvPr>
              <p:cNvSpPr/>
              <p:nvPr/>
            </p:nvSpPr>
            <p:spPr>
              <a:xfrm>
                <a:off x="1805392" y="1519096"/>
                <a:ext cx="16239" cy="18459"/>
              </a:xfrm>
              <a:custGeom>
                <a:avLst/>
                <a:gdLst>
                  <a:gd name="connsiteX0" fmla="*/ 877 w 16239"/>
                  <a:gd name="connsiteY0" fmla="*/ 684 h 18459"/>
                  <a:gd name="connsiteX1" fmla="*/ 0 w 16239"/>
                  <a:gd name="connsiteY1" fmla="*/ 1176 h 18459"/>
                  <a:gd name="connsiteX2" fmla="*/ 3948 w 16239"/>
                  <a:gd name="connsiteY2" fmla="*/ 18460 h 18459"/>
                  <a:gd name="connsiteX3" fmla="*/ 5703 w 16239"/>
                  <a:gd name="connsiteY3" fmla="*/ 17231 h 18459"/>
                  <a:gd name="connsiteX4" fmla="*/ 2623 w 16239"/>
                  <a:gd name="connsiteY4" fmla="*/ 4904 h 18459"/>
                  <a:gd name="connsiteX5" fmla="*/ 12818 w 16239"/>
                  <a:gd name="connsiteY5" fmla="*/ 12204 h 18459"/>
                  <a:gd name="connsiteX6" fmla="*/ 14485 w 16239"/>
                  <a:gd name="connsiteY6" fmla="*/ 10879 h 18459"/>
                  <a:gd name="connsiteX7" fmla="*/ 16240 w 16239"/>
                  <a:gd name="connsiteY7" fmla="*/ 9774 h 18459"/>
                  <a:gd name="connsiteX8" fmla="*/ 1597 w 16239"/>
                  <a:gd name="connsiteY8" fmla="*/ 0 h 18459"/>
                  <a:gd name="connsiteX9" fmla="*/ 877 w 16239"/>
                  <a:gd name="connsiteY9" fmla="*/ 684 h 18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39" h="18459">
                    <a:moveTo>
                      <a:pt x="877" y="684"/>
                    </a:moveTo>
                    <a:cubicBezTo>
                      <a:pt x="599" y="872"/>
                      <a:pt x="305" y="1036"/>
                      <a:pt x="0" y="1176"/>
                    </a:cubicBezTo>
                    <a:cubicBezTo>
                      <a:pt x="1606" y="6940"/>
                      <a:pt x="2746" y="12669"/>
                      <a:pt x="3948" y="18460"/>
                    </a:cubicBezTo>
                    <a:cubicBezTo>
                      <a:pt x="4486" y="17987"/>
                      <a:pt x="5074" y="17574"/>
                      <a:pt x="5703" y="17231"/>
                    </a:cubicBezTo>
                    <a:cubicBezTo>
                      <a:pt x="4501" y="13222"/>
                      <a:pt x="3509" y="9063"/>
                      <a:pt x="2623" y="4904"/>
                    </a:cubicBezTo>
                    <a:cubicBezTo>
                      <a:pt x="6010" y="7370"/>
                      <a:pt x="9642" y="9616"/>
                      <a:pt x="12818" y="12204"/>
                    </a:cubicBezTo>
                    <a:cubicBezTo>
                      <a:pt x="13371" y="11748"/>
                      <a:pt x="13932" y="11283"/>
                      <a:pt x="14485" y="10879"/>
                    </a:cubicBezTo>
                    <a:cubicBezTo>
                      <a:pt x="15038" y="10476"/>
                      <a:pt x="15687" y="10142"/>
                      <a:pt x="16240" y="9774"/>
                    </a:cubicBezTo>
                    <a:cubicBezTo>
                      <a:pt x="11309" y="6598"/>
                      <a:pt x="6440" y="3422"/>
                      <a:pt x="1597" y="0"/>
                    </a:cubicBezTo>
                    <a:cubicBezTo>
                      <a:pt x="1377" y="248"/>
                      <a:pt x="1136" y="477"/>
                      <a:pt x="877" y="6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E29A6E90-C139-439C-02C4-D7F5BDADDE17}"/>
                  </a:ext>
                </a:extLst>
              </p:cNvPr>
              <p:cNvSpPr/>
              <p:nvPr/>
            </p:nvSpPr>
            <p:spPr>
              <a:xfrm>
                <a:off x="1814420" y="1503593"/>
                <a:ext cx="21810" cy="21977"/>
              </a:xfrm>
              <a:custGeom>
                <a:avLst/>
                <a:gdLst>
                  <a:gd name="connsiteX0" fmla="*/ 10221 w 21810"/>
                  <a:gd name="connsiteY0" fmla="*/ 684 h 21977"/>
                  <a:gd name="connsiteX1" fmla="*/ 9449 w 21810"/>
                  <a:gd name="connsiteY1" fmla="*/ 1298 h 21977"/>
                  <a:gd name="connsiteX2" fmla="*/ 17187 w 21810"/>
                  <a:gd name="connsiteY2" fmla="*/ 9923 h 21977"/>
                  <a:gd name="connsiteX3" fmla="*/ 13423 w 21810"/>
                  <a:gd name="connsiteY3" fmla="*/ 9616 h 21977"/>
                  <a:gd name="connsiteX4" fmla="*/ 1527 w 21810"/>
                  <a:gd name="connsiteY4" fmla="*/ 8414 h 21977"/>
                  <a:gd name="connsiteX5" fmla="*/ 0 w 21810"/>
                  <a:gd name="connsiteY5" fmla="*/ 9774 h 21977"/>
                  <a:gd name="connsiteX6" fmla="*/ 10967 w 21810"/>
                  <a:gd name="connsiteY6" fmla="*/ 21978 h 21977"/>
                  <a:gd name="connsiteX7" fmla="*/ 12388 w 21810"/>
                  <a:gd name="connsiteY7" fmla="*/ 20714 h 21977"/>
                  <a:gd name="connsiteX8" fmla="*/ 4896 w 21810"/>
                  <a:gd name="connsiteY8" fmla="*/ 12388 h 21977"/>
                  <a:gd name="connsiteX9" fmla="*/ 20056 w 21810"/>
                  <a:gd name="connsiteY9" fmla="*/ 13783 h 21977"/>
                  <a:gd name="connsiteX10" fmla="*/ 21811 w 21810"/>
                  <a:gd name="connsiteY10" fmla="*/ 12178 h 21977"/>
                  <a:gd name="connsiteX11" fmla="*/ 10905 w 21810"/>
                  <a:gd name="connsiteY11" fmla="*/ 0 h 21977"/>
                  <a:gd name="connsiteX12" fmla="*/ 10256 w 21810"/>
                  <a:gd name="connsiteY12" fmla="*/ 711 h 2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810" h="21977">
                    <a:moveTo>
                      <a:pt x="10221" y="684"/>
                    </a:moveTo>
                    <a:lnTo>
                      <a:pt x="9449" y="1298"/>
                    </a:lnTo>
                    <a:lnTo>
                      <a:pt x="17187" y="9923"/>
                    </a:lnTo>
                    <a:lnTo>
                      <a:pt x="13423" y="9616"/>
                    </a:lnTo>
                    <a:cubicBezTo>
                      <a:pt x="9511" y="9309"/>
                      <a:pt x="5659" y="8844"/>
                      <a:pt x="1527" y="8414"/>
                    </a:cubicBezTo>
                    <a:lnTo>
                      <a:pt x="0" y="9774"/>
                    </a:lnTo>
                    <a:lnTo>
                      <a:pt x="10967" y="21978"/>
                    </a:lnTo>
                    <a:cubicBezTo>
                      <a:pt x="11372" y="21486"/>
                      <a:pt x="11852" y="21059"/>
                      <a:pt x="12388" y="20714"/>
                    </a:cubicBezTo>
                    <a:lnTo>
                      <a:pt x="4896" y="12388"/>
                    </a:lnTo>
                    <a:cubicBezTo>
                      <a:pt x="9984" y="13011"/>
                      <a:pt x="15064" y="13318"/>
                      <a:pt x="20056" y="13783"/>
                    </a:cubicBezTo>
                    <a:lnTo>
                      <a:pt x="21811" y="12178"/>
                    </a:lnTo>
                    <a:lnTo>
                      <a:pt x="10905" y="0"/>
                    </a:lnTo>
                    <a:lnTo>
                      <a:pt x="10256" y="711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E13DC34F-C885-0190-5248-DE72BB80C9C0}"/>
                  </a:ext>
                </a:extLst>
              </p:cNvPr>
              <p:cNvSpPr/>
              <p:nvPr/>
            </p:nvSpPr>
            <p:spPr>
              <a:xfrm>
                <a:off x="1828370" y="1497373"/>
                <a:ext cx="14546" cy="13677"/>
              </a:xfrm>
              <a:custGeom>
                <a:avLst/>
                <a:gdLst>
                  <a:gd name="connsiteX0" fmla="*/ 1290 w 14546"/>
                  <a:gd name="connsiteY0" fmla="*/ 1413 h 13677"/>
                  <a:gd name="connsiteX1" fmla="*/ 0 w 14546"/>
                  <a:gd name="connsiteY1" fmla="*/ 2650 h 13677"/>
                  <a:gd name="connsiteX2" fmla="*/ 12169 w 14546"/>
                  <a:gd name="connsiteY2" fmla="*/ 13678 h 13677"/>
                  <a:gd name="connsiteX3" fmla="*/ 13248 w 14546"/>
                  <a:gd name="connsiteY3" fmla="*/ 12265 h 13677"/>
                  <a:gd name="connsiteX4" fmla="*/ 14547 w 14546"/>
                  <a:gd name="connsiteY4" fmla="*/ 11028 h 13677"/>
                  <a:gd name="connsiteX5" fmla="*/ 2404 w 14546"/>
                  <a:gd name="connsiteY5" fmla="*/ 0 h 13677"/>
                  <a:gd name="connsiteX6" fmla="*/ 1290 w 14546"/>
                  <a:gd name="connsiteY6" fmla="*/ 1413 h 13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46" h="13677">
                    <a:moveTo>
                      <a:pt x="1290" y="1413"/>
                    </a:moveTo>
                    <a:cubicBezTo>
                      <a:pt x="893" y="1858"/>
                      <a:pt x="461" y="2271"/>
                      <a:pt x="0" y="2650"/>
                    </a:cubicBezTo>
                    <a:lnTo>
                      <a:pt x="12169" y="13678"/>
                    </a:lnTo>
                    <a:cubicBezTo>
                      <a:pt x="12511" y="13187"/>
                      <a:pt x="12880" y="12695"/>
                      <a:pt x="13248" y="12265"/>
                    </a:cubicBezTo>
                    <a:cubicBezTo>
                      <a:pt x="13659" y="11830"/>
                      <a:pt x="14092" y="11418"/>
                      <a:pt x="14547" y="11028"/>
                    </a:cubicBezTo>
                    <a:lnTo>
                      <a:pt x="2404" y="0"/>
                    </a:lnTo>
                    <a:cubicBezTo>
                      <a:pt x="2058" y="490"/>
                      <a:pt x="1686" y="962"/>
                      <a:pt x="1290" y="14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0D61D438-FD3C-3868-B597-77AF8E5B451A}"/>
                  </a:ext>
                </a:extLst>
              </p:cNvPr>
              <p:cNvSpPr/>
              <p:nvPr/>
            </p:nvSpPr>
            <p:spPr>
              <a:xfrm>
                <a:off x="1835362" y="1488740"/>
                <a:ext cx="17889" cy="16152"/>
              </a:xfrm>
              <a:custGeom>
                <a:avLst/>
                <a:gdLst>
                  <a:gd name="connsiteX0" fmla="*/ 16301 w 17889"/>
                  <a:gd name="connsiteY0" fmla="*/ 5089 h 16152"/>
                  <a:gd name="connsiteX1" fmla="*/ 13897 w 17889"/>
                  <a:gd name="connsiteY1" fmla="*/ 8844 h 16152"/>
                  <a:gd name="connsiteX2" fmla="*/ 2193 w 17889"/>
                  <a:gd name="connsiteY2" fmla="*/ 0 h 16152"/>
                  <a:gd name="connsiteX3" fmla="*/ 1176 w 17889"/>
                  <a:gd name="connsiteY3" fmla="*/ 1483 h 16152"/>
                  <a:gd name="connsiteX4" fmla="*/ 0 w 17889"/>
                  <a:gd name="connsiteY4" fmla="*/ 2834 h 16152"/>
                  <a:gd name="connsiteX5" fmla="*/ 11713 w 17889"/>
                  <a:gd name="connsiteY5" fmla="*/ 11686 h 16152"/>
                  <a:gd name="connsiteX6" fmla="*/ 8905 w 17889"/>
                  <a:gd name="connsiteY6" fmla="*/ 14924 h 16152"/>
                  <a:gd name="connsiteX7" fmla="*/ 9782 w 17889"/>
                  <a:gd name="connsiteY7" fmla="*/ 15450 h 16152"/>
                  <a:gd name="connsiteX8" fmla="*/ 10493 w 17889"/>
                  <a:gd name="connsiteY8" fmla="*/ 16152 h 16152"/>
                  <a:gd name="connsiteX9" fmla="*/ 17889 w 17889"/>
                  <a:gd name="connsiteY9" fmla="*/ 6291 h 16152"/>
                  <a:gd name="connsiteX10" fmla="*/ 17012 w 17889"/>
                  <a:gd name="connsiteY10" fmla="*/ 5799 h 16152"/>
                  <a:gd name="connsiteX11" fmla="*/ 16301 w 17889"/>
                  <a:gd name="connsiteY11" fmla="*/ 5089 h 16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889" h="16152">
                    <a:moveTo>
                      <a:pt x="16301" y="5089"/>
                    </a:moveTo>
                    <a:cubicBezTo>
                      <a:pt x="15589" y="6395"/>
                      <a:pt x="14785" y="7650"/>
                      <a:pt x="13897" y="8844"/>
                    </a:cubicBezTo>
                    <a:lnTo>
                      <a:pt x="2193" y="0"/>
                    </a:lnTo>
                    <a:cubicBezTo>
                      <a:pt x="1851" y="491"/>
                      <a:pt x="1570" y="1018"/>
                      <a:pt x="1176" y="1483"/>
                    </a:cubicBezTo>
                    <a:cubicBezTo>
                      <a:pt x="817" y="1961"/>
                      <a:pt x="424" y="2413"/>
                      <a:pt x="0" y="2834"/>
                    </a:cubicBezTo>
                    <a:lnTo>
                      <a:pt x="11713" y="11686"/>
                    </a:lnTo>
                    <a:cubicBezTo>
                      <a:pt x="10844" y="12823"/>
                      <a:pt x="9907" y="13903"/>
                      <a:pt x="8905" y="14924"/>
                    </a:cubicBezTo>
                    <a:cubicBezTo>
                      <a:pt x="9217" y="15064"/>
                      <a:pt x="9511" y="15241"/>
                      <a:pt x="9782" y="15450"/>
                    </a:cubicBezTo>
                    <a:lnTo>
                      <a:pt x="10493" y="16152"/>
                    </a:lnTo>
                    <a:lnTo>
                      <a:pt x="17889" y="6291"/>
                    </a:lnTo>
                    <a:cubicBezTo>
                      <a:pt x="17582" y="6155"/>
                      <a:pt x="17288" y="5991"/>
                      <a:pt x="17012" y="5799"/>
                    </a:cubicBezTo>
                    <a:cubicBezTo>
                      <a:pt x="16756" y="5583"/>
                      <a:pt x="16518" y="5345"/>
                      <a:pt x="16301" y="50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4CF35CAF-7E13-2D19-15EC-40993B956E2E}"/>
                  </a:ext>
                </a:extLst>
              </p:cNvPr>
              <p:cNvSpPr/>
              <p:nvPr/>
            </p:nvSpPr>
            <p:spPr>
              <a:xfrm>
                <a:off x="1841995" y="1470219"/>
                <a:ext cx="21556" cy="21021"/>
              </a:xfrm>
              <a:custGeom>
                <a:avLst/>
                <a:gdLst>
                  <a:gd name="connsiteX0" fmla="*/ 7115 w 21556"/>
                  <a:gd name="connsiteY0" fmla="*/ 833 h 21021"/>
                  <a:gd name="connsiteX1" fmla="*/ 6563 w 21556"/>
                  <a:gd name="connsiteY1" fmla="*/ 1632 h 21021"/>
                  <a:gd name="connsiteX2" fmla="*/ 16450 w 21556"/>
                  <a:gd name="connsiteY2" fmla="*/ 7615 h 21021"/>
                  <a:gd name="connsiteX3" fmla="*/ 12783 w 21556"/>
                  <a:gd name="connsiteY3" fmla="*/ 8449 h 21021"/>
                  <a:gd name="connsiteX4" fmla="*/ 1070 w 21556"/>
                  <a:gd name="connsiteY4" fmla="*/ 10791 h 21021"/>
                  <a:gd name="connsiteX5" fmla="*/ 0 w 21556"/>
                  <a:gd name="connsiteY5" fmla="*/ 12546 h 21021"/>
                  <a:gd name="connsiteX6" fmla="*/ 14038 w 21556"/>
                  <a:gd name="connsiteY6" fmla="*/ 21021 h 21021"/>
                  <a:gd name="connsiteX7" fmla="*/ 15020 w 21556"/>
                  <a:gd name="connsiteY7" fmla="*/ 19390 h 21021"/>
                  <a:gd name="connsiteX8" fmla="*/ 5448 w 21556"/>
                  <a:gd name="connsiteY8" fmla="*/ 13538 h 21021"/>
                  <a:gd name="connsiteX9" fmla="*/ 20302 w 21556"/>
                  <a:gd name="connsiteY9" fmla="*/ 10449 h 21021"/>
                  <a:gd name="connsiteX10" fmla="*/ 21557 w 21556"/>
                  <a:gd name="connsiteY10" fmla="*/ 8449 h 21021"/>
                  <a:gd name="connsiteX11" fmla="*/ 7519 w 21556"/>
                  <a:gd name="connsiteY11" fmla="*/ 0 h 21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556" h="21021">
                    <a:moveTo>
                      <a:pt x="7115" y="833"/>
                    </a:moveTo>
                    <a:cubicBezTo>
                      <a:pt x="6949" y="1112"/>
                      <a:pt x="6764" y="1377"/>
                      <a:pt x="6563" y="1632"/>
                    </a:cubicBezTo>
                    <a:lnTo>
                      <a:pt x="16450" y="7615"/>
                    </a:lnTo>
                    <a:lnTo>
                      <a:pt x="12783" y="8449"/>
                    </a:lnTo>
                    <a:cubicBezTo>
                      <a:pt x="8967" y="9274"/>
                      <a:pt x="5115" y="9984"/>
                      <a:pt x="1070" y="10791"/>
                    </a:cubicBezTo>
                    <a:lnTo>
                      <a:pt x="0" y="12546"/>
                    </a:lnTo>
                    <a:lnTo>
                      <a:pt x="14038" y="21021"/>
                    </a:lnTo>
                    <a:cubicBezTo>
                      <a:pt x="14295" y="20438"/>
                      <a:pt x="14625" y="19890"/>
                      <a:pt x="15020" y="19390"/>
                    </a:cubicBezTo>
                    <a:lnTo>
                      <a:pt x="5448" y="13538"/>
                    </a:lnTo>
                    <a:cubicBezTo>
                      <a:pt x="10440" y="12608"/>
                      <a:pt x="15406" y="11441"/>
                      <a:pt x="20302" y="10449"/>
                    </a:cubicBezTo>
                    <a:lnTo>
                      <a:pt x="21557" y="8449"/>
                    </a:lnTo>
                    <a:lnTo>
                      <a:pt x="75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3" name="Freeform 622">
                <a:extLst>
                  <a:ext uri="{FF2B5EF4-FFF2-40B4-BE49-F238E27FC236}">
                    <a16:creationId xmlns:a16="http://schemas.microsoft.com/office/drawing/2014/main" id="{915CE5CF-BC46-5E67-CF22-78B1BB015826}"/>
                  </a:ext>
                </a:extLst>
              </p:cNvPr>
              <p:cNvSpPr/>
              <p:nvPr/>
            </p:nvSpPr>
            <p:spPr>
              <a:xfrm>
                <a:off x="1851084" y="1458752"/>
                <a:ext cx="18573" cy="15029"/>
              </a:xfrm>
              <a:custGeom>
                <a:avLst/>
                <a:gdLst>
                  <a:gd name="connsiteX0" fmla="*/ 0 w 18573"/>
                  <a:gd name="connsiteY0" fmla="*/ 8335 h 15029"/>
                  <a:gd name="connsiteX1" fmla="*/ 1018 w 18573"/>
                  <a:gd name="connsiteY1" fmla="*/ 8642 h 15029"/>
                  <a:gd name="connsiteX2" fmla="*/ 1895 w 18573"/>
                  <a:gd name="connsiteY2" fmla="*/ 9168 h 15029"/>
                  <a:gd name="connsiteX3" fmla="*/ 3834 w 18573"/>
                  <a:gd name="connsiteY3" fmla="*/ 3957 h 15029"/>
                  <a:gd name="connsiteX4" fmla="*/ 9379 w 18573"/>
                  <a:gd name="connsiteY4" fmla="*/ 6422 h 15029"/>
                  <a:gd name="connsiteX5" fmla="*/ 8335 w 18573"/>
                  <a:gd name="connsiteY5" fmla="*/ 8730 h 15029"/>
                  <a:gd name="connsiteX6" fmla="*/ 6949 w 18573"/>
                  <a:gd name="connsiteY6" fmla="*/ 11362 h 15029"/>
                  <a:gd name="connsiteX7" fmla="*/ 7966 w 18573"/>
                  <a:gd name="connsiteY7" fmla="*/ 11669 h 15029"/>
                  <a:gd name="connsiteX8" fmla="*/ 8844 w 18573"/>
                  <a:gd name="connsiteY8" fmla="*/ 12186 h 15029"/>
                  <a:gd name="connsiteX9" fmla="*/ 9861 w 18573"/>
                  <a:gd name="connsiteY9" fmla="*/ 9414 h 15029"/>
                  <a:gd name="connsiteX10" fmla="*/ 10844 w 18573"/>
                  <a:gd name="connsiteY10" fmla="*/ 7133 h 15029"/>
                  <a:gd name="connsiteX11" fmla="*/ 15564 w 18573"/>
                  <a:gd name="connsiteY11" fmla="*/ 9265 h 15029"/>
                  <a:gd name="connsiteX12" fmla="*/ 13002 w 18573"/>
                  <a:gd name="connsiteY12" fmla="*/ 14196 h 15029"/>
                  <a:gd name="connsiteX13" fmla="*/ 13994 w 18573"/>
                  <a:gd name="connsiteY13" fmla="*/ 14503 h 15029"/>
                  <a:gd name="connsiteX14" fmla="*/ 14871 w 18573"/>
                  <a:gd name="connsiteY14" fmla="*/ 15029 h 15029"/>
                  <a:gd name="connsiteX15" fmla="*/ 18574 w 18573"/>
                  <a:gd name="connsiteY15" fmla="*/ 6703 h 15029"/>
                  <a:gd name="connsiteX16" fmla="*/ 3694 w 18573"/>
                  <a:gd name="connsiteY16" fmla="*/ 0 h 1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73" h="15029">
                    <a:moveTo>
                      <a:pt x="0" y="8335"/>
                    </a:moveTo>
                    <a:lnTo>
                      <a:pt x="1018" y="8642"/>
                    </a:lnTo>
                    <a:cubicBezTo>
                      <a:pt x="1326" y="8789"/>
                      <a:pt x="1620" y="8966"/>
                      <a:pt x="1895" y="9168"/>
                    </a:cubicBezTo>
                    <a:cubicBezTo>
                      <a:pt x="2417" y="7387"/>
                      <a:pt x="3065" y="5646"/>
                      <a:pt x="3834" y="3957"/>
                    </a:cubicBezTo>
                    <a:lnTo>
                      <a:pt x="9379" y="6422"/>
                    </a:lnTo>
                    <a:lnTo>
                      <a:pt x="8335" y="8730"/>
                    </a:lnTo>
                    <a:cubicBezTo>
                      <a:pt x="7937" y="9639"/>
                      <a:pt x="7473" y="10519"/>
                      <a:pt x="6949" y="11362"/>
                    </a:cubicBezTo>
                    <a:lnTo>
                      <a:pt x="7966" y="11669"/>
                    </a:lnTo>
                    <a:lnTo>
                      <a:pt x="8844" y="12186"/>
                    </a:lnTo>
                    <a:cubicBezTo>
                      <a:pt x="9124" y="11362"/>
                      <a:pt x="9432" y="10432"/>
                      <a:pt x="9861" y="9414"/>
                    </a:cubicBezTo>
                    <a:lnTo>
                      <a:pt x="10844" y="7133"/>
                    </a:lnTo>
                    <a:lnTo>
                      <a:pt x="15564" y="9265"/>
                    </a:lnTo>
                    <a:cubicBezTo>
                      <a:pt x="14834" y="10970"/>
                      <a:pt x="13978" y="12618"/>
                      <a:pt x="13002" y="14196"/>
                    </a:cubicBezTo>
                    <a:cubicBezTo>
                      <a:pt x="13345" y="14254"/>
                      <a:pt x="13678" y="14358"/>
                      <a:pt x="13994" y="14503"/>
                    </a:cubicBezTo>
                    <a:cubicBezTo>
                      <a:pt x="14311" y="14634"/>
                      <a:pt x="14606" y="14811"/>
                      <a:pt x="14871" y="15029"/>
                    </a:cubicBezTo>
                    <a:lnTo>
                      <a:pt x="18574" y="6703"/>
                    </a:lnTo>
                    <a:lnTo>
                      <a:pt x="3694" y="0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96F0D5B3-6FD3-7445-450E-6FA7D3D23A64}"/>
                  </a:ext>
                </a:extLst>
              </p:cNvPr>
              <p:cNvSpPr/>
              <p:nvPr/>
            </p:nvSpPr>
            <p:spPr>
              <a:xfrm>
                <a:off x="1856076" y="1447021"/>
                <a:ext cx="18292" cy="9335"/>
              </a:xfrm>
              <a:custGeom>
                <a:avLst/>
                <a:gdLst>
                  <a:gd name="connsiteX0" fmla="*/ 0 w 18292"/>
                  <a:gd name="connsiteY0" fmla="*/ 8659 h 9335"/>
                  <a:gd name="connsiteX1" fmla="*/ 983 w 18292"/>
                  <a:gd name="connsiteY1" fmla="*/ 8905 h 9335"/>
                  <a:gd name="connsiteX2" fmla="*/ 1913 w 18292"/>
                  <a:gd name="connsiteY2" fmla="*/ 9335 h 9335"/>
                  <a:gd name="connsiteX3" fmla="*/ 3387 w 18292"/>
                  <a:gd name="connsiteY3" fmla="*/ 4071 h 9335"/>
                  <a:gd name="connsiteX4" fmla="*/ 17126 w 18292"/>
                  <a:gd name="connsiteY4" fmla="*/ 8747 h 9335"/>
                  <a:gd name="connsiteX5" fmla="*/ 17591 w 18292"/>
                  <a:gd name="connsiteY5" fmla="*/ 6993 h 9335"/>
                  <a:gd name="connsiteX6" fmla="*/ 18293 w 18292"/>
                  <a:gd name="connsiteY6" fmla="*/ 5326 h 9335"/>
                  <a:gd name="connsiteX7" fmla="*/ 2922 w 18292"/>
                  <a:gd name="connsiteY7" fmla="*/ 0 h 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92" h="9335">
                    <a:moveTo>
                      <a:pt x="0" y="8659"/>
                    </a:moveTo>
                    <a:cubicBezTo>
                      <a:pt x="334" y="8712"/>
                      <a:pt x="663" y="8795"/>
                      <a:pt x="983" y="8905"/>
                    </a:cubicBezTo>
                    <a:cubicBezTo>
                      <a:pt x="1305" y="9021"/>
                      <a:pt x="1616" y="9165"/>
                      <a:pt x="1913" y="9335"/>
                    </a:cubicBezTo>
                    <a:cubicBezTo>
                      <a:pt x="2307" y="7729"/>
                      <a:pt x="2711" y="6010"/>
                      <a:pt x="3387" y="4071"/>
                    </a:cubicBezTo>
                    <a:lnTo>
                      <a:pt x="17126" y="8747"/>
                    </a:lnTo>
                    <a:cubicBezTo>
                      <a:pt x="17275" y="8159"/>
                      <a:pt x="17398" y="7572"/>
                      <a:pt x="17591" y="6993"/>
                    </a:cubicBezTo>
                    <a:cubicBezTo>
                      <a:pt x="17784" y="6413"/>
                      <a:pt x="18047" y="5878"/>
                      <a:pt x="18293" y="5326"/>
                    </a:cubicBezTo>
                    <a:lnTo>
                      <a:pt x="29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B46F117F-E462-5D7C-6E05-3D73865ADE24}"/>
                  </a:ext>
                </a:extLst>
              </p:cNvPr>
              <p:cNvSpPr/>
              <p:nvPr/>
            </p:nvSpPr>
            <p:spPr>
              <a:xfrm>
                <a:off x="1863780" y="1417612"/>
                <a:ext cx="17538" cy="14976"/>
              </a:xfrm>
              <a:custGeom>
                <a:avLst/>
                <a:gdLst>
                  <a:gd name="connsiteX0" fmla="*/ 307 w 17538"/>
                  <a:gd name="connsiteY0" fmla="*/ 4808 h 14976"/>
                  <a:gd name="connsiteX1" fmla="*/ 0 w 17538"/>
                  <a:gd name="connsiteY1" fmla="*/ 5791 h 14976"/>
                  <a:gd name="connsiteX2" fmla="*/ 15161 w 17538"/>
                  <a:gd name="connsiteY2" fmla="*/ 14976 h 14976"/>
                  <a:gd name="connsiteX3" fmla="*/ 15503 w 17538"/>
                  <a:gd name="connsiteY3" fmla="*/ 12818 h 14976"/>
                  <a:gd name="connsiteX4" fmla="*/ 4527 w 17538"/>
                  <a:gd name="connsiteY4" fmla="*/ 6536 h 14976"/>
                  <a:gd name="connsiteX5" fmla="*/ 16854 w 17538"/>
                  <a:gd name="connsiteY5" fmla="*/ 4194 h 14976"/>
                  <a:gd name="connsiteX6" fmla="*/ 17073 w 17538"/>
                  <a:gd name="connsiteY6" fmla="*/ 2062 h 14976"/>
                  <a:gd name="connsiteX7" fmla="*/ 17538 w 17538"/>
                  <a:gd name="connsiteY7" fmla="*/ 0 h 14976"/>
                  <a:gd name="connsiteX8" fmla="*/ 342 w 17538"/>
                  <a:gd name="connsiteY8" fmla="*/ 3790 h 14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38" h="14976">
                    <a:moveTo>
                      <a:pt x="307" y="4808"/>
                    </a:moveTo>
                    <a:cubicBezTo>
                      <a:pt x="235" y="5144"/>
                      <a:pt x="132" y="5473"/>
                      <a:pt x="0" y="5791"/>
                    </a:cubicBezTo>
                    <a:cubicBezTo>
                      <a:pt x="5264" y="8659"/>
                      <a:pt x="10169" y="11836"/>
                      <a:pt x="15161" y="14976"/>
                    </a:cubicBezTo>
                    <a:cubicBezTo>
                      <a:pt x="15187" y="14246"/>
                      <a:pt x="15302" y="13521"/>
                      <a:pt x="15503" y="12818"/>
                    </a:cubicBezTo>
                    <a:cubicBezTo>
                      <a:pt x="11759" y="10870"/>
                      <a:pt x="8101" y="8776"/>
                      <a:pt x="4527" y="6536"/>
                    </a:cubicBezTo>
                    <a:cubicBezTo>
                      <a:pt x="8659" y="5703"/>
                      <a:pt x="12757" y="4711"/>
                      <a:pt x="16854" y="4194"/>
                    </a:cubicBezTo>
                    <a:lnTo>
                      <a:pt x="17073" y="2062"/>
                    </a:lnTo>
                    <a:cubicBezTo>
                      <a:pt x="17170" y="1386"/>
                      <a:pt x="17380" y="676"/>
                      <a:pt x="17538" y="0"/>
                    </a:cubicBezTo>
                    <a:cubicBezTo>
                      <a:pt x="11800" y="1386"/>
                      <a:pt x="6133" y="2685"/>
                      <a:pt x="342" y="37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64A4711E-C1FB-88C6-AC7E-83858FA83769}"/>
                  </a:ext>
                </a:extLst>
              </p:cNvPr>
              <p:cNvSpPr/>
              <p:nvPr/>
            </p:nvSpPr>
            <p:spPr>
              <a:xfrm>
                <a:off x="1864947" y="1400837"/>
                <a:ext cx="16555" cy="4386"/>
              </a:xfrm>
              <a:custGeom>
                <a:avLst/>
                <a:gdLst>
                  <a:gd name="connsiteX0" fmla="*/ 0 w 16555"/>
                  <a:gd name="connsiteY0" fmla="*/ 807 h 4386"/>
                  <a:gd name="connsiteX1" fmla="*/ 219 w 16555"/>
                  <a:gd name="connsiteY1" fmla="*/ 2632 h 4386"/>
                  <a:gd name="connsiteX2" fmla="*/ 219 w 16555"/>
                  <a:gd name="connsiteY2" fmla="*/ 4387 h 4386"/>
                  <a:gd name="connsiteX3" fmla="*/ 16556 w 16555"/>
                  <a:gd name="connsiteY3" fmla="*/ 3509 h 4386"/>
                  <a:gd name="connsiteX4" fmla="*/ 16336 w 16555"/>
                  <a:gd name="connsiteY4" fmla="*/ 1755 h 4386"/>
                  <a:gd name="connsiteX5" fmla="*/ 16336 w 16555"/>
                  <a:gd name="connsiteY5" fmla="*/ 0 h 4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55" h="4386">
                    <a:moveTo>
                      <a:pt x="0" y="807"/>
                    </a:moveTo>
                    <a:cubicBezTo>
                      <a:pt x="105" y="1411"/>
                      <a:pt x="179" y="2021"/>
                      <a:pt x="219" y="2632"/>
                    </a:cubicBezTo>
                    <a:lnTo>
                      <a:pt x="219" y="4387"/>
                    </a:lnTo>
                    <a:lnTo>
                      <a:pt x="16556" y="3509"/>
                    </a:lnTo>
                    <a:cubicBezTo>
                      <a:pt x="16452" y="2929"/>
                      <a:pt x="16379" y="2343"/>
                      <a:pt x="16336" y="1755"/>
                    </a:cubicBezTo>
                    <a:lnTo>
                      <a:pt x="16336" y="0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348F8655-F80B-571F-D969-84938FB9B0F3}"/>
                  </a:ext>
                </a:extLst>
              </p:cNvPr>
              <p:cNvSpPr/>
              <p:nvPr/>
            </p:nvSpPr>
            <p:spPr>
              <a:xfrm>
                <a:off x="1864367" y="1382860"/>
                <a:ext cx="16827" cy="15090"/>
              </a:xfrm>
              <a:custGeom>
                <a:avLst/>
                <a:gdLst>
                  <a:gd name="connsiteX0" fmla="*/ 61 w 16827"/>
                  <a:gd name="connsiteY0" fmla="*/ 7229 h 15090"/>
                  <a:gd name="connsiteX1" fmla="*/ 219 w 16827"/>
                  <a:gd name="connsiteY1" fmla="*/ 8247 h 15090"/>
                  <a:gd name="connsiteX2" fmla="*/ 158 w 16827"/>
                  <a:gd name="connsiteY2" fmla="*/ 9265 h 15090"/>
                  <a:gd name="connsiteX3" fmla="*/ 16828 w 16827"/>
                  <a:gd name="connsiteY3" fmla="*/ 15090 h 15090"/>
                  <a:gd name="connsiteX4" fmla="*/ 16705 w 16827"/>
                  <a:gd name="connsiteY4" fmla="*/ 12871 h 15090"/>
                  <a:gd name="connsiteX5" fmla="*/ 4685 w 16827"/>
                  <a:gd name="connsiteY5" fmla="*/ 9019 h 15090"/>
                  <a:gd name="connsiteX6" fmla="*/ 16240 w 16827"/>
                  <a:gd name="connsiteY6" fmla="*/ 4176 h 15090"/>
                  <a:gd name="connsiteX7" fmla="*/ 16020 w 16827"/>
                  <a:gd name="connsiteY7" fmla="*/ 2088 h 15090"/>
                  <a:gd name="connsiteX8" fmla="*/ 16020 w 16827"/>
                  <a:gd name="connsiteY8" fmla="*/ 0 h 15090"/>
                  <a:gd name="connsiteX9" fmla="*/ 0 w 16827"/>
                  <a:gd name="connsiteY9" fmla="*/ 7273 h 1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27" h="15090">
                    <a:moveTo>
                      <a:pt x="61" y="7229"/>
                    </a:moveTo>
                    <a:cubicBezTo>
                      <a:pt x="144" y="7564"/>
                      <a:pt x="197" y="7904"/>
                      <a:pt x="219" y="8247"/>
                    </a:cubicBezTo>
                    <a:cubicBezTo>
                      <a:pt x="230" y="8588"/>
                      <a:pt x="209" y="8928"/>
                      <a:pt x="158" y="9265"/>
                    </a:cubicBezTo>
                    <a:cubicBezTo>
                      <a:pt x="5861" y="11020"/>
                      <a:pt x="11309" y="13055"/>
                      <a:pt x="16828" y="15090"/>
                    </a:cubicBezTo>
                    <a:cubicBezTo>
                      <a:pt x="16695" y="14359"/>
                      <a:pt x="16654" y="13613"/>
                      <a:pt x="16705" y="12871"/>
                    </a:cubicBezTo>
                    <a:cubicBezTo>
                      <a:pt x="12695" y="11792"/>
                      <a:pt x="8686" y="10432"/>
                      <a:pt x="4685" y="9019"/>
                    </a:cubicBezTo>
                    <a:cubicBezTo>
                      <a:pt x="8563" y="7387"/>
                      <a:pt x="12388" y="5562"/>
                      <a:pt x="16240" y="4176"/>
                    </a:cubicBezTo>
                    <a:cubicBezTo>
                      <a:pt x="16178" y="3474"/>
                      <a:pt x="16056" y="2764"/>
                      <a:pt x="16020" y="2088"/>
                    </a:cubicBezTo>
                    <a:lnTo>
                      <a:pt x="16020" y="0"/>
                    </a:lnTo>
                    <a:cubicBezTo>
                      <a:pt x="10756" y="2556"/>
                      <a:pt x="5416" y="4981"/>
                      <a:pt x="0" y="727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AF86D06-E8DF-48EA-BE06-C7F2C117B547}"/>
                  </a:ext>
                </a:extLst>
              </p:cNvPr>
              <p:cNvSpPr/>
              <p:nvPr/>
            </p:nvSpPr>
            <p:spPr>
              <a:xfrm>
                <a:off x="1838538" y="1313664"/>
                <a:ext cx="18503" cy="16853"/>
              </a:xfrm>
              <a:custGeom>
                <a:avLst/>
                <a:gdLst>
                  <a:gd name="connsiteX0" fmla="*/ 5211 w 18503"/>
                  <a:gd name="connsiteY0" fmla="*/ 16854 h 16853"/>
                  <a:gd name="connsiteX1" fmla="*/ 5984 w 18503"/>
                  <a:gd name="connsiteY1" fmla="*/ 16178 h 16853"/>
                  <a:gd name="connsiteX2" fmla="*/ 6905 w 18503"/>
                  <a:gd name="connsiteY2" fmla="*/ 15687 h 16853"/>
                  <a:gd name="connsiteX3" fmla="*/ 3457 w 18503"/>
                  <a:gd name="connsiteY3" fmla="*/ 11371 h 16853"/>
                  <a:gd name="connsiteX4" fmla="*/ 8414 w 18503"/>
                  <a:gd name="connsiteY4" fmla="*/ 7861 h 16853"/>
                  <a:gd name="connsiteX5" fmla="*/ 9835 w 18503"/>
                  <a:gd name="connsiteY5" fmla="*/ 9897 h 16853"/>
                  <a:gd name="connsiteX6" fmla="*/ 11371 w 18503"/>
                  <a:gd name="connsiteY6" fmla="*/ 12423 h 16853"/>
                  <a:gd name="connsiteX7" fmla="*/ 12116 w 18503"/>
                  <a:gd name="connsiteY7" fmla="*/ 11748 h 16853"/>
                  <a:gd name="connsiteX8" fmla="*/ 13037 w 18503"/>
                  <a:gd name="connsiteY8" fmla="*/ 11256 h 16853"/>
                  <a:gd name="connsiteX9" fmla="*/ 11186 w 18503"/>
                  <a:gd name="connsiteY9" fmla="*/ 8975 h 16853"/>
                  <a:gd name="connsiteX10" fmla="*/ 9739 w 18503"/>
                  <a:gd name="connsiteY10" fmla="*/ 6905 h 16853"/>
                  <a:gd name="connsiteX11" fmla="*/ 13959 w 18503"/>
                  <a:gd name="connsiteY11" fmla="*/ 3974 h 16853"/>
                  <a:gd name="connsiteX12" fmla="*/ 16828 w 18503"/>
                  <a:gd name="connsiteY12" fmla="*/ 8659 h 16853"/>
                  <a:gd name="connsiteX13" fmla="*/ 17626 w 18503"/>
                  <a:gd name="connsiteY13" fmla="*/ 7984 h 16853"/>
                  <a:gd name="connsiteX14" fmla="*/ 18503 w 18503"/>
                  <a:gd name="connsiteY14" fmla="*/ 7493 h 16853"/>
                  <a:gd name="connsiteX15" fmla="*/ 13239 w 18503"/>
                  <a:gd name="connsiteY15" fmla="*/ 0 h 16853"/>
                  <a:gd name="connsiteX16" fmla="*/ 0 w 18503"/>
                  <a:gd name="connsiteY16" fmla="*/ 9396 h 1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03" h="16853">
                    <a:moveTo>
                      <a:pt x="5211" y="16854"/>
                    </a:moveTo>
                    <a:cubicBezTo>
                      <a:pt x="5455" y="16613"/>
                      <a:pt x="5712" y="16387"/>
                      <a:pt x="5984" y="16178"/>
                    </a:cubicBezTo>
                    <a:lnTo>
                      <a:pt x="6905" y="15687"/>
                    </a:lnTo>
                    <a:cubicBezTo>
                      <a:pt x="5666" y="14322"/>
                      <a:pt x="4515" y="12880"/>
                      <a:pt x="3457" y="11371"/>
                    </a:cubicBezTo>
                    <a:lnTo>
                      <a:pt x="8414" y="7861"/>
                    </a:lnTo>
                    <a:lnTo>
                      <a:pt x="9835" y="9897"/>
                    </a:lnTo>
                    <a:cubicBezTo>
                      <a:pt x="10449" y="10774"/>
                      <a:pt x="10941" y="11651"/>
                      <a:pt x="11371" y="12423"/>
                    </a:cubicBezTo>
                    <a:lnTo>
                      <a:pt x="12116" y="11748"/>
                    </a:lnTo>
                    <a:lnTo>
                      <a:pt x="13037" y="11256"/>
                    </a:lnTo>
                    <a:cubicBezTo>
                      <a:pt x="12372" y="10536"/>
                      <a:pt x="11754" y="9774"/>
                      <a:pt x="11186" y="8975"/>
                    </a:cubicBezTo>
                    <a:lnTo>
                      <a:pt x="9739" y="6905"/>
                    </a:lnTo>
                    <a:lnTo>
                      <a:pt x="13959" y="3974"/>
                    </a:lnTo>
                    <a:cubicBezTo>
                      <a:pt x="15042" y="5455"/>
                      <a:pt x="16002" y="7022"/>
                      <a:pt x="16828" y="8659"/>
                    </a:cubicBezTo>
                    <a:cubicBezTo>
                      <a:pt x="17108" y="8449"/>
                      <a:pt x="17354" y="8168"/>
                      <a:pt x="17626" y="7984"/>
                    </a:cubicBezTo>
                    <a:cubicBezTo>
                      <a:pt x="17904" y="7796"/>
                      <a:pt x="18198" y="7632"/>
                      <a:pt x="18503" y="7493"/>
                    </a:cubicBezTo>
                    <a:lnTo>
                      <a:pt x="13239" y="0"/>
                    </a:lnTo>
                    <a:lnTo>
                      <a:pt x="0" y="9396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EA19902D-41B2-46FF-988A-7C6F48C5D3ED}"/>
                  </a:ext>
                </a:extLst>
              </p:cNvPr>
              <p:cNvSpPr/>
              <p:nvPr/>
            </p:nvSpPr>
            <p:spPr>
              <a:xfrm>
                <a:off x="1812560" y="1283395"/>
                <a:ext cx="21758" cy="22004"/>
              </a:xfrm>
              <a:custGeom>
                <a:avLst/>
                <a:gdLst>
                  <a:gd name="connsiteX0" fmla="*/ 737 w 21758"/>
                  <a:gd name="connsiteY0" fmla="*/ 12792 h 22004"/>
                  <a:gd name="connsiteX1" fmla="*/ 1413 w 21758"/>
                  <a:gd name="connsiteY1" fmla="*/ 13467 h 22004"/>
                  <a:gd name="connsiteX2" fmla="*/ 9124 w 21758"/>
                  <a:gd name="connsiteY2" fmla="*/ 4843 h 22004"/>
                  <a:gd name="connsiteX3" fmla="*/ 9247 w 21758"/>
                  <a:gd name="connsiteY3" fmla="*/ 8633 h 22004"/>
                  <a:gd name="connsiteX4" fmla="*/ 9309 w 21758"/>
                  <a:gd name="connsiteY4" fmla="*/ 20653 h 22004"/>
                  <a:gd name="connsiteX5" fmla="*/ 10783 w 21758"/>
                  <a:gd name="connsiteY5" fmla="*/ 22004 h 22004"/>
                  <a:gd name="connsiteX6" fmla="*/ 21758 w 21758"/>
                  <a:gd name="connsiteY6" fmla="*/ 9800 h 22004"/>
                  <a:gd name="connsiteX7" fmla="*/ 20337 w 21758"/>
                  <a:gd name="connsiteY7" fmla="*/ 8537 h 22004"/>
                  <a:gd name="connsiteX8" fmla="*/ 12853 w 21758"/>
                  <a:gd name="connsiteY8" fmla="*/ 16863 h 22004"/>
                  <a:gd name="connsiteX9" fmla="*/ 12669 w 21758"/>
                  <a:gd name="connsiteY9" fmla="*/ 1606 h 22004"/>
                  <a:gd name="connsiteX10" fmla="*/ 10914 w 21758"/>
                  <a:gd name="connsiteY10" fmla="*/ 0 h 22004"/>
                  <a:gd name="connsiteX11" fmla="*/ 0 w 21758"/>
                  <a:gd name="connsiteY11" fmla="*/ 12178 h 2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58" h="22004">
                    <a:moveTo>
                      <a:pt x="737" y="12792"/>
                    </a:moveTo>
                    <a:cubicBezTo>
                      <a:pt x="977" y="13001"/>
                      <a:pt x="1203" y="13227"/>
                      <a:pt x="1413" y="13467"/>
                    </a:cubicBezTo>
                    <a:lnTo>
                      <a:pt x="9124" y="4843"/>
                    </a:lnTo>
                    <a:lnTo>
                      <a:pt x="9247" y="8633"/>
                    </a:lnTo>
                    <a:cubicBezTo>
                      <a:pt x="9335" y="12546"/>
                      <a:pt x="9309" y="16529"/>
                      <a:pt x="9309" y="20653"/>
                    </a:cubicBezTo>
                    <a:lnTo>
                      <a:pt x="10783" y="22004"/>
                    </a:lnTo>
                    <a:lnTo>
                      <a:pt x="21758" y="9800"/>
                    </a:lnTo>
                    <a:cubicBezTo>
                      <a:pt x="21225" y="9451"/>
                      <a:pt x="20746" y="9025"/>
                      <a:pt x="20337" y="8537"/>
                    </a:cubicBezTo>
                    <a:lnTo>
                      <a:pt x="12853" y="16863"/>
                    </a:lnTo>
                    <a:cubicBezTo>
                      <a:pt x="12941" y="11713"/>
                      <a:pt x="12730" y="6624"/>
                      <a:pt x="12669" y="1606"/>
                    </a:cubicBezTo>
                    <a:lnTo>
                      <a:pt x="10914" y="0"/>
                    </a:lnTo>
                    <a:lnTo>
                      <a:pt x="0" y="12178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D1D3FF84-33B7-8C21-D324-38095A508899}"/>
                  </a:ext>
                </a:extLst>
              </p:cNvPr>
              <p:cNvSpPr/>
              <p:nvPr/>
            </p:nvSpPr>
            <p:spPr>
              <a:xfrm>
                <a:off x="1784669" y="1263856"/>
                <a:ext cx="19345" cy="20652"/>
              </a:xfrm>
              <a:custGeom>
                <a:avLst/>
                <a:gdLst>
                  <a:gd name="connsiteX0" fmla="*/ 0 w 19345"/>
                  <a:gd name="connsiteY0" fmla="*/ 14520 h 20652"/>
                  <a:gd name="connsiteX1" fmla="*/ 1105 w 19345"/>
                  <a:gd name="connsiteY1" fmla="*/ 14976 h 20652"/>
                  <a:gd name="connsiteX2" fmla="*/ 2123 w 19345"/>
                  <a:gd name="connsiteY2" fmla="*/ 15599 h 20652"/>
                  <a:gd name="connsiteX3" fmla="*/ 4624 w 19345"/>
                  <a:gd name="connsiteY3" fmla="*/ 13959 h 20652"/>
                  <a:gd name="connsiteX4" fmla="*/ 8133 w 19345"/>
                  <a:gd name="connsiteY4" fmla="*/ 11871 h 20652"/>
                  <a:gd name="connsiteX5" fmla="*/ 8194 w 19345"/>
                  <a:gd name="connsiteY5" fmla="*/ 18767 h 20652"/>
                  <a:gd name="connsiteX6" fmla="*/ 11897 w 19345"/>
                  <a:gd name="connsiteY6" fmla="*/ 20653 h 20652"/>
                  <a:gd name="connsiteX7" fmla="*/ 11616 w 19345"/>
                  <a:gd name="connsiteY7" fmla="*/ 10791 h 20652"/>
                  <a:gd name="connsiteX8" fmla="*/ 11616 w 19345"/>
                  <a:gd name="connsiteY8" fmla="*/ 10212 h 20652"/>
                  <a:gd name="connsiteX9" fmla="*/ 15836 w 19345"/>
                  <a:gd name="connsiteY9" fmla="*/ 7931 h 20652"/>
                  <a:gd name="connsiteX10" fmla="*/ 19346 w 19345"/>
                  <a:gd name="connsiteY10" fmla="*/ 6089 h 20652"/>
                  <a:gd name="connsiteX11" fmla="*/ 17293 w 19345"/>
                  <a:gd name="connsiteY11" fmla="*/ 4948 h 20652"/>
                  <a:gd name="connsiteX12" fmla="*/ 11432 w 19345"/>
                  <a:gd name="connsiteY12" fmla="*/ 8458 h 20652"/>
                  <a:gd name="connsiteX13" fmla="*/ 11432 w 19345"/>
                  <a:gd name="connsiteY13" fmla="*/ 1956 h 20652"/>
                  <a:gd name="connsiteX14" fmla="*/ 9493 w 19345"/>
                  <a:gd name="connsiteY14" fmla="*/ 1079 h 20652"/>
                  <a:gd name="connsiteX15" fmla="*/ 7642 w 19345"/>
                  <a:gd name="connsiteY15" fmla="*/ 0 h 20652"/>
                  <a:gd name="connsiteX16" fmla="*/ 8010 w 19345"/>
                  <a:gd name="connsiteY16" fmla="*/ 10072 h 20652"/>
                  <a:gd name="connsiteX17" fmla="*/ 0 w 19345"/>
                  <a:gd name="connsiteY17" fmla="*/ 14520 h 2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345" h="20652">
                    <a:moveTo>
                      <a:pt x="0" y="14520"/>
                    </a:moveTo>
                    <a:lnTo>
                      <a:pt x="1105" y="14976"/>
                    </a:lnTo>
                    <a:lnTo>
                      <a:pt x="2123" y="15599"/>
                    </a:lnTo>
                    <a:cubicBezTo>
                      <a:pt x="2746" y="15161"/>
                      <a:pt x="3755" y="14459"/>
                      <a:pt x="4624" y="13959"/>
                    </a:cubicBezTo>
                    <a:lnTo>
                      <a:pt x="8133" y="11871"/>
                    </a:lnTo>
                    <a:cubicBezTo>
                      <a:pt x="8133" y="14143"/>
                      <a:pt x="8230" y="16424"/>
                      <a:pt x="8194" y="18767"/>
                    </a:cubicBezTo>
                    <a:cubicBezTo>
                      <a:pt x="9503" y="19239"/>
                      <a:pt x="10746" y="19873"/>
                      <a:pt x="11897" y="20653"/>
                    </a:cubicBezTo>
                    <a:cubicBezTo>
                      <a:pt x="11897" y="17231"/>
                      <a:pt x="11739" y="14020"/>
                      <a:pt x="11616" y="10791"/>
                    </a:cubicBezTo>
                    <a:lnTo>
                      <a:pt x="11616" y="10212"/>
                    </a:lnTo>
                    <a:cubicBezTo>
                      <a:pt x="13037" y="9449"/>
                      <a:pt x="14389" y="8677"/>
                      <a:pt x="15836" y="7931"/>
                    </a:cubicBezTo>
                    <a:lnTo>
                      <a:pt x="19346" y="6089"/>
                    </a:lnTo>
                    <a:cubicBezTo>
                      <a:pt x="18620" y="5789"/>
                      <a:pt x="17931" y="5406"/>
                      <a:pt x="17293" y="4948"/>
                    </a:cubicBezTo>
                    <a:cubicBezTo>
                      <a:pt x="15283" y="6089"/>
                      <a:pt x="13406" y="7317"/>
                      <a:pt x="11432" y="8458"/>
                    </a:cubicBezTo>
                    <a:cubicBezTo>
                      <a:pt x="11432" y="6299"/>
                      <a:pt x="11344" y="4141"/>
                      <a:pt x="11432" y="1956"/>
                    </a:cubicBezTo>
                    <a:cubicBezTo>
                      <a:pt x="10756" y="1649"/>
                      <a:pt x="10107" y="1430"/>
                      <a:pt x="9493" y="1079"/>
                    </a:cubicBezTo>
                    <a:cubicBezTo>
                      <a:pt x="8879" y="728"/>
                      <a:pt x="8256" y="368"/>
                      <a:pt x="7642" y="0"/>
                    </a:cubicBezTo>
                    <a:lnTo>
                      <a:pt x="8010" y="10072"/>
                    </a:lnTo>
                    <a:cubicBezTo>
                      <a:pt x="5422" y="11616"/>
                      <a:pt x="2808" y="13037"/>
                      <a:pt x="0" y="145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502D2487-6A3F-AFED-022B-90B64A7852F3}"/>
                  </a:ext>
                </a:extLst>
              </p:cNvPr>
              <p:cNvSpPr/>
              <p:nvPr/>
            </p:nvSpPr>
            <p:spPr>
              <a:xfrm>
                <a:off x="1774588" y="1259040"/>
                <a:ext cx="14502" cy="18503"/>
              </a:xfrm>
              <a:custGeom>
                <a:avLst/>
                <a:gdLst>
                  <a:gd name="connsiteX0" fmla="*/ 8695 w 14502"/>
                  <a:gd name="connsiteY0" fmla="*/ 17512 h 18503"/>
                  <a:gd name="connsiteX1" fmla="*/ 9186 w 14502"/>
                  <a:gd name="connsiteY1" fmla="*/ 16635 h 18503"/>
                  <a:gd name="connsiteX2" fmla="*/ 3922 w 14502"/>
                  <a:gd name="connsiteY2" fmla="*/ 14880 h 18503"/>
                  <a:gd name="connsiteX3" fmla="*/ 6203 w 14502"/>
                  <a:gd name="connsiteY3" fmla="*/ 9239 h 18503"/>
                  <a:gd name="connsiteX4" fmla="*/ 8510 w 14502"/>
                  <a:gd name="connsiteY4" fmla="*/ 10116 h 18503"/>
                  <a:gd name="connsiteX5" fmla="*/ 11142 w 14502"/>
                  <a:gd name="connsiteY5" fmla="*/ 11441 h 18503"/>
                  <a:gd name="connsiteX6" fmla="*/ 11414 w 14502"/>
                  <a:gd name="connsiteY6" fmla="*/ 10423 h 18503"/>
                  <a:gd name="connsiteX7" fmla="*/ 11914 w 14502"/>
                  <a:gd name="connsiteY7" fmla="*/ 9502 h 18503"/>
                  <a:gd name="connsiteX8" fmla="*/ 9142 w 14502"/>
                  <a:gd name="connsiteY8" fmla="*/ 8624 h 18503"/>
                  <a:gd name="connsiteX9" fmla="*/ 6826 w 14502"/>
                  <a:gd name="connsiteY9" fmla="*/ 7703 h 18503"/>
                  <a:gd name="connsiteX10" fmla="*/ 8738 w 14502"/>
                  <a:gd name="connsiteY10" fmla="*/ 2922 h 18503"/>
                  <a:gd name="connsiteX11" fmla="*/ 13731 w 14502"/>
                  <a:gd name="connsiteY11" fmla="*/ 5299 h 18503"/>
                  <a:gd name="connsiteX12" fmla="*/ 14011 w 14502"/>
                  <a:gd name="connsiteY12" fmla="*/ 4308 h 18503"/>
                  <a:gd name="connsiteX13" fmla="*/ 14503 w 14502"/>
                  <a:gd name="connsiteY13" fmla="*/ 3387 h 18503"/>
                  <a:gd name="connsiteX14" fmla="*/ 6054 w 14502"/>
                  <a:gd name="connsiteY14" fmla="*/ 0 h 18503"/>
                  <a:gd name="connsiteX15" fmla="*/ 0 w 14502"/>
                  <a:gd name="connsiteY15" fmla="*/ 15082 h 18503"/>
                  <a:gd name="connsiteX16" fmla="*/ 8414 w 14502"/>
                  <a:gd name="connsiteY16" fmla="*/ 18503 h 18503"/>
                  <a:gd name="connsiteX17" fmla="*/ 8695 w 14502"/>
                  <a:gd name="connsiteY17" fmla="*/ 17512 h 18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02" h="18503">
                    <a:moveTo>
                      <a:pt x="8695" y="17512"/>
                    </a:moveTo>
                    <a:cubicBezTo>
                      <a:pt x="8836" y="17208"/>
                      <a:pt x="9001" y="16914"/>
                      <a:pt x="9186" y="16635"/>
                    </a:cubicBezTo>
                    <a:cubicBezTo>
                      <a:pt x="7396" y="16161"/>
                      <a:pt x="5638" y="15574"/>
                      <a:pt x="3922" y="14880"/>
                    </a:cubicBezTo>
                    <a:lnTo>
                      <a:pt x="6203" y="9239"/>
                    </a:lnTo>
                    <a:lnTo>
                      <a:pt x="8510" y="10116"/>
                    </a:lnTo>
                    <a:cubicBezTo>
                      <a:pt x="9413" y="10506"/>
                      <a:pt x="10291" y="10948"/>
                      <a:pt x="11142" y="11441"/>
                    </a:cubicBezTo>
                    <a:cubicBezTo>
                      <a:pt x="11230" y="11134"/>
                      <a:pt x="11292" y="10739"/>
                      <a:pt x="11414" y="10423"/>
                    </a:cubicBezTo>
                    <a:cubicBezTo>
                      <a:pt x="11561" y="10105"/>
                      <a:pt x="11728" y="9797"/>
                      <a:pt x="11914" y="9502"/>
                    </a:cubicBezTo>
                    <a:cubicBezTo>
                      <a:pt x="10972" y="9272"/>
                      <a:pt x="10046" y="8978"/>
                      <a:pt x="9142" y="8624"/>
                    </a:cubicBezTo>
                    <a:lnTo>
                      <a:pt x="6826" y="7703"/>
                    </a:lnTo>
                    <a:lnTo>
                      <a:pt x="8738" y="2922"/>
                    </a:lnTo>
                    <a:cubicBezTo>
                      <a:pt x="10462" y="3584"/>
                      <a:pt x="12130" y="4379"/>
                      <a:pt x="13731" y="5299"/>
                    </a:cubicBezTo>
                    <a:cubicBezTo>
                      <a:pt x="13793" y="4961"/>
                      <a:pt x="13887" y="4629"/>
                      <a:pt x="14011" y="4308"/>
                    </a:cubicBezTo>
                    <a:cubicBezTo>
                      <a:pt x="14151" y="3988"/>
                      <a:pt x="14315" y="3680"/>
                      <a:pt x="14503" y="3387"/>
                    </a:cubicBezTo>
                    <a:lnTo>
                      <a:pt x="6054" y="0"/>
                    </a:lnTo>
                    <a:lnTo>
                      <a:pt x="0" y="15082"/>
                    </a:lnTo>
                    <a:lnTo>
                      <a:pt x="8414" y="18503"/>
                    </a:lnTo>
                    <a:cubicBezTo>
                      <a:pt x="8510" y="18196"/>
                      <a:pt x="8572" y="17828"/>
                      <a:pt x="8695" y="175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1E761DF0-BDDB-3D67-2DF3-340C2A02380D}"/>
                  </a:ext>
                </a:extLst>
              </p:cNvPr>
              <p:cNvSpPr/>
              <p:nvPr/>
            </p:nvSpPr>
            <p:spPr>
              <a:xfrm>
                <a:off x="1762752" y="1254547"/>
                <a:ext cx="9308" cy="18003"/>
              </a:xfrm>
              <a:custGeom>
                <a:avLst/>
                <a:gdLst>
                  <a:gd name="connsiteX0" fmla="*/ 8940 w 9308"/>
                  <a:gd name="connsiteY0" fmla="*/ 17012 h 18003"/>
                  <a:gd name="connsiteX1" fmla="*/ 9309 w 9308"/>
                  <a:gd name="connsiteY1" fmla="*/ 16029 h 18003"/>
                  <a:gd name="connsiteX2" fmla="*/ 3913 w 9308"/>
                  <a:gd name="connsiteY2" fmla="*/ 15047 h 18003"/>
                  <a:gd name="connsiteX3" fmla="*/ 7422 w 9308"/>
                  <a:gd name="connsiteY3" fmla="*/ 869 h 18003"/>
                  <a:gd name="connsiteX4" fmla="*/ 5668 w 9308"/>
                  <a:gd name="connsiteY4" fmla="*/ 562 h 18003"/>
                  <a:gd name="connsiteX5" fmla="*/ 3913 w 9308"/>
                  <a:gd name="connsiteY5" fmla="*/ 0 h 18003"/>
                  <a:gd name="connsiteX6" fmla="*/ 0 w 9308"/>
                  <a:gd name="connsiteY6" fmla="*/ 15845 h 18003"/>
                  <a:gd name="connsiteX7" fmla="*/ 8774 w 9308"/>
                  <a:gd name="connsiteY7" fmla="*/ 18003 h 18003"/>
                  <a:gd name="connsiteX8" fmla="*/ 8940 w 9308"/>
                  <a:gd name="connsiteY8" fmla="*/ 17012 h 18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08" h="18003">
                    <a:moveTo>
                      <a:pt x="8940" y="17012"/>
                    </a:moveTo>
                    <a:lnTo>
                      <a:pt x="9309" y="16029"/>
                    </a:lnTo>
                    <a:cubicBezTo>
                      <a:pt x="7493" y="15801"/>
                      <a:pt x="5692" y="15473"/>
                      <a:pt x="3913" y="15047"/>
                    </a:cubicBezTo>
                    <a:lnTo>
                      <a:pt x="7422" y="869"/>
                    </a:lnTo>
                    <a:cubicBezTo>
                      <a:pt x="6808" y="772"/>
                      <a:pt x="6247" y="711"/>
                      <a:pt x="5668" y="562"/>
                    </a:cubicBezTo>
                    <a:cubicBezTo>
                      <a:pt x="5089" y="412"/>
                      <a:pt x="4527" y="184"/>
                      <a:pt x="3913" y="0"/>
                    </a:cubicBezTo>
                    <a:lnTo>
                      <a:pt x="0" y="15845"/>
                    </a:lnTo>
                    <a:lnTo>
                      <a:pt x="8774" y="18003"/>
                    </a:lnTo>
                    <a:cubicBezTo>
                      <a:pt x="8785" y="17667"/>
                      <a:pt x="8841" y="17334"/>
                      <a:pt x="8940" y="170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4453E192-6788-5BAC-712C-2F43F58970A7}"/>
                  </a:ext>
                </a:extLst>
              </p:cNvPr>
              <p:cNvSpPr/>
              <p:nvPr/>
            </p:nvSpPr>
            <p:spPr>
              <a:xfrm>
                <a:off x="1562620" y="1241607"/>
                <a:ext cx="326155" cy="327481"/>
              </a:xfrm>
              <a:custGeom>
                <a:avLst/>
                <a:gdLst>
                  <a:gd name="connsiteX0" fmla="*/ 163065 w 326155"/>
                  <a:gd name="connsiteY0" fmla="*/ 0 h 327481"/>
                  <a:gd name="connsiteX1" fmla="*/ 0 w 326155"/>
                  <a:gd name="connsiteY1" fmla="*/ 163741 h 327481"/>
                  <a:gd name="connsiteX2" fmla="*/ 163065 w 326155"/>
                  <a:gd name="connsiteY2" fmla="*/ 327481 h 327481"/>
                  <a:gd name="connsiteX3" fmla="*/ 326156 w 326155"/>
                  <a:gd name="connsiteY3" fmla="*/ 163741 h 327481"/>
                  <a:gd name="connsiteX4" fmla="*/ 163065 w 326155"/>
                  <a:gd name="connsiteY4" fmla="*/ 0 h 327481"/>
                  <a:gd name="connsiteX5" fmla="*/ 163065 w 326155"/>
                  <a:gd name="connsiteY5" fmla="*/ 324086 h 327481"/>
                  <a:gd name="connsiteX6" fmla="*/ 3387 w 326155"/>
                  <a:gd name="connsiteY6" fmla="*/ 163741 h 327481"/>
                  <a:gd name="connsiteX7" fmla="*/ 163065 w 326155"/>
                  <a:gd name="connsiteY7" fmla="*/ 3360 h 327481"/>
                  <a:gd name="connsiteX8" fmla="*/ 322866 w 326155"/>
                  <a:gd name="connsiteY8" fmla="*/ 163741 h 327481"/>
                  <a:gd name="connsiteX9" fmla="*/ 163091 w 326155"/>
                  <a:gd name="connsiteY9" fmla="*/ 324086 h 32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6155" h="327481">
                    <a:moveTo>
                      <a:pt x="163065" y="0"/>
                    </a:moveTo>
                    <a:cubicBezTo>
                      <a:pt x="73040" y="0"/>
                      <a:pt x="0" y="73285"/>
                      <a:pt x="0" y="163741"/>
                    </a:cubicBezTo>
                    <a:cubicBezTo>
                      <a:pt x="0" y="254196"/>
                      <a:pt x="73013" y="327481"/>
                      <a:pt x="163065" y="327481"/>
                    </a:cubicBezTo>
                    <a:cubicBezTo>
                      <a:pt x="253116" y="327481"/>
                      <a:pt x="326156" y="254161"/>
                      <a:pt x="326156" y="163741"/>
                    </a:cubicBezTo>
                    <a:cubicBezTo>
                      <a:pt x="326156" y="73320"/>
                      <a:pt x="253116" y="0"/>
                      <a:pt x="163065" y="0"/>
                    </a:cubicBezTo>
                    <a:close/>
                    <a:moveTo>
                      <a:pt x="163065" y="324086"/>
                    </a:moveTo>
                    <a:cubicBezTo>
                      <a:pt x="74891" y="324086"/>
                      <a:pt x="3387" y="252283"/>
                      <a:pt x="3387" y="163741"/>
                    </a:cubicBezTo>
                    <a:cubicBezTo>
                      <a:pt x="3387" y="75198"/>
                      <a:pt x="74891" y="3360"/>
                      <a:pt x="163065" y="3360"/>
                    </a:cubicBezTo>
                    <a:cubicBezTo>
                      <a:pt x="251239" y="3360"/>
                      <a:pt x="322866" y="75163"/>
                      <a:pt x="322866" y="163741"/>
                    </a:cubicBezTo>
                    <a:cubicBezTo>
                      <a:pt x="322866" y="252318"/>
                      <a:pt x="251327" y="324086"/>
                      <a:pt x="163091" y="3240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1C44AA06-B486-AD72-8B37-7285434C735F}"/>
                  </a:ext>
                </a:extLst>
              </p:cNvPr>
              <p:cNvSpPr/>
              <p:nvPr/>
            </p:nvSpPr>
            <p:spPr>
              <a:xfrm>
                <a:off x="1745188" y="1251407"/>
                <a:ext cx="15081" cy="17827"/>
              </a:xfrm>
              <a:custGeom>
                <a:avLst/>
                <a:gdLst>
                  <a:gd name="connsiteX0" fmla="*/ 2220 w 15081"/>
                  <a:gd name="connsiteY0" fmla="*/ 15749 h 17827"/>
                  <a:gd name="connsiteX1" fmla="*/ 4659 w 15081"/>
                  <a:gd name="connsiteY1" fmla="*/ 11125 h 17827"/>
                  <a:gd name="connsiteX2" fmla="*/ 10142 w 15081"/>
                  <a:gd name="connsiteY2" fmla="*/ 12002 h 17827"/>
                  <a:gd name="connsiteX3" fmla="*/ 11020 w 15081"/>
                  <a:gd name="connsiteY3" fmla="*/ 17266 h 17827"/>
                  <a:gd name="connsiteX4" fmla="*/ 13081 w 15081"/>
                  <a:gd name="connsiteY4" fmla="*/ 17398 h 17827"/>
                  <a:gd name="connsiteX5" fmla="*/ 15082 w 15081"/>
                  <a:gd name="connsiteY5" fmla="*/ 17828 h 17827"/>
                  <a:gd name="connsiteX6" fmla="*/ 11081 w 15081"/>
                  <a:gd name="connsiteY6" fmla="*/ 281 h 17827"/>
                  <a:gd name="connsiteX7" fmla="*/ 9326 w 15081"/>
                  <a:gd name="connsiteY7" fmla="*/ 0 h 17827"/>
                  <a:gd name="connsiteX8" fmla="*/ 0 w 15081"/>
                  <a:gd name="connsiteY8" fmla="*/ 15406 h 17827"/>
                  <a:gd name="connsiteX9" fmla="*/ 1141 w 15081"/>
                  <a:gd name="connsiteY9" fmla="*/ 15503 h 17827"/>
                  <a:gd name="connsiteX10" fmla="*/ 8598 w 15081"/>
                  <a:gd name="connsiteY10" fmla="*/ 4624 h 17827"/>
                  <a:gd name="connsiteX11" fmla="*/ 9835 w 15081"/>
                  <a:gd name="connsiteY11" fmla="*/ 10476 h 17827"/>
                  <a:gd name="connsiteX12" fmla="*/ 5519 w 15081"/>
                  <a:gd name="connsiteY12" fmla="*/ 9774 h 17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81" h="17827">
                    <a:moveTo>
                      <a:pt x="2220" y="15749"/>
                    </a:moveTo>
                    <a:cubicBezTo>
                      <a:pt x="2930" y="14204"/>
                      <a:pt x="3764" y="12818"/>
                      <a:pt x="4659" y="11125"/>
                    </a:cubicBezTo>
                    <a:lnTo>
                      <a:pt x="10142" y="12002"/>
                    </a:lnTo>
                    <a:cubicBezTo>
                      <a:pt x="10537" y="13704"/>
                      <a:pt x="10756" y="15398"/>
                      <a:pt x="11020" y="17266"/>
                    </a:cubicBezTo>
                    <a:cubicBezTo>
                      <a:pt x="11709" y="17263"/>
                      <a:pt x="12398" y="17307"/>
                      <a:pt x="13081" y="17398"/>
                    </a:cubicBezTo>
                    <a:cubicBezTo>
                      <a:pt x="13757" y="17486"/>
                      <a:pt x="14406" y="17705"/>
                      <a:pt x="15082" y="17828"/>
                    </a:cubicBezTo>
                    <a:lnTo>
                      <a:pt x="11081" y="281"/>
                    </a:lnTo>
                    <a:cubicBezTo>
                      <a:pt x="10485" y="276"/>
                      <a:pt x="9894" y="181"/>
                      <a:pt x="9326" y="0"/>
                    </a:cubicBezTo>
                    <a:lnTo>
                      <a:pt x="0" y="15406"/>
                    </a:lnTo>
                    <a:cubicBezTo>
                      <a:pt x="383" y="15408"/>
                      <a:pt x="763" y="15440"/>
                      <a:pt x="1141" y="15503"/>
                    </a:cubicBezTo>
                    <a:close/>
                    <a:moveTo>
                      <a:pt x="8598" y="4624"/>
                    </a:moveTo>
                    <a:lnTo>
                      <a:pt x="9835" y="10476"/>
                    </a:lnTo>
                    <a:lnTo>
                      <a:pt x="5519" y="9774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CE5A577D-383E-F2D5-2773-54B882ADBF1C}"/>
                  </a:ext>
                </a:extLst>
              </p:cNvPr>
              <p:cNvSpPr/>
              <p:nvPr/>
            </p:nvSpPr>
            <p:spPr>
              <a:xfrm>
                <a:off x="1797978" y="1275911"/>
                <a:ext cx="16845" cy="18424"/>
              </a:xfrm>
              <a:custGeom>
                <a:avLst/>
                <a:gdLst>
                  <a:gd name="connsiteX0" fmla="*/ 956 w 16845"/>
                  <a:gd name="connsiteY0" fmla="*/ 9765 h 18424"/>
                  <a:gd name="connsiteX1" fmla="*/ 1834 w 16845"/>
                  <a:gd name="connsiteY1" fmla="*/ 10502 h 18424"/>
                  <a:gd name="connsiteX2" fmla="*/ 6141 w 16845"/>
                  <a:gd name="connsiteY2" fmla="*/ 7545 h 18424"/>
                  <a:gd name="connsiteX3" fmla="*/ 10528 w 16845"/>
                  <a:gd name="connsiteY3" fmla="*/ 10906 h 18424"/>
                  <a:gd name="connsiteX4" fmla="*/ 8896 w 16845"/>
                  <a:gd name="connsiteY4" fmla="*/ 15933 h 18424"/>
                  <a:gd name="connsiteX5" fmla="*/ 10590 w 16845"/>
                  <a:gd name="connsiteY5" fmla="*/ 17073 h 18424"/>
                  <a:gd name="connsiteX6" fmla="*/ 12160 w 16845"/>
                  <a:gd name="connsiteY6" fmla="*/ 18424 h 18424"/>
                  <a:gd name="connsiteX7" fmla="*/ 16845 w 16845"/>
                  <a:gd name="connsiteY7" fmla="*/ 1079 h 18424"/>
                  <a:gd name="connsiteX8" fmla="*/ 15398 w 16845"/>
                  <a:gd name="connsiteY8" fmla="*/ 0 h 18424"/>
                  <a:gd name="connsiteX9" fmla="*/ 0 w 16845"/>
                  <a:gd name="connsiteY9" fmla="*/ 9151 h 18424"/>
                  <a:gd name="connsiteX10" fmla="*/ 930 w 16845"/>
                  <a:gd name="connsiteY10" fmla="*/ 9765 h 18424"/>
                  <a:gd name="connsiteX11" fmla="*/ 12669 w 16845"/>
                  <a:gd name="connsiteY11" fmla="*/ 3667 h 18424"/>
                  <a:gd name="connsiteX12" fmla="*/ 11002 w 16845"/>
                  <a:gd name="connsiteY12" fmla="*/ 9396 h 18424"/>
                  <a:gd name="connsiteX13" fmla="*/ 7493 w 16845"/>
                  <a:gd name="connsiteY13" fmla="*/ 6764 h 18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45" h="18424">
                    <a:moveTo>
                      <a:pt x="956" y="9765"/>
                    </a:moveTo>
                    <a:cubicBezTo>
                      <a:pt x="1263" y="9984"/>
                      <a:pt x="1518" y="10256"/>
                      <a:pt x="1834" y="10502"/>
                    </a:cubicBezTo>
                    <a:cubicBezTo>
                      <a:pt x="3185" y="9458"/>
                      <a:pt x="4545" y="8659"/>
                      <a:pt x="6141" y="7545"/>
                    </a:cubicBezTo>
                    <a:lnTo>
                      <a:pt x="10528" y="10906"/>
                    </a:lnTo>
                    <a:cubicBezTo>
                      <a:pt x="10098" y="12572"/>
                      <a:pt x="9511" y="14169"/>
                      <a:pt x="8896" y="15933"/>
                    </a:cubicBezTo>
                    <a:lnTo>
                      <a:pt x="10590" y="17073"/>
                    </a:lnTo>
                    <a:cubicBezTo>
                      <a:pt x="11142" y="17503"/>
                      <a:pt x="11634" y="17951"/>
                      <a:pt x="12160" y="18424"/>
                    </a:cubicBezTo>
                    <a:lnTo>
                      <a:pt x="16845" y="1079"/>
                    </a:lnTo>
                    <a:cubicBezTo>
                      <a:pt x="16305" y="804"/>
                      <a:pt x="15815" y="439"/>
                      <a:pt x="15398" y="0"/>
                    </a:cubicBezTo>
                    <a:lnTo>
                      <a:pt x="0" y="9151"/>
                    </a:lnTo>
                    <a:lnTo>
                      <a:pt x="930" y="9765"/>
                    </a:lnTo>
                    <a:close/>
                    <a:moveTo>
                      <a:pt x="12669" y="3667"/>
                    </a:moveTo>
                    <a:lnTo>
                      <a:pt x="11002" y="9396"/>
                    </a:lnTo>
                    <a:lnTo>
                      <a:pt x="7493" y="6764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6E709379-39E0-4695-1F4E-68EC2945E6F7}"/>
                  </a:ext>
                </a:extLst>
              </p:cNvPr>
              <p:cNvSpPr/>
              <p:nvPr/>
            </p:nvSpPr>
            <p:spPr>
              <a:xfrm>
                <a:off x="1826431" y="1297669"/>
                <a:ext cx="19481" cy="19072"/>
              </a:xfrm>
              <a:custGeom>
                <a:avLst/>
                <a:gdLst>
                  <a:gd name="connsiteX0" fmla="*/ 4466 w 19481"/>
                  <a:gd name="connsiteY0" fmla="*/ 15933 h 19072"/>
                  <a:gd name="connsiteX1" fmla="*/ 16670 w 19481"/>
                  <a:gd name="connsiteY1" fmla="*/ 16670 h 19072"/>
                  <a:gd name="connsiteX2" fmla="*/ 17547 w 19481"/>
                  <a:gd name="connsiteY2" fmla="*/ 6141 h 19072"/>
                  <a:gd name="connsiteX3" fmla="*/ 12099 w 19481"/>
                  <a:gd name="connsiteY3" fmla="*/ 0 h 19072"/>
                  <a:gd name="connsiteX4" fmla="*/ 0 w 19481"/>
                  <a:gd name="connsiteY4" fmla="*/ 10967 h 19072"/>
                  <a:gd name="connsiteX5" fmla="*/ 13432 w 19481"/>
                  <a:gd name="connsiteY5" fmla="*/ 3597 h 19072"/>
                  <a:gd name="connsiteX6" fmla="*/ 15003 w 19481"/>
                  <a:gd name="connsiteY6" fmla="*/ 5352 h 19072"/>
                  <a:gd name="connsiteX7" fmla="*/ 14046 w 19481"/>
                  <a:gd name="connsiteY7" fmla="*/ 13678 h 19072"/>
                  <a:gd name="connsiteX8" fmla="*/ 4808 w 19481"/>
                  <a:gd name="connsiteY8" fmla="*/ 14169 h 19072"/>
                  <a:gd name="connsiteX9" fmla="*/ 3422 w 19481"/>
                  <a:gd name="connsiteY9" fmla="*/ 12660 h 1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481" h="19072">
                    <a:moveTo>
                      <a:pt x="4466" y="15933"/>
                    </a:moveTo>
                    <a:cubicBezTo>
                      <a:pt x="7729" y="19600"/>
                      <a:pt x="12660" y="20320"/>
                      <a:pt x="16670" y="16670"/>
                    </a:cubicBezTo>
                    <a:cubicBezTo>
                      <a:pt x="19565" y="14038"/>
                      <a:pt x="20802" y="10072"/>
                      <a:pt x="17547" y="6141"/>
                    </a:cubicBezTo>
                    <a:lnTo>
                      <a:pt x="12099" y="0"/>
                    </a:lnTo>
                    <a:lnTo>
                      <a:pt x="0" y="10967"/>
                    </a:lnTo>
                    <a:close/>
                    <a:moveTo>
                      <a:pt x="13432" y="3597"/>
                    </a:moveTo>
                    <a:lnTo>
                      <a:pt x="15003" y="5352"/>
                    </a:lnTo>
                    <a:cubicBezTo>
                      <a:pt x="17258" y="7852"/>
                      <a:pt x="17380" y="10616"/>
                      <a:pt x="14046" y="13678"/>
                    </a:cubicBezTo>
                    <a:cubicBezTo>
                      <a:pt x="9888" y="17372"/>
                      <a:pt x="6957" y="16635"/>
                      <a:pt x="4808" y="14169"/>
                    </a:cubicBezTo>
                    <a:lnTo>
                      <a:pt x="3422" y="12660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4BF12072-43EE-ED89-BDB2-6AC5FE3EFCB6}"/>
                  </a:ext>
                </a:extLst>
              </p:cNvPr>
              <p:cNvSpPr/>
              <p:nvPr/>
            </p:nvSpPr>
            <p:spPr>
              <a:xfrm>
                <a:off x="1845224" y="1325043"/>
                <a:ext cx="18262" cy="19021"/>
              </a:xfrm>
              <a:custGeom>
                <a:avLst/>
                <a:gdLst>
                  <a:gd name="connsiteX0" fmla="*/ 991 w 18262"/>
                  <a:gd name="connsiteY0" fmla="*/ 9730 h 19021"/>
                  <a:gd name="connsiteX1" fmla="*/ 1790 w 18262"/>
                  <a:gd name="connsiteY1" fmla="*/ 11362 h 19021"/>
                  <a:gd name="connsiteX2" fmla="*/ 8414 w 18262"/>
                  <a:gd name="connsiteY2" fmla="*/ 7536 h 19021"/>
                  <a:gd name="connsiteX3" fmla="*/ 8510 w 18262"/>
                  <a:gd name="connsiteY3" fmla="*/ 7668 h 19021"/>
                  <a:gd name="connsiteX4" fmla="*/ 6966 w 18262"/>
                  <a:gd name="connsiteY4" fmla="*/ 10300 h 19021"/>
                  <a:gd name="connsiteX5" fmla="*/ 4071 w 18262"/>
                  <a:gd name="connsiteY5" fmla="*/ 15292 h 19021"/>
                  <a:gd name="connsiteX6" fmla="*/ 5238 w 18262"/>
                  <a:gd name="connsiteY6" fmla="*/ 17047 h 19021"/>
                  <a:gd name="connsiteX7" fmla="*/ 6229 w 18262"/>
                  <a:gd name="connsiteY7" fmla="*/ 19021 h 19021"/>
                  <a:gd name="connsiteX8" fmla="*/ 7028 w 18262"/>
                  <a:gd name="connsiteY8" fmla="*/ 17477 h 19021"/>
                  <a:gd name="connsiteX9" fmla="*/ 10730 w 18262"/>
                  <a:gd name="connsiteY9" fmla="*/ 10388 h 19021"/>
                  <a:gd name="connsiteX10" fmla="*/ 16310 w 18262"/>
                  <a:gd name="connsiteY10" fmla="*/ 11502 h 19021"/>
                  <a:gd name="connsiteX11" fmla="*/ 18249 w 18262"/>
                  <a:gd name="connsiteY11" fmla="*/ 7993 h 19021"/>
                  <a:gd name="connsiteX12" fmla="*/ 16705 w 18262"/>
                  <a:gd name="connsiteY12" fmla="*/ 4387 h 19021"/>
                  <a:gd name="connsiteX13" fmla="*/ 14178 w 18262"/>
                  <a:gd name="connsiteY13" fmla="*/ 0 h 19021"/>
                  <a:gd name="connsiteX14" fmla="*/ 0 w 18262"/>
                  <a:gd name="connsiteY14" fmla="*/ 8194 h 19021"/>
                  <a:gd name="connsiteX15" fmla="*/ 991 w 18262"/>
                  <a:gd name="connsiteY15" fmla="*/ 9704 h 19021"/>
                  <a:gd name="connsiteX16" fmla="*/ 14819 w 18262"/>
                  <a:gd name="connsiteY16" fmla="*/ 3808 h 19021"/>
                  <a:gd name="connsiteX17" fmla="*/ 15073 w 18262"/>
                  <a:gd name="connsiteY17" fmla="*/ 7852 h 19021"/>
                  <a:gd name="connsiteX18" fmla="*/ 14082 w 18262"/>
                  <a:gd name="connsiteY18" fmla="*/ 8554 h 19021"/>
                  <a:gd name="connsiteX19" fmla="*/ 9274 w 18262"/>
                  <a:gd name="connsiteY19" fmla="*/ 7019 h 1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262" h="19021">
                    <a:moveTo>
                      <a:pt x="991" y="9730"/>
                    </a:moveTo>
                    <a:cubicBezTo>
                      <a:pt x="1298" y="10283"/>
                      <a:pt x="1509" y="10835"/>
                      <a:pt x="1790" y="11362"/>
                    </a:cubicBezTo>
                    <a:lnTo>
                      <a:pt x="8414" y="7536"/>
                    </a:lnTo>
                    <a:lnTo>
                      <a:pt x="8510" y="7668"/>
                    </a:lnTo>
                    <a:cubicBezTo>
                      <a:pt x="7984" y="8545"/>
                      <a:pt x="7370" y="9730"/>
                      <a:pt x="6966" y="10300"/>
                    </a:cubicBezTo>
                    <a:lnTo>
                      <a:pt x="4071" y="15292"/>
                    </a:lnTo>
                    <a:lnTo>
                      <a:pt x="5238" y="17047"/>
                    </a:lnTo>
                    <a:cubicBezTo>
                      <a:pt x="5615" y="17696"/>
                      <a:pt x="5922" y="18372"/>
                      <a:pt x="6229" y="19021"/>
                    </a:cubicBezTo>
                    <a:lnTo>
                      <a:pt x="7028" y="17477"/>
                    </a:lnTo>
                    <a:cubicBezTo>
                      <a:pt x="8265" y="15108"/>
                      <a:pt x="9405" y="12704"/>
                      <a:pt x="10730" y="10388"/>
                    </a:cubicBezTo>
                    <a:cubicBezTo>
                      <a:pt x="12265" y="12143"/>
                      <a:pt x="14301" y="12669"/>
                      <a:pt x="16310" y="11502"/>
                    </a:cubicBezTo>
                    <a:cubicBezTo>
                      <a:pt x="17608" y="10834"/>
                      <a:pt x="18375" y="9447"/>
                      <a:pt x="18249" y="7993"/>
                    </a:cubicBezTo>
                    <a:cubicBezTo>
                      <a:pt x="18188" y="6852"/>
                      <a:pt x="17258" y="5361"/>
                      <a:pt x="16705" y="4387"/>
                    </a:cubicBezTo>
                    <a:lnTo>
                      <a:pt x="14178" y="0"/>
                    </a:lnTo>
                    <a:lnTo>
                      <a:pt x="0" y="8194"/>
                    </a:lnTo>
                    <a:lnTo>
                      <a:pt x="991" y="9704"/>
                    </a:lnTo>
                    <a:close/>
                    <a:moveTo>
                      <a:pt x="14819" y="3808"/>
                    </a:moveTo>
                    <a:cubicBezTo>
                      <a:pt x="15529" y="5045"/>
                      <a:pt x="16573" y="6528"/>
                      <a:pt x="15073" y="7852"/>
                    </a:cubicBezTo>
                    <a:cubicBezTo>
                      <a:pt x="14764" y="8116"/>
                      <a:pt x="14432" y="8351"/>
                      <a:pt x="14082" y="8554"/>
                    </a:cubicBezTo>
                    <a:cubicBezTo>
                      <a:pt x="11958" y="9791"/>
                      <a:pt x="10326" y="9300"/>
                      <a:pt x="9274" y="70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02B349A9-6F72-7B1F-6633-76025AD08779}"/>
                  </a:ext>
                </a:extLst>
              </p:cNvPr>
              <p:cNvSpPr/>
              <p:nvPr/>
            </p:nvSpPr>
            <p:spPr>
              <a:xfrm>
                <a:off x="1855103" y="1347407"/>
                <a:ext cx="17925" cy="12101"/>
              </a:xfrm>
              <a:custGeom>
                <a:avLst/>
                <a:gdLst>
                  <a:gd name="connsiteX0" fmla="*/ 728 w 17925"/>
                  <a:gd name="connsiteY0" fmla="*/ 6993 h 12101"/>
                  <a:gd name="connsiteX1" fmla="*/ 1184 w 17925"/>
                  <a:gd name="connsiteY1" fmla="*/ 8747 h 12101"/>
                  <a:gd name="connsiteX2" fmla="*/ 7966 w 17925"/>
                  <a:gd name="connsiteY2" fmla="*/ 6370 h 12101"/>
                  <a:gd name="connsiteX3" fmla="*/ 15275 w 17925"/>
                  <a:gd name="connsiteY3" fmla="*/ 11730 h 12101"/>
                  <a:gd name="connsiteX4" fmla="*/ 17433 w 17925"/>
                  <a:gd name="connsiteY4" fmla="*/ 5589 h 12101"/>
                  <a:gd name="connsiteX5" fmla="*/ 15468 w 17925"/>
                  <a:gd name="connsiteY5" fmla="*/ 0 h 12101"/>
                  <a:gd name="connsiteX6" fmla="*/ 0 w 17925"/>
                  <a:gd name="connsiteY6" fmla="*/ 5361 h 12101"/>
                  <a:gd name="connsiteX7" fmla="*/ 728 w 17925"/>
                  <a:gd name="connsiteY7" fmla="*/ 6993 h 12101"/>
                  <a:gd name="connsiteX8" fmla="*/ 15468 w 17925"/>
                  <a:gd name="connsiteY8" fmla="*/ 3869 h 12101"/>
                  <a:gd name="connsiteX9" fmla="*/ 15959 w 17925"/>
                  <a:gd name="connsiteY9" fmla="*/ 5255 h 12101"/>
                  <a:gd name="connsiteX10" fmla="*/ 13678 w 17925"/>
                  <a:gd name="connsiteY10" fmla="*/ 8396 h 12101"/>
                  <a:gd name="connsiteX11" fmla="*/ 9914 w 17925"/>
                  <a:gd name="connsiteY11" fmla="*/ 7475 h 12101"/>
                  <a:gd name="connsiteX12" fmla="*/ 9239 w 17925"/>
                  <a:gd name="connsiteY12" fmla="*/ 5992 h 1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25" h="12101">
                    <a:moveTo>
                      <a:pt x="728" y="6993"/>
                    </a:moveTo>
                    <a:lnTo>
                      <a:pt x="1184" y="8747"/>
                    </a:lnTo>
                    <a:lnTo>
                      <a:pt x="7966" y="6370"/>
                    </a:lnTo>
                    <a:cubicBezTo>
                      <a:pt x="9388" y="10467"/>
                      <a:pt x="11265" y="13116"/>
                      <a:pt x="15275" y="11730"/>
                    </a:cubicBezTo>
                    <a:cubicBezTo>
                      <a:pt x="17828" y="10809"/>
                      <a:pt x="18512" y="8712"/>
                      <a:pt x="17433" y="5589"/>
                    </a:cubicBezTo>
                    <a:lnTo>
                      <a:pt x="15468" y="0"/>
                    </a:lnTo>
                    <a:lnTo>
                      <a:pt x="0" y="5361"/>
                    </a:lnTo>
                    <a:cubicBezTo>
                      <a:pt x="274" y="5891"/>
                      <a:pt x="517" y="6435"/>
                      <a:pt x="728" y="6993"/>
                    </a:cubicBezTo>
                    <a:close/>
                    <a:moveTo>
                      <a:pt x="15468" y="3869"/>
                    </a:moveTo>
                    <a:lnTo>
                      <a:pt x="15959" y="5255"/>
                    </a:lnTo>
                    <a:cubicBezTo>
                      <a:pt x="16363" y="6422"/>
                      <a:pt x="15468" y="7782"/>
                      <a:pt x="13678" y="8396"/>
                    </a:cubicBezTo>
                    <a:cubicBezTo>
                      <a:pt x="12292" y="8888"/>
                      <a:pt x="10809" y="8800"/>
                      <a:pt x="9914" y="7475"/>
                    </a:cubicBezTo>
                    <a:cubicBezTo>
                      <a:pt x="9634" y="7007"/>
                      <a:pt x="9407" y="6511"/>
                      <a:pt x="9239" y="59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85AEE55F-C283-5DC0-608C-515932002BC8}"/>
                  </a:ext>
                </a:extLst>
              </p:cNvPr>
              <p:cNvSpPr/>
              <p:nvPr/>
            </p:nvSpPr>
            <p:spPr>
              <a:xfrm>
                <a:off x="1859647" y="1361918"/>
                <a:ext cx="17508" cy="11834"/>
              </a:xfrm>
              <a:custGeom>
                <a:avLst/>
                <a:gdLst>
                  <a:gd name="connsiteX0" fmla="*/ 465 w 17508"/>
                  <a:gd name="connsiteY0" fmla="*/ 5457 h 11834"/>
                  <a:gd name="connsiteX1" fmla="*/ 772 w 17508"/>
                  <a:gd name="connsiteY1" fmla="*/ 7212 h 11834"/>
                  <a:gd name="connsiteX2" fmla="*/ 7791 w 17508"/>
                  <a:gd name="connsiteY2" fmla="*/ 5580 h 11834"/>
                  <a:gd name="connsiteX3" fmla="*/ 14485 w 17508"/>
                  <a:gd name="connsiteY3" fmla="*/ 11651 h 11834"/>
                  <a:gd name="connsiteX4" fmla="*/ 17258 w 17508"/>
                  <a:gd name="connsiteY4" fmla="*/ 5729 h 11834"/>
                  <a:gd name="connsiteX5" fmla="*/ 15933 w 17508"/>
                  <a:gd name="connsiteY5" fmla="*/ 0 h 11834"/>
                  <a:gd name="connsiteX6" fmla="*/ 0 w 17508"/>
                  <a:gd name="connsiteY6" fmla="*/ 3702 h 11834"/>
                  <a:gd name="connsiteX7" fmla="*/ 465 w 17508"/>
                  <a:gd name="connsiteY7" fmla="*/ 5457 h 11834"/>
                  <a:gd name="connsiteX8" fmla="*/ 15477 w 17508"/>
                  <a:gd name="connsiteY8" fmla="*/ 3825 h 11834"/>
                  <a:gd name="connsiteX9" fmla="*/ 15784 w 17508"/>
                  <a:gd name="connsiteY9" fmla="*/ 5273 h 11834"/>
                  <a:gd name="connsiteX10" fmla="*/ 13152 w 17508"/>
                  <a:gd name="connsiteY10" fmla="*/ 8168 h 11834"/>
                  <a:gd name="connsiteX11" fmla="*/ 9511 w 17508"/>
                  <a:gd name="connsiteY11" fmla="*/ 6817 h 11834"/>
                  <a:gd name="connsiteX12" fmla="*/ 8984 w 17508"/>
                  <a:gd name="connsiteY12" fmla="*/ 5308 h 1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508" h="11834">
                    <a:moveTo>
                      <a:pt x="465" y="5457"/>
                    </a:moveTo>
                    <a:cubicBezTo>
                      <a:pt x="602" y="6035"/>
                      <a:pt x="705" y="6621"/>
                      <a:pt x="772" y="7212"/>
                    </a:cubicBezTo>
                    <a:lnTo>
                      <a:pt x="7791" y="5580"/>
                    </a:lnTo>
                    <a:cubicBezTo>
                      <a:pt x="8747" y="9774"/>
                      <a:pt x="10353" y="12599"/>
                      <a:pt x="14485" y="11651"/>
                    </a:cubicBezTo>
                    <a:cubicBezTo>
                      <a:pt x="17117" y="11037"/>
                      <a:pt x="17995" y="9019"/>
                      <a:pt x="17258" y="5729"/>
                    </a:cubicBezTo>
                    <a:lnTo>
                      <a:pt x="15933" y="0"/>
                    </a:lnTo>
                    <a:lnTo>
                      <a:pt x="0" y="3702"/>
                    </a:lnTo>
                    <a:cubicBezTo>
                      <a:pt x="158" y="4317"/>
                      <a:pt x="342" y="4878"/>
                      <a:pt x="465" y="5457"/>
                    </a:cubicBezTo>
                    <a:close/>
                    <a:moveTo>
                      <a:pt x="15477" y="3825"/>
                    </a:moveTo>
                    <a:lnTo>
                      <a:pt x="15784" y="5273"/>
                    </a:lnTo>
                    <a:cubicBezTo>
                      <a:pt x="16091" y="6510"/>
                      <a:pt x="15073" y="7738"/>
                      <a:pt x="13152" y="8168"/>
                    </a:cubicBezTo>
                    <a:cubicBezTo>
                      <a:pt x="11730" y="8484"/>
                      <a:pt x="10283" y="8230"/>
                      <a:pt x="9511" y="6817"/>
                    </a:cubicBezTo>
                    <a:cubicBezTo>
                      <a:pt x="9292" y="6330"/>
                      <a:pt x="9116" y="5825"/>
                      <a:pt x="8984" y="53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113B2187-8A82-3057-EA5F-5B76FCAF7035}"/>
                  </a:ext>
                </a:extLst>
              </p:cNvPr>
              <p:cNvSpPr/>
              <p:nvPr/>
            </p:nvSpPr>
            <p:spPr>
              <a:xfrm>
                <a:off x="1859639" y="1429509"/>
                <a:ext cx="18152" cy="14915"/>
              </a:xfrm>
              <a:custGeom>
                <a:avLst/>
                <a:gdLst>
                  <a:gd name="connsiteX0" fmla="*/ 3553 w 18152"/>
                  <a:gd name="connsiteY0" fmla="*/ 1141 h 14915"/>
                  <a:gd name="connsiteX1" fmla="*/ 3220 w 18152"/>
                  <a:gd name="connsiteY1" fmla="*/ 2220 h 14915"/>
                  <a:gd name="connsiteX2" fmla="*/ 7607 w 18152"/>
                  <a:gd name="connsiteY2" fmla="*/ 5054 h 14915"/>
                  <a:gd name="connsiteX3" fmla="*/ 6282 w 18152"/>
                  <a:gd name="connsiteY3" fmla="*/ 10476 h 14915"/>
                  <a:gd name="connsiteX4" fmla="*/ 1018 w 18152"/>
                  <a:gd name="connsiteY4" fmla="*/ 10906 h 14915"/>
                  <a:gd name="connsiteX5" fmla="*/ 623 w 18152"/>
                  <a:gd name="connsiteY5" fmla="*/ 12941 h 14915"/>
                  <a:gd name="connsiteX6" fmla="*/ 0 w 18152"/>
                  <a:gd name="connsiteY6" fmla="*/ 14915 h 14915"/>
                  <a:gd name="connsiteX7" fmla="*/ 17723 w 18152"/>
                  <a:gd name="connsiteY7" fmla="*/ 12450 h 14915"/>
                  <a:gd name="connsiteX8" fmla="*/ 18152 w 18152"/>
                  <a:gd name="connsiteY8" fmla="*/ 10695 h 14915"/>
                  <a:gd name="connsiteX9" fmla="*/ 3764 w 18152"/>
                  <a:gd name="connsiteY9" fmla="*/ 0 h 14915"/>
                  <a:gd name="connsiteX10" fmla="*/ 8817 w 18152"/>
                  <a:gd name="connsiteY10" fmla="*/ 6036 h 14915"/>
                  <a:gd name="connsiteX11" fmla="*/ 13687 w 18152"/>
                  <a:gd name="connsiteY11" fmla="*/ 9546 h 14915"/>
                  <a:gd name="connsiteX12" fmla="*/ 7773 w 18152"/>
                  <a:gd name="connsiteY12" fmla="*/ 10256 h 1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52" h="14915">
                    <a:moveTo>
                      <a:pt x="3553" y="1141"/>
                    </a:moveTo>
                    <a:lnTo>
                      <a:pt x="3220" y="2220"/>
                    </a:lnTo>
                    <a:cubicBezTo>
                      <a:pt x="4694" y="3097"/>
                      <a:pt x="5992" y="3974"/>
                      <a:pt x="7607" y="5054"/>
                    </a:cubicBezTo>
                    <a:lnTo>
                      <a:pt x="6282" y="10476"/>
                    </a:lnTo>
                    <a:cubicBezTo>
                      <a:pt x="4527" y="10695"/>
                      <a:pt x="2895" y="10783"/>
                      <a:pt x="1018" y="10906"/>
                    </a:cubicBezTo>
                    <a:lnTo>
                      <a:pt x="623" y="12941"/>
                    </a:lnTo>
                    <a:cubicBezTo>
                      <a:pt x="465" y="13617"/>
                      <a:pt x="219" y="14239"/>
                      <a:pt x="0" y="14915"/>
                    </a:cubicBezTo>
                    <a:lnTo>
                      <a:pt x="17723" y="12450"/>
                    </a:lnTo>
                    <a:cubicBezTo>
                      <a:pt x="17767" y="11845"/>
                      <a:pt x="17913" y="11252"/>
                      <a:pt x="18152" y="10695"/>
                    </a:cubicBezTo>
                    <a:lnTo>
                      <a:pt x="3764" y="0"/>
                    </a:lnTo>
                    <a:close/>
                    <a:moveTo>
                      <a:pt x="8817" y="6036"/>
                    </a:moveTo>
                    <a:lnTo>
                      <a:pt x="13687" y="9546"/>
                    </a:lnTo>
                    <a:lnTo>
                      <a:pt x="7773" y="10256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0048C5A2-CDEE-81F9-2C09-A9D8499E813A}"/>
                  </a:ext>
                </a:extLst>
              </p:cNvPr>
              <p:cNvSpPr/>
              <p:nvPr/>
            </p:nvSpPr>
            <p:spPr>
              <a:xfrm>
                <a:off x="1744600" y="1542170"/>
                <a:ext cx="15116" cy="17397"/>
              </a:xfrm>
              <a:custGeom>
                <a:avLst/>
                <a:gdLst>
                  <a:gd name="connsiteX0" fmla="*/ 10511 w 15116"/>
                  <a:gd name="connsiteY0" fmla="*/ 412 h 17397"/>
                  <a:gd name="connsiteX1" fmla="*/ 8756 w 15116"/>
                  <a:gd name="connsiteY1" fmla="*/ 597 h 17397"/>
                  <a:gd name="connsiteX2" fmla="*/ 10081 w 15116"/>
                  <a:gd name="connsiteY2" fmla="*/ 8177 h 17397"/>
                  <a:gd name="connsiteX3" fmla="*/ 9923 w 15116"/>
                  <a:gd name="connsiteY3" fmla="*/ 8177 h 17397"/>
                  <a:gd name="connsiteX4" fmla="*/ 7922 w 15116"/>
                  <a:gd name="connsiteY4" fmla="*/ 5869 h 17397"/>
                  <a:gd name="connsiteX5" fmla="*/ 4255 w 15116"/>
                  <a:gd name="connsiteY5" fmla="*/ 1395 h 17397"/>
                  <a:gd name="connsiteX6" fmla="*/ 2158 w 15116"/>
                  <a:gd name="connsiteY6" fmla="*/ 1895 h 17397"/>
                  <a:gd name="connsiteX7" fmla="*/ 0 w 15116"/>
                  <a:gd name="connsiteY7" fmla="*/ 2141 h 17397"/>
                  <a:gd name="connsiteX8" fmla="*/ 1167 w 15116"/>
                  <a:gd name="connsiteY8" fmla="*/ 3430 h 17397"/>
                  <a:gd name="connsiteX9" fmla="*/ 6501 w 15116"/>
                  <a:gd name="connsiteY9" fmla="*/ 9353 h 17397"/>
                  <a:gd name="connsiteX10" fmla="*/ 3571 w 15116"/>
                  <a:gd name="connsiteY10" fmla="*/ 14248 h 17397"/>
                  <a:gd name="connsiteX11" fmla="*/ 6203 w 15116"/>
                  <a:gd name="connsiteY11" fmla="*/ 17240 h 17397"/>
                  <a:gd name="connsiteX12" fmla="*/ 10090 w 15116"/>
                  <a:gd name="connsiteY12" fmla="*/ 17056 h 17397"/>
                  <a:gd name="connsiteX13" fmla="*/ 15117 w 15116"/>
                  <a:gd name="connsiteY13" fmla="*/ 16178 h 17397"/>
                  <a:gd name="connsiteX14" fmla="*/ 12248 w 15116"/>
                  <a:gd name="connsiteY14" fmla="*/ 0 h 17397"/>
                  <a:gd name="connsiteX15" fmla="*/ 7431 w 15116"/>
                  <a:gd name="connsiteY15" fmla="*/ 14406 h 17397"/>
                  <a:gd name="connsiteX16" fmla="*/ 7124 w 15116"/>
                  <a:gd name="connsiteY16" fmla="*/ 13266 h 17397"/>
                  <a:gd name="connsiteX17" fmla="*/ 10204 w 15116"/>
                  <a:gd name="connsiteY17" fmla="*/ 9265 h 17397"/>
                  <a:gd name="connsiteX18" fmla="*/ 11344 w 15116"/>
                  <a:gd name="connsiteY18" fmla="*/ 15547 h 17397"/>
                  <a:gd name="connsiteX19" fmla="*/ 7457 w 15116"/>
                  <a:gd name="connsiteY19" fmla="*/ 14406 h 1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116" h="17397">
                    <a:moveTo>
                      <a:pt x="10511" y="412"/>
                    </a:moveTo>
                    <a:lnTo>
                      <a:pt x="8756" y="597"/>
                    </a:lnTo>
                    <a:lnTo>
                      <a:pt x="10081" y="8177"/>
                    </a:lnTo>
                    <a:lnTo>
                      <a:pt x="9923" y="8177"/>
                    </a:lnTo>
                    <a:lnTo>
                      <a:pt x="7922" y="5869"/>
                    </a:lnTo>
                    <a:lnTo>
                      <a:pt x="4255" y="1395"/>
                    </a:lnTo>
                    <a:cubicBezTo>
                      <a:pt x="3571" y="1579"/>
                      <a:pt x="2869" y="1763"/>
                      <a:pt x="2158" y="1895"/>
                    </a:cubicBezTo>
                    <a:cubicBezTo>
                      <a:pt x="1448" y="2027"/>
                      <a:pt x="711" y="2079"/>
                      <a:pt x="0" y="2141"/>
                    </a:cubicBezTo>
                    <a:lnTo>
                      <a:pt x="1167" y="3430"/>
                    </a:lnTo>
                    <a:cubicBezTo>
                      <a:pt x="2992" y="5405"/>
                      <a:pt x="4808" y="7317"/>
                      <a:pt x="6501" y="9353"/>
                    </a:cubicBezTo>
                    <a:cubicBezTo>
                      <a:pt x="4424" y="10004"/>
                      <a:pt x="3164" y="12109"/>
                      <a:pt x="3571" y="14248"/>
                    </a:cubicBezTo>
                    <a:cubicBezTo>
                      <a:pt x="3759" y="15688"/>
                      <a:pt x="4799" y="16871"/>
                      <a:pt x="6203" y="17240"/>
                    </a:cubicBezTo>
                    <a:cubicBezTo>
                      <a:pt x="7282" y="17608"/>
                      <a:pt x="8984" y="17240"/>
                      <a:pt x="10090" y="17056"/>
                    </a:cubicBezTo>
                    <a:lnTo>
                      <a:pt x="15117" y="16178"/>
                    </a:lnTo>
                    <a:lnTo>
                      <a:pt x="12248" y="0"/>
                    </a:lnTo>
                    <a:close/>
                    <a:moveTo>
                      <a:pt x="7431" y="14406"/>
                    </a:moveTo>
                    <a:cubicBezTo>
                      <a:pt x="7289" y="14038"/>
                      <a:pt x="7186" y="13655"/>
                      <a:pt x="7124" y="13266"/>
                    </a:cubicBezTo>
                    <a:cubicBezTo>
                      <a:pt x="6694" y="10800"/>
                      <a:pt x="7738" y="9414"/>
                      <a:pt x="10204" y="9265"/>
                    </a:cubicBezTo>
                    <a:lnTo>
                      <a:pt x="11344" y="15547"/>
                    </a:lnTo>
                    <a:cubicBezTo>
                      <a:pt x="9897" y="15792"/>
                      <a:pt x="8168" y="16284"/>
                      <a:pt x="7457" y="144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1FA9DC67-37DB-AF1E-5746-E2F80E6DCFA2}"/>
                  </a:ext>
                </a:extLst>
              </p:cNvPr>
              <p:cNvSpPr/>
              <p:nvPr/>
            </p:nvSpPr>
            <p:spPr>
              <a:xfrm>
                <a:off x="1726836" y="1544864"/>
                <a:ext cx="15763" cy="16733"/>
              </a:xfrm>
              <a:custGeom>
                <a:avLst/>
                <a:gdLst>
                  <a:gd name="connsiteX0" fmla="*/ 8245 w 15763"/>
                  <a:gd name="connsiteY0" fmla="*/ 395 h 16733"/>
                  <a:gd name="connsiteX1" fmla="*/ 15 w 15763"/>
                  <a:gd name="connsiteY1" fmla="*/ 9432 h 16733"/>
                  <a:gd name="connsiteX2" fmla="*/ 7631 w 15763"/>
                  <a:gd name="connsiteY2" fmla="*/ 16731 h 16733"/>
                  <a:gd name="connsiteX3" fmla="*/ 15764 w 15763"/>
                  <a:gd name="connsiteY3" fmla="*/ 16301 h 16733"/>
                  <a:gd name="connsiteX4" fmla="*/ 14930 w 15763"/>
                  <a:gd name="connsiteY4" fmla="*/ 0 h 16733"/>
                  <a:gd name="connsiteX5" fmla="*/ 9789 w 15763"/>
                  <a:gd name="connsiteY5" fmla="*/ 15222 h 16733"/>
                  <a:gd name="connsiteX6" fmla="*/ 3990 w 15763"/>
                  <a:gd name="connsiteY6" fmla="*/ 9239 h 16733"/>
                  <a:gd name="connsiteX7" fmla="*/ 9385 w 15763"/>
                  <a:gd name="connsiteY7" fmla="*/ 1693 h 16733"/>
                  <a:gd name="connsiteX8" fmla="*/ 11421 w 15763"/>
                  <a:gd name="connsiteY8" fmla="*/ 1562 h 16733"/>
                  <a:gd name="connsiteX9" fmla="*/ 12131 w 15763"/>
                  <a:gd name="connsiteY9" fmla="*/ 15134 h 1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63" h="16733">
                    <a:moveTo>
                      <a:pt x="8245" y="395"/>
                    </a:moveTo>
                    <a:cubicBezTo>
                      <a:pt x="3375" y="614"/>
                      <a:pt x="-266" y="4036"/>
                      <a:pt x="15" y="9432"/>
                    </a:cubicBezTo>
                    <a:cubicBezTo>
                      <a:pt x="235" y="13371"/>
                      <a:pt x="2516" y="16828"/>
                      <a:pt x="7631" y="16731"/>
                    </a:cubicBezTo>
                    <a:lnTo>
                      <a:pt x="15764" y="16301"/>
                    </a:lnTo>
                    <a:lnTo>
                      <a:pt x="14930" y="0"/>
                    </a:lnTo>
                    <a:close/>
                    <a:moveTo>
                      <a:pt x="9789" y="15222"/>
                    </a:moveTo>
                    <a:cubicBezTo>
                      <a:pt x="6429" y="15406"/>
                      <a:pt x="4235" y="13739"/>
                      <a:pt x="3990" y="9239"/>
                    </a:cubicBezTo>
                    <a:cubicBezTo>
                      <a:pt x="3683" y="3632"/>
                      <a:pt x="6122" y="1842"/>
                      <a:pt x="9385" y="1693"/>
                    </a:cubicBezTo>
                    <a:lnTo>
                      <a:pt x="11421" y="1562"/>
                    </a:lnTo>
                    <a:lnTo>
                      <a:pt x="12131" y="15134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2BE19D2D-2A85-0A6E-129D-9BB907AD3549}"/>
                  </a:ext>
                </a:extLst>
              </p:cNvPr>
              <p:cNvSpPr/>
              <p:nvPr/>
            </p:nvSpPr>
            <p:spPr>
              <a:xfrm>
                <a:off x="1682290" y="1538889"/>
                <a:ext cx="14853" cy="18240"/>
              </a:xfrm>
              <a:custGeom>
                <a:avLst/>
                <a:gdLst>
                  <a:gd name="connsiteX0" fmla="*/ 12634 w 14853"/>
                  <a:gd name="connsiteY0" fmla="*/ 3229 h 18240"/>
                  <a:gd name="connsiteX1" fmla="*/ 9800 w 14853"/>
                  <a:gd name="connsiteY1" fmla="*/ 7615 h 18240"/>
                  <a:gd name="connsiteX2" fmla="*/ 4404 w 14853"/>
                  <a:gd name="connsiteY2" fmla="*/ 6282 h 18240"/>
                  <a:gd name="connsiteX3" fmla="*/ 3974 w 14853"/>
                  <a:gd name="connsiteY3" fmla="*/ 1018 h 18240"/>
                  <a:gd name="connsiteX4" fmla="*/ 1939 w 14853"/>
                  <a:gd name="connsiteY4" fmla="*/ 614 h 18240"/>
                  <a:gd name="connsiteX5" fmla="*/ 0 w 14853"/>
                  <a:gd name="connsiteY5" fmla="*/ 0 h 18240"/>
                  <a:gd name="connsiteX6" fmla="*/ 2465 w 14853"/>
                  <a:gd name="connsiteY6" fmla="*/ 17784 h 18240"/>
                  <a:gd name="connsiteX7" fmla="*/ 3343 w 14853"/>
                  <a:gd name="connsiteY7" fmla="*/ 17933 h 18240"/>
                  <a:gd name="connsiteX8" fmla="*/ 4220 w 14853"/>
                  <a:gd name="connsiteY8" fmla="*/ 18240 h 18240"/>
                  <a:gd name="connsiteX9" fmla="*/ 14854 w 14853"/>
                  <a:gd name="connsiteY9" fmla="*/ 3755 h 18240"/>
                  <a:gd name="connsiteX10" fmla="*/ 13748 w 14853"/>
                  <a:gd name="connsiteY10" fmla="*/ 3571 h 18240"/>
                  <a:gd name="connsiteX11" fmla="*/ 5299 w 14853"/>
                  <a:gd name="connsiteY11" fmla="*/ 13757 h 18240"/>
                  <a:gd name="connsiteX12" fmla="*/ 4589 w 14853"/>
                  <a:gd name="connsiteY12" fmla="*/ 7835 h 18240"/>
                  <a:gd name="connsiteX13" fmla="*/ 8844 w 14853"/>
                  <a:gd name="connsiteY13" fmla="*/ 8888 h 1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853" h="18240">
                    <a:moveTo>
                      <a:pt x="12634" y="3229"/>
                    </a:moveTo>
                    <a:cubicBezTo>
                      <a:pt x="11757" y="4738"/>
                      <a:pt x="10879" y="6001"/>
                      <a:pt x="9800" y="7615"/>
                    </a:cubicBezTo>
                    <a:lnTo>
                      <a:pt x="4404" y="6282"/>
                    </a:lnTo>
                    <a:cubicBezTo>
                      <a:pt x="4185" y="4589"/>
                      <a:pt x="4097" y="2895"/>
                      <a:pt x="3974" y="1018"/>
                    </a:cubicBezTo>
                    <a:cubicBezTo>
                      <a:pt x="3299" y="895"/>
                      <a:pt x="2615" y="798"/>
                      <a:pt x="1939" y="614"/>
                    </a:cubicBezTo>
                    <a:cubicBezTo>
                      <a:pt x="1263" y="430"/>
                      <a:pt x="649" y="211"/>
                      <a:pt x="0" y="0"/>
                    </a:cubicBezTo>
                    <a:lnTo>
                      <a:pt x="2465" y="17784"/>
                    </a:lnTo>
                    <a:cubicBezTo>
                      <a:pt x="2763" y="17800"/>
                      <a:pt x="3057" y="17850"/>
                      <a:pt x="3343" y="17933"/>
                    </a:cubicBezTo>
                    <a:cubicBezTo>
                      <a:pt x="3646" y="18001"/>
                      <a:pt x="3940" y="18104"/>
                      <a:pt x="4220" y="18240"/>
                    </a:cubicBezTo>
                    <a:lnTo>
                      <a:pt x="14854" y="3755"/>
                    </a:lnTo>
                    <a:cubicBezTo>
                      <a:pt x="14482" y="3713"/>
                      <a:pt x="14113" y="3652"/>
                      <a:pt x="13748" y="3571"/>
                    </a:cubicBezTo>
                    <a:close/>
                    <a:moveTo>
                      <a:pt x="5299" y="13757"/>
                    </a:moveTo>
                    <a:lnTo>
                      <a:pt x="4589" y="7835"/>
                    </a:lnTo>
                    <a:lnTo>
                      <a:pt x="8844" y="8888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E219900F-DD1E-E92B-AB48-AE511460C353}"/>
                  </a:ext>
                </a:extLst>
              </p:cNvPr>
              <p:cNvSpPr/>
              <p:nvPr/>
            </p:nvSpPr>
            <p:spPr>
              <a:xfrm>
                <a:off x="1642834" y="1525537"/>
                <a:ext cx="18926" cy="18862"/>
              </a:xfrm>
              <a:custGeom>
                <a:avLst/>
                <a:gdLst>
                  <a:gd name="connsiteX0" fmla="*/ 13162 w 18926"/>
                  <a:gd name="connsiteY0" fmla="*/ 1421 h 18862"/>
                  <a:gd name="connsiteX1" fmla="*/ 1335 w 18926"/>
                  <a:gd name="connsiteY1" fmla="*/ 4316 h 18862"/>
                  <a:gd name="connsiteX2" fmla="*/ 3546 w 18926"/>
                  <a:gd name="connsiteY2" fmla="*/ 14642 h 18862"/>
                  <a:gd name="connsiteX3" fmla="*/ 10565 w 18926"/>
                  <a:gd name="connsiteY3" fmla="*/ 18862 h 18862"/>
                  <a:gd name="connsiteX4" fmla="*/ 18926 w 18926"/>
                  <a:gd name="connsiteY4" fmla="*/ 4869 h 18862"/>
                  <a:gd name="connsiteX5" fmla="*/ 8205 w 18926"/>
                  <a:gd name="connsiteY5" fmla="*/ 15809 h 18862"/>
                  <a:gd name="connsiteX6" fmla="*/ 6205 w 18926"/>
                  <a:gd name="connsiteY6" fmla="*/ 14581 h 18862"/>
                  <a:gd name="connsiteX7" fmla="*/ 4722 w 18926"/>
                  <a:gd name="connsiteY7" fmla="*/ 6386 h 18862"/>
                  <a:gd name="connsiteX8" fmla="*/ 13416 w 18926"/>
                  <a:gd name="connsiteY8" fmla="*/ 3149 h 18862"/>
                  <a:gd name="connsiteX9" fmla="*/ 15171 w 18926"/>
                  <a:gd name="connsiteY9" fmla="*/ 4193 h 1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26" h="18862">
                    <a:moveTo>
                      <a:pt x="13162" y="1421"/>
                    </a:moveTo>
                    <a:cubicBezTo>
                      <a:pt x="9003" y="-1106"/>
                      <a:pt x="4108" y="-334"/>
                      <a:pt x="1335" y="4316"/>
                    </a:cubicBezTo>
                    <a:cubicBezTo>
                      <a:pt x="-700" y="7711"/>
                      <a:pt x="-735" y="11835"/>
                      <a:pt x="3546" y="14642"/>
                    </a:cubicBezTo>
                    <a:lnTo>
                      <a:pt x="10565" y="18862"/>
                    </a:lnTo>
                    <a:lnTo>
                      <a:pt x="18926" y="4869"/>
                    </a:lnTo>
                    <a:close/>
                    <a:moveTo>
                      <a:pt x="8205" y="15809"/>
                    </a:moveTo>
                    <a:lnTo>
                      <a:pt x="6205" y="14581"/>
                    </a:lnTo>
                    <a:cubicBezTo>
                      <a:pt x="3300" y="12826"/>
                      <a:pt x="2414" y="10264"/>
                      <a:pt x="4722" y="6386"/>
                    </a:cubicBezTo>
                    <a:cubicBezTo>
                      <a:pt x="7591" y="1579"/>
                      <a:pt x="10574" y="1447"/>
                      <a:pt x="13416" y="3149"/>
                    </a:cubicBezTo>
                    <a:lnTo>
                      <a:pt x="15171" y="4193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071F423E-4A6E-ADC3-9236-0213DD15EF28}"/>
                  </a:ext>
                </a:extLst>
              </p:cNvPr>
              <p:cNvSpPr/>
              <p:nvPr/>
            </p:nvSpPr>
            <p:spPr>
              <a:xfrm>
                <a:off x="1599573" y="1487308"/>
                <a:ext cx="19478" cy="18907"/>
              </a:xfrm>
              <a:custGeom>
                <a:avLst/>
                <a:gdLst>
                  <a:gd name="connsiteX0" fmla="*/ 15346 w 19478"/>
                  <a:gd name="connsiteY0" fmla="*/ 3563 h 18907"/>
                  <a:gd name="connsiteX1" fmla="*/ 3238 w 19478"/>
                  <a:gd name="connsiteY1" fmla="*/ 2019 h 18907"/>
                  <a:gd name="connsiteX2" fmla="*/ 1633 w 19478"/>
                  <a:gd name="connsiteY2" fmla="*/ 12433 h 18907"/>
                  <a:gd name="connsiteX3" fmla="*/ 6651 w 19478"/>
                  <a:gd name="connsiteY3" fmla="*/ 18908 h 18907"/>
                  <a:gd name="connsiteX4" fmla="*/ 19478 w 19478"/>
                  <a:gd name="connsiteY4" fmla="*/ 8862 h 18907"/>
                  <a:gd name="connsiteX5" fmla="*/ 5546 w 19478"/>
                  <a:gd name="connsiteY5" fmla="*/ 15206 h 18907"/>
                  <a:gd name="connsiteX6" fmla="*/ 4098 w 19478"/>
                  <a:gd name="connsiteY6" fmla="*/ 13363 h 18907"/>
                  <a:gd name="connsiteX7" fmla="*/ 5642 w 19478"/>
                  <a:gd name="connsiteY7" fmla="*/ 5160 h 18907"/>
                  <a:gd name="connsiteX8" fmla="*/ 14916 w 19478"/>
                  <a:gd name="connsiteY8" fmla="*/ 5283 h 18907"/>
                  <a:gd name="connsiteX9" fmla="*/ 16144 w 19478"/>
                  <a:gd name="connsiteY9" fmla="*/ 6888 h 1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478" h="18907">
                    <a:moveTo>
                      <a:pt x="15346" y="3563"/>
                    </a:moveTo>
                    <a:cubicBezTo>
                      <a:pt x="12328" y="-289"/>
                      <a:pt x="7450" y="-1341"/>
                      <a:pt x="3238" y="2019"/>
                    </a:cubicBezTo>
                    <a:cubicBezTo>
                      <a:pt x="150" y="4423"/>
                      <a:pt x="-1385" y="8274"/>
                      <a:pt x="1633" y="12433"/>
                    </a:cubicBezTo>
                    <a:lnTo>
                      <a:pt x="6651" y="18908"/>
                    </a:lnTo>
                    <a:lnTo>
                      <a:pt x="19478" y="8862"/>
                    </a:lnTo>
                    <a:close/>
                    <a:moveTo>
                      <a:pt x="5546" y="15206"/>
                    </a:moveTo>
                    <a:lnTo>
                      <a:pt x="4098" y="13363"/>
                    </a:lnTo>
                    <a:cubicBezTo>
                      <a:pt x="2036" y="10731"/>
                      <a:pt x="2124" y="7932"/>
                      <a:pt x="5642" y="5160"/>
                    </a:cubicBezTo>
                    <a:cubicBezTo>
                      <a:pt x="10029" y="1712"/>
                      <a:pt x="12880" y="2668"/>
                      <a:pt x="14916" y="5283"/>
                    </a:cubicBezTo>
                    <a:lnTo>
                      <a:pt x="16144" y="6888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90AFA642-DE44-EE75-085C-25BED45C1B96}"/>
                  </a:ext>
                </a:extLst>
              </p:cNvPr>
              <p:cNvSpPr/>
              <p:nvPr/>
            </p:nvSpPr>
            <p:spPr>
              <a:xfrm>
                <a:off x="1572247" y="1425395"/>
                <a:ext cx="17333" cy="15178"/>
              </a:xfrm>
              <a:custGeom>
                <a:avLst/>
                <a:gdLst>
                  <a:gd name="connsiteX0" fmla="*/ 16903 w 17333"/>
                  <a:gd name="connsiteY0" fmla="*/ 10555 h 15178"/>
                  <a:gd name="connsiteX1" fmla="*/ 16719 w 17333"/>
                  <a:gd name="connsiteY1" fmla="*/ 8800 h 15178"/>
                  <a:gd name="connsiteX2" fmla="*/ 9174 w 17333"/>
                  <a:gd name="connsiteY2" fmla="*/ 10107 h 15178"/>
                  <a:gd name="connsiteX3" fmla="*/ 9174 w 17333"/>
                  <a:gd name="connsiteY3" fmla="*/ 9958 h 15178"/>
                  <a:gd name="connsiteX4" fmla="*/ 11481 w 17333"/>
                  <a:gd name="connsiteY4" fmla="*/ 7949 h 15178"/>
                  <a:gd name="connsiteX5" fmla="*/ 15921 w 17333"/>
                  <a:gd name="connsiteY5" fmla="*/ 4255 h 15178"/>
                  <a:gd name="connsiteX6" fmla="*/ 15430 w 17333"/>
                  <a:gd name="connsiteY6" fmla="*/ 2158 h 15178"/>
                  <a:gd name="connsiteX7" fmla="*/ 15184 w 17333"/>
                  <a:gd name="connsiteY7" fmla="*/ 0 h 15178"/>
                  <a:gd name="connsiteX8" fmla="*/ 13885 w 17333"/>
                  <a:gd name="connsiteY8" fmla="*/ 1158 h 15178"/>
                  <a:gd name="connsiteX9" fmla="*/ 8033 w 17333"/>
                  <a:gd name="connsiteY9" fmla="*/ 6519 h 15178"/>
                  <a:gd name="connsiteX10" fmla="*/ 3129 w 17333"/>
                  <a:gd name="connsiteY10" fmla="*/ 3562 h 15178"/>
                  <a:gd name="connsiteX11" fmla="*/ 146 w 17333"/>
                  <a:gd name="connsiteY11" fmla="*/ 6238 h 15178"/>
                  <a:gd name="connsiteX12" fmla="*/ 330 w 17333"/>
                  <a:gd name="connsiteY12" fmla="*/ 10125 h 15178"/>
                  <a:gd name="connsiteX13" fmla="*/ 1208 w 17333"/>
                  <a:gd name="connsiteY13" fmla="*/ 15178 h 15178"/>
                  <a:gd name="connsiteX14" fmla="*/ 17333 w 17333"/>
                  <a:gd name="connsiteY14" fmla="*/ 12309 h 15178"/>
                  <a:gd name="connsiteX15" fmla="*/ 1866 w 17333"/>
                  <a:gd name="connsiteY15" fmla="*/ 11432 h 15178"/>
                  <a:gd name="connsiteX16" fmla="*/ 3006 w 17333"/>
                  <a:gd name="connsiteY16" fmla="*/ 7519 h 15178"/>
                  <a:gd name="connsiteX17" fmla="*/ 4147 w 17333"/>
                  <a:gd name="connsiteY17" fmla="*/ 7212 h 15178"/>
                  <a:gd name="connsiteX18" fmla="*/ 8156 w 17333"/>
                  <a:gd name="connsiteY18" fmla="*/ 10291 h 1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333" h="15178">
                    <a:moveTo>
                      <a:pt x="16903" y="10555"/>
                    </a:moveTo>
                    <a:lnTo>
                      <a:pt x="16719" y="8800"/>
                    </a:lnTo>
                    <a:lnTo>
                      <a:pt x="9174" y="10107"/>
                    </a:lnTo>
                    <a:lnTo>
                      <a:pt x="9174" y="9958"/>
                    </a:lnTo>
                    <a:lnTo>
                      <a:pt x="11481" y="7949"/>
                    </a:lnTo>
                    <a:lnTo>
                      <a:pt x="15921" y="4255"/>
                    </a:lnTo>
                    <a:cubicBezTo>
                      <a:pt x="15763" y="3580"/>
                      <a:pt x="15552" y="2895"/>
                      <a:pt x="15430" y="2158"/>
                    </a:cubicBezTo>
                    <a:cubicBezTo>
                      <a:pt x="15307" y="1421"/>
                      <a:pt x="15245" y="711"/>
                      <a:pt x="15184" y="0"/>
                    </a:cubicBezTo>
                    <a:lnTo>
                      <a:pt x="13885" y="1158"/>
                    </a:lnTo>
                    <a:cubicBezTo>
                      <a:pt x="11946" y="2974"/>
                      <a:pt x="10034" y="4825"/>
                      <a:pt x="8033" y="6519"/>
                    </a:cubicBezTo>
                    <a:cubicBezTo>
                      <a:pt x="7156" y="4387"/>
                      <a:pt x="5445" y="3158"/>
                      <a:pt x="3129" y="3562"/>
                    </a:cubicBezTo>
                    <a:cubicBezTo>
                      <a:pt x="1683" y="3764"/>
                      <a:pt x="503" y="4822"/>
                      <a:pt x="146" y="6238"/>
                    </a:cubicBezTo>
                    <a:cubicBezTo>
                      <a:pt x="-196" y="7317"/>
                      <a:pt x="146" y="9010"/>
                      <a:pt x="330" y="10125"/>
                    </a:cubicBezTo>
                    <a:lnTo>
                      <a:pt x="1208" y="15178"/>
                    </a:lnTo>
                    <a:lnTo>
                      <a:pt x="17333" y="12309"/>
                    </a:lnTo>
                    <a:close/>
                    <a:moveTo>
                      <a:pt x="1866" y="11432"/>
                    </a:moveTo>
                    <a:cubicBezTo>
                      <a:pt x="1620" y="9984"/>
                      <a:pt x="1129" y="8256"/>
                      <a:pt x="3006" y="7519"/>
                    </a:cubicBezTo>
                    <a:cubicBezTo>
                      <a:pt x="3375" y="7379"/>
                      <a:pt x="3757" y="7276"/>
                      <a:pt x="4147" y="7212"/>
                    </a:cubicBezTo>
                    <a:cubicBezTo>
                      <a:pt x="6586" y="6773"/>
                      <a:pt x="7972" y="7791"/>
                      <a:pt x="8156" y="10291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C6B1F7F6-A969-8B27-B951-87DCB131CE35}"/>
                  </a:ext>
                </a:extLst>
              </p:cNvPr>
              <p:cNvSpPr/>
              <p:nvPr/>
            </p:nvSpPr>
            <p:spPr>
              <a:xfrm>
                <a:off x="1569928" y="1408918"/>
                <a:ext cx="16976" cy="15353"/>
              </a:xfrm>
              <a:custGeom>
                <a:avLst/>
                <a:gdLst>
                  <a:gd name="connsiteX0" fmla="*/ 16977 w 16976"/>
                  <a:gd name="connsiteY0" fmla="*/ 15354 h 15353"/>
                  <a:gd name="connsiteX1" fmla="*/ 16854 w 16976"/>
                  <a:gd name="connsiteY1" fmla="*/ 14213 h 15353"/>
                  <a:gd name="connsiteX2" fmla="*/ 16854 w 16976"/>
                  <a:gd name="connsiteY2" fmla="*/ 13073 h 15353"/>
                  <a:gd name="connsiteX3" fmla="*/ 11862 w 16976"/>
                  <a:gd name="connsiteY3" fmla="*/ 11651 h 15353"/>
                  <a:gd name="connsiteX4" fmla="*/ 11555 w 16976"/>
                  <a:gd name="connsiteY4" fmla="*/ 6106 h 15353"/>
                  <a:gd name="connsiteX5" fmla="*/ 16450 w 16976"/>
                  <a:gd name="connsiteY5" fmla="*/ 4106 h 15353"/>
                  <a:gd name="connsiteX6" fmla="*/ 16205 w 16976"/>
                  <a:gd name="connsiteY6" fmla="*/ 2071 h 15353"/>
                  <a:gd name="connsiteX7" fmla="*/ 16205 w 16976"/>
                  <a:gd name="connsiteY7" fmla="*/ 0 h 15353"/>
                  <a:gd name="connsiteX8" fmla="*/ 0 w 16976"/>
                  <a:gd name="connsiteY8" fmla="*/ 7554 h 15353"/>
                  <a:gd name="connsiteX9" fmla="*/ 123 w 16976"/>
                  <a:gd name="connsiteY9" fmla="*/ 9405 h 15353"/>
                  <a:gd name="connsiteX10" fmla="*/ 10133 w 16976"/>
                  <a:gd name="connsiteY10" fmla="*/ 6721 h 15353"/>
                  <a:gd name="connsiteX11" fmla="*/ 10353 w 16976"/>
                  <a:gd name="connsiteY11" fmla="*/ 11107 h 15353"/>
                  <a:gd name="connsiteX12" fmla="*/ 4676 w 16976"/>
                  <a:gd name="connsiteY12" fmla="*/ 9133 h 1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976" h="15353">
                    <a:moveTo>
                      <a:pt x="16977" y="15354"/>
                    </a:moveTo>
                    <a:lnTo>
                      <a:pt x="16854" y="14213"/>
                    </a:lnTo>
                    <a:lnTo>
                      <a:pt x="16854" y="13073"/>
                    </a:lnTo>
                    <a:cubicBezTo>
                      <a:pt x="15187" y="12704"/>
                      <a:pt x="13678" y="12195"/>
                      <a:pt x="11862" y="11651"/>
                    </a:cubicBezTo>
                    <a:lnTo>
                      <a:pt x="11555" y="6106"/>
                    </a:lnTo>
                    <a:cubicBezTo>
                      <a:pt x="13090" y="5334"/>
                      <a:pt x="14696" y="4782"/>
                      <a:pt x="16450" y="4106"/>
                    </a:cubicBezTo>
                    <a:cubicBezTo>
                      <a:pt x="16363" y="3422"/>
                      <a:pt x="16240" y="2746"/>
                      <a:pt x="16205" y="2071"/>
                    </a:cubicBezTo>
                    <a:lnTo>
                      <a:pt x="16205" y="0"/>
                    </a:lnTo>
                    <a:lnTo>
                      <a:pt x="0" y="7554"/>
                    </a:lnTo>
                    <a:cubicBezTo>
                      <a:pt x="146" y="8159"/>
                      <a:pt x="188" y="8786"/>
                      <a:pt x="123" y="9405"/>
                    </a:cubicBezTo>
                    <a:close/>
                    <a:moveTo>
                      <a:pt x="10133" y="6721"/>
                    </a:moveTo>
                    <a:lnTo>
                      <a:pt x="10353" y="11107"/>
                    </a:lnTo>
                    <a:lnTo>
                      <a:pt x="4676" y="9133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C8AB620D-EAF9-6821-1DC5-35E54C4E2619}"/>
                  </a:ext>
                </a:extLst>
              </p:cNvPr>
              <p:cNvSpPr/>
              <p:nvPr/>
            </p:nvSpPr>
            <p:spPr>
              <a:xfrm>
                <a:off x="1569665" y="1387818"/>
                <a:ext cx="17248" cy="12554"/>
              </a:xfrm>
              <a:custGeom>
                <a:avLst/>
                <a:gdLst>
                  <a:gd name="connsiteX0" fmla="*/ 16380 w 17248"/>
                  <a:gd name="connsiteY0" fmla="*/ 10660 h 12554"/>
                  <a:gd name="connsiteX1" fmla="*/ 16626 w 17248"/>
                  <a:gd name="connsiteY1" fmla="*/ 8905 h 12554"/>
                  <a:gd name="connsiteX2" fmla="*/ 8984 w 17248"/>
                  <a:gd name="connsiteY2" fmla="*/ 8352 h 12554"/>
                  <a:gd name="connsiteX3" fmla="*/ 8984 w 17248"/>
                  <a:gd name="connsiteY3" fmla="*/ 8203 h 12554"/>
                  <a:gd name="connsiteX4" fmla="*/ 11757 w 17248"/>
                  <a:gd name="connsiteY4" fmla="*/ 6808 h 12554"/>
                  <a:gd name="connsiteX5" fmla="*/ 16933 w 17248"/>
                  <a:gd name="connsiteY5" fmla="*/ 4343 h 12554"/>
                  <a:gd name="connsiteX6" fmla="*/ 16933 w 17248"/>
                  <a:gd name="connsiteY6" fmla="*/ 2193 h 12554"/>
                  <a:gd name="connsiteX7" fmla="*/ 17249 w 17248"/>
                  <a:gd name="connsiteY7" fmla="*/ 0 h 12554"/>
                  <a:gd name="connsiteX8" fmla="*/ 15705 w 17248"/>
                  <a:gd name="connsiteY8" fmla="*/ 877 h 12554"/>
                  <a:gd name="connsiteX9" fmla="*/ 8686 w 17248"/>
                  <a:gd name="connsiteY9" fmla="*/ 4641 h 12554"/>
                  <a:gd name="connsiteX10" fmla="*/ 4685 w 17248"/>
                  <a:gd name="connsiteY10" fmla="*/ 632 h 12554"/>
                  <a:gd name="connsiteX11" fmla="*/ 1105 w 17248"/>
                  <a:gd name="connsiteY11" fmla="*/ 2448 h 12554"/>
                  <a:gd name="connsiteX12" fmla="*/ 368 w 17248"/>
                  <a:gd name="connsiteY12" fmla="*/ 6273 h 12554"/>
                  <a:gd name="connsiteX13" fmla="*/ 0 w 17248"/>
                  <a:gd name="connsiteY13" fmla="*/ 11414 h 12554"/>
                  <a:gd name="connsiteX14" fmla="*/ 16336 w 17248"/>
                  <a:gd name="connsiteY14" fmla="*/ 12555 h 12554"/>
                  <a:gd name="connsiteX15" fmla="*/ 16336 w 17248"/>
                  <a:gd name="connsiteY15" fmla="*/ 10712 h 12554"/>
                  <a:gd name="connsiteX16" fmla="*/ 7966 w 17248"/>
                  <a:gd name="connsiteY16" fmla="*/ 8282 h 12554"/>
                  <a:gd name="connsiteX17" fmla="*/ 1588 w 17248"/>
                  <a:gd name="connsiteY17" fmla="*/ 7817 h 12554"/>
                  <a:gd name="connsiteX18" fmla="*/ 3615 w 17248"/>
                  <a:gd name="connsiteY18" fmla="*/ 4308 h 12554"/>
                  <a:gd name="connsiteX19" fmla="*/ 4852 w 17248"/>
                  <a:gd name="connsiteY19" fmla="*/ 4308 h 12554"/>
                  <a:gd name="connsiteX20" fmla="*/ 7966 w 17248"/>
                  <a:gd name="connsiteY20" fmla="*/ 8282 h 12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248" h="12554">
                    <a:moveTo>
                      <a:pt x="16380" y="10660"/>
                    </a:moveTo>
                    <a:lnTo>
                      <a:pt x="16626" y="8905"/>
                    </a:lnTo>
                    <a:lnTo>
                      <a:pt x="8984" y="8352"/>
                    </a:lnTo>
                    <a:lnTo>
                      <a:pt x="8984" y="8203"/>
                    </a:lnTo>
                    <a:lnTo>
                      <a:pt x="11757" y="6808"/>
                    </a:lnTo>
                    <a:lnTo>
                      <a:pt x="16933" y="4343"/>
                    </a:lnTo>
                    <a:lnTo>
                      <a:pt x="16933" y="2193"/>
                    </a:lnTo>
                    <a:lnTo>
                      <a:pt x="17249" y="0"/>
                    </a:lnTo>
                    <a:lnTo>
                      <a:pt x="15705" y="877"/>
                    </a:lnTo>
                    <a:cubicBezTo>
                      <a:pt x="13362" y="2141"/>
                      <a:pt x="11081" y="3466"/>
                      <a:pt x="8686" y="4641"/>
                    </a:cubicBezTo>
                    <a:cubicBezTo>
                      <a:pt x="8379" y="2386"/>
                      <a:pt x="6993" y="755"/>
                      <a:pt x="4685" y="632"/>
                    </a:cubicBezTo>
                    <a:cubicBezTo>
                      <a:pt x="3229" y="427"/>
                      <a:pt x="1801" y="1153"/>
                      <a:pt x="1105" y="2448"/>
                    </a:cubicBezTo>
                    <a:cubicBezTo>
                      <a:pt x="491" y="3404"/>
                      <a:pt x="430" y="5159"/>
                      <a:pt x="368" y="6273"/>
                    </a:cubicBezTo>
                    <a:lnTo>
                      <a:pt x="0" y="11414"/>
                    </a:lnTo>
                    <a:lnTo>
                      <a:pt x="16336" y="12555"/>
                    </a:lnTo>
                    <a:lnTo>
                      <a:pt x="16336" y="10712"/>
                    </a:lnTo>
                    <a:close/>
                    <a:moveTo>
                      <a:pt x="7966" y="8282"/>
                    </a:moveTo>
                    <a:lnTo>
                      <a:pt x="1588" y="7817"/>
                    </a:lnTo>
                    <a:cubicBezTo>
                      <a:pt x="1711" y="6370"/>
                      <a:pt x="1588" y="4553"/>
                      <a:pt x="3615" y="4308"/>
                    </a:cubicBezTo>
                    <a:cubicBezTo>
                      <a:pt x="4025" y="4246"/>
                      <a:pt x="4442" y="4246"/>
                      <a:pt x="4852" y="4308"/>
                    </a:cubicBezTo>
                    <a:cubicBezTo>
                      <a:pt x="7282" y="4466"/>
                      <a:pt x="8396" y="5791"/>
                      <a:pt x="7966" y="82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1ED925BD-CB4D-1FA1-1DF2-B29B77EC5DB4}"/>
                  </a:ext>
                </a:extLst>
              </p:cNvPr>
              <p:cNvSpPr/>
              <p:nvPr/>
            </p:nvSpPr>
            <p:spPr>
              <a:xfrm>
                <a:off x="1587089" y="1331605"/>
                <a:ext cx="18617" cy="15283"/>
              </a:xfrm>
              <a:custGeom>
                <a:avLst/>
                <a:gdLst>
                  <a:gd name="connsiteX0" fmla="*/ 12020 w 18617"/>
                  <a:gd name="connsiteY0" fmla="*/ 14196 h 15283"/>
                  <a:gd name="connsiteX1" fmla="*/ 12572 w 18617"/>
                  <a:gd name="connsiteY1" fmla="*/ 13213 h 15283"/>
                  <a:gd name="connsiteX2" fmla="*/ 8940 w 18617"/>
                  <a:gd name="connsiteY2" fmla="*/ 9484 h 15283"/>
                  <a:gd name="connsiteX3" fmla="*/ 11502 w 18617"/>
                  <a:gd name="connsiteY3" fmla="*/ 4492 h 15283"/>
                  <a:gd name="connsiteX4" fmla="*/ 16766 w 18617"/>
                  <a:gd name="connsiteY4" fmla="*/ 5264 h 15283"/>
                  <a:gd name="connsiteX5" fmla="*/ 17565 w 18617"/>
                  <a:gd name="connsiteY5" fmla="*/ 3351 h 15283"/>
                  <a:gd name="connsiteX6" fmla="*/ 18617 w 18617"/>
                  <a:gd name="connsiteY6" fmla="*/ 1597 h 15283"/>
                  <a:gd name="connsiteX7" fmla="*/ 798 w 18617"/>
                  <a:gd name="connsiteY7" fmla="*/ 0 h 15283"/>
                  <a:gd name="connsiteX8" fmla="*/ 0 w 18617"/>
                  <a:gd name="connsiteY8" fmla="*/ 1632 h 15283"/>
                  <a:gd name="connsiteX9" fmla="*/ 11555 w 18617"/>
                  <a:gd name="connsiteY9" fmla="*/ 15284 h 15283"/>
                  <a:gd name="connsiteX10" fmla="*/ 4010 w 18617"/>
                  <a:gd name="connsiteY10" fmla="*/ 3667 h 15283"/>
                  <a:gd name="connsiteX11" fmla="*/ 9923 w 18617"/>
                  <a:gd name="connsiteY11" fmla="*/ 4281 h 15283"/>
                  <a:gd name="connsiteX12" fmla="*/ 7922 w 18617"/>
                  <a:gd name="connsiteY12" fmla="*/ 8265 h 15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617" h="15283">
                    <a:moveTo>
                      <a:pt x="12020" y="14196"/>
                    </a:moveTo>
                    <a:cubicBezTo>
                      <a:pt x="12178" y="13862"/>
                      <a:pt x="12388" y="13555"/>
                      <a:pt x="12572" y="13213"/>
                    </a:cubicBezTo>
                    <a:cubicBezTo>
                      <a:pt x="11344" y="12046"/>
                      <a:pt x="10291" y="10844"/>
                      <a:pt x="8940" y="9484"/>
                    </a:cubicBezTo>
                    <a:lnTo>
                      <a:pt x="11502" y="4492"/>
                    </a:lnTo>
                    <a:cubicBezTo>
                      <a:pt x="13257" y="4641"/>
                      <a:pt x="14889" y="4957"/>
                      <a:pt x="16766" y="5264"/>
                    </a:cubicBezTo>
                    <a:cubicBezTo>
                      <a:pt x="17012" y="4615"/>
                      <a:pt x="17258" y="4001"/>
                      <a:pt x="17565" y="3351"/>
                    </a:cubicBezTo>
                    <a:cubicBezTo>
                      <a:pt x="17872" y="2702"/>
                      <a:pt x="18249" y="2176"/>
                      <a:pt x="18617" y="1597"/>
                    </a:cubicBezTo>
                    <a:lnTo>
                      <a:pt x="798" y="0"/>
                    </a:lnTo>
                    <a:cubicBezTo>
                      <a:pt x="628" y="586"/>
                      <a:pt x="358" y="1138"/>
                      <a:pt x="0" y="1632"/>
                    </a:cubicBezTo>
                    <a:lnTo>
                      <a:pt x="11555" y="15284"/>
                    </a:lnTo>
                    <a:close/>
                    <a:moveTo>
                      <a:pt x="4010" y="3667"/>
                    </a:moveTo>
                    <a:lnTo>
                      <a:pt x="9923" y="4281"/>
                    </a:lnTo>
                    <a:lnTo>
                      <a:pt x="7922" y="8265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3BD7DD00-88FE-0E84-73F2-CD81046EFD27}"/>
                  </a:ext>
                </a:extLst>
              </p:cNvPr>
              <p:cNvSpPr/>
              <p:nvPr/>
            </p:nvSpPr>
            <p:spPr>
              <a:xfrm>
                <a:off x="1594116" y="1313586"/>
                <a:ext cx="20486" cy="17203"/>
              </a:xfrm>
              <a:custGeom>
                <a:avLst/>
                <a:gdLst>
                  <a:gd name="connsiteX0" fmla="*/ 14020 w 20486"/>
                  <a:gd name="connsiteY0" fmla="*/ 15756 h 17203"/>
                  <a:gd name="connsiteX1" fmla="*/ 15196 w 20486"/>
                  <a:gd name="connsiteY1" fmla="*/ 14404 h 17203"/>
                  <a:gd name="connsiteX2" fmla="*/ 9054 w 20486"/>
                  <a:gd name="connsiteY2" fmla="*/ 9781 h 17203"/>
                  <a:gd name="connsiteX3" fmla="*/ 9151 w 20486"/>
                  <a:gd name="connsiteY3" fmla="*/ 9658 h 17203"/>
                  <a:gd name="connsiteX4" fmla="*/ 12204 w 20486"/>
                  <a:gd name="connsiteY4" fmla="*/ 9991 h 17203"/>
                  <a:gd name="connsiteX5" fmla="*/ 17898 w 20486"/>
                  <a:gd name="connsiteY5" fmla="*/ 10763 h 17203"/>
                  <a:gd name="connsiteX6" fmla="*/ 19135 w 20486"/>
                  <a:gd name="connsiteY6" fmla="*/ 8947 h 17203"/>
                  <a:gd name="connsiteX7" fmla="*/ 20486 w 20486"/>
                  <a:gd name="connsiteY7" fmla="*/ 7280 h 17203"/>
                  <a:gd name="connsiteX8" fmla="*/ 18731 w 20486"/>
                  <a:gd name="connsiteY8" fmla="*/ 7131 h 17203"/>
                  <a:gd name="connsiteX9" fmla="*/ 10835 w 20486"/>
                  <a:gd name="connsiteY9" fmla="*/ 6482 h 17203"/>
                  <a:gd name="connsiteX10" fmla="*/ 9739 w 20486"/>
                  <a:gd name="connsiteY10" fmla="*/ 840 h 17203"/>
                  <a:gd name="connsiteX11" fmla="*/ 5764 w 20486"/>
                  <a:gd name="connsiteY11" fmla="*/ 437 h 17203"/>
                  <a:gd name="connsiteX12" fmla="*/ 3053 w 20486"/>
                  <a:gd name="connsiteY12" fmla="*/ 3244 h 17203"/>
                  <a:gd name="connsiteX13" fmla="*/ 0 w 20486"/>
                  <a:gd name="connsiteY13" fmla="*/ 7315 h 17203"/>
                  <a:gd name="connsiteX14" fmla="*/ 13073 w 20486"/>
                  <a:gd name="connsiteY14" fmla="*/ 17203 h 17203"/>
                  <a:gd name="connsiteX15" fmla="*/ 14020 w 20486"/>
                  <a:gd name="connsiteY15" fmla="*/ 15756 h 17203"/>
                  <a:gd name="connsiteX16" fmla="*/ 3141 w 20486"/>
                  <a:gd name="connsiteY16" fmla="*/ 5227 h 17203"/>
                  <a:gd name="connsiteX17" fmla="*/ 6747 w 20486"/>
                  <a:gd name="connsiteY17" fmla="*/ 3411 h 17203"/>
                  <a:gd name="connsiteX18" fmla="*/ 7800 w 20486"/>
                  <a:gd name="connsiteY18" fmla="*/ 4025 h 17203"/>
                  <a:gd name="connsiteX19" fmla="*/ 8256 w 20486"/>
                  <a:gd name="connsiteY19" fmla="*/ 9105 h 1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486" h="17203">
                    <a:moveTo>
                      <a:pt x="14020" y="15756"/>
                    </a:moveTo>
                    <a:lnTo>
                      <a:pt x="15196" y="14404"/>
                    </a:lnTo>
                    <a:lnTo>
                      <a:pt x="9054" y="9781"/>
                    </a:lnTo>
                    <a:lnTo>
                      <a:pt x="9151" y="9658"/>
                    </a:lnTo>
                    <a:lnTo>
                      <a:pt x="12204" y="9991"/>
                    </a:lnTo>
                    <a:lnTo>
                      <a:pt x="17898" y="10763"/>
                    </a:lnTo>
                    <a:cubicBezTo>
                      <a:pt x="18302" y="10149"/>
                      <a:pt x="18670" y="9535"/>
                      <a:pt x="19135" y="8947"/>
                    </a:cubicBezTo>
                    <a:cubicBezTo>
                      <a:pt x="19600" y="8359"/>
                      <a:pt x="20012" y="7833"/>
                      <a:pt x="20486" y="7280"/>
                    </a:cubicBezTo>
                    <a:lnTo>
                      <a:pt x="18731" y="7131"/>
                    </a:lnTo>
                    <a:cubicBezTo>
                      <a:pt x="16099" y="6938"/>
                      <a:pt x="13467" y="6815"/>
                      <a:pt x="10835" y="6482"/>
                    </a:cubicBezTo>
                    <a:cubicBezTo>
                      <a:pt x="11835" y="4350"/>
                      <a:pt x="11590" y="2297"/>
                      <a:pt x="9739" y="840"/>
                    </a:cubicBezTo>
                    <a:cubicBezTo>
                      <a:pt x="8627" y="-109"/>
                      <a:pt x="7044" y="-269"/>
                      <a:pt x="5764" y="437"/>
                    </a:cubicBezTo>
                    <a:cubicBezTo>
                      <a:pt x="4746" y="937"/>
                      <a:pt x="3729" y="2350"/>
                      <a:pt x="3053" y="3244"/>
                    </a:cubicBezTo>
                    <a:lnTo>
                      <a:pt x="0" y="7315"/>
                    </a:lnTo>
                    <a:lnTo>
                      <a:pt x="13073" y="17203"/>
                    </a:lnTo>
                    <a:cubicBezTo>
                      <a:pt x="13360" y="16702"/>
                      <a:pt x="13676" y="16220"/>
                      <a:pt x="14020" y="15756"/>
                    </a:cubicBezTo>
                    <a:close/>
                    <a:moveTo>
                      <a:pt x="3141" y="5227"/>
                    </a:moveTo>
                    <a:cubicBezTo>
                      <a:pt x="4018" y="4087"/>
                      <a:pt x="4966" y="2516"/>
                      <a:pt x="6747" y="3411"/>
                    </a:cubicBezTo>
                    <a:cubicBezTo>
                      <a:pt x="7115" y="3585"/>
                      <a:pt x="7467" y="3790"/>
                      <a:pt x="7800" y="4025"/>
                    </a:cubicBezTo>
                    <a:cubicBezTo>
                      <a:pt x="9739" y="5534"/>
                      <a:pt x="9958" y="7228"/>
                      <a:pt x="8256" y="91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A15EB485-D231-D96D-7CCE-C32519B6DF9B}"/>
                  </a:ext>
                </a:extLst>
              </p:cNvPr>
              <p:cNvSpPr/>
              <p:nvPr/>
            </p:nvSpPr>
            <p:spPr>
              <a:xfrm>
                <a:off x="1606487" y="1302714"/>
                <a:ext cx="18047" cy="17511"/>
              </a:xfrm>
              <a:custGeom>
                <a:avLst/>
                <a:gdLst>
                  <a:gd name="connsiteX0" fmla="*/ 8493 w 18047"/>
                  <a:gd name="connsiteY0" fmla="*/ 16617 h 17511"/>
                  <a:gd name="connsiteX1" fmla="*/ 9291 w 18047"/>
                  <a:gd name="connsiteY1" fmla="*/ 15819 h 17511"/>
                  <a:gd name="connsiteX2" fmla="*/ 6738 w 18047"/>
                  <a:gd name="connsiteY2" fmla="*/ 11256 h 17511"/>
                  <a:gd name="connsiteX3" fmla="*/ 10432 w 18047"/>
                  <a:gd name="connsiteY3" fmla="*/ 7124 h 17511"/>
                  <a:gd name="connsiteX4" fmla="*/ 15301 w 18047"/>
                  <a:gd name="connsiteY4" fmla="*/ 9186 h 17511"/>
                  <a:gd name="connsiteX5" fmla="*/ 16564 w 18047"/>
                  <a:gd name="connsiteY5" fmla="*/ 7589 h 17511"/>
                  <a:gd name="connsiteX6" fmla="*/ 18047 w 18047"/>
                  <a:gd name="connsiteY6" fmla="*/ 6141 h 17511"/>
                  <a:gd name="connsiteX7" fmla="*/ 1255 w 18047"/>
                  <a:gd name="connsiteY7" fmla="*/ 0 h 17511"/>
                  <a:gd name="connsiteX8" fmla="*/ 0 w 18047"/>
                  <a:gd name="connsiteY8" fmla="*/ 1334 h 17511"/>
                  <a:gd name="connsiteX9" fmla="*/ 7765 w 18047"/>
                  <a:gd name="connsiteY9" fmla="*/ 17512 h 17511"/>
                  <a:gd name="connsiteX10" fmla="*/ 8475 w 18047"/>
                  <a:gd name="connsiteY10" fmla="*/ 16582 h 17511"/>
                  <a:gd name="connsiteX11" fmla="*/ 3439 w 18047"/>
                  <a:gd name="connsiteY11" fmla="*/ 4334 h 17511"/>
                  <a:gd name="connsiteX12" fmla="*/ 8984 w 18047"/>
                  <a:gd name="connsiteY12" fmla="*/ 6492 h 17511"/>
                  <a:gd name="connsiteX13" fmla="*/ 6089 w 18047"/>
                  <a:gd name="connsiteY13" fmla="*/ 9765 h 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47" h="17511">
                    <a:moveTo>
                      <a:pt x="8493" y="16617"/>
                    </a:moveTo>
                    <a:cubicBezTo>
                      <a:pt x="8743" y="16336"/>
                      <a:pt x="9010" y="16069"/>
                      <a:pt x="9291" y="15819"/>
                    </a:cubicBezTo>
                    <a:cubicBezTo>
                      <a:pt x="8370" y="14371"/>
                      <a:pt x="7659" y="12950"/>
                      <a:pt x="6738" y="11256"/>
                    </a:cubicBezTo>
                    <a:lnTo>
                      <a:pt x="10432" y="7124"/>
                    </a:lnTo>
                    <a:cubicBezTo>
                      <a:pt x="12072" y="7712"/>
                      <a:pt x="13608" y="8423"/>
                      <a:pt x="15301" y="9186"/>
                    </a:cubicBezTo>
                    <a:cubicBezTo>
                      <a:pt x="15740" y="8668"/>
                      <a:pt x="16108" y="8107"/>
                      <a:pt x="16564" y="7589"/>
                    </a:cubicBezTo>
                    <a:cubicBezTo>
                      <a:pt x="17021" y="7071"/>
                      <a:pt x="17556" y="6633"/>
                      <a:pt x="18047" y="6141"/>
                    </a:cubicBezTo>
                    <a:lnTo>
                      <a:pt x="1255" y="0"/>
                    </a:lnTo>
                    <a:cubicBezTo>
                      <a:pt x="921" y="517"/>
                      <a:pt x="496" y="969"/>
                      <a:pt x="0" y="1334"/>
                    </a:cubicBezTo>
                    <a:lnTo>
                      <a:pt x="7765" y="17512"/>
                    </a:lnTo>
                    <a:lnTo>
                      <a:pt x="8475" y="16582"/>
                    </a:lnTo>
                    <a:close/>
                    <a:moveTo>
                      <a:pt x="3439" y="4334"/>
                    </a:moveTo>
                    <a:lnTo>
                      <a:pt x="8984" y="6492"/>
                    </a:lnTo>
                    <a:lnTo>
                      <a:pt x="6089" y="9765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3AD4D0EB-BBB9-6996-993E-4A4ED0A09ADB}"/>
                  </a:ext>
                </a:extLst>
              </p:cNvPr>
              <p:cNvSpPr/>
              <p:nvPr/>
            </p:nvSpPr>
            <p:spPr>
              <a:xfrm>
                <a:off x="1632155" y="1274605"/>
                <a:ext cx="18059" cy="18253"/>
              </a:xfrm>
              <a:custGeom>
                <a:avLst/>
                <a:gdLst>
                  <a:gd name="connsiteX0" fmla="*/ 13734 w 18059"/>
                  <a:gd name="connsiteY0" fmla="*/ 16344 h 18253"/>
                  <a:gd name="connsiteX1" fmla="*/ 16507 w 18059"/>
                  <a:gd name="connsiteY1" fmla="*/ 3833 h 18253"/>
                  <a:gd name="connsiteX2" fmla="*/ 4364 w 18059"/>
                  <a:gd name="connsiteY2" fmla="*/ 1920 h 18253"/>
                  <a:gd name="connsiteX3" fmla="*/ 1592 w 18059"/>
                  <a:gd name="connsiteY3" fmla="*/ 14379 h 18253"/>
                  <a:gd name="connsiteX4" fmla="*/ 13734 w 18059"/>
                  <a:gd name="connsiteY4" fmla="*/ 16344 h 18253"/>
                  <a:gd name="connsiteX5" fmla="*/ 5110 w 18059"/>
                  <a:gd name="connsiteY5" fmla="*/ 3183 h 18253"/>
                  <a:gd name="connsiteX6" fmla="*/ 13006 w 18059"/>
                  <a:gd name="connsiteY6" fmla="*/ 5737 h 18253"/>
                  <a:gd name="connsiteX7" fmla="*/ 13006 w 18059"/>
                  <a:gd name="connsiteY7" fmla="*/ 15080 h 18253"/>
                  <a:gd name="connsiteX8" fmla="*/ 5242 w 18059"/>
                  <a:gd name="connsiteY8" fmla="*/ 12703 h 18253"/>
                  <a:gd name="connsiteX9" fmla="*/ 5084 w 18059"/>
                  <a:gd name="connsiteY9" fmla="*/ 3183 h 1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59" h="18253">
                    <a:moveTo>
                      <a:pt x="13734" y="16344"/>
                    </a:moveTo>
                    <a:cubicBezTo>
                      <a:pt x="18516" y="12948"/>
                      <a:pt x="19165" y="7649"/>
                      <a:pt x="16507" y="3833"/>
                    </a:cubicBezTo>
                    <a:cubicBezTo>
                      <a:pt x="14357" y="806"/>
                      <a:pt x="9944" y="-1993"/>
                      <a:pt x="4364" y="1920"/>
                    </a:cubicBezTo>
                    <a:cubicBezTo>
                      <a:pt x="-505" y="5368"/>
                      <a:pt x="-1102" y="10518"/>
                      <a:pt x="1592" y="14379"/>
                    </a:cubicBezTo>
                    <a:cubicBezTo>
                      <a:pt x="4707" y="18871"/>
                      <a:pt x="9427" y="19362"/>
                      <a:pt x="13734" y="16344"/>
                    </a:cubicBezTo>
                    <a:close/>
                    <a:moveTo>
                      <a:pt x="5110" y="3183"/>
                    </a:moveTo>
                    <a:cubicBezTo>
                      <a:pt x="8005" y="1122"/>
                      <a:pt x="11252" y="3183"/>
                      <a:pt x="13006" y="5737"/>
                    </a:cubicBezTo>
                    <a:cubicBezTo>
                      <a:pt x="15252" y="9009"/>
                      <a:pt x="16024" y="12984"/>
                      <a:pt x="13006" y="15080"/>
                    </a:cubicBezTo>
                    <a:cubicBezTo>
                      <a:pt x="9988" y="17177"/>
                      <a:pt x="7032" y="15265"/>
                      <a:pt x="5242" y="12703"/>
                    </a:cubicBezTo>
                    <a:cubicBezTo>
                      <a:pt x="2189" y="8316"/>
                      <a:pt x="2373" y="5096"/>
                      <a:pt x="5084" y="3183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3" name="Freeform 652">
                <a:extLst>
                  <a:ext uri="{FF2B5EF4-FFF2-40B4-BE49-F238E27FC236}">
                    <a16:creationId xmlns:a16="http://schemas.microsoft.com/office/drawing/2014/main" id="{909D909E-D084-1865-66AA-7403DDD43B73}"/>
                  </a:ext>
                </a:extLst>
              </p:cNvPr>
              <p:cNvSpPr/>
              <p:nvPr/>
            </p:nvSpPr>
            <p:spPr>
              <a:xfrm>
                <a:off x="1589958" y="1269033"/>
                <a:ext cx="271479" cy="272628"/>
              </a:xfrm>
              <a:custGeom>
                <a:avLst/>
                <a:gdLst>
                  <a:gd name="connsiteX0" fmla="*/ 271479 w 271479"/>
                  <a:gd name="connsiteY0" fmla="*/ 136314 h 272628"/>
                  <a:gd name="connsiteX1" fmla="*/ 135726 w 271479"/>
                  <a:gd name="connsiteY1" fmla="*/ 0 h 272628"/>
                  <a:gd name="connsiteX2" fmla="*/ 0 w 271479"/>
                  <a:gd name="connsiteY2" fmla="*/ 136314 h 272628"/>
                  <a:gd name="connsiteX3" fmla="*/ 135726 w 271479"/>
                  <a:gd name="connsiteY3" fmla="*/ 272629 h 272628"/>
                  <a:gd name="connsiteX4" fmla="*/ 271479 w 271479"/>
                  <a:gd name="connsiteY4" fmla="*/ 136314 h 272628"/>
                  <a:gd name="connsiteX5" fmla="*/ 135691 w 271479"/>
                  <a:gd name="connsiteY5" fmla="*/ 269234 h 272628"/>
                  <a:gd name="connsiteX6" fmla="*/ 3369 w 271479"/>
                  <a:gd name="connsiteY6" fmla="*/ 136314 h 272628"/>
                  <a:gd name="connsiteX7" fmla="*/ 135691 w 271479"/>
                  <a:gd name="connsiteY7" fmla="*/ 3395 h 272628"/>
                  <a:gd name="connsiteX8" fmla="*/ 268093 w 271479"/>
                  <a:gd name="connsiteY8" fmla="*/ 136279 h 272628"/>
                  <a:gd name="connsiteX9" fmla="*/ 268093 w 271479"/>
                  <a:gd name="connsiteY9" fmla="*/ 136279 h 272628"/>
                  <a:gd name="connsiteX10" fmla="*/ 135691 w 271479"/>
                  <a:gd name="connsiteY10" fmla="*/ 269234 h 27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1479" h="272628">
                    <a:moveTo>
                      <a:pt x="271479" y="136314"/>
                    </a:moveTo>
                    <a:cubicBezTo>
                      <a:pt x="271479" y="61020"/>
                      <a:pt x="210705" y="0"/>
                      <a:pt x="135726" y="0"/>
                    </a:cubicBezTo>
                    <a:cubicBezTo>
                      <a:pt x="60748" y="0"/>
                      <a:pt x="0" y="61020"/>
                      <a:pt x="0" y="136314"/>
                    </a:cubicBezTo>
                    <a:cubicBezTo>
                      <a:pt x="0" y="211609"/>
                      <a:pt x="60774" y="272629"/>
                      <a:pt x="135726" y="272629"/>
                    </a:cubicBezTo>
                    <a:cubicBezTo>
                      <a:pt x="210679" y="272629"/>
                      <a:pt x="271479" y="211574"/>
                      <a:pt x="271479" y="136314"/>
                    </a:cubicBezTo>
                    <a:close/>
                    <a:moveTo>
                      <a:pt x="135691" y="269234"/>
                    </a:moveTo>
                    <a:cubicBezTo>
                      <a:pt x="62590" y="269234"/>
                      <a:pt x="3369" y="209723"/>
                      <a:pt x="3369" y="136314"/>
                    </a:cubicBezTo>
                    <a:cubicBezTo>
                      <a:pt x="3369" y="62906"/>
                      <a:pt x="62590" y="3395"/>
                      <a:pt x="135691" y="3395"/>
                    </a:cubicBezTo>
                    <a:cubicBezTo>
                      <a:pt x="208947" y="3531"/>
                      <a:pt x="268223" y="63024"/>
                      <a:pt x="268093" y="136279"/>
                    </a:cubicBezTo>
                    <a:lnTo>
                      <a:pt x="268093" y="136279"/>
                    </a:lnTo>
                    <a:cubicBezTo>
                      <a:pt x="268093" y="209723"/>
                      <a:pt x="208828" y="269234"/>
                      <a:pt x="135691" y="2692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6453E28D-F311-B247-746B-BED9B889882F}"/>
                  </a:ext>
                </a:extLst>
              </p:cNvPr>
              <p:cNvSpPr/>
              <p:nvPr/>
            </p:nvSpPr>
            <p:spPr>
              <a:xfrm>
                <a:off x="1676895" y="1274191"/>
                <a:ext cx="101702" cy="131357"/>
              </a:xfrm>
              <a:custGeom>
                <a:avLst/>
                <a:gdLst>
                  <a:gd name="connsiteX0" fmla="*/ 62318 w 101702"/>
                  <a:gd name="connsiteY0" fmla="*/ 40920 h 131357"/>
                  <a:gd name="connsiteX1" fmla="*/ 74733 w 101702"/>
                  <a:gd name="connsiteY1" fmla="*/ 33901 h 131357"/>
                  <a:gd name="connsiteX2" fmla="*/ 74856 w 101702"/>
                  <a:gd name="connsiteY2" fmla="*/ 33471 h 131357"/>
                  <a:gd name="connsiteX3" fmla="*/ 75970 w 101702"/>
                  <a:gd name="connsiteY3" fmla="*/ 32699 h 131357"/>
                  <a:gd name="connsiteX4" fmla="*/ 76338 w 101702"/>
                  <a:gd name="connsiteY4" fmla="*/ 30637 h 131357"/>
                  <a:gd name="connsiteX5" fmla="*/ 75724 w 101702"/>
                  <a:gd name="connsiteY5" fmla="*/ 29716 h 131357"/>
                  <a:gd name="connsiteX6" fmla="*/ 75786 w 101702"/>
                  <a:gd name="connsiteY6" fmla="*/ 29470 h 131357"/>
                  <a:gd name="connsiteX7" fmla="*/ 76058 w 101702"/>
                  <a:gd name="connsiteY7" fmla="*/ 27093 h 131357"/>
                  <a:gd name="connsiteX8" fmla="*/ 89315 w 101702"/>
                  <a:gd name="connsiteY8" fmla="*/ 15687 h 131357"/>
                  <a:gd name="connsiteX9" fmla="*/ 88639 w 101702"/>
                  <a:gd name="connsiteY9" fmla="*/ 14424 h 131357"/>
                  <a:gd name="connsiteX10" fmla="*/ 84568 w 101702"/>
                  <a:gd name="connsiteY10" fmla="*/ 15670 h 131357"/>
                  <a:gd name="connsiteX11" fmla="*/ 81761 w 101702"/>
                  <a:gd name="connsiteY11" fmla="*/ 16047 h 131357"/>
                  <a:gd name="connsiteX12" fmla="*/ 80067 w 101702"/>
                  <a:gd name="connsiteY12" fmla="*/ 13037 h 131357"/>
                  <a:gd name="connsiteX13" fmla="*/ 73505 w 101702"/>
                  <a:gd name="connsiteY13" fmla="*/ 16336 h 131357"/>
                  <a:gd name="connsiteX14" fmla="*/ 73689 w 101702"/>
                  <a:gd name="connsiteY14" fmla="*/ 17073 h 131357"/>
                  <a:gd name="connsiteX15" fmla="*/ 75075 w 101702"/>
                  <a:gd name="connsiteY15" fmla="*/ 16950 h 131357"/>
                  <a:gd name="connsiteX16" fmla="*/ 75873 w 101702"/>
                  <a:gd name="connsiteY16" fmla="*/ 17073 h 131357"/>
                  <a:gd name="connsiteX17" fmla="*/ 72671 w 101702"/>
                  <a:gd name="connsiteY17" fmla="*/ 20960 h 131357"/>
                  <a:gd name="connsiteX18" fmla="*/ 67214 w 101702"/>
                  <a:gd name="connsiteY18" fmla="*/ 16275 h 131357"/>
                  <a:gd name="connsiteX19" fmla="*/ 68481 w 101702"/>
                  <a:gd name="connsiteY19" fmla="*/ 10202 h 131357"/>
                  <a:gd name="connsiteX20" fmla="*/ 62408 w 101702"/>
                  <a:gd name="connsiteY20" fmla="*/ 8935 h 131357"/>
                  <a:gd name="connsiteX21" fmla="*/ 61141 w 101702"/>
                  <a:gd name="connsiteY21" fmla="*/ 15008 h 131357"/>
                  <a:gd name="connsiteX22" fmla="*/ 61853 w 101702"/>
                  <a:gd name="connsiteY22" fmla="*/ 15845 h 131357"/>
                  <a:gd name="connsiteX23" fmla="*/ 61634 w 101702"/>
                  <a:gd name="connsiteY23" fmla="*/ 16336 h 131357"/>
                  <a:gd name="connsiteX24" fmla="*/ 57782 w 101702"/>
                  <a:gd name="connsiteY24" fmla="*/ 19416 h 131357"/>
                  <a:gd name="connsiteX25" fmla="*/ 57782 w 101702"/>
                  <a:gd name="connsiteY25" fmla="*/ 12643 h 131357"/>
                  <a:gd name="connsiteX26" fmla="*/ 59634 w 101702"/>
                  <a:gd name="connsiteY26" fmla="*/ 13257 h 131357"/>
                  <a:gd name="connsiteX27" fmla="*/ 59327 w 101702"/>
                  <a:gd name="connsiteY27" fmla="*/ 11774 h 131357"/>
                  <a:gd name="connsiteX28" fmla="*/ 59142 w 101702"/>
                  <a:gd name="connsiteY28" fmla="*/ 10941 h 131357"/>
                  <a:gd name="connsiteX29" fmla="*/ 53878 w 101702"/>
                  <a:gd name="connsiteY29" fmla="*/ 6633 h 131357"/>
                  <a:gd name="connsiteX30" fmla="*/ 50790 w 101702"/>
                  <a:gd name="connsiteY30" fmla="*/ 0 h 131357"/>
                  <a:gd name="connsiteX31" fmla="*/ 47623 w 101702"/>
                  <a:gd name="connsiteY31" fmla="*/ 6659 h 131357"/>
                  <a:gd name="connsiteX32" fmla="*/ 42359 w 101702"/>
                  <a:gd name="connsiteY32" fmla="*/ 10941 h 131357"/>
                  <a:gd name="connsiteX33" fmla="*/ 42174 w 101702"/>
                  <a:gd name="connsiteY33" fmla="*/ 11774 h 131357"/>
                  <a:gd name="connsiteX34" fmla="*/ 41902 w 101702"/>
                  <a:gd name="connsiteY34" fmla="*/ 13222 h 131357"/>
                  <a:gd name="connsiteX35" fmla="*/ 43754 w 101702"/>
                  <a:gd name="connsiteY35" fmla="*/ 12608 h 131357"/>
                  <a:gd name="connsiteX36" fmla="*/ 43754 w 101702"/>
                  <a:gd name="connsiteY36" fmla="*/ 19416 h 131357"/>
                  <a:gd name="connsiteX37" fmla="*/ 39867 w 101702"/>
                  <a:gd name="connsiteY37" fmla="*/ 16336 h 131357"/>
                  <a:gd name="connsiteX38" fmla="*/ 39648 w 101702"/>
                  <a:gd name="connsiteY38" fmla="*/ 15845 h 131357"/>
                  <a:gd name="connsiteX39" fmla="*/ 39930 w 101702"/>
                  <a:gd name="connsiteY39" fmla="*/ 9648 h 131357"/>
                  <a:gd name="connsiteX40" fmla="*/ 33732 w 101702"/>
                  <a:gd name="connsiteY40" fmla="*/ 9365 h 131357"/>
                  <a:gd name="connsiteX41" fmla="*/ 33450 w 101702"/>
                  <a:gd name="connsiteY41" fmla="*/ 15562 h 131357"/>
                  <a:gd name="connsiteX42" fmla="*/ 34287 w 101702"/>
                  <a:gd name="connsiteY42" fmla="*/ 16275 h 131357"/>
                  <a:gd name="connsiteX43" fmla="*/ 28874 w 101702"/>
                  <a:gd name="connsiteY43" fmla="*/ 20934 h 131357"/>
                  <a:gd name="connsiteX44" fmla="*/ 25671 w 101702"/>
                  <a:gd name="connsiteY44" fmla="*/ 17047 h 131357"/>
                  <a:gd name="connsiteX45" fmla="*/ 26470 w 101702"/>
                  <a:gd name="connsiteY45" fmla="*/ 16924 h 131357"/>
                  <a:gd name="connsiteX46" fmla="*/ 27830 w 101702"/>
                  <a:gd name="connsiteY46" fmla="*/ 17108 h 131357"/>
                  <a:gd name="connsiteX47" fmla="*/ 28049 w 101702"/>
                  <a:gd name="connsiteY47" fmla="*/ 16310 h 131357"/>
                  <a:gd name="connsiteX48" fmla="*/ 21478 w 101702"/>
                  <a:gd name="connsiteY48" fmla="*/ 13011 h 131357"/>
                  <a:gd name="connsiteX49" fmla="*/ 19784 w 101702"/>
                  <a:gd name="connsiteY49" fmla="*/ 16099 h 131357"/>
                  <a:gd name="connsiteX50" fmla="*/ 16950 w 101702"/>
                  <a:gd name="connsiteY50" fmla="*/ 15722 h 131357"/>
                  <a:gd name="connsiteX51" fmla="*/ 12941 w 101702"/>
                  <a:gd name="connsiteY51" fmla="*/ 14397 h 131357"/>
                  <a:gd name="connsiteX52" fmla="*/ 12239 w 101702"/>
                  <a:gd name="connsiteY52" fmla="*/ 15670 h 131357"/>
                  <a:gd name="connsiteX53" fmla="*/ 25487 w 101702"/>
                  <a:gd name="connsiteY53" fmla="*/ 27075 h 131357"/>
                  <a:gd name="connsiteX54" fmla="*/ 25733 w 101702"/>
                  <a:gd name="connsiteY54" fmla="*/ 29233 h 131357"/>
                  <a:gd name="connsiteX55" fmla="*/ 25461 w 101702"/>
                  <a:gd name="connsiteY55" fmla="*/ 29637 h 131357"/>
                  <a:gd name="connsiteX56" fmla="*/ 24750 w 101702"/>
                  <a:gd name="connsiteY56" fmla="*/ 30988 h 131357"/>
                  <a:gd name="connsiteX57" fmla="*/ 25348 w 101702"/>
                  <a:gd name="connsiteY57" fmla="*/ 32985 h 131357"/>
                  <a:gd name="connsiteX58" fmla="*/ 25355 w 101702"/>
                  <a:gd name="connsiteY58" fmla="*/ 32989 h 131357"/>
                  <a:gd name="connsiteX59" fmla="*/ 25355 w 101702"/>
                  <a:gd name="connsiteY59" fmla="*/ 32989 h 131357"/>
                  <a:gd name="connsiteX60" fmla="*/ 26777 w 101702"/>
                  <a:gd name="connsiteY60" fmla="*/ 33761 h 131357"/>
                  <a:gd name="connsiteX61" fmla="*/ 26979 w 101702"/>
                  <a:gd name="connsiteY61" fmla="*/ 34094 h 131357"/>
                  <a:gd name="connsiteX62" fmla="*/ 39262 w 101702"/>
                  <a:gd name="connsiteY62" fmla="*/ 40937 h 131357"/>
                  <a:gd name="connsiteX63" fmla="*/ 0 w 101702"/>
                  <a:gd name="connsiteY63" fmla="*/ 80295 h 131357"/>
                  <a:gd name="connsiteX64" fmla="*/ 50886 w 101702"/>
                  <a:gd name="connsiteY64" fmla="*/ 131357 h 131357"/>
                  <a:gd name="connsiteX65" fmla="*/ 101703 w 101702"/>
                  <a:gd name="connsiteY65" fmla="*/ 80322 h 131357"/>
                  <a:gd name="connsiteX66" fmla="*/ 13564 w 101702"/>
                  <a:gd name="connsiteY66" fmla="*/ 90929 h 131357"/>
                  <a:gd name="connsiteX67" fmla="*/ 3036 w 101702"/>
                  <a:gd name="connsiteY67" fmla="*/ 80401 h 131357"/>
                  <a:gd name="connsiteX68" fmla="*/ 13511 w 101702"/>
                  <a:gd name="connsiteY68" fmla="*/ 69829 h 131357"/>
                  <a:gd name="connsiteX69" fmla="*/ 34454 w 101702"/>
                  <a:gd name="connsiteY69" fmla="*/ 111985 h 131357"/>
                  <a:gd name="connsiteX70" fmla="*/ 24347 w 101702"/>
                  <a:gd name="connsiteY70" fmla="*/ 101756 h 131357"/>
                  <a:gd name="connsiteX71" fmla="*/ 24347 w 101702"/>
                  <a:gd name="connsiteY71" fmla="*/ 58949 h 131357"/>
                  <a:gd name="connsiteX72" fmla="*/ 34454 w 101702"/>
                  <a:gd name="connsiteY72" fmla="*/ 48772 h 131357"/>
                  <a:gd name="connsiteX73" fmla="*/ 72180 w 101702"/>
                  <a:gd name="connsiteY73" fmla="*/ 29821 h 131357"/>
                  <a:gd name="connsiteX74" fmla="*/ 71811 w 101702"/>
                  <a:gd name="connsiteY74" fmla="*/ 31918 h 131357"/>
                  <a:gd name="connsiteX75" fmla="*/ 63038 w 101702"/>
                  <a:gd name="connsiteY75" fmla="*/ 29146 h 131357"/>
                  <a:gd name="connsiteX76" fmla="*/ 64178 w 101702"/>
                  <a:gd name="connsiteY76" fmla="*/ 28470 h 131357"/>
                  <a:gd name="connsiteX77" fmla="*/ 64731 w 101702"/>
                  <a:gd name="connsiteY77" fmla="*/ 26461 h 131357"/>
                  <a:gd name="connsiteX78" fmla="*/ 64424 w 101702"/>
                  <a:gd name="connsiteY78" fmla="*/ 25943 h 131357"/>
                  <a:gd name="connsiteX79" fmla="*/ 73426 w 101702"/>
                  <a:gd name="connsiteY79" fmla="*/ 29023 h 131357"/>
                  <a:gd name="connsiteX80" fmla="*/ 26979 w 101702"/>
                  <a:gd name="connsiteY80" fmla="*/ 26680 h 131357"/>
                  <a:gd name="connsiteX81" fmla="*/ 26821 w 101702"/>
                  <a:gd name="connsiteY81" fmla="*/ 26373 h 131357"/>
                  <a:gd name="connsiteX82" fmla="*/ 16249 w 101702"/>
                  <a:gd name="connsiteY82" fmla="*/ 16942 h 131357"/>
                  <a:gd name="connsiteX83" fmla="*/ 19398 w 101702"/>
                  <a:gd name="connsiteY83" fmla="*/ 17556 h 131357"/>
                  <a:gd name="connsiteX84" fmla="*/ 21214 w 101702"/>
                  <a:gd name="connsiteY84" fmla="*/ 17556 h 131357"/>
                  <a:gd name="connsiteX85" fmla="*/ 21214 w 101702"/>
                  <a:gd name="connsiteY85" fmla="*/ 16810 h 131357"/>
                  <a:gd name="connsiteX86" fmla="*/ 22294 w 101702"/>
                  <a:gd name="connsiteY86" fmla="*/ 14178 h 131357"/>
                  <a:gd name="connsiteX87" fmla="*/ 26680 w 101702"/>
                  <a:gd name="connsiteY87" fmla="*/ 15354 h 131357"/>
                  <a:gd name="connsiteX88" fmla="*/ 26373 w 101702"/>
                  <a:gd name="connsiteY88" fmla="*/ 15354 h 131357"/>
                  <a:gd name="connsiteX89" fmla="*/ 25601 w 101702"/>
                  <a:gd name="connsiteY89" fmla="*/ 15477 h 131357"/>
                  <a:gd name="connsiteX90" fmla="*/ 28988 w 101702"/>
                  <a:gd name="connsiteY90" fmla="*/ 22285 h 131357"/>
                  <a:gd name="connsiteX91" fmla="*/ 35340 w 101702"/>
                  <a:gd name="connsiteY91" fmla="*/ 17573 h 131357"/>
                  <a:gd name="connsiteX92" fmla="*/ 35954 w 101702"/>
                  <a:gd name="connsiteY92" fmla="*/ 15292 h 131357"/>
                  <a:gd name="connsiteX93" fmla="*/ 34119 w 101702"/>
                  <a:gd name="connsiteY93" fmla="*/ 11577 h 131357"/>
                  <a:gd name="connsiteX94" fmla="*/ 36761 w 101702"/>
                  <a:gd name="connsiteY94" fmla="*/ 9589 h 131357"/>
                  <a:gd name="connsiteX95" fmla="*/ 39733 w 101702"/>
                  <a:gd name="connsiteY95" fmla="*/ 12406 h 131357"/>
                  <a:gd name="connsiteX96" fmla="*/ 38296 w 101702"/>
                  <a:gd name="connsiteY96" fmla="*/ 14985 h 131357"/>
                  <a:gd name="connsiteX97" fmla="*/ 37928 w 101702"/>
                  <a:gd name="connsiteY97" fmla="*/ 15231 h 131357"/>
                  <a:gd name="connsiteX98" fmla="*/ 38296 w 101702"/>
                  <a:gd name="connsiteY98" fmla="*/ 16108 h 131357"/>
                  <a:gd name="connsiteX99" fmla="*/ 43754 w 101702"/>
                  <a:gd name="connsiteY99" fmla="*/ 20732 h 131357"/>
                  <a:gd name="connsiteX100" fmla="*/ 43912 w 101702"/>
                  <a:gd name="connsiteY100" fmla="*/ 10932 h 131357"/>
                  <a:gd name="connsiteX101" fmla="*/ 48096 w 101702"/>
                  <a:gd name="connsiteY101" fmla="*/ 7940 h 131357"/>
                  <a:gd name="connsiteX102" fmla="*/ 48597 w 101702"/>
                  <a:gd name="connsiteY102" fmla="*/ 8001 h 131357"/>
                  <a:gd name="connsiteX103" fmla="*/ 50904 w 101702"/>
                  <a:gd name="connsiteY103" fmla="*/ 2299 h 131357"/>
                  <a:gd name="connsiteX104" fmla="*/ 53001 w 101702"/>
                  <a:gd name="connsiteY104" fmla="*/ 8001 h 131357"/>
                  <a:gd name="connsiteX105" fmla="*/ 53492 w 101702"/>
                  <a:gd name="connsiteY105" fmla="*/ 7940 h 131357"/>
                  <a:gd name="connsiteX106" fmla="*/ 57686 w 101702"/>
                  <a:gd name="connsiteY106" fmla="*/ 11055 h 131357"/>
                  <a:gd name="connsiteX107" fmla="*/ 57870 w 101702"/>
                  <a:gd name="connsiteY107" fmla="*/ 20855 h 131357"/>
                  <a:gd name="connsiteX108" fmla="*/ 63301 w 101702"/>
                  <a:gd name="connsiteY108" fmla="*/ 16231 h 131357"/>
                  <a:gd name="connsiteX109" fmla="*/ 63696 w 101702"/>
                  <a:gd name="connsiteY109" fmla="*/ 15354 h 131357"/>
                  <a:gd name="connsiteX110" fmla="*/ 63327 w 101702"/>
                  <a:gd name="connsiteY110" fmla="*/ 15108 h 131357"/>
                  <a:gd name="connsiteX111" fmla="*/ 62446 w 101702"/>
                  <a:gd name="connsiteY111" fmla="*/ 11059 h 131357"/>
                  <a:gd name="connsiteX112" fmla="*/ 64871 w 101702"/>
                  <a:gd name="connsiteY112" fmla="*/ 9712 h 131357"/>
                  <a:gd name="connsiteX113" fmla="*/ 67747 w 101702"/>
                  <a:gd name="connsiteY113" fmla="*/ 12663 h 131357"/>
                  <a:gd name="connsiteX114" fmla="*/ 65670 w 101702"/>
                  <a:gd name="connsiteY114" fmla="*/ 15415 h 131357"/>
                  <a:gd name="connsiteX115" fmla="*/ 66284 w 101702"/>
                  <a:gd name="connsiteY115" fmla="*/ 17696 h 131357"/>
                  <a:gd name="connsiteX116" fmla="*/ 72636 w 101702"/>
                  <a:gd name="connsiteY116" fmla="*/ 22408 h 131357"/>
                  <a:gd name="connsiteX117" fmla="*/ 76023 w 101702"/>
                  <a:gd name="connsiteY117" fmla="*/ 15626 h 131357"/>
                  <a:gd name="connsiteX118" fmla="*/ 75224 w 101702"/>
                  <a:gd name="connsiteY118" fmla="*/ 15503 h 131357"/>
                  <a:gd name="connsiteX119" fmla="*/ 74917 w 101702"/>
                  <a:gd name="connsiteY119" fmla="*/ 15503 h 131357"/>
                  <a:gd name="connsiteX120" fmla="*/ 79357 w 101702"/>
                  <a:gd name="connsiteY120" fmla="*/ 14275 h 131357"/>
                  <a:gd name="connsiteX121" fmla="*/ 80436 w 101702"/>
                  <a:gd name="connsiteY121" fmla="*/ 16907 h 131357"/>
                  <a:gd name="connsiteX122" fmla="*/ 80497 w 101702"/>
                  <a:gd name="connsiteY122" fmla="*/ 17530 h 131357"/>
                  <a:gd name="connsiteX123" fmla="*/ 80988 w 101702"/>
                  <a:gd name="connsiteY123" fmla="*/ 17591 h 131357"/>
                  <a:gd name="connsiteX124" fmla="*/ 82217 w 101702"/>
                  <a:gd name="connsiteY124" fmla="*/ 17591 h 131357"/>
                  <a:gd name="connsiteX125" fmla="*/ 84805 w 101702"/>
                  <a:gd name="connsiteY125" fmla="*/ 17249 h 131357"/>
                  <a:gd name="connsiteX126" fmla="*/ 74794 w 101702"/>
                  <a:gd name="connsiteY126" fmla="*/ 26400 h 131357"/>
                  <a:gd name="connsiteX127" fmla="*/ 74672 w 101702"/>
                  <a:gd name="connsiteY127" fmla="*/ 26768 h 131357"/>
                  <a:gd name="connsiteX128" fmla="*/ 74514 w 101702"/>
                  <a:gd name="connsiteY128" fmla="*/ 27909 h 131357"/>
                  <a:gd name="connsiteX129" fmla="*/ 50825 w 101702"/>
                  <a:gd name="connsiteY129" fmla="*/ 23013 h 131357"/>
                  <a:gd name="connsiteX130" fmla="*/ 27137 w 101702"/>
                  <a:gd name="connsiteY130" fmla="*/ 27944 h 131357"/>
                  <a:gd name="connsiteX131" fmla="*/ 52553 w 101702"/>
                  <a:gd name="connsiteY131" fmla="*/ 24706 h 131357"/>
                  <a:gd name="connsiteX132" fmla="*/ 52220 w 101702"/>
                  <a:gd name="connsiteY132" fmla="*/ 24426 h 131357"/>
                  <a:gd name="connsiteX133" fmla="*/ 60783 w 101702"/>
                  <a:gd name="connsiteY133" fmla="*/ 25198 h 131357"/>
                  <a:gd name="connsiteX134" fmla="*/ 60564 w 101702"/>
                  <a:gd name="connsiteY134" fmla="*/ 25320 h 131357"/>
                  <a:gd name="connsiteX135" fmla="*/ 60046 w 101702"/>
                  <a:gd name="connsiteY135" fmla="*/ 27330 h 131357"/>
                  <a:gd name="connsiteX136" fmla="*/ 60783 w 101702"/>
                  <a:gd name="connsiteY136" fmla="*/ 28619 h 131357"/>
                  <a:gd name="connsiteX137" fmla="*/ 51878 w 101702"/>
                  <a:gd name="connsiteY137" fmla="*/ 27742 h 131357"/>
                  <a:gd name="connsiteX138" fmla="*/ 52711 w 101702"/>
                  <a:gd name="connsiteY138" fmla="*/ 26724 h 131357"/>
                  <a:gd name="connsiteX139" fmla="*/ 52527 w 101702"/>
                  <a:gd name="connsiteY139" fmla="*/ 24662 h 131357"/>
                  <a:gd name="connsiteX140" fmla="*/ 41367 w 101702"/>
                  <a:gd name="connsiteY140" fmla="*/ 25417 h 131357"/>
                  <a:gd name="connsiteX141" fmla="*/ 40937 w 101702"/>
                  <a:gd name="connsiteY141" fmla="*/ 25171 h 131357"/>
                  <a:gd name="connsiteX142" fmla="*/ 48833 w 101702"/>
                  <a:gd name="connsiteY142" fmla="*/ 24461 h 131357"/>
                  <a:gd name="connsiteX143" fmla="*/ 48333 w 101702"/>
                  <a:gd name="connsiteY143" fmla="*/ 25075 h 131357"/>
                  <a:gd name="connsiteX144" fmla="*/ 48470 w 101702"/>
                  <a:gd name="connsiteY144" fmla="*/ 27093 h 131357"/>
                  <a:gd name="connsiteX145" fmla="*/ 48491 w 101702"/>
                  <a:gd name="connsiteY145" fmla="*/ 27110 h 131357"/>
                  <a:gd name="connsiteX146" fmla="*/ 49290 w 101702"/>
                  <a:gd name="connsiteY146" fmla="*/ 27786 h 131357"/>
                  <a:gd name="connsiteX147" fmla="*/ 41279 w 101702"/>
                  <a:gd name="connsiteY147" fmla="*/ 28663 h 131357"/>
                  <a:gd name="connsiteX148" fmla="*/ 41929 w 101702"/>
                  <a:gd name="connsiteY148" fmla="*/ 27461 h 131357"/>
                  <a:gd name="connsiteX149" fmla="*/ 41390 w 101702"/>
                  <a:gd name="connsiteY149" fmla="*/ 25435 h 131357"/>
                  <a:gd name="connsiteX150" fmla="*/ 41358 w 101702"/>
                  <a:gd name="connsiteY150" fmla="*/ 25417 h 131357"/>
                  <a:gd name="connsiteX151" fmla="*/ 27803 w 101702"/>
                  <a:gd name="connsiteY151" fmla="*/ 29146 h 131357"/>
                  <a:gd name="connsiteX152" fmla="*/ 37674 w 101702"/>
                  <a:gd name="connsiteY152" fmla="*/ 25785 h 131357"/>
                  <a:gd name="connsiteX153" fmla="*/ 37235 w 101702"/>
                  <a:gd name="connsiteY153" fmla="*/ 26496 h 131357"/>
                  <a:gd name="connsiteX154" fmla="*/ 37796 w 101702"/>
                  <a:gd name="connsiteY154" fmla="*/ 28496 h 131357"/>
                  <a:gd name="connsiteX155" fmla="*/ 38814 w 101702"/>
                  <a:gd name="connsiteY155" fmla="*/ 29111 h 131357"/>
                  <a:gd name="connsiteX156" fmla="*/ 29286 w 101702"/>
                  <a:gd name="connsiteY156" fmla="*/ 32199 h 131357"/>
                  <a:gd name="connsiteX157" fmla="*/ 29532 w 101702"/>
                  <a:gd name="connsiteY157" fmla="*/ 31734 h 131357"/>
                  <a:gd name="connsiteX158" fmla="*/ 28927 w 101702"/>
                  <a:gd name="connsiteY158" fmla="*/ 29739 h 131357"/>
                  <a:gd name="connsiteX159" fmla="*/ 28918 w 101702"/>
                  <a:gd name="connsiteY159" fmla="*/ 29734 h 131357"/>
                  <a:gd name="connsiteX160" fmla="*/ 28918 w 101702"/>
                  <a:gd name="connsiteY160" fmla="*/ 29734 h 131357"/>
                  <a:gd name="connsiteX161" fmla="*/ 40446 w 101702"/>
                  <a:gd name="connsiteY161" fmla="*/ 39674 h 131357"/>
                  <a:gd name="connsiteX162" fmla="*/ 28821 w 101702"/>
                  <a:gd name="connsiteY162" fmla="*/ 33971 h 131357"/>
                  <a:gd name="connsiteX163" fmla="*/ 30207 w 101702"/>
                  <a:gd name="connsiteY163" fmla="*/ 33357 h 131357"/>
                  <a:gd name="connsiteX164" fmla="*/ 42227 w 101702"/>
                  <a:gd name="connsiteY164" fmla="*/ 37919 h 131357"/>
                  <a:gd name="connsiteX165" fmla="*/ 56317 w 101702"/>
                  <a:gd name="connsiteY165" fmla="*/ 122724 h 131357"/>
                  <a:gd name="connsiteX166" fmla="*/ 50799 w 101702"/>
                  <a:gd name="connsiteY166" fmla="*/ 128243 h 131357"/>
                  <a:gd name="connsiteX167" fmla="*/ 45315 w 101702"/>
                  <a:gd name="connsiteY167" fmla="*/ 122724 h 131357"/>
                  <a:gd name="connsiteX168" fmla="*/ 45315 w 101702"/>
                  <a:gd name="connsiteY168" fmla="*/ 37963 h 131357"/>
                  <a:gd name="connsiteX169" fmla="*/ 50799 w 101702"/>
                  <a:gd name="connsiteY169" fmla="*/ 32409 h 131357"/>
                  <a:gd name="connsiteX170" fmla="*/ 56317 w 101702"/>
                  <a:gd name="connsiteY170" fmla="*/ 37963 h 131357"/>
                  <a:gd name="connsiteX171" fmla="*/ 50799 w 101702"/>
                  <a:gd name="connsiteY171" fmla="*/ 29286 h 131357"/>
                  <a:gd name="connsiteX172" fmla="*/ 43490 w 101702"/>
                  <a:gd name="connsiteY172" fmla="*/ 36621 h 131357"/>
                  <a:gd name="connsiteX173" fmla="*/ 31848 w 101702"/>
                  <a:gd name="connsiteY173" fmla="*/ 32673 h 131357"/>
                  <a:gd name="connsiteX174" fmla="*/ 70057 w 101702"/>
                  <a:gd name="connsiteY174" fmla="*/ 32673 h 131357"/>
                  <a:gd name="connsiteX175" fmla="*/ 58125 w 101702"/>
                  <a:gd name="connsiteY175" fmla="*/ 36726 h 131357"/>
                  <a:gd name="connsiteX176" fmla="*/ 59441 w 101702"/>
                  <a:gd name="connsiteY176" fmla="*/ 37989 h 131357"/>
                  <a:gd name="connsiteX177" fmla="*/ 71724 w 101702"/>
                  <a:gd name="connsiteY177" fmla="*/ 33401 h 131357"/>
                  <a:gd name="connsiteX178" fmla="*/ 72864 w 101702"/>
                  <a:gd name="connsiteY178" fmla="*/ 33919 h 131357"/>
                  <a:gd name="connsiteX179" fmla="*/ 61151 w 101702"/>
                  <a:gd name="connsiteY179" fmla="*/ 39683 h 131357"/>
                  <a:gd name="connsiteX180" fmla="*/ 77260 w 101702"/>
                  <a:gd name="connsiteY180" fmla="*/ 101782 h 131357"/>
                  <a:gd name="connsiteX181" fmla="*/ 67153 w 101702"/>
                  <a:gd name="connsiteY181" fmla="*/ 111924 h 131357"/>
                  <a:gd name="connsiteX182" fmla="*/ 67153 w 101702"/>
                  <a:gd name="connsiteY182" fmla="*/ 48807 h 131357"/>
                  <a:gd name="connsiteX183" fmla="*/ 77260 w 101702"/>
                  <a:gd name="connsiteY183" fmla="*/ 58976 h 131357"/>
                  <a:gd name="connsiteX184" fmla="*/ 88042 w 101702"/>
                  <a:gd name="connsiteY184" fmla="*/ 69794 h 131357"/>
                  <a:gd name="connsiteX185" fmla="*/ 98571 w 101702"/>
                  <a:gd name="connsiteY185" fmla="*/ 80366 h 131357"/>
                  <a:gd name="connsiteX186" fmla="*/ 88095 w 101702"/>
                  <a:gd name="connsiteY186" fmla="*/ 90894 h 13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01702" h="131357">
                    <a:moveTo>
                      <a:pt x="62318" y="40920"/>
                    </a:moveTo>
                    <a:cubicBezTo>
                      <a:pt x="68047" y="39472"/>
                      <a:pt x="72548" y="36972"/>
                      <a:pt x="74733" y="33901"/>
                    </a:cubicBezTo>
                    <a:cubicBezTo>
                      <a:pt x="74815" y="33773"/>
                      <a:pt x="74858" y="33623"/>
                      <a:pt x="74856" y="33471"/>
                    </a:cubicBezTo>
                    <a:lnTo>
                      <a:pt x="75970" y="32699"/>
                    </a:lnTo>
                    <a:cubicBezTo>
                      <a:pt x="76632" y="32225"/>
                      <a:pt x="76795" y="31311"/>
                      <a:pt x="76338" y="30637"/>
                    </a:cubicBezTo>
                    <a:lnTo>
                      <a:pt x="75724" y="29716"/>
                    </a:lnTo>
                    <a:cubicBezTo>
                      <a:pt x="75753" y="29636"/>
                      <a:pt x="75773" y="29554"/>
                      <a:pt x="75786" y="29470"/>
                    </a:cubicBezTo>
                    <a:lnTo>
                      <a:pt x="76058" y="27093"/>
                    </a:lnTo>
                    <a:cubicBezTo>
                      <a:pt x="79567" y="22408"/>
                      <a:pt x="84594" y="19082"/>
                      <a:pt x="89315" y="15687"/>
                    </a:cubicBezTo>
                    <a:lnTo>
                      <a:pt x="88639" y="14424"/>
                    </a:lnTo>
                    <a:cubicBezTo>
                      <a:pt x="87307" y="14916"/>
                      <a:pt x="85947" y="15332"/>
                      <a:pt x="84568" y="15670"/>
                    </a:cubicBezTo>
                    <a:cubicBezTo>
                      <a:pt x="83653" y="15917"/>
                      <a:pt x="82709" y="16044"/>
                      <a:pt x="81761" y="16047"/>
                    </a:cubicBezTo>
                    <a:cubicBezTo>
                      <a:pt x="81640" y="14851"/>
                      <a:pt x="81026" y="13761"/>
                      <a:pt x="80067" y="13037"/>
                    </a:cubicBezTo>
                    <a:cubicBezTo>
                      <a:pt x="77172" y="11283"/>
                      <a:pt x="72671" y="12423"/>
                      <a:pt x="73505" y="16336"/>
                    </a:cubicBezTo>
                    <a:lnTo>
                      <a:pt x="73689" y="17073"/>
                    </a:lnTo>
                    <a:cubicBezTo>
                      <a:pt x="74147" y="16997"/>
                      <a:pt x="74611" y="16956"/>
                      <a:pt x="75075" y="16950"/>
                    </a:cubicBezTo>
                    <a:cubicBezTo>
                      <a:pt x="75346" y="16948"/>
                      <a:pt x="75616" y="16990"/>
                      <a:pt x="75873" y="17073"/>
                    </a:cubicBezTo>
                    <a:cubicBezTo>
                      <a:pt x="76751" y="17723"/>
                      <a:pt x="74829" y="21083"/>
                      <a:pt x="72671" y="20960"/>
                    </a:cubicBezTo>
                    <a:cubicBezTo>
                      <a:pt x="70058" y="20678"/>
                      <a:pt x="67889" y="18815"/>
                      <a:pt x="67214" y="16275"/>
                    </a:cubicBezTo>
                    <a:cubicBezTo>
                      <a:pt x="69241" y="14948"/>
                      <a:pt x="69808" y="12229"/>
                      <a:pt x="68481" y="10202"/>
                    </a:cubicBezTo>
                    <a:cubicBezTo>
                      <a:pt x="67153" y="8175"/>
                      <a:pt x="64435" y="7608"/>
                      <a:pt x="62408" y="8935"/>
                    </a:cubicBezTo>
                    <a:cubicBezTo>
                      <a:pt x="60380" y="10262"/>
                      <a:pt x="59814" y="12981"/>
                      <a:pt x="61141" y="15008"/>
                    </a:cubicBezTo>
                    <a:cubicBezTo>
                      <a:pt x="61343" y="15316"/>
                      <a:pt x="61581" y="15597"/>
                      <a:pt x="61853" y="15845"/>
                    </a:cubicBezTo>
                    <a:lnTo>
                      <a:pt x="61634" y="16336"/>
                    </a:lnTo>
                    <a:cubicBezTo>
                      <a:pt x="60871" y="17784"/>
                      <a:pt x="59572" y="19390"/>
                      <a:pt x="57782" y="19416"/>
                    </a:cubicBezTo>
                    <a:cubicBezTo>
                      <a:pt x="53036" y="19574"/>
                      <a:pt x="53282" y="12397"/>
                      <a:pt x="57782" y="12643"/>
                    </a:cubicBezTo>
                    <a:cubicBezTo>
                      <a:pt x="58432" y="12732"/>
                      <a:pt x="59060" y="12940"/>
                      <a:pt x="59634" y="13257"/>
                    </a:cubicBezTo>
                    <a:lnTo>
                      <a:pt x="59327" y="11774"/>
                    </a:lnTo>
                    <a:cubicBezTo>
                      <a:pt x="59289" y="11492"/>
                      <a:pt x="59227" y="11213"/>
                      <a:pt x="59142" y="10941"/>
                    </a:cubicBezTo>
                    <a:cubicBezTo>
                      <a:pt x="58370" y="8537"/>
                      <a:pt x="56616" y="6721"/>
                      <a:pt x="53878" y="6633"/>
                    </a:cubicBezTo>
                    <a:cubicBezTo>
                      <a:pt x="53878" y="6633"/>
                      <a:pt x="52764" y="2378"/>
                      <a:pt x="50790" y="0"/>
                    </a:cubicBezTo>
                    <a:cubicBezTo>
                      <a:pt x="49377" y="1641"/>
                      <a:pt x="47623" y="6659"/>
                      <a:pt x="47623" y="6659"/>
                    </a:cubicBezTo>
                    <a:cubicBezTo>
                      <a:pt x="44912" y="6721"/>
                      <a:pt x="43148" y="8510"/>
                      <a:pt x="42359" y="10941"/>
                    </a:cubicBezTo>
                    <a:lnTo>
                      <a:pt x="42174" y="11774"/>
                    </a:lnTo>
                    <a:lnTo>
                      <a:pt x="41902" y="13222"/>
                    </a:lnTo>
                    <a:cubicBezTo>
                      <a:pt x="42481" y="12915"/>
                      <a:pt x="43106" y="12707"/>
                      <a:pt x="43754" y="12608"/>
                    </a:cubicBezTo>
                    <a:cubicBezTo>
                      <a:pt x="48219" y="12423"/>
                      <a:pt x="48465" y="19539"/>
                      <a:pt x="43754" y="19416"/>
                    </a:cubicBezTo>
                    <a:cubicBezTo>
                      <a:pt x="41902" y="19416"/>
                      <a:pt x="40639" y="17784"/>
                      <a:pt x="39867" y="16336"/>
                    </a:cubicBezTo>
                    <a:lnTo>
                      <a:pt x="39648" y="15845"/>
                    </a:lnTo>
                    <a:cubicBezTo>
                      <a:pt x="41437" y="14212"/>
                      <a:pt x="41564" y="11437"/>
                      <a:pt x="39930" y="9648"/>
                    </a:cubicBezTo>
                    <a:cubicBezTo>
                      <a:pt x="38296" y="7858"/>
                      <a:pt x="35522" y="7732"/>
                      <a:pt x="33732" y="9365"/>
                    </a:cubicBezTo>
                    <a:cubicBezTo>
                      <a:pt x="31944" y="10998"/>
                      <a:pt x="31817" y="13773"/>
                      <a:pt x="33450" y="15562"/>
                    </a:cubicBezTo>
                    <a:cubicBezTo>
                      <a:pt x="33698" y="15834"/>
                      <a:pt x="33979" y="16073"/>
                      <a:pt x="34287" y="16275"/>
                    </a:cubicBezTo>
                    <a:cubicBezTo>
                      <a:pt x="33603" y="18787"/>
                      <a:pt x="31460" y="20631"/>
                      <a:pt x="28874" y="20934"/>
                    </a:cubicBezTo>
                    <a:cubicBezTo>
                      <a:pt x="26724" y="21056"/>
                      <a:pt x="24838" y="17696"/>
                      <a:pt x="25671" y="17047"/>
                    </a:cubicBezTo>
                    <a:cubicBezTo>
                      <a:pt x="25933" y="16978"/>
                      <a:pt x="26200" y="16937"/>
                      <a:pt x="26470" y="16924"/>
                    </a:cubicBezTo>
                    <a:cubicBezTo>
                      <a:pt x="26928" y="16941"/>
                      <a:pt x="27383" y="17003"/>
                      <a:pt x="27830" y="17108"/>
                    </a:cubicBezTo>
                    <a:lnTo>
                      <a:pt x="28049" y="16310"/>
                    </a:lnTo>
                    <a:cubicBezTo>
                      <a:pt x="28926" y="12397"/>
                      <a:pt x="24347" y="11292"/>
                      <a:pt x="21478" y="13011"/>
                    </a:cubicBezTo>
                    <a:cubicBezTo>
                      <a:pt x="20498" y="13752"/>
                      <a:pt x="19883" y="14876"/>
                      <a:pt x="19784" y="16099"/>
                    </a:cubicBezTo>
                    <a:cubicBezTo>
                      <a:pt x="18827" y="16095"/>
                      <a:pt x="17875" y="15968"/>
                      <a:pt x="16950" y="15722"/>
                    </a:cubicBezTo>
                    <a:cubicBezTo>
                      <a:pt x="15599" y="15345"/>
                      <a:pt x="14257" y="14906"/>
                      <a:pt x="12941" y="14397"/>
                    </a:cubicBezTo>
                    <a:lnTo>
                      <a:pt x="12239" y="15670"/>
                    </a:lnTo>
                    <a:cubicBezTo>
                      <a:pt x="16924" y="19065"/>
                      <a:pt x="21978" y="22390"/>
                      <a:pt x="25487" y="27075"/>
                    </a:cubicBezTo>
                    <a:lnTo>
                      <a:pt x="25733" y="29233"/>
                    </a:lnTo>
                    <a:cubicBezTo>
                      <a:pt x="25614" y="29347"/>
                      <a:pt x="25522" y="29485"/>
                      <a:pt x="25461" y="29637"/>
                    </a:cubicBezTo>
                    <a:lnTo>
                      <a:pt x="24750" y="30988"/>
                    </a:lnTo>
                    <a:cubicBezTo>
                      <a:pt x="24364" y="31705"/>
                      <a:pt x="24632" y="32599"/>
                      <a:pt x="25348" y="32985"/>
                    </a:cubicBezTo>
                    <a:cubicBezTo>
                      <a:pt x="25351" y="32986"/>
                      <a:pt x="25353" y="32987"/>
                      <a:pt x="25355" y="32989"/>
                    </a:cubicBezTo>
                    <a:lnTo>
                      <a:pt x="25355" y="32989"/>
                    </a:lnTo>
                    <a:lnTo>
                      <a:pt x="26777" y="33761"/>
                    </a:lnTo>
                    <a:cubicBezTo>
                      <a:pt x="26809" y="33890"/>
                      <a:pt x="26879" y="34006"/>
                      <a:pt x="26979" y="34094"/>
                    </a:cubicBezTo>
                    <a:cubicBezTo>
                      <a:pt x="29233" y="37121"/>
                      <a:pt x="33638" y="39525"/>
                      <a:pt x="39262" y="40937"/>
                    </a:cubicBezTo>
                    <a:lnTo>
                      <a:pt x="0" y="80295"/>
                    </a:lnTo>
                    <a:lnTo>
                      <a:pt x="50886" y="131357"/>
                    </a:lnTo>
                    <a:lnTo>
                      <a:pt x="101703" y="80322"/>
                    </a:lnTo>
                    <a:close/>
                    <a:moveTo>
                      <a:pt x="13564" y="90929"/>
                    </a:moveTo>
                    <a:lnTo>
                      <a:pt x="3036" y="80401"/>
                    </a:lnTo>
                    <a:lnTo>
                      <a:pt x="13511" y="69829"/>
                    </a:lnTo>
                    <a:close/>
                    <a:moveTo>
                      <a:pt x="34454" y="111985"/>
                    </a:moveTo>
                    <a:lnTo>
                      <a:pt x="24347" y="101756"/>
                    </a:lnTo>
                    <a:lnTo>
                      <a:pt x="24347" y="58949"/>
                    </a:lnTo>
                    <a:lnTo>
                      <a:pt x="34454" y="48772"/>
                    </a:lnTo>
                    <a:close/>
                    <a:moveTo>
                      <a:pt x="72180" y="29821"/>
                    </a:moveTo>
                    <a:cubicBezTo>
                      <a:pt x="71514" y="30308"/>
                      <a:pt x="71351" y="31234"/>
                      <a:pt x="71811" y="31918"/>
                    </a:cubicBezTo>
                    <a:cubicBezTo>
                      <a:pt x="68979" y="30723"/>
                      <a:pt x="66042" y="29795"/>
                      <a:pt x="63038" y="29146"/>
                    </a:cubicBezTo>
                    <a:lnTo>
                      <a:pt x="64178" y="28470"/>
                    </a:lnTo>
                    <a:cubicBezTo>
                      <a:pt x="64866" y="28053"/>
                      <a:pt x="65108" y="27171"/>
                      <a:pt x="64731" y="26461"/>
                    </a:cubicBezTo>
                    <a:lnTo>
                      <a:pt x="64424" y="25943"/>
                    </a:lnTo>
                    <a:cubicBezTo>
                      <a:pt x="67532" y="26624"/>
                      <a:pt x="70552" y="27657"/>
                      <a:pt x="73426" y="29023"/>
                    </a:cubicBezTo>
                    <a:close/>
                    <a:moveTo>
                      <a:pt x="26979" y="26680"/>
                    </a:moveTo>
                    <a:lnTo>
                      <a:pt x="26821" y="26373"/>
                    </a:lnTo>
                    <a:cubicBezTo>
                      <a:pt x="24189" y="22645"/>
                      <a:pt x="19855" y="19618"/>
                      <a:pt x="16249" y="16942"/>
                    </a:cubicBezTo>
                    <a:cubicBezTo>
                      <a:pt x="17287" y="17199"/>
                      <a:pt x="18338" y="17404"/>
                      <a:pt x="19398" y="17556"/>
                    </a:cubicBezTo>
                    <a:cubicBezTo>
                      <a:pt x="20002" y="17616"/>
                      <a:pt x="20611" y="17616"/>
                      <a:pt x="21214" y="17556"/>
                    </a:cubicBezTo>
                    <a:lnTo>
                      <a:pt x="21214" y="16810"/>
                    </a:lnTo>
                    <a:cubicBezTo>
                      <a:pt x="21214" y="16687"/>
                      <a:pt x="21364" y="14748"/>
                      <a:pt x="22294" y="14178"/>
                    </a:cubicBezTo>
                    <a:cubicBezTo>
                      <a:pt x="23583" y="13380"/>
                      <a:pt x="26680" y="13099"/>
                      <a:pt x="26680" y="15354"/>
                    </a:cubicBezTo>
                    <a:lnTo>
                      <a:pt x="26373" y="15354"/>
                    </a:lnTo>
                    <a:lnTo>
                      <a:pt x="25601" y="15477"/>
                    </a:lnTo>
                    <a:cubicBezTo>
                      <a:pt x="22215" y="16152"/>
                      <a:pt x="24987" y="22566"/>
                      <a:pt x="28988" y="22285"/>
                    </a:cubicBezTo>
                    <a:cubicBezTo>
                      <a:pt x="32076" y="22101"/>
                      <a:pt x="34111" y="20249"/>
                      <a:pt x="35340" y="17573"/>
                    </a:cubicBezTo>
                    <a:cubicBezTo>
                      <a:pt x="35638" y="16841"/>
                      <a:pt x="35844" y="16075"/>
                      <a:pt x="35954" y="15292"/>
                    </a:cubicBezTo>
                    <a:cubicBezTo>
                      <a:pt x="34421" y="14773"/>
                      <a:pt x="33599" y="13110"/>
                      <a:pt x="34119" y="11577"/>
                    </a:cubicBezTo>
                    <a:cubicBezTo>
                      <a:pt x="34506" y="10433"/>
                      <a:pt x="35555" y="9644"/>
                      <a:pt x="36761" y="9589"/>
                    </a:cubicBezTo>
                    <a:cubicBezTo>
                      <a:pt x="38360" y="9547"/>
                      <a:pt x="39690" y="10808"/>
                      <a:pt x="39733" y="12406"/>
                    </a:cubicBezTo>
                    <a:cubicBezTo>
                      <a:pt x="39762" y="13464"/>
                      <a:pt x="39211" y="14453"/>
                      <a:pt x="38296" y="14985"/>
                    </a:cubicBezTo>
                    <a:lnTo>
                      <a:pt x="37928" y="15231"/>
                    </a:lnTo>
                    <a:cubicBezTo>
                      <a:pt x="38066" y="15517"/>
                      <a:pt x="38189" y="15810"/>
                      <a:pt x="38296" y="16108"/>
                    </a:cubicBezTo>
                    <a:cubicBezTo>
                      <a:pt x="39174" y="18328"/>
                      <a:pt x="41227" y="20670"/>
                      <a:pt x="43754" y="20732"/>
                    </a:cubicBezTo>
                    <a:cubicBezTo>
                      <a:pt x="50351" y="20890"/>
                      <a:pt x="50106" y="11177"/>
                      <a:pt x="43912" y="10932"/>
                    </a:cubicBezTo>
                    <a:cubicBezTo>
                      <a:pt x="44423" y="9070"/>
                      <a:pt x="46169" y="7821"/>
                      <a:pt x="48096" y="7940"/>
                    </a:cubicBezTo>
                    <a:lnTo>
                      <a:pt x="48597" y="8001"/>
                    </a:lnTo>
                    <a:cubicBezTo>
                      <a:pt x="48597" y="8001"/>
                      <a:pt x="49799" y="3615"/>
                      <a:pt x="50904" y="2299"/>
                    </a:cubicBezTo>
                    <a:cubicBezTo>
                      <a:pt x="51835" y="4106"/>
                      <a:pt x="52539" y="6021"/>
                      <a:pt x="53001" y="8001"/>
                    </a:cubicBezTo>
                    <a:lnTo>
                      <a:pt x="53492" y="7940"/>
                    </a:lnTo>
                    <a:cubicBezTo>
                      <a:pt x="55463" y="7815"/>
                      <a:pt x="57236" y="9132"/>
                      <a:pt x="57686" y="11055"/>
                    </a:cubicBezTo>
                    <a:cubicBezTo>
                      <a:pt x="51544" y="11335"/>
                      <a:pt x="51281" y="21013"/>
                      <a:pt x="57870" y="20855"/>
                    </a:cubicBezTo>
                    <a:cubicBezTo>
                      <a:pt x="60371" y="20793"/>
                      <a:pt x="62468" y="18451"/>
                      <a:pt x="63301" y="16231"/>
                    </a:cubicBezTo>
                    <a:lnTo>
                      <a:pt x="63696" y="15354"/>
                    </a:lnTo>
                    <a:lnTo>
                      <a:pt x="63327" y="15108"/>
                    </a:lnTo>
                    <a:cubicBezTo>
                      <a:pt x="61966" y="14233"/>
                      <a:pt x="61571" y="12421"/>
                      <a:pt x="62446" y="11059"/>
                    </a:cubicBezTo>
                    <a:cubicBezTo>
                      <a:pt x="62976" y="10231"/>
                      <a:pt x="63888" y="9726"/>
                      <a:pt x="64871" y="9712"/>
                    </a:cubicBezTo>
                    <a:cubicBezTo>
                      <a:pt x="66480" y="9733"/>
                      <a:pt x="67767" y="11054"/>
                      <a:pt x="67747" y="12663"/>
                    </a:cubicBezTo>
                    <a:cubicBezTo>
                      <a:pt x="67730" y="13935"/>
                      <a:pt x="66889" y="15050"/>
                      <a:pt x="65670" y="15415"/>
                    </a:cubicBezTo>
                    <a:cubicBezTo>
                      <a:pt x="65784" y="16197"/>
                      <a:pt x="65990" y="16963"/>
                      <a:pt x="66284" y="17696"/>
                    </a:cubicBezTo>
                    <a:cubicBezTo>
                      <a:pt x="67521" y="20407"/>
                      <a:pt x="69557" y="22223"/>
                      <a:pt x="72636" y="22408"/>
                    </a:cubicBezTo>
                    <a:cubicBezTo>
                      <a:pt x="76646" y="22653"/>
                      <a:pt x="79383" y="16266"/>
                      <a:pt x="76023" y="15626"/>
                    </a:cubicBezTo>
                    <a:cubicBezTo>
                      <a:pt x="75759" y="15567"/>
                      <a:pt x="75493" y="15526"/>
                      <a:pt x="75224" y="15503"/>
                    </a:cubicBezTo>
                    <a:lnTo>
                      <a:pt x="74917" y="15503"/>
                    </a:lnTo>
                    <a:cubicBezTo>
                      <a:pt x="74917" y="13222"/>
                      <a:pt x="78032" y="13502"/>
                      <a:pt x="79357" y="14275"/>
                    </a:cubicBezTo>
                    <a:cubicBezTo>
                      <a:pt x="80278" y="14862"/>
                      <a:pt x="80401" y="16740"/>
                      <a:pt x="80436" y="16907"/>
                    </a:cubicBezTo>
                    <a:lnTo>
                      <a:pt x="80497" y="17530"/>
                    </a:lnTo>
                    <a:lnTo>
                      <a:pt x="80988" y="17591"/>
                    </a:lnTo>
                    <a:lnTo>
                      <a:pt x="82217" y="17591"/>
                    </a:lnTo>
                    <a:cubicBezTo>
                      <a:pt x="83090" y="17580"/>
                      <a:pt x="83959" y="17465"/>
                      <a:pt x="84805" y="17249"/>
                    </a:cubicBezTo>
                    <a:cubicBezTo>
                      <a:pt x="81199" y="19960"/>
                      <a:pt x="77470" y="22706"/>
                      <a:pt x="74794" y="26400"/>
                    </a:cubicBezTo>
                    <a:lnTo>
                      <a:pt x="74672" y="26768"/>
                    </a:lnTo>
                    <a:lnTo>
                      <a:pt x="74514" y="27909"/>
                    </a:lnTo>
                    <a:cubicBezTo>
                      <a:pt x="67084" y="24522"/>
                      <a:pt x="58988" y="22849"/>
                      <a:pt x="50825" y="23013"/>
                    </a:cubicBezTo>
                    <a:cubicBezTo>
                      <a:pt x="41578" y="23013"/>
                      <a:pt x="33199" y="24864"/>
                      <a:pt x="27137" y="27944"/>
                    </a:cubicBezTo>
                    <a:close/>
                    <a:moveTo>
                      <a:pt x="52553" y="24706"/>
                    </a:moveTo>
                    <a:lnTo>
                      <a:pt x="52220" y="24426"/>
                    </a:lnTo>
                    <a:cubicBezTo>
                      <a:pt x="55089" y="24474"/>
                      <a:pt x="57951" y="24733"/>
                      <a:pt x="60783" y="25198"/>
                    </a:cubicBezTo>
                    <a:lnTo>
                      <a:pt x="60564" y="25320"/>
                    </a:lnTo>
                    <a:cubicBezTo>
                      <a:pt x="59878" y="25741"/>
                      <a:pt x="59649" y="26630"/>
                      <a:pt x="60046" y="27330"/>
                    </a:cubicBezTo>
                    <a:lnTo>
                      <a:pt x="60783" y="28619"/>
                    </a:lnTo>
                    <a:cubicBezTo>
                      <a:pt x="57843" y="28087"/>
                      <a:pt x="54865" y="27793"/>
                      <a:pt x="51878" y="27742"/>
                    </a:cubicBezTo>
                    <a:lnTo>
                      <a:pt x="52711" y="26724"/>
                    </a:lnTo>
                    <a:cubicBezTo>
                      <a:pt x="53224" y="26102"/>
                      <a:pt x="53142" y="25184"/>
                      <a:pt x="52527" y="24662"/>
                    </a:cubicBezTo>
                    <a:close/>
                    <a:moveTo>
                      <a:pt x="41367" y="25417"/>
                    </a:moveTo>
                    <a:lnTo>
                      <a:pt x="40937" y="25171"/>
                    </a:lnTo>
                    <a:cubicBezTo>
                      <a:pt x="43554" y="24788"/>
                      <a:pt x="46190" y="24551"/>
                      <a:pt x="48833" y="24461"/>
                    </a:cubicBezTo>
                    <a:lnTo>
                      <a:pt x="48333" y="25075"/>
                    </a:lnTo>
                    <a:cubicBezTo>
                      <a:pt x="47814" y="25670"/>
                      <a:pt x="47875" y="26573"/>
                      <a:pt x="48470" y="27093"/>
                    </a:cubicBezTo>
                    <a:cubicBezTo>
                      <a:pt x="48477" y="27098"/>
                      <a:pt x="48484" y="27104"/>
                      <a:pt x="48491" y="27110"/>
                    </a:cubicBezTo>
                    <a:lnTo>
                      <a:pt x="49290" y="27786"/>
                    </a:lnTo>
                    <a:cubicBezTo>
                      <a:pt x="46602" y="27889"/>
                      <a:pt x="43926" y="28182"/>
                      <a:pt x="41279" y="28663"/>
                    </a:cubicBezTo>
                    <a:lnTo>
                      <a:pt x="41929" y="27461"/>
                    </a:lnTo>
                    <a:cubicBezTo>
                      <a:pt x="42339" y="26753"/>
                      <a:pt x="42098" y="25846"/>
                      <a:pt x="41390" y="25435"/>
                    </a:cubicBezTo>
                    <a:cubicBezTo>
                      <a:pt x="41379" y="25429"/>
                      <a:pt x="41369" y="25423"/>
                      <a:pt x="41358" y="25417"/>
                    </a:cubicBezTo>
                    <a:close/>
                    <a:moveTo>
                      <a:pt x="27803" y="29146"/>
                    </a:moveTo>
                    <a:cubicBezTo>
                      <a:pt x="30945" y="27631"/>
                      <a:pt x="34260" y="26502"/>
                      <a:pt x="37674" y="25785"/>
                    </a:cubicBezTo>
                    <a:lnTo>
                      <a:pt x="37235" y="26496"/>
                    </a:lnTo>
                    <a:cubicBezTo>
                      <a:pt x="36845" y="27204"/>
                      <a:pt x="37095" y="28094"/>
                      <a:pt x="37796" y="28496"/>
                    </a:cubicBezTo>
                    <a:lnTo>
                      <a:pt x="38814" y="29111"/>
                    </a:lnTo>
                    <a:cubicBezTo>
                      <a:pt x="35539" y="29803"/>
                      <a:pt x="32345" y="30839"/>
                      <a:pt x="29286" y="32199"/>
                    </a:cubicBezTo>
                    <a:lnTo>
                      <a:pt x="29532" y="31734"/>
                    </a:lnTo>
                    <a:cubicBezTo>
                      <a:pt x="29916" y="31016"/>
                      <a:pt x="29646" y="30123"/>
                      <a:pt x="28927" y="29739"/>
                    </a:cubicBezTo>
                    <a:cubicBezTo>
                      <a:pt x="28925" y="29737"/>
                      <a:pt x="28921" y="29735"/>
                      <a:pt x="28918" y="29734"/>
                    </a:cubicBezTo>
                    <a:lnTo>
                      <a:pt x="28918" y="29734"/>
                    </a:lnTo>
                    <a:close/>
                    <a:moveTo>
                      <a:pt x="40446" y="39674"/>
                    </a:moveTo>
                    <a:cubicBezTo>
                      <a:pt x="35234" y="38472"/>
                      <a:pt x="31102" y="36437"/>
                      <a:pt x="28821" y="33971"/>
                    </a:cubicBezTo>
                    <a:lnTo>
                      <a:pt x="30207" y="33357"/>
                    </a:lnTo>
                    <a:cubicBezTo>
                      <a:pt x="33842" y="35718"/>
                      <a:pt x="37941" y="37274"/>
                      <a:pt x="42227" y="37919"/>
                    </a:cubicBezTo>
                    <a:close/>
                    <a:moveTo>
                      <a:pt x="56317" y="122724"/>
                    </a:moveTo>
                    <a:lnTo>
                      <a:pt x="50799" y="128243"/>
                    </a:lnTo>
                    <a:lnTo>
                      <a:pt x="45315" y="122724"/>
                    </a:lnTo>
                    <a:lnTo>
                      <a:pt x="45315" y="37963"/>
                    </a:lnTo>
                    <a:lnTo>
                      <a:pt x="50799" y="32409"/>
                    </a:lnTo>
                    <a:lnTo>
                      <a:pt x="56317" y="37963"/>
                    </a:lnTo>
                    <a:close/>
                    <a:moveTo>
                      <a:pt x="50799" y="29286"/>
                    </a:moveTo>
                    <a:lnTo>
                      <a:pt x="43490" y="36621"/>
                    </a:lnTo>
                    <a:cubicBezTo>
                      <a:pt x="39391" y="36071"/>
                      <a:pt x="35436" y="34730"/>
                      <a:pt x="31848" y="32673"/>
                    </a:cubicBezTo>
                    <a:cubicBezTo>
                      <a:pt x="44161" y="28028"/>
                      <a:pt x="57744" y="28028"/>
                      <a:pt x="70057" y="32673"/>
                    </a:cubicBezTo>
                    <a:cubicBezTo>
                      <a:pt x="66384" y="34794"/>
                      <a:pt x="62330" y="36171"/>
                      <a:pt x="58125" y="36726"/>
                    </a:cubicBezTo>
                    <a:close/>
                    <a:moveTo>
                      <a:pt x="59441" y="37989"/>
                    </a:moveTo>
                    <a:cubicBezTo>
                      <a:pt x="63815" y="37352"/>
                      <a:pt x="68003" y="35787"/>
                      <a:pt x="71724" y="33401"/>
                    </a:cubicBezTo>
                    <a:lnTo>
                      <a:pt x="72864" y="33919"/>
                    </a:lnTo>
                    <a:cubicBezTo>
                      <a:pt x="70583" y="36384"/>
                      <a:pt x="66416" y="38481"/>
                      <a:pt x="61151" y="39683"/>
                    </a:cubicBezTo>
                    <a:close/>
                    <a:moveTo>
                      <a:pt x="77260" y="101782"/>
                    </a:moveTo>
                    <a:lnTo>
                      <a:pt x="67153" y="111924"/>
                    </a:lnTo>
                    <a:lnTo>
                      <a:pt x="67153" y="48807"/>
                    </a:lnTo>
                    <a:lnTo>
                      <a:pt x="77260" y="58976"/>
                    </a:lnTo>
                    <a:close/>
                    <a:moveTo>
                      <a:pt x="88042" y="69794"/>
                    </a:moveTo>
                    <a:lnTo>
                      <a:pt x="98571" y="80366"/>
                    </a:lnTo>
                    <a:lnTo>
                      <a:pt x="88095" y="90894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257D28E1-AC0D-CC6C-C953-AFDE9F884E2C}"/>
                  </a:ext>
                </a:extLst>
              </p:cNvPr>
              <p:cNvSpPr/>
              <p:nvPr/>
            </p:nvSpPr>
            <p:spPr>
              <a:xfrm>
                <a:off x="1786950" y="1439774"/>
                <a:ext cx="710" cy="3237"/>
              </a:xfrm>
              <a:custGeom>
                <a:avLst/>
                <a:gdLst>
                  <a:gd name="connsiteX0" fmla="*/ 0 w 710"/>
                  <a:gd name="connsiteY0" fmla="*/ 0 h 3237"/>
                  <a:gd name="connsiteX1" fmla="*/ 711 w 710"/>
                  <a:gd name="connsiteY1" fmla="*/ 0 h 3237"/>
                  <a:gd name="connsiteX2" fmla="*/ 711 w 710"/>
                  <a:gd name="connsiteY2" fmla="*/ 3237 h 3237"/>
                  <a:gd name="connsiteX3" fmla="*/ 0 w 710"/>
                  <a:gd name="connsiteY3" fmla="*/ 3237 h 3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0" h="3237">
                    <a:moveTo>
                      <a:pt x="0" y="0"/>
                    </a:moveTo>
                    <a:lnTo>
                      <a:pt x="711" y="0"/>
                    </a:lnTo>
                    <a:lnTo>
                      <a:pt x="711" y="3237"/>
                    </a:lnTo>
                    <a:lnTo>
                      <a:pt x="0" y="3237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2C7839B4-BCBE-B04E-1C74-201FAF915775}"/>
                  </a:ext>
                </a:extLst>
              </p:cNvPr>
              <p:cNvSpPr/>
              <p:nvPr/>
            </p:nvSpPr>
            <p:spPr>
              <a:xfrm>
                <a:off x="1778966" y="1439774"/>
                <a:ext cx="710" cy="3237"/>
              </a:xfrm>
              <a:custGeom>
                <a:avLst/>
                <a:gdLst>
                  <a:gd name="connsiteX0" fmla="*/ 0 w 710"/>
                  <a:gd name="connsiteY0" fmla="*/ 0 h 3237"/>
                  <a:gd name="connsiteX1" fmla="*/ 711 w 710"/>
                  <a:gd name="connsiteY1" fmla="*/ 0 h 3237"/>
                  <a:gd name="connsiteX2" fmla="*/ 711 w 710"/>
                  <a:gd name="connsiteY2" fmla="*/ 3237 h 3237"/>
                  <a:gd name="connsiteX3" fmla="*/ 0 w 710"/>
                  <a:gd name="connsiteY3" fmla="*/ 3237 h 3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0" h="3237">
                    <a:moveTo>
                      <a:pt x="0" y="0"/>
                    </a:moveTo>
                    <a:lnTo>
                      <a:pt x="711" y="0"/>
                    </a:lnTo>
                    <a:lnTo>
                      <a:pt x="711" y="3237"/>
                    </a:lnTo>
                    <a:lnTo>
                      <a:pt x="0" y="3237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29568FA2-0738-9887-E242-B7F19D9B7DED}"/>
                  </a:ext>
                </a:extLst>
              </p:cNvPr>
              <p:cNvSpPr/>
              <p:nvPr/>
            </p:nvSpPr>
            <p:spPr>
              <a:xfrm>
                <a:off x="1782756" y="1433975"/>
                <a:ext cx="982" cy="4500"/>
              </a:xfrm>
              <a:custGeom>
                <a:avLst/>
                <a:gdLst>
                  <a:gd name="connsiteX0" fmla="*/ 0 w 982"/>
                  <a:gd name="connsiteY0" fmla="*/ 0 h 4500"/>
                  <a:gd name="connsiteX1" fmla="*/ 983 w 982"/>
                  <a:gd name="connsiteY1" fmla="*/ 0 h 4500"/>
                  <a:gd name="connsiteX2" fmla="*/ 983 w 982"/>
                  <a:gd name="connsiteY2" fmla="*/ 4501 h 4500"/>
                  <a:gd name="connsiteX3" fmla="*/ 0 w 982"/>
                  <a:gd name="connsiteY3" fmla="*/ 4501 h 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" h="4500">
                    <a:moveTo>
                      <a:pt x="0" y="0"/>
                    </a:moveTo>
                    <a:lnTo>
                      <a:pt x="983" y="0"/>
                    </a:lnTo>
                    <a:lnTo>
                      <a:pt x="983" y="4501"/>
                    </a:lnTo>
                    <a:lnTo>
                      <a:pt x="0" y="4501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EE2A9A90-0BBC-F90A-30E8-E13B253670A0}"/>
                  </a:ext>
                </a:extLst>
              </p:cNvPr>
              <p:cNvSpPr/>
              <p:nvPr/>
            </p:nvSpPr>
            <p:spPr>
              <a:xfrm>
                <a:off x="1769412" y="1418385"/>
                <a:ext cx="710" cy="3263"/>
              </a:xfrm>
              <a:custGeom>
                <a:avLst/>
                <a:gdLst>
                  <a:gd name="connsiteX0" fmla="*/ 0 w 710"/>
                  <a:gd name="connsiteY0" fmla="*/ 0 h 3263"/>
                  <a:gd name="connsiteX1" fmla="*/ 711 w 710"/>
                  <a:gd name="connsiteY1" fmla="*/ 0 h 3263"/>
                  <a:gd name="connsiteX2" fmla="*/ 711 w 710"/>
                  <a:gd name="connsiteY2" fmla="*/ 3264 h 3263"/>
                  <a:gd name="connsiteX3" fmla="*/ 0 w 710"/>
                  <a:gd name="connsiteY3" fmla="*/ 3264 h 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0" h="3263">
                    <a:moveTo>
                      <a:pt x="0" y="0"/>
                    </a:moveTo>
                    <a:lnTo>
                      <a:pt x="711" y="0"/>
                    </a:lnTo>
                    <a:lnTo>
                      <a:pt x="711" y="3264"/>
                    </a:lnTo>
                    <a:lnTo>
                      <a:pt x="0" y="3264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AD4AC98B-E703-EB6F-A5F3-048E7C3D9111}"/>
                  </a:ext>
                </a:extLst>
              </p:cNvPr>
              <p:cNvSpPr/>
              <p:nvPr/>
            </p:nvSpPr>
            <p:spPr>
              <a:xfrm>
                <a:off x="1761428" y="1418385"/>
                <a:ext cx="710" cy="3263"/>
              </a:xfrm>
              <a:custGeom>
                <a:avLst/>
                <a:gdLst>
                  <a:gd name="connsiteX0" fmla="*/ 0 w 710"/>
                  <a:gd name="connsiteY0" fmla="*/ 0 h 3263"/>
                  <a:gd name="connsiteX1" fmla="*/ 711 w 710"/>
                  <a:gd name="connsiteY1" fmla="*/ 0 h 3263"/>
                  <a:gd name="connsiteX2" fmla="*/ 711 w 710"/>
                  <a:gd name="connsiteY2" fmla="*/ 3264 h 3263"/>
                  <a:gd name="connsiteX3" fmla="*/ 0 w 710"/>
                  <a:gd name="connsiteY3" fmla="*/ 3264 h 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0" h="3263">
                    <a:moveTo>
                      <a:pt x="0" y="0"/>
                    </a:moveTo>
                    <a:lnTo>
                      <a:pt x="711" y="0"/>
                    </a:lnTo>
                    <a:lnTo>
                      <a:pt x="711" y="3264"/>
                    </a:lnTo>
                    <a:lnTo>
                      <a:pt x="0" y="3264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F5300F33-1120-520E-E117-A0D6F1814472}"/>
                  </a:ext>
                </a:extLst>
              </p:cNvPr>
              <p:cNvSpPr/>
              <p:nvPr/>
            </p:nvSpPr>
            <p:spPr>
              <a:xfrm>
                <a:off x="1751601" y="1375456"/>
                <a:ext cx="80988" cy="127251"/>
              </a:xfrm>
              <a:custGeom>
                <a:avLst/>
                <a:gdLst>
                  <a:gd name="connsiteX0" fmla="*/ 80988 w 80988"/>
                  <a:gd name="connsiteY0" fmla="*/ 11581 h 127251"/>
                  <a:gd name="connsiteX1" fmla="*/ 79444 w 80988"/>
                  <a:gd name="connsiteY1" fmla="*/ 11458 h 127251"/>
                  <a:gd name="connsiteX2" fmla="*/ 67161 w 80988"/>
                  <a:gd name="connsiteY2" fmla="*/ 16889 h 127251"/>
                  <a:gd name="connsiteX3" fmla="*/ 67907 w 80988"/>
                  <a:gd name="connsiteY3" fmla="*/ 19354 h 127251"/>
                  <a:gd name="connsiteX4" fmla="*/ 65775 w 80988"/>
                  <a:gd name="connsiteY4" fmla="*/ 15310 h 127251"/>
                  <a:gd name="connsiteX5" fmla="*/ 64757 w 80988"/>
                  <a:gd name="connsiteY5" fmla="*/ 10783 h 127251"/>
                  <a:gd name="connsiteX6" fmla="*/ 62353 w 80988"/>
                  <a:gd name="connsiteY6" fmla="*/ 11862 h 127251"/>
                  <a:gd name="connsiteX7" fmla="*/ 60230 w 80988"/>
                  <a:gd name="connsiteY7" fmla="*/ 9396 h 127251"/>
                  <a:gd name="connsiteX8" fmla="*/ 58537 w 80988"/>
                  <a:gd name="connsiteY8" fmla="*/ 4650 h 127251"/>
                  <a:gd name="connsiteX9" fmla="*/ 55457 w 80988"/>
                  <a:gd name="connsiteY9" fmla="*/ 8809 h 127251"/>
                  <a:gd name="connsiteX10" fmla="*/ 52185 w 80988"/>
                  <a:gd name="connsiteY10" fmla="*/ 12046 h 127251"/>
                  <a:gd name="connsiteX11" fmla="*/ 52185 w 80988"/>
                  <a:gd name="connsiteY11" fmla="*/ 12669 h 127251"/>
                  <a:gd name="connsiteX12" fmla="*/ 52773 w 80988"/>
                  <a:gd name="connsiteY12" fmla="*/ 12669 h 127251"/>
                  <a:gd name="connsiteX13" fmla="*/ 51018 w 80988"/>
                  <a:gd name="connsiteY13" fmla="*/ 12450 h 127251"/>
                  <a:gd name="connsiteX14" fmla="*/ 48035 w 80988"/>
                  <a:gd name="connsiteY14" fmla="*/ 8388 h 127251"/>
                  <a:gd name="connsiteX15" fmla="*/ 48357 w 80988"/>
                  <a:gd name="connsiteY15" fmla="*/ 12096 h 127251"/>
                  <a:gd name="connsiteX16" fmla="*/ 48737 w 80988"/>
                  <a:gd name="connsiteY16" fmla="*/ 12362 h 127251"/>
                  <a:gd name="connsiteX17" fmla="*/ 41648 w 80988"/>
                  <a:gd name="connsiteY17" fmla="*/ 13037 h 127251"/>
                  <a:gd name="connsiteX18" fmla="*/ 44982 w 80988"/>
                  <a:gd name="connsiteY18" fmla="*/ 13994 h 127251"/>
                  <a:gd name="connsiteX19" fmla="*/ 45508 w 80988"/>
                  <a:gd name="connsiteY19" fmla="*/ 13064 h 127251"/>
                  <a:gd name="connsiteX20" fmla="*/ 42604 w 80988"/>
                  <a:gd name="connsiteY20" fmla="*/ 5641 h 127251"/>
                  <a:gd name="connsiteX21" fmla="*/ 39972 w 80988"/>
                  <a:gd name="connsiteY21" fmla="*/ 0 h 127251"/>
                  <a:gd name="connsiteX22" fmla="*/ 37445 w 80988"/>
                  <a:gd name="connsiteY22" fmla="*/ 5361 h 127251"/>
                  <a:gd name="connsiteX23" fmla="*/ 33778 w 80988"/>
                  <a:gd name="connsiteY23" fmla="*/ 8537 h 127251"/>
                  <a:gd name="connsiteX24" fmla="*/ 33901 w 80988"/>
                  <a:gd name="connsiteY24" fmla="*/ 9458 h 127251"/>
                  <a:gd name="connsiteX25" fmla="*/ 35138 w 80988"/>
                  <a:gd name="connsiteY25" fmla="*/ 15134 h 127251"/>
                  <a:gd name="connsiteX26" fmla="*/ 35752 w 80988"/>
                  <a:gd name="connsiteY26" fmla="*/ 13195 h 127251"/>
                  <a:gd name="connsiteX27" fmla="*/ 38525 w 80988"/>
                  <a:gd name="connsiteY27" fmla="*/ 13257 h 127251"/>
                  <a:gd name="connsiteX28" fmla="*/ 31593 w 80988"/>
                  <a:gd name="connsiteY28" fmla="*/ 12379 h 127251"/>
                  <a:gd name="connsiteX29" fmla="*/ 28014 w 80988"/>
                  <a:gd name="connsiteY29" fmla="*/ 8870 h 127251"/>
                  <a:gd name="connsiteX30" fmla="*/ 27768 w 80988"/>
                  <a:gd name="connsiteY30" fmla="*/ 10844 h 127251"/>
                  <a:gd name="connsiteX31" fmla="*/ 24627 w 80988"/>
                  <a:gd name="connsiteY31" fmla="*/ 8774 h 127251"/>
                  <a:gd name="connsiteX32" fmla="*/ 21513 w 80988"/>
                  <a:gd name="connsiteY32" fmla="*/ 4773 h 127251"/>
                  <a:gd name="connsiteX33" fmla="*/ 19819 w 80988"/>
                  <a:gd name="connsiteY33" fmla="*/ 9607 h 127251"/>
                  <a:gd name="connsiteX34" fmla="*/ 18310 w 80988"/>
                  <a:gd name="connsiteY34" fmla="*/ 10484 h 127251"/>
                  <a:gd name="connsiteX35" fmla="*/ 17573 w 80988"/>
                  <a:gd name="connsiteY35" fmla="*/ 12423 h 127251"/>
                  <a:gd name="connsiteX36" fmla="*/ 15354 w 80988"/>
                  <a:gd name="connsiteY36" fmla="*/ 10827 h 127251"/>
                  <a:gd name="connsiteX37" fmla="*/ 12823 w 80988"/>
                  <a:gd name="connsiteY37" fmla="*/ 13242 h 127251"/>
                  <a:gd name="connsiteX38" fmla="*/ 14476 w 80988"/>
                  <a:gd name="connsiteY38" fmla="*/ 15634 h 127251"/>
                  <a:gd name="connsiteX39" fmla="*/ 13678 w 80988"/>
                  <a:gd name="connsiteY39" fmla="*/ 18775 h 127251"/>
                  <a:gd name="connsiteX40" fmla="*/ 11274 w 80988"/>
                  <a:gd name="connsiteY40" fmla="*/ 16398 h 127251"/>
                  <a:gd name="connsiteX41" fmla="*/ 12046 w 80988"/>
                  <a:gd name="connsiteY41" fmla="*/ 16959 h 127251"/>
                  <a:gd name="connsiteX42" fmla="*/ 13371 w 80988"/>
                  <a:gd name="connsiteY42" fmla="*/ 16459 h 127251"/>
                  <a:gd name="connsiteX43" fmla="*/ 13064 w 80988"/>
                  <a:gd name="connsiteY43" fmla="*/ 15845 h 127251"/>
                  <a:gd name="connsiteX44" fmla="*/ 12906 w 80988"/>
                  <a:gd name="connsiteY44" fmla="*/ 15354 h 127251"/>
                  <a:gd name="connsiteX45" fmla="*/ 12660 w 80988"/>
                  <a:gd name="connsiteY45" fmla="*/ 14766 h 127251"/>
                  <a:gd name="connsiteX46" fmla="*/ 640 w 80988"/>
                  <a:gd name="connsiteY46" fmla="*/ 11686 h 127251"/>
                  <a:gd name="connsiteX47" fmla="*/ 526 w 80988"/>
                  <a:gd name="connsiteY47" fmla="*/ 11686 h 127251"/>
                  <a:gd name="connsiteX48" fmla="*/ 526 w 80988"/>
                  <a:gd name="connsiteY48" fmla="*/ 11809 h 127251"/>
                  <a:gd name="connsiteX49" fmla="*/ 0 w 80988"/>
                  <a:gd name="connsiteY49" fmla="*/ 12643 h 127251"/>
                  <a:gd name="connsiteX50" fmla="*/ 7308 w 80988"/>
                  <a:gd name="connsiteY50" fmla="*/ 24233 h 127251"/>
                  <a:gd name="connsiteX51" fmla="*/ 7001 w 80988"/>
                  <a:gd name="connsiteY51" fmla="*/ 24320 h 127251"/>
                  <a:gd name="connsiteX52" fmla="*/ 6349 w 80988"/>
                  <a:gd name="connsiteY52" fmla="*/ 25519 h 127251"/>
                  <a:gd name="connsiteX53" fmla="*/ 7001 w 80988"/>
                  <a:gd name="connsiteY53" fmla="*/ 26171 h 127251"/>
                  <a:gd name="connsiteX54" fmla="*/ 6721 w 80988"/>
                  <a:gd name="connsiteY54" fmla="*/ 26382 h 127251"/>
                  <a:gd name="connsiteX55" fmla="*/ 5580 w 80988"/>
                  <a:gd name="connsiteY55" fmla="*/ 27523 h 127251"/>
                  <a:gd name="connsiteX56" fmla="*/ 5580 w 80988"/>
                  <a:gd name="connsiteY56" fmla="*/ 29777 h 127251"/>
                  <a:gd name="connsiteX57" fmla="*/ 6721 w 80988"/>
                  <a:gd name="connsiteY57" fmla="*/ 30944 h 127251"/>
                  <a:gd name="connsiteX58" fmla="*/ 7457 w 80988"/>
                  <a:gd name="connsiteY58" fmla="*/ 31374 h 127251"/>
                  <a:gd name="connsiteX59" fmla="*/ 6229 w 80988"/>
                  <a:gd name="connsiteY59" fmla="*/ 31751 h 127251"/>
                  <a:gd name="connsiteX60" fmla="*/ 4913 w 80988"/>
                  <a:gd name="connsiteY60" fmla="*/ 31751 h 127251"/>
                  <a:gd name="connsiteX61" fmla="*/ 4852 w 80988"/>
                  <a:gd name="connsiteY61" fmla="*/ 90087 h 127251"/>
                  <a:gd name="connsiteX62" fmla="*/ 11607 w 80988"/>
                  <a:gd name="connsiteY62" fmla="*/ 110433 h 127251"/>
                  <a:gd name="connsiteX63" fmla="*/ 29786 w 80988"/>
                  <a:gd name="connsiteY63" fmla="*/ 123926 h 127251"/>
                  <a:gd name="connsiteX64" fmla="*/ 39832 w 80988"/>
                  <a:gd name="connsiteY64" fmla="*/ 127251 h 127251"/>
                  <a:gd name="connsiteX65" fmla="*/ 62950 w 80988"/>
                  <a:gd name="connsiteY65" fmla="*/ 114714 h 127251"/>
                  <a:gd name="connsiteX66" fmla="*/ 72469 w 80988"/>
                  <a:gd name="connsiteY66" fmla="*/ 102870 h 127251"/>
                  <a:gd name="connsiteX67" fmla="*/ 72557 w 80988"/>
                  <a:gd name="connsiteY67" fmla="*/ 102712 h 127251"/>
                  <a:gd name="connsiteX68" fmla="*/ 73856 w 80988"/>
                  <a:gd name="connsiteY68" fmla="*/ 99325 h 127251"/>
                  <a:gd name="connsiteX69" fmla="*/ 74347 w 80988"/>
                  <a:gd name="connsiteY69" fmla="*/ 97106 h 127251"/>
                  <a:gd name="connsiteX70" fmla="*/ 74347 w 80988"/>
                  <a:gd name="connsiteY70" fmla="*/ 97106 h 127251"/>
                  <a:gd name="connsiteX71" fmla="*/ 74285 w 80988"/>
                  <a:gd name="connsiteY71" fmla="*/ 31681 h 127251"/>
                  <a:gd name="connsiteX72" fmla="*/ 73347 w 80988"/>
                  <a:gd name="connsiteY72" fmla="*/ 31681 h 127251"/>
                  <a:gd name="connsiteX73" fmla="*/ 72469 w 80988"/>
                  <a:gd name="connsiteY73" fmla="*/ 31278 h 127251"/>
                  <a:gd name="connsiteX74" fmla="*/ 73233 w 80988"/>
                  <a:gd name="connsiteY74" fmla="*/ 30848 h 127251"/>
                  <a:gd name="connsiteX75" fmla="*/ 74408 w 80988"/>
                  <a:gd name="connsiteY75" fmla="*/ 29707 h 127251"/>
                  <a:gd name="connsiteX76" fmla="*/ 74408 w 80988"/>
                  <a:gd name="connsiteY76" fmla="*/ 27452 h 127251"/>
                  <a:gd name="connsiteX77" fmla="*/ 73233 w 80988"/>
                  <a:gd name="connsiteY77" fmla="*/ 26286 h 127251"/>
                  <a:gd name="connsiteX78" fmla="*/ 72864 w 80988"/>
                  <a:gd name="connsiteY78" fmla="*/ 26005 h 127251"/>
                  <a:gd name="connsiteX79" fmla="*/ 73420 w 80988"/>
                  <a:gd name="connsiteY79" fmla="*/ 24745 h 127251"/>
                  <a:gd name="connsiteX80" fmla="*/ 72864 w 80988"/>
                  <a:gd name="connsiteY80" fmla="*/ 24189 h 127251"/>
                  <a:gd name="connsiteX81" fmla="*/ 80971 w 80988"/>
                  <a:gd name="connsiteY81" fmla="*/ 11581 h 127251"/>
                  <a:gd name="connsiteX82" fmla="*/ 61634 w 80988"/>
                  <a:gd name="connsiteY82" fmla="*/ 13959 h 127251"/>
                  <a:gd name="connsiteX83" fmla="*/ 63055 w 80988"/>
                  <a:gd name="connsiteY83" fmla="*/ 15345 h 127251"/>
                  <a:gd name="connsiteX84" fmla="*/ 60423 w 80988"/>
                  <a:gd name="connsiteY84" fmla="*/ 17503 h 127251"/>
                  <a:gd name="connsiteX85" fmla="*/ 60669 w 80988"/>
                  <a:gd name="connsiteY85" fmla="*/ 13678 h 127251"/>
                  <a:gd name="connsiteX86" fmla="*/ 60669 w 80988"/>
                  <a:gd name="connsiteY86" fmla="*/ 13739 h 127251"/>
                  <a:gd name="connsiteX87" fmla="*/ 61037 w 80988"/>
                  <a:gd name="connsiteY87" fmla="*/ 13836 h 127251"/>
                  <a:gd name="connsiteX88" fmla="*/ 48965 w 80988"/>
                  <a:gd name="connsiteY88" fmla="*/ 9028 h 127251"/>
                  <a:gd name="connsiteX89" fmla="*/ 49842 w 80988"/>
                  <a:gd name="connsiteY89" fmla="*/ 11660 h 127251"/>
                  <a:gd name="connsiteX90" fmla="*/ 48965 w 80988"/>
                  <a:gd name="connsiteY90" fmla="*/ 9028 h 127251"/>
                  <a:gd name="connsiteX91" fmla="*/ 28935 w 80988"/>
                  <a:gd name="connsiteY91" fmla="*/ 9423 h 127251"/>
                  <a:gd name="connsiteX92" fmla="*/ 30234 w 80988"/>
                  <a:gd name="connsiteY92" fmla="*/ 11520 h 127251"/>
                  <a:gd name="connsiteX93" fmla="*/ 28970 w 80988"/>
                  <a:gd name="connsiteY93" fmla="*/ 9423 h 127251"/>
                  <a:gd name="connsiteX94" fmla="*/ 27461 w 80988"/>
                  <a:gd name="connsiteY94" fmla="*/ 12669 h 127251"/>
                  <a:gd name="connsiteX95" fmla="*/ 28102 w 80988"/>
                  <a:gd name="connsiteY95" fmla="*/ 12669 h 127251"/>
                  <a:gd name="connsiteX96" fmla="*/ 28040 w 80988"/>
                  <a:gd name="connsiteY96" fmla="*/ 12055 h 127251"/>
                  <a:gd name="connsiteX97" fmla="*/ 27830 w 80988"/>
                  <a:gd name="connsiteY97" fmla="*/ 11037 h 127251"/>
                  <a:gd name="connsiteX98" fmla="*/ 29058 w 80988"/>
                  <a:gd name="connsiteY98" fmla="*/ 12274 h 127251"/>
                  <a:gd name="connsiteX99" fmla="*/ 25364 w 80988"/>
                  <a:gd name="connsiteY99" fmla="*/ 15784 h 127251"/>
                  <a:gd name="connsiteX100" fmla="*/ 27461 w 80988"/>
                  <a:gd name="connsiteY100" fmla="*/ 12669 h 127251"/>
                  <a:gd name="connsiteX101" fmla="*/ 17380 w 80988"/>
                  <a:gd name="connsiteY101" fmla="*/ 14617 h 127251"/>
                  <a:gd name="connsiteX102" fmla="*/ 21513 w 80988"/>
                  <a:gd name="connsiteY102" fmla="*/ 15494 h 127251"/>
                  <a:gd name="connsiteX103" fmla="*/ 17038 w 80988"/>
                  <a:gd name="connsiteY103" fmla="*/ 15064 h 127251"/>
                  <a:gd name="connsiteX104" fmla="*/ 17380 w 80988"/>
                  <a:gd name="connsiteY104" fmla="*/ 14599 h 127251"/>
                  <a:gd name="connsiteX105" fmla="*/ 7642 w 80988"/>
                  <a:gd name="connsiteY105" fmla="*/ 98720 h 127251"/>
                  <a:gd name="connsiteX106" fmla="*/ 6764 w 80988"/>
                  <a:gd name="connsiteY106" fmla="*/ 89718 h 127251"/>
                  <a:gd name="connsiteX107" fmla="*/ 6764 w 80988"/>
                  <a:gd name="connsiteY107" fmla="*/ 75681 h 127251"/>
                  <a:gd name="connsiteX108" fmla="*/ 7642 w 80988"/>
                  <a:gd name="connsiteY108" fmla="*/ 75681 h 127251"/>
                  <a:gd name="connsiteX109" fmla="*/ 11397 w 80988"/>
                  <a:gd name="connsiteY109" fmla="*/ 106730 h 127251"/>
                  <a:gd name="connsiteX110" fmla="*/ 9642 w 80988"/>
                  <a:gd name="connsiteY110" fmla="*/ 103958 h 127251"/>
                  <a:gd name="connsiteX111" fmla="*/ 9642 w 80988"/>
                  <a:gd name="connsiteY111" fmla="*/ 75716 h 127251"/>
                  <a:gd name="connsiteX112" fmla="*/ 11397 w 80988"/>
                  <a:gd name="connsiteY112" fmla="*/ 75716 h 127251"/>
                  <a:gd name="connsiteX113" fmla="*/ 15196 w 80988"/>
                  <a:gd name="connsiteY113" fmla="*/ 111117 h 127251"/>
                  <a:gd name="connsiteX114" fmla="*/ 13441 w 80988"/>
                  <a:gd name="connsiteY114" fmla="*/ 109266 h 127251"/>
                  <a:gd name="connsiteX115" fmla="*/ 13441 w 80988"/>
                  <a:gd name="connsiteY115" fmla="*/ 75628 h 127251"/>
                  <a:gd name="connsiteX116" fmla="*/ 15196 w 80988"/>
                  <a:gd name="connsiteY116" fmla="*/ 75628 h 127251"/>
                  <a:gd name="connsiteX117" fmla="*/ 19047 w 80988"/>
                  <a:gd name="connsiteY117" fmla="*/ 114539 h 127251"/>
                  <a:gd name="connsiteX118" fmla="*/ 17196 w 80988"/>
                  <a:gd name="connsiteY118" fmla="*/ 112977 h 127251"/>
                  <a:gd name="connsiteX119" fmla="*/ 17196 w 80988"/>
                  <a:gd name="connsiteY119" fmla="*/ 75689 h 127251"/>
                  <a:gd name="connsiteX120" fmla="*/ 19047 w 80988"/>
                  <a:gd name="connsiteY120" fmla="*/ 75689 h 127251"/>
                  <a:gd name="connsiteX121" fmla="*/ 22618 w 80988"/>
                  <a:gd name="connsiteY121" fmla="*/ 117276 h 127251"/>
                  <a:gd name="connsiteX122" fmla="*/ 21074 w 80988"/>
                  <a:gd name="connsiteY122" fmla="*/ 116135 h 127251"/>
                  <a:gd name="connsiteX123" fmla="*/ 21074 w 80988"/>
                  <a:gd name="connsiteY123" fmla="*/ 75654 h 127251"/>
                  <a:gd name="connsiteX124" fmla="*/ 22530 w 80988"/>
                  <a:gd name="connsiteY124" fmla="*/ 75654 h 127251"/>
                  <a:gd name="connsiteX125" fmla="*/ 22618 w 80988"/>
                  <a:gd name="connsiteY125" fmla="*/ 75935 h 127251"/>
                  <a:gd name="connsiteX126" fmla="*/ 22899 w 80988"/>
                  <a:gd name="connsiteY126" fmla="*/ 74838 h 127251"/>
                  <a:gd name="connsiteX127" fmla="*/ 6808 w 80988"/>
                  <a:gd name="connsiteY127" fmla="*/ 74838 h 127251"/>
                  <a:gd name="connsiteX128" fmla="*/ 6808 w 80988"/>
                  <a:gd name="connsiteY128" fmla="*/ 53905 h 127251"/>
                  <a:gd name="connsiteX129" fmla="*/ 22899 w 80988"/>
                  <a:gd name="connsiteY129" fmla="*/ 53905 h 127251"/>
                  <a:gd name="connsiteX130" fmla="*/ 22899 w 80988"/>
                  <a:gd name="connsiteY130" fmla="*/ 33585 h 127251"/>
                  <a:gd name="connsiteX131" fmla="*/ 39727 w 80988"/>
                  <a:gd name="connsiteY131" fmla="*/ 33585 h 127251"/>
                  <a:gd name="connsiteX132" fmla="*/ 39727 w 80988"/>
                  <a:gd name="connsiteY132" fmla="*/ 53957 h 127251"/>
                  <a:gd name="connsiteX133" fmla="*/ 22899 w 80988"/>
                  <a:gd name="connsiteY133" fmla="*/ 53957 h 127251"/>
                  <a:gd name="connsiteX134" fmla="*/ 36796 w 80988"/>
                  <a:gd name="connsiteY134" fmla="*/ 25101 h 127251"/>
                  <a:gd name="connsiteX135" fmla="*/ 37963 w 80988"/>
                  <a:gd name="connsiteY135" fmla="*/ 26268 h 127251"/>
                  <a:gd name="connsiteX136" fmla="*/ 38121 w 80988"/>
                  <a:gd name="connsiteY136" fmla="*/ 26391 h 127251"/>
                  <a:gd name="connsiteX137" fmla="*/ 25513 w 80988"/>
                  <a:gd name="connsiteY137" fmla="*/ 27382 h 127251"/>
                  <a:gd name="connsiteX138" fmla="*/ 26593 w 80988"/>
                  <a:gd name="connsiteY138" fmla="*/ 26303 h 127251"/>
                  <a:gd name="connsiteX139" fmla="*/ 26593 w 80988"/>
                  <a:gd name="connsiteY139" fmla="*/ 24048 h 127251"/>
                  <a:gd name="connsiteX140" fmla="*/ 25426 w 80988"/>
                  <a:gd name="connsiteY140" fmla="*/ 22881 h 127251"/>
                  <a:gd name="connsiteX141" fmla="*/ 24548 w 80988"/>
                  <a:gd name="connsiteY141" fmla="*/ 22451 h 127251"/>
                  <a:gd name="connsiteX142" fmla="*/ 38700 w 80988"/>
                  <a:gd name="connsiteY142" fmla="*/ 21276 h 127251"/>
                  <a:gd name="connsiteX143" fmla="*/ 37954 w 80988"/>
                  <a:gd name="connsiteY143" fmla="*/ 21715 h 127251"/>
                  <a:gd name="connsiteX144" fmla="*/ 36787 w 80988"/>
                  <a:gd name="connsiteY144" fmla="*/ 22846 h 127251"/>
                  <a:gd name="connsiteX145" fmla="*/ 36796 w 80988"/>
                  <a:gd name="connsiteY145" fmla="*/ 25084 h 127251"/>
                  <a:gd name="connsiteX146" fmla="*/ 39165 w 80988"/>
                  <a:gd name="connsiteY146" fmla="*/ 28303 h 127251"/>
                  <a:gd name="connsiteX147" fmla="*/ 56028 w 80988"/>
                  <a:gd name="connsiteY147" fmla="*/ 29137 h 127251"/>
                  <a:gd name="connsiteX148" fmla="*/ 67890 w 80988"/>
                  <a:gd name="connsiteY148" fmla="*/ 31725 h 127251"/>
                  <a:gd name="connsiteX149" fmla="*/ 13345 w 80988"/>
                  <a:gd name="connsiteY149" fmla="*/ 31725 h 127251"/>
                  <a:gd name="connsiteX150" fmla="*/ 39130 w 80988"/>
                  <a:gd name="connsiteY150" fmla="*/ 28321 h 127251"/>
                  <a:gd name="connsiteX151" fmla="*/ 54484 w 80988"/>
                  <a:gd name="connsiteY151" fmla="*/ 26180 h 127251"/>
                  <a:gd name="connsiteX152" fmla="*/ 55414 w 80988"/>
                  <a:gd name="connsiteY152" fmla="*/ 27101 h 127251"/>
                  <a:gd name="connsiteX153" fmla="*/ 40060 w 80988"/>
                  <a:gd name="connsiteY153" fmla="*/ 26426 h 127251"/>
                  <a:gd name="connsiteX154" fmla="*/ 40218 w 80988"/>
                  <a:gd name="connsiteY154" fmla="*/ 26268 h 127251"/>
                  <a:gd name="connsiteX155" fmla="*/ 41358 w 80988"/>
                  <a:gd name="connsiteY155" fmla="*/ 25127 h 127251"/>
                  <a:gd name="connsiteX156" fmla="*/ 41358 w 80988"/>
                  <a:gd name="connsiteY156" fmla="*/ 22881 h 127251"/>
                  <a:gd name="connsiteX157" fmla="*/ 40218 w 80988"/>
                  <a:gd name="connsiteY157" fmla="*/ 21715 h 127251"/>
                  <a:gd name="connsiteX158" fmla="*/ 39419 w 80988"/>
                  <a:gd name="connsiteY158" fmla="*/ 21276 h 127251"/>
                  <a:gd name="connsiteX159" fmla="*/ 40955 w 80988"/>
                  <a:gd name="connsiteY159" fmla="*/ 21276 h 127251"/>
                  <a:gd name="connsiteX160" fmla="*/ 56677 w 80988"/>
                  <a:gd name="connsiteY160" fmla="*/ 22320 h 127251"/>
                  <a:gd name="connsiteX161" fmla="*/ 55694 w 80988"/>
                  <a:gd name="connsiteY161" fmla="*/ 22776 h 127251"/>
                  <a:gd name="connsiteX162" fmla="*/ 54519 w 80988"/>
                  <a:gd name="connsiteY162" fmla="*/ 23952 h 127251"/>
                  <a:gd name="connsiteX163" fmla="*/ 54502 w 80988"/>
                  <a:gd name="connsiteY163" fmla="*/ 26111 h 127251"/>
                  <a:gd name="connsiteX164" fmla="*/ 54519 w 80988"/>
                  <a:gd name="connsiteY164" fmla="*/ 26128 h 127251"/>
                  <a:gd name="connsiteX165" fmla="*/ 65179 w 80988"/>
                  <a:gd name="connsiteY165" fmla="*/ 54010 h 127251"/>
                  <a:gd name="connsiteX166" fmla="*/ 72469 w 80988"/>
                  <a:gd name="connsiteY166" fmla="*/ 35682 h 127251"/>
                  <a:gd name="connsiteX167" fmla="*/ 72469 w 80988"/>
                  <a:gd name="connsiteY167" fmla="*/ 72355 h 127251"/>
                  <a:gd name="connsiteX168" fmla="*/ 72513 w 80988"/>
                  <a:gd name="connsiteY168" fmla="*/ 73794 h 127251"/>
                  <a:gd name="connsiteX169" fmla="*/ 72513 w 80988"/>
                  <a:gd name="connsiteY169" fmla="*/ 74838 h 127251"/>
                  <a:gd name="connsiteX170" fmla="*/ 71592 w 80988"/>
                  <a:gd name="connsiteY170" fmla="*/ 74838 h 127251"/>
                  <a:gd name="connsiteX171" fmla="*/ 71592 w 80988"/>
                  <a:gd name="connsiteY171" fmla="*/ 71452 h 127251"/>
                  <a:gd name="connsiteX172" fmla="*/ 69741 w 80988"/>
                  <a:gd name="connsiteY172" fmla="*/ 66828 h 127251"/>
                  <a:gd name="connsiteX173" fmla="*/ 69741 w 80988"/>
                  <a:gd name="connsiteY173" fmla="*/ 74838 h 127251"/>
                  <a:gd name="connsiteX174" fmla="*/ 67802 w 80988"/>
                  <a:gd name="connsiteY174" fmla="*/ 74838 h 127251"/>
                  <a:gd name="connsiteX175" fmla="*/ 67802 w 80988"/>
                  <a:gd name="connsiteY175" fmla="*/ 61941 h 127251"/>
                  <a:gd name="connsiteX176" fmla="*/ 56800 w 80988"/>
                  <a:gd name="connsiteY176" fmla="*/ 73513 h 127251"/>
                  <a:gd name="connsiteX177" fmla="*/ 56861 w 80988"/>
                  <a:gd name="connsiteY177" fmla="*/ 34533 h 127251"/>
                  <a:gd name="connsiteX178" fmla="*/ 64626 w 80988"/>
                  <a:gd name="connsiteY178" fmla="*/ 54010 h 127251"/>
                  <a:gd name="connsiteX179" fmla="*/ 62345 w 80988"/>
                  <a:gd name="connsiteY179" fmla="*/ 61099 h 127251"/>
                  <a:gd name="connsiteX180" fmla="*/ 62345 w 80988"/>
                  <a:gd name="connsiteY180" fmla="*/ 74838 h 127251"/>
                  <a:gd name="connsiteX181" fmla="*/ 60371 w 80988"/>
                  <a:gd name="connsiteY181" fmla="*/ 74838 h 127251"/>
                  <a:gd name="connsiteX182" fmla="*/ 60371 w 80988"/>
                  <a:gd name="connsiteY182" fmla="*/ 65951 h 127251"/>
                  <a:gd name="connsiteX183" fmla="*/ 58519 w 80988"/>
                  <a:gd name="connsiteY183" fmla="*/ 70574 h 127251"/>
                  <a:gd name="connsiteX184" fmla="*/ 58519 w 80988"/>
                  <a:gd name="connsiteY184" fmla="*/ 74821 h 127251"/>
                  <a:gd name="connsiteX185" fmla="*/ 56826 w 80988"/>
                  <a:gd name="connsiteY185" fmla="*/ 74821 h 127251"/>
                  <a:gd name="connsiteX186" fmla="*/ 57010 w 80988"/>
                  <a:gd name="connsiteY186" fmla="*/ 33585 h 127251"/>
                  <a:gd name="connsiteX187" fmla="*/ 58555 w 80988"/>
                  <a:gd name="connsiteY187" fmla="*/ 33585 h 127251"/>
                  <a:gd name="connsiteX188" fmla="*/ 58555 w 80988"/>
                  <a:gd name="connsiteY188" fmla="*/ 37375 h 127251"/>
                  <a:gd name="connsiteX189" fmla="*/ 60406 w 80988"/>
                  <a:gd name="connsiteY189" fmla="*/ 42034 h 127251"/>
                  <a:gd name="connsiteX190" fmla="*/ 60406 w 80988"/>
                  <a:gd name="connsiteY190" fmla="*/ 33585 h 127251"/>
                  <a:gd name="connsiteX191" fmla="*/ 62345 w 80988"/>
                  <a:gd name="connsiteY191" fmla="*/ 33585 h 127251"/>
                  <a:gd name="connsiteX192" fmla="*/ 62345 w 80988"/>
                  <a:gd name="connsiteY192" fmla="*/ 46886 h 127251"/>
                  <a:gd name="connsiteX193" fmla="*/ 64222 w 80988"/>
                  <a:gd name="connsiteY193" fmla="*/ 51615 h 127251"/>
                  <a:gd name="connsiteX194" fmla="*/ 64222 w 80988"/>
                  <a:gd name="connsiteY194" fmla="*/ 33585 h 127251"/>
                  <a:gd name="connsiteX195" fmla="*/ 65916 w 80988"/>
                  <a:gd name="connsiteY195" fmla="*/ 33585 h 127251"/>
                  <a:gd name="connsiteX196" fmla="*/ 65916 w 80988"/>
                  <a:gd name="connsiteY196" fmla="*/ 50755 h 127251"/>
                  <a:gd name="connsiteX197" fmla="*/ 64871 w 80988"/>
                  <a:gd name="connsiteY197" fmla="*/ 53282 h 127251"/>
                  <a:gd name="connsiteX198" fmla="*/ 64222 w 80988"/>
                  <a:gd name="connsiteY198" fmla="*/ 56361 h 127251"/>
                  <a:gd name="connsiteX199" fmla="*/ 64907 w 80988"/>
                  <a:gd name="connsiteY199" fmla="*/ 54703 h 127251"/>
                  <a:gd name="connsiteX200" fmla="*/ 65916 w 80988"/>
                  <a:gd name="connsiteY200" fmla="*/ 57256 h 127251"/>
                  <a:gd name="connsiteX201" fmla="*/ 65916 w 80988"/>
                  <a:gd name="connsiteY201" fmla="*/ 74803 h 127251"/>
                  <a:gd name="connsiteX202" fmla="*/ 64222 w 80988"/>
                  <a:gd name="connsiteY202" fmla="*/ 74803 h 127251"/>
                  <a:gd name="connsiteX203" fmla="*/ 67802 w 80988"/>
                  <a:gd name="connsiteY203" fmla="*/ 46008 h 127251"/>
                  <a:gd name="connsiteX204" fmla="*/ 67802 w 80988"/>
                  <a:gd name="connsiteY204" fmla="*/ 33550 h 127251"/>
                  <a:gd name="connsiteX205" fmla="*/ 69741 w 80988"/>
                  <a:gd name="connsiteY205" fmla="*/ 33550 h 127251"/>
                  <a:gd name="connsiteX206" fmla="*/ 69741 w 80988"/>
                  <a:gd name="connsiteY206" fmla="*/ 41139 h 127251"/>
                  <a:gd name="connsiteX207" fmla="*/ 71592 w 80988"/>
                  <a:gd name="connsiteY207" fmla="*/ 36515 h 127251"/>
                  <a:gd name="connsiteX208" fmla="*/ 71592 w 80988"/>
                  <a:gd name="connsiteY208" fmla="*/ 33585 h 127251"/>
                  <a:gd name="connsiteX209" fmla="*/ 72513 w 80988"/>
                  <a:gd name="connsiteY209" fmla="*/ 33585 h 127251"/>
                  <a:gd name="connsiteX210" fmla="*/ 72513 w 80988"/>
                  <a:gd name="connsiteY210" fmla="*/ 34331 h 127251"/>
                  <a:gd name="connsiteX211" fmla="*/ 71066 w 80988"/>
                  <a:gd name="connsiteY211" fmla="*/ 26312 h 127251"/>
                  <a:gd name="connsiteX212" fmla="*/ 69899 w 80988"/>
                  <a:gd name="connsiteY212" fmla="*/ 27426 h 127251"/>
                  <a:gd name="connsiteX213" fmla="*/ 69886 w 80988"/>
                  <a:gd name="connsiteY213" fmla="*/ 29660 h 127251"/>
                  <a:gd name="connsiteX214" fmla="*/ 69899 w 80988"/>
                  <a:gd name="connsiteY214" fmla="*/ 29672 h 127251"/>
                  <a:gd name="connsiteX215" fmla="*/ 70820 w 80988"/>
                  <a:gd name="connsiteY215" fmla="*/ 30602 h 127251"/>
                  <a:gd name="connsiteX216" fmla="*/ 57660 w 80988"/>
                  <a:gd name="connsiteY216" fmla="*/ 27426 h 127251"/>
                  <a:gd name="connsiteX217" fmla="*/ 57809 w 80988"/>
                  <a:gd name="connsiteY217" fmla="*/ 27268 h 127251"/>
                  <a:gd name="connsiteX218" fmla="*/ 58984 w 80988"/>
                  <a:gd name="connsiteY218" fmla="*/ 26101 h 127251"/>
                  <a:gd name="connsiteX219" fmla="*/ 58984 w 80988"/>
                  <a:gd name="connsiteY219" fmla="*/ 23846 h 127251"/>
                  <a:gd name="connsiteX220" fmla="*/ 57809 w 80988"/>
                  <a:gd name="connsiteY220" fmla="*/ 22680 h 127251"/>
                  <a:gd name="connsiteX221" fmla="*/ 57282 w 80988"/>
                  <a:gd name="connsiteY221" fmla="*/ 22337 h 127251"/>
                  <a:gd name="connsiteX222" fmla="*/ 71829 w 80988"/>
                  <a:gd name="connsiteY222" fmla="*/ 25847 h 127251"/>
                  <a:gd name="connsiteX223" fmla="*/ 71004 w 80988"/>
                  <a:gd name="connsiteY223" fmla="*/ 26277 h 127251"/>
                  <a:gd name="connsiteX224" fmla="*/ 48105 w 80988"/>
                  <a:gd name="connsiteY224" fmla="*/ 86595 h 127251"/>
                  <a:gd name="connsiteX225" fmla="*/ 46780 w 80988"/>
                  <a:gd name="connsiteY225" fmla="*/ 87209 h 127251"/>
                  <a:gd name="connsiteX226" fmla="*/ 46780 w 80988"/>
                  <a:gd name="connsiteY226" fmla="*/ 94886 h 127251"/>
                  <a:gd name="connsiteX227" fmla="*/ 41516 w 80988"/>
                  <a:gd name="connsiteY227" fmla="*/ 94886 h 127251"/>
                  <a:gd name="connsiteX228" fmla="*/ 41516 w 80988"/>
                  <a:gd name="connsiteY228" fmla="*/ 92850 h 127251"/>
                  <a:gd name="connsiteX229" fmla="*/ 42867 w 80988"/>
                  <a:gd name="connsiteY229" fmla="*/ 92850 h 127251"/>
                  <a:gd name="connsiteX230" fmla="*/ 42867 w 80988"/>
                  <a:gd name="connsiteY230" fmla="*/ 80497 h 127251"/>
                  <a:gd name="connsiteX231" fmla="*/ 44903 w 80988"/>
                  <a:gd name="connsiteY231" fmla="*/ 80497 h 127251"/>
                  <a:gd name="connsiteX232" fmla="*/ 44903 w 80988"/>
                  <a:gd name="connsiteY232" fmla="*/ 83515 h 127251"/>
                  <a:gd name="connsiteX233" fmla="*/ 45894 w 80988"/>
                  <a:gd name="connsiteY233" fmla="*/ 83515 h 127251"/>
                  <a:gd name="connsiteX234" fmla="*/ 45894 w 80988"/>
                  <a:gd name="connsiteY234" fmla="*/ 77163 h 127251"/>
                  <a:gd name="connsiteX235" fmla="*/ 49895 w 80988"/>
                  <a:gd name="connsiteY235" fmla="*/ 77163 h 127251"/>
                  <a:gd name="connsiteX236" fmla="*/ 49895 w 80988"/>
                  <a:gd name="connsiteY236" fmla="*/ 83515 h 127251"/>
                  <a:gd name="connsiteX237" fmla="*/ 51009 w 80988"/>
                  <a:gd name="connsiteY237" fmla="*/ 83515 h 127251"/>
                  <a:gd name="connsiteX238" fmla="*/ 51009 w 80988"/>
                  <a:gd name="connsiteY238" fmla="*/ 80497 h 127251"/>
                  <a:gd name="connsiteX239" fmla="*/ 52983 w 80988"/>
                  <a:gd name="connsiteY239" fmla="*/ 80497 h 127251"/>
                  <a:gd name="connsiteX240" fmla="*/ 52983 w 80988"/>
                  <a:gd name="connsiteY240" fmla="*/ 92824 h 127251"/>
                  <a:gd name="connsiteX241" fmla="*/ 54308 w 80988"/>
                  <a:gd name="connsiteY241" fmla="*/ 92824 h 127251"/>
                  <a:gd name="connsiteX242" fmla="*/ 54308 w 80988"/>
                  <a:gd name="connsiteY242" fmla="*/ 94886 h 127251"/>
                  <a:gd name="connsiteX243" fmla="*/ 49044 w 80988"/>
                  <a:gd name="connsiteY243" fmla="*/ 94886 h 127251"/>
                  <a:gd name="connsiteX244" fmla="*/ 49044 w 80988"/>
                  <a:gd name="connsiteY244" fmla="*/ 87244 h 127251"/>
                  <a:gd name="connsiteX245" fmla="*/ 48053 w 80988"/>
                  <a:gd name="connsiteY245" fmla="*/ 86621 h 127251"/>
                  <a:gd name="connsiteX246" fmla="*/ 43517 w 80988"/>
                  <a:gd name="connsiteY246" fmla="*/ 74794 h 127251"/>
                  <a:gd name="connsiteX247" fmla="*/ 43517 w 80988"/>
                  <a:gd name="connsiteY247" fmla="*/ 33559 h 127251"/>
                  <a:gd name="connsiteX248" fmla="*/ 45368 w 80988"/>
                  <a:gd name="connsiteY248" fmla="*/ 33559 h 127251"/>
                  <a:gd name="connsiteX249" fmla="*/ 45368 w 80988"/>
                  <a:gd name="connsiteY249" fmla="*/ 74794 h 127251"/>
                  <a:gd name="connsiteX250" fmla="*/ 47403 w 80988"/>
                  <a:gd name="connsiteY250" fmla="*/ 74794 h 127251"/>
                  <a:gd name="connsiteX251" fmla="*/ 47403 w 80988"/>
                  <a:gd name="connsiteY251" fmla="*/ 33559 h 127251"/>
                  <a:gd name="connsiteX252" fmla="*/ 49220 w 80988"/>
                  <a:gd name="connsiteY252" fmla="*/ 33559 h 127251"/>
                  <a:gd name="connsiteX253" fmla="*/ 49220 w 80988"/>
                  <a:gd name="connsiteY253" fmla="*/ 74794 h 127251"/>
                  <a:gd name="connsiteX254" fmla="*/ 51281 w 80988"/>
                  <a:gd name="connsiteY254" fmla="*/ 74794 h 127251"/>
                  <a:gd name="connsiteX255" fmla="*/ 51281 w 80988"/>
                  <a:gd name="connsiteY255" fmla="*/ 33559 h 127251"/>
                  <a:gd name="connsiteX256" fmla="*/ 53036 w 80988"/>
                  <a:gd name="connsiteY256" fmla="*/ 33559 h 127251"/>
                  <a:gd name="connsiteX257" fmla="*/ 53036 w 80988"/>
                  <a:gd name="connsiteY257" fmla="*/ 74794 h 127251"/>
                  <a:gd name="connsiteX258" fmla="*/ 41481 w 80988"/>
                  <a:gd name="connsiteY258" fmla="*/ 33559 h 127251"/>
                  <a:gd name="connsiteX259" fmla="*/ 41481 w 80988"/>
                  <a:gd name="connsiteY259" fmla="*/ 74794 h 127251"/>
                  <a:gd name="connsiteX260" fmla="*/ 40183 w 80988"/>
                  <a:gd name="connsiteY260" fmla="*/ 74794 h 127251"/>
                  <a:gd name="connsiteX261" fmla="*/ 40183 w 80988"/>
                  <a:gd name="connsiteY261" fmla="*/ 33559 h 127251"/>
                  <a:gd name="connsiteX262" fmla="*/ 22065 w 80988"/>
                  <a:gd name="connsiteY262" fmla="*/ 26259 h 127251"/>
                  <a:gd name="connsiteX263" fmla="*/ 23206 w 80988"/>
                  <a:gd name="connsiteY263" fmla="*/ 27426 h 127251"/>
                  <a:gd name="connsiteX264" fmla="*/ 23452 w 80988"/>
                  <a:gd name="connsiteY264" fmla="*/ 27645 h 127251"/>
                  <a:gd name="connsiteX265" fmla="*/ 9098 w 80988"/>
                  <a:gd name="connsiteY265" fmla="*/ 30821 h 127251"/>
                  <a:gd name="connsiteX266" fmla="*/ 10204 w 80988"/>
                  <a:gd name="connsiteY266" fmla="*/ 29707 h 127251"/>
                  <a:gd name="connsiteX267" fmla="*/ 10208 w 80988"/>
                  <a:gd name="connsiteY267" fmla="*/ 27536 h 127251"/>
                  <a:gd name="connsiteX268" fmla="*/ 10204 w 80988"/>
                  <a:gd name="connsiteY268" fmla="*/ 27531 h 127251"/>
                  <a:gd name="connsiteX269" fmla="*/ 10204 w 80988"/>
                  <a:gd name="connsiteY269" fmla="*/ 27487 h 127251"/>
                  <a:gd name="connsiteX270" fmla="*/ 9028 w 80988"/>
                  <a:gd name="connsiteY270" fmla="*/ 26321 h 127251"/>
                  <a:gd name="connsiteX271" fmla="*/ 8230 w 80988"/>
                  <a:gd name="connsiteY271" fmla="*/ 25891 h 127251"/>
                  <a:gd name="connsiteX272" fmla="*/ 23645 w 80988"/>
                  <a:gd name="connsiteY272" fmla="*/ 22530 h 127251"/>
                  <a:gd name="connsiteX273" fmla="*/ 23206 w 80988"/>
                  <a:gd name="connsiteY273" fmla="*/ 22838 h 127251"/>
                  <a:gd name="connsiteX274" fmla="*/ 22004 w 80988"/>
                  <a:gd name="connsiteY274" fmla="*/ 24075 h 127251"/>
                  <a:gd name="connsiteX275" fmla="*/ 22004 w 80988"/>
                  <a:gd name="connsiteY275" fmla="*/ 26329 h 127251"/>
                  <a:gd name="connsiteX276" fmla="*/ 9124 w 80988"/>
                  <a:gd name="connsiteY276" fmla="*/ 50290 h 127251"/>
                  <a:gd name="connsiteX277" fmla="*/ 9124 w 80988"/>
                  <a:gd name="connsiteY277" fmla="*/ 37902 h 127251"/>
                  <a:gd name="connsiteX278" fmla="*/ 11186 w 80988"/>
                  <a:gd name="connsiteY278" fmla="*/ 37902 h 127251"/>
                  <a:gd name="connsiteX279" fmla="*/ 11186 w 80988"/>
                  <a:gd name="connsiteY279" fmla="*/ 40920 h 127251"/>
                  <a:gd name="connsiteX280" fmla="*/ 12169 w 80988"/>
                  <a:gd name="connsiteY280" fmla="*/ 40920 h 127251"/>
                  <a:gd name="connsiteX281" fmla="*/ 12169 w 80988"/>
                  <a:gd name="connsiteY281" fmla="*/ 34603 h 127251"/>
                  <a:gd name="connsiteX282" fmla="*/ 16178 w 80988"/>
                  <a:gd name="connsiteY282" fmla="*/ 34603 h 127251"/>
                  <a:gd name="connsiteX283" fmla="*/ 16178 w 80988"/>
                  <a:gd name="connsiteY283" fmla="*/ 40946 h 127251"/>
                  <a:gd name="connsiteX284" fmla="*/ 17258 w 80988"/>
                  <a:gd name="connsiteY284" fmla="*/ 40946 h 127251"/>
                  <a:gd name="connsiteX285" fmla="*/ 17258 w 80988"/>
                  <a:gd name="connsiteY285" fmla="*/ 37928 h 127251"/>
                  <a:gd name="connsiteX286" fmla="*/ 19258 w 80988"/>
                  <a:gd name="connsiteY286" fmla="*/ 37928 h 127251"/>
                  <a:gd name="connsiteX287" fmla="*/ 19258 w 80988"/>
                  <a:gd name="connsiteY287" fmla="*/ 50290 h 127251"/>
                  <a:gd name="connsiteX288" fmla="*/ 20583 w 80988"/>
                  <a:gd name="connsiteY288" fmla="*/ 50290 h 127251"/>
                  <a:gd name="connsiteX289" fmla="*/ 20583 w 80988"/>
                  <a:gd name="connsiteY289" fmla="*/ 52325 h 127251"/>
                  <a:gd name="connsiteX290" fmla="*/ 15319 w 80988"/>
                  <a:gd name="connsiteY290" fmla="*/ 52325 h 127251"/>
                  <a:gd name="connsiteX291" fmla="*/ 15319 w 80988"/>
                  <a:gd name="connsiteY291" fmla="*/ 44649 h 127251"/>
                  <a:gd name="connsiteX292" fmla="*/ 14336 w 80988"/>
                  <a:gd name="connsiteY292" fmla="*/ 44034 h 127251"/>
                  <a:gd name="connsiteX293" fmla="*/ 13011 w 80988"/>
                  <a:gd name="connsiteY293" fmla="*/ 44649 h 127251"/>
                  <a:gd name="connsiteX294" fmla="*/ 13011 w 80988"/>
                  <a:gd name="connsiteY294" fmla="*/ 52325 h 127251"/>
                  <a:gd name="connsiteX295" fmla="*/ 7747 w 80988"/>
                  <a:gd name="connsiteY295" fmla="*/ 52325 h 127251"/>
                  <a:gd name="connsiteX296" fmla="*/ 7747 w 80988"/>
                  <a:gd name="connsiteY296" fmla="*/ 50290 h 127251"/>
                  <a:gd name="connsiteX297" fmla="*/ 31620 w 80988"/>
                  <a:gd name="connsiteY297" fmla="*/ 97202 h 127251"/>
                  <a:gd name="connsiteX298" fmla="*/ 39516 w 80988"/>
                  <a:gd name="connsiteY298" fmla="*/ 77505 h 127251"/>
                  <a:gd name="connsiteX299" fmla="*/ 39516 w 80988"/>
                  <a:gd name="connsiteY299" fmla="*/ 97202 h 127251"/>
                  <a:gd name="connsiteX300" fmla="*/ 35568 w 80988"/>
                  <a:gd name="connsiteY300" fmla="*/ 106906 h 127251"/>
                  <a:gd name="connsiteX301" fmla="*/ 35129 w 80988"/>
                  <a:gd name="connsiteY301" fmla="*/ 107397 h 127251"/>
                  <a:gd name="connsiteX302" fmla="*/ 34208 w 80988"/>
                  <a:gd name="connsiteY302" fmla="*/ 108634 h 127251"/>
                  <a:gd name="connsiteX303" fmla="*/ 34208 w 80988"/>
                  <a:gd name="connsiteY303" fmla="*/ 105028 h 127251"/>
                  <a:gd name="connsiteX304" fmla="*/ 25268 w 80988"/>
                  <a:gd name="connsiteY304" fmla="*/ 73715 h 127251"/>
                  <a:gd name="connsiteX305" fmla="*/ 25268 w 80988"/>
                  <a:gd name="connsiteY305" fmla="*/ 71680 h 127251"/>
                  <a:gd name="connsiteX306" fmla="*/ 26654 w 80988"/>
                  <a:gd name="connsiteY306" fmla="*/ 71680 h 127251"/>
                  <a:gd name="connsiteX307" fmla="*/ 26654 w 80988"/>
                  <a:gd name="connsiteY307" fmla="*/ 59327 h 127251"/>
                  <a:gd name="connsiteX308" fmla="*/ 28689 w 80988"/>
                  <a:gd name="connsiteY308" fmla="*/ 59327 h 127251"/>
                  <a:gd name="connsiteX309" fmla="*/ 28689 w 80988"/>
                  <a:gd name="connsiteY309" fmla="*/ 62345 h 127251"/>
                  <a:gd name="connsiteX310" fmla="*/ 29681 w 80988"/>
                  <a:gd name="connsiteY310" fmla="*/ 62345 h 127251"/>
                  <a:gd name="connsiteX311" fmla="*/ 29681 w 80988"/>
                  <a:gd name="connsiteY311" fmla="*/ 55993 h 127251"/>
                  <a:gd name="connsiteX312" fmla="*/ 33682 w 80988"/>
                  <a:gd name="connsiteY312" fmla="*/ 55993 h 127251"/>
                  <a:gd name="connsiteX313" fmla="*/ 33682 w 80988"/>
                  <a:gd name="connsiteY313" fmla="*/ 62345 h 127251"/>
                  <a:gd name="connsiteX314" fmla="*/ 34796 w 80988"/>
                  <a:gd name="connsiteY314" fmla="*/ 62345 h 127251"/>
                  <a:gd name="connsiteX315" fmla="*/ 34796 w 80988"/>
                  <a:gd name="connsiteY315" fmla="*/ 59327 h 127251"/>
                  <a:gd name="connsiteX316" fmla="*/ 36761 w 80988"/>
                  <a:gd name="connsiteY316" fmla="*/ 59327 h 127251"/>
                  <a:gd name="connsiteX317" fmla="*/ 36761 w 80988"/>
                  <a:gd name="connsiteY317" fmla="*/ 71680 h 127251"/>
                  <a:gd name="connsiteX318" fmla="*/ 38086 w 80988"/>
                  <a:gd name="connsiteY318" fmla="*/ 71680 h 127251"/>
                  <a:gd name="connsiteX319" fmla="*/ 38086 w 80988"/>
                  <a:gd name="connsiteY319" fmla="*/ 73715 h 127251"/>
                  <a:gd name="connsiteX320" fmla="*/ 32822 w 80988"/>
                  <a:gd name="connsiteY320" fmla="*/ 73715 h 127251"/>
                  <a:gd name="connsiteX321" fmla="*/ 32822 w 80988"/>
                  <a:gd name="connsiteY321" fmla="*/ 66038 h 127251"/>
                  <a:gd name="connsiteX322" fmla="*/ 31839 w 80988"/>
                  <a:gd name="connsiteY322" fmla="*/ 65424 h 127251"/>
                  <a:gd name="connsiteX323" fmla="*/ 30514 w 80988"/>
                  <a:gd name="connsiteY323" fmla="*/ 66038 h 127251"/>
                  <a:gd name="connsiteX324" fmla="*/ 30514 w 80988"/>
                  <a:gd name="connsiteY324" fmla="*/ 73715 h 127251"/>
                  <a:gd name="connsiteX325" fmla="*/ 28567 w 80988"/>
                  <a:gd name="connsiteY325" fmla="*/ 75689 h 127251"/>
                  <a:gd name="connsiteX326" fmla="*/ 28567 w 80988"/>
                  <a:gd name="connsiteY326" fmla="*/ 89552 h 127251"/>
                  <a:gd name="connsiteX327" fmla="*/ 26654 w 80988"/>
                  <a:gd name="connsiteY327" fmla="*/ 84717 h 127251"/>
                  <a:gd name="connsiteX328" fmla="*/ 26654 w 80988"/>
                  <a:gd name="connsiteY328" fmla="*/ 75689 h 127251"/>
                  <a:gd name="connsiteX329" fmla="*/ 39165 w 80988"/>
                  <a:gd name="connsiteY329" fmla="*/ 75689 h 127251"/>
                  <a:gd name="connsiteX330" fmla="*/ 39165 w 80988"/>
                  <a:gd name="connsiteY330" fmla="*/ 77076 h 127251"/>
                  <a:gd name="connsiteX331" fmla="*/ 37998 w 80988"/>
                  <a:gd name="connsiteY331" fmla="*/ 80032 h 127251"/>
                  <a:gd name="connsiteX332" fmla="*/ 37998 w 80988"/>
                  <a:gd name="connsiteY332" fmla="*/ 75716 h 127251"/>
                  <a:gd name="connsiteX333" fmla="*/ 39174 w 80988"/>
                  <a:gd name="connsiteY333" fmla="*/ 75716 h 127251"/>
                  <a:gd name="connsiteX334" fmla="*/ 36086 w 80988"/>
                  <a:gd name="connsiteY334" fmla="*/ 75689 h 127251"/>
                  <a:gd name="connsiteX335" fmla="*/ 36086 w 80988"/>
                  <a:gd name="connsiteY335" fmla="*/ 84744 h 127251"/>
                  <a:gd name="connsiteX336" fmla="*/ 34234 w 80988"/>
                  <a:gd name="connsiteY336" fmla="*/ 89367 h 127251"/>
                  <a:gd name="connsiteX337" fmla="*/ 34234 w 80988"/>
                  <a:gd name="connsiteY337" fmla="*/ 75716 h 127251"/>
                  <a:gd name="connsiteX338" fmla="*/ 36086 w 80988"/>
                  <a:gd name="connsiteY338" fmla="*/ 75716 h 127251"/>
                  <a:gd name="connsiteX339" fmla="*/ 30444 w 80988"/>
                  <a:gd name="connsiteY339" fmla="*/ 75689 h 127251"/>
                  <a:gd name="connsiteX340" fmla="*/ 32330 w 80988"/>
                  <a:gd name="connsiteY340" fmla="*/ 75689 h 127251"/>
                  <a:gd name="connsiteX341" fmla="*/ 32330 w 80988"/>
                  <a:gd name="connsiteY341" fmla="*/ 94114 h 127251"/>
                  <a:gd name="connsiteX342" fmla="*/ 31374 w 80988"/>
                  <a:gd name="connsiteY342" fmla="*/ 96518 h 127251"/>
                  <a:gd name="connsiteX343" fmla="*/ 30444 w 80988"/>
                  <a:gd name="connsiteY343" fmla="*/ 94237 h 127251"/>
                  <a:gd name="connsiteX344" fmla="*/ 32199 w 80988"/>
                  <a:gd name="connsiteY344" fmla="*/ 100036 h 127251"/>
                  <a:gd name="connsiteX345" fmla="*/ 32199 w 80988"/>
                  <a:gd name="connsiteY345" fmla="*/ 110933 h 127251"/>
                  <a:gd name="connsiteX346" fmla="*/ 30444 w 80988"/>
                  <a:gd name="connsiteY346" fmla="*/ 112687 h 127251"/>
                  <a:gd name="connsiteX347" fmla="*/ 30444 w 80988"/>
                  <a:gd name="connsiteY347" fmla="*/ 100097 h 127251"/>
                  <a:gd name="connsiteX348" fmla="*/ 31322 w 80988"/>
                  <a:gd name="connsiteY348" fmla="*/ 97904 h 127251"/>
                  <a:gd name="connsiteX349" fmla="*/ 24768 w 80988"/>
                  <a:gd name="connsiteY349" fmla="*/ 75689 h 127251"/>
                  <a:gd name="connsiteX350" fmla="*/ 24768 w 80988"/>
                  <a:gd name="connsiteY350" fmla="*/ 80006 h 127251"/>
                  <a:gd name="connsiteX351" fmla="*/ 23101 w 80988"/>
                  <a:gd name="connsiteY351" fmla="*/ 75874 h 127251"/>
                  <a:gd name="connsiteX352" fmla="*/ 23101 w 80988"/>
                  <a:gd name="connsiteY352" fmla="*/ 75689 h 127251"/>
                  <a:gd name="connsiteX353" fmla="*/ 23101 w 80988"/>
                  <a:gd name="connsiteY353" fmla="*/ 77225 h 127251"/>
                  <a:gd name="connsiteX354" fmla="*/ 31058 w 80988"/>
                  <a:gd name="connsiteY354" fmla="*/ 97202 h 127251"/>
                  <a:gd name="connsiteX355" fmla="*/ 23101 w 80988"/>
                  <a:gd name="connsiteY355" fmla="*/ 116951 h 127251"/>
                  <a:gd name="connsiteX356" fmla="*/ 28532 w 80988"/>
                  <a:gd name="connsiteY356" fmla="*/ 104905 h 127251"/>
                  <a:gd name="connsiteX357" fmla="*/ 28532 w 80988"/>
                  <a:gd name="connsiteY357" fmla="*/ 114442 h 127251"/>
                  <a:gd name="connsiteX358" fmla="*/ 26707 w 80988"/>
                  <a:gd name="connsiteY358" fmla="*/ 115890 h 127251"/>
                  <a:gd name="connsiteX359" fmla="*/ 26707 w 80988"/>
                  <a:gd name="connsiteY359" fmla="*/ 109415 h 127251"/>
                  <a:gd name="connsiteX360" fmla="*/ 23338 w 80988"/>
                  <a:gd name="connsiteY360" fmla="*/ 117785 h 127251"/>
                  <a:gd name="connsiteX361" fmla="*/ 24820 w 80988"/>
                  <a:gd name="connsiteY361" fmla="*/ 114179 h 127251"/>
                  <a:gd name="connsiteX362" fmla="*/ 24820 w 80988"/>
                  <a:gd name="connsiteY362" fmla="*/ 117197 h 127251"/>
                  <a:gd name="connsiteX363" fmla="*/ 23618 w 80988"/>
                  <a:gd name="connsiteY363" fmla="*/ 117943 h 127251"/>
                  <a:gd name="connsiteX364" fmla="*/ 39858 w 80988"/>
                  <a:gd name="connsiteY364" fmla="*/ 125304 h 127251"/>
                  <a:gd name="connsiteX365" fmla="*/ 30576 w 80988"/>
                  <a:gd name="connsiteY365" fmla="*/ 122163 h 127251"/>
                  <a:gd name="connsiteX366" fmla="*/ 24110 w 80988"/>
                  <a:gd name="connsiteY366" fmla="*/ 118276 h 127251"/>
                  <a:gd name="connsiteX367" fmla="*/ 39762 w 80988"/>
                  <a:gd name="connsiteY367" fmla="*/ 99080 h 127251"/>
                  <a:gd name="connsiteX368" fmla="*/ 50369 w 80988"/>
                  <a:gd name="connsiteY368" fmla="*/ 114793 h 127251"/>
                  <a:gd name="connsiteX369" fmla="*/ 54861 w 80988"/>
                  <a:gd name="connsiteY369" fmla="*/ 118302 h 127251"/>
                  <a:gd name="connsiteX370" fmla="*/ 39849 w 80988"/>
                  <a:gd name="connsiteY370" fmla="*/ 125304 h 127251"/>
                  <a:gd name="connsiteX371" fmla="*/ 56186 w 80988"/>
                  <a:gd name="connsiteY371" fmla="*/ 117408 h 127251"/>
                  <a:gd name="connsiteX372" fmla="*/ 55308 w 80988"/>
                  <a:gd name="connsiteY372" fmla="*/ 117995 h 127251"/>
                  <a:gd name="connsiteX373" fmla="*/ 51887 w 80988"/>
                  <a:gd name="connsiteY373" fmla="*/ 115363 h 127251"/>
                  <a:gd name="connsiteX374" fmla="*/ 52562 w 80988"/>
                  <a:gd name="connsiteY374" fmla="*/ 114898 h 127251"/>
                  <a:gd name="connsiteX375" fmla="*/ 52843 w 80988"/>
                  <a:gd name="connsiteY375" fmla="*/ 111319 h 127251"/>
                  <a:gd name="connsiteX376" fmla="*/ 53764 w 80988"/>
                  <a:gd name="connsiteY376" fmla="*/ 104633 h 127251"/>
                  <a:gd name="connsiteX377" fmla="*/ 54694 w 80988"/>
                  <a:gd name="connsiteY377" fmla="*/ 103651 h 127251"/>
                  <a:gd name="connsiteX378" fmla="*/ 54387 w 80988"/>
                  <a:gd name="connsiteY378" fmla="*/ 101677 h 127251"/>
                  <a:gd name="connsiteX379" fmla="*/ 54598 w 80988"/>
                  <a:gd name="connsiteY379" fmla="*/ 100571 h 127251"/>
                  <a:gd name="connsiteX380" fmla="*/ 52132 w 80988"/>
                  <a:gd name="connsiteY380" fmla="*/ 104484 h 127251"/>
                  <a:gd name="connsiteX381" fmla="*/ 50597 w 80988"/>
                  <a:gd name="connsiteY381" fmla="*/ 105037 h 127251"/>
                  <a:gd name="connsiteX382" fmla="*/ 51641 w 80988"/>
                  <a:gd name="connsiteY382" fmla="*/ 98623 h 127251"/>
                  <a:gd name="connsiteX383" fmla="*/ 48930 w 80988"/>
                  <a:gd name="connsiteY383" fmla="*/ 98255 h 127251"/>
                  <a:gd name="connsiteX384" fmla="*/ 48009 w 80988"/>
                  <a:gd name="connsiteY384" fmla="*/ 99948 h 127251"/>
                  <a:gd name="connsiteX385" fmla="*/ 46587 w 80988"/>
                  <a:gd name="connsiteY385" fmla="*/ 101001 h 127251"/>
                  <a:gd name="connsiteX386" fmla="*/ 46833 w 80988"/>
                  <a:gd name="connsiteY386" fmla="*/ 101677 h 127251"/>
                  <a:gd name="connsiteX387" fmla="*/ 46342 w 80988"/>
                  <a:gd name="connsiteY387" fmla="*/ 102554 h 127251"/>
                  <a:gd name="connsiteX388" fmla="*/ 46956 w 80988"/>
                  <a:gd name="connsiteY388" fmla="*/ 104124 h 127251"/>
                  <a:gd name="connsiteX389" fmla="*/ 45508 w 80988"/>
                  <a:gd name="connsiteY389" fmla="*/ 103510 h 127251"/>
                  <a:gd name="connsiteX390" fmla="*/ 42946 w 80988"/>
                  <a:gd name="connsiteY390" fmla="*/ 100641 h 127251"/>
                  <a:gd name="connsiteX391" fmla="*/ 43324 w 80988"/>
                  <a:gd name="connsiteY391" fmla="*/ 102492 h 127251"/>
                  <a:gd name="connsiteX392" fmla="*/ 43166 w 80988"/>
                  <a:gd name="connsiteY392" fmla="*/ 105546 h 127251"/>
                  <a:gd name="connsiteX393" fmla="*/ 39990 w 80988"/>
                  <a:gd name="connsiteY393" fmla="*/ 97132 h 127251"/>
                  <a:gd name="connsiteX394" fmla="*/ 56168 w 80988"/>
                  <a:gd name="connsiteY394" fmla="*/ 97132 h 127251"/>
                  <a:gd name="connsiteX395" fmla="*/ 56282 w 80988"/>
                  <a:gd name="connsiteY395" fmla="*/ 74786 h 127251"/>
                  <a:gd name="connsiteX396" fmla="*/ 55098 w 80988"/>
                  <a:gd name="connsiteY396" fmla="*/ 74786 h 127251"/>
                  <a:gd name="connsiteX397" fmla="*/ 55098 w 80988"/>
                  <a:gd name="connsiteY397" fmla="*/ 33550 h 127251"/>
                  <a:gd name="connsiteX398" fmla="*/ 56273 w 80988"/>
                  <a:gd name="connsiteY398" fmla="*/ 33550 h 127251"/>
                  <a:gd name="connsiteX399" fmla="*/ 69530 w 80988"/>
                  <a:gd name="connsiteY399" fmla="*/ 104124 h 127251"/>
                  <a:gd name="connsiteX400" fmla="*/ 65617 w 80988"/>
                  <a:gd name="connsiteY400" fmla="*/ 109248 h 127251"/>
                  <a:gd name="connsiteX401" fmla="*/ 65617 w 80988"/>
                  <a:gd name="connsiteY401" fmla="*/ 108301 h 127251"/>
                  <a:gd name="connsiteX402" fmla="*/ 64635 w 80988"/>
                  <a:gd name="connsiteY402" fmla="*/ 107678 h 127251"/>
                  <a:gd name="connsiteX403" fmla="*/ 63310 w 80988"/>
                  <a:gd name="connsiteY403" fmla="*/ 108301 h 127251"/>
                  <a:gd name="connsiteX404" fmla="*/ 63310 w 80988"/>
                  <a:gd name="connsiteY404" fmla="*/ 111749 h 127251"/>
                  <a:gd name="connsiteX405" fmla="*/ 58283 w 80988"/>
                  <a:gd name="connsiteY405" fmla="*/ 115969 h 127251"/>
                  <a:gd name="connsiteX406" fmla="*/ 58037 w 80988"/>
                  <a:gd name="connsiteY406" fmla="*/ 115969 h 127251"/>
                  <a:gd name="connsiteX407" fmla="*/ 58037 w 80988"/>
                  <a:gd name="connsiteY407" fmla="*/ 113933 h 127251"/>
                  <a:gd name="connsiteX408" fmla="*/ 59397 w 80988"/>
                  <a:gd name="connsiteY408" fmla="*/ 113933 h 127251"/>
                  <a:gd name="connsiteX409" fmla="*/ 59397 w 80988"/>
                  <a:gd name="connsiteY409" fmla="*/ 101545 h 127251"/>
                  <a:gd name="connsiteX410" fmla="*/ 61459 w 80988"/>
                  <a:gd name="connsiteY410" fmla="*/ 101545 h 127251"/>
                  <a:gd name="connsiteX411" fmla="*/ 61459 w 80988"/>
                  <a:gd name="connsiteY411" fmla="*/ 104563 h 127251"/>
                  <a:gd name="connsiteX412" fmla="*/ 62441 w 80988"/>
                  <a:gd name="connsiteY412" fmla="*/ 104563 h 127251"/>
                  <a:gd name="connsiteX413" fmla="*/ 62441 w 80988"/>
                  <a:gd name="connsiteY413" fmla="*/ 98246 h 127251"/>
                  <a:gd name="connsiteX414" fmla="*/ 66451 w 80988"/>
                  <a:gd name="connsiteY414" fmla="*/ 98246 h 127251"/>
                  <a:gd name="connsiteX415" fmla="*/ 66451 w 80988"/>
                  <a:gd name="connsiteY415" fmla="*/ 104598 h 127251"/>
                  <a:gd name="connsiteX416" fmla="*/ 67530 w 80988"/>
                  <a:gd name="connsiteY416" fmla="*/ 104598 h 127251"/>
                  <a:gd name="connsiteX417" fmla="*/ 67530 w 80988"/>
                  <a:gd name="connsiteY417" fmla="*/ 101545 h 127251"/>
                  <a:gd name="connsiteX418" fmla="*/ 69530 w 80988"/>
                  <a:gd name="connsiteY418" fmla="*/ 101545 h 127251"/>
                  <a:gd name="connsiteX419" fmla="*/ 72522 w 80988"/>
                  <a:gd name="connsiteY419" fmla="*/ 97106 h 127251"/>
                  <a:gd name="connsiteX420" fmla="*/ 56300 w 80988"/>
                  <a:gd name="connsiteY420" fmla="*/ 97106 h 127251"/>
                  <a:gd name="connsiteX421" fmla="*/ 56300 w 80988"/>
                  <a:gd name="connsiteY421" fmla="*/ 75593 h 127251"/>
                  <a:gd name="connsiteX422" fmla="*/ 72469 w 80988"/>
                  <a:gd name="connsiteY422" fmla="*/ 75593 h 127251"/>
                  <a:gd name="connsiteX423" fmla="*/ 71645 w 80988"/>
                  <a:gd name="connsiteY423" fmla="*/ 23750 h 127251"/>
                  <a:gd name="connsiteX424" fmla="*/ 40937 w 80988"/>
                  <a:gd name="connsiteY424" fmla="*/ 19126 h 127251"/>
                  <a:gd name="connsiteX425" fmla="*/ 8581 w 80988"/>
                  <a:gd name="connsiteY425" fmla="*/ 23785 h 127251"/>
                  <a:gd name="connsiteX426" fmla="*/ 2167 w 80988"/>
                  <a:gd name="connsiteY426" fmla="*/ 12537 h 127251"/>
                  <a:gd name="connsiteX427" fmla="*/ 11634 w 80988"/>
                  <a:gd name="connsiteY427" fmla="*/ 15169 h 127251"/>
                  <a:gd name="connsiteX428" fmla="*/ 11353 w 80988"/>
                  <a:gd name="connsiteY428" fmla="*/ 15169 h 127251"/>
                  <a:gd name="connsiteX429" fmla="*/ 14740 w 80988"/>
                  <a:gd name="connsiteY429" fmla="*/ 19205 h 127251"/>
                  <a:gd name="connsiteX430" fmla="*/ 15696 w 80988"/>
                  <a:gd name="connsiteY430" fmla="*/ 14520 h 127251"/>
                  <a:gd name="connsiteX431" fmla="*/ 15362 w 80988"/>
                  <a:gd name="connsiteY431" fmla="*/ 11888 h 127251"/>
                  <a:gd name="connsiteX432" fmla="*/ 15854 w 80988"/>
                  <a:gd name="connsiteY432" fmla="*/ 14564 h 127251"/>
                  <a:gd name="connsiteX433" fmla="*/ 22697 w 80988"/>
                  <a:gd name="connsiteY433" fmla="*/ 15441 h 127251"/>
                  <a:gd name="connsiteX434" fmla="*/ 18653 w 80988"/>
                  <a:gd name="connsiteY434" fmla="*/ 12634 h 127251"/>
                  <a:gd name="connsiteX435" fmla="*/ 19214 w 80988"/>
                  <a:gd name="connsiteY435" fmla="*/ 11186 h 127251"/>
                  <a:gd name="connsiteX436" fmla="*/ 20969 w 80988"/>
                  <a:gd name="connsiteY436" fmla="*/ 10169 h 127251"/>
                  <a:gd name="connsiteX437" fmla="*/ 21653 w 80988"/>
                  <a:gd name="connsiteY437" fmla="*/ 5948 h 127251"/>
                  <a:gd name="connsiteX438" fmla="*/ 23496 w 80988"/>
                  <a:gd name="connsiteY438" fmla="*/ 9958 h 127251"/>
                  <a:gd name="connsiteX439" fmla="*/ 26768 w 80988"/>
                  <a:gd name="connsiteY439" fmla="*/ 11432 h 127251"/>
                  <a:gd name="connsiteX440" fmla="*/ 24671 w 80988"/>
                  <a:gd name="connsiteY440" fmla="*/ 16696 h 127251"/>
                  <a:gd name="connsiteX441" fmla="*/ 30251 w 80988"/>
                  <a:gd name="connsiteY441" fmla="*/ 11958 h 127251"/>
                  <a:gd name="connsiteX442" fmla="*/ 39648 w 80988"/>
                  <a:gd name="connsiteY442" fmla="*/ 13099 h 127251"/>
                  <a:gd name="connsiteX443" fmla="*/ 35428 w 80988"/>
                  <a:gd name="connsiteY443" fmla="*/ 11002 h 127251"/>
                  <a:gd name="connsiteX444" fmla="*/ 35120 w 80988"/>
                  <a:gd name="connsiteY444" fmla="*/ 9089 h 127251"/>
                  <a:gd name="connsiteX445" fmla="*/ 34875 w 80988"/>
                  <a:gd name="connsiteY445" fmla="*/ 7545 h 127251"/>
                  <a:gd name="connsiteX446" fmla="*/ 37551 w 80988"/>
                  <a:gd name="connsiteY446" fmla="*/ 6747 h 127251"/>
                  <a:gd name="connsiteX447" fmla="*/ 38481 w 80988"/>
                  <a:gd name="connsiteY447" fmla="*/ 7545 h 127251"/>
                  <a:gd name="connsiteX448" fmla="*/ 40016 w 80988"/>
                  <a:gd name="connsiteY448" fmla="*/ 1325 h 127251"/>
                  <a:gd name="connsiteX449" fmla="*/ 41437 w 80988"/>
                  <a:gd name="connsiteY449" fmla="*/ 7212 h 127251"/>
                  <a:gd name="connsiteX450" fmla="*/ 42271 w 80988"/>
                  <a:gd name="connsiteY450" fmla="*/ 6896 h 127251"/>
                  <a:gd name="connsiteX451" fmla="*/ 44903 w 80988"/>
                  <a:gd name="connsiteY451" fmla="*/ 11432 h 127251"/>
                  <a:gd name="connsiteX452" fmla="*/ 40428 w 80988"/>
                  <a:gd name="connsiteY452" fmla="*/ 12967 h 127251"/>
                  <a:gd name="connsiteX453" fmla="*/ 49860 w 80988"/>
                  <a:gd name="connsiteY453" fmla="*/ 12572 h 127251"/>
                  <a:gd name="connsiteX454" fmla="*/ 53369 w 80988"/>
                  <a:gd name="connsiteY454" fmla="*/ 11432 h 127251"/>
                  <a:gd name="connsiteX455" fmla="*/ 56001 w 80988"/>
                  <a:gd name="connsiteY455" fmla="*/ 9949 h 127251"/>
                  <a:gd name="connsiteX456" fmla="*/ 56589 w 80988"/>
                  <a:gd name="connsiteY456" fmla="*/ 9949 h 127251"/>
                  <a:gd name="connsiteX457" fmla="*/ 56589 w 80988"/>
                  <a:gd name="connsiteY457" fmla="*/ 9335 h 127251"/>
                  <a:gd name="connsiteX458" fmla="*/ 58344 w 80988"/>
                  <a:gd name="connsiteY458" fmla="*/ 6036 h 127251"/>
                  <a:gd name="connsiteX459" fmla="*/ 58958 w 80988"/>
                  <a:gd name="connsiteY459" fmla="*/ 10133 h 127251"/>
                  <a:gd name="connsiteX460" fmla="*/ 61239 w 80988"/>
                  <a:gd name="connsiteY460" fmla="*/ 12388 h 127251"/>
                  <a:gd name="connsiteX461" fmla="*/ 61020 w 80988"/>
                  <a:gd name="connsiteY461" fmla="*/ 12476 h 127251"/>
                  <a:gd name="connsiteX462" fmla="*/ 60406 w 80988"/>
                  <a:gd name="connsiteY462" fmla="*/ 18617 h 127251"/>
                  <a:gd name="connsiteX463" fmla="*/ 62599 w 80988"/>
                  <a:gd name="connsiteY463" fmla="*/ 13073 h 127251"/>
                  <a:gd name="connsiteX464" fmla="*/ 64749 w 80988"/>
                  <a:gd name="connsiteY464" fmla="*/ 11932 h 127251"/>
                  <a:gd name="connsiteX465" fmla="*/ 64599 w 80988"/>
                  <a:gd name="connsiteY465" fmla="*/ 14740 h 127251"/>
                  <a:gd name="connsiteX466" fmla="*/ 64599 w 80988"/>
                  <a:gd name="connsiteY466" fmla="*/ 15047 h 127251"/>
                  <a:gd name="connsiteX467" fmla="*/ 67898 w 80988"/>
                  <a:gd name="connsiteY467" fmla="*/ 20504 h 127251"/>
                  <a:gd name="connsiteX468" fmla="*/ 68355 w 80988"/>
                  <a:gd name="connsiteY468" fmla="*/ 15380 h 127251"/>
                  <a:gd name="connsiteX469" fmla="*/ 77821 w 80988"/>
                  <a:gd name="connsiteY469" fmla="*/ 12458 h 127251"/>
                  <a:gd name="connsiteX470" fmla="*/ 71592 w 80988"/>
                  <a:gd name="connsiteY470" fmla="*/ 23785 h 12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</a:cxnLst>
                <a:rect l="l" t="t" r="r" b="b"/>
                <a:pathLst>
                  <a:path w="80988" h="127251">
                    <a:moveTo>
                      <a:pt x="80988" y="11581"/>
                    </a:moveTo>
                    <a:lnTo>
                      <a:pt x="79444" y="11458"/>
                    </a:lnTo>
                    <a:cubicBezTo>
                      <a:pt x="74891" y="11063"/>
                      <a:pt x="67056" y="9888"/>
                      <a:pt x="67161" y="16889"/>
                    </a:cubicBezTo>
                    <a:cubicBezTo>
                      <a:pt x="70671" y="15871"/>
                      <a:pt x="71943" y="19354"/>
                      <a:pt x="67907" y="19354"/>
                    </a:cubicBezTo>
                    <a:cubicBezTo>
                      <a:pt x="66056" y="19354"/>
                      <a:pt x="65810" y="16573"/>
                      <a:pt x="65775" y="15310"/>
                    </a:cubicBezTo>
                    <a:cubicBezTo>
                      <a:pt x="67354" y="13836"/>
                      <a:pt x="67784" y="10783"/>
                      <a:pt x="64757" y="10783"/>
                    </a:cubicBezTo>
                    <a:cubicBezTo>
                      <a:pt x="63884" y="10951"/>
                      <a:pt x="63061" y="11320"/>
                      <a:pt x="62353" y="11862"/>
                    </a:cubicBezTo>
                    <a:cubicBezTo>
                      <a:pt x="62144" y="10717"/>
                      <a:pt x="61331" y="9774"/>
                      <a:pt x="60230" y="9396"/>
                    </a:cubicBezTo>
                    <a:cubicBezTo>
                      <a:pt x="60327" y="7642"/>
                      <a:pt x="60046" y="5817"/>
                      <a:pt x="58537" y="4650"/>
                    </a:cubicBezTo>
                    <a:cubicBezTo>
                      <a:pt x="56862" y="5412"/>
                      <a:pt x="55698" y="6984"/>
                      <a:pt x="55457" y="8809"/>
                    </a:cubicBezTo>
                    <a:cubicBezTo>
                      <a:pt x="53703" y="8931"/>
                      <a:pt x="52185" y="9739"/>
                      <a:pt x="52185" y="12046"/>
                    </a:cubicBezTo>
                    <a:lnTo>
                      <a:pt x="52185" y="12669"/>
                    </a:lnTo>
                    <a:lnTo>
                      <a:pt x="52773" y="12669"/>
                    </a:lnTo>
                    <a:cubicBezTo>
                      <a:pt x="58748" y="12669"/>
                      <a:pt x="52957" y="21328"/>
                      <a:pt x="51018" y="12450"/>
                    </a:cubicBezTo>
                    <a:cubicBezTo>
                      <a:pt x="54659" y="10695"/>
                      <a:pt x="50220" y="5361"/>
                      <a:pt x="48035" y="8388"/>
                    </a:cubicBezTo>
                    <a:cubicBezTo>
                      <a:pt x="47100" y="9500"/>
                      <a:pt x="47244" y="11161"/>
                      <a:pt x="48357" y="12096"/>
                    </a:cubicBezTo>
                    <a:cubicBezTo>
                      <a:pt x="48476" y="12195"/>
                      <a:pt x="48603" y="12285"/>
                      <a:pt x="48737" y="12362"/>
                    </a:cubicBezTo>
                    <a:cubicBezTo>
                      <a:pt x="48491" y="17626"/>
                      <a:pt x="41648" y="16275"/>
                      <a:pt x="41648" y="13037"/>
                    </a:cubicBezTo>
                    <a:cubicBezTo>
                      <a:pt x="41648" y="8326"/>
                      <a:pt x="44210" y="12450"/>
                      <a:pt x="44982" y="13994"/>
                    </a:cubicBezTo>
                    <a:lnTo>
                      <a:pt x="45508" y="13064"/>
                    </a:lnTo>
                    <a:cubicBezTo>
                      <a:pt x="46956" y="10432"/>
                      <a:pt x="47570" y="3641"/>
                      <a:pt x="42604" y="5641"/>
                    </a:cubicBezTo>
                    <a:cubicBezTo>
                      <a:pt x="42604" y="4071"/>
                      <a:pt x="41683" y="737"/>
                      <a:pt x="39972" y="0"/>
                    </a:cubicBezTo>
                    <a:cubicBezTo>
                      <a:pt x="38121" y="1141"/>
                      <a:pt x="37630" y="3387"/>
                      <a:pt x="37445" y="5361"/>
                    </a:cubicBezTo>
                    <a:cubicBezTo>
                      <a:pt x="35103" y="4343"/>
                      <a:pt x="33410" y="6378"/>
                      <a:pt x="33778" y="8537"/>
                    </a:cubicBezTo>
                    <a:lnTo>
                      <a:pt x="33901" y="9458"/>
                    </a:lnTo>
                    <a:cubicBezTo>
                      <a:pt x="34198" y="11373"/>
                      <a:pt x="34612" y="13269"/>
                      <a:pt x="35138" y="15134"/>
                    </a:cubicBezTo>
                    <a:lnTo>
                      <a:pt x="35752" y="13195"/>
                    </a:lnTo>
                    <a:cubicBezTo>
                      <a:pt x="36366" y="11186"/>
                      <a:pt x="38279" y="9528"/>
                      <a:pt x="38525" y="13257"/>
                    </a:cubicBezTo>
                    <a:cubicBezTo>
                      <a:pt x="38586" y="14608"/>
                      <a:pt x="33594" y="19267"/>
                      <a:pt x="31593" y="12379"/>
                    </a:cubicBezTo>
                    <a:cubicBezTo>
                      <a:pt x="34919" y="10493"/>
                      <a:pt x="30356" y="5071"/>
                      <a:pt x="28014" y="8870"/>
                    </a:cubicBezTo>
                    <a:cubicBezTo>
                      <a:pt x="27633" y="9455"/>
                      <a:pt x="27543" y="10183"/>
                      <a:pt x="27768" y="10844"/>
                    </a:cubicBezTo>
                    <a:cubicBezTo>
                      <a:pt x="27188" y="9623"/>
                      <a:pt x="25978" y="8825"/>
                      <a:pt x="24627" y="8774"/>
                    </a:cubicBezTo>
                    <a:cubicBezTo>
                      <a:pt x="24320" y="7238"/>
                      <a:pt x="23206" y="5203"/>
                      <a:pt x="21513" y="4773"/>
                    </a:cubicBezTo>
                    <a:cubicBezTo>
                      <a:pt x="19881" y="5598"/>
                      <a:pt x="19819" y="8001"/>
                      <a:pt x="19819" y="9607"/>
                    </a:cubicBezTo>
                    <a:lnTo>
                      <a:pt x="18310" y="10484"/>
                    </a:lnTo>
                    <a:cubicBezTo>
                      <a:pt x="18011" y="11109"/>
                      <a:pt x="17765" y="11757"/>
                      <a:pt x="17573" y="12423"/>
                    </a:cubicBezTo>
                    <a:cubicBezTo>
                      <a:pt x="17270" y="11457"/>
                      <a:pt x="16366" y="10807"/>
                      <a:pt x="15354" y="10827"/>
                    </a:cubicBezTo>
                    <a:cubicBezTo>
                      <a:pt x="13988" y="10795"/>
                      <a:pt x="12854" y="11876"/>
                      <a:pt x="12823" y="13242"/>
                    </a:cubicBezTo>
                    <a:cubicBezTo>
                      <a:pt x="12797" y="14314"/>
                      <a:pt x="13465" y="15279"/>
                      <a:pt x="14476" y="15634"/>
                    </a:cubicBezTo>
                    <a:cubicBezTo>
                      <a:pt x="14405" y="16721"/>
                      <a:pt x="14135" y="17787"/>
                      <a:pt x="13678" y="18775"/>
                    </a:cubicBezTo>
                    <a:cubicBezTo>
                      <a:pt x="12292" y="21407"/>
                      <a:pt x="7177" y="16003"/>
                      <a:pt x="11274" y="16398"/>
                    </a:cubicBezTo>
                    <a:cubicBezTo>
                      <a:pt x="11678" y="16398"/>
                      <a:pt x="11827" y="16705"/>
                      <a:pt x="12046" y="16959"/>
                    </a:cubicBezTo>
                    <a:cubicBezTo>
                      <a:pt x="12564" y="17573"/>
                      <a:pt x="13985" y="17837"/>
                      <a:pt x="13371" y="16459"/>
                    </a:cubicBezTo>
                    <a:cubicBezTo>
                      <a:pt x="13257" y="16257"/>
                      <a:pt x="13160" y="16056"/>
                      <a:pt x="13064" y="15845"/>
                    </a:cubicBezTo>
                    <a:lnTo>
                      <a:pt x="12906" y="15354"/>
                    </a:lnTo>
                    <a:lnTo>
                      <a:pt x="12660" y="14766"/>
                    </a:lnTo>
                    <a:cubicBezTo>
                      <a:pt x="10809" y="10054"/>
                      <a:pt x="4615" y="11072"/>
                      <a:pt x="640" y="11686"/>
                    </a:cubicBezTo>
                    <a:lnTo>
                      <a:pt x="526" y="11686"/>
                    </a:lnTo>
                    <a:lnTo>
                      <a:pt x="526" y="11809"/>
                    </a:lnTo>
                    <a:lnTo>
                      <a:pt x="0" y="12643"/>
                    </a:lnTo>
                    <a:cubicBezTo>
                      <a:pt x="4097" y="15275"/>
                      <a:pt x="7642" y="18986"/>
                      <a:pt x="7308" y="24233"/>
                    </a:cubicBezTo>
                    <a:lnTo>
                      <a:pt x="7001" y="24320"/>
                    </a:lnTo>
                    <a:cubicBezTo>
                      <a:pt x="6490" y="24471"/>
                      <a:pt x="6198" y="25008"/>
                      <a:pt x="6349" y="25519"/>
                    </a:cubicBezTo>
                    <a:cubicBezTo>
                      <a:pt x="6442" y="25833"/>
                      <a:pt x="6687" y="26078"/>
                      <a:pt x="7001" y="26171"/>
                    </a:cubicBezTo>
                    <a:cubicBezTo>
                      <a:pt x="6900" y="26229"/>
                      <a:pt x="6805" y="26300"/>
                      <a:pt x="6721" y="26382"/>
                    </a:cubicBezTo>
                    <a:lnTo>
                      <a:pt x="5580" y="27523"/>
                    </a:lnTo>
                    <a:cubicBezTo>
                      <a:pt x="4968" y="28150"/>
                      <a:pt x="4968" y="29150"/>
                      <a:pt x="5580" y="29777"/>
                    </a:cubicBezTo>
                    <a:lnTo>
                      <a:pt x="6721" y="30944"/>
                    </a:lnTo>
                    <a:cubicBezTo>
                      <a:pt x="6927" y="31146"/>
                      <a:pt x="7180" y="31293"/>
                      <a:pt x="7457" y="31374"/>
                    </a:cubicBezTo>
                    <a:lnTo>
                      <a:pt x="6229" y="31751"/>
                    </a:lnTo>
                    <a:lnTo>
                      <a:pt x="4913" y="31751"/>
                    </a:lnTo>
                    <a:lnTo>
                      <a:pt x="4852" y="90087"/>
                    </a:lnTo>
                    <a:cubicBezTo>
                      <a:pt x="4852" y="100317"/>
                      <a:pt x="5931" y="103896"/>
                      <a:pt x="11607" y="110433"/>
                    </a:cubicBezTo>
                    <a:cubicBezTo>
                      <a:pt x="17705" y="117513"/>
                      <a:pt x="27321" y="122786"/>
                      <a:pt x="29786" y="123926"/>
                    </a:cubicBezTo>
                    <a:cubicBezTo>
                      <a:pt x="32067" y="124979"/>
                      <a:pt x="37182" y="127251"/>
                      <a:pt x="39832" y="127251"/>
                    </a:cubicBezTo>
                    <a:cubicBezTo>
                      <a:pt x="45903" y="127251"/>
                      <a:pt x="58598" y="118566"/>
                      <a:pt x="62950" y="114714"/>
                    </a:cubicBezTo>
                    <a:cubicBezTo>
                      <a:pt x="66751" y="111314"/>
                      <a:pt x="69967" y="107313"/>
                      <a:pt x="72469" y="102870"/>
                    </a:cubicBezTo>
                    <a:lnTo>
                      <a:pt x="72557" y="102712"/>
                    </a:lnTo>
                    <a:cubicBezTo>
                      <a:pt x="73048" y="101633"/>
                      <a:pt x="73391" y="100650"/>
                      <a:pt x="73856" y="99325"/>
                    </a:cubicBezTo>
                    <a:cubicBezTo>
                      <a:pt x="74092" y="98603"/>
                      <a:pt x="74257" y="97860"/>
                      <a:pt x="74347" y="97106"/>
                    </a:cubicBezTo>
                    <a:lnTo>
                      <a:pt x="74347" y="97106"/>
                    </a:lnTo>
                    <a:lnTo>
                      <a:pt x="74285" y="31681"/>
                    </a:lnTo>
                    <a:lnTo>
                      <a:pt x="73347" y="31681"/>
                    </a:lnTo>
                    <a:lnTo>
                      <a:pt x="72469" y="31278"/>
                    </a:lnTo>
                    <a:cubicBezTo>
                      <a:pt x="72763" y="31220"/>
                      <a:pt x="73031" y="31070"/>
                      <a:pt x="73233" y="30848"/>
                    </a:cubicBezTo>
                    <a:lnTo>
                      <a:pt x="74408" y="29707"/>
                    </a:lnTo>
                    <a:cubicBezTo>
                      <a:pt x="75020" y="29080"/>
                      <a:pt x="75020" y="28080"/>
                      <a:pt x="74408" y="27452"/>
                    </a:cubicBezTo>
                    <a:lnTo>
                      <a:pt x="73233" y="26286"/>
                    </a:lnTo>
                    <a:cubicBezTo>
                      <a:pt x="73126" y="26173"/>
                      <a:pt x="73001" y="26078"/>
                      <a:pt x="72864" y="26005"/>
                    </a:cubicBezTo>
                    <a:cubicBezTo>
                      <a:pt x="73366" y="25810"/>
                      <a:pt x="73614" y="25247"/>
                      <a:pt x="73420" y="24745"/>
                    </a:cubicBezTo>
                    <a:cubicBezTo>
                      <a:pt x="73321" y="24490"/>
                      <a:pt x="73119" y="24288"/>
                      <a:pt x="72864" y="24189"/>
                    </a:cubicBezTo>
                    <a:cubicBezTo>
                      <a:pt x="71355" y="19161"/>
                      <a:pt x="77760" y="13897"/>
                      <a:pt x="80971" y="11581"/>
                    </a:cubicBezTo>
                    <a:close/>
                    <a:moveTo>
                      <a:pt x="61634" y="13959"/>
                    </a:moveTo>
                    <a:cubicBezTo>
                      <a:pt x="62334" y="14110"/>
                      <a:pt x="62887" y="14648"/>
                      <a:pt x="63055" y="15345"/>
                    </a:cubicBezTo>
                    <a:cubicBezTo>
                      <a:pt x="63205" y="16178"/>
                      <a:pt x="61608" y="17503"/>
                      <a:pt x="60423" y="17503"/>
                    </a:cubicBezTo>
                    <a:cubicBezTo>
                      <a:pt x="59239" y="17503"/>
                      <a:pt x="56168" y="13994"/>
                      <a:pt x="60669" y="13678"/>
                    </a:cubicBezTo>
                    <a:lnTo>
                      <a:pt x="60669" y="13739"/>
                    </a:lnTo>
                    <a:lnTo>
                      <a:pt x="61037" y="13836"/>
                    </a:lnTo>
                    <a:close/>
                    <a:moveTo>
                      <a:pt x="48965" y="9028"/>
                    </a:moveTo>
                    <a:cubicBezTo>
                      <a:pt x="49895" y="7791"/>
                      <a:pt x="52913" y="10563"/>
                      <a:pt x="49842" y="11660"/>
                    </a:cubicBezTo>
                    <a:cubicBezTo>
                      <a:pt x="48860" y="11020"/>
                      <a:pt x="48149" y="10274"/>
                      <a:pt x="48965" y="9028"/>
                    </a:cubicBezTo>
                    <a:close/>
                    <a:moveTo>
                      <a:pt x="28935" y="9423"/>
                    </a:moveTo>
                    <a:cubicBezTo>
                      <a:pt x="30198" y="7396"/>
                      <a:pt x="33032" y="10441"/>
                      <a:pt x="30234" y="11520"/>
                    </a:cubicBezTo>
                    <a:cubicBezTo>
                      <a:pt x="29426" y="11213"/>
                      <a:pt x="28286" y="10502"/>
                      <a:pt x="28970" y="9423"/>
                    </a:cubicBezTo>
                    <a:close/>
                    <a:moveTo>
                      <a:pt x="27461" y="12669"/>
                    </a:moveTo>
                    <a:lnTo>
                      <a:pt x="28102" y="12669"/>
                    </a:lnTo>
                    <a:lnTo>
                      <a:pt x="28040" y="12055"/>
                    </a:lnTo>
                    <a:cubicBezTo>
                      <a:pt x="28019" y="11707"/>
                      <a:pt x="27948" y="11364"/>
                      <a:pt x="27830" y="11037"/>
                    </a:cubicBezTo>
                    <a:cubicBezTo>
                      <a:pt x="28096" y="11570"/>
                      <a:pt x="28527" y="12004"/>
                      <a:pt x="29058" y="12274"/>
                    </a:cubicBezTo>
                    <a:cubicBezTo>
                      <a:pt x="28935" y="17266"/>
                      <a:pt x="26593" y="16766"/>
                      <a:pt x="25364" y="15784"/>
                    </a:cubicBezTo>
                    <a:cubicBezTo>
                      <a:pt x="23943" y="14669"/>
                      <a:pt x="23452" y="12669"/>
                      <a:pt x="27461" y="12669"/>
                    </a:cubicBezTo>
                    <a:close/>
                    <a:moveTo>
                      <a:pt x="17380" y="14617"/>
                    </a:moveTo>
                    <a:cubicBezTo>
                      <a:pt x="18828" y="13810"/>
                      <a:pt x="21478" y="12643"/>
                      <a:pt x="21513" y="15494"/>
                    </a:cubicBezTo>
                    <a:cubicBezTo>
                      <a:pt x="21548" y="18345"/>
                      <a:pt x="17565" y="17863"/>
                      <a:pt x="17038" y="15064"/>
                    </a:cubicBezTo>
                    <a:lnTo>
                      <a:pt x="17380" y="14599"/>
                    </a:lnTo>
                    <a:close/>
                    <a:moveTo>
                      <a:pt x="7642" y="98720"/>
                    </a:moveTo>
                    <a:cubicBezTo>
                      <a:pt x="6986" y="95766"/>
                      <a:pt x="6692" y="92743"/>
                      <a:pt x="6764" y="89718"/>
                    </a:cubicBezTo>
                    <a:lnTo>
                      <a:pt x="6764" y="75681"/>
                    </a:lnTo>
                    <a:lnTo>
                      <a:pt x="7642" y="75681"/>
                    </a:lnTo>
                    <a:close/>
                    <a:moveTo>
                      <a:pt x="11397" y="106730"/>
                    </a:moveTo>
                    <a:cubicBezTo>
                      <a:pt x="10759" y="105840"/>
                      <a:pt x="10173" y="104915"/>
                      <a:pt x="9642" y="103958"/>
                    </a:cubicBezTo>
                    <a:lnTo>
                      <a:pt x="9642" y="75716"/>
                    </a:lnTo>
                    <a:lnTo>
                      <a:pt x="11397" y="75716"/>
                    </a:lnTo>
                    <a:close/>
                    <a:moveTo>
                      <a:pt x="15196" y="111117"/>
                    </a:moveTo>
                    <a:lnTo>
                      <a:pt x="13441" y="109266"/>
                    </a:lnTo>
                    <a:lnTo>
                      <a:pt x="13441" y="75628"/>
                    </a:lnTo>
                    <a:lnTo>
                      <a:pt x="15196" y="75628"/>
                    </a:lnTo>
                    <a:close/>
                    <a:moveTo>
                      <a:pt x="19047" y="114539"/>
                    </a:moveTo>
                    <a:lnTo>
                      <a:pt x="17196" y="112977"/>
                    </a:lnTo>
                    <a:lnTo>
                      <a:pt x="17196" y="75689"/>
                    </a:lnTo>
                    <a:lnTo>
                      <a:pt x="19047" y="75689"/>
                    </a:lnTo>
                    <a:close/>
                    <a:moveTo>
                      <a:pt x="22618" y="117276"/>
                    </a:moveTo>
                    <a:lnTo>
                      <a:pt x="21074" y="116135"/>
                    </a:lnTo>
                    <a:lnTo>
                      <a:pt x="21074" y="75654"/>
                    </a:lnTo>
                    <a:lnTo>
                      <a:pt x="22530" y="75654"/>
                    </a:lnTo>
                    <a:lnTo>
                      <a:pt x="22618" y="75935"/>
                    </a:lnTo>
                    <a:close/>
                    <a:moveTo>
                      <a:pt x="22899" y="74838"/>
                    </a:moveTo>
                    <a:lnTo>
                      <a:pt x="6808" y="74838"/>
                    </a:lnTo>
                    <a:lnTo>
                      <a:pt x="6808" y="53905"/>
                    </a:lnTo>
                    <a:lnTo>
                      <a:pt x="22899" y="53905"/>
                    </a:lnTo>
                    <a:lnTo>
                      <a:pt x="22899" y="33585"/>
                    </a:lnTo>
                    <a:lnTo>
                      <a:pt x="39727" y="33585"/>
                    </a:lnTo>
                    <a:lnTo>
                      <a:pt x="39727" y="53957"/>
                    </a:lnTo>
                    <a:lnTo>
                      <a:pt x="22899" y="53957"/>
                    </a:lnTo>
                    <a:close/>
                    <a:moveTo>
                      <a:pt x="36796" y="25101"/>
                    </a:moveTo>
                    <a:lnTo>
                      <a:pt x="37963" y="26268"/>
                    </a:lnTo>
                    <a:lnTo>
                      <a:pt x="38121" y="26391"/>
                    </a:lnTo>
                    <a:cubicBezTo>
                      <a:pt x="33903" y="26466"/>
                      <a:pt x="29692" y="26798"/>
                      <a:pt x="25513" y="27382"/>
                    </a:cubicBezTo>
                    <a:lnTo>
                      <a:pt x="26593" y="26303"/>
                    </a:lnTo>
                    <a:cubicBezTo>
                      <a:pt x="27204" y="25676"/>
                      <a:pt x="27204" y="24676"/>
                      <a:pt x="26593" y="24048"/>
                    </a:cubicBezTo>
                    <a:lnTo>
                      <a:pt x="25426" y="22881"/>
                    </a:lnTo>
                    <a:cubicBezTo>
                      <a:pt x="25184" y="22652"/>
                      <a:pt x="24878" y="22501"/>
                      <a:pt x="24548" y="22451"/>
                    </a:cubicBezTo>
                    <a:cubicBezTo>
                      <a:pt x="29238" y="21777"/>
                      <a:pt x="33963" y="21384"/>
                      <a:pt x="38700" y="21276"/>
                    </a:cubicBezTo>
                    <a:cubicBezTo>
                      <a:pt x="38418" y="21356"/>
                      <a:pt x="38161" y="21507"/>
                      <a:pt x="37954" y="21715"/>
                    </a:cubicBezTo>
                    <a:lnTo>
                      <a:pt x="36787" y="22846"/>
                    </a:lnTo>
                    <a:cubicBezTo>
                      <a:pt x="36189" y="23474"/>
                      <a:pt x="36193" y="24461"/>
                      <a:pt x="36796" y="25084"/>
                    </a:cubicBezTo>
                    <a:close/>
                    <a:moveTo>
                      <a:pt x="39165" y="28303"/>
                    </a:moveTo>
                    <a:cubicBezTo>
                      <a:pt x="44596" y="28303"/>
                      <a:pt x="51404" y="28365"/>
                      <a:pt x="56028" y="29137"/>
                    </a:cubicBezTo>
                    <a:cubicBezTo>
                      <a:pt x="60030" y="29758"/>
                      <a:pt x="63991" y="30622"/>
                      <a:pt x="67890" y="31725"/>
                    </a:cubicBezTo>
                    <a:lnTo>
                      <a:pt x="13345" y="31725"/>
                    </a:lnTo>
                    <a:cubicBezTo>
                      <a:pt x="21765" y="29525"/>
                      <a:pt x="30427" y="28382"/>
                      <a:pt x="39130" y="28321"/>
                    </a:cubicBezTo>
                    <a:close/>
                    <a:moveTo>
                      <a:pt x="54484" y="26180"/>
                    </a:moveTo>
                    <a:lnTo>
                      <a:pt x="55414" y="27101"/>
                    </a:lnTo>
                    <a:cubicBezTo>
                      <a:pt x="50314" y="26557"/>
                      <a:pt x="45187" y="26330"/>
                      <a:pt x="40060" y="26426"/>
                    </a:cubicBezTo>
                    <a:lnTo>
                      <a:pt x="40218" y="26268"/>
                    </a:lnTo>
                    <a:lnTo>
                      <a:pt x="41358" y="25127"/>
                    </a:lnTo>
                    <a:cubicBezTo>
                      <a:pt x="41974" y="24505"/>
                      <a:pt x="41974" y="23503"/>
                      <a:pt x="41358" y="22881"/>
                    </a:cubicBezTo>
                    <a:lnTo>
                      <a:pt x="40218" y="21715"/>
                    </a:lnTo>
                    <a:cubicBezTo>
                      <a:pt x="40002" y="21491"/>
                      <a:pt x="39724" y="21338"/>
                      <a:pt x="39419" y="21276"/>
                    </a:cubicBezTo>
                    <a:lnTo>
                      <a:pt x="40955" y="21276"/>
                    </a:lnTo>
                    <a:cubicBezTo>
                      <a:pt x="46214" y="21243"/>
                      <a:pt x="51468" y="21593"/>
                      <a:pt x="56677" y="22320"/>
                    </a:cubicBezTo>
                    <a:cubicBezTo>
                      <a:pt x="56307" y="22353"/>
                      <a:pt x="55959" y="22515"/>
                      <a:pt x="55694" y="22776"/>
                    </a:cubicBezTo>
                    <a:lnTo>
                      <a:pt x="54519" y="23952"/>
                    </a:lnTo>
                    <a:cubicBezTo>
                      <a:pt x="53918" y="24543"/>
                      <a:pt x="53911" y="25510"/>
                      <a:pt x="54502" y="26111"/>
                    </a:cubicBezTo>
                    <a:cubicBezTo>
                      <a:pt x="54507" y="26116"/>
                      <a:pt x="54513" y="26122"/>
                      <a:pt x="54519" y="26128"/>
                    </a:cubicBezTo>
                    <a:close/>
                    <a:moveTo>
                      <a:pt x="65179" y="54010"/>
                    </a:moveTo>
                    <a:lnTo>
                      <a:pt x="72469" y="35682"/>
                    </a:lnTo>
                    <a:lnTo>
                      <a:pt x="72469" y="72355"/>
                    </a:lnTo>
                    <a:close/>
                    <a:moveTo>
                      <a:pt x="72513" y="73794"/>
                    </a:moveTo>
                    <a:lnTo>
                      <a:pt x="72513" y="74838"/>
                    </a:lnTo>
                    <a:lnTo>
                      <a:pt x="71592" y="74838"/>
                    </a:lnTo>
                    <a:lnTo>
                      <a:pt x="71592" y="71452"/>
                    </a:lnTo>
                    <a:close/>
                    <a:moveTo>
                      <a:pt x="69741" y="66828"/>
                    </a:moveTo>
                    <a:lnTo>
                      <a:pt x="69741" y="74838"/>
                    </a:lnTo>
                    <a:lnTo>
                      <a:pt x="67802" y="74838"/>
                    </a:lnTo>
                    <a:lnTo>
                      <a:pt x="67802" y="61941"/>
                    </a:lnTo>
                    <a:close/>
                    <a:moveTo>
                      <a:pt x="56800" y="73513"/>
                    </a:moveTo>
                    <a:lnTo>
                      <a:pt x="56861" y="34533"/>
                    </a:lnTo>
                    <a:lnTo>
                      <a:pt x="64626" y="54010"/>
                    </a:lnTo>
                    <a:close/>
                    <a:moveTo>
                      <a:pt x="62345" y="61099"/>
                    </a:moveTo>
                    <a:lnTo>
                      <a:pt x="62345" y="74838"/>
                    </a:lnTo>
                    <a:lnTo>
                      <a:pt x="60371" y="74838"/>
                    </a:lnTo>
                    <a:lnTo>
                      <a:pt x="60371" y="65951"/>
                    </a:lnTo>
                    <a:close/>
                    <a:moveTo>
                      <a:pt x="58519" y="70574"/>
                    </a:moveTo>
                    <a:lnTo>
                      <a:pt x="58519" y="74821"/>
                    </a:lnTo>
                    <a:lnTo>
                      <a:pt x="56826" y="74821"/>
                    </a:lnTo>
                    <a:close/>
                    <a:moveTo>
                      <a:pt x="57010" y="33585"/>
                    </a:moveTo>
                    <a:lnTo>
                      <a:pt x="58555" y="33585"/>
                    </a:lnTo>
                    <a:lnTo>
                      <a:pt x="58555" y="37375"/>
                    </a:lnTo>
                    <a:close/>
                    <a:moveTo>
                      <a:pt x="60406" y="42034"/>
                    </a:moveTo>
                    <a:lnTo>
                      <a:pt x="60406" y="33585"/>
                    </a:lnTo>
                    <a:lnTo>
                      <a:pt x="62345" y="33585"/>
                    </a:lnTo>
                    <a:lnTo>
                      <a:pt x="62345" y="46886"/>
                    </a:lnTo>
                    <a:close/>
                    <a:moveTo>
                      <a:pt x="64222" y="51615"/>
                    </a:moveTo>
                    <a:lnTo>
                      <a:pt x="64222" y="33585"/>
                    </a:lnTo>
                    <a:lnTo>
                      <a:pt x="65916" y="33585"/>
                    </a:lnTo>
                    <a:lnTo>
                      <a:pt x="65916" y="50755"/>
                    </a:lnTo>
                    <a:lnTo>
                      <a:pt x="64871" y="53282"/>
                    </a:lnTo>
                    <a:close/>
                    <a:moveTo>
                      <a:pt x="64222" y="56361"/>
                    </a:moveTo>
                    <a:lnTo>
                      <a:pt x="64907" y="54703"/>
                    </a:lnTo>
                    <a:lnTo>
                      <a:pt x="65916" y="57256"/>
                    </a:lnTo>
                    <a:lnTo>
                      <a:pt x="65916" y="74803"/>
                    </a:lnTo>
                    <a:lnTo>
                      <a:pt x="64222" y="74803"/>
                    </a:lnTo>
                    <a:close/>
                    <a:moveTo>
                      <a:pt x="67802" y="46008"/>
                    </a:moveTo>
                    <a:lnTo>
                      <a:pt x="67802" y="33550"/>
                    </a:lnTo>
                    <a:lnTo>
                      <a:pt x="69741" y="33550"/>
                    </a:lnTo>
                    <a:lnTo>
                      <a:pt x="69741" y="41139"/>
                    </a:lnTo>
                    <a:close/>
                    <a:moveTo>
                      <a:pt x="71592" y="36515"/>
                    </a:moveTo>
                    <a:lnTo>
                      <a:pt x="71592" y="33585"/>
                    </a:lnTo>
                    <a:lnTo>
                      <a:pt x="72513" y="33585"/>
                    </a:lnTo>
                    <a:lnTo>
                      <a:pt x="72513" y="34331"/>
                    </a:lnTo>
                    <a:close/>
                    <a:moveTo>
                      <a:pt x="71066" y="26312"/>
                    </a:moveTo>
                    <a:lnTo>
                      <a:pt x="69899" y="27426"/>
                    </a:lnTo>
                    <a:cubicBezTo>
                      <a:pt x="69278" y="28039"/>
                      <a:pt x="69273" y="29040"/>
                      <a:pt x="69886" y="29660"/>
                    </a:cubicBezTo>
                    <a:cubicBezTo>
                      <a:pt x="69890" y="29663"/>
                      <a:pt x="69894" y="29668"/>
                      <a:pt x="69899" y="29672"/>
                    </a:cubicBezTo>
                    <a:lnTo>
                      <a:pt x="70820" y="30602"/>
                    </a:lnTo>
                    <a:cubicBezTo>
                      <a:pt x="66533" y="29166"/>
                      <a:pt x="62130" y="28103"/>
                      <a:pt x="57660" y="27426"/>
                    </a:cubicBezTo>
                    <a:cubicBezTo>
                      <a:pt x="57714" y="27378"/>
                      <a:pt x="57764" y="27325"/>
                      <a:pt x="57809" y="27268"/>
                    </a:cubicBezTo>
                    <a:lnTo>
                      <a:pt x="58984" y="26101"/>
                    </a:lnTo>
                    <a:cubicBezTo>
                      <a:pt x="59596" y="25474"/>
                      <a:pt x="59596" y="24474"/>
                      <a:pt x="58984" y="23846"/>
                    </a:cubicBezTo>
                    <a:lnTo>
                      <a:pt x="57809" y="22680"/>
                    </a:lnTo>
                    <a:cubicBezTo>
                      <a:pt x="57659" y="22530"/>
                      <a:pt x="57480" y="22414"/>
                      <a:pt x="57282" y="22337"/>
                    </a:cubicBezTo>
                    <a:cubicBezTo>
                      <a:pt x="62228" y="23061"/>
                      <a:pt x="67097" y="24236"/>
                      <a:pt x="71829" y="25847"/>
                    </a:cubicBezTo>
                    <a:cubicBezTo>
                      <a:pt x="71514" y="25893"/>
                      <a:pt x="71223" y="26045"/>
                      <a:pt x="71004" y="26277"/>
                    </a:cubicBezTo>
                    <a:close/>
                    <a:moveTo>
                      <a:pt x="48105" y="86595"/>
                    </a:moveTo>
                    <a:cubicBezTo>
                      <a:pt x="47606" y="86641"/>
                      <a:pt x="47138" y="86858"/>
                      <a:pt x="46780" y="87209"/>
                    </a:cubicBezTo>
                    <a:lnTo>
                      <a:pt x="46780" y="94886"/>
                    </a:lnTo>
                    <a:lnTo>
                      <a:pt x="41516" y="94886"/>
                    </a:lnTo>
                    <a:lnTo>
                      <a:pt x="41516" y="92850"/>
                    </a:lnTo>
                    <a:lnTo>
                      <a:pt x="42867" y="92850"/>
                    </a:lnTo>
                    <a:lnTo>
                      <a:pt x="42867" y="80497"/>
                    </a:lnTo>
                    <a:lnTo>
                      <a:pt x="44903" y="80497"/>
                    </a:lnTo>
                    <a:lnTo>
                      <a:pt x="44903" y="83515"/>
                    </a:lnTo>
                    <a:lnTo>
                      <a:pt x="45894" y="83515"/>
                    </a:lnTo>
                    <a:lnTo>
                      <a:pt x="45894" y="77163"/>
                    </a:lnTo>
                    <a:lnTo>
                      <a:pt x="49895" y="77163"/>
                    </a:lnTo>
                    <a:lnTo>
                      <a:pt x="49895" y="83515"/>
                    </a:lnTo>
                    <a:lnTo>
                      <a:pt x="51009" y="83515"/>
                    </a:lnTo>
                    <a:lnTo>
                      <a:pt x="51009" y="80497"/>
                    </a:lnTo>
                    <a:lnTo>
                      <a:pt x="52983" y="80497"/>
                    </a:lnTo>
                    <a:lnTo>
                      <a:pt x="52983" y="92824"/>
                    </a:lnTo>
                    <a:lnTo>
                      <a:pt x="54308" y="92824"/>
                    </a:lnTo>
                    <a:lnTo>
                      <a:pt x="54308" y="94886"/>
                    </a:lnTo>
                    <a:lnTo>
                      <a:pt x="49044" y="94886"/>
                    </a:lnTo>
                    <a:lnTo>
                      <a:pt x="49044" y="87244"/>
                    </a:lnTo>
                    <a:cubicBezTo>
                      <a:pt x="48856" y="86867"/>
                      <a:pt x="48474" y="86626"/>
                      <a:pt x="48053" y="86621"/>
                    </a:cubicBezTo>
                    <a:close/>
                    <a:moveTo>
                      <a:pt x="43517" y="74794"/>
                    </a:moveTo>
                    <a:lnTo>
                      <a:pt x="43517" y="33559"/>
                    </a:lnTo>
                    <a:lnTo>
                      <a:pt x="45368" y="33559"/>
                    </a:lnTo>
                    <a:lnTo>
                      <a:pt x="45368" y="74794"/>
                    </a:lnTo>
                    <a:close/>
                    <a:moveTo>
                      <a:pt x="47403" y="74794"/>
                    </a:moveTo>
                    <a:lnTo>
                      <a:pt x="47403" y="33559"/>
                    </a:lnTo>
                    <a:lnTo>
                      <a:pt x="49220" y="33559"/>
                    </a:lnTo>
                    <a:lnTo>
                      <a:pt x="49220" y="74794"/>
                    </a:lnTo>
                    <a:close/>
                    <a:moveTo>
                      <a:pt x="51281" y="74794"/>
                    </a:moveTo>
                    <a:lnTo>
                      <a:pt x="51281" y="33559"/>
                    </a:lnTo>
                    <a:lnTo>
                      <a:pt x="53036" y="33559"/>
                    </a:lnTo>
                    <a:lnTo>
                      <a:pt x="53036" y="74794"/>
                    </a:lnTo>
                    <a:close/>
                    <a:moveTo>
                      <a:pt x="41481" y="33559"/>
                    </a:moveTo>
                    <a:lnTo>
                      <a:pt x="41481" y="74794"/>
                    </a:lnTo>
                    <a:lnTo>
                      <a:pt x="40183" y="74794"/>
                    </a:lnTo>
                    <a:lnTo>
                      <a:pt x="40183" y="33559"/>
                    </a:lnTo>
                    <a:close/>
                    <a:moveTo>
                      <a:pt x="22065" y="26259"/>
                    </a:moveTo>
                    <a:lnTo>
                      <a:pt x="23206" y="27426"/>
                    </a:lnTo>
                    <a:lnTo>
                      <a:pt x="23452" y="27645"/>
                    </a:lnTo>
                    <a:cubicBezTo>
                      <a:pt x="18602" y="28383"/>
                      <a:pt x="13807" y="29444"/>
                      <a:pt x="9098" y="30821"/>
                    </a:cubicBezTo>
                    <a:lnTo>
                      <a:pt x="10204" y="29707"/>
                    </a:lnTo>
                    <a:cubicBezTo>
                      <a:pt x="10805" y="29109"/>
                      <a:pt x="10806" y="28137"/>
                      <a:pt x="10208" y="27536"/>
                    </a:cubicBezTo>
                    <a:cubicBezTo>
                      <a:pt x="10206" y="27534"/>
                      <a:pt x="10205" y="27533"/>
                      <a:pt x="10204" y="27531"/>
                    </a:cubicBezTo>
                    <a:lnTo>
                      <a:pt x="10204" y="27487"/>
                    </a:lnTo>
                    <a:lnTo>
                      <a:pt x="9028" y="26321"/>
                    </a:lnTo>
                    <a:cubicBezTo>
                      <a:pt x="8812" y="26100"/>
                      <a:pt x="8533" y="25949"/>
                      <a:pt x="8230" y="25891"/>
                    </a:cubicBezTo>
                    <a:cubicBezTo>
                      <a:pt x="13278" y="24391"/>
                      <a:pt x="18431" y="23268"/>
                      <a:pt x="23645" y="22530"/>
                    </a:cubicBezTo>
                    <a:cubicBezTo>
                      <a:pt x="23483" y="22609"/>
                      <a:pt x="23336" y="22713"/>
                      <a:pt x="23206" y="22838"/>
                    </a:cubicBezTo>
                    <a:lnTo>
                      <a:pt x="22004" y="24075"/>
                    </a:lnTo>
                    <a:cubicBezTo>
                      <a:pt x="21393" y="24702"/>
                      <a:pt x="21393" y="25702"/>
                      <a:pt x="22004" y="26329"/>
                    </a:cubicBezTo>
                    <a:close/>
                    <a:moveTo>
                      <a:pt x="9124" y="50290"/>
                    </a:moveTo>
                    <a:lnTo>
                      <a:pt x="9124" y="37902"/>
                    </a:lnTo>
                    <a:lnTo>
                      <a:pt x="11186" y="37902"/>
                    </a:lnTo>
                    <a:lnTo>
                      <a:pt x="11186" y="40920"/>
                    </a:lnTo>
                    <a:lnTo>
                      <a:pt x="12169" y="40920"/>
                    </a:lnTo>
                    <a:lnTo>
                      <a:pt x="12169" y="34603"/>
                    </a:lnTo>
                    <a:lnTo>
                      <a:pt x="16178" y="34603"/>
                    </a:lnTo>
                    <a:lnTo>
                      <a:pt x="16178" y="40946"/>
                    </a:lnTo>
                    <a:lnTo>
                      <a:pt x="17258" y="40946"/>
                    </a:lnTo>
                    <a:lnTo>
                      <a:pt x="17258" y="37928"/>
                    </a:lnTo>
                    <a:lnTo>
                      <a:pt x="19258" y="37928"/>
                    </a:lnTo>
                    <a:lnTo>
                      <a:pt x="19258" y="50290"/>
                    </a:lnTo>
                    <a:lnTo>
                      <a:pt x="20583" y="50290"/>
                    </a:lnTo>
                    <a:lnTo>
                      <a:pt x="20583" y="52325"/>
                    </a:lnTo>
                    <a:lnTo>
                      <a:pt x="15319" y="52325"/>
                    </a:lnTo>
                    <a:lnTo>
                      <a:pt x="15319" y="44649"/>
                    </a:lnTo>
                    <a:cubicBezTo>
                      <a:pt x="15132" y="44277"/>
                      <a:pt x="14753" y="44040"/>
                      <a:pt x="14336" y="44034"/>
                    </a:cubicBezTo>
                    <a:cubicBezTo>
                      <a:pt x="13837" y="44081"/>
                      <a:pt x="13369" y="44298"/>
                      <a:pt x="13011" y="44649"/>
                    </a:cubicBezTo>
                    <a:lnTo>
                      <a:pt x="13011" y="52325"/>
                    </a:lnTo>
                    <a:lnTo>
                      <a:pt x="7747" y="52325"/>
                    </a:lnTo>
                    <a:lnTo>
                      <a:pt x="7747" y="50290"/>
                    </a:lnTo>
                    <a:close/>
                    <a:moveTo>
                      <a:pt x="31620" y="97202"/>
                    </a:moveTo>
                    <a:lnTo>
                      <a:pt x="39516" y="77505"/>
                    </a:lnTo>
                    <a:lnTo>
                      <a:pt x="39516" y="97202"/>
                    </a:lnTo>
                    <a:cubicBezTo>
                      <a:pt x="39148" y="100746"/>
                      <a:pt x="37779" y="104112"/>
                      <a:pt x="35568" y="106906"/>
                    </a:cubicBezTo>
                    <a:close/>
                    <a:moveTo>
                      <a:pt x="35129" y="107397"/>
                    </a:moveTo>
                    <a:lnTo>
                      <a:pt x="34208" y="108634"/>
                    </a:lnTo>
                    <a:lnTo>
                      <a:pt x="34208" y="105028"/>
                    </a:lnTo>
                    <a:close/>
                    <a:moveTo>
                      <a:pt x="25268" y="73715"/>
                    </a:moveTo>
                    <a:lnTo>
                      <a:pt x="25268" y="71680"/>
                    </a:lnTo>
                    <a:lnTo>
                      <a:pt x="26654" y="71680"/>
                    </a:lnTo>
                    <a:lnTo>
                      <a:pt x="26654" y="59327"/>
                    </a:lnTo>
                    <a:lnTo>
                      <a:pt x="28689" y="59327"/>
                    </a:lnTo>
                    <a:lnTo>
                      <a:pt x="28689" y="62345"/>
                    </a:lnTo>
                    <a:lnTo>
                      <a:pt x="29681" y="62345"/>
                    </a:lnTo>
                    <a:lnTo>
                      <a:pt x="29681" y="55993"/>
                    </a:lnTo>
                    <a:lnTo>
                      <a:pt x="33682" y="55993"/>
                    </a:lnTo>
                    <a:lnTo>
                      <a:pt x="33682" y="62345"/>
                    </a:lnTo>
                    <a:lnTo>
                      <a:pt x="34796" y="62345"/>
                    </a:lnTo>
                    <a:lnTo>
                      <a:pt x="34796" y="59327"/>
                    </a:lnTo>
                    <a:lnTo>
                      <a:pt x="36761" y="59327"/>
                    </a:lnTo>
                    <a:lnTo>
                      <a:pt x="36761" y="71680"/>
                    </a:lnTo>
                    <a:lnTo>
                      <a:pt x="38086" y="71680"/>
                    </a:lnTo>
                    <a:lnTo>
                      <a:pt x="38086" y="73715"/>
                    </a:lnTo>
                    <a:lnTo>
                      <a:pt x="32822" y="73715"/>
                    </a:lnTo>
                    <a:lnTo>
                      <a:pt x="32822" y="66038"/>
                    </a:lnTo>
                    <a:cubicBezTo>
                      <a:pt x="32645" y="65658"/>
                      <a:pt x="32259" y="65416"/>
                      <a:pt x="31839" y="65424"/>
                    </a:cubicBezTo>
                    <a:cubicBezTo>
                      <a:pt x="31340" y="65471"/>
                      <a:pt x="30872" y="65687"/>
                      <a:pt x="30514" y="66038"/>
                    </a:cubicBezTo>
                    <a:lnTo>
                      <a:pt x="30514" y="73715"/>
                    </a:lnTo>
                    <a:close/>
                    <a:moveTo>
                      <a:pt x="28567" y="75689"/>
                    </a:moveTo>
                    <a:lnTo>
                      <a:pt x="28567" y="89552"/>
                    </a:lnTo>
                    <a:lnTo>
                      <a:pt x="26654" y="84717"/>
                    </a:lnTo>
                    <a:lnTo>
                      <a:pt x="26654" y="75689"/>
                    </a:lnTo>
                    <a:close/>
                    <a:moveTo>
                      <a:pt x="39165" y="75689"/>
                    </a:moveTo>
                    <a:lnTo>
                      <a:pt x="39165" y="77076"/>
                    </a:lnTo>
                    <a:lnTo>
                      <a:pt x="37998" y="80032"/>
                    </a:lnTo>
                    <a:lnTo>
                      <a:pt x="37998" y="75716"/>
                    </a:lnTo>
                    <a:lnTo>
                      <a:pt x="39174" y="75716"/>
                    </a:lnTo>
                    <a:close/>
                    <a:moveTo>
                      <a:pt x="36086" y="75689"/>
                    </a:moveTo>
                    <a:lnTo>
                      <a:pt x="36086" y="84744"/>
                    </a:lnTo>
                    <a:lnTo>
                      <a:pt x="34234" y="89367"/>
                    </a:lnTo>
                    <a:lnTo>
                      <a:pt x="34234" y="75716"/>
                    </a:lnTo>
                    <a:lnTo>
                      <a:pt x="36086" y="75716"/>
                    </a:lnTo>
                    <a:close/>
                    <a:moveTo>
                      <a:pt x="30444" y="75689"/>
                    </a:moveTo>
                    <a:lnTo>
                      <a:pt x="32330" y="75689"/>
                    </a:lnTo>
                    <a:lnTo>
                      <a:pt x="32330" y="94114"/>
                    </a:lnTo>
                    <a:lnTo>
                      <a:pt x="31374" y="96518"/>
                    </a:lnTo>
                    <a:lnTo>
                      <a:pt x="30444" y="94237"/>
                    </a:lnTo>
                    <a:close/>
                    <a:moveTo>
                      <a:pt x="32199" y="100036"/>
                    </a:moveTo>
                    <a:lnTo>
                      <a:pt x="32199" y="110933"/>
                    </a:lnTo>
                    <a:cubicBezTo>
                      <a:pt x="31637" y="111547"/>
                      <a:pt x="31058" y="112100"/>
                      <a:pt x="30444" y="112687"/>
                    </a:cubicBezTo>
                    <a:lnTo>
                      <a:pt x="30444" y="100097"/>
                    </a:lnTo>
                    <a:lnTo>
                      <a:pt x="31322" y="97904"/>
                    </a:lnTo>
                    <a:close/>
                    <a:moveTo>
                      <a:pt x="24768" y="75689"/>
                    </a:moveTo>
                    <a:lnTo>
                      <a:pt x="24768" y="80006"/>
                    </a:lnTo>
                    <a:lnTo>
                      <a:pt x="23101" y="75874"/>
                    </a:lnTo>
                    <a:lnTo>
                      <a:pt x="23101" y="75689"/>
                    </a:lnTo>
                    <a:close/>
                    <a:moveTo>
                      <a:pt x="23101" y="77225"/>
                    </a:moveTo>
                    <a:lnTo>
                      <a:pt x="31058" y="97202"/>
                    </a:lnTo>
                    <a:lnTo>
                      <a:pt x="23101" y="116951"/>
                    </a:lnTo>
                    <a:close/>
                    <a:moveTo>
                      <a:pt x="28532" y="104905"/>
                    </a:moveTo>
                    <a:lnTo>
                      <a:pt x="28532" y="114442"/>
                    </a:lnTo>
                    <a:lnTo>
                      <a:pt x="26707" y="115890"/>
                    </a:lnTo>
                    <a:lnTo>
                      <a:pt x="26707" y="109415"/>
                    </a:lnTo>
                    <a:close/>
                    <a:moveTo>
                      <a:pt x="23338" y="117785"/>
                    </a:moveTo>
                    <a:lnTo>
                      <a:pt x="24820" y="114179"/>
                    </a:lnTo>
                    <a:lnTo>
                      <a:pt x="24820" y="117197"/>
                    </a:lnTo>
                    <a:cubicBezTo>
                      <a:pt x="24433" y="117467"/>
                      <a:pt x="24032" y="117716"/>
                      <a:pt x="23618" y="117943"/>
                    </a:cubicBezTo>
                    <a:close/>
                    <a:moveTo>
                      <a:pt x="39858" y="125304"/>
                    </a:moveTo>
                    <a:cubicBezTo>
                      <a:pt x="37700" y="125304"/>
                      <a:pt x="33076" y="123303"/>
                      <a:pt x="30576" y="122163"/>
                    </a:cubicBezTo>
                    <a:cubicBezTo>
                      <a:pt x="28332" y="121020"/>
                      <a:pt x="26171" y="119722"/>
                      <a:pt x="24110" y="118276"/>
                    </a:cubicBezTo>
                    <a:cubicBezTo>
                      <a:pt x="30453" y="114460"/>
                      <a:pt x="38226" y="106441"/>
                      <a:pt x="39762" y="99080"/>
                    </a:cubicBezTo>
                    <a:cubicBezTo>
                      <a:pt x="40902" y="104344"/>
                      <a:pt x="45561" y="110424"/>
                      <a:pt x="50369" y="114793"/>
                    </a:cubicBezTo>
                    <a:cubicBezTo>
                      <a:pt x="51771" y="116080"/>
                      <a:pt x="53273" y="117254"/>
                      <a:pt x="54861" y="118302"/>
                    </a:cubicBezTo>
                    <a:cubicBezTo>
                      <a:pt x="49711" y="121759"/>
                      <a:pt x="43332" y="125304"/>
                      <a:pt x="39849" y="125304"/>
                    </a:cubicBezTo>
                    <a:close/>
                    <a:moveTo>
                      <a:pt x="56186" y="117408"/>
                    </a:moveTo>
                    <a:lnTo>
                      <a:pt x="55308" y="117995"/>
                    </a:lnTo>
                    <a:cubicBezTo>
                      <a:pt x="54117" y="117186"/>
                      <a:pt x="52975" y="116307"/>
                      <a:pt x="51887" y="115363"/>
                    </a:cubicBezTo>
                    <a:lnTo>
                      <a:pt x="52562" y="114898"/>
                    </a:lnTo>
                    <a:cubicBezTo>
                      <a:pt x="53799" y="114021"/>
                      <a:pt x="52843" y="113205"/>
                      <a:pt x="52843" y="111319"/>
                    </a:cubicBezTo>
                    <a:cubicBezTo>
                      <a:pt x="52937" y="109066"/>
                      <a:pt x="53246" y="106828"/>
                      <a:pt x="53764" y="104633"/>
                    </a:cubicBezTo>
                    <a:cubicBezTo>
                      <a:pt x="54326" y="104756"/>
                      <a:pt x="54694" y="104080"/>
                      <a:pt x="54694" y="103651"/>
                    </a:cubicBezTo>
                    <a:cubicBezTo>
                      <a:pt x="54542" y="103001"/>
                      <a:pt x="54440" y="102342"/>
                      <a:pt x="54387" y="101677"/>
                    </a:cubicBezTo>
                    <a:cubicBezTo>
                      <a:pt x="54387" y="100597"/>
                      <a:pt x="54598" y="100571"/>
                      <a:pt x="54598" y="100571"/>
                    </a:cubicBezTo>
                    <a:cubicBezTo>
                      <a:pt x="54598" y="100571"/>
                      <a:pt x="52659" y="100571"/>
                      <a:pt x="52132" y="104484"/>
                    </a:cubicBezTo>
                    <a:cubicBezTo>
                      <a:pt x="51606" y="108397"/>
                      <a:pt x="50281" y="107195"/>
                      <a:pt x="50597" y="105037"/>
                    </a:cubicBezTo>
                    <a:cubicBezTo>
                      <a:pt x="50913" y="102879"/>
                      <a:pt x="52352" y="99395"/>
                      <a:pt x="51641" y="98623"/>
                    </a:cubicBezTo>
                    <a:cubicBezTo>
                      <a:pt x="50930" y="97851"/>
                      <a:pt x="49579" y="99176"/>
                      <a:pt x="48930" y="98255"/>
                    </a:cubicBezTo>
                    <a:cubicBezTo>
                      <a:pt x="48869" y="99676"/>
                      <a:pt x="48377" y="99738"/>
                      <a:pt x="48009" y="99948"/>
                    </a:cubicBezTo>
                    <a:cubicBezTo>
                      <a:pt x="47640" y="100159"/>
                      <a:pt x="46526" y="100378"/>
                      <a:pt x="46587" y="101001"/>
                    </a:cubicBezTo>
                    <a:cubicBezTo>
                      <a:pt x="46649" y="101624"/>
                      <a:pt x="46833" y="101185"/>
                      <a:pt x="46833" y="101677"/>
                    </a:cubicBezTo>
                    <a:cubicBezTo>
                      <a:pt x="46833" y="102168"/>
                      <a:pt x="46342" y="102106"/>
                      <a:pt x="46342" y="102554"/>
                    </a:cubicBezTo>
                    <a:cubicBezTo>
                      <a:pt x="46342" y="103001"/>
                      <a:pt x="46956" y="103572"/>
                      <a:pt x="46956" y="104124"/>
                    </a:cubicBezTo>
                    <a:cubicBezTo>
                      <a:pt x="46956" y="104677"/>
                      <a:pt x="46245" y="104712"/>
                      <a:pt x="45508" y="103510"/>
                    </a:cubicBezTo>
                    <a:cubicBezTo>
                      <a:pt x="44771" y="102308"/>
                      <a:pt x="43447" y="100150"/>
                      <a:pt x="42946" y="100641"/>
                    </a:cubicBezTo>
                    <a:cubicBezTo>
                      <a:pt x="42446" y="101133"/>
                      <a:pt x="43166" y="102124"/>
                      <a:pt x="43324" y="102492"/>
                    </a:cubicBezTo>
                    <a:cubicBezTo>
                      <a:pt x="43482" y="102861"/>
                      <a:pt x="44306" y="104861"/>
                      <a:pt x="43166" y="105546"/>
                    </a:cubicBezTo>
                    <a:cubicBezTo>
                      <a:pt x="41406" y="103058"/>
                      <a:pt x="40313" y="100161"/>
                      <a:pt x="39990" y="97132"/>
                    </a:cubicBezTo>
                    <a:lnTo>
                      <a:pt x="56168" y="97132"/>
                    </a:lnTo>
                    <a:close/>
                    <a:moveTo>
                      <a:pt x="56282" y="74786"/>
                    </a:moveTo>
                    <a:lnTo>
                      <a:pt x="55098" y="74786"/>
                    </a:lnTo>
                    <a:lnTo>
                      <a:pt x="55098" y="33550"/>
                    </a:lnTo>
                    <a:lnTo>
                      <a:pt x="56273" y="33550"/>
                    </a:lnTo>
                    <a:close/>
                    <a:moveTo>
                      <a:pt x="69530" y="104124"/>
                    </a:moveTo>
                    <a:cubicBezTo>
                      <a:pt x="68348" y="105923"/>
                      <a:pt x="67041" y="107635"/>
                      <a:pt x="65617" y="109248"/>
                    </a:cubicBezTo>
                    <a:lnTo>
                      <a:pt x="65617" y="108301"/>
                    </a:lnTo>
                    <a:cubicBezTo>
                      <a:pt x="65434" y="107923"/>
                      <a:pt x="65054" y="107682"/>
                      <a:pt x="64635" y="107678"/>
                    </a:cubicBezTo>
                    <a:cubicBezTo>
                      <a:pt x="64135" y="107726"/>
                      <a:pt x="63666" y="107946"/>
                      <a:pt x="63310" y="108301"/>
                    </a:cubicBezTo>
                    <a:lnTo>
                      <a:pt x="63310" y="111749"/>
                    </a:lnTo>
                    <a:cubicBezTo>
                      <a:pt x="61753" y="113291"/>
                      <a:pt x="60071" y="114703"/>
                      <a:pt x="58283" y="115969"/>
                    </a:cubicBezTo>
                    <a:lnTo>
                      <a:pt x="58037" y="115969"/>
                    </a:lnTo>
                    <a:lnTo>
                      <a:pt x="58037" y="113933"/>
                    </a:lnTo>
                    <a:lnTo>
                      <a:pt x="59397" y="113933"/>
                    </a:lnTo>
                    <a:lnTo>
                      <a:pt x="59397" y="101545"/>
                    </a:lnTo>
                    <a:lnTo>
                      <a:pt x="61459" y="101545"/>
                    </a:lnTo>
                    <a:lnTo>
                      <a:pt x="61459" y="104563"/>
                    </a:lnTo>
                    <a:lnTo>
                      <a:pt x="62441" y="104563"/>
                    </a:lnTo>
                    <a:lnTo>
                      <a:pt x="62441" y="98246"/>
                    </a:lnTo>
                    <a:lnTo>
                      <a:pt x="66451" y="98246"/>
                    </a:lnTo>
                    <a:lnTo>
                      <a:pt x="66451" y="104598"/>
                    </a:lnTo>
                    <a:lnTo>
                      <a:pt x="67530" y="104598"/>
                    </a:lnTo>
                    <a:lnTo>
                      <a:pt x="67530" y="101545"/>
                    </a:lnTo>
                    <a:lnTo>
                      <a:pt x="69530" y="101545"/>
                    </a:lnTo>
                    <a:close/>
                    <a:moveTo>
                      <a:pt x="72522" y="97106"/>
                    </a:moveTo>
                    <a:lnTo>
                      <a:pt x="56300" y="97106"/>
                    </a:lnTo>
                    <a:lnTo>
                      <a:pt x="56300" y="75593"/>
                    </a:lnTo>
                    <a:lnTo>
                      <a:pt x="72469" y="75593"/>
                    </a:lnTo>
                    <a:close/>
                    <a:moveTo>
                      <a:pt x="71645" y="23750"/>
                    </a:moveTo>
                    <a:cubicBezTo>
                      <a:pt x="61723" y="20575"/>
                      <a:pt x="51355" y="19014"/>
                      <a:pt x="40937" y="19126"/>
                    </a:cubicBezTo>
                    <a:cubicBezTo>
                      <a:pt x="29991" y="19211"/>
                      <a:pt x="19106" y="20778"/>
                      <a:pt x="8581" y="23785"/>
                    </a:cubicBezTo>
                    <a:cubicBezTo>
                      <a:pt x="8668" y="19065"/>
                      <a:pt x="5869" y="15187"/>
                      <a:pt x="2167" y="12537"/>
                    </a:cubicBezTo>
                    <a:cubicBezTo>
                      <a:pt x="5501" y="12046"/>
                      <a:pt x="10177" y="11607"/>
                      <a:pt x="11634" y="15169"/>
                    </a:cubicBezTo>
                    <a:lnTo>
                      <a:pt x="11353" y="15169"/>
                    </a:lnTo>
                    <a:cubicBezTo>
                      <a:pt x="4878" y="14555"/>
                      <a:pt x="11783" y="24908"/>
                      <a:pt x="14740" y="19205"/>
                    </a:cubicBezTo>
                    <a:cubicBezTo>
                      <a:pt x="15413" y="17737"/>
                      <a:pt x="15741" y="16135"/>
                      <a:pt x="15696" y="14520"/>
                    </a:cubicBezTo>
                    <a:cubicBezTo>
                      <a:pt x="13634" y="14310"/>
                      <a:pt x="13388" y="11888"/>
                      <a:pt x="15362" y="11888"/>
                    </a:cubicBezTo>
                    <a:cubicBezTo>
                      <a:pt x="17021" y="11888"/>
                      <a:pt x="16591" y="13976"/>
                      <a:pt x="15854" y="14564"/>
                    </a:cubicBezTo>
                    <a:cubicBezTo>
                      <a:pt x="16345" y="19740"/>
                      <a:pt x="22723" y="19714"/>
                      <a:pt x="22697" y="15441"/>
                    </a:cubicBezTo>
                    <a:cubicBezTo>
                      <a:pt x="22697" y="12572"/>
                      <a:pt x="20504" y="12055"/>
                      <a:pt x="18653" y="12634"/>
                    </a:cubicBezTo>
                    <a:cubicBezTo>
                      <a:pt x="18813" y="12142"/>
                      <a:pt x="19000" y="11658"/>
                      <a:pt x="19214" y="11186"/>
                    </a:cubicBezTo>
                    <a:lnTo>
                      <a:pt x="20969" y="10169"/>
                    </a:lnTo>
                    <a:cubicBezTo>
                      <a:pt x="20969" y="9124"/>
                      <a:pt x="20969" y="6782"/>
                      <a:pt x="21653" y="5948"/>
                    </a:cubicBezTo>
                    <a:cubicBezTo>
                      <a:pt x="22916" y="6659"/>
                      <a:pt x="23496" y="8633"/>
                      <a:pt x="23496" y="9958"/>
                    </a:cubicBezTo>
                    <a:cubicBezTo>
                      <a:pt x="24855" y="9774"/>
                      <a:pt x="26215" y="9958"/>
                      <a:pt x="26768" y="11432"/>
                    </a:cubicBezTo>
                    <a:cubicBezTo>
                      <a:pt x="22083" y="11739"/>
                      <a:pt x="22732" y="15099"/>
                      <a:pt x="24671" y="16696"/>
                    </a:cubicBezTo>
                    <a:cubicBezTo>
                      <a:pt x="26856" y="18451"/>
                      <a:pt x="30216" y="17933"/>
                      <a:pt x="30251" y="11958"/>
                    </a:cubicBezTo>
                    <a:cubicBezTo>
                      <a:pt x="32883" y="21443"/>
                      <a:pt x="39805" y="15591"/>
                      <a:pt x="39648" y="13099"/>
                    </a:cubicBezTo>
                    <a:cubicBezTo>
                      <a:pt x="39463" y="9923"/>
                      <a:pt x="37182" y="8291"/>
                      <a:pt x="35428" y="11002"/>
                    </a:cubicBezTo>
                    <a:lnTo>
                      <a:pt x="35120" y="9089"/>
                    </a:lnTo>
                    <a:lnTo>
                      <a:pt x="34875" y="7545"/>
                    </a:lnTo>
                    <a:cubicBezTo>
                      <a:pt x="35024" y="6668"/>
                      <a:pt x="36015" y="5387"/>
                      <a:pt x="37551" y="6747"/>
                    </a:cubicBezTo>
                    <a:lnTo>
                      <a:pt x="38481" y="7545"/>
                    </a:lnTo>
                    <a:cubicBezTo>
                      <a:pt x="38542" y="5791"/>
                      <a:pt x="38630" y="2615"/>
                      <a:pt x="40016" y="1325"/>
                    </a:cubicBezTo>
                    <a:cubicBezTo>
                      <a:pt x="41069" y="2615"/>
                      <a:pt x="41525" y="5571"/>
                      <a:pt x="41437" y="7212"/>
                    </a:cubicBezTo>
                    <a:lnTo>
                      <a:pt x="42271" y="6896"/>
                    </a:lnTo>
                    <a:cubicBezTo>
                      <a:pt x="46368" y="4624"/>
                      <a:pt x="45693" y="9274"/>
                      <a:pt x="44903" y="11432"/>
                    </a:cubicBezTo>
                    <a:cubicBezTo>
                      <a:pt x="42955" y="8686"/>
                      <a:pt x="40428" y="8905"/>
                      <a:pt x="40428" y="12967"/>
                    </a:cubicBezTo>
                    <a:cubicBezTo>
                      <a:pt x="40428" y="17652"/>
                      <a:pt x="49342" y="19109"/>
                      <a:pt x="49860" y="12572"/>
                    </a:cubicBezTo>
                    <a:cubicBezTo>
                      <a:pt x="52729" y="24347"/>
                      <a:pt x="61108" y="12081"/>
                      <a:pt x="53369" y="11432"/>
                    </a:cubicBezTo>
                    <a:cubicBezTo>
                      <a:pt x="53589" y="10318"/>
                      <a:pt x="54484" y="9923"/>
                      <a:pt x="56001" y="9949"/>
                    </a:cubicBezTo>
                    <a:lnTo>
                      <a:pt x="56589" y="9949"/>
                    </a:lnTo>
                    <a:lnTo>
                      <a:pt x="56589" y="9335"/>
                    </a:lnTo>
                    <a:cubicBezTo>
                      <a:pt x="56644" y="8026"/>
                      <a:pt x="57289" y="6813"/>
                      <a:pt x="58344" y="6036"/>
                    </a:cubicBezTo>
                    <a:cubicBezTo>
                      <a:pt x="59177" y="7054"/>
                      <a:pt x="59081" y="8931"/>
                      <a:pt x="58958" y="10133"/>
                    </a:cubicBezTo>
                    <a:cubicBezTo>
                      <a:pt x="60222" y="10598"/>
                      <a:pt x="61116" y="10906"/>
                      <a:pt x="61239" y="12388"/>
                    </a:cubicBezTo>
                    <a:lnTo>
                      <a:pt x="61020" y="12476"/>
                    </a:lnTo>
                    <a:cubicBezTo>
                      <a:pt x="56001" y="12906"/>
                      <a:pt x="55817" y="18617"/>
                      <a:pt x="60406" y="18617"/>
                    </a:cubicBezTo>
                    <a:cubicBezTo>
                      <a:pt x="63336" y="18617"/>
                      <a:pt x="65924" y="14801"/>
                      <a:pt x="62599" y="13073"/>
                    </a:cubicBezTo>
                    <a:cubicBezTo>
                      <a:pt x="63254" y="12585"/>
                      <a:pt x="63978" y="12200"/>
                      <a:pt x="64749" y="11932"/>
                    </a:cubicBezTo>
                    <a:cubicBezTo>
                      <a:pt x="66881" y="11932"/>
                      <a:pt x="65398" y="14090"/>
                      <a:pt x="64599" y="14740"/>
                    </a:cubicBezTo>
                    <a:lnTo>
                      <a:pt x="64599" y="15047"/>
                    </a:lnTo>
                    <a:cubicBezTo>
                      <a:pt x="64599" y="17082"/>
                      <a:pt x="65126" y="20504"/>
                      <a:pt x="67898" y="20504"/>
                    </a:cubicBezTo>
                    <a:cubicBezTo>
                      <a:pt x="73162" y="20504"/>
                      <a:pt x="71996" y="15047"/>
                      <a:pt x="68355" y="15380"/>
                    </a:cubicBezTo>
                    <a:cubicBezTo>
                      <a:pt x="68916" y="11686"/>
                      <a:pt x="75137" y="12213"/>
                      <a:pt x="77821" y="12458"/>
                    </a:cubicBezTo>
                    <a:cubicBezTo>
                      <a:pt x="75014" y="14941"/>
                      <a:pt x="70846" y="19293"/>
                      <a:pt x="71592" y="237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E94277A-A473-8031-153F-ADC931D5294A}"/>
                  </a:ext>
                </a:extLst>
              </p:cNvPr>
              <p:cNvSpPr/>
              <p:nvPr/>
            </p:nvSpPr>
            <p:spPr>
              <a:xfrm>
                <a:off x="1765253" y="1412585"/>
                <a:ext cx="982" cy="4527"/>
              </a:xfrm>
              <a:custGeom>
                <a:avLst/>
                <a:gdLst>
                  <a:gd name="connsiteX0" fmla="*/ 0 w 982"/>
                  <a:gd name="connsiteY0" fmla="*/ 0 h 4527"/>
                  <a:gd name="connsiteX1" fmla="*/ 983 w 982"/>
                  <a:gd name="connsiteY1" fmla="*/ 0 h 4527"/>
                  <a:gd name="connsiteX2" fmla="*/ 983 w 982"/>
                  <a:gd name="connsiteY2" fmla="*/ 4527 h 4527"/>
                  <a:gd name="connsiteX3" fmla="*/ 0 w 982"/>
                  <a:gd name="connsiteY3" fmla="*/ 4527 h 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" h="4527">
                    <a:moveTo>
                      <a:pt x="0" y="0"/>
                    </a:moveTo>
                    <a:lnTo>
                      <a:pt x="983" y="0"/>
                    </a:lnTo>
                    <a:lnTo>
                      <a:pt x="983" y="4527"/>
                    </a:lnTo>
                    <a:lnTo>
                      <a:pt x="0" y="4527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2" name="Freeform 661">
                <a:extLst>
                  <a:ext uri="{FF2B5EF4-FFF2-40B4-BE49-F238E27FC236}">
                    <a16:creationId xmlns:a16="http://schemas.microsoft.com/office/drawing/2014/main" id="{ACDC2D12-29DA-3B1F-E63F-BE02109E0B54}"/>
                  </a:ext>
                </a:extLst>
              </p:cNvPr>
              <p:cNvSpPr/>
              <p:nvPr/>
            </p:nvSpPr>
            <p:spPr>
              <a:xfrm>
                <a:off x="1803190" y="1460971"/>
                <a:ext cx="710" cy="3237"/>
              </a:xfrm>
              <a:custGeom>
                <a:avLst/>
                <a:gdLst>
                  <a:gd name="connsiteX0" fmla="*/ 0 w 710"/>
                  <a:gd name="connsiteY0" fmla="*/ 0 h 3237"/>
                  <a:gd name="connsiteX1" fmla="*/ 711 w 710"/>
                  <a:gd name="connsiteY1" fmla="*/ 0 h 3237"/>
                  <a:gd name="connsiteX2" fmla="*/ 711 w 710"/>
                  <a:gd name="connsiteY2" fmla="*/ 3237 h 3237"/>
                  <a:gd name="connsiteX3" fmla="*/ 0 w 710"/>
                  <a:gd name="connsiteY3" fmla="*/ 3237 h 3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0" h="3237">
                    <a:moveTo>
                      <a:pt x="0" y="0"/>
                    </a:moveTo>
                    <a:lnTo>
                      <a:pt x="711" y="0"/>
                    </a:lnTo>
                    <a:lnTo>
                      <a:pt x="711" y="3237"/>
                    </a:lnTo>
                    <a:lnTo>
                      <a:pt x="0" y="3237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87C5231-0733-3B31-F6B2-073416663A17}"/>
                  </a:ext>
                </a:extLst>
              </p:cNvPr>
              <p:cNvSpPr/>
              <p:nvPr/>
            </p:nvSpPr>
            <p:spPr>
              <a:xfrm>
                <a:off x="1795206" y="1460971"/>
                <a:ext cx="710" cy="3237"/>
              </a:xfrm>
              <a:custGeom>
                <a:avLst/>
                <a:gdLst>
                  <a:gd name="connsiteX0" fmla="*/ 0 w 710"/>
                  <a:gd name="connsiteY0" fmla="*/ 0 h 3237"/>
                  <a:gd name="connsiteX1" fmla="*/ 711 w 710"/>
                  <a:gd name="connsiteY1" fmla="*/ 0 h 3237"/>
                  <a:gd name="connsiteX2" fmla="*/ 711 w 710"/>
                  <a:gd name="connsiteY2" fmla="*/ 3237 h 3237"/>
                  <a:gd name="connsiteX3" fmla="*/ 0 w 710"/>
                  <a:gd name="connsiteY3" fmla="*/ 3237 h 3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0" h="3237">
                    <a:moveTo>
                      <a:pt x="0" y="0"/>
                    </a:moveTo>
                    <a:lnTo>
                      <a:pt x="711" y="0"/>
                    </a:lnTo>
                    <a:lnTo>
                      <a:pt x="711" y="3237"/>
                    </a:lnTo>
                    <a:lnTo>
                      <a:pt x="0" y="3237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16669778-D9B8-B2D5-2CB7-A24BF00DA4E0}"/>
                  </a:ext>
                </a:extLst>
              </p:cNvPr>
              <p:cNvSpPr/>
              <p:nvPr/>
            </p:nvSpPr>
            <p:spPr>
              <a:xfrm>
                <a:off x="1798996" y="1455181"/>
                <a:ext cx="982" cy="4527"/>
              </a:xfrm>
              <a:custGeom>
                <a:avLst/>
                <a:gdLst>
                  <a:gd name="connsiteX0" fmla="*/ 0 w 982"/>
                  <a:gd name="connsiteY0" fmla="*/ 0 h 4527"/>
                  <a:gd name="connsiteX1" fmla="*/ 983 w 982"/>
                  <a:gd name="connsiteY1" fmla="*/ 0 h 4527"/>
                  <a:gd name="connsiteX2" fmla="*/ 983 w 982"/>
                  <a:gd name="connsiteY2" fmla="*/ 4527 h 4527"/>
                  <a:gd name="connsiteX3" fmla="*/ 0 w 982"/>
                  <a:gd name="connsiteY3" fmla="*/ 4527 h 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" h="4527">
                    <a:moveTo>
                      <a:pt x="0" y="0"/>
                    </a:moveTo>
                    <a:lnTo>
                      <a:pt x="983" y="0"/>
                    </a:lnTo>
                    <a:lnTo>
                      <a:pt x="983" y="4527"/>
                    </a:lnTo>
                    <a:lnTo>
                      <a:pt x="0" y="4527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D9AFB128-708C-8B11-CB70-ABAB9CE846F1}"/>
                  </a:ext>
                </a:extLst>
              </p:cNvPr>
              <p:cNvSpPr/>
              <p:nvPr/>
            </p:nvSpPr>
            <p:spPr>
              <a:xfrm>
                <a:off x="1626654" y="1352311"/>
                <a:ext cx="69779" cy="152501"/>
              </a:xfrm>
              <a:custGeom>
                <a:avLst/>
                <a:gdLst>
                  <a:gd name="connsiteX0" fmla="*/ 56593 w 69779"/>
                  <a:gd name="connsiteY0" fmla="*/ 53562 h 152501"/>
                  <a:gd name="connsiteX1" fmla="*/ 60260 w 69779"/>
                  <a:gd name="connsiteY1" fmla="*/ 50351 h 152501"/>
                  <a:gd name="connsiteX2" fmla="*/ 57672 w 69779"/>
                  <a:gd name="connsiteY2" fmla="*/ 47886 h 152501"/>
                  <a:gd name="connsiteX3" fmla="*/ 56926 w 69779"/>
                  <a:gd name="connsiteY3" fmla="*/ 47798 h 152501"/>
                  <a:gd name="connsiteX4" fmla="*/ 57330 w 69779"/>
                  <a:gd name="connsiteY4" fmla="*/ 41508 h 152501"/>
                  <a:gd name="connsiteX5" fmla="*/ 58084 w 69779"/>
                  <a:gd name="connsiteY5" fmla="*/ 41157 h 152501"/>
                  <a:gd name="connsiteX6" fmla="*/ 57733 w 69779"/>
                  <a:gd name="connsiteY6" fmla="*/ 40402 h 152501"/>
                  <a:gd name="connsiteX7" fmla="*/ 57207 w 69779"/>
                  <a:gd name="connsiteY7" fmla="*/ 40244 h 152501"/>
                  <a:gd name="connsiteX8" fmla="*/ 57207 w 69779"/>
                  <a:gd name="connsiteY8" fmla="*/ 38147 h 152501"/>
                  <a:gd name="connsiteX9" fmla="*/ 58312 w 69779"/>
                  <a:gd name="connsiteY9" fmla="*/ 36086 h 152501"/>
                  <a:gd name="connsiteX10" fmla="*/ 62015 w 69779"/>
                  <a:gd name="connsiteY10" fmla="*/ 33497 h 152501"/>
                  <a:gd name="connsiteX11" fmla="*/ 61243 w 69779"/>
                  <a:gd name="connsiteY11" fmla="*/ 32883 h 152501"/>
                  <a:gd name="connsiteX12" fmla="*/ 60567 w 69779"/>
                  <a:gd name="connsiteY12" fmla="*/ 32567 h 152501"/>
                  <a:gd name="connsiteX13" fmla="*/ 55540 w 69779"/>
                  <a:gd name="connsiteY13" fmla="*/ 32638 h 152501"/>
                  <a:gd name="connsiteX14" fmla="*/ 55478 w 69779"/>
                  <a:gd name="connsiteY14" fmla="*/ 32541 h 152501"/>
                  <a:gd name="connsiteX15" fmla="*/ 54557 w 69779"/>
                  <a:gd name="connsiteY15" fmla="*/ 31620 h 152501"/>
                  <a:gd name="connsiteX16" fmla="*/ 54706 w 69779"/>
                  <a:gd name="connsiteY16" fmla="*/ 31620 h 152501"/>
                  <a:gd name="connsiteX17" fmla="*/ 51074 w 69779"/>
                  <a:gd name="connsiteY17" fmla="*/ 25268 h 152501"/>
                  <a:gd name="connsiteX18" fmla="*/ 50855 w 69779"/>
                  <a:gd name="connsiteY18" fmla="*/ 21574 h 152501"/>
                  <a:gd name="connsiteX19" fmla="*/ 53601 w 69779"/>
                  <a:gd name="connsiteY19" fmla="*/ 19354 h 152501"/>
                  <a:gd name="connsiteX20" fmla="*/ 54829 w 69779"/>
                  <a:gd name="connsiteY20" fmla="*/ 18951 h 152501"/>
                  <a:gd name="connsiteX21" fmla="*/ 52197 w 69779"/>
                  <a:gd name="connsiteY21" fmla="*/ 16521 h 152501"/>
                  <a:gd name="connsiteX22" fmla="*/ 50004 w 69779"/>
                  <a:gd name="connsiteY22" fmla="*/ 17258 h 152501"/>
                  <a:gd name="connsiteX23" fmla="*/ 45757 w 69779"/>
                  <a:gd name="connsiteY23" fmla="*/ 15845 h 152501"/>
                  <a:gd name="connsiteX24" fmla="*/ 44432 w 69779"/>
                  <a:gd name="connsiteY24" fmla="*/ 13932 h 152501"/>
                  <a:gd name="connsiteX25" fmla="*/ 44371 w 69779"/>
                  <a:gd name="connsiteY25" fmla="*/ 13625 h 152501"/>
                  <a:gd name="connsiteX26" fmla="*/ 38230 w 69779"/>
                  <a:gd name="connsiteY26" fmla="*/ 8695 h 152501"/>
                  <a:gd name="connsiteX27" fmla="*/ 37545 w 69779"/>
                  <a:gd name="connsiteY27" fmla="*/ 5589 h 152501"/>
                  <a:gd name="connsiteX28" fmla="*/ 37001 w 69779"/>
                  <a:gd name="connsiteY28" fmla="*/ 5334 h 152501"/>
                  <a:gd name="connsiteX29" fmla="*/ 37001 w 69779"/>
                  <a:gd name="connsiteY29" fmla="*/ 4097 h 152501"/>
                  <a:gd name="connsiteX30" fmla="*/ 38844 w 69779"/>
                  <a:gd name="connsiteY30" fmla="*/ 4097 h 152501"/>
                  <a:gd name="connsiteX31" fmla="*/ 39564 w 69779"/>
                  <a:gd name="connsiteY31" fmla="*/ 3528 h 152501"/>
                  <a:gd name="connsiteX32" fmla="*/ 38995 w 69779"/>
                  <a:gd name="connsiteY32" fmla="*/ 2808 h 152501"/>
                  <a:gd name="connsiteX33" fmla="*/ 38844 w 69779"/>
                  <a:gd name="connsiteY33" fmla="*/ 2808 h 152501"/>
                  <a:gd name="connsiteX34" fmla="*/ 37001 w 69779"/>
                  <a:gd name="connsiteY34" fmla="*/ 2808 h 152501"/>
                  <a:gd name="connsiteX35" fmla="*/ 37001 w 69779"/>
                  <a:gd name="connsiteY35" fmla="*/ 649 h 152501"/>
                  <a:gd name="connsiteX36" fmla="*/ 36352 w 69779"/>
                  <a:gd name="connsiteY36" fmla="*/ 0 h 152501"/>
                  <a:gd name="connsiteX37" fmla="*/ 35703 w 69779"/>
                  <a:gd name="connsiteY37" fmla="*/ 649 h 152501"/>
                  <a:gd name="connsiteX38" fmla="*/ 35703 w 69779"/>
                  <a:gd name="connsiteY38" fmla="*/ 2808 h 152501"/>
                  <a:gd name="connsiteX39" fmla="*/ 33852 w 69779"/>
                  <a:gd name="connsiteY39" fmla="*/ 2808 h 152501"/>
                  <a:gd name="connsiteX40" fmla="*/ 33113 w 69779"/>
                  <a:gd name="connsiteY40" fmla="*/ 3394 h 152501"/>
                  <a:gd name="connsiteX41" fmla="*/ 33699 w 69779"/>
                  <a:gd name="connsiteY41" fmla="*/ 4132 h 152501"/>
                  <a:gd name="connsiteX42" fmla="*/ 33852 w 69779"/>
                  <a:gd name="connsiteY42" fmla="*/ 4132 h 152501"/>
                  <a:gd name="connsiteX43" fmla="*/ 35703 w 69779"/>
                  <a:gd name="connsiteY43" fmla="*/ 4132 h 152501"/>
                  <a:gd name="connsiteX44" fmla="*/ 35703 w 69779"/>
                  <a:gd name="connsiteY44" fmla="*/ 5361 h 152501"/>
                  <a:gd name="connsiteX45" fmla="*/ 34253 w 69779"/>
                  <a:gd name="connsiteY45" fmla="*/ 8187 h 152501"/>
                  <a:gd name="connsiteX46" fmla="*/ 34255 w 69779"/>
                  <a:gd name="connsiteY46" fmla="*/ 8194 h 152501"/>
                  <a:gd name="connsiteX47" fmla="*/ 34501 w 69779"/>
                  <a:gd name="connsiteY47" fmla="*/ 8721 h 152501"/>
                  <a:gd name="connsiteX48" fmla="*/ 28359 w 69779"/>
                  <a:gd name="connsiteY48" fmla="*/ 13897 h 152501"/>
                  <a:gd name="connsiteX49" fmla="*/ 26912 w 69779"/>
                  <a:gd name="connsiteY49" fmla="*/ 15906 h 152501"/>
                  <a:gd name="connsiteX50" fmla="*/ 22692 w 69779"/>
                  <a:gd name="connsiteY50" fmla="*/ 17258 h 152501"/>
                  <a:gd name="connsiteX51" fmla="*/ 20533 w 69779"/>
                  <a:gd name="connsiteY51" fmla="*/ 16547 h 152501"/>
                  <a:gd name="connsiteX52" fmla="*/ 18068 w 69779"/>
                  <a:gd name="connsiteY52" fmla="*/ 18091 h 152501"/>
                  <a:gd name="connsiteX53" fmla="*/ 17822 w 69779"/>
                  <a:gd name="connsiteY53" fmla="*/ 18968 h 152501"/>
                  <a:gd name="connsiteX54" fmla="*/ 21832 w 69779"/>
                  <a:gd name="connsiteY54" fmla="*/ 21600 h 152501"/>
                  <a:gd name="connsiteX55" fmla="*/ 21586 w 69779"/>
                  <a:gd name="connsiteY55" fmla="*/ 25268 h 152501"/>
                  <a:gd name="connsiteX56" fmla="*/ 18007 w 69779"/>
                  <a:gd name="connsiteY56" fmla="*/ 31655 h 152501"/>
                  <a:gd name="connsiteX57" fmla="*/ 17270 w 69779"/>
                  <a:gd name="connsiteY57" fmla="*/ 32418 h 152501"/>
                  <a:gd name="connsiteX58" fmla="*/ 17208 w 69779"/>
                  <a:gd name="connsiteY58" fmla="*/ 32515 h 152501"/>
                  <a:gd name="connsiteX59" fmla="*/ 12216 w 69779"/>
                  <a:gd name="connsiteY59" fmla="*/ 32453 h 152501"/>
                  <a:gd name="connsiteX60" fmla="*/ 11505 w 69779"/>
                  <a:gd name="connsiteY60" fmla="*/ 32760 h 152501"/>
                  <a:gd name="connsiteX61" fmla="*/ 10733 w 69779"/>
                  <a:gd name="connsiteY61" fmla="*/ 33375 h 152501"/>
                  <a:gd name="connsiteX62" fmla="*/ 14436 w 69779"/>
                  <a:gd name="connsiteY62" fmla="*/ 36007 h 152501"/>
                  <a:gd name="connsiteX63" fmla="*/ 15576 w 69779"/>
                  <a:gd name="connsiteY63" fmla="*/ 38068 h 152501"/>
                  <a:gd name="connsiteX64" fmla="*/ 15576 w 69779"/>
                  <a:gd name="connsiteY64" fmla="*/ 39981 h 152501"/>
                  <a:gd name="connsiteX65" fmla="*/ 15576 w 69779"/>
                  <a:gd name="connsiteY65" fmla="*/ 40200 h 152501"/>
                  <a:gd name="connsiteX66" fmla="*/ 15120 w 69779"/>
                  <a:gd name="connsiteY66" fmla="*/ 40350 h 152501"/>
                  <a:gd name="connsiteX67" fmla="*/ 14791 w 69779"/>
                  <a:gd name="connsiteY67" fmla="*/ 41113 h 152501"/>
                  <a:gd name="connsiteX68" fmla="*/ 15489 w 69779"/>
                  <a:gd name="connsiteY68" fmla="*/ 41464 h 152501"/>
                  <a:gd name="connsiteX69" fmla="*/ 15919 w 69779"/>
                  <a:gd name="connsiteY69" fmla="*/ 47868 h 152501"/>
                  <a:gd name="connsiteX70" fmla="*/ 15041 w 69779"/>
                  <a:gd name="connsiteY70" fmla="*/ 47930 h 152501"/>
                  <a:gd name="connsiteX71" fmla="*/ 12409 w 69779"/>
                  <a:gd name="connsiteY71" fmla="*/ 50395 h 152501"/>
                  <a:gd name="connsiteX72" fmla="*/ 16076 w 69779"/>
                  <a:gd name="connsiteY72" fmla="*/ 53606 h 152501"/>
                  <a:gd name="connsiteX73" fmla="*/ 17436 w 69779"/>
                  <a:gd name="connsiteY73" fmla="*/ 56896 h 152501"/>
                  <a:gd name="connsiteX74" fmla="*/ 12 w 69779"/>
                  <a:gd name="connsiteY74" fmla="*/ 56896 h 152501"/>
                  <a:gd name="connsiteX75" fmla="*/ 12 w 69779"/>
                  <a:gd name="connsiteY75" fmla="*/ 116074 h 152501"/>
                  <a:gd name="connsiteX76" fmla="*/ 942 w 69779"/>
                  <a:gd name="connsiteY76" fmla="*/ 124760 h 152501"/>
                  <a:gd name="connsiteX77" fmla="*/ 26613 w 69779"/>
                  <a:gd name="connsiteY77" fmla="*/ 149510 h 152501"/>
                  <a:gd name="connsiteX78" fmla="*/ 33852 w 69779"/>
                  <a:gd name="connsiteY78" fmla="*/ 152317 h 152501"/>
                  <a:gd name="connsiteX79" fmla="*/ 35106 w 69779"/>
                  <a:gd name="connsiteY79" fmla="*/ 152502 h 152501"/>
                  <a:gd name="connsiteX80" fmla="*/ 36247 w 69779"/>
                  <a:gd name="connsiteY80" fmla="*/ 152256 h 152501"/>
                  <a:gd name="connsiteX81" fmla="*/ 57514 w 69779"/>
                  <a:gd name="connsiteY81" fmla="*/ 140763 h 152501"/>
                  <a:gd name="connsiteX82" fmla="*/ 69656 w 69779"/>
                  <a:gd name="connsiteY82" fmla="*/ 119189 h 152501"/>
                  <a:gd name="connsiteX83" fmla="*/ 69779 w 69779"/>
                  <a:gd name="connsiteY83" fmla="*/ 116039 h 152501"/>
                  <a:gd name="connsiteX84" fmla="*/ 69779 w 69779"/>
                  <a:gd name="connsiteY84" fmla="*/ 56870 h 152501"/>
                  <a:gd name="connsiteX85" fmla="*/ 55285 w 69779"/>
                  <a:gd name="connsiteY85" fmla="*/ 56870 h 152501"/>
                  <a:gd name="connsiteX86" fmla="*/ 56610 w 69779"/>
                  <a:gd name="connsiteY86" fmla="*/ 53580 h 152501"/>
                  <a:gd name="connsiteX87" fmla="*/ 6943 w 69779"/>
                  <a:gd name="connsiteY87" fmla="*/ 122812 h 152501"/>
                  <a:gd name="connsiteX88" fmla="*/ 2644 w 69779"/>
                  <a:gd name="connsiteY88" fmla="*/ 122812 h 152501"/>
                  <a:gd name="connsiteX89" fmla="*/ 2469 w 69779"/>
                  <a:gd name="connsiteY89" fmla="*/ 121794 h 152501"/>
                  <a:gd name="connsiteX90" fmla="*/ 3460 w 69779"/>
                  <a:gd name="connsiteY90" fmla="*/ 120715 h 152501"/>
                  <a:gd name="connsiteX91" fmla="*/ 2469 w 69779"/>
                  <a:gd name="connsiteY91" fmla="*/ 119610 h 152501"/>
                  <a:gd name="connsiteX92" fmla="*/ 2197 w 69779"/>
                  <a:gd name="connsiteY92" fmla="*/ 118592 h 152501"/>
                  <a:gd name="connsiteX93" fmla="*/ 4355 w 69779"/>
                  <a:gd name="connsiteY93" fmla="*/ 117451 h 152501"/>
                  <a:gd name="connsiteX94" fmla="*/ 6636 w 69779"/>
                  <a:gd name="connsiteY94" fmla="*/ 118680 h 152501"/>
                  <a:gd name="connsiteX95" fmla="*/ 5460 w 69779"/>
                  <a:gd name="connsiteY95" fmla="*/ 120715 h 152501"/>
                  <a:gd name="connsiteX96" fmla="*/ 6943 w 69779"/>
                  <a:gd name="connsiteY96" fmla="*/ 122470 h 152501"/>
                  <a:gd name="connsiteX97" fmla="*/ 6943 w 69779"/>
                  <a:gd name="connsiteY97" fmla="*/ 122812 h 152501"/>
                  <a:gd name="connsiteX98" fmla="*/ 6943 w 69779"/>
                  <a:gd name="connsiteY98" fmla="*/ 97843 h 152501"/>
                  <a:gd name="connsiteX99" fmla="*/ 1916 w 69779"/>
                  <a:gd name="connsiteY99" fmla="*/ 97843 h 152501"/>
                  <a:gd name="connsiteX100" fmla="*/ 1916 w 69779"/>
                  <a:gd name="connsiteY100" fmla="*/ 97474 h 152501"/>
                  <a:gd name="connsiteX101" fmla="*/ 3425 w 69779"/>
                  <a:gd name="connsiteY101" fmla="*/ 95719 h 152501"/>
                  <a:gd name="connsiteX102" fmla="*/ 2442 w 69779"/>
                  <a:gd name="connsiteY102" fmla="*/ 94596 h 152501"/>
                  <a:gd name="connsiteX103" fmla="*/ 2162 w 69779"/>
                  <a:gd name="connsiteY103" fmla="*/ 93614 h 152501"/>
                  <a:gd name="connsiteX104" fmla="*/ 4320 w 69779"/>
                  <a:gd name="connsiteY104" fmla="*/ 92473 h 152501"/>
                  <a:gd name="connsiteX105" fmla="*/ 6601 w 69779"/>
                  <a:gd name="connsiteY105" fmla="*/ 93701 h 152501"/>
                  <a:gd name="connsiteX106" fmla="*/ 5434 w 69779"/>
                  <a:gd name="connsiteY106" fmla="*/ 95737 h 152501"/>
                  <a:gd name="connsiteX107" fmla="*/ 6908 w 69779"/>
                  <a:gd name="connsiteY107" fmla="*/ 97492 h 152501"/>
                  <a:gd name="connsiteX108" fmla="*/ 7127 w 69779"/>
                  <a:gd name="connsiteY108" fmla="*/ 64626 h 152501"/>
                  <a:gd name="connsiteX109" fmla="*/ 2162 w 69779"/>
                  <a:gd name="connsiteY109" fmla="*/ 64626 h 152501"/>
                  <a:gd name="connsiteX110" fmla="*/ 2162 w 69779"/>
                  <a:gd name="connsiteY110" fmla="*/ 64319 h 152501"/>
                  <a:gd name="connsiteX111" fmla="*/ 3644 w 69779"/>
                  <a:gd name="connsiteY111" fmla="*/ 62494 h 152501"/>
                  <a:gd name="connsiteX112" fmla="*/ 2644 w 69779"/>
                  <a:gd name="connsiteY112" fmla="*/ 61388 h 152501"/>
                  <a:gd name="connsiteX113" fmla="*/ 2399 w 69779"/>
                  <a:gd name="connsiteY113" fmla="*/ 60371 h 152501"/>
                  <a:gd name="connsiteX114" fmla="*/ 4557 w 69779"/>
                  <a:gd name="connsiteY114" fmla="*/ 59230 h 152501"/>
                  <a:gd name="connsiteX115" fmla="*/ 6838 w 69779"/>
                  <a:gd name="connsiteY115" fmla="*/ 60458 h 152501"/>
                  <a:gd name="connsiteX116" fmla="*/ 5636 w 69779"/>
                  <a:gd name="connsiteY116" fmla="*/ 62529 h 152501"/>
                  <a:gd name="connsiteX117" fmla="*/ 7119 w 69779"/>
                  <a:gd name="connsiteY117" fmla="*/ 64284 h 152501"/>
                  <a:gd name="connsiteX118" fmla="*/ 44854 w 69779"/>
                  <a:gd name="connsiteY118" fmla="*/ 17468 h 152501"/>
                  <a:gd name="connsiteX119" fmla="*/ 46143 w 69779"/>
                  <a:gd name="connsiteY119" fmla="*/ 17468 h 152501"/>
                  <a:gd name="connsiteX120" fmla="*/ 47284 w 69779"/>
                  <a:gd name="connsiteY120" fmla="*/ 18951 h 152501"/>
                  <a:gd name="connsiteX121" fmla="*/ 44511 w 69779"/>
                  <a:gd name="connsiteY121" fmla="*/ 17626 h 152501"/>
                  <a:gd name="connsiteX122" fmla="*/ 44819 w 69779"/>
                  <a:gd name="connsiteY122" fmla="*/ 17442 h 152501"/>
                  <a:gd name="connsiteX123" fmla="*/ 43678 w 69779"/>
                  <a:gd name="connsiteY123" fmla="*/ 14976 h 152501"/>
                  <a:gd name="connsiteX124" fmla="*/ 44520 w 69779"/>
                  <a:gd name="connsiteY124" fmla="*/ 15801 h 152501"/>
                  <a:gd name="connsiteX125" fmla="*/ 43696 w 69779"/>
                  <a:gd name="connsiteY125" fmla="*/ 16643 h 152501"/>
                  <a:gd name="connsiteX126" fmla="*/ 42853 w 69779"/>
                  <a:gd name="connsiteY126" fmla="*/ 15819 h 152501"/>
                  <a:gd name="connsiteX127" fmla="*/ 42853 w 69779"/>
                  <a:gd name="connsiteY127" fmla="*/ 15810 h 152501"/>
                  <a:gd name="connsiteX128" fmla="*/ 43668 w 69779"/>
                  <a:gd name="connsiteY128" fmla="*/ 14976 h 152501"/>
                  <a:gd name="connsiteX129" fmla="*/ 43704 w 69779"/>
                  <a:gd name="connsiteY129" fmla="*/ 14976 h 152501"/>
                  <a:gd name="connsiteX130" fmla="*/ 36256 w 69779"/>
                  <a:gd name="connsiteY130" fmla="*/ 6528 h 152501"/>
                  <a:gd name="connsiteX131" fmla="*/ 37389 w 69779"/>
                  <a:gd name="connsiteY131" fmla="*/ 7195 h 152501"/>
                  <a:gd name="connsiteX132" fmla="*/ 36721 w 69779"/>
                  <a:gd name="connsiteY132" fmla="*/ 8328 h 152501"/>
                  <a:gd name="connsiteX133" fmla="*/ 36589 w 69779"/>
                  <a:gd name="connsiteY133" fmla="*/ 8352 h 152501"/>
                  <a:gd name="connsiteX134" fmla="*/ 36256 w 69779"/>
                  <a:gd name="connsiteY134" fmla="*/ 8352 h 152501"/>
                  <a:gd name="connsiteX135" fmla="*/ 35378 w 69779"/>
                  <a:gd name="connsiteY135" fmla="*/ 7422 h 152501"/>
                  <a:gd name="connsiteX136" fmla="*/ 36256 w 69779"/>
                  <a:gd name="connsiteY136" fmla="*/ 6545 h 152501"/>
                  <a:gd name="connsiteX137" fmla="*/ 36343 w 69779"/>
                  <a:gd name="connsiteY137" fmla="*/ 9765 h 152501"/>
                  <a:gd name="connsiteX138" fmla="*/ 43002 w 69779"/>
                  <a:gd name="connsiteY138" fmla="*/ 13880 h 152501"/>
                  <a:gd name="connsiteX139" fmla="*/ 41713 w 69779"/>
                  <a:gd name="connsiteY139" fmla="*/ 15415 h 152501"/>
                  <a:gd name="connsiteX140" fmla="*/ 38475 w 69779"/>
                  <a:gd name="connsiteY140" fmla="*/ 13388 h 152501"/>
                  <a:gd name="connsiteX141" fmla="*/ 36861 w 69779"/>
                  <a:gd name="connsiteY141" fmla="*/ 10370 h 152501"/>
                  <a:gd name="connsiteX142" fmla="*/ 36308 w 69779"/>
                  <a:gd name="connsiteY142" fmla="*/ 10098 h 152501"/>
                  <a:gd name="connsiteX143" fmla="*/ 34088 w 69779"/>
                  <a:gd name="connsiteY143" fmla="*/ 13397 h 152501"/>
                  <a:gd name="connsiteX144" fmla="*/ 30851 w 69779"/>
                  <a:gd name="connsiteY144" fmla="*/ 15424 h 152501"/>
                  <a:gd name="connsiteX145" fmla="*/ 29684 w 69779"/>
                  <a:gd name="connsiteY145" fmla="*/ 13950 h 152501"/>
                  <a:gd name="connsiteX146" fmla="*/ 36370 w 69779"/>
                  <a:gd name="connsiteY146" fmla="*/ 9765 h 152501"/>
                  <a:gd name="connsiteX147" fmla="*/ 42169 w 69779"/>
                  <a:gd name="connsiteY147" fmla="*/ 17100 h 152501"/>
                  <a:gd name="connsiteX148" fmla="*/ 39923 w 69779"/>
                  <a:gd name="connsiteY148" fmla="*/ 19074 h 152501"/>
                  <a:gd name="connsiteX149" fmla="*/ 38168 w 69779"/>
                  <a:gd name="connsiteY149" fmla="*/ 17872 h 152501"/>
                  <a:gd name="connsiteX150" fmla="*/ 38905 w 69779"/>
                  <a:gd name="connsiteY150" fmla="*/ 16757 h 152501"/>
                  <a:gd name="connsiteX151" fmla="*/ 42055 w 69779"/>
                  <a:gd name="connsiteY151" fmla="*/ 16977 h 152501"/>
                  <a:gd name="connsiteX152" fmla="*/ 34273 w 69779"/>
                  <a:gd name="connsiteY152" fmla="*/ 17872 h 152501"/>
                  <a:gd name="connsiteX153" fmla="*/ 32518 w 69779"/>
                  <a:gd name="connsiteY153" fmla="*/ 19074 h 152501"/>
                  <a:gd name="connsiteX154" fmla="*/ 30263 w 69779"/>
                  <a:gd name="connsiteY154" fmla="*/ 17100 h 152501"/>
                  <a:gd name="connsiteX155" fmla="*/ 30360 w 69779"/>
                  <a:gd name="connsiteY155" fmla="*/ 16977 h 152501"/>
                  <a:gd name="connsiteX156" fmla="*/ 31097 w 69779"/>
                  <a:gd name="connsiteY156" fmla="*/ 16793 h 152501"/>
                  <a:gd name="connsiteX157" fmla="*/ 34334 w 69779"/>
                  <a:gd name="connsiteY157" fmla="*/ 17872 h 152501"/>
                  <a:gd name="connsiteX158" fmla="*/ 28763 w 69779"/>
                  <a:gd name="connsiteY158" fmla="*/ 14976 h 152501"/>
                  <a:gd name="connsiteX159" fmla="*/ 29677 w 69779"/>
                  <a:gd name="connsiteY159" fmla="*/ 15720 h 152501"/>
                  <a:gd name="connsiteX160" fmla="*/ 28934 w 69779"/>
                  <a:gd name="connsiteY160" fmla="*/ 16635 h 152501"/>
                  <a:gd name="connsiteX161" fmla="*/ 28763 w 69779"/>
                  <a:gd name="connsiteY161" fmla="*/ 16635 h 152501"/>
                  <a:gd name="connsiteX162" fmla="*/ 27849 w 69779"/>
                  <a:gd name="connsiteY162" fmla="*/ 15891 h 152501"/>
                  <a:gd name="connsiteX163" fmla="*/ 28592 w 69779"/>
                  <a:gd name="connsiteY163" fmla="*/ 14976 h 152501"/>
                  <a:gd name="connsiteX164" fmla="*/ 28763 w 69779"/>
                  <a:gd name="connsiteY164" fmla="*/ 14976 h 152501"/>
                  <a:gd name="connsiteX165" fmla="*/ 26333 w 69779"/>
                  <a:gd name="connsiteY165" fmla="*/ 17468 h 152501"/>
                  <a:gd name="connsiteX166" fmla="*/ 27658 w 69779"/>
                  <a:gd name="connsiteY166" fmla="*/ 17468 h 152501"/>
                  <a:gd name="connsiteX167" fmla="*/ 27965 w 69779"/>
                  <a:gd name="connsiteY167" fmla="*/ 17626 h 152501"/>
                  <a:gd name="connsiteX168" fmla="*/ 25192 w 69779"/>
                  <a:gd name="connsiteY168" fmla="*/ 18951 h 152501"/>
                  <a:gd name="connsiteX169" fmla="*/ 26333 w 69779"/>
                  <a:gd name="connsiteY169" fmla="*/ 17468 h 152501"/>
                  <a:gd name="connsiteX170" fmla="*/ 19244 w 69779"/>
                  <a:gd name="connsiteY170" fmla="*/ 18152 h 152501"/>
                  <a:gd name="connsiteX171" fmla="*/ 20384 w 69779"/>
                  <a:gd name="connsiteY171" fmla="*/ 17652 h 152501"/>
                  <a:gd name="connsiteX172" fmla="*/ 22235 w 69779"/>
                  <a:gd name="connsiteY172" fmla="*/ 18486 h 152501"/>
                  <a:gd name="connsiteX173" fmla="*/ 23113 w 69779"/>
                  <a:gd name="connsiteY173" fmla="*/ 19661 h 152501"/>
                  <a:gd name="connsiteX174" fmla="*/ 25297 w 69779"/>
                  <a:gd name="connsiteY174" fmla="*/ 16363 h 152501"/>
                  <a:gd name="connsiteX175" fmla="*/ 25455 w 69779"/>
                  <a:gd name="connsiteY175" fmla="*/ 16450 h 152501"/>
                  <a:gd name="connsiteX176" fmla="*/ 24069 w 69779"/>
                  <a:gd name="connsiteY176" fmla="*/ 18916 h 152501"/>
                  <a:gd name="connsiteX177" fmla="*/ 29088 w 69779"/>
                  <a:gd name="connsiteY177" fmla="*/ 18152 h 152501"/>
                  <a:gd name="connsiteX178" fmla="*/ 29491 w 69779"/>
                  <a:gd name="connsiteY178" fmla="*/ 18152 h 152501"/>
                  <a:gd name="connsiteX179" fmla="*/ 32606 w 69779"/>
                  <a:gd name="connsiteY179" fmla="*/ 20276 h 152501"/>
                  <a:gd name="connsiteX180" fmla="*/ 35501 w 69779"/>
                  <a:gd name="connsiteY180" fmla="*/ 17907 h 152501"/>
                  <a:gd name="connsiteX181" fmla="*/ 32114 w 69779"/>
                  <a:gd name="connsiteY181" fmla="*/ 15503 h 152501"/>
                  <a:gd name="connsiteX182" fmla="*/ 34176 w 69779"/>
                  <a:gd name="connsiteY182" fmla="*/ 14582 h 152501"/>
                  <a:gd name="connsiteX183" fmla="*/ 35194 w 69779"/>
                  <a:gd name="connsiteY183" fmla="*/ 14643 h 152501"/>
                  <a:gd name="connsiteX184" fmla="*/ 36238 w 69779"/>
                  <a:gd name="connsiteY184" fmla="*/ 11432 h 152501"/>
                  <a:gd name="connsiteX185" fmla="*/ 37317 w 69779"/>
                  <a:gd name="connsiteY185" fmla="*/ 14643 h 152501"/>
                  <a:gd name="connsiteX186" fmla="*/ 40432 w 69779"/>
                  <a:gd name="connsiteY186" fmla="*/ 15520 h 152501"/>
                  <a:gd name="connsiteX187" fmla="*/ 37045 w 69779"/>
                  <a:gd name="connsiteY187" fmla="*/ 17924 h 152501"/>
                  <a:gd name="connsiteX188" fmla="*/ 39905 w 69779"/>
                  <a:gd name="connsiteY188" fmla="*/ 20293 h 152501"/>
                  <a:gd name="connsiteX189" fmla="*/ 43002 w 69779"/>
                  <a:gd name="connsiteY189" fmla="*/ 18091 h 152501"/>
                  <a:gd name="connsiteX190" fmla="*/ 43090 w 69779"/>
                  <a:gd name="connsiteY190" fmla="*/ 17995 h 152501"/>
                  <a:gd name="connsiteX191" fmla="*/ 43397 w 69779"/>
                  <a:gd name="connsiteY191" fmla="*/ 18117 h 152501"/>
                  <a:gd name="connsiteX192" fmla="*/ 45652 w 69779"/>
                  <a:gd name="connsiteY192" fmla="*/ 20706 h 152501"/>
                  <a:gd name="connsiteX193" fmla="*/ 47065 w 69779"/>
                  <a:gd name="connsiteY193" fmla="*/ 16450 h 152501"/>
                  <a:gd name="connsiteX194" fmla="*/ 47222 w 69779"/>
                  <a:gd name="connsiteY194" fmla="*/ 16363 h 152501"/>
                  <a:gd name="connsiteX195" fmla="*/ 48916 w 69779"/>
                  <a:gd name="connsiteY195" fmla="*/ 17810 h 152501"/>
                  <a:gd name="connsiteX196" fmla="*/ 49407 w 69779"/>
                  <a:gd name="connsiteY196" fmla="*/ 19661 h 152501"/>
                  <a:gd name="connsiteX197" fmla="*/ 52118 w 69779"/>
                  <a:gd name="connsiteY197" fmla="*/ 17652 h 152501"/>
                  <a:gd name="connsiteX198" fmla="*/ 53294 w 69779"/>
                  <a:gd name="connsiteY198" fmla="*/ 18152 h 152501"/>
                  <a:gd name="connsiteX199" fmla="*/ 51381 w 69779"/>
                  <a:gd name="connsiteY199" fmla="*/ 19258 h 152501"/>
                  <a:gd name="connsiteX200" fmla="*/ 49714 w 69779"/>
                  <a:gd name="connsiteY200" fmla="*/ 23355 h 152501"/>
                  <a:gd name="connsiteX201" fmla="*/ 36282 w 69779"/>
                  <a:gd name="connsiteY201" fmla="*/ 21504 h 152501"/>
                  <a:gd name="connsiteX202" fmla="*/ 22823 w 69779"/>
                  <a:gd name="connsiteY202" fmla="*/ 23355 h 152501"/>
                  <a:gd name="connsiteX203" fmla="*/ 22823 w 69779"/>
                  <a:gd name="connsiteY203" fmla="*/ 21539 h 152501"/>
                  <a:gd name="connsiteX204" fmla="*/ 19217 w 69779"/>
                  <a:gd name="connsiteY204" fmla="*/ 18152 h 152501"/>
                  <a:gd name="connsiteX205" fmla="*/ 21735 w 69779"/>
                  <a:gd name="connsiteY205" fmla="*/ 26628 h 152501"/>
                  <a:gd name="connsiteX206" fmla="*/ 22569 w 69779"/>
                  <a:gd name="connsiteY206" fmla="*/ 25794 h 152501"/>
                  <a:gd name="connsiteX207" fmla="*/ 22692 w 69779"/>
                  <a:gd name="connsiteY207" fmla="*/ 24654 h 152501"/>
                  <a:gd name="connsiteX208" fmla="*/ 49811 w 69779"/>
                  <a:gd name="connsiteY208" fmla="*/ 24654 h 152501"/>
                  <a:gd name="connsiteX209" fmla="*/ 49907 w 69779"/>
                  <a:gd name="connsiteY209" fmla="*/ 25794 h 152501"/>
                  <a:gd name="connsiteX210" fmla="*/ 53355 w 69779"/>
                  <a:gd name="connsiteY210" fmla="*/ 31339 h 152501"/>
                  <a:gd name="connsiteX211" fmla="*/ 51820 w 69779"/>
                  <a:gd name="connsiteY211" fmla="*/ 34787 h 152501"/>
                  <a:gd name="connsiteX212" fmla="*/ 52337 w 69779"/>
                  <a:gd name="connsiteY212" fmla="*/ 35928 h 152501"/>
                  <a:gd name="connsiteX213" fmla="*/ 52337 w 69779"/>
                  <a:gd name="connsiteY213" fmla="*/ 36024 h 152501"/>
                  <a:gd name="connsiteX214" fmla="*/ 51130 w 69779"/>
                  <a:gd name="connsiteY214" fmla="*/ 36958 h 152501"/>
                  <a:gd name="connsiteX215" fmla="*/ 50188 w 69779"/>
                  <a:gd name="connsiteY215" fmla="*/ 35901 h 152501"/>
                  <a:gd name="connsiteX216" fmla="*/ 50188 w 69779"/>
                  <a:gd name="connsiteY216" fmla="*/ 35252 h 152501"/>
                  <a:gd name="connsiteX217" fmla="*/ 48951 w 69779"/>
                  <a:gd name="connsiteY217" fmla="*/ 35068 h 152501"/>
                  <a:gd name="connsiteX218" fmla="*/ 48889 w 69779"/>
                  <a:gd name="connsiteY218" fmla="*/ 35191 h 152501"/>
                  <a:gd name="connsiteX219" fmla="*/ 47907 w 69779"/>
                  <a:gd name="connsiteY219" fmla="*/ 35805 h 152501"/>
                  <a:gd name="connsiteX220" fmla="*/ 46773 w 69779"/>
                  <a:gd name="connsiteY220" fmla="*/ 34622 h 152501"/>
                  <a:gd name="connsiteX221" fmla="*/ 46828 w 69779"/>
                  <a:gd name="connsiteY221" fmla="*/ 34296 h 152501"/>
                  <a:gd name="connsiteX222" fmla="*/ 48542 w 69779"/>
                  <a:gd name="connsiteY222" fmla="*/ 33424 h 152501"/>
                  <a:gd name="connsiteX223" fmla="*/ 48925 w 69779"/>
                  <a:gd name="connsiteY223" fmla="*/ 33620 h 152501"/>
                  <a:gd name="connsiteX224" fmla="*/ 49749 w 69779"/>
                  <a:gd name="connsiteY224" fmla="*/ 34577 h 152501"/>
                  <a:gd name="connsiteX225" fmla="*/ 48117 w 69779"/>
                  <a:gd name="connsiteY225" fmla="*/ 30356 h 152501"/>
                  <a:gd name="connsiteX226" fmla="*/ 47872 w 69779"/>
                  <a:gd name="connsiteY226" fmla="*/ 30199 h 152501"/>
                  <a:gd name="connsiteX227" fmla="*/ 46828 w 69779"/>
                  <a:gd name="connsiteY227" fmla="*/ 26900 h 152501"/>
                  <a:gd name="connsiteX228" fmla="*/ 46582 w 69779"/>
                  <a:gd name="connsiteY228" fmla="*/ 26689 h 152501"/>
                  <a:gd name="connsiteX229" fmla="*/ 46266 w 69779"/>
                  <a:gd name="connsiteY229" fmla="*/ 26777 h 152501"/>
                  <a:gd name="connsiteX230" fmla="*/ 44143 w 69779"/>
                  <a:gd name="connsiteY230" fmla="*/ 29549 h 152501"/>
                  <a:gd name="connsiteX231" fmla="*/ 43862 w 69779"/>
                  <a:gd name="connsiteY231" fmla="*/ 29549 h 152501"/>
                  <a:gd name="connsiteX232" fmla="*/ 40844 w 69779"/>
                  <a:gd name="connsiteY232" fmla="*/ 33059 h 152501"/>
                  <a:gd name="connsiteX233" fmla="*/ 41985 w 69779"/>
                  <a:gd name="connsiteY233" fmla="*/ 32348 h 152501"/>
                  <a:gd name="connsiteX234" fmla="*/ 43739 w 69779"/>
                  <a:gd name="connsiteY234" fmla="*/ 33708 h 152501"/>
                  <a:gd name="connsiteX235" fmla="*/ 42497 w 69779"/>
                  <a:gd name="connsiteY235" fmla="*/ 34831 h 152501"/>
                  <a:gd name="connsiteX236" fmla="*/ 42230 w 69779"/>
                  <a:gd name="connsiteY236" fmla="*/ 34787 h 152501"/>
                  <a:gd name="connsiteX237" fmla="*/ 41520 w 69779"/>
                  <a:gd name="connsiteY237" fmla="*/ 33866 h 152501"/>
                  <a:gd name="connsiteX238" fmla="*/ 41520 w 69779"/>
                  <a:gd name="connsiteY238" fmla="*/ 33708 h 152501"/>
                  <a:gd name="connsiteX239" fmla="*/ 40721 w 69779"/>
                  <a:gd name="connsiteY239" fmla="*/ 33524 h 152501"/>
                  <a:gd name="connsiteX240" fmla="*/ 40098 w 69779"/>
                  <a:gd name="connsiteY240" fmla="*/ 33524 h 152501"/>
                  <a:gd name="connsiteX241" fmla="*/ 40098 w 69779"/>
                  <a:gd name="connsiteY241" fmla="*/ 33673 h 152501"/>
                  <a:gd name="connsiteX242" fmla="*/ 39221 w 69779"/>
                  <a:gd name="connsiteY242" fmla="*/ 34480 h 152501"/>
                  <a:gd name="connsiteX243" fmla="*/ 37920 w 69779"/>
                  <a:gd name="connsiteY243" fmla="*/ 33446 h 152501"/>
                  <a:gd name="connsiteX244" fmla="*/ 37923 w 69779"/>
                  <a:gd name="connsiteY244" fmla="*/ 33155 h 152501"/>
                  <a:gd name="connsiteX245" fmla="*/ 39870 w 69779"/>
                  <a:gd name="connsiteY245" fmla="*/ 32102 h 152501"/>
                  <a:gd name="connsiteX246" fmla="*/ 40853 w 69779"/>
                  <a:gd name="connsiteY246" fmla="*/ 32910 h 152501"/>
                  <a:gd name="connsiteX247" fmla="*/ 38484 w 69779"/>
                  <a:gd name="connsiteY247" fmla="*/ 29023 h 152501"/>
                  <a:gd name="connsiteX248" fmla="*/ 38238 w 69779"/>
                  <a:gd name="connsiteY248" fmla="*/ 28961 h 152501"/>
                  <a:gd name="connsiteX249" fmla="*/ 36633 w 69779"/>
                  <a:gd name="connsiteY249" fmla="*/ 25882 h 152501"/>
                  <a:gd name="connsiteX250" fmla="*/ 36326 w 69779"/>
                  <a:gd name="connsiteY250" fmla="*/ 25724 h 152501"/>
                  <a:gd name="connsiteX251" fmla="*/ 36019 w 69779"/>
                  <a:gd name="connsiteY251" fmla="*/ 25847 h 152501"/>
                  <a:gd name="connsiteX252" fmla="*/ 34448 w 69779"/>
                  <a:gd name="connsiteY252" fmla="*/ 28926 h 152501"/>
                  <a:gd name="connsiteX253" fmla="*/ 34167 w 69779"/>
                  <a:gd name="connsiteY253" fmla="*/ 29023 h 152501"/>
                  <a:gd name="connsiteX254" fmla="*/ 31790 w 69779"/>
                  <a:gd name="connsiteY254" fmla="*/ 32910 h 152501"/>
                  <a:gd name="connsiteX255" fmla="*/ 32808 w 69779"/>
                  <a:gd name="connsiteY255" fmla="*/ 32137 h 152501"/>
                  <a:gd name="connsiteX256" fmla="*/ 34755 w 69779"/>
                  <a:gd name="connsiteY256" fmla="*/ 33155 h 152501"/>
                  <a:gd name="connsiteX257" fmla="*/ 33731 w 69779"/>
                  <a:gd name="connsiteY257" fmla="*/ 34480 h 152501"/>
                  <a:gd name="connsiteX258" fmla="*/ 33430 w 69779"/>
                  <a:gd name="connsiteY258" fmla="*/ 34480 h 152501"/>
                  <a:gd name="connsiteX259" fmla="*/ 32553 w 69779"/>
                  <a:gd name="connsiteY259" fmla="*/ 33673 h 152501"/>
                  <a:gd name="connsiteX260" fmla="*/ 32553 w 69779"/>
                  <a:gd name="connsiteY260" fmla="*/ 33550 h 152501"/>
                  <a:gd name="connsiteX261" fmla="*/ 31167 w 69779"/>
                  <a:gd name="connsiteY261" fmla="*/ 33550 h 152501"/>
                  <a:gd name="connsiteX262" fmla="*/ 31167 w 69779"/>
                  <a:gd name="connsiteY262" fmla="*/ 33708 h 152501"/>
                  <a:gd name="connsiteX263" fmla="*/ 30469 w 69779"/>
                  <a:gd name="connsiteY263" fmla="*/ 34627 h 152501"/>
                  <a:gd name="connsiteX264" fmla="*/ 30456 w 69779"/>
                  <a:gd name="connsiteY264" fmla="*/ 34629 h 152501"/>
                  <a:gd name="connsiteX265" fmla="*/ 28968 w 69779"/>
                  <a:gd name="connsiteY265" fmla="*/ 33833 h 152501"/>
                  <a:gd name="connsiteX266" fmla="*/ 28921 w 69779"/>
                  <a:gd name="connsiteY266" fmla="*/ 33585 h 152501"/>
                  <a:gd name="connsiteX267" fmla="*/ 30676 w 69779"/>
                  <a:gd name="connsiteY267" fmla="*/ 32199 h 152501"/>
                  <a:gd name="connsiteX268" fmla="*/ 31816 w 69779"/>
                  <a:gd name="connsiteY268" fmla="*/ 32910 h 152501"/>
                  <a:gd name="connsiteX269" fmla="*/ 28798 w 69779"/>
                  <a:gd name="connsiteY269" fmla="*/ 29400 h 152501"/>
                  <a:gd name="connsiteX270" fmla="*/ 28517 w 69779"/>
                  <a:gd name="connsiteY270" fmla="*/ 29400 h 152501"/>
                  <a:gd name="connsiteX271" fmla="*/ 26420 w 69779"/>
                  <a:gd name="connsiteY271" fmla="*/ 26628 h 152501"/>
                  <a:gd name="connsiteX272" fmla="*/ 26087 w 69779"/>
                  <a:gd name="connsiteY272" fmla="*/ 26540 h 152501"/>
                  <a:gd name="connsiteX273" fmla="*/ 25833 w 69779"/>
                  <a:gd name="connsiteY273" fmla="*/ 26724 h 152501"/>
                  <a:gd name="connsiteX274" fmla="*/ 24789 w 69779"/>
                  <a:gd name="connsiteY274" fmla="*/ 30049 h 152501"/>
                  <a:gd name="connsiteX275" fmla="*/ 24543 w 69779"/>
                  <a:gd name="connsiteY275" fmla="*/ 30172 h 152501"/>
                  <a:gd name="connsiteX276" fmla="*/ 22911 w 69779"/>
                  <a:gd name="connsiteY276" fmla="*/ 34427 h 152501"/>
                  <a:gd name="connsiteX277" fmla="*/ 23788 w 69779"/>
                  <a:gd name="connsiteY277" fmla="*/ 33471 h 152501"/>
                  <a:gd name="connsiteX278" fmla="*/ 25677 w 69779"/>
                  <a:gd name="connsiteY278" fmla="*/ 33757 h 152501"/>
                  <a:gd name="connsiteX279" fmla="*/ 25876 w 69779"/>
                  <a:gd name="connsiteY279" fmla="*/ 34147 h 152501"/>
                  <a:gd name="connsiteX280" fmla="*/ 25089 w 69779"/>
                  <a:gd name="connsiteY280" fmla="*/ 35639 h 152501"/>
                  <a:gd name="connsiteX281" fmla="*/ 24806 w 69779"/>
                  <a:gd name="connsiteY281" fmla="*/ 35691 h 152501"/>
                  <a:gd name="connsiteX282" fmla="*/ 23815 w 69779"/>
                  <a:gd name="connsiteY282" fmla="*/ 35042 h 152501"/>
                  <a:gd name="connsiteX283" fmla="*/ 23701 w 69779"/>
                  <a:gd name="connsiteY283" fmla="*/ 34936 h 152501"/>
                  <a:gd name="connsiteX284" fmla="*/ 22472 w 69779"/>
                  <a:gd name="connsiteY284" fmla="*/ 35120 h 152501"/>
                  <a:gd name="connsiteX285" fmla="*/ 22472 w 69779"/>
                  <a:gd name="connsiteY285" fmla="*/ 35814 h 152501"/>
                  <a:gd name="connsiteX286" fmla="*/ 21324 w 69779"/>
                  <a:gd name="connsiteY286" fmla="*/ 36838 h 152501"/>
                  <a:gd name="connsiteX287" fmla="*/ 20314 w 69779"/>
                  <a:gd name="connsiteY287" fmla="*/ 35936 h 152501"/>
                  <a:gd name="connsiteX288" fmla="*/ 20314 w 69779"/>
                  <a:gd name="connsiteY288" fmla="*/ 35814 h 152501"/>
                  <a:gd name="connsiteX289" fmla="*/ 20867 w 69779"/>
                  <a:gd name="connsiteY289" fmla="*/ 34673 h 152501"/>
                  <a:gd name="connsiteX290" fmla="*/ 19235 w 69779"/>
                  <a:gd name="connsiteY290" fmla="*/ 31225 h 152501"/>
                  <a:gd name="connsiteX291" fmla="*/ 21788 w 69779"/>
                  <a:gd name="connsiteY291" fmla="*/ 26601 h 152501"/>
                  <a:gd name="connsiteX292" fmla="*/ 15173 w 69779"/>
                  <a:gd name="connsiteY292" fmla="*/ 35164 h 152501"/>
                  <a:gd name="connsiteX293" fmla="*/ 13050 w 69779"/>
                  <a:gd name="connsiteY293" fmla="*/ 33497 h 152501"/>
                  <a:gd name="connsiteX294" fmla="*/ 12830 w 69779"/>
                  <a:gd name="connsiteY294" fmla="*/ 33375 h 152501"/>
                  <a:gd name="connsiteX295" fmla="*/ 16717 w 69779"/>
                  <a:gd name="connsiteY295" fmla="*/ 33804 h 152501"/>
                  <a:gd name="connsiteX296" fmla="*/ 17700 w 69779"/>
                  <a:gd name="connsiteY296" fmla="*/ 33743 h 152501"/>
                  <a:gd name="connsiteX297" fmla="*/ 18226 w 69779"/>
                  <a:gd name="connsiteY297" fmla="*/ 32866 h 152501"/>
                  <a:gd name="connsiteX298" fmla="*/ 19981 w 69779"/>
                  <a:gd name="connsiteY298" fmla="*/ 33743 h 152501"/>
                  <a:gd name="connsiteX299" fmla="*/ 19209 w 69779"/>
                  <a:gd name="connsiteY299" fmla="*/ 34980 h 152501"/>
                  <a:gd name="connsiteX300" fmla="*/ 19024 w 69779"/>
                  <a:gd name="connsiteY300" fmla="*/ 35691 h 152501"/>
                  <a:gd name="connsiteX301" fmla="*/ 19024 w 69779"/>
                  <a:gd name="connsiteY301" fmla="*/ 35778 h 152501"/>
                  <a:gd name="connsiteX302" fmla="*/ 23411 w 69779"/>
                  <a:gd name="connsiteY302" fmla="*/ 36489 h 152501"/>
                  <a:gd name="connsiteX303" fmla="*/ 24832 w 69779"/>
                  <a:gd name="connsiteY303" fmla="*/ 36796 h 152501"/>
                  <a:gd name="connsiteX304" fmla="*/ 26913 w 69779"/>
                  <a:gd name="connsiteY304" fmla="*/ 34250 h 152501"/>
                  <a:gd name="connsiteX305" fmla="*/ 26859 w 69779"/>
                  <a:gd name="connsiteY305" fmla="*/ 33936 h 152501"/>
                  <a:gd name="connsiteX306" fmla="*/ 24478 w 69779"/>
                  <a:gd name="connsiteY306" fmla="*/ 32066 h 152501"/>
                  <a:gd name="connsiteX307" fmla="*/ 23999 w 69779"/>
                  <a:gd name="connsiteY307" fmla="*/ 32181 h 152501"/>
                  <a:gd name="connsiteX308" fmla="*/ 25999 w 69779"/>
                  <a:gd name="connsiteY308" fmla="*/ 30857 h 152501"/>
                  <a:gd name="connsiteX309" fmla="*/ 25876 w 69779"/>
                  <a:gd name="connsiteY309" fmla="*/ 30304 h 152501"/>
                  <a:gd name="connsiteX310" fmla="*/ 26333 w 69779"/>
                  <a:gd name="connsiteY310" fmla="*/ 27917 h 152501"/>
                  <a:gd name="connsiteX311" fmla="*/ 27473 w 69779"/>
                  <a:gd name="connsiteY311" fmla="*/ 30067 h 152501"/>
                  <a:gd name="connsiteX312" fmla="*/ 27535 w 69779"/>
                  <a:gd name="connsiteY312" fmla="*/ 30628 h 152501"/>
                  <a:gd name="connsiteX313" fmla="*/ 29877 w 69779"/>
                  <a:gd name="connsiteY313" fmla="*/ 31181 h 152501"/>
                  <a:gd name="connsiteX314" fmla="*/ 27721 w 69779"/>
                  <a:gd name="connsiteY314" fmla="*/ 33289 h 152501"/>
                  <a:gd name="connsiteX315" fmla="*/ 27780 w 69779"/>
                  <a:gd name="connsiteY315" fmla="*/ 33813 h 152501"/>
                  <a:gd name="connsiteX316" fmla="*/ 30338 w 69779"/>
                  <a:gd name="connsiteY316" fmla="*/ 35900 h 152501"/>
                  <a:gd name="connsiteX317" fmla="*/ 30641 w 69779"/>
                  <a:gd name="connsiteY317" fmla="*/ 35849 h 152501"/>
                  <a:gd name="connsiteX318" fmla="*/ 31974 w 69779"/>
                  <a:gd name="connsiteY318" fmla="*/ 35077 h 152501"/>
                  <a:gd name="connsiteX319" fmla="*/ 33422 w 69779"/>
                  <a:gd name="connsiteY319" fmla="*/ 35691 h 152501"/>
                  <a:gd name="connsiteX320" fmla="*/ 35887 w 69779"/>
                  <a:gd name="connsiteY320" fmla="*/ 33572 h 152501"/>
                  <a:gd name="connsiteX321" fmla="*/ 35887 w 69779"/>
                  <a:gd name="connsiteY321" fmla="*/ 33225 h 152501"/>
                  <a:gd name="connsiteX322" fmla="*/ 33859 w 69779"/>
                  <a:gd name="connsiteY322" fmla="*/ 30978 h 152501"/>
                  <a:gd name="connsiteX323" fmla="*/ 33387 w 69779"/>
                  <a:gd name="connsiteY323" fmla="*/ 31006 h 152501"/>
                  <a:gd name="connsiteX324" fmla="*/ 35606 w 69779"/>
                  <a:gd name="connsiteY324" fmla="*/ 30049 h 152501"/>
                  <a:gd name="connsiteX325" fmla="*/ 35606 w 69779"/>
                  <a:gd name="connsiteY325" fmla="*/ 29470 h 152501"/>
                  <a:gd name="connsiteX326" fmla="*/ 36352 w 69779"/>
                  <a:gd name="connsiteY326" fmla="*/ 27154 h 152501"/>
                  <a:gd name="connsiteX327" fmla="*/ 37089 w 69779"/>
                  <a:gd name="connsiteY327" fmla="*/ 29470 h 152501"/>
                  <a:gd name="connsiteX328" fmla="*/ 37089 w 69779"/>
                  <a:gd name="connsiteY328" fmla="*/ 30049 h 152501"/>
                  <a:gd name="connsiteX329" fmla="*/ 39274 w 69779"/>
                  <a:gd name="connsiteY329" fmla="*/ 31006 h 152501"/>
                  <a:gd name="connsiteX330" fmla="*/ 36747 w 69779"/>
                  <a:gd name="connsiteY330" fmla="*/ 33199 h 152501"/>
                  <a:gd name="connsiteX331" fmla="*/ 38931 w 69779"/>
                  <a:gd name="connsiteY331" fmla="*/ 35689 h 152501"/>
                  <a:gd name="connsiteX332" fmla="*/ 39212 w 69779"/>
                  <a:gd name="connsiteY332" fmla="*/ 35691 h 152501"/>
                  <a:gd name="connsiteX333" fmla="*/ 40669 w 69779"/>
                  <a:gd name="connsiteY333" fmla="*/ 35077 h 152501"/>
                  <a:gd name="connsiteX334" fmla="*/ 42081 w 69779"/>
                  <a:gd name="connsiteY334" fmla="*/ 35954 h 152501"/>
                  <a:gd name="connsiteX335" fmla="*/ 44904 w 69779"/>
                  <a:gd name="connsiteY335" fmla="*/ 34197 h 152501"/>
                  <a:gd name="connsiteX336" fmla="*/ 44950 w 69779"/>
                  <a:gd name="connsiteY336" fmla="*/ 33927 h 152501"/>
                  <a:gd name="connsiteX337" fmla="*/ 43358 w 69779"/>
                  <a:gd name="connsiteY337" fmla="*/ 31352 h 152501"/>
                  <a:gd name="connsiteX338" fmla="*/ 42853 w 69779"/>
                  <a:gd name="connsiteY338" fmla="*/ 31295 h 152501"/>
                  <a:gd name="connsiteX339" fmla="*/ 45196 w 69779"/>
                  <a:gd name="connsiteY339" fmla="*/ 30716 h 152501"/>
                  <a:gd name="connsiteX340" fmla="*/ 45257 w 69779"/>
                  <a:gd name="connsiteY340" fmla="*/ 30163 h 152501"/>
                  <a:gd name="connsiteX341" fmla="*/ 46398 w 69779"/>
                  <a:gd name="connsiteY341" fmla="*/ 28005 h 152501"/>
                  <a:gd name="connsiteX342" fmla="*/ 46705 w 69779"/>
                  <a:gd name="connsiteY342" fmla="*/ 30409 h 152501"/>
                  <a:gd name="connsiteX343" fmla="*/ 46617 w 69779"/>
                  <a:gd name="connsiteY343" fmla="*/ 30962 h 152501"/>
                  <a:gd name="connsiteX344" fmla="*/ 48617 w 69779"/>
                  <a:gd name="connsiteY344" fmla="*/ 32313 h 152501"/>
                  <a:gd name="connsiteX345" fmla="*/ 45749 w 69779"/>
                  <a:gd name="connsiteY345" fmla="*/ 34068 h 152501"/>
                  <a:gd name="connsiteX346" fmla="*/ 47465 w 69779"/>
                  <a:gd name="connsiteY346" fmla="*/ 36886 h 152501"/>
                  <a:gd name="connsiteX347" fmla="*/ 47749 w 69779"/>
                  <a:gd name="connsiteY347" fmla="*/ 36937 h 152501"/>
                  <a:gd name="connsiteX348" fmla="*/ 49144 w 69779"/>
                  <a:gd name="connsiteY348" fmla="*/ 36691 h 152501"/>
                  <a:gd name="connsiteX349" fmla="*/ 53531 w 69779"/>
                  <a:gd name="connsiteY349" fmla="*/ 35980 h 152501"/>
                  <a:gd name="connsiteX350" fmla="*/ 53531 w 69779"/>
                  <a:gd name="connsiteY350" fmla="*/ 35884 h 152501"/>
                  <a:gd name="connsiteX351" fmla="*/ 53346 w 69779"/>
                  <a:gd name="connsiteY351" fmla="*/ 35208 h 152501"/>
                  <a:gd name="connsiteX352" fmla="*/ 52539 w 69779"/>
                  <a:gd name="connsiteY352" fmla="*/ 33945 h 152501"/>
                  <a:gd name="connsiteX353" fmla="*/ 54364 w 69779"/>
                  <a:gd name="connsiteY353" fmla="*/ 33067 h 152501"/>
                  <a:gd name="connsiteX354" fmla="*/ 54882 w 69779"/>
                  <a:gd name="connsiteY354" fmla="*/ 33945 h 152501"/>
                  <a:gd name="connsiteX355" fmla="*/ 55873 w 69779"/>
                  <a:gd name="connsiteY355" fmla="*/ 34033 h 152501"/>
                  <a:gd name="connsiteX356" fmla="*/ 59751 w 69779"/>
                  <a:gd name="connsiteY356" fmla="*/ 33568 h 152501"/>
                  <a:gd name="connsiteX357" fmla="*/ 59541 w 69779"/>
                  <a:gd name="connsiteY357" fmla="*/ 33690 h 152501"/>
                  <a:gd name="connsiteX358" fmla="*/ 57409 w 69779"/>
                  <a:gd name="connsiteY358" fmla="*/ 35357 h 152501"/>
                  <a:gd name="connsiteX359" fmla="*/ 55996 w 69779"/>
                  <a:gd name="connsiteY359" fmla="*/ 38226 h 152501"/>
                  <a:gd name="connsiteX360" fmla="*/ 55996 w 69779"/>
                  <a:gd name="connsiteY360" fmla="*/ 39920 h 152501"/>
                  <a:gd name="connsiteX361" fmla="*/ 16612 w 69779"/>
                  <a:gd name="connsiteY361" fmla="*/ 39858 h 152501"/>
                  <a:gd name="connsiteX362" fmla="*/ 16612 w 69779"/>
                  <a:gd name="connsiteY362" fmla="*/ 38103 h 152501"/>
                  <a:gd name="connsiteX363" fmla="*/ 15199 w 69779"/>
                  <a:gd name="connsiteY363" fmla="*/ 35164 h 152501"/>
                  <a:gd name="connsiteX364" fmla="*/ 50741 w 69779"/>
                  <a:gd name="connsiteY364" fmla="*/ 50448 h 152501"/>
                  <a:gd name="connsiteX365" fmla="*/ 49565 w 69779"/>
                  <a:gd name="connsiteY365" fmla="*/ 51834 h 152501"/>
                  <a:gd name="connsiteX366" fmla="*/ 46705 w 69779"/>
                  <a:gd name="connsiteY366" fmla="*/ 48719 h 152501"/>
                  <a:gd name="connsiteX367" fmla="*/ 48154 w 69779"/>
                  <a:gd name="connsiteY367" fmla="*/ 45617 h 152501"/>
                  <a:gd name="connsiteX368" fmla="*/ 45052 w 69779"/>
                  <a:gd name="connsiteY368" fmla="*/ 44167 h 152501"/>
                  <a:gd name="connsiteX369" fmla="*/ 43603 w 69779"/>
                  <a:gd name="connsiteY369" fmla="*/ 47270 h 152501"/>
                  <a:gd name="connsiteX370" fmla="*/ 44204 w 69779"/>
                  <a:gd name="connsiteY370" fmla="*/ 48193 h 152501"/>
                  <a:gd name="connsiteX371" fmla="*/ 44020 w 69779"/>
                  <a:gd name="connsiteY371" fmla="*/ 48781 h 152501"/>
                  <a:gd name="connsiteX372" fmla="*/ 41028 w 69779"/>
                  <a:gd name="connsiteY372" fmla="*/ 51036 h 152501"/>
                  <a:gd name="connsiteX373" fmla="*/ 38660 w 69779"/>
                  <a:gd name="connsiteY373" fmla="*/ 49334 h 152501"/>
                  <a:gd name="connsiteX374" fmla="*/ 42634 w 69779"/>
                  <a:gd name="connsiteY374" fmla="*/ 47702 h 152501"/>
                  <a:gd name="connsiteX375" fmla="*/ 43511 w 69779"/>
                  <a:gd name="connsiteY375" fmla="*/ 48009 h 152501"/>
                  <a:gd name="connsiteX376" fmla="*/ 39010 w 69779"/>
                  <a:gd name="connsiteY376" fmla="*/ 43701 h 152501"/>
                  <a:gd name="connsiteX377" fmla="*/ 36738 w 69779"/>
                  <a:gd name="connsiteY377" fmla="*/ 39656 h 152501"/>
                  <a:gd name="connsiteX378" fmla="*/ 36212 w 69779"/>
                  <a:gd name="connsiteY378" fmla="*/ 39472 h 152501"/>
                  <a:gd name="connsiteX379" fmla="*/ 35685 w 69779"/>
                  <a:gd name="connsiteY379" fmla="*/ 39691 h 152501"/>
                  <a:gd name="connsiteX380" fmla="*/ 33834 w 69779"/>
                  <a:gd name="connsiteY380" fmla="*/ 41630 h 152501"/>
                  <a:gd name="connsiteX381" fmla="*/ 33404 w 69779"/>
                  <a:gd name="connsiteY381" fmla="*/ 43727 h 152501"/>
                  <a:gd name="connsiteX382" fmla="*/ 28938 w 69779"/>
                  <a:gd name="connsiteY382" fmla="*/ 47982 h 152501"/>
                  <a:gd name="connsiteX383" fmla="*/ 29816 w 69779"/>
                  <a:gd name="connsiteY383" fmla="*/ 47702 h 152501"/>
                  <a:gd name="connsiteX384" fmla="*/ 33790 w 69779"/>
                  <a:gd name="connsiteY384" fmla="*/ 49334 h 152501"/>
                  <a:gd name="connsiteX385" fmla="*/ 31421 w 69779"/>
                  <a:gd name="connsiteY385" fmla="*/ 51036 h 152501"/>
                  <a:gd name="connsiteX386" fmla="*/ 28430 w 69779"/>
                  <a:gd name="connsiteY386" fmla="*/ 48781 h 152501"/>
                  <a:gd name="connsiteX387" fmla="*/ 28219 w 69779"/>
                  <a:gd name="connsiteY387" fmla="*/ 48193 h 152501"/>
                  <a:gd name="connsiteX388" fmla="*/ 28258 w 69779"/>
                  <a:gd name="connsiteY388" fmla="*/ 44856 h 152501"/>
                  <a:gd name="connsiteX389" fmla="*/ 24920 w 69779"/>
                  <a:gd name="connsiteY389" fmla="*/ 44817 h 152501"/>
                  <a:gd name="connsiteX390" fmla="*/ 24882 w 69779"/>
                  <a:gd name="connsiteY390" fmla="*/ 48154 h 152501"/>
                  <a:gd name="connsiteX391" fmla="*/ 25754 w 69779"/>
                  <a:gd name="connsiteY391" fmla="*/ 48719 h 152501"/>
                  <a:gd name="connsiteX392" fmla="*/ 22850 w 69779"/>
                  <a:gd name="connsiteY392" fmla="*/ 51799 h 152501"/>
                  <a:gd name="connsiteX393" fmla="*/ 21683 w 69779"/>
                  <a:gd name="connsiteY393" fmla="*/ 50448 h 152501"/>
                  <a:gd name="connsiteX394" fmla="*/ 24736 w 69779"/>
                  <a:gd name="connsiteY394" fmla="*/ 48509 h 152501"/>
                  <a:gd name="connsiteX395" fmla="*/ 24052 w 69779"/>
                  <a:gd name="connsiteY395" fmla="*/ 47579 h 152501"/>
                  <a:gd name="connsiteX396" fmla="*/ 18542 w 69779"/>
                  <a:gd name="connsiteY396" fmla="*/ 48877 h 152501"/>
                  <a:gd name="connsiteX397" fmla="*/ 16998 w 69779"/>
                  <a:gd name="connsiteY397" fmla="*/ 48070 h 152501"/>
                  <a:gd name="connsiteX398" fmla="*/ 16226 w 69779"/>
                  <a:gd name="connsiteY398" fmla="*/ 42806 h 152501"/>
                  <a:gd name="connsiteX399" fmla="*/ 16471 w 69779"/>
                  <a:gd name="connsiteY399" fmla="*/ 41051 h 152501"/>
                  <a:gd name="connsiteX400" fmla="*/ 55952 w 69779"/>
                  <a:gd name="connsiteY400" fmla="*/ 41148 h 152501"/>
                  <a:gd name="connsiteX401" fmla="*/ 56171 w 69779"/>
                  <a:gd name="connsiteY401" fmla="*/ 42999 h 152501"/>
                  <a:gd name="connsiteX402" fmla="*/ 55461 w 69779"/>
                  <a:gd name="connsiteY402" fmla="*/ 48079 h 152501"/>
                  <a:gd name="connsiteX403" fmla="*/ 53803 w 69779"/>
                  <a:gd name="connsiteY403" fmla="*/ 48956 h 152501"/>
                  <a:gd name="connsiteX404" fmla="*/ 48310 w 69779"/>
                  <a:gd name="connsiteY404" fmla="*/ 47693 h 152501"/>
                  <a:gd name="connsiteX405" fmla="*/ 47635 w 69779"/>
                  <a:gd name="connsiteY405" fmla="*/ 48570 h 152501"/>
                  <a:gd name="connsiteX406" fmla="*/ 50688 w 69779"/>
                  <a:gd name="connsiteY406" fmla="*/ 50509 h 152501"/>
                  <a:gd name="connsiteX407" fmla="*/ 45836 w 69779"/>
                  <a:gd name="connsiteY407" fmla="*/ 47675 h 152501"/>
                  <a:gd name="connsiteX408" fmla="*/ 44459 w 69779"/>
                  <a:gd name="connsiteY408" fmla="*/ 46675 h 152501"/>
                  <a:gd name="connsiteX409" fmla="*/ 45459 w 69779"/>
                  <a:gd name="connsiteY409" fmla="*/ 45298 h 152501"/>
                  <a:gd name="connsiteX410" fmla="*/ 45836 w 69779"/>
                  <a:gd name="connsiteY410" fmla="*/ 45298 h 152501"/>
                  <a:gd name="connsiteX411" fmla="*/ 47038 w 69779"/>
                  <a:gd name="connsiteY411" fmla="*/ 46500 h 152501"/>
                  <a:gd name="connsiteX412" fmla="*/ 45836 w 69779"/>
                  <a:gd name="connsiteY412" fmla="*/ 47702 h 152501"/>
                  <a:gd name="connsiteX413" fmla="*/ 27903 w 69779"/>
                  <a:gd name="connsiteY413" fmla="*/ 46500 h 152501"/>
                  <a:gd name="connsiteX414" fmla="*/ 26701 w 69779"/>
                  <a:gd name="connsiteY414" fmla="*/ 47702 h 152501"/>
                  <a:gd name="connsiteX415" fmla="*/ 25499 w 69779"/>
                  <a:gd name="connsiteY415" fmla="*/ 46500 h 152501"/>
                  <a:gd name="connsiteX416" fmla="*/ 25499 w 69779"/>
                  <a:gd name="connsiteY416" fmla="*/ 46500 h 152501"/>
                  <a:gd name="connsiteX417" fmla="*/ 26701 w 69779"/>
                  <a:gd name="connsiteY417" fmla="*/ 45298 h 152501"/>
                  <a:gd name="connsiteX418" fmla="*/ 27903 w 69779"/>
                  <a:gd name="connsiteY418" fmla="*/ 46500 h 152501"/>
                  <a:gd name="connsiteX419" fmla="*/ 13971 w 69779"/>
                  <a:gd name="connsiteY419" fmla="*/ 49851 h 152501"/>
                  <a:gd name="connsiteX420" fmla="*/ 15199 w 69779"/>
                  <a:gd name="connsiteY420" fmla="*/ 49018 h 152501"/>
                  <a:gd name="connsiteX421" fmla="*/ 19209 w 69779"/>
                  <a:gd name="connsiteY421" fmla="*/ 51299 h 152501"/>
                  <a:gd name="connsiteX422" fmla="*/ 20437 w 69779"/>
                  <a:gd name="connsiteY422" fmla="*/ 47904 h 152501"/>
                  <a:gd name="connsiteX423" fmla="*/ 22692 w 69779"/>
                  <a:gd name="connsiteY423" fmla="*/ 47596 h 152501"/>
                  <a:gd name="connsiteX424" fmla="*/ 20656 w 69779"/>
                  <a:gd name="connsiteY424" fmla="*/ 50588 h 152501"/>
                  <a:gd name="connsiteX425" fmla="*/ 23122 w 69779"/>
                  <a:gd name="connsiteY425" fmla="*/ 53018 h 152501"/>
                  <a:gd name="connsiteX426" fmla="*/ 26999 w 69779"/>
                  <a:gd name="connsiteY426" fmla="*/ 48860 h 152501"/>
                  <a:gd name="connsiteX427" fmla="*/ 27315 w 69779"/>
                  <a:gd name="connsiteY427" fmla="*/ 48860 h 152501"/>
                  <a:gd name="connsiteX428" fmla="*/ 31500 w 69779"/>
                  <a:gd name="connsiteY428" fmla="*/ 52246 h 152501"/>
                  <a:gd name="connsiteX429" fmla="*/ 30886 w 69779"/>
                  <a:gd name="connsiteY429" fmla="*/ 46394 h 152501"/>
                  <a:gd name="connsiteX430" fmla="*/ 30641 w 69779"/>
                  <a:gd name="connsiteY430" fmla="*/ 46394 h 152501"/>
                  <a:gd name="connsiteX431" fmla="*/ 33202 w 69779"/>
                  <a:gd name="connsiteY431" fmla="*/ 44973 h 152501"/>
                  <a:gd name="connsiteX432" fmla="*/ 34589 w 69779"/>
                  <a:gd name="connsiteY432" fmla="*/ 44850 h 152501"/>
                  <a:gd name="connsiteX433" fmla="*/ 34983 w 69779"/>
                  <a:gd name="connsiteY433" fmla="*/ 42218 h 152501"/>
                  <a:gd name="connsiteX434" fmla="*/ 36282 w 69779"/>
                  <a:gd name="connsiteY434" fmla="*/ 40683 h 152501"/>
                  <a:gd name="connsiteX435" fmla="*/ 37607 w 69779"/>
                  <a:gd name="connsiteY435" fmla="*/ 42218 h 152501"/>
                  <a:gd name="connsiteX436" fmla="*/ 38010 w 69779"/>
                  <a:gd name="connsiteY436" fmla="*/ 44850 h 152501"/>
                  <a:gd name="connsiteX437" fmla="*/ 39396 w 69779"/>
                  <a:gd name="connsiteY437" fmla="*/ 44973 h 152501"/>
                  <a:gd name="connsiteX438" fmla="*/ 41950 w 69779"/>
                  <a:gd name="connsiteY438" fmla="*/ 46342 h 152501"/>
                  <a:gd name="connsiteX439" fmla="*/ 41739 w 69779"/>
                  <a:gd name="connsiteY439" fmla="*/ 46342 h 152501"/>
                  <a:gd name="connsiteX440" fmla="*/ 41090 w 69779"/>
                  <a:gd name="connsiteY440" fmla="*/ 52203 h 152501"/>
                  <a:gd name="connsiteX441" fmla="*/ 45284 w 69779"/>
                  <a:gd name="connsiteY441" fmla="*/ 48781 h 152501"/>
                  <a:gd name="connsiteX442" fmla="*/ 45591 w 69779"/>
                  <a:gd name="connsiteY442" fmla="*/ 48781 h 152501"/>
                  <a:gd name="connsiteX443" fmla="*/ 49504 w 69779"/>
                  <a:gd name="connsiteY443" fmla="*/ 52940 h 152501"/>
                  <a:gd name="connsiteX444" fmla="*/ 51934 w 69779"/>
                  <a:gd name="connsiteY444" fmla="*/ 50474 h 152501"/>
                  <a:gd name="connsiteX445" fmla="*/ 49995 w 69779"/>
                  <a:gd name="connsiteY445" fmla="*/ 47430 h 152501"/>
                  <a:gd name="connsiteX446" fmla="*/ 52153 w 69779"/>
                  <a:gd name="connsiteY446" fmla="*/ 47798 h 152501"/>
                  <a:gd name="connsiteX447" fmla="*/ 53381 w 69779"/>
                  <a:gd name="connsiteY447" fmla="*/ 51185 h 152501"/>
                  <a:gd name="connsiteX448" fmla="*/ 57391 w 69779"/>
                  <a:gd name="connsiteY448" fmla="*/ 48939 h 152501"/>
                  <a:gd name="connsiteX449" fmla="*/ 58619 w 69779"/>
                  <a:gd name="connsiteY449" fmla="*/ 49772 h 152501"/>
                  <a:gd name="connsiteX450" fmla="*/ 54233 w 69779"/>
                  <a:gd name="connsiteY450" fmla="*/ 56089 h 152501"/>
                  <a:gd name="connsiteX451" fmla="*/ 36861 w 69779"/>
                  <a:gd name="connsiteY451" fmla="*/ 53896 h 152501"/>
                  <a:gd name="connsiteX452" fmla="*/ 35720 w 69779"/>
                  <a:gd name="connsiteY452" fmla="*/ 53896 h 152501"/>
                  <a:gd name="connsiteX453" fmla="*/ 18366 w 69779"/>
                  <a:gd name="connsiteY453" fmla="*/ 56151 h 152501"/>
                  <a:gd name="connsiteX454" fmla="*/ 13971 w 69779"/>
                  <a:gd name="connsiteY454" fmla="*/ 49851 h 152501"/>
                  <a:gd name="connsiteX455" fmla="*/ 15936 w 69779"/>
                  <a:gd name="connsiteY455" fmla="*/ 64336 h 152501"/>
                  <a:gd name="connsiteX456" fmla="*/ 17454 w 69779"/>
                  <a:gd name="connsiteY456" fmla="*/ 62511 h 152501"/>
                  <a:gd name="connsiteX457" fmla="*/ 16462 w 69779"/>
                  <a:gd name="connsiteY457" fmla="*/ 61406 h 152501"/>
                  <a:gd name="connsiteX458" fmla="*/ 16191 w 69779"/>
                  <a:gd name="connsiteY458" fmla="*/ 60388 h 152501"/>
                  <a:gd name="connsiteX459" fmla="*/ 18340 w 69779"/>
                  <a:gd name="connsiteY459" fmla="*/ 59248 h 152501"/>
                  <a:gd name="connsiteX460" fmla="*/ 20621 w 69779"/>
                  <a:gd name="connsiteY460" fmla="*/ 60476 h 152501"/>
                  <a:gd name="connsiteX461" fmla="*/ 19454 w 69779"/>
                  <a:gd name="connsiteY461" fmla="*/ 62511 h 152501"/>
                  <a:gd name="connsiteX462" fmla="*/ 20928 w 69779"/>
                  <a:gd name="connsiteY462" fmla="*/ 64336 h 152501"/>
                  <a:gd name="connsiteX463" fmla="*/ 20928 w 69779"/>
                  <a:gd name="connsiteY463" fmla="*/ 64643 h 152501"/>
                  <a:gd name="connsiteX464" fmla="*/ 15936 w 69779"/>
                  <a:gd name="connsiteY464" fmla="*/ 64643 h 152501"/>
                  <a:gd name="connsiteX465" fmla="*/ 15059 w 69779"/>
                  <a:gd name="connsiteY465" fmla="*/ 135525 h 152501"/>
                  <a:gd name="connsiteX466" fmla="*/ 10084 w 69779"/>
                  <a:gd name="connsiteY466" fmla="*/ 135525 h 152501"/>
                  <a:gd name="connsiteX467" fmla="*/ 10084 w 69779"/>
                  <a:gd name="connsiteY467" fmla="*/ 135218 h 152501"/>
                  <a:gd name="connsiteX468" fmla="*/ 11567 w 69779"/>
                  <a:gd name="connsiteY468" fmla="*/ 133393 h 152501"/>
                  <a:gd name="connsiteX469" fmla="*/ 10540 w 69779"/>
                  <a:gd name="connsiteY469" fmla="*/ 132270 h 152501"/>
                  <a:gd name="connsiteX470" fmla="*/ 10295 w 69779"/>
                  <a:gd name="connsiteY470" fmla="*/ 131252 h 152501"/>
                  <a:gd name="connsiteX471" fmla="*/ 12453 w 69779"/>
                  <a:gd name="connsiteY471" fmla="*/ 130112 h 152501"/>
                  <a:gd name="connsiteX472" fmla="*/ 14734 w 69779"/>
                  <a:gd name="connsiteY472" fmla="*/ 131349 h 152501"/>
                  <a:gd name="connsiteX473" fmla="*/ 13532 w 69779"/>
                  <a:gd name="connsiteY473" fmla="*/ 133375 h 152501"/>
                  <a:gd name="connsiteX474" fmla="*/ 15015 w 69779"/>
                  <a:gd name="connsiteY474" fmla="*/ 135200 h 152501"/>
                  <a:gd name="connsiteX475" fmla="*/ 17050 w 69779"/>
                  <a:gd name="connsiteY475" fmla="*/ 129690 h 152501"/>
                  <a:gd name="connsiteX476" fmla="*/ 10821 w 69779"/>
                  <a:gd name="connsiteY476" fmla="*/ 121496 h 152501"/>
                  <a:gd name="connsiteX477" fmla="*/ 23771 w 69779"/>
                  <a:gd name="connsiteY477" fmla="*/ 134437 h 152501"/>
                  <a:gd name="connsiteX478" fmla="*/ 17050 w 69779"/>
                  <a:gd name="connsiteY478" fmla="*/ 129690 h 152501"/>
                  <a:gd name="connsiteX479" fmla="*/ 26605 w 69779"/>
                  <a:gd name="connsiteY479" fmla="*/ 134718 h 152501"/>
                  <a:gd name="connsiteX480" fmla="*/ 10330 w 69779"/>
                  <a:gd name="connsiteY480" fmla="*/ 118373 h 152501"/>
                  <a:gd name="connsiteX481" fmla="*/ 10330 w 69779"/>
                  <a:gd name="connsiteY481" fmla="*/ 116056 h 152501"/>
                  <a:gd name="connsiteX482" fmla="*/ 26543 w 69779"/>
                  <a:gd name="connsiteY482" fmla="*/ 132393 h 152501"/>
                  <a:gd name="connsiteX483" fmla="*/ 26605 w 69779"/>
                  <a:gd name="connsiteY483" fmla="*/ 129813 h 152501"/>
                  <a:gd name="connsiteX484" fmla="*/ 10330 w 69779"/>
                  <a:gd name="connsiteY484" fmla="*/ 113503 h 152501"/>
                  <a:gd name="connsiteX485" fmla="*/ 10330 w 69779"/>
                  <a:gd name="connsiteY485" fmla="*/ 111266 h 152501"/>
                  <a:gd name="connsiteX486" fmla="*/ 26570 w 69779"/>
                  <a:gd name="connsiteY486" fmla="*/ 127541 h 152501"/>
                  <a:gd name="connsiteX487" fmla="*/ 26605 w 69779"/>
                  <a:gd name="connsiteY487" fmla="*/ 124944 h 152501"/>
                  <a:gd name="connsiteX488" fmla="*/ 10330 w 69779"/>
                  <a:gd name="connsiteY488" fmla="*/ 108634 h 152501"/>
                  <a:gd name="connsiteX489" fmla="*/ 10330 w 69779"/>
                  <a:gd name="connsiteY489" fmla="*/ 106353 h 152501"/>
                  <a:gd name="connsiteX490" fmla="*/ 26570 w 69779"/>
                  <a:gd name="connsiteY490" fmla="*/ 122672 h 152501"/>
                  <a:gd name="connsiteX491" fmla="*/ 26605 w 69779"/>
                  <a:gd name="connsiteY491" fmla="*/ 115170 h 152501"/>
                  <a:gd name="connsiteX492" fmla="*/ 17726 w 69779"/>
                  <a:gd name="connsiteY492" fmla="*/ 106256 h 152501"/>
                  <a:gd name="connsiteX493" fmla="*/ 17419 w 69779"/>
                  <a:gd name="connsiteY493" fmla="*/ 106256 h 152501"/>
                  <a:gd name="connsiteX494" fmla="*/ 17419 w 69779"/>
                  <a:gd name="connsiteY494" fmla="*/ 105089 h 152501"/>
                  <a:gd name="connsiteX495" fmla="*/ 18033 w 69779"/>
                  <a:gd name="connsiteY495" fmla="*/ 103791 h 152501"/>
                  <a:gd name="connsiteX496" fmla="*/ 19665 w 69779"/>
                  <a:gd name="connsiteY496" fmla="*/ 103089 h 152501"/>
                  <a:gd name="connsiteX497" fmla="*/ 20542 w 69779"/>
                  <a:gd name="connsiteY497" fmla="*/ 104686 h 152501"/>
                  <a:gd name="connsiteX498" fmla="*/ 20358 w 69779"/>
                  <a:gd name="connsiteY498" fmla="*/ 106256 h 152501"/>
                  <a:gd name="connsiteX499" fmla="*/ 19954 w 69779"/>
                  <a:gd name="connsiteY499" fmla="*/ 106256 h 152501"/>
                  <a:gd name="connsiteX500" fmla="*/ 26517 w 69779"/>
                  <a:gd name="connsiteY500" fmla="*/ 112828 h 152501"/>
                  <a:gd name="connsiteX501" fmla="*/ 26605 w 69779"/>
                  <a:gd name="connsiteY501" fmla="*/ 106265 h 152501"/>
                  <a:gd name="connsiteX502" fmla="*/ 24850 w 69779"/>
                  <a:gd name="connsiteY502" fmla="*/ 106265 h 152501"/>
                  <a:gd name="connsiteX503" fmla="*/ 26543 w 69779"/>
                  <a:gd name="connsiteY503" fmla="*/ 107967 h 152501"/>
                  <a:gd name="connsiteX504" fmla="*/ 26543 w 69779"/>
                  <a:gd name="connsiteY504" fmla="*/ 110275 h 152501"/>
                  <a:gd name="connsiteX505" fmla="*/ 22543 w 69779"/>
                  <a:gd name="connsiteY505" fmla="*/ 106265 h 152501"/>
                  <a:gd name="connsiteX506" fmla="*/ 23464 w 69779"/>
                  <a:gd name="connsiteY506" fmla="*/ 106265 h 152501"/>
                  <a:gd name="connsiteX507" fmla="*/ 23464 w 69779"/>
                  <a:gd name="connsiteY507" fmla="*/ 105186 h 152501"/>
                  <a:gd name="connsiteX508" fmla="*/ 24078 w 69779"/>
                  <a:gd name="connsiteY508" fmla="*/ 102879 h 152501"/>
                  <a:gd name="connsiteX509" fmla="*/ 24955 w 69779"/>
                  <a:gd name="connsiteY509" fmla="*/ 102387 h 152501"/>
                  <a:gd name="connsiteX510" fmla="*/ 24183 w 69779"/>
                  <a:gd name="connsiteY510" fmla="*/ 100132 h 152501"/>
                  <a:gd name="connsiteX511" fmla="*/ 19709 w 69779"/>
                  <a:gd name="connsiteY511" fmla="*/ 98720 h 152501"/>
                  <a:gd name="connsiteX512" fmla="*/ 15708 w 69779"/>
                  <a:gd name="connsiteY512" fmla="*/ 98255 h 152501"/>
                  <a:gd name="connsiteX513" fmla="*/ 14471 w 69779"/>
                  <a:gd name="connsiteY513" fmla="*/ 96623 h 152501"/>
                  <a:gd name="connsiteX514" fmla="*/ 14322 w 69779"/>
                  <a:gd name="connsiteY514" fmla="*/ 96254 h 152501"/>
                  <a:gd name="connsiteX515" fmla="*/ 13637 w 69779"/>
                  <a:gd name="connsiteY515" fmla="*/ 97053 h 152501"/>
                  <a:gd name="connsiteX516" fmla="*/ 13515 w 69779"/>
                  <a:gd name="connsiteY516" fmla="*/ 97667 h 152501"/>
                  <a:gd name="connsiteX517" fmla="*/ 13023 w 69779"/>
                  <a:gd name="connsiteY517" fmla="*/ 97053 h 152501"/>
                  <a:gd name="connsiteX518" fmla="*/ 12409 w 69779"/>
                  <a:gd name="connsiteY518" fmla="*/ 96562 h 152501"/>
                  <a:gd name="connsiteX519" fmla="*/ 12006 w 69779"/>
                  <a:gd name="connsiteY519" fmla="*/ 97272 h 152501"/>
                  <a:gd name="connsiteX520" fmla="*/ 11944 w 69779"/>
                  <a:gd name="connsiteY520" fmla="*/ 99176 h 152501"/>
                  <a:gd name="connsiteX521" fmla="*/ 11795 w 69779"/>
                  <a:gd name="connsiteY521" fmla="*/ 100843 h 152501"/>
                  <a:gd name="connsiteX522" fmla="*/ 11856 w 69779"/>
                  <a:gd name="connsiteY522" fmla="*/ 101212 h 152501"/>
                  <a:gd name="connsiteX523" fmla="*/ 13330 w 69779"/>
                  <a:gd name="connsiteY523" fmla="*/ 101457 h 152501"/>
                  <a:gd name="connsiteX524" fmla="*/ 14506 w 69779"/>
                  <a:gd name="connsiteY524" fmla="*/ 103493 h 152501"/>
                  <a:gd name="connsiteX525" fmla="*/ 14041 w 69779"/>
                  <a:gd name="connsiteY525" fmla="*/ 106265 h 152501"/>
                  <a:gd name="connsiteX526" fmla="*/ 15094 w 69779"/>
                  <a:gd name="connsiteY526" fmla="*/ 106265 h 152501"/>
                  <a:gd name="connsiteX527" fmla="*/ 26552 w 69779"/>
                  <a:gd name="connsiteY527" fmla="*/ 117767 h 152501"/>
                  <a:gd name="connsiteX528" fmla="*/ 26552 w 69779"/>
                  <a:gd name="connsiteY528" fmla="*/ 120040 h 152501"/>
                  <a:gd name="connsiteX529" fmla="*/ 12813 w 69779"/>
                  <a:gd name="connsiteY529" fmla="*/ 106265 h 152501"/>
                  <a:gd name="connsiteX530" fmla="*/ 10330 w 69779"/>
                  <a:gd name="connsiteY530" fmla="*/ 106265 h 152501"/>
                  <a:gd name="connsiteX531" fmla="*/ 10330 w 69779"/>
                  <a:gd name="connsiteY531" fmla="*/ 66100 h 152501"/>
                  <a:gd name="connsiteX532" fmla="*/ 26570 w 69779"/>
                  <a:gd name="connsiteY532" fmla="*/ 66100 h 152501"/>
                  <a:gd name="connsiteX533" fmla="*/ 26570 w 69779"/>
                  <a:gd name="connsiteY533" fmla="*/ 106230 h 152501"/>
                  <a:gd name="connsiteX534" fmla="*/ 33817 w 69779"/>
                  <a:gd name="connsiteY534" fmla="*/ 146623 h 152501"/>
                  <a:gd name="connsiteX535" fmla="*/ 28824 w 69779"/>
                  <a:gd name="connsiteY535" fmla="*/ 146623 h 152501"/>
                  <a:gd name="connsiteX536" fmla="*/ 28824 w 69779"/>
                  <a:gd name="connsiteY536" fmla="*/ 146255 h 152501"/>
                  <a:gd name="connsiteX537" fmla="*/ 30333 w 69779"/>
                  <a:gd name="connsiteY537" fmla="*/ 144500 h 152501"/>
                  <a:gd name="connsiteX538" fmla="*/ 29316 w 69779"/>
                  <a:gd name="connsiteY538" fmla="*/ 143395 h 152501"/>
                  <a:gd name="connsiteX539" fmla="*/ 29070 w 69779"/>
                  <a:gd name="connsiteY539" fmla="*/ 142403 h 152501"/>
                  <a:gd name="connsiteX540" fmla="*/ 31228 w 69779"/>
                  <a:gd name="connsiteY540" fmla="*/ 141236 h 152501"/>
                  <a:gd name="connsiteX541" fmla="*/ 33509 w 69779"/>
                  <a:gd name="connsiteY541" fmla="*/ 142465 h 152501"/>
                  <a:gd name="connsiteX542" fmla="*/ 32334 w 69779"/>
                  <a:gd name="connsiteY542" fmla="*/ 144535 h 152501"/>
                  <a:gd name="connsiteX543" fmla="*/ 33817 w 69779"/>
                  <a:gd name="connsiteY543" fmla="*/ 146290 h 152501"/>
                  <a:gd name="connsiteX544" fmla="*/ 33817 w 69779"/>
                  <a:gd name="connsiteY544" fmla="*/ 97807 h 152501"/>
                  <a:gd name="connsiteX545" fmla="*/ 28824 w 69779"/>
                  <a:gd name="connsiteY545" fmla="*/ 97807 h 152501"/>
                  <a:gd name="connsiteX546" fmla="*/ 28824 w 69779"/>
                  <a:gd name="connsiteY546" fmla="*/ 97500 h 152501"/>
                  <a:gd name="connsiteX547" fmla="*/ 30333 w 69779"/>
                  <a:gd name="connsiteY547" fmla="*/ 95675 h 152501"/>
                  <a:gd name="connsiteX548" fmla="*/ 29316 w 69779"/>
                  <a:gd name="connsiteY548" fmla="*/ 94596 h 152501"/>
                  <a:gd name="connsiteX549" fmla="*/ 29070 w 69779"/>
                  <a:gd name="connsiteY549" fmla="*/ 93614 h 152501"/>
                  <a:gd name="connsiteX550" fmla="*/ 31228 w 69779"/>
                  <a:gd name="connsiteY550" fmla="*/ 92473 h 152501"/>
                  <a:gd name="connsiteX551" fmla="*/ 33509 w 69779"/>
                  <a:gd name="connsiteY551" fmla="*/ 93701 h 152501"/>
                  <a:gd name="connsiteX552" fmla="*/ 32334 w 69779"/>
                  <a:gd name="connsiteY552" fmla="*/ 95737 h 152501"/>
                  <a:gd name="connsiteX553" fmla="*/ 33817 w 69779"/>
                  <a:gd name="connsiteY553" fmla="*/ 97492 h 152501"/>
                  <a:gd name="connsiteX554" fmla="*/ 33817 w 69779"/>
                  <a:gd name="connsiteY554" fmla="*/ 64617 h 152501"/>
                  <a:gd name="connsiteX555" fmla="*/ 28824 w 69779"/>
                  <a:gd name="connsiteY555" fmla="*/ 64617 h 152501"/>
                  <a:gd name="connsiteX556" fmla="*/ 28824 w 69779"/>
                  <a:gd name="connsiteY556" fmla="*/ 64310 h 152501"/>
                  <a:gd name="connsiteX557" fmla="*/ 30333 w 69779"/>
                  <a:gd name="connsiteY557" fmla="*/ 62485 h 152501"/>
                  <a:gd name="connsiteX558" fmla="*/ 29316 w 69779"/>
                  <a:gd name="connsiteY558" fmla="*/ 61380 h 152501"/>
                  <a:gd name="connsiteX559" fmla="*/ 29070 w 69779"/>
                  <a:gd name="connsiteY559" fmla="*/ 60362 h 152501"/>
                  <a:gd name="connsiteX560" fmla="*/ 31228 w 69779"/>
                  <a:gd name="connsiteY560" fmla="*/ 59221 h 152501"/>
                  <a:gd name="connsiteX561" fmla="*/ 33509 w 69779"/>
                  <a:gd name="connsiteY561" fmla="*/ 60450 h 152501"/>
                  <a:gd name="connsiteX562" fmla="*/ 32334 w 69779"/>
                  <a:gd name="connsiteY562" fmla="*/ 62520 h 152501"/>
                  <a:gd name="connsiteX563" fmla="*/ 33817 w 69779"/>
                  <a:gd name="connsiteY563" fmla="*/ 64275 h 152501"/>
                  <a:gd name="connsiteX564" fmla="*/ 35229 w 69779"/>
                  <a:gd name="connsiteY564" fmla="*/ 56844 h 152501"/>
                  <a:gd name="connsiteX565" fmla="*/ 20840 w 69779"/>
                  <a:gd name="connsiteY565" fmla="*/ 56844 h 152501"/>
                  <a:gd name="connsiteX566" fmla="*/ 36282 w 69779"/>
                  <a:gd name="connsiteY566" fmla="*/ 55089 h 152501"/>
                  <a:gd name="connsiteX567" fmla="*/ 51908 w 69779"/>
                  <a:gd name="connsiteY567" fmla="*/ 56844 h 152501"/>
                  <a:gd name="connsiteX568" fmla="*/ 35238 w 69779"/>
                  <a:gd name="connsiteY568" fmla="*/ 56844 h 152501"/>
                  <a:gd name="connsiteX569" fmla="*/ 66814 w 69779"/>
                  <a:gd name="connsiteY569" fmla="*/ 124154 h 152501"/>
                  <a:gd name="connsiteX570" fmla="*/ 60628 w 69779"/>
                  <a:gd name="connsiteY570" fmla="*/ 134955 h 152501"/>
                  <a:gd name="connsiteX571" fmla="*/ 36282 w 69779"/>
                  <a:gd name="connsiteY571" fmla="*/ 134955 h 152501"/>
                  <a:gd name="connsiteX572" fmla="*/ 36282 w 69779"/>
                  <a:gd name="connsiteY572" fmla="*/ 119294 h 152501"/>
                  <a:gd name="connsiteX573" fmla="*/ 67568 w 69779"/>
                  <a:gd name="connsiteY573" fmla="*/ 119294 h 152501"/>
                  <a:gd name="connsiteX574" fmla="*/ 66831 w 69779"/>
                  <a:gd name="connsiteY574" fmla="*/ 124163 h 152501"/>
                  <a:gd name="connsiteX575" fmla="*/ 67647 w 69779"/>
                  <a:gd name="connsiteY575" fmla="*/ 103879 h 152501"/>
                  <a:gd name="connsiteX576" fmla="*/ 36247 w 69779"/>
                  <a:gd name="connsiteY576" fmla="*/ 103879 h 152501"/>
                  <a:gd name="connsiteX577" fmla="*/ 36247 w 69779"/>
                  <a:gd name="connsiteY577" fmla="*/ 87981 h 152501"/>
                  <a:gd name="connsiteX578" fmla="*/ 67682 w 69779"/>
                  <a:gd name="connsiteY578" fmla="*/ 87981 h 152501"/>
                  <a:gd name="connsiteX579" fmla="*/ 67647 w 69779"/>
                  <a:gd name="connsiteY579" fmla="*/ 58879 h 152501"/>
                  <a:gd name="connsiteX580" fmla="*/ 67647 w 69779"/>
                  <a:gd name="connsiteY580" fmla="*/ 74935 h 152501"/>
                  <a:gd name="connsiteX581" fmla="*/ 36247 w 69779"/>
                  <a:gd name="connsiteY581" fmla="*/ 74935 h 152501"/>
                  <a:gd name="connsiteX582" fmla="*/ 36247 w 69779"/>
                  <a:gd name="connsiteY582" fmla="*/ 58923 h 152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</a:cxnLst>
                <a:rect l="l" t="t" r="r" b="b"/>
                <a:pathLst>
                  <a:path w="69779" h="152501">
                    <a:moveTo>
                      <a:pt x="56593" y="53562"/>
                    </a:moveTo>
                    <a:cubicBezTo>
                      <a:pt x="57411" y="52104"/>
                      <a:pt x="58706" y="50971"/>
                      <a:pt x="60260" y="50351"/>
                    </a:cubicBezTo>
                    <a:cubicBezTo>
                      <a:pt x="59637" y="49149"/>
                      <a:pt x="59119" y="48193"/>
                      <a:pt x="57672" y="47886"/>
                    </a:cubicBezTo>
                    <a:cubicBezTo>
                      <a:pt x="57428" y="47826"/>
                      <a:pt x="57177" y="47796"/>
                      <a:pt x="56926" y="47798"/>
                    </a:cubicBezTo>
                    <a:cubicBezTo>
                      <a:pt x="57759" y="45701"/>
                      <a:pt x="57452" y="43640"/>
                      <a:pt x="57330" y="41508"/>
                    </a:cubicBezTo>
                    <a:cubicBezTo>
                      <a:pt x="57635" y="41619"/>
                      <a:pt x="57973" y="41462"/>
                      <a:pt x="58084" y="41157"/>
                    </a:cubicBezTo>
                    <a:cubicBezTo>
                      <a:pt x="58196" y="40851"/>
                      <a:pt x="58038" y="40514"/>
                      <a:pt x="57733" y="40402"/>
                    </a:cubicBezTo>
                    <a:lnTo>
                      <a:pt x="57207" y="40244"/>
                    </a:lnTo>
                    <a:lnTo>
                      <a:pt x="57207" y="38147"/>
                    </a:lnTo>
                    <a:cubicBezTo>
                      <a:pt x="57454" y="37402"/>
                      <a:pt x="57828" y="36704"/>
                      <a:pt x="58312" y="36086"/>
                    </a:cubicBezTo>
                    <a:cubicBezTo>
                      <a:pt x="59435" y="35073"/>
                      <a:pt x="60678" y="34205"/>
                      <a:pt x="62015" y="33497"/>
                    </a:cubicBezTo>
                    <a:lnTo>
                      <a:pt x="61243" y="32883"/>
                    </a:lnTo>
                    <a:cubicBezTo>
                      <a:pt x="61007" y="32801"/>
                      <a:pt x="60781" y="32695"/>
                      <a:pt x="60567" y="32567"/>
                    </a:cubicBezTo>
                    <a:cubicBezTo>
                      <a:pt x="58812" y="31690"/>
                      <a:pt x="57207" y="31093"/>
                      <a:pt x="55540" y="32638"/>
                    </a:cubicBezTo>
                    <a:lnTo>
                      <a:pt x="55478" y="32541"/>
                    </a:lnTo>
                    <a:cubicBezTo>
                      <a:pt x="55250" y="32164"/>
                      <a:pt x="54934" y="31848"/>
                      <a:pt x="54557" y="31620"/>
                    </a:cubicBezTo>
                    <a:lnTo>
                      <a:pt x="54706" y="31620"/>
                    </a:lnTo>
                    <a:cubicBezTo>
                      <a:pt x="54052" y="29230"/>
                      <a:pt x="52802" y="27044"/>
                      <a:pt x="51074" y="25268"/>
                    </a:cubicBezTo>
                    <a:cubicBezTo>
                      <a:pt x="50926" y="24042"/>
                      <a:pt x="50853" y="22809"/>
                      <a:pt x="50855" y="21574"/>
                    </a:cubicBezTo>
                    <a:cubicBezTo>
                      <a:pt x="51533" y="20581"/>
                      <a:pt x="52487" y="19810"/>
                      <a:pt x="53601" y="19354"/>
                    </a:cubicBezTo>
                    <a:lnTo>
                      <a:pt x="54829" y="18951"/>
                    </a:lnTo>
                    <a:cubicBezTo>
                      <a:pt x="54522" y="17565"/>
                      <a:pt x="53846" y="16521"/>
                      <a:pt x="52197" y="16521"/>
                    </a:cubicBezTo>
                    <a:cubicBezTo>
                      <a:pt x="51406" y="16523"/>
                      <a:pt x="50636" y="16782"/>
                      <a:pt x="50004" y="17258"/>
                    </a:cubicBezTo>
                    <a:cubicBezTo>
                      <a:pt x="48775" y="14178"/>
                      <a:pt x="47538" y="14976"/>
                      <a:pt x="45757" y="15845"/>
                    </a:cubicBezTo>
                    <a:cubicBezTo>
                      <a:pt x="45767" y="14990"/>
                      <a:pt x="45236" y="14224"/>
                      <a:pt x="44432" y="13932"/>
                    </a:cubicBezTo>
                    <a:cubicBezTo>
                      <a:pt x="44443" y="13826"/>
                      <a:pt x="44422" y="13719"/>
                      <a:pt x="44371" y="13625"/>
                    </a:cubicBezTo>
                    <a:cubicBezTo>
                      <a:pt x="43246" y="11082"/>
                      <a:pt x="40956" y="9243"/>
                      <a:pt x="38230" y="8695"/>
                    </a:cubicBezTo>
                    <a:cubicBezTo>
                      <a:pt x="38895" y="7647"/>
                      <a:pt x="38589" y="6259"/>
                      <a:pt x="37545" y="5589"/>
                    </a:cubicBezTo>
                    <a:cubicBezTo>
                      <a:pt x="37376" y="5481"/>
                      <a:pt x="37193" y="5396"/>
                      <a:pt x="37001" y="5334"/>
                    </a:cubicBezTo>
                    <a:lnTo>
                      <a:pt x="37001" y="4097"/>
                    </a:lnTo>
                    <a:lnTo>
                      <a:pt x="38844" y="4097"/>
                    </a:lnTo>
                    <a:cubicBezTo>
                      <a:pt x="39200" y="4138"/>
                      <a:pt x="39522" y="3884"/>
                      <a:pt x="39564" y="3528"/>
                    </a:cubicBezTo>
                    <a:cubicBezTo>
                      <a:pt x="39605" y="3172"/>
                      <a:pt x="39351" y="2849"/>
                      <a:pt x="38995" y="2808"/>
                    </a:cubicBezTo>
                    <a:cubicBezTo>
                      <a:pt x="38945" y="2801"/>
                      <a:pt x="38894" y="2801"/>
                      <a:pt x="38844" y="2808"/>
                    </a:cubicBezTo>
                    <a:lnTo>
                      <a:pt x="37001" y="2808"/>
                    </a:lnTo>
                    <a:lnTo>
                      <a:pt x="37001" y="649"/>
                    </a:lnTo>
                    <a:cubicBezTo>
                      <a:pt x="37001" y="290"/>
                      <a:pt x="36711" y="0"/>
                      <a:pt x="36352" y="0"/>
                    </a:cubicBezTo>
                    <a:cubicBezTo>
                      <a:pt x="35993" y="0"/>
                      <a:pt x="35703" y="290"/>
                      <a:pt x="35703" y="649"/>
                    </a:cubicBezTo>
                    <a:lnTo>
                      <a:pt x="35703" y="2808"/>
                    </a:lnTo>
                    <a:lnTo>
                      <a:pt x="33852" y="2808"/>
                    </a:lnTo>
                    <a:cubicBezTo>
                      <a:pt x="33486" y="2765"/>
                      <a:pt x="33155" y="3028"/>
                      <a:pt x="33113" y="3394"/>
                    </a:cubicBezTo>
                    <a:cubicBezTo>
                      <a:pt x="33071" y="3759"/>
                      <a:pt x="33333" y="4090"/>
                      <a:pt x="33699" y="4132"/>
                    </a:cubicBezTo>
                    <a:cubicBezTo>
                      <a:pt x="33750" y="4138"/>
                      <a:pt x="33801" y="4138"/>
                      <a:pt x="33852" y="4132"/>
                    </a:cubicBezTo>
                    <a:lnTo>
                      <a:pt x="35703" y="4132"/>
                    </a:lnTo>
                    <a:lnTo>
                      <a:pt x="35703" y="5361"/>
                    </a:lnTo>
                    <a:cubicBezTo>
                      <a:pt x="34522" y="5741"/>
                      <a:pt x="33873" y="7006"/>
                      <a:pt x="34253" y="8187"/>
                    </a:cubicBezTo>
                    <a:cubicBezTo>
                      <a:pt x="34253" y="8189"/>
                      <a:pt x="34254" y="8192"/>
                      <a:pt x="34255" y="8194"/>
                    </a:cubicBezTo>
                    <a:cubicBezTo>
                      <a:pt x="34311" y="8380"/>
                      <a:pt x="34395" y="8558"/>
                      <a:pt x="34501" y="8721"/>
                    </a:cubicBezTo>
                    <a:cubicBezTo>
                      <a:pt x="31729" y="9335"/>
                      <a:pt x="29434" y="11270"/>
                      <a:pt x="28359" y="13897"/>
                    </a:cubicBezTo>
                    <a:cubicBezTo>
                      <a:pt x="27480" y="14165"/>
                      <a:pt x="26887" y="14987"/>
                      <a:pt x="26912" y="15906"/>
                    </a:cubicBezTo>
                    <a:cubicBezTo>
                      <a:pt x="25157" y="14976"/>
                      <a:pt x="23929" y="14152"/>
                      <a:pt x="22692" y="17258"/>
                    </a:cubicBezTo>
                    <a:cubicBezTo>
                      <a:pt x="22071" y="16788"/>
                      <a:pt x="21312" y="16538"/>
                      <a:pt x="20533" y="16547"/>
                    </a:cubicBezTo>
                    <a:cubicBezTo>
                      <a:pt x="19476" y="16520"/>
                      <a:pt x="18505" y="17128"/>
                      <a:pt x="18068" y="18091"/>
                    </a:cubicBezTo>
                    <a:cubicBezTo>
                      <a:pt x="17969" y="18379"/>
                      <a:pt x="17887" y="18671"/>
                      <a:pt x="17822" y="18968"/>
                    </a:cubicBezTo>
                    <a:cubicBezTo>
                      <a:pt x="19244" y="19372"/>
                      <a:pt x="21121" y="20205"/>
                      <a:pt x="21832" y="21600"/>
                    </a:cubicBezTo>
                    <a:cubicBezTo>
                      <a:pt x="21893" y="21793"/>
                      <a:pt x="21674" y="24443"/>
                      <a:pt x="21586" y="25268"/>
                    </a:cubicBezTo>
                    <a:cubicBezTo>
                      <a:pt x="19847" y="27041"/>
                      <a:pt x="18611" y="29246"/>
                      <a:pt x="18007" y="31655"/>
                    </a:cubicBezTo>
                    <a:cubicBezTo>
                      <a:pt x="17714" y="31859"/>
                      <a:pt x="17464" y="32119"/>
                      <a:pt x="17270" y="32418"/>
                    </a:cubicBezTo>
                    <a:lnTo>
                      <a:pt x="17208" y="32515"/>
                    </a:lnTo>
                    <a:cubicBezTo>
                      <a:pt x="15541" y="30971"/>
                      <a:pt x="13971" y="31637"/>
                      <a:pt x="12216" y="32453"/>
                    </a:cubicBezTo>
                    <a:cubicBezTo>
                      <a:pt x="11992" y="32583"/>
                      <a:pt x="11753" y="32686"/>
                      <a:pt x="11505" y="32760"/>
                    </a:cubicBezTo>
                    <a:lnTo>
                      <a:pt x="10733" y="33375"/>
                    </a:lnTo>
                    <a:cubicBezTo>
                      <a:pt x="12071" y="34097"/>
                      <a:pt x="13314" y="34981"/>
                      <a:pt x="14436" y="36007"/>
                    </a:cubicBezTo>
                    <a:cubicBezTo>
                      <a:pt x="14946" y="36614"/>
                      <a:pt x="15333" y="37314"/>
                      <a:pt x="15576" y="38068"/>
                    </a:cubicBezTo>
                    <a:lnTo>
                      <a:pt x="15576" y="39981"/>
                    </a:lnTo>
                    <a:lnTo>
                      <a:pt x="15576" y="40200"/>
                    </a:lnTo>
                    <a:lnTo>
                      <a:pt x="15120" y="40350"/>
                    </a:lnTo>
                    <a:cubicBezTo>
                      <a:pt x="14818" y="40470"/>
                      <a:pt x="14671" y="40811"/>
                      <a:pt x="14791" y="41113"/>
                    </a:cubicBezTo>
                    <a:cubicBezTo>
                      <a:pt x="14901" y="41390"/>
                      <a:pt x="15201" y="41540"/>
                      <a:pt x="15489" y="41464"/>
                    </a:cubicBezTo>
                    <a:cubicBezTo>
                      <a:pt x="15331" y="43622"/>
                      <a:pt x="15024" y="45745"/>
                      <a:pt x="15919" y="47868"/>
                    </a:cubicBezTo>
                    <a:cubicBezTo>
                      <a:pt x="15625" y="47839"/>
                      <a:pt x="15328" y="47861"/>
                      <a:pt x="15041" y="47930"/>
                    </a:cubicBezTo>
                    <a:cubicBezTo>
                      <a:pt x="13594" y="48237"/>
                      <a:pt x="13041" y="49228"/>
                      <a:pt x="12409" y="50395"/>
                    </a:cubicBezTo>
                    <a:cubicBezTo>
                      <a:pt x="13969" y="51004"/>
                      <a:pt x="15267" y="52140"/>
                      <a:pt x="16076" y="53606"/>
                    </a:cubicBezTo>
                    <a:cubicBezTo>
                      <a:pt x="16419" y="54308"/>
                      <a:pt x="17182" y="56238"/>
                      <a:pt x="17436" y="56896"/>
                    </a:cubicBezTo>
                    <a:lnTo>
                      <a:pt x="12" y="56896"/>
                    </a:lnTo>
                    <a:lnTo>
                      <a:pt x="12" y="116074"/>
                    </a:lnTo>
                    <a:cubicBezTo>
                      <a:pt x="-67" y="118998"/>
                      <a:pt x="245" y="121919"/>
                      <a:pt x="942" y="124760"/>
                    </a:cubicBezTo>
                    <a:cubicBezTo>
                      <a:pt x="4329" y="136569"/>
                      <a:pt x="16006" y="144737"/>
                      <a:pt x="26613" y="149510"/>
                    </a:cubicBezTo>
                    <a:cubicBezTo>
                      <a:pt x="28972" y="150580"/>
                      <a:pt x="31388" y="151518"/>
                      <a:pt x="33852" y="152317"/>
                    </a:cubicBezTo>
                    <a:lnTo>
                      <a:pt x="35106" y="152502"/>
                    </a:lnTo>
                    <a:lnTo>
                      <a:pt x="36247" y="152256"/>
                    </a:lnTo>
                    <a:cubicBezTo>
                      <a:pt x="44019" y="149852"/>
                      <a:pt x="51244" y="145947"/>
                      <a:pt x="57514" y="140763"/>
                    </a:cubicBezTo>
                    <a:cubicBezTo>
                      <a:pt x="64594" y="134621"/>
                      <a:pt x="69033" y="128366"/>
                      <a:pt x="69656" y="119189"/>
                    </a:cubicBezTo>
                    <a:cubicBezTo>
                      <a:pt x="69779" y="117434"/>
                      <a:pt x="69779" y="116039"/>
                      <a:pt x="69779" y="116039"/>
                    </a:cubicBezTo>
                    <a:lnTo>
                      <a:pt x="69779" y="56870"/>
                    </a:lnTo>
                    <a:lnTo>
                      <a:pt x="55285" y="56870"/>
                    </a:lnTo>
                    <a:cubicBezTo>
                      <a:pt x="55496" y="56230"/>
                      <a:pt x="56268" y="54282"/>
                      <a:pt x="56610" y="53580"/>
                    </a:cubicBezTo>
                    <a:close/>
                    <a:moveTo>
                      <a:pt x="6943" y="122812"/>
                    </a:moveTo>
                    <a:lnTo>
                      <a:pt x="2644" y="122812"/>
                    </a:lnTo>
                    <a:lnTo>
                      <a:pt x="2469" y="121794"/>
                    </a:lnTo>
                    <a:lnTo>
                      <a:pt x="3460" y="120715"/>
                    </a:lnTo>
                    <a:cubicBezTo>
                      <a:pt x="3460" y="120715"/>
                      <a:pt x="2583" y="119838"/>
                      <a:pt x="2469" y="119610"/>
                    </a:cubicBezTo>
                    <a:cubicBezTo>
                      <a:pt x="2283" y="119303"/>
                      <a:pt x="2189" y="118950"/>
                      <a:pt x="2197" y="118592"/>
                    </a:cubicBezTo>
                    <a:cubicBezTo>
                      <a:pt x="2197" y="118285"/>
                      <a:pt x="2135" y="117416"/>
                      <a:pt x="4355" y="117451"/>
                    </a:cubicBezTo>
                    <a:cubicBezTo>
                      <a:pt x="6575" y="117486"/>
                      <a:pt x="6636" y="118188"/>
                      <a:pt x="6636" y="118680"/>
                    </a:cubicBezTo>
                    <a:cubicBezTo>
                      <a:pt x="6473" y="119467"/>
                      <a:pt x="6061" y="120180"/>
                      <a:pt x="5460" y="120715"/>
                    </a:cubicBezTo>
                    <a:lnTo>
                      <a:pt x="6943" y="122470"/>
                    </a:lnTo>
                    <a:lnTo>
                      <a:pt x="6943" y="122812"/>
                    </a:lnTo>
                    <a:close/>
                    <a:moveTo>
                      <a:pt x="6943" y="97843"/>
                    </a:moveTo>
                    <a:lnTo>
                      <a:pt x="1916" y="97843"/>
                    </a:lnTo>
                    <a:lnTo>
                      <a:pt x="1916" y="97474"/>
                    </a:lnTo>
                    <a:cubicBezTo>
                      <a:pt x="1916" y="97325"/>
                      <a:pt x="3425" y="95719"/>
                      <a:pt x="3425" y="95719"/>
                    </a:cubicBezTo>
                    <a:cubicBezTo>
                      <a:pt x="3069" y="95371"/>
                      <a:pt x="2740" y="94995"/>
                      <a:pt x="2442" y="94596"/>
                    </a:cubicBezTo>
                    <a:cubicBezTo>
                      <a:pt x="2263" y="94300"/>
                      <a:pt x="2167" y="93960"/>
                      <a:pt x="2162" y="93614"/>
                    </a:cubicBezTo>
                    <a:cubicBezTo>
                      <a:pt x="2162" y="93298"/>
                      <a:pt x="2162" y="92438"/>
                      <a:pt x="4320" y="92473"/>
                    </a:cubicBezTo>
                    <a:cubicBezTo>
                      <a:pt x="6478" y="92508"/>
                      <a:pt x="6601" y="93210"/>
                      <a:pt x="6601" y="93701"/>
                    </a:cubicBezTo>
                    <a:cubicBezTo>
                      <a:pt x="6457" y="94494"/>
                      <a:pt x="6045" y="95212"/>
                      <a:pt x="5434" y="95737"/>
                    </a:cubicBezTo>
                    <a:lnTo>
                      <a:pt x="6908" y="97492"/>
                    </a:lnTo>
                    <a:close/>
                    <a:moveTo>
                      <a:pt x="7127" y="64626"/>
                    </a:moveTo>
                    <a:lnTo>
                      <a:pt x="2162" y="64626"/>
                    </a:lnTo>
                    <a:lnTo>
                      <a:pt x="2162" y="64319"/>
                    </a:lnTo>
                    <a:cubicBezTo>
                      <a:pt x="2601" y="63668"/>
                      <a:pt x="3097" y="63057"/>
                      <a:pt x="3644" y="62494"/>
                    </a:cubicBezTo>
                    <a:cubicBezTo>
                      <a:pt x="3287" y="62148"/>
                      <a:pt x="2953" y="61779"/>
                      <a:pt x="2644" y="61388"/>
                    </a:cubicBezTo>
                    <a:cubicBezTo>
                      <a:pt x="2477" y="61076"/>
                      <a:pt x="2392" y="60725"/>
                      <a:pt x="2399" y="60371"/>
                    </a:cubicBezTo>
                    <a:cubicBezTo>
                      <a:pt x="2399" y="60064"/>
                      <a:pt x="2337" y="59230"/>
                      <a:pt x="4557" y="59230"/>
                    </a:cubicBezTo>
                    <a:cubicBezTo>
                      <a:pt x="6777" y="59230"/>
                      <a:pt x="6838" y="59967"/>
                      <a:pt x="6838" y="60458"/>
                    </a:cubicBezTo>
                    <a:cubicBezTo>
                      <a:pt x="6677" y="61262"/>
                      <a:pt x="6254" y="61990"/>
                      <a:pt x="5636" y="62529"/>
                    </a:cubicBezTo>
                    <a:lnTo>
                      <a:pt x="7119" y="64284"/>
                    </a:lnTo>
                    <a:close/>
                    <a:moveTo>
                      <a:pt x="44854" y="17468"/>
                    </a:moveTo>
                    <a:lnTo>
                      <a:pt x="46143" y="17468"/>
                    </a:lnTo>
                    <a:cubicBezTo>
                      <a:pt x="46950" y="17468"/>
                      <a:pt x="47258" y="18091"/>
                      <a:pt x="47284" y="18951"/>
                    </a:cubicBezTo>
                    <a:cubicBezTo>
                      <a:pt x="47284" y="20425"/>
                      <a:pt x="45099" y="19872"/>
                      <a:pt x="44511" y="17626"/>
                    </a:cubicBezTo>
                    <a:cubicBezTo>
                      <a:pt x="44620" y="17575"/>
                      <a:pt x="44723" y="17514"/>
                      <a:pt x="44819" y="17442"/>
                    </a:cubicBezTo>
                    <a:close/>
                    <a:moveTo>
                      <a:pt x="43678" y="14976"/>
                    </a:moveTo>
                    <a:cubicBezTo>
                      <a:pt x="44139" y="14971"/>
                      <a:pt x="44515" y="15341"/>
                      <a:pt x="44520" y="15801"/>
                    </a:cubicBezTo>
                    <a:cubicBezTo>
                      <a:pt x="44525" y="16262"/>
                      <a:pt x="44156" y="16638"/>
                      <a:pt x="43696" y="16643"/>
                    </a:cubicBezTo>
                    <a:cubicBezTo>
                      <a:pt x="43235" y="16648"/>
                      <a:pt x="42859" y="16279"/>
                      <a:pt x="42853" y="15819"/>
                    </a:cubicBezTo>
                    <a:cubicBezTo>
                      <a:pt x="42853" y="15816"/>
                      <a:pt x="42853" y="15813"/>
                      <a:pt x="42853" y="15810"/>
                    </a:cubicBezTo>
                    <a:cubicBezTo>
                      <a:pt x="42848" y="15355"/>
                      <a:pt x="43213" y="14981"/>
                      <a:pt x="43668" y="14976"/>
                    </a:cubicBezTo>
                    <a:cubicBezTo>
                      <a:pt x="43681" y="14976"/>
                      <a:pt x="43692" y="14976"/>
                      <a:pt x="43704" y="14976"/>
                    </a:cubicBezTo>
                    <a:close/>
                    <a:moveTo>
                      <a:pt x="36256" y="6528"/>
                    </a:moveTo>
                    <a:cubicBezTo>
                      <a:pt x="36753" y="6399"/>
                      <a:pt x="37260" y="6698"/>
                      <a:pt x="37389" y="7195"/>
                    </a:cubicBezTo>
                    <a:cubicBezTo>
                      <a:pt x="37517" y="7692"/>
                      <a:pt x="37219" y="8200"/>
                      <a:pt x="36721" y="8328"/>
                    </a:cubicBezTo>
                    <a:cubicBezTo>
                      <a:pt x="36678" y="8339"/>
                      <a:pt x="36634" y="8347"/>
                      <a:pt x="36589" y="8352"/>
                    </a:cubicBezTo>
                    <a:cubicBezTo>
                      <a:pt x="36478" y="8370"/>
                      <a:pt x="36366" y="8370"/>
                      <a:pt x="36256" y="8352"/>
                    </a:cubicBezTo>
                    <a:cubicBezTo>
                      <a:pt x="35762" y="8324"/>
                      <a:pt x="35377" y="7916"/>
                      <a:pt x="35378" y="7422"/>
                    </a:cubicBezTo>
                    <a:cubicBezTo>
                      <a:pt x="35378" y="6938"/>
                      <a:pt x="35771" y="6545"/>
                      <a:pt x="36256" y="6545"/>
                    </a:cubicBezTo>
                    <a:close/>
                    <a:moveTo>
                      <a:pt x="36343" y="9765"/>
                    </a:moveTo>
                    <a:cubicBezTo>
                      <a:pt x="39168" y="9747"/>
                      <a:pt x="41755" y="11345"/>
                      <a:pt x="43002" y="13880"/>
                    </a:cubicBezTo>
                    <a:cubicBezTo>
                      <a:pt x="42329" y="14124"/>
                      <a:pt x="41836" y="14709"/>
                      <a:pt x="41713" y="15415"/>
                    </a:cubicBezTo>
                    <a:cubicBezTo>
                      <a:pt x="41142" y="14147"/>
                      <a:pt x="39865" y="13347"/>
                      <a:pt x="38475" y="13388"/>
                    </a:cubicBezTo>
                    <a:cubicBezTo>
                      <a:pt x="38449" y="12183"/>
                      <a:pt x="37850" y="11062"/>
                      <a:pt x="36861" y="10370"/>
                    </a:cubicBezTo>
                    <a:cubicBezTo>
                      <a:pt x="36685" y="10262"/>
                      <a:pt x="36500" y="10171"/>
                      <a:pt x="36308" y="10098"/>
                    </a:cubicBezTo>
                    <a:cubicBezTo>
                      <a:pt x="34967" y="10644"/>
                      <a:pt x="34088" y="11949"/>
                      <a:pt x="34088" y="13397"/>
                    </a:cubicBezTo>
                    <a:cubicBezTo>
                      <a:pt x="32696" y="13346"/>
                      <a:pt x="31413" y="14149"/>
                      <a:pt x="30851" y="15424"/>
                    </a:cubicBezTo>
                    <a:cubicBezTo>
                      <a:pt x="30730" y="14769"/>
                      <a:pt x="30293" y="14218"/>
                      <a:pt x="29684" y="13950"/>
                    </a:cubicBezTo>
                    <a:cubicBezTo>
                      <a:pt x="30911" y="11375"/>
                      <a:pt x="33517" y="9743"/>
                      <a:pt x="36370" y="9765"/>
                    </a:cubicBezTo>
                    <a:close/>
                    <a:moveTo>
                      <a:pt x="42169" y="17100"/>
                    </a:moveTo>
                    <a:cubicBezTo>
                      <a:pt x="41739" y="18091"/>
                      <a:pt x="41186" y="19074"/>
                      <a:pt x="39923" y="19074"/>
                    </a:cubicBezTo>
                    <a:cubicBezTo>
                      <a:pt x="38256" y="19074"/>
                      <a:pt x="38168" y="18196"/>
                      <a:pt x="38168" y="17872"/>
                    </a:cubicBezTo>
                    <a:cubicBezTo>
                      <a:pt x="38229" y="17407"/>
                      <a:pt x="38501" y="16995"/>
                      <a:pt x="38905" y="16757"/>
                    </a:cubicBezTo>
                    <a:cubicBezTo>
                      <a:pt x="39712" y="16424"/>
                      <a:pt x="41125" y="16757"/>
                      <a:pt x="42055" y="16977"/>
                    </a:cubicBezTo>
                    <a:close/>
                    <a:moveTo>
                      <a:pt x="34273" y="17872"/>
                    </a:moveTo>
                    <a:cubicBezTo>
                      <a:pt x="34273" y="18179"/>
                      <a:pt x="34211" y="19074"/>
                      <a:pt x="32518" y="19074"/>
                    </a:cubicBezTo>
                    <a:cubicBezTo>
                      <a:pt x="31255" y="19074"/>
                      <a:pt x="30667" y="18091"/>
                      <a:pt x="30263" y="17100"/>
                    </a:cubicBezTo>
                    <a:lnTo>
                      <a:pt x="30360" y="16977"/>
                    </a:lnTo>
                    <a:lnTo>
                      <a:pt x="31097" y="16793"/>
                    </a:lnTo>
                    <a:cubicBezTo>
                      <a:pt x="32185" y="16573"/>
                      <a:pt x="34334" y="16328"/>
                      <a:pt x="34334" y="17872"/>
                    </a:cubicBezTo>
                    <a:close/>
                    <a:moveTo>
                      <a:pt x="28763" y="14976"/>
                    </a:moveTo>
                    <a:cubicBezTo>
                      <a:pt x="29221" y="14929"/>
                      <a:pt x="29631" y="15262"/>
                      <a:pt x="29677" y="15720"/>
                    </a:cubicBezTo>
                    <a:cubicBezTo>
                      <a:pt x="29725" y="16178"/>
                      <a:pt x="29392" y="16587"/>
                      <a:pt x="28934" y="16635"/>
                    </a:cubicBezTo>
                    <a:cubicBezTo>
                      <a:pt x="28877" y="16641"/>
                      <a:pt x="28820" y="16641"/>
                      <a:pt x="28763" y="16635"/>
                    </a:cubicBezTo>
                    <a:cubicBezTo>
                      <a:pt x="28305" y="16682"/>
                      <a:pt x="27895" y="16349"/>
                      <a:pt x="27849" y="15891"/>
                    </a:cubicBezTo>
                    <a:cubicBezTo>
                      <a:pt x="27801" y="15433"/>
                      <a:pt x="28134" y="15024"/>
                      <a:pt x="28592" y="14976"/>
                    </a:cubicBezTo>
                    <a:cubicBezTo>
                      <a:pt x="28649" y="14970"/>
                      <a:pt x="28706" y="14970"/>
                      <a:pt x="28763" y="14976"/>
                    </a:cubicBezTo>
                    <a:close/>
                    <a:moveTo>
                      <a:pt x="26333" y="17468"/>
                    </a:moveTo>
                    <a:lnTo>
                      <a:pt x="27658" y="17468"/>
                    </a:lnTo>
                    <a:lnTo>
                      <a:pt x="27965" y="17626"/>
                    </a:lnTo>
                    <a:cubicBezTo>
                      <a:pt x="27377" y="19872"/>
                      <a:pt x="25192" y="20425"/>
                      <a:pt x="25192" y="18951"/>
                    </a:cubicBezTo>
                    <a:cubicBezTo>
                      <a:pt x="25245" y="18091"/>
                      <a:pt x="25552" y="17468"/>
                      <a:pt x="26333" y="17468"/>
                    </a:cubicBezTo>
                    <a:close/>
                    <a:moveTo>
                      <a:pt x="19244" y="18152"/>
                    </a:moveTo>
                    <a:cubicBezTo>
                      <a:pt x="19523" y="17815"/>
                      <a:pt x="19946" y="17630"/>
                      <a:pt x="20384" y="17652"/>
                    </a:cubicBezTo>
                    <a:cubicBezTo>
                      <a:pt x="21092" y="17652"/>
                      <a:pt x="21766" y="17956"/>
                      <a:pt x="22235" y="18486"/>
                    </a:cubicBezTo>
                    <a:cubicBezTo>
                      <a:pt x="22323" y="18547"/>
                      <a:pt x="23113" y="19661"/>
                      <a:pt x="23113" y="19661"/>
                    </a:cubicBezTo>
                    <a:cubicBezTo>
                      <a:pt x="23262" y="19039"/>
                      <a:pt x="23990" y="15406"/>
                      <a:pt x="25297" y="16363"/>
                    </a:cubicBezTo>
                    <a:lnTo>
                      <a:pt x="25455" y="16450"/>
                    </a:lnTo>
                    <a:cubicBezTo>
                      <a:pt x="24553" y="16933"/>
                      <a:pt x="24013" y="17895"/>
                      <a:pt x="24069" y="18916"/>
                    </a:cubicBezTo>
                    <a:cubicBezTo>
                      <a:pt x="23973" y="21820"/>
                      <a:pt x="28166" y="21548"/>
                      <a:pt x="29088" y="18152"/>
                    </a:cubicBezTo>
                    <a:lnTo>
                      <a:pt x="29491" y="18152"/>
                    </a:lnTo>
                    <a:cubicBezTo>
                      <a:pt x="30029" y="19405"/>
                      <a:pt x="31243" y="20233"/>
                      <a:pt x="32606" y="20276"/>
                    </a:cubicBezTo>
                    <a:cubicBezTo>
                      <a:pt x="35071" y="20276"/>
                      <a:pt x="35501" y="18679"/>
                      <a:pt x="35501" y="17907"/>
                    </a:cubicBezTo>
                    <a:cubicBezTo>
                      <a:pt x="35501" y="15968"/>
                      <a:pt x="33650" y="15380"/>
                      <a:pt x="32114" y="15503"/>
                    </a:cubicBezTo>
                    <a:cubicBezTo>
                      <a:pt x="32646" y="14926"/>
                      <a:pt x="33392" y="14593"/>
                      <a:pt x="34176" y="14582"/>
                    </a:cubicBezTo>
                    <a:lnTo>
                      <a:pt x="35194" y="14643"/>
                    </a:lnTo>
                    <a:cubicBezTo>
                      <a:pt x="35194" y="13467"/>
                      <a:pt x="35194" y="12143"/>
                      <a:pt x="36238" y="11432"/>
                    </a:cubicBezTo>
                    <a:cubicBezTo>
                      <a:pt x="37317" y="12143"/>
                      <a:pt x="37352" y="13467"/>
                      <a:pt x="37317" y="14643"/>
                    </a:cubicBezTo>
                    <a:cubicBezTo>
                      <a:pt x="38431" y="14547"/>
                      <a:pt x="39633" y="14547"/>
                      <a:pt x="40432" y="15520"/>
                    </a:cubicBezTo>
                    <a:cubicBezTo>
                      <a:pt x="38888" y="15398"/>
                      <a:pt x="37045" y="15985"/>
                      <a:pt x="37045" y="17924"/>
                    </a:cubicBezTo>
                    <a:cubicBezTo>
                      <a:pt x="37045" y="18696"/>
                      <a:pt x="37440" y="20293"/>
                      <a:pt x="39905" y="20293"/>
                    </a:cubicBezTo>
                    <a:cubicBezTo>
                      <a:pt x="41287" y="20250"/>
                      <a:pt x="42508" y="19383"/>
                      <a:pt x="43002" y="18091"/>
                    </a:cubicBezTo>
                    <a:lnTo>
                      <a:pt x="43090" y="17995"/>
                    </a:lnTo>
                    <a:lnTo>
                      <a:pt x="43397" y="18117"/>
                    </a:lnTo>
                    <a:cubicBezTo>
                      <a:pt x="43658" y="19309"/>
                      <a:pt x="44508" y="20284"/>
                      <a:pt x="45652" y="20706"/>
                    </a:cubicBezTo>
                    <a:cubicBezTo>
                      <a:pt x="49284" y="21785"/>
                      <a:pt x="49039" y="17196"/>
                      <a:pt x="47065" y="16450"/>
                    </a:cubicBezTo>
                    <a:lnTo>
                      <a:pt x="47222" y="16363"/>
                    </a:lnTo>
                    <a:cubicBezTo>
                      <a:pt x="48100" y="15749"/>
                      <a:pt x="48696" y="17196"/>
                      <a:pt x="48916" y="17810"/>
                    </a:cubicBezTo>
                    <a:cubicBezTo>
                      <a:pt x="49039" y="18152"/>
                      <a:pt x="49407" y="19661"/>
                      <a:pt x="49407" y="19661"/>
                    </a:cubicBezTo>
                    <a:cubicBezTo>
                      <a:pt x="50179" y="18609"/>
                      <a:pt x="50644" y="17652"/>
                      <a:pt x="52118" y="17652"/>
                    </a:cubicBezTo>
                    <a:cubicBezTo>
                      <a:pt x="52568" y="17616"/>
                      <a:pt x="53008" y="17803"/>
                      <a:pt x="53294" y="18152"/>
                    </a:cubicBezTo>
                    <a:cubicBezTo>
                      <a:pt x="52606" y="18425"/>
                      <a:pt x="51961" y="18798"/>
                      <a:pt x="51381" y="19258"/>
                    </a:cubicBezTo>
                    <a:cubicBezTo>
                      <a:pt x="49442" y="20767"/>
                      <a:pt x="49565" y="21320"/>
                      <a:pt x="49714" y="23355"/>
                    </a:cubicBezTo>
                    <a:cubicBezTo>
                      <a:pt x="45346" y="22109"/>
                      <a:pt x="40824" y="21486"/>
                      <a:pt x="36282" y="21504"/>
                    </a:cubicBezTo>
                    <a:cubicBezTo>
                      <a:pt x="31731" y="21492"/>
                      <a:pt x="27201" y="22115"/>
                      <a:pt x="22823" y="23355"/>
                    </a:cubicBezTo>
                    <a:cubicBezTo>
                      <a:pt x="22872" y="22751"/>
                      <a:pt x="22872" y="22144"/>
                      <a:pt x="22823" y="21539"/>
                    </a:cubicBezTo>
                    <a:cubicBezTo>
                      <a:pt x="22736" y="20091"/>
                      <a:pt x="20454" y="18644"/>
                      <a:pt x="19217" y="18152"/>
                    </a:cubicBezTo>
                    <a:close/>
                    <a:moveTo>
                      <a:pt x="21735" y="26628"/>
                    </a:moveTo>
                    <a:lnTo>
                      <a:pt x="22569" y="25794"/>
                    </a:lnTo>
                    <a:lnTo>
                      <a:pt x="22692" y="24654"/>
                    </a:lnTo>
                    <a:cubicBezTo>
                      <a:pt x="31551" y="22101"/>
                      <a:pt x="40951" y="22101"/>
                      <a:pt x="49811" y="24654"/>
                    </a:cubicBezTo>
                    <a:lnTo>
                      <a:pt x="49907" y="25794"/>
                    </a:lnTo>
                    <a:cubicBezTo>
                      <a:pt x="51536" y="27298"/>
                      <a:pt x="52727" y="29213"/>
                      <a:pt x="53355" y="31339"/>
                    </a:cubicBezTo>
                    <a:cubicBezTo>
                      <a:pt x="51697" y="31436"/>
                      <a:pt x="50276" y="33462"/>
                      <a:pt x="51820" y="34787"/>
                    </a:cubicBezTo>
                    <a:cubicBezTo>
                      <a:pt x="52111" y="35101"/>
                      <a:pt x="52293" y="35501"/>
                      <a:pt x="52337" y="35928"/>
                    </a:cubicBezTo>
                    <a:lnTo>
                      <a:pt x="52337" y="36024"/>
                    </a:lnTo>
                    <a:cubicBezTo>
                      <a:pt x="52262" y="36615"/>
                      <a:pt x="51722" y="37033"/>
                      <a:pt x="51130" y="36958"/>
                    </a:cubicBezTo>
                    <a:cubicBezTo>
                      <a:pt x="50597" y="36890"/>
                      <a:pt x="50195" y="36439"/>
                      <a:pt x="50188" y="35901"/>
                    </a:cubicBezTo>
                    <a:lnTo>
                      <a:pt x="50188" y="35252"/>
                    </a:lnTo>
                    <a:lnTo>
                      <a:pt x="48951" y="35068"/>
                    </a:lnTo>
                    <a:lnTo>
                      <a:pt x="48889" y="35191"/>
                    </a:lnTo>
                    <a:cubicBezTo>
                      <a:pt x="48763" y="35614"/>
                      <a:pt x="48342" y="35876"/>
                      <a:pt x="47907" y="35805"/>
                    </a:cubicBezTo>
                    <a:cubicBezTo>
                      <a:pt x="47267" y="35792"/>
                      <a:pt x="46760" y="35262"/>
                      <a:pt x="46773" y="34622"/>
                    </a:cubicBezTo>
                    <a:cubicBezTo>
                      <a:pt x="46776" y="34512"/>
                      <a:pt x="46794" y="34402"/>
                      <a:pt x="46828" y="34296"/>
                    </a:cubicBezTo>
                    <a:cubicBezTo>
                      <a:pt x="47060" y="33582"/>
                      <a:pt x="47828" y="33191"/>
                      <a:pt x="48542" y="33424"/>
                    </a:cubicBezTo>
                    <a:cubicBezTo>
                      <a:pt x="48679" y="33468"/>
                      <a:pt x="48808" y="33535"/>
                      <a:pt x="48925" y="33620"/>
                    </a:cubicBezTo>
                    <a:cubicBezTo>
                      <a:pt x="49239" y="33903"/>
                      <a:pt x="49516" y="34224"/>
                      <a:pt x="49749" y="34577"/>
                    </a:cubicBezTo>
                    <a:cubicBezTo>
                      <a:pt x="49933" y="32638"/>
                      <a:pt x="49969" y="31339"/>
                      <a:pt x="48117" y="30356"/>
                    </a:cubicBezTo>
                    <a:lnTo>
                      <a:pt x="47872" y="30199"/>
                    </a:lnTo>
                    <a:cubicBezTo>
                      <a:pt x="47968" y="29181"/>
                      <a:pt x="47723" y="27610"/>
                      <a:pt x="46828" y="26900"/>
                    </a:cubicBezTo>
                    <a:lnTo>
                      <a:pt x="46582" y="26689"/>
                    </a:lnTo>
                    <a:lnTo>
                      <a:pt x="46266" y="26777"/>
                    </a:lnTo>
                    <a:cubicBezTo>
                      <a:pt x="45161" y="27145"/>
                      <a:pt x="44424" y="28532"/>
                      <a:pt x="44143" y="29549"/>
                    </a:cubicBezTo>
                    <a:lnTo>
                      <a:pt x="43862" y="29549"/>
                    </a:lnTo>
                    <a:cubicBezTo>
                      <a:pt x="41774" y="29856"/>
                      <a:pt x="41371" y="31146"/>
                      <a:pt x="40844" y="33059"/>
                    </a:cubicBezTo>
                    <a:cubicBezTo>
                      <a:pt x="41177" y="32753"/>
                      <a:pt x="41564" y="32512"/>
                      <a:pt x="41985" y="32348"/>
                    </a:cubicBezTo>
                    <a:cubicBezTo>
                      <a:pt x="42695" y="32102"/>
                      <a:pt x="43897" y="32752"/>
                      <a:pt x="43739" y="33708"/>
                    </a:cubicBezTo>
                    <a:cubicBezTo>
                      <a:pt x="43707" y="34362"/>
                      <a:pt x="43151" y="34864"/>
                      <a:pt x="42497" y="34831"/>
                    </a:cubicBezTo>
                    <a:cubicBezTo>
                      <a:pt x="42407" y="34827"/>
                      <a:pt x="42317" y="34812"/>
                      <a:pt x="42230" y="34787"/>
                    </a:cubicBezTo>
                    <a:cubicBezTo>
                      <a:pt x="41780" y="34728"/>
                      <a:pt x="41463" y="34316"/>
                      <a:pt x="41520" y="33866"/>
                    </a:cubicBezTo>
                    <a:lnTo>
                      <a:pt x="41520" y="33708"/>
                    </a:lnTo>
                    <a:lnTo>
                      <a:pt x="40721" y="33524"/>
                    </a:lnTo>
                    <a:lnTo>
                      <a:pt x="40098" y="33524"/>
                    </a:lnTo>
                    <a:lnTo>
                      <a:pt x="40098" y="33673"/>
                    </a:lnTo>
                    <a:cubicBezTo>
                      <a:pt x="40062" y="34130"/>
                      <a:pt x="39679" y="34482"/>
                      <a:pt x="39221" y="34480"/>
                    </a:cubicBezTo>
                    <a:cubicBezTo>
                      <a:pt x="38576" y="34554"/>
                      <a:pt x="37994" y="34090"/>
                      <a:pt x="37920" y="33446"/>
                    </a:cubicBezTo>
                    <a:cubicBezTo>
                      <a:pt x="37908" y="33349"/>
                      <a:pt x="37909" y="33252"/>
                      <a:pt x="37923" y="33155"/>
                    </a:cubicBezTo>
                    <a:cubicBezTo>
                      <a:pt x="37923" y="32164"/>
                      <a:pt x="39221" y="31769"/>
                      <a:pt x="39870" y="32102"/>
                    </a:cubicBezTo>
                    <a:cubicBezTo>
                      <a:pt x="40231" y="32328"/>
                      <a:pt x="40562" y="32599"/>
                      <a:pt x="40853" y="32910"/>
                    </a:cubicBezTo>
                    <a:cubicBezTo>
                      <a:pt x="40704" y="30962"/>
                      <a:pt x="40519" y="29698"/>
                      <a:pt x="38484" y="29023"/>
                    </a:cubicBezTo>
                    <a:lnTo>
                      <a:pt x="38238" y="28961"/>
                    </a:lnTo>
                    <a:cubicBezTo>
                      <a:pt x="38142" y="27917"/>
                      <a:pt x="37615" y="26400"/>
                      <a:pt x="36633" y="25882"/>
                    </a:cubicBezTo>
                    <a:lnTo>
                      <a:pt x="36326" y="25724"/>
                    </a:lnTo>
                    <a:lnTo>
                      <a:pt x="36019" y="25847"/>
                    </a:lnTo>
                    <a:cubicBezTo>
                      <a:pt x="35060" y="26586"/>
                      <a:pt x="34483" y="27716"/>
                      <a:pt x="34448" y="28926"/>
                    </a:cubicBezTo>
                    <a:lnTo>
                      <a:pt x="34167" y="29023"/>
                    </a:lnTo>
                    <a:cubicBezTo>
                      <a:pt x="32167" y="29698"/>
                      <a:pt x="31983" y="30962"/>
                      <a:pt x="31790" y="32910"/>
                    </a:cubicBezTo>
                    <a:cubicBezTo>
                      <a:pt x="32092" y="32607"/>
                      <a:pt x="32435" y="32346"/>
                      <a:pt x="32808" y="32137"/>
                    </a:cubicBezTo>
                    <a:cubicBezTo>
                      <a:pt x="33457" y="31769"/>
                      <a:pt x="34755" y="32137"/>
                      <a:pt x="34755" y="33155"/>
                    </a:cubicBezTo>
                    <a:cubicBezTo>
                      <a:pt x="34838" y="33804"/>
                      <a:pt x="34379" y="34398"/>
                      <a:pt x="33731" y="34480"/>
                    </a:cubicBezTo>
                    <a:cubicBezTo>
                      <a:pt x="33631" y="34492"/>
                      <a:pt x="33530" y="34492"/>
                      <a:pt x="33430" y="34480"/>
                    </a:cubicBezTo>
                    <a:cubicBezTo>
                      <a:pt x="32904" y="34480"/>
                      <a:pt x="32658" y="34173"/>
                      <a:pt x="32553" y="33673"/>
                    </a:cubicBezTo>
                    <a:lnTo>
                      <a:pt x="32553" y="33550"/>
                    </a:lnTo>
                    <a:lnTo>
                      <a:pt x="31167" y="33550"/>
                    </a:lnTo>
                    <a:lnTo>
                      <a:pt x="31167" y="33708"/>
                    </a:lnTo>
                    <a:cubicBezTo>
                      <a:pt x="31228" y="34155"/>
                      <a:pt x="30916" y="34566"/>
                      <a:pt x="30469" y="34627"/>
                    </a:cubicBezTo>
                    <a:cubicBezTo>
                      <a:pt x="30465" y="34628"/>
                      <a:pt x="30461" y="34628"/>
                      <a:pt x="30456" y="34629"/>
                    </a:cubicBezTo>
                    <a:cubicBezTo>
                      <a:pt x="29825" y="34820"/>
                      <a:pt x="29160" y="34464"/>
                      <a:pt x="28968" y="33833"/>
                    </a:cubicBezTo>
                    <a:cubicBezTo>
                      <a:pt x="28944" y="33753"/>
                      <a:pt x="28928" y="33669"/>
                      <a:pt x="28921" y="33585"/>
                    </a:cubicBezTo>
                    <a:cubicBezTo>
                      <a:pt x="28763" y="32602"/>
                      <a:pt x="29965" y="31980"/>
                      <a:pt x="30676" y="32199"/>
                    </a:cubicBezTo>
                    <a:cubicBezTo>
                      <a:pt x="31091" y="32373"/>
                      <a:pt x="31477" y="32613"/>
                      <a:pt x="31816" y="32910"/>
                    </a:cubicBezTo>
                    <a:cubicBezTo>
                      <a:pt x="31290" y="31058"/>
                      <a:pt x="30939" y="29698"/>
                      <a:pt x="28798" y="29400"/>
                    </a:cubicBezTo>
                    <a:lnTo>
                      <a:pt x="28517" y="29400"/>
                    </a:lnTo>
                    <a:cubicBezTo>
                      <a:pt x="28272" y="28417"/>
                      <a:pt x="27500" y="26970"/>
                      <a:pt x="26420" y="26628"/>
                    </a:cubicBezTo>
                    <a:lnTo>
                      <a:pt x="26087" y="26540"/>
                    </a:lnTo>
                    <a:lnTo>
                      <a:pt x="25833" y="26724"/>
                    </a:lnTo>
                    <a:cubicBezTo>
                      <a:pt x="24955" y="27426"/>
                      <a:pt x="24701" y="29032"/>
                      <a:pt x="24789" y="30049"/>
                    </a:cubicBezTo>
                    <a:lnTo>
                      <a:pt x="24543" y="30172"/>
                    </a:lnTo>
                    <a:cubicBezTo>
                      <a:pt x="22692" y="31190"/>
                      <a:pt x="22692" y="32453"/>
                      <a:pt x="22911" y="34427"/>
                    </a:cubicBezTo>
                    <a:cubicBezTo>
                      <a:pt x="23159" y="34070"/>
                      <a:pt x="23454" y="33748"/>
                      <a:pt x="23788" y="33471"/>
                    </a:cubicBezTo>
                    <a:cubicBezTo>
                      <a:pt x="24389" y="33029"/>
                      <a:pt x="25235" y="33157"/>
                      <a:pt x="25677" y="33757"/>
                    </a:cubicBezTo>
                    <a:cubicBezTo>
                      <a:pt x="25764" y="33876"/>
                      <a:pt x="25832" y="34007"/>
                      <a:pt x="25876" y="34147"/>
                    </a:cubicBezTo>
                    <a:cubicBezTo>
                      <a:pt x="26071" y="34777"/>
                      <a:pt x="25719" y="35444"/>
                      <a:pt x="25089" y="35639"/>
                    </a:cubicBezTo>
                    <a:cubicBezTo>
                      <a:pt x="24997" y="35668"/>
                      <a:pt x="24903" y="35685"/>
                      <a:pt x="24806" y="35691"/>
                    </a:cubicBezTo>
                    <a:cubicBezTo>
                      <a:pt x="24357" y="35764"/>
                      <a:pt x="23927" y="35482"/>
                      <a:pt x="23815" y="35042"/>
                    </a:cubicBezTo>
                    <a:lnTo>
                      <a:pt x="23701" y="34936"/>
                    </a:lnTo>
                    <a:lnTo>
                      <a:pt x="22472" y="35120"/>
                    </a:lnTo>
                    <a:lnTo>
                      <a:pt x="22472" y="35814"/>
                    </a:lnTo>
                    <a:cubicBezTo>
                      <a:pt x="22438" y="36414"/>
                      <a:pt x="21924" y="36872"/>
                      <a:pt x="21324" y="36838"/>
                    </a:cubicBezTo>
                    <a:cubicBezTo>
                      <a:pt x="20819" y="36809"/>
                      <a:pt x="20400" y="36436"/>
                      <a:pt x="20314" y="35936"/>
                    </a:cubicBezTo>
                    <a:lnTo>
                      <a:pt x="20314" y="35814"/>
                    </a:lnTo>
                    <a:cubicBezTo>
                      <a:pt x="20368" y="35383"/>
                      <a:pt x="20562" y="34982"/>
                      <a:pt x="20867" y="34673"/>
                    </a:cubicBezTo>
                    <a:cubicBezTo>
                      <a:pt x="22411" y="33348"/>
                      <a:pt x="20928" y="31286"/>
                      <a:pt x="19235" y="31225"/>
                    </a:cubicBezTo>
                    <a:cubicBezTo>
                      <a:pt x="19783" y="29535"/>
                      <a:pt x="20649" y="27966"/>
                      <a:pt x="21788" y="26601"/>
                    </a:cubicBezTo>
                    <a:close/>
                    <a:moveTo>
                      <a:pt x="15173" y="35164"/>
                    </a:moveTo>
                    <a:cubicBezTo>
                      <a:pt x="14538" y="34521"/>
                      <a:pt x="13825" y="33961"/>
                      <a:pt x="13050" y="33497"/>
                    </a:cubicBezTo>
                    <a:lnTo>
                      <a:pt x="12830" y="33375"/>
                    </a:lnTo>
                    <a:cubicBezTo>
                      <a:pt x="14252" y="32638"/>
                      <a:pt x="15576" y="32234"/>
                      <a:pt x="16717" y="33804"/>
                    </a:cubicBezTo>
                    <a:lnTo>
                      <a:pt x="17700" y="33743"/>
                    </a:lnTo>
                    <a:cubicBezTo>
                      <a:pt x="17856" y="33439"/>
                      <a:pt x="18032" y="33146"/>
                      <a:pt x="18226" y="32866"/>
                    </a:cubicBezTo>
                    <a:cubicBezTo>
                      <a:pt x="19489" y="31567"/>
                      <a:pt x="20753" y="33111"/>
                      <a:pt x="19981" y="33743"/>
                    </a:cubicBezTo>
                    <a:cubicBezTo>
                      <a:pt x="19622" y="34083"/>
                      <a:pt x="19357" y="34509"/>
                      <a:pt x="19209" y="34980"/>
                    </a:cubicBezTo>
                    <a:cubicBezTo>
                      <a:pt x="19117" y="35208"/>
                      <a:pt x="19055" y="35447"/>
                      <a:pt x="19024" y="35691"/>
                    </a:cubicBezTo>
                    <a:lnTo>
                      <a:pt x="19024" y="35778"/>
                    </a:lnTo>
                    <a:cubicBezTo>
                      <a:pt x="19173" y="38244"/>
                      <a:pt x="22630" y="38805"/>
                      <a:pt x="23411" y="36489"/>
                    </a:cubicBezTo>
                    <a:cubicBezTo>
                      <a:pt x="23818" y="36792"/>
                      <a:pt x="24337" y="36904"/>
                      <a:pt x="24832" y="36796"/>
                    </a:cubicBezTo>
                    <a:cubicBezTo>
                      <a:pt x="26110" y="36667"/>
                      <a:pt x="27042" y="35528"/>
                      <a:pt x="26913" y="34250"/>
                    </a:cubicBezTo>
                    <a:cubicBezTo>
                      <a:pt x="26902" y="34144"/>
                      <a:pt x="26884" y="34040"/>
                      <a:pt x="26859" y="33936"/>
                    </a:cubicBezTo>
                    <a:cubicBezTo>
                      <a:pt x="26718" y="32762"/>
                      <a:pt x="25652" y="31925"/>
                      <a:pt x="24478" y="32066"/>
                    </a:cubicBezTo>
                    <a:cubicBezTo>
                      <a:pt x="24314" y="32087"/>
                      <a:pt x="24153" y="32125"/>
                      <a:pt x="23999" y="32181"/>
                    </a:cubicBezTo>
                    <a:cubicBezTo>
                      <a:pt x="24429" y="31304"/>
                      <a:pt x="25139" y="31129"/>
                      <a:pt x="25999" y="30857"/>
                    </a:cubicBezTo>
                    <a:lnTo>
                      <a:pt x="25876" y="30304"/>
                    </a:lnTo>
                    <a:cubicBezTo>
                      <a:pt x="25746" y="29479"/>
                      <a:pt x="25907" y="28635"/>
                      <a:pt x="26333" y="27917"/>
                    </a:cubicBezTo>
                    <a:cubicBezTo>
                      <a:pt x="26953" y="28478"/>
                      <a:pt x="27357" y="29239"/>
                      <a:pt x="27473" y="30067"/>
                    </a:cubicBezTo>
                    <a:lnTo>
                      <a:pt x="27535" y="30628"/>
                    </a:lnTo>
                    <a:cubicBezTo>
                      <a:pt x="28359" y="30456"/>
                      <a:pt x="29217" y="30658"/>
                      <a:pt x="29877" y="31181"/>
                    </a:cubicBezTo>
                    <a:cubicBezTo>
                      <a:pt x="28700" y="31168"/>
                      <a:pt x="27735" y="32111"/>
                      <a:pt x="27721" y="33289"/>
                    </a:cubicBezTo>
                    <a:cubicBezTo>
                      <a:pt x="27719" y="33465"/>
                      <a:pt x="27739" y="33641"/>
                      <a:pt x="27780" y="33813"/>
                    </a:cubicBezTo>
                    <a:cubicBezTo>
                      <a:pt x="27910" y="35096"/>
                      <a:pt x="29055" y="36029"/>
                      <a:pt x="30338" y="35900"/>
                    </a:cubicBezTo>
                    <a:cubicBezTo>
                      <a:pt x="30440" y="35889"/>
                      <a:pt x="30540" y="35872"/>
                      <a:pt x="30641" y="35849"/>
                    </a:cubicBezTo>
                    <a:cubicBezTo>
                      <a:pt x="31177" y="35799"/>
                      <a:pt x="31663" y="35516"/>
                      <a:pt x="31974" y="35077"/>
                    </a:cubicBezTo>
                    <a:cubicBezTo>
                      <a:pt x="32344" y="35482"/>
                      <a:pt x="32872" y="35707"/>
                      <a:pt x="33422" y="35691"/>
                    </a:cubicBezTo>
                    <a:cubicBezTo>
                      <a:pt x="34688" y="35786"/>
                      <a:pt x="35791" y="34838"/>
                      <a:pt x="35887" y="33572"/>
                    </a:cubicBezTo>
                    <a:cubicBezTo>
                      <a:pt x="35896" y="33456"/>
                      <a:pt x="35896" y="33340"/>
                      <a:pt x="35887" y="33225"/>
                    </a:cubicBezTo>
                    <a:cubicBezTo>
                      <a:pt x="35948" y="32044"/>
                      <a:pt x="35040" y="31038"/>
                      <a:pt x="33859" y="30978"/>
                    </a:cubicBezTo>
                    <a:cubicBezTo>
                      <a:pt x="33701" y="30970"/>
                      <a:pt x="33543" y="30978"/>
                      <a:pt x="33387" y="31006"/>
                    </a:cubicBezTo>
                    <a:cubicBezTo>
                      <a:pt x="33947" y="30372"/>
                      <a:pt x="34761" y="30022"/>
                      <a:pt x="35606" y="30049"/>
                    </a:cubicBezTo>
                    <a:lnTo>
                      <a:pt x="35606" y="29470"/>
                    </a:lnTo>
                    <a:cubicBezTo>
                      <a:pt x="35570" y="28634"/>
                      <a:pt x="35835" y="27812"/>
                      <a:pt x="36352" y="27154"/>
                    </a:cubicBezTo>
                    <a:cubicBezTo>
                      <a:pt x="36866" y="27814"/>
                      <a:pt x="37127" y="28635"/>
                      <a:pt x="37089" y="29470"/>
                    </a:cubicBezTo>
                    <a:lnTo>
                      <a:pt x="37089" y="30049"/>
                    </a:lnTo>
                    <a:cubicBezTo>
                      <a:pt x="37923" y="30025"/>
                      <a:pt x="38725" y="30376"/>
                      <a:pt x="39274" y="31006"/>
                    </a:cubicBezTo>
                    <a:cubicBezTo>
                      <a:pt x="37923" y="30944"/>
                      <a:pt x="36747" y="31629"/>
                      <a:pt x="36747" y="33199"/>
                    </a:cubicBezTo>
                    <a:cubicBezTo>
                      <a:pt x="36663" y="34490"/>
                      <a:pt x="37641" y="35605"/>
                      <a:pt x="38931" y="35689"/>
                    </a:cubicBezTo>
                    <a:cubicBezTo>
                      <a:pt x="39025" y="35695"/>
                      <a:pt x="39119" y="35696"/>
                      <a:pt x="39212" y="35691"/>
                    </a:cubicBezTo>
                    <a:cubicBezTo>
                      <a:pt x="39766" y="35719"/>
                      <a:pt x="40303" y="35493"/>
                      <a:pt x="40669" y="35077"/>
                    </a:cubicBezTo>
                    <a:cubicBezTo>
                      <a:pt x="40984" y="35565"/>
                      <a:pt x="41503" y="35887"/>
                      <a:pt x="42081" y="35954"/>
                    </a:cubicBezTo>
                    <a:cubicBezTo>
                      <a:pt x="43346" y="36248"/>
                      <a:pt x="44610" y="35461"/>
                      <a:pt x="44904" y="34197"/>
                    </a:cubicBezTo>
                    <a:cubicBezTo>
                      <a:pt x="44925" y="34107"/>
                      <a:pt x="44940" y="34018"/>
                      <a:pt x="44950" y="33927"/>
                    </a:cubicBezTo>
                    <a:cubicBezTo>
                      <a:pt x="45221" y="32776"/>
                      <a:pt x="44509" y="31623"/>
                      <a:pt x="43358" y="31352"/>
                    </a:cubicBezTo>
                    <a:cubicBezTo>
                      <a:pt x="43193" y="31314"/>
                      <a:pt x="43023" y="31294"/>
                      <a:pt x="42853" y="31295"/>
                    </a:cubicBezTo>
                    <a:cubicBezTo>
                      <a:pt x="43511" y="30768"/>
                      <a:pt x="44368" y="30556"/>
                      <a:pt x="45196" y="30716"/>
                    </a:cubicBezTo>
                    <a:lnTo>
                      <a:pt x="45257" y="30163"/>
                    </a:lnTo>
                    <a:cubicBezTo>
                      <a:pt x="45382" y="29335"/>
                      <a:pt x="45784" y="28575"/>
                      <a:pt x="46398" y="28005"/>
                    </a:cubicBezTo>
                    <a:cubicBezTo>
                      <a:pt x="46790" y="28742"/>
                      <a:pt x="46900" y="29598"/>
                      <a:pt x="46705" y="30409"/>
                    </a:cubicBezTo>
                    <a:lnTo>
                      <a:pt x="46617" y="30962"/>
                    </a:lnTo>
                    <a:cubicBezTo>
                      <a:pt x="47444" y="31111"/>
                      <a:pt x="48170" y="31601"/>
                      <a:pt x="48617" y="32313"/>
                    </a:cubicBezTo>
                    <a:cubicBezTo>
                      <a:pt x="47293" y="32006"/>
                      <a:pt x="46029" y="32471"/>
                      <a:pt x="45749" y="34068"/>
                    </a:cubicBezTo>
                    <a:cubicBezTo>
                      <a:pt x="45444" y="35321"/>
                      <a:pt x="46214" y="36582"/>
                      <a:pt x="47465" y="36886"/>
                    </a:cubicBezTo>
                    <a:cubicBezTo>
                      <a:pt x="47559" y="36909"/>
                      <a:pt x="47653" y="36925"/>
                      <a:pt x="47749" y="36937"/>
                    </a:cubicBezTo>
                    <a:cubicBezTo>
                      <a:pt x="48227" y="37062"/>
                      <a:pt x="48737" y="36973"/>
                      <a:pt x="49144" y="36691"/>
                    </a:cubicBezTo>
                    <a:cubicBezTo>
                      <a:pt x="49942" y="38998"/>
                      <a:pt x="53390" y="38446"/>
                      <a:pt x="53531" y="35980"/>
                    </a:cubicBezTo>
                    <a:lnTo>
                      <a:pt x="53531" y="35884"/>
                    </a:lnTo>
                    <a:cubicBezTo>
                      <a:pt x="53497" y="35652"/>
                      <a:pt x="53435" y="35425"/>
                      <a:pt x="53346" y="35208"/>
                    </a:cubicBezTo>
                    <a:cubicBezTo>
                      <a:pt x="53192" y="34724"/>
                      <a:pt x="52914" y="34289"/>
                      <a:pt x="52539" y="33945"/>
                    </a:cubicBezTo>
                    <a:cubicBezTo>
                      <a:pt x="51837" y="33331"/>
                      <a:pt x="53066" y="31787"/>
                      <a:pt x="54364" y="33067"/>
                    </a:cubicBezTo>
                    <a:lnTo>
                      <a:pt x="54882" y="33945"/>
                    </a:lnTo>
                    <a:lnTo>
                      <a:pt x="55873" y="34033"/>
                    </a:lnTo>
                    <a:cubicBezTo>
                      <a:pt x="57014" y="32462"/>
                      <a:pt x="58339" y="32831"/>
                      <a:pt x="59751" y="33568"/>
                    </a:cubicBezTo>
                    <a:lnTo>
                      <a:pt x="59541" y="33690"/>
                    </a:lnTo>
                    <a:cubicBezTo>
                      <a:pt x="58765" y="34157"/>
                      <a:pt x="58049" y="34717"/>
                      <a:pt x="57409" y="35357"/>
                    </a:cubicBezTo>
                    <a:cubicBezTo>
                      <a:pt x="56676" y="36161"/>
                      <a:pt x="56186" y="37156"/>
                      <a:pt x="55996" y="38226"/>
                    </a:cubicBezTo>
                    <a:lnTo>
                      <a:pt x="55996" y="39920"/>
                    </a:lnTo>
                    <a:cubicBezTo>
                      <a:pt x="43139" y="36162"/>
                      <a:pt x="29480" y="36141"/>
                      <a:pt x="16612" y="39858"/>
                    </a:cubicBezTo>
                    <a:lnTo>
                      <a:pt x="16612" y="38103"/>
                    </a:lnTo>
                    <a:cubicBezTo>
                      <a:pt x="16439" y="37007"/>
                      <a:pt x="15948" y="35985"/>
                      <a:pt x="15199" y="35164"/>
                    </a:cubicBezTo>
                    <a:close/>
                    <a:moveTo>
                      <a:pt x="50741" y="50448"/>
                    </a:moveTo>
                    <a:cubicBezTo>
                      <a:pt x="50644" y="51325"/>
                      <a:pt x="50521" y="51922"/>
                      <a:pt x="49565" y="51834"/>
                    </a:cubicBezTo>
                    <a:cubicBezTo>
                      <a:pt x="48067" y="51473"/>
                      <a:pt x="46936" y="50243"/>
                      <a:pt x="46705" y="48719"/>
                    </a:cubicBezTo>
                    <a:cubicBezTo>
                      <a:pt x="47962" y="48263"/>
                      <a:pt x="48611" y="46874"/>
                      <a:pt x="48154" y="45617"/>
                    </a:cubicBezTo>
                    <a:cubicBezTo>
                      <a:pt x="47698" y="44360"/>
                      <a:pt x="46309" y="43711"/>
                      <a:pt x="45052" y="44167"/>
                    </a:cubicBezTo>
                    <a:cubicBezTo>
                      <a:pt x="43795" y="44624"/>
                      <a:pt x="43145" y="46013"/>
                      <a:pt x="43603" y="47270"/>
                    </a:cubicBezTo>
                    <a:cubicBezTo>
                      <a:pt x="43730" y="47620"/>
                      <a:pt x="43935" y="47936"/>
                      <a:pt x="44204" y="48193"/>
                    </a:cubicBezTo>
                    <a:cubicBezTo>
                      <a:pt x="44176" y="48397"/>
                      <a:pt x="44114" y="48597"/>
                      <a:pt x="44020" y="48781"/>
                    </a:cubicBezTo>
                    <a:cubicBezTo>
                      <a:pt x="43458" y="49982"/>
                      <a:pt x="42337" y="50826"/>
                      <a:pt x="41028" y="51036"/>
                    </a:cubicBezTo>
                    <a:cubicBezTo>
                      <a:pt x="39949" y="51036"/>
                      <a:pt x="38624" y="50229"/>
                      <a:pt x="38660" y="49334"/>
                    </a:cubicBezTo>
                    <a:cubicBezTo>
                      <a:pt x="38660" y="47430"/>
                      <a:pt x="41292" y="47307"/>
                      <a:pt x="42634" y="47702"/>
                    </a:cubicBezTo>
                    <a:lnTo>
                      <a:pt x="43511" y="48009"/>
                    </a:lnTo>
                    <a:cubicBezTo>
                      <a:pt x="42932" y="44964"/>
                      <a:pt x="41879" y="44008"/>
                      <a:pt x="39010" y="43701"/>
                    </a:cubicBezTo>
                    <a:cubicBezTo>
                      <a:pt x="39086" y="42030"/>
                      <a:pt x="38205" y="40461"/>
                      <a:pt x="36738" y="39656"/>
                    </a:cubicBezTo>
                    <a:cubicBezTo>
                      <a:pt x="36568" y="39581"/>
                      <a:pt x="36392" y="39520"/>
                      <a:pt x="36212" y="39472"/>
                    </a:cubicBezTo>
                    <a:cubicBezTo>
                      <a:pt x="36031" y="39531"/>
                      <a:pt x="35855" y="39605"/>
                      <a:pt x="35685" y="39691"/>
                    </a:cubicBezTo>
                    <a:cubicBezTo>
                      <a:pt x="34895" y="40147"/>
                      <a:pt x="34253" y="40820"/>
                      <a:pt x="33834" y="41630"/>
                    </a:cubicBezTo>
                    <a:cubicBezTo>
                      <a:pt x="33555" y="42295"/>
                      <a:pt x="33409" y="43007"/>
                      <a:pt x="33404" y="43727"/>
                    </a:cubicBezTo>
                    <a:cubicBezTo>
                      <a:pt x="30570" y="44034"/>
                      <a:pt x="29491" y="44964"/>
                      <a:pt x="28938" y="47982"/>
                    </a:cubicBezTo>
                    <a:lnTo>
                      <a:pt x="29816" y="47702"/>
                    </a:lnTo>
                    <a:cubicBezTo>
                      <a:pt x="31114" y="47307"/>
                      <a:pt x="33729" y="47430"/>
                      <a:pt x="33790" y="49334"/>
                    </a:cubicBezTo>
                    <a:cubicBezTo>
                      <a:pt x="33790" y="50264"/>
                      <a:pt x="32465" y="51088"/>
                      <a:pt x="31421" y="51036"/>
                    </a:cubicBezTo>
                    <a:cubicBezTo>
                      <a:pt x="30105" y="50843"/>
                      <a:pt x="28978" y="49993"/>
                      <a:pt x="28430" y="48781"/>
                    </a:cubicBezTo>
                    <a:lnTo>
                      <a:pt x="28219" y="48193"/>
                    </a:lnTo>
                    <a:cubicBezTo>
                      <a:pt x="29152" y="47282"/>
                      <a:pt x="29168" y="45788"/>
                      <a:pt x="28258" y="44856"/>
                    </a:cubicBezTo>
                    <a:cubicBezTo>
                      <a:pt x="27347" y="43923"/>
                      <a:pt x="25853" y="43906"/>
                      <a:pt x="24920" y="44817"/>
                    </a:cubicBezTo>
                    <a:cubicBezTo>
                      <a:pt x="23988" y="45728"/>
                      <a:pt x="23971" y="47222"/>
                      <a:pt x="24882" y="48154"/>
                    </a:cubicBezTo>
                    <a:cubicBezTo>
                      <a:pt x="25126" y="48405"/>
                      <a:pt x="25425" y="48598"/>
                      <a:pt x="25754" y="48719"/>
                    </a:cubicBezTo>
                    <a:cubicBezTo>
                      <a:pt x="25511" y="50246"/>
                      <a:pt x="24359" y="51468"/>
                      <a:pt x="22850" y="51799"/>
                    </a:cubicBezTo>
                    <a:cubicBezTo>
                      <a:pt x="21972" y="51895"/>
                      <a:pt x="21806" y="51343"/>
                      <a:pt x="21683" y="50448"/>
                    </a:cubicBezTo>
                    <a:cubicBezTo>
                      <a:pt x="21498" y="48597"/>
                      <a:pt x="23595" y="48570"/>
                      <a:pt x="24736" y="48509"/>
                    </a:cubicBezTo>
                    <a:lnTo>
                      <a:pt x="24052" y="47579"/>
                    </a:lnTo>
                    <a:cubicBezTo>
                      <a:pt x="21709" y="44499"/>
                      <a:pt x="19770" y="45421"/>
                      <a:pt x="18542" y="48877"/>
                    </a:cubicBezTo>
                    <a:cubicBezTo>
                      <a:pt x="18067" y="48538"/>
                      <a:pt x="17547" y="48267"/>
                      <a:pt x="16998" y="48070"/>
                    </a:cubicBezTo>
                    <a:cubicBezTo>
                      <a:pt x="16294" y="46410"/>
                      <a:pt x="16028" y="44598"/>
                      <a:pt x="16226" y="42806"/>
                    </a:cubicBezTo>
                    <a:cubicBezTo>
                      <a:pt x="16339" y="42226"/>
                      <a:pt x="16421" y="41640"/>
                      <a:pt x="16471" y="41051"/>
                    </a:cubicBezTo>
                    <a:cubicBezTo>
                      <a:pt x="29371" y="37312"/>
                      <a:pt x="43071" y="37345"/>
                      <a:pt x="55952" y="41148"/>
                    </a:cubicBezTo>
                    <a:cubicBezTo>
                      <a:pt x="55965" y="41771"/>
                      <a:pt x="56038" y="42390"/>
                      <a:pt x="56171" y="42999"/>
                    </a:cubicBezTo>
                    <a:cubicBezTo>
                      <a:pt x="56371" y="44725"/>
                      <a:pt x="56127" y="46473"/>
                      <a:pt x="55461" y="48079"/>
                    </a:cubicBezTo>
                    <a:cubicBezTo>
                      <a:pt x="54867" y="48286"/>
                      <a:pt x="54308" y="48582"/>
                      <a:pt x="53803" y="48956"/>
                    </a:cubicBezTo>
                    <a:cubicBezTo>
                      <a:pt x="52566" y="45535"/>
                      <a:pt x="50627" y="44570"/>
                      <a:pt x="48310" y="47693"/>
                    </a:cubicBezTo>
                    <a:lnTo>
                      <a:pt x="47635" y="48570"/>
                    </a:lnTo>
                    <a:cubicBezTo>
                      <a:pt x="48802" y="48570"/>
                      <a:pt x="50872" y="48693"/>
                      <a:pt x="50688" y="50509"/>
                    </a:cubicBezTo>
                    <a:close/>
                    <a:moveTo>
                      <a:pt x="45836" y="47675"/>
                    </a:moveTo>
                    <a:cubicBezTo>
                      <a:pt x="45180" y="47780"/>
                      <a:pt x="44563" y="47331"/>
                      <a:pt x="44459" y="46675"/>
                    </a:cubicBezTo>
                    <a:cubicBezTo>
                      <a:pt x="44354" y="46019"/>
                      <a:pt x="44803" y="45402"/>
                      <a:pt x="45459" y="45298"/>
                    </a:cubicBezTo>
                    <a:cubicBezTo>
                      <a:pt x="45584" y="45280"/>
                      <a:pt x="45711" y="45280"/>
                      <a:pt x="45836" y="45298"/>
                    </a:cubicBezTo>
                    <a:cubicBezTo>
                      <a:pt x="46500" y="45298"/>
                      <a:pt x="47038" y="45836"/>
                      <a:pt x="47038" y="46500"/>
                    </a:cubicBezTo>
                    <a:cubicBezTo>
                      <a:pt x="47038" y="47164"/>
                      <a:pt x="46500" y="47702"/>
                      <a:pt x="45836" y="47702"/>
                    </a:cubicBezTo>
                    <a:close/>
                    <a:moveTo>
                      <a:pt x="27903" y="46500"/>
                    </a:moveTo>
                    <a:cubicBezTo>
                      <a:pt x="27903" y="47164"/>
                      <a:pt x="27365" y="47702"/>
                      <a:pt x="26701" y="47702"/>
                    </a:cubicBezTo>
                    <a:cubicBezTo>
                      <a:pt x="26037" y="47702"/>
                      <a:pt x="25499" y="47164"/>
                      <a:pt x="25499" y="46500"/>
                    </a:cubicBezTo>
                    <a:lnTo>
                      <a:pt x="25499" y="46500"/>
                    </a:lnTo>
                    <a:cubicBezTo>
                      <a:pt x="25499" y="45836"/>
                      <a:pt x="26037" y="45298"/>
                      <a:pt x="26701" y="45298"/>
                    </a:cubicBezTo>
                    <a:cubicBezTo>
                      <a:pt x="27365" y="45298"/>
                      <a:pt x="27903" y="45836"/>
                      <a:pt x="27903" y="46500"/>
                    </a:cubicBezTo>
                    <a:close/>
                    <a:moveTo>
                      <a:pt x="13971" y="49851"/>
                    </a:moveTo>
                    <a:cubicBezTo>
                      <a:pt x="14270" y="49438"/>
                      <a:pt x="14705" y="49143"/>
                      <a:pt x="15199" y="49018"/>
                    </a:cubicBezTo>
                    <a:cubicBezTo>
                      <a:pt x="16892" y="48614"/>
                      <a:pt x="18314" y="50123"/>
                      <a:pt x="19209" y="51299"/>
                    </a:cubicBezTo>
                    <a:cubicBezTo>
                      <a:pt x="19439" y="50110"/>
                      <a:pt x="19853" y="48964"/>
                      <a:pt x="20437" y="47904"/>
                    </a:cubicBezTo>
                    <a:cubicBezTo>
                      <a:pt x="21148" y="46737"/>
                      <a:pt x="21674" y="46552"/>
                      <a:pt x="22692" y="47596"/>
                    </a:cubicBezTo>
                    <a:cubicBezTo>
                      <a:pt x="21373" y="47962"/>
                      <a:pt x="20512" y="49227"/>
                      <a:pt x="20656" y="50588"/>
                    </a:cubicBezTo>
                    <a:cubicBezTo>
                      <a:pt x="20840" y="52132"/>
                      <a:pt x="21428" y="53141"/>
                      <a:pt x="23122" y="53018"/>
                    </a:cubicBezTo>
                    <a:cubicBezTo>
                      <a:pt x="25122" y="52808"/>
                      <a:pt x="26692" y="50834"/>
                      <a:pt x="26999" y="48860"/>
                    </a:cubicBezTo>
                    <a:lnTo>
                      <a:pt x="27315" y="48860"/>
                    </a:lnTo>
                    <a:cubicBezTo>
                      <a:pt x="27941" y="50701"/>
                      <a:pt x="29569" y="52018"/>
                      <a:pt x="31500" y="52246"/>
                    </a:cubicBezTo>
                    <a:cubicBezTo>
                      <a:pt x="35817" y="52369"/>
                      <a:pt x="36896" y="46175"/>
                      <a:pt x="30886" y="46394"/>
                    </a:cubicBezTo>
                    <a:lnTo>
                      <a:pt x="30641" y="46394"/>
                    </a:lnTo>
                    <a:cubicBezTo>
                      <a:pt x="31220" y="45541"/>
                      <a:pt x="32171" y="45013"/>
                      <a:pt x="33202" y="44973"/>
                    </a:cubicBezTo>
                    <a:lnTo>
                      <a:pt x="34589" y="44850"/>
                    </a:lnTo>
                    <a:cubicBezTo>
                      <a:pt x="34563" y="43956"/>
                      <a:pt x="34697" y="43065"/>
                      <a:pt x="34983" y="42218"/>
                    </a:cubicBezTo>
                    <a:cubicBezTo>
                      <a:pt x="35321" y="41633"/>
                      <a:pt x="35761" y="41113"/>
                      <a:pt x="36282" y="40683"/>
                    </a:cubicBezTo>
                    <a:cubicBezTo>
                      <a:pt x="36820" y="41102"/>
                      <a:pt x="37271" y="41624"/>
                      <a:pt x="37607" y="42218"/>
                    </a:cubicBezTo>
                    <a:cubicBezTo>
                      <a:pt x="37896" y="43065"/>
                      <a:pt x="38032" y="43956"/>
                      <a:pt x="38010" y="44850"/>
                    </a:cubicBezTo>
                    <a:lnTo>
                      <a:pt x="39396" y="44973"/>
                    </a:lnTo>
                    <a:cubicBezTo>
                      <a:pt x="40422" y="44978"/>
                      <a:pt x="41378" y="45490"/>
                      <a:pt x="41950" y="46342"/>
                    </a:cubicBezTo>
                    <a:lnTo>
                      <a:pt x="41739" y="46342"/>
                    </a:lnTo>
                    <a:cubicBezTo>
                      <a:pt x="35694" y="46096"/>
                      <a:pt x="36808" y="52290"/>
                      <a:pt x="41090" y="52203"/>
                    </a:cubicBezTo>
                    <a:cubicBezTo>
                      <a:pt x="43024" y="51952"/>
                      <a:pt x="44649" y="50626"/>
                      <a:pt x="45284" y="48781"/>
                    </a:cubicBezTo>
                    <a:lnTo>
                      <a:pt x="45591" y="48781"/>
                    </a:lnTo>
                    <a:cubicBezTo>
                      <a:pt x="45898" y="50755"/>
                      <a:pt x="47468" y="52755"/>
                      <a:pt x="49504" y="52940"/>
                    </a:cubicBezTo>
                    <a:cubicBezTo>
                      <a:pt x="51162" y="53062"/>
                      <a:pt x="51750" y="52018"/>
                      <a:pt x="51934" y="50474"/>
                    </a:cubicBezTo>
                    <a:cubicBezTo>
                      <a:pt x="52048" y="49138"/>
                      <a:pt x="51254" y="47891"/>
                      <a:pt x="49995" y="47430"/>
                    </a:cubicBezTo>
                    <a:cubicBezTo>
                      <a:pt x="50951" y="46500"/>
                      <a:pt x="51443" y="46658"/>
                      <a:pt x="52153" y="47798"/>
                    </a:cubicBezTo>
                    <a:cubicBezTo>
                      <a:pt x="52726" y="48861"/>
                      <a:pt x="53139" y="50002"/>
                      <a:pt x="53381" y="51185"/>
                    </a:cubicBezTo>
                    <a:cubicBezTo>
                      <a:pt x="54259" y="50044"/>
                      <a:pt x="55698" y="48553"/>
                      <a:pt x="57391" y="48939"/>
                    </a:cubicBezTo>
                    <a:cubicBezTo>
                      <a:pt x="57890" y="49054"/>
                      <a:pt x="58328" y="49351"/>
                      <a:pt x="58619" y="49772"/>
                    </a:cubicBezTo>
                    <a:cubicBezTo>
                      <a:pt x="55987" y="51369"/>
                      <a:pt x="55268" y="53405"/>
                      <a:pt x="54233" y="56089"/>
                    </a:cubicBezTo>
                    <a:cubicBezTo>
                      <a:pt x="48541" y="54717"/>
                      <a:pt x="42715" y="53981"/>
                      <a:pt x="36861" y="53896"/>
                    </a:cubicBezTo>
                    <a:lnTo>
                      <a:pt x="35720" y="53896"/>
                    </a:lnTo>
                    <a:cubicBezTo>
                      <a:pt x="29868" y="53983"/>
                      <a:pt x="24046" y="54739"/>
                      <a:pt x="18366" y="56151"/>
                    </a:cubicBezTo>
                    <a:cubicBezTo>
                      <a:pt x="17322" y="53466"/>
                      <a:pt x="16620" y="51430"/>
                      <a:pt x="13971" y="49851"/>
                    </a:cubicBezTo>
                    <a:close/>
                    <a:moveTo>
                      <a:pt x="15936" y="64336"/>
                    </a:moveTo>
                    <a:cubicBezTo>
                      <a:pt x="16398" y="63692"/>
                      <a:pt x="16905" y="63083"/>
                      <a:pt x="17454" y="62511"/>
                    </a:cubicBezTo>
                    <a:cubicBezTo>
                      <a:pt x="17099" y="62165"/>
                      <a:pt x="16768" y="61796"/>
                      <a:pt x="16462" y="61406"/>
                    </a:cubicBezTo>
                    <a:cubicBezTo>
                      <a:pt x="16277" y="61100"/>
                      <a:pt x="16183" y="60746"/>
                      <a:pt x="16191" y="60388"/>
                    </a:cubicBezTo>
                    <a:cubicBezTo>
                      <a:pt x="16191" y="60081"/>
                      <a:pt x="16191" y="59248"/>
                      <a:pt x="18340" y="59248"/>
                    </a:cubicBezTo>
                    <a:cubicBezTo>
                      <a:pt x="20490" y="59248"/>
                      <a:pt x="20656" y="59985"/>
                      <a:pt x="20621" y="60476"/>
                    </a:cubicBezTo>
                    <a:cubicBezTo>
                      <a:pt x="20482" y="61270"/>
                      <a:pt x="20069" y="61990"/>
                      <a:pt x="19454" y="62511"/>
                    </a:cubicBezTo>
                    <a:lnTo>
                      <a:pt x="20928" y="64336"/>
                    </a:lnTo>
                    <a:lnTo>
                      <a:pt x="20928" y="64643"/>
                    </a:lnTo>
                    <a:lnTo>
                      <a:pt x="15936" y="64643"/>
                    </a:lnTo>
                    <a:close/>
                    <a:moveTo>
                      <a:pt x="15059" y="135525"/>
                    </a:moveTo>
                    <a:lnTo>
                      <a:pt x="10084" y="135525"/>
                    </a:lnTo>
                    <a:lnTo>
                      <a:pt x="10084" y="135218"/>
                    </a:lnTo>
                    <a:cubicBezTo>
                      <a:pt x="10524" y="134567"/>
                      <a:pt x="11020" y="133956"/>
                      <a:pt x="11567" y="133393"/>
                    </a:cubicBezTo>
                    <a:cubicBezTo>
                      <a:pt x="11197" y="133045"/>
                      <a:pt x="10854" y="132669"/>
                      <a:pt x="10540" y="132270"/>
                    </a:cubicBezTo>
                    <a:cubicBezTo>
                      <a:pt x="10371" y="131958"/>
                      <a:pt x="10286" y="131607"/>
                      <a:pt x="10295" y="131252"/>
                    </a:cubicBezTo>
                    <a:cubicBezTo>
                      <a:pt x="10295" y="130945"/>
                      <a:pt x="10233" y="130085"/>
                      <a:pt x="12453" y="130112"/>
                    </a:cubicBezTo>
                    <a:cubicBezTo>
                      <a:pt x="14673" y="130138"/>
                      <a:pt x="14734" y="130849"/>
                      <a:pt x="14734" y="131349"/>
                    </a:cubicBezTo>
                    <a:cubicBezTo>
                      <a:pt x="14573" y="132140"/>
                      <a:pt x="14150" y="132854"/>
                      <a:pt x="13532" y="133375"/>
                    </a:cubicBezTo>
                    <a:lnTo>
                      <a:pt x="15015" y="135200"/>
                    </a:lnTo>
                    <a:close/>
                    <a:moveTo>
                      <a:pt x="17050" y="129690"/>
                    </a:moveTo>
                    <a:cubicBezTo>
                      <a:pt x="14120" y="126734"/>
                      <a:pt x="11786" y="124146"/>
                      <a:pt x="10821" y="121496"/>
                    </a:cubicBezTo>
                    <a:lnTo>
                      <a:pt x="23771" y="134437"/>
                    </a:lnTo>
                    <a:cubicBezTo>
                      <a:pt x="21313" y="133188"/>
                      <a:pt x="19050" y="131588"/>
                      <a:pt x="17050" y="129690"/>
                    </a:cubicBezTo>
                    <a:close/>
                    <a:moveTo>
                      <a:pt x="26605" y="134718"/>
                    </a:moveTo>
                    <a:lnTo>
                      <a:pt x="10330" y="118373"/>
                    </a:lnTo>
                    <a:lnTo>
                      <a:pt x="10330" y="116056"/>
                    </a:lnTo>
                    <a:lnTo>
                      <a:pt x="26543" y="132393"/>
                    </a:lnTo>
                    <a:close/>
                    <a:moveTo>
                      <a:pt x="26605" y="129813"/>
                    </a:moveTo>
                    <a:lnTo>
                      <a:pt x="10330" y="113503"/>
                    </a:lnTo>
                    <a:lnTo>
                      <a:pt x="10330" y="111266"/>
                    </a:lnTo>
                    <a:lnTo>
                      <a:pt x="26570" y="127541"/>
                    </a:lnTo>
                    <a:close/>
                    <a:moveTo>
                      <a:pt x="26605" y="124944"/>
                    </a:moveTo>
                    <a:lnTo>
                      <a:pt x="10330" y="108634"/>
                    </a:lnTo>
                    <a:lnTo>
                      <a:pt x="10330" y="106353"/>
                    </a:lnTo>
                    <a:lnTo>
                      <a:pt x="26570" y="122672"/>
                    </a:lnTo>
                    <a:close/>
                    <a:moveTo>
                      <a:pt x="26605" y="115170"/>
                    </a:moveTo>
                    <a:lnTo>
                      <a:pt x="17726" y="106256"/>
                    </a:lnTo>
                    <a:lnTo>
                      <a:pt x="17419" y="106256"/>
                    </a:lnTo>
                    <a:cubicBezTo>
                      <a:pt x="17355" y="105870"/>
                      <a:pt x="17355" y="105475"/>
                      <a:pt x="17419" y="105089"/>
                    </a:cubicBezTo>
                    <a:cubicBezTo>
                      <a:pt x="17541" y="104623"/>
                      <a:pt x="17749" y="104182"/>
                      <a:pt x="18033" y="103791"/>
                    </a:cubicBezTo>
                    <a:cubicBezTo>
                      <a:pt x="18474" y="103367"/>
                      <a:pt x="19054" y="103118"/>
                      <a:pt x="19665" y="103089"/>
                    </a:cubicBezTo>
                    <a:cubicBezTo>
                      <a:pt x="20542" y="103089"/>
                      <a:pt x="20542" y="104221"/>
                      <a:pt x="20542" y="104686"/>
                    </a:cubicBezTo>
                    <a:cubicBezTo>
                      <a:pt x="20542" y="105151"/>
                      <a:pt x="20297" y="106230"/>
                      <a:pt x="20358" y="106256"/>
                    </a:cubicBezTo>
                    <a:lnTo>
                      <a:pt x="19954" y="106256"/>
                    </a:lnTo>
                    <a:lnTo>
                      <a:pt x="26517" y="112828"/>
                    </a:lnTo>
                    <a:close/>
                    <a:moveTo>
                      <a:pt x="26605" y="106265"/>
                    </a:moveTo>
                    <a:lnTo>
                      <a:pt x="24850" y="106265"/>
                    </a:lnTo>
                    <a:lnTo>
                      <a:pt x="26543" y="107967"/>
                    </a:lnTo>
                    <a:lnTo>
                      <a:pt x="26543" y="110275"/>
                    </a:lnTo>
                    <a:lnTo>
                      <a:pt x="22543" y="106265"/>
                    </a:lnTo>
                    <a:lnTo>
                      <a:pt x="23464" y="106265"/>
                    </a:lnTo>
                    <a:lnTo>
                      <a:pt x="23464" y="105186"/>
                    </a:lnTo>
                    <a:cubicBezTo>
                      <a:pt x="23459" y="104376"/>
                      <a:pt x="23671" y="103580"/>
                      <a:pt x="24078" y="102879"/>
                    </a:cubicBezTo>
                    <a:cubicBezTo>
                      <a:pt x="24473" y="102142"/>
                      <a:pt x="24955" y="102387"/>
                      <a:pt x="24955" y="102387"/>
                    </a:cubicBezTo>
                    <a:cubicBezTo>
                      <a:pt x="25007" y="101563"/>
                      <a:pt x="24729" y="100752"/>
                      <a:pt x="24183" y="100132"/>
                    </a:cubicBezTo>
                    <a:cubicBezTo>
                      <a:pt x="23841" y="99641"/>
                      <a:pt x="23104" y="98474"/>
                      <a:pt x="19709" y="98720"/>
                    </a:cubicBezTo>
                    <a:cubicBezTo>
                      <a:pt x="16313" y="98966"/>
                      <a:pt x="16603" y="98720"/>
                      <a:pt x="15708" y="98255"/>
                    </a:cubicBezTo>
                    <a:cubicBezTo>
                      <a:pt x="15068" y="97928"/>
                      <a:pt x="14612" y="97328"/>
                      <a:pt x="14471" y="96623"/>
                    </a:cubicBezTo>
                    <a:cubicBezTo>
                      <a:pt x="14409" y="96193"/>
                      <a:pt x="14322" y="96254"/>
                      <a:pt x="14322" y="96254"/>
                    </a:cubicBezTo>
                    <a:cubicBezTo>
                      <a:pt x="14040" y="96469"/>
                      <a:pt x="13807" y="96741"/>
                      <a:pt x="13637" y="97053"/>
                    </a:cubicBezTo>
                    <a:cubicBezTo>
                      <a:pt x="13392" y="97544"/>
                      <a:pt x="13515" y="97667"/>
                      <a:pt x="13515" y="97667"/>
                    </a:cubicBezTo>
                    <a:cubicBezTo>
                      <a:pt x="13328" y="97481"/>
                      <a:pt x="13163" y="97276"/>
                      <a:pt x="13023" y="97053"/>
                    </a:cubicBezTo>
                    <a:cubicBezTo>
                      <a:pt x="12655" y="96526"/>
                      <a:pt x="12409" y="96562"/>
                      <a:pt x="12409" y="96562"/>
                    </a:cubicBezTo>
                    <a:cubicBezTo>
                      <a:pt x="12216" y="96760"/>
                      <a:pt x="12077" y="97005"/>
                      <a:pt x="12006" y="97272"/>
                    </a:cubicBezTo>
                    <a:cubicBezTo>
                      <a:pt x="11798" y="97887"/>
                      <a:pt x="11777" y="98550"/>
                      <a:pt x="11944" y="99176"/>
                    </a:cubicBezTo>
                    <a:cubicBezTo>
                      <a:pt x="12113" y="99730"/>
                      <a:pt x="12059" y="100328"/>
                      <a:pt x="11795" y="100843"/>
                    </a:cubicBezTo>
                    <a:cubicBezTo>
                      <a:pt x="11637" y="101001"/>
                      <a:pt x="11672" y="101062"/>
                      <a:pt x="11856" y="101212"/>
                    </a:cubicBezTo>
                    <a:cubicBezTo>
                      <a:pt x="12041" y="101361"/>
                      <a:pt x="12348" y="101334"/>
                      <a:pt x="13330" y="101457"/>
                    </a:cubicBezTo>
                    <a:cubicBezTo>
                      <a:pt x="14313" y="101580"/>
                      <a:pt x="14409" y="102598"/>
                      <a:pt x="14506" y="103493"/>
                    </a:cubicBezTo>
                    <a:cubicBezTo>
                      <a:pt x="14478" y="104434"/>
                      <a:pt x="14321" y="105367"/>
                      <a:pt x="14041" y="106265"/>
                    </a:cubicBezTo>
                    <a:lnTo>
                      <a:pt x="15094" y="106265"/>
                    </a:lnTo>
                    <a:lnTo>
                      <a:pt x="26552" y="117767"/>
                    </a:lnTo>
                    <a:lnTo>
                      <a:pt x="26552" y="120040"/>
                    </a:lnTo>
                    <a:lnTo>
                      <a:pt x="12813" y="106265"/>
                    </a:lnTo>
                    <a:lnTo>
                      <a:pt x="10330" y="106265"/>
                    </a:lnTo>
                    <a:lnTo>
                      <a:pt x="10330" y="66100"/>
                    </a:lnTo>
                    <a:lnTo>
                      <a:pt x="26570" y="66100"/>
                    </a:lnTo>
                    <a:lnTo>
                      <a:pt x="26570" y="106230"/>
                    </a:lnTo>
                    <a:close/>
                    <a:moveTo>
                      <a:pt x="33817" y="146623"/>
                    </a:moveTo>
                    <a:lnTo>
                      <a:pt x="28824" y="146623"/>
                    </a:lnTo>
                    <a:lnTo>
                      <a:pt x="28824" y="146255"/>
                    </a:lnTo>
                    <a:cubicBezTo>
                      <a:pt x="29282" y="145633"/>
                      <a:pt x="29787" y="145047"/>
                      <a:pt x="30333" y="144500"/>
                    </a:cubicBezTo>
                    <a:cubicBezTo>
                      <a:pt x="29967" y="144158"/>
                      <a:pt x="29626" y="143789"/>
                      <a:pt x="29316" y="143395"/>
                    </a:cubicBezTo>
                    <a:cubicBezTo>
                      <a:pt x="29153" y="143090"/>
                      <a:pt x="29068" y="142749"/>
                      <a:pt x="29070" y="142403"/>
                    </a:cubicBezTo>
                    <a:cubicBezTo>
                      <a:pt x="29070" y="142096"/>
                      <a:pt x="29009" y="141236"/>
                      <a:pt x="31228" y="141236"/>
                    </a:cubicBezTo>
                    <a:cubicBezTo>
                      <a:pt x="33448" y="141236"/>
                      <a:pt x="33509" y="141973"/>
                      <a:pt x="33509" y="142465"/>
                    </a:cubicBezTo>
                    <a:cubicBezTo>
                      <a:pt x="33366" y="143269"/>
                      <a:pt x="32951" y="143999"/>
                      <a:pt x="32334" y="144535"/>
                    </a:cubicBezTo>
                    <a:lnTo>
                      <a:pt x="33817" y="146290"/>
                    </a:lnTo>
                    <a:close/>
                    <a:moveTo>
                      <a:pt x="33817" y="97807"/>
                    </a:moveTo>
                    <a:lnTo>
                      <a:pt x="28824" y="97807"/>
                    </a:lnTo>
                    <a:lnTo>
                      <a:pt x="28824" y="97500"/>
                    </a:lnTo>
                    <a:cubicBezTo>
                      <a:pt x="29281" y="96855"/>
                      <a:pt x="29786" y="96246"/>
                      <a:pt x="30333" y="95675"/>
                    </a:cubicBezTo>
                    <a:cubicBezTo>
                      <a:pt x="29966" y="95344"/>
                      <a:pt x="29625" y="94983"/>
                      <a:pt x="29316" y="94596"/>
                    </a:cubicBezTo>
                    <a:cubicBezTo>
                      <a:pt x="29152" y="94295"/>
                      <a:pt x="29067" y="93957"/>
                      <a:pt x="29070" y="93614"/>
                    </a:cubicBezTo>
                    <a:cubicBezTo>
                      <a:pt x="29070" y="93298"/>
                      <a:pt x="29009" y="92438"/>
                      <a:pt x="31228" y="92473"/>
                    </a:cubicBezTo>
                    <a:cubicBezTo>
                      <a:pt x="33448" y="92508"/>
                      <a:pt x="33509" y="93210"/>
                      <a:pt x="33509" y="93701"/>
                    </a:cubicBezTo>
                    <a:cubicBezTo>
                      <a:pt x="33363" y="94495"/>
                      <a:pt x="32948" y="95214"/>
                      <a:pt x="32334" y="95737"/>
                    </a:cubicBezTo>
                    <a:lnTo>
                      <a:pt x="33817" y="97492"/>
                    </a:lnTo>
                    <a:close/>
                    <a:moveTo>
                      <a:pt x="33817" y="64617"/>
                    </a:moveTo>
                    <a:lnTo>
                      <a:pt x="28824" y="64617"/>
                    </a:lnTo>
                    <a:lnTo>
                      <a:pt x="28824" y="64310"/>
                    </a:lnTo>
                    <a:cubicBezTo>
                      <a:pt x="29273" y="63658"/>
                      <a:pt x="29777" y="63048"/>
                      <a:pt x="30333" y="62485"/>
                    </a:cubicBezTo>
                    <a:cubicBezTo>
                      <a:pt x="29967" y="62143"/>
                      <a:pt x="29626" y="61774"/>
                      <a:pt x="29316" y="61380"/>
                    </a:cubicBezTo>
                    <a:cubicBezTo>
                      <a:pt x="29144" y="61068"/>
                      <a:pt x="29060" y="60717"/>
                      <a:pt x="29070" y="60362"/>
                    </a:cubicBezTo>
                    <a:cubicBezTo>
                      <a:pt x="29070" y="60055"/>
                      <a:pt x="29009" y="59221"/>
                      <a:pt x="31228" y="59221"/>
                    </a:cubicBezTo>
                    <a:cubicBezTo>
                      <a:pt x="33448" y="59221"/>
                      <a:pt x="33509" y="59958"/>
                      <a:pt x="33509" y="60450"/>
                    </a:cubicBezTo>
                    <a:cubicBezTo>
                      <a:pt x="33366" y="61254"/>
                      <a:pt x="32951" y="61984"/>
                      <a:pt x="32334" y="62520"/>
                    </a:cubicBezTo>
                    <a:lnTo>
                      <a:pt x="33817" y="64275"/>
                    </a:lnTo>
                    <a:close/>
                    <a:moveTo>
                      <a:pt x="35229" y="56844"/>
                    </a:moveTo>
                    <a:lnTo>
                      <a:pt x="20840" y="56844"/>
                    </a:lnTo>
                    <a:cubicBezTo>
                      <a:pt x="25929" y="55825"/>
                      <a:pt x="31095" y="55238"/>
                      <a:pt x="36282" y="55089"/>
                    </a:cubicBezTo>
                    <a:cubicBezTo>
                      <a:pt x="41533" y="55195"/>
                      <a:pt x="46764" y="55782"/>
                      <a:pt x="51908" y="56844"/>
                    </a:cubicBezTo>
                    <a:lnTo>
                      <a:pt x="35238" y="56844"/>
                    </a:lnTo>
                    <a:close/>
                    <a:moveTo>
                      <a:pt x="66814" y="124154"/>
                    </a:moveTo>
                    <a:cubicBezTo>
                      <a:pt x="65580" y="128169"/>
                      <a:pt x="63468" y="131859"/>
                      <a:pt x="60628" y="134955"/>
                    </a:cubicBezTo>
                    <a:lnTo>
                      <a:pt x="36282" y="134955"/>
                    </a:lnTo>
                    <a:lnTo>
                      <a:pt x="36282" y="119294"/>
                    </a:lnTo>
                    <a:lnTo>
                      <a:pt x="67568" y="119294"/>
                    </a:lnTo>
                    <a:cubicBezTo>
                      <a:pt x="67501" y="120939"/>
                      <a:pt x="67253" y="122572"/>
                      <a:pt x="66831" y="124163"/>
                    </a:cubicBezTo>
                    <a:close/>
                    <a:moveTo>
                      <a:pt x="67647" y="103879"/>
                    </a:moveTo>
                    <a:lnTo>
                      <a:pt x="36247" y="103879"/>
                    </a:lnTo>
                    <a:lnTo>
                      <a:pt x="36247" y="87981"/>
                    </a:lnTo>
                    <a:lnTo>
                      <a:pt x="67682" y="87981"/>
                    </a:lnTo>
                    <a:close/>
                    <a:moveTo>
                      <a:pt x="67647" y="58879"/>
                    </a:moveTo>
                    <a:lnTo>
                      <a:pt x="67647" y="74935"/>
                    </a:lnTo>
                    <a:lnTo>
                      <a:pt x="36247" y="74935"/>
                    </a:lnTo>
                    <a:lnTo>
                      <a:pt x="36247" y="58923"/>
                    </a:lnTo>
                    <a:close/>
                  </a:path>
                </a:pathLst>
              </a:custGeom>
              <a:solidFill>
                <a:srgbClr val="000000"/>
              </a:solidFill>
              <a:ln w="8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287" name="Group 1286">
            <a:extLst>
              <a:ext uri="{FF2B5EF4-FFF2-40B4-BE49-F238E27FC236}">
                <a16:creationId xmlns:a16="http://schemas.microsoft.com/office/drawing/2014/main" id="{3F749988-F425-1FDC-6971-371549E8B143}"/>
              </a:ext>
            </a:extLst>
          </p:cNvPr>
          <p:cNvGrpSpPr/>
          <p:nvPr userDrawn="1"/>
        </p:nvGrpSpPr>
        <p:grpSpPr>
          <a:xfrm>
            <a:off x="426242" y="5417948"/>
            <a:ext cx="4178516" cy="424465"/>
            <a:chOff x="0" y="2819890"/>
            <a:chExt cx="12191681" cy="1238465"/>
          </a:xfrm>
        </p:grpSpPr>
        <p:sp>
          <p:nvSpPr>
            <p:cNvPr id="1288" name="Freeform 1287">
              <a:extLst>
                <a:ext uri="{FF2B5EF4-FFF2-40B4-BE49-F238E27FC236}">
                  <a16:creationId xmlns:a16="http://schemas.microsoft.com/office/drawing/2014/main" id="{F0B00FAE-6994-BD63-045B-F2E70C375F39}"/>
                </a:ext>
              </a:extLst>
            </p:cNvPr>
            <p:cNvSpPr/>
            <p:nvPr/>
          </p:nvSpPr>
          <p:spPr>
            <a:xfrm>
              <a:off x="87015" y="3340513"/>
              <a:ext cx="442431" cy="330666"/>
            </a:xfrm>
            <a:custGeom>
              <a:avLst/>
              <a:gdLst>
                <a:gd name="connsiteX0" fmla="*/ 442432 w 442431"/>
                <a:gd name="connsiteY0" fmla="*/ 180404 h 330666"/>
                <a:gd name="connsiteX1" fmla="*/ 351739 w 442431"/>
                <a:gd name="connsiteY1" fmla="*/ 104272 h 330666"/>
                <a:gd name="connsiteX2" fmla="*/ 284676 w 442431"/>
                <a:gd name="connsiteY2" fmla="*/ 18163 h 330666"/>
                <a:gd name="connsiteX3" fmla="*/ 260165 w 442431"/>
                <a:gd name="connsiteY3" fmla="*/ 13628 h 330666"/>
                <a:gd name="connsiteX4" fmla="*/ 335390 w 442431"/>
                <a:gd name="connsiteY4" fmla="*/ 116969 h 330666"/>
                <a:gd name="connsiteX5" fmla="*/ 415151 w 442431"/>
                <a:gd name="connsiteY5" fmla="*/ 186753 h 330666"/>
                <a:gd name="connsiteX6" fmla="*/ 396130 w 442431"/>
                <a:gd name="connsiteY6" fmla="*/ 213029 h 330666"/>
                <a:gd name="connsiteX7" fmla="*/ 349901 w 442431"/>
                <a:gd name="connsiteY7" fmla="*/ 172242 h 330666"/>
                <a:gd name="connsiteX8" fmla="*/ 312742 w 442431"/>
                <a:gd name="connsiteY8" fmla="*/ 133269 h 330666"/>
                <a:gd name="connsiteX9" fmla="*/ 292789 w 442431"/>
                <a:gd name="connsiteY9" fmla="*/ 137803 h 330666"/>
                <a:gd name="connsiteX10" fmla="*/ 346273 w 442431"/>
                <a:gd name="connsiteY10" fmla="*/ 195822 h 330666"/>
                <a:gd name="connsiteX11" fmla="*/ 396130 w 442431"/>
                <a:gd name="connsiteY11" fmla="*/ 242026 h 330666"/>
                <a:gd name="connsiteX12" fmla="*/ 388776 w 442431"/>
                <a:gd name="connsiteY12" fmla="*/ 252002 h 330666"/>
                <a:gd name="connsiteX13" fmla="*/ 341641 w 442431"/>
                <a:gd name="connsiteY13" fmla="*/ 213029 h 330666"/>
                <a:gd name="connsiteX14" fmla="*/ 320806 w 442431"/>
                <a:gd name="connsiteY14" fmla="*/ 214843 h 330666"/>
                <a:gd name="connsiteX15" fmla="*/ 352524 w 442431"/>
                <a:gd name="connsiteY15" fmla="*/ 247468 h 330666"/>
                <a:gd name="connsiteX16" fmla="*/ 321713 w 442431"/>
                <a:gd name="connsiteY16" fmla="*/ 279333 h 330666"/>
                <a:gd name="connsiteX17" fmla="*/ 298133 w 442431"/>
                <a:gd name="connsiteY17" fmla="*/ 308330 h 330666"/>
                <a:gd name="connsiteX18" fmla="*/ 284554 w 442431"/>
                <a:gd name="connsiteY18" fmla="*/ 292005 h 330666"/>
                <a:gd name="connsiteX19" fmla="*/ 306295 w 442431"/>
                <a:gd name="connsiteY19" fmla="*/ 265729 h 330666"/>
                <a:gd name="connsiteX20" fmla="*/ 328061 w 442431"/>
                <a:gd name="connsiteY20" fmla="*/ 247590 h 330666"/>
                <a:gd name="connsiteX21" fmla="*/ 228398 w 442431"/>
                <a:gd name="connsiteY21" fmla="*/ 131381 h 330666"/>
                <a:gd name="connsiteX22" fmla="*/ 177708 w 442431"/>
                <a:gd name="connsiteY22" fmla="*/ 907 h 330666"/>
                <a:gd name="connsiteX23" fmla="*/ 159594 w 442431"/>
                <a:gd name="connsiteY23" fmla="*/ 0 h 330666"/>
                <a:gd name="connsiteX24" fmla="*/ 169570 w 442431"/>
                <a:gd name="connsiteY24" fmla="*/ 110571 h 330666"/>
                <a:gd name="connsiteX25" fmla="*/ 203886 w 442431"/>
                <a:gd name="connsiteY25" fmla="*/ 213887 h 330666"/>
                <a:gd name="connsiteX26" fmla="*/ 193003 w 442431"/>
                <a:gd name="connsiteY26" fmla="*/ 215995 h 330666"/>
                <a:gd name="connsiteX27" fmla="*/ 164913 w 442431"/>
                <a:gd name="connsiteY27" fmla="*/ 158614 h 330666"/>
                <a:gd name="connsiteX28" fmla="*/ 141333 w 442431"/>
                <a:gd name="connsiteY28" fmla="*/ 56180 h 330666"/>
                <a:gd name="connsiteX29" fmla="*/ 126847 w 442431"/>
                <a:gd name="connsiteY29" fmla="*/ 44415 h 330666"/>
                <a:gd name="connsiteX30" fmla="*/ 99002 w 442431"/>
                <a:gd name="connsiteY30" fmla="*/ 62798 h 330666"/>
                <a:gd name="connsiteX31" fmla="*/ 51621 w 442431"/>
                <a:gd name="connsiteY31" fmla="*/ 61622 h 330666"/>
                <a:gd name="connsiteX32" fmla="*/ 51621 w 442431"/>
                <a:gd name="connsiteY32" fmla="*/ 13579 h 330666"/>
                <a:gd name="connsiteX33" fmla="*/ 39831 w 442431"/>
                <a:gd name="connsiteY33" fmla="*/ 15393 h 330666"/>
                <a:gd name="connsiteX34" fmla="*/ 28948 w 442431"/>
                <a:gd name="connsiteY34" fmla="*/ 27183 h 330666"/>
                <a:gd name="connsiteX35" fmla="*/ 29855 w 442431"/>
                <a:gd name="connsiteY35" fmla="*/ 83388 h 330666"/>
                <a:gd name="connsiteX36" fmla="*/ 69858 w 442431"/>
                <a:gd name="connsiteY36" fmla="*/ 83388 h 330666"/>
                <a:gd name="connsiteX37" fmla="*/ 0 w 442431"/>
                <a:gd name="connsiteY37" fmla="*/ 114223 h 330666"/>
                <a:gd name="connsiteX38" fmla="*/ 32625 w 442431"/>
                <a:gd name="connsiteY38" fmla="*/ 205749 h 330666"/>
                <a:gd name="connsiteX39" fmla="*/ 26276 w 442431"/>
                <a:gd name="connsiteY39" fmla="*/ 313600 h 330666"/>
                <a:gd name="connsiteX40" fmla="*/ 51670 w 442431"/>
                <a:gd name="connsiteY40" fmla="*/ 328993 h 330666"/>
                <a:gd name="connsiteX41" fmla="*/ 112385 w 442431"/>
                <a:gd name="connsiteY41" fmla="*/ 283671 h 330666"/>
                <a:gd name="connsiteX42" fmla="*/ 195724 w 442431"/>
                <a:gd name="connsiteY42" fmla="*/ 241095 h 330666"/>
                <a:gd name="connsiteX43" fmla="*/ 199082 w 442431"/>
                <a:gd name="connsiteY43" fmla="*/ 237197 h 330666"/>
                <a:gd name="connsiteX44" fmla="*/ 214745 w 442431"/>
                <a:gd name="connsiteY44" fmla="*/ 234746 h 330666"/>
                <a:gd name="connsiteX45" fmla="*/ 253718 w 442431"/>
                <a:gd name="connsiteY45" fmla="*/ 285485 h 330666"/>
                <a:gd name="connsiteX46" fmla="*/ 299947 w 442431"/>
                <a:gd name="connsiteY46" fmla="*/ 325365 h 330666"/>
                <a:gd name="connsiteX47" fmla="*/ 318992 w 442431"/>
                <a:gd name="connsiteY47" fmla="*/ 311786 h 330666"/>
                <a:gd name="connsiteX48" fmla="*/ 330758 w 442431"/>
                <a:gd name="connsiteY48" fmla="*/ 299089 h 330666"/>
                <a:gd name="connsiteX49" fmla="*/ 366128 w 442431"/>
                <a:gd name="connsiteY49" fmla="*/ 326272 h 330666"/>
                <a:gd name="connsiteX50" fmla="*/ 401473 w 442431"/>
                <a:gd name="connsiteY50" fmla="*/ 277249 h 330666"/>
                <a:gd name="connsiteX51" fmla="*/ 416866 w 442431"/>
                <a:gd name="connsiteY51" fmla="*/ 221951 h 330666"/>
                <a:gd name="connsiteX52" fmla="*/ 432284 w 442431"/>
                <a:gd name="connsiteY52" fmla="*/ 201117 h 330666"/>
                <a:gd name="connsiteX53" fmla="*/ 442432 w 442431"/>
                <a:gd name="connsiteY53" fmla="*/ 180404 h 330666"/>
                <a:gd name="connsiteX54" fmla="*/ 111527 w 442431"/>
                <a:gd name="connsiteY54" fmla="*/ 255581 h 330666"/>
                <a:gd name="connsiteX55" fmla="*/ 53509 w 442431"/>
                <a:gd name="connsiteY55" fmla="*/ 300903 h 330666"/>
                <a:gd name="connsiteX56" fmla="*/ 55322 w 442431"/>
                <a:gd name="connsiteY56" fmla="*/ 196680 h 330666"/>
                <a:gd name="connsiteX57" fmla="*/ 29904 w 442431"/>
                <a:gd name="connsiteY57" fmla="*/ 126896 h 330666"/>
                <a:gd name="connsiteX58" fmla="*/ 83388 w 442431"/>
                <a:gd name="connsiteY58" fmla="*/ 102384 h 330666"/>
                <a:gd name="connsiteX59" fmla="*/ 125057 w 442431"/>
                <a:gd name="connsiteY59" fmla="*/ 73387 h 330666"/>
                <a:gd name="connsiteX60" fmla="*/ 140451 w 442431"/>
                <a:gd name="connsiteY60" fmla="*/ 147706 h 330666"/>
                <a:gd name="connsiteX61" fmla="*/ 170355 w 442431"/>
                <a:gd name="connsiteY61" fmla="*/ 224770 h 330666"/>
                <a:gd name="connsiteX62" fmla="*/ 111527 w 442431"/>
                <a:gd name="connsiteY62" fmla="*/ 255581 h 330666"/>
                <a:gd name="connsiteX63" fmla="*/ 212024 w 442431"/>
                <a:gd name="connsiteY63" fmla="*/ 186704 h 330666"/>
                <a:gd name="connsiteX64" fmla="*/ 187513 w 442431"/>
                <a:gd name="connsiteY64" fmla="*/ 90619 h 330666"/>
                <a:gd name="connsiteX65" fmla="*/ 246340 w 442431"/>
                <a:gd name="connsiteY65" fmla="*/ 199401 h 330666"/>
                <a:gd name="connsiteX66" fmla="*/ 298917 w 442431"/>
                <a:gd name="connsiteY66" fmla="*/ 249233 h 330666"/>
                <a:gd name="connsiteX67" fmla="*/ 274406 w 442431"/>
                <a:gd name="connsiteY67" fmla="*/ 277347 h 330666"/>
                <a:gd name="connsiteX68" fmla="*/ 211853 w 442431"/>
                <a:gd name="connsiteY68" fmla="*/ 186655 h 330666"/>
                <a:gd name="connsiteX69" fmla="*/ 373359 w 442431"/>
                <a:gd name="connsiteY69" fmla="*/ 292740 h 330666"/>
                <a:gd name="connsiteX70" fmla="*/ 364314 w 442431"/>
                <a:gd name="connsiteY70" fmla="*/ 304530 h 330666"/>
                <a:gd name="connsiteX71" fmla="*/ 341641 w 442431"/>
                <a:gd name="connsiteY71" fmla="*/ 282789 h 330666"/>
                <a:gd name="connsiteX72" fmla="*/ 365196 w 442431"/>
                <a:gd name="connsiteY72" fmla="*/ 263743 h 330666"/>
                <a:gd name="connsiteX73" fmla="*/ 379707 w 442431"/>
                <a:gd name="connsiteY73" fmla="*/ 272813 h 330666"/>
                <a:gd name="connsiteX74" fmla="*/ 373359 w 442431"/>
                <a:gd name="connsiteY74" fmla="*/ 292740 h 33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2431" h="330666">
                  <a:moveTo>
                    <a:pt x="442432" y="180404"/>
                  </a:moveTo>
                  <a:cubicBezTo>
                    <a:pt x="442432" y="180404"/>
                    <a:pt x="391669" y="151407"/>
                    <a:pt x="351739" y="104272"/>
                  </a:cubicBezTo>
                  <a:cubicBezTo>
                    <a:pt x="311810" y="57136"/>
                    <a:pt x="284676" y="18163"/>
                    <a:pt x="284676" y="18163"/>
                  </a:cubicBezTo>
                  <a:lnTo>
                    <a:pt x="260165" y="13628"/>
                  </a:lnTo>
                  <a:cubicBezTo>
                    <a:pt x="260165" y="13628"/>
                    <a:pt x="296417" y="76182"/>
                    <a:pt x="335390" y="116969"/>
                  </a:cubicBezTo>
                  <a:cubicBezTo>
                    <a:pt x="359962" y="142438"/>
                    <a:pt x="386644" y="165782"/>
                    <a:pt x="415151" y="186753"/>
                  </a:cubicBezTo>
                  <a:lnTo>
                    <a:pt x="396130" y="213029"/>
                  </a:lnTo>
                  <a:cubicBezTo>
                    <a:pt x="396130" y="213029"/>
                    <a:pt x="368040" y="191287"/>
                    <a:pt x="349901" y="172242"/>
                  </a:cubicBezTo>
                  <a:lnTo>
                    <a:pt x="312742" y="133269"/>
                  </a:lnTo>
                  <a:lnTo>
                    <a:pt x="292789" y="137803"/>
                  </a:lnTo>
                  <a:cubicBezTo>
                    <a:pt x="309630" y="158030"/>
                    <a:pt x="327481" y="177394"/>
                    <a:pt x="346273" y="195822"/>
                  </a:cubicBezTo>
                  <a:cubicBezTo>
                    <a:pt x="375270" y="223912"/>
                    <a:pt x="396130" y="242026"/>
                    <a:pt x="396130" y="242026"/>
                  </a:cubicBezTo>
                  <a:lnTo>
                    <a:pt x="388776" y="252002"/>
                  </a:lnTo>
                  <a:cubicBezTo>
                    <a:pt x="388776" y="252002"/>
                    <a:pt x="347769" y="225260"/>
                    <a:pt x="341641" y="213029"/>
                  </a:cubicBezTo>
                  <a:cubicBezTo>
                    <a:pt x="339827" y="209401"/>
                    <a:pt x="320806" y="214843"/>
                    <a:pt x="320806" y="214843"/>
                  </a:cubicBezTo>
                  <a:lnTo>
                    <a:pt x="352524" y="247468"/>
                  </a:lnTo>
                  <a:cubicBezTo>
                    <a:pt x="352524" y="247468"/>
                    <a:pt x="333478" y="266513"/>
                    <a:pt x="321713" y="279333"/>
                  </a:cubicBezTo>
                  <a:cubicBezTo>
                    <a:pt x="313350" y="288579"/>
                    <a:pt x="305480" y="298258"/>
                    <a:pt x="298133" y="308330"/>
                  </a:cubicBezTo>
                  <a:lnTo>
                    <a:pt x="284554" y="292005"/>
                  </a:lnTo>
                  <a:cubicBezTo>
                    <a:pt x="290578" y="282303"/>
                    <a:pt x="297892" y="273463"/>
                    <a:pt x="306295" y="265729"/>
                  </a:cubicBezTo>
                  <a:cubicBezTo>
                    <a:pt x="313024" y="259078"/>
                    <a:pt x="320306" y="253010"/>
                    <a:pt x="328061" y="247590"/>
                  </a:cubicBezTo>
                  <a:cubicBezTo>
                    <a:pt x="328061" y="247590"/>
                    <a:pt x="273719" y="224770"/>
                    <a:pt x="228398" y="131381"/>
                  </a:cubicBezTo>
                  <a:cubicBezTo>
                    <a:pt x="185919" y="43827"/>
                    <a:pt x="177708" y="907"/>
                    <a:pt x="177708" y="907"/>
                  </a:cubicBezTo>
                  <a:lnTo>
                    <a:pt x="159594" y="0"/>
                  </a:lnTo>
                  <a:cubicBezTo>
                    <a:pt x="159594" y="0"/>
                    <a:pt x="161408" y="48018"/>
                    <a:pt x="169570" y="110571"/>
                  </a:cubicBezTo>
                  <a:cubicBezTo>
                    <a:pt x="177733" y="173124"/>
                    <a:pt x="203886" y="213887"/>
                    <a:pt x="203886" y="213887"/>
                  </a:cubicBezTo>
                  <a:lnTo>
                    <a:pt x="193003" y="215995"/>
                  </a:lnTo>
                  <a:cubicBezTo>
                    <a:pt x="184792" y="197293"/>
                    <a:pt x="170649" y="172683"/>
                    <a:pt x="164913" y="158614"/>
                  </a:cubicBezTo>
                  <a:cubicBezTo>
                    <a:pt x="154937" y="134102"/>
                    <a:pt x="143147" y="71598"/>
                    <a:pt x="141333" y="56180"/>
                  </a:cubicBezTo>
                  <a:cubicBezTo>
                    <a:pt x="139519" y="40763"/>
                    <a:pt x="126847" y="44415"/>
                    <a:pt x="126847" y="44415"/>
                  </a:cubicBezTo>
                  <a:cubicBezTo>
                    <a:pt x="126847" y="44415"/>
                    <a:pt x="115792" y="51131"/>
                    <a:pt x="99002" y="62798"/>
                  </a:cubicBezTo>
                  <a:lnTo>
                    <a:pt x="51621" y="61622"/>
                  </a:lnTo>
                  <a:lnTo>
                    <a:pt x="51621" y="13579"/>
                  </a:lnTo>
                  <a:cubicBezTo>
                    <a:pt x="47600" y="13142"/>
                    <a:pt x="43535" y="13767"/>
                    <a:pt x="39831" y="15393"/>
                  </a:cubicBezTo>
                  <a:cubicBezTo>
                    <a:pt x="33483" y="18114"/>
                    <a:pt x="28948" y="27183"/>
                    <a:pt x="28948" y="27183"/>
                  </a:cubicBezTo>
                  <a:lnTo>
                    <a:pt x="29855" y="83388"/>
                  </a:lnTo>
                  <a:lnTo>
                    <a:pt x="69858" y="83388"/>
                  </a:lnTo>
                  <a:cubicBezTo>
                    <a:pt x="41351" y="101404"/>
                    <a:pt x="0" y="114223"/>
                    <a:pt x="0" y="114223"/>
                  </a:cubicBezTo>
                  <a:cubicBezTo>
                    <a:pt x="17270" y="142060"/>
                    <a:pt x="28394" y="173265"/>
                    <a:pt x="32625" y="205749"/>
                  </a:cubicBezTo>
                  <a:cubicBezTo>
                    <a:pt x="38973" y="258326"/>
                    <a:pt x="31718" y="298206"/>
                    <a:pt x="26276" y="313600"/>
                  </a:cubicBezTo>
                  <a:cubicBezTo>
                    <a:pt x="20835" y="328993"/>
                    <a:pt x="36252" y="333527"/>
                    <a:pt x="51670" y="328993"/>
                  </a:cubicBezTo>
                  <a:cubicBezTo>
                    <a:pt x="67088" y="324458"/>
                    <a:pt x="100693" y="297275"/>
                    <a:pt x="112385" y="283671"/>
                  </a:cubicBezTo>
                  <a:cubicBezTo>
                    <a:pt x="124077" y="270067"/>
                    <a:pt x="181262" y="242909"/>
                    <a:pt x="195724" y="241095"/>
                  </a:cubicBezTo>
                  <a:cubicBezTo>
                    <a:pt x="197675" y="240845"/>
                    <a:pt x="199123" y="239164"/>
                    <a:pt x="199082" y="237197"/>
                  </a:cubicBezTo>
                  <a:lnTo>
                    <a:pt x="214745" y="234746"/>
                  </a:lnTo>
                  <a:cubicBezTo>
                    <a:pt x="214745" y="234746"/>
                    <a:pt x="237418" y="267371"/>
                    <a:pt x="253718" y="285485"/>
                  </a:cubicBezTo>
                  <a:cubicBezTo>
                    <a:pt x="270018" y="303599"/>
                    <a:pt x="299947" y="325365"/>
                    <a:pt x="299947" y="325365"/>
                  </a:cubicBezTo>
                  <a:cubicBezTo>
                    <a:pt x="306747" y="321508"/>
                    <a:pt x="313129" y="316957"/>
                    <a:pt x="318992" y="311786"/>
                  </a:cubicBezTo>
                  <a:cubicBezTo>
                    <a:pt x="325341" y="305437"/>
                    <a:pt x="330758" y="299089"/>
                    <a:pt x="330758" y="299089"/>
                  </a:cubicBezTo>
                  <a:lnTo>
                    <a:pt x="366128" y="326272"/>
                  </a:lnTo>
                  <a:cubicBezTo>
                    <a:pt x="379908" y="311469"/>
                    <a:pt x="391782" y="295000"/>
                    <a:pt x="401473" y="277249"/>
                  </a:cubicBezTo>
                  <a:cubicBezTo>
                    <a:pt x="418631" y="246414"/>
                    <a:pt x="416866" y="221951"/>
                    <a:pt x="416866" y="221951"/>
                  </a:cubicBezTo>
                  <a:cubicBezTo>
                    <a:pt x="416866" y="221951"/>
                    <a:pt x="424220" y="211975"/>
                    <a:pt x="432284" y="201117"/>
                  </a:cubicBezTo>
                  <a:cubicBezTo>
                    <a:pt x="437092" y="195007"/>
                    <a:pt x="440550" y="187948"/>
                    <a:pt x="442432" y="180404"/>
                  </a:cubicBezTo>
                  <a:close/>
                  <a:moveTo>
                    <a:pt x="111527" y="255581"/>
                  </a:moveTo>
                  <a:cubicBezTo>
                    <a:pt x="91599" y="270092"/>
                    <a:pt x="67112" y="300903"/>
                    <a:pt x="53509" y="300903"/>
                  </a:cubicBezTo>
                  <a:cubicBezTo>
                    <a:pt x="51719" y="300903"/>
                    <a:pt x="63485" y="238374"/>
                    <a:pt x="55322" y="196680"/>
                  </a:cubicBezTo>
                  <a:cubicBezTo>
                    <a:pt x="50679" y="172197"/>
                    <a:pt x="42095" y="148630"/>
                    <a:pt x="29904" y="126896"/>
                  </a:cubicBezTo>
                  <a:cubicBezTo>
                    <a:pt x="29904" y="126896"/>
                    <a:pt x="63436" y="112385"/>
                    <a:pt x="83388" y="102384"/>
                  </a:cubicBezTo>
                  <a:cubicBezTo>
                    <a:pt x="103340" y="92384"/>
                    <a:pt x="125057" y="73387"/>
                    <a:pt x="125057" y="73387"/>
                  </a:cubicBezTo>
                  <a:cubicBezTo>
                    <a:pt x="125057" y="73387"/>
                    <a:pt x="132411" y="120523"/>
                    <a:pt x="140451" y="147706"/>
                  </a:cubicBezTo>
                  <a:cubicBezTo>
                    <a:pt x="148490" y="174889"/>
                    <a:pt x="170355" y="224770"/>
                    <a:pt x="170355" y="224770"/>
                  </a:cubicBezTo>
                  <a:cubicBezTo>
                    <a:pt x="170355" y="224770"/>
                    <a:pt x="131381" y="241095"/>
                    <a:pt x="111527" y="255581"/>
                  </a:cubicBezTo>
                  <a:close/>
                  <a:moveTo>
                    <a:pt x="212024" y="186704"/>
                  </a:moveTo>
                  <a:cubicBezTo>
                    <a:pt x="199013" y="156109"/>
                    <a:pt x="190747" y="123708"/>
                    <a:pt x="187513" y="90619"/>
                  </a:cubicBezTo>
                  <a:cubicBezTo>
                    <a:pt x="187513" y="90619"/>
                    <a:pt x="211068" y="153172"/>
                    <a:pt x="246340" y="199401"/>
                  </a:cubicBezTo>
                  <a:cubicBezTo>
                    <a:pt x="281612" y="245629"/>
                    <a:pt x="298917" y="249233"/>
                    <a:pt x="298917" y="249233"/>
                  </a:cubicBezTo>
                  <a:lnTo>
                    <a:pt x="274406" y="277347"/>
                  </a:lnTo>
                  <a:cubicBezTo>
                    <a:pt x="274406" y="277347"/>
                    <a:pt x="233619" y="238374"/>
                    <a:pt x="211853" y="186655"/>
                  </a:cubicBezTo>
                  <a:close/>
                  <a:moveTo>
                    <a:pt x="373359" y="292740"/>
                  </a:moveTo>
                  <a:cubicBezTo>
                    <a:pt x="367942" y="300094"/>
                    <a:pt x="364314" y="304530"/>
                    <a:pt x="364314" y="304530"/>
                  </a:cubicBezTo>
                  <a:lnTo>
                    <a:pt x="341641" y="282789"/>
                  </a:lnTo>
                  <a:lnTo>
                    <a:pt x="365196" y="263743"/>
                  </a:lnTo>
                  <a:lnTo>
                    <a:pt x="379707" y="272813"/>
                  </a:lnTo>
                  <a:cubicBezTo>
                    <a:pt x="379707" y="272813"/>
                    <a:pt x="378800" y="285485"/>
                    <a:pt x="373359" y="29274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9" name="Freeform 1288">
              <a:extLst>
                <a:ext uri="{FF2B5EF4-FFF2-40B4-BE49-F238E27FC236}">
                  <a16:creationId xmlns:a16="http://schemas.microsoft.com/office/drawing/2014/main" id="{9F0269CE-DD42-8932-90A5-E5615CE68FCB}"/>
                </a:ext>
              </a:extLst>
            </p:cNvPr>
            <p:cNvSpPr/>
            <p:nvPr/>
          </p:nvSpPr>
          <p:spPr>
            <a:xfrm>
              <a:off x="0" y="3787333"/>
              <a:ext cx="249257" cy="251977"/>
            </a:xfrm>
            <a:custGeom>
              <a:avLst/>
              <a:gdLst>
                <a:gd name="connsiteX0" fmla="*/ 0 w 249257"/>
                <a:gd name="connsiteY0" fmla="*/ 35370 h 251977"/>
                <a:gd name="connsiteX1" fmla="*/ 249257 w 249257"/>
                <a:gd name="connsiteY1" fmla="*/ 251978 h 251977"/>
                <a:gd name="connsiteX2" fmla="*/ 38973 w 249257"/>
                <a:gd name="connsiteY2" fmla="*/ 0 h 251977"/>
                <a:gd name="connsiteX3" fmla="*/ 0 w 249257"/>
                <a:gd name="connsiteY3" fmla="*/ 35370 h 25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257" h="251977">
                  <a:moveTo>
                    <a:pt x="0" y="35370"/>
                  </a:moveTo>
                  <a:cubicBezTo>
                    <a:pt x="158614" y="232957"/>
                    <a:pt x="249257" y="251978"/>
                    <a:pt x="249257" y="251978"/>
                  </a:cubicBezTo>
                  <a:lnTo>
                    <a:pt x="38973" y="0"/>
                  </a:lnTo>
                  <a:lnTo>
                    <a:pt x="0" y="3537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0" name="Freeform 1289">
              <a:extLst>
                <a:ext uri="{FF2B5EF4-FFF2-40B4-BE49-F238E27FC236}">
                  <a16:creationId xmlns:a16="http://schemas.microsoft.com/office/drawing/2014/main" id="{1F29324E-34E8-8108-7DB8-593632DD3588}"/>
                </a:ext>
              </a:extLst>
            </p:cNvPr>
            <p:cNvSpPr/>
            <p:nvPr/>
          </p:nvSpPr>
          <p:spPr>
            <a:xfrm>
              <a:off x="80667" y="3723897"/>
              <a:ext cx="320855" cy="334458"/>
            </a:xfrm>
            <a:custGeom>
              <a:avLst/>
              <a:gdLst>
                <a:gd name="connsiteX0" fmla="*/ 0 w 320855"/>
                <a:gd name="connsiteY0" fmla="*/ 32625 h 334458"/>
                <a:gd name="connsiteX1" fmla="*/ 255606 w 320855"/>
                <a:gd name="connsiteY1" fmla="*/ 333527 h 334458"/>
                <a:gd name="connsiteX2" fmla="*/ 320855 w 320855"/>
                <a:gd name="connsiteY2" fmla="*/ 334459 h 334458"/>
                <a:gd name="connsiteX3" fmla="*/ 35346 w 320855"/>
                <a:gd name="connsiteY3" fmla="*/ 0 h 334458"/>
                <a:gd name="connsiteX4" fmla="*/ 0 w 320855"/>
                <a:gd name="connsiteY4" fmla="*/ 32625 h 334458"/>
                <a:gd name="connsiteX5" fmla="*/ 0 w 320855"/>
                <a:gd name="connsiteY5" fmla="*/ 32625 h 33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855" h="334458">
                  <a:moveTo>
                    <a:pt x="0" y="32625"/>
                  </a:moveTo>
                  <a:lnTo>
                    <a:pt x="255606" y="333527"/>
                  </a:lnTo>
                  <a:lnTo>
                    <a:pt x="320855" y="334459"/>
                  </a:lnTo>
                  <a:lnTo>
                    <a:pt x="35346" y="0"/>
                  </a:lnTo>
                  <a:lnTo>
                    <a:pt x="0" y="32625"/>
                  </a:lnTo>
                  <a:lnTo>
                    <a:pt x="0" y="32625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1" name="Freeform 1290">
              <a:extLst>
                <a:ext uri="{FF2B5EF4-FFF2-40B4-BE49-F238E27FC236}">
                  <a16:creationId xmlns:a16="http://schemas.microsoft.com/office/drawing/2014/main" id="{96D988FD-346F-2076-1F10-C0FBFDE714B2}"/>
                </a:ext>
              </a:extLst>
            </p:cNvPr>
            <p:cNvSpPr/>
            <p:nvPr/>
          </p:nvSpPr>
          <p:spPr>
            <a:xfrm>
              <a:off x="154985" y="3655020"/>
              <a:ext cx="298206" cy="365271"/>
            </a:xfrm>
            <a:custGeom>
              <a:avLst/>
              <a:gdLst>
                <a:gd name="connsiteX0" fmla="*/ 0 w 298206"/>
                <a:gd name="connsiteY0" fmla="*/ 30811 h 365271"/>
                <a:gd name="connsiteX1" fmla="*/ 286416 w 298206"/>
                <a:gd name="connsiteY1" fmla="*/ 365270 h 365271"/>
                <a:gd name="connsiteX2" fmla="*/ 298206 w 298206"/>
                <a:gd name="connsiteY2" fmla="*/ 303623 h 365271"/>
                <a:gd name="connsiteX3" fmla="*/ 38066 w 298206"/>
                <a:gd name="connsiteY3" fmla="*/ 0 h 365271"/>
                <a:gd name="connsiteX4" fmla="*/ 0 w 298206"/>
                <a:gd name="connsiteY4" fmla="*/ 30811 h 36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206" h="365271">
                  <a:moveTo>
                    <a:pt x="0" y="30811"/>
                  </a:moveTo>
                  <a:cubicBezTo>
                    <a:pt x="0" y="30811"/>
                    <a:pt x="285510" y="366177"/>
                    <a:pt x="286416" y="365270"/>
                  </a:cubicBezTo>
                  <a:cubicBezTo>
                    <a:pt x="297520" y="354044"/>
                    <a:pt x="298206" y="303623"/>
                    <a:pt x="298206" y="303623"/>
                  </a:cubicBezTo>
                  <a:lnTo>
                    <a:pt x="38066" y="0"/>
                  </a:lnTo>
                  <a:lnTo>
                    <a:pt x="0" y="30811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2" name="Freeform 1291">
              <a:extLst>
                <a:ext uri="{FF2B5EF4-FFF2-40B4-BE49-F238E27FC236}">
                  <a16:creationId xmlns:a16="http://schemas.microsoft.com/office/drawing/2014/main" id="{8EB9BC3F-7585-1154-B9D9-1F7EC0CBB593}"/>
                </a:ext>
              </a:extLst>
            </p:cNvPr>
            <p:cNvSpPr/>
            <p:nvPr/>
          </p:nvSpPr>
          <p:spPr>
            <a:xfrm>
              <a:off x="234819" y="3586142"/>
              <a:ext cx="207563" cy="274530"/>
            </a:xfrm>
            <a:custGeom>
              <a:avLst/>
              <a:gdLst>
                <a:gd name="connsiteX0" fmla="*/ 161261 w 207563"/>
                <a:gd name="connsiteY0" fmla="*/ 150476 h 274530"/>
                <a:gd name="connsiteX1" fmla="*/ 36252 w 207563"/>
                <a:gd name="connsiteY1" fmla="*/ 0 h 274530"/>
                <a:gd name="connsiteX2" fmla="*/ 0 w 207563"/>
                <a:gd name="connsiteY2" fmla="*/ 34316 h 274530"/>
                <a:gd name="connsiteX3" fmla="*/ 207563 w 207563"/>
                <a:gd name="connsiteY3" fmla="*/ 274528 h 274530"/>
                <a:gd name="connsiteX4" fmla="*/ 161334 w 207563"/>
                <a:gd name="connsiteY4" fmla="*/ 150378 h 27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63" h="274530">
                  <a:moveTo>
                    <a:pt x="161261" y="150476"/>
                  </a:moveTo>
                  <a:cubicBezTo>
                    <a:pt x="133171" y="104247"/>
                    <a:pt x="36252" y="0"/>
                    <a:pt x="36252" y="0"/>
                  </a:cubicBezTo>
                  <a:lnTo>
                    <a:pt x="0" y="34316"/>
                  </a:lnTo>
                  <a:cubicBezTo>
                    <a:pt x="0" y="34316"/>
                    <a:pt x="207563" y="275411"/>
                    <a:pt x="207563" y="274528"/>
                  </a:cubicBezTo>
                  <a:cubicBezTo>
                    <a:pt x="207563" y="250973"/>
                    <a:pt x="189425" y="196582"/>
                    <a:pt x="161334" y="15037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3" name="Freeform 1292">
              <a:extLst>
                <a:ext uri="{FF2B5EF4-FFF2-40B4-BE49-F238E27FC236}">
                  <a16:creationId xmlns:a16="http://schemas.microsoft.com/office/drawing/2014/main" id="{298CC653-FA37-1F77-49F5-B1F0589AA2D9}"/>
                </a:ext>
              </a:extLst>
            </p:cNvPr>
            <p:cNvSpPr/>
            <p:nvPr/>
          </p:nvSpPr>
          <p:spPr>
            <a:xfrm>
              <a:off x="296368" y="3360613"/>
              <a:ext cx="45419" cy="72832"/>
            </a:xfrm>
            <a:custGeom>
              <a:avLst/>
              <a:gdLst>
                <a:gd name="connsiteX0" fmla="*/ 23580 w 45419"/>
                <a:gd name="connsiteY0" fmla="*/ 70519 h 72832"/>
                <a:gd name="connsiteX1" fmla="*/ 30933 w 45419"/>
                <a:gd name="connsiteY1" fmla="*/ 59661 h 72832"/>
                <a:gd name="connsiteX2" fmla="*/ 30933 w 45419"/>
                <a:gd name="connsiteY2" fmla="*/ 35296 h 72832"/>
                <a:gd name="connsiteX3" fmla="*/ 45420 w 45419"/>
                <a:gd name="connsiteY3" fmla="*/ 35296 h 72832"/>
                <a:gd name="connsiteX4" fmla="*/ 45420 w 45419"/>
                <a:gd name="connsiteY4" fmla="*/ 18138 h 72832"/>
                <a:gd name="connsiteX5" fmla="*/ 30027 w 45419"/>
                <a:gd name="connsiteY5" fmla="*/ 18138 h 72832"/>
                <a:gd name="connsiteX6" fmla="*/ 30027 w 45419"/>
                <a:gd name="connsiteY6" fmla="*/ 0 h 72832"/>
                <a:gd name="connsiteX7" fmla="*/ 15418 w 45419"/>
                <a:gd name="connsiteY7" fmla="*/ 0 h 72832"/>
                <a:gd name="connsiteX8" fmla="*/ 15418 w 45419"/>
                <a:gd name="connsiteY8" fmla="*/ 19045 h 72832"/>
                <a:gd name="connsiteX9" fmla="*/ 0 w 45419"/>
                <a:gd name="connsiteY9" fmla="*/ 19045 h 72832"/>
                <a:gd name="connsiteX10" fmla="*/ 0 w 45419"/>
                <a:gd name="connsiteY10" fmla="*/ 35296 h 72832"/>
                <a:gd name="connsiteX11" fmla="*/ 14511 w 45419"/>
                <a:gd name="connsiteY11" fmla="*/ 35296 h 72832"/>
                <a:gd name="connsiteX12" fmla="*/ 14511 w 45419"/>
                <a:gd name="connsiteY12" fmla="*/ 60690 h 72832"/>
                <a:gd name="connsiteX13" fmla="*/ 23580 w 45419"/>
                <a:gd name="connsiteY13" fmla="*/ 70642 h 7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9" h="72832">
                  <a:moveTo>
                    <a:pt x="23580" y="70519"/>
                  </a:moveTo>
                  <a:cubicBezTo>
                    <a:pt x="23982" y="65870"/>
                    <a:pt x="26765" y="61760"/>
                    <a:pt x="30933" y="59661"/>
                  </a:cubicBezTo>
                  <a:lnTo>
                    <a:pt x="30933" y="35296"/>
                  </a:lnTo>
                  <a:lnTo>
                    <a:pt x="45420" y="35296"/>
                  </a:lnTo>
                  <a:lnTo>
                    <a:pt x="45420" y="18138"/>
                  </a:lnTo>
                  <a:lnTo>
                    <a:pt x="30027" y="18138"/>
                  </a:lnTo>
                  <a:lnTo>
                    <a:pt x="30027" y="0"/>
                  </a:lnTo>
                  <a:lnTo>
                    <a:pt x="15418" y="0"/>
                  </a:lnTo>
                  <a:lnTo>
                    <a:pt x="15418" y="19045"/>
                  </a:lnTo>
                  <a:lnTo>
                    <a:pt x="0" y="19045"/>
                  </a:lnTo>
                  <a:lnTo>
                    <a:pt x="0" y="35296"/>
                  </a:lnTo>
                  <a:lnTo>
                    <a:pt x="14511" y="35296"/>
                  </a:lnTo>
                  <a:lnTo>
                    <a:pt x="14511" y="60690"/>
                  </a:lnTo>
                  <a:cubicBezTo>
                    <a:pt x="20859" y="61597"/>
                    <a:pt x="22673" y="78804"/>
                    <a:pt x="23580" y="7064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4" name="Freeform 1293">
              <a:extLst>
                <a:ext uri="{FF2B5EF4-FFF2-40B4-BE49-F238E27FC236}">
                  <a16:creationId xmlns:a16="http://schemas.microsoft.com/office/drawing/2014/main" id="{945984B6-7D76-F1DD-2386-F2065D3AB401}"/>
                </a:ext>
              </a:extLst>
            </p:cNvPr>
            <p:cNvSpPr/>
            <p:nvPr/>
          </p:nvSpPr>
          <p:spPr>
            <a:xfrm>
              <a:off x="107017" y="3308771"/>
              <a:ext cx="271243" cy="41694"/>
            </a:xfrm>
            <a:custGeom>
              <a:avLst/>
              <a:gdLst>
                <a:gd name="connsiteX0" fmla="*/ 270950 w 271243"/>
                <a:gd name="connsiteY0" fmla="*/ 21766 h 41694"/>
                <a:gd name="connsiteX1" fmla="*/ 145941 w 271243"/>
                <a:gd name="connsiteY1" fmla="*/ 0 h 41694"/>
                <a:gd name="connsiteX2" fmla="*/ 0 w 271243"/>
                <a:gd name="connsiteY2" fmla="*/ 26301 h 41694"/>
                <a:gd name="connsiteX3" fmla="*/ 7353 w 271243"/>
                <a:gd name="connsiteY3" fmla="*/ 41694 h 41694"/>
                <a:gd name="connsiteX4" fmla="*/ 139715 w 271243"/>
                <a:gd name="connsiteY4" fmla="*/ 19952 h 41694"/>
                <a:gd name="connsiteX5" fmla="*/ 263890 w 271243"/>
                <a:gd name="connsiteY5" fmla="*/ 39880 h 41694"/>
                <a:gd name="connsiteX6" fmla="*/ 271244 w 271243"/>
                <a:gd name="connsiteY6" fmla="*/ 21766 h 4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243" h="41694">
                  <a:moveTo>
                    <a:pt x="270950" y="21766"/>
                  </a:moveTo>
                  <a:cubicBezTo>
                    <a:pt x="270950" y="21766"/>
                    <a:pt x="234673" y="0"/>
                    <a:pt x="145941" y="0"/>
                  </a:cubicBezTo>
                  <a:cubicBezTo>
                    <a:pt x="33532" y="0"/>
                    <a:pt x="0" y="26301"/>
                    <a:pt x="0" y="26301"/>
                  </a:cubicBezTo>
                  <a:lnTo>
                    <a:pt x="7353" y="41694"/>
                  </a:lnTo>
                  <a:cubicBezTo>
                    <a:pt x="7353" y="41694"/>
                    <a:pt x="79858" y="19952"/>
                    <a:pt x="139715" y="19952"/>
                  </a:cubicBezTo>
                  <a:cubicBezTo>
                    <a:pt x="199572" y="19952"/>
                    <a:pt x="263890" y="39880"/>
                    <a:pt x="263890" y="39880"/>
                  </a:cubicBezTo>
                  <a:lnTo>
                    <a:pt x="271244" y="21766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5" name="Freeform 1294">
              <a:extLst>
                <a:ext uri="{FF2B5EF4-FFF2-40B4-BE49-F238E27FC236}">
                  <a16:creationId xmlns:a16="http://schemas.microsoft.com/office/drawing/2014/main" id="{6FD5F39D-5E7C-55D6-68D4-A44599189D35}"/>
                </a:ext>
              </a:extLst>
            </p:cNvPr>
            <p:cNvSpPr/>
            <p:nvPr/>
          </p:nvSpPr>
          <p:spPr>
            <a:xfrm>
              <a:off x="76157" y="3217374"/>
              <a:ext cx="333527" cy="99850"/>
            </a:xfrm>
            <a:custGeom>
              <a:avLst/>
              <a:gdLst>
                <a:gd name="connsiteX0" fmla="*/ 62529 w 333527"/>
                <a:gd name="connsiteY0" fmla="*/ 97647 h 99850"/>
                <a:gd name="connsiteX1" fmla="*/ 91526 w 333527"/>
                <a:gd name="connsiteY1" fmla="*/ 75906 h 99850"/>
                <a:gd name="connsiteX2" fmla="*/ 127778 w 333527"/>
                <a:gd name="connsiteY2" fmla="*/ 87843 h 99850"/>
                <a:gd name="connsiteX3" fmla="*/ 168565 w 333527"/>
                <a:gd name="connsiteY3" fmla="*/ 69704 h 99850"/>
                <a:gd name="connsiteX4" fmla="*/ 206632 w 333527"/>
                <a:gd name="connsiteY4" fmla="*/ 86862 h 99850"/>
                <a:gd name="connsiteX5" fmla="*/ 241977 w 333527"/>
                <a:gd name="connsiteY5" fmla="*/ 75979 h 99850"/>
                <a:gd name="connsiteX6" fmla="*/ 274602 w 333527"/>
                <a:gd name="connsiteY6" fmla="*/ 97721 h 99850"/>
                <a:gd name="connsiteX7" fmla="*/ 311761 w 333527"/>
                <a:gd name="connsiteY7" fmla="*/ 92279 h 99850"/>
                <a:gd name="connsiteX8" fmla="*/ 333527 w 333527"/>
                <a:gd name="connsiteY8" fmla="*/ 23402 h 99850"/>
                <a:gd name="connsiteX9" fmla="*/ 320831 w 333527"/>
                <a:gd name="connsiteY9" fmla="*/ 32471 h 99850"/>
                <a:gd name="connsiteX10" fmla="*/ 318110 w 333527"/>
                <a:gd name="connsiteY10" fmla="*/ 46982 h 99850"/>
                <a:gd name="connsiteX11" fmla="*/ 299996 w 333527"/>
                <a:gd name="connsiteY11" fmla="*/ 47889 h 99850"/>
                <a:gd name="connsiteX12" fmla="*/ 303599 w 333527"/>
                <a:gd name="connsiteY12" fmla="*/ 68724 h 99850"/>
                <a:gd name="connsiteX13" fmla="*/ 279087 w 333527"/>
                <a:gd name="connsiteY13" fmla="*/ 79607 h 99850"/>
                <a:gd name="connsiteX14" fmla="*/ 260067 w 333527"/>
                <a:gd name="connsiteY14" fmla="*/ 58748 h 99850"/>
                <a:gd name="connsiteX15" fmla="*/ 274553 w 333527"/>
                <a:gd name="connsiteY15" fmla="*/ 48772 h 99850"/>
                <a:gd name="connsiteX16" fmla="*/ 259135 w 333527"/>
                <a:gd name="connsiteY16" fmla="*/ 33378 h 99850"/>
                <a:gd name="connsiteX17" fmla="*/ 249870 w 333527"/>
                <a:gd name="connsiteY17" fmla="*/ 7323 h 99850"/>
                <a:gd name="connsiteX18" fmla="*/ 238300 w 333527"/>
                <a:gd name="connsiteY18" fmla="*/ 28844 h 99850"/>
                <a:gd name="connsiteX19" fmla="*/ 217784 w 333527"/>
                <a:gd name="connsiteY19" fmla="*/ 38354 h 99850"/>
                <a:gd name="connsiteX20" fmla="*/ 229354 w 333527"/>
                <a:gd name="connsiteY20" fmla="*/ 52179 h 99850"/>
                <a:gd name="connsiteX21" fmla="*/ 206117 w 333527"/>
                <a:gd name="connsiteY21" fmla="*/ 66689 h 99850"/>
                <a:gd name="connsiteX22" fmla="*/ 180061 w 333527"/>
                <a:gd name="connsiteY22" fmla="*/ 53649 h 99850"/>
                <a:gd name="connsiteX23" fmla="*/ 196043 w 333527"/>
                <a:gd name="connsiteY23" fmla="*/ 36197 h 99850"/>
                <a:gd name="connsiteX24" fmla="*/ 177120 w 333527"/>
                <a:gd name="connsiteY24" fmla="*/ 23941 h 99850"/>
                <a:gd name="connsiteX25" fmla="*/ 166237 w 333527"/>
                <a:gd name="connsiteY25" fmla="*/ 18 h 99850"/>
                <a:gd name="connsiteX26" fmla="*/ 154692 w 333527"/>
                <a:gd name="connsiteY26" fmla="*/ 23941 h 99850"/>
                <a:gd name="connsiteX27" fmla="*/ 139519 w 333527"/>
                <a:gd name="connsiteY27" fmla="*/ 39237 h 99850"/>
                <a:gd name="connsiteX28" fmla="*/ 156849 w 333527"/>
                <a:gd name="connsiteY28" fmla="*/ 52252 h 99850"/>
                <a:gd name="connsiteX29" fmla="*/ 127165 w 333527"/>
                <a:gd name="connsiteY29" fmla="*/ 69704 h 99850"/>
                <a:gd name="connsiteX30" fmla="*/ 100987 w 333527"/>
                <a:gd name="connsiteY30" fmla="*/ 57449 h 99850"/>
                <a:gd name="connsiteX31" fmla="*/ 112655 w 333527"/>
                <a:gd name="connsiteY31" fmla="*/ 37178 h 99850"/>
                <a:gd name="connsiteX32" fmla="*/ 93046 w 333527"/>
                <a:gd name="connsiteY32" fmla="*/ 29138 h 99850"/>
                <a:gd name="connsiteX33" fmla="*/ 78559 w 333527"/>
                <a:gd name="connsiteY33" fmla="*/ 5901 h 99850"/>
                <a:gd name="connsiteX34" fmla="*/ 73461 w 333527"/>
                <a:gd name="connsiteY34" fmla="*/ 33550 h 99850"/>
                <a:gd name="connsiteX35" fmla="*/ 58264 w 333527"/>
                <a:gd name="connsiteY35" fmla="*/ 50193 h 99850"/>
                <a:gd name="connsiteX36" fmla="*/ 76402 w 333527"/>
                <a:gd name="connsiteY36" fmla="*/ 61076 h 99850"/>
                <a:gd name="connsiteX37" fmla="*/ 53190 w 333527"/>
                <a:gd name="connsiteY37" fmla="*/ 79877 h 99850"/>
                <a:gd name="connsiteX38" fmla="*/ 32110 w 333527"/>
                <a:gd name="connsiteY38" fmla="*/ 68332 h 99850"/>
                <a:gd name="connsiteX39" fmla="*/ 35051 w 333527"/>
                <a:gd name="connsiteY39" fmla="*/ 51664 h 99850"/>
                <a:gd name="connsiteX40" fmla="*/ 16986 w 333527"/>
                <a:gd name="connsiteY40" fmla="*/ 46419 h 99850"/>
                <a:gd name="connsiteX41" fmla="*/ 0 w 333527"/>
                <a:gd name="connsiteY41" fmla="*/ 25241 h 99850"/>
                <a:gd name="connsiteX42" fmla="*/ 20859 w 333527"/>
                <a:gd name="connsiteY42" fmla="*/ 85073 h 99850"/>
                <a:gd name="connsiteX43" fmla="*/ 62529 w 333527"/>
                <a:gd name="connsiteY43" fmla="*/ 97745 h 9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3527" h="99850">
                  <a:moveTo>
                    <a:pt x="62529" y="97647"/>
                  </a:moveTo>
                  <a:cubicBezTo>
                    <a:pt x="78829" y="92206"/>
                    <a:pt x="91526" y="75906"/>
                    <a:pt x="91526" y="75906"/>
                  </a:cubicBezTo>
                  <a:cubicBezTo>
                    <a:pt x="101823" y="84038"/>
                    <a:pt x="114664" y="88267"/>
                    <a:pt x="127778" y="87843"/>
                  </a:cubicBezTo>
                  <a:cubicBezTo>
                    <a:pt x="149520" y="86936"/>
                    <a:pt x="168565" y="69704"/>
                    <a:pt x="168565" y="69704"/>
                  </a:cubicBezTo>
                  <a:cubicBezTo>
                    <a:pt x="168565" y="69704"/>
                    <a:pt x="186679" y="86862"/>
                    <a:pt x="206632" y="86862"/>
                  </a:cubicBezTo>
                  <a:cubicBezTo>
                    <a:pt x="219196" y="86589"/>
                    <a:pt x="231435" y="82821"/>
                    <a:pt x="241977" y="75979"/>
                  </a:cubicBezTo>
                  <a:cubicBezTo>
                    <a:pt x="241977" y="75979"/>
                    <a:pt x="258302" y="95000"/>
                    <a:pt x="274602" y="97721"/>
                  </a:cubicBezTo>
                  <a:cubicBezTo>
                    <a:pt x="290902" y="100442"/>
                    <a:pt x="311761" y="92279"/>
                    <a:pt x="311761" y="92279"/>
                  </a:cubicBezTo>
                  <a:lnTo>
                    <a:pt x="333527" y="23402"/>
                  </a:lnTo>
                  <a:cubicBezTo>
                    <a:pt x="333527" y="23402"/>
                    <a:pt x="324458" y="27030"/>
                    <a:pt x="320831" y="32471"/>
                  </a:cubicBezTo>
                  <a:cubicBezTo>
                    <a:pt x="317203" y="37913"/>
                    <a:pt x="318110" y="46982"/>
                    <a:pt x="318110" y="46982"/>
                  </a:cubicBezTo>
                  <a:cubicBezTo>
                    <a:pt x="318110" y="46982"/>
                    <a:pt x="304506" y="42448"/>
                    <a:pt x="299996" y="47889"/>
                  </a:cubicBezTo>
                  <a:cubicBezTo>
                    <a:pt x="295486" y="53331"/>
                    <a:pt x="295461" y="58748"/>
                    <a:pt x="303599" y="68724"/>
                  </a:cubicBezTo>
                  <a:cubicBezTo>
                    <a:pt x="303599" y="68724"/>
                    <a:pt x="294554" y="82328"/>
                    <a:pt x="279087" y="79607"/>
                  </a:cubicBezTo>
                  <a:cubicBezTo>
                    <a:pt x="263621" y="76886"/>
                    <a:pt x="260067" y="58748"/>
                    <a:pt x="260067" y="58748"/>
                  </a:cubicBezTo>
                  <a:cubicBezTo>
                    <a:pt x="260067" y="58748"/>
                    <a:pt x="274553" y="56027"/>
                    <a:pt x="274553" y="48772"/>
                  </a:cubicBezTo>
                  <a:cubicBezTo>
                    <a:pt x="274553" y="41516"/>
                    <a:pt x="259135" y="33378"/>
                    <a:pt x="259135" y="33378"/>
                  </a:cubicBezTo>
                  <a:cubicBezTo>
                    <a:pt x="259135" y="33378"/>
                    <a:pt x="265729" y="9798"/>
                    <a:pt x="249870" y="7323"/>
                  </a:cubicBezTo>
                  <a:cubicBezTo>
                    <a:pt x="233325" y="4872"/>
                    <a:pt x="238300" y="28844"/>
                    <a:pt x="238300" y="28844"/>
                  </a:cubicBezTo>
                  <a:cubicBezTo>
                    <a:pt x="238300" y="28844"/>
                    <a:pt x="217784" y="24530"/>
                    <a:pt x="217784" y="38354"/>
                  </a:cubicBezTo>
                  <a:cubicBezTo>
                    <a:pt x="217784" y="52179"/>
                    <a:pt x="229354" y="52179"/>
                    <a:pt x="229354" y="52179"/>
                  </a:cubicBezTo>
                  <a:cubicBezTo>
                    <a:pt x="229354" y="52179"/>
                    <a:pt x="232859" y="66689"/>
                    <a:pt x="206117" y="66689"/>
                  </a:cubicBezTo>
                  <a:cubicBezTo>
                    <a:pt x="179375" y="66689"/>
                    <a:pt x="180061" y="53649"/>
                    <a:pt x="180061" y="53649"/>
                  </a:cubicBezTo>
                  <a:cubicBezTo>
                    <a:pt x="180061" y="53649"/>
                    <a:pt x="196827" y="47080"/>
                    <a:pt x="196043" y="36197"/>
                  </a:cubicBezTo>
                  <a:cubicBezTo>
                    <a:pt x="195258" y="25314"/>
                    <a:pt x="177120" y="23941"/>
                    <a:pt x="177120" y="23941"/>
                  </a:cubicBezTo>
                  <a:cubicBezTo>
                    <a:pt x="177120" y="23941"/>
                    <a:pt x="182905" y="-766"/>
                    <a:pt x="166237" y="18"/>
                  </a:cubicBezTo>
                  <a:cubicBezTo>
                    <a:pt x="149569" y="803"/>
                    <a:pt x="154692" y="23941"/>
                    <a:pt x="154692" y="23941"/>
                  </a:cubicBezTo>
                  <a:cubicBezTo>
                    <a:pt x="154692" y="23941"/>
                    <a:pt x="136676" y="26883"/>
                    <a:pt x="139519" y="39237"/>
                  </a:cubicBezTo>
                  <a:cubicBezTo>
                    <a:pt x="142363" y="51590"/>
                    <a:pt x="156849" y="52252"/>
                    <a:pt x="156849" y="52252"/>
                  </a:cubicBezTo>
                  <a:cubicBezTo>
                    <a:pt x="156849" y="52252"/>
                    <a:pt x="151947" y="66959"/>
                    <a:pt x="127165" y="69704"/>
                  </a:cubicBezTo>
                  <a:cubicBezTo>
                    <a:pt x="102384" y="72450"/>
                    <a:pt x="100987" y="57449"/>
                    <a:pt x="100987" y="57449"/>
                  </a:cubicBezTo>
                  <a:cubicBezTo>
                    <a:pt x="100987" y="57449"/>
                    <a:pt x="115694" y="49531"/>
                    <a:pt x="112655" y="37178"/>
                  </a:cubicBezTo>
                  <a:cubicBezTo>
                    <a:pt x="109615" y="24824"/>
                    <a:pt x="93046" y="29138"/>
                    <a:pt x="93046" y="29138"/>
                  </a:cubicBezTo>
                  <a:cubicBezTo>
                    <a:pt x="93046" y="29138"/>
                    <a:pt x="92384" y="2960"/>
                    <a:pt x="78559" y="5901"/>
                  </a:cubicBezTo>
                  <a:cubicBezTo>
                    <a:pt x="64735" y="8842"/>
                    <a:pt x="73461" y="33550"/>
                    <a:pt x="73461" y="33550"/>
                  </a:cubicBezTo>
                  <a:cubicBezTo>
                    <a:pt x="73461" y="33550"/>
                    <a:pt x="54661" y="37864"/>
                    <a:pt x="58264" y="50193"/>
                  </a:cubicBezTo>
                  <a:cubicBezTo>
                    <a:pt x="61867" y="62523"/>
                    <a:pt x="76402" y="61076"/>
                    <a:pt x="76402" y="61076"/>
                  </a:cubicBezTo>
                  <a:cubicBezTo>
                    <a:pt x="76402" y="61076"/>
                    <a:pt x="71304" y="79092"/>
                    <a:pt x="53190" y="79877"/>
                  </a:cubicBezTo>
                  <a:cubicBezTo>
                    <a:pt x="35076" y="80661"/>
                    <a:pt x="32110" y="68332"/>
                    <a:pt x="32110" y="68332"/>
                  </a:cubicBezTo>
                  <a:cubicBezTo>
                    <a:pt x="32110" y="68332"/>
                    <a:pt x="38679" y="58919"/>
                    <a:pt x="35051" y="51664"/>
                  </a:cubicBezTo>
                  <a:cubicBezTo>
                    <a:pt x="31424" y="44409"/>
                    <a:pt x="16986" y="46419"/>
                    <a:pt x="16986" y="46419"/>
                  </a:cubicBezTo>
                  <a:cubicBezTo>
                    <a:pt x="16986" y="46419"/>
                    <a:pt x="19609" y="29653"/>
                    <a:pt x="0" y="25241"/>
                  </a:cubicBezTo>
                  <a:cubicBezTo>
                    <a:pt x="0" y="25241"/>
                    <a:pt x="16325" y="72376"/>
                    <a:pt x="20859" y="85073"/>
                  </a:cubicBezTo>
                  <a:cubicBezTo>
                    <a:pt x="25394" y="97770"/>
                    <a:pt x="46229" y="103187"/>
                    <a:pt x="62529" y="9774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6" name="Freeform 1295">
              <a:extLst>
                <a:ext uri="{FF2B5EF4-FFF2-40B4-BE49-F238E27FC236}">
                  <a16:creationId xmlns:a16="http://schemas.microsoft.com/office/drawing/2014/main" id="{07C86F3B-085F-B55F-9A32-9960F9EB39B9}"/>
                </a:ext>
              </a:extLst>
            </p:cNvPr>
            <p:cNvSpPr/>
            <p:nvPr/>
          </p:nvSpPr>
          <p:spPr>
            <a:xfrm>
              <a:off x="96170" y="2922984"/>
              <a:ext cx="428913" cy="330807"/>
            </a:xfrm>
            <a:custGeom>
              <a:avLst/>
              <a:gdLst>
                <a:gd name="connsiteX0" fmla="*/ 31853 w 428913"/>
                <a:gd name="connsiteY0" fmla="*/ 152511 h 330807"/>
                <a:gd name="connsiteX1" fmla="*/ 53031 w 428913"/>
                <a:gd name="connsiteY1" fmla="*/ 134961 h 330807"/>
                <a:gd name="connsiteX2" fmla="*/ 42172 w 428913"/>
                <a:gd name="connsiteY2" fmla="*/ 154913 h 330807"/>
                <a:gd name="connsiteX3" fmla="*/ 39108 w 428913"/>
                <a:gd name="connsiteY3" fmla="*/ 177341 h 330807"/>
                <a:gd name="connsiteX4" fmla="*/ 54281 w 428913"/>
                <a:gd name="connsiteY4" fmla="*/ 179792 h 330807"/>
                <a:gd name="connsiteX5" fmla="*/ 50653 w 428913"/>
                <a:gd name="connsiteY5" fmla="*/ 194499 h 330807"/>
                <a:gd name="connsiteX6" fmla="*/ 70949 w 428913"/>
                <a:gd name="connsiteY6" fmla="*/ 172757 h 330807"/>
                <a:gd name="connsiteX7" fmla="*/ 70140 w 428913"/>
                <a:gd name="connsiteY7" fmla="*/ 154619 h 330807"/>
                <a:gd name="connsiteX8" fmla="*/ 59281 w 428913"/>
                <a:gd name="connsiteY8" fmla="*/ 157560 h 330807"/>
                <a:gd name="connsiteX9" fmla="*/ 65164 w 428913"/>
                <a:gd name="connsiteY9" fmla="*/ 121308 h 330807"/>
                <a:gd name="connsiteX10" fmla="*/ 32539 w 428913"/>
                <a:gd name="connsiteY10" fmla="*/ 127093 h 330807"/>
                <a:gd name="connsiteX11" fmla="*/ 18715 w 428913"/>
                <a:gd name="connsiteY11" fmla="*/ 127093 h 330807"/>
                <a:gd name="connsiteX12" fmla="*/ 45555 w 428913"/>
                <a:gd name="connsiteY12" fmla="*/ 90668 h 330807"/>
                <a:gd name="connsiteX13" fmla="*/ 53496 w 428913"/>
                <a:gd name="connsiteY13" fmla="*/ 73216 h 330807"/>
                <a:gd name="connsiteX14" fmla="*/ 68792 w 428913"/>
                <a:gd name="connsiteY14" fmla="*/ 49979 h 330807"/>
                <a:gd name="connsiteX15" fmla="*/ 73081 w 428913"/>
                <a:gd name="connsiteY15" fmla="*/ 51450 h 330807"/>
                <a:gd name="connsiteX16" fmla="*/ 78179 w 428913"/>
                <a:gd name="connsiteY16" fmla="*/ 65275 h 330807"/>
                <a:gd name="connsiteX17" fmla="*/ 144042 w 428913"/>
                <a:gd name="connsiteY17" fmla="*/ 46425 h 330807"/>
                <a:gd name="connsiteX18" fmla="*/ 185393 w 428913"/>
                <a:gd name="connsiteY18" fmla="*/ 62407 h 330807"/>
                <a:gd name="connsiteX19" fmla="*/ 204193 w 428913"/>
                <a:gd name="connsiteY19" fmla="*/ 71819 h 330807"/>
                <a:gd name="connsiteX20" fmla="*/ 209291 w 428913"/>
                <a:gd name="connsiteY20" fmla="*/ 85644 h 330807"/>
                <a:gd name="connsiteX21" fmla="*/ 231842 w 428913"/>
                <a:gd name="connsiteY21" fmla="*/ 103758 h 330807"/>
                <a:gd name="connsiteX22" fmla="*/ 240445 w 428913"/>
                <a:gd name="connsiteY22" fmla="*/ 141481 h 330807"/>
                <a:gd name="connsiteX23" fmla="*/ 199193 w 428913"/>
                <a:gd name="connsiteY23" fmla="*/ 179228 h 330807"/>
                <a:gd name="connsiteX24" fmla="*/ 200565 w 428913"/>
                <a:gd name="connsiteY24" fmla="*/ 200970 h 330807"/>
                <a:gd name="connsiteX25" fmla="*/ 194094 w 428913"/>
                <a:gd name="connsiteY25" fmla="*/ 250949 h 330807"/>
                <a:gd name="connsiteX26" fmla="*/ 174485 w 428913"/>
                <a:gd name="connsiteY26" fmla="*/ 281417 h 330807"/>
                <a:gd name="connsiteX27" fmla="*/ 193285 w 428913"/>
                <a:gd name="connsiteY27" fmla="*/ 290805 h 330807"/>
                <a:gd name="connsiteX28" fmla="*/ 220934 w 428913"/>
                <a:gd name="connsiteY28" fmla="*/ 233595 h 330807"/>
                <a:gd name="connsiteX29" fmla="*/ 220934 w 428913"/>
                <a:gd name="connsiteY29" fmla="*/ 183518 h 330807"/>
                <a:gd name="connsiteX30" fmla="*/ 310769 w 428913"/>
                <a:gd name="connsiteY30" fmla="*/ 121896 h 330807"/>
                <a:gd name="connsiteX31" fmla="*/ 399941 w 428913"/>
                <a:gd name="connsiteY31" fmla="*/ 86305 h 330807"/>
                <a:gd name="connsiteX32" fmla="*/ 400726 w 428913"/>
                <a:gd name="connsiteY32" fmla="*/ 109542 h 330807"/>
                <a:gd name="connsiteX33" fmla="*/ 402883 w 428913"/>
                <a:gd name="connsiteY33" fmla="*/ 132779 h 330807"/>
                <a:gd name="connsiteX34" fmla="*/ 393495 w 428913"/>
                <a:gd name="connsiteY34" fmla="*/ 165404 h 330807"/>
                <a:gd name="connsiteX35" fmla="*/ 394157 w 428913"/>
                <a:gd name="connsiteY35" fmla="*/ 192367 h 330807"/>
                <a:gd name="connsiteX36" fmla="*/ 377513 w 428913"/>
                <a:gd name="connsiteY36" fmla="*/ 215603 h 330807"/>
                <a:gd name="connsiteX37" fmla="*/ 368787 w 428913"/>
                <a:gd name="connsiteY37" fmla="*/ 232933 h 330807"/>
                <a:gd name="connsiteX38" fmla="*/ 343393 w 428913"/>
                <a:gd name="connsiteY38" fmla="*/ 247444 h 330807"/>
                <a:gd name="connsiteX39" fmla="*/ 323784 w 428913"/>
                <a:gd name="connsiteY39" fmla="*/ 283696 h 330807"/>
                <a:gd name="connsiteX40" fmla="*/ 288316 w 428913"/>
                <a:gd name="connsiteY40" fmla="*/ 295364 h 330807"/>
                <a:gd name="connsiteX41" fmla="*/ 263609 w 428913"/>
                <a:gd name="connsiteY41" fmla="*/ 324361 h 330807"/>
                <a:gd name="connsiteX42" fmla="*/ 281747 w 428913"/>
                <a:gd name="connsiteY42" fmla="*/ 330807 h 330807"/>
                <a:gd name="connsiteX43" fmla="*/ 310744 w 428913"/>
                <a:gd name="connsiteY43" fmla="*/ 306909 h 330807"/>
                <a:gd name="connsiteX44" fmla="*/ 336922 w 428913"/>
                <a:gd name="connsiteY44" fmla="*/ 300340 h 330807"/>
                <a:gd name="connsiteX45" fmla="*/ 365135 w 428913"/>
                <a:gd name="connsiteY45" fmla="*/ 259111 h 330807"/>
                <a:gd name="connsiteX46" fmla="*/ 392661 w 428913"/>
                <a:gd name="connsiteY46" fmla="*/ 248914 h 330807"/>
                <a:gd name="connsiteX47" fmla="*/ 402172 w 428913"/>
                <a:gd name="connsiteY47" fmla="*/ 215603 h 330807"/>
                <a:gd name="connsiteX48" fmla="*/ 416683 w 428913"/>
                <a:gd name="connsiteY48" fmla="*/ 198838 h 330807"/>
                <a:gd name="connsiteX49" fmla="*/ 413055 w 428913"/>
                <a:gd name="connsiteY49" fmla="*/ 162585 h 330807"/>
                <a:gd name="connsiteX50" fmla="*/ 428914 w 428913"/>
                <a:gd name="connsiteY50" fmla="*/ 132215 h 330807"/>
                <a:gd name="connsiteX51" fmla="*/ 418055 w 428913"/>
                <a:gd name="connsiteY51" fmla="*/ 97311 h 330807"/>
                <a:gd name="connsiteX52" fmla="*/ 426757 w 428913"/>
                <a:gd name="connsiteY52" fmla="*/ 52455 h 330807"/>
                <a:gd name="connsiteX53" fmla="*/ 330353 w 428913"/>
                <a:gd name="connsiteY53" fmla="*/ 90056 h 330807"/>
                <a:gd name="connsiteX54" fmla="*/ 265913 w 428913"/>
                <a:gd name="connsiteY54" fmla="*/ 124862 h 330807"/>
                <a:gd name="connsiteX55" fmla="*/ 255030 w 428913"/>
                <a:gd name="connsiteY55" fmla="*/ 97213 h 330807"/>
                <a:gd name="connsiteX56" fmla="*/ 267285 w 428913"/>
                <a:gd name="connsiteY56" fmla="*/ 95865 h 330807"/>
                <a:gd name="connsiteX57" fmla="*/ 234661 w 428913"/>
                <a:gd name="connsiteY57" fmla="*/ 64588 h 330807"/>
                <a:gd name="connsiteX58" fmla="*/ 210762 w 428913"/>
                <a:gd name="connsiteY58" fmla="*/ 50077 h 330807"/>
                <a:gd name="connsiteX59" fmla="*/ 218115 w 428913"/>
                <a:gd name="connsiteY59" fmla="*/ 37822 h 330807"/>
                <a:gd name="connsiteX60" fmla="*/ 165881 w 428913"/>
                <a:gd name="connsiteY60" fmla="*/ 24610 h 330807"/>
                <a:gd name="connsiteX61" fmla="*/ 118746 w 428913"/>
                <a:gd name="connsiteY61" fmla="*/ 29708 h 330807"/>
                <a:gd name="connsiteX62" fmla="*/ 118060 w 428913"/>
                <a:gd name="connsiteY62" fmla="*/ 9437 h 330807"/>
                <a:gd name="connsiteX63" fmla="*/ 98450 w 428913"/>
                <a:gd name="connsiteY63" fmla="*/ 17355 h 330807"/>
                <a:gd name="connsiteX64" fmla="*/ 94823 w 428913"/>
                <a:gd name="connsiteY64" fmla="*/ 25 h 330807"/>
                <a:gd name="connsiteX65" fmla="*/ 67296 w 428913"/>
                <a:gd name="connsiteY65" fmla="*/ 18139 h 330807"/>
                <a:gd name="connsiteX66" fmla="*/ 52001 w 428913"/>
                <a:gd name="connsiteY66" fmla="*/ 51450 h 330807"/>
                <a:gd name="connsiteX67" fmla="*/ 30725 w 428913"/>
                <a:gd name="connsiteY67" fmla="*/ 67897 h 330807"/>
                <a:gd name="connsiteX68" fmla="*/ 25823 w 428913"/>
                <a:gd name="connsiteY68" fmla="*/ 84197 h 330807"/>
                <a:gd name="connsiteX69" fmla="*/ 11312 w 428913"/>
                <a:gd name="connsiteY69" fmla="*/ 106625 h 330807"/>
                <a:gd name="connsiteX70" fmla="*/ 3959 w 428913"/>
                <a:gd name="connsiteY70" fmla="*/ 147069 h 330807"/>
                <a:gd name="connsiteX71" fmla="*/ 31706 w 428913"/>
                <a:gd name="connsiteY71" fmla="*/ 152511 h 3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28913" h="330807">
                  <a:moveTo>
                    <a:pt x="31853" y="152511"/>
                  </a:moveTo>
                  <a:cubicBezTo>
                    <a:pt x="36755" y="146506"/>
                    <a:pt x="46364" y="131333"/>
                    <a:pt x="53031" y="134961"/>
                  </a:cubicBezTo>
                  <a:cubicBezTo>
                    <a:pt x="59698" y="138588"/>
                    <a:pt x="48839" y="149471"/>
                    <a:pt x="42172" y="154913"/>
                  </a:cubicBezTo>
                  <a:cubicBezTo>
                    <a:pt x="35505" y="160355"/>
                    <a:pt x="28789" y="173150"/>
                    <a:pt x="39108" y="177341"/>
                  </a:cubicBezTo>
                  <a:cubicBezTo>
                    <a:pt x="49427" y="181532"/>
                    <a:pt x="54281" y="179792"/>
                    <a:pt x="54281" y="179792"/>
                  </a:cubicBezTo>
                  <a:cubicBezTo>
                    <a:pt x="54543" y="184944"/>
                    <a:pt x="53281" y="190060"/>
                    <a:pt x="50653" y="194499"/>
                  </a:cubicBezTo>
                  <a:cubicBezTo>
                    <a:pt x="50653" y="194499"/>
                    <a:pt x="69478" y="185773"/>
                    <a:pt x="70949" y="172757"/>
                  </a:cubicBezTo>
                  <a:cubicBezTo>
                    <a:pt x="72419" y="159742"/>
                    <a:pt x="70140" y="154619"/>
                    <a:pt x="70140" y="154619"/>
                  </a:cubicBezTo>
                  <a:cubicBezTo>
                    <a:pt x="70140" y="154619"/>
                    <a:pt x="47614" y="175699"/>
                    <a:pt x="59281" y="157560"/>
                  </a:cubicBezTo>
                  <a:cubicBezTo>
                    <a:pt x="70949" y="139422"/>
                    <a:pt x="70262" y="127215"/>
                    <a:pt x="65164" y="121308"/>
                  </a:cubicBezTo>
                  <a:cubicBezTo>
                    <a:pt x="60065" y="115401"/>
                    <a:pt x="39108" y="119151"/>
                    <a:pt x="32539" y="127093"/>
                  </a:cubicBezTo>
                  <a:cubicBezTo>
                    <a:pt x="25970" y="135034"/>
                    <a:pt x="14401" y="143736"/>
                    <a:pt x="18715" y="127093"/>
                  </a:cubicBezTo>
                  <a:cubicBezTo>
                    <a:pt x="23029" y="110449"/>
                    <a:pt x="44084" y="97899"/>
                    <a:pt x="45555" y="90668"/>
                  </a:cubicBezTo>
                  <a:cubicBezTo>
                    <a:pt x="47025" y="83438"/>
                    <a:pt x="46241" y="77530"/>
                    <a:pt x="53496" y="73216"/>
                  </a:cubicBezTo>
                  <a:cubicBezTo>
                    <a:pt x="60752" y="68902"/>
                    <a:pt x="65948" y="60961"/>
                    <a:pt x="68792" y="49979"/>
                  </a:cubicBezTo>
                  <a:cubicBezTo>
                    <a:pt x="71635" y="38998"/>
                    <a:pt x="73081" y="47038"/>
                    <a:pt x="73081" y="51450"/>
                  </a:cubicBezTo>
                  <a:cubicBezTo>
                    <a:pt x="73081" y="55862"/>
                    <a:pt x="68179" y="66157"/>
                    <a:pt x="78179" y="65275"/>
                  </a:cubicBezTo>
                  <a:cubicBezTo>
                    <a:pt x="88180" y="64392"/>
                    <a:pt x="100632" y="42749"/>
                    <a:pt x="144042" y="46425"/>
                  </a:cubicBezTo>
                  <a:cubicBezTo>
                    <a:pt x="187452" y="50102"/>
                    <a:pt x="178137" y="60936"/>
                    <a:pt x="185393" y="62407"/>
                  </a:cubicBezTo>
                  <a:cubicBezTo>
                    <a:pt x="192648" y="63877"/>
                    <a:pt x="202722" y="65250"/>
                    <a:pt x="204193" y="71819"/>
                  </a:cubicBezTo>
                  <a:cubicBezTo>
                    <a:pt x="205664" y="78388"/>
                    <a:pt x="200565" y="84075"/>
                    <a:pt x="209291" y="85644"/>
                  </a:cubicBezTo>
                  <a:cubicBezTo>
                    <a:pt x="218017" y="87212"/>
                    <a:pt x="225371" y="92997"/>
                    <a:pt x="231842" y="103758"/>
                  </a:cubicBezTo>
                  <a:cubicBezTo>
                    <a:pt x="238313" y="114518"/>
                    <a:pt x="252015" y="130720"/>
                    <a:pt x="240445" y="141481"/>
                  </a:cubicBezTo>
                  <a:cubicBezTo>
                    <a:pt x="228876" y="152241"/>
                    <a:pt x="203678" y="173346"/>
                    <a:pt x="199193" y="179228"/>
                  </a:cubicBezTo>
                  <a:cubicBezTo>
                    <a:pt x="194707" y="185111"/>
                    <a:pt x="198310" y="191484"/>
                    <a:pt x="200565" y="200970"/>
                  </a:cubicBezTo>
                  <a:cubicBezTo>
                    <a:pt x="202820" y="210456"/>
                    <a:pt x="202158" y="235629"/>
                    <a:pt x="194094" y="250949"/>
                  </a:cubicBezTo>
                  <a:cubicBezTo>
                    <a:pt x="188286" y="261555"/>
                    <a:pt x="181733" y="271737"/>
                    <a:pt x="174485" y="281417"/>
                  </a:cubicBezTo>
                  <a:lnTo>
                    <a:pt x="193285" y="290805"/>
                  </a:lnTo>
                  <a:cubicBezTo>
                    <a:pt x="193285" y="290805"/>
                    <a:pt x="215149" y="272127"/>
                    <a:pt x="220934" y="233595"/>
                  </a:cubicBezTo>
                  <a:cubicBezTo>
                    <a:pt x="226719" y="195063"/>
                    <a:pt x="220934" y="183518"/>
                    <a:pt x="220934" y="183518"/>
                  </a:cubicBezTo>
                  <a:cubicBezTo>
                    <a:pt x="220934" y="183518"/>
                    <a:pt x="254245" y="151653"/>
                    <a:pt x="310769" y="121896"/>
                  </a:cubicBezTo>
                  <a:cubicBezTo>
                    <a:pt x="367292" y="92139"/>
                    <a:pt x="399941" y="86305"/>
                    <a:pt x="399941" y="86305"/>
                  </a:cubicBezTo>
                  <a:cubicBezTo>
                    <a:pt x="399941" y="86305"/>
                    <a:pt x="397098" y="103758"/>
                    <a:pt x="400726" y="109542"/>
                  </a:cubicBezTo>
                  <a:cubicBezTo>
                    <a:pt x="404353" y="115327"/>
                    <a:pt x="406510" y="126994"/>
                    <a:pt x="402883" y="132779"/>
                  </a:cubicBezTo>
                  <a:cubicBezTo>
                    <a:pt x="399255" y="138564"/>
                    <a:pt x="392000" y="157462"/>
                    <a:pt x="393495" y="165404"/>
                  </a:cubicBezTo>
                  <a:cubicBezTo>
                    <a:pt x="394990" y="173346"/>
                    <a:pt x="399941" y="187954"/>
                    <a:pt x="394157" y="192367"/>
                  </a:cubicBezTo>
                  <a:cubicBezTo>
                    <a:pt x="388372" y="196779"/>
                    <a:pt x="377513" y="210603"/>
                    <a:pt x="377513" y="215603"/>
                  </a:cubicBezTo>
                  <a:cubicBezTo>
                    <a:pt x="377513" y="220604"/>
                    <a:pt x="376043" y="231462"/>
                    <a:pt x="368787" y="232933"/>
                  </a:cubicBezTo>
                  <a:cubicBezTo>
                    <a:pt x="358808" y="234430"/>
                    <a:pt x="349750" y="239607"/>
                    <a:pt x="343393" y="247444"/>
                  </a:cubicBezTo>
                  <a:cubicBezTo>
                    <a:pt x="334006" y="258302"/>
                    <a:pt x="323784" y="283696"/>
                    <a:pt x="323784" y="283696"/>
                  </a:cubicBezTo>
                  <a:cubicBezTo>
                    <a:pt x="323784" y="283696"/>
                    <a:pt x="312215" y="281637"/>
                    <a:pt x="288316" y="295364"/>
                  </a:cubicBezTo>
                  <a:cubicBezTo>
                    <a:pt x="264418" y="309090"/>
                    <a:pt x="263609" y="324361"/>
                    <a:pt x="263609" y="324361"/>
                  </a:cubicBezTo>
                  <a:lnTo>
                    <a:pt x="281747" y="330807"/>
                  </a:lnTo>
                  <a:cubicBezTo>
                    <a:pt x="286932" y="318585"/>
                    <a:pt x="297757" y="309664"/>
                    <a:pt x="310744" y="306909"/>
                  </a:cubicBezTo>
                  <a:cubicBezTo>
                    <a:pt x="332510" y="302595"/>
                    <a:pt x="336922" y="300340"/>
                    <a:pt x="336922" y="300340"/>
                  </a:cubicBezTo>
                  <a:cubicBezTo>
                    <a:pt x="336922" y="300340"/>
                    <a:pt x="349178" y="267813"/>
                    <a:pt x="365135" y="259111"/>
                  </a:cubicBezTo>
                  <a:cubicBezTo>
                    <a:pt x="373665" y="254174"/>
                    <a:pt x="382974" y="250726"/>
                    <a:pt x="392661" y="248914"/>
                  </a:cubicBezTo>
                  <a:cubicBezTo>
                    <a:pt x="392661" y="248914"/>
                    <a:pt x="392661" y="225114"/>
                    <a:pt x="402172" y="215603"/>
                  </a:cubicBezTo>
                  <a:cubicBezTo>
                    <a:pt x="407419" y="210383"/>
                    <a:pt x="412269" y="204779"/>
                    <a:pt x="416683" y="198838"/>
                  </a:cubicBezTo>
                  <a:cubicBezTo>
                    <a:pt x="416683" y="198838"/>
                    <a:pt x="410212" y="179915"/>
                    <a:pt x="413055" y="162585"/>
                  </a:cubicBezTo>
                  <a:cubicBezTo>
                    <a:pt x="415898" y="145255"/>
                    <a:pt x="428914" y="132215"/>
                    <a:pt x="428914" y="132215"/>
                  </a:cubicBezTo>
                  <a:cubicBezTo>
                    <a:pt x="428914" y="132215"/>
                    <a:pt x="415089" y="114641"/>
                    <a:pt x="418055" y="97311"/>
                  </a:cubicBezTo>
                  <a:cubicBezTo>
                    <a:pt x="421021" y="79981"/>
                    <a:pt x="426757" y="52455"/>
                    <a:pt x="426757" y="52455"/>
                  </a:cubicBezTo>
                  <a:cubicBezTo>
                    <a:pt x="426757" y="52455"/>
                    <a:pt x="365135" y="72064"/>
                    <a:pt x="330353" y="90056"/>
                  </a:cubicBezTo>
                  <a:cubicBezTo>
                    <a:pt x="295572" y="108047"/>
                    <a:pt x="265913" y="124862"/>
                    <a:pt x="265913" y="124862"/>
                  </a:cubicBezTo>
                  <a:lnTo>
                    <a:pt x="255030" y="97213"/>
                  </a:lnTo>
                  <a:lnTo>
                    <a:pt x="267285" y="95865"/>
                  </a:lnTo>
                  <a:cubicBezTo>
                    <a:pt x="267285" y="95865"/>
                    <a:pt x="249858" y="71844"/>
                    <a:pt x="234661" y="64588"/>
                  </a:cubicBezTo>
                  <a:cubicBezTo>
                    <a:pt x="226176" y="60661"/>
                    <a:pt x="218160" y="55794"/>
                    <a:pt x="210762" y="50077"/>
                  </a:cubicBezTo>
                  <a:lnTo>
                    <a:pt x="218115" y="37822"/>
                  </a:lnTo>
                  <a:cubicBezTo>
                    <a:pt x="218115" y="37822"/>
                    <a:pt x="204977" y="26816"/>
                    <a:pt x="165881" y="24610"/>
                  </a:cubicBezTo>
                  <a:cubicBezTo>
                    <a:pt x="126786" y="22404"/>
                    <a:pt x="118746" y="29708"/>
                    <a:pt x="118746" y="29708"/>
                  </a:cubicBezTo>
                  <a:lnTo>
                    <a:pt x="118060" y="9437"/>
                  </a:lnTo>
                  <a:cubicBezTo>
                    <a:pt x="118060" y="9437"/>
                    <a:pt x="103353" y="6030"/>
                    <a:pt x="98450" y="17355"/>
                  </a:cubicBezTo>
                  <a:cubicBezTo>
                    <a:pt x="97764" y="18948"/>
                    <a:pt x="94823" y="25"/>
                    <a:pt x="94823" y="25"/>
                  </a:cubicBezTo>
                  <a:cubicBezTo>
                    <a:pt x="94823" y="25"/>
                    <a:pt x="85410" y="-1446"/>
                    <a:pt x="67296" y="18139"/>
                  </a:cubicBezTo>
                  <a:cubicBezTo>
                    <a:pt x="49182" y="37724"/>
                    <a:pt x="52001" y="51450"/>
                    <a:pt x="52001" y="51450"/>
                  </a:cubicBezTo>
                  <a:cubicBezTo>
                    <a:pt x="52001" y="51450"/>
                    <a:pt x="36191" y="61132"/>
                    <a:pt x="30725" y="67897"/>
                  </a:cubicBezTo>
                  <a:cubicBezTo>
                    <a:pt x="27338" y="72641"/>
                    <a:pt x="25614" y="78372"/>
                    <a:pt x="25823" y="84197"/>
                  </a:cubicBezTo>
                  <a:cubicBezTo>
                    <a:pt x="25823" y="84197"/>
                    <a:pt x="18470" y="96453"/>
                    <a:pt x="11312" y="106625"/>
                  </a:cubicBezTo>
                  <a:cubicBezTo>
                    <a:pt x="4155" y="116798"/>
                    <a:pt x="-5552" y="134961"/>
                    <a:pt x="3959" y="147069"/>
                  </a:cubicBezTo>
                  <a:cubicBezTo>
                    <a:pt x="13469" y="159178"/>
                    <a:pt x="26828" y="158516"/>
                    <a:pt x="31706" y="152511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520C7581-59FE-233C-FF12-F9A6F5EB07F4}"/>
                </a:ext>
              </a:extLst>
            </p:cNvPr>
            <p:cNvSpPr/>
            <p:nvPr/>
          </p:nvSpPr>
          <p:spPr>
            <a:xfrm>
              <a:off x="77823" y="3088756"/>
              <a:ext cx="47184" cy="42944"/>
            </a:xfrm>
            <a:custGeom>
              <a:avLst/>
              <a:gdLst>
                <a:gd name="connsiteX0" fmla="*/ 30933 w 47184"/>
                <a:gd name="connsiteY0" fmla="*/ 32625 h 42944"/>
                <a:gd name="connsiteX1" fmla="*/ 47185 w 47184"/>
                <a:gd name="connsiteY1" fmla="*/ 12697 h 42944"/>
                <a:gd name="connsiteX2" fmla="*/ 37380 w 47184"/>
                <a:gd name="connsiteY2" fmla="*/ 0 h 42944"/>
                <a:gd name="connsiteX3" fmla="*/ 20516 w 47184"/>
                <a:gd name="connsiteY3" fmla="*/ 20639 h 42944"/>
                <a:gd name="connsiteX4" fmla="*/ 0 w 47184"/>
                <a:gd name="connsiteY4" fmla="*/ 24242 h 42944"/>
                <a:gd name="connsiteX5" fmla="*/ 4755 w 47184"/>
                <a:gd name="connsiteY5" fmla="*/ 42944 h 42944"/>
                <a:gd name="connsiteX6" fmla="*/ 30811 w 47184"/>
                <a:gd name="connsiteY6" fmla="*/ 32625 h 4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184" h="42944">
                  <a:moveTo>
                    <a:pt x="30933" y="32625"/>
                  </a:moveTo>
                  <a:cubicBezTo>
                    <a:pt x="37304" y="26820"/>
                    <a:pt x="42780" y="20105"/>
                    <a:pt x="47185" y="12697"/>
                  </a:cubicBezTo>
                  <a:lnTo>
                    <a:pt x="37380" y="0"/>
                  </a:lnTo>
                  <a:cubicBezTo>
                    <a:pt x="37380" y="0"/>
                    <a:pt x="30149" y="15197"/>
                    <a:pt x="20516" y="20639"/>
                  </a:cubicBezTo>
                  <a:cubicBezTo>
                    <a:pt x="14206" y="23907"/>
                    <a:pt x="7046" y="25165"/>
                    <a:pt x="0" y="24242"/>
                  </a:cubicBezTo>
                  <a:lnTo>
                    <a:pt x="4755" y="42944"/>
                  </a:lnTo>
                  <a:cubicBezTo>
                    <a:pt x="4755" y="42944"/>
                    <a:pt x="20614" y="41694"/>
                    <a:pt x="30811" y="3262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8" name="Freeform 1297">
              <a:extLst>
                <a:ext uri="{FF2B5EF4-FFF2-40B4-BE49-F238E27FC236}">
                  <a16:creationId xmlns:a16="http://schemas.microsoft.com/office/drawing/2014/main" id="{AC30B6C5-B706-7486-D591-F12DD9D3DA82}"/>
                </a:ext>
              </a:extLst>
            </p:cNvPr>
            <p:cNvSpPr/>
            <p:nvPr/>
          </p:nvSpPr>
          <p:spPr>
            <a:xfrm>
              <a:off x="149765" y="3006103"/>
              <a:ext cx="22820" cy="15711"/>
            </a:xfrm>
            <a:custGeom>
              <a:avLst/>
              <a:gdLst>
                <a:gd name="connsiteX0" fmla="*/ 9069 w 22820"/>
                <a:gd name="connsiteY0" fmla="*/ 74 h 15711"/>
                <a:gd name="connsiteX1" fmla="*/ 0 w 22820"/>
                <a:gd name="connsiteY1" fmla="*/ 5515 h 15711"/>
                <a:gd name="connsiteX2" fmla="*/ 2451 w 22820"/>
                <a:gd name="connsiteY2" fmla="*/ 15712 h 15711"/>
                <a:gd name="connsiteX3" fmla="*/ 20590 w 22820"/>
                <a:gd name="connsiteY3" fmla="*/ 2451 h 15711"/>
                <a:gd name="connsiteX4" fmla="*/ 9020 w 22820"/>
                <a:gd name="connsiteY4" fmla="*/ 0 h 1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20" h="15711">
                  <a:moveTo>
                    <a:pt x="9069" y="74"/>
                  </a:moveTo>
                  <a:cubicBezTo>
                    <a:pt x="6618" y="74"/>
                    <a:pt x="0" y="1887"/>
                    <a:pt x="0" y="5515"/>
                  </a:cubicBezTo>
                  <a:cubicBezTo>
                    <a:pt x="366" y="9007"/>
                    <a:pt x="1190" y="12435"/>
                    <a:pt x="2451" y="15712"/>
                  </a:cubicBezTo>
                  <a:cubicBezTo>
                    <a:pt x="2451" y="15712"/>
                    <a:pt x="12256" y="4829"/>
                    <a:pt x="20590" y="2451"/>
                  </a:cubicBezTo>
                  <a:cubicBezTo>
                    <a:pt x="28924" y="74"/>
                    <a:pt x="11398" y="0"/>
                    <a:pt x="9020" y="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9" name="Freeform 1298">
              <a:extLst>
                <a:ext uri="{FF2B5EF4-FFF2-40B4-BE49-F238E27FC236}">
                  <a16:creationId xmlns:a16="http://schemas.microsoft.com/office/drawing/2014/main" id="{F06E4177-A295-7731-39EF-4BD694E3293D}"/>
                </a:ext>
              </a:extLst>
            </p:cNvPr>
            <p:cNvSpPr/>
            <p:nvPr/>
          </p:nvSpPr>
          <p:spPr>
            <a:xfrm>
              <a:off x="112904" y="3021227"/>
              <a:ext cx="147531" cy="226956"/>
            </a:xfrm>
            <a:custGeom>
              <a:avLst/>
              <a:gdLst>
                <a:gd name="connsiteX0" fmla="*/ 21908 w 147531"/>
                <a:gd name="connsiteY0" fmla="*/ 225922 h 226956"/>
                <a:gd name="connsiteX1" fmla="*/ 37645 w 147531"/>
                <a:gd name="connsiteY1" fmla="*/ 180600 h 226956"/>
                <a:gd name="connsiteX2" fmla="*/ 113115 w 147531"/>
                <a:gd name="connsiteY2" fmla="*/ 105595 h 226956"/>
                <a:gd name="connsiteX3" fmla="*/ 147432 w 147531"/>
                <a:gd name="connsiteY3" fmla="*/ 39218 h 226956"/>
                <a:gd name="connsiteX4" fmla="*/ 111179 w 147531"/>
                <a:gd name="connsiteY4" fmla="*/ 0 h 226956"/>
                <a:gd name="connsiteX5" fmla="*/ 103826 w 147531"/>
                <a:gd name="connsiteY5" fmla="*/ 15075 h 226956"/>
                <a:gd name="connsiteX6" fmla="*/ 71961 w 147531"/>
                <a:gd name="connsiteY6" fmla="*/ 39316 h 226956"/>
                <a:gd name="connsiteX7" fmla="*/ 62916 w 147531"/>
                <a:gd name="connsiteY7" fmla="*/ 54955 h 226956"/>
                <a:gd name="connsiteX8" fmla="*/ 63480 w 147531"/>
                <a:gd name="connsiteY8" fmla="*/ 71941 h 226956"/>
                <a:gd name="connsiteX9" fmla="*/ 79780 w 147531"/>
                <a:gd name="connsiteY9" fmla="*/ 54955 h 226956"/>
                <a:gd name="connsiteX10" fmla="*/ 102796 w 147531"/>
                <a:gd name="connsiteY10" fmla="*/ 42944 h 226956"/>
                <a:gd name="connsiteX11" fmla="*/ 117282 w 147531"/>
                <a:gd name="connsiteY11" fmla="*/ 25933 h 226956"/>
                <a:gd name="connsiteX12" fmla="*/ 116621 w 147531"/>
                <a:gd name="connsiteY12" fmla="*/ 74956 h 226956"/>
                <a:gd name="connsiteX13" fmla="*/ 38650 w 147531"/>
                <a:gd name="connsiteY13" fmla="*/ 144520 h 226956"/>
                <a:gd name="connsiteX14" fmla="*/ 608 w 147531"/>
                <a:gd name="connsiteY14" fmla="*/ 226486 h 226956"/>
                <a:gd name="connsiteX15" fmla="*/ 21810 w 147531"/>
                <a:gd name="connsiteY15" fmla="*/ 225922 h 22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531" h="226956">
                  <a:moveTo>
                    <a:pt x="21908" y="225922"/>
                  </a:moveTo>
                  <a:cubicBezTo>
                    <a:pt x="25896" y="210407"/>
                    <a:pt x="31159" y="195248"/>
                    <a:pt x="37645" y="180600"/>
                  </a:cubicBezTo>
                  <a:cubicBezTo>
                    <a:pt x="48528" y="155917"/>
                    <a:pt x="90222" y="123734"/>
                    <a:pt x="113115" y="105595"/>
                  </a:cubicBezTo>
                  <a:cubicBezTo>
                    <a:pt x="136009" y="87457"/>
                    <a:pt x="148804" y="65715"/>
                    <a:pt x="147432" y="39218"/>
                  </a:cubicBezTo>
                  <a:cubicBezTo>
                    <a:pt x="146059" y="12721"/>
                    <a:pt x="111179" y="0"/>
                    <a:pt x="111179" y="0"/>
                  </a:cubicBezTo>
                  <a:cubicBezTo>
                    <a:pt x="109299" y="5284"/>
                    <a:pt x="106832" y="10340"/>
                    <a:pt x="103826" y="15075"/>
                  </a:cubicBezTo>
                  <a:cubicBezTo>
                    <a:pt x="98384" y="24119"/>
                    <a:pt x="77868" y="38066"/>
                    <a:pt x="71961" y="39316"/>
                  </a:cubicBezTo>
                  <a:cubicBezTo>
                    <a:pt x="66053" y="40566"/>
                    <a:pt x="61102" y="50739"/>
                    <a:pt x="62916" y="54955"/>
                  </a:cubicBezTo>
                  <a:cubicBezTo>
                    <a:pt x="64730" y="59171"/>
                    <a:pt x="64044" y="68313"/>
                    <a:pt x="63480" y="71941"/>
                  </a:cubicBezTo>
                  <a:cubicBezTo>
                    <a:pt x="62916" y="75569"/>
                    <a:pt x="74927" y="61622"/>
                    <a:pt x="79780" y="54955"/>
                  </a:cubicBezTo>
                  <a:cubicBezTo>
                    <a:pt x="84633" y="48288"/>
                    <a:pt x="94291" y="47601"/>
                    <a:pt x="102796" y="42944"/>
                  </a:cubicBezTo>
                  <a:cubicBezTo>
                    <a:pt x="111302" y="38287"/>
                    <a:pt x="117282" y="25933"/>
                    <a:pt x="117282" y="25933"/>
                  </a:cubicBezTo>
                  <a:cubicBezTo>
                    <a:pt x="117282" y="25933"/>
                    <a:pt x="139049" y="40444"/>
                    <a:pt x="116621" y="74956"/>
                  </a:cubicBezTo>
                  <a:cubicBezTo>
                    <a:pt x="101914" y="97850"/>
                    <a:pt x="74951" y="102826"/>
                    <a:pt x="38650" y="144520"/>
                  </a:cubicBezTo>
                  <a:cubicBezTo>
                    <a:pt x="2348" y="186214"/>
                    <a:pt x="5486" y="225162"/>
                    <a:pt x="608" y="226486"/>
                  </a:cubicBezTo>
                  <a:cubicBezTo>
                    <a:pt x="-4270" y="227810"/>
                    <a:pt x="21810" y="225922"/>
                    <a:pt x="21810" y="22592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0" name="Freeform 1299">
              <a:extLst>
                <a:ext uri="{FF2B5EF4-FFF2-40B4-BE49-F238E27FC236}">
                  <a16:creationId xmlns:a16="http://schemas.microsoft.com/office/drawing/2014/main" id="{A885F5A1-DA2B-C38D-7284-158EA3E9F048}"/>
                </a:ext>
              </a:extLst>
            </p:cNvPr>
            <p:cNvSpPr/>
            <p:nvPr/>
          </p:nvSpPr>
          <p:spPr>
            <a:xfrm>
              <a:off x="100840" y="3152339"/>
              <a:ext cx="30810" cy="40541"/>
            </a:xfrm>
            <a:custGeom>
              <a:avLst/>
              <a:gdLst>
                <a:gd name="connsiteX0" fmla="*/ 30811 w 30810"/>
                <a:gd name="connsiteY0" fmla="*/ 27870 h 40541"/>
                <a:gd name="connsiteX1" fmla="*/ 10859 w 30810"/>
                <a:gd name="connsiteY1" fmla="*/ 0 h 40541"/>
                <a:gd name="connsiteX2" fmla="*/ 0 w 30810"/>
                <a:gd name="connsiteY2" fmla="*/ 13922 h 40541"/>
                <a:gd name="connsiteX3" fmla="*/ 20614 w 30810"/>
                <a:gd name="connsiteY3" fmla="*/ 40542 h 40541"/>
                <a:gd name="connsiteX4" fmla="*/ 30811 w 30810"/>
                <a:gd name="connsiteY4" fmla="*/ 27870 h 4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0541">
                  <a:moveTo>
                    <a:pt x="30811" y="27870"/>
                  </a:moveTo>
                  <a:lnTo>
                    <a:pt x="10859" y="0"/>
                  </a:lnTo>
                  <a:lnTo>
                    <a:pt x="0" y="13922"/>
                  </a:lnTo>
                  <a:lnTo>
                    <a:pt x="20614" y="40542"/>
                  </a:lnTo>
                  <a:cubicBezTo>
                    <a:pt x="20614" y="40542"/>
                    <a:pt x="24806" y="31497"/>
                    <a:pt x="30811" y="2787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1" name="Freeform 1300">
              <a:extLst>
                <a:ext uri="{FF2B5EF4-FFF2-40B4-BE49-F238E27FC236}">
                  <a16:creationId xmlns:a16="http://schemas.microsoft.com/office/drawing/2014/main" id="{C3115B8B-9910-15D8-D1CA-0AB2588BEC88}"/>
                </a:ext>
              </a:extLst>
            </p:cNvPr>
            <p:cNvSpPr/>
            <p:nvPr/>
          </p:nvSpPr>
          <p:spPr>
            <a:xfrm>
              <a:off x="87015" y="3173958"/>
              <a:ext cx="30810" cy="41130"/>
            </a:xfrm>
            <a:custGeom>
              <a:avLst/>
              <a:gdLst>
                <a:gd name="connsiteX0" fmla="*/ 30811 w 30810"/>
                <a:gd name="connsiteY0" fmla="*/ 23556 h 41130"/>
                <a:gd name="connsiteX1" fmla="*/ 8383 w 30810"/>
                <a:gd name="connsiteY1" fmla="*/ 0 h 41130"/>
                <a:gd name="connsiteX2" fmla="*/ 0 w 30810"/>
                <a:gd name="connsiteY2" fmla="*/ 18800 h 41130"/>
                <a:gd name="connsiteX3" fmla="*/ 26497 w 30810"/>
                <a:gd name="connsiteY3" fmla="*/ 41130 h 41130"/>
                <a:gd name="connsiteX4" fmla="*/ 30811 w 30810"/>
                <a:gd name="connsiteY4" fmla="*/ 23556 h 4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1130">
                  <a:moveTo>
                    <a:pt x="30811" y="23556"/>
                  </a:moveTo>
                  <a:lnTo>
                    <a:pt x="8383" y="0"/>
                  </a:lnTo>
                  <a:lnTo>
                    <a:pt x="0" y="18800"/>
                  </a:lnTo>
                  <a:lnTo>
                    <a:pt x="26497" y="41130"/>
                  </a:lnTo>
                  <a:cubicBezTo>
                    <a:pt x="26497" y="41130"/>
                    <a:pt x="25369" y="35689"/>
                    <a:pt x="30811" y="23556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2" name="Freeform 1301">
              <a:extLst>
                <a:ext uri="{FF2B5EF4-FFF2-40B4-BE49-F238E27FC236}">
                  <a16:creationId xmlns:a16="http://schemas.microsoft.com/office/drawing/2014/main" id="{C3FA548D-DEA0-9579-C9EF-610971A556CA}"/>
                </a:ext>
              </a:extLst>
            </p:cNvPr>
            <p:cNvSpPr/>
            <p:nvPr/>
          </p:nvSpPr>
          <p:spPr>
            <a:xfrm>
              <a:off x="80275" y="3205455"/>
              <a:ext cx="30222" cy="33188"/>
            </a:xfrm>
            <a:custGeom>
              <a:avLst/>
              <a:gdLst>
                <a:gd name="connsiteX0" fmla="*/ 3064 w 30222"/>
                <a:gd name="connsiteY0" fmla="*/ 0 h 33188"/>
                <a:gd name="connsiteX1" fmla="*/ 0 w 30222"/>
                <a:gd name="connsiteY1" fmla="*/ 18702 h 33188"/>
                <a:gd name="connsiteX2" fmla="*/ 27771 w 30222"/>
                <a:gd name="connsiteY2" fmla="*/ 33189 h 33188"/>
                <a:gd name="connsiteX3" fmla="*/ 30223 w 30222"/>
                <a:gd name="connsiteY3" fmla="*/ 18138 h 33188"/>
                <a:gd name="connsiteX4" fmla="*/ 3064 w 30222"/>
                <a:gd name="connsiteY4" fmla="*/ 0 h 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22" h="33188">
                  <a:moveTo>
                    <a:pt x="3064" y="0"/>
                  </a:moveTo>
                  <a:lnTo>
                    <a:pt x="0" y="18702"/>
                  </a:lnTo>
                  <a:lnTo>
                    <a:pt x="27771" y="33189"/>
                  </a:lnTo>
                  <a:cubicBezTo>
                    <a:pt x="27771" y="33189"/>
                    <a:pt x="26619" y="28433"/>
                    <a:pt x="30223" y="18138"/>
                  </a:cubicBezTo>
                  <a:lnTo>
                    <a:pt x="3064" y="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3" name="Freeform 1302">
              <a:extLst>
                <a:ext uri="{FF2B5EF4-FFF2-40B4-BE49-F238E27FC236}">
                  <a16:creationId xmlns:a16="http://schemas.microsoft.com/office/drawing/2014/main" id="{94631FA8-5E6F-9565-FD7B-F012BC2FD351}"/>
                </a:ext>
              </a:extLst>
            </p:cNvPr>
            <p:cNvSpPr/>
            <p:nvPr/>
          </p:nvSpPr>
          <p:spPr>
            <a:xfrm>
              <a:off x="354607" y="3048312"/>
              <a:ext cx="111821" cy="76696"/>
            </a:xfrm>
            <a:custGeom>
              <a:avLst/>
              <a:gdLst>
                <a:gd name="connsiteX0" fmla="*/ 111821 w 111821"/>
                <a:gd name="connsiteY0" fmla="*/ 21742 h 76696"/>
                <a:gd name="connsiteX1" fmla="*/ 110007 w 111821"/>
                <a:gd name="connsiteY1" fmla="*/ 0 h 76696"/>
                <a:gd name="connsiteX2" fmla="*/ 0 w 111821"/>
                <a:gd name="connsiteY2" fmla="*/ 54955 h 76696"/>
                <a:gd name="connsiteX3" fmla="*/ 2500 w 111821"/>
                <a:gd name="connsiteY3" fmla="*/ 76696 h 76696"/>
                <a:gd name="connsiteX4" fmla="*/ 111821 w 111821"/>
                <a:gd name="connsiteY4" fmla="*/ 21742 h 76696"/>
                <a:gd name="connsiteX5" fmla="*/ 111821 w 111821"/>
                <a:gd name="connsiteY5" fmla="*/ 21742 h 7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21" h="76696">
                  <a:moveTo>
                    <a:pt x="111821" y="21742"/>
                  </a:moveTo>
                  <a:lnTo>
                    <a:pt x="110007" y="0"/>
                  </a:lnTo>
                  <a:lnTo>
                    <a:pt x="0" y="54955"/>
                  </a:lnTo>
                  <a:lnTo>
                    <a:pt x="2500" y="76696"/>
                  </a:lnTo>
                  <a:lnTo>
                    <a:pt x="111821" y="21742"/>
                  </a:lnTo>
                  <a:lnTo>
                    <a:pt x="111821" y="21742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4" name="Freeform 1303">
              <a:extLst>
                <a:ext uri="{FF2B5EF4-FFF2-40B4-BE49-F238E27FC236}">
                  <a16:creationId xmlns:a16="http://schemas.microsoft.com/office/drawing/2014/main" id="{7AF347BF-2C21-E0B2-37F0-9A7C90BCAA7F}"/>
                </a:ext>
              </a:extLst>
            </p:cNvPr>
            <p:cNvSpPr/>
            <p:nvPr/>
          </p:nvSpPr>
          <p:spPr>
            <a:xfrm>
              <a:off x="350955" y="3120817"/>
              <a:ext cx="108806" cy="31399"/>
            </a:xfrm>
            <a:custGeom>
              <a:avLst/>
              <a:gdLst>
                <a:gd name="connsiteX0" fmla="*/ 45346 w 108806"/>
                <a:gd name="connsiteY0" fmla="*/ 25958 h 31399"/>
                <a:gd name="connsiteX1" fmla="*/ 105865 w 108806"/>
                <a:gd name="connsiteY1" fmla="*/ 19952 h 31399"/>
                <a:gd name="connsiteX2" fmla="*/ 108806 w 108806"/>
                <a:gd name="connsiteY2" fmla="*/ 0 h 31399"/>
                <a:gd name="connsiteX3" fmla="*/ 4902 w 108806"/>
                <a:gd name="connsiteY3" fmla="*/ 12133 h 31399"/>
                <a:gd name="connsiteX4" fmla="*/ 0 w 108806"/>
                <a:gd name="connsiteY4" fmla="*/ 31399 h 31399"/>
                <a:gd name="connsiteX5" fmla="*/ 45322 w 108806"/>
                <a:gd name="connsiteY5" fmla="*/ 25958 h 3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806" h="31399">
                  <a:moveTo>
                    <a:pt x="45346" y="25958"/>
                  </a:moveTo>
                  <a:cubicBezTo>
                    <a:pt x="70054" y="23506"/>
                    <a:pt x="105865" y="19952"/>
                    <a:pt x="105865" y="19952"/>
                  </a:cubicBezTo>
                  <a:lnTo>
                    <a:pt x="108806" y="0"/>
                  </a:lnTo>
                  <a:lnTo>
                    <a:pt x="4902" y="12133"/>
                  </a:lnTo>
                  <a:lnTo>
                    <a:pt x="0" y="31399"/>
                  </a:lnTo>
                  <a:cubicBezTo>
                    <a:pt x="0" y="31399"/>
                    <a:pt x="20639" y="28433"/>
                    <a:pt x="45322" y="2595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E5506F8A-129F-0A0F-6989-2E98F3AB3073}"/>
                </a:ext>
              </a:extLst>
            </p:cNvPr>
            <p:cNvSpPr/>
            <p:nvPr/>
          </p:nvSpPr>
          <p:spPr>
            <a:xfrm>
              <a:off x="339557" y="3158319"/>
              <a:ext cx="79172" cy="21079"/>
            </a:xfrm>
            <a:custGeom>
              <a:avLst/>
              <a:gdLst>
                <a:gd name="connsiteX0" fmla="*/ 0 w 79172"/>
                <a:gd name="connsiteY0" fmla="*/ 18138 h 21079"/>
                <a:gd name="connsiteX1" fmla="*/ 73755 w 79172"/>
                <a:gd name="connsiteY1" fmla="*/ 21080 h 21079"/>
                <a:gd name="connsiteX2" fmla="*/ 79172 w 79172"/>
                <a:gd name="connsiteY2" fmla="*/ 4755 h 21079"/>
                <a:gd name="connsiteX3" fmla="*/ 9608 w 79172"/>
                <a:gd name="connsiteY3" fmla="*/ 0 h 21079"/>
                <a:gd name="connsiteX4" fmla="*/ 0 w 79172"/>
                <a:gd name="connsiteY4" fmla="*/ 18138 h 2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72" h="21079">
                  <a:moveTo>
                    <a:pt x="0" y="18138"/>
                  </a:moveTo>
                  <a:lnTo>
                    <a:pt x="73755" y="21080"/>
                  </a:lnTo>
                  <a:lnTo>
                    <a:pt x="79172" y="4755"/>
                  </a:lnTo>
                  <a:lnTo>
                    <a:pt x="9608" y="0"/>
                  </a:lnTo>
                  <a:cubicBezTo>
                    <a:pt x="5417" y="3628"/>
                    <a:pt x="0" y="18138"/>
                    <a:pt x="0" y="1813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6" name="Freeform 1305">
              <a:extLst>
                <a:ext uri="{FF2B5EF4-FFF2-40B4-BE49-F238E27FC236}">
                  <a16:creationId xmlns:a16="http://schemas.microsoft.com/office/drawing/2014/main" id="{D009BABD-BDE7-69DB-EAD0-5F738348E901}"/>
                </a:ext>
              </a:extLst>
            </p:cNvPr>
            <p:cNvSpPr/>
            <p:nvPr/>
          </p:nvSpPr>
          <p:spPr>
            <a:xfrm>
              <a:off x="830742" y="3094835"/>
              <a:ext cx="119174" cy="351984"/>
            </a:xfrm>
            <a:custGeom>
              <a:avLst/>
              <a:gdLst>
                <a:gd name="connsiteX0" fmla="*/ 118219 w 119174"/>
                <a:gd name="connsiteY0" fmla="*/ 19192 h 351984"/>
                <a:gd name="connsiteX1" fmla="*/ 35272 w 119174"/>
                <a:gd name="connsiteY1" fmla="*/ 19192 h 351984"/>
                <a:gd name="connsiteX2" fmla="*/ 35272 w 119174"/>
                <a:gd name="connsiteY2" fmla="*/ 148883 h 351984"/>
                <a:gd name="connsiteX3" fmla="*/ 108684 w 119174"/>
                <a:gd name="connsiteY3" fmla="*/ 148883 h 351984"/>
                <a:gd name="connsiteX4" fmla="*/ 108684 w 119174"/>
                <a:gd name="connsiteY4" fmla="*/ 167953 h 351984"/>
                <a:gd name="connsiteX5" fmla="*/ 36228 w 119174"/>
                <a:gd name="connsiteY5" fmla="*/ 167953 h 351984"/>
                <a:gd name="connsiteX6" fmla="*/ 36228 w 119174"/>
                <a:gd name="connsiteY6" fmla="*/ 332915 h 351984"/>
                <a:gd name="connsiteX7" fmla="*/ 119175 w 119174"/>
                <a:gd name="connsiteY7" fmla="*/ 332915 h 351984"/>
                <a:gd name="connsiteX8" fmla="*/ 119175 w 119174"/>
                <a:gd name="connsiteY8" fmla="*/ 351985 h 351984"/>
                <a:gd name="connsiteX9" fmla="*/ 17158 w 119174"/>
                <a:gd name="connsiteY9" fmla="*/ 351985 h 351984"/>
                <a:gd name="connsiteX10" fmla="*/ 0 w 119174"/>
                <a:gd name="connsiteY10" fmla="*/ 341494 h 351984"/>
                <a:gd name="connsiteX11" fmla="*/ 0 w 119174"/>
                <a:gd name="connsiteY11" fmla="*/ 0 h 351984"/>
                <a:gd name="connsiteX12" fmla="*/ 118243 w 119174"/>
                <a:gd name="connsiteY12" fmla="*/ 0 h 351984"/>
                <a:gd name="connsiteX13" fmla="*/ 118243 w 119174"/>
                <a:gd name="connsiteY13" fmla="*/ 19192 h 35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74" h="351984">
                  <a:moveTo>
                    <a:pt x="118219" y="19192"/>
                  </a:moveTo>
                  <a:lnTo>
                    <a:pt x="35272" y="19192"/>
                  </a:lnTo>
                  <a:lnTo>
                    <a:pt x="35272" y="148883"/>
                  </a:lnTo>
                  <a:lnTo>
                    <a:pt x="108684" y="148883"/>
                  </a:lnTo>
                  <a:lnTo>
                    <a:pt x="108684" y="167953"/>
                  </a:lnTo>
                  <a:lnTo>
                    <a:pt x="36228" y="167953"/>
                  </a:lnTo>
                  <a:lnTo>
                    <a:pt x="36228" y="332915"/>
                  </a:lnTo>
                  <a:lnTo>
                    <a:pt x="119175" y="332915"/>
                  </a:lnTo>
                  <a:lnTo>
                    <a:pt x="119175" y="351985"/>
                  </a:lnTo>
                  <a:lnTo>
                    <a:pt x="17158" y="351985"/>
                  </a:lnTo>
                  <a:cubicBezTo>
                    <a:pt x="10466" y="351985"/>
                    <a:pt x="0" y="351985"/>
                    <a:pt x="0" y="341494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192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7" name="Freeform 1306">
              <a:extLst>
                <a:ext uri="{FF2B5EF4-FFF2-40B4-BE49-F238E27FC236}">
                  <a16:creationId xmlns:a16="http://schemas.microsoft.com/office/drawing/2014/main" id="{A502E35F-3293-AFE7-DBAF-32868D0403CA}"/>
                </a:ext>
              </a:extLst>
            </p:cNvPr>
            <p:cNvSpPr/>
            <p:nvPr/>
          </p:nvSpPr>
          <p:spPr>
            <a:xfrm>
              <a:off x="1147307" y="3498195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36 h 351862"/>
                <a:gd name="connsiteX3" fmla="*/ 108806 w 119199"/>
                <a:gd name="connsiteY3" fmla="*/ 148736 h 351862"/>
                <a:gd name="connsiteX4" fmla="*/ 108806 w 119199"/>
                <a:gd name="connsiteY4" fmla="*/ 167805 h 351862"/>
                <a:gd name="connsiteX5" fmla="*/ 36228 w 119199"/>
                <a:gd name="connsiteY5" fmla="*/ 167805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36"/>
                  </a:lnTo>
                  <a:lnTo>
                    <a:pt x="108806" y="148736"/>
                  </a:lnTo>
                  <a:lnTo>
                    <a:pt x="108806" y="167805"/>
                  </a:lnTo>
                  <a:lnTo>
                    <a:pt x="36228" y="167805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8" name="Freeform 1307">
              <a:extLst>
                <a:ext uri="{FF2B5EF4-FFF2-40B4-BE49-F238E27FC236}">
                  <a16:creationId xmlns:a16="http://schemas.microsoft.com/office/drawing/2014/main" id="{6D2E09EA-EC92-DEE1-96FA-3D2A60567208}"/>
                </a:ext>
              </a:extLst>
            </p:cNvPr>
            <p:cNvSpPr/>
            <p:nvPr/>
          </p:nvSpPr>
          <p:spPr>
            <a:xfrm>
              <a:off x="1216087" y="3092359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60 h 351862"/>
                <a:gd name="connsiteX3" fmla="*/ 108806 w 119199"/>
                <a:gd name="connsiteY3" fmla="*/ 148760 h 351862"/>
                <a:gd name="connsiteX4" fmla="*/ 108806 w 119199"/>
                <a:gd name="connsiteY4" fmla="*/ 167830 h 351862"/>
                <a:gd name="connsiteX5" fmla="*/ 36228 w 119199"/>
                <a:gd name="connsiteY5" fmla="*/ 167830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60"/>
                  </a:lnTo>
                  <a:lnTo>
                    <a:pt x="108806" y="148760"/>
                  </a:lnTo>
                  <a:lnTo>
                    <a:pt x="108806" y="167830"/>
                  </a:lnTo>
                  <a:lnTo>
                    <a:pt x="36228" y="167830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9" name="Freeform 1308">
              <a:extLst>
                <a:ext uri="{FF2B5EF4-FFF2-40B4-BE49-F238E27FC236}">
                  <a16:creationId xmlns:a16="http://schemas.microsoft.com/office/drawing/2014/main" id="{FA9B37B8-B40A-166F-4EBD-4021CB70793F}"/>
                </a:ext>
              </a:extLst>
            </p:cNvPr>
            <p:cNvSpPr/>
            <p:nvPr/>
          </p:nvSpPr>
          <p:spPr>
            <a:xfrm>
              <a:off x="609452" y="3093645"/>
              <a:ext cx="194527" cy="358163"/>
            </a:xfrm>
            <a:custGeom>
              <a:avLst/>
              <a:gdLst>
                <a:gd name="connsiteX0" fmla="*/ 156432 w 194527"/>
                <a:gd name="connsiteY0" fmla="*/ 179511 h 358163"/>
                <a:gd name="connsiteX1" fmla="*/ 194523 w 194527"/>
                <a:gd name="connsiteY1" fmla="*/ 179511 h 358163"/>
                <a:gd name="connsiteX2" fmla="*/ 194523 w 194527"/>
                <a:gd name="connsiteY2" fmla="*/ 284395 h 358163"/>
                <a:gd name="connsiteX3" fmla="*/ 168786 w 194527"/>
                <a:gd name="connsiteY3" fmla="*/ 340772 h 358163"/>
                <a:gd name="connsiteX4" fmla="*/ 108708 w 194527"/>
                <a:gd name="connsiteY4" fmla="*/ 357930 h 358163"/>
                <a:gd name="connsiteX5" fmla="*/ 0 w 194527"/>
                <a:gd name="connsiteY5" fmla="*/ 176766 h 358163"/>
                <a:gd name="connsiteX6" fmla="*/ 112532 w 194527"/>
                <a:gd name="connsiteY6" fmla="*/ 283 h 358163"/>
                <a:gd name="connsiteX7" fmla="*/ 193567 w 194527"/>
                <a:gd name="connsiteY7" fmla="*/ 56537 h 358163"/>
                <a:gd name="connsiteX8" fmla="*/ 166874 w 194527"/>
                <a:gd name="connsiteY8" fmla="*/ 70852 h 358163"/>
                <a:gd name="connsiteX9" fmla="*/ 110620 w 194527"/>
                <a:gd name="connsiteY9" fmla="*/ 22221 h 358163"/>
                <a:gd name="connsiteX10" fmla="*/ 36228 w 194527"/>
                <a:gd name="connsiteY10" fmla="*/ 172893 h 358163"/>
                <a:gd name="connsiteX11" fmla="*/ 109762 w 194527"/>
                <a:gd name="connsiteY11" fmla="*/ 340698 h 358163"/>
                <a:gd name="connsiteX12" fmla="*/ 156481 w 194527"/>
                <a:gd name="connsiteY12" fmla="*/ 316873 h 358163"/>
                <a:gd name="connsiteX13" fmla="*/ 156481 w 194527"/>
                <a:gd name="connsiteY13" fmla="*/ 179609 h 35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527" h="358163">
                  <a:moveTo>
                    <a:pt x="156432" y="179511"/>
                  </a:moveTo>
                  <a:lnTo>
                    <a:pt x="194523" y="179511"/>
                  </a:lnTo>
                  <a:lnTo>
                    <a:pt x="194523" y="284395"/>
                  </a:lnTo>
                  <a:cubicBezTo>
                    <a:pt x="194523" y="299642"/>
                    <a:pt x="195479" y="321579"/>
                    <a:pt x="168786" y="340772"/>
                  </a:cubicBezTo>
                  <a:cubicBezTo>
                    <a:pt x="142093" y="359964"/>
                    <a:pt x="108708" y="357930"/>
                    <a:pt x="108708" y="357930"/>
                  </a:cubicBezTo>
                  <a:cubicBezTo>
                    <a:pt x="108708" y="357930"/>
                    <a:pt x="0" y="372244"/>
                    <a:pt x="0" y="176766"/>
                  </a:cubicBezTo>
                  <a:cubicBezTo>
                    <a:pt x="0" y="-4399"/>
                    <a:pt x="112532" y="283"/>
                    <a:pt x="112532" y="283"/>
                  </a:cubicBezTo>
                  <a:cubicBezTo>
                    <a:pt x="112532" y="283"/>
                    <a:pt x="159251" y="-7340"/>
                    <a:pt x="193567" y="56537"/>
                  </a:cubicBezTo>
                  <a:lnTo>
                    <a:pt x="166874" y="70852"/>
                  </a:lnTo>
                  <a:cubicBezTo>
                    <a:pt x="166874" y="70852"/>
                    <a:pt x="155427" y="22221"/>
                    <a:pt x="110620" y="22221"/>
                  </a:cubicBezTo>
                  <a:cubicBezTo>
                    <a:pt x="65813" y="22221"/>
                    <a:pt x="36228" y="69896"/>
                    <a:pt x="36228" y="172893"/>
                  </a:cubicBezTo>
                  <a:cubicBezTo>
                    <a:pt x="36228" y="275890"/>
                    <a:pt x="58166" y="340698"/>
                    <a:pt x="109762" y="340698"/>
                  </a:cubicBezTo>
                  <a:cubicBezTo>
                    <a:pt x="136455" y="340698"/>
                    <a:pt x="156481" y="316873"/>
                    <a:pt x="156481" y="316873"/>
                  </a:cubicBezTo>
                  <a:lnTo>
                    <a:pt x="156481" y="179609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0" name="Freeform 1309">
              <a:extLst>
                <a:ext uri="{FF2B5EF4-FFF2-40B4-BE49-F238E27FC236}">
                  <a16:creationId xmlns:a16="http://schemas.microsoft.com/office/drawing/2014/main" id="{E45F62D6-FDF1-C842-150F-A70B1EFB29F5}"/>
                </a:ext>
              </a:extLst>
            </p:cNvPr>
            <p:cNvSpPr/>
            <p:nvPr/>
          </p:nvSpPr>
          <p:spPr>
            <a:xfrm>
              <a:off x="981389" y="3091967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38 w 189767"/>
                <a:gd name="connsiteY3" fmla="*/ 267003 h 353773"/>
                <a:gd name="connsiteX4" fmla="*/ 165918 w 189767"/>
                <a:gd name="connsiteY4" fmla="*/ 260336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18 w 189767"/>
                <a:gd name="connsiteY8" fmla="*/ 351862 h 353773"/>
                <a:gd name="connsiteX9" fmla="*/ 23850 w 189767"/>
                <a:gd name="connsiteY9" fmla="*/ 85790 h 353773"/>
                <a:gd name="connsiteX10" fmla="*/ 23850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393" y="260336"/>
                    <a:pt x="161138" y="267003"/>
                  </a:cubicBezTo>
                  <a:cubicBezTo>
                    <a:pt x="163884" y="273670"/>
                    <a:pt x="165918" y="267003"/>
                    <a:pt x="165918" y="260336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18" y="351862"/>
                  </a:lnTo>
                  <a:lnTo>
                    <a:pt x="23850" y="85790"/>
                  </a:lnTo>
                  <a:lnTo>
                    <a:pt x="23850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1" name="Freeform 1310">
              <a:extLst>
                <a:ext uri="{FF2B5EF4-FFF2-40B4-BE49-F238E27FC236}">
                  <a16:creationId xmlns:a16="http://schemas.microsoft.com/office/drawing/2014/main" id="{B05613C2-E866-A18D-A740-5FD01521F934}"/>
                </a:ext>
              </a:extLst>
            </p:cNvPr>
            <p:cNvSpPr/>
            <p:nvPr/>
          </p:nvSpPr>
          <p:spPr>
            <a:xfrm>
              <a:off x="1295111" y="3495328"/>
              <a:ext cx="189743" cy="353773"/>
            </a:xfrm>
            <a:custGeom>
              <a:avLst/>
              <a:gdLst>
                <a:gd name="connsiteX0" fmla="*/ 0 w 189743"/>
                <a:gd name="connsiteY0" fmla="*/ 353774 h 353773"/>
                <a:gd name="connsiteX1" fmla="*/ 0 w 189743"/>
                <a:gd name="connsiteY1" fmla="*/ 1912 h 353773"/>
                <a:gd name="connsiteX2" fmla="*/ 20026 w 189743"/>
                <a:gd name="connsiteY2" fmla="*/ 1912 h 353773"/>
                <a:gd name="connsiteX3" fmla="*/ 161138 w 189743"/>
                <a:gd name="connsiteY3" fmla="*/ 266979 h 353773"/>
                <a:gd name="connsiteX4" fmla="*/ 165918 w 189743"/>
                <a:gd name="connsiteY4" fmla="*/ 260312 h 353773"/>
                <a:gd name="connsiteX5" fmla="*/ 165918 w 189743"/>
                <a:gd name="connsiteY5" fmla="*/ 0 h 353773"/>
                <a:gd name="connsiteX6" fmla="*/ 189743 w 189743"/>
                <a:gd name="connsiteY6" fmla="*/ 0 h 353773"/>
                <a:gd name="connsiteX7" fmla="*/ 189743 w 189743"/>
                <a:gd name="connsiteY7" fmla="*/ 351862 h 353773"/>
                <a:gd name="connsiteX8" fmla="*/ 165918 w 189743"/>
                <a:gd name="connsiteY8" fmla="*/ 351862 h 353773"/>
                <a:gd name="connsiteX9" fmla="*/ 23752 w 189743"/>
                <a:gd name="connsiteY9" fmla="*/ 85815 h 353773"/>
                <a:gd name="connsiteX10" fmla="*/ 23752 w 189743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43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71" y="260312"/>
                    <a:pt x="161138" y="266979"/>
                  </a:cubicBezTo>
                  <a:cubicBezTo>
                    <a:pt x="164006" y="273646"/>
                    <a:pt x="165918" y="266979"/>
                    <a:pt x="165918" y="260312"/>
                  </a:cubicBezTo>
                  <a:lnTo>
                    <a:pt x="165918" y="0"/>
                  </a:lnTo>
                  <a:lnTo>
                    <a:pt x="189743" y="0"/>
                  </a:lnTo>
                  <a:lnTo>
                    <a:pt x="189743" y="351862"/>
                  </a:lnTo>
                  <a:lnTo>
                    <a:pt x="165918" y="351862"/>
                  </a:lnTo>
                  <a:lnTo>
                    <a:pt x="23752" y="85815"/>
                  </a:lnTo>
                  <a:lnTo>
                    <a:pt x="23752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2" name="Freeform 1311">
              <a:extLst>
                <a:ext uri="{FF2B5EF4-FFF2-40B4-BE49-F238E27FC236}">
                  <a16:creationId xmlns:a16="http://schemas.microsoft.com/office/drawing/2014/main" id="{8A6C96A1-D741-2BBA-C4EE-2909D7BA02C5}"/>
                </a:ext>
              </a:extLst>
            </p:cNvPr>
            <p:cNvSpPr/>
            <p:nvPr/>
          </p:nvSpPr>
          <p:spPr>
            <a:xfrm>
              <a:off x="2017293" y="3490278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63 w 189767"/>
                <a:gd name="connsiteY3" fmla="*/ 267003 h 353773"/>
                <a:gd name="connsiteX4" fmla="*/ 165918 w 189767"/>
                <a:gd name="connsiteY4" fmla="*/ 260312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43 w 189767"/>
                <a:gd name="connsiteY8" fmla="*/ 351862 h 353773"/>
                <a:gd name="connsiteX9" fmla="*/ 23776 w 189767"/>
                <a:gd name="connsiteY9" fmla="*/ 85815 h 353773"/>
                <a:gd name="connsiteX10" fmla="*/ 23776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95" y="260312"/>
                    <a:pt x="161163" y="267003"/>
                  </a:cubicBezTo>
                  <a:cubicBezTo>
                    <a:pt x="164031" y="273695"/>
                    <a:pt x="165918" y="267003"/>
                    <a:pt x="165918" y="260312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43" y="351862"/>
                  </a:lnTo>
                  <a:lnTo>
                    <a:pt x="23776" y="85815"/>
                  </a:lnTo>
                  <a:lnTo>
                    <a:pt x="23776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04385849-352F-35B6-5BE4-4C6E7501F8A9}"/>
                </a:ext>
              </a:extLst>
            </p:cNvPr>
            <p:cNvSpPr/>
            <p:nvPr/>
          </p:nvSpPr>
          <p:spPr>
            <a:xfrm>
              <a:off x="1363839" y="3089026"/>
              <a:ext cx="145918" cy="353847"/>
            </a:xfrm>
            <a:custGeom>
              <a:avLst/>
              <a:gdLst>
                <a:gd name="connsiteX0" fmla="*/ 75252 w 145918"/>
                <a:gd name="connsiteY0" fmla="*/ 188885 h 353847"/>
                <a:gd name="connsiteX1" fmla="*/ 141164 w 145918"/>
                <a:gd name="connsiteY1" fmla="*/ 90692 h 353847"/>
                <a:gd name="connsiteX2" fmla="*/ 34367 w 145918"/>
                <a:gd name="connsiteY2" fmla="*/ 0 h 353847"/>
                <a:gd name="connsiteX3" fmla="*/ 51 w 145918"/>
                <a:gd name="connsiteY3" fmla="*/ 956 h 353847"/>
                <a:gd name="connsiteX4" fmla="*/ 51 w 145918"/>
                <a:gd name="connsiteY4" fmla="*/ 353847 h 353847"/>
                <a:gd name="connsiteX5" fmla="*/ 34367 w 145918"/>
                <a:gd name="connsiteY5" fmla="*/ 353847 h 353847"/>
                <a:gd name="connsiteX6" fmla="*/ 34367 w 145918"/>
                <a:gd name="connsiteY6" fmla="*/ 192709 h 353847"/>
                <a:gd name="connsiteX7" fmla="*/ 47726 w 145918"/>
                <a:gd name="connsiteY7" fmla="*/ 209867 h 353847"/>
                <a:gd name="connsiteX8" fmla="*/ 111603 w 145918"/>
                <a:gd name="connsiteY8" fmla="*/ 353847 h 353847"/>
                <a:gd name="connsiteX9" fmla="*/ 145919 w 145918"/>
                <a:gd name="connsiteY9" fmla="*/ 353847 h 353847"/>
                <a:gd name="connsiteX10" fmla="*/ 75351 w 145918"/>
                <a:gd name="connsiteY10" fmla="*/ 188885 h 353847"/>
                <a:gd name="connsiteX11" fmla="*/ 35201 w 145918"/>
                <a:gd name="connsiteY11" fmla="*/ 167928 h 353847"/>
                <a:gd name="connsiteX12" fmla="*/ 35201 w 145918"/>
                <a:gd name="connsiteY12" fmla="*/ 30664 h 353847"/>
                <a:gd name="connsiteX13" fmla="*/ 52359 w 145918"/>
                <a:gd name="connsiteY13" fmla="*/ 23016 h 353847"/>
                <a:gd name="connsiteX14" fmla="*/ 106848 w 145918"/>
                <a:gd name="connsiteY14" fmla="*/ 98315 h 353847"/>
                <a:gd name="connsiteX15" fmla="*/ 68708 w 145918"/>
                <a:gd name="connsiteY15" fmla="*/ 167928 h 35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18" h="353847">
                  <a:moveTo>
                    <a:pt x="75252" y="188885"/>
                  </a:moveTo>
                  <a:cubicBezTo>
                    <a:pt x="75252" y="188885"/>
                    <a:pt x="141164" y="159325"/>
                    <a:pt x="141164" y="90692"/>
                  </a:cubicBezTo>
                  <a:cubicBezTo>
                    <a:pt x="141164" y="22060"/>
                    <a:pt x="71551" y="0"/>
                    <a:pt x="34367" y="0"/>
                  </a:cubicBezTo>
                  <a:cubicBezTo>
                    <a:pt x="-2817" y="0"/>
                    <a:pt x="51" y="956"/>
                    <a:pt x="51" y="956"/>
                  </a:cubicBezTo>
                  <a:lnTo>
                    <a:pt x="51" y="353847"/>
                  </a:lnTo>
                  <a:lnTo>
                    <a:pt x="34367" y="353847"/>
                  </a:lnTo>
                  <a:lnTo>
                    <a:pt x="34367" y="192709"/>
                  </a:lnTo>
                  <a:cubicBezTo>
                    <a:pt x="34367" y="192709"/>
                    <a:pt x="40103" y="187954"/>
                    <a:pt x="47726" y="209867"/>
                  </a:cubicBezTo>
                  <a:cubicBezTo>
                    <a:pt x="55349" y="231780"/>
                    <a:pt x="111603" y="353847"/>
                    <a:pt x="111603" y="353847"/>
                  </a:cubicBezTo>
                  <a:lnTo>
                    <a:pt x="145919" y="353847"/>
                  </a:lnTo>
                  <a:lnTo>
                    <a:pt x="75351" y="188885"/>
                  </a:lnTo>
                  <a:close/>
                  <a:moveTo>
                    <a:pt x="35201" y="167928"/>
                  </a:moveTo>
                  <a:lnTo>
                    <a:pt x="35201" y="30664"/>
                  </a:lnTo>
                  <a:cubicBezTo>
                    <a:pt x="35201" y="20173"/>
                    <a:pt x="45692" y="23016"/>
                    <a:pt x="52359" y="23016"/>
                  </a:cubicBezTo>
                  <a:cubicBezTo>
                    <a:pt x="59026" y="23016"/>
                    <a:pt x="106848" y="36326"/>
                    <a:pt x="106848" y="98315"/>
                  </a:cubicBezTo>
                  <a:cubicBezTo>
                    <a:pt x="106848" y="160305"/>
                    <a:pt x="68708" y="167928"/>
                    <a:pt x="68708" y="167928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4" name="Freeform 1313">
              <a:extLst>
                <a:ext uri="{FF2B5EF4-FFF2-40B4-BE49-F238E27FC236}">
                  <a16:creationId xmlns:a16="http://schemas.microsoft.com/office/drawing/2014/main" id="{086C9128-BED1-93B9-4DB2-DEDF054141D0}"/>
                </a:ext>
              </a:extLst>
            </p:cNvPr>
            <p:cNvSpPr/>
            <p:nvPr/>
          </p:nvSpPr>
          <p:spPr>
            <a:xfrm>
              <a:off x="615603" y="3501039"/>
              <a:ext cx="203667" cy="351862"/>
            </a:xfrm>
            <a:custGeom>
              <a:avLst/>
              <a:gdLst>
                <a:gd name="connsiteX0" fmla="*/ 590 w 203667"/>
                <a:gd name="connsiteY0" fmla="*/ 9535 h 351862"/>
                <a:gd name="connsiteX1" fmla="*/ 7257 w 203667"/>
                <a:gd name="connsiteY1" fmla="*/ 1912 h 351862"/>
                <a:gd name="connsiteX2" fmla="*/ 34906 w 203667"/>
                <a:gd name="connsiteY2" fmla="*/ 1912 h 351862"/>
                <a:gd name="connsiteX3" fmla="*/ 102582 w 203667"/>
                <a:gd name="connsiteY3" fmla="*/ 263180 h 351862"/>
                <a:gd name="connsiteX4" fmla="*/ 114029 w 203667"/>
                <a:gd name="connsiteY4" fmla="*/ 263180 h 351862"/>
                <a:gd name="connsiteX5" fmla="*/ 180774 w 203667"/>
                <a:gd name="connsiteY5" fmla="*/ 0 h 351862"/>
                <a:gd name="connsiteX6" fmla="*/ 203668 w 203667"/>
                <a:gd name="connsiteY6" fmla="*/ 0 h 351862"/>
                <a:gd name="connsiteX7" fmla="*/ 112142 w 203667"/>
                <a:gd name="connsiteY7" fmla="*/ 351862 h 351862"/>
                <a:gd name="connsiteX8" fmla="*/ 89273 w 203667"/>
                <a:gd name="connsiteY8" fmla="*/ 351862 h 351862"/>
                <a:gd name="connsiteX9" fmla="*/ 590 w 203667"/>
                <a:gd name="connsiteY9" fmla="*/ 9535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667" h="351862">
                  <a:moveTo>
                    <a:pt x="590" y="9535"/>
                  </a:moveTo>
                  <a:cubicBezTo>
                    <a:pt x="-1322" y="4780"/>
                    <a:pt x="1546" y="1912"/>
                    <a:pt x="7257" y="1912"/>
                  </a:cubicBezTo>
                  <a:lnTo>
                    <a:pt x="34906" y="1912"/>
                  </a:lnTo>
                  <a:cubicBezTo>
                    <a:pt x="34906" y="1912"/>
                    <a:pt x="100695" y="254601"/>
                    <a:pt x="102582" y="263180"/>
                  </a:cubicBezTo>
                  <a:cubicBezTo>
                    <a:pt x="104470" y="271759"/>
                    <a:pt x="110205" y="277494"/>
                    <a:pt x="114029" y="263180"/>
                  </a:cubicBezTo>
                  <a:cubicBezTo>
                    <a:pt x="117853" y="248865"/>
                    <a:pt x="180774" y="0"/>
                    <a:pt x="180774" y="0"/>
                  </a:cubicBezTo>
                  <a:lnTo>
                    <a:pt x="203668" y="0"/>
                  </a:lnTo>
                  <a:lnTo>
                    <a:pt x="112142" y="351862"/>
                  </a:lnTo>
                  <a:lnTo>
                    <a:pt x="89273" y="351862"/>
                  </a:lnTo>
                  <a:lnTo>
                    <a:pt x="590" y="9535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5" name="Freeform 1314">
              <a:extLst>
                <a:ext uri="{FF2B5EF4-FFF2-40B4-BE49-F238E27FC236}">
                  <a16:creationId xmlns:a16="http://schemas.microsoft.com/office/drawing/2014/main" id="{CCD2B9CD-3AA4-C30A-1664-0DE6B4699DEC}"/>
                </a:ext>
              </a:extLst>
            </p:cNvPr>
            <p:cNvSpPr/>
            <p:nvPr/>
          </p:nvSpPr>
          <p:spPr>
            <a:xfrm>
              <a:off x="775420" y="3501039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346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94 w 203692"/>
                <a:gd name="connsiteY4" fmla="*/ 351862 h 351862"/>
                <a:gd name="connsiteX5" fmla="*/ 46302 w 203692"/>
                <a:gd name="connsiteY5" fmla="*/ 259380 h 351862"/>
                <a:gd name="connsiteX6" fmla="*/ 145206 w 203692"/>
                <a:gd name="connsiteY6" fmla="*/ 259380 h 351862"/>
                <a:gd name="connsiteX7" fmla="*/ 168786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1 w 203692"/>
                <a:gd name="connsiteY10" fmla="*/ 239379 h 351862"/>
                <a:gd name="connsiteX11" fmla="*/ 89638 w 203692"/>
                <a:gd name="connsiteY11" fmla="*/ 88707 h 351862"/>
                <a:gd name="connsiteX12" fmla="*/ 101085 w 203692"/>
                <a:gd name="connsiteY12" fmla="*/ 88707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346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06" y="259380"/>
                  </a:lnTo>
                  <a:lnTo>
                    <a:pt x="168786" y="350073"/>
                  </a:lnTo>
                  <a:lnTo>
                    <a:pt x="196435" y="350073"/>
                  </a:lnTo>
                  <a:cubicBezTo>
                    <a:pt x="202146" y="350073"/>
                    <a:pt x="205014" y="347229"/>
                    <a:pt x="203102" y="342450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6" name="Freeform 1315">
              <a:extLst>
                <a:ext uri="{FF2B5EF4-FFF2-40B4-BE49-F238E27FC236}">
                  <a16:creationId xmlns:a16="http://schemas.microsoft.com/office/drawing/2014/main" id="{0749AC2C-38E9-3EE6-F890-C71A21177F6A}"/>
                </a:ext>
              </a:extLst>
            </p:cNvPr>
            <p:cNvSpPr/>
            <p:nvPr/>
          </p:nvSpPr>
          <p:spPr>
            <a:xfrm>
              <a:off x="1515568" y="3089957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444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69 w 203692"/>
                <a:gd name="connsiteY4" fmla="*/ 351862 h 351862"/>
                <a:gd name="connsiteX5" fmla="*/ 46278 w 203692"/>
                <a:gd name="connsiteY5" fmla="*/ 259380 h 351862"/>
                <a:gd name="connsiteX6" fmla="*/ 145206 w 203692"/>
                <a:gd name="connsiteY6" fmla="*/ 259380 h 351862"/>
                <a:gd name="connsiteX7" fmla="*/ 168761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2 w 203692"/>
                <a:gd name="connsiteY10" fmla="*/ 239379 h 351862"/>
                <a:gd name="connsiteX11" fmla="*/ 89638 w 203692"/>
                <a:gd name="connsiteY11" fmla="*/ 88732 h 351862"/>
                <a:gd name="connsiteX12" fmla="*/ 101061 w 203692"/>
                <a:gd name="connsiteY12" fmla="*/ 88732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69" y="351862"/>
                  </a:lnTo>
                  <a:cubicBezTo>
                    <a:pt x="22869" y="351862"/>
                    <a:pt x="33556" y="309849"/>
                    <a:pt x="46278" y="259380"/>
                  </a:cubicBezTo>
                  <a:lnTo>
                    <a:pt x="145206" y="259380"/>
                  </a:lnTo>
                  <a:lnTo>
                    <a:pt x="168761" y="350073"/>
                  </a:ln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50"/>
                  </a:cubicBezTo>
                  <a:close/>
                  <a:moveTo>
                    <a:pt x="51352" y="239379"/>
                  </a:moveTo>
                  <a:cubicBezTo>
                    <a:pt x="68510" y="171409"/>
                    <a:pt x="87579" y="96379"/>
                    <a:pt x="89638" y="88732"/>
                  </a:cubicBezTo>
                  <a:cubicBezTo>
                    <a:pt x="93438" y="74417"/>
                    <a:pt x="99173" y="80152"/>
                    <a:pt x="101061" y="88732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7" name="Freeform 1316">
              <a:extLst>
                <a:ext uri="{FF2B5EF4-FFF2-40B4-BE49-F238E27FC236}">
                  <a16:creationId xmlns:a16="http://schemas.microsoft.com/office/drawing/2014/main" id="{221543DD-B634-A19D-D4EA-29E966431FBF}"/>
                </a:ext>
              </a:extLst>
            </p:cNvPr>
            <p:cNvSpPr/>
            <p:nvPr/>
          </p:nvSpPr>
          <p:spPr>
            <a:xfrm>
              <a:off x="2102372" y="3084908"/>
              <a:ext cx="203792" cy="351862"/>
            </a:xfrm>
            <a:custGeom>
              <a:avLst/>
              <a:gdLst>
                <a:gd name="connsiteX0" fmla="*/ 203102 w 203792"/>
                <a:gd name="connsiteY0" fmla="*/ 342327 h 351862"/>
                <a:gd name="connsiteX1" fmla="*/ 114444 w 203792"/>
                <a:gd name="connsiteY1" fmla="*/ 0 h 351862"/>
                <a:gd name="connsiteX2" fmla="*/ 91550 w 203792"/>
                <a:gd name="connsiteY2" fmla="*/ 0 h 351862"/>
                <a:gd name="connsiteX3" fmla="*/ 0 w 203792"/>
                <a:gd name="connsiteY3" fmla="*/ 351862 h 351862"/>
                <a:gd name="connsiteX4" fmla="*/ 22894 w 203792"/>
                <a:gd name="connsiteY4" fmla="*/ 351862 h 351862"/>
                <a:gd name="connsiteX5" fmla="*/ 46302 w 203792"/>
                <a:gd name="connsiteY5" fmla="*/ 259356 h 351862"/>
                <a:gd name="connsiteX6" fmla="*/ 145328 w 203792"/>
                <a:gd name="connsiteY6" fmla="*/ 259356 h 351862"/>
                <a:gd name="connsiteX7" fmla="*/ 168884 w 203792"/>
                <a:gd name="connsiteY7" fmla="*/ 350048 h 351862"/>
                <a:gd name="connsiteX8" fmla="*/ 196533 w 203792"/>
                <a:gd name="connsiteY8" fmla="*/ 350048 h 351862"/>
                <a:gd name="connsiteX9" fmla="*/ 203200 w 203792"/>
                <a:gd name="connsiteY9" fmla="*/ 342425 h 351862"/>
                <a:gd name="connsiteX10" fmla="*/ 51376 w 203792"/>
                <a:gd name="connsiteY10" fmla="*/ 239379 h 351862"/>
                <a:gd name="connsiteX11" fmla="*/ 89638 w 203792"/>
                <a:gd name="connsiteY11" fmla="*/ 88707 h 351862"/>
                <a:gd name="connsiteX12" fmla="*/ 101085 w 203792"/>
                <a:gd name="connsiteY12" fmla="*/ 88707 h 351862"/>
                <a:gd name="connsiteX13" fmla="*/ 140009 w 2037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56"/>
                  </a:cubicBezTo>
                  <a:lnTo>
                    <a:pt x="145328" y="259356"/>
                  </a:lnTo>
                  <a:cubicBezTo>
                    <a:pt x="158197" y="308918"/>
                    <a:pt x="168884" y="350048"/>
                    <a:pt x="168884" y="350048"/>
                  </a:cubicBezTo>
                  <a:lnTo>
                    <a:pt x="196533" y="350048"/>
                  </a:lnTo>
                  <a:cubicBezTo>
                    <a:pt x="202268" y="350048"/>
                    <a:pt x="205112" y="347180"/>
                    <a:pt x="203200" y="342425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64"/>
                    <a:pt x="122043" y="170208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8" name="Freeform 1317">
              <a:extLst>
                <a:ext uri="{FF2B5EF4-FFF2-40B4-BE49-F238E27FC236}">
                  <a16:creationId xmlns:a16="http://schemas.microsoft.com/office/drawing/2014/main" id="{207FE167-9523-F0C6-F2A8-CCDA6DEEADE0}"/>
                </a:ext>
              </a:extLst>
            </p:cNvPr>
            <p:cNvSpPr/>
            <p:nvPr/>
          </p:nvSpPr>
          <p:spPr>
            <a:xfrm>
              <a:off x="2224022" y="3486724"/>
              <a:ext cx="203691" cy="351862"/>
            </a:xfrm>
            <a:custGeom>
              <a:avLst/>
              <a:gdLst>
                <a:gd name="connsiteX0" fmla="*/ 203102 w 203691"/>
                <a:gd name="connsiteY0" fmla="*/ 342327 h 351862"/>
                <a:gd name="connsiteX1" fmla="*/ 114370 w 203691"/>
                <a:gd name="connsiteY1" fmla="*/ 0 h 351862"/>
                <a:gd name="connsiteX2" fmla="*/ 91501 w 203691"/>
                <a:gd name="connsiteY2" fmla="*/ 0 h 351862"/>
                <a:gd name="connsiteX3" fmla="*/ 0 w 203691"/>
                <a:gd name="connsiteY3" fmla="*/ 351862 h 351862"/>
                <a:gd name="connsiteX4" fmla="*/ 22894 w 203691"/>
                <a:gd name="connsiteY4" fmla="*/ 351862 h 351862"/>
                <a:gd name="connsiteX5" fmla="*/ 46302 w 203691"/>
                <a:gd name="connsiteY5" fmla="*/ 259380 h 351862"/>
                <a:gd name="connsiteX6" fmla="*/ 145230 w 203691"/>
                <a:gd name="connsiteY6" fmla="*/ 259380 h 351862"/>
                <a:gd name="connsiteX7" fmla="*/ 168786 w 203691"/>
                <a:gd name="connsiteY7" fmla="*/ 350073 h 351862"/>
                <a:gd name="connsiteX8" fmla="*/ 196435 w 203691"/>
                <a:gd name="connsiteY8" fmla="*/ 350073 h 351862"/>
                <a:gd name="connsiteX9" fmla="*/ 203102 w 203691"/>
                <a:gd name="connsiteY9" fmla="*/ 342425 h 351862"/>
                <a:gd name="connsiteX10" fmla="*/ 51351 w 203691"/>
                <a:gd name="connsiteY10" fmla="*/ 239379 h 351862"/>
                <a:gd name="connsiteX11" fmla="*/ 89638 w 203691"/>
                <a:gd name="connsiteY11" fmla="*/ 88707 h 351862"/>
                <a:gd name="connsiteX12" fmla="*/ 101085 w 203691"/>
                <a:gd name="connsiteY12" fmla="*/ 88707 h 351862"/>
                <a:gd name="connsiteX13" fmla="*/ 140009 w 203691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1" h="351862">
                  <a:moveTo>
                    <a:pt x="203102" y="342327"/>
                  </a:moveTo>
                  <a:lnTo>
                    <a:pt x="114370" y="0"/>
                  </a:lnTo>
                  <a:lnTo>
                    <a:pt x="91501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50073"/>
                    <a:pt x="168786" y="350073"/>
                  </a:cubicBez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25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9" name="Freeform 1318">
              <a:extLst>
                <a:ext uri="{FF2B5EF4-FFF2-40B4-BE49-F238E27FC236}">
                  <a16:creationId xmlns:a16="http://schemas.microsoft.com/office/drawing/2014/main" id="{EE01734F-E9ED-B368-8D4D-3485E5CD79D8}"/>
                </a:ext>
              </a:extLst>
            </p:cNvPr>
            <p:cNvSpPr/>
            <p:nvPr/>
          </p:nvSpPr>
          <p:spPr>
            <a:xfrm>
              <a:off x="1790684" y="3489445"/>
              <a:ext cx="203706" cy="351862"/>
            </a:xfrm>
            <a:custGeom>
              <a:avLst/>
              <a:gdLst>
                <a:gd name="connsiteX0" fmla="*/ 203126 w 203706"/>
                <a:gd name="connsiteY0" fmla="*/ 342327 h 351862"/>
                <a:gd name="connsiteX1" fmla="*/ 114444 w 203706"/>
                <a:gd name="connsiteY1" fmla="*/ 0 h 351862"/>
                <a:gd name="connsiteX2" fmla="*/ 91550 w 203706"/>
                <a:gd name="connsiteY2" fmla="*/ 0 h 351862"/>
                <a:gd name="connsiteX3" fmla="*/ 0 w 203706"/>
                <a:gd name="connsiteY3" fmla="*/ 351862 h 351862"/>
                <a:gd name="connsiteX4" fmla="*/ 22894 w 203706"/>
                <a:gd name="connsiteY4" fmla="*/ 351862 h 351862"/>
                <a:gd name="connsiteX5" fmla="*/ 46302 w 203706"/>
                <a:gd name="connsiteY5" fmla="*/ 259380 h 351862"/>
                <a:gd name="connsiteX6" fmla="*/ 145230 w 203706"/>
                <a:gd name="connsiteY6" fmla="*/ 259380 h 351862"/>
                <a:gd name="connsiteX7" fmla="*/ 168786 w 203706"/>
                <a:gd name="connsiteY7" fmla="*/ 349950 h 351862"/>
                <a:gd name="connsiteX8" fmla="*/ 196435 w 203706"/>
                <a:gd name="connsiteY8" fmla="*/ 349950 h 351862"/>
                <a:gd name="connsiteX9" fmla="*/ 203126 w 203706"/>
                <a:gd name="connsiteY9" fmla="*/ 342327 h 351862"/>
                <a:gd name="connsiteX10" fmla="*/ 51376 w 203706"/>
                <a:gd name="connsiteY10" fmla="*/ 239379 h 351862"/>
                <a:gd name="connsiteX11" fmla="*/ 89638 w 203706"/>
                <a:gd name="connsiteY11" fmla="*/ 88707 h 351862"/>
                <a:gd name="connsiteX12" fmla="*/ 101085 w 203706"/>
                <a:gd name="connsiteY12" fmla="*/ 88707 h 351862"/>
                <a:gd name="connsiteX13" fmla="*/ 140009 w 203706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06" h="351862">
                  <a:moveTo>
                    <a:pt x="203126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49950"/>
                    <a:pt x="168786" y="349950"/>
                  </a:cubicBezTo>
                  <a:lnTo>
                    <a:pt x="196435" y="349950"/>
                  </a:lnTo>
                  <a:cubicBezTo>
                    <a:pt x="202171" y="349950"/>
                    <a:pt x="205014" y="347107"/>
                    <a:pt x="203126" y="342327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0" name="Freeform 1319">
              <a:extLst>
                <a:ext uri="{FF2B5EF4-FFF2-40B4-BE49-F238E27FC236}">
                  <a16:creationId xmlns:a16="http://schemas.microsoft.com/office/drawing/2014/main" id="{91365616-F0D0-6DF5-3CDF-328C97552785}"/>
                </a:ext>
              </a:extLst>
            </p:cNvPr>
            <p:cNvSpPr/>
            <p:nvPr/>
          </p:nvSpPr>
          <p:spPr>
            <a:xfrm>
              <a:off x="1000361" y="3500083"/>
              <a:ext cx="125008" cy="348062"/>
            </a:xfrm>
            <a:custGeom>
              <a:avLst/>
              <a:gdLst>
                <a:gd name="connsiteX0" fmla="*/ 2010 w 125008"/>
                <a:gd name="connsiteY0" fmla="*/ 25 h 348062"/>
                <a:gd name="connsiteX1" fmla="*/ 30615 w 125008"/>
                <a:gd name="connsiteY1" fmla="*/ 25 h 348062"/>
                <a:gd name="connsiteX2" fmla="*/ 39194 w 125008"/>
                <a:gd name="connsiteY2" fmla="*/ 9559 h 348062"/>
                <a:gd name="connsiteX3" fmla="*/ 39194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2010" y="25"/>
                  </a:moveTo>
                  <a:lnTo>
                    <a:pt x="30615" y="25"/>
                  </a:lnTo>
                  <a:cubicBezTo>
                    <a:pt x="35370" y="25"/>
                    <a:pt x="39194" y="2868"/>
                    <a:pt x="39194" y="9559"/>
                  </a:cubicBezTo>
                  <a:lnTo>
                    <a:pt x="39194" y="316590"/>
                  </a:lnTo>
                  <a:cubicBezTo>
                    <a:pt x="39194" y="324213"/>
                    <a:pt x="41106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5D857F8D-E468-1A75-83E5-F298691C6CDA}"/>
                </a:ext>
              </a:extLst>
            </p:cNvPr>
            <p:cNvSpPr/>
            <p:nvPr/>
          </p:nvSpPr>
          <p:spPr>
            <a:xfrm>
              <a:off x="1749064" y="3090104"/>
              <a:ext cx="125008" cy="348062"/>
            </a:xfrm>
            <a:custGeom>
              <a:avLst/>
              <a:gdLst>
                <a:gd name="connsiteX0" fmla="*/ 1985 w 125008"/>
                <a:gd name="connsiteY0" fmla="*/ 0 h 348062"/>
                <a:gd name="connsiteX1" fmla="*/ 30590 w 125008"/>
                <a:gd name="connsiteY1" fmla="*/ 0 h 348062"/>
                <a:gd name="connsiteX2" fmla="*/ 39169 w 125008"/>
                <a:gd name="connsiteY2" fmla="*/ 9559 h 348062"/>
                <a:gd name="connsiteX3" fmla="*/ 39169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1985" y="0"/>
                  </a:moveTo>
                  <a:lnTo>
                    <a:pt x="30590" y="0"/>
                  </a:lnTo>
                  <a:cubicBezTo>
                    <a:pt x="35493" y="0"/>
                    <a:pt x="39169" y="2868"/>
                    <a:pt x="39169" y="9559"/>
                  </a:cubicBezTo>
                  <a:lnTo>
                    <a:pt x="39169" y="316590"/>
                  </a:lnTo>
                  <a:cubicBezTo>
                    <a:pt x="39169" y="324213"/>
                    <a:pt x="41081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2" name="Freeform 1321">
              <a:extLst>
                <a:ext uri="{FF2B5EF4-FFF2-40B4-BE49-F238E27FC236}">
                  <a16:creationId xmlns:a16="http://schemas.microsoft.com/office/drawing/2014/main" id="{25A23136-982A-5A56-4572-5B918A6D87F4}"/>
                </a:ext>
              </a:extLst>
            </p:cNvPr>
            <p:cNvSpPr/>
            <p:nvPr/>
          </p:nvSpPr>
          <p:spPr>
            <a:xfrm>
              <a:off x="1728964" y="3492460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3" name="Freeform 1322">
              <a:extLst>
                <a:ext uri="{FF2B5EF4-FFF2-40B4-BE49-F238E27FC236}">
                  <a16:creationId xmlns:a16="http://schemas.microsoft.com/office/drawing/2014/main" id="{F6B6B41C-F115-C70C-2623-8040E1871E47}"/>
                </a:ext>
              </a:extLst>
            </p:cNvPr>
            <p:cNvSpPr/>
            <p:nvPr/>
          </p:nvSpPr>
          <p:spPr>
            <a:xfrm>
              <a:off x="1907800" y="3086819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4" name="Freeform 1323">
              <a:extLst>
                <a:ext uri="{FF2B5EF4-FFF2-40B4-BE49-F238E27FC236}">
                  <a16:creationId xmlns:a16="http://schemas.microsoft.com/office/drawing/2014/main" id="{A35E7B4C-98CF-211E-AC7F-B8270822032A}"/>
                </a:ext>
              </a:extLst>
            </p:cNvPr>
            <p:cNvSpPr/>
            <p:nvPr/>
          </p:nvSpPr>
          <p:spPr>
            <a:xfrm>
              <a:off x="1515518" y="3485376"/>
              <a:ext cx="191557" cy="360931"/>
            </a:xfrm>
            <a:custGeom>
              <a:avLst/>
              <a:gdLst>
                <a:gd name="connsiteX0" fmla="*/ 156726 w 191557"/>
                <a:gd name="connsiteY0" fmla="*/ 76035 h 360931"/>
                <a:gd name="connsiteX1" fmla="*/ 102801 w 191557"/>
                <a:gd name="connsiteY1" fmla="*/ 26154 h 360931"/>
                <a:gd name="connsiteX2" fmla="*/ 38704 w 191557"/>
                <a:gd name="connsiteY2" fmla="*/ 189229 h 360931"/>
                <a:gd name="connsiteX3" fmla="*/ 109248 w 191557"/>
                <a:gd name="connsiteY3" fmla="*/ 341935 h 360931"/>
                <a:gd name="connsiteX4" fmla="*/ 165428 w 191557"/>
                <a:gd name="connsiteY4" fmla="*/ 279406 h 360931"/>
                <a:gd name="connsiteX5" fmla="*/ 191557 w 191557"/>
                <a:gd name="connsiteY5" fmla="*/ 292079 h 360931"/>
                <a:gd name="connsiteX6" fmla="*/ 106870 w 191557"/>
                <a:gd name="connsiteY6" fmla="*/ 360931 h 360931"/>
                <a:gd name="connsiteX7" fmla="*/ 0 w 191557"/>
                <a:gd name="connsiteY7" fmla="*/ 177291 h 360931"/>
                <a:gd name="connsiteX8" fmla="*/ 105399 w 191557"/>
                <a:gd name="connsiteY8" fmla="*/ 0 h 360931"/>
                <a:gd name="connsiteX9" fmla="*/ 182978 w 191557"/>
                <a:gd name="connsiteY9" fmla="*/ 59367 h 360931"/>
                <a:gd name="connsiteX10" fmla="*/ 156849 w 191557"/>
                <a:gd name="connsiteY10" fmla="*/ 75986 h 36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557" h="360931">
                  <a:moveTo>
                    <a:pt x="156726" y="76035"/>
                  </a:moveTo>
                  <a:cubicBezTo>
                    <a:pt x="156726" y="76035"/>
                    <a:pt x="146432" y="26154"/>
                    <a:pt x="102801" y="26154"/>
                  </a:cubicBezTo>
                  <a:cubicBezTo>
                    <a:pt x="59171" y="26154"/>
                    <a:pt x="38704" y="102139"/>
                    <a:pt x="38704" y="189229"/>
                  </a:cubicBezTo>
                  <a:cubicBezTo>
                    <a:pt x="38704" y="276318"/>
                    <a:pt x="56989" y="341935"/>
                    <a:pt x="109248" y="341935"/>
                  </a:cubicBezTo>
                  <a:cubicBezTo>
                    <a:pt x="161506" y="341935"/>
                    <a:pt x="165428" y="279406"/>
                    <a:pt x="165428" y="279406"/>
                  </a:cubicBezTo>
                  <a:lnTo>
                    <a:pt x="191557" y="292079"/>
                  </a:lnTo>
                  <a:cubicBezTo>
                    <a:pt x="191557" y="292079"/>
                    <a:pt x="179694" y="360931"/>
                    <a:pt x="106870" y="360931"/>
                  </a:cubicBezTo>
                  <a:cubicBezTo>
                    <a:pt x="34046" y="360931"/>
                    <a:pt x="0" y="288917"/>
                    <a:pt x="0" y="177291"/>
                  </a:cubicBezTo>
                  <a:cubicBezTo>
                    <a:pt x="0" y="65666"/>
                    <a:pt x="41155" y="0"/>
                    <a:pt x="105399" y="0"/>
                  </a:cubicBezTo>
                  <a:cubicBezTo>
                    <a:pt x="169644" y="0"/>
                    <a:pt x="182978" y="59367"/>
                    <a:pt x="182978" y="59367"/>
                  </a:cubicBezTo>
                  <a:lnTo>
                    <a:pt x="156849" y="7598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5" name="Freeform 1324">
              <a:extLst>
                <a:ext uri="{FF2B5EF4-FFF2-40B4-BE49-F238E27FC236}">
                  <a16:creationId xmlns:a16="http://schemas.microsoft.com/office/drawing/2014/main" id="{A3BD41B0-D934-27C9-80AD-49D004875AD7}"/>
                </a:ext>
              </a:extLst>
            </p:cNvPr>
            <p:cNvSpPr/>
            <p:nvPr/>
          </p:nvSpPr>
          <p:spPr>
            <a:xfrm>
              <a:off x="1976751" y="3085716"/>
              <a:ext cx="161554" cy="353259"/>
            </a:xfrm>
            <a:custGeom>
              <a:avLst/>
              <a:gdLst>
                <a:gd name="connsiteX0" fmla="*/ 0 w 161554"/>
                <a:gd name="connsiteY0" fmla="*/ 0 h 353259"/>
                <a:gd name="connsiteX1" fmla="*/ 161555 w 161554"/>
                <a:gd name="connsiteY1" fmla="*/ 0 h 353259"/>
                <a:gd name="connsiteX2" fmla="*/ 161555 w 161554"/>
                <a:gd name="connsiteY2" fmla="*/ 19266 h 353259"/>
                <a:gd name="connsiteX3" fmla="*/ 102115 w 161554"/>
                <a:gd name="connsiteY3" fmla="*/ 19266 h 353259"/>
                <a:gd name="connsiteX4" fmla="*/ 102115 w 161554"/>
                <a:gd name="connsiteY4" fmla="*/ 353259 h 353259"/>
                <a:gd name="connsiteX5" fmla="*/ 64441 w 161554"/>
                <a:gd name="connsiteY5" fmla="*/ 353259 h 353259"/>
                <a:gd name="connsiteX6" fmla="*/ 64441 w 161554"/>
                <a:gd name="connsiteY6" fmla="*/ 20933 h 353259"/>
                <a:gd name="connsiteX7" fmla="*/ 0 w 161554"/>
                <a:gd name="connsiteY7" fmla="*/ 20933 h 353259"/>
                <a:gd name="connsiteX8" fmla="*/ 0 w 161554"/>
                <a:gd name="connsiteY8" fmla="*/ 0 h 353259"/>
                <a:gd name="connsiteX9" fmla="*/ 0 w 161554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4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41" y="353259"/>
                  </a:lnTo>
                  <a:lnTo>
                    <a:pt x="64441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6" name="Freeform 1325">
              <a:extLst>
                <a:ext uri="{FF2B5EF4-FFF2-40B4-BE49-F238E27FC236}">
                  <a16:creationId xmlns:a16="http://schemas.microsoft.com/office/drawing/2014/main" id="{0C345943-F3AA-3E37-3A8A-05E5C1384634}"/>
                </a:ext>
              </a:extLst>
            </p:cNvPr>
            <p:cNvSpPr/>
            <p:nvPr/>
          </p:nvSpPr>
          <p:spPr>
            <a:xfrm>
              <a:off x="2266378" y="3085716"/>
              <a:ext cx="161555" cy="353259"/>
            </a:xfrm>
            <a:custGeom>
              <a:avLst/>
              <a:gdLst>
                <a:gd name="connsiteX0" fmla="*/ 0 w 161555"/>
                <a:gd name="connsiteY0" fmla="*/ 0 h 353259"/>
                <a:gd name="connsiteX1" fmla="*/ 161555 w 161555"/>
                <a:gd name="connsiteY1" fmla="*/ 0 h 353259"/>
                <a:gd name="connsiteX2" fmla="*/ 161555 w 161555"/>
                <a:gd name="connsiteY2" fmla="*/ 19266 h 353259"/>
                <a:gd name="connsiteX3" fmla="*/ 102115 w 161555"/>
                <a:gd name="connsiteY3" fmla="*/ 19266 h 353259"/>
                <a:gd name="connsiteX4" fmla="*/ 102115 w 161555"/>
                <a:gd name="connsiteY4" fmla="*/ 353259 h 353259"/>
                <a:gd name="connsiteX5" fmla="*/ 64465 w 161555"/>
                <a:gd name="connsiteY5" fmla="*/ 353259 h 353259"/>
                <a:gd name="connsiteX6" fmla="*/ 64465 w 161555"/>
                <a:gd name="connsiteY6" fmla="*/ 20933 h 353259"/>
                <a:gd name="connsiteX7" fmla="*/ 0 w 161555"/>
                <a:gd name="connsiteY7" fmla="*/ 20933 h 353259"/>
                <a:gd name="connsiteX8" fmla="*/ 0 w 161555"/>
                <a:gd name="connsiteY8" fmla="*/ 0 h 353259"/>
                <a:gd name="connsiteX9" fmla="*/ 0 w 161555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5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65" y="353259"/>
                  </a:lnTo>
                  <a:lnTo>
                    <a:pt x="64465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7" name="Freeform 1326">
              <a:extLst>
                <a:ext uri="{FF2B5EF4-FFF2-40B4-BE49-F238E27FC236}">
                  <a16:creationId xmlns:a16="http://schemas.microsoft.com/office/drawing/2014/main" id="{B377262D-BDE5-B451-0E54-5969A13D36C3}"/>
                </a:ext>
              </a:extLst>
            </p:cNvPr>
            <p:cNvSpPr/>
            <p:nvPr/>
          </p:nvSpPr>
          <p:spPr>
            <a:xfrm>
              <a:off x="8576853" y="3060862"/>
              <a:ext cx="1285405" cy="856945"/>
            </a:xfrm>
            <a:custGeom>
              <a:avLst/>
              <a:gdLst>
                <a:gd name="connsiteX0" fmla="*/ 0 w 1285405"/>
                <a:gd name="connsiteY0" fmla="*/ 0 h 856945"/>
                <a:gd name="connsiteX1" fmla="*/ 1285406 w 1285405"/>
                <a:gd name="connsiteY1" fmla="*/ 0 h 856945"/>
                <a:gd name="connsiteX2" fmla="*/ 1285406 w 1285405"/>
                <a:gd name="connsiteY2" fmla="*/ 856945 h 856945"/>
                <a:gd name="connsiteX3" fmla="*/ 0 w 1285405"/>
                <a:gd name="connsiteY3" fmla="*/ 856945 h 85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05" h="856945">
                  <a:moveTo>
                    <a:pt x="0" y="0"/>
                  </a:moveTo>
                  <a:lnTo>
                    <a:pt x="1285406" y="0"/>
                  </a:lnTo>
                  <a:lnTo>
                    <a:pt x="1285406" y="856945"/>
                  </a:lnTo>
                  <a:lnTo>
                    <a:pt x="0" y="85694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8" name="Freeform 1327">
              <a:extLst>
                <a:ext uri="{FF2B5EF4-FFF2-40B4-BE49-F238E27FC236}">
                  <a16:creationId xmlns:a16="http://schemas.microsoft.com/office/drawing/2014/main" id="{6503FC4F-35E5-1E10-76DB-1852C6D703F8}"/>
                </a:ext>
              </a:extLst>
            </p:cNvPr>
            <p:cNvSpPr/>
            <p:nvPr/>
          </p:nvSpPr>
          <p:spPr>
            <a:xfrm>
              <a:off x="9174957" y="3163418"/>
              <a:ext cx="88731" cy="84221"/>
            </a:xfrm>
            <a:custGeom>
              <a:avLst/>
              <a:gdLst>
                <a:gd name="connsiteX0" fmla="*/ 17256 w 88731"/>
                <a:gd name="connsiteY0" fmla="*/ 84221 h 84221"/>
                <a:gd name="connsiteX1" fmla="*/ 44366 w 88731"/>
                <a:gd name="connsiteY1" fmla="*/ 64416 h 84221"/>
                <a:gd name="connsiteX2" fmla="*/ 71500 w 88731"/>
                <a:gd name="connsiteY2" fmla="*/ 84221 h 84221"/>
                <a:gd name="connsiteX3" fmla="*/ 61181 w 88731"/>
                <a:gd name="connsiteY3" fmla="*/ 52185 h 84221"/>
                <a:gd name="connsiteX4" fmla="*/ 88732 w 88731"/>
                <a:gd name="connsiteY4" fmla="*/ 32355 h 84221"/>
                <a:gd name="connsiteX5" fmla="*/ 54759 w 88731"/>
                <a:gd name="connsiteY5" fmla="*/ 32355 h 84221"/>
                <a:gd name="connsiteX6" fmla="*/ 44366 w 88731"/>
                <a:gd name="connsiteY6" fmla="*/ 0 h 84221"/>
                <a:gd name="connsiteX7" fmla="*/ 33949 w 88731"/>
                <a:gd name="connsiteY7" fmla="*/ 32429 h 84221"/>
                <a:gd name="connsiteX8" fmla="*/ 0 w 88731"/>
                <a:gd name="connsiteY8" fmla="*/ 32355 h 84221"/>
                <a:gd name="connsiteX9" fmla="*/ 27575 w 88731"/>
                <a:gd name="connsiteY9" fmla="*/ 52185 h 84221"/>
                <a:gd name="connsiteX10" fmla="*/ 17256 w 88731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17256" y="84221"/>
                  </a:moveTo>
                  <a:lnTo>
                    <a:pt x="44366" y="64416"/>
                  </a:lnTo>
                  <a:lnTo>
                    <a:pt x="71500" y="84221"/>
                  </a:lnTo>
                  <a:lnTo>
                    <a:pt x="61181" y="52185"/>
                  </a:lnTo>
                  <a:lnTo>
                    <a:pt x="88732" y="32355"/>
                  </a:lnTo>
                  <a:lnTo>
                    <a:pt x="54759" y="32355"/>
                  </a:lnTo>
                  <a:lnTo>
                    <a:pt x="44366" y="0"/>
                  </a:lnTo>
                  <a:lnTo>
                    <a:pt x="33949" y="32429"/>
                  </a:lnTo>
                  <a:lnTo>
                    <a:pt x="0" y="32355"/>
                  </a:lnTo>
                  <a:lnTo>
                    <a:pt x="27575" y="52185"/>
                  </a:lnTo>
                  <a:lnTo>
                    <a:pt x="17256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B8B8A5F5-4C5A-8605-12DF-380459FB42EF}"/>
                </a:ext>
              </a:extLst>
            </p:cNvPr>
            <p:cNvSpPr/>
            <p:nvPr/>
          </p:nvSpPr>
          <p:spPr>
            <a:xfrm>
              <a:off x="9034629" y="3201092"/>
              <a:ext cx="88658" cy="84221"/>
            </a:xfrm>
            <a:custGeom>
              <a:avLst/>
              <a:gdLst>
                <a:gd name="connsiteX0" fmla="*/ 17183 w 88658"/>
                <a:gd name="connsiteY0" fmla="*/ 84221 h 84221"/>
                <a:gd name="connsiteX1" fmla="*/ 44292 w 88658"/>
                <a:gd name="connsiteY1" fmla="*/ 64416 h 84221"/>
                <a:gd name="connsiteX2" fmla="*/ 71402 w 88658"/>
                <a:gd name="connsiteY2" fmla="*/ 84221 h 84221"/>
                <a:gd name="connsiteX3" fmla="*/ 61108 w 88658"/>
                <a:gd name="connsiteY3" fmla="*/ 52234 h 84221"/>
                <a:gd name="connsiteX4" fmla="*/ 88658 w 88658"/>
                <a:gd name="connsiteY4" fmla="*/ 32429 h 84221"/>
                <a:gd name="connsiteX5" fmla="*/ 54661 w 88658"/>
                <a:gd name="connsiteY5" fmla="*/ 32429 h 84221"/>
                <a:gd name="connsiteX6" fmla="*/ 44292 w 88658"/>
                <a:gd name="connsiteY6" fmla="*/ 0 h 84221"/>
                <a:gd name="connsiteX7" fmla="*/ 33924 w 88658"/>
                <a:gd name="connsiteY7" fmla="*/ 32429 h 84221"/>
                <a:gd name="connsiteX8" fmla="*/ 0 w 88658"/>
                <a:gd name="connsiteY8" fmla="*/ 32429 h 84221"/>
                <a:gd name="connsiteX9" fmla="*/ 27478 w 88658"/>
                <a:gd name="connsiteY9" fmla="*/ 52234 h 84221"/>
                <a:gd name="connsiteX10" fmla="*/ 17183 w 88658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8" h="84221">
                  <a:moveTo>
                    <a:pt x="17183" y="84221"/>
                  </a:moveTo>
                  <a:lnTo>
                    <a:pt x="44292" y="64416"/>
                  </a:lnTo>
                  <a:lnTo>
                    <a:pt x="71402" y="84221"/>
                  </a:lnTo>
                  <a:lnTo>
                    <a:pt x="61108" y="52234"/>
                  </a:lnTo>
                  <a:lnTo>
                    <a:pt x="88658" y="32429"/>
                  </a:lnTo>
                  <a:lnTo>
                    <a:pt x="54661" y="32429"/>
                  </a:lnTo>
                  <a:lnTo>
                    <a:pt x="44292" y="0"/>
                  </a:lnTo>
                  <a:lnTo>
                    <a:pt x="33924" y="32429"/>
                  </a:lnTo>
                  <a:lnTo>
                    <a:pt x="0" y="32429"/>
                  </a:lnTo>
                  <a:lnTo>
                    <a:pt x="27478" y="52234"/>
                  </a:lnTo>
                  <a:lnTo>
                    <a:pt x="17183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0" name="Freeform 1329">
              <a:extLst>
                <a:ext uri="{FF2B5EF4-FFF2-40B4-BE49-F238E27FC236}">
                  <a16:creationId xmlns:a16="http://schemas.microsoft.com/office/drawing/2014/main" id="{65C159C1-E0B8-A8EF-D147-ED4C1C955353}"/>
                </a:ext>
              </a:extLst>
            </p:cNvPr>
            <p:cNvSpPr/>
            <p:nvPr/>
          </p:nvSpPr>
          <p:spPr>
            <a:xfrm>
              <a:off x="8931902" y="3304016"/>
              <a:ext cx="88657" cy="84221"/>
            </a:xfrm>
            <a:custGeom>
              <a:avLst/>
              <a:gdLst>
                <a:gd name="connsiteX0" fmla="*/ 44366 w 88657"/>
                <a:gd name="connsiteY0" fmla="*/ 0 h 84221"/>
                <a:gd name="connsiteX1" fmla="*/ 33924 w 88657"/>
                <a:gd name="connsiteY1" fmla="*/ 32478 h 84221"/>
                <a:gd name="connsiteX2" fmla="*/ 0 w 88657"/>
                <a:gd name="connsiteY2" fmla="*/ 32429 h 84221"/>
                <a:gd name="connsiteX3" fmla="*/ 27551 w 88657"/>
                <a:gd name="connsiteY3" fmla="*/ 52234 h 84221"/>
                <a:gd name="connsiteX4" fmla="*/ 17232 w 88657"/>
                <a:gd name="connsiteY4" fmla="*/ 84221 h 84221"/>
                <a:gd name="connsiteX5" fmla="*/ 44366 w 88657"/>
                <a:gd name="connsiteY5" fmla="*/ 64490 h 84221"/>
                <a:gd name="connsiteX6" fmla="*/ 71475 w 88657"/>
                <a:gd name="connsiteY6" fmla="*/ 84221 h 84221"/>
                <a:gd name="connsiteX7" fmla="*/ 61156 w 88657"/>
                <a:gd name="connsiteY7" fmla="*/ 52234 h 84221"/>
                <a:gd name="connsiteX8" fmla="*/ 88658 w 88657"/>
                <a:gd name="connsiteY8" fmla="*/ 32429 h 84221"/>
                <a:gd name="connsiteX9" fmla="*/ 54734 w 88657"/>
                <a:gd name="connsiteY9" fmla="*/ 32429 h 84221"/>
                <a:gd name="connsiteX10" fmla="*/ 44366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366" y="0"/>
                  </a:moveTo>
                  <a:lnTo>
                    <a:pt x="33924" y="32478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21"/>
                  </a:lnTo>
                  <a:lnTo>
                    <a:pt x="44366" y="64490"/>
                  </a:lnTo>
                  <a:lnTo>
                    <a:pt x="71475" y="84221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  <a:lnTo>
                    <a:pt x="44366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1" name="Freeform 1330">
              <a:extLst>
                <a:ext uri="{FF2B5EF4-FFF2-40B4-BE49-F238E27FC236}">
                  <a16:creationId xmlns:a16="http://schemas.microsoft.com/office/drawing/2014/main" id="{72E07786-5DD4-97FE-D964-A65783B50261}"/>
                </a:ext>
              </a:extLst>
            </p:cNvPr>
            <p:cNvSpPr/>
            <p:nvPr/>
          </p:nvSpPr>
          <p:spPr>
            <a:xfrm>
              <a:off x="8894203" y="3444221"/>
              <a:ext cx="88682" cy="84245"/>
            </a:xfrm>
            <a:custGeom>
              <a:avLst/>
              <a:gdLst>
                <a:gd name="connsiteX0" fmla="*/ 44365 w 88682"/>
                <a:gd name="connsiteY0" fmla="*/ 64441 h 84245"/>
                <a:gd name="connsiteX1" fmla="*/ 71500 w 88682"/>
                <a:gd name="connsiteY1" fmla="*/ 84246 h 84245"/>
                <a:gd name="connsiteX2" fmla="*/ 61181 w 88682"/>
                <a:gd name="connsiteY2" fmla="*/ 52234 h 84245"/>
                <a:gd name="connsiteX3" fmla="*/ 88682 w 88682"/>
                <a:gd name="connsiteY3" fmla="*/ 32429 h 84245"/>
                <a:gd name="connsiteX4" fmla="*/ 54758 w 88682"/>
                <a:gd name="connsiteY4" fmla="*/ 32429 h 84245"/>
                <a:gd name="connsiteX5" fmla="*/ 44365 w 88682"/>
                <a:gd name="connsiteY5" fmla="*/ 0 h 84245"/>
                <a:gd name="connsiteX6" fmla="*/ 33997 w 88682"/>
                <a:gd name="connsiteY6" fmla="*/ 32502 h 84245"/>
                <a:gd name="connsiteX7" fmla="*/ 0 w 88682"/>
                <a:gd name="connsiteY7" fmla="*/ 32429 h 84245"/>
                <a:gd name="connsiteX8" fmla="*/ 27575 w 88682"/>
                <a:gd name="connsiteY8" fmla="*/ 52234 h 84245"/>
                <a:gd name="connsiteX9" fmla="*/ 17256 w 88682"/>
                <a:gd name="connsiteY9" fmla="*/ 84246 h 84245"/>
                <a:gd name="connsiteX10" fmla="*/ 44365 w 88682"/>
                <a:gd name="connsiteY10" fmla="*/ 64441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45">
                  <a:moveTo>
                    <a:pt x="44365" y="64441"/>
                  </a:moveTo>
                  <a:lnTo>
                    <a:pt x="71500" y="84246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58" y="32429"/>
                  </a:lnTo>
                  <a:lnTo>
                    <a:pt x="44365" y="0"/>
                  </a:lnTo>
                  <a:lnTo>
                    <a:pt x="33997" y="32502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46"/>
                  </a:lnTo>
                  <a:lnTo>
                    <a:pt x="44365" y="6444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2" name="Freeform 1331">
              <a:extLst>
                <a:ext uri="{FF2B5EF4-FFF2-40B4-BE49-F238E27FC236}">
                  <a16:creationId xmlns:a16="http://schemas.microsoft.com/office/drawing/2014/main" id="{8510F4CD-A35D-AE11-F2E3-868C1EA46A53}"/>
                </a:ext>
              </a:extLst>
            </p:cNvPr>
            <p:cNvSpPr/>
            <p:nvPr/>
          </p:nvSpPr>
          <p:spPr>
            <a:xfrm>
              <a:off x="8931902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6 w 88657"/>
                <a:gd name="connsiteY1" fmla="*/ 0 h 84245"/>
                <a:gd name="connsiteX2" fmla="*/ 33924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6 w 88657"/>
                <a:gd name="connsiteY6" fmla="*/ 64441 h 84245"/>
                <a:gd name="connsiteX7" fmla="*/ 71475 w 88657"/>
                <a:gd name="connsiteY7" fmla="*/ 84246 h 84245"/>
                <a:gd name="connsiteX8" fmla="*/ 61156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6" y="0"/>
                  </a:lnTo>
                  <a:lnTo>
                    <a:pt x="33924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6" y="64441"/>
                  </a:lnTo>
                  <a:lnTo>
                    <a:pt x="71475" y="84246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3" name="Freeform 1332">
              <a:extLst>
                <a:ext uri="{FF2B5EF4-FFF2-40B4-BE49-F238E27FC236}">
                  <a16:creationId xmlns:a16="http://schemas.microsoft.com/office/drawing/2014/main" id="{4573687D-58A6-3A9F-0737-A49B6362F04F}"/>
                </a:ext>
              </a:extLst>
            </p:cNvPr>
            <p:cNvSpPr/>
            <p:nvPr/>
          </p:nvSpPr>
          <p:spPr>
            <a:xfrm>
              <a:off x="9034801" y="3687742"/>
              <a:ext cx="88682" cy="84221"/>
            </a:xfrm>
            <a:custGeom>
              <a:avLst/>
              <a:gdLst>
                <a:gd name="connsiteX0" fmla="*/ 54734 w 88682"/>
                <a:gd name="connsiteY0" fmla="*/ 32429 h 84221"/>
                <a:gd name="connsiteX1" fmla="*/ 44366 w 88682"/>
                <a:gd name="connsiteY1" fmla="*/ 0 h 84221"/>
                <a:gd name="connsiteX2" fmla="*/ 33949 w 88682"/>
                <a:gd name="connsiteY2" fmla="*/ 32429 h 84221"/>
                <a:gd name="connsiteX3" fmla="*/ 0 w 88682"/>
                <a:gd name="connsiteY3" fmla="*/ 32429 h 84221"/>
                <a:gd name="connsiteX4" fmla="*/ 27575 w 88682"/>
                <a:gd name="connsiteY4" fmla="*/ 52234 h 84221"/>
                <a:gd name="connsiteX5" fmla="*/ 17256 w 88682"/>
                <a:gd name="connsiteY5" fmla="*/ 84221 h 84221"/>
                <a:gd name="connsiteX6" fmla="*/ 44366 w 88682"/>
                <a:gd name="connsiteY6" fmla="*/ 64416 h 84221"/>
                <a:gd name="connsiteX7" fmla="*/ 71427 w 88682"/>
                <a:gd name="connsiteY7" fmla="*/ 84221 h 84221"/>
                <a:gd name="connsiteX8" fmla="*/ 61181 w 88682"/>
                <a:gd name="connsiteY8" fmla="*/ 52234 h 84221"/>
                <a:gd name="connsiteX9" fmla="*/ 88682 w 88682"/>
                <a:gd name="connsiteY9" fmla="*/ 32429 h 84221"/>
                <a:gd name="connsiteX10" fmla="*/ 54734 w 88682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21">
                  <a:moveTo>
                    <a:pt x="54734" y="32429"/>
                  </a:moveTo>
                  <a:lnTo>
                    <a:pt x="44366" y="0"/>
                  </a:lnTo>
                  <a:lnTo>
                    <a:pt x="33949" y="32429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427" y="84221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4" name="Freeform 1333">
              <a:extLst>
                <a:ext uri="{FF2B5EF4-FFF2-40B4-BE49-F238E27FC236}">
                  <a16:creationId xmlns:a16="http://schemas.microsoft.com/office/drawing/2014/main" id="{55FAB231-B67B-95DC-81BF-DEB6AC0DED13}"/>
                </a:ext>
              </a:extLst>
            </p:cNvPr>
            <p:cNvSpPr/>
            <p:nvPr/>
          </p:nvSpPr>
          <p:spPr>
            <a:xfrm>
              <a:off x="9174957" y="3725049"/>
              <a:ext cx="88731" cy="84221"/>
            </a:xfrm>
            <a:custGeom>
              <a:avLst/>
              <a:gdLst>
                <a:gd name="connsiteX0" fmla="*/ 54759 w 88731"/>
                <a:gd name="connsiteY0" fmla="*/ 32429 h 84221"/>
                <a:gd name="connsiteX1" fmla="*/ 44366 w 88731"/>
                <a:gd name="connsiteY1" fmla="*/ 0 h 84221"/>
                <a:gd name="connsiteX2" fmla="*/ 33998 w 88731"/>
                <a:gd name="connsiteY2" fmla="*/ 32429 h 84221"/>
                <a:gd name="connsiteX3" fmla="*/ 0 w 88731"/>
                <a:gd name="connsiteY3" fmla="*/ 32429 h 84221"/>
                <a:gd name="connsiteX4" fmla="*/ 27575 w 88731"/>
                <a:gd name="connsiteY4" fmla="*/ 52160 h 84221"/>
                <a:gd name="connsiteX5" fmla="*/ 17256 w 88731"/>
                <a:gd name="connsiteY5" fmla="*/ 84221 h 84221"/>
                <a:gd name="connsiteX6" fmla="*/ 44366 w 88731"/>
                <a:gd name="connsiteY6" fmla="*/ 64416 h 84221"/>
                <a:gd name="connsiteX7" fmla="*/ 71500 w 88731"/>
                <a:gd name="connsiteY7" fmla="*/ 84221 h 84221"/>
                <a:gd name="connsiteX8" fmla="*/ 61181 w 88731"/>
                <a:gd name="connsiteY8" fmla="*/ 52160 h 84221"/>
                <a:gd name="connsiteX9" fmla="*/ 88732 w 88731"/>
                <a:gd name="connsiteY9" fmla="*/ 32429 h 84221"/>
                <a:gd name="connsiteX10" fmla="*/ 54759 w 88731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54759" y="32429"/>
                  </a:moveTo>
                  <a:lnTo>
                    <a:pt x="44366" y="0"/>
                  </a:lnTo>
                  <a:lnTo>
                    <a:pt x="33998" y="32429"/>
                  </a:lnTo>
                  <a:lnTo>
                    <a:pt x="0" y="32429"/>
                  </a:lnTo>
                  <a:lnTo>
                    <a:pt x="27575" y="52160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500" y="84221"/>
                  </a:lnTo>
                  <a:lnTo>
                    <a:pt x="61181" y="52160"/>
                  </a:lnTo>
                  <a:lnTo>
                    <a:pt x="88732" y="32429"/>
                  </a:lnTo>
                  <a:lnTo>
                    <a:pt x="54759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5" name="Freeform 1334">
              <a:extLst>
                <a:ext uri="{FF2B5EF4-FFF2-40B4-BE49-F238E27FC236}">
                  <a16:creationId xmlns:a16="http://schemas.microsoft.com/office/drawing/2014/main" id="{11DD59D1-43AE-8D36-B9BF-C6D41AFAFBC8}"/>
                </a:ext>
              </a:extLst>
            </p:cNvPr>
            <p:cNvSpPr/>
            <p:nvPr/>
          </p:nvSpPr>
          <p:spPr>
            <a:xfrm>
              <a:off x="9315188" y="3687742"/>
              <a:ext cx="88657" cy="84221"/>
            </a:xfrm>
            <a:custGeom>
              <a:avLst/>
              <a:gdLst>
                <a:gd name="connsiteX0" fmla="*/ 54734 w 88657"/>
                <a:gd name="connsiteY0" fmla="*/ 32429 h 84221"/>
                <a:gd name="connsiteX1" fmla="*/ 44365 w 88657"/>
                <a:gd name="connsiteY1" fmla="*/ 0 h 84221"/>
                <a:gd name="connsiteX2" fmla="*/ 33923 w 88657"/>
                <a:gd name="connsiteY2" fmla="*/ 32429 h 84221"/>
                <a:gd name="connsiteX3" fmla="*/ 0 w 88657"/>
                <a:gd name="connsiteY3" fmla="*/ 32429 h 84221"/>
                <a:gd name="connsiteX4" fmla="*/ 27551 w 88657"/>
                <a:gd name="connsiteY4" fmla="*/ 52234 h 84221"/>
                <a:gd name="connsiteX5" fmla="*/ 17256 w 88657"/>
                <a:gd name="connsiteY5" fmla="*/ 84221 h 84221"/>
                <a:gd name="connsiteX6" fmla="*/ 44365 w 88657"/>
                <a:gd name="connsiteY6" fmla="*/ 64416 h 84221"/>
                <a:gd name="connsiteX7" fmla="*/ 71475 w 88657"/>
                <a:gd name="connsiteY7" fmla="*/ 84221 h 84221"/>
                <a:gd name="connsiteX8" fmla="*/ 61107 w 88657"/>
                <a:gd name="connsiteY8" fmla="*/ 52234 h 84221"/>
                <a:gd name="connsiteX9" fmla="*/ 88658 w 88657"/>
                <a:gd name="connsiteY9" fmla="*/ 32429 h 84221"/>
                <a:gd name="connsiteX10" fmla="*/ 54734 w 88657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54734" y="32429"/>
                  </a:moveTo>
                  <a:lnTo>
                    <a:pt x="44365" y="0"/>
                  </a:lnTo>
                  <a:lnTo>
                    <a:pt x="33923" y="32429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56" y="84221"/>
                  </a:lnTo>
                  <a:lnTo>
                    <a:pt x="44365" y="64416"/>
                  </a:lnTo>
                  <a:lnTo>
                    <a:pt x="71475" y="84221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6" name="Freeform 1335">
              <a:extLst>
                <a:ext uri="{FF2B5EF4-FFF2-40B4-BE49-F238E27FC236}">
                  <a16:creationId xmlns:a16="http://schemas.microsoft.com/office/drawing/2014/main" id="{7586648F-7F5E-9A98-4BBD-BC09B1B9D0C9}"/>
                </a:ext>
              </a:extLst>
            </p:cNvPr>
            <p:cNvSpPr/>
            <p:nvPr/>
          </p:nvSpPr>
          <p:spPr>
            <a:xfrm>
              <a:off x="9418111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5 w 88657"/>
                <a:gd name="connsiteY1" fmla="*/ 0 h 84245"/>
                <a:gd name="connsiteX2" fmla="*/ 33923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5 w 88657"/>
                <a:gd name="connsiteY6" fmla="*/ 64441 h 84245"/>
                <a:gd name="connsiteX7" fmla="*/ 71475 w 88657"/>
                <a:gd name="connsiteY7" fmla="*/ 84246 h 84245"/>
                <a:gd name="connsiteX8" fmla="*/ 61107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5" y="0"/>
                  </a:lnTo>
                  <a:lnTo>
                    <a:pt x="33923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5" y="64441"/>
                  </a:lnTo>
                  <a:lnTo>
                    <a:pt x="71475" y="84246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42037564-C86C-0C91-FA45-8C01D5D38FB0}"/>
                </a:ext>
              </a:extLst>
            </p:cNvPr>
            <p:cNvSpPr/>
            <p:nvPr/>
          </p:nvSpPr>
          <p:spPr>
            <a:xfrm>
              <a:off x="9455344" y="3443853"/>
              <a:ext cx="88731" cy="84245"/>
            </a:xfrm>
            <a:custGeom>
              <a:avLst/>
              <a:gdLst>
                <a:gd name="connsiteX0" fmla="*/ 88731 w 88731"/>
                <a:gd name="connsiteY0" fmla="*/ 32429 h 84245"/>
                <a:gd name="connsiteX1" fmla="*/ 54734 w 88731"/>
                <a:gd name="connsiteY1" fmla="*/ 32429 h 84245"/>
                <a:gd name="connsiteX2" fmla="*/ 44366 w 88731"/>
                <a:gd name="connsiteY2" fmla="*/ 0 h 84245"/>
                <a:gd name="connsiteX3" fmla="*/ 33997 w 88731"/>
                <a:gd name="connsiteY3" fmla="*/ 32429 h 84245"/>
                <a:gd name="connsiteX4" fmla="*/ 0 w 88731"/>
                <a:gd name="connsiteY4" fmla="*/ 32429 h 84245"/>
                <a:gd name="connsiteX5" fmla="*/ 27551 w 88731"/>
                <a:gd name="connsiteY5" fmla="*/ 52185 h 84245"/>
                <a:gd name="connsiteX6" fmla="*/ 17256 w 88731"/>
                <a:gd name="connsiteY6" fmla="*/ 84246 h 84245"/>
                <a:gd name="connsiteX7" fmla="*/ 44366 w 88731"/>
                <a:gd name="connsiteY7" fmla="*/ 64367 h 84245"/>
                <a:gd name="connsiteX8" fmla="*/ 71475 w 88731"/>
                <a:gd name="connsiteY8" fmla="*/ 84246 h 84245"/>
                <a:gd name="connsiteX9" fmla="*/ 61181 w 88731"/>
                <a:gd name="connsiteY9" fmla="*/ 52185 h 84245"/>
                <a:gd name="connsiteX10" fmla="*/ 88731 w 88731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45">
                  <a:moveTo>
                    <a:pt x="88731" y="32429"/>
                  </a:moveTo>
                  <a:lnTo>
                    <a:pt x="54734" y="32429"/>
                  </a:lnTo>
                  <a:lnTo>
                    <a:pt x="44366" y="0"/>
                  </a:lnTo>
                  <a:lnTo>
                    <a:pt x="33997" y="32429"/>
                  </a:lnTo>
                  <a:lnTo>
                    <a:pt x="0" y="32429"/>
                  </a:lnTo>
                  <a:lnTo>
                    <a:pt x="27551" y="52185"/>
                  </a:lnTo>
                  <a:lnTo>
                    <a:pt x="17256" y="84246"/>
                  </a:lnTo>
                  <a:lnTo>
                    <a:pt x="44366" y="64367"/>
                  </a:lnTo>
                  <a:lnTo>
                    <a:pt x="71475" y="84246"/>
                  </a:lnTo>
                  <a:lnTo>
                    <a:pt x="61181" y="52185"/>
                  </a:lnTo>
                  <a:lnTo>
                    <a:pt x="88731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8" name="Freeform 1337">
              <a:extLst>
                <a:ext uri="{FF2B5EF4-FFF2-40B4-BE49-F238E27FC236}">
                  <a16:creationId xmlns:a16="http://schemas.microsoft.com/office/drawing/2014/main" id="{26ECB511-534F-02AA-17F9-5CC7F8243E8A}"/>
                </a:ext>
              </a:extLst>
            </p:cNvPr>
            <p:cNvSpPr/>
            <p:nvPr/>
          </p:nvSpPr>
          <p:spPr>
            <a:xfrm>
              <a:off x="9418111" y="3303623"/>
              <a:ext cx="88657" cy="84172"/>
            </a:xfrm>
            <a:custGeom>
              <a:avLst/>
              <a:gdLst>
                <a:gd name="connsiteX0" fmla="*/ 17183 w 88657"/>
                <a:gd name="connsiteY0" fmla="*/ 84172 h 84172"/>
                <a:gd name="connsiteX1" fmla="*/ 44365 w 88657"/>
                <a:gd name="connsiteY1" fmla="*/ 64441 h 84172"/>
                <a:gd name="connsiteX2" fmla="*/ 71475 w 88657"/>
                <a:gd name="connsiteY2" fmla="*/ 84172 h 84172"/>
                <a:gd name="connsiteX3" fmla="*/ 61107 w 88657"/>
                <a:gd name="connsiteY3" fmla="*/ 52185 h 84172"/>
                <a:gd name="connsiteX4" fmla="*/ 88658 w 88657"/>
                <a:gd name="connsiteY4" fmla="*/ 32453 h 84172"/>
                <a:gd name="connsiteX5" fmla="*/ 54734 w 88657"/>
                <a:gd name="connsiteY5" fmla="*/ 32453 h 84172"/>
                <a:gd name="connsiteX6" fmla="*/ 44365 w 88657"/>
                <a:gd name="connsiteY6" fmla="*/ 0 h 84172"/>
                <a:gd name="connsiteX7" fmla="*/ 33923 w 88657"/>
                <a:gd name="connsiteY7" fmla="*/ 32502 h 84172"/>
                <a:gd name="connsiteX8" fmla="*/ 0 w 88657"/>
                <a:gd name="connsiteY8" fmla="*/ 32453 h 84172"/>
                <a:gd name="connsiteX9" fmla="*/ 27551 w 88657"/>
                <a:gd name="connsiteY9" fmla="*/ 52185 h 84172"/>
                <a:gd name="connsiteX10" fmla="*/ 17183 w 88657"/>
                <a:gd name="connsiteY10" fmla="*/ 84172 h 8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172">
                  <a:moveTo>
                    <a:pt x="17183" y="84172"/>
                  </a:moveTo>
                  <a:lnTo>
                    <a:pt x="44365" y="64441"/>
                  </a:lnTo>
                  <a:lnTo>
                    <a:pt x="71475" y="84172"/>
                  </a:lnTo>
                  <a:lnTo>
                    <a:pt x="61107" y="52185"/>
                  </a:lnTo>
                  <a:lnTo>
                    <a:pt x="88658" y="32453"/>
                  </a:lnTo>
                  <a:lnTo>
                    <a:pt x="54734" y="32453"/>
                  </a:lnTo>
                  <a:lnTo>
                    <a:pt x="44365" y="0"/>
                  </a:lnTo>
                  <a:lnTo>
                    <a:pt x="33923" y="32502"/>
                  </a:lnTo>
                  <a:lnTo>
                    <a:pt x="0" y="32453"/>
                  </a:lnTo>
                  <a:lnTo>
                    <a:pt x="27551" y="52185"/>
                  </a:lnTo>
                  <a:lnTo>
                    <a:pt x="17183" y="84172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9" name="Freeform 1338">
              <a:extLst>
                <a:ext uri="{FF2B5EF4-FFF2-40B4-BE49-F238E27FC236}">
                  <a16:creationId xmlns:a16="http://schemas.microsoft.com/office/drawing/2014/main" id="{54CBE78C-6350-AAA2-2A03-5B2A779ACB9E}"/>
                </a:ext>
              </a:extLst>
            </p:cNvPr>
            <p:cNvSpPr/>
            <p:nvPr/>
          </p:nvSpPr>
          <p:spPr>
            <a:xfrm>
              <a:off x="9315629" y="3201165"/>
              <a:ext cx="88657" cy="84221"/>
            </a:xfrm>
            <a:custGeom>
              <a:avLst/>
              <a:gdLst>
                <a:gd name="connsiteX0" fmla="*/ 44292 w 88657"/>
                <a:gd name="connsiteY0" fmla="*/ 0 h 84221"/>
                <a:gd name="connsiteX1" fmla="*/ 33924 w 88657"/>
                <a:gd name="connsiteY1" fmla="*/ 32429 h 84221"/>
                <a:gd name="connsiteX2" fmla="*/ 0 w 88657"/>
                <a:gd name="connsiteY2" fmla="*/ 32355 h 84221"/>
                <a:gd name="connsiteX3" fmla="*/ 27502 w 88657"/>
                <a:gd name="connsiteY3" fmla="*/ 52160 h 84221"/>
                <a:gd name="connsiteX4" fmla="*/ 17183 w 88657"/>
                <a:gd name="connsiteY4" fmla="*/ 84221 h 84221"/>
                <a:gd name="connsiteX5" fmla="*/ 44366 w 88657"/>
                <a:gd name="connsiteY5" fmla="*/ 64343 h 84221"/>
                <a:gd name="connsiteX6" fmla="*/ 71426 w 88657"/>
                <a:gd name="connsiteY6" fmla="*/ 84221 h 84221"/>
                <a:gd name="connsiteX7" fmla="*/ 61107 w 88657"/>
                <a:gd name="connsiteY7" fmla="*/ 52160 h 84221"/>
                <a:gd name="connsiteX8" fmla="*/ 88658 w 88657"/>
                <a:gd name="connsiteY8" fmla="*/ 32355 h 84221"/>
                <a:gd name="connsiteX9" fmla="*/ 54661 w 88657"/>
                <a:gd name="connsiteY9" fmla="*/ 32355 h 84221"/>
                <a:gd name="connsiteX10" fmla="*/ 44292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292" y="0"/>
                  </a:moveTo>
                  <a:lnTo>
                    <a:pt x="33924" y="32429"/>
                  </a:lnTo>
                  <a:lnTo>
                    <a:pt x="0" y="32355"/>
                  </a:lnTo>
                  <a:lnTo>
                    <a:pt x="27502" y="52160"/>
                  </a:lnTo>
                  <a:lnTo>
                    <a:pt x="17183" y="84221"/>
                  </a:lnTo>
                  <a:lnTo>
                    <a:pt x="44366" y="64343"/>
                  </a:lnTo>
                  <a:lnTo>
                    <a:pt x="71426" y="84221"/>
                  </a:lnTo>
                  <a:lnTo>
                    <a:pt x="61107" y="52160"/>
                  </a:lnTo>
                  <a:lnTo>
                    <a:pt x="88658" y="32355"/>
                  </a:lnTo>
                  <a:lnTo>
                    <a:pt x="54661" y="32355"/>
                  </a:lnTo>
                  <a:lnTo>
                    <a:pt x="44292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0" name="Freeform 1339">
              <a:extLst>
                <a:ext uri="{FF2B5EF4-FFF2-40B4-BE49-F238E27FC236}">
                  <a16:creationId xmlns:a16="http://schemas.microsoft.com/office/drawing/2014/main" id="{81017FB9-501B-4FFF-D37E-032712E9C18B}"/>
                </a:ext>
              </a:extLst>
            </p:cNvPr>
            <p:cNvSpPr/>
            <p:nvPr/>
          </p:nvSpPr>
          <p:spPr>
            <a:xfrm>
              <a:off x="10021412" y="3061082"/>
              <a:ext cx="131234" cy="191189"/>
            </a:xfrm>
            <a:custGeom>
              <a:avLst/>
              <a:gdLst>
                <a:gd name="connsiteX0" fmla="*/ 0 w 131234"/>
                <a:gd name="connsiteY0" fmla="*/ 191189 h 191189"/>
                <a:gd name="connsiteX1" fmla="*/ 0 w 131234"/>
                <a:gd name="connsiteY1" fmla="*/ 0 h 191189"/>
                <a:gd name="connsiteX2" fmla="*/ 131234 w 131234"/>
                <a:gd name="connsiteY2" fmla="*/ 0 h 191189"/>
                <a:gd name="connsiteX3" fmla="*/ 131234 w 131234"/>
                <a:gd name="connsiteY3" fmla="*/ 32233 h 191189"/>
                <a:gd name="connsiteX4" fmla="*/ 38680 w 131234"/>
                <a:gd name="connsiteY4" fmla="*/ 32233 h 191189"/>
                <a:gd name="connsiteX5" fmla="*/ 38680 w 131234"/>
                <a:gd name="connsiteY5" fmla="*/ 77456 h 191189"/>
                <a:gd name="connsiteX6" fmla="*/ 118611 w 131234"/>
                <a:gd name="connsiteY6" fmla="*/ 77456 h 191189"/>
                <a:gd name="connsiteX7" fmla="*/ 118611 w 131234"/>
                <a:gd name="connsiteY7" fmla="*/ 109836 h 191189"/>
                <a:gd name="connsiteX8" fmla="*/ 38680 w 131234"/>
                <a:gd name="connsiteY8" fmla="*/ 109836 h 191189"/>
                <a:gd name="connsiteX9" fmla="*/ 38680 w 131234"/>
                <a:gd name="connsiteY9" fmla="*/ 191067 h 19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234" h="191189">
                  <a:moveTo>
                    <a:pt x="0" y="191189"/>
                  </a:moveTo>
                  <a:lnTo>
                    <a:pt x="0" y="0"/>
                  </a:lnTo>
                  <a:lnTo>
                    <a:pt x="131234" y="0"/>
                  </a:lnTo>
                  <a:lnTo>
                    <a:pt x="131234" y="32233"/>
                  </a:lnTo>
                  <a:lnTo>
                    <a:pt x="38680" y="32233"/>
                  </a:lnTo>
                  <a:lnTo>
                    <a:pt x="38680" y="77456"/>
                  </a:lnTo>
                  <a:lnTo>
                    <a:pt x="118611" y="77456"/>
                  </a:lnTo>
                  <a:lnTo>
                    <a:pt x="118611" y="109836"/>
                  </a:lnTo>
                  <a:lnTo>
                    <a:pt x="38680" y="109836"/>
                  </a:lnTo>
                  <a:lnTo>
                    <a:pt x="38680" y="191067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1" name="Freeform 1340">
              <a:extLst>
                <a:ext uri="{FF2B5EF4-FFF2-40B4-BE49-F238E27FC236}">
                  <a16:creationId xmlns:a16="http://schemas.microsoft.com/office/drawing/2014/main" id="{469AE006-D2BD-914C-C220-DDFB77BDA0F7}"/>
                </a:ext>
              </a:extLst>
            </p:cNvPr>
            <p:cNvSpPr/>
            <p:nvPr/>
          </p:nvSpPr>
          <p:spPr>
            <a:xfrm>
              <a:off x="10184242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2" name="Freeform 1341">
              <a:extLst>
                <a:ext uri="{FF2B5EF4-FFF2-40B4-BE49-F238E27FC236}">
                  <a16:creationId xmlns:a16="http://schemas.microsoft.com/office/drawing/2014/main" id="{93F4B652-F076-FCB6-D95A-A971D228238B}"/>
                </a:ext>
              </a:extLst>
            </p:cNvPr>
            <p:cNvSpPr/>
            <p:nvPr/>
          </p:nvSpPr>
          <p:spPr>
            <a:xfrm>
              <a:off x="10258291" y="3110492"/>
              <a:ext cx="126764" cy="141779"/>
            </a:xfrm>
            <a:custGeom>
              <a:avLst/>
              <a:gdLst>
                <a:gd name="connsiteX0" fmla="*/ 126430 w 126764"/>
                <a:gd name="connsiteY0" fmla="*/ 141780 h 141779"/>
                <a:gd name="connsiteX1" fmla="*/ 89663 w 126764"/>
                <a:gd name="connsiteY1" fmla="*/ 141780 h 141779"/>
                <a:gd name="connsiteX2" fmla="*/ 89663 w 126764"/>
                <a:gd name="connsiteY2" fmla="*/ 71040 h 141779"/>
                <a:gd name="connsiteX3" fmla="*/ 87334 w 126764"/>
                <a:gd name="connsiteY3" fmla="*/ 41993 h 141779"/>
                <a:gd name="connsiteX4" fmla="*/ 79981 w 126764"/>
                <a:gd name="connsiteY4" fmla="*/ 31748 h 141779"/>
                <a:gd name="connsiteX5" fmla="*/ 67505 w 126764"/>
                <a:gd name="connsiteY5" fmla="*/ 28046 h 141779"/>
                <a:gd name="connsiteX6" fmla="*/ 50347 w 126764"/>
                <a:gd name="connsiteY6" fmla="*/ 33292 h 141779"/>
                <a:gd name="connsiteX7" fmla="*/ 39978 w 126764"/>
                <a:gd name="connsiteY7" fmla="*/ 47116 h 141779"/>
                <a:gd name="connsiteX8" fmla="*/ 37160 w 126764"/>
                <a:gd name="connsiteY8" fmla="*/ 78981 h 141779"/>
                <a:gd name="connsiteX9" fmla="*/ 37159 w 126764"/>
                <a:gd name="connsiteY9" fmla="*/ 141780 h 141779"/>
                <a:gd name="connsiteX10" fmla="*/ 0 w 126764"/>
                <a:gd name="connsiteY10" fmla="*/ 141780 h 141779"/>
                <a:gd name="connsiteX11" fmla="*/ 0 w 126764"/>
                <a:gd name="connsiteY11" fmla="*/ 3118 h 141779"/>
                <a:gd name="connsiteX12" fmla="*/ 34071 w 126764"/>
                <a:gd name="connsiteY12" fmla="*/ 3118 h 141779"/>
                <a:gd name="connsiteX13" fmla="*/ 34071 w 126764"/>
                <a:gd name="connsiteY13" fmla="*/ 23487 h 141779"/>
                <a:gd name="connsiteX14" fmla="*/ 79981 w 126764"/>
                <a:gd name="connsiteY14" fmla="*/ 5 h 141779"/>
                <a:gd name="connsiteX15" fmla="*/ 102163 w 126764"/>
                <a:gd name="connsiteY15" fmla="*/ 4368 h 141779"/>
                <a:gd name="connsiteX16" fmla="*/ 117483 w 126764"/>
                <a:gd name="connsiteY16" fmla="*/ 15497 h 141779"/>
                <a:gd name="connsiteX17" fmla="*/ 124665 w 126764"/>
                <a:gd name="connsiteY17" fmla="*/ 30914 h 141779"/>
                <a:gd name="connsiteX18" fmla="*/ 126724 w 126764"/>
                <a:gd name="connsiteY18" fmla="*/ 55597 h 14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764" h="141779">
                  <a:moveTo>
                    <a:pt x="126430" y="141780"/>
                  </a:moveTo>
                  <a:lnTo>
                    <a:pt x="89663" y="141780"/>
                  </a:lnTo>
                  <a:lnTo>
                    <a:pt x="89663" y="71040"/>
                  </a:lnTo>
                  <a:cubicBezTo>
                    <a:pt x="90177" y="61297"/>
                    <a:pt x="89394" y="51530"/>
                    <a:pt x="87334" y="41993"/>
                  </a:cubicBezTo>
                  <a:cubicBezTo>
                    <a:pt x="86058" y="37871"/>
                    <a:pt x="83478" y="34275"/>
                    <a:pt x="79981" y="31748"/>
                  </a:cubicBezTo>
                  <a:cubicBezTo>
                    <a:pt x="76303" y="29257"/>
                    <a:pt x="71945" y="27965"/>
                    <a:pt x="67505" y="28046"/>
                  </a:cubicBezTo>
                  <a:cubicBezTo>
                    <a:pt x="61379" y="27965"/>
                    <a:pt x="55381" y="29799"/>
                    <a:pt x="50347" y="33292"/>
                  </a:cubicBezTo>
                  <a:cubicBezTo>
                    <a:pt x="45417" y="36585"/>
                    <a:pt x="41759" y="41462"/>
                    <a:pt x="39978" y="47116"/>
                  </a:cubicBezTo>
                  <a:cubicBezTo>
                    <a:pt x="37621" y="57564"/>
                    <a:pt x="36673" y="68281"/>
                    <a:pt x="37160" y="78981"/>
                  </a:cubicBezTo>
                  <a:lnTo>
                    <a:pt x="37159" y="141780"/>
                  </a:lnTo>
                  <a:lnTo>
                    <a:pt x="0" y="141780"/>
                  </a:lnTo>
                  <a:lnTo>
                    <a:pt x="0" y="3118"/>
                  </a:lnTo>
                  <a:lnTo>
                    <a:pt x="34071" y="3118"/>
                  </a:lnTo>
                  <a:lnTo>
                    <a:pt x="34071" y="23487"/>
                  </a:lnTo>
                  <a:cubicBezTo>
                    <a:pt x="44581" y="8587"/>
                    <a:pt x="61747" y="-193"/>
                    <a:pt x="79981" y="5"/>
                  </a:cubicBezTo>
                  <a:cubicBezTo>
                    <a:pt x="87599" y="-101"/>
                    <a:pt x="95153" y="1385"/>
                    <a:pt x="102163" y="4368"/>
                  </a:cubicBezTo>
                  <a:cubicBezTo>
                    <a:pt x="108147" y="6689"/>
                    <a:pt x="113425" y="10523"/>
                    <a:pt x="117483" y="15497"/>
                  </a:cubicBezTo>
                  <a:cubicBezTo>
                    <a:pt x="120962" y="20057"/>
                    <a:pt x="123412" y="25317"/>
                    <a:pt x="124665" y="30914"/>
                  </a:cubicBezTo>
                  <a:cubicBezTo>
                    <a:pt x="126256" y="39041"/>
                    <a:pt x="126946" y="47319"/>
                    <a:pt x="126724" y="5559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3" name="Freeform 1342">
              <a:extLst>
                <a:ext uri="{FF2B5EF4-FFF2-40B4-BE49-F238E27FC236}">
                  <a16:creationId xmlns:a16="http://schemas.microsoft.com/office/drawing/2014/main" id="{D8460F45-A256-64DC-E09D-FB3A43CE1E99}"/>
                </a:ext>
              </a:extLst>
            </p:cNvPr>
            <p:cNvSpPr/>
            <p:nvPr/>
          </p:nvSpPr>
          <p:spPr>
            <a:xfrm>
              <a:off x="10411990" y="3110096"/>
              <a:ext cx="130364" cy="145215"/>
            </a:xfrm>
            <a:custGeom>
              <a:avLst/>
              <a:gdLst>
                <a:gd name="connsiteX0" fmla="*/ 37245 w 130364"/>
                <a:gd name="connsiteY0" fmla="*/ 45821 h 145215"/>
                <a:gd name="connsiteX1" fmla="*/ 3934 w 130364"/>
                <a:gd name="connsiteY1" fmla="*/ 39570 h 145215"/>
                <a:gd name="connsiteX2" fmla="*/ 23249 w 130364"/>
                <a:gd name="connsiteY2" fmla="*/ 9765 h 145215"/>
                <a:gd name="connsiteX3" fmla="*/ 63987 w 130364"/>
                <a:gd name="connsiteY3" fmla="*/ 132 h 145215"/>
                <a:gd name="connsiteX4" fmla="*/ 100534 w 130364"/>
                <a:gd name="connsiteY4" fmla="*/ 5941 h 145215"/>
                <a:gd name="connsiteX5" fmla="*/ 117472 w 130364"/>
                <a:gd name="connsiteY5" fmla="*/ 20648 h 145215"/>
                <a:gd name="connsiteX6" fmla="*/ 122373 w 130364"/>
                <a:gd name="connsiteY6" fmla="*/ 53444 h 145215"/>
                <a:gd name="connsiteX7" fmla="*/ 121981 w 130364"/>
                <a:gd name="connsiteY7" fmla="*/ 96315 h 145215"/>
                <a:gd name="connsiteX8" fmla="*/ 123746 w 130364"/>
                <a:gd name="connsiteY8" fmla="*/ 123277 h 145215"/>
                <a:gd name="connsiteX9" fmla="*/ 130365 w 130364"/>
                <a:gd name="connsiteY9" fmla="*/ 142028 h 145215"/>
                <a:gd name="connsiteX10" fmla="*/ 94063 w 130364"/>
                <a:gd name="connsiteY10" fmla="*/ 142028 h 145215"/>
                <a:gd name="connsiteX11" fmla="*/ 90508 w 130364"/>
                <a:gd name="connsiteY11" fmla="*/ 131219 h 145215"/>
                <a:gd name="connsiteX12" fmla="*/ 89259 w 130364"/>
                <a:gd name="connsiteY12" fmla="*/ 126905 h 145215"/>
                <a:gd name="connsiteX13" fmla="*/ 69135 w 130364"/>
                <a:gd name="connsiteY13" fmla="*/ 140582 h 145215"/>
                <a:gd name="connsiteX14" fmla="*/ 46266 w 130364"/>
                <a:gd name="connsiteY14" fmla="*/ 145141 h 145215"/>
                <a:gd name="connsiteX15" fmla="*/ 12513 w 130364"/>
                <a:gd name="connsiteY15" fmla="*/ 133523 h 145215"/>
                <a:gd name="connsiteX16" fmla="*/ 12 w 130364"/>
                <a:gd name="connsiteY16" fmla="*/ 104109 h 145215"/>
                <a:gd name="connsiteX17" fmla="*/ 5649 w 130364"/>
                <a:gd name="connsiteY17" fmla="*/ 83176 h 145215"/>
                <a:gd name="connsiteX18" fmla="*/ 21386 w 130364"/>
                <a:gd name="connsiteY18" fmla="*/ 69058 h 145215"/>
                <a:gd name="connsiteX19" fmla="*/ 50579 w 130364"/>
                <a:gd name="connsiteY19" fmla="*/ 60503 h 145215"/>
                <a:gd name="connsiteX20" fmla="*/ 86243 w 130364"/>
                <a:gd name="connsiteY20" fmla="*/ 51483 h 145215"/>
                <a:gd name="connsiteX21" fmla="*/ 86244 w 130364"/>
                <a:gd name="connsiteY21" fmla="*/ 47806 h 145215"/>
                <a:gd name="connsiteX22" fmla="*/ 80998 w 130364"/>
                <a:gd name="connsiteY22" fmla="*/ 32756 h 145215"/>
                <a:gd name="connsiteX23" fmla="*/ 61242 w 130364"/>
                <a:gd name="connsiteY23" fmla="*/ 28246 h 145215"/>
                <a:gd name="connsiteX24" fmla="*/ 37270 w 130364"/>
                <a:gd name="connsiteY24" fmla="*/ 45747 h 145215"/>
                <a:gd name="connsiteX25" fmla="*/ 86268 w 130364"/>
                <a:gd name="connsiteY25" fmla="*/ 75872 h 145215"/>
                <a:gd name="connsiteX26" fmla="*/ 63913 w 130364"/>
                <a:gd name="connsiteY26" fmla="*/ 81510 h 145215"/>
                <a:gd name="connsiteX27" fmla="*/ 43960 w 130364"/>
                <a:gd name="connsiteY27" fmla="*/ 87735 h 145215"/>
                <a:gd name="connsiteX28" fmla="*/ 36778 w 130364"/>
                <a:gd name="connsiteY28" fmla="*/ 100629 h 145215"/>
                <a:gd name="connsiteX29" fmla="*/ 42539 w 130364"/>
                <a:gd name="connsiteY29" fmla="*/ 113987 h 145215"/>
                <a:gd name="connsiteX30" fmla="*/ 57245 w 130364"/>
                <a:gd name="connsiteY30" fmla="*/ 119625 h 145215"/>
                <a:gd name="connsiteX31" fmla="*/ 75997 w 130364"/>
                <a:gd name="connsiteY31" fmla="*/ 113374 h 145215"/>
                <a:gd name="connsiteX32" fmla="*/ 84747 w 130364"/>
                <a:gd name="connsiteY32" fmla="*/ 100874 h 145215"/>
                <a:gd name="connsiteX33" fmla="*/ 86169 w 130364"/>
                <a:gd name="connsiteY33" fmla="*/ 82931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64" h="145215">
                  <a:moveTo>
                    <a:pt x="37245" y="45821"/>
                  </a:moveTo>
                  <a:lnTo>
                    <a:pt x="3934" y="39570"/>
                  </a:lnTo>
                  <a:cubicBezTo>
                    <a:pt x="6661" y="27670"/>
                    <a:pt x="13501" y="17114"/>
                    <a:pt x="23249" y="9765"/>
                  </a:cubicBezTo>
                  <a:cubicBezTo>
                    <a:pt x="32449" y="3326"/>
                    <a:pt x="46029" y="115"/>
                    <a:pt x="63987" y="132"/>
                  </a:cubicBezTo>
                  <a:cubicBezTo>
                    <a:pt x="76444" y="-551"/>
                    <a:pt x="88903" y="1429"/>
                    <a:pt x="100534" y="5941"/>
                  </a:cubicBezTo>
                  <a:cubicBezTo>
                    <a:pt x="107584" y="8944"/>
                    <a:pt x="113509" y="14089"/>
                    <a:pt x="117472" y="20648"/>
                  </a:cubicBezTo>
                  <a:cubicBezTo>
                    <a:pt x="120706" y="26555"/>
                    <a:pt x="122373" y="37512"/>
                    <a:pt x="122373" y="53444"/>
                  </a:cubicBezTo>
                  <a:lnTo>
                    <a:pt x="121981" y="96315"/>
                  </a:lnTo>
                  <a:cubicBezTo>
                    <a:pt x="121733" y="105337"/>
                    <a:pt x="122323" y="114364"/>
                    <a:pt x="123746" y="123277"/>
                  </a:cubicBezTo>
                  <a:cubicBezTo>
                    <a:pt x="125150" y="129782"/>
                    <a:pt x="127374" y="136083"/>
                    <a:pt x="130365" y="142028"/>
                  </a:cubicBezTo>
                  <a:lnTo>
                    <a:pt x="94063" y="142028"/>
                  </a:lnTo>
                  <a:cubicBezTo>
                    <a:pt x="93058" y="139577"/>
                    <a:pt x="91930" y="135778"/>
                    <a:pt x="90508" y="131219"/>
                  </a:cubicBezTo>
                  <a:cubicBezTo>
                    <a:pt x="89945" y="129037"/>
                    <a:pt x="89503" y="127591"/>
                    <a:pt x="89259" y="126905"/>
                  </a:cubicBezTo>
                  <a:cubicBezTo>
                    <a:pt x="83429" y="132639"/>
                    <a:pt x="76612" y="137272"/>
                    <a:pt x="69135" y="140582"/>
                  </a:cubicBezTo>
                  <a:cubicBezTo>
                    <a:pt x="61908" y="143665"/>
                    <a:pt x="54122" y="145217"/>
                    <a:pt x="46266" y="145141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6"/>
                    <a:pt x="-268" y="115260"/>
                    <a:pt x="12" y="104109"/>
                  </a:cubicBezTo>
                  <a:cubicBezTo>
                    <a:pt x="-112" y="96740"/>
                    <a:pt x="1841" y="89486"/>
                    <a:pt x="5649" y="83176"/>
                  </a:cubicBezTo>
                  <a:cubicBezTo>
                    <a:pt x="9399" y="77031"/>
                    <a:pt x="14871" y="72122"/>
                    <a:pt x="21386" y="69058"/>
                  </a:cubicBezTo>
                  <a:cubicBezTo>
                    <a:pt x="30727" y="65015"/>
                    <a:pt x="40533" y="62142"/>
                    <a:pt x="50579" y="60503"/>
                  </a:cubicBezTo>
                  <a:cubicBezTo>
                    <a:pt x="62723" y="58618"/>
                    <a:pt x="74663" y="55598"/>
                    <a:pt x="86243" y="51483"/>
                  </a:cubicBezTo>
                  <a:lnTo>
                    <a:pt x="86244" y="47806"/>
                  </a:lnTo>
                  <a:cubicBezTo>
                    <a:pt x="86828" y="42258"/>
                    <a:pt x="84903" y="36740"/>
                    <a:pt x="80998" y="32756"/>
                  </a:cubicBezTo>
                  <a:cubicBezTo>
                    <a:pt x="75096" y="29100"/>
                    <a:pt x="68145" y="27514"/>
                    <a:pt x="61242" y="28246"/>
                  </a:cubicBezTo>
                  <a:cubicBezTo>
                    <a:pt x="49890" y="26857"/>
                    <a:pt x="39405" y="34511"/>
                    <a:pt x="37270" y="45747"/>
                  </a:cubicBezTo>
                  <a:close/>
                  <a:moveTo>
                    <a:pt x="86268" y="75872"/>
                  </a:moveTo>
                  <a:cubicBezTo>
                    <a:pt x="81537" y="77441"/>
                    <a:pt x="74012" y="79304"/>
                    <a:pt x="63913" y="81510"/>
                  </a:cubicBezTo>
                  <a:cubicBezTo>
                    <a:pt x="56975" y="82517"/>
                    <a:pt x="50240" y="84619"/>
                    <a:pt x="43960" y="87735"/>
                  </a:cubicBezTo>
                  <a:cubicBezTo>
                    <a:pt x="39514" y="90518"/>
                    <a:pt x="36803" y="95384"/>
                    <a:pt x="36778" y="100629"/>
                  </a:cubicBezTo>
                  <a:cubicBezTo>
                    <a:pt x="36723" y="105696"/>
                    <a:pt x="38815" y="110549"/>
                    <a:pt x="42539" y="113987"/>
                  </a:cubicBezTo>
                  <a:cubicBezTo>
                    <a:pt x="46461" y="117804"/>
                    <a:pt x="51777" y="119842"/>
                    <a:pt x="57245" y="119625"/>
                  </a:cubicBezTo>
                  <a:cubicBezTo>
                    <a:pt x="64001" y="119582"/>
                    <a:pt x="70566" y="117393"/>
                    <a:pt x="75997" y="113374"/>
                  </a:cubicBezTo>
                  <a:cubicBezTo>
                    <a:pt x="80217" y="110291"/>
                    <a:pt x="83295" y="105894"/>
                    <a:pt x="84747" y="100874"/>
                  </a:cubicBezTo>
                  <a:cubicBezTo>
                    <a:pt x="85953" y="94974"/>
                    <a:pt x="86431" y="88948"/>
                    <a:pt x="86169" y="8293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4" name="Freeform 1343">
              <a:extLst>
                <a:ext uri="{FF2B5EF4-FFF2-40B4-BE49-F238E27FC236}">
                  <a16:creationId xmlns:a16="http://schemas.microsoft.com/office/drawing/2014/main" id="{9E3C805B-5D99-C1E1-6928-82BF4FADB296}"/>
                </a:ext>
              </a:extLst>
            </p:cNvPr>
            <p:cNvSpPr/>
            <p:nvPr/>
          </p:nvSpPr>
          <p:spPr>
            <a:xfrm>
              <a:off x="10570370" y="3110491"/>
              <a:ext cx="126430" cy="141780"/>
            </a:xfrm>
            <a:custGeom>
              <a:avLst/>
              <a:gdLst>
                <a:gd name="connsiteX0" fmla="*/ 126430 w 126430"/>
                <a:gd name="connsiteY0" fmla="*/ 141781 h 141780"/>
                <a:gd name="connsiteX1" fmla="*/ 89663 w 126430"/>
                <a:gd name="connsiteY1" fmla="*/ 141781 h 141780"/>
                <a:gd name="connsiteX2" fmla="*/ 89663 w 126430"/>
                <a:gd name="connsiteY2" fmla="*/ 71041 h 141780"/>
                <a:gd name="connsiteX3" fmla="*/ 87212 w 126430"/>
                <a:gd name="connsiteY3" fmla="*/ 41995 h 141780"/>
                <a:gd name="connsiteX4" fmla="*/ 79589 w 126430"/>
                <a:gd name="connsiteY4" fmla="*/ 31749 h 141780"/>
                <a:gd name="connsiteX5" fmla="*/ 67113 w 126430"/>
                <a:gd name="connsiteY5" fmla="*/ 28048 h 141780"/>
                <a:gd name="connsiteX6" fmla="*/ 49955 w 126430"/>
                <a:gd name="connsiteY6" fmla="*/ 33293 h 141780"/>
                <a:gd name="connsiteX7" fmla="*/ 39587 w 126430"/>
                <a:gd name="connsiteY7" fmla="*/ 47118 h 141780"/>
                <a:gd name="connsiteX8" fmla="*/ 36768 w 126430"/>
                <a:gd name="connsiteY8" fmla="*/ 78982 h 141780"/>
                <a:gd name="connsiteX9" fmla="*/ 36767 w 126430"/>
                <a:gd name="connsiteY9" fmla="*/ 141781 h 141780"/>
                <a:gd name="connsiteX10" fmla="*/ 0 w 126430"/>
                <a:gd name="connsiteY10" fmla="*/ 141781 h 141780"/>
                <a:gd name="connsiteX11" fmla="*/ 0 w 126430"/>
                <a:gd name="connsiteY11" fmla="*/ 3120 h 141780"/>
                <a:gd name="connsiteX12" fmla="*/ 34047 w 126430"/>
                <a:gd name="connsiteY12" fmla="*/ 3120 h 141780"/>
                <a:gd name="connsiteX13" fmla="*/ 34047 w 126430"/>
                <a:gd name="connsiteY13" fmla="*/ 23489 h 141780"/>
                <a:gd name="connsiteX14" fmla="*/ 79786 w 126430"/>
                <a:gd name="connsiteY14" fmla="*/ 7 h 141780"/>
                <a:gd name="connsiteX15" fmla="*/ 101968 w 126430"/>
                <a:gd name="connsiteY15" fmla="*/ 4370 h 141780"/>
                <a:gd name="connsiteX16" fmla="*/ 117165 w 126430"/>
                <a:gd name="connsiteY16" fmla="*/ 15498 h 141780"/>
                <a:gd name="connsiteX17" fmla="*/ 123833 w 126430"/>
                <a:gd name="connsiteY17" fmla="*/ 30915 h 141780"/>
                <a:gd name="connsiteX18" fmla="*/ 125917 w 126430"/>
                <a:gd name="connsiteY18" fmla="*/ 55599 h 14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430" h="141780">
                  <a:moveTo>
                    <a:pt x="126430" y="141781"/>
                  </a:moveTo>
                  <a:lnTo>
                    <a:pt x="89663" y="141781"/>
                  </a:lnTo>
                  <a:lnTo>
                    <a:pt x="89663" y="71041"/>
                  </a:lnTo>
                  <a:cubicBezTo>
                    <a:pt x="90162" y="61292"/>
                    <a:pt x="89338" y="51522"/>
                    <a:pt x="87212" y="41995"/>
                  </a:cubicBezTo>
                  <a:cubicBezTo>
                    <a:pt x="85842" y="37847"/>
                    <a:pt x="83168" y="34254"/>
                    <a:pt x="79589" y="31749"/>
                  </a:cubicBezTo>
                  <a:cubicBezTo>
                    <a:pt x="75897" y="29289"/>
                    <a:pt x="71549" y="27999"/>
                    <a:pt x="67113" y="28048"/>
                  </a:cubicBezTo>
                  <a:cubicBezTo>
                    <a:pt x="60988" y="27967"/>
                    <a:pt x="54989" y="29800"/>
                    <a:pt x="49955" y="33293"/>
                  </a:cubicBezTo>
                  <a:cubicBezTo>
                    <a:pt x="45025" y="36586"/>
                    <a:pt x="41368" y="41463"/>
                    <a:pt x="39587" y="47118"/>
                  </a:cubicBezTo>
                  <a:cubicBezTo>
                    <a:pt x="37229" y="57566"/>
                    <a:pt x="36281" y="68283"/>
                    <a:pt x="36768" y="78982"/>
                  </a:cubicBezTo>
                  <a:lnTo>
                    <a:pt x="36767" y="141781"/>
                  </a:lnTo>
                  <a:lnTo>
                    <a:pt x="0" y="141781"/>
                  </a:lnTo>
                  <a:lnTo>
                    <a:pt x="0" y="3120"/>
                  </a:lnTo>
                  <a:lnTo>
                    <a:pt x="34047" y="3120"/>
                  </a:lnTo>
                  <a:lnTo>
                    <a:pt x="34047" y="23489"/>
                  </a:lnTo>
                  <a:cubicBezTo>
                    <a:pt x="44540" y="8658"/>
                    <a:pt x="61617" y="-110"/>
                    <a:pt x="79786" y="7"/>
                  </a:cubicBezTo>
                  <a:cubicBezTo>
                    <a:pt x="87403" y="-112"/>
                    <a:pt x="94963" y="1375"/>
                    <a:pt x="101968" y="4370"/>
                  </a:cubicBezTo>
                  <a:cubicBezTo>
                    <a:pt x="107908" y="6707"/>
                    <a:pt x="113143" y="10541"/>
                    <a:pt x="117165" y="15498"/>
                  </a:cubicBezTo>
                  <a:cubicBezTo>
                    <a:pt x="120451" y="20109"/>
                    <a:pt x="122724" y="25363"/>
                    <a:pt x="123833" y="30915"/>
                  </a:cubicBezTo>
                  <a:cubicBezTo>
                    <a:pt x="125432" y="39042"/>
                    <a:pt x="126131" y="47319"/>
                    <a:pt x="125917" y="5559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8EAEE503-3648-4984-1FB3-3E300BEDB454}"/>
                </a:ext>
              </a:extLst>
            </p:cNvPr>
            <p:cNvSpPr/>
            <p:nvPr/>
          </p:nvSpPr>
          <p:spPr>
            <a:xfrm>
              <a:off x="10725798" y="3110405"/>
              <a:ext cx="131283" cy="145084"/>
            </a:xfrm>
            <a:custGeom>
              <a:avLst/>
              <a:gdLst>
                <a:gd name="connsiteX0" fmla="*/ 129053 w 131283"/>
                <a:gd name="connsiteY0" fmla="*/ 44312 h 145084"/>
                <a:gd name="connsiteX1" fmla="*/ 92947 w 131283"/>
                <a:gd name="connsiteY1" fmla="*/ 50562 h 145084"/>
                <a:gd name="connsiteX2" fmla="*/ 84638 w 131283"/>
                <a:gd name="connsiteY2" fmla="*/ 34188 h 145084"/>
                <a:gd name="connsiteX3" fmla="*/ 67823 w 131283"/>
                <a:gd name="connsiteY3" fmla="*/ 28771 h 145084"/>
                <a:gd name="connsiteX4" fmla="*/ 45959 w 131283"/>
                <a:gd name="connsiteY4" fmla="*/ 38208 h 145084"/>
                <a:gd name="connsiteX5" fmla="*/ 37820 w 131283"/>
                <a:gd name="connsiteY5" fmla="*/ 69877 h 145084"/>
                <a:gd name="connsiteX6" fmla="*/ 46081 w 131283"/>
                <a:gd name="connsiteY6" fmla="*/ 104757 h 145084"/>
                <a:gd name="connsiteX7" fmla="*/ 68632 w 131283"/>
                <a:gd name="connsiteY7" fmla="*/ 115125 h 145084"/>
                <a:gd name="connsiteX8" fmla="*/ 85790 w 131283"/>
                <a:gd name="connsiteY8" fmla="*/ 109193 h 145084"/>
                <a:gd name="connsiteX9" fmla="*/ 95227 w 131283"/>
                <a:gd name="connsiteY9" fmla="*/ 88751 h 145084"/>
                <a:gd name="connsiteX10" fmla="*/ 131284 w 131283"/>
                <a:gd name="connsiteY10" fmla="*/ 95001 h 145084"/>
                <a:gd name="connsiteX11" fmla="*/ 109738 w 131283"/>
                <a:gd name="connsiteY11" fmla="*/ 132504 h 145084"/>
                <a:gd name="connsiteX12" fmla="*/ 66990 w 131283"/>
                <a:gd name="connsiteY12" fmla="*/ 144980 h 145084"/>
                <a:gd name="connsiteX13" fmla="*/ 18236 w 131283"/>
                <a:gd name="connsiteY13" fmla="*/ 125567 h 145084"/>
                <a:gd name="connsiteX14" fmla="*/ 0 w 131283"/>
                <a:gd name="connsiteY14" fmla="*/ 72696 h 145084"/>
                <a:gd name="connsiteX15" fmla="*/ 18114 w 131283"/>
                <a:gd name="connsiteY15" fmla="*/ 19212 h 145084"/>
                <a:gd name="connsiteX16" fmla="*/ 67137 w 131283"/>
                <a:gd name="connsiteY16" fmla="*/ 93 h 145084"/>
                <a:gd name="connsiteX17" fmla="*/ 107434 w 131283"/>
                <a:gd name="connsiteY17" fmla="*/ 10952 h 145084"/>
                <a:gd name="connsiteX18" fmla="*/ 129053 w 131283"/>
                <a:gd name="connsiteY18" fmla="*/ 44312 h 14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283" h="145084">
                  <a:moveTo>
                    <a:pt x="129053" y="44312"/>
                  </a:moveTo>
                  <a:lnTo>
                    <a:pt x="92947" y="50562"/>
                  </a:lnTo>
                  <a:cubicBezTo>
                    <a:pt x="92205" y="44292"/>
                    <a:pt x="89260" y="38489"/>
                    <a:pt x="84638" y="34188"/>
                  </a:cubicBezTo>
                  <a:cubicBezTo>
                    <a:pt x="79873" y="30407"/>
                    <a:pt x="73898" y="28482"/>
                    <a:pt x="67823" y="28771"/>
                  </a:cubicBezTo>
                  <a:cubicBezTo>
                    <a:pt x="59475" y="28409"/>
                    <a:pt x="51421" y="31886"/>
                    <a:pt x="45959" y="38208"/>
                  </a:cubicBezTo>
                  <a:cubicBezTo>
                    <a:pt x="40501" y="44483"/>
                    <a:pt x="37788" y="55039"/>
                    <a:pt x="37820" y="69877"/>
                  </a:cubicBezTo>
                  <a:cubicBezTo>
                    <a:pt x="37820" y="86218"/>
                    <a:pt x="40574" y="97845"/>
                    <a:pt x="46081" y="104757"/>
                  </a:cubicBezTo>
                  <a:cubicBezTo>
                    <a:pt x="51527" y="111595"/>
                    <a:pt x="59895" y="115442"/>
                    <a:pt x="68632" y="115125"/>
                  </a:cubicBezTo>
                  <a:cubicBezTo>
                    <a:pt x="74893" y="115365"/>
                    <a:pt x="81015" y="113249"/>
                    <a:pt x="85790" y="109193"/>
                  </a:cubicBezTo>
                  <a:cubicBezTo>
                    <a:pt x="91045" y="103567"/>
                    <a:pt x="94355" y="96401"/>
                    <a:pt x="95227" y="88751"/>
                  </a:cubicBezTo>
                  <a:lnTo>
                    <a:pt x="131284" y="95001"/>
                  </a:lnTo>
                  <a:cubicBezTo>
                    <a:pt x="128654" y="109617"/>
                    <a:pt x="121040" y="122870"/>
                    <a:pt x="109738" y="132504"/>
                  </a:cubicBezTo>
                  <a:cubicBezTo>
                    <a:pt x="97334" y="141428"/>
                    <a:pt x="82246" y="145832"/>
                    <a:pt x="66990" y="144980"/>
                  </a:cubicBezTo>
                  <a:cubicBezTo>
                    <a:pt x="48700" y="145846"/>
                    <a:pt x="30925" y="138769"/>
                    <a:pt x="18236" y="125567"/>
                  </a:cubicBezTo>
                  <a:cubicBezTo>
                    <a:pt x="6079" y="113066"/>
                    <a:pt x="0" y="95443"/>
                    <a:pt x="0" y="72696"/>
                  </a:cubicBezTo>
                  <a:cubicBezTo>
                    <a:pt x="0" y="49949"/>
                    <a:pt x="6038" y="32121"/>
                    <a:pt x="18114" y="19212"/>
                  </a:cubicBezTo>
                  <a:cubicBezTo>
                    <a:pt x="30996" y="6162"/>
                    <a:pt x="48822" y="-791"/>
                    <a:pt x="67137" y="93"/>
                  </a:cubicBezTo>
                  <a:cubicBezTo>
                    <a:pt x="81382" y="-657"/>
                    <a:pt x="95495" y="3146"/>
                    <a:pt x="107434" y="10952"/>
                  </a:cubicBezTo>
                  <a:cubicBezTo>
                    <a:pt x="118192" y="19319"/>
                    <a:pt x="125810" y="31074"/>
                    <a:pt x="129053" y="4431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6" name="Freeform 1345">
              <a:extLst>
                <a:ext uri="{FF2B5EF4-FFF2-40B4-BE49-F238E27FC236}">
                  <a16:creationId xmlns:a16="http://schemas.microsoft.com/office/drawing/2014/main" id="{6E3CDCFC-CB84-4EE0-991E-0A3DB3DA1A49}"/>
                </a:ext>
              </a:extLst>
            </p:cNvPr>
            <p:cNvSpPr/>
            <p:nvPr/>
          </p:nvSpPr>
          <p:spPr>
            <a:xfrm>
              <a:off x="10882671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7" name="Freeform 1346">
              <a:extLst>
                <a:ext uri="{FF2B5EF4-FFF2-40B4-BE49-F238E27FC236}">
                  <a16:creationId xmlns:a16="http://schemas.microsoft.com/office/drawing/2014/main" id="{56637889-E969-0C7E-2AEC-E82CB7DFBAF4}"/>
                </a:ext>
              </a:extLst>
            </p:cNvPr>
            <p:cNvSpPr/>
            <p:nvPr/>
          </p:nvSpPr>
          <p:spPr>
            <a:xfrm>
              <a:off x="10947346" y="3110096"/>
              <a:ext cx="130363" cy="145460"/>
            </a:xfrm>
            <a:custGeom>
              <a:avLst/>
              <a:gdLst>
                <a:gd name="connsiteX0" fmla="*/ 37048 w 130363"/>
                <a:gd name="connsiteY0" fmla="*/ 45821 h 145460"/>
                <a:gd name="connsiteX1" fmla="*/ 3737 w 130363"/>
                <a:gd name="connsiteY1" fmla="*/ 39571 h 145460"/>
                <a:gd name="connsiteX2" fmla="*/ 23126 w 130363"/>
                <a:gd name="connsiteY2" fmla="*/ 9765 h 145460"/>
                <a:gd name="connsiteX3" fmla="*/ 63863 w 130363"/>
                <a:gd name="connsiteY3" fmla="*/ 132 h 145460"/>
                <a:gd name="connsiteX4" fmla="*/ 100410 w 130363"/>
                <a:gd name="connsiteY4" fmla="*/ 5941 h 145460"/>
                <a:gd name="connsiteX5" fmla="*/ 117274 w 130363"/>
                <a:gd name="connsiteY5" fmla="*/ 20648 h 145460"/>
                <a:gd name="connsiteX6" fmla="*/ 122176 w 130363"/>
                <a:gd name="connsiteY6" fmla="*/ 53444 h 145460"/>
                <a:gd name="connsiteX7" fmla="*/ 121980 w 130363"/>
                <a:gd name="connsiteY7" fmla="*/ 96560 h 145460"/>
                <a:gd name="connsiteX8" fmla="*/ 123794 w 130363"/>
                <a:gd name="connsiteY8" fmla="*/ 123523 h 145460"/>
                <a:gd name="connsiteX9" fmla="*/ 130364 w 130363"/>
                <a:gd name="connsiteY9" fmla="*/ 142274 h 145460"/>
                <a:gd name="connsiteX10" fmla="*/ 94061 w 130363"/>
                <a:gd name="connsiteY10" fmla="*/ 142274 h 145460"/>
                <a:gd name="connsiteX11" fmla="*/ 90557 w 130363"/>
                <a:gd name="connsiteY11" fmla="*/ 131464 h 145460"/>
                <a:gd name="connsiteX12" fmla="*/ 89233 w 130363"/>
                <a:gd name="connsiteY12" fmla="*/ 127150 h 145460"/>
                <a:gd name="connsiteX13" fmla="*/ 69109 w 130363"/>
                <a:gd name="connsiteY13" fmla="*/ 140828 h 145460"/>
                <a:gd name="connsiteX14" fmla="*/ 46240 w 130363"/>
                <a:gd name="connsiteY14" fmla="*/ 145387 h 145460"/>
                <a:gd name="connsiteX15" fmla="*/ 12512 w 130363"/>
                <a:gd name="connsiteY15" fmla="*/ 133769 h 145460"/>
                <a:gd name="connsiteX16" fmla="*/ 11 w 130363"/>
                <a:gd name="connsiteY16" fmla="*/ 104355 h 145460"/>
                <a:gd name="connsiteX17" fmla="*/ 5625 w 130363"/>
                <a:gd name="connsiteY17" fmla="*/ 83422 h 145460"/>
                <a:gd name="connsiteX18" fmla="*/ 21312 w 130363"/>
                <a:gd name="connsiteY18" fmla="*/ 69303 h 145460"/>
                <a:gd name="connsiteX19" fmla="*/ 50505 w 130363"/>
                <a:gd name="connsiteY19" fmla="*/ 60749 h 145460"/>
                <a:gd name="connsiteX20" fmla="*/ 86169 w 130363"/>
                <a:gd name="connsiteY20" fmla="*/ 51753 h 145460"/>
                <a:gd name="connsiteX21" fmla="*/ 86169 w 130363"/>
                <a:gd name="connsiteY21" fmla="*/ 48052 h 145460"/>
                <a:gd name="connsiteX22" fmla="*/ 80923 w 130363"/>
                <a:gd name="connsiteY22" fmla="*/ 33002 h 145460"/>
                <a:gd name="connsiteX23" fmla="*/ 61314 w 130363"/>
                <a:gd name="connsiteY23" fmla="*/ 28492 h 145460"/>
                <a:gd name="connsiteX24" fmla="*/ 46018 w 130363"/>
                <a:gd name="connsiteY24" fmla="*/ 32365 h 145460"/>
                <a:gd name="connsiteX25" fmla="*/ 37047 w 130363"/>
                <a:gd name="connsiteY25" fmla="*/ 45821 h 145460"/>
                <a:gd name="connsiteX26" fmla="*/ 86071 w 130363"/>
                <a:gd name="connsiteY26" fmla="*/ 75872 h 145460"/>
                <a:gd name="connsiteX27" fmla="*/ 63765 w 130363"/>
                <a:gd name="connsiteY27" fmla="*/ 81510 h 145460"/>
                <a:gd name="connsiteX28" fmla="*/ 43763 w 130363"/>
                <a:gd name="connsiteY28" fmla="*/ 87736 h 145460"/>
                <a:gd name="connsiteX29" fmla="*/ 36581 w 130363"/>
                <a:gd name="connsiteY29" fmla="*/ 100629 h 145460"/>
                <a:gd name="connsiteX30" fmla="*/ 42316 w 130363"/>
                <a:gd name="connsiteY30" fmla="*/ 113988 h 145460"/>
                <a:gd name="connsiteX31" fmla="*/ 57023 w 130363"/>
                <a:gd name="connsiteY31" fmla="*/ 119552 h 145460"/>
                <a:gd name="connsiteX32" fmla="*/ 75774 w 130363"/>
                <a:gd name="connsiteY32" fmla="*/ 113301 h 145460"/>
                <a:gd name="connsiteX33" fmla="*/ 84524 w 130363"/>
                <a:gd name="connsiteY33" fmla="*/ 100874 h 145460"/>
                <a:gd name="connsiteX34" fmla="*/ 85946 w 130363"/>
                <a:gd name="connsiteY34" fmla="*/ 82932 h 14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3" h="145460">
                  <a:moveTo>
                    <a:pt x="37048" y="45821"/>
                  </a:moveTo>
                  <a:lnTo>
                    <a:pt x="3737" y="39571"/>
                  </a:lnTo>
                  <a:cubicBezTo>
                    <a:pt x="6478" y="27658"/>
                    <a:pt x="13347" y="17100"/>
                    <a:pt x="23126" y="9765"/>
                  </a:cubicBezTo>
                  <a:cubicBezTo>
                    <a:pt x="32244" y="3327"/>
                    <a:pt x="45823" y="116"/>
                    <a:pt x="63863" y="132"/>
                  </a:cubicBezTo>
                  <a:cubicBezTo>
                    <a:pt x="76320" y="-552"/>
                    <a:pt x="88779" y="1428"/>
                    <a:pt x="100410" y="5941"/>
                  </a:cubicBezTo>
                  <a:cubicBezTo>
                    <a:pt x="107448" y="8933"/>
                    <a:pt x="113353" y="14083"/>
                    <a:pt x="117274" y="20648"/>
                  </a:cubicBezTo>
                  <a:cubicBezTo>
                    <a:pt x="120583" y="26555"/>
                    <a:pt x="122176" y="37512"/>
                    <a:pt x="122176" y="53444"/>
                  </a:cubicBezTo>
                  <a:lnTo>
                    <a:pt x="121980" y="96560"/>
                  </a:lnTo>
                  <a:cubicBezTo>
                    <a:pt x="121760" y="105584"/>
                    <a:pt x="122368" y="114609"/>
                    <a:pt x="123794" y="123523"/>
                  </a:cubicBezTo>
                  <a:cubicBezTo>
                    <a:pt x="125162" y="130031"/>
                    <a:pt x="127370" y="136335"/>
                    <a:pt x="130364" y="142274"/>
                  </a:cubicBezTo>
                  <a:lnTo>
                    <a:pt x="94061" y="142274"/>
                  </a:lnTo>
                  <a:cubicBezTo>
                    <a:pt x="93106" y="139823"/>
                    <a:pt x="91929" y="136024"/>
                    <a:pt x="90557" y="131464"/>
                  </a:cubicBezTo>
                  <a:cubicBezTo>
                    <a:pt x="89919" y="129307"/>
                    <a:pt x="89502" y="127861"/>
                    <a:pt x="89233" y="127150"/>
                  </a:cubicBezTo>
                  <a:cubicBezTo>
                    <a:pt x="83425" y="132911"/>
                    <a:pt x="76603" y="137548"/>
                    <a:pt x="69109" y="140828"/>
                  </a:cubicBezTo>
                  <a:cubicBezTo>
                    <a:pt x="61884" y="143913"/>
                    <a:pt x="54096" y="145466"/>
                    <a:pt x="46240" y="145387"/>
                  </a:cubicBezTo>
                  <a:cubicBezTo>
                    <a:pt x="33910" y="146074"/>
                    <a:pt x="21802" y="141903"/>
                    <a:pt x="12512" y="133769"/>
                  </a:cubicBezTo>
                  <a:cubicBezTo>
                    <a:pt x="4297" y="126226"/>
                    <a:pt x="-259" y="115504"/>
                    <a:pt x="11" y="104355"/>
                  </a:cubicBezTo>
                  <a:cubicBezTo>
                    <a:pt x="-113" y="96989"/>
                    <a:pt x="1832" y="89737"/>
                    <a:pt x="5625" y="83422"/>
                  </a:cubicBezTo>
                  <a:cubicBezTo>
                    <a:pt x="9353" y="77276"/>
                    <a:pt x="14809" y="72366"/>
                    <a:pt x="21312" y="69303"/>
                  </a:cubicBezTo>
                  <a:cubicBezTo>
                    <a:pt x="30653" y="65261"/>
                    <a:pt x="40459" y="62388"/>
                    <a:pt x="50505" y="60749"/>
                  </a:cubicBezTo>
                  <a:cubicBezTo>
                    <a:pt x="62651" y="58884"/>
                    <a:pt x="74592" y="55872"/>
                    <a:pt x="86169" y="51753"/>
                  </a:cubicBezTo>
                  <a:lnTo>
                    <a:pt x="86169" y="48052"/>
                  </a:lnTo>
                  <a:cubicBezTo>
                    <a:pt x="86759" y="42503"/>
                    <a:pt x="84836" y="36981"/>
                    <a:pt x="80923" y="33002"/>
                  </a:cubicBezTo>
                  <a:cubicBezTo>
                    <a:pt x="75065" y="29375"/>
                    <a:pt x="68170" y="27789"/>
                    <a:pt x="61314" y="28492"/>
                  </a:cubicBezTo>
                  <a:cubicBezTo>
                    <a:pt x="55940" y="28197"/>
                    <a:pt x="50605" y="29548"/>
                    <a:pt x="46018" y="32365"/>
                  </a:cubicBezTo>
                  <a:cubicBezTo>
                    <a:pt x="41722" y="35827"/>
                    <a:pt x="38589" y="40524"/>
                    <a:pt x="37047" y="45821"/>
                  </a:cubicBezTo>
                  <a:close/>
                  <a:moveTo>
                    <a:pt x="86071" y="75872"/>
                  </a:moveTo>
                  <a:cubicBezTo>
                    <a:pt x="78740" y="78145"/>
                    <a:pt x="71295" y="80027"/>
                    <a:pt x="63765" y="81510"/>
                  </a:cubicBezTo>
                  <a:cubicBezTo>
                    <a:pt x="56811" y="82518"/>
                    <a:pt x="50061" y="84619"/>
                    <a:pt x="43763" y="87736"/>
                  </a:cubicBezTo>
                  <a:cubicBezTo>
                    <a:pt x="39303" y="90505"/>
                    <a:pt x="36588" y="95379"/>
                    <a:pt x="36581" y="100629"/>
                  </a:cubicBezTo>
                  <a:cubicBezTo>
                    <a:pt x="36538" y="105689"/>
                    <a:pt x="38618" y="110535"/>
                    <a:pt x="42316" y="113988"/>
                  </a:cubicBezTo>
                  <a:cubicBezTo>
                    <a:pt x="46247" y="117782"/>
                    <a:pt x="51566" y="119794"/>
                    <a:pt x="57023" y="119552"/>
                  </a:cubicBezTo>
                  <a:cubicBezTo>
                    <a:pt x="63782" y="119534"/>
                    <a:pt x="70356" y="117343"/>
                    <a:pt x="75774" y="113301"/>
                  </a:cubicBezTo>
                  <a:cubicBezTo>
                    <a:pt x="80016" y="110271"/>
                    <a:pt x="83101" y="105889"/>
                    <a:pt x="84524" y="100874"/>
                  </a:cubicBezTo>
                  <a:cubicBezTo>
                    <a:pt x="85731" y="94974"/>
                    <a:pt x="86208" y="88948"/>
                    <a:pt x="85946" y="8293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8" name="Freeform 1347">
              <a:extLst>
                <a:ext uri="{FF2B5EF4-FFF2-40B4-BE49-F238E27FC236}">
                  <a16:creationId xmlns:a16="http://schemas.microsoft.com/office/drawing/2014/main" id="{5D0B03D6-CE7E-39ED-F8B5-F14E403AC43D}"/>
                </a:ext>
              </a:extLst>
            </p:cNvPr>
            <p:cNvSpPr/>
            <p:nvPr/>
          </p:nvSpPr>
          <p:spPr>
            <a:xfrm>
              <a:off x="11097392" y="3061107"/>
              <a:ext cx="135523" cy="194277"/>
            </a:xfrm>
            <a:custGeom>
              <a:avLst/>
              <a:gdLst>
                <a:gd name="connsiteX0" fmla="*/ 135524 w 135523"/>
                <a:gd name="connsiteY0" fmla="*/ 191165 h 194277"/>
                <a:gd name="connsiteX1" fmla="*/ 101403 w 135523"/>
                <a:gd name="connsiteY1" fmla="*/ 191165 h 194277"/>
                <a:gd name="connsiteX2" fmla="*/ 101403 w 135523"/>
                <a:gd name="connsiteY2" fmla="*/ 170796 h 194277"/>
                <a:gd name="connsiteX3" fmla="*/ 81401 w 135523"/>
                <a:gd name="connsiteY3" fmla="*/ 188469 h 194277"/>
                <a:gd name="connsiteX4" fmla="*/ 58091 w 135523"/>
                <a:gd name="connsiteY4" fmla="*/ 194278 h 194277"/>
                <a:gd name="connsiteX5" fmla="*/ 17157 w 135523"/>
                <a:gd name="connsiteY5" fmla="*/ 174865 h 194277"/>
                <a:gd name="connsiteX6" fmla="*/ 0 w 135523"/>
                <a:gd name="connsiteY6" fmla="*/ 121111 h 194277"/>
                <a:gd name="connsiteX7" fmla="*/ 16569 w 135523"/>
                <a:gd name="connsiteY7" fmla="*/ 67505 h 194277"/>
                <a:gd name="connsiteX8" fmla="*/ 58484 w 135523"/>
                <a:gd name="connsiteY8" fmla="*/ 49194 h 194277"/>
                <a:gd name="connsiteX9" fmla="*/ 98732 w 135523"/>
                <a:gd name="connsiteY9" fmla="*/ 68632 h 194277"/>
                <a:gd name="connsiteX10" fmla="*/ 98732 w 135523"/>
                <a:gd name="connsiteY10" fmla="*/ 0 h 194277"/>
                <a:gd name="connsiteX11" fmla="*/ 135499 w 135523"/>
                <a:gd name="connsiteY11" fmla="*/ 0 h 194277"/>
                <a:gd name="connsiteX12" fmla="*/ 37600 w 135523"/>
                <a:gd name="connsiteY12" fmla="*/ 118611 h 194277"/>
                <a:gd name="connsiteX13" fmla="*/ 43850 w 135523"/>
                <a:gd name="connsiteY13" fmla="*/ 150745 h 194277"/>
                <a:gd name="connsiteX14" fmla="*/ 68852 w 135523"/>
                <a:gd name="connsiteY14" fmla="*/ 165109 h 194277"/>
                <a:gd name="connsiteX15" fmla="*/ 90398 w 135523"/>
                <a:gd name="connsiteY15" fmla="*/ 154349 h 194277"/>
                <a:gd name="connsiteX16" fmla="*/ 99271 w 135523"/>
                <a:gd name="connsiteY16" fmla="*/ 122190 h 194277"/>
                <a:gd name="connsiteX17" fmla="*/ 90643 w 135523"/>
                <a:gd name="connsiteY17" fmla="*/ 87874 h 194277"/>
                <a:gd name="connsiteX18" fmla="*/ 50833 w 135523"/>
                <a:gd name="connsiteY18" fmla="*/ 83960 h 194277"/>
                <a:gd name="connsiteX19" fmla="*/ 50812 w 135523"/>
                <a:gd name="connsiteY19" fmla="*/ 83976 h 194277"/>
                <a:gd name="connsiteX20" fmla="*/ 46915 w 135523"/>
                <a:gd name="connsiteY20" fmla="*/ 87874 h 194277"/>
                <a:gd name="connsiteX21" fmla="*/ 37601 w 135523"/>
                <a:gd name="connsiteY21" fmla="*/ 118611 h 194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523" h="194277">
                  <a:moveTo>
                    <a:pt x="135524" y="191165"/>
                  </a:moveTo>
                  <a:lnTo>
                    <a:pt x="101403" y="191165"/>
                  </a:lnTo>
                  <a:lnTo>
                    <a:pt x="101403" y="170796"/>
                  </a:lnTo>
                  <a:cubicBezTo>
                    <a:pt x="96298" y="178249"/>
                    <a:pt x="89426" y="184321"/>
                    <a:pt x="81401" y="188469"/>
                  </a:cubicBezTo>
                  <a:cubicBezTo>
                    <a:pt x="74199" y="192216"/>
                    <a:pt x="66211" y="194207"/>
                    <a:pt x="58091" y="194278"/>
                  </a:cubicBezTo>
                  <a:cubicBezTo>
                    <a:pt x="42216" y="194315"/>
                    <a:pt x="27173" y="187181"/>
                    <a:pt x="17157" y="174865"/>
                  </a:cubicBezTo>
                  <a:cubicBezTo>
                    <a:pt x="5719" y="162021"/>
                    <a:pt x="0" y="144103"/>
                    <a:pt x="0" y="121111"/>
                  </a:cubicBezTo>
                  <a:cubicBezTo>
                    <a:pt x="0" y="98119"/>
                    <a:pt x="5522" y="80251"/>
                    <a:pt x="16569" y="67505"/>
                  </a:cubicBezTo>
                  <a:cubicBezTo>
                    <a:pt x="27153" y="55513"/>
                    <a:pt x="42494" y="48811"/>
                    <a:pt x="58484" y="49194"/>
                  </a:cubicBezTo>
                  <a:cubicBezTo>
                    <a:pt x="74141" y="49289"/>
                    <a:pt x="88923" y="56428"/>
                    <a:pt x="98732" y="68632"/>
                  </a:cubicBezTo>
                  <a:lnTo>
                    <a:pt x="98732" y="0"/>
                  </a:lnTo>
                  <a:lnTo>
                    <a:pt x="135499" y="0"/>
                  </a:lnTo>
                  <a:close/>
                  <a:moveTo>
                    <a:pt x="37600" y="118611"/>
                  </a:moveTo>
                  <a:cubicBezTo>
                    <a:pt x="36816" y="129686"/>
                    <a:pt x="38973" y="140772"/>
                    <a:pt x="43850" y="150745"/>
                  </a:cubicBezTo>
                  <a:cubicBezTo>
                    <a:pt x="48830" y="159844"/>
                    <a:pt x="58484" y="165390"/>
                    <a:pt x="68852" y="165109"/>
                  </a:cubicBezTo>
                  <a:cubicBezTo>
                    <a:pt x="77326" y="165107"/>
                    <a:pt x="85305" y="161122"/>
                    <a:pt x="90398" y="154349"/>
                  </a:cubicBezTo>
                  <a:cubicBezTo>
                    <a:pt x="96957" y="144964"/>
                    <a:pt x="100090" y="133610"/>
                    <a:pt x="99271" y="122190"/>
                  </a:cubicBezTo>
                  <a:cubicBezTo>
                    <a:pt x="99271" y="106241"/>
                    <a:pt x="96395" y="94802"/>
                    <a:pt x="90643" y="87874"/>
                  </a:cubicBezTo>
                  <a:cubicBezTo>
                    <a:pt x="80731" y="75799"/>
                    <a:pt x="62906" y="74047"/>
                    <a:pt x="50833" y="83960"/>
                  </a:cubicBezTo>
                  <a:cubicBezTo>
                    <a:pt x="50825" y="83965"/>
                    <a:pt x="50819" y="83971"/>
                    <a:pt x="50812" y="83976"/>
                  </a:cubicBezTo>
                  <a:cubicBezTo>
                    <a:pt x="49382" y="85137"/>
                    <a:pt x="48076" y="86443"/>
                    <a:pt x="46915" y="87874"/>
                  </a:cubicBezTo>
                  <a:cubicBezTo>
                    <a:pt x="40287" y="96702"/>
                    <a:pt x="36989" y="107588"/>
                    <a:pt x="37601" y="11861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9" name="Freeform 1348">
              <a:extLst>
                <a:ext uri="{FF2B5EF4-FFF2-40B4-BE49-F238E27FC236}">
                  <a16:creationId xmlns:a16="http://schemas.microsoft.com/office/drawing/2014/main" id="{5B217AD4-3886-92FC-A5D2-ACE995A46108}"/>
                </a:ext>
              </a:extLst>
            </p:cNvPr>
            <p:cNvSpPr/>
            <p:nvPr/>
          </p:nvSpPr>
          <p:spPr>
            <a:xfrm>
              <a:off x="11260501" y="3110456"/>
              <a:ext cx="142928" cy="144958"/>
            </a:xfrm>
            <a:custGeom>
              <a:avLst/>
              <a:gdLst>
                <a:gd name="connsiteX0" fmla="*/ 63 w 142928"/>
                <a:gd name="connsiteY0" fmla="*/ 70512 h 144958"/>
                <a:gd name="connsiteX1" fmla="*/ 8813 w 142928"/>
                <a:gd name="connsiteY1" fmla="*/ 35142 h 144958"/>
                <a:gd name="connsiteX2" fmla="*/ 34305 w 142928"/>
                <a:gd name="connsiteY2" fmla="*/ 9037 h 144958"/>
                <a:gd name="connsiteX3" fmla="*/ 71292 w 142928"/>
                <a:gd name="connsiteY3" fmla="*/ 42 h 144958"/>
                <a:gd name="connsiteX4" fmla="*/ 122766 w 142928"/>
                <a:gd name="connsiteY4" fmla="*/ 20460 h 144958"/>
                <a:gd name="connsiteX5" fmla="*/ 142890 w 142928"/>
                <a:gd name="connsiteY5" fmla="*/ 72081 h 144958"/>
                <a:gd name="connsiteX6" fmla="*/ 122595 w 142928"/>
                <a:gd name="connsiteY6" fmla="*/ 124266 h 144958"/>
                <a:gd name="connsiteX7" fmla="*/ 71464 w 142928"/>
                <a:gd name="connsiteY7" fmla="*/ 144929 h 144958"/>
                <a:gd name="connsiteX8" fmla="*/ 35114 w 142928"/>
                <a:gd name="connsiteY8" fmla="*/ 136325 h 144958"/>
                <a:gd name="connsiteX9" fmla="*/ 8886 w 142928"/>
                <a:gd name="connsiteY9" fmla="*/ 111422 h 144958"/>
                <a:gd name="connsiteX10" fmla="*/ 61 w 142928"/>
                <a:gd name="connsiteY10" fmla="*/ 70512 h 144958"/>
                <a:gd name="connsiteX11" fmla="*/ 37565 w 142928"/>
                <a:gd name="connsiteY11" fmla="*/ 72448 h 144958"/>
                <a:gd name="connsiteX12" fmla="*/ 47369 w 142928"/>
                <a:gd name="connsiteY12" fmla="*/ 104068 h 144958"/>
                <a:gd name="connsiteX13" fmla="*/ 71562 w 142928"/>
                <a:gd name="connsiteY13" fmla="*/ 115074 h 144958"/>
                <a:gd name="connsiteX14" fmla="*/ 95657 w 142928"/>
                <a:gd name="connsiteY14" fmla="*/ 104068 h 144958"/>
                <a:gd name="connsiteX15" fmla="*/ 105462 w 142928"/>
                <a:gd name="connsiteY15" fmla="*/ 72203 h 144958"/>
                <a:gd name="connsiteX16" fmla="*/ 95657 w 142928"/>
                <a:gd name="connsiteY16" fmla="*/ 40951 h 144958"/>
                <a:gd name="connsiteX17" fmla="*/ 71612 w 142928"/>
                <a:gd name="connsiteY17" fmla="*/ 29970 h 144958"/>
                <a:gd name="connsiteX18" fmla="*/ 47418 w 142928"/>
                <a:gd name="connsiteY18" fmla="*/ 40951 h 144958"/>
                <a:gd name="connsiteX19" fmla="*/ 37810 w 142928"/>
                <a:gd name="connsiteY19" fmla="*/ 72448 h 14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2928" h="144958">
                  <a:moveTo>
                    <a:pt x="63" y="70512"/>
                  </a:moveTo>
                  <a:cubicBezTo>
                    <a:pt x="33" y="58183"/>
                    <a:pt x="3038" y="46035"/>
                    <a:pt x="8813" y="35142"/>
                  </a:cubicBezTo>
                  <a:cubicBezTo>
                    <a:pt x="14480" y="24067"/>
                    <a:pt x="23367" y="14966"/>
                    <a:pt x="34305" y="9037"/>
                  </a:cubicBezTo>
                  <a:cubicBezTo>
                    <a:pt x="45671" y="2949"/>
                    <a:pt x="58399" y="-147"/>
                    <a:pt x="71292" y="42"/>
                  </a:cubicBezTo>
                  <a:cubicBezTo>
                    <a:pt x="90546" y="-626"/>
                    <a:pt x="109205" y="6775"/>
                    <a:pt x="122766" y="20460"/>
                  </a:cubicBezTo>
                  <a:cubicBezTo>
                    <a:pt x="136253" y="34189"/>
                    <a:pt x="143525" y="52845"/>
                    <a:pt x="142890" y="72081"/>
                  </a:cubicBezTo>
                  <a:cubicBezTo>
                    <a:pt x="143517" y="91514"/>
                    <a:pt x="136187" y="110363"/>
                    <a:pt x="122595" y="124266"/>
                  </a:cubicBezTo>
                  <a:cubicBezTo>
                    <a:pt x="109190" y="137999"/>
                    <a:pt x="90647" y="145493"/>
                    <a:pt x="71464" y="144929"/>
                  </a:cubicBezTo>
                  <a:cubicBezTo>
                    <a:pt x="58841" y="144944"/>
                    <a:pt x="46390" y="141997"/>
                    <a:pt x="35114" y="136325"/>
                  </a:cubicBezTo>
                  <a:cubicBezTo>
                    <a:pt x="23981" y="130973"/>
                    <a:pt x="14808" y="122263"/>
                    <a:pt x="8886" y="111422"/>
                  </a:cubicBezTo>
                  <a:cubicBezTo>
                    <a:pt x="2556" y="98743"/>
                    <a:pt x="-479" y="84673"/>
                    <a:pt x="61" y="70512"/>
                  </a:cubicBezTo>
                  <a:close/>
                  <a:moveTo>
                    <a:pt x="37565" y="72448"/>
                  </a:moveTo>
                  <a:cubicBezTo>
                    <a:pt x="36794" y="83840"/>
                    <a:pt x="40289" y="95111"/>
                    <a:pt x="47369" y="104068"/>
                  </a:cubicBezTo>
                  <a:cubicBezTo>
                    <a:pt x="53400" y="111146"/>
                    <a:pt x="62264" y="115178"/>
                    <a:pt x="71562" y="115074"/>
                  </a:cubicBezTo>
                  <a:cubicBezTo>
                    <a:pt x="80842" y="115221"/>
                    <a:pt x="89693" y="111178"/>
                    <a:pt x="95657" y="104068"/>
                  </a:cubicBezTo>
                  <a:cubicBezTo>
                    <a:pt x="102763" y="95029"/>
                    <a:pt x="106257" y="83673"/>
                    <a:pt x="105462" y="72203"/>
                  </a:cubicBezTo>
                  <a:cubicBezTo>
                    <a:pt x="106180" y="60931"/>
                    <a:pt x="102686" y="49793"/>
                    <a:pt x="95657" y="40951"/>
                  </a:cubicBezTo>
                  <a:cubicBezTo>
                    <a:pt x="89702" y="33861"/>
                    <a:pt x="80870" y="29828"/>
                    <a:pt x="71612" y="29970"/>
                  </a:cubicBezTo>
                  <a:cubicBezTo>
                    <a:pt x="62314" y="29846"/>
                    <a:pt x="53446" y="33872"/>
                    <a:pt x="47418" y="40951"/>
                  </a:cubicBezTo>
                  <a:cubicBezTo>
                    <a:pt x="40431" y="49901"/>
                    <a:pt x="37007" y="61122"/>
                    <a:pt x="37810" y="72448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0" name="Freeform 1349">
              <a:extLst>
                <a:ext uri="{FF2B5EF4-FFF2-40B4-BE49-F238E27FC236}">
                  <a16:creationId xmlns:a16="http://schemas.microsoft.com/office/drawing/2014/main" id="{287781D9-70B0-0C90-A060-9399CAA8A7F5}"/>
                </a:ext>
              </a:extLst>
            </p:cNvPr>
            <p:cNvSpPr/>
            <p:nvPr/>
          </p:nvSpPr>
          <p:spPr>
            <a:xfrm>
              <a:off x="11505557" y="3110981"/>
              <a:ext cx="135302" cy="193965"/>
            </a:xfrm>
            <a:custGeom>
              <a:avLst/>
              <a:gdLst>
                <a:gd name="connsiteX0" fmla="*/ 122 w 135302"/>
                <a:gd name="connsiteY0" fmla="*/ 2629 h 193965"/>
                <a:gd name="connsiteX1" fmla="*/ 34438 w 135302"/>
                <a:gd name="connsiteY1" fmla="*/ 2629 h 193965"/>
                <a:gd name="connsiteX2" fmla="*/ 34438 w 135302"/>
                <a:gd name="connsiteY2" fmla="*/ 22999 h 193965"/>
                <a:gd name="connsiteX3" fmla="*/ 52429 w 135302"/>
                <a:gd name="connsiteY3" fmla="*/ 6257 h 193965"/>
                <a:gd name="connsiteX4" fmla="*/ 77431 w 135302"/>
                <a:gd name="connsiteY4" fmla="*/ 7 h 193965"/>
                <a:gd name="connsiteX5" fmla="*/ 118439 w 135302"/>
                <a:gd name="connsiteY5" fmla="*/ 18758 h 193965"/>
                <a:gd name="connsiteX6" fmla="*/ 135303 w 135302"/>
                <a:gd name="connsiteY6" fmla="*/ 71482 h 193965"/>
                <a:gd name="connsiteX7" fmla="*/ 118292 w 135302"/>
                <a:gd name="connsiteY7" fmla="*/ 125407 h 193965"/>
                <a:gd name="connsiteX8" fmla="*/ 77186 w 135302"/>
                <a:gd name="connsiteY8" fmla="*/ 144649 h 193965"/>
                <a:gd name="connsiteX9" fmla="*/ 56375 w 135302"/>
                <a:gd name="connsiteY9" fmla="*/ 140090 h 193965"/>
                <a:gd name="connsiteX10" fmla="*/ 36766 w 135302"/>
                <a:gd name="connsiteY10" fmla="*/ 124402 h 193965"/>
                <a:gd name="connsiteX11" fmla="*/ 36767 w 135302"/>
                <a:gd name="connsiteY11" fmla="*/ 193966 h 193965"/>
                <a:gd name="connsiteX12" fmla="*/ 0 w 135302"/>
                <a:gd name="connsiteY12" fmla="*/ 193966 h 193965"/>
                <a:gd name="connsiteX13" fmla="*/ 36424 w 135302"/>
                <a:gd name="connsiteY13" fmla="*/ 69619 h 193965"/>
                <a:gd name="connsiteX14" fmla="*/ 45689 w 135302"/>
                <a:gd name="connsiteY14" fmla="*/ 104180 h 193965"/>
                <a:gd name="connsiteX15" fmla="*/ 68313 w 135302"/>
                <a:gd name="connsiteY15" fmla="*/ 115284 h 193965"/>
                <a:gd name="connsiteX16" fmla="*/ 89540 w 135302"/>
                <a:gd name="connsiteY16" fmla="*/ 105038 h 193965"/>
                <a:gd name="connsiteX17" fmla="*/ 98046 w 135302"/>
                <a:gd name="connsiteY17" fmla="*/ 71433 h 193965"/>
                <a:gd name="connsiteX18" fmla="*/ 89296 w 135302"/>
                <a:gd name="connsiteY18" fmla="*/ 39053 h 193965"/>
                <a:gd name="connsiteX19" fmla="*/ 67603 w 135302"/>
                <a:gd name="connsiteY19" fmla="*/ 28489 h 193965"/>
                <a:gd name="connsiteX20" fmla="*/ 45297 w 135302"/>
                <a:gd name="connsiteY20" fmla="*/ 38882 h 193965"/>
                <a:gd name="connsiteX21" fmla="*/ 36400 w 135302"/>
                <a:gd name="connsiteY21" fmla="*/ 69619 h 19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302" h="193965">
                  <a:moveTo>
                    <a:pt x="122" y="2629"/>
                  </a:moveTo>
                  <a:lnTo>
                    <a:pt x="34438" y="2629"/>
                  </a:lnTo>
                  <a:lnTo>
                    <a:pt x="34438" y="22999"/>
                  </a:lnTo>
                  <a:cubicBezTo>
                    <a:pt x="38996" y="16047"/>
                    <a:pt x="45169" y="10303"/>
                    <a:pt x="52429" y="6257"/>
                  </a:cubicBezTo>
                  <a:cubicBezTo>
                    <a:pt x="60071" y="2019"/>
                    <a:pt x="68693" y="-137"/>
                    <a:pt x="77431" y="7"/>
                  </a:cubicBezTo>
                  <a:cubicBezTo>
                    <a:pt x="93219" y="-198"/>
                    <a:pt x="108267" y="6683"/>
                    <a:pt x="118439" y="18758"/>
                  </a:cubicBezTo>
                  <a:cubicBezTo>
                    <a:pt x="129665" y="31259"/>
                    <a:pt x="135287" y="48834"/>
                    <a:pt x="135303" y="71482"/>
                  </a:cubicBezTo>
                  <a:cubicBezTo>
                    <a:pt x="135303" y="94703"/>
                    <a:pt x="129632" y="112678"/>
                    <a:pt x="118292" y="125407"/>
                  </a:cubicBezTo>
                  <a:cubicBezTo>
                    <a:pt x="108203" y="137707"/>
                    <a:pt x="93092" y="144780"/>
                    <a:pt x="77186" y="144649"/>
                  </a:cubicBezTo>
                  <a:cubicBezTo>
                    <a:pt x="69989" y="144768"/>
                    <a:pt x="62863" y="143207"/>
                    <a:pt x="56375" y="140090"/>
                  </a:cubicBezTo>
                  <a:cubicBezTo>
                    <a:pt x="48949" y="136083"/>
                    <a:pt x="42305" y="130769"/>
                    <a:pt x="36766" y="124402"/>
                  </a:cubicBezTo>
                  <a:lnTo>
                    <a:pt x="36767" y="193966"/>
                  </a:lnTo>
                  <a:lnTo>
                    <a:pt x="0" y="193966"/>
                  </a:lnTo>
                  <a:close/>
                  <a:moveTo>
                    <a:pt x="36424" y="69619"/>
                  </a:moveTo>
                  <a:cubicBezTo>
                    <a:pt x="36424" y="85160"/>
                    <a:pt x="39512" y="96680"/>
                    <a:pt x="45689" y="104180"/>
                  </a:cubicBezTo>
                  <a:cubicBezTo>
                    <a:pt x="51091" y="111201"/>
                    <a:pt x="59453" y="115306"/>
                    <a:pt x="68313" y="115284"/>
                  </a:cubicBezTo>
                  <a:cubicBezTo>
                    <a:pt x="76613" y="115428"/>
                    <a:pt x="84488" y="111626"/>
                    <a:pt x="89540" y="105038"/>
                  </a:cubicBezTo>
                  <a:cubicBezTo>
                    <a:pt x="95251" y="98224"/>
                    <a:pt x="98095" y="86998"/>
                    <a:pt x="98046" y="71433"/>
                  </a:cubicBezTo>
                  <a:cubicBezTo>
                    <a:pt x="98954" y="59953"/>
                    <a:pt x="95863" y="48513"/>
                    <a:pt x="89296" y="39053"/>
                  </a:cubicBezTo>
                  <a:cubicBezTo>
                    <a:pt x="84131" y="32313"/>
                    <a:pt x="76094" y="28398"/>
                    <a:pt x="67603" y="28489"/>
                  </a:cubicBezTo>
                  <a:cubicBezTo>
                    <a:pt x="58966" y="28346"/>
                    <a:pt x="50744" y="32178"/>
                    <a:pt x="45297" y="38882"/>
                  </a:cubicBezTo>
                  <a:cubicBezTo>
                    <a:pt x="38768" y="47743"/>
                    <a:pt x="35613" y="58641"/>
                    <a:pt x="36400" y="6961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1" name="Freeform 1350">
              <a:extLst>
                <a:ext uri="{FF2B5EF4-FFF2-40B4-BE49-F238E27FC236}">
                  <a16:creationId xmlns:a16="http://schemas.microsoft.com/office/drawing/2014/main" id="{CE280BD8-6A05-F6F1-78BE-4DC0E1DF5F0B}"/>
                </a:ext>
              </a:extLst>
            </p:cNvPr>
            <p:cNvSpPr/>
            <p:nvPr/>
          </p:nvSpPr>
          <p:spPr>
            <a:xfrm>
              <a:off x="11661523" y="3110454"/>
              <a:ext cx="143232" cy="145082"/>
            </a:xfrm>
            <a:custGeom>
              <a:avLst/>
              <a:gdLst>
                <a:gd name="connsiteX0" fmla="*/ 49 w 143232"/>
                <a:gd name="connsiteY0" fmla="*/ 70514 h 145082"/>
                <a:gd name="connsiteX1" fmla="*/ 9044 w 143232"/>
                <a:gd name="connsiteY1" fmla="*/ 35144 h 145082"/>
                <a:gd name="connsiteX2" fmla="*/ 34585 w 143232"/>
                <a:gd name="connsiteY2" fmla="*/ 9039 h 145082"/>
                <a:gd name="connsiteX3" fmla="*/ 71474 w 143232"/>
                <a:gd name="connsiteY3" fmla="*/ 44 h 145082"/>
                <a:gd name="connsiteX4" fmla="*/ 123070 w 143232"/>
                <a:gd name="connsiteY4" fmla="*/ 20462 h 145082"/>
                <a:gd name="connsiteX5" fmla="*/ 143194 w 143232"/>
                <a:gd name="connsiteY5" fmla="*/ 72205 h 145082"/>
                <a:gd name="connsiteX6" fmla="*/ 122874 w 143232"/>
                <a:gd name="connsiteY6" fmla="*/ 124390 h 145082"/>
                <a:gd name="connsiteX7" fmla="*/ 71767 w 143232"/>
                <a:gd name="connsiteY7" fmla="*/ 145053 h 145082"/>
                <a:gd name="connsiteX8" fmla="*/ 35393 w 143232"/>
                <a:gd name="connsiteY8" fmla="*/ 136450 h 145082"/>
                <a:gd name="connsiteX9" fmla="*/ 9092 w 143232"/>
                <a:gd name="connsiteY9" fmla="*/ 111448 h 145082"/>
                <a:gd name="connsiteX10" fmla="*/ 47 w 143232"/>
                <a:gd name="connsiteY10" fmla="*/ 70514 h 145082"/>
                <a:gd name="connsiteX11" fmla="*/ 37527 w 143232"/>
                <a:gd name="connsiteY11" fmla="*/ 72450 h 145082"/>
                <a:gd name="connsiteX12" fmla="*/ 47331 w 143232"/>
                <a:gd name="connsiteY12" fmla="*/ 104070 h 145082"/>
                <a:gd name="connsiteX13" fmla="*/ 92275 w 143232"/>
                <a:gd name="connsiteY13" fmla="*/ 107354 h 145082"/>
                <a:gd name="connsiteX14" fmla="*/ 92359 w 143232"/>
                <a:gd name="connsiteY14" fmla="*/ 107281 h 145082"/>
                <a:gd name="connsiteX15" fmla="*/ 95570 w 143232"/>
                <a:gd name="connsiteY15" fmla="*/ 104070 h 145082"/>
                <a:gd name="connsiteX16" fmla="*/ 105253 w 143232"/>
                <a:gd name="connsiteY16" fmla="*/ 72205 h 145082"/>
                <a:gd name="connsiteX17" fmla="*/ 95570 w 143232"/>
                <a:gd name="connsiteY17" fmla="*/ 40953 h 145082"/>
                <a:gd name="connsiteX18" fmla="*/ 50626 w 143232"/>
                <a:gd name="connsiteY18" fmla="*/ 37673 h 145082"/>
                <a:gd name="connsiteX19" fmla="*/ 50518 w 143232"/>
                <a:gd name="connsiteY19" fmla="*/ 37767 h 145082"/>
                <a:gd name="connsiteX20" fmla="*/ 47332 w 143232"/>
                <a:gd name="connsiteY20" fmla="*/ 40953 h 145082"/>
                <a:gd name="connsiteX21" fmla="*/ 37528 w 143232"/>
                <a:gd name="connsiteY21" fmla="*/ 72450 h 1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232" h="145082">
                  <a:moveTo>
                    <a:pt x="49" y="70514"/>
                  </a:moveTo>
                  <a:cubicBezTo>
                    <a:pt x="86" y="58163"/>
                    <a:pt x="3176" y="46012"/>
                    <a:pt x="9044" y="35144"/>
                  </a:cubicBezTo>
                  <a:cubicBezTo>
                    <a:pt x="14730" y="24066"/>
                    <a:pt x="23634" y="14966"/>
                    <a:pt x="34585" y="9039"/>
                  </a:cubicBezTo>
                  <a:cubicBezTo>
                    <a:pt x="45917" y="2953"/>
                    <a:pt x="58613" y="-143"/>
                    <a:pt x="71474" y="44"/>
                  </a:cubicBezTo>
                  <a:cubicBezTo>
                    <a:pt x="90767" y="-641"/>
                    <a:pt x="109470" y="6761"/>
                    <a:pt x="123070" y="20462"/>
                  </a:cubicBezTo>
                  <a:cubicBezTo>
                    <a:pt x="136556" y="34242"/>
                    <a:pt x="143826" y="52934"/>
                    <a:pt x="143194" y="72205"/>
                  </a:cubicBezTo>
                  <a:cubicBezTo>
                    <a:pt x="143813" y="91642"/>
                    <a:pt x="136474" y="110490"/>
                    <a:pt x="122874" y="124390"/>
                  </a:cubicBezTo>
                  <a:cubicBezTo>
                    <a:pt x="109475" y="138117"/>
                    <a:pt x="90942" y="145610"/>
                    <a:pt x="71767" y="145053"/>
                  </a:cubicBezTo>
                  <a:cubicBezTo>
                    <a:pt x="59136" y="145071"/>
                    <a:pt x="46677" y="142124"/>
                    <a:pt x="35393" y="136450"/>
                  </a:cubicBezTo>
                  <a:cubicBezTo>
                    <a:pt x="24221" y="131080"/>
                    <a:pt x="15020" y="122334"/>
                    <a:pt x="9092" y="111448"/>
                  </a:cubicBezTo>
                  <a:cubicBezTo>
                    <a:pt x="2683" y="98781"/>
                    <a:pt x="-428" y="84702"/>
                    <a:pt x="47" y="70514"/>
                  </a:cubicBezTo>
                  <a:close/>
                  <a:moveTo>
                    <a:pt x="37527" y="72450"/>
                  </a:moveTo>
                  <a:cubicBezTo>
                    <a:pt x="36734" y="83845"/>
                    <a:pt x="40231" y="95123"/>
                    <a:pt x="47331" y="104070"/>
                  </a:cubicBezTo>
                  <a:cubicBezTo>
                    <a:pt x="58835" y="117388"/>
                    <a:pt x="78958" y="118858"/>
                    <a:pt x="92275" y="107354"/>
                  </a:cubicBezTo>
                  <a:cubicBezTo>
                    <a:pt x="92303" y="107330"/>
                    <a:pt x="92332" y="107305"/>
                    <a:pt x="92359" y="107281"/>
                  </a:cubicBezTo>
                  <a:cubicBezTo>
                    <a:pt x="93502" y="106286"/>
                    <a:pt x="94574" y="105213"/>
                    <a:pt x="95570" y="104070"/>
                  </a:cubicBezTo>
                  <a:cubicBezTo>
                    <a:pt x="102615" y="95005"/>
                    <a:pt x="106063" y="83657"/>
                    <a:pt x="105253" y="72205"/>
                  </a:cubicBezTo>
                  <a:cubicBezTo>
                    <a:pt x="105982" y="60951"/>
                    <a:pt x="102535" y="49824"/>
                    <a:pt x="95570" y="40953"/>
                  </a:cubicBezTo>
                  <a:cubicBezTo>
                    <a:pt x="84065" y="27636"/>
                    <a:pt x="63942" y="26168"/>
                    <a:pt x="50626" y="37673"/>
                  </a:cubicBezTo>
                  <a:cubicBezTo>
                    <a:pt x="50590" y="37704"/>
                    <a:pt x="50554" y="37735"/>
                    <a:pt x="50518" y="37767"/>
                  </a:cubicBezTo>
                  <a:cubicBezTo>
                    <a:pt x="49378" y="38748"/>
                    <a:pt x="48313" y="39813"/>
                    <a:pt x="47332" y="40953"/>
                  </a:cubicBezTo>
                  <a:cubicBezTo>
                    <a:pt x="40269" y="49872"/>
                    <a:pt x="36774" y="61098"/>
                    <a:pt x="37528" y="7245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2" name="Freeform 1351">
              <a:extLst>
                <a:ext uri="{FF2B5EF4-FFF2-40B4-BE49-F238E27FC236}">
                  <a16:creationId xmlns:a16="http://schemas.microsoft.com/office/drawing/2014/main" id="{9CD7EF7E-B979-F988-E1BF-FC4EA8E1AF65}"/>
                </a:ext>
              </a:extLst>
            </p:cNvPr>
            <p:cNvSpPr/>
            <p:nvPr/>
          </p:nvSpPr>
          <p:spPr>
            <a:xfrm>
              <a:off x="11831681" y="3110417"/>
              <a:ext cx="89981" cy="141854"/>
            </a:xfrm>
            <a:custGeom>
              <a:avLst/>
              <a:gdLst>
                <a:gd name="connsiteX0" fmla="*/ 36767 w 89981"/>
                <a:gd name="connsiteY0" fmla="*/ 141855 h 141854"/>
                <a:gd name="connsiteX1" fmla="*/ 0 w 89981"/>
                <a:gd name="connsiteY1" fmla="*/ 141855 h 141854"/>
                <a:gd name="connsiteX2" fmla="*/ 0 w 89981"/>
                <a:gd name="connsiteY2" fmla="*/ 3193 h 141854"/>
                <a:gd name="connsiteX3" fmla="*/ 34071 w 89981"/>
                <a:gd name="connsiteY3" fmla="*/ 3193 h 141854"/>
                <a:gd name="connsiteX4" fmla="*/ 34071 w 89981"/>
                <a:gd name="connsiteY4" fmla="*/ 22803 h 141854"/>
                <a:gd name="connsiteX5" fmla="*/ 50003 w 89981"/>
                <a:gd name="connsiteY5" fmla="*/ 4443 h 141854"/>
                <a:gd name="connsiteX6" fmla="*/ 65863 w 89981"/>
                <a:gd name="connsiteY6" fmla="*/ 7 h 141854"/>
                <a:gd name="connsiteX7" fmla="*/ 89981 w 89981"/>
                <a:gd name="connsiteY7" fmla="*/ 6748 h 141854"/>
                <a:gd name="connsiteX8" fmla="*/ 78608 w 89981"/>
                <a:gd name="connsiteY8" fmla="*/ 38735 h 141854"/>
                <a:gd name="connsiteX9" fmla="*/ 61450 w 89981"/>
                <a:gd name="connsiteY9" fmla="*/ 32485 h 141854"/>
                <a:gd name="connsiteX10" fmla="*/ 48385 w 89981"/>
                <a:gd name="connsiteY10" fmla="*/ 36750 h 141854"/>
                <a:gd name="connsiteX11" fmla="*/ 39953 w 89981"/>
                <a:gd name="connsiteY11" fmla="*/ 52118 h 141854"/>
                <a:gd name="connsiteX12" fmla="*/ 36889 w 89981"/>
                <a:gd name="connsiteY12" fmla="*/ 98690 h 1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981" h="141854">
                  <a:moveTo>
                    <a:pt x="36767" y="141855"/>
                  </a:moveTo>
                  <a:lnTo>
                    <a:pt x="0" y="141855"/>
                  </a:lnTo>
                  <a:lnTo>
                    <a:pt x="0" y="3193"/>
                  </a:lnTo>
                  <a:lnTo>
                    <a:pt x="34071" y="3193"/>
                  </a:lnTo>
                  <a:lnTo>
                    <a:pt x="34071" y="22803"/>
                  </a:lnTo>
                  <a:cubicBezTo>
                    <a:pt x="38059" y="15649"/>
                    <a:pt x="43483" y="9399"/>
                    <a:pt x="50003" y="4443"/>
                  </a:cubicBezTo>
                  <a:cubicBezTo>
                    <a:pt x="54733" y="1427"/>
                    <a:pt x="60253" y="-117"/>
                    <a:pt x="65863" y="7"/>
                  </a:cubicBezTo>
                  <a:cubicBezTo>
                    <a:pt x="74364" y="30"/>
                    <a:pt x="82700" y="2360"/>
                    <a:pt x="89981" y="6748"/>
                  </a:cubicBezTo>
                  <a:lnTo>
                    <a:pt x="78608" y="38735"/>
                  </a:lnTo>
                  <a:cubicBezTo>
                    <a:pt x="73611" y="35040"/>
                    <a:pt x="67652" y="32869"/>
                    <a:pt x="61450" y="32485"/>
                  </a:cubicBezTo>
                  <a:cubicBezTo>
                    <a:pt x="56733" y="32356"/>
                    <a:pt x="52117" y="33863"/>
                    <a:pt x="48385" y="36750"/>
                  </a:cubicBezTo>
                  <a:cubicBezTo>
                    <a:pt x="44068" y="40889"/>
                    <a:pt x="41125" y="46253"/>
                    <a:pt x="39953" y="52118"/>
                  </a:cubicBezTo>
                  <a:cubicBezTo>
                    <a:pt x="37299" y="67491"/>
                    <a:pt x="36272" y="83102"/>
                    <a:pt x="36889" y="9869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34FF2057-AF0B-94AB-071B-C0053B990FD3}"/>
                </a:ext>
              </a:extLst>
            </p:cNvPr>
            <p:cNvSpPr/>
            <p:nvPr/>
          </p:nvSpPr>
          <p:spPr>
            <a:xfrm>
              <a:off x="10020922" y="3381741"/>
              <a:ext cx="36766" cy="191655"/>
            </a:xfrm>
            <a:custGeom>
              <a:avLst/>
              <a:gdLst>
                <a:gd name="connsiteX0" fmla="*/ 0 w 36766"/>
                <a:gd name="connsiteY0" fmla="*/ 191655 h 191655"/>
                <a:gd name="connsiteX1" fmla="*/ 0 w 36766"/>
                <a:gd name="connsiteY1" fmla="*/ 0 h 191655"/>
                <a:gd name="connsiteX2" fmla="*/ 36767 w 36766"/>
                <a:gd name="connsiteY2" fmla="*/ 0 h 191655"/>
                <a:gd name="connsiteX3" fmla="*/ 36767 w 36766"/>
                <a:gd name="connsiteY3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66" h="191655">
                  <a:moveTo>
                    <a:pt x="0" y="191655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4" name="Freeform 1353">
              <a:extLst>
                <a:ext uri="{FF2B5EF4-FFF2-40B4-BE49-F238E27FC236}">
                  <a16:creationId xmlns:a16="http://schemas.microsoft.com/office/drawing/2014/main" id="{B139904D-861C-FBB7-B4C6-BC90724523D6}"/>
                </a:ext>
              </a:extLst>
            </p:cNvPr>
            <p:cNvSpPr/>
            <p:nvPr/>
          </p:nvSpPr>
          <p:spPr>
            <a:xfrm>
              <a:off x="10085424" y="3430975"/>
              <a:ext cx="130339" cy="145220"/>
            </a:xfrm>
            <a:custGeom>
              <a:avLst/>
              <a:gdLst>
                <a:gd name="connsiteX0" fmla="*/ 37220 w 130339"/>
                <a:gd name="connsiteY0" fmla="*/ 45821 h 145220"/>
                <a:gd name="connsiteX1" fmla="*/ 3909 w 130339"/>
                <a:gd name="connsiteY1" fmla="*/ 39571 h 145220"/>
                <a:gd name="connsiteX2" fmla="*/ 23224 w 130339"/>
                <a:gd name="connsiteY2" fmla="*/ 9814 h 145220"/>
                <a:gd name="connsiteX3" fmla="*/ 63962 w 130339"/>
                <a:gd name="connsiteY3" fmla="*/ 132 h 145220"/>
                <a:gd name="connsiteX4" fmla="*/ 100509 w 130339"/>
                <a:gd name="connsiteY4" fmla="*/ 5941 h 145220"/>
                <a:gd name="connsiteX5" fmla="*/ 117447 w 130339"/>
                <a:gd name="connsiteY5" fmla="*/ 20648 h 145220"/>
                <a:gd name="connsiteX6" fmla="*/ 122349 w 130339"/>
                <a:gd name="connsiteY6" fmla="*/ 53518 h 145220"/>
                <a:gd name="connsiteX7" fmla="*/ 121981 w 130339"/>
                <a:gd name="connsiteY7" fmla="*/ 96315 h 145220"/>
                <a:gd name="connsiteX8" fmla="*/ 123721 w 130339"/>
                <a:gd name="connsiteY8" fmla="*/ 123278 h 145220"/>
                <a:gd name="connsiteX9" fmla="*/ 130340 w 130339"/>
                <a:gd name="connsiteY9" fmla="*/ 142029 h 145220"/>
                <a:gd name="connsiteX10" fmla="*/ 94038 w 130339"/>
                <a:gd name="connsiteY10" fmla="*/ 142029 h 145220"/>
                <a:gd name="connsiteX11" fmla="*/ 90484 w 130339"/>
                <a:gd name="connsiteY11" fmla="*/ 131146 h 145220"/>
                <a:gd name="connsiteX12" fmla="*/ 89161 w 130339"/>
                <a:gd name="connsiteY12" fmla="*/ 126832 h 145220"/>
                <a:gd name="connsiteX13" fmla="*/ 69110 w 130339"/>
                <a:gd name="connsiteY13" fmla="*/ 140583 h 145220"/>
                <a:gd name="connsiteX14" fmla="*/ 46241 w 130339"/>
                <a:gd name="connsiteY14" fmla="*/ 145142 h 145220"/>
                <a:gd name="connsiteX15" fmla="*/ 12488 w 130339"/>
                <a:gd name="connsiteY15" fmla="*/ 133523 h 145220"/>
                <a:gd name="connsiteX16" fmla="*/ 12 w 130339"/>
                <a:gd name="connsiteY16" fmla="*/ 104110 h 145220"/>
                <a:gd name="connsiteX17" fmla="*/ 5626 w 130339"/>
                <a:gd name="connsiteY17" fmla="*/ 83128 h 145220"/>
                <a:gd name="connsiteX18" fmla="*/ 21680 w 130339"/>
                <a:gd name="connsiteY18" fmla="*/ 69107 h 145220"/>
                <a:gd name="connsiteX19" fmla="*/ 50874 w 130339"/>
                <a:gd name="connsiteY19" fmla="*/ 60626 h 145220"/>
                <a:gd name="connsiteX20" fmla="*/ 86488 w 130339"/>
                <a:gd name="connsiteY20" fmla="*/ 51557 h 145220"/>
                <a:gd name="connsiteX21" fmla="*/ 86488 w 130339"/>
                <a:gd name="connsiteY21" fmla="*/ 47929 h 145220"/>
                <a:gd name="connsiteX22" fmla="*/ 81292 w 130339"/>
                <a:gd name="connsiteY22" fmla="*/ 32879 h 145220"/>
                <a:gd name="connsiteX23" fmla="*/ 61682 w 130339"/>
                <a:gd name="connsiteY23" fmla="*/ 28320 h 145220"/>
                <a:gd name="connsiteX24" fmla="*/ 37563 w 130339"/>
                <a:gd name="connsiteY24" fmla="*/ 45699 h 145220"/>
                <a:gd name="connsiteX25" fmla="*/ 86243 w 130339"/>
                <a:gd name="connsiteY25" fmla="*/ 75627 h 145220"/>
                <a:gd name="connsiteX26" fmla="*/ 63937 w 130339"/>
                <a:gd name="connsiteY26" fmla="*/ 81241 h 145220"/>
                <a:gd name="connsiteX27" fmla="*/ 43935 w 130339"/>
                <a:gd name="connsiteY27" fmla="*/ 87491 h 145220"/>
                <a:gd name="connsiteX28" fmla="*/ 36753 w 130339"/>
                <a:gd name="connsiteY28" fmla="*/ 100433 h 145220"/>
                <a:gd name="connsiteX29" fmla="*/ 42514 w 130339"/>
                <a:gd name="connsiteY29" fmla="*/ 113743 h 145220"/>
                <a:gd name="connsiteX30" fmla="*/ 57220 w 130339"/>
                <a:gd name="connsiteY30" fmla="*/ 119356 h 145220"/>
                <a:gd name="connsiteX31" fmla="*/ 75972 w 130339"/>
                <a:gd name="connsiteY31" fmla="*/ 113105 h 145220"/>
                <a:gd name="connsiteX32" fmla="*/ 84722 w 130339"/>
                <a:gd name="connsiteY32" fmla="*/ 100997 h 145220"/>
                <a:gd name="connsiteX33" fmla="*/ 86144 w 130339"/>
                <a:gd name="connsiteY33" fmla="*/ 83103 h 14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39" h="145220">
                  <a:moveTo>
                    <a:pt x="37220" y="45821"/>
                  </a:moveTo>
                  <a:lnTo>
                    <a:pt x="3909" y="39571"/>
                  </a:lnTo>
                  <a:cubicBezTo>
                    <a:pt x="6656" y="27693"/>
                    <a:pt x="13494" y="17159"/>
                    <a:pt x="23224" y="9814"/>
                  </a:cubicBezTo>
                  <a:cubicBezTo>
                    <a:pt x="32343" y="3564"/>
                    <a:pt x="45971" y="132"/>
                    <a:pt x="63962" y="132"/>
                  </a:cubicBezTo>
                  <a:cubicBezTo>
                    <a:pt x="76419" y="-552"/>
                    <a:pt x="88878" y="1428"/>
                    <a:pt x="100509" y="5941"/>
                  </a:cubicBezTo>
                  <a:cubicBezTo>
                    <a:pt x="107559" y="8944"/>
                    <a:pt x="113484" y="14089"/>
                    <a:pt x="117447" y="20648"/>
                  </a:cubicBezTo>
                  <a:cubicBezTo>
                    <a:pt x="120714" y="26629"/>
                    <a:pt x="122349" y="37586"/>
                    <a:pt x="122349" y="53518"/>
                  </a:cubicBezTo>
                  <a:lnTo>
                    <a:pt x="121981" y="96315"/>
                  </a:lnTo>
                  <a:cubicBezTo>
                    <a:pt x="121740" y="105337"/>
                    <a:pt x="122323" y="114362"/>
                    <a:pt x="123721" y="123278"/>
                  </a:cubicBezTo>
                  <a:cubicBezTo>
                    <a:pt x="125136" y="129780"/>
                    <a:pt x="127359" y="136079"/>
                    <a:pt x="130340" y="142029"/>
                  </a:cubicBezTo>
                  <a:lnTo>
                    <a:pt x="94038" y="142029"/>
                  </a:lnTo>
                  <a:cubicBezTo>
                    <a:pt x="93033" y="139578"/>
                    <a:pt x="91930" y="135779"/>
                    <a:pt x="90484" y="131146"/>
                  </a:cubicBezTo>
                  <a:cubicBezTo>
                    <a:pt x="90136" y="129681"/>
                    <a:pt x="89695" y="128240"/>
                    <a:pt x="89161" y="126832"/>
                  </a:cubicBezTo>
                  <a:cubicBezTo>
                    <a:pt x="83399" y="132633"/>
                    <a:pt x="76597" y="137298"/>
                    <a:pt x="69110" y="140583"/>
                  </a:cubicBezTo>
                  <a:cubicBezTo>
                    <a:pt x="61869" y="143619"/>
                    <a:pt x="54092" y="145169"/>
                    <a:pt x="46241" y="145142"/>
                  </a:cubicBezTo>
                  <a:cubicBezTo>
                    <a:pt x="33900" y="145854"/>
                    <a:pt x="21776" y="141681"/>
                    <a:pt x="12488" y="133523"/>
                  </a:cubicBezTo>
                  <a:cubicBezTo>
                    <a:pt x="4280" y="125979"/>
                    <a:pt x="-269" y="115255"/>
                    <a:pt x="12" y="104110"/>
                  </a:cubicBezTo>
                  <a:cubicBezTo>
                    <a:pt x="-129" y="96727"/>
                    <a:pt x="1816" y="89454"/>
                    <a:pt x="5626" y="83128"/>
                  </a:cubicBezTo>
                  <a:cubicBezTo>
                    <a:pt x="9511" y="77002"/>
                    <a:pt x="15087" y="72132"/>
                    <a:pt x="21680" y="69107"/>
                  </a:cubicBezTo>
                  <a:cubicBezTo>
                    <a:pt x="31025" y="65088"/>
                    <a:pt x="40830" y="62240"/>
                    <a:pt x="50874" y="60626"/>
                  </a:cubicBezTo>
                  <a:cubicBezTo>
                    <a:pt x="63000" y="58710"/>
                    <a:pt x="74923" y="55674"/>
                    <a:pt x="86488" y="51557"/>
                  </a:cubicBezTo>
                  <a:lnTo>
                    <a:pt x="86488" y="47929"/>
                  </a:lnTo>
                  <a:cubicBezTo>
                    <a:pt x="87075" y="42390"/>
                    <a:pt x="85170" y="36877"/>
                    <a:pt x="81292" y="32879"/>
                  </a:cubicBezTo>
                  <a:cubicBezTo>
                    <a:pt x="75438" y="29237"/>
                    <a:pt x="68543" y="27633"/>
                    <a:pt x="61682" y="28320"/>
                  </a:cubicBezTo>
                  <a:cubicBezTo>
                    <a:pt x="50360" y="27013"/>
                    <a:pt x="39907" y="34545"/>
                    <a:pt x="37563" y="45699"/>
                  </a:cubicBezTo>
                  <a:close/>
                  <a:moveTo>
                    <a:pt x="86243" y="75627"/>
                  </a:moveTo>
                  <a:cubicBezTo>
                    <a:pt x="78911" y="77889"/>
                    <a:pt x="71465" y="79762"/>
                    <a:pt x="63937" y="81241"/>
                  </a:cubicBezTo>
                  <a:cubicBezTo>
                    <a:pt x="56992" y="82298"/>
                    <a:pt x="50248" y="84406"/>
                    <a:pt x="43935" y="87491"/>
                  </a:cubicBezTo>
                  <a:cubicBezTo>
                    <a:pt x="39488" y="90295"/>
                    <a:pt x="36781" y="95176"/>
                    <a:pt x="36753" y="100433"/>
                  </a:cubicBezTo>
                  <a:cubicBezTo>
                    <a:pt x="36733" y="105479"/>
                    <a:pt x="38821" y="110304"/>
                    <a:pt x="42514" y="113743"/>
                  </a:cubicBezTo>
                  <a:cubicBezTo>
                    <a:pt x="46452" y="117531"/>
                    <a:pt x="51760" y="119556"/>
                    <a:pt x="57220" y="119356"/>
                  </a:cubicBezTo>
                  <a:cubicBezTo>
                    <a:pt x="63979" y="119338"/>
                    <a:pt x="70553" y="117147"/>
                    <a:pt x="75972" y="113105"/>
                  </a:cubicBezTo>
                  <a:cubicBezTo>
                    <a:pt x="80177" y="110178"/>
                    <a:pt x="83263" y="105908"/>
                    <a:pt x="84722" y="100997"/>
                  </a:cubicBezTo>
                  <a:cubicBezTo>
                    <a:pt x="85953" y="95117"/>
                    <a:pt x="86432" y="89104"/>
                    <a:pt x="86144" y="8310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5" name="Freeform 1354">
              <a:extLst>
                <a:ext uri="{FF2B5EF4-FFF2-40B4-BE49-F238E27FC236}">
                  <a16:creationId xmlns:a16="http://schemas.microsoft.com/office/drawing/2014/main" id="{5D9B5FE2-835A-3F6C-AFC7-86ED5AFD8D44}"/>
                </a:ext>
              </a:extLst>
            </p:cNvPr>
            <p:cNvSpPr/>
            <p:nvPr/>
          </p:nvSpPr>
          <p:spPr>
            <a:xfrm>
              <a:off x="10318220" y="3381055"/>
              <a:ext cx="152965" cy="195549"/>
            </a:xfrm>
            <a:custGeom>
              <a:avLst/>
              <a:gdLst>
                <a:gd name="connsiteX0" fmla="*/ 0 w 152965"/>
                <a:gd name="connsiteY0" fmla="*/ 686 h 195549"/>
                <a:gd name="connsiteX1" fmla="*/ 38802 w 152965"/>
                <a:gd name="connsiteY1" fmla="*/ 686 h 195549"/>
                <a:gd name="connsiteX2" fmla="*/ 38802 w 152965"/>
                <a:gd name="connsiteY2" fmla="*/ 104345 h 195549"/>
                <a:gd name="connsiteX3" fmla="*/ 40051 w 152965"/>
                <a:gd name="connsiteY3" fmla="*/ 136088 h 195549"/>
                <a:gd name="connsiteX4" fmla="*/ 51940 w 152965"/>
                <a:gd name="connsiteY4" fmla="*/ 154839 h 195549"/>
                <a:gd name="connsiteX5" fmla="*/ 77431 w 152965"/>
                <a:gd name="connsiteY5" fmla="*/ 161972 h 195549"/>
                <a:gd name="connsiteX6" fmla="*/ 102408 w 152965"/>
                <a:gd name="connsiteY6" fmla="*/ 155280 h 195549"/>
                <a:gd name="connsiteX7" fmla="*/ 112482 w 152965"/>
                <a:gd name="connsiteY7" fmla="*/ 138710 h 195549"/>
                <a:gd name="connsiteX8" fmla="*/ 114173 w 152965"/>
                <a:gd name="connsiteY8" fmla="*/ 106233 h 195549"/>
                <a:gd name="connsiteX9" fmla="*/ 114175 w 152965"/>
                <a:gd name="connsiteY9" fmla="*/ 0 h 195549"/>
                <a:gd name="connsiteX10" fmla="*/ 152854 w 152965"/>
                <a:gd name="connsiteY10" fmla="*/ 0 h 195549"/>
                <a:gd name="connsiteX11" fmla="*/ 152854 w 152965"/>
                <a:gd name="connsiteY11" fmla="*/ 101232 h 195549"/>
                <a:gd name="connsiteX12" fmla="*/ 149717 w 152965"/>
                <a:gd name="connsiteY12" fmla="*/ 149961 h 195549"/>
                <a:gd name="connsiteX13" fmla="*/ 138173 w 152965"/>
                <a:gd name="connsiteY13" fmla="*/ 173958 h 195549"/>
                <a:gd name="connsiteX14" fmla="*/ 115598 w 152965"/>
                <a:gd name="connsiteY14" fmla="*/ 189596 h 195549"/>
                <a:gd name="connsiteX15" fmla="*/ 78830 w 152965"/>
                <a:gd name="connsiteY15" fmla="*/ 195405 h 195549"/>
                <a:gd name="connsiteX16" fmla="*/ 37161 w 152965"/>
                <a:gd name="connsiteY16" fmla="*/ 189155 h 195549"/>
                <a:gd name="connsiteX17" fmla="*/ 14782 w 152965"/>
                <a:gd name="connsiteY17" fmla="*/ 172708 h 195549"/>
                <a:gd name="connsiteX18" fmla="*/ 3972 w 152965"/>
                <a:gd name="connsiteY18" fmla="*/ 151530 h 195549"/>
                <a:gd name="connsiteX19" fmla="*/ 174 w 152965"/>
                <a:gd name="connsiteY19" fmla="*/ 102924 h 19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965" h="195549">
                  <a:moveTo>
                    <a:pt x="0" y="686"/>
                  </a:moveTo>
                  <a:lnTo>
                    <a:pt x="38802" y="686"/>
                  </a:lnTo>
                  <a:lnTo>
                    <a:pt x="38802" y="104345"/>
                  </a:lnTo>
                  <a:cubicBezTo>
                    <a:pt x="38458" y="114942"/>
                    <a:pt x="38876" y="125550"/>
                    <a:pt x="40051" y="136088"/>
                  </a:cubicBezTo>
                  <a:cubicBezTo>
                    <a:pt x="41586" y="143582"/>
                    <a:pt x="45815" y="150254"/>
                    <a:pt x="51940" y="154839"/>
                  </a:cubicBezTo>
                  <a:cubicBezTo>
                    <a:pt x="59408" y="159983"/>
                    <a:pt x="68378" y="162492"/>
                    <a:pt x="77431" y="161972"/>
                  </a:cubicBezTo>
                  <a:cubicBezTo>
                    <a:pt x="86274" y="162629"/>
                    <a:pt x="95079" y="160270"/>
                    <a:pt x="102408" y="155280"/>
                  </a:cubicBezTo>
                  <a:cubicBezTo>
                    <a:pt x="107728" y="151218"/>
                    <a:pt x="111325" y="145303"/>
                    <a:pt x="112482" y="138710"/>
                  </a:cubicBezTo>
                  <a:cubicBezTo>
                    <a:pt x="113855" y="127942"/>
                    <a:pt x="114420" y="117086"/>
                    <a:pt x="114173" y="106233"/>
                  </a:cubicBezTo>
                  <a:lnTo>
                    <a:pt x="114175" y="0"/>
                  </a:lnTo>
                  <a:lnTo>
                    <a:pt x="152854" y="0"/>
                  </a:lnTo>
                  <a:lnTo>
                    <a:pt x="152854" y="101232"/>
                  </a:lnTo>
                  <a:cubicBezTo>
                    <a:pt x="153331" y="117538"/>
                    <a:pt x="152280" y="133852"/>
                    <a:pt x="149717" y="149961"/>
                  </a:cubicBezTo>
                  <a:cubicBezTo>
                    <a:pt x="147929" y="158797"/>
                    <a:pt x="143961" y="167046"/>
                    <a:pt x="138173" y="173958"/>
                  </a:cubicBezTo>
                  <a:cubicBezTo>
                    <a:pt x="132004" y="180899"/>
                    <a:pt x="124263" y="186261"/>
                    <a:pt x="115598" y="189596"/>
                  </a:cubicBezTo>
                  <a:cubicBezTo>
                    <a:pt x="103823" y="193854"/>
                    <a:pt x="91345" y="195826"/>
                    <a:pt x="78830" y="195405"/>
                  </a:cubicBezTo>
                  <a:cubicBezTo>
                    <a:pt x="64661" y="196148"/>
                    <a:pt x="50489" y="194022"/>
                    <a:pt x="37161" y="189155"/>
                  </a:cubicBezTo>
                  <a:cubicBezTo>
                    <a:pt x="28503" y="185524"/>
                    <a:pt x="20832" y="179887"/>
                    <a:pt x="14782" y="172708"/>
                  </a:cubicBezTo>
                  <a:cubicBezTo>
                    <a:pt x="9588" y="166581"/>
                    <a:pt x="5887" y="159331"/>
                    <a:pt x="3972" y="151530"/>
                  </a:cubicBezTo>
                  <a:cubicBezTo>
                    <a:pt x="983" y="135509"/>
                    <a:pt x="-291" y="119215"/>
                    <a:pt x="174" y="10292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6" name="Freeform 1355">
              <a:extLst>
                <a:ext uri="{FF2B5EF4-FFF2-40B4-BE49-F238E27FC236}">
                  <a16:creationId xmlns:a16="http://schemas.microsoft.com/office/drawing/2014/main" id="{072F919E-CE5B-3CAB-5057-DB33094465E5}"/>
                </a:ext>
              </a:extLst>
            </p:cNvPr>
            <p:cNvSpPr/>
            <p:nvPr/>
          </p:nvSpPr>
          <p:spPr>
            <a:xfrm>
              <a:off x="10510930" y="3431531"/>
              <a:ext cx="126528" cy="141865"/>
            </a:xfrm>
            <a:custGeom>
              <a:avLst/>
              <a:gdLst>
                <a:gd name="connsiteX0" fmla="*/ 126528 w 126528"/>
                <a:gd name="connsiteY0" fmla="*/ 141866 h 141865"/>
                <a:gd name="connsiteX1" fmla="*/ 89761 w 126528"/>
                <a:gd name="connsiteY1" fmla="*/ 141866 h 141865"/>
                <a:gd name="connsiteX2" fmla="*/ 89761 w 126528"/>
                <a:gd name="connsiteY2" fmla="*/ 70782 h 141865"/>
                <a:gd name="connsiteX3" fmla="*/ 87310 w 126528"/>
                <a:gd name="connsiteY3" fmla="*/ 41712 h 141865"/>
                <a:gd name="connsiteX4" fmla="*/ 79687 w 126528"/>
                <a:gd name="connsiteY4" fmla="*/ 31466 h 141865"/>
                <a:gd name="connsiteX5" fmla="*/ 67186 w 126528"/>
                <a:gd name="connsiteY5" fmla="*/ 27789 h 141865"/>
                <a:gd name="connsiteX6" fmla="*/ 50028 w 126528"/>
                <a:gd name="connsiteY6" fmla="*/ 33035 h 141865"/>
                <a:gd name="connsiteX7" fmla="*/ 39587 w 126528"/>
                <a:gd name="connsiteY7" fmla="*/ 46908 h 141865"/>
                <a:gd name="connsiteX8" fmla="*/ 36768 w 126528"/>
                <a:gd name="connsiteY8" fmla="*/ 78773 h 141865"/>
                <a:gd name="connsiteX9" fmla="*/ 36767 w 126528"/>
                <a:gd name="connsiteY9" fmla="*/ 141841 h 141865"/>
                <a:gd name="connsiteX10" fmla="*/ 0 w 126528"/>
                <a:gd name="connsiteY10" fmla="*/ 141841 h 141865"/>
                <a:gd name="connsiteX11" fmla="*/ 0 w 126528"/>
                <a:gd name="connsiteY11" fmla="*/ 2959 h 141865"/>
                <a:gd name="connsiteX12" fmla="*/ 34120 w 126528"/>
                <a:gd name="connsiteY12" fmla="*/ 2959 h 141865"/>
                <a:gd name="connsiteX13" fmla="*/ 34120 w 126528"/>
                <a:gd name="connsiteY13" fmla="*/ 23206 h 141865"/>
                <a:gd name="connsiteX14" fmla="*/ 101968 w 126528"/>
                <a:gd name="connsiteY14" fmla="*/ 4454 h 141865"/>
                <a:gd name="connsiteX15" fmla="*/ 117215 w 126528"/>
                <a:gd name="connsiteY15" fmla="*/ 15656 h 141865"/>
                <a:gd name="connsiteX16" fmla="*/ 124421 w 126528"/>
                <a:gd name="connsiteY16" fmla="*/ 31025 h 141865"/>
                <a:gd name="connsiteX17" fmla="*/ 126406 w 126528"/>
                <a:gd name="connsiteY17" fmla="*/ 56002 h 1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528" h="141865">
                  <a:moveTo>
                    <a:pt x="126528" y="141866"/>
                  </a:moveTo>
                  <a:lnTo>
                    <a:pt x="89761" y="141866"/>
                  </a:lnTo>
                  <a:lnTo>
                    <a:pt x="89761" y="70782"/>
                  </a:lnTo>
                  <a:cubicBezTo>
                    <a:pt x="90248" y="61026"/>
                    <a:pt x="89424" y="51249"/>
                    <a:pt x="87310" y="41712"/>
                  </a:cubicBezTo>
                  <a:cubicBezTo>
                    <a:pt x="85915" y="37577"/>
                    <a:pt x="83246" y="33991"/>
                    <a:pt x="79687" y="31466"/>
                  </a:cubicBezTo>
                  <a:cubicBezTo>
                    <a:pt x="75992" y="28997"/>
                    <a:pt x="71630" y="27714"/>
                    <a:pt x="67186" y="27789"/>
                  </a:cubicBezTo>
                  <a:cubicBezTo>
                    <a:pt x="61058" y="27697"/>
                    <a:pt x="55056" y="29532"/>
                    <a:pt x="50028" y="33035"/>
                  </a:cubicBezTo>
                  <a:cubicBezTo>
                    <a:pt x="45081" y="36347"/>
                    <a:pt x="41399" y="41237"/>
                    <a:pt x="39587" y="46908"/>
                  </a:cubicBezTo>
                  <a:cubicBezTo>
                    <a:pt x="37223" y="57356"/>
                    <a:pt x="36275" y="68073"/>
                    <a:pt x="36768" y="78773"/>
                  </a:cubicBezTo>
                  <a:lnTo>
                    <a:pt x="36767" y="141841"/>
                  </a:lnTo>
                  <a:lnTo>
                    <a:pt x="0" y="141841"/>
                  </a:lnTo>
                  <a:lnTo>
                    <a:pt x="0" y="2959"/>
                  </a:lnTo>
                  <a:lnTo>
                    <a:pt x="34120" y="2959"/>
                  </a:lnTo>
                  <a:lnTo>
                    <a:pt x="34120" y="23206"/>
                  </a:lnTo>
                  <a:cubicBezTo>
                    <a:pt x="49674" y="2011"/>
                    <a:pt x="77737" y="-5744"/>
                    <a:pt x="101968" y="4454"/>
                  </a:cubicBezTo>
                  <a:cubicBezTo>
                    <a:pt x="107940" y="6795"/>
                    <a:pt x="113196" y="10656"/>
                    <a:pt x="117215" y="15656"/>
                  </a:cubicBezTo>
                  <a:cubicBezTo>
                    <a:pt x="120672" y="20215"/>
                    <a:pt x="123127" y="25452"/>
                    <a:pt x="124421" y="31025"/>
                  </a:cubicBezTo>
                  <a:cubicBezTo>
                    <a:pt x="125962" y="39257"/>
                    <a:pt x="126628" y="47630"/>
                    <a:pt x="126406" y="5600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7" name="Freeform 1356">
              <a:extLst>
                <a:ext uri="{FF2B5EF4-FFF2-40B4-BE49-F238E27FC236}">
                  <a16:creationId xmlns:a16="http://schemas.microsoft.com/office/drawing/2014/main" id="{6104629A-AEA0-7515-B1E1-1533CA3AD2F2}"/>
                </a:ext>
              </a:extLst>
            </p:cNvPr>
            <p:cNvSpPr/>
            <p:nvPr/>
          </p:nvSpPr>
          <p:spPr>
            <a:xfrm>
              <a:off x="10674740" y="3381741"/>
              <a:ext cx="36767" cy="191655"/>
            </a:xfrm>
            <a:custGeom>
              <a:avLst/>
              <a:gdLst>
                <a:gd name="connsiteX0" fmla="*/ 0 w 36767"/>
                <a:gd name="connsiteY0" fmla="*/ 33924 h 191655"/>
                <a:gd name="connsiteX1" fmla="*/ 0 w 36767"/>
                <a:gd name="connsiteY1" fmla="*/ 0 h 191655"/>
                <a:gd name="connsiteX2" fmla="*/ 36767 w 36767"/>
                <a:gd name="connsiteY2" fmla="*/ 0 h 191655"/>
                <a:gd name="connsiteX3" fmla="*/ 36767 w 36767"/>
                <a:gd name="connsiteY3" fmla="*/ 33924 h 191655"/>
                <a:gd name="connsiteX4" fmla="*/ 0 w 36767"/>
                <a:gd name="connsiteY4" fmla="*/ 191459 h 191655"/>
                <a:gd name="connsiteX5" fmla="*/ 0 w 36767"/>
                <a:gd name="connsiteY5" fmla="*/ 52749 h 191655"/>
                <a:gd name="connsiteX6" fmla="*/ 36767 w 36767"/>
                <a:gd name="connsiteY6" fmla="*/ 52749 h 191655"/>
                <a:gd name="connsiteX7" fmla="*/ 36767 w 36767"/>
                <a:gd name="connsiteY7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655">
                  <a:moveTo>
                    <a:pt x="0" y="33924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924"/>
                  </a:lnTo>
                  <a:close/>
                  <a:moveTo>
                    <a:pt x="0" y="191459"/>
                  </a:moveTo>
                  <a:lnTo>
                    <a:pt x="0" y="52749"/>
                  </a:lnTo>
                  <a:lnTo>
                    <a:pt x="36767" y="52749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8" name="Freeform 1357">
              <a:extLst>
                <a:ext uri="{FF2B5EF4-FFF2-40B4-BE49-F238E27FC236}">
                  <a16:creationId xmlns:a16="http://schemas.microsoft.com/office/drawing/2014/main" id="{924CE29A-0304-A687-9485-7D1F74874418}"/>
                </a:ext>
              </a:extLst>
            </p:cNvPr>
            <p:cNvSpPr/>
            <p:nvPr/>
          </p:nvSpPr>
          <p:spPr>
            <a:xfrm>
              <a:off x="10740429" y="3378481"/>
              <a:ext cx="143097" cy="197882"/>
            </a:xfrm>
            <a:custGeom>
              <a:avLst/>
              <a:gdLst>
                <a:gd name="connsiteX0" fmla="*/ 75 w 143097"/>
                <a:gd name="connsiteY0" fmla="*/ 123415 h 197882"/>
                <a:gd name="connsiteX1" fmla="*/ 9071 w 143097"/>
                <a:gd name="connsiteY1" fmla="*/ 87996 h 197882"/>
                <a:gd name="connsiteX2" fmla="*/ 34637 w 143097"/>
                <a:gd name="connsiteY2" fmla="*/ 61867 h 197882"/>
                <a:gd name="connsiteX3" fmla="*/ 71404 w 143097"/>
                <a:gd name="connsiteY3" fmla="*/ 52871 h 197882"/>
                <a:gd name="connsiteX4" fmla="*/ 122878 w 143097"/>
                <a:gd name="connsiteY4" fmla="*/ 73314 h 197882"/>
                <a:gd name="connsiteX5" fmla="*/ 122878 w 143097"/>
                <a:gd name="connsiteY5" fmla="*/ 177095 h 197882"/>
                <a:gd name="connsiteX6" fmla="*/ 71771 w 143097"/>
                <a:gd name="connsiteY6" fmla="*/ 197856 h 197882"/>
                <a:gd name="connsiteX7" fmla="*/ 35004 w 143097"/>
                <a:gd name="connsiteY7" fmla="*/ 189228 h 197882"/>
                <a:gd name="connsiteX8" fmla="*/ 8703 w 143097"/>
                <a:gd name="connsiteY8" fmla="*/ 164227 h 197882"/>
                <a:gd name="connsiteX9" fmla="*/ 75 w 143097"/>
                <a:gd name="connsiteY9" fmla="*/ 123415 h 197882"/>
                <a:gd name="connsiteX10" fmla="*/ 37577 w 143097"/>
                <a:gd name="connsiteY10" fmla="*/ 125352 h 197882"/>
                <a:gd name="connsiteX11" fmla="*/ 47749 w 143097"/>
                <a:gd name="connsiteY11" fmla="*/ 156971 h 197882"/>
                <a:gd name="connsiteX12" fmla="*/ 71942 w 143097"/>
                <a:gd name="connsiteY12" fmla="*/ 167903 h 197882"/>
                <a:gd name="connsiteX13" fmla="*/ 95988 w 143097"/>
                <a:gd name="connsiteY13" fmla="*/ 156971 h 197882"/>
                <a:gd name="connsiteX14" fmla="*/ 105793 w 143097"/>
                <a:gd name="connsiteY14" fmla="*/ 125106 h 197882"/>
                <a:gd name="connsiteX15" fmla="*/ 95988 w 143097"/>
                <a:gd name="connsiteY15" fmla="*/ 93879 h 197882"/>
                <a:gd name="connsiteX16" fmla="*/ 71942 w 143097"/>
                <a:gd name="connsiteY16" fmla="*/ 82922 h 197882"/>
                <a:gd name="connsiteX17" fmla="*/ 47749 w 143097"/>
                <a:gd name="connsiteY17" fmla="*/ 93732 h 197882"/>
                <a:gd name="connsiteX18" fmla="*/ 37699 w 143097"/>
                <a:gd name="connsiteY18" fmla="*/ 125352 h 197882"/>
                <a:gd name="connsiteX19" fmla="*/ 52946 w 143097"/>
                <a:gd name="connsiteY19" fmla="*/ 39071 h 197882"/>
                <a:gd name="connsiteX20" fmla="*/ 71011 w 143097"/>
                <a:gd name="connsiteY20" fmla="*/ 0 h 197882"/>
                <a:gd name="connsiteX21" fmla="*/ 112117 w 143097"/>
                <a:gd name="connsiteY21" fmla="*/ 0 h 197882"/>
                <a:gd name="connsiteX22" fmla="*/ 76183 w 143097"/>
                <a:gd name="connsiteY22" fmla="*/ 39071 h 19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097" h="197882">
                  <a:moveTo>
                    <a:pt x="75" y="123415"/>
                  </a:moveTo>
                  <a:cubicBezTo>
                    <a:pt x="124" y="111050"/>
                    <a:pt x="3213" y="98886"/>
                    <a:pt x="9071" y="87996"/>
                  </a:cubicBezTo>
                  <a:cubicBezTo>
                    <a:pt x="14780" y="76920"/>
                    <a:pt x="23687" y="67816"/>
                    <a:pt x="34637" y="61867"/>
                  </a:cubicBezTo>
                  <a:cubicBezTo>
                    <a:pt x="45935" y="55808"/>
                    <a:pt x="58584" y="52713"/>
                    <a:pt x="71404" y="52871"/>
                  </a:cubicBezTo>
                  <a:cubicBezTo>
                    <a:pt x="90661" y="52213"/>
                    <a:pt x="109319" y="59623"/>
                    <a:pt x="122878" y="73314"/>
                  </a:cubicBezTo>
                  <a:cubicBezTo>
                    <a:pt x="149837" y="102655"/>
                    <a:pt x="149837" y="147754"/>
                    <a:pt x="122878" y="177095"/>
                  </a:cubicBezTo>
                  <a:cubicBezTo>
                    <a:pt x="109496" y="190858"/>
                    <a:pt x="90960" y="198388"/>
                    <a:pt x="71771" y="197856"/>
                  </a:cubicBezTo>
                  <a:cubicBezTo>
                    <a:pt x="59008" y="197912"/>
                    <a:pt x="46411" y="194956"/>
                    <a:pt x="35004" y="189228"/>
                  </a:cubicBezTo>
                  <a:cubicBezTo>
                    <a:pt x="23833" y="183859"/>
                    <a:pt x="14631" y="175113"/>
                    <a:pt x="8703" y="164227"/>
                  </a:cubicBezTo>
                  <a:cubicBezTo>
                    <a:pt x="2446" y="151563"/>
                    <a:pt x="-522" y="137528"/>
                    <a:pt x="75" y="123415"/>
                  </a:cubicBezTo>
                  <a:close/>
                  <a:moveTo>
                    <a:pt x="37577" y="125352"/>
                  </a:moveTo>
                  <a:cubicBezTo>
                    <a:pt x="36936" y="136788"/>
                    <a:pt x="40561" y="148055"/>
                    <a:pt x="47749" y="156971"/>
                  </a:cubicBezTo>
                  <a:cubicBezTo>
                    <a:pt x="53786" y="164033"/>
                    <a:pt x="62654" y="168039"/>
                    <a:pt x="71942" y="167903"/>
                  </a:cubicBezTo>
                  <a:cubicBezTo>
                    <a:pt x="81196" y="168072"/>
                    <a:pt x="90032" y="164055"/>
                    <a:pt x="95988" y="156971"/>
                  </a:cubicBezTo>
                  <a:cubicBezTo>
                    <a:pt x="103094" y="147932"/>
                    <a:pt x="106588" y="136576"/>
                    <a:pt x="105793" y="125106"/>
                  </a:cubicBezTo>
                  <a:cubicBezTo>
                    <a:pt x="106510" y="113842"/>
                    <a:pt x="103015" y="102712"/>
                    <a:pt x="95988" y="93879"/>
                  </a:cubicBezTo>
                  <a:cubicBezTo>
                    <a:pt x="90028" y="86798"/>
                    <a:pt x="81198" y="82774"/>
                    <a:pt x="71942" y="82922"/>
                  </a:cubicBezTo>
                  <a:cubicBezTo>
                    <a:pt x="62676" y="82773"/>
                    <a:pt x="53820" y="86730"/>
                    <a:pt x="47749" y="93732"/>
                  </a:cubicBezTo>
                  <a:cubicBezTo>
                    <a:pt x="40596" y="102662"/>
                    <a:pt x="37015" y="113930"/>
                    <a:pt x="37699" y="125352"/>
                  </a:cubicBezTo>
                  <a:close/>
                  <a:moveTo>
                    <a:pt x="52946" y="39071"/>
                  </a:moveTo>
                  <a:lnTo>
                    <a:pt x="71011" y="0"/>
                  </a:lnTo>
                  <a:lnTo>
                    <a:pt x="112117" y="0"/>
                  </a:lnTo>
                  <a:lnTo>
                    <a:pt x="76183" y="39071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9" name="Freeform 1358">
              <a:extLst>
                <a:ext uri="{FF2B5EF4-FFF2-40B4-BE49-F238E27FC236}">
                  <a16:creationId xmlns:a16="http://schemas.microsoft.com/office/drawing/2014/main" id="{E7951131-A079-B5A2-5C33-A7473E9FB216}"/>
                </a:ext>
              </a:extLst>
            </p:cNvPr>
            <p:cNvSpPr/>
            <p:nvPr/>
          </p:nvSpPr>
          <p:spPr>
            <a:xfrm>
              <a:off x="10911987" y="3431576"/>
              <a:ext cx="126454" cy="141820"/>
            </a:xfrm>
            <a:custGeom>
              <a:avLst/>
              <a:gdLst>
                <a:gd name="connsiteX0" fmla="*/ 126454 w 126454"/>
                <a:gd name="connsiteY0" fmla="*/ 141821 h 141820"/>
                <a:gd name="connsiteX1" fmla="*/ 89687 w 126454"/>
                <a:gd name="connsiteY1" fmla="*/ 141821 h 141820"/>
                <a:gd name="connsiteX2" fmla="*/ 89687 w 126454"/>
                <a:gd name="connsiteY2" fmla="*/ 70737 h 141820"/>
                <a:gd name="connsiteX3" fmla="*/ 87236 w 126454"/>
                <a:gd name="connsiteY3" fmla="*/ 41740 h 141820"/>
                <a:gd name="connsiteX4" fmla="*/ 79613 w 126454"/>
                <a:gd name="connsiteY4" fmla="*/ 31495 h 141820"/>
                <a:gd name="connsiteX5" fmla="*/ 67112 w 126454"/>
                <a:gd name="connsiteY5" fmla="*/ 27793 h 141820"/>
                <a:gd name="connsiteX6" fmla="*/ 49954 w 126454"/>
                <a:gd name="connsiteY6" fmla="*/ 33039 h 141820"/>
                <a:gd name="connsiteX7" fmla="*/ 39561 w 126454"/>
                <a:gd name="connsiteY7" fmla="*/ 46912 h 141820"/>
                <a:gd name="connsiteX8" fmla="*/ 36766 w 126454"/>
                <a:gd name="connsiteY8" fmla="*/ 78777 h 141820"/>
                <a:gd name="connsiteX9" fmla="*/ 36767 w 126454"/>
                <a:gd name="connsiteY9" fmla="*/ 141772 h 141820"/>
                <a:gd name="connsiteX10" fmla="*/ 0 w 126454"/>
                <a:gd name="connsiteY10" fmla="*/ 141772 h 141820"/>
                <a:gd name="connsiteX11" fmla="*/ 0 w 126454"/>
                <a:gd name="connsiteY11" fmla="*/ 2914 h 141820"/>
                <a:gd name="connsiteX12" fmla="*/ 34071 w 126454"/>
                <a:gd name="connsiteY12" fmla="*/ 2914 h 141820"/>
                <a:gd name="connsiteX13" fmla="*/ 34071 w 126454"/>
                <a:gd name="connsiteY13" fmla="*/ 23161 h 141820"/>
                <a:gd name="connsiteX14" fmla="*/ 101796 w 126454"/>
                <a:gd name="connsiteY14" fmla="*/ 4409 h 141820"/>
                <a:gd name="connsiteX15" fmla="*/ 116968 w 126454"/>
                <a:gd name="connsiteY15" fmla="*/ 15611 h 141820"/>
                <a:gd name="connsiteX16" fmla="*/ 124174 w 126454"/>
                <a:gd name="connsiteY16" fmla="*/ 30980 h 141820"/>
                <a:gd name="connsiteX17" fmla="*/ 126160 w 126454"/>
                <a:gd name="connsiteY17" fmla="*/ 55957 h 14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454" h="141820">
                  <a:moveTo>
                    <a:pt x="126454" y="141821"/>
                  </a:moveTo>
                  <a:lnTo>
                    <a:pt x="89687" y="141821"/>
                  </a:lnTo>
                  <a:lnTo>
                    <a:pt x="89687" y="70737"/>
                  </a:lnTo>
                  <a:cubicBezTo>
                    <a:pt x="90198" y="61005"/>
                    <a:pt x="89373" y="51249"/>
                    <a:pt x="87236" y="41740"/>
                  </a:cubicBezTo>
                  <a:cubicBezTo>
                    <a:pt x="85871" y="37590"/>
                    <a:pt x="83197" y="33994"/>
                    <a:pt x="79613" y="31495"/>
                  </a:cubicBezTo>
                  <a:cubicBezTo>
                    <a:pt x="75920" y="29018"/>
                    <a:pt x="71558" y="27727"/>
                    <a:pt x="67112" y="27793"/>
                  </a:cubicBezTo>
                  <a:cubicBezTo>
                    <a:pt x="60987" y="27712"/>
                    <a:pt x="54988" y="29546"/>
                    <a:pt x="49954" y="33039"/>
                  </a:cubicBezTo>
                  <a:cubicBezTo>
                    <a:pt x="45037" y="36373"/>
                    <a:pt x="41379" y="41257"/>
                    <a:pt x="39561" y="46912"/>
                  </a:cubicBezTo>
                  <a:cubicBezTo>
                    <a:pt x="37196" y="57359"/>
                    <a:pt x="36255" y="68078"/>
                    <a:pt x="36766" y="78777"/>
                  </a:cubicBezTo>
                  <a:lnTo>
                    <a:pt x="36767" y="141772"/>
                  </a:lnTo>
                  <a:lnTo>
                    <a:pt x="0" y="141772"/>
                  </a:lnTo>
                  <a:lnTo>
                    <a:pt x="0" y="2914"/>
                  </a:lnTo>
                  <a:lnTo>
                    <a:pt x="34071" y="2914"/>
                  </a:lnTo>
                  <a:lnTo>
                    <a:pt x="34071" y="23161"/>
                  </a:lnTo>
                  <a:cubicBezTo>
                    <a:pt x="49615" y="2033"/>
                    <a:pt x="77599" y="-5715"/>
                    <a:pt x="101796" y="4409"/>
                  </a:cubicBezTo>
                  <a:cubicBezTo>
                    <a:pt x="107731" y="6778"/>
                    <a:pt x="112956" y="10636"/>
                    <a:pt x="116968" y="15611"/>
                  </a:cubicBezTo>
                  <a:cubicBezTo>
                    <a:pt x="120426" y="20170"/>
                    <a:pt x="122880" y="25407"/>
                    <a:pt x="124174" y="30980"/>
                  </a:cubicBezTo>
                  <a:cubicBezTo>
                    <a:pt x="125716" y="39212"/>
                    <a:pt x="126381" y="47585"/>
                    <a:pt x="126160" y="5595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0" name="Freeform 1359">
              <a:extLst>
                <a:ext uri="{FF2B5EF4-FFF2-40B4-BE49-F238E27FC236}">
                  <a16:creationId xmlns:a16="http://schemas.microsoft.com/office/drawing/2014/main" id="{728AD017-A118-EFB8-078C-92BC4AEDC343}"/>
                </a:ext>
              </a:extLst>
            </p:cNvPr>
            <p:cNvSpPr/>
            <p:nvPr/>
          </p:nvSpPr>
          <p:spPr>
            <a:xfrm>
              <a:off x="11150262" y="3381741"/>
              <a:ext cx="145622" cy="191655"/>
            </a:xfrm>
            <a:custGeom>
              <a:avLst/>
              <a:gdLst>
                <a:gd name="connsiteX0" fmla="*/ 0 w 145622"/>
                <a:gd name="connsiteY0" fmla="*/ 191655 h 191655"/>
                <a:gd name="connsiteX1" fmla="*/ 0 w 145622"/>
                <a:gd name="connsiteY1" fmla="*/ 0 h 191655"/>
                <a:gd name="connsiteX2" fmla="*/ 141897 w 145622"/>
                <a:gd name="connsiteY2" fmla="*/ 0 h 191655"/>
                <a:gd name="connsiteX3" fmla="*/ 141897 w 145622"/>
                <a:gd name="connsiteY3" fmla="*/ 32380 h 191655"/>
                <a:gd name="connsiteX4" fmla="*/ 38679 w 145622"/>
                <a:gd name="connsiteY4" fmla="*/ 32380 h 191655"/>
                <a:gd name="connsiteX5" fmla="*/ 38679 w 145622"/>
                <a:gd name="connsiteY5" fmla="*/ 74858 h 191655"/>
                <a:gd name="connsiteX6" fmla="*/ 134813 w 145622"/>
                <a:gd name="connsiteY6" fmla="*/ 74858 h 191655"/>
                <a:gd name="connsiteX7" fmla="*/ 134813 w 145622"/>
                <a:gd name="connsiteY7" fmla="*/ 107115 h 191655"/>
                <a:gd name="connsiteX8" fmla="*/ 38704 w 145622"/>
                <a:gd name="connsiteY8" fmla="*/ 107115 h 191655"/>
                <a:gd name="connsiteX9" fmla="*/ 38704 w 145622"/>
                <a:gd name="connsiteY9" fmla="*/ 159153 h 191655"/>
                <a:gd name="connsiteX10" fmla="*/ 145623 w 145622"/>
                <a:gd name="connsiteY10" fmla="*/ 159153 h 191655"/>
                <a:gd name="connsiteX11" fmla="*/ 145623 w 145622"/>
                <a:gd name="connsiteY11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622" h="191655">
                  <a:moveTo>
                    <a:pt x="0" y="191655"/>
                  </a:moveTo>
                  <a:lnTo>
                    <a:pt x="0" y="0"/>
                  </a:lnTo>
                  <a:lnTo>
                    <a:pt x="141897" y="0"/>
                  </a:lnTo>
                  <a:lnTo>
                    <a:pt x="141897" y="32380"/>
                  </a:lnTo>
                  <a:lnTo>
                    <a:pt x="38679" y="32380"/>
                  </a:lnTo>
                  <a:lnTo>
                    <a:pt x="38679" y="74858"/>
                  </a:lnTo>
                  <a:lnTo>
                    <a:pt x="134813" y="74858"/>
                  </a:lnTo>
                  <a:lnTo>
                    <a:pt x="134813" y="107115"/>
                  </a:lnTo>
                  <a:lnTo>
                    <a:pt x="38704" y="107115"/>
                  </a:lnTo>
                  <a:lnTo>
                    <a:pt x="38704" y="159153"/>
                  </a:lnTo>
                  <a:lnTo>
                    <a:pt x="145623" y="159153"/>
                  </a:lnTo>
                  <a:lnTo>
                    <a:pt x="145623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4C1038EB-0BC7-13F8-2E50-BA11FE9C5D39}"/>
                </a:ext>
              </a:extLst>
            </p:cNvPr>
            <p:cNvSpPr/>
            <p:nvPr/>
          </p:nvSpPr>
          <p:spPr>
            <a:xfrm>
              <a:off x="11327601" y="3434539"/>
              <a:ext cx="126309" cy="141605"/>
            </a:xfrm>
            <a:custGeom>
              <a:avLst/>
              <a:gdLst>
                <a:gd name="connsiteX0" fmla="*/ 92019 w 126309"/>
                <a:gd name="connsiteY0" fmla="*/ 138857 h 141605"/>
                <a:gd name="connsiteX1" fmla="*/ 92019 w 126309"/>
                <a:gd name="connsiteY1" fmla="*/ 117851 h 141605"/>
                <a:gd name="connsiteX2" fmla="*/ 72091 w 126309"/>
                <a:gd name="connsiteY2" fmla="*/ 135352 h 141605"/>
                <a:gd name="connsiteX3" fmla="*/ 46036 w 126309"/>
                <a:gd name="connsiteY3" fmla="*/ 141603 h 141605"/>
                <a:gd name="connsiteX4" fmla="*/ 21033 w 126309"/>
                <a:gd name="connsiteY4" fmla="*/ 135352 h 141605"/>
                <a:gd name="connsiteX5" fmla="*/ 4979 w 126309"/>
                <a:gd name="connsiteY5" fmla="*/ 118194 h 141605"/>
                <a:gd name="connsiteX6" fmla="*/ 77 w 126309"/>
                <a:gd name="connsiteY6" fmla="*/ 87506 h 141605"/>
                <a:gd name="connsiteX7" fmla="*/ 75 w 126309"/>
                <a:gd name="connsiteY7" fmla="*/ 0 h 141605"/>
                <a:gd name="connsiteX8" fmla="*/ 36843 w 126309"/>
                <a:gd name="connsiteY8" fmla="*/ 0 h 141605"/>
                <a:gd name="connsiteX9" fmla="*/ 36843 w 126309"/>
                <a:gd name="connsiteY9" fmla="*/ 63877 h 141605"/>
                <a:gd name="connsiteX10" fmla="*/ 38828 w 126309"/>
                <a:gd name="connsiteY10" fmla="*/ 99737 h 141605"/>
                <a:gd name="connsiteX11" fmla="*/ 46182 w 126309"/>
                <a:gd name="connsiteY11" fmla="*/ 110179 h 141605"/>
                <a:gd name="connsiteX12" fmla="*/ 59810 w 126309"/>
                <a:gd name="connsiteY12" fmla="*/ 114052 h 141605"/>
                <a:gd name="connsiteX13" fmla="*/ 76625 w 126309"/>
                <a:gd name="connsiteY13" fmla="*/ 108855 h 141605"/>
                <a:gd name="connsiteX14" fmla="*/ 86797 w 126309"/>
                <a:gd name="connsiteY14" fmla="*/ 96355 h 141605"/>
                <a:gd name="connsiteX15" fmla="*/ 89542 w 126309"/>
                <a:gd name="connsiteY15" fmla="*/ 58877 h 141605"/>
                <a:gd name="connsiteX16" fmla="*/ 89542 w 126309"/>
                <a:gd name="connsiteY16" fmla="*/ 49 h 141605"/>
                <a:gd name="connsiteX17" fmla="*/ 126309 w 126309"/>
                <a:gd name="connsiteY17" fmla="*/ 49 h 141605"/>
                <a:gd name="connsiteX18" fmla="*/ 126309 w 126309"/>
                <a:gd name="connsiteY18" fmla="*/ 138955 h 14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309" h="141605">
                  <a:moveTo>
                    <a:pt x="92019" y="138857"/>
                  </a:moveTo>
                  <a:lnTo>
                    <a:pt x="92019" y="117851"/>
                  </a:lnTo>
                  <a:cubicBezTo>
                    <a:pt x="86968" y="125280"/>
                    <a:pt x="80110" y="131303"/>
                    <a:pt x="72091" y="135352"/>
                  </a:cubicBezTo>
                  <a:cubicBezTo>
                    <a:pt x="64053" y="139549"/>
                    <a:pt x="55103" y="141696"/>
                    <a:pt x="46036" y="141603"/>
                  </a:cubicBezTo>
                  <a:cubicBezTo>
                    <a:pt x="37303" y="141702"/>
                    <a:pt x="28692" y="139550"/>
                    <a:pt x="21033" y="135352"/>
                  </a:cubicBezTo>
                  <a:cubicBezTo>
                    <a:pt x="13922" y="131579"/>
                    <a:pt x="8271" y="125541"/>
                    <a:pt x="4979" y="118194"/>
                  </a:cubicBezTo>
                  <a:cubicBezTo>
                    <a:pt x="1278" y="108404"/>
                    <a:pt x="-390" y="97962"/>
                    <a:pt x="77" y="87506"/>
                  </a:cubicBezTo>
                  <a:lnTo>
                    <a:pt x="75" y="0"/>
                  </a:lnTo>
                  <a:lnTo>
                    <a:pt x="36843" y="0"/>
                  </a:lnTo>
                  <a:lnTo>
                    <a:pt x="36843" y="63877"/>
                  </a:lnTo>
                  <a:cubicBezTo>
                    <a:pt x="36314" y="75867"/>
                    <a:pt x="36979" y="87879"/>
                    <a:pt x="38828" y="99737"/>
                  </a:cubicBezTo>
                  <a:cubicBezTo>
                    <a:pt x="40065" y="103932"/>
                    <a:pt x="42649" y="107602"/>
                    <a:pt x="46182" y="110179"/>
                  </a:cubicBezTo>
                  <a:cubicBezTo>
                    <a:pt x="50204" y="112871"/>
                    <a:pt x="54973" y="114226"/>
                    <a:pt x="59810" y="114052"/>
                  </a:cubicBezTo>
                  <a:cubicBezTo>
                    <a:pt x="65818" y="114102"/>
                    <a:pt x="71692" y="112286"/>
                    <a:pt x="76625" y="108855"/>
                  </a:cubicBezTo>
                  <a:cubicBezTo>
                    <a:pt x="81266" y="105885"/>
                    <a:pt x="84832" y="101503"/>
                    <a:pt x="86797" y="96355"/>
                  </a:cubicBezTo>
                  <a:cubicBezTo>
                    <a:pt x="89326" y="84033"/>
                    <a:pt x="90248" y="71435"/>
                    <a:pt x="89542" y="58877"/>
                  </a:cubicBezTo>
                  <a:lnTo>
                    <a:pt x="89542" y="49"/>
                  </a:lnTo>
                  <a:lnTo>
                    <a:pt x="126309" y="49"/>
                  </a:lnTo>
                  <a:lnTo>
                    <a:pt x="126309" y="1389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2" name="Freeform 1361">
              <a:extLst>
                <a:ext uri="{FF2B5EF4-FFF2-40B4-BE49-F238E27FC236}">
                  <a16:creationId xmlns:a16="http://schemas.microsoft.com/office/drawing/2014/main" id="{9150F106-8C81-3202-D119-49D157A05545}"/>
                </a:ext>
              </a:extLst>
            </p:cNvPr>
            <p:cNvSpPr/>
            <p:nvPr/>
          </p:nvSpPr>
          <p:spPr>
            <a:xfrm>
              <a:off x="11490065" y="3431032"/>
              <a:ext cx="89859" cy="142364"/>
            </a:xfrm>
            <a:custGeom>
              <a:avLst/>
              <a:gdLst>
                <a:gd name="connsiteX0" fmla="*/ 36767 w 89859"/>
                <a:gd name="connsiteY0" fmla="*/ 142365 h 142364"/>
                <a:gd name="connsiteX1" fmla="*/ 0 w 89859"/>
                <a:gd name="connsiteY1" fmla="*/ 142365 h 142364"/>
                <a:gd name="connsiteX2" fmla="*/ 0 w 89859"/>
                <a:gd name="connsiteY2" fmla="*/ 3459 h 142364"/>
                <a:gd name="connsiteX3" fmla="*/ 34120 w 89859"/>
                <a:gd name="connsiteY3" fmla="*/ 3459 h 142364"/>
                <a:gd name="connsiteX4" fmla="*/ 34120 w 89859"/>
                <a:gd name="connsiteY4" fmla="*/ 23190 h 142364"/>
                <a:gd name="connsiteX5" fmla="*/ 49881 w 89859"/>
                <a:gd name="connsiteY5" fmla="*/ 4439 h 142364"/>
                <a:gd name="connsiteX6" fmla="*/ 65691 w 89859"/>
                <a:gd name="connsiteY6" fmla="*/ 2 h 142364"/>
                <a:gd name="connsiteX7" fmla="*/ 89859 w 89859"/>
                <a:gd name="connsiteY7" fmla="*/ 6939 h 142364"/>
                <a:gd name="connsiteX8" fmla="*/ 78486 w 89859"/>
                <a:gd name="connsiteY8" fmla="*/ 38951 h 142364"/>
                <a:gd name="connsiteX9" fmla="*/ 61328 w 89859"/>
                <a:gd name="connsiteY9" fmla="*/ 32701 h 142364"/>
                <a:gd name="connsiteX10" fmla="*/ 48263 w 89859"/>
                <a:gd name="connsiteY10" fmla="*/ 36941 h 142364"/>
                <a:gd name="connsiteX11" fmla="*/ 39880 w 89859"/>
                <a:gd name="connsiteY11" fmla="*/ 52261 h 142364"/>
                <a:gd name="connsiteX12" fmla="*/ 36816 w 89859"/>
                <a:gd name="connsiteY12" fmla="*/ 98833 h 14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859" h="142364">
                  <a:moveTo>
                    <a:pt x="36767" y="142365"/>
                  </a:moveTo>
                  <a:lnTo>
                    <a:pt x="0" y="142365"/>
                  </a:lnTo>
                  <a:lnTo>
                    <a:pt x="0" y="3459"/>
                  </a:lnTo>
                  <a:lnTo>
                    <a:pt x="34120" y="3459"/>
                  </a:lnTo>
                  <a:lnTo>
                    <a:pt x="34120" y="23190"/>
                  </a:lnTo>
                  <a:cubicBezTo>
                    <a:pt x="38018" y="15916"/>
                    <a:pt x="43385" y="9530"/>
                    <a:pt x="49881" y="4439"/>
                  </a:cubicBezTo>
                  <a:cubicBezTo>
                    <a:pt x="54615" y="1470"/>
                    <a:pt x="60105" y="-70"/>
                    <a:pt x="65691" y="2"/>
                  </a:cubicBezTo>
                  <a:cubicBezTo>
                    <a:pt x="74231" y="55"/>
                    <a:pt x="82592" y="2455"/>
                    <a:pt x="89859" y="6939"/>
                  </a:cubicBezTo>
                  <a:lnTo>
                    <a:pt x="78486" y="38951"/>
                  </a:lnTo>
                  <a:cubicBezTo>
                    <a:pt x="73494" y="35248"/>
                    <a:pt x="67532" y="33077"/>
                    <a:pt x="61328" y="32701"/>
                  </a:cubicBezTo>
                  <a:cubicBezTo>
                    <a:pt x="56612" y="32549"/>
                    <a:pt x="51991" y="34049"/>
                    <a:pt x="48263" y="36941"/>
                  </a:cubicBezTo>
                  <a:cubicBezTo>
                    <a:pt x="43953" y="41059"/>
                    <a:pt x="41024" y="46411"/>
                    <a:pt x="39880" y="52261"/>
                  </a:cubicBezTo>
                  <a:cubicBezTo>
                    <a:pt x="37200" y="67631"/>
                    <a:pt x="36174" y="83244"/>
                    <a:pt x="36816" y="9883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3" name="Freeform 1362">
              <a:extLst>
                <a:ext uri="{FF2B5EF4-FFF2-40B4-BE49-F238E27FC236}">
                  <a16:creationId xmlns:a16="http://schemas.microsoft.com/office/drawing/2014/main" id="{1AD07C5B-6440-AEBA-2C43-0CECD6690BB0}"/>
                </a:ext>
              </a:extLst>
            </p:cNvPr>
            <p:cNvSpPr/>
            <p:nvPr/>
          </p:nvSpPr>
          <p:spPr>
            <a:xfrm>
              <a:off x="11587236" y="3431311"/>
              <a:ext cx="143150" cy="145053"/>
            </a:xfrm>
            <a:custGeom>
              <a:avLst/>
              <a:gdLst>
                <a:gd name="connsiteX0" fmla="*/ 41 w 143150"/>
                <a:gd name="connsiteY0" fmla="*/ 70586 h 145053"/>
                <a:gd name="connsiteX1" fmla="*/ 9037 w 143150"/>
                <a:gd name="connsiteY1" fmla="*/ 35167 h 145053"/>
                <a:gd name="connsiteX2" fmla="*/ 34578 w 143150"/>
                <a:gd name="connsiteY2" fmla="*/ 9037 h 145053"/>
                <a:gd name="connsiteX3" fmla="*/ 71345 w 143150"/>
                <a:gd name="connsiteY3" fmla="*/ 42 h 145053"/>
                <a:gd name="connsiteX4" fmla="*/ 122966 w 143150"/>
                <a:gd name="connsiteY4" fmla="*/ 20484 h 145053"/>
                <a:gd name="connsiteX5" fmla="*/ 122966 w 143150"/>
                <a:gd name="connsiteY5" fmla="*/ 124266 h 145053"/>
                <a:gd name="connsiteX6" fmla="*/ 71859 w 143150"/>
                <a:gd name="connsiteY6" fmla="*/ 145027 h 145053"/>
                <a:gd name="connsiteX7" fmla="*/ 35485 w 143150"/>
                <a:gd name="connsiteY7" fmla="*/ 136399 h 145053"/>
                <a:gd name="connsiteX8" fmla="*/ 9184 w 143150"/>
                <a:gd name="connsiteY8" fmla="*/ 111397 h 145053"/>
                <a:gd name="connsiteX9" fmla="*/ 41 w 143150"/>
                <a:gd name="connsiteY9" fmla="*/ 70586 h 145053"/>
                <a:gd name="connsiteX10" fmla="*/ 37519 w 143150"/>
                <a:gd name="connsiteY10" fmla="*/ 72522 h 145053"/>
                <a:gd name="connsiteX11" fmla="*/ 47324 w 143150"/>
                <a:gd name="connsiteY11" fmla="*/ 104142 h 145053"/>
                <a:gd name="connsiteX12" fmla="*/ 92564 w 143150"/>
                <a:gd name="connsiteY12" fmla="*/ 107164 h 145053"/>
                <a:gd name="connsiteX13" fmla="*/ 92572 w 143150"/>
                <a:gd name="connsiteY13" fmla="*/ 107157 h 145053"/>
                <a:gd name="connsiteX14" fmla="*/ 95587 w 143150"/>
                <a:gd name="connsiteY14" fmla="*/ 104142 h 145053"/>
                <a:gd name="connsiteX15" fmla="*/ 105269 w 143150"/>
                <a:gd name="connsiteY15" fmla="*/ 72277 h 145053"/>
                <a:gd name="connsiteX16" fmla="*/ 95587 w 143150"/>
                <a:gd name="connsiteY16" fmla="*/ 41050 h 145053"/>
                <a:gd name="connsiteX17" fmla="*/ 50347 w 143150"/>
                <a:gd name="connsiteY17" fmla="*/ 38028 h 145053"/>
                <a:gd name="connsiteX18" fmla="*/ 50339 w 143150"/>
                <a:gd name="connsiteY18" fmla="*/ 38035 h 145053"/>
                <a:gd name="connsiteX19" fmla="*/ 47324 w 143150"/>
                <a:gd name="connsiteY19" fmla="*/ 41050 h 145053"/>
                <a:gd name="connsiteX20" fmla="*/ 37641 w 143150"/>
                <a:gd name="connsiteY20" fmla="*/ 72522 h 14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50" h="145053">
                  <a:moveTo>
                    <a:pt x="41" y="70586"/>
                  </a:moveTo>
                  <a:cubicBezTo>
                    <a:pt x="90" y="58220"/>
                    <a:pt x="3179" y="46057"/>
                    <a:pt x="9037" y="35167"/>
                  </a:cubicBezTo>
                  <a:cubicBezTo>
                    <a:pt x="14758" y="24107"/>
                    <a:pt x="23652" y="15009"/>
                    <a:pt x="34578" y="9037"/>
                  </a:cubicBezTo>
                  <a:cubicBezTo>
                    <a:pt x="45878" y="2985"/>
                    <a:pt x="58526" y="-109"/>
                    <a:pt x="71345" y="42"/>
                  </a:cubicBezTo>
                  <a:cubicBezTo>
                    <a:pt x="90647" y="-628"/>
                    <a:pt x="109355" y="6781"/>
                    <a:pt x="122966" y="20484"/>
                  </a:cubicBezTo>
                  <a:cubicBezTo>
                    <a:pt x="149878" y="49844"/>
                    <a:pt x="149878" y="94906"/>
                    <a:pt x="122966" y="124266"/>
                  </a:cubicBezTo>
                  <a:cubicBezTo>
                    <a:pt x="109584" y="138029"/>
                    <a:pt x="91048" y="145559"/>
                    <a:pt x="71859" y="145027"/>
                  </a:cubicBezTo>
                  <a:cubicBezTo>
                    <a:pt x="59227" y="145031"/>
                    <a:pt x="46770" y="142076"/>
                    <a:pt x="35485" y="136399"/>
                  </a:cubicBezTo>
                  <a:cubicBezTo>
                    <a:pt x="24322" y="131016"/>
                    <a:pt x="15125" y="122273"/>
                    <a:pt x="9184" y="111397"/>
                  </a:cubicBezTo>
                  <a:cubicBezTo>
                    <a:pt x="2743" y="98783"/>
                    <a:pt x="-403" y="84743"/>
                    <a:pt x="41" y="70586"/>
                  </a:cubicBezTo>
                  <a:close/>
                  <a:moveTo>
                    <a:pt x="37519" y="72522"/>
                  </a:moveTo>
                  <a:cubicBezTo>
                    <a:pt x="36739" y="83915"/>
                    <a:pt x="40235" y="95189"/>
                    <a:pt x="47324" y="104142"/>
                  </a:cubicBezTo>
                  <a:cubicBezTo>
                    <a:pt x="58982" y="117469"/>
                    <a:pt x="79237" y="118822"/>
                    <a:pt x="92564" y="107164"/>
                  </a:cubicBezTo>
                  <a:cubicBezTo>
                    <a:pt x="92566" y="107162"/>
                    <a:pt x="92568" y="107159"/>
                    <a:pt x="92572" y="107157"/>
                  </a:cubicBezTo>
                  <a:cubicBezTo>
                    <a:pt x="93637" y="106214"/>
                    <a:pt x="94644" y="105207"/>
                    <a:pt x="95587" y="104142"/>
                  </a:cubicBezTo>
                  <a:cubicBezTo>
                    <a:pt x="102632" y="95077"/>
                    <a:pt x="106080" y="83729"/>
                    <a:pt x="105269" y="72277"/>
                  </a:cubicBezTo>
                  <a:cubicBezTo>
                    <a:pt x="106002" y="61030"/>
                    <a:pt x="102554" y="49909"/>
                    <a:pt x="95587" y="41050"/>
                  </a:cubicBezTo>
                  <a:cubicBezTo>
                    <a:pt x="83928" y="27722"/>
                    <a:pt x="63674" y="26369"/>
                    <a:pt x="50347" y="38028"/>
                  </a:cubicBezTo>
                  <a:cubicBezTo>
                    <a:pt x="50345" y="38030"/>
                    <a:pt x="50342" y="38032"/>
                    <a:pt x="50339" y="38035"/>
                  </a:cubicBezTo>
                  <a:cubicBezTo>
                    <a:pt x="49274" y="38977"/>
                    <a:pt x="48267" y="39984"/>
                    <a:pt x="47324" y="41050"/>
                  </a:cubicBezTo>
                  <a:cubicBezTo>
                    <a:pt x="40309" y="49979"/>
                    <a:pt x="36860" y="61194"/>
                    <a:pt x="37641" y="7252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4" name="Freeform 1363">
              <a:extLst>
                <a:ext uri="{FF2B5EF4-FFF2-40B4-BE49-F238E27FC236}">
                  <a16:creationId xmlns:a16="http://schemas.microsoft.com/office/drawing/2014/main" id="{D4A0B08F-9053-0537-0BBC-0F5AA10B70DA}"/>
                </a:ext>
              </a:extLst>
            </p:cNvPr>
            <p:cNvSpPr/>
            <p:nvPr/>
          </p:nvSpPr>
          <p:spPr>
            <a:xfrm>
              <a:off x="11758025" y="3431541"/>
              <a:ext cx="135278" cy="194481"/>
            </a:xfrm>
            <a:custGeom>
              <a:avLst/>
              <a:gdLst>
                <a:gd name="connsiteX0" fmla="*/ 122 w 135278"/>
                <a:gd name="connsiteY0" fmla="*/ 2949 h 194481"/>
                <a:gd name="connsiteX1" fmla="*/ 34438 w 135278"/>
                <a:gd name="connsiteY1" fmla="*/ 2949 h 194481"/>
                <a:gd name="connsiteX2" fmla="*/ 34438 w 135278"/>
                <a:gd name="connsiteY2" fmla="*/ 23195 h 194481"/>
                <a:gd name="connsiteX3" fmla="*/ 52429 w 135278"/>
                <a:gd name="connsiteY3" fmla="*/ 6258 h 194481"/>
                <a:gd name="connsiteX4" fmla="*/ 77431 w 135278"/>
                <a:gd name="connsiteY4" fmla="*/ 7 h 194481"/>
                <a:gd name="connsiteX5" fmla="*/ 118488 w 135278"/>
                <a:gd name="connsiteY5" fmla="*/ 18759 h 194481"/>
                <a:gd name="connsiteX6" fmla="*/ 135279 w 135278"/>
                <a:gd name="connsiteY6" fmla="*/ 71507 h 194481"/>
                <a:gd name="connsiteX7" fmla="*/ 118366 w 135278"/>
                <a:gd name="connsiteY7" fmla="*/ 125555 h 194481"/>
                <a:gd name="connsiteX8" fmla="*/ 77187 w 135278"/>
                <a:gd name="connsiteY8" fmla="*/ 144797 h 194481"/>
                <a:gd name="connsiteX9" fmla="*/ 56376 w 135278"/>
                <a:gd name="connsiteY9" fmla="*/ 140238 h 194481"/>
                <a:gd name="connsiteX10" fmla="*/ 36767 w 135278"/>
                <a:gd name="connsiteY10" fmla="*/ 124550 h 194481"/>
                <a:gd name="connsiteX11" fmla="*/ 36767 w 135278"/>
                <a:gd name="connsiteY11" fmla="*/ 194481 h 194481"/>
                <a:gd name="connsiteX12" fmla="*/ 0 w 135278"/>
                <a:gd name="connsiteY12" fmla="*/ 194481 h 194481"/>
                <a:gd name="connsiteX13" fmla="*/ 36300 w 135278"/>
                <a:gd name="connsiteY13" fmla="*/ 69914 h 194481"/>
                <a:gd name="connsiteX14" fmla="*/ 45615 w 135278"/>
                <a:gd name="connsiteY14" fmla="*/ 104475 h 194481"/>
                <a:gd name="connsiteX15" fmla="*/ 68167 w 135278"/>
                <a:gd name="connsiteY15" fmla="*/ 115677 h 194481"/>
                <a:gd name="connsiteX16" fmla="*/ 89467 w 135278"/>
                <a:gd name="connsiteY16" fmla="*/ 105407 h 194481"/>
                <a:gd name="connsiteX17" fmla="*/ 97972 w 135278"/>
                <a:gd name="connsiteY17" fmla="*/ 71801 h 194481"/>
                <a:gd name="connsiteX18" fmla="*/ 89221 w 135278"/>
                <a:gd name="connsiteY18" fmla="*/ 39373 h 194481"/>
                <a:gd name="connsiteX19" fmla="*/ 67554 w 135278"/>
                <a:gd name="connsiteY19" fmla="*/ 28808 h 194481"/>
                <a:gd name="connsiteX20" fmla="*/ 45175 w 135278"/>
                <a:gd name="connsiteY20" fmla="*/ 39177 h 194481"/>
                <a:gd name="connsiteX21" fmla="*/ 36203 w 135278"/>
                <a:gd name="connsiteY21" fmla="*/ 69914 h 19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278" h="194481">
                  <a:moveTo>
                    <a:pt x="122" y="2949"/>
                  </a:moveTo>
                  <a:lnTo>
                    <a:pt x="34438" y="2949"/>
                  </a:lnTo>
                  <a:lnTo>
                    <a:pt x="34438" y="23195"/>
                  </a:lnTo>
                  <a:cubicBezTo>
                    <a:pt x="38954" y="16158"/>
                    <a:pt x="45133" y="10341"/>
                    <a:pt x="52429" y="6258"/>
                  </a:cubicBezTo>
                  <a:cubicBezTo>
                    <a:pt x="60069" y="2013"/>
                    <a:pt x="68692" y="-143"/>
                    <a:pt x="77431" y="7"/>
                  </a:cubicBezTo>
                  <a:cubicBezTo>
                    <a:pt x="93225" y="-164"/>
                    <a:pt x="108275" y="6710"/>
                    <a:pt x="118488" y="18759"/>
                  </a:cubicBezTo>
                  <a:cubicBezTo>
                    <a:pt x="129665" y="31260"/>
                    <a:pt x="135279" y="49006"/>
                    <a:pt x="135279" y="71507"/>
                  </a:cubicBezTo>
                  <a:cubicBezTo>
                    <a:pt x="135279" y="94009"/>
                    <a:pt x="129665" y="112687"/>
                    <a:pt x="118366" y="125555"/>
                  </a:cubicBezTo>
                  <a:cubicBezTo>
                    <a:pt x="108209" y="137806"/>
                    <a:pt x="93100" y="144866"/>
                    <a:pt x="77187" y="144797"/>
                  </a:cubicBezTo>
                  <a:cubicBezTo>
                    <a:pt x="69995" y="144868"/>
                    <a:pt x="62880" y="143309"/>
                    <a:pt x="56376" y="140238"/>
                  </a:cubicBezTo>
                  <a:cubicBezTo>
                    <a:pt x="48961" y="136214"/>
                    <a:pt x="42321" y="130902"/>
                    <a:pt x="36767" y="124550"/>
                  </a:cubicBezTo>
                  <a:lnTo>
                    <a:pt x="36767" y="194481"/>
                  </a:lnTo>
                  <a:lnTo>
                    <a:pt x="0" y="194481"/>
                  </a:lnTo>
                  <a:close/>
                  <a:moveTo>
                    <a:pt x="36300" y="69914"/>
                  </a:moveTo>
                  <a:cubicBezTo>
                    <a:pt x="36300" y="85552"/>
                    <a:pt x="39406" y="97073"/>
                    <a:pt x="45615" y="104475"/>
                  </a:cubicBezTo>
                  <a:cubicBezTo>
                    <a:pt x="50964" y="111533"/>
                    <a:pt x="59310" y="115679"/>
                    <a:pt x="68167" y="115677"/>
                  </a:cubicBezTo>
                  <a:cubicBezTo>
                    <a:pt x="76482" y="115776"/>
                    <a:pt x="84366" y="111975"/>
                    <a:pt x="89467" y="105407"/>
                  </a:cubicBezTo>
                  <a:cubicBezTo>
                    <a:pt x="95104" y="98543"/>
                    <a:pt x="97972" y="87366"/>
                    <a:pt x="97972" y="71801"/>
                  </a:cubicBezTo>
                  <a:cubicBezTo>
                    <a:pt x="98855" y="60309"/>
                    <a:pt x="95766" y="48861"/>
                    <a:pt x="89221" y="39373"/>
                  </a:cubicBezTo>
                  <a:cubicBezTo>
                    <a:pt x="84038" y="32669"/>
                    <a:pt x="76027" y="28763"/>
                    <a:pt x="67554" y="28808"/>
                  </a:cubicBezTo>
                  <a:cubicBezTo>
                    <a:pt x="58904" y="28677"/>
                    <a:pt x="50667" y="32494"/>
                    <a:pt x="45175" y="39177"/>
                  </a:cubicBezTo>
                  <a:cubicBezTo>
                    <a:pt x="38646" y="48040"/>
                    <a:pt x="35467" y="58930"/>
                    <a:pt x="36203" y="6991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5" name="Freeform 1364">
              <a:extLst>
                <a:ext uri="{FF2B5EF4-FFF2-40B4-BE49-F238E27FC236}">
                  <a16:creationId xmlns:a16="http://schemas.microsoft.com/office/drawing/2014/main" id="{E39008ED-CC9F-F970-F722-26C73677764A}"/>
                </a:ext>
              </a:extLst>
            </p:cNvPr>
            <p:cNvSpPr/>
            <p:nvPr/>
          </p:nvSpPr>
          <p:spPr>
            <a:xfrm>
              <a:off x="11911681" y="3431329"/>
              <a:ext cx="129801" cy="145177"/>
            </a:xfrm>
            <a:custGeom>
              <a:avLst/>
              <a:gdLst>
                <a:gd name="connsiteX0" fmla="*/ 91065 w 129801"/>
                <a:gd name="connsiteY0" fmla="*/ 97701 h 145177"/>
                <a:gd name="connsiteX1" fmla="*/ 127612 w 129801"/>
                <a:gd name="connsiteY1" fmla="*/ 103952 h 145177"/>
                <a:gd name="connsiteX2" fmla="*/ 105381 w 129801"/>
                <a:gd name="connsiteY2" fmla="*/ 134567 h 145177"/>
                <a:gd name="connsiteX3" fmla="*/ 67315 w 129801"/>
                <a:gd name="connsiteY3" fmla="*/ 145131 h 145177"/>
                <a:gd name="connsiteX4" fmla="*/ 13756 w 129801"/>
                <a:gd name="connsiteY4" fmla="*/ 121428 h 145177"/>
                <a:gd name="connsiteX5" fmla="*/ 79 w 129801"/>
                <a:gd name="connsiteY5" fmla="*/ 73312 h 145177"/>
                <a:gd name="connsiteX6" fmla="*/ 18070 w 129801"/>
                <a:gd name="connsiteY6" fmla="*/ 19387 h 145177"/>
                <a:gd name="connsiteX7" fmla="*/ 63759 w 129801"/>
                <a:gd name="connsiteY7" fmla="*/ 72 h 145177"/>
                <a:gd name="connsiteX8" fmla="*/ 112611 w 129801"/>
                <a:gd name="connsiteY8" fmla="*/ 20515 h 145177"/>
                <a:gd name="connsiteX9" fmla="*/ 129769 w 129801"/>
                <a:gd name="connsiteY9" fmla="*/ 82995 h 145177"/>
                <a:gd name="connsiteX10" fmla="*/ 37655 w 129801"/>
                <a:gd name="connsiteY10" fmla="*/ 82995 h 145177"/>
                <a:gd name="connsiteX11" fmla="*/ 46528 w 129801"/>
                <a:gd name="connsiteY11" fmla="*/ 108437 h 145177"/>
                <a:gd name="connsiteX12" fmla="*/ 67632 w 129801"/>
                <a:gd name="connsiteY12" fmla="*/ 117482 h 145177"/>
                <a:gd name="connsiteX13" fmla="*/ 82143 w 129801"/>
                <a:gd name="connsiteY13" fmla="*/ 112800 h 145177"/>
                <a:gd name="connsiteX14" fmla="*/ 91065 w 129801"/>
                <a:gd name="connsiteY14" fmla="*/ 97701 h 145177"/>
                <a:gd name="connsiteX15" fmla="*/ 93198 w 129801"/>
                <a:gd name="connsiteY15" fmla="*/ 60640 h 145177"/>
                <a:gd name="connsiteX16" fmla="*/ 84938 w 129801"/>
                <a:gd name="connsiteY16" fmla="*/ 36398 h 145177"/>
                <a:gd name="connsiteX17" fmla="*/ 66187 w 129801"/>
                <a:gd name="connsiteY17" fmla="*/ 28089 h 145177"/>
                <a:gd name="connsiteX18" fmla="*/ 46332 w 129801"/>
                <a:gd name="connsiteY18" fmla="*/ 36839 h 145177"/>
                <a:gd name="connsiteX19" fmla="*/ 38317 w 129801"/>
                <a:gd name="connsiteY19" fmla="*/ 60836 h 14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801" h="145177">
                  <a:moveTo>
                    <a:pt x="91065" y="97701"/>
                  </a:moveTo>
                  <a:lnTo>
                    <a:pt x="127612" y="103952"/>
                  </a:lnTo>
                  <a:cubicBezTo>
                    <a:pt x="123705" y="116291"/>
                    <a:pt x="115905" y="127033"/>
                    <a:pt x="105381" y="134567"/>
                  </a:cubicBezTo>
                  <a:cubicBezTo>
                    <a:pt x="94093" y="141949"/>
                    <a:pt x="80792" y="145641"/>
                    <a:pt x="67315" y="145131"/>
                  </a:cubicBezTo>
                  <a:cubicBezTo>
                    <a:pt x="43195" y="145131"/>
                    <a:pt x="25342" y="137230"/>
                    <a:pt x="13756" y="121428"/>
                  </a:cubicBezTo>
                  <a:cubicBezTo>
                    <a:pt x="4116" y="107290"/>
                    <a:pt x="-684" y="90408"/>
                    <a:pt x="79" y="73312"/>
                  </a:cubicBezTo>
                  <a:cubicBezTo>
                    <a:pt x="79" y="50321"/>
                    <a:pt x="6076" y="32346"/>
                    <a:pt x="18070" y="19387"/>
                  </a:cubicBezTo>
                  <a:cubicBezTo>
                    <a:pt x="29735" y="6568"/>
                    <a:pt x="46435" y="-492"/>
                    <a:pt x="63759" y="72"/>
                  </a:cubicBezTo>
                  <a:cubicBezTo>
                    <a:pt x="82293" y="-825"/>
                    <a:pt x="100240" y="6686"/>
                    <a:pt x="112611" y="20515"/>
                  </a:cubicBezTo>
                  <a:cubicBezTo>
                    <a:pt x="124572" y="34143"/>
                    <a:pt x="130292" y="54970"/>
                    <a:pt x="129769" y="82995"/>
                  </a:cubicBezTo>
                  <a:lnTo>
                    <a:pt x="37655" y="82995"/>
                  </a:lnTo>
                  <a:cubicBezTo>
                    <a:pt x="37313" y="92289"/>
                    <a:pt x="40481" y="101371"/>
                    <a:pt x="46528" y="108437"/>
                  </a:cubicBezTo>
                  <a:cubicBezTo>
                    <a:pt x="51918" y="114372"/>
                    <a:pt x="59618" y="117672"/>
                    <a:pt x="67632" y="117482"/>
                  </a:cubicBezTo>
                  <a:cubicBezTo>
                    <a:pt x="72865" y="117650"/>
                    <a:pt x="77995" y="115995"/>
                    <a:pt x="82143" y="112800"/>
                  </a:cubicBezTo>
                  <a:cubicBezTo>
                    <a:pt x="86613" y="108816"/>
                    <a:pt x="89731" y="103539"/>
                    <a:pt x="91065" y="97701"/>
                  </a:cubicBezTo>
                  <a:close/>
                  <a:moveTo>
                    <a:pt x="93198" y="60640"/>
                  </a:moveTo>
                  <a:cubicBezTo>
                    <a:pt x="93567" y="51812"/>
                    <a:pt x="90620" y="43164"/>
                    <a:pt x="84938" y="36398"/>
                  </a:cubicBezTo>
                  <a:cubicBezTo>
                    <a:pt x="80141" y="31105"/>
                    <a:pt x="73329" y="28087"/>
                    <a:pt x="66187" y="28089"/>
                  </a:cubicBezTo>
                  <a:cubicBezTo>
                    <a:pt x="58600" y="27924"/>
                    <a:pt x="51329" y="31128"/>
                    <a:pt x="46332" y="36839"/>
                  </a:cubicBezTo>
                  <a:cubicBezTo>
                    <a:pt x="40702" y="43525"/>
                    <a:pt x="37834" y="52108"/>
                    <a:pt x="38317" y="60836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6" name="Freeform 1365">
              <a:extLst>
                <a:ext uri="{FF2B5EF4-FFF2-40B4-BE49-F238E27FC236}">
                  <a16:creationId xmlns:a16="http://schemas.microsoft.com/office/drawing/2014/main" id="{F3267966-097C-A125-8244-0126A5AFAF66}"/>
                </a:ext>
              </a:extLst>
            </p:cNvPr>
            <p:cNvSpPr/>
            <p:nvPr/>
          </p:nvSpPr>
          <p:spPr>
            <a:xfrm>
              <a:off x="12061315" y="3430975"/>
              <a:ext cx="130366" cy="145215"/>
            </a:xfrm>
            <a:custGeom>
              <a:avLst/>
              <a:gdLst>
                <a:gd name="connsiteX0" fmla="*/ 37271 w 130366"/>
                <a:gd name="connsiteY0" fmla="*/ 45822 h 145215"/>
                <a:gd name="connsiteX1" fmla="*/ 3985 w 130366"/>
                <a:gd name="connsiteY1" fmla="*/ 39571 h 145215"/>
                <a:gd name="connsiteX2" fmla="*/ 23275 w 130366"/>
                <a:gd name="connsiteY2" fmla="*/ 9814 h 145215"/>
                <a:gd name="connsiteX3" fmla="*/ 64038 w 130366"/>
                <a:gd name="connsiteY3" fmla="*/ 132 h 145215"/>
                <a:gd name="connsiteX4" fmla="*/ 100634 w 130366"/>
                <a:gd name="connsiteY4" fmla="*/ 5941 h 145215"/>
                <a:gd name="connsiteX5" fmla="*/ 117522 w 130366"/>
                <a:gd name="connsiteY5" fmla="*/ 20648 h 145215"/>
                <a:gd name="connsiteX6" fmla="*/ 122425 w 130366"/>
                <a:gd name="connsiteY6" fmla="*/ 53518 h 145215"/>
                <a:gd name="connsiteX7" fmla="*/ 121983 w 130366"/>
                <a:gd name="connsiteY7" fmla="*/ 96315 h 145215"/>
                <a:gd name="connsiteX8" fmla="*/ 123748 w 130366"/>
                <a:gd name="connsiteY8" fmla="*/ 123278 h 145215"/>
                <a:gd name="connsiteX9" fmla="*/ 130367 w 130366"/>
                <a:gd name="connsiteY9" fmla="*/ 142029 h 145215"/>
                <a:gd name="connsiteX10" fmla="*/ 94064 w 130366"/>
                <a:gd name="connsiteY10" fmla="*/ 142029 h 145215"/>
                <a:gd name="connsiteX11" fmla="*/ 90559 w 130366"/>
                <a:gd name="connsiteY11" fmla="*/ 131146 h 145215"/>
                <a:gd name="connsiteX12" fmla="*/ 89235 w 130366"/>
                <a:gd name="connsiteY12" fmla="*/ 126832 h 145215"/>
                <a:gd name="connsiteX13" fmla="*/ 69135 w 130366"/>
                <a:gd name="connsiteY13" fmla="*/ 140583 h 145215"/>
                <a:gd name="connsiteX14" fmla="*/ 46266 w 130366"/>
                <a:gd name="connsiteY14" fmla="*/ 145142 h 145215"/>
                <a:gd name="connsiteX15" fmla="*/ 12513 w 130366"/>
                <a:gd name="connsiteY15" fmla="*/ 133523 h 145215"/>
                <a:gd name="connsiteX16" fmla="*/ 12 w 130366"/>
                <a:gd name="connsiteY16" fmla="*/ 104110 h 145215"/>
                <a:gd name="connsiteX17" fmla="*/ 5576 w 130366"/>
                <a:gd name="connsiteY17" fmla="*/ 83128 h 145215"/>
                <a:gd name="connsiteX18" fmla="*/ 21313 w 130366"/>
                <a:gd name="connsiteY18" fmla="*/ 68985 h 145215"/>
                <a:gd name="connsiteX19" fmla="*/ 50530 w 130366"/>
                <a:gd name="connsiteY19" fmla="*/ 60528 h 145215"/>
                <a:gd name="connsiteX20" fmla="*/ 86219 w 130366"/>
                <a:gd name="connsiteY20" fmla="*/ 51459 h 145215"/>
                <a:gd name="connsiteX21" fmla="*/ 86220 w 130366"/>
                <a:gd name="connsiteY21" fmla="*/ 47954 h 145215"/>
                <a:gd name="connsiteX22" fmla="*/ 80950 w 130366"/>
                <a:gd name="connsiteY22" fmla="*/ 32904 h 145215"/>
                <a:gd name="connsiteX23" fmla="*/ 61341 w 130366"/>
                <a:gd name="connsiteY23" fmla="*/ 28345 h 145215"/>
                <a:gd name="connsiteX24" fmla="*/ 46045 w 130366"/>
                <a:gd name="connsiteY24" fmla="*/ 32218 h 145215"/>
                <a:gd name="connsiteX25" fmla="*/ 37270 w 130366"/>
                <a:gd name="connsiteY25" fmla="*/ 45821 h 145215"/>
                <a:gd name="connsiteX26" fmla="*/ 86294 w 130366"/>
                <a:gd name="connsiteY26" fmla="*/ 75627 h 145215"/>
                <a:gd name="connsiteX27" fmla="*/ 63939 w 130366"/>
                <a:gd name="connsiteY27" fmla="*/ 81241 h 145215"/>
                <a:gd name="connsiteX28" fmla="*/ 43987 w 130366"/>
                <a:gd name="connsiteY28" fmla="*/ 87491 h 145215"/>
                <a:gd name="connsiteX29" fmla="*/ 36805 w 130366"/>
                <a:gd name="connsiteY29" fmla="*/ 100433 h 145215"/>
                <a:gd name="connsiteX30" fmla="*/ 42565 w 130366"/>
                <a:gd name="connsiteY30" fmla="*/ 113743 h 145215"/>
                <a:gd name="connsiteX31" fmla="*/ 57272 w 130366"/>
                <a:gd name="connsiteY31" fmla="*/ 119356 h 145215"/>
                <a:gd name="connsiteX32" fmla="*/ 76023 w 130366"/>
                <a:gd name="connsiteY32" fmla="*/ 113106 h 145215"/>
                <a:gd name="connsiteX33" fmla="*/ 84773 w 130366"/>
                <a:gd name="connsiteY33" fmla="*/ 100997 h 145215"/>
                <a:gd name="connsiteX34" fmla="*/ 86219 w 130366"/>
                <a:gd name="connsiteY34" fmla="*/ 83104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6" h="145215">
                  <a:moveTo>
                    <a:pt x="37271" y="45822"/>
                  </a:moveTo>
                  <a:lnTo>
                    <a:pt x="3985" y="39571"/>
                  </a:lnTo>
                  <a:cubicBezTo>
                    <a:pt x="6730" y="27699"/>
                    <a:pt x="13558" y="17167"/>
                    <a:pt x="23275" y="9814"/>
                  </a:cubicBezTo>
                  <a:cubicBezTo>
                    <a:pt x="32491" y="3392"/>
                    <a:pt x="46079" y="165"/>
                    <a:pt x="64038" y="132"/>
                  </a:cubicBezTo>
                  <a:cubicBezTo>
                    <a:pt x="76510" y="-552"/>
                    <a:pt x="88986" y="1428"/>
                    <a:pt x="100634" y="5941"/>
                  </a:cubicBezTo>
                  <a:cubicBezTo>
                    <a:pt x="107665" y="8953"/>
                    <a:pt x="113573" y="14097"/>
                    <a:pt x="117522" y="20648"/>
                  </a:cubicBezTo>
                  <a:cubicBezTo>
                    <a:pt x="121562" y="31109"/>
                    <a:pt x="123236" y="42334"/>
                    <a:pt x="122425" y="53518"/>
                  </a:cubicBezTo>
                  <a:lnTo>
                    <a:pt x="121983" y="96315"/>
                  </a:lnTo>
                  <a:cubicBezTo>
                    <a:pt x="121788" y="105337"/>
                    <a:pt x="122378" y="114359"/>
                    <a:pt x="123748" y="123278"/>
                  </a:cubicBezTo>
                  <a:cubicBezTo>
                    <a:pt x="125152" y="129783"/>
                    <a:pt x="127376" y="136084"/>
                    <a:pt x="130367" y="142029"/>
                  </a:cubicBezTo>
                  <a:lnTo>
                    <a:pt x="94064" y="142029"/>
                  </a:lnTo>
                  <a:cubicBezTo>
                    <a:pt x="93133" y="139578"/>
                    <a:pt x="91931" y="135779"/>
                    <a:pt x="90559" y="131146"/>
                  </a:cubicBezTo>
                  <a:cubicBezTo>
                    <a:pt x="89922" y="128940"/>
                    <a:pt x="89505" y="127518"/>
                    <a:pt x="89235" y="126832"/>
                  </a:cubicBezTo>
                  <a:cubicBezTo>
                    <a:pt x="83439" y="132614"/>
                    <a:pt x="76625" y="137276"/>
                    <a:pt x="69135" y="140583"/>
                  </a:cubicBezTo>
                  <a:cubicBezTo>
                    <a:pt x="61898" y="143629"/>
                    <a:pt x="54118" y="145180"/>
                    <a:pt x="46266" y="145142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7"/>
                    <a:pt x="-268" y="115260"/>
                    <a:pt x="12" y="104110"/>
                  </a:cubicBezTo>
                  <a:cubicBezTo>
                    <a:pt x="-105" y="96736"/>
                    <a:pt x="1821" y="89474"/>
                    <a:pt x="5576" y="83128"/>
                  </a:cubicBezTo>
                  <a:cubicBezTo>
                    <a:pt x="9356" y="77001"/>
                    <a:pt x="14818" y="72091"/>
                    <a:pt x="21313" y="68985"/>
                  </a:cubicBezTo>
                  <a:cubicBezTo>
                    <a:pt x="30671" y="64987"/>
                    <a:pt x="40484" y="62147"/>
                    <a:pt x="50530" y="60528"/>
                  </a:cubicBezTo>
                  <a:cubicBezTo>
                    <a:pt x="62682" y="58615"/>
                    <a:pt x="74629" y="55579"/>
                    <a:pt x="86219" y="51459"/>
                  </a:cubicBezTo>
                  <a:lnTo>
                    <a:pt x="86220" y="47954"/>
                  </a:lnTo>
                  <a:cubicBezTo>
                    <a:pt x="86790" y="42403"/>
                    <a:pt x="84858" y="36887"/>
                    <a:pt x="80950" y="32904"/>
                  </a:cubicBezTo>
                  <a:cubicBezTo>
                    <a:pt x="75098" y="29259"/>
                    <a:pt x="68201" y="27656"/>
                    <a:pt x="61341" y="28345"/>
                  </a:cubicBezTo>
                  <a:cubicBezTo>
                    <a:pt x="55967" y="28050"/>
                    <a:pt x="50632" y="29401"/>
                    <a:pt x="46045" y="32218"/>
                  </a:cubicBezTo>
                  <a:cubicBezTo>
                    <a:pt x="41795" y="35746"/>
                    <a:pt x="38733" y="40495"/>
                    <a:pt x="37270" y="45821"/>
                  </a:cubicBezTo>
                  <a:close/>
                  <a:moveTo>
                    <a:pt x="86294" y="75627"/>
                  </a:moveTo>
                  <a:cubicBezTo>
                    <a:pt x="81612" y="77172"/>
                    <a:pt x="73793" y="79059"/>
                    <a:pt x="63939" y="81241"/>
                  </a:cubicBezTo>
                  <a:cubicBezTo>
                    <a:pt x="57009" y="82293"/>
                    <a:pt x="50280" y="84401"/>
                    <a:pt x="43987" y="87491"/>
                  </a:cubicBezTo>
                  <a:cubicBezTo>
                    <a:pt x="39519" y="90276"/>
                    <a:pt x="36803" y="95168"/>
                    <a:pt x="36805" y="100433"/>
                  </a:cubicBezTo>
                  <a:cubicBezTo>
                    <a:pt x="36754" y="105485"/>
                    <a:pt x="38848" y="110322"/>
                    <a:pt x="42565" y="113743"/>
                  </a:cubicBezTo>
                  <a:cubicBezTo>
                    <a:pt x="46491" y="117550"/>
                    <a:pt x="51807" y="119580"/>
                    <a:pt x="57272" y="119356"/>
                  </a:cubicBezTo>
                  <a:cubicBezTo>
                    <a:pt x="64030" y="119338"/>
                    <a:pt x="70605" y="117147"/>
                    <a:pt x="76023" y="113106"/>
                  </a:cubicBezTo>
                  <a:cubicBezTo>
                    <a:pt x="80215" y="110165"/>
                    <a:pt x="83297" y="105901"/>
                    <a:pt x="84773" y="100997"/>
                  </a:cubicBezTo>
                  <a:cubicBezTo>
                    <a:pt x="85977" y="95113"/>
                    <a:pt x="86462" y="89104"/>
                    <a:pt x="86219" y="8310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7" name="Freeform 1366">
              <a:extLst>
                <a:ext uri="{FF2B5EF4-FFF2-40B4-BE49-F238E27FC236}">
                  <a16:creationId xmlns:a16="http://schemas.microsoft.com/office/drawing/2014/main" id="{77481522-C0E5-8B68-B404-AE5D72380D4F}"/>
                </a:ext>
              </a:extLst>
            </p:cNvPr>
            <p:cNvSpPr/>
            <p:nvPr/>
          </p:nvSpPr>
          <p:spPr>
            <a:xfrm>
              <a:off x="10021215" y="3752110"/>
              <a:ext cx="130352" cy="165452"/>
            </a:xfrm>
            <a:custGeom>
              <a:avLst/>
              <a:gdLst>
                <a:gd name="connsiteX0" fmla="*/ 0 w 130352"/>
                <a:gd name="connsiteY0" fmla="*/ 165452 h 165452"/>
                <a:gd name="connsiteX1" fmla="*/ 0 w 130352"/>
                <a:gd name="connsiteY1" fmla="*/ 0 h 165452"/>
                <a:gd name="connsiteX2" fmla="*/ 22453 w 130352"/>
                <a:gd name="connsiteY2" fmla="*/ 0 h 165452"/>
                <a:gd name="connsiteX3" fmla="*/ 109370 w 130352"/>
                <a:gd name="connsiteY3" fmla="*/ 129911 h 165452"/>
                <a:gd name="connsiteX4" fmla="*/ 109370 w 130352"/>
                <a:gd name="connsiteY4" fmla="*/ 0 h 165452"/>
                <a:gd name="connsiteX5" fmla="*/ 130352 w 130352"/>
                <a:gd name="connsiteY5" fmla="*/ 0 h 165452"/>
                <a:gd name="connsiteX6" fmla="*/ 130352 w 130352"/>
                <a:gd name="connsiteY6" fmla="*/ 165452 h 165452"/>
                <a:gd name="connsiteX7" fmla="*/ 107925 w 130352"/>
                <a:gd name="connsiteY7" fmla="*/ 165452 h 165452"/>
                <a:gd name="connsiteX8" fmla="*/ 21129 w 130352"/>
                <a:gd name="connsiteY8" fmla="*/ 35419 h 165452"/>
                <a:gd name="connsiteX9" fmla="*/ 21129 w 130352"/>
                <a:gd name="connsiteY9" fmla="*/ 165452 h 16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52" h="165452">
                  <a:moveTo>
                    <a:pt x="0" y="165452"/>
                  </a:moveTo>
                  <a:lnTo>
                    <a:pt x="0" y="0"/>
                  </a:lnTo>
                  <a:lnTo>
                    <a:pt x="22453" y="0"/>
                  </a:lnTo>
                  <a:lnTo>
                    <a:pt x="109370" y="129911"/>
                  </a:lnTo>
                  <a:lnTo>
                    <a:pt x="109370" y="0"/>
                  </a:lnTo>
                  <a:lnTo>
                    <a:pt x="130352" y="0"/>
                  </a:lnTo>
                  <a:lnTo>
                    <a:pt x="130352" y="165452"/>
                  </a:lnTo>
                  <a:lnTo>
                    <a:pt x="107925" y="165452"/>
                  </a:lnTo>
                  <a:lnTo>
                    <a:pt x="21129" y="35419"/>
                  </a:lnTo>
                  <a:lnTo>
                    <a:pt x="21129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8" name="Freeform 1367">
              <a:extLst>
                <a:ext uri="{FF2B5EF4-FFF2-40B4-BE49-F238E27FC236}">
                  <a16:creationId xmlns:a16="http://schemas.microsoft.com/office/drawing/2014/main" id="{332FA0A1-485C-46D8-5E2E-6F04469B1336}"/>
                </a:ext>
              </a:extLst>
            </p:cNvPr>
            <p:cNvSpPr/>
            <p:nvPr/>
          </p:nvSpPr>
          <p:spPr>
            <a:xfrm>
              <a:off x="10178996" y="3794924"/>
              <a:ext cx="110374" cy="125403"/>
            </a:xfrm>
            <a:custGeom>
              <a:avLst/>
              <a:gdLst>
                <a:gd name="connsiteX0" fmla="*/ 88854 w 110374"/>
                <a:gd name="connsiteY0" fmla="*/ 84032 h 125403"/>
                <a:gd name="connsiteX1" fmla="*/ 109860 w 110374"/>
                <a:gd name="connsiteY1" fmla="*/ 86655 h 125403"/>
                <a:gd name="connsiteX2" fmla="*/ 91427 w 110374"/>
                <a:gd name="connsiteY2" fmla="*/ 115211 h 125403"/>
                <a:gd name="connsiteX3" fmla="*/ 57111 w 110374"/>
                <a:gd name="connsiteY3" fmla="*/ 125334 h 125403"/>
                <a:gd name="connsiteX4" fmla="*/ 15442 w 110374"/>
                <a:gd name="connsiteY4" fmla="*/ 109156 h 125403"/>
                <a:gd name="connsiteX5" fmla="*/ 0 w 110374"/>
                <a:gd name="connsiteY5" fmla="*/ 63712 h 125403"/>
                <a:gd name="connsiteX6" fmla="*/ 15565 w 110374"/>
                <a:gd name="connsiteY6" fmla="*/ 16797 h 125403"/>
                <a:gd name="connsiteX7" fmla="*/ 55985 w 110374"/>
                <a:gd name="connsiteY7" fmla="*/ 31 h 125403"/>
                <a:gd name="connsiteX8" fmla="*/ 95203 w 110374"/>
                <a:gd name="connsiteY8" fmla="*/ 16405 h 125403"/>
                <a:gd name="connsiteX9" fmla="*/ 110375 w 110374"/>
                <a:gd name="connsiteY9" fmla="*/ 62462 h 125403"/>
                <a:gd name="connsiteX10" fmla="*/ 110375 w 110374"/>
                <a:gd name="connsiteY10" fmla="*/ 67904 h 125403"/>
                <a:gd name="connsiteX11" fmla="*/ 20908 w 110374"/>
                <a:gd name="connsiteY11" fmla="*/ 67904 h 125403"/>
                <a:gd name="connsiteX12" fmla="*/ 32085 w 110374"/>
                <a:gd name="connsiteY12" fmla="*/ 98151 h 125403"/>
                <a:gd name="connsiteX13" fmla="*/ 57087 w 110374"/>
                <a:gd name="connsiteY13" fmla="*/ 108642 h 125403"/>
                <a:gd name="connsiteX14" fmla="*/ 76133 w 110374"/>
                <a:gd name="connsiteY14" fmla="*/ 102783 h 125403"/>
                <a:gd name="connsiteX15" fmla="*/ 88854 w 110374"/>
                <a:gd name="connsiteY15" fmla="*/ 84032 h 125403"/>
                <a:gd name="connsiteX16" fmla="*/ 22133 w 110374"/>
                <a:gd name="connsiteY16" fmla="*/ 51162 h 125403"/>
                <a:gd name="connsiteX17" fmla="*/ 89050 w 110374"/>
                <a:gd name="connsiteY17" fmla="*/ 51162 h 125403"/>
                <a:gd name="connsiteX18" fmla="*/ 81379 w 110374"/>
                <a:gd name="connsiteY18" fmla="*/ 28465 h 125403"/>
                <a:gd name="connsiteX19" fmla="*/ 56376 w 110374"/>
                <a:gd name="connsiteY19" fmla="*/ 16797 h 125403"/>
                <a:gd name="connsiteX20" fmla="*/ 32821 w 110374"/>
                <a:gd name="connsiteY20" fmla="*/ 26112 h 125403"/>
                <a:gd name="connsiteX21" fmla="*/ 22135 w 110374"/>
                <a:gd name="connsiteY21" fmla="*/ 51162 h 12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374" h="125403">
                  <a:moveTo>
                    <a:pt x="88854" y="84032"/>
                  </a:moveTo>
                  <a:lnTo>
                    <a:pt x="109860" y="86655"/>
                  </a:lnTo>
                  <a:cubicBezTo>
                    <a:pt x="107117" y="97982"/>
                    <a:pt x="100620" y="108047"/>
                    <a:pt x="91427" y="115211"/>
                  </a:cubicBezTo>
                  <a:cubicBezTo>
                    <a:pt x="81425" y="122293"/>
                    <a:pt x="69355" y="125854"/>
                    <a:pt x="57111" y="125334"/>
                  </a:cubicBezTo>
                  <a:cubicBezTo>
                    <a:pt x="41551" y="126121"/>
                    <a:pt x="26394" y="120236"/>
                    <a:pt x="15442" y="109156"/>
                  </a:cubicBezTo>
                  <a:cubicBezTo>
                    <a:pt x="5131" y="98355"/>
                    <a:pt x="-17" y="83207"/>
                    <a:pt x="0" y="63712"/>
                  </a:cubicBezTo>
                  <a:cubicBezTo>
                    <a:pt x="0" y="43515"/>
                    <a:pt x="5188" y="27876"/>
                    <a:pt x="15565" y="16797"/>
                  </a:cubicBezTo>
                  <a:cubicBezTo>
                    <a:pt x="25975" y="5620"/>
                    <a:pt x="40719" y="-496"/>
                    <a:pt x="55985" y="31"/>
                  </a:cubicBezTo>
                  <a:cubicBezTo>
                    <a:pt x="70802" y="-392"/>
                    <a:pt x="85086" y="5572"/>
                    <a:pt x="95203" y="16405"/>
                  </a:cubicBezTo>
                  <a:cubicBezTo>
                    <a:pt x="105326" y="27362"/>
                    <a:pt x="110375" y="42657"/>
                    <a:pt x="110375" y="62462"/>
                  </a:cubicBezTo>
                  <a:lnTo>
                    <a:pt x="110375" y="67904"/>
                  </a:lnTo>
                  <a:lnTo>
                    <a:pt x="20908" y="67904"/>
                  </a:lnTo>
                  <a:cubicBezTo>
                    <a:pt x="20883" y="79001"/>
                    <a:pt x="24850" y="89737"/>
                    <a:pt x="32085" y="98151"/>
                  </a:cubicBezTo>
                  <a:cubicBezTo>
                    <a:pt x="38551" y="105040"/>
                    <a:pt x="47642" y="108854"/>
                    <a:pt x="57087" y="108642"/>
                  </a:cubicBezTo>
                  <a:cubicBezTo>
                    <a:pt x="63908" y="108839"/>
                    <a:pt x="70602" y="106780"/>
                    <a:pt x="76133" y="102783"/>
                  </a:cubicBezTo>
                  <a:cubicBezTo>
                    <a:pt x="82115" y="97910"/>
                    <a:pt x="86537" y="91391"/>
                    <a:pt x="88854" y="84032"/>
                  </a:cubicBezTo>
                  <a:close/>
                  <a:moveTo>
                    <a:pt x="22133" y="51162"/>
                  </a:moveTo>
                  <a:lnTo>
                    <a:pt x="89050" y="51162"/>
                  </a:lnTo>
                  <a:cubicBezTo>
                    <a:pt x="88855" y="42993"/>
                    <a:pt x="86179" y="35077"/>
                    <a:pt x="81379" y="28465"/>
                  </a:cubicBezTo>
                  <a:cubicBezTo>
                    <a:pt x="75301" y="20914"/>
                    <a:pt x="66067" y="16606"/>
                    <a:pt x="56376" y="16797"/>
                  </a:cubicBezTo>
                  <a:cubicBezTo>
                    <a:pt x="47581" y="16549"/>
                    <a:pt x="39068" y="19915"/>
                    <a:pt x="32821" y="26112"/>
                  </a:cubicBezTo>
                  <a:cubicBezTo>
                    <a:pt x="26203" y="32799"/>
                    <a:pt x="22381" y="41757"/>
                    <a:pt x="22135" y="51162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1EFCDA1C-2E7E-1CF8-18D8-ED96D6F7E486}"/>
                </a:ext>
              </a:extLst>
            </p:cNvPr>
            <p:cNvSpPr/>
            <p:nvPr/>
          </p:nvSpPr>
          <p:spPr>
            <a:xfrm>
              <a:off x="10300793" y="3797529"/>
              <a:ext cx="112483" cy="120032"/>
            </a:xfrm>
            <a:custGeom>
              <a:avLst/>
              <a:gdLst>
                <a:gd name="connsiteX0" fmla="*/ 0 w 112483"/>
                <a:gd name="connsiteY0" fmla="*/ 120033 h 120032"/>
                <a:gd name="connsiteX1" fmla="*/ 43728 w 112483"/>
                <a:gd name="connsiteY1" fmla="*/ 57553 h 120032"/>
                <a:gd name="connsiteX2" fmla="*/ 3187 w 112483"/>
                <a:gd name="connsiteY2" fmla="*/ 0 h 120032"/>
                <a:gd name="connsiteX3" fmla="*/ 28605 w 112483"/>
                <a:gd name="connsiteY3" fmla="*/ 0 h 120032"/>
                <a:gd name="connsiteX4" fmla="*/ 46988 w 112483"/>
                <a:gd name="connsiteY4" fmla="*/ 28066 h 120032"/>
                <a:gd name="connsiteX5" fmla="*/ 55371 w 112483"/>
                <a:gd name="connsiteY5" fmla="*/ 41498 h 120032"/>
                <a:gd name="connsiteX6" fmla="*/ 64490 w 112483"/>
                <a:gd name="connsiteY6" fmla="*/ 28311 h 120032"/>
                <a:gd name="connsiteX7" fmla="*/ 84736 w 112483"/>
                <a:gd name="connsiteY7" fmla="*/ 0 h 120032"/>
                <a:gd name="connsiteX8" fmla="*/ 108978 w 112483"/>
                <a:gd name="connsiteY8" fmla="*/ 0 h 120032"/>
                <a:gd name="connsiteX9" fmla="*/ 67554 w 112483"/>
                <a:gd name="connsiteY9" fmla="*/ 56229 h 120032"/>
                <a:gd name="connsiteX10" fmla="*/ 112483 w 112483"/>
                <a:gd name="connsiteY10" fmla="*/ 119959 h 120032"/>
                <a:gd name="connsiteX11" fmla="*/ 87481 w 112483"/>
                <a:gd name="connsiteY11" fmla="*/ 119959 h 120032"/>
                <a:gd name="connsiteX12" fmla="*/ 62848 w 112483"/>
                <a:gd name="connsiteY12" fmla="*/ 82481 h 120032"/>
                <a:gd name="connsiteX13" fmla="*/ 56622 w 112483"/>
                <a:gd name="connsiteY13" fmla="*/ 72407 h 120032"/>
                <a:gd name="connsiteX14" fmla="*/ 25370 w 112483"/>
                <a:gd name="connsiteY14" fmla="*/ 119714 h 12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483" h="120032">
                  <a:moveTo>
                    <a:pt x="0" y="120033"/>
                  </a:moveTo>
                  <a:lnTo>
                    <a:pt x="43728" y="57553"/>
                  </a:lnTo>
                  <a:lnTo>
                    <a:pt x="3187" y="0"/>
                  </a:lnTo>
                  <a:lnTo>
                    <a:pt x="28605" y="0"/>
                  </a:lnTo>
                  <a:lnTo>
                    <a:pt x="46988" y="28066"/>
                  </a:lnTo>
                  <a:cubicBezTo>
                    <a:pt x="50494" y="33434"/>
                    <a:pt x="53239" y="37870"/>
                    <a:pt x="55371" y="41498"/>
                  </a:cubicBezTo>
                  <a:cubicBezTo>
                    <a:pt x="58680" y="36596"/>
                    <a:pt x="61622" y="32110"/>
                    <a:pt x="64490" y="28311"/>
                  </a:cubicBezTo>
                  <a:lnTo>
                    <a:pt x="84736" y="0"/>
                  </a:lnTo>
                  <a:lnTo>
                    <a:pt x="108978" y="0"/>
                  </a:lnTo>
                  <a:lnTo>
                    <a:pt x="67554" y="56229"/>
                  </a:lnTo>
                  <a:lnTo>
                    <a:pt x="112483" y="119959"/>
                  </a:lnTo>
                  <a:lnTo>
                    <a:pt x="87481" y="119959"/>
                  </a:lnTo>
                  <a:lnTo>
                    <a:pt x="62848" y="82481"/>
                  </a:lnTo>
                  <a:lnTo>
                    <a:pt x="56622" y="72407"/>
                  </a:lnTo>
                  <a:lnTo>
                    <a:pt x="25370" y="119714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0" name="Freeform 1369">
              <a:extLst>
                <a:ext uri="{FF2B5EF4-FFF2-40B4-BE49-F238E27FC236}">
                  <a16:creationId xmlns:a16="http://schemas.microsoft.com/office/drawing/2014/main" id="{03BE68F6-8FCE-19DF-E919-154A3607F092}"/>
                </a:ext>
              </a:extLst>
            </p:cNvPr>
            <p:cNvSpPr/>
            <p:nvPr/>
          </p:nvSpPr>
          <p:spPr>
            <a:xfrm>
              <a:off x="10418841" y="3755468"/>
              <a:ext cx="58361" cy="163705"/>
            </a:xfrm>
            <a:custGeom>
              <a:avLst/>
              <a:gdLst>
                <a:gd name="connsiteX0" fmla="*/ 55420 w 58361"/>
                <a:gd name="connsiteY0" fmla="*/ 143907 h 163705"/>
                <a:gd name="connsiteX1" fmla="*/ 58362 w 58361"/>
                <a:gd name="connsiteY1" fmla="*/ 161849 h 163705"/>
                <a:gd name="connsiteX2" fmla="*/ 43042 w 58361"/>
                <a:gd name="connsiteY2" fmla="*/ 163663 h 163705"/>
                <a:gd name="connsiteX3" fmla="*/ 25884 w 58361"/>
                <a:gd name="connsiteY3" fmla="*/ 160158 h 163705"/>
                <a:gd name="connsiteX4" fmla="*/ 17329 w 58361"/>
                <a:gd name="connsiteY4" fmla="*/ 150966 h 163705"/>
                <a:gd name="connsiteX5" fmla="*/ 14878 w 58361"/>
                <a:gd name="connsiteY5" fmla="*/ 126969 h 163705"/>
                <a:gd name="connsiteX6" fmla="*/ 14878 w 58361"/>
                <a:gd name="connsiteY6" fmla="*/ 58337 h 163705"/>
                <a:gd name="connsiteX7" fmla="*/ 0 w 58361"/>
                <a:gd name="connsiteY7" fmla="*/ 58337 h 163705"/>
                <a:gd name="connsiteX8" fmla="*/ 0 w 58361"/>
                <a:gd name="connsiteY8" fmla="*/ 42356 h 163705"/>
                <a:gd name="connsiteX9" fmla="*/ 14878 w 58361"/>
                <a:gd name="connsiteY9" fmla="*/ 42356 h 163705"/>
                <a:gd name="connsiteX10" fmla="*/ 14878 w 58361"/>
                <a:gd name="connsiteY10" fmla="*/ 12501 h 163705"/>
                <a:gd name="connsiteX11" fmla="*/ 35051 w 58361"/>
                <a:gd name="connsiteY11" fmla="*/ 0 h 163705"/>
                <a:gd name="connsiteX12" fmla="*/ 35051 w 58361"/>
                <a:gd name="connsiteY12" fmla="*/ 41939 h 163705"/>
                <a:gd name="connsiteX13" fmla="*/ 55494 w 58361"/>
                <a:gd name="connsiteY13" fmla="*/ 41939 h 163705"/>
                <a:gd name="connsiteX14" fmla="*/ 55494 w 58361"/>
                <a:gd name="connsiteY14" fmla="*/ 57675 h 163705"/>
                <a:gd name="connsiteX15" fmla="*/ 35051 w 58361"/>
                <a:gd name="connsiteY15" fmla="*/ 57675 h 163705"/>
                <a:gd name="connsiteX16" fmla="*/ 35051 w 58361"/>
                <a:gd name="connsiteY16" fmla="*/ 127803 h 163705"/>
                <a:gd name="connsiteX17" fmla="*/ 36178 w 58361"/>
                <a:gd name="connsiteY17" fmla="*/ 138980 h 163705"/>
                <a:gd name="connsiteX18" fmla="*/ 39610 w 58361"/>
                <a:gd name="connsiteY18" fmla="*/ 142926 h 163705"/>
                <a:gd name="connsiteX19" fmla="*/ 46620 w 58361"/>
                <a:gd name="connsiteY19" fmla="*/ 144421 h 163705"/>
                <a:gd name="connsiteX20" fmla="*/ 55419 w 58361"/>
                <a:gd name="connsiteY20" fmla="*/ 143907 h 16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361" h="163705">
                  <a:moveTo>
                    <a:pt x="55420" y="143907"/>
                  </a:moveTo>
                  <a:lnTo>
                    <a:pt x="58362" y="161849"/>
                  </a:lnTo>
                  <a:cubicBezTo>
                    <a:pt x="53329" y="162966"/>
                    <a:pt x="48197" y="163573"/>
                    <a:pt x="43042" y="163663"/>
                  </a:cubicBezTo>
                  <a:cubicBezTo>
                    <a:pt x="37119" y="163956"/>
                    <a:pt x="31217" y="162750"/>
                    <a:pt x="25884" y="160158"/>
                  </a:cubicBezTo>
                  <a:cubicBezTo>
                    <a:pt x="22079" y="158144"/>
                    <a:pt x="19065" y="154906"/>
                    <a:pt x="17329" y="150966"/>
                  </a:cubicBezTo>
                  <a:cubicBezTo>
                    <a:pt x="15158" y="143164"/>
                    <a:pt x="14329" y="135049"/>
                    <a:pt x="14878" y="126969"/>
                  </a:cubicBezTo>
                  <a:lnTo>
                    <a:pt x="1487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878" y="42356"/>
                  </a:lnTo>
                  <a:lnTo>
                    <a:pt x="14878" y="12501"/>
                  </a:lnTo>
                  <a:lnTo>
                    <a:pt x="35051" y="0"/>
                  </a:lnTo>
                  <a:lnTo>
                    <a:pt x="35051" y="41939"/>
                  </a:lnTo>
                  <a:lnTo>
                    <a:pt x="55494" y="41939"/>
                  </a:lnTo>
                  <a:lnTo>
                    <a:pt x="55494" y="57675"/>
                  </a:lnTo>
                  <a:lnTo>
                    <a:pt x="35051" y="57675"/>
                  </a:lnTo>
                  <a:lnTo>
                    <a:pt x="35051" y="127803"/>
                  </a:lnTo>
                  <a:cubicBezTo>
                    <a:pt x="34801" y="131565"/>
                    <a:pt x="35181" y="135343"/>
                    <a:pt x="36178" y="138980"/>
                  </a:cubicBezTo>
                  <a:cubicBezTo>
                    <a:pt x="36881" y="140622"/>
                    <a:pt x="38081" y="142003"/>
                    <a:pt x="39610" y="142926"/>
                  </a:cubicBezTo>
                  <a:cubicBezTo>
                    <a:pt x="41768" y="144053"/>
                    <a:pt x="44191" y="144570"/>
                    <a:pt x="46620" y="144421"/>
                  </a:cubicBezTo>
                  <a:cubicBezTo>
                    <a:pt x="49560" y="144431"/>
                    <a:pt x="52500" y="144259"/>
                    <a:pt x="55419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1" name="Freeform 1370">
              <a:extLst>
                <a:ext uri="{FF2B5EF4-FFF2-40B4-BE49-F238E27FC236}">
                  <a16:creationId xmlns:a16="http://schemas.microsoft.com/office/drawing/2014/main" id="{8BD4B366-980E-48AD-A1EE-37FCCA53EE1C}"/>
                </a:ext>
              </a:extLst>
            </p:cNvPr>
            <p:cNvSpPr/>
            <p:nvPr/>
          </p:nvSpPr>
          <p:spPr>
            <a:xfrm>
              <a:off x="10491263" y="3748928"/>
              <a:ext cx="153279" cy="171190"/>
            </a:xfrm>
            <a:custGeom>
              <a:avLst/>
              <a:gdLst>
                <a:gd name="connsiteX0" fmla="*/ 82980 w 153279"/>
                <a:gd name="connsiteY0" fmla="*/ 103703 h 171190"/>
                <a:gd name="connsiteX1" fmla="*/ 82980 w 153279"/>
                <a:gd name="connsiteY1" fmla="*/ 84290 h 171190"/>
                <a:gd name="connsiteX2" fmla="*/ 153279 w 153279"/>
                <a:gd name="connsiteY2" fmla="*/ 84290 h 171190"/>
                <a:gd name="connsiteX3" fmla="*/ 153279 w 153279"/>
                <a:gd name="connsiteY3" fmla="*/ 145569 h 171190"/>
                <a:gd name="connsiteX4" fmla="*/ 119968 w 153279"/>
                <a:gd name="connsiteY4" fmla="*/ 164933 h 171190"/>
                <a:gd name="connsiteX5" fmla="*/ 84721 w 153279"/>
                <a:gd name="connsiteY5" fmla="*/ 171183 h 171190"/>
                <a:gd name="connsiteX6" fmla="*/ 40429 w 153279"/>
                <a:gd name="connsiteY6" fmla="*/ 160766 h 171190"/>
                <a:gd name="connsiteX7" fmla="*/ 10183 w 153279"/>
                <a:gd name="connsiteY7" fmla="*/ 130568 h 171190"/>
                <a:gd name="connsiteX8" fmla="*/ 11 w 153279"/>
                <a:gd name="connsiteY8" fmla="*/ 86447 h 171190"/>
                <a:gd name="connsiteX9" fmla="*/ 10134 w 153279"/>
                <a:gd name="connsiteY9" fmla="*/ 41395 h 171190"/>
                <a:gd name="connsiteX10" fmla="*/ 39180 w 153279"/>
                <a:gd name="connsiteY10" fmla="*/ 10143 h 171190"/>
                <a:gd name="connsiteX11" fmla="*/ 82908 w 153279"/>
                <a:gd name="connsiteY11" fmla="*/ 20 h 171190"/>
                <a:gd name="connsiteX12" fmla="*/ 115362 w 153279"/>
                <a:gd name="connsiteY12" fmla="*/ 5829 h 171190"/>
                <a:gd name="connsiteX13" fmla="*/ 138108 w 153279"/>
                <a:gd name="connsiteY13" fmla="*/ 22031 h 171190"/>
                <a:gd name="connsiteX14" fmla="*/ 150584 w 153279"/>
                <a:gd name="connsiteY14" fmla="*/ 48994 h 171190"/>
                <a:gd name="connsiteX15" fmla="*/ 130850 w 153279"/>
                <a:gd name="connsiteY15" fmla="*/ 54435 h 171190"/>
                <a:gd name="connsiteX16" fmla="*/ 121585 w 153279"/>
                <a:gd name="connsiteY16" fmla="*/ 34581 h 171190"/>
                <a:gd name="connsiteX17" fmla="*/ 105800 w 153279"/>
                <a:gd name="connsiteY17" fmla="*/ 23012 h 171190"/>
                <a:gd name="connsiteX18" fmla="*/ 82980 w 153279"/>
                <a:gd name="connsiteY18" fmla="*/ 18624 h 171190"/>
                <a:gd name="connsiteX19" fmla="*/ 56997 w 153279"/>
                <a:gd name="connsiteY19" fmla="*/ 23257 h 171190"/>
                <a:gd name="connsiteX20" fmla="*/ 39374 w 153279"/>
                <a:gd name="connsiteY20" fmla="*/ 35267 h 171190"/>
                <a:gd name="connsiteX21" fmla="*/ 28933 w 153279"/>
                <a:gd name="connsiteY21" fmla="*/ 51616 h 171190"/>
                <a:gd name="connsiteX22" fmla="*/ 22683 w 153279"/>
                <a:gd name="connsiteY22" fmla="*/ 84928 h 171190"/>
                <a:gd name="connsiteX23" fmla="*/ 30232 w 153279"/>
                <a:gd name="connsiteY23" fmla="*/ 121915 h 171190"/>
                <a:gd name="connsiteX24" fmla="*/ 52415 w 153279"/>
                <a:gd name="connsiteY24" fmla="*/ 143976 h 171190"/>
                <a:gd name="connsiteX25" fmla="*/ 83348 w 153279"/>
                <a:gd name="connsiteY25" fmla="*/ 151329 h 171190"/>
                <a:gd name="connsiteX26" fmla="*/ 111169 w 153279"/>
                <a:gd name="connsiteY26" fmla="*/ 145814 h 171190"/>
                <a:gd name="connsiteX27" fmla="*/ 131660 w 153279"/>
                <a:gd name="connsiteY27" fmla="*/ 134147 h 171190"/>
                <a:gd name="connsiteX28" fmla="*/ 131659 w 153279"/>
                <a:gd name="connsiteY28" fmla="*/ 103409 h 1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3279" h="171190">
                  <a:moveTo>
                    <a:pt x="82980" y="103703"/>
                  </a:moveTo>
                  <a:lnTo>
                    <a:pt x="82980" y="84290"/>
                  </a:lnTo>
                  <a:lnTo>
                    <a:pt x="153279" y="84290"/>
                  </a:lnTo>
                  <a:lnTo>
                    <a:pt x="153279" y="145569"/>
                  </a:lnTo>
                  <a:cubicBezTo>
                    <a:pt x="143263" y="153735"/>
                    <a:pt x="132021" y="160270"/>
                    <a:pt x="119968" y="164933"/>
                  </a:cubicBezTo>
                  <a:cubicBezTo>
                    <a:pt x="108698" y="169143"/>
                    <a:pt x="96752" y="171262"/>
                    <a:pt x="84721" y="171183"/>
                  </a:cubicBezTo>
                  <a:cubicBezTo>
                    <a:pt x="69329" y="171377"/>
                    <a:pt x="54121" y="167801"/>
                    <a:pt x="40429" y="160766"/>
                  </a:cubicBezTo>
                  <a:cubicBezTo>
                    <a:pt x="27426" y="154126"/>
                    <a:pt x="16843" y="143561"/>
                    <a:pt x="10183" y="130568"/>
                  </a:cubicBezTo>
                  <a:cubicBezTo>
                    <a:pt x="3272" y="116901"/>
                    <a:pt x="-219" y="101760"/>
                    <a:pt x="11" y="86447"/>
                  </a:cubicBezTo>
                  <a:cubicBezTo>
                    <a:pt x="-115" y="70852"/>
                    <a:pt x="3349" y="55437"/>
                    <a:pt x="10134" y="41395"/>
                  </a:cubicBezTo>
                  <a:cubicBezTo>
                    <a:pt x="16167" y="28102"/>
                    <a:pt x="26363" y="17132"/>
                    <a:pt x="39180" y="10143"/>
                  </a:cubicBezTo>
                  <a:cubicBezTo>
                    <a:pt x="52688" y="3184"/>
                    <a:pt x="67718" y="-296"/>
                    <a:pt x="82908" y="20"/>
                  </a:cubicBezTo>
                  <a:cubicBezTo>
                    <a:pt x="93998" y="-147"/>
                    <a:pt x="105017" y="1826"/>
                    <a:pt x="115362" y="5829"/>
                  </a:cubicBezTo>
                  <a:cubicBezTo>
                    <a:pt x="124240" y="9130"/>
                    <a:pt x="132086" y="14720"/>
                    <a:pt x="138108" y="22031"/>
                  </a:cubicBezTo>
                  <a:cubicBezTo>
                    <a:pt x="144099" y="30051"/>
                    <a:pt x="148349" y="39235"/>
                    <a:pt x="150584" y="48994"/>
                  </a:cubicBezTo>
                  <a:lnTo>
                    <a:pt x="130850" y="54435"/>
                  </a:lnTo>
                  <a:cubicBezTo>
                    <a:pt x="128984" y="47312"/>
                    <a:pt x="125846" y="40586"/>
                    <a:pt x="121585" y="34581"/>
                  </a:cubicBezTo>
                  <a:cubicBezTo>
                    <a:pt x="117426" y="29411"/>
                    <a:pt x="111983" y="25421"/>
                    <a:pt x="105800" y="23012"/>
                  </a:cubicBezTo>
                  <a:cubicBezTo>
                    <a:pt x="98560" y="20046"/>
                    <a:pt x="90802" y="18555"/>
                    <a:pt x="82980" y="18624"/>
                  </a:cubicBezTo>
                  <a:cubicBezTo>
                    <a:pt x="74098" y="18437"/>
                    <a:pt x="65268" y="20012"/>
                    <a:pt x="56997" y="23257"/>
                  </a:cubicBezTo>
                  <a:cubicBezTo>
                    <a:pt x="50294" y="25883"/>
                    <a:pt x="44270" y="29989"/>
                    <a:pt x="39374" y="35267"/>
                  </a:cubicBezTo>
                  <a:cubicBezTo>
                    <a:pt x="34968" y="40068"/>
                    <a:pt x="31435" y="45601"/>
                    <a:pt x="28933" y="51616"/>
                  </a:cubicBezTo>
                  <a:cubicBezTo>
                    <a:pt x="24666" y="62197"/>
                    <a:pt x="22541" y="73520"/>
                    <a:pt x="22683" y="84928"/>
                  </a:cubicBezTo>
                  <a:cubicBezTo>
                    <a:pt x="22267" y="97678"/>
                    <a:pt x="24854" y="110347"/>
                    <a:pt x="30232" y="121915"/>
                  </a:cubicBezTo>
                  <a:cubicBezTo>
                    <a:pt x="35018" y="131494"/>
                    <a:pt x="42810" y="139242"/>
                    <a:pt x="52415" y="143976"/>
                  </a:cubicBezTo>
                  <a:cubicBezTo>
                    <a:pt x="62010" y="148808"/>
                    <a:pt x="72604" y="151327"/>
                    <a:pt x="83348" y="151329"/>
                  </a:cubicBezTo>
                  <a:cubicBezTo>
                    <a:pt x="92893" y="151322"/>
                    <a:pt x="102344" y="149448"/>
                    <a:pt x="111169" y="145814"/>
                  </a:cubicBezTo>
                  <a:cubicBezTo>
                    <a:pt x="118612" y="143117"/>
                    <a:pt x="125542" y="139171"/>
                    <a:pt x="131660" y="134147"/>
                  </a:cubicBezTo>
                  <a:lnTo>
                    <a:pt x="131659" y="10340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2" name="Freeform 1371">
              <a:extLst>
                <a:ext uri="{FF2B5EF4-FFF2-40B4-BE49-F238E27FC236}">
                  <a16:creationId xmlns:a16="http://schemas.microsoft.com/office/drawing/2014/main" id="{7A1B0087-DFA5-3CA7-AC5A-ABE4BB83E253}"/>
                </a:ext>
              </a:extLst>
            </p:cNvPr>
            <p:cNvSpPr/>
            <p:nvPr/>
          </p:nvSpPr>
          <p:spPr>
            <a:xfrm>
              <a:off x="10667141" y="3794921"/>
              <a:ext cx="110473" cy="125406"/>
            </a:xfrm>
            <a:custGeom>
              <a:avLst/>
              <a:gdLst>
                <a:gd name="connsiteX0" fmla="*/ 88854 w 110473"/>
                <a:gd name="connsiteY0" fmla="*/ 84035 h 125406"/>
                <a:gd name="connsiteX1" fmla="*/ 109861 w 110473"/>
                <a:gd name="connsiteY1" fmla="*/ 86658 h 125406"/>
                <a:gd name="connsiteX2" fmla="*/ 91429 w 110473"/>
                <a:gd name="connsiteY2" fmla="*/ 115214 h 125406"/>
                <a:gd name="connsiteX3" fmla="*/ 57112 w 110473"/>
                <a:gd name="connsiteY3" fmla="*/ 125337 h 125406"/>
                <a:gd name="connsiteX4" fmla="*/ 15443 w 110473"/>
                <a:gd name="connsiteY4" fmla="*/ 109159 h 125406"/>
                <a:gd name="connsiteX5" fmla="*/ 0 w 110473"/>
                <a:gd name="connsiteY5" fmla="*/ 63715 h 125406"/>
                <a:gd name="connsiteX6" fmla="*/ 15638 w 110473"/>
                <a:gd name="connsiteY6" fmla="*/ 16800 h 125406"/>
                <a:gd name="connsiteX7" fmla="*/ 56009 w 110473"/>
                <a:gd name="connsiteY7" fmla="*/ 34 h 125406"/>
                <a:gd name="connsiteX8" fmla="*/ 95227 w 110473"/>
                <a:gd name="connsiteY8" fmla="*/ 16408 h 125406"/>
                <a:gd name="connsiteX9" fmla="*/ 110474 w 110473"/>
                <a:gd name="connsiteY9" fmla="*/ 62465 h 125406"/>
                <a:gd name="connsiteX10" fmla="*/ 110474 w 110473"/>
                <a:gd name="connsiteY10" fmla="*/ 67907 h 125406"/>
                <a:gd name="connsiteX11" fmla="*/ 20982 w 110473"/>
                <a:gd name="connsiteY11" fmla="*/ 67907 h 125406"/>
                <a:gd name="connsiteX12" fmla="*/ 32183 w 110473"/>
                <a:gd name="connsiteY12" fmla="*/ 98154 h 125406"/>
                <a:gd name="connsiteX13" fmla="*/ 57185 w 110473"/>
                <a:gd name="connsiteY13" fmla="*/ 108645 h 125406"/>
                <a:gd name="connsiteX14" fmla="*/ 75913 w 110473"/>
                <a:gd name="connsiteY14" fmla="*/ 102786 h 125406"/>
                <a:gd name="connsiteX15" fmla="*/ 88854 w 110473"/>
                <a:gd name="connsiteY15" fmla="*/ 84035 h 125406"/>
                <a:gd name="connsiteX16" fmla="*/ 22135 w 110473"/>
                <a:gd name="connsiteY16" fmla="*/ 51165 h 125406"/>
                <a:gd name="connsiteX17" fmla="*/ 89050 w 110473"/>
                <a:gd name="connsiteY17" fmla="*/ 51165 h 125406"/>
                <a:gd name="connsiteX18" fmla="*/ 81428 w 110473"/>
                <a:gd name="connsiteY18" fmla="*/ 28468 h 125406"/>
                <a:gd name="connsiteX19" fmla="*/ 56425 w 110473"/>
                <a:gd name="connsiteY19" fmla="*/ 16800 h 125406"/>
                <a:gd name="connsiteX20" fmla="*/ 32870 w 110473"/>
                <a:gd name="connsiteY20" fmla="*/ 26114 h 125406"/>
                <a:gd name="connsiteX21" fmla="*/ 22135 w 110473"/>
                <a:gd name="connsiteY21" fmla="*/ 51165 h 1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473" h="125406">
                  <a:moveTo>
                    <a:pt x="88854" y="84035"/>
                  </a:moveTo>
                  <a:lnTo>
                    <a:pt x="109861" y="86658"/>
                  </a:lnTo>
                  <a:cubicBezTo>
                    <a:pt x="107128" y="97989"/>
                    <a:pt x="100629" y="108057"/>
                    <a:pt x="91429" y="115214"/>
                  </a:cubicBezTo>
                  <a:cubicBezTo>
                    <a:pt x="81426" y="122296"/>
                    <a:pt x="69356" y="125857"/>
                    <a:pt x="57112" y="125337"/>
                  </a:cubicBezTo>
                  <a:cubicBezTo>
                    <a:pt x="41552" y="126123"/>
                    <a:pt x="26395" y="120239"/>
                    <a:pt x="15443" y="109159"/>
                  </a:cubicBezTo>
                  <a:cubicBezTo>
                    <a:pt x="5131" y="98358"/>
                    <a:pt x="-16" y="83210"/>
                    <a:pt x="0" y="63715"/>
                  </a:cubicBezTo>
                  <a:cubicBezTo>
                    <a:pt x="0" y="43518"/>
                    <a:pt x="5214" y="27879"/>
                    <a:pt x="15638" y="16800"/>
                  </a:cubicBezTo>
                  <a:cubicBezTo>
                    <a:pt x="26015" y="5604"/>
                    <a:pt x="40753" y="-518"/>
                    <a:pt x="56009" y="34"/>
                  </a:cubicBezTo>
                  <a:cubicBezTo>
                    <a:pt x="70830" y="-411"/>
                    <a:pt x="85124" y="5556"/>
                    <a:pt x="95227" y="16408"/>
                  </a:cubicBezTo>
                  <a:cubicBezTo>
                    <a:pt x="105350" y="27365"/>
                    <a:pt x="110474" y="42660"/>
                    <a:pt x="110474" y="62465"/>
                  </a:cubicBezTo>
                  <a:lnTo>
                    <a:pt x="110474" y="67907"/>
                  </a:lnTo>
                  <a:lnTo>
                    <a:pt x="20982" y="67907"/>
                  </a:lnTo>
                  <a:cubicBezTo>
                    <a:pt x="20954" y="79008"/>
                    <a:pt x="24932" y="89748"/>
                    <a:pt x="32183" y="98154"/>
                  </a:cubicBezTo>
                  <a:cubicBezTo>
                    <a:pt x="38644" y="105051"/>
                    <a:pt x="47738" y="108866"/>
                    <a:pt x="57185" y="108645"/>
                  </a:cubicBezTo>
                  <a:cubicBezTo>
                    <a:pt x="63900" y="108790"/>
                    <a:pt x="70478" y="106733"/>
                    <a:pt x="75913" y="102786"/>
                  </a:cubicBezTo>
                  <a:cubicBezTo>
                    <a:pt x="81987" y="97954"/>
                    <a:pt x="86492" y="91428"/>
                    <a:pt x="88854" y="84035"/>
                  </a:cubicBezTo>
                  <a:close/>
                  <a:moveTo>
                    <a:pt x="22135" y="51165"/>
                  </a:moveTo>
                  <a:lnTo>
                    <a:pt x="89050" y="51165"/>
                  </a:lnTo>
                  <a:cubicBezTo>
                    <a:pt x="88833" y="43008"/>
                    <a:pt x="86178" y="35103"/>
                    <a:pt x="81428" y="28468"/>
                  </a:cubicBezTo>
                  <a:cubicBezTo>
                    <a:pt x="75357" y="20908"/>
                    <a:pt x="66119" y="16597"/>
                    <a:pt x="56425" y="16800"/>
                  </a:cubicBezTo>
                  <a:cubicBezTo>
                    <a:pt x="47631" y="16555"/>
                    <a:pt x="39119" y="19920"/>
                    <a:pt x="32870" y="26114"/>
                  </a:cubicBezTo>
                  <a:cubicBezTo>
                    <a:pt x="26242" y="32799"/>
                    <a:pt x="22404" y="41755"/>
                    <a:pt x="22135" y="5116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3" name="Freeform 1372">
              <a:extLst>
                <a:ext uri="{FF2B5EF4-FFF2-40B4-BE49-F238E27FC236}">
                  <a16:creationId xmlns:a16="http://schemas.microsoft.com/office/drawing/2014/main" id="{335371C3-1CE2-485C-3DF3-CDA8F9ABF7DE}"/>
                </a:ext>
              </a:extLst>
            </p:cNvPr>
            <p:cNvSpPr/>
            <p:nvPr/>
          </p:nvSpPr>
          <p:spPr>
            <a:xfrm>
              <a:off x="10802494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2013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94" y="18680"/>
                    <a:pt x="95225" y="23784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59" y="18653"/>
                    <a:pt x="56969" y="17379"/>
                    <a:pt x="52013" y="17493"/>
                  </a:cubicBezTo>
                  <a:cubicBezTo>
                    <a:pt x="43768" y="17323"/>
                    <a:pt x="35761" y="20263"/>
                    <a:pt x="29585" y="25728"/>
                  </a:cubicBezTo>
                  <a:cubicBezTo>
                    <a:pt x="23286" y="31244"/>
                    <a:pt x="20148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4" name="Freeform 1373">
              <a:extLst>
                <a:ext uri="{FF2B5EF4-FFF2-40B4-BE49-F238E27FC236}">
                  <a16:creationId xmlns:a16="http://schemas.microsoft.com/office/drawing/2014/main" id="{0EDCD718-7DCA-A075-AD38-8A52A57C9476}"/>
                </a:ext>
              </a:extLst>
            </p:cNvPr>
            <p:cNvSpPr/>
            <p:nvPr/>
          </p:nvSpPr>
          <p:spPr>
            <a:xfrm>
              <a:off x="10924291" y="3794922"/>
              <a:ext cx="110448" cy="125339"/>
            </a:xfrm>
            <a:custGeom>
              <a:avLst/>
              <a:gdLst>
                <a:gd name="connsiteX0" fmla="*/ 88854 w 110448"/>
                <a:gd name="connsiteY0" fmla="*/ 84034 h 125339"/>
                <a:gd name="connsiteX1" fmla="*/ 109787 w 110448"/>
                <a:gd name="connsiteY1" fmla="*/ 86657 h 125339"/>
                <a:gd name="connsiteX2" fmla="*/ 91403 w 110448"/>
                <a:gd name="connsiteY2" fmla="*/ 115213 h 125339"/>
                <a:gd name="connsiteX3" fmla="*/ 15418 w 110448"/>
                <a:gd name="connsiteY3" fmla="*/ 109158 h 125339"/>
                <a:gd name="connsiteX4" fmla="*/ 0 w 110448"/>
                <a:gd name="connsiteY4" fmla="*/ 63714 h 125339"/>
                <a:gd name="connsiteX5" fmla="*/ 15540 w 110448"/>
                <a:gd name="connsiteY5" fmla="*/ 16799 h 125339"/>
                <a:gd name="connsiteX6" fmla="*/ 55984 w 110448"/>
                <a:gd name="connsiteY6" fmla="*/ 33 h 125339"/>
                <a:gd name="connsiteX7" fmla="*/ 95202 w 110448"/>
                <a:gd name="connsiteY7" fmla="*/ 16407 h 125339"/>
                <a:gd name="connsiteX8" fmla="*/ 110449 w 110448"/>
                <a:gd name="connsiteY8" fmla="*/ 62464 h 125339"/>
                <a:gd name="connsiteX9" fmla="*/ 110449 w 110448"/>
                <a:gd name="connsiteY9" fmla="*/ 67906 h 125339"/>
                <a:gd name="connsiteX10" fmla="*/ 20957 w 110448"/>
                <a:gd name="connsiteY10" fmla="*/ 67906 h 125339"/>
                <a:gd name="connsiteX11" fmla="*/ 32158 w 110448"/>
                <a:gd name="connsiteY11" fmla="*/ 98153 h 125339"/>
                <a:gd name="connsiteX12" fmla="*/ 57135 w 110448"/>
                <a:gd name="connsiteY12" fmla="*/ 108644 h 125339"/>
                <a:gd name="connsiteX13" fmla="*/ 76205 w 110448"/>
                <a:gd name="connsiteY13" fmla="*/ 102785 h 125339"/>
                <a:gd name="connsiteX14" fmla="*/ 88853 w 110448"/>
                <a:gd name="connsiteY14" fmla="*/ 84034 h 125339"/>
                <a:gd name="connsiteX15" fmla="*/ 22109 w 110448"/>
                <a:gd name="connsiteY15" fmla="*/ 51164 h 125339"/>
                <a:gd name="connsiteX16" fmla="*/ 88854 w 110448"/>
                <a:gd name="connsiteY16" fmla="*/ 51164 h 125339"/>
                <a:gd name="connsiteX17" fmla="*/ 81353 w 110448"/>
                <a:gd name="connsiteY17" fmla="*/ 28418 h 125339"/>
                <a:gd name="connsiteX18" fmla="*/ 56351 w 110448"/>
                <a:gd name="connsiteY18" fmla="*/ 16726 h 125339"/>
                <a:gd name="connsiteX19" fmla="*/ 32796 w 110448"/>
                <a:gd name="connsiteY19" fmla="*/ 26040 h 125339"/>
                <a:gd name="connsiteX20" fmla="*/ 22109 w 110448"/>
                <a:gd name="connsiteY20" fmla="*/ 51164 h 12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0448" h="125339">
                  <a:moveTo>
                    <a:pt x="88854" y="84034"/>
                  </a:moveTo>
                  <a:lnTo>
                    <a:pt x="109787" y="86657"/>
                  </a:lnTo>
                  <a:cubicBezTo>
                    <a:pt x="107081" y="97987"/>
                    <a:pt x="100596" y="108059"/>
                    <a:pt x="91403" y="115213"/>
                  </a:cubicBezTo>
                  <a:cubicBezTo>
                    <a:pt x="67643" y="130704"/>
                    <a:pt x="36425" y="128216"/>
                    <a:pt x="15418" y="109158"/>
                  </a:cubicBezTo>
                  <a:cubicBezTo>
                    <a:pt x="5139" y="98357"/>
                    <a:pt x="0" y="83209"/>
                    <a:pt x="0" y="63714"/>
                  </a:cubicBezTo>
                  <a:cubicBezTo>
                    <a:pt x="0" y="43517"/>
                    <a:pt x="5180" y="27878"/>
                    <a:pt x="15540" y="16799"/>
                  </a:cubicBezTo>
                  <a:cubicBezTo>
                    <a:pt x="25950" y="5607"/>
                    <a:pt x="40708" y="-511"/>
                    <a:pt x="55984" y="33"/>
                  </a:cubicBezTo>
                  <a:cubicBezTo>
                    <a:pt x="70804" y="-412"/>
                    <a:pt x="85098" y="5555"/>
                    <a:pt x="95202" y="16407"/>
                  </a:cubicBezTo>
                  <a:cubicBezTo>
                    <a:pt x="105374" y="27364"/>
                    <a:pt x="110449" y="42659"/>
                    <a:pt x="110449" y="62464"/>
                  </a:cubicBezTo>
                  <a:lnTo>
                    <a:pt x="110449" y="67906"/>
                  </a:lnTo>
                  <a:lnTo>
                    <a:pt x="20957" y="67906"/>
                  </a:lnTo>
                  <a:cubicBezTo>
                    <a:pt x="20929" y="79007"/>
                    <a:pt x="24906" y="89747"/>
                    <a:pt x="32158" y="98153"/>
                  </a:cubicBezTo>
                  <a:cubicBezTo>
                    <a:pt x="38610" y="105046"/>
                    <a:pt x="47696" y="108862"/>
                    <a:pt x="57135" y="108644"/>
                  </a:cubicBezTo>
                  <a:cubicBezTo>
                    <a:pt x="63963" y="108841"/>
                    <a:pt x="70666" y="106782"/>
                    <a:pt x="76205" y="102785"/>
                  </a:cubicBezTo>
                  <a:cubicBezTo>
                    <a:pt x="82143" y="97888"/>
                    <a:pt x="86537" y="91375"/>
                    <a:pt x="88853" y="84034"/>
                  </a:cubicBezTo>
                  <a:close/>
                  <a:moveTo>
                    <a:pt x="22109" y="51164"/>
                  </a:moveTo>
                  <a:lnTo>
                    <a:pt x="88854" y="51164"/>
                  </a:lnTo>
                  <a:cubicBezTo>
                    <a:pt x="88715" y="42997"/>
                    <a:pt x="86100" y="35065"/>
                    <a:pt x="81353" y="28418"/>
                  </a:cubicBezTo>
                  <a:cubicBezTo>
                    <a:pt x="75288" y="20849"/>
                    <a:pt x="66049" y="16529"/>
                    <a:pt x="56351" y="16726"/>
                  </a:cubicBezTo>
                  <a:cubicBezTo>
                    <a:pt x="47558" y="16489"/>
                    <a:pt x="39050" y="19853"/>
                    <a:pt x="32796" y="26040"/>
                  </a:cubicBezTo>
                  <a:cubicBezTo>
                    <a:pt x="26175" y="32755"/>
                    <a:pt x="22355" y="41737"/>
                    <a:pt x="22109" y="51164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5" name="Freeform 1374">
              <a:extLst>
                <a:ext uri="{FF2B5EF4-FFF2-40B4-BE49-F238E27FC236}">
                  <a16:creationId xmlns:a16="http://schemas.microsoft.com/office/drawing/2014/main" id="{4B60E1A7-3F24-A746-A79A-D346F288CE91}"/>
                </a:ext>
              </a:extLst>
            </p:cNvPr>
            <p:cNvSpPr/>
            <p:nvPr/>
          </p:nvSpPr>
          <p:spPr>
            <a:xfrm>
              <a:off x="11059374" y="3794956"/>
              <a:ext cx="65127" cy="122606"/>
            </a:xfrm>
            <a:custGeom>
              <a:avLst/>
              <a:gdLst>
                <a:gd name="connsiteX0" fmla="*/ 0 w 65127"/>
                <a:gd name="connsiteY0" fmla="*/ 122606 h 122606"/>
                <a:gd name="connsiteX1" fmla="*/ 0 w 65127"/>
                <a:gd name="connsiteY1" fmla="*/ 2770 h 122606"/>
                <a:gd name="connsiteX2" fmla="*/ 18311 w 65127"/>
                <a:gd name="connsiteY2" fmla="*/ 2770 h 122606"/>
                <a:gd name="connsiteX3" fmla="*/ 18311 w 65127"/>
                <a:gd name="connsiteY3" fmla="*/ 20884 h 122606"/>
                <a:gd name="connsiteX4" fmla="*/ 31179 w 65127"/>
                <a:gd name="connsiteY4" fmla="*/ 4069 h 122606"/>
                <a:gd name="connsiteX5" fmla="*/ 44244 w 65127"/>
                <a:gd name="connsiteY5" fmla="*/ 0 h 122606"/>
                <a:gd name="connsiteX6" fmla="*/ 65128 w 65127"/>
                <a:gd name="connsiteY6" fmla="*/ 6569 h 122606"/>
                <a:gd name="connsiteX7" fmla="*/ 58117 w 65127"/>
                <a:gd name="connsiteY7" fmla="*/ 25320 h 122606"/>
                <a:gd name="connsiteX8" fmla="*/ 43239 w 65127"/>
                <a:gd name="connsiteY8" fmla="*/ 20884 h 122606"/>
                <a:gd name="connsiteX9" fmla="*/ 31252 w 65127"/>
                <a:gd name="connsiteY9" fmla="*/ 24879 h 122606"/>
                <a:gd name="connsiteX10" fmla="*/ 23678 w 65127"/>
                <a:gd name="connsiteY10" fmla="*/ 36007 h 122606"/>
                <a:gd name="connsiteX11" fmla="*/ 20320 w 65127"/>
                <a:gd name="connsiteY11" fmla="*/ 59759 h 122606"/>
                <a:gd name="connsiteX12" fmla="*/ 20320 w 65127"/>
                <a:gd name="connsiteY12" fmla="*/ 122239 h 12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127" h="122606">
                  <a:moveTo>
                    <a:pt x="0" y="122606"/>
                  </a:moveTo>
                  <a:lnTo>
                    <a:pt x="0" y="2770"/>
                  </a:lnTo>
                  <a:lnTo>
                    <a:pt x="18311" y="2770"/>
                  </a:lnTo>
                  <a:lnTo>
                    <a:pt x="18311" y="20884"/>
                  </a:lnTo>
                  <a:cubicBezTo>
                    <a:pt x="21349" y="14424"/>
                    <a:pt x="25738" y="8690"/>
                    <a:pt x="31179" y="4069"/>
                  </a:cubicBezTo>
                  <a:cubicBezTo>
                    <a:pt x="35022" y="1422"/>
                    <a:pt x="39577" y="4"/>
                    <a:pt x="44244" y="0"/>
                  </a:cubicBezTo>
                  <a:cubicBezTo>
                    <a:pt x="51685" y="183"/>
                    <a:pt x="58922" y="2460"/>
                    <a:pt x="65128" y="6569"/>
                  </a:cubicBezTo>
                  <a:lnTo>
                    <a:pt x="58117" y="25320"/>
                  </a:lnTo>
                  <a:cubicBezTo>
                    <a:pt x="53651" y="22520"/>
                    <a:pt x="48508" y="20986"/>
                    <a:pt x="43239" y="20884"/>
                  </a:cubicBezTo>
                  <a:cubicBezTo>
                    <a:pt x="38914" y="20871"/>
                    <a:pt x="34705" y="22274"/>
                    <a:pt x="31252" y="24879"/>
                  </a:cubicBezTo>
                  <a:cubicBezTo>
                    <a:pt x="27629" y="27709"/>
                    <a:pt x="24982" y="31599"/>
                    <a:pt x="23678" y="36007"/>
                  </a:cubicBezTo>
                  <a:cubicBezTo>
                    <a:pt x="21364" y="43709"/>
                    <a:pt x="20232" y="51717"/>
                    <a:pt x="20320" y="59759"/>
                  </a:cubicBezTo>
                  <a:lnTo>
                    <a:pt x="20320" y="12223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6" name="Freeform 1375">
              <a:extLst>
                <a:ext uri="{FF2B5EF4-FFF2-40B4-BE49-F238E27FC236}">
                  <a16:creationId xmlns:a16="http://schemas.microsoft.com/office/drawing/2014/main" id="{BC56E836-55B7-36A8-0F7D-F57DCC86596C}"/>
                </a:ext>
              </a:extLst>
            </p:cNvPr>
            <p:cNvSpPr/>
            <p:nvPr/>
          </p:nvSpPr>
          <p:spPr>
            <a:xfrm>
              <a:off x="11129660" y="3795256"/>
              <a:ext cx="110362" cy="125094"/>
            </a:xfrm>
            <a:custGeom>
              <a:avLst/>
              <a:gdLst>
                <a:gd name="connsiteX0" fmla="*/ 85116 w 110362"/>
                <a:gd name="connsiteY0" fmla="*/ 107501 h 125094"/>
                <a:gd name="connsiteX1" fmla="*/ 63448 w 110362"/>
                <a:gd name="connsiteY1" fmla="*/ 121056 h 125094"/>
                <a:gd name="connsiteX2" fmla="*/ 41021 w 110362"/>
                <a:gd name="connsiteY2" fmla="*/ 125002 h 125094"/>
                <a:gd name="connsiteX3" fmla="*/ 10651 w 110362"/>
                <a:gd name="connsiteY3" fmla="*/ 115369 h 125094"/>
                <a:gd name="connsiteX4" fmla="*/ 13 w 110362"/>
                <a:gd name="connsiteY4" fmla="*/ 90686 h 125094"/>
                <a:gd name="connsiteX5" fmla="*/ 14573 w 110362"/>
                <a:gd name="connsiteY5" fmla="*/ 62939 h 125094"/>
                <a:gd name="connsiteX6" fmla="*/ 29132 w 110362"/>
                <a:gd name="connsiteY6" fmla="*/ 56272 h 125094"/>
                <a:gd name="connsiteX7" fmla="*/ 47198 w 110362"/>
                <a:gd name="connsiteY7" fmla="*/ 53208 h 125094"/>
                <a:gd name="connsiteX8" fmla="*/ 83425 w 110362"/>
                <a:gd name="connsiteY8" fmla="*/ 46198 h 125094"/>
                <a:gd name="connsiteX9" fmla="*/ 83425 w 110362"/>
                <a:gd name="connsiteY9" fmla="*/ 40879 h 125094"/>
                <a:gd name="connsiteX10" fmla="*/ 77690 w 110362"/>
                <a:gd name="connsiteY10" fmla="*/ 23402 h 125094"/>
                <a:gd name="connsiteX11" fmla="*/ 54575 w 110362"/>
                <a:gd name="connsiteY11" fmla="*/ 16514 h 125094"/>
                <a:gd name="connsiteX12" fmla="*/ 33446 w 110362"/>
                <a:gd name="connsiteY12" fmla="*/ 21833 h 125094"/>
                <a:gd name="connsiteX13" fmla="*/ 23323 w 110362"/>
                <a:gd name="connsiteY13" fmla="*/ 39580 h 125094"/>
                <a:gd name="connsiteX14" fmla="*/ 3444 w 110362"/>
                <a:gd name="connsiteY14" fmla="*/ 36957 h 125094"/>
                <a:gd name="connsiteX15" fmla="*/ 12391 w 110362"/>
                <a:gd name="connsiteY15" fmla="*/ 16343 h 125094"/>
                <a:gd name="connsiteX16" fmla="*/ 30333 w 110362"/>
                <a:gd name="connsiteY16" fmla="*/ 4283 h 125094"/>
                <a:gd name="connsiteX17" fmla="*/ 57565 w 110362"/>
                <a:gd name="connsiteY17" fmla="*/ 42 h 125094"/>
                <a:gd name="connsiteX18" fmla="*/ 82567 w 110362"/>
                <a:gd name="connsiteY18" fmla="*/ 3670 h 125094"/>
                <a:gd name="connsiteX19" fmla="*/ 96685 w 110362"/>
                <a:gd name="connsiteY19" fmla="*/ 12715 h 125094"/>
                <a:gd name="connsiteX20" fmla="*/ 102935 w 110362"/>
                <a:gd name="connsiteY20" fmla="*/ 26588 h 125094"/>
                <a:gd name="connsiteX21" fmla="*/ 103940 w 110362"/>
                <a:gd name="connsiteY21" fmla="*/ 45340 h 125094"/>
                <a:gd name="connsiteX22" fmla="*/ 103941 w 110362"/>
                <a:gd name="connsiteY22" fmla="*/ 71886 h 125094"/>
                <a:gd name="connsiteX23" fmla="*/ 105240 w 110362"/>
                <a:gd name="connsiteY23" fmla="*/ 107770 h 125094"/>
                <a:gd name="connsiteX24" fmla="*/ 110362 w 110362"/>
                <a:gd name="connsiteY24" fmla="*/ 122134 h 125094"/>
                <a:gd name="connsiteX25" fmla="*/ 89234 w 110362"/>
                <a:gd name="connsiteY25" fmla="*/ 122134 h 125094"/>
                <a:gd name="connsiteX26" fmla="*/ 85116 w 110362"/>
                <a:gd name="connsiteY26" fmla="*/ 107501 h 125094"/>
                <a:gd name="connsiteX27" fmla="*/ 83450 w 110362"/>
                <a:gd name="connsiteY27" fmla="*/ 62130 h 125094"/>
                <a:gd name="connsiteX28" fmla="*/ 50261 w 110362"/>
                <a:gd name="connsiteY28" fmla="*/ 69827 h 125094"/>
                <a:gd name="connsiteX29" fmla="*/ 32564 w 110362"/>
                <a:gd name="connsiteY29" fmla="*/ 73871 h 125094"/>
                <a:gd name="connsiteX30" fmla="*/ 23103 w 110362"/>
                <a:gd name="connsiteY30" fmla="*/ 97117 h 125094"/>
                <a:gd name="connsiteX31" fmla="*/ 27882 w 110362"/>
                <a:gd name="connsiteY31" fmla="*/ 103677 h 125094"/>
                <a:gd name="connsiteX32" fmla="*/ 45947 w 110362"/>
                <a:gd name="connsiteY32" fmla="*/ 109315 h 125094"/>
                <a:gd name="connsiteX33" fmla="*/ 66806 w 110362"/>
                <a:gd name="connsiteY33" fmla="*/ 104192 h 125094"/>
                <a:gd name="connsiteX34" fmla="*/ 80238 w 110362"/>
                <a:gd name="connsiteY34" fmla="*/ 90122 h 125094"/>
                <a:gd name="connsiteX35" fmla="*/ 83498 w 110362"/>
                <a:gd name="connsiteY35" fmla="*/ 69827 h 125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362" h="125094">
                  <a:moveTo>
                    <a:pt x="85116" y="107501"/>
                  </a:moveTo>
                  <a:cubicBezTo>
                    <a:pt x="78731" y="113236"/>
                    <a:pt x="71399" y="117823"/>
                    <a:pt x="63448" y="121056"/>
                  </a:cubicBezTo>
                  <a:cubicBezTo>
                    <a:pt x="56273" y="123719"/>
                    <a:pt x="48673" y="125057"/>
                    <a:pt x="41021" y="125002"/>
                  </a:cubicBezTo>
                  <a:cubicBezTo>
                    <a:pt x="30047" y="125717"/>
                    <a:pt x="19206" y="122278"/>
                    <a:pt x="10651" y="115369"/>
                  </a:cubicBezTo>
                  <a:cubicBezTo>
                    <a:pt x="3638" y="109112"/>
                    <a:pt x="-255" y="100080"/>
                    <a:pt x="13" y="90686"/>
                  </a:cubicBezTo>
                  <a:cubicBezTo>
                    <a:pt x="14" y="79607"/>
                    <a:pt x="5457" y="69235"/>
                    <a:pt x="14573" y="62939"/>
                  </a:cubicBezTo>
                  <a:cubicBezTo>
                    <a:pt x="19030" y="59938"/>
                    <a:pt x="23949" y="57686"/>
                    <a:pt x="29132" y="56272"/>
                  </a:cubicBezTo>
                  <a:cubicBezTo>
                    <a:pt x="35083" y="54872"/>
                    <a:pt x="41118" y="53849"/>
                    <a:pt x="47198" y="53208"/>
                  </a:cubicBezTo>
                  <a:cubicBezTo>
                    <a:pt x="59480" y="52104"/>
                    <a:pt x="71618" y="49755"/>
                    <a:pt x="83425" y="46198"/>
                  </a:cubicBezTo>
                  <a:lnTo>
                    <a:pt x="83425" y="40879"/>
                  </a:lnTo>
                  <a:cubicBezTo>
                    <a:pt x="84087" y="34502"/>
                    <a:pt x="82001" y="28146"/>
                    <a:pt x="77690" y="23402"/>
                  </a:cubicBezTo>
                  <a:cubicBezTo>
                    <a:pt x="71072" y="18385"/>
                    <a:pt x="62860" y="15938"/>
                    <a:pt x="54575" y="16514"/>
                  </a:cubicBezTo>
                  <a:cubicBezTo>
                    <a:pt x="47151" y="16051"/>
                    <a:pt x="39766" y="17910"/>
                    <a:pt x="33446" y="21833"/>
                  </a:cubicBezTo>
                  <a:cubicBezTo>
                    <a:pt x="28126" y="26405"/>
                    <a:pt x="24550" y="32674"/>
                    <a:pt x="23323" y="39580"/>
                  </a:cubicBezTo>
                  <a:lnTo>
                    <a:pt x="3444" y="36957"/>
                  </a:lnTo>
                  <a:cubicBezTo>
                    <a:pt x="4833" y="29498"/>
                    <a:pt x="7891" y="22451"/>
                    <a:pt x="12391" y="16343"/>
                  </a:cubicBezTo>
                  <a:cubicBezTo>
                    <a:pt x="17103" y="10698"/>
                    <a:pt x="23328" y="6515"/>
                    <a:pt x="30333" y="4283"/>
                  </a:cubicBezTo>
                  <a:cubicBezTo>
                    <a:pt x="39097" y="1309"/>
                    <a:pt x="48311" y="-125"/>
                    <a:pt x="57565" y="42"/>
                  </a:cubicBezTo>
                  <a:cubicBezTo>
                    <a:pt x="66048" y="-251"/>
                    <a:pt x="74516" y="978"/>
                    <a:pt x="82567" y="3670"/>
                  </a:cubicBezTo>
                  <a:cubicBezTo>
                    <a:pt x="87960" y="5449"/>
                    <a:pt x="92815" y="8560"/>
                    <a:pt x="96685" y="12715"/>
                  </a:cubicBezTo>
                  <a:cubicBezTo>
                    <a:pt x="99840" y="16778"/>
                    <a:pt x="101982" y="21534"/>
                    <a:pt x="102935" y="26588"/>
                  </a:cubicBezTo>
                  <a:cubicBezTo>
                    <a:pt x="103785" y="32801"/>
                    <a:pt x="104121" y="39072"/>
                    <a:pt x="103940" y="45340"/>
                  </a:cubicBezTo>
                  <a:lnTo>
                    <a:pt x="103941" y="71886"/>
                  </a:lnTo>
                  <a:cubicBezTo>
                    <a:pt x="103627" y="83863"/>
                    <a:pt x="104060" y="95848"/>
                    <a:pt x="105240" y="107770"/>
                  </a:cubicBezTo>
                  <a:cubicBezTo>
                    <a:pt x="106128" y="112812"/>
                    <a:pt x="107861" y="117668"/>
                    <a:pt x="110362" y="122134"/>
                  </a:cubicBezTo>
                  <a:lnTo>
                    <a:pt x="89234" y="122134"/>
                  </a:lnTo>
                  <a:cubicBezTo>
                    <a:pt x="87050" y="117522"/>
                    <a:pt x="85658" y="112575"/>
                    <a:pt x="85116" y="107501"/>
                  </a:cubicBezTo>
                  <a:close/>
                  <a:moveTo>
                    <a:pt x="83450" y="62130"/>
                  </a:moveTo>
                  <a:cubicBezTo>
                    <a:pt x="72716" y="65947"/>
                    <a:pt x="61581" y="68529"/>
                    <a:pt x="50261" y="69827"/>
                  </a:cubicBezTo>
                  <a:cubicBezTo>
                    <a:pt x="44223" y="70471"/>
                    <a:pt x="38283" y="71829"/>
                    <a:pt x="32564" y="73871"/>
                  </a:cubicBezTo>
                  <a:cubicBezTo>
                    <a:pt x="23532" y="77678"/>
                    <a:pt x="19297" y="88085"/>
                    <a:pt x="23103" y="97117"/>
                  </a:cubicBezTo>
                  <a:cubicBezTo>
                    <a:pt x="24168" y="99643"/>
                    <a:pt x="25804" y="101889"/>
                    <a:pt x="27882" y="103677"/>
                  </a:cubicBezTo>
                  <a:cubicBezTo>
                    <a:pt x="32990" y="107743"/>
                    <a:pt x="39432" y="109754"/>
                    <a:pt x="45947" y="109315"/>
                  </a:cubicBezTo>
                  <a:cubicBezTo>
                    <a:pt x="53228" y="109459"/>
                    <a:pt x="60420" y="107693"/>
                    <a:pt x="66806" y="104192"/>
                  </a:cubicBezTo>
                  <a:cubicBezTo>
                    <a:pt x="72666" y="101052"/>
                    <a:pt x="77372" y="96122"/>
                    <a:pt x="80238" y="90122"/>
                  </a:cubicBezTo>
                  <a:cubicBezTo>
                    <a:pt x="82758" y="83667"/>
                    <a:pt x="83870" y="76747"/>
                    <a:pt x="83498" y="6982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6996182F-510F-A15E-3403-05666219ADC0}"/>
                </a:ext>
              </a:extLst>
            </p:cNvPr>
            <p:cNvSpPr/>
            <p:nvPr/>
          </p:nvSpPr>
          <p:spPr>
            <a:xfrm>
              <a:off x="11253995" y="3755468"/>
              <a:ext cx="58534" cy="163711"/>
            </a:xfrm>
            <a:custGeom>
              <a:avLst/>
              <a:gdLst>
                <a:gd name="connsiteX0" fmla="*/ 55592 w 58534"/>
                <a:gd name="connsiteY0" fmla="*/ 143907 h 163711"/>
                <a:gd name="connsiteX1" fmla="*/ 58534 w 58534"/>
                <a:gd name="connsiteY1" fmla="*/ 161849 h 163711"/>
                <a:gd name="connsiteX2" fmla="*/ 43166 w 58534"/>
                <a:gd name="connsiteY2" fmla="*/ 163663 h 163711"/>
                <a:gd name="connsiteX3" fmla="*/ 26008 w 58534"/>
                <a:gd name="connsiteY3" fmla="*/ 160158 h 163711"/>
                <a:gd name="connsiteX4" fmla="*/ 17379 w 58534"/>
                <a:gd name="connsiteY4" fmla="*/ 150966 h 163711"/>
                <a:gd name="connsiteX5" fmla="*/ 14928 w 58534"/>
                <a:gd name="connsiteY5" fmla="*/ 126969 h 163711"/>
                <a:gd name="connsiteX6" fmla="*/ 14928 w 58534"/>
                <a:gd name="connsiteY6" fmla="*/ 58337 h 163711"/>
                <a:gd name="connsiteX7" fmla="*/ 0 w 58534"/>
                <a:gd name="connsiteY7" fmla="*/ 58337 h 163711"/>
                <a:gd name="connsiteX8" fmla="*/ 0 w 58534"/>
                <a:gd name="connsiteY8" fmla="*/ 42356 h 163711"/>
                <a:gd name="connsiteX9" fmla="*/ 14928 w 58534"/>
                <a:gd name="connsiteY9" fmla="*/ 42356 h 163711"/>
                <a:gd name="connsiteX10" fmla="*/ 14928 w 58534"/>
                <a:gd name="connsiteY10" fmla="*/ 12501 h 163711"/>
                <a:gd name="connsiteX11" fmla="*/ 35101 w 58534"/>
                <a:gd name="connsiteY11" fmla="*/ 0 h 163711"/>
                <a:gd name="connsiteX12" fmla="*/ 35101 w 58534"/>
                <a:gd name="connsiteY12" fmla="*/ 41939 h 163711"/>
                <a:gd name="connsiteX13" fmla="*/ 55592 w 58534"/>
                <a:gd name="connsiteY13" fmla="*/ 41939 h 163711"/>
                <a:gd name="connsiteX14" fmla="*/ 55592 w 58534"/>
                <a:gd name="connsiteY14" fmla="*/ 57675 h 163711"/>
                <a:gd name="connsiteX15" fmla="*/ 35150 w 58534"/>
                <a:gd name="connsiteY15" fmla="*/ 57675 h 163711"/>
                <a:gd name="connsiteX16" fmla="*/ 35150 w 58534"/>
                <a:gd name="connsiteY16" fmla="*/ 127803 h 163711"/>
                <a:gd name="connsiteX17" fmla="*/ 36229 w 58534"/>
                <a:gd name="connsiteY17" fmla="*/ 138980 h 163711"/>
                <a:gd name="connsiteX18" fmla="*/ 39734 w 58534"/>
                <a:gd name="connsiteY18" fmla="*/ 142926 h 163711"/>
                <a:gd name="connsiteX19" fmla="*/ 46671 w 58534"/>
                <a:gd name="connsiteY19" fmla="*/ 144421 h 163711"/>
                <a:gd name="connsiteX20" fmla="*/ 55594 w 58534"/>
                <a:gd name="connsiteY20" fmla="*/ 143907 h 16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34" h="163711">
                  <a:moveTo>
                    <a:pt x="55592" y="143907"/>
                  </a:moveTo>
                  <a:lnTo>
                    <a:pt x="58534" y="161849"/>
                  </a:lnTo>
                  <a:cubicBezTo>
                    <a:pt x="53485" y="162967"/>
                    <a:pt x="48336" y="163575"/>
                    <a:pt x="43166" y="163663"/>
                  </a:cubicBezTo>
                  <a:cubicBezTo>
                    <a:pt x="37241" y="163975"/>
                    <a:pt x="31335" y="162768"/>
                    <a:pt x="26008" y="160158"/>
                  </a:cubicBezTo>
                  <a:cubicBezTo>
                    <a:pt x="22198" y="158127"/>
                    <a:pt x="19165" y="154896"/>
                    <a:pt x="17379" y="150966"/>
                  </a:cubicBezTo>
                  <a:cubicBezTo>
                    <a:pt x="15267" y="143153"/>
                    <a:pt x="14439" y="135048"/>
                    <a:pt x="14928" y="126969"/>
                  </a:cubicBezTo>
                  <a:lnTo>
                    <a:pt x="1492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928" y="42356"/>
                  </a:lnTo>
                  <a:lnTo>
                    <a:pt x="14928" y="12501"/>
                  </a:lnTo>
                  <a:lnTo>
                    <a:pt x="35101" y="0"/>
                  </a:lnTo>
                  <a:lnTo>
                    <a:pt x="35101" y="41939"/>
                  </a:lnTo>
                  <a:lnTo>
                    <a:pt x="55592" y="41939"/>
                  </a:lnTo>
                  <a:lnTo>
                    <a:pt x="55592" y="57675"/>
                  </a:lnTo>
                  <a:lnTo>
                    <a:pt x="35150" y="57675"/>
                  </a:lnTo>
                  <a:lnTo>
                    <a:pt x="35150" y="127803"/>
                  </a:lnTo>
                  <a:cubicBezTo>
                    <a:pt x="34932" y="131562"/>
                    <a:pt x="35296" y="135332"/>
                    <a:pt x="36229" y="138980"/>
                  </a:cubicBezTo>
                  <a:cubicBezTo>
                    <a:pt x="36929" y="140646"/>
                    <a:pt x="38162" y="142034"/>
                    <a:pt x="39734" y="142926"/>
                  </a:cubicBezTo>
                  <a:cubicBezTo>
                    <a:pt x="41873" y="144032"/>
                    <a:pt x="44267" y="144548"/>
                    <a:pt x="46671" y="144421"/>
                  </a:cubicBezTo>
                  <a:cubicBezTo>
                    <a:pt x="49654" y="144446"/>
                    <a:pt x="52634" y="144274"/>
                    <a:pt x="55594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8" name="Freeform 1377">
              <a:extLst>
                <a:ext uri="{FF2B5EF4-FFF2-40B4-BE49-F238E27FC236}">
                  <a16:creationId xmlns:a16="http://schemas.microsoft.com/office/drawing/2014/main" id="{237160E9-BFE3-B7B2-01B8-2BC8D08BD374}"/>
                </a:ext>
              </a:extLst>
            </p:cNvPr>
            <p:cNvSpPr/>
            <p:nvPr/>
          </p:nvSpPr>
          <p:spPr>
            <a:xfrm>
              <a:off x="11329514" y="3752110"/>
              <a:ext cx="20296" cy="165525"/>
            </a:xfrm>
            <a:custGeom>
              <a:avLst/>
              <a:gdLst>
                <a:gd name="connsiteX0" fmla="*/ 0 w 20296"/>
                <a:gd name="connsiteY0" fmla="*/ 23359 h 165525"/>
                <a:gd name="connsiteX1" fmla="*/ 0 w 20296"/>
                <a:gd name="connsiteY1" fmla="*/ 0 h 165525"/>
                <a:gd name="connsiteX2" fmla="*/ 20296 w 20296"/>
                <a:gd name="connsiteY2" fmla="*/ 0 h 165525"/>
                <a:gd name="connsiteX3" fmla="*/ 20296 w 20296"/>
                <a:gd name="connsiteY3" fmla="*/ 23359 h 165525"/>
                <a:gd name="connsiteX4" fmla="*/ 0 w 20296"/>
                <a:gd name="connsiteY4" fmla="*/ 165526 h 165525"/>
                <a:gd name="connsiteX5" fmla="*/ 0 w 20296"/>
                <a:gd name="connsiteY5" fmla="*/ 45616 h 165525"/>
                <a:gd name="connsiteX6" fmla="*/ 20296 w 20296"/>
                <a:gd name="connsiteY6" fmla="*/ 45616 h 165525"/>
                <a:gd name="connsiteX7" fmla="*/ 20296 w 20296"/>
                <a:gd name="connsiteY7" fmla="*/ 165452 h 16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6" h="165525">
                  <a:moveTo>
                    <a:pt x="0" y="23359"/>
                  </a:moveTo>
                  <a:lnTo>
                    <a:pt x="0" y="0"/>
                  </a:lnTo>
                  <a:lnTo>
                    <a:pt x="20296" y="0"/>
                  </a:lnTo>
                  <a:lnTo>
                    <a:pt x="20296" y="23359"/>
                  </a:lnTo>
                  <a:close/>
                  <a:moveTo>
                    <a:pt x="0" y="165526"/>
                  </a:moveTo>
                  <a:lnTo>
                    <a:pt x="0" y="45616"/>
                  </a:lnTo>
                  <a:lnTo>
                    <a:pt x="20296" y="45616"/>
                  </a:lnTo>
                  <a:lnTo>
                    <a:pt x="20296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9" name="Freeform 1378">
              <a:extLst>
                <a:ext uri="{FF2B5EF4-FFF2-40B4-BE49-F238E27FC236}">
                  <a16:creationId xmlns:a16="http://schemas.microsoft.com/office/drawing/2014/main" id="{7DA7A26C-5757-7849-3ECA-EA3FA023B5B7}"/>
                </a:ext>
              </a:extLst>
            </p:cNvPr>
            <p:cNvSpPr/>
            <p:nvPr/>
          </p:nvSpPr>
          <p:spPr>
            <a:xfrm>
              <a:off x="11373317" y="3794926"/>
              <a:ext cx="112441" cy="125424"/>
            </a:xfrm>
            <a:custGeom>
              <a:avLst/>
              <a:gdLst>
                <a:gd name="connsiteX0" fmla="*/ 0 w 112441"/>
                <a:gd name="connsiteY0" fmla="*/ 62705 h 125424"/>
                <a:gd name="connsiteX1" fmla="*/ 18751 w 112441"/>
                <a:gd name="connsiteY1" fmla="*/ 13339 h 125424"/>
                <a:gd name="connsiteX2" fmla="*/ 56229 w 112441"/>
                <a:gd name="connsiteY2" fmla="*/ 30 h 125424"/>
                <a:gd name="connsiteX3" fmla="*/ 96673 w 112441"/>
                <a:gd name="connsiteY3" fmla="*/ 16232 h 125424"/>
                <a:gd name="connsiteX4" fmla="*/ 112336 w 112441"/>
                <a:gd name="connsiteY4" fmla="*/ 61039 h 125424"/>
                <a:gd name="connsiteX5" fmla="*/ 105399 w 112441"/>
                <a:gd name="connsiteY5" fmla="*/ 97389 h 125424"/>
                <a:gd name="connsiteX6" fmla="*/ 85153 w 112441"/>
                <a:gd name="connsiteY6" fmla="*/ 118028 h 125424"/>
                <a:gd name="connsiteX7" fmla="*/ 56230 w 112441"/>
                <a:gd name="connsiteY7" fmla="*/ 125381 h 125424"/>
                <a:gd name="connsiteX8" fmla="*/ 15566 w 112441"/>
                <a:gd name="connsiteY8" fmla="*/ 109253 h 125424"/>
                <a:gd name="connsiteX9" fmla="*/ 0 w 112441"/>
                <a:gd name="connsiteY9" fmla="*/ 62705 h 125424"/>
                <a:gd name="connsiteX10" fmla="*/ 20859 w 112441"/>
                <a:gd name="connsiteY10" fmla="*/ 62705 h 125424"/>
                <a:gd name="connsiteX11" fmla="*/ 30934 w 112441"/>
                <a:gd name="connsiteY11" fmla="*/ 97218 h 125424"/>
                <a:gd name="connsiteX12" fmla="*/ 78094 w 112441"/>
                <a:gd name="connsiteY12" fmla="*/ 100477 h 125424"/>
                <a:gd name="connsiteX13" fmla="*/ 81355 w 112441"/>
                <a:gd name="connsiteY13" fmla="*/ 97218 h 125424"/>
                <a:gd name="connsiteX14" fmla="*/ 91403 w 112441"/>
                <a:gd name="connsiteY14" fmla="*/ 62093 h 125424"/>
                <a:gd name="connsiteX15" fmla="*/ 81280 w 112441"/>
                <a:gd name="connsiteY15" fmla="*/ 28414 h 125424"/>
                <a:gd name="connsiteX16" fmla="*/ 34291 w 112441"/>
                <a:gd name="connsiteY16" fmla="*/ 25067 h 125424"/>
                <a:gd name="connsiteX17" fmla="*/ 34219 w 112441"/>
                <a:gd name="connsiteY17" fmla="*/ 25129 h 125424"/>
                <a:gd name="connsiteX18" fmla="*/ 30935 w 112441"/>
                <a:gd name="connsiteY18" fmla="*/ 28414 h 125424"/>
                <a:gd name="connsiteX19" fmla="*/ 21129 w 112441"/>
                <a:gd name="connsiteY19" fmla="*/ 62730 h 12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441" h="125424">
                  <a:moveTo>
                    <a:pt x="0" y="62705"/>
                  </a:moveTo>
                  <a:cubicBezTo>
                    <a:pt x="0" y="40465"/>
                    <a:pt x="6250" y="24010"/>
                    <a:pt x="18751" y="13339"/>
                  </a:cubicBezTo>
                  <a:cubicBezTo>
                    <a:pt x="29186" y="4453"/>
                    <a:pt x="42526" y="-284"/>
                    <a:pt x="56229" y="30"/>
                  </a:cubicBezTo>
                  <a:cubicBezTo>
                    <a:pt x="71385" y="-471"/>
                    <a:pt x="86055" y="5406"/>
                    <a:pt x="96673" y="16232"/>
                  </a:cubicBezTo>
                  <a:cubicBezTo>
                    <a:pt x="107658" y="28482"/>
                    <a:pt x="113296" y="44612"/>
                    <a:pt x="112336" y="61039"/>
                  </a:cubicBezTo>
                  <a:cubicBezTo>
                    <a:pt x="112937" y="73534"/>
                    <a:pt x="110560" y="85993"/>
                    <a:pt x="105399" y="97389"/>
                  </a:cubicBezTo>
                  <a:cubicBezTo>
                    <a:pt x="100879" y="106147"/>
                    <a:pt x="93823" y="113340"/>
                    <a:pt x="85153" y="118028"/>
                  </a:cubicBezTo>
                  <a:cubicBezTo>
                    <a:pt x="76305" y="122924"/>
                    <a:pt x="66343" y="125457"/>
                    <a:pt x="56230" y="125381"/>
                  </a:cubicBezTo>
                  <a:cubicBezTo>
                    <a:pt x="41005" y="125991"/>
                    <a:pt x="26234" y="120132"/>
                    <a:pt x="15566" y="109253"/>
                  </a:cubicBezTo>
                  <a:cubicBezTo>
                    <a:pt x="4902" y="98566"/>
                    <a:pt x="0" y="82952"/>
                    <a:pt x="0" y="62705"/>
                  </a:cubicBezTo>
                  <a:close/>
                  <a:moveTo>
                    <a:pt x="20859" y="62705"/>
                  </a:moveTo>
                  <a:cubicBezTo>
                    <a:pt x="20859" y="78025"/>
                    <a:pt x="24168" y="89521"/>
                    <a:pt x="30934" y="97218"/>
                  </a:cubicBezTo>
                  <a:cubicBezTo>
                    <a:pt x="43058" y="111137"/>
                    <a:pt x="64169" y="112596"/>
                    <a:pt x="78094" y="100477"/>
                  </a:cubicBezTo>
                  <a:cubicBezTo>
                    <a:pt x="79247" y="99459"/>
                    <a:pt x="80336" y="98371"/>
                    <a:pt x="81355" y="97218"/>
                  </a:cubicBezTo>
                  <a:cubicBezTo>
                    <a:pt x="88070" y="89554"/>
                    <a:pt x="91420" y="77845"/>
                    <a:pt x="91403" y="62093"/>
                  </a:cubicBezTo>
                  <a:cubicBezTo>
                    <a:pt x="92284" y="50003"/>
                    <a:pt x="88681" y="38014"/>
                    <a:pt x="81280" y="28414"/>
                  </a:cubicBezTo>
                  <a:cubicBezTo>
                    <a:pt x="69229" y="14514"/>
                    <a:pt x="48191" y="13015"/>
                    <a:pt x="34291" y="25067"/>
                  </a:cubicBezTo>
                  <a:cubicBezTo>
                    <a:pt x="34267" y="25087"/>
                    <a:pt x="34243" y="25108"/>
                    <a:pt x="34219" y="25129"/>
                  </a:cubicBezTo>
                  <a:cubicBezTo>
                    <a:pt x="33040" y="26137"/>
                    <a:pt x="31941" y="27235"/>
                    <a:pt x="30935" y="28414"/>
                  </a:cubicBezTo>
                  <a:cubicBezTo>
                    <a:pt x="24168" y="35767"/>
                    <a:pt x="21129" y="47165"/>
                    <a:pt x="21129" y="62730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0" name="Freeform 1379">
              <a:extLst>
                <a:ext uri="{FF2B5EF4-FFF2-40B4-BE49-F238E27FC236}">
                  <a16:creationId xmlns:a16="http://schemas.microsoft.com/office/drawing/2014/main" id="{DBD91200-3762-B2FB-EBF2-350A89B85727}"/>
                </a:ext>
              </a:extLst>
            </p:cNvPr>
            <p:cNvSpPr/>
            <p:nvPr/>
          </p:nvSpPr>
          <p:spPr>
            <a:xfrm>
              <a:off x="11509282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1964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71" y="18693"/>
                    <a:pt x="95199" y="23791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45" y="18644"/>
                    <a:pt x="56936" y="17370"/>
                    <a:pt x="51964" y="17493"/>
                  </a:cubicBezTo>
                  <a:cubicBezTo>
                    <a:pt x="43734" y="17330"/>
                    <a:pt x="35745" y="20270"/>
                    <a:pt x="29585" y="25728"/>
                  </a:cubicBezTo>
                  <a:cubicBezTo>
                    <a:pt x="23261" y="31244"/>
                    <a:pt x="20099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1" name="Freeform 1380">
              <a:extLst>
                <a:ext uri="{FF2B5EF4-FFF2-40B4-BE49-F238E27FC236}">
                  <a16:creationId xmlns:a16="http://schemas.microsoft.com/office/drawing/2014/main" id="{D0035793-BE32-7D8B-50C1-2BD9A2384131}"/>
                </a:ext>
              </a:extLst>
            </p:cNvPr>
            <p:cNvSpPr/>
            <p:nvPr/>
          </p:nvSpPr>
          <p:spPr>
            <a:xfrm>
              <a:off x="11640884" y="3752110"/>
              <a:ext cx="123708" cy="165574"/>
            </a:xfrm>
            <a:custGeom>
              <a:avLst/>
              <a:gdLst>
                <a:gd name="connsiteX0" fmla="*/ 0 w 123708"/>
                <a:gd name="connsiteY0" fmla="*/ 165452 h 165574"/>
                <a:gd name="connsiteX1" fmla="*/ 0 w 123708"/>
                <a:gd name="connsiteY1" fmla="*/ 0 h 165574"/>
                <a:gd name="connsiteX2" fmla="*/ 119714 w 123708"/>
                <a:gd name="connsiteY2" fmla="*/ 0 h 165574"/>
                <a:gd name="connsiteX3" fmla="*/ 119714 w 123708"/>
                <a:gd name="connsiteY3" fmla="*/ 19487 h 165574"/>
                <a:gd name="connsiteX4" fmla="*/ 22158 w 123708"/>
                <a:gd name="connsiteY4" fmla="*/ 19487 h 165574"/>
                <a:gd name="connsiteX5" fmla="*/ 22158 w 123708"/>
                <a:gd name="connsiteY5" fmla="*/ 70299 h 165574"/>
                <a:gd name="connsiteX6" fmla="*/ 113659 w 123708"/>
                <a:gd name="connsiteY6" fmla="*/ 70299 h 165574"/>
                <a:gd name="connsiteX7" fmla="*/ 113659 w 123708"/>
                <a:gd name="connsiteY7" fmla="*/ 89712 h 165574"/>
                <a:gd name="connsiteX8" fmla="*/ 22158 w 123708"/>
                <a:gd name="connsiteY8" fmla="*/ 89712 h 165574"/>
                <a:gd name="connsiteX9" fmla="*/ 22158 w 123708"/>
                <a:gd name="connsiteY9" fmla="*/ 145966 h 165574"/>
                <a:gd name="connsiteX10" fmla="*/ 123709 w 123708"/>
                <a:gd name="connsiteY10" fmla="*/ 145966 h 165574"/>
                <a:gd name="connsiteX11" fmla="*/ 123709 w 123708"/>
                <a:gd name="connsiteY11" fmla="*/ 165575 h 16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08" h="165574">
                  <a:moveTo>
                    <a:pt x="0" y="165452"/>
                  </a:moveTo>
                  <a:lnTo>
                    <a:pt x="0" y="0"/>
                  </a:lnTo>
                  <a:lnTo>
                    <a:pt x="119714" y="0"/>
                  </a:lnTo>
                  <a:lnTo>
                    <a:pt x="119714" y="19487"/>
                  </a:lnTo>
                  <a:lnTo>
                    <a:pt x="22158" y="19487"/>
                  </a:lnTo>
                  <a:lnTo>
                    <a:pt x="22158" y="70299"/>
                  </a:lnTo>
                  <a:lnTo>
                    <a:pt x="113659" y="70299"/>
                  </a:lnTo>
                  <a:lnTo>
                    <a:pt x="113659" y="89712"/>
                  </a:lnTo>
                  <a:lnTo>
                    <a:pt x="22158" y="89712"/>
                  </a:lnTo>
                  <a:lnTo>
                    <a:pt x="22158" y="145966"/>
                  </a:lnTo>
                  <a:lnTo>
                    <a:pt x="123709" y="145966"/>
                  </a:lnTo>
                  <a:lnTo>
                    <a:pt x="123709" y="1655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2" name="Freeform 1381">
              <a:extLst>
                <a:ext uri="{FF2B5EF4-FFF2-40B4-BE49-F238E27FC236}">
                  <a16:creationId xmlns:a16="http://schemas.microsoft.com/office/drawing/2014/main" id="{7E6A04E5-86FF-EAD1-2E8D-326FB8D346F6}"/>
                </a:ext>
              </a:extLst>
            </p:cNvPr>
            <p:cNvSpPr/>
            <p:nvPr/>
          </p:nvSpPr>
          <p:spPr>
            <a:xfrm>
              <a:off x="11794940" y="3752110"/>
              <a:ext cx="130203" cy="168344"/>
            </a:xfrm>
            <a:custGeom>
              <a:avLst/>
              <a:gdLst>
                <a:gd name="connsiteX0" fmla="*/ 108266 w 130203"/>
                <a:gd name="connsiteY0" fmla="*/ 0 h 168344"/>
                <a:gd name="connsiteX1" fmla="*/ 130130 w 130203"/>
                <a:gd name="connsiteY1" fmla="*/ 0 h 168344"/>
                <a:gd name="connsiteX2" fmla="*/ 130130 w 130203"/>
                <a:gd name="connsiteY2" fmla="*/ 95595 h 168344"/>
                <a:gd name="connsiteX3" fmla="*/ 124517 w 130203"/>
                <a:gd name="connsiteY3" fmla="*/ 135205 h 168344"/>
                <a:gd name="connsiteX4" fmla="*/ 104148 w 130203"/>
                <a:gd name="connsiteY4" fmla="*/ 159079 h 168344"/>
                <a:gd name="connsiteX5" fmla="*/ 65469 w 130203"/>
                <a:gd name="connsiteY5" fmla="*/ 168271 h 168344"/>
                <a:gd name="connsiteX6" fmla="*/ 27476 w 130203"/>
                <a:gd name="connsiteY6" fmla="*/ 160280 h 168344"/>
                <a:gd name="connsiteX7" fmla="*/ 6347 w 130203"/>
                <a:gd name="connsiteY7" fmla="*/ 137093 h 168344"/>
                <a:gd name="connsiteX8" fmla="*/ 97 w 130203"/>
                <a:gd name="connsiteY8" fmla="*/ 95595 h 168344"/>
                <a:gd name="connsiteX9" fmla="*/ 96 w 130203"/>
                <a:gd name="connsiteY9" fmla="*/ 0 h 168344"/>
                <a:gd name="connsiteX10" fmla="*/ 22034 w 130203"/>
                <a:gd name="connsiteY10" fmla="*/ 0 h 168344"/>
                <a:gd name="connsiteX11" fmla="*/ 22034 w 130203"/>
                <a:gd name="connsiteY11" fmla="*/ 95472 h 168344"/>
                <a:gd name="connsiteX12" fmla="*/ 26029 w 130203"/>
                <a:gd name="connsiteY12" fmla="*/ 127337 h 168344"/>
                <a:gd name="connsiteX13" fmla="*/ 39854 w 130203"/>
                <a:gd name="connsiteY13" fmla="*/ 143073 h 168344"/>
                <a:gd name="connsiteX14" fmla="*/ 63729 w 130203"/>
                <a:gd name="connsiteY14" fmla="*/ 148637 h 168344"/>
                <a:gd name="connsiteX15" fmla="*/ 98044 w 130203"/>
                <a:gd name="connsiteY15" fmla="*/ 137705 h 168344"/>
                <a:gd name="connsiteX16" fmla="*/ 108290 w 130203"/>
                <a:gd name="connsiteY16" fmla="*/ 95595 h 16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203" h="168344">
                  <a:moveTo>
                    <a:pt x="108266" y="0"/>
                  </a:moveTo>
                  <a:lnTo>
                    <a:pt x="130130" y="0"/>
                  </a:lnTo>
                  <a:lnTo>
                    <a:pt x="130130" y="95595"/>
                  </a:lnTo>
                  <a:cubicBezTo>
                    <a:pt x="130615" y="109026"/>
                    <a:pt x="128714" y="122437"/>
                    <a:pt x="124517" y="135205"/>
                  </a:cubicBezTo>
                  <a:cubicBezTo>
                    <a:pt x="120559" y="145199"/>
                    <a:pt x="113394" y="153597"/>
                    <a:pt x="104148" y="159079"/>
                  </a:cubicBezTo>
                  <a:cubicBezTo>
                    <a:pt x="92366" y="165696"/>
                    <a:pt x="78967" y="168880"/>
                    <a:pt x="65469" y="168271"/>
                  </a:cubicBezTo>
                  <a:cubicBezTo>
                    <a:pt x="52338" y="168789"/>
                    <a:pt x="39286" y="166043"/>
                    <a:pt x="27476" y="160280"/>
                  </a:cubicBezTo>
                  <a:cubicBezTo>
                    <a:pt x="17931" y="155268"/>
                    <a:pt x="10452" y="147061"/>
                    <a:pt x="6347" y="137093"/>
                  </a:cubicBezTo>
                  <a:cubicBezTo>
                    <a:pt x="1627" y="123787"/>
                    <a:pt x="-495" y="109700"/>
                    <a:pt x="97" y="95595"/>
                  </a:cubicBezTo>
                  <a:lnTo>
                    <a:pt x="96" y="0"/>
                  </a:lnTo>
                  <a:lnTo>
                    <a:pt x="22034" y="0"/>
                  </a:lnTo>
                  <a:lnTo>
                    <a:pt x="22034" y="95472"/>
                  </a:lnTo>
                  <a:cubicBezTo>
                    <a:pt x="21503" y="106245"/>
                    <a:pt x="22855" y="117028"/>
                    <a:pt x="26029" y="127337"/>
                  </a:cubicBezTo>
                  <a:cubicBezTo>
                    <a:pt x="28625" y="134056"/>
                    <a:pt x="33525" y="139633"/>
                    <a:pt x="39854" y="143073"/>
                  </a:cubicBezTo>
                  <a:cubicBezTo>
                    <a:pt x="47186" y="146992"/>
                    <a:pt x="55419" y="148912"/>
                    <a:pt x="63729" y="148637"/>
                  </a:cubicBezTo>
                  <a:cubicBezTo>
                    <a:pt x="79783" y="148637"/>
                    <a:pt x="91279" y="144961"/>
                    <a:pt x="98044" y="137705"/>
                  </a:cubicBezTo>
                  <a:cubicBezTo>
                    <a:pt x="104809" y="130450"/>
                    <a:pt x="108290" y="116331"/>
                    <a:pt x="108290" y="9559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3" name="Freeform 1382">
              <a:extLst>
                <a:ext uri="{FF2B5EF4-FFF2-40B4-BE49-F238E27FC236}">
                  <a16:creationId xmlns:a16="http://schemas.microsoft.com/office/drawing/2014/main" id="{2572F038-0853-EC93-AFDA-B094660A8F45}"/>
                </a:ext>
              </a:extLst>
            </p:cNvPr>
            <p:cNvSpPr/>
            <p:nvPr/>
          </p:nvSpPr>
          <p:spPr>
            <a:xfrm>
              <a:off x="3410843" y="3060862"/>
              <a:ext cx="476086" cy="821035"/>
            </a:xfrm>
            <a:custGeom>
              <a:avLst/>
              <a:gdLst>
                <a:gd name="connsiteX0" fmla="*/ 476086 w 476086"/>
                <a:gd name="connsiteY0" fmla="*/ 0 h 821035"/>
                <a:gd name="connsiteX1" fmla="*/ 476086 w 476086"/>
                <a:gd name="connsiteY1" fmla="*/ 163491 h 821035"/>
                <a:gd name="connsiteX2" fmla="*/ 326836 w 476086"/>
                <a:gd name="connsiteY2" fmla="*/ 163491 h 821035"/>
                <a:gd name="connsiteX3" fmla="*/ 326836 w 476086"/>
                <a:gd name="connsiteY3" fmla="*/ 821036 h 821035"/>
                <a:gd name="connsiteX4" fmla="*/ 150035 w 476086"/>
                <a:gd name="connsiteY4" fmla="*/ 821036 h 821035"/>
                <a:gd name="connsiteX5" fmla="*/ 150035 w 476086"/>
                <a:gd name="connsiteY5" fmla="*/ 163491 h 821035"/>
                <a:gd name="connsiteX6" fmla="*/ 0 w 476086"/>
                <a:gd name="connsiteY6" fmla="*/ 163491 h 821035"/>
                <a:gd name="connsiteX7" fmla="*/ 0 w 476086"/>
                <a:gd name="connsiteY7" fmla="*/ 0 h 821035"/>
                <a:gd name="connsiteX8" fmla="*/ 476086 w 476086"/>
                <a:gd name="connsiteY8" fmla="*/ 0 h 8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086" h="821035">
                  <a:moveTo>
                    <a:pt x="476086" y="0"/>
                  </a:moveTo>
                  <a:lnTo>
                    <a:pt x="476086" y="163491"/>
                  </a:lnTo>
                  <a:lnTo>
                    <a:pt x="326836" y="163491"/>
                  </a:lnTo>
                  <a:lnTo>
                    <a:pt x="326836" y="821036"/>
                  </a:lnTo>
                  <a:lnTo>
                    <a:pt x="150035" y="821036"/>
                  </a:lnTo>
                  <a:lnTo>
                    <a:pt x="150035" y="163491"/>
                  </a:lnTo>
                  <a:lnTo>
                    <a:pt x="0" y="163491"/>
                  </a:lnTo>
                  <a:lnTo>
                    <a:pt x="0" y="0"/>
                  </a:lnTo>
                  <a:lnTo>
                    <a:pt x="476086" y="0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4" name="Freeform 1383">
              <a:extLst>
                <a:ext uri="{FF2B5EF4-FFF2-40B4-BE49-F238E27FC236}">
                  <a16:creationId xmlns:a16="http://schemas.microsoft.com/office/drawing/2014/main" id="{82178401-2A31-3655-B7FF-7E35204EAE0E}"/>
                </a:ext>
              </a:extLst>
            </p:cNvPr>
            <p:cNvSpPr/>
            <p:nvPr/>
          </p:nvSpPr>
          <p:spPr>
            <a:xfrm>
              <a:off x="3868790" y="3620066"/>
              <a:ext cx="380687" cy="260875"/>
            </a:xfrm>
            <a:custGeom>
              <a:avLst/>
              <a:gdLst>
                <a:gd name="connsiteX0" fmla="*/ 192979 w 380687"/>
                <a:gd name="connsiteY0" fmla="*/ 0 h 260875"/>
                <a:gd name="connsiteX1" fmla="*/ 168247 w 380687"/>
                <a:gd name="connsiteY1" fmla="*/ 7868 h 260875"/>
                <a:gd name="connsiteX2" fmla="*/ 44905 w 380687"/>
                <a:gd name="connsiteY2" fmla="*/ 31669 h 260875"/>
                <a:gd name="connsiteX3" fmla="*/ 0 w 380687"/>
                <a:gd name="connsiteY3" fmla="*/ 32796 h 260875"/>
                <a:gd name="connsiteX4" fmla="*/ 162536 w 380687"/>
                <a:gd name="connsiteY4" fmla="*/ 260875 h 260875"/>
                <a:gd name="connsiteX5" fmla="*/ 380688 w 380687"/>
                <a:gd name="connsiteY5" fmla="*/ 260875 h 26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87" h="260875">
                  <a:moveTo>
                    <a:pt x="192979" y="0"/>
                  </a:moveTo>
                  <a:lnTo>
                    <a:pt x="168247" y="7868"/>
                  </a:lnTo>
                  <a:cubicBezTo>
                    <a:pt x="128197" y="20566"/>
                    <a:pt x="86804" y="28553"/>
                    <a:pt x="44905" y="31669"/>
                  </a:cubicBezTo>
                  <a:lnTo>
                    <a:pt x="0" y="32796"/>
                  </a:lnTo>
                  <a:lnTo>
                    <a:pt x="162536" y="260875"/>
                  </a:lnTo>
                  <a:lnTo>
                    <a:pt x="380688" y="260875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AA9FFF69-EBA4-B208-4A56-141B2F2E8B17}"/>
                </a:ext>
              </a:extLst>
            </p:cNvPr>
            <p:cNvSpPr/>
            <p:nvPr/>
          </p:nvSpPr>
          <p:spPr>
            <a:xfrm>
              <a:off x="3384248" y="3720906"/>
              <a:ext cx="142656" cy="127729"/>
            </a:xfrm>
            <a:custGeom>
              <a:avLst/>
              <a:gdLst>
                <a:gd name="connsiteX0" fmla="*/ 142657 w 142656"/>
                <a:gd name="connsiteY0" fmla="*/ 50396 h 127729"/>
                <a:gd name="connsiteX1" fmla="*/ 90055 w 142656"/>
                <a:gd name="connsiteY1" fmla="*/ 47307 h 127729"/>
                <a:gd name="connsiteX2" fmla="*/ 81672 w 142656"/>
                <a:gd name="connsiteY2" fmla="*/ 0 h 127729"/>
                <a:gd name="connsiteX3" fmla="*/ 55371 w 142656"/>
                <a:gd name="connsiteY3" fmla="*/ 45346 h 127729"/>
                <a:gd name="connsiteX4" fmla="*/ 0 w 142656"/>
                <a:gd name="connsiteY4" fmla="*/ 42135 h 127729"/>
                <a:gd name="connsiteX5" fmla="*/ 38434 w 142656"/>
                <a:gd name="connsiteY5" fmla="*/ 75030 h 127729"/>
                <a:gd name="connsiteX6" fmla="*/ 12084 w 142656"/>
                <a:gd name="connsiteY6" fmla="*/ 121969 h 127729"/>
                <a:gd name="connsiteX7" fmla="*/ 62234 w 142656"/>
                <a:gd name="connsiteY7" fmla="*/ 95791 h 127729"/>
                <a:gd name="connsiteX8" fmla="*/ 111772 w 142656"/>
                <a:gd name="connsiteY8" fmla="*/ 127729 h 127729"/>
                <a:gd name="connsiteX9" fmla="*/ 96502 w 142656"/>
                <a:gd name="connsiteY9" fmla="*/ 80030 h 127729"/>
                <a:gd name="connsiteX10" fmla="*/ 142657 w 142656"/>
                <a:gd name="connsiteY10" fmla="*/ 50396 h 1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56" h="127729">
                  <a:moveTo>
                    <a:pt x="142657" y="50396"/>
                  </a:moveTo>
                  <a:lnTo>
                    <a:pt x="90055" y="47307"/>
                  </a:lnTo>
                  <a:lnTo>
                    <a:pt x="81672" y="0"/>
                  </a:lnTo>
                  <a:lnTo>
                    <a:pt x="55371" y="45346"/>
                  </a:lnTo>
                  <a:lnTo>
                    <a:pt x="0" y="42135"/>
                  </a:lnTo>
                  <a:lnTo>
                    <a:pt x="38434" y="75030"/>
                  </a:lnTo>
                  <a:lnTo>
                    <a:pt x="12084" y="121969"/>
                  </a:lnTo>
                  <a:lnTo>
                    <a:pt x="62234" y="95791"/>
                  </a:lnTo>
                  <a:lnTo>
                    <a:pt x="111772" y="127729"/>
                  </a:lnTo>
                  <a:lnTo>
                    <a:pt x="96502" y="80030"/>
                  </a:lnTo>
                  <a:lnTo>
                    <a:pt x="142657" y="50396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6" name="Freeform 1385">
              <a:extLst>
                <a:ext uri="{FF2B5EF4-FFF2-40B4-BE49-F238E27FC236}">
                  <a16:creationId xmlns:a16="http://schemas.microsoft.com/office/drawing/2014/main" id="{704F5480-6625-0490-3200-A05E413C0AE0}"/>
                </a:ext>
              </a:extLst>
            </p:cNvPr>
            <p:cNvSpPr/>
            <p:nvPr/>
          </p:nvSpPr>
          <p:spPr>
            <a:xfrm>
              <a:off x="3244924" y="3563077"/>
              <a:ext cx="133023" cy="114713"/>
            </a:xfrm>
            <a:custGeom>
              <a:avLst/>
              <a:gdLst>
                <a:gd name="connsiteX0" fmla="*/ 133024 w 133023"/>
                <a:gd name="connsiteY0" fmla="*/ 45518 h 114713"/>
                <a:gd name="connsiteX1" fmla="*/ 83927 w 133023"/>
                <a:gd name="connsiteY1" fmla="*/ 42674 h 114713"/>
                <a:gd name="connsiteX2" fmla="*/ 76035 w 133023"/>
                <a:gd name="connsiteY2" fmla="*/ 0 h 114713"/>
                <a:gd name="connsiteX3" fmla="*/ 51621 w 133023"/>
                <a:gd name="connsiteY3" fmla="*/ 40812 h 114713"/>
                <a:gd name="connsiteX4" fmla="*/ 0 w 133023"/>
                <a:gd name="connsiteY4" fmla="*/ 37797 h 114713"/>
                <a:gd name="connsiteX5" fmla="*/ 35860 w 133023"/>
                <a:gd name="connsiteY5" fmla="*/ 67529 h 114713"/>
                <a:gd name="connsiteX6" fmla="*/ 4216 w 133023"/>
                <a:gd name="connsiteY6" fmla="*/ 109346 h 114713"/>
                <a:gd name="connsiteX7" fmla="*/ 58068 w 133023"/>
                <a:gd name="connsiteY7" fmla="*/ 86256 h 114713"/>
                <a:gd name="connsiteX8" fmla="*/ 97017 w 133023"/>
                <a:gd name="connsiteY8" fmla="*/ 114714 h 114713"/>
                <a:gd name="connsiteX9" fmla="*/ 90006 w 133023"/>
                <a:gd name="connsiteY9" fmla="*/ 72113 h 114713"/>
                <a:gd name="connsiteX10" fmla="*/ 133024 w 133023"/>
                <a:gd name="connsiteY10" fmla="*/ 45518 h 11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023" h="114713">
                  <a:moveTo>
                    <a:pt x="133024" y="45518"/>
                  </a:moveTo>
                  <a:lnTo>
                    <a:pt x="83927" y="42674"/>
                  </a:lnTo>
                  <a:lnTo>
                    <a:pt x="76035" y="0"/>
                  </a:lnTo>
                  <a:lnTo>
                    <a:pt x="51621" y="40812"/>
                  </a:lnTo>
                  <a:lnTo>
                    <a:pt x="0" y="37797"/>
                  </a:lnTo>
                  <a:lnTo>
                    <a:pt x="35860" y="67529"/>
                  </a:lnTo>
                  <a:lnTo>
                    <a:pt x="4216" y="109346"/>
                  </a:lnTo>
                  <a:lnTo>
                    <a:pt x="58068" y="86256"/>
                  </a:lnTo>
                  <a:lnTo>
                    <a:pt x="97017" y="114714"/>
                  </a:lnTo>
                  <a:lnTo>
                    <a:pt x="90006" y="72113"/>
                  </a:lnTo>
                  <a:lnTo>
                    <a:pt x="133024" y="45518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7" name="Freeform 1386">
              <a:extLst>
                <a:ext uri="{FF2B5EF4-FFF2-40B4-BE49-F238E27FC236}">
                  <a16:creationId xmlns:a16="http://schemas.microsoft.com/office/drawing/2014/main" id="{9F42BD44-404C-3F8A-A780-77C37B95B5DC}"/>
                </a:ext>
              </a:extLst>
            </p:cNvPr>
            <p:cNvSpPr/>
            <p:nvPr/>
          </p:nvSpPr>
          <p:spPr>
            <a:xfrm>
              <a:off x="3241223" y="3392821"/>
              <a:ext cx="119812" cy="97874"/>
            </a:xfrm>
            <a:custGeom>
              <a:avLst/>
              <a:gdLst>
                <a:gd name="connsiteX0" fmla="*/ 119812 w 119812"/>
                <a:gd name="connsiteY0" fmla="*/ 38973 h 97874"/>
                <a:gd name="connsiteX1" fmla="*/ 75618 w 119812"/>
                <a:gd name="connsiteY1" fmla="*/ 36424 h 97874"/>
                <a:gd name="connsiteX2" fmla="*/ 68363 w 119812"/>
                <a:gd name="connsiteY2" fmla="*/ 0 h 97874"/>
                <a:gd name="connsiteX3" fmla="*/ 46523 w 119812"/>
                <a:gd name="connsiteY3" fmla="*/ 34757 h 97874"/>
                <a:gd name="connsiteX4" fmla="*/ 0 w 119812"/>
                <a:gd name="connsiteY4" fmla="*/ 32012 h 97874"/>
                <a:gd name="connsiteX5" fmla="*/ 32380 w 119812"/>
                <a:gd name="connsiteY5" fmla="*/ 57479 h 97874"/>
                <a:gd name="connsiteX6" fmla="*/ 3995 w 119812"/>
                <a:gd name="connsiteY6" fmla="*/ 92996 h 97874"/>
                <a:gd name="connsiteX7" fmla="*/ 52479 w 119812"/>
                <a:gd name="connsiteY7" fmla="*/ 73485 h 97874"/>
                <a:gd name="connsiteX8" fmla="*/ 87628 w 119812"/>
                <a:gd name="connsiteY8" fmla="*/ 97874 h 97874"/>
                <a:gd name="connsiteX9" fmla="*/ 81157 w 119812"/>
                <a:gd name="connsiteY9" fmla="*/ 61524 h 97874"/>
                <a:gd name="connsiteX10" fmla="*/ 119812 w 119812"/>
                <a:gd name="connsiteY10" fmla="*/ 38973 h 9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812" h="97874">
                  <a:moveTo>
                    <a:pt x="119812" y="38973"/>
                  </a:moveTo>
                  <a:lnTo>
                    <a:pt x="75618" y="36424"/>
                  </a:lnTo>
                  <a:lnTo>
                    <a:pt x="68363" y="0"/>
                  </a:lnTo>
                  <a:lnTo>
                    <a:pt x="46523" y="34757"/>
                  </a:lnTo>
                  <a:lnTo>
                    <a:pt x="0" y="32012"/>
                  </a:lnTo>
                  <a:lnTo>
                    <a:pt x="32380" y="57479"/>
                  </a:lnTo>
                  <a:lnTo>
                    <a:pt x="3995" y="92996"/>
                  </a:lnTo>
                  <a:lnTo>
                    <a:pt x="52479" y="73485"/>
                  </a:lnTo>
                  <a:lnTo>
                    <a:pt x="87628" y="97874"/>
                  </a:lnTo>
                  <a:lnTo>
                    <a:pt x="81157" y="61524"/>
                  </a:lnTo>
                  <a:lnTo>
                    <a:pt x="119812" y="3897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8" name="Freeform 1387">
              <a:extLst>
                <a:ext uri="{FF2B5EF4-FFF2-40B4-BE49-F238E27FC236}">
                  <a16:creationId xmlns:a16="http://schemas.microsoft.com/office/drawing/2014/main" id="{2C66AA24-7480-CC96-F855-188912619CEF}"/>
                </a:ext>
              </a:extLst>
            </p:cNvPr>
            <p:cNvSpPr/>
            <p:nvPr/>
          </p:nvSpPr>
          <p:spPr>
            <a:xfrm>
              <a:off x="3339441" y="3263964"/>
              <a:ext cx="104222" cy="77235"/>
            </a:xfrm>
            <a:custGeom>
              <a:avLst/>
              <a:gdLst>
                <a:gd name="connsiteX0" fmla="*/ 104223 w 104222"/>
                <a:gd name="connsiteY0" fmla="*/ 30933 h 77235"/>
                <a:gd name="connsiteX1" fmla="*/ 65813 w 104222"/>
                <a:gd name="connsiteY1" fmla="*/ 28752 h 77235"/>
                <a:gd name="connsiteX2" fmla="*/ 59318 w 104222"/>
                <a:gd name="connsiteY2" fmla="*/ 0 h 77235"/>
                <a:gd name="connsiteX3" fmla="*/ 40518 w 104222"/>
                <a:gd name="connsiteY3" fmla="*/ 27257 h 77235"/>
                <a:gd name="connsiteX4" fmla="*/ 0 w 104222"/>
                <a:gd name="connsiteY4" fmla="*/ 24879 h 77235"/>
                <a:gd name="connsiteX5" fmla="*/ 28262 w 104222"/>
                <a:gd name="connsiteY5" fmla="*/ 45101 h 77235"/>
                <a:gd name="connsiteX6" fmla="*/ 3750 w 104222"/>
                <a:gd name="connsiteY6" fmla="*/ 72995 h 77235"/>
                <a:gd name="connsiteX7" fmla="*/ 45812 w 104222"/>
                <a:gd name="connsiteY7" fmla="*/ 57823 h 77235"/>
                <a:gd name="connsiteX8" fmla="*/ 76525 w 104222"/>
                <a:gd name="connsiteY8" fmla="*/ 77236 h 77235"/>
                <a:gd name="connsiteX9" fmla="*/ 70740 w 104222"/>
                <a:gd name="connsiteY9" fmla="*/ 48557 h 77235"/>
                <a:gd name="connsiteX10" fmla="*/ 104223 w 104222"/>
                <a:gd name="connsiteY10" fmla="*/ 30933 h 7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222" h="77235">
                  <a:moveTo>
                    <a:pt x="104223" y="30933"/>
                  </a:moveTo>
                  <a:lnTo>
                    <a:pt x="65813" y="28752"/>
                  </a:lnTo>
                  <a:lnTo>
                    <a:pt x="59318" y="0"/>
                  </a:lnTo>
                  <a:lnTo>
                    <a:pt x="40518" y="27257"/>
                  </a:lnTo>
                  <a:lnTo>
                    <a:pt x="0" y="24879"/>
                  </a:lnTo>
                  <a:lnTo>
                    <a:pt x="28262" y="45101"/>
                  </a:lnTo>
                  <a:lnTo>
                    <a:pt x="3750" y="72995"/>
                  </a:lnTo>
                  <a:lnTo>
                    <a:pt x="45812" y="57823"/>
                  </a:lnTo>
                  <a:lnTo>
                    <a:pt x="76525" y="77236"/>
                  </a:lnTo>
                  <a:lnTo>
                    <a:pt x="70740" y="48557"/>
                  </a:lnTo>
                  <a:lnTo>
                    <a:pt x="104223" y="3093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9" name="Freeform 1388">
              <a:extLst>
                <a:ext uri="{FF2B5EF4-FFF2-40B4-BE49-F238E27FC236}">
                  <a16:creationId xmlns:a16="http://schemas.microsoft.com/office/drawing/2014/main" id="{2B830E4C-1081-D2A8-6AB2-C575F72E6349}"/>
                </a:ext>
              </a:extLst>
            </p:cNvPr>
            <p:cNvSpPr/>
            <p:nvPr/>
          </p:nvSpPr>
          <p:spPr>
            <a:xfrm>
              <a:off x="3754150" y="3062014"/>
              <a:ext cx="470419" cy="575419"/>
            </a:xfrm>
            <a:custGeom>
              <a:avLst/>
              <a:gdLst>
                <a:gd name="connsiteX0" fmla="*/ 447481 w 470419"/>
                <a:gd name="connsiteY0" fmla="*/ 168516 h 575419"/>
                <a:gd name="connsiteX1" fmla="*/ 382036 w 470419"/>
                <a:gd name="connsiteY1" fmla="*/ 78706 h 575419"/>
                <a:gd name="connsiteX2" fmla="*/ 278524 w 470419"/>
                <a:gd name="connsiteY2" fmla="*/ 20565 h 575419"/>
                <a:gd name="connsiteX3" fmla="*/ 149986 w 470419"/>
                <a:gd name="connsiteY3" fmla="*/ 0 h 575419"/>
                <a:gd name="connsiteX4" fmla="*/ 149986 w 470419"/>
                <a:gd name="connsiteY4" fmla="*/ 163222 h 575419"/>
                <a:gd name="connsiteX5" fmla="*/ 236658 w 470419"/>
                <a:gd name="connsiteY5" fmla="*/ 195087 h 575419"/>
                <a:gd name="connsiteX6" fmla="*/ 278328 w 470419"/>
                <a:gd name="connsiteY6" fmla="*/ 287593 h 575419"/>
                <a:gd name="connsiteX7" fmla="*/ 278328 w 470419"/>
                <a:gd name="connsiteY7" fmla="*/ 290265 h 575419"/>
                <a:gd name="connsiteX8" fmla="*/ 238766 w 470419"/>
                <a:gd name="connsiteY8" fmla="*/ 378996 h 575419"/>
                <a:gd name="connsiteX9" fmla="*/ 128023 w 470419"/>
                <a:gd name="connsiteY9" fmla="*/ 414783 h 575419"/>
                <a:gd name="connsiteX10" fmla="*/ 0 w 470419"/>
                <a:gd name="connsiteY10" fmla="*/ 414783 h 575419"/>
                <a:gd name="connsiteX11" fmla="*/ 0 w 470419"/>
                <a:gd name="connsiteY11" fmla="*/ 575407 h 575419"/>
                <a:gd name="connsiteX12" fmla="*/ 121847 w 470419"/>
                <a:gd name="connsiteY12" fmla="*/ 575407 h 575419"/>
                <a:gd name="connsiteX13" fmla="*/ 257959 w 470419"/>
                <a:gd name="connsiteY13" fmla="*/ 557219 h 575419"/>
                <a:gd name="connsiteX14" fmla="*/ 368849 w 470419"/>
                <a:gd name="connsiteY14" fmla="*/ 502608 h 575419"/>
                <a:gd name="connsiteX15" fmla="*/ 443388 w 470419"/>
                <a:gd name="connsiteY15" fmla="*/ 412234 h 575419"/>
                <a:gd name="connsiteX16" fmla="*/ 470351 w 470419"/>
                <a:gd name="connsiteY16" fmla="*/ 286539 h 575419"/>
                <a:gd name="connsiteX17" fmla="*/ 470350 w 470419"/>
                <a:gd name="connsiteY17" fmla="*/ 284505 h 575419"/>
                <a:gd name="connsiteX18" fmla="*/ 447481 w 470419"/>
                <a:gd name="connsiteY18" fmla="*/ 168516 h 57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0419" h="575419">
                  <a:moveTo>
                    <a:pt x="447481" y="168516"/>
                  </a:moveTo>
                  <a:cubicBezTo>
                    <a:pt x="432563" y="134116"/>
                    <a:pt x="410213" y="103445"/>
                    <a:pt x="382036" y="78706"/>
                  </a:cubicBezTo>
                  <a:cubicBezTo>
                    <a:pt x="351869" y="52454"/>
                    <a:pt x="316640" y="32666"/>
                    <a:pt x="278524" y="20565"/>
                  </a:cubicBezTo>
                  <a:cubicBezTo>
                    <a:pt x="236957" y="7279"/>
                    <a:pt x="193623" y="346"/>
                    <a:pt x="149986" y="0"/>
                  </a:cubicBezTo>
                  <a:lnTo>
                    <a:pt x="149986" y="163222"/>
                  </a:lnTo>
                  <a:cubicBezTo>
                    <a:pt x="181316" y="165398"/>
                    <a:pt x="211379" y="176451"/>
                    <a:pt x="236658" y="195087"/>
                  </a:cubicBezTo>
                  <a:cubicBezTo>
                    <a:pt x="264438" y="216020"/>
                    <a:pt x="278328" y="246855"/>
                    <a:pt x="278328" y="287593"/>
                  </a:cubicBezTo>
                  <a:lnTo>
                    <a:pt x="278328" y="290265"/>
                  </a:lnTo>
                  <a:cubicBezTo>
                    <a:pt x="278890" y="324233"/>
                    <a:pt x="264409" y="356712"/>
                    <a:pt x="238766" y="378996"/>
                  </a:cubicBezTo>
                  <a:cubicBezTo>
                    <a:pt x="212539" y="402854"/>
                    <a:pt x="175625" y="414783"/>
                    <a:pt x="128023" y="414783"/>
                  </a:cubicBezTo>
                  <a:lnTo>
                    <a:pt x="0" y="414783"/>
                  </a:lnTo>
                  <a:lnTo>
                    <a:pt x="0" y="575407"/>
                  </a:lnTo>
                  <a:lnTo>
                    <a:pt x="121847" y="575407"/>
                  </a:lnTo>
                  <a:cubicBezTo>
                    <a:pt x="167845" y="575746"/>
                    <a:pt x="213663" y="569624"/>
                    <a:pt x="257959" y="557219"/>
                  </a:cubicBezTo>
                  <a:cubicBezTo>
                    <a:pt x="298033" y="546165"/>
                    <a:pt x="335657" y="527636"/>
                    <a:pt x="368849" y="502608"/>
                  </a:cubicBezTo>
                  <a:cubicBezTo>
                    <a:pt x="400267" y="478567"/>
                    <a:pt x="425765" y="447653"/>
                    <a:pt x="443388" y="412234"/>
                  </a:cubicBezTo>
                  <a:cubicBezTo>
                    <a:pt x="462080" y="373020"/>
                    <a:pt x="471315" y="329969"/>
                    <a:pt x="470351" y="286539"/>
                  </a:cubicBezTo>
                  <a:lnTo>
                    <a:pt x="470350" y="284505"/>
                  </a:lnTo>
                  <a:cubicBezTo>
                    <a:pt x="470886" y="244671"/>
                    <a:pt x="463096" y="205165"/>
                    <a:pt x="447481" y="168516"/>
                  </a:cubicBez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0" name="Freeform 1389">
              <a:extLst>
                <a:ext uri="{FF2B5EF4-FFF2-40B4-BE49-F238E27FC236}">
                  <a16:creationId xmlns:a16="http://schemas.microsoft.com/office/drawing/2014/main" id="{A5636068-10EE-394F-B415-E7D1817561B2}"/>
                </a:ext>
              </a:extLst>
            </p:cNvPr>
            <p:cNvSpPr/>
            <p:nvPr/>
          </p:nvSpPr>
          <p:spPr>
            <a:xfrm>
              <a:off x="4386056" y="3386512"/>
              <a:ext cx="147299" cy="185879"/>
            </a:xfrm>
            <a:custGeom>
              <a:avLst/>
              <a:gdLst>
                <a:gd name="connsiteX0" fmla="*/ 0 w 147299"/>
                <a:gd name="connsiteY0" fmla="*/ 9 h 185879"/>
                <a:gd name="connsiteX1" fmla="*/ 75986 w 147299"/>
                <a:gd name="connsiteY1" fmla="*/ 9 h 185879"/>
                <a:gd name="connsiteX2" fmla="*/ 105742 w 147299"/>
                <a:gd name="connsiteY2" fmla="*/ 4642 h 185879"/>
                <a:gd name="connsiteX3" fmla="*/ 128293 w 147299"/>
                <a:gd name="connsiteY3" fmla="*/ 17805 h 185879"/>
                <a:gd name="connsiteX4" fmla="*/ 142387 w 147299"/>
                <a:gd name="connsiteY4" fmla="*/ 38149 h 185879"/>
                <a:gd name="connsiteX5" fmla="*/ 147289 w 147299"/>
                <a:gd name="connsiteY5" fmla="*/ 64327 h 185879"/>
                <a:gd name="connsiteX6" fmla="*/ 147289 w 147299"/>
                <a:gd name="connsiteY6" fmla="*/ 64842 h 185879"/>
                <a:gd name="connsiteX7" fmla="*/ 141333 w 147299"/>
                <a:gd name="connsiteY7" fmla="*/ 93300 h 185879"/>
                <a:gd name="connsiteX8" fmla="*/ 125229 w 147299"/>
                <a:gd name="connsiteY8" fmla="*/ 113742 h 185879"/>
                <a:gd name="connsiteX9" fmla="*/ 101428 w 147299"/>
                <a:gd name="connsiteY9" fmla="*/ 126121 h 185879"/>
                <a:gd name="connsiteX10" fmla="*/ 72015 w 147299"/>
                <a:gd name="connsiteY10" fmla="*/ 130239 h 185879"/>
                <a:gd name="connsiteX11" fmla="*/ 40959 w 147299"/>
                <a:gd name="connsiteY11" fmla="*/ 130239 h 185879"/>
                <a:gd name="connsiteX12" fmla="*/ 40959 w 147299"/>
                <a:gd name="connsiteY12" fmla="*/ 185880 h 185879"/>
                <a:gd name="connsiteX13" fmla="*/ 25 w 147299"/>
                <a:gd name="connsiteY13" fmla="*/ 185880 h 185879"/>
                <a:gd name="connsiteX14" fmla="*/ 73338 w 147299"/>
                <a:gd name="connsiteY14" fmla="*/ 93815 h 185879"/>
                <a:gd name="connsiteX15" fmla="*/ 97139 w 147299"/>
                <a:gd name="connsiteY15" fmla="*/ 85726 h 185879"/>
                <a:gd name="connsiteX16" fmla="*/ 105644 w 147299"/>
                <a:gd name="connsiteY16" fmla="*/ 65676 h 185879"/>
                <a:gd name="connsiteX17" fmla="*/ 105644 w 147299"/>
                <a:gd name="connsiteY17" fmla="*/ 65161 h 185879"/>
                <a:gd name="connsiteX18" fmla="*/ 96722 w 147299"/>
                <a:gd name="connsiteY18" fmla="*/ 44154 h 185879"/>
                <a:gd name="connsiteX19" fmla="*/ 72505 w 147299"/>
                <a:gd name="connsiteY19" fmla="*/ 37242 h 185879"/>
                <a:gd name="connsiteX20" fmla="*/ 40934 w 147299"/>
                <a:gd name="connsiteY20" fmla="*/ 37242 h 185879"/>
                <a:gd name="connsiteX21" fmla="*/ 40934 w 147299"/>
                <a:gd name="connsiteY21" fmla="*/ 94133 h 18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7299" h="185879">
                  <a:moveTo>
                    <a:pt x="0" y="9"/>
                  </a:moveTo>
                  <a:lnTo>
                    <a:pt x="75986" y="9"/>
                  </a:lnTo>
                  <a:cubicBezTo>
                    <a:pt x="86095" y="-136"/>
                    <a:pt x="96156" y="1430"/>
                    <a:pt x="105742" y="4642"/>
                  </a:cubicBezTo>
                  <a:cubicBezTo>
                    <a:pt x="114087" y="7426"/>
                    <a:pt x="121765" y="11908"/>
                    <a:pt x="128293" y="17805"/>
                  </a:cubicBezTo>
                  <a:cubicBezTo>
                    <a:pt x="134398" y="23495"/>
                    <a:pt x="139205" y="30434"/>
                    <a:pt x="142387" y="38149"/>
                  </a:cubicBezTo>
                  <a:cubicBezTo>
                    <a:pt x="145734" y="46466"/>
                    <a:pt x="147400" y="55363"/>
                    <a:pt x="147289" y="64327"/>
                  </a:cubicBezTo>
                  <a:lnTo>
                    <a:pt x="147289" y="64842"/>
                  </a:lnTo>
                  <a:cubicBezTo>
                    <a:pt x="147460" y="74654"/>
                    <a:pt x="145425" y="84380"/>
                    <a:pt x="141333" y="93300"/>
                  </a:cubicBezTo>
                  <a:cubicBezTo>
                    <a:pt x="137583" y="101246"/>
                    <a:pt x="132076" y="108236"/>
                    <a:pt x="125229" y="113742"/>
                  </a:cubicBezTo>
                  <a:cubicBezTo>
                    <a:pt x="118178" y="119380"/>
                    <a:pt x="110093" y="123585"/>
                    <a:pt x="101428" y="126121"/>
                  </a:cubicBezTo>
                  <a:cubicBezTo>
                    <a:pt x="91878" y="128923"/>
                    <a:pt x="81968" y="130311"/>
                    <a:pt x="72015" y="130239"/>
                  </a:cubicBezTo>
                  <a:lnTo>
                    <a:pt x="40959" y="130239"/>
                  </a:lnTo>
                  <a:lnTo>
                    <a:pt x="40959" y="185880"/>
                  </a:lnTo>
                  <a:lnTo>
                    <a:pt x="25" y="185880"/>
                  </a:lnTo>
                  <a:close/>
                  <a:moveTo>
                    <a:pt x="73338" y="93815"/>
                  </a:moveTo>
                  <a:cubicBezTo>
                    <a:pt x="82025" y="94338"/>
                    <a:pt x="90570" y="91434"/>
                    <a:pt x="97139" y="85726"/>
                  </a:cubicBezTo>
                  <a:cubicBezTo>
                    <a:pt x="102704" y="80561"/>
                    <a:pt x="105798" y="73266"/>
                    <a:pt x="105644" y="65676"/>
                  </a:cubicBezTo>
                  <a:lnTo>
                    <a:pt x="105644" y="65161"/>
                  </a:lnTo>
                  <a:cubicBezTo>
                    <a:pt x="106186" y="57137"/>
                    <a:pt x="102872" y="49336"/>
                    <a:pt x="96722" y="44154"/>
                  </a:cubicBezTo>
                  <a:cubicBezTo>
                    <a:pt x="89683" y="39137"/>
                    <a:pt x="81132" y="36696"/>
                    <a:pt x="72505" y="37242"/>
                  </a:cubicBezTo>
                  <a:lnTo>
                    <a:pt x="40934" y="37242"/>
                  </a:lnTo>
                  <a:lnTo>
                    <a:pt x="40934" y="941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1" name="Freeform 1390">
              <a:extLst>
                <a:ext uri="{FF2B5EF4-FFF2-40B4-BE49-F238E27FC236}">
                  <a16:creationId xmlns:a16="http://schemas.microsoft.com/office/drawing/2014/main" id="{425CB28B-3177-B720-D0D6-F97C523CB69F}"/>
                </a:ext>
              </a:extLst>
            </p:cNvPr>
            <p:cNvSpPr/>
            <p:nvPr/>
          </p:nvSpPr>
          <p:spPr>
            <a:xfrm>
              <a:off x="4561190" y="3378555"/>
              <a:ext cx="40394" cy="193836"/>
            </a:xfrm>
            <a:custGeom>
              <a:avLst/>
              <a:gdLst>
                <a:gd name="connsiteX0" fmla="*/ 0 w 40394"/>
                <a:gd name="connsiteY0" fmla="*/ 0 h 193836"/>
                <a:gd name="connsiteX1" fmla="*/ 40395 w 40394"/>
                <a:gd name="connsiteY1" fmla="*/ 0 h 193836"/>
                <a:gd name="connsiteX2" fmla="*/ 40395 w 40394"/>
                <a:gd name="connsiteY2" fmla="*/ 193837 h 193836"/>
                <a:gd name="connsiteX3" fmla="*/ 0 w 40394"/>
                <a:gd name="connsiteY3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3836">
                  <a:moveTo>
                    <a:pt x="0" y="0"/>
                  </a:moveTo>
                  <a:lnTo>
                    <a:pt x="40395" y="0"/>
                  </a:lnTo>
                  <a:lnTo>
                    <a:pt x="40395" y="193837"/>
                  </a:lnTo>
                  <a:lnTo>
                    <a:pt x="0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2" name="Freeform 1391">
              <a:extLst>
                <a:ext uri="{FF2B5EF4-FFF2-40B4-BE49-F238E27FC236}">
                  <a16:creationId xmlns:a16="http://schemas.microsoft.com/office/drawing/2014/main" id="{42FC95FC-8009-6C03-B6F1-4D1FA9EE26CA}"/>
                </a:ext>
              </a:extLst>
            </p:cNvPr>
            <p:cNvSpPr/>
            <p:nvPr/>
          </p:nvSpPr>
          <p:spPr>
            <a:xfrm>
              <a:off x="4631083" y="3428492"/>
              <a:ext cx="131451" cy="146753"/>
            </a:xfrm>
            <a:custGeom>
              <a:avLst/>
              <a:gdLst>
                <a:gd name="connsiteX0" fmla="*/ 48914 w 131451"/>
                <a:gd name="connsiteY0" fmla="*/ 146718 h 146753"/>
                <a:gd name="connsiteX1" fmla="*/ 29942 w 131451"/>
                <a:gd name="connsiteY1" fmla="*/ 143924 h 146753"/>
                <a:gd name="connsiteX2" fmla="*/ 14353 w 131451"/>
                <a:gd name="connsiteY2" fmla="*/ 135614 h 146753"/>
                <a:gd name="connsiteX3" fmla="*/ 3887 w 131451"/>
                <a:gd name="connsiteY3" fmla="*/ 121912 h 146753"/>
                <a:gd name="connsiteX4" fmla="*/ 14 w 131451"/>
                <a:gd name="connsiteY4" fmla="*/ 103185 h 146753"/>
                <a:gd name="connsiteX5" fmla="*/ 14 w 131451"/>
                <a:gd name="connsiteY5" fmla="*/ 102646 h 146753"/>
                <a:gd name="connsiteX6" fmla="*/ 4229 w 131451"/>
                <a:gd name="connsiteY6" fmla="*/ 82424 h 146753"/>
                <a:gd name="connsiteX7" fmla="*/ 16117 w 131451"/>
                <a:gd name="connsiteY7" fmla="*/ 68330 h 146753"/>
                <a:gd name="connsiteX8" fmla="*/ 33986 w 131451"/>
                <a:gd name="connsiteY8" fmla="*/ 59996 h 146753"/>
                <a:gd name="connsiteX9" fmla="*/ 57248 w 131451"/>
                <a:gd name="connsiteY9" fmla="*/ 57202 h 146753"/>
                <a:gd name="connsiteX10" fmla="*/ 76269 w 131451"/>
                <a:gd name="connsiteY10" fmla="*/ 58746 h 146753"/>
                <a:gd name="connsiteX11" fmla="*/ 92030 w 131451"/>
                <a:gd name="connsiteY11" fmla="*/ 63036 h 146753"/>
                <a:gd name="connsiteX12" fmla="*/ 92030 w 131451"/>
                <a:gd name="connsiteY12" fmla="*/ 60707 h 146753"/>
                <a:gd name="connsiteX13" fmla="*/ 84358 w 131451"/>
                <a:gd name="connsiteY13" fmla="*/ 41319 h 146753"/>
                <a:gd name="connsiteX14" fmla="*/ 61709 w 131451"/>
                <a:gd name="connsiteY14" fmla="*/ 34603 h 146753"/>
                <a:gd name="connsiteX15" fmla="*/ 41046 w 131451"/>
                <a:gd name="connsiteY15" fmla="*/ 36563 h 146753"/>
                <a:gd name="connsiteX16" fmla="*/ 22319 w 131451"/>
                <a:gd name="connsiteY16" fmla="*/ 42495 h 146753"/>
                <a:gd name="connsiteX17" fmla="*/ 12269 w 131451"/>
                <a:gd name="connsiteY17" fmla="*/ 11684 h 146753"/>
                <a:gd name="connsiteX18" fmla="*/ 36781 w 131451"/>
                <a:gd name="connsiteY18" fmla="*/ 3473 h 146753"/>
                <a:gd name="connsiteX19" fmla="*/ 67763 w 131451"/>
                <a:gd name="connsiteY19" fmla="*/ 17 h 146753"/>
                <a:gd name="connsiteX20" fmla="*/ 96197 w 131451"/>
                <a:gd name="connsiteY20" fmla="*/ 4184 h 146753"/>
                <a:gd name="connsiteX21" fmla="*/ 115806 w 131451"/>
                <a:gd name="connsiteY21" fmla="*/ 16072 h 146753"/>
                <a:gd name="connsiteX22" fmla="*/ 127694 w 131451"/>
                <a:gd name="connsiteY22" fmla="*/ 35681 h 146753"/>
                <a:gd name="connsiteX23" fmla="*/ 131444 w 131451"/>
                <a:gd name="connsiteY23" fmla="*/ 61639 h 146753"/>
                <a:gd name="connsiteX24" fmla="*/ 131444 w 131451"/>
                <a:gd name="connsiteY24" fmla="*/ 143899 h 146753"/>
                <a:gd name="connsiteX25" fmla="*/ 92226 w 131451"/>
                <a:gd name="connsiteY25" fmla="*/ 143899 h 146753"/>
                <a:gd name="connsiteX26" fmla="*/ 92226 w 131451"/>
                <a:gd name="connsiteY26" fmla="*/ 128702 h 146753"/>
                <a:gd name="connsiteX27" fmla="*/ 74381 w 131451"/>
                <a:gd name="connsiteY27" fmla="*/ 141840 h 146753"/>
                <a:gd name="connsiteX28" fmla="*/ 48914 w 131451"/>
                <a:gd name="connsiteY28" fmla="*/ 146718 h 146753"/>
                <a:gd name="connsiteX29" fmla="*/ 61170 w 131451"/>
                <a:gd name="connsiteY29" fmla="*/ 118824 h 146753"/>
                <a:gd name="connsiteX30" fmla="*/ 84137 w 131451"/>
                <a:gd name="connsiteY30" fmla="*/ 111936 h 146753"/>
                <a:gd name="connsiteX31" fmla="*/ 92741 w 131451"/>
                <a:gd name="connsiteY31" fmla="*/ 94092 h 146753"/>
                <a:gd name="connsiteX32" fmla="*/ 92740 w 131451"/>
                <a:gd name="connsiteY32" fmla="*/ 86935 h 146753"/>
                <a:gd name="connsiteX33" fmla="*/ 80852 w 131451"/>
                <a:gd name="connsiteY33" fmla="*/ 83086 h 146753"/>
                <a:gd name="connsiteX34" fmla="*/ 66930 w 131451"/>
                <a:gd name="connsiteY34" fmla="*/ 81591 h 146753"/>
                <a:gd name="connsiteX35" fmla="*/ 46463 w 131451"/>
                <a:gd name="connsiteY35" fmla="*/ 86640 h 146753"/>
                <a:gd name="connsiteX36" fmla="*/ 39109 w 131451"/>
                <a:gd name="connsiteY36" fmla="*/ 101347 h 146753"/>
                <a:gd name="connsiteX37" fmla="*/ 39110 w 131451"/>
                <a:gd name="connsiteY37" fmla="*/ 101886 h 146753"/>
                <a:gd name="connsiteX38" fmla="*/ 45066 w 131451"/>
                <a:gd name="connsiteY38" fmla="*/ 114608 h 146753"/>
                <a:gd name="connsiteX39" fmla="*/ 61170 w 131451"/>
                <a:gd name="connsiteY39" fmla="*/ 118824 h 14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451" h="146753">
                  <a:moveTo>
                    <a:pt x="48914" y="146718"/>
                  </a:moveTo>
                  <a:cubicBezTo>
                    <a:pt x="42482" y="146799"/>
                    <a:pt x="36078" y="145856"/>
                    <a:pt x="29942" y="143924"/>
                  </a:cubicBezTo>
                  <a:cubicBezTo>
                    <a:pt x="24245" y="142217"/>
                    <a:pt x="18946" y="139392"/>
                    <a:pt x="14353" y="135614"/>
                  </a:cubicBezTo>
                  <a:cubicBezTo>
                    <a:pt x="9924" y="131848"/>
                    <a:pt x="6355" y="127176"/>
                    <a:pt x="3887" y="121912"/>
                  </a:cubicBezTo>
                  <a:cubicBezTo>
                    <a:pt x="1216" y="116037"/>
                    <a:pt x="-108" y="109638"/>
                    <a:pt x="14" y="103185"/>
                  </a:cubicBezTo>
                  <a:lnTo>
                    <a:pt x="14" y="102646"/>
                  </a:lnTo>
                  <a:cubicBezTo>
                    <a:pt x="-157" y="95671"/>
                    <a:pt x="1286" y="88750"/>
                    <a:pt x="4229" y="82424"/>
                  </a:cubicBezTo>
                  <a:cubicBezTo>
                    <a:pt x="7016" y="76848"/>
                    <a:pt x="11091" y="72017"/>
                    <a:pt x="16117" y="68330"/>
                  </a:cubicBezTo>
                  <a:cubicBezTo>
                    <a:pt x="21503" y="64464"/>
                    <a:pt x="27563" y="61637"/>
                    <a:pt x="33986" y="59996"/>
                  </a:cubicBezTo>
                  <a:cubicBezTo>
                    <a:pt x="41582" y="58038"/>
                    <a:pt x="49405" y="57099"/>
                    <a:pt x="57248" y="57202"/>
                  </a:cubicBezTo>
                  <a:cubicBezTo>
                    <a:pt x="63622" y="57127"/>
                    <a:pt x="69990" y="57644"/>
                    <a:pt x="76269" y="58746"/>
                  </a:cubicBezTo>
                  <a:cubicBezTo>
                    <a:pt x="81616" y="59807"/>
                    <a:pt x="86882" y="61241"/>
                    <a:pt x="92030" y="63036"/>
                  </a:cubicBezTo>
                  <a:lnTo>
                    <a:pt x="92030" y="60707"/>
                  </a:lnTo>
                  <a:cubicBezTo>
                    <a:pt x="92542" y="53416"/>
                    <a:pt x="89721" y="46285"/>
                    <a:pt x="84358" y="41319"/>
                  </a:cubicBezTo>
                  <a:cubicBezTo>
                    <a:pt x="77855" y="36443"/>
                    <a:pt x="69819" y="34060"/>
                    <a:pt x="61709" y="34603"/>
                  </a:cubicBezTo>
                  <a:cubicBezTo>
                    <a:pt x="54771" y="34506"/>
                    <a:pt x="47842" y="35164"/>
                    <a:pt x="41046" y="36563"/>
                  </a:cubicBezTo>
                  <a:cubicBezTo>
                    <a:pt x="34682" y="38136"/>
                    <a:pt x="28427" y="40117"/>
                    <a:pt x="22319" y="42495"/>
                  </a:cubicBezTo>
                  <a:lnTo>
                    <a:pt x="12269" y="11684"/>
                  </a:lnTo>
                  <a:cubicBezTo>
                    <a:pt x="20199" y="8276"/>
                    <a:pt x="28398" y="5529"/>
                    <a:pt x="36781" y="3473"/>
                  </a:cubicBezTo>
                  <a:cubicBezTo>
                    <a:pt x="46930" y="1072"/>
                    <a:pt x="57334" y="-89"/>
                    <a:pt x="67763" y="17"/>
                  </a:cubicBezTo>
                  <a:cubicBezTo>
                    <a:pt x="77406" y="-172"/>
                    <a:pt x="87014" y="1236"/>
                    <a:pt x="96197" y="4184"/>
                  </a:cubicBezTo>
                  <a:cubicBezTo>
                    <a:pt x="103551" y="6606"/>
                    <a:pt x="110257" y="10672"/>
                    <a:pt x="115806" y="16072"/>
                  </a:cubicBezTo>
                  <a:cubicBezTo>
                    <a:pt x="121279" y="21564"/>
                    <a:pt x="125356" y="28288"/>
                    <a:pt x="127694" y="35681"/>
                  </a:cubicBezTo>
                  <a:cubicBezTo>
                    <a:pt x="130296" y="44084"/>
                    <a:pt x="131562" y="52843"/>
                    <a:pt x="131444" y="61639"/>
                  </a:cubicBezTo>
                  <a:lnTo>
                    <a:pt x="131444" y="143899"/>
                  </a:lnTo>
                  <a:lnTo>
                    <a:pt x="92226" y="143899"/>
                  </a:lnTo>
                  <a:lnTo>
                    <a:pt x="92226" y="128702"/>
                  </a:lnTo>
                  <a:cubicBezTo>
                    <a:pt x="87205" y="134219"/>
                    <a:pt x="81140" y="138684"/>
                    <a:pt x="74381" y="141840"/>
                  </a:cubicBezTo>
                  <a:cubicBezTo>
                    <a:pt x="66365" y="145355"/>
                    <a:pt x="57661" y="147022"/>
                    <a:pt x="48914" y="146718"/>
                  </a:cubicBezTo>
                  <a:close/>
                  <a:moveTo>
                    <a:pt x="61170" y="118824"/>
                  </a:moveTo>
                  <a:cubicBezTo>
                    <a:pt x="69390" y="119241"/>
                    <a:pt x="77503" y="116808"/>
                    <a:pt x="84137" y="111936"/>
                  </a:cubicBezTo>
                  <a:cubicBezTo>
                    <a:pt x="89664" y="107683"/>
                    <a:pt x="92855" y="101066"/>
                    <a:pt x="92741" y="94092"/>
                  </a:cubicBezTo>
                  <a:lnTo>
                    <a:pt x="92740" y="86935"/>
                  </a:lnTo>
                  <a:cubicBezTo>
                    <a:pt x="88925" y="85235"/>
                    <a:pt x="84940" y="83945"/>
                    <a:pt x="80852" y="83086"/>
                  </a:cubicBezTo>
                  <a:cubicBezTo>
                    <a:pt x="76285" y="82050"/>
                    <a:pt x="71613" y="81548"/>
                    <a:pt x="66930" y="81591"/>
                  </a:cubicBezTo>
                  <a:cubicBezTo>
                    <a:pt x="59758" y="81217"/>
                    <a:pt x="52637" y="82974"/>
                    <a:pt x="46463" y="86640"/>
                  </a:cubicBezTo>
                  <a:cubicBezTo>
                    <a:pt x="41580" y="89895"/>
                    <a:pt x="38784" y="95489"/>
                    <a:pt x="39109" y="101347"/>
                  </a:cubicBezTo>
                  <a:lnTo>
                    <a:pt x="39110" y="101886"/>
                  </a:lnTo>
                  <a:cubicBezTo>
                    <a:pt x="38811" y="106862"/>
                    <a:pt x="41053" y="111651"/>
                    <a:pt x="45066" y="114608"/>
                  </a:cubicBezTo>
                  <a:cubicBezTo>
                    <a:pt x="49818" y="117760"/>
                    <a:pt x="55483" y="119243"/>
                    <a:pt x="61170" y="11882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65E4D83D-87AE-3D22-F478-228D10564973}"/>
                </a:ext>
              </a:extLst>
            </p:cNvPr>
            <p:cNvSpPr/>
            <p:nvPr/>
          </p:nvSpPr>
          <p:spPr>
            <a:xfrm>
              <a:off x="4796892" y="3427299"/>
              <a:ext cx="130618" cy="145092"/>
            </a:xfrm>
            <a:custGeom>
              <a:avLst/>
              <a:gdLst>
                <a:gd name="connsiteX0" fmla="*/ 0 w 130618"/>
                <a:gd name="connsiteY0" fmla="*/ 2926 h 145092"/>
                <a:gd name="connsiteX1" fmla="*/ 40395 w 130618"/>
                <a:gd name="connsiteY1" fmla="*/ 2926 h 145092"/>
                <a:gd name="connsiteX2" fmla="*/ 40395 w 130618"/>
                <a:gd name="connsiteY2" fmla="*/ 23271 h 145092"/>
                <a:gd name="connsiteX3" fmla="*/ 47944 w 130618"/>
                <a:gd name="connsiteY3" fmla="*/ 14398 h 145092"/>
                <a:gd name="connsiteX4" fmla="*/ 57185 w 130618"/>
                <a:gd name="connsiteY4" fmla="*/ 7044 h 145092"/>
                <a:gd name="connsiteX5" fmla="*/ 68313 w 130618"/>
                <a:gd name="connsiteY5" fmla="*/ 1995 h 145092"/>
                <a:gd name="connsiteX6" fmla="*/ 82162 w 130618"/>
                <a:gd name="connsiteY6" fmla="*/ 83 h 145092"/>
                <a:gd name="connsiteX7" fmla="*/ 117851 w 130618"/>
                <a:gd name="connsiteY7" fmla="*/ 14202 h 145092"/>
                <a:gd name="connsiteX8" fmla="*/ 130524 w 130618"/>
                <a:gd name="connsiteY8" fmla="*/ 52979 h 145092"/>
                <a:gd name="connsiteX9" fmla="*/ 130524 w 130618"/>
                <a:gd name="connsiteY9" fmla="*/ 145093 h 145092"/>
                <a:gd name="connsiteX10" fmla="*/ 90129 w 130618"/>
                <a:gd name="connsiteY10" fmla="*/ 145093 h 145092"/>
                <a:gd name="connsiteX11" fmla="*/ 90129 w 130618"/>
                <a:gd name="connsiteY11" fmla="*/ 65994 h 145092"/>
                <a:gd name="connsiteX12" fmla="*/ 83707 w 130618"/>
                <a:gd name="connsiteY12" fmla="*/ 44400 h 145092"/>
                <a:gd name="connsiteX13" fmla="*/ 65862 w 130618"/>
                <a:gd name="connsiteY13" fmla="*/ 37046 h 145092"/>
                <a:gd name="connsiteX14" fmla="*/ 47356 w 130618"/>
                <a:gd name="connsiteY14" fmla="*/ 44400 h 145092"/>
                <a:gd name="connsiteX15" fmla="*/ 40591 w 130618"/>
                <a:gd name="connsiteY15" fmla="*/ 65994 h 145092"/>
                <a:gd name="connsiteX16" fmla="*/ 40591 w 130618"/>
                <a:gd name="connsiteY16" fmla="*/ 145093 h 145092"/>
                <a:gd name="connsiteX17" fmla="*/ 245 w 130618"/>
                <a:gd name="connsiteY17" fmla="*/ 145093 h 14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8" h="145092">
                  <a:moveTo>
                    <a:pt x="0" y="2926"/>
                  </a:moveTo>
                  <a:lnTo>
                    <a:pt x="40395" y="2926"/>
                  </a:lnTo>
                  <a:lnTo>
                    <a:pt x="40395" y="23271"/>
                  </a:lnTo>
                  <a:cubicBezTo>
                    <a:pt x="42724" y="20159"/>
                    <a:pt x="45245" y="17195"/>
                    <a:pt x="47944" y="14398"/>
                  </a:cubicBezTo>
                  <a:cubicBezTo>
                    <a:pt x="50739" y="11608"/>
                    <a:pt x="53839" y="9141"/>
                    <a:pt x="57185" y="7044"/>
                  </a:cubicBezTo>
                  <a:cubicBezTo>
                    <a:pt x="60649" y="4865"/>
                    <a:pt x="64392" y="3166"/>
                    <a:pt x="68313" y="1995"/>
                  </a:cubicBezTo>
                  <a:cubicBezTo>
                    <a:pt x="72812" y="686"/>
                    <a:pt x="77478" y="42"/>
                    <a:pt x="82162" y="83"/>
                  </a:cubicBezTo>
                  <a:cubicBezTo>
                    <a:pt x="95563" y="-729"/>
                    <a:pt x="108633" y="4442"/>
                    <a:pt x="117851" y="14202"/>
                  </a:cubicBezTo>
                  <a:cubicBezTo>
                    <a:pt x="126817" y="25065"/>
                    <a:pt x="131344" y="38917"/>
                    <a:pt x="130524" y="52979"/>
                  </a:cubicBezTo>
                  <a:lnTo>
                    <a:pt x="130524" y="145093"/>
                  </a:lnTo>
                  <a:lnTo>
                    <a:pt x="90129" y="145093"/>
                  </a:lnTo>
                  <a:lnTo>
                    <a:pt x="90129" y="65994"/>
                  </a:lnTo>
                  <a:cubicBezTo>
                    <a:pt x="90689" y="58254"/>
                    <a:pt x="88406" y="50576"/>
                    <a:pt x="83707" y="44400"/>
                  </a:cubicBezTo>
                  <a:cubicBezTo>
                    <a:pt x="79161" y="39399"/>
                    <a:pt x="72612" y="36700"/>
                    <a:pt x="65862" y="37046"/>
                  </a:cubicBezTo>
                  <a:cubicBezTo>
                    <a:pt x="58914" y="36668"/>
                    <a:pt x="52150" y="39356"/>
                    <a:pt x="47356" y="44400"/>
                  </a:cubicBezTo>
                  <a:cubicBezTo>
                    <a:pt x="42428" y="50471"/>
                    <a:pt x="40008" y="58197"/>
                    <a:pt x="40591" y="65994"/>
                  </a:cubicBezTo>
                  <a:lnTo>
                    <a:pt x="40591" y="145093"/>
                  </a:lnTo>
                  <a:lnTo>
                    <a:pt x="245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4" name="Freeform 1393">
              <a:extLst>
                <a:ext uri="{FF2B5EF4-FFF2-40B4-BE49-F238E27FC236}">
                  <a16:creationId xmlns:a16="http://schemas.microsoft.com/office/drawing/2014/main" id="{3ACD06F8-48DA-98C3-8968-9379F3A8908C}"/>
                </a:ext>
              </a:extLst>
            </p:cNvPr>
            <p:cNvSpPr/>
            <p:nvPr/>
          </p:nvSpPr>
          <p:spPr>
            <a:xfrm>
              <a:off x="5035791" y="3378555"/>
              <a:ext cx="150072" cy="196683"/>
            </a:xfrm>
            <a:custGeom>
              <a:avLst/>
              <a:gdLst>
                <a:gd name="connsiteX0" fmla="*/ 65043 w 150072"/>
                <a:gd name="connsiteY0" fmla="*/ 196655 h 196683"/>
                <a:gd name="connsiteX1" fmla="*/ 40826 w 150072"/>
                <a:gd name="connsiteY1" fmla="*/ 191900 h 196683"/>
                <a:gd name="connsiteX2" fmla="*/ 19942 w 150072"/>
                <a:gd name="connsiteY2" fmla="*/ 177684 h 196683"/>
                <a:gd name="connsiteX3" fmla="*/ 5431 w 150072"/>
                <a:gd name="connsiteY3" fmla="*/ 154545 h 196683"/>
                <a:gd name="connsiteX4" fmla="*/ 14 w 150072"/>
                <a:gd name="connsiteY4" fmla="*/ 123072 h 196683"/>
                <a:gd name="connsiteX5" fmla="*/ 14 w 150072"/>
                <a:gd name="connsiteY5" fmla="*/ 122533 h 196683"/>
                <a:gd name="connsiteX6" fmla="*/ 5431 w 150072"/>
                <a:gd name="connsiteY6" fmla="*/ 91011 h 196683"/>
                <a:gd name="connsiteX7" fmla="*/ 19941 w 150072"/>
                <a:gd name="connsiteY7" fmla="*/ 67921 h 196683"/>
                <a:gd name="connsiteX8" fmla="*/ 40604 w 150072"/>
                <a:gd name="connsiteY8" fmla="*/ 53705 h 196683"/>
                <a:gd name="connsiteX9" fmla="*/ 65116 w 150072"/>
                <a:gd name="connsiteY9" fmla="*/ 48802 h 196683"/>
                <a:gd name="connsiteX10" fmla="*/ 91833 w 150072"/>
                <a:gd name="connsiteY10" fmla="*/ 55151 h 196683"/>
                <a:gd name="connsiteX11" fmla="*/ 109678 w 150072"/>
                <a:gd name="connsiteY11" fmla="*/ 70103 h 196683"/>
                <a:gd name="connsiteX12" fmla="*/ 109678 w 150072"/>
                <a:gd name="connsiteY12" fmla="*/ 0 h 196683"/>
                <a:gd name="connsiteX13" fmla="*/ 150073 w 150072"/>
                <a:gd name="connsiteY13" fmla="*/ 0 h 196683"/>
                <a:gd name="connsiteX14" fmla="*/ 150073 w 150072"/>
                <a:gd name="connsiteY14" fmla="*/ 193837 h 196683"/>
                <a:gd name="connsiteX15" fmla="*/ 109163 w 150072"/>
                <a:gd name="connsiteY15" fmla="*/ 193837 h 196683"/>
                <a:gd name="connsiteX16" fmla="*/ 109163 w 150072"/>
                <a:gd name="connsiteY16" fmla="*/ 173492 h 196683"/>
                <a:gd name="connsiteX17" fmla="*/ 91319 w 150072"/>
                <a:gd name="connsiteY17" fmla="*/ 190086 h 196683"/>
                <a:gd name="connsiteX18" fmla="*/ 65043 w 150072"/>
                <a:gd name="connsiteY18" fmla="*/ 196655 h 196683"/>
                <a:gd name="connsiteX19" fmla="*/ 75387 w 150072"/>
                <a:gd name="connsiteY19" fmla="*/ 162339 h 196683"/>
                <a:gd name="connsiteX20" fmla="*/ 88843 w 150072"/>
                <a:gd name="connsiteY20" fmla="*/ 159545 h 196683"/>
                <a:gd name="connsiteX21" fmla="*/ 99726 w 150072"/>
                <a:gd name="connsiteY21" fmla="*/ 151579 h 196683"/>
                <a:gd name="connsiteX22" fmla="*/ 107080 w 150072"/>
                <a:gd name="connsiteY22" fmla="*/ 139103 h 196683"/>
                <a:gd name="connsiteX23" fmla="*/ 109874 w 150072"/>
                <a:gd name="connsiteY23" fmla="*/ 123023 h 196683"/>
                <a:gd name="connsiteX24" fmla="*/ 109874 w 150072"/>
                <a:gd name="connsiteY24" fmla="*/ 122484 h 196683"/>
                <a:gd name="connsiteX25" fmla="*/ 107080 w 150072"/>
                <a:gd name="connsiteY25" fmla="*/ 106380 h 196683"/>
                <a:gd name="connsiteX26" fmla="*/ 99727 w 150072"/>
                <a:gd name="connsiteY26" fmla="*/ 93879 h 196683"/>
                <a:gd name="connsiteX27" fmla="*/ 61955 w 150072"/>
                <a:gd name="connsiteY27" fmla="*/ 85913 h 196683"/>
                <a:gd name="connsiteX28" fmla="*/ 50949 w 150072"/>
                <a:gd name="connsiteY28" fmla="*/ 93879 h 196683"/>
                <a:gd name="connsiteX29" fmla="*/ 43400 w 150072"/>
                <a:gd name="connsiteY29" fmla="*/ 106257 h 196683"/>
                <a:gd name="connsiteX30" fmla="*/ 40606 w 150072"/>
                <a:gd name="connsiteY30" fmla="*/ 122484 h 196683"/>
                <a:gd name="connsiteX31" fmla="*/ 40605 w 150072"/>
                <a:gd name="connsiteY31" fmla="*/ 123023 h 196683"/>
                <a:gd name="connsiteX32" fmla="*/ 43399 w 150072"/>
                <a:gd name="connsiteY32" fmla="*/ 139103 h 196683"/>
                <a:gd name="connsiteX33" fmla="*/ 50949 w 150072"/>
                <a:gd name="connsiteY33" fmla="*/ 151579 h 196683"/>
                <a:gd name="connsiteX34" fmla="*/ 61954 w 150072"/>
                <a:gd name="connsiteY34" fmla="*/ 159545 h 196683"/>
                <a:gd name="connsiteX35" fmla="*/ 75387 w 150072"/>
                <a:gd name="connsiteY35" fmla="*/ 162339 h 19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072" h="196683">
                  <a:moveTo>
                    <a:pt x="65043" y="196655"/>
                  </a:moveTo>
                  <a:cubicBezTo>
                    <a:pt x="56739" y="196654"/>
                    <a:pt x="48514" y="195039"/>
                    <a:pt x="40826" y="191900"/>
                  </a:cubicBezTo>
                  <a:cubicBezTo>
                    <a:pt x="32931" y="188704"/>
                    <a:pt x="25810" y="183857"/>
                    <a:pt x="19942" y="177684"/>
                  </a:cubicBezTo>
                  <a:cubicBezTo>
                    <a:pt x="13639" y="170993"/>
                    <a:pt x="8710" y="163132"/>
                    <a:pt x="5431" y="154545"/>
                  </a:cubicBezTo>
                  <a:cubicBezTo>
                    <a:pt x="1657" y="144490"/>
                    <a:pt x="-182" y="133811"/>
                    <a:pt x="14" y="123072"/>
                  </a:cubicBezTo>
                  <a:lnTo>
                    <a:pt x="14" y="122533"/>
                  </a:lnTo>
                  <a:cubicBezTo>
                    <a:pt x="-180" y="111778"/>
                    <a:pt x="1658" y="101084"/>
                    <a:pt x="5431" y="91011"/>
                  </a:cubicBezTo>
                  <a:cubicBezTo>
                    <a:pt x="8771" y="82469"/>
                    <a:pt x="13694" y="74636"/>
                    <a:pt x="19941" y="67921"/>
                  </a:cubicBezTo>
                  <a:cubicBezTo>
                    <a:pt x="25719" y="61743"/>
                    <a:pt x="32769" y="56892"/>
                    <a:pt x="40604" y="53705"/>
                  </a:cubicBezTo>
                  <a:cubicBezTo>
                    <a:pt x="48371" y="50469"/>
                    <a:pt x="56702" y="48802"/>
                    <a:pt x="65116" y="48802"/>
                  </a:cubicBezTo>
                  <a:cubicBezTo>
                    <a:pt x="74434" y="48441"/>
                    <a:pt x="83674" y="50637"/>
                    <a:pt x="91833" y="55151"/>
                  </a:cubicBezTo>
                  <a:cubicBezTo>
                    <a:pt x="98547" y="59143"/>
                    <a:pt x="104572" y="64191"/>
                    <a:pt x="109678" y="70103"/>
                  </a:cubicBezTo>
                  <a:lnTo>
                    <a:pt x="109678" y="0"/>
                  </a:lnTo>
                  <a:lnTo>
                    <a:pt x="150073" y="0"/>
                  </a:lnTo>
                  <a:lnTo>
                    <a:pt x="150073" y="193837"/>
                  </a:lnTo>
                  <a:lnTo>
                    <a:pt x="109163" y="193837"/>
                  </a:lnTo>
                  <a:lnTo>
                    <a:pt x="109163" y="173492"/>
                  </a:lnTo>
                  <a:cubicBezTo>
                    <a:pt x="104321" y="180105"/>
                    <a:pt x="98265" y="185736"/>
                    <a:pt x="91319" y="190086"/>
                  </a:cubicBezTo>
                  <a:cubicBezTo>
                    <a:pt x="83348" y="194693"/>
                    <a:pt x="74244" y="196969"/>
                    <a:pt x="65043" y="196655"/>
                  </a:cubicBezTo>
                  <a:close/>
                  <a:moveTo>
                    <a:pt x="75387" y="162339"/>
                  </a:moveTo>
                  <a:cubicBezTo>
                    <a:pt x="80020" y="162374"/>
                    <a:pt x="84607" y="161422"/>
                    <a:pt x="88843" y="159545"/>
                  </a:cubicBezTo>
                  <a:cubicBezTo>
                    <a:pt x="92998" y="157697"/>
                    <a:pt x="96708" y="154980"/>
                    <a:pt x="99726" y="151579"/>
                  </a:cubicBezTo>
                  <a:cubicBezTo>
                    <a:pt x="102938" y="147918"/>
                    <a:pt x="105432" y="143685"/>
                    <a:pt x="107080" y="139103"/>
                  </a:cubicBezTo>
                  <a:cubicBezTo>
                    <a:pt x="108996" y="133961"/>
                    <a:pt x="109943" y="128509"/>
                    <a:pt x="109874" y="123023"/>
                  </a:cubicBezTo>
                  <a:lnTo>
                    <a:pt x="109874" y="122484"/>
                  </a:lnTo>
                  <a:cubicBezTo>
                    <a:pt x="109944" y="116989"/>
                    <a:pt x="108997" y="111530"/>
                    <a:pt x="107080" y="106380"/>
                  </a:cubicBezTo>
                  <a:cubicBezTo>
                    <a:pt x="105408" y="101801"/>
                    <a:pt x="102917" y="97565"/>
                    <a:pt x="99727" y="93879"/>
                  </a:cubicBezTo>
                  <a:cubicBezTo>
                    <a:pt x="90096" y="83489"/>
                    <a:pt x="74962" y="80297"/>
                    <a:pt x="61955" y="85913"/>
                  </a:cubicBezTo>
                  <a:cubicBezTo>
                    <a:pt x="57789" y="87802"/>
                    <a:pt x="54046" y="90512"/>
                    <a:pt x="50949" y="93879"/>
                  </a:cubicBezTo>
                  <a:cubicBezTo>
                    <a:pt x="47671" y="97489"/>
                    <a:pt x="45109" y="101690"/>
                    <a:pt x="43400" y="106257"/>
                  </a:cubicBezTo>
                  <a:cubicBezTo>
                    <a:pt x="41434" y="111436"/>
                    <a:pt x="40486" y="116946"/>
                    <a:pt x="40606" y="122484"/>
                  </a:cubicBezTo>
                  <a:lnTo>
                    <a:pt x="40605" y="123023"/>
                  </a:lnTo>
                  <a:cubicBezTo>
                    <a:pt x="40512" y="128511"/>
                    <a:pt x="41460" y="133968"/>
                    <a:pt x="43399" y="139103"/>
                  </a:cubicBezTo>
                  <a:cubicBezTo>
                    <a:pt x="45073" y="143716"/>
                    <a:pt x="47638" y="147955"/>
                    <a:pt x="50949" y="151579"/>
                  </a:cubicBezTo>
                  <a:cubicBezTo>
                    <a:pt x="54032" y="154961"/>
                    <a:pt x="57778" y="157673"/>
                    <a:pt x="61954" y="159545"/>
                  </a:cubicBezTo>
                  <a:cubicBezTo>
                    <a:pt x="66183" y="161419"/>
                    <a:pt x="70762" y="162371"/>
                    <a:pt x="75387" y="162339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5" name="Freeform 1394">
              <a:extLst>
                <a:ext uri="{FF2B5EF4-FFF2-40B4-BE49-F238E27FC236}">
                  <a16:creationId xmlns:a16="http://schemas.microsoft.com/office/drawing/2014/main" id="{A3E145E8-9087-4655-3075-F88352541CAE}"/>
                </a:ext>
              </a:extLst>
            </p:cNvPr>
            <p:cNvSpPr/>
            <p:nvPr/>
          </p:nvSpPr>
          <p:spPr>
            <a:xfrm>
              <a:off x="5214466" y="3427192"/>
              <a:ext cx="139878" cy="148574"/>
            </a:xfrm>
            <a:custGeom>
              <a:avLst/>
              <a:gdLst>
                <a:gd name="connsiteX0" fmla="*/ 74690 w 139878"/>
                <a:gd name="connsiteY0" fmla="*/ 148558 h 148574"/>
                <a:gd name="connsiteX1" fmla="*/ 44958 w 139878"/>
                <a:gd name="connsiteY1" fmla="*/ 143264 h 148574"/>
                <a:gd name="connsiteX2" fmla="*/ 21182 w 139878"/>
                <a:gd name="connsiteY2" fmla="*/ 128042 h 148574"/>
                <a:gd name="connsiteX3" fmla="*/ 5593 w 139878"/>
                <a:gd name="connsiteY3" fmla="*/ 104781 h 148574"/>
                <a:gd name="connsiteX4" fmla="*/ 4 w 139878"/>
                <a:gd name="connsiteY4" fmla="*/ 75048 h 148574"/>
                <a:gd name="connsiteX5" fmla="*/ 4 w 139878"/>
                <a:gd name="connsiteY5" fmla="*/ 74509 h 148574"/>
                <a:gd name="connsiteX6" fmla="*/ 5249 w 139878"/>
                <a:gd name="connsiteY6" fmla="*/ 45781 h 148574"/>
                <a:gd name="connsiteX7" fmla="*/ 19686 w 139878"/>
                <a:gd name="connsiteY7" fmla="*/ 21981 h 148574"/>
                <a:gd name="connsiteX8" fmla="*/ 41894 w 139878"/>
                <a:gd name="connsiteY8" fmla="*/ 5975 h 148574"/>
                <a:gd name="connsiteX9" fmla="*/ 70449 w 139878"/>
                <a:gd name="connsiteY9" fmla="*/ 19 h 148574"/>
                <a:gd name="connsiteX10" fmla="*/ 101309 w 139878"/>
                <a:gd name="connsiteY10" fmla="*/ 6392 h 148574"/>
                <a:gd name="connsiteX11" fmla="*/ 122978 w 139878"/>
                <a:gd name="connsiteY11" fmla="*/ 23550 h 148574"/>
                <a:gd name="connsiteX12" fmla="*/ 135699 w 139878"/>
                <a:gd name="connsiteY12" fmla="*/ 48233 h 148574"/>
                <a:gd name="connsiteX13" fmla="*/ 139866 w 139878"/>
                <a:gd name="connsiteY13" fmla="*/ 77328 h 148574"/>
                <a:gd name="connsiteX14" fmla="*/ 139866 w 139878"/>
                <a:gd name="connsiteY14" fmla="*/ 82377 h 148574"/>
                <a:gd name="connsiteX15" fmla="*/ 139499 w 139878"/>
                <a:gd name="connsiteY15" fmla="*/ 87966 h 148574"/>
                <a:gd name="connsiteX16" fmla="*/ 40448 w 139878"/>
                <a:gd name="connsiteY16" fmla="*/ 87966 h 148574"/>
                <a:gd name="connsiteX17" fmla="*/ 52361 w 139878"/>
                <a:gd name="connsiteY17" fmla="*/ 108849 h 148574"/>
                <a:gd name="connsiteX18" fmla="*/ 75083 w 139878"/>
                <a:gd name="connsiteY18" fmla="*/ 115860 h 148574"/>
                <a:gd name="connsiteX19" fmla="*/ 92927 w 139878"/>
                <a:gd name="connsiteY19" fmla="*/ 112428 h 148574"/>
                <a:gd name="connsiteX20" fmla="*/ 109399 w 139878"/>
                <a:gd name="connsiteY20" fmla="*/ 101226 h 148574"/>
                <a:gd name="connsiteX21" fmla="*/ 132733 w 139878"/>
                <a:gd name="connsiteY21" fmla="*/ 121865 h 148574"/>
                <a:gd name="connsiteX22" fmla="*/ 108222 w 139878"/>
                <a:gd name="connsiteY22" fmla="*/ 141474 h 148574"/>
                <a:gd name="connsiteX23" fmla="*/ 74690 w 139878"/>
                <a:gd name="connsiteY23" fmla="*/ 148558 h 148574"/>
                <a:gd name="connsiteX24" fmla="*/ 100746 w 139878"/>
                <a:gd name="connsiteY24" fmla="*/ 63013 h 148574"/>
                <a:gd name="connsiteX25" fmla="*/ 91064 w 139878"/>
                <a:gd name="connsiteY25" fmla="*/ 40953 h 148574"/>
                <a:gd name="connsiteX26" fmla="*/ 70597 w 139878"/>
                <a:gd name="connsiteY26" fmla="*/ 32545 h 148574"/>
                <a:gd name="connsiteX27" fmla="*/ 50007 w 139878"/>
                <a:gd name="connsiteY27" fmla="*/ 40830 h 148574"/>
                <a:gd name="connsiteX28" fmla="*/ 39786 w 139878"/>
                <a:gd name="connsiteY28" fmla="*/ 62890 h 14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78" h="148574">
                  <a:moveTo>
                    <a:pt x="74690" y="148558"/>
                  </a:moveTo>
                  <a:cubicBezTo>
                    <a:pt x="64536" y="148657"/>
                    <a:pt x="54453" y="146862"/>
                    <a:pt x="44958" y="143264"/>
                  </a:cubicBezTo>
                  <a:cubicBezTo>
                    <a:pt x="36069" y="139882"/>
                    <a:pt x="27974" y="134700"/>
                    <a:pt x="21182" y="128042"/>
                  </a:cubicBezTo>
                  <a:cubicBezTo>
                    <a:pt x="14469" y="121420"/>
                    <a:pt x="9166" y="113507"/>
                    <a:pt x="5593" y="104781"/>
                  </a:cubicBezTo>
                  <a:cubicBezTo>
                    <a:pt x="1799" y="95332"/>
                    <a:pt x="-100" y="85229"/>
                    <a:pt x="4" y="75048"/>
                  </a:cubicBezTo>
                  <a:lnTo>
                    <a:pt x="4" y="74509"/>
                  </a:lnTo>
                  <a:cubicBezTo>
                    <a:pt x="-53" y="64690"/>
                    <a:pt x="1726" y="54947"/>
                    <a:pt x="5249" y="45781"/>
                  </a:cubicBezTo>
                  <a:cubicBezTo>
                    <a:pt x="8484" y="36992"/>
                    <a:pt x="13386" y="28910"/>
                    <a:pt x="19686" y="21981"/>
                  </a:cubicBezTo>
                  <a:cubicBezTo>
                    <a:pt x="25928" y="15197"/>
                    <a:pt x="33483" y="9751"/>
                    <a:pt x="41894" y="5975"/>
                  </a:cubicBezTo>
                  <a:cubicBezTo>
                    <a:pt x="50879" y="1977"/>
                    <a:pt x="60615" y="-54"/>
                    <a:pt x="70449" y="19"/>
                  </a:cubicBezTo>
                  <a:cubicBezTo>
                    <a:pt x="81086" y="-226"/>
                    <a:pt x="91640" y="1953"/>
                    <a:pt x="101309" y="6392"/>
                  </a:cubicBezTo>
                  <a:cubicBezTo>
                    <a:pt x="109713" y="10437"/>
                    <a:pt x="117113" y="16297"/>
                    <a:pt x="122978" y="23550"/>
                  </a:cubicBezTo>
                  <a:cubicBezTo>
                    <a:pt x="128809" y="30855"/>
                    <a:pt x="133133" y="39245"/>
                    <a:pt x="135699" y="48233"/>
                  </a:cubicBezTo>
                  <a:cubicBezTo>
                    <a:pt x="138479" y="57680"/>
                    <a:pt x="139883" y="67480"/>
                    <a:pt x="139866" y="77328"/>
                  </a:cubicBezTo>
                  <a:lnTo>
                    <a:pt x="139866" y="82377"/>
                  </a:lnTo>
                  <a:cubicBezTo>
                    <a:pt x="139922" y="84247"/>
                    <a:pt x="139798" y="86119"/>
                    <a:pt x="139499" y="87966"/>
                  </a:cubicBezTo>
                  <a:lnTo>
                    <a:pt x="40448" y="87966"/>
                  </a:lnTo>
                  <a:cubicBezTo>
                    <a:pt x="41770" y="96136"/>
                    <a:pt x="46001" y="103553"/>
                    <a:pt x="52361" y="108849"/>
                  </a:cubicBezTo>
                  <a:cubicBezTo>
                    <a:pt x="58928" y="113680"/>
                    <a:pt x="66935" y="116150"/>
                    <a:pt x="75083" y="115860"/>
                  </a:cubicBezTo>
                  <a:cubicBezTo>
                    <a:pt x="81204" y="115955"/>
                    <a:pt x="87278" y="114787"/>
                    <a:pt x="92927" y="112428"/>
                  </a:cubicBezTo>
                  <a:cubicBezTo>
                    <a:pt x="99004" y="109640"/>
                    <a:pt x="104572" y="105853"/>
                    <a:pt x="109399" y="101226"/>
                  </a:cubicBezTo>
                  <a:lnTo>
                    <a:pt x="132733" y="121865"/>
                  </a:lnTo>
                  <a:cubicBezTo>
                    <a:pt x="126118" y="130138"/>
                    <a:pt x="117745" y="136836"/>
                    <a:pt x="108222" y="141474"/>
                  </a:cubicBezTo>
                  <a:cubicBezTo>
                    <a:pt x="97737" y="146378"/>
                    <a:pt x="86263" y="148802"/>
                    <a:pt x="74690" y="148558"/>
                  </a:cubicBezTo>
                  <a:close/>
                  <a:moveTo>
                    <a:pt x="100746" y="63013"/>
                  </a:moveTo>
                  <a:cubicBezTo>
                    <a:pt x="99913" y="54826"/>
                    <a:pt x="96526" y="47108"/>
                    <a:pt x="91064" y="40953"/>
                  </a:cubicBezTo>
                  <a:cubicBezTo>
                    <a:pt x="85796" y="35297"/>
                    <a:pt x="78319" y="32225"/>
                    <a:pt x="70597" y="32545"/>
                  </a:cubicBezTo>
                  <a:cubicBezTo>
                    <a:pt x="62863" y="32223"/>
                    <a:pt x="55362" y="35241"/>
                    <a:pt x="50007" y="40830"/>
                  </a:cubicBezTo>
                  <a:cubicBezTo>
                    <a:pt x="44459" y="46988"/>
                    <a:pt x="40897" y="54676"/>
                    <a:pt x="39786" y="6289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6" name="Freeform 1395">
              <a:extLst>
                <a:ext uri="{FF2B5EF4-FFF2-40B4-BE49-F238E27FC236}">
                  <a16:creationId xmlns:a16="http://schemas.microsoft.com/office/drawing/2014/main" id="{FF6DB6E8-B07C-E5F5-F938-B377FC568C31}"/>
                </a:ext>
              </a:extLst>
            </p:cNvPr>
            <p:cNvSpPr/>
            <p:nvPr/>
          </p:nvSpPr>
          <p:spPr>
            <a:xfrm>
              <a:off x="5468506" y="3386521"/>
              <a:ext cx="160892" cy="185870"/>
            </a:xfrm>
            <a:custGeom>
              <a:avLst/>
              <a:gdLst>
                <a:gd name="connsiteX0" fmla="*/ 0 w 160892"/>
                <a:gd name="connsiteY0" fmla="*/ 0 h 185870"/>
                <a:gd name="connsiteX1" fmla="*/ 85079 w 160892"/>
                <a:gd name="connsiteY1" fmla="*/ 0 h 185870"/>
                <a:gd name="connsiteX2" fmla="*/ 139274 w 160892"/>
                <a:gd name="connsiteY2" fmla="*/ 18849 h 185870"/>
                <a:gd name="connsiteX3" fmla="*/ 155280 w 160892"/>
                <a:gd name="connsiteY3" fmla="*/ 61401 h 185870"/>
                <a:gd name="connsiteX4" fmla="*/ 155280 w 160892"/>
                <a:gd name="connsiteY4" fmla="*/ 61916 h 185870"/>
                <a:gd name="connsiteX5" fmla="*/ 144201 w 160892"/>
                <a:gd name="connsiteY5" fmla="*/ 98683 h 185870"/>
                <a:gd name="connsiteX6" fmla="*/ 115351 w 160892"/>
                <a:gd name="connsiteY6" fmla="*/ 119567 h 185870"/>
                <a:gd name="connsiteX7" fmla="*/ 160893 w 160892"/>
                <a:gd name="connsiteY7" fmla="*/ 185870 h 185870"/>
                <a:gd name="connsiteX8" fmla="*/ 113292 w 160892"/>
                <a:gd name="connsiteY8" fmla="*/ 185870 h 185870"/>
                <a:gd name="connsiteX9" fmla="*/ 73534 w 160892"/>
                <a:gd name="connsiteY9" fmla="*/ 126479 h 185870"/>
                <a:gd name="connsiteX10" fmla="*/ 41351 w 160892"/>
                <a:gd name="connsiteY10" fmla="*/ 126479 h 185870"/>
                <a:gd name="connsiteX11" fmla="*/ 41351 w 160892"/>
                <a:gd name="connsiteY11" fmla="*/ 185870 h 185870"/>
                <a:gd name="connsiteX12" fmla="*/ 417 w 160892"/>
                <a:gd name="connsiteY12" fmla="*/ 185870 h 185870"/>
                <a:gd name="connsiteX13" fmla="*/ 82481 w 160892"/>
                <a:gd name="connsiteY13" fmla="*/ 90276 h 185870"/>
                <a:gd name="connsiteX14" fmla="*/ 105742 w 160892"/>
                <a:gd name="connsiteY14" fmla="*/ 83118 h 185870"/>
                <a:gd name="connsiteX15" fmla="*/ 113880 w 160892"/>
                <a:gd name="connsiteY15" fmla="*/ 63975 h 185870"/>
                <a:gd name="connsiteX16" fmla="*/ 113880 w 160892"/>
                <a:gd name="connsiteY16" fmla="*/ 63436 h 185870"/>
                <a:gd name="connsiteX17" fmla="*/ 105399 w 160892"/>
                <a:gd name="connsiteY17" fmla="*/ 43704 h 185870"/>
                <a:gd name="connsiteX18" fmla="*/ 81599 w 160892"/>
                <a:gd name="connsiteY18" fmla="*/ 37037 h 185870"/>
                <a:gd name="connsiteX19" fmla="*/ 40909 w 160892"/>
                <a:gd name="connsiteY19" fmla="*/ 37037 h 185870"/>
                <a:gd name="connsiteX20" fmla="*/ 40909 w 160892"/>
                <a:gd name="connsiteY20" fmla="*/ 90570 h 18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892" h="185870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83"/>
                    <a:pt x="139274" y="18849"/>
                  </a:cubicBezTo>
                  <a:cubicBezTo>
                    <a:pt x="150231" y="30231"/>
                    <a:pt x="156019" y="45620"/>
                    <a:pt x="155280" y="61401"/>
                  </a:cubicBezTo>
                  <a:lnTo>
                    <a:pt x="155280" y="61916"/>
                  </a:lnTo>
                  <a:cubicBezTo>
                    <a:pt x="155858" y="75073"/>
                    <a:pt x="151952" y="88036"/>
                    <a:pt x="144201" y="98683"/>
                  </a:cubicBezTo>
                  <a:cubicBezTo>
                    <a:pt x="136741" y="108220"/>
                    <a:pt x="126741" y="115459"/>
                    <a:pt x="115351" y="119567"/>
                  </a:cubicBezTo>
                  <a:lnTo>
                    <a:pt x="160893" y="185870"/>
                  </a:lnTo>
                  <a:lnTo>
                    <a:pt x="113292" y="185870"/>
                  </a:lnTo>
                  <a:lnTo>
                    <a:pt x="73534" y="126479"/>
                  </a:lnTo>
                  <a:lnTo>
                    <a:pt x="41351" y="126479"/>
                  </a:lnTo>
                  <a:lnTo>
                    <a:pt x="41351" y="185870"/>
                  </a:lnTo>
                  <a:lnTo>
                    <a:pt x="417" y="185870"/>
                  </a:lnTo>
                  <a:close/>
                  <a:moveTo>
                    <a:pt x="82481" y="90276"/>
                  </a:moveTo>
                  <a:cubicBezTo>
                    <a:pt x="90852" y="90835"/>
                    <a:pt x="99134" y="88287"/>
                    <a:pt x="105742" y="83118"/>
                  </a:cubicBezTo>
                  <a:cubicBezTo>
                    <a:pt x="111188" y="78280"/>
                    <a:pt x="114175" y="71253"/>
                    <a:pt x="113880" y="63975"/>
                  </a:cubicBezTo>
                  <a:lnTo>
                    <a:pt x="113880" y="63436"/>
                  </a:lnTo>
                  <a:cubicBezTo>
                    <a:pt x="114358" y="55883"/>
                    <a:pt x="111208" y="48554"/>
                    <a:pt x="105399" y="43704"/>
                  </a:cubicBezTo>
                  <a:cubicBezTo>
                    <a:pt x="98450" y="38849"/>
                    <a:pt x="90059" y="36498"/>
                    <a:pt x="81599" y="37037"/>
                  </a:cubicBezTo>
                  <a:lnTo>
                    <a:pt x="40909" y="37037"/>
                  </a:lnTo>
                  <a:lnTo>
                    <a:pt x="40909" y="9057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7" name="Freeform 1396">
              <a:extLst>
                <a:ext uri="{FF2B5EF4-FFF2-40B4-BE49-F238E27FC236}">
                  <a16:creationId xmlns:a16="http://schemas.microsoft.com/office/drawing/2014/main" id="{954B3EAB-937E-EC82-1760-8085C3887932}"/>
                </a:ext>
              </a:extLst>
            </p:cNvPr>
            <p:cNvSpPr/>
            <p:nvPr/>
          </p:nvSpPr>
          <p:spPr>
            <a:xfrm>
              <a:off x="5649467" y="3427241"/>
              <a:ext cx="139810" cy="148526"/>
            </a:xfrm>
            <a:custGeom>
              <a:avLst/>
              <a:gdLst>
                <a:gd name="connsiteX0" fmla="*/ 74571 w 139810"/>
                <a:gd name="connsiteY0" fmla="*/ 148509 h 148526"/>
                <a:gd name="connsiteX1" fmla="*/ 44814 w 139810"/>
                <a:gd name="connsiteY1" fmla="*/ 143215 h 148526"/>
                <a:gd name="connsiteX2" fmla="*/ 5596 w 139810"/>
                <a:gd name="connsiteY2" fmla="*/ 104781 h 148526"/>
                <a:gd name="connsiteX3" fmla="*/ 7 w 139810"/>
                <a:gd name="connsiteY3" fmla="*/ 75048 h 148526"/>
                <a:gd name="connsiteX4" fmla="*/ 7 w 139810"/>
                <a:gd name="connsiteY4" fmla="*/ 74509 h 148526"/>
                <a:gd name="connsiteX5" fmla="*/ 5180 w 139810"/>
                <a:gd name="connsiteY5" fmla="*/ 45782 h 148526"/>
                <a:gd name="connsiteX6" fmla="*/ 19690 w 139810"/>
                <a:gd name="connsiteY6" fmla="*/ 21981 h 148526"/>
                <a:gd name="connsiteX7" fmla="*/ 41898 w 139810"/>
                <a:gd name="connsiteY7" fmla="*/ 5975 h 148526"/>
                <a:gd name="connsiteX8" fmla="*/ 70429 w 139810"/>
                <a:gd name="connsiteY8" fmla="*/ 19 h 148526"/>
                <a:gd name="connsiteX9" fmla="*/ 101264 w 139810"/>
                <a:gd name="connsiteY9" fmla="*/ 6392 h 148526"/>
                <a:gd name="connsiteX10" fmla="*/ 122908 w 139810"/>
                <a:gd name="connsiteY10" fmla="*/ 23550 h 148526"/>
                <a:gd name="connsiteX11" fmla="*/ 135703 w 139810"/>
                <a:gd name="connsiteY11" fmla="*/ 48233 h 148526"/>
                <a:gd name="connsiteX12" fmla="*/ 139796 w 139810"/>
                <a:gd name="connsiteY12" fmla="*/ 77328 h 148526"/>
                <a:gd name="connsiteX13" fmla="*/ 139796 w 139810"/>
                <a:gd name="connsiteY13" fmla="*/ 82377 h 148526"/>
                <a:gd name="connsiteX14" fmla="*/ 139380 w 139810"/>
                <a:gd name="connsiteY14" fmla="*/ 87966 h 148526"/>
                <a:gd name="connsiteX15" fmla="*/ 40280 w 139810"/>
                <a:gd name="connsiteY15" fmla="*/ 87966 h 148526"/>
                <a:gd name="connsiteX16" fmla="*/ 52168 w 139810"/>
                <a:gd name="connsiteY16" fmla="*/ 108850 h 148526"/>
                <a:gd name="connsiteX17" fmla="*/ 74915 w 139810"/>
                <a:gd name="connsiteY17" fmla="*/ 115860 h 148526"/>
                <a:gd name="connsiteX18" fmla="*/ 92759 w 139810"/>
                <a:gd name="connsiteY18" fmla="*/ 112428 h 148526"/>
                <a:gd name="connsiteX19" fmla="*/ 109231 w 139810"/>
                <a:gd name="connsiteY19" fmla="*/ 101226 h 148526"/>
                <a:gd name="connsiteX20" fmla="*/ 132320 w 139810"/>
                <a:gd name="connsiteY20" fmla="*/ 121694 h 148526"/>
                <a:gd name="connsiteX21" fmla="*/ 108152 w 139810"/>
                <a:gd name="connsiteY21" fmla="*/ 141450 h 148526"/>
                <a:gd name="connsiteX22" fmla="*/ 74571 w 139810"/>
                <a:gd name="connsiteY22" fmla="*/ 148509 h 148526"/>
                <a:gd name="connsiteX23" fmla="*/ 100627 w 139810"/>
                <a:gd name="connsiteY23" fmla="*/ 62964 h 148526"/>
                <a:gd name="connsiteX24" fmla="*/ 91043 w 139810"/>
                <a:gd name="connsiteY24" fmla="*/ 40904 h 148526"/>
                <a:gd name="connsiteX25" fmla="*/ 70575 w 139810"/>
                <a:gd name="connsiteY25" fmla="*/ 32496 h 148526"/>
                <a:gd name="connsiteX26" fmla="*/ 50011 w 139810"/>
                <a:gd name="connsiteY26" fmla="*/ 40781 h 148526"/>
                <a:gd name="connsiteX27" fmla="*/ 39765 w 139810"/>
                <a:gd name="connsiteY27" fmla="*/ 62842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10" h="148526">
                  <a:moveTo>
                    <a:pt x="74571" y="148509"/>
                  </a:moveTo>
                  <a:cubicBezTo>
                    <a:pt x="64409" y="148608"/>
                    <a:pt x="54318" y="146813"/>
                    <a:pt x="44814" y="143215"/>
                  </a:cubicBezTo>
                  <a:cubicBezTo>
                    <a:pt x="26950" y="136440"/>
                    <a:pt x="12731" y="122505"/>
                    <a:pt x="5596" y="104781"/>
                  </a:cubicBezTo>
                  <a:cubicBezTo>
                    <a:pt x="1766" y="95343"/>
                    <a:pt x="-135" y="85233"/>
                    <a:pt x="7" y="75048"/>
                  </a:cubicBezTo>
                  <a:lnTo>
                    <a:pt x="7" y="74509"/>
                  </a:lnTo>
                  <a:cubicBezTo>
                    <a:pt x="-48" y="64697"/>
                    <a:pt x="1705" y="54958"/>
                    <a:pt x="5180" y="45782"/>
                  </a:cubicBezTo>
                  <a:cubicBezTo>
                    <a:pt x="8417" y="36977"/>
                    <a:pt x="13346" y="28891"/>
                    <a:pt x="19690" y="21981"/>
                  </a:cubicBezTo>
                  <a:cubicBezTo>
                    <a:pt x="25923" y="15186"/>
                    <a:pt x="33480" y="9739"/>
                    <a:pt x="41898" y="5975"/>
                  </a:cubicBezTo>
                  <a:cubicBezTo>
                    <a:pt x="50875" y="1977"/>
                    <a:pt x="60603" y="-54"/>
                    <a:pt x="70429" y="19"/>
                  </a:cubicBezTo>
                  <a:cubicBezTo>
                    <a:pt x="81058" y="-227"/>
                    <a:pt x="91603" y="1953"/>
                    <a:pt x="101264" y="6392"/>
                  </a:cubicBezTo>
                  <a:cubicBezTo>
                    <a:pt x="109656" y="10444"/>
                    <a:pt x="117047" y="16304"/>
                    <a:pt x="122908" y="23550"/>
                  </a:cubicBezTo>
                  <a:cubicBezTo>
                    <a:pt x="128766" y="30849"/>
                    <a:pt x="133116" y="39239"/>
                    <a:pt x="135703" y="48233"/>
                  </a:cubicBezTo>
                  <a:cubicBezTo>
                    <a:pt x="138460" y="57684"/>
                    <a:pt x="139838" y="67483"/>
                    <a:pt x="139796" y="77328"/>
                  </a:cubicBezTo>
                  <a:lnTo>
                    <a:pt x="139796" y="82377"/>
                  </a:lnTo>
                  <a:cubicBezTo>
                    <a:pt x="139859" y="84250"/>
                    <a:pt x="139719" y="86123"/>
                    <a:pt x="139380" y="87966"/>
                  </a:cubicBezTo>
                  <a:lnTo>
                    <a:pt x="40280" y="87966"/>
                  </a:lnTo>
                  <a:cubicBezTo>
                    <a:pt x="41557" y="96146"/>
                    <a:pt x="45786" y="103575"/>
                    <a:pt x="52168" y="108850"/>
                  </a:cubicBezTo>
                  <a:cubicBezTo>
                    <a:pt x="58743" y="113683"/>
                    <a:pt x="66759" y="116154"/>
                    <a:pt x="74915" y="115860"/>
                  </a:cubicBezTo>
                  <a:cubicBezTo>
                    <a:pt x="81034" y="115938"/>
                    <a:pt x="87105" y="114771"/>
                    <a:pt x="92759" y="112428"/>
                  </a:cubicBezTo>
                  <a:cubicBezTo>
                    <a:pt x="98814" y="109601"/>
                    <a:pt x="104376" y="105819"/>
                    <a:pt x="109231" y="101226"/>
                  </a:cubicBezTo>
                  <a:lnTo>
                    <a:pt x="132320" y="121694"/>
                  </a:lnTo>
                  <a:cubicBezTo>
                    <a:pt x="125818" y="129979"/>
                    <a:pt x="117565" y="136725"/>
                    <a:pt x="108152" y="141450"/>
                  </a:cubicBezTo>
                  <a:cubicBezTo>
                    <a:pt x="97646" y="146343"/>
                    <a:pt x="86157" y="148759"/>
                    <a:pt x="74571" y="148509"/>
                  </a:cubicBezTo>
                  <a:close/>
                  <a:moveTo>
                    <a:pt x="100627" y="62964"/>
                  </a:moveTo>
                  <a:cubicBezTo>
                    <a:pt x="99797" y="54795"/>
                    <a:pt x="96448" y="47085"/>
                    <a:pt x="91043" y="40904"/>
                  </a:cubicBezTo>
                  <a:cubicBezTo>
                    <a:pt x="85763" y="35264"/>
                    <a:pt x="78295" y="32196"/>
                    <a:pt x="70575" y="32496"/>
                  </a:cubicBezTo>
                  <a:cubicBezTo>
                    <a:pt x="62850" y="32181"/>
                    <a:pt x="55361" y="35199"/>
                    <a:pt x="50011" y="40781"/>
                  </a:cubicBezTo>
                  <a:cubicBezTo>
                    <a:pt x="44436" y="46925"/>
                    <a:pt x="40863" y="54619"/>
                    <a:pt x="39765" y="6284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8" name="Freeform 1397">
              <a:extLst>
                <a:ext uri="{FF2B5EF4-FFF2-40B4-BE49-F238E27FC236}">
                  <a16:creationId xmlns:a16="http://schemas.microsoft.com/office/drawing/2014/main" id="{D836C5C4-AFB8-528F-8E38-24A6C5DCD403}"/>
                </a:ext>
              </a:extLst>
            </p:cNvPr>
            <p:cNvSpPr/>
            <p:nvPr/>
          </p:nvSpPr>
          <p:spPr>
            <a:xfrm>
              <a:off x="5812548" y="3427412"/>
              <a:ext cx="132755" cy="148423"/>
            </a:xfrm>
            <a:custGeom>
              <a:avLst/>
              <a:gdLst>
                <a:gd name="connsiteX0" fmla="*/ 74124 w 132755"/>
                <a:gd name="connsiteY0" fmla="*/ 148338 h 148423"/>
                <a:gd name="connsiteX1" fmla="*/ 44392 w 132755"/>
                <a:gd name="connsiteY1" fmla="*/ 142406 h 148423"/>
                <a:gd name="connsiteX2" fmla="*/ 20885 w 132755"/>
                <a:gd name="connsiteY2" fmla="*/ 126572 h 148423"/>
                <a:gd name="connsiteX3" fmla="*/ 5615 w 132755"/>
                <a:gd name="connsiteY3" fmla="*/ 103433 h 148423"/>
                <a:gd name="connsiteX4" fmla="*/ 1 w 132755"/>
                <a:gd name="connsiteY4" fmla="*/ 74877 h 148423"/>
                <a:gd name="connsiteX5" fmla="*/ 1 w 132755"/>
                <a:gd name="connsiteY5" fmla="*/ 74338 h 148423"/>
                <a:gd name="connsiteX6" fmla="*/ 5615 w 132755"/>
                <a:gd name="connsiteY6" fmla="*/ 45610 h 148423"/>
                <a:gd name="connsiteX7" fmla="*/ 44515 w 132755"/>
                <a:gd name="connsiteY7" fmla="*/ 5975 h 148423"/>
                <a:gd name="connsiteX8" fmla="*/ 74664 w 132755"/>
                <a:gd name="connsiteY8" fmla="*/ 44 h 148423"/>
                <a:gd name="connsiteX9" fmla="*/ 108171 w 132755"/>
                <a:gd name="connsiteY9" fmla="*/ 6392 h 148423"/>
                <a:gd name="connsiteX10" fmla="*/ 131555 w 132755"/>
                <a:gd name="connsiteY10" fmla="*/ 24261 h 148423"/>
                <a:gd name="connsiteX11" fmla="*/ 106969 w 132755"/>
                <a:gd name="connsiteY11" fmla="*/ 50831 h 148423"/>
                <a:gd name="connsiteX12" fmla="*/ 92752 w 132755"/>
                <a:gd name="connsiteY12" fmla="*/ 39409 h 148423"/>
                <a:gd name="connsiteX13" fmla="*/ 74565 w 132755"/>
                <a:gd name="connsiteY13" fmla="*/ 35144 h 148423"/>
                <a:gd name="connsiteX14" fmla="*/ 60569 w 132755"/>
                <a:gd name="connsiteY14" fmla="*/ 38232 h 148423"/>
                <a:gd name="connsiteX15" fmla="*/ 49686 w 132755"/>
                <a:gd name="connsiteY15" fmla="*/ 46615 h 148423"/>
                <a:gd name="connsiteX16" fmla="*/ 42480 w 132755"/>
                <a:gd name="connsiteY16" fmla="*/ 58871 h 148423"/>
                <a:gd name="connsiteX17" fmla="*/ 40029 w 132755"/>
                <a:gd name="connsiteY17" fmla="*/ 73946 h 148423"/>
                <a:gd name="connsiteX18" fmla="*/ 40028 w 132755"/>
                <a:gd name="connsiteY18" fmla="*/ 74460 h 148423"/>
                <a:gd name="connsiteX19" fmla="*/ 42479 w 132755"/>
                <a:gd name="connsiteY19" fmla="*/ 89878 h 148423"/>
                <a:gd name="connsiteX20" fmla="*/ 49833 w 132755"/>
                <a:gd name="connsiteY20" fmla="*/ 102379 h 148423"/>
                <a:gd name="connsiteX21" fmla="*/ 61255 w 132755"/>
                <a:gd name="connsiteY21" fmla="*/ 110762 h 148423"/>
                <a:gd name="connsiteX22" fmla="*/ 76134 w 132755"/>
                <a:gd name="connsiteY22" fmla="*/ 113801 h 148423"/>
                <a:gd name="connsiteX23" fmla="*/ 93978 w 132755"/>
                <a:gd name="connsiteY23" fmla="*/ 109683 h 148423"/>
                <a:gd name="connsiteX24" fmla="*/ 108955 w 132755"/>
                <a:gd name="connsiteY24" fmla="*/ 98629 h 148423"/>
                <a:gd name="connsiteX25" fmla="*/ 132755 w 132755"/>
                <a:gd name="connsiteY25" fmla="*/ 122429 h 148423"/>
                <a:gd name="connsiteX26" fmla="*/ 108955 w 132755"/>
                <a:gd name="connsiteY26" fmla="*/ 141156 h 148423"/>
                <a:gd name="connsiteX27" fmla="*/ 74124 w 132755"/>
                <a:gd name="connsiteY27" fmla="*/ 148338 h 14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2755" h="148423">
                  <a:moveTo>
                    <a:pt x="74124" y="148338"/>
                  </a:moveTo>
                  <a:cubicBezTo>
                    <a:pt x="63913" y="148401"/>
                    <a:pt x="53797" y="146383"/>
                    <a:pt x="44392" y="142406"/>
                  </a:cubicBezTo>
                  <a:cubicBezTo>
                    <a:pt x="35600" y="138709"/>
                    <a:pt x="27614" y="133331"/>
                    <a:pt x="20885" y="126572"/>
                  </a:cubicBezTo>
                  <a:cubicBezTo>
                    <a:pt x="14337" y="119927"/>
                    <a:pt x="9150" y="112067"/>
                    <a:pt x="5615" y="103433"/>
                  </a:cubicBezTo>
                  <a:cubicBezTo>
                    <a:pt x="1850" y="94386"/>
                    <a:pt x="-59" y="84676"/>
                    <a:pt x="1" y="74877"/>
                  </a:cubicBezTo>
                  <a:lnTo>
                    <a:pt x="1" y="74338"/>
                  </a:lnTo>
                  <a:cubicBezTo>
                    <a:pt x="-57" y="64484"/>
                    <a:pt x="1851" y="54718"/>
                    <a:pt x="5615" y="45610"/>
                  </a:cubicBezTo>
                  <a:cubicBezTo>
                    <a:pt x="12772" y="27737"/>
                    <a:pt x="26778" y="13466"/>
                    <a:pt x="44515" y="5975"/>
                  </a:cubicBezTo>
                  <a:cubicBezTo>
                    <a:pt x="54057" y="1971"/>
                    <a:pt x="64315" y="-47"/>
                    <a:pt x="74664" y="44"/>
                  </a:cubicBezTo>
                  <a:cubicBezTo>
                    <a:pt x="86165" y="-341"/>
                    <a:pt x="97608" y="1827"/>
                    <a:pt x="108171" y="6392"/>
                  </a:cubicBezTo>
                  <a:cubicBezTo>
                    <a:pt x="117056" y="10768"/>
                    <a:pt x="124999" y="16838"/>
                    <a:pt x="131555" y="24261"/>
                  </a:cubicBezTo>
                  <a:lnTo>
                    <a:pt x="106969" y="50831"/>
                  </a:lnTo>
                  <a:cubicBezTo>
                    <a:pt x="102763" y="46404"/>
                    <a:pt x="97982" y="42562"/>
                    <a:pt x="92752" y="39409"/>
                  </a:cubicBezTo>
                  <a:cubicBezTo>
                    <a:pt x="87177" y="36394"/>
                    <a:pt x="80899" y="34922"/>
                    <a:pt x="74565" y="35144"/>
                  </a:cubicBezTo>
                  <a:cubicBezTo>
                    <a:pt x="69724" y="35080"/>
                    <a:pt x="64933" y="36137"/>
                    <a:pt x="60569" y="38232"/>
                  </a:cubicBezTo>
                  <a:cubicBezTo>
                    <a:pt x="56404" y="40249"/>
                    <a:pt x="52699" y="43103"/>
                    <a:pt x="49686" y="46615"/>
                  </a:cubicBezTo>
                  <a:cubicBezTo>
                    <a:pt x="46552" y="50223"/>
                    <a:pt x="44109" y="54378"/>
                    <a:pt x="42480" y="58871"/>
                  </a:cubicBezTo>
                  <a:cubicBezTo>
                    <a:pt x="40813" y="63720"/>
                    <a:pt x="39984" y="68818"/>
                    <a:pt x="40029" y="73946"/>
                  </a:cubicBezTo>
                  <a:lnTo>
                    <a:pt x="40028" y="74460"/>
                  </a:lnTo>
                  <a:cubicBezTo>
                    <a:pt x="39981" y="79700"/>
                    <a:pt x="40809" y="84911"/>
                    <a:pt x="42479" y="89878"/>
                  </a:cubicBezTo>
                  <a:cubicBezTo>
                    <a:pt x="44127" y="94469"/>
                    <a:pt x="46621" y="98709"/>
                    <a:pt x="49833" y="102379"/>
                  </a:cubicBezTo>
                  <a:cubicBezTo>
                    <a:pt x="53061" y="105887"/>
                    <a:pt x="56940" y="108735"/>
                    <a:pt x="61255" y="110762"/>
                  </a:cubicBezTo>
                  <a:cubicBezTo>
                    <a:pt x="65943" y="112818"/>
                    <a:pt x="71015" y="113854"/>
                    <a:pt x="76134" y="113801"/>
                  </a:cubicBezTo>
                  <a:cubicBezTo>
                    <a:pt x="82334" y="113956"/>
                    <a:pt x="88472" y="112539"/>
                    <a:pt x="93978" y="109683"/>
                  </a:cubicBezTo>
                  <a:cubicBezTo>
                    <a:pt x="99413" y="106640"/>
                    <a:pt x="104445" y="102926"/>
                    <a:pt x="108955" y="98629"/>
                  </a:cubicBezTo>
                  <a:lnTo>
                    <a:pt x="132755" y="122429"/>
                  </a:lnTo>
                  <a:cubicBezTo>
                    <a:pt x="125924" y="129957"/>
                    <a:pt x="117878" y="136287"/>
                    <a:pt x="108955" y="141156"/>
                  </a:cubicBezTo>
                  <a:cubicBezTo>
                    <a:pt x="98138" y="146456"/>
                    <a:pt x="86155" y="148927"/>
                    <a:pt x="74124" y="148338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9" name="Freeform 1398">
              <a:extLst>
                <a:ext uri="{FF2B5EF4-FFF2-40B4-BE49-F238E27FC236}">
                  <a16:creationId xmlns:a16="http://schemas.microsoft.com/office/drawing/2014/main" id="{41BD5100-7D14-6A2D-4AA1-7EB4B2C3FE3F}"/>
                </a:ext>
              </a:extLst>
            </p:cNvPr>
            <p:cNvSpPr/>
            <p:nvPr/>
          </p:nvSpPr>
          <p:spPr>
            <a:xfrm>
              <a:off x="5970115" y="3430225"/>
              <a:ext cx="130541" cy="145063"/>
            </a:xfrm>
            <a:custGeom>
              <a:avLst/>
              <a:gdLst>
                <a:gd name="connsiteX0" fmla="*/ 48404 w 130541"/>
                <a:gd name="connsiteY0" fmla="*/ 144985 h 145063"/>
                <a:gd name="connsiteX1" fmla="*/ 12691 w 130541"/>
                <a:gd name="connsiteY1" fmla="*/ 130965 h 145063"/>
                <a:gd name="connsiteX2" fmla="*/ 92 w 130541"/>
                <a:gd name="connsiteY2" fmla="*/ 92114 h 145063"/>
                <a:gd name="connsiteX3" fmla="*/ 92 w 130541"/>
                <a:gd name="connsiteY3" fmla="*/ 0 h 145063"/>
                <a:gd name="connsiteX4" fmla="*/ 40487 w 130541"/>
                <a:gd name="connsiteY4" fmla="*/ 0 h 145063"/>
                <a:gd name="connsiteX5" fmla="*/ 40487 w 130541"/>
                <a:gd name="connsiteY5" fmla="*/ 79246 h 145063"/>
                <a:gd name="connsiteX6" fmla="*/ 46860 w 130541"/>
                <a:gd name="connsiteY6" fmla="*/ 100718 h 145063"/>
                <a:gd name="connsiteX7" fmla="*/ 64704 w 130541"/>
                <a:gd name="connsiteY7" fmla="*/ 108071 h 145063"/>
                <a:gd name="connsiteX8" fmla="*/ 83382 w 130541"/>
                <a:gd name="connsiteY8" fmla="*/ 100718 h 145063"/>
                <a:gd name="connsiteX9" fmla="*/ 90148 w 130541"/>
                <a:gd name="connsiteY9" fmla="*/ 79049 h 145063"/>
                <a:gd name="connsiteX10" fmla="*/ 90147 w 130541"/>
                <a:gd name="connsiteY10" fmla="*/ 0 h 145063"/>
                <a:gd name="connsiteX11" fmla="*/ 130542 w 130541"/>
                <a:gd name="connsiteY11" fmla="*/ 0 h 145063"/>
                <a:gd name="connsiteX12" fmla="*/ 130542 w 130541"/>
                <a:gd name="connsiteY12" fmla="*/ 142166 h 145063"/>
                <a:gd name="connsiteX13" fmla="*/ 90147 w 130541"/>
                <a:gd name="connsiteY13" fmla="*/ 142166 h 145063"/>
                <a:gd name="connsiteX14" fmla="*/ 90147 w 130541"/>
                <a:gd name="connsiteY14" fmla="*/ 121871 h 145063"/>
                <a:gd name="connsiteX15" fmla="*/ 82548 w 130541"/>
                <a:gd name="connsiteY15" fmla="*/ 130622 h 145063"/>
                <a:gd name="connsiteX16" fmla="*/ 73381 w 130541"/>
                <a:gd name="connsiteY16" fmla="*/ 137975 h 145063"/>
                <a:gd name="connsiteX17" fmla="*/ 62253 w 130541"/>
                <a:gd name="connsiteY17" fmla="*/ 143073 h 145063"/>
                <a:gd name="connsiteX18" fmla="*/ 48404 w 130541"/>
                <a:gd name="connsiteY18" fmla="*/ 144985 h 14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541" h="145063">
                  <a:moveTo>
                    <a:pt x="48404" y="144985"/>
                  </a:moveTo>
                  <a:cubicBezTo>
                    <a:pt x="35021" y="145768"/>
                    <a:pt x="21967" y="140644"/>
                    <a:pt x="12691" y="130965"/>
                  </a:cubicBezTo>
                  <a:cubicBezTo>
                    <a:pt x="3782" y="120044"/>
                    <a:pt x="-712" y="106184"/>
                    <a:pt x="92" y="92114"/>
                  </a:cubicBezTo>
                  <a:lnTo>
                    <a:pt x="92" y="0"/>
                  </a:lnTo>
                  <a:lnTo>
                    <a:pt x="40487" y="0"/>
                  </a:lnTo>
                  <a:lnTo>
                    <a:pt x="40487" y="79246"/>
                  </a:lnTo>
                  <a:cubicBezTo>
                    <a:pt x="39943" y="86938"/>
                    <a:pt x="42207" y="94567"/>
                    <a:pt x="46860" y="100718"/>
                  </a:cubicBezTo>
                  <a:cubicBezTo>
                    <a:pt x="51416" y="105704"/>
                    <a:pt x="57958" y="108400"/>
                    <a:pt x="64704" y="108071"/>
                  </a:cubicBezTo>
                  <a:cubicBezTo>
                    <a:pt x="71701" y="108434"/>
                    <a:pt x="78511" y="105752"/>
                    <a:pt x="83382" y="100718"/>
                  </a:cubicBezTo>
                  <a:cubicBezTo>
                    <a:pt x="88313" y="94619"/>
                    <a:pt x="90732" y="86870"/>
                    <a:pt x="90148" y="79049"/>
                  </a:cubicBezTo>
                  <a:lnTo>
                    <a:pt x="90147" y="0"/>
                  </a:lnTo>
                  <a:lnTo>
                    <a:pt x="130542" y="0"/>
                  </a:lnTo>
                  <a:lnTo>
                    <a:pt x="130542" y="142166"/>
                  </a:lnTo>
                  <a:lnTo>
                    <a:pt x="90147" y="142166"/>
                  </a:lnTo>
                  <a:lnTo>
                    <a:pt x="90147" y="121871"/>
                  </a:lnTo>
                  <a:cubicBezTo>
                    <a:pt x="87814" y="124955"/>
                    <a:pt x="85275" y="127879"/>
                    <a:pt x="82548" y="130622"/>
                  </a:cubicBezTo>
                  <a:cubicBezTo>
                    <a:pt x="79770" y="133399"/>
                    <a:pt x="76696" y="135865"/>
                    <a:pt x="73381" y="137975"/>
                  </a:cubicBezTo>
                  <a:cubicBezTo>
                    <a:pt x="69919" y="140170"/>
                    <a:pt x="66176" y="141885"/>
                    <a:pt x="62253" y="143073"/>
                  </a:cubicBezTo>
                  <a:cubicBezTo>
                    <a:pt x="57757" y="144393"/>
                    <a:pt x="53089" y="145038"/>
                    <a:pt x="48404" y="1449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0" name="Freeform 1399">
              <a:extLst>
                <a:ext uri="{FF2B5EF4-FFF2-40B4-BE49-F238E27FC236}">
                  <a16:creationId xmlns:a16="http://schemas.microsoft.com/office/drawing/2014/main" id="{69808883-D1E9-53B5-5E8A-49097B00830C}"/>
                </a:ext>
              </a:extLst>
            </p:cNvPr>
            <p:cNvSpPr/>
            <p:nvPr/>
          </p:nvSpPr>
          <p:spPr>
            <a:xfrm>
              <a:off x="6136786" y="3427518"/>
              <a:ext cx="149876" cy="187768"/>
            </a:xfrm>
            <a:custGeom>
              <a:avLst/>
              <a:gdLst>
                <a:gd name="connsiteX0" fmla="*/ 49 w 149876"/>
                <a:gd name="connsiteY0" fmla="*/ 2707 h 187768"/>
                <a:gd name="connsiteX1" fmla="*/ 40444 w 149876"/>
                <a:gd name="connsiteY1" fmla="*/ 2707 h 187768"/>
                <a:gd name="connsiteX2" fmla="*/ 40444 w 149876"/>
                <a:gd name="connsiteY2" fmla="*/ 23174 h 187768"/>
                <a:gd name="connsiteX3" fmla="*/ 58288 w 149876"/>
                <a:gd name="connsiteY3" fmla="*/ 6579 h 187768"/>
                <a:gd name="connsiteX4" fmla="*/ 84761 w 149876"/>
                <a:gd name="connsiteY4" fmla="*/ 35 h 187768"/>
                <a:gd name="connsiteX5" fmla="*/ 108905 w 149876"/>
                <a:gd name="connsiteY5" fmla="*/ 4937 h 187768"/>
                <a:gd name="connsiteX6" fmla="*/ 129691 w 149876"/>
                <a:gd name="connsiteY6" fmla="*/ 19154 h 187768"/>
                <a:gd name="connsiteX7" fmla="*/ 144397 w 149876"/>
                <a:gd name="connsiteY7" fmla="*/ 42244 h 187768"/>
                <a:gd name="connsiteX8" fmla="*/ 149863 w 149876"/>
                <a:gd name="connsiteY8" fmla="*/ 73765 h 187768"/>
                <a:gd name="connsiteX9" fmla="*/ 149863 w 149876"/>
                <a:gd name="connsiteY9" fmla="*/ 74305 h 187768"/>
                <a:gd name="connsiteX10" fmla="*/ 144397 w 149876"/>
                <a:gd name="connsiteY10" fmla="*/ 105777 h 187768"/>
                <a:gd name="connsiteX11" fmla="*/ 130058 w 149876"/>
                <a:gd name="connsiteY11" fmla="*/ 128916 h 187768"/>
                <a:gd name="connsiteX12" fmla="*/ 109469 w 149876"/>
                <a:gd name="connsiteY12" fmla="*/ 143133 h 187768"/>
                <a:gd name="connsiteX13" fmla="*/ 84957 w 149876"/>
                <a:gd name="connsiteY13" fmla="*/ 147888 h 187768"/>
                <a:gd name="connsiteX14" fmla="*/ 58240 w 149876"/>
                <a:gd name="connsiteY14" fmla="*/ 141540 h 187768"/>
                <a:gd name="connsiteX15" fmla="*/ 40395 w 149876"/>
                <a:gd name="connsiteY15" fmla="*/ 126661 h 187768"/>
                <a:gd name="connsiteX16" fmla="*/ 40395 w 149876"/>
                <a:gd name="connsiteY16" fmla="*/ 187768 h 187768"/>
                <a:gd name="connsiteX17" fmla="*/ 0 w 149876"/>
                <a:gd name="connsiteY17" fmla="*/ 187768 h 187768"/>
                <a:gd name="connsiteX18" fmla="*/ 74417 w 149876"/>
                <a:gd name="connsiteY18" fmla="*/ 113425 h 187768"/>
                <a:gd name="connsiteX19" fmla="*/ 87849 w 149876"/>
                <a:gd name="connsiteY19" fmla="*/ 110631 h 187768"/>
                <a:gd name="connsiteX20" fmla="*/ 98929 w 149876"/>
                <a:gd name="connsiteY20" fmla="*/ 102664 h 187768"/>
                <a:gd name="connsiteX21" fmla="*/ 106478 w 149876"/>
                <a:gd name="connsiteY21" fmla="*/ 90409 h 187768"/>
                <a:gd name="connsiteX22" fmla="*/ 109272 w 149876"/>
                <a:gd name="connsiteY22" fmla="*/ 74231 h 187768"/>
                <a:gd name="connsiteX23" fmla="*/ 109272 w 149876"/>
                <a:gd name="connsiteY23" fmla="*/ 73692 h 187768"/>
                <a:gd name="connsiteX24" fmla="*/ 106478 w 149876"/>
                <a:gd name="connsiteY24" fmla="*/ 57588 h 187768"/>
                <a:gd name="connsiteX25" fmla="*/ 98929 w 149876"/>
                <a:gd name="connsiteY25" fmla="*/ 45087 h 187768"/>
                <a:gd name="connsiteX26" fmla="*/ 87849 w 149876"/>
                <a:gd name="connsiteY26" fmla="*/ 37121 h 187768"/>
                <a:gd name="connsiteX27" fmla="*/ 50151 w 149876"/>
                <a:gd name="connsiteY27" fmla="*/ 45087 h 187768"/>
                <a:gd name="connsiteX28" fmla="*/ 42798 w 149876"/>
                <a:gd name="connsiteY28" fmla="*/ 57588 h 187768"/>
                <a:gd name="connsiteX29" fmla="*/ 40003 w 149876"/>
                <a:gd name="connsiteY29" fmla="*/ 73692 h 187768"/>
                <a:gd name="connsiteX30" fmla="*/ 40003 w 149876"/>
                <a:gd name="connsiteY30" fmla="*/ 74231 h 187768"/>
                <a:gd name="connsiteX31" fmla="*/ 42797 w 149876"/>
                <a:gd name="connsiteY31" fmla="*/ 90311 h 187768"/>
                <a:gd name="connsiteX32" fmla="*/ 50150 w 149876"/>
                <a:gd name="connsiteY32" fmla="*/ 102787 h 187768"/>
                <a:gd name="connsiteX33" fmla="*/ 61082 w 149876"/>
                <a:gd name="connsiteY33" fmla="*/ 110753 h 187768"/>
                <a:gd name="connsiteX34" fmla="*/ 74416 w 149876"/>
                <a:gd name="connsiteY34" fmla="*/ 113425 h 1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876" h="187768">
                  <a:moveTo>
                    <a:pt x="49" y="2707"/>
                  </a:moveTo>
                  <a:lnTo>
                    <a:pt x="40444" y="2707"/>
                  </a:lnTo>
                  <a:lnTo>
                    <a:pt x="40444" y="23174"/>
                  </a:lnTo>
                  <a:cubicBezTo>
                    <a:pt x="45261" y="16539"/>
                    <a:pt x="51321" y="10903"/>
                    <a:pt x="58288" y="6579"/>
                  </a:cubicBezTo>
                  <a:cubicBezTo>
                    <a:pt x="66322" y="1954"/>
                    <a:pt x="75497" y="-314"/>
                    <a:pt x="84761" y="35"/>
                  </a:cubicBezTo>
                  <a:cubicBezTo>
                    <a:pt x="93055" y="46"/>
                    <a:pt x="101263" y="1712"/>
                    <a:pt x="108905" y="4937"/>
                  </a:cubicBezTo>
                  <a:cubicBezTo>
                    <a:pt x="116764" y="8147"/>
                    <a:pt x="123850" y="12993"/>
                    <a:pt x="129691" y="19154"/>
                  </a:cubicBezTo>
                  <a:cubicBezTo>
                    <a:pt x="136043" y="25825"/>
                    <a:pt x="141037" y="33667"/>
                    <a:pt x="144397" y="42244"/>
                  </a:cubicBezTo>
                  <a:cubicBezTo>
                    <a:pt x="148200" y="52310"/>
                    <a:pt x="150056" y="63007"/>
                    <a:pt x="149863" y="73765"/>
                  </a:cubicBezTo>
                  <a:lnTo>
                    <a:pt x="149863" y="74305"/>
                  </a:lnTo>
                  <a:cubicBezTo>
                    <a:pt x="150055" y="85047"/>
                    <a:pt x="148200" y="95728"/>
                    <a:pt x="144397" y="105777"/>
                  </a:cubicBezTo>
                  <a:cubicBezTo>
                    <a:pt x="141144" y="114338"/>
                    <a:pt x="136277" y="122193"/>
                    <a:pt x="130058" y="128916"/>
                  </a:cubicBezTo>
                  <a:cubicBezTo>
                    <a:pt x="124307" y="135093"/>
                    <a:pt x="117282" y="139944"/>
                    <a:pt x="109469" y="143133"/>
                  </a:cubicBezTo>
                  <a:cubicBezTo>
                    <a:pt x="101688" y="146307"/>
                    <a:pt x="93360" y="147922"/>
                    <a:pt x="84957" y="147888"/>
                  </a:cubicBezTo>
                  <a:cubicBezTo>
                    <a:pt x="75634" y="148300"/>
                    <a:pt x="66381" y="146101"/>
                    <a:pt x="58240" y="141540"/>
                  </a:cubicBezTo>
                  <a:cubicBezTo>
                    <a:pt x="51509" y="137603"/>
                    <a:pt x="45478" y="132575"/>
                    <a:pt x="40395" y="126661"/>
                  </a:cubicBezTo>
                  <a:lnTo>
                    <a:pt x="40395" y="187768"/>
                  </a:lnTo>
                  <a:lnTo>
                    <a:pt x="0" y="187768"/>
                  </a:lnTo>
                  <a:close/>
                  <a:moveTo>
                    <a:pt x="74417" y="113425"/>
                  </a:moveTo>
                  <a:cubicBezTo>
                    <a:pt x="79043" y="113474"/>
                    <a:pt x="83626" y="112520"/>
                    <a:pt x="87849" y="110631"/>
                  </a:cubicBezTo>
                  <a:cubicBezTo>
                    <a:pt x="92048" y="108760"/>
                    <a:pt x="95818" y="106048"/>
                    <a:pt x="98929" y="102664"/>
                  </a:cubicBezTo>
                  <a:cubicBezTo>
                    <a:pt x="102190" y="99088"/>
                    <a:pt x="104751" y="94931"/>
                    <a:pt x="106478" y="90409"/>
                  </a:cubicBezTo>
                  <a:cubicBezTo>
                    <a:pt x="108406" y="85236"/>
                    <a:pt x="109354" y="79750"/>
                    <a:pt x="109272" y="74231"/>
                  </a:cubicBezTo>
                  <a:lnTo>
                    <a:pt x="109272" y="73692"/>
                  </a:lnTo>
                  <a:cubicBezTo>
                    <a:pt x="109329" y="68198"/>
                    <a:pt x="108382" y="62741"/>
                    <a:pt x="106478" y="57588"/>
                  </a:cubicBezTo>
                  <a:cubicBezTo>
                    <a:pt x="104752" y="52992"/>
                    <a:pt x="102192" y="48754"/>
                    <a:pt x="98929" y="45087"/>
                  </a:cubicBezTo>
                  <a:cubicBezTo>
                    <a:pt x="95801" y="41723"/>
                    <a:pt x="92034" y="39015"/>
                    <a:pt x="87849" y="37121"/>
                  </a:cubicBezTo>
                  <a:cubicBezTo>
                    <a:pt x="74892" y="31255"/>
                    <a:pt x="59627" y="34481"/>
                    <a:pt x="50151" y="45087"/>
                  </a:cubicBezTo>
                  <a:cubicBezTo>
                    <a:pt x="46949" y="48764"/>
                    <a:pt x="44456" y="53003"/>
                    <a:pt x="42798" y="57588"/>
                  </a:cubicBezTo>
                  <a:cubicBezTo>
                    <a:pt x="40871" y="62735"/>
                    <a:pt x="39923" y="68197"/>
                    <a:pt x="40003" y="73692"/>
                  </a:cubicBezTo>
                  <a:lnTo>
                    <a:pt x="40003" y="74231"/>
                  </a:lnTo>
                  <a:cubicBezTo>
                    <a:pt x="39933" y="79717"/>
                    <a:pt x="40881" y="85169"/>
                    <a:pt x="42797" y="90311"/>
                  </a:cubicBezTo>
                  <a:cubicBezTo>
                    <a:pt x="44437" y="94897"/>
                    <a:pt x="46931" y="99131"/>
                    <a:pt x="50150" y="102787"/>
                  </a:cubicBezTo>
                  <a:cubicBezTo>
                    <a:pt x="53178" y="106198"/>
                    <a:pt x="56908" y="108915"/>
                    <a:pt x="61082" y="110753"/>
                  </a:cubicBezTo>
                  <a:cubicBezTo>
                    <a:pt x="65289" y="112575"/>
                    <a:pt x="69833" y="113486"/>
                    <a:pt x="74416" y="11342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CBACFCE1-E288-5031-3AA7-A256C30E61DF}"/>
                </a:ext>
              </a:extLst>
            </p:cNvPr>
            <p:cNvSpPr/>
            <p:nvPr/>
          </p:nvSpPr>
          <p:spPr>
            <a:xfrm>
              <a:off x="6309047" y="3427241"/>
              <a:ext cx="139834" cy="148526"/>
            </a:xfrm>
            <a:custGeom>
              <a:avLst/>
              <a:gdLst>
                <a:gd name="connsiteX0" fmla="*/ 74668 w 139834"/>
                <a:gd name="connsiteY0" fmla="*/ 148509 h 148526"/>
                <a:gd name="connsiteX1" fmla="*/ 44936 w 139834"/>
                <a:gd name="connsiteY1" fmla="*/ 143214 h 148526"/>
                <a:gd name="connsiteX2" fmla="*/ 21135 w 139834"/>
                <a:gd name="connsiteY2" fmla="*/ 128042 h 148526"/>
                <a:gd name="connsiteX3" fmla="*/ 5595 w 139834"/>
                <a:gd name="connsiteY3" fmla="*/ 104780 h 148526"/>
                <a:gd name="connsiteX4" fmla="*/ 6 w 139834"/>
                <a:gd name="connsiteY4" fmla="*/ 75048 h 148526"/>
                <a:gd name="connsiteX5" fmla="*/ 6 w 139834"/>
                <a:gd name="connsiteY5" fmla="*/ 74509 h 148526"/>
                <a:gd name="connsiteX6" fmla="*/ 5178 w 139834"/>
                <a:gd name="connsiteY6" fmla="*/ 45781 h 148526"/>
                <a:gd name="connsiteX7" fmla="*/ 19714 w 139834"/>
                <a:gd name="connsiteY7" fmla="*/ 21981 h 148526"/>
                <a:gd name="connsiteX8" fmla="*/ 41897 w 139834"/>
                <a:gd name="connsiteY8" fmla="*/ 5975 h 148526"/>
                <a:gd name="connsiteX9" fmla="*/ 70452 w 139834"/>
                <a:gd name="connsiteY9" fmla="*/ 18 h 148526"/>
                <a:gd name="connsiteX10" fmla="*/ 101263 w 139834"/>
                <a:gd name="connsiteY10" fmla="*/ 6391 h 148526"/>
                <a:gd name="connsiteX11" fmla="*/ 122981 w 139834"/>
                <a:gd name="connsiteY11" fmla="*/ 23549 h 148526"/>
                <a:gd name="connsiteX12" fmla="*/ 135702 w 139834"/>
                <a:gd name="connsiteY12" fmla="*/ 48232 h 148526"/>
                <a:gd name="connsiteX13" fmla="*/ 139820 w 139834"/>
                <a:gd name="connsiteY13" fmla="*/ 77327 h 148526"/>
                <a:gd name="connsiteX14" fmla="*/ 139820 w 139834"/>
                <a:gd name="connsiteY14" fmla="*/ 82377 h 148526"/>
                <a:gd name="connsiteX15" fmla="*/ 139403 w 139834"/>
                <a:gd name="connsiteY15" fmla="*/ 87965 h 148526"/>
                <a:gd name="connsiteX16" fmla="*/ 40401 w 139834"/>
                <a:gd name="connsiteY16" fmla="*/ 87965 h 148526"/>
                <a:gd name="connsiteX17" fmla="*/ 52314 w 139834"/>
                <a:gd name="connsiteY17" fmla="*/ 108849 h 148526"/>
                <a:gd name="connsiteX18" fmla="*/ 75036 w 139834"/>
                <a:gd name="connsiteY18" fmla="*/ 115859 h 148526"/>
                <a:gd name="connsiteX19" fmla="*/ 92881 w 139834"/>
                <a:gd name="connsiteY19" fmla="*/ 112428 h 148526"/>
                <a:gd name="connsiteX20" fmla="*/ 109352 w 139834"/>
                <a:gd name="connsiteY20" fmla="*/ 101226 h 148526"/>
                <a:gd name="connsiteX21" fmla="*/ 132736 w 139834"/>
                <a:gd name="connsiteY21" fmla="*/ 121865 h 148526"/>
                <a:gd name="connsiteX22" fmla="*/ 108225 w 139834"/>
                <a:gd name="connsiteY22" fmla="*/ 141474 h 148526"/>
                <a:gd name="connsiteX23" fmla="*/ 74669 w 139834"/>
                <a:gd name="connsiteY23" fmla="*/ 148509 h 148526"/>
                <a:gd name="connsiteX24" fmla="*/ 100724 w 139834"/>
                <a:gd name="connsiteY24" fmla="*/ 62964 h 148526"/>
                <a:gd name="connsiteX25" fmla="*/ 91091 w 139834"/>
                <a:gd name="connsiteY25" fmla="*/ 40903 h 148526"/>
                <a:gd name="connsiteX26" fmla="*/ 70624 w 139834"/>
                <a:gd name="connsiteY26" fmla="*/ 32496 h 148526"/>
                <a:gd name="connsiteX27" fmla="*/ 50035 w 139834"/>
                <a:gd name="connsiteY27" fmla="*/ 40781 h 148526"/>
                <a:gd name="connsiteX28" fmla="*/ 39813 w 139834"/>
                <a:gd name="connsiteY28" fmla="*/ 62841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34" h="148526">
                  <a:moveTo>
                    <a:pt x="74668" y="148509"/>
                  </a:moveTo>
                  <a:cubicBezTo>
                    <a:pt x="64514" y="148610"/>
                    <a:pt x="54431" y="146815"/>
                    <a:pt x="44936" y="143214"/>
                  </a:cubicBezTo>
                  <a:cubicBezTo>
                    <a:pt x="36046" y="139841"/>
                    <a:pt x="27946" y="134677"/>
                    <a:pt x="21135" y="128042"/>
                  </a:cubicBezTo>
                  <a:cubicBezTo>
                    <a:pt x="14458" y="121400"/>
                    <a:pt x="9175" y="113492"/>
                    <a:pt x="5595" y="104780"/>
                  </a:cubicBezTo>
                  <a:cubicBezTo>
                    <a:pt x="1776" y="95339"/>
                    <a:pt x="-124" y="85231"/>
                    <a:pt x="6" y="75048"/>
                  </a:cubicBezTo>
                  <a:lnTo>
                    <a:pt x="6" y="74509"/>
                  </a:lnTo>
                  <a:cubicBezTo>
                    <a:pt x="-37" y="64697"/>
                    <a:pt x="1716" y="54961"/>
                    <a:pt x="5178" y="45781"/>
                  </a:cubicBezTo>
                  <a:cubicBezTo>
                    <a:pt x="8433" y="36980"/>
                    <a:pt x="13370" y="28896"/>
                    <a:pt x="19714" y="21981"/>
                  </a:cubicBezTo>
                  <a:cubicBezTo>
                    <a:pt x="25942" y="15192"/>
                    <a:pt x="33491" y="9746"/>
                    <a:pt x="41897" y="5975"/>
                  </a:cubicBezTo>
                  <a:cubicBezTo>
                    <a:pt x="50882" y="1977"/>
                    <a:pt x="60618" y="-54"/>
                    <a:pt x="70452" y="18"/>
                  </a:cubicBezTo>
                  <a:cubicBezTo>
                    <a:pt x="81073" y="-225"/>
                    <a:pt x="91610" y="1955"/>
                    <a:pt x="101263" y="6391"/>
                  </a:cubicBezTo>
                  <a:cubicBezTo>
                    <a:pt x="109681" y="10435"/>
                    <a:pt x="117098" y="16295"/>
                    <a:pt x="122981" y="23549"/>
                  </a:cubicBezTo>
                  <a:cubicBezTo>
                    <a:pt x="128803" y="30861"/>
                    <a:pt x="133126" y="39248"/>
                    <a:pt x="135702" y="48232"/>
                  </a:cubicBezTo>
                  <a:cubicBezTo>
                    <a:pt x="138466" y="57682"/>
                    <a:pt x="139853" y="67482"/>
                    <a:pt x="139820" y="77327"/>
                  </a:cubicBezTo>
                  <a:lnTo>
                    <a:pt x="139820" y="82377"/>
                  </a:lnTo>
                  <a:cubicBezTo>
                    <a:pt x="139882" y="84249"/>
                    <a:pt x="139743" y="86123"/>
                    <a:pt x="139403" y="87965"/>
                  </a:cubicBezTo>
                  <a:lnTo>
                    <a:pt x="40401" y="87965"/>
                  </a:lnTo>
                  <a:cubicBezTo>
                    <a:pt x="41678" y="96151"/>
                    <a:pt x="45917" y="103583"/>
                    <a:pt x="52314" y="108849"/>
                  </a:cubicBezTo>
                  <a:cubicBezTo>
                    <a:pt x="58880" y="113683"/>
                    <a:pt x="66888" y="116153"/>
                    <a:pt x="75036" y="115859"/>
                  </a:cubicBezTo>
                  <a:cubicBezTo>
                    <a:pt x="81157" y="115953"/>
                    <a:pt x="87231" y="114784"/>
                    <a:pt x="92881" y="112428"/>
                  </a:cubicBezTo>
                  <a:cubicBezTo>
                    <a:pt x="98941" y="109610"/>
                    <a:pt x="104504" y="105827"/>
                    <a:pt x="109352" y="101226"/>
                  </a:cubicBezTo>
                  <a:lnTo>
                    <a:pt x="132736" y="121865"/>
                  </a:lnTo>
                  <a:cubicBezTo>
                    <a:pt x="126090" y="130106"/>
                    <a:pt x="117724" y="136798"/>
                    <a:pt x="108225" y="141474"/>
                  </a:cubicBezTo>
                  <a:cubicBezTo>
                    <a:pt x="97725" y="146355"/>
                    <a:pt x="86245" y="148762"/>
                    <a:pt x="74669" y="148509"/>
                  </a:cubicBezTo>
                  <a:close/>
                  <a:moveTo>
                    <a:pt x="100724" y="62964"/>
                  </a:moveTo>
                  <a:cubicBezTo>
                    <a:pt x="99905" y="54782"/>
                    <a:pt x="96535" y="47065"/>
                    <a:pt x="91091" y="40903"/>
                  </a:cubicBezTo>
                  <a:cubicBezTo>
                    <a:pt x="85823" y="35247"/>
                    <a:pt x="78347" y="32176"/>
                    <a:pt x="70624" y="32496"/>
                  </a:cubicBezTo>
                  <a:cubicBezTo>
                    <a:pt x="62890" y="32174"/>
                    <a:pt x="55390" y="35192"/>
                    <a:pt x="50035" y="40781"/>
                  </a:cubicBezTo>
                  <a:cubicBezTo>
                    <a:pt x="44486" y="46939"/>
                    <a:pt x="40924" y="54627"/>
                    <a:pt x="39813" y="6284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2" name="Freeform 1401">
              <a:extLst>
                <a:ext uri="{FF2B5EF4-FFF2-40B4-BE49-F238E27FC236}">
                  <a16:creationId xmlns:a16="http://schemas.microsoft.com/office/drawing/2014/main" id="{0BCE5924-0D49-3EDD-F3E0-7C4CB4E17372}"/>
                </a:ext>
              </a:extLst>
            </p:cNvPr>
            <p:cNvSpPr/>
            <p:nvPr/>
          </p:nvSpPr>
          <p:spPr>
            <a:xfrm>
              <a:off x="6479040" y="3427568"/>
              <a:ext cx="85937" cy="144824"/>
            </a:xfrm>
            <a:custGeom>
              <a:avLst/>
              <a:gdLst>
                <a:gd name="connsiteX0" fmla="*/ 98 w 85937"/>
                <a:gd name="connsiteY0" fmla="*/ 2658 h 144824"/>
                <a:gd name="connsiteX1" fmla="*/ 40493 w 85937"/>
                <a:gd name="connsiteY1" fmla="*/ 2658 h 144824"/>
                <a:gd name="connsiteX2" fmla="*/ 40493 w 85937"/>
                <a:gd name="connsiteY2" fmla="*/ 31336 h 144824"/>
                <a:gd name="connsiteX3" fmla="*/ 57259 w 85937"/>
                <a:gd name="connsiteY3" fmla="*/ 8197 h 144824"/>
                <a:gd name="connsiteX4" fmla="*/ 85937 w 85937"/>
                <a:gd name="connsiteY4" fmla="*/ 206 h 144824"/>
                <a:gd name="connsiteX5" fmla="*/ 85937 w 85937"/>
                <a:gd name="connsiteY5" fmla="*/ 42513 h 144824"/>
                <a:gd name="connsiteX6" fmla="*/ 83854 w 85937"/>
                <a:gd name="connsiteY6" fmla="*/ 42513 h 144824"/>
                <a:gd name="connsiteX7" fmla="*/ 51989 w 85937"/>
                <a:gd name="connsiteY7" fmla="*/ 54401 h 144824"/>
                <a:gd name="connsiteX8" fmla="*/ 40395 w 85937"/>
                <a:gd name="connsiteY8" fmla="*/ 92418 h 144824"/>
                <a:gd name="connsiteX9" fmla="*/ 40395 w 85937"/>
                <a:gd name="connsiteY9" fmla="*/ 144824 h 144824"/>
                <a:gd name="connsiteX10" fmla="*/ 0 w 85937"/>
                <a:gd name="connsiteY10" fmla="*/ 144824 h 14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4824">
                  <a:moveTo>
                    <a:pt x="98" y="2658"/>
                  </a:moveTo>
                  <a:lnTo>
                    <a:pt x="40493" y="2658"/>
                  </a:lnTo>
                  <a:lnTo>
                    <a:pt x="40493" y="31336"/>
                  </a:lnTo>
                  <a:cubicBezTo>
                    <a:pt x="44140" y="22387"/>
                    <a:pt x="49891" y="14450"/>
                    <a:pt x="57259" y="8197"/>
                  </a:cubicBezTo>
                  <a:cubicBezTo>
                    <a:pt x="65477" y="2029"/>
                    <a:pt x="75714" y="-824"/>
                    <a:pt x="85937" y="206"/>
                  </a:cubicBezTo>
                  <a:lnTo>
                    <a:pt x="85937" y="42513"/>
                  </a:lnTo>
                  <a:lnTo>
                    <a:pt x="83854" y="42513"/>
                  </a:lnTo>
                  <a:cubicBezTo>
                    <a:pt x="72025" y="41764"/>
                    <a:pt x="60436" y="46087"/>
                    <a:pt x="51989" y="54401"/>
                  </a:cubicBezTo>
                  <a:cubicBezTo>
                    <a:pt x="44276" y="62572"/>
                    <a:pt x="40411" y="75244"/>
                    <a:pt x="40395" y="92418"/>
                  </a:cubicBezTo>
                  <a:lnTo>
                    <a:pt x="40395" y="144824"/>
                  </a:lnTo>
                  <a:lnTo>
                    <a:pt x="0" y="14482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3" name="Freeform 1402">
              <a:extLst>
                <a:ext uri="{FF2B5EF4-FFF2-40B4-BE49-F238E27FC236}">
                  <a16:creationId xmlns:a16="http://schemas.microsoft.com/office/drawing/2014/main" id="{CB9AC11F-4562-072B-33B5-4DC50C432D99}"/>
                </a:ext>
              </a:extLst>
            </p:cNvPr>
            <p:cNvSpPr/>
            <p:nvPr/>
          </p:nvSpPr>
          <p:spPr>
            <a:xfrm>
              <a:off x="6581750" y="3428804"/>
              <a:ext cx="131188" cy="146444"/>
            </a:xfrm>
            <a:custGeom>
              <a:avLst/>
              <a:gdLst>
                <a:gd name="connsiteX0" fmla="*/ 48918 w 131188"/>
                <a:gd name="connsiteY0" fmla="*/ 146406 h 146444"/>
                <a:gd name="connsiteX1" fmla="*/ 29872 w 131188"/>
                <a:gd name="connsiteY1" fmla="*/ 143612 h 146444"/>
                <a:gd name="connsiteX2" fmla="*/ 14356 w 131188"/>
                <a:gd name="connsiteY2" fmla="*/ 135303 h 146444"/>
                <a:gd name="connsiteX3" fmla="*/ 3865 w 131188"/>
                <a:gd name="connsiteY3" fmla="*/ 121601 h 146444"/>
                <a:gd name="connsiteX4" fmla="*/ 17 w 131188"/>
                <a:gd name="connsiteY4" fmla="*/ 102874 h 146444"/>
                <a:gd name="connsiteX5" fmla="*/ 17 w 131188"/>
                <a:gd name="connsiteY5" fmla="*/ 102335 h 146444"/>
                <a:gd name="connsiteX6" fmla="*/ 4233 w 131188"/>
                <a:gd name="connsiteY6" fmla="*/ 82113 h 146444"/>
                <a:gd name="connsiteX7" fmla="*/ 16122 w 131188"/>
                <a:gd name="connsiteY7" fmla="*/ 68019 h 146444"/>
                <a:gd name="connsiteX8" fmla="*/ 33991 w 131188"/>
                <a:gd name="connsiteY8" fmla="*/ 59685 h 146444"/>
                <a:gd name="connsiteX9" fmla="*/ 57252 w 131188"/>
                <a:gd name="connsiteY9" fmla="*/ 56891 h 146444"/>
                <a:gd name="connsiteX10" fmla="*/ 76224 w 131188"/>
                <a:gd name="connsiteY10" fmla="*/ 58435 h 146444"/>
                <a:gd name="connsiteX11" fmla="*/ 92034 w 131188"/>
                <a:gd name="connsiteY11" fmla="*/ 62724 h 146444"/>
                <a:gd name="connsiteX12" fmla="*/ 92034 w 131188"/>
                <a:gd name="connsiteY12" fmla="*/ 60396 h 146444"/>
                <a:gd name="connsiteX13" fmla="*/ 84313 w 131188"/>
                <a:gd name="connsiteY13" fmla="*/ 41007 h 146444"/>
                <a:gd name="connsiteX14" fmla="*/ 61468 w 131188"/>
                <a:gd name="connsiteY14" fmla="*/ 34340 h 146444"/>
                <a:gd name="connsiteX15" fmla="*/ 40878 w 131188"/>
                <a:gd name="connsiteY15" fmla="*/ 36301 h 146444"/>
                <a:gd name="connsiteX16" fmla="*/ 22152 w 131188"/>
                <a:gd name="connsiteY16" fmla="*/ 42257 h 146444"/>
                <a:gd name="connsiteX17" fmla="*/ 12028 w 131188"/>
                <a:gd name="connsiteY17" fmla="*/ 11446 h 146444"/>
                <a:gd name="connsiteX18" fmla="*/ 36540 w 131188"/>
                <a:gd name="connsiteY18" fmla="*/ 3235 h 146444"/>
                <a:gd name="connsiteX19" fmla="*/ 67425 w 131188"/>
                <a:gd name="connsiteY19" fmla="*/ 24 h 146444"/>
                <a:gd name="connsiteX20" fmla="*/ 95980 w 131188"/>
                <a:gd name="connsiteY20" fmla="*/ 4117 h 146444"/>
                <a:gd name="connsiteX21" fmla="*/ 115589 w 131188"/>
                <a:gd name="connsiteY21" fmla="*/ 16006 h 146444"/>
                <a:gd name="connsiteX22" fmla="*/ 127502 w 131188"/>
                <a:gd name="connsiteY22" fmla="*/ 35615 h 146444"/>
                <a:gd name="connsiteX23" fmla="*/ 131179 w 131188"/>
                <a:gd name="connsiteY23" fmla="*/ 61572 h 146444"/>
                <a:gd name="connsiteX24" fmla="*/ 131178 w 131188"/>
                <a:gd name="connsiteY24" fmla="*/ 143588 h 146444"/>
                <a:gd name="connsiteX25" fmla="*/ 92205 w 131188"/>
                <a:gd name="connsiteY25" fmla="*/ 143588 h 146444"/>
                <a:gd name="connsiteX26" fmla="*/ 92205 w 131188"/>
                <a:gd name="connsiteY26" fmla="*/ 128391 h 146444"/>
                <a:gd name="connsiteX27" fmla="*/ 74361 w 131188"/>
                <a:gd name="connsiteY27" fmla="*/ 141529 h 146444"/>
                <a:gd name="connsiteX28" fmla="*/ 48918 w 131188"/>
                <a:gd name="connsiteY28" fmla="*/ 146406 h 146444"/>
                <a:gd name="connsiteX29" fmla="*/ 60806 w 131188"/>
                <a:gd name="connsiteY29" fmla="*/ 118512 h 146444"/>
                <a:gd name="connsiteX30" fmla="*/ 83822 w 131188"/>
                <a:gd name="connsiteY30" fmla="*/ 111625 h 146444"/>
                <a:gd name="connsiteX31" fmla="*/ 92450 w 131188"/>
                <a:gd name="connsiteY31" fmla="*/ 93780 h 146444"/>
                <a:gd name="connsiteX32" fmla="*/ 92450 w 131188"/>
                <a:gd name="connsiteY32" fmla="*/ 86623 h 146444"/>
                <a:gd name="connsiteX33" fmla="*/ 80562 w 131188"/>
                <a:gd name="connsiteY33" fmla="*/ 82775 h 146444"/>
                <a:gd name="connsiteX34" fmla="*/ 66639 w 131188"/>
                <a:gd name="connsiteY34" fmla="*/ 81280 h 146444"/>
                <a:gd name="connsiteX35" fmla="*/ 46172 w 131188"/>
                <a:gd name="connsiteY35" fmla="*/ 86329 h 146444"/>
                <a:gd name="connsiteX36" fmla="*/ 38819 w 131188"/>
                <a:gd name="connsiteY36" fmla="*/ 101036 h 146444"/>
                <a:gd name="connsiteX37" fmla="*/ 38819 w 131188"/>
                <a:gd name="connsiteY37" fmla="*/ 101575 h 146444"/>
                <a:gd name="connsiteX38" fmla="*/ 44751 w 131188"/>
                <a:gd name="connsiteY38" fmla="*/ 114296 h 146444"/>
                <a:gd name="connsiteX39" fmla="*/ 61173 w 131188"/>
                <a:gd name="connsiteY39" fmla="*/ 118586 h 14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188" h="146444">
                  <a:moveTo>
                    <a:pt x="48918" y="146406"/>
                  </a:moveTo>
                  <a:cubicBezTo>
                    <a:pt x="42462" y="146476"/>
                    <a:pt x="36036" y="145533"/>
                    <a:pt x="29872" y="143612"/>
                  </a:cubicBezTo>
                  <a:cubicBezTo>
                    <a:pt x="24200" y="141900"/>
                    <a:pt x="18926" y="139075"/>
                    <a:pt x="14356" y="135303"/>
                  </a:cubicBezTo>
                  <a:cubicBezTo>
                    <a:pt x="9915" y="131543"/>
                    <a:pt x="6337" y="126869"/>
                    <a:pt x="3865" y="121601"/>
                  </a:cubicBezTo>
                  <a:cubicBezTo>
                    <a:pt x="1189" y="115728"/>
                    <a:pt x="-127" y="109326"/>
                    <a:pt x="17" y="102874"/>
                  </a:cubicBezTo>
                  <a:lnTo>
                    <a:pt x="17" y="102335"/>
                  </a:lnTo>
                  <a:cubicBezTo>
                    <a:pt x="-178" y="95357"/>
                    <a:pt x="1266" y="88431"/>
                    <a:pt x="4233" y="82113"/>
                  </a:cubicBezTo>
                  <a:cubicBezTo>
                    <a:pt x="7020" y="76537"/>
                    <a:pt x="11095" y="71705"/>
                    <a:pt x="16122" y="68019"/>
                  </a:cubicBezTo>
                  <a:cubicBezTo>
                    <a:pt x="21507" y="64152"/>
                    <a:pt x="27567" y="61326"/>
                    <a:pt x="33991" y="59685"/>
                  </a:cubicBezTo>
                  <a:cubicBezTo>
                    <a:pt x="41586" y="57727"/>
                    <a:pt x="49408" y="56787"/>
                    <a:pt x="57252" y="56891"/>
                  </a:cubicBezTo>
                  <a:cubicBezTo>
                    <a:pt x="63610" y="56817"/>
                    <a:pt x="69961" y="57334"/>
                    <a:pt x="76224" y="58435"/>
                  </a:cubicBezTo>
                  <a:cubicBezTo>
                    <a:pt x="81590" y="59484"/>
                    <a:pt x="86873" y="60918"/>
                    <a:pt x="92034" y="62724"/>
                  </a:cubicBezTo>
                  <a:lnTo>
                    <a:pt x="92034" y="60396"/>
                  </a:lnTo>
                  <a:cubicBezTo>
                    <a:pt x="92589" y="53088"/>
                    <a:pt x="89740" y="45933"/>
                    <a:pt x="84313" y="41007"/>
                  </a:cubicBezTo>
                  <a:cubicBezTo>
                    <a:pt x="77751" y="36103"/>
                    <a:pt x="69638" y="33735"/>
                    <a:pt x="61468" y="34340"/>
                  </a:cubicBezTo>
                  <a:cubicBezTo>
                    <a:pt x="54554" y="34244"/>
                    <a:pt x="47650" y="34902"/>
                    <a:pt x="40878" y="36301"/>
                  </a:cubicBezTo>
                  <a:cubicBezTo>
                    <a:pt x="34511" y="37867"/>
                    <a:pt x="28254" y="39856"/>
                    <a:pt x="22152" y="42257"/>
                  </a:cubicBezTo>
                  <a:lnTo>
                    <a:pt x="12028" y="11446"/>
                  </a:lnTo>
                  <a:cubicBezTo>
                    <a:pt x="19958" y="8038"/>
                    <a:pt x="28157" y="5291"/>
                    <a:pt x="36540" y="3235"/>
                  </a:cubicBezTo>
                  <a:cubicBezTo>
                    <a:pt x="46665" y="906"/>
                    <a:pt x="57037" y="-172"/>
                    <a:pt x="67425" y="24"/>
                  </a:cubicBezTo>
                  <a:cubicBezTo>
                    <a:pt x="77104" y="-203"/>
                    <a:pt x="86754" y="1180"/>
                    <a:pt x="95980" y="4117"/>
                  </a:cubicBezTo>
                  <a:cubicBezTo>
                    <a:pt x="103338" y="6531"/>
                    <a:pt x="110046" y="10598"/>
                    <a:pt x="115589" y="16006"/>
                  </a:cubicBezTo>
                  <a:cubicBezTo>
                    <a:pt x="121092" y="21479"/>
                    <a:pt x="125180" y="28209"/>
                    <a:pt x="127502" y="35615"/>
                  </a:cubicBezTo>
                  <a:cubicBezTo>
                    <a:pt x="130069" y="44024"/>
                    <a:pt x="131310" y="52781"/>
                    <a:pt x="131179" y="61572"/>
                  </a:cubicBezTo>
                  <a:lnTo>
                    <a:pt x="131178" y="143588"/>
                  </a:lnTo>
                  <a:lnTo>
                    <a:pt x="92205" y="143588"/>
                  </a:lnTo>
                  <a:lnTo>
                    <a:pt x="92205" y="128391"/>
                  </a:lnTo>
                  <a:cubicBezTo>
                    <a:pt x="87185" y="133907"/>
                    <a:pt x="81119" y="138373"/>
                    <a:pt x="74361" y="141529"/>
                  </a:cubicBezTo>
                  <a:cubicBezTo>
                    <a:pt x="66358" y="145057"/>
                    <a:pt x="57659" y="146725"/>
                    <a:pt x="48918" y="146406"/>
                  </a:cubicBezTo>
                  <a:close/>
                  <a:moveTo>
                    <a:pt x="60806" y="118512"/>
                  </a:moveTo>
                  <a:cubicBezTo>
                    <a:pt x="69043" y="118945"/>
                    <a:pt x="77176" y="116512"/>
                    <a:pt x="83822" y="111625"/>
                  </a:cubicBezTo>
                  <a:cubicBezTo>
                    <a:pt x="89359" y="107376"/>
                    <a:pt x="92558" y="100758"/>
                    <a:pt x="92450" y="93780"/>
                  </a:cubicBezTo>
                  <a:lnTo>
                    <a:pt x="92450" y="86623"/>
                  </a:lnTo>
                  <a:cubicBezTo>
                    <a:pt x="88633" y="84927"/>
                    <a:pt x="84648" y="83637"/>
                    <a:pt x="80562" y="82775"/>
                  </a:cubicBezTo>
                  <a:cubicBezTo>
                    <a:pt x="75995" y="81738"/>
                    <a:pt x="71322" y="81237"/>
                    <a:pt x="66639" y="81280"/>
                  </a:cubicBezTo>
                  <a:cubicBezTo>
                    <a:pt x="59468" y="80903"/>
                    <a:pt x="52345" y="82660"/>
                    <a:pt x="46172" y="86329"/>
                  </a:cubicBezTo>
                  <a:cubicBezTo>
                    <a:pt x="41282" y="89577"/>
                    <a:pt x="38483" y="95175"/>
                    <a:pt x="38819" y="101036"/>
                  </a:cubicBezTo>
                  <a:lnTo>
                    <a:pt x="38819" y="101575"/>
                  </a:lnTo>
                  <a:cubicBezTo>
                    <a:pt x="38546" y="106540"/>
                    <a:pt x="40772" y="111314"/>
                    <a:pt x="44751" y="114296"/>
                  </a:cubicBezTo>
                  <a:cubicBezTo>
                    <a:pt x="49592" y="117521"/>
                    <a:pt x="55374" y="119031"/>
                    <a:pt x="61173" y="11858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4" name="Freeform 1403">
              <a:extLst>
                <a:ext uri="{FF2B5EF4-FFF2-40B4-BE49-F238E27FC236}">
                  <a16:creationId xmlns:a16="http://schemas.microsoft.com/office/drawing/2014/main" id="{621F0C9F-6A11-DCFB-C5F3-3E7835C416C5}"/>
                </a:ext>
              </a:extLst>
            </p:cNvPr>
            <p:cNvSpPr/>
            <p:nvPr/>
          </p:nvSpPr>
          <p:spPr>
            <a:xfrm>
              <a:off x="6740651" y="3427220"/>
              <a:ext cx="132901" cy="148591"/>
            </a:xfrm>
            <a:custGeom>
              <a:avLst/>
              <a:gdLst>
                <a:gd name="connsiteX0" fmla="*/ 74197 w 132901"/>
                <a:gd name="connsiteY0" fmla="*/ 148530 h 148591"/>
                <a:gd name="connsiteX1" fmla="*/ 44440 w 132901"/>
                <a:gd name="connsiteY1" fmla="*/ 142598 h 148591"/>
                <a:gd name="connsiteX2" fmla="*/ 5589 w 132901"/>
                <a:gd name="connsiteY2" fmla="*/ 103625 h 148591"/>
                <a:gd name="connsiteX3" fmla="*/ 0 w 132901"/>
                <a:gd name="connsiteY3" fmla="*/ 75069 h 148591"/>
                <a:gd name="connsiteX4" fmla="*/ 0 w 132901"/>
                <a:gd name="connsiteY4" fmla="*/ 74529 h 148591"/>
                <a:gd name="connsiteX5" fmla="*/ 5589 w 132901"/>
                <a:gd name="connsiteY5" fmla="*/ 45802 h 148591"/>
                <a:gd name="connsiteX6" fmla="*/ 21007 w 132901"/>
                <a:gd name="connsiteY6" fmla="*/ 22001 h 148591"/>
                <a:gd name="connsiteX7" fmla="*/ 44807 w 132901"/>
                <a:gd name="connsiteY7" fmla="*/ 5995 h 148591"/>
                <a:gd name="connsiteX8" fmla="*/ 74957 w 132901"/>
                <a:gd name="connsiteY8" fmla="*/ 39 h 148591"/>
                <a:gd name="connsiteX9" fmla="*/ 108464 w 132901"/>
                <a:gd name="connsiteY9" fmla="*/ 6412 h 148591"/>
                <a:gd name="connsiteX10" fmla="*/ 131848 w 132901"/>
                <a:gd name="connsiteY10" fmla="*/ 24257 h 148591"/>
                <a:gd name="connsiteX11" fmla="*/ 107140 w 132901"/>
                <a:gd name="connsiteY11" fmla="*/ 50851 h 148591"/>
                <a:gd name="connsiteX12" fmla="*/ 92923 w 132901"/>
                <a:gd name="connsiteY12" fmla="*/ 39429 h 148591"/>
                <a:gd name="connsiteX13" fmla="*/ 74662 w 132901"/>
                <a:gd name="connsiteY13" fmla="*/ 35140 h 148591"/>
                <a:gd name="connsiteX14" fmla="*/ 60740 w 132901"/>
                <a:gd name="connsiteY14" fmla="*/ 38252 h 148591"/>
                <a:gd name="connsiteX15" fmla="*/ 49857 w 132901"/>
                <a:gd name="connsiteY15" fmla="*/ 46635 h 148591"/>
                <a:gd name="connsiteX16" fmla="*/ 42651 w 132901"/>
                <a:gd name="connsiteY16" fmla="*/ 58891 h 148591"/>
                <a:gd name="connsiteX17" fmla="*/ 40200 w 132901"/>
                <a:gd name="connsiteY17" fmla="*/ 73819 h 148591"/>
                <a:gd name="connsiteX18" fmla="*/ 40199 w 132901"/>
                <a:gd name="connsiteY18" fmla="*/ 74358 h 148591"/>
                <a:gd name="connsiteX19" fmla="*/ 42650 w 132901"/>
                <a:gd name="connsiteY19" fmla="*/ 89776 h 148591"/>
                <a:gd name="connsiteX20" fmla="*/ 76255 w 132901"/>
                <a:gd name="connsiteY20" fmla="*/ 113674 h 148591"/>
                <a:gd name="connsiteX21" fmla="*/ 94100 w 132901"/>
                <a:gd name="connsiteY21" fmla="*/ 109581 h 148591"/>
                <a:gd name="connsiteX22" fmla="*/ 109101 w 132901"/>
                <a:gd name="connsiteY22" fmla="*/ 98526 h 148591"/>
                <a:gd name="connsiteX23" fmla="*/ 132901 w 132901"/>
                <a:gd name="connsiteY23" fmla="*/ 122302 h 148591"/>
                <a:gd name="connsiteX24" fmla="*/ 109101 w 132901"/>
                <a:gd name="connsiteY24" fmla="*/ 141054 h 148591"/>
                <a:gd name="connsiteX25" fmla="*/ 74197 w 132901"/>
                <a:gd name="connsiteY25" fmla="*/ 148530 h 14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01" h="148591">
                  <a:moveTo>
                    <a:pt x="74197" y="148530"/>
                  </a:moveTo>
                  <a:cubicBezTo>
                    <a:pt x="63977" y="148595"/>
                    <a:pt x="53853" y="146577"/>
                    <a:pt x="44440" y="142598"/>
                  </a:cubicBezTo>
                  <a:cubicBezTo>
                    <a:pt x="26810" y="135308"/>
                    <a:pt x="12824" y="121277"/>
                    <a:pt x="5589" y="103625"/>
                  </a:cubicBezTo>
                  <a:cubicBezTo>
                    <a:pt x="1869" y="94565"/>
                    <a:pt x="-30" y="84862"/>
                    <a:pt x="0" y="75069"/>
                  </a:cubicBezTo>
                  <a:lnTo>
                    <a:pt x="0" y="74529"/>
                  </a:lnTo>
                  <a:cubicBezTo>
                    <a:pt x="-16" y="64682"/>
                    <a:pt x="1882" y="54925"/>
                    <a:pt x="5589" y="45802"/>
                  </a:cubicBezTo>
                  <a:cubicBezTo>
                    <a:pt x="9157" y="36955"/>
                    <a:pt x="14391" y="28875"/>
                    <a:pt x="21007" y="22001"/>
                  </a:cubicBezTo>
                  <a:cubicBezTo>
                    <a:pt x="27780" y="15116"/>
                    <a:pt x="35876" y="9671"/>
                    <a:pt x="44807" y="5995"/>
                  </a:cubicBezTo>
                  <a:cubicBezTo>
                    <a:pt x="54352" y="1996"/>
                    <a:pt x="64608" y="-30"/>
                    <a:pt x="74957" y="39"/>
                  </a:cubicBezTo>
                  <a:cubicBezTo>
                    <a:pt x="86458" y="-325"/>
                    <a:pt x="97899" y="1851"/>
                    <a:pt x="108464" y="6412"/>
                  </a:cubicBezTo>
                  <a:cubicBezTo>
                    <a:pt x="117346" y="10780"/>
                    <a:pt x="125289" y="16842"/>
                    <a:pt x="131848" y="24257"/>
                  </a:cubicBezTo>
                  <a:lnTo>
                    <a:pt x="107140" y="50851"/>
                  </a:lnTo>
                  <a:cubicBezTo>
                    <a:pt x="102924" y="46435"/>
                    <a:pt x="98144" y="42595"/>
                    <a:pt x="92923" y="39429"/>
                  </a:cubicBezTo>
                  <a:cubicBezTo>
                    <a:pt x="87324" y="36404"/>
                    <a:pt x="81022" y="34924"/>
                    <a:pt x="74662" y="35140"/>
                  </a:cubicBezTo>
                  <a:cubicBezTo>
                    <a:pt x="69844" y="35099"/>
                    <a:pt x="65081" y="36164"/>
                    <a:pt x="60740" y="38252"/>
                  </a:cubicBezTo>
                  <a:cubicBezTo>
                    <a:pt x="56575" y="40269"/>
                    <a:pt x="52870" y="43123"/>
                    <a:pt x="49857" y="46635"/>
                  </a:cubicBezTo>
                  <a:cubicBezTo>
                    <a:pt x="46695" y="50224"/>
                    <a:pt x="44249" y="54384"/>
                    <a:pt x="42651" y="58891"/>
                  </a:cubicBezTo>
                  <a:cubicBezTo>
                    <a:pt x="40994" y="63692"/>
                    <a:pt x="40165" y="68740"/>
                    <a:pt x="40200" y="73819"/>
                  </a:cubicBezTo>
                  <a:lnTo>
                    <a:pt x="40199" y="74358"/>
                  </a:lnTo>
                  <a:cubicBezTo>
                    <a:pt x="40143" y="79598"/>
                    <a:pt x="40971" y="84811"/>
                    <a:pt x="42650" y="89776"/>
                  </a:cubicBezTo>
                  <a:cubicBezTo>
                    <a:pt x="47345" y="104289"/>
                    <a:pt x="61005" y="114003"/>
                    <a:pt x="76255" y="113674"/>
                  </a:cubicBezTo>
                  <a:cubicBezTo>
                    <a:pt x="82455" y="113854"/>
                    <a:pt x="88598" y="112444"/>
                    <a:pt x="94100" y="109581"/>
                  </a:cubicBezTo>
                  <a:cubicBezTo>
                    <a:pt x="99524" y="106509"/>
                    <a:pt x="104560" y="102798"/>
                    <a:pt x="109101" y="98526"/>
                  </a:cubicBezTo>
                  <a:lnTo>
                    <a:pt x="132901" y="122302"/>
                  </a:lnTo>
                  <a:cubicBezTo>
                    <a:pt x="126054" y="129820"/>
                    <a:pt x="118012" y="136155"/>
                    <a:pt x="109101" y="141054"/>
                  </a:cubicBezTo>
                  <a:cubicBezTo>
                    <a:pt x="98287" y="146462"/>
                    <a:pt x="86277" y="149034"/>
                    <a:pt x="74197" y="14853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5" name="Freeform 1404">
              <a:extLst>
                <a:ext uri="{FF2B5EF4-FFF2-40B4-BE49-F238E27FC236}">
                  <a16:creationId xmlns:a16="http://schemas.microsoft.com/office/drawing/2014/main" id="{5BFA33D4-F0E5-80EE-9933-E4693C60AD52}"/>
                </a:ext>
              </a:extLst>
            </p:cNvPr>
            <p:cNvSpPr/>
            <p:nvPr/>
          </p:nvSpPr>
          <p:spPr>
            <a:xfrm>
              <a:off x="6900147" y="3378555"/>
              <a:ext cx="42527" cy="193836"/>
            </a:xfrm>
            <a:custGeom>
              <a:avLst/>
              <a:gdLst>
                <a:gd name="connsiteX0" fmla="*/ 0 w 42527"/>
                <a:gd name="connsiteY0" fmla="*/ 0 h 193836"/>
                <a:gd name="connsiteX1" fmla="*/ 42527 w 42527"/>
                <a:gd name="connsiteY1" fmla="*/ 0 h 193836"/>
                <a:gd name="connsiteX2" fmla="*/ 42527 w 42527"/>
                <a:gd name="connsiteY2" fmla="*/ 35689 h 193836"/>
                <a:gd name="connsiteX3" fmla="*/ 0 w 42527"/>
                <a:gd name="connsiteY3" fmla="*/ 35689 h 193836"/>
                <a:gd name="connsiteX4" fmla="*/ 1078 w 42527"/>
                <a:gd name="connsiteY4" fmla="*/ 51474 h 193836"/>
                <a:gd name="connsiteX5" fmla="*/ 41351 w 42527"/>
                <a:gd name="connsiteY5" fmla="*/ 51474 h 193836"/>
                <a:gd name="connsiteX6" fmla="*/ 41351 w 42527"/>
                <a:gd name="connsiteY6" fmla="*/ 193837 h 193836"/>
                <a:gd name="connsiteX7" fmla="*/ 956 w 42527"/>
                <a:gd name="connsiteY7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3836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351" y="51474"/>
                  </a:lnTo>
                  <a:lnTo>
                    <a:pt x="41351" y="193837"/>
                  </a:lnTo>
                  <a:lnTo>
                    <a:pt x="956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6" name="Freeform 1405">
              <a:extLst>
                <a:ext uri="{FF2B5EF4-FFF2-40B4-BE49-F238E27FC236}">
                  <a16:creationId xmlns:a16="http://schemas.microsoft.com/office/drawing/2014/main" id="{62AA63D1-003E-361F-B232-DB9C95B71D98}"/>
                </a:ext>
              </a:extLst>
            </p:cNvPr>
            <p:cNvSpPr/>
            <p:nvPr/>
          </p:nvSpPr>
          <p:spPr>
            <a:xfrm>
              <a:off x="6972578" y="3367353"/>
              <a:ext cx="154570" cy="208419"/>
            </a:xfrm>
            <a:custGeom>
              <a:avLst/>
              <a:gdLst>
                <a:gd name="connsiteX0" fmla="*/ 76917 w 154570"/>
                <a:gd name="connsiteY0" fmla="*/ 208396 h 208419"/>
                <a:gd name="connsiteX1" fmla="*/ 46351 w 154570"/>
                <a:gd name="connsiteY1" fmla="*/ 202465 h 208419"/>
                <a:gd name="connsiteX2" fmla="*/ 22085 w 154570"/>
                <a:gd name="connsiteY2" fmla="*/ 187292 h 208419"/>
                <a:gd name="connsiteX3" fmla="*/ 5956 w 154570"/>
                <a:gd name="connsiteY3" fmla="*/ 163491 h 208419"/>
                <a:gd name="connsiteX4" fmla="*/ 0 w 154570"/>
                <a:gd name="connsiteY4" fmla="*/ 134690 h 208419"/>
                <a:gd name="connsiteX5" fmla="*/ 0 w 154570"/>
                <a:gd name="connsiteY5" fmla="*/ 134151 h 208419"/>
                <a:gd name="connsiteX6" fmla="*/ 5956 w 154570"/>
                <a:gd name="connsiteY6" fmla="*/ 105301 h 208419"/>
                <a:gd name="connsiteX7" fmla="*/ 22428 w 154570"/>
                <a:gd name="connsiteY7" fmla="*/ 81917 h 208419"/>
                <a:gd name="connsiteX8" fmla="*/ 46939 w 154570"/>
                <a:gd name="connsiteY8" fmla="*/ 65936 h 208419"/>
                <a:gd name="connsiteX9" fmla="*/ 108218 w 154570"/>
                <a:gd name="connsiteY9" fmla="*/ 65936 h 208419"/>
                <a:gd name="connsiteX10" fmla="*/ 148613 w 154570"/>
                <a:gd name="connsiteY10" fmla="*/ 105007 h 208419"/>
                <a:gd name="connsiteX11" fmla="*/ 154569 w 154570"/>
                <a:gd name="connsiteY11" fmla="*/ 133857 h 208419"/>
                <a:gd name="connsiteX12" fmla="*/ 154569 w 154570"/>
                <a:gd name="connsiteY12" fmla="*/ 134396 h 208419"/>
                <a:gd name="connsiteX13" fmla="*/ 148613 w 154570"/>
                <a:gd name="connsiteY13" fmla="*/ 163197 h 208419"/>
                <a:gd name="connsiteX14" fmla="*/ 132386 w 154570"/>
                <a:gd name="connsiteY14" fmla="*/ 186998 h 208419"/>
                <a:gd name="connsiteX15" fmla="*/ 107875 w 154570"/>
                <a:gd name="connsiteY15" fmla="*/ 202930 h 208419"/>
                <a:gd name="connsiteX16" fmla="*/ 76917 w 154570"/>
                <a:gd name="connsiteY16" fmla="*/ 208396 h 208419"/>
                <a:gd name="connsiteX17" fmla="*/ 77456 w 154570"/>
                <a:gd name="connsiteY17" fmla="*/ 173590 h 208419"/>
                <a:gd name="connsiteX18" fmla="*/ 92996 w 154570"/>
                <a:gd name="connsiteY18" fmla="*/ 170575 h 208419"/>
                <a:gd name="connsiteX19" fmla="*/ 104590 w 154570"/>
                <a:gd name="connsiteY19" fmla="*/ 162192 h 208419"/>
                <a:gd name="connsiteX20" fmla="*/ 111674 w 154570"/>
                <a:gd name="connsiteY20" fmla="*/ 149937 h 208419"/>
                <a:gd name="connsiteX21" fmla="*/ 114125 w 154570"/>
                <a:gd name="connsiteY21" fmla="*/ 134936 h 208419"/>
                <a:gd name="connsiteX22" fmla="*/ 114125 w 154570"/>
                <a:gd name="connsiteY22" fmla="*/ 134396 h 208419"/>
                <a:gd name="connsiteX23" fmla="*/ 111429 w 154570"/>
                <a:gd name="connsiteY23" fmla="*/ 119346 h 208419"/>
                <a:gd name="connsiteX24" fmla="*/ 103757 w 154570"/>
                <a:gd name="connsiteY24" fmla="*/ 106870 h 208419"/>
                <a:gd name="connsiteX25" fmla="*/ 91868 w 154570"/>
                <a:gd name="connsiteY25" fmla="*/ 98242 h 208419"/>
                <a:gd name="connsiteX26" fmla="*/ 76696 w 154570"/>
                <a:gd name="connsiteY26" fmla="*/ 95031 h 208419"/>
                <a:gd name="connsiteX27" fmla="*/ 61180 w 154570"/>
                <a:gd name="connsiteY27" fmla="*/ 98119 h 208419"/>
                <a:gd name="connsiteX28" fmla="*/ 49562 w 154570"/>
                <a:gd name="connsiteY28" fmla="*/ 106502 h 208419"/>
                <a:gd name="connsiteX29" fmla="*/ 42208 w 154570"/>
                <a:gd name="connsiteY29" fmla="*/ 118758 h 208419"/>
                <a:gd name="connsiteX30" fmla="*/ 40125 w 154570"/>
                <a:gd name="connsiteY30" fmla="*/ 133808 h 208419"/>
                <a:gd name="connsiteX31" fmla="*/ 40125 w 154570"/>
                <a:gd name="connsiteY31" fmla="*/ 134347 h 208419"/>
                <a:gd name="connsiteX32" fmla="*/ 42822 w 154570"/>
                <a:gd name="connsiteY32" fmla="*/ 149348 h 208419"/>
                <a:gd name="connsiteX33" fmla="*/ 50493 w 154570"/>
                <a:gd name="connsiteY33" fmla="*/ 161849 h 208419"/>
                <a:gd name="connsiteX34" fmla="*/ 62382 w 154570"/>
                <a:gd name="connsiteY34" fmla="*/ 170453 h 208419"/>
                <a:gd name="connsiteX35" fmla="*/ 77481 w 154570"/>
                <a:gd name="connsiteY35" fmla="*/ 173590 h 208419"/>
                <a:gd name="connsiteX36" fmla="*/ 91795 w 154570"/>
                <a:gd name="connsiteY36" fmla="*/ 0 h 208419"/>
                <a:gd name="connsiteX37" fmla="*/ 126651 w 154570"/>
                <a:gd name="connsiteY37" fmla="*/ 15173 h 208419"/>
                <a:gd name="connsiteX38" fmla="*/ 92628 w 154570"/>
                <a:gd name="connsiteY38" fmla="*/ 47037 h 208419"/>
                <a:gd name="connsiteX39" fmla="*/ 61818 w 154570"/>
                <a:gd name="connsiteY39" fmla="*/ 47037 h 20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4570" h="208419">
                  <a:moveTo>
                    <a:pt x="76917" y="208396"/>
                  </a:moveTo>
                  <a:cubicBezTo>
                    <a:pt x="66440" y="208422"/>
                    <a:pt x="56058" y="206407"/>
                    <a:pt x="46351" y="202465"/>
                  </a:cubicBezTo>
                  <a:cubicBezTo>
                    <a:pt x="37362" y="199014"/>
                    <a:pt x="29123" y="193862"/>
                    <a:pt x="22085" y="187292"/>
                  </a:cubicBezTo>
                  <a:cubicBezTo>
                    <a:pt x="15183" y="180507"/>
                    <a:pt x="9701" y="172416"/>
                    <a:pt x="5956" y="163491"/>
                  </a:cubicBezTo>
                  <a:cubicBezTo>
                    <a:pt x="2008" y="154404"/>
                    <a:pt x="-20" y="144599"/>
                    <a:pt x="0" y="134690"/>
                  </a:cubicBezTo>
                  <a:lnTo>
                    <a:pt x="0" y="134151"/>
                  </a:lnTo>
                  <a:cubicBezTo>
                    <a:pt x="-20" y="124227"/>
                    <a:pt x="2008" y="114406"/>
                    <a:pt x="5956" y="105301"/>
                  </a:cubicBezTo>
                  <a:cubicBezTo>
                    <a:pt x="9883" y="96515"/>
                    <a:pt x="15477" y="88573"/>
                    <a:pt x="22428" y="81917"/>
                  </a:cubicBezTo>
                  <a:cubicBezTo>
                    <a:pt x="29495" y="75064"/>
                    <a:pt x="37817" y="69637"/>
                    <a:pt x="46939" y="65936"/>
                  </a:cubicBezTo>
                  <a:cubicBezTo>
                    <a:pt x="66645" y="58265"/>
                    <a:pt x="88512" y="58265"/>
                    <a:pt x="108218" y="65936"/>
                  </a:cubicBezTo>
                  <a:cubicBezTo>
                    <a:pt x="126373" y="73023"/>
                    <a:pt x="140925" y="87098"/>
                    <a:pt x="148613" y="105007"/>
                  </a:cubicBezTo>
                  <a:cubicBezTo>
                    <a:pt x="152610" y="114096"/>
                    <a:pt x="154640" y="123928"/>
                    <a:pt x="154569" y="133857"/>
                  </a:cubicBezTo>
                  <a:lnTo>
                    <a:pt x="154569" y="134396"/>
                  </a:lnTo>
                  <a:cubicBezTo>
                    <a:pt x="154628" y="144308"/>
                    <a:pt x="152598" y="154122"/>
                    <a:pt x="148613" y="163197"/>
                  </a:cubicBezTo>
                  <a:cubicBezTo>
                    <a:pt x="144863" y="172143"/>
                    <a:pt x="139343" y="180239"/>
                    <a:pt x="132386" y="186998"/>
                  </a:cubicBezTo>
                  <a:cubicBezTo>
                    <a:pt x="125300" y="193816"/>
                    <a:pt x="116982" y="199223"/>
                    <a:pt x="107875" y="202930"/>
                  </a:cubicBezTo>
                  <a:cubicBezTo>
                    <a:pt x="98021" y="206793"/>
                    <a:pt x="87497" y="208651"/>
                    <a:pt x="76917" y="208396"/>
                  </a:cubicBezTo>
                  <a:close/>
                  <a:moveTo>
                    <a:pt x="77456" y="173590"/>
                  </a:moveTo>
                  <a:cubicBezTo>
                    <a:pt x="82793" y="173713"/>
                    <a:pt x="88093" y="172685"/>
                    <a:pt x="92996" y="170575"/>
                  </a:cubicBezTo>
                  <a:cubicBezTo>
                    <a:pt x="97382" y="168584"/>
                    <a:pt x="101325" y="165734"/>
                    <a:pt x="104590" y="162192"/>
                  </a:cubicBezTo>
                  <a:cubicBezTo>
                    <a:pt x="107685" y="158577"/>
                    <a:pt x="110086" y="154423"/>
                    <a:pt x="111674" y="149937"/>
                  </a:cubicBezTo>
                  <a:cubicBezTo>
                    <a:pt x="113341" y="145113"/>
                    <a:pt x="114170" y="140039"/>
                    <a:pt x="114125" y="134936"/>
                  </a:cubicBezTo>
                  <a:lnTo>
                    <a:pt x="114125" y="134396"/>
                  </a:lnTo>
                  <a:cubicBezTo>
                    <a:pt x="114152" y="129257"/>
                    <a:pt x="113238" y="124156"/>
                    <a:pt x="111429" y="119346"/>
                  </a:cubicBezTo>
                  <a:cubicBezTo>
                    <a:pt x="109734" y="114715"/>
                    <a:pt x="107125" y="110472"/>
                    <a:pt x="103757" y="106870"/>
                  </a:cubicBezTo>
                  <a:cubicBezTo>
                    <a:pt x="100394" y="103248"/>
                    <a:pt x="96355" y="100317"/>
                    <a:pt x="91868" y="98242"/>
                  </a:cubicBezTo>
                  <a:cubicBezTo>
                    <a:pt x="87112" y="96058"/>
                    <a:pt x="81929" y="94961"/>
                    <a:pt x="76696" y="95031"/>
                  </a:cubicBezTo>
                  <a:cubicBezTo>
                    <a:pt x="71362" y="94931"/>
                    <a:pt x="66069" y="95984"/>
                    <a:pt x="61180" y="98119"/>
                  </a:cubicBezTo>
                  <a:cubicBezTo>
                    <a:pt x="56761" y="100065"/>
                    <a:pt x="52802" y="102922"/>
                    <a:pt x="49562" y="106502"/>
                  </a:cubicBezTo>
                  <a:cubicBezTo>
                    <a:pt x="46328" y="110064"/>
                    <a:pt x="43829" y="114229"/>
                    <a:pt x="42208" y="118758"/>
                  </a:cubicBezTo>
                  <a:cubicBezTo>
                    <a:pt x="40637" y="123614"/>
                    <a:pt x="39932" y="128708"/>
                    <a:pt x="40125" y="133808"/>
                  </a:cubicBezTo>
                  <a:lnTo>
                    <a:pt x="40125" y="134347"/>
                  </a:lnTo>
                  <a:cubicBezTo>
                    <a:pt x="40098" y="139471"/>
                    <a:pt x="41012" y="144555"/>
                    <a:pt x="42822" y="149348"/>
                  </a:cubicBezTo>
                  <a:cubicBezTo>
                    <a:pt x="44555" y="153968"/>
                    <a:pt x="47160" y="158212"/>
                    <a:pt x="50493" y="161849"/>
                  </a:cubicBezTo>
                  <a:cubicBezTo>
                    <a:pt x="53851" y="165471"/>
                    <a:pt x="57891" y="168395"/>
                    <a:pt x="62382" y="170453"/>
                  </a:cubicBezTo>
                  <a:cubicBezTo>
                    <a:pt x="67118" y="172612"/>
                    <a:pt x="72277" y="173684"/>
                    <a:pt x="77481" y="173590"/>
                  </a:cubicBezTo>
                  <a:close/>
                  <a:moveTo>
                    <a:pt x="91795" y="0"/>
                  </a:moveTo>
                  <a:lnTo>
                    <a:pt x="126651" y="15173"/>
                  </a:lnTo>
                  <a:lnTo>
                    <a:pt x="92628" y="47037"/>
                  </a:lnTo>
                  <a:lnTo>
                    <a:pt x="61818" y="470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7" name="Freeform 1406">
              <a:extLst>
                <a:ext uri="{FF2B5EF4-FFF2-40B4-BE49-F238E27FC236}">
                  <a16:creationId xmlns:a16="http://schemas.microsoft.com/office/drawing/2014/main" id="{8D120286-D69A-3C40-AC09-61C75E3C5F63}"/>
                </a:ext>
              </a:extLst>
            </p:cNvPr>
            <p:cNvSpPr/>
            <p:nvPr/>
          </p:nvSpPr>
          <p:spPr>
            <a:xfrm>
              <a:off x="7156145" y="3427300"/>
              <a:ext cx="130529" cy="145091"/>
            </a:xfrm>
            <a:custGeom>
              <a:avLst/>
              <a:gdLst>
                <a:gd name="connsiteX0" fmla="*/ 0 w 130529"/>
                <a:gd name="connsiteY0" fmla="*/ 2925 h 145091"/>
                <a:gd name="connsiteX1" fmla="*/ 40419 w 130529"/>
                <a:gd name="connsiteY1" fmla="*/ 2925 h 145091"/>
                <a:gd name="connsiteX2" fmla="*/ 40419 w 130529"/>
                <a:gd name="connsiteY2" fmla="*/ 23270 h 145091"/>
                <a:gd name="connsiteX3" fmla="*/ 47969 w 130529"/>
                <a:gd name="connsiteY3" fmla="*/ 14396 h 145091"/>
                <a:gd name="connsiteX4" fmla="*/ 57136 w 130529"/>
                <a:gd name="connsiteY4" fmla="*/ 7043 h 145091"/>
                <a:gd name="connsiteX5" fmla="*/ 68314 w 130529"/>
                <a:gd name="connsiteY5" fmla="*/ 1994 h 145091"/>
                <a:gd name="connsiteX6" fmla="*/ 82113 w 130529"/>
                <a:gd name="connsiteY6" fmla="*/ 82 h 145091"/>
                <a:gd name="connsiteX7" fmla="*/ 117802 w 130529"/>
                <a:gd name="connsiteY7" fmla="*/ 14200 h 145091"/>
                <a:gd name="connsiteX8" fmla="*/ 130425 w 130529"/>
                <a:gd name="connsiteY8" fmla="*/ 53149 h 145091"/>
                <a:gd name="connsiteX9" fmla="*/ 130425 w 130529"/>
                <a:gd name="connsiteY9" fmla="*/ 145092 h 145091"/>
                <a:gd name="connsiteX10" fmla="*/ 89932 w 130529"/>
                <a:gd name="connsiteY10" fmla="*/ 145092 h 145091"/>
                <a:gd name="connsiteX11" fmla="*/ 89932 w 130529"/>
                <a:gd name="connsiteY11" fmla="*/ 65993 h 145091"/>
                <a:gd name="connsiteX12" fmla="*/ 83584 w 130529"/>
                <a:gd name="connsiteY12" fmla="*/ 44399 h 145091"/>
                <a:gd name="connsiteX13" fmla="*/ 65715 w 130529"/>
                <a:gd name="connsiteY13" fmla="*/ 37045 h 145091"/>
                <a:gd name="connsiteX14" fmla="*/ 47282 w 130529"/>
                <a:gd name="connsiteY14" fmla="*/ 44399 h 145091"/>
                <a:gd name="connsiteX15" fmla="*/ 40492 w 130529"/>
                <a:gd name="connsiteY15" fmla="*/ 65993 h 145091"/>
                <a:gd name="connsiteX16" fmla="*/ 40493 w 130529"/>
                <a:gd name="connsiteY16" fmla="*/ 145092 h 145091"/>
                <a:gd name="connsiteX17" fmla="*/ 98 w 130529"/>
                <a:gd name="connsiteY17" fmla="*/ 145092 h 14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29" h="145091">
                  <a:moveTo>
                    <a:pt x="0" y="2925"/>
                  </a:moveTo>
                  <a:lnTo>
                    <a:pt x="40419" y="2925"/>
                  </a:lnTo>
                  <a:lnTo>
                    <a:pt x="40419" y="23270"/>
                  </a:lnTo>
                  <a:cubicBezTo>
                    <a:pt x="42733" y="20146"/>
                    <a:pt x="45256" y="17181"/>
                    <a:pt x="47969" y="14396"/>
                  </a:cubicBezTo>
                  <a:cubicBezTo>
                    <a:pt x="50738" y="11608"/>
                    <a:pt x="53813" y="9141"/>
                    <a:pt x="57136" y="7043"/>
                  </a:cubicBezTo>
                  <a:cubicBezTo>
                    <a:pt x="60617" y="4863"/>
                    <a:pt x="64377" y="3164"/>
                    <a:pt x="68314" y="1994"/>
                  </a:cubicBezTo>
                  <a:cubicBezTo>
                    <a:pt x="72795" y="685"/>
                    <a:pt x="77445" y="41"/>
                    <a:pt x="82113" y="82"/>
                  </a:cubicBezTo>
                  <a:cubicBezTo>
                    <a:pt x="95513" y="-723"/>
                    <a:pt x="108580" y="4447"/>
                    <a:pt x="117802" y="14200"/>
                  </a:cubicBezTo>
                  <a:cubicBezTo>
                    <a:pt x="126777" y="25124"/>
                    <a:pt x="131287" y="39038"/>
                    <a:pt x="130425" y="53149"/>
                  </a:cubicBezTo>
                  <a:lnTo>
                    <a:pt x="130425" y="145092"/>
                  </a:lnTo>
                  <a:lnTo>
                    <a:pt x="89932" y="145092"/>
                  </a:lnTo>
                  <a:lnTo>
                    <a:pt x="89932" y="65993"/>
                  </a:lnTo>
                  <a:cubicBezTo>
                    <a:pt x="90513" y="58262"/>
                    <a:pt x="88257" y="50585"/>
                    <a:pt x="83584" y="44399"/>
                  </a:cubicBezTo>
                  <a:cubicBezTo>
                    <a:pt x="79018" y="39411"/>
                    <a:pt x="72469" y="36715"/>
                    <a:pt x="65715" y="37045"/>
                  </a:cubicBezTo>
                  <a:cubicBezTo>
                    <a:pt x="58792" y="36692"/>
                    <a:pt x="52061" y="39378"/>
                    <a:pt x="47282" y="44399"/>
                  </a:cubicBezTo>
                  <a:cubicBezTo>
                    <a:pt x="42356" y="50472"/>
                    <a:pt x="39929" y="58194"/>
                    <a:pt x="40492" y="65993"/>
                  </a:cubicBezTo>
                  <a:lnTo>
                    <a:pt x="40493" y="145092"/>
                  </a:lnTo>
                  <a:lnTo>
                    <a:pt x="98" y="14509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8" name="Freeform 1407">
              <a:extLst>
                <a:ext uri="{FF2B5EF4-FFF2-40B4-BE49-F238E27FC236}">
                  <a16:creationId xmlns:a16="http://schemas.microsoft.com/office/drawing/2014/main" id="{6EF2FF86-3178-8A61-EC8B-EA96802751EE}"/>
                </a:ext>
              </a:extLst>
            </p:cNvPr>
            <p:cNvSpPr/>
            <p:nvPr/>
          </p:nvSpPr>
          <p:spPr>
            <a:xfrm>
              <a:off x="7310322" y="3530060"/>
              <a:ext cx="52356" cy="85563"/>
            </a:xfrm>
            <a:custGeom>
              <a:avLst/>
              <a:gdLst>
                <a:gd name="connsiteX0" fmla="*/ 0 w 52356"/>
                <a:gd name="connsiteY0" fmla="*/ 68828 h 85563"/>
                <a:gd name="connsiteX1" fmla="*/ 25958 w 52356"/>
                <a:gd name="connsiteY1" fmla="*/ 42552 h 85563"/>
                <a:gd name="connsiteX2" fmla="*/ 9535 w 52356"/>
                <a:gd name="connsiteY2" fmla="*/ 42552 h 85563"/>
                <a:gd name="connsiteX3" fmla="*/ 9535 w 52356"/>
                <a:gd name="connsiteY3" fmla="*/ 0 h 85563"/>
                <a:gd name="connsiteX4" fmla="*/ 52357 w 52356"/>
                <a:gd name="connsiteY4" fmla="*/ 0 h 85563"/>
                <a:gd name="connsiteX5" fmla="*/ 52357 w 52356"/>
                <a:gd name="connsiteY5" fmla="*/ 35713 h 85563"/>
                <a:gd name="connsiteX6" fmla="*/ 39685 w 52356"/>
                <a:gd name="connsiteY6" fmla="*/ 73608 h 85563"/>
                <a:gd name="connsiteX7" fmla="*/ 3456 w 52356"/>
                <a:gd name="connsiteY7" fmla="*/ 85496 h 8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56" h="85563">
                  <a:moveTo>
                    <a:pt x="0" y="68828"/>
                  </a:moveTo>
                  <a:cubicBezTo>
                    <a:pt x="18678" y="66867"/>
                    <a:pt x="27331" y="58109"/>
                    <a:pt x="25958" y="42552"/>
                  </a:cubicBezTo>
                  <a:lnTo>
                    <a:pt x="9535" y="42552"/>
                  </a:lnTo>
                  <a:lnTo>
                    <a:pt x="9535" y="0"/>
                  </a:lnTo>
                  <a:lnTo>
                    <a:pt x="52357" y="0"/>
                  </a:lnTo>
                  <a:lnTo>
                    <a:pt x="52357" y="35713"/>
                  </a:lnTo>
                  <a:cubicBezTo>
                    <a:pt x="52357" y="53231"/>
                    <a:pt x="48132" y="65862"/>
                    <a:pt x="39685" y="73608"/>
                  </a:cubicBezTo>
                  <a:cubicBezTo>
                    <a:pt x="29498" y="81922"/>
                    <a:pt x="16588" y="86158"/>
                    <a:pt x="3456" y="8549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5BBEB23D-0B78-CDC8-9E11-9EAAA5F43CDB}"/>
                </a:ext>
              </a:extLst>
            </p:cNvPr>
            <p:cNvSpPr/>
            <p:nvPr/>
          </p:nvSpPr>
          <p:spPr>
            <a:xfrm>
              <a:off x="4370393" y="3691101"/>
              <a:ext cx="154201" cy="186041"/>
            </a:xfrm>
            <a:custGeom>
              <a:avLst/>
              <a:gdLst>
                <a:gd name="connsiteX0" fmla="*/ 56524 w 154201"/>
                <a:gd name="connsiteY0" fmla="*/ 37723 h 186041"/>
                <a:gd name="connsiteX1" fmla="*/ 0 w 154201"/>
                <a:gd name="connsiteY1" fmla="*/ 37723 h 186041"/>
                <a:gd name="connsiteX2" fmla="*/ 0 w 154201"/>
                <a:gd name="connsiteY2" fmla="*/ 0 h 186041"/>
                <a:gd name="connsiteX3" fmla="*/ 154202 w 154201"/>
                <a:gd name="connsiteY3" fmla="*/ 0 h 186041"/>
                <a:gd name="connsiteX4" fmla="*/ 154202 w 154201"/>
                <a:gd name="connsiteY4" fmla="*/ 37723 h 186041"/>
                <a:gd name="connsiteX5" fmla="*/ 97556 w 154201"/>
                <a:gd name="connsiteY5" fmla="*/ 37723 h 186041"/>
                <a:gd name="connsiteX6" fmla="*/ 97556 w 154201"/>
                <a:gd name="connsiteY6" fmla="*/ 186042 h 186041"/>
                <a:gd name="connsiteX7" fmla="*/ 56621 w 154201"/>
                <a:gd name="connsiteY7" fmla="*/ 186042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201" h="186041">
                  <a:moveTo>
                    <a:pt x="56524" y="37723"/>
                  </a:moveTo>
                  <a:lnTo>
                    <a:pt x="0" y="37723"/>
                  </a:lnTo>
                  <a:lnTo>
                    <a:pt x="0" y="0"/>
                  </a:lnTo>
                  <a:lnTo>
                    <a:pt x="154202" y="0"/>
                  </a:lnTo>
                  <a:lnTo>
                    <a:pt x="154202" y="37723"/>
                  </a:lnTo>
                  <a:lnTo>
                    <a:pt x="97556" y="37723"/>
                  </a:lnTo>
                  <a:lnTo>
                    <a:pt x="97556" y="186042"/>
                  </a:lnTo>
                  <a:lnTo>
                    <a:pt x="56621" y="18604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0" name="Freeform 1409">
              <a:extLst>
                <a:ext uri="{FF2B5EF4-FFF2-40B4-BE49-F238E27FC236}">
                  <a16:creationId xmlns:a16="http://schemas.microsoft.com/office/drawing/2014/main" id="{5F12F27E-7BE2-8A96-049A-30B9CEDA3196}"/>
                </a:ext>
              </a:extLst>
            </p:cNvPr>
            <p:cNvSpPr/>
            <p:nvPr/>
          </p:nvSpPr>
          <p:spPr>
            <a:xfrm>
              <a:off x="4551459" y="3731811"/>
              <a:ext cx="85937" cy="145429"/>
            </a:xfrm>
            <a:custGeom>
              <a:avLst/>
              <a:gdLst>
                <a:gd name="connsiteX0" fmla="*/ 98 w 85937"/>
                <a:gd name="connsiteY0" fmla="*/ 2847 h 145429"/>
                <a:gd name="connsiteX1" fmla="*/ 40493 w 85937"/>
                <a:gd name="connsiteY1" fmla="*/ 2847 h 145429"/>
                <a:gd name="connsiteX2" fmla="*/ 40493 w 85937"/>
                <a:gd name="connsiteY2" fmla="*/ 31574 h 145429"/>
                <a:gd name="connsiteX3" fmla="*/ 57259 w 85937"/>
                <a:gd name="connsiteY3" fmla="*/ 8190 h 145429"/>
                <a:gd name="connsiteX4" fmla="*/ 85937 w 85937"/>
                <a:gd name="connsiteY4" fmla="*/ 224 h 145429"/>
                <a:gd name="connsiteX5" fmla="*/ 85937 w 85937"/>
                <a:gd name="connsiteY5" fmla="*/ 42457 h 145429"/>
                <a:gd name="connsiteX6" fmla="*/ 83854 w 85937"/>
                <a:gd name="connsiteY6" fmla="*/ 42457 h 145429"/>
                <a:gd name="connsiteX7" fmla="*/ 51989 w 85937"/>
                <a:gd name="connsiteY7" fmla="*/ 54835 h 145429"/>
                <a:gd name="connsiteX8" fmla="*/ 40395 w 85937"/>
                <a:gd name="connsiteY8" fmla="*/ 92804 h 145429"/>
                <a:gd name="connsiteX9" fmla="*/ 40395 w 85937"/>
                <a:gd name="connsiteY9" fmla="*/ 145430 h 145429"/>
                <a:gd name="connsiteX10" fmla="*/ 0 w 85937"/>
                <a:gd name="connsiteY10" fmla="*/ 145430 h 14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5429">
                  <a:moveTo>
                    <a:pt x="98" y="2847"/>
                  </a:moveTo>
                  <a:lnTo>
                    <a:pt x="40493" y="2847"/>
                  </a:lnTo>
                  <a:lnTo>
                    <a:pt x="40493" y="31574"/>
                  </a:lnTo>
                  <a:cubicBezTo>
                    <a:pt x="44076" y="22521"/>
                    <a:pt x="49834" y="14489"/>
                    <a:pt x="57259" y="8190"/>
                  </a:cubicBezTo>
                  <a:cubicBezTo>
                    <a:pt x="65461" y="1993"/>
                    <a:pt x="75713" y="-855"/>
                    <a:pt x="85937" y="224"/>
                  </a:cubicBezTo>
                  <a:lnTo>
                    <a:pt x="85937" y="42457"/>
                  </a:lnTo>
                  <a:lnTo>
                    <a:pt x="83854" y="42457"/>
                  </a:lnTo>
                  <a:cubicBezTo>
                    <a:pt x="71950" y="41836"/>
                    <a:pt x="60351" y="46342"/>
                    <a:pt x="51989" y="54835"/>
                  </a:cubicBezTo>
                  <a:cubicBezTo>
                    <a:pt x="44047" y="63006"/>
                    <a:pt x="40182" y="75662"/>
                    <a:pt x="40395" y="92804"/>
                  </a:cubicBezTo>
                  <a:lnTo>
                    <a:pt x="40395" y="145430"/>
                  </a:lnTo>
                  <a:lnTo>
                    <a:pt x="0" y="14543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1" name="Freeform 1410">
              <a:extLst>
                <a:ext uri="{FF2B5EF4-FFF2-40B4-BE49-F238E27FC236}">
                  <a16:creationId xmlns:a16="http://schemas.microsoft.com/office/drawing/2014/main" id="{E7A5B1C6-FFB9-C025-C3A5-0968B64E578D}"/>
                </a:ext>
              </a:extLst>
            </p:cNvPr>
            <p:cNvSpPr/>
            <p:nvPr/>
          </p:nvSpPr>
          <p:spPr>
            <a:xfrm>
              <a:off x="4654151" y="3733261"/>
              <a:ext cx="131253" cy="146616"/>
            </a:xfrm>
            <a:custGeom>
              <a:avLst/>
              <a:gdLst>
                <a:gd name="connsiteX0" fmla="*/ 48911 w 131253"/>
                <a:gd name="connsiteY0" fmla="*/ 146554 h 146616"/>
                <a:gd name="connsiteX1" fmla="*/ 29890 w 131253"/>
                <a:gd name="connsiteY1" fmla="*/ 143759 h 146616"/>
                <a:gd name="connsiteX2" fmla="*/ 14350 w 131253"/>
                <a:gd name="connsiteY2" fmla="*/ 135376 h 146616"/>
                <a:gd name="connsiteX3" fmla="*/ 3884 w 131253"/>
                <a:gd name="connsiteY3" fmla="*/ 121674 h 146616"/>
                <a:gd name="connsiteX4" fmla="*/ 11 w 131253"/>
                <a:gd name="connsiteY4" fmla="*/ 102948 h 146616"/>
                <a:gd name="connsiteX5" fmla="*/ 11 w 131253"/>
                <a:gd name="connsiteY5" fmla="*/ 102408 h 146616"/>
                <a:gd name="connsiteX6" fmla="*/ 4252 w 131253"/>
                <a:gd name="connsiteY6" fmla="*/ 82235 h 146616"/>
                <a:gd name="connsiteX7" fmla="*/ 16140 w 131253"/>
                <a:gd name="connsiteY7" fmla="*/ 68141 h 146616"/>
                <a:gd name="connsiteX8" fmla="*/ 33984 w 131253"/>
                <a:gd name="connsiteY8" fmla="*/ 59758 h 146616"/>
                <a:gd name="connsiteX9" fmla="*/ 57245 w 131253"/>
                <a:gd name="connsiteY9" fmla="*/ 56964 h 146616"/>
                <a:gd name="connsiteX10" fmla="*/ 76217 w 131253"/>
                <a:gd name="connsiteY10" fmla="*/ 58557 h 146616"/>
                <a:gd name="connsiteX11" fmla="*/ 92051 w 131253"/>
                <a:gd name="connsiteY11" fmla="*/ 62798 h 146616"/>
                <a:gd name="connsiteX12" fmla="*/ 92051 w 131253"/>
                <a:gd name="connsiteY12" fmla="*/ 60347 h 146616"/>
                <a:gd name="connsiteX13" fmla="*/ 84379 w 131253"/>
                <a:gd name="connsiteY13" fmla="*/ 40958 h 146616"/>
                <a:gd name="connsiteX14" fmla="*/ 61486 w 131253"/>
                <a:gd name="connsiteY14" fmla="*/ 34291 h 146616"/>
                <a:gd name="connsiteX15" fmla="*/ 40896 w 131253"/>
                <a:gd name="connsiteY15" fmla="*/ 36325 h 146616"/>
                <a:gd name="connsiteX16" fmla="*/ 22145 w 131253"/>
                <a:gd name="connsiteY16" fmla="*/ 42282 h 146616"/>
                <a:gd name="connsiteX17" fmla="*/ 12046 w 131253"/>
                <a:gd name="connsiteY17" fmla="*/ 11446 h 146616"/>
                <a:gd name="connsiteX18" fmla="*/ 36558 w 131253"/>
                <a:gd name="connsiteY18" fmla="*/ 3186 h 146616"/>
                <a:gd name="connsiteX19" fmla="*/ 67442 w 131253"/>
                <a:gd name="connsiteY19" fmla="*/ 24 h 146616"/>
                <a:gd name="connsiteX20" fmla="*/ 95998 w 131253"/>
                <a:gd name="connsiteY20" fmla="*/ 4142 h 146616"/>
                <a:gd name="connsiteX21" fmla="*/ 115607 w 131253"/>
                <a:gd name="connsiteY21" fmla="*/ 16030 h 146616"/>
                <a:gd name="connsiteX22" fmla="*/ 127495 w 131253"/>
                <a:gd name="connsiteY22" fmla="*/ 35639 h 146616"/>
                <a:gd name="connsiteX23" fmla="*/ 131246 w 131253"/>
                <a:gd name="connsiteY23" fmla="*/ 61597 h 146616"/>
                <a:gd name="connsiteX24" fmla="*/ 131246 w 131253"/>
                <a:gd name="connsiteY24" fmla="*/ 144225 h 146616"/>
                <a:gd name="connsiteX25" fmla="*/ 92346 w 131253"/>
                <a:gd name="connsiteY25" fmla="*/ 144225 h 146616"/>
                <a:gd name="connsiteX26" fmla="*/ 92346 w 131253"/>
                <a:gd name="connsiteY26" fmla="*/ 128807 h 146616"/>
                <a:gd name="connsiteX27" fmla="*/ 74501 w 131253"/>
                <a:gd name="connsiteY27" fmla="*/ 141945 h 146616"/>
                <a:gd name="connsiteX28" fmla="*/ 48911 w 131253"/>
                <a:gd name="connsiteY28" fmla="*/ 146553 h 146616"/>
                <a:gd name="connsiteX29" fmla="*/ 61167 w 131253"/>
                <a:gd name="connsiteY29" fmla="*/ 118659 h 146616"/>
                <a:gd name="connsiteX30" fmla="*/ 84183 w 131253"/>
                <a:gd name="connsiteY30" fmla="*/ 111747 h 146616"/>
                <a:gd name="connsiteX31" fmla="*/ 92811 w 131253"/>
                <a:gd name="connsiteY31" fmla="*/ 93903 h 146616"/>
                <a:gd name="connsiteX32" fmla="*/ 92811 w 131253"/>
                <a:gd name="connsiteY32" fmla="*/ 86696 h 146616"/>
                <a:gd name="connsiteX33" fmla="*/ 80923 w 131253"/>
                <a:gd name="connsiteY33" fmla="*/ 82824 h 146616"/>
                <a:gd name="connsiteX34" fmla="*/ 67001 w 131253"/>
                <a:gd name="connsiteY34" fmla="*/ 81402 h 146616"/>
                <a:gd name="connsiteX35" fmla="*/ 46534 w 131253"/>
                <a:gd name="connsiteY35" fmla="*/ 86476 h 146616"/>
                <a:gd name="connsiteX36" fmla="*/ 39180 w 131253"/>
                <a:gd name="connsiteY36" fmla="*/ 101036 h 146616"/>
                <a:gd name="connsiteX37" fmla="*/ 39180 w 131253"/>
                <a:gd name="connsiteY37" fmla="*/ 101575 h 146616"/>
                <a:gd name="connsiteX38" fmla="*/ 45112 w 131253"/>
                <a:gd name="connsiteY38" fmla="*/ 114370 h 146616"/>
                <a:gd name="connsiteX39" fmla="*/ 61241 w 131253"/>
                <a:gd name="connsiteY39" fmla="*/ 118831 h 14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253" h="146616">
                  <a:moveTo>
                    <a:pt x="48911" y="146554"/>
                  </a:moveTo>
                  <a:cubicBezTo>
                    <a:pt x="42467" y="146584"/>
                    <a:pt x="36054" y="145642"/>
                    <a:pt x="29890" y="143759"/>
                  </a:cubicBezTo>
                  <a:cubicBezTo>
                    <a:pt x="24201" y="142036"/>
                    <a:pt x="18916" y="139185"/>
                    <a:pt x="14350" y="135376"/>
                  </a:cubicBezTo>
                  <a:cubicBezTo>
                    <a:pt x="9909" y="131622"/>
                    <a:pt x="6338" y="126947"/>
                    <a:pt x="3884" y="121674"/>
                  </a:cubicBezTo>
                  <a:cubicBezTo>
                    <a:pt x="1188" y="115807"/>
                    <a:pt x="-136" y="109403"/>
                    <a:pt x="11" y="102948"/>
                  </a:cubicBezTo>
                  <a:lnTo>
                    <a:pt x="11" y="102408"/>
                  </a:lnTo>
                  <a:cubicBezTo>
                    <a:pt x="-139" y="95448"/>
                    <a:pt x="1311" y="88546"/>
                    <a:pt x="4252" y="82235"/>
                  </a:cubicBezTo>
                  <a:cubicBezTo>
                    <a:pt x="7004" y="76637"/>
                    <a:pt x="11086" y="71799"/>
                    <a:pt x="16140" y="68141"/>
                  </a:cubicBezTo>
                  <a:cubicBezTo>
                    <a:pt x="21505" y="64246"/>
                    <a:pt x="27560" y="61401"/>
                    <a:pt x="33984" y="59758"/>
                  </a:cubicBezTo>
                  <a:cubicBezTo>
                    <a:pt x="41584" y="57825"/>
                    <a:pt x="49403" y="56886"/>
                    <a:pt x="57245" y="56964"/>
                  </a:cubicBezTo>
                  <a:cubicBezTo>
                    <a:pt x="63606" y="56880"/>
                    <a:pt x="69960" y="57414"/>
                    <a:pt x="76217" y="58557"/>
                  </a:cubicBezTo>
                  <a:cubicBezTo>
                    <a:pt x="81582" y="59625"/>
                    <a:pt x="86871" y="61041"/>
                    <a:pt x="92051" y="62798"/>
                  </a:cubicBezTo>
                  <a:lnTo>
                    <a:pt x="92051" y="60347"/>
                  </a:lnTo>
                  <a:cubicBezTo>
                    <a:pt x="92539" y="53059"/>
                    <a:pt x="89721" y="45939"/>
                    <a:pt x="84379" y="40958"/>
                  </a:cubicBezTo>
                  <a:cubicBezTo>
                    <a:pt x="77782" y="36088"/>
                    <a:pt x="69666" y="33725"/>
                    <a:pt x="61486" y="34291"/>
                  </a:cubicBezTo>
                  <a:cubicBezTo>
                    <a:pt x="54569" y="34231"/>
                    <a:pt x="47667" y="34913"/>
                    <a:pt x="40896" y="36325"/>
                  </a:cubicBezTo>
                  <a:cubicBezTo>
                    <a:pt x="34506" y="37843"/>
                    <a:pt x="28239" y="39834"/>
                    <a:pt x="22145" y="42282"/>
                  </a:cubicBezTo>
                  <a:lnTo>
                    <a:pt x="12046" y="11446"/>
                  </a:lnTo>
                  <a:cubicBezTo>
                    <a:pt x="19978" y="8029"/>
                    <a:pt x="28176" y="5266"/>
                    <a:pt x="36558" y="3186"/>
                  </a:cubicBezTo>
                  <a:cubicBezTo>
                    <a:pt x="46686" y="885"/>
                    <a:pt x="57057" y="-177"/>
                    <a:pt x="67442" y="24"/>
                  </a:cubicBezTo>
                  <a:cubicBezTo>
                    <a:pt x="77122" y="-179"/>
                    <a:pt x="86770" y="1212"/>
                    <a:pt x="95998" y="4142"/>
                  </a:cubicBezTo>
                  <a:cubicBezTo>
                    <a:pt x="103368" y="6530"/>
                    <a:pt x="110082" y="10600"/>
                    <a:pt x="115607" y="16030"/>
                  </a:cubicBezTo>
                  <a:cubicBezTo>
                    <a:pt x="121111" y="21498"/>
                    <a:pt x="125192" y="28230"/>
                    <a:pt x="127495" y="35639"/>
                  </a:cubicBezTo>
                  <a:cubicBezTo>
                    <a:pt x="130098" y="44042"/>
                    <a:pt x="131363" y="52801"/>
                    <a:pt x="131246" y="61597"/>
                  </a:cubicBezTo>
                  <a:lnTo>
                    <a:pt x="131246" y="144225"/>
                  </a:lnTo>
                  <a:lnTo>
                    <a:pt x="92346" y="144225"/>
                  </a:lnTo>
                  <a:lnTo>
                    <a:pt x="92346" y="128807"/>
                  </a:lnTo>
                  <a:cubicBezTo>
                    <a:pt x="87330" y="134329"/>
                    <a:pt x="81264" y="138796"/>
                    <a:pt x="74501" y="141945"/>
                  </a:cubicBezTo>
                  <a:cubicBezTo>
                    <a:pt x="66427" y="145388"/>
                    <a:pt x="57679" y="146963"/>
                    <a:pt x="48911" y="146553"/>
                  </a:cubicBezTo>
                  <a:close/>
                  <a:moveTo>
                    <a:pt x="61167" y="118659"/>
                  </a:moveTo>
                  <a:cubicBezTo>
                    <a:pt x="69407" y="119083"/>
                    <a:pt x="77540" y="116641"/>
                    <a:pt x="84183" y="111747"/>
                  </a:cubicBezTo>
                  <a:cubicBezTo>
                    <a:pt x="89720" y="107499"/>
                    <a:pt x="92920" y="100881"/>
                    <a:pt x="92811" y="93903"/>
                  </a:cubicBezTo>
                  <a:lnTo>
                    <a:pt x="92811" y="86696"/>
                  </a:lnTo>
                  <a:cubicBezTo>
                    <a:pt x="88982" y="85029"/>
                    <a:pt x="85001" y="83732"/>
                    <a:pt x="80923" y="82824"/>
                  </a:cubicBezTo>
                  <a:cubicBezTo>
                    <a:pt x="76346" y="81861"/>
                    <a:pt x="71679" y="81385"/>
                    <a:pt x="67001" y="81402"/>
                  </a:cubicBezTo>
                  <a:cubicBezTo>
                    <a:pt x="59822" y="80982"/>
                    <a:pt x="52685" y="82752"/>
                    <a:pt x="46534" y="86476"/>
                  </a:cubicBezTo>
                  <a:cubicBezTo>
                    <a:pt x="41668" y="89676"/>
                    <a:pt x="38868" y="95220"/>
                    <a:pt x="39180" y="101036"/>
                  </a:cubicBezTo>
                  <a:lnTo>
                    <a:pt x="39180" y="101575"/>
                  </a:lnTo>
                  <a:cubicBezTo>
                    <a:pt x="38896" y="106563"/>
                    <a:pt x="41121" y="111364"/>
                    <a:pt x="45112" y="114370"/>
                  </a:cubicBezTo>
                  <a:cubicBezTo>
                    <a:pt x="49867" y="117557"/>
                    <a:pt x="55524" y="119122"/>
                    <a:pt x="61241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2" name="Freeform 1411">
              <a:extLst>
                <a:ext uri="{FF2B5EF4-FFF2-40B4-BE49-F238E27FC236}">
                  <a16:creationId xmlns:a16="http://schemas.microsoft.com/office/drawing/2014/main" id="{E03D2BA7-7FA0-9FA6-6686-C630B7163EB2}"/>
                </a:ext>
              </a:extLst>
            </p:cNvPr>
            <p:cNvSpPr/>
            <p:nvPr/>
          </p:nvSpPr>
          <p:spPr>
            <a:xfrm>
              <a:off x="4820031" y="3732050"/>
              <a:ext cx="130616" cy="145166"/>
            </a:xfrm>
            <a:custGeom>
              <a:avLst/>
              <a:gdLst>
                <a:gd name="connsiteX0" fmla="*/ 0 w 130616"/>
                <a:gd name="connsiteY0" fmla="*/ 2608 h 145166"/>
                <a:gd name="connsiteX1" fmla="*/ 40395 w 130616"/>
                <a:gd name="connsiteY1" fmla="*/ 2608 h 145166"/>
                <a:gd name="connsiteX2" fmla="*/ 40395 w 130616"/>
                <a:gd name="connsiteY2" fmla="*/ 23001 h 145166"/>
                <a:gd name="connsiteX3" fmla="*/ 47945 w 130616"/>
                <a:gd name="connsiteY3" fmla="*/ 14373 h 145166"/>
                <a:gd name="connsiteX4" fmla="*/ 57161 w 130616"/>
                <a:gd name="connsiteY4" fmla="*/ 7020 h 145166"/>
                <a:gd name="connsiteX5" fmla="*/ 68363 w 130616"/>
                <a:gd name="connsiteY5" fmla="*/ 1922 h 145166"/>
                <a:gd name="connsiteX6" fmla="*/ 82162 w 130616"/>
                <a:gd name="connsiteY6" fmla="*/ 83 h 145166"/>
                <a:gd name="connsiteX7" fmla="*/ 117851 w 130616"/>
                <a:gd name="connsiteY7" fmla="*/ 14104 h 145166"/>
                <a:gd name="connsiteX8" fmla="*/ 130524 w 130616"/>
                <a:gd name="connsiteY8" fmla="*/ 52954 h 145166"/>
                <a:gd name="connsiteX9" fmla="*/ 130524 w 130616"/>
                <a:gd name="connsiteY9" fmla="*/ 145166 h 145166"/>
                <a:gd name="connsiteX10" fmla="*/ 90055 w 130616"/>
                <a:gd name="connsiteY10" fmla="*/ 145166 h 145166"/>
                <a:gd name="connsiteX11" fmla="*/ 90055 w 130616"/>
                <a:gd name="connsiteY11" fmla="*/ 65847 h 145166"/>
                <a:gd name="connsiteX12" fmla="*/ 83707 w 130616"/>
                <a:gd name="connsiteY12" fmla="*/ 44179 h 145166"/>
                <a:gd name="connsiteX13" fmla="*/ 65863 w 130616"/>
                <a:gd name="connsiteY13" fmla="*/ 36826 h 145166"/>
                <a:gd name="connsiteX14" fmla="*/ 47405 w 130616"/>
                <a:gd name="connsiteY14" fmla="*/ 44179 h 145166"/>
                <a:gd name="connsiteX15" fmla="*/ 40591 w 130616"/>
                <a:gd name="connsiteY15" fmla="*/ 65847 h 145166"/>
                <a:gd name="connsiteX16" fmla="*/ 40591 w 130616"/>
                <a:gd name="connsiteY16" fmla="*/ 145093 h 145166"/>
                <a:gd name="connsiteX17" fmla="*/ 196 w 130616"/>
                <a:gd name="connsiteY17" fmla="*/ 145093 h 14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6" h="145166">
                  <a:moveTo>
                    <a:pt x="0" y="2608"/>
                  </a:moveTo>
                  <a:lnTo>
                    <a:pt x="40395" y="2608"/>
                  </a:lnTo>
                  <a:lnTo>
                    <a:pt x="40395" y="23001"/>
                  </a:lnTo>
                  <a:cubicBezTo>
                    <a:pt x="42728" y="19970"/>
                    <a:pt x="45250" y="17088"/>
                    <a:pt x="47945" y="14373"/>
                  </a:cubicBezTo>
                  <a:cubicBezTo>
                    <a:pt x="50749" y="11605"/>
                    <a:pt x="53839" y="9140"/>
                    <a:pt x="57161" y="7020"/>
                  </a:cubicBezTo>
                  <a:cubicBezTo>
                    <a:pt x="60648" y="4824"/>
                    <a:pt x="64416" y="3109"/>
                    <a:pt x="68363" y="1922"/>
                  </a:cubicBezTo>
                  <a:cubicBezTo>
                    <a:pt x="72845" y="625"/>
                    <a:pt x="77497" y="6"/>
                    <a:pt x="82162" y="83"/>
                  </a:cubicBezTo>
                  <a:cubicBezTo>
                    <a:pt x="95543" y="-726"/>
                    <a:pt x="108600" y="4403"/>
                    <a:pt x="117851" y="14104"/>
                  </a:cubicBezTo>
                  <a:cubicBezTo>
                    <a:pt x="126811" y="24999"/>
                    <a:pt x="131336" y="38871"/>
                    <a:pt x="130524" y="52954"/>
                  </a:cubicBezTo>
                  <a:lnTo>
                    <a:pt x="130524" y="145166"/>
                  </a:lnTo>
                  <a:lnTo>
                    <a:pt x="90055" y="145166"/>
                  </a:lnTo>
                  <a:lnTo>
                    <a:pt x="90055" y="65847"/>
                  </a:lnTo>
                  <a:cubicBezTo>
                    <a:pt x="90655" y="58092"/>
                    <a:pt x="88397" y="50385"/>
                    <a:pt x="83707" y="44179"/>
                  </a:cubicBezTo>
                  <a:cubicBezTo>
                    <a:pt x="79133" y="39218"/>
                    <a:pt x="72604" y="36527"/>
                    <a:pt x="65863" y="36826"/>
                  </a:cubicBezTo>
                  <a:cubicBezTo>
                    <a:pt x="58935" y="36482"/>
                    <a:pt x="52199" y="39166"/>
                    <a:pt x="47405" y="44179"/>
                  </a:cubicBezTo>
                  <a:cubicBezTo>
                    <a:pt x="42457" y="50271"/>
                    <a:pt x="40020" y="58020"/>
                    <a:pt x="40591" y="65847"/>
                  </a:cubicBezTo>
                  <a:lnTo>
                    <a:pt x="40591" y="145093"/>
                  </a:lnTo>
                  <a:lnTo>
                    <a:pt x="196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3" name="Freeform 1412">
              <a:extLst>
                <a:ext uri="{FF2B5EF4-FFF2-40B4-BE49-F238E27FC236}">
                  <a16:creationId xmlns:a16="http://schemas.microsoft.com/office/drawing/2014/main" id="{57F1DE7C-CA74-98B3-14F2-B03968C7F8E6}"/>
                </a:ext>
              </a:extLst>
            </p:cNvPr>
            <p:cNvSpPr/>
            <p:nvPr/>
          </p:nvSpPr>
          <p:spPr>
            <a:xfrm>
              <a:off x="4974478" y="3732302"/>
              <a:ext cx="115537" cy="147511"/>
            </a:xfrm>
            <a:custGeom>
              <a:avLst/>
              <a:gdLst>
                <a:gd name="connsiteX0" fmla="*/ 61083 w 115537"/>
                <a:gd name="connsiteY0" fmla="*/ 147512 h 147511"/>
                <a:gd name="connsiteX1" fmla="*/ 0 w 115537"/>
                <a:gd name="connsiteY1" fmla="*/ 125746 h 147511"/>
                <a:gd name="connsiteX2" fmla="*/ 17158 w 115537"/>
                <a:gd name="connsiteY2" fmla="*/ 99151 h 147511"/>
                <a:gd name="connsiteX3" fmla="*/ 40419 w 115537"/>
                <a:gd name="connsiteY3" fmla="*/ 111921 h 147511"/>
                <a:gd name="connsiteX4" fmla="*/ 62087 w 115537"/>
                <a:gd name="connsiteY4" fmla="*/ 116162 h 147511"/>
                <a:gd name="connsiteX5" fmla="*/ 74980 w 115537"/>
                <a:gd name="connsiteY5" fmla="*/ 113245 h 147511"/>
                <a:gd name="connsiteX6" fmla="*/ 79098 w 115537"/>
                <a:gd name="connsiteY6" fmla="*/ 105499 h 147511"/>
                <a:gd name="connsiteX7" fmla="*/ 79098 w 115537"/>
                <a:gd name="connsiteY7" fmla="*/ 104960 h 147511"/>
                <a:gd name="connsiteX8" fmla="*/ 76647 w 115537"/>
                <a:gd name="connsiteY8" fmla="*/ 99445 h 147511"/>
                <a:gd name="connsiteX9" fmla="*/ 70103 w 115537"/>
                <a:gd name="connsiteY9" fmla="*/ 95278 h 147511"/>
                <a:gd name="connsiteX10" fmla="*/ 60690 w 115537"/>
                <a:gd name="connsiteY10" fmla="*/ 91944 h 147511"/>
                <a:gd name="connsiteX11" fmla="*/ 49513 w 115537"/>
                <a:gd name="connsiteY11" fmla="*/ 88488 h 147511"/>
                <a:gd name="connsiteX12" fmla="*/ 34512 w 115537"/>
                <a:gd name="connsiteY12" fmla="*/ 83316 h 147511"/>
                <a:gd name="connsiteX13" fmla="*/ 20957 w 115537"/>
                <a:gd name="connsiteY13" fmla="*/ 75399 h 147511"/>
                <a:gd name="connsiteX14" fmla="*/ 10981 w 115537"/>
                <a:gd name="connsiteY14" fmla="*/ 63487 h 147511"/>
                <a:gd name="connsiteX15" fmla="*/ 7108 w 115537"/>
                <a:gd name="connsiteY15" fmla="*/ 45642 h 147511"/>
                <a:gd name="connsiteX16" fmla="*/ 7108 w 115537"/>
                <a:gd name="connsiteY16" fmla="*/ 45103 h 147511"/>
                <a:gd name="connsiteX17" fmla="*/ 22428 w 115537"/>
                <a:gd name="connsiteY17" fmla="*/ 11669 h 147511"/>
                <a:gd name="connsiteX18" fmla="*/ 38899 w 115537"/>
                <a:gd name="connsiteY18" fmla="*/ 2919 h 147511"/>
                <a:gd name="connsiteX19" fmla="*/ 59244 w 115537"/>
                <a:gd name="connsiteY19" fmla="*/ 2 h 147511"/>
                <a:gd name="connsiteX20" fmla="*/ 86721 w 115537"/>
                <a:gd name="connsiteY20" fmla="*/ 4365 h 147511"/>
                <a:gd name="connsiteX21" fmla="*/ 112433 w 115537"/>
                <a:gd name="connsiteY21" fmla="*/ 16253 h 147511"/>
                <a:gd name="connsiteX22" fmla="*/ 96943 w 115537"/>
                <a:gd name="connsiteY22" fmla="*/ 44049 h 147511"/>
                <a:gd name="connsiteX23" fmla="*/ 76231 w 115537"/>
                <a:gd name="connsiteY23" fmla="*/ 34367 h 147511"/>
                <a:gd name="connsiteX24" fmla="*/ 58386 w 115537"/>
                <a:gd name="connsiteY24" fmla="*/ 30739 h 147511"/>
                <a:gd name="connsiteX25" fmla="*/ 47209 w 115537"/>
                <a:gd name="connsiteY25" fmla="*/ 33534 h 147511"/>
                <a:gd name="connsiteX26" fmla="*/ 43458 w 115537"/>
                <a:gd name="connsiteY26" fmla="*/ 40593 h 147511"/>
                <a:gd name="connsiteX27" fmla="*/ 43459 w 115537"/>
                <a:gd name="connsiteY27" fmla="*/ 41083 h 147511"/>
                <a:gd name="connsiteX28" fmla="*/ 45910 w 115537"/>
                <a:gd name="connsiteY28" fmla="*/ 46255 h 147511"/>
                <a:gd name="connsiteX29" fmla="*/ 52283 w 115537"/>
                <a:gd name="connsiteY29" fmla="*/ 50495 h 147511"/>
                <a:gd name="connsiteX30" fmla="*/ 61451 w 115537"/>
                <a:gd name="connsiteY30" fmla="*/ 54368 h 147511"/>
                <a:gd name="connsiteX31" fmla="*/ 72456 w 115537"/>
                <a:gd name="connsiteY31" fmla="*/ 58094 h 147511"/>
                <a:gd name="connsiteX32" fmla="*/ 87628 w 115537"/>
                <a:gd name="connsiteY32" fmla="*/ 64050 h 147511"/>
                <a:gd name="connsiteX33" fmla="*/ 101428 w 115537"/>
                <a:gd name="connsiteY33" fmla="*/ 72139 h 147511"/>
                <a:gd name="connsiteX34" fmla="*/ 111527 w 115537"/>
                <a:gd name="connsiteY34" fmla="*/ 84052 h 147511"/>
                <a:gd name="connsiteX35" fmla="*/ 115522 w 115537"/>
                <a:gd name="connsiteY35" fmla="*/ 100817 h 147511"/>
                <a:gd name="connsiteX36" fmla="*/ 115523 w 115537"/>
                <a:gd name="connsiteY36" fmla="*/ 101357 h 147511"/>
                <a:gd name="connsiteX37" fmla="*/ 111405 w 115537"/>
                <a:gd name="connsiteY37" fmla="*/ 121946 h 147511"/>
                <a:gd name="connsiteX38" fmla="*/ 99885 w 115537"/>
                <a:gd name="connsiteY38" fmla="*/ 136163 h 147511"/>
                <a:gd name="connsiteX39" fmla="*/ 82432 w 115537"/>
                <a:gd name="connsiteY39" fmla="*/ 144546 h 147511"/>
                <a:gd name="connsiteX40" fmla="*/ 61083 w 115537"/>
                <a:gd name="connsiteY40" fmla="*/ 147512 h 14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37" h="147511">
                  <a:moveTo>
                    <a:pt x="61083" y="147512"/>
                  </a:moveTo>
                  <a:cubicBezTo>
                    <a:pt x="38865" y="147266"/>
                    <a:pt x="17366" y="139606"/>
                    <a:pt x="0" y="125746"/>
                  </a:cubicBezTo>
                  <a:lnTo>
                    <a:pt x="17158" y="99151"/>
                  </a:lnTo>
                  <a:cubicBezTo>
                    <a:pt x="24277" y="104473"/>
                    <a:pt x="32107" y="108771"/>
                    <a:pt x="40419" y="111921"/>
                  </a:cubicBezTo>
                  <a:cubicBezTo>
                    <a:pt x="47340" y="114585"/>
                    <a:pt x="54673" y="116020"/>
                    <a:pt x="62087" y="116162"/>
                  </a:cubicBezTo>
                  <a:cubicBezTo>
                    <a:pt x="66580" y="116499"/>
                    <a:pt x="71070" y="115483"/>
                    <a:pt x="74980" y="113245"/>
                  </a:cubicBezTo>
                  <a:cubicBezTo>
                    <a:pt x="77597" y="111546"/>
                    <a:pt x="79153" y="108619"/>
                    <a:pt x="79098" y="105499"/>
                  </a:cubicBezTo>
                  <a:lnTo>
                    <a:pt x="79098" y="104960"/>
                  </a:lnTo>
                  <a:cubicBezTo>
                    <a:pt x="79108" y="102856"/>
                    <a:pt x="78216" y="100848"/>
                    <a:pt x="76647" y="99445"/>
                  </a:cubicBezTo>
                  <a:cubicBezTo>
                    <a:pt x="74752" y="97650"/>
                    <a:pt x="72531" y="96235"/>
                    <a:pt x="70103" y="95278"/>
                  </a:cubicBezTo>
                  <a:cubicBezTo>
                    <a:pt x="67357" y="94150"/>
                    <a:pt x="64147" y="93023"/>
                    <a:pt x="60690" y="91944"/>
                  </a:cubicBezTo>
                  <a:cubicBezTo>
                    <a:pt x="57234" y="90866"/>
                    <a:pt x="53337" y="89738"/>
                    <a:pt x="49513" y="88488"/>
                  </a:cubicBezTo>
                  <a:cubicBezTo>
                    <a:pt x="44412" y="87070"/>
                    <a:pt x="39403" y="85343"/>
                    <a:pt x="34512" y="83316"/>
                  </a:cubicBezTo>
                  <a:cubicBezTo>
                    <a:pt x="29626" y="81363"/>
                    <a:pt x="25058" y="78695"/>
                    <a:pt x="20957" y="75399"/>
                  </a:cubicBezTo>
                  <a:cubicBezTo>
                    <a:pt x="16859" y="72145"/>
                    <a:pt x="13464" y="68093"/>
                    <a:pt x="10981" y="63487"/>
                  </a:cubicBezTo>
                  <a:cubicBezTo>
                    <a:pt x="8203" y="57961"/>
                    <a:pt x="6871" y="51822"/>
                    <a:pt x="7108" y="45642"/>
                  </a:cubicBezTo>
                  <a:lnTo>
                    <a:pt x="7108" y="45103"/>
                  </a:lnTo>
                  <a:cubicBezTo>
                    <a:pt x="6754" y="32186"/>
                    <a:pt x="12413" y="19836"/>
                    <a:pt x="22428" y="11669"/>
                  </a:cubicBezTo>
                  <a:cubicBezTo>
                    <a:pt x="27282" y="7687"/>
                    <a:pt x="32882" y="4712"/>
                    <a:pt x="38899" y="2919"/>
                  </a:cubicBezTo>
                  <a:cubicBezTo>
                    <a:pt x="45497" y="934"/>
                    <a:pt x="52355" y="-49"/>
                    <a:pt x="59244" y="2"/>
                  </a:cubicBezTo>
                  <a:cubicBezTo>
                    <a:pt x="68571" y="51"/>
                    <a:pt x="77837" y="1522"/>
                    <a:pt x="86721" y="4365"/>
                  </a:cubicBezTo>
                  <a:cubicBezTo>
                    <a:pt x="95810" y="7094"/>
                    <a:pt x="104467" y="11096"/>
                    <a:pt x="112433" y="16253"/>
                  </a:cubicBezTo>
                  <a:lnTo>
                    <a:pt x="96943" y="44049"/>
                  </a:lnTo>
                  <a:cubicBezTo>
                    <a:pt x="90350" y="40193"/>
                    <a:pt x="83417" y="36952"/>
                    <a:pt x="76231" y="34367"/>
                  </a:cubicBezTo>
                  <a:cubicBezTo>
                    <a:pt x="70536" y="32138"/>
                    <a:pt x="64499" y="30910"/>
                    <a:pt x="58386" y="30739"/>
                  </a:cubicBezTo>
                  <a:cubicBezTo>
                    <a:pt x="54458" y="30459"/>
                    <a:pt x="50543" y="31438"/>
                    <a:pt x="47209" y="33534"/>
                  </a:cubicBezTo>
                  <a:cubicBezTo>
                    <a:pt x="44865" y="35119"/>
                    <a:pt x="43461" y="37763"/>
                    <a:pt x="43458" y="40593"/>
                  </a:cubicBezTo>
                  <a:lnTo>
                    <a:pt x="43459" y="41083"/>
                  </a:lnTo>
                  <a:cubicBezTo>
                    <a:pt x="43509" y="43076"/>
                    <a:pt x="44399" y="44954"/>
                    <a:pt x="45910" y="46255"/>
                  </a:cubicBezTo>
                  <a:cubicBezTo>
                    <a:pt x="47801" y="47991"/>
                    <a:pt x="49951" y="49422"/>
                    <a:pt x="52283" y="50495"/>
                  </a:cubicBezTo>
                  <a:cubicBezTo>
                    <a:pt x="55258" y="51972"/>
                    <a:pt x="58319" y="53265"/>
                    <a:pt x="61451" y="54368"/>
                  </a:cubicBezTo>
                  <a:cubicBezTo>
                    <a:pt x="64881" y="55594"/>
                    <a:pt x="68583" y="56819"/>
                    <a:pt x="72456" y="58094"/>
                  </a:cubicBezTo>
                  <a:cubicBezTo>
                    <a:pt x="77623" y="59790"/>
                    <a:pt x="82688" y="61778"/>
                    <a:pt x="87628" y="64050"/>
                  </a:cubicBezTo>
                  <a:cubicBezTo>
                    <a:pt x="92559" y="66139"/>
                    <a:pt x="97197" y="68857"/>
                    <a:pt x="101428" y="72139"/>
                  </a:cubicBezTo>
                  <a:cubicBezTo>
                    <a:pt x="105550" y="75402"/>
                    <a:pt x="108982" y="79451"/>
                    <a:pt x="111527" y="84052"/>
                  </a:cubicBezTo>
                  <a:cubicBezTo>
                    <a:pt x="114318" y="89188"/>
                    <a:pt x="115697" y="94974"/>
                    <a:pt x="115522" y="100817"/>
                  </a:cubicBezTo>
                  <a:lnTo>
                    <a:pt x="115523" y="101357"/>
                  </a:lnTo>
                  <a:cubicBezTo>
                    <a:pt x="115698" y="108441"/>
                    <a:pt x="114292" y="115475"/>
                    <a:pt x="111405" y="121946"/>
                  </a:cubicBezTo>
                  <a:cubicBezTo>
                    <a:pt x="108795" y="127562"/>
                    <a:pt x="104837" y="132446"/>
                    <a:pt x="99885" y="136163"/>
                  </a:cubicBezTo>
                  <a:cubicBezTo>
                    <a:pt x="94649" y="140036"/>
                    <a:pt x="88727" y="142881"/>
                    <a:pt x="82432" y="144546"/>
                  </a:cubicBezTo>
                  <a:cubicBezTo>
                    <a:pt x="75484" y="146500"/>
                    <a:pt x="68301" y="147498"/>
                    <a:pt x="61083" y="14751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4" name="Freeform 1413">
              <a:extLst>
                <a:ext uri="{FF2B5EF4-FFF2-40B4-BE49-F238E27FC236}">
                  <a16:creationId xmlns:a16="http://schemas.microsoft.com/office/drawing/2014/main" id="{8A1CD9BE-4CA2-F103-0C77-FA11251C6CB3}"/>
                </a:ext>
              </a:extLst>
            </p:cNvPr>
            <p:cNvSpPr/>
            <p:nvPr/>
          </p:nvSpPr>
          <p:spPr>
            <a:xfrm>
              <a:off x="5109217" y="3681309"/>
              <a:ext cx="89466" cy="195760"/>
            </a:xfrm>
            <a:custGeom>
              <a:avLst/>
              <a:gdLst>
                <a:gd name="connsiteX0" fmla="*/ 16717 w 89466"/>
                <a:gd name="connsiteY0" fmla="*/ 87910 h 195760"/>
                <a:gd name="connsiteX1" fmla="*/ 0 w 89466"/>
                <a:gd name="connsiteY1" fmla="*/ 87910 h 195760"/>
                <a:gd name="connsiteX2" fmla="*/ 0 w 89466"/>
                <a:gd name="connsiteY2" fmla="*/ 54721 h 195760"/>
                <a:gd name="connsiteX3" fmla="*/ 16717 w 89466"/>
                <a:gd name="connsiteY3" fmla="*/ 54721 h 195760"/>
                <a:gd name="connsiteX4" fmla="*/ 16717 w 89466"/>
                <a:gd name="connsiteY4" fmla="*/ 45848 h 195760"/>
                <a:gd name="connsiteX5" fmla="*/ 28139 w 89466"/>
                <a:gd name="connsiteY5" fmla="*/ 11287 h 195760"/>
                <a:gd name="connsiteX6" fmla="*/ 60862 w 89466"/>
                <a:gd name="connsiteY6" fmla="*/ 110 h 195760"/>
                <a:gd name="connsiteX7" fmla="*/ 77211 w 89466"/>
                <a:gd name="connsiteY7" fmla="*/ 1164 h 195760"/>
                <a:gd name="connsiteX8" fmla="*/ 89467 w 89466"/>
                <a:gd name="connsiteY8" fmla="*/ 4081 h 195760"/>
                <a:gd name="connsiteX9" fmla="*/ 89467 w 89466"/>
                <a:gd name="connsiteY9" fmla="*/ 37588 h 195760"/>
                <a:gd name="connsiteX10" fmla="*/ 80667 w 89466"/>
                <a:gd name="connsiteY10" fmla="*/ 35137 h 195760"/>
                <a:gd name="connsiteX11" fmla="*/ 71254 w 89466"/>
                <a:gd name="connsiteY11" fmla="*/ 34009 h 195760"/>
                <a:gd name="connsiteX12" fmla="*/ 56695 w 89466"/>
                <a:gd name="connsiteY12" fmla="*/ 49402 h 195760"/>
                <a:gd name="connsiteX13" fmla="*/ 56695 w 89466"/>
                <a:gd name="connsiteY13" fmla="*/ 54991 h 195760"/>
                <a:gd name="connsiteX14" fmla="*/ 89099 w 89466"/>
                <a:gd name="connsiteY14" fmla="*/ 54991 h 195760"/>
                <a:gd name="connsiteX15" fmla="*/ 89099 w 89466"/>
                <a:gd name="connsiteY15" fmla="*/ 87910 h 195760"/>
                <a:gd name="connsiteX16" fmla="*/ 56989 w 89466"/>
                <a:gd name="connsiteY16" fmla="*/ 87910 h 195760"/>
                <a:gd name="connsiteX17" fmla="*/ 56989 w 89466"/>
                <a:gd name="connsiteY17" fmla="*/ 195760 h 195760"/>
                <a:gd name="connsiteX18" fmla="*/ 16594 w 89466"/>
                <a:gd name="connsiteY18" fmla="*/ 195760 h 19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466" h="195760">
                  <a:moveTo>
                    <a:pt x="16717" y="87910"/>
                  </a:moveTo>
                  <a:lnTo>
                    <a:pt x="0" y="87910"/>
                  </a:lnTo>
                  <a:lnTo>
                    <a:pt x="0" y="54721"/>
                  </a:lnTo>
                  <a:lnTo>
                    <a:pt x="16717" y="54721"/>
                  </a:lnTo>
                  <a:lnTo>
                    <a:pt x="16717" y="45848"/>
                  </a:lnTo>
                  <a:cubicBezTo>
                    <a:pt x="16717" y="30439"/>
                    <a:pt x="20524" y="18918"/>
                    <a:pt x="28139" y="11287"/>
                  </a:cubicBezTo>
                  <a:cubicBezTo>
                    <a:pt x="37092" y="3299"/>
                    <a:pt x="48893" y="-732"/>
                    <a:pt x="60862" y="110"/>
                  </a:cubicBezTo>
                  <a:cubicBezTo>
                    <a:pt x="66331" y="44"/>
                    <a:pt x="71797" y="396"/>
                    <a:pt x="77211" y="1164"/>
                  </a:cubicBezTo>
                  <a:cubicBezTo>
                    <a:pt x="81367" y="1811"/>
                    <a:pt x="85465" y="2786"/>
                    <a:pt x="89467" y="4081"/>
                  </a:cubicBezTo>
                  <a:lnTo>
                    <a:pt x="89467" y="37588"/>
                  </a:lnTo>
                  <a:cubicBezTo>
                    <a:pt x="86590" y="36581"/>
                    <a:pt x="83651" y="35762"/>
                    <a:pt x="80667" y="35137"/>
                  </a:cubicBezTo>
                  <a:cubicBezTo>
                    <a:pt x="77582" y="34407"/>
                    <a:pt x="74424" y="34029"/>
                    <a:pt x="71254" y="34009"/>
                  </a:cubicBezTo>
                  <a:cubicBezTo>
                    <a:pt x="61450" y="34009"/>
                    <a:pt x="56695" y="39181"/>
                    <a:pt x="56695" y="49402"/>
                  </a:cubicBezTo>
                  <a:lnTo>
                    <a:pt x="56695" y="54991"/>
                  </a:lnTo>
                  <a:lnTo>
                    <a:pt x="89099" y="54991"/>
                  </a:lnTo>
                  <a:lnTo>
                    <a:pt x="89099" y="87910"/>
                  </a:lnTo>
                  <a:lnTo>
                    <a:pt x="56989" y="87910"/>
                  </a:lnTo>
                  <a:lnTo>
                    <a:pt x="56989" y="195760"/>
                  </a:lnTo>
                  <a:lnTo>
                    <a:pt x="16594" y="19576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5" name="Freeform 1414">
              <a:extLst>
                <a:ext uri="{FF2B5EF4-FFF2-40B4-BE49-F238E27FC236}">
                  <a16:creationId xmlns:a16="http://schemas.microsoft.com/office/drawing/2014/main" id="{5F9E09AC-8D94-98DB-D9F7-79F9F8F122D4}"/>
                </a:ext>
              </a:extLst>
            </p:cNvPr>
            <p:cNvSpPr/>
            <p:nvPr/>
          </p:nvSpPr>
          <p:spPr>
            <a:xfrm>
              <a:off x="5213561" y="3731370"/>
              <a:ext cx="154447" cy="148985"/>
            </a:xfrm>
            <a:custGeom>
              <a:avLst/>
              <a:gdLst>
                <a:gd name="connsiteX0" fmla="*/ 76918 w 154447"/>
                <a:gd name="connsiteY0" fmla="*/ 148984 h 148985"/>
                <a:gd name="connsiteX1" fmla="*/ 46328 w 154447"/>
                <a:gd name="connsiteY1" fmla="*/ 143027 h 148985"/>
                <a:gd name="connsiteX2" fmla="*/ 22013 w 154447"/>
                <a:gd name="connsiteY2" fmla="*/ 127316 h 148985"/>
                <a:gd name="connsiteX3" fmla="*/ 5933 w 154447"/>
                <a:gd name="connsiteY3" fmla="*/ 103932 h 148985"/>
                <a:gd name="connsiteX4" fmla="*/ 2 w 154447"/>
                <a:gd name="connsiteY4" fmla="*/ 75082 h 148985"/>
                <a:gd name="connsiteX5" fmla="*/ 1 w 154447"/>
                <a:gd name="connsiteY5" fmla="*/ 74542 h 148985"/>
                <a:gd name="connsiteX6" fmla="*/ 22086 w 154447"/>
                <a:gd name="connsiteY6" fmla="*/ 21916 h 148985"/>
                <a:gd name="connsiteX7" fmla="*/ 46597 w 154447"/>
                <a:gd name="connsiteY7" fmla="*/ 5959 h 148985"/>
                <a:gd name="connsiteX8" fmla="*/ 77433 w 154447"/>
                <a:gd name="connsiteY8" fmla="*/ 3 h 148985"/>
                <a:gd name="connsiteX9" fmla="*/ 107999 w 154447"/>
                <a:gd name="connsiteY9" fmla="*/ 5959 h 148985"/>
                <a:gd name="connsiteX10" fmla="*/ 132338 w 154447"/>
                <a:gd name="connsiteY10" fmla="*/ 21598 h 148985"/>
                <a:gd name="connsiteX11" fmla="*/ 148393 w 154447"/>
                <a:gd name="connsiteY11" fmla="*/ 44982 h 148985"/>
                <a:gd name="connsiteX12" fmla="*/ 154448 w 154447"/>
                <a:gd name="connsiteY12" fmla="*/ 73881 h 148985"/>
                <a:gd name="connsiteX13" fmla="*/ 154448 w 154447"/>
                <a:gd name="connsiteY13" fmla="*/ 74420 h 148985"/>
                <a:gd name="connsiteX14" fmla="*/ 148492 w 154447"/>
                <a:gd name="connsiteY14" fmla="*/ 103270 h 148985"/>
                <a:gd name="connsiteX15" fmla="*/ 132265 w 154447"/>
                <a:gd name="connsiteY15" fmla="*/ 127070 h 148985"/>
                <a:gd name="connsiteX16" fmla="*/ 107753 w 154447"/>
                <a:gd name="connsiteY16" fmla="*/ 143076 h 148985"/>
                <a:gd name="connsiteX17" fmla="*/ 76918 w 154447"/>
                <a:gd name="connsiteY17" fmla="*/ 148984 h 148985"/>
                <a:gd name="connsiteX18" fmla="*/ 77457 w 154447"/>
                <a:gd name="connsiteY18" fmla="*/ 114104 h 148985"/>
                <a:gd name="connsiteX19" fmla="*/ 92973 w 154447"/>
                <a:gd name="connsiteY19" fmla="*/ 111089 h 148985"/>
                <a:gd name="connsiteX20" fmla="*/ 104567 w 154447"/>
                <a:gd name="connsiteY20" fmla="*/ 102682 h 148985"/>
                <a:gd name="connsiteX21" fmla="*/ 111921 w 154447"/>
                <a:gd name="connsiteY21" fmla="*/ 90426 h 148985"/>
                <a:gd name="connsiteX22" fmla="*/ 114372 w 154447"/>
                <a:gd name="connsiteY22" fmla="*/ 75376 h 148985"/>
                <a:gd name="connsiteX23" fmla="*/ 114371 w 154447"/>
                <a:gd name="connsiteY23" fmla="*/ 74837 h 148985"/>
                <a:gd name="connsiteX24" fmla="*/ 111699 w 154447"/>
                <a:gd name="connsiteY24" fmla="*/ 59860 h 148985"/>
                <a:gd name="connsiteX25" fmla="*/ 104028 w 154447"/>
                <a:gd name="connsiteY25" fmla="*/ 47359 h 148985"/>
                <a:gd name="connsiteX26" fmla="*/ 92115 w 154447"/>
                <a:gd name="connsiteY26" fmla="*/ 38731 h 148985"/>
                <a:gd name="connsiteX27" fmla="*/ 76942 w 154447"/>
                <a:gd name="connsiteY27" fmla="*/ 35520 h 148985"/>
                <a:gd name="connsiteX28" fmla="*/ 61426 w 154447"/>
                <a:gd name="connsiteY28" fmla="*/ 38560 h 148985"/>
                <a:gd name="connsiteX29" fmla="*/ 49832 w 154447"/>
                <a:gd name="connsiteY29" fmla="*/ 46943 h 148985"/>
                <a:gd name="connsiteX30" fmla="*/ 42479 w 154447"/>
                <a:gd name="connsiteY30" fmla="*/ 59321 h 148985"/>
                <a:gd name="connsiteX31" fmla="*/ 40028 w 154447"/>
                <a:gd name="connsiteY31" fmla="*/ 74297 h 148985"/>
                <a:gd name="connsiteX32" fmla="*/ 40028 w 154447"/>
                <a:gd name="connsiteY32" fmla="*/ 74837 h 148985"/>
                <a:gd name="connsiteX33" fmla="*/ 42700 w 154447"/>
                <a:gd name="connsiteY33" fmla="*/ 89887 h 148985"/>
                <a:gd name="connsiteX34" fmla="*/ 50372 w 154447"/>
                <a:gd name="connsiteY34" fmla="*/ 102388 h 148985"/>
                <a:gd name="connsiteX35" fmla="*/ 62285 w 154447"/>
                <a:gd name="connsiteY35" fmla="*/ 111016 h 148985"/>
                <a:gd name="connsiteX36" fmla="*/ 77457 w 154447"/>
                <a:gd name="connsiteY36" fmla="*/ 114104 h 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4447" h="148985">
                  <a:moveTo>
                    <a:pt x="76918" y="148984"/>
                  </a:moveTo>
                  <a:cubicBezTo>
                    <a:pt x="66432" y="149004"/>
                    <a:pt x="56041" y="146981"/>
                    <a:pt x="46328" y="143027"/>
                  </a:cubicBezTo>
                  <a:cubicBezTo>
                    <a:pt x="37275" y="139428"/>
                    <a:pt x="29014" y="134090"/>
                    <a:pt x="22013" y="127316"/>
                  </a:cubicBezTo>
                  <a:cubicBezTo>
                    <a:pt x="15180" y="120644"/>
                    <a:pt x="9718" y="112700"/>
                    <a:pt x="5933" y="103932"/>
                  </a:cubicBezTo>
                  <a:cubicBezTo>
                    <a:pt x="1955" y="94837"/>
                    <a:pt x="-65" y="85008"/>
                    <a:pt x="2" y="75082"/>
                  </a:cubicBezTo>
                  <a:lnTo>
                    <a:pt x="1" y="74542"/>
                  </a:lnTo>
                  <a:cubicBezTo>
                    <a:pt x="16" y="54750"/>
                    <a:pt x="7972" y="35792"/>
                    <a:pt x="22086" y="21916"/>
                  </a:cubicBezTo>
                  <a:cubicBezTo>
                    <a:pt x="29156" y="15073"/>
                    <a:pt x="37479" y="9656"/>
                    <a:pt x="46597" y="5959"/>
                  </a:cubicBezTo>
                  <a:cubicBezTo>
                    <a:pt x="56376" y="1936"/>
                    <a:pt x="66860" y="-89"/>
                    <a:pt x="77433" y="3"/>
                  </a:cubicBezTo>
                  <a:cubicBezTo>
                    <a:pt x="87910" y="-3"/>
                    <a:pt x="98290" y="2020"/>
                    <a:pt x="107999" y="5959"/>
                  </a:cubicBezTo>
                  <a:cubicBezTo>
                    <a:pt x="117038" y="9565"/>
                    <a:pt x="125301" y="14874"/>
                    <a:pt x="132338" y="21598"/>
                  </a:cubicBezTo>
                  <a:cubicBezTo>
                    <a:pt x="139138" y="28293"/>
                    <a:pt x="144588" y="36231"/>
                    <a:pt x="148393" y="44982"/>
                  </a:cubicBezTo>
                  <a:cubicBezTo>
                    <a:pt x="152383" y="54094"/>
                    <a:pt x="154444" y="63933"/>
                    <a:pt x="154448" y="73881"/>
                  </a:cubicBezTo>
                  <a:lnTo>
                    <a:pt x="154448" y="74420"/>
                  </a:lnTo>
                  <a:cubicBezTo>
                    <a:pt x="154470" y="84344"/>
                    <a:pt x="152442" y="94166"/>
                    <a:pt x="148492" y="103270"/>
                  </a:cubicBezTo>
                  <a:cubicBezTo>
                    <a:pt x="144694" y="112190"/>
                    <a:pt x="139181" y="120276"/>
                    <a:pt x="132265" y="127070"/>
                  </a:cubicBezTo>
                  <a:cubicBezTo>
                    <a:pt x="125194" y="133926"/>
                    <a:pt x="116873" y="139360"/>
                    <a:pt x="107753" y="143076"/>
                  </a:cubicBezTo>
                  <a:cubicBezTo>
                    <a:pt x="97962" y="147052"/>
                    <a:pt x="87485" y="149059"/>
                    <a:pt x="76918" y="148984"/>
                  </a:cubicBezTo>
                  <a:close/>
                  <a:moveTo>
                    <a:pt x="77457" y="114104"/>
                  </a:moveTo>
                  <a:cubicBezTo>
                    <a:pt x="82784" y="114200"/>
                    <a:pt x="88071" y="113173"/>
                    <a:pt x="92973" y="111089"/>
                  </a:cubicBezTo>
                  <a:cubicBezTo>
                    <a:pt x="97392" y="109142"/>
                    <a:pt x="101344" y="106276"/>
                    <a:pt x="104567" y="102682"/>
                  </a:cubicBezTo>
                  <a:cubicBezTo>
                    <a:pt x="107799" y="99119"/>
                    <a:pt x="110298" y="94954"/>
                    <a:pt x="111921" y="90426"/>
                  </a:cubicBezTo>
                  <a:cubicBezTo>
                    <a:pt x="113612" y="85591"/>
                    <a:pt x="114442" y="80497"/>
                    <a:pt x="114372" y="75376"/>
                  </a:cubicBezTo>
                  <a:lnTo>
                    <a:pt x="114371" y="74837"/>
                  </a:lnTo>
                  <a:cubicBezTo>
                    <a:pt x="114397" y="69724"/>
                    <a:pt x="113492" y="64649"/>
                    <a:pt x="111699" y="59860"/>
                  </a:cubicBezTo>
                  <a:cubicBezTo>
                    <a:pt x="109968" y="55239"/>
                    <a:pt x="107363" y="50995"/>
                    <a:pt x="104028" y="47359"/>
                  </a:cubicBezTo>
                  <a:cubicBezTo>
                    <a:pt x="100666" y="43724"/>
                    <a:pt x="96617" y="40791"/>
                    <a:pt x="92115" y="38731"/>
                  </a:cubicBezTo>
                  <a:cubicBezTo>
                    <a:pt x="87355" y="36557"/>
                    <a:pt x="82174" y="35461"/>
                    <a:pt x="76942" y="35520"/>
                  </a:cubicBezTo>
                  <a:cubicBezTo>
                    <a:pt x="71613" y="35420"/>
                    <a:pt x="66324" y="36456"/>
                    <a:pt x="61426" y="38560"/>
                  </a:cubicBezTo>
                  <a:cubicBezTo>
                    <a:pt x="57036" y="40543"/>
                    <a:pt x="53091" y="43394"/>
                    <a:pt x="49832" y="46943"/>
                  </a:cubicBezTo>
                  <a:cubicBezTo>
                    <a:pt x="46618" y="50564"/>
                    <a:pt x="44122" y="54765"/>
                    <a:pt x="42479" y="59321"/>
                  </a:cubicBezTo>
                  <a:cubicBezTo>
                    <a:pt x="40810" y="64136"/>
                    <a:pt x="39981" y="69202"/>
                    <a:pt x="40028" y="74297"/>
                  </a:cubicBezTo>
                  <a:lnTo>
                    <a:pt x="40028" y="74837"/>
                  </a:lnTo>
                  <a:cubicBezTo>
                    <a:pt x="40003" y="79973"/>
                    <a:pt x="40908" y="85072"/>
                    <a:pt x="42700" y="89887"/>
                  </a:cubicBezTo>
                  <a:cubicBezTo>
                    <a:pt x="44397" y="94524"/>
                    <a:pt x="47005" y="98775"/>
                    <a:pt x="50372" y="102388"/>
                  </a:cubicBezTo>
                  <a:cubicBezTo>
                    <a:pt x="53756" y="105998"/>
                    <a:pt x="57799" y="108926"/>
                    <a:pt x="62285" y="111016"/>
                  </a:cubicBezTo>
                  <a:cubicBezTo>
                    <a:pt x="67050" y="113162"/>
                    <a:pt x="72233" y="114217"/>
                    <a:pt x="77457" y="11410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6" name="Freeform 1415">
              <a:extLst>
                <a:ext uri="{FF2B5EF4-FFF2-40B4-BE49-F238E27FC236}">
                  <a16:creationId xmlns:a16="http://schemas.microsoft.com/office/drawing/2014/main" id="{4131599C-542A-FF72-F00C-B1EE19A2AC1E}"/>
                </a:ext>
              </a:extLst>
            </p:cNvPr>
            <p:cNvSpPr/>
            <p:nvPr/>
          </p:nvSpPr>
          <p:spPr>
            <a:xfrm>
              <a:off x="5396957" y="3731810"/>
              <a:ext cx="85961" cy="145332"/>
            </a:xfrm>
            <a:custGeom>
              <a:avLst/>
              <a:gdLst>
                <a:gd name="connsiteX0" fmla="*/ 123 w 85961"/>
                <a:gd name="connsiteY0" fmla="*/ 2848 h 145332"/>
                <a:gd name="connsiteX1" fmla="*/ 40518 w 85961"/>
                <a:gd name="connsiteY1" fmla="*/ 2848 h 145332"/>
                <a:gd name="connsiteX2" fmla="*/ 40518 w 85961"/>
                <a:gd name="connsiteY2" fmla="*/ 31575 h 145332"/>
                <a:gd name="connsiteX3" fmla="*/ 57234 w 85961"/>
                <a:gd name="connsiteY3" fmla="*/ 8191 h 145332"/>
                <a:gd name="connsiteX4" fmla="*/ 85962 w 85961"/>
                <a:gd name="connsiteY4" fmla="*/ 225 h 145332"/>
                <a:gd name="connsiteX5" fmla="*/ 85961 w 85961"/>
                <a:gd name="connsiteY5" fmla="*/ 42458 h 145332"/>
                <a:gd name="connsiteX6" fmla="*/ 83805 w 85961"/>
                <a:gd name="connsiteY6" fmla="*/ 42458 h 145332"/>
                <a:gd name="connsiteX7" fmla="*/ 51940 w 85961"/>
                <a:gd name="connsiteY7" fmla="*/ 54714 h 145332"/>
                <a:gd name="connsiteX8" fmla="*/ 40395 w 85961"/>
                <a:gd name="connsiteY8" fmla="*/ 92682 h 145332"/>
                <a:gd name="connsiteX9" fmla="*/ 40395 w 85961"/>
                <a:gd name="connsiteY9" fmla="*/ 145333 h 145332"/>
                <a:gd name="connsiteX10" fmla="*/ 0 w 85961"/>
                <a:gd name="connsiteY10" fmla="*/ 145333 h 1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61" h="145332">
                  <a:moveTo>
                    <a:pt x="123" y="2848"/>
                  </a:moveTo>
                  <a:lnTo>
                    <a:pt x="40518" y="2848"/>
                  </a:lnTo>
                  <a:lnTo>
                    <a:pt x="40518" y="31575"/>
                  </a:lnTo>
                  <a:cubicBezTo>
                    <a:pt x="44070" y="22518"/>
                    <a:pt x="49814" y="14484"/>
                    <a:pt x="57234" y="8191"/>
                  </a:cubicBezTo>
                  <a:cubicBezTo>
                    <a:pt x="65454" y="1990"/>
                    <a:pt x="75723" y="-857"/>
                    <a:pt x="85962" y="225"/>
                  </a:cubicBezTo>
                  <a:lnTo>
                    <a:pt x="85961" y="42458"/>
                  </a:lnTo>
                  <a:lnTo>
                    <a:pt x="83805" y="42458"/>
                  </a:lnTo>
                  <a:cubicBezTo>
                    <a:pt x="71920" y="41805"/>
                    <a:pt x="60324" y="46265"/>
                    <a:pt x="51940" y="54714"/>
                  </a:cubicBezTo>
                  <a:cubicBezTo>
                    <a:pt x="44194" y="62876"/>
                    <a:pt x="40395" y="75549"/>
                    <a:pt x="40395" y="92682"/>
                  </a:cubicBezTo>
                  <a:lnTo>
                    <a:pt x="40395" y="145333"/>
                  </a:lnTo>
                  <a:lnTo>
                    <a:pt x="0" y="1453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7" name="Freeform 1416">
              <a:extLst>
                <a:ext uri="{FF2B5EF4-FFF2-40B4-BE49-F238E27FC236}">
                  <a16:creationId xmlns:a16="http://schemas.microsoft.com/office/drawing/2014/main" id="{70D1C94B-DC0F-6987-6189-0698E8281561}"/>
                </a:ext>
              </a:extLst>
            </p:cNvPr>
            <p:cNvSpPr/>
            <p:nvPr/>
          </p:nvSpPr>
          <p:spPr>
            <a:xfrm>
              <a:off x="5508019" y="3731688"/>
              <a:ext cx="217563" cy="145454"/>
            </a:xfrm>
            <a:custGeom>
              <a:avLst/>
              <a:gdLst>
                <a:gd name="connsiteX0" fmla="*/ 122 w 217563"/>
                <a:gd name="connsiteY0" fmla="*/ 2969 h 145454"/>
                <a:gd name="connsiteX1" fmla="*/ 40517 w 217563"/>
                <a:gd name="connsiteY1" fmla="*/ 2969 h 145454"/>
                <a:gd name="connsiteX2" fmla="*/ 40517 w 217563"/>
                <a:gd name="connsiteY2" fmla="*/ 23363 h 145454"/>
                <a:gd name="connsiteX3" fmla="*/ 48140 w 217563"/>
                <a:gd name="connsiteY3" fmla="*/ 14637 h 145454"/>
                <a:gd name="connsiteX4" fmla="*/ 57308 w 217563"/>
                <a:gd name="connsiteY4" fmla="*/ 7283 h 145454"/>
                <a:gd name="connsiteX5" fmla="*/ 68608 w 217563"/>
                <a:gd name="connsiteY5" fmla="*/ 2160 h 145454"/>
                <a:gd name="connsiteX6" fmla="*/ 106846 w 217563"/>
                <a:gd name="connsiteY6" fmla="*/ 6205 h 145454"/>
                <a:gd name="connsiteX7" fmla="*/ 122680 w 217563"/>
                <a:gd name="connsiteY7" fmla="*/ 23044 h 145454"/>
                <a:gd name="connsiteX8" fmla="*/ 143392 w 217563"/>
                <a:gd name="connsiteY8" fmla="*/ 6033 h 145454"/>
                <a:gd name="connsiteX9" fmla="*/ 169447 w 217563"/>
                <a:gd name="connsiteY9" fmla="*/ 77 h 145454"/>
                <a:gd name="connsiteX10" fmla="*/ 204768 w 217563"/>
                <a:gd name="connsiteY10" fmla="*/ 13362 h 145454"/>
                <a:gd name="connsiteX11" fmla="*/ 217563 w 217563"/>
                <a:gd name="connsiteY11" fmla="*/ 52433 h 145454"/>
                <a:gd name="connsiteX12" fmla="*/ 217563 w 217563"/>
                <a:gd name="connsiteY12" fmla="*/ 145185 h 145454"/>
                <a:gd name="connsiteX13" fmla="*/ 177168 w 217563"/>
                <a:gd name="connsiteY13" fmla="*/ 145185 h 145454"/>
                <a:gd name="connsiteX14" fmla="*/ 177168 w 217563"/>
                <a:gd name="connsiteY14" fmla="*/ 66209 h 145454"/>
                <a:gd name="connsiteX15" fmla="*/ 171212 w 217563"/>
                <a:gd name="connsiteY15" fmla="*/ 44541 h 145454"/>
                <a:gd name="connsiteX16" fmla="*/ 153368 w 217563"/>
                <a:gd name="connsiteY16" fmla="*/ 37187 h 145454"/>
                <a:gd name="connsiteX17" fmla="*/ 135523 w 217563"/>
                <a:gd name="connsiteY17" fmla="*/ 44541 h 145454"/>
                <a:gd name="connsiteX18" fmla="*/ 128979 w 217563"/>
                <a:gd name="connsiteY18" fmla="*/ 66209 h 145454"/>
                <a:gd name="connsiteX19" fmla="*/ 128979 w 217563"/>
                <a:gd name="connsiteY19" fmla="*/ 145454 h 145454"/>
                <a:gd name="connsiteX20" fmla="*/ 88584 w 217563"/>
                <a:gd name="connsiteY20" fmla="*/ 145454 h 145454"/>
                <a:gd name="connsiteX21" fmla="*/ 88584 w 217563"/>
                <a:gd name="connsiteY21" fmla="*/ 66209 h 145454"/>
                <a:gd name="connsiteX22" fmla="*/ 82653 w 217563"/>
                <a:gd name="connsiteY22" fmla="*/ 44541 h 145454"/>
                <a:gd name="connsiteX23" fmla="*/ 64784 w 217563"/>
                <a:gd name="connsiteY23" fmla="*/ 37187 h 145454"/>
                <a:gd name="connsiteX24" fmla="*/ 46939 w 217563"/>
                <a:gd name="connsiteY24" fmla="*/ 44541 h 145454"/>
                <a:gd name="connsiteX25" fmla="*/ 40395 w 217563"/>
                <a:gd name="connsiteY25" fmla="*/ 66209 h 145454"/>
                <a:gd name="connsiteX26" fmla="*/ 40395 w 217563"/>
                <a:gd name="connsiteY26" fmla="*/ 145454 h 145454"/>
                <a:gd name="connsiteX27" fmla="*/ 0 w 217563"/>
                <a:gd name="connsiteY27" fmla="*/ 145454 h 1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7563" h="145454">
                  <a:moveTo>
                    <a:pt x="122" y="2969"/>
                  </a:moveTo>
                  <a:lnTo>
                    <a:pt x="40517" y="2969"/>
                  </a:lnTo>
                  <a:lnTo>
                    <a:pt x="40517" y="23363"/>
                  </a:lnTo>
                  <a:cubicBezTo>
                    <a:pt x="42866" y="20292"/>
                    <a:pt x="45413" y="17377"/>
                    <a:pt x="48140" y="14637"/>
                  </a:cubicBezTo>
                  <a:cubicBezTo>
                    <a:pt x="50901" y="11839"/>
                    <a:pt x="53977" y="9371"/>
                    <a:pt x="57308" y="7283"/>
                  </a:cubicBezTo>
                  <a:cubicBezTo>
                    <a:pt x="60815" y="5055"/>
                    <a:pt x="64619" y="3330"/>
                    <a:pt x="68608" y="2160"/>
                  </a:cubicBezTo>
                  <a:cubicBezTo>
                    <a:pt x="81415" y="-1269"/>
                    <a:pt x="95039" y="172"/>
                    <a:pt x="106846" y="6205"/>
                  </a:cubicBezTo>
                  <a:cubicBezTo>
                    <a:pt x="113681" y="10119"/>
                    <a:pt x="119194" y="15981"/>
                    <a:pt x="122680" y="23044"/>
                  </a:cubicBezTo>
                  <a:cubicBezTo>
                    <a:pt x="128339" y="16008"/>
                    <a:pt x="135391" y="10217"/>
                    <a:pt x="143392" y="6033"/>
                  </a:cubicBezTo>
                  <a:cubicBezTo>
                    <a:pt x="151492" y="2037"/>
                    <a:pt x="160416" y="-3"/>
                    <a:pt x="169447" y="77"/>
                  </a:cubicBezTo>
                  <a:cubicBezTo>
                    <a:pt x="182568" y="-677"/>
                    <a:pt x="195397" y="4148"/>
                    <a:pt x="204768" y="13362"/>
                  </a:cubicBezTo>
                  <a:cubicBezTo>
                    <a:pt x="213298" y="22235"/>
                    <a:pt x="217563" y="35259"/>
                    <a:pt x="217563" y="52433"/>
                  </a:cubicBezTo>
                  <a:lnTo>
                    <a:pt x="217563" y="145185"/>
                  </a:lnTo>
                  <a:lnTo>
                    <a:pt x="177168" y="145185"/>
                  </a:lnTo>
                  <a:lnTo>
                    <a:pt x="177168" y="66209"/>
                  </a:lnTo>
                  <a:cubicBezTo>
                    <a:pt x="177782" y="58511"/>
                    <a:pt x="175674" y="50843"/>
                    <a:pt x="171212" y="44541"/>
                  </a:cubicBezTo>
                  <a:cubicBezTo>
                    <a:pt x="166742" y="39433"/>
                    <a:pt x="160139" y="36712"/>
                    <a:pt x="153368" y="37187"/>
                  </a:cubicBezTo>
                  <a:cubicBezTo>
                    <a:pt x="146628" y="36896"/>
                    <a:pt x="140101" y="39585"/>
                    <a:pt x="135523" y="44541"/>
                  </a:cubicBezTo>
                  <a:cubicBezTo>
                    <a:pt x="130745" y="50709"/>
                    <a:pt x="128414" y="58426"/>
                    <a:pt x="128979" y="66209"/>
                  </a:cubicBezTo>
                  <a:lnTo>
                    <a:pt x="128979" y="145454"/>
                  </a:lnTo>
                  <a:lnTo>
                    <a:pt x="88584" y="145454"/>
                  </a:lnTo>
                  <a:lnTo>
                    <a:pt x="88584" y="66209"/>
                  </a:lnTo>
                  <a:cubicBezTo>
                    <a:pt x="89217" y="58513"/>
                    <a:pt x="87117" y="50841"/>
                    <a:pt x="82653" y="44541"/>
                  </a:cubicBezTo>
                  <a:cubicBezTo>
                    <a:pt x="78170" y="39435"/>
                    <a:pt x="71561" y="36715"/>
                    <a:pt x="64784" y="37187"/>
                  </a:cubicBezTo>
                  <a:cubicBezTo>
                    <a:pt x="58044" y="36896"/>
                    <a:pt x="51517" y="39585"/>
                    <a:pt x="46939" y="44541"/>
                  </a:cubicBezTo>
                  <a:cubicBezTo>
                    <a:pt x="42179" y="50719"/>
                    <a:pt x="39851" y="58428"/>
                    <a:pt x="40395" y="66209"/>
                  </a:cubicBezTo>
                  <a:lnTo>
                    <a:pt x="40395" y="145454"/>
                  </a:lnTo>
                  <a:lnTo>
                    <a:pt x="0" y="14545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8" name="Freeform 1417">
              <a:extLst>
                <a:ext uri="{FF2B5EF4-FFF2-40B4-BE49-F238E27FC236}">
                  <a16:creationId xmlns:a16="http://schemas.microsoft.com/office/drawing/2014/main" id="{5A936975-6E5F-1548-3005-BDC3B9BE6E88}"/>
                </a:ext>
              </a:extLst>
            </p:cNvPr>
            <p:cNvSpPr/>
            <p:nvPr/>
          </p:nvSpPr>
          <p:spPr>
            <a:xfrm>
              <a:off x="5752164" y="3733261"/>
              <a:ext cx="131161" cy="146608"/>
            </a:xfrm>
            <a:custGeom>
              <a:avLst/>
              <a:gdLst>
                <a:gd name="connsiteX0" fmla="*/ 48914 w 131161"/>
                <a:gd name="connsiteY0" fmla="*/ 146553 h 146608"/>
                <a:gd name="connsiteX1" fmla="*/ 29868 w 131161"/>
                <a:gd name="connsiteY1" fmla="*/ 143759 h 146608"/>
                <a:gd name="connsiteX2" fmla="*/ 14352 w 131161"/>
                <a:gd name="connsiteY2" fmla="*/ 135376 h 146608"/>
                <a:gd name="connsiteX3" fmla="*/ 3812 w 131161"/>
                <a:gd name="connsiteY3" fmla="*/ 121674 h 146608"/>
                <a:gd name="connsiteX4" fmla="*/ 13 w 131161"/>
                <a:gd name="connsiteY4" fmla="*/ 102947 h 146608"/>
                <a:gd name="connsiteX5" fmla="*/ 14 w 131161"/>
                <a:gd name="connsiteY5" fmla="*/ 102408 h 146608"/>
                <a:gd name="connsiteX6" fmla="*/ 4230 w 131161"/>
                <a:gd name="connsiteY6" fmla="*/ 82235 h 146608"/>
                <a:gd name="connsiteX7" fmla="*/ 16142 w 131161"/>
                <a:gd name="connsiteY7" fmla="*/ 68141 h 146608"/>
                <a:gd name="connsiteX8" fmla="*/ 33987 w 131161"/>
                <a:gd name="connsiteY8" fmla="*/ 59758 h 146608"/>
                <a:gd name="connsiteX9" fmla="*/ 57248 w 131161"/>
                <a:gd name="connsiteY9" fmla="*/ 56964 h 146608"/>
                <a:gd name="connsiteX10" fmla="*/ 76220 w 131161"/>
                <a:gd name="connsiteY10" fmla="*/ 58557 h 146608"/>
                <a:gd name="connsiteX11" fmla="*/ 92054 w 131161"/>
                <a:gd name="connsiteY11" fmla="*/ 62797 h 146608"/>
                <a:gd name="connsiteX12" fmla="*/ 92054 w 131161"/>
                <a:gd name="connsiteY12" fmla="*/ 60346 h 146608"/>
                <a:gd name="connsiteX13" fmla="*/ 84358 w 131161"/>
                <a:gd name="connsiteY13" fmla="*/ 40958 h 146608"/>
                <a:gd name="connsiteX14" fmla="*/ 61464 w 131161"/>
                <a:gd name="connsiteY14" fmla="*/ 34291 h 146608"/>
                <a:gd name="connsiteX15" fmla="*/ 40875 w 131161"/>
                <a:gd name="connsiteY15" fmla="*/ 36325 h 146608"/>
                <a:gd name="connsiteX16" fmla="*/ 22148 w 131161"/>
                <a:gd name="connsiteY16" fmla="*/ 42281 h 146608"/>
                <a:gd name="connsiteX17" fmla="*/ 12024 w 131161"/>
                <a:gd name="connsiteY17" fmla="*/ 11446 h 146608"/>
                <a:gd name="connsiteX18" fmla="*/ 36535 w 131161"/>
                <a:gd name="connsiteY18" fmla="*/ 3186 h 146608"/>
                <a:gd name="connsiteX19" fmla="*/ 67396 w 131161"/>
                <a:gd name="connsiteY19" fmla="*/ 24 h 146608"/>
                <a:gd name="connsiteX20" fmla="*/ 95951 w 131161"/>
                <a:gd name="connsiteY20" fmla="*/ 4142 h 146608"/>
                <a:gd name="connsiteX21" fmla="*/ 115560 w 131161"/>
                <a:gd name="connsiteY21" fmla="*/ 16030 h 146608"/>
                <a:gd name="connsiteX22" fmla="*/ 127473 w 131161"/>
                <a:gd name="connsiteY22" fmla="*/ 35639 h 146608"/>
                <a:gd name="connsiteX23" fmla="*/ 131150 w 131161"/>
                <a:gd name="connsiteY23" fmla="*/ 61596 h 146608"/>
                <a:gd name="connsiteX24" fmla="*/ 131150 w 131161"/>
                <a:gd name="connsiteY24" fmla="*/ 144225 h 146608"/>
                <a:gd name="connsiteX25" fmla="*/ 92128 w 131161"/>
                <a:gd name="connsiteY25" fmla="*/ 144225 h 146608"/>
                <a:gd name="connsiteX26" fmla="*/ 92128 w 131161"/>
                <a:gd name="connsiteY26" fmla="*/ 128807 h 146608"/>
                <a:gd name="connsiteX27" fmla="*/ 74283 w 131161"/>
                <a:gd name="connsiteY27" fmla="*/ 141945 h 146608"/>
                <a:gd name="connsiteX28" fmla="*/ 48914 w 131161"/>
                <a:gd name="connsiteY28" fmla="*/ 146553 h 146608"/>
                <a:gd name="connsiteX29" fmla="*/ 61170 w 131161"/>
                <a:gd name="connsiteY29" fmla="*/ 118659 h 146608"/>
                <a:gd name="connsiteX30" fmla="*/ 84210 w 131161"/>
                <a:gd name="connsiteY30" fmla="*/ 111747 h 146608"/>
                <a:gd name="connsiteX31" fmla="*/ 92838 w 131161"/>
                <a:gd name="connsiteY31" fmla="*/ 93903 h 146608"/>
                <a:gd name="connsiteX32" fmla="*/ 92839 w 131161"/>
                <a:gd name="connsiteY32" fmla="*/ 86696 h 146608"/>
                <a:gd name="connsiteX33" fmla="*/ 67004 w 131161"/>
                <a:gd name="connsiteY33" fmla="*/ 81402 h 146608"/>
                <a:gd name="connsiteX34" fmla="*/ 46536 w 131161"/>
                <a:gd name="connsiteY34" fmla="*/ 86476 h 146608"/>
                <a:gd name="connsiteX35" fmla="*/ 39183 w 131161"/>
                <a:gd name="connsiteY35" fmla="*/ 101035 h 146608"/>
                <a:gd name="connsiteX36" fmla="*/ 39183 w 131161"/>
                <a:gd name="connsiteY36" fmla="*/ 101575 h 146608"/>
                <a:gd name="connsiteX37" fmla="*/ 45139 w 131161"/>
                <a:gd name="connsiteY37" fmla="*/ 114370 h 146608"/>
                <a:gd name="connsiteX38" fmla="*/ 61243 w 131161"/>
                <a:gd name="connsiteY38" fmla="*/ 118831 h 1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161" h="146608">
                  <a:moveTo>
                    <a:pt x="48914" y="146553"/>
                  </a:moveTo>
                  <a:cubicBezTo>
                    <a:pt x="42461" y="146582"/>
                    <a:pt x="36041" y="145640"/>
                    <a:pt x="29868" y="143759"/>
                  </a:cubicBezTo>
                  <a:cubicBezTo>
                    <a:pt x="24185" y="142037"/>
                    <a:pt x="18908" y="139186"/>
                    <a:pt x="14352" y="135376"/>
                  </a:cubicBezTo>
                  <a:cubicBezTo>
                    <a:pt x="9902" y="131613"/>
                    <a:pt x="6308" y="126941"/>
                    <a:pt x="3812" y="121674"/>
                  </a:cubicBezTo>
                  <a:cubicBezTo>
                    <a:pt x="1165" y="115793"/>
                    <a:pt x="-133" y="109395"/>
                    <a:pt x="13" y="102947"/>
                  </a:cubicBezTo>
                  <a:lnTo>
                    <a:pt x="14" y="102408"/>
                  </a:lnTo>
                  <a:cubicBezTo>
                    <a:pt x="-158" y="95448"/>
                    <a:pt x="1285" y="88544"/>
                    <a:pt x="4230" y="82235"/>
                  </a:cubicBezTo>
                  <a:cubicBezTo>
                    <a:pt x="6992" y="76636"/>
                    <a:pt x="11081" y="71797"/>
                    <a:pt x="16142" y="68141"/>
                  </a:cubicBezTo>
                  <a:cubicBezTo>
                    <a:pt x="21505" y="64241"/>
                    <a:pt x="27561" y="61396"/>
                    <a:pt x="33987" y="59758"/>
                  </a:cubicBezTo>
                  <a:cubicBezTo>
                    <a:pt x="41587" y="57825"/>
                    <a:pt x="49406" y="56886"/>
                    <a:pt x="57248" y="56964"/>
                  </a:cubicBezTo>
                  <a:cubicBezTo>
                    <a:pt x="63609" y="56881"/>
                    <a:pt x="69962" y="57415"/>
                    <a:pt x="76220" y="58557"/>
                  </a:cubicBezTo>
                  <a:cubicBezTo>
                    <a:pt x="81584" y="59627"/>
                    <a:pt x="86873" y="61044"/>
                    <a:pt x="92054" y="62797"/>
                  </a:cubicBezTo>
                  <a:lnTo>
                    <a:pt x="92054" y="60346"/>
                  </a:lnTo>
                  <a:cubicBezTo>
                    <a:pt x="92546" y="53053"/>
                    <a:pt x="89718" y="45928"/>
                    <a:pt x="84358" y="40958"/>
                  </a:cubicBezTo>
                  <a:cubicBezTo>
                    <a:pt x="77762" y="36084"/>
                    <a:pt x="69646" y="33720"/>
                    <a:pt x="61464" y="34291"/>
                  </a:cubicBezTo>
                  <a:cubicBezTo>
                    <a:pt x="54548" y="34231"/>
                    <a:pt x="47645" y="34914"/>
                    <a:pt x="40875" y="36325"/>
                  </a:cubicBezTo>
                  <a:cubicBezTo>
                    <a:pt x="34493" y="37842"/>
                    <a:pt x="28234" y="39833"/>
                    <a:pt x="22148" y="42281"/>
                  </a:cubicBezTo>
                  <a:lnTo>
                    <a:pt x="12024" y="11446"/>
                  </a:lnTo>
                  <a:cubicBezTo>
                    <a:pt x="19957" y="8034"/>
                    <a:pt x="28155" y="5271"/>
                    <a:pt x="36535" y="3186"/>
                  </a:cubicBezTo>
                  <a:cubicBezTo>
                    <a:pt x="46656" y="886"/>
                    <a:pt x="57019" y="-176"/>
                    <a:pt x="67396" y="24"/>
                  </a:cubicBezTo>
                  <a:cubicBezTo>
                    <a:pt x="77076" y="-183"/>
                    <a:pt x="86724" y="1209"/>
                    <a:pt x="95951" y="4142"/>
                  </a:cubicBezTo>
                  <a:cubicBezTo>
                    <a:pt x="103321" y="6529"/>
                    <a:pt x="110035" y="10599"/>
                    <a:pt x="115560" y="16030"/>
                  </a:cubicBezTo>
                  <a:cubicBezTo>
                    <a:pt x="121063" y="21503"/>
                    <a:pt x="125151" y="28233"/>
                    <a:pt x="127473" y="35639"/>
                  </a:cubicBezTo>
                  <a:cubicBezTo>
                    <a:pt x="130052" y="44045"/>
                    <a:pt x="131293" y="52805"/>
                    <a:pt x="131150" y="61596"/>
                  </a:cubicBezTo>
                  <a:lnTo>
                    <a:pt x="131150" y="144225"/>
                  </a:lnTo>
                  <a:lnTo>
                    <a:pt x="92128" y="144225"/>
                  </a:lnTo>
                  <a:lnTo>
                    <a:pt x="92128" y="128807"/>
                  </a:lnTo>
                  <a:cubicBezTo>
                    <a:pt x="87101" y="134316"/>
                    <a:pt x="81037" y="138781"/>
                    <a:pt x="74283" y="141945"/>
                  </a:cubicBezTo>
                  <a:cubicBezTo>
                    <a:pt x="66278" y="145357"/>
                    <a:pt x="57608" y="146932"/>
                    <a:pt x="48914" y="146553"/>
                  </a:cubicBezTo>
                  <a:close/>
                  <a:moveTo>
                    <a:pt x="61170" y="118659"/>
                  </a:moveTo>
                  <a:cubicBezTo>
                    <a:pt x="69418" y="119087"/>
                    <a:pt x="77560" y="116644"/>
                    <a:pt x="84210" y="111747"/>
                  </a:cubicBezTo>
                  <a:cubicBezTo>
                    <a:pt x="89747" y="107498"/>
                    <a:pt x="92947" y="100881"/>
                    <a:pt x="92838" y="93903"/>
                  </a:cubicBezTo>
                  <a:lnTo>
                    <a:pt x="92839" y="86696"/>
                  </a:lnTo>
                  <a:cubicBezTo>
                    <a:pt x="84701" y="83114"/>
                    <a:pt x="75894" y="81309"/>
                    <a:pt x="67004" y="81402"/>
                  </a:cubicBezTo>
                  <a:cubicBezTo>
                    <a:pt x="59826" y="80988"/>
                    <a:pt x="52691" y="82757"/>
                    <a:pt x="46536" y="86476"/>
                  </a:cubicBezTo>
                  <a:cubicBezTo>
                    <a:pt x="41678" y="89683"/>
                    <a:pt x="38880" y="95222"/>
                    <a:pt x="39183" y="101035"/>
                  </a:cubicBezTo>
                  <a:lnTo>
                    <a:pt x="39183" y="101575"/>
                  </a:lnTo>
                  <a:cubicBezTo>
                    <a:pt x="38917" y="106565"/>
                    <a:pt x="41149" y="111361"/>
                    <a:pt x="45139" y="114370"/>
                  </a:cubicBezTo>
                  <a:cubicBezTo>
                    <a:pt x="49885" y="117556"/>
                    <a:pt x="55534" y="119121"/>
                    <a:pt x="61243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9" name="Freeform 1418">
              <a:extLst>
                <a:ext uri="{FF2B5EF4-FFF2-40B4-BE49-F238E27FC236}">
                  <a16:creationId xmlns:a16="http://schemas.microsoft.com/office/drawing/2014/main" id="{3C6B013E-E305-119B-2E59-55B42EB4758F}"/>
                </a:ext>
              </a:extLst>
            </p:cNvPr>
            <p:cNvSpPr/>
            <p:nvPr/>
          </p:nvSpPr>
          <p:spPr>
            <a:xfrm>
              <a:off x="5911008" y="3731742"/>
              <a:ext cx="132953" cy="148680"/>
            </a:xfrm>
            <a:custGeom>
              <a:avLst/>
              <a:gdLst>
                <a:gd name="connsiteX0" fmla="*/ 74249 w 132953"/>
                <a:gd name="connsiteY0" fmla="*/ 148611 h 148680"/>
                <a:gd name="connsiteX1" fmla="*/ 44492 w 132953"/>
                <a:gd name="connsiteY1" fmla="*/ 142655 h 148680"/>
                <a:gd name="connsiteX2" fmla="*/ 4 w 132953"/>
                <a:gd name="connsiteY2" fmla="*/ 74832 h 148680"/>
                <a:gd name="connsiteX3" fmla="*/ 3 w 132953"/>
                <a:gd name="connsiteY3" fmla="*/ 74293 h 148680"/>
                <a:gd name="connsiteX4" fmla="*/ 20936 w 132953"/>
                <a:gd name="connsiteY4" fmla="*/ 21961 h 148680"/>
                <a:gd name="connsiteX5" fmla="*/ 44737 w 132953"/>
                <a:gd name="connsiteY5" fmla="*/ 6004 h 148680"/>
                <a:gd name="connsiteX6" fmla="*/ 74911 w 132953"/>
                <a:gd name="connsiteY6" fmla="*/ 47 h 148680"/>
                <a:gd name="connsiteX7" fmla="*/ 108393 w 132953"/>
                <a:gd name="connsiteY7" fmla="*/ 6420 h 148680"/>
                <a:gd name="connsiteX8" fmla="*/ 131777 w 132953"/>
                <a:gd name="connsiteY8" fmla="*/ 24265 h 148680"/>
                <a:gd name="connsiteX9" fmla="*/ 107094 w 132953"/>
                <a:gd name="connsiteY9" fmla="*/ 50860 h 148680"/>
                <a:gd name="connsiteX10" fmla="*/ 92877 w 132953"/>
                <a:gd name="connsiteY10" fmla="*/ 39388 h 148680"/>
                <a:gd name="connsiteX11" fmla="*/ 74665 w 132953"/>
                <a:gd name="connsiteY11" fmla="*/ 35148 h 148680"/>
                <a:gd name="connsiteX12" fmla="*/ 60694 w 132953"/>
                <a:gd name="connsiteY12" fmla="*/ 38187 h 148680"/>
                <a:gd name="connsiteX13" fmla="*/ 49786 w 132953"/>
                <a:gd name="connsiteY13" fmla="*/ 46570 h 148680"/>
                <a:gd name="connsiteX14" fmla="*/ 42605 w 132953"/>
                <a:gd name="connsiteY14" fmla="*/ 58948 h 148680"/>
                <a:gd name="connsiteX15" fmla="*/ 40154 w 132953"/>
                <a:gd name="connsiteY15" fmla="*/ 73949 h 148680"/>
                <a:gd name="connsiteX16" fmla="*/ 40153 w 132953"/>
                <a:gd name="connsiteY16" fmla="*/ 74489 h 148680"/>
                <a:gd name="connsiteX17" fmla="*/ 42604 w 132953"/>
                <a:gd name="connsiteY17" fmla="*/ 89882 h 148680"/>
                <a:gd name="connsiteX18" fmla="*/ 49958 w 132953"/>
                <a:gd name="connsiteY18" fmla="*/ 102383 h 148680"/>
                <a:gd name="connsiteX19" fmla="*/ 61380 w 132953"/>
                <a:gd name="connsiteY19" fmla="*/ 110766 h 148680"/>
                <a:gd name="connsiteX20" fmla="*/ 76258 w 132953"/>
                <a:gd name="connsiteY20" fmla="*/ 113805 h 148680"/>
                <a:gd name="connsiteX21" fmla="*/ 94103 w 132953"/>
                <a:gd name="connsiteY21" fmla="*/ 109687 h 148680"/>
                <a:gd name="connsiteX22" fmla="*/ 109153 w 132953"/>
                <a:gd name="connsiteY22" fmla="*/ 98681 h 148680"/>
                <a:gd name="connsiteX23" fmla="*/ 132954 w 132953"/>
                <a:gd name="connsiteY23" fmla="*/ 122482 h 148680"/>
                <a:gd name="connsiteX24" fmla="*/ 109153 w 132953"/>
                <a:gd name="connsiteY24" fmla="*/ 141233 h 148680"/>
                <a:gd name="connsiteX25" fmla="*/ 74249 w 132953"/>
                <a:gd name="connsiteY25" fmla="*/ 148611 h 14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53" h="148680">
                  <a:moveTo>
                    <a:pt x="74249" y="148611"/>
                  </a:moveTo>
                  <a:cubicBezTo>
                    <a:pt x="64028" y="148669"/>
                    <a:pt x="53903" y="146642"/>
                    <a:pt x="44492" y="142655"/>
                  </a:cubicBezTo>
                  <a:cubicBezTo>
                    <a:pt x="17270" y="131173"/>
                    <a:pt x="-308" y="104374"/>
                    <a:pt x="4" y="74832"/>
                  </a:cubicBezTo>
                  <a:lnTo>
                    <a:pt x="3" y="74293"/>
                  </a:lnTo>
                  <a:cubicBezTo>
                    <a:pt x="-103" y="54788"/>
                    <a:pt x="7407" y="36011"/>
                    <a:pt x="20936" y="21961"/>
                  </a:cubicBezTo>
                  <a:cubicBezTo>
                    <a:pt x="27716" y="15095"/>
                    <a:pt x="35811" y="9667"/>
                    <a:pt x="44737" y="6004"/>
                  </a:cubicBezTo>
                  <a:cubicBezTo>
                    <a:pt x="54279" y="1967"/>
                    <a:pt x="64550" y="-61"/>
                    <a:pt x="74911" y="47"/>
                  </a:cubicBezTo>
                  <a:cubicBezTo>
                    <a:pt x="86408" y="-356"/>
                    <a:pt x="97848" y="1822"/>
                    <a:pt x="108393" y="6420"/>
                  </a:cubicBezTo>
                  <a:cubicBezTo>
                    <a:pt x="117289" y="10767"/>
                    <a:pt x="125236" y="16831"/>
                    <a:pt x="131777" y="24265"/>
                  </a:cubicBezTo>
                  <a:lnTo>
                    <a:pt x="107094" y="50860"/>
                  </a:lnTo>
                  <a:cubicBezTo>
                    <a:pt x="102908" y="46397"/>
                    <a:pt x="98124" y="42536"/>
                    <a:pt x="92877" y="39388"/>
                  </a:cubicBezTo>
                  <a:cubicBezTo>
                    <a:pt x="87281" y="36409"/>
                    <a:pt x="81002" y="34947"/>
                    <a:pt x="74665" y="35148"/>
                  </a:cubicBezTo>
                  <a:cubicBezTo>
                    <a:pt x="69837" y="35081"/>
                    <a:pt x="65058" y="36121"/>
                    <a:pt x="60694" y="38187"/>
                  </a:cubicBezTo>
                  <a:cubicBezTo>
                    <a:pt x="56554" y="40256"/>
                    <a:pt x="52851" y="43102"/>
                    <a:pt x="49786" y="46570"/>
                  </a:cubicBezTo>
                  <a:cubicBezTo>
                    <a:pt x="46644" y="50214"/>
                    <a:pt x="44209" y="54412"/>
                    <a:pt x="42605" y="58948"/>
                  </a:cubicBezTo>
                  <a:cubicBezTo>
                    <a:pt x="40938" y="63772"/>
                    <a:pt x="40109" y="68846"/>
                    <a:pt x="40154" y="73949"/>
                  </a:cubicBezTo>
                  <a:lnTo>
                    <a:pt x="40153" y="74489"/>
                  </a:lnTo>
                  <a:cubicBezTo>
                    <a:pt x="40084" y="79722"/>
                    <a:pt x="40912" y="84929"/>
                    <a:pt x="42604" y="89882"/>
                  </a:cubicBezTo>
                  <a:cubicBezTo>
                    <a:pt x="44170" y="94510"/>
                    <a:pt x="46673" y="98766"/>
                    <a:pt x="49958" y="102383"/>
                  </a:cubicBezTo>
                  <a:cubicBezTo>
                    <a:pt x="53149" y="105932"/>
                    <a:pt x="57038" y="108785"/>
                    <a:pt x="61380" y="110766"/>
                  </a:cubicBezTo>
                  <a:cubicBezTo>
                    <a:pt x="66064" y="112834"/>
                    <a:pt x="71138" y="113870"/>
                    <a:pt x="76258" y="113805"/>
                  </a:cubicBezTo>
                  <a:cubicBezTo>
                    <a:pt x="82462" y="113988"/>
                    <a:pt x="88607" y="112569"/>
                    <a:pt x="94103" y="109687"/>
                  </a:cubicBezTo>
                  <a:cubicBezTo>
                    <a:pt x="99565" y="106670"/>
                    <a:pt x="104622" y="102972"/>
                    <a:pt x="109153" y="98681"/>
                  </a:cubicBezTo>
                  <a:lnTo>
                    <a:pt x="132954" y="122482"/>
                  </a:lnTo>
                  <a:cubicBezTo>
                    <a:pt x="126111" y="130005"/>
                    <a:pt x="118068" y="136341"/>
                    <a:pt x="109153" y="141233"/>
                  </a:cubicBezTo>
                  <a:cubicBezTo>
                    <a:pt x="98329" y="146603"/>
                    <a:pt x="86320" y="149142"/>
                    <a:pt x="74249" y="14861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0" name="Freeform 1419">
              <a:extLst>
                <a:ext uri="{FF2B5EF4-FFF2-40B4-BE49-F238E27FC236}">
                  <a16:creationId xmlns:a16="http://schemas.microsoft.com/office/drawing/2014/main" id="{8C8D3A2D-AC2E-EAA5-5DB4-516F5AB33AB4}"/>
                </a:ext>
              </a:extLst>
            </p:cNvPr>
            <p:cNvSpPr/>
            <p:nvPr/>
          </p:nvSpPr>
          <p:spPr>
            <a:xfrm>
              <a:off x="6070557" y="3683134"/>
              <a:ext cx="42600" cy="194253"/>
            </a:xfrm>
            <a:custGeom>
              <a:avLst/>
              <a:gdLst>
                <a:gd name="connsiteX0" fmla="*/ 0 w 42600"/>
                <a:gd name="connsiteY0" fmla="*/ 0 h 194253"/>
                <a:gd name="connsiteX1" fmla="*/ 42601 w 42600"/>
                <a:gd name="connsiteY1" fmla="*/ 0 h 194253"/>
                <a:gd name="connsiteX2" fmla="*/ 42601 w 42600"/>
                <a:gd name="connsiteY2" fmla="*/ 35689 h 194253"/>
                <a:gd name="connsiteX3" fmla="*/ 48 w 42600"/>
                <a:gd name="connsiteY3" fmla="*/ 35689 h 194253"/>
                <a:gd name="connsiteX4" fmla="*/ 1078 w 42600"/>
                <a:gd name="connsiteY4" fmla="*/ 51474 h 194253"/>
                <a:gd name="connsiteX5" fmla="*/ 41473 w 42600"/>
                <a:gd name="connsiteY5" fmla="*/ 51474 h 194253"/>
                <a:gd name="connsiteX6" fmla="*/ 41473 w 42600"/>
                <a:gd name="connsiteY6" fmla="*/ 194253 h 194253"/>
                <a:gd name="connsiteX7" fmla="*/ 1078 w 42600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00" h="194253">
                  <a:moveTo>
                    <a:pt x="0" y="0"/>
                  </a:moveTo>
                  <a:lnTo>
                    <a:pt x="42601" y="0"/>
                  </a:lnTo>
                  <a:lnTo>
                    <a:pt x="42601" y="35689"/>
                  </a:lnTo>
                  <a:lnTo>
                    <a:pt x="48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1" name="Freeform 1420">
              <a:extLst>
                <a:ext uri="{FF2B5EF4-FFF2-40B4-BE49-F238E27FC236}">
                  <a16:creationId xmlns:a16="http://schemas.microsoft.com/office/drawing/2014/main" id="{8F0EC036-5F39-D397-C3A4-DD6A26C4C6A6}"/>
                </a:ext>
              </a:extLst>
            </p:cNvPr>
            <p:cNvSpPr/>
            <p:nvPr/>
          </p:nvSpPr>
          <p:spPr>
            <a:xfrm>
              <a:off x="6143012" y="3671957"/>
              <a:ext cx="154472" cy="208397"/>
            </a:xfrm>
            <a:custGeom>
              <a:avLst/>
              <a:gdLst>
                <a:gd name="connsiteX0" fmla="*/ 76942 w 154472"/>
                <a:gd name="connsiteY0" fmla="*/ 208397 h 208397"/>
                <a:gd name="connsiteX1" fmla="*/ 46352 w 154472"/>
                <a:gd name="connsiteY1" fmla="*/ 202440 h 208397"/>
                <a:gd name="connsiteX2" fmla="*/ 5957 w 154472"/>
                <a:gd name="connsiteY2" fmla="*/ 163344 h 208397"/>
                <a:gd name="connsiteX3" fmla="*/ 1 w 154472"/>
                <a:gd name="connsiteY3" fmla="*/ 134494 h 208397"/>
                <a:gd name="connsiteX4" fmla="*/ 0 w 154472"/>
                <a:gd name="connsiteY4" fmla="*/ 133955 h 208397"/>
                <a:gd name="connsiteX5" fmla="*/ 5956 w 154472"/>
                <a:gd name="connsiteY5" fmla="*/ 105105 h 208397"/>
                <a:gd name="connsiteX6" fmla="*/ 22207 w 154472"/>
                <a:gd name="connsiteY6" fmla="*/ 81329 h 208397"/>
                <a:gd name="connsiteX7" fmla="*/ 46718 w 154472"/>
                <a:gd name="connsiteY7" fmla="*/ 65372 h 208397"/>
                <a:gd name="connsiteX8" fmla="*/ 77529 w 154472"/>
                <a:gd name="connsiteY8" fmla="*/ 59416 h 208397"/>
                <a:gd name="connsiteX9" fmla="*/ 108120 w 154472"/>
                <a:gd name="connsiteY9" fmla="*/ 65372 h 208397"/>
                <a:gd name="connsiteX10" fmla="*/ 132459 w 154472"/>
                <a:gd name="connsiteY10" fmla="*/ 81010 h 208397"/>
                <a:gd name="connsiteX11" fmla="*/ 148515 w 154472"/>
                <a:gd name="connsiteY11" fmla="*/ 104394 h 208397"/>
                <a:gd name="connsiteX12" fmla="*/ 154471 w 154472"/>
                <a:gd name="connsiteY12" fmla="*/ 133244 h 208397"/>
                <a:gd name="connsiteX13" fmla="*/ 154471 w 154472"/>
                <a:gd name="connsiteY13" fmla="*/ 133784 h 208397"/>
                <a:gd name="connsiteX14" fmla="*/ 148515 w 154472"/>
                <a:gd name="connsiteY14" fmla="*/ 162634 h 208397"/>
                <a:gd name="connsiteX15" fmla="*/ 132337 w 154472"/>
                <a:gd name="connsiteY15" fmla="*/ 186434 h 208397"/>
                <a:gd name="connsiteX16" fmla="*/ 107826 w 154472"/>
                <a:gd name="connsiteY16" fmla="*/ 202440 h 208397"/>
                <a:gd name="connsiteX17" fmla="*/ 76941 w 154472"/>
                <a:gd name="connsiteY17" fmla="*/ 208396 h 208397"/>
                <a:gd name="connsiteX18" fmla="*/ 77456 w 154472"/>
                <a:gd name="connsiteY18" fmla="*/ 173517 h 208397"/>
                <a:gd name="connsiteX19" fmla="*/ 93046 w 154472"/>
                <a:gd name="connsiteY19" fmla="*/ 170502 h 208397"/>
                <a:gd name="connsiteX20" fmla="*/ 104591 w 154472"/>
                <a:gd name="connsiteY20" fmla="*/ 162094 h 208397"/>
                <a:gd name="connsiteX21" fmla="*/ 111944 w 154472"/>
                <a:gd name="connsiteY21" fmla="*/ 149839 h 208397"/>
                <a:gd name="connsiteX22" fmla="*/ 114395 w 154472"/>
                <a:gd name="connsiteY22" fmla="*/ 134789 h 208397"/>
                <a:gd name="connsiteX23" fmla="*/ 114395 w 154472"/>
                <a:gd name="connsiteY23" fmla="*/ 134249 h 208397"/>
                <a:gd name="connsiteX24" fmla="*/ 111773 w 154472"/>
                <a:gd name="connsiteY24" fmla="*/ 119273 h 208397"/>
                <a:gd name="connsiteX25" fmla="*/ 92163 w 154472"/>
                <a:gd name="connsiteY25" fmla="*/ 98144 h 208397"/>
                <a:gd name="connsiteX26" fmla="*/ 77015 w 154472"/>
                <a:gd name="connsiteY26" fmla="*/ 94933 h 208397"/>
                <a:gd name="connsiteX27" fmla="*/ 61475 w 154472"/>
                <a:gd name="connsiteY27" fmla="*/ 97972 h 208397"/>
                <a:gd name="connsiteX28" fmla="*/ 49930 w 154472"/>
                <a:gd name="connsiteY28" fmla="*/ 106355 h 208397"/>
                <a:gd name="connsiteX29" fmla="*/ 42577 w 154472"/>
                <a:gd name="connsiteY29" fmla="*/ 118734 h 208397"/>
                <a:gd name="connsiteX30" fmla="*/ 40003 w 154472"/>
                <a:gd name="connsiteY30" fmla="*/ 133710 h 208397"/>
                <a:gd name="connsiteX31" fmla="*/ 40003 w 154472"/>
                <a:gd name="connsiteY31" fmla="*/ 134249 h 208397"/>
                <a:gd name="connsiteX32" fmla="*/ 42699 w 154472"/>
                <a:gd name="connsiteY32" fmla="*/ 149299 h 208397"/>
                <a:gd name="connsiteX33" fmla="*/ 62309 w 154472"/>
                <a:gd name="connsiteY33" fmla="*/ 170428 h 208397"/>
                <a:gd name="connsiteX34" fmla="*/ 77456 w 154472"/>
                <a:gd name="connsiteY34" fmla="*/ 173517 h 208397"/>
                <a:gd name="connsiteX35" fmla="*/ 91795 w 154472"/>
                <a:gd name="connsiteY35" fmla="*/ 0 h 208397"/>
                <a:gd name="connsiteX36" fmla="*/ 126676 w 154472"/>
                <a:gd name="connsiteY36" fmla="*/ 15099 h 208397"/>
                <a:gd name="connsiteX37" fmla="*/ 92629 w 154472"/>
                <a:gd name="connsiteY37" fmla="*/ 46964 h 208397"/>
                <a:gd name="connsiteX38" fmla="*/ 61818 w 154472"/>
                <a:gd name="connsiteY38" fmla="*/ 46964 h 208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472" h="208397">
                  <a:moveTo>
                    <a:pt x="76942" y="208397"/>
                  </a:moveTo>
                  <a:cubicBezTo>
                    <a:pt x="66456" y="208405"/>
                    <a:pt x="56068" y="206382"/>
                    <a:pt x="46352" y="202440"/>
                  </a:cubicBezTo>
                  <a:cubicBezTo>
                    <a:pt x="28240" y="195273"/>
                    <a:pt x="13712" y="181212"/>
                    <a:pt x="5957" y="163344"/>
                  </a:cubicBezTo>
                  <a:cubicBezTo>
                    <a:pt x="2006" y="154241"/>
                    <a:pt x="-22" y="144419"/>
                    <a:pt x="1" y="134494"/>
                  </a:cubicBezTo>
                  <a:lnTo>
                    <a:pt x="0" y="133955"/>
                  </a:lnTo>
                  <a:cubicBezTo>
                    <a:pt x="-5" y="124033"/>
                    <a:pt x="2021" y="114214"/>
                    <a:pt x="5956" y="105105"/>
                  </a:cubicBezTo>
                  <a:cubicBezTo>
                    <a:pt x="9778" y="96200"/>
                    <a:pt x="15298" y="88124"/>
                    <a:pt x="22207" y="81329"/>
                  </a:cubicBezTo>
                  <a:cubicBezTo>
                    <a:pt x="29273" y="74481"/>
                    <a:pt x="37596" y="69062"/>
                    <a:pt x="46718" y="65372"/>
                  </a:cubicBezTo>
                  <a:cubicBezTo>
                    <a:pt x="56491" y="61360"/>
                    <a:pt x="66965" y="59335"/>
                    <a:pt x="77529" y="59416"/>
                  </a:cubicBezTo>
                  <a:cubicBezTo>
                    <a:pt x="88016" y="59396"/>
                    <a:pt x="98407" y="61419"/>
                    <a:pt x="108120" y="65372"/>
                  </a:cubicBezTo>
                  <a:cubicBezTo>
                    <a:pt x="117160" y="68978"/>
                    <a:pt x="125423" y="74287"/>
                    <a:pt x="132459" y="81010"/>
                  </a:cubicBezTo>
                  <a:cubicBezTo>
                    <a:pt x="139266" y="87699"/>
                    <a:pt x="144718" y="95639"/>
                    <a:pt x="148515" y="104394"/>
                  </a:cubicBezTo>
                  <a:cubicBezTo>
                    <a:pt x="152477" y="113495"/>
                    <a:pt x="154505" y="123319"/>
                    <a:pt x="154471" y="133244"/>
                  </a:cubicBezTo>
                  <a:lnTo>
                    <a:pt x="154471" y="133784"/>
                  </a:lnTo>
                  <a:cubicBezTo>
                    <a:pt x="154518" y="143710"/>
                    <a:pt x="152489" y="153537"/>
                    <a:pt x="148515" y="162634"/>
                  </a:cubicBezTo>
                  <a:cubicBezTo>
                    <a:pt x="144743" y="171555"/>
                    <a:pt x="139245" y="179644"/>
                    <a:pt x="132337" y="186434"/>
                  </a:cubicBezTo>
                  <a:cubicBezTo>
                    <a:pt x="125250" y="193269"/>
                    <a:pt x="116933" y="198700"/>
                    <a:pt x="107826" y="202440"/>
                  </a:cubicBezTo>
                  <a:cubicBezTo>
                    <a:pt x="98020" y="206427"/>
                    <a:pt x="87527" y="208451"/>
                    <a:pt x="76941" y="208396"/>
                  </a:cubicBezTo>
                  <a:close/>
                  <a:moveTo>
                    <a:pt x="77456" y="173517"/>
                  </a:moveTo>
                  <a:cubicBezTo>
                    <a:pt x="82808" y="173630"/>
                    <a:pt x="88122" y="172602"/>
                    <a:pt x="93046" y="170502"/>
                  </a:cubicBezTo>
                  <a:cubicBezTo>
                    <a:pt x="97449" y="168553"/>
                    <a:pt x="101385" y="165687"/>
                    <a:pt x="104591" y="162094"/>
                  </a:cubicBezTo>
                  <a:cubicBezTo>
                    <a:pt x="107826" y="158534"/>
                    <a:pt x="110325" y="154369"/>
                    <a:pt x="111944" y="149839"/>
                  </a:cubicBezTo>
                  <a:cubicBezTo>
                    <a:pt x="113602" y="144995"/>
                    <a:pt x="114431" y="139907"/>
                    <a:pt x="114395" y="134789"/>
                  </a:cubicBezTo>
                  <a:lnTo>
                    <a:pt x="114395" y="134249"/>
                  </a:lnTo>
                  <a:cubicBezTo>
                    <a:pt x="114400" y="129143"/>
                    <a:pt x="113512" y="124074"/>
                    <a:pt x="111773" y="119273"/>
                  </a:cubicBezTo>
                  <a:cubicBezTo>
                    <a:pt x="108282" y="109917"/>
                    <a:pt x="101232" y="102322"/>
                    <a:pt x="92163" y="98144"/>
                  </a:cubicBezTo>
                  <a:cubicBezTo>
                    <a:pt x="87412" y="95972"/>
                    <a:pt x="82240" y="94875"/>
                    <a:pt x="77015" y="94933"/>
                  </a:cubicBezTo>
                  <a:cubicBezTo>
                    <a:pt x="71678" y="94831"/>
                    <a:pt x="66381" y="95867"/>
                    <a:pt x="61475" y="97972"/>
                  </a:cubicBezTo>
                  <a:cubicBezTo>
                    <a:pt x="57090" y="99941"/>
                    <a:pt x="53160" y="102795"/>
                    <a:pt x="49930" y="106355"/>
                  </a:cubicBezTo>
                  <a:cubicBezTo>
                    <a:pt x="46678" y="109950"/>
                    <a:pt x="44178" y="114159"/>
                    <a:pt x="42577" y="118734"/>
                  </a:cubicBezTo>
                  <a:cubicBezTo>
                    <a:pt x="40844" y="123535"/>
                    <a:pt x="39972" y="128605"/>
                    <a:pt x="40003" y="133710"/>
                  </a:cubicBezTo>
                  <a:lnTo>
                    <a:pt x="40003" y="134249"/>
                  </a:lnTo>
                  <a:cubicBezTo>
                    <a:pt x="39974" y="139389"/>
                    <a:pt x="40887" y="144490"/>
                    <a:pt x="42699" y="149299"/>
                  </a:cubicBezTo>
                  <a:cubicBezTo>
                    <a:pt x="46181" y="158661"/>
                    <a:pt x="53233" y="166259"/>
                    <a:pt x="62309" y="170428"/>
                  </a:cubicBezTo>
                  <a:cubicBezTo>
                    <a:pt x="67064" y="172577"/>
                    <a:pt x="72240" y="173632"/>
                    <a:pt x="77456" y="173517"/>
                  </a:cubicBezTo>
                  <a:close/>
                  <a:moveTo>
                    <a:pt x="91795" y="0"/>
                  </a:moveTo>
                  <a:lnTo>
                    <a:pt x="126676" y="15099"/>
                  </a:lnTo>
                  <a:lnTo>
                    <a:pt x="92629" y="46964"/>
                  </a:lnTo>
                  <a:lnTo>
                    <a:pt x="61818" y="4696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2" name="Freeform 1421">
              <a:extLst>
                <a:ext uri="{FF2B5EF4-FFF2-40B4-BE49-F238E27FC236}">
                  <a16:creationId xmlns:a16="http://schemas.microsoft.com/office/drawing/2014/main" id="{34DAA3D8-EEAA-A8C1-E599-D27C52D104CB}"/>
                </a:ext>
              </a:extLst>
            </p:cNvPr>
            <p:cNvSpPr/>
            <p:nvPr/>
          </p:nvSpPr>
          <p:spPr>
            <a:xfrm>
              <a:off x="6326554" y="3731928"/>
              <a:ext cx="130547" cy="145214"/>
            </a:xfrm>
            <a:custGeom>
              <a:avLst/>
              <a:gdLst>
                <a:gd name="connsiteX0" fmla="*/ 0 w 130547"/>
                <a:gd name="connsiteY0" fmla="*/ 2730 h 145214"/>
                <a:gd name="connsiteX1" fmla="*/ 40395 w 130547"/>
                <a:gd name="connsiteY1" fmla="*/ 2730 h 145214"/>
                <a:gd name="connsiteX2" fmla="*/ 40395 w 130547"/>
                <a:gd name="connsiteY2" fmla="*/ 23123 h 145214"/>
                <a:gd name="connsiteX3" fmla="*/ 47945 w 130547"/>
                <a:gd name="connsiteY3" fmla="*/ 14397 h 145214"/>
                <a:gd name="connsiteX4" fmla="*/ 57112 w 130547"/>
                <a:gd name="connsiteY4" fmla="*/ 7044 h 145214"/>
                <a:gd name="connsiteX5" fmla="*/ 68289 w 130547"/>
                <a:gd name="connsiteY5" fmla="*/ 1921 h 145214"/>
                <a:gd name="connsiteX6" fmla="*/ 82089 w 130547"/>
                <a:gd name="connsiteY6" fmla="*/ 83 h 145214"/>
                <a:gd name="connsiteX7" fmla="*/ 117778 w 130547"/>
                <a:gd name="connsiteY7" fmla="*/ 14128 h 145214"/>
                <a:gd name="connsiteX8" fmla="*/ 130450 w 130547"/>
                <a:gd name="connsiteY8" fmla="*/ 52978 h 145214"/>
                <a:gd name="connsiteX9" fmla="*/ 130450 w 130547"/>
                <a:gd name="connsiteY9" fmla="*/ 145190 h 145214"/>
                <a:gd name="connsiteX10" fmla="*/ 90006 w 130547"/>
                <a:gd name="connsiteY10" fmla="*/ 145190 h 145214"/>
                <a:gd name="connsiteX11" fmla="*/ 90006 w 130547"/>
                <a:gd name="connsiteY11" fmla="*/ 65969 h 145214"/>
                <a:gd name="connsiteX12" fmla="*/ 83633 w 130547"/>
                <a:gd name="connsiteY12" fmla="*/ 44301 h 145214"/>
                <a:gd name="connsiteX13" fmla="*/ 65788 w 130547"/>
                <a:gd name="connsiteY13" fmla="*/ 36948 h 145214"/>
                <a:gd name="connsiteX14" fmla="*/ 47356 w 130547"/>
                <a:gd name="connsiteY14" fmla="*/ 44301 h 145214"/>
                <a:gd name="connsiteX15" fmla="*/ 40566 w 130547"/>
                <a:gd name="connsiteY15" fmla="*/ 65969 h 145214"/>
                <a:gd name="connsiteX16" fmla="*/ 40567 w 130547"/>
                <a:gd name="connsiteY16" fmla="*/ 145215 h 145214"/>
                <a:gd name="connsiteX17" fmla="*/ 171 w 130547"/>
                <a:gd name="connsiteY17" fmla="*/ 145215 h 14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47" h="145214">
                  <a:moveTo>
                    <a:pt x="0" y="2730"/>
                  </a:moveTo>
                  <a:lnTo>
                    <a:pt x="40395" y="2730"/>
                  </a:lnTo>
                  <a:lnTo>
                    <a:pt x="40395" y="23123"/>
                  </a:lnTo>
                  <a:cubicBezTo>
                    <a:pt x="42725" y="20058"/>
                    <a:pt x="45246" y="17144"/>
                    <a:pt x="47945" y="14397"/>
                  </a:cubicBezTo>
                  <a:cubicBezTo>
                    <a:pt x="50728" y="11625"/>
                    <a:pt x="53802" y="9160"/>
                    <a:pt x="57112" y="7044"/>
                  </a:cubicBezTo>
                  <a:cubicBezTo>
                    <a:pt x="60595" y="4850"/>
                    <a:pt x="64353" y="3127"/>
                    <a:pt x="68289" y="1921"/>
                  </a:cubicBezTo>
                  <a:cubicBezTo>
                    <a:pt x="72775" y="638"/>
                    <a:pt x="77424" y="18"/>
                    <a:pt x="82089" y="83"/>
                  </a:cubicBezTo>
                  <a:cubicBezTo>
                    <a:pt x="95474" y="-724"/>
                    <a:pt x="108533" y="4415"/>
                    <a:pt x="117778" y="14128"/>
                  </a:cubicBezTo>
                  <a:cubicBezTo>
                    <a:pt x="126755" y="25014"/>
                    <a:pt x="131282" y="38893"/>
                    <a:pt x="130450" y="52978"/>
                  </a:cubicBezTo>
                  <a:lnTo>
                    <a:pt x="130450" y="145190"/>
                  </a:lnTo>
                  <a:lnTo>
                    <a:pt x="90006" y="145190"/>
                  </a:lnTo>
                  <a:lnTo>
                    <a:pt x="90006" y="65969"/>
                  </a:lnTo>
                  <a:cubicBezTo>
                    <a:pt x="90598" y="58211"/>
                    <a:pt x="88332" y="50504"/>
                    <a:pt x="83633" y="44301"/>
                  </a:cubicBezTo>
                  <a:cubicBezTo>
                    <a:pt x="79061" y="39337"/>
                    <a:pt x="72530" y="36646"/>
                    <a:pt x="65788" y="36948"/>
                  </a:cubicBezTo>
                  <a:cubicBezTo>
                    <a:pt x="58868" y="36605"/>
                    <a:pt x="52140" y="39289"/>
                    <a:pt x="47356" y="44301"/>
                  </a:cubicBezTo>
                  <a:cubicBezTo>
                    <a:pt x="42407" y="50391"/>
                    <a:pt x="39978" y="58144"/>
                    <a:pt x="40566" y="65969"/>
                  </a:cubicBezTo>
                  <a:lnTo>
                    <a:pt x="40567" y="145215"/>
                  </a:lnTo>
                  <a:lnTo>
                    <a:pt x="171" y="145215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3" name="Freeform 1422">
              <a:extLst>
                <a:ext uri="{FF2B5EF4-FFF2-40B4-BE49-F238E27FC236}">
                  <a16:creationId xmlns:a16="http://schemas.microsoft.com/office/drawing/2014/main" id="{17A74264-E6BF-DB8E-3BD2-C3C89C3895AA}"/>
                </a:ext>
              </a:extLst>
            </p:cNvPr>
            <p:cNvSpPr/>
            <p:nvPr/>
          </p:nvSpPr>
          <p:spPr>
            <a:xfrm>
              <a:off x="6559266" y="3734903"/>
              <a:ext cx="148294" cy="185565"/>
            </a:xfrm>
            <a:custGeom>
              <a:avLst/>
              <a:gdLst>
                <a:gd name="connsiteX0" fmla="*/ 46572 w 148294"/>
                <a:gd name="connsiteY0" fmla="*/ 185552 h 185565"/>
                <a:gd name="connsiteX1" fmla="*/ 26963 w 148294"/>
                <a:gd name="connsiteY1" fmla="*/ 182954 h 185565"/>
                <a:gd name="connsiteX2" fmla="*/ 10712 w 148294"/>
                <a:gd name="connsiteY2" fmla="*/ 175747 h 185565"/>
                <a:gd name="connsiteX3" fmla="*/ 24291 w 148294"/>
                <a:gd name="connsiteY3" fmla="*/ 146530 h 185565"/>
                <a:gd name="connsiteX4" fmla="*/ 32968 w 148294"/>
                <a:gd name="connsiteY4" fmla="*/ 150525 h 185565"/>
                <a:gd name="connsiteX5" fmla="*/ 41596 w 148294"/>
                <a:gd name="connsiteY5" fmla="*/ 152118 h 185565"/>
                <a:gd name="connsiteX6" fmla="*/ 49930 w 148294"/>
                <a:gd name="connsiteY6" fmla="*/ 150108 h 185565"/>
                <a:gd name="connsiteX7" fmla="*/ 55861 w 148294"/>
                <a:gd name="connsiteY7" fmla="*/ 142755 h 185565"/>
                <a:gd name="connsiteX8" fmla="*/ 0 w 148294"/>
                <a:gd name="connsiteY8" fmla="*/ 0 h 185565"/>
                <a:gd name="connsiteX9" fmla="*/ 42821 w 148294"/>
                <a:gd name="connsiteY9" fmla="*/ 0 h 185565"/>
                <a:gd name="connsiteX10" fmla="*/ 75250 w 148294"/>
                <a:gd name="connsiteY10" fmla="*/ 97016 h 185565"/>
                <a:gd name="connsiteX11" fmla="*/ 106306 w 148294"/>
                <a:gd name="connsiteY11" fmla="*/ 0 h 185565"/>
                <a:gd name="connsiteX12" fmla="*/ 148294 w 148294"/>
                <a:gd name="connsiteY12" fmla="*/ 0 h 185565"/>
                <a:gd name="connsiteX13" fmla="*/ 93560 w 148294"/>
                <a:gd name="connsiteY13" fmla="*/ 145917 h 185565"/>
                <a:gd name="connsiteX14" fmla="*/ 84711 w 148294"/>
                <a:gd name="connsiteY14" fmla="*/ 164178 h 185565"/>
                <a:gd name="connsiteX15" fmla="*/ 74710 w 148294"/>
                <a:gd name="connsiteY15" fmla="*/ 176556 h 185565"/>
                <a:gd name="connsiteX16" fmla="*/ 62455 w 148294"/>
                <a:gd name="connsiteY16" fmla="*/ 183468 h 185565"/>
                <a:gd name="connsiteX17" fmla="*/ 46571 w 148294"/>
                <a:gd name="connsiteY17" fmla="*/ 185552 h 18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294" h="185565">
                  <a:moveTo>
                    <a:pt x="46572" y="185552"/>
                  </a:moveTo>
                  <a:cubicBezTo>
                    <a:pt x="39941" y="185688"/>
                    <a:pt x="33329" y="184812"/>
                    <a:pt x="26963" y="182954"/>
                  </a:cubicBezTo>
                  <a:cubicBezTo>
                    <a:pt x="21296" y="181161"/>
                    <a:pt x="15845" y="178744"/>
                    <a:pt x="10712" y="175747"/>
                  </a:cubicBezTo>
                  <a:lnTo>
                    <a:pt x="24291" y="146530"/>
                  </a:lnTo>
                  <a:cubicBezTo>
                    <a:pt x="27025" y="148181"/>
                    <a:pt x="29936" y="149521"/>
                    <a:pt x="32968" y="150525"/>
                  </a:cubicBezTo>
                  <a:cubicBezTo>
                    <a:pt x="35736" y="151530"/>
                    <a:pt x="38652" y="152068"/>
                    <a:pt x="41596" y="152118"/>
                  </a:cubicBezTo>
                  <a:cubicBezTo>
                    <a:pt x="44509" y="152259"/>
                    <a:pt x="47401" y="151561"/>
                    <a:pt x="49930" y="150108"/>
                  </a:cubicBezTo>
                  <a:cubicBezTo>
                    <a:pt x="52561" y="148266"/>
                    <a:pt x="54618" y="145717"/>
                    <a:pt x="55861" y="142755"/>
                  </a:cubicBezTo>
                  <a:lnTo>
                    <a:pt x="0" y="0"/>
                  </a:lnTo>
                  <a:lnTo>
                    <a:pt x="42821" y="0"/>
                  </a:lnTo>
                  <a:lnTo>
                    <a:pt x="75250" y="97016"/>
                  </a:lnTo>
                  <a:lnTo>
                    <a:pt x="106306" y="0"/>
                  </a:lnTo>
                  <a:lnTo>
                    <a:pt x="148294" y="0"/>
                  </a:lnTo>
                  <a:lnTo>
                    <a:pt x="93560" y="145917"/>
                  </a:lnTo>
                  <a:cubicBezTo>
                    <a:pt x="91179" y="152263"/>
                    <a:pt x="88217" y="158376"/>
                    <a:pt x="84711" y="164178"/>
                  </a:cubicBezTo>
                  <a:cubicBezTo>
                    <a:pt x="82035" y="168794"/>
                    <a:pt x="78662" y="172970"/>
                    <a:pt x="74710" y="176556"/>
                  </a:cubicBezTo>
                  <a:cubicBezTo>
                    <a:pt x="71149" y="179685"/>
                    <a:pt x="66975" y="182039"/>
                    <a:pt x="62455" y="183468"/>
                  </a:cubicBezTo>
                  <a:cubicBezTo>
                    <a:pt x="57291" y="184936"/>
                    <a:pt x="51939" y="185638"/>
                    <a:pt x="46571" y="1855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4" name="Freeform 1423">
              <a:extLst>
                <a:ext uri="{FF2B5EF4-FFF2-40B4-BE49-F238E27FC236}">
                  <a16:creationId xmlns:a16="http://schemas.microsoft.com/office/drawing/2014/main" id="{ABC0DE99-05A3-27D4-4480-FB0CDE7EB94F}"/>
                </a:ext>
              </a:extLst>
            </p:cNvPr>
            <p:cNvSpPr/>
            <p:nvPr/>
          </p:nvSpPr>
          <p:spPr>
            <a:xfrm>
              <a:off x="6815313" y="3691101"/>
              <a:ext cx="160795" cy="186041"/>
            </a:xfrm>
            <a:custGeom>
              <a:avLst/>
              <a:gdLst>
                <a:gd name="connsiteX0" fmla="*/ 0 w 160795"/>
                <a:gd name="connsiteY0" fmla="*/ 0 h 186041"/>
                <a:gd name="connsiteX1" fmla="*/ 85079 w 160795"/>
                <a:gd name="connsiteY1" fmla="*/ 0 h 186041"/>
                <a:gd name="connsiteX2" fmla="*/ 139274 w 160795"/>
                <a:gd name="connsiteY2" fmla="*/ 18874 h 186041"/>
                <a:gd name="connsiteX3" fmla="*/ 155207 w 160795"/>
                <a:gd name="connsiteY3" fmla="*/ 61401 h 186041"/>
                <a:gd name="connsiteX4" fmla="*/ 155207 w 160795"/>
                <a:gd name="connsiteY4" fmla="*/ 61941 h 186041"/>
                <a:gd name="connsiteX5" fmla="*/ 144201 w 160795"/>
                <a:gd name="connsiteY5" fmla="*/ 98708 h 186041"/>
                <a:gd name="connsiteX6" fmla="*/ 115351 w 160795"/>
                <a:gd name="connsiteY6" fmla="*/ 119591 h 186041"/>
                <a:gd name="connsiteX7" fmla="*/ 160795 w 160795"/>
                <a:gd name="connsiteY7" fmla="*/ 186042 h 186041"/>
                <a:gd name="connsiteX8" fmla="*/ 113218 w 160795"/>
                <a:gd name="connsiteY8" fmla="*/ 186042 h 186041"/>
                <a:gd name="connsiteX9" fmla="*/ 73363 w 160795"/>
                <a:gd name="connsiteY9" fmla="*/ 126553 h 186041"/>
                <a:gd name="connsiteX10" fmla="*/ 41179 w 160795"/>
                <a:gd name="connsiteY10" fmla="*/ 126553 h 186041"/>
                <a:gd name="connsiteX11" fmla="*/ 41179 w 160795"/>
                <a:gd name="connsiteY11" fmla="*/ 186042 h 186041"/>
                <a:gd name="connsiteX12" fmla="*/ 245 w 160795"/>
                <a:gd name="connsiteY12" fmla="*/ 186042 h 186041"/>
                <a:gd name="connsiteX13" fmla="*/ 82408 w 160795"/>
                <a:gd name="connsiteY13" fmla="*/ 90374 h 186041"/>
                <a:gd name="connsiteX14" fmla="*/ 105669 w 160795"/>
                <a:gd name="connsiteY14" fmla="*/ 83167 h 186041"/>
                <a:gd name="connsiteX15" fmla="*/ 113758 w 160795"/>
                <a:gd name="connsiteY15" fmla="*/ 64024 h 186041"/>
                <a:gd name="connsiteX16" fmla="*/ 113758 w 160795"/>
                <a:gd name="connsiteY16" fmla="*/ 63485 h 186041"/>
                <a:gd name="connsiteX17" fmla="*/ 105253 w 160795"/>
                <a:gd name="connsiteY17" fmla="*/ 43557 h 186041"/>
                <a:gd name="connsiteX18" fmla="*/ 81452 w 160795"/>
                <a:gd name="connsiteY18" fmla="*/ 36939 h 186041"/>
                <a:gd name="connsiteX19" fmla="*/ 40763 w 160795"/>
                <a:gd name="connsiteY19" fmla="*/ 36939 h 186041"/>
                <a:gd name="connsiteX20" fmla="*/ 40763 w 160795"/>
                <a:gd name="connsiteY20" fmla="*/ 90496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795" h="186041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91"/>
                    <a:pt x="139274" y="18874"/>
                  </a:cubicBezTo>
                  <a:cubicBezTo>
                    <a:pt x="150218" y="30249"/>
                    <a:pt x="155982" y="45636"/>
                    <a:pt x="155207" y="61401"/>
                  </a:cubicBezTo>
                  <a:lnTo>
                    <a:pt x="155207" y="61941"/>
                  </a:lnTo>
                  <a:cubicBezTo>
                    <a:pt x="155820" y="75090"/>
                    <a:pt x="151938" y="88057"/>
                    <a:pt x="144201" y="98708"/>
                  </a:cubicBezTo>
                  <a:cubicBezTo>
                    <a:pt x="136772" y="108277"/>
                    <a:pt x="126762" y="115523"/>
                    <a:pt x="115351" y="119591"/>
                  </a:cubicBezTo>
                  <a:lnTo>
                    <a:pt x="160795" y="186042"/>
                  </a:lnTo>
                  <a:lnTo>
                    <a:pt x="113218" y="186042"/>
                  </a:lnTo>
                  <a:lnTo>
                    <a:pt x="73363" y="126553"/>
                  </a:lnTo>
                  <a:lnTo>
                    <a:pt x="41179" y="126553"/>
                  </a:lnTo>
                  <a:lnTo>
                    <a:pt x="41179" y="186042"/>
                  </a:lnTo>
                  <a:lnTo>
                    <a:pt x="245" y="186042"/>
                  </a:lnTo>
                  <a:close/>
                  <a:moveTo>
                    <a:pt x="82408" y="90374"/>
                  </a:moveTo>
                  <a:cubicBezTo>
                    <a:pt x="90786" y="90931"/>
                    <a:pt x="99073" y="88364"/>
                    <a:pt x="105669" y="83167"/>
                  </a:cubicBezTo>
                  <a:cubicBezTo>
                    <a:pt x="111088" y="78314"/>
                    <a:pt x="114055" y="71293"/>
                    <a:pt x="113758" y="64024"/>
                  </a:cubicBezTo>
                  <a:lnTo>
                    <a:pt x="113758" y="63485"/>
                  </a:lnTo>
                  <a:cubicBezTo>
                    <a:pt x="114278" y="55863"/>
                    <a:pt x="111115" y="48454"/>
                    <a:pt x="105253" y="43557"/>
                  </a:cubicBezTo>
                  <a:cubicBezTo>
                    <a:pt x="98291" y="38733"/>
                    <a:pt x="89904" y="36401"/>
                    <a:pt x="81452" y="36939"/>
                  </a:cubicBezTo>
                  <a:lnTo>
                    <a:pt x="40763" y="36939"/>
                  </a:lnTo>
                  <a:lnTo>
                    <a:pt x="40763" y="90496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5" name="Freeform 1424">
              <a:extLst>
                <a:ext uri="{FF2B5EF4-FFF2-40B4-BE49-F238E27FC236}">
                  <a16:creationId xmlns:a16="http://schemas.microsoft.com/office/drawing/2014/main" id="{D48B1254-489D-433B-B4D0-616D64C16BF5}"/>
                </a:ext>
              </a:extLst>
            </p:cNvPr>
            <p:cNvSpPr/>
            <p:nvPr/>
          </p:nvSpPr>
          <p:spPr>
            <a:xfrm>
              <a:off x="6996103" y="3732083"/>
              <a:ext cx="139809" cy="148291"/>
            </a:xfrm>
            <a:custGeom>
              <a:avLst/>
              <a:gdLst>
                <a:gd name="connsiteX0" fmla="*/ 74668 w 139809"/>
                <a:gd name="connsiteY0" fmla="*/ 148271 h 148291"/>
                <a:gd name="connsiteX1" fmla="*/ 44911 w 139809"/>
                <a:gd name="connsiteY1" fmla="*/ 142903 h 148291"/>
                <a:gd name="connsiteX2" fmla="*/ 21111 w 139809"/>
                <a:gd name="connsiteY2" fmla="*/ 127804 h 148291"/>
                <a:gd name="connsiteX3" fmla="*/ 5595 w 139809"/>
                <a:gd name="connsiteY3" fmla="*/ 104543 h 148291"/>
                <a:gd name="connsiteX4" fmla="*/ 6 w 139809"/>
                <a:gd name="connsiteY4" fmla="*/ 74786 h 148291"/>
                <a:gd name="connsiteX5" fmla="*/ 6 w 139809"/>
                <a:gd name="connsiteY5" fmla="*/ 74246 h 148291"/>
                <a:gd name="connsiteX6" fmla="*/ 5178 w 139809"/>
                <a:gd name="connsiteY6" fmla="*/ 45592 h 148291"/>
                <a:gd name="connsiteX7" fmla="*/ 19640 w 139809"/>
                <a:gd name="connsiteY7" fmla="*/ 21792 h 148291"/>
                <a:gd name="connsiteX8" fmla="*/ 70427 w 139809"/>
                <a:gd name="connsiteY8" fmla="*/ 26 h 148291"/>
                <a:gd name="connsiteX9" fmla="*/ 101263 w 139809"/>
                <a:gd name="connsiteY9" fmla="*/ 6374 h 148291"/>
                <a:gd name="connsiteX10" fmla="*/ 122907 w 139809"/>
                <a:gd name="connsiteY10" fmla="*/ 23532 h 148291"/>
                <a:gd name="connsiteX11" fmla="*/ 135702 w 139809"/>
                <a:gd name="connsiteY11" fmla="*/ 48289 h 148291"/>
                <a:gd name="connsiteX12" fmla="*/ 139795 w 139809"/>
                <a:gd name="connsiteY12" fmla="*/ 77384 h 148291"/>
                <a:gd name="connsiteX13" fmla="*/ 139795 w 139809"/>
                <a:gd name="connsiteY13" fmla="*/ 82433 h 148291"/>
                <a:gd name="connsiteX14" fmla="*/ 139379 w 139809"/>
                <a:gd name="connsiteY14" fmla="*/ 88022 h 148291"/>
                <a:gd name="connsiteX15" fmla="*/ 40573 w 139809"/>
                <a:gd name="connsiteY15" fmla="*/ 88022 h 148291"/>
                <a:gd name="connsiteX16" fmla="*/ 52485 w 139809"/>
                <a:gd name="connsiteY16" fmla="*/ 108857 h 148291"/>
                <a:gd name="connsiteX17" fmla="*/ 75208 w 139809"/>
                <a:gd name="connsiteY17" fmla="*/ 115916 h 148291"/>
                <a:gd name="connsiteX18" fmla="*/ 93052 w 139809"/>
                <a:gd name="connsiteY18" fmla="*/ 112484 h 148291"/>
                <a:gd name="connsiteX19" fmla="*/ 109573 w 139809"/>
                <a:gd name="connsiteY19" fmla="*/ 101283 h 148291"/>
                <a:gd name="connsiteX20" fmla="*/ 132662 w 139809"/>
                <a:gd name="connsiteY20" fmla="*/ 121750 h 148291"/>
                <a:gd name="connsiteX21" fmla="*/ 108151 w 139809"/>
                <a:gd name="connsiteY21" fmla="*/ 141359 h 148291"/>
                <a:gd name="connsiteX22" fmla="*/ 74668 w 139809"/>
                <a:gd name="connsiteY22" fmla="*/ 148271 h 148291"/>
                <a:gd name="connsiteX23" fmla="*/ 100724 w 139809"/>
                <a:gd name="connsiteY23" fmla="*/ 62652 h 148291"/>
                <a:gd name="connsiteX24" fmla="*/ 91140 w 139809"/>
                <a:gd name="connsiteY24" fmla="*/ 40715 h 148291"/>
                <a:gd name="connsiteX25" fmla="*/ 70673 w 139809"/>
                <a:gd name="connsiteY25" fmla="*/ 32381 h 148291"/>
                <a:gd name="connsiteX26" fmla="*/ 50034 w 139809"/>
                <a:gd name="connsiteY26" fmla="*/ 40592 h 148291"/>
                <a:gd name="connsiteX27" fmla="*/ 39813 w 139809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9" h="148291">
                  <a:moveTo>
                    <a:pt x="74668" y="148271"/>
                  </a:moveTo>
                  <a:cubicBezTo>
                    <a:pt x="64499" y="148374"/>
                    <a:pt x="54403" y="146553"/>
                    <a:pt x="44911" y="142903"/>
                  </a:cubicBezTo>
                  <a:cubicBezTo>
                    <a:pt x="36011" y="139585"/>
                    <a:pt x="27904" y="134442"/>
                    <a:pt x="21111" y="127804"/>
                  </a:cubicBezTo>
                  <a:cubicBezTo>
                    <a:pt x="14420" y="121178"/>
                    <a:pt x="9142" y="113265"/>
                    <a:pt x="5595" y="104543"/>
                  </a:cubicBezTo>
                  <a:cubicBezTo>
                    <a:pt x="1777" y="95092"/>
                    <a:pt x="-122" y="84977"/>
                    <a:pt x="6" y="74786"/>
                  </a:cubicBezTo>
                  <a:lnTo>
                    <a:pt x="6" y="74246"/>
                  </a:lnTo>
                  <a:cubicBezTo>
                    <a:pt x="-50" y="64458"/>
                    <a:pt x="1704" y="54744"/>
                    <a:pt x="5178" y="45592"/>
                  </a:cubicBezTo>
                  <a:cubicBezTo>
                    <a:pt x="8431" y="36806"/>
                    <a:pt x="13341" y="28727"/>
                    <a:pt x="19640" y="21792"/>
                  </a:cubicBezTo>
                  <a:cubicBezTo>
                    <a:pt x="32694" y="7631"/>
                    <a:pt x="51170" y="-288"/>
                    <a:pt x="70427" y="26"/>
                  </a:cubicBezTo>
                  <a:cubicBezTo>
                    <a:pt x="81058" y="-264"/>
                    <a:pt x="91612" y="1908"/>
                    <a:pt x="101263" y="6374"/>
                  </a:cubicBezTo>
                  <a:cubicBezTo>
                    <a:pt x="109672" y="10399"/>
                    <a:pt x="117069" y="16263"/>
                    <a:pt x="122907" y="23532"/>
                  </a:cubicBezTo>
                  <a:cubicBezTo>
                    <a:pt x="128734" y="30879"/>
                    <a:pt x="133079" y="39286"/>
                    <a:pt x="135702" y="48289"/>
                  </a:cubicBezTo>
                  <a:cubicBezTo>
                    <a:pt x="138470" y="57737"/>
                    <a:pt x="139849" y="67538"/>
                    <a:pt x="139795" y="77384"/>
                  </a:cubicBezTo>
                  <a:lnTo>
                    <a:pt x="139795" y="82433"/>
                  </a:lnTo>
                  <a:cubicBezTo>
                    <a:pt x="139857" y="84306"/>
                    <a:pt x="139718" y="86179"/>
                    <a:pt x="139379" y="88022"/>
                  </a:cubicBezTo>
                  <a:lnTo>
                    <a:pt x="40573" y="88022"/>
                  </a:lnTo>
                  <a:cubicBezTo>
                    <a:pt x="41892" y="96179"/>
                    <a:pt x="46124" y="103582"/>
                    <a:pt x="52485" y="108857"/>
                  </a:cubicBezTo>
                  <a:cubicBezTo>
                    <a:pt x="59040" y="113718"/>
                    <a:pt x="67052" y="116207"/>
                    <a:pt x="75208" y="115916"/>
                  </a:cubicBezTo>
                  <a:cubicBezTo>
                    <a:pt x="81326" y="115983"/>
                    <a:pt x="87395" y="114816"/>
                    <a:pt x="93052" y="112484"/>
                  </a:cubicBezTo>
                  <a:cubicBezTo>
                    <a:pt x="99118" y="109649"/>
                    <a:pt x="104694" y="105868"/>
                    <a:pt x="109573" y="101283"/>
                  </a:cubicBezTo>
                  <a:lnTo>
                    <a:pt x="132662" y="121750"/>
                  </a:lnTo>
                  <a:cubicBezTo>
                    <a:pt x="126068" y="130043"/>
                    <a:pt x="117690" y="136746"/>
                    <a:pt x="108151" y="141359"/>
                  </a:cubicBezTo>
                  <a:cubicBezTo>
                    <a:pt x="97660" y="146176"/>
                    <a:pt x="86209" y="148540"/>
                    <a:pt x="74668" y="148271"/>
                  </a:cubicBezTo>
                  <a:close/>
                  <a:moveTo>
                    <a:pt x="100724" y="62652"/>
                  </a:moveTo>
                  <a:cubicBezTo>
                    <a:pt x="99859" y="54529"/>
                    <a:pt x="96513" y="46869"/>
                    <a:pt x="91140" y="40715"/>
                  </a:cubicBezTo>
                  <a:cubicBezTo>
                    <a:pt x="85849" y="35100"/>
                    <a:pt x="78381" y="32059"/>
                    <a:pt x="70673" y="32381"/>
                  </a:cubicBezTo>
                  <a:cubicBezTo>
                    <a:pt x="62941" y="32070"/>
                    <a:pt x="55439" y="35054"/>
                    <a:pt x="50034" y="40592"/>
                  </a:cubicBezTo>
                  <a:cubicBezTo>
                    <a:pt x="44519" y="46772"/>
                    <a:pt x="40962" y="54449"/>
                    <a:pt x="39813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6" name="Freeform 1425">
              <a:extLst>
                <a:ext uri="{FF2B5EF4-FFF2-40B4-BE49-F238E27FC236}">
                  <a16:creationId xmlns:a16="http://schemas.microsoft.com/office/drawing/2014/main" id="{C6BEE78C-4475-AF6A-664C-B8597DDC4A30}"/>
                </a:ext>
              </a:extLst>
            </p:cNvPr>
            <p:cNvSpPr/>
            <p:nvPr/>
          </p:nvSpPr>
          <p:spPr>
            <a:xfrm>
              <a:off x="7155017" y="3732204"/>
              <a:ext cx="115515" cy="147610"/>
            </a:xfrm>
            <a:custGeom>
              <a:avLst/>
              <a:gdLst>
                <a:gd name="connsiteX0" fmla="*/ 61156 w 115515"/>
                <a:gd name="connsiteY0" fmla="*/ 147610 h 147610"/>
                <a:gd name="connsiteX1" fmla="*/ 0 w 115515"/>
                <a:gd name="connsiteY1" fmla="*/ 125844 h 147610"/>
                <a:gd name="connsiteX2" fmla="*/ 17158 w 115515"/>
                <a:gd name="connsiteY2" fmla="*/ 99249 h 147610"/>
                <a:gd name="connsiteX3" fmla="*/ 40419 w 115515"/>
                <a:gd name="connsiteY3" fmla="*/ 112019 h 147610"/>
                <a:gd name="connsiteX4" fmla="*/ 62137 w 115515"/>
                <a:gd name="connsiteY4" fmla="*/ 116260 h 147610"/>
                <a:gd name="connsiteX5" fmla="*/ 74981 w 115515"/>
                <a:gd name="connsiteY5" fmla="*/ 113343 h 147610"/>
                <a:gd name="connsiteX6" fmla="*/ 79099 w 115515"/>
                <a:gd name="connsiteY6" fmla="*/ 105597 h 147610"/>
                <a:gd name="connsiteX7" fmla="*/ 79099 w 115515"/>
                <a:gd name="connsiteY7" fmla="*/ 105058 h 147610"/>
                <a:gd name="connsiteX8" fmla="*/ 76647 w 115515"/>
                <a:gd name="connsiteY8" fmla="*/ 99543 h 147610"/>
                <a:gd name="connsiteX9" fmla="*/ 70152 w 115515"/>
                <a:gd name="connsiteY9" fmla="*/ 95376 h 147610"/>
                <a:gd name="connsiteX10" fmla="*/ 60690 w 115515"/>
                <a:gd name="connsiteY10" fmla="*/ 92043 h 147610"/>
                <a:gd name="connsiteX11" fmla="*/ 49562 w 115515"/>
                <a:gd name="connsiteY11" fmla="*/ 88586 h 147610"/>
                <a:gd name="connsiteX12" fmla="*/ 34512 w 115515"/>
                <a:gd name="connsiteY12" fmla="*/ 83415 h 147610"/>
                <a:gd name="connsiteX13" fmla="*/ 20835 w 115515"/>
                <a:gd name="connsiteY13" fmla="*/ 75448 h 147610"/>
                <a:gd name="connsiteX14" fmla="*/ 10907 w 115515"/>
                <a:gd name="connsiteY14" fmla="*/ 63536 h 147610"/>
                <a:gd name="connsiteX15" fmla="*/ 7034 w 115515"/>
                <a:gd name="connsiteY15" fmla="*/ 45691 h 147610"/>
                <a:gd name="connsiteX16" fmla="*/ 7034 w 115515"/>
                <a:gd name="connsiteY16" fmla="*/ 45152 h 147610"/>
                <a:gd name="connsiteX17" fmla="*/ 22330 w 115515"/>
                <a:gd name="connsiteY17" fmla="*/ 11669 h 147610"/>
                <a:gd name="connsiteX18" fmla="*/ 38801 w 115515"/>
                <a:gd name="connsiteY18" fmla="*/ 2919 h 147610"/>
                <a:gd name="connsiteX19" fmla="*/ 59097 w 115515"/>
                <a:gd name="connsiteY19" fmla="*/ 2 h 147610"/>
                <a:gd name="connsiteX20" fmla="*/ 86623 w 115515"/>
                <a:gd name="connsiteY20" fmla="*/ 4365 h 147610"/>
                <a:gd name="connsiteX21" fmla="*/ 112287 w 115515"/>
                <a:gd name="connsiteY21" fmla="*/ 16253 h 147610"/>
                <a:gd name="connsiteX22" fmla="*/ 96869 w 115515"/>
                <a:gd name="connsiteY22" fmla="*/ 44147 h 147610"/>
                <a:gd name="connsiteX23" fmla="*/ 76108 w 115515"/>
                <a:gd name="connsiteY23" fmla="*/ 34465 h 147610"/>
                <a:gd name="connsiteX24" fmla="*/ 58264 w 115515"/>
                <a:gd name="connsiteY24" fmla="*/ 30837 h 147610"/>
                <a:gd name="connsiteX25" fmla="*/ 47086 w 115515"/>
                <a:gd name="connsiteY25" fmla="*/ 33632 h 147610"/>
                <a:gd name="connsiteX26" fmla="*/ 43385 w 115515"/>
                <a:gd name="connsiteY26" fmla="*/ 40691 h 147610"/>
                <a:gd name="connsiteX27" fmla="*/ 43385 w 115515"/>
                <a:gd name="connsiteY27" fmla="*/ 41181 h 147610"/>
                <a:gd name="connsiteX28" fmla="*/ 45836 w 115515"/>
                <a:gd name="connsiteY28" fmla="*/ 46353 h 147610"/>
                <a:gd name="connsiteX29" fmla="*/ 52210 w 115515"/>
                <a:gd name="connsiteY29" fmla="*/ 50594 h 147610"/>
                <a:gd name="connsiteX30" fmla="*/ 61377 w 115515"/>
                <a:gd name="connsiteY30" fmla="*/ 54466 h 147610"/>
                <a:gd name="connsiteX31" fmla="*/ 72431 w 115515"/>
                <a:gd name="connsiteY31" fmla="*/ 58192 h 147610"/>
                <a:gd name="connsiteX32" fmla="*/ 87530 w 115515"/>
                <a:gd name="connsiteY32" fmla="*/ 64149 h 147610"/>
                <a:gd name="connsiteX33" fmla="*/ 101404 w 115515"/>
                <a:gd name="connsiteY33" fmla="*/ 72237 h 147610"/>
                <a:gd name="connsiteX34" fmla="*/ 111527 w 115515"/>
                <a:gd name="connsiteY34" fmla="*/ 84150 h 147610"/>
                <a:gd name="connsiteX35" fmla="*/ 115498 w 115515"/>
                <a:gd name="connsiteY35" fmla="*/ 100916 h 147610"/>
                <a:gd name="connsiteX36" fmla="*/ 115498 w 115515"/>
                <a:gd name="connsiteY36" fmla="*/ 101455 h 147610"/>
                <a:gd name="connsiteX37" fmla="*/ 111331 w 115515"/>
                <a:gd name="connsiteY37" fmla="*/ 122045 h 147610"/>
                <a:gd name="connsiteX38" fmla="*/ 99786 w 115515"/>
                <a:gd name="connsiteY38" fmla="*/ 136261 h 147610"/>
                <a:gd name="connsiteX39" fmla="*/ 82358 w 115515"/>
                <a:gd name="connsiteY39" fmla="*/ 144644 h 147610"/>
                <a:gd name="connsiteX40" fmla="*/ 61156 w 115515"/>
                <a:gd name="connsiteY40" fmla="*/ 147610 h 14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15" h="147610">
                  <a:moveTo>
                    <a:pt x="61156" y="147610"/>
                  </a:moveTo>
                  <a:cubicBezTo>
                    <a:pt x="38914" y="147379"/>
                    <a:pt x="17387" y="139717"/>
                    <a:pt x="0" y="125844"/>
                  </a:cubicBezTo>
                  <a:lnTo>
                    <a:pt x="17158" y="99249"/>
                  </a:lnTo>
                  <a:cubicBezTo>
                    <a:pt x="24292" y="104548"/>
                    <a:pt x="32119" y="108845"/>
                    <a:pt x="40419" y="112019"/>
                  </a:cubicBezTo>
                  <a:cubicBezTo>
                    <a:pt x="47357" y="114684"/>
                    <a:pt x="54706" y="116119"/>
                    <a:pt x="62137" y="116260"/>
                  </a:cubicBezTo>
                  <a:cubicBezTo>
                    <a:pt x="66614" y="116600"/>
                    <a:pt x="71090" y="115583"/>
                    <a:pt x="74981" y="113343"/>
                  </a:cubicBezTo>
                  <a:cubicBezTo>
                    <a:pt x="77598" y="111644"/>
                    <a:pt x="79154" y="108717"/>
                    <a:pt x="79099" y="105597"/>
                  </a:cubicBezTo>
                  <a:lnTo>
                    <a:pt x="79099" y="105058"/>
                  </a:lnTo>
                  <a:cubicBezTo>
                    <a:pt x="79081" y="102960"/>
                    <a:pt x="78193" y="100962"/>
                    <a:pt x="76647" y="99543"/>
                  </a:cubicBezTo>
                  <a:cubicBezTo>
                    <a:pt x="74767" y="97754"/>
                    <a:pt x="72562" y="96340"/>
                    <a:pt x="70152" y="95376"/>
                  </a:cubicBezTo>
                  <a:cubicBezTo>
                    <a:pt x="67431" y="94249"/>
                    <a:pt x="64220" y="93121"/>
                    <a:pt x="60690" y="92043"/>
                  </a:cubicBezTo>
                  <a:cubicBezTo>
                    <a:pt x="57161" y="90964"/>
                    <a:pt x="53337" y="89837"/>
                    <a:pt x="49562" y="88586"/>
                  </a:cubicBezTo>
                  <a:cubicBezTo>
                    <a:pt x="44443" y="87176"/>
                    <a:pt x="39417" y="85448"/>
                    <a:pt x="34512" y="83415"/>
                  </a:cubicBezTo>
                  <a:cubicBezTo>
                    <a:pt x="29586" y="81446"/>
                    <a:pt x="24978" y="78762"/>
                    <a:pt x="20835" y="75448"/>
                  </a:cubicBezTo>
                  <a:cubicBezTo>
                    <a:pt x="16758" y="72186"/>
                    <a:pt x="13381" y="68134"/>
                    <a:pt x="10907" y="63536"/>
                  </a:cubicBezTo>
                  <a:cubicBezTo>
                    <a:pt x="8104" y="58020"/>
                    <a:pt x="6770" y="51874"/>
                    <a:pt x="7034" y="45691"/>
                  </a:cubicBezTo>
                  <a:lnTo>
                    <a:pt x="7034" y="45152"/>
                  </a:lnTo>
                  <a:cubicBezTo>
                    <a:pt x="6682" y="32227"/>
                    <a:pt x="12329" y="19865"/>
                    <a:pt x="22330" y="11669"/>
                  </a:cubicBezTo>
                  <a:cubicBezTo>
                    <a:pt x="27188" y="7692"/>
                    <a:pt x="32786" y="4718"/>
                    <a:pt x="38801" y="2919"/>
                  </a:cubicBezTo>
                  <a:cubicBezTo>
                    <a:pt x="45382" y="933"/>
                    <a:pt x="52223" y="-50"/>
                    <a:pt x="59097" y="2"/>
                  </a:cubicBezTo>
                  <a:cubicBezTo>
                    <a:pt x="68441" y="51"/>
                    <a:pt x="77722" y="1522"/>
                    <a:pt x="86623" y="4365"/>
                  </a:cubicBezTo>
                  <a:cubicBezTo>
                    <a:pt x="95695" y="7098"/>
                    <a:pt x="104335" y="11100"/>
                    <a:pt x="112287" y="16253"/>
                  </a:cubicBezTo>
                  <a:lnTo>
                    <a:pt x="96869" y="44147"/>
                  </a:lnTo>
                  <a:cubicBezTo>
                    <a:pt x="90268" y="40276"/>
                    <a:pt x="83317" y="37034"/>
                    <a:pt x="76108" y="34465"/>
                  </a:cubicBezTo>
                  <a:cubicBezTo>
                    <a:pt x="70414" y="32236"/>
                    <a:pt x="64377" y="31009"/>
                    <a:pt x="58264" y="30837"/>
                  </a:cubicBezTo>
                  <a:cubicBezTo>
                    <a:pt x="54337" y="30569"/>
                    <a:pt x="50426" y="31547"/>
                    <a:pt x="47086" y="33632"/>
                  </a:cubicBezTo>
                  <a:cubicBezTo>
                    <a:pt x="44768" y="35234"/>
                    <a:pt x="43385" y="37873"/>
                    <a:pt x="43385" y="40691"/>
                  </a:cubicBezTo>
                  <a:lnTo>
                    <a:pt x="43385" y="41181"/>
                  </a:lnTo>
                  <a:cubicBezTo>
                    <a:pt x="43423" y="43177"/>
                    <a:pt x="44316" y="45060"/>
                    <a:pt x="45836" y="46353"/>
                  </a:cubicBezTo>
                  <a:cubicBezTo>
                    <a:pt x="47748" y="48063"/>
                    <a:pt x="49894" y="49490"/>
                    <a:pt x="52210" y="50594"/>
                  </a:cubicBezTo>
                  <a:cubicBezTo>
                    <a:pt x="55184" y="52070"/>
                    <a:pt x="58245" y="53363"/>
                    <a:pt x="61377" y="54466"/>
                  </a:cubicBezTo>
                  <a:cubicBezTo>
                    <a:pt x="64808" y="55692"/>
                    <a:pt x="68509" y="56918"/>
                    <a:pt x="72431" y="58192"/>
                  </a:cubicBezTo>
                  <a:cubicBezTo>
                    <a:pt x="77570" y="59901"/>
                    <a:pt x="82610" y="61889"/>
                    <a:pt x="87530" y="64149"/>
                  </a:cubicBezTo>
                  <a:cubicBezTo>
                    <a:pt x="92489" y="66225"/>
                    <a:pt x="97154" y="68944"/>
                    <a:pt x="101404" y="72237"/>
                  </a:cubicBezTo>
                  <a:cubicBezTo>
                    <a:pt x="105515" y="75517"/>
                    <a:pt x="108953" y="79563"/>
                    <a:pt x="111527" y="84150"/>
                  </a:cubicBezTo>
                  <a:cubicBezTo>
                    <a:pt x="114274" y="89302"/>
                    <a:pt x="115642" y="95078"/>
                    <a:pt x="115498" y="100916"/>
                  </a:cubicBezTo>
                  <a:lnTo>
                    <a:pt x="115498" y="101455"/>
                  </a:lnTo>
                  <a:cubicBezTo>
                    <a:pt x="115695" y="108546"/>
                    <a:pt x="114270" y="115588"/>
                    <a:pt x="111331" y="122045"/>
                  </a:cubicBezTo>
                  <a:cubicBezTo>
                    <a:pt x="108720" y="127667"/>
                    <a:pt x="104753" y="132552"/>
                    <a:pt x="99786" y="136261"/>
                  </a:cubicBezTo>
                  <a:cubicBezTo>
                    <a:pt x="94562" y="140137"/>
                    <a:pt x="88647" y="142982"/>
                    <a:pt x="82358" y="144644"/>
                  </a:cubicBezTo>
                  <a:cubicBezTo>
                    <a:pt x="75458" y="146588"/>
                    <a:pt x="68325" y="147586"/>
                    <a:pt x="61156" y="14761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7" name="Freeform 1426">
              <a:extLst>
                <a:ext uri="{FF2B5EF4-FFF2-40B4-BE49-F238E27FC236}">
                  <a16:creationId xmlns:a16="http://schemas.microsoft.com/office/drawing/2014/main" id="{AA0D49E2-D13E-9574-1B0E-3D6EE298BA94}"/>
                </a:ext>
              </a:extLst>
            </p:cNvPr>
            <p:cNvSpPr/>
            <p:nvPr/>
          </p:nvSpPr>
          <p:spPr>
            <a:xfrm>
              <a:off x="7300395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078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8" name="Freeform 1427">
              <a:extLst>
                <a:ext uri="{FF2B5EF4-FFF2-40B4-BE49-F238E27FC236}">
                  <a16:creationId xmlns:a16="http://schemas.microsoft.com/office/drawing/2014/main" id="{3FCDE0C8-4105-ED06-51A4-1E5BA8317FAF}"/>
                </a:ext>
              </a:extLst>
            </p:cNvPr>
            <p:cNvSpPr/>
            <p:nvPr/>
          </p:nvSpPr>
          <p:spPr>
            <a:xfrm>
              <a:off x="7381675" y="3683134"/>
              <a:ext cx="40394" cy="194008"/>
            </a:xfrm>
            <a:custGeom>
              <a:avLst/>
              <a:gdLst>
                <a:gd name="connsiteX0" fmla="*/ 49 w 40394"/>
                <a:gd name="connsiteY0" fmla="*/ 0 h 194008"/>
                <a:gd name="connsiteX1" fmla="*/ 40395 w 40394"/>
                <a:gd name="connsiteY1" fmla="*/ 0 h 194008"/>
                <a:gd name="connsiteX2" fmla="*/ 40395 w 40394"/>
                <a:gd name="connsiteY2" fmla="*/ 194008 h 194008"/>
                <a:gd name="connsiteX3" fmla="*/ 0 w 40394"/>
                <a:gd name="connsiteY3" fmla="*/ 194008 h 19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4008">
                  <a:moveTo>
                    <a:pt x="49" y="0"/>
                  </a:moveTo>
                  <a:lnTo>
                    <a:pt x="40395" y="0"/>
                  </a:lnTo>
                  <a:lnTo>
                    <a:pt x="40395" y="194008"/>
                  </a:lnTo>
                  <a:lnTo>
                    <a:pt x="0" y="194008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9" name="Freeform 1428">
              <a:extLst>
                <a:ext uri="{FF2B5EF4-FFF2-40B4-BE49-F238E27FC236}">
                  <a16:creationId xmlns:a16="http://schemas.microsoft.com/office/drawing/2014/main" id="{82746922-408F-B60E-5C4F-E6209D46438D}"/>
                </a:ext>
              </a:extLst>
            </p:cNvPr>
            <p:cNvSpPr/>
            <p:nvPr/>
          </p:nvSpPr>
          <p:spPr>
            <a:xfrm>
              <a:off x="7460969" y="3683134"/>
              <a:ext cx="42477" cy="194253"/>
            </a:xfrm>
            <a:custGeom>
              <a:avLst/>
              <a:gdLst>
                <a:gd name="connsiteX0" fmla="*/ 0 w 42477"/>
                <a:gd name="connsiteY0" fmla="*/ 0 h 194253"/>
                <a:gd name="connsiteX1" fmla="*/ 42478 w 42477"/>
                <a:gd name="connsiteY1" fmla="*/ 0 h 194253"/>
                <a:gd name="connsiteX2" fmla="*/ 42478 w 42477"/>
                <a:gd name="connsiteY2" fmla="*/ 35689 h 194253"/>
                <a:gd name="connsiteX3" fmla="*/ 0 w 42477"/>
                <a:gd name="connsiteY3" fmla="*/ 35689 h 194253"/>
                <a:gd name="connsiteX4" fmla="*/ 1005 w 42477"/>
                <a:gd name="connsiteY4" fmla="*/ 51474 h 194253"/>
                <a:gd name="connsiteX5" fmla="*/ 41449 w 42477"/>
                <a:gd name="connsiteY5" fmla="*/ 51474 h 194253"/>
                <a:gd name="connsiteX6" fmla="*/ 41449 w 42477"/>
                <a:gd name="connsiteY6" fmla="*/ 194253 h 194253"/>
                <a:gd name="connsiteX7" fmla="*/ 1005 w 4247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77" h="194253">
                  <a:moveTo>
                    <a:pt x="0" y="0"/>
                  </a:moveTo>
                  <a:lnTo>
                    <a:pt x="42478" y="0"/>
                  </a:lnTo>
                  <a:lnTo>
                    <a:pt x="42478" y="35689"/>
                  </a:lnTo>
                  <a:lnTo>
                    <a:pt x="0" y="35689"/>
                  </a:lnTo>
                  <a:close/>
                  <a:moveTo>
                    <a:pt x="1005" y="51474"/>
                  </a:moveTo>
                  <a:lnTo>
                    <a:pt x="41449" y="51474"/>
                  </a:lnTo>
                  <a:lnTo>
                    <a:pt x="41449" y="194253"/>
                  </a:lnTo>
                  <a:lnTo>
                    <a:pt x="1005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30" name="Freeform 1429">
              <a:extLst>
                <a:ext uri="{FF2B5EF4-FFF2-40B4-BE49-F238E27FC236}">
                  <a16:creationId xmlns:a16="http://schemas.microsoft.com/office/drawing/2014/main" id="{ACB474DB-608C-5B07-C0E8-B2154C1F9186}"/>
                </a:ext>
              </a:extLst>
            </p:cNvPr>
            <p:cNvSpPr/>
            <p:nvPr/>
          </p:nvSpPr>
          <p:spPr>
            <a:xfrm>
              <a:off x="7533127" y="3732083"/>
              <a:ext cx="139807" cy="148291"/>
            </a:xfrm>
            <a:custGeom>
              <a:avLst/>
              <a:gdLst>
                <a:gd name="connsiteX0" fmla="*/ 74666 w 139807"/>
                <a:gd name="connsiteY0" fmla="*/ 148271 h 148291"/>
                <a:gd name="connsiteX1" fmla="*/ 44909 w 139807"/>
                <a:gd name="connsiteY1" fmla="*/ 142903 h 148291"/>
                <a:gd name="connsiteX2" fmla="*/ 21109 w 139807"/>
                <a:gd name="connsiteY2" fmla="*/ 127804 h 148291"/>
                <a:gd name="connsiteX3" fmla="*/ 5593 w 139807"/>
                <a:gd name="connsiteY3" fmla="*/ 104543 h 148291"/>
                <a:gd name="connsiteX4" fmla="*/ 4 w 139807"/>
                <a:gd name="connsiteY4" fmla="*/ 74786 h 148291"/>
                <a:gd name="connsiteX5" fmla="*/ 4 w 139807"/>
                <a:gd name="connsiteY5" fmla="*/ 74246 h 148291"/>
                <a:gd name="connsiteX6" fmla="*/ 5176 w 139807"/>
                <a:gd name="connsiteY6" fmla="*/ 45592 h 148291"/>
                <a:gd name="connsiteX7" fmla="*/ 19687 w 139807"/>
                <a:gd name="connsiteY7" fmla="*/ 21792 h 148291"/>
                <a:gd name="connsiteX8" fmla="*/ 70425 w 139807"/>
                <a:gd name="connsiteY8" fmla="*/ 26 h 148291"/>
                <a:gd name="connsiteX9" fmla="*/ 101310 w 139807"/>
                <a:gd name="connsiteY9" fmla="*/ 6374 h 148291"/>
                <a:gd name="connsiteX10" fmla="*/ 122954 w 139807"/>
                <a:gd name="connsiteY10" fmla="*/ 23532 h 148291"/>
                <a:gd name="connsiteX11" fmla="*/ 135700 w 139807"/>
                <a:gd name="connsiteY11" fmla="*/ 48289 h 148291"/>
                <a:gd name="connsiteX12" fmla="*/ 139793 w 139807"/>
                <a:gd name="connsiteY12" fmla="*/ 77384 h 148291"/>
                <a:gd name="connsiteX13" fmla="*/ 139793 w 139807"/>
                <a:gd name="connsiteY13" fmla="*/ 82433 h 148291"/>
                <a:gd name="connsiteX14" fmla="*/ 139376 w 139807"/>
                <a:gd name="connsiteY14" fmla="*/ 88022 h 148291"/>
                <a:gd name="connsiteX15" fmla="*/ 40497 w 139807"/>
                <a:gd name="connsiteY15" fmla="*/ 88022 h 148291"/>
                <a:gd name="connsiteX16" fmla="*/ 52410 w 139807"/>
                <a:gd name="connsiteY16" fmla="*/ 108856 h 148291"/>
                <a:gd name="connsiteX17" fmla="*/ 75132 w 139807"/>
                <a:gd name="connsiteY17" fmla="*/ 115916 h 148291"/>
                <a:gd name="connsiteX18" fmla="*/ 92976 w 139807"/>
                <a:gd name="connsiteY18" fmla="*/ 112484 h 148291"/>
                <a:gd name="connsiteX19" fmla="*/ 109448 w 139807"/>
                <a:gd name="connsiteY19" fmla="*/ 101282 h 148291"/>
                <a:gd name="connsiteX20" fmla="*/ 132586 w 139807"/>
                <a:gd name="connsiteY20" fmla="*/ 121750 h 148291"/>
                <a:gd name="connsiteX21" fmla="*/ 108075 w 139807"/>
                <a:gd name="connsiteY21" fmla="*/ 141359 h 148291"/>
                <a:gd name="connsiteX22" fmla="*/ 74666 w 139807"/>
                <a:gd name="connsiteY22" fmla="*/ 148271 h 148291"/>
                <a:gd name="connsiteX23" fmla="*/ 100721 w 139807"/>
                <a:gd name="connsiteY23" fmla="*/ 62652 h 148291"/>
                <a:gd name="connsiteX24" fmla="*/ 91137 w 139807"/>
                <a:gd name="connsiteY24" fmla="*/ 40715 h 148291"/>
                <a:gd name="connsiteX25" fmla="*/ 70670 w 139807"/>
                <a:gd name="connsiteY25" fmla="*/ 32381 h 148291"/>
                <a:gd name="connsiteX26" fmla="*/ 50081 w 139807"/>
                <a:gd name="connsiteY26" fmla="*/ 40592 h 148291"/>
                <a:gd name="connsiteX27" fmla="*/ 39860 w 139807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7" h="148291">
                  <a:moveTo>
                    <a:pt x="74666" y="148271"/>
                  </a:moveTo>
                  <a:cubicBezTo>
                    <a:pt x="64497" y="148374"/>
                    <a:pt x="54401" y="146553"/>
                    <a:pt x="44909" y="142903"/>
                  </a:cubicBezTo>
                  <a:cubicBezTo>
                    <a:pt x="36018" y="139566"/>
                    <a:pt x="27915" y="134425"/>
                    <a:pt x="21109" y="127804"/>
                  </a:cubicBezTo>
                  <a:cubicBezTo>
                    <a:pt x="14457" y="121146"/>
                    <a:pt x="9184" y="113241"/>
                    <a:pt x="5593" y="104543"/>
                  </a:cubicBezTo>
                  <a:cubicBezTo>
                    <a:pt x="1799" y="95085"/>
                    <a:pt x="-100" y="84975"/>
                    <a:pt x="4" y="74786"/>
                  </a:cubicBezTo>
                  <a:lnTo>
                    <a:pt x="4" y="74246"/>
                  </a:lnTo>
                  <a:cubicBezTo>
                    <a:pt x="-64" y="64457"/>
                    <a:pt x="1690" y="54740"/>
                    <a:pt x="5176" y="45592"/>
                  </a:cubicBezTo>
                  <a:cubicBezTo>
                    <a:pt x="8432" y="36797"/>
                    <a:pt x="13359" y="28714"/>
                    <a:pt x="19687" y="21792"/>
                  </a:cubicBezTo>
                  <a:cubicBezTo>
                    <a:pt x="32718" y="7628"/>
                    <a:pt x="51181" y="-293"/>
                    <a:pt x="70425" y="26"/>
                  </a:cubicBezTo>
                  <a:cubicBezTo>
                    <a:pt x="81071" y="-264"/>
                    <a:pt x="91641" y="1909"/>
                    <a:pt x="101310" y="6374"/>
                  </a:cubicBezTo>
                  <a:cubicBezTo>
                    <a:pt x="109710" y="10414"/>
                    <a:pt x="117104" y="16276"/>
                    <a:pt x="122954" y="23532"/>
                  </a:cubicBezTo>
                  <a:cubicBezTo>
                    <a:pt x="128775" y="30875"/>
                    <a:pt x="133104" y="39285"/>
                    <a:pt x="135700" y="48289"/>
                  </a:cubicBezTo>
                  <a:cubicBezTo>
                    <a:pt x="138456" y="57740"/>
                    <a:pt x="139835" y="67539"/>
                    <a:pt x="139793" y="77384"/>
                  </a:cubicBezTo>
                  <a:lnTo>
                    <a:pt x="139793" y="82433"/>
                  </a:lnTo>
                  <a:cubicBezTo>
                    <a:pt x="139855" y="84306"/>
                    <a:pt x="139716" y="86179"/>
                    <a:pt x="139376" y="88022"/>
                  </a:cubicBezTo>
                  <a:lnTo>
                    <a:pt x="40497" y="88022"/>
                  </a:lnTo>
                  <a:cubicBezTo>
                    <a:pt x="41812" y="96181"/>
                    <a:pt x="46045" y="103585"/>
                    <a:pt x="52410" y="108856"/>
                  </a:cubicBezTo>
                  <a:cubicBezTo>
                    <a:pt x="58976" y="113694"/>
                    <a:pt x="66980" y="116180"/>
                    <a:pt x="75132" y="115916"/>
                  </a:cubicBezTo>
                  <a:cubicBezTo>
                    <a:pt x="81250" y="115985"/>
                    <a:pt x="87320" y="114818"/>
                    <a:pt x="92976" y="112484"/>
                  </a:cubicBezTo>
                  <a:cubicBezTo>
                    <a:pt x="99026" y="109648"/>
                    <a:pt x="104587" y="105867"/>
                    <a:pt x="109448" y="101282"/>
                  </a:cubicBezTo>
                  <a:lnTo>
                    <a:pt x="132586" y="121750"/>
                  </a:lnTo>
                  <a:cubicBezTo>
                    <a:pt x="125979" y="130031"/>
                    <a:pt x="117605" y="136731"/>
                    <a:pt x="108075" y="141359"/>
                  </a:cubicBezTo>
                  <a:cubicBezTo>
                    <a:pt x="97611" y="146179"/>
                    <a:pt x="86183" y="148543"/>
                    <a:pt x="74666" y="148271"/>
                  </a:cubicBezTo>
                  <a:close/>
                  <a:moveTo>
                    <a:pt x="100721" y="62652"/>
                  </a:moveTo>
                  <a:cubicBezTo>
                    <a:pt x="99891" y="54520"/>
                    <a:pt x="96540" y="46850"/>
                    <a:pt x="91137" y="40715"/>
                  </a:cubicBezTo>
                  <a:cubicBezTo>
                    <a:pt x="85843" y="35105"/>
                    <a:pt x="78377" y="32065"/>
                    <a:pt x="70670" y="32381"/>
                  </a:cubicBezTo>
                  <a:cubicBezTo>
                    <a:pt x="62952" y="32065"/>
                    <a:pt x="55464" y="35051"/>
                    <a:pt x="50081" y="40592"/>
                  </a:cubicBezTo>
                  <a:cubicBezTo>
                    <a:pt x="44547" y="46759"/>
                    <a:pt x="40987" y="54443"/>
                    <a:pt x="39860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31" name="Freeform 1430">
              <a:extLst>
                <a:ext uri="{FF2B5EF4-FFF2-40B4-BE49-F238E27FC236}">
                  <a16:creationId xmlns:a16="http://schemas.microsoft.com/office/drawing/2014/main" id="{54AEB2D2-6BA0-F994-9042-7EE913DEDEFD}"/>
                </a:ext>
              </a:extLst>
            </p:cNvPr>
            <p:cNvSpPr/>
            <p:nvPr/>
          </p:nvSpPr>
          <p:spPr>
            <a:xfrm>
              <a:off x="7703314" y="3731933"/>
              <a:ext cx="130564" cy="145209"/>
            </a:xfrm>
            <a:custGeom>
              <a:avLst/>
              <a:gdLst>
                <a:gd name="connsiteX0" fmla="*/ 0 w 130564"/>
                <a:gd name="connsiteY0" fmla="*/ 2724 h 145209"/>
                <a:gd name="connsiteX1" fmla="*/ 40395 w 130564"/>
                <a:gd name="connsiteY1" fmla="*/ 2724 h 145209"/>
                <a:gd name="connsiteX2" fmla="*/ 40395 w 130564"/>
                <a:gd name="connsiteY2" fmla="*/ 23118 h 145209"/>
                <a:gd name="connsiteX3" fmla="*/ 48018 w 130564"/>
                <a:gd name="connsiteY3" fmla="*/ 14392 h 145209"/>
                <a:gd name="connsiteX4" fmla="*/ 57185 w 130564"/>
                <a:gd name="connsiteY4" fmla="*/ 7038 h 145209"/>
                <a:gd name="connsiteX5" fmla="*/ 68314 w 130564"/>
                <a:gd name="connsiteY5" fmla="*/ 1915 h 145209"/>
                <a:gd name="connsiteX6" fmla="*/ 82162 w 130564"/>
                <a:gd name="connsiteY6" fmla="*/ 77 h 145209"/>
                <a:gd name="connsiteX7" fmla="*/ 117851 w 130564"/>
                <a:gd name="connsiteY7" fmla="*/ 14122 h 145209"/>
                <a:gd name="connsiteX8" fmla="*/ 130474 w 130564"/>
                <a:gd name="connsiteY8" fmla="*/ 52973 h 145209"/>
                <a:gd name="connsiteX9" fmla="*/ 130474 w 130564"/>
                <a:gd name="connsiteY9" fmla="*/ 145185 h 145209"/>
                <a:gd name="connsiteX10" fmla="*/ 90080 w 130564"/>
                <a:gd name="connsiteY10" fmla="*/ 145185 h 145209"/>
                <a:gd name="connsiteX11" fmla="*/ 90080 w 130564"/>
                <a:gd name="connsiteY11" fmla="*/ 65964 h 145209"/>
                <a:gd name="connsiteX12" fmla="*/ 83706 w 130564"/>
                <a:gd name="connsiteY12" fmla="*/ 44296 h 145209"/>
                <a:gd name="connsiteX13" fmla="*/ 65862 w 130564"/>
                <a:gd name="connsiteY13" fmla="*/ 36942 h 145209"/>
                <a:gd name="connsiteX14" fmla="*/ 47356 w 130564"/>
                <a:gd name="connsiteY14" fmla="*/ 44296 h 145209"/>
                <a:gd name="connsiteX15" fmla="*/ 40591 w 130564"/>
                <a:gd name="connsiteY15" fmla="*/ 65964 h 145209"/>
                <a:gd name="connsiteX16" fmla="*/ 40591 w 130564"/>
                <a:gd name="connsiteY16" fmla="*/ 145209 h 145209"/>
                <a:gd name="connsiteX17" fmla="*/ 196 w 130564"/>
                <a:gd name="connsiteY17" fmla="*/ 145209 h 14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64" h="145209">
                  <a:moveTo>
                    <a:pt x="0" y="2724"/>
                  </a:moveTo>
                  <a:lnTo>
                    <a:pt x="40395" y="2724"/>
                  </a:lnTo>
                  <a:lnTo>
                    <a:pt x="40395" y="23118"/>
                  </a:lnTo>
                  <a:cubicBezTo>
                    <a:pt x="42744" y="20047"/>
                    <a:pt x="45291" y="17132"/>
                    <a:pt x="48018" y="14392"/>
                  </a:cubicBezTo>
                  <a:cubicBezTo>
                    <a:pt x="50779" y="11594"/>
                    <a:pt x="53855" y="9126"/>
                    <a:pt x="57185" y="7038"/>
                  </a:cubicBezTo>
                  <a:cubicBezTo>
                    <a:pt x="60644" y="4831"/>
                    <a:pt x="64388" y="3107"/>
                    <a:pt x="68314" y="1915"/>
                  </a:cubicBezTo>
                  <a:cubicBezTo>
                    <a:pt x="72816" y="631"/>
                    <a:pt x="77482" y="11"/>
                    <a:pt x="82162" y="77"/>
                  </a:cubicBezTo>
                  <a:cubicBezTo>
                    <a:pt x="95543" y="-699"/>
                    <a:pt x="108589" y="4435"/>
                    <a:pt x="117851" y="14122"/>
                  </a:cubicBezTo>
                  <a:cubicBezTo>
                    <a:pt x="126768" y="25039"/>
                    <a:pt x="131272" y="38900"/>
                    <a:pt x="130474" y="52973"/>
                  </a:cubicBezTo>
                  <a:lnTo>
                    <a:pt x="130474" y="145185"/>
                  </a:lnTo>
                  <a:lnTo>
                    <a:pt x="90080" y="145185"/>
                  </a:lnTo>
                  <a:lnTo>
                    <a:pt x="90080" y="65964"/>
                  </a:lnTo>
                  <a:cubicBezTo>
                    <a:pt x="90634" y="58209"/>
                    <a:pt x="88371" y="50515"/>
                    <a:pt x="83706" y="44296"/>
                  </a:cubicBezTo>
                  <a:cubicBezTo>
                    <a:pt x="79133" y="39334"/>
                    <a:pt x="72603" y="36644"/>
                    <a:pt x="65862" y="36942"/>
                  </a:cubicBezTo>
                  <a:cubicBezTo>
                    <a:pt x="58925" y="36630"/>
                    <a:pt x="52187" y="39307"/>
                    <a:pt x="47356" y="44296"/>
                  </a:cubicBezTo>
                  <a:cubicBezTo>
                    <a:pt x="42425" y="50394"/>
                    <a:pt x="40006" y="58143"/>
                    <a:pt x="40591" y="65964"/>
                  </a:cubicBezTo>
                  <a:lnTo>
                    <a:pt x="40591" y="145209"/>
                  </a:lnTo>
                  <a:lnTo>
                    <a:pt x="196" y="145209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32" name="Freeform 1431">
              <a:extLst>
                <a:ext uri="{FF2B5EF4-FFF2-40B4-BE49-F238E27FC236}">
                  <a16:creationId xmlns:a16="http://schemas.microsoft.com/office/drawing/2014/main" id="{763FCA27-F0DB-5A63-5D5B-E0A31E534098}"/>
                </a:ext>
              </a:extLst>
            </p:cNvPr>
            <p:cNvSpPr/>
            <p:nvPr/>
          </p:nvSpPr>
          <p:spPr>
            <a:xfrm>
              <a:off x="7861852" y="3731669"/>
              <a:ext cx="132927" cy="148744"/>
            </a:xfrm>
            <a:custGeom>
              <a:avLst/>
              <a:gdLst>
                <a:gd name="connsiteX0" fmla="*/ 74320 w 132927"/>
                <a:gd name="connsiteY0" fmla="*/ 148685 h 148744"/>
                <a:gd name="connsiteX1" fmla="*/ 44564 w 132927"/>
                <a:gd name="connsiteY1" fmla="*/ 142728 h 148744"/>
                <a:gd name="connsiteX2" fmla="*/ 2 w 132927"/>
                <a:gd name="connsiteY2" fmla="*/ 74905 h 148744"/>
                <a:gd name="connsiteX3" fmla="*/ 2 w 132927"/>
                <a:gd name="connsiteY3" fmla="*/ 74366 h 148744"/>
                <a:gd name="connsiteX4" fmla="*/ 21033 w 132927"/>
                <a:gd name="connsiteY4" fmla="*/ 22107 h 148744"/>
                <a:gd name="connsiteX5" fmla="*/ 44833 w 132927"/>
                <a:gd name="connsiteY5" fmla="*/ 6151 h 148744"/>
                <a:gd name="connsiteX6" fmla="*/ 74958 w 132927"/>
                <a:gd name="connsiteY6" fmla="*/ 47 h 148744"/>
                <a:gd name="connsiteX7" fmla="*/ 108465 w 132927"/>
                <a:gd name="connsiteY7" fmla="*/ 6420 h 148744"/>
                <a:gd name="connsiteX8" fmla="*/ 131849 w 132927"/>
                <a:gd name="connsiteY8" fmla="*/ 24265 h 148744"/>
                <a:gd name="connsiteX9" fmla="*/ 107141 w 132927"/>
                <a:gd name="connsiteY9" fmla="*/ 50859 h 148744"/>
                <a:gd name="connsiteX10" fmla="*/ 92924 w 132927"/>
                <a:gd name="connsiteY10" fmla="*/ 39388 h 148744"/>
                <a:gd name="connsiteX11" fmla="*/ 74663 w 132927"/>
                <a:gd name="connsiteY11" fmla="*/ 35148 h 148744"/>
                <a:gd name="connsiteX12" fmla="*/ 60741 w 132927"/>
                <a:gd name="connsiteY12" fmla="*/ 38187 h 148744"/>
                <a:gd name="connsiteX13" fmla="*/ 49858 w 132927"/>
                <a:gd name="connsiteY13" fmla="*/ 46570 h 148744"/>
                <a:gd name="connsiteX14" fmla="*/ 42652 w 132927"/>
                <a:gd name="connsiteY14" fmla="*/ 58948 h 148744"/>
                <a:gd name="connsiteX15" fmla="*/ 40201 w 132927"/>
                <a:gd name="connsiteY15" fmla="*/ 73949 h 148744"/>
                <a:gd name="connsiteX16" fmla="*/ 40201 w 132927"/>
                <a:gd name="connsiteY16" fmla="*/ 74488 h 148744"/>
                <a:gd name="connsiteX17" fmla="*/ 42652 w 132927"/>
                <a:gd name="connsiteY17" fmla="*/ 89882 h 148744"/>
                <a:gd name="connsiteX18" fmla="*/ 50005 w 132927"/>
                <a:gd name="connsiteY18" fmla="*/ 102383 h 148744"/>
                <a:gd name="connsiteX19" fmla="*/ 61427 w 132927"/>
                <a:gd name="connsiteY19" fmla="*/ 110765 h 148744"/>
                <a:gd name="connsiteX20" fmla="*/ 76306 w 132927"/>
                <a:gd name="connsiteY20" fmla="*/ 113805 h 148744"/>
                <a:gd name="connsiteX21" fmla="*/ 94150 w 132927"/>
                <a:gd name="connsiteY21" fmla="*/ 109687 h 148744"/>
                <a:gd name="connsiteX22" fmla="*/ 109127 w 132927"/>
                <a:gd name="connsiteY22" fmla="*/ 98681 h 148744"/>
                <a:gd name="connsiteX23" fmla="*/ 132927 w 132927"/>
                <a:gd name="connsiteY23" fmla="*/ 122482 h 148744"/>
                <a:gd name="connsiteX24" fmla="*/ 109127 w 132927"/>
                <a:gd name="connsiteY24" fmla="*/ 141233 h 148744"/>
                <a:gd name="connsiteX25" fmla="*/ 74320 w 132927"/>
                <a:gd name="connsiteY25" fmla="*/ 148685 h 14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27" h="148744">
                  <a:moveTo>
                    <a:pt x="74320" y="148685"/>
                  </a:moveTo>
                  <a:cubicBezTo>
                    <a:pt x="64100" y="148742"/>
                    <a:pt x="53975" y="146715"/>
                    <a:pt x="44564" y="142728"/>
                  </a:cubicBezTo>
                  <a:cubicBezTo>
                    <a:pt x="17362" y="131211"/>
                    <a:pt x="-225" y="104444"/>
                    <a:pt x="2" y="74905"/>
                  </a:cubicBezTo>
                  <a:lnTo>
                    <a:pt x="2" y="74366"/>
                  </a:lnTo>
                  <a:cubicBezTo>
                    <a:pt x="-29" y="54879"/>
                    <a:pt x="7512" y="36141"/>
                    <a:pt x="21033" y="22107"/>
                  </a:cubicBezTo>
                  <a:cubicBezTo>
                    <a:pt x="27812" y="15242"/>
                    <a:pt x="35907" y="9814"/>
                    <a:pt x="44833" y="6151"/>
                  </a:cubicBezTo>
                  <a:cubicBezTo>
                    <a:pt x="54349" y="2069"/>
                    <a:pt x="64603" y="-9"/>
                    <a:pt x="74958" y="47"/>
                  </a:cubicBezTo>
                  <a:cubicBezTo>
                    <a:pt x="86463" y="-355"/>
                    <a:pt x="97912" y="1822"/>
                    <a:pt x="108465" y="6420"/>
                  </a:cubicBezTo>
                  <a:cubicBezTo>
                    <a:pt x="117361" y="10767"/>
                    <a:pt x="125308" y="16831"/>
                    <a:pt x="131849" y="24265"/>
                  </a:cubicBezTo>
                  <a:lnTo>
                    <a:pt x="107141" y="50859"/>
                  </a:lnTo>
                  <a:cubicBezTo>
                    <a:pt x="102943" y="46410"/>
                    <a:pt x="98161" y="42551"/>
                    <a:pt x="92924" y="39388"/>
                  </a:cubicBezTo>
                  <a:cubicBezTo>
                    <a:pt x="87316" y="36395"/>
                    <a:pt x="81017" y="34932"/>
                    <a:pt x="74663" y="35148"/>
                  </a:cubicBezTo>
                  <a:cubicBezTo>
                    <a:pt x="69853" y="35097"/>
                    <a:pt x="65093" y="36136"/>
                    <a:pt x="60741" y="38187"/>
                  </a:cubicBezTo>
                  <a:cubicBezTo>
                    <a:pt x="56609" y="40257"/>
                    <a:pt x="52914" y="43103"/>
                    <a:pt x="49858" y="46570"/>
                  </a:cubicBezTo>
                  <a:cubicBezTo>
                    <a:pt x="46708" y="50213"/>
                    <a:pt x="44265" y="54410"/>
                    <a:pt x="42652" y="58948"/>
                  </a:cubicBezTo>
                  <a:cubicBezTo>
                    <a:pt x="40984" y="63772"/>
                    <a:pt x="40155" y="68846"/>
                    <a:pt x="40201" y="73949"/>
                  </a:cubicBezTo>
                  <a:lnTo>
                    <a:pt x="40201" y="74488"/>
                  </a:lnTo>
                  <a:cubicBezTo>
                    <a:pt x="40143" y="79721"/>
                    <a:pt x="40971" y="84926"/>
                    <a:pt x="42652" y="89882"/>
                  </a:cubicBezTo>
                  <a:cubicBezTo>
                    <a:pt x="44229" y="94505"/>
                    <a:pt x="46731" y="98758"/>
                    <a:pt x="50005" y="102383"/>
                  </a:cubicBezTo>
                  <a:cubicBezTo>
                    <a:pt x="53197" y="105931"/>
                    <a:pt x="57085" y="108785"/>
                    <a:pt x="61427" y="110765"/>
                  </a:cubicBezTo>
                  <a:cubicBezTo>
                    <a:pt x="66112" y="112833"/>
                    <a:pt x="71186" y="113870"/>
                    <a:pt x="76306" y="113805"/>
                  </a:cubicBezTo>
                  <a:cubicBezTo>
                    <a:pt x="82508" y="113972"/>
                    <a:pt x="88649" y="112555"/>
                    <a:pt x="94150" y="109687"/>
                  </a:cubicBezTo>
                  <a:cubicBezTo>
                    <a:pt x="99581" y="106655"/>
                    <a:pt x="104612" y="102958"/>
                    <a:pt x="109127" y="98681"/>
                  </a:cubicBezTo>
                  <a:lnTo>
                    <a:pt x="132927" y="122482"/>
                  </a:lnTo>
                  <a:cubicBezTo>
                    <a:pt x="126085" y="130005"/>
                    <a:pt x="118042" y="136341"/>
                    <a:pt x="109127" y="141233"/>
                  </a:cubicBezTo>
                  <a:cubicBezTo>
                    <a:pt x="98339" y="146612"/>
                    <a:pt x="86365" y="149176"/>
                    <a:pt x="74320" y="1486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33" name="Freeform 1432">
              <a:extLst>
                <a:ext uri="{FF2B5EF4-FFF2-40B4-BE49-F238E27FC236}">
                  <a16:creationId xmlns:a16="http://schemas.microsoft.com/office/drawing/2014/main" id="{02527D25-026D-B74C-2A18-4A56211C4B67}"/>
                </a:ext>
              </a:extLst>
            </p:cNvPr>
            <p:cNvSpPr/>
            <p:nvPr/>
          </p:nvSpPr>
          <p:spPr>
            <a:xfrm>
              <a:off x="8021473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127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127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34" name="Freeform 1433">
              <a:extLst>
                <a:ext uri="{FF2B5EF4-FFF2-40B4-BE49-F238E27FC236}">
                  <a16:creationId xmlns:a16="http://schemas.microsoft.com/office/drawing/2014/main" id="{9392B1FD-A212-9EBE-1F92-A92648171EC1}"/>
                </a:ext>
              </a:extLst>
            </p:cNvPr>
            <p:cNvSpPr/>
            <p:nvPr/>
          </p:nvSpPr>
          <p:spPr>
            <a:xfrm>
              <a:off x="8092420" y="3733261"/>
              <a:ext cx="131304" cy="146601"/>
            </a:xfrm>
            <a:custGeom>
              <a:avLst/>
              <a:gdLst>
                <a:gd name="connsiteX0" fmla="*/ 48913 w 131304"/>
                <a:gd name="connsiteY0" fmla="*/ 146554 h 146601"/>
                <a:gd name="connsiteX1" fmla="*/ 29942 w 131304"/>
                <a:gd name="connsiteY1" fmla="*/ 143759 h 146601"/>
                <a:gd name="connsiteX2" fmla="*/ 14352 w 131304"/>
                <a:gd name="connsiteY2" fmla="*/ 135376 h 146601"/>
                <a:gd name="connsiteX3" fmla="*/ 3886 w 131304"/>
                <a:gd name="connsiteY3" fmla="*/ 121674 h 146601"/>
                <a:gd name="connsiteX4" fmla="*/ 13 w 131304"/>
                <a:gd name="connsiteY4" fmla="*/ 102948 h 146601"/>
                <a:gd name="connsiteX5" fmla="*/ 13 w 131304"/>
                <a:gd name="connsiteY5" fmla="*/ 102408 h 146601"/>
                <a:gd name="connsiteX6" fmla="*/ 4303 w 131304"/>
                <a:gd name="connsiteY6" fmla="*/ 82235 h 146601"/>
                <a:gd name="connsiteX7" fmla="*/ 16216 w 131304"/>
                <a:gd name="connsiteY7" fmla="*/ 68141 h 146601"/>
                <a:gd name="connsiteX8" fmla="*/ 34060 w 131304"/>
                <a:gd name="connsiteY8" fmla="*/ 59758 h 146601"/>
                <a:gd name="connsiteX9" fmla="*/ 57321 w 131304"/>
                <a:gd name="connsiteY9" fmla="*/ 56964 h 146601"/>
                <a:gd name="connsiteX10" fmla="*/ 76342 w 131304"/>
                <a:gd name="connsiteY10" fmla="*/ 58557 h 146601"/>
                <a:gd name="connsiteX11" fmla="*/ 92177 w 131304"/>
                <a:gd name="connsiteY11" fmla="*/ 62798 h 146601"/>
                <a:gd name="connsiteX12" fmla="*/ 92177 w 131304"/>
                <a:gd name="connsiteY12" fmla="*/ 60347 h 146601"/>
                <a:gd name="connsiteX13" fmla="*/ 84431 w 131304"/>
                <a:gd name="connsiteY13" fmla="*/ 40958 h 146601"/>
                <a:gd name="connsiteX14" fmla="*/ 61586 w 131304"/>
                <a:gd name="connsiteY14" fmla="*/ 34291 h 146601"/>
                <a:gd name="connsiteX15" fmla="*/ 40948 w 131304"/>
                <a:gd name="connsiteY15" fmla="*/ 36325 h 146601"/>
                <a:gd name="connsiteX16" fmla="*/ 22221 w 131304"/>
                <a:gd name="connsiteY16" fmla="*/ 42282 h 146601"/>
                <a:gd name="connsiteX17" fmla="*/ 12171 w 131304"/>
                <a:gd name="connsiteY17" fmla="*/ 11446 h 146601"/>
                <a:gd name="connsiteX18" fmla="*/ 36682 w 131304"/>
                <a:gd name="connsiteY18" fmla="*/ 3186 h 146601"/>
                <a:gd name="connsiteX19" fmla="*/ 67493 w 131304"/>
                <a:gd name="connsiteY19" fmla="*/ 24 h 146601"/>
                <a:gd name="connsiteX20" fmla="*/ 96049 w 131304"/>
                <a:gd name="connsiteY20" fmla="*/ 4142 h 146601"/>
                <a:gd name="connsiteX21" fmla="*/ 115658 w 131304"/>
                <a:gd name="connsiteY21" fmla="*/ 16030 h 146601"/>
                <a:gd name="connsiteX22" fmla="*/ 127546 w 131304"/>
                <a:gd name="connsiteY22" fmla="*/ 35639 h 146601"/>
                <a:gd name="connsiteX23" fmla="*/ 131297 w 131304"/>
                <a:gd name="connsiteY23" fmla="*/ 61597 h 146601"/>
                <a:gd name="connsiteX24" fmla="*/ 131297 w 131304"/>
                <a:gd name="connsiteY24" fmla="*/ 144225 h 146601"/>
                <a:gd name="connsiteX25" fmla="*/ 92078 w 131304"/>
                <a:gd name="connsiteY25" fmla="*/ 144225 h 146601"/>
                <a:gd name="connsiteX26" fmla="*/ 92078 w 131304"/>
                <a:gd name="connsiteY26" fmla="*/ 128807 h 146601"/>
                <a:gd name="connsiteX27" fmla="*/ 74234 w 131304"/>
                <a:gd name="connsiteY27" fmla="*/ 141945 h 146601"/>
                <a:gd name="connsiteX28" fmla="*/ 48913 w 131304"/>
                <a:gd name="connsiteY28" fmla="*/ 146553 h 146601"/>
                <a:gd name="connsiteX29" fmla="*/ 61169 w 131304"/>
                <a:gd name="connsiteY29" fmla="*/ 118659 h 146601"/>
                <a:gd name="connsiteX30" fmla="*/ 84137 w 131304"/>
                <a:gd name="connsiteY30" fmla="*/ 111747 h 146601"/>
                <a:gd name="connsiteX31" fmla="*/ 92765 w 131304"/>
                <a:gd name="connsiteY31" fmla="*/ 93903 h 146601"/>
                <a:gd name="connsiteX32" fmla="*/ 92765 w 131304"/>
                <a:gd name="connsiteY32" fmla="*/ 86697 h 146601"/>
                <a:gd name="connsiteX33" fmla="*/ 80877 w 131304"/>
                <a:gd name="connsiteY33" fmla="*/ 82824 h 146601"/>
                <a:gd name="connsiteX34" fmla="*/ 66881 w 131304"/>
                <a:gd name="connsiteY34" fmla="*/ 81402 h 146601"/>
                <a:gd name="connsiteX35" fmla="*/ 46438 w 131304"/>
                <a:gd name="connsiteY35" fmla="*/ 86476 h 146601"/>
                <a:gd name="connsiteX36" fmla="*/ 38864 w 131304"/>
                <a:gd name="connsiteY36" fmla="*/ 100987 h 146601"/>
                <a:gd name="connsiteX37" fmla="*/ 38864 w 131304"/>
                <a:gd name="connsiteY37" fmla="*/ 101526 h 146601"/>
                <a:gd name="connsiteX38" fmla="*/ 44820 w 131304"/>
                <a:gd name="connsiteY38" fmla="*/ 114296 h 146601"/>
                <a:gd name="connsiteX39" fmla="*/ 61169 w 131304"/>
                <a:gd name="connsiteY39" fmla="*/ 118831 h 14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304" h="146601">
                  <a:moveTo>
                    <a:pt x="48913" y="146554"/>
                  </a:moveTo>
                  <a:cubicBezTo>
                    <a:pt x="42485" y="146584"/>
                    <a:pt x="36089" y="145642"/>
                    <a:pt x="29942" y="143759"/>
                  </a:cubicBezTo>
                  <a:cubicBezTo>
                    <a:pt x="24237" y="142036"/>
                    <a:pt x="18935" y="139185"/>
                    <a:pt x="14352" y="135376"/>
                  </a:cubicBezTo>
                  <a:cubicBezTo>
                    <a:pt x="9911" y="131622"/>
                    <a:pt x="6340" y="126947"/>
                    <a:pt x="3886" y="121674"/>
                  </a:cubicBezTo>
                  <a:cubicBezTo>
                    <a:pt x="1215" y="115799"/>
                    <a:pt x="-108" y="109401"/>
                    <a:pt x="13" y="102948"/>
                  </a:cubicBezTo>
                  <a:lnTo>
                    <a:pt x="13" y="102408"/>
                  </a:lnTo>
                  <a:cubicBezTo>
                    <a:pt x="-157" y="95441"/>
                    <a:pt x="1312" y="88531"/>
                    <a:pt x="4303" y="82235"/>
                  </a:cubicBezTo>
                  <a:cubicBezTo>
                    <a:pt x="7065" y="76636"/>
                    <a:pt x="11155" y="71798"/>
                    <a:pt x="16216" y="68141"/>
                  </a:cubicBezTo>
                  <a:cubicBezTo>
                    <a:pt x="21581" y="64246"/>
                    <a:pt x="27636" y="61401"/>
                    <a:pt x="34060" y="59758"/>
                  </a:cubicBezTo>
                  <a:cubicBezTo>
                    <a:pt x="41661" y="57825"/>
                    <a:pt x="49480" y="56886"/>
                    <a:pt x="57321" y="56964"/>
                  </a:cubicBezTo>
                  <a:cubicBezTo>
                    <a:pt x="63698" y="56881"/>
                    <a:pt x="70068" y="57415"/>
                    <a:pt x="76342" y="58557"/>
                  </a:cubicBezTo>
                  <a:cubicBezTo>
                    <a:pt x="81704" y="59639"/>
                    <a:pt x="86992" y="61055"/>
                    <a:pt x="92177" y="62798"/>
                  </a:cubicBezTo>
                  <a:lnTo>
                    <a:pt x="92177" y="60347"/>
                  </a:lnTo>
                  <a:cubicBezTo>
                    <a:pt x="92639" y="53048"/>
                    <a:pt x="89794" y="45929"/>
                    <a:pt x="84431" y="40958"/>
                  </a:cubicBezTo>
                  <a:cubicBezTo>
                    <a:pt x="77848" y="36096"/>
                    <a:pt x="69751" y="33733"/>
                    <a:pt x="61586" y="34291"/>
                  </a:cubicBezTo>
                  <a:cubicBezTo>
                    <a:pt x="54654" y="34233"/>
                    <a:pt x="47735" y="34915"/>
                    <a:pt x="40948" y="36325"/>
                  </a:cubicBezTo>
                  <a:cubicBezTo>
                    <a:pt x="34572" y="37865"/>
                    <a:pt x="28315" y="39856"/>
                    <a:pt x="22221" y="42282"/>
                  </a:cubicBezTo>
                  <a:lnTo>
                    <a:pt x="12171" y="11446"/>
                  </a:lnTo>
                  <a:cubicBezTo>
                    <a:pt x="20102" y="8029"/>
                    <a:pt x="28300" y="5266"/>
                    <a:pt x="36682" y="3186"/>
                  </a:cubicBezTo>
                  <a:cubicBezTo>
                    <a:pt x="46786" y="885"/>
                    <a:pt x="57133" y="-177"/>
                    <a:pt x="67493" y="24"/>
                  </a:cubicBezTo>
                  <a:cubicBezTo>
                    <a:pt x="77174" y="-195"/>
                    <a:pt x="86824" y="1197"/>
                    <a:pt x="96049" y="4142"/>
                  </a:cubicBezTo>
                  <a:cubicBezTo>
                    <a:pt x="103412" y="6545"/>
                    <a:pt x="110122" y="10613"/>
                    <a:pt x="115658" y="16030"/>
                  </a:cubicBezTo>
                  <a:cubicBezTo>
                    <a:pt x="121154" y="21504"/>
                    <a:pt x="125234" y="28234"/>
                    <a:pt x="127546" y="35639"/>
                  </a:cubicBezTo>
                  <a:cubicBezTo>
                    <a:pt x="130149" y="44042"/>
                    <a:pt x="131415" y="52801"/>
                    <a:pt x="131297" y="61597"/>
                  </a:cubicBezTo>
                  <a:lnTo>
                    <a:pt x="131297" y="144225"/>
                  </a:lnTo>
                  <a:lnTo>
                    <a:pt x="92078" y="144225"/>
                  </a:lnTo>
                  <a:lnTo>
                    <a:pt x="92078" y="128807"/>
                  </a:lnTo>
                  <a:cubicBezTo>
                    <a:pt x="87074" y="134342"/>
                    <a:pt x="81005" y="138811"/>
                    <a:pt x="74234" y="141945"/>
                  </a:cubicBezTo>
                  <a:cubicBezTo>
                    <a:pt x="66237" y="145331"/>
                    <a:pt x="57591" y="146905"/>
                    <a:pt x="48913" y="146553"/>
                  </a:cubicBezTo>
                  <a:close/>
                  <a:moveTo>
                    <a:pt x="61169" y="118659"/>
                  </a:moveTo>
                  <a:cubicBezTo>
                    <a:pt x="69393" y="119076"/>
                    <a:pt x="77509" y="116634"/>
                    <a:pt x="84137" y="111747"/>
                  </a:cubicBezTo>
                  <a:cubicBezTo>
                    <a:pt x="89673" y="107499"/>
                    <a:pt x="92873" y="100881"/>
                    <a:pt x="92765" y="93903"/>
                  </a:cubicBezTo>
                  <a:lnTo>
                    <a:pt x="92765" y="86697"/>
                  </a:lnTo>
                  <a:cubicBezTo>
                    <a:pt x="88939" y="85018"/>
                    <a:pt x="84957" y="83721"/>
                    <a:pt x="80877" y="82824"/>
                  </a:cubicBezTo>
                  <a:cubicBezTo>
                    <a:pt x="76274" y="81861"/>
                    <a:pt x="71583" y="81385"/>
                    <a:pt x="66881" y="81402"/>
                  </a:cubicBezTo>
                  <a:cubicBezTo>
                    <a:pt x="59710" y="80986"/>
                    <a:pt x="52582" y="82755"/>
                    <a:pt x="46438" y="86476"/>
                  </a:cubicBezTo>
                  <a:cubicBezTo>
                    <a:pt x="41522" y="89631"/>
                    <a:pt x="38642" y="95150"/>
                    <a:pt x="38864" y="100987"/>
                  </a:cubicBezTo>
                  <a:lnTo>
                    <a:pt x="38864" y="101526"/>
                  </a:lnTo>
                  <a:cubicBezTo>
                    <a:pt x="38594" y="106510"/>
                    <a:pt x="40828" y="111301"/>
                    <a:pt x="44820" y="114296"/>
                  </a:cubicBezTo>
                  <a:cubicBezTo>
                    <a:pt x="49617" y="117578"/>
                    <a:pt x="55368" y="119173"/>
                    <a:pt x="61169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35" name="Freeform 1434">
              <a:extLst>
                <a:ext uri="{FF2B5EF4-FFF2-40B4-BE49-F238E27FC236}">
                  <a16:creationId xmlns:a16="http://schemas.microsoft.com/office/drawing/2014/main" id="{F926C29D-EE79-8394-4038-18FF5903377E}"/>
                </a:ext>
              </a:extLst>
            </p:cNvPr>
            <p:cNvSpPr/>
            <p:nvPr/>
          </p:nvSpPr>
          <p:spPr>
            <a:xfrm>
              <a:off x="2824945" y="2819890"/>
              <a:ext cx="2451" cy="1220670"/>
            </a:xfrm>
            <a:custGeom>
              <a:avLst/>
              <a:gdLst>
                <a:gd name="connsiteX0" fmla="*/ 0 w 2451"/>
                <a:gd name="connsiteY0" fmla="*/ 0 h 1220670"/>
                <a:gd name="connsiteX1" fmla="*/ 0 w 2451"/>
                <a:gd name="connsiteY1" fmla="*/ 1220671 h 122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1" h="1220670">
                  <a:moveTo>
                    <a:pt x="0" y="0"/>
                  </a:moveTo>
                  <a:lnTo>
                    <a:pt x="0" y="1220671"/>
                  </a:lnTo>
                </a:path>
              </a:pathLst>
            </a:custGeom>
            <a:ln w="2451" cap="flat">
              <a:solidFill>
                <a:srgbClr val="D2131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28918612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s slide_group-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Rectangle 545">
            <a:extLst>
              <a:ext uri="{FF2B5EF4-FFF2-40B4-BE49-F238E27FC236}">
                <a16:creationId xmlns:a16="http://schemas.microsoft.com/office/drawing/2014/main" id="{FF866E48-E451-9BF3-F070-6323A693F73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78" name="Freeform 1277">
            <a:extLst>
              <a:ext uri="{FF2B5EF4-FFF2-40B4-BE49-F238E27FC236}">
                <a16:creationId xmlns:a16="http://schemas.microsoft.com/office/drawing/2014/main" id="{451670A5-F1EA-7549-CD79-D92892B6957C}"/>
              </a:ext>
            </a:extLst>
          </p:cNvPr>
          <p:cNvSpPr/>
          <p:nvPr userDrawn="1"/>
        </p:nvSpPr>
        <p:spPr>
          <a:xfrm>
            <a:off x="0" y="0"/>
            <a:ext cx="8274262" cy="6858000"/>
          </a:xfrm>
          <a:custGeom>
            <a:avLst/>
            <a:gdLst>
              <a:gd name="connsiteX0" fmla="*/ 0 w 8274262"/>
              <a:gd name="connsiteY0" fmla="*/ 0 h 6844392"/>
              <a:gd name="connsiteX1" fmla="*/ 5372025 w 8274262"/>
              <a:gd name="connsiteY1" fmla="*/ 0 h 6844392"/>
              <a:gd name="connsiteX2" fmla="*/ 5428036 w 8274262"/>
              <a:gd name="connsiteY2" fmla="*/ 17929 h 6844392"/>
              <a:gd name="connsiteX3" fmla="*/ 6709988 w 8274262"/>
              <a:gd name="connsiteY3" fmla="*/ 1882588 h 6844392"/>
              <a:gd name="connsiteX4" fmla="*/ 6216930 w 8274262"/>
              <a:gd name="connsiteY4" fmla="*/ 3621741 h 6844392"/>
              <a:gd name="connsiteX5" fmla="*/ 6405189 w 8274262"/>
              <a:gd name="connsiteY5" fmla="*/ 5217459 h 6844392"/>
              <a:gd name="connsiteX6" fmla="*/ 7705071 w 8274262"/>
              <a:gd name="connsiteY6" fmla="*/ 6113930 h 6844392"/>
              <a:gd name="connsiteX7" fmla="*/ 8271821 w 8274262"/>
              <a:gd name="connsiteY7" fmla="*/ 6833232 h 6844392"/>
              <a:gd name="connsiteX8" fmla="*/ 8269523 w 8274262"/>
              <a:gd name="connsiteY8" fmla="*/ 6844392 h 6844392"/>
              <a:gd name="connsiteX9" fmla="*/ 0 w 8274262"/>
              <a:gd name="connsiteY9" fmla="*/ 6844392 h 6844392"/>
              <a:gd name="connsiteX10" fmla="*/ 0 w 8274262"/>
              <a:gd name="connsiteY10" fmla="*/ 0 h 6844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274262" h="6844392">
                <a:moveTo>
                  <a:pt x="0" y="0"/>
                </a:moveTo>
                <a:lnTo>
                  <a:pt x="5372025" y="0"/>
                </a:lnTo>
                <a:lnTo>
                  <a:pt x="5428036" y="17929"/>
                </a:lnTo>
                <a:cubicBezTo>
                  <a:pt x="6234859" y="333188"/>
                  <a:pt x="6578506" y="1281953"/>
                  <a:pt x="6709988" y="1882588"/>
                </a:cubicBezTo>
                <a:cubicBezTo>
                  <a:pt x="6841470" y="2483223"/>
                  <a:pt x="6624825" y="2791011"/>
                  <a:pt x="6216930" y="3621741"/>
                </a:cubicBezTo>
                <a:cubicBezTo>
                  <a:pt x="5889719" y="4219389"/>
                  <a:pt x="6157166" y="4802094"/>
                  <a:pt x="6405189" y="5217459"/>
                </a:cubicBezTo>
                <a:cubicBezTo>
                  <a:pt x="6653212" y="5632824"/>
                  <a:pt x="7364412" y="5961530"/>
                  <a:pt x="7705071" y="6113930"/>
                </a:cubicBezTo>
                <a:cubicBezTo>
                  <a:pt x="7907338" y="6204417"/>
                  <a:pt x="8309236" y="6534569"/>
                  <a:pt x="8271821" y="6833232"/>
                </a:cubicBezTo>
                <a:lnTo>
                  <a:pt x="8269523" y="6844392"/>
                </a:lnTo>
                <a:lnTo>
                  <a:pt x="0" y="684439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>
              <a:solidFill>
                <a:schemeClr val="accent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0D3DAC-7B1A-1FD4-5486-FA9B2AA41A28}"/>
              </a:ext>
            </a:extLst>
          </p:cNvPr>
          <p:cNvSpPr txBox="1"/>
          <p:nvPr userDrawn="1"/>
        </p:nvSpPr>
        <p:spPr>
          <a:xfrm>
            <a:off x="426242" y="969380"/>
            <a:ext cx="57634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3600" b="1" dirty="0">
                <a:solidFill>
                  <a:schemeClr val="accent1"/>
                </a:solidFill>
              </a:rPr>
              <a:t>We’re thinking in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A7F0A96-41DA-56DB-E59E-A8210CE80F71}"/>
              </a:ext>
            </a:extLst>
          </p:cNvPr>
          <p:cNvSpPr txBox="1"/>
          <p:nvPr userDrawn="1"/>
        </p:nvSpPr>
        <p:spPr>
          <a:xfrm>
            <a:off x="426242" y="1522901"/>
            <a:ext cx="25075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GB" sz="1800" i="1" dirty="0">
                <a:solidFill>
                  <a:schemeClr val="accent1"/>
                </a:solidFill>
              </a:rPr>
              <a:t>Thanks | </a:t>
            </a:r>
            <a:r>
              <a:rPr lang="en-GB" sz="1800" i="1" dirty="0" err="1">
                <a:solidFill>
                  <a:schemeClr val="accent1"/>
                </a:solidFill>
              </a:rPr>
              <a:t>Gràcies</a:t>
            </a:r>
            <a:endParaRPr lang="en-GB" sz="1800" i="1" dirty="0">
              <a:solidFill>
                <a:schemeClr val="accent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F282C3C-88D1-8B08-2693-E82EB1E751AA}"/>
              </a:ext>
            </a:extLst>
          </p:cNvPr>
          <p:cNvGrpSpPr/>
          <p:nvPr userDrawn="1"/>
        </p:nvGrpSpPr>
        <p:grpSpPr>
          <a:xfrm>
            <a:off x="3938558" y="877524"/>
            <a:ext cx="1187016" cy="865902"/>
            <a:chOff x="6395687" y="619004"/>
            <a:chExt cx="1262917" cy="92127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C96C24C-422A-4D28-1C16-FD71F95D0EB0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A7FB79A-869D-7582-F832-0577B660FEF3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B3F4C76-9181-6836-4F02-67FA42188798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30B1B22-B3D7-922E-7CB6-F10FE929AC83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BE28EDA-ACC3-9F54-9493-53395C4FDC15}"/>
              </a:ext>
            </a:extLst>
          </p:cNvPr>
          <p:cNvSpPr txBox="1"/>
          <p:nvPr userDrawn="1"/>
        </p:nvSpPr>
        <p:spPr>
          <a:xfrm>
            <a:off x="407988" y="2503230"/>
            <a:ext cx="4717585" cy="1092826"/>
          </a:xfrm>
          <a:prstGeom prst="rect">
            <a:avLst/>
          </a:prstGeom>
          <a:noFill/>
        </p:spPr>
        <p:txBody>
          <a:bodyPr wrap="square" numCol="2" rtlCol="0">
            <a:noAutofit/>
          </a:bodyPr>
          <a:lstStyle/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Project Coordinators</a:t>
            </a:r>
          </a:p>
          <a:p>
            <a:pPr algn="l"/>
            <a:r>
              <a:rPr lang="en-GB" sz="1200" dirty="0" err="1">
                <a:latin typeface="Candara" panose="020E0502030303020204" pitchFamily="34" charset="0"/>
              </a:rPr>
              <a:t>Jaume</a:t>
            </a:r>
            <a:r>
              <a:rPr lang="en-GB" sz="1200" dirty="0">
                <a:latin typeface="Candara" panose="020E0502030303020204" pitchFamily="34" charset="0"/>
              </a:rPr>
              <a:t> Pérez-Sánchez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2"/>
              </a:rPr>
              <a:t>jaime.perez.sanchez@csic.es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r>
              <a:rPr lang="en-GB" sz="1200" dirty="0">
                <a:latin typeface="Candara" panose="020E0502030303020204" pitchFamily="34" charset="0"/>
              </a:rPr>
              <a:t>Carlos Valle Pérez 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3"/>
              </a:rPr>
              <a:t>carlos.valle@ua.es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Project Manager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4"/>
              </a:rPr>
              <a:t>email@email.com</a:t>
            </a:r>
            <a:endParaRPr lang="en-GB" sz="1050" dirty="0">
              <a:latin typeface="Candara" panose="020E0502030303020204" pitchFamily="34" charset="0"/>
            </a:endParaRPr>
          </a:p>
          <a:p>
            <a:pPr algn="l"/>
            <a:r>
              <a:rPr lang="en-GB" sz="1600" b="1" dirty="0">
                <a:solidFill>
                  <a:schemeClr val="accent1"/>
                </a:solidFill>
                <a:latin typeface="Candara" panose="020E0502030303020204" pitchFamily="34" charset="0"/>
              </a:rPr>
              <a:t>Communication and Press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050" dirty="0">
                <a:latin typeface="Candara" panose="020E0502030303020204" pitchFamily="34" charset="0"/>
                <a:hlinkClick r:id="rId4"/>
              </a:rPr>
              <a:t>email@email.com</a:t>
            </a:r>
            <a:r>
              <a:rPr lang="en-GB" sz="1050" dirty="0">
                <a:latin typeface="Candara" panose="020E0502030303020204" pitchFamily="34" charset="0"/>
              </a:rPr>
              <a:t>	</a:t>
            </a: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  <a:p>
            <a:pPr algn="l"/>
            <a:endParaRPr lang="en-GB" sz="1050" dirty="0">
              <a:latin typeface="Candara" panose="020E0502030303020204" pitchFamily="34" charset="0"/>
            </a:endParaRPr>
          </a:p>
        </p:txBody>
      </p:sp>
      <p:sp>
        <p:nvSpPr>
          <p:cNvPr id="542" name="Text Placeholder 2">
            <a:extLst>
              <a:ext uri="{FF2B5EF4-FFF2-40B4-BE49-F238E27FC236}">
                <a16:creationId xmlns:a16="http://schemas.microsoft.com/office/drawing/2014/main" id="{0F9093ED-6D49-371B-DB85-5961D8D77D95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888940" y="4671589"/>
            <a:ext cx="3968097" cy="394428"/>
          </a:xfrm>
        </p:spPr>
        <p:txBody>
          <a:bodyPr bIns="0" anchor="b">
            <a:normAutofit/>
          </a:bodyPr>
          <a:lstStyle>
            <a:lvl1pPr marL="0" indent="0" algn="r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Presenter’ name</a:t>
            </a:r>
          </a:p>
        </p:txBody>
      </p:sp>
      <p:sp>
        <p:nvSpPr>
          <p:cNvPr id="543" name="Text Placeholder 2">
            <a:extLst>
              <a:ext uri="{FF2B5EF4-FFF2-40B4-BE49-F238E27FC236}">
                <a16:creationId xmlns:a16="http://schemas.microsoft.com/office/drawing/2014/main" id="{21E0C35B-5BA8-24C1-9468-71A8641D1986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7888940" y="5091719"/>
            <a:ext cx="3968097" cy="335489"/>
          </a:xfrm>
        </p:spPr>
        <p:txBody>
          <a:bodyPr>
            <a:normAutofit/>
          </a:bodyPr>
          <a:lstStyle>
            <a:lvl1pPr marL="0" indent="0" algn="r">
              <a:buNone/>
              <a:defRPr sz="18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Affiliation/Job title</a:t>
            </a:r>
          </a:p>
        </p:txBody>
      </p:sp>
      <p:sp>
        <p:nvSpPr>
          <p:cNvPr id="544" name="Picture Placeholder 49">
            <a:extLst>
              <a:ext uri="{FF2B5EF4-FFF2-40B4-BE49-F238E27FC236}">
                <a16:creationId xmlns:a16="http://schemas.microsoft.com/office/drawing/2014/main" id="{951BB1CD-E7DD-7A95-A3AE-24E764A6088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744634" y="5466405"/>
            <a:ext cx="2112403" cy="626420"/>
          </a:xfr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GB" dirty="0"/>
              <a:t>Research group’s logo here</a:t>
            </a:r>
          </a:p>
        </p:txBody>
      </p:sp>
      <p:sp>
        <p:nvSpPr>
          <p:cNvPr id="545" name="Picture Placeholder 12">
            <a:extLst>
              <a:ext uri="{FF2B5EF4-FFF2-40B4-BE49-F238E27FC236}">
                <a16:creationId xmlns:a16="http://schemas.microsoft.com/office/drawing/2014/main" id="{36530C7B-3138-727E-C012-BF665609E1D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 flipH="1">
            <a:off x="7940189" y="368300"/>
            <a:ext cx="4031878" cy="4053602"/>
          </a:xfrm>
          <a:custGeom>
            <a:avLst/>
            <a:gdLst>
              <a:gd name="connsiteX0" fmla="*/ 0 w 3904908"/>
              <a:gd name="connsiteY0" fmla="*/ 0 h 5763528"/>
              <a:gd name="connsiteX1" fmla="*/ 3904908 w 3904908"/>
              <a:gd name="connsiteY1" fmla="*/ 0 h 5763528"/>
              <a:gd name="connsiteX2" fmla="*/ 3904908 w 3904908"/>
              <a:gd name="connsiteY2" fmla="*/ 5763528 h 5763528"/>
              <a:gd name="connsiteX3" fmla="*/ 0 w 3904908"/>
              <a:gd name="connsiteY3" fmla="*/ 5763528 h 5763528"/>
              <a:gd name="connsiteX4" fmla="*/ 0 w 3904908"/>
              <a:gd name="connsiteY4" fmla="*/ 0 h 5763528"/>
              <a:gd name="connsiteX0" fmla="*/ 0 w 3904908"/>
              <a:gd name="connsiteY0" fmla="*/ 0 h 5763528"/>
              <a:gd name="connsiteX1" fmla="*/ 3904908 w 3904908"/>
              <a:gd name="connsiteY1" fmla="*/ 0 h 5763528"/>
              <a:gd name="connsiteX2" fmla="*/ 3904908 w 3904908"/>
              <a:gd name="connsiteY2" fmla="*/ 5763528 h 5763528"/>
              <a:gd name="connsiteX3" fmla="*/ 0 w 3904908"/>
              <a:gd name="connsiteY3" fmla="*/ 5763528 h 5763528"/>
              <a:gd name="connsiteX4" fmla="*/ 0 w 3904908"/>
              <a:gd name="connsiteY4" fmla="*/ 0 h 5763528"/>
              <a:gd name="connsiteX0" fmla="*/ 0 w 3904908"/>
              <a:gd name="connsiteY0" fmla="*/ 0 h 6872719"/>
              <a:gd name="connsiteX1" fmla="*/ 3904908 w 3904908"/>
              <a:gd name="connsiteY1" fmla="*/ 0 h 6872719"/>
              <a:gd name="connsiteX2" fmla="*/ 3904908 w 3904908"/>
              <a:gd name="connsiteY2" fmla="*/ 5763528 h 6872719"/>
              <a:gd name="connsiteX3" fmla="*/ 0 w 3904908"/>
              <a:gd name="connsiteY3" fmla="*/ 5763528 h 6872719"/>
              <a:gd name="connsiteX4" fmla="*/ 0 w 3904908"/>
              <a:gd name="connsiteY4" fmla="*/ 0 h 6872719"/>
              <a:gd name="connsiteX0" fmla="*/ 0 w 5488466"/>
              <a:gd name="connsiteY0" fmla="*/ 0 h 7115337"/>
              <a:gd name="connsiteX1" fmla="*/ 3904908 w 5488466"/>
              <a:gd name="connsiteY1" fmla="*/ 0 h 7115337"/>
              <a:gd name="connsiteX2" fmla="*/ 3904908 w 5488466"/>
              <a:gd name="connsiteY2" fmla="*/ 5763528 h 7115337"/>
              <a:gd name="connsiteX3" fmla="*/ 0 w 5488466"/>
              <a:gd name="connsiteY3" fmla="*/ 5763528 h 7115337"/>
              <a:gd name="connsiteX4" fmla="*/ 0 w 5488466"/>
              <a:gd name="connsiteY4" fmla="*/ 0 h 7115337"/>
              <a:gd name="connsiteX0" fmla="*/ 0 w 5488466"/>
              <a:gd name="connsiteY0" fmla="*/ 1109191 h 8224528"/>
              <a:gd name="connsiteX1" fmla="*/ 3904908 w 5488466"/>
              <a:gd name="connsiteY1" fmla="*/ 1109191 h 8224528"/>
              <a:gd name="connsiteX2" fmla="*/ 3904908 w 5488466"/>
              <a:gd name="connsiteY2" fmla="*/ 6872719 h 8224528"/>
              <a:gd name="connsiteX3" fmla="*/ 0 w 5488466"/>
              <a:gd name="connsiteY3" fmla="*/ 6872719 h 8224528"/>
              <a:gd name="connsiteX4" fmla="*/ 0 w 5488466"/>
              <a:gd name="connsiteY4" fmla="*/ 1109191 h 8224528"/>
              <a:gd name="connsiteX0" fmla="*/ 0 w 5488466"/>
              <a:gd name="connsiteY0" fmla="*/ 1109191 h 8224528"/>
              <a:gd name="connsiteX1" fmla="*/ 3904908 w 5488466"/>
              <a:gd name="connsiteY1" fmla="*/ 1109191 h 8224528"/>
              <a:gd name="connsiteX2" fmla="*/ 3904908 w 5488466"/>
              <a:gd name="connsiteY2" fmla="*/ 6872719 h 8224528"/>
              <a:gd name="connsiteX3" fmla="*/ 0 w 5488466"/>
              <a:gd name="connsiteY3" fmla="*/ 6872719 h 8224528"/>
              <a:gd name="connsiteX4" fmla="*/ 0 w 5488466"/>
              <a:gd name="connsiteY4" fmla="*/ 1109191 h 8224528"/>
              <a:gd name="connsiteX0" fmla="*/ 434381 w 6215545"/>
              <a:gd name="connsiteY0" fmla="*/ 698836 h 7866938"/>
              <a:gd name="connsiteX1" fmla="*/ 4471585 w 6215545"/>
              <a:gd name="connsiteY1" fmla="*/ 749166 h 7866938"/>
              <a:gd name="connsiteX2" fmla="*/ 4471585 w 6215545"/>
              <a:gd name="connsiteY2" fmla="*/ 6512694 h 7866938"/>
              <a:gd name="connsiteX3" fmla="*/ 566677 w 6215545"/>
              <a:gd name="connsiteY3" fmla="*/ 6512694 h 7866938"/>
              <a:gd name="connsiteX4" fmla="*/ 434381 w 6215545"/>
              <a:gd name="connsiteY4" fmla="*/ 698836 h 7866938"/>
              <a:gd name="connsiteX0" fmla="*/ 441850 w 5040943"/>
              <a:gd name="connsiteY0" fmla="*/ 560380 h 7080671"/>
              <a:gd name="connsiteX1" fmla="*/ 4589301 w 5040943"/>
              <a:gd name="connsiteY1" fmla="*/ 887523 h 7080671"/>
              <a:gd name="connsiteX2" fmla="*/ 4479054 w 5040943"/>
              <a:gd name="connsiteY2" fmla="*/ 6374238 h 7080671"/>
              <a:gd name="connsiteX3" fmla="*/ 574146 w 5040943"/>
              <a:gd name="connsiteY3" fmla="*/ 6374238 h 7080671"/>
              <a:gd name="connsiteX4" fmla="*/ 441850 w 5040943"/>
              <a:gd name="connsiteY4" fmla="*/ 560380 h 7080671"/>
              <a:gd name="connsiteX0" fmla="*/ 558615 w 6702313"/>
              <a:gd name="connsiteY0" fmla="*/ 561675 h 7095978"/>
              <a:gd name="connsiteX1" fmla="*/ 4706066 w 6702313"/>
              <a:gd name="connsiteY1" fmla="*/ 888818 h 7095978"/>
              <a:gd name="connsiteX2" fmla="*/ 6536167 w 6702313"/>
              <a:gd name="connsiteY2" fmla="*/ 6400698 h 7095978"/>
              <a:gd name="connsiteX3" fmla="*/ 690911 w 6702313"/>
              <a:gd name="connsiteY3" fmla="*/ 6375533 h 7095978"/>
              <a:gd name="connsiteX4" fmla="*/ 558615 w 6702313"/>
              <a:gd name="connsiteY4" fmla="*/ 561675 h 7095978"/>
              <a:gd name="connsiteX0" fmla="*/ 543846 w 6657077"/>
              <a:gd name="connsiteY0" fmla="*/ 438619 h 6954220"/>
              <a:gd name="connsiteX1" fmla="*/ 4448754 w 6657077"/>
              <a:gd name="connsiteY1" fmla="*/ 1067739 h 6954220"/>
              <a:gd name="connsiteX2" fmla="*/ 6521398 w 6657077"/>
              <a:gd name="connsiteY2" fmla="*/ 6277642 h 6954220"/>
              <a:gd name="connsiteX3" fmla="*/ 676142 w 6657077"/>
              <a:gd name="connsiteY3" fmla="*/ 6252477 h 6954220"/>
              <a:gd name="connsiteX4" fmla="*/ 543846 w 6657077"/>
              <a:gd name="connsiteY4" fmla="*/ 438619 h 6954220"/>
              <a:gd name="connsiteX0" fmla="*/ 771305 w 6903879"/>
              <a:gd name="connsiteY0" fmla="*/ 527872 h 7927761"/>
              <a:gd name="connsiteX1" fmla="*/ 4676213 w 6903879"/>
              <a:gd name="connsiteY1" fmla="*/ 1156992 h 7927761"/>
              <a:gd name="connsiteX2" fmla="*/ 6748857 w 6903879"/>
              <a:gd name="connsiteY2" fmla="*/ 6366895 h 7927761"/>
              <a:gd name="connsiteX3" fmla="*/ 550811 w 6903879"/>
              <a:gd name="connsiteY3" fmla="*/ 7549639 h 7927761"/>
              <a:gd name="connsiteX4" fmla="*/ 771305 w 6903879"/>
              <a:gd name="connsiteY4" fmla="*/ 527872 h 7927761"/>
              <a:gd name="connsiteX0" fmla="*/ 802598 w 7034359"/>
              <a:gd name="connsiteY0" fmla="*/ 681148 h 8091515"/>
              <a:gd name="connsiteX1" fmla="*/ 5346939 w 7034359"/>
              <a:gd name="connsiteY1" fmla="*/ 932796 h 8091515"/>
              <a:gd name="connsiteX2" fmla="*/ 6780150 w 7034359"/>
              <a:gd name="connsiteY2" fmla="*/ 6520171 h 8091515"/>
              <a:gd name="connsiteX3" fmla="*/ 582104 w 7034359"/>
              <a:gd name="connsiteY3" fmla="*/ 7702915 h 8091515"/>
              <a:gd name="connsiteX4" fmla="*/ 802598 w 7034359"/>
              <a:gd name="connsiteY4" fmla="*/ 681148 h 80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34359" h="8091515">
                <a:moveTo>
                  <a:pt x="802598" y="681148"/>
                </a:moveTo>
                <a:cubicBezTo>
                  <a:pt x="1596737" y="-447205"/>
                  <a:pt x="4350680" y="-40375"/>
                  <a:pt x="5346939" y="932796"/>
                </a:cubicBezTo>
                <a:cubicBezTo>
                  <a:pt x="6343198" y="1905967"/>
                  <a:pt x="7574289" y="5391818"/>
                  <a:pt x="6780150" y="6520171"/>
                </a:cubicBezTo>
                <a:cubicBezTo>
                  <a:pt x="5986011" y="7648524"/>
                  <a:pt x="1578363" y="8676086"/>
                  <a:pt x="582104" y="7702915"/>
                </a:cubicBezTo>
                <a:cubicBezTo>
                  <a:pt x="-414155" y="6729745"/>
                  <a:pt x="8459" y="1809501"/>
                  <a:pt x="802598" y="681148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 dirty="0"/>
          </a:p>
        </p:txBody>
      </p: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B3336A9A-860E-F507-5426-F77E357C71A7}"/>
              </a:ext>
            </a:extLst>
          </p:cNvPr>
          <p:cNvGrpSpPr/>
          <p:nvPr userDrawn="1"/>
        </p:nvGrpSpPr>
        <p:grpSpPr>
          <a:xfrm>
            <a:off x="426242" y="4098987"/>
            <a:ext cx="6281342" cy="926309"/>
            <a:chOff x="4537442" y="4097785"/>
            <a:chExt cx="7410505" cy="1092826"/>
          </a:xfrm>
        </p:grpSpPr>
        <p:sp>
          <p:nvSpPr>
            <p:cNvPr id="548" name="Rectangle 547">
              <a:extLst>
                <a:ext uri="{FF2B5EF4-FFF2-40B4-BE49-F238E27FC236}">
                  <a16:creationId xmlns:a16="http://schemas.microsoft.com/office/drawing/2014/main" id="{6ACE95DC-F81F-6BB5-713E-20CE6C16123D}"/>
                </a:ext>
              </a:extLst>
            </p:cNvPr>
            <p:cNvSpPr/>
            <p:nvPr userDrawn="1"/>
          </p:nvSpPr>
          <p:spPr>
            <a:xfrm>
              <a:off x="4537442" y="4097785"/>
              <a:ext cx="7410505" cy="1092826"/>
            </a:xfrm>
            <a:prstGeom prst="rect">
              <a:avLst/>
            </a:prstGeom>
            <a:solidFill>
              <a:srgbClr val="FFFFFF">
                <a:alpha val="53442"/>
              </a:srgbClr>
            </a:solidFill>
            <a:ln w="63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8642A212-6B32-A1CA-D5C2-87D434051C27}"/>
                </a:ext>
              </a:extLst>
            </p:cNvPr>
            <p:cNvGrpSpPr/>
            <p:nvPr userDrawn="1"/>
          </p:nvGrpSpPr>
          <p:grpSpPr>
            <a:xfrm>
              <a:off x="4749897" y="4359355"/>
              <a:ext cx="6968117" cy="565842"/>
              <a:chOff x="4749897" y="4329582"/>
              <a:chExt cx="6968117" cy="565842"/>
            </a:xfrm>
          </p:grpSpPr>
          <p:grpSp>
            <p:nvGrpSpPr>
              <p:cNvPr id="550" name="Group 549">
                <a:extLst>
                  <a:ext uri="{FF2B5EF4-FFF2-40B4-BE49-F238E27FC236}">
                    <a16:creationId xmlns:a16="http://schemas.microsoft.com/office/drawing/2014/main" id="{659229FF-A1C6-DFAF-76F5-A9C729452443}"/>
                  </a:ext>
                </a:extLst>
              </p:cNvPr>
              <p:cNvGrpSpPr/>
              <p:nvPr userDrawn="1"/>
            </p:nvGrpSpPr>
            <p:grpSpPr>
              <a:xfrm>
                <a:off x="10842895" y="4505327"/>
                <a:ext cx="875119" cy="214352"/>
                <a:chOff x="8314769" y="3086750"/>
                <a:chExt cx="893722" cy="218909"/>
              </a:xfrm>
            </p:grpSpPr>
            <p:sp>
              <p:nvSpPr>
                <p:cNvPr id="992" name="Freeform 991">
                  <a:extLst>
                    <a:ext uri="{FF2B5EF4-FFF2-40B4-BE49-F238E27FC236}">
                      <a16:creationId xmlns:a16="http://schemas.microsoft.com/office/drawing/2014/main" id="{353A43C3-5BF4-9F6A-A322-5C60182F5F68}"/>
                    </a:ext>
                  </a:extLst>
                </p:cNvPr>
                <p:cNvSpPr/>
                <p:nvPr/>
              </p:nvSpPr>
              <p:spPr>
                <a:xfrm>
                  <a:off x="8314977" y="3280966"/>
                  <a:ext cx="24384" cy="23917"/>
                </a:xfrm>
                <a:custGeom>
                  <a:avLst/>
                  <a:gdLst>
                    <a:gd name="connsiteX0" fmla="*/ 24384 w 24384"/>
                    <a:gd name="connsiteY0" fmla="*/ 20096 h 23917"/>
                    <a:gd name="connsiteX1" fmla="*/ 23842 w 24384"/>
                    <a:gd name="connsiteY1" fmla="*/ 20494 h 23917"/>
                    <a:gd name="connsiteX2" fmla="*/ 23211 w 24384"/>
                    <a:gd name="connsiteY2" fmla="*/ 20185 h 23917"/>
                    <a:gd name="connsiteX3" fmla="*/ 13065 w 24384"/>
                    <a:gd name="connsiteY3" fmla="*/ 23918 h 23917"/>
                    <a:gd name="connsiteX4" fmla="*/ 0 w 24384"/>
                    <a:gd name="connsiteY4" fmla="*/ 11382 h 23917"/>
                    <a:gd name="connsiteX5" fmla="*/ 12933 w 24384"/>
                    <a:gd name="connsiteY5" fmla="*/ 0 h 23917"/>
                    <a:gd name="connsiteX6" fmla="*/ 19459 w 24384"/>
                    <a:gd name="connsiteY6" fmla="*/ 1204 h 23917"/>
                    <a:gd name="connsiteX7" fmla="*/ 22499 w 24384"/>
                    <a:gd name="connsiteY7" fmla="*/ 2402 h 23917"/>
                    <a:gd name="connsiteX8" fmla="*/ 23129 w 24384"/>
                    <a:gd name="connsiteY8" fmla="*/ 1999 h 23917"/>
                    <a:gd name="connsiteX9" fmla="*/ 23628 w 24384"/>
                    <a:gd name="connsiteY9" fmla="*/ 2358 h 23917"/>
                    <a:gd name="connsiteX10" fmla="*/ 21049 w 24384"/>
                    <a:gd name="connsiteY10" fmla="*/ 7119 h 23917"/>
                    <a:gd name="connsiteX11" fmla="*/ 20506 w 24384"/>
                    <a:gd name="connsiteY11" fmla="*/ 6848 h 23917"/>
                    <a:gd name="connsiteX12" fmla="*/ 20714 w 24384"/>
                    <a:gd name="connsiteY12" fmla="*/ 6268 h 23917"/>
                    <a:gd name="connsiteX13" fmla="*/ 12731 w 24384"/>
                    <a:gd name="connsiteY13" fmla="*/ 3027 h 23917"/>
                    <a:gd name="connsiteX14" fmla="*/ 3411 w 24384"/>
                    <a:gd name="connsiteY14" fmla="*/ 11823 h 23917"/>
                    <a:gd name="connsiteX15" fmla="*/ 13501 w 24384"/>
                    <a:gd name="connsiteY15" fmla="*/ 20897 h 23917"/>
                    <a:gd name="connsiteX16" fmla="*/ 21023 w 24384"/>
                    <a:gd name="connsiteY16" fmla="*/ 16805 h 23917"/>
                    <a:gd name="connsiteX17" fmla="*/ 20815 w 24384"/>
                    <a:gd name="connsiteY17" fmla="*/ 16174 h 23917"/>
                    <a:gd name="connsiteX18" fmla="*/ 21357 w 24384"/>
                    <a:gd name="connsiteY18" fmla="*/ 15821 h 23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384" h="23917">
                      <a:moveTo>
                        <a:pt x="24384" y="20096"/>
                      </a:moveTo>
                      <a:lnTo>
                        <a:pt x="23842" y="20494"/>
                      </a:lnTo>
                      <a:cubicBezTo>
                        <a:pt x="23699" y="20289"/>
                        <a:pt x="23461" y="20172"/>
                        <a:pt x="23211" y="20185"/>
                      </a:cubicBezTo>
                      <a:cubicBezTo>
                        <a:pt x="22631" y="20185"/>
                        <a:pt x="20014" y="23918"/>
                        <a:pt x="13065" y="23918"/>
                      </a:cubicBezTo>
                      <a:cubicBezTo>
                        <a:pt x="5322" y="23918"/>
                        <a:pt x="0" y="18539"/>
                        <a:pt x="0" y="11382"/>
                      </a:cubicBezTo>
                      <a:cubicBezTo>
                        <a:pt x="0" y="5372"/>
                        <a:pt x="4994" y="0"/>
                        <a:pt x="12933" y="0"/>
                      </a:cubicBezTo>
                      <a:cubicBezTo>
                        <a:pt x="15162" y="16"/>
                        <a:pt x="17371" y="424"/>
                        <a:pt x="19459" y="1204"/>
                      </a:cubicBezTo>
                      <a:cubicBezTo>
                        <a:pt x="21086" y="1778"/>
                        <a:pt x="22039" y="2402"/>
                        <a:pt x="22499" y="2402"/>
                      </a:cubicBezTo>
                      <a:cubicBezTo>
                        <a:pt x="22959" y="2402"/>
                        <a:pt x="22953" y="2226"/>
                        <a:pt x="23129" y="1999"/>
                      </a:cubicBezTo>
                      <a:lnTo>
                        <a:pt x="23628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3" y="6680"/>
                        <a:pt x="20706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1" y="5675"/>
                        <a:pt x="3411" y="11823"/>
                      </a:cubicBezTo>
                      <a:cubicBezTo>
                        <a:pt x="3411" y="17202"/>
                        <a:pt x="8361" y="20897"/>
                        <a:pt x="13501" y="20897"/>
                      </a:cubicBezTo>
                      <a:cubicBezTo>
                        <a:pt x="17448" y="20897"/>
                        <a:pt x="21023" y="18003"/>
                        <a:pt x="21023" y="16805"/>
                      </a:cubicBezTo>
                      <a:cubicBezTo>
                        <a:pt x="21009" y="16580"/>
                        <a:pt x="20938" y="16363"/>
                        <a:pt x="20815" y="16174"/>
                      </a:cubicBezTo>
                      <a:lnTo>
                        <a:pt x="21357" y="15821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3" name="Freeform 992">
                  <a:extLst>
                    <a:ext uri="{FF2B5EF4-FFF2-40B4-BE49-F238E27FC236}">
                      <a16:creationId xmlns:a16="http://schemas.microsoft.com/office/drawing/2014/main" id="{022806DE-5A5A-1B1F-E1A0-F0714F7956FD}"/>
                    </a:ext>
                  </a:extLst>
                </p:cNvPr>
                <p:cNvSpPr/>
                <p:nvPr/>
              </p:nvSpPr>
              <p:spPr>
                <a:xfrm>
                  <a:off x="8342665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74 w 20953"/>
                    <a:gd name="connsiteY1" fmla="*/ 20096 h 20096"/>
                    <a:gd name="connsiteX2" fmla="*/ 0 w 20953"/>
                    <a:gd name="connsiteY2" fmla="*/ 10051 h 20096"/>
                    <a:gd name="connsiteX3" fmla="*/ 10474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74 w 20953"/>
                    <a:gd name="connsiteY6" fmla="*/ 17612 h 20096"/>
                    <a:gd name="connsiteX7" fmla="*/ 18211 w 20953"/>
                    <a:gd name="connsiteY7" fmla="*/ 10001 h 20096"/>
                    <a:gd name="connsiteX8" fmla="*/ 10474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74" y="20096"/>
                      </a:cubicBezTo>
                      <a:cubicBezTo>
                        <a:pt x="4067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74" y="0"/>
                      </a:cubicBezTo>
                      <a:cubicBezTo>
                        <a:pt x="16874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74" y="17612"/>
                      </a:cubicBezTo>
                      <a:cubicBezTo>
                        <a:pt x="15209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74" y="2484"/>
                      </a:cubicBezTo>
                      <a:cubicBezTo>
                        <a:pt x="5732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4" name="Freeform 993">
                  <a:extLst>
                    <a:ext uri="{FF2B5EF4-FFF2-40B4-BE49-F238E27FC236}">
                      <a16:creationId xmlns:a16="http://schemas.microsoft.com/office/drawing/2014/main" id="{8CF556A0-C2E9-92FB-7914-70E4E0A826CA}"/>
                    </a:ext>
                  </a:extLst>
                </p:cNvPr>
                <p:cNvSpPr/>
                <p:nvPr/>
              </p:nvSpPr>
              <p:spPr>
                <a:xfrm>
                  <a:off x="8367566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66 w 20121"/>
                    <a:gd name="connsiteY6" fmla="*/ 0 h 19617"/>
                    <a:gd name="connsiteX7" fmla="*/ 6066 w 20121"/>
                    <a:gd name="connsiteY7" fmla="*/ 536 h 19617"/>
                    <a:gd name="connsiteX8" fmla="*/ 4950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0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12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5" name="Freeform 994">
                  <a:extLst>
                    <a:ext uri="{FF2B5EF4-FFF2-40B4-BE49-F238E27FC236}">
                      <a16:creationId xmlns:a16="http://schemas.microsoft.com/office/drawing/2014/main" id="{AA484569-AEA6-C9F7-BD71-7F4ADA3C8145}"/>
                    </a:ext>
                  </a:extLst>
                </p:cNvPr>
                <p:cNvSpPr/>
                <p:nvPr/>
              </p:nvSpPr>
              <p:spPr>
                <a:xfrm>
                  <a:off x="8391635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4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3" y="14546"/>
                        <a:pt x="2046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4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6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6" name="Freeform 995">
                  <a:extLst>
                    <a:ext uri="{FF2B5EF4-FFF2-40B4-BE49-F238E27FC236}">
                      <a16:creationId xmlns:a16="http://schemas.microsoft.com/office/drawing/2014/main" id="{A3DD3309-8582-DAD2-8808-62C5012C1AF7}"/>
                    </a:ext>
                  </a:extLst>
                </p:cNvPr>
                <p:cNvSpPr/>
                <p:nvPr/>
              </p:nvSpPr>
              <p:spPr>
                <a:xfrm>
                  <a:off x="8414330" y="3283968"/>
                  <a:ext cx="18753" cy="21691"/>
                </a:xfrm>
                <a:custGeom>
                  <a:avLst/>
                  <a:gdLst>
                    <a:gd name="connsiteX0" fmla="*/ 958 w 18753"/>
                    <a:gd name="connsiteY0" fmla="*/ 2863 h 21691"/>
                    <a:gd name="connsiteX1" fmla="*/ 0 w 18753"/>
                    <a:gd name="connsiteY1" fmla="*/ 1602 h 21691"/>
                    <a:gd name="connsiteX2" fmla="*/ 0 w 18753"/>
                    <a:gd name="connsiteY2" fmla="*/ 1066 h 21691"/>
                    <a:gd name="connsiteX3" fmla="*/ 16761 w 18753"/>
                    <a:gd name="connsiteY3" fmla="*/ 1066 h 21691"/>
                    <a:gd name="connsiteX4" fmla="*/ 17801 w 18753"/>
                    <a:gd name="connsiteY4" fmla="*/ 0 h 21691"/>
                    <a:gd name="connsiteX5" fmla="*/ 18299 w 18753"/>
                    <a:gd name="connsiteY5" fmla="*/ 0 h 21691"/>
                    <a:gd name="connsiteX6" fmla="*/ 18299 w 18753"/>
                    <a:gd name="connsiteY6" fmla="*/ 4622 h 21691"/>
                    <a:gd name="connsiteX7" fmla="*/ 17801 w 18753"/>
                    <a:gd name="connsiteY7" fmla="*/ 4622 h 21691"/>
                    <a:gd name="connsiteX8" fmla="*/ 16761 w 18753"/>
                    <a:gd name="connsiteY8" fmla="*/ 3556 h 21691"/>
                    <a:gd name="connsiteX9" fmla="*/ 3701 w 18753"/>
                    <a:gd name="connsiteY9" fmla="*/ 3556 h 21691"/>
                    <a:gd name="connsiteX10" fmla="*/ 3701 w 18753"/>
                    <a:gd name="connsiteY10" fmla="*/ 9339 h 21691"/>
                    <a:gd name="connsiteX11" fmla="*/ 12895 w 18753"/>
                    <a:gd name="connsiteY11" fmla="*/ 9339 h 21691"/>
                    <a:gd name="connsiteX12" fmla="*/ 13929 w 18753"/>
                    <a:gd name="connsiteY12" fmla="*/ 8267 h 21691"/>
                    <a:gd name="connsiteX13" fmla="*/ 14434 w 18753"/>
                    <a:gd name="connsiteY13" fmla="*/ 8267 h 21691"/>
                    <a:gd name="connsiteX14" fmla="*/ 14434 w 18753"/>
                    <a:gd name="connsiteY14" fmla="*/ 12895 h 21691"/>
                    <a:gd name="connsiteX15" fmla="*/ 13942 w 18753"/>
                    <a:gd name="connsiteY15" fmla="*/ 12895 h 21691"/>
                    <a:gd name="connsiteX16" fmla="*/ 12908 w 18753"/>
                    <a:gd name="connsiteY16" fmla="*/ 11830 h 21691"/>
                    <a:gd name="connsiteX17" fmla="*/ 3701 w 18753"/>
                    <a:gd name="connsiteY17" fmla="*/ 11830 h 21691"/>
                    <a:gd name="connsiteX18" fmla="*/ 3701 w 18753"/>
                    <a:gd name="connsiteY18" fmla="*/ 18135 h 21691"/>
                    <a:gd name="connsiteX19" fmla="*/ 17215 w 18753"/>
                    <a:gd name="connsiteY19" fmla="*/ 18135 h 21691"/>
                    <a:gd name="connsiteX20" fmla="*/ 18255 w 18753"/>
                    <a:gd name="connsiteY20" fmla="*/ 17070 h 21691"/>
                    <a:gd name="connsiteX21" fmla="*/ 18753 w 18753"/>
                    <a:gd name="connsiteY21" fmla="*/ 17070 h 21691"/>
                    <a:gd name="connsiteX22" fmla="*/ 18753 w 18753"/>
                    <a:gd name="connsiteY22" fmla="*/ 21692 h 21691"/>
                    <a:gd name="connsiteX23" fmla="*/ 18255 w 18753"/>
                    <a:gd name="connsiteY23" fmla="*/ 21692 h 21691"/>
                    <a:gd name="connsiteX24" fmla="*/ 17215 w 18753"/>
                    <a:gd name="connsiteY24" fmla="*/ 20626 h 21691"/>
                    <a:gd name="connsiteX25" fmla="*/ 0 w 18753"/>
                    <a:gd name="connsiteY25" fmla="*/ 20626 h 21691"/>
                    <a:gd name="connsiteX26" fmla="*/ 0 w 18753"/>
                    <a:gd name="connsiteY26" fmla="*/ 20090 h 21691"/>
                    <a:gd name="connsiteX27" fmla="*/ 958 w 18753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3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95" y="9339"/>
                      </a:lnTo>
                      <a:cubicBezTo>
                        <a:pt x="13721" y="9339"/>
                        <a:pt x="13929" y="9024"/>
                        <a:pt x="13929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42" y="12895"/>
                      </a:lnTo>
                      <a:cubicBezTo>
                        <a:pt x="13942" y="12139"/>
                        <a:pt x="13734" y="11830"/>
                        <a:pt x="12908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53" y="17070"/>
                      </a:lnTo>
                      <a:lnTo>
                        <a:pt x="18753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7" name="Freeform 996">
                  <a:extLst>
                    <a:ext uri="{FF2B5EF4-FFF2-40B4-BE49-F238E27FC236}">
                      <a16:creationId xmlns:a16="http://schemas.microsoft.com/office/drawing/2014/main" id="{AA4F7174-D19D-5A27-741B-3A56EA4F945F}"/>
                    </a:ext>
                  </a:extLst>
                </p:cNvPr>
                <p:cNvSpPr/>
                <p:nvPr/>
              </p:nvSpPr>
              <p:spPr>
                <a:xfrm>
                  <a:off x="8433745" y="3285033"/>
                  <a:ext cx="14553" cy="19869"/>
                </a:xfrm>
                <a:custGeom>
                  <a:avLst/>
                  <a:gdLst>
                    <a:gd name="connsiteX0" fmla="*/ 14554 w 14553"/>
                    <a:gd name="connsiteY0" fmla="*/ 19 h 19869"/>
                    <a:gd name="connsiteX1" fmla="*/ 14554 w 14553"/>
                    <a:gd name="connsiteY1" fmla="*/ 555 h 19869"/>
                    <a:gd name="connsiteX2" fmla="*/ 13513 w 14553"/>
                    <a:gd name="connsiteY2" fmla="*/ 1816 h 19869"/>
                    <a:gd name="connsiteX3" fmla="*/ 13513 w 14553"/>
                    <a:gd name="connsiteY3" fmla="*/ 14270 h 19869"/>
                    <a:gd name="connsiteX4" fmla="*/ 6779 w 14553"/>
                    <a:gd name="connsiteY4" fmla="*/ 19869 h 19869"/>
                    <a:gd name="connsiteX5" fmla="*/ 3285 w 14553"/>
                    <a:gd name="connsiteY5" fmla="*/ 19239 h 19869"/>
                    <a:gd name="connsiteX6" fmla="*/ 1249 w 14553"/>
                    <a:gd name="connsiteY6" fmla="*/ 18608 h 19869"/>
                    <a:gd name="connsiteX7" fmla="*/ 416 w 14553"/>
                    <a:gd name="connsiteY7" fmla="*/ 19182 h 19869"/>
                    <a:gd name="connsiteX8" fmla="*/ 0 w 14553"/>
                    <a:gd name="connsiteY8" fmla="*/ 19005 h 19869"/>
                    <a:gd name="connsiteX9" fmla="*/ 1665 w 14553"/>
                    <a:gd name="connsiteY9" fmla="*/ 14591 h 19869"/>
                    <a:gd name="connsiteX10" fmla="*/ 2163 w 14553"/>
                    <a:gd name="connsiteY10" fmla="*/ 14768 h 19869"/>
                    <a:gd name="connsiteX11" fmla="*/ 2081 w 14553"/>
                    <a:gd name="connsiteY11" fmla="*/ 15399 h 19869"/>
                    <a:gd name="connsiteX12" fmla="*/ 6735 w 14553"/>
                    <a:gd name="connsiteY12" fmla="*/ 17360 h 19869"/>
                    <a:gd name="connsiteX13" fmla="*/ 10934 w 14553"/>
                    <a:gd name="connsiteY13" fmla="*/ 13356 h 19869"/>
                    <a:gd name="connsiteX14" fmla="*/ 10934 w 14553"/>
                    <a:gd name="connsiteY14" fmla="*/ 1797 h 19869"/>
                    <a:gd name="connsiteX15" fmla="*/ 9894 w 14553"/>
                    <a:gd name="connsiteY15" fmla="*/ 536 h 19869"/>
                    <a:gd name="connsiteX16" fmla="*/ 9894 w 14553"/>
                    <a:gd name="connsiteY16" fmla="*/ 0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553" h="19869">
                      <a:moveTo>
                        <a:pt x="14554" y="19"/>
                      </a:moveTo>
                      <a:lnTo>
                        <a:pt x="14554" y="555"/>
                      </a:lnTo>
                      <a:cubicBezTo>
                        <a:pt x="13683" y="555"/>
                        <a:pt x="13513" y="776"/>
                        <a:pt x="13513" y="1816"/>
                      </a:cubicBezTo>
                      <a:lnTo>
                        <a:pt x="13513" y="14270"/>
                      </a:lnTo>
                      <a:cubicBezTo>
                        <a:pt x="13513" y="18684"/>
                        <a:pt x="10644" y="19869"/>
                        <a:pt x="6779" y="19869"/>
                      </a:cubicBezTo>
                      <a:cubicBezTo>
                        <a:pt x="5586" y="19867"/>
                        <a:pt x="4403" y="19654"/>
                        <a:pt x="3285" y="19239"/>
                      </a:cubicBezTo>
                      <a:cubicBezTo>
                        <a:pt x="2635" y="18947"/>
                        <a:pt x="1950" y="18736"/>
                        <a:pt x="1249" y="18608"/>
                      </a:cubicBezTo>
                      <a:cubicBezTo>
                        <a:pt x="914" y="18608"/>
                        <a:pt x="706" y="18829"/>
                        <a:pt x="416" y="19182"/>
                      </a:cubicBezTo>
                      <a:lnTo>
                        <a:pt x="0" y="19005"/>
                      </a:lnTo>
                      <a:lnTo>
                        <a:pt x="1665" y="14591"/>
                      </a:lnTo>
                      <a:lnTo>
                        <a:pt x="2163" y="14768"/>
                      </a:lnTo>
                      <a:cubicBezTo>
                        <a:pt x="2114" y="14975"/>
                        <a:pt x="2087" y="15186"/>
                        <a:pt x="2081" y="15399"/>
                      </a:cubicBezTo>
                      <a:cubicBezTo>
                        <a:pt x="2081" y="16553"/>
                        <a:pt x="4326" y="17360"/>
                        <a:pt x="6735" y="17360"/>
                      </a:cubicBezTo>
                      <a:cubicBezTo>
                        <a:pt x="9887" y="17360"/>
                        <a:pt x="10934" y="16471"/>
                        <a:pt x="10934" y="13356"/>
                      </a:cubicBezTo>
                      <a:lnTo>
                        <a:pt x="10934" y="1797"/>
                      </a:lnTo>
                      <a:cubicBezTo>
                        <a:pt x="10934" y="776"/>
                        <a:pt x="10770" y="536"/>
                        <a:pt x="9894" y="536"/>
                      </a:cubicBezTo>
                      <a:lnTo>
                        <a:pt x="9894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8" name="Freeform 997">
                  <a:extLst>
                    <a:ext uri="{FF2B5EF4-FFF2-40B4-BE49-F238E27FC236}">
                      <a16:creationId xmlns:a16="http://schemas.microsoft.com/office/drawing/2014/main" id="{A063723E-D157-98B9-1919-515F3D90C346}"/>
                    </a:ext>
                  </a:extLst>
                </p:cNvPr>
                <p:cNvSpPr/>
                <p:nvPr/>
              </p:nvSpPr>
              <p:spPr>
                <a:xfrm>
                  <a:off x="8452366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49 w 20960"/>
                    <a:gd name="connsiteY5" fmla="*/ 10001 h 20096"/>
                    <a:gd name="connsiteX6" fmla="*/ 10480 w 20960"/>
                    <a:gd name="connsiteY6" fmla="*/ 17612 h 20096"/>
                    <a:gd name="connsiteX7" fmla="*/ 18217 w 20960"/>
                    <a:gd name="connsiteY7" fmla="*/ 10001 h 20096"/>
                    <a:gd name="connsiteX8" fmla="*/ 10480 w 20960"/>
                    <a:gd name="connsiteY8" fmla="*/ 2484 h 20096"/>
                    <a:gd name="connsiteX9" fmla="*/ 2749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7" y="20096"/>
                        <a:pt x="10480" y="20096"/>
                      </a:cubicBezTo>
                      <a:cubicBezTo>
                        <a:pt x="4073" y="20096"/>
                        <a:pt x="0" y="15563"/>
                        <a:pt x="0" y="10051"/>
                      </a:cubicBezTo>
                      <a:cubicBezTo>
                        <a:pt x="0" y="4540"/>
                        <a:pt x="4080" y="0"/>
                        <a:pt x="10480" y="0"/>
                      </a:cubicBezTo>
                      <a:cubicBezTo>
                        <a:pt x="16880" y="0"/>
                        <a:pt x="20960" y="4534"/>
                        <a:pt x="20960" y="10051"/>
                      </a:cubicBezTo>
                      <a:close/>
                      <a:moveTo>
                        <a:pt x="2749" y="10001"/>
                      </a:moveTo>
                      <a:cubicBezTo>
                        <a:pt x="2749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7" y="14232"/>
                        <a:pt x="18217" y="10001"/>
                      </a:cubicBezTo>
                      <a:cubicBezTo>
                        <a:pt x="18217" y="5770"/>
                        <a:pt x="15222" y="2484"/>
                        <a:pt x="10480" y="2484"/>
                      </a:cubicBezTo>
                      <a:cubicBezTo>
                        <a:pt x="5738" y="2484"/>
                        <a:pt x="2749" y="5826"/>
                        <a:pt x="2749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9" name="Freeform 998">
                  <a:extLst>
                    <a:ext uri="{FF2B5EF4-FFF2-40B4-BE49-F238E27FC236}">
                      <a16:creationId xmlns:a16="http://schemas.microsoft.com/office/drawing/2014/main" id="{E611F590-8BDF-AFD5-B1F6-47DD6CBC6FB1}"/>
                    </a:ext>
                  </a:extLst>
                </p:cNvPr>
                <p:cNvSpPr/>
                <p:nvPr/>
              </p:nvSpPr>
              <p:spPr>
                <a:xfrm>
                  <a:off x="8485773" y="3280991"/>
                  <a:ext cx="21918" cy="23923"/>
                </a:xfrm>
                <a:custGeom>
                  <a:avLst/>
                  <a:gdLst>
                    <a:gd name="connsiteX0" fmla="*/ 2220 w 21918"/>
                    <a:gd name="connsiteY0" fmla="*/ 16288 h 23923"/>
                    <a:gd name="connsiteX1" fmla="*/ 2762 w 21918"/>
                    <a:gd name="connsiteY1" fmla="*/ 16603 h 23923"/>
                    <a:gd name="connsiteX2" fmla="*/ 2636 w 21918"/>
                    <a:gd name="connsiteY2" fmla="*/ 17177 h 23923"/>
                    <a:gd name="connsiteX3" fmla="*/ 10997 w 21918"/>
                    <a:gd name="connsiteY3" fmla="*/ 20960 h 23923"/>
                    <a:gd name="connsiteX4" fmla="*/ 18482 w 21918"/>
                    <a:gd name="connsiteY4" fmla="*/ 16546 h 23923"/>
                    <a:gd name="connsiteX5" fmla="*/ 769 w 21918"/>
                    <a:gd name="connsiteY5" fmla="*/ 7157 h 23923"/>
                    <a:gd name="connsiteX6" fmla="*/ 11489 w 21918"/>
                    <a:gd name="connsiteY6" fmla="*/ 0 h 23923"/>
                    <a:gd name="connsiteX7" fmla="*/ 19472 w 21918"/>
                    <a:gd name="connsiteY7" fmla="*/ 1690 h 23923"/>
                    <a:gd name="connsiteX8" fmla="*/ 20550 w 21918"/>
                    <a:gd name="connsiteY8" fmla="*/ 1110 h 23923"/>
                    <a:gd name="connsiteX9" fmla="*/ 21055 w 21918"/>
                    <a:gd name="connsiteY9" fmla="*/ 1337 h 23923"/>
                    <a:gd name="connsiteX10" fmla="*/ 18797 w 21918"/>
                    <a:gd name="connsiteY10" fmla="*/ 6419 h 23923"/>
                    <a:gd name="connsiteX11" fmla="*/ 18337 w 21918"/>
                    <a:gd name="connsiteY11" fmla="*/ 6104 h 23923"/>
                    <a:gd name="connsiteX12" fmla="*/ 18381 w 21918"/>
                    <a:gd name="connsiteY12" fmla="*/ 5530 h 23923"/>
                    <a:gd name="connsiteX13" fmla="*/ 11521 w 21918"/>
                    <a:gd name="connsiteY13" fmla="*/ 2907 h 23923"/>
                    <a:gd name="connsiteX14" fmla="*/ 4200 w 21918"/>
                    <a:gd name="connsiteY14" fmla="*/ 7088 h 23923"/>
                    <a:gd name="connsiteX15" fmla="*/ 21919 w 21918"/>
                    <a:gd name="connsiteY15" fmla="*/ 16546 h 23923"/>
                    <a:gd name="connsiteX16" fmla="*/ 11104 w 21918"/>
                    <a:gd name="connsiteY16" fmla="*/ 23924 h 23923"/>
                    <a:gd name="connsiteX17" fmla="*/ 1293 w 21918"/>
                    <a:gd name="connsiteY17" fmla="*/ 21168 h 23923"/>
                    <a:gd name="connsiteX18" fmla="*/ 416 w 21918"/>
                    <a:gd name="connsiteY18" fmla="*/ 21704 h 23923"/>
                    <a:gd name="connsiteX19" fmla="*/ 0 w 21918"/>
                    <a:gd name="connsiteY19" fmla="*/ 21439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918" h="23923">
                      <a:moveTo>
                        <a:pt x="2220" y="16288"/>
                      </a:moveTo>
                      <a:lnTo>
                        <a:pt x="2762" y="16603"/>
                      </a:lnTo>
                      <a:cubicBezTo>
                        <a:pt x="2686" y="16785"/>
                        <a:pt x="2643" y="16979"/>
                        <a:pt x="2636" y="17177"/>
                      </a:cubicBezTo>
                      <a:cubicBezTo>
                        <a:pt x="2636" y="18823"/>
                        <a:pt x="6917" y="20960"/>
                        <a:pt x="10997" y="20960"/>
                      </a:cubicBezTo>
                      <a:cubicBezTo>
                        <a:pt x="16237" y="20960"/>
                        <a:pt x="18482" y="19069"/>
                        <a:pt x="18482" y="16546"/>
                      </a:cubicBezTo>
                      <a:cubicBezTo>
                        <a:pt x="18482" y="9610"/>
                        <a:pt x="769" y="18148"/>
                        <a:pt x="769" y="7157"/>
                      </a:cubicBezTo>
                      <a:cubicBezTo>
                        <a:pt x="769" y="2938"/>
                        <a:pt x="5423" y="0"/>
                        <a:pt x="11489" y="0"/>
                      </a:cubicBezTo>
                      <a:cubicBezTo>
                        <a:pt x="16231" y="0"/>
                        <a:pt x="18394" y="1690"/>
                        <a:pt x="19472" y="1690"/>
                      </a:cubicBezTo>
                      <a:cubicBezTo>
                        <a:pt x="19910" y="1704"/>
                        <a:pt x="20321" y="1483"/>
                        <a:pt x="20550" y="1110"/>
                      </a:cubicBezTo>
                      <a:lnTo>
                        <a:pt x="21055" y="1337"/>
                      </a:lnTo>
                      <a:lnTo>
                        <a:pt x="18797" y="6419"/>
                      </a:lnTo>
                      <a:lnTo>
                        <a:pt x="18337" y="6104"/>
                      </a:lnTo>
                      <a:cubicBezTo>
                        <a:pt x="18372" y="5915"/>
                        <a:pt x="18387" y="5722"/>
                        <a:pt x="18381" y="5530"/>
                      </a:cubicBezTo>
                      <a:cubicBezTo>
                        <a:pt x="18381" y="4685"/>
                        <a:pt x="15556" y="2907"/>
                        <a:pt x="11521" y="2907"/>
                      </a:cubicBezTo>
                      <a:cubicBezTo>
                        <a:pt x="7031" y="2907"/>
                        <a:pt x="4200" y="4685"/>
                        <a:pt x="4200" y="7088"/>
                      </a:cubicBezTo>
                      <a:cubicBezTo>
                        <a:pt x="4200" y="13135"/>
                        <a:pt x="21919" y="5038"/>
                        <a:pt x="21919" y="16546"/>
                      </a:cubicBezTo>
                      <a:cubicBezTo>
                        <a:pt x="21919" y="20279"/>
                        <a:pt x="18173" y="23924"/>
                        <a:pt x="11104" y="23924"/>
                      </a:cubicBezTo>
                      <a:cubicBezTo>
                        <a:pt x="5114" y="23924"/>
                        <a:pt x="2535" y="21168"/>
                        <a:pt x="1293" y="21168"/>
                      </a:cubicBezTo>
                      <a:cubicBezTo>
                        <a:pt x="931" y="21194"/>
                        <a:pt x="604" y="21394"/>
                        <a:pt x="416" y="21704"/>
                      </a:cubicBezTo>
                      <a:lnTo>
                        <a:pt x="0" y="2143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0" name="Freeform 999">
                  <a:extLst>
                    <a:ext uri="{FF2B5EF4-FFF2-40B4-BE49-F238E27FC236}">
                      <a16:creationId xmlns:a16="http://schemas.microsoft.com/office/drawing/2014/main" id="{ADB1C8C3-33DA-21AB-4B2B-A4CB11D6AC57}"/>
                    </a:ext>
                  </a:extLst>
                </p:cNvPr>
                <p:cNvSpPr/>
                <p:nvPr/>
              </p:nvSpPr>
              <p:spPr>
                <a:xfrm>
                  <a:off x="8511110" y="3285033"/>
                  <a:ext cx="20039" cy="19850"/>
                </a:xfrm>
                <a:custGeom>
                  <a:avLst/>
                  <a:gdLst>
                    <a:gd name="connsiteX0" fmla="*/ 19169 w 20039"/>
                    <a:gd name="connsiteY0" fmla="*/ 13362 h 19850"/>
                    <a:gd name="connsiteX1" fmla="*/ 10020 w 20039"/>
                    <a:gd name="connsiteY1" fmla="*/ 19850 h 19850"/>
                    <a:gd name="connsiteX2" fmla="*/ 870 w 20039"/>
                    <a:gd name="connsiteY2" fmla="*/ 13362 h 19850"/>
                    <a:gd name="connsiteX3" fmla="*/ 870 w 20039"/>
                    <a:gd name="connsiteY3" fmla="*/ 1797 h 19850"/>
                    <a:gd name="connsiteX4" fmla="*/ 0 w 20039"/>
                    <a:gd name="connsiteY4" fmla="*/ 536 h 19850"/>
                    <a:gd name="connsiteX5" fmla="*/ 0 w 20039"/>
                    <a:gd name="connsiteY5" fmla="*/ 0 h 19850"/>
                    <a:gd name="connsiteX6" fmla="*/ 4326 w 20039"/>
                    <a:gd name="connsiteY6" fmla="*/ 0 h 19850"/>
                    <a:gd name="connsiteX7" fmla="*/ 4326 w 20039"/>
                    <a:gd name="connsiteY7" fmla="*/ 536 h 19850"/>
                    <a:gd name="connsiteX8" fmla="*/ 3449 w 20039"/>
                    <a:gd name="connsiteY8" fmla="*/ 1797 h 19850"/>
                    <a:gd name="connsiteX9" fmla="*/ 3449 w 20039"/>
                    <a:gd name="connsiteY9" fmla="*/ 12782 h 19850"/>
                    <a:gd name="connsiteX10" fmla="*/ 10020 w 20039"/>
                    <a:gd name="connsiteY10" fmla="*/ 17366 h 19850"/>
                    <a:gd name="connsiteX11" fmla="*/ 16590 w 20039"/>
                    <a:gd name="connsiteY11" fmla="*/ 12782 h 19850"/>
                    <a:gd name="connsiteX12" fmla="*/ 16590 w 20039"/>
                    <a:gd name="connsiteY12" fmla="*/ 1797 h 19850"/>
                    <a:gd name="connsiteX13" fmla="*/ 15714 w 20039"/>
                    <a:gd name="connsiteY13" fmla="*/ 536 h 19850"/>
                    <a:gd name="connsiteX14" fmla="*/ 15714 w 20039"/>
                    <a:gd name="connsiteY14" fmla="*/ 0 h 19850"/>
                    <a:gd name="connsiteX15" fmla="*/ 20040 w 20039"/>
                    <a:gd name="connsiteY15" fmla="*/ 0 h 19850"/>
                    <a:gd name="connsiteX16" fmla="*/ 20040 w 20039"/>
                    <a:gd name="connsiteY16" fmla="*/ 536 h 19850"/>
                    <a:gd name="connsiteX17" fmla="*/ 19169 w 20039"/>
                    <a:gd name="connsiteY17" fmla="*/ 1797 h 19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39" h="19850">
                      <a:moveTo>
                        <a:pt x="19169" y="13362"/>
                      </a:moveTo>
                      <a:cubicBezTo>
                        <a:pt x="19207" y="18343"/>
                        <a:pt x="14219" y="19850"/>
                        <a:pt x="10020" y="19850"/>
                      </a:cubicBezTo>
                      <a:cubicBezTo>
                        <a:pt x="5820" y="19850"/>
                        <a:pt x="832" y="18343"/>
                        <a:pt x="870" y="13362"/>
                      </a:cubicBezTo>
                      <a:lnTo>
                        <a:pt x="870" y="1797"/>
                      </a:lnTo>
                      <a:cubicBezTo>
                        <a:pt x="870" y="776"/>
                        <a:pt x="706" y="536"/>
                        <a:pt x="0" y="536"/>
                      </a:cubicBezTo>
                      <a:lnTo>
                        <a:pt x="0" y="0"/>
                      </a:lnTo>
                      <a:lnTo>
                        <a:pt x="4326" y="0"/>
                      </a:lnTo>
                      <a:lnTo>
                        <a:pt x="4326" y="536"/>
                      </a:lnTo>
                      <a:cubicBezTo>
                        <a:pt x="3619" y="536"/>
                        <a:pt x="3449" y="757"/>
                        <a:pt x="3449" y="1797"/>
                      </a:cubicBezTo>
                      <a:lnTo>
                        <a:pt x="3449" y="12782"/>
                      </a:lnTo>
                      <a:cubicBezTo>
                        <a:pt x="3449" y="16162"/>
                        <a:pt x="6066" y="17366"/>
                        <a:pt x="10020" y="17366"/>
                      </a:cubicBezTo>
                      <a:cubicBezTo>
                        <a:pt x="13973" y="17366"/>
                        <a:pt x="16590" y="16162"/>
                        <a:pt x="16590" y="12782"/>
                      </a:cubicBezTo>
                      <a:lnTo>
                        <a:pt x="16590" y="1797"/>
                      </a:lnTo>
                      <a:cubicBezTo>
                        <a:pt x="16590" y="776"/>
                        <a:pt x="16420" y="536"/>
                        <a:pt x="15714" y="536"/>
                      </a:cubicBezTo>
                      <a:lnTo>
                        <a:pt x="15714" y="0"/>
                      </a:lnTo>
                      <a:lnTo>
                        <a:pt x="20040" y="0"/>
                      </a:lnTo>
                      <a:lnTo>
                        <a:pt x="20040" y="536"/>
                      </a:lnTo>
                      <a:cubicBezTo>
                        <a:pt x="19333" y="536"/>
                        <a:pt x="19169" y="757"/>
                        <a:pt x="19169" y="1797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1" name="Freeform 1000">
                  <a:extLst>
                    <a:ext uri="{FF2B5EF4-FFF2-40B4-BE49-F238E27FC236}">
                      <a16:creationId xmlns:a16="http://schemas.microsoft.com/office/drawing/2014/main" id="{D253E2A5-6E60-1856-6231-7F7530EF70F3}"/>
                    </a:ext>
                  </a:extLst>
                </p:cNvPr>
                <p:cNvSpPr/>
                <p:nvPr/>
              </p:nvSpPr>
              <p:spPr>
                <a:xfrm>
                  <a:off x="8535551" y="3285033"/>
                  <a:ext cx="17384" cy="19585"/>
                </a:xfrm>
                <a:custGeom>
                  <a:avLst/>
                  <a:gdLst>
                    <a:gd name="connsiteX0" fmla="*/ 1040 w 17384"/>
                    <a:gd name="connsiteY0" fmla="*/ 1797 h 19585"/>
                    <a:gd name="connsiteX1" fmla="*/ 0 w 17384"/>
                    <a:gd name="connsiteY1" fmla="*/ 536 h 19585"/>
                    <a:gd name="connsiteX2" fmla="*/ 0 w 17384"/>
                    <a:gd name="connsiteY2" fmla="*/ 0 h 19585"/>
                    <a:gd name="connsiteX3" fmla="*/ 11149 w 17384"/>
                    <a:gd name="connsiteY3" fmla="*/ 0 h 19585"/>
                    <a:gd name="connsiteX4" fmla="*/ 17385 w 17384"/>
                    <a:gd name="connsiteY4" fmla="*/ 5467 h 19585"/>
                    <a:gd name="connsiteX5" fmla="*/ 11476 w 17384"/>
                    <a:gd name="connsiteY5" fmla="*/ 11029 h 19585"/>
                    <a:gd name="connsiteX6" fmla="*/ 3619 w 17384"/>
                    <a:gd name="connsiteY6" fmla="*/ 11029 h 19585"/>
                    <a:gd name="connsiteX7" fmla="*/ 3619 w 17384"/>
                    <a:gd name="connsiteY7" fmla="*/ 17788 h 19585"/>
                    <a:gd name="connsiteX8" fmla="*/ 4660 w 17384"/>
                    <a:gd name="connsiteY8" fmla="*/ 19050 h 19585"/>
                    <a:gd name="connsiteX9" fmla="*/ 4660 w 17384"/>
                    <a:gd name="connsiteY9" fmla="*/ 19586 h 19585"/>
                    <a:gd name="connsiteX10" fmla="*/ 0 w 17384"/>
                    <a:gd name="connsiteY10" fmla="*/ 19586 h 19585"/>
                    <a:gd name="connsiteX11" fmla="*/ 0 w 17384"/>
                    <a:gd name="connsiteY11" fmla="*/ 19050 h 19585"/>
                    <a:gd name="connsiteX12" fmla="*/ 1040 w 17384"/>
                    <a:gd name="connsiteY12" fmla="*/ 17788 h 19585"/>
                    <a:gd name="connsiteX13" fmla="*/ 3619 w 17384"/>
                    <a:gd name="connsiteY13" fmla="*/ 8544 h 19585"/>
                    <a:gd name="connsiteX14" fmla="*/ 11268 w 17384"/>
                    <a:gd name="connsiteY14" fmla="*/ 8544 h 19585"/>
                    <a:gd name="connsiteX15" fmla="*/ 14642 w 17384"/>
                    <a:gd name="connsiteY15" fmla="*/ 5391 h 19585"/>
                    <a:gd name="connsiteX16" fmla="*/ 10688 w 17384"/>
                    <a:gd name="connsiteY16" fmla="*/ 2327 h 19585"/>
                    <a:gd name="connsiteX17" fmla="*/ 3619 w 17384"/>
                    <a:gd name="connsiteY17" fmla="*/ 2327 h 19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384" h="19585">
                      <a:moveTo>
                        <a:pt x="1040" y="1797"/>
                      </a:move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1149" y="0"/>
                      </a:lnTo>
                      <a:cubicBezTo>
                        <a:pt x="15260" y="0"/>
                        <a:pt x="17385" y="1778"/>
                        <a:pt x="17385" y="5467"/>
                      </a:cubicBezTo>
                      <a:cubicBezTo>
                        <a:pt x="17385" y="8803"/>
                        <a:pt x="14554" y="11029"/>
                        <a:pt x="11476" y="11029"/>
                      </a:cubicBezTo>
                      <a:lnTo>
                        <a:pt x="3619" y="11029"/>
                      </a:lnTo>
                      <a:lnTo>
                        <a:pt x="3619" y="17788"/>
                      </a:lnTo>
                      <a:cubicBezTo>
                        <a:pt x="3619" y="18810"/>
                        <a:pt x="3783" y="19050"/>
                        <a:pt x="4660" y="19050"/>
                      </a:cubicBezTo>
                      <a:lnTo>
                        <a:pt x="4660" y="19586"/>
                      </a:lnTo>
                      <a:lnTo>
                        <a:pt x="0" y="19586"/>
                      </a:ln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close/>
                      <a:moveTo>
                        <a:pt x="3619" y="8544"/>
                      </a:moveTo>
                      <a:lnTo>
                        <a:pt x="11268" y="8544"/>
                      </a:lnTo>
                      <a:cubicBezTo>
                        <a:pt x="13513" y="8544"/>
                        <a:pt x="14642" y="7346"/>
                        <a:pt x="14642" y="5391"/>
                      </a:cubicBezTo>
                      <a:cubicBezTo>
                        <a:pt x="14642" y="3260"/>
                        <a:pt x="13349" y="2327"/>
                        <a:pt x="10688" y="2327"/>
                      </a:cubicBezTo>
                      <a:lnTo>
                        <a:pt x="3619" y="232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2" name="Freeform 1001">
                  <a:extLst>
                    <a:ext uri="{FF2B5EF4-FFF2-40B4-BE49-F238E27FC236}">
                      <a16:creationId xmlns:a16="http://schemas.microsoft.com/office/drawing/2014/main" id="{F7C01D1D-02E7-D9D4-48C7-D991236D7F52}"/>
                    </a:ext>
                  </a:extLst>
                </p:cNvPr>
                <p:cNvSpPr/>
                <p:nvPr/>
              </p:nvSpPr>
              <p:spPr>
                <a:xfrm>
                  <a:off x="8555319" y="3283968"/>
                  <a:ext cx="18772" cy="21691"/>
                </a:xfrm>
                <a:custGeom>
                  <a:avLst/>
                  <a:gdLst>
                    <a:gd name="connsiteX0" fmla="*/ 958 w 18772"/>
                    <a:gd name="connsiteY0" fmla="*/ 2863 h 21691"/>
                    <a:gd name="connsiteX1" fmla="*/ 0 w 18772"/>
                    <a:gd name="connsiteY1" fmla="*/ 1602 h 21691"/>
                    <a:gd name="connsiteX2" fmla="*/ 0 w 18772"/>
                    <a:gd name="connsiteY2" fmla="*/ 1066 h 21691"/>
                    <a:gd name="connsiteX3" fmla="*/ 16761 w 18772"/>
                    <a:gd name="connsiteY3" fmla="*/ 1066 h 21691"/>
                    <a:gd name="connsiteX4" fmla="*/ 17801 w 18772"/>
                    <a:gd name="connsiteY4" fmla="*/ 0 h 21691"/>
                    <a:gd name="connsiteX5" fmla="*/ 18299 w 18772"/>
                    <a:gd name="connsiteY5" fmla="*/ 0 h 21691"/>
                    <a:gd name="connsiteX6" fmla="*/ 18299 w 18772"/>
                    <a:gd name="connsiteY6" fmla="*/ 4622 h 21691"/>
                    <a:gd name="connsiteX7" fmla="*/ 17801 w 18772"/>
                    <a:gd name="connsiteY7" fmla="*/ 4622 h 21691"/>
                    <a:gd name="connsiteX8" fmla="*/ 16761 w 18772"/>
                    <a:gd name="connsiteY8" fmla="*/ 3556 h 21691"/>
                    <a:gd name="connsiteX9" fmla="*/ 3720 w 18772"/>
                    <a:gd name="connsiteY9" fmla="*/ 3556 h 21691"/>
                    <a:gd name="connsiteX10" fmla="*/ 3720 w 18772"/>
                    <a:gd name="connsiteY10" fmla="*/ 9339 h 21691"/>
                    <a:gd name="connsiteX11" fmla="*/ 12939 w 18772"/>
                    <a:gd name="connsiteY11" fmla="*/ 9339 h 21691"/>
                    <a:gd name="connsiteX12" fmla="*/ 13973 w 18772"/>
                    <a:gd name="connsiteY12" fmla="*/ 8267 h 21691"/>
                    <a:gd name="connsiteX13" fmla="*/ 14478 w 18772"/>
                    <a:gd name="connsiteY13" fmla="*/ 8267 h 21691"/>
                    <a:gd name="connsiteX14" fmla="*/ 14478 w 18772"/>
                    <a:gd name="connsiteY14" fmla="*/ 12895 h 21691"/>
                    <a:gd name="connsiteX15" fmla="*/ 13973 w 18772"/>
                    <a:gd name="connsiteY15" fmla="*/ 12895 h 21691"/>
                    <a:gd name="connsiteX16" fmla="*/ 12939 w 18772"/>
                    <a:gd name="connsiteY16" fmla="*/ 11830 h 21691"/>
                    <a:gd name="connsiteX17" fmla="*/ 3720 w 18772"/>
                    <a:gd name="connsiteY17" fmla="*/ 11830 h 21691"/>
                    <a:gd name="connsiteX18" fmla="*/ 3720 w 18772"/>
                    <a:gd name="connsiteY18" fmla="*/ 18135 h 21691"/>
                    <a:gd name="connsiteX19" fmla="*/ 17234 w 18772"/>
                    <a:gd name="connsiteY19" fmla="*/ 18135 h 21691"/>
                    <a:gd name="connsiteX20" fmla="*/ 18274 w 18772"/>
                    <a:gd name="connsiteY20" fmla="*/ 17070 h 21691"/>
                    <a:gd name="connsiteX21" fmla="*/ 18772 w 18772"/>
                    <a:gd name="connsiteY21" fmla="*/ 17070 h 21691"/>
                    <a:gd name="connsiteX22" fmla="*/ 18772 w 18772"/>
                    <a:gd name="connsiteY22" fmla="*/ 21692 h 21691"/>
                    <a:gd name="connsiteX23" fmla="*/ 18274 w 18772"/>
                    <a:gd name="connsiteY23" fmla="*/ 21692 h 21691"/>
                    <a:gd name="connsiteX24" fmla="*/ 17234 w 18772"/>
                    <a:gd name="connsiteY24" fmla="*/ 20626 h 21691"/>
                    <a:gd name="connsiteX25" fmla="*/ 19 w 18772"/>
                    <a:gd name="connsiteY25" fmla="*/ 20626 h 21691"/>
                    <a:gd name="connsiteX26" fmla="*/ 19 w 18772"/>
                    <a:gd name="connsiteY26" fmla="*/ 20090 h 21691"/>
                    <a:gd name="connsiteX27" fmla="*/ 977 w 18772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72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0" y="3556"/>
                      </a:lnTo>
                      <a:lnTo>
                        <a:pt x="3720" y="9339"/>
                      </a:lnTo>
                      <a:lnTo>
                        <a:pt x="12939" y="9339"/>
                      </a:lnTo>
                      <a:cubicBezTo>
                        <a:pt x="13765" y="9339"/>
                        <a:pt x="13973" y="9024"/>
                        <a:pt x="13973" y="8267"/>
                      </a:cubicBezTo>
                      <a:lnTo>
                        <a:pt x="14478" y="8267"/>
                      </a:lnTo>
                      <a:lnTo>
                        <a:pt x="14478" y="12895"/>
                      </a:lnTo>
                      <a:lnTo>
                        <a:pt x="13973" y="12895"/>
                      </a:lnTo>
                      <a:cubicBezTo>
                        <a:pt x="13973" y="12139"/>
                        <a:pt x="13765" y="11830"/>
                        <a:pt x="12939" y="11830"/>
                      </a:cubicBezTo>
                      <a:lnTo>
                        <a:pt x="3720" y="11830"/>
                      </a:lnTo>
                      <a:lnTo>
                        <a:pt x="3720" y="18135"/>
                      </a:lnTo>
                      <a:lnTo>
                        <a:pt x="17234" y="18135"/>
                      </a:lnTo>
                      <a:cubicBezTo>
                        <a:pt x="18066" y="18135"/>
                        <a:pt x="18274" y="17826"/>
                        <a:pt x="18274" y="17070"/>
                      </a:cubicBezTo>
                      <a:lnTo>
                        <a:pt x="18772" y="17070"/>
                      </a:lnTo>
                      <a:lnTo>
                        <a:pt x="18772" y="21692"/>
                      </a:lnTo>
                      <a:lnTo>
                        <a:pt x="18274" y="21692"/>
                      </a:lnTo>
                      <a:cubicBezTo>
                        <a:pt x="18274" y="20935"/>
                        <a:pt x="18066" y="20626"/>
                        <a:pt x="17234" y="20626"/>
                      </a:cubicBezTo>
                      <a:lnTo>
                        <a:pt x="19" y="20626"/>
                      </a:lnTo>
                      <a:lnTo>
                        <a:pt x="19" y="20090"/>
                      </a:lnTo>
                      <a:cubicBezTo>
                        <a:pt x="813" y="20090"/>
                        <a:pt x="977" y="19869"/>
                        <a:pt x="977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3" name="Freeform 1002">
                  <a:extLst>
                    <a:ext uri="{FF2B5EF4-FFF2-40B4-BE49-F238E27FC236}">
                      <a16:creationId xmlns:a16="http://schemas.microsoft.com/office/drawing/2014/main" id="{3CF50A16-9B1E-C924-3C4D-6B2E03983DEB}"/>
                    </a:ext>
                  </a:extLst>
                </p:cNvPr>
                <p:cNvSpPr/>
                <p:nvPr/>
              </p:nvSpPr>
              <p:spPr>
                <a:xfrm>
                  <a:off x="8577414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54 w 18532"/>
                    <a:gd name="connsiteY1" fmla="*/ 19069 h 19604"/>
                    <a:gd name="connsiteX2" fmla="*/ 4654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36 h 19604"/>
                    <a:gd name="connsiteX13" fmla="*/ 18533 w 18532"/>
                    <a:gd name="connsiteY13" fmla="*/ 19031 h 19604"/>
                    <a:gd name="connsiteX14" fmla="*/ 18533 w 18532"/>
                    <a:gd name="connsiteY14" fmla="*/ 19567 h 19604"/>
                    <a:gd name="connsiteX15" fmla="*/ 14043 w 18532"/>
                    <a:gd name="connsiteY15" fmla="*/ 19567 h 19604"/>
                    <a:gd name="connsiteX16" fmla="*/ 14043 w 18532"/>
                    <a:gd name="connsiteY16" fmla="*/ 19031 h 19604"/>
                    <a:gd name="connsiteX17" fmla="*/ 14705 w 18532"/>
                    <a:gd name="connsiteY17" fmla="*/ 18678 h 19604"/>
                    <a:gd name="connsiteX18" fmla="*/ 14251 w 18532"/>
                    <a:gd name="connsiteY18" fmla="*/ 17612 h 19604"/>
                    <a:gd name="connsiteX19" fmla="*/ 10177 w 18532"/>
                    <a:gd name="connsiteY19" fmla="*/ 10764 h 19604"/>
                    <a:gd name="connsiteX20" fmla="*/ 3619 w 18532"/>
                    <a:gd name="connsiteY20" fmla="*/ 10764 h 19604"/>
                    <a:gd name="connsiteX21" fmla="*/ 3619 w 18532"/>
                    <a:gd name="connsiteY21" fmla="*/ 8292 h 19604"/>
                    <a:gd name="connsiteX22" fmla="*/ 12448 w 18532"/>
                    <a:gd name="connsiteY22" fmla="*/ 8292 h 19604"/>
                    <a:gd name="connsiteX23" fmla="*/ 15190 w 18532"/>
                    <a:gd name="connsiteY23" fmla="*/ 5398 h 19604"/>
                    <a:gd name="connsiteX24" fmla="*/ 12038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0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36"/>
                      </a:lnTo>
                      <a:cubicBezTo>
                        <a:pt x="17864" y="18867"/>
                        <a:pt x="18079" y="19031"/>
                        <a:pt x="18533" y="19031"/>
                      </a:cubicBezTo>
                      <a:lnTo>
                        <a:pt x="18533" y="19567"/>
                      </a:lnTo>
                      <a:lnTo>
                        <a:pt x="14043" y="19567"/>
                      </a:lnTo>
                      <a:lnTo>
                        <a:pt x="14043" y="19031"/>
                      </a:lnTo>
                      <a:cubicBezTo>
                        <a:pt x="14623" y="19031"/>
                        <a:pt x="14705" y="18942"/>
                        <a:pt x="14705" y="18678"/>
                      </a:cubicBezTo>
                      <a:cubicBezTo>
                        <a:pt x="14635" y="18293"/>
                        <a:pt x="14480" y="17929"/>
                        <a:pt x="14251" y="17612"/>
                      </a:cubicBezTo>
                      <a:lnTo>
                        <a:pt x="10177" y="10764"/>
                      </a:lnTo>
                      <a:lnTo>
                        <a:pt x="3619" y="10764"/>
                      </a:lnTo>
                      <a:close/>
                      <a:moveTo>
                        <a:pt x="3619" y="8292"/>
                      </a:moveTo>
                      <a:lnTo>
                        <a:pt x="12448" y="8292"/>
                      </a:lnTo>
                      <a:cubicBezTo>
                        <a:pt x="14446" y="8292"/>
                        <a:pt x="15190" y="7359"/>
                        <a:pt x="15190" y="5398"/>
                      </a:cubicBezTo>
                      <a:cubicBezTo>
                        <a:pt x="15190" y="3266"/>
                        <a:pt x="14484" y="2333"/>
                        <a:pt x="12038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4" name="Freeform 1003">
                  <a:extLst>
                    <a:ext uri="{FF2B5EF4-FFF2-40B4-BE49-F238E27FC236}">
                      <a16:creationId xmlns:a16="http://schemas.microsoft.com/office/drawing/2014/main" id="{EAE78E26-05D7-7C9F-9F6A-B9F5EBCCEE68}"/>
                    </a:ext>
                  </a:extLst>
                </p:cNvPr>
                <p:cNvSpPr/>
                <p:nvPr/>
              </p:nvSpPr>
              <p:spPr>
                <a:xfrm>
                  <a:off x="8600153" y="3285033"/>
                  <a:ext cx="4678" cy="19604"/>
                </a:xfrm>
                <a:custGeom>
                  <a:avLst/>
                  <a:gdLst>
                    <a:gd name="connsiteX0" fmla="*/ 0 w 4678"/>
                    <a:gd name="connsiteY0" fmla="*/ 19586 h 19604"/>
                    <a:gd name="connsiteX1" fmla="*/ 0 w 4678"/>
                    <a:gd name="connsiteY1" fmla="*/ 19050 h 19604"/>
                    <a:gd name="connsiteX2" fmla="*/ 1040 w 4678"/>
                    <a:gd name="connsiteY2" fmla="*/ 17788 h 19604"/>
                    <a:gd name="connsiteX3" fmla="*/ 1040 w 4678"/>
                    <a:gd name="connsiteY3" fmla="*/ 1797 h 19604"/>
                    <a:gd name="connsiteX4" fmla="*/ 0 w 4678"/>
                    <a:gd name="connsiteY4" fmla="*/ 536 h 19604"/>
                    <a:gd name="connsiteX5" fmla="*/ 0 w 4678"/>
                    <a:gd name="connsiteY5" fmla="*/ 0 h 19604"/>
                    <a:gd name="connsiteX6" fmla="*/ 4679 w 4678"/>
                    <a:gd name="connsiteY6" fmla="*/ 0 h 19604"/>
                    <a:gd name="connsiteX7" fmla="*/ 4679 w 4678"/>
                    <a:gd name="connsiteY7" fmla="*/ 536 h 19604"/>
                    <a:gd name="connsiteX8" fmla="*/ 3638 w 4678"/>
                    <a:gd name="connsiteY8" fmla="*/ 1797 h 19604"/>
                    <a:gd name="connsiteX9" fmla="*/ 3638 w 4678"/>
                    <a:gd name="connsiteY9" fmla="*/ 17807 h 19604"/>
                    <a:gd name="connsiteX10" fmla="*/ 4679 w 4678"/>
                    <a:gd name="connsiteY10" fmla="*/ 19069 h 19604"/>
                    <a:gd name="connsiteX11" fmla="*/ 4679 w 4678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78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4679" y="0"/>
                      </a:lnTo>
                      <a:lnTo>
                        <a:pt x="4679" y="536"/>
                      </a:lnTo>
                      <a:cubicBezTo>
                        <a:pt x="3802" y="536"/>
                        <a:pt x="3638" y="757"/>
                        <a:pt x="3638" y="1797"/>
                      </a:cubicBezTo>
                      <a:lnTo>
                        <a:pt x="3638" y="17807"/>
                      </a:lnTo>
                      <a:cubicBezTo>
                        <a:pt x="3638" y="18829"/>
                        <a:pt x="3802" y="19069"/>
                        <a:pt x="4679" y="19069"/>
                      </a:cubicBezTo>
                      <a:lnTo>
                        <a:pt x="4679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5" name="Freeform 1004">
                  <a:extLst>
                    <a:ext uri="{FF2B5EF4-FFF2-40B4-BE49-F238E27FC236}">
                      <a16:creationId xmlns:a16="http://schemas.microsoft.com/office/drawing/2014/main" id="{8C290646-C42B-1846-1D95-2C647B6640A2}"/>
                    </a:ext>
                  </a:extLst>
                </p:cNvPr>
                <p:cNvSpPr/>
                <p:nvPr/>
              </p:nvSpPr>
              <p:spPr>
                <a:xfrm>
                  <a:off x="8608344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80 w 20953"/>
                    <a:gd name="connsiteY1" fmla="*/ 20096 h 20096"/>
                    <a:gd name="connsiteX2" fmla="*/ 0 w 20953"/>
                    <a:gd name="connsiteY2" fmla="*/ 10051 h 20096"/>
                    <a:gd name="connsiteX3" fmla="*/ 10480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80 w 20953"/>
                    <a:gd name="connsiteY6" fmla="*/ 17612 h 20096"/>
                    <a:gd name="connsiteX7" fmla="*/ 18211 w 20953"/>
                    <a:gd name="connsiteY7" fmla="*/ 10001 h 20096"/>
                    <a:gd name="connsiteX8" fmla="*/ 10480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80" y="0"/>
                      </a:cubicBezTo>
                      <a:cubicBezTo>
                        <a:pt x="16887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80" y="2484"/>
                      </a:cubicBezTo>
                      <a:cubicBezTo>
                        <a:pt x="5745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15A89B29-3122-8918-530E-124D1DB3CD41}"/>
                    </a:ext>
                  </a:extLst>
                </p:cNvPr>
                <p:cNvSpPr/>
                <p:nvPr/>
              </p:nvSpPr>
              <p:spPr>
                <a:xfrm>
                  <a:off x="8632110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60 w 18532"/>
                    <a:gd name="connsiteY1" fmla="*/ 19069 h 19604"/>
                    <a:gd name="connsiteX2" fmla="*/ 4660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55 h 19604"/>
                    <a:gd name="connsiteX13" fmla="*/ 18533 w 18532"/>
                    <a:gd name="connsiteY13" fmla="*/ 19050 h 19604"/>
                    <a:gd name="connsiteX14" fmla="*/ 18533 w 18532"/>
                    <a:gd name="connsiteY14" fmla="*/ 19586 h 19604"/>
                    <a:gd name="connsiteX15" fmla="*/ 14024 w 18532"/>
                    <a:gd name="connsiteY15" fmla="*/ 19586 h 19604"/>
                    <a:gd name="connsiteX16" fmla="*/ 14024 w 18532"/>
                    <a:gd name="connsiteY16" fmla="*/ 19050 h 19604"/>
                    <a:gd name="connsiteX17" fmla="*/ 14692 w 18532"/>
                    <a:gd name="connsiteY17" fmla="*/ 18697 h 19604"/>
                    <a:gd name="connsiteX18" fmla="*/ 14232 w 18532"/>
                    <a:gd name="connsiteY18" fmla="*/ 17631 h 19604"/>
                    <a:gd name="connsiteX19" fmla="*/ 10159 w 18532"/>
                    <a:gd name="connsiteY19" fmla="*/ 10783 h 19604"/>
                    <a:gd name="connsiteX20" fmla="*/ 3619 w 18532"/>
                    <a:gd name="connsiteY20" fmla="*/ 10783 h 19604"/>
                    <a:gd name="connsiteX21" fmla="*/ 3619 w 18532"/>
                    <a:gd name="connsiteY21" fmla="*/ 8292 h 19604"/>
                    <a:gd name="connsiteX22" fmla="*/ 12447 w 18532"/>
                    <a:gd name="connsiteY22" fmla="*/ 8292 h 19604"/>
                    <a:gd name="connsiteX23" fmla="*/ 15197 w 18532"/>
                    <a:gd name="connsiteY23" fmla="*/ 5398 h 19604"/>
                    <a:gd name="connsiteX24" fmla="*/ 12044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6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55"/>
                      </a:lnTo>
                      <a:cubicBezTo>
                        <a:pt x="17870" y="18886"/>
                        <a:pt x="18078" y="19050"/>
                        <a:pt x="18533" y="19050"/>
                      </a:cubicBezTo>
                      <a:lnTo>
                        <a:pt x="18533" y="19586"/>
                      </a:lnTo>
                      <a:lnTo>
                        <a:pt x="14024" y="19586"/>
                      </a:lnTo>
                      <a:lnTo>
                        <a:pt x="14024" y="19050"/>
                      </a:lnTo>
                      <a:cubicBezTo>
                        <a:pt x="14604" y="19050"/>
                        <a:pt x="14692" y="18961"/>
                        <a:pt x="14692" y="18697"/>
                      </a:cubicBezTo>
                      <a:cubicBezTo>
                        <a:pt x="14619" y="18312"/>
                        <a:pt x="14462" y="17948"/>
                        <a:pt x="14232" y="17631"/>
                      </a:cubicBezTo>
                      <a:lnTo>
                        <a:pt x="10159" y="10783"/>
                      </a:lnTo>
                      <a:lnTo>
                        <a:pt x="3619" y="10783"/>
                      </a:lnTo>
                      <a:close/>
                      <a:moveTo>
                        <a:pt x="3619" y="8292"/>
                      </a:moveTo>
                      <a:lnTo>
                        <a:pt x="12447" y="8292"/>
                      </a:lnTo>
                      <a:cubicBezTo>
                        <a:pt x="14446" y="8292"/>
                        <a:pt x="15197" y="7359"/>
                        <a:pt x="15197" y="5398"/>
                      </a:cubicBezTo>
                      <a:cubicBezTo>
                        <a:pt x="15197" y="3266"/>
                        <a:pt x="14491" y="2333"/>
                        <a:pt x="12044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5F231DDB-280F-A995-8AF2-90E8F8C3005E}"/>
                    </a:ext>
                  </a:extLst>
                </p:cNvPr>
                <p:cNvSpPr/>
                <p:nvPr/>
              </p:nvSpPr>
              <p:spPr>
                <a:xfrm>
                  <a:off x="8663298" y="3285033"/>
                  <a:ext cx="19484" cy="19566"/>
                </a:xfrm>
                <a:custGeom>
                  <a:avLst/>
                  <a:gdLst>
                    <a:gd name="connsiteX0" fmla="*/ 1040 w 19484"/>
                    <a:gd name="connsiteY0" fmla="*/ 1797 h 19566"/>
                    <a:gd name="connsiteX1" fmla="*/ 0 w 19484"/>
                    <a:gd name="connsiteY1" fmla="*/ 536 h 19566"/>
                    <a:gd name="connsiteX2" fmla="*/ 0 w 19484"/>
                    <a:gd name="connsiteY2" fmla="*/ 0 h 19566"/>
                    <a:gd name="connsiteX3" fmla="*/ 10089 w 19484"/>
                    <a:gd name="connsiteY3" fmla="*/ 0 h 19566"/>
                    <a:gd name="connsiteX4" fmla="*/ 19485 w 19484"/>
                    <a:gd name="connsiteY4" fmla="*/ 9786 h 19566"/>
                    <a:gd name="connsiteX5" fmla="*/ 10089 w 19484"/>
                    <a:gd name="connsiteY5" fmla="*/ 19567 h 19566"/>
                    <a:gd name="connsiteX6" fmla="*/ 0 w 19484"/>
                    <a:gd name="connsiteY6" fmla="*/ 19567 h 19566"/>
                    <a:gd name="connsiteX7" fmla="*/ 0 w 19484"/>
                    <a:gd name="connsiteY7" fmla="*/ 19031 h 19566"/>
                    <a:gd name="connsiteX8" fmla="*/ 1040 w 19484"/>
                    <a:gd name="connsiteY8" fmla="*/ 17770 h 19566"/>
                    <a:gd name="connsiteX9" fmla="*/ 3620 w 19484"/>
                    <a:gd name="connsiteY9" fmla="*/ 17095 h 19566"/>
                    <a:gd name="connsiteX10" fmla="*/ 9566 w 19484"/>
                    <a:gd name="connsiteY10" fmla="*/ 17095 h 19566"/>
                    <a:gd name="connsiteX11" fmla="*/ 16716 w 19484"/>
                    <a:gd name="connsiteY11" fmla="*/ 9805 h 19566"/>
                    <a:gd name="connsiteX12" fmla="*/ 9566 w 19484"/>
                    <a:gd name="connsiteY12" fmla="*/ 2510 h 19566"/>
                    <a:gd name="connsiteX13" fmla="*/ 3620 w 19484"/>
                    <a:gd name="connsiteY13" fmla="*/ 2510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484" h="19566">
                      <a:moveTo>
                        <a:pt x="1040" y="1797"/>
                      </a:move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0089" y="0"/>
                      </a:lnTo>
                      <a:cubicBezTo>
                        <a:pt x="16660" y="0"/>
                        <a:pt x="19485" y="4269"/>
                        <a:pt x="19485" y="9786"/>
                      </a:cubicBezTo>
                      <a:cubicBezTo>
                        <a:pt x="19485" y="15304"/>
                        <a:pt x="16660" y="19567"/>
                        <a:pt x="10089" y="19567"/>
                      </a:cubicBezTo>
                      <a:lnTo>
                        <a:pt x="0" y="19567"/>
                      </a:lnTo>
                      <a:lnTo>
                        <a:pt x="0" y="19031"/>
                      </a:lnTo>
                      <a:cubicBezTo>
                        <a:pt x="870" y="19031"/>
                        <a:pt x="1040" y="18810"/>
                        <a:pt x="1040" y="17770"/>
                      </a:cubicBezTo>
                      <a:close/>
                      <a:moveTo>
                        <a:pt x="3620" y="17095"/>
                      </a:moveTo>
                      <a:lnTo>
                        <a:pt x="9566" y="17095"/>
                      </a:lnTo>
                      <a:cubicBezTo>
                        <a:pt x="14724" y="17095"/>
                        <a:pt x="16716" y="13803"/>
                        <a:pt x="16716" y="9805"/>
                      </a:cubicBezTo>
                      <a:cubicBezTo>
                        <a:pt x="16716" y="5808"/>
                        <a:pt x="14724" y="2510"/>
                        <a:pt x="9566" y="2510"/>
                      </a:cubicBezTo>
                      <a:lnTo>
                        <a:pt x="3620" y="251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FB7DBBA8-D36D-B438-174E-726CFD3D0ACE}"/>
                    </a:ext>
                  </a:extLst>
                </p:cNvPr>
                <p:cNvSpPr/>
                <p:nvPr/>
              </p:nvSpPr>
              <p:spPr>
                <a:xfrm>
                  <a:off x="8685621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8 w 18759"/>
                    <a:gd name="connsiteY9" fmla="*/ 3556 h 21691"/>
                    <a:gd name="connsiteX10" fmla="*/ 3708 w 18759"/>
                    <a:gd name="connsiteY10" fmla="*/ 9339 h 21691"/>
                    <a:gd name="connsiteX11" fmla="*/ 12902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40 w 18759"/>
                    <a:gd name="connsiteY13" fmla="*/ 8267 h 21691"/>
                    <a:gd name="connsiteX14" fmla="*/ 14440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902 w 18759"/>
                    <a:gd name="connsiteY16" fmla="*/ 11830 h 21691"/>
                    <a:gd name="connsiteX17" fmla="*/ 3708 w 18759"/>
                    <a:gd name="connsiteY17" fmla="*/ 11830 h 21691"/>
                    <a:gd name="connsiteX18" fmla="*/ 3708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61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61 w 18759"/>
                    <a:gd name="connsiteY23" fmla="*/ 21692 h 21691"/>
                    <a:gd name="connsiteX24" fmla="*/ 17221 w 18759"/>
                    <a:gd name="connsiteY24" fmla="*/ 20626 h 21691"/>
                    <a:gd name="connsiteX25" fmla="*/ 6 w 18759"/>
                    <a:gd name="connsiteY25" fmla="*/ 20626 h 21691"/>
                    <a:gd name="connsiteX26" fmla="*/ 6 w 18759"/>
                    <a:gd name="connsiteY26" fmla="*/ 20090 h 21691"/>
                    <a:gd name="connsiteX27" fmla="*/ 965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8" y="3556"/>
                      </a:lnTo>
                      <a:lnTo>
                        <a:pt x="3708" y="9339"/>
                      </a:lnTo>
                      <a:lnTo>
                        <a:pt x="12902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40" y="8267"/>
                      </a:lnTo>
                      <a:lnTo>
                        <a:pt x="14440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902" y="11830"/>
                      </a:cubicBezTo>
                      <a:lnTo>
                        <a:pt x="3708" y="11830"/>
                      </a:lnTo>
                      <a:lnTo>
                        <a:pt x="3708" y="18135"/>
                      </a:lnTo>
                      <a:lnTo>
                        <a:pt x="17221" y="18135"/>
                      </a:lnTo>
                      <a:cubicBezTo>
                        <a:pt x="18053" y="18135"/>
                        <a:pt x="18261" y="17826"/>
                        <a:pt x="18261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61" y="21692"/>
                      </a:lnTo>
                      <a:cubicBezTo>
                        <a:pt x="18261" y="20935"/>
                        <a:pt x="18053" y="20626"/>
                        <a:pt x="17221" y="20626"/>
                      </a:cubicBezTo>
                      <a:lnTo>
                        <a:pt x="6" y="20626"/>
                      </a:lnTo>
                      <a:lnTo>
                        <a:pt x="6" y="20090"/>
                      </a:lnTo>
                      <a:cubicBezTo>
                        <a:pt x="801" y="20090"/>
                        <a:pt x="965" y="19869"/>
                        <a:pt x="965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368193CF-CDDC-0C23-5306-8FF275CBB94B}"/>
                    </a:ext>
                  </a:extLst>
                </p:cNvPr>
                <p:cNvSpPr/>
                <p:nvPr/>
              </p:nvSpPr>
              <p:spPr>
                <a:xfrm>
                  <a:off x="8717345" y="3281256"/>
                  <a:ext cx="5485" cy="23381"/>
                </a:xfrm>
                <a:custGeom>
                  <a:avLst/>
                  <a:gdLst>
                    <a:gd name="connsiteX0" fmla="*/ 0 w 5485"/>
                    <a:gd name="connsiteY0" fmla="*/ 23363 h 23381"/>
                    <a:gd name="connsiteX1" fmla="*/ 0 w 5485"/>
                    <a:gd name="connsiteY1" fmla="*/ 22827 h 23381"/>
                    <a:gd name="connsiteX2" fmla="*/ 996 w 5485"/>
                    <a:gd name="connsiteY2" fmla="*/ 21761 h 23381"/>
                    <a:gd name="connsiteX3" fmla="*/ 996 w 5485"/>
                    <a:gd name="connsiteY3" fmla="*/ 1602 h 23381"/>
                    <a:gd name="connsiteX4" fmla="*/ 0 w 5485"/>
                    <a:gd name="connsiteY4" fmla="*/ 536 h 23381"/>
                    <a:gd name="connsiteX5" fmla="*/ 0 w 5485"/>
                    <a:gd name="connsiteY5" fmla="*/ 0 h 23381"/>
                    <a:gd name="connsiteX6" fmla="*/ 5486 w 5485"/>
                    <a:gd name="connsiteY6" fmla="*/ 0 h 23381"/>
                    <a:gd name="connsiteX7" fmla="*/ 5486 w 5485"/>
                    <a:gd name="connsiteY7" fmla="*/ 536 h 23381"/>
                    <a:gd name="connsiteX8" fmla="*/ 4490 w 5485"/>
                    <a:gd name="connsiteY8" fmla="*/ 1602 h 23381"/>
                    <a:gd name="connsiteX9" fmla="*/ 4490 w 5485"/>
                    <a:gd name="connsiteY9" fmla="*/ 21780 h 23381"/>
                    <a:gd name="connsiteX10" fmla="*/ 5486 w 5485"/>
                    <a:gd name="connsiteY10" fmla="*/ 22846 h 23381"/>
                    <a:gd name="connsiteX11" fmla="*/ 5486 w 5485"/>
                    <a:gd name="connsiteY11" fmla="*/ 23382 h 23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85" h="23381">
                      <a:moveTo>
                        <a:pt x="0" y="23363"/>
                      </a:moveTo>
                      <a:lnTo>
                        <a:pt x="0" y="22827"/>
                      </a:lnTo>
                      <a:cubicBezTo>
                        <a:pt x="788" y="22827"/>
                        <a:pt x="996" y="22385"/>
                        <a:pt x="996" y="21761"/>
                      </a:cubicBezTo>
                      <a:lnTo>
                        <a:pt x="996" y="1602"/>
                      </a:lnTo>
                      <a:cubicBezTo>
                        <a:pt x="996" y="971"/>
                        <a:pt x="788" y="536"/>
                        <a:pt x="0" y="536"/>
                      </a:cubicBezTo>
                      <a:lnTo>
                        <a:pt x="0" y="0"/>
                      </a:lnTo>
                      <a:lnTo>
                        <a:pt x="5486" y="0"/>
                      </a:lnTo>
                      <a:lnTo>
                        <a:pt x="5486" y="536"/>
                      </a:lnTo>
                      <a:cubicBezTo>
                        <a:pt x="4698" y="536"/>
                        <a:pt x="4490" y="984"/>
                        <a:pt x="4490" y="1602"/>
                      </a:cubicBezTo>
                      <a:lnTo>
                        <a:pt x="4490" y="21780"/>
                      </a:lnTo>
                      <a:cubicBezTo>
                        <a:pt x="4490" y="22411"/>
                        <a:pt x="4698" y="22846"/>
                        <a:pt x="5486" y="22846"/>
                      </a:cubicBezTo>
                      <a:lnTo>
                        <a:pt x="5486" y="2338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0" name="Freeform 1009">
                  <a:extLst>
                    <a:ext uri="{FF2B5EF4-FFF2-40B4-BE49-F238E27FC236}">
                      <a16:creationId xmlns:a16="http://schemas.microsoft.com/office/drawing/2014/main" id="{B927416C-930F-0901-C789-FDAB1EFA5E36}"/>
                    </a:ext>
                  </a:extLst>
                </p:cNvPr>
                <p:cNvSpPr/>
                <p:nvPr/>
              </p:nvSpPr>
              <p:spPr>
                <a:xfrm>
                  <a:off x="8727529" y="3285033"/>
                  <a:ext cx="20108" cy="19617"/>
                </a:xfrm>
                <a:custGeom>
                  <a:avLst/>
                  <a:gdLst>
                    <a:gd name="connsiteX0" fmla="*/ 0 w 20108"/>
                    <a:gd name="connsiteY0" fmla="*/ 19586 h 19617"/>
                    <a:gd name="connsiteX1" fmla="*/ 0 w 20108"/>
                    <a:gd name="connsiteY1" fmla="*/ 19050 h 19617"/>
                    <a:gd name="connsiteX2" fmla="*/ 1122 w 20108"/>
                    <a:gd name="connsiteY2" fmla="*/ 17788 h 19617"/>
                    <a:gd name="connsiteX3" fmla="*/ 1122 w 20108"/>
                    <a:gd name="connsiteY3" fmla="*/ 1797 h 19617"/>
                    <a:gd name="connsiteX4" fmla="*/ 0 w 20108"/>
                    <a:gd name="connsiteY4" fmla="*/ 536 h 19617"/>
                    <a:gd name="connsiteX5" fmla="*/ 0 w 20108"/>
                    <a:gd name="connsiteY5" fmla="*/ 0 h 19617"/>
                    <a:gd name="connsiteX6" fmla="*/ 6066 w 20108"/>
                    <a:gd name="connsiteY6" fmla="*/ 0 h 19617"/>
                    <a:gd name="connsiteX7" fmla="*/ 6066 w 20108"/>
                    <a:gd name="connsiteY7" fmla="*/ 536 h 19617"/>
                    <a:gd name="connsiteX8" fmla="*/ 4944 w 20108"/>
                    <a:gd name="connsiteY8" fmla="*/ 933 h 19617"/>
                    <a:gd name="connsiteX9" fmla="*/ 5404 w 20108"/>
                    <a:gd name="connsiteY9" fmla="*/ 1690 h 19617"/>
                    <a:gd name="connsiteX10" fmla="*/ 16660 w 20108"/>
                    <a:gd name="connsiteY10" fmla="*/ 15537 h 19617"/>
                    <a:gd name="connsiteX11" fmla="*/ 16660 w 20108"/>
                    <a:gd name="connsiteY11" fmla="*/ 1797 h 19617"/>
                    <a:gd name="connsiteX12" fmla="*/ 15537 w 20108"/>
                    <a:gd name="connsiteY12" fmla="*/ 536 h 19617"/>
                    <a:gd name="connsiteX13" fmla="*/ 15537 w 20108"/>
                    <a:gd name="connsiteY13" fmla="*/ 0 h 19617"/>
                    <a:gd name="connsiteX14" fmla="*/ 20109 w 20108"/>
                    <a:gd name="connsiteY14" fmla="*/ 0 h 19617"/>
                    <a:gd name="connsiteX15" fmla="*/ 20109 w 20108"/>
                    <a:gd name="connsiteY15" fmla="*/ 536 h 19617"/>
                    <a:gd name="connsiteX16" fmla="*/ 18987 w 20108"/>
                    <a:gd name="connsiteY16" fmla="*/ 1797 h 19617"/>
                    <a:gd name="connsiteX17" fmla="*/ 18987 w 20108"/>
                    <a:gd name="connsiteY17" fmla="*/ 17807 h 19617"/>
                    <a:gd name="connsiteX18" fmla="*/ 20109 w 20108"/>
                    <a:gd name="connsiteY18" fmla="*/ 19069 h 19617"/>
                    <a:gd name="connsiteX19" fmla="*/ 20109 w 20108"/>
                    <a:gd name="connsiteY19" fmla="*/ 19605 h 19617"/>
                    <a:gd name="connsiteX20" fmla="*/ 14541 w 20108"/>
                    <a:gd name="connsiteY20" fmla="*/ 19605 h 19617"/>
                    <a:gd name="connsiteX21" fmla="*/ 14541 w 20108"/>
                    <a:gd name="connsiteY21" fmla="*/ 19069 h 19617"/>
                    <a:gd name="connsiteX22" fmla="*/ 15701 w 20108"/>
                    <a:gd name="connsiteY22" fmla="*/ 18671 h 19617"/>
                    <a:gd name="connsiteX23" fmla="*/ 15203 w 20108"/>
                    <a:gd name="connsiteY23" fmla="*/ 17870 h 19617"/>
                    <a:gd name="connsiteX24" fmla="*/ 3449 w 20108"/>
                    <a:gd name="connsiteY24" fmla="*/ 3500 h 19617"/>
                    <a:gd name="connsiteX25" fmla="*/ 3449 w 20108"/>
                    <a:gd name="connsiteY25" fmla="*/ 17820 h 19617"/>
                    <a:gd name="connsiteX26" fmla="*/ 4572 w 20108"/>
                    <a:gd name="connsiteY26" fmla="*/ 19081 h 19617"/>
                    <a:gd name="connsiteX27" fmla="*/ 4572 w 20108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08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60" y="15537"/>
                      </a:lnTo>
                      <a:lnTo>
                        <a:pt x="16660" y="1797"/>
                      </a:lnTo>
                      <a:cubicBezTo>
                        <a:pt x="16660" y="776"/>
                        <a:pt x="16407" y="536"/>
                        <a:pt x="15537" y="536"/>
                      </a:cubicBezTo>
                      <a:lnTo>
                        <a:pt x="15537" y="0"/>
                      </a:lnTo>
                      <a:lnTo>
                        <a:pt x="20109" y="0"/>
                      </a:lnTo>
                      <a:lnTo>
                        <a:pt x="20109" y="536"/>
                      </a:lnTo>
                      <a:cubicBezTo>
                        <a:pt x="19239" y="536"/>
                        <a:pt x="18987" y="757"/>
                        <a:pt x="18987" y="1797"/>
                      </a:cubicBezTo>
                      <a:lnTo>
                        <a:pt x="18987" y="17807"/>
                      </a:lnTo>
                      <a:cubicBezTo>
                        <a:pt x="18987" y="18829"/>
                        <a:pt x="19239" y="19069"/>
                        <a:pt x="20109" y="19069"/>
                      </a:cubicBezTo>
                      <a:lnTo>
                        <a:pt x="20109" y="19605"/>
                      </a:lnTo>
                      <a:lnTo>
                        <a:pt x="14541" y="19605"/>
                      </a:lnTo>
                      <a:lnTo>
                        <a:pt x="14541" y="19069"/>
                      </a:lnTo>
                      <a:cubicBezTo>
                        <a:pt x="15619" y="19069"/>
                        <a:pt x="15701" y="18936"/>
                        <a:pt x="15701" y="18671"/>
                      </a:cubicBezTo>
                      <a:cubicBezTo>
                        <a:pt x="15701" y="18406"/>
                        <a:pt x="15493" y="18224"/>
                        <a:pt x="15203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1" name="Freeform 1010">
                  <a:extLst>
                    <a:ext uri="{FF2B5EF4-FFF2-40B4-BE49-F238E27FC236}">
                      <a16:creationId xmlns:a16="http://schemas.microsoft.com/office/drawing/2014/main" id="{C9CE72B5-44BE-5524-C554-4D049949B9D2}"/>
                    </a:ext>
                  </a:extLst>
                </p:cNvPr>
                <p:cNvSpPr/>
                <p:nvPr/>
              </p:nvSpPr>
              <p:spPr>
                <a:xfrm>
                  <a:off x="8748836" y="3285052"/>
                  <a:ext cx="19314" cy="19566"/>
                </a:xfrm>
                <a:custGeom>
                  <a:avLst/>
                  <a:gdLst>
                    <a:gd name="connsiteX0" fmla="*/ 19 w 19314"/>
                    <a:gd name="connsiteY0" fmla="*/ 0 h 19566"/>
                    <a:gd name="connsiteX1" fmla="*/ 4925 w 19314"/>
                    <a:gd name="connsiteY1" fmla="*/ 0 h 19566"/>
                    <a:gd name="connsiteX2" fmla="*/ 4925 w 19314"/>
                    <a:gd name="connsiteY2" fmla="*/ 536 h 19566"/>
                    <a:gd name="connsiteX3" fmla="*/ 3966 w 19314"/>
                    <a:gd name="connsiteY3" fmla="*/ 1286 h 19566"/>
                    <a:gd name="connsiteX4" fmla="*/ 4427 w 19314"/>
                    <a:gd name="connsiteY4" fmla="*/ 2491 h 19566"/>
                    <a:gd name="connsiteX5" fmla="*/ 10329 w 19314"/>
                    <a:gd name="connsiteY5" fmla="*/ 15966 h 19566"/>
                    <a:gd name="connsiteX6" fmla="*/ 15733 w 19314"/>
                    <a:gd name="connsiteY6" fmla="*/ 2138 h 19566"/>
                    <a:gd name="connsiteX7" fmla="*/ 15985 w 19314"/>
                    <a:gd name="connsiteY7" fmla="*/ 1198 h 19566"/>
                    <a:gd name="connsiteX8" fmla="*/ 15071 w 19314"/>
                    <a:gd name="connsiteY8" fmla="*/ 536 h 19566"/>
                    <a:gd name="connsiteX9" fmla="*/ 15071 w 19314"/>
                    <a:gd name="connsiteY9" fmla="*/ 0 h 19566"/>
                    <a:gd name="connsiteX10" fmla="*/ 19314 w 19314"/>
                    <a:gd name="connsiteY10" fmla="*/ 0 h 19566"/>
                    <a:gd name="connsiteX11" fmla="*/ 19314 w 19314"/>
                    <a:gd name="connsiteY11" fmla="*/ 536 h 19566"/>
                    <a:gd name="connsiteX12" fmla="*/ 18482 w 19314"/>
                    <a:gd name="connsiteY12" fmla="*/ 1249 h 19566"/>
                    <a:gd name="connsiteX13" fmla="*/ 12126 w 19314"/>
                    <a:gd name="connsiteY13" fmla="*/ 17385 h 19566"/>
                    <a:gd name="connsiteX14" fmla="*/ 11792 w 19314"/>
                    <a:gd name="connsiteY14" fmla="*/ 18457 h 19566"/>
                    <a:gd name="connsiteX15" fmla="*/ 12706 w 19314"/>
                    <a:gd name="connsiteY15" fmla="*/ 19031 h 19566"/>
                    <a:gd name="connsiteX16" fmla="*/ 12706 w 19314"/>
                    <a:gd name="connsiteY16" fmla="*/ 19567 h 19566"/>
                    <a:gd name="connsiteX17" fmla="*/ 7882 w 19314"/>
                    <a:gd name="connsiteY17" fmla="*/ 19567 h 19566"/>
                    <a:gd name="connsiteX18" fmla="*/ 7882 w 19314"/>
                    <a:gd name="connsiteY18" fmla="*/ 19031 h 19566"/>
                    <a:gd name="connsiteX19" fmla="*/ 8633 w 19314"/>
                    <a:gd name="connsiteY19" fmla="*/ 18633 h 19566"/>
                    <a:gd name="connsiteX20" fmla="*/ 8002 w 19314"/>
                    <a:gd name="connsiteY20" fmla="*/ 16855 h 19566"/>
                    <a:gd name="connsiteX21" fmla="*/ 1261 w 19314"/>
                    <a:gd name="connsiteY21" fmla="*/ 1425 h 19566"/>
                    <a:gd name="connsiteX22" fmla="*/ 0 w 19314"/>
                    <a:gd name="connsiteY22" fmla="*/ 536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9314" h="19566">
                      <a:moveTo>
                        <a:pt x="19" y="0"/>
                      </a:moveTo>
                      <a:lnTo>
                        <a:pt x="4925" y="0"/>
                      </a:lnTo>
                      <a:lnTo>
                        <a:pt x="4925" y="536"/>
                      </a:lnTo>
                      <a:cubicBezTo>
                        <a:pt x="4427" y="492"/>
                        <a:pt x="3966" y="713"/>
                        <a:pt x="3966" y="1286"/>
                      </a:cubicBezTo>
                      <a:cubicBezTo>
                        <a:pt x="4074" y="1704"/>
                        <a:pt x="4228" y="2108"/>
                        <a:pt x="4427" y="2491"/>
                      </a:cubicBezTo>
                      <a:lnTo>
                        <a:pt x="10329" y="15966"/>
                      </a:lnTo>
                      <a:lnTo>
                        <a:pt x="15733" y="2138"/>
                      </a:lnTo>
                      <a:cubicBezTo>
                        <a:pt x="15865" y="1839"/>
                        <a:pt x="15950" y="1522"/>
                        <a:pt x="15985" y="1198"/>
                      </a:cubicBezTo>
                      <a:cubicBezTo>
                        <a:pt x="15985" y="801"/>
                        <a:pt x="15733" y="536"/>
                        <a:pt x="15071" y="536"/>
                      </a:cubicBezTo>
                      <a:lnTo>
                        <a:pt x="15071" y="0"/>
                      </a:lnTo>
                      <a:lnTo>
                        <a:pt x="19314" y="0"/>
                      </a:lnTo>
                      <a:lnTo>
                        <a:pt x="19314" y="536"/>
                      </a:lnTo>
                      <a:cubicBezTo>
                        <a:pt x="18919" y="585"/>
                        <a:pt x="18591" y="865"/>
                        <a:pt x="18482" y="1249"/>
                      </a:cubicBezTo>
                      <a:lnTo>
                        <a:pt x="12126" y="17385"/>
                      </a:lnTo>
                      <a:cubicBezTo>
                        <a:pt x="11958" y="17722"/>
                        <a:pt x="11845" y="18084"/>
                        <a:pt x="11792" y="18457"/>
                      </a:cubicBezTo>
                      <a:cubicBezTo>
                        <a:pt x="11792" y="18810"/>
                        <a:pt x="12038" y="19087"/>
                        <a:pt x="12706" y="19031"/>
                      </a:cubicBezTo>
                      <a:lnTo>
                        <a:pt x="12706" y="19567"/>
                      </a:lnTo>
                      <a:lnTo>
                        <a:pt x="7882" y="19567"/>
                      </a:lnTo>
                      <a:lnTo>
                        <a:pt x="7882" y="19031"/>
                      </a:lnTo>
                      <a:cubicBezTo>
                        <a:pt x="8380" y="19031"/>
                        <a:pt x="8633" y="18942"/>
                        <a:pt x="8633" y="18633"/>
                      </a:cubicBezTo>
                      <a:cubicBezTo>
                        <a:pt x="8512" y="18013"/>
                        <a:pt x="8300" y="17413"/>
                        <a:pt x="8002" y="16855"/>
                      </a:cubicBezTo>
                      <a:lnTo>
                        <a:pt x="1261" y="1425"/>
                      </a:lnTo>
                      <a:cubicBezTo>
                        <a:pt x="1104" y="868"/>
                        <a:pt x="578" y="496"/>
                        <a:pt x="0" y="536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2" name="Freeform 1011">
                  <a:extLst>
                    <a:ext uri="{FF2B5EF4-FFF2-40B4-BE49-F238E27FC236}">
                      <a16:creationId xmlns:a16="http://schemas.microsoft.com/office/drawing/2014/main" id="{07F49DDC-C53F-BBE4-1584-151A970DC99E}"/>
                    </a:ext>
                  </a:extLst>
                </p:cNvPr>
                <p:cNvSpPr/>
                <p:nvPr/>
              </p:nvSpPr>
              <p:spPr>
                <a:xfrm>
                  <a:off x="8769468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27 w 18759"/>
                    <a:gd name="connsiteY9" fmla="*/ 3556 h 21691"/>
                    <a:gd name="connsiteX10" fmla="*/ 3727 w 18759"/>
                    <a:gd name="connsiteY10" fmla="*/ 9339 h 21691"/>
                    <a:gd name="connsiteX11" fmla="*/ 12920 w 18759"/>
                    <a:gd name="connsiteY11" fmla="*/ 9339 h 21691"/>
                    <a:gd name="connsiteX12" fmla="*/ 13961 w 18759"/>
                    <a:gd name="connsiteY12" fmla="*/ 8267 h 21691"/>
                    <a:gd name="connsiteX13" fmla="*/ 14446 w 18759"/>
                    <a:gd name="connsiteY13" fmla="*/ 8267 h 21691"/>
                    <a:gd name="connsiteX14" fmla="*/ 14446 w 18759"/>
                    <a:gd name="connsiteY14" fmla="*/ 12895 h 21691"/>
                    <a:gd name="connsiteX15" fmla="*/ 13948 w 18759"/>
                    <a:gd name="connsiteY15" fmla="*/ 12895 h 21691"/>
                    <a:gd name="connsiteX16" fmla="*/ 12908 w 18759"/>
                    <a:gd name="connsiteY16" fmla="*/ 11830 h 21691"/>
                    <a:gd name="connsiteX17" fmla="*/ 3727 w 18759"/>
                    <a:gd name="connsiteY17" fmla="*/ 11830 h 21691"/>
                    <a:gd name="connsiteX18" fmla="*/ 3727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30 w 18759"/>
                    <a:gd name="connsiteY23" fmla="*/ 21692 h 21691"/>
                    <a:gd name="connsiteX24" fmla="*/ 17196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4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7" y="3556"/>
                      </a:lnTo>
                      <a:lnTo>
                        <a:pt x="3727" y="9339"/>
                      </a:lnTo>
                      <a:lnTo>
                        <a:pt x="12920" y="9339"/>
                      </a:lnTo>
                      <a:cubicBezTo>
                        <a:pt x="13753" y="9339"/>
                        <a:pt x="13961" y="9024"/>
                        <a:pt x="13961" y="8267"/>
                      </a:cubicBezTo>
                      <a:lnTo>
                        <a:pt x="14446" y="8267"/>
                      </a:lnTo>
                      <a:lnTo>
                        <a:pt x="14446" y="12895"/>
                      </a:lnTo>
                      <a:lnTo>
                        <a:pt x="13948" y="12895"/>
                      </a:lnTo>
                      <a:cubicBezTo>
                        <a:pt x="13948" y="12139"/>
                        <a:pt x="13740" y="11830"/>
                        <a:pt x="12908" y="11830"/>
                      </a:cubicBezTo>
                      <a:lnTo>
                        <a:pt x="3727" y="11830"/>
                      </a:lnTo>
                      <a:lnTo>
                        <a:pt x="3727" y="18135"/>
                      </a:lnTo>
                      <a:lnTo>
                        <a:pt x="17221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30" y="21692"/>
                      </a:lnTo>
                      <a:cubicBezTo>
                        <a:pt x="18230" y="20935"/>
                        <a:pt x="18022" y="20626"/>
                        <a:pt x="17196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4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3" name="Freeform 1012">
                  <a:extLst>
                    <a:ext uri="{FF2B5EF4-FFF2-40B4-BE49-F238E27FC236}">
                      <a16:creationId xmlns:a16="http://schemas.microsoft.com/office/drawing/2014/main" id="{B9BEF1E3-830F-F3C1-2856-751BCD5CFFBA}"/>
                    </a:ext>
                  </a:extLst>
                </p:cNvPr>
                <p:cNvSpPr/>
                <p:nvPr/>
              </p:nvSpPr>
              <p:spPr>
                <a:xfrm>
                  <a:off x="8789861" y="3284794"/>
                  <a:ext cx="18374" cy="20077"/>
                </a:xfrm>
                <a:custGeom>
                  <a:avLst/>
                  <a:gdLst>
                    <a:gd name="connsiteX0" fmla="*/ 1621 w 18374"/>
                    <a:gd name="connsiteY0" fmla="*/ 14226 h 20077"/>
                    <a:gd name="connsiteX1" fmla="*/ 2119 w 18374"/>
                    <a:gd name="connsiteY1" fmla="*/ 14358 h 20077"/>
                    <a:gd name="connsiteX2" fmla="*/ 2037 w 18374"/>
                    <a:gd name="connsiteY2" fmla="*/ 14932 h 20077"/>
                    <a:gd name="connsiteX3" fmla="*/ 9730 w 18374"/>
                    <a:gd name="connsiteY3" fmla="*/ 17606 h 20077"/>
                    <a:gd name="connsiteX4" fmla="*/ 15796 w 18374"/>
                    <a:gd name="connsiteY4" fmla="*/ 14453 h 20077"/>
                    <a:gd name="connsiteX5" fmla="*/ 870 w 18374"/>
                    <a:gd name="connsiteY5" fmla="*/ 6180 h 20077"/>
                    <a:gd name="connsiteX6" fmla="*/ 8727 w 18374"/>
                    <a:gd name="connsiteY6" fmla="*/ 0 h 20077"/>
                    <a:gd name="connsiteX7" fmla="*/ 15966 w 18374"/>
                    <a:gd name="connsiteY7" fmla="*/ 1595 h 20077"/>
                    <a:gd name="connsiteX8" fmla="*/ 16628 w 18374"/>
                    <a:gd name="connsiteY8" fmla="*/ 965 h 20077"/>
                    <a:gd name="connsiteX9" fmla="*/ 17170 w 18374"/>
                    <a:gd name="connsiteY9" fmla="*/ 1185 h 20077"/>
                    <a:gd name="connsiteX10" fmla="*/ 15632 w 18374"/>
                    <a:gd name="connsiteY10" fmla="*/ 5543 h 20077"/>
                    <a:gd name="connsiteX11" fmla="*/ 15134 w 18374"/>
                    <a:gd name="connsiteY11" fmla="*/ 5322 h 20077"/>
                    <a:gd name="connsiteX12" fmla="*/ 15216 w 18374"/>
                    <a:gd name="connsiteY12" fmla="*/ 4786 h 20077"/>
                    <a:gd name="connsiteX13" fmla="*/ 8607 w 18374"/>
                    <a:gd name="connsiteY13" fmla="*/ 2478 h 20077"/>
                    <a:gd name="connsiteX14" fmla="*/ 3449 w 18374"/>
                    <a:gd name="connsiteY14" fmla="*/ 5814 h 20077"/>
                    <a:gd name="connsiteX15" fmla="*/ 18375 w 18374"/>
                    <a:gd name="connsiteY15" fmla="*/ 13772 h 20077"/>
                    <a:gd name="connsiteX16" fmla="*/ 9314 w 18374"/>
                    <a:gd name="connsiteY16" fmla="*/ 20077 h 20077"/>
                    <a:gd name="connsiteX17" fmla="*/ 1242 w 18374"/>
                    <a:gd name="connsiteY17" fmla="*/ 18186 h 20077"/>
                    <a:gd name="connsiteX18" fmla="*/ 498 w 18374"/>
                    <a:gd name="connsiteY18" fmla="*/ 18854 h 20077"/>
                    <a:gd name="connsiteX19" fmla="*/ 0 w 18374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74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0" y="14545"/>
                        <a:pt x="2042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796" y="16445"/>
                        <a:pt x="15796" y="14453"/>
                      </a:cubicBezTo>
                      <a:cubicBezTo>
                        <a:pt x="15796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27" y="0"/>
                      </a:cubicBezTo>
                      <a:cubicBezTo>
                        <a:pt x="13097" y="0"/>
                        <a:pt x="15298" y="1595"/>
                        <a:pt x="15966" y="1595"/>
                      </a:cubicBezTo>
                      <a:cubicBezTo>
                        <a:pt x="16212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86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75" y="5770"/>
                        <a:pt x="18375" y="13772"/>
                      </a:cubicBezTo>
                      <a:cubicBezTo>
                        <a:pt x="18375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1" y="18214"/>
                        <a:pt x="566" y="18488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4" name="Freeform 1013">
                  <a:extLst>
                    <a:ext uri="{FF2B5EF4-FFF2-40B4-BE49-F238E27FC236}">
                      <a16:creationId xmlns:a16="http://schemas.microsoft.com/office/drawing/2014/main" id="{E5723E74-420C-A7F4-C0E9-3CDA88BB7B52}"/>
                    </a:ext>
                  </a:extLst>
                </p:cNvPr>
                <p:cNvSpPr/>
                <p:nvPr/>
              </p:nvSpPr>
              <p:spPr>
                <a:xfrm>
                  <a:off x="8808462" y="3283987"/>
                  <a:ext cx="18715" cy="20651"/>
                </a:xfrm>
                <a:custGeom>
                  <a:avLst/>
                  <a:gdLst>
                    <a:gd name="connsiteX0" fmla="*/ 18715 w 18715"/>
                    <a:gd name="connsiteY0" fmla="*/ 4622 h 20651"/>
                    <a:gd name="connsiteX1" fmla="*/ 18217 w 18715"/>
                    <a:gd name="connsiteY1" fmla="*/ 4622 h 20651"/>
                    <a:gd name="connsiteX2" fmla="*/ 17177 w 18715"/>
                    <a:gd name="connsiteY2" fmla="*/ 3556 h 20651"/>
                    <a:gd name="connsiteX3" fmla="*/ 10764 w 18715"/>
                    <a:gd name="connsiteY3" fmla="*/ 3556 h 20651"/>
                    <a:gd name="connsiteX4" fmla="*/ 10764 w 18715"/>
                    <a:gd name="connsiteY4" fmla="*/ 18854 h 20651"/>
                    <a:gd name="connsiteX5" fmla="*/ 11804 w 18715"/>
                    <a:gd name="connsiteY5" fmla="*/ 20115 h 20651"/>
                    <a:gd name="connsiteX6" fmla="*/ 11804 w 18715"/>
                    <a:gd name="connsiteY6" fmla="*/ 20651 h 20651"/>
                    <a:gd name="connsiteX7" fmla="*/ 6980 w 18715"/>
                    <a:gd name="connsiteY7" fmla="*/ 20651 h 20651"/>
                    <a:gd name="connsiteX8" fmla="*/ 6980 w 18715"/>
                    <a:gd name="connsiteY8" fmla="*/ 20115 h 20651"/>
                    <a:gd name="connsiteX9" fmla="*/ 8015 w 18715"/>
                    <a:gd name="connsiteY9" fmla="*/ 18854 h 20651"/>
                    <a:gd name="connsiteX10" fmla="*/ 8015 w 18715"/>
                    <a:gd name="connsiteY10" fmla="*/ 3556 h 20651"/>
                    <a:gd name="connsiteX11" fmla="*/ 1539 w 18715"/>
                    <a:gd name="connsiteY11" fmla="*/ 3556 h 20651"/>
                    <a:gd name="connsiteX12" fmla="*/ 504 w 18715"/>
                    <a:gd name="connsiteY12" fmla="*/ 4622 h 20651"/>
                    <a:gd name="connsiteX13" fmla="*/ 0 w 18715"/>
                    <a:gd name="connsiteY13" fmla="*/ 4622 h 20651"/>
                    <a:gd name="connsiteX14" fmla="*/ 0 w 18715"/>
                    <a:gd name="connsiteY14" fmla="*/ 0 h 20651"/>
                    <a:gd name="connsiteX15" fmla="*/ 504 w 18715"/>
                    <a:gd name="connsiteY15" fmla="*/ 0 h 20651"/>
                    <a:gd name="connsiteX16" fmla="*/ 1539 w 18715"/>
                    <a:gd name="connsiteY16" fmla="*/ 1066 h 20651"/>
                    <a:gd name="connsiteX17" fmla="*/ 17177 w 18715"/>
                    <a:gd name="connsiteY17" fmla="*/ 1066 h 20651"/>
                    <a:gd name="connsiteX18" fmla="*/ 18217 w 18715"/>
                    <a:gd name="connsiteY18" fmla="*/ 0 h 20651"/>
                    <a:gd name="connsiteX19" fmla="*/ 18715 w 18715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15" h="20651">
                      <a:moveTo>
                        <a:pt x="18715" y="4622"/>
                      </a:moveTo>
                      <a:lnTo>
                        <a:pt x="18217" y="4622"/>
                      </a:lnTo>
                      <a:cubicBezTo>
                        <a:pt x="18217" y="3865"/>
                        <a:pt x="18009" y="3556"/>
                        <a:pt x="17177" y="3556"/>
                      </a:cubicBezTo>
                      <a:lnTo>
                        <a:pt x="10764" y="3556"/>
                      </a:lnTo>
                      <a:lnTo>
                        <a:pt x="10764" y="18854"/>
                      </a:lnTo>
                      <a:cubicBezTo>
                        <a:pt x="10764" y="19876"/>
                        <a:pt x="10928" y="20115"/>
                        <a:pt x="11804" y="20115"/>
                      </a:cubicBezTo>
                      <a:lnTo>
                        <a:pt x="11804" y="20651"/>
                      </a:lnTo>
                      <a:lnTo>
                        <a:pt x="6980" y="20651"/>
                      </a:lnTo>
                      <a:lnTo>
                        <a:pt x="6980" y="20115"/>
                      </a:lnTo>
                      <a:cubicBezTo>
                        <a:pt x="7851" y="20115"/>
                        <a:pt x="8015" y="19895"/>
                        <a:pt x="8015" y="18854"/>
                      </a:cubicBezTo>
                      <a:lnTo>
                        <a:pt x="8015" y="3556"/>
                      </a:lnTo>
                      <a:lnTo>
                        <a:pt x="1539" y="3556"/>
                      </a:lnTo>
                      <a:cubicBezTo>
                        <a:pt x="713" y="3556"/>
                        <a:pt x="504" y="3865"/>
                        <a:pt x="504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504" y="0"/>
                      </a:lnTo>
                      <a:cubicBezTo>
                        <a:pt x="504" y="750"/>
                        <a:pt x="713" y="1066"/>
                        <a:pt x="1539" y="1066"/>
                      </a:cubicBezTo>
                      <a:lnTo>
                        <a:pt x="17177" y="1066"/>
                      </a:lnTo>
                      <a:cubicBezTo>
                        <a:pt x="18009" y="1066"/>
                        <a:pt x="18217" y="750"/>
                        <a:pt x="18217" y="0"/>
                      </a:cubicBezTo>
                      <a:lnTo>
                        <a:pt x="18715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5" name="Freeform 1014">
                  <a:extLst>
                    <a:ext uri="{FF2B5EF4-FFF2-40B4-BE49-F238E27FC236}">
                      <a16:creationId xmlns:a16="http://schemas.microsoft.com/office/drawing/2014/main" id="{AEC0D528-3628-DCF2-B1DB-A22E98B9755C}"/>
                    </a:ext>
                  </a:extLst>
                </p:cNvPr>
                <p:cNvSpPr/>
                <p:nvPr/>
              </p:nvSpPr>
              <p:spPr>
                <a:xfrm>
                  <a:off x="8829461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6" name="Freeform 1015">
                  <a:extLst>
                    <a:ext uri="{FF2B5EF4-FFF2-40B4-BE49-F238E27FC236}">
                      <a16:creationId xmlns:a16="http://schemas.microsoft.com/office/drawing/2014/main" id="{892631D1-A091-BE62-6DD3-9C26ABD749B3}"/>
                    </a:ext>
                  </a:extLst>
                </p:cNvPr>
                <p:cNvSpPr/>
                <p:nvPr/>
              </p:nvSpPr>
              <p:spPr>
                <a:xfrm>
                  <a:off x="8837645" y="3284806"/>
                  <a:ext cx="20291" cy="20096"/>
                </a:xfrm>
                <a:custGeom>
                  <a:avLst/>
                  <a:gdLst>
                    <a:gd name="connsiteX0" fmla="*/ 18217 w 20291"/>
                    <a:gd name="connsiteY0" fmla="*/ 6293 h 20096"/>
                    <a:gd name="connsiteX1" fmla="*/ 17713 w 20291"/>
                    <a:gd name="connsiteY1" fmla="*/ 6072 h 20096"/>
                    <a:gd name="connsiteX2" fmla="*/ 17801 w 20291"/>
                    <a:gd name="connsiteY2" fmla="*/ 5581 h 20096"/>
                    <a:gd name="connsiteX3" fmla="*/ 10442 w 20291"/>
                    <a:gd name="connsiteY3" fmla="*/ 2472 h 20096"/>
                    <a:gd name="connsiteX4" fmla="*/ 2749 w 20291"/>
                    <a:gd name="connsiteY4" fmla="*/ 10386 h 20096"/>
                    <a:gd name="connsiteX5" fmla="*/ 11022 w 20291"/>
                    <a:gd name="connsiteY5" fmla="*/ 17593 h 20096"/>
                    <a:gd name="connsiteX6" fmla="*/ 16969 w 20291"/>
                    <a:gd name="connsiteY6" fmla="*/ 15897 h 20096"/>
                    <a:gd name="connsiteX7" fmla="*/ 16969 w 20291"/>
                    <a:gd name="connsiteY7" fmla="*/ 13229 h 20096"/>
                    <a:gd name="connsiteX8" fmla="*/ 13185 w 20291"/>
                    <a:gd name="connsiteY8" fmla="*/ 13229 h 20096"/>
                    <a:gd name="connsiteX9" fmla="*/ 12145 w 20291"/>
                    <a:gd name="connsiteY9" fmla="*/ 14301 h 20096"/>
                    <a:gd name="connsiteX10" fmla="*/ 11647 w 20291"/>
                    <a:gd name="connsiteY10" fmla="*/ 14301 h 20096"/>
                    <a:gd name="connsiteX11" fmla="*/ 11647 w 20291"/>
                    <a:gd name="connsiteY11" fmla="*/ 10032 h 20096"/>
                    <a:gd name="connsiteX12" fmla="*/ 12145 w 20291"/>
                    <a:gd name="connsiteY12" fmla="*/ 10032 h 20096"/>
                    <a:gd name="connsiteX13" fmla="*/ 13185 w 20291"/>
                    <a:gd name="connsiteY13" fmla="*/ 10739 h 20096"/>
                    <a:gd name="connsiteX14" fmla="*/ 20292 w 20291"/>
                    <a:gd name="connsiteY14" fmla="*/ 10739 h 20096"/>
                    <a:gd name="connsiteX15" fmla="*/ 20292 w 20291"/>
                    <a:gd name="connsiteY15" fmla="*/ 11294 h 20096"/>
                    <a:gd name="connsiteX16" fmla="*/ 19712 w 20291"/>
                    <a:gd name="connsiteY16" fmla="*/ 12094 h 20096"/>
                    <a:gd name="connsiteX17" fmla="*/ 19712 w 20291"/>
                    <a:gd name="connsiteY17" fmla="*/ 15077 h 20096"/>
                    <a:gd name="connsiteX18" fmla="*/ 20292 w 20291"/>
                    <a:gd name="connsiteY18" fmla="*/ 15827 h 20096"/>
                    <a:gd name="connsiteX19" fmla="*/ 20292 w 20291"/>
                    <a:gd name="connsiteY19" fmla="*/ 16275 h 20096"/>
                    <a:gd name="connsiteX20" fmla="*/ 10650 w 20291"/>
                    <a:gd name="connsiteY20" fmla="*/ 20096 h 20096"/>
                    <a:gd name="connsiteX21" fmla="*/ 0 w 20291"/>
                    <a:gd name="connsiteY21" fmla="*/ 9957 h 20096"/>
                    <a:gd name="connsiteX22" fmla="*/ 10562 w 20291"/>
                    <a:gd name="connsiteY22" fmla="*/ 0 h 20096"/>
                    <a:gd name="connsiteX23" fmla="*/ 18797 w 20291"/>
                    <a:gd name="connsiteY23" fmla="*/ 2491 h 20096"/>
                    <a:gd name="connsiteX24" fmla="*/ 19295 w 20291"/>
                    <a:gd name="connsiteY24" fmla="*/ 2175 h 20096"/>
                    <a:gd name="connsiteX25" fmla="*/ 19794 w 20291"/>
                    <a:gd name="connsiteY25" fmla="*/ 2402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0291" h="20096">
                      <a:moveTo>
                        <a:pt x="18217" y="6293"/>
                      </a:moveTo>
                      <a:lnTo>
                        <a:pt x="17713" y="6072"/>
                      </a:lnTo>
                      <a:cubicBezTo>
                        <a:pt x="17768" y="5914"/>
                        <a:pt x="17798" y="5748"/>
                        <a:pt x="17801" y="5581"/>
                      </a:cubicBezTo>
                      <a:cubicBezTo>
                        <a:pt x="17801" y="5007"/>
                        <a:pt x="15184" y="2472"/>
                        <a:pt x="10442" y="2472"/>
                      </a:cubicBezTo>
                      <a:cubicBezTo>
                        <a:pt x="5864" y="2472"/>
                        <a:pt x="2749" y="5763"/>
                        <a:pt x="2749" y="10386"/>
                      </a:cubicBezTo>
                      <a:cubicBezTo>
                        <a:pt x="2749" y="14301"/>
                        <a:pt x="5492" y="17593"/>
                        <a:pt x="11022" y="17593"/>
                      </a:cubicBezTo>
                      <a:cubicBezTo>
                        <a:pt x="12725" y="17593"/>
                        <a:pt x="15594" y="17057"/>
                        <a:pt x="16969" y="15897"/>
                      </a:cubicBezTo>
                      <a:lnTo>
                        <a:pt x="16969" y="13229"/>
                      </a:lnTo>
                      <a:lnTo>
                        <a:pt x="13185" y="13229"/>
                      </a:lnTo>
                      <a:cubicBezTo>
                        <a:pt x="12353" y="13229"/>
                        <a:pt x="12145" y="13545"/>
                        <a:pt x="12145" y="14301"/>
                      </a:cubicBezTo>
                      <a:lnTo>
                        <a:pt x="11647" y="14301"/>
                      </a:lnTo>
                      <a:lnTo>
                        <a:pt x="11647" y="10032"/>
                      </a:lnTo>
                      <a:lnTo>
                        <a:pt x="12145" y="10032"/>
                      </a:lnTo>
                      <a:cubicBezTo>
                        <a:pt x="12145" y="10430"/>
                        <a:pt x="12353" y="10739"/>
                        <a:pt x="13185" y="10739"/>
                      </a:cubicBezTo>
                      <a:lnTo>
                        <a:pt x="20292" y="10739"/>
                      </a:lnTo>
                      <a:lnTo>
                        <a:pt x="20292" y="11294"/>
                      </a:lnTo>
                      <a:cubicBezTo>
                        <a:pt x="19876" y="11382"/>
                        <a:pt x="19712" y="11558"/>
                        <a:pt x="19712" y="12094"/>
                      </a:cubicBezTo>
                      <a:lnTo>
                        <a:pt x="19712" y="15077"/>
                      </a:lnTo>
                      <a:cubicBezTo>
                        <a:pt x="19712" y="15563"/>
                        <a:pt x="19876" y="15708"/>
                        <a:pt x="20292" y="15827"/>
                      </a:cubicBezTo>
                      <a:lnTo>
                        <a:pt x="20292" y="16275"/>
                      </a:lnTo>
                      <a:cubicBezTo>
                        <a:pt x="17713" y="18942"/>
                        <a:pt x="13728" y="20096"/>
                        <a:pt x="10650" y="20096"/>
                      </a:cubicBezTo>
                      <a:cubicBezTo>
                        <a:pt x="4534" y="20096"/>
                        <a:pt x="0" y="16452"/>
                        <a:pt x="0" y="9957"/>
                      </a:cubicBezTo>
                      <a:cubicBezTo>
                        <a:pt x="0" y="5202"/>
                        <a:pt x="3783" y="0"/>
                        <a:pt x="10562" y="0"/>
                      </a:cubicBezTo>
                      <a:cubicBezTo>
                        <a:pt x="15140" y="0"/>
                        <a:pt x="18381" y="2491"/>
                        <a:pt x="18797" y="2491"/>
                      </a:cubicBezTo>
                      <a:cubicBezTo>
                        <a:pt x="19009" y="2486"/>
                        <a:pt x="19200" y="2365"/>
                        <a:pt x="19295" y="2175"/>
                      </a:cubicBezTo>
                      <a:lnTo>
                        <a:pt x="19794" y="240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7" name="Freeform 1016">
                  <a:extLst>
                    <a:ext uri="{FF2B5EF4-FFF2-40B4-BE49-F238E27FC236}">
                      <a16:creationId xmlns:a16="http://schemas.microsoft.com/office/drawing/2014/main" id="{3869BA3C-62F3-F003-AEBF-5C2A2E403ED4}"/>
                    </a:ext>
                  </a:extLst>
                </p:cNvPr>
                <p:cNvSpPr/>
                <p:nvPr/>
              </p:nvSpPr>
              <p:spPr>
                <a:xfrm>
                  <a:off x="8858265" y="3285046"/>
                  <a:ext cx="21496" cy="19573"/>
                </a:xfrm>
                <a:custGeom>
                  <a:avLst/>
                  <a:gdLst>
                    <a:gd name="connsiteX0" fmla="*/ 0 w 21496"/>
                    <a:gd name="connsiteY0" fmla="*/ 19573 h 19573"/>
                    <a:gd name="connsiteX1" fmla="*/ 0 w 21496"/>
                    <a:gd name="connsiteY1" fmla="*/ 19037 h 19573"/>
                    <a:gd name="connsiteX2" fmla="*/ 1331 w 21496"/>
                    <a:gd name="connsiteY2" fmla="*/ 17927 h 19573"/>
                    <a:gd name="connsiteX3" fmla="*/ 7901 w 21496"/>
                    <a:gd name="connsiteY3" fmla="*/ 1829 h 19573"/>
                    <a:gd name="connsiteX4" fmla="*/ 8109 w 21496"/>
                    <a:gd name="connsiteY4" fmla="*/ 1072 h 19573"/>
                    <a:gd name="connsiteX5" fmla="*/ 7069 w 21496"/>
                    <a:gd name="connsiteY5" fmla="*/ 441 h 19573"/>
                    <a:gd name="connsiteX6" fmla="*/ 7069 w 21496"/>
                    <a:gd name="connsiteY6" fmla="*/ 0 h 19573"/>
                    <a:gd name="connsiteX7" fmla="*/ 13803 w 21496"/>
                    <a:gd name="connsiteY7" fmla="*/ 0 h 19573"/>
                    <a:gd name="connsiteX8" fmla="*/ 13803 w 21496"/>
                    <a:gd name="connsiteY8" fmla="*/ 536 h 19573"/>
                    <a:gd name="connsiteX9" fmla="*/ 12851 w 21496"/>
                    <a:gd name="connsiteY9" fmla="*/ 1066 h 19573"/>
                    <a:gd name="connsiteX10" fmla="*/ 13141 w 21496"/>
                    <a:gd name="connsiteY10" fmla="*/ 1955 h 19573"/>
                    <a:gd name="connsiteX11" fmla="*/ 20235 w 21496"/>
                    <a:gd name="connsiteY11" fmla="*/ 18148 h 19573"/>
                    <a:gd name="connsiteX12" fmla="*/ 21496 w 21496"/>
                    <a:gd name="connsiteY12" fmla="*/ 19037 h 19573"/>
                    <a:gd name="connsiteX13" fmla="*/ 21496 w 21496"/>
                    <a:gd name="connsiteY13" fmla="*/ 19573 h 19573"/>
                    <a:gd name="connsiteX14" fmla="*/ 16256 w 21496"/>
                    <a:gd name="connsiteY14" fmla="*/ 19573 h 19573"/>
                    <a:gd name="connsiteX15" fmla="*/ 16256 w 21496"/>
                    <a:gd name="connsiteY15" fmla="*/ 19037 h 19573"/>
                    <a:gd name="connsiteX16" fmla="*/ 17517 w 21496"/>
                    <a:gd name="connsiteY16" fmla="*/ 18507 h 19573"/>
                    <a:gd name="connsiteX17" fmla="*/ 17265 w 21496"/>
                    <a:gd name="connsiteY17" fmla="*/ 17530 h 19573"/>
                    <a:gd name="connsiteX18" fmla="*/ 15563 w 21496"/>
                    <a:gd name="connsiteY18" fmla="*/ 13791 h 19573"/>
                    <a:gd name="connsiteX19" fmla="*/ 5473 w 21496"/>
                    <a:gd name="connsiteY19" fmla="*/ 13791 h 19573"/>
                    <a:gd name="connsiteX20" fmla="*/ 4061 w 21496"/>
                    <a:gd name="connsiteY20" fmla="*/ 17171 h 19573"/>
                    <a:gd name="connsiteX21" fmla="*/ 3525 w 21496"/>
                    <a:gd name="connsiteY21" fmla="*/ 18507 h 19573"/>
                    <a:gd name="connsiteX22" fmla="*/ 4647 w 21496"/>
                    <a:gd name="connsiteY22" fmla="*/ 19037 h 19573"/>
                    <a:gd name="connsiteX23" fmla="*/ 4647 w 21496"/>
                    <a:gd name="connsiteY23" fmla="*/ 19573 h 19573"/>
                    <a:gd name="connsiteX24" fmla="*/ 10354 w 21496"/>
                    <a:gd name="connsiteY24" fmla="*/ 1961 h 19573"/>
                    <a:gd name="connsiteX25" fmla="*/ 6444 w 21496"/>
                    <a:gd name="connsiteY25" fmla="*/ 11300 h 19573"/>
                    <a:gd name="connsiteX26" fmla="*/ 14560 w 21496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496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7" y="19037"/>
                        <a:pt x="1085" y="18596"/>
                        <a:pt x="1331" y="17927"/>
                      </a:cubicBezTo>
                      <a:lnTo>
                        <a:pt x="7901" y="1829"/>
                      </a:lnTo>
                      <a:cubicBezTo>
                        <a:pt x="8025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51" y="668"/>
                        <a:pt x="12851" y="1066"/>
                      </a:cubicBezTo>
                      <a:cubicBezTo>
                        <a:pt x="12889" y="1378"/>
                        <a:pt x="12987" y="1680"/>
                        <a:pt x="13141" y="1955"/>
                      </a:cubicBezTo>
                      <a:lnTo>
                        <a:pt x="20235" y="18148"/>
                      </a:lnTo>
                      <a:cubicBezTo>
                        <a:pt x="20392" y="18705"/>
                        <a:pt x="20919" y="19077"/>
                        <a:pt x="21496" y="19037"/>
                      </a:cubicBezTo>
                      <a:lnTo>
                        <a:pt x="21496" y="19573"/>
                      </a:lnTo>
                      <a:lnTo>
                        <a:pt x="16256" y="19573"/>
                      </a:lnTo>
                      <a:lnTo>
                        <a:pt x="16256" y="19037"/>
                      </a:lnTo>
                      <a:cubicBezTo>
                        <a:pt x="17252" y="19037"/>
                        <a:pt x="17517" y="18860"/>
                        <a:pt x="17517" y="18507"/>
                      </a:cubicBezTo>
                      <a:cubicBezTo>
                        <a:pt x="17505" y="18167"/>
                        <a:pt x="17419" y="17834"/>
                        <a:pt x="17265" y="17530"/>
                      </a:cubicBezTo>
                      <a:lnTo>
                        <a:pt x="15563" y="13791"/>
                      </a:lnTo>
                      <a:lnTo>
                        <a:pt x="5473" y="13791"/>
                      </a:lnTo>
                      <a:lnTo>
                        <a:pt x="4061" y="17171"/>
                      </a:lnTo>
                      <a:cubicBezTo>
                        <a:pt x="3841" y="17599"/>
                        <a:pt x="3662" y="18046"/>
                        <a:pt x="3525" y="18507"/>
                      </a:cubicBezTo>
                      <a:cubicBezTo>
                        <a:pt x="3525" y="18860"/>
                        <a:pt x="3815" y="19037"/>
                        <a:pt x="4647" y="19037"/>
                      </a:cubicBezTo>
                      <a:lnTo>
                        <a:pt x="4647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60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8" name="Freeform 1017">
                  <a:extLst>
                    <a:ext uri="{FF2B5EF4-FFF2-40B4-BE49-F238E27FC236}">
                      <a16:creationId xmlns:a16="http://schemas.microsoft.com/office/drawing/2014/main" id="{6121FD26-7BDF-8314-FE8B-19BCCCDEBE10}"/>
                    </a:ext>
                  </a:extLst>
                </p:cNvPr>
                <p:cNvSpPr/>
                <p:nvPr/>
              </p:nvSpPr>
              <p:spPr>
                <a:xfrm>
                  <a:off x="8879093" y="3284800"/>
                  <a:ext cx="20001" cy="20096"/>
                </a:xfrm>
                <a:custGeom>
                  <a:avLst/>
                  <a:gdLst>
                    <a:gd name="connsiteX0" fmla="*/ 17007 w 20001"/>
                    <a:gd name="connsiteY0" fmla="*/ 6035 h 20096"/>
                    <a:gd name="connsiteX1" fmla="*/ 16508 w 20001"/>
                    <a:gd name="connsiteY1" fmla="*/ 5770 h 20096"/>
                    <a:gd name="connsiteX2" fmla="*/ 16590 w 20001"/>
                    <a:gd name="connsiteY2" fmla="*/ 5013 h 20096"/>
                    <a:gd name="connsiteX3" fmla="*/ 10398 w 20001"/>
                    <a:gd name="connsiteY3" fmla="*/ 2491 h 20096"/>
                    <a:gd name="connsiteX4" fmla="*/ 2743 w 20001"/>
                    <a:gd name="connsiteY4" fmla="*/ 10096 h 20096"/>
                    <a:gd name="connsiteX5" fmla="*/ 9486 w 20001"/>
                    <a:gd name="connsiteY5" fmla="*/ 17342 h 20096"/>
                    <a:gd name="connsiteX6" fmla="*/ 10020 w 20001"/>
                    <a:gd name="connsiteY6" fmla="*/ 17341 h 20096"/>
                    <a:gd name="connsiteX7" fmla="*/ 16843 w 20001"/>
                    <a:gd name="connsiteY7" fmla="*/ 14320 h 20096"/>
                    <a:gd name="connsiteX8" fmla="*/ 16672 w 20001"/>
                    <a:gd name="connsiteY8" fmla="*/ 13431 h 20096"/>
                    <a:gd name="connsiteX9" fmla="*/ 17088 w 20001"/>
                    <a:gd name="connsiteY9" fmla="*/ 13160 h 20096"/>
                    <a:gd name="connsiteX10" fmla="*/ 20002 w 20001"/>
                    <a:gd name="connsiteY10" fmla="*/ 17253 h 20096"/>
                    <a:gd name="connsiteX11" fmla="*/ 19541 w 20001"/>
                    <a:gd name="connsiteY11" fmla="*/ 17612 h 20096"/>
                    <a:gd name="connsiteX12" fmla="*/ 18753 w 20001"/>
                    <a:gd name="connsiteY12" fmla="*/ 17209 h 20096"/>
                    <a:gd name="connsiteX13" fmla="*/ 10146 w 20001"/>
                    <a:gd name="connsiteY13" fmla="*/ 20097 h 20096"/>
                    <a:gd name="connsiteX14" fmla="*/ 0 w 20001"/>
                    <a:gd name="connsiteY14" fmla="*/ 10096 h 20096"/>
                    <a:gd name="connsiteX15" fmla="*/ 10316 w 20001"/>
                    <a:gd name="connsiteY15" fmla="*/ 6 h 20096"/>
                    <a:gd name="connsiteX16" fmla="*/ 15676 w 20001"/>
                    <a:gd name="connsiteY16" fmla="*/ 940 h 20096"/>
                    <a:gd name="connsiteX17" fmla="*/ 17883 w 20001"/>
                    <a:gd name="connsiteY17" fmla="*/ 1785 h 20096"/>
                    <a:gd name="connsiteX18" fmla="*/ 18545 w 20001"/>
                    <a:gd name="connsiteY18" fmla="*/ 1293 h 20096"/>
                    <a:gd name="connsiteX19" fmla="*/ 19043 w 20001"/>
                    <a:gd name="connsiteY19" fmla="*/ 1469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001" h="20096">
                      <a:moveTo>
                        <a:pt x="17007" y="6035"/>
                      </a:moveTo>
                      <a:lnTo>
                        <a:pt x="16508" y="5770"/>
                      </a:lnTo>
                      <a:cubicBezTo>
                        <a:pt x="16576" y="5523"/>
                        <a:pt x="16604" y="5268"/>
                        <a:pt x="16590" y="5013"/>
                      </a:cubicBezTo>
                      <a:cubicBezTo>
                        <a:pt x="16590" y="4301"/>
                        <a:pt x="13393" y="2491"/>
                        <a:pt x="10398" y="2491"/>
                      </a:cubicBezTo>
                      <a:cubicBezTo>
                        <a:pt x="5612" y="2491"/>
                        <a:pt x="2743" y="5959"/>
                        <a:pt x="2743" y="10096"/>
                      </a:cubicBezTo>
                      <a:cubicBezTo>
                        <a:pt x="2604" y="13959"/>
                        <a:pt x="5623" y="17203"/>
                        <a:pt x="9486" y="17342"/>
                      </a:cubicBezTo>
                      <a:cubicBezTo>
                        <a:pt x="9664" y="17348"/>
                        <a:pt x="9842" y="17348"/>
                        <a:pt x="10020" y="17341"/>
                      </a:cubicBezTo>
                      <a:cubicBezTo>
                        <a:pt x="14390" y="17341"/>
                        <a:pt x="16843" y="15077"/>
                        <a:pt x="16843" y="14320"/>
                      </a:cubicBezTo>
                      <a:cubicBezTo>
                        <a:pt x="16838" y="14017"/>
                        <a:pt x="16780" y="13716"/>
                        <a:pt x="16672" y="13431"/>
                      </a:cubicBezTo>
                      <a:lnTo>
                        <a:pt x="17088" y="13160"/>
                      </a:lnTo>
                      <a:lnTo>
                        <a:pt x="20002" y="17253"/>
                      </a:lnTo>
                      <a:lnTo>
                        <a:pt x="19541" y="17612"/>
                      </a:lnTo>
                      <a:cubicBezTo>
                        <a:pt x="19132" y="17253"/>
                        <a:pt x="18911" y="17209"/>
                        <a:pt x="18753" y="17209"/>
                      </a:cubicBezTo>
                      <a:cubicBezTo>
                        <a:pt x="17757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60" y="6"/>
                        <a:pt x="10316" y="6"/>
                      </a:cubicBezTo>
                      <a:cubicBezTo>
                        <a:pt x="12147" y="-50"/>
                        <a:pt x="13972" y="268"/>
                        <a:pt x="15676" y="940"/>
                      </a:cubicBezTo>
                      <a:cubicBezTo>
                        <a:pt x="16761" y="1337"/>
                        <a:pt x="17505" y="1785"/>
                        <a:pt x="17883" y="1785"/>
                      </a:cubicBezTo>
                      <a:cubicBezTo>
                        <a:pt x="18175" y="1748"/>
                        <a:pt x="18426" y="1561"/>
                        <a:pt x="18545" y="1293"/>
                      </a:cubicBezTo>
                      <a:lnTo>
                        <a:pt x="19043" y="146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19" name="Freeform 1018">
                  <a:extLst>
                    <a:ext uri="{FF2B5EF4-FFF2-40B4-BE49-F238E27FC236}">
                      <a16:creationId xmlns:a16="http://schemas.microsoft.com/office/drawing/2014/main" id="{F2132F3E-1EC8-1865-1DE0-AB5F5C58BD2B}"/>
                    </a:ext>
                  </a:extLst>
                </p:cNvPr>
                <p:cNvSpPr/>
                <p:nvPr/>
              </p:nvSpPr>
              <p:spPr>
                <a:xfrm>
                  <a:off x="8901630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77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77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0" name="Freeform 1019">
                  <a:extLst>
                    <a:ext uri="{FF2B5EF4-FFF2-40B4-BE49-F238E27FC236}">
                      <a16:creationId xmlns:a16="http://schemas.microsoft.com/office/drawing/2014/main" id="{E4615684-4B55-3898-50B9-5E77FE6229AF}"/>
                    </a:ext>
                  </a:extLst>
                </p:cNvPr>
                <p:cNvSpPr/>
                <p:nvPr/>
              </p:nvSpPr>
              <p:spPr>
                <a:xfrm>
                  <a:off x="8909814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37 w 20960"/>
                    <a:gd name="connsiteY5" fmla="*/ 10001 h 20096"/>
                    <a:gd name="connsiteX6" fmla="*/ 10474 w 20960"/>
                    <a:gd name="connsiteY6" fmla="*/ 17612 h 20096"/>
                    <a:gd name="connsiteX7" fmla="*/ 18205 w 20960"/>
                    <a:gd name="connsiteY7" fmla="*/ 10001 h 20096"/>
                    <a:gd name="connsiteX8" fmla="*/ 10480 w 20960"/>
                    <a:gd name="connsiteY8" fmla="*/ 2484 h 20096"/>
                    <a:gd name="connsiteX9" fmla="*/ 2737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4" y="0"/>
                        <a:pt x="10480" y="0"/>
                      </a:cubicBezTo>
                      <a:cubicBezTo>
                        <a:pt x="16887" y="0"/>
                        <a:pt x="20960" y="4534"/>
                        <a:pt x="20960" y="10051"/>
                      </a:cubicBezTo>
                      <a:close/>
                      <a:moveTo>
                        <a:pt x="2737" y="10001"/>
                      </a:moveTo>
                      <a:cubicBezTo>
                        <a:pt x="2737" y="14232"/>
                        <a:pt x="5732" y="17612"/>
                        <a:pt x="10474" y="17612"/>
                      </a:cubicBezTo>
                      <a:cubicBezTo>
                        <a:pt x="15216" y="17612"/>
                        <a:pt x="18205" y="14232"/>
                        <a:pt x="18205" y="10001"/>
                      </a:cubicBezTo>
                      <a:cubicBezTo>
                        <a:pt x="18205" y="5770"/>
                        <a:pt x="15222" y="2484"/>
                        <a:pt x="10480" y="2484"/>
                      </a:cubicBezTo>
                      <a:cubicBezTo>
                        <a:pt x="5738" y="2484"/>
                        <a:pt x="2737" y="5826"/>
                        <a:pt x="2737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1" name="Freeform 1020">
                  <a:extLst>
                    <a:ext uri="{FF2B5EF4-FFF2-40B4-BE49-F238E27FC236}">
                      <a16:creationId xmlns:a16="http://schemas.microsoft.com/office/drawing/2014/main" id="{B6E0CD14-B7F1-7742-C3D5-082E35A195AC}"/>
                    </a:ext>
                  </a:extLst>
                </p:cNvPr>
                <p:cNvSpPr/>
                <p:nvPr/>
              </p:nvSpPr>
              <p:spPr>
                <a:xfrm>
                  <a:off x="8933467" y="3285033"/>
                  <a:ext cx="20127" cy="19617"/>
                </a:xfrm>
                <a:custGeom>
                  <a:avLst/>
                  <a:gdLst>
                    <a:gd name="connsiteX0" fmla="*/ 0 w 20127"/>
                    <a:gd name="connsiteY0" fmla="*/ 19586 h 19617"/>
                    <a:gd name="connsiteX1" fmla="*/ 0 w 20127"/>
                    <a:gd name="connsiteY1" fmla="*/ 19050 h 19617"/>
                    <a:gd name="connsiteX2" fmla="*/ 1122 w 20127"/>
                    <a:gd name="connsiteY2" fmla="*/ 17788 h 19617"/>
                    <a:gd name="connsiteX3" fmla="*/ 1122 w 20127"/>
                    <a:gd name="connsiteY3" fmla="*/ 1797 h 19617"/>
                    <a:gd name="connsiteX4" fmla="*/ 0 w 20127"/>
                    <a:gd name="connsiteY4" fmla="*/ 536 h 19617"/>
                    <a:gd name="connsiteX5" fmla="*/ 0 w 20127"/>
                    <a:gd name="connsiteY5" fmla="*/ 0 h 19617"/>
                    <a:gd name="connsiteX6" fmla="*/ 6072 w 20127"/>
                    <a:gd name="connsiteY6" fmla="*/ 0 h 19617"/>
                    <a:gd name="connsiteX7" fmla="*/ 6072 w 20127"/>
                    <a:gd name="connsiteY7" fmla="*/ 536 h 19617"/>
                    <a:gd name="connsiteX8" fmla="*/ 4950 w 20127"/>
                    <a:gd name="connsiteY8" fmla="*/ 933 h 19617"/>
                    <a:gd name="connsiteX9" fmla="*/ 5404 w 20127"/>
                    <a:gd name="connsiteY9" fmla="*/ 1690 h 19617"/>
                    <a:gd name="connsiteX10" fmla="*/ 16679 w 20127"/>
                    <a:gd name="connsiteY10" fmla="*/ 15518 h 19617"/>
                    <a:gd name="connsiteX11" fmla="*/ 16679 w 20127"/>
                    <a:gd name="connsiteY11" fmla="*/ 1797 h 19617"/>
                    <a:gd name="connsiteX12" fmla="*/ 15550 w 20127"/>
                    <a:gd name="connsiteY12" fmla="*/ 536 h 19617"/>
                    <a:gd name="connsiteX13" fmla="*/ 15550 w 20127"/>
                    <a:gd name="connsiteY13" fmla="*/ 0 h 19617"/>
                    <a:gd name="connsiteX14" fmla="*/ 20128 w 20127"/>
                    <a:gd name="connsiteY14" fmla="*/ 0 h 19617"/>
                    <a:gd name="connsiteX15" fmla="*/ 20128 w 20127"/>
                    <a:gd name="connsiteY15" fmla="*/ 536 h 19617"/>
                    <a:gd name="connsiteX16" fmla="*/ 19005 w 20127"/>
                    <a:gd name="connsiteY16" fmla="*/ 1797 h 19617"/>
                    <a:gd name="connsiteX17" fmla="*/ 19005 w 20127"/>
                    <a:gd name="connsiteY17" fmla="*/ 17807 h 19617"/>
                    <a:gd name="connsiteX18" fmla="*/ 20128 w 20127"/>
                    <a:gd name="connsiteY18" fmla="*/ 19069 h 19617"/>
                    <a:gd name="connsiteX19" fmla="*/ 20128 w 20127"/>
                    <a:gd name="connsiteY19" fmla="*/ 19605 h 19617"/>
                    <a:gd name="connsiteX20" fmla="*/ 14554 w 20127"/>
                    <a:gd name="connsiteY20" fmla="*/ 19605 h 19617"/>
                    <a:gd name="connsiteX21" fmla="*/ 14554 w 20127"/>
                    <a:gd name="connsiteY21" fmla="*/ 19069 h 19617"/>
                    <a:gd name="connsiteX22" fmla="*/ 15720 w 20127"/>
                    <a:gd name="connsiteY22" fmla="*/ 18671 h 19617"/>
                    <a:gd name="connsiteX23" fmla="*/ 15222 w 20127"/>
                    <a:gd name="connsiteY23" fmla="*/ 17870 h 19617"/>
                    <a:gd name="connsiteX24" fmla="*/ 3456 w 20127"/>
                    <a:gd name="connsiteY24" fmla="*/ 3500 h 19617"/>
                    <a:gd name="connsiteX25" fmla="*/ 3456 w 20127"/>
                    <a:gd name="connsiteY25" fmla="*/ 17820 h 19617"/>
                    <a:gd name="connsiteX26" fmla="*/ 4578 w 20127"/>
                    <a:gd name="connsiteY26" fmla="*/ 19081 h 19617"/>
                    <a:gd name="connsiteX27" fmla="*/ 4578 w 20127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7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9" y="15518"/>
                      </a:lnTo>
                      <a:lnTo>
                        <a:pt x="16679" y="1797"/>
                      </a:lnTo>
                      <a:cubicBezTo>
                        <a:pt x="16679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8" y="0"/>
                      </a:lnTo>
                      <a:lnTo>
                        <a:pt x="20128" y="536"/>
                      </a:lnTo>
                      <a:cubicBezTo>
                        <a:pt x="19258" y="536"/>
                        <a:pt x="19005" y="757"/>
                        <a:pt x="19005" y="1797"/>
                      </a:cubicBezTo>
                      <a:lnTo>
                        <a:pt x="19005" y="17807"/>
                      </a:lnTo>
                      <a:cubicBezTo>
                        <a:pt x="19005" y="18829"/>
                        <a:pt x="19258" y="19069"/>
                        <a:pt x="20128" y="19069"/>
                      </a:cubicBezTo>
                      <a:lnTo>
                        <a:pt x="20128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8" y="19069"/>
                        <a:pt x="15720" y="18936"/>
                        <a:pt x="15720" y="18671"/>
                      </a:cubicBezTo>
                      <a:cubicBezTo>
                        <a:pt x="15720" y="18406"/>
                        <a:pt x="15512" y="18224"/>
                        <a:pt x="15222" y="17870"/>
                      </a:cubicBezTo>
                      <a:lnTo>
                        <a:pt x="3456" y="3500"/>
                      </a:lnTo>
                      <a:lnTo>
                        <a:pt x="3456" y="17820"/>
                      </a:lnTo>
                      <a:cubicBezTo>
                        <a:pt x="3456" y="18842"/>
                        <a:pt x="3701" y="19081"/>
                        <a:pt x="4578" y="19081"/>
                      </a:cubicBezTo>
                      <a:lnTo>
                        <a:pt x="4578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2" name="Freeform 1021">
                  <a:extLst>
                    <a:ext uri="{FF2B5EF4-FFF2-40B4-BE49-F238E27FC236}">
                      <a16:creationId xmlns:a16="http://schemas.microsoft.com/office/drawing/2014/main" id="{7883A760-E3CB-0196-AC16-A4688484BD89}"/>
                    </a:ext>
                  </a:extLst>
                </p:cNvPr>
                <p:cNvSpPr/>
                <p:nvPr/>
              </p:nvSpPr>
              <p:spPr>
                <a:xfrm>
                  <a:off x="8957952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3" name="Freeform 1022">
                  <a:extLst>
                    <a:ext uri="{FF2B5EF4-FFF2-40B4-BE49-F238E27FC236}">
                      <a16:creationId xmlns:a16="http://schemas.microsoft.com/office/drawing/2014/main" id="{C21D4947-A4F4-C9BA-2D0F-894C55AE5EBD}"/>
                    </a:ext>
                  </a:extLst>
                </p:cNvPr>
                <p:cNvSpPr/>
                <p:nvPr/>
              </p:nvSpPr>
              <p:spPr>
                <a:xfrm>
                  <a:off x="8978364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5 w 18381"/>
                    <a:gd name="connsiteY8" fmla="*/ 965 h 20077"/>
                    <a:gd name="connsiteX9" fmla="*/ 17170 w 18381"/>
                    <a:gd name="connsiteY9" fmla="*/ 1185 h 20077"/>
                    <a:gd name="connsiteX10" fmla="*/ 15638 w 18381"/>
                    <a:gd name="connsiteY10" fmla="*/ 5543 h 20077"/>
                    <a:gd name="connsiteX11" fmla="*/ 15140 w 18381"/>
                    <a:gd name="connsiteY11" fmla="*/ 5322 h 20077"/>
                    <a:gd name="connsiteX12" fmla="*/ 15222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75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8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5" y="965"/>
                      </a:cubicBezTo>
                      <a:lnTo>
                        <a:pt x="17170" y="1185"/>
                      </a:lnTo>
                      <a:lnTo>
                        <a:pt x="15638" y="5543"/>
                      </a:lnTo>
                      <a:lnTo>
                        <a:pt x="15140" y="5322"/>
                      </a:lnTo>
                      <a:cubicBezTo>
                        <a:pt x="15197" y="5149"/>
                        <a:pt x="15222" y="4968"/>
                        <a:pt x="15222" y="4786"/>
                      </a:cubicBezTo>
                      <a:cubicBezTo>
                        <a:pt x="15222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8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7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4" name="Freeform 1023">
                  <a:extLst>
                    <a:ext uri="{FF2B5EF4-FFF2-40B4-BE49-F238E27FC236}">
                      <a16:creationId xmlns:a16="http://schemas.microsoft.com/office/drawing/2014/main" id="{3D12DEAD-942C-BFAE-001B-83EE819A7764}"/>
                    </a:ext>
                  </a:extLst>
                </p:cNvPr>
                <p:cNvSpPr/>
                <p:nvPr/>
              </p:nvSpPr>
              <p:spPr>
                <a:xfrm>
                  <a:off x="9007793" y="3280960"/>
                  <a:ext cx="24415" cy="23923"/>
                </a:xfrm>
                <a:custGeom>
                  <a:avLst/>
                  <a:gdLst>
                    <a:gd name="connsiteX0" fmla="*/ 24416 w 24415"/>
                    <a:gd name="connsiteY0" fmla="*/ 20103 h 23923"/>
                    <a:gd name="connsiteX1" fmla="*/ 23873 w 24415"/>
                    <a:gd name="connsiteY1" fmla="*/ 20500 h 23923"/>
                    <a:gd name="connsiteX2" fmla="*/ 23243 w 24415"/>
                    <a:gd name="connsiteY2" fmla="*/ 20191 h 23923"/>
                    <a:gd name="connsiteX3" fmla="*/ 13097 w 24415"/>
                    <a:gd name="connsiteY3" fmla="*/ 23924 h 23923"/>
                    <a:gd name="connsiteX4" fmla="*/ 0 w 24415"/>
                    <a:gd name="connsiteY4" fmla="*/ 11388 h 23923"/>
                    <a:gd name="connsiteX5" fmla="*/ 12933 w 24415"/>
                    <a:gd name="connsiteY5" fmla="*/ 0 h 23923"/>
                    <a:gd name="connsiteX6" fmla="*/ 19459 w 24415"/>
                    <a:gd name="connsiteY6" fmla="*/ 1204 h 23923"/>
                    <a:gd name="connsiteX7" fmla="*/ 22492 w 24415"/>
                    <a:gd name="connsiteY7" fmla="*/ 2402 h 23923"/>
                    <a:gd name="connsiteX8" fmla="*/ 23123 w 24415"/>
                    <a:gd name="connsiteY8" fmla="*/ 1999 h 23923"/>
                    <a:gd name="connsiteX9" fmla="*/ 23621 w 24415"/>
                    <a:gd name="connsiteY9" fmla="*/ 2358 h 23923"/>
                    <a:gd name="connsiteX10" fmla="*/ 21049 w 24415"/>
                    <a:gd name="connsiteY10" fmla="*/ 7119 h 23923"/>
                    <a:gd name="connsiteX11" fmla="*/ 20506 w 24415"/>
                    <a:gd name="connsiteY11" fmla="*/ 6848 h 23923"/>
                    <a:gd name="connsiteX12" fmla="*/ 20714 w 24415"/>
                    <a:gd name="connsiteY12" fmla="*/ 6268 h 23923"/>
                    <a:gd name="connsiteX13" fmla="*/ 12731 w 24415"/>
                    <a:gd name="connsiteY13" fmla="*/ 3027 h 23923"/>
                    <a:gd name="connsiteX14" fmla="*/ 3418 w 24415"/>
                    <a:gd name="connsiteY14" fmla="*/ 11855 h 23923"/>
                    <a:gd name="connsiteX15" fmla="*/ 13507 w 24415"/>
                    <a:gd name="connsiteY15" fmla="*/ 20929 h 23923"/>
                    <a:gd name="connsiteX16" fmla="*/ 21036 w 24415"/>
                    <a:gd name="connsiteY16" fmla="*/ 16836 h 23923"/>
                    <a:gd name="connsiteX17" fmla="*/ 20828 w 24415"/>
                    <a:gd name="connsiteY17" fmla="*/ 16206 h 23923"/>
                    <a:gd name="connsiteX18" fmla="*/ 21370 w 24415"/>
                    <a:gd name="connsiteY18" fmla="*/ 15853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415" h="23923">
                      <a:moveTo>
                        <a:pt x="24416" y="20103"/>
                      </a:moveTo>
                      <a:lnTo>
                        <a:pt x="23873" y="20500"/>
                      </a:lnTo>
                      <a:cubicBezTo>
                        <a:pt x="23728" y="20295"/>
                        <a:pt x="23495" y="20178"/>
                        <a:pt x="23243" y="20191"/>
                      </a:cubicBezTo>
                      <a:cubicBezTo>
                        <a:pt x="22663" y="20191"/>
                        <a:pt x="20040" y="23924"/>
                        <a:pt x="13097" y="23924"/>
                      </a:cubicBezTo>
                      <a:cubicBezTo>
                        <a:pt x="5322" y="23924"/>
                        <a:pt x="0" y="18545"/>
                        <a:pt x="0" y="11388"/>
                      </a:cubicBezTo>
                      <a:cubicBezTo>
                        <a:pt x="0" y="5379"/>
                        <a:pt x="4988" y="0"/>
                        <a:pt x="12933" y="0"/>
                      </a:cubicBezTo>
                      <a:cubicBezTo>
                        <a:pt x="15165" y="17"/>
                        <a:pt x="17372" y="425"/>
                        <a:pt x="19459" y="1204"/>
                      </a:cubicBezTo>
                      <a:cubicBezTo>
                        <a:pt x="21080" y="1778"/>
                        <a:pt x="22038" y="2402"/>
                        <a:pt x="22492" y="2402"/>
                      </a:cubicBezTo>
                      <a:cubicBezTo>
                        <a:pt x="22947" y="2402"/>
                        <a:pt x="22953" y="2226"/>
                        <a:pt x="23123" y="1999"/>
                      </a:cubicBezTo>
                      <a:lnTo>
                        <a:pt x="23621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2" y="6680"/>
                        <a:pt x="20708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8" y="5694"/>
                        <a:pt x="3418" y="11855"/>
                      </a:cubicBezTo>
                      <a:cubicBezTo>
                        <a:pt x="3418" y="17234"/>
                        <a:pt x="8361" y="20929"/>
                        <a:pt x="13507" y="20929"/>
                      </a:cubicBezTo>
                      <a:cubicBezTo>
                        <a:pt x="17461" y="20929"/>
                        <a:pt x="21036" y="18034"/>
                        <a:pt x="21036" y="16836"/>
                      </a:cubicBezTo>
                      <a:cubicBezTo>
                        <a:pt x="21017" y="16612"/>
                        <a:pt x="20948" y="16396"/>
                        <a:pt x="20828" y="16206"/>
                      </a:cubicBezTo>
                      <a:lnTo>
                        <a:pt x="21370" y="1585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5" name="Freeform 1024">
                  <a:extLst>
                    <a:ext uri="{FF2B5EF4-FFF2-40B4-BE49-F238E27FC236}">
                      <a16:creationId xmlns:a16="http://schemas.microsoft.com/office/drawing/2014/main" id="{19406909-B3F7-E056-9C64-B1D9B8347EA9}"/>
                    </a:ext>
                  </a:extLst>
                </p:cNvPr>
                <p:cNvSpPr/>
                <p:nvPr/>
              </p:nvSpPr>
              <p:spPr>
                <a:xfrm>
                  <a:off x="9036566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40 w 4653"/>
                    <a:gd name="connsiteY2" fmla="*/ 17788 h 19604"/>
                    <a:gd name="connsiteX3" fmla="*/ 1040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610116A8-3D3C-F87C-2679-26C384DBFFC6}"/>
                    </a:ext>
                  </a:extLst>
                </p:cNvPr>
                <p:cNvSpPr/>
                <p:nvPr/>
              </p:nvSpPr>
              <p:spPr>
                <a:xfrm>
                  <a:off x="9046415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9BB998BA-4423-F03D-9ADC-8793C0335F93}"/>
                    </a:ext>
                  </a:extLst>
                </p:cNvPr>
                <p:cNvSpPr/>
                <p:nvPr/>
              </p:nvSpPr>
              <p:spPr>
                <a:xfrm>
                  <a:off x="9068410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72 w 20121"/>
                    <a:gd name="connsiteY6" fmla="*/ 0 h 19617"/>
                    <a:gd name="connsiteX7" fmla="*/ 6072 w 20121"/>
                    <a:gd name="connsiteY7" fmla="*/ 536 h 19617"/>
                    <a:gd name="connsiteX8" fmla="*/ 4944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06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C879A857-9F01-01E9-5572-61AE7ABE18EC}"/>
                    </a:ext>
                  </a:extLst>
                </p:cNvPr>
                <p:cNvSpPr/>
                <p:nvPr/>
              </p:nvSpPr>
              <p:spPr>
                <a:xfrm>
                  <a:off x="9090026" y="3283987"/>
                  <a:ext cx="18709" cy="20651"/>
                </a:xfrm>
                <a:custGeom>
                  <a:avLst/>
                  <a:gdLst>
                    <a:gd name="connsiteX0" fmla="*/ 18709 w 18709"/>
                    <a:gd name="connsiteY0" fmla="*/ 4622 h 20651"/>
                    <a:gd name="connsiteX1" fmla="*/ 18211 w 18709"/>
                    <a:gd name="connsiteY1" fmla="*/ 4622 h 20651"/>
                    <a:gd name="connsiteX2" fmla="*/ 17171 w 18709"/>
                    <a:gd name="connsiteY2" fmla="*/ 3556 h 20651"/>
                    <a:gd name="connsiteX3" fmla="*/ 10726 w 18709"/>
                    <a:gd name="connsiteY3" fmla="*/ 3556 h 20651"/>
                    <a:gd name="connsiteX4" fmla="*/ 10726 w 18709"/>
                    <a:gd name="connsiteY4" fmla="*/ 18854 h 20651"/>
                    <a:gd name="connsiteX5" fmla="*/ 11767 w 18709"/>
                    <a:gd name="connsiteY5" fmla="*/ 20115 h 20651"/>
                    <a:gd name="connsiteX6" fmla="*/ 11767 w 18709"/>
                    <a:gd name="connsiteY6" fmla="*/ 20651 h 20651"/>
                    <a:gd name="connsiteX7" fmla="*/ 6943 w 18709"/>
                    <a:gd name="connsiteY7" fmla="*/ 20651 h 20651"/>
                    <a:gd name="connsiteX8" fmla="*/ 6943 w 18709"/>
                    <a:gd name="connsiteY8" fmla="*/ 20115 h 20651"/>
                    <a:gd name="connsiteX9" fmla="*/ 7983 w 18709"/>
                    <a:gd name="connsiteY9" fmla="*/ 18854 h 20651"/>
                    <a:gd name="connsiteX10" fmla="*/ 7983 w 18709"/>
                    <a:gd name="connsiteY10" fmla="*/ 3556 h 20651"/>
                    <a:gd name="connsiteX11" fmla="*/ 1539 w 18709"/>
                    <a:gd name="connsiteY11" fmla="*/ 3556 h 20651"/>
                    <a:gd name="connsiteX12" fmla="*/ 498 w 18709"/>
                    <a:gd name="connsiteY12" fmla="*/ 4622 h 20651"/>
                    <a:gd name="connsiteX13" fmla="*/ 0 w 18709"/>
                    <a:gd name="connsiteY13" fmla="*/ 4622 h 20651"/>
                    <a:gd name="connsiteX14" fmla="*/ 0 w 18709"/>
                    <a:gd name="connsiteY14" fmla="*/ 0 h 20651"/>
                    <a:gd name="connsiteX15" fmla="*/ 498 w 18709"/>
                    <a:gd name="connsiteY15" fmla="*/ 0 h 20651"/>
                    <a:gd name="connsiteX16" fmla="*/ 1539 w 18709"/>
                    <a:gd name="connsiteY16" fmla="*/ 1066 h 20651"/>
                    <a:gd name="connsiteX17" fmla="*/ 17171 w 18709"/>
                    <a:gd name="connsiteY17" fmla="*/ 1066 h 20651"/>
                    <a:gd name="connsiteX18" fmla="*/ 18211 w 18709"/>
                    <a:gd name="connsiteY18" fmla="*/ 0 h 20651"/>
                    <a:gd name="connsiteX19" fmla="*/ 18709 w 18709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09" h="20651">
                      <a:moveTo>
                        <a:pt x="18709" y="4622"/>
                      </a:moveTo>
                      <a:lnTo>
                        <a:pt x="18211" y="4622"/>
                      </a:lnTo>
                      <a:cubicBezTo>
                        <a:pt x="18211" y="3865"/>
                        <a:pt x="18003" y="3556"/>
                        <a:pt x="17171" y="3556"/>
                      </a:cubicBezTo>
                      <a:lnTo>
                        <a:pt x="10726" y="3556"/>
                      </a:lnTo>
                      <a:lnTo>
                        <a:pt x="10726" y="18854"/>
                      </a:lnTo>
                      <a:cubicBezTo>
                        <a:pt x="10726" y="19876"/>
                        <a:pt x="10890" y="20115"/>
                        <a:pt x="11767" y="20115"/>
                      </a:cubicBezTo>
                      <a:lnTo>
                        <a:pt x="11767" y="20651"/>
                      </a:lnTo>
                      <a:lnTo>
                        <a:pt x="6943" y="20651"/>
                      </a:lnTo>
                      <a:lnTo>
                        <a:pt x="6943" y="20115"/>
                      </a:lnTo>
                      <a:cubicBezTo>
                        <a:pt x="7813" y="20115"/>
                        <a:pt x="7983" y="19895"/>
                        <a:pt x="7983" y="18854"/>
                      </a:cubicBezTo>
                      <a:lnTo>
                        <a:pt x="7983" y="3556"/>
                      </a:lnTo>
                      <a:lnTo>
                        <a:pt x="1539" y="3556"/>
                      </a:lnTo>
                      <a:cubicBezTo>
                        <a:pt x="706" y="3556"/>
                        <a:pt x="498" y="3865"/>
                        <a:pt x="498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498" y="0"/>
                      </a:lnTo>
                      <a:cubicBezTo>
                        <a:pt x="498" y="750"/>
                        <a:pt x="706" y="1066"/>
                        <a:pt x="1539" y="1066"/>
                      </a:cubicBezTo>
                      <a:lnTo>
                        <a:pt x="17171" y="1066"/>
                      </a:lnTo>
                      <a:cubicBezTo>
                        <a:pt x="18003" y="1066"/>
                        <a:pt x="18211" y="750"/>
                        <a:pt x="18211" y="0"/>
                      </a:cubicBezTo>
                      <a:lnTo>
                        <a:pt x="18709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D89D8E95-8E88-0859-B7E2-4182AE5B67BD}"/>
                    </a:ext>
                  </a:extLst>
                </p:cNvPr>
                <p:cNvSpPr/>
                <p:nvPr/>
              </p:nvSpPr>
              <p:spPr>
                <a:xfrm>
                  <a:off x="9110771" y="3276514"/>
                  <a:ext cx="7812" cy="28123"/>
                </a:xfrm>
                <a:custGeom>
                  <a:avLst/>
                  <a:gdLst>
                    <a:gd name="connsiteX0" fmla="*/ 2119 w 7812"/>
                    <a:gd name="connsiteY0" fmla="*/ 6135 h 28123"/>
                    <a:gd name="connsiteX1" fmla="*/ 0 w 7812"/>
                    <a:gd name="connsiteY1" fmla="*/ 6135 h 28123"/>
                    <a:gd name="connsiteX2" fmla="*/ 4610 w 7812"/>
                    <a:gd name="connsiteY2" fmla="*/ 0 h 28123"/>
                    <a:gd name="connsiteX3" fmla="*/ 7813 w 7812"/>
                    <a:gd name="connsiteY3" fmla="*/ 0 h 28123"/>
                    <a:gd name="connsiteX4" fmla="*/ 227 w 7812"/>
                    <a:gd name="connsiteY4" fmla="*/ 28105 h 28123"/>
                    <a:gd name="connsiteX5" fmla="*/ 227 w 7812"/>
                    <a:gd name="connsiteY5" fmla="*/ 27569 h 28123"/>
                    <a:gd name="connsiteX6" fmla="*/ 1267 w 7812"/>
                    <a:gd name="connsiteY6" fmla="*/ 26308 h 28123"/>
                    <a:gd name="connsiteX7" fmla="*/ 1267 w 7812"/>
                    <a:gd name="connsiteY7" fmla="*/ 10316 h 28123"/>
                    <a:gd name="connsiteX8" fmla="*/ 227 w 7812"/>
                    <a:gd name="connsiteY8" fmla="*/ 9055 h 28123"/>
                    <a:gd name="connsiteX9" fmla="*/ 227 w 7812"/>
                    <a:gd name="connsiteY9" fmla="*/ 8519 h 28123"/>
                    <a:gd name="connsiteX10" fmla="*/ 4881 w 7812"/>
                    <a:gd name="connsiteY10" fmla="*/ 8519 h 28123"/>
                    <a:gd name="connsiteX11" fmla="*/ 4881 w 7812"/>
                    <a:gd name="connsiteY11" fmla="*/ 9055 h 28123"/>
                    <a:gd name="connsiteX12" fmla="*/ 3846 w 7812"/>
                    <a:gd name="connsiteY12" fmla="*/ 10316 h 28123"/>
                    <a:gd name="connsiteX13" fmla="*/ 3846 w 7812"/>
                    <a:gd name="connsiteY13" fmla="*/ 26326 h 28123"/>
                    <a:gd name="connsiteX14" fmla="*/ 4881 w 7812"/>
                    <a:gd name="connsiteY14" fmla="*/ 27588 h 28123"/>
                    <a:gd name="connsiteX15" fmla="*/ 4881 w 7812"/>
                    <a:gd name="connsiteY15" fmla="*/ 28124 h 28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12" h="28123">
                      <a:moveTo>
                        <a:pt x="2119" y="6135"/>
                      </a:moveTo>
                      <a:lnTo>
                        <a:pt x="0" y="6135"/>
                      </a:lnTo>
                      <a:lnTo>
                        <a:pt x="4610" y="0"/>
                      </a:lnTo>
                      <a:lnTo>
                        <a:pt x="7813" y="0"/>
                      </a:lnTo>
                      <a:close/>
                      <a:moveTo>
                        <a:pt x="227" y="28105"/>
                      </a:moveTo>
                      <a:lnTo>
                        <a:pt x="227" y="27569"/>
                      </a:lnTo>
                      <a:cubicBezTo>
                        <a:pt x="1097" y="27569"/>
                        <a:pt x="1267" y="27348"/>
                        <a:pt x="1267" y="26308"/>
                      </a:cubicBezTo>
                      <a:lnTo>
                        <a:pt x="1267" y="10316"/>
                      </a:lnTo>
                      <a:cubicBezTo>
                        <a:pt x="1267" y="9295"/>
                        <a:pt x="1097" y="9055"/>
                        <a:pt x="227" y="9055"/>
                      </a:cubicBezTo>
                      <a:lnTo>
                        <a:pt x="227" y="8519"/>
                      </a:lnTo>
                      <a:lnTo>
                        <a:pt x="4881" y="8519"/>
                      </a:lnTo>
                      <a:lnTo>
                        <a:pt x="4881" y="9055"/>
                      </a:lnTo>
                      <a:cubicBezTo>
                        <a:pt x="4010" y="9055"/>
                        <a:pt x="3846" y="9276"/>
                        <a:pt x="3846" y="10316"/>
                      </a:cubicBezTo>
                      <a:lnTo>
                        <a:pt x="3846" y="26326"/>
                      </a:lnTo>
                      <a:cubicBezTo>
                        <a:pt x="3846" y="27348"/>
                        <a:pt x="4010" y="27588"/>
                        <a:pt x="4881" y="27588"/>
                      </a:cubicBezTo>
                      <a:lnTo>
                        <a:pt x="4881" y="28124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0" name="Freeform 1029">
                  <a:extLst>
                    <a:ext uri="{FF2B5EF4-FFF2-40B4-BE49-F238E27FC236}">
                      <a16:creationId xmlns:a16="http://schemas.microsoft.com/office/drawing/2014/main" id="{A3FA9748-B337-D70D-E797-5F1924F7C6F9}"/>
                    </a:ext>
                  </a:extLst>
                </p:cNvPr>
                <p:cNvSpPr/>
                <p:nvPr/>
              </p:nvSpPr>
              <p:spPr>
                <a:xfrm>
                  <a:off x="9120867" y="3283968"/>
                  <a:ext cx="17466" cy="20670"/>
                </a:xfrm>
                <a:custGeom>
                  <a:avLst/>
                  <a:gdLst>
                    <a:gd name="connsiteX0" fmla="*/ 17467 w 17466"/>
                    <a:gd name="connsiteY0" fmla="*/ 4641 h 20670"/>
                    <a:gd name="connsiteX1" fmla="*/ 16969 w 17466"/>
                    <a:gd name="connsiteY1" fmla="*/ 4641 h 20670"/>
                    <a:gd name="connsiteX2" fmla="*/ 15928 w 17466"/>
                    <a:gd name="connsiteY2" fmla="*/ 3575 h 20670"/>
                    <a:gd name="connsiteX3" fmla="*/ 3701 w 17466"/>
                    <a:gd name="connsiteY3" fmla="*/ 3575 h 20670"/>
                    <a:gd name="connsiteX4" fmla="*/ 3701 w 17466"/>
                    <a:gd name="connsiteY4" fmla="*/ 9534 h 20670"/>
                    <a:gd name="connsiteX5" fmla="*/ 11899 w 17466"/>
                    <a:gd name="connsiteY5" fmla="*/ 9534 h 20670"/>
                    <a:gd name="connsiteX6" fmla="*/ 12933 w 17466"/>
                    <a:gd name="connsiteY6" fmla="*/ 8557 h 20670"/>
                    <a:gd name="connsiteX7" fmla="*/ 13438 w 17466"/>
                    <a:gd name="connsiteY7" fmla="*/ 8557 h 20670"/>
                    <a:gd name="connsiteX8" fmla="*/ 13438 w 17466"/>
                    <a:gd name="connsiteY8" fmla="*/ 12914 h 20670"/>
                    <a:gd name="connsiteX9" fmla="*/ 12933 w 17466"/>
                    <a:gd name="connsiteY9" fmla="*/ 12914 h 20670"/>
                    <a:gd name="connsiteX10" fmla="*/ 11899 w 17466"/>
                    <a:gd name="connsiteY10" fmla="*/ 12025 h 20670"/>
                    <a:gd name="connsiteX11" fmla="*/ 3701 w 17466"/>
                    <a:gd name="connsiteY11" fmla="*/ 12025 h 20670"/>
                    <a:gd name="connsiteX12" fmla="*/ 3701 w 17466"/>
                    <a:gd name="connsiteY12" fmla="*/ 18873 h 20670"/>
                    <a:gd name="connsiteX13" fmla="*/ 4824 w 17466"/>
                    <a:gd name="connsiteY13" fmla="*/ 20134 h 20670"/>
                    <a:gd name="connsiteX14" fmla="*/ 4824 w 17466"/>
                    <a:gd name="connsiteY14" fmla="*/ 20670 h 20670"/>
                    <a:gd name="connsiteX15" fmla="*/ 0 w 17466"/>
                    <a:gd name="connsiteY15" fmla="*/ 20670 h 20670"/>
                    <a:gd name="connsiteX16" fmla="*/ 0 w 17466"/>
                    <a:gd name="connsiteY16" fmla="*/ 20134 h 20670"/>
                    <a:gd name="connsiteX17" fmla="*/ 1129 w 17466"/>
                    <a:gd name="connsiteY17" fmla="*/ 18873 h 20670"/>
                    <a:gd name="connsiteX18" fmla="*/ 1129 w 17466"/>
                    <a:gd name="connsiteY18" fmla="*/ 2863 h 20670"/>
                    <a:gd name="connsiteX19" fmla="*/ 88 w 17466"/>
                    <a:gd name="connsiteY19" fmla="*/ 1602 h 20670"/>
                    <a:gd name="connsiteX20" fmla="*/ 88 w 17466"/>
                    <a:gd name="connsiteY20" fmla="*/ 1066 h 20670"/>
                    <a:gd name="connsiteX21" fmla="*/ 15928 w 17466"/>
                    <a:gd name="connsiteY21" fmla="*/ 1066 h 20670"/>
                    <a:gd name="connsiteX22" fmla="*/ 16969 w 17466"/>
                    <a:gd name="connsiteY22" fmla="*/ 0 h 20670"/>
                    <a:gd name="connsiteX23" fmla="*/ 17467 w 17466"/>
                    <a:gd name="connsiteY23" fmla="*/ 0 h 20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466" h="20670">
                      <a:moveTo>
                        <a:pt x="17467" y="4641"/>
                      </a:moveTo>
                      <a:lnTo>
                        <a:pt x="16969" y="4641"/>
                      </a:lnTo>
                      <a:cubicBezTo>
                        <a:pt x="16969" y="3884"/>
                        <a:pt x="16761" y="3575"/>
                        <a:pt x="15928" y="3575"/>
                      </a:cubicBezTo>
                      <a:lnTo>
                        <a:pt x="3701" y="3575"/>
                      </a:lnTo>
                      <a:lnTo>
                        <a:pt x="3701" y="9534"/>
                      </a:lnTo>
                      <a:lnTo>
                        <a:pt x="11899" y="9534"/>
                      </a:lnTo>
                      <a:cubicBezTo>
                        <a:pt x="12725" y="9534"/>
                        <a:pt x="12933" y="9225"/>
                        <a:pt x="12933" y="8557"/>
                      </a:cubicBezTo>
                      <a:lnTo>
                        <a:pt x="13438" y="8557"/>
                      </a:lnTo>
                      <a:lnTo>
                        <a:pt x="13438" y="12914"/>
                      </a:lnTo>
                      <a:lnTo>
                        <a:pt x="12933" y="12914"/>
                      </a:lnTo>
                      <a:cubicBezTo>
                        <a:pt x="12933" y="12334"/>
                        <a:pt x="12725" y="12025"/>
                        <a:pt x="11899" y="12025"/>
                      </a:cubicBezTo>
                      <a:lnTo>
                        <a:pt x="3701" y="12025"/>
                      </a:lnTo>
                      <a:lnTo>
                        <a:pt x="3701" y="18873"/>
                      </a:lnTo>
                      <a:cubicBezTo>
                        <a:pt x="3701" y="19895"/>
                        <a:pt x="3872" y="20134"/>
                        <a:pt x="4824" y="20134"/>
                      </a:cubicBezTo>
                      <a:lnTo>
                        <a:pt x="4824" y="20670"/>
                      </a:lnTo>
                      <a:lnTo>
                        <a:pt x="0" y="20670"/>
                      </a:lnTo>
                      <a:lnTo>
                        <a:pt x="0" y="20134"/>
                      </a:lnTo>
                      <a:cubicBezTo>
                        <a:pt x="958" y="20134"/>
                        <a:pt x="1129" y="19914"/>
                        <a:pt x="1129" y="18873"/>
                      </a:cubicBezTo>
                      <a:lnTo>
                        <a:pt x="1129" y="2863"/>
                      </a:lnTo>
                      <a:cubicBezTo>
                        <a:pt x="1129" y="1841"/>
                        <a:pt x="958" y="1602"/>
                        <a:pt x="88" y="1602"/>
                      </a:cubicBezTo>
                      <a:lnTo>
                        <a:pt x="88" y="1066"/>
                      </a:lnTo>
                      <a:lnTo>
                        <a:pt x="15928" y="1066"/>
                      </a:lnTo>
                      <a:cubicBezTo>
                        <a:pt x="16761" y="1066"/>
                        <a:pt x="16969" y="750"/>
                        <a:pt x="16969" y="0"/>
                      </a:cubicBezTo>
                      <a:lnTo>
                        <a:pt x="17467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1" name="Freeform 1030">
                  <a:extLst>
                    <a:ext uri="{FF2B5EF4-FFF2-40B4-BE49-F238E27FC236}">
                      <a16:creationId xmlns:a16="http://schemas.microsoft.com/office/drawing/2014/main" id="{7B1084E9-F1F7-BA46-87E8-A7FF88BA0405}"/>
                    </a:ext>
                  </a:extLst>
                </p:cNvPr>
                <p:cNvSpPr/>
                <p:nvPr/>
              </p:nvSpPr>
              <p:spPr>
                <a:xfrm>
                  <a:off x="9141323" y="3285033"/>
                  <a:ext cx="4659" cy="19604"/>
                </a:xfrm>
                <a:custGeom>
                  <a:avLst/>
                  <a:gdLst>
                    <a:gd name="connsiteX0" fmla="*/ 0 w 4659"/>
                    <a:gd name="connsiteY0" fmla="*/ 19586 h 19604"/>
                    <a:gd name="connsiteX1" fmla="*/ 0 w 4659"/>
                    <a:gd name="connsiteY1" fmla="*/ 19050 h 19604"/>
                    <a:gd name="connsiteX2" fmla="*/ 1040 w 4659"/>
                    <a:gd name="connsiteY2" fmla="*/ 17788 h 19604"/>
                    <a:gd name="connsiteX3" fmla="*/ 1040 w 4659"/>
                    <a:gd name="connsiteY3" fmla="*/ 1797 h 19604"/>
                    <a:gd name="connsiteX4" fmla="*/ 0 w 4659"/>
                    <a:gd name="connsiteY4" fmla="*/ 536 h 19604"/>
                    <a:gd name="connsiteX5" fmla="*/ 0 w 4659"/>
                    <a:gd name="connsiteY5" fmla="*/ 0 h 19604"/>
                    <a:gd name="connsiteX6" fmla="*/ 4660 w 4659"/>
                    <a:gd name="connsiteY6" fmla="*/ 0 h 19604"/>
                    <a:gd name="connsiteX7" fmla="*/ 4660 w 4659"/>
                    <a:gd name="connsiteY7" fmla="*/ 536 h 19604"/>
                    <a:gd name="connsiteX8" fmla="*/ 3619 w 4659"/>
                    <a:gd name="connsiteY8" fmla="*/ 1797 h 19604"/>
                    <a:gd name="connsiteX9" fmla="*/ 3619 w 4659"/>
                    <a:gd name="connsiteY9" fmla="*/ 17807 h 19604"/>
                    <a:gd name="connsiteX10" fmla="*/ 4660 w 4659"/>
                    <a:gd name="connsiteY10" fmla="*/ 19069 h 19604"/>
                    <a:gd name="connsiteX11" fmla="*/ 4660 w 4659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9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4660" y="0"/>
                      </a:lnTo>
                      <a:lnTo>
                        <a:pt x="4660" y="536"/>
                      </a:lnTo>
                      <a:cubicBezTo>
                        <a:pt x="3783" y="536"/>
                        <a:pt x="3619" y="757"/>
                        <a:pt x="3619" y="1797"/>
                      </a:cubicBezTo>
                      <a:lnTo>
                        <a:pt x="3619" y="17807"/>
                      </a:ln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2" name="Freeform 1031">
                  <a:extLst>
                    <a:ext uri="{FF2B5EF4-FFF2-40B4-BE49-F238E27FC236}">
                      <a16:creationId xmlns:a16="http://schemas.microsoft.com/office/drawing/2014/main" id="{64775D17-176F-00B3-FF14-BD6BF90164AD}"/>
                    </a:ext>
                  </a:extLst>
                </p:cNvPr>
                <p:cNvSpPr/>
                <p:nvPr/>
              </p:nvSpPr>
              <p:spPr>
                <a:xfrm>
                  <a:off x="9149085" y="3284787"/>
                  <a:ext cx="19995" cy="20096"/>
                </a:xfrm>
                <a:custGeom>
                  <a:avLst/>
                  <a:gdLst>
                    <a:gd name="connsiteX0" fmla="*/ 17019 w 19995"/>
                    <a:gd name="connsiteY0" fmla="*/ 6047 h 20096"/>
                    <a:gd name="connsiteX1" fmla="*/ 16521 w 19995"/>
                    <a:gd name="connsiteY1" fmla="*/ 5783 h 20096"/>
                    <a:gd name="connsiteX2" fmla="*/ 16603 w 19995"/>
                    <a:gd name="connsiteY2" fmla="*/ 5026 h 20096"/>
                    <a:gd name="connsiteX3" fmla="*/ 10404 w 19995"/>
                    <a:gd name="connsiteY3" fmla="*/ 2504 h 20096"/>
                    <a:gd name="connsiteX4" fmla="*/ 2756 w 19995"/>
                    <a:gd name="connsiteY4" fmla="*/ 10108 h 20096"/>
                    <a:gd name="connsiteX5" fmla="*/ 9496 w 19995"/>
                    <a:gd name="connsiteY5" fmla="*/ 17342 h 20096"/>
                    <a:gd name="connsiteX6" fmla="*/ 10020 w 19995"/>
                    <a:gd name="connsiteY6" fmla="*/ 17341 h 20096"/>
                    <a:gd name="connsiteX7" fmla="*/ 16836 w 19995"/>
                    <a:gd name="connsiteY7" fmla="*/ 14321 h 20096"/>
                    <a:gd name="connsiteX8" fmla="*/ 16672 w 19995"/>
                    <a:gd name="connsiteY8" fmla="*/ 13431 h 20096"/>
                    <a:gd name="connsiteX9" fmla="*/ 17088 w 19995"/>
                    <a:gd name="connsiteY9" fmla="*/ 13160 h 20096"/>
                    <a:gd name="connsiteX10" fmla="*/ 19995 w 19995"/>
                    <a:gd name="connsiteY10" fmla="*/ 17253 h 20096"/>
                    <a:gd name="connsiteX11" fmla="*/ 19541 w 19995"/>
                    <a:gd name="connsiteY11" fmla="*/ 17612 h 20096"/>
                    <a:gd name="connsiteX12" fmla="*/ 18753 w 19995"/>
                    <a:gd name="connsiteY12" fmla="*/ 17209 h 20096"/>
                    <a:gd name="connsiteX13" fmla="*/ 10146 w 19995"/>
                    <a:gd name="connsiteY13" fmla="*/ 20097 h 20096"/>
                    <a:gd name="connsiteX14" fmla="*/ 0 w 19995"/>
                    <a:gd name="connsiteY14" fmla="*/ 10096 h 20096"/>
                    <a:gd name="connsiteX15" fmla="*/ 10310 w 19995"/>
                    <a:gd name="connsiteY15" fmla="*/ 7 h 20096"/>
                    <a:gd name="connsiteX16" fmla="*/ 15676 w 19995"/>
                    <a:gd name="connsiteY16" fmla="*/ 940 h 20096"/>
                    <a:gd name="connsiteX17" fmla="*/ 17877 w 19995"/>
                    <a:gd name="connsiteY17" fmla="*/ 1785 h 20096"/>
                    <a:gd name="connsiteX18" fmla="*/ 18545 w 19995"/>
                    <a:gd name="connsiteY18" fmla="*/ 1293 h 20096"/>
                    <a:gd name="connsiteX19" fmla="*/ 19043 w 19995"/>
                    <a:gd name="connsiteY19" fmla="*/ 1470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995" h="20096">
                      <a:moveTo>
                        <a:pt x="17019" y="6047"/>
                      </a:moveTo>
                      <a:lnTo>
                        <a:pt x="16521" y="5783"/>
                      </a:lnTo>
                      <a:cubicBezTo>
                        <a:pt x="16590" y="5536"/>
                        <a:pt x="16616" y="5281"/>
                        <a:pt x="16603" y="5026"/>
                      </a:cubicBezTo>
                      <a:cubicBezTo>
                        <a:pt x="16603" y="4313"/>
                        <a:pt x="13400" y="2504"/>
                        <a:pt x="10404" y="2504"/>
                      </a:cubicBezTo>
                      <a:cubicBezTo>
                        <a:pt x="5625" y="2504"/>
                        <a:pt x="2756" y="5972"/>
                        <a:pt x="2756" y="10108"/>
                      </a:cubicBezTo>
                      <a:cubicBezTo>
                        <a:pt x="2623" y="13968"/>
                        <a:pt x="5637" y="17207"/>
                        <a:pt x="9496" y="17342"/>
                      </a:cubicBezTo>
                      <a:cubicBezTo>
                        <a:pt x="9673" y="17348"/>
                        <a:pt x="9843" y="17348"/>
                        <a:pt x="10020" y="17341"/>
                      </a:cubicBezTo>
                      <a:cubicBezTo>
                        <a:pt x="14383" y="17341"/>
                        <a:pt x="16836" y="15077"/>
                        <a:pt x="16836" y="14321"/>
                      </a:cubicBezTo>
                      <a:cubicBezTo>
                        <a:pt x="16830" y="14017"/>
                        <a:pt x="16773" y="13717"/>
                        <a:pt x="16672" y="13431"/>
                      </a:cubicBezTo>
                      <a:lnTo>
                        <a:pt x="17088" y="13160"/>
                      </a:lnTo>
                      <a:lnTo>
                        <a:pt x="19995" y="17253"/>
                      </a:lnTo>
                      <a:lnTo>
                        <a:pt x="19541" y="17612"/>
                      </a:lnTo>
                      <a:cubicBezTo>
                        <a:pt x="19125" y="17253"/>
                        <a:pt x="18911" y="17209"/>
                        <a:pt x="18753" y="17209"/>
                      </a:cubicBezTo>
                      <a:cubicBezTo>
                        <a:pt x="17751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54" y="7"/>
                        <a:pt x="10310" y="7"/>
                      </a:cubicBezTo>
                      <a:cubicBezTo>
                        <a:pt x="12145" y="-51"/>
                        <a:pt x="13967" y="267"/>
                        <a:pt x="15676" y="940"/>
                      </a:cubicBezTo>
                      <a:cubicBezTo>
                        <a:pt x="16389" y="1280"/>
                        <a:pt x="17120" y="1562"/>
                        <a:pt x="17877" y="1785"/>
                      </a:cubicBezTo>
                      <a:cubicBezTo>
                        <a:pt x="18167" y="1747"/>
                        <a:pt x="18419" y="1561"/>
                        <a:pt x="18545" y="1293"/>
                      </a:cubicBezTo>
                      <a:lnTo>
                        <a:pt x="19043" y="147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3" name="Freeform 1032">
                  <a:extLst>
                    <a:ext uri="{FF2B5EF4-FFF2-40B4-BE49-F238E27FC236}">
                      <a16:creationId xmlns:a16="http://schemas.microsoft.com/office/drawing/2014/main" id="{578FD60B-6B87-85FE-3DC9-2BB0B3345CE8}"/>
                    </a:ext>
                  </a:extLst>
                </p:cNvPr>
                <p:cNvSpPr/>
                <p:nvPr/>
              </p:nvSpPr>
              <p:spPr>
                <a:xfrm>
                  <a:off x="9167845" y="3285046"/>
                  <a:ext cx="21527" cy="19573"/>
                </a:xfrm>
                <a:custGeom>
                  <a:avLst/>
                  <a:gdLst>
                    <a:gd name="connsiteX0" fmla="*/ 0 w 21527"/>
                    <a:gd name="connsiteY0" fmla="*/ 19573 h 19573"/>
                    <a:gd name="connsiteX1" fmla="*/ 0 w 21527"/>
                    <a:gd name="connsiteY1" fmla="*/ 19037 h 19573"/>
                    <a:gd name="connsiteX2" fmla="*/ 1330 w 21527"/>
                    <a:gd name="connsiteY2" fmla="*/ 17927 h 19573"/>
                    <a:gd name="connsiteX3" fmla="*/ 7901 w 21527"/>
                    <a:gd name="connsiteY3" fmla="*/ 1829 h 19573"/>
                    <a:gd name="connsiteX4" fmla="*/ 8109 w 21527"/>
                    <a:gd name="connsiteY4" fmla="*/ 1072 h 19573"/>
                    <a:gd name="connsiteX5" fmla="*/ 7069 w 21527"/>
                    <a:gd name="connsiteY5" fmla="*/ 441 h 19573"/>
                    <a:gd name="connsiteX6" fmla="*/ 7069 w 21527"/>
                    <a:gd name="connsiteY6" fmla="*/ 0 h 19573"/>
                    <a:gd name="connsiteX7" fmla="*/ 13803 w 21527"/>
                    <a:gd name="connsiteY7" fmla="*/ 0 h 19573"/>
                    <a:gd name="connsiteX8" fmla="*/ 13803 w 21527"/>
                    <a:gd name="connsiteY8" fmla="*/ 536 h 19573"/>
                    <a:gd name="connsiteX9" fmla="*/ 12845 w 21527"/>
                    <a:gd name="connsiteY9" fmla="*/ 1066 h 19573"/>
                    <a:gd name="connsiteX10" fmla="*/ 13141 w 21527"/>
                    <a:gd name="connsiteY10" fmla="*/ 1955 h 19573"/>
                    <a:gd name="connsiteX11" fmla="*/ 20267 w 21527"/>
                    <a:gd name="connsiteY11" fmla="*/ 18148 h 19573"/>
                    <a:gd name="connsiteX12" fmla="*/ 21528 w 21527"/>
                    <a:gd name="connsiteY12" fmla="*/ 19037 h 19573"/>
                    <a:gd name="connsiteX13" fmla="*/ 21528 w 21527"/>
                    <a:gd name="connsiteY13" fmla="*/ 19573 h 19573"/>
                    <a:gd name="connsiteX14" fmla="*/ 16288 w 21527"/>
                    <a:gd name="connsiteY14" fmla="*/ 19573 h 19573"/>
                    <a:gd name="connsiteX15" fmla="*/ 16288 w 21527"/>
                    <a:gd name="connsiteY15" fmla="*/ 19037 h 19573"/>
                    <a:gd name="connsiteX16" fmla="*/ 17549 w 21527"/>
                    <a:gd name="connsiteY16" fmla="*/ 18507 h 19573"/>
                    <a:gd name="connsiteX17" fmla="*/ 17297 w 21527"/>
                    <a:gd name="connsiteY17" fmla="*/ 17530 h 19573"/>
                    <a:gd name="connsiteX18" fmla="*/ 15594 w 21527"/>
                    <a:gd name="connsiteY18" fmla="*/ 13791 h 19573"/>
                    <a:gd name="connsiteX19" fmla="*/ 5505 w 21527"/>
                    <a:gd name="connsiteY19" fmla="*/ 13791 h 19573"/>
                    <a:gd name="connsiteX20" fmla="*/ 4092 w 21527"/>
                    <a:gd name="connsiteY20" fmla="*/ 17171 h 19573"/>
                    <a:gd name="connsiteX21" fmla="*/ 3550 w 21527"/>
                    <a:gd name="connsiteY21" fmla="*/ 18507 h 19573"/>
                    <a:gd name="connsiteX22" fmla="*/ 4673 w 21527"/>
                    <a:gd name="connsiteY22" fmla="*/ 19037 h 19573"/>
                    <a:gd name="connsiteX23" fmla="*/ 4673 w 21527"/>
                    <a:gd name="connsiteY23" fmla="*/ 19573 h 19573"/>
                    <a:gd name="connsiteX24" fmla="*/ 10354 w 21527"/>
                    <a:gd name="connsiteY24" fmla="*/ 1961 h 19573"/>
                    <a:gd name="connsiteX25" fmla="*/ 6444 w 21527"/>
                    <a:gd name="connsiteY25" fmla="*/ 11300 h 19573"/>
                    <a:gd name="connsiteX26" fmla="*/ 14554 w 21527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527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0" y="19037"/>
                        <a:pt x="1078" y="18596"/>
                        <a:pt x="1330" y="17927"/>
                      </a:cubicBezTo>
                      <a:lnTo>
                        <a:pt x="7901" y="1829"/>
                      </a:lnTo>
                      <a:cubicBezTo>
                        <a:pt x="8027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45" y="668"/>
                        <a:pt x="12845" y="1066"/>
                      </a:cubicBezTo>
                      <a:cubicBezTo>
                        <a:pt x="12883" y="1378"/>
                        <a:pt x="12983" y="1680"/>
                        <a:pt x="13141" y="1955"/>
                      </a:cubicBezTo>
                      <a:lnTo>
                        <a:pt x="20267" y="18148"/>
                      </a:lnTo>
                      <a:cubicBezTo>
                        <a:pt x="20437" y="18697"/>
                        <a:pt x="20954" y="19062"/>
                        <a:pt x="21528" y="19037"/>
                      </a:cubicBezTo>
                      <a:lnTo>
                        <a:pt x="21528" y="19573"/>
                      </a:lnTo>
                      <a:lnTo>
                        <a:pt x="16288" y="19573"/>
                      </a:lnTo>
                      <a:lnTo>
                        <a:pt x="16288" y="19037"/>
                      </a:lnTo>
                      <a:cubicBezTo>
                        <a:pt x="17284" y="19037"/>
                        <a:pt x="17549" y="18860"/>
                        <a:pt x="17549" y="18507"/>
                      </a:cubicBezTo>
                      <a:cubicBezTo>
                        <a:pt x="17536" y="18167"/>
                        <a:pt x="17448" y="17834"/>
                        <a:pt x="17297" y="17530"/>
                      </a:cubicBezTo>
                      <a:lnTo>
                        <a:pt x="15594" y="13791"/>
                      </a:lnTo>
                      <a:lnTo>
                        <a:pt x="5505" y="13791"/>
                      </a:lnTo>
                      <a:lnTo>
                        <a:pt x="4092" y="17171"/>
                      </a:lnTo>
                      <a:cubicBezTo>
                        <a:pt x="3872" y="17597"/>
                        <a:pt x="3689" y="18045"/>
                        <a:pt x="3550" y="18507"/>
                      </a:cubicBezTo>
                      <a:cubicBezTo>
                        <a:pt x="3550" y="18860"/>
                        <a:pt x="3846" y="19037"/>
                        <a:pt x="4673" y="19037"/>
                      </a:cubicBezTo>
                      <a:lnTo>
                        <a:pt x="4673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54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4" name="Freeform 1033">
                  <a:extLst>
                    <a:ext uri="{FF2B5EF4-FFF2-40B4-BE49-F238E27FC236}">
                      <a16:creationId xmlns:a16="http://schemas.microsoft.com/office/drawing/2014/main" id="{BEB60999-DACC-19CA-D712-659549851E59}"/>
                    </a:ext>
                  </a:extLst>
                </p:cNvPr>
                <p:cNvSpPr/>
                <p:nvPr/>
              </p:nvSpPr>
              <p:spPr>
                <a:xfrm>
                  <a:off x="9189089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28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3 w 18381"/>
                    <a:gd name="connsiteY16" fmla="*/ 20077 h 20077"/>
                    <a:gd name="connsiteX17" fmla="*/ 1242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7" y="5150"/>
                        <a:pt x="15222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3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0" y="18216"/>
                        <a:pt x="567" y="18490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5" name="Freeform 1034">
                  <a:extLst>
                    <a:ext uri="{FF2B5EF4-FFF2-40B4-BE49-F238E27FC236}">
                      <a16:creationId xmlns:a16="http://schemas.microsoft.com/office/drawing/2014/main" id="{C4F2DE5C-5E06-0289-E4A3-71DBD0F6341E}"/>
                    </a:ext>
                  </a:extLst>
                </p:cNvPr>
                <p:cNvSpPr/>
                <p:nvPr/>
              </p:nvSpPr>
              <p:spPr>
                <a:xfrm>
                  <a:off x="8507478" y="3086750"/>
                  <a:ext cx="189827" cy="171686"/>
                </a:xfrm>
                <a:custGeom>
                  <a:avLst/>
                  <a:gdLst>
                    <a:gd name="connsiteX0" fmla="*/ 189828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77 w 189827"/>
                    <a:gd name="connsiteY5" fmla="*/ 0 h 171686"/>
                    <a:gd name="connsiteX6" fmla="*/ 154724 w 189827"/>
                    <a:gd name="connsiteY6" fmla="*/ 7977 h 171686"/>
                    <a:gd name="connsiteX7" fmla="*/ 177380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8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73" y="146463"/>
                        <a:pt x="183793" y="146463"/>
                      </a:cubicBezTo>
                      <a:cubicBezTo>
                        <a:pt x="179007" y="146463"/>
                        <a:pt x="143272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69" y="0"/>
                        <a:pt x="102077" y="0"/>
                      </a:cubicBezTo>
                      <a:cubicBezTo>
                        <a:pt x="123453" y="0"/>
                        <a:pt x="141645" y="4149"/>
                        <a:pt x="154724" y="7977"/>
                      </a:cubicBezTo>
                      <a:cubicBezTo>
                        <a:pt x="167802" y="11804"/>
                        <a:pt x="175785" y="15954"/>
                        <a:pt x="177380" y="15954"/>
                      </a:cubicBezTo>
                      <a:cubicBezTo>
                        <a:pt x="179272" y="15954"/>
                        <a:pt x="180892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1" y="50591"/>
                        <a:pt x="158270" y="49201"/>
                        <a:pt x="157927" y="47842"/>
                      </a:cubicBezTo>
                      <a:cubicBezTo>
                        <a:pt x="156035" y="38270"/>
                        <a:pt x="123151" y="27424"/>
                        <a:pt x="102090" y="27424"/>
                      </a:cubicBezTo>
                      <a:cubicBezTo>
                        <a:pt x="66034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34" y="142295"/>
                        <a:pt x="102090" y="142295"/>
                      </a:cubicBezTo>
                      <a:cubicBezTo>
                        <a:pt x="128895" y="142295"/>
                        <a:pt x="165588" y="128574"/>
                        <a:pt x="165588" y="116770"/>
                      </a:cubicBezTo>
                      <a:cubicBezTo>
                        <a:pt x="165513" y="115403"/>
                        <a:pt x="165078" y="114080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6" name="Freeform 1035">
                  <a:extLst>
                    <a:ext uri="{FF2B5EF4-FFF2-40B4-BE49-F238E27FC236}">
                      <a16:creationId xmlns:a16="http://schemas.microsoft.com/office/drawing/2014/main" id="{59273A4D-A83C-14A0-0A65-4CA26C34C488}"/>
                    </a:ext>
                  </a:extLst>
                </p:cNvPr>
                <p:cNvSpPr/>
                <p:nvPr/>
              </p:nvSpPr>
              <p:spPr>
                <a:xfrm>
                  <a:off x="8730171" y="3086750"/>
                  <a:ext cx="167877" cy="171648"/>
                </a:xfrm>
                <a:custGeom>
                  <a:avLst/>
                  <a:gdLst>
                    <a:gd name="connsiteX0" fmla="*/ 0 w 167877"/>
                    <a:gd name="connsiteY0" fmla="*/ 155714 h 171648"/>
                    <a:gd name="connsiteX1" fmla="*/ 17555 w 167877"/>
                    <a:gd name="connsiteY1" fmla="*/ 117104 h 171648"/>
                    <a:gd name="connsiteX2" fmla="*/ 20746 w 167877"/>
                    <a:gd name="connsiteY2" fmla="*/ 118699 h 171648"/>
                    <a:gd name="connsiteX3" fmla="*/ 22007 w 167877"/>
                    <a:gd name="connsiteY3" fmla="*/ 123807 h 171648"/>
                    <a:gd name="connsiteX4" fmla="*/ 80083 w 167877"/>
                    <a:gd name="connsiteY4" fmla="*/ 144225 h 171648"/>
                    <a:gd name="connsiteX5" fmla="*/ 131455 w 167877"/>
                    <a:gd name="connsiteY5" fmla="*/ 121253 h 171648"/>
                    <a:gd name="connsiteX6" fmla="*/ 1917 w 167877"/>
                    <a:gd name="connsiteY6" fmla="*/ 52968 h 171648"/>
                    <a:gd name="connsiteX7" fmla="*/ 79477 w 167877"/>
                    <a:gd name="connsiteY7" fmla="*/ 0 h 171648"/>
                    <a:gd name="connsiteX8" fmla="*/ 156035 w 167877"/>
                    <a:gd name="connsiteY8" fmla="*/ 15954 h 171648"/>
                    <a:gd name="connsiteX9" fmla="*/ 162417 w 167877"/>
                    <a:gd name="connsiteY9" fmla="*/ 14062 h 171648"/>
                    <a:gd name="connsiteX10" fmla="*/ 166250 w 167877"/>
                    <a:gd name="connsiteY10" fmla="*/ 16584 h 171648"/>
                    <a:gd name="connsiteX11" fmla="*/ 144231 w 167877"/>
                    <a:gd name="connsiteY11" fmla="*/ 56480 h 171648"/>
                    <a:gd name="connsiteX12" fmla="*/ 141040 w 167877"/>
                    <a:gd name="connsiteY12" fmla="*/ 55219 h 171648"/>
                    <a:gd name="connsiteX13" fmla="*/ 138486 w 167877"/>
                    <a:gd name="connsiteY13" fmla="*/ 47879 h 171648"/>
                    <a:gd name="connsiteX14" fmla="*/ 80411 w 167877"/>
                    <a:gd name="connsiteY14" fmla="*/ 27461 h 171648"/>
                    <a:gd name="connsiteX15" fmla="*/ 38295 w 167877"/>
                    <a:gd name="connsiteY15" fmla="*/ 46927 h 171648"/>
                    <a:gd name="connsiteX16" fmla="*/ 167877 w 167877"/>
                    <a:gd name="connsiteY16" fmla="*/ 116789 h 171648"/>
                    <a:gd name="connsiteX17" fmla="*/ 80764 w 167877"/>
                    <a:gd name="connsiteY17" fmla="*/ 171648 h 171648"/>
                    <a:gd name="connsiteX18" fmla="*/ 8651 w 167877"/>
                    <a:gd name="connsiteY18" fmla="*/ 155689 h 171648"/>
                    <a:gd name="connsiteX19" fmla="*/ 4502 w 167877"/>
                    <a:gd name="connsiteY19" fmla="*/ 158242 h 17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77" h="171648">
                      <a:moveTo>
                        <a:pt x="0" y="155714"/>
                      </a:moveTo>
                      <a:lnTo>
                        <a:pt x="17555" y="117104"/>
                      </a:lnTo>
                      <a:lnTo>
                        <a:pt x="20746" y="118699"/>
                      </a:lnTo>
                      <a:cubicBezTo>
                        <a:pt x="20669" y="120487"/>
                        <a:pt x="21107" y="122260"/>
                        <a:pt x="22007" y="123807"/>
                      </a:cubicBezTo>
                      <a:cubicBezTo>
                        <a:pt x="28388" y="134337"/>
                        <a:pt x="59980" y="144225"/>
                        <a:pt x="80083" y="144225"/>
                      </a:cubicBezTo>
                      <a:cubicBezTo>
                        <a:pt x="94119" y="144225"/>
                        <a:pt x="131455" y="140719"/>
                        <a:pt x="131455" y="121253"/>
                      </a:cubicBezTo>
                      <a:cubicBezTo>
                        <a:pt x="131468" y="82321"/>
                        <a:pt x="1917" y="131159"/>
                        <a:pt x="1917" y="52968"/>
                      </a:cubicBezTo>
                      <a:cubicBezTo>
                        <a:pt x="1917" y="26484"/>
                        <a:pt x="26509" y="0"/>
                        <a:pt x="79477" y="0"/>
                      </a:cubicBezTo>
                      <a:cubicBezTo>
                        <a:pt x="123807" y="0"/>
                        <a:pt x="145177" y="15954"/>
                        <a:pt x="156035" y="15954"/>
                      </a:cubicBezTo>
                      <a:cubicBezTo>
                        <a:pt x="159226" y="15954"/>
                        <a:pt x="161143" y="15323"/>
                        <a:pt x="162417" y="14062"/>
                      </a:cubicBezTo>
                      <a:lnTo>
                        <a:pt x="166250" y="16584"/>
                      </a:lnTo>
                      <a:lnTo>
                        <a:pt x="144231" y="56480"/>
                      </a:lnTo>
                      <a:lnTo>
                        <a:pt x="141040" y="55219"/>
                      </a:lnTo>
                      <a:cubicBezTo>
                        <a:pt x="140778" y="52606"/>
                        <a:pt x="139903" y="50091"/>
                        <a:pt x="138486" y="47879"/>
                      </a:cubicBezTo>
                      <a:cubicBezTo>
                        <a:pt x="131783" y="37992"/>
                        <a:pt x="104984" y="27461"/>
                        <a:pt x="80411" y="27461"/>
                      </a:cubicBezTo>
                      <a:cubicBezTo>
                        <a:pt x="61588" y="27461"/>
                        <a:pt x="38295" y="32884"/>
                        <a:pt x="38295" y="46927"/>
                      </a:cubicBezTo>
                      <a:cubicBezTo>
                        <a:pt x="38295" y="87429"/>
                        <a:pt x="167877" y="40205"/>
                        <a:pt x="167877" y="116789"/>
                      </a:cubicBezTo>
                      <a:cubicBezTo>
                        <a:pt x="167877" y="160821"/>
                        <a:pt x="115224" y="171648"/>
                        <a:pt x="80764" y="171648"/>
                      </a:cubicBezTo>
                      <a:cubicBezTo>
                        <a:pt x="31623" y="171648"/>
                        <a:pt x="18224" y="155689"/>
                        <a:pt x="8651" y="155689"/>
                      </a:cubicBezTo>
                      <a:cubicBezTo>
                        <a:pt x="7056" y="155689"/>
                        <a:pt x="5461" y="156950"/>
                        <a:pt x="4502" y="158242"/>
                      </a:cubicBez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7" name="Freeform 1036">
                  <a:extLst>
                    <a:ext uri="{FF2B5EF4-FFF2-40B4-BE49-F238E27FC236}">
                      <a16:creationId xmlns:a16="http://schemas.microsoft.com/office/drawing/2014/main" id="{ED3ACFB8-D348-6C55-BBE3-FB8A6CA8CBC1}"/>
                    </a:ext>
                  </a:extLst>
                </p:cNvPr>
                <p:cNvSpPr/>
                <p:nvPr/>
              </p:nvSpPr>
              <p:spPr>
                <a:xfrm>
                  <a:off x="8934394" y="3088641"/>
                  <a:ext cx="52968" cy="167871"/>
                </a:xfrm>
                <a:custGeom>
                  <a:avLst/>
                  <a:gdLst>
                    <a:gd name="connsiteX0" fmla="*/ 0 w 52968"/>
                    <a:gd name="connsiteY0" fmla="*/ 167865 h 167871"/>
                    <a:gd name="connsiteX1" fmla="*/ 0 w 52968"/>
                    <a:gd name="connsiteY1" fmla="*/ 162120 h 167871"/>
                    <a:gd name="connsiteX2" fmla="*/ 8298 w 52968"/>
                    <a:gd name="connsiteY2" fmla="*/ 156376 h 167871"/>
                    <a:gd name="connsiteX3" fmla="*/ 8298 w 52968"/>
                    <a:gd name="connsiteY3" fmla="*/ 11508 h 167871"/>
                    <a:gd name="connsiteX4" fmla="*/ 0 w 52968"/>
                    <a:gd name="connsiteY4" fmla="*/ 5763 h 167871"/>
                    <a:gd name="connsiteX5" fmla="*/ 0 w 52968"/>
                    <a:gd name="connsiteY5" fmla="*/ 0 h 167871"/>
                    <a:gd name="connsiteX6" fmla="*/ 52968 w 52968"/>
                    <a:gd name="connsiteY6" fmla="*/ 0 h 167871"/>
                    <a:gd name="connsiteX7" fmla="*/ 52968 w 52968"/>
                    <a:gd name="connsiteY7" fmla="*/ 5745 h 167871"/>
                    <a:gd name="connsiteX8" fmla="*/ 44670 w 52968"/>
                    <a:gd name="connsiteY8" fmla="*/ 11489 h 167871"/>
                    <a:gd name="connsiteX9" fmla="*/ 44670 w 52968"/>
                    <a:gd name="connsiteY9" fmla="*/ 156382 h 167871"/>
                    <a:gd name="connsiteX10" fmla="*/ 52968 w 52968"/>
                    <a:gd name="connsiteY10" fmla="*/ 162127 h 167871"/>
                    <a:gd name="connsiteX11" fmla="*/ 52968 w 52968"/>
                    <a:gd name="connsiteY11" fmla="*/ 167871 h 167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968" h="167871">
                      <a:moveTo>
                        <a:pt x="0" y="167865"/>
                      </a:moveTo>
                      <a:lnTo>
                        <a:pt x="0" y="162120"/>
                      </a:lnTo>
                      <a:cubicBezTo>
                        <a:pt x="5423" y="162120"/>
                        <a:pt x="8298" y="160229"/>
                        <a:pt x="8298" y="156376"/>
                      </a:cubicBezTo>
                      <a:lnTo>
                        <a:pt x="8298" y="11508"/>
                      </a:lnTo>
                      <a:cubicBezTo>
                        <a:pt x="8298" y="7680"/>
                        <a:pt x="5423" y="5763"/>
                        <a:pt x="0" y="5763"/>
                      </a:cubicBezTo>
                      <a:lnTo>
                        <a:pt x="0" y="0"/>
                      </a:lnTo>
                      <a:lnTo>
                        <a:pt x="52968" y="0"/>
                      </a:lnTo>
                      <a:lnTo>
                        <a:pt x="52968" y="5745"/>
                      </a:lnTo>
                      <a:cubicBezTo>
                        <a:pt x="47545" y="5745"/>
                        <a:pt x="44670" y="7636"/>
                        <a:pt x="44670" y="11489"/>
                      </a:cubicBezTo>
                      <a:lnTo>
                        <a:pt x="44670" y="156382"/>
                      </a:lnTo>
                      <a:cubicBezTo>
                        <a:pt x="44670" y="160210"/>
                        <a:pt x="47545" y="162127"/>
                        <a:pt x="52968" y="162127"/>
                      </a:cubicBezTo>
                      <a:lnTo>
                        <a:pt x="52968" y="167871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8" name="Freeform 1037">
                  <a:extLst>
                    <a:ext uri="{FF2B5EF4-FFF2-40B4-BE49-F238E27FC236}">
                      <a16:creationId xmlns:a16="http://schemas.microsoft.com/office/drawing/2014/main" id="{621DD01B-C65B-562C-FE83-F6A17595CD3D}"/>
                    </a:ext>
                  </a:extLst>
                </p:cNvPr>
                <p:cNvSpPr/>
                <p:nvPr/>
              </p:nvSpPr>
              <p:spPr>
                <a:xfrm>
                  <a:off x="9018664" y="3086750"/>
                  <a:ext cx="189827" cy="171686"/>
                </a:xfrm>
                <a:custGeom>
                  <a:avLst/>
                  <a:gdLst>
                    <a:gd name="connsiteX0" fmla="*/ 189827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83 w 189827"/>
                    <a:gd name="connsiteY5" fmla="*/ 0 h 171686"/>
                    <a:gd name="connsiteX6" fmla="*/ 154730 w 189827"/>
                    <a:gd name="connsiteY6" fmla="*/ 7977 h 171686"/>
                    <a:gd name="connsiteX7" fmla="*/ 177386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7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67" y="146463"/>
                        <a:pt x="183793" y="146463"/>
                      </a:cubicBezTo>
                      <a:cubicBezTo>
                        <a:pt x="179007" y="146463"/>
                        <a:pt x="143266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57" y="0"/>
                        <a:pt x="102083" y="0"/>
                      </a:cubicBezTo>
                      <a:cubicBezTo>
                        <a:pt x="123460" y="0"/>
                        <a:pt x="141645" y="4149"/>
                        <a:pt x="154730" y="7977"/>
                      </a:cubicBezTo>
                      <a:cubicBezTo>
                        <a:pt x="167814" y="11804"/>
                        <a:pt x="175791" y="15954"/>
                        <a:pt x="177386" y="15954"/>
                      </a:cubicBezTo>
                      <a:cubicBezTo>
                        <a:pt x="179278" y="15954"/>
                        <a:pt x="180899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2" y="50591"/>
                        <a:pt x="158267" y="49201"/>
                        <a:pt x="157927" y="47842"/>
                      </a:cubicBezTo>
                      <a:cubicBezTo>
                        <a:pt x="156035" y="38270"/>
                        <a:pt x="123144" y="27424"/>
                        <a:pt x="102090" y="27424"/>
                      </a:cubicBezTo>
                      <a:cubicBezTo>
                        <a:pt x="66027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27" y="142295"/>
                        <a:pt x="102090" y="142295"/>
                      </a:cubicBezTo>
                      <a:cubicBezTo>
                        <a:pt x="128889" y="142295"/>
                        <a:pt x="165588" y="128574"/>
                        <a:pt x="165588" y="116770"/>
                      </a:cubicBezTo>
                      <a:cubicBezTo>
                        <a:pt x="165513" y="115404"/>
                        <a:pt x="165077" y="114082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039" name="Freeform 1038">
                  <a:extLst>
                    <a:ext uri="{FF2B5EF4-FFF2-40B4-BE49-F238E27FC236}">
                      <a16:creationId xmlns:a16="http://schemas.microsoft.com/office/drawing/2014/main" id="{409B73B6-9658-C82B-7E48-159807CB1284}"/>
                    </a:ext>
                  </a:extLst>
                </p:cNvPr>
                <p:cNvSpPr/>
                <p:nvPr/>
              </p:nvSpPr>
              <p:spPr>
                <a:xfrm>
                  <a:off x="8314769" y="3087658"/>
                  <a:ext cx="144760" cy="168890"/>
                </a:xfrm>
                <a:custGeom>
                  <a:avLst/>
                  <a:gdLst>
                    <a:gd name="connsiteX0" fmla="*/ 133410 w 144760"/>
                    <a:gd name="connsiteY0" fmla="*/ 154131 h 168890"/>
                    <a:gd name="connsiteX1" fmla="*/ 135932 w 144760"/>
                    <a:gd name="connsiteY1" fmla="*/ 153456 h 168890"/>
                    <a:gd name="connsiteX2" fmla="*/ 129148 w 144760"/>
                    <a:gd name="connsiteY2" fmla="*/ 144906 h 168890"/>
                    <a:gd name="connsiteX3" fmla="*/ 126625 w 144760"/>
                    <a:gd name="connsiteY3" fmla="*/ 146091 h 168890"/>
                    <a:gd name="connsiteX4" fmla="*/ 133442 w 144760"/>
                    <a:gd name="connsiteY4" fmla="*/ 154131 h 168890"/>
                    <a:gd name="connsiteX5" fmla="*/ 98514 w 144760"/>
                    <a:gd name="connsiteY5" fmla="*/ 153702 h 168890"/>
                    <a:gd name="connsiteX6" fmla="*/ 100715 w 144760"/>
                    <a:gd name="connsiteY6" fmla="*/ 161963 h 168890"/>
                    <a:gd name="connsiteX7" fmla="*/ 134634 w 144760"/>
                    <a:gd name="connsiteY7" fmla="*/ 162694 h 168890"/>
                    <a:gd name="connsiteX8" fmla="*/ 136361 w 144760"/>
                    <a:gd name="connsiteY8" fmla="*/ 155878 h 168890"/>
                    <a:gd name="connsiteX9" fmla="*/ 98527 w 144760"/>
                    <a:gd name="connsiteY9" fmla="*/ 153702 h 168890"/>
                    <a:gd name="connsiteX10" fmla="*/ 12561 w 144760"/>
                    <a:gd name="connsiteY10" fmla="*/ 155682 h 168890"/>
                    <a:gd name="connsiteX11" fmla="*/ 15676 w 144760"/>
                    <a:gd name="connsiteY11" fmla="*/ 163401 h 168890"/>
                    <a:gd name="connsiteX12" fmla="*/ 47728 w 144760"/>
                    <a:gd name="connsiteY12" fmla="*/ 162398 h 168890"/>
                    <a:gd name="connsiteX13" fmla="*/ 50433 w 144760"/>
                    <a:gd name="connsiteY13" fmla="*/ 153444 h 168890"/>
                    <a:gd name="connsiteX14" fmla="*/ 12561 w 144760"/>
                    <a:gd name="connsiteY14" fmla="*/ 155682 h 168890"/>
                    <a:gd name="connsiteX15" fmla="*/ 99290 w 144760"/>
                    <a:gd name="connsiteY15" fmla="*/ 151432 h 168890"/>
                    <a:gd name="connsiteX16" fmla="*/ 102663 w 144760"/>
                    <a:gd name="connsiteY16" fmla="*/ 152662 h 168890"/>
                    <a:gd name="connsiteX17" fmla="*/ 103092 w 144760"/>
                    <a:gd name="connsiteY17" fmla="*/ 146438 h 168890"/>
                    <a:gd name="connsiteX18" fmla="*/ 99309 w 144760"/>
                    <a:gd name="connsiteY18" fmla="*/ 151432 h 168890"/>
                    <a:gd name="connsiteX19" fmla="*/ 45710 w 144760"/>
                    <a:gd name="connsiteY19" fmla="*/ 145883 h 168890"/>
                    <a:gd name="connsiteX20" fmla="*/ 45635 w 144760"/>
                    <a:gd name="connsiteY20" fmla="*/ 152920 h 168890"/>
                    <a:gd name="connsiteX21" fmla="*/ 50049 w 144760"/>
                    <a:gd name="connsiteY21" fmla="*/ 150890 h 168890"/>
                    <a:gd name="connsiteX22" fmla="*/ 45685 w 144760"/>
                    <a:gd name="connsiteY22" fmla="*/ 145883 h 168890"/>
                    <a:gd name="connsiteX23" fmla="*/ 18810 w 144760"/>
                    <a:gd name="connsiteY23" fmla="*/ 143689 h 168890"/>
                    <a:gd name="connsiteX24" fmla="*/ 12416 w 144760"/>
                    <a:gd name="connsiteY24" fmla="*/ 152946 h 168890"/>
                    <a:gd name="connsiteX25" fmla="*/ 16925 w 144760"/>
                    <a:gd name="connsiteY25" fmla="*/ 154144 h 168890"/>
                    <a:gd name="connsiteX26" fmla="*/ 23319 w 144760"/>
                    <a:gd name="connsiteY26" fmla="*/ 146388 h 168890"/>
                    <a:gd name="connsiteX27" fmla="*/ 18810 w 144760"/>
                    <a:gd name="connsiteY27" fmla="*/ 143689 h 168890"/>
                    <a:gd name="connsiteX28" fmla="*/ 46662 w 144760"/>
                    <a:gd name="connsiteY28" fmla="*/ 142774 h 168890"/>
                    <a:gd name="connsiteX29" fmla="*/ 51511 w 144760"/>
                    <a:gd name="connsiteY29" fmla="*/ 148778 h 168890"/>
                    <a:gd name="connsiteX30" fmla="*/ 52773 w 144760"/>
                    <a:gd name="connsiteY30" fmla="*/ 153980 h 168890"/>
                    <a:gd name="connsiteX31" fmla="*/ 96282 w 144760"/>
                    <a:gd name="connsiteY31" fmla="*/ 154995 h 168890"/>
                    <a:gd name="connsiteX32" fmla="*/ 101875 w 144760"/>
                    <a:gd name="connsiteY32" fmla="*/ 144370 h 168890"/>
                    <a:gd name="connsiteX33" fmla="*/ 100513 w 144760"/>
                    <a:gd name="connsiteY33" fmla="*/ 142478 h 168890"/>
                    <a:gd name="connsiteX34" fmla="*/ 74376 w 144760"/>
                    <a:gd name="connsiteY34" fmla="*/ 149723 h 168890"/>
                    <a:gd name="connsiteX35" fmla="*/ 46662 w 144760"/>
                    <a:gd name="connsiteY35" fmla="*/ 142787 h 168890"/>
                    <a:gd name="connsiteX36" fmla="*/ 127849 w 144760"/>
                    <a:gd name="connsiteY36" fmla="*/ 135756 h 168890"/>
                    <a:gd name="connsiteX37" fmla="*/ 125131 w 144760"/>
                    <a:gd name="connsiteY37" fmla="*/ 144370 h 168890"/>
                    <a:gd name="connsiteX38" fmla="*/ 140265 w 144760"/>
                    <a:gd name="connsiteY38" fmla="*/ 141286 h 168890"/>
                    <a:gd name="connsiteX39" fmla="*/ 140555 w 144760"/>
                    <a:gd name="connsiteY39" fmla="*/ 135832 h 168890"/>
                    <a:gd name="connsiteX40" fmla="*/ 127849 w 144760"/>
                    <a:gd name="connsiteY40" fmla="*/ 135756 h 168890"/>
                    <a:gd name="connsiteX41" fmla="*/ 7844 w 144760"/>
                    <a:gd name="connsiteY41" fmla="*/ 135340 h 168890"/>
                    <a:gd name="connsiteX42" fmla="*/ 7939 w 144760"/>
                    <a:gd name="connsiteY42" fmla="*/ 141116 h 168890"/>
                    <a:gd name="connsiteX43" fmla="*/ 23602 w 144760"/>
                    <a:gd name="connsiteY43" fmla="*/ 143746 h 168890"/>
                    <a:gd name="connsiteX44" fmla="*/ 23136 w 144760"/>
                    <a:gd name="connsiteY44" fmla="*/ 137888 h 168890"/>
                    <a:gd name="connsiteX45" fmla="*/ 7844 w 144760"/>
                    <a:gd name="connsiteY45" fmla="*/ 135365 h 168890"/>
                    <a:gd name="connsiteX46" fmla="*/ 62862 w 144760"/>
                    <a:gd name="connsiteY46" fmla="*/ 118214 h 168890"/>
                    <a:gd name="connsiteX47" fmla="*/ 62862 w 144760"/>
                    <a:gd name="connsiteY47" fmla="*/ 120736 h 168890"/>
                    <a:gd name="connsiteX48" fmla="*/ 79887 w 144760"/>
                    <a:gd name="connsiteY48" fmla="*/ 127458 h 168890"/>
                    <a:gd name="connsiteX49" fmla="*/ 84427 w 144760"/>
                    <a:gd name="connsiteY49" fmla="*/ 131386 h 168890"/>
                    <a:gd name="connsiteX50" fmla="*/ 62843 w 144760"/>
                    <a:gd name="connsiteY50" fmla="*/ 118188 h 168890"/>
                    <a:gd name="connsiteX51" fmla="*/ 64735 w 144760"/>
                    <a:gd name="connsiteY51" fmla="*/ 115143 h 168890"/>
                    <a:gd name="connsiteX52" fmla="*/ 63877 w 144760"/>
                    <a:gd name="connsiteY52" fmla="*/ 116051 h 168890"/>
                    <a:gd name="connsiteX53" fmla="*/ 64735 w 144760"/>
                    <a:gd name="connsiteY53" fmla="*/ 116732 h 168890"/>
                    <a:gd name="connsiteX54" fmla="*/ 64735 w 144760"/>
                    <a:gd name="connsiteY54" fmla="*/ 115117 h 168890"/>
                    <a:gd name="connsiteX55" fmla="*/ 48630 w 144760"/>
                    <a:gd name="connsiteY55" fmla="*/ 98584 h 168890"/>
                    <a:gd name="connsiteX56" fmla="*/ 50629 w 144760"/>
                    <a:gd name="connsiteY56" fmla="*/ 103950 h 168890"/>
                    <a:gd name="connsiteX57" fmla="*/ 34795 w 144760"/>
                    <a:gd name="connsiteY57" fmla="*/ 120534 h 168890"/>
                    <a:gd name="connsiteX58" fmla="*/ 32014 w 144760"/>
                    <a:gd name="connsiteY58" fmla="*/ 128196 h 168890"/>
                    <a:gd name="connsiteX59" fmla="*/ 37153 w 144760"/>
                    <a:gd name="connsiteY59" fmla="*/ 132181 h 168890"/>
                    <a:gd name="connsiteX60" fmla="*/ 44878 w 144760"/>
                    <a:gd name="connsiteY60" fmla="*/ 128795 h 168890"/>
                    <a:gd name="connsiteX61" fmla="*/ 43705 w 144760"/>
                    <a:gd name="connsiteY61" fmla="*/ 125459 h 168890"/>
                    <a:gd name="connsiteX62" fmla="*/ 35955 w 144760"/>
                    <a:gd name="connsiteY62" fmla="*/ 128795 h 168890"/>
                    <a:gd name="connsiteX63" fmla="*/ 33988 w 144760"/>
                    <a:gd name="connsiteY63" fmla="*/ 126651 h 168890"/>
                    <a:gd name="connsiteX64" fmla="*/ 50206 w 144760"/>
                    <a:gd name="connsiteY64" fmla="*/ 114209 h 168890"/>
                    <a:gd name="connsiteX65" fmla="*/ 52798 w 144760"/>
                    <a:gd name="connsiteY65" fmla="*/ 103717 h 168890"/>
                    <a:gd name="connsiteX66" fmla="*/ 48630 w 144760"/>
                    <a:gd name="connsiteY66" fmla="*/ 98584 h 168890"/>
                    <a:gd name="connsiteX67" fmla="*/ 36378 w 144760"/>
                    <a:gd name="connsiteY67" fmla="*/ 96446 h 168890"/>
                    <a:gd name="connsiteX68" fmla="*/ 33988 w 144760"/>
                    <a:gd name="connsiteY68" fmla="*/ 104707 h 168890"/>
                    <a:gd name="connsiteX69" fmla="*/ 36554 w 144760"/>
                    <a:gd name="connsiteY69" fmla="*/ 108257 h 168890"/>
                    <a:gd name="connsiteX70" fmla="*/ 37752 w 144760"/>
                    <a:gd name="connsiteY70" fmla="*/ 97979 h 168890"/>
                    <a:gd name="connsiteX71" fmla="*/ 40729 w 144760"/>
                    <a:gd name="connsiteY71" fmla="*/ 94674 h 168890"/>
                    <a:gd name="connsiteX72" fmla="*/ 36378 w 144760"/>
                    <a:gd name="connsiteY72" fmla="*/ 96446 h 168890"/>
                    <a:gd name="connsiteX73" fmla="*/ 109808 w 144760"/>
                    <a:gd name="connsiteY73" fmla="*/ 94088 h 168890"/>
                    <a:gd name="connsiteX74" fmla="*/ 85443 w 144760"/>
                    <a:gd name="connsiteY74" fmla="*/ 97619 h 168890"/>
                    <a:gd name="connsiteX75" fmla="*/ 86653 w 144760"/>
                    <a:gd name="connsiteY75" fmla="*/ 101169 h 168890"/>
                    <a:gd name="connsiteX76" fmla="*/ 112160 w 144760"/>
                    <a:gd name="connsiteY76" fmla="*/ 97979 h 168890"/>
                    <a:gd name="connsiteX77" fmla="*/ 113730 w 144760"/>
                    <a:gd name="connsiteY77" fmla="*/ 100167 h 168890"/>
                    <a:gd name="connsiteX78" fmla="*/ 102890 w 144760"/>
                    <a:gd name="connsiteY78" fmla="*/ 106472 h 168890"/>
                    <a:gd name="connsiteX79" fmla="*/ 103817 w 144760"/>
                    <a:gd name="connsiteY79" fmla="*/ 108099 h 168890"/>
                    <a:gd name="connsiteX80" fmla="*/ 112753 w 144760"/>
                    <a:gd name="connsiteY80" fmla="*/ 105123 h 168890"/>
                    <a:gd name="connsiteX81" fmla="*/ 117097 w 144760"/>
                    <a:gd name="connsiteY81" fmla="*/ 96774 h 168890"/>
                    <a:gd name="connsiteX82" fmla="*/ 109808 w 144760"/>
                    <a:gd name="connsiteY82" fmla="*/ 94088 h 168890"/>
                    <a:gd name="connsiteX83" fmla="*/ 84856 w 144760"/>
                    <a:gd name="connsiteY83" fmla="*/ 93224 h 168890"/>
                    <a:gd name="connsiteX84" fmla="*/ 87019 w 144760"/>
                    <a:gd name="connsiteY84" fmla="*/ 95431 h 168890"/>
                    <a:gd name="connsiteX85" fmla="*/ 100097 w 144760"/>
                    <a:gd name="connsiteY85" fmla="*/ 93810 h 168890"/>
                    <a:gd name="connsiteX86" fmla="*/ 84856 w 144760"/>
                    <a:gd name="connsiteY86" fmla="*/ 93224 h 168890"/>
                    <a:gd name="connsiteX87" fmla="*/ 41498 w 144760"/>
                    <a:gd name="connsiteY87" fmla="*/ 84560 h 168890"/>
                    <a:gd name="connsiteX88" fmla="*/ 43882 w 144760"/>
                    <a:gd name="connsiteY88" fmla="*/ 85771 h 168890"/>
                    <a:gd name="connsiteX89" fmla="*/ 44878 w 144760"/>
                    <a:gd name="connsiteY89" fmla="*/ 84396 h 168890"/>
                    <a:gd name="connsiteX90" fmla="*/ 41498 w 144760"/>
                    <a:gd name="connsiteY90" fmla="*/ 84560 h 168890"/>
                    <a:gd name="connsiteX91" fmla="*/ 63467 w 144760"/>
                    <a:gd name="connsiteY91" fmla="*/ 80865 h 168890"/>
                    <a:gd name="connsiteX92" fmla="*/ 63877 w 144760"/>
                    <a:gd name="connsiteY92" fmla="*/ 87543 h 168890"/>
                    <a:gd name="connsiteX93" fmla="*/ 82876 w 144760"/>
                    <a:gd name="connsiteY93" fmla="*/ 100154 h 168890"/>
                    <a:gd name="connsiteX94" fmla="*/ 83469 w 144760"/>
                    <a:gd name="connsiteY94" fmla="*/ 98571 h 168890"/>
                    <a:gd name="connsiteX95" fmla="*/ 63467 w 144760"/>
                    <a:gd name="connsiteY95" fmla="*/ 80852 h 168890"/>
                    <a:gd name="connsiteX96" fmla="*/ 104807 w 144760"/>
                    <a:gd name="connsiteY96" fmla="*/ 80266 h 168890"/>
                    <a:gd name="connsiteX97" fmla="*/ 102449 w 144760"/>
                    <a:gd name="connsiteY97" fmla="*/ 82038 h 168890"/>
                    <a:gd name="connsiteX98" fmla="*/ 112753 w 144760"/>
                    <a:gd name="connsiteY98" fmla="*/ 85563 h 168890"/>
                    <a:gd name="connsiteX99" fmla="*/ 116883 w 144760"/>
                    <a:gd name="connsiteY99" fmla="*/ 84547 h 168890"/>
                    <a:gd name="connsiteX100" fmla="*/ 104807 w 144760"/>
                    <a:gd name="connsiteY100" fmla="*/ 80266 h 168890"/>
                    <a:gd name="connsiteX101" fmla="*/ 36378 w 144760"/>
                    <a:gd name="connsiteY101" fmla="*/ 80852 h 168890"/>
                    <a:gd name="connsiteX102" fmla="*/ 36378 w 144760"/>
                    <a:gd name="connsiteY102" fmla="*/ 83961 h 168890"/>
                    <a:gd name="connsiteX103" fmla="*/ 39928 w 144760"/>
                    <a:gd name="connsiteY103" fmla="*/ 92032 h 168890"/>
                    <a:gd name="connsiteX104" fmla="*/ 49626 w 144760"/>
                    <a:gd name="connsiteY104" fmla="*/ 90525 h 168890"/>
                    <a:gd name="connsiteX105" fmla="*/ 46650 w 144760"/>
                    <a:gd name="connsiteY105" fmla="*/ 86193 h 168890"/>
                    <a:gd name="connsiteX106" fmla="*/ 37153 w 144760"/>
                    <a:gd name="connsiteY106" fmla="*/ 84005 h 168890"/>
                    <a:gd name="connsiteX107" fmla="*/ 38364 w 144760"/>
                    <a:gd name="connsiteY107" fmla="*/ 83425 h 168890"/>
                    <a:gd name="connsiteX108" fmla="*/ 41113 w 144760"/>
                    <a:gd name="connsiteY108" fmla="*/ 80903 h 168890"/>
                    <a:gd name="connsiteX109" fmla="*/ 36378 w 144760"/>
                    <a:gd name="connsiteY109" fmla="*/ 80903 h 168890"/>
                    <a:gd name="connsiteX110" fmla="*/ 86193 w 144760"/>
                    <a:gd name="connsiteY110" fmla="*/ 79307 h 168890"/>
                    <a:gd name="connsiteX111" fmla="*/ 83456 w 144760"/>
                    <a:gd name="connsiteY111" fmla="*/ 82838 h 168890"/>
                    <a:gd name="connsiteX112" fmla="*/ 89762 w 144760"/>
                    <a:gd name="connsiteY112" fmla="*/ 79307 h 168890"/>
                    <a:gd name="connsiteX113" fmla="*/ 86174 w 144760"/>
                    <a:gd name="connsiteY113" fmla="*/ 79307 h 168890"/>
                    <a:gd name="connsiteX114" fmla="*/ 89548 w 144760"/>
                    <a:gd name="connsiteY114" fmla="*/ 76734 h 168890"/>
                    <a:gd name="connsiteX115" fmla="*/ 97064 w 144760"/>
                    <a:gd name="connsiteY115" fmla="*/ 84818 h 168890"/>
                    <a:gd name="connsiteX116" fmla="*/ 100261 w 144760"/>
                    <a:gd name="connsiteY116" fmla="*/ 83261 h 168890"/>
                    <a:gd name="connsiteX117" fmla="*/ 98249 w 144760"/>
                    <a:gd name="connsiteY117" fmla="*/ 77535 h 168890"/>
                    <a:gd name="connsiteX118" fmla="*/ 89548 w 144760"/>
                    <a:gd name="connsiteY118" fmla="*/ 76734 h 168890"/>
                    <a:gd name="connsiteX119" fmla="*/ 65636 w 144760"/>
                    <a:gd name="connsiteY119" fmla="*/ 74963 h 168890"/>
                    <a:gd name="connsiteX120" fmla="*/ 64438 w 144760"/>
                    <a:gd name="connsiteY120" fmla="*/ 77687 h 168890"/>
                    <a:gd name="connsiteX121" fmla="*/ 66210 w 144760"/>
                    <a:gd name="connsiteY121" fmla="*/ 79736 h 168890"/>
                    <a:gd name="connsiteX122" fmla="*/ 65636 w 144760"/>
                    <a:gd name="connsiteY122" fmla="*/ 74963 h 168890"/>
                    <a:gd name="connsiteX123" fmla="*/ 114714 w 144760"/>
                    <a:gd name="connsiteY123" fmla="*/ 74963 h 168890"/>
                    <a:gd name="connsiteX124" fmla="*/ 99258 w 144760"/>
                    <a:gd name="connsiteY124" fmla="*/ 73771 h 168890"/>
                    <a:gd name="connsiteX125" fmla="*/ 114487 w 144760"/>
                    <a:gd name="connsiteY125" fmla="*/ 78122 h 168890"/>
                    <a:gd name="connsiteX126" fmla="*/ 117867 w 144760"/>
                    <a:gd name="connsiteY126" fmla="*/ 74155 h 168890"/>
                    <a:gd name="connsiteX127" fmla="*/ 116851 w 144760"/>
                    <a:gd name="connsiteY127" fmla="*/ 74155 h 168890"/>
                    <a:gd name="connsiteX128" fmla="*/ 114764 w 144760"/>
                    <a:gd name="connsiteY128" fmla="*/ 74925 h 168890"/>
                    <a:gd name="connsiteX129" fmla="*/ 39928 w 144760"/>
                    <a:gd name="connsiteY129" fmla="*/ 72756 h 168890"/>
                    <a:gd name="connsiteX130" fmla="*/ 32992 w 144760"/>
                    <a:gd name="connsiteY130" fmla="*/ 78658 h 168890"/>
                    <a:gd name="connsiteX131" fmla="*/ 37727 w 144760"/>
                    <a:gd name="connsiteY131" fmla="*/ 77649 h 168890"/>
                    <a:gd name="connsiteX132" fmla="*/ 47816 w 144760"/>
                    <a:gd name="connsiteY132" fmla="*/ 78084 h 168890"/>
                    <a:gd name="connsiteX133" fmla="*/ 46252 w 144760"/>
                    <a:gd name="connsiteY133" fmla="*/ 74118 h 168890"/>
                    <a:gd name="connsiteX134" fmla="*/ 39903 w 144760"/>
                    <a:gd name="connsiteY134" fmla="*/ 72756 h 168890"/>
                    <a:gd name="connsiteX135" fmla="*/ 91906 w 144760"/>
                    <a:gd name="connsiteY135" fmla="*/ 61519 h 168890"/>
                    <a:gd name="connsiteX136" fmla="*/ 94018 w 144760"/>
                    <a:gd name="connsiteY136" fmla="*/ 64041 h 168890"/>
                    <a:gd name="connsiteX137" fmla="*/ 96118 w 144760"/>
                    <a:gd name="connsiteY137" fmla="*/ 55345 h 168890"/>
                    <a:gd name="connsiteX138" fmla="*/ 91906 w 144760"/>
                    <a:gd name="connsiteY138" fmla="*/ 61531 h 168890"/>
                    <a:gd name="connsiteX139" fmla="*/ 106125 w 144760"/>
                    <a:gd name="connsiteY139" fmla="*/ 51196 h 168890"/>
                    <a:gd name="connsiteX140" fmla="*/ 105697 w 144760"/>
                    <a:gd name="connsiteY140" fmla="*/ 53416 h 168890"/>
                    <a:gd name="connsiteX141" fmla="*/ 110741 w 144760"/>
                    <a:gd name="connsiteY141" fmla="*/ 57515 h 168890"/>
                    <a:gd name="connsiteX142" fmla="*/ 110741 w 144760"/>
                    <a:gd name="connsiteY142" fmla="*/ 53416 h 168890"/>
                    <a:gd name="connsiteX143" fmla="*/ 106106 w 144760"/>
                    <a:gd name="connsiteY143" fmla="*/ 51196 h 168890"/>
                    <a:gd name="connsiteX144" fmla="*/ 93552 w 144760"/>
                    <a:gd name="connsiteY144" fmla="*/ 41775 h 168890"/>
                    <a:gd name="connsiteX145" fmla="*/ 93205 w 144760"/>
                    <a:gd name="connsiteY145" fmla="*/ 39152 h 168890"/>
                    <a:gd name="connsiteX146" fmla="*/ 92360 w 144760"/>
                    <a:gd name="connsiteY146" fmla="*/ 41775 h 168890"/>
                    <a:gd name="connsiteX147" fmla="*/ 111025 w 144760"/>
                    <a:gd name="connsiteY147" fmla="*/ 33401 h 168890"/>
                    <a:gd name="connsiteX148" fmla="*/ 109808 w 144760"/>
                    <a:gd name="connsiteY148" fmla="*/ 35205 h 168890"/>
                    <a:gd name="connsiteX149" fmla="*/ 111523 w 144760"/>
                    <a:gd name="connsiteY149" fmla="*/ 35173 h 168890"/>
                    <a:gd name="connsiteX150" fmla="*/ 111025 w 144760"/>
                    <a:gd name="connsiteY150" fmla="*/ 33401 h 168890"/>
                    <a:gd name="connsiteX151" fmla="*/ 115918 w 144760"/>
                    <a:gd name="connsiteY151" fmla="*/ 27644 h 168890"/>
                    <a:gd name="connsiteX152" fmla="*/ 112444 w 144760"/>
                    <a:gd name="connsiteY152" fmla="*/ 32134 h 168890"/>
                    <a:gd name="connsiteX153" fmla="*/ 112967 w 144760"/>
                    <a:gd name="connsiteY153" fmla="*/ 41504 h 168890"/>
                    <a:gd name="connsiteX154" fmla="*/ 117381 w 144760"/>
                    <a:gd name="connsiteY154" fmla="*/ 40874 h 168890"/>
                    <a:gd name="connsiteX155" fmla="*/ 115899 w 144760"/>
                    <a:gd name="connsiteY155" fmla="*/ 27632 h 168890"/>
                    <a:gd name="connsiteX156" fmla="*/ 38919 w 144760"/>
                    <a:gd name="connsiteY156" fmla="*/ 27108 h 168890"/>
                    <a:gd name="connsiteX157" fmla="*/ 45521 w 144760"/>
                    <a:gd name="connsiteY157" fmla="*/ 30097 h 168890"/>
                    <a:gd name="connsiteX158" fmla="*/ 44638 w 144760"/>
                    <a:gd name="connsiteY158" fmla="*/ 28578 h 168890"/>
                    <a:gd name="connsiteX159" fmla="*/ 38919 w 144760"/>
                    <a:gd name="connsiteY159" fmla="*/ 27108 h 168890"/>
                    <a:gd name="connsiteX160" fmla="*/ 102153 w 144760"/>
                    <a:gd name="connsiteY160" fmla="*/ 27348 h 168890"/>
                    <a:gd name="connsiteX161" fmla="*/ 102090 w 144760"/>
                    <a:gd name="connsiteY161" fmla="*/ 33824 h 168890"/>
                    <a:gd name="connsiteX162" fmla="*/ 107765 w 144760"/>
                    <a:gd name="connsiteY162" fmla="*/ 28149 h 168890"/>
                    <a:gd name="connsiteX163" fmla="*/ 102128 w 144760"/>
                    <a:gd name="connsiteY163" fmla="*/ 27380 h 168890"/>
                    <a:gd name="connsiteX164" fmla="*/ 102657 w 144760"/>
                    <a:gd name="connsiteY164" fmla="*/ 22448 h 168890"/>
                    <a:gd name="connsiteX165" fmla="*/ 96238 w 144760"/>
                    <a:gd name="connsiteY165" fmla="*/ 65327 h 168890"/>
                    <a:gd name="connsiteX166" fmla="*/ 101484 w 144760"/>
                    <a:gd name="connsiteY166" fmla="*/ 63007 h 168890"/>
                    <a:gd name="connsiteX167" fmla="*/ 99712 w 144760"/>
                    <a:gd name="connsiteY167" fmla="*/ 33332 h 168890"/>
                    <a:gd name="connsiteX168" fmla="*/ 101705 w 144760"/>
                    <a:gd name="connsiteY168" fmla="*/ 25690 h 168890"/>
                    <a:gd name="connsiteX169" fmla="*/ 108925 w 144760"/>
                    <a:gd name="connsiteY169" fmla="*/ 27026 h 168890"/>
                    <a:gd name="connsiteX170" fmla="*/ 111681 w 144760"/>
                    <a:gd name="connsiteY170" fmla="*/ 23874 h 168890"/>
                    <a:gd name="connsiteX171" fmla="*/ 102657 w 144760"/>
                    <a:gd name="connsiteY171" fmla="*/ 22467 h 168890"/>
                    <a:gd name="connsiteX172" fmla="*/ 32790 w 144760"/>
                    <a:gd name="connsiteY172" fmla="*/ 23218 h 168890"/>
                    <a:gd name="connsiteX173" fmla="*/ 43251 w 144760"/>
                    <a:gd name="connsiteY173" fmla="*/ 25400 h 168890"/>
                    <a:gd name="connsiteX174" fmla="*/ 44014 w 144760"/>
                    <a:gd name="connsiteY174" fmla="*/ 59413 h 168890"/>
                    <a:gd name="connsiteX175" fmla="*/ 49191 w 144760"/>
                    <a:gd name="connsiteY175" fmla="*/ 65264 h 168890"/>
                    <a:gd name="connsiteX176" fmla="*/ 58196 w 144760"/>
                    <a:gd name="connsiteY176" fmla="*/ 63789 h 168890"/>
                    <a:gd name="connsiteX177" fmla="*/ 56096 w 144760"/>
                    <a:gd name="connsiteY177" fmla="*/ 59759 h 168890"/>
                    <a:gd name="connsiteX178" fmla="*/ 53372 w 144760"/>
                    <a:gd name="connsiteY178" fmla="*/ 62660 h 168890"/>
                    <a:gd name="connsiteX179" fmla="*/ 49393 w 144760"/>
                    <a:gd name="connsiteY179" fmla="*/ 62269 h 168890"/>
                    <a:gd name="connsiteX180" fmla="*/ 46732 w 144760"/>
                    <a:gd name="connsiteY180" fmla="*/ 24006 h 168890"/>
                    <a:gd name="connsiteX181" fmla="*/ 32790 w 144760"/>
                    <a:gd name="connsiteY181" fmla="*/ 23218 h 168890"/>
                    <a:gd name="connsiteX182" fmla="*/ 86893 w 144760"/>
                    <a:gd name="connsiteY182" fmla="*/ 144918 h 168890"/>
                    <a:gd name="connsiteX183" fmla="*/ 97764 w 144760"/>
                    <a:gd name="connsiteY183" fmla="*/ 140662 h 168890"/>
                    <a:gd name="connsiteX184" fmla="*/ 105331 w 144760"/>
                    <a:gd name="connsiteY184" fmla="*/ 153393 h 168890"/>
                    <a:gd name="connsiteX185" fmla="*/ 130554 w 144760"/>
                    <a:gd name="connsiteY185" fmla="*/ 155178 h 168890"/>
                    <a:gd name="connsiteX186" fmla="*/ 123756 w 144760"/>
                    <a:gd name="connsiteY186" fmla="*/ 147252 h 168890"/>
                    <a:gd name="connsiteX187" fmla="*/ 123756 w 144760"/>
                    <a:gd name="connsiteY187" fmla="*/ 135832 h 168890"/>
                    <a:gd name="connsiteX188" fmla="*/ 142352 w 144760"/>
                    <a:gd name="connsiteY188" fmla="*/ 134142 h 168890"/>
                    <a:gd name="connsiteX189" fmla="*/ 141973 w 144760"/>
                    <a:gd name="connsiteY189" fmla="*/ 143399 h 168890"/>
                    <a:gd name="connsiteX190" fmla="*/ 131165 w 144760"/>
                    <a:gd name="connsiteY190" fmla="*/ 144218 h 168890"/>
                    <a:gd name="connsiteX191" fmla="*/ 137370 w 144760"/>
                    <a:gd name="connsiteY191" fmla="*/ 149894 h 168890"/>
                    <a:gd name="connsiteX192" fmla="*/ 135478 w 144760"/>
                    <a:gd name="connsiteY192" fmla="*/ 164687 h 168890"/>
                    <a:gd name="connsiteX193" fmla="*/ 98590 w 144760"/>
                    <a:gd name="connsiteY193" fmla="*/ 163161 h 168890"/>
                    <a:gd name="connsiteX194" fmla="*/ 96383 w 144760"/>
                    <a:gd name="connsiteY194" fmla="*/ 157593 h 168890"/>
                    <a:gd name="connsiteX195" fmla="*/ 52640 w 144760"/>
                    <a:gd name="connsiteY195" fmla="*/ 156565 h 168890"/>
                    <a:gd name="connsiteX196" fmla="*/ 50887 w 144760"/>
                    <a:gd name="connsiteY196" fmla="*/ 163167 h 168890"/>
                    <a:gd name="connsiteX197" fmla="*/ 13381 w 144760"/>
                    <a:gd name="connsiteY197" fmla="*/ 164466 h 168890"/>
                    <a:gd name="connsiteX198" fmla="*/ 16811 w 144760"/>
                    <a:gd name="connsiteY198" fmla="*/ 143159 h 168890"/>
                    <a:gd name="connsiteX199" fmla="*/ 5864 w 144760"/>
                    <a:gd name="connsiteY199" fmla="*/ 142768 h 168890"/>
                    <a:gd name="connsiteX200" fmla="*/ 5864 w 144760"/>
                    <a:gd name="connsiteY200" fmla="*/ 133940 h 168890"/>
                    <a:gd name="connsiteX201" fmla="*/ 25355 w 144760"/>
                    <a:gd name="connsiteY201" fmla="*/ 144193 h 168890"/>
                    <a:gd name="connsiteX202" fmla="*/ 18419 w 144760"/>
                    <a:gd name="connsiteY202" fmla="*/ 155058 h 168890"/>
                    <a:gd name="connsiteX203" fmla="*/ 43434 w 144760"/>
                    <a:gd name="connsiteY203" fmla="*/ 153582 h 168890"/>
                    <a:gd name="connsiteX204" fmla="*/ 43560 w 144760"/>
                    <a:gd name="connsiteY204" fmla="*/ 143752 h 168890"/>
                    <a:gd name="connsiteX205" fmla="*/ 60327 w 144760"/>
                    <a:gd name="connsiteY205" fmla="*/ 144382 h 168890"/>
                    <a:gd name="connsiteX206" fmla="*/ 64110 w 144760"/>
                    <a:gd name="connsiteY206" fmla="*/ 126436 h 168890"/>
                    <a:gd name="connsiteX207" fmla="*/ 64520 w 144760"/>
                    <a:gd name="connsiteY207" fmla="*/ 112438 h 168890"/>
                    <a:gd name="connsiteX208" fmla="*/ 54059 w 144760"/>
                    <a:gd name="connsiteY208" fmla="*/ 99259 h 168890"/>
                    <a:gd name="connsiteX209" fmla="*/ 51732 w 144760"/>
                    <a:gd name="connsiteY209" fmla="*/ 115376 h 168890"/>
                    <a:gd name="connsiteX210" fmla="*/ 36062 w 144760"/>
                    <a:gd name="connsiteY210" fmla="*/ 127054 h 168890"/>
                    <a:gd name="connsiteX211" fmla="*/ 44436 w 144760"/>
                    <a:gd name="connsiteY211" fmla="*/ 122911 h 168890"/>
                    <a:gd name="connsiteX212" fmla="*/ 46719 w 144760"/>
                    <a:gd name="connsiteY212" fmla="*/ 129810 h 168890"/>
                    <a:gd name="connsiteX213" fmla="*/ 30576 w 144760"/>
                    <a:gd name="connsiteY213" fmla="*/ 126247 h 168890"/>
                    <a:gd name="connsiteX214" fmla="*/ 46511 w 144760"/>
                    <a:gd name="connsiteY214" fmla="*/ 111435 h 168890"/>
                    <a:gd name="connsiteX215" fmla="*/ 44619 w 144760"/>
                    <a:gd name="connsiteY215" fmla="*/ 99259 h 168890"/>
                    <a:gd name="connsiteX216" fmla="*/ 40205 w 144760"/>
                    <a:gd name="connsiteY216" fmla="*/ 101150 h 168890"/>
                    <a:gd name="connsiteX217" fmla="*/ 43144 w 144760"/>
                    <a:gd name="connsiteY217" fmla="*/ 106750 h 168890"/>
                    <a:gd name="connsiteX218" fmla="*/ 35381 w 144760"/>
                    <a:gd name="connsiteY218" fmla="*/ 110956 h 168890"/>
                    <a:gd name="connsiteX219" fmla="*/ 32664 w 144760"/>
                    <a:gd name="connsiteY219" fmla="*/ 107380 h 168890"/>
                    <a:gd name="connsiteX220" fmla="*/ 30772 w 144760"/>
                    <a:gd name="connsiteY220" fmla="*/ 109480 h 168890"/>
                    <a:gd name="connsiteX221" fmla="*/ 20506 w 144760"/>
                    <a:gd name="connsiteY221" fmla="*/ 125364 h 168890"/>
                    <a:gd name="connsiteX222" fmla="*/ 20929 w 144760"/>
                    <a:gd name="connsiteY222" fmla="*/ 121657 h 168890"/>
                    <a:gd name="connsiteX223" fmla="*/ 12132 w 144760"/>
                    <a:gd name="connsiteY223" fmla="*/ 122287 h 168890"/>
                    <a:gd name="connsiteX224" fmla="*/ 17372 w 144760"/>
                    <a:gd name="connsiteY224" fmla="*/ 111410 h 168890"/>
                    <a:gd name="connsiteX225" fmla="*/ 15764 w 144760"/>
                    <a:gd name="connsiteY225" fmla="*/ 109442 h 168890"/>
                    <a:gd name="connsiteX226" fmla="*/ 28130 w 144760"/>
                    <a:gd name="connsiteY226" fmla="*/ 107343 h 168890"/>
                    <a:gd name="connsiteX227" fmla="*/ 29353 w 144760"/>
                    <a:gd name="connsiteY227" fmla="*/ 104902 h 168890"/>
                    <a:gd name="connsiteX228" fmla="*/ 31875 w 144760"/>
                    <a:gd name="connsiteY228" fmla="*/ 101308 h 168890"/>
                    <a:gd name="connsiteX229" fmla="*/ 36289 w 144760"/>
                    <a:gd name="connsiteY229" fmla="*/ 94044 h 168890"/>
                    <a:gd name="connsiteX230" fmla="*/ 33767 w 144760"/>
                    <a:gd name="connsiteY230" fmla="*/ 91950 h 168890"/>
                    <a:gd name="connsiteX231" fmla="*/ 18696 w 144760"/>
                    <a:gd name="connsiteY231" fmla="*/ 87309 h 168890"/>
                    <a:gd name="connsiteX232" fmla="*/ 13425 w 144760"/>
                    <a:gd name="connsiteY232" fmla="*/ 85853 h 168890"/>
                    <a:gd name="connsiteX233" fmla="*/ 16376 w 144760"/>
                    <a:gd name="connsiteY233" fmla="*/ 82536 h 168890"/>
                    <a:gd name="connsiteX234" fmla="*/ 14074 w 144760"/>
                    <a:gd name="connsiteY234" fmla="*/ 76898 h 168890"/>
                    <a:gd name="connsiteX235" fmla="*/ 20380 w 144760"/>
                    <a:gd name="connsiteY235" fmla="*/ 76060 h 168890"/>
                    <a:gd name="connsiteX236" fmla="*/ 22064 w 144760"/>
                    <a:gd name="connsiteY236" fmla="*/ 72453 h 168890"/>
                    <a:gd name="connsiteX237" fmla="*/ 26478 w 144760"/>
                    <a:gd name="connsiteY237" fmla="*/ 77535 h 168890"/>
                    <a:gd name="connsiteX238" fmla="*/ 29990 w 144760"/>
                    <a:gd name="connsiteY238" fmla="*/ 78336 h 168890"/>
                    <a:gd name="connsiteX239" fmla="*/ 31453 w 144760"/>
                    <a:gd name="connsiteY239" fmla="*/ 75442 h 168890"/>
                    <a:gd name="connsiteX240" fmla="*/ 28161 w 144760"/>
                    <a:gd name="connsiteY240" fmla="*/ 72920 h 168890"/>
                    <a:gd name="connsiteX241" fmla="*/ 28981 w 144760"/>
                    <a:gd name="connsiteY241" fmla="*/ 71848 h 168890"/>
                    <a:gd name="connsiteX242" fmla="*/ 33786 w 144760"/>
                    <a:gd name="connsiteY242" fmla="*/ 73109 h 168890"/>
                    <a:gd name="connsiteX243" fmla="*/ 48636 w 144760"/>
                    <a:gd name="connsiteY243" fmla="*/ 73739 h 168890"/>
                    <a:gd name="connsiteX244" fmla="*/ 52419 w 144760"/>
                    <a:gd name="connsiteY244" fmla="*/ 80631 h 168890"/>
                    <a:gd name="connsiteX245" fmla="*/ 52010 w 144760"/>
                    <a:gd name="connsiteY245" fmla="*/ 75448 h 168890"/>
                    <a:gd name="connsiteX246" fmla="*/ 54948 w 144760"/>
                    <a:gd name="connsiteY246" fmla="*/ 75448 h 168890"/>
                    <a:gd name="connsiteX247" fmla="*/ 60169 w 144760"/>
                    <a:gd name="connsiteY247" fmla="*/ 83185 h 168890"/>
                    <a:gd name="connsiteX248" fmla="*/ 66027 w 144760"/>
                    <a:gd name="connsiteY248" fmla="*/ 70170 h 168890"/>
                    <a:gd name="connsiteX249" fmla="*/ 52338 w 144760"/>
                    <a:gd name="connsiteY249" fmla="*/ 49941 h 168890"/>
                    <a:gd name="connsiteX250" fmla="*/ 51284 w 144760"/>
                    <a:gd name="connsiteY250" fmla="*/ 62061 h 168890"/>
                    <a:gd name="connsiteX251" fmla="*/ 55698 w 144760"/>
                    <a:gd name="connsiteY251" fmla="*/ 57275 h 168890"/>
                    <a:gd name="connsiteX252" fmla="*/ 60466 w 144760"/>
                    <a:gd name="connsiteY252" fmla="*/ 64747 h 168890"/>
                    <a:gd name="connsiteX253" fmla="*/ 42482 w 144760"/>
                    <a:gd name="connsiteY253" fmla="*/ 60144 h 168890"/>
                    <a:gd name="connsiteX254" fmla="*/ 33893 w 144760"/>
                    <a:gd name="connsiteY254" fmla="*/ 61657 h 168890"/>
                    <a:gd name="connsiteX255" fmla="*/ 35337 w 144760"/>
                    <a:gd name="connsiteY255" fmla="*/ 52886 h 168890"/>
                    <a:gd name="connsiteX256" fmla="*/ 27392 w 144760"/>
                    <a:gd name="connsiteY256" fmla="*/ 57300 h 168890"/>
                    <a:gd name="connsiteX257" fmla="*/ 13772 w 144760"/>
                    <a:gd name="connsiteY257" fmla="*/ 70864 h 168890"/>
                    <a:gd name="connsiteX258" fmla="*/ 11880 w 144760"/>
                    <a:gd name="connsiteY258" fmla="*/ 67711 h 168890"/>
                    <a:gd name="connsiteX259" fmla="*/ 2693 w 144760"/>
                    <a:gd name="connsiteY259" fmla="*/ 68972 h 168890"/>
                    <a:gd name="connsiteX260" fmla="*/ 7567 w 144760"/>
                    <a:gd name="connsiteY260" fmla="*/ 59974 h 168890"/>
                    <a:gd name="connsiteX261" fmla="*/ 5675 w 144760"/>
                    <a:gd name="connsiteY261" fmla="*/ 55213 h 168890"/>
                    <a:gd name="connsiteX262" fmla="*/ 23483 w 144760"/>
                    <a:gd name="connsiteY262" fmla="*/ 53889 h 168890"/>
                    <a:gd name="connsiteX263" fmla="*/ 43150 w 144760"/>
                    <a:gd name="connsiteY263" fmla="*/ 45124 h 168890"/>
                    <a:gd name="connsiteX264" fmla="*/ 44184 w 144760"/>
                    <a:gd name="connsiteY264" fmla="*/ 42021 h 168890"/>
                    <a:gd name="connsiteX265" fmla="*/ 33294 w 144760"/>
                    <a:gd name="connsiteY265" fmla="*/ 39121 h 168890"/>
                    <a:gd name="connsiteX266" fmla="*/ 31838 w 144760"/>
                    <a:gd name="connsiteY266" fmla="*/ 33635 h 168890"/>
                    <a:gd name="connsiteX267" fmla="*/ 29315 w 144760"/>
                    <a:gd name="connsiteY267" fmla="*/ 34694 h 168890"/>
                    <a:gd name="connsiteX268" fmla="*/ 24473 w 144760"/>
                    <a:gd name="connsiteY268" fmla="*/ 35520 h 168890"/>
                    <a:gd name="connsiteX269" fmla="*/ 20519 w 144760"/>
                    <a:gd name="connsiteY269" fmla="*/ 37639 h 168890"/>
                    <a:gd name="connsiteX270" fmla="*/ 7762 w 144760"/>
                    <a:gd name="connsiteY270" fmla="*/ 43276 h 168890"/>
                    <a:gd name="connsiteX271" fmla="*/ 7762 w 144760"/>
                    <a:gd name="connsiteY271" fmla="*/ 40344 h 168890"/>
                    <a:gd name="connsiteX272" fmla="*/ 0 w 144760"/>
                    <a:gd name="connsiteY272" fmla="*/ 35722 h 168890"/>
                    <a:gd name="connsiteX273" fmla="*/ 7567 w 144760"/>
                    <a:gd name="connsiteY273" fmla="*/ 31308 h 168890"/>
                    <a:gd name="connsiteX274" fmla="*/ 6306 w 144760"/>
                    <a:gd name="connsiteY274" fmla="*/ 23602 h 168890"/>
                    <a:gd name="connsiteX275" fmla="*/ 13633 w 144760"/>
                    <a:gd name="connsiteY275" fmla="*/ 25954 h 168890"/>
                    <a:gd name="connsiteX276" fmla="*/ 21200 w 144760"/>
                    <a:gd name="connsiteY276" fmla="*/ 32418 h 168890"/>
                    <a:gd name="connsiteX277" fmla="*/ 30204 w 144760"/>
                    <a:gd name="connsiteY277" fmla="*/ 28887 h 168890"/>
                    <a:gd name="connsiteX278" fmla="*/ 21799 w 144760"/>
                    <a:gd name="connsiteY278" fmla="*/ 21521 h 168890"/>
                    <a:gd name="connsiteX279" fmla="*/ 4843 w 144760"/>
                    <a:gd name="connsiteY279" fmla="*/ 15247 h 168890"/>
                    <a:gd name="connsiteX280" fmla="*/ 391 w 144760"/>
                    <a:gd name="connsiteY280" fmla="*/ 13324 h 168890"/>
                    <a:gd name="connsiteX281" fmla="*/ 5215 w 144760"/>
                    <a:gd name="connsiteY281" fmla="*/ 10247 h 168890"/>
                    <a:gd name="connsiteX282" fmla="*/ 3771 w 144760"/>
                    <a:gd name="connsiteY282" fmla="*/ 4572 h 168890"/>
                    <a:gd name="connsiteX283" fmla="*/ 10884 w 144760"/>
                    <a:gd name="connsiteY283" fmla="*/ 5019 h 168890"/>
                    <a:gd name="connsiteX284" fmla="*/ 12353 w 144760"/>
                    <a:gd name="connsiteY284" fmla="*/ 820 h 168890"/>
                    <a:gd name="connsiteX285" fmla="*/ 15298 w 144760"/>
                    <a:gd name="connsiteY285" fmla="*/ 7125 h 168890"/>
                    <a:gd name="connsiteX286" fmla="*/ 22808 w 144760"/>
                    <a:gd name="connsiteY286" fmla="*/ 16748 h 168890"/>
                    <a:gd name="connsiteX287" fmla="*/ 26415 w 144760"/>
                    <a:gd name="connsiteY287" fmla="*/ 19024 h 168890"/>
                    <a:gd name="connsiteX288" fmla="*/ 26812 w 144760"/>
                    <a:gd name="connsiteY288" fmla="*/ 12548 h 168890"/>
                    <a:gd name="connsiteX289" fmla="*/ 22638 w 144760"/>
                    <a:gd name="connsiteY289" fmla="*/ 5839 h 168890"/>
                    <a:gd name="connsiteX290" fmla="*/ 27216 w 144760"/>
                    <a:gd name="connsiteY290" fmla="*/ 7516 h 168890"/>
                    <a:gd name="connsiteX291" fmla="*/ 29738 w 144760"/>
                    <a:gd name="connsiteY291" fmla="*/ 3954 h 168890"/>
                    <a:gd name="connsiteX292" fmla="*/ 35180 w 144760"/>
                    <a:gd name="connsiteY292" fmla="*/ 13784 h 168890"/>
                    <a:gd name="connsiteX293" fmla="*/ 29322 w 144760"/>
                    <a:gd name="connsiteY293" fmla="*/ 20664 h 168890"/>
                    <a:gd name="connsiteX294" fmla="*/ 30791 w 144760"/>
                    <a:gd name="connsiteY294" fmla="*/ 21925 h 168890"/>
                    <a:gd name="connsiteX295" fmla="*/ 51953 w 144760"/>
                    <a:gd name="connsiteY295" fmla="*/ 27953 h 168890"/>
                    <a:gd name="connsiteX296" fmla="*/ 52363 w 144760"/>
                    <a:gd name="connsiteY296" fmla="*/ 21465 h 168890"/>
                    <a:gd name="connsiteX297" fmla="*/ 48838 w 144760"/>
                    <a:gd name="connsiteY297" fmla="*/ 10373 h 168890"/>
                    <a:gd name="connsiteX298" fmla="*/ 48378 w 144760"/>
                    <a:gd name="connsiteY298" fmla="*/ 3922 h 168890"/>
                    <a:gd name="connsiteX299" fmla="*/ 56367 w 144760"/>
                    <a:gd name="connsiteY299" fmla="*/ 10001 h 168890"/>
                    <a:gd name="connsiteX300" fmla="*/ 59047 w 144760"/>
                    <a:gd name="connsiteY300" fmla="*/ 3922 h 168890"/>
                    <a:gd name="connsiteX301" fmla="*/ 63669 w 144760"/>
                    <a:gd name="connsiteY301" fmla="*/ 15853 h 168890"/>
                    <a:gd name="connsiteX302" fmla="*/ 57823 w 144760"/>
                    <a:gd name="connsiteY302" fmla="*/ 22316 h 168890"/>
                    <a:gd name="connsiteX303" fmla="*/ 60112 w 144760"/>
                    <a:gd name="connsiteY303" fmla="*/ 41763 h 168890"/>
                    <a:gd name="connsiteX304" fmla="*/ 65970 w 144760"/>
                    <a:gd name="connsiteY304" fmla="*/ 35287 h 168890"/>
                    <a:gd name="connsiteX305" fmla="*/ 64930 w 144760"/>
                    <a:gd name="connsiteY305" fmla="*/ 24416 h 168890"/>
                    <a:gd name="connsiteX306" fmla="*/ 72062 w 144760"/>
                    <a:gd name="connsiteY306" fmla="*/ 20002 h 168890"/>
                    <a:gd name="connsiteX307" fmla="*/ 76249 w 144760"/>
                    <a:gd name="connsiteY307" fmla="*/ 13892 h 168890"/>
                    <a:gd name="connsiteX308" fmla="*/ 77069 w 144760"/>
                    <a:gd name="connsiteY308" fmla="*/ 19169 h 168890"/>
                    <a:gd name="connsiteX309" fmla="*/ 83563 w 144760"/>
                    <a:gd name="connsiteY309" fmla="*/ 17707 h 168890"/>
                    <a:gd name="connsiteX310" fmla="*/ 82523 w 144760"/>
                    <a:gd name="connsiteY310" fmla="*/ 23527 h 168890"/>
                    <a:gd name="connsiteX311" fmla="*/ 87732 w 144760"/>
                    <a:gd name="connsiteY311" fmla="*/ 25456 h 168890"/>
                    <a:gd name="connsiteX312" fmla="*/ 83147 w 144760"/>
                    <a:gd name="connsiteY312" fmla="*/ 29410 h 168890"/>
                    <a:gd name="connsiteX313" fmla="*/ 68468 w 144760"/>
                    <a:gd name="connsiteY313" fmla="*/ 38402 h 168890"/>
                    <a:gd name="connsiteX314" fmla="*/ 63423 w 144760"/>
                    <a:gd name="connsiteY314" fmla="*/ 44708 h 168890"/>
                    <a:gd name="connsiteX315" fmla="*/ 68468 w 144760"/>
                    <a:gd name="connsiteY315" fmla="*/ 53044 h 168890"/>
                    <a:gd name="connsiteX316" fmla="*/ 76665 w 144760"/>
                    <a:gd name="connsiteY316" fmla="*/ 52211 h 168890"/>
                    <a:gd name="connsiteX317" fmla="*/ 88160 w 144760"/>
                    <a:gd name="connsiteY317" fmla="*/ 28218 h 168890"/>
                    <a:gd name="connsiteX318" fmla="*/ 91105 w 144760"/>
                    <a:gd name="connsiteY318" fmla="*/ 27588 h 168890"/>
                    <a:gd name="connsiteX319" fmla="*/ 91105 w 144760"/>
                    <a:gd name="connsiteY319" fmla="*/ 17751 h 168890"/>
                    <a:gd name="connsiteX320" fmla="*/ 87322 w 144760"/>
                    <a:gd name="connsiteY320" fmla="*/ 2094 h 168890"/>
                    <a:gd name="connsiteX321" fmla="*/ 91490 w 144760"/>
                    <a:gd name="connsiteY321" fmla="*/ 6659 h 168890"/>
                    <a:gd name="connsiteX322" fmla="*/ 96106 w 144760"/>
                    <a:gd name="connsiteY322" fmla="*/ 3109 h 168890"/>
                    <a:gd name="connsiteX323" fmla="*/ 99057 w 144760"/>
                    <a:gd name="connsiteY323" fmla="*/ 14768 h 168890"/>
                    <a:gd name="connsiteX324" fmla="*/ 95078 w 144760"/>
                    <a:gd name="connsiteY324" fmla="*/ 25633 h 168890"/>
                    <a:gd name="connsiteX325" fmla="*/ 108692 w 144760"/>
                    <a:gd name="connsiteY325" fmla="*/ 21313 h 168890"/>
                    <a:gd name="connsiteX326" fmla="*/ 112078 w 144760"/>
                    <a:gd name="connsiteY326" fmla="*/ 8563 h 168890"/>
                    <a:gd name="connsiteX327" fmla="*/ 114953 w 144760"/>
                    <a:gd name="connsiteY327" fmla="*/ 14175 h 168890"/>
                    <a:gd name="connsiteX328" fmla="*/ 116214 w 144760"/>
                    <a:gd name="connsiteY328" fmla="*/ 19850 h 168890"/>
                    <a:gd name="connsiteX329" fmla="*/ 118957 w 144760"/>
                    <a:gd name="connsiteY329" fmla="*/ 18816 h 168890"/>
                    <a:gd name="connsiteX330" fmla="*/ 123794 w 144760"/>
                    <a:gd name="connsiteY330" fmla="*/ 6659 h 168890"/>
                    <a:gd name="connsiteX331" fmla="*/ 126947 w 144760"/>
                    <a:gd name="connsiteY331" fmla="*/ 0 h 168890"/>
                    <a:gd name="connsiteX332" fmla="*/ 130100 w 144760"/>
                    <a:gd name="connsiteY332" fmla="*/ 3556 h 168890"/>
                    <a:gd name="connsiteX333" fmla="*/ 135340 w 144760"/>
                    <a:gd name="connsiteY333" fmla="*/ 202 h 168890"/>
                    <a:gd name="connsiteX334" fmla="*/ 136784 w 144760"/>
                    <a:gd name="connsiteY334" fmla="*/ 6659 h 168890"/>
                    <a:gd name="connsiteX335" fmla="*/ 141639 w 144760"/>
                    <a:gd name="connsiteY335" fmla="*/ 6463 h 168890"/>
                    <a:gd name="connsiteX336" fmla="*/ 136784 w 144760"/>
                    <a:gd name="connsiteY336" fmla="*/ 13583 h 168890"/>
                    <a:gd name="connsiteX337" fmla="*/ 122520 w 144760"/>
                    <a:gd name="connsiteY337" fmla="*/ 21950 h 168890"/>
                    <a:gd name="connsiteX338" fmla="*/ 117350 w 144760"/>
                    <a:gd name="connsiteY338" fmla="*/ 26516 h 168890"/>
                    <a:gd name="connsiteX339" fmla="*/ 119008 w 144760"/>
                    <a:gd name="connsiteY339" fmla="*/ 29820 h 168890"/>
                    <a:gd name="connsiteX340" fmla="*/ 130308 w 144760"/>
                    <a:gd name="connsiteY340" fmla="*/ 24826 h 168890"/>
                    <a:gd name="connsiteX341" fmla="*/ 129444 w 144760"/>
                    <a:gd name="connsiteY341" fmla="*/ 32393 h 168890"/>
                    <a:gd name="connsiteX342" fmla="*/ 137213 w 144760"/>
                    <a:gd name="connsiteY342" fmla="*/ 33401 h 168890"/>
                    <a:gd name="connsiteX343" fmla="*/ 129444 w 144760"/>
                    <a:gd name="connsiteY343" fmla="*/ 41170 h 168890"/>
                    <a:gd name="connsiteX344" fmla="*/ 127161 w 144760"/>
                    <a:gd name="connsiteY344" fmla="*/ 43491 h 168890"/>
                    <a:gd name="connsiteX345" fmla="*/ 122520 w 144760"/>
                    <a:gd name="connsiteY345" fmla="*/ 45944 h 168890"/>
                    <a:gd name="connsiteX346" fmla="*/ 118737 w 144760"/>
                    <a:gd name="connsiteY346" fmla="*/ 42160 h 168890"/>
                    <a:gd name="connsiteX347" fmla="*/ 111012 w 144760"/>
                    <a:gd name="connsiteY347" fmla="*/ 43238 h 168890"/>
                    <a:gd name="connsiteX348" fmla="*/ 111239 w 144760"/>
                    <a:gd name="connsiteY348" fmla="*/ 39083 h 168890"/>
                    <a:gd name="connsiteX349" fmla="*/ 110426 w 144760"/>
                    <a:gd name="connsiteY349" fmla="*/ 38206 h 168890"/>
                    <a:gd name="connsiteX350" fmla="*/ 111239 w 144760"/>
                    <a:gd name="connsiteY350" fmla="*/ 39083 h 168890"/>
                    <a:gd name="connsiteX351" fmla="*/ 103906 w 144760"/>
                    <a:gd name="connsiteY351" fmla="*/ 42810 h 168890"/>
                    <a:gd name="connsiteX352" fmla="*/ 104959 w 144760"/>
                    <a:gd name="connsiteY352" fmla="*/ 49702 h 168890"/>
                    <a:gd name="connsiteX353" fmla="*/ 111838 w 144760"/>
                    <a:gd name="connsiteY353" fmla="*/ 51594 h 168890"/>
                    <a:gd name="connsiteX354" fmla="*/ 112116 w 144760"/>
                    <a:gd name="connsiteY354" fmla="*/ 59532 h 168890"/>
                    <a:gd name="connsiteX355" fmla="*/ 105558 w 144760"/>
                    <a:gd name="connsiteY355" fmla="*/ 57426 h 168890"/>
                    <a:gd name="connsiteX356" fmla="*/ 96339 w 144760"/>
                    <a:gd name="connsiteY356" fmla="*/ 67068 h 168890"/>
                    <a:gd name="connsiteX357" fmla="*/ 93621 w 144760"/>
                    <a:gd name="connsiteY357" fmla="*/ 52659 h 168890"/>
                    <a:gd name="connsiteX358" fmla="*/ 81848 w 144760"/>
                    <a:gd name="connsiteY358" fmla="*/ 70189 h 168890"/>
                    <a:gd name="connsiteX359" fmla="*/ 84850 w 144760"/>
                    <a:gd name="connsiteY359" fmla="*/ 70820 h 168890"/>
                    <a:gd name="connsiteX360" fmla="*/ 83784 w 144760"/>
                    <a:gd name="connsiteY360" fmla="*/ 76444 h 168890"/>
                    <a:gd name="connsiteX361" fmla="*/ 95305 w 144760"/>
                    <a:gd name="connsiteY361" fmla="*/ 73922 h 168890"/>
                    <a:gd name="connsiteX362" fmla="*/ 105343 w 144760"/>
                    <a:gd name="connsiteY362" fmla="*/ 71204 h 168890"/>
                    <a:gd name="connsiteX363" fmla="*/ 108049 w 144760"/>
                    <a:gd name="connsiteY363" fmla="*/ 62811 h 168890"/>
                    <a:gd name="connsiteX364" fmla="*/ 111201 w 144760"/>
                    <a:gd name="connsiteY364" fmla="*/ 62610 h 168890"/>
                    <a:gd name="connsiteX365" fmla="*/ 111422 w 144760"/>
                    <a:gd name="connsiteY365" fmla="*/ 67263 h 168890"/>
                    <a:gd name="connsiteX366" fmla="*/ 117305 w 144760"/>
                    <a:gd name="connsiteY366" fmla="*/ 63480 h 168890"/>
                    <a:gd name="connsiteX367" fmla="*/ 122098 w 144760"/>
                    <a:gd name="connsiteY367" fmla="*/ 53201 h 168890"/>
                    <a:gd name="connsiteX368" fmla="*/ 125881 w 144760"/>
                    <a:gd name="connsiteY368" fmla="*/ 48825 h 168890"/>
                    <a:gd name="connsiteX369" fmla="*/ 127325 w 144760"/>
                    <a:gd name="connsiteY369" fmla="*/ 55762 h 168890"/>
                    <a:gd name="connsiteX370" fmla="*/ 135100 w 144760"/>
                    <a:gd name="connsiteY370" fmla="*/ 55131 h 168890"/>
                    <a:gd name="connsiteX371" fmla="*/ 133208 w 144760"/>
                    <a:gd name="connsiteY371" fmla="*/ 61399 h 168890"/>
                    <a:gd name="connsiteX372" fmla="*/ 137402 w 144760"/>
                    <a:gd name="connsiteY372" fmla="*/ 64312 h 168890"/>
                    <a:gd name="connsiteX373" fmla="*/ 120628 w 144760"/>
                    <a:gd name="connsiteY373" fmla="*/ 68266 h 168890"/>
                    <a:gd name="connsiteX374" fmla="*/ 112236 w 144760"/>
                    <a:gd name="connsiteY374" fmla="*/ 72049 h 168890"/>
                    <a:gd name="connsiteX375" fmla="*/ 120433 w 144760"/>
                    <a:gd name="connsiteY375" fmla="*/ 70788 h 168890"/>
                    <a:gd name="connsiteX376" fmla="*/ 120433 w 144760"/>
                    <a:gd name="connsiteY376" fmla="*/ 73941 h 168890"/>
                    <a:gd name="connsiteX377" fmla="*/ 122785 w 144760"/>
                    <a:gd name="connsiteY377" fmla="*/ 73941 h 168890"/>
                    <a:gd name="connsiteX378" fmla="*/ 139716 w 144760"/>
                    <a:gd name="connsiteY378" fmla="*/ 76463 h 168890"/>
                    <a:gd name="connsiteX379" fmla="*/ 144761 w 144760"/>
                    <a:gd name="connsiteY379" fmla="*/ 77094 h 168890"/>
                    <a:gd name="connsiteX380" fmla="*/ 142238 w 144760"/>
                    <a:gd name="connsiteY380" fmla="*/ 81268 h 168890"/>
                    <a:gd name="connsiteX381" fmla="*/ 144761 w 144760"/>
                    <a:gd name="connsiteY381" fmla="*/ 87353 h 168890"/>
                    <a:gd name="connsiteX382" fmla="*/ 139085 w 144760"/>
                    <a:gd name="connsiteY382" fmla="*/ 87561 h 168890"/>
                    <a:gd name="connsiteX383" fmla="*/ 138650 w 144760"/>
                    <a:gd name="connsiteY383" fmla="*/ 93237 h 168890"/>
                    <a:gd name="connsiteX384" fmla="*/ 133833 w 144760"/>
                    <a:gd name="connsiteY384" fmla="*/ 88413 h 168890"/>
                    <a:gd name="connsiteX385" fmla="*/ 122123 w 144760"/>
                    <a:gd name="connsiteY385" fmla="*/ 78834 h 168890"/>
                    <a:gd name="connsiteX386" fmla="*/ 119380 w 144760"/>
                    <a:gd name="connsiteY386" fmla="*/ 77914 h 168890"/>
                    <a:gd name="connsiteX387" fmla="*/ 114569 w 144760"/>
                    <a:gd name="connsiteY387" fmla="*/ 80852 h 168890"/>
                    <a:gd name="connsiteX388" fmla="*/ 119153 w 144760"/>
                    <a:gd name="connsiteY388" fmla="*/ 83955 h 168890"/>
                    <a:gd name="connsiteX389" fmla="*/ 115849 w 144760"/>
                    <a:gd name="connsiteY389" fmla="*/ 88999 h 168890"/>
                    <a:gd name="connsiteX390" fmla="*/ 99277 w 144760"/>
                    <a:gd name="connsiteY390" fmla="*/ 86893 h 168890"/>
                    <a:gd name="connsiteX391" fmla="*/ 107229 w 144760"/>
                    <a:gd name="connsiteY391" fmla="*/ 92335 h 168890"/>
                    <a:gd name="connsiteX392" fmla="*/ 118314 w 144760"/>
                    <a:gd name="connsiteY392" fmla="*/ 100703 h 168890"/>
                    <a:gd name="connsiteX393" fmla="*/ 119153 w 144760"/>
                    <a:gd name="connsiteY393" fmla="*/ 101964 h 168890"/>
                    <a:gd name="connsiteX394" fmla="*/ 128195 w 144760"/>
                    <a:gd name="connsiteY394" fmla="*/ 114531 h 168890"/>
                    <a:gd name="connsiteX395" fmla="*/ 117911 w 144760"/>
                    <a:gd name="connsiteY395" fmla="*/ 104927 h 168890"/>
                    <a:gd name="connsiteX396" fmla="*/ 116441 w 144760"/>
                    <a:gd name="connsiteY396" fmla="*/ 105936 h 168890"/>
                    <a:gd name="connsiteX397" fmla="*/ 116877 w 144760"/>
                    <a:gd name="connsiteY397" fmla="*/ 108831 h 168890"/>
                    <a:gd name="connsiteX398" fmla="*/ 113724 w 144760"/>
                    <a:gd name="connsiteY398" fmla="*/ 128088 h 168890"/>
                    <a:gd name="connsiteX399" fmla="*/ 109070 w 144760"/>
                    <a:gd name="connsiteY399" fmla="*/ 120522 h 168890"/>
                    <a:gd name="connsiteX400" fmla="*/ 100728 w 144760"/>
                    <a:gd name="connsiteY400" fmla="*/ 121783 h 168890"/>
                    <a:gd name="connsiteX401" fmla="*/ 112898 w 144760"/>
                    <a:gd name="connsiteY401" fmla="*/ 110287 h 168890"/>
                    <a:gd name="connsiteX402" fmla="*/ 113099 w 144760"/>
                    <a:gd name="connsiteY402" fmla="*/ 108017 h 168890"/>
                    <a:gd name="connsiteX403" fmla="*/ 106794 w 144760"/>
                    <a:gd name="connsiteY403" fmla="*/ 111170 h 168890"/>
                    <a:gd name="connsiteX404" fmla="*/ 99038 w 144760"/>
                    <a:gd name="connsiteY404" fmla="*/ 106126 h 168890"/>
                    <a:gd name="connsiteX405" fmla="*/ 110388 w 144760"/>
                    <a:gd name="connsiteY405" fmla="*/ 100513 h 168890"/>
                    <a:gd name="connsiteX406" fmla="*/ 85657 w 144760"/>
                    <a:gd name="connsiteY406" fmla="*/ 102594 h 168890"/>
                    <a:gd name="connsiteX407" fmla="*/ 83135 w 144760"/>
                    <a:gd name="connsiteY407" fmla="*/ 104656 h 168890"/>
                    <a:gd name="connsiteX408" fmla="*/ 81678 w 144760"/>
                    <a:gd name="connsiteY408" fmla="*/ 120345 h 168890"/>
                    <a:gd name="connsiteX409" fmla="*/ 84074 w 144760"/>
                    <a:gd name="connsiteY409" fmla="*/ 134331 h 168890"/>
                    <a:gd name="connsiteX410" fmla="*/ 86905 w 144760"/>
                    <a:gd name="connsiteY410" fmla="*/ 144893 h 168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</a:cxnLst>
                  <a:rect l="l" t="t" r="r" b="b"/>
                  <a:pathLst>
                    <a:path w="144760" h="168890">
                      <a:moveTo>
                        <a:pt x="133410" y="154131"/>
                      </a:moveTo>
                      <a:cubicBezTo>
                        <a:pt x="134278" y="154023"/>
                        <a:pt x="135127" y="153796"/>
                        <a:pt x="135932" y="153456"/>
                      </a:cubicBezTo>
                      <a:cubicBezTo>
                        <a:pt x="137824" y="149856"/>
                        <a:pt x="129148" y="144906"/>
                        <a:pt x="129148" y="144906"/>
                      </a:cubicBezTo>
                      <a:cubicBezTo>
                        <a:pt x="129148" y="144906"/>
                        <a:pt x="127306" y="145795"/>
                        <a:pt x="126625" y="146091"/>
                      </a:cubicBezTo>
                      <a:cubicBezTo>
                        <a:pt x="124254" y="146936"/>
                        <a:pt x="133341" y="154131"/>
                        <a:pt x="133442" y="154131"/>
                      </a:cubicBezTo>
                      <a:moveTo>
                        <a:pt x="98514" y="153702"/>
                      </a:moveTo>
                      <a:cubicBezTo>
                        <a:pt x="98514" y="153702"/>
                        <a:pt x="97581" y="158974"/>
                        <a:pt x="100715" y="161963"/>
                      </a:cubicBezTo>
                      <a:cubicBezTo>
                        <a:pt x="111971" y="167997"/>
                        <a:pt x="125049" y="168395"/>
                        <a:pt x="134634" y="162694"/>
                      </a:cubicBezTo>
                      <a:cubicBezTo>
                        <a:pt x="135233" y="160746"/>
                        <a:pt x="136216" y="157946"/>
                        <a:pt x="136361" y="155878"/>
                      </a:cubicBezTo>
                      <a:cubicBezTo>
                        <a:pt x="125843" y="160702"/>
                        <a:pt x="107866" y="157492"/>
                        <a:pt x="98527" y="153702"/>
                      </a:cubicBezTo>
                      <a:moveTo>
                        <a:pt x="12561" y="155682"/>
                      </a:moveTo>
                      <a:cubicBezTo>
                        <a:pt x="12731" y="158526"/>
                        <a:pt x="13305" y="161357"/>
                        <a:pt x="15676" y="163401"/>
                      </a:cubicBezTo>
                      <a:cubicBezTo>
                        <a:pt x="25526" y="167815"/>
                        <a:pt x="38421" y="166169"/>
                        <a:pt x="47728" y="162398"/>
                      </a:cubicBezTo>
                      <a:cubicBezTo>
                        <a:pt x="51171" y="161074"/>
                        <a:pt x="50509" y="158753"/>
                        <a:pt x="50433" y="153444"/>
                      </a:cubicBezTo>
                      <a:cubicBezTo>
                        <a:pt x="39316" y="158539"/>
                        <a:pt x="24170" y="160115"/>
                        <a:pt x="12561" y="155682"/>
                      </a:cubicBezTo>
                      <a:moveTo>
                        <a:pt x="99290" y="151432"/>
                      </a:moveTo>
                      <a:cubicBezTo>
                        <a:pt x="99504" y="151886"/>
                        <a:pt x="101276" y="152498"/>
                        <a:pt x="102663" y="152662"/>
                      </a:cubicBezTo>
                      <a:cubicBezTo>
                        <a:pt x="104038" y="152498"/>
                        <a:pt x="102897" y="147485"/>
                        <a:pt x="103092" y="146438"/>
                      </a:cubicBezTo>
                      <a:cubicBezTo>
                        <a:pt x="102916" y="146476"/>
                        <a:pt x="99309" y="147132"/>
                        <a:pt x="99309" y="151432"/>
                      </a:cubicBezTo>
                      <a:moveTo>
                        <a:pt x="45710" y="145883"/>
                      </a:moveTo>
                      <a:cubicBezTo>
                        <a:pt x="45710" y="145883"/>
                        <a:pt x="45710" y="152920"/>
                        <a:pt x="45635" y="152920"/>
                      </a:cubicBezTo>
                      <a:cubicBezTo>
                        <a:pt x="47211" y="152359"/>
                        <a:pt x="49847" y="151754"/>
                        <a:pt x="50049" y="150890"/>
                      </a:cubicBezTo>
                      <a:cubicBezTo>
                        <a:pt x="50332" y="149717"/>
                        <a:pt x="47526" y="146684"/>
                        <a:pt x="45685" y="145883"/>
                      </a:cubicBezTo>
                      <a:moveTo>
                        <a:pt x="18810" y="143689"/>
                      </a:moveTo>
                      <a:cubicBezTo>
                        <a:pt x="16527" y="146388"/>
                        <a:pt x="12775" y="148355"/>
                        <a:pt x="12416" y="152946"/>
                      </a:cubicBezTo>
                      <a:cubicBezTo>
                        <a:pt x="12340" y="154144"/>
                        <a:pt x="16830" y="154207"/>
                        <a:pt x="16925" y="154144"/>
                      </a:cubicBezTo>
                      <a:cubicBezTo>
                        <a:pt x="19649" y="152019"/>
                        <a:pt x="22202" y="151092"/>
                        <a:pt x="23319" y="146388"/>
                      </a:cubicBezTo>
                      <a:cubicBezTo>
                        <a:pt x="23092" y="144988"/>
                        <a:pt x="20254" y="143746"/>
                        <a:pt x="18810" y="143689"/>
                      </a:cubicBezTo>
                      <a:moveTo>
                        <a:pt x="46662" y="142774"/>
                      </a:moveTo>
                      <a:cubicBezTo>
                        <a:pt x="46700" y="144036"/>
                        <a:pt x="50055" y="146091"/>
                        <a:pt x="51511" y="148778"/>
                      </a:cubicBezTo>
                      <a:cubicBezTo>
                        <a:pt x="52394" y="150366"/>
                        <a:pt x="52830" y="152164"/>
                        <a:pt x="52773" y="153980"/>
                      </a:cubicBezTo>
                      <a:cubicBezTo>
                        <a:pt x="64634" y="159522"/>
                        <a:pt x="84232" y="161080"/>
                        <a:pt x="96282" y="154995"/>
                      </a:cubicBezTo>
                      <a:cubicBezTo>
                        <a:pt x="96433" y="149786"/>
                        <a:pt x="97802" y="146116"/>
                        <a:pt x="101875" y="144370"/>
                      </a:cubicBezTo>
                      <a:cubicBezTo>
                        <a:pt x="102462" y="143739"/>
                        <a:pt x="101503" y="142478"/>
                        <a:pt x="100513" y="142478"/>
                      </a:cubicBezTo>
                      <a:cubicBezTo>
                        <a:pt x="92177" y="145795"/>
                        <a:pt x="84270" y="149938"/>
                        <a:pt x="74376" y="149723"/>
                      </a:cubicBezTo>
                      <a:cubicBezTo>
                        <a:pt x="63612" y="150650"/>
                        <a:pt x="55907" y="143102"/>
                        <a:pt x="46662" y="142787"/>
                      </a:cubicBezTo>
                      <a:moveTo>
                        <a:pt x="127849" y="135756"/>
                      </a:moveTo>
                      <a:cubicBezTo>
                        <a:pt x="124109" y="136330"/>
                        <a:pt x="124696" y="142163"/>
                        <a:pt x="125131" y="144370"/>
                      </a:cubicBezTo>
                      <a:cubicBezTo>
                        <a:pt x="129545" y="141602"/>
                        <a:pt x="135516" y="140284"/>
                        <a:pt x="140265" y="141286"/>
                      </a:cubicBezTo>
                      <a:cubicBezTo>
                        <a:pt x="140510" y="141286"/>
                        <a:pt x="140555" y="137591"/>
                        <a:pt x="140555" y="135832"/>
                      </a:cubicBezTo>
                      <a:cubicBezTo>
                        <a:pt x="140555" y="135832"/>
                        <a:pt x="133574" y="133726"/>
                        <a:pt x="127849" y="135756"/>
                      </a:cubicBezTo>
                      <a:moveTo>
                        <a:pt x="7844" y="135340"/>
                      </a:moveTo>
                      <a:cubicBezTo>
                        <a:pt x="7794" y="137301"/>
                        <a:pt x="7586" y="139754"/>
                        <a:pt x="7939" y="141116"/>
                      </a:cubicBezTo>
                      <a:cubicBezTo>
                        <a:pt x="13267" y="140530"/>
                        <a:pt x="20765" y="141337"/>
                        <a:pt x="23602" y="143746"/>
                      </a:cubicBezTo>
                      <a:lnTo>
                        <a:pt x="23136" y="137888"/>
                      </a:lnTo>
                      <a:cubicBezTo>
                        <a:pt x="20166" y="132931"/>
                        <a:pt x="12958" y="134602"/>
                        <a:pt x="7844" y="135365"/>
                      </a:cubicBezTo>
                      <a:moveTo>
                        <a:pt x="62862" y="118214"/>
                      </a:moveTo>
                      <a:lnTo>
                        <a:pt x="62862" y="120736"/>
                      </a:lnTo>
                      <a:cubicBezTo>
                        <a:pt x="65472" y="127868"/>
                        <a:pt x="73991" y="125648"/>
                        <a:pt x="79887" y="127458"/>
                      </a:cubicBezTo>
                      <a:cubicBezTo>
                        <a:pt x="81501" y="128088"/>
                        <a:pt x="83166" y="130213"/>
                        <a:pt x="84427" y="131386"/>
                      </a:cubicBezTo>
                      <a:cubicBezTo>
                        <a:pt x="84780" y="117318"/>
                        <a:pt x="69413" y="123864"/>
                        <a:pt x="62843" y="118188"/>
                      </a:cubicBezTo>
                      <a:moveTo>
                        <a:pt x="64735" y="115143"/>
                      </a:moveTo>
                      <a:lnTo>
                        <a:pt x="63877" y="116051"/>
                      </a:lnTo>
                      <a:lnTo>
                        <a:pt x="64735" y="116732"/>
                      </a:lnTo>
                      <a:lnTo>
                        <a:pt x="64735" y="115117"/>
                      </a:lnTo>
                      <a:close/>
                      <a:moveTo>
                        <a:pt x="48630" y="98584"/>
                      </a:moveTo>
                      <a:cubicBezTo>
                        <a:pt x="47842" y="100167"/>
                        <a:pt x="49998" y="102153"/>
                        <a:pt x="50629" y="103950"/>
                      </a:cubicBezTo>
                      <a:cubicBezTo>
                        <a:pt x="53189" y="113781"/>
                        <a:pt x="39909" y="115414"/>
                        <a:pt x="34795" y="120534"/>
                      </a:cubicBezTo>
                      <a:cubicBezTo>
                        <a:pt x="32815" y="122665"/>
                        <a:pt x="31642" y="125263"/>
                        <a:pt x="32014" y="128196"/>
                      </a:cubicBezTo>
                      <a:cubicBezTo>
                        <a:pt x="32923" y="130323"/>
                        <a:pt x="34866" y="131830"/>
                        <a:pt x="37153" y="132181"/>
                      </a:cubicBezTo>
                      <a:cubicBezTo>
                        <a:pt x="39928" y="131733"/>
                        <a:pt x="42910" y="131140"/>
                        <a:pt x="44878" y="128795"/>
                      </a:cubicBezTo>
                      <a:cubicBezTo>
                        <a:pt x="45508" y="127603"/>
                        <a:pt x="44878" y="125825"/>
                        <a:pt x="43705" y="125459"/>
                      </a:cubicBezTo>
                      <a:cubicBezTo>
                        <a:pt x="41347" y="127250"/>
                        <a:pt x="39146" y="129242"/>
                        <a:pt x="35955" y="128795"/>
                      </a:cubicBezTo>
                      <a:cubicBezTo>
                        <a:pt x="35009" y="128650"/>
                        <a:pt x="33811" y="127855"/>
                        <a:pt x="33988" y="126651"/>
                      </a:cubicBezTo>
                      <a:cubicBezTo>
                        <a:pt x="37380" y="120345"/>
                        <a:pt x="45288" y="119532"/>
                        <a:pt x="50206" y="114209"/>
                      </a:cubicBezTo>
                      <a:cubicBezTo>
                        <a:pt x="52621" y="111288"/>
                        <a:pt x="53575" y="107426"/>
                        <a:pt x="52798" y="103717"/>
                      </a:cubicBezTo>
                      <a:cubicBezTo>
                        <a:pt x="51814" y="101964"/>
                        <a:pt x="51625" y="98218"/>
                        <a:pt x="48630" y="98584"/>
                      </a:cubicBezTo>
                      <a:moveTo>
                        <a:pt x="36378" y="96446"/>
                      </a:moveTo>
                      <a:cubicBezTo>
                        <a:pt x="34417" y="98584"/>
                        <a:pt x="33225" y="101560"/>
                        <a:pt x="33988" y="104707"/>
                      </a:cubicBezTo>
                      <a:cubicBezTo>
                        <a:pt x="34795" y="105861"/>
                        <a:pt x="35009" y="108099"/>
                        <a:pt x="36554" y="108257"/>
                      </a:cubicBezTo>
                      <a:cubicBezTo>
                        <a:pt x="43491" y="107040"/>
                        <a:pt x="36788" y="101756"/>
                        <a:pt x="37752" y="97979"/>
                      </a:cubicBezTo>
                      <a:cubicBezTo>
                        <a:pt x="37967" y="96642"/>
                        <a:pt x="39146" y="94990"/>
                        <a:pt x="40729" y="94674"/>
                      </a:cubicBezTo>
                      <a:cubicBezTo>
                        <a:pt x="38944" y="94870"/>
                        <a:pt x="37380" y="95267"/>
                        <a:pt x="36378" y="96446"/>
                      </a:cubicBezTo>
                      <a:moveTo>
                        <a:pt x="109808" y="94088"/>
                      </a:moveTo>
                      <a:cubicBezTo>
                        <a:pt x="101863" y="95853"/>
                        <a:pt x="93760" y="100570"/>
                        <a:pt x="85443" y="97619"/>
                      </a:cubicBezTo>
                      <a:cubicBezTo>
                        <a:pt x="84856" y="99006"/>
                        <a:pt x="85651" y="100394"/>
                        <a:pt x="86653" y="101169"/>
                      </a:cubicBezTo>
                      <a:cubicBezTo>
                        <a:pt x="95355" y="104707"/>
                        <a:pt x="103817" y="99795"/>
                        <a:pt x="112160" y="97979"/>
                      </a:cubicBezTo>
                      <a:cubicBezTo>
                        <a:pt x="113125" y="98259"/>
                        <a:pt x="113773" y="99163"/>
                        <a:pt x="113730" y="100167"/>
                      </a:cubicBezTo>
                      <a:cubicBezTo>
                        <a:pt x="111561" y="104146"/>
                        <a:pt x="106794" y="105123"/>
                        <a:pt x="102890" y="106472"/>
                      </a:cubicBezTo>
                      <a:cubicBezTo>
                        <a:pt x="102663" y="107317"/>
                        <a:pt x="103439" y="107481"/>
                        <a:pt x="103817" y="108099"/>
                      </a:cubicBezTo>
                      <a:cubicBezTo>
                        <a:pt x="107008" y="110445"/>
                        <a:pt x="109966" y="106725"/>
                        <a:pt x="112753" y="105123"/>
                      </a:cubicBezTo>
                      <a:cubicBezTo>
                        <a:pt x="115306" y="102777"/>
                        <a:pt x="117898" y="100167"/>
                        <a:pt x="117097" y="96774"/>
                      </a:cubicBezTo>
                      <a:cubicBezTo>
                        <a:pt x="115704" y="94088"/>
                        <a:pt x="112545" y="94252"/>
                        <a:pt x="109808" y="94088"/>
                      </a:cubicBezTo>
                      <a:moveTo>
                        <a:pt x="84856" y="93224"/>
                      </a:moveTo>
                      <a:cubicBezTo>
                        <a:pt x="84062" y="94870"/>
                        <a:pt x="86048" y="94990"/>
                        <a:pt x="87019" y="95431"/>
                      </a:cubicBezTo>
                      <a:cubicBezTo>
                        <a:pt x="91187" y="96642"/>
                        <a:pt x="96944" y="96446"/>
                        <a:pt x="100097" y="93810"/>
                      </a:cubicBezTo>
                      <a:cubicBezTo>
                        <a:pt x="95935" y="91099"/>
                        <a:pt x="89031" y="90746"/>
                        <a:pt x="84856" y="93224"/>
                      </a:cubicBezTo>
                      <a:moveTo>
                        <a:pt x="41498" y="84560"/>
                      </a:moveTo>
                      <a:cubicBezTo>
                        <a:pt x="42292" y="85190"/>
                        <a:pt x="42910" y="86162"/>
                        <a:pt x="43882" y="85771"/>
                      </a:cubicBezTo>
                      <a:cubicBezTo>
                        <a:pt x="44291" y="85190"/>
                        <a:pt x="45080" y="84989"/>
                        <a:pt x="44878" y="84396"/>
                      </a:cubicBezTo>
                      <a:cubicBezTo>
                        <a:pt x="44487" y="82378"/>
                        <a:pt x="41914" y="82637"/>
                        <a:pt x="41498" y="84560"/>
                      </a:cubicBezTo>
                      <a:moveTo>
                        <a:pt x="63467" y="80865"/>
                      </a:moveTo>
                      <a:cubicBezTo>
                        <a:pt x="62837" y="82965"/>
                        <a:pt x="63291" y="85575"/>
                        <a:pt x="63877" y="87543"/>
                      </a:cubicBezTo>
                      <a:cubicBezTo>
                        <a:pt x="67660" y="95595"/>
                        <a:pt x="76148" y="97001"/>
                        <a:pt x="82876" y="100154"/>
                      </a:cubicBezTo>
                      <a:cubicBezTo>
                        <a:pt x="83286" y="99782"/>
                        <a:pt x="83286" y="99170"/>
                        <a:pt x="83469" y="98571"/>
                      </a:cubicBezTo>
                      <a:cubicBezTo>
                        <a:pt x="81092" y="88709"/>
                        <a:pt x="69205" y="86937"/>
                        <a:pt x="63467" y="80852"/>
                      </a:cubicBezTo>
                      <a:moveTo>
                        <a:pt x="104807" y="80266"/>
                      </a:moveTo>
                      <a:cubicBezTo>
                        <a:pt x="103817" y="80581"/>
                        <a:pt x="102064" y="80423"/>
                        <a:pt x="102449" y="82038"/>
                      </a:cubicBezTo>
                      <a:cubicBezTo>
                        <a:pt x="105835" y="83210"/>
                        <a:pt x="109562" y="83961"/>
                        <a:pt x="112753" y="85563"/>
                      </a:cubicBezTo>
                      <a:cubicBezTo>
                        <a:pt x="114127" y="86149"/>
                        <a:pt x="116883" y="87334"/>
                        <a:pt x="116883" y="84547"/>
                      </a:cubicBezTo>
                      <a:cubicBezTo>
                        <a:pt x="113327" y="82038"/>
                        <a:pt x="109150" y="80557"/>
                        <a:pt x="104807" y="80266"/>
                      </a:cubicBezTo>
                      <a:moveTo>
                        <a:pt x="36378" y="80852"/>
                      </a:moveTo>
                      <a:cubicBezTo>
                        <a:pt x="35590" y="81603"/>
                        <a:pt x="35955" y="83210"/>
                        <a:pt x="36378" y="83961"/>
                      </a:cubicBezTo>
                      <a:cubicBezTo>
                        <a:pt x="34581" y="87530"/>
                        <a:pt x="37570" y="90267"/>
                        <a:pt x="39928" y="92032"/>
                      </a:cubicBezTo>
                      <a:cubicBezTo>
                        <a:pt x="43509" y="92896"/>
                        <a:pt x="47060" y="92896"/>
                        <a:pt x="49626" y="90525"/>
                      </a:cubicBezTo>
                      <a:cubicBezTo>
                        <a:pt x="48995" y="88980"/>
                        <a:pt x="48270" y="87215"/>
                        <a:pt x="46650" y="86193"/>
                      </a:cubicBezTo>
                      <a:cubicBezTo>
                        <a:pt x="43497" y="90159"/>
                        <a:pt x="39928" y="85222"/>
                        <a:pt x="37153" y="84005"/>
                      </a:cubicBezTo>
                      <a:cubicBezTo>
                        <a:pt x="37570" y="83841"/>
                        <a:pt x="37752" y="82996"/>
                        <a:pt x="38364" y="83425"/>
                      </a:cubicBezTo>
                      <a:cubicBezTo>
                        <a:pt x="39316" y="82996"/>
                        <a:pt x="41347" y="82410"/>
                        <a:pt x="41113" y="80903"/>
                      </a:cubicBezTo>
                      <a:cubicBezTo>
                        <a:pt x="39531" y="79307"/>
                        <a:pt x="37960" y="79307"/>
                        <a:pt x="36378" y="80903"/>
                      </a:cubicBezTo>
                      <a:moveTo>
                        <a:pt x="86193" y="79307"/>
                      </a:moveTo>
                      <a:cubicBezTo>
                        <a:pt x="85007" y="80316"/>
                        <a:pt x="82864" y="80903"/>
                        <a:pt x="83456" y="82838"/>
                      </a:cubicBezTo>
                      <a:cubicBezTo>
                        <a:pt x="85808" y="82252"/>
                        <a:pt x="88387" y="81224"/>
                        <a:pt x="89762" y="79307"/>
                      </a:cubicBezTo>
                      <a:cubicBezTo>
                        <a:pt x="88747" y="78860"/>
                        <a:pt x="87240" y="79143"/>
                        <a:pt x="86174" y="79307"/>
                      </a:cubicBezTo>
                      <a:moveTo>
                        <a:pt x="89548" y="76734"/>
                      </a:moveTo>
                      <a:cubicBezTo>
                        <a:pt x="93728" y="77365"/>
                        <a:pt x="96251" y="81085"/>
                        <a:pt x="97064" y="84818"/>
                      </a:cubicBezTo>
                      <a:cubicBezTo>
                        <a:pt x="98060" y="84188"/>
                        <a:pt x="99473" y="84434"/>
                        <a:pt x="100261" y="83261"/>
                      </a:cubicBezTo>
                      <a:cubicBezTo>
                        <a:pt x="100652" y="80903"/>
                        <a:pt x="99630" y="79143"/>
                        <a:pt x="98249" y="77535"/>
                      </a:cubicBezTo>
                      <a:cubicBezTo>
                        <a:pt x="96087" y="75763"/>
                        <a:pt x="91723" y="74559"/>
                        <a:pt x="89548" y="76734"/>
                      </a:cubicBezTo>
                      <a:moveTo>
                        <a:pt x="65636" y="74963"/>
                      </a:moveTo>
                      <a:cubicBezTo>
                        <a:pt x="64664" y="75492"/>
                        <a:pt x="64171" y="76612"/>
                        <a:pt x="64438" y="77687"/>
                      </a:cubicBezTo>
                      <a:cubicBezTo>
                        <a:pt x="64873" y="78544"/>
                        <a:pt x="65428" y="80316"/>
                        <a:pt x="66210" y="79736"/>
                      </a:cubicBezTo>
                      <a:cubicBezTo>
                        <a:pt x="66595" y="77939"/>
                        <a:pt x="66595" y="76123"/>
                        <a:pt x="65636" y="74963"/>
                      </a:cubicBezTo>
                      <a:moveTo>
                        <a:pt x="114714" y="74963"/>
                      </a:moveTo>
                      <a:cubicBezTo>
                        <a:pt x="108749" y="77687"/>
                        <a:pt x="104404" y="70624"/>
                        <a:pt x="99258" y="73771"/>
                      </a:cubicBezTo>
                      <a:cubicBezTo>
                        <a:pt x="104007" y="75915"/>
                        <a:pt x="108547" y="80316"/>
                        <a:pt x="114487" y="78122"/>
                      </a:cubicBezTo>
                      <a:cubicBezTo>
                        <a:pt x="115887" y="77334"/>
                        <a:pt x="118068" y="76331"/>
                        <a:pt x="117867" y="74155"/>
                      </a:cubicBezTo>
                      <a:lnTo>
                        <a:pt x="116851" y="74155"/>
                      </a:lnTo>
                      <a:lnTo>
                        <a:pt x="114764" y="74925"/>
                      </a:lnTo>
                      <a:close/>
                      <a:moveTo>
                        <a:pt x="39928" y="72756"/>
                      </a:moveTo>
                      <a:cubicBezTo>
                        <a:pt x="37406" y="73941"/>
                        <a:pt x="32992" y="75505"/>
                        <a:pt x="32992" y="78658"/>
                      </a:cubicBezTo>
                      <a:cubicBezTo>
                        <a:pt x="34391" y="81048"/>
                        <a:pt x="36352" y="78506"/>
                        <a:pt x="37727" y="77649"/>
                      </a:cubicBezTo>
                      <a:cubicBezTo>
                        <a:pt x="40880" y="74704"/>
                        <a:pt x="44462" y="77296"/>
                        <a:pt x="47816" y="78084"/>
                      </a:cubicBezTo>
                      <a:cubicBezTo>
                        <a:pt x="48245" y="76697"/>
                        <a:pt x="47034" y="75290"/>
                        <a:pt x="46252" y="74118"/>
                      </a:cubicBezTo>
                      <a:cubicBezTo>
                        <a:pt x="44657" y="72352"/>
                        <a:pt x="42267" y="72756"/>
                        <a:pt x="39903" y="72756"/>
                      </a:cubicBezTo>
                      <a:moveTo>
                        <a:pt x="91906" y="61519"/>
                      </a:moveTo>
                      <a:cubicBezTo>
                        <a:pt x="92360" y="62383"/>
                        <a:pt x="92360" y="64438"/>
                        <a:pt x="94018" y="64041"/>
                      </a:cubicBezTo>
                      <a:cubicBezTo>
                        <a:pt x="96541" y="61992"/>
                        <a:pt x="96541" y="58278"/>
                        <a:pt x="96118" y="55345"/>
                      </a:cubicBezTo>
                      <a:cubicBezTo>
                        <a:pt x="94018" y="56607"/>
                        <a:pt x="92146" y="59274"/>
                        <a:pt x="91906" y="61531"/>
                      </a:cubicBezTo>
                      <a:moveTo>
                        <a:pt x="106125" y="51196"/>
                      </a:moveTo>
                      <a:lnTo>
                        <a:pt x="105697" y="53416"/>
                      </a:lnTo>
                      <a:cubicBezTo>
                        <a:pt x="105488" y="57199"/>
                        <a:pt x="109373" y="56714"/>
                        <a:pt x="110741" y="57515"/>
                      </a:cubicBezTo>
                      <a:lnTo>
                        <a:pt x="110741" y="53416"/>
                      </a:lnTo>
                      <a:cubicBezTo>
                        <a:pt x="109518" y="51493"/>
                        <a:pt x="107904" y="51770"/>
                        <a:pt x="106106" y="51196"/>
                      </a:cubicBezTo>
                      <a:moveTo>
                        <a:pt x="93552" y="41775"/>
                      </a:moveTo>
                      <a:lnTo>
                        <a:pt x="93205" y="39152"/>
                      </a:lnTo>
                      <a:lnTo>
                        <a:pt x="92360" y="41775"/>
                      </a:lnTo>
                      <a:close/>
                      <a:moveTo>
                        <a:pt x="111025" y="33401"/>
                      </a:moveTo>
                      <a:lnTo>
                        <a:pt x="109808" y="35205"/>
                      </a:lnTo>
                      <a:cubicBezTo>
                        <a:pt x="110349" y="35482"/>
                        <a:pt x="110993" y="35470"/>
                        <a:pt x="111523" y="35173"/>
                      </a:cubicBezTo>
                      <a:lnTo>
                        <a:pt x="111025" y="33401"/>
                      </a:lnTo>
                      <a:close/>
                      <a:moveTo>
                        <a:pt x="115918" y="27644"/>
                      </a:moveTo>
                      <a:cubicBezTo>
                        <a:pt x="114525" y="28811"/>
                        <a:pt x="112538" y="31144"/>
                        <a:pt x="112444" y="32134"/>
                      </a:cubicBezTo>
                      <a:cubicBezTo>
                        <a:pt x="112538" y="33710"/>
                        <a:pt x="113755" y="38528"/>
                        <a:pt x="112967" y="41504"/>
                      </a:cubicBezTo>
                      <a:cubicBezTo>
                        <a:pt x="114373" y="42091"/>
                        <a:pt x="116196" y="41208"/>
                        <a:pt x="117381" y="40874"/>
                      </a:cubicBezTo>
                      <a:cubicBezTo>
                        <a:pt x="118831" y="36592"/>
                        <a:pt x="119361" y="30665"/>
                        <a:pt x="115899" y="27632"/>
                      </a:cubicBezTo>
                      <a:moveTo>
                        <a:pt x="38919" y="27108"/>
                      </a:moveTo>
                      <a:cubicBezTo>
                        <a:pt x="39903" y="29259"/>
                        <a:pt x="43125" y="29505"/>
                        <a:pt x="45521" y="30097"/>
                      </a:cubicBezTo>
                      <a:lnTo>
                        <a:pt x="44638" y="28578"/>
                      </a:lnTo>
                      <a:cubicBezTo>
                        <a:pt x="42992" y="26226"/>
                        <a:pt x="41422" y="25633"/>
                        <a:pt x="38919" y="27108"/>
                      </a:cubicBezTo>
                      <a:moveTo>
                        <a:pt x="102153" y="27348"/>
                      </a:moveTo>
                      <a:cubicBezTo>
                        <a:pt x="100966" y="29337"/>
                        <a:pt x="100942" y="31812"/>
                        <a:pt x="102090" y="33824"/>
                      </a:cubicBezTo>
                      <a:cubicBezTo>
                        <a:pt x="104188" y="32151"/>
                        <a:pt x="106091" y="30247"/>
                        <a:pt x="107765" y="28149"/>
                      </a:cubicBezTo>
                      <a:cubicBezTo>
                        <a:pt x="106794" y="26390"/>
                        <a:pt x="103893" y="24996"/>
                        <a:pt x="102128" y="27380"/>
                      </a:cubicBezTo>
                      <a:moveTo>
                        <a:pt x="102657" y="22448"/>
                      </a:moveTo>
                      <a:cubicBezTo>
                        <a:pt x="82063" y="31541"/>
                        <a:pt x="104795" y="50004"/>
                        <a:pt x="96238" y="65327"/>
                      </a:cubicBezTo>
                      <a:cubicBezTo>
                        <a:pt x="98290" y="65643"/>
                        <a:pt x="100338" y="64737"/>
                        <a:pt x="101484" y="63007"/>
                      </a:cubicBezTo>
                      <a:cubicBezTo>
                        <a:pt x="105652" y="53315"/>
                        <a:pt x="101976" y="42639"/>
                        <a:pt x="99712" y="33332"/>
                      </a:cubicBezTo>
                      <a:cubicBezTo>
                        <a:pt x="98886" y="30091"/>
                        <a:pt x="99208" y="28098"/>
                        <a:pt x="101705" y="25690"/>
                      </a:cubicBezTo>
                      <a:cubicBezTo>
                        <a:pt x="104227" y="23527"/>
                        <a:pt x="107721" y="25400"/>
                        <a:pt x="108925" y="27026"/>
                      </a:cubicBezTo>
                      <a:cubicBezTo>
                        <a:pt x="109556" y="26579"/>
                        <a:pt x="111681" y="24718"/>
                        <a:pt x="111681" y="23874"/>
                      </a:cubicBezTo>
                      <a:cubicBezTo>
                        <a:pt x="109392" y="22165"/>
                        <a:pt x="105804" y="21862"/>
                        <a:pt x="102657" y="22467"/>
                      </a:cubicBezTo>
                      <a:moveTo>
                        <a:pt x="32790" y="23218"/>
                      </a:moveTo>
                      <a:cubicBezTo>
                        <a:pt x="34555" y="29479"/>
                        <a:pt x="40785" y="23432"/>
                        <a:pt x="43251" y="25400"/>
                      </a:cubicBezTo>
                      <a:cubicBezTo>
                        <a:pt x="54935" y="35318"/>
                        <a:pt x="39650" y="46921"/>
                        <a:pt x="44014" y="59413"/>
                      </a:cubicBezTo>
                      <a:cubicBezTo>
                        <a:pt x="44901" y="61969"/>
                        <a:pt x="46762" y="64072"/>
                        <a:pt x="49191" y="65264"/>
                      </a:cubicBezTo>
                      <a:cubicBezTo>
                        <a:pt x="51997" y="66185"/>
                        <a:pt x="55843" y="65334"/>
                        <a:pt x="58196" y="63789"/>
                      </a:cubicBezTo>
                      <a:cubicBezTo>
                        <a:pt x="58599" y="62376"/>
                        <a:pt x="57111" y="61185"/>
                        <a:pt x="56096" y="59759"/>
                      </a:cubicBezTo>
                      <a:cubicBezTo>
                        <a:pt x="55131" y="60592"/>
                        <a:pt x="54135" y="61891"/>
                        <a:pt x="53372" y="62660"/>
                      </a:cubicBezTo>
                      <a:cubicBezTo>
                        <a:pt x="52369" y="64678"/>
                        <a:pt x="49809" y="64268"/>
                        <a:pt x="49393" y="62269"/>
                      </a:cubicBezTo>
                      <a:cubicBezTo>
                        <a:pt x="47842" y="49941"/>
                        <a:pt x="58013" y="34455"/>
                        <a:pt x="46732" y="24006"/>
                      </a:cubicBezTo>
                      <a:cubicBezTo>
                        <a:pt x="42671" y="20935"/>
                        <a:pt x="36952" y="21004"/>
                        <a:pt x="32790" y="23218"/>
                      </a:cubicBezTo>
                      <a:moveTo>
                        <a:pt x="86893" y="144918"/>
                      </a:moveTo>
                      <a:cubicBezTo>
                        <a:pt x="86994" y="145013"/>
                        <a:pt x="89415" y="144918"/>
                        <a:pt x="97764" y="140662"/>
                      </a:cubicBezTo>
                      <a:cubicBezTo>
                        <a:pt x="106497" y="136160"/>
                        <a:pt x="105331" y="153393"/>
                        <a:pt x="105331" y="153393"/>
                      </a:cubicBezTo>
                      <a:cubicBezTo>
                        <a:pt x="114556" y="157341"/>
                        <a:pt x="129381" y="156098"/>
                        <a:pt x="130554" y="155178"/>
                      </a:cubicBezTo>
                      <a:cubicBezTo>
                        <a:pt x="131727" y="154257"/>
                        <a:pt x="125692" y="150858"/>
                        <a:pt x="123756" y="147252"/>
                      </a:cubicBezTo>
                      <a:cubicBezTo>
                        <a:pt x="122073" y="144055"/>
                        <a:pt x="122337" y="137339"/>
                        <a:pt x="123756" y="135832"/>
                      </a:cubicBezTo>
                      <a:cubicBezTo>
                        <a:pt x="128996" y="130270"/>
                        <a:pt x="142352" y="134142"/>
                        <a:pt x="142352" y="134142"/>
                      </a:cubicBezTo>
                      <a:cubicBezTo>
                        <a:pt x="142787" y="135403"/>
                        <a:pt x="141973" y="143399"/>
                        <a:pt x="141973" y="143399"/>
                      </a:cubicBezTo>
                      <a:cubicBezTo>
                        <a:pt x="141128" y="142945"/>
                        <a:pt x="132010" y="142440"/>
                        <a:pt x="131165" y="144218"/>
                      </a:cubicBezTo>
                      <a:cubicBezTo>
                        <a:pt x="131165" y="144218"/>
                        <a:pt x="135579" y="145820"/>
                        <a:pt x="137370" y="149894"/>
                      </a:cubicBezTo>
                      <a:cubicBezTo>
                        <a:pt x="140025" y="155827"/>
                        <a:pt x="135478" y="164687"/>
                        <a:pt x="135478" y="164687"/>
                      </a:cubicBezTo>
                      <a:cubicBezTo>
                        <a:pt x="117658" y="174700"/>
                        <a:pt x="99309" y="163760"/>
                        <a:pt x="98590" y="163161"/>
                      </a:cubicBezTo>
                      <a:cubicBezTo>
                        <a:pt x="97695" y="162297"/>
                        <a:pt x="96383" y="157593"/>
                        <a:pt x="96383" y="157593"/>
                      </a:cubicBezTo>
                      <a:cubicBezTo>
                        <a:pt x="74836" y="166421"/>
                        <a:pt x="52640" y="156565"/>
                        <a:pt x="52640" y="156565"/>
                      </a:cubicBezTo>
                      <a:cubicBezTo>
                        <a:pt x="52845" y="158903"/>
                        <a:pt x="52225" y="161239"/>
                        <a:pt x="50887" y="163167"/>
                      </a:cubicBezTo>
                      <a:cubicBezTo>
                        <a:pt x="28250" y="173887"/>
                        <a:pt x="13381" y="164466"/>
                        <a:pt x="13381" y="164466"/>
                      </a:cubicBezTo>
                      <a:cubicBezTo>
                        <a:pt x="4843" y="150846"/>
                        <a:pt x="16811" y="143159"/>
                        <a:pt x="16811" y="143159"/>
                      </a:cubicBezTo>
                      <a:cubicBezTo>
                        <a:pt x="15090" y="142377"/>
                        <a:pt x="5864" y="142768"/>
                        <a:pt x="5864" y="142768"/>
                      </a:cubicBezTo>
                      <a:lnTo>
                        <a:pt x="5864" y="133940"/>
                      </a:lnTo>
                      <a:cubicBezTo>
                        <a:pt x="26175" y="129331"/>
                        <a:pt x="25154" y="137276"/>
                        <a:pt x="25355" y="144193"/>
                      </a:cubicBezTo>
                      <a:cubicBezTo>
                        <a:pt x="25557" y="151111"/>
                        <a:pt x="18419" y="155058"/>
                        <a:pt x="18419" y="155058"/>
                      </a:cubicBezTo>
                      <a:cubicBezTo>
                        <a:pt x="34120" y="158142"/>
                        <a:pt x="43434" y="153582"/>
                        <a:pt x="43434" y="153582"/>
                      </a:cubicBezTo>
                      <a:cubicBezTo>
                        <a:pt x="43434" y="153582"/>
                        <a:pt x="43333" y="151691"/>
                        <a:pt x="43560" y="143752"/>
                      </a:cubicBezTo>
                      <a:cubicBezTo>
                        <a:pt x="43787" y="135813"/>
                        <a:pt x="60327" y="144382"/>
                        <a:pt x="60327" y="144382"/>
                      </a:cubicBezTo>
                      <a:cubicBezTo>
                        <a:pt x="63902" y="141917"/>
                        <a:pt x="64110" y="126436"/>
                        <a:pt x="64110" y="126436"/>
                      </a:cubicBezTo>
                      <a:cubicBezTo>
                        <a:pt x="55762" y="117268"/>
                        <a:pt x="64520" y="112438"/>
                        <a:pt x="64520" y="112438"/>
                      </a:cubicBezTo>
                      <a:cubicBezTo>
                        <a:pt x="64943" y="99883"/>
                        <a:pt x="54059" y="99259"/>
                        <a:pt x="54059" y="99259"/>
                      </a:cubicBezTo>
                      <a:cubicBezTo>
                        <a:pt x="56379" y="110968"/>
                        <a:pt x="53428" y="112438"/>
                        <a:pt x="51732" y="115376"/>
                      </a:cubicBezTo>
                      <a:cubicBezTo>
                        <a:pt x="50036" y="118315"/>
                        <a:pt x="35180" y="125194"/>
                        <a:pt x="36062" y="127054"/>
                      </a:cubicBezTo>
                      <a:cubicBezTo>
                        <a:pt x="36945" y="128914"/>
                        <a:pt x="44436" y="122911"/>
                        <a:pt x="44436" y="122911"/>
                      </a:cubicBezTo>
                      <a:cubicBezTo>
                        <a:pt x="46959" y="125377"/>
                        <a:pt x="46719" y="129810"/>
                        <a:pt x="46719" y="129810"/>
                      </a:cubicBezTo>
                      <a:cubicBezTo>
                        <a:pt x="43781" y="135252"/>
                        <a:pt x="29738" y="136071"/>
                        <a:pt x="30576" y="126247"/>
                      </a:cubicBezTo>
                      <a:cubicBezTo>
                        <a:pt x="31497" y="115452"/>
                        <a:pt x="39594" y="117034"/>
                        <a:pt x="46511" y="111435"/>
                      </a:cubicBezTo>
                      <a:cubicBezTo>
                        <a:pt x="53428" y="105835"/>
                        <a:pt x="44619" y="99259"/>
                        <a:pt x="44619" y="99259"/>
                      </a:cubicBezTo>
                      <a:cubicBezTo>
                        <a:pt x="42961" y="99486"/>
                        <a:pt x="40205" y="101150"/>
                        <a:pt x="40205" y="101150"/>
                      </a:cubicBezTo>
                      <a:cubicBezTo>
                        <a:pt x="40432" y="103212"/>
                        <a:pt x="43144" y="106750"/>
                        <a:pt x="43144" y="106750"/>
                      </a:cubicBezTo>
                      <a:cubicBezTo>
                        <a:pt x="41883" y="108213"/>
                        <a:pt x="35381" y="110956"/>
                        <a:pt x="35381" y="110956"/>
                      </a:cubicBezTo>
                      <a:cubicBezTo>
                        <a:pt x="34335" y="110558"/>
                        <a:pt x="32664" y="107380"/>
                        <a:pt x="32664" y="107380"/>
                      </a:cubicBezTo>
                      <a:lnTo>
                        <a:pt x="30772" y="109480"/>
                      </a:lnTo>
                      <a:cubicBezTo>
                        <a:pt x="34990" y="125181"/>
                        <a:pt x="20506" y="125364"/>
                        <a:pt x="20506" y="125364"/>
                      </a:cubicBezTo>
                      <a:lnTo>
                        <a:pt x="20929" y="121657"/>
                      </a:lnTo>
                      <a:cubicBezTo>
                        <a:pt x="18406" y="122918"/>
                        <a:pt x="12132" y="122287"/>
                        <a:pt x="12132" y="122287"/>
                      </a:cubicBezTo>
                      <a:cubicBezTo>
                        <a:pt x="11710" y="116158"/>
                        <a:pt x="17372" y="111410"/>
                        <a:pt x="17372" y="111410"/>
                      </a:cubicBezTo>
                      <a:cubicBezTo>
                        <a:pt x="16767" y="111151"/>
                        <a:pt x="15764" y="109442"/>
                        <a:pt x="15764" y="109442"/>
                      </a:cubicBezTo>
                      <a:cubicBezTo>
                        <a:pt x="22020" y="103824"/>
                        <a:pt x="28130" y="107343"/>
                        <a:pt x="28130" y="107343"/>
                      </a:cubicBezTo>
                      <a:lnTo>
                        <a:pt x="29353" y="104902"/>
                      </a:lnTo>
                      <a:cubicBezTo>
                        <a:pt x="25778" y="98193"/>
                        <a:pt x="31875" y="101308"/>
                        <a:pt x="31875" y="101308"/>
                      </a:cubicBezTo>
                      <a:cubicBezTo>
                        <a:pt x="32304" y="95633"/>
                        <a:pt x="36289" y="94044"/>
                        <a:pt x="36289" y="94044"/>
                      </a:cubicBezTo>
                      <a:cubicBezTo>
                        <a:pt x="36100" y="92934"/>
                        <a:pt x="33767" y="91950"/>
                        <a:pt x="33767" y="91950"/>
                      </a:cubicBezTo>
                      <a:cubicBezTo>
                        <a:pt x="23911" y="100072"/>
                        <a:pt x="18696" y="87309"/>
                        <a:pt x="18696" y="87309"/>
                      </a:cubicBezTo>
                      <a:cubicBezTo>
                        <a:pt x="16603" y="87517"/>
                        <a:pt x="13425" y="85853"/>
                        <a:pt x="13425" y="85853"/>
                      </a:cubicBezTo>
                      <a:cubicBezTo>
                        <a:pt x="14055" y="84591"/>
                        <a:pt x="16376" y="82536"/>
                        <a:pt x="16376" y="82536"/>
                      </a:cubicBezTo>
                      <a:cubicBezTo>
                        <a:pt x="15531" y="82050"/>
                        <a:pt x="14074" y="76898"/>
                        <a:pt x="14074" y="76898"/>
                      </a:cubicBezTo>
                      <a:cubicBezTo>
                        <a:pt x="15134" y="76268"/>
                        <a:pt x="20380" y="76060"/>
                        <a:pt x="20380" y="76060"/>
                      </a:cubicBezTo>
                      <a:cubicBezTo>
                        <a:pt x="20380" y="74799"/>
                        <a:pt x="22064" y="72453"/>
                        <a:pt x="22064" y="72453"/>
                      </a:cubicBezTo>
                      <a:cubicBezTo>
                        <a:pt x="23325" y="73342"/>
                        <a:pt x="26478" y="77535"/>
                        <a:pt x="26478" y="77535"/>
                      </a:cubicBezTo>
                      <a:cubicBezTo>
                        <a:pt x="27739" y="77302"/>
                        <a:pt x="29990" y="78336"/>
                        <a:pt x="29990" y="78336"/>
                      </a:cubicBezTo>
                      <a:cubicBezTo>
                        <a:pt x="29990" y="77302"/>
                        <a:pt x="31453" y="75442"/>
                        <a:pt x="31453" y="75442"/>
                      </a:cubicBezTo>
                      <a:cubicBezTo>
                        <a:pt x="31699" y="74811"/>
                        <a:pt x="28161" y="72920"/>
                        <a:pt x="28161" y="72920"/>
                      </a:cubicBezTo>
                      <a:lnTo>
                        <a:pt x="28981" y="71848"/>
                      </a:lnTo>
                      <a:cubicBezTo>
                        <a:pt x="29788" y="71848"/>
                        <a:pt x="33786" y="73109"/>
                        <a:pt x="33786" y="73109"/>
                      </a:cubicBezTo>
                      <a:cubicBezTo>
                        <a:pt x="44506" y="66437"/>
                        <a:pt x="48636" y="73739"/>
                        <a:pt x="48636" y="73739"/>
                      </a:cubicBezTo>
                      <a:cubicBezTo>
                        <a:pt x="49897" y="83198"/>
                        <a:pt x="52419" y="80631"/>
                        <a:pt x="52419" y="80631"/>
                      </a:cubicBezTo>
                      <a:cubicBezTo>
                        <a:pt x="52855" y="79780"/>
                        <a:pt x="52010" y="75448"/>
                        <a:pt x="52010" y="75448"/>
                      </a:cubicBezTo>
                      <a:lnTo>
                        <a:pt x="54948" y="75448"/>
                      </a:lnTo>
                      <a:cubicBezTo>
                        <a:pt x="55352" y="77914"/>
                        <a:pt x="60169" y="83185"/>
                        <a:pt x="60169" y="83185"/>
                      </a:cubicBezTo>
                      <a:cubicBezTo>
                        <a:pt x="59955" y="73096"/>
                        <a:pt x="66027" y="70170"/>
                        <a:pt x="66027" y="70170"/>
                      </a:cubicBezTo>
                      <a:cubicBezTo>
                        <a:pt x="65353" y="54519"/>
                        <a:pt x="52338" y="49941"/>
                        <a:pt x="52338" y="49941"/>
                      </a:cubicBezTo>
                      <a:cubicBezTo>
                        <a:pt x="51486" y="53094"/>
                        <a:pt x="50200" y="61657"/>
                        <a:pt x="51284" y="62061"/>
                      </a:cubicBezTo>
                      <a:cubicBezTo>
                        <a:pt x="52369" y="62465"/>
                        <a:pt x="55698" y="57275"/>
                        <a:pt x="55698" y="57275"/>
                      </a:cubicBezTo>
                      <a:cubicBezTo>
                        <a:pt x="59646" y="59734"/>
                        <a:pt x="60466" y="64747"/>
                        <a:pt x="60466" y="64747"/>
                      </a:cubicBezTo>
                      <a:cubicBezTo>
                        <a:pt x="46864" y="73140"/>
                        <a:pt x="42482" y="60144"/>
                        <a:pt x="42482" y="60144"/>
                      </a:cubicBezTo>
                      <a:cubicBezTo>
                        <a:pt x="41611" y="60384"/>
                        <a:pt x="33893" y="61657"/>
                        <a:pt x="33893" y="61657"/>
                      </a:cubicBezTo>
                      <a:cubicBezTo>
                        <a:pt x="32632" y="60144"/>
                        <a:pt x="35337" y="52886"/>
                        <a:pt x="35337" y="52886"/>
                      </a:cubicBezTo>
                      <a:cubicBezTo>
                        <a:pt x="30293" y="52659"/>
                        <a:pt x="27392" y="57300"/>
                        <a:pt x="27392" y="57300"/>
                      </a:cubicBezTo>
                      <a:cubicBezTo>
                        <a:pt x="29511" y="68562"/>
                        <a:pt x="13772" y="70864"/>
                        <a:pt x="13772" y="70864"/>
                      </a:cubicBezTo>
                      <a:cubicBezTo>
                        <a:pt x="14402" y="70025"/>
                        <a:pt x="11880" y="67711"/>
                        <a:pt x="11880" y="67711"/>
                      </a:cubicBezTo>
                      <a:cubicBezTo>
                        <a:pt x="10240" y="68342"/>
                        <a:pt x="2693" y="68972"/>
                        <a:pt x="2693" y="68972"/>
                      </a:cubicBezTo>
                      <a:cubicBezTo>
                        <a:pt x="2522" y="63537"/>
                        <a:pt x="7567" y="59974"/>
                        <a:pt x="7567" y="59974"/>
                      </a:cubicBezTo>
                      <a:cubicBezTo>
                        <a:pt x="6936" y="59362"/>
                        <a:pt x="5675" y="55213"/>
                        <a:pt x="5675" y="55213"/>
                      </a:cubicBezTo>
                      <a:cubicBezTo>
                        <a:pt x="16590" y="49752"/>
                        <a:pt x="23483" y="53889"/>
                        <a:pt x="23483" y="53889"/>
                      </a:cubicBezTo>
                      <a:cubicBezTo>
                        <a:pt x="30179" y="47419"/>
                        <a:pt x="43150" y="45124"/>
                        <a:pt x="43150" y="45124"/>
                      </a:cubicBezTo>
                      <a:cubicBezTo>
                        <a:pt x="43331" y="44042"/>
                        <a:pt x="43680" y="42995"/>
                        <a:pt x="44184" y="42021"/>
                      </a:cubicBezTo>
                      <a:cubicBezTo>
                        <a:pt x="44815" y="39121"/>
                        <a:pt x="33294" y="39121"/>
                        <a:pt x="33294" y="39121"/>
                      </a:cubicBezTo>
                      <a:cubicBezTo>
                        <a:pt x="33723" y="38244"/>
                        <a:pt x="31838" y="33635"/>
                        <a:pt x="31838" y="33635"/>
                      </a:cubicBezTo>
                      <a:cubicBezTo>
                        <a:pt x="31005" y="33635"/>
                        <a:pt x="29315" y="34694"/>
                        <a:pt x="29315" y="34694"/>
                      </a:cubicBezTo>
                      <a:cubicBezTo>
                        <a:pt x="25147" y="40722"/>
                        <a:pt x="24473" y="35520"/>
                        <a:pt x="24473" y="35520"/>
                      </a:cubicBezTo>
                      <a:cubicBezTo>
                        <a:pt x="23445" y="35331"/>
                        <a:pt x="20519" y="37639"/>
                        <a:pt x="20519" y="37639"/>
                      </a:cubicBezTo>
                      <a:cubicBezTo>
                        <a:pt x="18224" y="43276"/>
                        <a:pt x="7762" y="43276"/>
                        <a:pt x="7762" y="43276"/>
                      </a:cubicBezTo>
                      <a:cubicBezTo>
                        <a:pt x="8803" y="42015"/>
                        <a:pt x="7762" y="40344"/>
                        <a:pt x="7762" y="40344"/>
                      </a:cubicBezTo>
                      <a:cubicBezTo>
                        <a:pt x="5442" y="40079"/>
                        <a:pt x="0" y="35722"/>
                        <a:pt x="0" y="35722"/>
                      </a:cubicBezTo>
                      <a:cubicBezTo>
                        <a:pt x="1677" y="34265"/>
                        <a:pt x="7567" y="31308"/>
                        <a:pt x="7567" y="31308"/>
                      </a:cubicBezTo>
                      <a:cubicBezTo>
                        <a:pt x="5883" y="29851"/>
                        <a:pt x="6306" y="23602"/>
                        <a:pt x="6306" y="23602"/>
                      </a:cubicBezTo>
                      <a:cubicBezTo>
                        <a:pt x="7315" y="24706"/>
                        <a:pt x="13633" y="25954"/>
                        <a:pt x="13633" y="25954"/>
                      </a:cubicBezTo>
                      <a:cubicBezTo>
                        <a:pt x="19453" y="26137"/>
                        <a:pt x="21200" y="32418"/>
                        <a:pt x="21200" y="32418"/>
                      </a:cubicBezTo>
                      <a:cubicBezTo>
                        <a:pt x="23287" y="32821"/>
                        <a:pt x="30204" y="28887"/>
                        <a:pt x="30204" y="28887"/>
                      </a:cubicBezTo>
                      <a:cubicBezTo>
                        <a:pt x="28716" y="22581"/>
                        <a:pt x="21799" y="21521"/>
                        <a:pt x="21799" y="21521"/>
                      </a:cubicBezTo>
                      <a:cubicBezTo>
                        <a:pt x="7151" y="28243"/>
                        <a:pt x="4843" y="15247"/>
                        <a:pt x="4843" y="15247"/>
                      </a:cubicBezTo>
                      <a:cubicBezTo>
                        <a:pt x="3783" y="14774"/>
                        <a:pt x="391" y="13324"/>
                        <a:pt x="391" y="13324"/>
                      </a:cubicBezTo>
                      <a:cubicBezTo>
                        <a:pt x="1261" y="12101"/>
                        <a:pt x="5215" y="10247"/>
                        <a:pt x="5215" y="10247"/>
                      </a:cubicBezTo>
                      <a:cubicBezTo>
                        <a:pt x="4181" y="9616"/>
                        <a:pt x="3771" y="4572"/>
                        <a:pt x="3771" y="4572"/>
                      </a:cubicBezTo>
                      <a:cubicBezTo>
                        <a:pt x="5215" y="4193"/>
                        <a:pt x="10884" y="5019"/>
                        <a:pt x="10884" y="5019"/>
                      </a:cubicBezTo>
                      <a:cubicBezTo>
                        <a:pt x="10505" y="3758"/>
                        <a:pt x="12353" y="820"/>
                        <a:pt x="12353" y="820"/>
                      </a:cubicBezTo>
                      <a:lnTo>
                        <a:pt x="15298" y="7125"/>
                      </a:lnTo>
                      <a:cubicBezTo>
                        <a:pt x="15298" y="7125"/>
                        <a:pt x="24126" y="4603"/>
                        <a:pt x="22808" y="16748"/>
                      </a:cubicBezTo>
                      <a:cubicBezTo>
                        <a:pt x="23825" y="17767"/>
                        <a:pt x="25057" y="18545"/>
                        <a:pt x="26415" y="19024"/>
                      </a:cubicBezTo>
                      <a:cubicBezTo>
                        <a:pt x="26415" y="19024"/>
                        <a:pt x="27878" y="14465"/>
                        <a:pt x="26812" y="12548"/>
                      </a:cubicBezTo>
                      <a:cubicBezTo>
                        <a:pt x="25746" y="10631"/>
                        <a:pt x="23262" y="6028"/>
                        <a:pt x="22638" y="5839"/>
                      </a:cubicBezTo>
                      <a:cubicBezTo>
                        <a:pt x="22638" y="5839"/>
                        <a:pt x="26421" y="6854"/>
                        <a:pt x="27216" y="7516"/>
                      </a:cubicBezTo>
                      <a:cubicBezTo>
                        <a:pt x="27216" y="7516"/>
                        <a:pt x="29738" y="4994"/>
                        <a:pt x="29738" y="3954"/>
                      </a:cubicBezTo>
                      <a:cubicBezTo>
                        <a:pt x="29738" y="3954"/>
                        <a:pt x="35627" y="10259"/>
                        <a:pt x="35180" y="13784"/>
                      </a:cubicBezTo>
                      <a:cubicBezTo>
                        <a:pt x="34732" y="17309"/>
                        <a:pt x="30331" y="20248"/>
                        <a:pt x="29322" y="20664"/>
                      </a:cubicBezTo>
                      <a:lnTo>
                        <a:pt x="30791" y="21925"/>
                      </a:lnTo>
                      <a:cubicBezTo>
                        <a:pt x="30791" y="21925"/>
                        <a:pt x="45887" y="15619"/>
                        <a:pt x="51953" y="27953"/>
                      </a:cubicBezTo>
                      <a:cubicBezTo>
                        <a:pt x="51953" y="27953"/>
                        <a:pt x="52798" y="22707"/>
                        <a:pt x="52363" y="21465"/>
                      </a:cubicBezTo>
                      <a:cubicBezTo>
                        <a:pt x="52363" y="21465"/>
                        <a:pt x="44165" y="20525"/>
                        <a:pt x="48838" y="10373"/>
                      </a:cubicBezTo>
                      <a:cubicBezTo>
                        <a:pt x="50887" y="5808"/>
                        <a:pt x="48378" y="3922"/>
                        <a:pt x="48378" y="3922"/>
                      </a:cubicBezTo>
                      <a:cubicBezTo>
                        <a:pt x="48378" y="3922"/>
                        <a:pt x="55068" y="4982"/>
                        <a:pt x="56367" y="10001"/>
                      </a:cubicBezTo>
                      <a:cubicBezTo>
                        <a:pt x="56367" y="10001"/>
                        <a:pt x="59898" y="7062"/>
                        <a:pt x="59047" y="3922"/>
                      </a:cubicBezTo>
                      <a:cubicBezTo>
                        <a:pt x="59047" y="3922"/>
                        <a:pt x="65353" y="6634"/>
                        <a:pt x="63669" y="15853"/>
                      </a:cubicBezTo>
                      <a:cubicBezTo>
                        <a:pt x="62641" y="21465"/>
                        <a:pt x="57823" y="22316"/>
                        <a:pt x="57823" y="22316"/>
                      </a:cubicBezTo>
                      <a:cubicBezTo>
                        <a:pt x="57823" y="22316"/>
                        <a:pt x="54456" y="32954"/>
                        <a:pt x="60112" y="41763"/>
                      </a:cubicBezTo>
                      <a:cubicBezTo>
                        <a:pt x="60112" y="41763"/>
                        <a:pt x="65353" y="37166"/>
                        <a:pt x="65970" y="35287"/>
                      </a:cubicBezTo>
                      <a:cubicBezTo>
                        <a:pt x="65970" y="35287"/>
                        <a:pt x="61815" y="28981"/>
                        <a:pt x="64930" y="24416"/>
                      </a:cubicBezTo>
                      <a:cubicBezTo>
                        <a:pt x="68045" y="19850"/>
                        <a:pt x="70807" y="21067"/>
                        <a:pt x="72062" y="20002"/>
                      </a:cubicBezTo>
                      <a:cubicBezTo>
                        <a:pt x="72062" y="20002"/>
                        <a:pt x="76034" y="15197"/>
                        <a:pt x="76249" y="13892"/>
                      </a:cubicBezTo>
                      <a:cubicBezTo>
                        <a:pt x="76249" y="13892"/>
                        <a:pt x="77718" y="18110"/>
                        <a:pt x="77069" y="19169"/>
                      </a:cubicBezTo>
                      <a:cubicBezTo>
                        <a:pt x="77069" y="19169"/>
                        <a:pt x="82523" y="17707"/>
                        <a:pt x="83563" y="17707"/>
                      </a:cubicBezTo>
                      <a:cubicBezTo>
                        <a:pt x="83563" y="17707"/>
                        <a:pt x="83147" y="22940"/>
                        <a:pt x="82523" y="23527"/>
                      </a:cubicBezTo>
                      <a:cubicBezTo>
                        <a:pt x="82523" y="23527"/>
                        <a:pt x="85449" y="26251"/>
                        <a:pt x="87732" y="25456"/>
                      </a:cubicBezTo>
                      <a:cubicBezTo>
                        <a:pt x="87732" y="25456"/>
                        <a:pt x="84850" y="28994"/>
                        <a:pt x="83147" y="29410"/>
                      </a:cubicBezTo>
                      <a:cubicBezTo>
                        <a:pt x="83147" y="29410"/>
                        <a:pt x="80625" y="41120"/>
                        <a:pt x="68468" y="38402"/>
                      </a:cubicBezTo>
                      <a:cubicBezTo>
                        <a:pt x="68468" y="38402"/>
                        <a:pt x="63902" y="43213"/>
                        <a:pt x="63423" y="44708"/>
                      </a:cubicBezTo>
                      <a:cubicBezTo>
                        <a:pt x="63423" y="44708"/>
                        <a:pt x="68468" y="51404"/>
                        <a:pt x="68468" y="53044"/>
                      </a:cubicBezTo>
                      <a:cubicBezTo>
                        <a:pt x="68468" y="53044"/>
                        <a:pt x="74969" y="50944"/>
                        <a:pt x="76665" y="52211"/>
                      </a:cubicBezTo>
                      <a:cubicBezTo>
                        <a:pt x="76665" y="52211"/>
                        <a:pt x="87725" y="47797"/>
                        <a:pt x="88160" y="28218"/>
                      </a:cubicBezTo>
                      <a:lnTo>
                        <a:pt x="91105" y="27588"/>
                      </a:lnTo>
                      <a:cubicBezTo>
                        <a:pt x="91105" y="27588"/>
                        <a:pt x="89844" y="21490"/>
                        <a:pt x="91105" y="17751"/>
                      </a:cubicBezTo>
                      <a:cubicBezTo>
                        <a:pt x="91105" y="17751"/>
                        <a:pt x="80020" y="5833"/>
                        <a:pt x="87322" y="2094"/>
                      </a:cubicBezTo>
                      <a:cubicBezTo>
                        <a:pt x="87322" y="2094"/>
                        <a:pt x="89213" y="5637"/>
                        <a:pt x="91490" y="6659"/>
                      </a:cubicBezTo>
                      <a:cubicBezTo>
                        <a:pt x="91490" y="6659"/>
                        <a:pt x="95273" y="5637"/>
                        <a:pt x="96106" y="3109"/>
                      </a:cubicBezTo>
                      <a:cubicBezTo>
                        <a:pt x="96106" y="3109"/>
                        <a:pt x="100721" y="9414"/>
                        <a:pt x="99057" y="14768"/>
                      </a:cubicBezTo>
                      <a:cubicBezTo>
                        <a:pt x="99057" y="14768"/>
                        <a:pt x="94012" y="21950"/>
                        <a:pt x="95078" y="25633"/>
                      </a:cubicBezTo>
                      <a:cubicBezTo>
                        <a:pt x="95078" y="25633"/>
                        <a:pt x="99895" y="19838"/>
                        <a:pt x="108692" y="21313"/>
                      </a:cubicBezTo>
                      <a:cubicBezTo>
                        <a:pt x="108692" y="21313"/>
                        <a:pt x="107639" y="14175"/>
                        <a:pt x="112078" y="8563"/>
                      </a:cubicBezTo>
                      <a:cubicBezTo>
                        <a:pt x="112078" y="8563"/>
                        <a:pt x="112709" y="12347"/>
                        <a:pt x="114953" y="14175"/>
                      </a:cubicBezTo>
                      <a:cubicBezTo>
                        <a:pt x="117198" y="16004"/>
                        <a:pt x="116845" y="18987"/>
                        <a:pt x="116214" y="19850"/>
                      </a:cubicBezTo>
                      <a:lnTo>
                        <a:pt x="118957" y="18816"/>
                      </a:lnTo>
                      <a:cubicBezTo>
                        <a:pt x="118957" y="18816"/>
                        <a:pt x="115597" y="8967"/>
                        <a:pt x="123794" y="6659"/>
                      </a:cubicBezTo>
                      <a:cubicBezTo>
                        <a:pt x="123794" y="6659"/>
                        <a:pt x="125686" y="1419"/>
                        <a:pt x="126947" y="0"/>
                      </a:cubicBezTo>
                      <a:lnTo>
                        <a:pt x="130100" y="3556"/>
                      </a:lnTo>
                      <a:cubicBezTo>
                        <a:pt x="130100" y="3556"/>
                        <a:pt x="133656" y="202"/>
                        <a:pt x="135340" y="202"/>
                      </a:cubicBezTo>
                      <a:cubicBezTo>
                        <a:pt x="135340" y="202"/>
                        <a:pt x="137231" y="5637"/>
                        <a:pt x="136784" y="6659"/>
                      </a:cubicBezTo>
                      <a:cubicBezTo>
                        <a:pt x="136784" y="6659"/>
                        <a:pt x="140567" y="7088"/>
                        <a:pt x="141639" y="6463"/>
                      </a:cubicBezTo>
                      <a:cubicBezTo>
                        <a:pt x="141639" y="6463"/>
                        <a:pt x="137654" y="13141"/>
                        <a:pt x="136784" y="13583"/>
                      </a:cubicBezTo>
                      <a:cubicBezTo>
                        <a:pt x="136784" y="13583"/>
                        <a:pt x="139104" y="24826"/>
                        <a:pt x="122520" y="21950"/>
                      </a:cubicBezTo>
                      <a:lnTo>
                        <a:pt x="117350" y="26516"/>
                      </a:lnTo>
                      <a:cubicBezTo>
                        <a:pt x="117350" y="26516"/>
                        <a:pt x="119008" y="29038"/>
                        <a:pt x="119008" y="29820"/>
                      </a:cubicBezTo>
                      <a:cubicBezTo>
                        <a:pt x="119008" y="29820"/>
                        <a:pt x="128624" y="26516"/>
                        <a:pt x="130308" y="24826"/>
                      </a:cubicBezTo>
                      <a:cubicBezTo>
                        <a:pt x="130308" y="24826"/>
                        <a:pt x="130308" y="30677"/>
                        <a:pt x="129444" y="32393"/>
                      </a:cubicBezTo>
                      <a:cubicBezTo>
                        <a:pt x="129444" y="32393"/>
                        <a:pt x="135340" y="34045"/>
                        <a:pt x="137213" y="33401"/>
                      </a:cubicBezTo>
                      <a:cubicBezTo>
                        <a:pt x="137213" y="33401"/>
                        <a:pt x="134905" y="40338"/>
                        <a:pt x="129444" y="41170"/>
                      </a:cubicBezTo>
                      <a:cubicBezTo>
                        <a:pt x="129444" y="41170"/>
                        <a:pt x="131367" y="44109"/>
                        <a:pt x="127161" y="43491"/>
                      </a:cubicBezTo>
                      <a:cubicBezTo>
                        <a:pt x="127161" y="43491"/>
                        <a:pt x="123378" y="44752"/>
                        <a:pt x="122520" y="45944"/>
                      </a:cubicBezTo>
                      <a:cubicBezTo>
                        <a:pt x="122520" y="45944"/>
                        <a:pt x="120061" y="42393"/>
                        <a:pt x="118737" y="42160"/>
                      </a:cubicBezTo>
                      <a:cubicBezTo>
                        <a:pt x="118737" y="42160"/>
                        <a:pt x="113131" y="44247"/>
                        <a:pt x="111012" y="43238"/>
                      </a:cubicBezTo>
                      <a:cubicBezTo>
                        <a:pt x="111012" y="43238"/>
                        <a:pt x="112116" y="39884"/>
                        <a:pt x="111239" y="39083"/>
                      </a:cubicBezTo>
                      <a:lnTo>
                        <a:pt x="110426" y="38206"/>
                      </a:lnTo>
                      <a:lnTo>
                        <a:pt x="111239" y="39083"/>
                      </a:lnTo>
                      <a:cubicBezTo>
                        <a:pt x="111239" y="39083"/>
                        <a:pt x="103483" y="39423"/>
                        <a:pt x="103906" y="42810"/>
                      </a:cubicBezTo>
                      <a:cubicBezTo>
                        <a:pt x="103906" y="42810"/>
                        <a:pt x="104959" y="48857"/>
                        <a:pt x="104959" y="49702"/>
                      </a:cubicBezTo>
                      <a:cubicBezTo>
                        <a:pt x="104959" y="49702"/>
                        <a:pt x="110798" y="50749"/>
                        <a:pt x="111838" y="51594"/>
                      </a:cubicBezTo>
                      <a:lnTo>
                        <a:pt x="112116" y="59532"/>
                      </a:lnTo>
                      <a:lnTo>
                        <a:pt x="105558" y="57426"/>
                      </a:lnTo>
                      <a:cubicBezTo>
                        <a:pt x="105558" y="57426"/>
                        <a:pt x="103458" y="68323"/>
                        <a:pt x="96339" y="67068"/>
                      </a:cubicBezTo>
                      <a:cubicBezTo>
                        <a:pt x="89220" y="65813"/>
                        <a:pt x="87732" y="62477"/>
                        <a:pt x="93621" y="52659"/>
                      </a:cubicBezTo>
                      <a:cubicBezTo>
                        <a:pt x="93621" y="52659"/>
                        <a:pt x="81691" y="53864"/>
                        <a:pt x="81848" y="70189"/>
                      </a:cubicBezTo>
                      <a:cubicBezTo>
                        <a:pt x="81848" y="70189"/>
                        <a:pt x="82523" y="71652"/>
                        <a:pt x="84850" y="70820"/>
                      </a:cubicBezTo>
                      <a:cubicBezTo>
                        <a:pt x="84850" y="70820"/>
                        <a:pt x="84402" y="74981"/>
                        <a:pt x="83784" y="76444"/>
                      </a:cubicBezTo>
                      <a:cubicBezTo>
                        <a:pt x="83784" y="76444"/>
                        <a:pt x="90241" y="72030"/>
                        <a:pt x="95305" y="73922"/>
                      </a:cubicBezTo>
                      <a:cubicBezTo>
                        <a:pt x="97670" y="70878"/>
                        <a:pt x="101766" y="69769"/>
                        <a:pt x="105343" y="71204"/>
                      </a:cubicBezTo>
                      <a:cubicBezTo>
                        <a:pt x="105343" y="71204"/>
                        <a:pt x="108704" y="71204"/>
                        <a:pt x="108049" y="62811"/>
                      </a:cubicBezTo>
                      <a:lnTo>
                        <a:pt x="111201" y="62610"/>
                      </a:lnTo>
                      <a:lnTo>
                        <a:pt x="111422" y="67263"/>
                      </a:lnTo>
                      <a:cubicBezTo>
                        <a:pt x="111422" y="67263"/>
                        <a:pt x="116650" y="64697"/>
                        <a:pt x="117305" y="63480"/>
                      </a:cubicBezTo>
                      <a:cubicBezTo>
                        <a:pt x="117305" y="63480"/>
                        <a:pt x="114556" y="55913"/>
                        <a:pt x="122098" y="53201"/>
                      </a:cubicBezTo>
                      <a:cubicBezTo>
                        <a:pt x="122098" y="53201"/>
                        <a:pt x="124620" y="49273"/>
                        <a:pt x="125881" y="48825"/>
                      </a:cubicBezTo>
                      <a:cubicBezTo>
                        <a:pt x="125881" y="48825"/>
                        <a:pt x="127527" y="54463"/>
                        <a:pt x="127325" y="55762"/>
                      </a:cubicBezTo>
                      <a:cubicBezTo>
                        <a:pt x="127325" y="55762"/>
                        <a:pt x="133631" y="54696"/>
                        <a:pt x="135100" y="55131"/>
                      </a:cubicBezTo>
                      <a:cubicBezTo>
                        <a:pt x="135100" y="55131"/>
                        <a:pt x="134243" y="60087"/>
                        <a:pt x="133208" y="61399"/>
                      </a:cubicBezTo>
                      <a:cubicBezTo>
                        <a:pt x="133208" y="61399"/>
                        <a:pt x="136361" y="62805"/>
                        <a:pt x="137402" y="64312"/>
                      </a:cubicBezTo>
                      <a:cubicBezTo>
                        <a:pt x="137402" y="64312"/>
                        <a:pt x="126051" y="70574"/>
                        <a:pt x="120628" y="68266"/>
                      </a:cubicBezTo>
                      <a:cubicBezTo>
                        <a:pt x="120628" y="68266"/>
                        <a:pt x="113509" y="70366"/>
                        <a:pt x="112236" y="72049"/>
                      </a:cubicBezTo>
                      <a:cubicBezTo>
                        <a:pt x="112236" y="72049"/>
                        <a:pt x="115388" y="73941"/>
                        <a:pt x="120433" y="70788"/>
                      </a:cubicBezTo>
                      <a:lnTo>
                        <a:pt x="120433" y="73941"/>
                      </a:lnTo>
                      <a:lnTo>
                        <a:pt x="122785" y="73941"/>
                      </a:lnTo>
                      <a:cubicBezTo>
                        <a:pt x="122785" y="73941"/>
                        <a:pt x="134892" y="65561"/>
                        <a:pt x="139716" y="76463"/>
                      </a:cubicBezTo>
                      <a:cubicBezTo>
                        <a:pt x="139716" y="76463"/>
                        <a:pt x="142869" y="77933"/>
                        <a:pt x="144761" y="77094"/>
                      </a:cubicBezTo>
                      <a:cubicBezTo>
                        <a:pt x="144761" y="77094"/>
                        <a:pt x="143922" y="80877"/>
                        <a:pt x="142238" y="81268"/>
                      </a:cubicBezTo>
                      <a:cubicBezTo>
                        <a:pt x="142238" y="81268"/>
                        <a:pt x="144761" y="85272"/>
                        <a:pt x="144761" y="87353"/>
                      </a:cubicBezTo>
                      <a:cubicBezTo>
                        <a:pt x="144761" y="87353"/>
                        <a:pt x="141204" y="88400"/>
                        <a:pt x="139085" y="87561"/>
                      </a:cubicBezTo>
                      <a:cubicBezTo>
                        <a:pt x="139085" y="87561"/>
                        <a:pt x="139085" y="91975"/>
                        <a:pt x="138650" y="93237"/>
                      </a:cubicBezTo>
                      <a:cubicBezTo>
                        <a:pt x="138650" y="93237"/>
                        <a:pt x="134470" y="90084"/>
                        <a:pt x="133833" y="88413"/>
                      </a:cubicBezTo>
                      <a:cubicBezTo>
                        <a:pt x="133833" y="88413"/>
                        <a:pt x="122482" y="90090"/>
                        <a:pt x="122123" y="78834"/>
                      </a:cubicBezTo>
                      <a:lnTo>
                        <a:pt x="119380" y="77914"/>
                      </a:lnTo>
                      <a:cubicBezTo>
                        <a:pt x="119380" y="77914"/>
                        <a:pt x="116006" y="80436"/>
                        <a:pt x="114569" y="80852"/>
                      </a:cubicBezTo>
                      <a:cubicBezTo>
                        <a:pt x="114569" y="80852"/>
                        <a:pt x="118314" y="82933"/>
                        <a:pt x="119153" y="83955"/>
                      </a:cubicBezTo>
                      <a:cubicBezTo>
                        <a:pt x="119153" y="83955"/>
                        <a:pt x="117318" y="88785"/>
                        <a:pt x="115849" y="88999"/>
                      </a:cubicBezTo>
                      <a:cubicBezTo>
                        <a:pt x="115849" y="88999"/>
                        <a:pt x="102821" y="82347"/>
                        <a:pt x="99277" y="86893"/>
                      </a:cubicBezTo>
                      <a:cubicBezTo>
                        <a:pt x="99277" y="86893"/>
                        <a:pt x="105766" y="90676"/>
                        <a:pt x="107229" y="92335"/>
                      </a:cubicBezTo>
                      <a:cubicBezTo>
                        <a:pt x="107229" y="92335"/>
                        <a:pt x="120837" y="89239"/>
                        <a:pt x="118314" y="100703"/>
                      </a:cubicBezTo>
                      <a:lnTo>
                        <a:pt x="119153" y="101964"/>
                      </a:lnTo>
                      <a:cubicBezTo>
                        <a:pt x="119153" y="101964"/>
                        <a:pt x="125887" y="102594"/>
                        <a:pt x="128195" y="114531"/>
                      </a:cubicBezTo>
                      <a:cubicBezTo>
                        <a:pt x="128195" y="114531"/>
                        <a:pt x="119998" y="116637"/>
                        <a:pt x="117911" y="104927"/>
                      </a:cubicBezTo>
                      <a:cubicBezTo>
                        <a:pt x="117367" y="105177"/>
                        <a:pt x="116870" y="105518"/>
                        <a:pt x="116441" y="105936"/>
                      </a:cubicBezTo>
                      <a:cubicBezTo>
                        <a:pt x="116441" y="105936"/>
                        <a:pt x="117318" y="108030"/>
                        <a:pt x="116877" y="108831"/>
                      </a:cubicBezTo>
                      <a:cubicBezTo>
                        <a:pt x="116877" y="108831"/>
                        <a:pt x="126335" y="118088"/>
                        <a:pt x="113724" y="128088"/>
                      </a:cubicBezTo>
                      <a:cubicBezTo>
                        <a:pt x="113724" y="128088"/>
                        <a:pt x="109070" y="122886"/>
                        <a:pt x="109070" y="120522"/>
                      </a:cubicBezTo>
                      <a:cubicBezTo>
                        <a:pt x="109070" y="120522"/>
                        <a:pt x="103452" y="118724"/>
                        <a:pt x="100728" y="121783"/>
                      </a:cubicBezTo>
                      <a:cubicBezTo>
                        <a:pt x="100728" y="121783"/>
                        <a:pt x="100097" y="111397"/>
                        <a:pt x="112898" y="110287"/>
                      </a:cubicBezTo>
                      <a:lnTo>
                        <a:pt x="113099" y="108017"/>
                      </a:lnTo>
                      <a:cubicBezTo>
                        <a:pt x="113099" y="108017"/>
                        <a:pt x="108685" y="110735"/>
                        <a:pt x="106794" y="111170"/>
                      </a:cubicBezTo>
                      <a:cubicBezTo>
                        <a:pt x="106794" y="111170"/>
                        <a:pt x="102569" y="111170"/>
                        <a:pt x="99038" y="106126"/>
                      </a:cubicBezTo>
                      <a:cubicBezTo>
                        <a:pt x="99038" y="106126"/>
                        <a:pt x="111599" y="101951"/>
                        <a:pt x="110388" y="100513"/>
                      </a:cubicBezTo>
                      <a:cubicBezTo>
                        <a:pt x="109064" y="99044"/>
                        <a:pt x="95519" y="107595"/>
                        <a:pt x="85657" y="102594"/>
                      </a:cubicBezTo>
                      <a:cubicBezTo>
                        <a:pt x="85657" y="102594"/>
                        <a:pt x="84585" y="104486"/>
                        <a:pt x="83135" y="104656"/>
                      </a:cubicBezTo>
                      <a:cubicBezTo>
                        <a:pt x="83135" y="104656"/>
                        <a:pt x="78721" y="112595"/>
                        <a:pt x="81678" y="120345"/>
                      </a:cubicBezTo>
                      <a:cubicBezTo>
                        <a:pt x="81678" y="120345"/>
                        <a:pt x="91408" y="127130"/>
                        <a:pt x="84074" y="134331"/>
                      </a:cubicBezTo>
                      <a:cubicBezTo>
                        <a:pt x="84074" y="134331"/>
                        <a:pt x="85222" y="144029"/>
                        <a:pt x="86905" y="144893"/>
                      </a:cubicBezTo>
                    </a:path>
                  </a:pathLst>
                </a:custGeom>
                <a:solidFill>
                  <a:srgbClr val="BCBCB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51" name="Group 550">
                <a:extLst>
                  <a:ext uri="{FF2B5EF4-FFF2-40B4-BE49-F238E27FC236}">
                    <a16:creationId xmlns:a16="http://schemas.microsoft.com/office/drawing/2014/main" id="{54390F91-5B73-F2B8-5776-47AB3793BF42}"/>
                  </a:ext>
                </a:extLst>
              </p:cNvPr>
              <p:cNvGrpSpPr/>
              <p:nvPr userDrawn="1"/>
            </p:nvGrpSpPr>
            <p:grpSpPr>
              <a:xfrm>
                <a:off x="8822809" y="4494148"/>
                <a:ext cx="875152" cy="236710"/>
                <a:chOff x="9370748" y="3767388"/>
                <a:chExt cx="893755" cy="241742"/>
              </a:xfrm>
            </p:grpSpPr>
            <p:sp>
              <p:nvSpPr>
                <p:cNvPr id="963" name="Freeform 962">
                  <a:extLst>
                    <a:ext uri="{FF2B5EF4-FFF2-40B4-BE49-F238E27FC236}">
                      <a16:creationId xmlns:a16="http://schemas.microsoft.com/office/drawing/2014/main" id="{049B0C38-9CD2-0445-A397-AC86B3B5C0E6}"/>
                    </a:ext>
                  </a:extLst>
                </p:cNvPr>
                <p:cNvSpPr/>
                <p:nvPr/>
              </p:nvSpPr>
              <p:spPr>
                <a:xfrm>
                  <a:off x="9370748" y="3767388"/>
                  <a:ext cx="263013" cy="241742"/>
                </a:xfrm>
                <a:custGeom>
                  <a:avLst/>
                  <a:gdLst>
                    <a:gd name="connsiteX0" fmla="*/ 33108 w 263013"/>
                    <a:gd name="connsiteY0" fmla="*/ 108963 h 241742"/>
                    <a:gd name="connsiteX1" fmla="*/ 33108 w 263013"/>
                    <a:gd name="connsiteY1" fmla="*/ 138776 h 241742"/>
                    <a:gd name="connsiteX2" fmla="*/ 35050 w 263013"/>
                    <a:gd name="connsiteY2" fmla="*/ 134993 h 241742"/>
                    <a:gd name="connsiteX3" fmla="*/ 52706 w 263013"/>
                    <a:gd name="connsiteY3" fmla="*/ 81054 h 241742"/>
                    <a:gd name="connsiteX4" fmla="*/ 56704 w 263013"/>
                    <a:gd name="connsiteY4" fmla="*/ 71368 h 241742"/>
                    <a:gd name="connsiteX5" fmla="*/ 61231 w 263013"/>
                    <a:gd name="connsiteY5" fmla="*/ 68625 h 241742"/>
                    <a:gd name="connsiteX6" fmla="*/ 64031 w 263013"/>
                    <a:gd name="connsiteY6" fmla="*/ 72308 h 241742"/>
                    <a:gd name="connsiteX7" fmla="*/ 66724 w 263013"/>
                    <a:gd name="connsiteY7" fmla="*/ 89964 h 241742"/>
                    <a:gd name="connsiteX8" fmla="*/ 64460 w 263013"/>
                    <a:gd name="connsiteY8" fmla="*/ 149143 h 241742"/>
                    <a:gd name="connsiteX9" fmla="*/ 61673 w 263013"/>
                    <a:gd name="connsiteY9" fmla="*/ 171074 h 241742"/>
                    <a:gd name="connsiteX10" fmla="*/ 65456 w 263013"/>
                    <a:gd name="connsiteY10" fmla="*/ 179814 h 241742"/>
                    <a:gd name="connsiteX11" fmla="*/ 75974 w 263013"/>
                    <a:gd name="connsiteY11" fmla="*/ 178786 h 241742"/>
                    <a:gd name="connsiteX12" fmla="*/ 81536 w 263013"/>
                    <a:gd name="connsiteY12" fmla="*/ 171629 h 241742"/>
                    <a:gd name="connsiteX13" fmla="*/ 102603 w 263013"/>
                    <a:gd name="connsiteY13" fmla="*/ 131638 h 241742"/>
                    <a:gd name="connsiteX14" fmla="*/ 108133 w 263013"/>
                    <a:gd name="connsiteY14" fmla="*/ 123100 h 241742"/>
                    <a:gd name="connsiteX15" fmla="*/ 114950 w 263013"/>
                    <a:gd name="connsiteY15" fmla="*/ 119052 h 241742"/>
                    <a:gd name="connsiteX16" fmla="*/ 119534 w 263013"/>
                    <a:gd name="connsiteY16" fmla="*/ 125112 h 241742"/>
                    <a:gd name="connsiteX17" fmla="*/ 121848 w 263013"/>
                    <a:gd name="connsiteY17" fmla="*/ 154427 h 241742"/>
                    <a:gd name="connsiteX18" fmla="*/ 115618 w 263013"/>
                    <a:gd name="connsiteY18" fmla="*/ 187759 h 241742"/>
                    <a:gd name="connsiteX19" fmla="*/ 113953 w 263013"/>
                    <a:gd name="connsiteY19" fmla="*/ 193838 h 241742"/>
                    <a:gd name="connsiteX20" fmla="*/ 115845 w 263013"/>
                    <a:gd name="connsiteY20" fmla="*/ 199765 h 241742"/>
                    <a:gd name="connsiteX21" fmla="*/ 122889 w 263013"/>
                    <a:gd name="connsiteY21" fmla="*/ 199608 h 241742"/>
                    <a:gd name="connsiteX22" fmla="*/ 128381 w 263013"/>
                    <a:gd name="connsiteY22" fmla="*/ 191019 h 241742"/>
                    <a:gd name="connsiteX23" fmla="*/ 133823 w 263013"/>
                    <a:gd name="connsiteY23" fmla="*/ 135529 h 241742"/>
                    <a:gd name="connsiteX24" fmla="*/ 131420 w 263013"/>
                    <a:gd name="connsiteY24" fmla="*/ 118560 h 241742"/>
                    <a:gd name="connsiteX25" fmla="*/ 127637 w 263013"/>
                    <a:gd name="connsiteY25" fmla="*/ 110697 h 241742"/>
                    <a:gd name="connsiteX26" fmla="*/ 109300 w 263013"/>
                    <a:gd name="connsiteY26" fmla="*/ 107658 h 241742"/>
                    <a:gd name="connsiteX27" fmla="*/ 99078 w 263013"/>
                    <a:gd name="connsiteY27" fmla="*/ 119115 h 241742"/>
                    <a:gd name="connsiteX28" fmla="*/ 80161 w 263013"/>
                    <a:gd name="connsiteY28" fmla="*/ 151545 h 241742"/>
                    <a:gd name="connsiteX29" fmla="*/ 74341 w 263013"/>
                    <a:gd name="connsiteY29" fmla="*/ 159875 h 241742"/>
                    <a:gd name="connsiteX30" fmla="*/ 74908 w 263013"/>
                    <a:gd name="connsiteY30" fmla="*/ 151438 h 241742"/>
                    <a:gd name="connsiteX31" fmla="*/ 80798 w 263013"/>
                    <a:gd name="connsiteY31" fmla="*/ 95002 h 241742"/>
                    <a:gd name="connsiteX32" fmla="*/ 75835 w 263013"/>
                    <a:gd name="connsiteY32" fmla="*/ 65012 h 241742"/>
                    <a:gd name="connsiteX33" fmla="*/ 67291 w 263013"/>
                    <a:gd name="connsiteY33" fmla="*/ 53309 h 241742"/>
                    <a:gd name="connsiteX34" fmla="*/ 54049 w 263013"/>
                    <a:gd name="connsiteY34" fmla="*/ 54885 h 241742"/>
                    <a:gd name="connsiteX35" fmla="*/ 48614 w 263013"/>
                    <a:gd name="connsiteY35" fmla="*/ 64224 h 241742"/>
                    <a:gd name="connsiteX36" fmla="*/ 34955 w 263013"/>
                    <a:gd name="connsiteY36" fmla="*/ 102512 h 241742"/>
                    <a:gd name="connsiteX37" fmla="*/ 33064 w 263013"/>
                    <a:gd name="connsiteY37" fmla="*/ 105577 h 241742"/>
                    <a:gd name="connsiteX38" fmla="*/ 33064 w 263013"/>
                    <a:gd name="connsiteY38" fmla="*/ 103414 h 241742"/>
                    <a:gd name="connsiteX39" fmla="*/ 32994 w 263013"/>
                    <a:gd name="connsiteY39" fmla="*/ 3619 h 241742"/>
                    <a:gd name="connsiteX40" fmla="*/ 36683 w 263013"/>
                    <a:gd name="connsiteY40" fmla="*/ 0 h 241742"/>
                    <a:gd name="connsiteX41" fmla="*/ 244677 w 263013"/>
                    <a:gd name="connsiteY41" fmla="*/ 114 h 241742"/>
                    <a:gd name="connsiteX42" fmla="*/ 248146 w 263013"/>
                    <a:gd name="connsiteY42" fmla="*/ 3607 h 241742"/>
                    <a:gd name="connsiteX43" fmla="*/ 248146 w 263013"/>
                    <a:gd name="connsiteY43" fmla="*/ 147314 h 241742"/>
                    <a:gd name="connsiteX44" fmla="*/ 244942 w 263013"/>
                    <a:gd name="connsiteY44" fmla="*/ 150467 h 241742"/>
                    <a:gd name="connsiteX45" fmla="*/ 224398 w 263013"/>
                    <a:gd name="connsiteY45" fmla="*/ 147945 h 241742"/>
                    <a:gd name="connsiteX46" fmla="*/ 221636 w 263013"/>
                    <a:gd name="connsiteY46" fmla="*/ 144161 h 241742"/>
                    <a:gd name="connsiteX47" fmla="*/ 233699 w 263013"/>
                    <a:gd name="connsiteY47" fmla="*/ 71488 h 241742"/>
                    <a:gd name="connsiteX48" fmla="*/ 235326 w 263013"/>
                    <a:gd name="connsiteY48" fmla="*/ 44916 h 241742"/>
                    <a:gd name="connsiteX49" fmla="*/ 231271 w 263013"/>
                    <a:gd name="connsiteY49" fmla="*/ 37979 h 241742"/>
                    <a:gd name="connsiteX50" fmla="*/ 225539 w 263013"/>
                    <a:gd name="connsiteY50" fmla="*/ 44153 h 241742"/>
                    <a:gd name="connsiteX51" fmla="*/ 223774 w 263013"/>
                    <a:gd name="connsiteY51" fmla="*/ 63007 h 241742"/>
                    <a:gd name="connsiteX52" fmla="*/ 217285 w 263013"/>
                    <a:gd name="connsiteY52" fmla="*/ 102102 h 241742"/>
                    <a:gd name="connsiteX53" fmla="*/ 210109 w 263013"/>
                    <a:gd name="connsiteY53" fmla="*/ 139987 h 241742"/>
                    <a:gd name="connsiteX54" fmla="*/ 203400 w 263013"/>
                    <a:gd name="connsiteY54" fmla="*/ 144678 h 241742"/>
                    <a:gd name="connsiteX55" fmla="*/ 171909 w 263013"/>
                    <a:gd name="connsiteY55" fmla="*/ 147119 h 241742"/>
                    <a:gd name="connsiteX56" fmla="*/ 169696 w 263013"/>
                    <a:gd name="connsiteY56" fmla="*/ 144861 h 241742"/>
                    <a:gd name="connsiteX57" fmla="*/ 171487 w 263013"/>
                    <a:gd name="connsiteY57" fmla="*/ 134860 h 241742"/>
                    <a:gd name="connsiteX58" fmla="*/ 178253 w 263013"/>
                    <a:gd name="connsiteY58" fmla="*/ 67818 h 241742"/>
                    <a:gd name="connsiteX59" fmla="*/ 182490 w 263013"/>
                    <a:gd name="connsiteY59" fmla="*/ 28388 h 241742"/>
                    <a:gd name="connsiteX60" fmla="*/ 182490 w 263013"/>
                    <a:gd name="connsiteY60" fmla="*/ 22083 h 241742"/>
                    <a:gd name="connsiteX61" fmla="*/ 179300 w 263013"/>
                    <a:gd name="connsiteY61" fmla="*/ 17467 h 241742"/>
                    <a:gd name="connsiteX62" fmla="*/ 173095 w 263013"/>
                    <a:gd name="connsiteY62" fmla="*/ 18564 h 241742"/>
                    <a:gd name="connsiteX63" fmla="*/ 168681 w 263013"/>
                    <a:gd name="connsiteY63" fmla="*/ 28218 h 241742"/>
                    <a:gd name="connsiteX64" fmla="*/ 165339 w 263013"/>
                    <a:gd name="connsiteY64" fmla="*/ 70927 h 241742"/>
                    <a:gd name="connsiteX65" fmla="*/ 147323 w 263013"/>
                    <a:gd name="connsiteY65" fmla="*/ 185867 h 241742"/>
                    <a:gd name="connsiteX66" fmla="*/ 140576 w 263013"/>
                    <a:gd name="connsiteY66" fmla="*/ 214779 h 241742"/>
                    <a:gd name="connsiteX67" fmla="*/ 154871 w 263013"/>
                    <a:gd name="connsiteY67" fmla="*/ 214779 h 241742"/>
                    <a:gd name="connsiteX68" fmla="*/ 156864 w 263013"/>
                    <a:gd name="connsiteY68" fmla="*/ 212339 h 241742"/>
                    <a:gd name="connsiteX69" fmla="*/ 163075 w 263013"/>
                    <a:gd name="connsiteY69" fmla="*/ 185369 h 241742"/>
                    <a:gd name="connsiteX70" fmla="*/ 166537 w 263013"/>
                    <a:gd name="connsiteY70" fmla="*/ 170702 h 241742"/>
                    <a:gd name="connsiteX71" fmla="*/ 176191 w 263013"/>
                    <a:gd name="connsiteY71" fmla="*/ 160941 h 241742"/>
                    <a:gd name="connsiteX72" fmla="*/ 201061 w 263013"/>
                    <a:gd name="connsiteY72" fmla="*/ 156823 h 241742"/>
                    <a:gd name="connsiteX73" fmla="*/ 205765 w 263013"/>
                    <a:gd name="connsiteY73" fmla="*/ 162498 h 241742"/>
                    <a:gd name="connsiteX74" fmla="*/ 197220 w 263013"/>
                    <a:gd name="connsiteY74" fmla="*/ 195042 h 241742"/>
                    <a:gd name="connsiteX75" fmla="*/ 196754 w 263013"/>
                    <a:gd name="connsiteY75" fmla="*/ 202723 h 241742"/>
                    <a:gd name="connsiteX76" fmla="*/ 201326 w 263013"/>
                    <a:gd name="connsiteY76" fmla="*/ 209028 h 241742"/>
                    <a:gd name="connsiteX77" fmla="*/ 209050 w 263013"/>
                    <a:gd name="connsiteY77" fmla="*/ 205547 h 241742"/>
                    <a:gd name="connsiteX78" fmla="*/ 213691 w 263013"/>
                    <a:gd name="connsiteY78" fmla="*/ 189153 h 241742"/>
                    <a:gd name="connsiteX79" fmla="*/ 217210 w 263013"/>
                    <a:gd name="connsiteY79" fmla="*/ 164510 h 241742"/>
                    <a:gd name="connsiteX80" fmla="*/ 224959 w 263013"/>
                    <a:gd name="connsiteY80" fmla="*/ 159232 h 241742"/>
                    <a:gd name="connsiteX81" fmla="*/ 245062 w 263013"/>
                    <a:gd name="connsiteY81" fmla="*/ 162385 h 241742"/>
                    <a:gd name="connsiteX82" fmla="*/ 247988 w 263013"/>
                    <a:gd name="connsiteY82" fmla="*/ 159705 h 241742"/>
                    <a:gd name="connsiteX83" fmla="*/ 247988 w 263013"/>
                    <a:gd name="connsiteY83" fmla="*/ 156552 h 241742"/>
                    <a:gd name="connsiteX84" fmla="*/ 254149 w 263013"/>
                    <a:gd name="connsiteY84" fmla="*/ 151426 h 241742"/>
                    <a:gd name="connsiteX85" fmla="*/ 259231 w 263013"/>
                    <a:gd name="connsiteY85" fmla="*/ 152731 h 241742"/>
                    <a:gd name="connsiteX86" fmla="*/ 262920 w 263013"/>
                    <a:gd name="connsiteY86" fmla="*/ 159837 h 241742"/>
                    <a:gd name="connsiteX87" fmla="*/ 257661 w 263013"/>
                    <a:gd name="connsiteY87" fmla="*/ 164409 h 241742"/>
                    <a:gd name="connsiteX88" fmla="*/ 250725 w 263013"/>
                    <a:gd name="connsiteY88" fmla="*/ 163621 h 241742"/>
                    <a:gd name="connsiteX89" fmla="*/ 248089 w 263013"/>
                    <a:gd name="connsiteY89" fmla="*/ 165878 h 241742"/>
                    <a:gd name="connsiteX90" fmla="*/ 248190 w 263013"/>
                    <a:gd name="connsiteY90" fmla="*/ 211557 h 241742"/>
                    <a:gd name="connsiteX91" fmla="*/ 244690 w 263013"/>
                    <a:gd name="connsiteY91" fmla="*/ 215031 h 241742"/>
                    <a:gd name="connsiteX92" fmla="*/ 159664 w 263013"/>
                    <a:gd name="connsiteY92" fmla="*/ 214899 h 241742"/>
                    <a:gd name="connsiteX93" fmla="*/ 154953 w 263013"/>
                    <a:gd name="connsiteY93" fmla="*/ 218159 h 241742"/>
                    <a:gd name="connsiteX94" fmla="*/ 147563 w 263013"/>
                    <a:gd name="connsiteY94" fmla="*/ 237076 h 241742"/>
                    <a:gd name="connsiteX95" fmla="*/ 142808 w 263013"/>
                    <a:gd name="connsiteY95" fmla="*/ 241667 h 241742"/>
                    <a:gd name="connsiteX96" fmla="*/ 136339 w 263013"/>
                    <a:gd name="connsiteY96" fmla="*/ 234302 h 241742"/>
                    <a:gd name="connsiteX97" fmla="*/ 138792 w 263013"/>
                    <a:gd name="connsiteY97" fmla="*/ 220549 h 241742"/>
                    <a:gd name="connsiteX98" fmla="*/ 140437 w 263013"/>
                    <a:gd name="connsiteY98" fmla="*/ 215504 h 241742"/>
                    <a:gd name="connsiteX99" fmla="*/ 136654 w 263013"/>
                    <a:gd name="connsiteY99" fmla="*/ 215075 h 241742"/>
                    <a:gd name="connsiteX100" fmla="*/ 36866 w 263013"/>
                    <a:gd name="connsiteY100" fmla="*/ 215132 h 241742"/>
                    <a:gd name="connsiteX101" fmla="*/ 33032 w 263013"/>
                    <a:gd name="connsiteY101" fmla="*/ 211273 h 241742"/>
                    <a:gd name="connsiteX102" fmla="*/ 33108 w 263013"/>
                    <a:gd name="connsiteY102" fmla="*/ 141469 h 241742"/>
                    <a:gd name="connsiteX103" fmla="*/ 31002 w 263013"/>
                    <a:gd name="connsiteY103" fmla="*/ 144527 h 241742"/>
                    <a:gd name="connsiteX104" fmla="*/ 20490 w 263013"/>
                    <a:gd name="connsiteY104" fmla="*/ 176838 h 241742"/>
                    <a:gd name="connsiteX105" fmla="*/ 13018 w 263013"/>
                    <a:gd name="connsiteY105" fmla="*/ 200200 h 241742"/>
                    <a:gd name="connsiteX106" fmla="*/ 12387 w 263013"/>
                    <a:gd name="connsiteY106" fmla="*/ 201827 h 241742"/>
                    <a:gd name="connsiteX107" fmla="*/ 7071 w 263013"/>
                    <a:gd name="connsiteY107" fmla="*/ 207086 h 241742"/>
                    <a:gd name="connsiteX108" fmla="*/ 15 w 263013"/>
                    <a:gd name="connsiteY108" fmla="*/ 199191 h 241742"/>
                    <a:gd name="connsiteX109" fmla="*/ 1314 w 263013"/>
                    <a:gd name="connsiteY109" fmla="*/ 193441 h 241742"/>
                    <a:gd name="connsiteX110" fmla="*/ 16971 w 263013"/>
                    <a:gd name="connsiteY110" fmla="*/ 152207 h 241742"/>
                    <a:gd name="connsiteX111" fmla="*/ 31601 w 263013"/>
                    <a:gd name="connsiteY111" fmla="*/ 110905 h 241742"/>
                    <a:gd name="connsiteX112" fmla="*/ 32502 w 263013"/>
                    <a:gd name="connsiteY112" fmla="*/ 108761 h 241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</a:cxnLst>
                  <a:rect l="l" t="t" r="r" b="b"/>
                  <a:pathLst>
                    <a:path w="263013" h="241742">
                      <a:moveTo>
                        <a:pt x="33108" y="108963"/>
                      </a:moveTo>
                      <a:lnTo>
                        <a:pt x="33108" y="138776"/>
                      </a:lnTo>
                      <a:cubicBezTo>
                        <a:pt x="34445" y="137654"/>
                        <a:pt x="34558" y="136204"/>
                        <a:pt x="35050" y="134993"/>
                      </a:cubicBezTo>
                      <a:cubicBezTo>
                        <a:pt x="42238" y="117444"/>
                        <a:pt x="47308" y="99202"/>
                        <a:pt x="52706" y="81054"/>
                      </a:cubicBezTo>
                      <a:cubicBezTo>
                        <a:pt x="53702" y="77686"/>
                        <a:pt x="54730" y="74332"/>
                        <a:pt x="56704" y="71368"/>
                      </a:cubicBezTo>
                      <a:cubicBezTo>
                        <a:pt x="57782" y="69748"/>
                        <a:pt x="59119" y="68304"/>
                        <a:pt x="61231" y="68625"/>
                      </a:cubicBezTo>
                      <a:cubicBezTo>
                        <a:pt x="63123" y="68909"/>
                        <a:pt x="63545" y="70769"/>
                        <a:pt x="64031" y="72308"/>
                      </a:cubicBezTo>
                      <a:cubicBezTo>
                        <a:pt x="65847" y="78046"/>
                        <a:pt x="66257" y="84017"/>
                        <a:pt x="66724" y="89964"/>
                      </a:cubicBezTo>
                      <a:cubicBezTo>
                        <a:pt x="68287" y="109776"/>
                        <a:pt x="67222" y="129482"/>
                        <a:pt x="64460" y="149143"/>
                      </a:cubicBezTo>
                      <a:cubicBezTo>
                        <a:pt x="63438" y="156432"/>
                        <a:pt x="62820" y="163785"/>
                        <a:pt x="61673" y="171074"/>
                      </a:cubicBezTo>
                      <a:cubicBezTo>
                        <a:pt x="61105" y="174668"/>
                        <a:pt x="61994" y="177859"/>
                        <a:pt x="65456" y="179814"/>
                      </a:cubicBezTo>
                      <a:cubicBezTo>
                        <a:pt x="69637" y="182197"/>
                        <a:pt x="72115" y="181870"/>
                        <a:pt x="75974" y="178786"/>
                      </a:cubicBezTo>
                      <a:cubicBezTo>
                        <a:pt x="78308" y="176815"/>
                        <a:pt x="80203" y="174378"/>
                        <a:pt x="81536" y="171629"/>
                      </a:cubicBezTo>
                      <a:cubicBezTo>
                        <a:pt x="88522" y="158274"/>
                        <a:pt x="94538" y="144401"/>
                        <a:pt x="102603" y="131638"/>
                      </a:cubicBezTo>
                      <a:cubicBezTo>
                        <a:pt x="104413" y="128769"/>
                        <a:pt x="106229" y="125900"/>
                        <a:pt x="108133" y="123100"/>
                      </a:cubicBezTo>
                      <a:cubicBezTo>
                        <a:pt x="109760" y="120710"/>
                        <a:pt x="111734" y="118466"/>
                        <a:pt x="114950" y="119052"/>
                      </a:cubicBezTo>
                      <a:cubicBezTo>
                        <a:pt x="118166" y="119638"/>
                        <a:pt x="118878" y="122470"/>
                        <a:pt x="119534" y="125112"/>
                      </a:cubicBezTo>
                      <a:cubicBezTo>
                        <a:pt x="121918" y="134747"/>
                        <a:pt x="121930" y="144603"/>
                        <a:pt x="121848" y="154427"/>
                      </a:cubicBezTo>
                      <a:cubicBezTo>
                        <a:pt x="121747" y="165891"/>
                        <a:pt x="118966" y="176888"/>
                        <a:pt x="115618" y="187759"/>
                      </a:cubicBezTo>
                      <a:cubicBezTo>
                        <a:pt x="114926" y="189745"/>
                        <a:pt x="114369" y="191776"/>
                        <a:pt x="113953" y="193838"/>
                      </a:cubicBezTo>
                      <a:cubicBezTo>
                        <a:pt x="113594" y="196038"/>
                        <a:pt x="113462" y="198435"/>
                        <a:pt x="115845" y="199765"/>
                      </a:cubicBezTo>
                      <a:cubicBezTo>
                        <a:pt x="118040" y="201026"/>
                        <a:pt x="120752" y="200964"/>
                        <a:pt x="122889" y="199608"/>
                      </a:cubicBezTo>
                      <a:cubicBezTo>
                        <a:pt x="126018" y="197820"/>
                        <a:pt x="128071" y="194610"/>
                        <a:pt x="128381" y="191019"/>
                      </a:cubicBezTo>
                      <a:cubicBezTo>
                        <a:pt x="130304" y="172550"/>
                        <a:pt x="134617" y="154314"/>
                        <a:pt x="133823" y="135529"/>
                      </a:cubicBezTo>
                      <a:cubicBezTo>
                        <a:pt x="133660" y="129801"/>
                        <a:pt x="132854" y="124109"/>
                        <a:pt x="131420" y="118560"/>
                      </a:cubicBezTo>
                      <a:cubicBezTo>
                        <a:pt x="130678" y="115719"/>
                        <a:pt x="129394" y="113050"/>
                        <a:pt x="127637" y="110697"/>
                      </a:cubicBezTo>
                      <a:cubicBezTo>
                        <a:pt x="122996" y="104599"/>
                        <a:pt x="115656" y="103363"/>
                        <a:pt x="109300" y="107658"/>
                      </a:cubicBezTo>
                      <a:cubicBezTo>
                        <a:pt x="104943" y="110615"/>
                        <a:pt x="101909" y="114802"/>
                        <a:pt x="99078" y="119115"/>
                      </a:cubicBezTo>
                      <a:cubicBezTo>
                        <a:pt x="92211" y="129595"/>
                        <a:pt x="86208" y="140554"/>
                        <a:pt x="80161" y="151545"/>
                      </a:cubicBezTo>
                      <a:cubicBezTo>
                        <a:pt x="78604" y="154383"/>
                        <a:pt x="77128" y="157302"/>
                        <a:pt x="74341" y="159875"/>
                      </a:cubicBezTo>
                      <a:cubicBezTo>
                        <a:pt x="73338" y="156672"/>
                        <a:pt x="74417" y="154030"/>
                        <a:pt x="74908" y="151438"/>
                      </a:cubicBezTo>
                      <a:cubicBezTo>
                        <a:pt x="78465" y="132792"/>
                        <a:pt x="81498" y="114096"/>
                        <a:pt x="80798" y="95002"/>
                      </a:cubicBezTo>
                      <a:cubicBezTo>
                        <a:pt x="80420" y="84793"/>
                        <a:pt x="79360" y="74691"/>
                        <a:pt x="75835" y="65012"/>
                      </a:cubicBezTo>
                      <a:cubicBezTo>
                        <a:pt x="74114" y="60295"/>
                        <a:pt x="71585" y="56134"/>
                        <a:pt x="67291" y="53309"/>
                      </a:cubicBezTo>
                      <a:cubicBezTo>
                        <a:pt x="62480" y="50156"/>
                        <a:pt x="57990" y="50698"/>
                        <a:pt x="54049" y="54885"/>
                      </a:cubicBezTo>
                      <a:cubicBezTo>
                        <a:pt x="51600" y="57580"/>
                        <a:pt x="49747" y="60763"/>
                        <a:pt x="48614" y="64224"/>
                      </a:cubicBezTo>
                      <a:cubicBezTo>
                        <a:pt x="44200" y="77024"/>
                        <a:pt x="38644" y="89447"/>
                        <a:pt x="34955" y="102512"/>
                      </a:cubicBezTo>
                      <a:cubicBezTo>
                        <a:pt x="34629" y="103692"/>
                        <a:pt x="33973" y="104756"/>
                        <a:pt x="33064" y="105577"/>
                      </a:cubicBezTo>
                      <a:lnTo>
                        <a:pt x="33064" y="103414"/>
                      </a:lnTo>
                      <a:cubicBezTo>
                        <a:pt x="33064" y="70145"/>
                        <a:pt x="33108" y="36882"/>
                        <a:pt x="32994" y="3619"/>
                      </a:cubicBezTo>
                      <a:cubicBezTo>
                        <a:pt x="33032" y="713"/>
                        <a:pt x="33757" y="0"/>
                        <a:pt x="36683" y="0"/>
                      </a:cubicBezTo>
                      <a:cubicBezTo>
                        <a:pt x="106021" y="126"/>
                        <a:pt x="175352" y="164"/>
                        <a:pt x="244677" y="114"/>
                      </a:cubicBezTo>
                      <a:cubicBezTo>
                        <a:pt x="247465" y="114"/>
                        <a:pt x="248152" y="851"/>
                        <a:pt x="248146" y="3607"/>
                      </a:cubicBezTo>
                      <a:cubicBezTo>
                        <a:pt x="248065" y="51505"/>
                        <a:pt x="248065" y="99408"/>
                        <a:pt x="248146" y="147314"/>
                      </a:cubicBezTo>
                      <a:cubicBezTo>
                        <a:pt x="248146" y="149836"/>
                        <a:pt x="247786" y="150890"/>
                        <a:pt x="244942" y="150467"/>
                      </a:cubicBezTo>
                      <a:cubicBezTo>
                        <a:pt x="238113" y="149490"/>
                        <a:pt x="231208" y="149137"/>
                        <a:pt x="224398" y="147945"/>
                      </a:cubicBezTo>
                      <a:cubicBezTo>
                        <a:pt x="222034" y="147522"/>
                        <a:pt x="221201" y="146589"/>
                        <a:pt x="221636" y="144161"/>
                      </a:cubicBezTo>
                      <a:cubicBezTo>
                        <a:pt x="225994" y="119992"/>
                        <a:pt x="228882" y="95607"/>
                        <a:pt x="233699" y="71488"/>
                      </a:cubicBezTo>
                      <a:cubicBezTo>
                        <a:pt x="235361" y="62735"/>
                        <a:pt x="235908" y="53806"/>
                        <a:pt x="235326" y="44916"/>
                      </a:cubicBezTo>
                      <a:cubicBezTo>
                        <a:pt x="235168" y="42122"/>
                        <a:pt x="234967" y="38736"/>
                        <a:pt x="231271" y="37979"/>
                      </a:cubicBezTo>
                      <a:cubicBezTo>
                        <a:pt x="228421" y="37393"/>
                        <a:pt x="226473" y="39739"/>
                        <a:pt x="225539" y="44153"/>
                      </a:cubicBezTo>
                      <a:cubicBezTo>
                        <a:pt x="224215" y="50370"/>
                        <a:pt x="224127" y="56707"/>
                        <a:pt x="223774" y="63007"/>
                      </a:cubicBezTo>
                      <a:cubicBezTo>
                        <a:pt x="223030" y="76280"/>
                        <a:pt x="219732" y="89106"/>
                        <a:pt x="217285" y="102102"/>
                      </a:cubicBezTo>
                      <a:cubicBezTo>
                        <a:pt x="214908" y="114764"/>
                        <a:pt x="212518" y="127376"/>
                        <a:pt x="210109" y="139987"/>
                      </a:cubicBezTo>
                      <a:cubicBezTo>
                        <a:pt x="209075" y="145366"/>
                        <a:pt x="208892" y="145189"/>
                        <a:pt x="203400" y="144678"/>
                      </a:cubicBezTo>
                      <a:cubicBezTo>
                        <a:pt x="192788" y="143682"/>
                        <a:pt x="182131" y="142875"/>
                        <a:pt x="171909" y="147119"/>
                      </a:cubicBezTo>
                      <a:cubicBezTo>
                        <a:pt x="169192" y="148247"/>
                        <a:pt x="169463" y="146349"/>
                        <a:pt x="169696" y="144861"/>
                      </a:cubicBezTo>
                      <a:cubicBezTo>
                        <a:pt x="170207" y="141513"/>
                        <a:pt x="171203" y="138221"/>
                        <a:pt x="171487" y="134860"/>
                      </a:cubicBezTo>
                      <a:cubicBezTo>
                        <a:pt x="173379" y="112475"/>
                        <a:pt x="176960" y="90260"/>
                        <a:pt x="178253" y="67818"/>
                      </a:cubicBezTo>
                      <a:cubicBezTo>
                        <a:pt x="179016" y="54576"/>
                        <a:pt x="180542" y="41479"/>
                        <a:pt x="182490" y="28388"/>
                      </a:cubicBezTo>
                      <a:cubicBezTo>
                        <a:pt x="182730" y="26293"/>
                        <a:pt x="182730" y="24178"/>
                        <a:pt x="182490" y="22083"/>
                      </a:cubicBezTo>
                      <a:cubicBezTo>
                        <a:pt x="182320" y="20014"/>
                        <a:pt x="181488" y="18299"/>
                        <a:pt x="179300" y="17467"/>
                      </a:cubicBezTo>
                      <a:cubicBezTo>
                        <a:pt x="177200" y="16545"/>
                        <a:pt x="174751" y="16978"/>
                        <a:pt x="173095" y="18564"/>
                      </a:cubicBezTo>
                      <a:cubicBezTo>
                        <a:pt x="170245" y="21118"/>
                        <a:pt x="168990" y="24479"/>
                        <a:pt x="168681" y="28218"/>
                      </a:cubicBezTo>
                      <a:cubicBezTo>
                        <a:pt x="167546" y="42450"/>
                        <a:pt x="166304" y="56682"/>
                        <a:pt x="165339" y="70927"/>
                      </a:cubicBezTo>
                      <a:cubicBezTo>
                        <a:pt x="162703" y="109789"/>
                        <a:pt x="157179" y="148184"/>
                        <a:pt x="147323" y="185867"/>
                      </a:cubicBezTo>
                      <a:cubicBezTo>
                        <a:pt x="144877" y="195244"/>
                        <a:pt x="142909" y="204740"/>
                        <a:pt x="140576" y="214779"/>
                      </a:cubicBezTo>
                      <a:cubicBezTo>
                        <a:pt x="145558" y="214779"/>
                        <a:pt x="150211" y="214779"/>
                        <a:pt x="154871" y="214779"/>
                      </a:cubicBezTo>
                      <a:cubicBezTo>
                        <a:pt x="156492" y="214779"/>
                        <a:pt x="156479" y="213411"/>
                        <a:pt x="156864" y="212339"/>
                      </a:cubicBezTo>
                      <a:cubicBezTo>
                        <a:pt x="160017" y="203593"/>
                        <a:pt x="161164" y="194393"/>
                        <a:pt x="163075" y="185369"/>
                      </a:cubicBezTo>
                      <a:cubicBezTo>
                        <a:pt x="164109" y="180451"/>
                        <a:pt x="164967" y="175488"/>
                        <a:pt x="166537" y="170702"/>
                      </a:cubicBezTo>
                      <a:cubicBezTo>
                        <a:pt x="168107" y="165916"/>
                        <a:pt x="171020" y="162189"/>
                        <a:pt x="176191" y="160941"/>
                      </a:cubicBezTo>
                      <a:cubicBezTo>
                        <a:pt x="184388" y="158955"/>
                        <a:pt x="192586" y="157120"/>
                        <a:pt x="201061" y="156823"/>
                      </a:cubicBezTo>
                      <a:cubicBezTo>
                        <a:pt x="206528" y="156628"/>
                        <a:pt x="206950" y="157359"/>
                        <a:pt x="205765" y="162498"/>
                      </a:cubicBezTo>
                      <a:cubicBezTo>
                        <a:pt x="203242" y="173439"/>
                        <a:pt x="199459" y="184032"/>
                        <a:pt x="197220" y="195042"/>
                      </a:cubicBezTo>
                      <a:cubicBezTo>
                        <a:pt x="196682" y="197564"/>
                        <a:pt x="196524" y="200154"/>
                        <a:pt x="196754" y="202723"/>
                      </a:cubicBezTo>
                      <a:cubicBezTo>
                        <a:pt x="197038" y="205705"/>
                        <a:pt x="198047" y="208328"/>
                        <a:pt x="201326" y="209028"/>
                      </a:cubicBezTo>
                      <a:cubicBezTo>
                        <a:pt x="204605" y="209728"/>
                        <a:pt x="207291" y="208480"/>
                        <a:pt x="209050" y="205547"/>
                      </a:cubicBezTo>
                      <a:cubicBezTo>
                        <a:pt x="212077" y="200503"/>
                        <a:pt x="213016" y="194828"/>
                        <a:pt x="213691" y="189153"/>
                      </a:cubicBezTo>
                      <a:cubicBezTo>
                        <a:pt x="214675" y="180911"/>
                        <a:pt x="215110" y="172600"/>
                        <a:pt x="217210" y="164510"/>
                      </a:cubicBezTo>
                      <a:cubicBezTo>
                        <a:pt x="218635" y="159030"/>
                        <a:pt x="219467" y="158595"/>
                        <a:pt x="224959" y="159232"/>
                      </a:cubicBezTo>
                      <a:cubicBezTo>
                        <a:pt x="231686" y="160022"/>
                        <a:pt x="238386" y="161073"/>
                        <a:pt x="245062" y="162385"/>
                      </a:cubicBezTo>
                      <a:cubicBezTo>
                        <a:pt x="247477" y="162858"/>
                        <a:pt x="248259" y="162025"/>
                        <a:pt x="247988" y="159705"/>
                      </a:cubicBezTo>
                      <a:cubicBezTo>
                        <a:pt x="247928" y="158655"/>
                        <a:pt x="247928" y="157602"/>
                        <a:pt x="247988" y="156552"/>
                      </a:cubicBezTo>
                      <a:cubicBezTo>
                        <a:pt x="247988" y="150461"/>
                        <a:pt x="247988" y="150423"/>
                        <a:pt x="254149" y="151426"/>
                      </a:cubicBezTo>
                      <a:cubicBezTo>
                        <a:pt x="255878" y="151708"/>
                        <a:pt x="257580" y="152145"/>
                        <a:pt x="259231" y="152731"/>
                      </a:cubicBezTo>
                      <a:cubicBezTo>
                        <a:pt x="262579" y="153935"/>
                        <a:pt x="263304" y="156653"/>
                        <a:pt x="262920" y="159837"/>
                      </a:cubicBezTo>
                      <a:cubicBezTo>
                        <a:pt x="262554" y="162908"/>
                        <a:pt x="260574" y="164396"/>
                        <a:pt x="257661" y="164409"/>
                      </a:cubicBezTo>
                      <a:cubicBezTo>
                        <a:pt x="255323" y="164478"/>
                        <a:pt x="252988" y="164212"/>
                        <a:pt x="250725" y="163621"/>
                      </a:cubicBezTo>
                      <a:cubicBezTo>
                        <a:pt x="248202" y="162883"/>
                        <a:pt x="248082" y="163829"/>
                        <a:pt x="248089" y="165878"/>
                      </a:cubicBezTo>
                      <a:cubicBezTo>
                        <a:pt x="248152" y="181100"/>
                        <a:pt x="248051" y="196329"/>
                        <a:pt x="248190" y="211557"/>
                      </a:cubicBezTo>
                      <a:cubicBezTo>
                        <a:pt x="248190" y="214344"/>
                        <a:pt x="247446" y="215044"/>
                        <a:pt x="244690" y="215031"/>
                      </a:cubicBezTo>
                      <a:cubicBezTo>
                        <a:pt x="216352" y="214930"/>
                        <a:pt x="188008" y="215031"/>
                        <a:pt x="159664" y="214899"/>
                      </a:cubicBezTo>
                      <a:cubicBezTo>
                        <a:pt x="157015" y="214899"/>
                        <a:pt x="155792" y="215574"/>
                        <a:pt x="154953" y="218159"/>
                      </a:cubicBezTo>
                      <a:cubicBezTo>
                        <a:pt x="152860" y="224603"/>
                        <a:pt x="150596" y="231016"/>
                        <a:pt x="147563" y="237076"/>
                      </a:cubicBezTo>
                      <a:cubicBezTo>
                        <a:pt x="146586" y="239037"/>
                        <a:pt x="146302" y="242278"/>
                        <a:pt x="142808" y="241667"/>
                      </a:cubicBezTo>
                      <a:cubicBezTo>
                        <a:pt x="139273" y="240891"/>
                        <a:pt x="136652" y="237908"/>
                        <a:pt x="136339" y="234302"/>
                      </a:cubicBezTo>
                      <a:cubicBezTo>
                        <a:pt x="136087" y="229528"/>
                        <a:pt x="137524" y="225051"/>
                        <a:pt x="138792" y="220549"/>
                      </a:cubicBezTo>
                      <a:cubicBezTo>
                        <a:pt x="139265" y="218878"/>
                        <a:pt x="139876" y="217238"/>
                        <a:pt x="140437" y="215504"/>
                      </a:cubicBezTo>
                      <a:cubicBezTo>
                        <a:pt x="139176" y="214691"/>
                        <a:pt x="137884" y="215075"/>
                        <a:pt x="136654" y="215075"/>
                      </a:cubicBezTo>
                      <a:cubicBezTo>
                        <a:pt x="103391" y="215075"/>
                        <a:pt x="70129" y="215006"/>
                        <a:pt x="36866" y="215132"/>
                      </a:cubicBezTo>
                      <a:cubicBezTo>
                        <a:pt x="33713" y="215132"/>
                        <a:pt x="33019" y="214338"/>
                        <a:pt x="33032" y="211273"/>
                      </a:cubicBezTo>
                      <a:cubicBezTo>
                        <a:pt x="33171" y="188081"/>
                        <a:pt x="33108" y="164895"/>
                        <a:pt x="33108" y="141469"/>
                      </a:cubicBezTo>
                      <a:cubicBezTo>
                        <a:pt x="31557" y="142062"/>
                        <a:pt x="31449" y="143487"/>
                        <a:pt x="31002" y="144527"/>
                      </a:cubicBezTo>
                      <a:cubicBezTo>
                        <a:pt x="26506" y="154976"/>
                        <a:pt x="23655" y="165967"/>
                        <a:pt x="20490" y="176838"/>
                      </a:cubicBezTo>
                      <a:cubicBezTo>
                        <a:pt x="18207" y="184688"/>
                        <a:pt x="15527" y="192419"/>
                        <a:pt x="13018" y="200200"/>
                      </a:cubicBezTo>
                      <a:cubicBezTo>
                        <a:pt x="12867" y="200763"/>
                        <a:pt x="12655" y="201309"/>
                        <a:pt x="12387" y="201827"/>
                      </a:cubicBezTo>
                      <a:cubicBezTo>
                        <a:pt x="11082" y="204066"/>
                        <a:pt x="10495" y="207288"/>
                        <a:pt x="7071" y="207086"/>
                      </a:cubicBezTo>
                      <a:cubicBezTo>
                        <a:pt x="3837" y="206897"/>
                        <a:pt x="299" y="202628"/>
                        <a:pt x="15" y="199191"/>
                      </a:cubicBezTo>
                      <a:cubicBezTo>
                        <a:pt x="-91" y="197191"/>
                        <a:pt x="359" y="195200"/>
                        <a:pt x="1314" y="193441"/>
                      </a:cubicBezTo>
                      <a:cubicBezTo>
                        <a:pt x="8017" y="180255"/>
                        <a:pt x="12469" y="166225"/>
                        <a:pt x="16971" y="152207"/>
                      </a:cubicBezTo>
                      <a:cubicBezTo>
                        <a:pt x="21442" y="138297"/>
                        <a:pt x="26127" y="124462"/>
                        <a:pt x="31601" y="110905"/>
                      </a:cubicBezTo>
                      <a:cubicBezTo>
                        <a:pt x="31891" y="110186"/>
                        <a:pt x="32200" y="109480"/>
                        <a:pt x="32502" y="108761"/>
                      </a:cubicBezTo>
                      <a:close/>
                    </a:path>
                  </a:pathLst>
                </a:custGeom>
                <a:solidFill>
                  <a:srgbClr val="B9393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4" name="Freeform 963">
                  <a:extLst>
                    <a:ext uri="{FF2B5EF4-FFF2-40B4-BE49-F238E27FC236}">
                      <a16:creationId xmlns:a16="http://schemas.microsoft.com/office/drawing/2014/main" id="{56F7EED9-85AD-C32F-441B-490B54878A18}"/>
                    </a:ext>
                  </a:extLst>
                </p:cNvPr>
                <p:cNvSpPr/>
                <p:nvPr/>
              </p:nvSpPr>
              <p:spPr>
                <a:xfrm>
                  <a:off x="9737214" y="3794342"/>
                  <a:ext cx="55345" cy="75491"/>
                </a:xfrm>
                <a:custGeom>
                  <a:avLst/>
                  <a:gdLst>
                    <a:gd name="connsiteX0" fmla="*/ 15210 w 55345"/>
                    <a:gd name="connsiteY0" fmla="*/ 25717 h 75491"/>
                    <a:gd name="connsiteX1" fmla="*/ 15273 w 55345"/>
                    <a:gd name="connsiteY1" fmla="*/ 71831 h 75491"/>
                    <a:gd name="connsiteX2" fmla="*/ 12082 w 55345"/>
                    <a:gd name="connsiteY2" fmla="*/ 75097 h 75491"/>
                    <a:gd name="connsiteX3" fmla="*/ 1016 w 55345"/>
                    <a:gd name="connsiteY3" fmla="*/ 74309 h 75491"/>
                    <a:gd name="connsiteX4" fmla="*/ 455 w 55345"/>
                    <a:gd name="connsiteY4" fmla="*/ 63469 h 75491"/>
                    <a:gd name="connsiteX5" fmla="*/ 391 w 55345"/>
                    <a:gd name="connsiteY5" fmla="*/ 3382 h 75491"/>
                    <a:gd name="connsiteX6" fmla="*/ 3588 w 55345"/>
                    <a:gd name="connsiteY6" fmla="*/ 15 h 75491"/>
                    <a:gd name="connsiteX7" fmla="*/ 17991 w 55345"/>
                    <a:gd name="connsiteY7" fmla="*/ 15 h 75491"/>
                    <a:gd name="connsiteX8" fmla="*/ 22039 w 55345"/>
                    <a:gd name="connsiteY8" fmla="*/ 2802 h 75491"/>
                    <a:gd name="connsiteX9" fmla="*/ 39733 w 55345"/>
                    <a:gd name="connsiteY9" fmla="*/ 47755 h 75491"/>
                    <a:gd name="connsiteX10" fmla="*/ 41089 w 55345"/>
                    <a:gd name="connsiteY10" fmla="*/ 49855 h 75491"/>
                    <a:gd name="connsiteX11" fmla="*/ 41089 w 55345"/>
                    <a:gd name="connsiteY11" fmla="*/ 22432 h 75491"/>
                    <a:gd name="connsiteX12" fmla="*/ 40918 w 55345"/>
                    <a:gd name="connsiteY12" fmla="*/ 2758 h 75491"/>
                    <a:gd name="connsiteX13" fmla="*/ 43687 w 55345"/>
                    <a:gd name="connsiteY13" fmla="*/ 27 h 75491"/>
                    <a:gd name="connsiteX14" fmla="*/ 52824 w 55345"/>
                    <a:gd name="connsiteY14" fmla="*/ 27 h 75491"/>
                    <a:gd name="connsiteX15" fmla="*/ 55346 w 55345"/>
                    <a:gd name="connsiteY15" fmla="*/ 2253 h 75491"/>
                    <a:gd name="connsiteX16" fmla="*/ 55346 w 55345"/>
                    <a:gd name="connsiteY16" fmla="*/ 72877 h 75491"/>
                    <a:gd name="connsiteX17" fmla="*/ 52824 w 55345"/>
                    <a:gd name="connsiteY17" fmla="*/ 75034 h 75491"/>
                    <a:gd name="connsiteX18" fmla="*/ 38421 w 55345"/>
                    <a:gd name="connsiteY18" fmla="*/ 75078 h 75491"/>
                    <a:gd name="connsiteX19" fmla="*/ 34354 w 55345"/>
                    <a:gd name="connsiteY19" fmla="*/ 72335 h 75491"/>
                    <a:gd name="connsiteX20" fmla="*/ 16578 w 55345"/>
                    <a:gd name="connsiteY20" fmla="*/ 28914 h 75491"/>
                    <a:gd name="connsiteX21" fmla="*/ 15210 w 55345"/>
                    <a:gd name="connsiteY21" fmla="*/ 25717 h 7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5345" h="75491">
                      <a:moveTo>
                        <a:pt x="15210" y="25717"/>
                      </a:moveTo>
                      <a:cubicBezTo>
                        <a:pt x="15210" y="41204"/>
                        <a:pt x="15147" y="56520"/>
                        <a:pt x="15273" y="71831"/>
                      </a:cubicBezTo>
                      <a:cubicBezTo>
                        <a:pt x="15273" y="74353"/>
                        <a:pt x="14819" y="75406"/>
                        <a:pt x="12082" y="75097"/>
                      </a:cubicBezTo>
                      <a:cubicBezTo>
                        <a:pt x="8299" y="74662"/>
                        <a:pt x="3166" y="76692"/>
                        <a:pt x="1016" y="74309"/>
                      </a:cubicBezTo>
                      <a:cubicBezTo>
                        <a:pt x="-876" y="72228"/>
                        <a:pt x="455" y="67196"/>
                        <a:pt x="455" y="63469"/>
                      </a:cubicBezTo>
                      <a:cubicBezTo>
                        <a:pt x="455" y="43442"/>
                        <a:pt x="492" y="23409"/>
                        <a:pt x="391" y="3382"/>
                      </a:cubicBezTo>
                      <a:cubicBezTo>
                        <a:pt x="391" y="860"/>
                        <a:pt x="795" y="-136"/>
                        <a:pt x="3588" y="15"/>
                      </a:cubicBezTo>
                      <a:cubicBezTo>
                        <a:pt x="8375" y="273"/>
                        <a:pt x="13192" y="223"/>
                        <a:pt x="17991" y="15"/>
                      </a:cubicBezTo>
                      <a:cubicBezTo>
                        <a:pt x="20267" y="-80"/>
                        <a:pt x="21245" y="759"/>
                        <a:pt x="22039" y="2802"/>
                      </a:cubicBezTo>
                      <a:cubicBezTo>
                        <a:pt x="27872" y="17810"/>
                        <a:pt x="33818" y="32779"/>
                        <a:pt x="39733" y="47755"/>
                      </a:cubicBezTo>
                      <a:cubicBezTo>
                        <a:pt x="39991" y="48563"/>
                        <a:pt x="40459" y="49287"/>
                        <a:pt x="41089" y="49855"/>
                      </a:cubicBezTo>
                      <a:cubicBezTo>
                        <a:pt x="41089" y="40712"/>
                        <a:pt x="41089" y="31569"/>
                        <a:pt x="41089" y="22432"/>
                      </a:cubicBezTo>
                      <a:cubicBezTo>
                        <a:pt x="41089" y="15874"/>
                        <a:pt x="41089" y="9309"/>
                        <a:pt x="40918" y="2758"/>
                      </a:cubicBezTo>
                      <a:cubicBezTo>
                        <a:pt x="40855" y="545"/>
                        <a:pt x="41549" y="-92"/>
                        <a:pt x="43687" y="27"/>
                      </a:cubicBezTo>
                      <a:cubicBezTo>
                        <a:pt x="46726" y="198"/>
                        <a:pt x="49778" y="141"/>
                        <a:pt x="52824" y="27"/>
                      </a:cubicBezTo>
                      <a:cubicBezTo>
                        <a:pt x="54482" y="-29"/>
                        <a:pt x="55346" y="217"/>
                        <a:pt x="55346" y="2253"/>
                      </a:cubicBezTo>
                      <a:cubicBezTo>
                        <a:pt x="55275" y="25795"/>
                        <a:pt x="55275" y="49336"/>
                        <a:pt x="55346" y="72877"/>
                      </a:cubicBezTo>
                      <a:cubicBezTo>
                        <a:pt x="55346" y="75015"/>
                        <a:pt x="54400" y="75053"/>
                        <a:pt x="52824" y="75034"/>
                      </a:cubicBezTo>
                      <a:cubicBezTo>
                        <a:pt x="48025" y="74984"/>
                        <a:pt x="43214" y="74883"/>
                        <a:pt x="38421" y="75078"/>
                      </a:cubicBezTo>
                      <a:cubicBezTo>
                        <a:pt x="36164" y="75166"/>
                        <a:pt x="35174" y="74378"/>
                        <a:pt x="34354" y="72335"/>
                      </a:cubicBezTo>
                      <a:cubicBezTo>
                        <a:pt x="28502" y="57832"/>
                        <a:pt x="22518" y="43386"/>
                        <a:pt x="16578" y="28914"/>
                      </a:cubicBezTo>
                      <a:cubicBezTo>
                        <a:pt x="16168" y="27905"/>
                        <a:pt x="15677" y="26833"/>
                        <a:pt x="15210" y="25717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1CAD4C2C-9C1D-96C8-89A2-6BE0EE348F2B}"/>
                    </a:ext>
                  </a:extLst>
                </p:cNvPr>
                <p:cNvSpPr/>
                <p:nvPr/>
              </p:nvSpPr>
              <p:spPr>
                <a:xfrm>
                  <a:off x="9959043" y="3794337"/>
                  <a:ext cx="50679" cy="75134"/>
                </a:xfrm>
                <a:custGeom>
                  <a:avLst/>
                  <a:gdLst>
                    <a:gd name="connsiteX0" fmla="*/ 36737 w 50679"/>
                    <a:gd name="connsiteY0" fmla="*/ 38132 h 75134"/>
                    <a:gd name="connsiteX1" fmla="*/ 41549 w 50679"/>
                    <a:gd name="connsiteY1" fmla="*/ 44204 h 75134"/>
                    <a:gd name="connsiteX2" fmla="*/ 50679 w 50679"/>
                    <a:gd name="connsiteY2" fmla="*/ 75052 h 75134"/>
                    <a:gd name="connsiteX3" fmla="*/ 35382 w 50679"/>
                    <a:gd name="connsiteY3" fmla="*/ 75083 h 75134"/>
                    <a:gd name="connsiteX4" fmla="*/ 33421 w 50679"/>
                    <a:gd name="connsiteY4" fmla="*/ 72807 h 75134"/>
                    <a:gd name="connsiteX5" fmla="*/ 28136 w 50679"/>
                    <a:gd name="connsiteY5" fmla="*/ 53574 h 75134"/>
                    <a:gd name="connsiteX6" fmla="*/ 18621 w 50679"/>
                    <a:gd name="connsiteY6" fmla="*/ 45509 h 75134"/>
                    <a:gd name="connsiteX7" fmla="*/ 16099 w 50679"/>
                    <a:gd name="connsiteY7" fmla="*/ 48076 h 75134"/>
                    <a:gd name="connsiteX8" fmla="*/ 16219 w 50679"/>
                    <a:gd name="connsiteY8" fmla="*/ 71955 h 75134"/>
                    <a:gd name="connsiteX9" fmla="*/ 12895 w 50679"/>
                    <a:gd name="connsiteY9" fmla="*/ 75108 h 75134"/>
                    <a:gd name="connsiteX10" fmla="*/ 3071 w 50679"/>
                    <a:gd name="connsiteY10" fmla="*/ 75108 h 75134"/>
                    <a:gd name="connsiteX11" fmla="*/ 0 w 50679"/>
                    <a:gd name="connsiteY11" fmla="*/ 72012 h 75134"/>
                    <a:gd name="connsiteX12" fmla="*/ 57 w 50679"/>
                    <a:gd name="connsiteY12" fmla="*/ 20040 h 75134"/>
                    <a:gd name="connsiteX13" fmla="*/ 57 w 50679"/>
                    <a:gd name="connsiteY13" fmla="*/ 2479 h 75134"/>
                    <a:gd name="connsiteX14" fmla="*/ 2050 w 50679"/>
                    <a:gd name="connsiteY14" fmla="*/ 64 h 75134"/>
                    <a:gd name="connsiteX15" fmla="*/ 30135 w 50679"/>
                    <a:gd name="connsiteY15" fmla="*/ 304 h 75134"/>
                    <a:gd name="connsiteX16" fmla="*/ 47545 w 50679"/>
                    <a:gd name="connsiteY16" fmla="*/ 23433 h 75134"/>
                    <a:gd name="connsiteX17" fmla="*/ 36737 w 50679"/>
                    <a:gd name="connsiteY17" fmla="*/ 38132 h 75134"/>
                    <a:gd name="connsiteX18" fmla="*/ 16174 w 50679"/>
                    <a:gd name="connsiteY18" fmla="*/ 22645 h 75134"/>
                    <a:gd name="connsiteX19" fmla="*/ 24208 w 50679"/>
                    <a:gd name="connsiteY19" fmla="*/ 30930 h 75134"/>
                    <a:gd name="connsiteX20" fmla="*/ 31535 w 50679"/>
                    <a:gd name="connsiteY20" fmla="*/ 20286 h 75134"/>
                    <a:gd name="connsiteX21" fmla="*/ 17745 w 50679"/>
                    <a:gd name="connsiteY21" fmla="*/ 14447 h 75134"/>
                    <a:gd name="connsiteX22" fmla="*/ 16206 w 50679"/>
                    <a:gd name="connsiteY22" fmla="*/ 20558 h 75134"/>
                    <a:gd name="connsiteX23" fmla="*/ 16174 w 50679"/>
                    <a:gd name="connsiteY23" fmla="*/ 22645 h 75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679" h="75134">
                      <a:moveTo>
                        <a:pt x="36737" y="38132"/>
                      </a:moveTo>
                      <a:cubicBezTo>
                        <a:pt x="39109" y="39407"/>
                        <a:pt x="40850" y="41603"/>
                        <a:pt x="41549" y="44204"/>
                      </a:cubicBezTo>
                      <a:cubicBezTo>
                        <a:pt x="44569" y="54369"/>
                        <a:pt x="47571" y="64540"/>
                        <a:pt x="50679" y="75052"/>
                      </a:cubicBezTo>
                      <a:cubicBezTo>
                        <a:pt x="45383" y="75052"/>
                        <a:pt x="40376" y="74982"/>
                        <a:pt x="35382" y="75083"/>
                      </a:cubicBezTo>
                      <a:cubicBezTo>
                        <a:pt x="33572" y="75121"/>
                        <a:pt x="33704" y="73853"/>
                        <a:pt x="33421" y="72807"/>
                      </a:cubicBezTo>
                      <a:cubicBezTo>
                        <a:pt x="31668" y="66394"/>
                        <a:pt x="30110" y="59918"/>
                        <a:pt x="28136" y="53574"/>
                      </a:cubicBezTo>
                      <a:cubicBezTo>
                        <a:pt x="26207" y="47344"/>
                        <a:pt x="23760" y="45623"/>
                        <a:pt x="18621" y="45509"/>
                      </a:cubicBezTo>
                      <a:cubicBezTo>
                        <a:pt x="16559" y="45465"/>
                        <a:pt x="16099" y="46140"/>
                        <a:pt x="16099" y="48076"/>
                      </a:cubicBezTo>
                      <a:cubicBezTo>
                        <a:pt x="16200" y="56033"/>
                        <a:pt x="15998" y="63998"/>
                        <a:pt x="16219" y="71955"/>
                      </a:cubicBezTo>
                      <a:cubicBezTo>
                        <a:pt x="16301" y="74736"/>
                        <a:pt x="15392" y="75272"/>
                        <a:pt x="12895" y="75108"/>
                      </a:cubicBezTo>
                      <a:cubicBezTo>
                        <a:pt x="9625" y="74888"/>
                        <a:pt x="6342" y="74888"/>
                        <a:pt x="3071" y="75108"/>
                      </a:cubicBezTo>
                      <a:cubicBezTo>
                        <a:pt x="549" y="75279"/>
                        <a:pt x="-12" y="74478"/>
                        <a:pt x="0" y="72012"/>
                      </a:cubicBezTo>
                      <a:cubicBezTo>
                        <a:pt x="114" y="54690"/>
                        <a:pt x="57" y="37362"/>
                        <a:pt x="57" y="20040"/>
                      </a:cubicBezTo>
                      <a:cubicBezTo>
                        <a:pt x="57" y="14189"/>
                        <a:pt x="57" y="8337"/>
                        <a:pt x="57" y="2479"/>
                      </a:cubicBezTo>
                      <a:cubicBezTo>
                        <a:pt x="57" y="1029"/>
                        <a:pt x="158" y="39"/>
                        <a:pt x="2050" y="64"/>
                      </a:cubicBezTo>
                      <a:cubicBezTo>
                        <a:pt x="11414" y="165"/>
                        <a:pt x="20803" y="-270"/>
                        <a:pt x="30135" y="304"/>
                      </a:cubicBezTo>
                      <a:cubicBezTo>
                        <a:pt x="42980" y="1085"/>
                        <a:pt x="49626" y="10298"/>
                        <a:pt x="47545" y="23433"/>
                      </a:cubicBezTo>
                      <a:cubicBezTo>
                        <a:pt x="46379" y="30924"/>
                        <a:pt x="43938" y="34272"/>
                        <a:pt x="36737" y="38132"/>
                      </a:cubicBezTo>
                      <a:close/>
                      <a:moveTo>
                        <a:pt x="16174" y="22645"/>
                      </a:moveTo>
                      <a:cubicBezTo>
                        <a:pt x="16174" y="31857"/>
                        <a:pt x="16174" y="31857"/>
                        <a:pt x="24208" y="30930"/>
                      </a:cubicBezTo>
                      <a:cubicBezTo>
                        <a:pt x="30167" y="30243"/>
                        <a:pt x="32903" y="26271"/>
                        <a:pt x="31535" y="20286"/>
                      </a:cubicBezTo>
                      <a:cubicBezTo>
                        <a:pt x="30501" y="15784"/>
                        <a:pt x="24719" y="13035"/>
                        <a:pt x="17745" y="14447"/>
                      </a:cubicBezTo>
                      <a:cubicBezTo>
                        <a:pt x="14327" y="15141"/>
                        <a:pt x="16950" y="18527"/>
                        <a:pt x="16206" y="20558"/>
                      </a:cubicBezTo>
                      <a:cubicBezTo>
                        <a:pt x="15979" y="21175"/>
                        <a:pt x="16174" y="21945"/>
                        <a:pt x="16174" y="2264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0AE7A635-A4D0-A36F-CE74-19B751522824}"/>
                    </a:ext>
                  </a:extLst>
                </p:cNvPr>
                <p:cNvSpPr/>
                <p:nvPr/>
              </p:nvSpPr>
              <p:spPr>
                <a:xfrm>
                  <a:off x="9670826" y="3794340"/>
                  <a:ext cx="55136" cy="76310"/>
                </a:xfrm>
                <a:custGeom>
                  <a:avLst/>
                  <a:gdLst>
                    <a:gd name="connsiteX0" fmla="*/ 46 w 55136"/>
                    <a:gd name="connsiteY0" fmla="*/ 26350 h 76310"/>
                    <a:gd name="connsiteX1" fmla="*/ 2 w 55136"/>
                    <a:gd name="connsiteY1" fmla="*/ 2817 h 76310"/>
                    <a:gd name="connsiteX2" fmla="*/ 2675 w 55136"/>
                    <a:gd name="connsiteY2" fmla="*/ 36 h 76310"/>
                    <a:gd name="connsiteX3" fmla="*/ 13559 w 55136"/>
                    <a:gd name="connsiteY3" fmla="*/ 36 h 76310"/>
                    <a:gd name="connsiteX4" fmla="*/ 16485 w 55136"/>
                    <a:gd name="connsiteY4" fmla="*/ 3000 h 76310"/>
                    <a:gd name="connsiteX5" fmla="*/ 16441 w 55136"/>
                    <a:gd name="connsiteY5" fmla="*/ 41635 h 76310"/>
                    <a:gd name="connsiteX6" fmla="*/ 17702 w 55136"/>
                    <a:gd name="connsiteY6" fmla="*/ 53464 h 76310"/>
                    <a:gd name="connsiteX7" fmla="*/ 27387 w 55136"/>
                    <a:gd name="connsiteY7" fmla="*/ 61567 h 76310"/>
                    <a:gd name="connsiteX8" fmla="*/ 36789 w 55136"/>
                    <a:gd name="connsiteY8" fmla="*/ 53603 h 76310"/>
                    <a:gd name="connsiteX9" fmla="*/ 38050 w 55136"/>
                    <a:gd name="connsiteY9" fmla="*/ 45311 h 76310"/>
                    <a:gd name="connsiteX10" fmla="*/ 38050 w 55136"/>
                    <a:gd name="connsiteY10" fmla="*/ 3164 h 76310"/>
                    <a:gd name="connsiteX11" fmla="*/ 41127 w 55136"/>
                    <a:gd name="connsiteY11" fmla="*/ 11 h 76310"/>
                    <a:gd name="connsiteX12" fmla="*/ 52717 w 55136"/>
                    <a:gd name="connsiteY12" fmla="*/ 55 h 76310"/>
                    <a:gd name="connsiteX13" fmla="*/ 54937 w 55136"/>
                    <a:gd name="connsiteY13" fmla="*/ 1846 h 76310"/>
                    <a:gd name="connsiteX14" fmla="*/ 54306 w 55136"/>
                    <a:gd name="connsiteY14" fmla="*/ 53080 h 76310"/>
                    <a:gd name="connsiteX15" fmla="*/ 23541 w 55136"/>
                    <a:gd name="connsiteY15" fmla="*/ 76064 h 76310"/>
                    <a:gd name="connsiteX16" fmla="*/ 210 w 55136"/>
                    <a:gd name="connsiteY16" fmla="*/ 49511 h 76310"/>
                    <a:gd name="connsiteX17" fmla="*/ 172 w 55136"/>
                    <a:gd name="connsiteY17" fmla="*/ 26331 h 76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5136" h="76310">
                      <a:moveTo>
                        <a:pt x="46" y="26350"/>
                      </a:moveTo>
                      <a:cubicBezTo>
                        <a:pt x="46" y="18506"/>
                        <a:pt x="115" y="10661"/>
                        <a:pt x="2" y="2817"/>
                      </a:cubicBezTo>
                      <a:cubicBezTo>
                        <a:pt x="-30" y="730"/>
                        <a:pt x="418" y="-90"/>
                        <a:pt x="2675" y="36"/>
                      </a:cubicBezTo>
                      <a:cubicBezTo>
                        <a:pt x="6300" y="232"/>
                        <a:pt x="9934" y="232"/>
                        <a:pt x="13559" y="36"/>
                      </a:cubicBezTo>
                      <a:cubicBezTo>
                        <a:pt x="15923" y="-90"/>
                        <a:pt x="16504" y="711"/>
                        <a:pt x="16485" y="3000"/>
                      </a:cubicBezTo>
                      <a:cubicBezTo>
                        <a:pt x="16377" y="15876"/>
                        <a:pt x="16422" y="28759"/>
                        <a:pt x="16441" y="41635"/>
                      </a:cubicBezTo>
                      <a:cubicBezTo>
                        <a:pt x="16441" y="45614"/>
                        <a:pt x="16573" y="49599"/>
                        <a:pt x="17702" y="53464"/>
                      </a:cubicBezTo>
                      <a:cubicBezTo>
                        <a:pt x="19228" y="58755"/>
                        <a:pt x="22696" y="61618"/>
                        <a:pt x="27387" y="61567"/>
                      </a:cubicBezTo>
                      <a:cubicBezTo>
                        <a:pt x="32079" y="61517"/>
                        <a:pt x="35131" y="58881"/>
                        <a:pt x="36789" y="53603"/>
                      </a:cubicBezTo>
                      <a:cubicBezTo>
                        <a:pt x="37633" y="50921"/>
                        <a:pt x="38059" y="48124"/>
                        <a:pt x="38050" y="45311"/>
                      </a:cubicBezTo>
                      <a:cubicBezTo>
                        <a:pt x="38050" y="31262"/>
                        <a:pt x="38139" y="17213"/>
                        <a:pt x="38050" y="3164"/>
                      </a:cubicBezTo>
                      <a:cubicBezTo>
                        <a:pt x="38050" y="749"/>
                        <a:pt x="38618" y="-109"/>
                        <a:pt x="41127" y="11"/>
                      </a:cubicBezTo>
                      <a:cubicBezTo>
                        <a:pt x="44980" y="225"/>
                        <a:pt x="48852" y="87"/>
                        <a:pt x="52717" y="55"/>
                      </a:cubicBezTo>
                      <a:cubicBezTo>
                        <a:pt x="53979" y="55"/>
                        <a:pt x="54975" y="55"/>
                        <a:pt x="54937" y="1846"/>
                      </a:cubicBezTo>
                      <a:cubicBezTo>
                        <a:pt x="54609" y="18928"/>
                        <a:pt x="55933" y="36061"/>
                        <a:pt x="54306" y="53080"/>
                      </a:cubicBezTo>
                      <a:cubicBezTo>
                        <a:pt x="52610" y="70887"/>
                        <a:pt x="39356" y="77748"/>
                        <a:pt x="23541" y="76064"/>
                      </a:cubicBezTo>
                      <a:cubicBezTo>
                        <a:pt x="8653" y="74475"/>
                        <a:pt x="613" y="65111"/>
                        <a:pt x="210" y="49511"/>
                      </a:cubicBezTo>
                      <a:cubicBezTo>
                        <a:pt x="-5" y="41793"/>
                        <a:pt x="172" y="34062"/>
                        <a:pt x="172" y="2633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D95A7D60-FD08-00B2-BB3A-592A694CEC93}"/>
                    </a:ext>
                  </a:extLst>
                </p:cNvPr>
                <p:cNvSpPr/>
                <p:nvPr/>
              </p:nvSpPr>
              <p:spPr>
                <a:xfrm>
                  <a:off x="10146544" y="3794350"/>
                  <a:ext cx="65497" cy="75102"/>
                </a:xfrm>
                <a:custGeom>
                  <a:avLst/>
                  <a:gdLst>
                    <a:gd name="connsiteX0" fmla="*/ 65498 w 65497"/>
                    <a:gd name="connsiteY0" fmla="*/ 75039 h 75102"/>
                    <a:gd name="connsiteX1" fmla="*/ 49922 w 65497"/>
                    <a:gd name="connsiteY1" fmla="*/ 75089 h 75102"/>
                    <a:gd name="connsiteX2" fmla="*/ 47306 w 65497"/>
                    <a:gd name="connsiteY2" fmla="*/ 73034 h 75102"/>
                    <a:gd name="connsiteX3" fmla="*/ 44153 w 65497"/>
                    <a:gd name="connsiteY3" fmla="*/ 61191 h 75102"/>
                    <a:gd name="connsiteX4" fmla="*/ 41296 w 65497"/>
                    <a:gd name="connsiteY4" fmla="*/ 58972 h 75102"/>
                    <a:gd name="connsiteX5" fmla="*/ 23388 w 65497"/>
                    <a:gd name="connsiteY5" fmla="*/ 58972 h 75102"/>
                    <a:gd name="connsiteX6" fmla="*/ 20311 w 65497"/>
                    <a:gd name="connsiteY6" fmla="*/ 61412 h 75102"/>
                    <a:gd name="connsiteX7" fmla="*/ 17101 w 65497"/>
                    <a:gd name="connsiteY7" fmla="*/ 72498 h 75102"/>
                    <a:gd name="connsiteX8" fmla="*/ 13816 w 65497"/>
                    <a:gd name="connsiteY8" fmla="*/ 75096 h 75102"/>
                    <a:gd name="connsiteX9" fmla="*/ 0 w 65497"/>
                    <a:gd name="connsiteY9" fmla="*/ 75039 h 75102"/>
                    <a:gd name="connsiteX10" fmla="*/ 5713 w 65497"/>
                    <a:gd name="connsiteY10" fmla="*/ 56286 h 75102"/>
                    <a:gd name="connsiteX11" fmla="*/ 21868 w 65497"/>
                    <a:gd name="connsiteY11" fmla="*/ 3034 h 75102"/>
                    <a:gd name="connsiteX12" fmla="*/ 25961 w 65497"/>
                    <a:gd name="connsiteY12" fmla="*/ 13 h 75102"/>
                    <a:gd name="connsiteX13" fmla="*/ 40003 w 65497"/>
                    <a:gd name="connsiteY13" fmla="*/ 51 h 75102"/>
                    <a:gd name="connsiteX14" fmla="*/ 42910 w 65497"/>
                    <a:gd name="connsiteY14" fmla="*/ 1804 h 75102"/>
                    <a:gd name="connsiteX15" fmla="*/ 65498 w 65497"/>
                    <a:gd name="connsiteY15" fmla="*/ 75039 h 75102"/>
                    <a:gd name="connsiteX16" fmla="*/ 24813 w 65497"/>
                    <a:gd name="connsiteY16" fmla="*/ 44866 h 75102"/>
                    <a:gd name="connsiteX17" fmla="*/ 37822 w 65497"/>
                    <a:gd name="connsiteY17" fmla="*/ 44866 h 75102"/>
                    <a:gd name="connsiteX18" fmla="*/ 39266 w 65497"/>
                    <a:gd name="connsiteY18" fmla="*/ 42709 h 75102"/>
                    <a:gd name="connsiteX19" fmla="*/ 32859 w 65497"/>
                    <a:gd name="connsiteY19" fmla="*/ 16824 h 75102"/>
                    <a:gd name="connsiteX20" fmla="*/ 32298 w 65497"/>
                    <a:gd name="connsiteY20" fmla="*/ 16768 h 75102"/>
                    <a:gd name="connsiteX21" fmla="*/ 24813 w 65497"/>
                    <a:gd name="connsiteY21" fmla="*/ 44866 h 75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5497" h="75102">
                      <a:moveTo>
                        <a:pt x="65498" y="75039"/>
                      </a:moveTo>
                      <a:cubicBezTo>
                        <a:pt x="59980" y="75039"/>
                        <a:pt x="54948" y="74957"/>
                        <a:pt x="49922" y="75089"/>
                      </a:cubicBezTo>
                      <a:cubicBezTo>
                        <a:pt x="48264" y="75133"/>
                        <a:pt x="47671" y="74459"/>
                        <a:pt x="47306" y="73034"/>
                      </a:cubicBezTo>
                      <a:cubicBezTo>
                        <a:pt x="46290" y="69074"/>
                        <a:pt x="45143" y="65151"/>
                        <a:pt x="44153" y="61191"/>
                      </a:cubicBezTo>
                      <a:cubicBezTo>
                        <a:pt x="43755" y="59590"/>
                        <a:pt x="43062" y="58934"/>
                        <a:pt x="41296" y="58972"/>
                      </a:cubicBezTo>
                      <a:cubicBezTo>
                        <a:pt x="35331" y="59090"/>
                        <a:pt x="29359" y="59090"/>
                        <a:pt x="23388" y="58972"/>
                      </a:cubicBezTo>
                      <a:cubicBezTo>
                        <a:pt x="21496" y="58934"/>
                        <a:pt x="20765" y="59602"/>
                        <a:pt x="20311" y="61412"/>
                      </a:cubicBezTo>
                      <a:cubicBezTo>
                        <a:pt x="19384" y="65139"/>
                        <a:pt x="18041" y="68771"/>
                        <a:pt x="17101" y="72498"/>
                      </a:cubicBezTo>
                      <a:cubicBezTo>
                        <a:pt x="16622" y="74389"/>
                        <a:pt x="15903" y="75184"/>
                        <a:pt x="13816" y="75096"/>
                      </a:cubicBezTo>
                      <a:cubicBezTo>
                        <a:pt x="9402" y="74913"/>
                        <a:pt x="4937" y="75039"/>
                        <a:pt x="0" y="75039"/>
                      </a:cubicBezTo>
                      <a:lnTo>
                        <a:pt x="5713" y="56286"/>
                      </a:lnTo>
                      <a:cubicBezTo>
                        <a:pt x="11117" y="38541"/>
                        <a:pt x="16565" y="20810"/>
                        <a:pt x="21868" y="3034"/>
                      </a:cubicBezTo>
                      <a:cubicBezTo>
                        <a:pt x="22562" y="726"/>
                        <a:pt x="23514" y="-119"/>
                        <a:pt x="25961" y="13"/>
                      </a:cubicBezTo>
                      <a:cubicBezTo>
                        <a:pt x="30633" y="234"/>
                        <a:pt x="35318" y="114"/>
                        <a:pt x="40003" y="51"/>
                      </a:cubicBezTo>
                      <a:cubicBezTo>
                        <a:pt x="41416" y="51"/>
                        <a:pt x="42419" y="209"/>
                        <a:pt x="42910" y="1804"/>
                      </a:cubicBezTo>
                      <a:cubicBezTo>
                        <a:pt x="50383" y="26106"/>
                        <a:pt x="57893" y="50396"/>
                        <a:pt x="65498" y="75039"/>
                      </a:cubicBezTo>
                      <a:close/>
                      <a:moveTo>
                        <a:pt x="24813" y="44866"/>
                      </a:moveTo>
                      <a:cubicBezTo>
                        <a:pt x="29422" y="44866"/>
                        <a:pt x="33641" y="44797"/>
                        <a:pt x="37822" y="44866"/>
                      </a:cubicBezTo>
                      <a:cubicBezTo>
                        <a:pt x="39713" y="44916"/>
                        <a:pt x="39600" y="44034"/>
                        <a:pt x="39266" y="42709"/>
                      </a:cubicBezTo>
                      <a:cubicBezTo>
                        <a:pt x="37115" y="34087"/>
                        <a:pt x="34984" y="25459"/>
                        <a:pt x="32859" y="16824"/>
                      </a:cubicBezTo>
                      <a:lnTo>
                        <a:pt x="32298" y="16768"/>
                      </a:lnTo>
                      <a:cubicBezTo>
                        <a:pt x="29845" y="26005"/>
                        <a:pt x="27398" y="35187"/>
                        <a:pt x="24813" y="448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D6F8EBC9-2E90-BE6E-0A68-2759ACB62FC1}"/>
                    </a:ext>
                  </a:extLst>
                </p:cNvPr>
                <p:cNvSpPr/>
                <p:nvPr/>
              </p:nvSpPr>
              <p:spPr>
                <a:xfrm>
                  <a:off x="9903402" y="3794363"/>
                  <a:ext cx="43459" cy="75063"/>
                </a:xfrm>
                <a:custGeom>
                  <a:avLst/>
                  <a:gdLst>
                    <a:gd name="connsiteX0" fmla="*/ 44 w 43459"/>
                    <a:gd name="connsiteY0" fmla="*/ 37412 h 75063"/>
                    <a:gd name="connsiteX1" fmla="*/ 0 w 43459"/>
                    <a:gd name="connsiteY1" fmla="*/ 3002 h 75063"/>
                    <a:gd name="connsiteX2" fmla="*/ 2831 w 43459"/>
                    <a:gd name="connsiteY2" fmla="*/ 1 h 75063"/>
                    <a:gd name="connsiteX3" fmla="*/ 39701 w 43459"/>
                    <a:gd name="connsiteY3" fmla="*/ 1 h 75063"/>
                    <a:gd name="connsiteX4" fmla="*/ 42368 w 43459"/>
                    <a:gd name="connsiteY4" fmla="*/ 2813 h 75063"/>
                    <a:gd name="connsiteX5" fmla="*/ 42368 w 43459"/>
                    <a:gd name="connsiteY5" fmla="*/ 11590 h 75063"/>
                    <a:gd name="connsiteX6" fmla="*/ 39644 w 43459"/>
                    <a:gd name="connsiteY6" fmla="*/ 14340 h 75063"/>
                    <a:gd name="connsiteX7" fmla="*/ 18930 w 43459"/>
                    <a:gd name="connsiteY7" fmla="*/ 14233 h 75063"/>
                    <a:gd name="connsiteX8" fmla="*/ 16067 w 43459"/>
                    <a:gd name="connsiteY8" fmla="*/ 17165 h 75063"/>
                    <a:gd name="connsiteX9" fmla="*/ 16067 w 43459"/>
                    <a:gd name="connsiteY9" fmla="*/ 26989 h 75063"/>
                    <a:gd name="connsiteX10" fmla="*/ 19258 w 43459"/>
                    <a:gd name="connsiteY10" fmla="*/ 29978 h 75063"/>
                    <a:gd name="connsiteX11" fmla="*/ 38219 w 43459"/>
                    <a:gd name="connsiteY11" fmla="*/ 29871 h 75063"/>
                    <a:gd name="connsiteX12" fmla="*/ 40880 w 43459"/>
                    <a:gd name="connsiteY12" fmla="*/ 32645 h 75063"/>
                    <a:gd name="connsiteX13" fmla="*/ 40880 w 43459"/>
                    <a:gd name="connsiteY13" fmla="*/ 41770 h 75063"/>
                    <a:gd name="connsiteX14" fmla="*/ 38490 w 43459"/>
                    <a:gd name="connsiteY14" fmla="*/ 44090 h 75063"/>
                    <a:gd name="connsiteX15" fmla="*/ 18476 w 43459"/>
                    <a:gd name="connsiteY15" fmla="*/ 44014 h 75063"/>
                    <a:gd name="connsiteX16" fmla="*/ 16086 w 43459"/>
                    <a:gd name="connsiteY16" fmla="*/ 46303 h 75063"/>
                    <a:gd name="connsiteX17" fmla="*/ 16086 w 43459"/>
                    <a:gd name="connsiteY17" fmla="*/ 58240 h 75063"/>
                    <a:gd name="connsiteX18" fmla="*/ 18785 w 43459"/>
                    <a:gd name="connsiteY18" fmla="*/ 60964 h 75063"/>
                    <a:gd name="connsiteX19" fmla="*/ 40224 w 43459"/>
                    <a:gd name="connsiteY19" fmla="*/ 60832 h 75063"/>
                    <a:gd name="connsiteX20" fmla="*/ 43428 w 43459"/>
                    <a:gd name="connsiteY20" fmla="*/ 64168 h 75063"/>
                    <a:gd name="connsiteX21" fmla="*/ 43428 w 43459"/>
                    <a:gd name="connsiteY21" fmla="*/ 72592 h 75063"/>
                    <a:gd name="connsiteX22" fmla="*/ 41170 w 43459"/>
                    <a:gd name="connsiteY22" fmla="*/ 75064 h 75063"/>
                    <a:gd name="connsiteX23" fmla="*/ 2194 w 43459"/>
                    <a:gd name="connsiteY23" fmla="*/ 75064 h 75063"/>
                    <a:gd name="connsiteX24" fmla="*/ 88 w 43459"/>
                    <a:gd name="connsiteY24" fmla="*/ 72542 h 75063"/>
                    <a:gd name="connsiteX25" fmla="*/ 44 w 43459"/>
                    <a:gd name="connsiteY25" fmla="*/ 37412 h 75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3459" h="75063">
                      <a:moveTo>
                        <a:pt x="44" y="37412"/>
                      </a:moveTo>
                      <a:cubicBezTo>
                        <a:pt x="44" y="25942"/>
                        <a:pt x="101" y="14472"/>
                        <a:pt x="0" y="3002"/>
                      </a:cubicBezTo>
                      <a:cubicBezTo>
                        <a:pt x="0" y="820"/>
                        <a:pt x="391" y="-25"/>
                        <a:pt x="2831" y="1"/>
                      </a:cubicBezTo>
                      <a:cubicBezTo>
                        <a:pt x="15123" y="131"/>
                        <a:pt x="27413" y="131"/>
                        <a:pt x="39701" y="1"/>
                      </a:cubicBezTo>
                      <a:cubicBezTo>
                        <a:pt x="41971" y="1"/>
                        <a:pt x="42482" y="738"/>
                        <a:pt x="42368" y="2813"/>
                      </a:cubicBezTo>
                      <a:cubicBezTo>
                        <a:pt x="42195" y="5736"/>
                        <a:pt x="42195" y="8667"/>
                        <a:pt x="42368" y="11590"/>
                      </a:cubicBezTo>
                      <a:cubicBezTo>
                        <a:pt x="42507" y="13747"/>
                        <a:pt x="41832" y="14384"/>
                        <a:pt x="39644" y="14340"/>
                      </a:cubicBezTo>
                      <a:cubicBezTo>
                        <a:pt x="32746" y="14201"/>
                        <a:pt x="25835" y="14390"/>
                        <a:pt x="18930" y="14233"/>
                      </a:cubicBezTo>
                      <a:cubicBezTo>
                        <a:pt x="16590" y="14182"/>
                        <a:pt x="15960" y="14914"/>
                        <a:pt x="16067" y="17165"/>
                      </a:cubicBezTo>
                      <a:cubicBezTo>
                        <a:pt x="16278" y="20436"/>
                        <a:pt x="16278" y="23718"/>
                        <a:pt x="16067" y="26989"/>
                      </a:cubicBezTo>
                      <a:cubicBezTo>
                        <a:pt x="15871" y="29612"/>
                        <a:pt x="16925" y="30041"/>
                        <a:pt x="19258" y="29978"/>
                      </a:cubicBezTo>
                      <a:cubicBezTo>
                        <a:pt x="25563" y="29827"/>
                        <a:pt x="31869" y="30035"/>
                        <a:pt x="38219" y="29871"/>
                      </a:cubicBezTo>
                      <a:cubicBezTo>
                        <a:pt x="40470" y="29814"/>
                        <a:pt x="41006" y="30501"/>
                        <a:pt x="40880" y="32645"/>
                      </a:cubicBezTo>
                      <a:cubicBezTo>
                        <a:pt x="40710" y="35684"/>
                        <a:pt x="40710" y="38730"/>
                        <a:pt x="40880" y="41770"/>
                      </a:cubicBezTo>
                      <a:cubicBezTo>
                        <a:pt x="40981" y="43661"/>
                        <a:pt x="40287" y="44115"/>
                        <a:pt x="38490" y="44090"/>
                      </a:cubicBezTo>
                      <a:cubicBezTo>
                        <a:pt x="31825" y="43996"/>
                        <a:pt x="25147" y="44090"/>
                        <a:pt x="18476" y="44014"/>
                      </a:cubicBezTo>
                      <a:cubicBezTo>
                        <a:pt x="16716" y="44014"/>
                        <a:pt x="16017" y="44380"/>
                        <a:pt x="16086" y="46303"/>
                      </a:cubicBezTo>
                      <a:cubicBezTo>
                        <a:pt x="16237" y="50276"/>
                        <a:pt x="16256" y="54268"/>
                        <a:pt x="16086" y="58240"/>
                      </a:cubicBezTo>
                      <a:cubicBezTo>
                        <a:pt x="15991" y="60390"/>
                        <a:pt x="16584" y="61015"/>
                        <a:pt x="18785" y="60964"/>
                      </a:cubicBezTo>
                      <a:cubicBezTo>
                        <a:pt x="25917" y="60813"/>
                        <a:pt x="33067" y="61071"/>
                        <a:pt x="40224" y="60832"/>
                      </a:cubicBezTo>
                      <a:cubicBezTo>
                        <a:pt x="43011" y="60737"/>
                        <a:pt x="43617" y="61645"/>
                        <a:pt x="43428" y="64168"/>
                      </a:cubicBezTo>
                      <a:cubicBezTo>
                        <a:pt x="43270" y="66974"/>
                        <a:pt x="43270" y="69786"/>
                        <a:pt x="43428" y="72592"/>
                      </a:cubicBezTo>
                      <a:cubicBezTo>
                        <a:pt x="43491" y="74295"/>
                        <a:pt x="43156" y="75076"/>
                        <a:pt x="41170" y="75064"/>
                      </a:cubicBezTo>
                      <a:cubicBezTo>
                        <a:pt x="28180" y="74980"/>
                        <a:pt x="15189" y="74980"/>
                        <a:pt x="2194" y="75064"/>
                      </a:cubicBezTo>
                      <a:cubicBezTo>
                        <a:pt x="44" y="75064"/>
                        <a:pt x="82" y="74055"/>
                        <a:pt x="88" y="72542"/>
                      </a:cubicBezTo>
                      <a:cubicBezTo>
                        <a:pt x="63" y="60826"/>
                        <a:pt x="44" y="49122"/>
                        <a:pt x="44" y="3741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71A52DF2-A50E-0EBF-4062-398210A9142B}"/>
                    </a:ext>
                  </a:extLst>
                </p:cNvPr>
                <p:cNvSpPr/>
                <p:nvPr/>
              </p:nvSpPr>
              <p:spPr>
                <a:xfrm>
                  <a:off x="9834571" y="3794382"/>
                  <a:ext cx="59463" cy="75058"/>
                </a:xfrm>
                <a:custGeom>
                  <a:avLst/>
                  <a:gdLst>
                    <a:gd name="connsiteX0" fmla="*/ 30284 w 59463"/>
                    <a:gd name="connsiteY0" fmla="*/ 57634 h 75058"/>
                    <a:gd name="connsiteX1" fmla="*/ 37264 w 59463"/>
                    <a:gd name="connsiteY1" fmla="*/ 27297 h 75058"/>
                    <a:gd name="connsiteX2" fmla="*/ 42832 w 59463"/>
                    <a:gd name="connsiteY2" fmla="*/ 2705 h 75058"/>
                    <a:gd name="connsiteX3" fmla="*/ 45985 w 59463"/>
                    <a:gd name="connsiteY3" fmla="*/ 6 h 75058"/>
                    <a:gd name="connsiteX4" fmla="*/ 57569 w 59463"/>
                    <a:gd name="connsiteY4" fmla="*/ 38 h 75058"/>
                    <a:gd name="connsiteX5" fmla="*/ 59271 w 59463"/>
                    <a:gd name="connsiteY5" fmla="*/ 2144 h 75058"/>
                    <a:gd name="connsiteX6" fmla="*/ 40033 w 59463"/>
                    <a:gd name="connsiteY6" fmla="*/ 73121 h 75058"/>
                    <a:gd name="connsiteX7" fmla="*/ 37309 w 59463"/>
                    <a:gd name="connsiteY7" fmla="*/ 75057 h 75058"/>
                    <a:gd name="connsiteX8" fmla="*/ 21860 w 59463"/>
                    <a:gd name="connsiteY8" fmla="*/ 75057 h 75058"/>
                    <a:gd name="connsiteX9" fmla="*/ 19003 w 59463"/>
                    <a:gd name="connsiteY9" fmla="*/ 72850 h 75058"/>
                    <a:gd name="connsiteX10" fmla="*/ 243 w 59463"/>
                    <a:gd name="connsiteY10" fmla="*/ 2857 h 75058"/>
                    <a:gd name="connsiteX11" fmla="*/ 2413 w 59463"/>
                    <a:gd name="connsiteY11" fmla="*/ 38 h 75058"/>
                    <a:gd name="connsiteX12" fmla="*/ 13996 w 59463"/>
                    <a:gd name="connsiteY12" fmla="*/ 38 h 75058"/>
                    <a:gd name="connsiteX13" fmla="*/ 17149 w 59463"/>
                    <a:gd name="connsiteY13" fmla="*/ 2686 h 75058"/>
                    <a:gd name="connsiteX14" fmla="*/ 29761 w 59463"/>
                    <a:gd name="connsiteY14" fmla="*/ 57666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463" h="75058">
                      <a:moveTo>
                        <a:pt x="30284" y="57634"/>
                      </a:moveTo>
                      <a:cubicBezTo>
                        <a:pt x="32613" y="47545"/>
                        <a:pt x="34939" y="37433"/>
                        <a:pt x="37264" y="27297"/>
                      </a:cubicBezTo>
                      <a:cubicBezTo>
                        <a:pt x="39156" y="19100"/>
                        <a:pt x="41086" y="10903"/>
                        <a:pt x="42832" y="2705"/>
                      </a:cubicBezTo>
                      <a:cubicBezTo>
                        <a:pt x="43249" y="750"/>
                        <a:pt x="43885" y="-82"/>
                        <a:pt x="45985" y="6"/>
                      </a:cubicBezTo>
                      <a:cubicBezTo>
                        <a:pt x="49838" y="177"/>
                        <a:pt x="53710" y="107"/>
                        <a:pt x="57569" y="38"/>
                      </a:cubicBezTo>
                      <a:cubicBezTo>
                        <a:pt x="59196" y="6"/>
                        <a:pt x="59814" y="170"/>
                        <a:pt x="59271" y="2144"/>
                      </a:cubicBezTo>
                      <a:cubicBezTo>
                        <a:pt x="52789" y="25786"/>
                        <a:pt x="46376" y="49445"/>
                        <a:pt x="40033" y="73121"/>
                      </a:cubicBezTo>
                      <a:cubicBezTo>
                        <a:pt x="39616" y="74653"/>
                        <a:pt x="38841" y="75082"/>
                        <a:pt x="37309" y="75057"/>
                      </a:cubicBezTo>
                      <a:cubicBezTo>
                        <a:pt x="32163" y="74962"/>
                        <a:pt x="27005" y="74950"/>
                        <a:pt x="21860" y="75057"/>
                      </a:cubicBezTo>
                      <a:cubicBezTo>
                        <a:pt x="20125" y="75095"/>
                        <a:pt x="19438" y="74508"/>
                        <a:pt x="19003" y="72850"/>
                      </a:cubicBezTo>
                      <a:cubicBezTo>
                        <a:pt x="12798" y="49494"/>
                        <a:pt x="6545" y="26162"/>
                        <a:pt x="243" y="2857"/>
                      </a:cubicBezTo>
                      <a:cubicBezTo>
                        <a:pt x="-349" y="668"/>
                        <a:pt x="54" y="-63"/>
                        <a:pt x="2413" y="38"/>
                      </a:cubicBezTo>
                      <a:cubicBezTo>
                        <a:pt x="6265" y="202"/>
                        <a:pt x="10143" y="202"/>
                        <a:pt x="13996" y="38"/>
                      </a:cubicBezTo>
                      <a:cubicBezTo>
                        <a:pt x="16083" y="-50"/>
                        <a:pt x="16727" y="719"/>
                        <a:pt x="17149" y="2686"/>
                      </a:cubicBezTo>
                      <a:cubicBezTo>
                        <a:pt x="21267" y="21030"/>
                        <a:pt x="25523" y="39348"/>
                        <a:pt x="29761" y="576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0" name="Freeform 969">
                  <a:extLst>
                    <a:ext uri="{FF2B5EF4-FFF2-40B4-BE49-F238E27FC236}">
                      <a16:creationId xmlns:a16="http://schemas.microsoft.com/office/drawing/2014/main" id="{0E3D8F35-3100-BD74-6144-36CC003C112B}"/>
                    </a:ext>
                  </a:extLst>
                </p:cNvPr>
                <p:cNvSpPr/>
                <p:nvPr/>
              </p:nvSpPr>
              <p:spPr>
                <a:xfrm>
                  <a:off x="10018062" y="3793233"/>
                  <a:ext cx="44842" cy="77524"/>
                </a:xfrm>
                <a:custGeom>
                  <a:avLst/>
                  <a:gdLst>
                    <a:gd name="connsiteX0" fmla="*/ 1933 w 44842"/>
                    <a:gd name="connsiteY0" fmla="*/ 57749 h 77524"/>
                    <a:gd name="connsiteX1" fmla="*/ 20301 w 44842"/>
                    <a:gd name="connsiteY1" fmla="*/ 62592 h 77524"/>
                    <a:gd name="connsiteX2" fmla="*/ 28083 w 44842"/>
                    <a:gd name="connsiteY2" fmla="*/ 54124 h 77524"/>
                    <a:gd name="connsiteX3" fmla="*/ 23296 w 44842"/>
                    <a:gd name="connsiteY3" fmla="*/ 48051 h 77524"/>
                    <a:gd name="connsiteX4" fmla="*/ 14292 w 44842"/>
                    <a:gd name="connsiteY4" fmla="*/ 44211 h 77524"/>
                    <a:gd name="connsiteX5" fmla="*/ 306 w 44842"/>
                    <a:gd name="connsiteY5" fmla="*/ 18988 h 77524"/>
                    <a:gd name="connsiteX6" fmla="*/ 21115 w 44842"/>
                    <a:gd name="connsiteY6" fmla="*/ 279 h 77524"/>
                    <a:gd name="connsiteX7" fmla="*/ 38846 w 44842"/>
                    <a:gd name="connsiteY7" fmla="*/ 1736 h 77524"/>
                    <a:gd name="connsiteX8" fmla="*/ 41369 w 44842"/>
                    <a:gd name="connsiteY8" fmla="*/ 5519 h 77524"/>
                    <a:gd name="connsiteX9" fmla="*/ 40738 w 44842"/>
                    <a:gd name="connsiteY9" fmla="*/ 15325 h 77524"/>
                    <a:gd name="connsiteX10" fmla="*/ 37989 w 44842"/>
                    <a:gd name="connsiteY10" fmla="*/ 17134 h 77524"/>
                    <a:gd name="connsiteX11" fmla="*/ 23605 w 44842"/>
                    <a:gd name="connsiteY11" fmla="*/ 15047 h 77524"/>
                    <a:gd name="connsiteX12" fmla="*/ 16417 w 44842"/>
                    <a:gd name="connsiteY12" fmla="*/ 20615 h 77524"/>
                    <a:gd name="connsiteX13" fmla="*/ 21462 w 44842"/>
                    <a:gd name="connsiteY13" fmla="*/ 28119 h 77524"/>
                    <a:gd name="connsiteX14" fmla="*/ 32515 w 44842"/>
                    <a:gd name="connsiteY14" fmla="*/ 32533 h 77524"/>
                    <a:gd name="connsiteX15" fmla="*/ 44496 w 44842"/>
                    <a:gd name="connsiteY15" fmla="*/ 48114 h 77524"/>
                    <a:gd name="connsiteX16" fmla="*/ 22010 w 44842"/>
                    <a:gd name="connsiteY16" fmla="*/ 77379 h 77524"/>
                    <a:gd name="connsiteX17" fmla="*/ 2961 w 44842"/>
                    <a:gd name="connsiteY17" fmla="*/ 75178 h 77524"/>
                    <a:gd name="connsiteX18" fmla="*/ 697 w 44842"/>
                    <a:gd name="connsiteY18" fmla="*/ 73091 h 77524"/>
                    <a:gd name="connsiteX19" fmla="*/ 1933 w 44842"/>
                    <a:gd name="connsiteY19" fmla="*/ 57749 h 7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4842" h="77524">
                      <a:moveTo>
                        <a:pt x="1933" y="57749"/>
                      </a:moveTo>
                      <a:cubicBezTo>
                        <a:pt x="7860" y="61255"/>
                        <a:pt x="13838" y="63059"/>
                        <a:pt x="20301" y="62592"/>
                      </a:cubicBezTo>
                      <a:cubicBezTo>
                        <a:pt x="26178" y="62163"/>
                        <a:pt x="28814" y="59168"/>
                        <a:pt x="28083" y="54124"/>
                      </a:cubicBezTo>
                      <a:cubicBezTo>
                        <a:pt x="27660" y="51185"/>
                        <a:pt x="25819" y="49262"/>
                        <a:pt x="23296" y="48051"/>
                      </a:cubicBezTo>
                      <a:cubicBezTo>
                        <a:pt x="20358" y="46639"/>
                        <a:pt x="17325" y="45422"/>
                        <a:pt x="14292" y="44211"/>
                      </a:cubicBezTo>
                      <a:cubicBezTo>
                        <a:pt x="3528" y="39929"/>
                        <a:pt x="-1315" y="32381"/>
                        <a:pt x="306" y="18988"/>
                      </a:cubicBezTo>
                      <a:cubicBezTo>
                        <a:pt x="1624" y="8117"/>
                        <a:pt x="9437" y="1383"/>
                        <a:pt x="21115" y="279"/>
                      </a:cubicBezTo>
                      <a:cubicBezTo>
                        <a:pt x="27061" y="-374"/>
                        <a:pt x="33083" y="121"/>
                        <a:pt x="38846" y="1736"/>
                      </a:cubicBezTo>
                      <a:cubicBezTo>
                        <a:pt x="40883" y="2366"/>
                        <a:pt x="41608" y="3337"/>
                        <a:pt x="41369" y="5519"/>
                      </a:cubicBezTo>
                      <a:cubicBezTo>
                        <a:pt x="40978" y="8773"/>
                        <a:pt x="40763" y="12047"/>
                        <a:pt x="40738" y="15325"/>
                      </a:cubicBezTo>
                      <a:cubicBezTo>
                        <a:pt x="40738" y="17595"/>
                        <a:pt x="40259" y="18231"/>
                        <a:pt x="37989" y="17134"/>
                      </a:cubicBezTo>
                      <a:cubicBezTo>
                        <a:pt x="33449" y="14940"/>
                        <a:pt x="28574" y="14486"/>
                        <a:pt x="23605" y="15047"/>
                      </a:cubicBezTo>
                      <a:cubicBezTo>
                        <a:pt x="19450" y="15514"/>
                        <a:pt x="16966" y="17487"/>
                        <a:pt x="16417" y="20615"/>
                      </a:cubicBezTo>
                      <a:cubicBezTo>
                        <a:pt x="15868" y="23743"/>
                        <a:pt x="17502" y="26378"/>
                        <a:pt x="21462" y="28119"/>
                      </a:cubicBezTo>
                      <a:cubicBezTo>
                        <a:pt x="25087" y="29702"/>
                        <a:pt x="28871" y="30944"/>
                        <a:pt x="32515" y="32533"/>
                      </a:cubicBezTo>
                      <a:cubicBezTo>
                        <a:pt x="39401" y="35465"/>
                        <a:pt x="43525" y="40585"/>
                        <a:pt x="44496" y="48114"/>
                      </a:cubicBezTo>
                      <a:cubicBezTo>
                        <a:pt x="46319" y="62378"/>
                        <a:pt x="41255" y="75796"/>
                        <a:pt x="22010" y="77379"/>
                      </a:cubicBezTo>
                      <a:cubicBezTo>
                        <a:pt x="15578" y="77868"/>
                        <a:pt x="9109" y="77122"/>
                        <a:pt x="2961" y="75178"/>
                      </a:cubicBezTo>
                      <a:cubicBezTo>
                        <a:pt x="1958" y="74869"/>
                        <a:pt x="545" y="74857"/>
                        <a:pt x="697" y="73091"/>
                      </a:cubicBezTo>
                      <a:cubicBezTo>
                        <a:pt x="1144" y="68040"/>
                        <a:pt x="1510" y="63065"/>
                        <a:pt x="1933" y="5774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1" name="Freeform 970">
                  <a:extLst>
                    <a:ext uri="{FF2B5EF4-FFF2-40B4-BE49-F238E27FC236}">
                      <a16:creationId xmlns:a16="http://schemas.microsoft.com/office/drawing/2014/main" id="{72F35640-2498-628D-FA5E-7B09B5EF754F}"/>
                    </a:ext>
                  </a:extLst>
                </p:cNvPr>
                <p:cNvSpPr/>
                <p:nvPr/>
              </p:nvSpPr>
              <p:spPr>
                <a:xfrm>
                  <a:off x="10219394" y="3793238"/>
                  <a:ext cx="45109" cy="77458"/>
                </a:xfrm>
                <a:custGeom>
                  <a:avLst/>
                  <a:gdLst>
                    <a:gd name="connsiteX0" fmla="*/ 40294 w 45109"/>
                    <a:gd name="connsiteY0" fmla="*/ 18069 h 77458"/>
                    <a:gd name="connsiteX1" fmla="*/ 24183 w 45109"/>
                    <a:gd name="connsiteY1" fmla="*/ 14953 h 77458"/>
                    <a:gd name="connsiteX2" fmla="*/ 17814 w 45109"/>
                    <a:gd name="connsiteY2" fmla="*/ 18106 h 77458"/>
                    <a:gd name="connsiteX3" fmla="*/ 20450 w 45109"/>
                    <a:gd name="connsiteY3" fmla="*/ 27325 h 77458"/>
                    <a:gd name="connsiteX4" fmla="*/ 29479 w 45109"/>
                    <a:gd name="connsiteY4" fmla="*/ 31109 h 77458"/>
                    <a:gd name="connsiteX5" fmla="*/ 43472 w 45109"/>
                    <a:gd name="connsiteY5" fmla="*/ 62635 h 77458"/>
                    <a:gd name="connsiteX6" fmla="*/ 40256 w 45109"/>
                    <a:gd name="connsiteY6" fmla="*/ 68464 h 77458"/>
                    <a:gd name="connsiteX7" fmla="*/ 21913 w 45109"/>
                    <a:gd name="connsiteY7" fmla="*/ 77292 h 77458"/>
                    <a:gd name="connsiteX8" fmla="*/ 3191 w 45109"/>
                    <a:gd name="connsiteY8" fmla="*/ 75167 h 77458"/>
                    <a:gd name="connsiteX9" fmla="*/ 902 w 45109"/>
                    <a:gd name="connsiteY9" fmla="*/ 72354 h 77458"/>
                    <a:gd name="connsiteX10" fmla="*/ 1980 w 45109"/>
                    <a:gd name="connsiteY10" fmla="*/ 57782 h 77458"/>
                    <a:gd name="connsiteX11" fmla="*/ 15310 w 45109"/>
                    <a:gd name="connsiteY11" fmla="*/ 62429 h 77458"/>
                    <a:gd name="connsiteX12" fmla="*/ 21616 w 45109"/>
                    <a:gd name="connsiteY12" fmla="*/ 62429 h 77458"/>
                    <a:gd name="connsiteX13" fmla="*/ 27752 w 45109"/>
                    <a:gd name="connsiteY13" fmla="*/ 57568 h 77458"/>
                    <a:gd name="connsiteX14" fmla="*/ 24599 w 45109"/>
                    <a:gd name="connsiteY14" fmla="*/ 48897 h 77458"/>
                    <a:gd name="connsiteX15" fmla="*/ 14743 w 45109"/>
                    <a:gd name="connsiteY15" fmla="*/ 44420 h 77458"/>
                    <a:gd name="connsiteX16" fmla="*/ 624 w 45109"/>
                    <a:gd name="connsiteY16" fmla="*/ 28820 h 77458"/>
                    <a:gd name="connsiteX17" fmla="*/ 22606 w 45109"/>
                    <a:gd name="connsiteY17" fmla="*/ 148 h 77458"/>
                    <a:gd name="connsiteX18" fmla="*/ 38938 w 45109"/>
                    <a:gd name="connsiteY18" fmla="*/ 1724 h 77458"/>
                    <a:gd name="connsiteX19" fmla="*/ 41385 w 45109"/>
                    <a:gd name="connsiteY19" fmla="*/ 5117 h 77458"/>
                    <a:gd name="connsiteX20" fmla="*/ 40294 w 45109"/>
                    <a:gd name="connsiteY20" fmla="*/ 18069 h 7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5109" h="77458">
                      <a:moveTo>
                        <a:pt x="40294" y="18069"/>
                      </a:moveTo>
                      <a:cubicBezTo>
                        <a:pt x="35047" y="15641"/>
                        <a:pt x="29782" y="14323"/>
                        <a:pt x="24183" y="14953"/>
                      </a:cubicBezTo>
                      <a:cubicBezTo>
                        <a:pt x="21660" y="15237"/>
                        <a:pt x="19327" y="15868"/>
                        <a:pt x="17814" y="18106"/>
                      </a:cubicBezTo>
                      <a:cubicBezTo>
                        <a:pt x="15714" y="21221"/>
                        <a:pt x="16748" y="25352"/>
                        <a:pt x="20450" y="27325"/>
                      </a:cubicBezTo>
                      <a:cubicBezTo>
                        <a:pt x="23312" y="28851"/>
                        <a:pt x="26440" y="29904"/>
                        <a:pt x="29479" y="31109"/>
                      </a:cubicBezTo>
                      <a:cubicBezTo>
                        <a:pt x="42053" y="35950"/>
                        <a:pt x="48315" y="50065"/>
                        <a:pt x="43472" y="62635"/>
                      </a:cubicBezTo>
                      <a:cubicBezTo>
                        <a:pt x="42671" y="64716"/>
                        <a:pt x="41593" y="66677"/>
                        <a:pt x="40256" y="68464"/>
                      </a:cubicBezTo>
                      <a:cubicBezTo>
                        <a:pt x="35735" y="74650"/>
                        <a:pt x="29101" y="76661"/>
                        <a:pt x="21913" y="77292"/>
                      </a:cubicBezTo>
                      <a:cubicBezTo>
                        <a:pt x="15550" y="77859"/>
                        <a:pt x="9301" y="76939"/>
                        <a:pt x="3191" y="75167"/>
                      </a:cubicBezTo>
                      <a:cubicBezTo>
                        <a:pt x="1791" y="74763"/>
                        <a:pt x="668" y="74322"/>
                        <a:pt x="902" y="72354"/>
                      </a:cubicBezTo>
                      <a:cubicBezTo>
                        <a:pt x="1387" y="67619"/>
                        <a:pt x="1621" y="62858"/>
                        <a:pt x="1980" y="57782"/>
                      </a:cubicBezTo>
                      <a:cubicBezTo>
                        <a:pt x="6394" y="60039"/>
                        <a:pt x="10606" y="61944"/>
                        <a:pt x="15310" y="62429"/>
                      </a:cubicBezTo>
                      <a:cubicBezTo>
                        <a:pt x="17404" y="62714"/>
                        <a:pt x="19523" y="62714"/>
                        <a:pt x="21616" y="62429"/>
                      </a:cubicBezTo>
                      <a:cubicBezTo>
                        <a:pt x="24574" y="61937"/>
                        <a:pt x="27102" y="60821"/>
                        <a:pt x="27752" y="57568"/>
                      </a:cubicBezTo>
                      <a:cubicBezTo>
                        <a:pt x="28433" y="54106"/>
                        <a:pt x="27689" y="51029"/>
                        <a:pt x="24599" y="48897"/>
                      </a:cubicBezTo>
                      <a:cubicBezTo>
                        <a:pt x="21509" y="46766"/>
                        <a:pt x="18098" y="45744"/>
                        <a:pt x="14743" y="44420"/>
                      </a:cubicBezTo>
                      <a:cubicBezTo>
                        <a:pt x="7466" y="41532"/>
                        <a:pt x="2251" y="36904"/>
                        <a:pt x="624" y="28820"/>
                      </a:cubicBezTo>
                      <a:cubicBezTo>
                        <a:pt x="-2528" y="12986"/>
                        <a:pt x="6482" y="1106"/>
                        <a:pt x="22606" y="148"/>
                      </a:cubicBezTo>
                      <a:cubicBezTo>
                        <a:pt x="28098" y="-289"/>
                        <a:pt x="33629" y="245"/>
                        <a:pt x="38938" y="1724"/>
                      </a:cubicBezTo>
                      <a:cubicBezTo>
                        <a:pt x="40678" y="2241"/>
                        <a:pt x="41681" y="2903"/>
                        <a:pt x="41385" y="5117"/>
                      </a:cubicBezTo>
                      <a:cubicBezTo>
                        <a:pt x="40804" y="9285"/>
                        <a:pt x="40647" y="13503"/>
                        <a:pt x="40294" y="1806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2" name="Freeform 971">
                  <a:extLst>
                    <a:ext uri="{FF2B5EF4-FFF2-40B4-BE49-F238E27FC236}">
                      <a16:creationId xmlns:a16="http://schemas.microsoft.com/office/drawing/2014/main" id="{76671678-5625-06FD-729F-BCA54F0EEA9E}"/>
                    </a:ext>
                  </a:extLst>
                </p:cNvPr>
                <p:cNvSpPr/>
                <p:nvPr/>
              </p:nvSpPr>
              <p:spPr>
                <a:xfrm>
                  <a:off x="10102550" y="3794395"/>
                  <a:ext cx="45621" cy="75058"/>
                </a:xfrm>
                <a:custGeom>
                  <a:avLst/>
                  <a:gdLst>
                    <a:gd name="connsiteX0" fmla="*/ 30822 w 45621"/>
                    <a:gd name="connsiteY0" fmla="*/ 45004 h 75058"/>
                    <a:gd name="connsiteX1" fmla="*/ 30885 w 45621"/>
                    <a:gd name="connsiteY1" fmla="*/ 72390 h 75058"/>
                    <a:gd name="connsiteX2" fmla="*/ 28142 w 45621"/>
                    <a:gd name="connsiteY2" fmla="*/ 75044 h 75058"/>
                    <a:gd name="connsiteX3" fmla="*/ 17611 w 45621"/>
                    <a:gd name="connsiteY3" fmla="*/ 75044 h 75058"/>
                    <a:gd name="connsiteX4" fmla="*/ 14704 w 45621"/>
                    <a:gd name="connsiteY4" fmla="*/ 72131 h 75058"/>
                    <a:gd name="connsiteX5" fmla="*/ 14824 w 45621"/>
                    <a:gd name="connsiteY5" fmla="*/ 18413 h 75058"/>
                    <a:gd name="connsiteX6" fmla="*/ 11223 w 45621"/>
                    <a:gd name="connsiteY6" fmla="*/ 14743 h 75058"/>
                    <a:gd name="connsiteX7" fmla="*/ 2458 w 45621"/>
                    <a:gd name="connsiteY7" fmla="*/ 14837 h 75058"/>
                    <a:gd name="connsiteX8" fmla="*/ 6 w 45621"/>
                    <a:gd name="connsiteY8" fmla="*/ 12504 h 75058"/>
                    <a:gd name="connsiteX9" fmla="*/ 6 w 45621"/>
                    <a:gd name="connsiteY9" fmla="*/ 2327 h 75058"/>
                    <a:gd name="connsiteX10" fmla="*/ 2490 w 45621"/>
                    <a:gd name="connsiteY10" fmla="*/ 0 h 75058"/>
                    <a:gd name="connsiteX11" fmla="*/ 43219 w 45621"/>
                    <a:gd name="connsiteY11" fmla="*/ 0 h 75058"/>
                    <a:gd name="connsiteX12" fmla="*/ 45615 w 45621"/>
                    <a:gd name="connsiteY12" fmla="*/ 2352 h 75058"/>
                    <a:gd name="connsiteX13" fmla="*/ 45615 w 45621"/>
                    <a:gd name="connsiteY13" fmla="*/ 12530 h 75058"/>
                    <a:gd name="connsiteX14" fmla="*/ 43212 w 45621"/>
                    <a:gd name="connsiteY14" fmla="*/ 14850 h 75058"/>
                    <a:gd name="connsiteX15" fmla="*/ 34088 w 45621"/>
                    <a:gd name="connsiteY15" fmla="*/ 14768 h 75058"/>
                    <a:gd name="connsiteX16" fmla="*/ 30740 w 45621"/>
                    <a:gd name="connsiteY16" fmla="*/ 17978 h 75058"/>
                    <a:gd name="connsiteX17" fmla="*/ 30822 w 45621"/>
                    <a:gd name="connsiteY17" fmla="*/ 45004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21" h="75058">
                      <a:moveTo>
                        <a:pt x="30822" y="45004"/>
                      </a:moveTo>
                      <a:cubicBezTo>
                        <a:pt x="30822" y="54128"/>
                        <a:pt x="30740" y="63291"/>
                        <a:pt x="30885" y="72390"/>
                      </a:cubicBezTo>
                      <a:cubicBezTo>
                        <a:pt x="30922" y="74635"/>
                        <a:pt x="30254" y="75152"/>
                        <a:pt x="28142" y="75044"/>
                      </a:cubicBezTo>
                      <a:cubicBezTo>
                        <a:pt x="24636" y="74855"/>
                        <a:pt x="21117" y="74855"/>
                        <a:pt x="17611" y="75044"/>
                      </a:cubicBezTo>
                      <a:cubicBezTo>
                        <a:pt x="15284" y="75177"/>
                        <a:pt x="14692" y="74414"/>
                        <a:pt x="14704" y="72131"/>
                      </a:cubicBezTo>
                      <a:cubicBezTo>
                        <a:pt x="14799" y="54229"/>
                        <a:pt x="14704" y="36321"/>
                        <a:pt x="14824" y="18413"/>
                      </a:cubicBezTo>
                      <a:cubicBezTo>
                        <a:pt x="14824" y="15550"/>
                        <a:pt x="14237" y="14453"/>
                        <a:pt x="11223" y="14743"/>
                      </a:cubicBezTo>
                      <a:cubicBezTo>
                        <a:pt x="8329" y="15027"/>
                        <a:pt x="5378" y="14743"/>
                        <a:pt x="2458" y="14837"/>
                      </a:cubicBezTo>
                      <a:cubicBezTo>
                        <a:pt x="693" y="14900"/>
                        <a:pt x="-64" y="14434"/>
                        <a:pt x="6" y="12504"/>
                      </a:cubicBezTo>
                      <a:cubicBezTo>
                        <a:pt x="151" y="9118"/>
                        <a:pt x="151" y="5713"/>
                        <a:pt x="6" y="2327"/>
                      </a:cubicBezTo>
                      <a:cubicBezTo>
                        <a:pt x="-76" y="366"/>
                        <a:pt x="756" y="-6"/>
                        <a:pt x="2490" y="0"/>
                      </a:cubicBezTo>
                      <a:cubicBezTo>
                        <a:pt x="16066" y="51"/>
                        <a:pt x="29642" y="51"/>
                        <a:pt x="43219" y="0"/>
                      </a:cubicBezTo>
                      <a:cubicBezTo>
                        <a:pt x="45022" y="0"/>
                        <a:pt x="45690" y="473"/>
                        <a:pt x="45615" y="2352"/>
                      </a:cubicBezTo>
                      <a:cubicBezTo>
                        <a:pt x="45476" y="5738"/>
                        <a:pt x="45470" y="9143"/>
                        <a:pt x="45615" y="12530"/>
                      </a:cubicBezTo>
                      <a:cubicBezTo>
                        <a:pt x="45697" y="14421"/>
                        <a:pt x="44984" y="14926"/>
                        <a:pt x="43212" y="14850"/>
                      </a:cubicBezTo>
                      <a:cubicBezTo>
                        <a:pt x="40173" y="14724"/>
                        <a:pt x="37115" y="14982"/>
                        <a:pt x="34088" y="14768"/>
                      </a:cubicBezTo>
                      <a:cubicBezTo>
                        <a:pt x="31566" y="14585"/>
                        <a:pt x="30677" y="15222"/>
                        <a:pt x="30740" y="17978"/>
                      </a:cubicBezTo>
                      <a:cubicBezTo>
                        <a:pt x="30948" y="26976"/>
                        <a:pt x="30822" y="35993"/>
                        <a:pt x="30822" y="4500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3" name="Freeform 972">
                  <a:extLst>
                    <a:ext uri="{FF2B5EF4-FFF2-40B4-BE49-F238E27FC236}">
                      <a16:creationId xmlns:a16="http://schemas.microsoft.com/office/drawing/2014/main" id="{5AB11AED-2AE6-BEC5-A311-B5F30B7A64B6}"/>
                    </a:ext>
                  </a:extLst>
                </p:cNvPr>
                <p:cNvSpPr/>
                <p:nvPr/>
              </p:nvSpPr>
              <p:spPr>
                <a:xfrm>
                  <a:off x="9670129" y="3896982"/>
                  <a:ext cx="75651" cy="58589"/>
                </a:xfrm>
                <a:custGeom>
                  <a:avLst/>
                  <a:gdLst>
                    <a:gd name="connsiteX0" fmla="*/ 57450 w 75651"/>
                    <a:gd name="connsiteY0" fmla="*/ 11540 h 58589"/>
                    <a:gd name="connsiteX1" fmla="*/ 33640 w 75651"/>
                    <a:gd name="connsiteY1" fmla="*/ 54747 h 58589"/>
                    <a:gd name="connsiteX2" fmla="*/ 30638 w 75651"/>
                    <a:gd name="connsiteY2" fmla="*/ 58575 h 58589"/>
                    <a:gd name="connsiteX3" fmla="*/ 28595 w 75651"/>
                    <a:gd name="connsiteY3" fmla="*/ 53997 h 58589"/>
                    <a:gd name="connsiteX4" fmla="*/ 19704 w 75651"/>
                    <a:gd name="connsiteY4" fmla="*/ 15418 h 58589"/>
                    <a:gd name="connsiteX5" fmla="*/ 18569 w 75651"/>
                    <a:gd name="connsiteY5" fmla="*/ 13754 h 58589"/>
                    <a:gd name="connsiteX6" fmla="*/ 14969 w 75651"/>
                    <a:gd name="connsiteY6" fmla="*/ 29688 h 58589"/>
                    <a:gd name="connsiteX7" fmla="*/ 10876 w 75651"/>
                    <a:gd name="connsiteY7" fmla="*/ 48517 h 58589"/>
                    <a:gd name="connsiteX8" fmla="*/ 14981 w 75651"/>
                    <a:gd name="connsiteY8" fmla="*/ 54583 h 58589"/>
                    <a:gd name="connsiteX9" fmla="*/ 16451 w 75651"/>
                    <a:gd name="connsiteY9" fmla="*/ 55907 h 58589"/>
                    <a:gd name="connsiteX10" fmla="*/ 14761 w 75651"/>
                    <a:gd name="connsiteY10" fmla="*/ 57534 h 58589"/>
                    <a:gd name="connsiteX11" fmla="*/ 1424 w 75651"/>
                    <a:gd name="connsiteY11" fmla="*/ 57496 h 58589"/>
                    <a:gd name="connsiteX12" fmla="*/ 12 w 75651"/>
                    <a:gd name="connsiteY12" fmla="*/ 56519 h 58589"/>
                    <a:gd name="connsiteX13" fmla="*/ 957 w 75651"/>
                    <a:gd name="connsiteY13" fmla="*/ 54627 h 58589"/>
                    <a:gd name="connsiteX14" fmla="*/ 6664 w 75651"/>
                    <a:gd name="connsiteY14" fmla="*/ 47842 h 58589"/>
                    <a:gd name="connsiteX15" fmla="*/ 15864 w 75651"/>
                    <a:gd name="connsiteY15" fmla="*/ 9346 h 58589"/>
                    <a:gd name="connsiteX16" fmla="*/ 11545 w 75651"/>
                    <a:gd name="connsiteY16" fmla="*/ 3248 h 58589"/>
                    <a:gd name="connsiteX17" fmla="*/ 9155 w 75651"/>
                    <a:gd name="connsiteY17" fmla="*/ 1306 h 58589"/>
                    <a:gd name="connsiteX18" fmla="*/ 11816 w 75651"/>
                    <a:gd name="connsiteY18" fmla="*/ 228 h 58589"/>
                    <a:gd name="connsiteX19" fmla="*/ 22327 w 75651"/>
                    <a:gd name="connsiteY19" fmla="*/ 190 h 58589"/>
                    <a:gd name="connsiteX20" fmla="*/ 26823 w 75651"/>
                    <a:gd name="connsiteY20" fmla="*/ 3513 h 58589"/>
                    <a:gd name="connsiteX21" fmla="*/ 35330 w 75651"/>
                    <a:gd name="connsiteY21" fmla="*/ 41385 h 58589"/>
                    <a:gd name="connsiteX22" fmla="*/ 37392 w 75651"/>
                    <a:gd name="connsiteY22" fmla="*/ 39115 h 58589"/>
                    <a:gd name="connsiteX23" fmla="*/ 57286 w 75651"/>
                    <a:gd name="connsiteY23" fmla="*/ 2498 h 58589"/>
                    <a:gd name="connsiteX24" fmla="*/ 61568 w 75651"/>
                    <a:gd name="connsiteY24" fmla="*/ 158 h 58589"/>
                    <a:gd name="connsiteX25" fmla="*/ 73833 w 75651"/>
                    <a:gd name="connsiteY25" fmla="*/ 158 h 58589"/>
                    <a:gd name="connsiteX26" fmla="*/ 75649 w 75651"/>
                    <a:gd name="connsiteY26" fmla="*/ 1010 h 58589"/>
                    <a:gd name="connsiteX27" fmla="*/ 74186 w 75651"/>
                    <a:gd name="connsiteY27" fmla="*/ 3236 h 58589"/>
                    <a:gd name="connsiteX28" fmla="*/ 68214 w 75651"/>
                    <a:gd name="connsiteY28" fmla="*/ 9579 h 58589"/>
                    <a:gd name="connsiteX29" fmla="*/ 62167 w 75651"/>
                    <a:gd name="connsiteY29" fmla="*/ 48738 h 58589"/>
                    <a:gd name="connsiteX30" fmla="*/ 66625 w 75651"/>
                    <a:gd name="connsiteY30" fmla="*/ 54633 h 58589"/>
                    <a:gd name="connsiteX31" fmla="*/ 68366 w 75651"/>
                    <a:gd name="connsiteY31" fmla="*/ 56122 h 58589"/>
                    <a:gd name="connsiteX32" fmla="*/ 66562 w 75651"/>
                    <a:gd name="connsiteY32" fmla="*/ 57547 h 58589"/>
                    <a:gd name="connsiteX33" fmla="*/ 47248 w 75651"/>
                    <a:gd name="connsiteY33" fmla="*/ 57515 h 58589"/>
                    <a:gd name="connsiteX34" fmla="*/ 45413 w 75651"/>
                    <a:gd name="connsiteY34" fmla="*/ 56254 h 58589"/>
                    <a:gd name="connsiteX35" fmla="*/ 47128 w 75651"/>
                    <a:gd name="connsiteY35" fmla="*/ 54640 h 58589"/>
                    <a:gd name="connsiteX36" fmla="*/ 52576 w 75651"/>
                    <a:gd name="connsiteY36" fmla="*/ 48839 h 58589"/>
                    <a:gd name="connsiteX37" fmla="*/ 58094 w 75651"/>
                    <a:gd name="connsiteY37" fmla="*/ 12089 h 58589"/>
                    <a:gd name="connsiteX38" fmla="*/ 57993 w 75651"/>
                    <a:gd name="connsiteY38" fmla="*/ 10449 h 58589"/>
                    <a:gd name="connsiteX39" fmla="*/ 57450 w 75651"/>
                    <a:gd name="connsiteY39" fmla="*/ 11540 h 58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5651" h="58589">
                      <a:moveTo>
                        <a:pt x="57450" y="11540"/>
                      </a:moveTo>
                      <a:cubicBezTo>
                        <a:pt x="49522" y="25947"/>
                        <a:pt x="41585" y="40349"/>
                        <a:pt x="33640" y="54747"/>
                      </a:cubicBezTo>
                      <a:cubicBezTo>
                        <a:pt x="32845" y="56178"/>
                        <a:pt x="32606" y="58808"/>
                        <a:pt x="30638" y="58575"/>
                      </a:cubicBezTo>
                      <a:cubicBezTo>
                        <a:pt x="28431" y="58316"/>
                        <a:pt x="28980" y="55642"/>
                        <a:pt x="28595" y="53997"/>
                      </a:cubicBezTo>
                      <a:cubicBezTo>
                        <a:pt x="25575" y="41152"/>
                        <a:pt x="22655" y="28282"/>
                        <a:pt x="19704" y="15418"/>
                      </a:cubicBezTo>
                      <a:cubicBezTo>
                        <a:pt x="19569" y="14732"/>
                        <a:pt x="19159" y="14131"/>
                        <a:pt x="18569" y="13754"/>
                      </a:cubicBezTo>
                      <a:cubicBezTo>
                        <a:pt x="17365" y="19063"/>
                        <a:pt x="16142" y="24366"/>
                        <a:pt x="14969" y="29688"/>
                      </a:cubicBezTo>
                      <a:cubicBezTo>
                        <a:pt x="13581" y="35956"/>
                        <a:pt x="12238" y="42236"/>
                        <a:pt x="10876" y="48517"/>
                      </a:cubicBezTo>
                      <a:cubicBezTo>
                        <a:pt x="9842" y="53271"/>
                        <a:pt x="10202" y="53826"/>
                        <a:pt x="14981" y="54583"/>
                      </a:cubicBezTo>
                      <a:cubicBezTo>
                        <a:pt x="15807" y="54715"/>
                        <a:pt x="16652" y="54583"/>
                        <a:pt x="16451" y="55907"/>
                      </a:cubicBezTo>
                      <a:cubicBezTo>
                        <a:pt x="16299" y="56935"/>
                        <a:pt x="16072" y="57559"/>
                        <a:pt x="14761" y="57534"/>
                      </a:cubicBezTo>
                      <a:cubicBezTo>
                        <a:pt x="10347" y="57440"/>
                        <a:pt x="5870" y="57496"/>
                        <a:pt x="1424" y="57496"/>
                      </a:cubicBezTo>
                      <a:cubicBezTo>
                        <a:pt x="718" y="57496"/>
                        <a:pt x="-89" y="57578"/>
                        <a:pt x="12" y="56519"/>
                      </a:cubicBezTo>
                      <a:cubicBezTo>
                        <a:pt x="81" y="55800"/>
                        <a:pt x="-335" y="54709"/>
                        <a:pt x="957" y="54627"/>
                      </a:cubicBezTo>
                      <a:cubicBezTo>
                        <a:pt x="5302" y="54400"/>
                        <a:pt x="5895" y="51115"/>
                        <a:pt x="6664" y="47842"/>
                      </a:cubicBezTo>
                      <a:cubicBezTo>
                        <a:pt x="9697" y="34997"/>
                        <a:pt x="12831" y="22184"/>
                        <a:pt x="15864" y="9346"/>
                      </a:cubicBezTo>
                      <a:cubicBezTo>
                        <a:pt x="16987" y="4623"/>
                        <a:pt x="16324" y="3772"/>
                        <a:pt x="11545" y="3248"/>
                      </a:cubicBezTo>
                      <a:cubicBezTo>
                        <a:pt x="10334" y="3116"/>
                        <a:pt x="8833" y="3475"/>
                        <a:pt x="9155" y="1306"/>
                      </a:cubicBezTo>
                      <a:cubicBezTo>
                        <a:pt x="9464" y="-731"/>
                        <a:pt x="10794" y="221"/>
                        <a:pt x="11816" y="228"/>
                      </a:cubicBezTo>
                      <a:cubicBezTo>
                        <a:pt x="15328" y="228"/>
                        <a:pt x="18897" y="707"/>
                        <a:pt x="22327" y="190"/>
                      </a:cubicBezTo>
                      <a:cubicBezTo>
                        <a:pt x="25430" y="-277"/>
                        <a:pt x="26237" y="776"/>
                        <a:pt x="26823" y="3513"/>
                      </a:cubicBezTo>
                      <a:cubicBezTo>
                        <a:pt x="29548" y="16124"/>
                        <a:pt x="32499" y="28736"/>
                        <a:pt x="35330" y="41385"/>
                      </a:cubicBezTo>
                      <a:cubicBezTo>
                        <a:pt x="36875" y="41209"/>
                        <a:pt x="36932" y="39947"/>
                        <a:pt x="37392" y="39115"/>
                      </a:cubicBezTo>
                      <a:cubicBezTo>
                        <a:pt x="44057" y="26926"/>
                        <a:pt x="50735" y="14750"/>
                        <a:pt x="57286" y="2498"/>
                      </a:cubicBezTo>
                      <a:cubicBezTo>
                        <a:pt x="58308" y="606"/>
                        <a:pt x="59266" y="-119"/>
                        <a:pt x="61568" y="158"/>
                      </a:cubicBezTo>
                      <a:cubicBezTo>
                        <a:pt x="65643" y="612"/>
                        <a:pt x="69757" y="612"/>
                        <a:pt x="73833" y="158"/>
                      </a:cubicBezTo>
                      <a:cubicBezTo>
                        <a:pt x="74615" y="83"/>
                        <a:pt x="75636" y="-289"/>
                        <a:pt x="75649" y="1010"/>
                      </a:cubicBezTo>
                      <a:cubicBezTo>
                        <a:pt x="75649" y="1981"/>
                        <a:pt x="75781" y="3437"/>
                        <a:pt x="74186" y="3236"/>
                      </a:cubicBezTo>
                      <a:cubicBezTo>
                        <a:pt x="69204" y="2605"/>
                        <a:pt x="68744" y="6149"/>
                        <a:pt x="68214" y="9579"/>
                      </a:cubicBezTo>
                      <a:cubicBezTo>
                        <a:pt x="66171" y="22611"/>
                        <a:pt x="64155" y="35664"/>
                        <a:pt x="62167" y="48738"/>
                      </a:cubicBezTo>
                      <a:cubicBezTo>
                        <a:pt x="61385" y="53782"/>
                        <a:pt x="61480" y="53965"/>
                        <a:pt x="66625" y="54633"/>
                      </a:cubicBezTo>
                      <a:cubicBezTo>
                        <a:pt x="67634" y="54766"/>
                        <a:pt x="68422" y="54722"/>
                        <a:pt x="68366" y="56122"/>
                      </a:cubicBezTo>
                      <a:cubicBezTo>
                        <a:pt x="68309" y="57522"/>
                        <a:pt x="67640" y="57559"/>
                        <a:pt x="66562" y="57547"/>
                      </a:cubicBezTo>
                      <a:cubicBezTo>
                        <a:pt x="60124" y="57509"/>
                        <a:pt x="53686" y="57547"/>
                        <a:pt x="47248" y="57515"/>
                      </a:cubicBezTo>
                      <a:cubicBezTo>
                        <a:pt x="46384" y="57515"/>
                        <a:pt x="45268" y="57868"/>
                        <a:pt x="45413" y="56254"/>
                      </a:cubicBezTo>
                      <a:cubicBezTo>
                        <a:pt x="45507" y="55125"/>
                        <a:pt x="45911" y="54583"/>
                        <a:pt x="47128" y="54640"/>
                      </a:cubicBezTo>
                      <a:cubicBezTo>
                        <a:pt x="51182" y="54835"/>
                        <a:pt x="52090" y="52118"/>
                        <a:pt x="52576" y="48839"/>
                      </a:cubicBezTo>
                      <a:cubicBezTo>
                        <a:pt x="54379" y="36580"/>
                        <a:pt x="56252" y="24341"/>
                        <a:pt x="58094" y="12089"/>
                      </a:cubicBezTo>
                      <a:cubicBezTo>
                        <a:pt x="58289" y="11528"/>
                        <a:pt x="58648" y="10960"/>
                        <a:pt x="57993" y="10449"/>
                      </a:cubicBezTo>
                      <a:cubicBezTo>
                        <a:pt x="57816" y="10802"/>
                        <a:pt x="57633" y="11174"/>
                        <a:pt x="57450" y="1154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4" name="Freeform 973">
                  <a:extLst>
                    <a:ext uri="{FF2B5EF4-FFF2-40B4-BE49-F238E27FC236}">
                      <a16:creationId xmlns:a16="http://schemas.microsoft.com/office/drawing/2014/main" id="{BE86FD95-1ABB-B27D-C6F9-C3EA4B5C06C8}"/>
                    </a:ext>
                  </a:extLst>
                </p:cNvPr>
                <p:cNvSpPr/>
                <p:nvPr/>
              </p:nvSpPr>
              <p:spPr>
                <a:xfrm>
                  <a:off x="9916013" y="3897207"/>
                  <a:ext cx="62050" cy="57357"/>
                </a:xfrm>
                <a:custGeom>
                  <a:avLst/>
                  <a:gdLst>
                    <a:gd name="connsiteX0" fmla="*/ 19743 w 62050"/>
                    <a:gd name="connsiteY0" fmla="*/ 79 h 57357"/>
                    <a:gd name="connsiteX1" fmla="*/ 29202 w 62050"/>
                    <a:gd name="connsiteY1" fmla="*/ 79 h 57357"/>
                    <a:gd name="connsiteX2" fmla="*/ 30961 w 62050"/>
                    <a:gd name="connsiteY2" fmla="*/ 1006 h 57357"/>
                    <a:gd name="connsiteX3" fmla="*/ 29422 w 62050"/>
                    <a:gd name="connsiteY3" fmla="*/ 2897 h 57357"/>
                    <a:gd name="connsiteX4" fmla="*/ 23381 w 62050"/>
                    <a:gd name="connsiteY4" fmla="*/ 9436 h 57357"/>
                    <a:gd name="connsiteX5" fmla="*/ 21067 w 62050"/>
                    <a:gd name="connsiteY5" fmla="*/ 22559 h 57357"/>
                    <a:gd name="connsiteX6" fmla="*/ 22871 w 62050"/>
                    <a:gd name="connsiteY6" fmla="*/ 24791 h 57357"/>
                    <a:gd name="connsiteX7" fmla="*/ 40438 w 62050"/>
                    <a:gd name="connsiteY7" fmla="*/ 24791 h 57357"/>
                    <a:gd name="connsiteX8" fmla="*/ 42885 w 62050"/>
                    <a:gd name="connsiteY8" fmla="*/ 22615 h 57357"/>
                    <a:gd name="connsiteX9" fmla="*/ 45092 w 62050"/>
                    <a:gd name="connsiteY9" fmla="*/ 7690 h 57357"/>
                    <a:gd name="connsiteX10" fmla="*/ 41220 w 62050"/>
                    <a:gd name="connsiteY10" fmla="*/ 3017 h 57357"/>
                    <a:gd name="connsiteX11" fmla="*/ 38654 w 62050"/>
                    <a:gd name="connsiteY11" fmla="*/ 1756 h 57357"/>
                    <a:gd name="connsiteX12" fmla="*/ 41327 w 62050"/>
                    <a:gd name="connsiteY12" fmla="*/ 79 h 57357"/>
                    <a:gd name="connsiteX13" fmla="*/ 59942 w 62050"/>
                    <a:gd name="connsiteY13" fmla="*/ 79 h 57357"/>
                    <a:gd name="connsiteX14" fmla="*/ 62048 w 62050"/>
                    <a:gd name="connsiteY14" fmla="*/ 1453 h 57357"/>
                    <a:gd name="connsiteX15" fmla="*/ 59929 w 62050"/>
                    <a:gd name="connsiteY15" fmla="*/ 2967 h 57357"/>
                    <a:gd name="connsiteX16" fmla="*/ 55099 w 62050"/>
                    <a:gd name="connsiteY16" fmla="*/ 6971 h 57357"/>
                    <a:gd name="connsiteX17" fmla="*/ 48163 w 62050"/>
                    <a:gd name="connsiteY17" fmla="*/ 50266 h 57357"/>
                    <a:gd name="connsiteX18" fmla="*/ 52287 w 62050"/>
                    <a:gd name="connsiteY18" fmla="*/ 54333 h 57357"/>
                    <a:gd name="connsiteX19" fmla="*/ 54841 w 62050"/>
                    <a:gd name="connsiteY19" fmla="*/ 55645 h 57357"/>
                    <a:gd name="connsiteX20" fmla="*/ 52060 w 62050"/>
                    <a:gd name="connsiteY20" fmla="*/ 57259 h 57357"/>
                    <a:gd name="connsiteX21" fmla="*/ 33092 w 62050"/>
                    <a:gd name="connsiteY21" fmla="*/ 57259 h 57357"/>
                    <a:gd name="connsiteX22" fmla="*/ 30955 w 62050"/>
                    <a:gd name="connsiteY22" fmla="*/ 55966 h 57357"/>
                    <a:gd name="connsiteX23" fmla="*/ 33048 w 62050"/>
                    <a:gd name="connsiteY23" fmla="*/ 54384 h 57357"/>
                    <a:gd name="connsiteX24" fmla="*/ 38313 w 62050"/>
                    <a:gd name="connsiteY24" fmla="*/ 49730 h 57357"/>
                    <a:gd name="connsiteX25" fmla="*/ 41510 w 62050"/>
                    <a:gd name="connsiteY25" fmla="*/ 31443 h 57357"/>
                    <a:gd name="connsiteX26" fmla="*/ 39543 w 62050"/>
                    <a:gd name="connsiteY26" fmla="*/ 28921 h 57357"/>
                    <a:gd name="connsiteX27" fmla="*/ 21975 w 62050"/>
                    <a:gd name="connsiteY27" fmla="*/ 28921 h 57357"/>
                    <a:gd name="connsiteX28" fmla="*/ 19718 w 62050"/>
                    <a:gd name="connsiteY28" fmla="*/ 30813 h 57357"/>
                    <a:gd name="connsiteX29" fmla="*/ 17063 w 62050"/>
                    <a:gd name="connsiteY29" fmla="*/ 49213 h 57357"/>
                    <a:gd name="connsiteX30" fmla="*/ 21414 w 62050"/>
                    <a:gd name="connsiteY30" fmla="*/ 54333 h 57357"/>
                    <a:gd name="connsiteX31" fmla="*/ 23388 w 62050"/>
                    <a:gd name="connsiteY31" fmla="*/ 55563 h 57357"/>
                    <a:gd name="connsiteX32" fmla="*/ 21496 w 62050"/>
                    <a:gd name="connsiteY32" fmla="*/ 57303 h 57357"/>
                    <a:gd name="connsiteX33" fmla="*/ 1822 w 62050"/>
                    <a:gd name="connsiteY33" fmla="*/ 57265 h 57357"/>
                    <a:gd name="connsiteX34" fmla="*/ 12 w 62050"/>
                    <a:gd name="connsiteY34" fmla="*/ 56004 h 57357"/>
                    <a:gd name="connsiteX35" fmla="*/ 1696 w 62050"/>
                    <a:gd name="connsiteY35" fmla="*/ 54377 h 57357"/>
                    <a:gd name="connsiteX36" fmla="*/ 7333 w 62050"/>
                    <a:gd name="connsiteY36" fmla="*/ 48910 h 57357"/>
                    <a:gd name="connsiteX37" fmla="*/ 13753 w 62050"/>
                    <a:gd name="connsiteY37" fmla="*/ 8364 h 57357"/>
                    <a:gd name="connsiteX38" fmla="*/ 9717 w 62050"/>
                    <a:gd name="connsiteY38" fmla="*/ 3093 h 57357"/>
                    <a:gd name="connsiteX39" fmla="*/ 7346 w 62050"/>
                    <a:gd name="connsiteY39" fmla="*/ 1567 h 57357"/>
                    <a:gd name="connsiteX40" fmla="*/ 9919 w 62050"/>
                    <a:gd name="connsiteY40" fmla="*/ 79 h 57357"/>
                    <a:gd name="connsiteX41" fmla="*/ 19756 w 62050"/>
                    <a:gd name="connsiteY41" fmla="*/ 79 h 5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62050" h="57357">
                      <a:moveTo>
                        <a:pt x="19743" y="79"/>
                      </a:moveTo>
                      <a:cubicBezTo>
                        <a:pt x="22896" y="79"/>
                        <a:pt x="26049" y="79"/>
                        <a:pt x="29202" y="79"/>
                      </a:cubicBezTo>
                      <a:cubicBezTo>
                        <a:pt x="29920" y="79"/>
                        <a:pt x="31018" y="-400"/>
                        <a:pt x="30961" y="1006"/>
                      </a:cubicBezTo>
                      <a:cubicBezTo>
                        <a:pt x="30923" y="1970"/>
                        <a:pt x="30646" y="3118"/>
                        <a:pt x="29422" y="2897"/>
                      </a:cubicBezTo>
                      <a:cubicBezTo>
                        <a:pt x="24037" y="2021"/>
                        <a:pt x="24025" y="6050"/>
                        <a:pt x="23381" y="9436"/>
                      </a:cubicBezTo>
                      <a:cubicBezTo>
                        <a:pt x="22555" y="13800"/>
                        <a:pt x="21918" y="18201"/>
                        <a:pt x="21067" y="22559"/>
                      </a:cubicBezTo>
                      <a:cubicBezTo>
                        <a:pt x="20739" y="24230"/>
                        <a:pt x="21067" y="24822"/>
                        <a:pt x="22871" y="24791"/>
                      </a:cubicBezTo>
                      <a:cubicBezTo>
                        <a:pt x="28722" y="24690"/>
                        <a:pt x="34578" y="24690"/>
                        <a:pt x="40438" y="24791"/>
                      </a:cubicBezTo>
                      <a:cubicBezTo>
                        <a:pt x="42116" y="24791"/>
                        <a:pt x="42677" y="24160"/>
                        <a:pt x="42885" y="22615"/>
                      </a:cubicBezTo>
                      <a:cubicBezTo>
                        <a:pt x="43560" y="17634"/>
                        <a:pt x="44279" y="12652"/>
                        <a:pt x="45092" y="7690"/>
                      </a:cubicBezTo>
                      <a:cubicBezTo>
                        <a:pt x="45603" y="4537"/>
                        <a:pt x="44461" y="3087"/>
                        <a:pt x="41220" y="3017"/>
                      </a:cubicBezTo>
                      <a:cubicBezTo>
                        <a:pt x="40337" y="3017"/>
                        <a:pt x="38698" y="3862"/>
                        <a:pt x="38654" y="1756"/>
                      </a:cubicBezTo>
                      <a:cubicBezTo>
                        <a:pt x="38610" y="-350"/>
                        <a:pt x="40022" y="72"/>
                        <a:pt x="41327" y="79"/>
                      </a:cubicBezTo>
                      <a:cubicBezTo>
                        <a:pt x="47532" y="79"/>
                        <a:pt x="53737" y="79"/>
                        <a:pt x="59942" y="79"/>
                      </a:cubicBezTo>
                      <a:cubicBezTo>
                        <a:pt x="60951" y="79"/>
                        <a:pt x="62111" y="-344"/>
                        <a:pt x="62048" y="1453"/>
                      </a:cubicBezTo>
                      <a:cubicBezTo>
                        <a:pt x="61998" y="3042"/>
                        <a:pt x="61014" y="3150"/>
                        <a:pt x="59929" y="2967"/>
                      </a:cubicBezTo>
                      <a:cubicBezTo>
                        <a:pt x="56713" y="2424"/>
                        <a:pt x="55591" y="4190"/>
                        <a:pt x="55099" y="6971"/>
                      </a:cubicBezTo>
                      <a:cubicBezTo>
                        <a:pt x="52577" y="21367"/>
                        <a:pt x="49979" y="35756"/>
                        <a:pt x="48163" y="50266"/>
                      </a:cubicBezTo>
                      <a:cubicBezTo>
                        <a:pt x="47728" y="53728"/>
                        <a:pt x="49708" y="54119"/>
                        <a:pt x="52287" y="54333"/>
                      </a:cubicBezTo>
                      <a:cubicBezTo>
                        <a:pt x="53214" y="54409"/>
                        <a:pt x="54872" y="53545"/>
                        <a:pt x="54841" y="55645"/>
                      </a:cubicBezTo>
                      <a:cubicBezTo>
                        <a:pt x="54809" y="57745"/>
                        <a:pt x="53302" y="57259"/>
                        <a:pt x="52060" y="57259"/>
                      </a:cubicBezTo>
                      <a:cubicBezTo>
                        <a:pt x="45754" y="57259"/>
                        <a:pt x="39448" y="57259"/>
                        <a:pt x="33092" y="57259"/>
                      </a:cubicBezTo>
                      <a:cubicBezTo>
                        <a:pt x="32190" y="57259"/>
                        <a:pt x="30866" y="57890"/>
                        <a:pt x="30955" y="55966"/>
                      </a:cubicBezTo>
                      <a:cubicBezTo>
                        <a:pt x="31018" y="54440"/>
                        <a:pt x="31907" y="54289"/>
                        <a:pt x="33048" y="54384"/>
                      </a:cubicBezTo>
                      <a:cubicBezTo>
                        <a:pt x="36434" y="54661"/>
                        <a:pt x="37828" y="52946"/>
                        <a:pt x="38313" y="49730"/>
                      </a:cubicBezTo>
                      <a:cubicBezTo>
                        <a:pt x="39228" y="43607"/>
                        <a:pt x="40407" y="37522"/>
                        <a:pt x="41510" y="31443"/>
                      </a:cubicBezTo>
                      <a:cubicBezTo>
                        <a:pt x="41807" y="29810"/>
                        <a:pt x="41718" y="28883"/>
                        <a:pt x="39543" y="28921"/>
                      </a:cubicBezTo>
                      <a:cubicBezTo>
                        <a:pt x="33691" y="29079"/>
                        <a:pt x="27833" y="28997"/>
                        <a:pt x="21975" y="28921"/>
                      </a:cubicBezTo>
                      <a:cubicBezTo>
                        <a:pt x="20601" y="28921"/>
                        <a:pt x="19920" y="29224"/>
                        <a:pt x="19718" y="30813"/>
                      </a:cubicBezTo>
                      <a:cubicBezTo>
                        <a:pt x="18911" y="36955"/>
                        <a:pt x="17826" y="43065"/>
                        <a:pt x="17063" y="49213"/>
                      </a:cubicBezTo>
                      <a:cubicBezTo>
                        <a:pt x="16527" y="53501"/>
                        <a:pt x="16994" y="53860"/>
                        <a:pt x="21414" y="54333"/>
                      </a:cubicBezTo>
                      <a:cubicBezTo>
                        <a:pt x="22221" y="54421"/>
                        <a:pt x="23413" y="53936"/>
                        <a:pt x="23388" y="55563"/>
                      </a:cubicBezTo>
                      <a:cubicBezTo>
                        <a:pt x="23388" y="56918"/>
                        <a:pt x="22814" y="57322"/>
                        <a:pt x="21496" y="57303"/>
                      </a:cubicBezTo>
                      <a:cubicBezTo>
                        <a:pt x="14938" y="57240"/>
                        <a:pt x="8380" y="57303"/>
                        <a:pt x="1822" y="57265"/>
                      </a:cubicBezTo>
                      <a:cubicBezTo>
                        <a:pt x="927" y="57265"/>
                        <a:pt x="-126" y="57568"/>
                        <a:pt x="12" y="56004"/>
                      </a:cubicBezTo>
                      <a:cubicBezTo>
                        <a:pt x="107" y="54875"/>
                        <a:pt x="473" y="54283"/>
                        <a:pt x="1696" y="54377"/>
                      </a:cubicBezTo>
                      <a:cubicBezTo>
                        <a:pt x="5643" y="54686"/>
                        <a:pt x="6804" y="52486"/>
                        <a:pt x="7333" y="48910"/>
                      </a:cubicBezTo>
                      <a:cubicBezTo>
                        <a:pt x="9332" y="35378"/>
                        <a:pt x="11590" y="21878"/>
                        <a:pt x="13753" y="8364"/>
                      </a:cubicBezTo>
                      <a:cubicBezTo>
                        <a:pt x="14465" y="3950"/>
                        <a:pt x="14181" y="3604"/>
                        <a:pt x="9717" y="3093"/>
                      </a:cubicBezTo>
                      <a:cubicBezTo>
                        <a:pt x="8758" y="2979"/>
                        <a:pt x="7125" y="3679"/>
                        <a:pt x="7346" y="1567"/>
                      </a:cubicBezTo>
                      <a:cubicBezTo>
                        <a:pt x="7529" y="-180"/>
                        <a:pt x="8714" y="66"/>
                        <a:pt x="9919" y="79"/>
                      </a:cubicBezTo>
                      <a:cubicBezTo>
                        <a:pt x="13198" y="129"/>
                        <a:pt x="16477" y="79"/>
                        <a:pt x="19756" y="7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5" name="Freeform 974">
                  <a:extLst>
                    <a:ext uri="{FF2B5EF4-FFF2-40B4-BE49-F238E27FC236}">
                      <a16:creationId xmlns:a16="http://schemas.microsoft.com/office/drawing/2014/main" id="{AFB5D53D-491F-ABA6-B8FB-9730D39BB48B}"/>
                    </a:ext>
                  </a:extLst>
                </p:cNvPr>
                <p:cNvSpPr/>
                <p:nvPr/>
              </p:nvSpPr>
              <p:spPr>
                <a:xfrm>
                  <a:off x="10075970" y="3794354"/>
                  <a:ext cx="16092" cy="75101"/>
                </a:xfrm>
                <a:custGeom>
                  <a:avLst/>
                  <a:gdLst>
                    <a:gd name="connsiteX0" fmla="*/ 57 w 16092"/>
                    <a:gd name="connsiteY0" fmla="*/ 37774 h 75101"/>
                    <a:gd name="connsiteX1" fmla="*/ 13 w 16092"/>
                    <a:gd name="connsiteY1" fmla="*/ 3017 h 75101"/>
                    <a:gd name="connsiteX2" fmla="*/ 2907 w 16092"/>
                    <a:gd name="connsiteY2" fmla="*/ 16 h 75101"/>
                    <a:gd name="connsiteX3" fmla="*/ 13432 w 16092"/>
                    <a:gd name="connsiteY3" fmla="*/ 16 h 75101"/>
                    <a:gd name="connsiteX4" fmla="*/ 16093 w 16092"/>
                    <a:gd name="connsiteY4" fmla="*/ 2822 h 75101"/>
                    <a:gd name="connsiteX5" fmla="*/ 16093 w 16092"/>
                    <a:gd name="connsiteY5" fmla="*/ 72336 h 75101"/>
                    <a:gd name="connsiteX6" fmla="*/ 13438 w 16092"/>
                    <a:gd name="connsiteY6" fmla="*/ 75085 h 75101"/>
                    <a:gd name="connsiteX7" fmla="*/ 2907 w 16092"/>
                    <a:gd name="connsiteY7" fmla="*/ 75085 h 75101"/>
                    <a:gd name="connsiteX8" fmla="*/ 0 w 16092"/>
                    <a:gd name="connsiteY8" fmla="*/ 72178 h 75101"/>
                    <a:gd name="connsiteX9" fmla="*/ 57 w 16092"/>
                    <a:gd name="connsiteY9" fmla="*/ 37774 h 75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2" h="75101">
                      <a:moveTo>
                        <a:pt x="57" y="37774"/>
                      </a:moveTo>
                      <a:cubicBezTo>
                        <a:pt x="57" y="26191"/>
                        <a:pt x="114" y="14607"/>
                        <a:pt x="13" y="3017"/>
                      </a:cubicBezTo>
                      <a:cubicBezTo>
                        <a:pt x="13" y="791"/>
                        <a:pt x="480" y="-135"/>
                        <a:pt x="2907" y="16"/>
                      </a:cubicBezTo>
                      <a:cubicBezTo>
                        <a:pt x="6413" y="224"/>
                        <a:pt x="9926" y="224"/>
                        <a:pt x="13432" y="16"/>
                      </a:cubicBezTo>
                      <a:cubicBezTo>
                        <a:pt x="15727" y="-123"/>
                        <a:pt x="16099" y="773"/>
                        <a:pt x="16093" y="2822"/>
                      </a:cubicBezTo>
                      <a:cubicBezTo>
                        <a:pt x="16030" y="25997"/>
                        <a:pt x="16030" y="49169"/>
                        <a:pt x="16093" y="72336"/>
                      </a:cubicBezTo>
                      <a:cubicBezTo>
                        <a:pt x="16093" y="74417"/>
                        <a:pt x="15708" y="75224"/>
                        <a:pt x="13438" y="75085"/>
                      </a:cubicBezTo>
                      <a:cubicBezTo>
                        <a:pt x="9932" y="74874"/>
                        <a:pt x="6413" y="74874"/>
                        <a:pt x="2907" y="75085"/>
                      </a:cubicBezTo>
                      <a:cubicBezTo>
                        <a:pt x="568" y="75224"/>
                        <a:pt x="-18" y="74455"/>
                        <a:pt x="0" y="72178"/>
                      </a:cubicBezTo>
                      <a:cubicBezTo>
                        <a:pt x="120" y="60715"/>
                        <a:pt x="57" y="49245"/>
                        <a:pt x="57" y="3777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6" name="Freeform 975">
                  <a:extLst>
                    <a:ext uri="{FF2B5EF4-FFF2-40B4-BE49-F238E27FC236}">
                      <a16:creationId xmlns:a16="http://schemas.microsoft.com/office/drawing/2014/main" id="{7F604886-4018-8876-9F64-061549757C31}"/>
                    </a:ext>
                  </a:extLst>
                </p:cNvPr>
                <p:cNvSpPr/>
                <p:nvPr/>
              </p:nvSpPr>
              <p:spPr>
                <a:xfrm>
                  <a:off x="9807832" y="3794371"/>
                  <a:ext cx="16181" cy="75058"/>
                </a:xfrm>
                <a:custGeom>
                  <a:avLst/>
                  <a:gdLst>
                    <a:gd name="connsiteX0" fmla="*/ 64 w 16181"/>
                    <a:gd name="connsiteY0" fmla="*/ 37619 h 75058"/>
                    <a:gd name="connsiteX1" fmla="*/ 1 w 16181"/>
                    <a:gd name="connsiteY1" fmla="*/ 2887 h 75058"/>
                    <a:gd name="connsiteX2" fmla="*/ 2945 w 16181"/>
                    <a:gd name="connsiteY2" fmla="*/ 12 h 75058"/>
                    <a:gd name="connsiteX3" fmla="*/ 13823 w 16181"/>
                    <a:gd name="connsiteY3" fmla="*/ 12 h 75058"/>
                    <a:gd name="connsiteX4" fmla="*/ 16181 w 16181"/>
                    <a:gd name="connsiteY4" fmla="*/ 2439 h 75058"/>
                    <a:gd name="connsiteX5" fmla="*/ 16181 w 16181"/>
                    <a:gd name="connsiteY5" fmla="*/ 72610 h 75058"/>
                    <a:gd name="connsiteX6" fmla="*/ 13539 w 16181"/>
                    <a:gd name="connsiteY6" fmla="*/ 75044 h 75058"/>
                    <a:gd name="connsiteX7" fmla="*/ 2668 w 16181"/>
                    <a:gd name="connsiteY7" fmla="*/ 75044 h 75058"/>
                    <a:gd name="connsiteX8" fmla="*/ 1 w 16181"/>
                    <a:gd name="connsiteY8" fmla="*/ 72319 h 75058"/>
                    <a:gd name="connsiteX9" fmla="*/ 64 w 16181"/>
                    <a:gd name="connsiteY9" fmla="*/ 37619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1" h="75058">
                      <a:moveTo>
                        <a:pt x="64" y="37619"/>
                      </a:moveTo>
                      <a:cubicBezTo>
                        <a:pt x="64" y="26042"/>
                        <a:pt x="139" y="14464"/>
                        <a:pt x="1" y="2887"/>
                      </a:cubicBezTo>
                      <a:cubicBezTo>
                        <a:pt x="1" y="504"/>
                        <a:pt x="700" y="-95"/>
                        <a:pt x="2945" y="12"/>
                      </a:cubicBezTo>
                      <a:cubicBezTo>
                        <a:pt x="6565" y="182"/>
                        <a:pt x="10197" y="144"/>
                        <a:pt x="13823" y="12"/>
                      </a:cubicBezTo>
                      <a:cubicBezTo>
                        <a:pt x="15714" y="-51"/>
                        <a:pt x="16181" y="642"/>
                        <a:pt x="16181" y="2439"/>
                      </a:cubicBezTo>
                      <a:cubicBezTo>
                        <a:pt x="16131" y="25829"/>
                        <a:pt x="16131" y="49220"/>
                        <a:pt x="16181" y="72610"/>
                      </a:cubicBezTo>
                      <a:cubicBezTo>
                        <a:pt x="16181" y="74753"/>
                        <a:pt x="15399" y="75132"/>
                        <a:pt x="13539" y="75044"/>
                      </a:cubicBezTo>
                      <a:cubicBezTo>
                        <a:pt x="9919" y="74917"/>
                        <a:pt x="6281" y="74854"/>
                        <a:pt x="2668" y="75044"/>
                      </a:cubicBezTo>
                      <a:cubicBezTo>
                        <a:pt x="436" y="75176"/>
                        <a:pt x="-18" y="74444"/>
                        <a:pt x="1" y="72319"/>
                      </a:cubicBezTo>
                      <a:cubicBezTo>
                        <a:pt x="120" y="60774"/>
                        <a:pt x="64" y="49196"/>
                        <a:pt x="64" y="3761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7" name="Freeform 976">
                  <a:extLst>
                    <a:ext uri="{FF2B5EF4-FFF2-40B4-BE49-F238E27FC236}">
                      <a16:creationId xmlns:a16="http://schemas.microsoft.com/office/drawing/2014/main" id="{BD3F5208-BC97-E2B0-C07E-FB3EF1DFADC3}"/>
                    </a:ext>
                  </a:extLst>
                </p:cNvPr>
                <p:cNvSpPr/>
                <p:nvPr/>
              </p:nvSpPr>
              <p:spPr>
                <a:xfrm>
                  <a:off x="9761890" y="3915022"/>
                  <a:ext cx="43309" cy="61797"/>
                </a:xfrm>
                <a:custGeom>
                  <a:avLst/>
                  <a:gdLst>
                    <a:gd name="connsiteX0" fmla="*/ 18928 w 43309"/>
                    <a:gd name="connsiteY0" fmla="*/ 27797 h 61797"/>
                    <a:gd name="connsiteX1" fmla="*/ 8026 w 43309"/>
                    <a:gd name="connsiteY1" fmla="*/ 20413 h 61797"/>
                    <a:gd name="connsiteX2" fmla="*/ 14331 w 43309"/>
                    <a:gd name="connsiteY2" fmla="*/ 4094 h 61797"/>
                    <a:gd name="connsiteX3" fmla="*/ 31899 w 43309"/>
                    <a:gd name="connsiteY3" fmla="*/ 1187 h 61797"/>
                    <a:gd name="connsiteX4" fmla="*/ 40948 w 43309"/>
                    <a:gd name="connsiteY4" fmla="*/ 1552 h 61797"/>
                    <a:gd name="connsiteX5" fmla="*/ 43268 w 43309"/>
                    <a:gd name="connsiteY5" fmla="*/ 3085 h 61797"/>
                    <a:gd name="connsiteX6" fmla="*/ 40866 w 43309"/>
                    <a:gd name="connsiteY6" fmla="*/ 6420 h 61797"/>
                    <a:gd name="connsiteX7" fmla="*/ 36332 w 43309"/>
                    <a:gd name="connsiteY7" fmla="*/ 6420 h 61797"/>
                    <a:gd name="connsiteX8" fmla="*/ 36874 w 43309"/>
                    <a:gd name="connsiteY8" fmla="*/ 10349 h 61797"/>
                    <a:gd name="connsiteX9" fmla="*/ 27063 w 43309"/>
                    <a:gd name="connsiteY9" fmla="*/ 25804 h 61797"/>
                    <a:gd name="connsiteX10" fmla="*/ 26022 w 43309"/>
                    <a:gd name="connsiteY10" fmla="*/ 36171 h 61797"/>
                    <a:gd name="connsiteX11" fmla="*/ 31168 w 43309"/>
                    <a:gd name="connsiteY11" fmla="*/ 40408 h 61797"/>
                    <a:gd name="connsiteX12" fmla="*/ 30796 w 43309"/>
                    <a:gd name="connsiteY12" fmla="*/ 56728 h 61797"/>
                    <a:gd name="connsiteX13" fmla="*/ 4942 w 43309"/>
                    <a:gd name="connsiteY13" fmla="*/ 59502 h 61797"/>
                    <a:gd name="connsiteX14" fmla="*/ 1072 w 43309"/>
                    <a:gd name="connsiteY14" fmla="*/ 46986 h 61797"/>
                    <a:gd name="connsiteX15" fmla="*/ 1499 w 43309"/>
                    <a:gd name="connsiteY15" fmla="*/ 46260 h 61797"/>
                    <a:gd name="connsiteX16" fmla="*/ 9325 w 43309"/>
                    <a:gd name="connsiteY16" fmla="*/ 40055 h 61797"/>
                    <a:gd name="connsiteX17" fmla="*/ 12477 w 43309"/>
                    <a:gd name="connsiteY17" fmla="*/ 34702 h 61797"/>
                    <a:gd name="connsiteX18" fmla="*/ 13871 w 43309"/>
                    <a:gd name="connsiteY18" fmla="*/ 31492 h 61797"/>
                    <a:gd name="connsiteX19" fmla="*/ 18928 w 43309"/>
                    <a:gd name="connsiteY19" fmla="*/ 27797 h 61797"/>
                    <a:gd name="connsiteX20" fmla="*/ 17793 w 43309"/>
                    <a:gd name="connsiteY20" fmla="*/ 58758 h 61797"/>
                    <a:gd name="connsiteX21" fmla="*/ 21778 w 43309"/>
                    <a:gd name="connsiteY21" fmla="*/ 57730 h 61797"/>
                    <a:gd name="connsiteX22" fmla="*/ 23771 w 43309"/>
                    <a:gd name="connsiteY22" fmla="*/ 45623 h 61797"/>
                    <a:gd name="connsiteX23" fmla="*/ 17377 w 43309"/>
                    <a:gd name="connsiteY23" fmla="*/ 40698 h 61797"/>
                    <a:gd name="connsiteX24" fmla="*/ 14855 w 43309"/>
                    <a:gd name="connsiteY24" fmla="*/ 40068 h 61797"/>
                    <a:gd name="connsiteX25" fmla="*/ 6657 w 43309"/>
                    <a:gd name="connsiteY25" fmla="*/ 51677 h 61797"/>
                    <a:gd name="connsiteX26" fmla="*/ 17793 w 43309"/>
                    <a:gd name="connsiteY26" fmla="*/ 58758 h 61797"/>
                    <a:gd name="connsiteX27" fmla="*/ 28633 w 43309"/>
                    <a:gd name="connsiteY27" fmla="*/ 11402 h 61797"/>
                    <a:gd name="connsiteX28" fmla="*/ 24364 w 43309"/>
                    <a:gd name="connsiteY28" fmla="*/ 3715 h 61797"/>
                    <a:gd name="connsiteX29" fmla="*/ 16759 w 43309"/>
                    <a:gd name="connsiteY29" fmla="*/ 9498 h 61797"/>
                    <a:gd name="connsiteX30" fmla="*/ 15498 w 43309"/>
                    <a:gd name="connsiteY30" fmla="*/ 19114 h 61797"/>
                    <a:gd name="connsiteX31" fmla="*/ 19660 w 43309"/>
                    <a:gd name="connsiteY31" fmla="*/ 24512 h 61797"/>
                    <a:gd name="connsiteX32" fmla="*/ 26306 w 43309"/>
                    <a:gd name="connsiteY32" fmla="*/ 21138 h 61797"/>
                    <a:gd name="connsiteX33" fmla="*/ 28633 w 43309"/>
                    <a:gd name="connsiteY33" fmla="*/ 11402 h 6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3309" h="61797">
                      <a:moveTo>
                        <a:pt x="18928" y="27797"/>
                      </a:moveTo>
                      <a:cubicBezTo>
                        <a:pt x="11809" y="26965"/>
                        <a:pt x="8946" y="24921"/>
                        <a:pt x="8026" y="20413"/>
                      </a:cubicBezTo>
                      <a:cubicBezTo>
                        <a:pt x="6720" y="14151"/>
                        <a:pt x="9350" y="6805"/>
                        <a:pt x="14331" y="4094"/>
                      </a:cubicBezTo>
                      <a:cubicBezTo>
                        <a:pt x="19767" y="1130"/>
                        <a:pt x="25196" y="-1657"/>
                        <a:pt x="31899" y="1187"/>
                      </a:cubicBezTo>
                      <a:cubicBezTo>
                        <a:pt x="34497" y="2290"/>
                        <a:pt x="37908" y="1483"/>
                        <a:pt x="40948" y="1552"/>
                      </a:cubicBezTo>
                      <a:cubicBezTo>
                        <a:pt x="42039" y="1552"/>
                        <a:pt x="43584" y="1111"/>
                        <a:pt x="43268" y="3085"/>
                      </a:cubicBezTo>
                      <a:cubicBezTo>
                        <a:pt x="43041" y="4510"/>
                        <a:pt x="43590" y="6648"/>
                        <a:pt x="40866" y="6420"/>
                      </a:cubicBezTo>
                      <a:cubicBezTo>
                        <a:pt x="39479" y="6307"/>
                        <a:pt x="38079" y="6420"/>
                        <a:pt x="36332" y="6420"/>
                      </a:cubicBezTo>
                      <a:cubicBezTo>
                        <a:pt x="36521" y="7738"/>
                        <a:pt x="36780" y="9037"/>
                        <a:pt x="36874" y="10349"/>
                      </a:cubicBezTo>
                      <a:cubicBezTo>
                        <a:pt x="37354" y="17184"/>
                        <a:pt x="33948" y="22513"/>
                        <a:pt x="27063" y="25804"/>
                      </a:cubicBezTo>
                      <a:cubicBezTo>
                        <a:pt x="18808" y="29752"/>
                        <a:pt x="18739" y="30534"/>
                        <a:pt x="26022" y="36171"/>
                      </a:cubicBezTo>
                      <a:cubicBezTo>
                        <a:pt x="27813" y="37489"/>
                        <a:pt x="29531" y="38904"/>
                        <a:pt x="31168" y="40408"/>
                      </a:cubicBezTo>
                      <a:cubicBezTo>
                        <a:pt x="36174" y="45232"/>
                        <a:pt x="35979" y="52036"/>
                        <a:pt x="30796" y="56728"/>
                      </a:cubicBezTo>
                      <a:cubicBezTo>
                        <a:pt x="24849" y="62106"/>
                        <a:pt x="11954" y="63487"/>
                        <a:pt x="4942" y="59502"/>
                      </a:cubicBezTo>
                      <a:cubicBezTo>
                        <a:pt x="418" y="57115"/>
                        <a:pt x="-1315" y="51511"/>
                        <a:pt x="1072" y="46986"/>
                      </a:cubicBezTo>
                      <a:cubicBezTo>
                        <a:pt x="1203" y="46738"/>
                        <a:pt x="1346" y="46496"/>
                        <a:pt x="1499" y="46260"/>
                      </a:cubicBezTo>
                      <a:cubicBezTo>
                        <a:pt x="3353" y="43214"/>
                        <a:pt x="6121" y="41373"/>
                        <a:pt x="9325" y="40055"/>
                      </a:cubicBezTo>
                      <a:cubicBezTo>
                        <a:pt x="11689" y="39078"/>
                        <a:pt x="15069" y="38794"/>
                        <a:pt x="12477" y="34702"/>
                      </a:cubicBezTo>
                      <a:cubicBezTo>
                        <a:pt x="11778" y="33598"/>
                        <a:pt x="12591" y="32299"/>
                        <a:pt x="13871" y="31492"/>
                      </a:cubicBezTo>
                      <a:cubicBezTo>
                        <a:pt x="15372" y="30483"/>
                        <a:pt x="16854" y="29317"/>
                        <a:pt x="18928" y="27797"/>
                      </a:cubicBezTo>
                      <a:close/>
                      <a:moveTo>
                        <a:pt x="17793" y="58758"/>
                      </a:moveTo>
                      <a:cubicBezTo>
                        <a:pt x="19148" y="58525"/>
                        <a:pt x="20480" y="58181"/>
                        <a:pt x="21778" y="57730"/>
                      </a:cubicBezTo>
                      <a:cubicBezTo>
                        <a:pt x="27699" y="55321"/>
                        <a:pt x="28614" y="49772"/>
                        <a:pt x="23771" y="45623"/>
                      </a:cubicBezTo>
                      <a:cubicBezTo>
                        <a:pt x="21728" y="43876"/>
                        <a:pt x="19496" y="42357"/>
                        <a:pt x="17377" y="40698"/>
                      </a:cubicBezTo>
                      <a:cubicBezTo>
                        <a:pt x="16608" y="40068"/>
                        <a:pt x="15933" y="39727"/>
                        <a:pt x="14855" y="40068"/>
                      </a:cubicBezTo>
                      <a:cubicBezTo>
                        <a:pt x="9533" y="41619"/>
                        <a:pt x="5894" y="46708"/>
                        <a:pt x="6657" y="51677"/>
                      </a:cubicBezTo>
                      <a:cubicBezTo>
                        <a:pt x="7319" y="55857"/>
                        <a:pt x="11620" y="58808"/>
                        <a:pt x="17793" y="58758"/>
                      </a:cubicBezTo>
                      <a:close/>
                      <a:moveTo>
                        <a:pt x="28633" y="11402"/>
                      </a:moveTo>
                      <a:cubicBezTo>
                        <a:pt x="28771" y="6603"/>
                        <a:pt x="27498" y="4314"/>
                        <a:pt x="24364" y="3715"/>
                      </a:cubicBezTo>
                      <a:cubicBezTo>
                        <a:pt x="21230" y="3116"/>
                        <a:pt x="17932" y="5449"/>
                        <a:pt x="16759" y="9498"/>
                      </a:cubicBezTo>
                      <a:cubicBezTo>
                        <a:pt x="15851" y="12619"/>
                        <a:pt x="15056" y="15803"/>
                        <a:pt x="15498" y="19114"/>
                      </a:cubicBezTo>
                      <a:cubicBezTo>
                        <a:pt x="15857" y="21706"/>
                        <a:pt x="16866" y="23913"/>
                        <a:pt x="19660" y="24512"/>
                      </a:cubicBezTo>
                      <a:cubicBezTo>
                        <a:pt x="22686" y="25142"/>
                        <a:pt x="24849" y="23679"/>
                        <a:pt x="26306" y="21138"/>
                      </a:cubicBezTo>
                      <a:cubicBezTo>
                        <a:pt x="28053" y="18137"/>
                        <a:pt x="28570" y="14813"/>
                        <a:pt x="28633" y="1140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8" name="Freeform 977">
                  <a:extLst>
                    <a:ext uri="{FF2B5EF4-FFF2-40B4-BE49-F238E27FC236}">
                      <a16:creationId xmlns:a16="http://schemas.microsoft.com/office/drawing/2014/main" id="{D190E6D5-299E-7D8F-EFC5-E6132D41333B}"/>
                    </a:ext>
                  </a:extLst>
                </p:cNvPr>
                <p:cNvSpPr/>
                <p:nvPr/>
              </p:nvSpPr>
              <p:spPr>
                <a:xfrm>
                  <a:off x="10160590" y="3893799"/>
                  <a:ext cx="38316" cy="61898"/>
                </a:xfrm>
                <a:custGeom>
                  <a:avLst/>
                  <a:gdLst>
                    <a:gd name="connsiteX0" fmla="*/ 22244 w 38316"/>
                    <a:gd name="connsiteY0" fmla="*/ 44725 h 61898"/>
                    <a:gd name="connsiteX1" fmla="*/ 18505 w 38316"/>
                    <a:gd name="connsiteY1" fmla="*/ 50400 h 61898"/>
                    <a:gd name="connsiteX2" fmla="*/ 7785 w 38316"/>
                    <a:gd name="connsiteY2" fmla="*/ 60868 h 61898"/>
                    <a:gd name="connsiteX3" fmla="*/ 218 w 38316"/>
                    <a:gd name="connsiteY3" fmla="*/ 57482 h 61898"/>
                    <a:gd name="connsiteX4" fmla="*/ 17042 w 38316"/>
                    <a:gd name="connsiteY4" fmla="*/ 22170 h 61898"/>
                    <a:gd name="connsiteX5" fmla="*/ 24943 w 38316"/>
                    <a:gd name="connsiteY5" fmla="*/ 21539 h 61898"/>
                    <a:gd name="connsiteX6" fmla="*/ 27011 w 38316"/>
                    <a:gd name="connsiteY6" fmla="*/ 20007 h 61898"/>
                    <a:gd name="connsiteX7" fmla="*/ 28209 w 38316"/>
                    <a:gd name="connsiteY7" fmla="*/ 10265 h 61898"/>
                    <a:gd name="connsiteX8" fmla="*/ 24690 w 38316"/>
                    <a:gd name="connsiteY8" fmla="*/ 6103 h 61898"/>
                    <a:gd name="connsiteX9" fmla="*/ 22168 w 38316"/>
                    <a:gd name="connsiteY9" fmla="*/ 5094 h 61898"/>
                    <a:gd name="connsiteX10" fmla="*/ 24886 w 38316"/>
                    <a:gd name="connsiteY10" fmla="*/ 3202 h 61898"/>
                    <a:gd name="connsiteX11" fmla="*/ 35366 w 38316"/>
                    <a:gd name="connsiteY11" fmla="*/ 541 h 61898"/>
                    <a:gd name="connsiteX12" fmla="*/ 38141 w 38316"/>
                    <a:gd name="connsiteY12" fmla="*/ 2792 h 61898"/>
                    <a:gd name="connsiteX13" fmla="*/ 32182 w 38316"/>
                    <a:gd name="connsiteY13" fmla="*/ 34132 h 61898"/>
                    <a:gd name="connsiteX14" fmla="*/ 29142 w 38316"/>
                    <a:gd name="connsiteY14" fmla="*/ 51403 h 61898"/>
                    <a:gd name="connsiteX15" fmla="*/ 29476 w 38316"/>
                    <a:gd name="connsiteY15" fmla="*/ 54695 h 61898"/>
                    <a:gd name="connsiteX16" fmla="*/ 32440 w 38316"/>
                    <a:gd name="connsiteY16" fmla="*/ 53465 h 61898"/>
                    <a:gd name="connsiteX17" fmla="*/ 33840 w 38316"/>
                    <a:gd name="connsiteY17" fmla="*/ 52418 h 61898"/>
                    <a:gd name="connsiteX18" fmla="*/ 35631 w 38316"/>
                    <a:gd name="connsiteY18" fmla="*/ 51971 h 61898"/>
                    <a:gd name="connsiteX19" fmla="*/ 35681 w 38316"/>
                    <a:gd name="connsiteY19" fmla="*/ 54190 h 61898"/>
                    <a:gd name="connsiteX20" fmla="*/ 24785 w 38316"/>
                    <a:gd name="connsiteY20" fmla="*/ 61700 h 61898"/>
                    <a:gd name="connsiteX21" fmla="*/ 20648 w 38316"/>
                    <a:gd name="connsiteY21" fmla="*/ 57091 h 61898"/>
                    <a:gd name="connsiteX22" fmla="*/ 22748 w 38316"/>
                    <a:gd name="connsiteY22" fmla="*/ 46794 h 61898"/>
                    <a:gd name="connsiteX23" fmla="*/ 23007 w 38316"/>
                    <a:gd name="connsiteY23" fmla="*/ 45160 h 61898"/>
                    <a:gd name="connsiteX24" fmla="*/ 8529 w 38316"/>
                    <a:gd name="connsiteY24" fmla="*/ 49354 h 61898"/>
                    <a:gd name="connsiteX25" fmla="*/ 8529 w 38316"/>
                    <a:gd name="connsiteY25" fmla="*/ 52059 h 61898"/>
                    <a:gd name="connsiteX26" fmla="*/ 9544 w 38316"/>
                    <a:gd name="connsiteY26" fmla="*/ 54821 h 61898"/>
                    <a:gd name="connsiteX27" fmla="*/ 12363 w 38316"/>
                    <a:gd name="connsiteY27" fmla="*/ 53831 h 61898"/>
                    <a:gd name="connsiteX28" fmla="*/ 13700 w 38316"/>
                    <a:gd name="connsiteY28" fmla="*/ 52708 h 61898"/>
                    <a:gd name="connsiteX29" fmla="*/ 25397 w 38316"/>
                    <a:gd name="connsiteY29" fmla="*/ 28494 h 61898"/>
                    <a:gd name="connsiteX30" fmla="*/ 24899 w 38316"/>
                    <a:gd name="connsiteY30" fmla="*/ 26641 h 61898"/>
                    <a:gd name="connsiteX31" fmla="*/ 13674 w 38316"/>
                    <a:gd name="connsiteY31" fmla="*/ 28974 h 61898"/>
                    <a:gd name="connsiteX32" fmla="*/ 8529 w 38316"/>
                    <a:gd name="connsiteY32" fmla="*/ 49354 h 61898"/>
                    <a:gd name="connsiteX33" fmla="*/ 22547 w 38316"/>
                    <a:gd name="connsiteY33" fmla="*/ 43988 h 61898"/>
                    <a:gd name="connsiteX34" fmla="*/ 22919 w 38316"/>
                    <a:gd name="connsiteY34" fmla="*/ 44473 h 61898"/>
                    <a:gd name="connsiteX35" fmla="*/ 23297 w 38316"/>
                    <a:gd name="connsiteY35" fmla="*/ 43937 h 61898"/>
                    <a:gd name="connsiteX36" fmla="*/ 22862 w 38316"/>
                    <a:gd name="connsiteY36" fmla="*/ 43382 h 61898"/>
                    <a:gd name="connsiteX37" fmla="*/ 22547 w 38316"/>
                    <a:gd name="connsiteY37" fmla="*/ 43988 h 6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38316" h="61898">
                      <a:moveTo>
                        <a:pt x="22244" y="44725"/>
                      </a:moveTo>
                      <a:cubicBezTo>
                        <a:pt x="20983" y="46617"/>
                        <a:pt x="19785" y="48509"/>
                        <a:pt x="18505" y="50400"/>
                      </a:cubicBezTo>
                      <a:cubicBezTo>
                        <a:pt x="15623" y="54588"/>
                        <a:pt x="12281" y="58327"/>
                        <a:pt x="7785" y="60868"/>
                      </a:cubicBezTo>
                      <a:cubicBezTo>
                        <a:pt x="4159" y="62924"/>
                        <a:pt x="552" y="61606"/>
                        <a:pt x="218" y="57482"/>
                      </a:cubicBezTo>
                      <a:cubicBezTo>
                        <a:pt x="-936" y="43805"/>
                        <a:pt x="2185" y="28595"/>
                        <a:pt x="17042" y="22170"/>
                      </a:cubicBezTo>
                      <a:cubicBezTo>
                        <a:pt x="19532" y="21087"/>
                        <a:pt x="22313" y="20865"/>
                        <a:pt x="24943" y="21539"/>
                      </a:cubicBezTo>
                      <a:cubicBezTo>
                        <a:pt x="26626" y="21955"/>
                        <a:pt x="26866" y="21413"/>
                        <a:pt x="27011" y="20007"/>
                      </a:cubicBezTo>
                      <a:cubicBezTo>
                        <a:pt x="27339" y="16753"/>
                        <a:pt x="27736" y="13499"/>
                        <a:pt x="28209" y="10265"/>
                      </a:cubicBezTo>
                      <a:cubicBezTo>
                        <a:pt x="28625" y="7465"/>
                        <a:pt x="27686" y="6052"/>
                        <a:pt x="24690" y="6103"/>
                      </a:cubicBezTo>
                      <a:cubicBezTo>
                        <a:pt x="23827" y="6103"/>
                        <a:pt x="22275" y="6588"/>
                        <a:pt x="22168" y="5094"/>
                      </a:cubicBezTo>
                      <a:cubicBezTo>
                        <a:pt x="22017" y="3259"/>
                        <a:pt x="23587" y="3290"/>
                        <a:pt x="24886" y="3202"/>
                      </a:cubicBezTo>
                      <a:cubicBezTo>
                        <a:pt x="28505" y="2927"/>
                        <a:pt x="32056" y="2026"/>
                        <a:pt x="35366" y="541"/>
                      </a:cubicBezTo>
                      <a:cubicBezTo>
                        <a:pt x="38027" y="-600"/>
                        <a:pt x="38683" y="24"/>
                        <a:pt x="38141" y="2792"/>
                      </a:cubicBezTo>
                      <a:cubicBezTo>
                        <a:pt x="36097" y="13226"/>
                        <a:pt x="34111" y="23672"/>
                        <a:pt x="32182" y="34132"/>
                      </a:cubicBezTo>
                      <a:cubicBezTo>
                        <a:pt x="31110" y="39878"/>
                        <a:pt x="30094" y="45635"/>
                        <a:pt x="29142" y="51403"/>
                      </a:cubicBezTo>
                      <a:cubicBezTo>
                        <a:pt x="28959" y="52507"/>
                        <a:pt x="28373" y="53925"/>
                        <a:pt x="29476" y="54695"/>
                      </a:cubicBezTo>
                      <a:cubicBezTo>
                        <a:pt x="30738" y="55546"/>
                        <a:pt x="31494" y="54020"/>
                        <a:pt x="32440" y="53465"/>
                      </a:cubicBezTo>
                      <a:cubicBezTo>
                        <a:pt x="32938" y="53169"/>
                        <a:pt x="33336" y="52696"/>
                        <a:pt x="33840" y="52418"/>
                      </a:cubicBezTo>
                      <a:cubicBezTo>
                        <a:pt x="34344" y="52141"/>
                        <a:pt x="34956" y="51245"/>
                        <a:pt x="35631" y="51971"/>
                      </a:cubicBezTo>
                      <a:cubicBezTo>
                        <a:pt x="36205" y="52601"/>
                        <a:pt x="36432" y="53585"/>
                        <a:pt x="35681" y="54190"/>
                      </a:cubicBezTo>
                      <a:cubicBezTo>
                        <a:pt x="32245" y="56977"/>
                        <a:pt x="29193" y="60376"/>
                        <a:pt x="24785" y="61700"/>
                      </a:cubicBezTo>
                      <a:cubicBezTo>
                        <a:pt x="21941" y="62552"/>
                        <a:pt x="20112" y="60591"/>
                        <a:pt x="20648" y="57091"/>
                      </a:cubicBezTo>
                      <a:cubicBezTo>
                        <a:pt x="21184" y="53591"/>
                        <a:pt x="22042" y="50224"/>
                        <a:pt x="22748" y="46794"/>
                      </a:cubicBezTo>
                      <a:cubicBezTo>
                        <a:pt x="22862" y="46251"/>
                        <a:pt x="22919" y="45703"/>
                        <a:pt x="23007" y="45160"/>
                      </a:cubicBezTo>
                      <a:close/>
                      <a:moveTo>
                        <a:pt x="8529" y="49354"/>
                      </a:moveTo>
                      <a:cubicBezTo>
                        <a:pt x="8529" y="50886"/>
                        <a:pt x="8529" y="51472"/>
                        <a:pt x="8529" y="52059"/>
                      </a:cubicBezTo>
                      <a:cubicBezTo>
                        <a:pt x="8529" y="53099"/>
                        <a:pt x="8371" y="54310"/>
                        <a:pt x="9544" y="54821"/>
                      </a:cubicBezTo>
                      <a:cubicBezTo>
                        <a:pt x="10717" y="55332"/>
                        <a:pt x="11530" y="54474"/>
                        <a:pt x="12363" y="53831"/>
                      </a:cubicBezTo>
                      <a:cubicBezTo>
                        <a:pt x="12836" y="53491"/>
                        <a:pt x="13283" y="53116"/>
                        <a:pt x="13700" y="52708"/>
                      </a:cubicBezTo>
                      <a:cubicBezTo>
                        <a:pt x="20201" y="45892"/>
                        <a:pt x="23707" y="37631"/>
                        <a:pt x="25397" y="28494"/>
                      </a:cubicBezTo>
                      <a:cubicBezTo>
                        <a:pt x="25643" y="27834"/>
                        <a:pt x="25447" y="27088"/>
                        <a:pt x="24899" y="26641"/>
                      </a:cubicBezTo>
                      <a:cubicBezTo>
                        <a:pt x="21872" y="24150"/>
                        <a:pt x="15162" y="25411"/>
                        <a:pt x="13674" y="28974"/>
                      </a:cubicBezTo>
                      <a:cubicBezTo>
                        <a:pt x="10950" y="35472"/>
                        <a:pt x="9216" y="42341"/>
                        <a:pt x="8529" y="49354"/>
                      </a:cubicBezTo>
                      <a:close/>
                      <a:moveTo>
                        <a:pt x="22547" y="43988"/>
                      </a:moveTo>
                      <a:cubicBezTo>
                        <a:pt x="22673" y="44145"/>
                        <a:pt x="22799" y="44309"/>
                        <a:pt x="22919" y="44473"/>
                      </a:cubicBezTo>
                      <a:cubicBezTo>
                        <a:pt x="23076" y="44319"/>
                        <a:pt x="23202" y="44137"/>
                        <a:pt x="23297" y="43937"/>
                      </a:cubicBezTo>
                      <a:cubicBezTo>
                        <a:pt x="23373" y="43622"/>
                        <a:pt x="23297" y="43269"/>
                        <a:pt x="22862" y="43382"/>
                      </a:cubicBezTo>
                      <a:cubicBezTo>
                        <a:pt x="22717" y="43426"/>
                        <a:pt x="22654" y="43767"/>
                        <a:pt x="22547" y="4398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79" name="Freeform 978">
                  <a:extLst>
                    <a:ext uri="{FF2B5EF4-FFF2-40B4-BE49-F238E27FC236}">
                      <a16:creationId xmlns:a16="http://schemas.microsoft.com/office/drawing/2014/main" id="{FFBF331B-FC7F-235F-66B4-901AEFC77300}"/>
                    </a:ext>
                  </a:extLst>
                </p:cNvPr>
                <p:cNvSpPr/>
                <p:nvPr/>
              </p:nvSpPr>
              <p:spPr>
                <a:xfrm>
                  <a:off x="10118408" y="3914980"/>
                  <a:ext cx="38091" cy="40586"/>
                </a:xfrm>
                <a:custGeom>
                  <a:avLst/>
                  <a:gdLst>
                    <a:gd name="connsiteX0" fmla="*/ 14490 w 38091"/>
                    <a:gd name="connsiteY0" fmla="*/ 15776 h 40586"/>
                    <a:gd name="connsiteX1" fmla="*/ 26774 w 38091"/>
                    <a:gd name="connsiteY1" fmla="*/ 2906 h 40586"/>
                    <a:gd name="connsiteX2" fmla="*/ 30400 w 38091"/>
                    <a:gd name="connsiteY2" fmla="*/ 793 h 40586"/>
                    <a:gd name="connsiteX3" fmla="*/ 36113 w 38091"/>
                    <a:gd name="connsiteY3" fmla="*/ 4577 h 40586"/>
                    <a:gd name="connsiteX4" fmla="*/ 32228 w 38091"/>
                    <a:gd name="connsiteY4" fmla="*/ 23424 h 40586"/>
                    <a:gd name="connsiteX5" fmla="*/ 30671 w 38091"/>
                    <a:gd name="connsiteY5" fmla="*/ 30991 h 40586"/>
                    <a:gd name="connsiteX6" fmla="*/ 31037 w 38091"/>
                    <a:gd name="connsiteY6" fmla="*/ 33274 h 40586"/>
                    <a:gd name="connsiteX7" fmla="*/ 33597 w 38091"/>
                    <a:gd name="connsiteY7" fmla="*/ 32845 h 40586"/>
                    <a:gd name="connsiteX8" fmla="*/ 36163 w 38091"/>
                    <a:gd name="connsiteY8" fmla="*/ 31023 h 40586"/>
                    <a:gd name="connsiteX9" fmla="*/ 37841 w 38091"/>
                    <a:gd name="connsiteY9" fmla="*/ 30853 h 40586"/>
                    <a:gd name="connsiteX10" fmla="*/ 37588 w 38091"/>
                    <a:gd name="connsiteY10" fmla="*/ 32618 h 40586"/>
                    <a:gd name="connsiteX11" fmla="*/ 37494 w 38091"/>
                    <a:gd name="connsiteY11" fmla="*/ 32681 h 40586"/>
                    <a:gd name="connsiteX12" fmla="*/ 26225 w 38091"/>
                    <a:gd name="connsiteY12" fmla="*/ 40248 h 40586"/>
                    <a:gd name="connsiteX13" fmla="*/ 21811 w 38091"/>
                    <a:gd name="connsiteY13" fmla="*/ 37278 h 40586"/>
                    <a:gd name="connsiteX14" fmla="*/ 23703 w 38091"/>
                    <a:gd name="connsiteY14" fmla="*/ 25928 h 40586"/>
                    <a:gd name="connsiteX15" fmla="*/ 27045 w 38091"/>
                    <a:gd name="connsiteY15" fmla="*/ 11614 h 40586"/>
                    <a:gd name="connsiteX16" fmla="*/ 26484 w 38091"/>
                    <a:gd name="connsiteY16" fmla="*/ 8694 h 40586"/>
                    <a:gd name="connsiteX17" fmla="*/ 23281 w 38091"/>
                    <a:gd name="connsiteY17" fmla="*/ 9407 h 40586"/>
                    <a:gd name="connsiteX18" fmla="*/ 14125 w 38091"/>
                    <a:gd name="connsiteY18" fmla="*/ 22031 h 40586"/>
                    <a:gd name="connsiteX19" fmla="*/ 9988 w 38091"/>
                    <a:gd name="connsiteY19" fmla="*/ 35702 h 40586"/>
                    <a:gd name="connsiteX20" fmla="*/ 6835 w 38091"/>
                    <a:gd name="connsiteY20" fmla="*/ 38602 h 40586"/>
                    <a:gd name="connsiteX21" fmla="*/ 2270 w 38091"/>
                    <a:gd name="connsiteY21" fmla="*/ 33394 h 40586"/>
                    <a:gd name="connsiteX22" fmla="*/ 6797 w 38091"/>
                    <a:gd name="connsiteY22" fmla="*/ 11841 h 40586"/>
                    <a:gd name="connsiteX23" fmla="*/ 6400 w 38091"/>
                    <a:gd name="connsiteY23" fmla="*/ 8612 h 40586"/>
                    <a:gd name="connsiteX24" fmla="*/ 3285 w 38091"/>
                    <a:gd name="connsiteY24" fmla="*/ 9659 h 40586"/>
                    <a:gd name="connsiteX25" fmla="*/ 1866 w 38091"/>
                    <a:gd name="connsiteY25" fmla="*/ 10693 h 40586"/>
                    <a:gd name="connsiteX26" fmla="*/ 410 w 38091"/>
                    <a:gd name="connsiteY26" fmla="*/ 10996 h 40586"/>
                    <a:gd name="connsiteX27" fmla="*/ 353 w 38091"/>
                    <a:gd name="connsiteY27" fmla="*/ 9160 h 40586"/>
                    <a:gd name="connsiteX28" fmla="*/ 410 w 38091"/>
                    <a:gd name="connsiteY28" fmla="*/ 9104 h 40586"/>
                    <a:gd name="connsiteX29" fmla="*/ 12491 w 38091"/>
                    <a:gd name="connsiteY29" fmla="*/ 276 h 40586"/>
                    <a:gd name="connsiteX30" fmla="*/ 15878 w 38091"/>
                    <a:gd name="connsiteY30" fmla="*/ 3133 h 40586"/>
                    <a:gd name="connsiteX31" fmla="*/ 13740 w 38091"/>
                    <a:gd name="connsiteY31" fmla="*/ 15189 h 40586"/>
                    <a:gd name="connsiteX32" fmla="*/ 13816 w 38091"/>
                    <a:gd name="connsiteY32" fmla="*/ 16803 h 40586"/>
                    <a:gd name="connsiteX33" fmla="*/ 14490 w 38091"/>
                    <a:gd name="connsiteY33" fmla="*/ 15776 h 40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8091" h="40586">
                      <a:moveTo>
                        <a:pt x="14490" y="15776"/>
                      </a:moveTo>
                      <a:cubicBezTo>
                        <a:pt x="18015" y="10939"/>
                        <a:pt x="21874" y="6418"/>
                        <a:pt x="26774" y="2906"/>
                      </a:cubicBezTo>
                      <a:cubicBezTo>
                        <a:pt x="27915" y="2091"/>
                        <a:pt x="29126" y="1383"/>
                        <a:pt x="30400" y="793"/>
                      </a:cubicBezTo>
                      <a:cubicBezTo>
                        <a:pt x="34240" y="-979"/>
                        <a:pt x="36478" y="396"/>
                        <a:pt x="36113" y="4577"/>
                      </a:cubicBezTo>
                      <a:cubicBezTo>
                        <a:pt x="35552" y="10990"/>
                        <a:pt x="33590" y="17150"/>
                        <a:pt x="32228" y="23424"/>
                      </a:cubicBezTo>
                      <a:cubicBezTo>
                        <a:pt x="31686" y="25947"/>
                        <a:pt x="31175" y="28469"/>
                        <a:pt x="30671" y="30991"/>
                      </a:cubicBezTo>
                      <a:cubicBezTo>
                        <a:pt x="30513" y="31786"/>
                        <a:pt x="30280" y="32669"/>
                        <a:pt x="31037" y="33274"/>
                      </a:cubicBezTo>
                      <a:cubicBezTo>
                        <a:pt x="31982" y="34018"/>
                        <a:pt x="32834" y="33274"/>
                        <a:pt x="33597" y="32845"/>
                      </a:cubicBezTo>
                      <a:cubicBezTo>
                        <a:pt x="34492" y="32300"/>
                        <a:pt x="35350" y="31691"/>
                        <a:pt x="36163" y="31023"/>
                      </a:cubicBezTo>
                      <a:cubicBezTo>
                        <a:pt x="36705" y="30619"/>
                        <a:pt x="37229" y="29919"/>
                        <a:pt x="37841" y="30853"/>
                      </a:cubicBezTo>
                      <a:cubicBezTo>
                        <a:pt x="38257" y="31410"/>
                        <a:pt x="38143" y="32201"/>
                        <a:pt x="37588" y="32618"/>
                      </a:cubicBezTo>
                      <a:cubicBezTo>
                        <a:pt x="37557" y="32640"/>
                        <a:pt x="37525" y="32662"/>
                        <a:pt x="37494" y="32681"/>
                      </a:cubicBezTo>
                      <a:cubicBezTo>
                        <a:pt x="33956" y="35531"/>
                        <a:pt x="30683" y="38785"/>
                        <a:pt x="26225" y="40248"/>
                      </a:cubicBezTo>
                      <a:cubicBezTo>
                        <a:pt x="23413" y="41175"/>
                        <a:pt x="21925" y="40204"/>
                        <a:pt x="21811" y="37278"/>
                      </a:cubicBezTo>
                      <a:cubicBezTo>
                        <a:pt x="21647" y="33369"/>
                        <a:pt x="22808" y="29654"/>
                        <a:pt x="23703" y="25928"/>
                      </a:cubicBezTo>
                      <a:cubicBezTo>
                        <a:pt x="24819" y="21161"/>
                        <a:pt x="25948" y="16387"/>
                        <a:pt x="27045" y="11614"/>
                      </a:cubicBezTo>
                      <a:cubicBezTo>
                        <a:pt x="27285" y="10567"/>
                        <a:pt x="27423" y="9319"/>
                        <a:pt x="26484" y="8694"/>
                      </a:cubicBezTo>
                      <a:cubicBezTo>
                        <a:pt x="25387" y="7975"/>
                        <a:pt x="24195" y="8631"/>
                        <a:pt x="23281" y="9407"/>
                      </a:cubicBezTo>
                      <a:cubicBezTo>
                        <a:pt x="19283" y="12842"/>
                        <a:pt x="16149" y="17165"/>
                        <a:pt x="14125" y="22031"/>
                      </a:cubicBezTo>
                      <a:cubicBezTo>
                        <a:pt x="12233" y="26445"/>
                        <a:pt x="10543" y="30928"/>
                        <a:pt x="9988" y="35702"/>
                      </a:cubicBezTo>
                      <a:cubicBezTo>
                        <a:pt x="9736" y="37865"/>
                        <a:pt x="8664" y="38319"/>
                        <a:pt x="6835" y="38602"/>
                      </a:cubicBezTo>
                      <a:cubicBezTo>
                        <a:pt x="530" y="39592"/>
                        <a:pt x="397" y="39599"/>
                        <a:pt x="2270" y="33394"/>
                      </a:cubicBezTo>
                      <a:cubicBezTo>
                        <a:pt x="4427" y="26360"/>
                        <a:pt x="5940" y="19147"/>
                        <a:pt x="6797" y="11841"/>
                      </a:cubicBezTo>
                      <a:cubicBezTo>
                        <a:pt x="6924" y="10769"/>
                        <a:pt x="7693" y="9356"/>
                        <a:pt x="6400" y="8612"/>
                      </a:cubicBezTo>
                      <a:cubicBezTo>
                        <a:pt x="5208" y="7925"/>
                        <a:pt x="4256" y="9085"/>
                        <a:pt x="3285" y="9659"/>
                      </a:cubicBezTo>
                      <a:cubicBezTo>
                        <a:pt x="2787" y="9972"/>
                        <a:pt x="2314" y="10318"/>
                        <a:pt x="1866" y="10693"/>
                      </a:cubicBezTo>
                      <a:cubicBezTo>
                        <a:pt x="1419" y="11040"/>
                        <a:pt x="933" y="11601"/>
                        <a:pt x="410" y="10996"/>
                      </a:cubicBezTo>
                      <a:cubicBezTo>
                        <a:pt x="-114" y="10504"/>
                        <a:pt x="-139" y="9682"/>
                        <a:pt x="353" y="9160"/>
                      </a:cubicBezTo>
                      <a:cubicBezTo>
                        <a:pt x="372" y="9141"/>
                        <a:pt x="391" y="9122"/>
                        <a:pt x="410" y="9104"/>
                      </a:cubicBezTo>
                      <a:cubicBezTo>
                        <a:pt x="4149" y="5762"/>
                        <a:pt x="7712" y="2092"/>
                        <a:pt x="12491" y="276"/>
                      </a:cubicBezTo>
                      <a:cubicBezTo>
                        <a:pt x="14724" y="-581"/>
                        <a:pt x="16275" y="610"/>
                        <a:pt x="15878" y="3133"/>
                      </a:cubicBezTo>
                      <a:cubicBezTo>
                        <a:pt x="15285" y="7168"/>
                        <a:pt x="14465" y="11172"/>
                        <a:pt x="13740" y="15189"/>
                      </a:cubicBezTo>
                      <a:cubicBezTo>
                        <a:pt x="13557" y="15738"/>
                        <a:pt x="13109" y="16299"/>
                        <a:pt x="13816" y="16803"/>
                      </a:cubicBezTo>
                      <a:cubicBezTo>
                        <a:pt x="14087" y="16463"/>
                        <a:pt x="14276" y="16122"/>
                        <a:pt x="14490" y="1577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0" name="Freeform 979">
                  <a:extLst>
                    <a:ext uri="{FF2B5EF4-FFF2-40B4-BE49-F238E27FC236}">
                      <a16:creationId xmlns:a16="http://schemas.microsoft.com/office/drawing/2014/main" id="{A419DD13-7A83-E1C4-9CD6-63DA0E3D3B3A}"/>
                    </a:ext>
                  </a:extLst>
                </p:cNvPr>
                <p:cNvSpPr/>
                <p:nvPr/>
              </p:nvSpPr>
              <p:spPr>
                <a:xfrm>
                  <a:off x="10037222" y="3914905"/>
                  <a:ext cx="38064" cy="40625"/>
                </a:xfrm>
                <a:custGeom>
                  <a:avLst/>
                  <a:gdLst>
                    <a:gd name="connsiteX0" fmla="*/ 13746 w 38064"/>
                    <a:gd name="connsiteY0" fmla="*/ 16305 h 40625"/>
                    <a:gd name="connsiteX1" fmla="*/ 22410 w 38064"/>
                    <a:gd name="connsiteY1" fmla="*/ 6626 h 40625"/>
                    <a:gd name="connsiteX2" fmla="*/ 29977 w 38064"/>
                    <a:gd name="connsiteY2" fmla="*/ 1020 h 40625"/>
                    <a:gd name="connsiteX3" fmla="*/ 34895 w 38064"/>
                    <a:gd name="connsiteY3" fmla="*/ 799 h 40625"/>
                    <a:gd name="connsiteX4" fmla="*/ 36106 w 38064"/>
                    <a:gd name="connsiteY4" fmla="*/ 5945 h 40625"/>
                    <a:gd name="connsiteX5" fmla="*/ 32455 w 38064"/>
                    <a:gd name="connsiteY5" fmla="*/ 22340 h 40625"/>
                    <a:gd name="connsiteX6" fmla="*/ 30816 w 38064"/>
                    <a:gd name="connsiteY6" fmla="*/ 30228 h 40625"/>
                    <a:gd name="connsiteX7" fmla="*/ 31251 w 38064"/>
                    <a:gd name="connsiteY7" fmla="*/ 33432 h 40625"/>
                    <a:gd name="connsiteX8" fmla="*/ 34404 w 38064"/>
                    <a:gd name="connsiteY8" fmla="*/ 32423 h 40625"/>
                    <a:gd name="connsiteX9" fmla="*/ 37601 w 38064"/>
                    <a:gd name="connsiteY9" fmla="*/ 30859 h 40625"/>
                    <a:gd name="connsiteX10" fmla="*/ 35387 w 38064"/>
                    <a:gd name="connsiteY10" fmla="*/ 34384 h 40625"/>
                    <a:gd name="connsiteX11" fmla="*/ 27335 w 38064"/>
                    <a:gd name="connsiteY11" fmla="*/ 39926 h 40625"/>
                    <a:gd name="connsiteX12" fmla="*/ 21717 w 38064"/>
                    <a:gd name="connsiteY12" fmla="*/ 35727 h 40625"/>
                    <a:gd name="connsiteX13" fmla="*/ 24724 w 38064"/>
                    <a:gd name="connsiteY13" fmla="*/ 21684 h 40625"/>
                    <a:gd name="connsiteX14" fmla="*/ 27001 w 38064"/>
                    <a:gd name="connsiteY14" fmla="*/ 12143 h 40625"/>
                    <a:gd name="connsiteX15" fmla="*/ 26269 w 38064"/>
                    <a:gd name="connsiteY15" fmla="*/ 8663 h 40625"/>
                    <a:gd name="connsiteX16" fmla="*/ 22820 w 38064"/>
                    <a:gd name="connsiteY16" fmla="*/ 9766 h 40625"/>
                    <a:gd name="connsiteX17" fmla="*/ 13759 w 38064"/>
                    <a:gd name="connsiteY17" fmla="*/ 22932 h 40625"/>
                    <a:gd name="connsiteX18" fmla="*/ 9937 w 38064"/>
                    <a:gd name="connsiteY18" fmla="*/ 35639 h 40625"/>
                    <a:gd name="connsiteX19" fmla="*/ 6715 w 38064"/>
                    <a:gd name="connsiteY19" fmla="*/ 38709 h 40625"/>
                    <a:gd name="connsiteX20" fmla="*/ 2200 w 38064"/>
                    <a:gd name="connsiteY20" fmla="*/ 33665 h 40625"/>
                    <a:gd name="connsiteX21" fmla="*/ 6791 w 38064"/>
                    <a:gd name="connsiteY21" fmla="*/ 11752 h 40625"/>
                    <a:gd name="connsiteX22" fmla="*/ 6255 w 38064"/>
                    <a:gd name="connsiteY22" fmla="*/ 8600 h 40625"/>
                    <a:gd name="connsiteX23" fmla="*/ 3134 w 38064"/>
                    <a:gd name="connsiteY23" fmla="*/ 9804 h 40625"/>
                    <a:gd name="connsiteX24" fmla="*/ 2017 w 38064"/>
                    <a:gd name="connsiteY24" fmla="*/ 10649 h 40625"/>
                    <a:gd name="connsiteX25" fmla="*/ 378 w 38064"/>
                    <a:gd name="connsiteY25" fmla="*/ 10889 h 40625"/>
                    <a:gd name="connsiteX26" fmla="*/ 460 w 38064"/>
                    <a:gd name="connsiteY26" fmla="*/ 9035 h 40625"/>
                    <a:gd name="connsiteX27" fmla="*/ 12277 w 38064"/>
                    <a:gd name="connsiteY27" fmla="*/ 345 h 40625"/>
                    <a:gd name="connsiteX28" fmla="*/ 15909 w 38064"/>
                    <a:gd name="connsiteY28" fmla="*/ 3233 h 40625"/>
                    <a:gd name="connsiteX29" fmla="*/ 13746 w 38064"/>
                    <a:gd name="connsiteY29" fmla="*/ 16305 h 4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8064" h="40625">
                      <a:moveTo>
                        <a:pt x="13746" y="16305"/>
                      </a:moveTo>
                      <a:cubicBezTo>
                        <a:pt x="16596" y="12919"/>
                        <a:pt x="19264" y="9564"/>
                        <a:pt x="22410" y="6626"/>
                      </a:cubicBezTo>
                      <a:cubicBezTo>
                        <a:pt x="24642" y="4395"/>
                        <a:pt x="27190" y="2506"/>
                        <a:pt x="29977" y="1020"/>
                      </a:cubicBezTo>
                      <a:cubicBezTo>
                        <a:pt x="31553" y="245"/>
                        <a:pt x="33174" y="-531"/>
                        <a:pt x="34895" y="799"/>
                      </a:cubicBezTo>
                      <a:cubicBezTo>
                        <a:pt x="36718" y="2199"/>
                        <a:pt x="36472" y="4154"/>
                        <a:pt x="36106" y="5945"/>
                      </a:cubicBezTo>
                      <a:cubicBezTo>
                        <a:pt x="34990" y="11437"/>
                        <a:pt x="33672" y="16892"/>
                        <a:pt x="32455" y="22340"/>
                      </a:cubicBezTo>
                      <a:cubicBezTo>
                        <a:pt x="31875" y="24963"/>
                        <a:pt x="31251" y="27580"/>
                        <a:pt x="30816" y="30228"/>
                      </a:cubicBezTo>
                      <a:cubicBezTo>
                        <a:pt x="30639" y="31288"/>
                        <a:pt x="29983" y="32750"/>
                        <a:pt x="31251" y="33432"/>
                      </a:cubicBezTo>
                      <a:cubicBezTo>
                        <a:pt x="32405" y="34062"/>
                        <a:pt x="33344" y="32801"/>
                        <a:pt x="34404" y="32423"/>
                      </a:cubicBezTo>
                      <a:cubicBezTo>
                        <a:pt x="35602" y="32006"/>
                        <a:pt x="36573" y="29572"/>
                        <a:pt x="37601" y="30859"/>
                      </a:cubicBezTo>
                      <a:cubicBezTo>
                        <a:pt x="39152" y="32801"/>
                        <a:pt x="36403" y="33425"/>
                        <a:pt x="35387" y="34384"/>
                      </a:cubicBezTo>
                      <a:cubicBezTo>
                        <a:pt x="33048" y="36685"/>
                        <a:pt x="30324" y="38561"/>
                        <a:pt x="27335" y="39926"/>
                      </a:cubicBezTo>
                      <a:cubicBezTo>
                        <a:pt x="23337" y="41660"/>
                        <a:pt x="21269" y="40134"/>
                        <a:pt x="21717" y="35727"/>
                      </a:cubicBezTo>
                      <a:cubicBezTo>
                        <a:pt x="22208" y="30947"/>
                        <a:pt x="23608" y="26344"/>
                        <a:pt x="24724" y="21684"/>
                      </a:cubicBezTo>
                      <a:cubicBezTo>
                        <a:pt x="25481" y="18531"/>
                        <a:pt x="26313" y="15340"/>
                        <a:pt x="27001" y="12143"/>
                      </a:cubicBezTo>
                      <a:cubicBezTo>
                        <a:pt x="27266" y="10933"/>
                        <a:pt x="27713" y="9407"/>
                        <a:pt x="26269" y="8663"/>
                      </a:cubicBezTo>
                      <a:cubicBezTo>
                        <a:pt x="24951" y="7988"/>
                        <a:pt x="23778" y="8890"/>
                        <a:pt x="22820" y="9766"/>
                      </a:cubicBezTo>
                      <a:cubicBezTo>
                        <a:pt x="18841" y="13410"/>
                        <a:pt x="15739" y="17913"/>
                        <a:pt x="13759" y="22932"/>
                      </a:cubicBezTo>
                      <a:cubicBezTo>
                        <a:pt x="12107" y="27056"/>
                        <a:pt x="10442" y="31225"/>
                        <a:pt x="9937" y="35639"/>
                      </a:cubicBezTo>
                      <a:cubicBezTo>
                        <a:pt x="9679" y="37946"/>
                        <a:pt x="8676" y="38426"/>
                        <a:pt x="6715" y="38709"/>
                      </a:cubicBezTo>
                      <a:cubicBezTo>
                        <a:pt x="410" y="39617"/>
                        <a:pt x="353" y="39649"/>
                        <a:pt x="2200" y="33665"/>
                      </a:cubicBezTo>
                      <a:cubicBezTo>
                        <a:pt x="4464" y="26534"/>
                        <a:pt x="6003" y="19193"/>
                        <a:pt x="6791" y="11752"/>
                      </a:cubicBezTo>
                      <a:cubicBezTo>
                        <a:pt x="6892" y="10725"/>
                        <a:pt x="7630" y="9230"/>
                        <a:pt x="6255" y="8600"/>
                      </a:cubicBezTo>
                      <a:cubicBezTo>
                        <a:pt x="5082" y="8083"/>
                        <a:pt x="4098" y="9180"/>
                        <a:pt x="3134" y="9804"/>
                      </a:cubicBezTo>
                      <a:cubicBezTo>
                        <a:pt x="2743" y="10056"/>
                        <a:pt x="2415" y="10435"/>
                        <a:pt x="2017" y="10649"/>
                      </a:cubicBezTo>
                      <a:cubicBezTo>
                        <a:pt x="1519" y="10933"/>
                        <a:pt x="1084" y="11910"/>
                        <a:pt x="378" y="10889"/>
                      </a:cubicBezTo>
                      <a:cubicBezTo>
                        <a:pt x="-63" y="10258"/>
                        <a:pt x="-215" y="9627"/>
                        <a:pt x="460" y="9035"/>
                      </a:cubicBezTo>
                      <a:cubicBezTo>
                        <a:pt x="4168" y="5825"/>
                        <a:pt x="7661" y="2269"/>
                        <a:pt x="12277" y="345"/>
                      </a:cubicBezTo>
                      <a:cubicBezTo>
                        <a:pt x="14648" y="-645"/>
                        <a:pt x="16111" y="547"/>
                        <a:pt x="15909" y="3233"/>
                      </a:cubicBezTo>
                      <a:cubicBezTo>
                        <a:pt x="15613" y="7673"/>
                        <a:pt x="14560" y="11929"/>
                        <a:pt x="13746" y="163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1" name="Freeform 980">
                  <a:extLst>
                    <a:ext uri="{FF2B5EF4-FFF2-40B4-BE49-F238E27FC236}">
                      <a16:creationId xmlns:a16="http://schemas.microsoft.com/office/drawing/2014/main" id="{8C445676-4D16-499F-8B2D-77CB9BA274F6}"/>
                    </a:ext>
                  </a:extLst>
                </p:cNvPr>
                <p:cNvSpPr/>
                <p:nvPr/>
              </p:nvSpPr>
              <p:spPr>
                <a:xfrm>
                  <a:off x="9805196" y="3915061"/>
                  <a:ext cx="37141" cy="40600"/>
                </a:xfrm>
                <a:custGeom>
                  <a:avLst/>
                  <a:gdLst>
                    <a:gd name="connsiteX0" fmla="*/ 23597 w 37141"/>
                    <a:gd name="connsiteY0" fmla="*/ 24391 h 40600"/>
                    <a:gd name="connsiteX1" fmla="*/ 18230 w 37141"/>
                    <a:gd name="connsiteY1" fmla="*/ 31459 h 40600"/>
                    <a:gd name="connsiteX2" fmla="*/ 8450 w 37141"/>
                    <a:gd name="connsiteY2" fmla="*/ 39846 h 40600"/>
                    <a:gd name="connsiteX3" fmla="*/ 2145 w 37141"/>
                    <a:gd name="connsiteY3" fmla="*/ 35628 h 40600"/>
                    <a:gd name="connsiteX4" fmla="*/ 4440 w 37141"/>
                    <a:gd name="connsiteY4" fmla="*/ 23949 h 40600"/>
                    <a:gd name="connsiteX5" fmla="*/ 6962 w 37141"/>
                    <a:gd name="connsiteY5" fmla="*/ 10884 h 40600"/>
                    <a:gd name="connsiteX6" fmla="*/ 6508 w 37141"/>
                    <a:gd name="connsiteY6" fmla="*/ 7958 h 40600"/>
                    <a:gd name="connsiteX7" fmla="*/ 3677 w 37141"/>
                    <a:gd name="connsiteY7" fmla="*/ 8847 h 40600"/>
                    <a:gd name="connsiteX8" fmla="*/ 2214 w 37141"/>
                    <a:gd name="connsiteY8" fmla="*/ 9812 h 40600"/>
                    <a:gd name="connsiteX9" fmla="*/ 505 w 37141"/>
                    <a:gd name="connsiteY9" fmla="*/ 10108 h 40600"/>
                    <a:gd name="connsiteX10" fmla="*/ 568 w 37141"/>
                    <a:gd name="connsiteY10" fmla="*/ 7983 h 40600"/>
                    <a:gd name="connsiteX11" fmla="*/ 12990 w 37141"/>
                    <a:gd name="connsiteY11" fmla="*/ 215 h 40600"/>
                    <a:gd name="connsiteX12" fmla="*/ 16585 w 37141"/>
                    <a:gd name="connsiteY12" fmla="*/ 2806 h 40600"/>
                    <a:gd name="connsiteX13" fmla="*/ 15759 w 37141"/>
                    <a:gd name="connsiteY13" fmla="*/ 9024 h 40600"/>
                    <a:gd name="connsiteX14" fmla="*/ 11345 w 37141"/>
                    <a:gd name="connsiteY14" fmla="*/ 28143 h 40600"/>
                    <a:gd name="connsiteX15" fmla="*/ 11717 w 37141"/>
                    <a:gd name="connsiteY15" fmla="*/ 32714 h 40600"/>
                    <a:gd name="connsiteX16" fmla="*/ 15998 w 37141"/>
                    <a:gd name="connsiteY16" fmla="*/ 30526 h 40600"/>
                    <a:gd name="connsiteX17" fmla="*/ 27721 w 37141"/>
                    <a:gd name="connsiteY17" fmla="*/ 5127 h 40600"/>
                    <a:gd name="connsiteX18" fmla="*/ 31233 w 37141"/>
                    <a:gd name="connsiteY18" fmla="*/ 1570 h 40600"/>
                    <a:gd name="connsiteX19" fmla="*/ 35521 w 37141"/>
                    <a:gd name="connsiteY19" fmla="*/ 6438 h 40600"/>
                    <a:gd name="connsiteX20" fmla="*/ 30337 w 37141"/>
                    <a:gd name="connsiteY20" fmla="*/ 28609 h 40600"/>
                    <a:gd name="connsiteX21" fmla="*/ 30684 w 37141"/>
                    <a:gd name="connsiteY21" fmla="*/ 32796 h 40600"/>
                    <a:gd name="connsiteX22" fmla="*/ 34342 w 37141"/>
                    <a:gd name="connsiteY22" fmla="*/ 31333 h 40600"/>
                    <a:gd name="connsiteX23" fmla="*/ 36788 w 37141"/>
                    <a:gd name="connsiteY23" fmla="*/ 30621 h 40600"/>
                    <a:gd name="connsiteX24" fmla="*/ 35849 w 37141"/>
                    <a:gd name="connsiteY24" fmla="*/ 33194 h 40600"/>
                    <a:gd name="connsiteX25" fmla="*/ 26434 w 37141"/>
                    <a:gd name="connsiteY25" fmla="*/ 39859 h 40600"/>
                    <a:gd name="connsiteX26" fmla="*/ 21749 w 37141"/>
                    <a:gd name="connsiteY26" fmla="*/ 36794 h 40600"/>
                    <a:gd name="connsiteX27" fmla="*/ 23313 w 37141"/>
                    <a:gd name="connsiteY27" fmla="*/ 27834 h 40600"/>
                    <a:gd name="connsiteX28" fmla="*/ 23597 w 37141"/>
                    <a:gd name="connsiteY28" fmla="*/ 24391 h 4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7141" h="40600">
                      <a:moveTo>
                        <a:pt x="23597" y="24391"/>
                      </a:moveTo>
                      <a:cubicBezTo>
                        <a:pt x="21705" y="26913"/>
                        <a:pt x="20021" y="29215"/>
                        <a:pt x="18230" y="31459"/>
                      </a:cubicBezTo>
                      <a:cubicBezTo>
                        <a:pt x="15513" y="34877"/>
                        <a:pt x="12423" y="37923"/>
                        <a:pt x="8450" y="39846"/>
                      </a:cubicBezTo>
                      <a:cubicBezTo>
                        <a:pt x="4585" y="41738"/>
                        <a:pt x="1987" y="39978"/>
                        <a:pt x="2145" y="35628"/>
                      </a:cubicBezTo>
                      <a:cubicBezTo>
                        <a:pt x="2302" y="31636"/>
                        <a:pt x="3671" y="27840"/>
                        <a:pt x="4440" y="23949"/>
                      </a:cubicBezTo>
                      <a:cubicBezTo>
                        <a:pt x="5297" y="19592"/>
                        <a:pt x="6199" y="15247"/>
                        <a:pt x="6962" y="10884"/>
                      </a:cubicBezTo>
                      <a:cubicBezTo>
                        <a:pt x="7139" y="9906"/>
                        <a:pt x="7467" y="8576"/>
                        <a:pt x="6508" y="7958"/>
                      </a:cubicBezTo>
                      <a:cubicBezTo>
                        <a:pt x="5550" y="7340"/>
                        <a:pt x="4566" y="8336"/>
                        <a:pt x="3677" y="8847"/>
                      </a:cubicBezTo>
                      <a:cubicBezTo>
                        <a:pt x="3166" y="9137"/>
                        <a:pt x="2737" y="9560"/>
                        <a:pt x="2214" y="9812"/>
                      </a:cubicBezTo>
                      <a:cubicBezTo>
                        <a:pt x="1691" y="10064"/>
                        <a:pt x="1199" y="11073"/>
                        <a:pt x="505" y="10108"/>
                      </a:cubicBezTo>
                      <a:cubicBezTo>
                        <a:pt x="26" y="9434"/>
                        <a:pt x="-365" y="8683"/>
                        <a:pt x="568" y="7983"/>
                      </a:cubicBezTo>
                      <a:cubicBezTo>
                        <a:pt x="4497" y="5045"/>
                        <a:pt x="8211" y="1778"/>
                        <a:pt x="12990" y="215"/>
                      </a:cubicBezTo>
                      <a:cubicBezTo>
                        <a:pt x="15342" y="-555"/>
                        <a:pt x="16225" y="845"/>
                        <a:pt x="16585" y="2806"/>
                      </a:cubicBezTo>
                      <a:cubicBezTo>
                        <a:pt x="16969" y="4944"/>
                        <a:pt x="16219" y="6981"/>
                        <a:pt x="15759" y="9024"/>
                      </a:cubicBezTo>
                      <a:cubicBezTo>
                        <a:pt x="14308" y="15399"/>
                        <a:pt x="12732" y="21749"/>
                        <a:pt x="11345" y="28143"/>
                      </a:cubicBezTo>
                      <a:cubicBezTo>
                        <a:pt x="11017" y="29662"/>
                        <a:pt x="10228" y="31844"/>
                        <a:pt x="11717" y="32714"/>
                      </a:cubicBezTo>
                      <a:cubicBezTo>
                        <a:pt x="13558" y="33799"/>
                        <a:pt x="14870" y="31768"/>
                        <a:pt x="15998" y="30526"/>
                      </a:cubicBezTo>
                      <a:cubicBezTo>
                        <a:pt x="22531" y="23287"/>
                        <a:pt x="26295" y="14686"/>
                        <a:pt x="27721" y="5127"/>
                      </a:cubicBezTo>
                      <a:cubicBezTo>
                        <a:pt x="28086" y="2649"/>
                        <a:pt x="28925" y="1974"/>
                        <a:pt x="31233" y="1570"/>
                      </a:cubicBezTo>
                      <a:cubicBezTo>
                        <a:pt x="37085" y="631"/>
                        <a:pt x="36990" y="479"/>
                        <a:pt x="35521" y="6438"/>
                      </a:cubicBezTo>
                      <a:cubicBezTo>
                        <a:pt x="33705" y="13808"/>
                        <a:pt x="31977" y="21198"/>
                        <a:pt x="30337" y="28609"/>
                      </a:cubicBezTo>
                      <a:cubicBezTo>
                        <a:pt x="30028" y="29990"/>
                        <a:pt x="29146" y="31857"/>
                        <a:pt x="30684" y="32796"/>
                      </a:cubicBezTo>
                      <a:cubicBezTo>
                        <a:pt x="32053" y="33635"/>
                        <a:pt x="33162" y="32021"/>
                        <a:pt x="34342" y="31333"/>
                      </a:cubicBezTo>
                      <a:cubicBezTo>
                        <a:pt x="35060" y="30911"/>
                        <a:pt x="35603" y="29126"/>
                        <a:pt x="36788" y="30621"/>
                      </a:cubicBezTo>
                      <a:cubicBezTo>
                        <a:pt x="37703" y="31781"/>
                        <a:pt x="36643" y="32513"/>
                        <a:pt x="35849" y="33194"/>
                      </a:cubicBezTo>
                      <a:cubicBezTo>
                        <a:pt x="32942" y="35716"/>
                        <a:pt x="29965" y="38238"/>
                        <a:pt x="26434" y="39859"/>
                      </a:cubicBezTo>
                      <a:cubicBezTo>
                        <a:pt x="23420" y="41271"/>
                        <a:pt x="21705" y="40142"/>
                        <a:pt x="21749" y="36794"/>
                      </a:cubicBezTo>
                      <a:cubicBezTo>
                        <a:pt x="21793" y="33736"/>
                        <a:pt x="22600" y="30785"/>
                        <a:pt x="23313" y="27834"/>
                      </a:cubicBezTo>
                      <a:cubicBezTo>
                        <a:pt x="23590" y="26812"/>
                        <a:pt x="24032" y="25841"/>
                        <a:pt x="23597" y="2439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2" name="Freeform 981">
                  <a:extLst>
                    <a:ext uri="{FF2B5EF4-FFF2-40B4-BE49-F238E27FC236}">
                      <a16:creationId xmlns:a16="http://schemas.microsoft.com/office/drawing/2014/main" id="{43F65D7D-017C-123D-745F-B63E363BC1BF}"/>
                    </a:ext>
                  </a:extLst>
                </p:cNvPr>
                <p:cNvSpPr/>
                <p:nvPr/>
              </p:nvSpPr>
              <p:spPr>
                <a:xfrm>
                  <a:off x="10079967" y="3914716"/>
                  <a:ext cx="35314" cy="40923"/>
                </a:xfrm>
                <a:custGeom>
                  <a:avLst/>
                  <a:gdLst>
                    <a:gd name="connsiteX0" fmla="*/ 34645 w 35314"/>
                    <a:gd name="connsiteY0" fmla="*/ 30341 h 40923"/>
                    <a:gd name="connsiteX1" fmla="*/ 34764 w 35314"/>
                    <a:gd name="connsiteY1" fmla="*/ 33544 h 40923"/>
                    <a:gd name="connsiteX2" fmla="*/ 24770 w 35314"/>
                    <a:gd name="connsiteY2" fmla="*/ 40481 h 40923"/>
                    <a:gd name="connsiteX3" fmla="*/ 20274 w 35314"/>
                    <a:gd name="connsiteY3" fmla="*/ 37328 h 40923"/>
                    <a:gd name="connsiteX4" fmla="*/ 21535 w 35314"/>
                    <a:gd name="connsiteY4" fmla="*/ 28323 h 40923"/>
                    <a:gd name="connsiteX5" fmla="*/ 21838 w 35314"/>
                    <a:gd name="connsiteY5" fmla="*/ 24489 h 40923"/>
                    <a:gd name="connsiteX6" fmla="*/ 19461 w 35314"/>
                    <a:gd name="connsiteY6" fmla="*/ 27352 h 40923"/>
                    <a:gd name="connsiteX7" fmla="*/ 8741 w 35314"/>
                    <a:gd name="connsiteY7" fmla="*/ 39283 h 40923"/>
                    <a:gd name="connsiteX8" fmla="*/ 1 w 35314"/>
                    <a:gd name="connsiteY8" fmla="*/ 34667 h 40923"/>
                    <a:gd name="connsiteX9" fmla="*/ 4831 w 35314"/>
                    <a:gd name="connsiteY9" fmla="*/ 12597 h 40923"/>
                    <a:gd name="connsiteX10" fmla="*/ 19334 w 35314"/>
                    <a:gd name="connsiteY10" fmla="*/ 540 h 40923"/>
                    <a:gd name="connsiteX11" fmla="*/ 27860 w 35314"/>
                    <a:gd name="connsiteY11" fmla="*/ 1442 h 40923"/>
                    <a:gd name="connsiteX12" fmla="*/ 31643 w 35314"/>
                    <a:gd name="connsiteY12" fmla="*/ 1341 h 40923"/>
                    <a:gd name="connsiteX13" fmla="*/ 33730 w 35314"/>
                    <a:gd name="connsiteY13" fmla="*/ 578 h 40923"/>
                    <a:gd name="connsiteX14" fmla="*/ 34033 w 35314"/>
                    <a:gd name="connsiteY14" fmla="*/ 3100 h 40923"/>
                    <a:gd name="connsiteX15" fmla="*/ 28604 w 35314"/>
                    <a:gd name="connsiteY15" fmla="*/ 29168 h 40923"/>
                    <a:gd name="connsiteX16" fmla="*/ 28938 w 35314"/>
                    <a:gd name="connsiteY16" fmla="*/ 33689 h 40923"/>
                    <a:gd name="connsiteX17" fmla="*/ 33012 w 35314"/>
                    <a:gd name="connsiteY17" fmla="*/ 31665 h 40923"/>
                    <a:gd name="connsiteX18" fmla="*/ 34645 w 35314"/>
                    <a:gd name="connsiteY18" fmla="*/ 30341 h 40923"/>
                    <a:gd name="connsiteX19" fmla="*/ 8274 w 35314"/>
                    <a:gd name="connsiteY19" fmla="*/ 29616 h 40923"/>
                    <a:gd name="connsiteX20" fmla="*/ 9535 w 35314"/>
                    <a:gd name="connsiteY20" fmla="*/ 33847 h 40923"/>
                    <a:gd name="connsiteX21" fmla="*/ 12644 w 35314"/>
                    <a:gd name="connsiteY21" fmla="*/ 31993 h 40923"/>
                    <a:gd name="connsiteX22" fmla="*/ 24480 w 35314"/>
                    <a:gd name="connsiteY22" fmla="*/ 8933 h 40923"/>
                    <a:gd name="connsiteX23" fmla="*/ 23805 w 35314"/>
                    <a:gd name="connsiteY23" fmla="*/ 5869 h 40923"/>
                    <a:gd name="connsiteX24" fmla="*/ 13760 w 35314"/>
                    <a:gd name="connsiteY24" fmla="*/ 8454 h 40923"/>
                    <a:gd name="connsiteX25" fmla="*/ 8274 w 35314"/>
                    <a:gd name="connsiteY25" fmla="*/ 29616 h 40923"/>
                    <a:gd name="connsiteX26" fmla="*/ 21642 w 35314"/>
                    <a:gd name="connsiteY26" fmla="*/ 23796 h 40923"/>
                    <a:gd name="connsiteX27" fmla="*/ 22021 w 35314"/>
                    <a:gd name="connsiteY27" fmla="*/ 24275 h 40923"/>
                    <a:gd name="connsiteX28" fmla="*/ 22399 w 35314"/>
                    <a:gd name="connsiteY28" fmla="*/ 23745 h 40923"/>
                    <a:gd name="connsiteX29" fmla="*/ 21964 w 35314"/>
                    <a:gd name="connsiteY29" fmla="*/ 23197 h 40923"/>
                    <a:gd name="connsiteX30" fmla="*/ 21630 w 35314"/>
                    <a:gd name="connsiteY30" fmla="*/ 23796 h 4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35314" h="40923">
                      <a:moveTo>
                        <a:pt x="34645" y="30341"/>
                      </a:moveTo>
                      <a:cubicBezTo>
                        <a:pt x="35168" y="31659"/>
                        <a:pt x="35786" y="32605"/>
                        <a:pt x="34764" y="33544"/>
                      </a:cubicBezTo>
                      <a:cubicBezTo>
                        <a:pt x="31750" y="36325"/>
                        <a:pt x="28686" y="39068"/>
                        <a:pt x="24770" y="40481"/>
                      </a:cubicBezTo>
                      <a:cubicBezTo>
                        <a:pt x="21724" y="41597"/>
                        <a:pt x="20444" y="40626"/>
                        <a:pt x="20274" y="37328"/>
                      </a:cubicBezTo>
                      <a:cubicBezTo>
                        <a:pt x="20116" y="34251"/>
                        <a:pt x="20841" y="31300"/>
                        <a:pt x="21535" y="28323"/>
                      </a:cubicBezTo>
                      <a:cubicBezTo>
                        <a:pt x="21794" y="27157"/>
                        <a:pt x="22412" y="25933"/>
                        <a:pt x="21838" y="24489"/>
                      </a:cubicBezTo>
                      <a:cubicBezTo>
                        <a:pt x="20350" y="24975"/>
                        <a:pt x="20116" y="26381"/>
                        <a:pt x="19461" y="27352"/>
                      </a:cubicBezTo>
                      <a:cubicBezTo>
                        <a:pt x="16440" y="31829"/>
                        <a:pt x="13420" y="36313"/>
                        <a:pt x="8741" y="39283"/>
                      </a:cubicBezTo>
                      <a:cubicBezTo>
                        <a:pt x="3545" y="42593"/>
                        <a:pt x="33" y="40783"/>
                        <a:pt x="1" y="34667"/>
                      </a:cubicBezTo>
                      <a:cubicBezTo>
                        <a:pt x="-43" y="26980"/>
                        <a:pt x="1319" y="19394"/>
                        <a:pt x="4831" y="12597"/>
                      </a:cubicBezTo>
                      <a:cubicBezTo>
                        <a:pt x="7839" y="6777"/>
                        <a:pt x="13212" y="2880"/>
                        <a:pt x="19334" y="540"/>
                      </a:cubicBezTo>
                      <a:cubicBezTo>
                        <a:pt x="22071" y="-506"/>
                        <a:pt x="25142" y="61"/>
                        <a:pt x="27860" y="1442"/>
                      </a:cubicBezTo>
                      <a:cubicBezTo>
                        <a:pt x="29178" y="2117"/>
                        <a:pt x="30350" y="2489"/>
                        <a:pt x="31643" y="1341"/>
                      </a:cubicBezTo>
                      <a:cubicBezTo>
                        <a:pt x="32167" y="881"/>
                        <a:pt x="32816" y="-15"/>
                        <a:pt x="33730" y="578"/>
                      </a:cubicBezTo>
                      <a:cubicBezTo>
                        <a:pt x="34764" y="1247"/>
                        <a:pt x="34222" y="2211"/>
                        <a:pt x="34033" y="3100"/>
                      </a:cubicBezTo>
                      <a:cubicBezTo>
                        <a:pt x="32211" y="11785"/>
                        <a:pt x="30401" y="20475"/>
                        <a:pt x="28604" y="29168"/>
                      </a:cubicBezTo>
                      <a:cubicBezTo>
                        <a:pt x="28276" y="30738"/>
                        <a:pt x="27292" y="32800"/>
                        <a:pt x="28938" y="33689"/>
                      </a:cubicBezTo>
                      <a:cubicBezTo>
                        <a:pt x="30439" y="34497"/>
                        <a:pt x="31750" y="32611"/>
                        <a:pt x="33012" y="31665"/>
                      </a:cubicBezTo>
                      <a:cubicBezTo>
                        <a:pt x="33491" y="31363"/>
                        <a:pt x="33913" y="30965"/>
                        <a:pt x="34645" y="30341"/>
                      </a:cubicBezTo>
                      <a:close/>
                      <a:moveTo>
                        <a:pt x="8274" y="29616"/>
                      </a:moveTo>
                      <a:cubicBezTo>
                        <a:pt x="8451" y="31476"/>
                        <a:pt x="7946" y="33248"/>
                        <a:pt x="9535" y="33847"/>
                      </a:cubicBezTo>
                      <a:cubicBezTo>
                        <a:pt x="10923" y="34364"/>
                        <a:pt x="11805" y="32863"/>
                        <a:pt x="12644" y="31993"/>
                      </a:cubicBezTo>
                      <a:cubicBezTo>
                        <a:pt x="18950" y="25524"/>
                        <a:pt x="22670" y="17704"/>
                        <a:pt x="24480" y="8933"/>
                      </a:cubicBezTo>
                      <a:cubicBezTo>
                        <a:pt x="24688" y="7943"/>
                        <a:pt x="25281" y="6802"/>
                        <a:pt x="23805" y="5869"/>
                      </a:cubicBezTo>
                      <a:cubicBezTo>
                        <a:pt x="19933" y="3416"/>
                        <a:pt x="15721" y="4305"/>
                        <a:pt x="13760" y="8454"/>
                      </a:cubicBezTo>
                      <a:cubicBezTo>
                        <a:pt x="10532" y="15302"/>
                        <a:pt x="9497" y="22736"/>
                        <a:pt x="8274" y="29616"/>
                      </a:cubicBezTo>
                      <a:close/>
                      <a:moveTo>
                        <a:pt x="21642" y="23796"/>
                      </a:moveTo>
                      <a:lnTo>
                        <a:pt x="22021" y="24275"/>
                      </a:lnTo>
                      <a:cubicBezTo>
                        <a:pt x="22153" y="24098"/>
                        <a:pt x="22355" y="23941"/>
                        <a:pt x="22399" y="23745"/>
                      </a:cubicBezTo>
                      <a:cubicBezTo>
                        <a:pt x="22481" y="23430"/>
                        <a:pt x="22399" y="23077"/>
                        <a:pt x="21964" y="23197"/>
                      </a:cubicBezTo>
                      <a:cubicBezTo>
                        <a:pt x="21819" y="23241"/>
                        <a:pt x="21749" y="23556"/>
                        <a:pt x="21630" y="2379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3" name="Freeform 982">
                  <a:extLst>
                    <a:ext uri="{FF2B5EF4-FFF2-40B4-BE49-F238E27FC236}">
                      <a16:creationId xmlns:a16="http://schemas.microsoft.com/office/drawing/2014/main" id="{E7A488A3-6723-7059-330F-D6934B89CF0A}"/>
                    </a:ext>
                  </a:extLst>
                </p:cNvPr>
                <p:cNvSpPr/>
                <p:nvPr/>
              </p:nvSpPr>
              <p:spPr>
                <a:xfrm>
                  <a:off x="9879577" y="3893628"/>
                  <a:ext cx="18842" cy="62067"/>
                </a:xfrm>
                <a:custGeom>
                  <a:avLst/>
                  <a:gdLst>
                    <a:gd name="connsiteX0" fmla="*/ 17582 w 18842"/>
                    <a:gd name="connsiteY0" fmla="*/ 0 h 62067"/>
                    <a:gd name="connsiteX1" fmla="*/ 18584 w 18842"/>
                    <a:gd name="connsiteY1" fmla="*/ 2421 h 62067"/>
                    <a:gd name="connsiteX2" fmla="*/ 12361 w 18842"/>
                    <a:gd name="connsiteY2" fmla="*/ 32992 h 62067"/>
                    <a:gd name="connsiteX3" fmla="*/ 9038 w 18842"/>
                    <a:gd name="connsiteY3" fmla="*/ 51278 h 62067"/>
                    <a:gd name="connsiteX4" fmla="*/ 9536 w 18842"/>
                    <a:gd name="connsiteY4" fmla="*/ 54551 h 62067"/>
                    <a:gd name="connsiteX5" fmla="*/ 12607 w 18842"/>
                    <a:gd name="connsiteY5" fmla="*/ 53498 h 62067"/>
                    <a:gd name="connsiteX6" fmla="*/ 16390 w 18842"/>
                    <a:gd name="connsiteY6" fmla="*/ 52237 h 62067"/>
                    <a:gd name="connsiteX7" fmla="*/ 14063 w 18842"/>
                    <a:gd name="connsiteY7" fmla="*/ 55598 h 62067"/>
                    <a:gd name="connsiteX8" fmla="*/ 6244 w 18842"/>
                    <a:gd name="connsiteY8" fmla="*/ 60894 h 62067"/>
                    <a:gd name="connsiteX9" fmla="*/ 8 w 18842"/>
                    <a:gd name="connsiteY9" fmla="*/ 57338 h 62067"/>
                    <a:gd name="connsiteX10" fmla="*/ 2435 w 18842"/>
                    <a:gd name="connsiteY10" fmla="*/ 41416 h 62067"/>
                    <a:gd name="connsiteX11" fmla="*/ 8211 w 18842"/>
                    <a:gd name="connsiteY11" fmla="*/ 11476 h 62067"/>
                    <a:gd name="connsiteX12" fmla="*/ 4428 w 18842"/>
                    <a:gd name="connsiteY12" fmla="*/ 6186 h 62067"/>
                    <a:gd name="connsiteX13" fmla="*/ 2536 w 18842"/>
                    <a:gd name="connsiteY13" fmla="*/ 5209 h 62067"/>
                    <a:gd name="connsiteX14" fmla="*/ 3730 w 18842"/>
                    <a:gd name="connsiteY14" fmla="*/ 3519 h 62067"/>
                    <a:gd name="connsiteX15" fmla="*/ 3898 w 18842"/>
                    <a:gd name="connsiteY15" fmla="*/ 3500 h 62067"/>
                    <a:gd name="connsiteX16" fmla="*/ 17582 w 18842"/>
                    <a:gd name="connsiteY16" fmla="*/ 0 h 62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842" h="62067">
                      <a:moveTo>
                        <a:pt x="17582" y="0"/>
                      </a:moveTo>
                      <a:cubicBezTo>
                        <a:pt x="19310" y="151"/>
                        <a:pt x="18843" y="1261"/>
                        <a:pt x="18584" y="2421"/>
                      </a:cubicBezTo>
                      <a:cubicBezTo>
                        <a:pt x="16478" y="12605"/>
                        <a:pt x="14360" y="22789"/>
                        <a:pt x="12361" y="32992"/>
                      </a:cubicBezTo>
                      <a:cubicBezTo>
                        <a:pt x="11175" y="39070"/>
                        <a:pt x="9592" y="45073"/>
                        <a:pt x="9038" y="51278"/>
                      </a:cubicBezTo>
                      <a:cubicBezTo>
                        <a:pt x="8930" y="52401"/>
                        <a:pt x="8407" y="53800"/>
                        <a:pt x="9536" y="54551"/>
                      </a:cubicBezTo>
                      <a:cubicBezTo>
                        <a:pt x="10740" y="55345"/>
                        <a:pt x="11553" y="53763"/>
                        <a:pt x="12607" y="53498"/>
                      </a:cubicBezTo>
                      <a:cubicBezTo>
                        <a:pt x="13937" y="53157"/>
                        <a:pt x="14902" y="50301"/>
                        <a:pt x="16390" y="52237"/>
                      </a:cubicBezTo>
                      <a:cubicBezTo>
                        <a:pt x="17948" y="54317"/>
                        <a:pt x="15097" y="54759"/>
                        <a:pt x="14063" y="55598"/>
                      </a:cubicBezTo>
                      <a:cubicBezTo>
                        <a:pt x="11598" y="57563"/>
                        <a:pt x="8984" y="59334"/>
                        <a:pt x="6244" y="60894"/>
                      </a:cubicBezTo>
                      <a:cubicBezTo>
                        <a:pt x="2120" y="63259"/>
                        <a:pt x="128" y="62036"/>
                        <a:pt x="8" y="57338"/>
                      </a:cubicBezTo>
                      <a:cubicBezTo>
                        <a:pt x="-125" y="51890"/>
                        <a:pt x="1477" y="46688"/>
                        <a:pt x="2435" y="41416"/>
                      </a:cubicBezTo>
                      <a:cubicBezTo>
                        <a:pt x="4258" y="31421"/>
                        <a:pt x="6591" y="21515"/>
                        <a:pt x="8211" y="11476"/>
                      </a:cubicBezTo>
                      <a:cubicBezTo>
                        <a:pt x="8943" y="6962"/>
                        <a:pt x="8956" y="6810"/>
                        <a:pt x="4428" y="6186"/>
                      </a:cubicBezTo>
                      <a:cubicBezTo>
                        <a:pt x="3690" y="6085"/>
                        <a:pt x="2656" y="6482"/>
                        <a:pt x="2536" y="5209"/>
                      </a:cubicBezTo>
                      <a:cubicBezTo>
                        <a:pt x="2399" y="4412"/>
                        <a:pt x="2934" y="3655"/>
                        <a:pt x="3730" y="3519"/>
                      </a:cubicBezTo>
                      <a:cubicBezTo>
                        <a:pt x="3785" y="3509"/>
                        <a:pt x="3842" y="3503"/>
                        <a:pt x="3898" y="3500"/>
                      </a:cubicBezTo>
                      <a:cubicBezTo>
                        <a:pt x="8572" y="2827"/>
                        <a:pt x="13160" y="1655"/>
                        <a:pt x="17582" y="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4" name="Freeform 983">
                  <a:extLst>
                    <a:ext uri="{FF2B5EF4-FFF2-40B4-BE49-F238E27FC236}">
                      <a16:creationId xmlns:a16="http://schemas.microsoft.com/office/drawing/2014/main" id="{95F1FAAB-1C48-7787-E806-5CF96030F769}"/>
                    </a:ext>
                  </a:extLst>
                </p:cNvPr>
                <p:cNvSpPr/>
                <p:nvPr/>
              </p:nvSpPr>
              <p:spPr>
                <a:xfrm>
                  <a:off x="9846371" y="3914907"/>
                  <a:ext cx="29356" cy="40821"/>
                </a:xfrm>
                <a:custGeom>
                  <a:avLst/>
                  <a:gdLst>
                    <a:gd name="connsiteX0" fmla="*/ 8 w 29356"/>
                    <a:gd name="connsiteY0" fmla="*/ 29041 h 40821"/>
                    <a:gd name="connsiteX1" fmla="*/ 3224 w 29356"/>
                    <a:gd name="connsiteY1" fmla="*/ 13951 h 40821"/>
                    <a:gd name="connsiteX2" fmla="*/ 20009 w 29356"/>
                    <a:gd name="connsiteY2" fmla="*/ 350 h 40821"/>
                    <a:gd name="connsiteX3" fmla="*/ 28762 w 29356"/>
                    <a:gd name="connsiteY3" fmla="*/ 11114 h 40821"/>
                    <a:gd name="connsiteX4" fmla="*/ 21346 w 29356"/>
                    <a:gd name="connsiteY4" fmla="*/ 19097 h 40821"/>
                    <a:gd name="connsiteX5" fmla="*/ 11131 w 29356"/>
                    <a:gd name="connsiteY5" fmla="*/ 22672 h 40821"/>
                    <a:gd name="connsiteX6" fmla="*/ 8609 w 29356"/>
                    <a:gd name="connsiteY6" fmla="*/ 25674 h 40821"/>
                    <a:gd name="connsiteX7" fmla="*/ 8571 w 29356"/>
                    <a:gd name="connsiteY7" fmla="*/ 29180 h 40821"/>
                    <a:gd name="connsiteX8" fmla="*/ 16667 w 29356"/>
                    <a:gd name="connsiteY8" fmla="*/ 34937 h 40821"/>
                    <a:gd name="connsiteX9" fmla="*/ 24726 w 29356"/>
                    <a:gd name="connsiteY9" fmla="*/ 30775 h 40821"/>
                    <a:gd name="connsiteX10" fmla="*/ 26410 w 29356"/>
                    <a:gd name="connsiteY10" fmla="*/ 30567 h 40821"/>
                    <a:gd name="connsiteX11" fmla="*/ 26227 w 29356"/>
                    <a:gd name="connsiteY11" fmla="*/ 32654 h 40821"/>
                    <a:gd name="connsiteX12" fmla="*/ 13269 w 29356"/>
                    <a:gd name="connsiteY12" fmla="*/ 40189 h 40821"/>
                    <a:gd name="connsiteX13" fmla="*/ 8 w 29356"/>
                    <a:gd name="connsiteY13" fmla="*/ 29041 h 40821"/>
                    <a:gd name="connsiteX14" fmla="*/ 9391 w 29356"/>
                    <a:gd name="connsiteY14" fmla="*/ 20585 h 40821"/>
                    <a:gd name="connsiteX15" fmla="*/ 22109 w 29356"/>
                    <a:gd name="connsiteY15" fmla="*/ 9090 h 40821"/>
                    <a:gd name="connsiteX16" fmla="*/ 19978 w 29356"/>
                    <a:gd name="connsiteY16" fmla="*/ 4367 h 40821"/>
                    <a:gd name="connsiteX17" fmla="*/ 14933 w 29356"/>
                    <a:gd name="connsiteY17" fmla="*/ 5741 h 40821"/>
                    <a:gd name="connsiteX18" fmla="*/ 12171 w 29356"/>
                    <a:gd name="connsiteY18" fmla="*/ 10155 h 40821"/>
                    <a:gd name="connsiteX19" fmla="*/ 9391 w 29356"/>
                    <a:gd name="connsiteY19" fmla="*/ 20560 h 40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56" h="40821">
                      <a:moveTo>
                        <a:pt x="8" y="29041"/>
                      </a:moveTo>
                      <a:cubicBezTo>
                        <a:pt x="280" y="23873"/>
                        <a:pt x="1365" y="18781"/>
                        <a:pt x="3224" y="13951"/>
                      </a:cubicBezTo>
                      <a:cubicBezTo>
                        <a:pt x="6200" y="6340"/>
                        <a:pt x="12575" y="2298"/>
                        <a:pt x="20009" y="350"/>
                      </a:cubicBezTo>
                      <a:cubicBezTo>
                        <a:pt x="26864" y="-1447"/>
                        <a:pt x="30956" y="3913"/>
                        <a:pt x="28762" y="11114"/>
                      </a:cubicBezTo>
                      <a:cubicBezTo>
                        <a:pt x="27589" y="14960"/>
                        <a:pt x="24833" y="17419"/>
                        <a:pt x="21346" y="19097"/>
                      </a:cubicBezTo>
                      <a:cubicBezTo>
                        <a:pt x="18080" y="20648"/>
                        <a:pt x="14719" y="22067"/>
                        <a:pt x="11131" y="22672"/>
                      </a:cubicBezTo>
                      <a:cubicBezTo>
                        <a:pt x="9277" y="22981"/>
                        <a:pt x="8483" y="23801"/>
                        <a:pt x="8609" y="25674"/>
                      </a:cubicBezTo>
                      <a:cubicBezTo>
                        <a:pt x="8691" y="26834"/>
                        <a:pt x="8520" y="28013"/>
                        <a:pt x="8571" y="29180"/>
                      </a:cubicBezTo>
                      <a:cubicBezTo>
                        <a:pt x="8773" y="34041"/>
                        <a:pt x="11970" y="36311"/>
                        <a:pt x="16667" y="34937"/>
                      </a:cubicBezTo>
                      <a:cubicBezTo>
                        <a:pt x="19619" y="34073"/>
                        <a:pt x="22185" y="32414"/>
                        <a:pt x="24726" y="30775"/>
                      </a:cubicBezTo>
                      <a:cubicBezTo>
                        <a:pt x="25218" y="30453"/>
                        <a:pt x="25741" y="29602"/>
                        <a:pt x="26410" y="30567"/>
                      </a:cubicBezTo>
                      <a:cubicBezTo>
                        <a:pt x="26921" y="31305"/>
                        <a:pt x="27173" y="32004"/>
                        <a:pt x="26227" y="32654"/>
                      </a:cubicBezTo>
                      <a:cubicBezTo>
                        <a:pt x="22097" y="35492"/>
                        <a:pt x="18231" y="38827"/>
                        <a:pt x="13269" y="40189"/>
                      </a:cubicBezTo>
                      <a:cubicBezTo>
                        <a:pt x="4825" y="42491"/>
                        <a:pt x="-226" y="38449"/>
                        <a:pt x="8" y="29041"/>
                      </a:cubicBezTo>
                      <a:close/>
                      <a:moveTo>
                        <a:pt x="9391" y="20585"/>
                      </a:moveTo>
                      <a:cubicBezTo>
                        <a:pt x="17342" y="18737"/>
                        <a:pt x="21762" y="14657"/>
                        <a:pt x="22109" y="9090"/>
                      </a:cubicBezTo>
                      <a:cubicBezTo>
                        <a:pt x="22229" y="7147"/>
                        <a:pt x="22071" y="5230"/>
                        <a:pt x="19978" y="4367"/>
                      </a:cubicBezTo>
                      <a:cubicBezTo>
                        <a:pt x="18023" y="3559"/>
                        <a:pt x="16333" y="4367"/>
                        <a:pt x="14933" y="5741"/>
                      </a:cubicBezTo>
                      <a:cubicBezTo>
                        <a:pt x="13711" y="7001"/>
                        <a:pt x="12770" y="8505"/>
                        <a:pt x="12171" y="10155"/>
                      </a:cubicBezTo>
                      <a:cubicBezTo>
                        <a:pt x="10809" y="13365"/>
                        <a:pt x="10154" y="16770"/>
                        <a:pt x="9391" y="2056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5" name="Freeform 984">
                  <a:extLst>
                    <a:ext uri="{FF2B5EF4-FFF2-40B4-BE49-F238E27FC236}">
                      <a16:creationId xmlns:a16="http://schemas.microsoft.com/office/drawing/2014/main" id="{9F72D1F6-E894-D892-18FC-79168C1CF247}"/>
                    </a:ext>
                  </a:extLst>
                </p:cNvPr>
                <p:cNvSpPr/>
                <p:nvPr/>
              </p:nvSpPr>
              <p:spPr>
                <a:xfrm>
                  <a:off x="9974948" y="3914899"/>
                  <a:ext cx="29383" cy="40770"/>
                </a:xfrm>
                <a:custGeom>
                  <a:avLst/>
                  <a:gdLst>
                    <a:gd name="connsiteX0" fmla="*/ 4 w 29383"/>
                    <a:gd name="connsiteY0" fmla="*/ 29257 h 40770"/>
                    <a:gd name="connsiteX1" fmla="*/ 3636 w 29383"/>
                    <a:gd name="connsiteY1" fmla="*/ 13259 h 40770"/>
                    <a:gd name="connsiteX2" fmla="*/ 20164 w 29383"/>
                    <a:gd name="connsiteY2" fmla="*/ 326 h 40770"/>
                    <a:gd name="connsiteX3" fmla="*/ 28853 w 29383"/>
                    <a:gd name="connsiteY3" fmla="*/ 10876 h 40770"/>
                    <a:gd name="connsiteX4" fmla="*/ 22547 w 29383"/>
                    <a:gd name="connsiteY4" fmla="*/ 18506 h 40770"/>
                    <a:gd name="connsiteX5" fmla="*/ 11474 w 29383"/>
                    <a:gd name="connsiteY5" fmla="*/ 22686 h 40770"/>
                    <a:gd name="connsiteX6" fmla="*/ 8788 w 29383"/>
                    <a:gd name="connsiteY6" fmla="*/ 25612 h 40770"/>
                    <a:gd name="connsiteX7" fmla="*/ 8719 w 29383"/>
                    <a:gd name="connsiteY7" fmla="*/ 29124 h 40770"/>
                    <a:gd name="connsiteX8" fmla="*/ 16752 w 29383"/>
                    <a:gd name="connsiteY8" fmla="*/ 34900 h 40770"/>
                    <a:gd name="connsiteX9" fmla="*/ 24798 w 29383"/>
                    <a:gd name="connsiteY9" fmla="*/ 30713 h 40770"/>
                    <a:gd name="connsiteX10" fmla="*/ 26469 w 29383"/>
                    <a:gd name="connsiteY10" fmla="*/ 30594 h 40770"/>
                    <a:gd name="connsiteX11" fmla="*/ 26217 w 29383"/>
                    <a:gd name="connsiteY11" fmla="*/ 32668 h 40770"/>
                    <a:gd name="connsiteX12" fmla="*/ 12906 w 29383"/>
                    <a:gd name="connsiteY12" fmla="*/ 40235 h 40770"/>
                    <a:gd name="connsiteX13" fmla="*/ 4 w 29383"/>
                    <a:gd name="connsiteY13" fmla="*/ 29257 h 40770"/>
                    <a:gd name="connsiteX14" fmla="*/ 9255 w 29383"/>
                    <a:gd name="connsiteY14" fmla="*/ 20511 h 40770"/>
                    <a:gd name="connsiteX15" fmla="*/ 21866 w 29383"/>
                    <a:gd name="connsiteY15" fmla="*/ 10705 h 40770"/>
                    <a:gd name="connsiteX16" fmla="*/ 20113 w 29383"/>
                    <a:gd name="connsiteY16" fmla="*/ 4589 h 40770"/>
                    <a:gd name="connsiteX17" fmla="*/ 14085 w 29383"/>
                    <a:gd name="connsiteY17" fmla="*/ 6853 h 40770"/>
                    <a:gd name="connsiteX18" fmla="*/ 11563 w 29383"/>
                    <a:gd name="connsiteY18" fmla="*/ 11784 h 40770"/>
                    <a:gd name="connsiteX19" fmla="*/ 9255 w 29383"/>
                    <a:gd name="connsiteY19" fmla="*/ 20511 h 40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83" h="40770">
                      <a:moveTo>
                        <a:pt x="4" y="29257"/>
                      </a:moveTo>
                      <a:cubicBezTo>
                        <a:pt x="528" y="24250"/>
                        <a:pt x="1265" y="18537"/>
                        <a:pt x="3636" y="13259"/>
                      </a:cubicBezTo>
                      <a:cubicBezTo>
                        <a:pt x="6846" y="6115"/>
                        <a:pt x="12937" y="2149"/>
                        <a:pt x="20164" y="326"/>
                      </a:cubicBezTo>
                      <a:cubicBezTo>
                        <a:pt x="26892" y="-1370"/>
                        <a:pt x="30883" y="3757"/>
                        <a:pt x="28853" y="10876"/>
                      </a:cubicBezTo>
                      <a:cubicBezTo>
                        <a:pt x="27895" y="14180"/>
                        <a:pt x="25612" y="16941"/>
                        <a:pt x="22547" y="18506"/>
                      </a:cubicBezTo>
                      <a:cubicBezTo>
                        <a:pt x="19119" y="20515"/>
                        <a:pt x="15375" y="21928"/>
                        <a:pt x="11474" y="22686"/>
                      </a:cubicBezTo>
                      <a:cubicBezTo>
                        <a:pt x="9671" y="22995"/>
                        <a:pt x="8731" y="23720"/>
                        <a:pt x="8788" y="25612"/>
                      </a:cubicBezTo>
                      <a:cubicBezTo>
                        <a:pt x="8826" y="26785"/>
                        <a:pt x="8675" y="27958"/>
                        <a:pt x="8719" y="29124"/>
                      </a:cubicBezTo>
                      <a:cubicBezTo>
                        <a:pt x="8902" y="34081"/>
                        <a:pt x="12010" y="36313"/>
                        <a:pt x="16752" y="34900"/>
                      </a:cubicBezTo>
                      <a:cubicBezTo>
                        <a:pt x="19697" y="34024"/>
                        <a:pt x="22264" y="32378"/>
                        <a:pt x="24798" y="30713"/>
                      </a:cubicBezTo>
                      <a:cubicBezTo>
                        <a:pt x="25290" y="30386"/>
                        <a:pt x="25833" y="29591"/>
                        <a:pt x="26469" y="30594"/>
                      </a:cubicBezTo>
                      <a:cubicBezTo>
                        <a:pt x="26955" y="31363"/>
                        <a:pt x="27163" y="32031"/>
                        <a:pt x="26217" y="32668"/>
                      </a:cubicBezTo>
                      <a:cubicBezTo>
                        <a:pt x="21967" y="35531"/>
                        <a:pt x="18020" y="38974"/>
                        <a:pt x="12906" y="40235"/>
                      </a:cubicBezTo>
                      <a:cubicBezTo>
                        <a:pt x="4708" y="42291"/>
                        <a:pt x="-166" y="38381"/>
                        <a:pt x="4" y="29257"/>
                      </a:cubicBezTo>
                      <a:close/>
                      <a:moveTo>
                        <a:pt x="9255" y="20511"/>
                      </a:moveTo>
                      <a:cubicBezTo>
                        <a:pt x="16065" y="19660"/>
                        <a:pt x="20668" y="16097"/>
                        <a:pt x="21866" y="10705"/>
                      </a:cubicBezTo>
                      <a:cubicBezTo>
                        <a:pt x="22383" y="8448"/>
                        <a:pt x="22825" y="5787"/>
                        <a:pt x="20113" y="4589"/>
                      </a:cubicBezTo>
                      <a:cubicBezTo>
                        <a:pt x="17635" y="3492"/>
                        <a:pt x="15655" y="4892"/>
                        <a:pt x="14085" y="6853"/>
                      </a:cubicBezTo>
                      <a:cubicBezTo>
                        <a:pt x="12938" y="8321"/>
                        <a:pt x="12082" y="9994"/>
                        <a:pt x="11563" y="11784"/>
                      </a:cubicBezTo>
                      <a:cubicBezTo>
                        <a:pt x="10749" y="14546"/>
                        <a:pt x="10087" y="17358"/>
                        <a:pt x="9255" y="2051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7FC4458C-F2E9-FA17-BD59-CB96947B4D2D}"/>
                    </a:ext>
                  </a:extLst>
                </p:cNvPr>
                <p:cNvSpPr/>
                <p:nvPr/>
              </p:nvSpPr>
              <p:spPr>
                <a:xfrm>
                  <a:off x="10200505" y="3914860"/>
                  <a:ext cx="29392" cy="40814"/>
                </a:xfrm>
                <a:custGeom>
                  <a:avLst/>
                  <a:gdLst>
                    <a:gd name="connsiteX0" fmla="*/ 3 w 29392"/>
                    <a:gd name="connsiteY0" fmla="*/ 29491 h 40814"/>
                    <a:gd name="connsiteX1" fmla="*/ 3408 w 29392"/>
                    <a:gd name="connsiteY1" fmla="*/ 13588 h 40814"/>
                    <a:gd name="connsiteX2" fmla="*/ 20062 w 29392"/>
                    <a:gd name="connsiteY2" fmla="*/ 346 h 40814"/>
                    <a:gd name="connsiteX3" fmla="*/ 28890 w 29392"/>
                    <a:gd name="connsiteY3" fmla="*/ 10763 h 40814"/>
                    <a:gd name="connsiteX4" fmla="*/ 22886 w 29392"/>
                    <a:gd name="connsiteY4" fmla="*/ 18229 h 40814"/>
                    <a:gd name="connsiteX5" fmla="*/ 11221 w 29392"/>
                    <a:gd name="connsiteY5" fmla="*/ 22732 h 40814"/>
                    <a:gd name="connsiteX6" fmla="*/ 8654 w 29392"/>
                    <a:gd name="connsiteY6" fmla="*/ 25632 h 40814"/>
                    <a:gd name="connsiteX7" fmla="*/ 10861 w 29392"/>
                    <a:gd name="connsiteY7" fmla="*/ 34347 h 40814"/>
                    <a:gd name="connsiteX8" fmla="*/ 20402 w 29392"/>
                    <a:gd name="connsiteY8" fmla="*/ 33287 h 40814"/>
                    <a:gd name="connsiteX9" fmla="*/ 24911 w 29392"/>
                    <a:gd name="connsiteY9" fmla="*/ 30626 h 40814"/>
                    <a:gd name="connsiteX10" fmla="*/ 26537 w 29392"/>
                    <a:gd name="connsiteY10" fmla="*/ 30702 h 40814"/>
                    <a:gd name="connsiteX11" fmla="*/ 26418 w 29392"/>
                    <a:gd name="connsiteY11" fmla="*/ 32531 h 40814"/>
                    <a:gd name="connsiteX12" fmla="*/ 9733 w 29392"/>
                    <a:gd name="connsiteY12" fmla="*/ 40791 h 40814"/>
                    <a:gd name="connsiteX13" fmla="*/ 3 w 29392"/>
                    <a:gd name="connsiteY13" fmla="*/ 29491 h 40814"/>
                    <a:gd name="connsiteX14" fmla="*/ 9254 w 29392"/>
                    <a:gd name="connsiteY14" fmla="*/ 20764 h 40814"/>
                    <a:gd name="connsiteX15" fmla="*/ 21726 w 29392"/>
                    <a:gd name="connsiteY15" fmla="*/ 11186 h 40814"/>
                    <a:gd name="connsiteX16" fmla="*/ 20238 w 29392"/>
                    <a:gd name="connsiteY16" fmla="*/ 4691 h 40814"/>
                    <a:gd name="connsiteX17" fmla="*/ 13932 w 29392"/>
                    <a:gd name="connsiteY17" fmla="*/ 6986 h 40814"/>
                    <a:gd name="connsiteX18" fmla="*/ 11587 w 29392"/>
                    <a:gd name="connsiteY18" fmla="*/ 11608 h 40814"/>
                    <a:gd name="connsiteX19" fmla="*/ 9254 w 29392"/>
                    <a:gd name="connsiteY19" fmla="*/ 20764 h 4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92" h="40814">
                      <a:moveTo>
                        <a:pt x="3" y="29491"/>
                      </a:moveTo>
                      <a:cubicBezTo>
                        <a:pt x="243" y="24037"/>
                        <a:pt x="1397" y="18662"/>
                        <a:pt x="3408" y="13588"/>
                      </a:cubicBezTo>
                      <a:cubicBezTo>
                        <a:pt x="6460" y="6204"/>
                        <a:pt x="12778" y="2282"/>
                        <a:pt x="20062" y="346"/>
                      </a:cubicBezTo>
                      <a:cubicBezTo>
                        <a:pt x="26790" y="-1413"/>
                        <a:pt x="30876" y="3758"/>
                        <a:pt x="28890" y="10763"/>
                      </a:cubicBezTo>
                      <a:cubicBezTo>
                        <a:pt x="27956" y="13947"/>
                        <a:pt x="25793" y="16631"/>
                        <a:pt x="22886" y="18229"/>
                      </a:cubicBezTo>
                      <a:cubicBezTo>
                        <a:pt x="19261" y="20367"/>
                        <a:pt x="15433" y="22120"/>
                        <a:pt x="11221" y="22732"/>
                      </a:cubicBezTo>
                      <a:cubicBezTo>
                        <a:pt x="9399" y="22990"/>
                        <a:pt x="8598" y="23709"/>
                        <a:pt x="8654" y="25632"/>
                      </a:cubicBezTo>
                      <a:cubicBezTo>
                        <a:pt x="8749" y="28735"/>
                        <a:pt x="7721" y="32222"/>
                        <a:pt x="10861" y="34347"/>
                      </a:cubicBezTo>
                      <a:cubicBezTo>
                        <a:pt x="14166" y="36585"/>
                        <a:pt x="17363" y="34851"/>
                        <a:pt x="20402" y="33287"/>
                      </a:cubicBezTo>
                      <a:cubicBezTo>
                        <a:pt x="21953" y="32493"/>
                        <a:pt x="23404" y="31509"/>
                        <a:pt x="24911" y="30626"/>
                      </a:cubicBezTo>
                      <a:cubicBezTo>
                        <a:pt x="25453" y="30305"/>
                        <a:pt x="26020" y="29643"/>
                        <a:pt x="26537" y="30702"/>
                      </a:cubicBezTo>
                      <a:cubicBezTo>
                        <a:pt x="26853" y="31332"/>
                        <a:pt x="27206" y="31963"/>
                        <a:pt x="26418" y="32531"/>
                      </a:cubicBezTo>
                      <a:cubicBezTo>
                        <a:pt x="21241" y="36062"/>
                        <a:pt x="16448" y="40432"/>
                        <a:pt x="9733" y="40791"/>
                      </a:cubicBezTo>
                      <a:cubicBezTo>
                        <a:pt x="3364" y="41157"/>
                        <a:pt x="-117" y="37203"/>
                        <a:pt x="3" y="29491"/>
                      </a:cubicBezTo>
                      <a:close/>
                      <a:moveTo>
                        <a:pt x="9254" y="20764"/>
                      </a:moveTo>
                      <a:cubicBezTo>
                        <a:pt x="15559" y="19698"/>
                        <a:pt x="19797" y="16760"/>
                        <a:pt x="21726" y="11186"/>
                      </a:cubicBezTo>
                      <a:cubicBezTo>
                        <a:pt x="22527" y="8872"/>
                        <a:pt x="22987" y="6065"/>
                        <a:pt x="20238" y="4691"/>
                      </a:cubicBezTo>
                      <a:cubicBezTo>
                        <a:pt x="17678" y="3430"/>
                        <a:pt x="15446" y="4842"/>
                        <a:pt x="13932" y="6986"/>
                      </a:cubicBezTo>
                      <a:cubicBezTo>
                        <a:pt x="12917" y="8396"/>
                        <a:pt x="12123" y="9955"/>
                        <a:pt x="11587" y="11608"/>
                      </a:cubicBezTo>
                      <a:cubicBezTo>
                        <a:pt x="10691" y="14452"/>
                        <a:pt x="10092" y="17391"/>
                        <a:pt x="9254" y="2076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4AB3AA69-59E5-CA9A-CFEC-95A507C71256}"/>
                    </a:ext>
                  </a:extLst>
                </p:cNvPr>
                <p:cNvSpPr/>
                <p:nvPr/>
              </p:nvSpPr>
              <p:spPr>
                <a:xfrm>
                  <a:off x="10231612" y="3914845"/>
                  <a:ext cx="32309" cy="40880"/>
                </a:xfrm>
                <a:custGeom>
                  <a:avLst/>
                  <a:gdLst>
                    <a:gd name="connsiteX0" fmla="*/ 10281 w 32309"/>
                    <a:gd name="connsiteY0" fmla="*/ 31518 h 40880"/>
                    <a:gd name="connsiteX1" fmla="*/ 23523 w 32309"/>
                    <a:gd name="connsiteY1" fmla="*/ 32205 h 40880"/>
                    <a:gd name="connsiteX2" fmla="*/ 28271 w 32309"/>
                    <a:gd name="connsiteY2" fmla="*/ 29444 h 40880"/>
                    <a:gd name="connsiteX3" fmla="*/ 30289 w 32309"/>
                    <a:gd name="connsiteY3" fmla="*/ 27735 h 40880"/>
                    <a:gd name="connsiteX4" fmla="*/ 30326 w 32309"/>
                    <a:gd name="connsiteY4" fmla="*/ 30125 h 40880"/>
                    <a:gd name="connsiteX5" fmla="*/ 28763 w 32309"/>
                    <a:gd name="connsiteY5" fmla="*/ 37307 h 40880"/>
                    <a:gd name="connsiteX6" fmla="*/ 23876 w 32309"/>
                    <a:gd name="connsiteY6" fmla="*/ 40832 h 40880"/>
                    <a:gd name="connsiteX7" fmla="*/ 9833 w 32309"/>
                    <a:gd name="connsiteY7" fmla="*/ 37817 h 40880"/>
                    <a:gd name="connsiteX8" fmla="*/ 2361 w 32309"/>
                    <a:gd name="connsiteY8" fmla="*/ 38694 h 40880"/>
                    <a:gd name="connsiteX9" fmla="*/ 633 w 32309"/>
                    <a:gd name="connsiteY9" fmla="*/ 39079 h 40880"/>
                    <a:gd name="connsiteX10" fmla="*/ 437 w 32309"/>
                    <a:gd name="connsiteY10" fmla="*/ 36556 h 40880"/>
                    <a:gd name="connsiteX11" fmla="*/ 2960 w 32309"/>
                    <a:gd name="connsiteY11" fmla="*/ 33618 h 40880"/>
                    <a:gd name="connsiteX12" fmla="*/ 24311 w 32309"/>
                    <a:gd name="connsiteY12" fmla="*/ 8925 h 40880"/>
                    <a:gd name="connsiteX13" fmla="*/ 9379 w 32309"/>
                    <a:gd name="connsiteY13" fmla="*/ 8458 h 40880"/>
                    <a:gd name="connsiteX14" fmla="*/ 5766 w 32309"/>
                    <a:gd name="connsiteY14" fmla="*/ 11308 h 40880"/>
                    <a:gd name="connsiteX15" fmla="*/ 3874 w 32309"/>
                    <a:gd name="connsiteY15" fmla="*/ 12828 h 40880"/>
                    <a:gd name="connsiteX16" fmla="*/ 3540 w 32309"/>
                    <a:gd name="connsiteY16" fmla="*/ 10665 h 40880"/>
                    <a:gd name="connsiteX17" fmla="*/ 5249 w 32309"/>
                    <a:gd name="connsiteY17" fmla="*/ 4599 h 40880"/>
                    <a:gd name="connsiteX18" fmla="*/ 12355 w 32309"/>
                    <a:gd name="connsiteY18" fmla="*/ 305 h 40880"/>
                    <a:gd name="connsiteX19" fmla="*/ 21555 w 32309"/>
                    <a:gd name="connsiteY19" fmla="*/ 2480 h 40880"/>
                    <a:gd name="connsiteX20" fmla="*/ 30415 w 32309"/>
                    <a:gd name="connsiteY20" fmla="*/ 752 h 40880"/>
                    <a:gd name="connsiteX21" fmla="*/ 31562 w 32309"/>
                    <a:gd name="connsiteY21" fmla="*/ 415 h 40880"/>
                    <a:gd name="connsiteX22" fmla="*/ 31619 w 32309"/>
                    <a:gd name="connsiteY22" fmla="*/ 450 h 40880"/>
                    <a:gd name="connsiteX23" fmla="*/ 32250 w 32309"/>
                    <a:gd name="connsiteY23" fmla="*/ 1906 h 40880"/>
                    <a:gd name="connsiteX24" fmla="*/ 29904 w 32309"/>
                    <a:gd name="connsiteY24" fmla="*/ 6882 h 40880"/>
                    <a:gd name="connsiteX25" fmla="*/ 9234 w 32309"/>
                    <a:gd name="connsiteY25" fmla="*/ 30742 h 40880"/>
                    <a:gd name="connsiteX26" fmla="*/ 8515 w 32309"/>
                    <a:gd name="connsiteY26" fmla="*/ 31695 h 40880"/>
                    <a:gd name="connsiteX27" fmla="*/ 10281 w 32309"/>
                    <a:gd name="connsiteY27" fmla="*/ 31518 h 4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309" h="40880">
                      <a:moveTo>
                        <a:pt x="10281" y="31518"/>
                      </a:moveTo>
                      <a:cubicBezTo>
                        <a:pt x="14751" y="30377"/>
                        <a:pt x="19153" y="31518"/>
                        <a:pt x="23523" y="32205"/>
                      </a:cubicBezTo>
                      <a:cubicBezTo>
                        <a:pt x="26209" y="32628"/>
                        <a:pt x="27754" y="32306"/>
                        <a:pt x="28271" y="29444"/>
                      </a:cubicBezTo>
                      <a:cubicBezTo>
                        <a:pt x="28454" y="28422"/>
                        <a:pt x="28851" y="27142"/>
                        <a:pt x="30289" y="27735"/>
                      </a:cubicBezTo>
                      <a:cubicBezTo>
                        <a:pt x="31726" y="28327"/>
                        <a:pt x="30459" y="29368"/>
                        <a:pt x="30326" y="30125"/>
                      </a:cubicBezTo>
                      <a:cubicBezTo>
                        <a:pt x="29898" y="32533"/>
                        <a:pt x="29065" y="34885"/>
                        <a:pt x="28763" y="37307"/>
                      </a:cubicBezTo>
                      <a:cubicBezTo>
                        <a:pt x="28353" y="40378"/>
                        <a:pt x="26606" y="41090"/>
                        <a:pt x="23876" y="40832"/>
                      </a:cubicBezTo>
                      <a:cubicBezTo>
                        <a:pt x="19064" y="40384"/>
                        <a:pt x="14537" y="38719"/>
                        <a:pt x="9833" y="37817"/>
                      </a:cubicBezTo>
                      <a:cubicBezTo>
                        <a:pt x="7241" y="37319"/>
                        <a:pt x="4744" y="37275"/>
                        <a:pt x="2361" y="38694"/>
                      </a:cubicBezTo>
                      <a:cubicBezTo>
                        <a:pt x="1881" y="38978"/>
                        <a:pt x="1352" y="39955"/>
                        <a:pt x="633" y="39079"/>
                      </a:cubicBezTo>
                      <a:cubicBezTo>
                        <a:pt x="2" y="38322"/>
                        <a:pt x="-313" y="37433"/>
                        <a:pt x="437" y="36556"/>
                      </a:cubicBezTo>
                      <a:cubicBezTo>
                        <a:pt x="1276" y="35568"/>
                        <a:pt x="2121" y="34589"/>
                        <a:pt x="2960" y="33618"/>
                      </a:cubicBezTo>
                      <a:lnTo>
                        <a:pt x="24311" y="8925"/>
                      </a:lnTo>
                      <a:cubicBezTo>
                        <a:pt x="18636" y="9946"/>
                        <a:pt x="14032" y="8925"/>
                        <a:pt x="9379" y="8458"/>
                      </a:cubicBezTo>
                      <a:cubicBezTo>
                        <a:pt x="7159" y="8231"/>
                        <a:pt x="6226" y="9404"/>
                        <a:pt x="5766" y="11308"/>
                      </a:cubicBezTo>
                      <a:cubicBezTo>
                        <a:pt x="5532" y="12349"/>
                        <a:pt x="5078" y="13118"/>
                        <a:pt x="3874" y="12828"/>
                      </a:cubicBezTo>
                      <a:cubicBezTo>
                        <a:pt x="2159" y="12424"/>
                        <a:pt x="3369" y="11359"/>
                        <a:pt x="3540" y="10665"/>
                      </a:cubicBezTo>
                      <a:cubicBezTo>
                        <a:pt x="4032" y="8622"/>
                        <a:pt x="4650" y="6610"/>
                        <a:pt x="5249" y="4599"/>
                      </a:cubicBezTo>
                      <a:cubicBezTo>
                        <a:pt x="6548" y="254"/>
                        <a:pt x="7771" y="-553"/>
                        <a:pt x="12355" y="305"/>
                      </a:cubicBezTo>
                      <a:cubicBezTo>
                        <a:pt x="15445" y="879"/>
                        <a:pt x="18484" y="1755"/>
                        <a:pt x="21555" y="2480"/>
                      </a:cubicBezTo>
                      <a:cubicBezTo>
                        <a:pt x="24758" y="3237"/>
                        <a:pt x="28012" y="4214"/>
                        <a:pt x="30415" y="752"/>
                      </a:cubicBezTo>
                      <a:cubicBezTo>
                        <a:pt x="30635" y="343"/>
                        <a:pt x="31152" y="192"/>
                        <a:pt x="31562" y="415"/>
                      </a:cubicBezTo>
                      <a:cubicBezTo>
                        <a:pt x="31581" y="426"/>
                        <a:pt x="31600" y="437"/>
                        <a:pt x="31619" y="450"/>
                      </a:cubicBezTo>
                      <a:cubicBezTo>
                        <a:pt x="32168" y="706"/>
                        <a:pt x="32439" y="1331"/>
                        <a:pt x="32250" y="1906"/>
                      </a:cubicBezTo>
                      <a:cubicBezTo>
                        <a:pt x="31745" y="3691"/>
                        <a:pt x="31228" y="5381"/>
                        <a:pt x="29904" y="6882"/>
                      </a:cubicBezTo>
                      <a:cubicBezTo>
                        <a:pt x="22968" y="14770"/>
                        <a:pt x="16107" y="22778"/>
                        <a:pt x="9234" y="30742"/>
                      </a:cubicBezTo>
                      <a:cubicBezTo>
                        <a:pt x="8975" y="31047"/>
                        <a:pt x="8736" y="31365"/>
                        <a:pt x="8515" y="31695"/>
                      </a:cubicBezTo>
                      <a:cubicBezTo>
                        <a:pt x="9139" y="32218"/>
                        <a:pt x="9707" y="31764"/>
                        <a:pt x="10281" y="3151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157F8FB9-B076-4984-EFDF-D1C15942A014}"/>
                    </a:ext>
                  </a:extLst>
                </p:cNvPr>
                <p:cNvSpPr/>
                <p:nvPr/>
              </p:nvSpPr>
              <p:spPr>
                <a:xfrm>
                  <a:off x="10008191" y="3914944"/>
                  <a:ext cx="29217" cy="40380"/>
                </a:xfrm>
                <a:custGeom>
                  <a:avLst/>
                  <a:gdLst>
                    <a:gd name="connsiteX0" fmla="*/ 13437 w 29217"/>
                    <a:gd name="connsiteY0" fmla="*/ 16329 h 40380"/>
                    <a:gd name="connsiteX1" fmla="*/ 17630 w 29217"/>
                    <a:gd name="connsiteY1" fmla="*/ 9185 h 40380"/>
                    <a:gd name="connsiteX2" fmla="*/ 24087 w 29217"/>
                    <a:gd name="connsiteY2" fmla="*/ 1082 h 40380"/>
                    <a:gd name="connsiteX3" fmla="*/ 28394 w 29217"/>
                    <a:gd name="connsiteY3" fmla="*/ 338 h 40380"/>
                    <a:gd name="connsiteX4" fmla="*/ 28627 w 29217"/>
                    <a:gd name="connsiteY4" fmla="*/ 4121 h 40380"/>
                    <a:gd name="connsiteX5" fmla="*/ 28123 w 29217"/>
                    <a:gd name="connsiteY5" fmla="*/ 7217 h 40380"/>
                    <a:gd name="connsiteX6" fmla="*/ 23501 w 29217"/>
                    <a:gd name="connsiteY6" fmla="*/ 11203 h 40380"/>
                    <a:gd name="connsiteX7" fmla="*/ 17271 w 29217"/>
                    <a:gd name="connsiteY7" fmla="*/ 15276 h 40380"/>
                    <a:gd name="connsiteX8" fmla="*/ 11274 w 29217"/>
                    <a:gd name="connsiteY8" fmla="*/ 34193 h 40380"/>
                    <a:gd name="connsiteX9" fmla="*/ 9931 w 29217"/>
                    <a:gd name="connsiteY9" fmla="*/ 38998 h 40380"/>
                    <a:gd name="connsiteX10" fmla="*/ 2786 w 29217"/>
                    <a:gd name="connsiteY10" fmla="*/ 40379 h 40380"/>
                    <a:gd name="connsiteX11" fmla="*/ 2156 w 29217"/>
                    <a:gd name="connsiteY11" fmla="*/ 37964 h 40380"/>
                    <a:gd name="connsiteX12" fmla="*/ 6570 w 29217"/>
                    <a:gd name="connsiteY12" fmla="*/ 16014 h 40380"/>
                    <a:gd name="connsiteX13" fmla="*/ 6967 w 29217"/>
                    <a:gd name="connsiteY13" fmla="*/ 13952 h 40380"/>
                    <a:gd name="connsiteX14" fmla="*/ 6532 w 29217"/>
                    <a:gd name="connsiteY14" fmla="*/ 8743 h 40380"/>
                    <a:gd name="connsiteX15" fmla="*/ 2118 w 29217"/>
                    <a:gd name="connsiteY15" fmla="*/ 10881 h 40380"/>
                    <a:gd name="connsiteX16" fmla="*/ 447 w 29217"/>
                    <a:gd name="connsiteY16" fmla="*/ 11222 h 40380"/>
                    <a:gd name="connsiteX17" fmla="*/ 321 w 29217"/>
                    <a:gd name="connsiteY17" fmla="*/ 9380 h 40380"/>
                    <a:gd name="connsiteX18" fmla="*/ 617 w 29217"/>
                    <a:gd name="connsiteY18" fmla="*/ 9128 h 40380"/>
                    <a:gd name="connsiteX19" fmla="*/ 11438 w 29217"/>
                    <a:gd name="connsiteY19" fmla="*/ 823 h 40380"/>
                    <a:gd name="connsiteX20" fmla="*/ 15688 w 29217"/>
                    <a:gd name="connsiteY20" fmla="*/ 3384 h 40380"/>
                    <a:gd name="connsiteX21" fmla="*/ 13437 w 29217"/>
                    <a:gd name="connsiteY21" fmla="*/ 16329 h 40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217" h="40380">
                      <a:moveTo>
                        <a:pt x="13437" y="16329"/>
                      </a:moveTo>
                      <a:cubicBezTo>
                        <a:pt x="15959" y="13876"/>
                        <a:pt x="16514" y="11367"/>
                        <a:pt x="17630" y="9185"/>
                      </a:cubicBezTo>
                      <a:cubicBezTo>
                        <a:pt x="19232" y="6032"/>
                        <a:pt x="20972" y="2999"/>
                        <a:pt x="24087" y="1082"/>
                      </a:cubicBezTo>
                      <a:cubicBezTo>
                        <a:pt x="25399" y="269"/>
                        <a:pt x="26956" y="-444"/>
                        <a:pt x="28394" y="338"/>
                      </a:cubicBezTo>
                      <a:cubicBezTo>
                        <a:pt x="30128" y="1277"/>
                        <a:pt x="28577" y="2860"/>
                        <a:pt x="28627" y="4121"/>
                      </a:cubicBezTo>
                      <a:cubicBezTo>
                        <a:pt x="28671" y="5143"/>
                        <a:pt x="28261" y="6177"/>
                        <a:pt x="28123" y="7217"/>
                      </a:cubicBezTo>
                      <a:cubicBezTo>
                        <a:pt x="27763" y="9885"/>
                        <a:pt x="28690" y="13391"/>
                        <a:pt x="23501" y="11203"/>
                      </a:cubicBezTo>
                      <a:cubicBezTo>
                        <a:pt x="20789" y="10061"/>
                        <a:pt x="18677" y="12874"/>
                        <a:pt x="17271" y="15276"/>
                      </a:cubicBezTo>
                      <a:cubicBezTo>
                        <a:pt x="13853" y="21122"/>
                        <a:pt x="12459" y="27616"/>
                        <a:pt x="11274" y="34193"/>
                      </a:cubicBezTo>
                      <a:cubicBezTo>
                        <a:pt x="10971" y="35864"/>
                        <a:pt x="11444" y="38279"/>
                        <a:pt x="9931" y="38998"/>
                      </a:cubicBezTo>
                      <a:cubicBezTo>
                        <a:pt x="7793" y="40007"/>
                        <a:pt x="5201" y="40316"/>
                        <a:pt x="2786" y="40379"/>
                      </a:cubicBezTo>
                      <a:cubicBezTo>
                        <a:pt x="1046" y="40430"/>
                        <a:pt x="1910" y="38834"/>
                        <a:pt x="2156" y="37964"/>
                      </a:cubicBezTo>
                      <a:cubicBezTo>
                        <a:pt x="4142" y="30744"/>
                        <a:pt x="5397" y="23385"/>
                        <a:pt x="6570" y="16014"/>
                      </a:cubicBezTo>
                      <a:cubicBezTo>
                        <a:pt x="6759" y="15338"/>
                        <a:pt x="6891" y="14649"/>
                        <a:pt x="6967" y="13952"/>
                      </a:cubicBezTo>
                      <a:cubicBezTo>
                        <a:pt x="6967" y="12167"/>
                        <a:pt x="8272" y="9803"/>
                        <a:pt x="6532" y="8743"/>
                      </a:cubicBezTo>
                      <a:cubicBezTo>
                        <a:pt x="4791" y="7684"/>
                        <a:pt x="3562" y="10005"/>
                        <a:pt x="2118" y="10881"/>
                      </a:cubicBezTo>
                      <a:cubicBezTo>
                        <a:pt x="1620" y="11190"/>
                        <a:pt x="1210" y="12142"/>
                        <a:pt x="447" y="11222"/>
                      </a:cubicBezTo>
                      <a:cubicBezTo>
                        <a:pt x="-95" y="10748"/>
                        <a:pt x="-152" y="9923"/>
                        <a:pt x="321" y="9380"/>
                      </a:cubicBezTo>
                      <a:cubicBezTo>
                        <a:pt x="409" y="9282"/>
                        <a:pt x="504" y="9197"/>
                        <a:pt x="617" y="9128"/>
                      </a:cubicBezTo>
                      <a:cubicBezTo>
                        <a:pt x="4029" y="6095"/>
                        <a:pt x="7415" y="3024"/>
                        <a:pt x="11438" y="823"/>
                      </a:cubicBezTo>
                      <a:cubicBezTo>
                        <a:pt x="14181" y="-684"/>
                        <a:pt x="15644" y="193"/>
                        <a:pt x="15688" y="3384"/>
                      </a:cubicBezTo>
                      <a:cubicBezTo>
                        <a:pt x="15776" y="7501"/>
                        <a:pt x="14414" y="11455"/>
                        <a:pt x="13437" y="1632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A02261E6-0563-51E2-0F34-F26571730DE5}"/>
                    </a:ext>
                  </a:extLst>
                </p:cNvPr>
                <p:cNvSpPr/>
                <p:nvPr/>
              </p:nvSpPr>
              <p:spPr>
                <a:xfrm>
                  <a:off x="9744056" y="3914882"/>
                  <a:ext cx="19794" cy="40811"/>
                </a:xfrm>
                <a:custGeom>
                  <a:avLst/>
                  <a:gdLst>
                    <a:gd name="connsiteX0" fmla="*/ 3108 w 19794"/>
                    <a:gd name="connsiteY0" fmla="*/ 35744 h 40811"/>
                    <a:gd name="connsiteX1" fmla="*/ 6658 w 19794"/>
                    <a:gd name="connsiteY1" fmla="*/ 18233 h 40811"/>
                    <a:gd name="connsiteX2" fmla="*/ 7819 w 19794"/>
                    <a:gd name="connsiteY2" fmla="*/ 12387 h 40811"/>
                    <a:gd name="connsiteX3" fmla="*/ 7655 w 19794"/>
                    <a:gd name="connsiteY3" fmla="*/ 8541 h 40811"/>
                    <a:gd name="connsiteX4" fmla="*/ 3979 w 19794"/>
                    <a:gd name="connsiteY4" fmla="*/ 9978 h 40811"/>
                    <a:gd name="connsiteX5" fmla="*/ 485 w 19794"/>
                    <a:gd name="connsiteY5" fmla="*/ 11240 h 40811"/>
                    <a:gd name="connsiteX6" fmla="*/ 2541 w 19794"/>
                    <a:gd name="connsiteY6" fmla="*/ 8087 h 40811"/>
                    <a:gd name="connsiteX7" fmla="*/ 11564 w 19794"/>
                    <a:gd name="connsiteY7" fmla="*/ 1440 h 40811"/>
                    <a:gd name="connsiteX8" fmla="*/ 16760 w 19794"/>
                    <a:gd name="connsiteY8" fmla="*/ 532 h 40811"/>
                    <a:gd name="connsiteX9" fmla="*/ 17738 w 19794"/>
                    <a:gd name="connsiteY9" fmla="*/ 5716 h 40811"/>
                    <a:gd name="connsiteX10" fmla="*/ 12384 w 19794"/>
                    <a:gd name="connsiteY10" fmla="*/ 29640 h 40811"/>
                    <a:gd name="connsiteX11" fmla="*/ 12018 w 19794"/>
                    <a:gd name="connsiteY11" fmla="*/ 32067 h 40811"/>
                    <a:gd name="connsiteX12" fmla="*/ 14150 w 19794"/>
                    <a:gd name="connsiteY12" fmla="*/ 33328 h 40811"/>
                    <a:gd name="connsiteX13" fmla="*/ 17353 w 19794"/>
                    <a:gd name="connsiteY13" fmla="*/ 31197 h 40811"/>
                    <a:gd name="connsiteX14" fmla="*/ 19383 w 19794"/>
                    <a:gd name="connsiteY14" fmla="*/ 30806 h 40811"/>
                    <a:gd name="connsiteX15" fmla="*/ 18948 w 19794"/>
                    <a:gd name="connsiteY15" fmla="*/ 33171 h 40811"/>
                    <a:gd name="connsiteX16" fmla="*/ 9408 w 19794"/>
                    <a:gd name="connsiteY16" fmla="*/ 39697 h 40811"/>
                    <a:gd name="connsiteX17" fmla="*/ 3108 w 19794"/>
                    <a:gd name="connsiteY17" fmla="*/ 35744 h 4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794" h="40811">
                      <a:moveTo>
                        <a:pt x="3108" y="35744"/>
                      </a:moveTo>
                      <a:cubicBezTo>
                        <a:pt x="3651" y="29772"/>
                        <a:pt x="5366" y="24046"/>
                        <a:pt x="6658" y="18233"/>
                      </a:cubicBezTo>
                      <a:cubicBezTo>
                        <a:pt x="7094" y="16297"/>
                        <a:pt x="7484" y="14348"/>
                        <a:pt x="7819" y="12387"/>
                      </a:cubicBezTo>
                      <a:cubicBezTo>
                        <a:pt x="8046" y="11076"/>
                        <a:pt x="9080" y="9379"/>
                        <a:pt x="7655" y="8541"/>
                      </a:cubicBezTo>
                      <a:cubicBezTo>
                        <a:pt x="6356" y="7790"/>
                        <a:pt x="5252" y="9581"/>
                        <a:pt x="3979" y="9978"/>
                      </a:cubicBezTo>
                      <a:cubicBezTo>
                        <a:pt x="2705" y="10376"/>
                        <a:pt x="1898" y="13005"/>
                        <a:pt x="485" y="11240"/>
                      </a:cubicBezTo>
                      <a:cubicBezTo>
                        <a:pt x="-1098" y="9285"/>
                        <a:pt x="1620" y="8856"/>
                        <a:pt x="2541" y="8087"/>
                      </a:cubicBezTo>
                      <a:cubicBezTo>
                        <a:pt x="5378" y="5665"/>
                        <a:pt x="8248" y="3231"/>
                        <a:pt x="11564" y="1440"/>
                      </a:cubicBezTo>
                      <a:cubicBezTo>
                        <a:pt x="13204" y="558"/>
                        <a:pt x="14976" y="-741"/>
                        <a:pt x="16760" y="532"/>
                      </a:cubicBezTo>
                      <a:cubicBezTo>
                        <a:pt x="18545" y="1806"/>
                        <a:pt x="18166" y="3824"/>
                        <a:pt x="17738" y="5716"/>
                      </a:cubicBezTo>
                      <a:cubicBezTo>
                        <a:pt x="15942" y="13703"/>
                        <a:pt x="14158" y="21677"/>
                        <a:pt x="12384" y="29640"/>
                      </a:cubicBezTo>
                      <a:cubicBezTo>
                        <a:pt x="12184" y="30435"/>
                        <a:pt x="12061" y="31248"/>
                        <a:pt x="12018" y="32067"/>
                      </a:cubicBezTo>
                      <a:cubicBezTo>
                        <a:pt x="11980" y="33650"/>
                        <a:pt x="12649" y="34325"/>
                        <a:pt x="14150" y="33328"/>
                      </a:cubicBezTo>
                      <a:cubicBezTo>
                        <a:pt x="15228" y="32635"/>
                        <a:pt x="16249" y="31847"/>
                        <a:pt x="17353" y="31197"/>
                      </a:cubicBezTo>
                      <a:cubicBezTo>
                        <a:pt x="17984" y="30844"/>
                        <a:pt x="18576" y="29741"/>
                        <a:pt x="19383" y="30806"/>
                      </a:cubicBezTo>
                      <a:cubicBezTo>
                        <a:pt x="20014" y="31645"/>
                        <a:pt x="19957" y="32484"/>
                        <a:pt x="18948" y="33171"/>
                      </a:cubicBezTo>
                      <a:cubicBezTo>
                        <a:pt x="15758" y="35334"/>
                        <a:pt x="12737" y="37787"/>
                        <a:pt x="9408" y="39697"/>
                      </a:cubicBezTo>
                      <a:cubicBezTo>
                        <a:pt x="5227" y="42106"/>
                        <a:pt x="2932" y="40530"/>
                        <a:pt x="3108" y="3574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0" name="Freeform 989">
                  <a:extLst>
                    <a:ext uri="{FF2B5EF4-FFF2-40B4-BE49-F238E27FC236}">
                      <a16:creationId xmlns:a16="http://schemas.microsoft.com/office/drawing/2014/main" id="{2427F4B0-BBED-9258-E6BF-D604A05E2C00}"/>
                    </a:ext>
                  </a:extLst>
                </p:cNvPr>
                <p:cNvSpPr/>
                <p:nvPr/>
              </p:nvSpPr>
              <p:spPr>
                <a:xfrm>
                  <a:off x="10097246" y="3894708"/>
                  <a:ext cx="17854" cy="15071"/>
                </a:xfrm>
                <a:custGeom>
                  <a:avLst/>
                  <a:gdLst>
                    <a:gd name="connsiteX0" fmla="*/ 0 w 17854"/>
                    <a:gd name="connsiteY0" fmla="*/ 14905 h 15071"/>
                    <a:gd name="connsiteX1" fmla="*/ 11104 w 17854"/>
                    <a:gd name="connsiteY1" fmla="*/ 1789 h 15071"/>
                    <a:gd name="connsiteX2" fmla="*/ 16780 w 17854"/>
                    <a:gd name="connsiteY2" fmla="*/ 1310 h 15071"/>
                    <a:gd name="connsiteX3" fmla="*/ 15777 w 17854"/>
                    <a:gd name="connsiteY3" fmla="*/ 7231 h 15071"/>
                    <a:gd name="connsiteX4" fmla="*/ 4641 w 17854"/>
                    <a:gd name="connsiteY4" fmla="*/ 14419 h 15071"/>
                    <a:gd name="connsiteX5" fmla="*/ 0 w 17854"/>
                    <a:gd name="connsiteY5" fmla="*/ 14905 h 15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854" h="15071">
                      <a:moveTo>
                        <a:pt x="0" y="14905"/>
                      </a:moveTo>
                      <a:cubicBezTo>
                        <a:pt x="3910" y="10264"/>
                        <a:pt x="7422" y="5951"/>
                        <a:pt x="11104" y="1789"/>
                      </a:cubicBezTo>
                      <a:cubicBezTo>
                        <a:pt x="12712" y="-34"/>
                        <a:pt x="14749" y="-891"/>
                        <a:pt x="16780" y="1310"/>
                      </a:cubicBezTo>
                      <a:cubicBezTo>
                        <a:pt x="18495" y="3151"/>
                        <a:pt x="18154" y="5610"/>
                        <a:pt x="15777" y="7231"/>
                      </a:cubicBezTo>
                      <a:cubicBezTo>
                        <a:pt x="12132" y="9753"/>
                        <a:pt x="8349" y="12017"/>
                        <a:pt x="4641" y="14419"/>
                      </a:cubicBezTo>
                      <a:cubicBezTo>
                        <a:pt x="3386" y="15251"/>
                        <a:pt x="2018" y="15132"/>
                        <a:pt x="0" y="149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91" name="Freeform 990">
                  <a:extLst>
                    <a:ext uri="{FF2B5EF4-FFF2-40B4-BE49-F238E27FC236}">
                      <a16:creationId xmlns:a16="http://schemas.microsoft.com/office/drawing/2014/main" id="{EEFCB2E9-084B-EB29-B2F4-82BA4603EEA1}"/>
                    </a:ext>
                  </a:extLst>
                </p:cNvPr>
                <p:cNvSpPr/>
                <p:nvPr/>
              </p:nvSpPr>
              <p:spPr>
                <a:xfrm>
                  <a:off x="9756253" y="3896120"/>
                  <a:ext cx="9364" cy="11006"/>
                </a:xfrm>
                <a:custGeom>
                  <a:avLst/>
                  <a:gdLst>
                    <a:gd name="connsiteX0" fmla="*/ 9362 w 9364"/>
                    <a:gd name="connsiteY0" fmla="*/ 4350 h 11006"/>
                    <a:gd name="connsiteX1" fmla="*/ 4172 w 9364"/>
                    <a:gd name="connsiteY1" fmla="*/ 11003 h 11006"/>
                    <a:gd name="connsiteX2" fmla="*/ 4 w 9364"/>
                    <a:gd name="connsiteY2" fmla="*/ 6368 h 11006"/>
                    <a:gd name="connsiteX3" fmla="*/ 5112 w 9364"/>
                    <a:gd name="connsiteY3" fmla="*/ 5 h 11006"/>
                    <a:gd name="connsiteX4" fmla="*/ 9362 w 9364"/>
                    <a:gd name="connsiteY4" fmla="*/ 435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4" h="11006">
                      <a:moveTo>
                        <a:pt x="9362" y="4350"/>
                      </a:moveTo>
                      <a:cubicBezTo>
                        <a:pt x="9457" y="8077"/>
                        <a:pt x="7035" y="11122"/>
                        <a:pt x="4172" y="11003"/>
                      </a:cubicBezTo>
                      <a:cubicBezTo>
                        <a:pt x="1310" y="10883"/>
                        <a:pt x="99" y="9048"/>
                        <a:pt x="4" y="6368"/>
                      </a:cubicBezTo>
                      <a:cubicBezTo>
                        <a:pt x="-115" y="2881"/>
                        <a:pt x="2262" y="-146"/>
                        <a:pt x="5112" y="5"/>
                      </a:cubicBezTo>
                      <a:cubicBezTo>
                        <a:pt x="7962" y="157"/>
                        <a:pt x="9040" y="2112"/>
                        <a:pt x="9362" y="435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52" name="Group 551">
                <a:extLst>
                  <a:ext uri="{FF2B5EF4-FFF2-40B4-BE49-F238E27FC236}">
                    <a16:creationId xmlns:a16="http://schemas.microsoft.com/office/drawing/2014/main" id="{A2145EA7-A0C9-C126-ECAC-033E1D184E5F}"/>
                  </a:ext>
                </a:extLst>
              </p:cNvPr>
              <p:cNvGrpSpPr/>
              <p:nvPr userDrawn="1"/>
            </p:nvGrpSpPr>
            <p:grpSpPr>
              <a:xfrm>
                <a:off x="6900268" y="4329582"/>
                <a:ext cx="778446" cy="565842"/>
                <a:chOff x="10429555" y="4488509"/>
                <a:chExt cx="691777" cy="502843"/>
              </a:xfrm>
            </p:grpSpPr>
            <p:sp>
              <p:nvSpPr>
                <p:cNvPr id="895" name="Freeform 894">
                  <a:extLst>
                    <a:ext uri="{FF2B5EF4-FFF2-40B4-BE49-F238E27FC236}">
                      <a16:creationId xmlns:a16="http://schemas.microsoft.com/office/drawing/2014/main" id="{1ECC8B50-6644-206D-3F19-4CC91E6752BD}"/>
                    </a:ext>
                  </a:extLst>
                </p:cNvPr>
                <p:cNvSpPr/>
                <p:nvPr/>
              </p:nvSpPr>
              <p:spPr>
                <a:xfrm>
                  <a:off x="10633634" y="4488509"/>
                  <a:ext cx="286394" cy="286562"/>
                </a:xfrm>
                <a:custGeom>
                  <a:avLst/>
                  <a:gdLst>
                    <a:gd name="connsiteX0" fmla="*/ 47 w 286394"/>
                    <a:gd name="connsiteY0" fmla="*/ 41 h 286562"/>
                    <a:gd name="connsiteX1" fmla="*/ 286394 w 286394"/>
                    <a:gd name="connsiteY1" fmla="*/ 0 h 286562"/>
                    <a:gd name="connsiteX2" fmla="*/ 286317 w 286394"/>
                    <a:gd name="connsiteY2" fmla="*/ 286562 h 286562"/>
                    <a:gd name="connsiteX3" fmla="*/ 0 w 286394"/>
                    <a:gd name="connsiteY3" fmla="*/ 286562 h 286562"/>
                    <a:gd name="connsiteX4" fmla="*/ 47 w 286394"/>
                    <a:gd name="connsiteY4" fmla="*/ 41 h 286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94" h="286562">
                      <a:moveTo>
                        <a:pt x="47" y="41"/>
                      </a:moveTo>
                      <a:lnTo>
                        <a:pt x="286394" y="0"/>
                      </a:lnTo>
                      <a:lnTo>
                        <a:pt x="286317" y="286562"/>
                      </a:lnTo>
                      <a:lnTo>
                        <a:pt x="0" y="286562"/>
                      </a:lnTo>
                      <a:lnTo>
                        <a:pt x="47" y="4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dirty="0"/>
                </a:p>
              </p:txBody>
            </p:sp>
            <p:sp>
              <p:nvSpPr>
                <p:cNvPr id="896" name="Freeform 895">
                  <a:extLst>
                    <a:ext uri="{FF2B5EF4-FFF2-40B4-BE49-F238E27FC236}">
                      <a16:creationId xmlns:a16="http://schemas.microsoft.com/office/drawing/2014/main" id="{C864961B-BDBD-BF57-064F-45F814746891}"/>
                    </a:ext>
                  </a:extLst>
                </p:cNvPr>
                <p:cNvSpPr/>
                <p:nvPr/>
              </p:nvSpPr>
              <p:spPr>
                <a:xfrm>
                  <a:off x="10633634" y="4537681"/>
                  <a:ext cx="286325" cy="237389"/>
                </a:xfrm>
                <a:custGeom>
                  <a:avLst/>
                  <a:gdLst>
                    <a:gd name="connsiteX0" fmla="*/ 80685 w 286325"/>
                    <a:gd name="connsiteY0" fmla="*/ 0 h 237389"/>
                    <a:gd name="connsiteX1" fmla="*/ 286312 w 286325"/>
                    <a:gd name="connsiteY1" fmla="*/ 181039 h 237389"/>
                    <a:gd name="connsiteX2" fmla="*/ 286312 w 286325"/>
                    <a:gd name="connsiteY2" fmla="*/ 237390 h 237389"/>
                    <a:gd name="connsiteX3" fmla="*/ 0 w 286325"/>
                    <a:gd name="connsiteY3" fmla="*/ 237390 h 237389"/>
                    <a:gd name="connsiteX4" fmla="*/ 59 w 286325"/>
                    <a:gd name="connsiteY4" fmla="*/ 196643 h 23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25" h="237389">
                      <a:moveTo>
                        <a:pt x="80685" y="0"/>
                      </a:moveTo>
                      <a:lnTo>
                        <a:pt x="286312" y="181039"/>
                      </a:lnTo>
                      <a:cubicBezTo>
                        <a:pt x="286365" y="195330"/>
                        <a:pt x="286241" y="214152"/>
                        <a:pt x="286312" y="237390"/>
                      </a:cubicBezTo>
                      <a:lnTo>
                        <a:pt x="0" y="237390"/>
                      </a:lnTo>
                      <a:lnTo>
                        <a:pt x="59" y="196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7" name="Freeform 896">
                  <a:extLst>
                    <a:ext uri="{FF2B5EF4-FFF2-40B4-BE49-F238E27FC236}">
                      <a16:creationId xmlns:a16="http://schemas.microsoft.com/office/drawing/2014/main" id="{C4E25250-9A8B-51F0-2B59-375FA3D821AE}"/>
                    </a:ext>
                  </a:extLst>
                </p:cNvPr>
                <p:cNvSpPr/>
                <p:nvPr/>
              </p:nvSpPr>
              <p:spPr>
                <a:xfrm>
                  <a:off x="10715920" y="4637664"/>
                  <a:ext cx="78688" cy="28961"/>
                </a:xfrm>
                <a:custGeom>
                  <a:avLst/>
                  <a:gdLst>
                    <a:gd name="connsiteX0" fmla="*/ 49875 w 78688"/>
                    <a:gd name="connsiteY0" fmla="*/ 0 h 28961"/>
                    <a:gd name="connsiteX1" fmla="*/ 50549 w 78688"/>
                    <a:gd name="connsiteY1" fmla="*/ 1774 h 28961"/>
                    <a:gd name="connsiteX2" fmla="*/ 54206 w 78688"/>
                    <a:gd name="connsiteY2" fmla="*/ 2182 h 28961"/>
                    <a:gd name="connsiteX3" fmla="*/ 54206 w 78688"/>
                    <a:gd name="connsiteY3" fmla="*/ 3134 h 28961"/>
                    <a:gd name="connsiteX4" fmla="*/ 56226 w 78688"/>
                    <a:gd name="connsiteY4" fmla="*/ 2862 h 28961"/>
                    <a:gd name="connsiteX5" fmla="*/ 57035 w 78688"/>
                    <a:gd name="connsiteY5" fmla="*/ 5310 h 28961"/>
                    <a:gd name="connsiteX6" fmla="*/ 58123 w 78688"/>
                    <a:gd name="connsiteY6" fmla="*/ 6126 h 28961"/>
                    <a:gd name="connsiteX7" fmla="*/ 59204 w 78688"/>
                    <a:gd name="connsiteY7" fmla="*/ 5038 h 28961"/>
                    <a:gd name="connsiteX8" fmla="*/ 60285 w 78688"/>
                    <a:gd name="connsiteY8" fmla="*/ 8160 h 28961"/>
                    <a:gd name="connsiteX9" fmla="*/ 65419 w 78688"/>
                    <a:gd name="connsiteY9" fmla="*/ 12512 h 28961"/>
                    <a:gd name="connsiteX10" fmla="*/ 66500 w 78688"/>
                    <a:gd name="connsiteY10" fmla="*/ 12648 h 28961"/>
                    <a:gd name="connsiteX11" fmla="*/ 67581 w 78688"/>
                    <a:gd name="connsiteY11" fmla="*/ 14422 h 28961"/>
                    <a:gd name="connsiteX12" fmla="*/ 69743 w 78688"/>
                    <a:gd name="connsiteY12" fmla="*/ 14552 h 28961"/>
                    <a:gd name="connsiteX13" fmla="*/ 78015 w 78688"/>
                    <a:gd name="connsiteY13" fmla="*/ 23794 h 28961"/>
                    <a:gd name="connsiteX14" fmla="*/ 78688 w 78688"/>
                    <a:gd name="connsiteY14" fmla="*/ 23930 h 28961"/>
                    <a:gd name="connsiteX15" fmla="*/ 78688 w 78688"/>
                    <a:gd name="connsiteY15" fmla="*/ 27738 h 28961"/>
                    <a:gd name="connsiteX16" fmla="*/ 34898 w 78688"/>
                    <a:gd name="connsiteY16" fmla="*/ 28140 h 28961"/>
                    <a:gd name="connsiteX17" fmla="*/ 34762 w 78688"/>
                    <a:gd name="connsiteY17" fmla="*/ 27738 h 28961"/>
                    <a:gd name="connsiteX18" fmla="*/ 32736 w 78688"/>
                    <a:gd name="connsiteY18" fmla="*/ 28140 h 28961"/>
                    <a:gd name="connsiteX19" fmla="*/ 32600 w 78688"/>
                    <a:gd name="connsiteY19" fmla="*/ 27738 h 28961"/>
                    <a:gd name="connsiteX20" fmla="*/ 32192 w 78688"/>
                    <a:gd name="connsiteY20" fmla="*/ 28826 h 28961"/>
                    <a:gd name="connsiteX21" fmla="*/ 25162 w 78688"/>
                    <a:gd name="connsiteY21" fmla="*/ 28826 h 28961"/>
                    <a:gd name="connsiteX22" fmla="*/ 23945 w 78688"/>
                    <a:gd name="connsiteY22" fmla="*/ 28826 h 28961"/>
                    <a:gd name="connsiteX23" fmla="*/ 18675 w 78688"/>
                    <a:gd name="connsiteY23" fmla="*/ 28826 h 28961"/>
                    <a:gd name="connsiteX24" fmla="*/ 18539 w 78688"/>
                    <a:gd name="connsiteY24" fmla="*/ 27738 h 28961"/>
                    <a:gd name="connsiteX25" fmla="*/ 16513 w 78688"/>
                    <a:gd name="connsiteY25" fmla="*/ 28554 h 28961"/>
                    <a:gd name="connsiteX26" fmla="*/ 16247 w 78688"/>
                    <a:gd name="connsiteY26" fmla="*/ 27738 h 28961"/>
                    <a:gd name="connsiteX27" fmla="*/ 15302 w 78688"/>
                    <a:gd name="connsiteY27" fmla="*/ 28826 h 28961"/>
                    <a:gd name="connsiteX28" fmla="*/ 10428 w 78688"/>
                    <a:gd name="connsiteY28" fmla="*/ 28826 h 28961"/>
                    <a:gd name="connsiteX29" fmla="*/ 9754 w 78688"/>
                    <a:gd name="connsiteY29" fmla="*/ 27738 h 28961"/>
                    <a:gd name="connsiteX30" fmla="*/ 8271 w 78688"/>
                    <a:gd name="connsiteY30" fmla="*/ 27874 h 28961"/>
                    <a:gd name="connsiteX31" fmla="*/ 0 w 78688"/>
                    <a:gd name="connsiteY31" fmla="*/ 28140 h 28961"/>
                    <a:gd name="connsiteX32" fmla="*/ 0 w 78688"/>
                    <a:gd name="connsiteY32" fmla="*/ 23504 h 28961"/>
                    <a:gd name="connsiteX33" fmla="*/ 951 w 78688"/>
                    <a:gd name="connsiteY33" fmla="*/ 23912 h 28961"/>
                    <a:gd name="connsiteX34" fmla="*/ 2162 w 78688"/>
                    <a:gd name="connsiteY34" fmla="*/ 17798 h 28961"/>
                    <a:gd name="connsiteX35" fmla="*/ 3125 w 78688"/>
                    <a:gd name="connsiteY35" fmla="*/ 17798 h 28961"/>
                    <a:gd name="connsiteX36" fmla="*/ 5424 w 78688"/>
                    <a:gd name="connsiteY36" fmla="*/ 8012 h 28961"/>
                    <a:gd name="connsiteX37" fmla="*/ 6375 w 78688"/>
                    <a:gd name="connsiteY37" fmla="*/ 8284 h 28961"/>
                    <a:gd name="connsiteX38" fmla="*/ 7592 w 78688"/>
                    <a:gd name="connsiteY38" fmla="*/ 5026 h 28961"/>
                    <a:gd name="connsiteX39" fmla="*/ 8537 w 78688"/>
                    <a:gd name="connsiteY39" fmla="*/ 5026 h 28961"/>
                    <a:gd name="connsiteX40" fmla="*/ 8673 w 78688"/>
                    <a:gd name="connsiteY40" fmla="*/ 3252 h 28961"/>
                    <a:gd name="connsiteX41" fmla="*/ 13943 w 78688"/>
                    <a:gd name="connsiteY41" fmla="*/ 2164 h 28961"/>
                    <a:gd name="connsiteX42" fmla="*/ 14215 w 78688"/>
                    <a:gd name="connsiteY42" fmla="*/ 3252 h 28961"/>
                    <a:gd name="connsiteX43" fmla="*/ 14752 w 78688"/>
                    <a:gd name="connsiteY43" fmla="*/ 1756 h 28961"/>
                    <a:gd name="connsiteX44" fmla="*/ 19349 w 78688"/>
                    <a:gd name="connsiteY44" fmla="*/ 3252 h 28961"/>
                    <a:gd name="connsiteX45" fmla="*/ 26781 w 78688"/>
                    <a:gd name="connsiteY45" fmla="*/ 1756 h 28961"/>
                    <a:gd name="connsiteX46" fmla="*/ 26917 w 78688"/>
                    <a:gd name="connsiteY46" fmla="*/ 2164 h 28961"/>
                    <a:gd name="connsiteX47" fmla="*/ 28400 w 78688"/>
                    <a:gd name="connsiteY47" fmla="*/ 1076 h 28961"/>
                    <a:gd name="connsiteX48" fmla="*/ 29345 w 78688"/>
                    <a:gd name="connsiteY48" fmla="*/ 2028 h 28961"/>
                    <a:gd name="connsiteX49" fmla="*/ 31779 w 78688"/>
                    <a:gd name="connsiteY49" fmla="*/ 3252 h 28961"/>
                    <a:gd name="connsiteX50" fmla="*/ 32322 w 78688"/>
                    <a:gd name="connsiteY50" fmla="*/ 2164 h 28961"/>
                    <a:gd name="connsiteX51" fmla="*/ 40340 w 78688"/>
                    <a:gd name="connsiteY51" fmla="*/ 1147 h 28961"/>
                    <a:gd name="connsiteX52" fmla="*/ 40529 w 78688"/>
                    <a:gd name="connsiteY52" fmla="*/ 2850 h 28961"/>
                    <a:gd name="connsiteX53" fmla="*/ 44487 w 78688"/>
                    <a:gd name="connsiteY53" fmla="*/ 3252 h 28961"/>
                    <a:gd name="connsiteX54" fmla="*/ 45025 w 78688"/>
                    <a:gd name="connsiteY54" fmla="*/ 2164 h 28961"/>
                    <a:gd name="connsiteX55" fmla="*/ 46242 w 78688"/>
                    <a:gd name="connsiteY55" fmla="*/ 3252 h 28961"/>
                    <a:gd name="connsiteX56" fmla="*/ 47866 w 78688"/>
                    <a:gd name="connsiteY56" fmla="*/ 2028 h 28961"/>
                    <a:gd name="connsiteX57" fmla="*/ 47459 w 78688"/>
                    <a:gd name="connsiteY57" fmla="*/ 1484 h 28961"/>
                    <a:gd name="connsiteX58" fmla="*/ 48404 w 78688"/>
                    <a:gd name="connsiteY58" fmla="*/ 674 h 28961"/>
                    <a:gd name="connsiteX59" fmla="*/ 48812 w 78688"/>
                    <a:gd name="connsiteY59" fmla="*/ 1076 h 28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78688" h="28961">
                      <a:moveTo>
                        <a:pt x="49875" y="0"/>
                      </a:moveTo>
                      <a:lnTo>
                        <a:pt x="50549" y="1774"/>
                      </a:lnTo>
                      <a:cubicBezTo>
                        <a:pt x="51748" y="2052"/>
                        <a:pt x="52975" y="2188"/>
                        <a:pt x="54206" y="2182"/>
                      </a:cubicBezTo>
                      <a:lnTo>
                        <a:pt x="54206" y="3134"/>
                      </a:lnTo>
                      <a:lnTo>
                        <a:pt x="56226" y="2862"/>
                      </a:lnTo>
                      <a:lnTo>
                        <a:pt x="57035" y="5310"/>
                      </a:lnTo>
                      <a:lnTo>
                        <a:pt x="58123" y="6126"/>
                      </a:lnTo>
                      <a:cubicBezTo>
                        <a:pt x="58317" y="6090"/>
                        <a:pt x="58625" y="4458"/>
                        <a:pt x="59204" y="5038"/>
                      </a:cubicBezTo>
                      <a:lnTo>
                        <a:pt x="60285" y="8160"/>
                      </a:lnTo>
                      <a:cubicBezTo>
                        <a:pt x="61295" y="7711"/>
                        <a:pt x="65602" y="11974"/>
                        <a:pt x="65419" y="12512"/>
                      </a:cubicBezTo>
                      <a:lnTo>
                        <a:pt x="66500" y="12648"/>
                      </a:lnTo>
                      <a:lnTo>
                        <a:pt x="67581" y="14422"/>
                      </a:lnTo>
                      <a:lnTo>
                        <a:pt x="69743" y="14552"/>
                      </a:lnTo>
                      <a:cubicBezTo>
                        <a:pt x="69873" y="17733"/>
                        <a:pt x="75823" y="21334"/>
                        <a:pt x="78015" y="23794"/>
                      </a:cubicBezTo>
                      <a:lnTo>
                        <a:pt x="78688" y="23930"/>
                      </a:lnTo>
                      <a:lnTo>
                        <a:pt x="78688" y="27738"/>
                      </a:lnTo>
                      <a:cubicBezTo>
                        <a:pt x="72414" y="27046"/>
                        <a:pt x="41007" y="26857"/>
                        <a:pt x="34898" y="28140"/>
                      </a:cubicBezTo>
                      <a:lnTo>
                        <a:pt x="34762" y="27738"/>
                      </a:lnTo>
                      <a:lnTo>
                        <a:pt x="32736" y="28140"/>
                      </a:lnTo>
                      <a:lnTo>
                        <a:pt x="32600" y="27738"/>
                      </a:lnTo>
                      <a:lnTo>
                        <a:pt x="32192" y="28826"/>
                      </a:lnTo>
                      <a:lnTo>
                        <a:pt x="25162" y="28826"/>
                      </a:lnTo>
                      <a:cubicBezTo>
                        <a:pt x="25753" y="27679"/>
                        <a:pt x="23301" y="27951"/>
                        <a:pt x="23945" y="28826"/>
                      </a:cubicBezTo>
                      <a:cubicBezTo>
                        <a:pt x="22468" y="28016"/>
                        <a:pt x="20241" y="28471"/>
                        <a:pt x="18675" y="28826"/>
                      </a:cubicBezTo>
                      <a:lnTo>
                        <a:pt x="18539" y="27738"/>
                      </a:lnTo>
                      <a:lnTo>
                        <a:pt x="16513" y="28554"/>
                      </a:lnTo>
                      <a:lnTo>
                        <a:pt x="16247" y="27738"/>
                      </a:lnTo>
                      <a:lnTo>
                        <a:pt x="15302" y="28826"/>
                      </a:lnTo>
                      <a:lnTo>
                        <a:pt x="10428" y="28826"/>
                      </a:lnTo>
                      <a:lnTo>
                        <a:pt x="9754" y="27738"/>
                      </a:lnTo>
                      <a:cubicBezTo>
                        <a:pt x="9459" y="27738"/>
                        <a:pt x="8041" y="30399"/>
                        <a:pt x="8271" y="27874"/>
                      </a:cubicBezTo>
                      <a:cubicBezTo>
                        <a:pt x="5548" y="28359"/>
                        <a:pt x="2771" y="28241"/>
                        <a:pt x="0" y="28140"/>
                      </a:cubicBezTo>
                      <a:lnTo>
                        <a:pt x="0" y="23504"/>
                      </a:lnTo>
                      <a:lnTo>
                        <a:pt x="951" y="23912"/>
                      </a:lnTo>
                      <a:cubicBezTo>
                        <a:pt x="2066" y="22082"/>
                        <a:pt x="2496" y="19916"/>
                        <a:pt x="2162" y="17798"/>
                      </a:cubicBezTo>
                      <a:lnTo>
                        <a:pt x="3125" y="17798"/>
                      </a:lnTo>
                      <a:cubicBezTo>
                        <a:pt x="4307" y="14729"/>
                        <a:pt x="5713" y="11371"/>
                        <a:pt x="5424" y="8012"/>
                      </a:cubicBezTo>
                      <a:lnTo>
                        <a:pt x="6375" y="8284"/>
                      </a:lnTo>
                      <a:cubicBezTo>
                        <a:pt x="7273" y="7533"/>
                        <a:pt x="8058" y="6215"/>
                        <a:pt x="7592" y="5026"/>
                      </a:cubicBezTo>
                      <a:lnTo>
                        <a:pt x="8537" y="5026"/>
                      </a:lnTo>
                      <a:lnTo>
                        <a:pt x="8673" y="3252"/>
                      </a:lnTo>
                      <a:cubicBezTo>
                        <a:pt x="10114" y="2413"/>
                        <a:pt x="12265" y="1821"/>
                        <a:pt x="13943" y="2164"/>
                      </a:cubicBezTo>
                      <a:lnTo>
                        <a:pt x="14215" y="3252"/>
                      </a:lnTo>
                      <a:lnTo>
                        <a:pt x="14752" y="1756"/>
                      </a:lnTo>
                      <a:cubicBezTo>
                        <a:pt x="16619" y="1892"/>
                        <a:pt x="18197" y="3784"/>
                        <a:pt x="19349" y="3252"/>
                      </a:cubicBezTo>
                      <a:cubicBezTo>
                        <a:pt x="19260" y="1478"/>
                        <a:pt x="25564" y="1685"/>
                        <a:pt x="26781" y="1756"/>
                      </a:cubicBezTo>
                      <a:lnTo>
                        <a:pt x="26917" y="2164"/>
                      </a:lnTo>
                      <a:lnTo>
                        <a:pt x="28400" y="1076"/>
                      </a:lnTo>
                      <a:cubicBezTo>
                        <a:pt x="28937" y="544"/>
                        <a:pt x="30763" y="2064"/>
                        <a:pt x="29345" y="2028"/>
                      </a:cubicBezTo>
                      <a:lnTo>
                        <a:pt x="31779" y="3252"/>
                      </a:lnTo>
                      <a:lnTo>
                        <a:pt x="32322" y="2164"/>
                      </a:lnTo>
                      <a:cubicBezTo>
                        <a:pt x="34999" y="337"/>
                        <a:pt x="37214" y="1863"/>
                        <a:pt x="40340" y="1147"/>
                      </a:cubicBezTo>
                      <a:lnTo>
                        <a:pt x="40529" y="2850"/>
                      </a:lnTo>
                      <a:lnTo>
                        <a:pt x="44487" y="3252"/>
                      </a:lnTo>
                      <a:lnTo>
                        <a:pt x="45025" y="2164"/>
                      </a:lnTo>
                      <a:lnTo>
                        <a:pt x="46242" y="3252"/>
                      </a:lnTo>
                      <a:lnTo>
                        <a:pt x="47866" y="2028"/>
                      </a:lnTo>
                      <a:lnTo>
                        <a:pt x="47459" y="1484"/>
                      </a:lnTo>
                      <a:lnTo>
                        <a:pt x="48404" y="674"/>
                      </a:lnTo>
                      <a:lnTo>
                        <a:pt x="48812" y="1076"/>
                      </a:lnTo>
                      <a:close/>
                    </a:path>
                  </a:pathLst>
                </a:custGeom>
                <a:solidFill>
                  <a:srgbClr val="FFD239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8" name="Freeform 897">
                  <a:extLst>
                    <a:ext uri="{FF2B5EF4-FFF2-40B4-BE49-F238E27FC236}">
                      <a16:creationId xmlns:a16="http://schemas.microsoft.com/office/drawing/2014/main" id="{C66673CA-10BD-3B41-B822-D60792A57069}"/>
                    </a:ext>
                  </a:extLst>
                </p:cNvPr>
                <p:cNvSpPr/>
                <p:nvPr/>
              </p:nvSpPr>
              <p:spPr>
                <a:xfrm>
                  <a:off x="10694327" y="4686952"/>
                  <a:ext cx="157009" cy="31555"/>
                </a:xfrm>
                <a:custGeom>
                  <a:avLst/>
                  <a:gdLst>
                    <a:gd name="connsiteX0" fmla="*/ 138459 w 157009"/>
                    <a:gd name="connsiteY0" fmla="*/ 7223 h 31555"/>
                    <a:gd name="connsiteX1" fmla="*/ 139050 w 157009"/>
                    <a:gd name="connsiteY1" fmla="*/ 8477 h 31555"/>
                    <a:gd name="connsiteX2" fmla="*/ 140308 w 157009"/>
                    <a:gd name="connsiteY2" fmla="*/ 9068 h 31555"/>
                    <a:gd name="connsiteX3" fmla="*/ 140982 w 157009"/>
                    <a:gd name="connsiteY3" fmla="*/ 9559 h 31555"/>
                    <a:gd name="connsiteX4" fmla="*/ 141431 w 157009"/>
                    <a:gd name="connsiteY4" fmla="*/ 10292 h 31555"/>
                    <a:gd name="connsiteX5" fmla="*/ 142228 w 157009"/>
                    <a:gd name="connsiteY5" fmla="*/ 11173 h 31555"/>
                    <a:gd name="connsiteX6" fmla="*/ 143847 w 157009"/>
                    <a:gd name="connsiteY6" fmla="*/ 11132 h 31555"/>
                    <a:gd name="connsiteX7" fmla="*/ 144060 w 157009"/>
                    <a:gd name="connsiteY7" fmla="*/ 12060 h 31555"/>
                    <a:gd name="connsiteX8" fmla="*/ 145472 w 157009"/>
                    <a:gd name="connsiteY8" fmla="*/ 13958 h 31555"/>
                    <a:gd name="connsiteX9" fmla="*/ 147244 w 157009"/>
                    <a:gd name="connsiteY9" fmla="*/ 16010 h 31555"/>
                    <a:gd name="connsiteX10" fmla="*/ 147953 w 157009"/>
                    <a:gd name="connsiteY10" fmla="*/ 15732 h 31555"/>
                    <a:gd name="connsiteX11" fmla="*/ 148544 w 157009"/>
                    <a:gd name="connsiteY11" fmla="*/ 15300 h 31555"/>
                    <a:gd name="connsiteX12" fmla="*/ 150694 w 157009"/>
                    <a:gd name="connsiteY12" fmla="*/ 17163 h 31555"/>
                    <a:gd name="connsiteX13" fmla="*/ 151959 w 157009"/>
                    <a:gd name="connsiteY13" fmla="*/ 18795 h 31555"/>
                    <a:gd name="connsiteX14" fmla="*/ 153772 w 157009"/>
                    <a:gd name="connsiteY14" fmla="*/ 19835 h 31555"/>
                    <a:gd name="connsiteX15" fmla="*/ 152998 w 157009"/>
                    <a:gd name="connsiteY15" fmla="*/ 20687 h 31555"/>
                    <a:gd name="connsiteX16" fmla="*/ 154570 w 157009"/>
                    <a:gd name="connsiteY16" fmla="*/ 21663 h 31555"/>
                    <a:gd name="connsiteX17" fmla="*/ 156809 w 157009"/>
                    <a:gd name="connsiteY17" fmla="*/ 23218 h 31555"/>
                    <a:gd name="connsiteX18" fmla="*/ 156673 w 157009"/>
                    <a:gd name="connsiteY18" fmla="*/ 24814 h 31555"/>
                    <a:gd name="connsiteX19" fmla="*/ 156537 w 157009"/>
                    <a:gd name="connsiteY19" fmla="*/ 26316 h 31555"/>
                    <a:gd name="connsiteX20" fmla="*/ 156053 w 157009"/>
                    <a:gd name="connsiteY20" fmla="*/ 29273 h 31555"/>
                    <a:gd name="connsiteX21" fmla="*/ 156809 w 157009"/>
                    <a:gd name="connsiteY21" fmla="*/ 31555 h 31555"/>
                    <a:gd name="connsiteX22" fmla="*/ 152975 w 157009"/>
                    <a:gd name="connsiteY22" fmla="*/ 30331 h 31555"/>
                    <a:gd name="connsiteX23" fmla="*/ 150812 w 157009"/>
                    <a:gd name="connsiteY23" fmla="*/ 28936 h 31555"/>
                    <a:gd name="connsiteX24" fmla="*/ 149300 w 157009"/>
                    <a:gd name="connsiteY24" fmla="*/ 28486 h 31555"/>
                    <a:gd name="connsiteX25" fmla="*/ 148118 w 157009"/>
                    <a:gd name="connsiteY25" fmla="*/ 29486 h 31555"/>
                    <a:gd name="connsiteX26" fmla="*/ 143770 w 157009"/>
                    <a:gd name="connsiteY26" fmla="*/ 29361 h 31555"/>
                    <a:gd name="connsiteX27" fmla="*/ 140042 w 157009"/>
                    <a:gd name="connsiteY27" fmla="*/ 29953 h 31555"/>
                    <a:gd name="connsiteX28" fmla="*/ 137047 w 157009"/>
                    <a:gd name="connsiteY28" fmla="*/ 29562 h 31555"/>
                    <a:gd name="connsiteX29" fmla="*/ 134961 w 157009"/>
                    <a:gd name="connsiteY29" fmla="*/ 28492 h 31555"/>
                    <a:gd name="connsiteX30" fmla="*/ 133065 w 157009"/>
                    <a:gd name="connsiteY30" fmla="*/ 29491 h 31555"/>
                    <a:gd name="connsiteX31" fmla="*/ 130808 w 157009"/>
                    <a:gd name="connsiteY31" fmla="*/ 30183 h 31555"/>
                    <a:gd name="connsiteX32" fmla="*/ 130808 w 157009"/>
                    <a:gd name="connsiteY32" fmla="*/ 30597 h 31555"/>
                    <a:gd name="connsiteX33" fmla="*/ 127966 w 157009"/>
                    <a:gd name="connsiteY33" fmla="*/ 29663 h 31555"/>
                    <a:gd name="connsiteX34" fmla="*/ 125940 w 157009"/>
                    <a:gd name="connsiteY34" fmla="*/ 30142 h 31555"/>
                    <a:gd name="connsiteX35" fmla="*/ 125060 w 157009"/>
                    <a:gd name="connsiteY35" fmla="*/ 29302 h 31555"/>
                    <a:gd name="connsiteX36" fmla="*/ 123234 w 157009"/>
                    <a:gd name="connsiteY36" fmla="*/ 29101 h 31555"/>
                    <a:gd name="connsiteX37" fmla="*/ 121243 w 157009"/>
                    <a:gd name="connsiteY37" fmla="*/ 29491 h 31555"/>
                    <a:gd name="connsiteX38" fmla="*/ 120617 w 157009"/>
                    <a:gd name="connsiteY38" fmla="*/ 28664 h 31555"/>
                    <a:gd name="connsiteX39" fmla="*/ 117161 w 157009"/>
                    <a:gd name="connsiteY39" fmla="*/ 29491 h 31555"/>
                    <a:gd name="connsiteX40" fmla="*/ 115896 w 157009"/>
                    <a:gd name="connsiteY40" fmla="*/ 29491 h 31555"/>
                    <a:gd name="connsiteX41" fmla="*/ 115010 w 157009"/>
                    <a:gd name="connsiteY41" fmla="*/ 29302 h 31555"/>
                    <a:gd name="connsiteX42" fmla="*/ 114171 w 157009"/>
                    <a:gd name="connsiteY42" fmla="*/ 28545 h 31555"/>
                    <a:gd name="connsiteX43" fmla="*/ 113693 w 157009"/>
                    <a:gd name="connsiteY43" fmla="*/ 29663 h 31555"/>
                    <a:gd name="connsiteX44" fmla="*/ 108411 w 157009"/>
                    <a:gd name="connsiteY44" fmla="*/ 30100 h 31555"/>
                    <a:gd name="connsiteX45" fmla="*/ 106261 w 157009"/>
                    <a:gd name="connsiteY45" fmla="*/ 29704 h 31555"/>
                    <a:gd name="connsiteX46" fmla="*/ 104547 w 157009"/>
                    <a:gd name="connsiteY46" fmla="*/ 29184 h 31555"/>
                    <a:gd name="connsiteX47" fmla="*/ 103311 w 157009"/>
                    <a:gd name="connsiteY47" fmla="*/ 29037 h 31555"/>
                    <a:gd name="connsiteX48" fmla="*/ 103277 w 157009"/>
                    <a:gd name="connsiteY48" fmla="*/ 29066 h 31555"/>
                    <a:gd name="connsiteX49" fmla="*/ 100855 w 157009"/>
                    <a:gd name="connsiteY49" fmla="*/ 29385 h 31555"/>
                    <a:gd name="connsiteX50" fmla="*/ 98663 w 157009"/>
                    <a:gd name="connsiteY50" fmla="*/ 30024 h 31555"/>
                    <a:gd name="connsiteX51" fmla="*/ 96300 w 157009"/>
                    <a:gd name="connsiteY51" fmla="*/ 28900 h 31555"/>
                    <a:gd name="connsiteX52" fmla="*/ 94321 w 157009"/>
                    <a:gd name="connsiteY52" fmla="*/ 29143 h 31555"/>
                    <a:gd name="connsiteX53" fmla="*/ 92548 w 157009"/>
                    <a:gd name="connsiteY53" fmla="*/ 28451 h 31555"/>
                    <a:gd name="connsiteX54" fmla="*/ 89003 w 157009"/>
                    <a:gd name="connsiteY54" fmla="*/ 29491 h 31555"/>
                    <a:gd name="connsiteX55" fmla="*/ 74275 w 157009"/>
                    <a:gd name="connsiteY55" fmla="*/ 29521 h 31555"/>
                    <a:gd name="connsiteX56" fmla="*/ 74015 w 157009"/>
                    <a:gd name="connsiteY56" fmla="*/ 29491 h 31555"/>
                    <a:gd name="connsiteX57" fmla="*/ 73601 w 157009"/>
                    <a:gd name="connsiteY57" fmla="*/ 29491 h 31555"/>
                    <a:gd name="connsiteX58" fmla="*/ 73601 w 157009"/>
                    <a:gd name="connsiteY58" fmla="*/ 29001 h 31555"/>
                    <a:gd name="connsiteX59" fmla="*/ 72768 w 157009"/>
                    <a:gd name="connsiteY59" fmla="*/ 29491 h 31555"/>
                    <a:gd name="connsiteX60" fmla="*/ 59948 w 157009"/>
                    <a:gd name="connsiteY60" fmla="*/ 28687 h 31555"/>
                    <a:gd name="connsiteX61" fmla="*/ 57331 w 157009"/>
                    <a:gd name="connsiteY61" fmla="*/ 29480 h 31555"/>
                    <a:gd name="connsiteX62" fmla="*/ 55688 w 157009"/>
                    <a:gd name="connsiteY62" fmla="*/ 28705 h 31555"/>
                    <a:gd name="connsiteX63" fmla="*/ 55316 w 157009"/>
                    <a:gd name="connsiteY63" fmla="*/ 29491 h 31555"/>
                    <a:gd name="connsiteX64" fmla="*/ 51488 w 157009"/>
                    <a:gd name="connsiteY64" fmla="*/ 29202 h 31555"/>
                    <a:gd name="connsiteX65" fmla="*/ 50779 w 157009"/>
                    <a:gd name="connsiteY65" fmla="*/ 28297 h 31555"/>
                    <a:gd name="connsiteX66" fmla="*/ 50253 w 157009"/>
                    <a:gd name="connsiteY66" fmla="*/ 29083 h 31555"/>
                    <a:gd name="connsiteX67" fmla="*/ 47660 w 157009"/>
                    <a:gd name="connsiteY67" fmla="*/ 29438 h 31555"/>
                    <a:gd name="connsiteX68" fmla="*/ 44676 w 157009"/>
                    <a:gd name="connsiteY68" fmla="*/ 30030 h 31555"/>
                    <a:gd name="connsiteX69" fmla="*/ 44451 w 157009"/>
                    <a:gd name="connsiteY69" fmla="*/ 29657 h 31555"/>
                    <a:gd name="connsiteX70" fmla="*/ 44156 w 157009"/>
                    <a:gd name="connsiteY70" fmla="*/ 29148 h 31555"/>
                    <a:gd name="connsiteX71" fmla="*/ 43943 w 157009"/>
                    <a:gd name="connsiteY71" fmla="*/ 28823 h 31555"/>
                    <a:gd name="connsiteX72" fmla="*/ 42443 w 157009"/>
                    <a:gd name="connsiteY72" fmla="*/ 29456 h 31555"/>
                    <a:gd name="connsiteX73" fmla="*/ 42124 w 157009"/>
                    <a:gd name="connsiteY73" fmla="*/ 28941 h 31555"/>
                    <a:gd name="connsiteX74" fmla="*/ 41710 w 157009"/>
                    <a:gd name="connsiteY74" fmla="*/ 28498 h 31555"/>
                    <a:gd name="connsiteX75" fmla="*/ 41173 w 157009"/>
                    <a:gd name="connsiteY75" fmla="*/ 29456 h 31555"/>
                    <a:gd name="connsiteX76" fmla="*/ 34674 w 157009"/>
                    <a:gd name="connsiteY76" fmla="*/ 29456 h 31555"/>
                    <a:gd name="connsiteX77" fmla="*/ 31897 w 157009"/>
                    <a:gd name="connsiteY77" fmla="*/ 29787 h 31555"/>
                    <a:gd name="connsiteX78" fmla="*/ 31141 w 157009"/>
                    <a:gd name="connsiteY78" fmla="*/ 28604 h 31555"/>
                    <a:gd name="connsiteX79" fmla="*/ 29717 w 157009"/>
                    <a:gd name="connsiteY79" fmla="*/ 29899 h 31555"/>
                    <a:gd name="connsiteX80" fmla="*/ 27543 w 157009"/>
                    <a:gd name="connsiteY80" fmla="*/ 29450 h 31555"/>
                    <a:gd name="connsiteX81" fmla="*/ 26273 w 157009"/>
                    <a:gd name="connsiteY81" fmla="*/ 28693 h 31555"/>
                    <a:gd name="connsiteX82" fmla="*/ 23082 w 157009"/>
                    <a:gd name="connsiteY82" fmla="*/ 29598 h 31555"/>
                    <a:gd name="connsiteX83" fmla="*/ 19538 w 157009"/>
                    <a:gd name="connsiteY83" fmla="*/ 29279 h 31555"/>
                    <a:gd name="connsiteX84" fmla="*/ 15544 w 157009"/>
                    <a:gd name="connsiteY84" fmla="*/ 30030 h 31555"/>
                    <a:gd name="connsiteX85" fmla="*/ 9323 w 157009"/>
                    <a:gd name="connsiteY85" fmla="*/ 28876 h 31555"/>
                    <a:gd name="connsiteX86" fmla="*/ 7940 w 157009"/>
                    <a:gd name="connsiteY86" fmla="*/ 29468 h 31555"/>
                    <a:gd name="connsiteX87" fmla="*/ 5743 w 157009"/>
                    <a:gd name="connsiteY87" fmla="*/ 28752 h 31555"/>
                    <a:gd name="connsiteX88" fmla="*/ 3722 w 157009"/>
                    <a:gd name="connsiteY88" fmla="*/ 28924 h 31555"/>
                    <a:gd name="connsiteX89" fmla="*/ 2735 w 157009"/>
                    <a:gd name="connsiteY89" fmla="*/ 28687 h 31555"/>
                    <a:gd name="connsiteX90" fmla="*/ 0 w 157009"/>
                    <a:gd name="connsiteY90" fmla="*/ 28652 h 31555"/>
                    <a:gd name="connsiteX91" fmla="*/ 1140 w 157009"/>
                    <a:gd name="connsiteY91" fmla="*/ 25890 h 31555"/>
                    <a:gd name="connsiteX92" fmla="*/ 1501 w 157009"/>
                    <a:gd name="connsiteY92" fmla="*/ 23277 h 31555"/>
                    <a:gd name="connsiteX93" fmla="*/ 1938 w 157009"/>
                    <a:gd name="connsiteY93" fmla="*/ 21503 h 31555"/>
                    <a:gd name="connsiteX94" fmla="*/ 2694 w 157009"/>
                    <a:gd name="connsiteY94" fmla="*/ 20705 h 31555"/>
                    <a:gd name="connsiteX95" fmla="*/ 2765 w 157009"/>
                    <a:gd name="connsiteY95" fmla="*/ 18594 h 31555"/>
                    <a:gd name="connsiteX96" fmla="*/ 3474 w 157009"/>
                    <a:gd name="connsiteY96" fmla="*/ 14880 h 31555"/>
                    <a:gd name="connsiteX97" fmla="*/ 6239 w 157009"/>
                    <a:gd name="connsiteY97" fmla="*/ 13390 h 31555"/>
                    <a:gd name="connsiteX98" fmla="*/ 6138 w 157009"/>
                    <a:gd name="connsiteY98" fmla="*/ 13012 h 31555"/>
                    <a:gd name="connsiteX99" fmla="*/ 5973 w 157009"/>
                    <a:gd name="connsiteY99" fmla="*/ 12308 h 31555"/>
                    <a:gd name="connsiteX100" fmla="*/ 5914 w 157009"/>
                    <a:gd name="connsiteY100" fmla="*/ 11717 h 31555"/>
                    <a:gd name="connsiteX101" fmla="*/ 5914 w 157009"/>
                    <a:gd name="connsiteY101" fmla="*/ 11238 h 31555"/>
                    <a:gd name="connsiteX102" fmla="*/ 6286 w 157009"/>
                    <a:gd name="connsiteY102" fmla="*/ 10865 h 31555"/>
                    <a:gd name="connsiteX103" fmla="*/ 10930 w 157009"/>
                    <a:gd name="connsiteY103" fmla="*/ 2339 h 31555"/>
                    <a:gd name="connsiteX104" fmla="*/ 13293 w 157009"/>
                    <a:gd name="connsiteY104" fmla="*/ 1748 h 31555"/>
                    <a:gd name="connsiteX105" fmla="*/ 17109 w 157009"/>
                    <a:gd name="connsiteY105" fmla="*/ 1748 h 31555"/>
                    <a:gd name="connsiteX106" fmla="*/ 19916 w 157009"/>
                    <a:gd name="connsiteY106" fmla="*/ 2635 h 31555"/>
                    <a:gd name="connsiteX107" fmla="*/ 21883 w 157009"/>
                    <a:gd name="connsiteY107" fmla="*/ 1671 h 31555"/>
                    <a:gd name="connsiteX108" fmla="*/ 23147 w 157009"/>
                    <a:gd name="connsiteY108" fmla="*/ 2221 h 31555"/>
                    <a:gd name="connsiteX109" fmla="*/ 28075 w 157009"/>
                    <a:gd name="connsiteY109" fmla="*/ 2357 h 31555"/>
                    <a:gd name="connsiteX110" fmla="*/ 28447 w 157009"/>
                    <a:gd name="connsiteY110" fmla="*/ 1700 h 31555"/>
                    <a:gd name="connsiteX111" fmla="*/ 33545 w 157009"/>
                    <a:gd name="connsiteY111" fmla="*/ 1949 h 31555"/>
                    <a:gd name="connsiteX112" fmla="*/ 36417 w 157009"/>
                    <a:gd name="connsiteY112" fmla="*/ 2540 h 31555"/>
                    <a:gd name="connsiteX113" fmla="*/ 39790 w 157009"/>
                    <a:gd name="connsiteY113" fmla="*/ 2676 h 31555"/>
                    <a:gd name="connsiteX114" fmla="*/ 42153 w 157009"/>
                    <a:gd name="connsiteY114" fmla="*/ 3267 h 31555"/>
                    <a:gd name="connsiteX115" fmla="*/ 45734 w 157009"/>
                    <a:gd name="connsiteY115" fmla="*/ 3066 h 31555"/>
                    <a:gd name="connsiteX116" fmla="*/ 50596 w 157009"/>
                    <a:gd name="connsiteY116" fmla="*/ 2232 h 31555"/>
                    <a:gd name="connsiteX117" fmla="*/ 51901 w 157009"/>
                    <a:gd name="connsiteY117" fmla="*/ 1736 h 31555"/>
                    <a:gd name="connsiteX118" fmla="*/ 53621 w 157009"/>
                    <a:gd name="connsiteY118" fmla="*/ 2191 h 31555"/>
                    <a:gd name="connsiteX119" fmla="*/ 60710 w 157009"/>
                    <a:gd name="connsiteY119" fmla="*/ 1706 h 31555"/>
                    <a:gd name="connsiteX120" fmla="*/ 67073 w 157009"/>
                    <a:gd name="connsiteY120" fmla="*/ 1753 h 31555"/>
                    <a:gd name="connsiteX121" fmla="*/ 69064 w 157009"/>
                    <a:gd name="connsiteY121" fmla="*/ 2451 h 31555"/>
                    <a:gd name="connsiteX122" fmla="*/ 71811 w 157009"/>
                    <a:gd name="connsiteY122" fmla="*/ 1931 h 31555"/>
                    <a:gd name="connsiteX123" fmla="*/ 74629 w 157009"/>
                    <a:gd name="connsiteY123" fmla="*/ 2351 h 31555"/>
                    <a:gd name="connsiteX124" fmla="*/ 76018 w 157009"/>
                    <a:gd name="connsiteY124" fmla="*/ 1552 h 31555"/>
                    <a:gd name="connsiteX125" fmla="*/ 80313 w 157009"/>
                    <a:gd name="connsiteY125" fmla="*/ 2315 h 31555"/>
                    <a:gd name="connsiteX126" fmla="*/ 81689 w 157009"/>
                    <a:gd name="connsiteY126" fmla="*/ 1552 h 31555"/>
                    <a:gd name="connsiteX127" fmla="*/ 83692 w 157009"/>
                    <a:gd name="connsiteY127" fmla="*/ 2315 h 31555"/>
                    <a:gd name="connsiteX128" fmla="*/ 87450 w 157009"/>
                    <a:gd name="connsiteY128" fmla="*/ 1351 h 31555"/>
                    <a:gd name="connsiteX129" fmla="*/ 88897 w 157009"/>
                    <a:gd name="connsiteY129" fmla="*/ 2179 h 31555"/>
                    <a:gd name="connsiteX130" fmla="*/ 94214 w 157009"/>
                    <a:gd name="connsiteY130" fmla="*/ 1405 h 31555"/>
                    <a:gd name="connsiteX131" fmla="*/ 95987 w 157009"/>
                    <a:gd name="connsiteY131" fmla="*/ 1677 h 31555"/>
                    <a:gd name="connsiteX132" fmla="*/ 97889 w 157009"/>
                    <a:gd name="connsiteY132" fmla="*/ 1937 h 31555"/>
                    <a:gd name="connsiteX133" fmla="*/ 103797 w 157009"/>
                    <a:gd name="connsiteY133" fmla="*/ 1215 h 31555"/>
                    <a:gd name="connsiteX134" fmla="*/ 104175 w 157009"/>
                    <a:gd name="connsiteY134" fmla="*/ 1807 h 31555"/>
                    <a:gd name="connsiteX135" fmla="*/ 105067 w 157009"/>
                    <a:gd name="connsiteY135" fmla="*/ 1215 h 31555"/>
                    <a:gd name="connsiteX136" fmla="*/ 109144 w 157009"/>
                    <a:gd name="connsiteY136" fmla="*/ 1215 h 31555"/>
                    <a:gd name="connsiteX137" fmla="*/ 111920 w 157009"/>
                    <a:gd name="connsiteY137" fmla="*/ 955 h 31555"/>
                    <a:gd name="connsiteX138" fmla="*/ 113356 w 157009"/>
                    <a:gd name="connsiteY138" fmla="*/ 441 h 31555"/>
                    <a:gd name="connsiteX139" fmla="*/ 114774 w 157009"/>
                    <a:gd name="connsiteY139" fmla="*/ 801 h 31555"/>
                    <a:gd name="connsiteX140" fmla="*/ 118171 w 157009"/>
                    <a:gd name="connsiteY140" fmla="*/ 583 h 31555"/>
                    <a:gd name="connsiteX141" fmla="*/ 128215 w 157009"/>
                    <a:gd name="connsiteY141" fmla="*/ 56 h 31555"/>
                    <a:gd name="connsiteX142" fmla="*/ 128994 w 157009"/>
                    <a:gd name="connsiteY142" fmla="*/ 1718 h 31555"/>
                    <a:gd name="connsiteX143" fmla="*/ 130938 w 157009"/>
                    <a:gd name="connsiteY143" fmla="*/ 2221 h 31555"/>
                    <a:gd name="connsiteX144" fmla="*/ 131919 w 157009"/>
                    <a:gd name="connsiteY144" fmla="*/ 3066 h 31555"/>
                    <a:gd name="connsiteX145" fmla="*/ 133035 w 157009"/>
                    <a:gd name="connsiteY145" fmla="*/ 3817 h 31555"/>
                    <a:gd name="connsiteX146" fmla="*/ 134282 w 157009"/>
                    <a:gd name="connsiteY146" fmla="*/ 4846 h 31555"/>
                    <a:gd name="connsiteX147" fmla="*/ 136828 w 157009"/>
                    <a:gd name="connsiteY147" fmla="*/ 5768 h 31555"/>
                    <a:gd name="connsiteX148" fmla="*/ 138010 w 157009"/>
                    <a:gd name="connsiteY148" fmla="*/ 6537 h 31555"/>
                    <a:gd name="connsiteX149" fmla="*/ 138459 w 157009"/>
                    <a:gd name="connsiteY149" fmla="*/ 7223 h 3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157009" h="31555">
                      <a:moveTo>
                        <a:pt x="138459" y="7223"/>
                      </a:moveTo>
                      <a:cubicBezTo>
                        <a:pt x="138459" y="7223"/>
                        <a:pt x="138146" y="8506"/>
                        <a:pt x="139050" y="8477"/>
                      </a:cubicBezTo>
                      <a:cubicBezTo>
                        <a:pt x="139511" y="8477"/>
                        <a:pt x="139688" y="9239"/>
                        <a:pt x="140308" y="9068"/>
                      </a:cubicBezTo>
                      <a:cubicBezTo>
                        <a:pt x="141236" y="8814"/>
                        <a:pt x="140982" y="9559"/>
                        <a:pt x="140982" y="9559"/>
                      </a:cubicBezTo>
                      <a:cubicBezTo>
                        <a:pt x="140982" y="9559"/>
                        <a:pt x="141880" y="9712"/>
                        <a:pt x="141431" y="10292"/>
                      </a:cubicBezTo>
                      <a:cubicBezTo>
                        <a:pt x="141123" y="10682"/>
                        <a:pt x="142228" y="11173"/>
                        <a:pt x="142228" y="11173"/>
                      </a:cubicBezTo>
                      <a:lnTo>
                        <a:pt x="143847" y="11132"/>
                      </a:lnTo>
                      <a:lnTo>
                        <a:pt x="144060" y="12060"/>
                      </a:lnTo>
                      <a:cubicBezTo>
                        <a:pt x="144669" y="12576"/>
                        <a:pt x="145152" y="13225"/>
                        <a:pt x="145472" y="13958"/>
                      </a:cubicBezTo>
                      <a:cubicBezTo>
                        <a:pt x="145889" y="14775"/>
                        <a:pt x="146497" y="15479"/>
                        <a:pt x="147244" y="16010"/>
                      </a:cubicBezTo>
                      <a:cubicBezTo>
                        <a:pt x="147244" y="16010"/>
                        <a:pt x="147528" y="16276"/>
                        <a:pt x="147953" y="15732"/>
                      </a:cubicBezTo>
                      <a:cubicBezTo>
                        <a:pt x="148378" y="15188"/>
                        <a:pt x="148544" y="15300"/>
                        <a:pt x="148544" y="15300"/>
                      </a:cubicBezTo>
                      <a:cubicBezTo>
                        <a:pt x="149151" y="16038"/>
                        <a:pt x="149878" y="16667"/>
                        <a:pt x="150694" y="17163"/>
                      </a:cubicBezTo>
                      <a:cubicBezTo>
                        <a:pt x="151155" y="17470"/>
                        <a:pt x="150694" y="18428"/>
                        <a:pt x="151959" y="18795"/>
                      </a:cubicBezTo>
                      <a:cubicBezTo>
                        <a:pt x="152605" y="19063"/>
                        <a:pt x="153214" y="19413"/>
                        <a:pt x="153772" y="19835"/>
                      </a:cubicBezTo>
                      <a:lnTo>
                        <a:pt x="152998" y="20687"/>
                      </a:lnTo>
                      <a:cubicBezTo>
                        <a:pt x="153258" y="21077"/>
                        <a:pt x="154511" y="21190"/>
                        <a:pt x="154570" y="21663"/>
                      </a:cubicBezTo>
                      <a:cubicBezTo>
                        <a:pt x="154919" y="24365"/>
                        <a:pt x="156809" y="23218"/>
                        <a:pt x="156809" y="23218"/>
                      </a:cubicBezTo>
                      <a:cubicBezTo>
                        <a:pt x="156809" y="23218"/>
                        <a:pt x="157341" y="23762"/>
                        <a:pt x="156673" y="24814"/>
                      </a:cubicBezTo>
                      <a:cubicBezTo>
                        <a:pt x="156006" y="25867"/>
                        <a:pt x="156537" y="26316"/>
                        <a:pt x="156537" y="26316"/>
                      </a:cubicBezTo>
                      <a:cubicBezTo>
                        <a:pt x="156150" y="27251"/>
                        <a:pt x="155984" y="28263"/>
                        <a:pt x="156053" y="29273"/>
                      </a:cubicBezTo>
                      <a:cubicBezTo>
                        <a:pt x="156205" y="30063"/>
                        <a:pt x="156459" y="30830"/>
                        <a:pt x="156809" y="31555"/>
                      </a:cubicBezTo>
                      <a:cubicBezTo>
                        <a:pt x="156809" y="31555"/>
                        <a:pt x="154493" y="31555"/>
                        <a:pt x="152975" y="30331"/>
                      </a:cubicBezTo>
                      <a:cubicBezTo>
                        <a:pt x="152289" y="29781"/>
                        <a:pt x="151415" y="29704"/>
                        <a:pt x="150812" y="28936"/>
                      </a:cubicBezTo>
                      <a:cubicBezTo>
                        <a:pt x="149885" y="27753"/>
                        <a:pt x="149300" y="28486"/>
                        <a:pt x="149300" y="28486"/>
                      </a:cubicBezTo>
                      <a:lnTo>
                        <a:pt x="148118" y="29486"/>
                      </a:lnTo>
                      <a:cubicBezTo>
                        <a:pt x="147740" y="28924"/>
                        <a:pt x="147268" y="28232"/>
                        <a:pt x="143770" y="29361"/>
                      </a:cubicBezTo>
                      <a:cubicBezTo>
                        <a:pt x="140273" y="30491"/>
                        <a:pt x="141637" y="29799"/>
                        <a:pt x="140042" y="29953"/>
                      </a:cubicBezTo>
                      <a:cubicBezTo>
                        <a:pt x="139027" y="30108"/>
                        <a:pt x="137989" y="29972"/>
                        <a:pt x="137047" y="29562"/>
                      </a:cubicBezTo>
                      <a:cubicBezTo>
                        <a:pt x="136314" y="29284"/>
                        <a:pt x="135615" y="28925"/>
                        <a:pt x="134961" y="28492"/>
                      </a:cubicBezTo>
                      <a:lnTo>
                        <a:pt x="133065" y="29491"/>
                      </a:lnTo>
                      <a:lnTo>
                        <a:pt x="130808" y="30183"/>
                      </a:lnTo>
                      <a:lnTo>
                        <a:pt x="130808" y="30597"/>
                      </a:lnTo>
                      <a:lnTo>
                        <a:pt x="127966" y="29663"/>
                      </a:lnTo>
                      <a:lnTo>
                        <a:pt x="125940" y="30142"/>
                      </a:lnTo>
                      <a:lnTo>
                        <a:pt x="125060" y="29302"/>
                      </a:lnTo>
                      <a:lnTo>
                        <a:pt x="123234" y="29101"/>
                      </a:lnTo>
                      <a:lnTo>
                        <a:pt x="121243" y="29491"/>
                      </a:lnTo>
                      <a:lnTo>
                        <a:pt x="120617" y="28664"/>
                      </a:lnTo>
                      <a:cubicBezTo>
                        <a:pt x="118254" y="29450"/>
                        <a:pt x="119282" y="30106"/>
                        <a:pt x="117161" y="29491"/>
                      </a:cubicBezTo>
                      <a:cubicBezTo>
                        <a:pt x="117161" y="29491"/>
                        <a:pt x="116180" y="28930"/>
                        <a:pt x="115896" y="29491"/>
                      </a:cubicBezTo>
                      <a:lnTo>
                        <a:pt x="115010" y="29302"/>
                      </a:lnTo>
                      <a:lnTo>
                        <a:pt x="114171" y="28545"/>
                      </a:lnTo>
                      <a:lnTo>
                        <a:pt x="113693" y="29663"/>
                      </a:lnTo>
                      <a:cubicBezTo>
                        <a:pt x="113462" y="28740"/>
                        <a:pt x="110473" y="29344"/>
                        <a:pt x="108411" y="30100"/>
                      </a:cubicBezTo>
                      <a:lnTo>
                        <a:pt x="106261" y="29704"/>
                      </a:lnTo>
                      <a:lnTo>
                        <a:pt x="104547" y="29184"/>
                      </a:lnTo>
                      <a:cubicBezTo>
                        <a:pt x="104247" y="28802"/>
                        <a:pt x="103693" y="28736"/>
                        <a:pt x="103311" y="29037"/>
                      </a:cubicBezTo>
                      <a:cubicBezTo>
                        <a:pt x="103299" y="29047"/>
                        <a:pt x="103288" y="29056"/>
                        <a:pt x="103277" y="29066"/>
                      </a:cubicBezTo>
                      <a:cubicBezTo>
                        <a:pt x="102361" y="29769"/>
                        <a:pt x="100855" y="29385"/>
                        <a:pt x="100855" y="29385"/>
                      </a:cubicBezTo>
                      <a:lnTo>
                        <a:pt x="98663" y="30024"/>
                      </a:lnTo>
                      <a:lnTo>
                        <a:pt x="96300" y="28900"/>
                      </a:lnTo>
                      <a:cubicBezTo>
                        <a:pt x="95603" y="29326"/>
                        <a:pt x="97558" y="30402"/>
                        <a:pt x="94321" y="29143"/>
                      </a:cubicBezTo>
                      <a:lnTo>
                        <a:pt x="92548" y="28451"/>
                      </a:lnTo>
                      <a:cubicBezTo>
                        <a:pt x="91308" y="30455"/>
                        <a:pt x="89003" y="29491"/>
                        <a:pt x="89003" y="29491"/>
                      </a:cubicBezTo>
                      <a:cubicBezTo>
                        <a:pt x="89003" y="29491"/>
                        <a:pt x="74511" y="29491"/>
                        <a:pt x="74275" y="29521"/>
                      </a:cubicBezTo>
                      <a:cubicBezTo>
                        <a:pt x="74039" y="29551"/>
                        <a:pt x="74021" y="29521"/>
                        <a:pt x="74015" y="29491"/>
                      </a:cubicBezTo>
                      <a:cubicBezTo>
                        <a:pt x="73938" y="29355"/>
                        <a:pt x="73601" y="29491"/>
                        <a:pt x="73601" y="29491"/>
                      </a:cubicBezTo>
                      <a:cubicBezTo>
                        <a:pt x="73601" y="29255"/>
                        <a:pt x="73725" y="29184"/>
                        <a:pt x="73601" y="29001"/>
                      </a:cubicBezTo>
                      <a:lnTo>
                        <a:pt x="72768" y="29491"/>
                      </a:lnTo>
                      <a:cubicBezTo>
                        <a:pt x="68946" y="30455"/>
                        <a:pt x="68089" y="29953"/>
                        <a:pt x="59948" y="28687"/>
                      </a:cubicBezTo>
                      <a:cubicBezTo>
                        <a:pt x="58837" y="29728"/>
                        <a:pt x="58489" y="30225"/>
                        <a:pt x="57331" y="29480"/>
                      </a:cubicBezTo>
                      <a:cubicBezTo>
                        <a:pt x="56976" y="29249"/>
                        <a:pt x="55688" y="28705"/>
                        <a:pt x="55688" y="28705"/>
                      </a:cubicBezTo>
                      <a:cubicBezTo>
                        <a:pt x="56031" y="29527"/>
                        <a:pt x="55860" y="29054"/>
                        <a:pt x="55316" y="29491"/>
                      </a:cubicBezTo>
                      <a:cubicBezTo>
                        <a:pt x="55145" y="29633"/>
                        <a:pt x="49408" y="28941"/>
                        <a:pt x="51488" y="29202"/>
                      </a:cubicBezTo>
                      <a:cubicBezTo>
                        <a:pt x="51836" y="29249"/>
                        <a:pt x="50779" y="28297"/>
                        <a:pt x="50779" y="28297"/>
                      </a:cubicBezTo>
                      <a:lnTo>
                        <a:pt x="50253" y="29083"/>
                      </a:lnTo>
                      <a:lnTo>
                        <a:pt x="47660" y="29438"/>
                      </a:lnTo>
                      <a:cubicBezTo>
                        <a:pt x="46679" y="29261"/>
                        <a:pt x="45940" y="29616"/>
                        <a:pt x="44676" y="30030"/>
                      </a:cubicBezTo>
                      <a:cubicBezTo>
                        <a:pt x="44586" y="29915"/>
                        <a:pt x="44511" y="29790"/>
                        <a:pt x="44451" y="29657"/>
                      </a:cubicBezTo>
                      <a:cubicBezTo>
                        <a:pt x="44404" y="29545"/>
                        <a:pt x="44156" y="29332"/>
                        <a:pt x="44156" y="29148"/>
                      </a:cubicBezTo>
                      <a:cubicBezTo>
                        <a:pt x="44137" y="29014"/>
                        <a:pt x="44059" y="28895"/>
                        <a:pt x="43943" y="28823"/>
                      </a:cubicBezTo>
                      <a:lnTo>
                        <a:pt x="42443" y="29456"/>
                      </a:lnTo>
                      <a:cubicBezTo>
                        <a:pt x="42443" y="29456"/>
                        <a:pt x="42614" y="28865"/>
                        <a:pt x="42124" y="28941"/>
                      </a:cubicBezTo>
                      <a:cubicBezTo>
                        <a:pt x="41633" y="29018"/>
                        <a:pt x="41710" y="28498"/>
                        <a:pt x="41710" y="28498"/>
                      </a:cubicBezTo>
                      <a:lnTo>
                        <a:pt x="41173" y="29456"/>
                      </a:lnTo>
                      <a:cubicBezTo>
                        <a:pt x="41173" y="29456"/>
                        <a:pt x="36446" y="29787"/>
                        <a:pt x="34674" y="29456"/>
                      </a:cubicBezTo>
                      <a:cubicBezTo>
                        <a:pt x="33739" y="29225"/>
                        <a:pt x="32752" y="29344"/>
                        <a:pt x="31897" y="29787"/>
                      </a:cubicBezTo>
                      <a:lnTo>
                        <a:pt x="31141" y="28604"/>
                      </a:lnTo>
                      <a:lnTo>
                        <a:pt x="29717" y="29899"/>
                      </a:lnTo>
                      <a:lnTo>
                        <a:pt x="27543" y="29450"/>
                      </a:lnTo>
                      <a:lnTo>
                        <a:pt x="26273" y="28693"/>
                      </a:lnTo>
                      <a:cubicBezTo>
                        <a:pt x="25428" y="28693"/>
                        <a:pt x="23602" y="30343"/>
                        <a:pt x="23082" y="29598"/>
                      </a:cubicBezTo>
                      <a:cubicBezTo>
                        <a:pt x="23017" y="29503"/>
                        <a:pt x="20861" y="28480"/>
                        <a:pt x="19538" y="29279"/>
                      </a:cubicBezTo>
                      <a:cubicBezTo>
                        <a:pt x="17452" y="30538"/>
                        <a:pt x="16306" y="28965"/>
                        <a:pt x="15544" y="30030"/>
                      </a:cubicBezTo>
                      <a:cubicBezTo>
                        <a:pt x="14622" y="30390"/>
                        <a:pt x="9854" y="28876"/>
                        <a:pt x="9323" y="28876"/>
                      </a:cubicBezTo>
                      <a:cubicBezTo>
                        <a:pt x="8998" y="28876"/>
                        <a:pt x="8413" y="29710"/>
                        <a:pt x="7940" y="29468"/>
                      </a:cubicBezTo>
                      <a:lnTo>
                        <a:pt x="5743" y="28752"/>
                      </a:lnTo>
                      <a:cubicBezTo>
                        <a:pt x="5010" y="29432"/>
                        <a:pt x="3734" y="28941"/>
                        <a:pt x="3722" y="28924"/>
                      </a:cubicBezTo>
                      <a:cubicBezTo>
                        <a:pt x="3444" y="28504"/>
                        <a:pt x="2735" y="28687"/>
                        <a:pt x="2735" y="28687"/>
                      </a:cubicBezTo>
                      <a:lnTo>
                        <a:pt x="0" y="28652"/>
                      </a:lnTo>
                      <a:cubicBezTo>
                        <a:pt x="594" y="27835"/>
                        <a:pt x="985" y="26889"/>
                        <a:pt x="1140" y="25890"/>
                      </a:cubicBezTo>
                      <a:cubicBezTo>
                        <a:pt x="1223" y="25063"/>
                        <a:pt x="1501" y="23277"/>
                        <a:pt x="1501" y="23277"/>
                      </a:cubicBezTo>
                      <a:cubicBezTo>
                        <a:pt x="1979" y="22544"/>
                        <a:pt x="1790" y="22041"/>
                        <a:pt x="1938" y="21503"/>
                      </a:cubicBezTo>
                      <a:lnTo>
                        <a:pt x="2694" y="20705"/>
                      </a:lnTo>
                      <a:cubicBezTo>
                        <a:pt x="2771" y="20113"/>
                        <a:pt x="2765" y="18594"/>
                        <a:pt x="2765" y="18594"/>
                      </a:cubicBezTo>
                      <a:lnTo>
                        <a:pt x="3474" y="14880"/>
                      </a:lnTo>
                      <a:lnTo>
                        <a:pt x="6239" y="13390"/>
                      </a:lnTo>
                      <a:cubicBezTo>
                        <a:pt x="6177" y="13273"/>
                        <a:pt x="6143" y="13144"/>
                        <a:pt x="6138" y="13012"/>
                      </a:cubicBezTo>
                      <a:cubicBezTo>
                        <a:pt x="6122" y="12770"/>
                        <a:pt x="6066" y="12532"/>
                        <a:pt x="5973" y="12308"/>
                      </a:cubicBezTo>
                      <a:cubicBezTo>
                        <a:pt x="5910" y="12118"/>
                        <a:pt x="5890" y="11916"/>
                        <a:pt x="5914" y="11717"/>
                      </a:cubicBezTo>
                      <a:cubicBezTo>
                        <a:pt x="5930" y="11558"/>
                        <a:pt x="5930" y="11397"/>
                        <a:pt x="5914" y="11238"/>
                      </a:cubicBezTo>
                      <a:lnTo>
                        <a:pt x="6286" y="10865"/>
                      </a:lnTo>
                      <a:cubicBezTo>
                        <a:pt x="8058" y="8293"/>
                        <a:pt x="10008" y="5372"/>
                        <a:pt x="10930" y="2339"/>
                      </a:cubicBezTo>
                      <a:lnTo>
                        <a:pt x="13293" y="1748"/>
                      </a:lnTo>
                      <a:cubicBezTo>
                        <a:pt x="16773" y="2558"/>
                        <a:pt x="16590" y="2788"/>
                        <a:pt x="17109" y="1748"/>
                      </a:cubicBezTo>
                      <a:lnTo>
                        <a:pt x="19916" y="2635"/>
                      </a:lnTo>
                      <a:cubicBezTo>
                        <a:pt x="19526" y="2445"/>
                        <a:pt x="21765" y="1736"/>
                        <a:pt x="21883" y="1671"/>
                      </a:cubicBezTo>
                      <a:cubicBezTo>
                        <a:pt x="22184" y="1505"/>
                        <a:pt x="22633" y="1848"/>
                        <a:pt x="23147" y="2221"/>
                      </a:cubicBezTo>
                      <a:lnTo>
                        <a:pt x="28075" y="2357"/>
                      </a:lnTo>
                      <a:lnTo>
                        <a:pt x="28447" y="1700"/>
                      </a:lnTo>
                      <a:cubicBezTo>
                        <a:pt x="30219" y="1742"/>
                        <a:pt x="31596" y="1109"/>
                        <a:pt x="33545" y="1949"/>
                      </a:cubicBezTo>
                      <a:cubicBezTo>
                        <a:pt x="34178" y="2227"/>
                        <a:pt x="35093" y="2907"/>
                        <a:pt x="36417" y="2540"/>
                      </a:cubicBezTo>
                      <a:cubicBezTo>
                        <a:pt x="37007" y="2386"/>
                        <a:pt x="38609" y="1949"/>
                        <a:pt x="39790" y="2676"/>
                      </a:cubicBezTo>
                      <a:cubicBezTo>
                        <a:pt x="40322" y="2995"/>
                        <a:pt x="41651" y="3409"/>
                        <a:pt x="42153" y="3267"/>
                      </a:cubicBezTo>
                      <a:cubicBezTo>
                        <a:pt x="43331" y="3028"/>
                        <a:pt x="44537" y="2960"/>
                        <a:pt x="45734" y="3066"/>
                      </a:cubicBezTo>
                      <a:cubicBezTo>
                        <a:pt x="46490" y="2960"/>
                        <a:pt x="49107" y="3427"/>
                        <a:pt x="50596" y="2232"/>
                      </a:cubicBezTo>
                      <a:cubicBezTo>
                        <a:pt x="51594" y="2067"/>
                        <a:pt x="51724" y="1641"/>
                        <a:pt x="51901" y="1736"/>
                      </a:cubicBezTo>
                      <a:lnTo>
                        <a:pt x="53621" y="2191"/>
                      </a:lnTo>
                      <a:cubicBezTo>
                        <a:pt x="53621" y="2191"/>
                        <a:pt x="58536" y="2363"/>
                        <a:pt x="60710" y="1706"/>
                      </a:cubicBezTo>
                      <a:cubicBezTo>
                        <a:pt x="62181" y="1269"/>
                        <a:pt x="63499" y="1653"/>
                        <a:pt x="67073" y="1753"/>
                      </a:cubicBezTo>
                      <a:lnTo>
                        <a:pt x="69064" y="2451"/>
                      </a:lnTo>
                      <a:cubicBezTo>
                        <a:pt x="69182" y="2451"/>
                        <a:pt x="71215" y="3078"/>
                        <a:pt x="71811" y="1931"/>
                      </a:cubicBezTo>
                      <a:cubicBezTo>
                        <a:pt x="72768" y="1895"/>
                        <a:pt x="73724" y="2037"/>
                        <a:pt x="74629" y="2351"/>
                      </a:cubicBezTo>
                      <a:cubicBezTo>
                        <a:pt x="75191" y="2321"/>
                        <a:pt x="75462" y="1576"/>
                        <a:pt x="76018" y="1552"/>
                      </a:cubicBezTo>
                      <a:cubicBezTo>
                        <a:pt x="77731" y="1481"/>
                        <a:pt x="79332" y="2179"/>
                        <a:pt x="80313" y="2315"/>
                      </a:cubicBezTo>
                      <a:lnTo>
                        <a:pt x="81689" y="1552"/>
                      </a:lnTo>
                      <a:lnTo>
                        <a:pt x="83692" y="2315"/>
                      </a:lnTo>
                      <a:lnTo>
                        <a:pt x="87450" y="1351"/>
                      </a:lnTo>
                      <a:lnTo>
                        <a:pt x="88897" y="2179"/>
                      </a:lnTo>
                      <a:cubicBezTo>
                        <a:pt x="90669" y="2741"/>
                        <a:pt x="92820" y="2593"/>
                        <a:pt x="94214" y="1405"/>
                      </a:cubicBezTo>
                      <a:cubicBezTo>
                        <a:pt x="93990" y="2759"/>
                        <a:pt x="95987" y="589"/>
                        <a:pt x="95987" y="1677"/>
                      </a:cubicBezTo>
                      <a:cubicBezTo>
                        <a:pt x="95987" y="2765"/>
                        <a:pt x="97759" y="2451"/>
                        <a:pt x="97889" y="1937"/>
                      </a:cubicBezTo>
                      <a:lnTo>
                        <a:pt x="103797" y="1215"/>
                      </a:lnTo>
                      <a:lnTo>
                        <a:pt x="104175" y="1807"/>
                      </a:lnTo>
                      <a:lnTo>
                        <a:pt x="105067" y="1215"/>
                      </a:lnTo>
                      <a:lnTo>
                        <a:pt x="109144" y="1215"/>
                      </a:lnTo>
                      <a:lnTo>
                        <a:pt x="111920" y="955"/>
                      </a:lnTo>
                      <a:lnTo>
                        <a:pt x="113356" y="441"/>
                      </a:lnTo>
                      <a:lnTo>
                        <a:pt x="114774" y="801"/>
                      </a:lnTo>
                      <a:lnTo>
                        <a:pt x="118171" y="583"/>
                      </a:lnTo>
                      <a:cubicBezTo>
                        <a:pt x="118602" y="1020"/>
                        <a:pt x="127766" y="-281"/>
                        <a:pt x="128215" y="56"/>
                      </a:cubicBezTo>
                      <a:cubicBezTo>
                        <a:pt x="128900" y="600"/>
                        <a:pt x="126519" y="2232"/>
                        <a:pt x="128994" y="1718"/>
                      </a:cubicBezTo>
                      <a:cubicBezTo>
                        <a:pt x="130406" y="1422"/>
                        <a:pt x="129697" y="2771"/>
                        <a:pt x="130938" y="2221"/>
                      </a:cubicBezTo>
                      <a:cubicBezTo>
                        <a:pt x="131287" y="2061"/>
                        <a:pt x="131452" y="2481"/>
                        <a:pt x="131919" y="3066"/>
                      </a:cubicBezTo>
                      <a:lnTo>
                        <a:pt x="133035" y="3817"/>
                      </a:lnTo>
                      <a:lnTo>
                        <a:pt x="134282" y="4846"/>
                      </a:lnTo>
                      <a:cubicBezTo>
                        <a:pt x="134282" y="4846"/>
                        <a:pt x="135310" y="5165"/>
                        <a:pt x="136828" y="5768"/>
                      </a:cubicBezTo>
                      <a:cubicBezTo>
                        <a:pt x="137348" y="5969"/>
                        <a:pt x="138512" y="6117"/>
                        <a:pt x="138010" y="6537"/>
                      </a:cubicBezTo>
                      <a:cubicBezTo>
                        <a:pt x="137508" y="6957"/>
                        <a:pt x="138459" y="7223"/>
                        <a:pt x="138459" y="7223"/>
                      </a:cubicBezTo>
                      <a:close/>
                    </a:path>
                  </a:pathLst>
                </a:custGeom>
                <a:solidFill>
                  <a:srgbClr val="EE7203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9" name="Freeform 898">
                  <a:extLst>
                    <a:ext uri="{FF2B5EF4-FFF2-40B4-BE49-F238E27FC236}">
                      <a16:creationId xmlns:a16="http://schemas.microsoft.com/office/drawing/2014/main" id="{5D773BCE-E7C0-E1D6-8A9D-D16E5A30E6A4}"/>
                    </a:ext>
                  </a:extLst>
                </p:cNvPr>
                <p:cNvSpPr/>
                <p:nvPr/>
              </p:nvSpPr>
              <p:spPr>
                <a:xfrm>
                  <a:off x="10668361" y="4745630"/>
                  <a:ext cx="251419" cy="29570"/>
                </a:xfrm>
                <a:custGeom>
                  <a:avLst/>
                  <a:gdLst>
                    <a:gd name="connsiteX0" fmla="*/ 118 w 251419"/>
                    <a:gd name="connsiteY0" fmla="*/ 24994 h 29570"/>
                    <a:gd name="connsiteX1" fmla="*/ 2481 w 251419"/>
                    <a:gd name="connsiteY1" fmla="*/ 23404 h 29570"/>
                    <a:gd name="connsiteX2" fmla="*/ 2440 w 251419"/>
                    <a:gd name="connsiteY2" fmla="*/ 22126 h 29570"/>
                    <a:gd name="connsiteX3" fmla="*/ 5264 w 251419"/>
                    <a:gd name="connsiteY3" fmla="*/ 17083 h 29570"/>
                    <a:gd name="connsiteX4" fmla="*/ 8956 w 251419"/>
                    <a:gd name="connsiteY4" fmla="*/ 9668 h 29570"/>
                    <a:gd name="connsiteX5" fmla="*/ 8956 w 251419"/>
                    <a:gd name="connsiteY5" fmla="*/ 4825 h 29570"/>
                    <a:gd name="connsiteX6" fmla="*/ 11515 w 251419"/>
                    <a:gd name="connsiteY6" fmla="*/ 2229 h 29570"/>
                    <a:gd name="connsiteX7" fmla="*/ 11532 w 251419"/>
                    <a:gd name="connsiteY7" fmla="*/ 2229 h 29570"/>
                    <a:gd name="connsiteX8" fmla="*/ 20394 w 251419"/>
                    <a:gd name="connsiteY8" fmla="*/ 2229 h 29570"/>
                    <a:gd name="connsiteX9" fmla="*/ 21682 w 251419"/>
                    <a:gd name="connsiteY9" fmla="*/ 2968 h 29570"/>
                    <a:gd name="connsiteX10" fmla="*/ 31643 w 251419"/>
                    <a:gd name="connsiteY10" fmla="*/ 1112 h 29570"/>
                    <a:gd name="connsiteX11" fmla="*/ 32937 w 251419"/>
                    <a:gd name="connsiteY11" fmla="*/ 1857 h 29570"/>
                    <a:gd name="connsiteX12" fmla="*/ 51754 w 251419"/>
                    <a:gd name="connsiteY12" fmla="*/ 2229 h 29570"/>
                    <a:gd name="connsiteX13" fmla="*/ 52864 w 251419"/>
                    <a:gd name="connsiteY13" fmla="*/ 2968 h 29570"/>
                    <a:gd name="connsiteX14" fmla="*/ 58394 w 251419"/>
                    <a:gd name="connsiteY14" fmla="*/ 1112 h 29570"/>
                    <a:gd name="connsiteX15" fmla="*/ 60793 w 251419"/>
                    <a:gd name="connsiteY15" fmla="*/ 1857 h 29570"/>
                    <a:gd name="connsiteX16" fmla="*/ 64296 w 251419"/>
                    <a:gd name="connsiteY16" fmla="*/ 1112 h 29570"/>
                    <a:gd name="connsiteX17" fmla="*/ 68172 w 251419"/>
                    <a:gd name="connsiteY17" fmla="*/ 1857 h 29570"/>
                    <a:gd name="connsiteX18" fmla="*/ 71126 w 251419"/>
                    <a:gd name="connsiteY18" fmla="*/ 1484 h 29570"/>
                    <a:gd name="connsiteX19" fmla="*/ 72048 w 251419"/>
                    <a:gd name="connsiteY19" fmla="*/ 745 h 29570"/>
                    <a:gd name="connsiteX20" fmla="*/ 73519 w 251419"/>
                    <a:gd name="connsiteY20" fmla="*/ 1857 h 29570"/>
                    <a:gd name="connsiteX21" fmla="*/ 76473 w 251419"/>
                    <a:gd name="connsiteY21" fmla="*/ 0 h 29570"/>
                    <a:gd name="connsiteX22" fmla="*/ 79793 w 251419"/>
                    <a:gd name="connsiteY22" fmla="*/ 1857 h 29570"/>
                    <a:gd name="connsiteX23" fmla="*/ 84596 w 251419"/>
                    <a:gd name="connsiteY23" fmla="*/ 0 h 29570"/>
                    <a:gd name="connsiteX24" fmla="*/ 85701 w 251419"/>
                    <a:gd name="connsiteY24" fmla="*/ 1112 h 29570"/>
                    <a:gd name="connsiteX25" fmla="*/ 89387 w 251419"/>
                    <a:gd name="connsiteY25" fmla="*/ 1112 h 29570"/>
                    <a:gd name="connsiteX26" fmla="*/ 91048 w 251419"/>
                    <a:gd name="connsiteY26" fmla="*/ 0 h 29570"/>
                    <a:gd name="connsiteX27" fmla="*/ 92158 w 251419"/>
                    <a:gd name="connsiteY27" fmla="*/ 745 h 29570"/>
                    <a:gd name="connsiteX28" fmla="*/ 93446 w 251419"/>
                    <a:gd name="connsiteY28" fmla="*/ 0 h 29570"/>
                    <a:gd name="connsiteX29" fmla="*/ 93446 w 251419"/>
                    <a:gd name="connsiteY29" fmla="*/ 1112 h 29570"/>
                    <a:gd name="connsiteX30" fmla="*/ 106361 w 251419"/>
                    <a:gd name="connsiteY30" fmla="*/ 1112 h 29570"/>
                    <a:gd name="connsiteX31" fmla="*/ 108204 w 251419"/>
                    <a:gd name="connsiteY31" fmla="*/ 1857 h 29570"/>
                    <a:gd name="connsiteX32" fmla="*/ 109681 w 251419"/>
                    <a:gd name="connsiteY32" fmla="*/ 1112 h 29570"/>
                    <a:gd name="connsiteX33" fmla="*/ 110786 w 251419"/>
                    <a:gd name="connsiteY33" fmla="*/ 1857 h 29570"/>
                    <a:gd name="connsiteX34" fmla="*/ 112263 w 251419"/>
                    <a:gd name="connsiteY34" fmla="*/ 1112 h 29570"/>
                    <a:gd name="connsiteX35" fmla="*/ 121125 w 251419"/>
                    <a:gd name="connsiteY35" fmla="*/ 1112 h 29570"/>
                    <a:gd name="connsiteX36" fmla="*/ 123896 w 251419"/>
                    <a:gd name="connsiteY36" fmla="*/ 1857 h 29570"/>
                    <a:gd name="connsiteX37" fmla="*/ 126259 w 251419"/>
                    <a:gd name="connsiteY37" fmla="*/ 1112 h 29570"/>
                    <a:gd name="connsiteX38" fmla="*/ 127925 w 251419"/>
                    <a:gd name="connsiteY38" fmla="*/ 1857 h 29570"/>
                    <a:gd name="connsiteX39" fmla="*/ 129402 w 251419"/>
                    <a:gd name="connsiteY39" fmla="*/ 1112 h 29570"/>
                    <a:gd name="connsiteX40" fmla="*/ 131978 w 251419"/>
                    <a:gd name="connsiteY40" fmla="*/ 2229 h 29570"/>
                    <a:gd name="connsiteX41" fmla="*/ 135676 w 251419"/>
                    <a:gd name="connsiteY41" fmla="*/ 745 h 29570"/>
                    <a:gd name="connsiteX42" fmla="*/ 139363 w 251419"/>
                    <a:gd name="connsiteY42" fmla="*/ 1857 h 29570"/>
                    <a:gd name="connsiteX43" fmla="*/ 141206 w 251419"/>
                    <a:gd name="connsiteY43" fmla="*/ 1112 h 29570"/>
                    <a:gd name="connsiteX44" fmla="*/ 142317 w 251419"/>
                    <a:gd name="connsiteY44" fmla="*/ 1857 h 29570"/>
                    <a:gd name="connsiteX45" fmla="*/ 144715 w 251419"/>
                    <a:gd name="connsiteY45" fmla="*/ 1112 h 29570"/>
                    <a:gd name="connsiteX46" fmla="*/ 149141 w 251419"/>
                    <a:gd name="connsiteY46" fmla="*/ 1857 h 29570"/>
                    <a:gd name="connsiteX47" fmla="*/ 152095 w 251419"/>
                    <a:gd name="connsiteY47" fmla="*/ 745 h 29570"/>
                    <a:gd name="connsiteX48" fmla="*/ 169440 w 251419"/>
                    <a:gd name="connsiteY48" fmla="*/ 1112 h 29570"/>
                    <a:gd name="connsiteX49" fmla="*/ 170911 w 251419"/>
                    <a:gd name="connsiteY49" fmla="*/ 1857 h 29570"/>
                    <a:gd name="connsiteX50" fmla="*/ 172571 w 251419"/>
                    <a:gd name="connsiteY50" fmla="*/ 1112 h 29570"/>
                    <a:gd name="connsiteX51" fmla="*/ 174054 w 251419"/>
                    <a:gd name="connsiteY51" fmla="*/ 1857 h 29570"/>
                    <a:gd name="connsiteX52" fmla="*/ 174970 w 251419"/>
                    <a:gd name="connsiteY52" fmla="*/ 745 h 29570"/>
                    <a:gd name="connsiteX53" fmla="*/ 177186 w 251419"/>
                    <a:gd name="connsiteY53" fmla="*/ 1857 h 29570"/>
                    <a:gd name="connsiteX54" fmla="*/ 178113 w 251419"/>
                    <a:gd name="connsiteY54" fmla="*/ 1112 h 29570"/>
                    <a:gd name="connsiteX55" fmla="*/ 180878 w 251419"/>
                    <a:gd name="connsiteY55" fmla="*/ 1857 h 29570"/>
                    <a:gd name="connsiteX56" fmla="*/ 184015 w 251419"/>
                    <a:gd name="connsiteY56" fmla="*/ 1112 h 29570"/>
                    <a:gd name="connsiteX57" fmla="*/ 185303 w 251419"/>
                    <a:gd name="connsiteY57" fmla="*/ 1857 h 29570"/>
                    <a:gd name="connsiteX58" fmla="*/ 186414 w 251419"/>
                    <a:gd name="connsiteY58" fmla="*/ 1112 h 29570"/>
                    <a:gd name="connsiteX59" fmla="*/ 187891 w 251419"/>
                    <a:gd name="connsiteY59" fmla="*/ 1857 h 29570"/>
                    <a:gd name="connsiteX60" fmla="*/ 190845 w 251419"/>
                    <a:gd name="connsiteY60" fmla="*/ 1857 h 29570"/>
                    <a:gd name="connsiteX61" fmla="*/ 192877 w 251419"/>
                    <a:gd name="connsiteY61" fmla="*/ 1112 h 29570"/>
                    <a:gd name="connsiteX62" fmla="*/ 193793 w 251419"/>
                    <a:gd name="connsiteY62" fmla="*/ 1857 h 29570"/>
                    <a:gd name="connsiteX63" fmla="*/ 196381 w 251419"/>
                    <a:gd name="connsiteY63" fmla="*/ 1112 h 29570"/>
                    <a:gd name="connsiteX64" fmla="*/ 197485 w 251419"/>
                    <a:gd name="connsiteY64" fmla="*/ 1857 h 29570"/>
                    <a:gd name="connsiteX65" fmla="*/ 198962 w 251419"/>
                    <a:gd name="connsiteY65" fmla="*/ 1112 h 29570"/>
                    <a:gd name="connsiteX66" fmla="*/ 222210 w 251419"/>
                    <a:gd name="connsiteY66" fmla="*/ 1112 h 29570"/>
                    <a:gd name="connsiteX67" fmla="*/ 229956 w 251419"/>
                    <a:gd name="connsiteY67" fmla="*/ 6309 h 29570"/>
                    <a:gd name="connsiteX68" fmla="*/ 233276 w 251419"/>
                    <a:gd name="connsiteY68" fmla="*/ 9650 h 29570"/>
                    <a:gd name="connsiteX69" fmla="*/ 237335 w 251419"/>
                    <a:gd name="connsiteY69" fmla="*/ 12985 h 29570"/>
                    <a:gd name="connsiteX70" fmla="*/ 240472 w 251419"/>
                    <a:gd name="connsiteY70" fmla="*/ 18307 h 29570"/>
                    <a:gd name="connsiteX71" fmla="*/ 245115 w 251419"/>
                    <a:gd name="connsiteY71" fmla="*/ 24013 h 29570"/>
                    <a:gd name="connsiteX72" fmla="*/ 248335 w 251419"/>
                    <a:gd name="connsiteY72" fmla="*/ 27377 h 29570"/>
                    <a:gd name="connsiteX73" fmla="*/ 251419 w 251419"/>
                    <a:gd name="connsiteY73" fmla="*/ 29524 h 29570"/>
                    <a:gd name="connsiteX74" fmla="*/ 0 w 251419"/>
                    <a:gd name="connsiteY74" fmla="*/ 29571 h 29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51419" h="29570">
                      <a:moveTo>
                        <a:pt x="118" y="24994"/>
                      </a:moveTo>
                      <a:lnTo>
                        <a:pt x="2481" y="23404"/>
                      </a:lnTo>
                      <a:cubicBezTo>
                        <a:pt x="2747" y="22623"/>
                        <a:pt x="2304" y="22753"/>
                        <a:pt x="2440" y="22126"/>
                      </a:cubicBezTo>
                      <a:cubicBezTo>
                        <a:pt x="3090" y="20885"/>
                        <a:pt x="4774" y="18851"/>
                        <a:pt x="5264" y="17083"/>
                      </a:cubicBezTo>
                      <a:cubicBezTo>
                        <a:pt x="6097" y="14020"/>
                        <a:pt x="6233" y="11288"/>
                        <a:pt x="8956" y="9668"/>
                      </a:cubicBezTo>
                      <a:lnTo>
                        <a:pt x="8956" y="4825"/>
                      </a:lnTo>
                      <a:cubicBezTo>
                        <a:pt x="8946" y="3401"/>
                        <a:pt x="10092" y="2239"/>
                        <a:pt x="11515" y="2229"/>
                      </a:cubicBezTo>
                      <a:cubicBezTo>
                        <a:pt x="11521" y="2229"/>
                        <a:pt x="11526" y="2229"/>
                        <a:pt x="11532" y="2229"/>
                      </a:cubicBezTo>
                      <a:lnTo>
                        <a:pt x="20394" y="2229"/>
                      </a:lnTo>
                      <a:cubicBezTo>
                        <a:pt x="20944" y="2229"/>
                        <a:pt x="21127" y="2968"/>
                        <a:pt x="21682" y="2968"/>
                      </a:cubicBezTo>
                      <a:cubicBezTo>
                        <a:pt x="25599" y="2968"/>
                        <a:pt x="27726" y="1112"/>
                        <a:pt x="31643" y="1112"/>
                      </a:cubicBezTo>
                      <a:cubicBezTo>
                        <a:pt x="32198" y="1112"/>
                        <a:pt x="32429" y="1809"/>
                        <a:pt x="32937" y="1857"/>
                      </a:cubicBezTo>
                      <a:cubicBezTo>
                        <a:pt x="40221" y="2507"/>
                        <a:pt x="44469" y="1620"/>
                        <a:pt x="51754" y="2229"/>
                      </a:cubicBezTo>
                      <a:cubicBezTo>
                        <a:pt x="52215" y="2229"/>
                        <a:pt x="52345" y="2968"/>
                        <a:pt x="52864" y="2968"/>
                      </a:cubicBezTo>
                      <a:cubicBezTo>
                        <a:pt x="55121" y="2968"/>
                        <a:pt x="56137" y="1112"/>
                        <a:pt x="58394" y="1112"/>
                      </a:cubicBezTo>
                      <a:cubicBezTo>
                        <a:pt x="59363" y="1112"/>
                        <a:pt x="59824" y="1857"/>
                        <a:pt x="60793" y="1857"/>
                      </a:cubicBezTo>
                      <a:cubicBezTo>
                        <a:pt x="62181" y="1857"/>
                        <a:pt x="62914" y="1112"/>
                        <a:pt x="64296" y="1112"/>
                      </a:cubicBezTo>
                      <a:cubicBezTo>
                        <a:pt x="65821" y="1112"/>
                        <a:pt x="66659" y="1857"/>
                        <a:pt x="68172" y="1857"/>
                      </a:cubicBezTo>
                      <a:cubicBezTo>
                        <a:pt x="69354" y="1857"/>
                        <a:pt x="69944" y="1484"/>
                        <a:pt x="71126" y="1484"/>
                      </a:cubicBezTo>
                      <a:cubicBezTo>
                        <a:pt x="71587" y="1484"/>
                        <a:pt x="71587" y="745"/>
                        <a:pt x="72048" y="745"/>
                      </a:cubicBezTo>
                      <a:cubicBezTo>
                        <a:pt x="72786" y="745"/>
                        <a:pt x="72786" y="1857"/>
                        <a:pt x="73519" y="1857"/>
                      </a:cubicBezTo>
                      <a:cubicBezTo>
                        <a:pt x="74860" y="1857"/>
                        <a:pt x="75646" y="1023"/>
                        <a:pt x="76473" y="0"/>
                      </a:cubicBezTo>
                      <a:cubicBezTo>
                        <a:pt x="77654" y="881"/>
                        <a:pt x="78322" y="1857"/>
                        <a:pt x="79793" y="1857"/>
                      </a:cubicBezTo>
                      <a:cubicBezTo>
                        <a:pt x="81778" y="1857"/>
                        <a:pt x="83716" y="1762"/>
                        <a:pt x="84596" y="0"/>
                      </a:cubicBezTo>
                      <a:cubicBezTo>
                        <a:pt x="85029" y="300"/>
                        <a:pt x="85404" y="676"/>
                        <a:pt x="85701" y="1112"/>
                      </a:cubicBezTo>
                      <a:lnTo>
                        <a:pt x="89387" y="1112"/>
                      </a:lnTo>
                      <a:cubicBezTo>
                        <a:pt x="90173" y="1112"/>
                        <a:pt x="90268" y="0"/>
                        <a:pt x="91048" y="0"/>
                      </a:cubicBezTo>
                      <a:cubicBezTo>
                        <a:pt x="91556" y="0"/>
                        <a:pt x="91638" y="745"/>
                        <a:pt x="92158" y="745"/>
                      </a:cubicBezTo>
                      <a:cubicBezTo>
                        <a:pt x="92678" y="745"/>
                        <a:pt x="92944" y="189"/>
                        <a:pt x="93446" y="0"/>
                      </a:cubicBezTo>
                      <a:lnTo>
                        <a:pt x="93446" y="1112"/>
                      </a:lnTo>
                      <a:lnTo>
                        <a:pt x="106361" y="1112"/>
                      </a:lnTo>
                      <a:cubicBezTo>
                        <a:pt x="107147" y="1112"/>
                        <a:pt x="107424" y="1857"/>
                        <a:pt x="108204" y="1857"/>
                      </a:cubicBezTo>
                      <a:cubicBezTo>
                        <a:pt x="108854" y="1857"/>
                        <a:pt x="109037" y="1112"/>
                        <a:pt x="109681" y="1112"/>
                      </a:cubicBezTo>
                      <a:cubicBezTo>
                        <a:pt x="110189" y="1112"/>
                        <a:pt x="110272" y="1857"/>
                        <a:pt x="110786" y="1857"/>
                      </a:cubicBezTo>
                      <a:cubicBezTo>
                        <a:pt x="111436" y="1857"/>
                        <a:pt x="111619" y="1112"/>
                        <a:pt x="112263" y="1112"/>
                      </a:cubicBezTo>
                      <a:lnTo>
                        <a:pt x="121125" y="1112"/>
                      </a:lnTo>
                      <a:cubicBezTo>
                        <a:pt x="122236" y="1112"/>
                        <a:pt x="122785" y="1857"/>
                        <a:pt x="123896" y="1857"/>
                      </a:cubicBezTo>
                      <a:cubicBezTo>
                        <a:pt x="124859" y="1857"/>
                        <a:pt x="125326" y="1112"/>
                        <a:pt x="126259" y="1112"/>
                      </a:cubicBezTo>
                      <a:cubicBezTo>
                        <a:pt x="126956" y="1112"/>
                        <a:pt x="127228" y="1857"/>
                        <a:pt x="127925" y="1857"/>
                      </a:cubicBezTo>
                      <a:cubicBezTo>
                        <a:pt x="128622" y="1857"/>
                        <a:pt x="128758" y="1112"/>
                        <a:pt x="129402" y="1112"/>
                      </a:cubicBezTo>
                      <a:cubicBezTo>
                        <a:pt x="130460" y="1112"/>
                        <a:pt x="130920" y="2229"/>
                        <a:pt x="131978" y="2229"/>
                      </a:cubicBezTo>
                      <a:cubicBezTo>
                        <a:pt x="133549" y="2229"/>
                        <a:pt x="134105" y="745"/>
                        <a:pt x="135676" y="745"/>
                      </a:cubicBezTo>
                      <a:cubicBezTo>
                        <a:pt x="137147" y="745"/>
                        <a:pt x="137886" y="1857"/>
                        <a:pt x="139363" y="1857"/>
                      </a:cubicBezTo>
                      <a:cubicBezTo>
                        <a:pt x="140143" y="1857"/>
                        <a:pt x="140426" y="1112"/>
                        <a:pt x="141206" y="1112"/>
                      </a:cubicBezTo>
                      <a:cubicBezTo>
                        <a:pt x="141714" y="1112"/>
                        <a:pt x="141797" y="1857"/>
                        <a:pt x="142317" y="1857"/>
                      </a:cubicBezTo>
                      <a:cubicBezTo>
                        <a:pt x="143286" y="1857"/>
                        <a:pt x="143747" y="1112"/>
                        <a:pt x="144715" y="1112"/>
                      </a:cubicBezTo>
                      <a:cubicBezTo>
                        <a:pt x="146488" y="1112"/>
                        <a:pt x="147386" y="1857"/>
                        <a:pt x="149141" y="1857"/>
                      </a:cubicBezTo>
                      <a:cubicBezTo>
                        <a:pt x="150387" y="1857"/>
                        <a:pt x="150984" y="1265"/>
                        <a:pt x="152095" y="745"/>
                      </a:cubicBezTo>
                      <a:cubicBezTo>
                        <a:pt x="158877" y="881"/>
                        <a:pt x="162729" y="278"/>
                        <a:pt x="169440" y="1112"/>
                      </a:cubicBezTo>
                      <a:cubicBezTo>
                        <a:pt x="170031" y="1159"/>
                        <a:pt x="170267" y="1857"/>
                        <a:pt x="170911" y="1857"/>
                      </a:cubicBezTo>
                      <a:cubicBezTo>
                        <a:pt x="171555" y="1857"/>
                        <a:pt x="171886" y="1112"/>
                        <a:pt x="172571" y="1112"/>
                      </a:cubicBezTo>
                      <a:cubicBezTo>
                        <a:pt x="173257" y="1112"/>
                        <a:pt x="173405" y="1857"/>
                        <a:pt x="174054" y="1857"/>
                      </a:cubicBezTo>
                      <a:cubicBezTo>
                        <a:pt x="174604" y="1857"/>
                        <a:pt x="174645" y="1112"/>
                        <a:pt x="174970" y="745"/>
                      </a:cubicBezTo>
                      <a:cubicBezTo>
                        <a:pt x="175803" y="1159"/>
                        <a:pt x="176217" y="1857"/>
                        <a:pt x="177186" y="1857"/>
                      </a:cubicBezTo>
                      <a:cubicBezTo>
                        <a:pt x="177646" y="1857"/>
                        <a:pt x="177646" y="1112"/>
                        <a:pt x="178113" y="1112"/>
                      </a:cubicBezTo>
                      <a:cubicBezTo>
                        <a:pt x="179218" y="1112"/>
                        <a:pt x="179773" y="1857"/>
                        <a:pt x="180878" y="1857"/>
                      </a:cubicBezTo>
                      <a:cubicBezTo>
                        <a:pt x="182119" y="1857"/>
                        <a:pt x="182769" y="1112"/>
                        <a:pt x="184015" y="1112"/>
                      </a:cubicBezTo>
                      <a:cubicBezTo>
                        <a:pt x="184565" y="1112"/>
                        <a:pt x="184748" y="1857"/>
                        <a:pt x="185303" y="1857"/>
                      </a:cubicBezTo>
                      <a:cubicBezTo>
                        <a:pt x="185858" y="1857"/>
                        <a:pt x="185894" y="1112"/>
                        <a:pt x="186414" y="1112"/>
                      </a:cubicBezTo>
                      <a:cubicBezTo>
                        <a:pt x="187064" y="1112"/>
                        <a:pt x="187241" y="1857"/>
                        <a:pt x="187891" y="1857"/>
                      </a:cubicBezTo>
                      <a:lnTo>
                        <a:pt x="190845" y="1857"/>
                      </a:lnTo>
                      <a:cubicBezTo>
                        <a:pt x="191678" y="1857"/>
                        <a:pt x="192026" y="1112"/>
                        <a:pt x="192877" y="1112"/>
                      </a:cubicBezTo>
                      <a:cubicBezTo>
                        <a:pt x="193332" y="1112"/>
                        <a:pt x="193332" y="1857"/>
                        <a:pt x="193793" y="1857"/>
                      </a:cubicBezTo>
                      <a:cubicBezTo>
                        <a:pt x="194862" y="1857"/>
                        <a:pt x="195317" y="1112"/>
                        <a:pt x="196381" y="1112"/>
                      </a:cubicBezTo>
                      <a:cubicBezTo>
                        <a:pt x="196889" y="1112"/>
                        <a:pt x="196971" y="1857"/>
                        <a:pt x="197485" y="1857"/>
                      </a:cubicBezTo>
                      <a:cubicBezTo>
                        <a:pt x="198135" y="1857"/>
                        <a:pt x="198318" y="1112"/>
                        <a:pt x="198962" y="1112"/>
                      </a:cubicBezTo>
                      <a:lnTo>
                        <a:pt x="222210" y="1112"/>
                      </a:lnTo>
                      <a:cubicBezTo>
                        <a:pt x="224325" y="3944"/>
                        <a:pt x="226452" y="7025"/>
                        <a:pt x="229956" y="6309"/>
                      </a:cubicBezTo>
                      <a:cubicBezTo>
                        <a:pt x="230097" y="8119"/>
                        <a:pt x="232130" y="8349"/>
                        <a:pt x="233276" y="9650"/>
                      </a:cubicBezTo>
                      <a:cubicBezTo>
                        <a:pt x="234617" y="11128"/>
                        <a:pt x="235308" y="12896"/>
                        <a:pt x="237335" y="12985"/>
                      </a:cubicBezTo>
                      <a:cubicBezTo>
                        <a:pt x="237429" y="15533"/>
                        <a:pt x="238670" y="16533"/>
                        <a:pt x="240472" y="18307"/>
                      </a:cubicBezTo>
                      <a:cubicBezTo>
                        <a:pt x="242593" y="20441"/>
                        <a:pt x="241960" y="21127"/>
                        <a:pt x="245115" y="24013"/>
                      </a:cubicBezTo>
                      <a:cubicBezTo>
                        <a:pt x="245115" y="24013"/>
                        <a:pt x="248607" y="27442"/>
                        <a:pt x="248335" y="27377"/>
                      </a:cubicBezTo>
                      <a:lnTo>
                        <a:pt x="251419" y="29524"/>
                      </a:lnTo>
                      <a:lnTo>
                        <a:pt x="0" y="2957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0" name="Freeform 899">
                  <a:extLst>
                    <a:ext uri="{FF2B5EF4-FFF2-40B4-BE49-F238E27FC236}">
                      <a16:creationId xmlns:a16="http://schemas.microsoft.com/office/drawing/2014/main" id="{6BF1EF70-4791-1D06-BF32-A1DB848C9E5F}"/>
                    </a:ext>
                  </a:extLst>
                </p:cNvPr>
                <p:cNvSpPr/>
                <p:nvPr/>
              </p:nvSpPr>
              <p:spPr>
                <a:xfrm>
                  <a:off x="10633705" y="4532324"/>
                  <a:ext cx="286258" cy="218261"/>
                </a:xfrm>
                <a:custGeom>
                  <a:avLst/>
                  <a:gdLst>
                    <a:gd name="connsiteX0" fmla="*/ 283080 w 286258"/>
                    <a:gd name="connsiteY0" fmla="*/ 182215 h 218261"/>
                    <a:gd name="connsiteX1" fmla="*/ 59133 w 286258"/>
                    <a:gd name="connsiteY1" fmla="*/ 43756 h 218261"/>
                    <a:gd name="connsiteX2" fmla="*/ 66157 w 286258"/>
                    <a:gd name="connsiteY2" fmla="*/ 30156 h 218261"/>
                    <a:gd name="connsiteX3" fmla="*/ 65767 w 286258"/>
                    <a:gd name="connsiteY3" fmla="*/ 30399 h 218261"/>
                    <a:gd name="connsiteX4" fmla="*/ 266484 w 286258"/>
                    <a:gd name="connsiteY4" fmla="*/ 178514 h 218261"/>
                    <a:gd name="connsiteX5" fmla="*/ 265090 w 286258"/>
                    <a:gd name="connsiteY5" fmla="*/ 178691 h 218261"/>
                    <a:gd name="connsiteX6" fmla="*/ 265090 w 286258"/>
                    <a:gd name="connsiteY6" fmla="*/ 177509 h 218261"/>
                    <a:gd name="connsiteX7" fmla="*/ 264499 w 286258"/>
                    <a:gd name="connsiteY7" fmla="*/ 177024 h 218261"/>
                    <a:gd name="connsiteX8" fmla="*/ 262869 w 286258"/>
                    <a:gd name="connsiteY8" fmla="*/ 177414 h 218261"/>
                    <a:gd name="connsiteX9" fmla="*/ 262869 w 286258"/>
                    <a:gd name="connsiteY9" fmla="*/ 175640 h 218261"/>
                    <a:gd name="connsiteX10" fmla="*/ 262514 w 286258"/>
                    <a:gd name="connsiteY10" fmla="*/ 175333 h 218261"/>
                    <a:gd name="connsiteX11" fmla="*/ 261232 w 286258"/>
                    <a:gd name="connsiteY11" fmla="*/ 175611 h 218261"/>
                    <a:gd name="connsiteX12" fmla="*/ 261197 w 286258"/>
                    <a:gd name="connsiteY12" fmla="*/ 175587 h 218261"/>
                    <a:gd name="connsiteX13" fmla="*/ 261197 w 286258"/>
                    <a:gd name="connsiteY13" fmla="*/ 174221 h 218261"/>
                    <a:gd name="connsiteX14" fmla="*/ 259005 w 286258"/>
                    <a:gd name="connsiteY14" fmla="*/ 172548 h 218261"/>
                    <a:gd name="connsiteX15" fmla="*/ 258733 w 286258"/>
                    <a:gd name="connsiteY15" fmla="*/ 172548 h 218261"/>
                    <a:gd name="connsiteX16" fmla="*/ 256801 w 286258"/>
                    <a:gd name="connsiteY16" fmla="*/ 170774 h 218261"/>
                    <a:gd name="connsiteX17" fmla="*/ 256441 w 286258"/>
                    <a:gd name="connsiteY17" fmla="*/ 168864 h 218261"/>
                    <a:gd name="connsiteX18" fmla="*/ 254497 w 286258"/>
                    <a:gd name="connsiteY18" fmla="*/ 168414 h 218261"/>
                    <a:gd name="connsiteX19" fmla="*/ 254001 w 286258"/>
                    <a:gd name="connsiteY19" fmla="*/ 168882 h 218261"/>
                    <a:gd name="connsiteX20" fmla="*/ 253570 w 286258"/>
                    <a:gd name="connsiteY20" fmla="*/ 168261 h 218261"/>
                    <a:gd name="connsiteX21" fmla="*/ 253156 w 286258"/>
                    <a:gd name="connsiteY21" fmla="*/ 168190 h 218261"/>
                    <a:gd name="connsiteX22" fmla="*/ 252849 w 286258"/>
                    <a:gd name="connsiteY22" fmla="*/ 167598 h 218261"/>
                    <a:gd name="connsiteX23" fmla="*/ 252039 w 286258"/>
                    <a:gd name="connsiteY23" fmla="*/ 167598 h 218261"/>
                    <a:gd name="connsiteX24" fmla="*/ 248111 w 286258"/>
                    <a:gd name="connsiteY24" fmla="*/ 164299 h 218261"/>
                    <a:gd name="connsiteX25" fmla="*/ 248258 w 286258"/>
                    <a:gd name="connsiteY25" fmla="*/ 162797 h 218261"/>
                    <a:gd name="connsiteX26" fmla="*/ 247591 w 286258"/>
                    <a:gd name="connsiteY26" fmla="*/ 162933 h 218261"/>
                    <a:gd name="connsiteX27" fmla="*/ 245358 w 286258"/>
                    <a:gd name="connsiteY27" fmla="*/ 159894 h 218261"/>
                    <a:gd name="connsiteX28" fmla="*/ 239385 w 286258"/>
                    <a:gd name="connsiteY28" fmla="*/ 155252 h 218261"/>
                    <a:gd name="connsiteX29" fmla="*/ 238900 w 286258"/>
                    <a:gd name="connsiteY29" fmla="*/ 155388 h 218261"/>
                    <a:gd name="connsiteX30" fmla="*/ 238900 w 286258"/>
                    <a:gd name="connsiteY30" fmla="*/ 154797 h 218261"/>
                    <a:gd name="connsiteX31" fmla="*/ 238522 w 286258"/>
                    <a:gd name="connsiteY31" fmla="*/ 154424 h 218261"/>
                    <a:gd name="connsiteX32" fmla="*/ 237559 w 286258"/>
                    <a:gd name="connsiteY32" fmla="*/ 154608 h 218261"/>
                    <a:gd name="connsiteX33" fmla="*/ 236649 w 286258"/>
                    <a:gd name="connsiteY33" fmla="*/ 153318 h 218261"/>
                    <a:gd name="connsiteX34" fmla="*/ 237092 w 286258"/>
                    <a:gd name="connsiteY34" fmla="*/ 153064 h 218261"/>
                    <a:gd name="connsiteX35" fmla="*/ 235172 w 286258"/>
                    <a:gd name="connsiteY35" fmla="*/ 152804 h 218261"/>
                    <a:gd name="connsiteX36" fmla="*/ 233051 w 286258"/>
                    <a:gd name="connsiteY36" fmla="*/ 149156 h 218261"/>
                    <a:gd name="connsiteX37" fmla="*/ 231521 w 286258"/>
                    <a:gd name="connsiteY37" fmla="*/ 148943 h 218261"/>
                    <a:gd name="connsiteX38" fmla="*/ 231557 w 286258"/>
                    <a:gd name="connsiteY38" fmla="*/ 148216 h 218261"/>
                    <a:gd name="connsiteX39" fmla="*/ 228945 w 286258"/>
                    <a:gd name="connsiteY39" fmla="*/ 147825 h 218261"/>
                    <a:gd name="connsiteX40" fmla="*/ 229140 w 286258"/>
                    <a:gd name="connsiteY40" fmla="*/ 147033 h 218261"/>
                    <a:gd name="connsiteX41" fmla="*/ 228880 w 286258"/>
                    <a:gd name="connsiteY41" fmla="*/ 145703 h 218261"/>
                    <a:gd name="connsiteX42" fmla="*/ 227882 w 286258"/>
                    <a:gd name="connsiteY42" fmla="*/ 146968 h 218261"/>
                    <a:gd name="connsiteX43" fmla="*/ 225300 w 286258"/>
                    <a:gd name="connsiteY43" fmla="*/ 143184 h 218261"/>
                    <a:gd name="connsiteX44" fmla="*/ 224928 w 286258"/>
                    <a:gd name="connsiteY44" fmla="*/ 142906 h 218261"/>
                    <a:gd name="connsiteX45" fmla="*/ 221383 w 286258"/>
                    <a:gd name="connsiteY45" fmla="*/ 139825 h 218261"/>
                    <a:gd name="connsiteX46" fmla="*/ 219510 w 286258"/>
                    <a:gd name="connsiteY46" fmla="*/ 138051 h 218261"/>
                    <a:gd name="connsiteX47" fmla="*/ 217791 w 286258"/>
                    <a:gd name="connsiteY47" fmla="*/ 137649 h 218261"/>
                    <a:gd name="connsiteX48" fmla="*/ 215268 w 286258"/>
                    <a:gd name="connsiteY48" fmla="*/ 133398 h 218261"/>
                    <a:gd name="connsiteX49" fmla="*/ 214678 w 286258"/>
                    <a:gd name="connsiteY49" fmla="*/ 133013 h 218261"/>
                    <a:gd name="connsiteX50" fmla="*/ 214034 w 286258"/>
                    <a:gd name="connsiteY50" fmla="*/ 133705 h 218261"/>
                    <a:gd name="connsiteX51" fmla="*/ 207263 w 286258"/>
                    <a:gd name="connsiteY51" fmla="*/ 128040 h 218261"/>
                    <a:gd name="connsiteX52" fmla="*/ 205987 w 286258"/>
                    <a:gd name="connsiteY52" fmla="*/ 128371 h 218261"/>
                    <a:gd name="connsiteX53" fmla="*/ 205325 w 286258"/>
                    <a:gd name="connsiteY53" fmla="*/ 126438 h 218261"/>
                    <a:gd name="connsiteX54" fmla="*/ 204439 w 286258"/>
                    <a:gd name="connsiteY54" fmla="*/ 126994 h 218261"/>
                    <a:gd name="connsiteX55" fmla="*/ 204557 w 286258"/>
                    <a:gd name="connsiteY55" fmla="*/ 125220 h 218261"/>
                    <a:gd name="connsiteX56" fmla="*/ 203169 w 286258"/>
                    <a:gd name="connsiteY56" fmla="*/ 123493 h 218261"/>
                    <a:gd name="connsiteX57" fmla="*/ 198838 w 286258"/>
                    <a:gd name="connsiteY57" fmla="*/ 120608 h 218261"/>
                    <a:gd name="connsiteX58" fmla="*/ 198490 w 286258"/>
                    <a:gd name="connsiteY58" fmla="*/ 118775 h 218261"/>
                    <a:gd name="connsiteX59" fmla="*/ 197101 w 286258"/>
                    <a:gd name="connsiteY59" fmla="*/ 117592 h 218261"/>
                    <a:gd name="connsiteX60" fmla="*/ 196404 w 286258"/>
                    <a:gd name="connsiteY60" fmla="*/ 116806 h 218261"/>
                    <a:gd name="connsiteX61" fmla="*/ 195908 w 286258"/>
                    <a:gd name="connsiteY61" fmla="*/ 116333 h 218261"/>
                    <a:gd name="connsiteX62" fmla="*/ 195583 w 286258"/>
                    <a:gd name="connsiteY62" fmla="*/ 116001 h 218261"/>
                    <a:gd name="connsiteX63" fmla="*/ 195447 w 286258"/>
                    <a:gd name="connsiteY63" fmla="*/ 117592 h 218261"/>
                    <a:gd name="connsiteX64" fmla="*/ 194986 w 286258"/>
                    <a:gd name="connsiteY64" fmla="*/ 117592 h 218261"/>
                    <a:gd name="connsiteX65" fmla="*/ 192859 w 286258"/>
                    <a:gd name="connsiteY65" fmla="*/ 115274 h 218261"/>
                    <a:gd name="connsiteX66" fmla="*/ 191802 w 286258"/>
                    <a:gd name="connsiteY66" fmla="*/ 113548 h 218261"/>
                    <a:gd name="connsiteX67" fmla="*/ 191270 w 286258"/>
                    <a:gd name="connsiteY67" fmla="*/ 114080 h 218261"/>
                    <a:gd name="connsiteX68" fmla="*/ 190744 w 286258"/>
                    <a:gd name="connsiteY68" fmla="*/ 112353 h 218261"/>
                    <a:gd name="connsiteX69" fmla="*/ 191140 w 286258"/>
                    <a:gd name="connsiteY69" fmla="*/ 112554 h 218261"/>
                    <a:gd name="connsiteX70" fmla="*/ 190213 w 286258"/>
                    <a:gd name="connsiteY70" fmla="*/ 110893 h 218261"/>
                    <a:gd name="connsiteX71" fmla="*/ 185333 w 286258"/>
                    <a:gd name="connsiteY71" fmla="*/ 107936 h 218261"/>
                    <a:gd name="connsiteX72" fmla="*/ 184594 w 286258"/>
                    <a:gd name="connsiteY72" fmla="*/ 108545 h 218261"/>
                    <a:gd name="connsiteX73" fmla="*/ 184399 w 286258"/>
                    <a:gd name="connsiteY73" fmla="*/ 106972 h 218261"/>
                    <a:gd name="connsiteX74" fmla="*/ 176843 w 286258"/>
                    <a:gd name="connsiteY74" fmla="*/ 101118 h 218261"/>
                    <a:gd name="connsiteX75" fmla="*/ 176737 w 286258"/>
                    <a:gd name="connsiteY75" fmla="*/ 100770 h 218261"/>
                    <a:gd name="connsiteX76" fmla="*/ 176341 w 286258"/>
                    <a:gd name="connsiteY76" fmla="*/ 100078 h 218261"/>
                    <a:gd name="connsiteX77" fmla="*/ 173659 w 286258"/>
                    <a:gd name="connsiteY77" fmla="*/ 99179 h 218261"/>
                    <a:gd name="connsiteX78" fmla="*/ 173003 w 286258"/>
                    <a:gd name="connsiteY78" fmla="*/ 96902 h 218261"/>
                    <a:gd name="connsiteX79" fmla="*/ 171585 w 286258"/>
                    <a:gd name="connsiteY79" fmla="*/ 96973 h 218261"/>
                    <a:gd name="connsiteX80" fmla="*/ 171585 w 286258"/>
                    <a:gd name="connsiteY80" fmla="*/ 96264 h 218261"/>
                    <a:gd name="connsiteX81" fmla="*/ 170616 w 286258"/>
                    <a:gd name="connsiteY81" fmla="*/ 94401 h 218261"/>
                    <a:gd name="connsiteX82" fmla="*/ 170120 w 286258"/>
                    <a:gd name="connsiteY82" fmla="*/ 94070 h 218261"/>
                    <a:gd name="connsiteX83" fmla="*/ 164212 w 286258"/>
                    <a:gd name="connsiteY83" fmla="*/ 89482 h 218261"/>
                    <a:gd name="connsiteX84" fmla="*/ 164289 w 286258"/>
                    <a:gd name="connsiteY84" fmla="*/ 90256 h 218261"/>
                    <a:gd name="connsiteX85" fmla="*/ 159332 w 286258"/>
                    <a:gd name="connsiteY85" fmla="*/ 85585 h 218261"/>
                    <a:gd name="connsiteX86" fmla="*/ 158948 w 286258"/>
                    <a:gd name="connsiteY86" fmla="*/ 84775 h 218261"/>
                    <a:gd name="connsiteX87" fmla="*/ 157766 w 286258"/>
                    <a:gd name="connsiteY87" fmla="*/ 84668 h 218261"/>
                    <a:gd name="connsiteX88" fmla="*/ 157406 w 286258"/>
                    <a:gd name="connsiteY88" fmla="*/ 83232 h 218261"/>
                    <a:gd name="connsiteX89" fmla="*/ 157034 w 286258"/>
                    <a:gd name="connsiteY89" fmla="*/ 82906 h 218261"/>
                    <a:gd name="connsiteX90" fmla="*/ 156218 w 286258"/>
                    <a:gd name="connsiteY90" fmla="*/ 81866 h 218261"/>
                    <a:gd name="connsiteX91" fmla="*/ 155887 w 286258"/>
                    <a:gd name="connsiteY91" fmla="*/ 81038 h 218261"/>
                    <a:gd name="connsiteX92" fmla="*/ 155645 w 286258"/>
                    <a:gd name="connsiteY92" fmla="*/ 81038 h 218261"/>
                    <a:gd name="connsiteX93" fmla="*/ 155645 w 286258"/>
                    <a:gd name="connsiteY93" fmla="*/ 81759 h 218261"/>
                    <a:gd name="connsiteX94" fmla="*/ 154653 w 286258"/>
                    <a:gd name="connsiteY94" fmla="*/ 81759 h 218261"/>
                    <a:gd name="connsiteX95" fmla="*/ 154653 w 286258"/>
                    <a:gd name="connsiteY95" fmla="*/ 81298 h 218261"/>
                    <a:gd name="connsiteX96" fmla="*/ 154653 w 286258"/>
                    <a:gd name="connsiteY96" fmla="*/ 80311 h 218261"/>
                    <a:gd name="connsiteX97" fmla="*/ 151699 w 286258"/>
                    <a:gd name="connsiteY97" fmla="*/ 80772 h 218261"/>
                    <a:gd name="connsiteX98" fmla="*/ 149595 w 286258"/>
                    <a:gd name="connsiteY98" fmla="*/ 76325 h 218261"/>
                    <a:gd name="connsiteX99" fmla="*/ 146399 w 286258"/>
                    <a:gd name="connsiteY99" fmla="*/ 74108 h 218261"/>
                    <a:gd name="connsiteX100" fmla="*/ 145808 w 286258"/>
                    <a:gd name="connsiteY100" fmla="*/ 73126 h 218261"/>
                    <a:gd name="connsiteX101" fmla="*/ 145578 w 286258"/>
                    <a:gd name="connsiteY101" fmla="*/ 72730 h 218261"/>
                    <a:gd name="connsiteX102" fmla="*/ 144237 w 286258"/>
                    <a:gd name="connsiteY102" fmla="*/ 72476 h 218261"/>
                    <a:gd name="connsiteX103" fmla="*/ 143888 w 286258"/>
                    <a:gd name="connsiteY103" fmla="*/ 70619 h 218261"/>
                    <a:gd name="connsiteX104" fmla="*/ 142648 w 286258"/>
                    <a:gd name="connsiteY104" fmla="*/ 69484 h 218261"/>
                    <a:gd name="connsiteX105" fmla="*/ 141318 w 286258"/>
                    <a:gd name="connsiteY105" fmla="*/ 69957 h 218261"/>
                    <a:gd name="connsiteX106" fmla="*/ 141856 w 286258"/>
                    <a:gd name="connsiteY106" fmla="*/ 68615 h 218261"/>
                    <a:gd name="connsiteX107" fmla="*/ 140970 w 286258"/>
                    <a:gd name="connsiteY107" fmla="*/ 68023 h 218261"/>
                    <a:gd name="connsiteX108" fmla="*/ 140852 w 286258"/>
                    <a:gd name="connsiteY108" fmla="*/ 69442 h 218261"/>
                    <a:gd name="connsiteX109" fmla="*/ 140379 w 286258"/>
                    <a:gd name="connsiteY109" fmla="*/ 69442 h 218261"/>
                    <a:gd name="connsiteX110" fmla="*/ 139304 w 286258"/>
                    <a:gd name="connsiteY110" fmla="*/ 67154 h 218261"/>
                    <a:gd name="connsiteX111" fmla="*/ 139499 w 286258"/>
                    <a:gd name="connsiteY111" fmla="*/ 66864 h 218261"/>
                    <a:gd name="connsiteX112" fmla="*/ 138234 w 286258"/>
                    <a:gd name="connsiteY112" fmla="*/ 67089 h 218261"/>
                    <a:gd name="connsiteX113" fmla="*/ 137289 w 286258"/>
                    <a:gd name="connsiteY113" fmla="*/ 65575 h 218261"/>
                    <a:gd name="connsiteX114" fmla="*/ 136604 w 286258"/>
                    <a:gd name="connsiteY114" fmla="*/ 65883 h 218261"/>
                    <a:gd name="connsiteX115" fmla="*/ 136072 w 286258"/>
                    <a:gd name="connsiteY115" fmla="*/ 64109 h 218261"/>
                    <a:gd name="connsiteX116" fmla="*/ 136474 w 286258"/>
                    <a:gd name="connsiteY116" fmla="*/ 64316 h 218261"/>
                    <a:gd name="connsiteX117" fmla="*/ 136539 w 286258"/>
                    <a:gd name="connsiteY117" fmla="*/ 63831 h 218261"/>
                    <a:gd name="connsiteX118" fmla="*/ 133408 w 286258"/>
                    <a:gd name="connsiteY118" fmla="*/ 61566 h 218261"/>
                    <a:gd name="connsiteX119" fmla="*/ 129827 w 286258"/>
                    <a:gd name="connsiteY119" fmla="*/ 60283 h 218261"/>
                    <a:gd name="connsiteX120" fmla="*/ 129567 w 286258"/>
                    <a:gd name="connsiteY120" fmla="*/ 58509 h 218261"/>
                    <a:gd name="connsiteX121" fmla="*/ 126271 w 286258"/>
                    <a:gd name="connsiteY121" fmla="*/ 56268 h 218261"/>
                    <a:gd name="connsiteX122" fmla="*/ 125089 w 286258"/>
                    <a:gd name="connsiteY122" fmla="*/ 54837 h 218261"/>
                    <a:gd name="connsiteX123" fmla="*/ 124292 w 286258"/>
                    <a:gd name="connsiteY123" fmla="*/ 54837 h 218261"/>
                    <a:gd name="connsiteX124" fmla="*/ 123216 w 286258"/>
                    <a:gd name="connsiteY124" fmla="*/ 53566 h 218261"/>
                    <a:gd name="connsiteX125" fmla="*/ 122561 w 286258"/>
                    <a:gd name="connsiteY125" fmla="*/ 51975 h 218261"/>
                    <a:gd name="connsiteX126" fmla="*/ 121970 w 286258"/>
                    <a:gd name="connsiteY126" fmla="*/ 52750 h 218261"/>
                    <a:gd name="connsiteX127" fmla="*/ 121704 w 286258"/>
                    <a:gd name="connsiteY127" fmla="*/ 51875 h 218261"/>
                    <a:gd name="connsiteX128" fmla="*/ 120700 w 286258"/>
                    <a:gd name="connsiteY128" fmla="*/ 52413 h 218261"/>
                    <a:gd name="connsiteX129" fmla="*/ 118242 w 286258"/>
                    <a:gd name="connsiteY129" fmla="*/ 49935 h 218261"/>
                    <a:gd name="connsiteX130" fmla="*/ 113740 w 286258"/>
                    <a:gd name="connsiteY130" fmla="*/ 45507 h 218261"/>
                    <a:gd name="connsiteX131" fmla="*/ 109575 w 286258"/>
                    <a:gd name="connsiteY131" fmla="*/ 40859 h 218261"/>
                    <a:gd name="connsiteX132" fmla="*/ 103667 w 286258"/>
                    <a:gd name="connsiteY132" fmla="*/ 36087 h 218261"/>
                    <a:gd name="connsiteX133" fmla="*/ 102663 w 286258"/>
                    <a:gd name="connsiteY133" fmla="*/ 36087 h 218261"/>
                    <a:gd name="connsiteX134" fmla="*/ 102137 w 286258"/>
                    <a:gd name="connsiteY134" fmla="*/ 33994 h 218261"/>
                    <a:gd name="connsiteX135" fmla="*/ 101463 w 286258"/>
                    <a:gd name="connsiteY135" fmla="*/ 34230 h 218261"/>
                    <a:gd name="connsiteX136" fmla="*/ 101398 w 286258"/>
                    <a:gd name="connsiteY136" fmla="*/ 33698 h 218261"/>
                    <a:gd name="connsiteX137" fmla="*/ 100920 w 286258"/>
                    <a:gd name="connsiteY137" fmla="*/ 33899 h 218261"/>
                    <a:gd name="connsiteX138" fmla="*/ 100855 w 286258"/>
                    <a:gd name="connsiteY138" fmla="*/ 31747 h 218261"/>
                    <a:gd name="connsiteX139" fmla="*/ 99975 w 286258"/>
                    <a:gd name="connsiteY139" fmla="*/ 32971 h 218261"/>
                    <a:gd name="connsiteX140" fmla="*/ 99384 w 286258"/>
                    <a:gd name="connsiteY140" fmla="*/ 30133 h 218261"/>
                    <a:gd name="connsiteX141" fmla="*/ 94344 w 286258"/>
                    <a:gd name="connsiteY141" fmla="*/ 28051 h 218261"/>
                    <a:gd name="connsiteX142" fmla="*/ 95301 w 286258"/>
                    <a:gd name="connsiteY142" fmla="*/ 27756 h 218261"/>
                    <a:gd name="connsiteX143" fmla="*/ 94067 w 286258"/>
                    <a:gd name="connsiteY143" fmla="*/ 27892 h 218261"/>
                    <a:gd name="connsiteX144" fmla="*/ 92720 w 286258"/>
                    <a:gd name="connsiteY144" fmla="*/ 27419 h 218261"/>
                    <a:gd name="connsiteX145" fmla="*/ 92389 w 286258"/>
                    <a:gd name="connsiteY145" fmla="*/ 25875 h 218261"/>
                    <a:gd name="connsiteX146" fmla="*/ 92117 w 286258"/>
                    <a:gd name="connsiteY146" fmla="*/ 25875 h 218261"/>
                    <a:gd name="connsiteX147" fmla="*/ 91898 w 286258"/>
                    <a:gd name="connsiteY147" fmla="*/ 27141 h 218261"/>
                    <a:gd name="connsiteX148" fmla="*/ 90829 w 286258"/>
                    <a:gd name="connsiteY148" fmla="*/ 24249 h 218261"/>
                    <a:gd name="connsiteX149" fmla="*/ 90977 w 286258"/>
                    <a:gd name="connsiteY149" fmla="*/ 23735 h 218261"/>
                    <a:gd name="connsiteX150" fmla="*/ 90557 w 286258"/>
                    <a:gd name="connsiteY150" fmla="*/ 23280 h 218261"/>
                    <a:gd name="connsiteX151" fmla="*/ 90492 w 286258"/>
                    <a:gd name="connsiteY151" fmla="*/ 23918 h 218261"/>
                    <a:gd name="connsiteX152" fmla="*/ 89754 w 286258"/>
                    <a:gd name="connsiteY152" fmla="*/ 23581 h 218261"/>
                    <a:gd name="connsiteX153" fmla="*/ 88879 w 286258"/>
                    <a:gd name="connsiteY153" fmla="*/ 20489 h 218261"/>
                    <a:gd name="connsiteX154" fmla="*/ 84153 w 286258"/>
                    <a:gd name="connsiteY154" fmla="*/ 17999 h 218261"/>
                    <a:gd name="connsiteX155" fmla="*/ 82871 w 286258"/>
                    <a:gd name="connsiteY155" fmla="*/ 16456 h 218261"/>
                    <a:gd name="connsiteX156" fmla="*/ 75226 w 286258"/>
                    <a:gd name="connsiteY156" fmla="*/ 34083 h 218261"/>
                    <a:gd name="connsiteX157" fmla="*/ 75391 w 286258"/>
                    <a:gd name="connsiteY157" fmla="*/ 36590 h 218261"/>
                    <a:gd name="connsiteX158" fmla="*/ 73324 w 286258"/>
                    <a:gd name="connsiteY158" fmla="*/ 41545 h 218261"/>
                    <a:gd name="connsiteX159" fmla="*/ 72898 w 286258"/>
                    <a:gd name="connsiteY159" fmla="*/ 40877 h 218261"/>
                    <a:gd name="connsiteX160" fmla="*/ 72012 w 286258"/>
                    <a:gd name="connsiteY160" fmla="*/ 42254 h 218261"/>
                    <a:gd name="connsiteX161" fmla="*/ 69371 w 286258"/>
                    <a:gd name="connsiteY161" fmla="*/ 48049 h 218261"/>
                    <a:gd name="connsiteX162" fmla="*/ 68101 w 286258"/>
                    <a:gd name="connsiteY162" fmla="*/ 49823 h 218261"/>
                    <a:gd name="connsiteX163" fmla="*/ 69631 w 286258"/>
                    <a:gd name="connsiteY163" fmla="*/ 49315 h 218261"/>
                    <a:gd name="connsiteX164" fmla="*/ 63505 w 286258"/>
                    <a:gd name="connsiteY164" fmla="*/ 64269 h 218261"/>
                    <a:gd name="connsiteX165" fmla="*/ 62104 w 286258"/>
                    <a:gd name="connsiteY165" fmla="*/ 69537 h 218261"/>
                    <a:gd name="connsiteX166" fmla="*/ 57733 w 286258"/>
                    <a:gd name="connsiteY166" fmla="*/ 77981 h 218261"/>
                    <a:gd name="connsiteX167" fmla="*/ 54696 w 286258"/>
                    <a:gd name="connsiteY167" fmla="*/ 85230 h 218261"/>
                    <a:gd name="connsiteX168" fmla="*/ 53881 w 286258"/>
                    <a:gd name="connsiteY168" fmla="*/ 86383 h 218261"/>
                    <a:gd name="connsiteX169" fmla="*/ 54442 w 286258"/>
                    <a:gd name="connsiteY169" fmla="*/ 86868 h 218261"/>
                    <a:gd name="connsiteX170" fmla="*/ 52581 w 286258"/>
                    <a:gd name="connsiteY170" fmla="*/ 91462 h 218261"/>
                    <a:gd name="connsiteX171" fmla="*/ 51122 w 286258"/>
                    <a:gd name="connsiteY171" fmla="*/ 92822 h 218261"/>
                    <a:gd name="connsiteX172" fmla="*/ 51901 w 286258"/>
                    <a:gd name="connsiteY172" fmla="*/ 95661 h 218261"/>
                    <a:gd name="connsiteX173" fmla="*/ 49213 w 286258"/>
                    <a:gd name="connsiteY173" fmla="*/ 100314 h 218261"/>
                    <a:gd name="connsiteX174" fmla="*/ 48871 w 286258"/>
                    <a:gd name="connsiteY174" fmla="*/ 99782 h 218261"/>
                    <a:gd name="connsiteX175" fmla="*/ 48103 w 286258"/>
                    <a:gd name="connsiteY175" fmla="*/ 100498 h 218261"/>
                    <a:gd name="connsiteX176" fmla="*/ 47092 w 286258"/>
                    <a:gd name="connsiteY176" fmla="*/ 104991 h 218261"/>
                    <a:gd name="connsiteX177" fmla="*/ 46183 w 286258"/>
                    <a:gd name="connsiteY177" fmla="*/ 107303 h 218261"/>
                    <a:gd name="connsiteX178" fmla="*/ 37397 w 286258"/>
                    <a:gd name="connsiteY178" fmla="*/ 128643 h 218261"/>
                    <a:gd name="connsiteX179" fmla="*/ 37031 w 286258"/>
                    <a:gd name="connsiteY179" fmla="*/ 131860 h 218261"/>
                    <a:gd name="connsiteX180" fmla="*/ 35956 w 286258"/>
                    <a:gd name="connsiteY180" fmla="*/ 133634 h 218261"/>
                    <a:gd name="connsiteX181" fmla="*/ 36346 w 286258"/>
                    <a:gd name="connsiteY181" fmla="*/ 135059 h 218261"/>
                    <a:gd name="connsiteX182" fmla="*/ 36937 w 286258"/>
                    <a:gd name="connsiteY182" fmla="*/ 134840 h 218261"/>
                    <a:gd name="connsiteX183" fmla="*/ 34987 w 286258"/>
                    <a:gd name="connsiteY183" fmla="*/ 137146 h 218261"/>
                    <a:gd name="connsiteX184" fmla="*/ 35962 w 286258"/>
                    <a:gd name="connsiteY184" fmla="*/ 137306 h 218261"/>
                    <a:gd name="connsiteX185" fmla="*/ 34816 w 286258"/>
                    <a:gd name="connsiteY185" fmla="*/ 138075 h 218261"/>
                    <a:gd name="connsiteX186" fmla="*/ 33173 w 286258"/>
                    <a:gd name="connsiteY186" fmla="*/ 142444 h 218261"/>
                    <a:gd name="connsiteX187" fmla="*/ 30946 w 286258"/>
                    <a:gd name="connsiteY187" fmla="*/ 146921 h 218261"/>
                    <a:gd name="connsiteX188" fmla="*/ 29067 w 286258"/>
                    <a:gd name="connsiteY188" fmla="*/ 150823 h 218261"/>
                    <a:gd name="connsiteX189" fmla="*/ 27372 w 286258"/>
                    <a:gd name="connsiteY189" fmla="*/ 157186 h 218261"/>
                    <a:gd name="connsiteX190" fmla="*/ 24601 w 286258"/>
                    <a:gd name="connsiteY190" fmla="*/ 162691 h 218261"/>
                    <a:gd name="connsiteX191" fmla="*/ 22905 w 286258"/>
                    <a:gd name="connsiteY191" fmla="*/ 163873 h 218261"/>
                    <a:gd name="connsiteX192" fmla="*/ 22840 w 286258"/>
                    <a:gd name="connsiteY192" fmla="*/ 164258 h 218261"/>
                    <a:gd name="connsiteX193" fmla="*/ 23372 w 286258"/>
                    <a:gd name="connsiteY193" fmla="*/ 164470 h 218261"/>
                    <a:gd name="connsiteX194" fmla="*/ 22876 w 286258"/>
                    <a:gd name="connsiteY194" fmla="*/ 164648 h 218261"/>
                    <a:gd name="connsiteX195" fmla="*/ 19425 w 286258"/>
                    <a:gd name="connsiteY195" fmla="*/ 174073 h 218261"/>
                    <a:gd name="connsiteX196" fmla="*/ 19035 w 286258"/>
                    <a:gd name="connsiteY196" fmla="*/ 175723 h 218261"/>
                    <a:gd name="connsiteX197" fmla="*/ 19171 w 286258"/>
                    <a:gd name="connsiteY197" fmla="*/ 175871 h 218261"/>
                    <a:gd name="connsiteX198" fmla="*/ 18114 w 286258"/>
                    <a:gd name="connsiteY198" fmla="*/ 177053 h 218261"/>
                    <a:gd name="connsiteX199" fmla="*/ 18232 w 286258"/>
                    <a:gd name="connsiteY199" fmla="*/ 177739 h 218261"/>
                    <a:gd name="connsiteX200" fmla="*/ 17104 w 286258"/>
                    <a:gd name="connsiteY200" fmla="*/ 179513 h 218261"/>
                    <a:gd name="connsiteX201" fmla="*/ 17618 w 286258"/>
                    <a:gd name="connsiteY201" fmla="*/ 179974 h 218261"/>
                    <a:gd name="connsiteX202" fmla="*/ 16696 w 286258"/>
                    <a:gd name="connsiteY202" fmla="*/ 179974 h 218261"/>
                    <a:gd name="connsiteX203" fmla="*/ 16353 w 286258"/>
                    <a:gd name="connsiteY203" fmla="*/ 180808 h 218261"/>
                    <a:gd name="connsiteX204" fmla="*/ 15733 w 286258"/>
                    <a:gd name="connsiteY204" fmla="*/ 182345 h 218261"/>
                    <a:gd name="connsiteX205" fmla="*/ 16223 w 286258"/>
                    <a:gd name="connsiteY205" fmla="*/ 182393 h 218261"/>
                    <a:gd name="connsiteX206" fmla="*/ 15798 w 286258"/>
                    <a:gd name="connsiteY206" fmla="*/ 183498 h 218261"/>
                    <a:gd name="connsiteX207" fmla="*/ 14368 w 286258"/>
                    <a:gd name="connsiteY207" fmla="*/ 185397 h 218261"/>
                    <a:gd name="connsiteX208" fmla="*/ 13328 w 286258"/>
                    <a:gd name="connsiteY208" fmla="*/ 188530 h 218261"/>
                    <a:gd name="connsiteX209" fmla="*/ 12933 w 286258"/>
                    <a:gd name="connsiteY209" fmla="*/ 188761 h 218261"/>
                    <a:gd name="connsiteX210" fmla="*/ 12454 w 286258"/>
                    <a:gd name="connsiteY210" fmla="*/ 188862 h 218261"/>
                    <a:gd name="connsiteX211" fmla="*/ 12383 w 286258"/>
                    <a:gd name="connsiteY211" fmla="*/ 190446 h 218261"/>
                    <a:gd name="connsiteX212" fmla="*/ 12797 w 286258"/>
                    <a:gd name="connsiteY212" fmla="*/ 189825 h 218261"/>
                    <a:gd name="connsiteX213" fmla="*/ 12980 w 286258"/>
                    <a:gd name="connsiteY213" fmla="*/ 190174 h 218261"/>
                    <a:gd name="connsiteX214" fmla="*/ 12117 w 286258"/>
                    <a:gd name="connsiteY214" fmla="*/ 192729 h 218261"/>
                    <a:gd name="connsiteX215" fmla="*/ 11414 w 286258"/>
                    <a:gd name="connsiteY215" fmla="*/ 192469 h 218261"/>
                    <a:gd name="connsiteX216" fmla="*/ 11414 w 286258"/>
                    <a:gd name="connsiteY216" fmla="*/ 193592 h 218261"/>
                    <a:gd name="connsiteX217" fmla="*/ 8655 w 286258"/>
                    <a:gd name="connsiteY217" fmla="*/ 198571 h 218261"/>
                    <a:gd name="connsiteX218" fmla="*/ 8383 w 286258"/>
                    <a:gd name="connsiteY218" fmla="*/ 201226 h 218261"/>
                    <a:gd name="connsiteX219" fmla="*/ 0 w 286258"/>
                    <a:gd name="connsiteY219" fmla="*/ 218261 h 218261"/>
                    <a:gd name="connsiteX220" fmla="*/ 0 w 286258"/>
                    <a:gd name="connsiteY220" fmla="*/ 192705 h 218261"/>
                    <a:gd name="connsiteX221" fmla="*/ 3078 w 286258"/>
                    <a:gd name="connsiteY221" fmla="*/ 187094 h 218261"/>
                    <a:gd name="connsiteX222" fmla="*/ 1607 w 286258"/>
                    <a:gd name="connsiteY222" fmla="*/ 187377 h 218261"/>
                    <a:gd name="connsiteX223" fmla="*/ 3096 w 286258"/>
                    <a:gd name="connsiteY223" fmla="*/ 184841 h 218261"/>
                    <a:gd name="connsiteX224" fmla="*/ 2777 w 286258"/>
                    <a:gd name="connsiteY224" fmla="*/ 184545 h 218261"/>
                    <a:gd name="connsiteX225" fmla="*/ 2972 w 286258"/>
                    <a:gd name="connsiteY225" fmla="*/ 183729 h 218261"/>
                    <a:gd name="connsiteX226" fmla="*/ 4153 w 286258"/>
                    <a:gd name="connsiteY226" fmla="*/ 181098 h 218261"/>
                    <a:gd name="connsiteX227" fmla="*/ 5288 w 286258"/>
                    <a:gd name="connsiteY227" fmla="*/ 177952 h 218261"/>
                    <a:gd name="connsiteX228" fmla="*/ 6097 w 286258"/>
                    <a:gd name="connsiteY228" fmla="*/ 178319 h 218261"/>
                    <a:gd name="connsiteX229" fmla="*/ 9671 w 286258"/>
                    <a:gd name="connsiteY229" fmla="*/ 166363 h 218261"/>
                    <a:gd name="connsiteX230" fmla="*/ 10262 w 286258"/>
                    <a:gd name="connsiteY230" fmla="*/ 166457 h 218261"/>
                    <a:gd name="connsiteX231" fmla="*/ 10109 w 286258"/>
                    <a:gd name="connsiteY231" fmla="*/ 165428 h 218261"/>
                    <a:gd name="connsiteX232" fmla="*/ 10634 w 286258"/>
                    <a:gd name="connsiteY232" fmla="*/ 165493 h 218261"/>
                    <a:gd name="connsiteX233" fmla="*/ 10977 w 286258"/>
                    <a:gd name="connsiteY233" fmla="*/ 164618 h 218261"/>
                    <a:gd name="connsiteX234" fmla="*/ 11320 w 286258"/>
                    <a:gd name="connsiteY234" fmla="*/ 163790 h 218261"/>
                    <a:gd name="connsiteX235" fmla="*/ 11822 w 286258"/>
                    <a:gd name="connsiteY235" fmla="*/ 162608 h 218261"/>
                    <a:gd name="connsiteX236" fmla="*/ 11993 w 286258"/>
                    <a:gd name="connsiteY236" fmla="*/ 162082 h 218261"/>
                    <a:gd name="connsiteX237" fmla="*/ 12371 w 286258"/>
                    <a:gd name="connsiteY237" fmla="*/ 160509 h 218261"/>
                    <a:gd name="connsiteX238" fmla="*/ 12998 w 286258"/>
                    <a:gd name="connsiteY238" fmla="*/ 160237 h 218261"/>
                    <a:gd name="connsiteX239" fmla="*/ 13139 w 286258"/>
                    <a:gd name="connsiteY239" fmla="*/ 159982 h 218261"/>
                    <a:gd name="connsiteX240" fmla="*/ 12743 w 286258"/>
                    <a:gd name="connsiteY240" fmla="*/ 159161 h 218261"/>
                    <a:gd name="connsiteX241" fmla="*/ 13127 w 286258"/>
                    <a:gd name="connsiteY241" fmla="*/ 159693 h 218261"/>
                    <a:gd name="connsiteX242" fmla="*/ 13447 w 286258"/>
                    <a:gd name="connsiteY242" fmla="*/ 159468 h 218261"/>
                    <a:gd name="connsiteX243" fmla="*/ 13872 w 286258"/>
                    <a:gd name="connsiteY243" fmla="*/ 158806 h 218261"/>
                    <a:gd name="connsiteX244" fmla="*/ 13506 w 286258"/>
                    <a:gd name="connsiteY244" fmla="*/ 158776 h 218261"/>
                    <a:gd name="connsiteX245" fmla="*/ 13783 w 286258"/>
                    <a:gd name="connsiteY245" fmla="*/ 158138 h 218261"/>
                    <a:gd name="connsiteX246" fmla="*/ 13340 w 286258"/>
                    <a:gd name="connsiteY246" fmla="*/ 157546 h 218261"/>
                    <a:gd name="connsiteX247" fmla="*/ 14043 w 286258"/>
                    <a:gd name="connsiteY247" fmla="*/ 155477 h 218261"/>
                    <a:gd name="connsiteX248" fmla="*/ 14681 w 286258"/>
                    <a:gd name="connsiteY248" fmla="*/ 156068 h 218261"/>
                    <a:gd name="connsiteX249" fmla="*/ 14983 w 286258"/>
                    <a:gd name="connsiteY249" fmla="*/ 155382 h 218261"/>
                    <a:gd name="connsiteX250" fmla="*/ 14799 w 286258"/>
                    <a:gd name="connsiteY250" fmla="*/ 154093 h 218261"/>
                    <a:gd name="connsiteX251" fmla="*/ 15721 w 286258"/>
                    <a:gd name="connsiteY251" fmla="*/ 153726 h 218261"/>
                    <a:gd name="connsiteX252" fmla="*/ 16188 w 286258"/>
                    <a:gd name="connsiteY252" fmla="*/ 152698 h 218261"/>
                    <a:gd name="connsiteX253" fmla="*/ 15904 w 286258"/>
                    <a:gd name="connsiteY253" fmla="*/ 151089 h 218261"/>
                    <a:gd name="connsiteX254" fmla="*/ 16950 w 286258"/>
                    <a:gd name="connsiteY254" fmla="*/ 151018 h 218261"/>
                    <a:gd name="connsiteX255" fmla="*/ 18197 w 286258"/>
                    <a:gd name="connsiteY255" fmla="*/ 148322 h 218261"/>
                    <a:gd name="connsiteX256" fmla="*/ 18067 w 286258"/>
                    <a:gd name="connsiteY256" fmla="*/ 147376 h 218261"/>
                    <a:gd name="connsiteX257" fmla="*/ 18019 w 286258"/>
                    <a:gd name="connsiteY257" fmla="*/ 145259 h 218261"/>
                    <a:gd name="connsiteX258" fmla="*/ 19089 w 286258"/>
                    <a:gd name="connsiteY258" fmla="*/ 144011 h 218261"/>
                    <a:gd name="connsiteX259" fmla="*/ 19945 w 286258"/>
                    <a:gd name="connsiteY259" fmla="*/ 144549 h 218261"/>
                    <a:gd name="connsiteX260" fmla="*/ 20052 w 286258"/>
                    <a:gd name="connsiteY260" fmla="*/ 141351 h 218261"/>
                    <a:gd name="connsiteX261" fmla="*/ 20749 w 286258"/>
                    <a:gd name="connsiteY261" fmla="*/ 141014 h 218261"/>
                    <a:gd name="connsiteX262" fmla="*/ 20749 w 286258"/>
                    <a:gd name="connsiteY262" fmla="*/ 140665 h 218261"/>
                    <a:gd name="connsiteX263" fmla="*/ 20678 w 286258"/>
                    <a:gd name="connsiteY263" fmla="*/ 142066 h 218261"/>
                    <a:gd name="connsiteX264" fmla="*/ 21003 w 286258"/>
                    <a:gd name="connsiteY264" fmla="*/ 142261 h 218261"/>
                    <a:gd name="connsiteX265" fmla="*/ 21564 w 286258"/>
                    <a:gd name="connsiteY265" fmla="*/ 141079 h 218261"/>
                    <a:gd name="connsiteX266" fmla="*/ 21729 w 286258"/>
                    <a:gd name="connsiteY266" fmla="*/ 139701 h 218261"/>
                    <a:gd name="connsiteX267" fmla="*/ 21960 w 286258"/>
                    <a:gd name="connsiteY267" fmla="*/ 136591 h 218261"/>
                    <a:gd name="connsiteX268" fmla="*/ 22102 w 286258"/>
                    <a:gd name="connsiteY268" fmla="*/ 135999 h 218261"/>
                    <a:gd name="connsiteX269" fmla="*/ 22740 w 286258"/>
                    <a:gd name="connsiteY269" fmla="*/ 136715 h 218261"/>
                    <a:gd name="connsiteX270" fmla="*/ 23803 w 286258"/>
                    <a:gd name="connsiteY270" fmla="*/ 136165 h 218261"/>
                    <a:gd name="connsiteX271" fmla="*/ 23650 w 286258"/>
                    <a:gd name="connsiteY271" fmla="*/ 134888 h 218261"/>
                    <a:gd name="connsiteX272" fmla="*/ 23396 w 286258"/>
                    <a:gd name="connsiteY272" fmla="*/ 134444 h 218261"/>
                    <a:gd name="connsiteX273" fmla="*/ 23396 w 286258"/>
                    <a:gd name="connsiteY273" fmla="*/ 135497 h 218261"/>
                    <a:gd name="connsiteX274" fmla="*/ 23094 w 286258"/>
                    <a:gd name="connsiteY274" fmla="*/ 135402 h 218261"/>
                    <a:gd name="connsiteX275" fmla="*/ 23189 w 286258"/>
                    <a:gd name="connsiteY275" fmla="*/ 134811 h 218261"/>
                    <a:gd name="connsiteX276" fmla="*/ 22840 w 286258"/>
                    <a:gd name="connsiteY276" fmla="*/ 134763 h 218261"/>
                    <a:gd name="connsiteX277" fmla="*/ 22840 w 286258"/>
                    <a:gd name="connsiteY277" fmla="*/ 134326 h 218261"/>
                    <a:gd name="connsiteX278" fmla="*/ 23502 w 286258"/>
                    <a:gd name="connsiteY278" fmla="*/ 134119 h 218261"/>
                    <a:gd name="connsiteX279" fmla="*/ 24282 w 286258"/>
                    <a:gd name="connsiteY279" fmla="*/ 131943 h 218261"/>
                    <a:gd name="connsiteX280" fmla="*/ 24660 w 286258"/>
                    <a:gd name="connsiteY280" fmla="*/ 130329 h 218261"/>
                    <a:gd name="connsiteX281" fmla="*/ 25316 w 286258"/>
                    <a:gd name="connsiteY281" fmla="*/ 130423 h 218261"/>
                    <a:gd name="connsiteX282" fmla="*/ 25026 w 286258"/>
                    <a:gd name="connsiteY282" fmla="*/ 129501 h 218261"/>
                    <a:gd name="connsiteX283" fmla="*/ 25617 w 286258"/>
                    <a:gd name="connsiteY283" fmla="*/ 129584 h 218261"/>
                    <a:gd name="connsiteX284" fmla="*/ 25416 w 286258"/>
                    <a:gd name="connsiteY284" fmla="*/ 127887 h 218261"/>
                    <a:gd name="connsiteX285" fmla="*/ 26409 w 286258"/>
                    <a:gd name="connsiteY285" fmla="*/ 126237 h 218261"/>
                    <a:gd name="connsiteX286" fmla="*/ 26781 w 286258"/>
                    <a:gd name="connsiteY286" fmla="*/ 126538 h 218261"/>
                    <a:gd name="connsiteX287" fmla="*/ 26609 w 286258"/>
                    <a:gd name="connsiteY287" fmla="*/ 126243 h 218261"/>
                    <a:gd name="connsiteX288" fmla="*/ 27407 w 286258"/>
                    <a:gd name="connsiteY288" fmla="*/ 124865 h 218261"/>
                    <a:gd name="connsiteX289" fmla="*/ 28240 w 286258"/>
                    <a:gd name="connsiteY289" fmla="*/ 119206 h 218261"/>
                    <a:gd name="connsiteX290" fmla="*/ 28671 w 286258"/>
                    <a:gd name="connsiteY290" fmla="*/ 118792 h 218261"/>
                    <a:gd name="connsiteX291" fmla="*/ 29510 w 286258"/>
                    <a:gd name="connsiteY291" fmla="*/ 119662 h 218261"/>
                    <a:gd name="connsiteX292" fmla="*/ 30024 w 286258"/>
                    <a:gd name="connsiteY292" fmla="*/ 118278 h 218261"/>
                    <a:gd name="connsiteX293" fmla="*/ 29752 w 286258"/>
                    <a:gd name="connsiteY293" fmla="*/ 117391 h 218261"/>
                    <a:gd name="connsiteX294" fmla="*/ 29676 w 286258"/>
                    <a:gd name="connsiteY294" fmla="*/ 116829 h 218261"/>
                    <a:gd name="connsiteX295" fmla="*/ 30001 w 286258"/>
                    <a:gd name="connsiteY295" fmla="*/ 116658 h 218261"/>
                    <a:gd name="connsiteX296" fmla="*/ 29847 w 286258"/>
                    <a:gd name="connsiteY296" fmla="*/ 117113 h 218261"/>
                    <a:gd name="connsiteX297" fmla="*/ 30887 w 286258"/>
                    <a:gd name="connsiteY297" fmla="*/ 117220 h 218261"/>
                    <a:gd name="connsiteX298" fmla="*/ 30237 w 286258"/>
                    <a:gd name="connsiteY298" fmla="*/ 116350 h 218261"/>
                    <a:gd name="connsiteX299" fmla="*/ 29747 w 286258"/>
                    <a:gd name="connsiteY299" fmla="*/ 116143 h 218261"/>
                    <a:gd name="connsiteX300" fmla="*/ 30538 w 286258"/>
                    <a:gd name="connsiteY300" fmla="*/ 116007 h 218261"/>
                    <a:gd name="connsiteX301" fmla="*/ 30822 w 286258"/>
                    <a:gd name="connsiteY301" fmla="*/ 115487 h 218261"/>
                    <a:gd name="connsiteX302" fmla="*/ 31005 w 286258"/>
                    <a:gd name="connsiteY302" fmla="*/ 116463 h 218261"/>
                    <a:gd name="connsiteX303" fmla="*/ 31070 w 286258"/>
                    <a:gd name="connsiteY303" fmla="*/ 112986 h 218261"/>
                    <a:gd name="connsiteX304" fmla="*/ 31572 w 286258"/>
                    <a:gd name="connsiteY304" fmla="*/ 113577 h 218261"/>
                    <a:gd name="connsiteX305" fmla="*/ 33114 w 286258"/>
                    <a:gd name="connsiteY305" fmla="*/ 113063 h 218261"/>
                    <a:gd name="connsiteX306" fmla="*/ 36411 w 286258"/>
                    <a:gd name="connsiteY306" fmla="*/ 106156 h 218261"/>
                    <a:gd name="connsiteX307" fmla="*/ 36576 w 286258"/>
                    <a:gd name="connsiteY307" fmla="*/ 105654 h 218261"/>
                    <a:gd name="connsiteX308" fmla="*/ 35560 w 286258"/>
                    <a:gd name="connsiteY308" fmla="*/ 104648 h 218261"/>
                    <a:gd name="connsiteX309" fmla="*/ 35968 w 286258"/>
                    <a:gd name="connsiteY309" fmla="*/ 102999 h 218261"/>
                    <a:gd name="connsiteX310" fmla="*/ 35838 w 286258"/>
                    <a:gd name="connsiteY310" fmla="*/ 102721 h 218261"/>
                    <a:gd name="connsiteX311" fmla="*/ 39973 w 286258"/>
                    <a:gd name="connsiteY311" fmla="*/ 94673 h 218261"/>
                    <a:gd name="connsiteX312" fmla="*/ 41155 w 286258"/>
                    <a:gd name="connsiteY312" fmla="*/ 88896 h 218261"/>
                    <a:gd name="connsiteX313" fmla="*/ 43099 w 286258"/>
                    <a:gd name="connsiteY313" fmla="*/ 86484 h 218261"/>
                    <a:gd name="connsiteX314" fmla="*/ 43583 w 286258"/>
                    <a:gd name="connsiteY314" fmla="*/ 84355 h 218261"/>
                    <a:gd name="connsiteX315" fmla="*/ 43861 w 286258"/>
                    <a:gd name="connsiteY315" fmla="*/ 84704 h 218261"/>
                    <a:gd name="connsiteX316" fmla="*/ 44387 w 286258"/>
                    <a:gd name="connsiteY316" fmla="*/ 83273 h 218261"/>
                    <a:gd name="connsiteX317" fmla="*/ 44345 w 286258"/>
                    <a:gd name="connsiteY317" fmla="*/ 82989 h 218261"/>
                    <a:gd name="connsiteX318" fmla="*/ 44995 w 286258"/>
                    <a:gd name="connsiteY318" fmla="*/ 81469 h 218261"/>
                    <a:gd name="connsiteX319" fmla="*/ 44717 w 286258"/>
                    <a:gd name="connsiteY319" fmla="*/ 79908 h 218261"/>
                    <a:gd name="connsiteX320" fmla="*/ 45627 w 286258"/>
                    <a:gd name="connsiteY320" fmla="*/ 77579 h 218261"/>
                    <a:gd name="connsiteX321" fmla="*/ 47086 w 286258"/>
                    <a:gd name="connsiteY321" fmla="*/ 75805 h 218261"/>
                    <a:gd name="connsiteX322" fmla="*/ 49243 w 286258"/>
                    <a:gd name="connsiteY322" fmla="*/ 69401 h 218261"/>
                    <a:gd name="connsiteX323" fmla="*/ 50377 w 286258"/>
                    <a:gd name="connsiteY323" fmla="*/ 66255 h 218261"/>
                    <a:gd name="connsiteX324" fmla="*/ 50909 w 286258"/>
                    <a:gd name="connsiteY324" fmla="*/ 65629 h 218261"/>
                    <a:gd name="connsiteX325" fmla="*/ 50791 w 286258"/>
                    <a:gd name="connsiteY325" fmla="*/ 65321 h 218261"/>
                    <a:gd name="connsiteX326" fmla="*/ 51435 w 286258"/>
                    <a:gd name="connsiteY326" fmla="*/ 64937 h 218261"/>
                    <a:gd name="connsiteX327" fmla="*/ 51600 w 286258"/>
                    <a:gd name="connsiteY327" fmla="*/ 64682 h 218261"/>
                    <a:gd name="connsiteX328" fmla="*/ 51057 w 286258"/>
                    <a:gd name="connsiteY328" fmla="*/ 64091 h 218261"/>
                    <a:gd name="connsiteX329" fmla="*/ 51464 w 286258"/>
                    <a:gd name="connsiteY329" fmla="*/ 62447 h 218261"/>
                    <a:gd name="connsiteX330" fmla="*/ 51328 w 286258"/>
                    <a:gd name="connsiteY330" fmla="*/ 62163 h 218261"/>
                    <a:gd name="connsiteX331" fmla="*/ 57455 w 286258"/>
                    <a:gd name="connsiteY331" fmla="*/ 49013 h 218261"/>
                    <a:gd name="connsiteX332" fmla="*/ 58087 w 286258"/>
                    <a:gd name="connsiteY332" fmla="*/ 48771 h 218261"/>
                    <a:gd name="connsiteX333" fmla="*/ 58855 w 286258"/>
                    <a:gd name="connsiteY333" fmla="*/ 46642 h 218261"/>
                    <a:gd name="connsiteX334" fmla="*/ 58755 w 286258"/>
                    <a:gd name="connsiteY334" fmla="*/ 45920 h 218261"/>
                    <a:gd name="connsiteX335" fmla="*/ 58406 w 286258"/>
                    <a:gd name="connsiteY335" fmla="*/ 45867 h 218261"/>
                    <a:gd name="connsiteX336" fmla="*/ 59127 w 286258"/>
                    <a:gd name="connsiteY336" fmla="*/ 43739 h 218261"/>
                    <a:gd name="connsiteX337" fmla="*/ 60438 w 286258"/>
                    <a:gd name="connsiteY337" fmla="*/ 42319 h 218261"/>
                    <a:gd name="connsiteX338" fmla="*/ 61147 w 286258"/>
                    <a:gd name="connsiteY338" fmla="*/ 40463 h 218261"/>
                    <a:gd name="connsiteX339" fmla="*/ 60964 w 286258"/>
                    <a:gd name="connsiteY339" fmla="*/ 39428 h 218261"/>
                    <a:gd name="connsiteX340" fmla="*/ 61520 w 286258"/>
                    <a:gd name="connsiteY340" fmla="*/ 39523 h 218261"/>
                    <a:gd name="connsiteX341" fmla="*/ 62873 w 286258"/>
                    <a:gd name="connsiteY341" fmla="*/ 36353 h 218261"/>
                    <a:gd name="connsiteX342" fmla="*/ 63127 w 286258"/>
                    <a:gd name="connsiteY342" fmla="*/ 35715 h 218261"/>
                    <a:gd name="connsiteX343" fmla="*/ 63079 w 286258"/>
                    <a:gd name="connsiteY343" fmla="*/ 33598 h 218261"/>
                    <a:gd name="connsiteX344" fmla="*/ 64155 w 286258"/>
                    <a:gd name="connsiteY344" fmla="*/ 32344 h 218261"/>
                    <a:gd name="connsiteX345" fmla="*/ 65017 w 286258"/>
                    <a:gd name="connsiteY345" fmla="*/ 32935 h 218261"/>
                    <a:gd name="connsiteX346" fmla="*/ 65053 w 286258"/>
                    <a:gd name="connsiteY346" fmla="*/ 31877 h 218261"/>
                    <a:gd name="connsiteX347" fmla="*/ 65053 w 286258"/>
                    <a:gd name="connsiteY347" fmla="*/ 31617 h 218261"/>
                    <a:gd name="connsiteX348" fmla="*/ 65106 w 286258"/>
                    <a:gd name="connsiteY348" fmla="*/ 29731 h 218261"/>
                    <a:gd name="connsiteX349" fmla="*/ 65821 w 286258"/>
                    <a:gd name="connsiteY349" fmla="*/ 29009 h 218261"/>
                    <a:gd name="connsiteX350" fmla="*/ 66222 w 286258"/>
                    <a:gd name="connsiteY350" fmla="*/ 30074 h 218261"/>
                    <a:gd name="connsiteX351" fmla="*/ 66506 w 286258"/>
                    <a:gd name="connsiteY351" fmla="*/ 29677 h 218261"/>
                    <a:gd name="connsiteX352" fmla="*/ 66801 w 286258"/>
                    <a:gd name="connsiteY352" fmla="*/ 28016 h 218261"/>
                    <a:gd name="connsiteX353" fmla="*/ 67168 w 286258"/>
                    <a:gd name="connsiteY353" fmla="*/ 24344 h 218261"/>
                    <a:gd name="connsiteX354" fmla="*/ 67812 w 286258"/>
                    <a:gd name="connsiteY354" fmla="*/ 25059 h 218261"/>
                    <a:gd name="connsiteX355" fmla="*/ 68875 w 286258"/>
                    <a:gd name="connsiteY355" fmla="*/ 24504 h 218261"/>
                    <a:gd name="connsiteX356" fmla="*/ 68721 w 286258"/>
                    <a:gd name="connsiteY356" fmla="*/ 23232 h 218261"/>
                    <a:gd name="connsiteX357" fmla="*/ 68467 w 286258"/>
                    <a:gd name="connsiteY357" fmla="*/ 22789 h 218261"/>
                    <a:gd name="connsiteX358" fmla="*/ 68467 w 286258"/>
                    <a:gd name="connsiteY358" fmla="*/ 23841 h 218261"/>
                    <a:gd name="connsiteX359" fmla="*/ 68160 w 286258"/>
                    <a:gd name="connsiteY359" fmla="*/ 23753 h 218261"/>
                    <a:gd name="connsiteX360" fmla="*/ 68261 w 286258"/>
                    <a:gd name="connsiteY360" fmla="*/ 23161 h 218261"/>
                    <a:gd name="connsiteX361" fmla="*/ 67912 w 286258"/>
                    <a:gd name="connsiteY361" fmla="*/ 23108 h 218261"/>
                    <a:gd name="connsiteX362" fmla="*/ 67912 w 286258"/>
                    <a:gd name="connsiteY362" fmla="*/ 22670 h 218261"/>
                    <a:gd name="connsiteX363" fmla="*/ 68574 w 286258"/>
                    <a:gd name="connsiteY363" fmla="*/ 22464 h 218261"/>
                    <a:gd name="connsiteX364" fmla="*/ 69354 w 286258"/>
                    <a:gd name="connsiteY364" fmla="*/ 20288 h 218261"/>
                    <a:gd name="connsiteX365" fmla="*/ 69732 w 286258"/>
                    <a:gd name="connsiteY365" fmla="*/ 18673 h 218261"/>
                    <a:gd name="connsiteX366" fmla="*/ 70387 w 286258"/>
                    <a:gd name="connsiteY366" fmla="*/ 18768 h 218261"/>
                    <a:gd name="connsiteX367" fmla="*/ 70098 w 286258"/>
                    <a:gd name="connsiteY367" fmla="*/ 17845 h 218261"/>
                    <a:gd name="connsiteX368" fmla="*/ 70689 w 286258"/>
                    <a:gd name="connsiteY368" fmla="*/ 17928 h 218261"/>
                    <a:gd name="connsiteX369" fmla="*/ 70488 w 286258"/>
                    <a:gd name="connsiteY369" fmla="*/ 16231 h 218261"/>
                    <a:gd name="connsiteX370" fmla="*/ 71480 w 286258"/>
                    <a:gd name="connsiteY370" fmla="*/ 14587 h 218261"/>
                    <a:gd name="connsiteX371" fmla="*/ 71853 w 286258"/>
                    <a:gd name="connsiteY371" fmla="*/ 14889 h 218261"/>
                    <a:gd name="connsiteX372" fmla="*/ 71687 w 286258"/>
                    <a:gd name="connsiteY372" fmla="*/ 14587 h 218261"/>
                    <a:gd name="connsiteX373" fmla="*/ 72827 w 286258"/>
                    <a:gd name="connsiteY373" fmla="*/ 13050 h 218261"/>
                    <a:gd name="connsiteX374" fmla="*/ 72331 w 286258"/>
                    <a:gd name="connsiteY374" fmla="*/ 13363 h 218261"/>
                    <a:gd name="connsiteX375" fmla="*/ 71740 w 286258"/>
                    <a:gd name="connsiteY375" fmla="*/ 11938 h 218261"/>
                    <a:gd name="connsiteX376" fmla="*/ 73347 w 286258"/>
                    <a:gd name="connsiteY376" fmla="*/ 11383 h 218261"/>
                    <a:gd name="connsiteX377" fmla="*/ 73223 w 286258"/>
                    <a:gd name="connsiteY377" fmla="*/ 11063 h 218261"/>
                    <a:gd name="connsiteX378" fmla="*/ 73070 w 286258"/>
                    <a:gd name="connsiteY378" fmla="*/ 10525 h 218261"/>
                    <a:gd name="connsiteX379" fmla="*/ 72940 w 286258"/>
                    <a:gd name="connsiteY379" fmla="*/ 8331 h 218261"/>
                    <a:gd name="connsiteX380" fmla="*/ 76112 w 286258"/>
                    <a:gd name="connsiteY380" fmla="*/ 1330 h 218261"/>
                    <a:gd name="connsiteX381" fmla="*/ 76614 w 286258"/>
                    <a:gd name="connsiteY381" fmla="*/ 1922 h 218261"/>
                    <a:gd name="connsiteX382" fmla="*/ 77276 w 286258"/>
                    <a:gd name="connsiteY382" fmla="*/ 0 h 218261"/>
                    <a:gd name="connsiteX383" fmla="*/ 78871 w 286258"/>
                    <a:gd name="connsiteY383" fmla="*/ 1478 h 218261"/>
                    <a:gd name="connsiteX384" fmla="*/ 78842 w 286258"/>
                    <a:gd name="connsiteY384" fmla="*/ 656 h 218261"/>
                    <a:gd name="connsiteX385" fmla="*/ 79379 w 286258"/>
                    <a:gd name="connsiteY385" fmla="*/ 1502 h 218261"/>
                    <a:gd name="connsiteX386" fmla="*/ 79574 w 286258"/>
                    <a:gd name="connsiteY386" fmla="*/ 1230 h 218261"/>
                    <a:gd name="connsiteX387" fmla="*/ 79923 w 286258"/>
                    <a:gd name="connsiteY387" fmla="*/ 1626 h 218261"/>
                    <a:gd name="connsiteX388" fmla="*/ 84472 w 286258"/>
                    <a:gd name="connsiteY388" fmla="*/ 3489 h 218261"/>
                    <a:gd name="connsiteX389" fmla="*/ 85364 w 286258"/>
                    <a:gd name="connsiteY389" fmla="*/ 4754 h 218261"/>
                    <a:gd name="connsiteX390" fmla="*/ 86038 w 286258"/>
                    <a:gd name="connsiteY390" fmla="*/ 5505 h 218261"/>
                    <a:gd name="connsiteX391" fmla="*/ 87373 w 286258"/>
                    <a:gd name="connsiteY391" fmla="*/ 5688 h 218261"/>
                    <a:gd name="connsiteX392" fmla="*/ 87840 w 286258"/>
                    <a:gd name="connsiteY392" fmla="*/ 6942 h 218261"/>
                    <a:gd name="connsiteX393" fmla="*/ 88915 w 286258"/>
                    <a:gd name="connsiteY393" fmla="*/ 6906 h 218261"/>
                    <a:gd name="connsiteX394" fmla="*/ 89015 w 286258"/>
                    <a:gd name="connsiteY394" fmla="*/ 8089 h 218261"/>
                    <a:gd name="connsiteX395" fmla="*/ 90356 w 286258"/>
                    <a:gd name="connsiteY395" fmla="*/ 10135 h 218261"/>
                    <a:gd name="connsiteX396" fmla="*/ 91822 w 286258"/>
                    <a:gd name="connsiteY396" fmla="*/ 10407 h 218261"/>
                    <a:gd name="connsiteX397" fmla="*/ 91768 w 286258"/>
                    <a:gd name="connsiteY397" fmla="*/ 11341 h 218261"/>
                    <a:gd name="connsiteX398" fmla="*/ 92773 w 286258"/>
                    <a:gd name="connsiteY398" fmla="*/ 10714 h 218261"/>
                    <a:gd name="connsiteX399" fmla="*/ 94959 w 286258"/>
                    <a:gd name="connsiteY399" fmla="*/ 11767 h 218261"/>
                    <a:gd name="connsiteX400" fmla="*/ 94710 w 286258"/>
                    <a:gd name="connsiteY400" fmla="*/ 12737 h 218261"/>
                    <a:gd name="connsiteX401" fmla="*/ 94799 w 286258"/>
                    <a:gd name="connsiteY401" fmla="*/ 13156 h 218261"/>
                    <a:gd name="connsiteX402" fmla="*/ 95467 w 286258"/>
                    <a:gd name="connsiteY402" fmla="*/ 13801 h 218261"/>
                    <a:gd name="connsiteX403" fmla="*/ 96247 w 286258"/>
                    <a:gd name="connsiteY403" fmla="*/ 12819 h 218261"/>
                    <a:gd name="connsiteX404" fmla="*/ 99898 w 286258"/>
                    <a:gd name="connsiteY404" fmla="*/ 18555 h 218261"/>
                    <a:gd name="connsiteX405" fmla="*/ 101404 w 286258"/>
                    <a:gd name="connsiteY405" fmla="*/ 17964 h 218261"/>
                    <a:gd name="connsiteX406" fmla="*/ 101965 w 286258"/>
                    <a:gd name="connsiteY406" fmla="*/ 19832 h 218261"/>
                    <a:gd name="connsiteX407" fmla="*/ 102556 w 286258"/>
                    <a:gd name="connsiteY407" fmla="*/ 19590 h 218261"/>
                    <a:gd name="connsiteX408" fmla="*/ 102633 w 286258"/>
                    <a:gd name="connsiteY408" fmla="*/ 22168 h 218261"/>
                    <a:gd name="connsiteX409" fmla="*/ 104216 w 286258"/>
                    <a:gd name="connsiteY409" fmla="*/ 21281 h 218261"/>
                    <a:gd name="connsiteX410" fmla="*/ 104388 w 286258"/>
                    <a:gd name="connsiteY410" fmla="*/ 23770 h 218261"/>
                    <a:gd name="connsiteX411" fmla="*/ 106580 w 286258"/>
                    <a:gd name="connsiteY411" fmla="*/ 22818 h 218261"/>
                    <a:gd name="connsiteX412" fmla="*/ 107472 w 286258"/>
                    <a:gd name="connsiteY412" fmla="*/ 24107 h 218261"/>
                    <a:gd name="connsiteX413" fmla="*/ 108517 w 286258"/>
                    <a:gd name="connsiteY413" fmla="*/ 24107 h 218261"/>
                    <a:gd name="connsiteX414" fmla="*/ 109256 w 286258"/>
                    <a:gd name="connsiteY414" fmla="*/ 26851 h 218261"/>
                    <a:gd name="connsiteX415" fmla="*/ 110798 w 286258"/>
                    <a:gd name="connsiteY415" fmla="*/ 27277 h 218261"/>
                    <a:gd name="connsiteX416" fmla="*/ 111743 w 286258"/>
                    <a:gd name="connsiteY416" fmla="*/ 28944 h 218261"/>
                    <a:gd name="connsiteX417" fmla="*/ 114106 w 286258"/>
                    <a:gd name="connsiteY417" fmla="*/ 30227 h 218261"/>
                    <a:gd name="connsiteX418" fmla="*/ 114106 w 286258"/>
                    <a:gd name="connsiteY418" fmla="*/ 31410 h 218261"/>
                    <a:gd name="connsiteX419" fmla="*/ 115158 w 286258"/>
                    <a:gd name="connsiteY419" fmla="*/ 31410 h 218261"/>
                    <a:gd name="connsiteX420" fmla="*/ 115075 w 286258"/>
                    <a:gd name="connsiteY420" fmla="*/ 33267 h 218261"/>
                    <a:gd name="connsiteX421" fmla="*/ 116930 w 286258"/>
                    <a:gd name="connsiteY421" fmla="*/ 33509 h 218261"/>
                    <a:gd name="connsiteX422" fmla="*/ 119506 w 286258"/>
                    <a:gd name="connsiteY422" fmla="*/ 35443 h 218261"/>
                    <a:gd name="connsiteX423" fmla="*/ 120316 w 286258"/>
                    <a:gd name="connsiteY423" fmla="*/ 37542 h 218261"/>
                    <a:gd name="connsiteX424" fmla="*/ 123535 w 286258"/>
                    <a:gd name="connsiteY424" fmla="*/ 37784 h 218261"/>
                    <a:gd name="connsiteX425" fmla="*/ 124126 w 286258"/>
                    <a:gd name="connsiteY425" fmla="*/ 39883 h 218261"/>
                    <a:gd name="connsiteX426" fmla="*/ 126377 w 286258"/>
                    <a:gd name="connsiteY426" fmla="*/ 42722 h 218261"/>
                    <a:gd name="connsiteX427" fmla="*/ 125704 w 286258"/>
                    <a:gd name="connsiteY427" fmla="*/ 39517 h 218261"/>
                    <a:gd name="connsiteX428" fmla="*/ 127104 w 286258"/>
                    <a:gd name="connsiteY428" fmla="*/ 40528 h 218261"/>
                    <a:gd name="connsiteX429" fmla="*/ 129999 w 286258"/>
                    <a:gd name="connsiteY429" fmla="*/ 44519 h 218261"/>
                    <a:gd name="connsiteX430" fmla="*/ 131606 w 286258"/>
                    <a:gd name="connsiteY430" fmla="*/ 44832 h 218261"/>
                    <a:gd name="connsiteX431" fmla="*/ 132031 w 286258"/>
                    <a:gd name="connsiteY431" fmla="*/ 47056 h 218261"/>
                    <a:gd name="connsiteX432" fmla="*/ 133673 w 286258"/>
                    <a:gd name="connsiteY432" fmla="*/ 48475 h 218261"/>
                    <a:gd name="connsiteX433" fmla="*/ 135168 w 286258"/>
                    <a:gd name="connsiteY433" fmla="*/ 47884 h 218261"/>
                    <a:gd name="connsiteX434" fmla="*/ 135440 w 286258"/>
                    <a:gd name="connsiteY434" fmla="*/ 48445 h 218261"/>
                    <a:gd name="connsiteX435" fmla="*/ 135718 w 286258"/>
                    <a:gd name="connsiteY435" fmla="*/ 48682 h 218261"/>
                    <a:gd name="connsiteX436" fmla="*/ 136308 w 286258"/>
                    <a:gd name="connsiteY436" fmla="*/ 48528 h 218261"/>
                    <a:gd name="connsiteX437" fmla="*/ 136663 w 286258"/>
                    <a:gd name="connsiteY437" fmla="*/ 49456 h 218261"/>
                    <a:gd name="connsiteX438" fmla="*/ 138636 w 286258"/>
                    <a:gd name="connsiteY438" fmla="*/ 51425 h 218261"/>
                    <a:gd name="connsiteX439" fmla="*/ 138884 w 286258"/>
                    <a:gd name="connsiteY439" fmla="*/ 51355 h 218261"/>
                    <a:gd name="connsiteX440" fmla="*/ 141159 w 286258"/>
                    <a:gd name="connsiteY440" fmla="*/ 53347 h 218261"/>
                    <a:gd name="connsiteX441" fmla="*/ 141295 w 286258"/>
                    <a:gd name="connsiteY441" fmla="*/ 54358 h 218261"/>
                    <a:gd name="connsiteX442" fmla="*/ 145005 w 286258"/>
                    <a:gd name="connsiteY442" fmla="*/ 56658 h 218261"/>
                    <a:gd name="connsiteX443" fmla="*/ 145489 w 286258"/>
                    <a:gd name="connsiteY443" fmla="*/ 57415 h 218261"/>
                    <a:gd name="connsiteX444" fmla="*/ 148957 w 286258"/>
                    <a:gd name="connsiteY444" fmla="*/ 59497 h 218261"/>
                    <a:gd name="connsiteX445" fmla="*/ 149206 w 286258"/>
                    <a:gd name="connsiteY445" fmla="*/ 61413 h 218261"/>
                    <a:gd name="connsiteX446" fmla="*/ 150340 w 286258"/>
                    <a:gd name="connsiteY446" fmla="*/ 61466 h 218261"/>
                    <a:gd name="connsiteX447" fmla="*/ 150647 w 286258"/>
                    <a:gd name="connsiteY447" fmla="*/ 61897 h 218261"/>
                    <a:gd name="connsiteX448" fmla="*/ 153164 w 286258"/>
                    <a:gd name="connsiteY448" fmla="*/ 64611 h 218261"/>
                    <a:gd name="connsiteX449" fmla="*/ 155486 w 286258"/>
                    <a:gd name="connsiteY449" fmla="*/ 65794 h 218261"/>
                    <a:gd name="connsiteX450" fmla="*/ 157737 w 286258"/>
                    <a:gd name="connsiteY450" fmla="*/ 69371 h 218261"/>
                    <a:gd name="connsiteX451" fmla="*/ 158268 w 286258"/>
                    <a:gd name="connsiteY451" fmla="*/ 69105 h 218261"/>
                    <a:gd name="connsiteX452" fmla="*/ 158386 w 286258"/>
                    <a:gd name="connsiteY452" fmla="*/ 68514 h 218261"/>
                    <a:gd name="connsiteX453" fmla="*/ 158522 w 286258"/>
                    <a:gd name="connsiteY453" fmla="*/ 68934 h 218261"/>
                    <a:gd name="connsiteX454" fmla="*/ 158995 w 286258"/>
                    <a:gd name="connsiteY454" fmla="*/ 69779 h 218261"/>
                    <a:gd name="connsiteX455" fmla="*/ 162262 w 286258"/>
                    <a:gd name="connsiteY455" fmla="*/ 70867 h 218261"/>
                    <a:gd name="connsiteX456" fmla="*/ 162983 w 286258"/>
                    <a:gd name="connsiteY456" fmla="*/ 73540 h 218261"/>
                    <a:gd name="connsiteX457" fmla="*/ 164755 w 286258"/>
                    <a:gd name="connsiteY457" fmla="*/ 73540 h 218261"/>
                    <a:gd name="connsiteX458" fmla="*/ 167461 w 286258"/>
                    <a:gd name="connsiteY458" fmla="*/ 76083 h 218261"/>
                    <a:gd name="connsiteX459" fmla="*/ 167768 w 286258"/>
                    <a:gd name="connsiteY459" fmla="*/ 76816 h 218261"/>
                    <a:gd name="connsiteX460" fmla="*/ 168359 w 286258"/>
                    <a:gd name="connsiteY460" fmla="*/ 77821 h 218261"/>
                    <a:gd name="connsiteX461" fmla="*/ 168619 w 286258"/>
                    <a:gd name="connsiteY461" fmla="*/ 78241 h 218261"/>
                    <a:gd name="connsiteX462" fmla="*/ 169068 w 286258"/>
                    <a:gd name="connsiteY462" fmla="*/ 78974 h 218261"/>
                    <a:gd name="connsiteX463" fmla="*/ 169068 w 286258"/>
                    <a:gd name="connsiteY463" fmla="*/ 78625 h 218261"/>
                    <a:gd name="connsiteX464" fmla="*/ 170291 w 286258"/>
                    <a:gd name="connsiteY464" fmla="*/ 79217 h 218261"/>
                    <a:gd name="connsiteX465" fmla="*/ 169877 w 286258"/>
                    <a:gd name="connsiteY465" fmla="*/ 79299 h 218261"/>
                    <a:gd name="connsiteX466" fmla="*/ 170267 w 286258"/>
                    <a:gd name="connsiteY466" fmla="*/ 80695 h 218261"/>
                    <a:gd name="connsiteX467" fmla="*/ 170817 w 286258"/>
                    <a:gd name="connsiteY467" fmla="*/ 79684 h 218261"/>
                    <a:gd name="connsiteX468" fmla="*/ 179312 w 286258"/>
                    <a:gd name="connsiteY468" fmla="*/ 87962 h 218261"/>
                    <a:gd name="connsiteX469" fmla="*/ 180335 w 286258"/>
                    <a:gd name="connsiteY469" fmla="*/ 88524 h 218261"/>
                    <a:gd name="connsiteX470" fmla="*/ 181516 w 286258"/>
                    <a:gd name="connsiteY470" fmla="*/ 88524 h 218261"/>
                    <a:gd name="connsiteX471" fmla="*/ 182001 w 286258"/>
                    <a:gd name="connsiteY471" fmla="*/ 90469 h 218261"/>
                    <a:gd name="connsiteX472" fmla="*/ 182485 w 286258"/>
                    <a:gd name="connsiteY472" fmla="*/ 90918 h 218261"/>
                    <a:gd name="connsiteX473" fmla="*/ 182958 w 286258"/>
                    <a:gd name="connsiteY473" fmla="*/ 90753 h 218261"/>
                    <a:gd name="connsiteX474" fmla="*/ 183034 w 286258"/>
                    <a:gd name="connsiteY474" fmla="*/ 91397 h 218261"/>
                    <a:gd name="connsiteX475" fmla="*/ 183596 w 286258"/>
                    <a:gd name="connsiteY475" fmla="*/ 91155 h 218261"/>
                    <a:gd name="connsiteX476" fmla="*/ 183596 w 286258"/>
                    <a:gd name="connsiteY476" fmla="*/ 91930 h 218261"/>
                    <a:gd name="connsiteX477" fmla="*/ 184092 w 286258"/>
                    <a:gd name="connsiteY477" fmla="*/ 92379 h 218261"/>
                    <a:gd name="connsiteX478" fmla="*/ 184092 w 286258"/>
                    <a:gd name="connsiteY478" fmla="*/ 92042 h 218261"/>
                    <a:gd name="connsiteX479" fmla="*/ 185108 w 286258"/>
                    <a:gd name="connsiteY479" fmla="*/ 92361 h 218261"/>
                    <a:gd name="connsiteX480" fmla="*/ 187265 w 286258"/>
                    <a:gd name="connsiteY480" fmla="*/ 94307 h 218261"/>
                    <a:gd name="connsiteX481" fmla="*/ 188960 w 286258"/>
                    <a:gd name="connsiteY481" fmla="*/ 94596 h 218261"/>
                    <a:gd name="connsiteX482" fmla="*/ 191418 w 286258"/>
                    <a:gd name="connsiteY482" fmla="*/ 98144 h 218261"/>
                    <a:gd name="connsiteX483" fmla="*/ 191418 w 286258"/>
                    <a:gd name="connsiteY483" fmla="*/ 98670 h 218261"/>
                    <a:gd name="connsiteX484" fmla="*/ 192877 w 286258"/>
                    <a:gd name="connsiteY484" fmla="*/ 97931 h 218261"/>
                    <a:gd name="connsiteX485" fmla="*/ 193740 w 286258"/>
                    <a:gd name="connsiteY485" fmla="*/ 99983 h 218261"/>
                    <a:gd name="connsiteX486" fmla="*/ 193781 w 286258"/>
                    <a:gd name="connsiteY486" fmla="*/ 99646 h 218261"/>
                    <a:gd name="connsiteX487" fmla="*/ 194413 w 286258"/>
                    <a:gd name="connsiteY487" fmla="*/ 99268 h 218261"/>
                    <a:gd name="connsiteX488" fmla="*/ 195299 w 286258"/>
                    <a:gd name="connsiteY488" fmla="*/ 101367 h 218261"/>
                    <a:gd name="connsiteX489" fmla="*/ 196298 w 286258"/>
                    <a:gd name="connsiteY489" fmla="*/ 103040 h 218261"/>
                    <a:gd name="connsiteX490" fmla="*/ 197184 w 286258"/>
                    <a:gd name="connsiteY490" fmla="*/ 103200 h 218261"/>
                    <a:gd name="connsiteX491" fmla="*/ 197928 w 286258"/>
                    <a:gd name="connsiteY491" fmla="*/ 103354 h 218261"/>
                    <a:gd name="connsiteX492" fmla="*/ 198336 w 286258"/>
                    <a:gd name="connsiteY492" fmla="*/ 105518 h 218261"/>
                    <a:gd name="connsiteX493" fmla="*/ 199955 w 286258"/>
                    <a:gd name="connsiteY493" fmla="*/ 106375 h 218261"/>
                    <a:gd name="connsiteX494" fmla="*/ 201544 w 286258"/>
                    <a:gd name="connsiteY494" fmla="*/ 106428 h 218261"/>
                    <a:gd name="connsiteX495" fmla="*/ 201391 w 286258"/>
                    <a:gd name="connsiteY495" fmla="*/ 107469 h 218261"/>
                    <a:gd name="connsiteX496" fmla="*/ 202035 w 286258"/>
                    <a:gd name="connsiteY496" fmla="*/ 108060 h 218261"/>
                    <a:gd name="connsiteX497" fmla="*/ 202117 w 286258"/>
                    <a:gd name="connsiteY497" fmla="*/ 107079 h 218261"/>
                    <a:gd name="connsiteX498" fmla="*/ 202708 w 286258"/>
                    <a:gd name="connsiteY498" fmla="*/ 107079 h 218261"/>
                    <a:gd name="connsiteX499" fmla="*/ 204008 w 286258"/>
                    <a:gd name="connsiteY499" fmla="*/ 109858 h 218261"/>
                    <a:gd name="connsiteX500" fmla="*/ 203813 w 286258"/>
                    <a:gd name="connsiteY500" fmla="*/ 110159 h 218261"/>
                    <a:gd name="connsiteX501" fmla="*/ 205272 w 286258"/>
                    <a:gd name="connsiteY501" fmla="*/ 109923 h 218261"/>
                    <a:gd name="connsiteX502" fmla="*/ 206400 w 286258"/>
                    <a:gd name="connsiteY502" fmla="*/ 111762 h 218261"/>
                    <a:gd name="connsiteX503" fmla="*/ 207228 w 286258"/>
                    <a:gd name="connsiteY503" fmla="*/ 111389 h 218261"/>
                    <a:gd name="connsiteX504" fmla="*/ 207883 w 286258"/>
                    <a:gd name="connsiteY504" fmla="*/ 113512 h 218261"/>
                    <a:gd name="connsiteX505" fmla="*/ 207393 w 286258"/>
                    <a:gd name="connsiteY505" fmla="*/ 113270 h 218261"/>
                    <a:gd name="connsiteX506" fmla="*/ 207298 w 286258"/>
                    <a:gd name="connsiteY506" fmla="*/ 113932 h 218261"/>
                    <a:gd name="connsiteX507" fmla="*/ 207771 w 286258"/>
                    <a:gd name="connsiteY507" fmla="*/ 114789 h 218261"/>
                    <a:gd name="connsiteX508" fmla="*/ 208533 w 286258"/>
                    <a:gd name="connsiteY508" fmla="*/ 115310 h 218261"/>
                    <a:gd name="connsiteX509" fmla="*/ 209839 w 286258"/>
                    <a:gd name="connsiteY509" fmla="*/ 114819 h 218261"/>
                    <a:gd name="connsiteX510" fmla="*/ 214169 w 286258"/>
                    <a:gd name="connsiteY510" fmla="*/ 117521 h 218261"/>
                    <a:gd name="connsiteX511" fmla="*/ 214169 w 286258"/>
                    <a:gd name="connsiteY511" fmla="*/ 118497 h 218261"/>
                    <a:gd name="connsiteX512" fmla="*/ 215316 w 286258"/>
                    <a:gd name="connsiteY512" fmla="*/ 119325 h 218261"/>
                    <a:gd name="connsiteX513" fmla="*/ 216273 w 286258"/>
                    <a:gd name="connsiteY513" fmla="*/ 122003 h 218261"/>
                    <a:gd name="connsiteX514" fmla="*/ 219817 w 286258"/>
                    <a:gd name="connsiteY514" fmla="*/ 123079 h 218261"/>
                    <a:gd name="connsiteX515" fmla="*/ 222216 w 286258"/>
                    <a:gd name="connsiteY515" fmla="*/ 124853 h 218261"/>
                    <a:gd name="connsiteX516" fmla="*/ 222216 w 286258"/>
                    <a:gd name="connsiteY516" fmla="*/ 125113 h 218261"/>
                    <a:gd name="connsiteX517" fmla="*/ 222972 w 286258"/>
                    <a:gd name="connsiteY517" fmla="*/ 124983 h 218261"/>
                    <a:gd name="connsiteX518" fmla="*/ 223079 w 286258"/>
                    <a:gd name="connsiteY518" fmla="*/ 125445 h 218261"/>
                    <a:gd name="connsiteX519" fmla="*/ 223350 w 286258"/>
                    <a:gd name="connsiteY519" fmla="*/ 126533 h 218261"/>
                    <a:gd name="connsiteX520" fmla="*/ 223581 w 286258"/>
                    <a:gd name="connsiteY520" fmla="*/ 127490 h 218261"/>
                    <a:gd name="connsiteX521" fmla="*/ 229377 w 286258"/>
                    <a:gd name="connsiteY521" fmla="*/ 132422 h 218261"/>
                    <a:gd name="connsiteX522" fmla="*/ 231521 w 286258"/>
                    <a:gd name="connsiteY522" fmla="*/ 132451 h 218261"/>
                    <a:gd name="connsiteX523" fmla="*/ 231521 w 286258"/>
                    <a:gd name="connsiteY523" fmla="*/ 134137 h 218261"/>
                    <a:gd name="connsiteX524" fmla="*/ 232449 w 286258"/>
                    <a:gd name="connsiteY524" fmla="*/ 134137 h 218261"/>
                    <a:gd name="connsiteX525" fmla="*/ 231551 w 286258"/>
                    <a:gd name="connsiteY525" fmla="*/ 136011 h 218261"/>
                    <a:gd name="connsiteX526" fmla="*/ 232047 w 286258"/>
                    <a:gd name="connsiteY526" fmla="*/ 136041 h 218261"/>
                    <a:gd name="connsiteX527" fmla="*/ 233743 w 286258"/>
                    <a:gd name="connsiteY527" fmla="*/ 134947 h 218261"/>
                    <a:gd name="connsiteX528" fmla="*/ 234841 w 286258"/>
                    <a:gd name="connsiteY528" fmla="*/ 138051 h 218261"/>
                    <a:gd name="connsiteX529" fmla="*/ 235958 w 286258"/>
                    <a:gd name="connsiteY529" fmla="*/ 138223 h 218261"/>
                    <a:gd name="connsiteX530" fmla="*/ 236259 w 286258"/>
                    <a:gd name="connsiteY530" fmla="*/ 139222 h 218261"/>
                    <a:gd name="connsiteX531" fmla="*/ 238138 w 286258"/>
                    <a:gd name="connsiteY531" fmla="*/ 138305 h 218261"/>
                    <a:gd name="connsiteX532" fmla="*/ 238250 w 286258"/>
                    <a:gd name="connsiteY532" fmla="*/ 140079 h 218261"/>
                    <a:gd name="connsiteX533" fmla="*/ 238735 w 286258"/>
                    <a:gd name="connsiteY533" fmla="*/ 140186 h 218261"/>
                    <a:gd name="connsiteX534" fmla="*/ 239196 w 286258"/>
                    <a:gd name="connsiteY534" fmla="*/ 140854 h 218261"/>
                    <a:gd name="connsiteX535" fmla="*/ 239964 w 286258"/>
                    <a:gd name="connsiteY535" fmla="*/ 141445 h 218261"/>
                    <a:gd name="connsiteX536" fmla="*/ 240123 w 286258"/>
                    <a:gd name="connsiteY536" fmla="*/ 140812 h 218261"/>
                    <a:gd name="connsiteX537" fmla="*/ 240289 w 286258"/>
                    <a:gd name="connsiteY537" fmla="*/ 141309 h 218261"/>
                    <a:gd name="connsiteX538" fmla="*/ 241588 w 286258"/>
                    <a:gd name="connsiteY538" fmla="*/ 142202 h 218261"/>
                    <a:gd name="connsiteX539" fmla="*/ 241240 w 286258"/>
                    <a:gd name="connsiteY539" fmla="*/ 142533 h 218261"/>
                    <a:gd name="connsiteX540" fmla="*/ 241494 w 286258"/>
                    <a:gd name="connsiteY540" fmla="*/ 142764 h 218261"/>
                    <a:gd name="connsiteX541" fmla="*/ 242604 w 286258"/>
                    <a:gd name="connsiteY541" fmla="*/ 142764 h 218261"/>
                    <a:gd name="connsiteX542" fmla="*/ 242327 w 286258"/>
                    <a:gd name="connsiteY542" fmla="*/ 142113 h 218261"/>
                    <a:gd name="connsiteX543" fmla="*/ 242604 w 286258"/>
                    <a:gd name="connsiteY543" fmla="*/ 142764 h 218261"/>
                    <a:gd name="connsiteX544" fmla="*/ 243307 w 286258"/>
                    <a:gd name="connsiteY544" fmla="*/ 144402 h 218261"/>
                    <a:gd name="connsiteX545" fmla="*/ 243603 w 286258"/>
                    <a:gd name="connsiteY545" fmla="*/ 144887 h 218261"/>
                    <a:gd name="connsiteX546" fmla="*/ 245511 w 286258"/>
                    <a:gd name="connsiteY546" fmla="*/ 146365 h 218261"/>
                    <a:gd name="connsiteX547" fmla="*/ 247201 w 286258"/>
                    <a:gd name="connsiteY547" fmla="*/ 147547 h 218261"/>
                    <a:gd name="connsiteX548" fmla="*/ 248530 w 286258"/>
                    <a:gd name="connsiteY548" fmla="*/ 147612 h 218261"/>
                    <a:gd name="connsiteX549" fmla="*/ 248778 w 286258"/>
                    <a:gd name="connsiteY549" fmla="*/ 148606 h 218261"/>
                    <a:gd name="connsiteX550" fmla="*/ 249499 w 286258"/>
                    <a:gd name="connsiteY550" fmla="*/ 150043 h 218261"/>
                    <a:gd name="connsiteX551" fmla="*/ 249983 w 286258"/>
                    <a:gd name="connsiteY551" fmla="*/ 149871 h 218261"/>
                    <a:gd name="connsiteX552" fmla="*/ 250066 w 286258"/>
                    <a:gd name="connsiteY552" fmla="*/ 150522 h 218261"/>
                    <a:gd name="connsiteX553" fmla="*/ 250657 w 286258"/>
                    <a:gd name="connsiteY553" fmla="*/ 150279 h 218261"/>
                    <a:gd name="connsiteX554" fmla="*/ 250740 w 286258"/>
                    <a:gd name="connsiteY554" fmla="*/ 152893 h 218261"/>
                    <a:gd name="connsiteX555" fmla="*/ 251147 w 286258"/>
                    <a:gd name="connsiteY555" fmla="*/ 151178 h 218261"/>
                    <a:gd name="connsiteX556" fmla="*/ 252370 w 286258"/>
                    <a:gd name="connsiteY556" fmla="*/ 151769 h 218261"/>
                    <a:gd name="connsiteX557" fmla="*/ 251963 w 286258"/>
                    <a:gd name="connsiteY557" fmla="*/ 151852 h 218261"/>
                    <a:gd name="connsiteX558" fmla="*/ 252453 w 286258"/>
                    <a:gd name="connsiteY558" fmla="*/ 154454 h 218261"/>
                    <a:gd name="connsiteX559" fmla="*/ 254739 w 286258"/>
                    <a:gd name="connsiteY559" fmla="*/ 153567 h 218261"/>
                    <a:gd name="connsiteX560" fmla="*/ 255637 w 286258"/>
                    <a:gd name="connsiteY560" fmla="*/ 154874 h 218261"/>
                    <a:gd name="connsiteX561" fmla="*/ 256671 w 286258"/>
                    <a:gd name="connsiteY561" fmla="*/ 154874 h 218261"/>
                    <a:gd name="connsiteX562" fmla="*/ 260606 w 286258"/>
                    <a:gd name="connsiteY562" fmla="*/ 158173 h 218261"/>
                    <a:gd name="connsiteX563" fmla="*/ 261014 w 286258"/>
                    <a:gd name="connsiteY563" fmla="*/ 160053 h 218261"/>
                    <a:gd name="connsiteX564" fmla="*/ 262485 w 286258"/>
                    <a:gd name="connsiteY564" fmla="*/ 159722 h 218261"/>
                    <a:gd name="connsiteX565" fmla="*/ 265167 w 286258"/>
                    <a:gd name="connsiteY565" fmla="*/ 165558 h 218261"/>
                    <a:gd name="connsiteX566" fmla="*/ 265451 w 286258"/>
                    <a:gd name="connsiteY566" fmla="*/ 165434 h 218261"/>
                    <a:gd name="connsiteX567" fmla="*/ 266242 w 286258"/>
                    <a:gd name="connsiteY567" fmla="*/ 164204 h 218261"/>
                    <a:gd name="connsiteX568" fmla="*/ 267075 w 286258"/>
                    <a:gd name="connsiteY568" fmla="*/ 166398 h 218261"/>
                    <a:gd name="connsiteX569" fmla="*/ 268026 w 286258"/>
                    <a:gd name="connsiteY569" fmla="*/ 166351 h 218261"/>
                    <a:gd name="connsiteX570" fmla="*/ 267885 w 286258"/>
                    <a:gd name="connsiteY570" fmla="*/ 166073 h 218261"/>
                    <a:gd name="connsiteX571" fmla="*/ 268109 w 286258"/>
                    <a:gd name="connsiteY571" fmla="*/ 166345 h 218261"/>
                    <a:gd name="connsiteX572" fmla="*/ 268924 w 286258"/>
                    <a:gd name="connsiteY572" fmla="*/ 168119 h 218261"/>
                    <a:gd name="connsiteX573" fmla="*/ 269432 w 286258"/>
                    <a:gd name="connsiteY573" fmla="*/ 168397 h 218261"/>
                    <a:gd name="connsiteX574" fmla="*/ 269356 w 286258"/>
                    <a:gd name="connsiteY574" fmla="*/ 168030 h 218261"/>
                    <a:gd name="connsiteX575" fmla="*/ 269486 w 286258"/>
                    <a:gd name="connsiteY575" fmla="*/ 168278 h 218261"/>
                    <a:gd name="connsiteX576" fmla="*/ 270756 w 286258"/>
                    <a:gd name="connsiteY576" fmla="*/ 169739 h 218261"/>
                    <a:gd name="connsiteX577" fmla="*/ 270638 w 286258"/>
                    <a:gd name="connsiteY577" fmla="*/ 170165 h 218261"/>
                    <a:gd name="connsiteX578" fmla="*/ 272162 w 286258"/>
                    <a:gd name="connsiteY578" fmla="*/ 171134 h 218261"/>
                    <a:gd name="connsiteX579" fmla="*/ 273586 w 286258"/>
                    <a:gd name="connsiteY579" fmla="*/ 171696 h 218261"/>
                    <a:gd name="connsiteX580" fmla="*/ 273509 w 286258"/>
                    <a:gd name="connsiteY580" fmla="*/ 172719 h 218261"/>
                    <a:gd name="connsiteX581" fmla="*/ 273798 w 286258"/>
                    <a:gd name="connsiteY581" fmla="*/ 172488 h 218261"/>
                    <a:gd name="connsiteX582" fmla="*/ 275199 w 286258"/>
                    <a:gd name="connsiteY582" fmla="*/ 172772 h 218261"/>
                    <a:gd name="connsiteX583" fmla="*/ 274720 w 286258"/>
                    <a:gd name="connsiteY583" fmla="*/ 173364 h 218261"/>
                    <a:gd name="connsiteX584" fmla="*/ 274974 w 286258"/>
                    <a:gd name="connsiteY584" fmla="*/ 173955 h 218261"/>
                    <a:gd name="connsiteX585" fmla="*/ 275104 w 286258"/>
                    <a:gd name="connsiteY585" fmla="*/ 174251 h 218261"/>
                    <a:gd name="connsiteX586" fmla="*/ 275996 w 286258"/>
                    <a:gd name="connsiteY586" fmla="*/ 174203 h 218261"/>
                    <a:gd name="connsiteX587" fmla="*/ 275459 w 286258"/>
                    <a:gd name="connsiteY587" fmla="*/ 174966 h 218261"/>
                    <a:gd name="connsiteX588" fmla="*/ 275671 w 286258"/>
                    <a:gd name="connsiteY588" fmla="*/ 175439 h 218261"/>
                    <a:gd name="connsiteX589" fmla="*/ 277057 w 286258"/>
                    <a:gd name="connsiteY589" fmla="*/ 175660 h 218261"/>
                    <a:gd name="connsiteX590" fmla="*/ 277326 w 286258"/>
                    <a:gd name="connsiteY590" fmla="*/ 175368 h 218261"/>
                    <a:gd name="connsiteX591" fmla="*/ 277916 w 286258"/>
                    <a:gd name="connsiteY591" fmla="*/ 176444 h 218261"/>
                    <a:gd name="connsiteX592" fmla="*/ 278135 w 286258"/>
                    <a:gd name="connsiteY592" fmla="*/ 176764 h 218261"/>
                    <a:gd name="connsiteX593" fmla="*/ 279151 w 286258"/>
                    <a:gd name="connsiteY593" fmla="*/ 176870 h 218261"/>
                    <a:gd name="connsiteX594" fmla="*/ 279689 w 286258"/>
                    <a:gd name="connsiteY594" fmla="*/ 179886 h 218261"/>
                    <a:gd name="connsiteX595" fmla="*/ 279972 w 286258"/>
                    <a:gd name="connsiteY595" fmla="*/ 180430 h 218261"/>
                    <a:gd name="connsiteX596" fmla="*/ 280563 w 286258"/>
                    <a:gd name="connsiteY596" fmla="*/ 180820 h 218261"/>
                    <a:gd name="connsiteX597" fmla="*/ 281774 w 286258"/>
                    <a:gd name="connsiteY597" fmla="*/ 180329 h 218261"/>
                    <a:gd name="connsiteX598" fmla="*/ 282005 w 286258"/>
                    <a:gd name="connsiteY598" fmla="*/ 180660 h 218261"/>
                    <a:gd name="connsiteX599" fmla="*/ 282720 w 286258"/>
                    <a:gd name="connsiteY599" fmla="*/ 180566 h 218261"/>
                    <a:gd name="connsiteX600" fmla="*/ 283115 w 286258"/>
                    <a:gd name="connsiteY600" fmla="*/ 182227 h 218261"/>
                    <a:gd name="connsiteX601" fmla="*/ 284539 w 286258"/>
                    <a:gd name="connsiteY601" fmla="*/ 181991 h 218261"/>
                    <a:gd name="connsiteX602" fmla="*/ 283848 w 286258"/>
                    <a:gd name="connsiteY602" fmla="*/ 183297 h 218261"/>
                    <a:gd name="connsiteX603" fmla="*/ 284805 w 286258"/>
                    <a:gd name="connsiteY603" fmla="*/ 184675 h 218261"/>
                    <a:gd name="connsiteX604" fmla="*/ 285106 w 286258"/>
                    <a:gd name="connsiteY604" fmla="*/ 184817 h 218261"/>
                    <a:gd name="connsiteX605" fmla="*/ 286258 w 286258"/>
                    <a:gd name="connsiteY605" fmla="*/ 186177 h 218261"/>
                    <a:gd name="connsiteX606" fmla="*/ 286258 w 286258"/>
                    <a:gd name="connsiteY606" fmla="*/ 198163 h 218261"/>
                    <a:gd name="connsiteX607" fmla="*/ 273302 w 286258"/>
                    <a:gd name="connsiteY607" fmla="*/ 186928 h 218261"/>
                    <a:gd name="connsiteX608" fmla="*/ 272812 w 286258"/>
                    <a:gd name="connsiteY608" fmla="*/ 184835 h 218261"/>
                    <a:gd name="connsiteX609" fmla="*/ 271039 w 286258"/>
                    <a:gd name="connsiteY609" fmla="*/ 185089 h 218261"/>
                    <a:gd name="connsiteX610" fmla="*/ 267802 w 286258"/>
                    <a:gd name="connsiteY610" fmla="*/ 179371 h 218261"/>
                    <a:gd name="connsiteX611" fmla="*/ 266484 w 286258"/>
                    <a:gd name="connsiteY611" fmla="*/ 178514 h 2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</a:cxnLst>
                  <a:rect l="l" t="t" r="r" b="b"/>
                  <a:pathLst>
                    <a:path w="286258" h="218261">
                      <a:moveTo>
                        <a:pt x="283080" y="182215"/>
                      </a:moveTo>
                      <a:lnTo>
                        <a:pt x="59133" y="43756"/>
                      </a:lnTo>
                      <a:moveTo>
                        <a:pt x="66157" y="30156"/>
                      </a:moveTo>
                      <a:lnTo>
                        <a:pt x="65767" y="30399"/>
                      </a:lnTo>
                      <a:close/>
                      <a:moveTo>
                        <a:pt x="266484" y="178514"/>
                      </a:moveTo>
                      <a:cubicBezTo>
                        <a:pt x="266121" y="178897"/>
                        <a:pt x="265538" y="178971"/>
                        <a:pt x="265090" y="178691"/>
                      </a:cubicBezTo>
                      <a:lnTo>
                        <a:pt x="265090" y="177509"/>
                      </a:lnTo>
                      <a:lnTo>
                        <a:pt x="264499" y="177024"/>
                      </a:lnTo>
                      <a:cubicBezTo>
                        <a:pt x="263965" y="177190"/>
                        <a:pt x="263421" y="177321"/>
                        <a:pt x="262869" y="177414"/>
                      </a:cubicBezTo>
                      <a:lnTo>
                        <a:pt x="262869" y="175640"/>
                      </a:lnTo>
                      <a:lnTo>
                        <a:pt x="262514" y="175333"/>
                      </a:lnTo>
                      <a:cubicBezTo>
                        <a:pt x="262237" y="175764"/>
                        <a:pt x="261663" y="175888"/>
                        <a:pt x="261232" y="175611"/>
                      </a:cubicBezTo>
                      <a:cubicBezTo>
                        <a:pt x="261220" y="175603"/>
                        <a:pt x="261209" y="175595"/>
                        <a:pt x="261197" y="175587"/>
                      </a:cubicBezTo>
                      <a:lnTo>
                        <a:pt x="261197" y="174221"/>
                      </a:lnTo>
                      <a:cubicBezTo>
                        <a:pt x="260523" y="173671"/>
                        <a:pt x="259808" y="173109"/>
                        <a:pt x="259005" y="172548"/>
                      </a:cubicBezTo>
                      <a:lnTo>
                        <a:pt x="258733" y="172548"/>
                      </a:lnTo>
                      <a:cubicBezTo>
                        <a:pt x="258024" y="172033"/>
                        <a:pt x="257552" y="170348"/>
                        <a:pt x="256801" y="170774"/>
                      </a:cubicBezTo>
                      <a:lnTo>
                        <a:pt x="256441" y="168864"/>
                      </a:lnTo>
                      <a:cubicBezTo>
                        <a:pt x="255810" y="168648"/>
                        <a:pt x="255159" y="168498"/>
                        <a:pt x="254497" y="168414"/>
                      </a:cubicBezTo>
                      <a:cubicBezTo>
                        <a:pt x="254250" y="168449"/>
                        <a:pt x="254051" y="168636"/>
                        <a:pt x="254001" y="168882"/>
                      </a:cubicBezTo>
                      <a:lnTo>
                        <a:pt x="253570" y="168261"/>
                      </a:lnTo>
                      <a:lnTo>
                        <a:pt x="253156" y="168190"/>
                      </a:lnTo>
                      <a:lnTo>
                        <a:pt x="252849" y="167598"/>
                      </a:lnTo>
                      <a:lnTo>
                        <a:pt x="252039" y="167598"/>
                      </a:lnTo>
                      <a:cubicBezTo>
                        <a:pt x="249304" y="163063"/>
                        <a:pt x="249204" y="166031"/>
                        <a:pt x="248111" y="164299"/>
                      </a:cubicBezTo>
                      <a:lnTo>
                        <a:pt x="248258" y="162797"/>
                      </a:lnTo>
                      <a:cubicBezTo>
                        <a:pt x="247975" y="162531"/>
                        <a:pt x="247620" y="162501"/>
                        <a:pt x="247591" y="162933"/>
                      </a:cubicBezTo>
                      <a:cubicBezTo>
                        <a:pt x="246570" y="162155"/>
                        <a:pt x="245795" y="161101"/>
                        <a:pt x="245358" y="159894"/>
                      </a:cubicBezTo>
                      <a:cubicBezTo>
                        <a:pt x="244418" y="160148"/>
                        <a:pt x="241275" y="157126"/>
                        <a:pt x="239385" y="155252"/>
                      </a:cubicBezTo>
                      <a:cubicBezTo>
                        <a:pt x="239148" y="155157"/>
                        <a:pt x="238965" y="155175"/>
                        <a:pt x="238900" y="155388"/>
                      </a:cubicBezTo>
                      <a:lnTo>
                        <a:pt x="238900" y="154797"/>
                      </a:lnTo>
                      <a:lnTo>
                        <a:pt x="238522" y="154424"/>
                      </a:lnTo>
                      <a:cubicBezTo>
                        <a:pt x="238238" y="154767"/>
                        <a:pt x="237860" y="154962"/>
                        <a:pt x="237559" y="154608"/>
                      </a:cubicBezTo>
                      <a:lnTo>
                        <a:pt x="236649" y="153318"/>
                      </a:lnTo>
                      <a:cubicBezTo>
                        <a:pt x="236815" y="153425"/>
                        <a:pt x="237151" y="153318"/>
                        <a:pt x="237092" y="153064"/>
                      </a:cubicBezTo>
                      <a:lnTo>
                        <a:pt x="235172" y="152804"/>
                      </a:lnTo>
                      <a:cubicBezTo>
                        <a:pt x="235846" y="151734"/>
                        <a:pt x="230688" y="149079"/>
                        <a:pt x="233051" y="149156"/>
                      </a:cubicBezTo>
                      <a:lnTo>
                        <a:pt x="231521" y="148943"/>
                      </a:lnTo>
                      <a:lnTo>
                        <a:pt x="231557" y="148216"/>
                      </a:lnTo>
                      <a:cubicBezTo>
                        <a:pt x="231155" y="148216"/>
                        <a:pt x="229932" y="148547"/>
                        <a:pt x="228945" y="147825"/>
                      </a:cubicBezTo>
                      <a:cubicBezTo>
                        <a:pt x="228715" y="147660"/>
                        <a:pt x="229152" y="147169"/>
                        <a:pt x="229140" y="147033"/>
                      </a:cubicBezTo>
                      <a:lnTo>
                        <a:pt x="228880" y="145703"/>
                      </a:lnTo>
                      <a:lnTo>
                        <a:pt x="227882" y="146968"/>
                      </a:lnTo>
                      <a:cubicBezTo>
                        <a:pt x="227387" y="145491"/>
                        <a:pt x="226494" y="144182"/>
                        <a:pt x="225300" y="143184"/>
                      </a:cubicBezTo>
                      <a:lnTo>
                        <a:pt x="224928" y="142906"/>
                      </a:lnTo>
                      <a:cubicBezTo>
                        <a:pt x="223746" y="142048"/>
                        <a:pt x="222500" y="141605"/>
                        <a:pt x="221383" y="139825"/>
                      </a:cubicBezTo>
                      <a:cubicBezTo>
                        <a:pt x="220632" y="139384"/>
                        <a:pt x="219992" y="138777"/>
                        <a:pt x="219510" y="138051"/>
                      </a:cubicBezTo>
                      <a:cubicBezTo>
                        <a:pt x="218919" y="138010"/>
                        <a:pt x="218205" y="138051"/>
                        <a:pt x="217791" y="137649"/>
                      </a:cubicBezTo>
                      <a:cubicBezTo>
                        <a:pt x="217377" y="137247"/>
                        <a:pt x="214837" y="134066"/>
                        <a:pt x="215268" y="133398"/>
                      </a:cubicBezTo>
                      <a:cubicBezTo>
                        <a:pt x="215080" y="133257"/>
                        <a:pt x="214883" y="133129"/>
                        <a:pt x="214678" y="133013"/>
                      </a:cubicBezTo>
                      <a:lnTo>
                        <a:pt x="214034" y="133705"/>
                      </a:lnTo>
                      <a:cubicBezTo>
                        <a:pt x="211883" y="130749"/>
                        <a:pt x="209632" y="129820"/>
                        <a:pt x="207263" y="128040"/>
                      </a:cubicBezTo>
                      <a:lnTo>
                        <a:pt x="205987" y="128371"/>
                      </a:lnTo>
                      <a:cubicBezTo>
                        <a:pt x="205615" y="128129"/>
                        <a:pt x="205449" y="127289"/>
                        <a:pt x="205325" y="126438"/>
                      </a:cubicBezTo>
                      <a:lnTo>
                        <a:pt x="204439" y="126994"/>
                      </a:lnTo>
                      <a:lnTo>
                        <a:pt x="204557" y="125220"/>
                      </a:lnTo>
                      <a:cubicBezTo>
                        <a:pt x="204049" y="124682"/>
                        <a:pt x="203585" y="124105"/>
                        <a:pt x="203169" y="123493"/>
                      </a:cubicBezTo>
                      <a:cubicBezTo>
                        <a:pt x="203252" y="127514"/>
                        <a:pt x="201692" y="120028"/>
                        <a:pt x="198838" y="120608"/>
                      </a:cubicBezTo>
                      <a:lnTo>
                        <a:pt x="198490" y="118775"/>
                      </a:lnTo>
                      <a:lnTo>
                        <a:pt x="197101" y="117592"/>
                      </a:lnTo>
                      <a:cubicBezTo>
                        <a:pt x="197503" y="117835"/>
                        <a:pt x="196971" y="117338"/>
                        <a:pt x="196404" y="116806"/>
                      </a:cubicBezTo>
                      <a:cubicBezTo>
                        <a:pt x="196177" y="116730"/>
                        <a:pt x="195995" y="116557"/>
                        <a:pt x="195908" y="116333"/>
                      </a:cubicBezTo>
                      <a:lnTo>
                        <a:pt x="195583" y="116001"/>
                      </a:lnTo>
                      <a:lnTo>
                        <a:pt x="195447" y="117592"/>
                      </a:lnTo>
                      <a:lnTo>
                        <a:pt x="194986" y="117592"/>
                      </a:lnTo>
                      <a:cubicBezTo>
                        <a:pt x="194396" y="116350"/>
                        <a:pt x="194396" y="114742"/>
                        <a:pt x="192859" y="115274"/>
                      </a:cubicBezTo>
                      <a:lnTo>
                        <a:pt x="191802" y="113548"/>
                      </a:lnTo>
                      <a:lnTo>
                        <a:pt x="191270" y="114080"/>
                      </a:lnTo>
                      <a:lnTo>
                        <a:pt x="190744" y="112353"/>
                      </a:lnTo>
                      <a:lnTo>
                        <a:pt x="191140" y="112554"/>
                      </a:lnTo>
                      <a:cubicBezTo>
                        <a:pt x="191613" y="111904"/>
                        <a:pt x="190874" y="110999"/>
                        <a:pt x="190213" y="110893"/>
                      </a:cubicBezTo>
                      <a:cubicBezTo>
                        <a:pt x="187808" y="110520"/>
                        <a:pt x="187347" y="108918"/>
                        <a:pt x="185333" y="107936"/>
                      </a:cubicBezTo>
                      <a:lnTo>
                        <a:pt x="184594" y="108545"/>
                      </a:lnTo>
                      <a:lnTo>
                        <a:pt x="184399" y="106972"/>
                      </a:lnTo>
                      <a:cubicBezTo>
                        <a:pt x="182893" y="106895"/>
                        <a:pt x="177469" y="100669"/>
                        <a:pt x="176843" y="101118"/>
                      </a:cubicBezTo>
                      <a:lnTo>
                        <a:pt x="176737" y="100770"/>
                      </a:lnTo>
                      <a:cubicBezTo>
                        <a:pt x="176701" y="100663"/>
                        <a:pt x="176542" y="100030"/>
                        <a:pt x="176341" y="100078"/>
                      </a:cubicBezTo>
                      <a:cubicBezTo>
                        <a:pt x="175346" y="100434"/>
                        <a:pt x="174238" y="100062"/>
                        <a:pt x="173659" y="99179"/>
                      </a:cubicBezTo>
                      <a:cubicBezTo>
                        <a:pt x="173452" y="98913"/>
                        <a:pt x="172365" y="97115"/>
                        <a:pt x="173003" y="96902"/>
                      </a:cubicBezTo>
                      <a:lnTo>
                        <a:pt x="171585" y="96973"/>
                      </a:lnTo>
                      <a:lnTo>
                        <a:pt x="171585" y="96264"/>
                      </a:lnTo>
                      <a:lnTo>
                        <a:pt x="170616" y="94401"/>
                      </a:lnTo>
                      <a:lnTo>
                        <a:pt x="170120" y="94070"/>
                      </a:lnTo>
                      <a:cubicBezTo>
                        <a:pt x="169021" y="94490"/>
                        <a:pt x="166681" y="92030"/>
                        <a:pt x="164212" y="89482"/>
                      </a:cubicBezTo>
                      <a:lnTo>
                        <a:pt x="164289" y="90256"/>
                      </a:lnTo>
                      <a:cubicBezTo>
                        <a:pt x="162853" y="89168"/>
                        <a:pt x="161027" y="85337"/>
                        <a:pt x="159332" y="85585"/>
                      </a:cubicBezTo>
                      <a:cubicBezTo>
                        <a:pt x="159237" y="85301"/>
                        <a:pt x="159108" y="85028"/>
                        <a:pt x="158948" y="84775"/>
                      </a:cubicBezTo>
                      <a:lnTo>
                        <a:pt x="157766" y="84668"/>
                      </a:lnTo>
                      <a:lnTo>
                        <a:pt x="157406" y="83232"/>
                      </a:lnTo>
                      <a:lnTo>
                        <a:pt x="157034" y="82906"/>
                      </a:lnTo>
                      <a:cubicBezTo>
                        <a:pt x="156620" y="83320"/>
                        <a:pt x="156366" y="82546"/>
                        <a:pt x="156218" y="81866"/>
                      </a:cubicBezTo>
                      <a:cubicBezTo>
                        <a:pt x="156081" y="81601"/>
                        <a:pt x="155970" y="81324"/>
                        <a:pt x="155887" y="81038"/>
                      </a:cubicBezTo>
                      <a:lnTo>
                        <a:pt x="155645" y="81038"/>
                      </a:lnTo>
                      <a:lnTo>
                        <a:pt x="155645" y="81759"/>
                      </a:lnTo>
                      <a:lnTo>
                        <a:pt x="154653" y="81759"/>
                      </a:lnTo>
                      <a:lnTo>
                        <a:pt x="154653" y="81298"/>
                      </a:lnTo>
                      <a:cubicBezTo>
                        <a:pt x="154741" y="81156"/>
                        <a:pt x="155314" y="81268"/>
                        <a:pt x="154653" y="80311"/>
                      </a:cubicBezTo>
                      <a:cubicBezTo>
                        <a:pt x="153831" y="79128"/>
                        <a:pt x="152555" y="79429"/>
                        <a:pt x="151699" y="80772"/>
                      </a:cubicBezTo>
                      <a:cubicBezTo>
                        <a:pt x="150931" y="79950"/>
                        <a:pt x="151309" y="76846"/>
                        <a:pt x="149595" y="76325"/>
                      </a:cubicBezTo>
                      <a:cubicBezTo>
                        <a:pt x="149595" y="76325"/>
                        <a:pt x="145631" y="75935"/>
                        <a:pt x="146399" y="74108"/>
                      </a:cubicBezTo>
                      <a:lnTo>
                        <a:pt x="145808" y="73126"/>
                      </a:lnTo>
                      <a:lnTo>
                        <a:pt x="145578" y="72730"/>
                      </a:lnTo>
                      <a:lnTo>
                        <a:pt x="144237" y="72476"/>
                      </a:lnTo>
                      <a:lnTo>
                        <a:pt x="143888" y="70619"/>
                      </a:lnTo>
                      <a:lnTo>
                        <a:pt x="142648" y="69484"/>
                      </a:lnTo>
                      <a:cubicBezTo>
                        <a:pt x="142955" y="69750"/>
                        <a:pt x="142193" y="71139"/>
                        <a:pt x="141318" y="69957"/>
                      </a:cubicBezTo>
                      <a:cubicBezTo>
                        <a:pt x="140793" y="69241"/>
                        <a:pt x="141785" y="68833"/>
                        <a:pt x="141856" y="68615"/>
                      </a:cubicBezTo>
                      <a:lnTo>
                        <a:pt x="140970" y="68023"/>
                      </a:lnTo>
                      <a:lnTo>
                        <a:pt x="140852" y="69442"/>
                      </a:lnTo>
                      <a:lnTo>
                        <a:pt x="140379" y="69442"/>
                      </a:lnTo>
                      <a:lnTo>
                        <a:pt x="139304" y="67154"/>
                      </a:lnTo>
                      <a:lnTo>
                        <a:pt x="139499" y="66864"/>
                      </a:lnTo>
                      <a:lnTo>
                        <a:pt x="138234" y="67089"/>
                      </a:lnTo>
                      <a:lnTo>
                        <a:pt x="137289" y="65575"/>
                      </a:lnTo>
                      <a:lnTo>
                        <a:pt x="136604" y="65883"/>
                      </a:lnTo>
                      <a:lnTo>
                        <a:pt x="136072" y="64109"/>
                      </a:lnTo>
                      <a:lnTo>
                        <a:pt x="136474" y="64316"/>
                      </a:lnTo>
                      <a:lnTo>
                        <a:pt x="136539" y="63831"/>
                      </a:lnTo>
                      <a:cubicBezTo>
                        <a:pt x="135455" y="63133"/>
                        <a:pt x="134410" y="62377"/>
                        <a:pt x="133408" y="61566"/>
                      </a:cubicBezTo>
                      <a:lnTo>
                        <a:pt x="129827" y="60283"/>
                      </a:lnTo>
                      <a:cubicBezTo>
                        <a:pt x="129696" y="59700"/>
                        <a:pt x="129609" y="59106"/>
                        <a:pt x="129567" y="58509"/>
                      </a:cubicBezTo>
                      <a:cubicBezTo>
                        <a:pt x="128538" y="57665"/>
                        <a:pt x="127435" y="56915"/>
                        <a:pt x="126271" y="56268"/>
                      </a:cubicBezTo>
                      <a:cubicBezTo>
                        <a:pt x="126009" y="55696"/>
                        <a:pt x="125602" y="55202"/>
                        <a:pt x="125089" y="54837"/>
                      </a:cubicBezTo>
                      <a:cubicBezTo>
                        <a:pt x="124830" y="54922"/>
                        <a:pt x="124551" y="54922"/>
                        <a:pt x="124292" y="54837"/>
                      </a:cubicBezTo>
                      <a:cubicBezTo>
                        <a:pt x="123801" y="54542"/>
                        <a:pt x="123252" y="53489"/>
                        <a:pt x="123216" y="53566"/>
                      </a:cubicBezTo>
                      <a:cubicBezTo>
                        <a:pt x="122879" y="53093"/>
                        <a:pt x="122655" y="52549"/>
                        <a:pt x="122561" y="51975"/>
                      </a:cubicBezTo>
                      <a:cubicBezTo>
                        <a:pt x="122372" y="52283"/>
                        <a:pt x="122277" y="52774"/>
                        <a:pt x="121970" y="52750"/>
                      </a:cubicBezTo>
                      <a:lnTo>
                        <a:pt x="121704" y="51875"/>
                      </a:lnTo>
                      <a:cubicBezTo>
                        <a:pt x="121273" y="51609"/>
                        <a:pt x="120806" y="52537"/>
                        <a:pt x="120700" y="52413"/>
                      </a:cubicBezTo>
                      <a:cubicBezTo>
                        <a:pt x="119949" y="51550"/>
                        <a:pt x="118927" y="50852"/>
                        <a:pt x="118242" y="49935"/>
                      </a:cubicBezTo>
                      <a:cubicBezTo>
                        <a:pt x="115985" y="49492"/>
                        <a:pt x="115826" y="45205"/>
                        <a:pt x="113740" y="45507"/>
                      </a:cubicBezTo>
                      <a:cubicBezTo>
                        <a:pt x="112990" y="43342"/>
                        <a:pt x="109811" y="43076"/>
                        <a:pt x="109575" y="40859"/>
                      </a:cubicBezTo>
                      <a:cubicBezTo>
                        <a:pt x="107743" y="39105"/>
                        <a:pt x="105767" y="37509"/>
                        <a:pt x="103667" y="36087"/>
                      </a:cubicBezTo>
                      <a:lnTo>
                        <a:pt x="102663" y="36087"/>
                      </a:lnTo>
                      <a:lnTo>
                        <a:pt x="102137" y="33994"/>
                      </a:lnTo>
                      <a:lnTo>
                        <a:pt x="101463" y="34230"/>
                      </a:lnTo>
                      <a:lnTo>
                        <a:pt x="101398" y="33698"/>
                      </a:lnTo>
                      <a:lnTo>
                        <a:pt x="100920" y="33899"/>
                      </a:lnTo>
                      <a:lnTo>
                        <a:pt x="100855" y="31747"/>
                      </a:lnTo>
                      <a:lnTo>
                        <a:pt x="99975" y="32971"/>
                      </a:lnTo>
                      <a:lnTo>
                        <a:pt x="99384" y="30133"/>
                      </a:lnTo>
                      <a:cubicBezTo>
                        <a:pt x="99898" y="33255"/>
                        <a:pt x="94344" y="28737"/>
                        <a:pt x="94344" y="28051"/>
                      </a:cubicBezTo>
                      <a:lnTo>
                        <a:pt x="95301" y="27756"/>
                      </a:lnTo>
                      <a:cubicBezTo>
                        <a:pt x="94885" y="27671"/>
                        <a:pt x="94454" y="27719"/>
                        <a:pt x="94067" y="27892"/>
                      </a:cubicBezTo>
                      <a:cubicBezTo>
                        <a:pt x="93612" y="28134"/>
                        <a:pt x="93056" y="27768"/>
                        <a:pt x="92720" y="27419"/>
                      </a:cubicBezTo>
                      <a:lnTo>
                        <a:pt x="92389" y="25875"/>
                      </a:lnTo>
                      <a:lnTo>
                        <a:pt x="92117" y="25875"/>
                      </a:lnTo>
                      <a:lnTo>
                        <a:pt x="91898" y="27141"/>
                      </a:lnTo>
                      <a:cubicBezTo>
                        <a:pt x="90912" y="27425"/>
                        <a:pt x="90912" y="25278"/>
                        <a:pt x="90829" y="24249"/>
                      </a:cubicBezTo>
                      <a:cubicBezTo>
                        <a:pt x="90838" y="24069"/>
                        <a:pt x="90889" y="23893"/>
                        <a:pt x="90977" y="23735"/>
                      </a:cubicBezTo>
                      <a:cubicBezTo>
                        <a:pt x="90828" y="23592"/>
                        <a:pt x="90688" y="23440"/>
                        <a:pt x="90557" y="23280"/>
                      </a:cubicBezTo>
                      <a:lnTo>
                        <a:pt x="90492" y="23918"/>
                      </a:lnTo>
                      <a:lnTo>
                        <a:pt x="89754" y="23581"/>
                      </a:lnTo>
                      <a:cubicBezTo>
                        <a:pt x="88980" y="22931"/>
                        <a:pt x="88885" y="21435"/>
                        <a:pt x="88879" y="20489"/>
                      </a:cubicBezTo>
                      <a:cubicBezTo>
                        <a:pt x="87875" y="22197"/>
                        <a:pt x="85849" y="17130"/>
                        <a:pt x="84153" y="17999"/>
                      </a:cubicBezTo>
                      <a:cubicBezTo>
                        <a:pt x="84029" y="17863"/>
                        <a:pt x="83355" y="17112"/>
                        <a:pt x="82871" y="16456"/>
                      </a:cubicBezTo>
                      <a:cubicBezTo>
                        <a:pt x="79988" y="20772"/>
                        <a:pt x="77678" y="29127"/>
                        <a:pt x="75226" y="34083"/>
                      </a:cubicBezTo>
                      <a:lnTo>
                        <a:pt x="75391" y="36590"/>
                      </a:lnTo>
                      <a:cubicBezTo>
                        <a:pt x="72833" y="37973"/>
                        <a:pt x="74653" y="39741"/>
                        <a:pt x="73324" y="41545"/>
                      </a:cubicBezTo>
                      <a:lnTo>
                        <a:pt x="72898" y="40877"/>
                      </a:lnTo>
                      <a:lnTo>
                        <a:pt x="72012" y="42254"/>
                      </a:lnTo>
                      <a:cubicBezTo>
                        <a:pt x="72692" y="42846"/>
                        <a:pt x="68981" y="47736"/>
                        <a:pt x="69371" y="48049"/>
                      </a:cubicBezTo>
                      <a:lnTo>
                        <a:pt x="68101" y="49823"/>
                      </a:lnTo>
                      <a:lnTo>
                        <a:pt x="69631" y="49315"/>
                      </a:lnTo>
                      <a:cubicBezTo>
                        <a:pt x="67859" y="54406"/>
                        <a:pt x="65354" y="59284"/>
                        <a:pt x="63505" y="64269"/>
                      </a:cubicBezTo>
                      <a:cubicBezTo>
                        <a:pt x="64190" y="66415"/>
                        <a:pt x="61910" y="67497"/>
                        <a:pt x="62104" y="69537"/>
                      </a:cubicBezTo>
                      <a:cubicBezTo>
                        <a:pt x="60633" y="72452"/>
                        <a:pt x="59298" y="75409"/>
                        <a:pt x="57733" y="77981"/>
                      </a:cubicBezTo>
                      <a:lnTo>
                        <a:pt x="54696" y="85230"/>
                      </a:lnTo>
                      <a:lnTo>
                        <a:pt x="53881" y="86383"/>
                      </a:lnTo>
                      <a:lnTo>
                        <a:pt x="54442" y="86868"/>
                      </a:lnTo>
                      <a:cubicBezTo>
                        <a:pt x="51836" y="88819"/>
                        <a:pt x="52516" y="88689"/>
                        <a:pt x="52581" y="91462"/>
                      </a:cubicBezTo>
                      <a:lnTo>
                        <a:pt x="51122" y="92822"/>
                      </a:lnTo>
                      <a:lnTo>
                        <a:pt x="51901" y="95661"/>
                      </a:lnTo>
                      <a:cubicBezTo>
                        <a:pt x="48989" y="95856"/>
                        <a:pt x="51464" y="99451"/>
                        <a:pt x="49213" y="100314"/>
                      </a:cubicBezTo>
                      <a:lnTo>
                        <a:pt x="48871" y="99782"/>
                      </a:lnTo>
                      <a:lnTo>
                        <a:pt x="48103" y="100498"/>
                      </a:lnTo>
                      <a:cubicBezTo>
                        <a:pt x="47676" y="101974"/>
                        <a:pt x="47339" y="103475"/>
                        <a:pt x="47092" y="104991"/>
                      </a:cubicBezTo>
                      <a:lnTo>
                        <a:pt x="46183" y="107303"/>
                      </a:lnTo>
                      <a:cubicBezTo>
                        <a:pt x="42502" y="114529"/>
                        <a:pt x="39028" y="127408"/>
                        <a:pt x="37397" y="128643"/>
                      </a:cubicBezTo>
                      <a:cubicBezTo>
                        <a:pt x="36535" y="129294"/>
                        <a:pt x="37468" y="130873"/>
                        <a:pt x="37031" y="131860"/>
                      </a:cubicBezTo>
                      <a:lnTo>
                        <a:pt x="35956" y="133634"/>
                      </a:lnTo>
                      <a:cubicBezTo>
                        <a:pt x="35974" y="134133"/>
                        <a:pt x="36108" y="134620"/>
                        <a:pt x="36346" y="135059"/>
                      </a:cubicBezTo>
                      <a:cubicBezTo>
                        <a:pt x="36476" y="135225"/>
                        <a:pt x="37002" y="134639"/>
                        <a:pt x="36937" y="134840"/>
                      </a:cubicBezTo>
                      <a:cubicBezTo>
                        <a:pt x="36635" y="135798"/>
                        <a:pt x="35117" y="136147"/>
                        <a:pt x="34987" y="137146"/>
                      </a:cubicBezTo>
                      <a:lnTo>
                        <a:pt x="35962" y="137306"/>
                      </a:lnTo>
                      <a:cubicBezTo>
                        <a:pt x="36062" y="137543"/>
                        <a:pt x="35093" y="138128"/>
                        <a:pt x="34816" y="138075"/>
                      </a:cubicBezTo>
                      <a:cubicBezTo>
                        <a:pt x="34391" y="139575"/>
                        <a:pt x="33842" y="141037"/>
                        <a:pt x="33173" y="142444"/>
                      </a:cubicBezTo>
                      <a:cubicBezTo>
                        <a:pt x="34585" y="143627"/>
                        <a:pt x="29109" y="146483"/>
                        <a:pt x="30946" y="146921"/>
                      </a:cubicBezTo>
                      <a:cubicBezTo>
                        <a:pt x="30621" y="147612"/>
                        <a:pt x="29321" y="150829"/>
                        <a:pt x="29067" y="150823"/>
                      </a:cubicBezTo>
                      <a:cubicBezTo>
                        <a:pt x="28004" y="152804"/>
                        <a:pt x="27035" y="154868"/>
                        <a:pt x="27372" y="157186"/>
                      </a:cubicBezTo>
                      <a:cubicBezTo>
                        <a:pt x="25711" y="157322"/>
                        <a:pt x="25209" y="161591"/>
                        <a:pt x="24601" y="162691"/>
                      </a:cubicBezTo>
                      <a:cubicBezTo>
                        <a:pt x="24713" y="162436"/>
                        <a:pt x="23809" y="163649"/>
                        <a:pt x="22905" y="163873"/>
                      </a:cubicBezTo>
                      <a:lnTo>
                        <a:pt x="22840" y="164258"/>
                      </a:lnTo>
                      <a:lnTo>
                        <a:pt x="23372" y="164470"/>
                      </a:lnTo>
                      <a:lnTo>
                        <a:pt x="22876" y="164648"/>
                      </a:lnTo>
                      <a:cubicBezTo>
                        <a:pt x="22787" y="166191"/>
                        <a:pt x="20306" y="174038"/>
                        <a:pt x="19425" y="174073"/>
                      </a:cubicBezTo>
                      <a:lnTo>
                        <a:pt x="19035" y="175723"/>
                      </a:lnTo>
                      <a:cubicBezTo>
                        <a:pt x="18445" y="174865"/>
                        <a:pt x="17818" y="176356"/>
                        <a:pt x="19171" y="175871"/>
                      </a:cubicBezTo>
                      <a:lnTo>
                        <a:pt x="18114" y="177053"/>
                      </a:lnTo>
                      <a:lnTo>
                        <a:pt x="18232" y="177739"/>
                      </a:lnTo>
                      <a:lnTo>
                        <a:pt x="17104" y="179513"/>
                      </a:lnTo>
                      <a:lnTo>
                        <a:pt x="17618" y="179974"/>
                      </a:lnTo>
                      <a:cubicBezTo>
                        <a:pt x="17488" y="180122"/>
                        <a:pt x="16820" y="179832"/>
                        <a:pt x="16696" y="179974"/>
                      </a:cubicBezTo>
                      <a:lnTo>
                        <a:pt x="16353" y="180808"/>
                      </a:lnTo>
                      <a:lnTo>
                        <a:pt x="15733" y="182345"/>
                      </a:lnTo>
                      <a:lnTo>
                        <a:pt x="16223" y="182393"/>
                      </a:lnTo>
                      <a:lnTo>
                        <a:pt x="15798" y="183498"/>
                      </a:lnTo>
                      <a:cubicBezTo>
                        <a:pt x="15656" y="183652"/>
                        <a:pt x="14250" y="187389"/>
                        <a:pt x="14368" y="185397"/>
                      </a:cubicBezTo>
                      <a:cubicBezTo>
                        <a:pt x="14143" y="186478"/>
                        <a:pt x="13794" y="187529"/>
                        <a:pt x="13328" y="188530"/>
                      </a:cubicBezTo>
                      <a:lnTo>
                        <a:pt x="12933" y="188761"/>
                      </a:lnTo>
                      <a:lnTo>
                        <a:pt x="12454" y="188862"/>
                      </a:lnTo>
                      <a:lnTo>
                        <a:pt x="12383" y="190446"/>
                      </a:lnTo>
                      <a:lnTo>
                        <a:pt x="12797" y="189825"/>
                      </a:lnTo>
                      <a:lnTo>
                        <a:pt x="12980" y="190174"/>
                      </a:lnTo>
                      <a:lnTo>
                        <a:pt x="12117" y="192729"/>
                      </a:lnTo>
                      <a:lnTo>
                        <a:pt x="11414" y="192469"/>
                      </a:lnTo>
                      <a:cubicBezTo>
                        <a:pt x="11249" y="192670"/>
                        <a:pt x="11497" y="193338"/>
                        <a:pt x="11414" y="193592"/>
                      </a:cubicBezTo>
                      <a:cubicBezTo>
                        <a:pt x="10741" y="195366"/>
                        <a:pt x="8732" y="196673"/>
                        <a:pt x="8655" y="198571"/>
                      </a:cubicBezTo>
                      <a:cubicBezTo>
                        <a:pt x="8614" y="199546"/>
                        <a:pt x="9163" y="200345"/>
                        <a:pt x="8383" y="201226"/>
                      </a:cubicBezTo>
                      <a:cubicBezTo>
                        <a:pt x="6115" y="203833"/>
                        <a:pt x="1696" y="214483"/>
                        <a:pt x="0" y="218261"/>
                      </a:cubicBezTo>
                      <a:lnTo>
                        <a:pt x="0" y="192705"/>
                      </a:lnTo>
                      <a:cubicBezTo>
                        <a:pt x="1040" y="191522"/>
                        <a:pt x="2062" y="189553"/>
                        <a:pt x="3078" y="187094"/>
                      </a:cubicBezTo>
                      <a:cubicBezTo>
                        <a:pt x="2546" y="187933"/>
                        <a:pt x="2032" y="188590"/>
                        <a:pt x="1607" y="187377"/>
                      </a:cubicBezTo>
                      <a:cubicBezTo>
                        <a:pt x="1016" y="185745"/>
                        <a:pt x="2712" y="185012"/>
                        <a:pt x="3096" y="184841"/>
                      </a:cubicBezTo>
                      <a:lnTo>
                        <a:pt x="2777" y="184545"/>
                      </a:lnTo>
                      <a:lnTo>
                        <a:pt x="2972" y="183729"/>
                      </a:lnTo>
                      <a:cubicBezTo>
                        <a:pt x="3131" y="183067"/>
                        <a:pt x="3562" y="181488"/>
                        <a:pt x="4153" y="181098"/>
                      </a:cubicBezTo>
                      <a:cubicBezTo>
                        <a:pt x="6192" y="179785"/>
                        <a:pt x="4348" y="179324"/>
                        <a:pt x="5288" y="177952"/>
                      </a:cubicBezTo>
                      <a:cubicBezTo>
                        <a:pt x="5672" y="177402"/>
                        <a:pt x="6186" y="178597"/>
                        <a:pt x="6097" y="178319"/>
                      </a:cubicBezTo>
                      <a:cubicBezTo>
                        <a:pt x="5819" y="177396"/>
                        <a:pt x="8183" y="168491"/>
                        <a:pt x="9671" y="166363"/>
                      </a:cubicBezTo>
                      <a:cubicBezTo>
                        <a:pt x="9890" y="166055"/>
                        <a:pt x="10091" y="166227"/>
                        <a:pt x="10262" y="166457"/>
                      </a:cubicBezTo>
                      <a:cubicBezTo>
                        <a:pt x="10162" y="166123"/>
                        <a:pt x="10111" y="165777"/>
                        <a:pt x="10109" y="165428"/>
                      </a:cubicBezTo>
                      <a:lnTo>
                        <a:pt x="10634" y="165493"/>
                      </a:lnTo>
                      <a:lnTo>
                        <a:pt x="10977" y="164618"/>
                      </a:lnTo>
                      <a:cubicBezTo>
                        <a:pt x="10965" y="164305"/>
                        <a:pt x="11090" y="164003"/>
                        <a:pt x="11320" y="163790"/>
                      </a:cubicBezTo>
                      <a:lnTo>
                        <a:pt x="11822" y="162608"/>
                      </a:lnTo>
                      <a:lnTo>
                        <a:pt x="11993" y="162082"/>
                      </a:lnTo>
                      <a:lnTo>
                        <a:pt x="12371" y="160509"/>
                      </a:lnTo>
                      <a:cubicBezTo>
                        <a:pt x="12466" y="160858"/>
                        <a:pt x="12962" y="160231"/>
                        <a:pt x="12998" y="160237"/>
                      </a:cubicBezTo>
                      <a:lnTo>
                        <a:pt x="13139" y="159982"/>
                      </a:lnTo>
                      <a:cubicBezTo>
                        <a:pt x="12602" y="159681"/>
                        <a:pt x="11780" y="159657"/>
                        <a:pt x="12743" y="159161"/>
                      </a:cubicBezTo>
                      <a:lnTo>
                        <a:pt x="13127" y="159693"/>
                      </a:lnTo>
                      <a:lnTo>
                        <a:pt x="13447" y="159468"/>
                      </a:lnTo>
                      <a:lnTo>
                        <a:pt x="13872" y="158806"/>
                      </a:lnTo>
                      <a:lnTo>
                        <a:pt x="13506" y="158776"/>
                      </a:lnTo>
                      <a:lnTo>
                        <a:pt x="13783" y="158138"/>
                      </a:lnTo>
                      <a:cubicBezTo>
                        <a:pt x="13730" y="157836"/>
                        <a:pt x="13482" y="157375"/>
                        <a:pt x="13340" y="157546"/>
                      </a:cubicBezTo>
                      <a:lnTo>
                        <a:pt x="14043" y="155477"/>
                      </a:lnTo>
                      <a:cubicBezTo>
                        <a:pt x="14043" y="155660"/>
                        <a:pt x="14386" y="155897"/>
                        <a:pt x="14681" y="156068"/>
                      </a:cubicBezTo>
                      <a:lnTo>
                        <a:pt x="14983" y="155382"/>
                      </a:lnTo>
                      <a:lnTo>
                        <a:pt x="14799" y="154093"/>
                      </a:lnTo>
                      <a:cubicBezTo>
                        <a:pt x="15095" y="154093"/>
                        <a:pt x="15438" y="153780"/>
                        <a:pt x="15721" y="153726"/>
                      </a:cubicBezTo>
                      <a:lnTo>
                        <a:pt x="16188" y="152698"/>
                      </a:lnTo>
                      <a:lnTo>
                        <a:pt x="15904" y="151089"/>
                      </a:lnTo>
                      <a:cubicBezTo>
                        <a:pt x="16243" y="151243"/>
                        <a:pt x="16636" y="151216"/>
                        <a:pt x="16950" y="151018"/>
                      </a:cubicBezTo>
                      <a:lnTo>
                        <a:pt x="18197" y="148322"/>
                      </a:lnTo>
                      <a:cubicBezTo>
                        <a:pt x="17606" y="147808"/>
                        <a:pt x="16785" y="147417"/>
                        <a:pt x="18067" y="147376"/>
                      </a:cubicBezTo>
                      <a:lnTo>
                        <a:pt x="18019" y="145259"/>
                      </a:lnTo>
                      <a:lnTo>
                        <a:pt x="19089" y="144011"/>
                      </a:lnTo>
                      <a:cubicBezTo>
                        <a:pt x="19360" y="144011"/>
                        <a:pt x="19874" y="144230"/>
                        <a:pt x="19945" y="144549"/>
                      </a:cubicBezTo>
                      <a:lnTo>
                        <a:pt x="20052" y="141351"/>
                      </a:lnTo>
                      <a:cubicBezTo>
                        <a:pt x="20684" y="141889"/>
                        <a:pt x="20701" y="141782"/>
                        <a:pt x="20749" y="141014"/>
                      </a:cubicBezTo>
                      <a:lnTo>
                        <a:pt x="20749" y="140665"/>
                      </a:lnTo>
                      <a:cubicBezTo>
                        <a:pt x="22492" y="140854"/>
                        <a:pt x="20388" y="141416"/>
                        <a:pt x="20678" y="142066"/>
                      </a:cubicBezTo>
                      <a:cubicBezTo>
                        <a:pt x="20772" y="142152"/>
                        <a:pt x="20883" y="142218"/>
                        <a:pt x="21003" y="142261"/>
                      </a:cubicBezTo>
                      <a:lnTo>
                        <a:pt x="21564" y="141079"/>
                      </a:lnTo>
                      <a:cubicBezTo>
                        <a:pt x="21556" y="140614"/>
                        <a:pt x="21612" y="140150"/>
                        <a:pt x="21729" y="139701"/>
                      </a:cubicBezTo>
                      <a:cubicBezTo>
                        <a:pt x="20814" y="141906"/>
                        <a:pt x="21363" y="137891"/>
                        <a:pt x="21960" y="136591"/>
                      </a:cubicBezTo>
                      <a:lnTo>
                        <a:pt x="22102" y="135999"/>
                      </a:lnTo>
                      <a:cubicBezTo>
                        <a:pt x="22344" y="135786"/>
                        <a:pt x="22692" y="136667"/>
                        <a:pt x="22740" y="136715"/>
                      </a:cubicBezTo>
                      <a:cubicBezTo>
                        <a:pt x="23100" y="137022"/>
                        <a:pt x="23732" y="136265"/>
                        <a:pt x="23803" y="136165"/>
                      </a:cubicBezTo>
                      <a:cubicBezTo>
                        <a:pt x="24008" y="135746"/>
                        <a:pt x="23948" y="135246"/>
                        <a:pt x="23650" y="134888"/>
                      </a:cubicBezTo>
                      <a:lnTo>
                        <a:pt x="23396" y="134444"/>
                      </a:lnTo>
                      <a:lnTo>
                        <a:pt x="23396" y="135497"/>
                      </a:lnTo>
                      <a:lnTo>
                        <a:pt x="23094" y="135402"/>
                      </a:lnTo>
                      <a:lnTo>
                        <a:pt x="23189" y="134811"/>
                      </a:lnTo>
                      <a:lnTo>
                        <a:pt x="22840" y="134763"/>
                      </a:lnTo>
                      <a:lnTo>
                        <a:pt x="22840" y="134326"/>
                      </a:lnTo>
                      <a:cubicBezTo>
                        <a:pt x="22840" y="134107"/>
                        <a:pt x="23313" y="133924"/>
                        <a:pt x="23502" y="134119"/>
                      </a:cubicBezTo>
                      <a:cubicBezTo>
                        <a:pt x="23502" y="133474"/>
                        <a:pt x="23094" y="131470"/>
                        <a:pt x="24282" y="131943"/>
                      </a:cubicBezTo>
                      <a:lnTo>
                        <a:pt x="24660" y="130329"/>
                      </a:lnTo>
                      <a:lnTo>
                        <a:pt x="25316" y="130423"/>
                      </a:lnTo>
                      <a:lnTo>
                        <a:pt x="25026" y="129501"/>
                      </a:lnTo>
                      <a:cubicBezTo>
                        <a:pt x="25026" y="129306"/>
                        <a:pt x="25516" y="129755"/>
                        <a:pt x="25617" y="129584"/>
                      </a:cubicBezTo>
                      <a:cubicBezTo>
                        <a:pt x="25965" y="128933"/>
                        <a:pt x="25192" y="128519"/>
                        <a:pt x="25416" y="127887"/>
                      </a:cubicBezTo>
                      <a:lnTo>
                        <a:pt x="26409" y="126237"/>
                      </a:lnTo>
                      <a:lnTo>
                        <a:pt x="26781" y="126538"/>
                      </a:lnTo>
                      <a:lnTo>
                        <a:pt x="26609" y="126243"/>
                      </a:lnTo>
                      <a:cubicBezTo>
                        <a:pt x="27377" y="126716"/>
                        <a:pt x="27407" y="125959"/>
                        <a:pt x="27407" y="124865"/>
                      </a:cubicBezTo>
                      <a:lnTo>
                        <a:pt x="28240" y="119206"/>
                      </a:lnTo>
                      <a:lnTo>
                        <a:pt x="28671" y="118792"/>
                      </a:lnTo>
                      <a:cubicBezTo>
                        <a:pt x="29581" y="119124"/>
                        <a:pt x="29138" y="120430"/>
                        <a:pt x="29510" y="119662"/>
                      </a:cubicBezTo>
                      <a:cubicBezTo>
                        <a:pt x="30101" y="118479"/>
                        <a:pt x="29374" y="119401"/>
                        <a:pt x="30024" y="118278"/>
                      </a:cubicBezTo>
                      <a:cubicBezTo>
                        <a:pt x="30278" y="117835"/>
                        <a:pt x="29752" y="117391"/>
                        <a:pt x="29752" y="117391"/>
                      </a:cubicBezTo>
                      <a:lnTo>
                        <a:pt x="29676" y="116829"/>
                      </a:lnTo>
                      <a:lnTo>
                        <a:pt x="30001" y="116658"/>
                      </a:lnTo>
                      <a:lnTo>
                        <a:pt x="29847" y="117113"/>
                      </a:lnTo>
                      <a:cubicBezTo>
                        <a:pt x="29983" y="117432"/>
                        <a:pt x="30798" y="117557"/>
                        <a:pt x="30887" y="117220"/>
                      </a:cubicBezTo>
                      <a:cubicBezTo>
                        <a:pt x="31111" y="116333"/>
                        <a:pt x="30627" y="116817"/>
                        <a:pt x="30237" y="116350"/>
                      </a:cubicBezTo>
                      <a:lnTo>
                        <a:pt x="29747" y="116143"/>
                      </a:lnTo>
                      <a:lnTo>
                        <a:pt x="30538" y="116007"/>
                      </a:lnTo>
                      <a:lnTo>
                        <a:pt x="30822" y="115487"/>
                      </a:lnTo>
                      <a:cubicBezTo>
                        <a:pt x="30958" y="115830"/>
                        <a:pt x="30775" y="116143"/>
                        <a:pt x="31005" y="116463"/>
                      </a:cubicBezTo>
                      <a:cubicBezTo>
                        <a:pt x="31200" y="116386"/>
                        <a:pt x="30343" y="113506"/>
                        <a:pt x="31070" y="112986"/>
                      </a:cubicBezTo>
                      <a:lnTo>
                        <a:pt x="31572" y="113577"/>
                      </a:lnTo>
                      <a:cubicBezTo>
                        <a:pt x="31673" y="113619"/>
                        <a:pt x="32417" y="113234"/>
                        <a:pt x="33114" y="113063"/>
                      </a:cubicBezTo>
                      <a:cubicBezTo>
                        <a:pt x="34946" y="110041"/>
                        <a:pt x="33758" y="106351"/>
                        <a:pt x="36411" y="106156"/>
                      </a:cubicBezTo>
                      <a:lnTo>
                        <a:pt x="36576" y="105654"/>
                      </a:lnTo>
                      <a:cubicBezTo>
                        <a:pt x="36322" y="105240"/>
                        <a:pt x="35708" y="105009"/>
                        <a:pt x="35560" y="104648"/>
                      </a:cubicBezTo>
                      <a:cubicBezTo>
                        <a:pt x="35412" y="104288"/>
                        <a:pt x="35773" y="103342"/>
                        <a:pt x="35968" y="102999"/>
                      </a:cubicBezTo>
                      <a:lnTo>
                        <a:pt x="35838" y="102721"/>
                      </a:lnTo>
                      <a:cubicBezTo>
                        <a:pt x="36553" y="102490"/>
                        <a:pt x="38479" y="98316"/>
                        <a:pt x="39973" y="94673"/>
                      </a:cubicBezTo>
                      <a:cubicBezTo>
                        <a:pt x="40818" y="91681"/>
                        <a:pt x="41368" y="89352"/>
                        <a:pt x="41155" y="88896"/>
                      </a:cubicBezTo>
                      <a:cubicBezTo>
                        <a:pt x="41811" y="88784"/>
                        <a:pt x="42484" y="87755"/>
                        <a:pt x="43099" y="86484"/>
                      </a:cubicBezTo>
                      <a:lnTo>
                        <a:pt x="43583" y="84355"/>
                      </a:lnTo>
                      <a:cubicBezTo>
                        <a:pt x="43583" y="84456"/>
                        <a:pt x="43707" y="84580"/>
                        <a:pt x="43861" y="84704"/>
                      </a:cubicBezTo>
                      <a:cubicBezTo>
                        <a:pt x="44050" y="84213"/>
                        <a:pt x="44221" y="83728"/>
                        <a:pt x="44387" y="83273"/>
                      </a:cubicBezTo>
                      <a:lnTo>
                        <a:pt x="44345" y="82989"/>
                      </a:lnTo>
                      <a:lnTo>
                        <a:pt x="44995" y="81469"/>
                      </a:lnTo>
                      <a:lnTo>
                        <a:pt x="44717" y="79908"/>
                      </a:lnTo>
                      <a:cubicBezTo>
                        <a:pt x="45970" y="80021"/>
                        <a:pt x="46395" y="78377"/>
                        <a:pt x="45627" y="77579"/>
                      </a:cubicBezTo>
                      <a:cubicBezTo>
                        <a:pt x="46242" y="77106"/>
                        <a:pt x="46741" y="76500"/>
                        <a:pt x="47086" y="75805"/>
                      </a:cubicBezTo>
                      <a:cubicBezTo>
                        <a:pt x="47411" y="73948"/>
                        <a:pt x="47949" y="70235"/>
                        <a:pt x="49243" y="69401"/>
                      </a:cubicBezTo>
                      <a:cubicBezTo>
                        <a:pt x="51074" y="68218"/>
                        <a:pt x="49373" y="67391"/>
                        <a:pt x="50377" y="66255"/>
                      </a:cubicBezTo>
                      <a:cubicBezTo>
                        <a:pt x="50534" y="66029"/>
                        <a:pt x="50712" y="65820"/>
                        <a:pt x="50909" y="65629"/>
                      </a:cubicBezTo>
                      <a:lnTo>
                        <a:pt x="50791" y="65321"/>
                      </a:lnTo>
                      <a:cubicBezTo>
                        <a:pt x="50879" y="65085"/>
                        <a:pt x="51163" y="64996"/>
                        <a:pt x="51435" y="64937"/>
                      </a:cubicBezTo>
                      <a:lnTo>
                        <a:pt x="51600" y="64682"/>
                      </a:lnTo>
                      <a:lnTo>
                        <a:pt x="51057" y="64091"/>
                      </a:lnTo>
                      <a:cubicBezTo>
                        <a:pt x="51029" y="63515"/>
                        <a:pt x="51171" y="62944"/>
                        <a:pt x="51464" y="62447"/>
                      </a:cubicBezTo>
                      <a:lnTo>
                        <a:pt x="51328" y="62163"/>
                      </a:lnTo>
                      <a:cubicBezTo>
                        <a:pt x="52398" y="61815"/>
                        <a:pt x="56988" y="50811"/>
                        <a:pt x="57455" y="49013"/>
                      </a:cubicBezTo>
                      <a:cubicBezTo>
                        <a:pt x="57687" y="49006"/>
                        <a:pt x="57910" y="48921"/>
                        <a:pt x="58087" y="48771"/>
                      </a:cubicBezTo>
                      <a:lnTo>
                        <a:pt x="58855" y="46642"/>
                      </a:lnTo>
                      <a:lnTo>
                        <a:pt x="58755" y="45920"/>
                      </a:lnTo>
                      <a:lnTo>
                        <a:pt x="58406" y="45867"/>
                      </a:lnTo>
                      <a:lnTo>
                        <a:pt x="59127" y="43739"/>
                      </a:lnTo>
                      <a:cubicBezTo>
                        <a:pt x="59298" y="43579"/>
                        <a:pt x="59901" y="42923"/>
                        <a:pt x="60438" y="42319"/>
                      </a:cubicBezTo>
                      <a:lnTo>
                        <a:pt x="61147" y="40463"/>
                      </a:lnTo>
                      <a:lnTo>
                        <a:pt x="60964" y="39428"/>
                      </a:lnTo>
                      <a:cubicBezTo>
                        <a:pt x="61135" y="39516"/>
                        <a:pt x="61329" y="39549"/>
                        <a:pt x="61520" y="39523"/>
                      </a:cubicBezTo>
                      <a:cubicBezTo>
                        <a:pt x="61986" y="38340"/>
                        <a:pt x="62441" y="37276"/>
                        <a:pt x="62873" y="36353"/>
                      </a:cubicBezTo>
                      <a:cubicBezTo>
                        <a:pt x="62406" y="35998"/>
                        <a:pt x="62122" y="35762"/>
                        <a:pt x="63127" y="35715"/>
                      </a:cubicBezTo>
                      <a:lnTo>
                        <a:pt x="63079" y="33598"/>
                      </a:lnTo>
                      <a:lnTo>
                        <a:pt x="64155" y="32344"/>
                      </a:lnTo>
                      <a:cubicBezTo>
                        <a:pt x="64444" y="32344"/>
                        <a:pt x="64982" y="32587"/>
                        <a:pt x="65017" y="32935"/>
                      </a:cubicBezTo>
                      <a:lnTo>
                        <a:pt x="65053" y="31877"/>
                      </a:lnTo>
                      <a:lnTo>
                        <a:pt x="65053" y="31617"/>
                      </a:lnTo>
                      <a:lnTo>
                        <a:pt x="65106" y="29731"/>
                      </a:lnTo>
                      <a:cubicBezTo>
                        <a:pt x="65194" y="29601"/>
                        <a:pt x="65561" y="28986"/>
                        <a:pt x="65821" y="29009"/>
                      </a:cubicBezTo>
                      <a:lnTo>
                        <a:pt x="66222" y="30074"/>
                      </a:lnTo>
                      <a:cubicBezTo>
                        <a:pt x="66329" y="29949"/>
                        <a:pt x="66411" y="29807"/>
                        <a:pt x="66506" y="29677"/>
                      </a:cubicBezTo>
                      <a:lnTo>
                        <a:pt x="66801" y="28016"/>
                      </a:lnTo>
                      <a:cubicBezTo>
                        <a:pt x="65673" y="30748"/>
                        <a:pt x="66335" y="24841"/>
                        <a:pt x="67168" y="24344"/>
                      </a:cubicBezTo>
                      <a:cubicBezTo>
                        <a:pt x="67481" y="24166"/>
                        <a:pt x="67723" y="24977"/>
                        <a:pt x="67812" y="25059"/>
                      </a:cubicBezTo>
                      <a:cubicBezTo>
                        <a:pt x="68166" y="25367"/>
                        <a:pt x="68804" y="24610"/>
                        <a:pt x="68875" y="24504"/>
                      </a:cubicBezTo>
                      <a:cubicBezTo>
                        <a:pt x="69077" y="24086"/>
                        <a:pt x="69017" y="23589"/>
                        <a:pt x="68721" y="23232"/>
                      </a:cubicBezTo>
                      <a:lnTo>
                        <a:pt x="68467" y="22789"/>
                      </a:lnTo>
                      <a:lnTo>
                        <a:pt x="68467" y="23841"/>
                      </a:lnTo>
                      <a:lnTo>
                        <a:pt x="68160" y="23753"/>
                      </a:lnTo>
                      <a:lnTo>
                        <a:pt x="68261" y="23161"/>
                      </a:lnTo>
                      <a:lnTo>
                        <a:pt x="67912" y="23108"/>
                      </a:lnTo>
                      <a:lnTo>
                        <a:pt x="67912" y="22670"/>
                      </a:lnTo>
                      <a:cubicBezTo>
                        <a:pt x="67912" y="22452"/>
                        <a:pt x="68385" y="22268"/>
                        <a:pt x="68574" y="22464"/>
                      </a:cubicBezTo>
                      <a:cubicBezTo>
                        <a:pt x="68574" y="21819"/>
                        <a:pt x="68166" y="19815"/>
                        <a:pt x="69354" y="20288"/>
                      </a:cubicBezTo>
                      <a:lnTo>
                        <a:pt x="69732" y="18673"/>
                      </a:lnTo>
                      <a:lnTo>
                        <a:pt x="70387" y="18768"/>
                      </a:lnTo>
                      <a:lnTo>
                        <a:pt x="70098" y="17845"/>
                      </a:lnTo>
                      <a:cubicBezTo>
                        <a:pt x="70098" y="17650"/>
                        <a:pt x="70588" y="18100"/>
                        <a:pt x="70689" y="17928"/>
                      </a:cubicBezTo>
                      <a:cubicBezTo>
                        <a:pt x="70878" y="17579"/>
                        <a:pt x="70506" y="16592"/>
                        <a:pt x="70488" y="16231"/>
                      </a:cubicBezTo>
                      <a:lnTo>
                        <a:pt x="71480" y="14587"/>
                      </a:lnTo>
                      <a:lnTo>
                        <a:pt x="71853" y="14889"/>
                      </a:lnTo>
                      <a:lnTo>
                        <a:pt x="71687" y="14587"/>
                      </a:lnTo>
                      <a:cubicBezTo>
                        <a:pt x="72124" y="14670"/>
                        <a:pt x="73099" y="13777"/>
                        <a:pt x="72827" y="13050"/>
                      </a:cubicBezTo>
                      <a:cubicBezTo>
                        <a:pt x="72762" y="12873"/>
                        <a:pt x="72479" y="13493"/>
                        <a:pt x="72331" y="13363"/>
                      </a:cubicBezTo>
                      <a:cubicBezTo>
                        <a:pt x="71923" y="13007"/>
                        <a:pt x="71704" y="12480"/>
                        <a:pt x="71740" y="11938"/>
                      </a:cubicBezTo>
                      <a:cubicBezTo>
                        <a:pt x="73235" y="11477"/>
                        <a:pt x="71333" y="9756"/>
                        <a:pt x="73347" y="11383"/>
                      </a:cubicBezTo>
                      <a:lnTo>
                        <a:pt x="73223" y="11063"/>
                      </a:lnTo>
                      <a:lnTo>
                        <a:pt x="73070" y="10525"/>
                      </a:lnTo>
                      <a:cubicBezTo>
                        <a:pt x="72898" y="9816"/>
                        <a:pt x="72361" y="8751"/>
                        <a:pt x="72940" y="8331"/>
                      </a:cubicBezTo>
                      <a:cubicBezTo>
                        <a:pt x="76484" y="5682"/>
                        <a:pt x="75504" y="1786"/>
                        <a:pt x="76112" y="1330"/>
                      </a:cubicBezTo>
                      <a:lnTo>
                        <a:pt x="76614" y="1922"/>
                      </a:lnTo>
                      <a:lnTo>
                        <a:pt x="77276" y="0"/>
                      </a:lnTo>
                      <a:cubicBezTo>
                        <a:pt x="77759" y="543"/>
                        <a:pt x="78293" y="1038"/>
                        <a:pt x="78871" y="1478"/>
                      </a:cubicBezTo>
                      <a:lnTo>
                        <a:pt x="78842" y="656"/>
                      </a:lnTo>
                      <a:lnTo>
                        <a:pt x="79379" y="1502"/>
                      </a:lnTo>
                      <a:lnTo>
                        <a:pt x="79574" y="1230"/>
                      </a:lnTo>
                      <a:cubicBezTo>
                        <a:pt x="79722" y="1135"/>
                        <a:pt x="79941" y="1455"/>
                        <a:pt x="79923" y="1626"/>
                      </a:cubicBezTo>
                      <a:cubicBezTo>
                        <a:pt x="80957" y="999"/>
                        <a:pt x="83202" y="4074"/>
                        <a:pt x="84472" y="3489"/>
                      </a:cubicBezTo>
                      <a:lnTo>
                        <a:pt x="85364" y="4754"/>
                      </a:lnTo>
                      <a:lnTo>
                        <a:pt x="86038" y="5505"/>
                      </a:lnTo>
                      <a:lnTo>
                        <a:pt x="87373" y="5688"/>
                      </a:lnTo>
                      <a:cubicBezTo>
                        <a:pt x="87172" y="6014"/>
                        <a:pt x="87414" y="6457"/>
                        <a:pt x="87840" y="6942"/>
                      </a:cubicBezTo>
                      <a:lnTo>
                        <a:pt x="88915" y="6906"/>
                      </a:lnTo>
                      <a:lnTo>
                        <a:pt x="89015" y="8089"/>
                      </a:lnTo>
                      <a:cubicBezTo>
                        <a:pt x="90167" y="9088"/>
                        <a:pt x="91308" y="9999"/>
                        <a:pt x="90356" y="10135"/>
                      </a:cubicBezTo>
                      <a:lnTo>
                        <a:pt x="91822" y="10407"/>
                      </a:lnTo>
                      <a:lnTo>
                        <a:pt x="91768" y="11341"/>
                      </a:lnTo>
                      <a:lnTo>
                        <a:pt x="92773" y="10714"/>
                      </a:lnTo>
                      <a:lnTo>
                        <a:pt x="94959" y="11767"/>
                      </a:lnTo>
                      <a:cubicBezTo>
                        <a:pt x="95037" y="12111"/>
                        <a:pt x="94945" y="12472"/>
                        <a:pt x="94710" y="12737"/>
                      </a:cubicBezTo>
                      <a:lnTo>
                        <a:pt x="94799" y="13156"/>
                      </a:lnTo>
                      <a:cubicBezTo>
                        <a:pt x="95100" y="13271"/>
                        <a:pt x="95341" y="13504"/>
                        <a:pt x="95467" y="13801"/>
                      </a:cubicBezTo>
                      <a:lnTo>
                        <a:pt x="96247" y="12819"/>
                      </a:lnTo>
                      <a:cubicBezTo>
                        <a:pt x="95939" y="18188"/>
                        <a:pt x="100701" y="15356"/>
                        <a:pt x="99898" y="18555"/>
                      </a:cubicBezTo>
                      <a:lnTo>
                        <a:pt x="101404" y="17964"/>
                      </a:lnTo>
                      <a:cubicBezTo>
                        <a:pt x="101446" y="18289"/>
                        <a:pt x="101593" y="19655"/>
                        <a:pt x="101965" y="19832"/>
                      </a:cubicBezTo>
                      <a:lnTo>
                        <a:pt x="102556" y="19590"/>
                      </a:lnTo>
                      <a:lnTo>
                        <a:pt x="102633" y="22168"/>
                      </a:lnTo>
                      <a:lnTo>
                        <a:pt x="104216" y="21281"/>
                      </a:lnTo>
                      <a:lnTo>
                        <a:pt x="104388" y="23770"/>
                      </a:lnTo>
                      <a:cubicBezTo>
                        <a:pt x="104388" y="22404"/>
                        <a:pt x="106237" y="24084"/>
                        <a:pt x="106580" y="22818"/>
                      </a:cubicBezTo>
                      <a:lnTo>
                        <a:pt x="107472" y="24107"/>
                      </a:lnTo>
                      <a:lnTo>
                        <a:pt x="108517" y="24107"/>
                      </a:lnTo>
                      <a:cubicBezTo>
                        <a:pt x="109008" y="24938"/>
                        <a:pt x="109263" y="25887"/>
                        <a:pt x="109256" y="26851"/>
                      </a:cubicBezTo>
                      <a:lnTo>
                        <a:pt x="110798" y="27277"/>
                      </a:lnTo>
                      <a:lnTo>
                        <a:pt x="111743" y="28944"/>
                      </a:lnTo>
                      <a:lnTo>
                        <a:pt x="114106" y="30227"/>
                      </a:lnTo>
                      <a:lnTo>
                        <a:pt x="114106" y="31410"/>
                      </a:lnTo>
                      <a:lnTo>
                        <a:pt x="115158" y="31410"/>
                      </a:lnTo>
                      <a:cubicBezTo>
                        <a:pt x="115377" y="31847"/>
                        <a:pt x="114278" y="32841"/>
                        <a:pt x="115075" y="33267"/>
                      </a:cubicBezTo>
                      <a:lnTo>
                        <a:pt x="116930" y="33509"/>
                      </a:lnTo>
                      <a:cubicBezTo>
                        <a:pt x="115122" y="34863"/>
                        <a:pt x="118703" y="35508"/>
                        <a:pt x="119506" y="35443"/>
                      </a:cubicBezTo>
                      <a:lnTo>
                        <a:pt x="120316" y="37542"/>
                      </a:lnTo>
                      <a:cubicBezTo>
                        <a:pt x="121107" y="38086"/>
                        <a:pt x="122779" y="38843"/>
                        <a:pt x="123535" y="37784"/>
                      </a:cubicBezTo>
                      <a:lnTo>
                        <a:pt x="124126" y="39883"/>
                      </a:lnTo>
                      <a:cubicBezTo>
                        <a:pt x="125095" y="40475"/>
                        <a:pt x="125804" y="41805"/>
                        <a:pt x="126377" y="42722"/>
                      </a:cubicBezTo>
                      <a:cubicBezTo>
                        <a:pt x="126552" y="41607"/>
                        <a:pt x="126312" y="40466"/>
                        <a:pt x="125704" y="39517"/>
                      </a:cubicBezTo>
                      <a:lnTo>
                        <a:pt x="127104" y="40528"/>
                      </a:lnTo>
                      <a:cubicBezTo>
                        <a:pt x="127234" y="41350"/>
                        <a:pt x="128599" y="42550"/>
                        <a:pt x="129999" y="44519"/>
                      </a:cubicBezTo>
                      <a:lnTo>
                        <a:pt x="131606" y="44832"/>
                      </a:lnTo>
                      <a:lnTo>
                        <a:pt x="132031" y="47056"/>
                      </a:lnTo>
                      <a:lnTo>
                        <a:pt x="133673" y="48475"/>
                      </a:lnTo>
                      <a:cubicBezTo>
                        <a:pt x="133378" y="48126"/>
                        <a:pt x="134058" y="46370"/>
                        <a:pt x="135168" y="47884"/>
                      </a:cubicBezTo>
                      <a:cubicBezTo>
                        <a:pt x="135308" y="48043"/>
                        <a:pt x="135402" y="48237"/>
                        <a:pt x="135440" y="48445"/>
                      </a:cubicBezTo>
                      <a:lnTo>
                        <a:pt x="135718" y="48682"/>
                      </a:lnTo>
                      <a:lnTo>
                        <a:pt x="136308" y="48528"/>
                      </a:lnTo>
                      <a:cubicBezTo>
                        <a:pt x="136447" y="48830"/>
                        <a:pt x="136565" y="49139"/>
                        <a:pt x="136663" y="49456"/>
                      </a:cubicBezTo>
                      <a:cubicBezTo>
                        <a:pt x="137508" y="50172"/>
                        <a:pt x="138488" y="51041"/>
                        <a:pt x="138636" y="51425"/>
                      </a:cubicBezTo>
                      <a:lnTo>
                        <a:pt x="138884" y="51355"/>
                      </a:lnTo>
                      <a:cubicBezTo>
                        <a:pt x="139995" y="50911"/>
                        <a:pt x="140869" y="52484"/>
                        <a:pt x="141159" y="53347"/>
                      </a:cubicBezTo>
                      <a:lnTo>
                        <a:pt x="141295" y="54358"/>
                      </a:lnTo>
                      <a:cubicBezTo>
                        <a:pt x="142372" y="55357"/>
                        <a:pt x="143632" y="56138"/>
                        <a:pt x="145005" y="56658"/>
                      </a:cubicBezTo>
                      <a:lnTo>
                        <a:pt x="145489" y="57415"/>
                      </a:lnTo>
                      <a:cubicBezTo>
                        <a:pt x="146712" y="58048"/>
                        <a:pt x="148148" y="58415"/>
                        <a:pt x="148957" y="59497"/>
                      </a:cubicBezTo>
                      <a:lnTo>
                        <a:pt x="149206" y="61413"/>
                      </a:lnTo>
                      <a:lnTo>
                        <a:pt x="150340" y="61466"/>
                      </a:lnTo>
                      <a:lnTo>
                        <a:pt x="150647" y="61897"/>
                      </a:lnTo>
                      <a:cubicBezTo>
                        <a:pt x="151504" y="62778"/>
                        <a:pt x="152337" y="63671"/>
                        <a:pt x="153164" y="64611"/>
                      </a:cubicBezTo>
                      <a:cubicBezTo>
                        <a:pt x="153992" y="64888"/>
                        <a:pt x="154775" y="65286"/>
                        <a:pt x="155486" y="65794"/>
                      </a:cubicBezTo>
                      <a:cubicBezTo>
                        <a:pt x="156549" y="66563"/>
                        <a:pt x="156738" y="67982"/>
                        <a:pt x="157737" y="69371"/>
                      </a:cubicBezTo>
                      <a:lnTo>
                        <a:pt x="158268" y="69105"/>
                      </a:lnTo>
                      <a:lnTo>
                        <a:pt x="158386" y="68514"/>
                      </a:lnTo>
                      <a:lnTo>
                        <a:pt x="158522" y="68934"/>
                      </a:lnTo>
                      <a:cubicBezTo>
                        <a:pt x="158558" y="69064"/>
                        <a:pt x="158759" y="69833"/>
                        <a:pt x="158995" y="69779"/>
                      </a:cubicBezTo>
                      <a:cubicBezTo>
                        <a:pt x="159982" y="69555"/>
                        <a:pt x="161163" y="69407"/>
                        <a:pt x="162262" y="70867"/>
                      </a:cubicBezTo>
                      <a:cubicBezTo>
                        <a:pt x="162817" y="71607"/>
                        <a:pt x="162103" y="73268"/>
                        <a:pt x="162983" y="73540"/>
                      </a:cubicBezTo>
                      <a:lnTo>
                        <a:pt x="164755" y="73540"/>
                      </a:lnTo>
                      <a:cubicBezTo>
                        <a:pt x="164164" y="74516"/>
                        <a:pt x="165742" y="75728"/>
                        <a:pt x="167461" y="76083"/>
                      </a:cubicBezTo>
                      <a:cubicBezTo>
                        <a:pt x="167745" y="76142"/>
                        <a:pt x="167774" y="76455"/>
                        <a:pt x="167768" y="76816"/>
                      </a:cubicBezTo>
                      <a:lnTo>
                        <a:pt x="168359" y="77821"/>
                      </a:lnTo>
                      <a:cubicBezTo>
                        <a:pt x="168649" y="77868"/>
                        <a:pt x="168643" y="78052"/>
                        <a:pt x="168619" y="78241"/>
                      </a:cubicBezTo>
                      <a:lnTo>
                        <a:pt x="169068" y="78974"/>
                      </a:lnTo>
                      <a:lnTo>
                        <a:pt x="169068" y="78625"/>
                      </a:lnTo>
                      <a:lnTo>
                        <a:pt x="170291" y="79217"/>
                      </a:lnTo>
                      <a:lnTo>
                        <a:pt x="169877" y="79299"/>
                      </a:lnTo>
                      <a:lnTo>
                        <a:pt x="170267" y="80695"/>
                      </a:lnTo>
                      <a:lnTo>
                        <a:pt x="170817" y="79684"/>
                      </a:lnTo>
                      <a:cubicBezTo>
                        <a:pt x="170982" y="80133"/>
                        <a:pt x="175017" y="83983"/>
                        <a:pt x="179312" y="87962"/>
                      </a:cubicBezTo>
                      <a:cubicBezTo>
                        <a:pt x="179631" y="88151"/>
                        <a:pt x="179968" y="88340"/>
                        <a:pt x="180335" y="88524"/>
                      </a:cubicBezTo>
                      <a:lnTo>
                        <a:pt x="181516" y="88524"/>
                      </a:lnTo>
                      <a:lnTo>
                        <a:pt x="182001" y="90469"/>
                      </a:lnTo>
                      <a:lnTo>
                        <a:pt x="182485" y="90918"/>
                      </a:lnTo>
                      <a:lnTo>
                        <a:pt x="182958" y="90753"/>
                      </a:lnTo>
                      <a:lnTo>
                        <a:pt x="183034" y="91397"/>
                      </a:lnTo>
                      <a:lnTo>
                        <a:pt x="183596" y="91155"/>
                      </a:lnTo>
                      <a:lnTo>
                        <a:pt x="183596" y="91930"/>
                      </a:lnTo>
                      <a:lnTo>
                        <a:pt x="184092" y="92379"/>
                      </a:lnTo>
                      <a:lnTo>
                        <a:pt x="184092" y="92042"/>
                      </a:lnTo>
                      <a:lnTo>
                        <a:pt x="185108" y="92361"/>
                      </a:lnTo>
                      <a:cubicBezTo>
                        <a:pt x="185864" y="92953"/>
                        <a:pt x="187655" y="95188"/>
                        <a:pt x="187265" y="94307"/>
                      </a:cubicBezTo>
                      <a:lnTo>
                        <a:pt x="188960" y="94596"/>
                      </a:lnTo>
                      <a:cubicBezTo>
                        <a:pt x="188807" y="95288"/>
                        <a:pt x="190532" y="97606"/>
                        <a:pt x="191418" y="98144"/>
                      </a:cubicBezTo>
                      <a:cubicBezTo>
                        <a:pt x="191258" y="98197"/>
                        <a:pt x="191004" y="98546"/>
                        <a:pt x="191418" y="98670"/>
                      </a:cubicBezTo>
                      <a:cubicBezTo>
                        <a:pt x="192009" y="98848"/>
                        <a:pt x="192369" y="97653"/>
                        <a:pt x="192877" y="97931"/>
                      </a:cubicBezTo>
                      <a:cubicBezTo>
                        <a:pt x="193385" y="98209"/>
                        <a:pt x="193433" y="99504"/>
                        <a:pt x="193740" y="99983"/>
                      </a:cubicBezTo>
                      <a:lnTo>
                        <a:pt x="193781" y="99646"/>
                      </a:lnTo>
                      <a:cubicBezTo>
                        <a:pt x="194006" y="99546"/>
                        <a:pt x="194212" y="99132"/>
                        <a:pt x="194413" y="99268"/>
                      </a:cubicBezTo>
                      <a:cubicBezTo>
                        <a:pt x="194915" y="99611"/>
                        <a:pt x="195595" y="100722"/>
                        <a:pt x="195299" y="101367"/>
                      </a:cubicBezTo>
                      <a:lnTo>
                        <a:pt x="196298" y="103040"/>
                      </a:lnTo>
                      <a:lnTo>
                        <a:pt x="197184" y="103200"/>
                      </a:lnTo>
                      <a:lnTo>
                        <a:pt x="197928" y="103354"/>
                      </a:lnTo>
                      <a:lnTo>
                        <a:pt x="198336" y="105518"/>
                      </a:lnTo>
                      <a:cubicBezTo>
                        <a:pt x="198903" y="105748"/>
                        <a:pt x="199446" y="106036"/>
                        <a:pt x="199955" y="106375"/>
                      </a:cubicBezTo>
                      <a:cubicBezTo>
                        <a:pt x="200203" y="105896"/>
                        <a:pt x="200841" y="105482"/>
                        <a:pt x="201544" y="106428"/>
                      </a:cubicBezTo>
                      <a:cubicBezTo>
                        <a:pt x="201698" y="106635"/>
                        <a:pt x="201544" y="107049"/>
                        <a:pt x="201391" y="107469"/>
                      </a:cubicBezTo>
                      <a:cubicBezTo>
                        <a:pt x="201609" y="107664"/>
                        <a:pt x="201828" y="107859"/>
                        <a:pt x="202035" y="108060"/>
                      </a:cubicBezTo>
                      <a:lnTo>
                        <a:pt x="202117" y="107079"/>
                      </a:lnTo>
                      <a:lnTo>
                        <a:pt x="202708" y="107079"/>
                      </a:lnTo>
                      <a:lnTo>
                        <a:pt x="204008" y="109858"/>
                      </a:lnTo>
                      <a:lnTo>
                        <a:pt x="203813" y="110159"/>
                      </a:lnTo>
                      <a:lnTo>
                        <a:pt x="205272" y="109923"/>
                      </a:lnTo>
                      <a:lnTo>
                        <a:pt x="206400" y="111762"/>
                      </a:lnTo>
                      <a:lnTo>
                        <a:pt x="207228" y="111389"/>
                      </a:lnTo>
                      <a:lnTo>
                        <a:pt x="207883" y="113512"/>
                      </a:lnTo>
                      <a:lnTo>
                        <a:pt x="207393" y="113270"/>
                      </a:lnTo>
                      <a:lnTo>
                        <a:pt x="207298" y="113932"/>
                      </a:lnTo>
                      <a:cubicBezTo>
                        <a:pt x="207470" y="114210"/>
                        <a:pt x="207623" y="114523"/>
                        <a:pt x="207771" y="114789"/>
                      </a:cubicBezTo>
                      <a:lnTo>
                        <a:pt x="208533" y="115310"/>
                      </a:lnTo>
                      <a:lnTo>
                        <a:pt x="209839" y="114819"/>
                      </a:lnTo>
                      <a:cubicBezTo>
                        <a:pt x="211428" y="115795"/>
                        <a:pt x="211611" y="116741"/>
                        <a:pt x="214169" y="117521"/>
                      </a:cubicBezTo>
                      <a:lnTo>
                        <a:pt x="214169" y="118497"/>
                      </a:lnTo>
                      <a:lnTo>
                        <a:pt x="215316" y="119325"/>
                      </a:lnTo>
                      <a:cubicBezTo>
                        <a:pt x="215475" y="120141"/>
                        <a:pt x="215664" y="121370"/>
                        <a:pt x="216273" y="122003"/>
                      </a:cubicBezTo>
                      <a:lnTo>
                        <a:pt x="219817" y="123079"/>
                      </a:lnTo>
                      <a:cubicBezTo>
                        <a:pt x="219646" y="124954"/>
                        <a:pt x="222015" y="125119"/>
                        <a:pt x="222216" y="124853"/>
                      </a:cubicBezTo>
                      <a:lnTo>
                        <a:pt x="222216" y="125113"/>
                      </a:lnTo>
                      <a:lnTo>
                        <a:pt x="222972" y="124983"/>
                      </a:lnTo>
                      <a:lnTo>
                        <a:pt x="223079" y="125445"/>
                      </a:lnTo>
                      <a:cubicBezTo>
                        <a:pt x="223669" y="125309"/>
                        <a:pt x="223888" y="126787"/>
                        <a:pt x="223350" y="126533"/>
                      </a:cubicBezTo>
                      <a:lnTo>
                        <a:pt x="223581" y="127490"/>
                      </a:lnTo>
                      <a:cubicBezTo>
                        <a:pt x="224922" y="130128"/>
                        <a:pt x="227214" y="125356"/>
                        <a:pt x="229377" y="132422"/>
                      </a:cubicBezTo>
                      <a:lnTo>
                        <a:pt x="231521" y="132451"/>
                      </a:lnTo>
                      <a:lnTo>
                        <a:pt x="231521" y="134137"/>
                      </a:lnTo>
                      <a:lnTo>
                        <a:pt x="232449" y="134137"/>
                      </a:lnTo>
                      <a:lnTo>
                        <a:pt x="231551" y="136011"/>
                      </a:lnTo>
                      <a:lnTo>
                        <a:pt x="232047" y="136041"/>
                      </a:lnTo>
                      <a:lnTo>
                        <a:pt x="233743" y="134947"/>
                      </a:lnTo>
                      <a:cubicBezTo>
                        <a:pt x="234333" y="135828"/>
                        <a:pt x="234522" y="137117"/>
                        <a:pt x="234841" y="138051"/>
                      </a:cubicBezTo>
                      <a:lnTo>
                        <a:pt x="235958" y="138223"/>
                      </a:lnTo>
                      <a:lnTo>
                        <a:pt x="236259" y="139222"/>
                      </a:lnTo>
                      <a:cubicBezTo>
                        <a:pt x="236945" y="139059"/>
                        <a:pt x="237587" y="138746"/>
                        <a:pt x="238138" y="138305"/>
                      </a:cubicBezTo>
                      <a:lnTo>
                        <a:pt x="238250" y="140079"/>
                      </a:lnTo>
                      <a:lnTo>
                        <a:pt x="238735" y="140186"/>
                      </a:lnTo>
                      <a:cubicBezTo>
                        <a:pt x="238979" y="140330"/>
                        <a:pt x="239147" y="140574"/>
                        <a:pt x="239196" y="140854"/>
                      </a:cubicBezTo>
                      <a:lnTo>
                        <a:pt x="239964" y="141445"/>
                      </a:lnTo>
                      <a:lnTo>
                        <a:pt x="240123" y="140812"/>
                      </a:lnTo>
                      <a:lnTo>
                        <a:pt x="240289" y="141309"/>
                      </a:lnTo>
                      <a:lnTo>
                        <a:pt x="241588" y="142202"/>
                      </a:lnTo>
                      <a:cubicBezTo>
                        <a:pt x="241328" y="142320"/>
                        <a:pt x="241228" y="142433"/>
                        <a:pt x="241240" y="142533"/>
                      </a:cubicBezTo>
                      <a:lnTo>
                        <a:pt x="241494" y="142764"/>
                      </a:lnTo>
                      <a:cubicBezTo>
                        <a:pt x="241847" y="142922"/>
                        <a:pt x="242251" y="142922"/>
                        <a:pt x="242604" y="142764"/>
                      </a:cubicBezTo>
                      <a:lnTo>
                        <a:pt x="242327" y="142113"/>
                      </a:lnTo>
                      <a:cubicBezTo>
                        <a:pt x="242705" y="142444"/>
                        <a:pt x="242734" y="142651"/>
                        <a:pt x="242604" y="142764"/>
                      </a:cubicBezTo>
                      <a:lnTo>
                        <a:pt x="243307" y="144402"/>
                      </a:lnTo>
                      <a:lnTo>
                        <a:pt x="243603" y="144887"/>
                      </a:lnTo>
                      <a:cubicBezTo>
                        <a:pt x="244460" y="145188"/>
                        <a:pt x="245245" y="145507"/>
                        <a:pt x="245511" y="146365"/>
                      </a:cubicBezTo>
                      <a:cubicBezTo>
                        <a:pt x="246846" y="146181"/>
                        <a:pt x="247018" y="146856"/>
                        <a:pt x="247201" y="147547"/>
                      </a:cubicBezTo>
                      <a:lnTo>
                        <a:pt x="248530" y="147612"/>
                      </a:lnTo>
                      <a:lnTo>
                        <a:pt x="248778" y="148606"/>
                      </a:lnTo>
                      <a:lnTo>
                        <a:pt x="249499" y="150043"/>
                      </a:lnTo>
                      <a:lnTo>
                        <a:pt x="249983" y="149871"/>
                      </a:lnTo>
                      <a:lnTo>
                        <a:pt x="250066" y="150522"/>
                      </a:lnTo>
                      <a:lnTo>
                        <a:pt x="250657" y="150279"/>
                      </a:lnTo>
                      <a:lnTo>
                        <a:pt x="250740" y="152893"/>
                      </a:lnTo>
                      <a:lnTo>
                        <a:pt x="251147" y="151178"/>
                      </a:lnTo>
                      <a:lnTo>
                        <a:pt x="252370" y="151769"/>
                      </a:lnTo>
                      <a:lnTo>
                        <a:pt x="251963" y="151852"/>
                      </a:lnTo>
                      <a:lnTo>
                        <a:pt x="252453" y="154454"/>
                      </a:lnTo>
                      <a:cubicBezTo>
                        <a:pt x="252666" y="153425"/>
                        <a:pt x="254438" y="154667"/>
                        <a:pt x="254739" y="153567"/>
                      </a:cubicBezTo>
                      <a:lnTo>
                        <a:pt x="255637" y="154874"/>
                      </a:lnTo>
                      <a:lnTo>
                        <a:pt x="256671" y="154874"/>
                      </a:lnTo>
                      <a:cubicBezTo>
                        <a:pt x="259413" y="159415"/>
                        <a:pt x="259507" y="156441"/>
                        <a:pt x="260606" y="158173"/>
                      </a:cubicBezTo>
                      <a:lnTo>
                        <a:pt x="261014" y="160053"/>
                      </a:lnTo>
                      <a:cubicBezTo>
                        <a:pt x="260872" y="159338"/>
                        <a:pt x="262018" y="158871"/>
                        <a:pt x="262485" y="159722"/>
                      </a:cubicBezTo>
                      <a:cubicBezTo>
                        <a:pt x="263549" y="161585"/>
                        <a:pt x="264447" y="163538"/>
                        <a:pt x="265167" y="165558"/>
                      </a:cubicBezTo>
                      <a:lnTo>
                        <a:pt x="265451" y="165434"/>
                      </a:lnTo>
                      <a:lnTo>
                        <a:pt x="266242" y="164204"/>
                      </a:lnTo>
                      <a:lnTo>
                        <a:pt x="267075" y="166398"/>
                      </a:lnTo>
                      <a:lnTo>
                        <a:pt x="268026" y="166351"/>
                      </a:lnTo>
                      <a:lnTo>
                        <a:pt x="267885" y="166073"/>
                      </a:lnTo>
                      <a:lnTo>
                        <a:pt x="268109" y="166345"/>
                      </a:lnTo>
                      <a:lnTo>
                        <a:pt x="268924" y="168119"/>
                      </a:lnTo>
                      <a:cubicBezTo>
                        <a:pt x="269102" y="168207"/>
                        <a:pt x="269267" y="168302"/>
                        <a:pt x="269432" y="168397"/>
                      </a:cubicBezTo>
                      <a:lnTo>
                        <a:pt x="269356" y="168030"/>
                      </a:lnTo>
                      <a:cubicBezTo>
                        <a:pt x="269462" y="168000"/>
                        <a:pt x="269515" y="168142"/>
                        <a:pt x="269486" y="168278"/>
                      </a:cubicBezTo>
                      <a:cubicBezTo>
                        <a:pt x="269998" y="168680"/>
                        <a:pt x="270429" y="169175"/>
                        <a:pt x="270756" y="169739"/>
                      </a:cubicBezTo>
                      <a:cubicBezTo>
                        <a:pt x="270797" y="169828"/>
                        <a:pt x="270756" y="169993"/>
                        <a:pt x="270638" y="170165"/>
                      </a:cubicBezTo>
                      <a:cubicBezTo>
                        <a:pt x="271229" y="170910"/>
                        <a:pt x="271743" y="171312"/>
                        <a:pt x="272162" y="171134"/>
                      </a:cubicBezTo>
                      <a:cubicBezTo>
                        <a:pt x="273048" y="170780"/>
                        <a:pt x="273296" y="172601"/>
                        <a:pt x="273586" y="171696"/>
                      </a:cubicBezTo>
                      <a:lnTo>
                        <a:pt x="273509" y="172719"/>
                      </a:lnTo>
                      <a:lnTo>
                        <a:pt x="273798" y="172488"/>
                      </a:lnTo>
                      <a:lnTo>
                        <a:pt x="275199" y="172772"/>
                      </a:lnTo>
                      <a:lnTo>
                        <a:pt x="274720" y="173364"/>
                      </a:lnTo>
                      <a:lnTo>
                        <a:pt x="274974" y="173955"/>
                      </a:lnTo>
                      <a:lnTo>
                        <a:pt x="275104" y="174251"/>
                      </a:lnTo>
                      <a:lnTo>
                        <a:pt x="275996" y="174203"/>
                      </a:lnTo>
                      <a:lnTo>
                        <a:pt x="275459" y="174966"/>
                      </a:lnTo>
                      <a:lnTo>
                        <a:pt x="275671" y="175439"/>
                      </a:lnTo>
                      <a:cubicBezTo>
                        <a:pt x="275993" y="175883"/>
                        <a:pt x="276614" y="175982"/>
                        <a:pt x="277057" y="175660"/>
                      </a:cubicBezTo>
                      <a:cubicBezTo>
                        <a:pt x="277165" y="175582"/>
                        <a:pt x="277257" y="175483"/>
                        <a:pt x="277326" y="175368"/>
                      </a:cubicBezTo>
                      <a:lnTo>
                        <a:pt x="277916" y="176444"/>
                      </a:lnTo>
                      <a:lnTo>
                        <a:pt x="278135" y="176764"/>
                      </a:lnTo>
                      <a:lnTo>
                        <a:pt x="279151" y="176870"/>
                      </a:lnTo>
                      <a:cubicBezTo>
                        <a:pt x="279529" y="177674"/>
                        <a:pt x="279376" y="178987"/>
                        <a:pt x="279689" y="179886"/>
                      </a:cubicBezTo>
                      <a:cubicBezTo>
                        <a:pt x="279748" y="180083"/>
                        <a:pt x="279845" y="180268"/>
                        <a:pt x="279972" y="180430"/>
                      </a:cubicBezTo>
                      <a:cubicBezTo>
                        <a:pt x="280127" y="180614"/>
                        <a:pt x="280333" y="180750"/>
                        <a:pt x="280563" y="180820"/>
                      </a:cubicBezTo>
                      <a:lnTo>
                        <a:pt x="281774" y="180329"/>
                      </a:lnTo>
                      <a:lnTo>
                        <a:pt x="282005" y="180660"/>
                      </a:lnTo>
                      <a:lnTo>
                        <a:pt x="282720" y="180566"/>
                      </a:lnTo>
                      <a:cubicBezTo>
                        <a:pt x="282796" y="180861"/>
                        <a:pt x="282932" y="181488"/>
                        <a:pt x="283115" y="182227"/>
                      </a:cubicBezTo>
                      <a:cubicBezTo>
                        <a:pt x="283598" y="182207"/>
                        <a:pt x="284076" y="182127"/>
                        <a:pt x="284539" y="181991"/>
                      </a:cubicBezTo>
                      <a:lnTo>
                        <a:pt x="283848" y="183297"/>
                      </a:lnTo>
                      <a:lnTo>
                        <a:pt x="284805" y="184675"/>
                      </a:lnTo>
                      <a:lnTo>
                        <a:pt x="285106" y="184817"/>
                      </a:lnTo>
                      <a:lnTo>
                        <a:pt x="286258" y="186177"/>
                      </a:lnTo>
                      <a:lnTo>
                        <a:pt x="286258" y="198163"/>
                      </a:lnTo>
                      <a:cubicBezTo>
                        <a:pt x="282256" y="194068"/>
                        <a:pt x="277922" y="190310"/>
                        <a:pt x="273302" y="186928"/>
                      </a:cubicBezTo>
                      <a:lnTo>
                        <a:pt x="272812" y="184835"/>
                      </a:lnTo>
                      <a:cubicBezTo>
                        <a:pt x="272930" y="186289"/>
                        <a:pt x="271754" y="185645"/>
                        <a:pt x="271039" y="185089"/>
                      </a:cubicBezTo>
                      <a:cubicBezTo>
                        <a:pt x="270325" y="184533"/>
                        <a:pt x="268298" y="180282"/>
                        <a:pt x="267802" y="179371"/>
                      </a:cubicBezTo>
                      <a:cubicBezTo>
                        <a:pt x="267341" y="179105"/>
                        <a:pt x="266898" y="178821"/>
                        <a:pt x="266484" y="17851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1" name="Freeform 900">
                  <a:extLst>
                    <a:ext uri="{FF2B5EF4-FFF2-40B4-BE49-F238E27FC236}">
                      <a16:creationId xmlns:a16="http://schemas.microsoft.com/office/drawing/2014/main" id="{8D626636-1793-0087-C41D-41506CE96843}"/>
                    </a:ext>
                  </a:extLst>
                </p:cNvPr>
                <p:cNvSpPr/>
                <p:nvPr/>
              </p:nvSpPr>
              <p:spPr>
                <a:xfrm>
                  <a:off x="10716781" y="4591042"/>
                  <a:ext cx="8066" cy="16950"/>
                </a:xfrm>
                <a:custGeom>
                  <a:avLst/>
                  <a:gdLst>
                    <a:gd name="connsiteX0" fmla="*/ 8066 w 8066"/>
                    <a:gd name="connsiteY0" fmla="*/ 1843 h 16950"/>
                    <a:gd name="connsiteX1" fmla="*/ 85 w 8066"/>
                    <a:gd name="connsiteY1" fmla="*/ 16951 h 16950"/>
                    <a:gd name="connsiteX2" fmla="*/ 1585 w 8066"/>
                    <a:gd name="connsiteY2" fmla="*/ 11191 h 16950"/>
                    <a:gd name="connsiteX3" fmla="*/ 5337 w 8066"/>
                    <a:gd name="connsiteY3" fmla="*/ 4788 h 16950"/>
                    <a:gd name="connsiteX4" fmla="*/ 6312 w 8066"/>
                    <a:gd name="connsiteY4" fmla="*/ 193 h 16950"/>
                    <a:gd name="connsiteX5" fmla="*/ 8066 w 8066"/>
                    <a:gd name="connsiteY5" fmla="*/ 1843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66" h="16950">
                      <a:moveTo>
                        <a:pt x="8066" y="1843"/>
                      </a:moveTo>
                      <a:cubicBezTo>
                        <a:pt x="4521" y="6526"/>
                        <a:pt x="5815" y="14609"/>
                        <a:pt x="85" y="16951"/>
                      </a:cubicBezTo>
                      <a:cubicBezTo>
                        <a:pt x="-565" y="14550"/>
                        <a:pt x="2784" y="13007"/>
                        <a:pt x="1585" y="11191"/>
                      </a:cubicBezTo>
                      <a:cubicBezTo>
                        <a:pt x="3505" y="9276"/>
                        <a:pt x="1957" y="5621"/>
                        <a:pt x="5337" y="4788"/>
                      </a:cubicBezTo>
                      <a:cubicBezTo>
                        <a:pt x="4557" y="2819"/>
                        <a:pt x="6518" y="1896"/>
                        <a:pt x="6312" y="193"/>
                      </a:cubicBezTo>
                      <a:cubicBezTo>
                        <a:pt x="7842" y="-575"/>
                        <a:pt x="7475" y="1151"/>
                        <a:pt x="8066" y="184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2" name="Freeform 901">
                  <a:extLst>
                    <a:ext uri="{FF2B5EF4-FFF2-40B4-BE49-F238E27FC236}">
                      <a16:creationId xmlns:a16="http://schemas.microsoft.com/office/drawing/2014/main" id="{4032F71D-3303-78D8-7457-3FEE2A3EF424}"/>
                    </a:ext>
                  </a:extLst>
                </p:cNvPr>
                <p:cNvSpPr/>
                <p:nvPr/>
              </p:nvSpPr>
              <p:spPr>
                <a:xfrm>
                  <a:off x="10715155" y="4609169"/>
                  <a:ext cx="1769" cy="3979"/>
                </a:xfrm>
                <a:custGeom>
                  <a:avLst/>
                  <a:gdLst>
                    <a:gd name="connsiteX0" fmla="*/ 1686 w 1769"/>
                    <a:gd name="connsiteY0" fmla="*/ 1673 h 3979"/>
                    <a:gd name="connsiteX1" fmla="*/ 1769 w 1769"/>
                    <a:gd name="connsiteY1" fmla="*/ 3956 h 3979"/>
                    <a:gd name="connsiteX2" fmla="*/ 50 w 1769"/>
                    <a:gd name="connsiteY2" fmla="*/ 3441 h 3979"/>
                    <a:gd name="connsiteX3" fmla="*/ 1686 w 1769"/>
                    <a:gd name="connsiteY3" fmla="*/ 1673 h 3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" h="3979">
                      <a:moveTo>
                        <a:pt x="1686" y="1673"/>
                      </a:moveTo>
                      <a:lnTo>
                        <a:pt x="1769" y="3956"/>
                      </a:lnTo>
                      <a:cubicBezTo>
                        <a:pt x="1178" y="3956"/>
                        <a:pt x="357" y="4145"/>
                        <a:pt x="50" y="3441"/>
                      </a:cubicBezTo>
                      <a:cubicBezTo>
                        <a:pt x="-281" y="2170"/>
                        <a:pt x="1119" y="-2442"/>
                        <a:pt x="1686" y="167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3" name="Freeform 902">
                  <a:extLst>
                    <a:ext uri="{FF2B5EF4-FFF2-40B4-BE49-F238E27FC236}">
                      <a16:creationId xmlns:a16="http://schemas.microsoft.com/office/drawing/2014/main" id="{C66AAB6C-F4E3-EB6F-94EB-1AA190989A90}"/>
                    </a:ext>
                  </a:extLst>
                </p:cNvPr>
                <p:cNvSpPr/>
                <p:nvPr/>
              </p:nvSpPr>
              <p:spPr>
                <a:xfrm>
                  <a:off x="10712399" y="4614496"/>
                  <a:ext cx="2826" cy="4092"/>
                </a:xfrm>
                <a:custGeom>
                  <a:avLst/>
                  <a:gdLst>
                    <a:gd name="connsiteX0" fmla="*/ 2706 w 2826"/>
                    <a:gd name="connsiteY0" fmla="*/ 1 h 4092"/>
                    <a:gd name="connsiteX1" fmla="*/ 1654 w 2826"/>
                    <a:gd name="connsiteY1" fmla="*/ 2319 h 4092"/>
                    <a:gd name="connsiteX2" fmla="*/ 2245 w 2826"/>
                    <a:gd name="connsiteY2" fmla="*/ 3442 h 4092"/>
                    <a:gd name="connsiteX3" fmla="*/ 0 w 2826"/>
                    <a:gd name="connsiteY3" fmla="*/ 4092 h 4092"/>
                    <a:gd name="connsiteX4" fmla="*/ 2706 w 2826"/>
                    <a:gd name="connsiteY4" fmla="*/ 1 h 4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" h="4092">
                      <a:moveTo>
                        <a:pt x="2706" y="1"/>
                      </a:moveTo>
                      <a:cubicBezTo>
                        <a:pt x="3167" y="982"/>
                        <a:pt x="2198" y="1591"/>
                        <a:pt x="1654" y="2319"/>
                      </a:cubicBezTo>
                      <a:cubicBezTo>
                        <a:pt x="2020" y="2576"/>
                        <a:pt x="2240" y="2994"/>
                        <a:pt x="2245" y="3442"/>
                      </a:cubicBezTo>
                      <a:cubicBezTo>
                        <a:pt x="1855" y="4453"/>
                        <a:pt x="1004" y="3773"/>
                        <a:pt x="0" y="4092"/>
                      </a:cubicBezTo>
                      <a:cubicBezTo>
                        <a:pt x="278" y="1928"/>
                        <a:pt x="738" y="-41"/>
                        <a:pt x="2706" y="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4" name="Freeform 903">
                  <a:extLst>
                    <a:ext uri="{FF2B5EF4-FFF2-40B4-BE49-F238E27FC236}">
                      <a16:creationId xmlns:a16="http://schemas.microsoft.com/office/drawing/2014/main" id="{698A434B-0D32-0226-C864-9C33F5AD704F}"/>
                    </a:ext>
                  </a:extLst>
                </p:cNvPr>
                <p:cNvSpPr/>
                <p:nvPr/>
              </p:nvSpPr>
              <p:spPr>
                <a:xfrm>
                  <a:off x="10690965" y="4663060"/>
                  <a:ext cx="3857" cy="7545"/>
                </a:xfrm>
                <a:custGeom>
                  <a:avLst/>
                  <a:gdLst>
                    <a:gd name="connsiteX0" fmla="*/ 3858 w 3857"/>
                    <a:gd name="connsiteY0" fmla="*/ 2892 h 7545"/>
                    <a:gd name="connsiteX1" fmla="*/ 1182 w 3857"/>
                    <a:gd name="connsiteY1" fmla="*/ 7546 h 7545"/>
                    <a:gd name="connsiteX2" fmla="*/ 0 w 3857"/>
                    <a:gd name="connsiteY2" fmla="*/ 5719 h 7545"/>
                    <a:gd name="connsiteX3" fmla="*/ 3196 w 3857"/>
                    <a:gd name="connsiteY3" fmla="*/ 60 h 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7" h="7545">
                      <a:moveTo>
                        <a:pt x="3858" y="2892"/>
                      </a:moveTo>
                      <a:cubicBezTo>
                        <a:pt x="744" y="3141"/>
                        <a:pt x="3562" y="6606"/>
                        <a:pt x="1182" y="7546"/>
                      </a:cubicBezTo>
                      <a:lnTo>
                        <a:pt x="0" y="5719"/>
                      </a:lnTo>
                      <a:cubicBezTo>
                        <a:pt x="3243" y="5175"/>
                        <a:pt x="-939" y="-650"/>
                        <a:pt x="3196" y="6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5" name="Freeform 904">
                  <a:extLst>
                    <a:ext uri="{FF2B5EF4-FFF2-40B4-BE49-F238E27FC236}">
                      <a16:creationId xmlns:a16="http://schemas.microsoft.com/office/drawing/2014/main" id="{412186F4-E8C9-544F-D8A4-C6BD48B648C2}"/>
                    </a:ext>
                  </a:extLst>
                </p:cNvPr>
                <p:cNvSpPr/>
                <p:nvPr/>
              </p:nvSpPr>
              <p:spPr>
                <a:xfrm>
                  <a:off x="10682673" y="4678565"/>
                  <a:ext cx="5893" cy="12712"/>
                </a:xfrm>
                <a:custGeom>
                  <a:avLst/>
                  <a:gdLst>
                    <a:gd name="connsiteX0" fmla="*/ 5893 w 5893"/>
                    <a:gd name="connsiteY0" fmla="*/ 0 h 12712"/>
                    <a:gd name="connsiteX1" fmla="*/ 4351 w 5893"/>
                    <a:gd name="connsiteY1" fmla="*/ 4618 h 12712"/>
                    <a:gd name="connsiteX2" fmla="*/ 1226 w 5893"/>
                    <a:gd name="connsiteY2" fmla="*/ 12713 h 12712"/>
                    <a:gd name="connsiteX3" fmla="*/ 1574 w 5893"/>
                    <a:gd name="connsiteY3" fmla="*/ 6427 h 12712"/>
                    <a:gd name="connsiteX4" fmla="*/ 4192 w 5893"/>
                    <a:gd name="connsiteY4" fmla="*/ 59 h 1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3" h="12712">
                      <a:moveTo>
                        <a:pt x="5893" y="0"/>
                      </a:moveTo>
                      <a:cubicBezTo>
                        <a:pt x="3796" y="1727"/>
                        <a:pt x="5728" y="3430"/>
                        <a:pt x="4351" y="4618"/>
                      </a:cubicBezTo>
                      <a:cubicBezTo>
                        <a:pt x="3311" y="7362"/>
                        <a:pt x="978" y="9585"/>
                        <a:pt x="1226" y="12713"/>
                      </a:cubicBezTo>
                      <a:cubicBezTo>
                        <a:pt x="-1941" y="11258"/>
                        <a:pt x="2088" y="8834"/>
                        <a:pt x="1574" y="6427"/>
                      </a:cubicBezTo>
                      <a:cubicBezTo>
                        <a:pt x="2354" y="4263"/>
                        <a:pt x="3997" y="1821"/>
                        <a:pt x="4192" y="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6" name="Freeform 905">
                  <a:extLst>
                    <a:ext uri="{FF2B5EF4-FFF2-40B4-BE49-F238E27FC236}">
                      <a16:creationId xmlns:a16="http://schemas.microsoft.com/office/drawing/2014/main" id="{FCA7F527-5B30-5C85-FCE2-2148C50401EC}"/>
                    </a:ext>
                  </a:extLst>
                </p:cNvPr>
                <p:cNvSpPr/>
                <p:nvPr/>
              </p:nvSpPr>
              <p:spPr>
                <a:xfrm>
                  <a:off x="10659959" y="4739959"/>
                  <a:ext cx="3743" cy="5191"/>
                </a:xfrm>
                <a:custGeom>
                  <a:avLst/>
                  <a:gdLst>
                    <a:gd name="connsiteX0" fmla="*/ 3664 w 3743"/>
                    <a:gd name="connsiteY0" fmla="*/ 4500 h 5191"/>
                    <a:gd name="connsiteX1" fmla="*/ 285 w 3743"/>
                    <a:gd name="connsiteY1" fmla="*/ 5192 h 5191"/>
                    <a:gd name="connsiteX2" fmla="*/ 1809 w 3743"/>
                    <a:gd name="connsiteY2" fmla="*/ 0 h 5191"/>
                    <a:gd name="connsiteX3" fmla="*/ 3664 w 3743"/>
                    <a:gd name="connsiteY3" fmla="*/ 4500 h 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43" h="5191">
                      <a:moveTo>
                        <a:pt x="3664" y="4500"/>
                      </a:moveTo>
                      <a:cubicBezTo>
                        <a:pt x="2855" y="5529"/>
                        <a:pt x="1413" y="5008"/>
                        <a:pt x="285" y="5192"/>
                      </a:cubicBezTo>
                      <a:cubicBezTo>
                        <a:pt x="-932" y="2826"/>
                        <a:pt x="2164" y="1987"/>
                        <a:pt x="1809" y="0"/>
                      </a:cubicBezTo>
                      <a:cubicBezTo>
                        <a:pt x="3109" y="668"/>
                        <a:pt x="4025" y="2637"/>
                        <a:pt x="3664" y="450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7" name="Freeform 906">
                  <a:extLst>
                    <a:ext uri="{FF2B5EF4-FFF2-40B4-BE49-F238E27FC236}">
                      <a16:creationId xmlns:a16="http://schemas.microsoft.com/office/drawing/2014/main" id="{D3F29F44-97F7-8270-26CD-EAC65BC553FB}"/>
                    </a:ext>
                  </a:extLst>
                </p:cNvPr>
                <p:cNvSpPr/>
                <p:nvPr/>
              </p:nvSpPr>
              <p:spPr>
                <a:xfrm>
                  <a:off x="10652438" y="4749140"/>
                  <a:ext cx="6882" cy="16849"/>
                </a:xfrm>
                <a:custGeom>
                  <a:avLst/>
                  <a:gdLst>
                    <a:gd name="connsiteX0" fmla="*/ 6813 w 6882"/>
                    <a:gd name="connsiteY0" fmla="*/ 37 h 16849"/>
                    <a:gd name="connsiteX1" fmla="*/ 2814 w 6882"/>
                    <a:gd name="connsiteY1" fmla="*/ 15577 h 16849"/>
                    <a:gd name="connsiteX2" fmla="*/ 25 w 6882"/>
                    <a:gd name="connsiteY2" fmla="*/ 16813 h 16849"/>
                    <a:gd name="connsiteX3" fmla="*/ 4019 w 6882"/>
                    <a:gd name="connsiteY3" fmla="*/ 1273 h 16849"/>
                    <a:gd name="connsiteX4" fmla="*/ 6813 w 6882"/>
                    <a:gd name="connsiteY4" fmla="*/ 37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82" h="16849">
                      <a:moveTo>
                        <a:pt x="6813" y="37"/>
                      </a:moveTo>
                      <a:cubicBezTo>
                        <a:pt x="7587" y="5998"/>
                        <a:pt x="1608" y="9344"/>
                        <a:pt x="2814" y="15577"/>
                      </a:cubicBezTo>
                      <a:cubicBezTo>
                        <a:pt x="2213" y="16508"/>
                        <a:pt x="1117" y="16992"/>
                        <a:pt x="25" y="16813"/>
                      </a:cubicBezTo>
                      <a:cubicBezTo>
                        <a:pt x="-324" y="10976"/>
                        <a:pt x="3074" y="6583"/>
                        <a:pt x="4019" y="1273"/>
                      </a:cubicBezTo>
                      <a:cubicBezTo>
                        <a:pt x="4622" y="342"/>
                        <a:pt x="5719" y="-144"/>
                        <a:pt x="6813" y="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8" name="Freeform 907">
                  <a:extLst>
                    <a:ext uri="{FF2B5EF4-FFF2-40B4-BE49-F238E27FC236}">
                      <a16:creationId xmlns:a16="http://schemas.microsoft.com/office/drawing/2014/main" id="{03423011-E343-2579-0E5C-B1239B65B8F5}"/>
                    </a:ext>
                  </a:extLst>
                </p:cNvPr>
                <p:cNvSpPr/>
                <p:nvPr/>
              </p:nvSpPr>
              <p:spPr>
                <a:xfrm>
                  <a:off x="10647969" y="4769311"/>
                  <a:ext cx="4139" cy="2974"/>
                </a:xfrm>
                <a:custGeom>
                  <a:avLst/>
                  <a:gdLst>
                    <a:gd name="connsiteX0" fmla="*/ 4104 w 4139"/>
                    <a:gd name="connsiteY0" fmla="*/ 1792 h 2974"/>
                    <a:gd name="connsiteX1" fmla="*/ 3578 w 4139"/>
                    <a:gd name="connsiteY1" fmla="*/ 2975 h 2974"/>
                    <a:gd name="connsiteX2" fmla="*/ 158 w 4139"/>
                    <a:gd name="connsiteY2" fmla="*/ 2525 h 2974"/>
                    <a:gd name="connsiteX3" fmla="*/ 4104 w 4139"/>
                    <a:gd name="connsiteY3" fmla="*/ 1792 h 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39" h="2974">
                      <a:moveTo>
                        <a:pt x="4104" y="1792"/>
                      </a:moveTo>
                      <a:cubicBezTo>
                        <a:pt x="4264" y="2354"/>
                        <a:pt x="3850" y="2655"/>
                        <a:pt x="3578" y="2975"/>
                      </a:cubicBezTo>
                      <a:lnTo>
                        <a:pt x="158" y="2525"/>
                      </a:lnTo>
                      <a:cubicBezTo>
                        <a:pt x="-935" y="-461"/>
                        <a:pt x="4010" y="-916"/>
                        <a:pt x="4104" y="179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9" name="Freeform 908">
                  <a:extLst>
                    <a:ext uri="{FF2B5EF4-FFF2-40B4-BE49-F238E27FC236}">
                      <a16:creationId xmlns:a16="http://schemas.microsoft.com/office/drawing/2014/main" id="{CA02E3E8-94A5-5A5F-E11E-F3E00C4E3259}"/>
                    </a:ext>
                  </a:extLst>
                </p:cNvPr>
                <p:cNvSpPr/>
                <p:nvPr/>
              </p:nvSpPr>
              <p:spPr>
                <a:xfrm>
                  <a:off x="10661816" y="4735278"/>
                  <a:ext cx="4347" cy="3591"/>
                </a:xfrm>
                <a:custGeom>
                  <a:avLst/>
                  <a:gdLst>
                    <a:gd name="connsiteX0" fmla="*/ 4348 w 4347"/>
                    <a:gd name="connsiteY0" fmla="*/ 537 h 3591"/>
                    <a:gd name="connsiteX1" fmla="*/ 478 w 4347"/>
                    <a:gd name="connsiteY1" fmla="*/ 3523 h 3591"/>
                    <a:gd name="connsiteX2" fmla="*/ 968 w 4347"/>
                    <a:gd name="connsiteY2" fmla="*/ 1228 h 3591"/>
                    <a:gd name="connsiteX3" fmla="*/ 2150 w 4347"/>
                    <a:gd name="connsiteY3" fmla="*/ 1755 h 3591"/>
                    <a:gd name="connsiteX4" fmla="*/ 4348 w 4347"/>
                    <a:gd name="connsiteY4" fmla="*/ 537 h 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47" h="3591">
                      <a:moveTo>
                        <a:pt x="4348" y="537"/>
                      </a:moveTo>
                      <a:cubicBezTo>
                        <a:pt x="4147" y="2967"/>
                        <a:pt x="3166" y="3860"/>
                        <a:pt x="478" y="3523"/>
                      </a:cubicBezTo>
                      <a:cubicBezTo>
                        <a:pt x="-674" y="2996"/>
                        <a:pt x="567" y="1956"/>
                        <a:pt x="968" y="1228"/>
                      </a:cubicBezTo>
                      <a:cubicBezTo>
                        <a:pt x="1559" y="1063"/>
                        <a:pt x="1825" y="1483"/>
                        <a:pt x="2150" y="1755"/>
                      </a:cubicBezTo>
                      <a:cubicBezTo>
                        <a:pt x="2794" y="738"/>
                        <a:pt x="2877" y="-835"/>
                        <a:pt x="4348" y="5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0" name="Freeform 909">
                  <a:extLst>
                    <a:ext uri="{FF2B5EF4-FFF2-40B4-BE49-F238E27FC236}">
                      <a16:creationId xmlns:a16="http://schemas.microsoft.com/office/drawing/2014/main" id="{CDB38BD0-FA7A-83F1-5C69-D7045AECB555}"/>
                    </a:ext>
                  </a:extLst>
                </p:cNvPr>
                <p:cNvSpPr/>
                <p:nvPr/>
              </p:nvSpPr>
              <p:spPr>
                <a:xfrm>
                  <a:off x="10723476" y="4586342"/>
                  <a:ext cx="2743" cy="3734"/>
                </a:xfrm>
                <a:custGeom>
                  <a:avLst/>
                  <a:gdLst>
                    <a:gd name="connsiteX0" fmla="*/ 2735 w 2743"/>
                    <a:gd name="connsiteY0" fmla="*/ 222 h 3734"/>
                    <a:gd name="connsiteX1" fmla="*/ 1152 w 2743"/>
                    <a:gd name="connsiteY1" fmla="*/ 3699 h 3734"/>
                    <a:gd name="connsiteX2" fmla="*/ 0 w 2743"/>
                    <a:gd name="connsiteY2" fmla="*/ 3167 h 3734"/>
                    <a:gd name="connsiteX3" fmla="*/ 2735 w 2743"/>
                    <a:gd name="connsiteY3" fmla="*/ 222 h 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43" h="3734">
                      <a:moveTo>
                        <a:pt x="2735" y="222"/>
                      </a:moveTo>
                      <a:cubicBezTo>
                        <a:pt x="2818" y="1573"/>
                        <a:pt x="2224" y="2876"/>
                        <a:pt x="1152" y="3699"/>
                      </a:cubicBezTo>
                      <a:cubicBezTo>
                        <a:pt x="591" y="3859"/>
                        <a:pt x="295" y="3445"/>
                        <a:pt x="0" y="3167"/>
                      </a:cubicBezTo>
                      <a:cubicBezTo>
                        <a:pt x="815" y="2144"/>
                        <a:pt x="142" y="-830"/>
                        <a:pt x="2735" y="22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1" name="Freeform 910">
                  <a:extLst>
                    <a:ext uri="{FF2B5EF4-FFF2-40B4-BE49-F238E27FC236}">
                      <a16:creationId xmlns:a16="http://schemas.microsoft.com/office/drawing/2014/main" id="{95954A9F-C71A-4E19-D26F-39048D6F1E88}"/>
                    </a:ext>
                  </a:extLst>
                </p:cNvPr>
                <p:cNvSpPr/>
                <p:nvPr/>
              </p:nvSpPr>
              <p:spPr>
                <a:xfrm>
                  <a:off x="10695762" y="4657186"/>
                  <a:ext cx="1756" cy="1758"/>
                </a:xfrm>
                <a:custGeom>
                  <a:avLst/>
                  <a:gdLst>
                    <a:gd name="connsiteX0" fmla="*/ 1719 w 1756"/>
                    <a:gd name="connsiteY0" fmla="*/ 535 h 1758"/>
                    <a:gd name="connsiteX1" fmla="*/ 1193 w 1756"/>
                    <a:gd name="connsiteY1" fmla="*/ 1717 h 1758"/>
                    <a:gd name="connsiteX2" fmla="*/ 59 w 1756"/>
                    <a:gd name="connsiteY2" fmla="*/ 1759 h 1758"/>
                    <a:gd name="connsiteX3" fmla="*/ 0 w 1756"/>
                    <a:gd name="connsiteY3" fmla="*/ 50 h 1758"/>
                    <a:gd name="connsiteX4" fmla="*/ 1719 w 1756"/>
                    <a:gd name="connsiteY4" fmla="*/ 535 h 1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6" h="1758">
                      <a:moveTo>
                        <a:pt x="1719" y="535"/>
                      </a:moveTo>
                      <a:cubicBezTo>
                        <a:pt x="1885" y="1126"/>
                        <a:pt x="1465" y="1398"/>
                        <a:pt x="1193" y="1717"/>
                      </a:cubicBezTo>
                      <a:lnTo>
                        <a:pt x="59" y="1759"/>
                      </a:lnTo>
                      <a:lnTo>
                        <a:pt x="0" y="50"/>
                      </a:lnTo>
                      <a:cubicBezTo>
                        <a:pt x="567" y="3"/>
                        <a:pt x="1424" y="-157"/>
                        <a:pt x="1719" y="535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2" name="Freeform 911">
                  <a:extLst>
                    <a:ext uri="{FF2B5EF4-FFF2-40B4-BE49-F238E27FC236}">
                      <a16:creationId xmlns:a16="http://schemas.microsoft.com/office/drawing/2014/main" id="{DA2943E2-F773-E419-0986-64476030F654}"/>
                    </a:ext>
                  </a:extLst>
                </p:cNvPr>
                <p:cNvSpPr/>
                <p:nvPr/>
              </p:nvSpPr>
              <p:spPr>
                <a:xfrm>
                  <a:off x="10694728" y="4660067"/>
                  <a:ext cx="1744" cy="2287"/>
                </a:xfrm>
                <a:custGeom>
                  <a:avLst/>
                  <a:gdLst>
                    <a:gd name="connsiteX0" fmla="*/ 1719 w 1744"/>
                    <a:gd name="connsiteY0" fmla="*/ 540 h 2287"/>
                    <a:gd name="connsiteX1" fmla="*/ 1211 w 1744"/>
                    <a:gd name="connsiteY1" fmla="*/ 2272 h 2287"/>
                    <a:gd name="connsiteX2" fmla="*/ 0 w 1744"/>
                    <a:gd name="connsiteY2" fmla="*/ 31 h 2287"/>
                    <a:gd name="connsiteX3" fmla="*/ 1719 w 1744"/>
                    <a:gd name="connsiteY3" fmla="*/ 540 h 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4" h="2287">
                      <a:moveTo>
                        <a:pt x="1719" y="540"/>
                      </a:moveTo>
                      <a:cubicBezTo>
                        <a:pt x="1719" y="1131"/>
                        <a:pt x="1914" y="1959"/>
                        <a:pt x="1211" y="2272"/>
                      </a:cubicBezTo>
                      <a:cubicBezTo>
                        <a:pt x="-59" y="2462"/>
                        <a:pt x="30" y="889"/>
                        <a:pt x="0" y="31"/>
                      </a:cubicBezTo>
                      <a:cubicBezTo>
                        <a:pt x="567" y="14"/>
                        <a:pt x="1412" y="-158"/>
                        <a:pt x="1719" y="5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3" name="Freeform 912">
                  <a:extLst>
                    <a:ext uri="{FF2B5EF4-FFF2-40B4-BE49-F238E27FC236}">
                      <a16:creationId xmlns:a16="http://schemas.microsoft.com/office/drawing/2014/main" id="{4254B30B-1438-AD27-09EB-0104B8C68EED}"/>
                    </a:ext>
                  </a:extLst>
                </p:cNvPr>
                <p:cNvSpPr/>
                <p:nvPr/>
              </p:nvSpPr>
              <p:spPr>
                <a:xfrm>
                  <a:off x="10657410" y="4742731"/>
                  <a:ext cx="1704" cy="2511"/>
                </a:xfrm>
                <a:custGeom>
                  <a:avLst/>
                  <a:gdLst>
                    <a:gd name="connsiteX0" fmla="*/ 1705 w 1704"/>
                    <a:gd name="connsiteY0" fmla="*/ 2461 h 2511"/>
                    <a:gd name="connsiteX1" fmla="*/ 92 w 1704"/>
                    <a:gd name="connsiteY1" fmla="*/ 1716 h 2511"/>
                    <a:gd name="connsiteX2" fmla="*/ 1616 w 1704"/>
                    <a:gd name="connsiteY2" fmla="*/ 66 h 2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04" h="2511">
                      <a:moveTo>
                        <a:pt x="1705" y="2461"/>
                      </a:moveTo>
                      <a:cubicBezTo>
                        <a:pt x="919" y="2686"/>
                        <a:pt x="523" y="2100"/>
                        <a:pt x="92" y="1716"/>
                      </a:cubicBezTo>
                      <a:cubicBezTo>
                        <a:pt x="-334" y="936"/>
                        <a:pt x="813" y="-300"/>
                        <a:pt x="1616" y="6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4" name="Freeform 913">
                  <a:extLst>
                    <a:ext uri="{FF2B5EF4-FFF2-40B4-BE49-F238E27FC236}">
                      <a16:creationId xmlns:a16="http://schemas.microsoft.com/office/drawing/2014/main" id="{73B9587D-88E2-B84C-C2B3-760F4D95B79D}"/>
                    </a:ext>
                  </a:extLst>
                </p:cNvPr>
                <p:cNvSpPr/>
                <p:nvPr/>
              </p:nvSpPr>
              <p:spPr>
                <a:xfrm>
                  <a:off x="10681772" y="4690185"/>
                  <a:ext cx="1742" cy="1731"/>
                </a:xfrm>
                <a:custGeom>
                  <a:avLst/>
                  <a:gdLst>
                    <a:gd name="connsiteX0" fmla="*/ 1707 w 1742"/>
                    <a:gd name="connsiteY0" fmla="*/ 549 h 1731"/>
                    <a:gd name="connsiteX1" fmla="*/ 1176 w 1742"/>
                    <a:gd name="connsiteY1" fmla="*/ 1731 h 1731"/>
                    <a:gd name="connsiteX2" fmla="*/ 53 w 1742"/>
                    <a:gd name="connsiteY2" fmla="*/ 1731 h 1731"/>
                    <a:gd name="connsiteX3" fmla="*/ 0 w 1742"/>
                    <a:gd name="connsiteY3" fmla="*/ 23 h 1731"/>
                    <a:gd name="connsiteX4" fmla="*/ 1707 w 1742"/>
                    <a:gd name="connsiteY4" fmla="*/ 549 h 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2" h="1731">
                      <a:moveTo>
                        <a:pt x="1707" y="549"/>
                      </a:moveTo>
                      <a:cubicBezTo>
                        <a:pt x="1867" y="1140"/>
                        <a:pt x="1453" y="1418"/>
                        <a:pt x="1176" y="1731"/>
                      </a:cubicBezTo>
                      <a:lnTo>
                        <a:pt x="53" y="1731"/>
                      </a:lnTo>
                      <a:lnTo>
                        <a:pt x="0" y="23"/>
                      </a:lnTo>
                      <a:cubicBezTo>
                        <a:pt x="549" y="17"/>
                        <a:pt x="1394" y="-155"/>
                        <a:pt x="1707" y="54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5" name="Freeform 914">
                  <a:extLst>
                    <a:ext uri="{FF2B5EF4-FFF2-40B4-BE49-F238E27FC236}">
                      <a16:creationId xmlns:a16="http://schemas.microsoft.com/office/drawing/2014/main" id="{36EB21C9-310A-2BC3-2B0F-F836577B287A}"/>
                    </a:ext>
                  </a:extLst>
                </p:cNvPr>
                <p:cNvSpPr/>
                <p:nvPr/>
              </p:nvSpPr>
              <p:spPr>
                <a:xfrm>
                  <a:off x="10680726" y="4693080"/>
                  <a:ext cx="1742" cy="2280"/>
                </a:xfrm>
                <a:custGeom>
                  <a:avLst/>
                  <a:gdLst>
                    <a:gd name="connsiteX0" fmla="*/ 1719 w 1742"/>
                    <a:gd name="connsiteY0" fmla="*/ 539 h 2280"/>
                    <a:gd name="connsiteX1" fmla="*/ 1211 w 1742"/>
                    <a:gd name="connsiteY1" fmla="*/ 2265 h 2280"/>
                    <a:gd name="connsiteX2" fmla="*/ 0 w 1742"/>
                    <a:gd name="connsiteY2" fmla="*/ 30 h 2280"/>
                    <a:gd name="connsiteX3" fmla="*/ 1719 w 1742"/>
                    <a:gd name="connsiteY3" fmla="*/ 539 h 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2" h="2280">
                      <a:moveTo>
                        <a:pt x="1719" y="539"/>
                      </a:moveTo>
                      <a:cubicBezTo>
                        <a:pt x="1719" y="1130"/>
                        <a:pt x="1908" y="1958"/>
                        <a:pt x="1211" y="2265"/>
                      </a:cubicBezTo>
                      <a:cubicBezTo>
                        <a:pt x="-59" y="2454"/>
                        <a:pt x="30" y="882"/>
                        <a:pt x="0" y="30"/>
                      </a:cubicBezTo>
                      <a:cubicBezTo>
                        <a:pt x="561" y="18"/>
                        <a:pt x="1406" y="-165"/>
                        <a:pt x="1719" y="53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6" name="Freeform 915">
                  <a:extLst>
                    <a:ext uri="{FF2B5EF4-FFF2-40B4-BE49-F238E27FC236}">
                      <a16:creationId xmlns:a16="http://schemas.microsoft.com/office/drawing/2014/main" id="{D58106A9-4384-2DF1-CFB7-5EAE1A05F796}"/>
                    </a:ext>
                  </a:extLst>
                </p:cNvPr>
                <p:cNvSpPr/>
                <p:nvPr/>
              </p:nvSpPr>
              <p:spPr>
                <a:xfrm>
                  <a:off x="10682228" y="4671032"/>
                  <a:ext cx="10125" cy="19825"/>
                </a:xfrm>
                <a:custGeom>
                  <a:avLst/>
                  <a:gdLst>
                    <a:gd name="connsiteX0" fmla="*/ 8796 w 10125"/>
                    <a:gd name="connsiteY0" fmla="*/ 1797 h 19825"/>
                    <a:gd name="connsiteX1" fmla="*/ 8748 w 10125"/>
                    <a:gd name="connsiteY1" fmla="*/ 4606 h 19825"/>
                    <a:gd name="connsiteX2" fmla="*/ 7862 w 10125"/>
                    <a:gd name="connsiteY2" fmla="*/ 4606 h 19825"/>
                    <a:gd name="connsiteX3" fmla="*/ 6681 w 10125"/>
                    <a:gd name="connsiteY3" fmla="*/ 7905 h 19825"/>
                    <a:gd name="connsiteX4" fmla="*/ 5759 w 10125"/>
                    <a:gd name="connsiteY4" fmla="*/ 9679 h 19825"/>
                    <a:gd name="connsiteX5" fmla="*/ 5570 w 10125"/>
                    <a:gd name="connsiteY5" fmla="*/ 13375 h 19825"/>
                    <a:gd name="connsiteX6" fmla="*/ 3662 w 10125"/>
                    <a:gd name="connsiteY6" fmla="*/ 13375 h 19825"/>
                    <a:gd name="connsiteX7" fmla="*/ 3473 w 10125"/>
                    <a:gd name="connsiteY7" fmla="*/ 17076 h 19825"/>
                    <a:gd name="connsiteX8" fmla="*/ 1399 w 10125"/>
                    <a:gd name="connsiteY8" fmla="*/ 19442 h 19825"/>
                    <a:gd name="connsiteX9" fmla="*/ 1399 w 10125"/>
                    <a:gd name="connsiteY9" fmla="*/ 19826 h 19825"/>
                    <a:gd name="connsiteX10" fmla="*/ 135 w 10125"/>
                    <a:gd name="connsiteY10" fmla="*/ 19826 h 19825"/>
                    <a:gd name="connsiteX11" fmla="*/ 1186 w 10125"/>
                    <a:gd name="connsiteY11" fmla="*/ 17544 h 19825"/>
                    <a:gd name="connsiteX12" fmla="*/ 2220 w 10125"/>
                    <a:gd name="connsiteY12" fmla="*/ 16544 h 19825"/>
                    <a:gd name="connsiteX13" fmla="*/ 1228 w 10125"/>
                    <a:gd name="connsiteY13" fmla="*/ 15249 h 19825"/>
                    <a:gd name="connsiteX14" fmla="*/ 1623 w 10125"/>
                    <a:gd name="connsiteY14" fmla="*/ 14232 h 19825"/>
                    <a:gd name="connsiteX15" fmla="*/ 3165 w 10125"/>
                    <a:gd name="connsiteY15" fmla="*/ 13239 h 19825"/>
                    <a:gd name="connsiteX16" fmla="*/ 3307 w 10125"/>
                    <a:gd name="connsiteY16" fmla="*/ 12476 h 19825"/>
                    <a:gd name="connsiteX17" fmla="*/ 2309 w 10125"/>
                    <a:gd name="connsiteY17" fmla="*/ 11435 h 19825"/>
                    <a:gd name="connsiteX18" fmla="*/ 3095 w 10125"/>
                    <a:gd name="connsiteY18" fmla="*/ 10170 h 19825"/>
                    <a:gd name="connsiteX19" fmla="*/ 4436 w 10125"/>
                    <a:gd name="connsiteY19" fmla="*/ 6108 h 19825"/>
                    <a:gd name="connsiteX20" fmla="*/ 4436 w 10125"/>
                    <a:gd name="connsiteY20" fmla="*/ 5085 h 19825"/>
                    <a:gd name="connsiteX21" fmla="*/ 5470 w 10125"/>
                    <a:gd name="connsiteY21" fmla="*/ 3955 h 19825"/>
                    <a:gd name="connsiteX22" fmla="*/ 5470 w 10125"/>
                    <a:gd name="connsiteY22" fmla="*/ 3317 h 19825"/>
                    <a:gd name="connsiteX23" fmla="*/ 6503 w 10125"/>
                    <a:gd name="connsiteY23" fmla="*/ 2312 h 19825"/>
                    <a:gd name="connsiteX24" fmla="*/ 6545 w 10125"/>
                    <a:gd name="connsiteY24" fmla="*/ 11 h 19825"/>
                    <a:gd name="connsiteX25" fmla="*/ 8796 w 10125"/>
                    <a:gd name="connsiteY25" fmla="*/ 1797 h 19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125" h="19825">
                      <a:moveTo>
                        <a:pt x="8796" y="1797"/>
                      </a:moveTo>
                      <a:lnTo>
                        <a:pt x="8748" y="4606"/>
                      </a:lnTo>
                      <a:lnTo>
                        <a:pt x="7862" y="4606"/>
                      </a:lnTo>
                      <a:cubicBezTo>
                        <a:pt x="7437" y="5593"/>
                        <a:pt x="8229" y="7781"/>
                        <a:pt x="6681" y="7905"/>
                      </a:cubicBezTo>
                      <a:cubicBezTo>
                        <a:pt x="6917" y="8816"/>
                        <a:pt x="6308" y="9129"/>
                        <a:pt x="5759" y="9679"/>
                      </a:cubicBezTo>
                      <a:cubicBezTo>
                        <a:pt x="5566" y="10901"/>
                        <a:pt x="5503" y="12140"/>
                        <a:pt x="5570" y="13375"/>
                      </a:cubicBezTo>
                      <a:lnTo>
                        <a:pt x="3662" y="13375"/>
                      </a:lnTo>
                      <a:cubicBezTo>
                        <a:pt x="4542" y="15693"/>
                        <a:pt x="867" y="14498"/>
                        <a:pt x="3473" y="17076"/>
                      </a:cubicBezTo>
                      <a:cubicBezTo>
                        <a:pt x="1476" y="16651"/>
                        <a:pt x="3177" y="19560"/>
                        <a:pt x="1399" y="19442"/>
                      </a:cubicBezTo>
                      <a:lnTo>
                        <a:pt x="1399" y="19826"/>
                      </a:lnTo>
                      <a:lnTo>
                        <a:pt x="135" y="19826"/>
                      </a:lnTo>
                      <a:cubicBezTo>
                        <a:pt x="-427" y="18312"/>
                        <a:pt x="932" y="18720"/>
                        <a:pt x="1186" y="17544"/>
                      </a:cubicBezTo>
                      <a:cubicBezTo>
                        <a:pt x="1316" y="16952"/>
                        <a:pt x="2722" y="17544"/>
                        <a:pt x="2220" y="16544"/>
                      </a:cubicBezTo>
                      <a:cubicBezTo>
                        <a:pt x="1169" y="16728"/>
                        <a:pt x="1629" y="15533"/>
                        <a:pt x="1228" y="15249"/>
                      </a:cubicBezTo>
                      <a:cubicBezTo>
                        <a:pt x="1694" y="15356"/>
                        <a:pt x="1623" y="14504"/>
                        <a:pt x="1623" y="14232"/>
                      </a:cubicBezTo>
                      <a:cubicBezTo>
                        <a:pt x="2433" y="14232"/>
                        <a:pt x="2492" y="13186"/>
                        <a:pt x="3165" y="13239"/>
                      </a:cubicBezTo>
                      <a:cubicBezTo>
                        <a:pt x="3308" y="13012"/>
                        <a:pt x="3359" y="12739"/>
                        <a:pt x="3307" y="12476"/>
                      </a:cubicBezTo>
                      <a:cubicBezTo>
                        <a:pt x="2787" y="12287"/>
                        <a:pt x="1954" y="12228"/>
                        <a:pt x="2309" y="11435"/>
                      </a:cubicBezTo>
                      <a:cubicBezTo>
                        <a:pt x="3100" y="11435"/>
                        <a:pt x="2273" y="10034"/>
                        <a:pt x="3095" y="10170"/>
                      </a:cubicBezTo>
                      <a:cubicBezTo>
                        <a:pt x="3827" y="9112"/>
                        <a:pt x="2533" y="6066"/>
                        <a:pt x="4436" y="6108"/>
                      </a:cubicBezTo>
                      <a:lnTo>
                        <a:pt x="4436" y="5085"/>
                      </a:lnTo>
                      <a:cubicBezTo>
                        <a:pt x="4849" y="4771"/>
                        <a:pt x="5026" y="4216"/>
                        <a:pt x="5470" y="3955"/>
                      </a:cubicBezTo>
                      <a:lnTo>
                        <a:pt x="5470" y="3317"/>
                      </a:lnTo>
                      <a:lnTo>
                        <a:pt x="6503" y="2312"/>
                      </a:lnTo>
                      <a:lnTo>
                        <a:pt x="6545" y="11"/>
                      </a:lnTo>
                      <a:cubicBezTo>
                        <a:pt x="7396" y="29"/>
                        <a:pt x="12494" y="-320"/>
                        <a:pt x="8796" y="179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7" name="Freeform 916">
                  <a:extLst>
                    <a:ext uri="{FF2B5EF4-FFF2-40B4-BE49-F238E27FC236}">
                      <a16:creationId xmlns:a16="http://schemas.microsoft.com/office/drawing/2014/main" id="{62204037-C70B-82E2-6F0C-4DE0E1570025}"/>
                    </a:ext>
                  </a:extLst>
                </p:cNvPr>
                <p:cNvSpPr/>
                <p:nvPr/>
              </p:nvSpPr>
              <p:spPr>
                <a:xfrm>
                  <a:off x="10693880" y="4658672"/>
                  <a:ext cx="3305" cy="3938"/>
                </a:xfrm>
                <a:custGeom>
                  <a:avLst/>
                  <a:gdLst>
                    <a:gd name="connsiteX0" fmla="*/ 3306 w 3305"/>
                    <a:gd name="connsiteY0" fmla="*/ 871 h 3938"/>
                    <a:gd name="connsiteX1" fmla="*/ 3188 w 3305"/>
                    <a:gd name="connsiteY1" fmla="*/ 1752 h 3938"/>
                    <a:gd name="connsiteX2" fmla="*/ 1368 w 3305"/>
                    <a:gd name="connsiteY2" fmla="*/ 2881 h 3938"/>
                    <a:gd name="connsiteX3" fmla="*/ 842 w 3305"/>
                    <a:gd name="connsiteY3" fmla="*/ 3892 h 3938"/>
                    <a:gd name="connsiteX4" fmla="*/ 68 w 3305"/>
                    <a:gd name="connsiteY4" fmla="*/ 3212 h 3938"/>
                    <a:gd name="connsiteX5" fmla="*/ 1019 w 3305"/>
                    <a:gd name="connsiteY5" fmla="*/ 959 h 3938"/>
                    <a:gd name="connsiteX6" fmla="*/ 2555 w 3305"/>
                    <a:gd name="connsiteY6" fmla="*/ 43 h 3938"/>
                    <a:gd name="connsiteX7" fmla="*/ 2933 w 3305"/>
                    <a:gd name="connsiteY7" fmla="*/ 226 h 3938"/>
                    <a:gd name="connsiteX8" fmla="*/ 3306 w 3305"/>
                    <a:gd name="connsiteY8" fmla="*/ 871 h 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5" h="3938">
                      <a:moveTo>
                        <a:pt x="3306" y="871"/>
                      </a:moveTo>
                      <a:lnTo>
                        <a:pt x="3188" y="1752"/>
                      </a:lnTo>
                      <a:cubicBezTo>
                        <a:pt x="2242" y="1432"/>
                        <a:pt x="2366" y="2875"/>
                        <a:pt x="1368" y="2881"/>
                      </a:cubicBezTo>
                      <a:cubicBezTo>
                        <a:pt x="1315" y="3384"/>
                        <a:pt x="889" y="3301"/>
                        <a:pt x="842" y="3892"/>
                      </a:cubicBezTo>
                      <a:cubicBezTo>
                        <a:pt x="80" y="4188"/>
                        <a:pt x="641" y="2970"/>
                        <a:pt x="68" y="3212"/>
                      </a:cubicBezTo>
                      <a:cubicBezTo>
                        <a:pt x="-405" y="1379"/>
                        <a:pt x="1764" y="2769"/>
                        <a:pt x="1019" y="959"/>
                      </a:cubicBezTo>
                      <a:cubicBezTo>
                        <a:pt x="2479" y="1746"/>
                        <a:pt x="1516" y="-318"/>
                        <a:pt x="2555" y="43"/>
                      </a:cubicBezTo>
                      <a:cubicBezTo>
                        <a:pt x="2689" y="87"/>
                        <a:pt x="2816" y="149"/>
                        <a:pt x="2933" y="226"/>
                      </a:cubicBezTo>
                      <a:cubicBezTo>
                        <a:pt x="3071" y="433"/>
                        <a:pt x="3195" y="648"/>
                        <a:pt x="3306" y="87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8" name="Freeform 917">
                  <a:extLst>
                    <a:ext uri="{FF2B5EF4-FFF2-40B4-BE49-F238E27FC236}">
                      <a16:creationId xmlns:a16="http://schemas.microsoft.com/office/drawing/2014/main" id="{9A0B8EC0-FCA6-5B08-0612-E41389152C56}"/>
                    </a:ext>
                  </a:extLst>
                </p:cNvPr>
                <p:cNvSpPr/>
                <p:nvPr/>
              </p:nvSpPr>
              <p:spPr>
                <a:xfrm>
                  <a:off x="10666377" y="4701300"/>
                  <a:ext cx="13398" cy="33012"/>
                </a:xfrm>
                <a:custGeom>
                  <a:avLst/>
                  <a:gdLst>
                    <a:gd name="connsiteX0" fmla="*/ 12282 w 13398"/>
                    <a:gd name="connsiteY0" fmla="*/ 0 h 33012"/>
                    <a:gd name="connsiteX1" fmla="*/ 13245 w 13398"/>
                    <a:gd name="connsiteY1" fmla="*/ 2957 h 33012"/>
                    <a:gd name="connsiteX2" fmla="*/ 12217 w 13398"/>
                    <a:gd name="connsiteY2" fmla="*/ 3577 h 33012"/>
                    <a:gd name="connsiteX3" fmla="*/ 12430 w 13398"/>
                    <a:gd name="connsiteY3" fmla="*/ 6138 h 33012"/>
                    <a:gd name="connsiteX4" fmla="*/ 12530 w 13398"/>
                    <a:gd name="connsiteY4" fmla="*/ 7669 h 33012"/>
                    <a:gd name="connsiteX5" fmla="*/ 11496 w 13398"/>
                    <a:gd name="connsiteY5" fmla="*/ 8420 h 33012"/>
                    <a:gd name="connsiteX6" fmla="*/ 10392 w 13398"/>
                    <a:gd name="connsiteY6" fmla="*/ 13742 h 33012"/>
                    <a:gd name="connsiteX7" fmla="*/ 9499 w 13398"/>
                    <a:gd name="connsiteY7" fmla="*/ 13742 h 33012"/>
                    <a:gd name="connsiteX8" fmla="*/ 9340 w 13398"/>
                    <a:gd name="connsiteY8" fmla="*/ 15782 h 33012"/>
                    <a:gd name="connsiteX9" fmla="*/ 7414 w 13398"/>
                    <a:gd name="connsiteY9" fmla="*/ 16769 h 33012"/>
                    <a:gd name="connsiteX10" fmla="*/ 7278 w 13398"/>
                    <a:gd name="connsiteY10" fmla="*/ 17532 h 33012"/>
                    <a:gd name="connsiteX11" fmla="*/ 8288 w 13398"/>
                    <a:gd name="connsiteY11" fmla="*/ 17680 h 33012"/>
                    <a:gd name="connsiteX12" fmla="*/ 7378 w 13398"/>
                    <a:gd name="connsiteY12" fmla="*/ 18815 h 33012"/>
                    <a:gd name="connsiteX13" fmla="*/ 7219 w 13398"/>
                    <a:gd name="connsiteY13" fmla="*/ 20589 h 33012"/>
                    <a:gd name="connsiteX14" fmla="*/ 6333 w 13398"/>
                    <a:gd name="connsiteY14" fmla="*/ 20589 h 33012"/>
                    <a:gd name="connsiteX15" fmla="*/ 6155 w 13398"/>
                    <a:gd name="connsiteY15" fmla="*/ 23268 h 33012"/>
                    <a:gd name="connsiteX16" fmla="*/ 5128 w 13398"/>
                    <a:gd name="connsiteY16" fmla="*/ 24019 h 33012"/>
                    <a:gd name="connsiteX17" fmla="*/ 5128 w 13398"/>
                    <a:gd name="connsiteY17" fmla="*/ 25290 h 33012"/>
                    <a:gd name="connsiteX18" fmla="*/ 4489 w 13398"/>
                    <a:gd name="connsiteY18" fmla="*/ 25290 h 33012"/>
                    <a:gd name="connsiteX19" fmla="*/ 4318 w 13398"/>
                    <a:gd name="connsiteY19" fmla="*/ 27969 h 33012"/>
                    <a:gd name="connsiteX20" fmla="*/ 1364 w 13398"/>
                    <a:gd name="connsiteY20" fmla="*/ 29961 h 33012"/>
                    <a:gd name="connsiteX21" fmla="*/ 679 w 13398"/>
                    <a:gd name="connsiteY21" fmla="*/ 33012 h 33012"/>
                    <a:gd name="connsiteX22" fmla="*/ 88 w 13398"/>
                    <a:gd name="connsiteY22" fmla="*/ 30056 h 33012"/>
                    <a:gd name="connsiteX23" fmla="*/ 395 w 13398"/>
                    <a:gd name="connsiteY23" fmla="*/ 26999 h 33012"/>
                    <a:gd name="connsiteX24" fmla="*/ 2061 w 13398"/>
                    <a:gd name="connsiteY24" fmla="*/ 26005 h 33012"/>
                    <a:gd name="connsiteX25" fmla="*/ 2221 w 13398"/>
                    <a:gd name="connsiteY25" fmla="*/ 24350 h 33012"/>
                    <a:gd name="connsiteX26" fmla="*/ 3249 w 13398"/>
                    <a:gd name="connsiteY26" fmla="*/ 23729 h 33012"/>
                    <a:gd name="connsiteX27" fmla="*/ 3302 w 13398"/>
                    <a:gd name="connsiteY27" fmla="*/ 20666 h 33012"/>
                    <a:gd name="connsiteX28" fmla="*/ 4915 w 13398"/>
                    <a:gd name="connsiteY28" fmla="*/ 15581 h 33012"/>
                    <a:gd name="connsiteX29" fmla="*/ 5293 w 13398"/>
                    <a:gd name="connsiteY29" fmla="*/ 15581 h 33012"/>
                    <a:gd name="connsiteX30" fmla="*/ 5913 w 13398"/>
                    <a:gd name="connsiteY30" fmla="*/ 16616 h 33012"/>
                    <a:gd name="connsiteX31" fmla="*/ 6439 w 13398"/>
                    <a:gd name="connsiteY31" fmla="*/ 15604 h 33012"/>
                    <a:gd name="connsiteX32" fmla="*/ 7325 w 13398"/>
                    <a:gd name="connsiteY32" fmla="*/ 15604 h 33012"/>
                    <a:gd name="connsiteX33" fmla="*/ 8542 w 13398"/>
                    <a:gd name="connsiteY33" fmla="*/ 11412 h 33012"/>
                    <a:gd name="connsiteX34" fmla="*/ 7538 w 13398"/>
                    <a:gd name="connsiteY34" fmla="*/ 10632 h 33012"/>
                    <a:gd name="connsiteX35" fmla="*/ 8442 w 13398"/>
                    <a:gd name="connsiteY35" fmla="*/ 9751 h 33012"/>
                    <a:gd name="connsiteX36" fmla="*/ 9777 w 13398"/>
                    <a:gd name="connsiteY36" fmla="*/ 6073 h 33012"/>
                    <a:gd name="connsiteX37" fmla="*/ 10132 w 13398"/>
                    <a:gd name="connsiteY37" fmla="*/ 6073 h 33012"/>
                    <a:gd name="connsiteX38" fmla="*/ 10291 w 13398"/>
                    <a:gd name="connsiteY38" fmla="*/ 4033 h 33012"/>
                    <a:gd name="connsiteX39" fmla="*/ 11313 w 13398"/>
                    <a:gd name="connsiteY39" fmla="*/ 3796 h 33012"/>
                    <a:gd name="connsiteX40" fmla="*/ 10321 w 13398"/>
                    <a:gd name="connsiteY40" fmla="*/ 2371 h 33012"/>
                    <a:gd name="connsiteX41" fmla="*/ 11709 w 13398"/>
                    <a:gd name="connsiteY41" fmla="*/ 3033 h 33012"/>
                    <a:gd name="connsiteX42" fmla="*/ 12371 w 13398"/>
                    <a:gd name="connsiteY42" fmla="*/ 1384 h 33012"/>
                    <a:gd name="connsiteX43" fmla="*/ 11355 w 13398"/>
                    <a:gd name="connsiteY43" fmla="*/ 1242 h 33012"/>
                    <a:gd name="connsiteX44" fmla="*/ 12282 w 13398"/>
                    <a:gd name="connsiteY44" fmla="*/ 0 h 3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3398" h="33012">
                      <a:moveTo>
                        <a:pt x="12282" y="0"/>
                      </a:moveTo>
                      <a:cubicBezTo>
                        <a:pt x="12022" y="1401"/>
                        <a:pt x="13942" y="1047"/>
                        <a:pt x="13245" y="2957"/>
                      </a:cubicBezTo>
                      <a:cubicBezTo>
                        <a:pt x="12465" y="2507"/>
                        <a:pt x="12749" y="3477"/>
                        <a:pt x="12217" y="3577"/>
                      </a:cubicBezTo>
                      <a:cubicBezTo>
                        <a:pt x="12282" y="4387"/>
                        <a:pt x="11910" y="5416"/>
                        <a:pt x="12430" y="6138"/>
                      </a:cubicBezTo>
                      <a:lnTo>
                        <a:pt x="12530" y="7669"/>
                      </a:lnTo>
                      <a:cubicBezTo>
                        <a:pt x="11768" y="7261"/>
                        <a:pt x="11857" y="8048"/>
                        <a:pt x="11496" y="8420"/>
                      </a:cubicBezTo>
                      <a:cubicBezTo>
                        <a:pt x="12554" y="11306"/>
                        <a:pt x="9304" y="10732"/>
                        <a:pt x="10392" y="13742"/>
                      </a:cubicBezTo>
                      <a:lnTo>
                        <a:pt x="9499" y="13742"/>
                      </a:lnTo>
                      <a:cubicBezTo>
                        <a:pt x="9216" y="14333"/>
                        <a:pt x="9364" y="15125"/>
                        <a:pt x="9340" y="15782"/>
                      </a:cubicBezTo>
                      <a:cubicBezTo>
                        <a:pt x="7751" y="14960"/>
                        <a:pt x="8749" y="17095"/>
                        <a:pt x="7414" y="16769"/>
                      </a:cubicBezTo>
                      <a:lnTo>
                        <a:pt x="7278" y="17532"/>
                      </a:lnTo>
                      <a:lnTo>
                        <a:pt x="8288" y="17680"/>
                      </a:lnTo>
                      <a:cubicBezTo>
                        <a:pt x="8578" y="18591"/>
                        <a:pt x="7768" y="18330"/>
                        <a:pt x="7378" y="18815"/>
                      </a:cubicBezTo>
                      <a:lnTo>
                        <a:pt x="7219" y="20589"/>
                      </a:lnTo>
                      <a:lnTo>
                        <a:pt x="6333" y="20589"/>
                      </a:lnTo>
                      <a:lnTo>
                        <a:pt x="6155" y="23268"/>
                      </a:lnTo>
                      <a:cubicBezTo>
                        <a:pt x="5399" y="22854"/>
                        <a:pt x="5482" y="23646"/>
                        <a:pt x="5128" y="24019"/>
                      </a:cubicBezTo>
                      <a:lnTo>
                        <a:pt x="5128" y="25290"/>
                      </a:lnTo>
                      <a:lnTo>
                        <a:pt x="4489" y="25290"/>
                      </a:lnTo>
                      <a:lnTo>
                        <a:pt x="4318" y="27969"/>
                      </a:lnTo>
                      <a:cubicBezTo>
                        <a:pt x="3001" y="27253"/>
                        <a:pt x="2168" y="30334"/>
                        <a:pt x="1364" y="29961"/>
                      </a:cubicBezTo>
                      <a:cubicBezTo>
                        <a:pt x="956" y="30783"/>
                        <a:pt x="1660" y="32563"/>
                        <a:pt x="679" y="33012"/>
                      </a:cubicBezTo>
                      <a:cubicBezTo>
                        <a:pt x="-503" y="32794"/>
                        <a:pt x="253" y="30854"/>
                        <a:pt x="88" y="30056"/>
                      </a:cubicBezTo>
                      <a:cubicBezTo>
                        <a:pt x="2859" y="29465"/>
                        <a:pt x="-326" y="27637"/>
                        <a:pt x="395" y="26999"/>
                      </a:cubicBezTo>
                      <a:cubicBezTo>
                        <a:pt x="1577" y="27342"/>
                        <a:pt x="1021" y="25568"/>
                        <a:pt x="2061" y="26005"/>
                      </a:cubicBezTo>
                      <a:cubicBezTo>
                        <a:pt x="2191" y="25464"/>
                        <a:pt x="2245" y="24906"/>
                        <a:pt x="2221" y="24350"/>
                      </a:cubicBezTo>
                      <a:cubicBezTo>
                        <a:pt x="2965" y="24640"/>
                        <a:pt x="2711" y="23658"/>
                        <a:pt x="3249" y="23729"/>
                      </a:cubicBezTo>
                      <a:lnTo>
                        <a:pt x="3302" y="20666"/>
                      </a:lnTo>
                      <a:cubicBezTo>
                        <a:pt x="5411" y="20228"/>
                        <a:pt x="3521" y="16610"/>
                        <a:pt x="4915" y="15581"/>
                      </a:cubicBezTo>
                      <a:lnTo>
                        <a:pt x="5293" y="15581"/>
                      </a:lnTo>
                      <a:cubicBezTo>
                        <a:pt x="5216" y="16007"/>
                        <a:pt x="5293" y="16840"/>
                        <a:pt x="5913" y="16616"/>
                      </a:cubicBezTo>
                      <a:cubicBezTo>
                        <a:pt x="6427" y="16793"/>
                        <a:pt x="6439" y="15906"/>
                        <a:pt x="6439" y="15604"/>
                      </a:cubicBezTo>
                      <a:lnTo>
                        <a:pt x="7325" y="15604"/>
                      </a:lnTo>
                      <a:cubicBezTo>
                        <a:pt x="7804" y="14422"/>
                        <a:pt x="6693" y="11394"/>
                        <a:pt x="8542" y="11412"/>
                      </a:cubicBezTo>
                      <a:cubicBezTo>
                        <a:pt x="8223" y="11028"/>
                        <a:pt x="8253" y="10312"/>
                        <a:pt x="7538" y="10632"/>
                      </a:cubicBezTo>
                      <a:cubicBezTo>
                        <a:pt x="7538" y="10040"/>
                        <a:pt x="7721" y="9384"/>
                        <a:pt x="8442" y="9751"/>
                      </a:cubicBezTo>
                      <a:cubicBezTo>
                        <a:pt x="8105" y="7746"/>
                        <a:pt x="9470" y="7527"/>
                        <a:pt x="9777" y="6073"/>
                      </a:cubicBezTo>
                      <a:lnTo>
                        <a:pt x="10132" y="6073"/>
                      </a:lnTo>
                      <a:cubicBezTo>
                        <a:pt x="10262" y="5401"/>
                        <a:pt x="10315" y="4717"/>
                        <a:pt x="10291" y="4033"/>
                      </a:cubicBezTo>
                      <a:lnTo>
                        <a:pt x="11313" y="3796"/>
                      </a:lnTo>
                      <a:cubicBezTo>
                        <a:pt x="11177" y="3175"/>
                        <a:pt x="10327" y="2945"/>
                        <a:pt x="10321" y="2371"/>
                      </a:cubicBezTo>
                      <a:cubicBezTo>
                        <a:pt x="10885" y="2202"/>
                        <a:pt x="11485" y="2488"/>
                        <a:pt x="11709" y="3033"/>
                      </a:cubicBezTo>
                      <a:cubicBezTo>
                        <a:pt x="12216" y="2647"/>
                        <a:pt x="12471" y="2013"/>
                        <a:pt x="12371" y="1384"/>
                      </a:cubicBezTo>
                      <a:lnTo>
                        <a:pt x="11355" y="1242"/>
                      </a:lnTo>
                      <a:cubicBezTo>
                        <a:pt x="11142" y="509"/>
                        <a:pt x="11549" y="77"/>
                        <a:pt x="12282" y="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19" name="Freeform 918">
                  <a:extLst>
                    <a:ext uri="{FF2B5EF4-FFF2-40B4-BE49-F238E27FC236}">
                      <a16:creationId xmlns:a16="http://schemas.microsoft.com/office/drawing/2014/main" id="{2D080083-764F-3930-C45C-477D98DC4ED4}"/>
                    </a:ext>
                  </a:extLst>
                </p:cNvPr>
                <p:cNvSpPr/>
                <p:nvPr/>
              </p:nvSpPr>
              <p:spPr>
                <a:xfrm>
                  <a:off x="10697351" y="4619819"/>
                  <a:ext cx="15283" cy="34912"/>
                </a:xfrm>
                <a:custGeom>
                  <a:avLst/>
                  <a:gdLst>
                    <a:gd name="connsiteX0" fmla="*/ 14303 w 15283"/>
                    <a:gd name="connsiteY0" fmla="*/ 41 h 34912"/>
                    <a:gd name="connsiteX1" fmla="*/ 15284 w 15283"/>
                    <a:gd name="connsiteY1" fmla="*/ 2229 h 34912"/>
                    <a:gd name="connsiteX2" fmla="*/ 14380 w 15283"/>
                    <a:gd name="connsiteY2" fmla="*/ 2980 h 34912"/>
                    <a:gd name="connsiteX3" fmla="*/ 14197 w 15283"/>
                    <a:gd name="connsiteY3" fmla="*/ 2229 h 34912"/>
                    <a:gd name="connsiteX4" fmla="*/ 13376 w 15283"/>
                    <a:gd name="connsiteY4" fmla="*/ 2868 h 34912"/>
                    <a:gd name="connsiteX5" fmla="*/ 13612 w 15283"/>
                    <a:gd name="connsiteY5" fmla="*/ 3607 h 34912"/>
                    <a:gd name="connsiteX6" fmla="*/ 13352 w 15283"/>
                    <a:gd name="connsiteY6" fmla="*/ 3607 h 34912"/>
                    <a:gd name="connsiteX7" fmla="*/ 12259 w 15283"/>
                    <a:gd name="connsiteY7" fmla="*/ 8184 h 34912"/>
                    <a:gd name="connsiteX8" fmla="*/ 12513 w 15283"/>
                    <a:gd name="connsiteY8" fmla="*/ 8184 h 34912"/>
                    <a:gd name="connsiteX9" fmla="*/ 11225 w 15283"/>
                    <a:gd name="connsiteY9" fmla="*/ 9059 h 34912"/>
                    <a:gd name="connsiteX10" fmla="*/ 10404 w 15283"/>
                    <a:gd name="connsiteY10" fmla="*/ 12488 h 34912"/>
                    <a:gd name="connsiteX11" fmla="*/ 10404 w 15283"/>
                    <a:gd name="connsiteY11" fmla="*/ 13387 h 34912"/>
                    <a:gd name="connsiteX12" fmla="*/ 10020 w 15283"/>
                    <a:gd name="connsiteY12" fmla="*/ 13505 h 34912"/>
                    <a:gd name="connsiteX13" fmla="*/ 10357 w 15283"/>
                    <a:gd name="connsiteY13" fmla="*/ 15427 h 34912"/>
                    <a:gd name="connsiteX14" fmla="*/ 9961 w 15283"/>
                    <a:gd name="connsiteY14" fmla="*/ 15752 h 34912"/>
                    <a:gd name="connsiteX15" fmla="*/ 8921 w 15283"/>
                    <a:gd name="connsiteY15" fmla="*/ 18082 h 34912"/>
                    <a:gd name="connsiteX16" fmla="*/ 9027 w 15283"/>
                    <a:gd name="connsiteY16" fmla="*/ 20270 h 34912"/>
                    <a:gd name="connsiteX17" fmla="*/ 8673 w 15283"/>
                    <a:gd name="connsiteY17" fmla="*/ 20270 h 34912"/>
                    <a:gd name="connsiteX18" fmla="*/ 8206 w 15283"/>
                    <a:gd name="connsiteY18" fmla="*/ 22925 h 34912"/>
                    <a:gd name="connsiteX19" fmla="*/ 5518 w 15283"/>
                    <a:gd name="connsiteY19" fmla="*/ 23900 h 34912"/>
                    <a:gd name="connsiteX20" fmla="*/ 5104 w 15283"/>
                    <a:gd name="connsiteY20" fmla="*/ 25934 h 34912"/>
                    <a:gd name="connsiteX21" fmla="*/ 3255 w 15283"/>
                    <a:gd name="connsiteY21" fmla="*/ 29737 h 34912"/>
                    <a:gd name="connsiteX22" fmla="*/ 2812 w 15283"/>
                    <a:gd name="connsiteY22" fmla="*/ 33432 h 34912"/>
                    <a:gd name="connsiteX23" fmla="*/ 1843 w 15283"/>
                    <a:gd name="connsiteY23" fmla="*/ 34100 h 34912"/>
                    <a:gd name="connsiteX24" fmla="*/ 857 w 15283"/>
                    <a:gd name="connsiteY24" fmla="*/ 34420 h 34912"/>
                    <a:gd name="connsiteX25" fmla="*/ 0 w 15283"/>
                    <a:gd name="connsiteY25" fmla="*/ 34420 h 34912"/>
                    <a:gd name="connsiteX26" fmla="*/ 53 w 15283"/>
                    <a:gd name="connsiteY26" fmla="*/ 31463 h 34912"/>
                    <a:gd name="connsiteX27" fmla="*/ 1081 w 15283"/>
                    <a:gd name="connsiteY27" fmla="*/ 30842 h 34912"/>
                    <a:gd name="connsiteX28" fmla="*/ 2139 w 15283"/>
                    <a:gd name="connsiteY28" fmla="*/ 28306 h 34912"/>
                    <a:gd name="connsiteX29" fmla="*/ 3113 w 15283"/>
                    <a:gd name="connsiteY29" fmla="*/ 23575 h 34912"/>
                    <a:gd name="connsiteX30" fmla="*/ 4189 w 15283"/>
                    <a:gd name="connsiteY30" fmla="*/ 19891 h 34912"/>
                    <a:gd name="connsiteX31" fmla="*/ 4336 w 15283"/>
                    <a:gd name="connsiteY31" fmla="*/ 18874 h 34912"/>
                    <a:gd name="connsiteX32" fmla="*/ 5861 w 15283"/>
                    <a:gd name="connsiteY32" fmla="*/ 18874 h 34912"/>
                    <a:gd name="connsiteX33" fmla="*/ 6912 w 15283"/>
                    <a:gd name="connsiteY33" fmla="*/ 16852 h 34912"/>
                    <a:gd name="connsiteX34" fmla="*/ 6800 w 15283"/>
                    <a:gd name="connsiteY34" fmla="*/ 14398 h 34912"/>
                    <a:gd name="connsiteX35" fmla="*/ 7090 w 15283"/>
                    <a:gd name="connsiteY35" fmla="*/ 13807 h 34912"/>
                    <a:gd name="connsiteX36" fmla="*/ 7898 w 15283"/>
                    <a:gd name="connsiteY36" fmla="*/ 13159 h 34912"/>
                    <a:gd name="connsiteX37" fmla="*/ 7988 w 15283"/>
                    <a:gd name="connsiteY37" fmla="*/ 13174 h 34912"/>
                    <a:gd name="connsiteX38" fmla="*/ 8165 w 15283"/>
                    <a:gd name="connsiteY38" fmla="*/ 10366 h 34912"/>
                    <a:gd name="connsiteX39" fmla="*/ 9057 w 15283"/>
                    <a:gd name="connsiteY39" fmla="*/ 10366 h 34912"/>
                    <a:gd name="connsiteX40" fmla="*/ 9246 w 15283"/>
                    <a:gd name="connsiteY40" fmla="*/ 6664 h 34912"/>
                    <a:gd name="connsiteX41" fmla="*/ 10788 w 15283"/>
                    <a:gd name="connsiteY41" fmla="*/ 5671 h 34912"/>
                    <a:gd name="connsiteX42" fmla="*/ 10942 w 15283"/>
                    <a:gd name="connsiteY42" fmla="*/ 4009 h 34912"/>
                    <a:gd name="connsiteX43" fmla="*/ 10693 w 15283"/>
                    <a:gd name="connsiteY43" fmla="*/ 3223 h 34912"/>
                    <a:gd name="connsiteX44" fmla="*/ 12206 w 15283"/>
                    <a:gd name="connsiteY44" fmla="*/ 3518 h 34912"/>
                    <a:gd name="connsiteX45" fmla="*/ 12519 w 15283"/>
                    <a:gd name="connsiteY45" fmla="*/ 2093 h 34912"/>
                    <a:gd name="connsiteX46" fmla="*/ 13299 w 15283"/>
                    <a:gd name="connsiteY46" fmla="*/ 1183 h 34912"/>
                    <a:gd name="connsiteX47" fmla="*/ 13429 w 15283"/>
                    <a:gd name="connsiteY47" fmla="*/ 0 h 3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5283" h="34912">
                      <a:moveTo>
                        <a:pt x="14303" y="41"/>
                      </a:moveTo>
                      <a:cubicBezTo>
                        <a:pt x="14055" y="912"/>
                        <a:pt x="14469" y="1835"/>
                        <a:pt x="15284" y="2229"/>
                      </a:cubicBezTo>
                      <a:cubicBezTo>
                        <a:pt x="15189" y="2637"/>
                        <a:pt x="15024" y="3211"/>
                        <a:pt x="14380" y="2980"/>
                      </a:cubicBezTo>
                      <a:lnTo>
                        <a:pt x="14197" y="2229"/>
                      </a:lnTo>
                      <a:cubicBezTo>
                        <a:pt x="13447" y="1780"/>
                        <a:pt x="13919" y="2755"/>
                        <a:pt x="13376" y="2868"/>
                      </a:cubicBezTo>
                      <a:lnTo>
                        <a:pt x="13612" y="3607"/>
                      </a:lnTo>
                      <a:lnTo>
                        <a:pt x="13352" y="3607"/>
                      </a:lnTo>
                      <a:cubicBezTo>
                        <a:pt x="14232" y="6108"/>
                        <a:pt x="10959" y="5570"/>
                        <a:pt x="12259" y="8184"/>
                      </a:cubicBezTo>
                      <a:lnTo>
                        <a:pt x="12513" y="8184"/>
                      </a:lnTo>
                      <a:cubicBezTo>
                        <a:pt x="12253" y="8734"/>
                        <a:pt x="11497" y="8414"/>
                        <a:pt x="11225" y="9059"/>
                      </a:cubicBezTo>
                      <a:cubicBezTo>
                        <a:pt x="10853" y="9958"/>
                        <a:pt x="11515" y="12169"/>
                        <a:pt x="10404" y="12488"/>
                      </a:cubicBezTo>
                      <a:lnTo>
                        <a:pt x="10404" y="13387"/>
                      </a:lnTo>
                      <a:lnTo>
                        <a:pt x="10020" y="13505"/>
                      </a:lnTo>
                      <a:cubicBezTo>
                        <a:pt x="10658" y="13641"/>
                        <a:pt x="10120" y="14930"/>
                        <a:pt x="10357" y="15427"/>
                      </a:cubicBezTo>
                      <a:lnTo>
                        <a:pt x="9961" y="15752"/>
                      </a:lnTo>
                      <a:cubicBezTo>
                        <a:pt x="8437" y="15823"/>
                        <a:pt x="9642" y="17467"/>
                        <a:pt x="8921" y="18082"/>
                      </a:cubicBezTo>
                      <a:cubicBezTo>
                        <a:pt x="8608" y="18999"/>
                        <a:pt x="9405" y="19265"/>
                        <a:pt x="9027" y="20270"/>
                      </a:cubicBezTo>
                      <a:lnTo>
                        <a:pt x="8673" y="20270"/>
                      </a:lnTo>
                      <a:lnTo>
                        <a:pt x="8206" y="22925"/>
                      </a:lnTo>
                      <a:cubicBezTo>
                        <a:pt x="6960" y="22818"/>
                        <a:pt x="7119" y="24456"/>
                        <a:pt x="5518" y="23900"/>
                      </a:cubicBezTo>
                      <a:cubicBezTo>
                        <a:pt x="4803" y="24143"/>
                        <a:pt x="5187" y="25373"/>
                        <a:pt x="5104" y="25934"/>
                      </a:cubicBezTo>
                      <a:cubicBezTo>
                        <a:pt x="3196" y="24982"/>
                        <a:pt x="4963" y="29157"/>
                        <a:pt x="3255" y="29737"/>
                      </a:cubicBezTo>
                      <a:cubicBezTo>
                        <a:pt x="3108" y="30813"/>
                        <a:pt x="3557" y="32551"/>
                        <a:pt x="2812" y="33432"/>
                      </a:cubicBezTo>
                      <a:cubicBezTo>
                        <a:pt x="1276" y="32522"/>
                        <a:pt x="1826" y="34071"/>
                        <a:pt x="1843" y="34100"/>
                      </a:cubicBezTo>
                      <a:cubicBezTo>
                        <a:pt x="1861" y="34130"/>
                        <a:pt x="1453" y="35679"/>
                        <a:pt x="857" y="34420"/>
                      </a:cubicBezTo>
                      <a:cubicBezTo>
                        <a:pt x="414" y="33474"/>
                        <a:pt x="0" y="34420"/>
                        <a:pt x="0" y="34420"/>
                      </a:cubicBezTo>
                      <a:lnTo>
                        <a:pt x="53" y="31463"/>
                      </a:lnTo>
                      <a:cubicBezTo>
                        <a:pt x="792" y="31782"/>
                        <a:pt x="532" y="30801"/>
                        <a:pt x="1081" y="30842"/>
                      </a:cubicBezTo>
                      <a:cubicBezTo>
                        <a:pt x="1199" y="29949"/>
                        <a:pt x="609" y="28087"/>
                        <a:pt x="2139" y="28306"/>
                      </a:cubicBezTo>
                      <a:cubicBezTo>
                        <a:pt x="2345" y="27153"/>
                        <a:pt x="1507" y="23853"/>
                        <a:pt x="3113" y="23575"/>
                      </a:cubicBezTo>
                      <a:cubicBezTo>
                        <a:pt x="3557" y="22576"/>
                        <a:pt x="2552" y="19803"/>
                        <a:pt x="4189" y="19891"/>
                      </a:cubicBezTo>
                      <a:lnTo>
                        <a:pt x="4336" y="18874"/>
                      </a:lnTo>
                      <a:lnTo>
                        <a:pt x="5861" y="18874"/>
                      </a:lnTo>
                      <a:cubicBezTo>
                        <a:pt x="5997" y="18123"/>
                        <a:pt x="5890" y="16935"/>
                        <a:pt x="6912" y="16852"/>
                      </a:cubicBezTo>
                      <a:cubicBezTo>
                        <a:pt x="6977" y="16261"/>
                        <a:pt x="7503" y="14729"/>
                        <a:pt x="6800" y="14398"/>
                      </a:cubicBezTo>
                      <a:lnTo>
                        <a:pt x="7090" y="13807"/>
                      </a:lnTo>
                      <a:cubicBezTo>
                        <a:pt x="7134" y="13404"/>
                        <a:pt x="7496" y="13114"/>
                        <a:pt x="7898" y="13159"/>
                      </a:cubicBezTo>
                      <a:cubicBezTo>
                        <a:pt x="7928" y="13162"/>
                        <a:pt x="7958" y="13167"/>
                        <a:pt x="7988" y="13174"/>
                      </a:cubicBezTo>
                      <a:lnTo>
                        <a:pt x="8165" y="10366"/>
                      </a:lnTo>
                      <a:lnTo>
                        <a:pt x="9057" y="10366"/>
                      </a:lnTo>
                      <a:cubicBezTo>
                        <a:pt x="9191" y="9136"/>
                        <a:pt x="9254" y="7900"/>
                        <a:pt x="9246" y="6664"/>
                      </a:cubicBezTo>
                      <a:cubicBezTo>
                        <a:pt x="10038" y="6664"/>
                        <a:pt x="10091" y="5641"/>
                        <a:pt x="10788" y="5671"/>
                      </a:cubicBezTo>
                      <a:cubicBezTo>
                        <a:pt x="10711" y="5079"/>
                        <a:pt x="11840" y="4346"/>
                        <a:pt x="10942" y="4009"/>
                      </a:cubicBezTo>
                      <a:cubicBezTo>
                        <a:pt x="10693" y="3489"/>
                        <a:pt x="10983" y="4151"/>
                        <a:pt x="10693" y="3223"/>
                      </a:cubicBezTo>
                      <a:cubicBezTo>
                        <a:pt x="11710" y="3098"/>
                        <a:pt x="11355" y="3489"/>
                        <a:pt x="12206" y="3518"/>
                      </a:cubicBezTo>
                      <a:cubicBezTo>
                        <a:pt x="12376" y="3060"/>
                        <a:pt x="12481" y="2580"/>
                        <a:pt x="12519" y="2093"/>
                      </a:cubicBezTo>
                      <a:cubicBezTo>
                        <a:pt x="13701" y="2501"/>
                        <a:pt x="12466" y="1070"/>
                        <a:pt x="13299" y="1183"/>
                      </a:cubicBezTo>
                      <a:lnTo>
                        <a:pt x="13429" y="0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0" name="Freeform 919">
                  <a:extLst>
                    <a:ext uri="{FF2B5EF4-FFF2-40B4-BE49-F238E27FC236}">
                      <a16:creationId xmlns:a16="http://schemas.microsoft.com/office/drawing/2014/main" id="{404A2E94-1BF6-CE8D-33A6-E861DEA03212}"/>
                    </a:ext>
                  </a:extLst>
                </p:cNvPr>
                <p:cNvSpPr/>
                <p:nvPr/>
              </p:nvSpPr>
              <p:spPr>
                <a:xfrm>
                  <a:off x="10659805" y="4746555"/>
                  <a:ext cx="1696" cy="2497"/>
                </a:xfrm>
                <a:custGeom>
                  <a:avLst/>
                  <a:gdLst>
                    <a:gd name="connsiteX0" fmla="*/ 1697 w 1696"/>
                    <a:gd name="connsiteY0" fmla="*/ 2445 h 2497"/>
                    <a:gd name="connsiteX1" fmla="*/ 90 w 1696"/>
                    <a:gd name="connsiteY1" fmla="*/ 1706 h 2497"/>
                    <a:gd name="connsiteX2" fmla="*/ 1614 w 1696"/>
                    <a:gd name="connsiteY2" fmla="*/ 68 h 2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96" h="2497">
                      <a:moveTo>
                        <a:pt x="1697" y="2445"/>
                      </a:moveTo>
                      <a:cubicBezTo>
                        <a:pt x="917" y="2676"/>
                        <a:pt x="515" y="2091"/>
                        <a:pt x="90" y="1706"/>
                      </a:cubicBezTo>
                      <a:cubicBezTo>
                        <a:pt x="-330" y="932"/>
                        <a:pt x="816" y="-304"/>
                        <a:pt x="1614" y="6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1" name="Freeform 920">
                  <a:extLst>
                    <a:ext uri="{FF2B5EF4-FFF2-40B4-BE49-F238E27FC236}">
                      <a16:creationId xmlns:a16="http://schemas.microsoft.com/office/drawing/2014/main" id="{05E6E622-663B-0E01-D6C7-244FC891A7C7}"/>
                    </a:ext>
                  </a:extLst>
                </p:cNvPr>
                <p:cNvSpPr/>
                <p:nvPr/>
              </p:nvSpPr>
              <p:spPr>
                <a:xfrm>
                  <a:off x="10677985" y="4696128"/>
                  <a:ext cx="3993" cy="5447"/>
                </a:xfrm>
                <a:custGeom>
                  <a:avLst/>
                  <a:gdLst>
                    <a:gd name="connsiteX0" fmla="*/ 3988 w 3993"/>
                    <a:gd name="connsiteY0" fmla="*/ 1388 h 5447"/>
                    <a:gd name="connsiteX1" fmla="*/ 2960 w 3993"/>
                    <a:gd name="connsiteY1" fmla="*/ 1979 h 5447"/>
                    <a:gd name="connsiteX2" fmla="*/ 2901 w 3993"/>
                    <a:gd name="connsiteY2" fmla="*/ 5426 h 5447"/>
                    <a:gd name="connsiteX3" fmla="*/ 1660 w 3993"/>
                    <a:gd name="connsiteY3" fmla="*/ 3487 h 5447"/>
                    <a:gd name="connsiteX4" fmla="*/ 1028 w 3993"/>
                    <a:gd name="connsiteY4" fmla="*/ 3351 h 5447"/>
                    <a:gd name="connsiteX5" fmla="*/ 886 w 3993"/>
                    <a:gd name="connsiteY5" fmla="*/ 4114 h 5447"/>
                    <a:gd name="connsiteX6" fmla="*/ 0 w 3993"/>
                    <a:gd name="connsiteY6" fmla="*/ 4114 h 5447"/>
                    <a:gd name="connsiteX7" fmla="*/ 0 w 3993"/>
                    <a:gd name="connsiteY7" fmla="*/ 3221 h 5447"/>
                    <a:gd name="connsiteX8" fmla="*/ 1022 w 3993"/>
                    <a:gd name="connsiteY8" fmla="*/ 3114 h 5447"/>
                    <a:gd name="connsiteX9" fmla="*/ 662 w 3993"/>
                    <a:gd name="connsiteY9" fmla="*/ 1831 h 5447"/>
                    <a:gd name="connsiteX10" fmla="*/ 3994 w 3993"/>
                    <a:gd name="connsiteY10" fmla="*/ 229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93" h="5447">
                      <a:moveTo>
                        <a:pt x="3988" y="1388"/>
                      </a:moveTo>
                      <a:cubicBezTo>
                        <a:pt x="3173" y="968"/>
                        <a:pt x="3486" y="1938"/>
                        <a:pt x="2960" y="1979"/>
                      </a:cubicBezTo>
                      <a:lnTo>
                        <a:pt x="2901" y="5426"/>
                      </a:lnTo>
                      <a:cubicBezTo>
                        <a:pt x="1601" y="5621"/>
                        <a:pt x="1501" y="4462"/>
                        <a:pt x="1660" y="3487"/>
                      </a:cubicBezTo>
                      <a:cubicBezTo>
                        <a:pt x="1503" y="3305"/>
                        <a:pt x="1245" y="3250"/>
                        <a:pt x="1028" y="3351"/>
                      </a:cubicBezTo>
                      <a:cubicBezTo>
                        <a:pt x="780" y="3463"/>
                        <a:pt x="886" y="3907"/>
                        <a:pt x="886" y="4114"/>
                      </a:cubicBezTo>
                      <a:lnTo>
                        <a:pt x="0" y="4114"/>
                      </a:lnTo>
                      <a:lnTo>
                        <a:pt x="0" y="3221"/>
                      </a:lnTo>
                      <a:cubicBezTo>
                        <a:pt x="331" y="3156"/>
                        <a:pt x="715" y="3292"/>
                        <a:pt x="1022" y="3114"/>
                      </a:cubicBezTo>
                      <a:cubicBezTo>
                        <a:pt x="780" y="2623"/>
                        <a:pt x="502" y="2422"/>
                        <a:pt x="662" y="1831"/>
                      </a:cubicBezTo>
                      <a:cubicBezTo>
                        <a:pt x="2221" y="1618"/>
                        <a:pt x="1560" y="-729"/>
                        <a:pt x="3994" y="22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2" name="Freeform 921">
                  <a:extLst>
                    <a:ext uri="{FF2B5EF4-FFF2-40B4-BE49-F238E27FC236}">
                      <a16:creationId xmlns:a16="http://schemas.microsoft.com/office/drawing/2014/main" id="{CA0EC513-1836-3D4B-F7B3-8F1A16887126}"/>
                    </a:ext>
                  </a:extLst>
                </p:cNvPr>
                <p:cNvSpPr/>
                <p:nvPr/>
              </p:nvSpPr>
              <p:spPr>
                <a:xfrm>
                  <a:off x="10471337" y="4841297"/>
                  <a:ext cx="46472" cy="55038"/>
                </a:xfrm>
                <a:custGeom>
                  <a:avLst/>
                  <a:gdLst>
                    <a:gd name="connsiteX0" fmla="*/ 40150 w 46472"/>
                    <a:gd name="connsiteY0" fmla="*/ 8308 h 55038"/>
                    <a:gd name="connsiteX1" fmla="*/ 40150 w 46472"/>
                    <a:gd name="connsiteY1" fmla="*/ 35472 h 55038"/>
                    <a:gd name="connsiteX2" fmla="*/ 37456 w 46472"/>
                    <a:gd name="connsiteY2" fmla="*/ 49527 h 55038"/>
                    <a:gd name="connsiteX3" fmla="*/ 23614 w 46472"/>
                    <a:gd name="connsiteY3" fmla="*/ 55038 h 55038"/>
                    <a:gd name="connsiteX4" fmla="*/ 7580 w 46472"/>
                    <a:gd name="connsiteY4" fmla="*/ 46104 h 55038"/>
                    <a:gd name="connsiteX5" fmla="*/ 6268 w 46472"/>
                    <a:gd name="connsiteY5" fmla="*/ 35460 h 55038"/>
                    <a:gd name="connsiteX6" fmla="*/ 6268 w 46472"/>
                    <a:gd name="connsiteY6" fmla="*/ 8308 h 55038"/>
                    <a:gd name="connsiteX7" fmla="*/ 3545 w 46472"/>
                    <a:gd name="connsiteY7" fmla="*/ 2123 h 55038"/>
                    <a:gd name="connsiteX8" fmla="*/ 0 w 46472"/>
                    <a:gd name="connsiteY8" fmla="*/ 1691 h 55038"/>
                    <a:gd name="connsiteX9" fmla="*/ 0 w 46472"/>
                    <a:gd name="connsiteY9" fmla="*/ 0 h 55038"/>
                    <a:gd name="connsiteX10" fmla="*/ 19071 w 46472"/>
                    <a:gd name="connsiteY10" fmla="*/ 0 h 55038"/>
                    <a:gd name="connsiteX11" fmla="*/ 19071 w 46472"/>
                    <a:gd name="connsiteY11" fmla="*/ 1691 h 55038"/>
                    <a:gd name="connsiteX12" fmla="*/ 14185 w 46472"/>
                    <a:gd name="connsiteY12" fmla="*/ 2992 h 55038"/>
                    <a:gd name="connsiteX13" fmla="*/ 12767 w 46472"/>
                    <a:gd name="connsiteY13" fmla="*/ 8314 h 55038"/>
                    <a:gd name="connsiteX14" fmla="*/ 12767 w 46472"/>
                    <a:gd name="connsiteY14" fmla="*/ 35478 h 55038"/>
                    <a:gd name="connsiteX15" fmla="*/ 18326 w 46472"/>
                    <a:gd name="connsiteY15" fmla="*/ 50556 h 55038"/>
                    <a:gd name="connsiteX16" fmla="*/ 23921 w 46472"/>
                    <a:gd name="connsiteY16" fmla="*/ 51934 h 55038"/>
                    <a:gd name="connsiteX17" fmla="*/ 33870 w 46472"/>
                    <a:gd name="connsiteY17" fmla="*/ 47405 h 55038"/>
                    <a:gd name="connsiteX18" fmla="*/ 36027 w 46472"/>
                    <a:gd name="connsiteY18" fmla="*/ 35478 h 55038"/>
                    <a:gd name="connsiteX19" fmla="*/ 36027 w 46472"/>
                    <a:gd name="connsiteY19" fmla="*/ 8308 h 55038"/>
                    <a:gd name="connsiteX20" fmla="*/ 34650 w 46472"/>
                    <a:gd name="connsiteY20" fmla="*/ 3027 h 55038"/>
                    <a:gd name="connsiteX21" fmla="*/ 29729 w 46472"/>
                    <a:gd name="connsiteY21" fmla="*/ 1691 h 55038"/>
                    <a:gd name="connsiteX22" fmla="*/ 29729 w 46472"/>
                    <a:gd name="connsiteY22" fmla="*/ 0 h 55038"/>
                    <a:gd name="connsiteX23" fmla="*/ 46472 w 46472"/>
                    <a:gd name="connsiteY23" fmla="*/ 0 h 55038"/>
                    <a:gd name="connsiteX24" fmla="*/ 46472 w 46472"/>
                    <a:gd name="connsiteY24" fmla="*/ 1691 h 55038"/>
                    <a:gd name="connsiteX25" fmla="*/ 40877 w 46472"/>
                    <a:gd name="connsiteY25" fmla="*/ 3938 h 55038"/>
                    <a:gd name="connsiteX26" fmla="*/ 40150 w 46472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72" h="55038">
                      <a:moveTo>
                        <a:pt x="40150" y="8308"/>
                      </a:moveTo>
                      <a:lnTo>
                        <a:pt x="40150" y="35472"/>
                      </a:lnTo>
                      <a:cubicBezTo>
                        <a:pt x="40150" y="42036"/>
                        <a:pt x="39252" y="46720"/>
                        <a:pt x="37456" y="49527"/>
                      </a:cubicBezTo>
                      <a:cubicBezTo>
                        <a:pt x="35093" y="53205"/>
                        <a:pt x="30479" y="55042"/>
                        <a:pt x="23614" y="55038"/>
                      </a:cubicBezTo>
                      <a:cubicBezTo>
                        <a:pt x="14764" y="55038"/>
                        <a:pt x="9419" y="52060"/>
                        <a:pt x="7580" y="46104"/>
                      </a:cubicBezTo>
                      <a:cubicBezTo>
                        <a:pt x="6706" y="43317"/>
                        <a:pt x="6268" y="39769"/>
                        <a:pt x="6268" y="35460"/>
                      </a:cubicBezTo>
                      <a:lnTo>
                        <a:pt x="6268" y="8308"/>
                      </a:lnTo>
                      <a:cubicBezTo>
                        <a:pt x="6268" y="4760"/>
                        <a:pt x="5360" y="2698"/>
                        <a:pt x="3545" y="2123"/>
                      </a:cubicBezTo>
                      <a:cubicBezTo>
                        <a:pt x="2391" y="1806"/>
                        <a:pt x="1196" y="1660"/>
                        <a:pt x="0" y="1691"/>
                      </a:cubicBezTo>
                      <a:lnTo>
                        <a:pt x="0" y="0"/>
                      </a:lnTo>
                      <a:lnTo>
                        <a:pt x="19071" y="0"/>
                      </a:lnTo>
                      <a:lnTo>
                        <a:pt x="19071" y="1691"/>
                      </a:lnTo>
                      <a:cubicBezTo>
                        <a:pt x="16708" y="1691"/>
                        <a:pt x="15079" y="2125"/>
                        <a:pt x="14185" y="2992"/>
                      </a:cubicBezTo>
                      <a:cubicBezTo>
                        <a:pt x="13240" y="3907"/>
                        <a:pt x="12767" y="5681"/>
                        <a:pt x="12767" y="8314"/>
                      </a:cubicBezTo>
                      <a:lnTo>
                        <a:pt x="12767" y="35478"/>
                      </a:lnTo>
                      <a:cubicBezTo>
                        <a:pt x="12767" y="43303"/>
                        <a:pt x="14620" y="48329"/>
                        <a:pt x="18326" y="50556"/>
                      </a:cubicBezTo>
                      <a:cubicBezTo>
                        <a:pt x="20027" y="51528"/>
                        <a:pt x="21965" y="52006"/>
                        <a:pt x="23921" y="51934"/>
                      </a:cubicBezTo>
                      <a:cubicBezTo>
                        <a:pt x="28785" y="51934"/>
                        <a:pt x="32102" y="50424"/>
                        <a:pt x="33870" y="47405"/>
                      </a:cubicBezTo>
                      <a:cubicBezTo>
                        <a:pt x="35312" y="44941"/>
                        <a:pt x="36031" y="40965"/>
                        <a:pt x="36027" y="35478"/>
                      </a:cubicBezTo>
                      <a:lnTo>
                        <a:pt x="36027" y="8308"/>
                      </a:lnTo>
                      <a:cubicBezTo>
                        <a:pt x="36027" y="5682"/>
                        <a:pt x="35568" y="3922"/>
                        <a:pt x="34650" y="3027"/>
                      </a:cubicBezTo>
                      <a:cubicBezTo>
                        <a:pt x="33752" y="2141"/>
                        <a:pt x="32110" y="1691"/>
                        <a:pt x="29729" y="1691"/>
                      </a:cubicBezTo>
                      <a:lnTo>
                        <a:pt x="29729" y="0"/>
                      </a:lnTo>
                      <a:lnTo>
                        <a:pt x="46472" y="0"/>
                      </a:lnTo>
                      <a:lnTo>
                        <a:pt x="46472" y="1691"/>
                      </a:lnTo>
                      <a:cubicBezTo>
                        <a:pt x="43478" y="1691"/>
                        <a:pt x="41614" y="2440"/>
                        <a:pt x="40877" y="3938"/>
                      </a:cubicBezTo>
                      <a:cubicBezTo>
                        <a:pt x="40397" y="4884"/>
                        <a:pt x="40155" y="6341"/>
                        <a:pt x="40150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3" name="Freeform 922">
                  <a:extLst>
                    <a:ext uri="{FF2B5EF4-FFF2-40B4-BE49-F238E27FC236}">
                      <a16:creationId xmlns:a16="http://schemas.microsoft.com/office/drawing/2014/main" id="{052218C5-E0A1-58EE-D20C-F39C15885B8E}"/>
                    </a:ext>
                  </a:extLst>
                </p:cNvPr>
                <p:cNvSpPr/>
                <p:nvPr/>
              </p:nvSpPr>
              <p:spPr>
                <a:xfrm>
                  <a:off x="10516267" y="4857250"/>
                  <a:ext cx="36652" cy="38328"/>
                </a:xfrm>
                <a:custGeom>
                  <a:avLst/>
                  <a:gdLst>
                    <a:gd name="connsiteX0" fmla="*/ 0 w 36652"/>
                    <a:gd name="connsiteY0" fmla="*/ 38299 h 38328"/>
                    <a:gd name="connsiteX1" fmla="*/ 0 w 36652"/>
                    <a:gd name="connsiteY1" fmla="*/ 36921 h 38328"/>
                    <a:gd name="connsiteX2" fmla="*/ 4212 w 36652"/>
                    <a:gd name="connsiteY2" fmla="*/ 35579 h 38328"/>
                    <a:gd name="connsiteX3" fmla="*/ 5488 w 36652"/>
                    <a:gd name="connsiteY3" fmla="*/ 30895 h 38328"/>
                    <a:gd name="connsiteX4" fmla="*/ 5488 w 36652"/>
                    <a:gd name="connsiteY4" fmla="*/ 8609 h 38328"/>
                    <a:gd name="connsiteX5" fmla="*/ 4006 w 36652"/>
                    <a:gd name="connsiteY5" fmla="*/ 4518 h 38328"/>
                    <a:gd name="connsiteX6" fmla="*/ 0 w 36652"/>
                    <a:gd name="connsiteY6" fmla="*/ 3376 h 38328"/>
                    <a:gd name="connsiteX7" fmla="*/ 0 w 36652"/>
                    <a:gd name="connsiteY7" fmla="*/ 2005 h 38328"/>
                    <a:gd name="connsiteX8" fmla="*/ 11154 w 36652"/>
                    <a:gd name="connsiteY8" fmla="*/ 0 h 38328"/>
                    <a:gd name="connsiteX9" fmla="*/ 11154 w 36652"/>
                    <a:gd name="connsiteY9" fmla="*/ 10821 h 38328"/>
                    <a:gd name="connsiteX10" fmla="*/ 11296 w 36652"/>
                    <a:gd name="connsiteY10" fmla="*/ 10821 h 38328"/>
                    <a:gd name="connsiteX11" fmla="*/ 22769 w 36652"/>
                    <a:gd name="connsiteY11" fmla="*/ 0 h 38328"/>
                    <a:gd name="connsiteX12" fmla="*/ 29859 w 36652"/>
                    <a:gd name="connsiteY12" fmla="*/ 3382 h 38328"/>
                    <a:gd name="connsiteX13" fmla="*/ 31129 w 36652"/>
                    <a:gd name="connsiteY13" fmla="*/ 12358 h 38328"/>
                    <a:gd name="connsiteX14" fmla="*/ 31129 w 36652"/>
                    <a:gd name="connsiteY14" fmla="*/ 30901 h 38328"/>
                    <a:gd name="connsiteX15" fmla="*/ 33752 w 36652"/>
                    <a:gd name="connsiteY15" fmla="*/ 36495 h 38328"/>
                    <a:gd name="connsiteX16" fmla="*/ 36653 w 36652"/>
                    <a:gd name="connsiteY16" fmla="*/ 36927 h 38328"/>
                    <a:gd name="connsiteX17" fmla="*/ 36653 w 36652"/>
                    <a:gd name="connsiteY17" fmla="*/ 38305 h 38328"/>
                    <a:gd name="connsiteX18" fmla="*/ 20004 w 36652"/>
                    <a:gd name="connsiteY18" fmla="*/ 38305 h 38328"/>
                    <a:gd name="connsiteX19" fmla="*/ 20004 w 36652"/>
                    <a:gd name="connsiteY19" fmla="*/ 36927 h 38328"/>
                    <a:gd name="connsiteX20" fmla="*/ 24252 w 36652"/>
                    <a:gd name="connsiteY20" fmla="*/ 35585 h 38328"/>
                    <a:gd name="connsiteX21" fmla="*/ 25528 w 36652"/>
                    <a:gd name="connsiteY21" fmla="*/ 30901 h 38328"/>
                    <a:gd name="connsiteX22" fmla="*/ 25528 w 36652"/>
                    <a:gd name="connsiteY22" fmla="*/ 14126 h 38328"/>
                    <a:gd name="connsiteX23" fmla="*/ 25174 w 36652"/>
                    <a:gd name="connsiteY23" fmla="*/ 7232 h 38328"/>
                    <a:gd name="connsiteX24" fmla="*/ 20642 w 36652"/>
                    <a:gd name="connsiteY24" fmla="*/ 3968 h 38328"/>
                    <a:gd name="connsiteX25" fmla="*/ 15721 w 36652"/>
                    <a:gd name="connsiteY25" fmla="*/ 7356 h 38328"/>
                    <a:gd name="connsiteX26" fmla="*/ 12637 w 36652"/>
                    <a:gd name="connsiteY26" fmla="*/ 13103 h 38328"/>
                    <a:gd name="connsiteX27" fmla="*/ 11154 w 36652"/>
                    <a:gd name="connsiteY27" fmla="*/ 20926 h 38328"/>
                    <a:gd name="connsiteX28" fmla="*/ 11154 w 36652"/>
                    <a:gd name="connsiteY28" fmla="*/ 30925 h 38328"/>
                    <a:gd name="connsiteX29" fmla="*/ 13771 w 36652"/>
                    <a:gd name="connsiteY29" fmla="*/ 36519 h 38328"/>
                    <a:gd name="connsiteX30" fmla="*/ 16678 w 36652"/>
                    <a:gd name="connsiteY30" fmla="*/ 36950 h 38328"/>
                    <a:gd name="connsiteX31" fmla="*/ 16678 w 36652"/>
                    <a:gd name="connsiteY31" fmla="*/ 38328 h 3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2" h="38328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69" y="36921"/>
                        <a:pt x="3373" y="36473"/>
                        <a:pt x="4212" y="35579"/>
                      </a:cubicBezTo>
                      <a:cubicBezTo>
                        <a:pt x="5051" y="34684"/>
                        <a:pt x="5477" y="33123"/>
                        <a:pt x="5488" y="30895"/>
                      </a:cubicBezTo>
                      <a:lnTo>
                        <a:pt x="5488" y="8609"/>
                      </a:lnTo>
                      <a:cubicBezTo>
                        <a:pt x="5488" y="6670"/>
                        <a:pt x="4992" y="5310"/>
                        <a:pt x="4006" y="4518"/>
                      </a:cubicBezTo>
                      <a:cubicBezTo>
                        <a:pt x="3218" y="3914"/>
                        <a:pt x="1883" y="3534"/>
                        <a:pt x="0" y="3376"/>
                      </a:cubicBezTo>
                      <a:lnTo>
                        <a:pt x="0" y="2005"/>
                      </a:lnTo>
                      <a:lnTo>
                        <a:pt x="11154" y="0"/>
                      </a:lnTo>
                      <a:lnTo>
                        <a:pt x="11154" y="10821"/>
                      </a:lnTo>
                      <a:lnTo>
                        <a:pt x="11296" y="10821"/>
                      </a:lnTo>
                      <a:cubicBezTo>
                        <a:pt x="13797" y="3607"/>
                        <a:pt x="17622" y="0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0"/>
                        <a:pt x="31133" y="8002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52" y="36495"/>
                      </a:cubicBezTo>
                      <a:cubicBezTo>
                        <a:pt x="34687" y="36806"/>
                        <a:pt x="35668" y="36952"/>
                        <a:pt x="36653" y="36927"/>
                      </a:cubicBezTo>
                      <a:lnTo>
                        <a:pt x="36653" y="38305"/>
                      </a:lnTo>
                      <a:lnTo>
                        <a:pt x="20004" y="38305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77"/>
                        <a:pt x="24252" y="35585"/>
                      </a:cubicBezTo>
                      <a:cubicBezTo>
                        <a:pt x="25079" y="34692"/>
                        <a:pt x="25528" y="33131"/>
                        <a:pt x="25528" y="30901"/>
                      </a:cubicBezTo>
                      <a:lnTo>
                        <a:pt x="25528" y="14126"/>
                      </a:lnTo>
                      <a:cubicBezTo>
                        <a:pt x="25528" y="10397"/>
                        <a:pt x="25410" y="8099"/>
                        <a:pt x="25174" y="7232"/>
                      </a:cubicBezTo>
                      <a:cubicBezTo>
                        <a:pt x="24583" y="5056"/>
                        <a:pt x="23072" y="3968"/>
                        <a:pt x="20642" y="3968"/>
                      </a:cubicBezTo>
                      <a:cubicBezTo>
                        <a:pt x="19035" y="3968"/>
                        <a:pt x="17395" y="5097"/>
                        <a:pt x="15721" y="7356"/>
                      </a:cubicBezTo>
                      <a:cubicBezTo>
                        <a:pt x="14426" y="9116"/>
                        <a:pt x="13388" y="11051"/>
                        <a:pt x="12637" y="13103"/>
                      </a:cubicBezTo>
                      <a:cubicBezTo>
                        <a:pt x="11671" y="15599"/>
                        <a:pt x="11169" y="18250"/>
                        <a:pt x="11154" y="20926"/>
                      </a:cubicBezTo>
                      <a:lnTo>
                        <a:pt x="11154" y="30925"/>
                      </a:lnTo>
                      <a:cubicBezTo>
                        <a:pt x="11154" y="34023"/>
                        <a:pt x="12027" y="35888"/>
                        <a:pt x="13771" y="36519"/>
                      </a:cubicBezTo>
                      <a:cubicBezTo>
                        <a:pt x="14708" y="36829"/>
                        <a:pt x="15692" y="36975"/>
                        <a:pt x="16678" y="36950"/>
                      </a:cubicBezTo>
                      <a:lnTo>
                        <a:pt x="16678" y="3832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4" name="Freeform 923">
                  <a:extLst>
                    <a:ext uri="{FF2B5EF4-FFF2-40B4-BE49-F238E27FC236}">
                      <a16:creationId xmlns:a16="http://schemas.microsoft.com/office/drawing/2014/main" id="{D30912A9-1929-44B4-94FB-DABDD77E943C}"/>
                    </a:ext>
                  </a:extLst>
                </p:cNvPr>
                <p:cNvSpPr/>
                <p:nvPr/>
              </p:nvSpPr>
              <p:spPr>
                <a:xfrm>
                  <a:off x="10556447" y="4840468"/>
                  <a:ext cx="16678" cy="55086"/>
                </a:xfrm>
                <a:custGeom>
                  <a:avLst/>
                  <a:gdLst>
                    <a:gd name="connsiteX0" fmla="*/ 0 w 16678"/>
                    <a:gd name="connsiteY0" fmla="*/ 55080 h 55086"/>
                    <a:gd name="connsiteX1" fmla="*/ 0 w 16678"/>
                    <a:gd name="connsiteY1" fmla="*/ 53703 h 55086"/>
                    <a:gd name="connsiteX2" fmla="*/ 4212 w 16678"/>
                    <a:gd name="connsiteY2" fmla="*/ 52360 h 55086"/>
                    <a:gd name="connsiteX3" fmla="*/ 5488 w 16678"/>
                    <a:gd name="connsiteY3" fmla="*/ 47677 h 55086"/>
                    <a:gd name="connsiteX4" fmla="*/ 5488 w 16678"/>
                    <a:gd name="connsiteY4" fmla="*/ 25391 h 55086"/>
                    <a:gd name="connsiteX5" fmla="*/ 4006 w 16678"/>
                    <a:gd name="connsiteY5" fmla="*/ 21299 h 55086"/>
                    <a:gd name="connsiteX6" fmla="*/ 0 w 16678"/>
                    <a:gd name="connsiteY6" fmla="*/ 20158 h 55086"/>
                    <a:gd name="connsiteX7" fmla="*/ 0 w 16678"/>
                    <a:gd name="connsiteY7" fmla="*/ 18786 h 55086"/>
                    <a:gd name="connsiteX8" fmla="*/ 11154 w 16678"/>
                    <a:gd name="connsiteY8" fmla="*/ 16782 h 55086"/>
                    <a:gd name="connsiteX9" fmla="*/ 11154 w 16678"/>
                    <a:gd name="connsiteY9" fmla="*/ 47683 h 55086"/>
                    <a:gd name="connsiteX10" fmla="*/ 13771 w 16678"/>
                    <a:gd name="connsiteY10" fmla="*/ 53277 h 55086"/>
                    <a:gd name="connsiteX11" fmla="*/ 16678 w 16678"/>
                    <a:gd name="connsiteY11" fmla="*/ 53709 h 55086"/>
                    <a:gd name="connsiteX12" fmla="*/ 16678 w 16678"/>
                    <a:gd name="connsiteY12" fmla="*/ 55086 h 55086"/>
                    <a:gd name="connsiteX13" fmla="*/ 8112 w 16678"/>
                    <a:gd name="connsiteY13" fmla="*/ 9290 h 55086"/>
                    <a:gd name="connsiteX14" fmla="*/ 5158 w 16678"/>
                    <a:gd name="connsiteY14" fmla="*/ 7954 h 55086"/>
                    <a:gd name="connsiteX15" fmla="*/ 3976 w 16678"/>
                    <a:gd name="connsiteY15" fmla="*/ 4684 h 55086"/>
                    <a:gd name="connsiteX16" fmla="*/ 5158 w 16678"/>
                    <a:gd name="connsiteY16" fmla="*/ 1378 h 55086"/>
                    <a:gd name="connsiteX17" fmla="*/ 8112 w 16678"/>
                    <a:gd name="connsiteY17" fmla="*/ 1 h 55086"/>
                    <a:gd name="connsiteX18" fmla="*/ 11066 w 16678"/>
                    <a:gd name="connsiteY18" fmla="*/ 1378 h 55086"/>
                    <a:gd name="connsiteX19" fmla="*/ 12247 w 16678"/>
                    <a:gd name="connsiteY19" fmla="*/ 4684 h 55086"/>
                    <a:gd name="connsiteX20" fmla="*/ 11066 w 16678"/>
                    <a:gd name="connsiteY20" fmla="*/ 7954 h 55086"/>
                    <a:gd name="connsiteX21" fmla="*/ 8112 w 16678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8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5"/>
                        <a:pt x="4212" y="52360"/>
                      </a:cubicBezTo>
                      <a:cubicBezTo>
                        <a:pt x="5051" y="51466"/>
                        <a:pt x="5477" y="49905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4" y="22056"/>
                        <a:pt x="4006" y="21299"/>
                      </a:cubicBezTo>
                      <a:cubicBezTo>
                        <a:pt x="3249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8" y="53587"/>
                        <a:pt x="15692" y="53733"/>
                        <a:pt x="16678" y="53709"/>
                      </a:cubicBezTo>
                      <a:lnTo>
                        <a:pt x="16678" y="55086"/>
                      </a:lnTo>
                      <a:close/>
                      <a:moveTo>
                        <a:pt x="8112" y="9290"/>
                      </a:moveTo>
                      <a:cubicBezTo>
                        <a:pt x="6977" y="9307"/>
                        <a:pt x="5894" y="8817"/>
                        <a:pt x="5158" y="7954"/>
                      </a:cubicBezTo>
                      <a:cubicBezTo>
                        <a:pt x="4363" y="7053"/>
                        <a:pt x="3941" y="5884"/>
                        <a:pt x="3976" y="4684"/>
                      </a:cubicBezTo>
                      <a:cubicBezTo>
                        <a:pt x="3943" y="3473"/>
                        <a:pt x="4365" y="2294"/>
                        <a:pt x="5158" y="1378"/>
                      </a:cubicBezTo>
                      <a:cubicBezTo>
                        <a:pt x="5887" y="500"/>
                        <a:pt x="6971" y="-6"/>
                        <a:pt x="8112" y="1"/>
                      </a:cubicBezTo>
                      <a:cubicBezTo>
                        <a:pt x="9256" y="-22"/>
                        <a:pt x="10347" y="487"/>
                        <a:pt x="11066" y="1378"/>
                      </a:cubicBezTo>
                      <a:cubicBezTo>
                        <a:pt x="11869" y="2288"/>
                        <a:pt x="12292" y="3471"/>
                        <a:pt x="12247" y="4684"/>
                      </a:cubicBezTo>
                      <a:cubicBezTo>
                        <a:pt x="12283" y="5884"/>
                        <a:pt x="11860" y="7053"/>
                        <a:pt x="11066" y="7954"/>
                      </a:cubicBezTo>
                      <a:cubicBezTo>
                        <a:pt x="10329" y="8818"/>
                        <a:pt x="9246" y="9308"/>
                        <a:pt x="8112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5" name="Freeform 924">
                  <a:extLst>
                    <a:ext uri="{FF2B5EF4-FFF2-40B4-BE49-F238E27FC236}">
                      <a16:creationId xmlns:a16="http://schemas.microsoft.com/office/drawing/2014/main" id="{6F35C22A-79E9-2F41-F1D3-1C751D25F454}"/>
                    </a:ext>
                  </a:extLst>
                </p:cNvPr>
                <p:cNvSpPr/>
                <p:nvPr/>
              </p:nvSpPr>
              <p:spPr>
                <a:xfrm>
                  <a:off x="10571193" y="4858072"/>
                  <a:ext cx="39287" cy="38263"/>
                </a:xfrm>
                <a:custGeom>
                  <a:avLst/>
                  <a:gdLst>
                    <a:gd name="connsiteX0" fmla="*/ 18592 w 39287"/>
                    <a:gd name="connsiteY0" fmla="*/ 38263 h 38263"/>
                    <a:gd name="connsiteX1" fmla="*/ 7474 w 39287"/>
                    <a:gd name="connsiteY1" fmla="*/ 8870 h 38263"/>
                    <a:gd name="connsiteX2" fmla="*/ 3474 w 39287"/>
                    <a:gd name="connsiteY2" fmla="*/ 2413 h 38263"/>
                    <a:gd name="connsiteX3" fmla="*/ 0 w 39287"/>
                    <a:gd name="connsiteY3" fmla="*/ 1472 h 38263"/>
                    <a:gd name="connsiteX4" fmla="*/ 0 w 39287"/>
                    <a:gd name="connsiteY4" fmla="*/ 0 h 38263"/>
                    <a:gd name="connsiteX5" fmla="*/ 15331 w 39287"/>
                    <a:gd name="connsiteY5" fmla="*/ 0 h 38263"/>
                    <a:gd name="connsiteX6" fmla="*/ 15331 w 39287"/>
                    <a:gd name="connsiteY6" fmla="*/ 1460 h 38263"/>
                    <a:gd name="connsiteX7" fmla="*/ 12111 w 39287"/>
                    <a:gd name="connsiteY7" fmla="*/ 3388 h 38263"/>
                    <a:gd name="connsiteX8" fmla="*/ 13068 w 39287"/>
                    <a:gd name="connsiteY8" fmla="*/ 7403 h 38263"/>
                    <a:gd name="connsiteX9" fmla="*/ 21340 w 39287"/>
                    <a:gd name="connsiteY9" fmla="*/ 29648 h 38263"/>
                    <a:gd name="connsiteX10" fmla="*/ 28630 w 39287"/>
                    <a:gd name="connsiteY10" fmla="*/ 7640 h 38263"/>
                    <a:gd name="connsiteX11" fmla="*/ 29445 w 39287"/>
                    <a:gd name="connsiteY11" fmla="*/ 4175 h 38263"/>
                    <a:gd name="connsiteX12" fmla="*/ 26190 w 39287"/>
                    <a:gd name="connsiteY12" fmla="*/ 1460 h 38263"/>
                    <a:gd name="connsiteX13" fmla="*/ 26190 w 39287"/>
                    <a:gd name="connsiteY13" fmla="*/ 0 h 38263"/>
                    <a:gd name="connsiteX14" fmla="*/ 39288 w 39287"/>
                    <a:gd name="connsiteY14" fmla="*/ 0 h 38263"/>
                    <a:gd name="connsiteX15" fmla="*/ 39288 w 39287"/>
                    <a:gd name="connsiteY15" fmla="*/ 1460 h 38263"/>
                    <a:gd name="connsiteX16" fmla="*/ 34562 w 39287"/>
                    <a:gd name="connsiteY16" fmla="*/ 3424 h 38263"/>
                    <a:gd name="connsiteX17" fmla="*/ 32198 w 39287"/>
                    <a:gd name="connsiteY17" fmla="*/ 8621 h 38263"/>
                    <a:gd name="connsiteX18" fmla="*/ 22013 w 39287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287" h="38263">
                      <a:moveTo>
                        <a:pt x="18592" y="38263"/>
                      </a:moveTo>
                      <a:lnTo>
                        <a:pt x="7474" y="8870"/>
                      </a:lnTo>
                      <a:cubicBezTo>
                        <a:pt x="6197" y="5511"/>
                        <a:pt x="4864" y="3359"/>
                        <a:pt x="3474" y="2413"/>
                      </a:cubicBezTo>
                      <a:cubicBezTo>
                        <a:pt x="2429" y="1774"/>
                        <a:pt x="1224" y="1448"/>
                        <a:pt x="0" y="1472"/>
                      </a:cubicBezTo>
                      <a:lnTo>
                        <a:pt x="0" y="0"/>
                      </a:lnTo>
                      <a:lnTo>
                        <a:pt x="15331" y="0"/>
                      </a:lnTo>
                      <a:lnTo>
                        <a:pt x="15331" y="1460"/>
                      </a:lnTo>
                      <a:cubicBezTo>
                        <a:pt x="13181" y="1460"/>
                        <a:pt x="12111" y="2099"/>
                        <a:pt x="12111" y="3388"/>
                      </a:cubicBezTo>
                      <a:cubicBezTo>
                        <a:pt x="12203" y="4771"/>
                        <a:pt x="12527" y="6128"/>
                        <a:pt x="13068" y="7403"/>
                      </a:cubicBezTo>
                      <a:lnTo>
                        <a:pt x="21340" y="29648"/>
                      </a:lnTo>
                      <a:lnTo>
                        <a:pt x="28630" y="7640"/>
                      </a:lnTo>
                      <a:cubicBezTo>
                        <a:pt x="29060" y="6528"/>
                        <a:pt x="29335" y="5362"/>
                        <a:pt x="29445" y="4175"/>
                      </a:cubicBezTo>
                      <a:cubicBezTo>
                        <a:pt x="29445" y="2519"/>
                        <a:pt x="28360" y="1614"/>
                        <a:pt x="26190" y="1460"/>
                      </a:cubicBezTo>
                      <a:lnTo>
                        <a:pt x="26190" y="0"/>
                      </a:lnTo>
                      <a:lnTo>
                        <a:pt x="39288" y="0"/>
                      </a:lnTo>
                      <a:lnTo>
                        <a:pt x="39288" y="1460"/>
                      </a:lnTo>
                      <a:cubicBezTo>
                        <a:pt x="37098" y="1614"/>
                        <a:pt x="35523" y="2269"/>
                        <a:pt x="34562" y="3424"/>
                      </a:cubicBezTo>
                      <a:cubicBezTo>
                        <a:pt x="33924" y="4188"/>
                        <a:pt x="33136" y="5921"/>
                        <a:pt x="32198" y="8621"/>
                      </a:cubicBezTo>
                      <a:lnTo>
                        <a:pt x="22013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6" name="Freeform 925">
                  <a:extLst>
                    <a:ext uri="{FF2B5EF4-FFF2-40B4-BE49-F238E27FC236}">
                      <a16:creationId xmlns:a16="http://schemas.microsoft.com/office/drawing/2014/main" id="{F87E14F6-9237-C5DC-3E4D-8847D2FCE9B2}"/>
                    </a:ext>
                  </a:extLst>
                </p:cNvPr>
                <p:cNvSpPr/>
                <p:nvPr/>
              </p:nvSpPr>
              <p:spPr>
                <a:xfrm>
                  <a:off x="10607899" y="4857244"/>
                  <a:ext cx="27120" cy="39099"/>
                </a:xfrm>
                <a:custGeom>
                  <a:avLst/>
                  <a:gdLst>
                    <a:gd name="connsiteX0" fmla="*/ 26196 w 27120"/>
                    <a:gd name="connsiteY0" fmla="*/ 35076 h 39099"/>
                    <a:gd name="connsiteX1" fmla="*/ 26196 w 27120"/>
                    <a:gd name="connsiteY1" fmla="*/ 37672 h 39099"/>
                    <a:gd name="connsiteX2" fmla="*/ 17558 w 27120"/>
                    <a:gd name="connsiteY2" fmla="*/ 39091 h 39099"/>
                    <a:gd name="connsiteX3" fmla="*/ 2050 w 27120"/>
                    <a:gd name="connsiteY3" fmla="*/ 29837 h 39099"/>
                    <a:gd name="connsiteX4" fmla="*/ 0 w 27120"/>
                    <a:gd name="connsiteY4" fmla="*/ 18537 h 39099"/>
                    <a:gd name="connsiteX5" fmla="*/ 14723 w 27120"/>
                    <a:gd name="connsiteY5" fmla="*/ 0 h 39099"/>
                    <a:gd name="connsiteX6" fmla="*/ 25452 w 27120"/>
                    <a:gd name="connsiteY6" fmla="*/ 5978 h 39099"/>
                    <a:gd name="connsiteX7" fmla="*/ 27112 w 27120"/>
                    <a:gd name="connsiteY7" fmla="*/ 13541 h 39099"/>
                    <a:gd name="connsiteX8" fmla="*/ 27112 w 27120"/>
                    <a:gd name="connsiteY8" fmla="*/ 15315 h 39099"/>
                    <a:gd name="connsiteX9" fmla="*/ 6014 w 27120"/>
                    <a:gd name="connsiteY9" fmla="*/ 15315 h 39099"/>
                    <a:gd name="connsiteX10" fmla="*/ 9730 w 27120"/>
                    <a:gd name="connsiteY10" fmla="*/ 29606 h 39099"/>
                    <a:gd name="connsiteX11" fmla="*/ 21097 w 27120"/>
                    <a:gd name="connsiteY11" fmla="*/ 36146 h 39099"/>
                    <a:gd name="connsiteX12" fmla="*/ 26196 w 27120"/>
                    <a:gd name="connsiteY12" fmla="*/ 35076 h 39099"/>
                    <a:gd name="connsiteX13" fmla="*/ 6014 w 27120"/>
                    <a:gd name="connsiteY13" fmla="*/ 12654 h 39099"/>
                    <a:gd name="connsiteX14" fmla="*/ 20672 w 27120"/>
                    <a:gd name="connsiteY14" fmla="*/ 12654 h 39099"/>
                    <a:gd name="connsiteX15" fmla="*/ 17913 w 27120"/>
                    <a:gd name="connsiteY15" fmla="*/ 4192 h 39099"/>
                    <a:gd name="connsiteX16" fmla="*/ 13777 w 27120"/>
                    <a:gd name="connsiteY16" fmla="*/ 2738 h 39099"/>
                    <a:gd name="connsiteX17" fmla="*/ 6906 w 27120"/>
                    <a:gd name="connsiteY17" fmla="*/ 8521 h 39099"/>
                    <a:gd name="connsiteX18" fmla="*/ 6014 w 27120"/>
                    <a:gd name="connsiteY18" fmla="*/ 12654 h 39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0" h="39099">
                      <a:moveTo>
                        <a:pt x="26196" y="35076"/>
                      </a:moveTo>
                      <a:lnTo>
                        <a:pt x="26196" y="37672"/>
                      </a:lnTo>
                      <a:cubicBezTo>
                        <a:pt x="23432" y="38687"/>
                        <a:pt x="20501" y="39168"/>
                        <a:pt x="17558" y="39091"/>
                      </a:cubicBezTo>
                      <a:cubicBezTo>
                        <a:pt x="9906" y="39091"/>
                        <a:pt x="4736" y="36006"/>
                        <a:pt x="2050" y="29837"/>
                      </a:cubicBezTo>
                      <a:cubicBezTo>
                        <a:pt x="679" y="26739"/>
                        <a:pt x="-4" y="22972"/>
                        <a:pt x="0" y="18537"/>
                      </a:cubicBezTo>
                      <a:cubicBezTo>
                        <a:pt x="0" y="6179"/>
                        <a:pt x="4908" y="0"/>
                        <a:pt x="14723" y="0"/>
                      </a:cubicBezTo>
                      <a:cubicBezTo>
                        <a:pt x="19678" y="0"/>
                        <a:pt x="23254" y="1993"/>
                        <a:pt x="25452" y="5978"/>
                      </a:cubicBezTo>
                      <a:cubicBezTo>
                        <a:pt x="26627" y="8321"/>
                        <a:pt x="27198" y="10921"/>
                        <a:pt x="27112" y="13541"/>
                      </a:cubicBezTo>
                      <a:lnTo>
                        <a:pt x="27112" y="15315"/>
                      </a:lnTo>
                      <a:lnTo>
                        <a:pt x="6014" y="15315"/>
                      </a:lnTo>
                      <a:cubicBezTo>
                        <a:pt x="6014" y="20960"/>
                        <a:pt x="7253" y="25723"/>
                        <a:pt x="9730" y="29606"/>
                      </a:cubicBezTo>
                      <a:cubicBezTo>
                        <a:pt x="12488" y="33963"/>
                        <a:pt x="16276" y="36142"/>
                        <a:pt x="21097" y="36146"/>
                      </a:cubicBezTo>
                      <a:cubicBezTo>
                        <a:pt x="22860" y="36229"/>
                        <a:pt x="24615" y="35861"/>
                        <a:pt x="26196" y="35076"/>
                      </a:cubicBezTo>
                      <a:close/>
                      <a:moveTo>
                        <a:pt x="6014" y="12654"/>
                      </a:moveTo>
                      <a:lnTo>
                        <a:pt x="20672" y="12654"/>
                      </a:lnTo>
                      <a:cubicBezTo>
                        <a:pt x="20672" y="8775"/>
                        <a:pt x="19752" y="5954"/>
                        <a:pt x="17913" y="4192"/>
                      </a:cubicBezTo>
                      <a:cubicBezTo>
                        <a:pt x="16776" y="3188"/>
                        <a:pt x="15292" y="2666"/>
                        <a:pt x="13777" y="2738"/>
                      </a:cubicBezTo>
                      <a:cubicBezTo>
                        <a:pt x="10587" y="2738"/>
                        <a:pt x="8297" y="4665"/>
                        <a:pt x="6906" y="8521"/>
                      </a:cubicBezTo>
                      <a:cubicBezTo>
                        <a:pt x="6372" y="9836"/>
                        <a:pt x="6070" y="11235"/>
                        <a:pt x="6014" y="1265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7" name="Freeform 926">
                  <a:extLst>
                    <a:ext uri="{FF2B5EF4-FFF2-40B4-BE49-F238E27FC236}">
                      <a16:creationId xmlns:a16="http://schemas.microsoft.com/office/drawing/2014/main" id="{649310B1-489D-2058-2868-C2B16263986F}"/>
                    </a:ext>
                  </a:extLst>
                </p:cNvPr>
                <p:cNvSpPr/>
                <p:nvPr/>
              </p:nvSpPr>
              <p:spPr>
                <a:xfrm>
                  <a:off x="10638325" y="4857250"/>
                  <a:ext cx="24395" cy="38310"/>
                </a:xfrm>
                <a:custGeom>
                  <a:avLst/>
                  <a:gdLst>
                    <a:gd name="connsiteX0" fmla="*/ 0 w 24395"/>
                    <a:gd name="connsiteY0" fmla="*/ 38299 h 38310"/>
                    <a:gd name="connsiteX1" fmla="*/ 0 w 24395"/>
                    <a:gd name="connsiteY1" fmla="*/ 36921 h 38310"/>
                    <a:gd name="connsiteX2" fmla="*/ 4248 w 24395"/>
                    <a:gd name="connsiteY2" fmla="*/ 35579 h 38310"/>
                    <a:gd name="connsiteX3" fmla="*/ 5524 w 24395"/>
                    <a:gd name="connsiteY3" fmla="*/ 30896 h 38310"/>
                    <a:gd name="connsiteX4" fmla="*/ 5524 w 24395"/>
                    <a:gd name="connsiteY4" fmla="*/ 8610 h 38310"/>
                    <a:gd name="connsiteX5" fmla="*/ 4035 w 24395"/>
                    <a:gd name="connsiteY5" fmla="*/ 4471 h 38310"/>
                    <a:gd name="connsiteX6" fmla="*/ 0 w 24395"/>
                    <a:gd name="connsiteY6" fmla="*/ 3371 h 38310"/>
                    <a:gd name="connsiteX7" fmla="*/ 0 w 24395"/>
                    <a:gd name="connsiteY7" fmla="*/ 2005 h 38310"/>
                    <a:gd name="connsiteX8" fmla="*/ 11184 w 24395"/>
                    <a:gd name="connsiteY8" fmla="*/ 0 h 38310"/>
                    <a:gd name="connsiteX9" fmla="*/ 11184 w 24395"/>
                    <a:gd name="connsiteY9" fmla="*/ 8698 h 38310"/>
                    <a:gd name="connsiteX10" fmla="*/ 11326 w 24395"/>
                    <a:gd name="connsiteY10" fmla="*/ 8698 h 38310"/>
                    <a:gd name="connsiteX11" fmla="*/ 20743 w 24395"/>
                    <a:gd name="connsiteY11" fmla="*/ 0 h 38310"/>
                    <a:gd name="connsiteX12" fmla="*/ 23295 w 24395"/>
                    <a:gd name="connsiteY12" fmla="*/ 1059 h 38310"/>
                    <a:gd name="connsiteX13" fmla="*/ 24394 w 24395"/>
                    <a:gd name="connsiteY13" fmla="*/ 3779 h 38310"/>
                    <a:gd name="connsiteX14" fmla="*/ 20885 w 24395"/>
                    <a:gd name="connsiteY14" fmla="*/ 7593 h 38310"/>
                    <a:gd name="connsiteX15" fmla="*/ 18409 w 24395"/>
                    <a:gd name="connsiteY15" fmla="*/ 6652 h 38310"/>
                    <a:gd name="connsiteX16" fmla="*/ 16779 w 24395"/>
                    <a:gd name="connsiteY16" fmla="*/ 5665 h 38310"/>
                    <a:gd name="connsiteX17" fmla="*/ 13417 w 24395"/>
                    <a:gd name="connsiteY17" fmla="*/ 8621 h 38310"/>
                    <a:gd name="connsiteX18" fmla="*/ 11184 w 24395"/>
                    <a:gd name="connsiteY18" fmla="*/ 18626 h 38310"/>
                    <a:gd name="connsiteX19" fmla="*/ 11184 w 24395"/>
                    <a:gd name="connsiteY19" fmla="*/ 30908 h 38310"/>
                    <a:gd name="connsiteX20" fmla="*/ 13807 w 24395"/>
                    <a:gd name="connsiteY20" fmla="*/ 36501 h 38310"/>
                    <a:gd name="connsiteX21" fmla="*/ 16708 w 24395"/>
                    <a:gd name="connsiteY21" fmla="*/ 36933 h 38310"/>
                    <a:gd name="connsiteX22" fmla="*/ 16708 w 24395"/>
                    <a:gd name="connsiteY22" fmla="*/ 38311 h 38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95" h="38310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2001" y="36921"/>
                        <a:pt x="3417" y="36474"/>
                        <a:pt x="4248" y="35579"/>
                      </a:cubicBezTo>
                      <a:cubicBezTo>
                        <a:pt x="5079" y="34684"/>
                        <a:pt x="5504" y="33123"/>
                        <a:pt x="5524" y="30896"/>
                      </a:cubicBezTo>
                      <a:lnTo>
                        <a:pt x="5524" y="8610"/>
                      </a:lnTo>
                      <a:cubicBezTo>
                        <a:pt x="5524" y="6639"/>
                        <a:pt x="5028" y="5259"/>
                        <a:pt x="4035" y="4471"/>
                      </a:cubicBezTo>
                      <a:cubicBezTo>
                        <a:pt x="3255" y="3879"/>
                        <a:pt x="1914" y="3530"/>
                        <a:pt x="0" y="3371"/>
                      </a:cubicBezTo>
                      <a:lnTo>
                        <a:pt x="0" y="2005"/>
                      </a:lnTo>
                      <a:lnTo>
                        <a:pt x="11184" y="0"/>
                      </a:lnTo>
                      <a:lnTo>
                        <a:pt x="11184" y="8698"/>
                      </a:lnTo>
                      <a:lnTo>
                        <a:pt x="11326" y="8698"/>
                      </a:lnTo>
                      <a:cubicBezTo>
                        <a:pt x="13295" y="2899"/>
                        <a:pt x="16434" y="0"/>
                        <a:pt x="20743" y="0"/>
                      </a:cubicBezTo>
                      <a:cubicBezTo>
                        <a:pt x="21703" y="-12"/>
                        <a:pt x="22626" y="370"/>
                        <a:pt x="23295" y="1059"/>
                      </a:cubicBezTo>
                      <a:cubicBezTo>
                        <a:pt x="24026" y="1771"/>
                        <a:pt x="24425" y="2758"/>
                        <a:pt x="24394" y="3779"/>
                      </a:cubicBezTo>
                      <a:cubicBezTo>
                        <a:pt x="24394" y="6321"/>
                        <a:pt x="23224" y="7593"/>
                        <a:pt x="20885" y="7593"/>
                      </a:cubicBezTo>
                      <a:cubicBezTo>
                        <a:pt x="19984" y="7533"/>
                        <a:pt x="19122" y="7205"/>
                        <a:pt x="18409" y="6652"/>
                      </a:cubicBezTo>
                      <a:cubicBezTo>
                        <a:pt x="17928" y="6230"/>
                        <a:pt x="17376" y="5895"/>
                        <a:pt x="16779" y="5665"/>
                      </a:cubicBezTo>
                      <a:cubicBezTo>
                        <a:pt x="15762" y="5665"/>
                        <a:pt x="14640" y="6652"/>
                        <a:pt x="13417" y="8621"/>
                      </a:cubicBezTo>
                      <a:cubicBezTo>
                        <a:pt x="11928" y="10987"/>
                        <a:pt x="11184" y="14322"/>
                        <a:pt x="11184" y="18626"/>
                      </a:cubicBezTo>
                      <a:lnTo>
                        <a:pt x="11184" y="30908"/>
                      </a:lnTo>
                      <a:cubicBezTo>
                        <a:pt x="11184" y="34006"/>
                        <a:pt x="12058" y="35870"/>
                        <a:pt x="13807" y="36501"/>
                      </a:cubicBezTo>
                      <a:cubicBezTo>
                        <a:pt x="14742" y="36812"/>
                        <a:pt x="15723" y="36958"/>
                        <a:pt x="16708" y="36933"/>
                      </a:cubicBezTo>
                      <a:lnTo>
                        <a:pt x="16708" y="383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8" name="Freeform 927">
                  <a:extLst>
                    <a:ext uri="{FF2B5EF4-FFF2-40B4-BE49-F238E27FC236}">
                      <a16:creationId xmlns:a16="http://schemas.microsoft.com/office/drawing/2014/main" id="{CBE3706A-B413-92A2-DBDA-FF2AFF9A23BC}"/>
                    </a:ext>
                  </a:extLst>
                </p:cNvPr>
                <p:cNvSpPr/>
                <p:nvPr/>
              </p:nvSpPr>
              <p:spPr>
                <a:xfrm>
                  <a:off x="10665035" y="4857231"/>
                  <a:ext cx="23188" cy="39123"/>
                </a:xfrm>
                <a:custGeom>
                  <a:avLst/>
                  <a:gdLst>
                    <a:gd name="connsiteX0" fmla="*/ 21381 w 23188"/>
                    <a:gd name="connsiteY0" fmla="*/ 10012 h 39123"/>
                    <a:gd name="connsiteX1" fmla="*/ 19573 w 23188"/>
                    <a:gd name="connsiteY1" fmla="*/ 10012 h 39123"/>
                    <a:gd name="connsiteX2" fmla="*/ 12176 w 23188"/>
                    <a:gd name="connsiteY2" fmla="*/ 2769 h 39123"/>
                    <a:gd name="connsiteX3" fmla="*/ 7042 w 23188"/>
                    <a:gd name="connsiteY3" fmla="*/ 4892 h 39123"/>
                    <a:gd name="connsiteX4" fmla="*/ 6156 w 23188"/>
                    <a:gd name="connsiteY4" fmla="*/ 7848 h 39123"/>
                    <a:gd name="connsiteX5" fmla="*/ 9417 w 23188"/>
                    <a:gd name="connsiteY5" fmla="*/ 13170 h 39123"/>
                    <a:gd name="connsiteX6" fmla="*/ 16460 w 23188"/>
                    <a:gd name="connsiteY6" fmla="*/ 17463 h 39123"/>
                    <a:gd name="connsiteX7" fmla="*/ 21416 w 23188"/>
                    <a:gd name="connsiteY7" fmla="*/ 21637 h 39123"/>
                    <a:gd name="connsiteX8" fmla="*/ 23189 w 23188"/>
                    <a:gd name="connsiteY8" fmla="*/ 28171 h 39123"/>
                    <a:gd name="connsiteX9" fmla="*/ 18870 w 23188"/>
                    <a:gd name="connsiteY9" fmla="*/ 36751 h 39123"/>
                    <a:gd name="connsiteX10" fmla="*/ 9843 w 23188"/>
                    <a:gd name="connsiteY10" fmla="*/ 39116 h 39123"/>
                    <a:gd name="connsiteX11" fmla="*/ 496 w 23188"/>
                    <a:gd name="connsiteY11" fmla="*/ 37697 h 39123"/>
                    <a:gd name="connsiteX12" fmla="*/ 0 w 23188"/>
                    <a:gd name="connsiteY12" fmla="*/ 28632 h 39123"/>
                    <a:gd name="connsiteX13" fmla="*/ 1808 w 23188"/>
                    <a:gd name="connsiteY13" fmla="*/ 28632 h 39123"/>
                    <a:gd name="connsiteX14" fmla="*/ 10374 w 23188"/>
                    <a:gd name="connsiteY14" fmla="*/ 36467 h 39123"/>
                    <a:gd name="connsiteX15" fmla="*/ 15183 w 23188"/>
                    <a:gd name="connsiteY15" fmla="*/ 34693 h 39123"/>
                    <a:gd name="connsiteX16" fmla="*/ 17547 w 23188"/>
                    <a:gd name="connsiteY16" fmla="*/ 29850 h 39123"/>
                    <a:gd name="connsiteX17" fmla="*/ 14593 w 23188"/>
                    <a:gd name="connsiteY17" fmla="*/ 24529 h 39123"/>
                    <a:gd name="connsiteX18" fmla="*/ 9459 w 23188"/>
                    <a:gd name="connsiteY18" fmla="*/ 21188 h 39123"/>
                    <a:gd name="connsiteX19" fmla="*/ 4325 w 23188"/>
                    <a:gd name="connsiteY19" fmla="*/ 17841 h 39123"/>
                    <a:gd name="connsiteX20" fmla="*/ 538 w 23188"/>
                    <a:gd name="connsiteY20" fmla="*/ 10154 h 39123"/>
                    <a:gd name="connsiteX21" fmla="*/ 4325 w 23188"/>
                    <a:gd name="connsiteY21" fmla="*/ 2201 h 39123"/>
                    <a:gd name="connsiteX22" fmla="*/ 12596 w 23188"/>
                    <a:gd name="connsiteY22" fmla="*/ 1 h 39123"/>
                    <a:gd name="connsiteX23" fmla="*/ 20950 w 23188"/>
                    <a:gd name="connsiteY23" fmla="*/ 1379 h 3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23">
                      <a:moveTo>
                        <a:pt x="21381" y="10012"/>
                      </a:moveTo>
                      <a:lnTo>
                        <a:pt x="19573" y="10012"/>
                      </a:lnTo>
                      <a:cubicBezTo>
                        <a:pt x="18517" y="5183"/>
                        <a:pt x="16052" y="2769"/>
                        <a:pt x="12176" y="2769"/>
                      </a:cubicBezTo>
                      <a:cubicBezTo>
                        <a:pt x="9888" y="2769"/>
                        <a:pt x="8177" y="3477"/>
                        <a:pt x="7042" y="4892"/>
                      </a:cubicBezTo>
                      <a:cubicBezTo>
                        <a:pt x="6421" y="5748"/>
                        <a:pt x="6108" y="6790"/>
                        <a:pt x="6156" y="7848"/>
                      </a:cubicBezTo>
                      <a:cubicBezTo>
                        <a:pt x="6156" y="9847"/>
                        <a:pt x="7243" y="11621"/>
                        <a:pt x="9417" y="13170"/>
                      </a:cubicBezTo>
                      <a:lnTo>
                        <a:pt x="16460" y="17463"/>
                      </a:lnTo>
                      <a:cubicBezTo>
                        <a:pt x="18870" y="18988"/>
                        <a:pt x="20522" y="20380"/>
                        <a:pt x="21416" y="21637"/>
                      </a:cubicBezTo>
                      <a:cubicBezTo>
                        <a:pt x="22598" y="23287"/>
                        <a:pt x="23189" y="25469"/>
                        <a:pt x="23189" y="28171"/>
                      </a:cubicBezTo>
                      <a:cubicBezTo>
                        <a:pt x="23189" y="31979"/>
                        <a:pt x="21749" y="34839"/>
                        <a:pt x="18870" y="36751"/>
                      </a:cubicBezTo>
                      <a:cubicBezTo>
                        <a:pt x="16507" y="38328"/>
                        <a:pt x="13498" y="39116"/>
                        <a:pt x="9843" y="39116"/>
                      </a:cubicBezTo>
                      <a:cubicBezTo>
                        <a:pt x="6668" y="39189"/>
                        <a:pt x="3506" y="38709"/>
                        <a:pt x="496" y="37697"/>
                      </a:cubicBezTo>
                      <a:lnTo>
                        <a:pt x="0" y="28632"/>
                      </a:lnTo>
                      <a:lnTo>
                        <a:pt x="1808" y="28632"/>
                      </a:lnTo>
                      <a:cubicBezTo>
                        <a:pt x="3100" y="33855"/>
                        <a:pt x="5955" y="36467"/>
                        <a:pt x="10374" y="36467"/>
                      </a:cubicBezTo>
                      <a:cubicBezTo>
                        <a:pt x="12139" y="36477"/>
                        <a:pt x="13848" y="35847"/>
                        <a:pt x="15183" y="34693"/>
                      </a:cubicBezTo>
                      <a:cubicBezTo>
                        <a:pt x="16691" y="33542"/>
                        <a:pt x="17566" y="31747"/>
                        <a:pt x="17547" y="29850"/>
                      </a:cubicBezTo>
                      <a:cubicBezTo>
                        <a:pt x="17547" y="27990"/>
                        <a:pt x="16562" y="26216"/>
                        <a:pt x="14593" y="24529"/>
                      </a:cubicBezTo>
                      <a:cubicBezTo>
                        <a:pt x="12988" y="23259"/>
                        <a:pt x="11269" y="22140"/>
                        <a:pt x="9459" y="21188"/>
                      </a:cubicBezTo>
                      <a:cubicBezTo>
                        <a:pt x="7659" y="20213"/>
                        <a:pt x="5942" y="19095"/>
                        <a:pt x="4325" y="17841"/>
                      </a:cubicBezTo>
                      <a:cubicBezTo>
                        <a:pt x="1796" y="15736"/>
                        <a:pt x="533" y="13174"/>
                        <a:pt x="538" y="10154"/>
                      </a:cubicBezTo>
                      <a:cubicBezTo>
                        <a:pt x="538" y="6606"/>
                        <a:pt x="1800" y="3956"/>
                        <a:pt x="4325" y="2201"/>
                      </a:cubicBezTo>
                      <a:cubicBezTo>
                        <a:pt x="6420" y="735"/>
                        <a:pt x="9177" y="1"/>
                        <a:pt x="12596" y="1"/>
                      </a:cubicBezTo>
                      <a:cubicBezTo>
                        <a:pt x="15439" y="-30"/>
                        <a:pt x="18266" y="437"/>
                        <a:pt x="20950" y="137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D64F6367-C7B3-C26C-3337-94EEFD8A9944}"/>
                    </a:ext>
                  </a:extLst>
                </p:cNvPr>
                <p:cNvSpPr/>
                <p:nvPr/>
              </p:nvSpPr>
              <p:spPr>
                <a:xfrm>
                  <a:off x="10691514" y="4840468"/>
                  <a:ext cx="16672" cy="55086"/>
                </a:xfrm>
                <a:custGeom>
                  <a:avLst/>
                  <a:gdLst>
                    <a:gd name="connsiteX0" fmla="*/ 0 w 16672"/>
                    <a:gd name="connsiteY0" fmla="*/ 55080 h 55086"/>
                    <a:gd name="connsiteX1" fmla="*/ 0 w 16672"/>
                    <a:gd name="connsiteY1" fmla="*/ 53703 h 55086"/>
                    <a:gd name="connsiteX2" fmla="*/ 4212 w 16672"/>
                    <a:gd name="connsiteY2" fmla="*/ 52360 h 55086"/>
                    <a:gd name="connsiteX3" fmla="*/ 5488 w 16672"/>
                    <a:gd name="connsiteY3" fmla="*/ 47677 h 55086"/>
                    <a:gd name="connsiteX4" fmla="*/ 5488 w 16672"/>
                    <a:gd name="connsiteY4" fmla="*/ 25391 h 55086"/>
                    <a:gd name="connsiteX5" fmla="*/ 4000 w 16672"/>
                    <a:gd name="connsiteY5" fmla="*/ 21299 h 55086"/>
                    <a:gd name="connsiteX6" fmla="*/ 0 w 16672"/>
                    <a:gd name="connsiteY6" fmla="*/ 20158 h 55086"/>
                    <a:gd name="connsiteX7" fmla="*/ 0 w 16672"/>
                    <a:gd name="connsiteY7" fmla="*/ 18786 h 55086"/>
                    <a:gd name="connsiteX8" fmla="*/ 11154 w 16672"/>
                    <a:gd name="connsiteY8" fmla="*/ 16782 h 55086"/>
                    <a:gd name="connsiteX9" fmla="*/ 11154 w 16672"/>
                    <a:gd name="connsiteY9" fmla="*/ 47683 h 55086"/>
                    <a:gd name="connsiteX10" fmla="*/ 13771 w 16672"/>
                    <a:gd name="connsiteY10" fmla="*/ 53277 h 55086"/>
                    <a:gd name="connsiteX11" fmla="*/ 16672 w 16672"/>
                    <a:gd name="connsiteY11" fmla="*/ 53709 h 55086"/>
                    <a:gd name="connsiteX12" fmla="*/ 16672 w 16672"/>
                    <a:gd name="connsiteY12" fmla="*/ 55086 h 55086"/>
                    <a:gd name="connsiteX13" fmla="*/ 8106 w 16672"/>
                    <a:gd name="connsiteY13" fmla="*/ 9290 h 55086"/>
                    <a:gd name="connsiteX14" fmla="*/ 5152 w 16672"/>
                    <a:gd name="connsiteY14" fmla="*/ 7954 h 55086"/>
                    <a:gd name="connsiteX15" fmla="*/ 3970 w 16672"/>
                    <a:gd name="connsiteY15" fmla="*/ 4684 h 55086"/>
                    <a:gd name="connsiteX16" fmla="*/ 5152 w 16672"/>
                    <a:gd name="connsiteY16" fmla="*/ 1378 h 55086"/>
                    <a:gd name="connsiteX17" fmla="*/ 8106 w 16672"/>
                    <a:gd name="connsiteY17" fmla="*/ 1 h 55086"/>
                    <a:gd name="connsiteX18" fmla="*/ 11060 w 16672"/>
                    <a:gd name="connsiteY18" fmla="*/ 1378 h 55086"/>
                    <a:gd name="connsiteX19" fmla="*/ 12241 w 16672"/>
                    <a:gd name="connsiteY19" fmla="*/ 4684 h 55086"/>
                    <a:gd name="connsiteX20" fmla="*/ 11060 w 16672"/>
                    <a:gd name="connsiteY20" fmla="*/ 7954 h 55086"/>
                    <a:gd name="connsiteX21" fmla="*/ 8106 w 16672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3"/>
                        <a:pt x="4212" y="52360"/>
                      </a:cubicBezTo>
                      <a:cubicBezTo>
                        <a:pt x="5039" y="51468"/>
                        <a:pt x="5488" y="49883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2" y="22056"/>
                        <a:pt x="4000" y="21299"/>
                      </a:cubicBezTo>
                      <a:cubicBezTo>
                        <a:pt x="3248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6" y="53587"/>
                        <a:pt x="15687" y="53733"/>
                        <a:pt x="16672" y="53709"/>
                      </a:cubicBezTo>
                      <a:lnTo>
                        <a:pt x="16672" y="55086"/>
                      </a:lnTo>
                      <a:close/>
                      <a:moveTo>
                        <a:pt x="8106" y="9290"/>
                      </a:moveTo>
                      <a:cubicBezTo>
                        <a:pt x="6971" y="9308"/>
                        <a:pt x="5887" y="8818"/>
                        <a:pt x="5152" y="7954"/>
                      </a:cubicBezTo>
                      <a:cubicBezTo>
                        <a:pt x="4357" y="7053"/>
                        <a:pt x="3935" y="5884"/>
                        <a:pt x="3970" y="4684"/>
                      </a:cubicBezTo>
                      <a:cubicBezTo>
                        <a:pt x="3937" y="3473"/>
                        <a:pt x="4359" y="2294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3" y="2288"/>
                        <a:pt x="12286" y="3471"/>
                        <a:pt x="12241" y="4684"/>
                      </a:cubicBezTo>
                      <a:cubicBezTo>
                        <a:pt x="12277" y="5884"/>
                        <a:pt x="11854" y="7053"/>
                        <a:pt x="11060" y="7954"/>
                      </a:cubicBezTo>
                      <a:cubicBezTo>
                        <a:pt x="10323" y="8817"/>
                        <a:pt x="9240" y="9307"/>
                        <a:pt x="8106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C274EA95-6B81-292C-BDB7-07E2CD624706}"/>
                    </a:ext>
                  </a:extLst>
                </p:cNvPr>
                <p:cNvSpPr/>
                <p:nvPr/>
              </p:nvSpPr>
              <p:spPr>
                <a:xfrm>
                  <a:off x="10709037" y="4845867"/>
                  <a:ext cx="20890" cy="50467"/>
                </a:xfrm>
                <a:custGeom>
                  <a:avLst/>
                  <a:gdLst>
                    <a:gd name="connsiteX0" fmla="*/ 20891 w 20890"/>
                    <a:gd name="connsiteY0" fmla="*/ 47434 h 50467"/>
                    <a:gd name="connsiteX1" fmla="*/ 20891 w 20890"/>
                    <a:gd name="connsiteY1" fmla="*/ 50154 h 50467"/>
                    <a:gd name="connsiteX2" fmla="*/ 17387 w 20890"/>
                    <a:gd name="connsiteY2" fmla="*/ 50468 h 50467"/>
                    <a:gd name="connsiteX3" fmla="*/ 7615 w 20890"/>
                    <a:gd name="connsiteY3" fmla="*/ 47907 h 50467"/>
                    <a:gd name="connsiteX4" fmla="*/ 5873 w 20890"/>
                    <a:gd name="connsiteY4" fmla="*/ 38381 h 50467"/>
                    <a:gd name="connsiteX5" fmla="*/ 5873 w 20890"/>
                    <a:gd name="connsiteY5" fmla="*/ 14913 h 50467"/>
                    <a:gd name="connsiteX6" fmla="*/ 0 w 20890"/>
                    <a:gd name="connsiteY6" fmla="*/ 14913 h 50467"/>
                    <a:gd name="connsiteX7" fmla="*/ 0 w 20890"/>
                    <a:gd name="connsiteY7" fmla="*/ 12204 h 50467"/>
                    <a:gd name="connsiteX8" fmla="*/ 8496 w 20890"/>
                    <a:gd name="connsiteY8" fmla="*/ 7007 h 50467"/>
                    <a:gd name="connsiteX9" fmla="*/ 9630 w 20890"/>
                    <a:gd name="connsiteY9" fmla="*/ 0 h 50467"/>
                    <a:gd name="connsiteX10" fmla="*/ 11503 w 20890"/>
                    <a:gd name="connsiteY10" fmla="*/ 0 h 50467"/>
                    <a:gd name="connsiteX11" fmla="*/ 11503 w 20890"/>
                    <a:gd name="connsiteY11" fmla="*/ 12204 h 50467"/>
                    <a:gd name="connsiteX12" fmla="*/ 20885 w 20890"/>
                    <a:gd name="connsiteY12" fmla="*/ 12204 h 50467"/>
                    <a:gd name="connsiteX13" fmla="*/ 20885 w 20890"/>
                    <a:gd name="connsiteY13" fmla="*/ 14919 h 50467"/>
                    <a:gd name="connsiteX14" fmla="*/ 11509 w 20890"/>
                    <a:gd name="connsiteY14" fmla="*/ 14919 h 50467"/>
                    <a:gd name="connsiteX15" fmla="*/ 11509 w 20890"/>
                    <a:gd name="connsiteY15" fmla="*/ 40670 h 50467"/>
                    <a:gd name="connsiteX16" fmla="*/ 12927 w 20890"/>
                    <a:gd name="connsiteY16" fmla="*/ 46263 h 50467"/>
                    <a:gd name="connsiteX17" fmla="*/ 17990 w 20890"/>
                    <a:gd name="connsiteY17" fmla="*/ 47836 h 50467"/>
                    <a:gd name="connsiteX18" fmla="*/ 20891 w 20890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90" h="50467">
                      <a:moveTo>
                        <a:pt x="20891" y="47434"/>
                      </a:moveTo>
                      <a:lnTo>
                        <a:pt x="20891" y="50154"/>
                      </a:lnTo>
                      <a:cubicBezTo>
                        <a:pt x="19730" y="50329"/>
                        <a:pt x="18560" y="50433"/>
                        <a:pt x="17387" y="50468"/>
                      </a:cubicBezTo>
                      <a:cubicBezTo>
                        <a:pt x="12240" y="50468"/>
                        <a:pt x="8982" y="49614"/>
                        <a:pt x="7615" y="47907"/>
                      </a:cubicBezTo>
                      <a:cubicBezTo>
                        <a:pt x="6453" y="46496"/>
                        <a:pt x="5873" y="43321"/>
                        <a:pt x="5873" y="38381"/>
                      </a:cubicBezTo>
                      <a:lnTo>
                        <a:pt x="5873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202" y="12204"/>
                        <a:pt x="7035" y="10472"/>
                        <a:pt x="8496" y="7007"/>
                      </a:cubicBezTo>
                      <a:cubicBezTo>
                        <a:pt x="9322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9" y="14919"/>
                      </a:lnTo>
                      <a:lnTo>
                        <a:pt x="11509" y="40670"/>
                      </a:lnTo>
                      <a:cubicBezTo>
                        <a:pt x="11509" y="43347"/>
                        <a:pt x="11981" y="45211"/>
                        <a:pt x="12927" y="46263"/>
                      </a:cubicBezTo>
                      <a:cubicBezTo>
                        <a:pt x="13896" y="47310"/>
                        <a:pt x="15579" y="47836"/>
                        <a:pt x="17990" y="47836"/>
                      </a:cubicBezTo>
                      <a:cubicBezTo>
                        <a:pt x="18202" y="47830"/>
                        <a:pt x="19165" y="47683"/>
                        <a:pt x="20891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49EA8F06-86DF-8A27-17CD-C2B948C93144}"/>
                    </a:ext>
                  </a:extLst>
                </p:cNvPr>
                <p:cNvSpPr/>
                <p:nvPr/>
              </p:nvSpPr>
              <p:spPr>
                <a:xfrm>
                  <a:off x="1073304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74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63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7 w 29848"/>
                    <a:gd name="connsiteY18" fmla="*/ 940 h 39085"/>
                    <a:gd name="connsiteX19" fmla="*/ 13034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89"/>
                        <a:pt x="24572" y="39085"/>
                      </a:cubicBezTo>
                      <a:cubicBezTo>
                        <a:pt x="20941" y="39085"/>
                        <a:pt x="19123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0" y="39085"/>
                        <a:pt x="8674" y="39085"/>
                      </a:cubicBezTo>
                      <a:cubicBezTo>
                        <a:pt x="5255" y="39085"/>
                        <a:pt x="2742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5"/>
                        <a:pt x="11380" y="18417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6" y="2755"/>
                        <a:pt x="12963" y="2755"/>
                      </a:cubicBezTo>
                      <a:cubicBezTo>
                        <a:pt x="11191" y="2755"/>
                        <a:pt x="9974" y="3039"/>
                        <a:pt x="9241" y="3619"/>
                      </a:cubicBezTo>
                      <a:cubicBezTo>
                        <a:pt x="8351" y="4328"/>
                        <a:pt x="7904" y="5601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202" y="2411"/>
                        <a:pt x="7617" y="940"/>
                      </a:cubicBezTo>
                      <a:cubicBezTo>
                        <a:pt x="9360" y="338"/>
                        <a:pt x="11190" y="20"/>
                        <a:pt x="13034" y="0"/>
                      </a:cubicBezTo>
                      <a:cubicBezTo>
                        <a:pt x="18942" y="0"/>
                        <a:pt x="22552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2A78F8FD-20D0-0358-2E1B-22324C90BB1A}"/>
                    </a:ext>
                  </a:extLst>
                </p:cNvPr>
                <p:cNvSpPr/>
                <p:nvPr/>
              </p:nvSpPr>
              <p:spPr>
                <a:xfrm>
                  <a:off x="10763196" y="4845861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0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4 w 20884"/>
                    <a:gd name="connsiteY3" fmla="*/ 47913 h 50473"/>
                    <a:gd name="connsiteX4" fmla="*/ 5873 w 20884"/>
                    <a:gd name="connsiteY4" fmla="*/ 38387 h 50473"/>
                    <a:gd name="connsiteX5" fmla="*/ 5873 w 20884"/>
                    <a:gd name="connsiteY5" fmla="*/ 14919 h 50473"/>
                    <a:gd name="connsiteX6" fmla="*/ 0 w 20884"/>
                    <a:gd name="connsiteY6" fmla="*/ 14919 h 50473"/>
                    <a:gd name="connsiteX7" fmla="*/ 0 w 20884"/>
                    <a:gd name="connsiteY7" fmla="*/ 12210 h 50473"/>
                    <a:gd name="connsiteX8" fmla="*/ 8490 w 20884"/>
                    <a:gd name="connsiteY8" fmla="*/ 7013 h 50473"/>
                    <a:gd name="connsiteX9" fmla="*/ 9612 w 20884"/>
                    <a:gd name="connsiteY9" fmla="*/ 0 h 50473"/>
                    <a:gd name="connsiteX10" fmla="*/ 11491 w 20884"/>
                    <a:gd name="connsiteY10" fmla="*/ 0 h 50473"/>
                    <a:gd name="connsiteX11" fmla="*/ 11491 w 20884"/>
                    <a:gd name="connsiteY11" fmla="*/ 12210 h 50473"/>
                    <a:gd name="connsiteX12" fmla="*/ 20873 w 20884"/>
                    <a:gd name="connsiteY12" fmla="*/ 12210 h 50473"/>
                    <a:gd name="connsiteX13" fmla="*/ 20873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15 w 20884"/>
                    <a:gd name="connsiteY16" fmla="*/ 46269 h 50473"/>
                    <a:gd name="connsiteX17" fmla="*/ 17978 w 20884"/>
                    <a:gd name="connsiteY17" fmla="*/ 47842 h 50473"/>
                    <a:gd name="connsiteX18" fmla="*/ 20885 w 20884"/>
                    <a:gd name="connsiteY18" fmla="*/ 47440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0"/>
                      </a:moveTo>
                      <a:lnTo>
                        <a:pt x="20885" y="50160"/>
                      </a:lnTo>
                      <a:cubicBezTo>
                        <a:pt x="19724" y="50335"/>
                        <a:pt x="18554" y="50439"/>
                        <a:pt x="17381" y="50473"/>
                      </a:cubicBezTo>
                      <a:cubicBezTo>
                        <a:pt x="12237" y="50473"/>
                        <a:pt x="8978" y="49620"/>
                        <a:pt x="7604" y="47913"/>
                      </a:cubicBezTo>
                      <a:cubicBezTo>
                        <a:pt x="6450" y="46502"/>
                        <a:pt x="5873" y="43326"/>
                        <a:pt x="5873" y="38387"/>
                      </a:cubicBezTo>
                      <a:lnTo>
                        <a:pt x="5873" y="14919"/>
                      </a:lnTo>
                      <a:lnTo>
                        <a:pt x="0" y="14919"/>
                      </a:lnTo>
                      <a:lnTo>
                        <a:pt x="0" y="12210"/>
                      </a:lnTo>
                      <a:cubicBezTo>
                        <a:pt x="4195" y="12210"/>
                        <a:pt x="7025" y="10478"/>
                        <a:pt x="8490" y="7013"/>
                      </a:cubicBezTo>
                      <a:cubicBezTo>
                        <a:pt x="9313" y="4769"/>
                        <a:pt x="9694" y="2388"/>
                        <a:pt x="9612" y="0"/>
                      </a:cubicBezTo>
                      <a:lnTo>
                        <a:pt x="11491" y="0"/>
                      </a:lnTo>
                      <a:lnTo>
                        <a:pt x="11491" y="12210"/>
                      </a:lnTo>
                      <a:lnTo>
                        <a:pt x="20873" y="12210"/>
                      </a:lnTo>
                      <a:lnTo>
                        <a:pt x="20873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54"/>
                        <a:pt x="11970" y="45217"/>
                        <a:pt x="12915" y="46269"/>
                      </a:cubicBezTo>
                      <a:cubicBezTo>
                        <a:pt x="13860" y="47322"/>
                        <a:pt x="15573" y="47842"/>
                        <a:pt x="17978" y="47842"/>
                      </a:cubicBezTo>
                      <a:cubicBezTo>
                        <a:pt x="18191" y="47836"/>
                        <a:pt x="19160" y="47688"/>
                        <a:pt x="20885" y="474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3" name="Freeform 932">
                  <a:extLst>
                    <a:ext uri="{FF2B5EF4-FFF2-40B4-BE49-F238E27FC236}">
                      <a16:creationId xmlns:a16="http://schemas.microsoft.com/office/drawing/2014/main" id="{61079787-9C99-E036-CDB4-2FF2C8A1FC82}"/>
                    </a:ext>
                  </a:extLst>
                </p:cNvPr>
                <p:cNvSpPr/>
                <p:nvPr/>
              </p:nvSpPr>
              <p:spPr>
                <a:xfrm>
                  <a:off x="10805568" y="4838931"/>
                  <a:ext cx="32990" cy="57427"/>
                </a:xfrm>
                <a:custGeom>
                  <a:avLst/>
                  <a:gdLst>
                    <a:gd name="connsiteX0" fmla="*/ 6481 w 32990"/>
                    <a:gd name="connsiteY0" fmla="*/ 37914 h 57427"/>
                    <a:gd name="connsiteX1" fmla="*/ 9435 w 32990"/>
                    <a:gd name="connsiteY1" fmla="*/ 51969 h 57427"/>
                    <a:gd name="connsiteX2" fmla="*/ 14285 w 32990"/>
                    <a:gd name="connsiteY2" fmla="*/ 54453 h 57427"/>
                    <a:gd name="connsiteX3" fmla="*/ 20477 w 32990"/>
                    <a:gd name="connsiteY3" fmla="*/ 48150 h 57427"/>
                    <a:gd name="connsiteX4" fmla="*/ 20477 w 32990"/>
                    <a:gd name="connsiteY4" fmla="*/ 27679 h 57427"/>
                    <a:gd name="connsiteX5" fmla="*/ 14285 w 32990"/>
                    <a:gd name="connsiteY5" fmla="*/ 21381 h 57427"/>
                    <a:gd name="connsiteX6" fmla="*/ 7875 w 32990"/>
                    <a:gd name="connsiteY6" fmla="*/ 27602 h 57427"/>
                    <a:gd name="connsiteX7" fmla="*/ 6481 w 32990"/>
                    <a:gd name="connsiteY7" fmla="*/ 37914 h 57427"/>
                    <a:gd name="connsiteX8" fmla="*/ 21842 w 32990"/>
                    <a:gd name="connsiteY8" fmla="*/ 57427 h 57427"/>
                    <a:gd name="connsiteX9" fmla="*/ 21842 w 32990"/>
                    <a:gd name="connsiteY9" fmla="*/ 51378 h 57427"/>
                    <a:gd name="connsiteX10" fmla="*/ 21700 w 32990"/>
                    <a:gd name="connsiteY10" fmla="*/ 51378 h 57427"/>
                    <a:gd name="connsiteX11" fmla="*/ 18338 w 32990"/>
                    <a:gd name="connsiteY11" fmla="*/ 55594 h 57427"/>
                    <a:gd name="connsiteX12" fmla="*/ 13346 w 32990"/>
                    <a:gd name="connsiteY12" fmla="*/ 57404 h 57427"/>
                    <a:gd name="connsiteX13" fmla="*/ 2830 w 32990"/>
                    <a:gd name="connsiteY13" fmla="*/ 51337 h 57427"/>
                    <a:gd name="connsiteX14" fmla="*/ 0 w 32990"/>
                    <a:gd name="connsiteY14" fmla="*/ 37914 h 57427"/>
                    <a:gd name="connsiteX15" fmla="*/ 2836 w 32990"/>
                    <a:gd name="connsiteY15" fmla="*/ 24462 h 57427"/>
                    <a:gd name="connsiteX16" fmla="*/ 13352 w 32990"/>
                    <a:gd name="connsiteY16" fmla="*/ 18324 h 57427"/>
                    <a:gd name="connsiteX17" fmla="*/ 21706 w 32990"/>
                    <a:gd name="connsiteY17" fmla="*/ 24622 h 57427"/>
                    <a:gd name="connsiteX18" fmla="*/ 21848 w 32990"/>
                    <a:gd name="connsiteY18" fmla="*/ 24622 h 57427"/>
                    <a:gd name="connsiteX19" fmla="*/ 21848 w 32990"/>
                    <a:gd name="connsiteY19" fmla="*/ 8657 h 57427"/>
                    <a:gd name="connsiteX20" fmla="*/ 20294 w 32990"/>
                    <a:gd name="connsiteY20" fmla="*/ 4600 h 57427"/>
                    <a:gd name="connsiteX21" fmla="*/ 16324 w 32990"/>
                    <a:gd name="connsiteY21" fmla="*/ 3341 h 57427"/>
                    <a:gd name="connsiteX22" fmla="*/ 16324 w 32990"/>
                    <a:gd name="connsiteY22" fmla="*/ 1934 h 57427"/>
                    <a:gd name="connsiteX23" fmla="*/ 27502 w 32990"/>
                    <a:gd name="connsiteY23" fmla="*/ 0 h 57427"/>
                    <a:gd name="connsiteX24" fmla="*/ 27502 w 32990"/>
                    <a:gd name="connsiteY24" fmla="*/ 48782 h 57427"/>
                    <a:gd name="connsiteX25" fmla="*/ 28990 w 32990"/>
                    <a:gd name="connsiteY25" fmla="*/ 52921 h 57427"/>
                    <a:gd name="connsiteX26" fmla="*/ 32990 w 32990"/>
                    <a:gd name="connsiteY26" fmla="*/ 54145 h 57427"/>
                    <a:gd name="connsiteX27" fmla="*/ 32990 w 32990"/>
                    <a:gd name="connsiteY27" fmla="*/ 55482 h 57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427">
                      <a:moveTo>
                        <a:pt x="6481" y="37914"/>
                      </a:moveTo>
                      <a:cubicBezTo>
                        <a:pt x="6481" y="44478"/>
                        <a:pt x="7466" y="49163"/>
                        <a:pt x="9435" y="51969"/>
                      </a:cubicBezTo>
                      <a:cubicBezTo>
                        <a:pt x="10511" y="53584"/>
                        <a:pt x="12348" y="54524"/>
                        <a:pt x="14285" y="54453"/>
                      </a:cubicBezTo>
                      <a:cubicBezTo>
                        <a:pt x="17117" y="54453"/>
                        <a:pt x="19181" y="52352"/>
                        <a:pt x="20477" y="48150"/>
                      </a:cubicBezTo>
                      <a:cubicBezTo>
                        <a:pt x="22273" y="41444"/>
                        <a:pt x="22273" y="34384"/>
                        <a:pt x="20477" y="27679"/>
                      </a:cubicBezTo>
                      <a:cubicBezTo>
                        <a:pt x="19177" y="23481"/>
                        <a:pt x="17114" y="21381"/>
                        <a:pt x="14285" y="21381"/>
                      </a:cubicBezTo>
                      <a:cubicBezTo>
                        <a:pt x="11355" y="21381"/>
                        <a:pt x="9218" y="23455"/>
                        <a:pt x="7875" y="27602"/>
                      </a:cubicBezTo>
                      <a:cubicBezTo>
                        <a:pt x="6869" y="30944"/>
                        <a:pt x="6398" y="34425"/>
                        <a:pt x="6481" y="37914"/>
                      </a:cubicBezTo>
                      <a:close/>
                      <a:moveTo>
                        <a:pt x="21842" y="57427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7" y="53134"/>
                        <a:pt x="19917" y="54626"/>
                        <a:pt x="18338" y="55594"/>
                      </a:cubicBezTo>
                      <a:cubicBezTo>
                        <a:pt x="16898" y="56694"/>
                        <a:pt x="15156" y="57325"/>
                        <a:pt x="13346" y="57404"/>
                      </a:cubicBezTo>
                      <a:cubicBezTo>
                        <a:pt x="8620" y="57404"/>
                        <a:pt x="5115" y="55381"/>
                        <a:pt x="2830" y="51337"/>
                      </a:cubicBezTo>
                      <a:cubicBezTo>
                        <a:pt x="939" y="47982"/>
                        <a:pt x="-4" y="43508"/>
                        <a:pt x="0" y="37914"/>
                      </a:cubicBezTo>
                      <a:cubicBezTo>
                        <a:pt x="4" y="32321"/>
                        <a:pt x="949" y="27837"/>
                        <a:pt x="2836" y="24462"/>
                      </a:cubicBezTo>
                      <a:cubicBezTo>
                        <a:pt x="5124" y="20370"/>
                        <a:pt x="8630" y="18324"/>
                        <a:pt x="13352" y="18324"/>
                      </a:cubicBezTo>
                      <a:cubicBezTo>
                        <a:pt x="17129" y="18324"/>
                        <a:pt x="19914" y="20424"/>
                        <a:pt x="21706" y="24622"/>
                      </a:cubicBezTo>
                      <a:lnTo>
                        <a:pt x="21848" y="24622"/>
                      </a:lnTo>
                      <a:lnTo>
                        <a:pt x="21848" y="8657"/>
                      </a:lnTo>
                      <a:cubicBezTo>
                        <a:pt x="21848" y="6764"/>
                        <a:pt x="21329" y="5412"/>
                        <a:pt x="20294" y="4600"/>
                      </a:cubicBezTo>
                      <a:cubicBezTo>
                        <a:pt x="19506" y="3966"/>
                        <a:pt x="18183" y="3546"/>
                        <a:pt x="16324" y="3341"/>
                      </a:cubicBezTo>
                      <a:lnTo>
                        <a:pt x="16324" y="1934"/>
                      </a:lnTo>
                      <a:lnTo>
                        <a:pt x="27502" y="0"/>
                      </a:lnTo>
                      <a:lnTo>
                        <a:pt x="27502" y="48782"/>
                      </a:lnTo>
                      <a:cubicBezTo>
                        <a:pt x="27502" y="50753"/>
                        <a:pt x="27998" y="52133"/>
                        <a:pt x="28990" y="52921"/>
                      </a:cubicBezTo>
                      <a:cubicBezTo>
                        <a:pt x="29719" y="53525"/>
                        <a:pt x="31052" y="53933"/>
                        <a:pt x="32990" y="54145"/>
                      </a:cubicBezTo>
                      <a:lnTo>
                        <a:pt x="32990" y="55482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4" name="Freeform 933">
                  <a:extLst>
                    <a:ext uri="{FF2B5EF4-FFF2-40B4-BE49-F238E27FC236}">
                      <a16:creationId xmlns:a16="http://schemas.microsoft.com/office/drawing/2014/main" id="{4FCFA46D-EC39-006B-69E4-AEE743FA2A67}"/>
                    </a:ext>
                  </a:extLst>
                </p:cNvPr>
                <p:cNvSpPr/>
                <p:nvPr/>
              </p:nvSpPr>
              <p:spPr>
                <a:xfrm>
                  <a:off x="10843208" y="4840472"/>
                  <a:ext cx="8849" cy="17599"/>
                </a:xfrm>
                <a:custGeom>
                  <a:avLst/>
                  <a:gdLst>
                    <a:gd name="connsiteX0" fmla="*/ 3716 w 8849"/>
                    <a:gd name="connsiteY0" fmla="*/ 17599 h 17599"/>
                    <a:gd name="connsiteX1" fmla="*/ 1305 w 8849"/>
                    <a:gd name="connsiteY1" fmla="*/ 17599 h 17599"/>
                    <a:gd name="connsiteX2" fmla="*/ 4708 w 8849"/>
                    <a:gd name="connsiteY2" fmla="*/ 10084 h 17599"/>
                    <a:gd name="connsiteX3" fmla="*/ 3361 w 8849"/>
                    <a:gd name="connsiteY3" fmla="*/ 8700 h 17599"/>
                    <a:gd name="connsiteX4" fmla="*/ 921 w 8849"/>
                    <a:gd name="connsiteY4" fmla="*/ 7482 h 17599"/>
                    <a:gd name="connsiteX5" fmla="*/ 1199 w 8849"/>
                    <a:gd name="connsiteY5" fmla="*/ 1262 h 17599"/>
                    <a:gd name="connsiteX6" fmla="*/ 4283 w 8849"/>
                    <a:gd name="connsiteY6" fmla="*/ 2 h 17599"/>
                    <a:gd name="connsiteX7" fmla="*/ 8850 w 8849"/>
                    <a:gd name="connsiteY7" fmla="*/ 5673 h 17599"/>
                    <a:gd name="connsiteX8" fmla="*/ 5813 w 8849"/>
                    <a:gd name="connsiteY8" fmla="*/ 14956 h 17599"/>
                    <a:gd name="connsiteX9" fmla="*/ 3716 w 8849"/>
                    <a:gd name="connsiteY9" fmla="*/ 17599 h 17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49" h="17599">
                      <a:moveTo>
                        <a:pt x="3716" y="17599"/>
                      </a:moveTo>
                      <a:lnTo>
                        <a:pt x="1305" y="17599"/>
                      </a:lnTo>
                      <a:cubicBezTo>
                        <a:pt x="3574" y="14950"/>
                        <a:pt x="4708" y="12445"/>
                        <a:pt x="4708" y="10084"/>
                      </a:cubicBezTo>
                      <a:cubicBezTo>
                        <a:pt x="4708" y="9374"/>
                        <a:pt x="4259" y="8913"/>
                        <a:pt x="3361" y="8700"/>
                      </a:cubicBezTo>
                      <a:cubicBezTo>
                        <a:pt x="2435" y="8577"/>
                        <a:pt x="1576" y="8149"/>
                        <a:pt x="921" y="7482"/>
                      </a:cubicBezTo>
                      <a:cubicBezTo>
                        <a:pt x="-403" y="5585"/>
                        <a:pt x="-289" y="3033"/>
                        <a:pt x="1199" y="1262"/>
                      </a:cubicBezTo>
                      <a:cubicBezTo>
                        <a:pt x="2001" y="422"/>
                        <a:pt x="3122" y="-36"/>
                        <a:pt x="4283" y="2"/>
                      </a:cubicBezTo>
                      <a:cubicBezTo>
                        <a:pt x="7327" y="2"/>
                        <a:pt x="8850" y="1893"/>
                        <a:pt x="8850" y="5673"/>
                      </a:cubicBezTo>
                      <a:cubicBezTo>
                        <a:pt x="8783" y="9001"/>
                        <a:pt x="7726" y="12233"/>
                        <a:pt x="5813" y="14956"/>
                      </a:cubicBezTo>
                      <a:cubicBezTo>
                        <a:pt x="5200" y="15902"/>
                        <a:pt x="4498" y="16787"/>
                        <a:pt x="3716" y="1759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5" name="Freeform 934">
                  <a:extLst>
                    <a:ext uri="{FF2B5EF4-FFF2-40B4-BE49-F238E27FC236}">
                      <a16:creationId xmlns:a16="http://schemas.microsoft.com/office/drawing/2014/main" id="{4E323023-D25E-76E4-26D4-592F9B9F5483}"/>
                    </a:ext>
                  </a:extLst>
                </p:cNvPr>
                <p:cNvSpPr/>
                <p:nvPr/>
              </p:nvSpPr>
              <p:spPr>
                <a:xfrm>
                  <a:off x="10853475" y="4840469"/>
                  <a:ext cx="51157" cy="55079"/>
                </a:xfrm>
                <a:custGeom>
                  <a:avLst/>
                  <a:gdLst>
                    <a:gd name="connsiteX0" fmla="*/ 0 w 51157"/>
                    <a:gd name="connsiteY0" fmla="*/ 55080 h 55079"/>
                    <a:gd name="connsiteX1" fmla="*/ 0 w 51157"/>
                    <a:gd name="connsiteY1" fmla="*/ 53465 h 55079"/>
                    <a:gd name="connsiteX2" fmla="*/ 6546 w 51157"/>
                    <a:gd name="connsiteY2" fmla="*/ 49959 h 55079"/>
                    <a:gd name="connsiteX3" fmla="*/ 8673 w 51157"/>
                    <a:gd name="connsiteY3" fmla="*/ 44448 h 55079"/>
                    <a:gd name="connsiteX4" fmla="*/ 23679 w 51157"/>
                    <a:gd name="connsiteY4" fmla="*/ 0 h 55079"/>
                    <a:gd name="connsiteX5" fmla="*/ 27756 w 51157"/>
                    <a:gd name="connsiteY5" fmla="*/ 0 h 55079"/>
                    <a:gd name="connsiteX6" fmla="*/ 42839 w 51157"/>
                    <a:gd name="connsiteY6" fmla="*/ 45075 h 55079"/>
                    <a:gd name="connsiteX7" fmla="*/ 47335 w 51157"/>
                    <a:gd name="connsiteY7" fmla="*/ 52443 h 55079"/>
                    <a:gd name="connsiteX8" fmla="*/ 51157 w 51157"/>
                    <a:gd name="connsiteY8" fmla="*/ 53465 h 55079"/>
                    <a:gd name="connsiteX9" fmla="*/ 51157 w 51157"/>
                    <a:gd name="connsiteY9" fmla="*/ 55080 h 55079"/>
                    <a:gd name="connsiteX10" fmla="*/ 32322 w 51157"/>
                    <a:gd name="connsiteY10" fmla="*/ 55080 h 55079"/>
                    <a:gd name="connsiteX11" fmla="*/ 32322 w 51157"/>
                    <a:gd name="connsiteY11" fmla="*/ 53465 h 55079"/>
                    <a:gd name="connsiteX12" fmla="*/ 37451 w 51157"/>
                    <a:gd name="connsiteY12" fmla="*/ 50710 h 55079"/>
                    <a:gd name="connsiteX13" fmla="*/ 36818 w 51157"/>
                    <a:gd name="connsiteY13" fmla="*/ 47322 h 55079"/>
                    <a:gd name="connsiteX14" fmla="*/ 33415 w 51157"/>
                    <a:gd name="connsiteY14" fmla="*/ 37116 h 55079"/>
                    <a:gd name="connsiteX15" fmla="*/ 15219 w 51157"/>
                    <a:gd name="connsiteY15" fmla="*/ 37116 h 55079"/>
                    <a:gd name="connsiteX16" fmla="*/ 12088 w 51157"/>
                    <a:gd name="connsiteY16" fmla="*/ 46772 h 55079"/>
                    <a:gd name="connsiteX17" fmla="*/ 11207 w 51157"/>
                    <a:gd name="connsiteY17" fmla="*/ 50550 h 55079"/>
                    <a:gd name="connsiteX18" fmla="*/ 13647 w 51157"/>
                    <a:gd name="connsiteY18" fmla="*/ 53229 h 55079"/>
                    <a:gd name="connsiteX19" fmla="*/ 16336 w 51157"/>
                    <a:gd name="connsiteY19" fmla="*/ 53465 h 55079"/>
                    <a:gd name="connsiteX20" fmla="*/ 16336 w 51157"/>
                    <a:gd name="connsiteY20" fmla="*/ 55080 h 55079"/>
                    <a:gd name="connsiteX21" fmla="*/ 24353 w 51157"/>
                    <a:gd name="connsiteY21" fmla="*/ 9053 h 55079"/>
                    <a:gd name="connsiteX22" fmla="*/ 16211 w 51157"/>
                    <a:gd name="connsiteY22" fmla="*/ 33887 h 55079"/>
                    <a:gd name="connsiteX23" fmla="*/ 32393 w 51157"/>
                    <a:gd name="connsiteY23" fmla="*/ 33887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57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6" y="52296"/>
                        <a:pt x="6546" y="49959"/>
                      </a:cubicBezTo>
                      <a:cubicBezTo>
                        <a:pt x="7366" y="48167"/>
                        <a:pt x="8076" y="46327"/>
                        <a:pt x="8673" y="44448"/>
                      </a:cubicBezTo>
                      <a:lnTo>
                        <a:pt x="23679" y="0"/>
                      </a:lnTo>
                      <a:lnTo>
                        <a:pt x="27756" y="0"/>
                      </a:lnTo>
                      <a:lnTo>
                        <a:pt x="42839" y="45075"/>
                      </a:lnTo>
                      <a:cubicBezTo>
                        <a:pt x="44111" y="48859"/>
                        <a:pt x="45609" y="51315"/>
                        <a:pt x="47335" y="52443"/>
                      </a:cubicBezTo>
                      <a:cubicBezTo>
                        <a:pt x="48477" y="53160"/>
                        <a:pt x="49809" y="53517"/>
                        <a:pt x="51157" y="53465"/>
                      </a:cubicBezTo>
                      <a:lnTo>
                        <a:pt x="51157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1" y="53465"/>
                        <a:pt x="37451" y="52547"/>
                        <a:pt x="37451" y="50710"/>
                      </a:cubicBezTo>
                      <a:cubicBezTo>
                        <a:pt x="37419" y="49555"/>
                        <a:pt x="37206" y="48411"/>
                        <a:pt x="36818" y="47322"/>
                      </a:cubicBezTo>
                      <a:lnTo>
                        <a:pt x="33415" y="37116"/>
                      </a:lnTo>
                      <a:lnTo>
                        <a:pt x="15219" y="37116"/>
                      </a:lnTo>
                      <a:lnTo>
                        <a:pt x="12088" y="46772"/>
                      </a:lnTo>
                      <a:cubicBezTo>
                        <a:pt x="11634" y="47988"/>
                        <a:pt x="11338" y="49258"/>
                        <a:pt x="11207" y="50550"/>
                      </a:cubicBezTo>
                      <a:cubicBezTo>
                        <a:pt x="11207" y="52023"/>
                        <a:pt x="12017" y="52916"/>
                        <a:pt x="13647" y="53229"/>
                      </a:cubicBezTo>
                      <a:cubicBezTo>
                        <a:pt x="14533" y="53402"/>
                        <a:pt x="15434" y="53481"/>
                        <a:pt x="16336" y="53465"/>
                      </a:cubicBezTo>
                      <a:lnTo>
                        <a:pt x="16336" y="55080"/>
                      </a:lnTo>
                      <a:close/>
                      <a:moveTo>
                        <a:pt x="24353" y="9053"/>
                      </a:moveTo>
                      <a:lnTo>
                        <a:pt x="16211" y="33887"/>
                      </a:lnTo>
                      <a:lnTo>
                        <a:pt x="32393" y="3388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6" name="Freeform 935">
                  <a:extLst>
                    <a:ext uri="{FF2B5EF4-FFF2-40B4-BE49-F238E27FC236}">
                      <a16:creationId xmlns:a16="http://schemas.microsoft.com/office/drawing/2014/main" id="{4CF3257A-2A7B-4B8A-9C00-36620D1FE243}"/>
                    </a:ext>
                  </a:extLst>
                </p:cNvPr>
                <p:cNvSpPr/>
                <p:nvPr/>
              </p:nvSpPr>
              <p:spPr>
                <a:xfrm>
                  <a:off x="10909211" y="4838931"/>
                  <a:ext cx="16672" cy="56617"/>
                </a:xfrm>
                <a:custGeom>
                  <a:avLst/>
                  <a:gdLst>
                    <a:gd name="connsiteX0" fmla="*/ 0 w 16672"/>
                    <a:gd name="connsiteY0" fmla="*/ 56617 h 56617"/>
                    <a:gd name="connsiteX1" fmla="*/ 0 w 16672"/>
                    <a:gd name="connsiteY1" fmla="*/ 55239 h 56617"/>
                    <a:gd name="connsiteX2" fmla="*/ 4248 w 16672"/>
                    <a:gd name="connsiteY2" fmla="*/ 53897 h 56617"/>
                    <a:gd name="connsiteX3" fmla="*/ 5524 w 16672"/>
                    <a:gd name="connsiteY3" fmla="*/ 49214 h 56617"/>
                    <a:gd name="connsiteX4" fmla="*/ 5524 w 16672"/>
                    <a:gd name="connsiteY4" fmla="*/ 8627 h 56617"/>
                    <a:gd name="connsiteX5" fmla="*/ 4000 w 16672"/>
                    <a:gd name="connsiteY5" fmla="*/ 4529 h 56617"/>
                    <a:gd name="connsiteX6" fmla="*/ 0 w 16672"/>
                    <a:gd name="connsiteY6" fmla="*/ 3311 h 56617"/>
                    <a:gd name="connsiteX7" fmla="*/ 0 w 16672"/>
                    <a:gd name="connsiteY7" fmla="*/ 1934 h 56617"/>
                    <a:gd name="connsiteX8" fmla="*/ 11148 w 16672"/>
                    <a:gd name="connsiteY8" fmla="*/ 0 h 56617"/>
                    <a:gd name="connsiteX9" fmla="*/ 11148 w 16672"/>
                    <a:gd name="connsiteY9" fmla="*/ 49214 h 56617"/>
                    <a:gd name="connsiteX10" fmla="*/ 13771 w 16672"/>
                    <a:gd name="connsiteY10" fmla="*/ 54808 h 56617"/>
                    <a:gd name="connsiteX11" fmla="*/ 16672 w 16672"/>
                    <a:gd name="connsiteY11" fmla="*/ 55239 h 56617"/>
                    <a:gd name="connsiteX12" fmla="*/ 16672 w 16672"/>
                    <a:gd name="connsiteY12" fmla="*/ 56617 h 56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7">
                      <a:moveTo>
                        <a:pt x="0" y="56617"/>
                      </a:moveTo>
                      <a:lnTo>
                        <a:pt x="0" y="55239"/>
                      </a:lnTo>
                      <a:cubicBezTo>
                        <a:pt x="2009" y="55239"/>
                        <a:pt x="3421" y="54790"/>
                        <a:pt x="4248" y="53897"/>
                      </a:cubicBezTo>
                      <a:cubicBezTo>
                        <a:pt x="5075" y="53004"/>
                        <a:pt x="5524" y="51443"/>
                        <a:pt x="5524" y="49214"/>
                      </a:cubicBezTo>
                      <a:lnTo>
                        <a:pt x="5524" y="8627"/>
                      </a:lnTo>
                      <a:cubicBezTo>
                        <a:pt x="5524" y="6711"/>
                        <a:pt x="5016" y="5345"/>
                        <a:pt x="4000" y="4529"/>
                      </a:cubicBezTo>
                      <a:cubicBezTo>
                        <a:pt x="3212" y="3926"/>
                        <a:pt x="1879" y="3520"/>
                        <a:pt x="0" y="3311"/>
                      </a:cubicBezTo>
                      <a:lnTo>
                        <a:pt x="0" y="1934"/>
                      </a:lnTo>
                      <a:lnTo>
                        <a:pt x="11148" y="0"/>
                      </a:lnTo>
                      <a:lnTo>
                        <a:pt x="11148" y="49214"/>
                      </a:lnTo>
                      <a:cubicBezTo>
                        <a:pt x="11148" y="52312"/>
                        <a:pt x="12023" y="54177"/>
                        <a:pt x="13771" y="54808"/>
                      </a:cubicBezTo>
                      <a:cubicBezTo>
                        <a:pt x="14706" y="55118"/>
                        <a:pt x="15687" y="55264"/>
                        <a:pt x="16672" y="55239"/>
                      </a:cubicBezTo>
                      <a:lnTo>
                        <a:pt x="16672" y="5661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7" name="Freeform 936">
                  <a:extLst>
                    <a:ext uri="{FF2B5EF4-FFF2-40B4-BE49-F238E27FC236}">
                      <a16:creationId xmlns:a16="http://schemas.microsoft.com/office/drawing/2014/main" id="{C1AE5A74-8AE7-546D-2F50-1A62630517EB}"/>
                    </a:ext>
                  </a:extLst>
                </p:cNvPr>
                <p:cNvSpPr/>
                <p:nvPr/>
              </p:nvSpPr>
              <p:spPr>
                <a:xfrm>
                  <a:off x="1092792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80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57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1 w 29848"/>
                    <a:gd name="connsiteY18" fmla="*/ 940 h 39085"/>
                    <a:gd name="connsiteX19" fmla="*/ 13028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90"/>
                        <a:pt x="24572" y="39085"/>
                      </a:cubicBezTo>
                      <a:cubicBezTo>
                        <a:pt x="20937" y="39085"/>
                        <a:pt x="19119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2" y="39085"/>
                        <a:pt x="8680" y="39085"/>
                      </a:cubicBezTo>
                      <a:cubicBezTo>
                        <a:pt x="5253" y="39085"/>
                        <a:pt x="2738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4"/>
                        <a:pt x="11380" y="18416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4" y="2755"/>
                        <a:pt x="12957" y="2755"/>
                      </a:cubicBezTo>
                      <a:cubicBezTo>
                        <a:pt x="11185" y="2755"/>
                        <a:pt x="9974" y="3039"/>
                        <a:pt x="9241" y="3619"/>
                      </a:cubicBezTo>
                      <a:cubicBezTo>
                        <a:pt x="8343" y="4328"/>
                        <a:pt x="7900" y="5600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199" y="2411"/>
                        <a:pt x="7611" y="940"/>
                      </a:cubicBezTo>
                      <a:cubicBezTo>
                        <a:pt x="9355" y="339"/>
                        <a:pt x="11184" y="21"/>
                        <a:pt x="13028" y="0"/>
                      </a:cubicBezTo>
                      <a:cubicBezTo>
                        <a:pt x="18936" y="0"/>
                        <a:pt x="22548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886E61E8-1DA8-464E-FB28-0150BC34B221}"/>
                    </a:ext>
                  </a:extLst>
                </p:cNvPr>
                <p:cNvSpPr/>
                <p:nvPr/>
              </p:nvSpPr>
              <p:spPr>
                <a:xfrm>
                  <a:off x="10959499" y="4857234"/>
                  <a:ext cx="27076" cy="39113"/>
                </a:xfrm>
                <a:custGeom>
                  <a:avLst/>
                  <a:gdLst>
                    <a:gd name="connsiteX0" fmla="*/ 26202 w 27076"/>
                    <a:gd name="connsiteY0" fmla="*/ 35482 h 39113"/>
                    <a:gd name="connsiteX1" fmla="*/ 26202 w 27076"/>
                    <a:gd name="connsiteY1" fmla="*/ 37847 h 39113"/>
                    <a:gd name="connsiteX2" fmla="*/ 18415 w 27076"/>
                    <a:gd name="connsiteY2" fmla="*/ 39107 h 39113"/>
                    <a:gd name="connsiteX3" fmla="*/ 4466 w 27076"/>
                    <a:gd name="connsiteY3" fmla="*/ 33519 h 39113"/>
                    <a:gd name="connsiteX4" fmla="*/ 0 w 27076"/>
                    <a:gd name="connsiteY4" fmla="*/ 18470 h 39113"/>
                    <a:gd name="connsiteX5" fmla="*/ 6759 w 27076"/>
                    <a:gd name="connsiteY5" fmla="*/ 2292 h 39113"/>
                    <a:gd name="connsiteX6" fmla="*/ 15686 w 27076"/>
                    <a:gd name="connsiteY6" fmla="*/ 10 h 39113"/>
                    <a:gd name="connsiteX7" fmla="*/ 23041 w 27076"/>
                    <a:gd name="connsiteY7" fmla="*/ 1429 h 39113"/>
                    <a:gd name="connsiteX8" fmla="*/ 27076 w 27076"/>
                    <a:gd name="connsiteY8" fmla="*/ 7608 h 39113"/>
                    <a:gd name="connsiteX9" fmla="*/ 23679 w 27076"/>
                    <a:gd name="connsiteY9" fmla="*/ 11469 h 39113"/>
                    <a:gd name="connsiteX10" fmla="*/ 20879 w 27076"/>
                    <a:gd name="connsiteY10" fmla="*/ 9814 h 39113"/>
                    <a:gd name="connsiteX11" fmla="*/ 19750 w 27076"/>
                    <a:gd name="connsiteY11" fmla="*/ 6230 h 39113"/>
                    <a:gd name="connsiteX12" fmla="*/ 14758 w 27076"/>
                    <a:gd name="connsiteY12" fmla="*/ 2771 h 39113"/>
                    <a:gd name="connsiteX13" fmla="*/ 7184 w 27076"/>
                    <a:gd name="connsiteY13" fmla="*/ 8513 h 39113"/>
                    <a:gd name="connsiteX14" fmla="*/ 6050 w 27076"/>
                    <a:gd name="connsiteY14" fmla="*/ 15839 h 39113"/>
                    <a:gd name="connsiteX15" fmla="*/ 13659 w 27076"/>
                    <a:gd name="connsiteY15" fmla="*/ 33276 h 39113"/>
                    <a:gd name="connsiteX16" fmla="*/ 22155 w 27076"/>
                    <a:gd name="connsiteY16" fmla="*/ 36156 h 39113"/>
                    <a:gd name="connsiteX17" fmla="*/ 26202 w 27076"/>
                    <a:gd name="connsiteY17" fmla="*/ 35482 h 39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76" h="39113">
                      <a:moveTo>
                        <a:pt x="26202" y="35482"/>
                      </a:moveTo>
                      <a:lnTo>
                        <a:pt x="26202" y="37847"/>
                      </a:lnTo>
                      <a:cubicBezTo>
                        <a:pt x="23707" y="38750"/>
                        <a:pt x="21067" y="39176"/>
                        <a:pt x="18415" y="39107"/>
                      </a:cubicBezTo>
                      <a:cubicBezTo>
                        <a:pt x="12231" y="39107"/>
                        <a:pt x="7582" y="37244"/>
                        <a:pt x="4466" y="33519"/>
                      </a:cubicBezTo>
                      <a:cubicBezTo>
                        <a:pt x="1489" y="29943"/>
                        <a:pt x="0" y="24927"/>
                        <a:pt x="0" y="18470"/>
                      </a:cubicBezTo>
                      <a:cubicBezTo>
                        <a:pt x="0" y="10646"/>
                        <a:pt x="2253" y="5253"/>
                        <a:pt x="6759" y="2292"/>
                      </a:cubicBezTo>
                      <a:cubicBezTo>
                        <a:pt x="9098" y="767"/>
                        <a:pt x="12074" y="6"/>
                        <a:pt x="15686" y="10"/>
                      </a:cubicBezTo>
                      <a:cubicBezTo>
                        <a:pt x="18213" y="-77"/>
                        <a:pt x="20727" y="408"/>
                        <a:pt x="23041" y="1429"/>
                      </a:cubicBezTo>
                      <a:cubicBezTo>
                        <a:pt x="25727" y="2710"/>
                        <a:pt x="27072" y="4770"/>
                        <a:pt x="27076" y="7608"/>
                      </a:cubicBezTo>
                      <a:cubicBezTo>
                        <a:pt x="27076" y="10186"/>
                        <a:pt x="25944" y="11473"/>
                        <a:pt x="23679" y="11469"/>
                      </a:cubicBezTo>
                      <a:cubicBezTo>
                        <a:pt x="22506" y="11501"/>
                        <a:pt x="21418" y="10857"/>
                        <a:pt x="20879" y="9814"/>
                      </a:cubicBezTo>
                      <a:cubicBezTo>
                        <a:pt x="20339" y="8677"/>
                        <a:pt x="19959" y="7471"/>
                        <a:pt x="19750" y="6230"/>
                      </a:cubicBezTo>
                      <a:cubicBezTo>
                        <a:pt x="19230" y="3924"/>
                        <a:pt x="17566" y="2771"/>
                        <a:pt x="14758" y="2771"/>
                      </a:cubicBezTo>
                      <a:cubicBezTo>
                        <a:pt x="11213" y="2771"/>
                        <a:pt x="8689" y="4685"/>
                        <a:pt x="7184" y="8513"/>
                      </a:cubicBezTo>
                      <a:cubicBezTo>
                        <a:pt x="6365" y="10866"/>
                        <a:pt x="5981" y="13348"/>
                        <a:pt x="6050" y="15839"/>
                      </a:cubicBezTo>
                      <a:cubicBezTo>
                        <a:pt x="6050" y="23530"/>
                        <a:pt x="8586" y="29342"/>
                        <a:pt x="13659" y="33276"/>
                      </a:cubicBezTo>
                      <a:cubicBezTo>
                        <a:pt x="16073" y="35192"/>
                        <a:pt x="19075" y="36209"/>
                        <a:pt x="22155" y="36156"/>
                      </a:cubicBezTo>
                      <a:cubicBezTo>
                        <a:pt x="23527" y="36102"/>
                        <a:pt x="24886" y="35875"/>
                        <a:pt x="26202" y="3548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92F6CA8E-4012-8281-0B17-3D3A1942B267}"/>
                    </a:ext>
                  </a:extLst>
                </p:cNvPr>
                <p:cNvSpPr/>
                <p:nvPr/>
              </p:nvSpPr>
              <p:spPr>
                <a:xfrm>
                  <a:off x="10990740" y="4857244"/>
                  <a:ext cx="29871" cy="39091"/>
                </a:xfrm>
                <a:custGeom>
                  <a:avLst/>
                  <a:gdLst>
                    <a:gd name="connsiteX0" fmla="*/ 29872 w 29871"/>
                    <a:gd name="connsiteY0" fmla="*/ 36690 h 39091"/>
                    <a:gd name="connsiteX1" fmla="*/ 29872 w 29871"/>
                    <a:gd name="connsiteY1" fmla="*/ 38381 h 39091"/>
                    <a:gd name="connsiteX2" fmla="*/ 24596 w 29871"/>
                    <a:gd name="connsiteY2" fmla="*/ 39091 h 39091"/>
                    <a:gd name="connsiteX3" fmla="*/ 19143 w 29871"/>
                    <a:gd name="connsiteY3" fmla="*/ 33148 h 39091"/>
                    <a:gd name="connsiteX4" fmla="*/ 18978 w 29871"/>
                    <a:gd name="connsiteY4" fmla="*/ 33148 h 39091"/>
                    <a:gd name="connsiteX5" fmla="*/ 8674 w 29871"/>
                    <a:gd name="connsiteY5" fmla="*/ 39091 h 39091"/>
                    <a:gd name="connsiteX6" fmla="*/ 1135 w 29871"/>
                    <a:gd name="connsiteY6" fmla="*/ 34680 h 39091"/>
                    <a:gd name="connsiteX7" fmla="*/ 1 w 29871"/>
                    <a:gd name="connsiteY7" fmla="*/ 29949 h 39091"/>
                    <a:gd name="connsiteX8" fmla="*/ 6978 w 29871"/>
                    <a:gd name="connsiteY8" fmla="*/ 19749 h 39091"/>
                    <a:gd name="connsiteX9" fmla="*/ 13666 w 29871"/>
                    <a:gd name="connsiteY9" fmla="*/ 18177 h 39091"/>
                    <a:gd name="connsiteX10" fmla="*/ 19119 w 29871"/>
                    <a:gd name="connsiteY10" fmla="*/ 17544 h 39091"/>
                    <a:gd name="connsiteX11" fmla="*/ 19119 w 29871"/>
                    <a:gd name="connsiteY11" fmla="*/ 14428 h 39091"/>
                    <a:gd name="connsiteX12" fmla="*/ 17140 w 29871"/>
                    <a:gd name="connsiteY12" fmla="*/ 4376 h 39091"/>
                    <a:gd name="connsiteX13" fmla="*/ 12957 w 29871"/>
                    <a:gd name="connsiteY13" fmla="*/ 2761 h 39091"/>
                    <a:gd name="connsiteX14" fmla="*/ 9241 w 29871"/>
                    <a:gd name="connsiteY14" fmla="*/ 3625 h 39091"/>
                    <a:gd name="connsiteX15" fmla="*/ 7900 w 29871"/>
                    <a:gd name="connsiteY15" fmla="*/ 7444 h 39091"/>
                    <a:gd name="connsiteX16" fmla="*/ 4497 w 29871"/>
                    <a:gd name="connsiteY16" fmla="*/ 11696 h 39091"/>
                    <a:gd name="connsiteX17" fmla="*/ 994 w 29871"/>
                    <a:gd name="connsiteY17" fmla="*/ 7994 h 39091"/>
                    <a:gd name="connsiteX18" fmla="*/ 7617 w 29871"/>
                    <a:gd name="connsiteY18" fmla="*/ 946 h 39091"/>
                    <a:gd name="connsiteX19" fmla="*/ 13070 w 29871"/>
                    <a:gd name="connsiteY19" fmla="*/ 0 h 39091"/>
                    <a:gd name="connsiteX20" fmla="*/ 23899 w 29871"/>
                    <a:gd name="connsiteY20" fmla="*/ 6019 h 39091"/>
                    <a:gd name="connsiteX21" fmla="*/ 24821 w 29871"/>
                    <a:gd name="connsiteY21" fmla="*/ 12991 h 39091"/>
                    <a:gd name="connsiteX22" fmla="*/ 24821 w 29871"/>
                    <a:gd name="connsiteY22" fmla="*/ 33148 h 39091"/>
                    <a:gd name="connsiteX23" fmla="*/ 27934 w 29871"/>
                    <a:gd name="connsiteY23" fmla="*/ 37004 h 39091"/>
                    <a:gd name="connsiteX24" fmla="*/ 29872 w 29871"/>
                    <a:gd name="connsiteY24" fmla="*/ 36690 h 39091"/>
                    <a:gd name="connsiteX25" fmla="*/ 19143 w 29871"/>
                    <a:gd name="connsiteY25" fmla="*/ 24994 h 39091"/>
                    <a:gd name="connsiteX26" fmla="*/ 19143 w 29871"/>
                    <a:gd name="connsiteY26" fmla="*/ 20264 h 39091"/>
                    <a:gd name="connsiteX27" fmla="*/ 6470 w 29871"/>
                    <a:gd name="connsiteY27" fmla="*/ 28649 h 39091"/>
                    <a:gd name="connsiteX28" fmla="*/ 7711 w 29871"/>
                    <a:gd name="connsiteY28" fmla="*/ 33379 h 39091"/>
                    <a:gd name="connsiteX29" fmla="*/ 11392 w 29871"/>
                    <a:gd name="connsiteY29" fmla="*/ 35744 h 39091"/>
                    <a:gd name="connsiteX30" fmla="*/ 17199 w 29871"/>
                    <a:gd name="connsiteY30" fmla="*/ 32279 h 39091"/>
                    <a:gd name="connsiteX31" fmla="*/ 19143 w 29871"/>
                    <a:gd name="connsiteY31" fmla="*/ 24994 h 3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71" h="39091">
                      <a:moveTo>
                        <a:pt x="29872" y="36690"/>
                      </a:moveTo>
                      <a:lnTo>
                        <a:pt x="29872" y="38381"/>
                      </a:lnTo>
                      <a:cubicBezTo>
                        <a:pt x="28154" y="38857"/>
                        <a:pt x="26378" y="39095"/>
                        <a:pt x="24596" y="39091"/>
                      </a:cubicBezTo>
                      <a:cubicBezTo>
                        <a:pt x="20957" y="39091"/>
                        <a:pt x="19139" y="37110"/>
                        <a:pt x="19143" y="33148"/>
                      </a:cubicBezTo>
                      <a:lnTo>
                        <a:pt x="18978" y="33148"/>
                      </a:lnTo>
                      <a:cubicBezTo>
                        <a:pt x="16614" y="37110"/>
                        <a:pt x="13180" y="39091"/>
                        <a:pt x="8674" y="39091"/>
                      </a:cubicBezTo>
                      <a:cubicBezTo>
                        <a:pt x="5252" y="39091"/>
                        <a:pt x="2738" y="37620"/>
                        <a:pt x="1135" y="34680"/>
                      </a:cubicBezTo>
                      <a:cubicBezTo>
                        <a:pt x="366" y="33223"/>
                        <a:pt x="-24" y="31597"/>
                        <a:pt x="1" y="29949"/>
                      </a:cubicBezTo>
                      <a:cubicBezTo>
                        <a:pt x="1" y="24935"/>
                        <a:pt x="2327" y="21535"/>
                        <a:pt x="6978" y="19749"/>
                      </a:cubicBezTo>
                      <a:cubicBezTo>
                        <a:pt x="9134" y="18951"/>
                        <a:pt x="11380" y="18423"/>
                        <a:pt x="13666" y="18177"/>
                      </a:cubicBezTo>
                      <a:lnTo>
                        <a:pt x="19119" y="17544"/>
                      </a:lnTo>
                      <a:lnTo>
                        <a:pt x="19119" y="14428"/>
                      </a:lnTo>
                      <a:cubicBezTo>
                        <a:pt x="19119" y="9303"/>
                        <a:pt x="18459" y="5953"/>
                        <a:pt x="17140" y="4376"/>
                      </a:cubicBezTo>
                      <a:cubicBezTo>
                        <a:pt x="16219" y="3299"/>
                        <a:pt x="14824" y="2761"/>
                        <a:pt x="12957" y="2761"/>
                      </a:cubicBezTo>
                      <a:cubicBezTo>
                        <a:pt x="11185" y="2761"/>
                        <a:pt x="9974" y="3045"/>
                        <a:pt x="9241" y="3625"/>
                      </a:cubicBezTo>
                      <a:cubicBezTo>
                        <a:pt x="8351" y="4334"/>
                        <a:pt x="7904" y="5607"/>
                        <a:pt x="7900" y="7444"/>
                      </a:cubicBezTo>
                      <a:cubicBezTo>
                        <a:pt x="7900" y="10279"/>
                        <a:pt x="6766" y="11696"/>
                        <a:pt x="4497" y="11696"/>
                      </a:cubicBezTo>
                      <a:cubicBezTo>
                        <a:pt x="2165" y="11696"/>
                        <a:pt x="998" y="10462"/>
                        <a:pt x="994" y="7994"/>
                      </a:cubicBezTo>
                      <a:cubicBezTo>
                        <a:pt x="994" y="4766"/>
                        <a:pt x="3202" y="2417"/>
                        <a:pt x="7617" y="946"/>
                      </a:cubicBezTo>
                      <a:cubicBezTo>
                        <a:pt x="9371" y="338"/>
                        <a:pt x="11213" y="18"/>
                        <a:pt x="13070" y="0"/>
                      </a:cubicBezTo>
                      <a:cubicBezTo>
                        <a:pt x="18978" y="0"/>
                        <a:pt x="22587" y="2006"/>
                        <a:pt x="23899" y="6019"/>
                      </a:cubicBezTo>
                      <a:cubicBezTo>
                        <a:pt x="24565" y="8281"/>
                        <a:pt x="24877" y="10633"/>
                        <a:pt x="24821" y="12991"/>
                      </a:cubicBezTo>
                      <a:lnTo>
                        <a:pt x="24821" y="33148"/>
                      </a:lnTo>
                      <a:cubicBezTo>
                        <a:pt x="24821" y="35719"/>
                        <a:pt x="25859" y="37004"/>
                        <a:pt x="27934" y="37004"/>
                      </a:cubicBezTo>
                      <a:cubicBezTo>
                        <a:pt x="28590" y="36973"/>
                        <a:pt x="29240" y="36868"/>
                        <a:pt x="29872" y="36690"/>
                      </a:cubicBezTo>
                      <a:close/>
                      <a:moveTo>
                        <a:pt x="19143" y="24994"/>
                      </a:moveTo>
                      <a:lnTo>
                        <a:pt x="19143" y="20264"/>
                      </a:lnTo>
                      <a:cubicBezTo>
                        <a:pt x="10695" y="20469"/>
                        <a:pt x="6470" y="23264"/>
                        <a:pt x="6470" y="28649"/>
                      </a:cubicBezTo>
                      <a:cubicBezTo>
                        <a:pt x="6443" y="30310"/>
                        <a:pt x="6872" y="31946"/>
                        <a:pt x="7711" y="33379"/>
                      </a:cubicBezTo>
                      <a:cubicBezTo>
                        <a:pt x="8652" y="34956"/>
                        <a:pt x="9879" y="35744"/>
                        <a:pt x="11392" y="35744"/>
                      </a:cubicBezTo>
                      <a:cubicBezTo>
                        <a:pt x="13755" y="35744"/>
                        <a:pt x="15691" y="34589"/>
                        <a:pt x="17199" y="32279"/>
                      </a:cubicBezTo>
                      <a:cubicBezTo>
                        <a:pt x="18539" y="30091"/>
                        <a:pt x="19213" y="27560"/>
                        <a:pt x="19143" y="2499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22B5A79A-AD61-8B7C-682D-D50B47571659}"/>
                    </a:ext>
                  </a:extLst>
                </p:cNvPr>
                <p:cNvSpPr/>
                <p:nvPr/>
              </p:nvSpPr>
              <p:spPr>
                <a:xfrm>
                  <a:off x="11024398" y="4857250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299 h 38304"/>
                    <a:gd name="connsiteX1" fmla="*/ 0 w 36647"/>
                    <a:gd name="connsiteY1" fmla="*/ 36921 h 38304"/>
                    <a:gd name="connsiteX2" fmla="*/ 4212 w 36647"/>
                    <a:gd name="connsiteY2" fmla="*/ 35579 h 38304"/>
                    <a:gd name="connsiteX3" fmla="*/ 5489 w 36647"/>
                    <a:gd name="connsiteY3" fmla="*/ 30895 h 38304"/>
                    <a:gd name="connsiteX4" fmla="*/ 5489 w 36647"/>
                    <a:gd name="connsiteY4" fmla="*/ 8609 h 38304"/>
                    <a:gd name="connsiteX5" fmla="*/ 4000 w 36647"/>
                    <a:gd name="connsiteY5" fmla="*/ 4518 h 38304"/>
                    <a:gd name="connsiteX6" fmla="*/ 0 w 36647"/>
                    <a:gd name="connsiteY6" fmla="*/ 3376 h 38304"/>
                    <a:gd name="connsiteX7" fmla="*/ 0 w 36647"/>
                    <a:gd name="connsiteY7" fmla="*/ 2005 h 38304"/>
                    <a:gd name="connsiteX8" fmla="*/ 11148 w 36647"/>
                    <a:gd name="connsiteY8" fmla="*/ 0 h 38304"/>
                    <a:gd name="connsiteX9" fmla="*/ 11148 w 36647"/>
                    <a:gd name="connsiteY9" fmla="*/ 10821 h 38304"/>
                    <a:gd name="connsiteX10" fmla="*/ 11290 w 36647"/>
                    <a:gd name="connsiteY10" fmla="*/ 10821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3 w 36647"/>
                    <a:gd name="connsiteY13" fmla="*/ 12358 h 38304"/>
                    <a:gd name="connsiteX14" fmla="*/ 31123 w 36647"/>
                    <a:gd name="connsiteY14" fmla="*/ 30901 h 38304"/>
                    <a:gd name="connsiteX15" fmla="*/ 33740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5 h 38304"/>
                    <a:gd name="connsiteX18" fmla="*/ 19998 w 36647"/>
                    <a:gd name="connsiteY18" fmla="*/ 38305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85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26 h 38304"/>
                    <a:gd name="connsiteX23" fmla="*/ 25168 w 36647"/>
                    <a:gd name="connsiteY23" fmla="*/ 7232 h 38304"/>
                    <a:gd name="connsiteX24" fmla="*/ 20637 w 36647"/>
                    <a:gd name="connsiteY24" fmla="*/ 3968 h 38304"/>
                    <a:gd name="connsiteX25" fmla="*/ 15715 w 36647"/>
                    <a:gd name="connsiteY25" fmla="*/ 7356 h 38304"/>
                    <a:gd name="connsiteX26" fmla="*/ 12637 w 36647"/>
                    <a:gd name="connsiteY26" fmla="*/ 13103 h 38304"/>
                    <a:gd name="connsiteX27" fmla="*/ 11148 w 36647"/>
                    <a:gd name="connsiteY27" fmla="*/ 20897 h 38304"/>
                    <a:gd name="connsiteX28" fmla="*/ 11148 w 36647"/>
                    <a:gd name="connsiteY28" fmla="*/ 30895 h 38304"/>
                    <a:gd name="connsiteX29" fmla="*/ 13771 w 36647"/>
                    <a:gd name="connsiteY29" fmla="*/ 36489 h 38304"/>
                    <a:gd name="connsiteX30" fmla="*/ 16672 w 36647"/>
                    <a:gd name="connsiteY30" fmla="*/ 36921 h 38304"/>
                    <a:gd name="connsiteX31" fmla="*/ 16672 w 36647"/>
                    <a:gd name="connsiteY31" fmla="*/ 38299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85" y="36921"/>
                        <a:pt x="3385" y="36471"/>
                        <a:pt x="4212" y="35579"/>
                      </a:cubicBezTo>
                      <a:cubicBezTo>
                        <a:pt x="5040" y="34686"/>
                        <a:pt x="5489" y="33101"/>
                        <a:pt x="5489" y="30895"/>
                      </a:cubicBezTo>
                      <a:lnTo>
                        <a:pt x="5489" y="8609"/>
                      </a:lnTo>
                      <a:cubicBezTo>
                        <a:pt x="5489" y="6670"/>
                        <a:pt x="4992" y="5310"/>
                        <a:pt x="4000" y="4518"/>
                      </a:cubicBezTo>
                      <a:cubicBezTo>
                        <a:pt x="3214" y="3914"/>
                        <a:pt x="1879" y="3534"/>
                        <a:pt x="0" y="3376"/>
                      </a:cubicBezTo>
                      <a:lnTo>
                        <a:pt x="0" y="2005"/>
                      </a:lnTo>
                      <a:lnTo>
                        <a:pt x="11148" y="0"/>
                      </a:lnTo>
                      <a:lnTo>
                        <a:pt x="11148" y="10821"/>
                      </a:lnTo>
                      <a:lnTo>
                        <a:pt x="11290" y="10821"/>
                      </a:lnTo>
                      <a:cubicBezTo>
                        <a:pt x="13795" y="3607"/>
                        <a:pt x="17618" y="0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698" y="5010"/>
                        <a:pt x="31117" y="8002"/>
                        <a:pt x="31123" y="12358"/>
                      </a:cubicBezTo>
                      <a:lnTo>
                        <a:pt x="31123" y="30901"/>
                      </a:lnTo>
                      <a:cubicBezTo>
                        <a:pt x="31123" y="34000"/>
                        <a:pt x="31998" y="35864"/>
                        <a:pt x="33740" y="36495"/>
                      </a:cubicBezTo>
                      <a:cubicBezTo>
                        <a:pt x="34680" y="36806"/>
                        <a:pt x="35660" y="36952"/>
                        <a:pt x="36647" y="36927"/>
                      </a:cubicBezTo>
                      <a:lnTo>
                        <a:pt x="36647" y="38305"/>
                      </a:lnTo>
                      <a:lnTo>
                        <a:pt x="19998" y="38305"/>
                      </a:lnTo>
                      <a:lnTo>
                        <a:pt x="19998" y="36927"/>
                      </a:lnTo>
                      <a:cubicBezTo>
                        <a:pt x="22007" y="36927"/>
                        <a:pt x="23425" y="36479"/>
                        <a:pt x="24246" y="35585"/>
                      </a:cubicBezTo>
                      <a:cubicBezTo>
                        <a:pt x="25068" y="34690"/>
                        <a:pt x="25493" y="33129"/>
                        <a:pt x="25522" y="30901"/>
                      </a:cubicBezTo>
                      <a:lnTo>
                        <a:pt x="25522" y="14126"/>
                      </a:lnTo>
                      <a:cubicBezTo>
                        <a:pt x="25522" y="10395"/>
                        <a:pt x="25410" y="8101"/>
                        <a:pt x="25168" y="7232"/>
                      </a:cubicBezTo>
                      <a:cubicBezTo>
                        <a:pt x="24577" y="5056"/>
                        <a:pt x="23065" y="3968"/>
                        <a:pt x="20637" y="3968"/>
                      </a:cubicBezTo>
                      <a:cubicBezTo>
                        <a:pt x="19035" y="3968"/>
                        <a:pt x="17393" y="5097"/>
                        <a:pt x="15715" y="7356"/>
                      </a:cubicBezTo>
                      <a:cubicBezTo>
                        <a:pt x="14421" y="9116"/>
                        <a:pt x="13387" y="11051"/>
                        <a:pt x="12637" y="13103"/>
                      </a:cubicBezTo>
                      <a:cubicBezTo>
                        <a:pt x="11668" y="15588"/>
                        <a:pt x="11166" y="18230"/>
                        <a:pt x="11148" y="20897"/>
                      </a:cubicBezTo>
                      <a:lnTo>
                        <a:pt x="11148" y="30895"/>
                      </a:lnTo>
                      <a:cubicBezTo>
                        <a:pt x="11148" y="33994"/>
                        <a:pt x="12023" y="35858"/>
                        <a:pt x="13771" y="36489"/>
                      </a:cubicBezTo>
                      <a:cubicBezTo>
                        <a:pt x="14705" y="36800"/>
                        <a:pt x="15686" y="36946"/>
                        <a:pt x="16672" y="36921"/>
                      </a:cubicBezTo>
                      <a:lnTo>
                        <a:pt x="16672" y="38299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67CF93-ACD4-7109-956F-6212F7935048}"/>
                    </a:ext>
                  </a:extLst>
                </p:cNvPr>
                <p:cNvSpPr/>
                <p:nvPr/>
              </p:nvSpPr>
              <p:spPr>
                <a:xfrm>
                  <a:off x="11059787" y="4845867"/>
                  <a:ext cx="20884" cy="50467"/>
                </a:xfrm>
                <a:custGeom>
                  <a:avLst/>
                  <a:gdLst>
                    <a:gd name="connsiteX0" fmla="*/ 20885 w 20884"/>
                    <a:gd name="connsiteY0" fmla="*/ 47434 h 50467"/>
                    <a:gd name="connsiteX1" fmla="*/ 20885 w 20884"/>
                    <a:gd name="connsiteY1" fmla="*/ 50154 h 50467"/>
                    <a:gd name="connsiteX2" fmla="*/ 17381 w 20884"/>
                    <a:gd name="connsiteY2" fmla="*/ 50468 h 50467"/>
                    <a:gd name="connsiteX3" fmla="*/ 7609 w 20884"/>
                    <a:gd name="connsiteY3" fmla="*/ 47907 h 50467"/>
                    <a:gd name="connsiteX4" fmla="*/ 5872 w 20884"/>
                    <a:gd name="connsiteY4" fmla="*/ 38381 h 50467"/>
                    <a:gd name="connsiteX5" fmla="*/ 5872 w 20884"/>
                    <a:gd name="connsiteY5" fmla="*/ 14913 h 50467"/>
                    <a:gd name="connsiteX6" fmla="*/ 0 w 20884"/>
                    <a:gd name="connsiteY6" fmla="*/ 14913 h 50467"/>
                    <a:gd name="connsiteX7" fmla="*/ 0 w 20884"/>
                    <a:gd name="connsiteY7" fmla="*/ 12204 h 50467"/>
                    <a:gd name="connsiteX8" fmla="*/ 8496 w 20884"/>
                    <a:gd name="connsiteY8" fmla="*/ 7007 h 50467"/>
                    <a:gd name="connsiteX9" fmla="*/ 9630 w 20884"/>
                    <a:gd name="connsiteY9" fmla="*/ 0 h 50467"/>
                    <a:gd name="connsiteX10" fmla="*/ 11503 w 20884"/>
                    <a:gd name="connsiteY10" fmla="*/ 0 h 50467"/>
                    <a:gd name="connsiteX11" fmla="*/ 11503 w 20884"/>
                    <a:gd name="connsiteY11" fmla="*/ 12204 h 50467"/>
                    <a:gd name="connsiteX12" fmla="*/ 20885 w 20884"/>
                    <a:gd name="connsiteY12" fmla="*/ 12204 h 50467"/>
                    <a:gd name="connsiteX13" fmla="*/ 20885 w 20884"/>
                    <a:gd name="connsiteY13" fmla="*/ 14919 h 50467"/>
                    <a:gd name="connsiteX14" fmla="*/ 11503 w 20884"/>
                    <a:gd name="connsiteY14" fmla="*/ 14919 h 50467"/>
                    <a:gd name="connsiteX15" fmla="*/ 11503 w 20884"/>
                    <a:gd name="connsiteY15" fmla="*/ 40670 h 50467"/>
                    <a:gd name="connsiteX16" fmla="*/ 12921 w 20884"/>
                    <a:gd name="connsiteY16" fmla="*/ 46263 h 50467"/>
                    <a:gd name="connsiteX17" fmla="*/ 17984 w 20884"/>
                    <a:gd name="connsiteY17" fmla="*/ 47836 h 50467"/>
                    <a:gd name="connsiteX18" fmla="*/ 20885 w 20884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67">
                      <a:moveTo>
                        <a:pt x="20885" y="47434"/>
                      </a:moveTo>
                      <a:lnTo>
                        <a:pt x="20885" y="50154"/>
                      </a:lnTo>
                      <a:cubicBezTo>
                        <a:pt x="19727" y="50329"/>
                        <a:pt x="18557" y="50433"/>
                        <a:pt x="17381" y="50468"/>
                      </a:cubicBezTo>
                      <a:cubicBezTo>
                        <a:pt x="12235" y="50468"/>
                        <a:pt x="8974" y="49614"/>
                        <a:pt x="7609" y="47907"/>
                      </a:cubicBezTo>
                      <a:cubicBezTo>
                        <a:pt x="6452" y="46496"/>
                        <a:pt x="5872" y="43321"/>
                        <a:pt x="5872" y="38381"/>
                      </a:cubicBezTo>
                      <a:lnTo>
                        <a:pt x="5872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195" y="12204"/>
                        <a:pt x="7025" y="10472"/>
                        <a:pt x="8496" y="7007"/>
                      </a:cubicBezTo>
                      <a:cubicBezTo>
                        <a:pt x="9317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3" y="14919"/>
                      </a:lnTo>
                      <a:lnTo>
                        <a:pt x="11503" y="40670"/>
                      </a:lnTo>
                      <a:cubicBezTo>
                        <a:pt x="11503" y="43347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197" y="47830"/>
                        <a:pt x="19160" y="47683"/>
                        <a:pt x="20885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2" name="Freeform 941">
                  <a:extLst>
                    <a:ext uri="{FF2B5EF4-FFF2-40B4-BE49-F238E27FC236}">
                      <a16:creationId xmlns:a16="http://schemas.microsoft.com/office/drawing/2014/main" id="{68730A15-9D59-FB66-0594-A6ACF0E17D5D}"/>
                    </a:ext>
                  </a:extLst>
                </p:cNvPr>
                <p:cNvSpPr/>
                <p:nvPr/>
              </p:nvSpPr>
              <p:spPr>
                <a:xfrm>
                  <a:off x="10429555" y="4936307"/>
                  <a:ext cx="46483" cy="55038"/>
                </a:xfrm>
                <a:custGeom>
                  <a:avLst/>
                  <a:gdLst>
                    <a:gd name="connsiteX0" fmla="*/ 40174 w 46483"/>
                    <a:gd name="connsiteY0" fmla="*/ 8308 h 55038"/>
                    <a:gd name="connsiteX1" fmla="*/ 40174 w 46483"/>
                    <a:gd name="connsiteY1" fmla="*/ 35472 h 55038"/>
                    <a:gd name="connsiteX2" fmla="*/ 37480 w 46483"/>
                    <a:gd name="connsiteY2" fmla="*/ 49527 h 55038"/>
                    <a:gd name="connsiteX3" fmla="*/ 23638 w 46483"/>
                    <a:gd name="connsiteY3" fmla="*/ 55038 h 55038"/>
                    <a:gd name="connsiteX4" fmla="*/ 7604 w 46483"/>
                    <a:gd name="connsiteY4" fmla="*/ 46104 h 55038"/>
                    <a:gd name="connsiteX5" fmla="*/ 6292 w 46483"/>
                    <a:gd name="connsiteY5" fmla="*/ 35460 h 55038"/>
                    <a:gd name="connsiteX6" fmla="*/ 6292 w 46483"/>
                    <a:gd name="connsiteY6" fmla="*/ 8308 h 55038"/>
                    <a:gd name="connsiteX7" fmla="*/ 3568 w 46483"/>
                    <a:gd name="connsiteY7" fmla="*/ 2129 h 55038"/>
                    <a:gd name="connsiteX8" fmla="*/ 0 w 46483"/>
                    <a:gd name="connsiteY8" fmla="*/ 1691 h 55038"/>
                    <a:gd name="connsiteX9" fmla="*/ 0 w 46483"/>
                    <a:gd name="connsiteY9" fmla="*/ 0 h 55038"/>
                    <a:gd name="connsiteX10" fmla="*/ 19083 w 46483"/>
                    <a:gd name="connsiteY10" fmla="*/ 0 h 55038"/>
                    <a:gd name="connsiteX11" fmla="*/ 19083 w 46483"/>
                    <a:gd name="connsiteY11" fmla="*/ 1691 h 55038"/>
                    <a:gd name="connsiteX12" fmla="*/ 14197 w 46483"/>
                    <a:gd name="connsiteY12" fmla="*/ 2992 h 55038"/>
                    <a:gd name="connsiteX13" fmla="*/ 12779 w 46483"/>
                    <a:gd name="connsiteY13" fmla="*/ 8314 h 55038"/>
                    <a:gd name="connsiteX14" fmla="*/ 12779 w 46483"/>
                    <a:gd name="connsiteY14" fmla="*/ 35472 h 55038"/>
                    <a:gd name="connsiteX15" fmla="*/ 18338 w 46483"/>
                    <a:gd name="connsiteY15" fmla="*/ 50550 h 55038"/>
                    <a:gd name="connsiteX16" fmla="*/ 23933 w 46483"/>
                    <a:gd name="connsiteY16" fmla="*/ 51928 h 55038"/>
                    <a:gd name="connsiteX17" fmla="*/ 33882 w 46483"/>
                    <a:gd name="connsiteY17" fmla="*/ 47399 h 55038"/>
                    <a:gd name="connsiteX18" fmla="*/ 36039 w 46483"/>
                    <a:gd name="connsiteY18" fmla="*/ 35472 h 55038"/>
                    <a:gd name="connsiteX19" fmla="*/ 36039 w 46483"/>
                    <a:gd name="connsiteY19" fmla="*/ 8308 h 55038"/>
                    <a:gd name="connsiteX20" fmla="*/ 34662 w 46483"/>
                    <a:gd name="connsiteY20" fmla="*/ 3033 h 55038"/>
                    <a:gd name="connsiteX21" fmla="*/ 29741 w 46483"/>
                    <a:gd name="connsiteY21" fmla="*/ 1691 h 55038"/>
                    <a:gd name="connsiteX22" fmla="*/ 29741 w 46483"/>
                    <a:gd name="connsiteY22" fmla="*/ 0 h 55038"/>
                    <a:gd name="connsiteX23" fmla="*/ 46484 w 46483"/>
                    <a:gd name="connsiteY23" fmla="*/ 0 h 55038"/>
                    <a:gd name="connsiteX24" fmla="*/ 46484 w 46483"/>
                    <a:gd name="connsiteY24" fmla="*/ 1691 h 55038"/>
                    <a:gd name="connsiteX25" fmla="*/ 40889 w 46483"/>
                    <a:gd name="connsiteY25" fmla="*/ 3938 h 55038"/>
                    <a:gd name="connsiteX26" fmla="*/ 40174 w 46483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83" h="55038">
                      <a:moveTo>
                        <a:pt x="40174" y="8308"/>
                      </a:moveTo>
                      <a:lnTo>
                        <a:pt x="40174" y="35472"/>
                      </a:lnTo>
                      <a:cubicBezTo>
                        <a:pt x="40174" y="42036"/>
                        <a:pt x="39276" y="46720"/>
                        <a:pt x="37480" y="49527"/>
                      </a:cubicBezTo>
                      <a:cubicBezTo>
                        <a:pt x="35117" y="53198"/>
                        <a:pt x="30503" y="55034"/>
                        <a:pt x="23638" y="55038"/>
                      </a:cubicBezTo>
                      <a:cubicBezTo>
                        <a:pt x="14788" y="55038"/>
                        <a:pt x="9443" y="52060"/>
                        <a:pt x="7604" y="46104"/>
                      </a:cubicBezTo>
                      <a:cubicBezTo>
                        <a:pt x="6729" y="43344"/>
                        <a:pt x="6292" y="39796"/>
                        <a:pt x="6292" y="35460"/>
                      </a:cubicBezTo>
                      <a:lnTo>
                        <a:pt x="6292" y="8308"/>
                      </a:lnTo>
                      <a:cubicBezTo>
                        <a:pt x="6292" y="4760"/>
                        <a:pt x="5384" y="2700"/>
                        <a:pt x="3568" y="2129"/>
                      </a:cubicBezTo>
                      <a:cubicBezTo>
                        <a:pt x="2407" y="1807"/>
                        <a:pt x="1205" y="1660"/>
                        <a:pt x="0" y="1691"/>
                      </a:cubicBezTo>
                      <a:lnTo>
                        <a:pt x="0" y="0"/>
                      </a:lnTo>
                      <a:lnTo>
                        <a:pt x="19083" y="0"/>
                      </a:lnTo>
                      <a:lnTo>
                        <a:pt x="19083" y="1691"/>
                      </a:lnTo>
                      <a:cubicBezTo>
                        <a:pt x="16720" y="1691"/>
                        <a:pt x="15071" y="2129"/>
                        <a:pt x="14197" y="2992"/>
                      </a:cubicBezTo>
                      <a:cubicBezTo>
                        <a:pt x="13322" y="3855"/>
                        <a:pt x="12779" y="5682"/>
                        <a:pt x="12779" y="8314"/>
                      </a:cubicBezTo>
                      <a:lnTo>
                        <a:pt x="12779" y="35472"/>
                      </a:lnTo>
                      <a:cubicBezTo>
                        <a:pt x="12779" y="43297"/>
                        <a:pt x="14632" y="48323"/>
                        <a:pt x="18338" y="50550"/>
                      </a:cubicBezTo>
                      <a:cubicBezTo>
                        <a:pt x="20038" y="51525"/>
                        <a:pt x="21976" y="52002"/>
                        <a:pt x="23933" y="51928"/>
                      </a:cubicBezTo>
                      <a:cubicBezTo>
                        <a:pt x="28797" y="51928"/>
                        <a:pt x="32114" y="50418"/>
                        <a:pt x="33882" y="47399"/>
                      </a:cubicBezTo>
                      <a:cubicBezTo>
                        <a:pt x="35320" y="44931"/>
                        <a:pt x="36039" y="40955"/>
                        <a:pt x="36039" y="35472"/>
                      </a:cubicBezTo>
                      <a:lnTo>
                        <a:pt x="36039" y="8308"/>
                      </a:lnTo>
                      <a:cubicBezTo>
                        <a:pt x="36039" y="5682"/>
                        <a:pt x="35580" y="3924"/>
                        <a:pt x="34662" y="3033"/>
                      </a:cubicBezTo>
                      <a:cubicBezTo>
                        <a:pt x="33764" y="2141"/>
                        <a:pt x="32122" y="1697"/>
                        <a:pt x="29741" y="1691"/>
                      </a:cubicBezTo>
                      <a:lnTo>
                        <a:pt x="29741" y="0"/>
                      </a:lnTo>
                      <a:lnTo>
                        <a:pt x="46484" y="0"/>
                      </a:lnTo>
                      <a:lnTo>
                        <a:pt x="46484" y="1691"/>
                      </a:lnTo>
                      <a:cubicBezTo>
                        <a:pt x="43487" y="1691"/>
                        <a:pt x="41622" y="2440"/>
                        <a:pt x="40889" y="3938"/>
                      </a:cubicBezTo>
                      <a:cubicBezTo>
                        <a:pt x="40416" y="4884"/>
                        <a:pt x="40174" y="6321"/>
                        <a:pt x="40174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3" name="Freeform 942">
                  <a:extLst>
                    <a:ext uri="{FF2B5EF4-FFF2-40B4-BE49-F238E27FC236}">
                      <a16:creationId xmlns:a16="http://schemas.microsoft.com/office/drawing/2014/main" id="{F0D35F67-ADA0-342D-DFA4-7CEF5FF9EE87}"/>
                    </a:ext>
                  </a:extLst>
                </p:cNvPr>
                <p:cNvSpPr/>
                <p:nvPr/>
              </p:nvSpPr>
              <p:spPr>
                <a:xfrm>
                  <a:off x="10474592" y="4952254"/>
                  <a:ext cx="36658" cy="38304"/>
                </a:xfrm>
                <a:custGeom>
                  <a:avLst/>
                  <a:gdLst>
                    <a:gd name="connsiteX0" fmla="*/ 0 w 36658"/>
                    <a:gd name="connsiteY0" fmla="*/ 38304 h 38304"/>
                    <a:gd name="connsiteX1" fmla="*/ 0 w 36658"/>
                    <a:gd name="connsiteY1" fmla="*/ 36927 h 38304"/>
                    <a:gd name="connsiteX2" fmla="*/ 4218 w 36658"/>
                    <a:gd name="connsiteY2" fmla="*/ 35590 h 38304"/>
                    <a:gd name="connsiteX3" fmla="*/ 5488 w 36658"/>
                    <a:gd name="connsiteY3" fmla="*/ 30901 h 38304"/>
                    <a:gd name="connsiteX4" fmla="*/ 5488 w 36658"/>
                    <a:gd name="connsiteY4" fmla="*/ 8621 h 38304"/>
                    <a:gd name="connsiteX5" fmla="*/ 4006 w 36658"/>
                    <a:gd name="connsiteY5" fmla="*/ 4529 h 38304"/>
                    <a:gd name="connsiteX6" fmla="*/ 0 w 36658"/>
                    <a:gd name="connsiteY6" fmla="*/ 3382 h 38304"/>
                    <a:gd name="connsiteX7" fmla="*/ 0 w 36658"/>
                    <a:gd name="connsiteY7" fmla="*/ 2004 h 38304"/>
                    <a:gd name="connsiteX8" fmla="*/ 11154 w 36658"/>
                    <a:gd name="connsiteY8" fmla="*/ 0 h 38304"/>
                    <a:gd name="connsiteX9" fmla="*/ 11154 w 36658"/>
                    <a:gd name="connsiteY9" fmla="*/ 10827 h 38304"/>
                    <a:gd name="connsiteX10" fmla="*/ 11296 w 36658"/>
                    <a:gd name="connsiteY10" fmla="*/ 10827 h 38304"/>
                    <a:gd name="connsiteX11" fmla="*/ 22769 w 36658"/>
                    <a:gd name="connsiteY11" fmla="*/ 0 h 38304"/>
                    <a:gd name="connsiteX12" fmla="*/ 29859 w 36658"/>
                    <a:gd name="connsiteY12" fmla="*/ 3382 h 38304"/>
                    <a:gd name="connsiteX13" fmla="*/ 31135 w 36658"/>
                    <a:gd name="connsiteY13" fmla="*/ 12358 h 38304"/>
                    <a:gd name="connsiteX14" fmla="*/ 31135 w 36658"/>
                    <a:gd name="connsiteY14" fmla="*/ 30901 h 38304"/>
                    <a:gd name="connsiteX15" fmla="*/ 33752 w 36658"/>
                    <a:gd name="connsiteY15" fmla="*/ 36495 h 38304"/>
                    <a:gd name="connsiteX16" fmla="*/ 36659 w 36658"/>
                    <a:gd name="connsiteY16" fmla="*/ 36927 h 38304"/>
                    <a:gd name="connsiteX17" fmla="*/ 36659 w 36658"/>
                    <a:gd name="connsiteY17" fmla="*/ 38304 h 38304"/>
                    <a:gd name="connsiteX18" fmla="*/ 20004 w 36658"/>
                    <a:gd name="connsiteY18" fmla="*/ 38304 h 38304"/>
                    <a:gd name="connsiteX19" fmla="*/ 20004 w 36658"/>
                    <a:gd name="connsiteY19" fmla="*/ 36927 h 38304"/>
                    <a:gd name="connsiteX20" fmla="*/ 24252 w 36658"/>
                    <a:gd name="connsiteY20" fmla="*/ 35590 h 38304"/>
                    <a:gd name="connsiteX21" fmla="*/ 25528 w 36658"/>
                    <a:gd name="connsiteY21" fmla="*/ 30901 h 38304"/>
                    <a:gd name="connsiteX22" fmla="*/ 25528 w 36658"/>
                    <a:gd name="connsiteY22" fmla="*/ 14132 h 38304"/>
                    <a:gd name="connsiteX23" fmla="*/ 25174 w 36658"/>
                    <a:gd name="connsiteY23" fmla="*/ 7243 h 38304"/>
                    <a:gd name="connsiteX24" fmla="*/ 20642 w 36658"/>
                    <a:gd name="connsiteY24" fmla="*/ 3974 h 38304"/>
                    <a:gd name="connsiteX25" fmla="*/ 15721 w 36658"/>
                    <a:gd name="connsiteY25" fmla="*/ 7362 h 38304"/>
                    <a:gd name="connsiteX26" fmla="*/ 12643 w 36658"/>
                    <a:gd name="connsiteY26" fmla="*/ 13109 h 38304"/>
                    <a:gd name="connsiteX27" fmla="*/ 11154 w 36658"/>
                    <a:gd name="connsiteY27" fmla="*/ 20902 h 38304"/>
                    <a:gd name="connsiteX28" fmla="*/ 11154 w 36658"/>
                    <a:gd name="connsiteY28" fmla="*/ 30901 h 38304"/>
                    <a:gd name="connsiteX29" fmla="*/ 13771 w 36658"/>
                    <a:gd name="connsiteY29" fmla="*/ 36495 h 38304"/>
                    <a:gd name="connsiteX30" fmla="*/ 16678 w 36658"/>
                    <a:gd name="connsiteY30" fmla="*/ 36927 h 38304"/>
                    <a:gd name="connsiteX31" fmla="*/ 16678 w 36658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8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9" y="36927"/>
                        <a:pt x="3375" y="36481"/>
                        <a:pt x="4218" y="35590"/>
                      </a:cubicBezTo>
                      <a:cubicBezTo>
                        <a:pt x="5069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92" y="5310"/>
                        <a:pt x="4006" y="4529"/>
                      </a:cubicBezTo>
                      <a:cubicBezTo>
                        <a:pt x="3226" y="3938"/>
                        <a:pt x="1891" y="3542"/>
                        <a:pt x="0" y="3382"/>
                      </a:cubicBezTo>
                      <a:lnTo>
                        <a:pt x="0" y="2004"/>
                      </a:lnTo>
                      <a:lnTo>
                        <a:pt x="11154" y="0"/>
                      </a:lnTo>
                      <a:lnTo>
                        <a:pt x="11154" y="10827"/>
                      </a:lnTo>
                      <a:lnTo>
                        <a:pt x="11296" y="10827"/>
                      </a:lnTo>
                      <a:cubicBezTo>
                        <a:pt x="13801" y="3605"/>
                        <a:pt x="17625" y="-4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4"/>
                        <a:pt x="31135" y="8006"/>
                        <a:pt x="31135" y="12358"/>
                      </a:cubicBezTo>
                      <a:lnTo>
                        <a:pt x="31135" y="30901"/>
                      </a:lnTo>
                      <a:cubicBezTo>
                        <a:pt x="31135" y="34000"/>
                        <a:pt x="32008" y="35864"/>
                        <a:pt x="33752" y="36495"/>
                      </a:cubicBezTo>
                      <a:cubicBezTo>
                        <a:pt x="34689" y="36809"/>
                        <a:pt x="35672" y="36955"/>
                        <a:pt x="36659" y="36927"/>
                      </a:cubicBezTo>
                      <a:lnTo>
                        <a:pt x="36659" y="38304"/>
                      </a:lnTo>
                      <a:lnTo>
                        <a:pt x="20004" y="38304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83"/>
                        <a:pt x="24252" y="35590"/>
                      </a:cubicBezTo>
                      <a:cubicBezTo>
                        <a:pt x="25079" y="34698"/>
                        <a:pt x="25528" y="33137"/>
                        <a:pt x="25528" y="30901"/>
                      </a:cubicBezTo>
                      <a:lnTo>
                        <a:pt x="25528" y="14132"/>
                      </a:lnTo>
                      <a:cubicBezTo>
                        <a:pt x="25528" y="10407"/>
                        <a:pt x="25410" y="8111"/>
                        <a:pt x="25174" y="7243"/>
                      </a:cubicBezTo>
                      <a:cubicBezTo>
                        <a:pt x="24583" y="5067"/>
                        <a:pt x="23072" y="3978"/>
                        <a:pt x="20642" y="3974"/>
                      </a:cubicBezTo>
                      <a:cubicBezTo>
                        <a:pt x="19035" y="3974"/>
                        <a:pt x="17395" y="5103"/>
                        <a:pt x="15721" y="7362"/>
                      </a:cubicBezTo>
                      <a:cubicBezTo>
                        <a:pt x="14430" y="9123"/>
                        <a:pt x="13393" y="11058"/>
                        <a:pt x="12643" y="13109"/>
                      </a:cubicBezTo>
                      <a:cubicBezTo>
                        <a:pt x="11676" y="15594"/>
                        <a:pt x="11172" y="18236"/>
                        <a:pt x="11154" y="20902"/>
                      </a:cubicBezTo>
                      <a:lnTo>
                        <a:pt x="11154" y="30901"/>
                      </a:lnTo>
                      <a:cubicBezTo>
                        <a:pt x="11154" y="34000"/>
                        <a:pt x="12027" y="35864"/>
                        <a:pt x="13771" y="36495"/>
                      </a:cubicBezTo>
                      <a:cubicBezTo>
                        <a:pt x="14708" y="36808"/>
                        <a:pt x="15692" y="36954"/>
                        <a:pt x="16678" y="36927"/>
                      </a:cubicBezTo>
                      <a:lnTo>
                        <a:pt x="16678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4" name="Freeform 943">
                  <a:extLst>
                    <a:ext uri="{FF2B5EF4-FFF2-40B4-BE49-F238E27FC236}">
                      <a16:creationId xmlns:a16="http://schemas.microsoft.com/office/drawing/2014/main" id="{8E969828-21B8-2B3A-8527-61914E90D63D}"/>
                    </a:ext>
                  </a:extLst>
                </p:cNvPr>
                <p:cNvSpPr/>
                <p:nvPr/>
              </p:nvSpPr>
              <p:spPr>
                <a:xfrm>
                  <a:off x="10514849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7" y="49912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6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4"/>
                        <a:pt x="5886" y="8821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8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5" name="Freeform 944">
                  <a:extLst>
                    <a:ext uri="{FF2B5EF4-FFF2-40B4-BE49-F238E27FC236}">
                      <a16:creationId xmlns:a16="http://schemas.microsoft.com/office/drawing/2014/main" id="{C2CBBD7B-7CB0-4288-AB82-6C2A087665F5}"/>
                    </a:ext>
                  </a:extLst>
                </p:cNvPr>
                <p:cNvSpPr/>
                <p:nvPr/>
              </p:nvSpPr>
              <p:spPr>
                <a:xfrm>
                  <a:off x="10529672" y="4953082"/>
                  <a:ext cx="39311" cy="38263"/>
                </a:xfrm>
                <a:custGeom>
                  <a:avLst/>
                  <a:gdLst>
                    <a:gd name="connsiteX0" fmla="*/ 18581 w 39311"/>
                    <a:gd name="connsiteY0" fmla="*/ 38263 h 38263"/>
                    <a:gd name="connsiteX1" fmla="*/ 7468 w 39311"/>
                    <a:gd name="connsiteY1" fmla="*/ 8858 h 38263"/>
                    <a:gd name="connsiteX2" fmla="*/ 3468 w 39311"/>
                    <a:gd name="connsiteY2" fmla="*/ 2401 h 38263"/>
                    <a:gd name="connsiteX3" fmla="*/ 0 w 39311"/>
                    <a:gd name="connsiteY3" fmla="*/ 1455 h 38263"/>
                    <a:gd name="connsiteX4" fmla="*/ 0 w 39311"/>
                    <a:gd name="connsiteY4" fmla="*/ 0 h 38263"/>
                    <a:gd name="connsiteX5" fmla="*/ 15325 w 39311"/>
                    <a:gd name="connsiteY5" fmla="*/ 0 h 38263"/>
                    <a:gd name="connsiteX6" fmla="*/ 15325 w 39311"/>
                    <a:gd name="connsiteY6" fmla="*/ 1455 h 38263"/>
                    <a:gd name="connsiteX7" fmla="*/ 12105 w 39311"/>
                    <a:gd name="connsiteY7" fmla="*/ 3382 h 38263"/>
                    <a:gd name="connsiteX8" fmla="*/ 13057 w 39311"/>
                    <a:gd name="connsiteY8" fmla="*/ 7397 h 38263"/>
                    <a:gd name="connsiteX9" fmla="*/ 21328 w 39311"/>
                    <a:gd name="connsiteY9" fmla="*/ 29642 h 38263"/>
                    <a:gd name="connsiteX10" fmla="*/ 28618 w 39311"/>
                    <a:gd name="connsiteY10" fmla="*/ 7634 h 38263"/>
                    <a:gd name="connsiteX11" fmla="*/ 29433 w 39311"/>
                    <a:gd name="connsiteY11" fmla="*/ 4169 h 38263"/>
                    <a:gd name="connsiteX12" fmla="*/ 26178 w 39311"/>
                    <a:gd name="connsiteY12" fmla="*/ 1455 h 38263"/>
                    <a:gd name="connsiteX13" fmla="*/ 26178 w 39311"/>
                    <a:gd name="connsiteY13" fmla="*/ 0 h 38263"/>
                    <a:gd name="connsiteX14" fmla="*/ 39312 w 39311"/>
                    <a:gd name="connsiteY14" fmla="*/ 0 h 38263"/>
                    <a:gd name="connsiteX15" fmla="*/ 39312 w 39311"/>
                    <a:gd name="connsiteY15" fmla="*/ 1455 h 38263"/>
                    <a:gd name="connsiteX16" fmla="*/ 34585 w 39311"/>
                    <a:gd name="connsiteY16" fmla="*/ 3424 h 38263"/>
                    <a:gd name="connsiteX17" fmla="*/ 32222 w 39311"/>
                    <a:gd name="connsiteY17" fmla="*/ 8621 h 38263"/>
                    <a:gd name="connsiteX18" fmla="*/ 21989 w 39311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311" h="38263">
                      <a:moveTo>
                        <a:pt x="18581" y="38263"/>
                      </a:moveTo>
                      <a:lnTo>
                        <a:pt x="7468" y="8858"/>
                      </a:lnTo>
                      <a:cubicBezTo>
                        <a:pt x="6192" y="5499"/>
                        <a:pt x="4858" y="3347"/>
                        <a:pt x="3468" y="2401"/>
                      </a:cubicBezTo>
                      <a:cubicBezTo>
                        <a:pt x="2425" y="1761"/>
                        <a:pt x="1222" y="1433"/>
                        <a:pt x="0" y="1455"/>
                      </a:cubicBezTo>
                      <a:lnTo>
                        <a:pt x="0" y="0"/>
                      </a:lnTo>
                      <a:lnTo>
                        <a:pt x="15325" y="0"/>
                      </a:lnTo>
                      <a:lnTo>
                        <a:pt x="15325" y="1455"/>
                      </a:lnTo>
                      <a:cubicBezTo>
                        <a:pt x="13175" y="1455"/>
                        <a:pt x="12105" y="2099"/>
                        <a:pt x="12105" y="3382"/>
                      </a:cubicBezTo>
                      <a:cubicBezTo>
                        <a:pt x="12198" y="4764"/>
                        <a:pt x="12520" y="6121"/>
                        <a:pt x="13057" y="7397"/>
                      </a:cubicBezTo>
                      <a:lnTo>
                        <a:pt x="21328" y="29642"/>
                      </a:lnTo>
                      <a:lnTo>
                        <a:pt x="28618" y="7634"/>
                      </a:lnTo>
                      <a:cubicBezTo>
                        <a:pt x="29049" y="6522"/>
                        <a:pt x="29324" y="5356"/>
                        <a:pt x="29433" y="4169"/>
                      </a:cubicBezTo>
                      <a:cubicBezTo>
                        <a:pt x="29433" y="2513"/>
                        <a:pt x="28348" y="1608"/>
                        <a:pt x="26178" y="1455"/>
                      </a:cubicBezTo>
                      <a:lnTo>
                        <a:pt x="26178" y="0"/>
                      </a:lnTo>
                      <a:lnTo>
                        <a:pt x="39312" y="0"/>
                      </a:lnTo>
                      <a:lnTo>
                        <a:pt x="39312" y="1455"/>
                      </a:lnTo>
                      <a:cubicBezTo>
                        <a:pt x="37114" y="1608"/>
                        <a:pt x="35548" y="2271"/>
                        <a:pt x="34585" y="3424"/>
                      </a:cubicBezTo>
                      <a:cubicBezTo>
                        <a:pt x="33947" y="4186"/>
                        <a:pt x="33155" y="5913"/>
                        <a:pt x="32222" y="8621"/>
                      </a:cubicBezTo>
                      <a:lnTo>
                        <a:pt x="21989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42827728-33F2-0100-8370-6E63A1E08F41}"/>
                    </a:ext>
                  </a:extLst>
                </p:cNvPr>
                <p:cNvSpPr/>
                <p:nvPr/>
              </p:nvSpPr>
              <p:spPr>
                <a:xfrm>
                  <a:off x="10566419" y="4952254"/>
                  <a:ext cx="27125" cy="39098"/>
                </a:xfrm>
                <a:custGeom>
                  <a:avLst/>
                  <a:gdLst>
                    <a:gd name="connsiteX0" fmla="*/ 26196 w 27125"/>
                    <a:gd name="connsiteY0" fmla="*/ 35076 h 39098"/>
                    <a:gd name="connsiteX1" fmla="*/ 26196 w 27125"/>
                    <a:gd name="connsiteY1" fmla="*/ 37678 h 39098"/>
                    <a:gd name="connsiteX2" fmla="*/ 17558 w 27125"/>
                    <a:gd name="connsiteY2" fmla="*/ 39091 h 39098"/>
                    <a:gd name="connsiteX3" fmla="*/ 2050 w 27125"/>
                    <a:gd name="connsiteY3" fmla="*/ 29837 h 39098"/>
                    <a:gd name="connsiteX4" fmla="*/ 0 w 27125"/>
                    <a:gd name="connsiteY4" fmla="*/ 18543 h 39098"/>
                    <a:gd name="connsiteX5" fmla="*/ 14723 w 27125"/>
                    <a:gd name="connsiteY5" fmla="*/ 0 h 39098"/>
                    <a:gd name="connsiteX6" fmla="*/ 25451 w 27125"/>
                    <a:gd name="connsiteY6" fmla="*/ 5984 h 39098"/>
                    <a:gd name="connsiteX7" fmla="*/ 27118 w 27125"/>
                    <a:gd name="connsiteY7" fmla="*/ 13541 h 39098"/>
                    <a:gd name="connsiteX8" fmla="*/ 27118 w 27125"/>
                    <a:gd name="connsiteY8" fmla="*/ 15315 h 39098"/>
                    <a:gd name="connsiteX9" fmla="*/ 6038 w 27125"/>
                    <a:gd name="connsiteY9" fmla="*/ 15315 h 39098"/>
                    <a:gd name="connsiteX10" fmla="*/ 9754 w 27125"/>
                    <a:gd name="connsiteY10" fmla="*/ 29606 h 39098"/>
                    <a:gd name="connsiteX11" fmla="*/ 21121 w 27125"/>
                    <a:gd name="connsiteY11" fmla="*/ 36111 h 39098"/>
                    <a:gd name="connsiteX12" fmla="*/ 26196 w 27125"/>
                    <a:gd name="connsiteY12" fmla="*/ 35076 h 39098"/>
                    <a:gd name="connsiteX13" fmla="*/ 6014 w 27125"/>
                    <a:gd name="connsiteY13" fmla="*/ 12677 h 39098"/>
                    <a:gd name="connsiteX14" fmla="*/ 20672 w 27125"/>
                    <a:gd name="connsiteY14" fmla="*/ 12677 h 39098"/>
                    <a:gd name="connsiteX15" fmla="*/ 17913 w 27125"/>
                    <a:gd name="connsiteY15" fmla="*/ 4210 h 39098"/>
                    <a:gd name="connsiteX16" fmla="*/ 13777 w 27125"/>
                    <a:gd name="connsiteY16" fmla="*/ 2755 h 39098"/>
                    <a:gd name="connsiteX17" fmla="*/ 6906 w 27125"/>
                    <a:gd name="connsiteY17" fmla="*/ 8544 h 39098"/>
                    <a:gd name="connsiteX18" fmla="*/ 6038 w 27125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5" h="39098">
                      <a:moveTo>
                        <a:pt x="26196" y="35076"/>
                      </a:moveTo>
                      <a:lnTo>
                        <a:pt x="26196" y="37678"/>
                      </a:lnTo>
                      <a:cubicBezTo>
                        <a:pt x="23431" y="38688"/>
                        <a:pt x="20501" y="39167"/>
                        <a:pt x="17558" y="39091"/>
                      </a:cubicBezTo>
                      <a:cubicBezTo>
                        <a:pt x="9914" y="39091"/>
                        <a:pt x="4744" y="36006"/>
                        <a:pt x="2050" y="29837"/>
                      </a:cubicBezTo>
                      <a:cubicBezTo>
                        <a:pt x="679" y="26743"/>
                        <a:pt x="-4" y="22978"/>
                        <a:pt x="0" y="18543"/>
                      </a:cubicBezTo>
                      <a:cubicBezTo>
                        <a:pt x="0" y="6181"/>
                        <a:pt x="4908" y="0"/>
                        <a:pt x="14723" y="0"/>
                      </a:cubicBezTo>
                      <a:cubicBezTo>
                        <a:pt x="19678" y="0"/>
                        <a:pt x="23254" y="1994"/>
                        <a:pt x="25451" y="5984"/>
                      </a:cubicBezTo>
                      <a:cubicBezTo>
                        <a:pt x="26630" y="8324"/>
                        <a:pt x="27203" y="10922"/>
                        <a:pt x="27118" y="13541"/>
                      </a:cubicBezTo>
                      <a:lnTo>
                        <a:pt x="27118" y="15315"/>
                      </a:lnTo>
                      <a:lnTo>
                        <a:pt x="6038" y="15315"/>
                      </a:lnTo>
                      <a:cubicBezTo>
                        <a:pt x="6038" y="20956"/>
                        <a:pt x="7277" y="25720"/>
                        <a:pt x="9754" y="29606"/>
                      </a:cubicBezTo>
                      <a:cubicBezTo>
                        <a:pt x="12511" y="33942"/>
                        <a:pt x="16300" y="36111"/>
                        <a:pt x="21121" y="36111"/>
                      </a:cubicBezTo>
                      <a:cubicBezTo>
                        <a:pt x="22873" y="36202"/>
                        <a:pt x="24619" y="35845"/>
                        <a:pt x="26196" y="35076"/>
                      </a:cubicBezTo>
                      <a:close/>
                      <a:moveTo>
                        <a:pt x="6014" y="12677"/>
                      </a:moveTo>
                      <a:lnTo>
                        <a:pt x="20672" y="12677"/>
                      </a:lnTo>
                      <a:cubicBezTo>
                        <a:pt x="20672" y="8791"/>
                        <a:pt x="19752" y="5968"/>
                        <a:pt x="17913" y="4210"/>
                      </a:cubicBezTo>
                      <a:cubicBezTo>
                        <a:pt x="16776" y="3206"/>
                        <a:pt x="15292" y="2684"/>
                        <a:pt x="13777" y="2755"/>
                      </a:cubicBezTo>
                      <a:cubicBezTo>
                        <a:pt x="10587" y="2755"/>
                        <a:pt x="8297" y="4685"/>
                        <a:pt x="6906" y="8544"/>
                      </a:cubicBezTo>
                      <a:cubicBezTo>
                        <a:pt x="6379" y="9861"/>
                        <a:pt x="6086" y="11260"/>
                        <a:pt x="6038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FF923803-BA85-4A7A-9AAB-388A050E9AB0}"/>
                    </a:ext>
                  </a:extLst>
                </p:cNvPr>
                <p:cNvSpPr/>
                <p:nvPr/>
              </p:nvSpPr>
              <p:spPr>
                <a:xfrm>
                  <a:off x="10596946" y="4952248"/>
                  <a:ext cx="24389" cy="38316"/>
                </a:xfrm>
                <a:custGeom>
                  <a:avLst/>
                  <a:gdLst>
                    <a:gd name="connsiteX0" fmla="*/ 0 w 24389"/>
                    <a:gd name="connsiteY0" fmla="*/ 38310 h 38316"/>
                    <a:gd name="connsiteX1" fmla="*/ 0 w 24389"/>
                    <a:gd name="connsiteY1" fmla="*/ 36933 h 38316"/>
                    <a:gd name="connsiteX2" fmla="*/ 4242 w 24389"/>
                    <a:gd name="connsiteY2" fmla="*/ 35596 h 38316"/>
                    <a:gd name="connsiteX3" fmla="*/ 5518 w 24389"/>
                    <a:gd name="connsiteY3" fmla="*/ 30907 h 38316"/>
                    <a:gd name="connsiteX4" fmla="*/ 5518 w 24389"/>
                    <a:gd name="connsiteY4" fmla="*/ 8627 h 38316"/>
                    <a:gd name="connsiteX5" fmla="*/ 4035 w 24389"/>
                    <a:gd name="connsiteY5" fmla="*/ 4488 h 38316"/>
                    <a:gd name="connsiteX6" fmla="*/ 0 w 24389"/>
                    <a:gd name="connsiteY6" fmla="*/ 3382 h 38316"/>
                    <a:gd name="connsiteX7" fmla="*/ 0 w 24389"/>
                    <a:gd name="connsiteY7" fmla="*/ 2004 h 38316"/>
                    <a:gd name="connsiteX8" fmla="*/ 11184 w 24389"/>
                    <a:gd name="connsiteY8" fmla="*/ 0 h 38316"/>
                    <a:gd name="connsiteX9" fmla="*/ 11184 w 24389"/>
                    <a:gd name="connsiteY9" fmla="*/ 8710 h 38316"/>
                    <a:gd name="connsiteX10" fmla="*/ 11326 w 24389"/>
                    <a:gd name="connsiteY10" fmla="*/ 8710 h 38316"/>
                    <a:gd name="connsiteX11" fmla="*/ 20743 w 24389"/>
                    <a:gd name="connsiteY11" fmla="*/ 12 h 38316"/>
                    <a:gd name="connsiteX12" fmla="*/ 23295 w 24389"/>
                    <a:gd name="connsiteY12" fmla="*/ 1070 h 38316"/>
                    <a:gd name="connsiteX13" fmla="*/ 24388 w 24389"/>
                    <a:gd name="connsiteY13" fmla="*/ 3790 h 38316"/>
                    <a:gd name="connsiteX14" fmla="*/ 20885 w 24389"/>
                    <a:gd name="connsiteY14" fmla="*/ 7610 h 38316"/>
                    <a:gd name="connsiteX15" fmla="*/ 18409 w 24389"/>
                    <a:gd name="connsiteY15" fmla="*/ 6664 h 38316"/>
                    <a:gd name="connsiteX16" fmla="*/ 16779 w 24389"/>
                    <a:gd name="connsiteY16" fmla="*/ 5676 h 38316"/>
                    <a:gd name="connsiteX17" fmla="*/ 13417 w 24389"/>
                    <a:gd name="connsiteY17" fmla="*/ 8633 h 38316"/>
                    <a:gd name="connsiteX18" fmla="*/ 11184 w 24389"/>
                    <a:gd name="connsiteY18" fmla="*/ 18632 h 38316"/>
                    <a:gd name="connsiteX19" fmla="*/ 11184 w 24389"/>
                    <a:gd name="connsiteY19" fmla="*/ 30913 h 38316"/>
                    <a:gd name="connsiteX20" fmla="*/ 13807 w 24389"/>
                    <a:gd name="connsiteY20" fmla="*/ 36507 h 38316"/>
                    <a:gd name="connsiteX21" fmla="*/ 16708 w 24389"/>
                    <a:gd name="connsiteY21" fmla="*/ 36939 h 38316"/>
                    <a:gd name="connsiteX22" fmla="*/ 16708 w 24389"/>
                    <a:gd name="connsiteY22" fmla="*/ 38316 h 3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89" h="38316">
                      <a:moveTo>
                        <a:pt x="0" y="38310"/>
                      </a:moveTo>
                      <a:lnTo>
                        <a:pt x="0" y="36933"/>
                      </a:lnTo>
                      <a:cubicBezTo>
                        <a:pt x="2003" y="36933"/>
                        <a:pt x="3421" y="36489"/>
                        <a:pt x="4242" y="35596"/>
                      </a:cubicBezTo>
                      <a:cubicBezTo>
                        <a:pt x="5063" y="34703"/>
                        <a:pt x="5518" y="33142"/>
                        <a:pt x="5518" y="30907"/>
                      </a:cubicBezTo>
                      <a:lnTo>
                        <a:pt x="5518" y="8627"/>
                      </a:lnTo>
                      <a:cubicBezTo>
                        <a:pt x="5518" y="6656"/>
                        <a:pt x="5024" y="5276"/>
                        <a:pt x="4035" y="4488"/>
                      </a:cubicBezTo>
                      <a:cubicBezTo>
                        <a:pt x="3248" y="3908"/>
                        <a:pt x="1902" y="3540"/>
                        <a:pt x="0" y="3382"/>
                      </a:cubicBezTo>
                      <a:lnTo>
                        <a:pt x="0" y="2004"/>
                      </a:lnTo>
                      <a:lnTo>
                        <a:pt x="11184" y="0"/>
                      </a:lnTo>
                      <a:lnTo>
                        <a:pt x="11184" y="8710"/>
                      </a:lnTo>
                      <a:lnTo>
                        <a:pt x="11326" y="8710"/>
                      </a:lnTo>
                      <a:cubicBezTo>
                        <a:pt x="13295" y="2907"/>
                        <a:pt x="16434" y="8"/>
                        <a:pt x="20743" y="12"/>
                      </a:cubicBezTo>
                      <a:cubicBezTo>
                        <a:pt x="21703" y="-4"/>
                        <a:pt x="22627" y="380"/>
                        <a:pt x="23295" y="1070"/>
                      </a:cubicBezTo>
                      <a:cubicBezTo>
                        <a:pt x="24025" y="1783"/>
                        <a:pt x="24421" y="2770"/>
                        <a:pt x="24388" y="3790"/>
                      </a:cubicBezTo>
                      <a:cubicBezTo>
                        <a:pt x="24388" y="6340"/>
                        <a:pt x="23220" y="7614"/>
                        <a:pt x="20885" y="7610"/>
                      </a:cubicBezTo>
                      <a:cubicBezTo>
                        <a:pt x="19983" y="7550"/>
                        <a:pt x="19121" y="7221"/>
                        <a:pt x="18409" y="6664"/>
                      </a:cubicBezTo>
                      <a:cubicBezTo>
                        <a:pt x="17928" y="6241"/>
                        <a:pt x="17376" y="5906"/>
                        <a:pt x="16779" y="5676"/>
                      </a:cubicBezTo>
                      <a:cubicBezTo>
                        <a:pt x="15762" y="5676"/>
                        <a:pt x="14642" y="6662"/>
                        <a:pt x="13417" y="8633"/>
                      </a:cubicBezTo>
                      <a:cubicBezTo>
                        <a:pt x="11928" y="10998"/>
                        <a:pt x="11184" y="14331"/>
                        <a:pt x="11184" y="18632"/>
                      </a:cubicBezTo>
                      <a:lnTo>
                        <a:pt x="11184" y="30913"/>
                      </a:lnTo>
                      <a:cubicBezTo>
                        <a:pt x="11184" y="34012"/>
                        <a:pt x="12058" y="35876"/>
                        <a:pt x="13807" y="36507"/>
                      </a:cubicBezTo>
                      <a:cubicBezTo>
                        <a:pt x="14741" y="36821"/>
                        <a:pt x="15723" y="36967"/>
                        <a:pt x="16708" y="36939"/>
                      </a:cubicBezTo>
                      <a:lnTo>
                        <a:pt x="16708" y="3831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7564F6A2-2DED-C4EF-6178-4AB5C7A65C17}"/>
                    </a:ext>
                  </a:extLst>
                </p:cNvPr>
                <p:cNvSpPr/>
                <p:nvPr/>
              </p:nvSpPr>
              <p:spPr>
                <a:xfrm>
                  <a:off x="10623726" y="4952230"/>
                  <a:ext cx="23188" cy="39116"/>
                </a:xfrm>
                <a:custGeom>
                  <a:avLst/>
                  <a:gdLst>
                    <a:gd name="connsiteX0" fmla="*/ 21381 w 23188"/>
                    <a:gd name="connsiteY0" fmla="*/ 10023 h 39116"/>
                    <a:gd name="connsiteX1" fmla="*/ 19579 w 23188"/>
                    <a:gd name="connsiteY1" fmla="*/ 10023 h 39116"/>
                    <a:gd name="connsiteX2" fmla="*/ 12176 w 23188"/>
                    <a:gd name="connsiteY2" fmla="*/ 2780 h 39116"/>
                    <a:gd name="connsiteX3" fmla="*/ 7042 w 23188"/>
                    <a:gd name="connsiteY3" fmla="*/ 4908 h 39116"/>
                    <a:gd name="connsiteX4" fmla="*/ 6162 w 23188"/>
                    <a:gd name="connsiteY4" fmla="*/ 7865 h 39116"/>
                    <a:gd name="connsiteX5" fmla="*/ 9417 w 23188"/>
                    <a:gd name="connsiteY5" fmla="*/ 13187 h 39116"/>
                    <a:gd name="connsiteX6" fmla="*/ 16460 w 23188"/>
                    <a:gd name="connsiteY6" fmla="*/ 17480 h 39116"/>
                    <a:gd name="connsiteX7" fmla="*/ 21416 w 23188"/>
                    <a:gd name="connsiteY7" fmla="*/ 21654 h 39116"/>
                    <a:gd name="connsiteX8" fmla="*/ 23189 w 23188"/>
                    <a:gd name="connsiteY8" fmla="*/ 28158 h 39116"/>
                    <a:gd name="connsiteX9" fmla="*/ 18870 w 23188"/>
                    <a:gd name="connsiteY9" fmla="*/ 36744 h 39116"/>
                    <a:gd name="connsiteX10" fmla="*/ 9843 w 23188"/>
                    <a:gd name="connsiteY10" fmla="*/ 39109 h 39116"/>
                    <a:gd name="connsiteX11" fmla="*/ 496 w 23188"/>
                    <a:gd name="connsiteY11" fmla="*/ 37702 h 39116"/>
                    <a:gd name="connsiteX12" fmla="*/ 0 w 23188"/>
                    <a:gd name="connsiteY12" fmla="*/ 28643 h 39116"/>
                    <a:gd name="connsiteX13" fmla="*/ 1772 w 23188"/>
                    <a:gd name="connsiteY13" fmla="*/ 28643 h 39116"/>
                    <a:gd name="connsiteX14" fmla="*/ 10339 w 23188"/>
                    <a:gd name="connsiteY14" fmla="*/ 36478 h 39116"/>
                    <a:gd name="connsiteX15" fmla="*/ 15160 w 23188"/>
                    <a:gd name="connsiteY15" fmla="*/ 34704 h 39116"/>
                    <a:gd name="connsiteX16" fmla="*/ 17493 w 23188"/>
                    <a:gd name="connsiteY16" fmla="*/ 29855 h 39116"/>
                    <a:gd name="connsiteX17" fmla="*/ 14539 w 23188"/>
                    <a:gd name="connsiteY17" fmla="*/ 24534 h 39116"/>
                    <a:gd name="connsiteX18" fmla="*/ 9405 w 23188"/>
                    <a:gd name="connsiteY18" fmla="*/ 21187 h 39116"/>
                    <a:gd name="connsiteX19" fmla="*/ 4271 w 23188"/>
                    <a:gd name="connsiteY19" fmla="*/ 17840 h 39116"/>
                    <a:gd name="connsiteX20" fmla="*/ 484 w 23188"/>
                    <a:gd name="connsiteY20" fmla="*/ 10153 h 39116"/>
                    <a:gd name="connsiteX21" fmla="*/ 4271 w 23188"/>
                    <a:gd name="connsiteY21" fmla="*/ 2206 h 39116"/>
                    <a:gd name="connsiteX22" fmla="*/ 12543 w 23188"/>
                    <a:gd name="connsiteY22" fmla="*/ 1 h 39116"/>
                    <a:gd name="connsiteX23" fmla="*/ 20879 w 23188"/>
                    <a:gd name="connsiteY23" fmla="*/ 1396 h 39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16">
                      <a:moveTo>
                        <a:pt x="21381" y="10023"/>
                      </a:moveTo>
                      <a:lnTo>
                        <a:pt x="19579" y="10023"/>
                      </a:lnTo>
                      <a:cubicBezTo>
                        <a:pt x="18516" y="5191"/>
                        <a:pt x="16048" y="2776"/>
                        <a:pt x="12176" y="2780"/>
                      </a:cubicBezTo>
                      <a:cubicBezTo>
                        <a:pt x="9884" y="2780"/>
                        <a:pt x="8172" y="3489"/>
                        <a:pt x="7042" y="4908"/>
                      </a:cubicBezTo>
                      <a:cubicBezTo>
                        <a:pt x="6422" y="5765"/>
                        <a:pt x="6111" y="6808"/>
                        <a:pt x="6162" y="7865"/>
                      </a:cubicBezTo>
                      <a:cubicBezTo>
                        <a:pt x="6162" y="9859"/>
                        <a:pt x="7247" y="11633"/>
                        <a:pt x="9417" y="13187"/>
                      </a:cubicBezTo>
                      <a:lnTo>
                        <a:pt x="16460" y="17480"/>
                      </a:lnTo>
                      <a:cubicBezTo>
                        <a:pt x="18870" y="19005"/>
                        <a:pt x="20522" y="20396"/>
                        <a:pt x="21416" y="21654"/>
                      </a:cubicBezTo>
                      <a:cubicBezTo>
                        <a:pt x="22598" y="23310"/>
                        <a:pt x="23189" y="25478"/>
                        <a:pt x="23189" y="28158"/>
                      </a:cubicBezTo>
                      <a:cubicBezTo>
                        <a:pt x="23189" y="31966"/>
                        <a:pt x="21749" y="34828"/>
                        <a:pt x="18870" y="36744"/>
                      </a:cubicBezTo>
                      <a:cubicBezTo>
                        <a:pt x="16507" y="38321"/>
                        <a:pt x="13498" y="39109"/>
                        <a:pt x="9843" y="39109"/>
                      </a:cubicBezTo>
                      <a:cubicBezTo>
                        <a:pt x="6669" y="39183"/>
                        <a:pt x="3508" y="38707"/>
                        <a:pt x="496" y="37702"/>
                      </a:cubicBezTo>
                      <a:lnTo>
                        <a:pt x="0" y="28643"/>
                      </a:lnTo>
                      <a:lnTo>
                        <a:pt x="1772" y="28643"/>
                      </a:lnTo>
                      <a:cubicBezTo>
                        <a:pt x="3072" y="33870"/>
                        <a:pt x="5927" y="36482"/>
                        <a:pt x="10339" y="36478"/>
                      </a:cubicBezTo>
                      <a:cubicBezTo>
                        <a:pt x="12107" y="36485"/>
                        <a:pt x="13818" y="35855"/>
                        <a:pt x="15160" y="34704"/>
                      </a:cubicBezTo>
                      <a:cubicBezTo>
                        <a:pt x="16653" y="33543"/>
                        <a:pt x="17517" y="31748"/>
                        <a:pt x="17493" y="29855"/>
                      </a:cubicBezTo>
                      <a:cubicBezTo>
                        <a:pt x="17493" y="27995"/>
                        <a:pt x="16509" y="26221"/>
                        <a:pt x="14539" y="24534"/>
                      </a:cubicBezTo>
                      <a:cubicBezTo>
                        <a:pt x="12935" y="23261"/>
                        <a:pt x="11217" y="22141"/>
                        <a:pt x="9405" y="21187"/>
                      </a:cubicBezTo>
                      <a:cubicBezTo>
                        <a:pt x="7605" y="20215"/>
                        <a:pt x="5888" y="19096"/>
                        <a:pt x="4271" y="17840"/>
                      </a:cubicBezTo>
                      <a:cubicBezTo>
                        <a:pt x="1743" y="15739"/>
                        <a:pt x="480" y="13177"/>
                        <a:pt x="484" y="10153"/>
                      </a:cubicBezTo>
                      <a:cubicBezTo>
                        <a:pt x="484" y="6605"/>
                        <a:pt x="1747" y="3956"/>
                        <a:pt x="4271" y="2206"/>
                      </a:cubicBezTo>
                      <a:cubicBezTo>
                        <a:pt x="6367" y="732"/>
                        <a:pt x="9124" y="-3"/>
                        <a:pt x="12543" y="1"/>
                      </a:cubicBezTo>
                      <a:cubicBezTo>
                        <a:pt x="15381" y="-20"/>
                        <a:pt x="18202" y="452"/>
                        <a:pt x="20879" y="13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3B7FBFDB-B6DA-E986-B829-FD4FFAB16B79}"/>
                    </a:ext>
                  </a:extLst>
                </p:cNvPr>
                <p:cNvSpPr/>
                <p:nvPr/>
              </p:nvSpPr>
              <p:spPr>
                <a:xfrm>
                  <a:off x="10650283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3 w 16672"/>
                    <a:gd name="connsiteY3" fmla="*/ 47677 h 55080"/>
                    <a:gd name="connsiteX4" fmla="*/ 5483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48 w 16672"/>
                    <a:gd name="connsiteY8" fmla="*/ 16776 h 55080"/>
                    <a:gd name="connsiteX9" fmla="*/ 11148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5" y="49912"/>
                        <a:pt x="5483" y="47677"/>
                      </a:cubicBezTo>
                      <a:lnTo>
                        <a:pt x="5483" y="25397"/>
                      </a:lnTo>
                      <a:cubicBezTo>
                        <a:pt x="5483" y="23428"/>
                        <a:pt x="4992" y="22062"/>
                        <a:pt x="4000" y="21305"/>
                      </a:cubicBezTo>
                      <a:cubicBezTo>
                        <a:pt x="3243" y="20714"/>
                        <a:pt x="1908" y="20318"/>
                        <a:pt x="0" y="20158"/>
                      </a:cubicBezTo>
                      <a:lnTo>
                        <a:pt x="0" y="18780"/>
                      </a:lnTo>
                      <a:lnTo>
                        <a:pt x="11148" y="16776"/>
                      </a:lnTo>
                      <a:lnTo>
                        <a:pt x="11148" y="47677"/>
                      </a:lnTo>
                      <a:cubicBezTo>
                        <a:pt x="11148" y="50776"/>
                        <a:pt x="12023" y="52640"/>
                        <a:pt x="13771" y="53271"/>
                      </a:cubicBezTo>
                      <a:cubicBezTo>
                        <a:pt x="14706" y="53585"/>
                        <a:pt x="15687" y="53731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1" y="9311"/>
                        <a:pt x="5888" y="8819"/>
                        <a:pt x="5152" y="7954"/>
                      </a:cubicBezTo>
                      <a:cubicBezTo>
                        <a:pt x="4359" y="7055"/>
                        <a:pt x="3936" y="5888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78" y="497"/>
                        <a:pt x="6964" y="-9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0" y="2291"/>
                        <a:pt x="12283" y="3476"/>
                        <a:pt x="12241" y="4690"/>
                      </a:cubicBezTo>
                      <a:cubicBezTo>
                        <a:pt x="12279" y="5889"/>
                        <a:pt x="11856" y="7057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B7FF3E6C-5C76-86DC-C0ED-1B51858A000E}"/>
                    </a:ext>
                  </a:extLst>
                </p:cNvPr>
                <p:cNvSpPr/>
                <p:nvPr/>
              </p:nvSpPr>
              <p:spPr>
                <a:xfrm>
                  <a:off x="10670252" y="4933948"/>
                  <a:ext cx="33013" cy="57397"/>
                </a:xfrm>
                <a:custGeom>
                  <a:avLst/>
                  <a:gdLst>
                    <a:gd name="connsiteX0" fmla="*/ 6481 w 33013"/>
                    <a:gd name="connsiteY0" fmla="*/ 37914 h 57397"/>
                    <a:gd name="connsiteX1" fmla="*/ 9435 w 33013"/>
                    <a:gd name="connsiteY1" fmla="*/ 51969 h 57397"/>
                    <a:gd name="connsiteX2" fmla="*/ 14285 w 33013"/>
                    <a:gd name="connsiteY2" fmla="*/ 54447 h 57397"/>
                    <a:gd name="connsiteX3" fmla="*/ 20477 w 33013"/>
                    <a:gd name="connsiteY3" fmla="*/ 48144 h 57397"/>
                    <a:gd name="connsiteX4" fmla="*/ 20477 w 33013"/>
                    <a:gd name="connsiteY4" fmla="*/ 27673 h 57397"/>
                    <a:gd name="connsiteX5" fmla="*/ 14285 w 33013"/>
                    <a:gd name="connsiteY5" fmla="*/ 21376 h 57397"/>
                    <a:gd name="connsiteX6" fmla="*/ 7875 w 33013"/>
                    <a:gd name="connsiteY6" fmla="*/ 27596 h 57397"/>
                    <a:gd name="connsiteX7" fmla="*/ 6481 w 33013"/>
                    <a:gd name="connsiteY7" fmla="*/ 37914 h 57397"/>
                    <a:gd name="connsiteX8" fmla="*/ 21842 w 33013"/>
                    <a:gd name="connsiteY8" fmla="*/ 57398 h 57397"/>
                    <a:gd name="connsiteX9" fmla="*/ 21842 w 33013"/>
                    <a:gd name="connsiteY9" fmla="*/ 51378 h 57397"/>
                    <a:gd name="connsiteX10" fmla="*/ 21700 w 33013"/>
                    <a:gd name="connsiteY10" fmla="*/ 51378 h 57397"/>
                    <a:gd name="connsiteX11" fmla="*/ 18338 w 33013"/>
                    <a:gd name="connsiteY11" fmla="*/ 55588 h 57397"/>
                    <a:gd name="connsiteX12" fmla="*/ 13346 w 33013"/>
                    <a:gd name="connsiteY12" fmla="*/ 57398 h 57397"/>
                    <a:gd name="connsiteX13" fmla="*/ 2830 w 33013"/>
                    <a:gd name="connsiteY13" fmla="*/ 51337 h 57397"/>
                    <a:gd name="connsiteX14" fmla="*/ 0 w 33013"/>
                    <a:gd name="connsiteY14" fmla="*/ 37914 h 57397"/>
                    <a:gd name="connsiteX15" fmla="*/ 2830 w 33013"/>
                    <a:gd name="connsiteY15" fmla="*/ 24444 h 57397"/>
                    <a:gd name="connsiteX16" fmla="*/ 13346 w 33013"/>
                    <a:gd name="connsiteY16" fmla="*/ 18307 h 57397"/>
                    <a:gd name="connsiteX17" fmla="*/ 21700 w 33013"/>
                    <a:gd name="connsiteY17" fmla="*/ 24604 h 57397"/>
                    <a:gd name="connsiteX18" fmla="*/ 21842 w 33013"/>
                    <a:gd name="connsiteY18" fmla="*/ 24604 h 57397"/>
                    <a:gd name="connsiteX19" fmla="*/ 21842 w 33013"/>
                    <a:gd name="connsiteY19" fmla="*/ 8639 h 57397"/>
                    <a:gd name="connsiteX20" fmla="*/ 20282 w 33013"/>
                    <a:gd name="connsiteY20" fmla="*/ 4583 h 57397"/>
                    <a:gd name="connsiteX21" fmla="*/ 16324 w 33013"/>
                    <a:gd name="connsiteY21" fmla="*/ 3323 h 57397"/>
                    <a:gd name="connsiteX22" fmla="*/ 16324 w 33013"/>
                    <a:gd name="connsiteY22" fmla="*/ 1945 h 57397"/>
                    <a:gd name="connsiteX23" fmla="*/ 27525 w 33013"/>
                    <a:gd name="connsiteY23" fmla="*/ 0 h 57397"/>
                    <a:gd name="connsiteX24" fmla="*/ 27525 w 33013"/>
                    <a:gd name="connsiteY24" fmla="*/ 48776 h 57397"/>
                    <a:gd name="connsiteX25" fmla="*/ 29008 w 33013"/>
                    <a:gd name="connsiteY25" fmla="*/ 52916 h 57397"/>
                    <a:gd name="connsiteX26" fmla="*/ 33014 w 33013"/>
                    <a:gd name="connsiteY26" fmla="*/ 54134 h 57397"/>
                    <a:gd name="connsiteX27" fmla="*/ 33014 w 33013"/>
                    <a:gd name="connsiteY27" fmla="*/ 55476 h 5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3013" h="57397">
                      <a:moveTo>
                        <a:pt x="6481" y="37914"/>
                      </a:moveTo>
                      <a:cubicBezTo>
                        <a:pt x="6481" y="44470"/>
                        <a:pt x="7466" y="49155"/>
                        <a:pt x="9435" y="51969"/>
                      </a:cubicBezTo>
                      <a:cubicBezTo>
                        <a:pt x="10513" y="53582"/>
                        <a:pt x="12349" y="54520"/>
                        <a:pt x="14285" y="54447"/>
                      </a:cubicBezTo>
                      <a:cubicBezTo>
                        <a:pt x="17117" y="54447"/>
                        <a:pt x="19181" y="52346"/>
                        <a:pt x="20477" y="48144"/>
                      </a:cubicBezTo>
                      <a:cubicBezTo>
                        <a:pt x="22273" y="41438"/>
                        <a:pt x="22273" y="34378"/>
                        <a:pt x="20477" y="27673"/>
                      </a:cubicBezTo>
                      <a:cubicBezTo>
                        <a:pt x="19185" y="23475"/>
                        <a:pt x="17121" y="21376"/>
                        <a:pt x="14285" y="21376"/>
                      </a:cubicBezTo>
                      <a:cubicBezTo>
                        <a:pt x="11355" y="21376"/>
                        <a:pt x="9218" y="23449"/>
                        <a:pt x="7875" y="27596"/>
                      </a:cubicBezTo>
                      <a:cubicBezTo>
                        <a:pt x="6870" y="30940"/>
                        <a:pt x="6400" y="34423"/>
                        <a:pt x="6481" y="37914"/>
                      </a:cubicBezTo>
                      <a:close/>
                      <a:moveTo>
                        <a:pt x="21842" y="57398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9" y="53133"/>
                        <a:pt x="19918" y="54624"/>
                        <a:pt x="18338" y="55588"/>
                      </a:cubicBezTo>
                      <a:cubicBezTo>
                        <a:pt x="16898" y="56688"/>
                        <a:pt x="15156" y="57320"/>
                        <a:pt x="13346" y="57398"/>
                      </a:cubicBezTo>
                      <a:cubicBezTo>
                        <a:pt x="8620" y="57398"/>
                        <a:pt x="5115" y="55377"/>
                        <a:pt x="2830" y="51337"/>
                      </a:cubicBezTo>
                      <a:cubicBezTo>
                        <a:pt x="943" y="47978"/>
                        <a:pt x="0" y="43504"/>
                        <a:pt x="0" y="37914"/>
                      </a:cubicBezTo>
                      <a:cubicBezTo>
                        <a:pt x="0" y="32325"/>
                        <a:pt x="943" y="27834"/>
                        <a:pt x="2830" y="24444"/>
                      </a:cubicBezTo>
                      <a:cubicBezTo>
                        <a:pt x="5115" y="20353"/>
                        <a:pt x="8620" y="18307"/>
                        <a:pt x="13346" y="18307"/>
                      </a:cubicBezTo>
                      <a:cubicBezTo>
                        <a:pt x="17119" y="18307"/>
                        <a:pt x="19904" y="20406"/>
                        <a:pt x="21700" y="24604"/>
                      </a:cubicBezTo>
                      <a:lnTo>
                        <a:pt x="21842" y="24604"/>
                      </a:lnTo>
                      <a:lnTo>
                        <a:pt x="21842" y="8639"/>
                      </a:lnTo>
                      <a:cubicBezTo>
                        <a:pt x="21842" y="6747"/>
                        <a:pt x="21322" y="5399"/>
                        <a:pt x="20282" y="4583"/>
                      </a:cubicBezTo>
                      <a:cubicBezTo>
                        <a:pt x="19502" y="3950"/>
                        <a:pt x="18185" y="3536"/>
                        <a:pt x="16324" y="3323"/>
                      </a:cubicBezTo>
                      <a:lnTo>
                        <a:pt x="16324" y="1945"/>
                      </a:lnTo>
                      <a:lnTo>
                        <a:pt x="27525" y="0"/>
                      </a:lnTo>
                      <a:lnTo>
                        <a:pt x="27525" y="48776"/>
                      </a:lnTo>
                      <a:cubicBezTo>
                        <a:pt x="27525" y="50747"/>
                        <a:pt x="28020" y="52127"/>
                        <a:pt x="29008" y="52916"/>
                      </a:cubicBezTo>
                      <a:cubicBezTo>
                        <a:pt x="29741" y="53519"/>
                        <a:pt x="31076" y="53925"/>
                        <a:pt x="33014" y="54134"/>
                      </a:cubicBezTo>
                      <a:lnTo>
                        <a:pt x="33014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1" name="Freeform 950">
                  <a:extLst>
                    <a:ext uri="{FF2B5EF4-FFF2-40B4-BE49-F238E27FC236}">
                      <a16:creationId xmlns:a16="http://schemas.microsoft.com/office/drawing/2014/main" id="{61FED8A4-7C8C-3427-0297-E6E63AB0AC3E}"/>
                    </a:ext>
                  </a:extLst>
                </p:cNvPr>
                <p:cNvSpPr/>
                <p:nvPr/>
              </p:nvSpPr>
              <p:spPr>
                <a:xfrm>
                  <a:off x="10706755" y="4952296"/>
                  <a:ext cx="29842" cy="39049"/>
                </a:xfrm>
                <a:custGeom>
                  <a:avLst/>
                  <a:gdLst>
                    <a:gd name="connsiteX0" fmla="*/ 29843 w 29842"/>
                    <a:gd name="connsiteY0" fmla="*/ 36649 h 39049"/>
                    <a:gd name="connsiteX1" fmla="*/ 29843 w 29842"/>
                    <a:gd name="connsiteY1" fmla="*/ 38346 h 39049"/>
                    <a:gd name="connsiteX2" fmla="*/ 24567 w 29842"/>
                    <a:gd name="connsiteY2" fmla="*/ 39050 h 39049"/>
                    <a:gd name="connsiteX3" fmla="*/ 19114 w 29842"/>
                    <a:gd name="connsiteY3" fmla="*/ 33137 h 39049"/>
                    <a:gd name="connsiteX4" fmla="*/ 18978 w 29842"/>
                    <a:gd name="connsiteY4" fmla="*/ 33137 h 39049"/>
                    <a:gd name="connsiteX5" fmla="*/ 8675 w 29842"/>
                    <a:gd name="connsiteY5" fmla="*/ 39050 h 39049"/>
                    <a:gd name="connsiteX6" fmla="*/ 1130 w 29842"/>
                    <a:gd name="connsiteY6" fmla="*/ 34644 h 39049"/>
                    <a:gd name="connsiteX7" fmla="*/ 2 w 29842"/>
                    <a:gd name="connsiteY7" fmla="*/ 29878 h 39049"/>
                    <a:gd name="connsiteX8" fmla="*/ 6973 w 29842"/>
                    <a:gd name="connsiteY8" fmla="*/ 19679 h 39049"/>
                    <a:gd name="connsiteX9" fmla="*/ 13667 w 29842"/>
                    <a:gd name="connsiteY9" fmla="*/ 18123 h 39049"/>
                    <a:gd name="connsiteX10" fmla="*/ 19114 w 29842"/>
                    <a:gd name="connsiteY10" fmla="*/ 17497 h 39049"/>
                    <a:gd name="connsiteX11" fmla="*/ 19114 w 29842"/>
                    <a:gd name="connsiteY11" fmla="*/ 14422 h 39049"/>
                    <a:gd name="connsiteX12" fmla="*/ 17135 w 29842"/>
                    <a:gd name="connsiteY12" fmla="*/ 4370 h 39049"/>
                    <a:gd name="connsiteX13" fmla="*/ 12958 w 29842"/>
                    <a:gd name="connsiteY13" fmla="*/ 2755 h 39049"/>
                    <a:gd name="connsiteX14" fmla="*/ 9236 w 29842"/>
                    <a:gd name="connsiteY14" fmla="*/ 3619 h 39049"/>
                    <a:gd name="connsiteX15" fmla="*/ 7895 w 29842"/>
                    <a:gd name="connsiteY15" fmla="*/ 7439 h 39049"/>
                    <a:gd name="connsiteX16" fmla="*/ 4498 w 29842"/>
                    <a:gd name="connsiteY16" fmla="*/ 11690 h 39049"/>
                    <a:gd name="connsiteX17" fmla="*/ 988 w 29842"/>
                    <a:gd name="connsiteY17" fmla="*/ 7988 h 39049"/>
                    <a:gd name="connsiteX18" fmla="*/ 7611 w 29842"/>
                    <a:gd name="connsiteY18" fmla="*/ 940 h 39049"/>
                    <a:gd name="connsiteX19" fmla="*/ 13029 w 29842"/>
                    <a:gd name="connsiteY19" fmla="*/ 0 h 39049"/>
                    <a:gd name="connsiteX20" fmla="*/ 23858 w 29842"/>
                    <a:gd name="connsiteY20" fmla="*/ 6019 h 39049"/>
                    <a:gd name="connsiteX21" fmla="*/ 24780 w 29842"/>
                    <a:gd name="connsiteY21" fmla="*/ 12991 h 39049"/>
                    <a:gd name="connsiteX22" fmla="*/ 24780 w 29842"/>
                    <a:gd name="connsiteY22" fmla="*/ 33148 h 39049"/>
                    <a:gd name="connsiteX23" fmla="*/ 27899 w 29842"/>
                    <a:gd name="connsiteY23" fmla="*/ 37010 h 39049"/>
                    <a:gd name="connsiteX24" fmla="*/ 29843 w 29842"/>
                    <a:gd name="connsiteY24" fmla="*/ 36649 h 39049"/>
                    <a:gd name="connsiteX25" fmla="*/ 19114 w 29842"/>
                    <a:gd name="connsiteY25" fmla="*/ 24959 h 39049"/>
                    <a:gd name="connsiteX26" fmla="*/ 19114 w 29842"/>
                    <a:gd name="connsiteY26" fmla="*/ 20193 h 39049"/>
                    <a:gd name="connsiteX27" fmla="*/ 6441 w 29842"/>
                    <a:gd name="connsiteY27" fmla="*/ 28578 h 39049"/>
                    <a:gd name="connsiteX28" fmla="*/ 7682 w 29842"/>
                    <a:gd name="connsiteY28" fmla="*/ 33308 h 39049"/>
                    <a:gd name="connsiteX29" fmla="*/ 11363 w 29842"/>
                    <a:gd name="connsiteY29" fmla="*/ 35673 h 39049"/>
                    <a:gd name="connsiteX30" fmla="*/ 17170 w 29842"/>
                    <a:gd name="connsiteY30" fmla="*/ 32208 h 39049"/>
                    <a:gd name="connsiteX31" fmla="*/ 19114 w 29842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2" h="39049">
                      <a:moveTo>
                        <a:pt x="29843" y="36649"/>
                      </a:moveTo>
                      <a:lnTo>
                        <a:pt x="29843" y="38346"/>
                      </a:lnTo>
                      <a:cubicBezTo>
                        <a:pt x="28124" y="38817"/>
                        <a:pt x="26350" y="39053"/>
                        <a:pt x="24567" y="39050"/>
                      </a:cubicBezTo>
                      <a:cubicBezTo>
                        <a:pt x="20935" y="39050"/>
                        <a:pt x="19118" y="37079"/>
                        <a:pt x="19114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48" y="39050"/>
                        <a:pt x="2733" y="37581"/>
                        <a:pt x="1130" y="34644"/>
                      </a:cubicBezTo>
                      <a:cubicBezTo>
                        <a:pt x="358" y="33177"/>
                        <a:pt x="-30" y="31537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1" y="18885"/>
                        <a:pt x="11380" y="18362"/>
                        <a:pt x="13667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4" y="5927"/>
                        <a:pt x="17135" y="4370"/>
                      </a:cubicBezTo>
                      <a:cubicBezTo>
                        <a:pt x="16213" y="3294"/>
                        <a:pt x="14821" y="2755"/>
                        <a:pt x="12958" y="2755"/>
                      </a:cubicBezTo>
                      <a:cubicBezTo>
                        <a:pt x="11209" y="2755"/>
                        <a:pt x="9969" y="3043"/>
                        <a:pt x="9236" y="3619"/>
                      </a:cubicBezTo>
                      <a:cubicBezTo>
                        <a:pt x="8344" y="4328"/>
                        <a:pt x="7895" y="5606"/>
                        <a:pt x="7895" y="7439"/>
                      </a:cubicBezTo>
                      <a:cubicBezTo>
                        <a:pt x="7895" y="10277"/>
                        <a:pt x="6762" y="11694"/>
                        <a:pt x="4498" y="11690"/>
                      </a:cubicBezTo>
                      <a:cubicBezTo>
                        <a:pt x="2158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5" y="338"/>
                        <a:pt x="11184" y="20"/>
                        <a:pt x="13029" y="0"/>
                      </a:cubicBezTo>
                      <a:cubicBezTo>
                        <a:pt x="18937" y="0"/>
                        <a:pt x="22547" y="2006"/>
                        <a:pt x="23858" y="6019"/>
                      </a:cubicBezTo>
                      <a:cubicBezTo>
                        <a:pt x="24524" y="8282"/>
                        <a:pt x="24835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19"/>
                        <a:pt x="25820" y="37005"/>
                        <a:pt x="27899" y="37010"/>
                      </a:cubicBezTo>
                      <a:cubicBezTo>
                        <a:pt x="28559" y="36963"/>
                        <a:pt x="29211" y="36842"/>
                        <a:pt x="29843" y="36649"/>
                      </a:cubicBezTo>
                      <a:close/>
                      <a:moveTo>
                        <a:pt x="19114" y="24959"/>
                      </a:moveTo>
                      <a:lnTo>
                        <a:pt x="19114" y="20193"/>
                      </a:lnTo>
                      <a:cubicBezTo>
                        <a:pt x="10666" y="20406"/>
                        <a:pt x="6441" y="23201"/>
                        <a:pt x="6441" y="28578"/>
                      </a:cubicBezTo>
                      <a:cubicBezTo>
                        <a:pt x="6413" y="30239"/>
                        <a:pt x="6843" y="31875"/>
                        <a:pt x="7682" y="33308"/>
                      </a:cubicBezTo>
                      <a:cubicBezTo>
                        <a:pt x="8627" y="34881"/>
                        <a:pt x="9850" y="35673"/>
                        <a:pt x="11363" y="35673"/>
                      </a:cubicBezTo>
                      <a:cubicBezTo>
                        <a:pt x="13750" y="35673"/>
                        <a:pt x="15686" y="34518"/>
                        <a:pt x="17170" y="32208"/>
                      </a:cubicBezTo>
                      <a:cubicBezTo>
                        <a:pt x="18501" y="30029"/>
                        <a:pt x="19176" y="27512"/>
                        <a:pt x="19114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2" name="Freeform 951">
                  <a:extLst>
                    <a:ext uri="{FF2B5EF4-FFF2-40B4-BE49-F238E27FC236}">
                      <a16:creationId xmlns:a16="http://schemas.microsoft.com/office/drawing/2014/main" id="{F079F48E-556A-6541-C5BF-5975DEE834C8}"/>
                    </a:ext>
                  </a:extLst>
                </p:cNvPr>
                <p:cNvSpPr/>
                <p:nvPr/>
              </p:nvSpPr>
              <p:spPr>
                <a:xfrm>
                  <a:off x="10740066" y="4933965"/>
                  <a:ext cx="32990" cy="57379"/>
                </a:xfrm>
                <a:custGeom>
                  <a:avLst/>
                  <a:gdLst>
                    <a:gd name="connsiteX0" fmla="*/ 6481 w 32990"/>
                    <a:gd name="connsiteY0" fmla="*/ 37897 h 57379"/>
                    <a:gd name="connsiteX1" fmla="*/ 9435 w 32990"/>
                    <a:gd name="connsiteY1" fmla="*/ 51952 h 57379"/>
                    <a:gd name="connsiteX2" fmla="*/ 14285 w 32990"/>
                    <a:gd name="connsiteY2" fmla="*/ 54429 h 57379"/>
                    <a:gd name="connsiteX3" fmla="*/ 20477 w 32990"/>
                    <a:gd name="connsiteY3" fmla="*/ 48126 h 57379"/>
                    <a:gd name="connsiteX4" fmla="*/ 20477 w 32990"/>
                    <a:gd name="connsiteY4" fmla="*/ 27655 h 57379"/>
                    <a:gd name="connsiteX5" fmla="*/ 14285 w 32990"/>
                    <a:gd name="connsiteY5" fmla="*/ 21358 h 57379"/>
                    <a:gd name="connsiteX6" fmla="*/ 7875 w 32990"/>
                    <a:gd name="connsiteY6" fmla="*/ 27578 h 57379"/>
                    <a:gd name="connsiteX7" fmla="*/ 6481 w 32990"/>
                    <a:gd name="connsiteY7" fmla="*/ 37897 h 57379"/>
                    <a:gd name="connsiteX8" fmla="*/ 21842 w 32990"/>
                    <a:gd name="connsiteY8" fmla="*/ 57380 h 57379"/>
                    <a:gd name="connsiteX9" fmla="*/ 21842 w 32990"/>
                    <a:gd name="connsiteY9" fmla="*/ 51360 h 57379"/>
                    <a:gd name="connsiteX10" fmla="*/ 21700 w 32990"/>
                    <a:gd name="connsiteY10" fmla="*/ 51360 h 57379"/>
                    <a:gd name="connsiteX11" fmla="*/ 18338 w 32990"/>
                    <a:gd name="connsiteY11" fmla="*/ 55571 h 57379"/>
                    <a:gd name="connsiteX12" fmla="*/ 13346 w 32990"/>
                    <a:gd name="connsiteY12" fmla="*/ 57380 h 57379"/>
                    <a:gd name="connsiteX13" fmla="*/ 2830 w 32990"/>
                    <a:gd name="connsiteY13" fmla="*/ 51319 h 57379"/>
                    <a:gd name="connsiteX14" fmla="*/ 0 w 32990"/>
                    <a:gd name="connsiteY14" fmla="*/ 37897 h 57379"/>
                    <a:gd name="connsiteX15" fmla="*/ 2830 w 32990"/>
                    <a:gd name="connsiteY15" fmla="*/ 24427 h 57379"/>
                    <a:gd name="connsiteX16" fmla="*/ 13346 w 32990"/>
                    <a:gd name="connsiteY16" fmla="*/ 18289 h 57379"/>
                    <a:gd name="connsiteX17" fmla="*/ 21700 w 32990"/>
                    <a:gd name="connsiteY17" fmla="*/ 24586 h 57379"/>
                    <a:gd name="connsiteX18" fmla="*/ 21842 w 32990"/>
                    <a:gd name="connsiteY18" fmla="*/ 24586 h 57379"/>
                    <a:gd name="connsiteX19" fmla="*/ 21842 w 32990"/>
                    <a:gd name="connsiteY19" fmla="*/ 8621 h 57379"/>
                    <a:gd name="connsiteX20" fmla="*/ 20282 w 32990"/>
                    <a:gd name="connsiteY20" fmla="*/ 4565 h 57379"/>
                    <a:gd name="connsiteX21" fmla="*/ 16318 w 32990"/>
                    <a:gd name="connsiteY21" fmla="*/ 3305 h 57379"/>
                    <a:gd name="connsiteX22" fmla="*/ 16318 w 32990"/>
                    <a:gd name="connsiteY22" fmla="*/ 1928 h 57379"/>
                    <a:gd name="connsiteX23" fmla="*/ 27507 w 32990"/>
                    <a:gd name="connsiteY23" fmla="*/ 0 h 57379"/>
                    <a:gd name="connsiteX24" fmla="*/ 27507 w 32990"/>
                    <a:gd name="connsiteY24" fmla="*/ 48776 h 57379"/>
                    <a:gd name="connsiteX25" fmla="*/ 28996 w 32990"/>
                    <a:gd name="connsiteY25" fmla="*/ 52916 h 57379"/>
                    <a:gd name="connsiteX26" fmla="*/ 32990 w 32990"/>
                    <a:gd name="connsiteY26" fmla="*/ 54134 h 57379"/>
                    <a:gd name="connsiteX27" fmla="*/ 32990 w 32990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3" y="53564"/>
                        <a:pt x="12349" y="54502"/>
                        <a:pt x="14285" y="54429"/>
                      </a:cubicBezTo>
                      <a:cubicBezTo>
                        <a:pt x="17117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4" y="21358"/>
                        <a:pt x="14285" y="21358"/>
                      </a:cubicBezTo>
                      <a:cubicBezTo>
                        <a:pt x="11355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47" y="47960"/>
                        <a:pt x="4" y="43486"/>
                        <a:pt x="0" y="37897"/>
                      </a:cubicBezTo>
                      <a:cubicBezTo>
                        <a:pt x="-4" y="32307"/>
                        <a:pt x="939" y="27817"/>
                        <a:pt x="2830" y="24427"/>
                      </a:cubicBezTo>
                      <a:cubicBezTo>
                        <a:pt x="5122" y="20335"/>
                        <a:pt x="8627" y="18289"/>
                        <a:pt x="13346" y="18289"/>
                      </a:cubicBezTo>
                      <a:cubicBezTo>
                        <a:pt x="17123" y="18289"/>
                        <a:pt x="19908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8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4" y="52127"/>
                        <a:pt x="28996" y="52916"/>
                      </a:cubicBezTo>
                      <a:cubicBezTo>
                        <a:pt x="29723" y="53507"/>
                        <a:pt x="31058" y="53927"/>
                        <a:pt x="32990" y="54134"/>
                      </a:cubicBezTo>
                      <a:lnTo>
                        <a:pt x="32990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3" name="Freeform 952">
                  <a:extLst>
                    <a:ext uri="{FF2B5EF4-FFF2-40B4-BE49-F238E27FC236}">
                      <a16:creationId xmlns:a16="http://schemas.microsoft.com/office/drawing/2014/main" id="{4BCB4A6B-0AFA-3157-DD0D-6B69E49FFBC9}"/>
                    </a:ext>
                  </a:extLst>
                </p:cNvPr>
                <p:cNvSpPr/>
                <p:nvPr/>
              </p:nvSpPr>
              <p:spPr>
                <a:xfrm>
                  <a:off x="10796457" y="4933965"/>
                  <a:ext cx="32995" cy="57379"/>
                </a:xfrm>
                <a:custGeom>
                  <a:avLst/>
                  <a:gdLst>
                    <a:gd name="connsiteX0" fmla="*/ 6481 w 32995"/>
                    <a:gd name="connsiteY0" fmla="*/ 37897 h 57379"/>
                    <a:gd name="connsiteX1" fmla="*/ 9435 w 32995"/>
                    <a:gd name="connsiteY1" fmla="*/ 51952 h 57379"/>
                    <a:gd name="connsiteX2" fmla="*/ 14280 w 32995"/>
                    <a:gd name="connsiteY2" fmla="*/ 54429 h 57379"/>
                    <a:gd name="connsiteX3" fmla="*/ 20477 w 32995"/>
                    <a:gd name="connsiteY3" fmla="*/ 48126 h 57379"/>
                    <a:gd name="connsiteX4" fmla="*/ 20477 w 32995"/>
                    <a:gd name="connsiteY4" fmla="*/ 27655 h 57379"/>
                    <a:gd name="connsiteX5" fmla="*/ 14280 w 32995"/>
                    <a:gd name="connsiteY5" fmla="*/ 21358 h 57379"/>
                    <a:gd name="connsiteX6" fmla="*/ 7875 w 32995"/>
                    <a:gd name="connsiteY6" fmla="*/ 27578 h 57379"/>
                    <a:gd name="connsiteX7" fmla="*/ 6481 w 32995"/>
                    <a:gd name="connsiteY7" fmla="*/ 37897 h 57379"/>
                    <a:gd name="connsiteX8" fmla="*/ 21842 w 32995"/>
                    <a:gd name="connsiteY8" fmla="*/ 57380 h 57379"/>
                    <a:gd name="connsiteX9" fmla="*/ 21842 w 32995"/>
                    <a:gd name="connsiteY9" fmla="*/ 51360 h 57379"/>
                    <a:gd name="connsiteX10" fmla="*/ 21700 w 32995"/>
                    <a:gd name="connsiteY10" fmla="*/ 51360 h 57379"/>
                    <a:gd name="connsiteX11" fmla="*/ 18338 w 32995"/>
                    <a:gd name="connsiteY11" fmla="*/ 55571 h 57379"/>
                    <a:gd name="connsiteX12" fmla="*/ 13346 w 32995"/>
                    <a:gd name="connsiteY12" fmla="*/ 57380 h 57379"/>
                    <a:gd name="connsiteX13" fmla="*/ 2830 w 32995"/>
                    <a:gd name="connsiteY13" fmla="*/ 51319 h 57379"/>
                    <a:gd name="connsiteX14" fmla="*/ 0 w 32995"/>
                    <a:gd name="connsiteY14" fmla="*/ 37897 h 57379"/>
                    <a:gd name="connsiteX15" fmla="*/ 2830 w 32995"/>
                    <a:gd name="connsiteY15" fmla="*/ 24427 h 57379"/>
                    <a:gd name="connsiteX16" fmla="*/ 13346 w 32995"/>
                    <a:gd name="connsiteY16" fmla="*/ 18289 h 57379"/>
                    <a:gd name="connsiteX17" fmla="*/ 21700 w 32995"/>
                    <a:gd name="connsiteY17" fmla="*/ 24586 h 57379"/>
                    <a:gd name="connsiteX18" fmla="*/ 21842 w 32995"/>
                    <a:gd name="connsiteY18" fmla="*/ 24586 h 57379"/>
                    <a:gd name="connsiteX19" fmla="*/ 21842 w 32995"/>
                    <a:gd name="connsiteY19" fmla="*/ 8621 h 57379"/>
                    <a:gd name="connsiteX20" fmla="*/ 20282 w 32995"/>
                    <a:gd name="connsiteY20" fmla="*/ 4565 h 57379"/>
                    <a:gd name="connsiteX21" fmla="*/ 16318 w 32995"/>
                    <a:gd name="connsiteY21" fmla="*/ 3305 h 57379"/>
                    <a:gd name="connsiteX22" fmla="*/ 16318 w 32995"/>
                    <a:gd name="connsiteY22" fmla="*/ 1928 h 57379"/>
                    <a:gd name="connsiteX23" fmla="*/ 27507 w 32995"/>
                    <a:gd name="connsiteY23" fmla="*/ 0 h 57379"/>
                    <a:gd name="connsiteX24" fmla="*/ 27507 w 32995"/>
                    <a:gd name="connsiteY24" fmla="*/ 48776 h 57379"/>
                    <a:gd name="connsiteX25" fmla="*/ 28990 w 32995"/>
                    <a:gd name="connsiteY25" fmla="*/ 52916 h 57379"/>
                    <a:gd name="connsiteX26" fmla="*/ 32996 w 32995"/>
                    <a:gd name="connsiteY26" fmla="*/ 54134 h 57379"/>
                    <a:gd name="connsiteX27" fmla="*/ 32996 w 32995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5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1" y="53562"/>
                        <a:pt x="12345" y="54500"/>
                        <a:pt x="14280" y="54429"/>
                      </a:cubicBezTo>
                      <a:cubicBezTo>
                        <a:pt x="17115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1" y="21358"/>
                        <a:pt x="14280" y="21358"/>
                      </a:cubicBezTo>
                      <a:cubicBezTo>
                        <a:pt x="11353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39" y="47960"/>
                        <a:pt x="-4" y="43486"/>
                        <a:pt x="0" y="37897"/>
                      </a:cubicBezTo>
                      <a:cubicBezTo>
                        <a:pt x="4" y="32307"/>
                        <a:pt x="947" y="27817"/>
                        <a:pt x="2830" y="24427"/>
                      </a:cubicBezTo>
                      <a:cubicBezTo>
                        <a:pt x="5115" y="20335"/>
                        <a:pt x="8620" y="18289"/>
                        <a:pt x="13346" y="18289"/>
                      </a:cubicBezTo>
                      <a:cubicBezTo>
                        <a:pt x="17120" y="18289"/>
                        <a:pt x="19904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2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2" y="52127"/>
                        <a:pt x="28990" y="52916"/>
                      </a:cubicBezTo>
                      <a:cubicBezTo>
                        <a:pt x="29723" y="53519"/>
                        <a:pt x="31058" y="53925"/>
                        <a:pt x="32996" y="54134"/>
                      </a:cubicBezTo>
                      <a:lnTo>
                        <a:pt x="32996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4" name="Freeform 953">
                  <a:extLst>
                    <a:ext uri="{FF2B5EF4-FFF2-40B4-BE49-F238E27FC236}">
                      <a16:creationId xmlns:a16="http://schemas.microsoft.com/office/drawing/2014/main" id="{4A0C2C7F-1474-A90D-FBBA-4C66071C222A}"/>
                    </a:ext>
                  </a:extLst>
                </p:cNvPr>
                <p:cNvSpPr/>
                <p:nvPr/>
              </p:nvSpPr>
              <p:spPr>
                <a:xfrm>
                  <a:off x="10832443" y="4952254"/>
                  <a:ext cx="27126" cy="39098"/>
                </a:xfrm>
                <a:custGeom>
                  <a:avLst/>
                  <a:gdLst>
                    <a:gd name="connsiteX0" fmla="*/ 26202 w 27126"/>
                    <a:gd name="connsiteY0" fmla="*/ 35076 h 39098"/>
                    <a:gd name="connsiteX1" fmla="*/ 26202 w 27126"/>
                    <a:gd name="connsiteY1" fmla="*/ 37678 h 39098"/>
                    <a:gd name="connsiteX2" fmla="*/ 17564 w 27126"/>
                    <a:gd name="connsiteY2" fmla="*/ 39091 h 39098"/>
                    <a:gd name="connsiteX3" fmla="*/ 2056 w 27126"/>
                    <a:gd name="connsiteY3" fmla="*/ 29837 h 39098"/>
                    <a:gd name="connsiteX4" fmla="*/ 0 w 27126"/>
                    <a:gd name="connsiteY4" fmla="*/ 18543 h 39098"/>
                    <a:gd name="connsiteX5" fmla="*/ 14729 w 27126"/>
                    <a:gd name="connsiteY5" fmla="*/ 0 h 39098"/>
                    <a:gd name="connsiteX6" fmla="*/ 25457 w 27126"/>
                    <a:gd name="connsiteY6" fmla="*/ 5984 h 39098"/>
                    <a:gd name="connsiteX7" fmla="*/ 27118 w 27126"/>
                    <a:gd name="connsiteY7" fmla="*/ 13541 h 39098"/>
                    <a:gd name="connsiteX8" fmla="*/ 27118 w 27126"/>
                    <a:gd name="connsiteY8" fmla="*/ 15315 h 39098"/>
                    <a:gd name="connsiteX9" fmla="*/ 6020 w 27126"/>
                    <a:gd name="connsiteY9" fmla="*/ 15315 h 39098"/>
                    <a:gd name="connsiteX10" fmla="*/ 9736 w 27126"/>
                    <a:gd name="connsiteY10" fmla="*/ 29606 h 39098"/>
                    <a:gd name="connsiteX11" fmla="*/ 21103 w 27126"/>
                    <a:gd name="connsiteY11" fmla="*/ 36111 h 39098"/>
                    <a:gd name="connsiteX12" fmla="*/ 26202 w 27126"/>
                    <a:gd name="connsiteY12" fmla="*/ 35076 h 39098"/>
                    <a:gd name="connsiteX13" fmla="*/ 6020 w 27126"/>
                    <a:gd name="connsiteY13" fmla="*/ 12677 h 39098"/>
                    <a:gd name="connsiteX14" fmla="*/ 20678 w 27126"/>
                    <a:gd name="connsiteY14" fmla="*/ 12677 h 39098"/>
                    <a:gd name="connsiteX15" fmla="*/ 17919 w 27126"/>
                    <a:gd name="connsiteY15" fmla="*/ 4210 h 39098"/>
                    <a:gd name="connsiteX16" fmla="*/ 13783 w 27126"/>
                    <a:gd name="connsiteY16" fmla="*/ 2755 h 39098"/>
                    <a:gd name="connsiteX17" fmla="*/ 6918 w 27126"/>
                    <a:gd name="connsiteY17" fmla="*/ 8544 h 39098"/>
                    <a:gd name="connsiteX18" fmla="*/ 6020 w 27126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6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5" y="39091"/>
                        <a:pt x="4746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4" y="0"/>
                        <a:pt x="23260" y="1994"/>
                        <a:pt x="25457" y="5984"/>
                      </a:cubicBezTo>
                      <a:cubicBezTo>
                        <a:pt x="26634" y="8324"/>
                        <a:pt x="27204" y="10923"/>
                        <a:pt x="27118" y="13541"/>
                      </a:cubicBezTo>
                      <a:lnTo>
                        <a:pt x="27118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59" y="25720"/>
                        <a:pt x="9736" y="29606"/>
                      </a:cubicBezTo>
                      <a:cubicBezTo>
                        <a:pt x="12494" y="33942"/>
                        <a:pt x="16282" y="36111"/>
                        <a:pt x="21103" y="36111"/>
                      </a:cubicBezTo>
                      <a:cubicBezTo>
                        <a:pt x="22863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8" y="5968"/>
                        <a:pt x="17919" y="4210"/>
                      </a:cubicBezTo>
                      <a:cubicBezTo>
                        <a:pt x="16782" y="3206"/>
                        <a:pt x="15298" y="2684"/>
                        <a:pt x="13783" y="2755"/>
                      </a:cubicBezTo>
                      <a:cubicBezTo>
                        <a:pt x="10597" y="2755"/>
                        <a:pt x="8308" y="4685"/>
                        <a:pt x="6918" y="8544"/>
                      </a:cubicBezTo>
                      <a:cubicBezTo>
                        <a:pt x="6381" y="9859"/>
                        <a:pt x="6078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5" name="Freeform 954">
                  <a:extLst>
                    <a:ext uri="{FF2B5EF4-FFF2-40B4-BE49-F238E27FC236}">
                      <a16:creationId xmlns:a16="http://schemas.microsoft.com/office/drawing/2014/main" id="{22B5E3DD-50CD-39C2-7A2F-5F4DDD220C29}"/>
                    </a:ext>
                  </a:extLst>
                </p:cNvPr>
                <p:cNvSpPr/>
                <p:nvPr/>
              </p:nvSpPr>
              <p:spPr>
                <a:xfrm>
                  <a:off x="10879429" y="4935479"/>
                  <a:ext cx="51168" cy="55079"/>
                </a:xfrm>
                <a:custGeom>
                  <a:avLst/>
                  <a:gdLst>
                    <a:gd name="connsiteX0" fmla="*/ 0 w 51168"/>
                    <a:gd name="connsiteY0" fmla="*/ 55080 h 55079"/>
                    <a:gd name="connsiteX1" fmla="*/ 0 w 51168"/>
                    <a:gd name="connsiteY1" fmla="*/ 53465 h 55079"/>
                    <a:gd name="connsiteX2" fmla="*/ 6552 w 51168"/>
                    <a:gd name="connsiteY2" fmla="*/ 49959 h 55079"/>
                    <a:gd name="connsiteX3" fmla="*/ 8673 w 51168"/>
                    <a:gd name="connsiteY3" fmla="*/ 44448 h 55079"/>
                    <a:gd name="connsiteX4" fmla="*/ 23685 w 51168"/>
                    <a:gd name="connsiteY4" fmla="*/ 0 h 55079"/>
                    <a:gd name="connsiteX5" fmla="*/ 27756 w 51168"/>
                    <a:gd name="connsiteY5" fmla="*/ 0 h 55079"/>
                    <a:gd name="connsiteX6" fmla="*/ 42850 w 51168"/>
                    <a:gd name="connsiteY6" fmla="*/ 45081 h 55079"/>
                    <a:gd name="connsiteX7" fmla="*/ 47346 w 51168"/>
                    <a:gd name="connsiteY7" fmla="*/ 52443 h 55079"/>
                    <a:gd name="connsiteX8" fmla="*/ 51169 w 51168"/>
                    <a:gd name="connsiteY8" fmla="*/ 53465 h 55079"/>
                    <a:gd name="connsiteX9" fmla="*/ 51169 w 51168"/>
                    <a:gd name="connsiteY9" fmla="*/ 55080 h 55079"/>
                    <a:gd name="connsiteX10" fmla="*/ 32322 w 51168"/>
                    <a:gd name="connsiteY10" fmla="*/ 55080 h 55079"/>
                    <a:gd name="connsiteX11" fmla="*/ 32322 w 51168"/>
                    <a:gd name="connsiteY11" fmla="*/ 53465 h 55079"/>
                    <a:gd name="connsiteX12" fmla="*/ 37456 w 51168"/>
                    <a:gd name="connsiteY12" fmla="*/ 50710 h 55079"/>
                    <a:gd name="connsiteX13" fmla="*/ 36818 w 51168"/>
                    <a:gd name="connsiteY13" fmla="*/ 47322 h 55079"/>
                    <a:gd name="connsiteX14" fmla="*/ 33398 w 51168"/>
                    <a:gd name="connsiteY14" fmla="*/ 37086 h 55079"/>
                    <a:gd name="connsiteX15" fmla="*/ 15201 w 51168"/>
                    <a:gd name="connsiteY15" fmla="*/ 37086 h 55079"/>
                    <a:gd name="connsiteX16" fmla="*/ 12129 w 51168"/>
                    <a:gd name="connsiteY16" fmla="*/ 46766 h 55079"/>
                    <a:gd name="connsiteX17" fmla="*/ 11243 w 51168"/>
                    <a:gd name="connsiteY17" fmla="*/ 50544 h 55079"/>
                    <a:gd name="connsiteX18" fmla="*/ 13683 w 51168"/>
                    <a:gd name="connsiteY18" fmla="*/ 53223 h 55079"/>
                    <a:gd name="connsiteX19" fmla="*/ 16377 w 51168"/>
                    <a:gd name="connsiteY19" fmla="*/ 53460 h 55079"/>
                    <a:gd name="connsiteX20" fmla="*/ 16377 w 51168"/>
                    <a:gd name="connsiteY20" fmla="*/ 55074 h 55079"/>
                    <a:gd name="connsiteX21" fmla="*/ 24359 w 51168"/>
                    <a:gd name="connsiteY21" fmla="*/ 9059 h 55079"/>
                    <a:gd name="connsiteX22" fmla="*/ 16217 w 51168"/>
                    <a:gd name="connsiteY22" fmla="*/ 33858 h 55079"/>
                    <a:gd name="connsiteX23" fmla="*/ 32393 w 51168"/>
                    <a:gd name="connsiteY23" fmla="*/ 33858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68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8" y="52296"/>
                        <a:pt x="6552" y="49959"/>
                      </a:cubicBezTo>
                      <a:cubicBezTo>
                        <a:pt x="7373" y="48168"/>
                        <a:pt x="8082" y="46327"/>
                        <a:pt x="8673" y="44448"/>
                      </a:cubicBezTo>
                      <a:lnTo>
                        <a:pt x="23685" y="0"/>
                      </a:lnTo>
                      <a:lnTo>
                        <a:pt x="27756" y="0"/>
                      </a:lnTo>
                      <a:lnTo>
                        <a:pt x="42850" y="45081"/>
                      </a:lnTo>
                      <a:cubicBezTo>
                        <a:pt x="44127" y="48857"/>
                        <a:pt x="45625" y="51311"/>
                        <a:pt x="47346" y="52443"/>
                      </a:cubicBezTo>
                      <a:cubicBezTo>
                        <a:pt x="48490" y="53159"/>
                        <a:pt x="49821" y="53515"/>
                        <a:pt x="51169" y="53465"/>
                      </a:cubicBezTo>
                      <a:lnTo>
                        <a:pt x="51169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9" y="53465"/>
                        <a:pt x="37461" y="52547"/>
                        <a:pt x="37456" y="50710"/>
                      </a:cubicBezTo>
                      <a:cubicBezTo>
                        <a:pt x="37423" y="49554"/>
                        <a:pt x="37207" y="48410"/>
                        <a:pt x="36818" y="47322"/>
                      </a:cubicBezTo>
                      <a:lnTo>
                        <a:pt x="33398" y="37086"/>
                      </a:lnTo>
                      <a:lnTo>
                        <a:pt x="15201" y="37086"/>
                      </a:lnTo>
                      <a:lnTo>
                        <a:pt x="12129" y="46766"/>
                      </a:lnTo>
                      <a:cubicBezTo>
                        <a:pt x="11674" y="47982"/>
                        <a:pt x="11376" y="49252"/>
                        <a:pt x="11243" y="50544"/>
                      </a:cubicBezTo>
                      <a:cubicBezTo>
                        <a:pt x="11243" y="52019"/>
                        <a:pt x="12056" y="52911"/>
                        <a:pt x="13683" y="53223"/>
                      </a:cubicBezTo>
                      <a:cubicBezTo>
                        <a:pt x="14570" y="53398"/>
                        <a:pt x="15473" y="53478"/>
                        <a:pt x="16377" y="53460"/>
                      </a:cubicBezTo>
                      <a:lnTo>
                        <a:pt x="16377" y="55074"/>
                      </a:lnTo>
                      <a:close/>
                      <a:moveTo>
                        <a:pt x="24359" y="9059"/>
                      </a:moveTo>
                      <a:lnTo>
                        <a:pt x="16217" y="33858"/>
                      </a:lnTo>
                      <a:lnTo>
                        <a:pt x="32393" y="3385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04956D3A-A5D9-F7A6-49E6-935C21D7C5D5}"/>
                    </a:ext>
                  </a:extLst>
                </p:cNvPr>
                <p:cNvSpPr/>
                <p:nvPr/>
              </p:nvSpPr>
              <p:spPr>
                <a:xfrm>
                  <a:off x="10930166" y="4933948"/>
                  <a:ext cx="16672" cy="56611"/>
                </a:xfrm>
                <a:custGeom>
                  <a:avLst/>
                  <a:gdLst>
                    <a:gd name="connsiteX0" fmla="*/ 0 w 16672"/>
                    <a:gd name="connsiteY0" fmla="*/ 56611 h 56611"/>
                    <a:gd name="connsiteX1" fmla="*/ 0 w 16672"/>
                    <a:gd name="connsiteY1" fmla="*/ 55233 h 56611"/>
                    <a:gd name="connsiteX2" fmla="*/ 4248 w 16672"/>
                    <a:gd name="connsiteY2" fmla="*/ 53897 h 56611"/>
                    <a:gd name="connsiteX3" fmla="*/ 5524 w 16672"/>
                    <a:gd name="connsiteY3" fmla="*/ 49208 h 56611"/>
                    <a:gd name="connsiteX4" fmla="*/ 5524 w 16672"/>
                    <a:gd name="connsiteY4" fmla="*/ 8621 h 56611"/>
                    <a:gd name="connsiteX5" fmla="*/ 4000 w 16672"/>
                    <a:gd name="connsiteY5" fmla="*/ 4523 h 56611"/>
                    <a:gd name="connsiteX6" fmla="*/ 0 w 16672"/>
                    <a:gd name="connsiteY6" fmla="*/ 3305 h 56611"/>
                    <a:gd name="connsiteX7" fmla="*/ 0 w 16672"/>
                    <a:gd name="connsiteY7" fmla="*/ 1928 h 56611"/>
                    <a:gd name="connsiteX8" fmla="*/ 11148 w 16672"/>
                    <a:gd name="connsiteY8" fmla="*/ 0 h 56611"/>
                    <a:gd name="connsiteX9" fmla="*/ 11148 w 16672"/>
                    <a:gd name="connsiteY9" fmla="*/ 49208 h 56611"/>
                    <a:gd name="connsiteX10" fmla="*/ 13771 w 16672"/>
                    <a:gd name="connsiteY10" fmla="*/ 54802 h 56611"/>
                    <a:gd name="connsiteX11" fmla="*/ 16672 w 16672"/>
                    <a:gd name="connsiteY11" fmla="*/ 55233 h 56611"/>
                    <a:gd name="connsiteX12" fmla="*/ 16672 w 16672"/>
                    <a:gd name="connsiteY12" fmla="*/ 56611 h 5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1">
                      <a:moveTo>
                        <a:pt x="0" y="56611"/>
                      </a:moveTo>
                      <a:lnTo>
                        <a:pt x="0" y="55233"/>
                      </a:lnTo>
                      <a:cubicBezTo>
                        <a:pt x="2001" y="55233"/>
                        <a:pt x="3417" y="54788"/>
                        <a:pt x="4248" y="53897"/>
                      </a:cubicBezTo>
                      <a:cubicBezTo>
                        <a:pt x="5093" y="53004"/>
                        <a:pt x="5524" y="51443"/>
                        <a:pt x="5524" y="49208"/>
                      </a:cubicBezTo>
                      <a:lnTo>
                        <a:pt x="5524" y="8621"/>
                      </a:lnTo>
                      <a:cubicBezTo>
                        <a:pt x="5524" y="6705"/>
                        <a:pt x="5010" y="5339"/>
                        <a:pt x="4000" y="4523"/>
                      </a:cubicBezTo>
                      <a:cubicBezTo>
                        <a:pt x="3220" y="3932"/>
                        <a:pt x="1885" y="3518"/>
                        <a:pt x="0" y="3305"/>
                      </a:cubicBezTo>
                      <a:lnTo>
                        <a:pt x="0" y="1928"/>
                      </a:lnTo>
                      <a:lnTo>
                        <a:pt x="11148" y="0"/>
                      </a:lnTo>
                      <a:lnTo>
                        <a:pt x="11148" y="49208"/>
                      </a:lnTo>
                      <a:cubicBezTo>
                        <a:pt x="11148" y="52307"/>
                        <a:pt x="12023" y="54171"/>
                        <a:pt x="13771" y="54802"/>
                      </a:cubicBezTo>
                      <a:cubicBezTo>
                        <a:pt x="14706" y="55115"/>
                        <a:pt x="15687" y="55261"/>
                        <a:pt x="16672" y="55233"/>
                      </a:cubicBezTo>
                      <a:lnTo>
                        <a:pt x="16672" y="566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CE42B50D-37F9-77E5-C00E-70F002DF8344}"/>
                    </a:ext>
                  </a:extLst>
                </p:cNvPr>
                <p:cNvSpPr/>
                <p:nvPr/>
              </p:nvSpPr>
              <p:spPr>
                <a:xfrm>
                  <a:off x="10949674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9"/>
                        <a:pt x="4212" y="52366"/>
                      </a:cubicBezTo>
                      <a:cubicBezTo>
                        <a:pt x="5040" y="51474"/>
                        <a:pt x="5488" y="49883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5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1"/>
                        <a:pt x="5887" y="8819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7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E08D26D3-4437-E31C-890B-BEC5D5E3BC26}"/>
                    </a:ext>
                  </a:extLst>
                </p:cNvPr>
                <p:cNvSpPr/>
                <p:nvPr/>
              </p:nvSpPr>
              <p:spPr>
                <a:xfrm>
                  <a:off x="10969454" y="4952245"/>
                  <a:ext cx="27040" cy="39107"/>
                </a:xfrm>
                <a:custGeom>
                  <a:avLst/>
                  <a:gdLst>
                    <a:gd name="connsiteX0" fmla="*/ 26178 w 27040"/>
                    <a:gd name="connsiteY0" fmla="*/ 35481 h 39107"/>
                    <a:gd name="connsiteX1" fmla="*/ 26178 w 27040"/>
                    <a:gd name="connsiteY1" fmla="*/ 37846 h 39107"/>
                    <a:gd name="connsiteX2" fmla="*/ 18403 w 27040"/>
                    <a:gd name="connsiteY2" fmla="*/ 39100 h 39107"/>
                    <a:gd name="connsiteX3" fmla="*/ 4455 w 27040"/>
                    <a:gd name="connsiteY3" fmla="*/ 33512 h 39107"/>
                    <a:gd name="connsiteX4" fmla="*/ 0 w 27040"/>
                    <a:gd name="connsiteY4" fmla="*/ 18469 h 39107"/>
                    <a:gd name="connsiteX5" fmla="*/ 6759 w 27040"/>
                    <a:gd name="connsiteY5" fmla="*/ 2291 h 39107"/>
                    <a:gd name="connsiteX6" fmla="*/ 15680 w 27040"/>
                    <a:gd name="connsiteY6" fmla="*/ 9 h 39107"/>
                    <a:gd name="connsiteX7" fmla="*/ 23006 w 27040"/>
                    <a:gd name="connsiteY7" fmla="*/ 1422 h 39107"/>
                    <a:gd name="connsiteX8" fmla="*/ 27041 w 27040"/>
                    <a:gd name="connsiteY8" fmla="*/ 7607 h 39107"/>
                    <a:gd name="connsiteX9" fmla="*/ 23644 w 27040"/>
                    <a:gd name="connsiteY9" fmla="*/ 11462 h 39107"/>
                    <a:gd name="connsiteX10" fmla="*/ 20849 w 27040"/>
                    <a:gd name="connsiteY10" fmla="*/ 9807 h 39107"/>
                    <a:gd name="connsiteX11" fmla="*/ 19715 w 27040"/>
                    <a:gd name="connsiteY11" fmla="*/ 6229 h 39107"/>
                    <a:gd name="connsiteX12" fmla="*/ 14723 w 27040"/>
                    <a:gd name="connsiteY12" fmla="*/ 2764 h 39107"/>
                    <a:gd name="connsiteX13" fmla="*/ 7149 w 27040"/>
                    <a:gd name="connsiteY13" fmla="*/ 8512 h 39107"/>
                    <a:gd name="connsiteX14" fmla="*/ 5997 w 27040"/>
                    <a:gd name="connsiteY14" fmla="*/ 15808 h 39107"/>
                    <a:gd name="connsiteX15" fmla="*/ 13606 w 27040"/>
                    <a:gd name="connsiteY15" fmla="*/ 33252 h 39107"/>
                    <a:gd name="connsiteX16" fmla="*/ 22108 w 27040"/>
                    <a:gd name="connsiteY16" fmla="*/ 36126 h 39107"/>
                    <a:gd name="connsiteX17" fmla="*/ 26178 w 27040"/>
                    <a:gd name="connsiteY17" fmla="*/ 35481 h 3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40" h="39107">
                      <a:moveTo>
                        <a:pt x="26178" y="35481"/>
                      </a:moveTo>
                      <a:lnTo>
                        <a:pt x="26178" y="37846"/>
                      </a:lnTo>
                      <a:cubicBezTo>
                        <a:pt x="23687" y="38745"/>
                        <a:pt x="21050" y="39170"/>
                        <a:pt x="18403" y="39100"/>
                      </a:cubicBezTo>
                      <a:cubicBezTo>
                        <a:pt x="12224" y="39100"/>
                        <a:pt x="7574" y="37237"/>
                        <a:pt x="4455" y="33512"/>
                      </a:cubicBezTo>
                      <a:cubicBezTo>
                        <a:pt x="1485" y="29941"/>
                        <a:pt x="0" y="24926"/>
                        <a:pt x="0" y="18469"/>
                      </a:cubicBezTo>
                      <a:cubicBezTo>
                        <a:pt x="0" y="10652"/>
                        <a:pt x="2253" y="5260"/>
                        <a:pt x="6759" y="2291"/>
                      </a:cubicBezTo>
                      <a:cubicBezTo>
                        <a:pt x="9094" y="766"/>
                        <a:pt x="12068" y="5"/>
                        <a:pt x="15680" y="9"/>
                      </a:cubicBezTo>
                      <a:cubicBezTo>
                        <a:pt x="18197" y="-73"/>
                        <a:pt x="20700" y="410"/>
                        <a:pt x="23006" y="1422"/>
                      </a:cubicBezTo>
                      <a:cubicBezTo>
                        <a:pt x="25700" y="2711"/>
                        <a:pt x="27045" y="4773"/>
                        <a:pt x="27041" y="7607"/>
                      </a:cubicBezTo>
                      <a:cubicBezTo>
                        <a:pt x="27041" y="10177"/>
                        <a:pt x="25908" y="11462"/>
                        <a:pt x="23644" y="11462"/>
                      </a:cubicBezTo>
                      <a:cubicBezTo>
                        <a:pt x="22472" y="11494"/>
                        <a:pt x="21385" y="10850"/>
                        <a:pt x="20849" y="9807"/>
                      </a:cubicBezTo>
                      <a:cubicBezTo>
                        <a:pt x="20311" y="8671"/>
                        <a:pt x="19929" y="7468"/>
                        <a:pt x="19715" y="6229"/>
                      </a:cubicBezTo>
                      <a:cubicBezTo>
                        <a:pt x="19195" y="3916"/>
                        <a:pt x="17531" y="2760"/>
                        <a:pt x="14723" y="2764"/>
                      </a:cubicBezTo>
                      <a:cubicBezTo>
                        <a:pt x="11178" y="2764"/>
                        <a:pt x="8653" y="4680"/>
                        <a:pt x="7149" y="8512"/>
                      </a:cubicBezTo>
                      <a:cubicBezTo>
                        <a:pt x="6327" y="10854"/>
                        <a:pt x="5937" y="13327"/>
                        <a:pt x="5997" y="15808"/>
                      </a:cubicBezTo>
                      <a:cubicBezTo>
                        <a:pt x="5997" y="23499"/>
                        <a:pt x="8533" y="29314"/>
                        <a:pt x="13606" y="33252"/>
                      </a:cubicBezTo>
                      <a:cubicBezTo>
                        <a:pt x="16024" y="35163"/>
                        <a:pt x="19027" y="36178"/>
                        <a:pt x="22108" y="36126"/>
                      </a:cubicBezTo>
                      <a:cubicBezTo>
                        <a:pt x="23486" y="36082"/>
                        <a:pt x="24854" y="35865"/>
                        <a:pt x="26178" y="3548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0C7402EE-3CB2-CE2F-233B-69D4546CEF79}"/>
                    </a:ext>
                  </a:extLst>
                </p:cNvPr>
                <p:cNvSpPr/>
                <p:nvPr/>
              </p:nvSpPr>
              <p:spPr>
                <a:xfrm>
                  <a:off x="11000783" y="4952296"/>
                  <a:ext cx="29830" cy="39049"/>
                </a:xfrm>
                <a:custGeom>
                  <a:avLst/>
                  <a:gdLst>
                    <a:gd name="connsiteX0" fmla="*/ 29831 w 29830"/>
                    <a:gd name="connsiteY0" fmla="*/ 36649 h 39049"/>
                    <a:gd name="connsiteX1" fmla="*/ 29831 w 29830"/>
                    <a:gd name="connsiteY1" fmla="*/ 38346 h 39049"/>
                    <a:gd name="connsiteX2" fmla="*/ 24549 w 29830"/>
                    <a:gd name="connsiteY2" fmla="*/ 39050 h 39049"/>
                    <a:gd name="connsiteX3" fmla="*/ 19102 w 29830"/>
                    <a:gd name="connsiteY3" fmla="*/ 33137 h 39049"/>
                    <a:gd name="connsiteX4" fmla="*/ 18978 w 29830"/>
                    <a:gd name="connsiteY4" fmla="*/ 33137 h 39049"/>
                    <a:gd name="connsiteX5" fmla="*/ 8675 w 29830"/>
                    <a:gd name="connsiteY5" fmla="*/ 39050 h 39049"/>
                    <a:gd name="connsiteX6" fmla="*/ 1136 w 29830"/>
                    <a:gd name="connsiteY6" fmla="*/ 34644 h 39049"/>
                    <a:gd name="connsiteX7" fmla="*/ 2 w 29830"/>
                    <a:gd name="connsiteY7" fmla="*/ 29878 h 39049"/>
                    <a:gd name="connsiteX8" fmla="*/ 6973 w 29830"/>
                    <a:gd name="connsiteY8" fmla="*/ 19679 h 39049"/>
                    <a:gd name="connsiteX9" fmla="*/ 13661 w 29830"/>
                    <a:gd name="connsiteY9" fmla="*/ 18123 h 39049"/>
                    <a:gd name="connsiteX10" fmla="*/ 19114 w 29830"/>
                    <a:gd name="connsiteY10" fmla="*/ 17497 h 39049"/>
                    <a:gd name="connsiteX11" fmla="*/ 19114 w 29830"/>
                    <a:gd name="connsiteY11" fmla="*/ 14422 h 39049"/>
                    <a:gd name="connsiteX12" fmla="*/ 17129 w 29830"/>
                    <a:gd name="connsiteY12" fmla="*/ 4370 h 39049"/>
                    <a:gd name="connsiteX13" fmla="*/ 12952 w 29830"/>
                    <a:gd name="connsiteY13" fmla="*/ 2755 h 39049"/>
                    <a:gd name="connsiteX14" fmla="*/ 9236 w 29830"/>
                    <a:gd name="connsiteY14" fmla="*/ 3619 h 39049"/>
                    <a:gd name="connsiteX15" fmla="*/ 7889 w 29830"/>
                    <a:gd name="connsiteY15" fmla="*/ 7439 h 39049"/>
                    <a:gd name="connsiteX16" fmla="*/ 4492 w 29830"/>
                    <a:gd name="connsiteY16" fmla="*/ 11690 h 39049"/>
                    <a:gd name="connsiteX17" fmla="*/ 988 w 29830"/>
                    <a:gd name="connsiteY17" fmla="*/ 7988 h 39049"/>
                    <a:gd name="connsiteX18" fmla="*/ 7611 w 29830"/>
                    <a:gd name="connsiteY18" fmla="*/ 940 h 39049"/>
                    <a:gd name="connsiteX19" fmla="*/ 13023 w 29830"/>
                    <a:gd name="connsiteY19" fmla="*/ 0 h 39049"/>
                    <a:gd name="connsiteX20" fmla="*/ 23858 w 29830"/>
                    <a:gd name="connsiteY20" fmla="*/ 6019 h 39049"/>
                    <a:gd name="connsiteX21" fmla="*/ 24780 w 29830"/>
                    <a:gd name="connsiteY21" fmla="*/ 12991 h 39049"/>
                    <a:gd name="connsiteX22" fmla="*/ 24780 w 29830"/>
                    <a:gd name="connsiteY22" fmla="*/ 33148 h 39049"/>
                    <a:gd name="connsiteX23" fmla="*/ 27893 w 29830"/>
                    <a:gd name="connsiteY23" fmla="*/ 37010 h 39049"/>
                    <a:gd name="connsiteX24" fmla="*/ 29831 w 29830"/>
                    <a:gd name="connsiteY24" fmla="*/ 36649 h 39049"/>
                    <a:gd name="connsiteX25" fmla="*/ 19102 w 29830"/>
                    <a:gd name="connsiteY25" fmla="*/ 24959 h 39049"/>
                    <a:gd name="connsiteX26" fmla="*/ 19102 w 29830"/>
                    <a:gd name="connsiteY26" fmla="*/ 20193 h 39049"/>
                    <a:gd name="connsiteX27" fmla="*/ 6429 w 29830"/>
                    <a:gd name="connsiteY27" fmla="*/ 28578 h 39049"/>
                    <a:gd name="connsiteX28" fmla="*/ 7664 w 29830"/>
                    <a:gd name="connsiteY28" fmla="*/ 33308 h 39049"/>
                    <a:gd name="connsiteX29" fmla="*/ 11345 w 29830"/>
                    <a:gd name="connsiteY29" fmla="*/ 35673 h 39049"/>
                    <a:gd name="connsiteX30" fmla="*/ 17152 w 29830"/>
                    <a:gd name="connsiteY30" fmla="*/ 32208 h 39049"/>
                    <a:gd name="connsiteX31" fmla="*/ 19102 w 29830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30" h="39049">
                      <a:moveTo>
                        <a:pt x="29831" y="36649"/>
                      </a:moveTo>
                      <a:lnTo>
                        <a:pt x="29831" y="38346"/>
                      </a:lnTo>
                      <a:cubicBezTo>
                        <a:pt x="28112" y="38817"/>
                        <a:pt x="26333" y="39053"/>
                        <a:pt x="24549" y="39050"/>
                      </a:cubicBezTo>
                      <a:cubicBezTo>
                        <a:pt x="20916" y="39050"/>
                        <a:pt x="19098" y="37079"/>
                        <a:pt x="19102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56" y="39050"/>
                        <a:pt x="2743" y="37581"/>
                        <a:pt x="1136" y="34644"/>
                      </a:cubicBezTo>
                      <a:cubicBezTo>
                        <a:pt x="361" y="33177"/>
                        <a:pt x="-29" y="31538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0" y="18886"/>
                        <a:pt x="11376" y="18364"/>
                        <a:pt x="13661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2" y="5927"/>
                        <a:pt x="17129" y="4370"/>
                      </a:cubicBezTo>
                      <a:cubicBezTo>
                        <a:pt x="16207" y="3294"/>
                        <a:pt x="14819" y="2755"/>
                        <a:pt x="12952" y="2755"/>
                      </a:cubicBezTo>
                      <a:cubicBezTo>
                        <a:pt x="11179" y="2755"/>
                        <a:pt x="9998" y="3045"/>
                        <a:pt x="9236" y="3619"/>
                      </a:cubicBezTo>
                      <a:cubicBezTo>
                        <a:pt x="8338" y="4328"/>
                        <a:pt x="7889" y="5606"/>
                        <a:pt x="7889" y="7439"/>
                      </a:cubicBezTo>
                      <a:cubicBezTo>
                        <a:pt x="7889" y="10277"/>
                        <a:pt x="6756" y="11694"/>
                        <a:pt x="4492" y="11690"/>
                      </a:cubicBezTo>
                      <a:cubicBezTo>
                        <a:pt x="2156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3" y="338"/>
                        <a:pt x="11180" y="21"/>
                        <a:pt x="13023" y="0"/>
                      </a:cubicBezTo>
                      <a:cubicBezTo>
                        <a:pt x="18931" y="0"/>
                        <a:pt x="22541" y="2006"/>
                        <a:pt x="23858" y="6019"/>
                      </a:cubicBezTo>
                      <a:cubicBezTo>
                        <a:pt x="24526" y="8282"/>
                        <a:pt x="24833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21"/>
                        <a:pt x="25813" y="37010"/>
                        <a:pt x="27893" y="37010"/>
                      </a:cubicBezTo>
                      <a:cubicBezTo>
                        <a:pt x="28549" y="36962"/>
                        <a:pt x="29199" y="36841"/>
                        <a:pt x="29831" y="36649"/>
                      </a:cubicBezTo>
                      <a:close/>
                      <a:moveTo>
                        <a:pt x="19102" y="24959"/>
                      </a:moveTo>
                      <a:lnTo>
                        <a:pt x="19102" y="20193"/>
                      </a:lnTo>
                      <a:cubicBezTo>
                        <a:pt x="10646" y="20406"/>
                        <a:pt x="6422" y="23201"/>
                        <a:pt x="6429" y="28578"/>
                      </a:cubicBezTo>
                      <a:cubicBezTo>
                        <a:pt x="6402" y="30237"/>
                        <a:pt x="6829" y="31874"/>
                        <a:pt x="7664" y="33308"/>
                      </a:cubicBezTo>
                      <a:cubicBezTo>
                        <a:pt x="8610" y="34881"/>
                        <a:pt x="9838" y="35673"/>
                        <a:pt x="11345" y="35673"/>
                      </a:cubicBezTo>
                      <a:cubicBezTo>
                        <a:pt x="13732" y="35673"/>
                        <a:pt x="15668" y="34518"/>
                        <a:pt x="17152" y="32208"/>
                      </a:cubicBezTo>
                      <a:cubicBezTo>
                        <a:pt x="18488" y="30031"/>
                        <a:pt x="19165" y="27513"/>
                        <a:pt x="19102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0" name="Freeform 959">
                  <a:extLst>
                    <a:ext uri="{FF2B5EF4-FFF2-40B4-BE49-F238E27FC236}">
                      <a16:creationId xmlns:a16="http://schemas.microsoft.com/office/drawing/2014/main" id="{BB975FDE-DA25-667D-7ACD-EF63B4C0FA05}"/>
                    </a:ext>
                  </a:extLst>
                </p:cNvPr>
                <p:cNvSpPr/>
                <p:nvPr/>
              </p:nvSpPr>
              <p:spPr>
                <a:xfrm>
                  <a:off x="11033024" y="4952254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304 h 38304"/>
                    <a:gd name="connsiteX1" fmla="*/ 0 w 36647"/>
                    <a:gd name="connsiteY1" fmla="*/ 36927 h 38304"/>
                    <a:gd name="connsiteX2" fmla="*/ 4212 w 36647"/>
                    <a:gd name="connsiteY2" fmla="*/ 35590 h 38304"/>
                    <a:gd name="connsiteX3" fmla="*/ 5488 w 36647"/>
                    <a:gd name="connsiteY3" fmla="*/ 30901 h 38304"/>
                    <a:gd name="connsiteX4" fmla="*/ 5488 w 36647"/>
                    <a:gd name="connsiteY4" fmla="*/ 8621 h 38304"/>
                    <a:gd name="connsiteX5" fmla="*/ 4000 w 36647"/>
                    <a:gd name="connsiteY5" fmla="*/ 4529 h 38304"/>
                    <a:gd name="connsiteX6" fmla="*/ 0 w 36647"/>
                    <a:gd name="connsiteY6" fmla="*/ 3382 h 38304"/>
                    <a:gd name="connsiteX7" fmla="*/ 0 w 36647"/>
                    <a:gd name="connsiteY7" fmla="*/ 2004 h 38304"/>
                    <a:gd name="connsiteX8" fmla="*/ 11148 w 36647"/>
                    <a:gd name="connsiteY8" fmla="*/ 0 h 38304"/>
                    <a:gd name="connsiteX9" fmla="*/ 11148 w 36647"/>
                    <a:gd name="connsiteY9" fmla="*/ 10827 h 38304"/>
                    <a:gd name="connsiteX10" fmla="*/ 11290 w 36647"/>
                    <a:gd name="connsiteY10" fmla="*/ 10827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9 w 36647"/>
                    <a:gd name="connsiteY13" fmla="*/ 12358 h 38304"/>
                    <a:gd name="connsiteX14" fmla="*/ 31129 w 36647"/>
                    <a:gd name="connsiteY14" fmla="*/ 30901 h 38304"/>
                    <a:gd name="connsiteX15" fmla="*/ 33746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4 h 38304"/>
                    <a:gd name="connsiteX18" fmla="*/ 19998 w 36647"/>
                    <a:gd name="connsiteY18" fmla="*/ 38304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90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32 h 38304"/>
                    <a:gd name="connsiteX23" fmla="*/ 25168 w 36647"/>
                    <a:gd name="connsiteY23" fmla="*/ 7243 h 38304"/>
                    <a:gd name="connsiteX24" fmla="*/ 20636 w 36647"/>
                    <a:gd name="connsiteY24" fmla="*/ 3974 h 38304"/>
                    <a:gd name="connsiteX25" fmla="*/ 15715 w 36647"/>
                    <a:gd name="connsiteY25" fmla="*/ 7362 h 38304"/>
                    <a:gd name="connsiteX26" fmla="*/ 12637 w 36647"/>
                    <a:gd name="connsiteY26" fmla="*/ 13109 h 38304"/>
                    <a:gd name="connsiteX27" fmla="*/ 11148 w 36647"/>
                    <a:gd name="connsiteY27" fmla="*/ 20902 h 38304"/>
                    <a:gd name="connsiteX28" fmla="*/ 11148 w 36647"/>
                    <a:gd name="connsiteY28" fmla="*/ 30901 h 38304"/>
                    <a:gd name="connsiteX29" fmla="*/ 13766 w 36647"/>
                    <a:gd name="connsiteY29" fmla="*/ 36495 h 38304"/>
                    <a:gd name="connsiteX30" fmla="*/ 16672 w 36647"/>
                    <a:gd name="connsiteY30" fmla="*/ 36927 h 38304"/>
                    <a:gd name="connsiteX31" fmla="*/ 16672 w 36647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7" y="36927"/>
                        <a:pt x="3373" y="36481"/>
                        <a:pt x="4212" y="35590"/>
                      </a:cubicBezTo>
                      <a:cubicBezTo>
                        <a:pt x="5057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86" y="5310"/>
                        <a:pt x="4000" y="4529"/>
                      </a:cubicBezTo>
                      <a:cubicBezTo>
                        <a:pt x="3220" y="3938"/>
                        <a:pt x="1885" y="3542"/>
                        <a:pt x="0" y="3382"/>
                      </a:cubicBezTo>
                      <a:lnTo>
                        <a:pt x="0" y="2004"/>
                      </a:lnTo>
                      <a:lnTo>
                        <a:pt x="11148" y="0"/>
                      </a:lnTo>
                      <a:lnTo>
                        <a:pt x="11148" y="10827"/>
                      </a:lnTo>
                      <a:lnTo>
                        <a:pt x="11290" y="10827"/>
                      </a:lnTo>
                      <a:cubicBezTo>
                        <a:pt x="13789" y="3605"/>
                        <a:pt x="17618" y="-4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704" y="5014"/>
                        <a:pt x="31129" y="8006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46" y="36495"/>
                      </a:cubicBezTo>
                      <a:cubicBezTo>
                        <a:pt x="34680" y="36808"/>
                        <a:pt x="35660" y="36954"/>
                        <a:pt x="36647" y="36927"/>
                      </a:cubicBezTo>
                      <a:lnTo>
                        <a:pt x="36647" y="38304"/>
                      </a:lnTo>
                      <a:lnTo>
                        <a:pt x="19998" y="38304"/>
                      </a:lnTo>
                      <a:lnTo>
                        <a:pt x="19998" y="36927"/>
                      </a:lnTo>
                      <a:cubicBezTo>
                        <a:pt x="22007" y="36927"/>
                        <a:pt x="23419" y="36483"/>
                        <a:pt x="24246" y="35590"/>
                      </a:cubicBezTo>
                      <a:cubicBezTo>
                        <a:pt x="25073" y="34698"/>
                        <a:pt x="25522" y="33137"/>
                        <a:pt x="25522" y="30901"/>
                      </a:cubicBezTo>
                      <a:lnTo>
                        <a:pt x="25522" y="14132"/>
                      </a:lnTo>
                      <a:cubicBezTo>
                        <a:pt x="25522" y="10407"/>
                        <a:pt x="25404" y="8111"/>
                        <a:pt x="25168" y="7243"/>
                      </a:cubicBezTo>
                      <a:cubicBezTo>
                        <a:pt x="24577" y="5067"/>
                        <a:pt x="23065" y="3978"/>
                        <a:pt x="20636" y="3974"/>
                      </a:cubicBezTo>
                      <a:cubicBezTo>
                        <a:pt x="19030" y="3974"/>
                        <a:pt x="17387" y="5103"/>
                        <a:pt x="15715" y="7362"/>
                      </a:cubicBezTo>
                      <a:cubicBezTo>
                        <a:pt x="14421" y="9121"/>
                        <a:pt x="13387" y="11057"/>
                        <a:pt x="12637" y="13109"/>
                      </a:cubicBezTo>
                      <a:cubicBezTo>
                        <a:pt x="11668" y="15594"/>
                        <a:pt x="11166" y="18236"/>
                        <a:pt x="11148" y="20902"/>
                      </a:cubicBezTo>
                      <a:lnTo>
                        <a:pt x="11148" y="30901"/>
                      </a:lnTo>
                      <a:cubicBezTo>
                        <a:pt x="11148" y="34000"/>
                        <a:pt x="12023" y="35864"/>
                        <a:pt x="13766" y="36495"/>
                      </a:cubicBezTo>
                      <a:cubicBezTo>
                        <a:pt x="14699" y="36809"/>
                        <a:pt x="15686" y="36955"/>
                        <a:pt x="16672" y="36927"/>
                      </a:cubicBezTo>
                      <a:lnTo>
                        <a:pt x="16672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1" name="Freeform 960">
                  <a:extLst>
                    <a:ext uri="{FF2B5EF4-FFF2-40B4-BE49-F238E27FC236}">
                      <a16:creationId xmlns:a16="http://schemas.microsoft.com/office/drawing/2014/main" id="{28B04364-5CD9-3FA5-039B-C290D9C36E45}"/>
                    </a:ext>
                  </a:extLst>
                </p:cNvPr>
                <p:cNvSpPr/>
                <p:nvPr/>
              </p:nvSpPr>
              <p:spPr>
                <a:xfrm>
                  <a:off x="11070658" y="4940872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6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9 w 20884"/>
                    <a:gd name="connsiteY3" fmla="*/ 47913 h 50473"/>
                    <a:gd name="connsiteX4" fmla="*/ 5878 w 20884"/>
                    <a:gd name="connsiteY4" fmla="*/ 38387 h 50473"/>
                    <a:gd name="connsiteX5" fmla="*/ 5878 w 20884"/>
                    <a:gd name="connsiteY5" fmla="*/ 14924 h 50473"/>
                    <a:gd name="connsiteX6" fmla="*/ 0 w 20884"/>
                    <a:gd name="connsiteY6" fmla="*/ 14924 h 50473"/>
                    <a:gd name="connsiteX7" fmla="*/ 0 w 20884"/>
                    <a:gd name="connsiteY7" fmla="*/ 12210 h 50473"/>
                    <a:gd name="connsiteX8" fmla="*/ 8496 w 20884"/>
                    <a:gd name="connsiteY8" fmla="*/ 7013 h 50473"/>
                    <a:gd name="connsiteX9" fmla="*/ 9630 w 20884"/>
                    <a:gd name="connsiteY9" fmla="*/ 0 h 50473"/>
                    <a:gd name="connsiteX10" fmla="*/ 11503 w 20884"/>
                    <a:gd name="connsiteY10" fmla="*/ 0 h 50473"/>
                    <a:gd name="connsiteX11" fmla="*/ 11503 w 20884"/>
                    <a:gd name="connsiteY11" fmla="*/ 12210 h 50473"/>
                    <a:gd name="connsiteX12" fmla="*/ 20885 w 20884"/>
                    <a:gd name="connsiteY12" fmla="*/ 12210 h 50473"/>
                    <a:gd name="connsiteX13" fmla="*/ 20885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21 w 20884"/>
                    <a:gd name="connsiteY16" fmla="*/ 46263 h 50473"/>
                    <a:gd name="connsiteX17" fmla="*/ 17984 w 20884"/>
                    <a:gd name="connsiteY17" fmla="*/ 47836 h 50473"/>
                    <a:gd name="connsiteX18" fmla="*/ 20885 w 20884"/>
                    <a:gd name="connsiteY18" fmla="*/ 47446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6"/>
                      </a:moveTo>
                      <a:lnTo>
                        <a:pt x="20885" y="50160"/>
                      </a:lnTo>
                      <a:cubicBezTo>
                        <a:pt x="19727" y="50335"/>
                        <a:pt x="18557" y="50439"/>
                        <a:pt x="17381" y="50473"/>
                      </a:cubicBezTo>
                      <a:cubicBezTo>
                        <a:pt x="12235" y="50473"/>
                        <a:pt x="8974" y="49620"/>
                        <a:pt x="7609" y="47913"/>
                      </a:cubicBezTo>
                      <a:cubicBezTo>
                        <a:pt x="6451" y="46498"/>
                        <a:pt x="5872" y="43323"/>
                        <a:pt x="5878" y="38387"/>
                      </a:cubicBezTo>
                      <a:lnTo>
                        <a:pt x="5878" y="14924"/>
                      </a:lnTo>
                      <a:lnTo>
                        <a:pt x="0" y="14924"/>
                      </a:lnTo>
                      <a:lnTo>
                        <a:pt x="0" y="12210"/>
                      </a:lnTo>
                      <a:cubicBezTo>
                        <a:pt x="4201" y="12210"/>
                        <a:pt x="7030" y="10478"/>
                        <a:pt x="8496" y="7013"/>
                      </a:cubicBezTo>
                      <a:cubicBezTo>
                        <a:pt x="9323" y="4770"/>
                        <a:pt x="9707" y="2389"/>
                        <a:pt x="9630" y="0"/>
                      </a:cubicBezTo>
                      <a:lnTo>
                        <a:pt x="11503" y="0"/>
                      </a:lnTo>
                      <a:lnTo>
                        <a:pt x="11503" y="12210"/>
                      </a:lnTo>
                      <a:lnTo>
                        <a:pt x="20885" y="12210"/>
                      </a:lnTo>
                      <a:lnTo>
                        <a:pt x="20885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48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226" y="47836"/>
                        <a:pt x="19165" y="47706"/>
                        <a:pt x="20885" y="4744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62" name="Freeform 961">
                  <a:extLst>
                    <a:ext uri="{FF2B5EF4-FFF2-40B4-BE49-F238E27FC236}">
                      <a16:creationId xmlns:a16="http://schemas.microsoft.com/office/drawing/2014/main" id="{A50D3FD6-C3EB-3AFE-4CF8-0DB2FDB8F6E4}"/>
                    </a:ext>
                  </a:extLst>
                </p:cNvPr>
                <p:cNvSpPr/>
                <p:nvPr/>
              </p:nvSpPr>
              <p:spPr>
                <a:xfrm>
                  <a:off x="11094201" y="4952254"/>
                  <a:ext cx="27131" cy="39098"/>
                </a:xfrm>
                <a:custGeom>
                  <a:avLst/>
                  <a:gdLst>
                    <a:gd name="connsiteX0" fmla="*/ 26202 w 27131"/>
                    <a:gd name="connsiteY0" fmla="*/ 35076 h 39098"/>
                    <a:gd name="connsiteX1" fmla="*/ 26202 w 27131"/>
                    <a:gd name="connsiteY1" fmla="*/ 37678 h 39098"/>
                    <a:gd name="connsiteX2" fmla="*/ 17564 w 27131"/>
                    <a:gd name="connsiteY2" fmla="*/ 39091 h 39098"/>
                    <a:gd name="connsiteX3" fmla="*/ 2056 w 27131"/>
                    <a:gd name="connsiteY3" fmla="*/ 29837 h 39098"/>
                    <a:gd name="connsiteX4" fmla="*/ 0 w 27131"/>
                    <a:gd name="connsiteY4" fmla="*/ 18543 h 39098"/>
                    <a:gd name="connsiteX5" fmla="*/ 14729 w 27131"/>
                    <a:gd name="connsiteY5" fmla="*/ 0 h 39098"/>
                    <a:gd name="connsiteX6" fmla="*/ 25457 w 27131"/>
                    <a:gd name="connsiteY6" fmla="*/ 5984 h 39098"/>
                    <a:gd name="connsiteX7" fmla="*/ 27123 w 27131"/>
                    <a:gd name="connsiteY7" fmla="*/ 13541 h 39098"/>
                    <a:gd name="connsiteX8" fmla="*/ 27123 w 27131"/>
                    <a:gd name="connsiteY8" fmla="*/ 15315 h 39098"/>
                    <a:gd name="connsiteX9" fmla="*/ 6020 w 27131"/>
                    <a:gd name="connsiteY9" fmla="*/ 15315 h 39098"/>
                    <a:gd name="connsiteX10" fmla="*/ 9736 w 27131"/>
                    <a:gd name="connsiteY10" fmla="*/ 29606 h 39098"/>
                    <a:gd name="connsiteX11" fmla="*/ 21103 w 27131"/>
                    <a:gd name="connsiteY11" fmla="*/ 36111 h 39098"/>
                    <a:gd name="connsiteX12" fmla="*/ 26202 w 27131"/>
                    <a:gd name="connsiteY12" fmla="*/ 35076 h 39098"/>
                    <a:gd name="connsiteX13" fmla="*/ 6020 w 27131"/>
                    <a:gd name="connsiteY13" fmla="*/ 12677 h 39098"/>
                    <a:gd name="connsiteX14" fmla="*/ 20678 w 27131"/>
                    <a:gd name="connsiteY14" fmla="*/ 12677 h 39098"/>
                    <a:gd name="connsiteX15" fmla="*/ 17919 w 27131"/>
                    <a:gd name="connsiteY15" fmla="*/ 4210 h 39098"/>
                    <a:gd name="connsiteX16" fmla="*/ 13783 w 27131"/>
                    <a:gd name="connsiteY16" fmla="*/ 2755 h 39098"/>
                    <a:gd name="connsiteX17" fmla="*/ 6918 w 27131"/>
                    <a:gd name="connsiteY17" fmla="*/ 8544 h 39098"/>
                    <a:gd name="connsiteX18" fmla="*/ 6020 w 27131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31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4" y="39091"/>
                        <a:pt x="4744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5" y="0"/>
                        <a:pt x="23260" y="1994"/>
                        <a:pt x="25457" y="5984"/>
                      </a:cubicBezTo>
                      <a:cubicBezTo>
                        <a:pt x="26633" y="8325"/>
                        <a:pt x="27206" y="10923"/>
                        <a:pt x="27123" y="13541"/>
                      </a:cubicBezTo>
                      <a:lnTo>
                        <a:pt x="27123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61" y="25720"/>
                        <a:pt x="9736" y="29606"/>
                      </a:cubicBezTo>
                      <a:cubicBezTo>
                        <a:pt x="12495" y="33942"/>
                        <a:pt x="16282" y="36111"/>
                        <a:pt x="21103" y="36111"/>
                      </a:cubicBezTo>
                      <a:cubicBezTo>
                        <a:pt x="22864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6" y="5968"/>
                        <a:pt x="17919" y="4210"/>
                      </a:cubicBezTo>
                      <a:cubicBezTo>
                        <a:pt x="16779" y="3206"/>
                        <a:pt x="15296" y="2684"/>
                        <a:pt x="13783" y="2755"/>
                      </a:cubicBezTo>
                      <a:cubicBezTo>
                        <a:pt x="10599" y="2755"/>
                        <a:pt x="8312" y="4685"/>
                        <a:pt x="6918" y="8544"/>
                      </a:cubicBezTo>
                      <a:cubicBezTo>
                        <a:pt x="6381" y="9859"/>
                        <a:pt x="6079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53" name="Group 552">
                <a:extLst>
                  <a:ext uri="{FF2B5EF4-FFF2-40B4-BE49-F238E27FC236}">
                    <a16:creationId xmlns:a16="http://schemas.microsoft.com/office/drawing/2014/main" id="{B6369BC2-7799-25F7-A813-657C755EB630}"/>
                  </a:ext>
                </a:extLst>
              </p:cNvPr>
              <p:cNvGrpSpPr/>
              <p:nvPr userDrawn="1"/>
            </p:nvGrpSpPr>
            <p:grpSpPr>
              <a:xfrm>
                <a:off x="9832842" y="4457879"/>
                <a:ext cx="875170" cy="309249"/>
                <a:chOff x="8477241" y="4639428"/>
                <a:chExt cx="893774" cy="315823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F43B4F3C-2FD4-382A-962B-E5CB63C2B34E}"/>
                    </a:ext>
                  </a:extLst>
                </p:cNvPr>
                <p:cNvSpPr/>
                <p:nvPr/>
              </p:nvSpPr>
              <p:spPr>
                <a:xfrm>
                  <a:off x="8857749" y="4644718"/>
                  <a:ext cx="62489" cy="65074"/>
                </a:xfrm>
                <a:custGeom>
                  <a:avLst/>
                  <a:gdLst>
                    <a:gd name="connsiteX0" fmla="*/ 55755 w 62489"/>
                    <a:gd name="connsiteY0" fmla="*/ 5328 h 65074"/>
                    <a:gd name="connsiteX1" fmla="*/ 55755 w 62489"/>
                    <a:gd name="connsiteY1" fmla="*/ 39852 h 65074"/>
                    <a:gd name="connsiteX2" fmla="*/ 30532 w 62489"/>
                    <a:gd name="connsiteY2" fmla="*/ 65075 h 65074"/>
                    <a:gd name="connsiteX3" fmla="*/ 6753 w 62489"/>
                    <a:gd name="connsiteY3" fmla="*/ 42910 h 65074"/>
                    <a:gd name="connsiteX4" fmla="*/ 6753 w 62489"/>
                    <a:gd name="connsiteY4" fmla="*/ 5328 h 65074"/>
                    <a:gd name="connsiteX5" fmla="*/ 0 w 62489"/>
                    <a:gd name="connsiteY5" fmla="*/ 4067 h 65074"/>
                    <a:gd name="connsiteX6" fmla="*/ 0 w 62489"/>
                    <a:gd name="connsiteY6" fmla="*/ 0 h 65074"/>
                    <a:gd name="connsiteX7" fmla="*/ 21875 w 62489"/>
                    <a:gd name="connsiteY7" fmla="*/ 0 h 65074"/>
                    <a:gd name="connsiteX8" fmla="*/ 21875 w 62489"/>
                    <a:gd name="connsiteY8" fmla="*/ 4092 h 65074"/>
                    <a:gd name="connsiteX9" fmla="*/ 14074 w 62489"/>
                    <a:gd name="connsiteY9" fmla="*/ 5354 h 65074"/>
                    <a:gd name="connsiteX10" fmla="*/ 14074 w 62489"/>
                    <a:gd name="connsiteY10" fmla="*/ 42236 h 65074"/>
                    <a:gd name="connsiteX11" fmla="*/ 31005 w 62489"/>
                    <a:gd name="connsiteY11" fmla="*/ 59066 h 65074"/>
                    <a:gd name="connsiteX12" fmla="*/ 48604 w 62489"/>
                    <a:gd name="connsiteY12" fmla="*/ 40426 h 65074"/>
                    <a:gd name="connsiteX13" fmla="*/ 48604 w 62489"/>
                    <a:gd name="connsiteY13" fmla="*/ 5328 h 65074"/>
                    <a:gd name="connsiteX14" fmla="*/ 40710 w 62489"/>
                    <a:gd name="connsiteY14" fmla="*/ 4067 h 65074"/>
                    <a:gd name="connsiteX15" fmla="*/ 40710 w 62489"/>
                    <a:gd name="connsiteY15" fmla="*/ 0 h 65074"/>
                    <a:gd name="connsiteX16" fmla="*/ 62490 w 62489"/>
                    <a:gd name="connsiteY16" fmla="*/ 0 h 65074"/>
                    <a:gd name="connsiteX17" fmla="*/ 62490 w 62489"/>
                    <a:gd name="connsiteY17" fmla="*/ 4092 h 65074"/>
                    <a:gd name="connsiteX18" fmla="*/ 55755 w 62489"/>
                    <a:gd name="connsiteY18" fmla="*/ 5328 h 6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2489" h="65074">
                      <a:moveTo>
                        <a:pt x="55755" y="5328"/>
                      </a:moveTo>
                      <a:lnTo>
                        <a:pt x="55755" y="39852"/>
                      </a:lnTo>
                      <a:cubicBezTo>
                        <a:pt x="55755" y="56405"/>
                        <a:pt x="47192" y="65075"/>
                        <a:pt x="30532" y="65075"/>
                      </a:cubicBezTo>
                      <a:cubicBezTo>
                        <a:pt x="10556" y="65075"/>
                        <a:pt x="6753" y="53945"/>
                        <a:pt x="6753" y="42910"/>
                      </a:cubicBezTo>
                      <a:lnTo>
                        <a:pt x="6753" y="5328"/>
                      </a:lnTo>
                      <a:cubicBezTo>
                        <a:pt x="4469" y="5109"/>
                        <a:pt x="2210" y="4687"/>
                        <a:pt x="0" y="4067"/>
                      </a:cubicBezTo>
                      <a:lnTo>
                        <a:pt x="0" y="0"/>
                      </a:lnTo>
                      <a:lnTo>
                        <a:pt x="21875" y="0"/>
                      </a:lnTo>
                      <a:lnTo>
                        <a:pt x="21875" y="4092"/>
                      </a:lnTo>
                      <a:cubicBezTo>
                        <a:pt x="19321" y="4765"/>
                        <a:pt x="16709" y="5187"/>
                        <a:pt x="14074" y="5354"/>
                      </a:cubicBezTo>
                      <a:lnTo>
                        <a:pt x="14074" y="42236"/>
                      </a:lnTo>
                      <a:cubicBezTo>
                        <a:pt x="14074" y="51461"/>
                        <a:pt x="17227" y="59066"/>
                        <a:pt x="31005" y="59066"/>
                      </a:cubicBezTo>
                      <a:cubicBezTo>
                        <a:pt x="42898" y="59066"/>
                        <a:pt x="48604" y="54122"/>
                        <a:pt x="48604" y="40426"/>
                      </a:cubicBezTo>
                      <a:lnTo>
                        <a:pt x="48604" y="5328"/>
                      </a:lnTo>
                      <a:cubicBezTo>
                        <a:pt x="45938" y="5162"/>
                        <a:pt x="43295" y="4739"/>
                        <a:pt x="40710" y="4067"/>
                      </a:cubicBezTo>
                      <a:lnTo>
                        <a:pt x="40710" y="0"/>
                      </a:lnTo>
                      <a:lnTo>
                        <a:pt x="62490" y="0"/>
                      </a:lnTo>
                      <a:lnTo>
                        <a:pt x="62490" y="4092"/>
                      </a:lnTo>
                      <a:cubicBezTo>
                        <a:pt x="60288" y="4712"/>
                        <a:pt x="58033" y="5125"/>
                        <a:pt x="55755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7" name="Freeform 806">
                  <a:extLst>
                    <a:ext uri="{FF2B5EF4-FFF2-40B4-BE49-F238E27FC236}">
                      <a16:creationId xmlns:a16="http://schemas.microsoft.com/office/drawing/2014/main" id="{8F568D34-5AD0-2952-7C3E-AE4CAAE1EB4C}"/>
                    </a:ext>
                  </a:extLst>
                </p:cNvPr>
                <p:cNvSpPr/>
                <p:nvPr/>
              </p:nvSpPr>
              <p:spPr>
                <a:xfrm>
                  <a:off x="8926040" y="4660709"/>
                  <a:ext cx="53951" cy="48251"/>
                </a:xfrm>
                <a:custGeom>
                  <a:avLst/>
                  <a:gdLst>
                    <a:gd name="connsiteX0" fmla="*/ 38723 w 53951"/>
                    <a:gd name="connsiteY0" fmla="*/ 17587 h 48251"/>
                    <a:gd name="connsiteX1" fmla="*/ 29895 w 53951"/>
                    <a:gd name="connsiteY1" fmla="*/ 5883 h 48251"/>
                    <a:gd name="connsiteX2" fmla="*/ 15436 w 53951"/>
                    <a:gd name="connsiteY2" fmla="*/ 25481 h 48251"/>
                    <a:gd name="connsiteX3" fmla="*/ 15436 w 53951"/>
                    <a:gd name="connsiteY3" fmla="*/ 42885 h 48251"/>
                    <a:gd name="connsiteX4" fmla="*/ 23331 w 53951"/>
                    <a:gd name="connsiteY4" fmla="*/ 44146 h 48251"/>
                    <a:gd name="connsiteX5" fmla="*/ 23331 w 53951"/>
                    <a:gd name="connsiteY5" fmla="*/ 48239 h 48251"/>
                    <a:gd name="connsiteX6" fmla="*/ 0 w 53951"/>
                    <a:gd name="connsiteY6" fmla="*/ 48239 h 48251"/>
                    <a:gd name="connsiteX7" fmla="*/ 0 w 53951"/>
                    <a:gd name="connsiteY7" fmla="*/ 44146 h 48251"/>
                    <a:gd name="connsiteX8" fmla="*/ 8273 w 53951"/>
                    <a:gd name="connsiteY8" fmla="*/ 42885 h 48251"/>
                    <a:gd name="connsiteX9" fmla="*/ 8273 w 53951"/>
                    <a:gd name="connsiteY9" fmla="*/ 6646 h 48251"/>
                    <a:gd name="connsiteX10" fmla="*/ 0 w 53951"/>
                    <a:gd name="connsiteY10" fmla="*/ 5694 h 48251"/>
                    <a:gd name="connsiteX11" fmla="*/ 0 w 53951"/>
                    <a:gd name="connsiteY11" fmla="*/ 1608 h 48251"/>
                    <a:gd name="connsiteX12" fmla="*/ 15304 w 53951"/>
                    <a:gd name="connsiteY12" fmla="*/ 940 h 48251"/>
                    <a:gd name="connsiteX13" fmla="*/ 14541 w 53951"/>
                    <a:gd name="connsiteY13" fmla="*/ 11401 h 48251"/>
                    <a:gd name="connsiteX14" fmla="*/ 14673 w 53951"/>
                    <a:gd name="connsiteY14" fmla="*/ 11508 h 48251"/>
                    <a:gd name="connsiteX15" fmla="*/ 31699 w 53951"/>
                    <a:gd name="connsiteY15" fmla="*/ 0 h 48251"/>
                    <a:gd name="connsiteX16" fmla="*/ 45868 w 53951"/>
                    <a:gd name="connsiteY16" fmla="*/ 15222 h 48251"/>
                    <a:gd name="connsiteX17" fmla="*/ 45868 w 53951"/>
                    <a:gd name="connsiteY17" fmla="*/ 42898 h 48251"/>
                    <a:gd name="connsiteX18" fmla="*/ 53952 w 53951"/>
                    <a:gd name="connsiteY18" fmla="*/ 44159 h 48251"/>
                    <a:gd name="connsiteX19" fmla="*/ 53952 w 53951"/>
                    <a:gd name="connsiteY19" fmla="*/ 48251 h 48251"/>
                    <a:gd name="connsiteX20" fmla="*/ 38723 w 53951"/>
                    <a:gd name="connsiteY20" fmla="*/ 48251 h 4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3951" h="48251">
                      <a:moveTo>
                        <a:pt x="38723" y="17587"/>
                      </a:moveTo>
                      <a:cubicBezTo>
                        <a:pt x="38723" y="10165"/>
                        <a:pt x="36724" y="5883"/>
                        <a:pt x="29895" y="5883"/>
                      </a:cubicBezTo>
                      <a:cubicBezTo>
                        <a:pt x="21427" y="5883"/>
                        <a:pt x="15436" y="14257"/>
                        <a:pt x="15436" y="25481"/>
                      </a:cubicBezTo>
                      <a:lnTo>
                        <a:pt x="15436" y="42885"/>
                      </a:lnTo>
                      <a:cubicBezTo>
                        <a:pt x="18102" y="43052"/>
                        <a:pt x="20746" y="43474"/>
                        <a:pt x="23331" y="44146"/>
                      </a:cubicBezTo>
                      <a:lnTo>
                        <a:pt x="23331" y="48239"/>
                      </a:lnTo>
                      <a:lnTo>
                        <a:pt x="0" y="48239"/>
                      </a:lnTo>
                      <a:lnTo>
                        <a:pt x="0" y="44146"/>
                      </a:lnTo>
                      <a:cubicBezTo>
                        <a:pt x="2721" y="43514"/>
                        <a:pt x="5487" y="43093"/>
                        <a:pt x="8273" y="42885"/>
                      </a:cubicBezTo>
                      <a:lnTo>
                        <a:pt x="8273" y="6646"/>
                      </a:lnTo>
                      <a:cubicBezTo>
                        <a:pt x="5990" y="6268"/>
                        <a:pt x="2762" y="5883"/>
                        <a:pt x="0" y="5694"/>
                      </a:cubicBezTo>
                      <a:lnTo>
                        <a:pt x="0" y="1608"/>
                      </a:lnTo>
                      <a:cubicBezTo>
                        <a:pt x="5077" y="993"/>
                        <a:pt x="10193" y="769"/>
                        <a:pt x="15304" y="940"/>
                      </a:cubicBezTo>
                      <a:cubicBezTo>
                        <a:pt x="15292" y="4440"/>
                        <a:pt x="15037" y="7936"/>
                        <a:pt x="14541" y="11401"/>
                      </a:cubicBezTo>
                      <a:lnTo>
                        <a:pt x="14673" y="11508"/>
                      </a:lnTo>
                      <a:cubicBezTo>
                        <a:pt x="17435" y="4660"/>
                        <a:pt x="23426" y="0"/>
                        <a:pt x="31699" y="0"/>
                      </a:cubicBezTo>
                      <a:cubicBezTo>
                        <a:pt x="42538" y="0"/>
                        <a:pt x="45868" y="6848"/>
                        <a:pt x="45868" y="15222"/>
                      </a:cubicBezTo>
                      <a:lnTo>
                        <a:pt x="45868" y="42898"/>
                      </a:lnTo>
                      <a:cubicBezTo>
                        <a:pt x="48593" y="43097"/>
                        <a:pt x="51296" y="43519"/>
                        <a:pt x="53952" y="44159"/>
                      </a:cubicBezTo>
                      <a:lnTo>
                        <a:pt x="53952" y="48251"/>
                      </a:lnTo>
                      <a:lnTo>
                        <a:pt x="38723" y="4825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8" name="Freeform 807">
                  <a:extLst>
                    <a:ext uri="{FF2B5EF4-FFF2-40B4-BE49-F238E27FC236}">
                      <a16:creationId xmlns:a16="http://schemas.microsoft.com/office/drawing/2014/main" id="{4A5CB1F8-AB30-FCA5-87A3-6CA402172BE7}"/>
                    </a:ext>
                  </a:extLst>
                </p:cNvPr>
                <p:cNvSpPr/>
                <p:nvPr/>
              </p:nvSpPr>
              <p:spPr>
                <a:xfrm>
                  <a:off x="8984854" y="4643356"/>
                  <a:ext cx="23495" cy="65591"/>
                </a:xfrm>
                <a:custGeom>
                  <a:avLst/>
                  <a:gdLst>
                    <a:gd name="connsiteX0" fmla="*/ 0 w 23495"/>
                    <a:gd name="connsiteY0" fmla="*/ 65567 h 65591"/>
                    <a:gd name="connsiteX1" fmla="*/ 0 w 23495"/>
                    <a:gd name="connsiteY1" fmla="*/ 61474 h 65591"/>
                    <a:gd name="connsiteX2" fmla="*/ 8273 w 23495"/>
                    <a:gd name="connsiteY2" fmla="*/ 60213 h 65591"/>
                    <a:gd name="connsiteX3" fmla="*/ 8273 w 23495"/>
                    <a:gd name="connsiteY3" fmla="*/ 24000 h 65591"/>
                    <a:gd name="connsiteX4" fmla="*/ 0 w 23495"/>
                    <a:gd name="connsiteY4" fmla="*/ 23047 h 65591"/>
                    <a:gd name="connsiteX5" fmla="*/ 0 w 23495"/>
                    <a:gd name="connsiteY5" fmla="*/ 18961 h 65591"/>
                    <a:gd name="connsiteX6" fmla="*/ 15411 w 23495"/>
                    <a:gd name="connsiteY6" fmla="*/ 18293 h 65591"/>
                    <a:gd name="connsiteX7" fmla="*/ 15411 w 23495"/>
                    <a:gd name="connsiteY7" fmla="*/ 60238 h 65591"/>
                    <a:gd name="connsiteX8" fmla="*/ 23495 w 23495"/>
                    <a:gd name="connsiteY8" fmla="*/ 61500 h 65591"/>
                    <a:gd name="connsiteX9" fmla="*/ 23495 w 23495"/>
                    <a:gd name="connsiteY9" fmla="*/ 65592 h 65591"/>
                    <a:gd name="connsiteX10" fmla="*/ 11893 w 23495"/>
                    <a:gd name="connsiteY10" fmla="*/ 9730 h 65591"/>
                    <a:gd name="connsiteX11" fmla="*/ 6938 w 23495"/>
                    <a:gd name="connsiteY11" fmla="*/ 5027 h 65591"/>
                    <a:gd name="connsiteX12" fmla="*/ 6936 w 23495"/>
                    <a:gd name="connsiteY12" fmla="*/ 4900 h 65591"/>
                    <a:gd name="connsiteX13" fmla="*/ 11836 w 23495"/>
                    <a:gd name="connsiteY13" fmla="*/ 0 h 65591"/>
                    <a:gd name="connsiteX14" fmla="*/ 16735 w 23495"/>
                    <a:gd name="connsiteY14" fmla="*/ 4900 h 65591"/>
                    <a:gd name="connsiteX15" fmla="*/ 11956 w 23495"/>
                    <a:gd name="connsiteY15" fmla="*/ 9730 h 65591"/>
                    <a:gd name="connsiteX16" fmla="*/ 11861 w 23495"/>
                    <a:gd name="connsiteY16" fmla="*/ 9730 h 6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495" h="65591">
                      <a:moveTo>
                        <a:pt x="0" y="65567"/>
                      </a:moveTo>
                      <a:lnTo>
                        <a:pt x="0" y="61474"/>
                      </a:lnTo>
                      <a:cubicBezTo>
                        <a:pt x="2721" y="60842"/>
                        <a:pt x="5487" y="60420"/>
                        <a:pt x="8273" y="60213"/>
                      </a:cubicBezTo>
                      <a:lnTo>
                        <a:pt x="8273" y="24000"/>
                      </a:lnTo>
                      <a:cubicBezTo>
                        <a:pt x="5990" y="23621"/>
                        <a:pt x="2756" y="23237"/>
                        <a:pt x="0" y="23047"/>
                      </a:cubicBezTo>
                      <a:lnTo>
                        <a:pt x="0" y="18961"/>
                      </a:lnTo>
                      <a:cubicBezTo>
                        <a:pt x="5112" y="18343"/>
                        <a:pt x="10264" y="18120"/>
                        <a:pt x="15411" y="18293"/>
                      </a:cubicBezTo>
                      <a:lnTo>
                        <a:pt x="15411" y="60238"/>
                      </a:lnTo>
                      <a:cubicBezTo>
                        <a:pt x="18135" y="60445"/>
                        <a:pt x="20838" y="60866"/>
                        <a:pt x="23495" y="61500"/>
                      </a:cubicBezTo>
                      <a:lnTo>
                        <a:pt x="23495" y="65592"/>
                      </a:lnTo>
                      <a:close/>
                      <a:moveTo>
                        <a:pt x="11893" y="9730"/>
                      </a:moveTo>
                      <a:cubicBezTo>
                        <a:pt x="9226" y="9799"/>
                        <a:pt x="7008" y="7694"/>
                        <a:pt x="6938" y="5027"/>
                      </a:cubicBezTo>
                      <a:cubicBezTo>
                        <a:pt x="6937" y="4985"/>
                        <a:pt x="6936" y="4942"/>
                        <a:pt x="6936" y="4900"/>
                      </a:cubicBezTo>
                      <a:cubicBezTo>
                        <a:pt x="6936" y="2194"/>
                        <a:pt x="9130" y="0"/>
                        <a:pt x="11836" y="0"/>
                      </a:cubicBezTo>
                      <a:cubicBezTo>
                        <a:pt x="14542" y="0"/>
                        <a:pt x="16735" y="2194"/>
                        <a:pt x="16735" y="4900"/>
                      </a:cubicBezTo>
                      <a:cubicBezTo>
                        <a:pt x="16750" y="7553"/>
                        <a:pt x="14610" y="9716"/>
                        <a:pt x="11956" y="9730"/>
                      </a:cubicBezTo>
                      <a:cubicBezTo>
                        <a:pt x="11925" y="9730"/>
                        <a:pt x="11893" y="9730"/>
                        <a:pt x="11861" y="9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6D8AB388-25E9-232D-8689-358A4030287E}"/>
                    </a:ext>
                  </a:extLst>
                </p:cNvPr>
                <p:cNvSpPr/>
                <p:nvPr/>
              </p:nvSpPr>
              <p:spPr>
                <a:xfrm>
                  <a:off x="9006980" y="4661649"/>
                  <a:ext cx="51839" cy="47273"/>
                </a:xfrm>
                <a:custGeom>
                  <a:avLst/>
                  <a:gdLst>
                    <a:gd name="connsiteX0" fmla="*/ 45464 w 51839"/>
                    <a:gd name="connsiteY0" fmla="*/ 5328 h 47273"/>
                    <a:gd name="connsiteX1" fmla="*/ 29870 w 51839"/>
                    <a:gd name="connsiteY1" fmla="*/ 47274 h 47273"/>
                    <a:gd name="connsiteX2" fmla="*/ 21591 w 51839"/>
                    <a:gd name="connsiteY2" fmla="*/ 47274 h 47273"/>
                    <a:gd name="connsiteX3" fmla="*/ 6375 w 51839"/>
                    <a:gd name="connsiteY3" fmla="*/ 5328 h 47273"/>
                    <a:gd name="connsiteX4" fmla="*/ 0 w 51839"/>
                    <a:gd name="connsiteY4" fmla="*/ 4067 h 47273"/>
                    <a:gd name="connsiteX5" fmla="*/ 0 w 51839"/>
                    <a:gd name="connsiteY5" fmla="*/ 0 h 47273"/>
                    <a:gd name="connsiteX6" fmla="*/ 21591 w 51839"/>
                    <a:gd name="connsiteY6" fmla="*/ 0 h 47273"/>
                    <a:gd name="connsiteX7" fmla="*/ 21591 w 51839"/>
                    <a:gd name="connsiteY7" fmla="*/ 4092 h 47273"/>
                    <a:gd name="connsiteX8" fmla="*/ 14270 w 51839"/>
                    <a:gd name="connsiteY8" fmla="*/ 5354 h 47273"/>
                    <a:gd name="connsiteX9" fmla="*/ 23211 w 51839"/>
                    <a:gd name="connsiteY9" fmla="*/ 31579 h 47273"/>
                    <a:gd name="connsiteX10" fmla="*/ 25872 w 51839"/>
                    <a:gd name="connsiteY10" fmla="*/ 40142 h 47273"/>
                    <a:gd name="connsiteX11" fmla="*/ 26061 w 51839"/>
                    <a:gd name="connsiteY11" fmla="*/ 40142 h 47273"/>
                    <a:gd name="connsiteX12" fmla="*/ 28634 w 51839"/>
                    <a:gd name="connsiteY12" fmla="*/ 31768 h 47273"/>
                    <a:gd name="connsiteX13" fmla="*/ 37954 w 51839"/>
                    <a:gd name="connsiteY13" fmla="*/ 5328 h 47273"/>
                    <a:gd name="connsiteX14" fmla="*/ 30633 w 51839"/>
                    <a:gd name="connsiteY14" fmla="*/ 4067 h 47273"/>
                    <a:gd name="connsiteX15" fmla="*/ 30633 w 51839"/>
                    <a:gd name="connsiteY15" fmla="*/ 0 h 47273"/>
                    <a:gd name="connsiteX16" fmla="*/ 51839 w 51839"/>
                    <a:gd name="connsiteY16" fmla="*/ 0 h 47273"/>
                    <a:gd name="connsiteX17" fmla="*/ 51839 w 51839"/>
                    <a:gd name="connsiteY17" fmla="*/ 4092 h 47273"/>
                    <a:gd name="connsiteX18" fmla="*/ 45464 w 51839"/>
                    <a:gd name="connsiteY18" fmla="*/ 5328 h 47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1839" h="47273">
                      <a:moveTo>
                        <a:pt x="45464" y="5328"/>
                      </a:moveTo>
                      <a:lnTo>
                        <a:pt x="29870" y="47274"/>
                      </a:lnTo>
                      <a:lnTo>
                        <a:pt x="21591" y="47274"/>
                      </a:lnTo>
                      <a:lnTo>
                        <a:pt x="6375" y="5328"/>
                      </a:lnTo>
                      <a:cubicBezTo>
                        <a:pt x="4221" y="5069"/>
                        <a:pt x="2090" y="4647"/>
                        <a:pt x="0" y="4067"/>
                      </a:cubicBezTo>
                      <a:lnTo>
                        <a:pt x="0" y="0"/>
                      </a:lnTo>
                      <a:lnTo>
                        <a:pt x="21591" y="0"/>
                      </a:lnTo>
                      <a:lnTo>
                        <a:pt x="21591" y="4092"/>
                      </a:lnTo>
                      <a:cubicBezTo>
                        <a:pt x="19189" y="4712"/>
                        <a:pt x="16740" y="5133"/>
                        <a:pt x="14270" y="5354"/>
                      </a:cubicBezTo>
                      <a:lnTo>
                        <a:pt x="23211" y="31579"/>
                      </a:lnTo>
                      <a:cubicBezTo>
                        <a:pt x="24258" y="34530"/>
                        <a:pt x="25103" y="37286"/>
                        <a:pt x="25872" y="40142"/>
                      </a:cubicBezTo>
                      <a:lnTo>
                        <a:pt x="26061" y="40142"/>
                      </a:lnTo>
                      <a:cubicBezTo>
                        <a:pt x="26825" y="37380"/>
                        <a:pt x="27682" y="34435"/>
                        <a:pt x="28634" y="31768"/>
                      </a:cubicBezTo>
                      <a:lnTo>
                        <a:pt x="37954" y="5328"/>
                      </a:lnTo>
                      <a:cubicBezTo>
                        <a:pt x="35482" y="5124"/>
                        <a:pt x="33032" y="4702"/>
                        <a:pt x="30633" y="4067"/>
                      </a:cubicBezTo>
                      <a:lnTo>
                        <a:pt x="30633" y="0"/>
                      </a:lnTo>
                      <a:lnTo>
                        <a:pt x="51839" y="0"/>
                      </a:lnTo>
                      <a:lnTo>
                        <a:pt x="51839" y="4092"/>
                      </a:lnTo>
                      <a:cubicBezTo>
                        <a:pt x="49748" y="4664"/>
                        <a:pt x="47617" y="5077"/>
                        <a:pt x="45464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9B2C72F5-C6D6-9ADC-1A66-225DEFF77848}"/>
                    </a:ext>
                  </a:extLst>
                </p:cNvPr>
                <p:cNvSpPr/>
                <p:nvPr/>
              </p:nvSpPr>
              <p:spPr>
                <a:xfrm>
                  <a:off x="9061569" y="4660791"/>
                  <a:ext cx="39192" cy="48992"/>
                </a:xfrm>
                <a:custGeom>
                  <a:avLst/>
                  <a:gdLst>
                    <a:gd name="connsiteX0" fmla="*/ 39001 w 39192"/>
                    <a:gd name="connsiteY0" fmla="*/ 23022 h 48992"/>
                    <a:gd name="connsiteX1" fmla="*/ 7422 w 39192"/>
                    <a:gd name="connsiteY1" fmla="*/ 23022 h 48992"/>
                    <a:gd name="connsiteX2" fmla="*/ 23117 w 39192"/>
                    <a:gd name="connsiteY2" fmla="*/ 43093 h 48992"/>
                    <a:gd name="connsiteX3" fmla="*/ 36813 w 39192"/>
                    <a:gd name="connsiteY3" fmla="*/ 40048 h 48992"/>
                    <a:gd name="connsiteX4" fmla="*/ 37475 w 39192"/>
                    <a:gd name="connsiteY4" fmla="*/ 46133 h 48992"/>
                    <a:gd name="connsiteX5" fmla="*/ 21881 w 39192"/>
                    <a:gd name="connsiteY5" fmla="*/ 48989 h 48992"/>
                    <a:gd name="connsiteX6" fmla="*/ 0 w 39192"/>
                    <a:gd name="connsiteY6" fmla="*/ 24731 h 48992"/>
                    <a:gd name="connsiteX7" fmla="*/ 20740 w 39192"/>
                    <a:gd name="connsiteY7" fmla="*/ 0 h 48992"/>
                    <a:gd name="connsiteX8" fmla="*/ 39190 w 39192"/>
                    <a:gd name="connsiteY8" fmla="*/ 19504 h 48992"/>
                    <a:gd name="connsiteX9" fmla="*/ 39001 w 39192"/>
                    <a:gd name="connsiteY9" fmla="*/ 23022 h 48992"/>
                    <a:gd name="connsiteX10" fmla="*/ 20355 w 39192"/>
                    <a:gd name="connsiteY10" fmla="*/ 5423 h 48992"/>
                    <a:gd name="connsiteX11" fmla="*/ 7800 w 39192"/>
                    <a:gd name="connsiteY11" fmla="*/ 17694 h 48992"/>
                    <a:gd name="connsiteX12" fmla="*/ 31762 w 39192"/>
                    <a:gd name="connsiteY12" fmla="*/ 17694 h 48992"/>
                    <a:gd name="connsiteX13" fmla="*/ 20355 w 39192"/>
                    <a:gd name="connsiteY13" fmla="*/ 5423 h 4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192" h="48992">
                      <a:moveTo>
                        <a:pt x="39001" y="23022"/>
                      </a:moveTo>
                      <a:lnTo>
                        <a:pt x="7422" y="23022"/>
                      </a:lnTo>
                      <a:cubicBezTo>
                        <a:pt x="6943" y="37191"/>
                        <a:pt x="12555" y="43093"/>
                        <a:pt x="23117" y="43093"/>
                      </a:cubicBezTo>
                      <a:cubicBezTo>
                        <a:pt x="28060" y="43093"/>
                        <a:pt x="33294" y="41832"/>
                        <a:pt x="36813" y="40048"/>
                      </a:cubicBezTo>
                      <a:lnTo>
                        <a:pt x="37475" y="46133"/>
                      </a:lnTo>
                      <a:cubicBezTo>
                        <a:pt x="32512" y="48089"/>
                        <a:pt x="27215" y="49059"/>
                        <a:pt x="21881" y="48989"/>
                      </a:cubicBezTo>
                      <a:cubicBezTo>
                        <a:pt x="7611" y="48989"/>
                        <a:pt x="0" y="41283"/>
                        <a:pt x="0" y="24731"/>
                      </a:cubicBezTo>
                      <a:cubicBezTo>
                        <a:pt x="0" y="10562"/>
                        <a:pt x="7611" y="0"/>
                        <a:pt x="20740" y="0"/>
                      </a:cubicBezTo>
                      <a:cubicBezTo>
                        <a:pt x="33767" y="0"/>
                        <a:pt x="39190" y="9036"/>
                        <a:pt x="39190" y="19504"/>
                      </a:cubicBezTo>
                      <a:cubicBezTo>
                        <a:pt x="39207" y="20679"/>
                        <a:pt x="39144" y="21855"/>
                        <a:pt x="39001" y="23022"/>
                      </a:cubicBezTo>
                      <a:close/>
                      <a:moveTo>
                        <a:pt x="20355" y="5423"/>
                      </a:moveTo>
                      <a:cubicBezTo>
                        <a:pt x="13696" y="5423"/>
                        <a:pt x="8942" y="10272"/>
                        <a:pt x="7800" y="17694"/>
                      </a:cubicBezTo>
                      <a:lnTo>
                        <a:pt x="31762" y="17694"/>
                      </a:lnTo>
                      <a:cubicBezTo>
                        <a:pt x="31957" y="10373"/>
                        <a:pt x="27588" y="5423"/>
                        <a:pt x="20355" y="542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19EC8382-A0BE-03D3-E26A-5F1E017A4F65}"/>
                    </a:ext>
                  </a:extLst>
                </p:cNvPr>
                <p:cNvSpPr/>
                <p:nvPr/>
              </p:nvSpPr>
              <p:spPr>
                <a:xfrm>
                  <a:off x="9108326" y="4660669"/>
                  <a:ext cx="32058" cy="48253"/>
                </a:xfrm>
                <a:custGeom>
                  <a:avLst/>
                  <a:gdLst>
                    <a:gd name="connsiteX0" fmla="*/ 31806 w 32058"/>
                    <a:gd name="connsiteY0" fmla="*/ 7134 h 48253"/>
                    <a:gd name="connsiteX1" fmla="*/ 15411 w 32058"/>
                    <a:gd name="connsiteY1" fmla="*/ 29299 h 48253"/>
                    <a:gd name="connsiteX2" fmla="*/ 15411 w 32058"/>
                    <a:gd name="connsiteY2" fmla="*/ 42900 h 48253"/>
                    <a:gd name="connsiteX3" fmla="*/ 23684 w 32058"/>
                    <a:gd name="connsiteY3" fmla="*/ 44161 h 48253"/>
                    <a:gd name="connsiteX4" fmla="*/ 23684 w 32058"/>
                    <a:gd name="connsiteY4" fmla="*/ 48254 h 48253"/>
                    <a:gd name="connsiteX5" fmla="*/ 0 w 32058"/>
                    <a:gd name="connsiteY5" fmla="*/ 48254 h 48253"/>
                    <a:gd name="connsiteX6" fmla="*/ 0 w 32058"/>
                    <a:gd name="connsiteY6" fmla="*/ 44161 h 48253"/>
                    <a:gd name="connsiteX7" fmla="*/ 8279 w 32058"/>
                    <a:gd name="connsiteY7" fmla="*/ 42900 h 48253"/>
                    <a:gd name="connsiteX8" fmla="*/ 8279 w 32058"/>
                    <a:gd name="connsiteY8" fmla="*/ 6686 h 48253"/>
                    <a:gd name="connsiteX9" fmla="*/ 0 w 32058"/>
                    <a:gd name="connsiteY9" fmla="*/ 5734 h 48253"/>
                    <a:gd name="connsiteX10" fmla="*/ 0 w 32058"/>
                    <a:gd name="connsiteY10" fmla="*/ 1648 h 48253"/>
                    <a:gd name="connsiteX11" fmla="*/ 15317 w 32058"/>
                    <a:gd name="connsiteY11" fmla="*/ 980 h 48253"/>
                    <a:gd name="connsiteX12" fmla="*/ 14175 w 32058"/>
                    <a:gd name="connsiteY12" fmla="*/ 12872 h 48253"/>
                    <a:gd name="connsiteX13" fmla="*/ 14364 w 32058"/>
                    <a:gd name="connsiteY13" fmla="*/ 12967 h 48253"/>
                    <a:gd name="connsiteX14" fmla="*/ 32058 w 32058"/>
                    <a:gd name="connsiteY14" fmla="*/ 122 h 4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2058" h="48253">
                      <a:moveTo>
                        <a:pt x="31806" y="7134"/>
                      </a:moveTo>
                      <a:cubicBezTo>
                        <a:pt x="20393" y="5425"/>
                        <a:pt x="15411" y="13440"/>
                        <a:pt x="15411" y="29299"/>
                      </a:cubicBezTo>
                      <a:lnTo>
                        <a:pt x="15411" y="42900"/>
                      </a:lnTo>
                      <a:cubicBezTo>
                        <a:pt x="18198" y="43106"/>
                        <a:pt x="20960" y="43528"/>
                        <a:pt x="23684" y="44161"/>
                      </a:cubicBezTo>
                      <a:lnTo>
                        <a:pt x="23684" y="48254"/>
                      </a:lnTo>
                      <a:lnTo>
                        <a:pt x="0" y="48254"/>
                      </a:lnTo>
                      <a:lnTo>
                        <a:pt x="0" y="44161"/>
                      </a:lnTo>
                      <a:cubicBezTo>
                        <a:pt x="2724" y="43529"/>
                        <a:pt x="5492" y="43107"/>
                        <a:pt x="8279" y="42900"/>
                      </a:cubicBezTo>
                      <a:lnTo>
                        <a:pt x="8279" y="6686"/>
                      </a:lnTo>
                      <a:cubicBezTo>
                        <a:pt x="5997" y="6308"/>
                        <a:pt x="2762" y="5923"/>
                        <a:pt x="0" y="5734"/>
                      </a:cubicBezTo>
                      <a:lnTo>
                        <a:pt x="0" y="1648"/>
                      </a:lnTo>
                      <a:cubicBezTo>
                        <a:pt x="5082" y="1032"/>
                        <a:pt x="10203" y="809"/>
                        <a:pt x="15317" y="980"/>
                      </a:cubicBezTo>
                      <a:cubicBezTo>
                        <a:pt x="15272" y="4969"/>
                        <a:pt x="14888" y="8947"/>
                        <a:pt x="14175" y="12872"/>
                      </a:cubicBezTo>
                      <a:lnTo>
                        <a:pt x="14364" y="12967"/>
                      </a:lnTo>
                      <a:cubicBezTo>
                        <a:pt x="16256" y="6031"/>
                        <a:pt x="21219" y="-1019"/>
                        <a:pt x="32058" y="1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E04A35D2-C00D-3260-BA97-98BC7DD24BAB}"/>
                    </a:ext>
                  </a:extLst>
                </p:cNvPr>
                <p:cNvSpPr/>
                <p:nvPr/>
              </p:nvSpPr>
              <p:spPr>
                <a:xfrm>
                  <a:off x="9146999" y="4660772"/>
                  <a:ext cx="31270" cy="49007"/>
                </a:xfrm>
                <a:custGeom>
                  <a:avLst/>
                  <a:gdLst>
                    <a:gd name="connsiteX0" fmla="*/ 11483 w 31270"/>
                    <a:gd name="connsiteY0" fmla="*/ 49008 h 49007"/>
                    <a:gd name="connsiteX1" fmla="*/ 826 w 31270"/>
                    <a:gd name="connsiteY1" fmla="*/ 47867 h 49007"/>
                    <a:gd name="connsiteX2" fmla="*/ 826 w 31270"/>
                    <a:gd name="connsiteY2" fmla="*/ 34625 h 49007"/>
                    <a:gd name="connsiteX3" fmla="*/ 5108 w 31270"/>
                    <a:gd name="connsiteY3" fmla="*/ 34625 h 49007"/>
                    <a:gd name="connsiteX4" fmla="*/ 6369 w 31270"/>
                    <a:gd name="connsiteY4" fmla="*/ 42614 h 49007"/>
                    <a:gd name="connsiteX5" fmla="*/ 12366 w 31270"/>
                    <a:gd name="connsiteY5" fmla="*/ 43188 h 49007"/>
                    <a:gd name="connsiteX6" fmla="*/ 24063 w 31270"/>
                    <a:gd name="connsiteY6" fmla="*/ 34990 h 49007"/>
                    <a:gd name="connsiteX7" fmla="*/ 0 w 31270"/>
                    <a:gd name="connsiteY7" fmla="*/ 13873 h 49007"/>
                    <a:gd name="connsiteX8" fmla="*/ 18545 w 31270"/>
                    <a:gd name="connsiteY8" fmla="*/ 0 h 49007"/>
                    <a:gd name="connsiteX9" fmla="*/ 28792 w 31270"/>
                    <a:gd name="connsiteY9" fmla="*/ 1356 h 49007"/>
                    <a:gd name="connsiteX10" fmla="*/ 28792 w 31270"/>
                    <a:gd name="connsiteY10" fmla="*/ 14005 h 49007"/>
                    <a:gd name="connsiteX11" fmla="*/ 24611 w 31270"/>
                    <a:gd name="connsiteY11" fmla="*/ 14005 h 49007"/>
                    <a:gd name="connsiteX12" fmla="*/ 23350 w 31270"/>
                    <a:gd name="connsiteY12" fmla="*/ 6016 h 49007"/>
                    <a:gd name="connsiteX13" fmla="*/ 17675 w 31270"/>
                    <a:gd name="connsiteY13" fmla="*/ 5442 h 49007"/>
                    <a:gd name="connsiteX14" fmla="*/ 7207 w 31270"/>
                    <a:gd name="connsiteY14" fmla="*/ 13053 h 49007"/>
                    <a:gd name="connsiteX15" fmla="*/ 31270 w 31270"/>
                    <a:gd name="connsiteY15" fmla="*/ 33981 h 49007"/>
                    <a:gd name="connsiteX16" fmla="*/ 11483 w 31270"/>
                    <a:gd name="connsiteY16" fmla="*/ 49008 h 4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270" h="49007">
                      <a:moveTo>
                        <a:pt x="11483" y="49008"/>
                      </a:moveTo>
                      <a:cubicBezTo>
                        <a:pt x="7901" y="48992"/>
                        <a:pt x="4332" y="48609"/>
                        <a:pt x="826" y="47867"/>
                      </a:cubicBezTo>
                      <a:lnTo>
                        <a:pt x="826" y="34625"/>
                      </a:lnTo>
                      <a:lnTo>
                        <a:pt x="5108" y="34625"/>
                      </a:lnTo>
                      <a:cubicBezTo>
                        <a:pt x="5669" y="37264"/>
                        <a:pt x="6091" y="39930"/>
                        <a:pt x="6369" y="42614"/>
                      </a:cubicBezTo>
                      <a:cubicBezTo>
                        <a:pt x="8342" y="43006"/>
                        <a:pt x="10354" y="43198"/>
                        <a:pt x="12366" y="43188"/>
                      </a:cubicBezTo>
                      <a:cubicBezTo>
                        <a:pt x="19302" y="43188"/>
                        <a:pt x="24063" y="40035"/>
                        <a:pt x="24063" y="34990"/>
                      </a:cubicBezTo>
                      <a:cubicBezTo>
                        <a:pt x="24063" y="23640"/>
                        <a:pt x="0" y="30614"/>
                        <a:pt x="0" y="13873"/>
                      </a:cubicBezTo>
                      <a:cubicBezTo>
                        <a:pt x="0" y="5877"/>
                        <a:pt x="6564" y="0"/>
                        <a:pt x="18545" y="0"/>
                      </a:cubicBezTo>
                      <a:cubicBezTo>
                        <a:pt x="22001" y="45"/>
                        <a:pt x="25444" y="500"/>
                        <a:pt x="28792" y="1356"/>
                      </a:cubicBezTo>
                      <a:lnTo>
                        <a:pt x="28792" y="14005"/>
                      </a:lnTo>
                      <a:lnTo>
                        <a:pt x="24611" y="14005"/>
                      </a:lnTo>
                      <a:cubicBezTo>
                        <a:pt x="24006" y="11375"/>
                        <a:pt x="23583" y="8705"/>
                        <a:pt x="23350" y="6016"/>
                      </a:cubicBezTo>
                      <a:cubicBezTo>
                        <a:pt x="21477" y="5669"/>
                        <a:pt x="19579" y="5477"/>
                        <a:pt x="17675" y="5442"/>
                      </a:cubicBezTo>
                      <a:cubicBezTo>
                        <a:pt x="10739" y="5442"/>
                        <a:pt x="7207" y="8393"/>
                        <a:pt x="7207" y="13053"/>
                      </a:cubicBezTo>
                      <a:cubicBezTo>
                        <a:pt x="7207" y="24561"/>
                        <a:pt x="31270" y="17996"/>
                        <a:pt x="31270" y="33981"/>
                      </a:cubicBezTo>
                      <a:cubicBezTo>
                        <a:pt x="31264" y="42255"/>
                        <a:pt x="23873" y="49008"/>
                        <a:pt x="11483" y="4900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3" name="Freeform 812">
                  <a:extLst>
                    <a:ext uri="{FF2B5EF4-FFF2-40B4-BE49-F238E27FC236}">
                      <a16:creationId xmlns:a16="http://schemas.microsoft.com/office/drawing/2014/main" id="{4FD91660-32DE-D401-87D4-09C2BF223BC7}"/>
                    </a:ext>
                  </a:extLst>
                </p:cNvPr>
                <p:cNvSpPr/>
                <p:nvPr/>
              </p:nvSpPr>
              <p:spPr>
                <a:xfrm>
                  <a:off x="9186347" y="4643337"/>
                  <a:ext cx="23507" cy="65610"/>
                </a:xfrm>
                <a:custGeom>
                  <a:avLst/>
                  <a:gdLst>
                    <a:gd name="connsiteX0" fmla="*/ 0 w 23507"/>
                    <a:gd name="connsiteY0" fmla="*/ 65586 h 65610"/>
                    <a:gd name="connsiteX1" fmla="*/ 0 w 23507"/>
                    <a:gd name="connsiteY1" fmla="*/ 61493 h 65610"/>
                    <a:gd name="connsiteX2" fmla="*/ 8273 w 23507"/>
                    <a:gd name="connsiteY2" fmla="*/ 60232 h 65610"/>
                    <a:gd name="connsiteX3" fmla="*/ 8273 w 23507"/>
                    <a:gd name="connsiteY3" fmla="*/ 24018 h 65610"/>
                    <a:gd name="connsiteX4" fmla="*/ 0 w 23507"/>
                    <a:gd name="connsiteY4" fmla="*/ 23066 h 65610"/>
                    <a:gd name="connsiteX5" fmla="*/ 0 w 23507"/>
                    <a:gd name="connsiteY5" fmla="*/ 18980 h 65610"/>
                    <a:gd name="connsiteX6" fmla="*/ 15424 w 23507"/>
                    <a:gd name="connsiteY6" fmla="*/ 18312 h 65610"/>
                    <a:gd name="connsiteX7" fmla="*/ 15424 w 23507"/>
                    <a:gd name="connsiteY7" fmla="*/ 60257 h 65610"/>
                    <a:gd name="connsiteX8" fmla="*/ 23508 w 23507"/>
                    <a:gd name="connsiteY8" fmla="*/ 61518 h 65610"/>
                    <a:gd name="connsiteX9" fmla="*/ 23508 w 23507"/>
                    <a:gd name="connsiteY9" fmla="*/ 65611 h 65610"/>
                    <a:gd name="connsiteX10" fmla="*/ 11893 w 23507"/>
                    <a:gd name="connsiteY10" fmla="*/ 9749 h 65610"/>
                    <a:gd name="connsiteX11" fmla="*/ 6943 w 23507"/>
                    <a:gd name="connsiteY11" fmla="*/ 5040 h 65610"/>
                    <a:gd name="connsiteX12" fmla="*/ 6943 w 23507"/>
                    <a:gd name="connsiteY12" fmla="*/ 4900 h 65610"/>
                    <a:gd name="connsiteX13" fmla="*/ 11842 w 23507"/>
                    <a:gd name="connsiteY13" fmla="*/ 0 h 65610"/>
                    <a:gd name="connsiteX14" fmla="*/ 16742 w 23507"/>
                    <a:gd name="connsiteY14" fmla="*/ 4900 h 65610"/>
                    <a:gd name="connsiteX15" fmla="*/ 11981 w 23507"/>
                    <a:gd name="connsiteY15" fmla="*/ 9749 h 65610"/>
                    <a:gd name="connsiteX16" fmla="*/ 11893 w 23507"/>
                    <a:gd name="connsiteY16" fmla="*/ 9749 h 65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507" h="65610">
                      <a:moveTo>
                        <a:pt x="0" y="65586"/>
                      </a:moveTo>
                      <a:lnTo>
                        <a:pt x="0" y="61493"/>
                      </a:lnTo>
                      <a:cubicBezTo>
                        <a:pt x="2724" y="60861"/>
                        <a:pt x="5486" y="60439"/>
                        <a:pt x="8273" y="60232"/>
                      </a:cubicBezTo>
                      <a:lnTo>
                        <a:pt x="8273" y="24018"/>
                      </a:lnTo>
                      <a:cubicBezTo>
                        <a:pt x="5990" y="23640"/>
                        <a:pt x="2756" y="23255"/>
                        <a:pt x="0" y="23066"/>
                      </a:cubicBezTo>
                      <a:lnTo>
                        <a:pt x="0" y="18980"/>
                      </a:lnTo>
                      <a:cubicBezTo>
                        <a:pt x="5114" y="18361"/>
                        <a:pt x="10272" y="18138"/>
                        <a:pt x="15424" y="18312"/>
                      </a:cubicBezTo>
                      <a:lnTo>
                        <a:pt x="15424" y="60257"/>
                      </a:lnTo>
                      <a:cubicBezTo>
                        <a:pt x="18148" y="60464"/>
                        <a:pt x="20853" y="60885"/>
                        <a:pt x="23508" y="61518"/>
                      </a:cubicBezTo>
                      <a:lnTo>
                        <a:pt x="23508" y="65611"/>
                      </a:lnTo>
                      <a:close/>
                      <a:moveTo>
                        <a:pt x="11893" y="9749"/>
                      </a:moveTo>
                      <a:cubicBezTo>
                        <a:pt x="9225" y="9815"/>
                        <a:pt x="7012" y="7707"/>
                        <a:pt x="6943" y="5040"/>
                      </a:cubicBezTo>
                      <a:cubicBezTo>
                        <a:pt x="6943" y="4993"/>
                        <a:pt x="6943" y="4946"/>
                        <a:pt x="6943" y="4900"/>
                      </a:cubicBezTo>
                      <a:cubicBezTo>
                        <a:pt x="6943" y="2194"/>
                        <a:pt x="9137" y="0"/>
                        <a:pt x="11842" y="0"/>
                      </a:cubicBezTo>
                      <a:cubicBezTo>
                        <a:pt x="14547" y="0"/>
                        <a:pt x="16742" y="2194"/>
                        <a:pt x="16742" y="4900"/>
                      </a:cubicBezTo>
                      <a:cubicBezTo>
                        <a:pt x="16767" y="7553"/>
                        <a:pt x="14636" y="9724"/>
                        <a:pt x="11981" y="9749"/>
                      </a:cubicBezTo>
                      <a:cubicBezTo>
                        <a:pt x="11949" y="9749"/>
                        <a:pt x="11924" y="9749"/>
                        <a:pt x="11893" y="974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4" name="Freeform 813">
                  <a:extLst>
                    <a:ext uri="{FF2B5EF4-FFF2-40B4-BE49-F238E27FC236}">
                      <a16:creationId xmlns:a16="http://schemas.microsoft.com/office/drawing/2014/main" id="{C5D676EA-EBC6-8DD7-A981-112D2F352FF0}"/>
                    </a:ext>
                  </a:extLst>
                </p:cNvPr>
                <p:cNvSpPr/>
                <p:nvPr/>
              </p:nvSpPr>
              <p:spPr>
                <a:xfrm>
                  <a:off x="921611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73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31 w 48238"/>
                    <a:gd name="connsiteY8" fmla="*/ 4818 h 70352"/>
                    <a:gd name="connsiteX9" fmla="*/ 24731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9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84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30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10" y="66054"/>
                        <a:pt x="33294" y="62618"/>
                        <a:pt x="33862" y="59223"/>
                      </a:cubicBezTo>
                      <a:lnTo>
                        <a:pt x="33673" y="59129"/>
                      </a:lnTo>
                      <a:cubicBezTo>
                        <a:pt x="31012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14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1" y="5385"/>
                        <a:pt x="27487" y="5007"/>
                        <a:pt x="24731" y="4818"/>
                      </a:cubicBezTo>
                      <a:lnTo>
                        <a:pt x="24731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9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9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25" y="27277"/>
                        <a:pt x="23684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30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5" name="Freeform 814">
                  <a:extLst>
                    <a:ext uri="{FF2B5EF4-FFF2-40B4-BE49-F238E27FC236}">
                      <a16:creationId xmlns:a16="http://schemas.microsoft.com/office/drawing/2014/main" id="{E45F9415-CC5D-ACEF-ABD9-C8B695EE85D3}"/>
                    </a:ext>
                  </a:extLst>
                </p:cNvPr>
                <p:cNvSpPr/>
                <p:nvPr/>
              </p:nvSpPr>
              <p:spPr>
                <a:xfrm>
                  <a:off x="9271083" y="4660823"/>
                  <a:ext cx="44013" cy="48957"/>
                </a:xfrm>
                <a:custGeom>
                  <a:avLst/>
                  <a:gdLst>
                    <a:gd name="connsiteX0" fmla="*/ 29107 w 44013"/>
                    <a:gd name="connsiteY0" fmla="*/ 48100 h 48957"/>
                    <a:gd name="connsiteX1" fmla="*/ 29580 w 44013"/>
                    <a:gd name="connsiteY1" fmla="*/ 38112 h 48957"/>
                    <a:gd name="connsiteX2" fmla="*/ 29391 w 44013"/>
                    <a:gd name="connsiteY2" fmla="*/ 38112 h 48957"/>
                    <a:gd name="connsiteX3" fmla="*/ 12939 w 44013"/>
                    <a:gd name="connsiteY3" fmla="*/ 48958 h 48957"/>
                    <a:gd name="connsiteX4" fmla="*/ 0 w 44013"/>
                    <a:gd name="connsiteY4" fmla="*/ 37443 h 48957"/>
                    <a:gd name="connsiteX5" fmla="*/ 28722 w 44013"/>
                    <a:gd name="connsiteY5" fmla="*/ 20803 h 48957"/>
                    <a:gd name="connsiteX6" fmla="*/ 28722 w 44013"/>
                    <a:gd name="connsiteY6" fmla="*/ 16805 h 48957"/>
                    <a:gd name="connsiteX7" fmla="*/ 18072 w 44013"/>
                    <a:gd name="connsiteY7" fmla="*/ 5675 h 48957"/>
                    <a:gd name="connsiteX8" fmla="*/ 8658 w 44013"/>
                    <a:gd name="connsiteY8" fmla="*/ 6936 h 48957"/>
                    <a:gd name="connsiteX9" fmla="*/ 7397 w 44013"/>
                    <a:gd name="connsiteY9" fmla="*/ 15216 h 48957"/>
                    <a:gd name="connsiteX10" fmla="*/ 3020 w 44013"/>
                    <a:gd name="connsiteY10" fmla="*/ 15216 h 48957"/>
                    <a:gd name="connsiteX11" fmla="*/ 3020 w 44013"/>
                    <a:gd name="connsiteY11" fmla="*/ 2566 h 48957"/>
                    <a:gd name="connsiteX12" fmla="*/ 19188 w 44013"/>
                    <a:gd name="connsiteY12" fmla="*/ 0 h 48957"/>
                    <a:gd name="connsiteX13" fmla="*/ 35930 w 44013"/>
                    <a:gd name="connsiteY13" fmla="*/ 15411 h 48957"/>
                    <a:gd name="connsiteX14" fmla="*/ 35930 w 44013"/>
                    <a:gd name="connsiteY14" fmla="*/ 42425 h 48957"/>
                    <a:gd name="connsiteX15" fmla="*/ 44014 w 44013"/>
                    <a:gd name="connsiteY15" fmla="*/ 43377 h 48957"/>
                    <a:gd name="connsiteX16" fmla="*/ 44014 w 44013"/>
                    <a:gd name="connsiteY16" fmla="*/ 47469 h 48957"/>
                    <a:gd name="connsiteX17" fmla="*/ 29107 w 44013"/>
                    <a:gd name="connsiteY17" fmla="*/ 48100 h 48957"/>
                    <a:gd name="connsiteX18" fmla="*/ 28722 w 44013"/>
                    <a:gd name="connsiteY18" fmla="*/ 26030 h 48957"/>
                    <a:gd name="connsiteX19" fmla="*/ 7132 w 44013"/>
                    <a:gd name="connsiteY19" fmla="*/ 36119 h 48957"/>
                    <a:gd name="connsiteX20" fmla="*/ 14837 w 44013"/>
                    <a:gd name="connsiteY20" fmla="*/ 43156 h 48957"/>
                    <a:gd name="connsiteX21" fmla="*/ 28710 w 44013"/>
                    <a:gd name="connsiteY21" fmla="*/ 26698 h 4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13" h="48957">
                      <a:moveTo>
                        <a:pt x="29107" y="48100"/>
                      </a:moveTo>
                      <a:cubicBezTo>
                        <a:pt x="29107" y="44487"/>
                        <a:pt x="29107" y="40874"/>
                        <a:pt x="29580" y="38112"/>
                      </a:cubicBezTo>
                      <a:lnTo>
                        <a:pt x="29391" y="38112"/>
                      </a:lnTo>
                      <a:cubicBezTo>
                        <a:pt x="27108" y="44108"/>
                        <a:pt x="21023" y="48958"/>
                        <a:pt x="12939" y="48958"/>
                      </a:cubicBezTo>
                      <a:cubicBezTo>
                        <a:pt x="5423" y="48958"/>
                        <a:pt x="0" y="44960"/>
                        <a:pt x="0" y="37443"/>
                      </a:cubicBezTo>
                      <a:cubicBezTo>
                        <a:pt x="0" y="27556"/>
                        <a:pt x="10272" y="20897"/>
                        <a:pt x="28722" y="20803"/>
                      </a:cubicBezTo>
                      <a:lnTo>
                        <a:pt x="28722" y="16805"/>
                      </a:lnTo>
                      <a:cubicBezTo>
                        <a:pt x="28722" y="9578"/>
                        <a:pt x="26251" y="5675"/>
                        <a:pt x="18072" y="5675"/>
                      </a:cubicBezTo>
                      <a:cubicBezTo>
                        <a:pt x="14894" y="5675"/>
                        <a:pt x="11729" y="6100"/>
                        <a:pt x="8658" y="6936"/>
                      </a:cubicBezTo>
                      <a:cubicBezTo>
                        <a:pt x="8374" y="9509"/>
                        <a:pt x="7895" y="12359"/>
                        <a:pt x="7397" y="15216"/>
                      </a:cubicBezTo>
                      <a:lnTo>
                        <a:pt x="3020" y="15216"/>
                      </a:lnTo>
                      <a:lnTo>
                        <a:pt x="3020" y="2566"/>
                      </a:lnTo>
                      <a:cubicBezTo>
                        <a:pt x="7397" y="952"/>
                        <a:pt x="12819" y="0"/>
                        <a:pt x="19188" y="0"/>
                      </a:cubicBezTo>
                      <a:cubicBezTo>
                        <a:pt x="32222" y="0"/>
                        <a:pt x="35930" y="6470"/>
                        <a:pt x="35930" y="15411"/>
                      </a:cubicBezTo>
                      <a:lnTo>
                        <a:pt x="35930" y="42425"/>
                      </a:lnTo>
                      <a:cubicBezTo>
                        <a:pt x="38213" y="42803"/>
                        <a:pt x="41353" y="43188"/>
                        <a:pt x="44014" y="43377"/>
                      </a:cubicBezTo>
                      <a:lnTo>
                        <a:pt x="44014" y="47469"/>
                      </a:lnTo>
                      <a:cubicBezTo>
                        <a:pt x="39070" y="48067"/>
                        <a:pt x="34082" y="48277"/>
                        <a:pt x="29107" y="48100"/>
                      </a:cubicBezTo>
                      <a:close/>
                      <a:moveTo>
                        <a:pt x="28722" y="26030"/>
                      </a:moveTo>
                      <a:cubicBezTo>
                        <a:pt x="11413" y="26030"/>
                        <a:pt x="7132" y="31358"/>
                        <a:pt x="7132" y="36119"/>
                      </a:cubicBezTo>
                      <a:cubicBezTo>
                        <a:pt x="7132" y="40394"/>
                        <a:pt x="10177" y="43156"/>
                        <a:pt x="14837" y="43156"/>
                      </a:cubicBezTo>
                      <a:cubicBezTo>
                        <a:pt x="23211" y="43156"/>
                        <a:pt x="28710" y="34877"/>
                        <a:pt x="28710" y="2669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6" name="Freeform 815">
                  <a:extLst>
                    <a:ext uri="{FF2B5EF4-FFF2-40B4-BE49-F238E27FC236}">
                      <a16:creationId xmlns:a16="http://schemas.microsoft.com/office/drawing/2014/main" id="{AD535A6A-14A4-E1A1-71FD-776DF1BC3EA9}"/>
                    </a:ext>
                  </a:extLst>
                </p:cNvPr>
                <p:cNvSpPr/>
                <p:nvPr/>
              </p:nvSpPr>
              <p:spPr>
                <a:xfrm>
                  <a:off x="932139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66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25 w 48238"/>
                    <a:gd name="connsiteY8" fmla="*/ 4817 h 70352"/>
                    <a:gd name="connsiteX9" fmla="*/ 24725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8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78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23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04" y="66053"/>
                        <a:pt x="33294" y="62617"/>
                        <a:pt x="33862" y="59223"/>
                      </a:cubicBezTo>
                      <a:lnTo>
                        <a:pt x="33666" y="59129"/>
                      </a:lnTo>
                      <a:cubicBezTo>
                        <a:pt x="31005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07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2" y="5385"/>
                        <a:pt x="27487" y="5007"/>
                        <a:pt x="24725" y="4817"/>
                      </a:cubicBezTo>
                      <a:lnTo>
                        <a:pt x="24725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8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8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18" y="27277"/>
                        <a:pt x="23678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23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7" name="Freeform 816">
                  <a:extLst>
                    <a:ext uri="{FF2B5EF4-FFF2-40B4-BE49-F238E27FC236}">
                      <a16:creationId xmlns:a16="http://schemas.microsoft.com/office/drawing/2014/main" id="{11832856-316E-F0ED-11B9-7F0603AD843E}"/>
                    </a:ext>
                  </a:extLst>
                </p:cNvPr>
                <p:cNvSpPr/>
                <p:nvPr/>
              </p:nvSpPr>
              <p:spPr>
                <a:xfrm>
                  <a:off x="8858506" y="4734246"/>
                  <a:ext cx="47841" cy="65819"/>
                </a:xfrm>
                <a:custGeom>
                  <a:avLst/>
                  <a:gdLst>
                    <a:gd name="connsiteX0" fmla="*/ 38068 w 47841"/>
                    <a:gd name="connsiteY0" fmla="*/ 20128 h 65819"/>
                    <a:gd name="connsiteX1" fmla="*/ 36806 w 47841"/>
                    <a:gd name="connsiteY1" fmla="*/ 12044 h 65819"/>
                    <a:gd name="connsiteX2" fmla="*/ 30343 w 47841"/>
                    <a:gd name="connsiteY2" fmla="*/ 11281 h 65819"/>
                    <a:gd name="connsiteX3" fmla="*/ 13696 w 47841"/>
                    <a:gd name="connsiteY3" fmla="*/ 32720 h 65819"/>
                    <a:gd name="connsiteX4" fmla="*/ 33477 w 47841"/>
                    <a:gd name="connsiteY4" fmla="*/ 54311 h 65819"/>
                    <a:gd name="connsiteX5" fmla="*/ 47078 w 47841"/>
                    <a:gd name="connsiteY5" fmla="*/ 51644 h 65819"/>
                    <a:gd name="connsiteX6" fmla="*/ 47841 w 47841"/>
                    <a:gd name="connsiteY6" fmla="*/ 63063 h 65819"/>
                    <a:gd name="connsiteX7" fmla="*/ 30721 w 47841"/>
                    <a:gd name="connsiteY7" fmla="*/ 65819 h 65819"/>
                    <a:gd name="connsiteX8" fmla="*/ 0 w 47841"/>
                    <a:gd name="connsiteY8" fmla="*/ 34808 h 65819"/>
                    <a:gd name="connsiteX9" fmla="*/ 32626 w 47841"/>
                    <a:gd name="connsiteY9" fmla="*/ 0 h 65819"/>
                    <a:gd name="connsiteX10" fmla="*/ 47387 w 47841"/>
                    <a:gd name="connsiteY10" fmla="*/ 1658 h 65819"/>
                    <a:gd name="connsiteX11" fmla="*/ 47387 w 47841"/>
                    <a:gd name="connsiteY11" fmla="*/ 20109 h 6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841" h="65819">
                      <a:moveTo>
                        <a:pt x="38068" y="20128"/>
                      </a:moveTo>
                      <a:cubicBezTo>
                        <a:pt x="37494" y="17183"/>
                        <a:pt x="37115" y="14516"/>
                        <a:pt x="36806" y="12044"/>
                      </a:cubicBezTo>
                      <a:cubicBezTo>
                        <a:pt x="34685" y="11563"/>
                        <a:pt x="32519" y="11307"/>
                        <a:pt x="30343" y="11281"/>
                      </a:cubicBezTo>
                      <a:cubicBezTo>
                        <a:pt x="19623" y="11281"/>
                        <a:pt x="13696" y="19844"/>
                        <a:pt x="13696" y="32720"/>
                      </a:cubicBezTo>
                      <a:cubicBezTo>
                        <a:pt x="13696" y="46322"/>
                        <a:pt x="19119" y="54311"/>
                        <a:pt x="33477" y="54311"/>
                      </a:cubicBezTo>
                      <a:cubicBezTo>
                        <a:pt x="38137" y="54274"/>
                        <a:pt x="42750" y="53370"/>
                        <a:pt x="47078" y="51644"/>
                      </a:cubicBezTo>
                      <a:lnTo>
                        <a:pt x="47841" y="63063"/>
                      </a:lnTo>
                      <a:cubicBezTo>
                        <a:pt x="42313" y="64869"/>
                        <a:pt x="36537" y="65800"/>
                        <a:pt x="30721" y="65819"/>
                      </a:cubicBezTo>
                      <a:cubicBezTo>
                        <a:pt x="10083" y="65819"/>
                        <a:pt x="0" y="54027"/>
                        <a:pt x="0" y="34808"/>
                      </a:cubicBezTo>
                      <a:cubicBezTo>
                        <a:pt x="0" y="13999"/>
                        <a:pt x="10720" y="0"/>
                        <a:pt x="32626" y="0"/>
                      </a:cubicBezTo>
                      <a:cubicBezTo>
                        <a:pt x="37593" y="-8"/>
                        <a:pt x="42545" y="549"/>
                        <a:pt x="47387" y="1658"/>
                      </a:cubicBezTo>
                      <a:lnTo>
                        <a:pt x="47387" y="20109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8" name="Freeform 817">
                  <a:extLst>
                    <a:ext uri="{FF2B5EF4-FFF2-40B4-BE49-F238E27FC236}">
                      <a16:creationId xmlns:a16="http://schemas.microsoft.com/office/drawing/2014/main" id="{3C91363A-88AD-8C73-5B81-24903312C25E}"/>
                    </a:ext>
                  </a:extLst>
                </p:cNvPr>
                <p:cNvSpPr/>
                <p:nvPr/>
              </p:nvSpPr>
              <p:spPr>
                <a:xfrm>
                  <a:off x="8913958" y="4750685"/>
                  <a:ext cx="47286" cy="49348"/>
                </a:xfrm>
                <a:custGeom>
                  <a:avLst/>
                  <a:gdLst>
                    <a:gd name="connsiteX0" fmla="*/ 28262 w 47286"/>
                    <a:gd name="connsiteY0" fmla="*/ 48491 h 49348"/>
                    <a:gd name="connsiteX1" fmla="*/ 28735 w 47286"/>
                    <a:gd name="connsiteY1" fmla="*/ 40407 h 49348"/>
                    <a:gd name="connsiteX2" fmla="*/ 28641 w 47286"/>
                    <a:gd name="connsiteY2" fmla="*/ 40312 h 49348"/>
                    <a:gd name="connsiteX3" fmla="*/ 13507 w 47286"/>
                    <a:gd name="connsiteY3" fmla="*/ 49348 h 49348"/>
                    <a:gd name="connsiteX4" fmla="*/ 0 w 47286"/>
                    <a:gd name="connsiteY4" fmla="*/ 36888 h 49348"/>
                    <a:gd name="connsiteX5" fmla="*/ 27297 w 47286"/>
                    <a:gd name="connsiteY5" fmla="*/ 19768 h 49348"/>
                    <a:gd name="connsiteX6" fmla="*/ 27297 w 47286"/>
                    <a:gd name="connsiteY6" fmla="*/ 16912 h 49348"/>
                    <a:gd name="connsiteX7" fmla="*/ 18640 w 47286"/>
                    <a:gd name="connsiteY7" fmla="*/ 9307 h 49348"/>
                    <a:gd name="connsiteX8" fmla="*/ 11981 w 47286"/>
                    <a:gd name="connsiteY8" fmla="*/ 10158 h 49348"/>
                    <a:gd name="connsiteX9" fmla="*/ 11035 w 47286"/>
                    <a:gd name="connsiteY9" fmla="*/ 16344 h 49348"/>
                    <a:gd name="connsiteX10" fmla="*/ 3342 w 47286"/>
                    <a:gd name="connsiteY10" fmla="*/ 16344 h 49348"/>
                    <a:gd name="connsiteX11" fmla="*/ 3342 w 47286"/>
                    <a:gd name="connsiteY11" fmla="*/ 2472 h 49348"/>
                    <a:gd name="connsiteX12" fmla="*/ 19888 w 47286"/>
                    <a:gd name="connsiteY12" fmla="*/ 0 h 49348"/>
                    <a:gd name="connsiteX13" fmla="*/ 39486 w 47286"/>
                    <a:gd name="connsiteY13" fmla="*/ 16552 h 49348"/>
                    <a:gd name="connsiteX14" fmla="*/ 39486 w 47286"/>
                    <a:gd name="connsiteY14" fmla="*/ 39095 h 49348"/>
                    <a:gd name="connsiteX15" fmla="*/ 47287 w 47286"/>
                    <a:gd name="connsiteY15" fmla="*/ 40048 h 49348"/>
                    <a:gd name="connsiteX16" fmla="*/ 47287 w 47286"/>
                    <a:gd name="connsiteY16" fmla="*/ 47753 h 49348"/>
                    <a:gd name="connsiteX17" fmla="*/ 28262 w 47286"/>
                    <a:gd name="connsiteY17" fmla="*/ 48491 h 49348"/>
                    <a:gd name="connsiteX18" fmla="*/ 27310 w 47286"/>
                    <a:gd name="connsiteY18" fmla="*/ 27682 h 49348"/>
                    <a:gd name="connsiteX19" fmla="*/ 11615 w 47286"/>
                    <a:gd name="connsiteY19" fmla="*/ 35098 h 49348"/>
                    <a:gd name="connsiteX20" fmla="*/ 17227 w 47286"/>
                    <a:gd name="connsiteY20" fmla="*/ 40142 h 49348"/>
                    <a:gd name="connsiteX21" fmla="*/ 27316 w 47286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6" h="49348">
                      <a:moveTo>
                        <a:pt x="28262" y="48491"/>
                      </a:moveTo>
                      <a:cubicBezTo>
                        <a:pt x="28223" y="45788"/>
                        <a:pt x="28381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2" y="9293"/>
                        <a:pt x="14153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35" y="16344"/>
                      </a:cubicBezTo>
                      <a:lnTo>
                        <a:pt x="3342" y="16344"/>
                      </a:lnTo>
                      <a:lnTo>
                        <a:pt x="3342" y="2472"/>
                      </a:lnTo>
                      <a:cubicBezTo>
                        <a:pt x="8715" y="877"/>
                        <a:pt x="14284" y="45"/>
                        <a:pt x="19888" y="0"/>
                      </a:cubicBezTo>
                      <a:cubicBezTo>
                        <a:pt x="35205" y="0"/>
                        <a:pt x="39486" y="6186"/>
                        <a:pt x="39486" y="16552"/>
                      </a:cubicBezTo>
                      <a:lnTo>
                        <a:pt x="39486" y="39095"/>
                      </a:lnTo>
                      <a:cubicBezTo>
                        <a:pt x="41769" y="39474"/>
                        <a:pt x="44815" y="39858"/>
                        <a:pt x="47287" y="40048"/>
                      </a:cubicBezTo>
                      <a:lnTo>
                        <a:pt x="47287" y="47753"/>
                      </a:lnTo>
                      <a:cubicBezTo>
                        <a:pt x="40970" y="48440"/>
                        <a:pt x="34613" y="48687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9" name="Freeform 818">
                  <a:extLst>
                    <a:ext uri="{FF2B5EF4-FFF2-40B4-BE49-F238E27FC236}">
                      <a16:creationId xmlns:a16="http://schemas.microsoft.com/office/drawing/2014/main" id="{F9BF8A6E-4199-67C3-AEE4-25C4B35D38A9}"/>
                    </a:ext>
                  </a:extLst>
                </p:cNvPr>
                <p:cNvSpPr/>
                <p:nvPr/>
              </p:nvSpPr>
              <p:spPr>
                <a:xfrm>
                  <a:off x="8962361" y="4734013"/>
                  <a:ext cx="31787" cy="66020"/>
                </a:xfrm>
                <a:custGeom>
                  <a:avLst/>
                  <a:gdLst>
                    <a:gd name="connsiteX0" fmla="*/ 21893 w 31787"/>
                    <a:gd name="connsiteY0" fmla="*/ 66021 h 66020"/>
                    <a:gd name="connsiteX1" fmla="*/ 8197 w 31787"/>
                    <a:gd name="connsiteY1" fmla="*/ 51183 h 66020"/>
                    <a:gd name="connsiteX2" fmla="*/ 8197 w 31787"/>
                    <a:gd name="connsiteY2" fmla="*/ 27222 h 66020"/>
                    <a:gd name="connsiteX3" fmla="*/ 0 w 31787"/>
                    <a:gd name="connsiteY3" fmla="*/ 27222 h 66020"/>
                    <a:gd name="connsiteX4" fmla="*/ 0 w 31787"/>
                    <a:gd name="connsiteY4" fmla="*/ 17795 h 66020"/>
                    <a:gd name="connsiteX5" fmla="*/ 8084 w 31787"/>
                    <a:gd name="connsiteY5" fmla="*/ 17795 h 66020"/>
                    <a:gd name="connsiteX6" fmla="*/ 8084 w 31787"/>
                    <a:gd name="connsiteY6" fmla="*/ 3241 h 66020"/>
                    <a:gd name="connsiteX7" fmla="*/ 20279 w 31787"/>
                    <a:gd name="connsiteY7" fmla="*/ 0 h 66020"/>
                    <a:gd name="connsiteX8" fmla="*/ 20279 w 31787"/>
                    <a:gd name="connsiteY8" fmla="*/ 17788 h 66020"/>
                    <a:gd name="connsiteX9" fmla="*/ 31787 w 31787"/>
                    <a:gd name="connsiteY9" fmla="*/ 17788 h 66020"/>
                    <a:gd name="connsiteX10" fmla="*/ 31787 w 31787"/>
                    <a:gd name="connsiteY10" fmla="*/ 27209 h 66020"/>
                    <a:gd name="connsiteX11" fmla="*/ 20279 w 31787"/>
                    <a:gd name="connsiteY11" fmla="*/ 27209 h 66020"/>
                    <a:gd name="connsiteX12" fmla="*/ 20279 w 31787"/>
                    <a:gd name="connsiteY12" fmla="*/ 47923 h 66020"/>
                    <a:gd name="connsiteX13" fmla="*/ 25891 w 31787"/>
                    <a:gd name="connsiteY13" fmla="*/ 55724 h 66020"/>
                    <a:gd name="connsiteX14" fmla="*/ 31787 w 31787"/>
                    <a:gd name="connsiteY14" fmla="*/ 54961 h 66020"/>
                    <a:gd name="connsiteX15" fmla="*/ 31787 w 31787"/>
                    <a:gd name="connsiteY15" fmla="*/ 64760 h 66020"/>
                    <a:gd name="connsiteX16" fmla="*/ 21893 w 31787"/>
                    <a:gd name="connsiteY16" fmla="*/ 66021 h 6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787" h="66020">
                      <a:moveTo>
                        <a:pt x="21893" y="66021"/>
                      </a:moveTo>
                      <a:cubicBezTo>
                        <a:pt x="11432" y="66021"/>
                        <a:pt x="8197" y="62237"/>
                        <a:pt x="8197" y="51183"/>
                      </a:cubicBezTo>
                      <a:lnTo>
                        <a:pt x="8197" y="27222"/>
                      </a:lnTo>
                      <a:lnTo>
                        <a:pt x="0" y="27222"/>
                      </a:lnTo>
                      <a:lnTo>
                        <a:pt x="0" y="17795"/>
                      </a:lnTo>
                      <a:lnTo>
                        <a:pt x="8084" y="17795"/>
                      </a:lnTo>
                      <a:lnTo>
                        <a:pt x="8084" y="3241"/>
                      </a:lnTo>
                      <a:lnTo>
                        <a:pt x="20279" y="0"/>
                      </a:lnTo>
                      <a:lnTo>
                        <a:pt x="20279" y="17788"/>
                      </a:lnTo>
                      <a:lnTo>
                        <a:pt x="31787" y="17788"/>
                      </a:lnTo>
                      <a:lnTo>
                        <a:pt x="31787" y="27209"/>
                      </a:lnTo>
                      <a:lnTo>
                        <a:pt x="20279" y="27209"/>
                      </a:lnTo>
                      <a:lnTo>
                        <a:pt x="20279" y="47923"/>
                      </a:lnTo>
                      <a:cubicBezTo>
                        <a:pt x="20279" y="54008"/>
                        <a:pt x="21704" y="55724"/>
                        <a:pt x="25891" y="55724"/>
                      </a:cubicBezTo>
                      <a:cubicBezTo>
                        <a:pt x="27881" y="55724"/>
                        <a:pt x="29863" y="55468"/>
                        <a:pt x="31787" y="54961"/>
                      </a:cubicBezTo>
                      <a:lnTo>
                        <a:pt x="31787" y="64760"/>
                      </a:lnTo>
                      <a:cubicBezTo>
                        <a:pt x="28551" y="65572"/>
                        <a:pt x="25230" y="65995"/>
                        <a:pt x="21893" y="660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0" name="Freeform 819">
                  <a:extLst>
                    <a:ext uri="{FF2B5EF4-FFF2-40B4-BE49-F238E27FC236}">
                      <a16:creationId xmlns:a16="http://schemas.microsoft.com/office/drawing/2014/main" id="{51CA4ECA-247E-9699-3AAB-78637542EF01}"/>
                    </a:ext>
                  </a:extLst>
                </p:cNvPr>
                <p:cNvSpPr/>
                <p:nvPr/>
              </p:nvSpPr>
              <p:spPr>
                <a:xfrm>
                  <a:off x="9000618" y="4728130"/>
                  <a:ext cx="46227" cy="71903"/>
                </a:xfrm>
                <a:custGeom>
                  <a:avLst/>
                  <a:gdLst>
                    <a:gd name="connsiteX0" fmla="*/ 22070 w 46227"/>
                    <a:gd name="connsiteY0" fmla="*/ 71904 h 71903"/>
                    <a:gd name="connsiteX1" fmla="*/ 0 w 46227"/>
                    <a:gd name="connsiteY1" fmla="*/ 48125 h 71903"/>
                    <a:gd name="connsiteX2" fmla="*/ 24157 w 46227"/>
                    <a:gd name="connsiteY2" fmla="*/ 22726 h 71903"/>
                    <a:gd name="connsiteX3" fmla="*/ 46227 w 46227"/>
                    <a:gd name="connsiteY3" fmla="*/ 46410 h 71903"/>
                    <a:gd name="connsiteX4" fmla="*/ 22070 w 46227"/>
                    <a:gd name="connsiteY4" fmla="*/ 71904 h 71903"/>
                    <a:gd name="connsiteX5" fmla="*/ 23331 w 46227"/>
                    <a:gd name="connsiteY5" fmla="*/ 33004 h 71903"/>
                    <a:gd name="connsiteX6" fmla="*/ 12580 w 46227"/>
                    <a:gd name="connsiteY6" fmla="*/ 46877 h 71903"/>
                    <a:gd name="connsiteX7" fmla="*/ 23142 w 46227"/>
                    <a:gd name="connsiteY7" fmla="*/ 61525 h 71903"/>
                    <a:gd name="connsiteX8" fmla="*/ 33704 w 46227"/>
                    <a:gd name="connsiteY8" fmla="*/ 47066 h 71903"/>
                    <a:gd name="connsiteX9" fmla="*/ 23293 w 46227"/>
                    <a:gd name="connsiteY9" fmla="*/ 32998 h 71903"/>
                    <a:gd name="connsiteX10" fmla="*/ 19813 w 46227"/>
                    <a:gd name="connsiteY10" fmla="*/ 17397 h 71903"/>
                    <a:gd name="connsiteX11" fmla="*/ 15626 w 46227"/>
                    <a:gd name="connsiteY11" fmla="*/ 10461 h 71903"/>
                    <a:gd name="connsiteX12" fmla="*/ 32273 w 46227"/>
                    <a:gd name="connsiteY12" fmla="*/ 0 h 71903"/>
                    <a:gd name="connsiteX13" fmla="*/ 37317 w 46227"/>
                    <a:gd name="connsiteY13" fmla="*/ 8374 h 71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227" h="71903">
                      <a:moveTo>
                        <a:pt x="22070" y="71904"/>
                      </a:moveTo>
                      <a:cubicBezTo>
                        <a:pt x="8658" y="71904"/>
                        <a:pt x="0" y="64968"/>
                        <a:pt x="0" y="48125"/>
                      </a:cubicBezTo>
                      <a:cubicBezTo>
                        <a:pt x="0" y="33382"/>
                        <a:pt x="9793" y="22726"/>
                        <a:pt x="24157" y="22726"/>
                      </a:cubicBezTo>
                      <a:cubicBezTo>
                        <a:pt x="37569" y="22726"/>
                        <a:pt x="46227" y="30148"/>
                        <a:pt x="46227" y="46410"/>
                      </a:cubicBezTo>
                      <a:cubicBezTo>
                        <a:pt x="46215" y="61254"/>
                        <a:pt x="36233" y="71904"/>
                        <a:pt x="22070" y="71904"/>
                      </a:cubicBezTo>
                      <a:close/>
                      <a:moveTo>
                        <a:pt x="23331" y="33004"/>
                      </a:moveTo>
                      <a:cubicBezTo>
                        <a:pt x="17908" y="33004"/>
                        <a:pt x="12580" y="37185"/>
                        <a:pt x="12580" y="46877"/>
                      </a:cubicBezTo>
                      <a:cubicBezTo>
                        <a:pt x="12580" y="56569"/>
                        <a:pt x="16105" y="61525"/>
                        <a:pt x="23142" y="61525"/>
                      </a:cubicBezTo>
                      <a:cubicBezTo>
                        <a:pt x="29132" y="61525"/>
                        <a:pt x="33704" y="56669"/>
                        <a:pt x="33704" y="47066"/>
                      </a:cubicBezTo>
                      <a:cubicBezTo>
                        <a:pt x="33666" y="37948"/>
                        <a:pt x="30431" y="32998"/>
                        <a:pt x="23293" y="32998"/>
                      </a:cubicBezTo>
                      <a:close/>
                      <a:moveTo>
                        <a:pt x="19813" y="17397"/>
                      </a:moveTo>
                      <a:lnTo>
                        <a:pt x="15626" y="10461"/>
                      </a:lnTo>
                      <a:lnTo>
                        <a:pt x="32273" y="0"/>
                      </a:lnTo>
                      <a:lnTo>
                        <a:pt x="37317" y="8374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1" name="Freeform 820">
                  <a:extLst>
                    <a:ext uri="{FF2B5EF4-FFF2-40B4-BE49-F238E27FC236}">
                      <a16:creationId xmlns:a16="http://schemas.microsoft.com/office/drawing/2014/main" id="{4993D2B9-DCB2-0031-1FBB-2A150C49FD89}"/>
                    </a:ext>
                  </a:extLst>
                </p:cNvPr>
                <p:cNvSpPr/>
                <p:nvPr/>
              </p:nvSpPr>
              <p:spPr>
                <a:xfrm>
                  <a:off x="9050729" y="4729482"/>
                  <a:ext cx="28155" cy="69618"/>
                </a:xfrm>
                <a:custGeom>
                  <a:avLst/>
                  <a:gdLst>
                    <a:gd name="connsiteX0" fmla="*/ 28155 w 28155"/>
                    <a:gd name="connsiteY0" fmla="*/ 61913 h 69618"/>
                    <a:gd name="connsiteX1" fmla="*/ 28155 w 28155"/>
                    <a:gd name="connsiteY1" fmla="*/ 69619 h 69618"/>
                    <a:gd name="connsiteX2" fmla="*/ 0 w 28155"/>
                    <a:gd name="connsiteY2" fmla="*/ 69619 h 69618"/>
                    <a:gd name="connsiteX3" fmla="*/ 0 w 28155"/>
                    <a:gd name="connsiteY3" fmla="*/ 61913 h 69618"/>
                    <a:gd name="connsiteX4" fmla="*/ 8273 w 28155"/>
                    <a:gd name="connsiteY4" fmla="*/ 60772 h 69618"/>
                    <a:gd name="connsiteX5" fmla="*/ 8273 w 28155"/>
                    <a:gd name="connsiteY5" fmla="*/ 9506 h 69618"/>
                    <a:gd name="connsiteX6" fmla="*/ 0 w 28155"/>
                    <a:gd name="connsiteY6" fmla="*/ 8554 h 69618"/>
                    <a:gd name="connsiteX7" fmla="*/ 0 w 28155"/>
                    <a:gd name="connsiteY7" fmla="*/ 924 h 69618"/>
                    <a:gd name="connsiteX8" fmla="*/ 20449 w 28155"/>
                    <a:gd name="connsiteY8" fmla="*/ 67 h 69618"/>
                    <a:gd name="connsiteX9" fmla="*/ 20449 w 28155"/>
                    <a:gd name="connsiteY9" fmla="*/ 60753 h 69618"/>
                    <a:gd name="connsiteX10" fmla="*/ 28155 w 28155"/>
                    <a:gd name="connsiteY10" fmla="*/ 61913 h 6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18">
                      <a:moveTo>
                        <a:pt x="28155" y="61913"/>
                      </a:moveTo>
                      <a:lnTo>
                        <a:pt x="28155" y="69619"/>
                      </a:lnTo>
                      <a:lnTo>
                        <a:pt x="0" y="69619"/>
                      </a:lnTo>
                      <a:lnTo>
                        <a:pt x="0" y="61913"/>
                      </a:lnTo>
                      <a:cubicBezTo>
                        <a:pt x="2733" y="61371"/>
                        <a:pt x="5495" y="60990"/>
                        <a:pt x="8273" y="60772"/>
                      </a:cubicBezTo>
                      <a:lnTo>
                        <a:pt x="8273" y="9506"/>
                      </a:lnTo>
                      <a:cubicBezTo>
                        <a:pt x="5990" y="9122"/>
                        <a:pt x="2756" y="8743"/>
                        <a:pt x="0" y="8554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1" y="60968"/>
                        <a:pt x="25615" y="61356"/>
                        <a:pt x="28155" y="6191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2" name="Freeform 821">
                  <a:extLst>
                    <a:ext uri="{FF2B5EF4-FFF2-40B4-BE49-F238E27FC236}">
                      <a16:creationId xmlns:a16="http://schemas.microsoft.com/office/drawing/2014/main" id="{DA773384-3D91-6CA1-FA06-992119C91F9C}"/>
                    </a:ext>
                  </a:extLst>
                </p:cNvPr>
                <p:cNvSpPr/>
                <p:nvPr/>
              </p:nvSpPr>
              <p:spPr>
                <a:xfrm>
                  <a:off x="9083065" y="4730971"/>
                  <a:ext cx="28041" cy="68110"/>
                </a:xfrm>
                <a:custGeom>
                  <a:avLst/>
                  <a:gdLst>
                    <a:gd name="connsiteX0" fmla="*/ 0 w 28041"/>
                    <a:gd name="connsiteY0" fmla="*/ 68110 h 68110"/>
                    <a:gd name="connsiteX1" fmla="*/ 0 w 28041"/>
                    <a:gd name="connsiteY1" fmla="*/ 60424 h 68110"/>
                    <a:gd name="connsiteX2" fmla="*/ 8273 w 28041"/>
                    <a:gd name="connsiteY2" fmla="*/ 59282 h 68110"/>
                    <a:gd name="connsiteX3" fmla="*/ 8273 w 28041"/>
                    <a:gd name="connsiteY3" fmla="*/ 30156 h 68110"/>
                    <a:gd name="connsiteX4" fmla="*/ 0 w 28041"/>
                    <a:gd name="connsiteY4" fmla="*/ 29204 h 68110"/>
                    <a:gd name="connsiteX5" fmla="*/ 0 w 28041"/>
                    <a:gd name="connsiteY5" fmla="*/ 21600 h 68110"/>
                    <a:gd name="connsiteX6" fmla="*/ 20336 w 28041"/>
                    <a:gd name="connsiteY6" fmla="*/ 20742 h 68110"/>
                    <a:gd name="connsiteX7" fmla="*/ 20336 w 28041"/>
                    <a:gd name="connsiteY7" fmla="*/ 59264 h 68110"/>
                    <a:gd name="connsiteX8" fmla="*/ 28042 w 28041"/>
                    <a:gd name="connsiteY8" fmla="*/ 60405 h 68110"/>
                    <a:gd name="connsiteX9" fmla="*/ 28042 w 28041"/>
                    <a:gd name="connsiteY9" fmla="*/ 68110 h 68110"/>
                    <a:gd name="connsiteX10" fmla="*/ 14264 w 28041"/>
                    <a:gd name="connsiteY10" fmla="*/ 14752 h 68110"/>
                    <a:gd name="connsiteX11" fmla="*/ 7123 w 28041"/>
                    <a:gd name="connsiteY11" fmla="*/ 7144 h 68110"/>
                    <a:gd name="connsiteX12" fmla="*/ 14730 w 28041"/>
                    <a:gd name="connsiteY12" fmla="*/ 4 h 68110"/>
                    <a:gd name="connsiteX13" fmla="*/ 21875 w 28041"/>
                    <a:gd name="connsiteY13" fmla="*/ 7330 h 68110"/>
                    <a:gd name="connsiteX14" fmla="*/ 14264 w 28041"/>
                    <a:gd name="connsiteY14" fmla="*/ 14752 h 68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41" h="68110">
                      <a:moveTo>
                        <a:pt x="0" y="68110"/>
                      </a:moveTo>
                      <a:lnTo>
                        <a:pt x="0" y="60424"/>
                      </a:lnTo>
                      <a:cubicBezTo>
                        <a:pt x="2733" y="59882"/>
                        <a:pt x="5495" y="59501"/>
                        <a:pt x="8273" y="59282"/>
                      </a:cubicBezTo>
                      <a:lnTo>
                        <a:pt x="8273" y="30156"/>
                      </a:lnTo>
                      <a:cubicBezTo>
                        <a:pt x="5990" y="29772"/>
                        <a:pt x="2756" y="29393"/>
                        <a:pt x="0" y="29204"/>
                      </a:cubicBezTo>
                      <a:lnTo>
                        <a:pt x="0" y="21600"/>
                      </a:lnTo>
                      <a:cubicBezTo>
                        <a:pt x="6748" y="20817"/>
                        <a:pt x="13545" y="20531"/>
                        <a:pt x="20336" y="20742"/>
                      </a:cubicBezTo>
                      <a:lnTo>
                        <a:pt x="20336" y="59264"/>
                      </a:lnTo>
                      <a:cubicBezTo>
                        <a:pt x="22926" y="59480"/>
                        <a:pt x="25500" y="59861"/>
                        <a:pt x="28042" y="60405"/>
                      </a:cubicBezTo>
                      <a:lnTo>
                        <a:pt x="28042" y="68110"/>
                      </a:lnTo>
                      <a:close/>
                      <a:moveTo>
                        <a:pt x="14264" y="14752"/>
                      </a:moveTo>
                      <a:cubicBezTo>
                        <a:pt x="10191" y="14623"/>
                        <a:pt x="6994" y="11217"/>
                        <a:pt x="7123" y="7144"/>
                      </a:cubicBezTo>
                      <a:cubicBezTo>
                        <a:pt x="7252" y="3072"/>
                        <a:pt x="10658" y="-125"/>
                        <a:pt x="14730" y="4"/>
                      </a:cubicBezTo>
                      <a:cubicBezTo>
                        <a:pt x="18694" y="129"/>
                        <a:pt x="21849" y="3365"/>
                        <a:pt x="21875" y="7330"/>
                      </a:cubicBezTo>
                      <a:cubicBezTo>
                        <a:pt x="21795" y="11469"/>
                        <a:pt x="18404" y="14777"/>
                        <a:pt x="14264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3" name="Freeform 822">
                  <a:extLst>
                    <a:ext uri="{FF2B5EF4-FFF2-40B4-BE49-F238E27FC236}">
                      <a16:creationId xmlns:a16="http://schemas.microsoft.com/office/drawing/2014/main" id="{365BB35F-D502-DC17-8C8B-4D7F13700A15}"/>
                    </a:ext>
                  </a:extLst>
                </p:cNvPr>
                <p:cNvSpPr/>
                <p:nvPr/>
              </p:nvSpPr>
              <p:spPr>
                <a:xfrm>
                  <a:off x="9116158" y="4750950"/>
                  <a:ext cx="36238" cy="48989"/>
                </a:xfrm>
                <a:custGeom>
                  <a:avLst/>
                  <a:gdLst>
                    <a:gd name="connsiteX0" fmla="*/ 22638 w 36238"/>
                    <a:gd name="connsiteY0" fmla="*/ 48989 h 48989"/>
                    <a:gd name="connsiteX1" fmla="*/ 0 w 36238"/>
                    <a:gd name="connsiteY1" fmla="*/ 26068 h 48989"/>
                    <a:gd name="connsiteX2" fmla="*/ 24920 w 36238"/>
                    <a:gd name="connsiteY2" fmla="*/ 0 h 48989"/>
                    <a:gd name="connsiteX3" fmla="*/ 35955 w 36238"/>
                    <a:gd name="connsiteY3" fmla="*/ 1621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62 h 48989"/>
                    <a:gd name="connsiteX7" fmla="*/ 23306 w 36238"/>
                    <a:gd name="connsiteY7" fmla="*/ 10083 h 48989"/>
                    <a:gd name="connsiteX8" fmla="*/ 12656 w 36238"/>
                    <a:gd name="connsiteY8" fmla="*/ 24447 h 48989"/>
                    <a:gd name="connsiteX9" fmla="*/ 25399 w 36238"/>
                    <a:gd name="connsiteY9" fmla="*/ 38433 h 48989"/>
                    <a:gd name="connsiteX10" fmla="*/ 35388 w 36238"/>
                    <a:gd name="connsiteY10" fmla="*/ 36340 h 48989"/>
                    <a:gd name="connsiteX11" fmla="*/ 36239 w 36238"/>
                    <a:gd name="connsiteY11" fmla="*/ 46801 h 48989"/>
                    <a:gd name="connsiteX12" fmla="*/ 22638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8" y="48989"/>
                      </a:moveTo>
                      <a:cubicBezTo>
                        <a:pt x="8847" y="48989"/>
                        <a:pt x="0" y="42141"/>
                        <a:pt x="0" y="26068"/>
                      </a:cubicBezTo>
                      <a:cubicBezTo>
                        <a:pt x="0" y="11325"/>
                        <a:pt x="7611" y="0"/>
                        <a:pt x="24920" y="0"/>
                      </a:cubicBezTo>
                      <a:cubicBezTo>
                        <a:pt x="28660" y="11"/>
                        <a:pt x="32374" y="557"/>
                        <a:pt x="35955" y="1621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7" y="14554"/>
                        <a:pt x="27392" y="12460"/>
                        <a:pt x="27203" y="10562"/>
                      </a:cubicBezTo>
                      <a:cubicBezTo>
                        <a:pt x="25935" y="10205"/>
                        <a:pt x="24624" y="10044"/>
                        <a:pt x="23306" y="10083"/>
                      </a:cubicBezTo>
                      <a:cubicBezTo>
                        <a:pt x="16742" y="10083"/>
                        <a:pt x="12656" y="15506"/>
                        <a:pt x="12656" y="24447"/>
                      </a:cubicBezTo>
                      <a:cubicBezTo>
                        <a:pt x="12656" y="33105"/>
                        <a:pt x="15884" y="38433"/>
                        <a:pt x="25399" y="38433"/>
                      </a:cubicBezTo>
                      <a:cubicBezTo>
                        <a:pt x="28836" y="38428"/>
                        <a:pt x="32235" y="37715"/>
                        <a:pt x="35388" y="36340"/>
                      </a:cubicBezTo>
                      <a:lnTo>
                        <a:pt x="36239" y="46801"/>
                      </a:lnTo>
                      <a:cubicBezTo>
                        <a:pt x="31850" y="48251"/>
                        <a:pt x="27260" y="48990"/>
                        <a:pt x="22638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4" name="Freeform 823">
                  <a:extLst>
                    <a:ext uri="{FF2B5EF4-FFF2-40B4-BE49-F238E27FC236}">
                      <a16:creationId xmlns:a16="http://schemas.microsoft.com/office/drawing/2014/main" id="{6D3FD5BC-D53E-0F34-5EC8-D1AEBED0B07D}"/>
                    </a:ext>
                  </a:extLst>
                </p:cNvPr>
                <p:cNvSpPr/>
                <p:nvPr/>
              </p:nvSpPr>
              <p:spPr>
                <a:xfrm>
                  <a:off x="9159043" y="4750685"/>
                  <a:ext cx="47273" cy="49348"/>
                </a:xfrm>
                <a:custGeom>
                  <a:avLst/>
                  <a:gdLst>
                    <a:gd name="connsiteX0" fmla="*/ 28262 w 47273"/>
                    <a:gd name="connsiteY0" fmla="*/ 48491 h 49348"/>
                    <a:gd name="connsiteX1" fmla="*/ 28735 w 47273"/>
                    <a:gd name="connsiteY1" fmla="*/ 40407 h 49348"/>
                    <a:gd name="connsiteX2" fmla="*/ 28641 w 47273"/>
                    <a:gd name="connsiteY2" fmla="*/ 40312 h 49348"/>
                    <a:gd name="connsiteX3" fmla="*/ 13507 w 47273"/>
                    <a:gd name="connsiteY3" fmla="*/ 49348 h 49348"/>
                    <a:gd name="connsiteX4" fmla="*/ 0 w 47273"/>
                    <a:gd name="connsiteY4" fmla="*/ 36888 h 49348"/>
                    <a:gd name="connsiteX5" fmla="*/ 27297 w 47273"/>
                    <a:gd name="connsiteY5" fmla="*/ 19768 h 49348"/>
                    <a:gd name="connsiteX6" fmla="*/ 27297 w 47273"/>
                    <a:gd name="connsiteY6" fmla="*/ 16912 h 49348"/>
                    <a:gd name="connsiteX7" fmla="*/ 18640 w 47273"/>
                    <a:gd name="connsiteY7" fmla="*/ 9307 h 49348"/>
                    <a:gd name="connsiteX8" fmla="*/ 11981 w 47273"/>
                    <a:gd name="connsiteY8" fmla="*/ 10158 h 49348"/>
                    <a:gd name="connsiteX9" fmla="*/ 11029 w 47273"/>
                    <a:gd name="connsiteY9" fmla="*/ 16344 h 49348"/>
                    <a:gd name="connsiteX10" fmla="*/ 3329 w 47273"/>
                    <a:gd name="connsiteY10" fmla="*/ 16344 h 49348"/>
                    <a:gd name="connsiteX11" fmla="*/ 3329 w 47273"/>
                    <a:gd name="connsiteY11" fmla="*/ 2472 h 49348"/>
                    <a:gd name="connsiteX12" fmla="*/ 19876 w 47273"/>
                    <a:gd name="connsiteY12" fmla="*/ 0 h 49348"/>
                    <a:gd name="connsiteX13" fmla="*/ 39474 w 47273"/>
                    <a:gd name="connsiteY13" fmla="*/ 16552 h 49348"/>
                    <a:gd name="connsiteX14" fmla="*/ 39474 w 47273"/>
                    <a:gd name="connsiteY14" fmla="*/ 39095 h 49348"/>
                    <a:gd name="connsiteX15" fmla="*/ 47274 w 47273"/>
                    <a:gd name="connsiteY15" fmla="*/ 40048 h 49348"/>
                    <a:gd name="connsiteX16" fmla="*/ 47274 w 47273"/>
                    <a:gd name="connsiteY16" fmla="*/ 47753 h 49348"/>
                    <a:gd name="connsiteX17" fmla="*/ 28262 w 47273"/>
                    <a:gd name="connsiteY17" fmla="*/ 48491 h 49348"/>
                    <a:gd name="connsiteX18" fmla="*/ 27310 w 47273"/>
                    <a:gd name="connsiteY18" fmla="*/ 27682 h 49348"/>
                    <a:gd name="connsiteX19" fmla="*/ 11615 w 47273"/>
                    <a:gd name="connsiteY19" fmla="*/ 35098 h 49348"/>
                    <a:gd name="connsiteX20" fmla="*/ 17227 w 47273"/>
                    <a:gd name="connsiteY20" fmla="*/ 40142 h 49348"/>
                    <a:gd name="connsiteX21" fmla="*/ 27316 w 47273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73" h="49348">
                      <a:moveTo>
                        <a:pt x="28262" y="48491"/>
                      </a:moveTo>
                      <a:cubicBezTo>
                        <a:pt x="28224" y="45788"/>
                        <a:pt x="28382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5" y="9293"/>
                        <a:pt x="14150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29" y="16344"/>
                      </a:cubicBezTo>
                      <a:lnTo>
                        <a:pt x="3329" y="16344"/>
                      </a:lnTo>
                      <a:lnTo>
                        <a:pt x="3329" y="2472"/>
                      </a:lnTo>
                      <a:cubicBezTo>
                        <a:pt x="8702" y="877"/>
                        <a:pt x="14270" y="45"/>
                        <a:pt x="19876" y="0"/>
                      </a:cubicBezTo>
                      <a:cubicBezTo>
                        <a:pt x="35192" y="0"/>
                        <a:pt x="39474" y="6186"/>
                        <a:pt x="39474" y="16552"/>
                      </a:cubicBezTo>
                      <a:lnTo>
                        <a:pt x="39474" y="39095"/>
                      </a:lnTo>
                      <a:cubicBezTo>
                        <a:pt x="41756" y="39474"/>
                        <a:pt x="44796" y="39858"/>
                        <a:pt x="47274" y="40048"/>
                      </a:cubicBezTo>
                      <a:lnTo>
                        <a:pt x="47274" y="47753"/>
                      </a:lnTo>
                      <a:cubicBezTo>
                        <a:pt x="40962" y="48440"/>
                        <a:pt x="34606" y="48686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5" name="Freeform 824">
                  <a:extLst>
                    <a:ext uri="{FF2B5EF4-FFF2-40B4-BE49-F238E27FC236}">
                      <a16:creationId xmlns:a16="http://schemas.microsoft.com/office/drawing/2014/main" id="{4BC8F0E9-1EE0-8729-560E-ABE9AE39DC0A}"/>
                    </a:ext>
                  </a:extLst>
                </p:cNvPr>
                <p:cNvSpPr/>
                <p:nvPr/>
              </p:nvSpPr>
              <p:spPr>
                <a:xfrm>
                  <a:off x="9232088" y="4729482"/>
                  <a:ext cx="50893" cy="70646"/>
                </a:xfrm>
                <a:custGeom>
                  <a:avLst/>
                  <a:gdLst>
                    <a:gd name="connsiteX0" fmla="*/ 31768 w 50893"/>
                    <a:gd name="connsiteY0" fmla="*/ 69695 h 70646"/>
                    <a:gd name="connsiteX1" fmla="*/ 32342 w 50893"/>
                    <a:gd name="connsiteY1" fmla="*/ 61705 h 70646"/>
                    <a:gd name="connsiteX2" fmla="*/ 32153 w 50893"/>
                    <a:gd name="connsiteY2" fmla="*/ 61705 h 70646"/>
                    <a:gd name="connsiteX3" fmla="*/ 17221 w 50893"/>
                    <a:gd name="connsiteY3" fmla="*/ 70647 h 70646"/>
                    <a:gd name="connsiteX4" fmla="*/ 0 w 50893"/>
                    <a:gd name="connsiteY4" fmla="*/ 48488 h 70646"/>
                    <a:gd name="connsiteX5" fmla="*/ 25015 w 50893"/>
                    <a:gd name="connsiteY5" fmla="*/ 21468 h 70646"/>
                    <a:gd name="connsiteX6" fmla="*/ 31012 w 50893"/>
                    <a:gd name="connsiteY6" fmla="*/ 21853 h 70646"/>
                    <a:gd name="connsiteX7" fmla="*/ 31012 w 50893"/>
                    <a:gd name="connsiteY7" fmla="*/ 9488 h 70646"/>
                    <a:gd name="connsiteX8" fmla="*/ 22738 w 50893"/>
                    <a:gd name="connsiteY8" fmla="*/ 8535 h 70646"/>
                    <a:gd name="connsiteX9" fmla="*/ 22738 w 50893"/>
                    <a:gd name="connsiteY9" fmla="*/ 924 h 70646"/>
                    <a:gd name="connsiteX10" fmla="*/ 43093 w 50893"/>
                    <a:gd name="connsiteY10" fmla="*/ 67 h 70646"/>
                    <a:gd name="connsiteX11" fmla="*/ 43093 w 50893"/>
                    <a:gd name="connsiteY11" fmla="*/ 60280 h 70646"/>
                    <a:gd name="connsiteX12" fmla="*/ 50893 w 50893"/>
                    <a:gd name="connsiteY12" fmla="*/ 61232 h 70646"/>
                    <a:gd name="connsiteX13" fmla="*/ 50893 w 50893"/>
                    <a:gd name="connsiteY13" fmla="*/ 68850 h 70646"/>
                    <a:gd name="connsiteX14" fmla="*/ 31768 w 50893"/>
                    <a:gd name="connsiteY14" fmla="*/ 69695 h 70646"/>
                    <a:gd name="connsiteX15" fmla="*/ 31012 w 50893"/>
                    <a:gd name="connsiteY15" fmla="*/ 31860 h 70646"/>
                    <a:gd name="connsiteX16" fmla="*/ 24636 w 50893"/>
                    <a:gd name="connsiteY16" fmla="*/ 31097 h 70646"/>
                    <a:gd name="connsiteX17" fmla="*/ 12750 w 50893"/>
                    <a:gd name="connsiteY17" fmla="*/ 47171 h 70646"/>
                    <a:gd name="connsiteX18" fmla="*/ 20834 w 50893"/>
                    <a:gd name="connsiteY18" fmla="*/ 60583 h 70646"/>
                    <a:gd name="connsiteX19" fmla="*/ 31012 w 50893"/>
                    <a:gd name="connsiteY19" fmla="*/ 45077 h 7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893" h="70646">
                      <a:moveTo>
                        <a:pt x="31768" y="69695"/>
                      </a:moveTo>
                      <a:cubicBezTo>
                        <a:pt x="31781" y="67022"/>
                        <a:pt x="31970" y="64352"/>
                        <a:pt x="32342" y="61705"/>
                      </a:cubicBezTo>
                      <a:lnTo>
                        <a:pt x="32153" y="61705"/>
                      </a:lnTo>
                      <a:cubicBezTo>
                        <a:pt x="29681" y="66939"/>
                        <a:pt x="24447" y="70647"/>
                        <a:pt x="17221" y="70647"/>
                      </a:cubicBezTo>
                      <a:cubicBezTo>
                        <a:pt x="5707" y="70647"/>
                        <a:pt x="0" y="61989"/>
                        <a:pt x="0" y="48488"/>
                      </a:cubicBezTo>
                      <a:cubicBezTo>
                        <a:pt x="0" y="32503"/>
                        <a:pt x="9326" y="21468"/>
                        <a:pt x="25015" y="21468"/>
                      </a:cubicBezTo>
                      <a:cubicBezTo>
                        <a:pt x="27020" y="21455"/>
                        <a:pt x="29025" y="21584"/>
                        <a:pt x="31012" y="21853"/>
                      </a:cubicBezTo>
                      <a:lnTo>
                        <a:pt x="31012" y="9488"/>
                      </a:lnTo>
                      <a:cubicBezTo>
                        <a:pt x="28729" y="9103"/>
                        <a:pt x="25494" y="8725"/>
                        <a:pt x="22738" y="8535"/>
                      </a:cubicBezTo>
                      <a:lnTo>
                        <a:pt x="22738" y="924"/>
                      </a:lnTo>
                      <a:cubicBezTo>
                        <a:pt x="29492" y="143"/>
                        <a:pt x="36296" y="-144"/>
                        <a:pt x="43093" y="67"/>
                      </a:cubicBezTo>
                      <a:lnTo>
                        <a:pt x="43093" y="60280"/>
                      </a:lnTo>
                      <a:cubicBezTo>
                        <a:pt x="45376" y="60658"/>
                        <a:pt x="48516" y="61043"/>
                        <a:pt x="50893" y="61232"/>
                      </a:cubicBezTo>
                      <a:lnTo>
                        <a:pt x="50893" y="68850"/>
                      </a:lnTo>
                      <a:cubicBezTo>
                        <a:pt x="44550" y="69623"/>
                        <a:pt x="38156" y="69906"/>
                        <a:pt x="31768" y="69695"/>
                      </a:cubicBezTo>
                      <a:close/>
                      <a:moveTo>
                        <a:pt x="31012" y="31860"/>
                      </a:moveTo>
                      <a:cubicBezTo>
                        <a:pt x="28918" y="31376"/>
                        <a:pt x="26780" y="31120"/>
                        <a:pt x="24636" y="31097"/>
                      </a:cubicBezTo>
                      <a:cubicBezTo>
                        <a:pt x="17700" y="31097"/>
                        <a:pt x="12750" y="35473"/>
                        <a:pt x="12750" y="47171"/>
                      </a:cubicBezTo>
                      <a:cubicBezTo>
                        <a:pt x="12750" y="55999"/>
                        <a:pt x="15317" y="60583"/>
                        <a:pt x="20834" y="60583"/>
                      </a:cubicBezTo>
                      <a:cubicBezTo>
                        <a:pt x="27203" y="60583"/>
                        <a:pt x="31012" y="53167"/>
                        <a:pt x="31012" y="45077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6" name="Freeform 825">
                  <a:extLst>
                    <a:ext uri="{FF2B5EF4-FFF2-40B4-BE49-F238E27FC236}">
                      <a16:creationId xmlns:a16="http://schemas.microsoft.com/office/drawing/2014/main" id="{DD34520E-A6EB-951E-8CEE-B1F88E9E8176}"/>
                    </a:ext>
                  </a:extLst>
                </p:cNvPr>
                <p:cNvSpPr/>
                <p:nvPr/>
              </p:nvSpPr>
              <p:spPr>
                <a:xfrm>
                  <a:off x="9287919" y="4750761"/>
                  <a:ext cx="42040" cy="49273"/>
                </a:xfrm>
                <a:custGeom>
                  <a:avLst/>
                  <a:gdLst>
                    <a:gd name="connsiteX0" fmla="*/ 41662 w 42040"/>
                    <a:gd name="connsiteY0" fmla="*/ 26635 h 49273"/>
                    <a:gd name="connsiteX1" fmla="*/ 12366 w 42040"/>
                    <a:gd name="connsiteY1" fmla="*/ 26635 h 49273"/>
                    <a:gd name="connsiteX2" fmla="*/ 25399 w 42040"/>
                    <a:gd name="connsiteY2" fmla="*/ 39764 h 49273"/>
                    <a:gd name="connsiteX3" fmla="*/ 39190 w 42040"/>
                    <a:gd name="connsiteY3" fmla="*/ 36813 h 49273"/>
                    <a:gd name="connsiteX4" fmla="*/ 40331 w 42040"/>
                    <a:gd name="connsiteY4" fmla="*/ 46227 h 49273"/>
                    <a:gd name="connsiteX5" fmla="*/ 23401 w 42040"/>
                    <a:gd name="connsiteY5" fmla="*/ 49273 h 49273"/>
                    <a:gd name="connsiteX6" fmla="*/ 0 w 42040"/>
                    <a:gd name="connsiteY6" fmla="*/ 25116 h 49273"/>
                    <a:gd name="connsiteX7" fmla="*/ 22165 w 42040"/>
                    <a:gd name="connsiteY7" fmla="*/ 0 h 49273"/>
                    <a:gd name="connsiteX8" fmla="*/ 42040 w 42040"/>
                    <a:gd name="connsiteY8" fmla="*/ 21118 h 49273"/>
                    <a:gd name="connsiteX9" fmla="*/ 41662 w 42040"/>
                    <a:gd name="connsiteY9" fmla="*/ 26635 h 49273"/>
                    <a:gd name="connsiteX10" fmla="*/ 21780 w 42040"/>
                    <a:gd name="connsiteY10" fmla="*/ 8942 h 49273"/>
                    <a:gd name="connsiteX11" fmla="*/ 12555 w 42040"/>
                    <a:gd name="connsiteY11" fmla="*/ 18362 h 49273"/>
                    <a:gd name="connsiteX12" fmla="*/ 29965 w 42040"/>
                    <a:gd name="connsiteY12" fmla="*/ 18362 h 49273"/>
                    <a:gd name="connsiteX13" fmla="*/ 21780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62" y="26635"/>
                      </a:moveTo>
                      <a:lnTo>
                        <a:pt x="12366" y="26635"/>
                      </a:lnTo>
                      <a:cubicBezTo>
                        <a:pt x="12271" y="35463"/>
                        <a:pt x="16647" y="39764"/>
                        <a:pt x="25399" y="39764"/>
                      </a:cubicBezTo>
                      <a:cubicBezTo>
                        <a:pt x="30154" y="39759"/>
                        <a:pt x="34852" y="38754"/>
                        <a:pt x="39190" y="36813"/>
                      </a:cubicBezTo>
                      <a:lnTo>
                        <a:pt x="40331" y="46227"/>
                      </a:lnTo>
                      <a:cubicBezTo>
                        <a:pt x="34921" y="48277"/>
                        <a:pt x="29183" y="49309"/>
                        <a:pt x="23401" y="49273"/>
                      </a:cubicBezTo>
                      <a:cubicBezTo>
                        <a:pt x="8374" y="49273"/>
                        <a:pt x="0" y="41756"/>
                        <a:pt x="0" y="25116"/>
                      </a:cubicBezTo>
                      <a:cubicBezTo>
                        <a:pt x="0" y="10657"/>
                        <a:pt x="7989" y="0"/>
                        <a:pt x="22165" y="0"/>
                      </a:cubicBezTo>
                      <a:cubicBezTo>
                        <a:pt x="35955" y="0"/>
                        <a:pt x="42040" y="9421"/>
                        <a:pt x="42040" y="21118"/>
                      </a:cubicBezTo>
                      <a:cubicBezTo>
                        <a:pt x="42040" y="22964"/>
                        <a:pt x="41914" y="24807"/>
                        <a:pt x="41662" y="26635"/>
                      </a:cubicBezTo>
                      <a:close/>
                      <a:moveTo>
                        <a:pt x="21780" y="8942"/>
                      </a:moveTo>
                      <a:cubicBezTo>
                        <a:pt x="16735" y="8942"/>
                        <a:pt x="13223" y="12649"/>
                        <a:pt x="12555" y="18362"/>
                      </a:cubicBezTo>
                      <a:lnTo>
                        <a:pt x="29965" y="18362"/>
                      </a:lnTo>
                      <a:cubicBezTo>
                        <a:pt x="30154" y="12460"/>
                        <a:pt x="26919" y="8942"/>
                        <a:pt x="21780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7" name="Freeform 826">
                  <a:extLst>
                    <a:ext uri="{FF2B5EF4-FFF2-40B4-BE49-F238E27FC236}">
                      <a16:creationId xmlns:a16="http://schemas.microsoft.com/office/drawing/2014/main" id="{C35051D7-625F-B22D-D23A-3AB4945D5E22}"/>
                    </a:ext>
                  </a:extLst>
                </p:cNvPr>
                <p:cNvSpPr/>
                <p:nvPr/>
              </p:nvSpPr>
              <p:spPr>
                <a:xfrm>
                  <a:off x="8855681" y="4825036"/>
                  <a:ext cx="62842" cy="64211"/>
                </a:xfrm>
                <a:custGeom>
                  <a:avLst/>
                  <a:gdLst>
                    <a:gd name="connsiteX0" fmla="*/ 27859 w 62842"/>
                    <a:gd name="connsiteY0" fmla="*/ 37576 h 64211"/>
                    <a:gd name="connsiteX1" fmla="*/ 31642 w 62842"/>
                    <a:gd name="connsiteY1" fmla="*/ 50130 h 64211"/>
                    <a:gd name="connsiteX2" fmla="*/ 31737 w 62842"/>
                    <a:gd name="connsiteY2" fmla="*/ 50130 h 64211"/>
                    <a:gd name="connsiteX3" fmla="*/ 35640 w 62842"/>
                    <a:gd name="connsiteY3" fmla="*/ 36813 h 64211"/>
                    <a:gd name="connsiteX4" fmla="*/ 45244 w 62842"/>
                    <a:gd name="connsiteY4" fmla="*/ 8752 h 64211"/>
                    <a:gd name="connsiteX5" fmla="*/ 38585 w 62842"/>
                    <a:gd name="connsiteY5" fmla="*/ 7706 h 64211"/>
                    <a:gd name="connsiteX6" fmla="*/ 38585 w 62842"/>
                    <a:gd name="connsiteY6" fmla="*/ 0 h 64211"/>
                    <a:gd name="connsiteX7" fmla="*/ 62843 w 62842"/>
                    <a:gd name="connsiteY7" fmla="*/ 0 h 64211"/>
                    <a:gd name="connsiteX8" fmla="*/ 62843 w 62842"/>
                    <a:gd name="connsiteY8" fmla="*/ 7800 h 64211"/>
                    <a:gd name="connsiteX9" fmla="*/ 57899 w 62842"/>
                    <a:gd name="connsiteY9" fmla="*/ 8658 h 64211"/>
                    <a:gd name="connsiteX10" fmla="*/ 38490 w 62842"/>
                    <a:gd name="connsiteY10" fmla="*/ 64211 h 64211"/>
                    <a:gd name="connsiteX11" fmla="*/ 24151 w 62842"/>
                    <a:gd name="connsiteY11" fmla="*/ 64211 h 64211"/>
                    <a:gd name="connsiteX12" fmla="*/ 4950 w 62842"/>
                    <a:gd name="connsiteY12" fmla="*/ 8658 h 64211"/>
                    <a:gd name="connsiteX13" fmla="*/ 0 w 62842"/>
                    <a:gd name="connsiteY13" fmla="*/ 7800 h 64211"/>
                    <a:gd name="connsiteX14" fmla="*/ 0 w 62842"/>
                    <a:gd name="connsiteY14" fmla="*/ 0 h 64211"/>
                    <a:gd name="connsiteX15" fmla="*/ 25223 w 62842"/>
                    <a:gd name="connsiteY15" fmla="*/ 0 h 64211"/>
                    <a:gd name="connsiteX16" fmla="*/ 25223 w 62842"/>
                    <a:gd name="connsiteY16" fmla="*/ 7706 h 64211"/>
                    <a:gd name="connsiteX17" fmla="*/ 18369 w 62842"/>
                    <a:gd name="connsiteY17" fmla="*/ 8752 h 6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842" h="64211">
                      <a:moveTo>
                        <a:pt x="27859" y="37576"/>
                      </a:moveTo>
                      <a:cubicBezTo>
                        <a:pt x="29120" y="41189"/>
                        <a:pt x="30520" y="45470"/>
                        <a:pt x="31642" y="50130"/>
                      </a:cubicBezTo>
                      <a:lnTo>
                        <a:pt x="31737" y="50130"/>
                      </a:lnTo>
                      <a:cubicBezTo>
                        <a:pt x="32769" y="45617"/>
                        <a:pt x="34072" y="41169"/>
                        <a:pt x="35640" y="36813"/>
                      </a:cubicBezTo>
                      <a:lnTo>
                        <a:pt x="45244" y="8752"/>
                      </a:lnTo>
                      <a:cubicBezTo>
                        <a:pt x="43055" y="8563"/>
                        <a:pt x="40584" y="8090"/>
                        <a:pt x="38585" y="7706"/>
                      </a:cubicBezTo>
                      <a:lnTo>
                        <a:pt x="38585" y="0"/>
                      </a:lnTo>
                      <a:lnTo>
                        <a:pt x="62843" y="0"/>
                      </a:lnTo>
                      <a:lnTo>
                        <a:pt x="62843" y="7800"/>
                      </a:lnTo>
                      <a:cubicBezTo>
                        <a:pt x="61226" y="8242"/>
                        <a:pt x="59571" y="8529"/>
                        <a:pt x="57899" y="8658"/>
                      </a:cubicBezTo>
                      <a:lnTo>
                        <a:pt x="38490" y="64211"/>
                      </a:lnTo>
                      <a:lnTo>
                        <a:pt x="24151" y="64211"/>
                      </a:lnTo>
                      <a:lnTo>
                        <a:pt x="4950" y="8658"/>
                      </a:lnTo>
                      <a:cubicBezTo>
                        <a:pt x="3276" y="8530"/>
                        <a:pt x="1619" y="8243"/>
                        <a:pt x="0" y="7800"/>
                      </a:cubicBezTo>
                      <a:lnTo>
                        <a:pt x="0" y="0"/>
                      </a:lnTo>
                      <a:lnTo>
                        <a:pt x="25223" y="0"/>
                      </a:lnTo>
                      <a:lnTo>
                        <a:pt x="25223" y="7706"/>
                      </a:lnTo>
                      <a:cubicBezTo>
                        <a:pt x="23129" y="8090"/>
                        <a:pt x="20557" y="8563"/>
                        <a:pt x="18369" y="8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8" name="Freeform 827">
                  <a:extLst>
                    <a:ext uri="{FF2B5EF4-FFF2-40B4-BE49-F238E27FC236}">
                      <a16:creationId xmlns:a16="http://schemas.microsoft.com/office/drawing/2014/main" id="{4E3B0AD6-79C8-48DE-CE67-3BE4D6FCD8C0}"/>
                    </a:ext>
                  </a:extLst>
                </p:cNvPr>
                <p:cNvSpPr/>
                <p:nvPr/>
              </p:nvSpPr>
              <p:spPr>
                <a:xfrm>
                  <a:off x="8917004" y="4840844"/>
                  <a:ext cx="47280" cy="49354"/>
                </a:xfrm>
                <a:custGeom>
                  <a:avLst/>
                  <a:gdLst>
                    <a:gd name="connsiteX0" fmla="*/ 28256 w 47280"/>
                    <a:gd name="connsiteY0" fmla="*/ 48497 h 49354"/>
                    <a:gd name="connsiteX1" fmla="*/ 28735 w 47280"/>
                    <a:gd name="connsiteY1" fmla="*/ 40413 h 49354"/>
                    <a:gd name="connsiteX2" fmla="*/ 28641 w 47280"/>
                    <a:gd name="connsiteY2" fmla="*/ 40312 h 49354"/>
                    <a:gd name="connsiteX3" fmla="*/ 13507 w 47280"/>
                    <a:gd name="connsiteY3" fmla="*/ 49355 h 49354"/>
                    <a:gd name="connsiteX4" fmla="*/ 0 w 47280"/>
                    <a:gd name="connsiteY4" fmla="*/ 36888 h 49354"/>
                    <a:gd name="connsiteX5" fmla="*/ 27297 w 47280"/>
                    <a:gd name="connsiteY5" fmla="*/ 19768 h 49354"/>
                    <a:gd name="connsiteX6" fmla="*/ 27297 w 47280"/>
                    <a:gd name="connsiteY6" fmla="*/ 16918 h 49354"/>
                    <a:gd name="connsiteX7" fmla="*/ 18646 w 47280"/>
                    <a:gd name="connsiteY7" fmla="*/ 9307 h 49354"/>
                    <a:gd name="connsiteX8" fmla="*/ 11987 w 47280"/>
                    <a:gd name="connsiteY8" fmla="*/ 10165 h 49354"/>
                    <a:gd name="connsiteX9" fmla="*/ 11035 w 47280"/>
                    <a:gd name="connsiteY9" fmla="*/ 16344 h 49354"/>
                    <a:gd name="connsiteX10" fmla="*/ 3336 w 47280"/>
                    <a:gd name="connsiteY10" fmla="*/ 16344 h 49354"/>
                    <a:gd name="connsiteX11" fmla="*/ 3336 w 47280"/>
                    <a:gd name="connsiteY11" fmla="*/ 2472 h 49354"/>
                    <a:gd name="connsiteX12" fmla="*/ 19888 w 47280"/>
                    <a:gd name="connsiteY12" fmla="*/ 0 h 49354"/>
                    <a:gd name="connsiteX13" fmla="*/ 39480 w 47280"/>
                    <a:gd name="connsiteY13" fmla="*/ 16546 h 49354"/>
                    <a:gd name="connsiteX14" fmla="*/ 39480 w 47280"/>
                    <a:gd name="connsiteY14" fmla="*/ 39089 h 49354"/>
                    <a:gd name="connsiteX15" fmla="*/ 47280 w 47280"/>
                    <a:gd name="connsiteY15" fmla="*/ 40041 h 49354"/>
                    <a:gd name="connsiteX16" fmla="*/ 47280 w 47280"/>
                    <a:gd name="connsiteY16" fmla="*/ 47747 h 49354"/>
                    <a:gd name="connsiteX17" fmla="*/ 28256 w 47280"/>
                    <a:gd name="connsiteY17" fmla="*/ 48497 h 49354"/>
                    <a:gd name="connsiteX18" fmla="*/ 27304 w 47280"/>
                    <a:gd name="connsiteY18" fmla="*/ 27688 h 49354"/>
                    <a:gd name="connsiteX19" fmla="*/ 11615 w 47280"/>
                    <a:gd name="connsiteY19" fmla="*/ 35110 h 49354"/>
                    <a:gd name="connsiteX20" fmla="*/ 17221 w 47280"/>
                    <a:gd name="connsiteY20" fmla="*/ 40155 h 49354"/>
                    <a:gd name="connsiteX21" fmla="*/ 27310 w 47280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0" h="49354">
                      <a:moveTo>
                        <a:pt x="28256" y="48497"/>
                      </a:moveTo>
                      <a:cubicBezTo>
                        <a:pt x="28215" y="45795"/>
                        <a:pt x="28375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0" y="49355"/>
                        <a:pt x="13507" y="49355"/>
                      </a:cubicBezTo>
                      <a:cubicBezTo>
                        <a:pt x="4950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8" y="9291"/>
                        <a:pt x="14158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36" y="16344"/>
                      </a:lnTo>
                      <a:lnTo>
                        <a:pt x="3336" y="2472"/>
                      </a:lnTo>
                      <a:cubicBezTo>
                        <a:pt x="8709" y="875"/>
                        <a:pt x="14282" y="42"/>
                        <a:pt x="19888" y="0"/>
                      </a:cubicBezTo>
                      <a:cubicBezTo>
                        <a:pt x="35205" y="0"/>
                        <a:pt x="39480" y="6180"/>
                        <a:pt x="39480" y="16546"/>
                      </a:cubicBezTo>
                      <a:lnTo>
                        <a:pt x="39480" y="39089"/>
                      </a:lnTo>
                      <a:cubicBezTo>
                        <a:pt x="41763" y="39474"/>
                        <a:pt x="44808" y="39852"/>
                        <a:pt x="47280" y="40041"/>
                      </a:cubicBezTo>
                      <a:lnTo>
                        <a:pt x="47280" y="47747"/>
                      </a:lnTo>
                      <a:cubicBezTo>
                        <a:pt x="40964" y="48439"/>
                        <a:pt x="34607" y="48689"/>
                        <a:pt x="28256" y="48497"/>
                      </a:cubicBezTo>
                      <a:close/>
                      <a:moveTo>
                        <a:pt x="27304" y="27688"/>
                      </a:moveTo>
                      <a:cubicBezTo>
                        <a:pt x="15890" y="27688"/>
                        <a:pt x="11615" y="30545"/>
                        <a:pt x="11615" y="35110"/>
                      </a:cubicBezTo>
                      <a:cubicBezTo>
                        <a:pt x="11615" y="38150"/>
                        <a:pt x="13702" y="40155"/>
                        <a:pt x="17221" y="40155"/>
                      </a:cubicBezTo>
                      <a:cubicBezTo>
                        <a:pt x="23218" y="40155"/>
                        <a:pt x="27310" y="34543"/>
                        <a:pt x="27310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9" name="Freeform 828">
                  <a:extLst>
                    <a:ext uri="{FF2B5EF4-FFF2-40B4-BE49-F238E27FC236}">
                      <a16:creationId xmlns:a16="http://schemas.microsoft.com/office/drawing/2014/main" id="{C2D7EB64-76CF-066E-BD38-E5E5E05014B3}"/>
                    </a:ext>
                  </a:extLst>
                </p:cNvPr>
                <p:cNvSpPr/>
                <p:nvPr/>
              </p:nvSpPr>
              <p:spPr>
                <a:xfrm>
                  <a:off x="8967702" y="4819647"/>
                  <a:ext cx="28155" cy="69624"/>
                </a:xfrm>
                <a:custGeom>
                  <a:avLst/>
                  <a:gdLst>
                    <a:gd name="connsiteX0" fmla="*/ 28155 w 28155"/>
                    <a:gd name="connsiteY0" fmla="*/ 61919 h 69624"/>
                    <a:gd name="connsiteX1" fmla="*/ 28155 w 28155"/>
                    <a:gd name="connsiteY1" fmla="*/ 69625 h 69624"/>
                    <a:gd name="connsiteX2" fmla="*/ 0 w 28155"/>
                    <a:gd name="connsiteY2" fmla="*/ 69625 h 69624"/>
                    <a:gd name="connsiteX3" fmla="*/ 0 w 28155"/>
                    <a:gd name="connsiteY3" fmla="*/ 61919 h 69624"/>
                    <a:gd name="connsiteX4" fmla="*/ 8273 w 28155"/>
                    <a:gd name="connsiteY4" fmla="*/ 60778 h 69624"/>
                    <a:gd name="connsiteX5" fmla="*/ 8273 w 28155"/>
                    <a:gd name="connsiteY5" fmla="*/ 9481 h 69624"/>
                    <a:gd name="connsiteX6" fmla="*/ 0 w 28155"/>
                    <a:gd name="connsiteY6" fmla="*/ 8529 h 69624"/>
                    <a:gd name="connsiteX7" fmla="*/ 0 w 28155"/>
                    <a:gd name="connsiteY7" fmla="*/ 924 h 69624"/>
                    <a:gd name="connsiteX8" fmla="*/ 20449 w 28155"/>
                    <a:gd name="connsiteY8" fmla="*/ 67 h 69624"/>
                    <a:gd name="connsiteX9" fmla="*/ 20449 w 28155"/>
                    <a:gd name="connsiteY9" fmla="*/ 60753 h 69624"/>
                    <a:gd name="connsiteX10" fmla="*/ 28155 w 28155"/>
                    <a:gd name="connsiteY10" fmla="*/ 61919 h 6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24">
                      <a:moveTo>
                        <a:pt x="28155" y="61919"/>
                      </a:moveTo>
                      <a:lnTo>
                        <a:pt x="28155" y="69625"/>
                      </a:lnTo>
                      <a:lnTo>
                        <a:pt x="0" y="69625"/>
                      </a:lnTo>
                      <a:lnTo>
                        <a:pt x="0" y="61919"/>
                      </a:lnTo>
                      <a:cubicBezTo>
                        <a:pt x="2732" y="61371"/>
                        <a:pt x="5495" y="60991"/>
                        <a:pt x="8273" y="60778"/>
                      </a:cubicBezTo>
                      <a:lnTo>
                        <a:pt x="8273" y="9481"/>
                      </a:lnTo>
                      <a:cubicBezTo>
                        <a:pt x="5990" y="9103"/>
                        <a:pt x="2762" y="8718"/>
                        <a:pt x="0" y="8529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2" y="60964"/>
                        <a:pt x="25616" y="61354"/>
                        <a:pt x="28155" y="6191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0" name="Freeform 829">
                  <a:extLst>
                    <a:ext uri="{FF2B5EF4-FFF2-40B4-BE49-F238E27FC236}">
                      <a16:creationId xmlns:a16="http://schemas.microsoft.com/office/drawing/2014/main" id="{E1A065E4-05A2-32EA-6C63-8C5DAFE1A14A}"/>
                    </a:ext>
                  </a:extLst>
                </p:cNvPr>
                <p:cNvSpPr/>
                <p:nvPr/>
              </p:nvSpPr>
              <p:spPr>
                <a:xfrm>
                  <a:off x="9000013" y="4840926"/>
                  <a:ext cx="42040" cy="49273"/>
                </a:xfrm>
                <a:custGeom>
                  <a:avLst/>
                  <a:gdLst>
                    <a:gd name="connsiteX0" fmla="*/ 41687 w 42040"/>
                    <a:gd name="connsiteY0" fmla="*/ 26629 h 49273"/>
                    <a:gd name="connsiteX1" fmla="*/ 12391 w 42040"/>
                    <a:gd name="connsiteY1" fmla="*/ 26629 h 49273"/>
                    <a:gd name="connsiteX2" fmla="*/ 25418 w 42040"/>
                    <a:gd name="connsiteY2" fmla="*/ 39758 h 49273"/>
                    <a:gd name="connsiteX3" fmla="*/ 39215 w 42040"/>
                    <a:gd name="connsiteY3" fmla="*/ 36806 h 49273"/>
                    <a:gd name="connsiteX4" fmla="*/ 40331 w 42040"/>
                    <a:gd name="connsiteY4" fmla="*/ 46227 h 49273"/>
                    <a:gd name="connsiteX5" fmla="*/ 23394 w 42040"/>
                    <a:gd name="connsiteY5" fmla="*/ 49273 h 49273"/>
                    <a:gd name="connsiteX6" fmla="*/ 0 w 42040"/>
                    <a:gd name="connsiteY6" fmla="*/ 25109 h 49273"/>
                    <a:gd name="connsiteX7" fmla="*/ 22158 w 42040"/>
                    <a:gd name="connsiteY7" fmla="*/ 0 h 49273"/>
                    <a:gd name="connsiteX8" fmla="*/ 42040 w 42040"/>
                    <a:gd name="connsiteY8" fmla="*/ 21112 h 49273"/>
                    <a:gd name="connsiteX9" fmla="*/ 41687 w 42040"/>
                    <a:gd name="connsiteY9" fmla="*/ 26629 h 49273"/>
                    <a:gd name="connsiteX10" fmla="*/ 21805 w 42040"/>
                    <a:gd name="connsiteY10" fmla="*/ 8973 h 49273"/>
                    <a:gd name="connsiteX11" fmla="*/ 12580 w 42040"/>
                    <a:gd name="connsiteY11" fmla="*/ 18387 h 49273"/>
                    <a:gd name="connsiteX12" fmla="*/ 29984 w 42040"/>
                    <a:gd name="connsiteY12" fmla="*/ 18387 h 49273"/>
                    <a:gd name="connsiteX13" fmla="*/ 21805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87" y="26629"/>
                      </a:moveTo>
                      <a:lnTo>
                        <a:pt x="12391" y="26629"/>
                      </a:lnTo>
                      <a:cubicBezTo>
                        <a:pt x="12296" y="35457"/>
                        <a:pt x="16666" y="39758"/>
                        <a:pt x="25418" y="39758"/>
                      </a:cubicBezTo>
                      <a:cubicBezTo>
                        <a:pt x="30173" y="39753"/>
                        <a:pt x="34874" y="38748"/>
                        <a:pt x="39215" y="36806"/>
                      </a:cubicBezTo>
                      <a:lnTo>
                        <a:pt x="40331" y="46227"/>
                      </a:lnTo>
                      <a:cubicBezTo>
                        <a:pt x="34922" y="48277"/>
                        <a:pt x="29179" y="49309"/>
                        <a:pt x="23394" y="49273"/>
                      </a:cubicBezTo>
                      <a:cubicBezTo>
                        <a:pt x="8368" y="49273"/>
                        <a:pt x="0" y="41756"/>
                        <a:pt x="0" y="25109"/>
                      </a:cubicBezTo>
                      <a:cubicBezTo>
                        <a:pt x="0" y="10650"/>
                        <a:pt x="7989" y="0"/>
                        <a:pt x="22158" y="0"/>
                      </a:cubicBezTo>
                      <a:cubicBezTo>
                        <a:pt x="35955" y="0"/>
                        <a:pt x="42040" y="9414"/>
                        <a:pt x="42040" y="21112"/>
                      </a:cubicBezTo>
                      <a:cubicBezTo>
                        <a:pt x="42052" y="22957"/>
                        <a:pt x="41933" y="24800"/>
                        <a:pt x="41687" y="26629"/>
                      </a:cubicBezTo>
                      <a:close/>
                      <a:moveTo>
                        <a:pt x="21805" y="8973"/>
                      </a:moveTo>
                      <a:cubicBezTo>
                        <a:pt x="16761" y="8973"/>
                        <a:pt x="13248" y="12681"/>
                        <a:pt x="12580" y="18387"/>
                      </a:cubicBezTo>
                      <a:lnTo>
                        <a:pt x="29984" y="18387"/>
                      </a:lnTo>
                      <a:cubicBezTo>
                        <a:pt x="30173" y="12460"/>
                        <a:pt x="26938" y="8942"/>
                        <a:pt x="21805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1" name="Freeform 830">
                  <a:extLst>
                    <a:ext uri="{FF2B5EF4-FFF2-40B4-BE49-F238E27FC236}">
                      <a16:creationId xmlns:a16="http://schemas.microsoft.com/office/drawing/2014/main" id="{EF6AA2CF-3105-7889-E3C9-7786CB664D28}"/>
                    </a:ext>
                  </a:extLst>
                </p:cNvPr>
                <p:cNvSpPr/>
                <p:nvPr/>
              </p:nvSpPr>
              <p:spPr>
                <a:xfrm>
                  <a:off x="9048144" y="4840926"/>
                  <a:ext cx="57085" cy="48345"/>
                </a:xfrm>
                <a:custGeom>
                  <a:avLst/>
                  <a:gdLst>
                    <a:gd name="connsiteX0" fmla="*/ 37210 w 57085"/>
                    <a:gd name="connsiteY0" fmla="*/ 18072 h 48345"/>
                    <a:gd name="connsiteX1" fmla="*/ 31402 w 57085"/>
                    <a:gd name="connsiteY1" fmla="*/ 10177 h 48345"/>
                    <a:gd name="connsiteX2" fmla="*/ 20367 w 57085"/>
                    <a:gd name="connsiteY2" fmla="*/ 25488 h 48345"/>
                    <a:gd name="connsiteX3" fmla="*/ 20367 w 57085"/>
                    <a:gd name="connsiteY3" fmla="*/ 39474 h 48345"/>
                    <a:gd name="connsiteX4" fmla="*/ 27304 w 57085"/>
                    <a:gd name="connsiteY4" fmla="*/ 40520 h 48345"/>
                    <a:gd name="connsiteX5" fmla="*/ 27304 w 57085"/>
                    <a:gd name="connsiteY5" fmla="*/ 48321 h 48345"/>
                    <a:gd name="connsiteX6" fmla="*/ 0 w 57085"/>
                    <a:gd name="connsiteY6" fmla="*/ 48321 h 48345"/>
                    <a:gd name="connsiteX7" fmla="*/ 0 w 57085"/>
                    <a:gd name="connsiteY7" fmla="*/ 40640 h 48345"/>
                    <a:gd name="connsiteX8" fmla="*/ 8279 w 57085"/>
                    <a:gd name="connsiteY8" fmla="*/ 39499 h 48345"/>
                    <a:gd name="connsiteX9" fmla="*/ 8279 w 57085"/>
                    <a:gd name="connsiteY9" fmla="*/ 10373 h 48345"/>
                    <a:gd name="connsiteX10" fmla="*/ 0 w 57085"/>
                    <a:gd name="connsiteY10" fmla="*/ 9421 h 48345"/>
                    <a:gd name="connsiteX11" fmla="*/ 0 w 57085"/>
                    <a:gd name="connsiteY11" fmla="*/ 1803 h 48345"/>
                    <a:gd name="connsiteX12" fmla="*/ 19693 w 57085"/>
                    <a:gd name="connsiteY12" fmla="*/ 946 h 48345"/>
                    <a:gd name="connsiteX13" fmla="*/ 19024 w 57085"/>
                    <a:gd name="connsiteY13" fmla="*/ 9414 h 48345"/>
                    <a:gd name="connsiteX14" fmla="*/ 19119 w 57085"/>
                    <a:gd name="connsiteY14" fmla="*/ 9509 h 48345"/>
                    <a:gd name="connsiteX15" fmla="*/ 35199 w 57085"/>
                    <a:gd name="connsiteY15" fmla="*/ 0 h 48345"/>
                    <a:gd name="connsiteX16" fmla="*/ 49273 w 57085"/>
                    <a:gd name="connsiteY16" fmla="*/ 15134 h 48345"/>
                    <a:gd name="connsiteX17" fmla="*/ 49273 w 57085"/>
                    <a:gd name="connsiteY17" fmla="*/ 39486 h 48345"/>
                    <a:gd name="connsiteX18" fmla="*/ 57086 w 57085"/>
                    <a:gd name="connsiteY18" fmla="*/ 40640 h 48345"/>
                    <a:gd name="connsiteX19" fmla="*/ 57086 w 57085"/>
                    <a:gd name="connsiteY19" fmla="*/ 48346 h 48345"/>
                    <a:gd name="connsiteX20" fmla="*/ 37210 w 57085"/>
                    <a:gd name="connsiteY20" fmla="*/ 48346 h 4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085" h="48345">
                      <a:moveTo>
                        <a:pt x="37210" y="18072"/>
                      </a:moveTo>
                      <a:cubicBezTo>
                        <a:pt x="37210" y="13122"/>
                        <a:pt x="35873" y="10177"/>
                        <a:pt x="31402" y="10177"/>
                      </a:cubicBezTo>
                      <a:cubicBezTo>
                        <a:pt x="25223" y="10177"/>
                        <a:pt x="20367" y="17215"/>
                        <a:pt x="20367" y="25488"/>
                      </a:cubicBezTo>
                      <a:lnTo>
                        <a:pt x="20367" y="39474"/>
                      </a:lnTo>
                      <a:cubicBezTo>
                        <a:pt x="22706" y="39621"/>
                        <a:pt x="25026" y="39971"/>
                        <a:pt x="27304" y="40520"/>
                      </a:cubicBezTo>
                      <a:lnTo>
                        <a:pt x="27304" y="48321"/>
                      </a:lnTo>
                      <a:lnTo>
                        <a:pt x="0" y="48321"/>
                      </a:lnTo>
                      <a:lnTo>
                        <a:pt x="0" y="40640"/>
                      </a:lnTo>
                      <a:cubicBezTo>
                        <a:pt x="2734" y="40092"/>
                        <a:pt x="5499" y="39711"/>
                        <a:pt x="8279" y="39499"/>
                      </a:cubicBezTo>
                      <a:lnTo>
                        <a:pt x="8279" y="10373"/>
                      </a:lnTo>
                      <a:cubicBezTo>
                        <a:pt x="5997" y="9995"/>
                        <a:pt x="2762" y="9610"/>
                        <a:pt x="0" y="9421"/>
                      </a:cubicBezTo>
                      <a:lnTo>
                        <a:pt x="0" y="1803"/>
                      </a:lnTo>
                      <a:cubicBezTo>
                        <a:pt x="6535" y="1038"/>
                        <a:pt x="13117" y="751"/>
                        <a:pt x="19693" y="946"/>
                      </a:cubicBezTo>
                      <a:cubicBezTo>
                        <a:pt x="19697" y="3782"/>
                        <a:pt x="19474" y="6614"/>
                        <a:pt x="19024" y="9414"/>
                      </a:cubicBezTo>
                      <a:lnTo>
                        <a:pt x="19119" y="9509"/>
                      </a:lnTo>
                      <a:cubicBezTo>
                        <a:pt x="21975" y="3897"/>
                        <a:pt x="27493" y="0"/>
                        <a:pt x="35199" y="0"/>
                      </a:cubicBezTo>
                      <a:cubicBezTo>
                        <a:pt x="45849" y="0"/>
                        <a:pt x="49273" y="6848"/>
                        <a:pt x="49273" y="15134"/>
                      </a:cubicBezTo>
                      <a:lnTo>
                        <a:pt x="49273" y="39486"/>
                      </a:lnTo>
                      <a:cubicBezTo>
                        <a:pt x="51900" y="39694"/>
                        <a:pt x="54510" y="40079"/>
                        <a:pt x="57086" y="40640"/>
                      </a:cubicBezTo>
                      <a:lnTo>
                        <a:pt x="57086" y="48346"/>
                      </a:lnTo>
                      <a:lnTo>
                        <a:pt x="37210" y="4834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2" name="Freeform 831">
                  <a:extLst>
                    <a:ext uri="{FF2B5EF4-FFF2-40B4-BE49-F238E27FC236}">
                      <a16:creationId xmlns:a16="http://schemas.microsoft.com/office/drawing/2014/main" id="{AE7EF75D-3F8A-9F1C-2D04-29BCD8F2C8F3}"/>
                    </a:ext>
                  </a:extLst>
                </p:cNvPr>
                <p:cNvSpPr/>
                <p:nvPr/>
              </p:nvSpPr>
              <p:spPr>
                <a:xfrm>
                  <a:off x="9110073" y="4841116"/>
                  <a:ext cx="36238" cy="48989"/>
                </a:xfrm>
                <a:custGeom>
                  <a:avLst/>
                  <a:gdLst>
                    <a:gd name="connsiteX0" fmla="*/ 22637 w 36238"/>
                    <a:gd name="connsiteY0" fmla="*/ 48989 h 48989"/>
                    <a:gd name="connsiteX1" fmla="*/ 0 w 36238"/>
                    <a:gd name="connsiteY1" fmla="*/ 26061 h 48989"/>
                    <a:gd name="connsiteX2" fmla="*/ 24920 w 36238"/>
                    <a:gd name="connsiteY2" fmla="*/ 0 h 48989"/>
                    <a:gd name="connsiteX3" fmla="*/ 35955 w 36238"/>
                    <a:gd name="connsiteY3" fmla="*/ 1614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31 h 48989"/>
                    <a:gd name="connsiteX7" fmla="*/ 23306 w 36238"/>
                    <a:gd name="connsiteY7" fmla="*/ 10058 h 48989"/>
                    <a:gd name="connsiteX8" fmla="*/ 12649 w 36238"/>
                    <a:gd name="connsiteY8" fmla="*/ 24416 h 48989"/>
                    <a:gd name="connsiteX9" fmla="*/ 25393 w 36238"/>
                    <a:gd name="connsiteY9" fmla="*/ 38402 h 48989"/>
                    <a:gd name="connsiteX10" fmla="*/ 35381 w 36238"/>
                    <a:gd name="connsiteY10" fmla="*/ 36308 h 48989"/>
                    <a:gd name="connsiteX11" fmla="*/ 36239 w 36238"/>
                    <a:gd name="connsiteY11" fmla="*/ 46776 h 48989"/>
                    <a:gd name="connsiteX12" fmla="*/ 22637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7" y="48989"/>
                      </a:moveTo>
                      <a:cubicBezTo>
                        <a:pt x="8847" y="48989"/>
                        <a:pt x="0" y="42135"/>
                        <a:pt x="0" y="26061"/>
                      </a:cubicBezTo>
                      <a:cubicBezTo>
                        <a:pt x="0" y="11319"/>
                        <a:pt x="7611" y="0"/>
                        <a:pt x="24920" y="0"/>
                      </a:cubicBezTo>
                      <a:cubicBezTo>
                        <a:pt x="28659" y="9"/>
                        <a:pt x="32374" y="553"/>
                        <a:pt x="35955" y="1614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0" y="14554"/>
                        <a:pt x="27392" y="12460"/>
                        <a:pt x="27203" y="10531"/>
                      </a:cubicBezTo>
                      <a:cubicBezTo>
                        <a:pt x="25935" y="10176"/>
                        <a:pt x="24624" y="10017"/>
                        <a:pt x="23306" y="10058"/>
                      </a:cubicBezTo>
                      <a:cubicBezTo>
                        <a:pt x="16742" y="10058"/>
                        <a:pt x="12649" y="15481"/>
                        <a:pt x="12649" y="24416"/>
                      </a:cubicBezTo>
                      <a:cubicBezTo>
                        <a:pt x="12649" y="33073"/>
                        <a:pt x="15884" y="38402"/>
                        <a:pt x="25393" y="38402"/>
                      </a:cubicBezTo>
                      <a:cubicBezTo>
                        <a:pt x="28830" y="38397"/>
                        <a:pt x="32228" y="37684"/>
                        <a:pt x="35381" y="36308"/>
                      </a:cubicBezTo>
                      <a:lnTo>
                        <a:pt x="36239" y="46776"/>
                      </a:lnTo>
                      <a:cubicBezTo>
                        <a:pt x="31850" y="48234"/>
                        <a:pt x="27260" y="48981"/>
                        <a:pt x="22637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3" name="Freeform 832">
                  <a:extLst>
                    <a:ext uri="{FF2B5EF4-FFF2-40B4-BE49-F238E27FC236}">
                      <a16:creationId xmlns:a16="http://schemas.microsoft.com/office/drawing/2014/main" id="{BDA6B513-6A42-0EE4-F1F3-BE0111A66164}"/>
                    </a:ext>
                  </a:extLst>
                </p:cNvPr>
                <p:cNvSpPr/>
                <p:nvPr/>
              </p:nvSpPr>
              <p:spPr>
                <a:xfrm>
                  <a:off x="9152964" y="4821130"/>
                  <a:ext cx="28060" cy="68142"/>
                </a:xfrm>
                <a:custGeom>
                  <a:avLst/>
                  <a:gdLst>
                    <a:gd name="connsiteX0" fmla="*/ 0 w 28060"/>
                    <a:gd name="connsiteY0" fmla="*/ 68117 h 68142"/>
                    <a:gd name="connsiteX1" fmla="*/ 0 w 28060"/>
                    <a:gd name="connsiteY1" fmla="*/ 60437 h 68142"/>
                    <a:gd name="connsiteX2" fmla="*/ 8273 w 28060"/>
                    <a:gd name="connsiteY2" fmla="*/ 59296 h 68142"/>
                    <a:gd name="connsiteX3" fmla="*/ 8273 w 28060"/>
                    <a:gd name="connsiteY3" fmla="*/ 30169 h 68142"/>
                    <a:gd name="connsiteX4" fmla="*/ 0 w 28060"/>
                    <a:gd name="connsiteY4" fmla="*/ 29217 h 68142"/>
                    <a:gd name="connsiteX5" fmla="*/ 0 w 28060"/>
                    <a:gd name="connsiteY5" fmla="*/ 21600 h 68142"/>
                    <a:gd name="connsiteX6" fmla="*/ 20355 w 28060"/>
                    <a:gd name="connsiteY6" fmla="*/ 20742 h 68142"/>
                    <a:gd name="connsiteX7" fmla="*/ 20355 w 28060"/>
                    <a:gd name="connsiteY7" fmla="*/ 59270 h 68142"/>
                    <a:gd name="connsiteX8" fmla="*/ 28060 w 28060"/>
                    <a:gd name="connsiteY8" fmla="*/ 60437 h 68142"/>
                    <a:gd name="connsiteX9" fmla="*/ 28060 w 28060"/>
                    <a:gd name="connsiteY9" fmla="*/ 68142 h 68142"/>
                    <a:gd name="connsiteX10" fmla="*/ 14270 w 28060"/>
                    <a:gd name="connsiteY10" fmla="*/ 14752 h 68142"/>
                    <a:gd name="connsiteX11" fmla="*/ 7125 w 28060"/>
                    <a:gd name="connsiteY11" fmla="*/ 7150 h 68142"/>
                    <a:gd name="connsiteX12" fmla="*/ 14724 w 28060"/>
                    <a:gd name="connsiteY12" fmla="*/ 4 h 68142"/>
                    <a:gd name="connsiteX13" fmla="*/ 21875 w 28060"/>
                    <a:gd name="connsiteY13" fmla="*/ 7330 h 68142"/>
                    <a:gd name="connsiteX14" fmla="*/ 14270 w 28060"/>
                    <a:gd name="connsiteY14" fmla="*/ 14752 h 6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60" h="68142">
                      <a:moveTo>
                        <a:pt x="0" y="68117"/>
                      </a:moveTo>
                      <a:lnTo>
                        <a:pt x="0" y="60437"/>
                      </a:lnTo>
                      <a:cubicBezTo>
                        <a:pt x="2730" y="59889"/>
                        <a:pt x="5492" y="59507"/>
                        <a:pt x="8273" y="59296"/>
                      </a:cubicBezTo>
                      <a:lnTo>
                        <a:pt x="8273" y="30169"/>
                      </a:lnTo>
                      <a:cubicBezTo>
                        <a:pt x="5990" y="29791"/>
                        <a:pt x="2756" y="29406"/>
                        <a:pt x="0" y="29217"/>
                      </a:cubicBezTo>
                      <a:lnTo>
                        <a:pt x="0" y="21600"/>
                      </a:lnTo>
                      <a:cubicBezTo>
                        <a:pt x="6753" y="20820"/>
                        <a:pt x="13557" y="20533"/>
                        <a:pt x="20355" y="20742"/>
                      </a:cubicBezTo>
                      <a:lnTo>
                        <a:pt x="20355" y="59270"/>
                      </a:lnTo>
                      <a:cubicBezTo>
                        <a:pt x="22947" y="59489"/>
                        <a:pt x="25519" y="59879"/>
                        <a:pt x="28060" y="60437"/>
                      </a:cubicBezTo>
                      <a:lnTo>
                        <a:pt x="28060" y="68142"/>
                      </a:lnTo>
                      <a:close/>
                      <a:moveTo>
                        <a:pt x="14270" y="14752"/>
                      </a:moveTo>
                      <a:cubicBezTo>
                        <a:pt x="10196" y="14627"/>
                        <a:pt x="6999" y="11223"/>
                        <a:pt x="7125" y="7150"/>
                      </a:cubicBezTo>
                      <a:cubicBezTo>
                        <a:pt x="7245" y="3078"/>
                        <a:pt x="10650" y="-122"/>
                        <a:pt x="14724" y="4"/>
                      </a:cubicBezTo>
                      <a:cubicBezTo>
                        <a:pt x="18690" y="126"/>
                        <a:pt x="21849" y="3363"/>
                        <a:pt x="21875" y="7330"/>
                      </a:cubicBezTo>
                      <a:cubicBezTo>
                        <a:pt x="21818" y="11476"/>
                        <a:pt x="18419" y="14794"/>
                        <a:pt x="14270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4" name="Freeform 833">
                  <a:extLst>
                    <a:ext uri="{FF2B5EF4-FFF2-40B4-BE49-F238E27FC236}">
                      <a16:creationId xmlns:a16="http://schemas.microsoft.com/office/drawing/2014/main" id="{F7040B5F-26A4-53E1-B614-84BFD0624D03}"/>
                    </a:ext>
                  </a:extLst>
                </p:cNvPr>
                <p:cNvSpPr/>
                <p:nvPr/>
              </p:nvSpPr>
              <p:spPr>
                <a:xfrm>
                  <a:off x="9186429" y="4840844"/>
                  <a:ext cx="47305" cy="49354"/>
                </a:xfrm>
                <a:custGeom>
                  <a:avLst/>
                  <a:gdLst>
                    <a:gd name="connsiteX0" fmla="*/ 28262 w 47305"/>
                    <a:gd name="connsiteY0" fmla="*/ 48497 h 49354"/>
                    <a:gd name="connsiteX1" fmla="*/ 28735 w 47305"/>
                    <a:gd name="connsiteY1" fmla="*/ 40413 h 49354"/>
                    <a:gd name="connsiteX2" fmla="*/ 28641 w 47305"/>
                    <a:gd name="connsiteY2" fmla="*/ 40312 h 49354"/>
                    <a:gd name="connsiteX3" fmla="*/ 13507 w 47305"/>
                    <a:gd name="connsiteY3" fmla="*/ 49355 h 49354"/>
                    <a:gd name="connsiteX4" fmla="*/ 0 w 47305"/>
                    <a:gd name="connsiteY4" fmla="*/ 36888 h 49354"/>
                    <a:gd name="connsiteX5" fmla="*/ 27297 w 47305"/>
                    <a:gd name="connsiteY5" fmla="*/ 19768 h 49354"/>
                    <a:gd name="connsiteX6" fmla="*/ 27297 w 47305"/>
                    <a:gd name="connsiteY6" fmla="*/ 16918 h 49354"/>
                    <a:gd name="connsiteX7" fmla="*/ 18646 w 47305"/>
                    <a:gd name="connsiteY7" fmla="*/ 9307 h 49354"/>
                    <a:gd name="connsiteX8" fmla="*/ 11987 w 47305"/>
                    <a:gd name="connsiteY8" fmla="*/ 10165 h 49354"/>
                    <a:gd name="connsiteX9" fmla="*/ 11035 w 47305"/>
                    <a:gd name="connsiteY9" fmla="*/ 16344 h 49354"/>
                    <a:gd name="connsiteX10" fmla="*/ 3361 w 47305"/>
                    <a:gd name="connsiteY10" fmla="*/ 16344 h 49354"/>
                    <a:gd name="connsiteX11" fmla="*/ 3361 w 47305"/>
                    <a:gd name="connsiteY11" fmla="*/ 2472 h 49354"/>
                    <a:gd name="connsiteX12" fmla="*/ 19913 w 47305"/>
                    <a:gd name="connsiteY12" fmla="*/ 0 h 49354"/>
                    <a:gd name="connsiteX13" fmla="*/ 39505 w 47305"/>
                    <a:gd name="connsiteY13" fmla="*/ 16546 h 49354"/>
                    <a:gd name="connsiteX14" fmla="*/ 39505 w 47305"/>
                    <a:gd name="connsiteY14" fmla="*/ 39089 h 49354"/>
                    <a:gd name="connsiteX15" fmla="*/ 47305 w 47305"/>
                    <a:gd name="connsiteY15" fmla="*/ 40041 h 49354"/>
                    <a:gd name="connsiteX16" fmla="*/ 47305 w 47305"/>
                    <a:gd name="connsiteY16" fmla="*/ 47747 h 49354"/>
                    <a:gd name="connsiteX17" fmla="*/ 28262 w 47305"/>
                    <a:gd name="connsiteY17" fmla="*/ 48497 h 49354"/>
                    <a:gd name="connsiteX18" fmla="*/ 27310 w 47305"/>
                    <a:gd name="connsiteY18" fmla="*/ 27688 h 49354"/>
                    <a:gd name="connsiteX19" fmla="*/ 11621 w 47305"/>
                    <a:gd name="connsiteY19" fmla="*/ 35110 h 49354"/>
                    <a:gd name="connsiteX20" fmla="*/ 17233 w 47305"/>
                    <a:gd name="connsiteY20" fmla="*/ 40155 h 49354"/>
                    <a:gd name="connsiteX21" fmla="*/ 27323 w 47305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305" h="49354">
                      <a:moveTo>
                        <a:pt x="28262" y="48497"/>
                      </a:moveTo>
                      <a:cubicBezTo>
                        <a:pt x="28224" y="45795"/>
                        <a:pt x="28382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64" y="45641"/>
                        <a:pt x="20563" y="49355"/>
                        <a:pt x="13507" y="49355"/>
                      </a:cubicBezTo>
                      <a:cubicBezTo>
                        <a:pt x="4944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5" y="9291"/>
                        <a:pt x="14156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61" y="16344"/>
                      </a:lnTo>
                      <a:lnTo>
                        <a:pt x="3361" y="2472"/>
                      </a:lnTo>
                      <a:cubicBezTo>
                        <a:pt x="8733" y="875"/>
                        <a:pt x="14308" y="42"/>
                        <a:pt x="19913" y="0"/>
                      </a:cubicBezTo>
                      <a:cubicBezTo>
                        <a:pt x="35224" y="0"/>
                        <a:pt x="39505" y="6180"/>
                        <a:pt x="39505" y="16546"/>
                      </a:cubicBezTo>
                      <a:lnTo>
                        <a:pt x="39505" y="39089"/>
                      </a:lnTo>
                      <a:cubicBezTo>
                        <a:pt x="41788" y="39474"/>
                        <a:pt x="44834" y="39852"/>
                        <a:pt x="47305" y="40041"/>
                      </a:cubicBezTo>
                      <a:lnTo>
                        <a:pt x="47305" y="47747"/>
                      </a:lnTo>
                      <a:cubicBezTo>
                        <a:pt x="40981" y="48439"/>
                        <a:pt x="34618" y="48690"/>
                        <a:pt x="28262" y="48497"/>
                      </a:cubicBezTo>
                      <a:close/>
                      <a:moveTo>
                        <a:pt x="27310" y="27688"/>
                      </a:moveTo>
                      <a:cubicBezTo>
                        <a:pt x="15897" y="27688"/>
                        <a:pt x="11621" y="30545"/>
                        <a:pt x="11621" y="35110"/>
                      </a:cubicBezTo>
                      <a:cubicBezTo>
                        <a:pt x="11621" y="38150"/>
                        <a:pt x="13709" y="40155"/>
                        <a:pt x="17233" y="40155"/>
                      </a:cubicBezTo>
                      <a:cubicBezTo>
                        <a:pt x="23224" y="40155"/>
                        <a:pt x="27323" y="34543"/>
                        <a:pt x="27323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5" name="Freeform 834">
                  <a:extLst>
                    <a:ext uri="{FF2B5EF4-FFF2-40B4-BE49-F238E27FC236}">
                      <a16:creationId xmlns:a16="http://schemas.microsoft.com/office/drawing/2014/main" id="{1A369436-2CA1-D025-9391-1D5290C69B4C}"/>
                    </a:ext>
                  </a:extLst>
                </p:cNvPr>
                <p:cNvSpPr/>
                <p:nvPr/>
              </p:nvSpPr>
              <p:spPr>
                <a:xfrm>
                  <a:off x="8864074" y="4915403"/>
                  <a:ext cx="23236" cy="39846"/>
                </a:xfrm>
                <a:custGeom>
                  <a:avLst/>
                  <a:gdLst>
                    <a:gd name="connsiteX0" fmla="*/ 8866 w 23236"/>
                    <a:gd name="connsiteY0" fmla="*/ 39846 h 39846"/>
                    <a:gd name="connsiteX1" fmla="*/ 586 w 23236"/>
                    <a:gd name="connsiteY1" fmla="*/ 38868 h 39846"/>
                    <a:gd name="connsiteX2" fmla="*/ 586 w 23236"/>
                    <a:gd name="connsiteY2" fmla="*/ 29668 h 39846"/>
                    <a:gd name="connsiteX3" fmla="*/ 4370 w 23236"/>
                    <a:gd name="connsiteY3" fmla="*/ 29668 h 39846"/>
                    <a:gd name="connsiteX4" fmla="*/ 5114 w 23236"/>
                    <a:gd name="connsiteY4" fmla="*/ 34789 h 39846"/>
                    <a:gd name="connsiteX5" fmla="*/ 9137 w 23236"/>
                    <a:gd name="connsiteY5" fmla="*/ 35306 h 39846"/>
                    <a:gd name="connsiteX6" fmla="*/ 17706 w 23236"/>
                    <a:gd name="connsiteY6" fmla="*/ 28634 h 39846"/>
                    <a:gd name="connsiteX7" fmla="*/ 0 w 23236"/>
                    <a:gd name="connsiteY7" fmla="*/ 10978 h 39846"/>
                    <a:gd name="connsiteX8" fmla="*/ 13734 w 23236"/>
                    <a:gd name="connsiteY8" fmla="*/ 0 h 39846"/>
                    <a:gd name="connsiteX9" fmla="*/ 21212 w 23236"/>
                    <a:gd name="connsiteY9" fmla="*/ 744 h 39846"/>
                    <a:gd name="connsiteX10" fmla="*/ 21212 w 23236"/>
                    <a:gd name="connsiteY10" fmla="*/ 9673 h 39846"/>
                    <a:gd name="connsiteX11" fmla="*/ 17429 w 23236"/>
                    <a:gd name="connsiteY11" fmla="*/ 9673 h 39846"/>
                    <a:gd name="connsiteX12" fmla="*/ 16742 w 23236"/>
                    <a:gd name="connsiteY12" fmla="*/ 4673 h 39846"/>
                    <a:gd name="connsiteX13" fmla="*/ 13519 w 23236"/>
                    <a:gd name="connsiteY13" fmla="*/ 4389 h 39846"/>
                    <a:gd name="connsiteX14" fmla="*/ 5530 w 23236"/>
                    <a:gd name="connsiteY14" fmla="*/ 10417 h 39846"/>
                    <a:gd name="connsiteX15" fmla="*/ 23237 w 23236"/>
                    <a:gd name="connsiteY15" fmla="*/ 27896 h 39846"/>
                    <a:gd name="connsiteX16" fmla="*/ 8866 w 23236"/>
                    <a:gd name="connsiteY16" fmla="*/ 39846 h 39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236" h="39846">
                      <a:moveTo>
                        <a:pt x="8866" y="39846"/>
                      </a:moveTo>
                      <a:cubicBezTo>
                        <a:pt x="6076" y="39867"/>
                        <a:pt x="3295" y="39538"/>
                        <a:pt x="586" y="38868"/>
                      </a:cubicBezTo>
                      <a:lnTo>
                        <a:pt x="586" y="29668"/>
                      </a:lnTo>
                      <a:lnTo>
                        <a:pt x="4370" y="29668"/>
                      </a:lnTo>
                      <a:cubicBezTo>
                        <a:pt x="4710" y="31560"/>
                        <a:pt x="4944" y="33294"/>
                        <a:pt x="5114" y="34789"/>
                      </a:cubicBezTo>
                      <a:cubicBezTo>
                        <a:pt x="6432" y="35107"/>
                        <a:pt x="7781" y="35280"/>
                        <a:pt x="9137" y="35306"/>
                      </a:cubicBezTo>
                      <a:cubicBezTo>
                        <a:pt x="13854" y="35306"/>
                        <a:pt x="17706" y="33414"/>
                        <a:pt x="17706" y="28634"/>
                      </a:cubicBezTo>
                      <a:cubicBezTo>
                        <a:pt x="17706" y="19901"/>
                        <a:pt x="0" y="23464"/>
                        <a:pt x="0" y="10978"/>
                      </a:cubicBezTo>
                      <a:cubicBezTo>
                        <a:pt x="0" y="4597"/>
                        <a:pt x="5045" y="0"/>
                        <a:pt x="13734" y="0"/>
                      </a:cubicBezTo>
                      <a:cubicBezTo>
                        <a:pt x="16245" y="11"/>
                        <a:pt x="18749" y="260"/>
                        <a:pt x="21212" y="744"/>
                      </a:cubicBezTo>
                      <a:lnTo>
                        <a:pt x="21212" y="9673"/>
                      </a:lnTo>
                      <a:lnTo>
                        <a:pt x="17429" y="9673"/>
                      </a:lnTo>
                      <a:cubicBezTo>
                        <a:pt x="17112" y="8020"/>
                        <a:pt x="16883" y="6350"/>
                        <a:pt x="16742" y="4673"/>
                      </a:cubicBezTo>
                      <a:cubicBezTo>
                        <a:pt x="15679" y="4481"/>
                        <a:pt x="14600" y="4386"/>
                        <a:pt x="13519" y="4389"/>
                      </a:cubicBezTo>
                      <a:cubicBezTo>
                        <a:pt x="8229" y="4389"/>
                        <a:pt x="5530" y="6798"/>
                        <a:pt x="5530" y="10417"/>
                      </a:cubicBezTo>
                      <a:cubicBezTo>
                        <a:pt x="5530" y="18810"/>
                        <a:pt x="23237" y="15708"/>
                        <a:pt x="23237" y="27896"/>
                      </a:cubicBezTo>
                      <a:cubicBezTo>
                        <a:pt x="23237" y="34845"/>
                        <a:pt x="17776" y="39846"/>
                        <a:pt x="8866" y="3984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6" name="Freeform 835">
                  <a:extLst>
                    <a:ext uri="{FF2B5EF4-FFF2-40B4-BE49-F238E27FC236}">
                      <a16:creationId xmlns:a16="http://schemas.microsoft.com/office/drawing/2014/main" id="{1C53A5C0-08A4-ACCF-EE81-BAFF7DC856C6}"/>
                    </a:ext>
                  </a:extLst>
                </p:cNvPr>
                <p:cNvSpPr/>
                <p:nvPr/>
              </p:nvSpPr>
              <p:spPr>
                <a:xfrm>
                  <a:off x="8892834" y="4925584"/>
                  <a:ext cx="27202" cy="29664"/>
                </a:xfrm>
                <a:custGeom>
                  <a:avLst/>
                  <a:gdLst>
                    <a:gd name="connsiteX0" fmla="*/ 17479 w 27202"/>
                    <a:gd name="connsiteY0" fmla="*/ 29129 h 29664"/>
                    <a:gd name="connsiteX1" fmla="*/ 17763 w 27202"/>
                    <a:gd name="connsiteY1" fmla="*/ 23454 h 29664"/>
                    <a:gd name="connsiteX2" fmla="*/ 17650 w 27202"/>
                    <a:gd name="connsiteY2" fmla="*/ 23454 h 29664"/>
                    <a:gd name="connsiteX3" fmla="*/ 7933 w 27202"/>
                    <a:gd name="connsiteY3" fmla="*/ 29665 h 29664"/>
                    <a:gd name="connsiteX4" fmla="*/ 0 w 27202"/>
                    <a:gd name="connsiteY4" fmla="*/ 22596 h 29664"/>
                    <a:gd name="connsiteX5" fmla="*/ 17189 w 27202"/>
                    <a:gd name="connsiteY5" fmla="*/ 12419 h 29664"/>
                    <a:gd name="connsiteX6" fmla="*/ 17189 w 27202"/>
                    <a:gd name="connsiteY6" fmla="*/ 10212 h 29664"/>
                    <a:gd name="connsiteX7" fmla="*/ 11098 w 27202"/>
                    <a:gd name="connsiteY7" fmla="*/ 4057 h 29664"/>
                    <a:gd name="connsiteX8" fmla="*/ 5808 w 27202"/>
                    <a:gd name="connsiteY8" fmla="*/ 4751 h 29664"/>
                    <a:gd name="connsiteX9" fmla="*/ 5120 w 27202"/>
                    <a:gd name="connsiteY9" fmla="*/ 9405 h 29664"/>
                    <a:gd name="connsiteX10" fmla="*/ 1967 w 27202"/>
                    <a:gd name="connsiteY10" fmla="*/ 9405 h 29664"/>
                    <a:gd name="connsiteX11" fmla="*/ 1967 w 27202"/>
                    <a:gd name="connsiteY11" fmla="*/ 1554 h 29664"/>
                    <a:gd name="connsiteX12" fmla="*/ 11741 w 27202"/>
                    <a:gd name="connsiteY12" fmla="*/ 3 h 29664"/>
                    <a:gd name="connsiteX13" fmla="*/ 22379 w 27202"/>
                    <a:gd name="connsiteY13" fmla="*/ 9543 h 29664"/>
                    <a:gd name="connsiteX14" fmla="*/ 22379 w 27202"/>
                    <a:gd name="connsiteY14" fmla="*/ 25125 h 29664"/>
                    <a:gd name="connsiteX15" fmla="*/ 27203 w 27202"/>
                    <a:gd name="connsiteY15" fmla="*/ 25699 h 29664"/>
                    <a:gd name="connsiteX16" fmla="*/ 27203 w 27202"/>
                    <a:gd name="connsiteY16" fmla="*/ 28744 h 29664"/>
                    <a:gd name="connsiteX17" fmla="*/ 17479 w 27202"/>
                    <a:gd name="connsiteY17" fmla="*/ 29129 h 29664"/>
                    <a:gd name="connsiteX18" fmla="*/ 17189 w 27202"/>
                    <a:gd name="connsiteY18" fmla="*/ 16019 h 29664"/>
                    <a:gd name="connsiteX19" fmla="*/ 5063 w 27202"/>
                    <a:gd name="connsiteY19" fmla="*/ 21657 h 29664"/>
                    <a:gd name="connsiteX20" fmla="*/ 9427 w 27202"/>
                    <a:gd name="connsiteY20" fmla="*/ 25623 h 29664"/>
                    <a:gd name="connsiteX21" fmla="*/ 17189 w 27202"/>
                    <a:gd name="connsiteY21" fmla="*/ 16543 h 2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202" h="29664">
                      <a:moveTo>
                        <a:pt x="17479" y="29129"/>
                      </a:moveTo>
                      <a:cubicBezTo>
                        <a:pt x="17423" y="27233"/>
                        <a:pt x="17518" y="25335"/>
                        <a:pt x="17763" y="23454"/>
                      </a:cubicBezTo>
                      <a:lnTo>
                        <a:pt x="17650" y="23454"/>
                      </a:lnTo>
                      <a:cubicBezTo>
                        <a:pt x="16269" y="26960"/>
                        <a:pt x="12649" y="29665"/>
                        <a:pt x="7933" y="29665"/>
                      </a:cubicBezTo>
                      <a:cubicBezTo>
                        <a:pt x="3216" y="29665"/>
                        <a:pt x="0" y="27143"/>
                        <a:pt x="0" y="22596"/>
                      </a:cubicBezTo>
                      <a:cubicBezTo>
                        <a:pt x="0" y="16328"/>
                        <a:pt x="6381" y="12475"/>
                        <a:pt x="17189" y="12419"/>
                      </a:cubicBezTo>
                      <a:lnTo>
                        <a:pt x="17189" y="10212"/>
                      </a:lnTo>
                      <a:cubicBezTo>
                        <a:pt x="17189" y="6182"/>
                        <a:pt x="15752" y="4057"/>
                        <a:pt x="11098" y="4057"/>
                      </a:cubicBezTo>
                      <a:cubicBezTo>
                        <a:pt x="9312" y="4054"/>
                        <a:pt x="7533" y="4287"/>
                        <a:pt x="5808" y="4751"/>
                      </a:cubicBezTo>
                      <a:cubicBezTo>
                        <a:pt x="5694" y="6182"/>
                        <a:pt x="5404" y="7797"/>
                        <a:pt x="5120" y="9405"/>
                      </a:cubicBezTo>
                      <a:lnTo>
                        <a:pt x="1967" y="9405"/>
                      </a:lnTo>
                      <a:lnTo>
                        <a:pt x="1967" y="1554"/>
                      </a:lnTo>
                      <a:cubicBezTo>
                        <a:pt x="5113" y="481"/>
                        <a:pt x="8419" y="-43"/>
                        <a:pt x="11741" y="3"/>
                      </a:cubicBezTo>
                      <a:cubicBezTo>
                        <a:pt x="20021" y="3"/>
                        <a:pt x="22379" y="3856"/>
                        <a:pt x="22379" y="9543"/>
                      </a:cubicBezTo>
                      <a:lnTo>
                        <a:pt x="22379" y="25125"/>
                      </a:lnTo>
                      <a:cubicBezTo>
                        <a:pt x="23754" y="25352"/>
                        <a:pt x="25652" y="25585"/>
                        <a:pt x="27203" y="25699"/>
                      </a:cubicBezTo>
                      <a:lnTo>
                        <a:pt x="27203" y="28744"/>
                      </a:lnTo>
                      <a:cubicBezTo>
                        <a:pt x="23977" y="29138"/>
                        <a:pt x="20726" y="29267"/>
                        <a:pt x="17479" y="29129"/>
                      </a:cubicBezTo>
                      <a:close/>
                      <a:moveTo>
                        <a:pt x="17189" y="16019"/>
                      </a:moveTo>
                      <a:cubicBezTo>
                        <a:pt x="7731" y="16019"/>
                        <a:pt x="5063" y="18838"/>
                        <a:pt x="5063" y="21657"/>
                      </a:cubicBezTo>
                      <a:cubicBezTo>
                        <a:pt x="5063" y="24072"/>
                        <a:pt x="6785" y="25623"/>
                        <a:pt x="9427" y="25623"/>
                      </a:cubicBezTo>
                      <a:cubicBezTo>
                        <a:pt x="14087" y="25623"/>
                        <a:pt x="17189" y="21020"/>
                        <a:pt x="17189" y="1654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7" name="Freeform 836">
                  <a:extLst>
                    <a:ext uri="{FF2B5EF4-FFF2-40B4-BE49-F238E27FC236}">
                      <a16:creationId xmlns:a16="http://schemas.microsoft.com/office/drawing/2014/main" id="{417A8736-8598-1838-95EE-B95245C80097}"/>
                    </a:ext>
                  </a:extLst>
                </p:cNvPr>
                <p:cNvSpPr/>
                <p:nvPr/>
              </p:nvSpPr>
              <p:spPr>
                <a:xfrm>
                  <a:off x="8922913" y="4925581"/>
                  <a:ext cx="33142" cy="29132"/>
                </a:xfrm>
                <a:custGeom>
                  <a:avLst/>
                  <a:gdLst>
                    <a:gd name="connsiteX0" fmla="*/ 23161 w 33142"/>
                    <a:gd name="connsiteY0" fmla="*/ 10700 h 29132"/>
                    <a:gd name="connsiteX1" fmla="*/ 18337 w 33142"/>
                    <a:gd name="connsiteY1" fmla="*/ 4319 h 29132"/>
                    <a:gd name="connsiteX2" fmla="*/ 10140 w 33142"/>
                    <a:gd name="connsiteY2" fmla="*/ 15411 h 29132"/>
                    <a:gd name="connsiteX3" fmla="*/ 10140 w 33142"/>
                    <a:gd name="connsiteY3" fmla="*/ 25298 h 29132"/>
                    <a:gd name="connsiteX4" fmla="*/ 14736 w 33142"/>
                    <a:gd name="connsiteY4" fmla="*/ 26042 h 29132"/>
                    <a:gd name="connsiteX5" fmla="*/ 14736 w 33142"/>
                    <a:gd name="connsiteY5" fmla="*/ 29132 h 29132"/>
                    <a:gd name="connsiteX6" fmla="*/ 0 w 33142"/>
                    <a:gd name="connsiteY6" fmla="*/ 29132 h 29132"/>
                    <a:gd name="connsiteX7" fmla="*/ 0 w 33142"/>
                    <a:gd name="connsiteY7" fmla="*/ 26105 h 29132"/>
                    <a:gd name="connsiteX8" fmla="*/ 5000 w 33142"/>
                    <a:gd name="connsiteY8" fmla="*/ 25298 h 29132"/>
                    <a:gd name="connsiteX9" fmla="*/ 5000 w 33142"/>
                    <a:gd name="connsiteY9" fmla="*/ 4603 h 29132"/>
                    <a:gd name="connsiteX10" fmla="*/ 0 w 33142"/>
                    <a:gd name="connsiteY10" fmla="*/ 4029 h 29132"/>
                    <a:gd name="connsiteX11" fmla="*/ 0 w 33142"/>
                    <a:gd name="connsiteY11" fmla="*/ 983 h 29132"/>
                    <a:gd name="connsiteX12" fmla="*/ 10001 w 33142"/>
                    <a:gd name="connsiteY12" fmla="*/ 580 h 29132"/>
                    <a:gd name="connsiteX13" fmla="*/ 9597 w 33142"/>
                    <a:gd name="connsiteY13" fmla="*/ 6558 h 29132"/>
                    <a:gd name="connsiteX14" fmla="*/ 9654 w 33142"/>
                    <a:gd name="connsiteY14" fmla="*/ 6621 h 29132"/>
                    <a:gd name="connsiteX15" fmla="*/ 19743 w 33142"/>
                    <a:gd name="connsiteY15" fmla="*/ 6 h 29132"/>
                    <a:gd name="connsiteX16" fmla="*/ 28313 w 33142"/>
                    <a:gd name="connsiteY16" fmla="*/ 9149 h 29132"/>
                    <a:gd name="connsiteX17" fmla="*/ 28313 w 33142"/>
                    <a:gd name="connsiteY17" fmla="*/ 25298 h 29132"/>
                    <a:gd name="connsiteX18" fmla="*/ 33143 w 33142"/>
                    <a:gd name="connsiteY18" fmla="*/ 26105 h 29132"/>
                    <a:gd name="connsiteX19" fmla="*/ 33143 w 33142"/>
                    <a:gd name="connsiteY19" fmla="*/ 29132 h 29132"/>
                    <a:gd name="connsiteX20" fmla="*/ 23161 w 33142"/>
                    <a:gd name="connsiteY20" fmla="*/ 29132 h 29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32">
                      <a:moveTo>
                        <a:pt x="23161" y="10700"/>
                      </a:moveTo>
                      <a:cubicBezTo>
                        <a:pt x="23161" y="6677"/>
                        <a:pt x="22070" y="4319"/>
                        <a:pt x="18337" y="4319"/>
                      </a:cubicBezTo>
                      <a:cubicBezTo>
                        <a:pt x="13564" y="4319"/>
                        <a:pt x="10140" y="9093"/>
                        <a:pt x="10140" y="15411"/>
                      </a:cubicBezTo>
                      <a:lnTo>
                        <a:pt x="10140" y="25298"/>
                      </a:lnTo>
                      <a:cubicBezTo>
                        <a:pt x="11690" y="25421"/>
                        <a:pt x="13227" y="25670"/>
                        <a:pt x="14736" y="26042"/>
                      </a:cubicBezTo>
                      <a:lnTo>
                        <a:pt x="14736" y="29132"/>
                      </a:lnTo>
                      <a:lnTo>
                        <a:pt x="0" y="29132"/>
                      </a:lnTo>
                      <a:lnTo>
                        <a:pt x="0" y="26105"/>
                      </a:lnTo>
                      <a:cubicBezTo>
                        <a:pt x="1637" y="25677"/>
                        <a:pt x="3312" y="25407"/>
                        <a:pt x="5000" y="25298"/>
                      </a:cubicBezTo>
                      <a:lnTo>
                        <a:pt x="5000" y="4603"/>
                      </a:lnTo>
                      <a:cubicBezTo>
                        <a:pt x="3619" y="4376"/>
                        <a:pt x="1665" y="4149"/>
                        <a:pt x="0" y="4029"/>
                      </a:cubicBezTo>
                      <a:lnTo>
                        <a:pt x="0" y="983"/>
                      </a:lnTo>
                      <a:cubicBezTo>
                        <a:pt x="3317" y="585"/>
                        <a:pt x="6662" y="450"/>
                        <a:pt x="10001" y="580"/>
                      </a:cubicBezTo>
                      <a:cubicBezTo>
                        <a:pt x="10011" y="2579"/>
                        <a:pt x="9876" y="4578"/>
                        <a:pt x="9597" y="6558"/>
                      </a:cubicBezTo>
                      <a:lnTo>
                        <a:pt x="9654" y="6621"/>
                      </a:lnTo>
                      <a:cubicBezTo>
                        <a:pt x="11280" y="2504"/>
                        <a:pt x="15320" y="-143"/>
                        <a:pt x="19743" y="6"/>
                      </a:cubicBezTo>
                      <a:cubicBezTo>
                        <a:pt x="26244" y="6"/>
                        <a:pt x="28313" y="4086"/>
                        <a:pt x="28313" y="9149"/>
                      </a:cubicBezTo>
                      <a:lnTo>
                        <a:pt x="28313" y="25298"/>
                      </a:lnTo>
                      <a:cubicBezTo>
                        <a:pt x="29945" y="25407"/>
                        <a:pt x="31563" y="25677"/>
                        <a:pt x="33143" y="26105"/>
                      </a:cubicBezTo>
                      <a:lnTo>
                        <a:pt x="33143" y="29132"/>
                      </a:lnTo>
                      <a:lnTo>
                        <a:pt x="23161" y="29132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8" name="Freeform 837">
                  <a:extLst>
                    <a:ext uri="{FF2B5EF4-FFF2-40B4-BE49-F238E27FC236}">
                      <a16:creationId xmlns:a16="http://schemas.microsoft.com/office/drawing/2014/main" id="{7C2AF6FD-F448-90CD-35E3-793F3B901A74}"/>
                    </a:ext>
                  </a:extLst>
                </p:cNvPr>
                <p:cNvSpPr/>
                <p:nvPr/>
              </p:nvSpPr>
              <p:spPr>
                <a:xfrm>
                  <a:off x="8981562" y="4915908"/>
                  <a:ext cx="38200" cy="38805"/>
                </a:xfrm>
                <a:custGeom>
                  <a:avLst/>
                  <a:gdLst>
                    <a:gd name="connsiteX0" fmla="*/ 16534 w 38200"/>
                    <a:gd name="connsiteY0" fmla="*/ 24971 h 38805"/>
                    <a:gd name="connsiteX1" fmla="*/ 19119 w 38200"/>
                    <a:gd name="connsiteY1" fmla="*/ 33017 h 38805"/>
                    <a:gd name="connsiteX2" fmla="*/ 19176 w 38200"/>
                    <a:gd name="connsiteY2" fmla="*/ 33017 h 38805"/>
                    <a:gd name="connsiteX3" fmla="*/ 21818 w 38200"/>
                    <a:gd name="connsiteY3" fmla="*/ 24567 h 38805"/>
                    <a:gd name="connsiteX4" fmla="*/ 29290 w 38200"/>
                    <a:gd name="connsiteY4" fmla="*/ 3815 h 38805"/>
                    <a:gd name="connsiteX5" fmla="*/ 24750 w 38200"/>
                    <a:gd name="connsiteY5" fmla="*/ 3071 h 38805"/>
                    <a:gd name="connsiteX6" fmla="*/ 24750 w 38200"/>
                    <a:gd name="connsiteY6" fmla="*/ 19 h 38805"/>
                    <a:gd name="connsiteX7" fmla="*/ 38200 w 38200"/>
                    <a:gd name="connsiteY7" fmla="*/ 19 h 38805"/>
                    <a:gd name="connsiteX8" fmla="*/ 38200 w 38200"/>
                    <a:gd name="connsiteY8" fmla="*/ 3128 h 38805"/>
                    <a:gd name="connsiteX9" fmla="*/ 34757 w 38200"/>
                    <a:gd name="connsiteY9" fmla="*/ 3758 h 38805"/>
                    <a:gd name="connsiteX10" fmla="*/ 21906 w 38200"/>
                    <a:gd name="connsiteY10" fmla="*/ 38805 h 38805"/>
                    <a:gd name="connsiteX11" fmla="*/ 15985 w 38200"/>
                    <a:gd name="connsiteY11" fmla="*/ 38805 h 38805"/>
                    <a:gd name="connsiteX12" fmla="*/ 3506 w 38200"/>
                    <a:gd name="connsiteY12" fmla="*/ 3739 h 38805"/>
                    <a:gd name="connsiteX13" fmla="*/ 0 w 38200"/>
                    <a:gd name="connsiteY13" fmla="*/ 3109 h 38805"/>
                    <a:gd name="connsiteX14" fmla="*/ 0 w 38200"/>
                    <a:gd name="connsiteY14" fmla="*/ 0 h 38805"/>
                    <a:gd name="connsiteX15" fmla="*/ 13873 w 38200"/>
                    <a:gd name="connsiteY15" fmla="*/ 0 h 38805"/>
                    <a:gd name="connsiteX16" fmla="*/ 13873 w 38200"/>
                    <a:gd name="connsiteY16" fmla="*/ 3052 h 38805"/>
                    <a:gd name="connsiteX17" fmla="*/ 9326 w 38200"/>
                    <a:gd name="connsiteY17" fmla="*/ 3796 h 38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8200" h="38805">
                      <a:moveTo>
                        <a:pt x="16534" y="24971"/>
                      </a:moveTo>
                      <a:cubicBezTo>
                        <a:pt x="17334" y="27215"/>
                        <a:pt x="18312" y="30141"/>
                        <a:pt x="19119" y="33017"/>
                      </a:cubicBezTo>
                      <a:lnTo>
                        <a:pt x="19176" y="33017"/>
                      </a:lnTo>
                      <a:cubicBezTo>
                        <a:pt x="19863" y="30261"/>
                        <a:pt x="20727" y="27669"/>
                        <a:pt x="21818" y="24567"/>
                      </a:cubicBezTo>
                      <a:lnTo>
                        <a:pt x="29290" y="3815"/>
                      </a:lnTo>
                      <a:cubicBezTo>
                        <a:pt x="27759" y="3691"/>
                        <a:pt x="26241" y="3443"/>
                        <a:pt x="24750" y="3071"/>
                      </a:cubicBezTo>
                      <a:lnTo>
                        <a:pt x="24750" y="19"/>
                      </a:lnTo>
                      <a:lnTo>
                        <a:pt x="38200" y="19"/>
                      </a:lnTo>
                      <a:lnTo>
                        <a:pt x="38200" y="3128"/>
                      </a:lnTo>
                      <a:cubicBezTo>
                        <a:pt x="37078" y="3457"/>
                        <a:pt x="35924" y="3669"/>
                        <a:pt x="34757" y="3758"/>
                      </a:cubicBezTo>
                      <a:lnTo>
                        <a:pt x="21906" y="38805"/>
                      </a:lnTo>
                      <a:lnTo>
                        <a:pt x="15985" y="38805"/>
                      </a:lnTo>
                      <a:lnTo>
                        <a:pt x="3506" y="3739"/>
                      </a:lnTo>
                      <a:cubicBezTo>
                        <a:pt x="2319" y="3650"/>
                        <a:pt x="1144" y="3439"/>
                        <a:pt x="0" y="3109"/>
                      </a:cubicBezTo>
                      <a:lnTo>
                        <a:pt x="0" y="0"/>
                      </a:lnTo>
                      <a:lnTo>
                        <a:pt x="13873" y="0"/>
                      </a:lnTo>
                      <a:lnTo>
                        <a:pt x="13873" y="3052"/>
                      </a:lnTo>
                      <a:cubicBezTo>
                        <a:pt x="12381" y="3428"/>
                        <a:pt x="10860" y="3677"/>
                        <a:pt x="932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9" name="Freeform 838">
                  <a:extLst>
                    <a:ext uri="{FF2B5EF4-FFF2-40B4-BE49-F238E27FC236}">
                      <a16:creationId xmlns:a16="http://schemas.microsoft.com/office/drawing/2014/main" id="{003FC6BD-EE02-6447-F2D4-8FEBE54E0B52}"/>
                    </a:ext>
                  </a:extLst>
                </p:cNvPr>
                <p:cNvSpPr/>
                <p:nvPr/>
              </p:nvSpPr>
              <p:spPr>
                <a:xfrm>
                  <a:off x="9021811" y="4914700"/>
                  <a:ext cx="15007" cy="40013"/>
                </a:xfrm>
                <a:custGeom>
                  <a:avLst/>
                  <a:gdLst>
                    <a:gd name="connsiteX0" fmla="*/ 0 w 15007"/>
                    <a:gd name="connsiteY0" fmla="*/ 40013 h 40013"/>
                    <a:gd name="connsiteX1" fmla="*/ 0 w 15007"/>
                    <a:gd name="connsiteY1" fmla="*/ 36986 h 40013"/>
                    <a:gd name="connsiteX2" fmla="*/ 5000 w 15007"/>
                    <a:gd name="connsiteY2" fmla="*/ 36179 h 40013"/>
                    <a:gd name="connsiteX3" fmla="*/ 5000 w 15007"/>
                    <a:gd name="connsiteY3" fmla="*/ 15484 h 40013"/>
                    <a:gd name="connsiteX4" fmla="*/ 0 w 15007"/>
                    <a:gd name="connsiteY4" fmla="*/ 14910 h 40013"/>
                    <a:gd name="connsiteX5" fmla="*/ 0 w 15007"/>
                    <a:gd name="connsiteY5" fmla="*/ 11864 h 40013"/>
                    <a:gd name="connsiteX6" fmla="*/ 10177 w 15007"/>
                    <a:gd name="connsiteY6" fmla="*/ 11461 h 40013"/>
                    <a:gd name="connsiteX7" fmla="*/ 10177 w 15007"/>
                    <a:gd name="connsiteY7" fmla="*/ 36179 h 40013"/>
                    <a:gd name="connsiteX8" fmla="*/ 15008 w 15007"/>
                    <a:gd name="connsiteY8" fmla="*/ 36986 h 40013"/>
                    <a:gd name="connsiteX9" fmla="*/ 15008 w 15007"/>
                    <a:gd name="connsiteY9" fmla="*/ 40013 h 40013"/>
                    <a:gd name="connsiteX10" fmla="*/ 7649 w 15007"/>
                    <a:gd name="connsiteY10" fmla="*/ 6732 h 40013"/>
                    <a:gd name="connsiteX11" fmla="*/ 4139 w 15007"/>
                    <a:gd name="connsiteY11" fmla="*/ 3513 h 40013"/>
                    <a:gd name="connsiteX12" fmla="*/ 7358 w 15007"/>
                    <a:gd name="connsiteY12" fmla="*/ 3 h 40013"/>
                    <a:gd name="connsiteX13" fmla="*/ 7649 w 15007"/>
                    <a:gd name="connsiteY13" fmla="*/ 3 h 40013"/>
                    <a:gd name="connsiteX14" fmla="*/ 11041 w 15007"/>
                    <a:gd name="connsiteY14" fmla="*/ 3307 h 40013"/>
                    <a:gd name="connsiteX15" fmla="*/ 11041 w 15007"/>
                    <a:gd name="connsiteY15" fmla="*/ 3339 h 40013"/>
                    <a:gd name="connsiteX16" fmla="*/ 7649 w 15007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7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8" y="36559"/>
                        <a:pt x="3312" y="36289"/>
                        <a:pt x="5000" y="36179"/>
                      </a:cubicBezTo>
                      <a:lnTo>
                        <a:pt x="5000" y="15484"/>
                      </a:lnTo>
                      <a:cubicBezTo>
                        <a:pt x="3626" y="15257"/>
                        <a:pt x="1671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7" y="11463"/>
                        <a:pt x="6780" y="11328"/>
                        <a:pt x="10177" y="11461"/>
                      </a:cubicBezTo>
                      <a:lnTo>
                        <a:pt x="10177" y="36179"/>
                      </a:lnTo>
                      <a:cubicBezTo>
                        <a:pt x="11810" y="36288"/>
                        <a:pt x="13428" y="36558"/>
                        <a:pt x="15008" y="36986"/>
                      </a:cubicBezTo>
                      <a:lnTo>
                        <a:pt x="15008" y="40013"/>
                      </a:lnTo>
                      <a:close/>
                      <a:moveTo>
                        <a:pt x="7649" y="6732"/>
                      </a:moveTo>
                      <a:cubicBezTo>
                        <a:pt x="5791" y="6812"/>
                        <a:pt x="4220" y="5371"/>
                        <a:pt x="4139" y="3513"/>
                      </a:cubicBezTo>
                      <a:cubicBezTo>
                        <a:pt x="4058" y="1655"/>
                        <a:pt x="5499" y="84"/>
                        <a:pt x="7358" y="3"/>
                      </a:cubicBezTo>
                      <a:cubicBezTo>
                        <a:pt x="7455" y="-1"/>
                        <a:pt x="7552" y="-1"/>
                        <a:pt x="7649" y="3"/>
                      </a:cubicBezTo>
                      <a:cubicBezTo>
                        <a:pt x="9498" y="-21"/>
                        <a:pt x="11017" y="1458"/>
                        <a:pt x="11041" y="3307"/>
                      </a:cubicBezTo>
                      <a:cubicBezTo>
                        <a:pt x="11041" y="3318"/>
                        <a:pt x="11041" y="3328"/>
                        <a:pt x="11041" y="3339"/>
                      </a:cubicBezTo>
                      <a:cubicBezTo>
                        <a:pt x="11027" y="5210"/>
                        <a:pt x="9520" y="6726"/>
                        <a:pt x="7649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0" name="Freeform 839">
                  <a:extLst>
                    <a:ext uri="{FF2B5EF4-FFF2-40B4-BE49-F238E27FC236}">
                      <a16:creationId xmlns:a16="http://schemas.microsoft.com/office/drawing/2014/main" id="{9EC1AED3-89A6-C638-B3D4-77B3EE04BF53}"/>
                    </a:ext>
                  </a:extLst>
                </p:cNvPr>
                <p:cNvSpPr/>
                <p:nvPr/>
              </p:nvSpPr>
              <p:spPr>
                <a:xfrm>
                  <a:off x="9040388" y="4925757"/>
                  <a:ext cx="21382" cy="29378"/>
                </a:xfrm>
                <a:custGeom>
                  <a:avLst/>
                  <a:gdLst>
                    <a:gd name="connsiteX0" fmla="*/ 12933 w 21382"/>
                    <a:gd name="connsiteY0" fmla="*/ 29378 h 29378"/>
                    <a:gd name="connsiteX1" fmla="*/ 0 w 21382"/>
                    <a:gd name="connsiteY1" fmla="*/ 15638 h 29378"/>
                    <a:gd name="connsiteX2" fmla="*/ 14371 w 21382"/>
                    <a:gd name="connsiteY2" fmla="*/ 0 h 29378"/>
                    <a:gd name="connsiteX3" fmla="*/ 21212 w 21382"/>
                    <a:gd name="connsiteY3" fmla="*/ 977 h 29378"/>
                    <a:gd name="connsiteX4" fmla="*/ 21212 w 21382"/>
                    <a:gd name="connsiteY4" fmla="*/ 9314 h 29378"/>
                    <a:gd name="connsiteX5" fmla="*/ 17997 w 21382"/>
                    <a:gd name="connsiteY5" fmla="*/ 9314 h 29378"/>
                    <a:gd name="connsiteX6" fmla="*/ 17246 w 21382"/>
                    <a:gd name="connsiteY6" fmla="*/ 4660 h 29378"/>
                    <a:gd name="connsiteX7" fmla="*/ 13683 w 21382"/>
                    <a:gd name="connsiteY7" fmla="*/ 4143 h 29378"/>
                    <a:gd name="connsiteX8" fmla="*/ 5404 w 21382"/>
                    <a:gd name="connsiteY8" fmla="*/ 14774 h 29378"/>
                    <a:gd name="connsiteX9" fmla="*/ 14024 w 21382"/>
                    <a:gd name="connsiteY9" fmla="*/ 24952 h 29378"/>
                    <a:gd name="connsiteX10" fmla="*/ 21042 w 21382"/>
                    <a:gd name="connsiteY10" fmla="*/ 23394 h 29378"/>
                    <a:gd name="connsiteX11" fmla="*/ 21383 w 21382"/>
                    <a:gd name="connsiteY11" fmla="*/ 27884 h 29378"/>
                    <a:gd name="connsiteX12" fmla="*/ 12933 w 21382"/>
                    <a:gd name="connsiteY12" fmla="*/ 29378 h 2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382" h="29378">
                      <a:moveTo>
                        <a:pt x="12933" y="29378"/>
                      </a:moveTo>
                      <a:cubicBezTo>
                        <a:pt x="5864" y="29378"/>
                        <a:pt x="0" y="26156"/>
                        <a:pt x="0" y="15638"/>
                      </a:cubicBezTo>
                      <a:cubicBezTo>
                        <a:pt x="0" y="6444"/>
                        <a:pt x="4660" y="0"/>
                        <a:pt x="14371" y="0"/>
                      </a:cubicBezTo>
                      <a:cubicBezTo>
                        <a:pt x="16686" y="-1"/>
                        <a:pt x="18990" y="328"/>
                        <a:pt x="21212" y="977"/>
                      </a:cubicBezTo>
                      <a:lnTo>
                        <a:pt x="21212" y="9314"/>
                      </a:lnTo>
                      <a:lnTo>
                        <a:pt x="17997" y="9314"/>
                      </a:lnTo>
                      <a:cubicBezTo>
                        <a:pt x="17650" y="7649"/>
                        <a:pt x="17416" y="6035"/>
                        <a:pt x="17246" y="4660"/>
                      </a:cubicBezTo>
                      <a:cubicBezTo>
                        <a:pt x="16094" y="4298"/>
                        <a:pt x="14891" y="4124"/>
                        <a:pt x="13683" y="4143"/>
                      </a:cubicBezTo>
                      <a:cubicBezTo>
                        <a:pt x="8336" y="4143"/>
                        <a:pt x="5404" y="8336"/>
                        <a:pt x="5404" y="14774"/>
                      </a:cubicBezTo>
                      <a:cubicBezTo>
                        <a:pt x="5404" y="20582"/>
                        <a:pt x="7296" y="24952"/>
                        <a:pt x="14024" y="24952"/>
                      </a:cubicBezTo>
                      <a:cubicBezTo>
                        <a:pt x="16450" y="24963"/>
                        <a:pt x="18848" y="24431"/>
                        <a:pt x="21042" y="23394"/>
                      </a:cubicBezTo>
                      <a:lnTo>
                        <a:pt x="21383" y="27884"/>
                      </a:lnTo>
                      <a:cubicBezTo>
                        <a:pt x="18672" y="28863"/>
                        <a:pt x="15815" y="29369"/>
                        <a:pt x="12933" y="2937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1" name="Freeform 840">
                  <a:extLst>
                    <a:ext uri="{FF2B5EF4-FFF2-40B4-BE49-F238E27FC236}">
                      <a16:creationId xmlns:a16="http://schemas.microsoft.com/office/drawing/2014/main" id="{2ED48CF5-AA6E-FA65-C25A-DA2FF43C683D}"/>
                    </a:ext>
                  </a:extLst>
                </p:cNvPr>
                <p:cNvSpPr/>
                <p:nvPr/>
              </p:nvSpPr>
              <p:spPr>
                <a:xfrm>
                  <a:off x="9066033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36 w 24201"/>
                    <a:gd name="connsiteY10" fmla="*/ 3796 h 29607"/>
                    <a:gd name="connsiteX11" fmla="*/ 5599 w 24201"/>
                    <a:gd name="connsiteY11" fmla="*/ 10808 h 29607"/>
                    <a:gd name="connsiteX12" fmla="*/ 18936 w 24201"/>
                    <a:gd name="connsiteY12" fmla="*/ 10808 h 29607"/>
                    <a:gd name="connsiteX13" fmla="*/ 12536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8" y="25406"/>
                        <a:pt x="20086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7" y="29042"/>
                        <a:pt x="16817" y="29648"/>
                        <a:pt x="13513" y="29605"/>
                      </a:cubicBezTo>
                      <a:cubicBezTo>
                        <a:pt x="4717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92" y="12839"/>
                        <a:pt x="24135" y="13664"/>
                        <a:pt x="24031" y="14484"/>
                      </a:cubicBezTo>
                      <a:close/>
                      <a:moveTo>
                        <a:pt x="12536" y="3796"/>
                      </a:moveTo>
                      <a:cubicBezTo>
                        <a:pt x="8796" y="3796"/>
                        <a:pt x="6154" y="6615"/>
                        <a:pt x="5599" y="10808"/>
                      </a:cubicBezTo>
                      <a:lnTo>
                        <a:pt x="18936" y="10808"/>
                      </a:lnTo>
                      <a:cubicBezTo>
                        <a:pt x="19031" y="6615"/>
                        <a:pt x="16559" y="3796"/>
                        <a:pt x="1253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2" name="Freeform 841">
                  <a:extLst>
                    <a:ext uri="{FF2B5EF4-FFF2-40B4-BE49-F238E27FC236}">
                      <a16:creationId xmlns:a16="http://schemas.microsoft.com/office/drawing/2014/main" id="{5D6EC8DE-100D-3881-7E27-09DB9B37542D}"/>
                    </a:ext>
                  </a:extLst>
                </p:cNvPr>
                <p:cNvSpPr/>
                <p:nvPr/>
              </p:nvSpPr>
              <p:spPr>
                <a:xfrm>
                  <a:off x="9094573" y="4925587"/>
                  <a:ext cx="33142" cy="29126"/>
                </a:xfrm>
                <a:custGeom>
                  <a:avLst/>
                  <a:gdLst>
                    <a:gd name="connsiteX0" fmla="*/ 23148 w 33142"/>
                    <a:gd name="connsiteY0" fmla="*/ 10694 h 29126"/>
                    <a:gd name="connsiteX1" fmla="*/ 18318 w 33142"/>
                    <a:gd name="connsiteY1" fmla="*/ 4313 h 29126"/>
                    <a:gd name="connsiteX2" fmla="*/ 10159 w 33142"/>
                    <a:gd name="connsiteY2" fmla="*/ 15405 h 29126"/>
                    <a:gd name="connsiteX3" fmla="*/ 10159 w 33142"/>
                    <a:gd name="connsiteY3" fmla="*/ 25292 h 29126"/>
                    <a:gd name="connsiteX4" fmla="*/ 14755 w 33142"/>
                    <a:gd name="connsiteY4" fmla="*/ 26036 h 29126"/>
                    <a:gd name="connsiteX5" fmla="*/ 14755 w 33142"/>
                    <a:gd name="connsiteY5" fmla="*/ 29126 h 29126"/>
                    <a:gd name="connsiteX6" fmla="*/ 0 w 33142"/>
                    <a:gd name="connsiteY6" fmla="*/ 29126 h 29126"/>
                    <a:gd name="connsiteX7" fmla="*/ 0 w 33142"/>
                    <a:gd name="connsiteY7" fmla="*/ 26099 h 29126"/>
                    <a:gd name="connsiteX8" fmla="*/ 5000 w 33142"/>
                    <a:gd name="connsiteY8" fmla="*/ 25292 h 29126"/>
                    <a:gd name="connsiteX9" fmla="*/ 5000 w 33142"/>
                    <a:gd name="connsiteY9" fmla="*/ 4597 h 29126"/>
                    <a:gd name="connsiteX10" fmla="*/ 0 w 33142"/>
                    <a:gd name="connsiteY10" fmla="*/ 4023 h 29126"/>
                    <a:gd name="connsiteX11" fmla="*/ 0 w 33142"/>
                    <a:gd name="connsiteY11" fmla="*/ 977 h 29126"/>
                    <a:gd name="connsiteX12" fmla="*/ 10007 w 33142"/>
                    <a:gd name="connsiteY12" fmla="*/ 574 h 29126"/>
                    <a:gd name="connsiteX13" fmla="*/ 9604 w 33142"/>
                    <a:gd name="connsiteY13" fmla="*/ 6552 h 29126"/>
                    <a:gd name="connsiteX14" fmla="*/ 9660 w 33142"/>
                    <a:gd name="connsiteY14" fmla="*/ 6615 h 29126"/>
                    <a:gd name="connsiteX15" fmla="*/ 19750 w 33142"/>
                    <a:gd name="connsiteY15" fmla="*/ 0 h 29126"/>
                    <a:gd name="connsiteX16" fmla="*/ 28313 w 33142"/>
                    <a:gd name="connsiteY16" fmla="*/ 9143 h 29126"/>
                    <a:gd name="connsiteX17" fmla="*/ 28313 w 33142"/>
                    <a:gd name="connsiteY17" fmla="*/ 25292 h 29126"/>
                    <a:gd name="connsiteX18" fmla="*/ 33143 w 33142"/>
                    <a:gd name="connsiteY18" fmla="*/ 26099 h 29126"/>
                    <a:gd name="connsiteX19" fmla="*/ 33143 w 33142"/>
                    <a:gd name="connsiteY19" fmla="*/ 29126 h 29126"/>
                    <a:gd name="connsiteX20" fmla="*/ 23142 w 33142"/>
                    <a:gd name="connsiteY20" fmla="*/ 29126 h 2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26">
                      <a:moveTo>
                        <a:pt x="23148" y="10694"/>
                      </a:moveTo>
                      <a:cubicBezTo>
                        <a:pt x="23148" y="6671"/>
                        <a:pt x="22057" y="4313"/>
                        <a:pt x="18318" y="4313"/>
                      </a:cubicBezTo>
                      <a:cubicBezTo>
                        <a:pt x="13551" y="4313"/>
                        <a:pt x="10159" y="9087"/>
                        <a:pt x="10159" y="15405"/>
                      </a:cubicBezTo>
                      <a:lnTo>
                        <a:pt x="10159" y="25292"/>
                      </a:lnTo>
                      <a:cubicBezTo>
                        <a:pt x="11708" y="25416"/>
                        <a:pt x="13248" y="25665"/>
                        <a:pt x="14755" y="26036"/>
                      </a:cubicBezTo>
                      <a:lnTo>
                        <a:pt x="14755" y="29126"/>
                      </a:lnTo>
                      <a:lnTo>
                        <a:pt x="0" y="29126"/>
                      </a:lnTo>
                      <a:lnTo>
                        <a:pt x="0" y="26099"/>
                      </a:lnTo>
                      <a:cubicBezTo>
                        <a:pt x="1638" y="25672"/>
                        <a:pt x="3312" y="25402"/>
                        <a:pt x="5000" y="25292"/>
                      </a:cubicBezTo>
                      <a:lnTo>
                        <a:pt x="5000" y="4597"/>
                      </a:lnTo>
                      <a:cubicBezTo>
                        <a:pt x="3626" y="4370"/>
                        <a:pt x="1671" y="4143"/>
                        <a:pt x="0" y="4023"/>
                      </a:cubicBezTo>
                      <a:lnTo>
                        <a:pt x="0" y="977"/>
                      </a:lnTo>
                      <a:cubicBezTo>
                        <a:pt x="3320" y="579"/>
                        <a:pt x="6666" y="444"/>
                        <a:pt x="10007" y="574"/>
                      </a:cubicBezTo>
                      <a:cubicBezTo>
                        <a:pt x="10014" y="2573"/>
                        <a:pt x="9879" y="4571"/>
                        <a:pt x="9604" y="6552"/>
                      </a:cubicBezTo>
                      <a:lnTo>
                        <a:pt x="9660" y="6615"/>
                      </a:lnTo>
                      <a:cubicBezTo>
                        <a:pt x="11325" y="2642"/>
                        <a:pt x="14831" y="0"/>
                        <a:pt x="19750" y="0"/>
                      </a:cubicBezTo>
                      <a:cubicBezTo>
                        <a:pt x="26251" y="0"/>
                        <a:pt x="28313" y="4080"/>
                        <a:pt x="28313" y="9143"/>
                      </a:cubicBezTo>
                      <a:lnTo>
                        <a:pt x="28313" y="25292"/>
                      </a:lnTo>
                      <a:cubicBezTo>
                        <a:pt x="29946" y="25401"/>
                        <a:pt x="31566" y="25671"/>
                        <a:pt x="33143" y="26099"/>
                      </a:cubicBezTo>
                      <a:lnTo>
                        <a:pt x="33143" y="29126"/>
                      </a:lnTo>
                      <a:lnTo>
                        <a:pt x="23142" y="2912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3" name="Freeform 842">
                  <a:extLst>
                    <a:ext uri="{FF2B5EF4-FFF2-40B4-BE49-F238E27FC236}">
                      <a16:creationId xmlns:a16="http://schemas.microsoft.com/office/drawing/2014/main" id="{6BD9B633-2E70-42EF-A134-AA47EFBB6394}"/>
                    </a:ext>
                  </a:extLst>
                </p:cNvPr>
                <p:cNvSpPr/>
                <p:nvPr/>
              </p:nvSpPr>
              <p:spPr>
                <a:xfrm>
                  <a:off x="9128485" y="4915447"/>
                  <a:ext cx="19055" cy="39744"/>
                </a:xfrm>
                <a:custGeom>
                  <a:avLst/>
                  <a:gdLst>
                    <a:gd name="connsiteX0" fmla="*/ 13507 w 19055"/>
                    <a:gd name="connsiteY0" fmla="*/ 39745 h 39744"/>
                    <a:gd name="connsiteX1" fmla="*/ 5864 w 19055"/>
                    <a:gd name="connsiteY1" fmla="*/ 31175 h 39744"/>
                    <a:gd name="connsiteX2" fmla="*/ 5864 w 19055"/>
                    <a:gd name="connsiteY2" fmla="*/ 14736 h 39744"/>
                    <a:gd name="connsiteX3" fmla="*/ 0 w 19055"/>
                    <a:gd name="connsiteY3" fmla="*/ 14736 h 39744"/>
                    <a:gd name="connsiteX4" fmla="*/ 0 w 19055"/>
                    <a:gd name="connsiteY4" fmla="*/ 10713 h 39744"/>
                    <a:gd name="connsiteX5" fmla="*/ 5864 w 19055"/>
                    <a:gd name="connsiteY5" fmla="*/ 10713 h 39744"/>
                    <a:gd name="connsiteX6" fmla="*/ 5864 w 19055"/>
                    <a:gd name="connsiteY6" fmla="*/ 1431 h 39744"/>
                    <a:gd name="connsiteX7" fmla="*/ 11035 w 19055"/>
                    <a:gd name="connsiteY7" fmla="*/ 0 h 39744"/>
                    <a:gd name="connsiteX8" fmla="*/ 11035 w 19055"/>
                    <a:gd name="connsiteY8" fmla="*/ 10720 h 39744"/>
                    <a:gd name="connsiteX9" fmla="*/ 19056 w 19055"/>
                    <a:gd name="connsiteY9" fmla="*/ 10720 h 39744"/>
                    <a:gd name="connsiteX10" fmla="*/ 19056 w 19055"/>
                    <a:gd name="connsiteY10" fmla="*/ 14743 h 39744"/>
                    <a:gd name="connsiteX11" fmla="*/ 11066 w 19055"/>
                    <a:gd name="connsiteY11" fmla="*/ 14743 h 39744"/>
                    <a:gd name="connsiteX12" fmla="*/ 11066 w 19055"/>
                    <a:gd name="connsiteY12" fmla="*/ 29347 h 39744"/>
                    <a:gd name="connsiteX13" fmla="*/ 15146 w 19055"/>
                    <a:gd name="connsiteY13" fmla="*/ 35325 h 39744"/>
                    <a:gd name="connsiteX14" fmla="*/ 19056 w 19055"/>
                    <a:gd name="connsiteY14" fmla="*/ 34808 h 39744"/>
                    <a:gd name="connsiteX15" fmla="*/ 19056 w 19055"/>
                    <a:gd name="connsiteY15" fmla="*/ 39177 h 39744"/>
                    <a:gd name="connsiteX16" fmla="*/ 13507 w 19055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55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56" y="10720"/>
                      </a:lnTo>
                      <a:lnTo>
                        <a:pt x="19056" y="14743"/>
                      </a:lnTo>
                      <a:lnTo>
                        <a:pt x="11066" y="14743"/>
                      </a:lnTo>
                      <a:lnTo>
                        <a:pt x="11066" y="29347"/>
                      </a:lnTo>
                      <a:cubicBezTo>
                        <a:pt x="11066" y="34057"/>
                        <a:pt x="11930" y="35325"/>
                        <a:pt x="15146" y="35325"/>
                      </a:cubicBezTo>
                      <a:cubicBezTo>
                        <a:pt x="16464" y="35307"/>
                        <a:pt x="17776" y="35134"/>
                        <a:pt x="19056" y="34808"/>
                      </a:cubicBezTo>
                      <a:lnTo>
                        <a:pt x="19056" y="39177"/>
                      </a:lnTo>
                      <a:cubicBezTo>
                        <a:pt x="17227" y="39549"/>
                        <a:pt x="15373" y="39739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4" name="Freeform 843">
                  <a:extLst>
                    <a:ext uri="{FF2B5EF4-FFF2-40B4-BE49-F238E27FC236}">
                      <a16:creationId xmlns:a16="http://schemas.microsoft.com/office/drawing/2014/main" id="{12817726-896B-58B4-BE7B-07DB465D6B36}"/>
                    </a:ext>
                  </a:extLst>
                </p:cNvPr>
                <p:cNvSpPr/>
                <p:nvPr/>
              </p:nvSpPr>
              <p:spPr>
                <a:xfrm>
                  <a:off x="9151999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67 w 24201"/>
                    <a:gd name="connsiteY10" fmla="*/ 3796 h 29607"/>
                    <a:gd name="connsiteX11" fmla="*/ 5631 w 24201"/>
                    <a:gd name="connsiteY11" fmla="*/ 10808 h 29607"/>
                    <a:gd name="connsiteX12" fmla="*/ 18968 w 24201"/>
                    <a:gd name="connsiteY12" fmla="*/ 10808 h 29607"/>
                    <a:gd name="connsiteX13" fmla="*/ 12567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6" y="25406"/>
                        <a:pt x="20084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6" y="29042"/>
                        <a:pt x="16817" y="29648"/>
                        <a:pt x="13513" y="29605"/>
                      </a:cubicBezTo>
                      <a:cubicBezTo>
                        <a:pt x="4685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89" y="12839"/>
                        <a:pt x="24132" y="13664"/>
                        <a:pt x="24031" y="14484"/>
                      </a:cubicBezTo>
                      <a:close/>
                      <a:moveTo>
                        <a:pt x="12567" y="3796"/>
                      </a:moveTo>
                      <a:cubicBezTo>
                        <a:pt x="8828" y="3796"/>
                        <a:pt x="6186" y="6615"/>
                        <a:pt x="5631" y="10808"/>
                      </a:cubicBezTo>
                      <a:lnTo>
                        <a:pt x="18968" y="10808"/>
                      </a:lnTo>
                      <a:cubicBezTo>
                        <a:pt x="19031" y="6615"/>
                        <a:pt x="16559" y="3796"/>
                        <a:pt x="12567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5" name="Freeform 844">
                  <a:extLst>
                    <a:ext uri="{FF2B5EF4-FFF2-40B4-BE49-F238E27FC236}">
                      <a16:creationId xmlns:a16="http://schemas.microsoft.com/office/drawing/2014/main" id="{81584224-DB0E-FBD7-E02D-54260F391457}"/>
                    </a:ext>
                  </a:extLst>
                </p:cNvPr>
                <p:cNvSpPr/>
                <p:nvPr/>
              </p:nvSpPr>
              <p:spPr>
                <a:xfrm>
                  <a:off x="9203719" y="4915927"/>
                  <a:ext cx="51769" cy="38786"/>
                </a:xfrm>
                <a:custGeom>
                  <a:avLst/>
                  <a:gdLst>
                    <a:gd name="connsiteX0" fmla="*/ 48497 w 51769"/>
                    <a:gd name="connsiteY0" fmla="*/ 0 h 38786"/>
                    <a:gd name="connsiteX1" fmla="*/ 48497 w 51769"/>
                    <a:gd name="connsiteY1" fmla="*/ 3052 h 38786"/>
                    <a:gd name="connsiteX2" fmla="*/ 43497 w 51769"/>
                    <a:gd name="connsiteY2" fmla="*/ 3859 h 38786"/>
                    <a:gd name="connsiteX3" fmla="*/ 48321 w 51769"/>
                    <a:gd name="connsiteY3" fmla="*/ 35066 h 38786"/>
                    <a:gd name="connsiteX4" fmla="*/ 51770 w 51769"/>
                    <a:gd name="connsiteY4" fmla="*/ 35697 h 38786"/>
                    <a:gd name="connsiteX5" fmla="*/ 51770 w 51769"/>
                    <a:gd name="connsiteY5" fmla="*/ 38786 h 38786"/>
                    <a:gd name="connsiteX6" fmla="*/ 38206 w 51769"/>
                    <a:gd name="connsiteY6" fmla="*/ 38786 h 38786"/>
                    <a:gd name="connsiteX7" fmla="*/ 38206 w 51769"/>
                    <a:gd name="connsiteY7" fmla="*/ 35760 h 38786"/>
                    <a:gd name="connsiteX8" fmla="*/ 42690 w 51769"/>
                    <a:gd name="connsiteY8" fmla="*/ 35009 h 38786"/>
                    <a:gd name="connsiteX9" fmla="*/ 39871 w 51769"/>
                    <a:gd name="connsiteY9" fmla="*/ 15752 h 38786"/>
                    <a:gd name="connsiteX10" fmla="*/ 38723 w 51769"/>
                    <a:gd name="connsiteY10" fmla="*/ 6728 h 38786"/>
                    <a:gd name="connsiteX11" fmla="*/ 38610 w 51769"/>
                    <a:gd name="connsiteY11" fmla="*/ 6728 h 38786"/>
                    <a:gd name="connsiteX12" fmla="*/ 36598 w 51769"/>
                    <a:gd name="connsiteY12" fmla="*/ 13860 h 38786"/>
                    <a:gd name="connsiteX13" fmla="*/ 28319 w 51769"/>
                    <a:gd name="connsiteY13" fmla="*/ 38786 h 38786"/>
                    <a:gd name="connsiteX14" fmla="*/ 22644 w 51769"/>
                    <a:gd name="connsiteY14" fmla="*/ 38786 h 38786"/>
                    <a:gd name="connsiteX15" fmla="*/ 14774 w 51769"/>
                    <a:gd name="connsiteY15" fmla="*/ 15506 h 38786"/>
                    <a:gd name="connsiteX16" fmla="*/ 12359 w 51769"/>
                    <a:gd name="connsiteY16" fmla="*/ 6709 h 38786"/>
                    <a:gd name="connsiteX17" fmla="*/ 12246 w 51769"/>
                    <a:gd name="connsiteY17" fmla="*/ 6709 h 38786"/>
                    <a:gd name="connsiteX18" fmla="*/ 11212 w 51769"/>
                    <a:gd name="connsiteY18" fmla="*/ 16080 h 38786"/>
                    <a:gd name="connsiteX19" fmla="*/ 8853 w 51769"/>
                    <a:gd name="connsiteY19" fmla="*/ 34997 h 38786"/>
                    <a:gd name="connsiteX20" fmla="*/ 13393 w 51769"/>
                    <a:gd name="connsiteY20" fmla="*/ 35747 h 38786"/>
                    <a:gd name="connsiteX21" fmla="*/ 13393 w 51769"/>
                    <a:gd name="connsiteY21" fmla="*/ 38786 h 38786"/>
                    <a:gd name="connsiteX22" fmla="*/ 0 w 51769"/>
                    <a:gd name="connsiteY22" fmla="*/ 38786 h 38786"/>
                    <a:gd name="connsiteX23" fmla="*/ 0 w 51769"/>
                    <a:gd name="connsiteY23" fmla="*/ 35697 h 38786"/>
                    <a:gd name="connsiteX24" fmla="*/ 3506 w 51769"/>
                    <a:gd name="connsiteY24" fmla="*/ 35066 h 38786"/>
                    <a:gd name="connsiteX25" fmla="*/ 8216 w 51769"/>
                    <a:gd name="connsiteY25" fmla="*/ 3859 h 38786"/>
                    <a:gd name="connsiteX26" fmla="*/ 3216 w 51769"/>
                    <a:gd name="connsiteY26" fmla="*/ 3052 h 38786"/>
                    <a:gd name="connsiteX27" fmla="*/ 3216 w 51769"/>
                    <a:gd name="connsiteY27" fmla="*/ 0 h 38786"/>
                    <a:gd name="connsiteX28" fmla="*/ 15291 w 51769"/>
                    <a:gd name="connsiteY28" fmla="*/ 0 h 38786"/>
                    <a:gd name="connsiteX29" fmla="*/ 23489 w 51769"/>
                    <a:gd name="connsiteY29" fmla="*/ 24435 h 38786"/>
                    <a:gd name="connsiteX30" fmla="*/ 25620 w 51769"/>
                    <a:gd name="connsiteY30" fmla="*/ 32140 h 38786"/>
                    <a:gd name="connsiteX31" fmla="*/ 25734 w 51769"/>
                    <a:gd name="connsiteY31" fmla="*/ 32140 h 38786"/>
                    <a:gd name="connsiteX32" fmla="*/ 27859 w 51769"/>
                    <a:gd name="connsiteY32" fmla="*/ 24781 h 38786"/>
                    <a:gd name="connsiteX33" fmla="*/ 36308 w 51769"/>
                    <a:gd name="connsiteY33" fmla="*/ 0 h 3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769" h="38786">
                      <a:moveTo>
                        <a:pt x="48497" y="0"/>
                      </a:moveTo>
                      <a:lnTo>
                        <a:pt x="48497" y="3052"/>
                      </a:lnTo>
                      <a:cubicBezTo>
                        <a:pt x="46858" y="3474"/>
                        <a:pt x="45187" y="3744"/>
                        <a:pt x="43497" y="3859"/>
                      </a:cubicBezTo>
                      <a:lnTo>
                        <a:pt x="48321" y="35066"/>
                      </a:lnTo>
                      <a:cubicBezTo>
                        <a:pt x="49487" y="35160"/>
                        <a:pt x="50641" y="35372"/>
                        <a:pt x="51770" y="35697"/>
                      </a:cubicBezTo>
                      <a:lnTo>
                        <a:pt x="51770" y="38786"/>
                      </a:lnTo>
                      <a:lnTo>
                        <a:pt x="38206" y="38786"/>
                      </a:lnTo>
                      <a:lnTo>
                        <a:pt x="38206" y="35760"/>
                      </a:lnTo>
                      <a:cubicBezTo>
                        <a:pt x="39676" y="35383"/>
                        <a:pt x="41176" y="35132"/>
                        <a:pt x="42690" y="35009"/>
                      </a:cubicBezTo>
                      <a:lnTo>
                        <a:pt x="39871" y="15752"/>
                      </a:lnTo>
                      <a:cubicBezTo>
                        <a:pt x="39240" y="11445"/>
                        <a:pt x="38894" y="8683"/>
                        <a:pt x="38723" y="6728"/>
                      </a:cubicBezTo>
                      <a:lnTo>
                        <a:pt x="38610" y="6728"/>
                      </a:lnTo>
                      <a:cubicBezTo>
                        <a:pt x="38150" y="8683"/>
                        <a:pt x="37519" y="11098"/>
                        <a:pt x="36598" y="13860"/>
                      </a:cubicBezTo>
                      <a:lnTo>
                        <a:pt x="28319" y="38786"/>
                      </a:lnTo>
                      <a:lnTo>
                        <a:pt x="22644" y="38786"/>
                      </a:lnTo>
                      <a:lnTo>
                        <a:pt x="14774" y="15506"/>
                      </a:lnTo>
                      <a:cubicBezTo>
                        <a:pt x="13740" y="12641"/>
                        <a:pt x="12933" y="9700"/>
                        <a:pt x="12359" y="6709"/>
                      </a:cubicBezTo>
                      <a:lnTo>
                        <a:pt x="12246" y="6709"/>
                      </a:lnTo>
                      <a:cubicBezTo>
                        <a:pt x="12012" y="9641"/>
                        <a:pt x="11615" y="12630"/>
                        <a:pt x="11212" y="16080"/>
                      </a:cubicBezTo>
                      <a:lnTo>
                        <a:pt x="8853" y="34997"/>
                      </a:lnTo>
                      <a:cubicBezTo>
                        <a:pt x="10386" y="35115"/>
                        <a:pt x="11905" y="35366"/>
                        <a:pt x="13393" y="35747"/>
                      </a:cubicBezTo>
                      <a:lnTo>
                        <a:pt x="13393" y="38786"/>
                      </a:lnTo>
                      <a:lnTo>
                        <a:pt x="0" y="38786"/>
                      </a:lnTo>
                      <a:lnTo>
                        <a:pt x="0" y="35697"/>
                      </a:lnTo>
                      <a:cubicBezTo>
                        <a:pt x="1141" y="35367"/>
                        <a:pt x="2321" y="35156"/>
                        <a:pt x="3506" y="35066"/>
                      </a:cubicBezTo>
                      <a:lnTo>
                        <a:pt x="8216" y="3859"/>
                      </a:lnTo>
                      <a:cubicBezTo>
                        <a:pt x="6526" y="3744"/>
                        <a:pt x="4855" y="3474"/>
                        <a:pt x="3216" y="3052"/>
                      </a:cubicBezTo>
                      <a:lnTo>
                        <a:pt x="3216" y="0"/>
                      </a:lnTo>
                      <a:lnTo>
                        <a:pt x="15291" y="0"/>
                      </a:lnTo>
                      <a:lnTo>
                        <a:pt x="23489" y="24435"/>
                      </a:lnTo>
                      <a:cubicBezTo>
                        <a:pt x="24372" y="26952"/>
                        <a:pt x="25084" y="29526"/>
                        <a:pt x="25620" y="32140"/>
                      </a:cubicBezTo>
                      <a:lnTo>
                        <a:pt x="25734" y="32140"/>
                      </a:lnTo>
                      <a:cubicBezTo>
                        <a:pt x="26289" y="29646"/>
                        <a:pt x="26995" y="27188"/>
                        <a:pt x="27859" y="24781"/>
                      </a:cubicBezTo>
                      <a:lnTo>
                        <a:pt x="36308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6" name="Freeform 845">
                  <a:extLst>
                    <a:ext uri="{FF2B5EF4-FFF2-40B4-BE49-F238E27FC236}">
                      <a16:creationId xmlns:a16="http://schemas.microsoft.com/office/drawing/2014/main" id="{AF740942-EBA0-7FD8-082B-D946C9E6395F}"/>
                    </a:ext>
                  </a:extLst>
                </p:cNvPr>
                <p:cNvSpPr/>
                <p:nvPr/>
              </p:nvSpPr>
              <p:spPr>
                <a:xfrm>
                  <a:off x="9258957" y="4912408"/>
                  <a:ext cx="27196" cy="42840"/>
                </a:xfrm>
                <a:custGeom>
                  <a:avLst/>
                  <a:gdLst>
                    <a:gd name="connsiteX0" fmla="*/ 17473 w 27196"/>
                    <a:gd name="connsiteY0" fmla="*/ 42305 h 42840"/>
                    <a:gd name="connsiteX1" fmla="*/ 17763 w 27196"/>
                    <a:gd name="connsiteY1" fmla="*/ 36630 h 42840"/>
                    <a:gd name="connsiteX2" fmla="*/ 17650 w 27196"/>
                    <a:gd name="connsiteY2" fmla="*/ 36630 h 42840"/>
                    <a:gd name="connsiteX3" fmla="*/ 7933 w 27196"/>
                    <a:gd name="connsiteY3" fmla="*/ 42841 h 42840"/>
                    <a:gd name="connsiteX4" fmla="*/ 0 w 27196"/>
                    <a:gd name="connsiteY4" fmla="*/ 35772 h 42840"/>
                    <a:gd name="connsiteX5" fmla="*/ 17183 w 27196"/>
                    <a:gd name="connsiteY5" fmla="*/ 25595 h 42840"/>
                    <a:gd name="connsiteX6" fmla="*/ 17183 w 27196"/>
                    <a:gd name="connsiteY6" fmla="*/ 23388 h 42840"/>
                    <a:gd name="connsiteX7" fmla="*/ 11092 w 27196"/>
                    <a:gd name="connsiteY7" fmla="*/ 17233 h 42840"/>
                    <a:gd name="connsiteX8" fmla="*/ 5808 w 27196"/>
                    <a:gd name="connsiteY8" fmla="*/ 17927 h 42840"/>
                    <a:gd name="connsiteX9" fmla="*/ 5114 w 27196"/>
                    <a:gd name="connsiteY9" fmla="*/ 22581 h 42840"/>
                    <a:gd name="connsiteX10" fmla="*/ 1961 w 27196"/>
                    <a:gd name="connsiteY10" fmla="*/ 22581 h 42840"/>
                    <a:gd name="connsiteX11" fmla="*/ 1961 w 27196"/>
                    <a:gd name="connsiteY11" fmla="*/ 14730 h 42840"/>
                    <a:gd name="connsiteX12" fmla="*/ 11735 w 27196"/>
                    <a:gd name="connsiteY12" fmla="*/ 13179 h 42840"/>
                    <a:gd name="connsiteX13" fmla="*/ 22366 w 27196"/>
                    <a:gd name="connsiteY13" fmla="*/ 22719 h 42840"/>
                    <a:gd name="connsiteX14" fmla="*/ 22366 w 27196"/>
                    <a:gd name="connsiteY14" fmla="*/ 38301 h 42840"/>
                    <a:gd name="connsiteX15" fmla="*/ 27197 w 27196"/>
                    <a:gd name="connsiteY15" fmla="*/ 38875 h 42840"/>
                    <a:gd name="connsiteX16" fmla="*/ 27197 w 27196"/>
                    <a:gd name="connsiteY16" fmla="*/ 41920 h 42840"/>
                    <a:gd name="connsiteX17" fmla="*/ 17473 w 27196"/>
                    <a:gd name="connsiteY17" fmla="*/ 42305 h 42840"/>
                    <a:gd name="connsiteX18" fmla="*/ 17183 w 27196"/>
                    <a:gd name="connsiteY18" fmla="*/ 29195 h 42840"/>
                    <a:gd name="connsiteX19" fmla="*/ 5057 w 27196"/>
                    <a:gd name="connsiteY19" fmla="*/ 34833 h 42840"/>
                    <a:gd name="connsiteX20" fmla="*/ 9427 w 27196"/>
                    <a:gd name="connsiteY20" fmla="*/ 38799 h 42840"/>
                    <a:gd name="connsiteX21" fmla="*/ 17183 w 27196"/>
                    <a:gd name="connsiteY21" fmla="*/ 29719 h 42840"/>
                    <a:gd name="connsiteX22" fmla="*/ 10575 w 27196"/>
                    <a:gd name="connsiteY22" fmla="*/ 9250 h 42840"/>
                    <a:gd name="connsiteX23" fmla="*/ 8506 w 27196"/>
                    <a:gd name="connsiteY23" fmla="*/ 6375 h 42840"/>
                    <a:gd name="connsiteX24" fmla="*/ 16704 w 27196"/>
                    <a:gd name="connsiteY24" fmla="*/ 0 h 42840"/>
                    <a:gd name="connsiteX25" fmla="*/ 19289 w 27196"/>
                    <a:gd name="connsiteY25" fmla="*/ 3556 h 42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196" h="42840">
                      <a:moveTo>
                        <a:pt x="17473" y="42305"/>
                      </a:moveTo>
                      <a:cubicBezTo>
                        <a:pt x="17416" y="40408"/>
                        <a:pt x="17511" y="38511"/>
                        <a:pt x="17763" y="36630"/>
                      </a:cubicBezTo>
                      <a:lnTo>
                        <a:pt x="17650" y="36630"/>
                      </a:lnTo>
                      <a:cubicBezTo>
                        <a:pt x="16269" y="40136"/>
                        <a:pt x="12643" y="42841"/>
                        <a:pt x="7933" y="42841"/>
                      </a:cubicBezTo>
                      <a:cubicBezTo>
                        <a:pt x="3222" y="42841"/>
                        <a:pt x="0" y="40319"/>
                        <a:pt x="0" y="35772"/>
                      </a:cubicBezTo>
                      <a:cubicBezTo>
                        <a:pt x="0" y="29504"/>
                        <a:pt x="6381" y="25652"/>
                        <a:pt x="17183" y="25595"/>
                      </a:cubicBezTo>
                      <a:lnTo>
                        <a:pt x="17183" y="23388"/>
                      </a:lnTo>
                      <a:cubicBezTo>
                        <a:pt x="17183" y="19359"/>
                        <a:pt x="15752" y="17233"/>
                        <a:pt x="11092" y="17233"/>
                      </a:cubicBezTo>
                      <a:cubicBezTo>
                        <a:pt x="9307" y="17230"/>
                        <a:pt x="7529" y="17463"/>
                        <a:pt x="5808" y="17927"/>
                      </a:cubicBezTo>
                      <a:cubicBezTo>
                        <a:pt x="5688" y="19359"/>
                        <a:pt x="5404" y="20973"/>
                        <a:pt x="5114" y="22581"/>
                      </a:cubicBezTo>
                      <a:lnTo>
                        <a:pt x="1961" y="22581"/>
                      </a:lnTo>
                      <a:lnTo>
                        <a:pt x="1961" y="14730"/>
                      </a:lnTo>
                      <a:cubicBezTo>
                        <a:pt x="5108" y="13657"/>
                        <a:pt x="8412" y="13132"/>
                        <a:pt x="11735" y="13179"/>
                      </a:cubicBezTo>
                      <a:cubicBezTo>
                        <a:pt x="20008" y="13179"/>
                        <a:pt x="22366" y="17032"/>
                        <a:pt x="22366" y="22719"/>
                      </a:cubicBezTo>
                      <a:lnTo>
                        <a:pt x="22366" y="38301"/>
                      </a:lnTo>
                      <a:cubicBezTo>
                        <a:pt x="23747" y="38528"/>
                        <a:pt x="25645" y="38761"/>
                        <a:pt x="27197" y="38875"/>
                      </a:cubicBezTo>
                      <a:lnTo>
                        <a:pt x="27197" y="41920"/>
                      </a:lnTo>
                      <a:cubicBezTo>
                        <a:pt x="23974" y="42314"/>
                        <a:pt x="20721" y="42442"/>
                        <a:pt x="17473" y="42305"/>
                      </a:cubicBezTo>
                      <a:close/>
                      <a:moveTo>
                        <a:pt x="17183" y="29195"/>
                      </a:moveTo>
                      <a:cubicBezTo>
                        <a:pt x="7725" y="29195"/>
                        <a:pt x="5057" y="32014"/>
                        <a:pt x="5057" y="34833"/>
                      </a:cubicBezTo>
                      <a:cubicBezTo>
                        <a:pt x="5057" y="37248"/>
                        <a:pt x="6785" y="38799"/>
                        <a:pt x="9427" y="38799"/>
                      </a:cubicBezTo>
                      <a:cubicBezTo>
                        <a:pt x="14081" y="38799"/>
                        <a:pt x="17183" y="34196"/>
                        <a:pt x="17183" y="29719"/>
                      </a:cubicBezTo>
                      <a:close/>
                      <a:moveTo>
                        <a:pt x="10575" y="9250"/>
                      </a:moveTo>
                      <a:lnTo>
                        <a:pt x="8506" y="6375"/>
                      </a:lnTo>
                      <a:lnTo>
                        <a:pt x="16704" y="0"/>
                      </a:lnTo>
                      <a:lnTo>
                        <a:pt x="19289" y="355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7" name="Freeform 846">
                  <a:extLst>
                    <a:ext uri="{FF2B5EF4-FFF2-40B4-BE49-F238E27FC236}">
                      <a16:creationId xmlns:a16="http://schemas.microsoft.com/office/drawing/2014/main" id="{C333E440-4872-59A4-1C89-A4D5C07920DE}"/>
                    </a:ext>
                  </a:extLst>
                </p:cNvPr>
                <p:cNvSpPr/>
                <p:nvPr/>
              </p:nvSpPr>
              <p:spPr>
                <a:xfrm>
                  <a:off x="9289054" y="4925577"/>
                  <a:ext cx="19894" cy="29135"/>
                </a:xfrm>
                <a:custGeom>
                  <a:avLst/>
                  <a:gdLst>
                    <a:gd name="connsiteX0" fmla="*/ 19636 w 19894"/>
                    <a:gd name="connsiteY0" fmla="*/ 5124 h 29135"/>
                    <a:gd name="connsiteX1" fmla="*/ 10177 w 19894"/>
                    <a:gd name="connsiteY1" fmla="*/ 17659 h 29135"/>
                    <a:gd name="connsiteX2" fmla="*/ 10177 w 19894"/>
                    <a:gd name="connsiteY2" fmla="*/ 25302 h 29135"/>
                    <a:gd name="connsiteX3" fmla="*/ 15178 w 19894"/>
                    <a:gd name="connsiteY3" fmla="*/ 26109 h 29135"/>
                    <a:gd name="connsiteX4" fmla="*/ 15178 w 19894"/>
                    <a:gd name="connsiteY4" fmla="*/ 29136 h 29135"/>
                    <a:gd name="connsiteX5" fmla="*/ 0 w 19894"/>
                    <a:gd name="connsiteY5" fmla="*/ 29136 h 29135"/>
                    <a:gd name="connsiteX6" fmla="*/ 0 w 19894"/>
                    <a:gd name="connsiteY6" fmla="*/ 26109 h 29135"/>
                    <a:gd name="connsiteX7" fmla="*/ 5000 w 19894"/>
                    <a:gd name="connsiteY7" fmla="*/ 25302 h 29135"/>
                    <a:gd name="connsiteX8" fmla="*/ 5000 w 19894"/>
                    <a:gd name="connsiteY8" fmla="*/ 4607 h 29135"/>
                    <a:gd name="connsiteX9" fmla="*/ 0 w 19894"/>
                    <a:gd name="connsiteY9" fmla="*/ 4033 h 29135"/>
                    <a:gd name="connsiteX10" fmla="*/ 0 w 19894"/>
                    <a:gd name="connsiteY10" fmla="*/ 987 h 29135"/>
                    <a:gd name="connsiteX11" fmla="*/ 10007 w 19894"/>
                    <a:gd name="connsiteY11" fmla="*/ 584 h 29135"/>
                    <a:gd name="connsiteX12" fmla="*/ 9427 w 19894"/>
                    <a:gd name="connsiteY12" fmla="*/ 7368 h 29135"/>
                    <a:gd name="connsiteX13" fmla="*/ 9484 w 19894"/>
                    <a:gd name="connsiteY13" fmla="*/ 7368 h 29135"/>
                    <a:gd name="connsiteX14" fmla="*/ 19894 w 19894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94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71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65" y="454"/>
                        <a:pt x="10007" y="584"/>
                      </a:cubicBezTo>
                      <a:cubicBezTo>
                        <a:pt x="9988" y="2857"/>
                        <a:pt x="9799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7" y="-564"/>
                        <a:pt x="19894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8" name="Freeform 847">
                  <a:extLst>
                    <a:ext uri="{FF2B5EF4-FFF2-40B4-BE49-F238E27FC236}">
                      <a16:creationId xmlns:a16="http://schemas.microsoft.com/office/drawing/2014/main" id="{2E33FA33-745E-5C4A-7FFF-DAE0D226143B}"/>
                    </a:ext>
                  </a:extLst>
                </p:cNvPr>
                <p:cNvSpPr/>
                <p:nvPr/>
              </p:nvSpPr>
              <p:spPr>
                <a:xfrm>
                  <a:off x="9310367" y="4915447"/>
                  <a:ext cx="19024" cy="39744"/>
                </a:xfrm>
                <a:custGeom>
                  <a:avLst/>
                  <a:gdLst>
                    <a:gd name="connsiteX0" fmla="*/ 13507 w 19024"/>
                    <a:gd name="connsiteY0" fmla="*/ 39745 h 39744"/>
                    <a:gd name="connsiteX1" fmla="*/ 5864 w 19024"/>
                    <a:gd name="connsiteY1" fmla="*/ 31175 h 39744"/>
                    <a:gd name="connsiteX2" fmla="*/ 5864 w 19024"/>
                    <a:gd name="connsiteY2" fmla="*/ 14736 h 39744"/>
                    <a:gd name="connsiteX3" fmla="*/ 0 w 19024"/>
                    <a:gd name="connsiteY3" fmla="*/ 14736 h 39744"/>
                    <a:gd name="connsiteX4" fmla="*/ 0 w 19024"/>
                    <a:gd name="connsiteY4" fmla="*/ 10713 h 39744"/>
                    <a:gd name="connsiteX5" fmla="*/ 5864 w 19024"/>
                    <a:gd name="connsiteY5" fmla="*/ 10713 h 39744"/>
                    <a:gd name="connsiteX6" fmla="*/ 5864 w 19024"/>
                    <a:gd name="connsiteY6" fmla="*/ 1431 h 39744"/>
                    <a:gd name="connsiteX7" fmla="*/ 11035 w 19024"/>
                    <a:gd name="connsiteY7" fmla="*/ 0 h 39744"/>
                    <a:gd name="connsiteX8" fmla="*/ 11035 w 19024"/>
                    <a:gd name="connsiteY8" fmla="*/ 10720 h 39744"/>
                    <a:gd name="connsiteX9" fmla="*/ 19024 w 19024"/>
                    <a:gd name="connsiteY9" fmla="*/ 10720 h 39744"/>
                    <a:gd name="connsiteX10" fmla="*/ 19024 w 19024"/>
                    <a:gd name="connsiteY10" fmla="*/ 14743 h 39744"/>
                    <a:gd name="connsiteX11" fmla="*/ 11035 w 19024"/>
                    <a:gd name="connsiteY11" fmla="*/ 14743 h 39744"/>
                    <a:gd name="connsiteX12" fmla="*/ 11035 w 19024"/>
                    <a:gd name="connsiteY12" fmla="*/ 29347 h 39744"/>
                    <a:gd name="connsiteX13" fmla="*/ 15115 w 19024"/>
                    <a:gd name="connsiteY13" fmla="*/ 35325 h 39744"/>
                    <a:gd name="connsiteX14" fmla="*/ 19024 w 19024"/>
                    <a:gd name="connsiteY14" fmla="*/ 34808 h 39744"/>
                    <a:gd name="connsiteX15" fmla="*/ 19024 w 19024"/>
                    <a:gd name="connsiteY15" fmla="*/ 39177 h 39744"/>
                    <a:gd name="connsiteX16" fmla="*/ 13507 w 19024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24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24" y="10720"/>
                      </a:lnTo>
                      <a:lnTo>
                        <a:pt x="19024" y="14743"/>
                      </a:lnTo>
                      <a:lnTo>
                        <a:pt x="11035" y="14743"/>
                      </a:lnTo>
                      <a:lnTo>
                        <a:pt x="11035" y="29347"/>
                      </a:lnTo>
                      <a:cubicBezTo>
                        <a:pt x="11035" y="34057"/>
                        <a:pt x="11899" y="35325"/>
                        <a:pt x="15115" y="35325"/>
                      </a:cubicBezTo>
                      <a:cubicBezTo>
                        <a:pt x="16433" y="35307"/>
                        <a:pt x="17744" y="35134"/>
                        <a:pt x="19024" y="34808"/>
                      </a:cubicBezTo>
                      <a:lnTo>
                        <a:pt x="19024" y="39177"/>
                      </a:lnTo>
                      <a:cubicBezTo>
                        <a:pt x="17208" y="39547"/>
                        <a:pt x="15361" y="39737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9" name="Freeform 848">
                  <a:extLst>
                    <a:ext uri="{FF2B5EF4-FFF2-40B4-BE49-F238E27FC236}">
                      <a16:creationId xmlns:a16="http://schemas.microsoft.com/office/drawing/2014/main" id="{82775F4F-59D6-3617-6E56-EC8314F99026}"/>
                    </a:ext>
                  </a:extLst>
                </p:cNvPr>
                <p:cNvSpPr/>
                <p:nvPr/>
              </p:nvSpPr>
              <p:spPr>
                <a:xfrm>
                  <a:off x="9333194" y="4914700"/>
                  <a:ext cx="15001" cy="40013"/>
                </a:xfrm>
                <a:custGeom>
                  <a:avLst/>
                  <a:gdLst>
                    <a:gd name="connsiteX0" fmla="*/ 0 w 15001"/>
                    <a:gd name="connsiteY0" fmla="*/ 40013 h 40013"/>
                    <a:gd name="connsiteX1" fmla="*/ 0 w 15001"/>
                    <a:gd name="connsiteY1" fmla="*/ 36986 h 40013"/>
                    <a:gd name="connsiteX2" fmla="*/ 5000 w 15001"/>
                    <a:gd name="connsiteY2" fmla="*/ 36179 h 40013"/>
                    <a:gd name="connsiteX3" fmla="*/ 5000 w 15001"/>
                    <a:gd name="connsiteY3" fmla="*/ 15484 h 40013"/>
                    <a:gd name="connsiteX4" fmla="*/ 0 w 15001"/>
                    <a:gd name="connsiteY4" fmla="*/ 14910 h 40013"/>
                    <a:gd name="connsiteX5" fmla="*/ 0 w 15001"/>
                    <a:gd name="connsiteY5" fmla="*/ 11864 h 40013"/>
                    <a:gd name="connsiteX6" fmla="*/ 10171 w 15001"/>
                    <a:gd name="connsiteY6" fmla="*/ 11461 h 40013"/>
                    <a:gd name="connsiteX7" fmla="*/ 10171 w 15001"/>
                    <a:gd name="connsiteY7" fmla="*/ 36179 h 40013"/>
                    <a:gd name="connsiteX8" fmla="*/ 15001 w 15001"/>
                    <a:gd name="connsiteY8" fmla="*/ 36986 h 40013"/>
                    <a:gd name="connsiteX9" fmla="*/ 15001 w 15001"/>
                    <a:gd name="connsiteY9" fmla="*/ 40013 h 40013"/>
                    <a:gd name="connsiteX10" fmla="*/ 7643 w 15001"/>
                    <a:gd name="connsiteY10" fmla="*/ 6732 h 40013"/>
                    <a:gd name="connsiteX11" fmla="*/ 4130 w 15001"/>
                    <a:gd name="connsiteY11" fmla="*/ 3513 h 40013"/>
                    <a:gd name="connsiteX12" fmla="*/ 7352 w 15001"/>
                    <a:gd name="connsiteY12" fmla="*/ 3 h 40013"/>
                    <a:gd name="connsiteX13" fmla="*/ 7643 w 15001"/>
                    <a:gd name="connsiteY13" fmla="*/ 3 h 40013"/>
                    <a:gd name="connsiteX14" fmla="*/ 11035 w 15001"/>
                    <a:gd name="connsiteY14" fmla="*/ 3307 h 40013"/>
                    <a:gd name="connsiteX15" fmla="*/ 11035 w 15001"/>
                    <a:gd name="connsiteY15" fmla="*/ 3339 h 40013"/>
                    <a:gd name="connsiteX16" fmla="*/ 7643 w 15001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1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9" y="36558"/>
                        <a:pt x="3311" y="36288"/>
                        <a:pt x="5000" y="36179"/>
                      </a:cubicBezTo>
                      <a:lnTo>
                        <a:pt x="5000" y="15484"/>
                      </a:lnTo>
                      <a:cubicBezTo>
                        <a:pt x="3619" y="15257"/>
                        <a:pt x="1665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4" y="11463"/>
                        <a:pt x="6772" y="11328"/>
                        <a:pt x="10171" y="11461"/>
                      </a:cubicBezTo>
                      <a:lnTo>
                        <a:pt x="10171" y="36179"/>
                      </a:lnTo>
                      <a:cubicBezTo>
                        <a:pt x="11804" y="36288"/>
                        <a:pt x="13425" y="36558"/>
                        <a:pt x="15001" y="36986"/>
                      </a:cubicBezTo>
                      <a:lnTo>
                        <a:pt x="15001" y="40013"/>
                      </a:lnTo>
                      <a:close/>
                      <a:moveTo>
                        <a:pt x="7643" y="6732"/>
                      </a:moveTo>
                      <a:cubicBezTo>
                        <a:pt x="5782" y="6812"/>
                        <a:pt x="4212" y="5371"/>
                        <a:pt x="4130" y="3513"/>
                      </a:cubicBezTo>
                      <a:cubicBezTo>
                        <a:pt x="4055" y="1655"/>
                        <a:pt x="5492" y="84"/>
                        <a:pt x="7352" y="3"/>
                      </a:cubicBezTo>
                      <a:cubicBezTo>
                        <a:pt x="7447" y="-1"/>
                        <a:pt x="7548" y="-1"/>
                        <a:pt x="7643" y="3"/>
                      </a:cubicBezTo>
                      <a:cubicBezTo>
                        <a:pt x="9490" y="-21"/>
                        <a:pt x="11010" y="1458"/>
                        <a:pt x="11035" y="3307"/>
                      </a:cubicBezTo>
                      <a:cubicBezTo>
                        <a:pt x="11035" y="3318"/>
                        <a:pt x="11035" y="3328"/>
                        <a:pt x="11035" y="3339"/>
                      </a:cubicBezTo>
                      <a:cubicBezTo>
                        <a:pt x="11022" y="5210"/>
                        <a:pt x="9515" y="6726"/>
                        <a:pt x="7643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0" name="Freeform 849">
                  <a:extLst>
                    <a:ext uri="{FF2B5EF4-FFF2-40B4-BE49-F238E27FC236}">
                      <a16:creationId xmlns:a16="http://schemas.microsoft.com/office/drawing/2014/main" id="{00270A28-E837-7A2A-DBA9-CD4B6BBA646B}"/>
                    </a:ext>
                  </a:extLst>
                </p:cNvPr>
                <p:cNvSpPr/>
                <p:nvPr/>
              </p:nvSpPr>
              <p:spPr>
                <a:xfrm>
                  <a:off x="9351127" y="4925577"/>
                  <a:ext cx="19888" cy="29135"/>
                </a:xfrm>
                <a:custGeom>
                  <a:avLst/>
                  <a:gdLst>
                    <a:gd name="connsiteX0" fmla="*/ 19636 w 19888"/>
                    <a:gd name="connsiteY0" fmla="*/ 5124 h 29135"/>
                    <a:gd name="connsiteX1" fmla="*/ 10177 w 19888"/>
                    <a:gd name="connsiteY1" fmla="*/ 17659 h 29135"/>
                    <a:gd name="connsiteX2" fmla="*/ 10177 w 19888"/>
                    <a:gd name="connsiteY2" fmla="*/ 25302 h 29135"/>
                    <a:gd name="connsiteX3" fmla="*/ 15178 w 19888"/>
                    <a:gd name="connsiteY3" fmla="*/ 26109 h 29135"/>
                    <a:gd name="connsiteX4" fmla="*/ 15178 w 19888"/>
                    <a:gd name="connsiteY4" fmla="*/ 29136 h 29135"/>
                    <a:gd name="connsiteX5" fmla="*/ 0 w 19888"/>
                    <a:gd name="connsiteY5" fmla="*/ 29136 h 29135"/>
                    <a:gd name="connsiteX6" fmla="*/ 0 w 19888"/>
                    <a:gd name="connsiteY6" fmla="*/ 26109 h 29135"/>
                    <a:gd name="connsiteX7" fmla="*/ 5000 w 19888"/>
                    <a:gd name="connsiteY7" fmla="*/ 25302 h 29135"/>
                    <a:gd name="connsiteX8" fmla="*/ 5000 w 19888"/>
                    <a:gd name="connsiteY8" fmla="*/ 4607 h 29135"/>
                    <a:gd name="connsiteX9" fmla="*/ 0 w 19888"/>
                    <a:gd name="connsiteY9" fmla="*/ 4033 h 29135"/>
                    <a:gd name="connsiteX10" fmla="*/ 0 w 19888"/>
                    <a:gd name="connsiteY10" fmla="*/ 987 h 29135"/>
                    <a:gd name="connsiteX11" fmla="*/ 10001 w 19888"/>
                    <a:gd name="connsiteY11" fmla="*/ 584 h 29135"/>
                    <a:gd name="connsiteX12" fmla="*/ 9427 w 19888"/>
                    <a:gd name="connsiteY12" fmla="*/ 7368 h 29135"/>
                    <a:gd name="connsiteX13" fmla="*/ 9484 w 19888"/>
                    <a:gd name="connsiteY13" fmla="*/ 7368 h 29135"/>
                    <a:gd name="connsiteX14" fmla="*/ 19888 w 19888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88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65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59" y="454"/>
                        <a:pt x="10001" y="584"/>
                      </a:cubicBezTo>
                      <a:cubicBezTo>
                        <a:pt x="9988" y="2857"/>
                        <a:pt x="9793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0" y="-564"/>
                        <a:pt x="19888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1" name="Freeform 850">
                  <a:extLst>
                    <a:ext uri="{FF2B5EF4-FFF2-40B4-BE49-F238E27FC236}">
                      <a16:creationId xmlns:a16="http://schemas.microsoft.com/office/drawing/2014/main" id="{1067F0C5-957E-A4AD-235A-6BEB58A4CE52}"/>
                    </a:ext>
                  </a:extLst>
                </p:cNvPr>
                <p:cNvSpPr/>
                <p:nvPr/>
              </p:nvSpPr>
              <p:spPr>
                <a:xfrm>
                  <a:off x="8753825" y="4779124"/>
                  <a:ext cx="7270" cy="14124"/>
                </a:xfrm>
                <a:custGeom>
                  <a:avLst/>
                  <a:gdLst>
                    <a:gd name="connsiteX0" fmla="*/ 5190 w 7270"/>
                    <a:gd name="connsiteY0" fmla="*/ 14125 h 14124"/>
                    <a:gd name="connsiteX1" fmla="*/ 0 w 7270"/>
                    <a:gd name="connsiteY1" fmla="*/ 5240 h 14124"/>
                    <a:gd name="connsiteX2" fmla="*/ 1639 w 7270"/>
                    <a:gd name="connsiteY2" fmla="*/ 0 h 14124"/>
                    <a:gd name="connsiteX3" fmla="*/ 7270 w 7270"/>
                    <a:gd name="connsiteY3" fmla="*/ 5309 h 1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24">
                      <a:moveTo>
                        <a:pt x="5190" y="14125"/>
                      </a:moveTo>
                      <a:cubicBezTo>
                        <a:pt x="3859" y="9023"/>
                        <a:pt x="2339" y="5240"/>
                        <a:pt x="0" y="5240"/>
                      </a:cubicBezTo>
                      <a:lnTo>
                        <a:pt x="1639" y="0"/>
                      </a:lnTo>
                      <a:cubicBezTo>
                        <a:pt x="4048" y="0"/>
                        <a:pt x="5839" y="2119"/>
                        <a:pt x="7270" y="530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2" name="Freeform 851">
                  <a:extLst>
                    <a:ext uri="{FF2B5EF4-FFF2-40B4-BE49-F238E27FC236}">
                      <a16:creationId xmlns:a16="http://schemas.microsoft.com/office/drawing/2014/main" id="{3BF52751-82AD-3F76-47E9-1FEF0AF5023A}"/>
                    </a:ext>
                  </a:extLst>
                </p:cNvPr>
                <p:cNvSpPr/>
                <p:nvPr/>
              </p:nvSpPr>
              <p:spPr>
                <a:xfrm>
                  <a:off x="8764784" y="4806068"/>
                  <a:ext cx="7194" cy="13973"/>
                </a:xfrm>
                <a:custGeom>
                  <a:avLst/>
                  <a:gdLst>
                    <a:gd name="connsiteX0" fmla="*/ 7195 w 7194"/>
                    <a:gd name="connsiteY0" fmla="*/ 8740 h 13973"/>
                    <a:gd name="connsiteX1" fmla="*/ 5555 w 7194"/>
                    <a:gd name="connsiteY1" fmla="*/ 13973 h 13973"/>
                    <a:gd name="connsiteX2" fmla="*/ 0 w 7194"/>
                    <a:gd name="connsiteY2" fmla="*/ 8828 h 13973"/>
                    <a:gd name="connsiteX3" fmla="*/ 2081 w 7194"/>
                    <a:gd name="connsiteY3" fmla="*/ 0 h 13973"/>
                    <a:gd name="connsiteX4" fmla="*/ 7195 w 7194"/>
                    <a:gd name="connsiteY4" fmla="*/ 8714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7195" y="8740"/>
                      </a:moveTo>
                      <a:lnTo>
                        <a:pt x="5555" y="13973"/>
                      </a:lnTo>
                      <a:cubicBezTo>
                        <a:pt x="3191" y="13973"/>
                        <a:pt x="1419" y="11943"/>
                        <a:pt x="0" y="8828"/>
                      </a:cubicBezTo>
                      <a:lnTo>
                        <a:pt x="2081" y="0"/>
                      </a:lnTo>
                      <a:cubicBezTo>
                        <a:pt x="3399" y="5013"/>
                        <a:pt x="4906" y="8714"/>
                        <a:pt x="7195" y="8714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3" name="Freeform 852">
                  <a:extLst>
                    <a:ext uri="{FF2B5EF4-FFF2-40B4-BE49-F238E27FC236}">
                      <a16:creationId xmlns:a16="http://schemas.microsoft.com/office/drawing/2014/main" id="{CC6D23E3-813E-7015-46DC-1D657C19CE1A}"/>
                    </a:ext>
                  </a:extLst>
                </p:cNvPr>
                <p:cNvSpPr/>
                <p:nvPr/>
              </p:nvSpPr>
              <p:spPr>
                <a:xfrm>
                  <a:off x="8753497" y="4779118"/>
                  <a:ext cx="18809" cy="40917"/>
                </a:xfrm>
                <a:custGeom>
                  <a:avLst/>
                  <a:gdLst>
                    <a:gd name="connsiteX0" fmla="*/ 18810 w 18809"/>
                    <a:gd name="connsiteY0" fmla="*/ 5240 h 40917"/>
                    <a:gd name="connsiteX1" fmla="*/ 2289 w 18809"/>
                    <a:gd name="connsiteY1" fmla="*/ 40918 h 40917"/>
                    <a:gd name="connsiteX2" fmla="*/ 0 w 18809"/>
                    <a:gd name="connsiteY2" fmla="*/ 35684 h 40917"/>
                    <a:gd name="connsiteX3" fmla="*/ 16521 w 18809"/>
                    <a:gd name="connsiteY3" fmla="*/ 0 h 40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17">
                      <a:moveTo>
                        <a:pt x="18810" y="5240"/>
                      </a:moveTo>
                      <a:cubicBezTo>
                        <a:pt x="11678" y="5240"/>
                        <a:pt x="12189" y="40918"/>
                        <a:pt x="2289" y="40918"/>
                      </a:cubicBezTo>
                      <a:lnTo>
                        <a:pt x="0" y="35684"/>
                      </a:lnTo>
                      <a:cubicBezTo>
                        <a:pt x="7207" y="35684"/>
                        <a:pt x="6621" y="0"/>
                        <a:pt x="16521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4" name="Freeform 853">
                  <a:extLst>
                    <a:ext uri="{FF2B5EF4-FFF2-40B4-BE49-F238E27FC236}">
                      <a16:creationId xmlns:a16="http://schemas.microsoft.com/office/drawing/2014/main" id="{D0DA7938-8699-AB3E-3478-A9A7F3AF2100}"/>
                    </a:ext>
                  </a:extLst>
                </p:cNvPr>
                <p:cNvSpPr/>
                <p:nvPr/>
              </p:nvSpPr>
              <p:spPr>
                <a:xfrm>
                  <a:off x="8503198" y="4806567"/>
                  <a:ext cx="7270" cy="14118"/>
                </a:xfrm>
                <a:custGeom>
                  <a:avLst/>
                  <a:gdLst>
                    <a:gd name="connsiteX0" fmla="*/ 2081 w 7270"/>
                    <a:gd name="connsiteY0" fmla="*/ 0 h 14118"/>
                    <a:gd name="connsiteX1" fmla="*/ 7270 w 7270"/>
                    <a:gd name="connsiteY1" fmla="*/ 8878 h 14118"/>
                    <a:gd name="connsiteX2" fmla="*/ 5631 w 7270"/>
                    <a:gd name="connsiteY2" fmla="*/ 14118 h 14118"/>
                    <a:gd name="connsiteX3" fmla="*/ 0 w 7270"/>
                    <a:gd name="connsiteY3" fmla="*/ 8822 h 1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18">
                      <a:moveTo>
                        <a:pt x="2081" y="0"/>
                      </a:moveTo>
                      <a:cubicBezTo>
                        <a:pt x="3411" y="5101"/>
                        <a:pt x="4931" y="8878"/>
                        <a:pt x="7270" y="8878"/>
                      </a:cubicBezTo>
                      <a:lnTo>
                        <a:pt x="5631" y="14118"/>
                      </a:lnTo>
                      <a:cubicBezTo>
                        <a:pt x="3229" y="14118"/>
                        <a:pt x="1431" y="12012"/>
                        <a:pt x="0" y="88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806E25FF-B071-86BC-633F-DE8E41F85D52}"/>
                    </a:ext>
                  </a:extLst>
                </p:cNvPr>
                <p:cNvSpPr/>
                <p:nvPr/>
              </p:nvSpPr>
              <p:spPr>
                <a:xfrm>
                  <a:off x="8492314" y="4779767"/>
                  <a:ext cx="7194" cy="13973"/>
                </a:xfrm>
                <a:custGeom>
                  <a:avLst/>
                  <a:gdLst>
                    <a:gd name="connsiteX0" fmla="*/ 0 w 7194"/>
                    <a:gd name="connsiteY0" fmla="*/ 5240 h 13973"/>
                    <a:gd name="connsiteX1" fmla="*/ 1639 w 7194"/>
                    <a:gd name="connsiteY1" fmla="*/ 0 h 13973"/>
                    <a:gd name="connsiteX2" fmla="*/ 7195 w 7194"/>
                    <a:gd name="connsiteY2" fmla="*/ 5145 h 13973"/>
                    <a:gd name="connsiteX3" fmla="*/ 5114 w 7194"/>
                    <a:gd name="connsiteY3" fmla="*/ 13973 h 13973"/>
                    <a:gd name="connsiteX4" fmla="*/ 0 w 7194"/>
                    <a:gd name="connsiteY4" fmla="*/ 5265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0" y="5240"/>
                      </a:moveTo>
                      <a:lnTo>
                        <a:pt x="1639" y="0"/>
                      </a:lnTo>
                      <a:cubicBezTo>
                        <a:pt x="4010" y="0"/>
                        <a:pt x="5776" y="2043"/>
                        <a:pt x="7195" y="5145"/>
                      </a:cubicBezTo>
                      <a:lnTo>
                        <a:pt x="5114" y="13973"/>
                      </a:lnTo>
                      <a:cubicBezTo>
                        <a:pt x="3802" y="8929"/>
                        <a:pt x="2295" y="5265"/>
                        <a:pt x="0" y="5265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6" name="Freeform 855">
                  <a:extLst>
                    <a:ext uri="{FF2B5EF4-FFF2-40B4-BE49-F238E27FC236}">
                      <a16:creationId xmlns:a16="http://schemas.microsoft.com/office/drawing/2014/main" id="{92EA74E8-D07E-D256-6ABA-605F60470FCB}"/>
                    </a:ext>
                  </a:extLst>
                </p:cNvPr>
                <p:cNvSpPr/>
                <p:nvPr/>
              </p:nvSpPr>
              <p:spPr>
                <a:xfrm>
                  <a:off x="8491986" y="4779774"/>
                  <a:ext cx="18809" cy="40924"/>
                </a:xfrm>
                <a:custGeom>
                  <a:avLst/>
                  <a:gdLst>
                    <a:gd name="connsiteX0" fmla="*/ 0 w 18809"/>
                    <a:gd name="connsiteY0" fmla="*/ 35690 h 40924"/>
                    <a:gd name="connsiteX1" fmla="*/ 16521 w 18809"/>
                    <a:gd name="connsiteY1" fmla="*/ 0 h 40924"/>
                    <a:gd name="connsiteX2" fmla="*/ 18810 w 18809"/>
                    <a:gd name="connsiteY2" fmla="*/ 5240 h 40924"/>
                    <a:gd name="connsiteX3" fmla="*/ 2295 w 18809"/>
                    <a:gd name="connsiteY3" fmla="*/ 40924 h 4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24">
                      <a:moveTo>
                        <a:pt x="0" y="35690"/>
                      </a:moveTo>
                      <a:cubicBezTo>
                        <a:pt x="7132" y="35690"/>
                        <a:pt x="6621" y="0"/>
                        <a:pt x="16521" y="0"/>
                      </a:cubicBezTo>
                      <a:lnTo>
                        <a:pt x="18810" y="5240"/>
                      </a:lnTo>
                      <a:cubicBezTo>
                        <a:pt x="11609" y="5240"/>
                        <a:pt x="12195" y="40924"/>
                        <a:pt x="2295" y="4092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7" name="Freeform 856">
                  <a:extLst>
                    <a:ext uri="{FF2B5EF4-FFF2-40B4-BE49-F238E27FC236}">
                      <a16:creationId xmlns:a16="http://schemas.microsoft.com/office/drawing/2014/main" id="{2702C378-2289-97E8-309B-F507C5F7FC81}"/>
                    </a:ext>
                  </a:extLst>
                </p:cNvPr>
                <p:cNvSpPr/>
                <p:nvPr/>
              </p:nvSpPr>
              <p:spPr>
                <a:xfrm rot="18898199">
                  <a:off x="8711359" y="4699562"/>
                  <a:ext cx="17681" cy="5240"/>
                </a:xfrm>
                <a:custGeom>
                  <a:avLst/>
                  <a:gdLst>
                    <a:gd name="connsiteX0" fmla="*/ 0 w 17681"/>
                    <a:gd name="connsiteY0" fmla="*/ 0 h 5240"/>
                    <a:gd name="connsiteX1" fmla="*/ 17681 w 17681"/>
                    <a:gd name="connsiteY1" fmla="*/ 0 h 5240"/>
                    <a:gd name="connsiteX2" fmla="*/ 17681 w 17681"/>
                    <a:gd name="connsiteY2" fmla="*/ 5240 h 5240"/>
                    <a:gd name="connsiteX3" fmla="*/ 0 w 17681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81" h="5240">
                      <a:moveTo>
                        <a:pt x="0" y="0"/>
                      </a:moveTo>
                      <a:lnTo>
                        <a:pt x="17681" y="0"/>
                      </a:lnTo>
                      <a:lnTo>
                        <a:pt x="17681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8" name="Freeform 857">
                  <a:extLst>
                    <a:ext uri="{FF2B5EF4-FFF2-40B4-BE49-F238E27FC236}">
                      <a16:creationId xmlns:a16="http://schemas.microsoft.com/office/drawing/2014/main" id="{502F0ED6-EC77-4181-7352-650D985D8DEF}"/>
                    </a:ext>
                  </a:extLst>
                </p:cNvPr>
                <p:cNvSpPr/>
                <p:nvPr/>
              </p:nvSpPr>
              <p:spPr>
                <a:xfrm>
                  <a:off x="8721445" y="4703752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3708 h 16211"/>
                    <a:gd name="connsiteX1" fmla="*/ 12504 w 16212"/>
                    <a:gd name="connsiteY1" fmla="*/ 0 h 16211"/>
                    <a:gd name="connsiteX2" fmla="*/ 0 w 16212"/>
                    <a:gd name="connsiteY2" fmla="*/ 12504 h 16211"/>
                    <a:gd name="connsiteX3" fmla="*/ 3701 w 16212"/>
                    <a:gd name="connsiteY3" fmla="*/ 16212 h 16211"/>
                    <a:gd name="connsiteX4" fmla="*/ 16212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3708"/>
                      </a:moveTo>
                      <a:lnTo>
                        <a:pt x="12504" y="0"/>
                      </a:lnTo>
                      <a:lnTo>
                        <a:pt x="0" y="12504"/>
                      </a:lnTo>
                      <a:lnTo>
                        <a:pt x="3701" y="16212"/>
                      </a:lnTo>
                      <a:lnTo>
                        <a:pt x="16212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9" name="Freeform 858">
                  <a:extLst>
                    <a:ext uri="{FF2B5EF4-FFF2-40B4-BE49-F238E27FC236}">
                      <a16:creationId xmlns:a16="http://schemas.microsoft.com/office/drawing/2014/main" id="{A3AF4776-999C-2ED6-FA1E-DD3B666A0248}"/>
                    </a:ext>
                  </a:extLst>
                </p:cNvPr>
                <p:cNvSpPr/>
                <p:nvPr/>
              </p:nvSpPr>
              <p:spPr>
                <a:xfrm>
                  <a:off x="8611366" y="4670994"/>
                  <a:ext cx="14118" cy="7238"/>
                </a:xfrm>
                <a:custGeom>
                  <a:avLst/>
                  <a:gdLst>
                    <a:gd name="connsiteX0" fmla="*/ 14118 w 14118"/>
                    <a:gd name="connsiteY0" fmla="*/ 2049 h 7238"/>
                    <a:gd name="connsiteX1" fmla="*/ 5234 w 14118"/>
                    <a:gd name="connsiteY1" fmla="*/ 7239 h 7238"/>
                    <a:gd name="connsiteX2" fmla="*/ 0 w 14118"/>
                    <a:gd name="connsiteY2" fmla="*/ 5637 h 7238"/>
                    <a:gd name="connsiteX3" fmla="*/ 5309 w 14118"/>
                    <a:gd name="connsiteY3" fmla="*/ 0 h 7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18" h="7238">
                      <a:moveTo>
                        <a:pt x="14118" y="2049"/>
                      </a:moveTo>
                      <a:cubicBezTo>
                        <a:pt x="9017" y="3374"/>
                        <a:pt x="5234" y="4893"/>
                        <a:pt x="5234" y="7239"/>
                      </a:cubicBezTo>
                      <a:lnTo>
                        <a:pt x="0" y="5637"/>
                      </a:lnTo>
                      <a:cubicBezTo>
                        <a:pt x="0" y="3229"/>
                        <a:pt x="2112" y="1431"/>
                        <a:pt x="5309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0" name="Freeform 859">
                  <a:extLst>
                    <a:ext uri="{FF2B5EF4-FFF2-40B4-BE49-F238E27FC236}">
                      <a16:creationId xmlns:a16="http://schemas.microsoft.com/office/drawing/2014/main" id="{26D4ADE0-B9C6-B3C1-F210-56EB955A6E7B}"/>
                    </a:ext>
                  </a:extLst>
                </p:cNvPr>
                <p:cNvSpPr/>
                <p:nvPr/>
              </p:nvSpPr>
              <p:spPr>
                <a:xfrm>
                  <a:off x="8638310" y="4660079"/>
                  <a:ext cx="13973" cy="7188"/>
                </a:xfrm>
                <a:custGeom>
                  <a:avLst/>
                  <a:gdLst>
                    <a:gd name="connsiteX0" fmla="*/ 8740 w 13973"/>
                    <a:gd name="connsiteY0" fmla="*/ 0 h 7188"/>
                    <a:gd name="connsiteX1" fmla="*/ 13973 w 13973"/>
                    <a:gd name="connsiteY1" fmla="*/ 1633 h 7188"/>
                    <a:gd name="connsiteX2" fmla="*/ 8828 w 13973"/>
                    <a:gd name="connsiteY2" fmla="*/ 7189 h 7188"/>
                    <a:gd name="connsiteX3" fmla="*/ 0 w 13973"/>
                    <a:gd name="connsiteY3" fmla="*/ 5108 h 7188"/>
                    <a:gd name="connsiteX4" fmla="*/ 8715 w 13973"/>
                    <a:gd name="connsiteY4" fmla="*/ 0 h 7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8">
                      <a:moveTo>
                        <a:pt x="8740" y="0"/>
                      </a:moveTo>
                      <a:lnTo>
                        <a:pt x="13973" y="1633"/>
                      </a:lnTo>
                      <a:cubicBezTo>
                        <a:pt x="13973" y="4004"/>
                        <a:pt x="11943" y="5770"/>
                        <a:pt x="8828" y="7189"/>
                      </a:cubicBezTo>
                      <a:lnTo>
                        <a:pt x="0" y="5108"/>
                      </a:lnTo>
                      <a:cubicBezTo>
                        <a:pt x="5045" y="3796"/>
                        <a:pt x="8715" y="2295"/>
                        <a:pt x="8715" y="0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1" name="Freeform 860">
                  <a:extLst>
                    <a:ext uri="{FF2B5EF4-FFF2-40B4-BE49-F238E27FC236}">
                      <a16:creationId xmlns:a16="http://schemas.microsoft.com/office/drawing/2014/main" id="{7028C8AC-8304-3104-5A06-902745849E4E}"/>
                    </a:ext>
                  </a:extLst>
                </p:cNvPr>
                <p:cNvSpPr/>
                <p:nvPr/>
              </p:nvSpPr>
              <p:spPr>
                <a:xfrm>
                  <a:off x="8611360" y="4659751"/>
                  <a:ext cx="40917" cy="18803"/>
                </a:xfrm>
                <a:custGeom>
                  <a:avLst/>
                  <a:gdLst>
                    <a:gd name="connsiteX0" fmla="*/ 5240 w 40917"/>
                    <a:gd name="connsiteY0" fmla="*/ 0 h 18803"/>
                    <a:gd name="connsiteX1" fmla="*/ 40918 w 40917"/>
                    <a:gd name="connsiteY1" fmla="*/ 16515 h 18803"/>
                    <a:gd name="connsiteX2" fmla="*/ 35678 w 40917"/>
                    <a:gd name="connsiteY2" fmla="*/ 18804 h 18803"/>
                    <a:gd name="connsiteX3" fmla="*/ 0 w 40917"/>
                    <a:gd name="connsiteY3" fmla="*/ 2295 h 18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3">
                      <a:moveTo>
                        <a:pt x="5240" y="0"/>
                      </a:moveTo>
                      <a:cubicBezTo>
                        <a:pt x="5240" y="7125"/>
                        <a:pt x="40918" y="6615"/>
                        <a:pt x="40918" y="16515"/>
                      </a:cubicBezTo>
                      <a:lnTo>
                        <a:pt x="35678" y="18804"/>
                      </a:lnTo>
                      <a:cubicBezTo>
                        <a:pt x="35678" y="11609"/>
                        <a:pt x="0" y="12183"/>
                        <a:pt x="0" y="229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2" name="Freeform 861">
                  <a:extLst>
                    <a:ext uri="{FF2B5EF4-FFF2-40B4-BE49-F238E27FC236}">
                      <a16:creationId xmlns:a16="http://schemas.microsoft.com/office/drawing/2014/main" id="{030AB1ED-810C-7A35-7200-1F7AF0E22663}"/>
                    </a:ext>
                  </a:extLst>
                </p:cNvPr>
                <p:cNvSpPr/>
                <p:nvPr/>
              </p:nvSpPr>
              <p:spPr>
                <a:xfrm rot="18900601">
                  <a:off x="8541480" y="4693328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3" name="Freeform 862">
                  <a:extLst>
                    <a:ext uri="{FF2B5EF4-FFF2-40B4-BE49-F238E27FC236}">
                      <a16:creationId xmlns:a16="http://schemas.microsoft.com/office/drawing/2014/main" id="{28B24BE0-AE22-5E9B-F5B2-1852046FFD33}"/>
                    </a:ext>
                  </a:extLst>
                </p:cNvPr>
                <p:cNvSpPr/>
                <p:nvPr/>
              </p:nvSpPr>
              <p:spPr>
                <a:xfrm>
                  <a:off x="8526642" y="4703752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3708 h 16211"/>
                    <a:gd name="connsiteX1" fmla="*/ 3708 w 16212"/>
                    <a:gd name="connsiteY1" fmla="*/ 0 h 16211"/>
                    <a:gd name="connsiteX2" fmla="*/ 16212 w 16212"/>
                    <a:gd name="connsiteY2" fmla="*/ 12504 h 16211"/>
                    <a:gd name="connsiteX3" fmla="*/ 12504 w 16212"/>
                    <a:gd name="connsiteY3" fmla="*/ 16212 h 16211"/>
                    <a:gd name="connsiteX4" fmla="*/ 0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3708"/>
                      </a:moveTo>
                      <a:lnTo>
                        <a:pt x="3708" y="0"/>
                      </a:lnTo>
                      <a:lnTo>
                        <a:pt x="16212" y="12504"/>
                      </a:lnTo>
                      <a:lnTo>
                        <a:pt x="12504" y="16212"/>
                      </a:lnTo>
                      <a:lnTo>
                        <a:pt x="0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4" name="Freeform 863">
                  <a:extLst>
                    <a:ext uri="{FF2B5EF4-FFF2-40B4-BE49-F238E27FC236}">
                      <a16:creationId xmlns:a16="http://schemas.microsoft.com/office/drawing/2014/main" id="{4ADFC0CD-AF89-FF36-355A-F65189EB156A}"/>
                    </a:ext>
                  </a:extLst>
                </p:cNvPr>
                <p:cNvSpPr/>
                <p:nvPr/>
              </p:nvSpPr>
              <p:spPr>
                <a:xfrm>
                  <a:off x="8568676" y="4670281"/>
                  <a:ext cx="12365" cy="10221"/>
                </a:xfrm>
                <a:custGeom>
                  <a:avLst/>
                  <a:gdLst>
                    <a:gd name="connsiteX0" fmla="*/ 12366 w 12365"/>
                    <a:gd name="connsiteY0" fmla="*/ 0 h 10221"/>
                    <a:gd name="connsiteX1" fmla="*/ 8475 w 12365"/>
                    <a:gd name="connsiteY1" fmla="*/ 8109 h 10221"/>
                    <a:gd name="connsiteX2" fmla="*/ 0 w 12365"/>
                    <a:gd name="connsiteY2" fmla="*/ 10222 h 10221"/>
                    <a:gd name="connsiteX3" fmla="*/ 6098 w 12365"/>
                    <a:gd name="connsiteY3" fmla="*/ 1356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65" h="10221">
                      <a:moveTo>
                        <a:pt x="12366" y="0"/>
                      </a:moveTo>
                      <a:cubicBezTo>
                        <a:pt x="11924" y="3670"/>
                        <a:pt x="10575" y="5171"/>
                        <a:pt x="8475" y="8109"/>
                      </a:cubicBezTo>
                      <a:lnTo>
                        <a:pt x="0" y="10222"/>
                      </a:lnTo>
                      <a:cubicBezTo>
                        <a:pt x="2648" y="7346"/>
                        <a:pt x="5726" y="4446"/>
                        <a:pt x="6098" y="135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5" name="Freeform 864">
                  <a:extLst>
                    <a:ext uri="{FF2B5EF4-FFF2-40B4-BE49-F238E27FC236}">
                      <a16:creationId xmlns:a16="http://schemas.microsoft.com/office/drawing/2014/main" id="{21147463-3C44-2D32-113D-15C2874FCAC0}"/>
                    </a:ext>
                  </a:extLst>
                </p:cNvPr>
                <p:cNvSpPr/>
                <p:nvPr/>
              </p:nvSpPr>
              <p:spPr>
                <a:xfrm>
                  <a:off x="8565877" y="4680950"/>
                  <a:ext cx="21912" cy="8809"/>
                </a:xfrm>
                <a:custGeom>
                  <a:avLst/>
                  <a:gdLst>
                    <a:gd name="connsiteX0" fmla="*/ 21912 w 21912"/>
                    <a:gd name="connsiteY0" fmla="*/ 2763 h 8809"/>
                    <a:gd name="connsiteX1" fmla="*/ 18028 w 21912"/>
                    <a:gd name="connsiteY1" fmla="*/ 6023 h 8809"/>
                    <a:gd name="connsiteX2" fmla="*/ 1097 w 21912"/>
                    <a:gd name="connsiteY2" fmla="*/ 8810 h 8809"/>
                    <a:gd name="connsiteX3" fmla="*/ 0 w 21912"/>
                    <a:gd name="connsiteY3" fmla="*/ 3393 h 8809"/>
                    <a:gd name="connsiteX4" fmla="*/ 21912 w 21912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809">
                      <a:moveTo>
                        <a:pt x="21912" y="2763"/>
                      </a:moveTo>
                      <a:lnTo>
                        <a:pt x="18028" y="6023"/>
                      </a:lnTo>
                      <a:cubicBezTo>
                        <a:pt x="16716" y="4358"/>
                        <a:pt x="8569" y="6723"/>
                        <a:pt x="1097" y="8810"/>
                      </a:cubicBezTo>
                      <a:lnTo>
                        <a:pt x="0" y="3393"/>
                      </a:lnTo>
                      <a:cubicBezTo>
                        <a:pt x="11691" y="45"/>
                        <a:pt x="18249" y="-1897"/>
                        <a:pt x="21912" y="276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6" name="Freeform 865">
                  <a:extLst>
                    <a:ext uri="{FF2B5EF4-FFF2-40B4-BE49-F238E27FC236}">
                      <a16:creationId xmlns:a16="http://schemas.microsoft.com/office/drawing/2014/main" id="{096DA397-FB20-A395-DE46-31FD8FB75DC6}"/>
                    </a:ext>
                  </a:extLst>
                </p:cNvPr>
                <p:cNvSpPr/>
                <p:nvPr/>
              </p:nvSpPr>
              <p:spPr>
                <a:xfrm rot="18899400">
                  <a:off x="8535252" y="4895032"/>
                  <a:ext cx="17674" cy="5240"/>
                </a:xfrm>
                <a:custGeom>
                  <a:avLst/>
                  <a:gdLst>
                    <a:gd name="connsiteX0" fmla="*/ 0 w 17674"/>
                    <a:gd name="connsiteY0" fmla="*/ 0 h 5240"/>
                    <a:gd name="connsiteX1" fmla="*/ 17675 w 17674"/>
                    <a:gd name="connsiteY1" fmla="*/ 0 h 5240"/>
                    <a:gd name="connsiteX2" fmla="*/ 17675 w 17674"/>
                    <a:gd name="connsiteY2" fmla="*/ 5240 h 5240"/>
                    <a:gd name="connsiteX3" fmla="*/ 0 w 17674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74" h="5240">
                      <a:moveTo>
                        <a:pt x="0" y="0"/>
                      </a:moveTo>
                      <a:lnTo>
                        <a:pt x="17675" y="0"/>
                      </a:lnTo>
                      <a:lnTo>
                        <a:pt x="17675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7" name="Freeform 866">
                  <a:extLst>
                    <a:ext uri="{FF2B5EF4-FFF2-40B4-BE49-F238E27FC236}">
                      <a16:creationId xmlns:a16="http://schemas.microsoft.com/office/drawing/2014/main" id="{6243E491-1776-9657-8CEC-EAD671AF440B}"/>
                    </a:ext>
                  </a:extLst>
                </p:cNvPr>
                <p:cNvSpPr/>
                <p:nvPr/>
              </p:nvSpPr>
              <p:spPr>
                <a:xfrm>
                  <a:off x="8526642" y="4879858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12498 h 16211"/>
                    <a:gd name="connsiteX1" fmla="*/ 3708 w 16212"/>
                    <a:gd name="connsiteY1" fmla="*/ 16212 h 16211"/>
                    <a:gd name="connsiteX2" fmla="*/ 16212 w 16212"/>
                    <a:gd name="connsiteY2" fmla="*/ 3701 h 16211"/>
                    <a:gd name="connsiteX3" fmla="*/ 12504 w 16212"/>
                    <a:gd name="connsiteY3" fmla="*/ 0 h 16211"/>
                    <a:gd name="connsiteX4" fmla="*/ 0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12498"/>
                      </a:moveTo>
                      <a:lnTo>
                        <a:pt x="3708" y="16212"/>
                      </a:lnTo>
                      <a:lnTo>
                        <a:pt x="16212" y="3701"/>
                      </a:lnTo>
                      <a:lnTo>
                        <a:pt x="12504" y="0"/>
                      </a:lnTo>
                      <a:lnTo>
                        <a:pt x="0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8" name="Freeform 867">
                  <a:extLst>
                    <a:ext uri="{FF2B5EF4-FFF2-40B4-BE49-F238E27FC236}">
                      <a16:creationId xmlns:a16="http://schemas.microsoft.com/office/drawing/2014/main" id="{922F2998-CE82-0D83-A4AD-ABC5A0CABE5A}"/>
                    </a:ext>
                  </a:extLst>
                </p:cNvPr>
                <p:cNvSpPr/>
                <p:nvPr/>
              </p:nvSpPr>
              <p:spPr>
                <a:xfrm>
                  <a:off x="8638809" y="4921589"/>
                  <a:ext cx="14124" cy="7264"/>
                </a:xfrm>
                <a:custGeom>
                  <a:avLst/>
                  <a:gdLst>
                    <a:gd name="connsiteX0" fmla="*/ 0 w 14124"/>
                    <a:gd name="connsiteY0" fmla="*/ 5183 h 7264"/>
                    <a:gd name="connsiteX1" fmla="*/ 8878 w 14124"/>
                    <a:gd name="connsiteY1" fmla="*/ 0 h 7264"/>
                    <a:gd name="connsiteX2" fmla="*/ 14125 w 14124"/>
                    <a:gd name="connsiteY2" fmla="*/ 1633 h 7264"/>
                    <a:gd name="connsiteX3" fmla="*/ 8809 w 14124"/>
                    <a:gd name="connsiteY3" fmla="*/ 7264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24" h="7264">
                      <a:moveTo>
                        <a:pt x="0" y="5183"/>
                      </a:moveTo>
                      <a:cubicBezTo>
                        <a:pt x="5095" y="3865"/>
                        <a:pt x="8878" y="2346"/>
                        <a:pt x="8878" y="0"/>
                      </a:cubicBezTo>
                      <a:lnTo>
                        <a:pt x="14125" y="1633"/>
                      </a:lnTo>
                      <a:cubicBezTo>
                        <a:pt x="14125" y="4042"/>
                        <a:pt x="12006" y="5833"/>
                        <a:pt x="8809" y="72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9" name="Freeform 868">
                  <a:extLst>
                    <a:ext uri="{FF2B5EF4-FFF2-40B4-BE49-F238E27FC236}">
                      <a16:creationId xmlns:a16="http://schemas.microsoft.com/office/drawing/2014/main" id="{80E8CF13-534E-12E6-65EA-67969FFFB1AA}"/>
                    </a:ext>
                  </a:extLst>
                </p:cNvPr>
                <p:cNvSpPr/>
                <p:nvPr/>
              </p:nvSpPr>
              <p:spPr>
                <a:xfrm>
                  <a:off x="8611990" y="4932555"/>
                  <a:ext cx="13973" cy="7182"/>
                </a:xfrm>
                <a:custGeom>
                  <a:avLst/>
                  <a:gdLst>
                    <a:gd name="connsiteX0" fmla="*/ 5240 w 13973"/>
                    <a:gd name="connsiteY0" fmla="*/ 7182 h 7182"/>
                    <a:gd name="connsiteX1" fmla="*/ 0 w 13973"/>
                    <a:gd name="connsiteY1" fmla="*/ 5543 h 7182"/>
                    <a:gd name="connsiteX2" fmla="*/ 5145 w 13973"/>
                    <a:gd name="connsiteY2" fmla="*/ 0 h 7182"/>
                    <a:gd name="connsiteX3" fmla="*/ 13973 w 13973"/>
                    <a:gd name="connsiteY3" fmla="*/ 2075 h 7182"/>
                    <a:gd name="connsiteX4" fmla="*/ 5265 w 13973"/>
                    <a:gd name="connsiteY4" fmla="*/ 7182 h 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2">
                      <a:moveTo>
                        <a:pt x="5240" y="7182"/>
                      </a:moveTo>
                      <a:lnTo>
                        <a:pt x="0" y="5543"/>
                      </a:lnTo>
                      <a:cubicBezTo>
                        <a:pt x="0" y="3184"/>
                        <a:pt x="2037" y="1406"/>
                        <a:pt x="5145" y="0"/>
                      </a:cubicBezTo>
                      <a:lnTo>
                        <a:pt x="13973" y="2075"/>
                      </a:lnTo>
                      <a:cubicBezTo>
                        <a:pt x="8929" y="3386"/>
                        <a:pt x="5265" y="4887"/>
                        <a:pt x="5265" y="718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0" name="Freeform 869">
                  <a:extLst>
                    <a:ext uri="{FF2B5EF4-FFF2-40B4-BE49-F238E27FC236}">
                      <a16:creationId xmlns:a16="http://schemas.microsoft.com/office/drawing/2014/main" id="{75456D8A-9F4E-9D55-F612-366CACD72A8C}"/>
                    </a:ext>
                  </a:extLst>
                </p:cNvPr>
                <p:cNvSpPr/>
                <p:nvPr/>
              </p:nvSpPr>
              <p:spPr>
                <a:xfrm>
                  <a:off x="8612016" y="4921255"/>
                  <a:ext cx="40917" cy="18809"/>
                </a:xfrm>
                <a:custGeom>
                  <a:avLst/>
                  <a:gdLst>
                    <a:gd name="connsiteX0" fmla="*/ 35678 w 40917"/>
                    <a:gd name="connsiteY0" fmla="*/ 18810 h 18809"/>
                    <a:gd name="connsiteX1" fmla="*/ 0 w 40917"/>
                    <a:gd name="connsiteY1" fmla="*/ 2295 h 18809"/>
                    <a:gd name="connsiteX2" fmla="*/ 5240 w 40917"/>
                    <a:gd name="connsiteY2" fmla="*/ 0 h 18809"/>
                    <a:gd name="connsiteX3" fmla="*/ 40918 w 40917"/>
                    <a:gd name="connsiteY3" fmla="*/ 16521 h 1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9">
                      <a:moveTo>
                        <a:pt x="35678" y="18810"/>
                      </a:moveTo>
                      <a:cubicBezTo>
                        <a:pt x="35678" y="11691"/>
                        <a:pt x="0" y="12189"/>
                        <a:pt x="0" y="2295"/>
                      </a:cubicBezTo>
                      <a:lnTo>
                        <a:pt x="5240" y="0"/>
                      </a:lnTo>
                      <a:cubicBezTo>
                        <a:pt x="5240" y="7207"/>
                        <a:pt x="40918" y="6621"/>
                        <a:pt x="40918" y="165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1" name="Freeform 870">
                  <a:extLst>
                    <a:ext uri="{FF2B5EF4-FFF2-40B4-BE49-F238E27FC236}">
                      <a16:creationId xmlns:a16="http://schemas.microsoft.com/office/drawing/2014/main" id="{F17E16BE-1DE2-D60E-41E6-48EA662842C0}"/>
                    </a:ext>
                  </a:extLst>
                </p:cNvPr>
                <p:cNvSpPr/>
                <p:nvPr/>
              </p:nvSpPr>
              <p:spPr>
                <a:xfrm rot="18901801">
                  <a:off x="8717580" y="4888793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2" name="Freeform 871">
                  <a:extLst>
                    <a:ext uri="{FF2B5EF4-FFF2-40B4-BE49-F238E27FC236}">
                      <a16:creationId xmlns:a16="http://schemas.microsoft.com/office/drawing/2014/main" id="{C66C66C2-311C-41B3-E639-AE0410166FFE}"/>
                    </a:ext>
                  </a:extLst>
                </p:cNvPr>
                <p:cNvSpPr/>
                <p:nvPr/>
              </p:nvSpPr>
              <p:spPr>
                <a:xfrm>
                  <a:off x="8721445" y="4879858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12498 h 16211"/>
                    <a:gd name="connsiteX1" fmla="*/ 12504 w 16212"/>
                    <a:gd name="connsiteY1" fmla="*/ 16212 h 16211"/>
                    <a:gd name="connsiteX2" fmla="*/ 0 w 16212"/>
                    <a:gd name="connsiteY2" fmla="*/ 3701 h 16211"/>
                    <a:gd name="connsiteX3" fmla="*/ 3701 w 16212"/>
                    <a:gd name="connsiteY3" fmla="*/ 0 h 16211"/>
                    <a:gd name="connsiteX4" fmla="*/ 16212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12498"/>
                      </a:moveTo>
                      <a:lnTo>
                        <a:pt x="12504" y="16212"/>
                      </a:lnTo>
                      <a:lnTo>
                        <a:pt x="0" y="3701"/>
                      </a:lnTo>
                      <a:lnTo>
                        <a:pt x="3701" y="0"/>
                      </a:lnTo>
                      <a:lnTo>
                        <a:pt x="16212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3" name="Freeform 872">
                  <a:extLst>
                    <a:ext uri="{FF2B5EF4-FFF2-40B4-BE49-F238E27FC236}">
                      <a16:creationId xmlns:a16="http://schemas.microsoft.com/office/drawing/2014/main" id="{8E4162B4-FE5D-5395-C159-96DA7461E971}"/>
                    </a:ext>
                  </a:extLst>
                </p:cNvPr>
                <p:cNvSpPr/>
                <p:nvPr/>
              </p:nvSpPr>
              <p:spPr>
                <a:xfrm>
                  <a:off x="8578475" y="4843026"/>
                  <a:ext cx="35425" cy="49941"/>
                </a:xfrm>
                <a:custGeom>
                  <a:avLst/>
                  <a:gdLst>
                    <a:gd name="connsiteX0" fmla="*/ 4704 w 35425"/>
                    <a:gd name="connsiteY0" fmla="*/ 38213 h 49941"/>
                    <a:gd name="connsiteX1" fmla="*/ 29965 w 35425"/>
                    <a:gd name="connsiteY1" fmla="*/ 12920 h 49941"/>
                    <a:gd name="connsiteX2" fmla="*/ 29965 w 35425"/>
                    <a:gd name="connsiteY2" fmla="*/ 48680 h 49941"/>
                    <a:gd name="connsiteX3" fmla="*/ 35426 w 35425"/>
                    <a:gd name="connsiteY3" fmla="*/ 49941 h 49941"/>
                    <a:gd name="connsiteX4" fmla="*/ 35426 w 35425"/>
                    <a:gd name="connsiteY4" fmla="*/ 0 h 49941"/>
                    <a:gd name="connsiteX5" fmla="*/ 0 w 35425"/>
                    <a:gd name="connsiteY5" fmla="*/ 35312 h 49941"/>
                    <a:gd name="connsiteX6" fmla="*/ 4704 w 35425"/>
                    <a:gd name="connsiteY6" fmla="*/ 38187 h 49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425" h="49941">
                      <a:moveTo>
                        <a:pt x="4704" y="38213"/>
                      </a:moveTo>
                      <a:lnTo>
                        <a:pt x="29965" y="12920"/>
                      </a:lnTo>
                      <a:lnTo>
                        <a:pt x="29965" y="48680"/>
                      </a:lnTo>
                      <a:cubicBezTo>
                        <a:pt x="31775" y="49134"/>
                        <a:pt x="33578" y="49594"/>
                        <a:pt x="35426" y="49941"/>
                      </a:cubicBezTo>
                      <a:lnTo>
                        <a:pt x="35426" y="0"/>
                      </a:lnTo>
                      <a:lnTo>
                        <a:pt x="0" y="35312"/>
                      </a:lnTo>
                      <a:cubicBezTo>
                        <a:pt x="1520" y="36346"/>
                        <a:pt x="3153" y="37248"/>
                        <a:pt x="4704" y="38187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4" name="Freeform 873">
                  <a:extLst>
                    <a:ext uri="{FF2B5EF4-FFF2-40B4-BE49-F238E27FC236}">
                      <a16:creationId xmlns:a16="http://schemas.microsoft.com/office/drawing/2014/main" id="{74D84166-42A2-29E8-F7F3-EDE4F72AF86B}"/>
                    </a:ext>
                  </a:extLst>
                </p:cNvPr>
                <p:cNvSpPr/>
                <p:nvPr/>
              </p:nvSpPr>
              <p:spPr>
                <a:xfrm>
                  <a:off x="8649768" y="4843039"/>
                  <a:ext cx="35400" cy="49928"/>
                </a:xfrm>
                <a:custGeom>
                  <a:avLst/>
                  <a:gdLst>
                    <a:gd name="connsiteX0" fmla="*/ 0 w 35400"/>
                    <a:gd name="connsiteY0" fmla="*/ 49929 h 49928"/>
                    <a:gd name="connsiteX1" fmla="*/ 5379 w 35400"/>
                    <a:gd name="connsiteY1" fmla="*/ 48667 h 49928"/>
                    <a:gd name="connsiteX2" fmla="*/ 5379 w 35400"/>
                    <a:gd name="connsiteY2" fmla="*/ 12908 h 49928"/>
                    <a:gd name="connsiteX3" fmla="*/ 30879 w 35400"/>
                    <a:gd name="connsiteY3" fmla="*/ 38080 h 49928"/>
                    <a:gd name="connsiteX4" fmla="*/ 35400 w 35400"/>
                    <a:gd name="connsiteY4" fmla="*/ 35312 h 49928"/>
                    <a:gd name="connsiteX5" fmla="*/ 0 w 35400"/>
                    <a:gd name="connsiteY5" fmla="*/ 0 h 49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00" h="49928">
                      <a:moveTo>
                        <a:pt x="0" y="49929"/>
                      </a:moveTo>
                      <a:cubicBezTo>
                        <a:pt x="1816" y="49575"/>
                        <a:pt x="3601" y="49121"/>
                        <a:pt x="5379" y="48667"/>
                      </a:cubicBezTo>
                      <a:lnTo>
                        <a:pt x="5379" y="12908"/>
                      </a:lnTo>
                      <a:lnTo>
                        <a:pt x="30879" y="38080"/>
                      </a:lnTo>
                      <a:cubicBezTo>
                        <a:pt x="32392" y="37172"/>
                        <a:pt x="33937" y="36302"/>
                        <a:pt x="35400" y="3531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5" name="Freeform 874">
                  <a:extLst>
                    <a:ext uri="{FF2B5EF4-FFF2-40B4-BE49-F238E27FC236}">
                      <a16:creationId xmlns:a16="http://schemas.microsoft.com/office/drawing/2014/main" id="{ADB0B2FD-67F0-99D7-63D2-9A31EFE725FB}"/>
                    </a:ext>
                  </a:extLst>
                </p:cNvPr>
                <p:cNvSpPr/>
                <p:nvPr/>
              </p:nvSpPr>
              <p:spPr>
                <a:xfrm>
                  <a:off x="8549929" y="4746625"/>
                  <a:ext cx="56032" cy="106181"/>
                </a:xfrm>
                <a:custGeom>
                  <a:avLst/>
                  <a:gdLst>
                    <a:gd name="connsiteX0" fmla="*/ 2863 w 56032"/>
                    <a:gd name="connsiteY0" fmla="*/ 0 h 106181"/>
                    <a:gd name="connsiteX1" fmla="*/ 0 w 56032"/>
                    <a:gd name="connsiteY1" fmla="*/ 4717 h 106181"/>
                    <a:gd name="connsiteX2" fmla="*/ 48472 w 56032"/>
                    <a:gd name="connsiteY2" fmla="*/ 53182 h 106181"/>
                    <a:gd name="connsiteX3" fmla="*/ 277 w 56032"/>
                    <a:gd name="connsiteY3" fmla="*/ 101673 h 106181"/>
                    <a:gd name="connsiteX4" fmla="*/ 3027 w 56032"/>
                    <a:gd name="connsiteY4" fmla="*/ 106182 h 106181"/>
                    <a:gd name="connsiteX5" fmla="*/ 56033 w 56032"/>
                    <a:gd name="connsiteY5" fmla="*/ 52867 h 10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032" h="106181">
                      <a:moveTo>
                        <a:pt x="2863" y="0"/>
                      </a:moveTo>
                      <a:cubicBezTo>
                        <a:pt x="1841" y="1526"/>
                        <a:pt x="933" y="3153"/>
                        <a:pt x="0" y="4717"/>
                      </a:cubicBezTo>
                      <a:lnTo>
                        <a:pt x="48472" y="53182"/>
                      </a:lnTo>
                      <a:lnTo>
                        <a:pt x="277" y="101673"/>
                      </a:lnTo>
                      <a:cubicBezTo>
                        <a:pt x="1185" y="103187"/>
                        <a:pt x="2043" y="104732"/>
                        <a:pt x="3027" y="106182"/>
                      </a:cubicBezTo>
                      <a:lnTo>
                        <a:pt x="56033" y="52867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6" name="Freeform 875">
                  <a:extLst>
                    <a:ext uri="{FF2B5EF4-FFF2-40B4-BE49-F238E27FC236}">
                      <a16:creationId xmlns:a16="http://schemas.microsoft.com/office/drawing/2014/main" id="{991C5726-CA14-4D3A-2E73-08BDE1E8DD96}"/>
                    </a:ext>
                  </a:extLst>
                </p:cNvPr>
                <p:cNvSpPr/>
                <p:nvPr/>
              </p:nvSpPr>
              <p:spPr>
                <a:xfrm>
                  <a:off x="8657619" y="4746404"/>
                  <a:ext cx="55912" cy="106446"/>
                </a:xfrm>
                <a:custGeom>
                  <a:avLst/>
                  <a:gdLst>
                    <a:gd name="connsiteX0" fmla="*/ 7567 w 55912"/>
                    <a:gd name="connsiteY0" fmla="*/ 53075 h 106446"/>
                    <a:gd name="connsiteX1" fmla="*/ 55837 w 55912"/>
                    <a:gd name="connsiteY1" fmla="*/ 4521 h 106446"/>
                    <a:gd name="connsiteX2" fmla="*/ 53088 w 55912"/>
                    <a:gd name="connsiteY2" fmla="*/ 0 h 106446"/>
                    <a:gd name="connsiteX3" fmla="*/ 0 w 55912"/>
                    <a:gd name="connsiteY3" fmla="*/ 53403 h 106446"/>
                    <a:gd name="connsiteX4" fmla="*/ 53037 w 55912"/>
                    <a:gd name="connsiteY4" fmla="*/ 106447 h 106446"/>
                    <a:gd name="connsiteX5" fmla="*/ 55913 w 55912"/>
                    <a:gd name="connsiteY5" fmla="*/ 101730 h 106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912" h="106446">
                      <a:moveTo>
                        <a:pt x="7567" y="53075"/>
                      </a:moveTo>
                      <a:lnTo>
                        <a:pt x="55837" y="4521"/>
                      </a:lnTo>
                      <a:cubicBezTo>
                        <a:pt x="54929" y="3008"/>
                        <a:pt x="54072" y="1457"/>
                        <a:pt x="53088" y="0"/>
                      </a:cubicBezTo>
                      <a:lnTo>
                        <a:pt x="0" y="53403"/>
                      </a:lnTo>
                      <a:lnTo>
                        <a:pt x="53037" y="106447"/>
                      </a:lnTo>
                      <a:cubicBezTo>
                        <a:pt x="54065" y="104921"/>
                        <a:pt x="54973" y="103294"/>
                        <a:pt x="55913" y="101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7" name="Freeform 876">
                  <a:extLst>
                    <a:ext uri="{FF2B5EF4-FFF2-40B4-BE49-F238E27FC236}">
                      <a16:creationId xmlns:a16="http://schemas.microsoft.com/office/drawing/2014/main" id="{B1669C98-99E0-54DC-0316-6454C7BCFC3B}"/>
                    </a:ext>
                  </a:extLst>
                </p:cNvPr>
                <p:cNvSpPr/>
                <p:nvPr/>
              </p:nvSpPr>
              <p:spPr>
                <a:xfrm>
                  <a:off x="8578911" y="4706268"/>
                  <a:ext cx="34681" cy="48850"/>
                </a:xfrm>
                <a:custGeom>
                  <a:avLst/>
                  <a:gdLst>
                    <a:gd name="connsiteX0" fmla="*/ 34663 w 34681"/>
                    <a:gd name="connsiteY0" fmla="*/ 0 h 48850"/>
                    <a:gd name="connsiteX1" fmla="*/ 29404 w 34681"/>
                    <a:gd name="connsiteY1" fmla="*/ 1261 h 48850"/>
                    <a:gd name="connsiteX2" fmla="*/ 29404 w 34681"/>
                    <a:gd name="connsiteY2" fmla="*/ 35943 h 48850"/>
                    <a:gd name="connsiteX3" fmla="*/ 4729 w 34681"/>
                    <a:gd name="connsiteY3" fmla="*/ 11420 h 48850"/>
                    <a:gd name="connsiteX4" fmla="*/ 0 w 34681"/>
                    <a:gd name="connsiteY4" fmla="*/ 14289 h 48850"/>
                    <a:gd name="connsiteX5" fmla="*/ 34681 w 34681"/>
                    <a:gd name="connsiteY5" fmla="*/ 48850 h 4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681" h="48850">
                      <a:moveTo>
                        <a:pt x="34663" y="0"/>
                      </a:moveTo>
                      <a:cubicBezTo>
                        <a:pt x="32884" y="347"/>
                        <a:pt x="31150" y="807"/>
                        <a:pt x="29404" y="1261"/>
                      </a:cubicBezTo>
                      <a:lnTo>
                        <a:pt x="29404" y="35943"/>
                      </a:lnTo>
                      <a:lnTo>
                        <a:pt x="4729" y="11420"/>
                      </a:lnTo>
                      <a:cubicBezTo>
                        <a:pt x="3140" y="12353"/>
                        <a:pt x="1526" y="13261"/>
                        <a:pt x="0" y="14289"/>
                      </a:cubicBezTo>
                      <a:lnTo>
                        <a:pt x="34681" y="4885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8" name="Freeform 877">
                  <a:extLst>
                    <a:ext uri="{FF2B5EF4-FFF2-40B4-BE49-F238E27FC236}">
                      <a16:creationId xmlns:a16="http://schemas.microsoft.com/office/drawing/2014/main" id="{226430CF-E7B4-45DA-FD87-9642617E2F1F}"/>
                    </a:ext>
                  </a:extLst>
                </p:cNvPr>
                <p:cNvSpPr/>
                <p:nvPr/>
              </p:nvSpPr>
              <p:spPr>
                <a:xfrm>
                  <a:off x="8558442" y="4704446"/>
                  <a:ext cx="146765" cy="190268"/>
                </a:xfrm>
                <a:custGeom>
                  <a:avLst/>
                  <a:gdLst>
                    <a:gd name="connsiteX0" fmla="*/ 146766 w 146765"/>
                    <a:gd name="connsiteY0" fmla="*/ 34612 h 190268"/>
                    <a:gd name="connsiteX1" fmla="*/ 134324 w 146765"/>
                    <a:gd name="connsiteY1" fmla="*/ 22133 h 190268"/>
                    <a:gd name="connsiteX2" fmla="*/ 82403 w 146765"/>
                    <a:gd name="connsiteY2" fmla="*/ 74092 h 190268"/>
                    <a:gd name="connsiteX3" fmla="*/ 82403 w 146765"/>
                    <a:gd name="connsiteY3" fmla="*/ 70492 h 190268"/>
                    <a:gd name="connsiteX4" fmla="*/ 82403 w 146765"/>
                    <a:gd name="connsiteY4" fmla="*/ 70492 h 190268"/>
                    <a:gd name="connsiteX5" fmla="*/ 82403 w 146765"/>
                    <a:gd name="connsiteY5" fmla="*/ 63051 h 190268"/>
                    <a:gd name="connsiteX6" fmla="*/ 127880 w 146765"/>
                    <a:gd name="connsiteY6" fmla="*/ 17297 h 190268"/>
                    <a:gd name="connsiteX7" fmla="*/ 73386 w 146765"/>
                    <a:gd name="connsiteY7" fmla="*/ 0 h 190268"/>
                    <a:gd name="connsiteX8" fmla="*/ 64161 w 146765"/>
                    <a:gd name="connsiteY8" fmla="*/ 467 h 190268"/>
                    <a:gd name="connsiteX9" fmla="*/ 64161 w 146765"/>
                    <a:gd name="connsiteY9" fmla="*/ 73121 h 190268"/>
                    <a:gd name="connsiteX10" fmla="*/ 12756 w 146765"/>
                    <a:gd name="connsiteY10" fmla="*/ 21805 h 190268"/>
                    <a:gd name="connsiteX11" fmla="*/ 0 w 146765"/>
                    <a:gd name="connsiteY11" fmla="*/ 34612 h 190268"/>
                    <a:gd name="connsiteX12" fmla="*/ 60774 w 146765"/>
                    <a:gd name="connsiteY12" fmla="*/ 95695 h 190268"/>
                    <a:gd name="connsiteX13" fmla="*/ 359 w 146765"/>
                    <a:gd name="connsiteY13" fmla="*/ 156110 h 190268"/>
                    <a:gd name="connsiteX14" fmla="*/ 13185 w 146765"/>
                    <a:gd name="connsiteY14" fmla="*/ 168816 h 190268"/>
                    <a:gd name="connsiteX15" fmla="*/ 64394 w 146765"/>
                    <a:gd name="connsiteY15" fmla="*/ 117292 h 190268"/>
                    <a:gd name="connsiteX16" fmla="*/ 64394 w 146765"/>
                    <a:gd name="connsiteY16" fmla="*/ 189814 h 190268"/>
                    <a:gd name="connsiteX17" fmla="*/ 73380 w 146765"/>
                    <a:gd name="connsiteY17" fmla="*/ 190268 h 190268"/>
                    <a:gd name="connsiteX18" fmla="*/ 82309 w 146765"/>
                    <a:gd name="connsiteY18" fmla="*/ 189814 h 190268"/>
                    <a:gd name="connsiteX19" fmla="*/ 82309 w 146765"/>
                    <a:gd name="connsiteY19" fmla="*/ 116946 h 190268"/>
                    <a:gd name="connsiteX20" fmla="*/ 133933 w 146765"/>
                    <a:gd name="connsiteY20" fmla="*/ 168501 h 190268"/>
                    <a:gd name="connsiteX21" fmla="*/ 146709 w 146765"/>
                    <a:gd name="connsiteY21" fmla="*/ 155732 h 190268"/>
                    <a:gd name="connsiteX22" fmla="*/ 86325 w 146765"/>
                    <a:gd name="connsiteY22" fmla="*/ 95349 h 190268"/>
                    <a:gd name="connsiteX23" fmla="*/ 82491 w 146765"/>
                    <a:gd name="connsiteY23" fmla="*/ 17486 h 190268"/>
                    <a:gd name="connsiteX24" fmla="*/ 100778 w 146765"/>
                    <a:gd name="connsiteY24" fmla="*/ 21477 h 190268"/>
                    <a:gd name="connsiteX25" fmla="*/ 82491 w 146765"/>
                    <a:gd name="connsiteY25" fmla="*/ 39663 h 19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46765" h="190268">
                      <a:moveTo>
                        <a:pt x="146766" y="34612"/>
                      </a:moveTo>
                      <a:cubicBezTo>
                        <a:pt x="143009" y="30080"/>
                        <a:pt x="138845" y="25903"/>
                        <a:pt x="134324" y="22133"/>
                      </a:cubicBezTo>
                      <a:lnTo>
                        <a:pt x="82403" y="74092"/>
                      </a:lnTo>
                      <a:lnTo>
                        <a:pt x="82403" y="70492"/>
                      </a:lnTo>
                      <a:lnTo>
                        <a:pt x="82403" y="70492"/>
                      </a:lnTo>
                      <a:lnTo>
                        <a:pt x="82403" y="63051"/>
                      </a:lnTo>
                      <a:lnTo>
                        <a:pt x="127880" y="17297"/>
                      </a:lnTo>
                      <a:cubicBezTo>
                        <a:pt x="111937" y="6043"/>
                        <a:pt x="92901" y="2"/>
                        <a:pt x="73386" y="0"/>
                      </a:cubicBezTo>
                      <a:cubicBezTo>
                        <a:pt x="70271" y="0"/>
                        <a:pt x="67200" y="177"/>
                        <a:pt x="64161" y="467"/>
                      </a:cubicBezTo>
                      <a:lnTo>
                        <a:pt x="64161" y="73121"/>
                      </a:lnTo>
                      <a:lnTo>
                        <a:pt x="12756" y="21805"/>
                      </a:lnTo>
                      <a:cubicBezTo>
                        <a:pt x="8110" y="25663"/>
                        <a:pt x="3840" y="29951"/>
                        <a:pt x="0" y="34612"/>
                      </a:cubicBezTo>
                      <a:lnTo>
                        <a:pt x="60774" y="95695"/>
                      </a:lnTo>
                      <a:lnTo>
                        <a:pt x="359" y="156110"/>
                      </a:lnTo>
                      <a:cubicBezTo>
                        <a:pt x="4225" y="160740"/>
                        <a:pt x="8520" y="164995"/>
                        <a:pt x="13185" y="168816"/>
                      </a:cubicBezTo>
                      <a:lnTo>
                        <a:pt x="64394" y="117292"/>
                      </a:lnTo>
                      <a:lnTo>
                        <a:pt x="64394" y="189814"/>
                      </a:lnTo>
                      <a:cubicBezTo>
                        <a:pt x="67358" y="190092"/>
                        <a:pt x="70347" y="190268"/>
                        <a:pt x="73380" y="190268"/>
                      </a:cubicBezTo>
                      <a:cubicBezTo>
                        <a:pt x="76413" y="190268"/>
                        <a:pt x="79364" y="190092"/>
                        <a:pt x="82309" y="189814"/>
                      </a:cubicBezTo>
                      <a:lnTo>
                        <a:pt x="82309" y="116946"/>
                      </a:lnTo>
                      <a:lnTo>
                        <a:pt x="133933" y="168501"/>
                      </a:lnTo>
                      <a:cubicBezTo>
                        <a:pt x="138586" y="164658"/>
                        <a:pt x="142864" y="160383"/>
                        <a:pt x="146709" y="155732"/>
                      </a:cubicBezTo>
                      <a:lnTo>
                        <a:pt x="86325" y="95349"/>
                      </a:lnTo>
                      <a:close/>
                      <a:moveTo>
                        <a:pt x="82491" y="17486"/>
                      </a:moveTo>
                      <a:cubicBezTo>
                        <a:pt x="95380" y="19037"/>
                        <a:pt x="100778" y="21477"/>
                        <a:pt x="100778" y="21477"/>
                      </a:cubicBezTo>
                      <a:lnTo>
                        <a:pt x="82491" y="39663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9" name="Freeform 878">
                  <a:extLst>
                    <a:ext uri="{FF2B5EF4-FFF2-40B4-BE49-F238E27FC236}">
                      <a16:creationId xmlns:a16="http://schemas.microsoft.com/office/drawing/2014/main" id="{E67B5F41-1106-8E26-1C41-96C57DE2ED43}"/>
                    </a:ext>
                  </a:extLst>
                </p:cNvPr>
                <p:cNvSpPr/>
                <p:nvPr/>
              </p:nvSpPr>
              <p:spPr>
                <a:xfrm>
                  <a:off x="8477241" y="4645007"/>
                  <a:ext cx="309809" cy="309800"/>
                </a:xfrm>
                <a:custGeom>
                  <a:avLst/>
                  <a:gdLst>
                    <a:gd name="connsiteX0" fmla="*/ 173441 w 309809"/>
                    <a:gd name="connsiteY0" fmla="*/ 1124 h 309800"/>
                    <a:gd name="connsiteX1" fmla="*/ 1125 w 309809"/>
                    <a:gd name="connsiteY1" fmla="*/ 136362 h 309800"/>
                    <a:gd name="connsiteX2" fmla="*/ 136370 w 309809"/>
                    <a:gd name="connsiteY2" fmla="*/ 308678 h 309800"/>
                    <a:gd name="connsiteX3" fmla="*/ 308686 w 309809"/>
                    <a:gd name="connsiteY3" fmla="*/ 173440 h 309800"/>
                    <a:gd name="connsiteX4" fmla="*/ 173441 w 309809"/>
                    <a:gd name="connsiteY4" fmla="*/ 1124 h 309800"/>
                    <a:gd name="connsiteX5" fmla="*/ 300999 w 309809"/>
                    <a:gd name="connsiteY5" fmla="*/ 172513 h 309800"/>
                    <a:gd name="connsiteX6" fmla="*/ 137297 w 309809"/>
                    <a:gd name="connsiteY6" fmla="*/ 300992 h 309800"/>
                    <a:gd name="connsiteX7" fmla="*/ 8830 w 309809"/>
                    <a:gd name="connsiteY7" fmla="*/ 137289 h 309800"/>
                    <a:gd name="connsiteX8" fmla="*/ 172514 w 309809"/>
                    <a:gd name="connsiteY8" fmla="*/ 8817 h 309800"/>
                    <a:gd name="connsiteX9" fmla="*/ 300999 w 309809"/>
                    <a:gd name="connsiteY9" fmla="*/ 172513 h 309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809" h="309800">
                      <a:moveTo>
                        <a:pt x="173441" y="1124"/>
                      </a:moveTo>
                      <a:cubicBezTo>
                        <a:pt x="88648" y="-9098"/>
                        <a:pt x="11353" y="51569"/>
                        <a:pt x="1125" y="136362"/>
                      </a:cubicBezTo>
                      <a:cubicBezTo>
                        <a:pt x="-9103" y="221155"/>
                        <a:pt x="51571" y="298463"/>
                        <a:pt x="136370" y="308678"/>
                      </a:cubicBezTo>
                      <a:cubicBezTo>
                        <a:pt x="221169" y="318893"/>
                        <a:pt x="298465" y="258233"/>
                        <a:pt x="308686" y="173440"/>
                      </a:cubicBezTo>
                      <a:cubicBezTo>
                        <a:pt x="318908" y="88647"/>
                        <a:pt x="258240" y="11345"/>
                        <a:pt x="173441" y="1124"/>
                      </a:cubicBezTo>
                      <a:moveTo>
                        <a:pt x="300999" y="172513"/>
                      </a:moveTo>
                      <a:cubicBezTo>
                        <a:pt x="291282" y="253068"/>
                        <a:pt x="217852" y="310702"/>
                        <a:pt x="137297" y="300992"/>
                      </a:cubicBezTo>
                      <a:cubicBezTo>
                        <a:pt x="56741" y="291281"/>
                        <a:pt x="-893" y="217844"/>
                        <a:pt x="8830" y="137289"/>
                      </a:cubicBezTo>
                      <a:cubicBezTo>
                        <a:pt x="18554" y="56734"/>
                        <a:pt x="91965" y="-894"/>
                        <a:pt x="172514" y="8817"/>
                      </a:cubicBezTo>
                      <a:cubicBezTo>
                        <a:pt x="253063" y="18527"/>
                        <a:pt x="310710" y="91964"/>
                        <a:pt x="300999" y="17251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0" name="Freeform 879">
                  <a:extLst>
                    <a:ext uri="{FF2B5EF4-FFF2-40B4-BE49-F238E27FC236}">
                      <a16:creationId xmlns:a16="http://schemas.microsoft.com/office/drawing/2014/main" id="{82806E70-20D3-3066-39BA-835E212316AB}"/>
                    </a:ext>
                  </a:extLst>
                </p:cNvPr>
                <p:cNvSpPr/>
                <p:nvPr/>
              </p:nvSpPr>
              <p:spPr>
                <a:xfrm>
                  <a:off x="8502227" y="4737942"/>
                  <a:ext cx="10063" cy="12466"/>
                </a:xfrm>
                <a:custGeom>
                  <a:avLst/>
                  <a:gdLst>
                    <a:gd name="connsiteX0" fmla="*/ 0 w 10063"/>
                    <a:gd name="connsiteY0" fmla="*/ 12466 h 12466"/>
                    <a:gd name="connsiteX1" fmla="*/ 8059 w 10063"/>
                    <a:gd name="connsiteY1" fmla="*/ 8481 h 12466"/>
                    <a:gd name="connsiteX2" fmla="*/ 10064 w 10063"/>
                    <a:gd name="connsiteY2" fmla="*/ 0 h 12466"/>
                    <a:gd name="connsiteX3" fmla="*/ 1274 w 10063"/>
                    <a:gd name="connsiteY3" fmla="*/ 6205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0" y="12466"/>
                      </a:moveTo>
                      <a:cubicBezTo>
                        <a:pt x="3664" y="11975"/>
                        <a:pt x="5133" y="10613"/>
                        <a:pt x="8059" y="8481"/>
                      </a:cubicBezTo>
                      <a:lnTo>
                        <a:pt x="10064" y="0"/>
                      </a:lnTo>
                      <a:cubicBezTo>
                        <a:pt x="7220" y="2686"/>
                        <a:pt x="4389" y="5795"/>
                        <a:pt x="1274" y="620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1" name="Freeform 880">
                  <a:extLst>
                    <a:ext uri="{FF2B5EF4-FFF2-40B4-BE49-F238E27FC236}">
                      <a16:creationId xmlns:a16="http://schemas.microsoft.com/office/drawing/2014/main" id="{B44959C4-7E64-3D51-BFF5-E700DD0BAEA5}"/>
                    </a:ext>
                  </a:extLst>
                </p:cNvPr>
                <p:cNvSpPr/>
                <p:nvPr/>
              </p:nvSpPr>
              <p:spPr>
                <a:xfrm>
                  <a:off x="8512879" y="4735085"/>
                  <a:ext cx="8624" cy="21912"/>
                </a:xfrm>
                <a:custGeom>
                  <a:avLst/>
                  <a:gdLst>
                    <a:gd name="connsiteX0" fmla="*/ 2829 w 8624"/>
                    <a:gd name="connsiteY0" fmla="*/ 21912 h 21912"/>
                    <a:gd name="connsiteX1" fmla="*/ 6051 w 8624"/>
                    <a:gd name="connsiteY1" fmla="*/ 17996 h 21912"/>
                    <a:gd name="connsiteX2" fmla="*/ 8624 w 8624"/>
                    <a:gd name="connsiteY2" fmla="*/ 1034 h 21912"/>
                    <a:gd name="connsiteX3" fmla="*/ 3195 w 8624"/>
                    <a:gd name="connsiteY3" fmla="*/ 0 h 21912"/>
                    <a:gd name="connsiteX4" fmla="*/ 2829 w 8624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4" h="21912">
                      <a:moveTo>
                        <a:pt x="2829" y="21912"/>
                      </a:moveTo>
                      <a:lnTo>
                        <a:pt x="6051" y="17996"/>
                      </a:lnTo>
                      <a:cubicBezTo>
                        <a:pt x="4368" y="16735"/>
                        <a:pt x="6625" y="8538"/>
                        <a:pt x="8624" y="1034"/>
                      </a:cubicBezTo>
                      <a:lnTo>
                        <a:pt x="3195" y="0"/>
                      </a:lnTo>
                      <a:cubicBezTo>
                        <a:pt x="-8" y="11729"/>
                        <a:pt x="-1850" y="18318"/>
                        <a:pt x="2829" y="2191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2" name="Freeform 881">
                  <a:extLst>
                    <a:ext uri="{FF2B5EF4-FFF2-40B4-BE49-F238E27FC236}">
                      <a16:creationId xmlns:a16="http://schemas.microsoft.com/office/drawing/2014/main" id="{219E1B61-453E-39D0-63C5-A77F9CC8623D}"/>
                    </a:ext>
                  </a:extLst>
                </p:cNvPr>
                <p:cNvSpPr/>
                <p:nvPr/>
              </p:nvSpPr>
              <p:spPr>
                <a:xfrm>
                  <a:off x="8567844" y="4919319"/>
                  <a:ext cx="12340" cy="10221"/>
                </a:xfrm>
                <a:custGeom>
                  <a:avLst/>
                  <a:gdLst>
                    <a:gd name="connsiteX0" fmla="*/ 6098 w 12340"/>
                    <a:gd name="connsiteY0" fmla="*/ 8866 h 10221"/>
                    <a:gd name="connsiteX1" fmla="*/ 0 w 12340"/>
                    <a:gd name="connsiteY1" fmla="*/ 0 h 10221"/>
                    <a:gd name="connsiteX2" fmla="*/ 8450 w 12340"/>
                    <a:gd name="connsiteY2" fmla="*/ 2106 h 10221"/>
                    <a:gd name="connsiteX3" fmla="*/ 12340 w 12340"/>
                    <a:gd name="connsiteY3" fmla="*/ 10222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098" y="8866"/>
                      </a:moveTo>
                      <a:cubicBezTo>
                        <a:pt x="5726" y="5776"/>
                        <a:pt x="2648" y="2875"/>
                        <a:pt x="0" y="0"/>
                      </a:cubicBezTo>
                      <a:lnTo>
                        <a:pt x="8450" y="2106"/>
                      </a:lnTo>
                      <a:cubicBezTo>
                        <a:pt x="10549" y="5045"/>
                        <a:pt x="11899" y="6520"/>
                        <a:pt x="12340" y="102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3" name="Freeform 882">
                  <a:extLst>
                    <a:ext uri="{FF2B5EF4-FFF2-40B4-BE49-F238E27FC236}">
                      <a16:creationId xmlns:a16="http://schemas.microsoft.com/office/drawing/2014/main" id="{CFAAAE3F-9489-C35C-98EE-D2573E490854}"/>
                    </a:ext>
                  </a:extLst>
                </p:cNvPr>
                <p:cNvSpPr/>
                <p:nvPr/>
              </p:nvSpPr>
              <p:spPr>
                <a:xfrm>
                  <a:off x="8565019" y="4910062"/>
                  <a:ext cx="21906" cy="8809"/>
                </a:xfrm>
                <a:custGeom>
                  <a:avLst/>
                  <a:gdLst>
                    <a:gd name="connsiteX0" fmla="*/ 21906 w 21906"/>
                    <a:gd name="connsiteY0" fmla="*/ 6047 h 8809"/>
                    <a:gd name="connsiteX1" fmla="*/ 0 w 21906"/>
                    <a:gd name="connsiteY1" fmla="*/ 5417 h 8809"/>
                    <a:gd name="connsiteX2" fmla="*/ 1097 w 21906"/>
                    <a:gd name="connsiteY2" fmla="*/ 0 h 8809"/>
                    <a:gd name="connsiteX3" fmla="*/ 18028 w 21906"/>
                    <a:gd name="connsiteY3" fmla="*/ 2787 h 8809"/>
                    <a:gd name="connsiteX4" fmla="*/ 21906 w 21906"/>
                    <a:gd name="connsiteY4" fmla="*/ 6047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21906" y="6047"/>
                      </a:moveTo>
                      <a:cubicBezTo>
                        <a:pt x="18249" y="10707"/>
                        <a:pt x="11691" y="8765"/>
                        <a:pt x="0" y="5417"/>
                      </a:cubicBezTo>
                      <a:lnTo>
                        <a:pt x="1097" y="0"/>
                      </a:lnTo>
                      <a:cubicBezTo>
                        <a:pt x="8557" y="2087"/>
                        <a:pt x="16716" y="4452"/>
                        <a:pt x="18028" y="2787"/>
                      </a:cubicBezTo>
                      <a:lnTo>
                        <a:pt x="21906" y="6047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4" name="Freeform 883">
                  <a:extLst>
                    <a:ext uri="{FF2B5EF4-FFF2-40B4-BE49-F238E27FC236}">
                      <a16:creationId xmlns:a16="http://schemas.microsoft.com/office/drawing/2014/main" id="{003AE910-9A92-9BBB-6D20-6C8E19AB1A33}"/>
                    </a:ext>
                  </a:extLst>
                </p:cNvPr>
                <p:cNvSpPr/>
                <p:nvPr/>
              </p:nvSpPr>
              <p:spPr>
                <a:xfrm>
                  <a:off x="8501338" y="4849395"/>
                  <a:ext cx="10089" cy="12466"/>
                </a:xfrm>
                <a:custGeom>
                  <a:avLst/>
                  <a:gdLst>
                    <a:gd name="connsiteX0" fmla="*/ 1305 w 10089"/>
                    <a:gd name="connsiteY0" fmla="*/ 6262 h 12466"/>
                    <a:gd name="connsiteX1" fmla="*/ 10089 w 10089"/>
                    <a:gd name="connsiteY1" fmla="*/ 12466 h 12466"/>
                    <a:gd name="connsiteX2" fmla="*/ 8065 w 10089"/>
                    <a:gd name="connsiteY2" fmla="*/ 3985 h 12466"/>
                    <a:gd name="connsiteX3" fmla="*/ 0 w 10089"/>
                    <a:gd name="connsiteY3" fmla="*/ 0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89" h="12466">
                      <a:moveTo>
                        <a:pt x="1305" y="6262"/>
                      </a:moveTo>
                      <a:cubicBezTo>
                        <a:pt x="4389" y="6671"/>
                        <a:pt x="7245" y="9774"/>
                        <a:pt x="10089" y="12466"/>
                      </a:cubicBezTo>
                      <a:lnTo>
                        <a:pt x="8065" y="3985"/>
                      </a:lnTo>
                      <a:cubicBezTo>
                        <a:pt x="5139" y="1854"/>
                        <a:pt x="3651" y="486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5" name="Freeform 884">
                  <a:extLst>
                    <a:ext uri="{FF2B5EF4-FFF2-40B4-BE49-F238E27FC236}">
                      <a16:creationId xmlns:a16="http://schemas.microsoft.com/office/drawing/2014/main" id="{91B1F968-371C-2926-B369-DD988AD9240C}"/>
                    </a:ext>
                  </a:extLst>
                </p:cNvPr>
                <p:cNvSpPr/>
                <p:nvPr/>
              </p:nvSpPr>
              <p:spPr>
                <a:xfrm>
                  <a:off x="8512027" y="4842818"/>
                  <a:ext cx="8637" cy="21918"/>
                </a:xfrm>
                <a:custGeom>
                  <a:avLst/>
                  <a:gdLst>
                    <a:gd name="connsiteX0" fmla="*/ 2843 w 8637"/>
                    <a:gd name="connsiteY0" fmla="*/ 0 h 21918"/>
                    <a:gd name="connsiteX1" fmla="*/ 3202 w 8637"/>
                    <a:gd name="connsiteY1" fmla="*/ 21919 h 21918"/>
                    <a:gd name="connsiteX2" fmla="*/ 8638 w 8637"/>
                    <a:gd name="connsiteY2" fmla="*/ 20878 h 21918"/>
                    <a:gd name="connsiteX3" fmla="*/ 6065 w 8637"/>
                    <a:gd name="connsiteY3" fmla="*/ 3922 h 21918"/>
                    <a:gd name="connsiteX4" fmla="*/ 2843 w 8637"/>
                    <a:gd name="connsiteY4" fmla="*/ 0 h 2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8">
                      <a:moveTo>
                        <a:pt x="2843" y="0"/>
                      </a:moveTo>
                      <a:cubicBezTo>
                        <a:pt x="-1867" y="3601"/>
                        <a:pt x="5" y="10190"/>
                        <a:pt x="3202" y="21919"/>
                      </a:cubicBezTo>
                      <a:lnTo>
                        <a:pt x="8638" y="20878"/>
                      </a:lnTo>
                      <a:cubicBezTo>
                        <a:pt x="6639" y="13400"/>
                        <a:pt x="4375" y="5202"/>
                        <a:pt x="6065" y="3922"/>
                      </a:cubicBezTo>
                      <a:lnTo>
                        <a:pt x="2843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6" name="Freeform 885">
                  <a:extLst>
                    <a:ext uri="{FF2B5EF4-FFF2-40B4-BE49-F238E27FC236}">
                      <a16:creationId xmlns:a16="http://schemas.microsoft.com/office/drawing/2014/main" id="{7E98A5DB-8D08-3A69-B9A8-F5E7DA1613F8}"/>
                    </a:ext>
                  </a:extLst>
                </p:cNvPr>
                <p:cNvSpPr/>
                <p:nvPr/>
              </p:nvSpPr>
              <p:spPr>
                <a:xfrm>
                  <a:off x="8752084" y="4851552"/>
                  <a:ext cx="10221" cy="12333"/>
                </a:xfrm>
                <a:custGeom>
                  <a:avLst/>
                  <a:gdLst>
                    <a:gd name="connsiteX0" fmla="*/ 8866 w 10221"/>
                    <a:gd name="connsiteY0" fmla="*/ 6236 h 12333"/>
                    <a:gd name="connsiteX1" fmla="*/ 0 w 10221"/>
                    <a:gd name="connsiteY1" fmla="*/ 12334 h 12333"/>
                    <a:gd name="connsiteX2" fmla="*/ 2112 w 10221"/>
                    <a:gd name="connsiteY2" fmla="*/ 3891 h 12333"/>
                    <a:gd name="connsiteX3" fmla="*/ 10222 w 10221"/>
                    <a:gd name="connsiteY3" fmla="*/ 0 h 12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21" h="12333">
                      <a:moveTo>
                        <a:pt x="8866" y="6236"/>
                      </a:moveTo>
                      <a:cubicBezTo>
                        <a:pt x="5782" y="6608"/>
                        <a:pt x="2882" y="9686"/>
                        <a:pt x="0" y="12334"/>
                      </a:cubicBezTo>
                      <a:lnTo>
                        <a:pt x="2112" y="3891"/>
                      </a:lnTo>
                      <a:cubicBezTo>
                        <a:pt x="5051" y="1785"/>
                        <a:pt x="6526" y="441"/>
                        <a:pt x="10222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7" name="Freeform 886">
                  <a:extLst>
                    <a:ext uri="{FF2B5EF4-FFF2-40B4-BE49-F238E27FC236}">
                      <a16:creationId xmlns:a16="http://schemas.microsoft.com/office/drawing/2014/main" id="{748DCB49-A2F7-1CB6-0053-BCBB503F5AAD}"/>
                    </a:ext>
                  </a:extLst>
                </p:cNvPr>
                <p:cNvSpPr/>
                <p:nvPr/>
              </p:nvSpPr>
              <p:spPr>
                <a:xfrm>
                  <a:off x="8742834" y="4844804"/>
                  <a:ext cx="8808" cy="21906"/>
                </a:xfrm>
                <a:custGeom>
                  <a:avLst/>
                  <a:gdLst>
                    <a:gd name="connsiteX0" fmla="*/ 6047 w 8808"/>
                    <a:gd name="connsiteY0" fmla="*/ 0 h 21906"/>
                    <a:gd name="connsiteX1" fmla="*/ 5417 w 8808"/>
                    <a:gd name="connsiteY1" fmla="*/ 21906 h 21906"/>
                    <a:gd name="connsiteX2" fmla="*/ 0 w 8808"/>
                    <a:gd name="connsiteY2" fmla="*/ 20815 h 21906"/>
                    <a:gd name="connsiteX3" fmla="*/ 2787 w 8808"/>
                    <a:gd name="connsiteY3" fmla="*/ 3884 h 21906"/>
                    <a:gd name="connsiteX4" fmla="*/ 6047 w 8808"/>
                    <a:gd name="connsiteY4" fmla="*/ 0 h 21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08" h="21906">
                      <a:moveTo>
                        <a:pt x="6047" y="0"/>
                      </a:moveTo>
                      <a:cubicBezTo>
                        <a:pt x="10707" y="3657"/>
                        <a:pt x="8759" y="10215"/>
                        <a:pt x="5417" y="21906"/>
                      </a:cubicBezTo>
                      <a:lnTo>
                        <a:pt x="0" y="20815"/>
                      </a:lnTo>
                      <a:cubicBezTo>
                        <a:pt x="2081" y="13349"/>
                        <a:pt x="4446" y="5190"/>
                        <a:pt x="2787" y="3884"/>
                      </a:cubicBezTo>
                      <a:lnTo>
                        <a:pt x="6047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8" name="Freeform 887">
                  <a:extLst>
                    <a:ext uri="{FF2B5EF4-FFF2-40B4-BE49-F238E27FC236}">
                      <a16:creationId xmlns:a16="http://schemas.microsoft.com/office/drawing/2014/main" id="{EE2A2D47-966E-7293-020D-093C463DEEDF}"/>
                    </a:ext>
                  </a:extLst>
                </p:cNvPr>
                <p:cNvSpPr/>
                <p:nvPr/>
              </p:nvSpPr>
              <p:spPr>
                <a:xfrm>
                  <a:off x="8682167" y="4920303"/>
                  <a:ext cx="12460" cy="10063"/>
                </a:xfrm>
                <a:custGeom>
                  <a:avLst/>
                  <a:gdLst>
                    <a:gd name="connsiteX0" fmla="*/ 6262 w 12460"/>
                    <a:gd name="connsiteY0" fmla="*/ 8790 h 10063"/>
                    <a:gd name="connsiteX1" fmla="*/ 12460 w 12460"/>
                    <a:gd name="connsiteY1" fmla="*/ 0 h 10063"/>
                    <a:gd name="connsiteX2" fmla="*/ 3985 w 12460"/>
                    <a:gd name="connsiteY2" fmla="*/ 1999 h 10063"/>
                    <a:gd name="connsiteX3" fmla="*/ 0 w 12460"/>
                    <a:gd name="connsiteY3" fmla="*/ 10064 h 1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60" h="10063">
                      <a:moveTo>
                        <a:pt x="6262" y="8790"/>
                      </a:moveTo>
                      <a:cubicBezTo>
                        <a:pt x="6671" y="5707"/>
                        <a:pt x="9774" y="2844"/>
                        <a:pt x="12460" y="0"/>
                      </a:cubicBezTo>
                      <a:lnTo>
                        <a:pt x="3985" y="1999"/>
                      </a:lnTo>
                      <a:cubicBezTo>
                        <a:pt x="1854" y="4925"/>
                        <a:pt x="492" y="6413"/>
                        <a:pt x="0" y="100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9" name="Freeform 888">
                  <a:extLst>
                    <a:ext uri="{FF2B5EF4-FFF2-40B4-BE49-F238E27FC236}">
                      <a16:creationId xmlns:a16="http://schemas.microsoft.com/office/drawing/2014/main" id="{E45D7B6F-822E-A20D-7A04-5084FFC7F04A}"/>
                    </a:ext>
                  </a:extLst>
                </p:cNvPr>
                <p:cNvSpPr/>
                <p:nvPr/>
              </p:nvSpPr>
              <p:spPr>
                <a:xfrm>
                  <a:off x="8675590" y="4911077"/>
                  <a:ext cx="21912" cy="8638"/>
                </a:xfrm>
                <a:custGeom>
                  <a:avLst/>
                  <a:gdLst>
                    <a:gd name="connsiteX0" fmla="*/ 0 w 21912"/>
                    <a:gd name="connsiteY0" fmla="*/ 5801 h 8638"/>
                    <a:gd name="connsiteX1" fmla="*/ 21912 w 21912"/>
                    <a:gd name="connsiteY1" fmla="*/ 5436 h 8638"/>
                    <a:gd name="connsiteX2" fmla="*/ 20878 w 21912"/>
                    <a:gd name="connsiteY2" fmla="*/ 0 h 8638"/>
                    <a:gd name="connsiteX3" fmla="*/ 3916 w 21912"/>
                    <a:gd name="connsiteY3" fmla="*/ 2573 h 8638"/>
                    <a:gd name="connsiteX4" fmla="*/ 0 w 21912"/>
                    <a:gd name="connsiteY4" fmla="*/ 5801 h 8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638">
                      <a:moveTo>
                        <a:pt x="0" y="5801"/>
                      </a:moveTo>
                      <a:cubicBezTo>
                        <a:pt x="3601" y="10505"/>
                        <a:pt x="10184" y="8633"/>
                        <a:pt x="21912" y="5436"/>
                      </a:cubicBezTo>
                      <a:lnTo>
                        <a:pt x="20878" y="0"/>
                      </a:lnTo>
                      <a:cubicBezTo>
                        <a:pt x="13393" y="2005"/>
                        <a:pt x="5202" y="4256"/>
                        <a:pt x="3916" y="2573"/>
                      </a:cubicBezTo>
                      <a:lnTo>
                        <a:pt x="0" y="5801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0" name="Freeform 889">
                  <a:extLst>
                    <a:ext uri="{FF2B5EF4-FFF2-40B4-BE49-F238E27FC236}">
                      <a16:creationId xmlns:a16="http://schemas.microsoft.com/office/drawing/2014/main" id="{8E7D9BC2-3F4F-B44F-7695-829C997A66A6}"/>
                    </a:ext>
                  </a:extLst>
                </p:cNvPr>
                <p:cNvSpPr/>
                <p:nvPr/>
              </p:nvSpPr>
              <p:spPr>
                <a:xfrm>
                  <a:off x="8684317" y="4670281"/>
                  <a:ext cx="12340" cy="10221"/>
                </a:xfrm>
                <a:custGeom>
                  <a:avLst/>
                  <a:gdLst>
                    <a:gd name="connsiteX0" fmla="*/ 6243 w 12340"/>
                    <a:gd name="connsiteY0" fmla="*/ 1356 h 10221"/>
                    <a:gd name="connsiteX1" fmla="*/ 12340 w 12340"/>
                    <a:gd name="connsiteY1" fmla="*/ 10222 h 10221"/>
                    <a:gd name="connsiteX2" fmla="*/ 3891 w 12340"/>
                    <a:gd name="connsiteY2" fmla="*/ 8109 h 10221"/>
                    <a:gd name="connsiteX3" fmla="*/ 0 w 12340"/>
                    <a:gd name="connsiteY3" fmla="*/ 0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243" y="1356"/>
                      </a:moveTo>
                      <a:cubicBezTo>
                        <a:pt x="6615" y="4446"/>
                        <a:pt x="9692" y="7346"/>
                        <a:pt x="12340" y="10222"/>
                      </a:cubicBezTo>
                      <a:lnTo>
                        <a:pt x="3891" y="8109"/>
                      </a:lnTo>
                      <a:cubicBezTo>
                        <a:pt x="1791" y="5171"/>
                        <a:pt x="441" y="3695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1" name="Freeform 890">
                  <a:extLst>
                    <a:ext uri="{FF2B5EF4-FFF2-40B4-BE49-F238E27FC236}">
                      <a16:creationId xmlns:a16="http://schemas.microsoft.com/office/drawing/2014/main" id="{3BCA2BE3-AE5F-5693-5B36-836ADE45FBE6}"/>
                    </a:ext>
                  </a:extLst>
                </p:cNvPr>
                <p:cNvSpPr/>
                <p:nvPr/>
              </p:nvSpPr>
              <p:spPr>
                <a:xfrm>
                  <a:off x="8677576" y="4680950"/>
                  <a:ext cx="21906" cy="8809"/>
                </a:xfrm>
                <a:custGeom>
                  <a:avLst/>
                  <a:gdLst>
                    <a:gd name="connsiteX0" fmla="*/ 0 w 21906"/>
                    <a:gd name="connsiteY0" fmla="*/ 2763 h 8809"/>
                    <a:gd name="connsiteX1" fmla="*/ 21906 w 21906"/>
                    <a:gd name="connsiteY1" fmla="*/ 3393 h 8809"/>
                    <a:gd name="connsiteX2" fmla="*/ 20809 w 21906"/>
                    <a:gd name="connsiteY2" fmla="*/ 8810 h 8809"/>
                    <a:gd name="connsiteX3" fmla="*/ 3878 w 21906"/>
                    <a:gd name="connsiteY3" fmla="*/ 6023 h 8809"/>
                    <a:gd name="connsiteX4" fmla="*/ 0 w 21906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0" y="2763"/>
                      </a:moveTo>
                      <a:cubicBezTo>
                        <a:pt x="3657" y="-1897"/>
                        <a:pt x="10215" y="45"/>
                        <a:pt x="21906" y="3393"/>
                      </a:cubicBezTo>
                      <a:lnTo>
                        <a:pt x="20809" y="8810"/>
                      </a:lnTo>
                      <a:cubicBezTo>
                        <a:pt x="13349" y="6723"/>
                        <a:pt x="5190" y="4358"/>
                        <a:pt x="3878" y="6023"/>
                      </a:cubicBezTo>
                      <a:lnTo>
                        <a:pt x="0" y="2763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2" name="Freeform 891">
                  <a:extLst>
                    <a:ext uri="{FF2B5EF4-FFF2-40B4-BE49-F238E27FC236}">
                      <a16:creationId xmlns:a16="http://schemas.microsoft.com/office/drawing/2014/main" id="{6CA8A440-0605-3B2F-F3D4-A704045C5EEC}"/>
                    </a:ext>
                  </a:extLst>
                </p:cNvPr>
                <p:cNvSpPr/>
                <p:nvPr/>
              </p:nvSpPr>
              <p:spPr>
                <a:xfrm>
                  <a:off x="8753074" y="4737960"/>
                  <a:ext cx="10063" cy="12466"/>
                </a:xfrm>
                <a:custGeom>
                  <a:avLst/>
                  <a:gdLst>
                    <a:gd name="connsiteX0" fmla="*/ 8784 w 10063"/>
                    <a:gd name="connsiteY0" fmla="*/ 6205 h 12466"/>
                    <a:gd name="connsiteX1" fmla="*/ 0 w 10063"/>
                    <a:gd name="connsiteY1" fmla="*/ 0 h 12466"/>
                    <a:gd name="connsiteX2" fmla="*/ 1999 w 10063"/>
                    <a:gd name="connsiteY2" fmla="*/ 8481 h 12466"/>
                    <a:gd name="connsiteX3" fmla="*/ 10064 w 10063"/>
                    <a:gd name="connsiteY3" fmla="*/ 12466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8784" y="6205"/>
                      </a:moveTo>
                      <a:cubicBezTo>
                        <a:pt x="5707" y="5795"/>
                        <a:pt x="2844" y="2686"/>
                        <a:pt x="0" y="0"/>
                      </a:cubicBezTo>
                      <a:lnTo>
                        <a:pt x="1999" y="8481"/>
                      </a:lnTo>
                      <a:cubicBezTo>
                        <a:pt x="4925" y="10613"/>
                        <a:pt x="6413" y="11975"/>
                        <a:pt x="10064" y="124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3" name="Freeform 892">
                  <a:extLst>
                    <a:ext uri="{FF2B5EF4-FFF2-40B4-BE49-F238E27FC236}">
                      <a16:creationId xmlns:a16="http://schemas.microsoft.com/office/drawing/2014/main" id="{8A6F9C1B-3733-46A6-7A43-8DD08F208076}"/>
                    </a:ext>
                  </a:extLst>
                </p:cNvPr>
                <p:cNvSpPr/>
                <p:nvPr/>
              </p:nvSpPr>
              <p:spPr>
                <a:xfrm>
                  <a:off x="8743855" y="4735085"/>
                  <a:ext cx="8637" cy="21912"/>
                </a:xfrm>
                <a:custGeom>
                  <a:avLst/>
                  <a:gdLst>
                    <a:gd name="connsiteX0" fmla="*/ 5795 w 8637"/>
                    <a:gd name="connsiteY0" fmla="*/ 21912 h 21912"/>
                    <a:gd name="connsiteX1" fmla="*/ 5429 w 8637"/>
                    <a:gd name="connsiteY1" fmla="*/ 0 h 21912"/>
                    <a:gd name="connsiteX2" fmla="*/ 0 w 8637"/>
                    <a:gd name="connsiteY2" fmla="*/ 1034 h 21912"/>
                    <a:gd name="connsiteX3" fmla="*/ 2573 w 8637"/>
                    <a:gd name="connsiteY3" fmla="*/ 17996 h 21912"/>
                    <a:gd name="connsiteX4" fmla="*/ 5795 w 8637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2">
                      <a:moveTo>
                        <a:pt x="5795" y="21912"/>
                      </a:moveTo>
                      <a:cubicBezTo>
                        <a:pt x="10505" y="18318"/>
                        <a:pt x="8633" y="11729"/>
                        <a:pt x="5429" y="0"/>
                      </a:cubicBezTo>
                      <a:lnTo>
                        <a:pt x="0" y="1034"/>
                      </a:lnTo>
                      <a:cubicBezTo>
                        <a:pt x="1999" y="8519"/>
                        <a:pt x="4256" y="16710"/>
                        <a:pt x="2573" y="17996"/>
                      </a:cubicBezTo>
                      <a:lnTo>
                        <a:pt x="5795" y="21912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4" name="Freeform 893">
                  <a:extLst>
                    <a:ext uri="{FF2B5EF4-FFF2-40B4-BE49-F238E27FC236}">
                      <a16:creationId xmlns:a16="http://schemas.microsoft.com/office/drawing/2014/main" id="{3CFA62DF-F8D0-5640-89CE-41EC10519230}"/>
                    </a:ext>
                  </a:extLst>
                </p:cNvPr>
                <p:cNvSpPr/>
                <p:nvPr/>
              </p:nvSpPr>
              <p:spPr>
                <a:xfrm>
                  <a:off x="8516018" y="4683779"/>
                  <a:ext cx="232254" cy="232258"/>
                </a:xfrm>
                <a:custGeom>
                  <a:avLst/>
                  <a:gdLst>
                    <a:gd name="connsiteX0" fmla="*/ 130023 w 232254"/>
                    <a:gd name="connsiteY0" fmla="*/ 842 h 232258"/>
                    <a:gd name="connsiteX1" fmla="*/ 844 w 232254"/>
                    <a:gd name="connsiteY1" fmla="*/ 102231 h 232258"/>
                    <a:gd name="connsiteX2" fmla="*/ 102228 w 232254"/>
                    <a:gd name="connsiteY2" fmla="*/ 231417 h 232258"/>
                    <a:gd name="connsiteX3" fmla="*/ 231413 w 232254"/>
                    <a:gd name="connsiteY3" fmla="*/ 130033 h 232258"/>
                    <a:gd name="connsiteX4" fmla="*/ 130023 w 232254"/>
                    <a:gd name="connsiteY4" fmla="*/ 842 h 232258"/>
                    <a:gd name="connsiteX5" fmla="*/ 224174 w 232254"/>
                    <a:gd name="connsiteY5" fmla="*/ 129151 h 232258"/>
                    <a:gd name="connsiteX6" fmla="*/ 103136 w 232254"/>
                    <a:gd name="connsiteY6" fmla="*/ 224152 h 232258"/>
                    <a:gd name="connsiteX7" fmla="*/ 8153 w 232254"/>
                    <a:gd name="connsiteY7" fmla="*/ 103083 h 232258"/>
                    <a:gd name="connsiteX8" fmla="*/ 129178 w 232254"/>
                    <a:gd name="connsiteY8" fmla="*/ 8094 h 232258"/>
                    <a:gd name="connsiteX9" fmla="*/ 224174 w 232254"/>
                    <a:gd name="connsiteY9" fmla="*/ 129151 h 23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54" h="232258">
                      <a:moveTo>
                        <a:pt x="130023" y="842"/>
                      </a:moveTo>
                      <a:cubicBezTo>
                        <a:pt x="66455" y="-6819"/>
                        <a:pt x="8518" y="38664"/>
                        <a:pt x="844" y="102231"/>
                      </a:cubicBezTo>
                      <a:cubicBezTo>
                        <a:pt x="-6830" y="165799"/>
                        <a:pt x="38679" y="223755"/>
                        <a:pt x="102228" y="231417"/>
                      </a:cubicBezTo>
                      <a:cubicBezTo>
                        <a:pt x="165777" y="239078"/>
                        <a:pt x="223751" y="193582"/>
                        <a:pt x="231413" y="130033"/>
                      </a:cubicBezTo>
                      <a:cubicBezTo>
                        <a:pt x="239074" y="66484"/>
                        <a:pt x="193578" y="8510"/>
                        <a:pt x="130023" y="842"/>
                      </a:cubicBezTo>
                      <a:moveTo>
                        <a:pt x="224174" y="129151"/>
                      </a:moveTo>
                      <a:cubicBezTo>
                        <a:pt x="216992" y="188714"/>
                        <a:pt x="162699" y="231303"/>
                        <a:pt x="103136" y="224152"/>
                      </a:cubicBezTo>
                      <a:cubicBezTo>
                        <a:pt x="43572" y="217002"/>
                        <a:pt x="983" y="162672"/>
                        <a:pt x="8153" y="103083"/>
                      </a:cubicBezTo>
                      <a:cubicBezTo>
                        <a:pt x="15322" y="43494"/>
                        <a:pt x="69627" y="930"/>
                        <a:pt x="129178" y="8094"/>
                      </a:cubicBezTo>
                      <a:cubicBezTo>
                        <a:pt x="188729" y="15257"/>
                        <a:pt x="231318" y="69593"/>
                        <a:pt x="224174" y="129151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55" name="Group 554">
                <a:extLst>
                  <a:ext uri="{FF2B5EF4-FFF2-40B4-BE49-F238E27FC236}">
                    <a16:creationId xmlns:a16="http://schemas.microsoft.com/office/drawing/2014/main" id="{387915EF-557A-3DD0-7799-F7A503D43EE6}"/>
                  </a:ext>
                </a:extLst>
              </p:cNvPr>
              <p:cNvGrpSpPr/>
              <p:nvPr userDrawn="1"/>
            </p:nvGrpSpPr>
            <p:grpSpPr>
              <a:xfrm>
                <a:off x="7813595" y="4540880"/>
                <a:ext cx="874333" cy="143246"/>
                <a:chOff x="10429965" y="3783604"/>
                <a:chExt cx="892919" cy="146291"/>
              </a:xfrm>
            </p:grpSpPr>
            <p:sp>
              <p:nvSpPr>
                <p:cNvPr id="786" name="Freeform 785">
                  <a:extLst>
                    <a:ext uri="{FF2B5EF4-FFF2-40B4-BE49-F238E27FC236}">
                      <a16:creationId xmlns:a16="http://schemas.microsoft.com/office/drawing/2014/main" id="{583EF6F9-6F43-7E1E-427D-277424127E8B}"/>
                    </a:ext>
                  </a:extLst>
                </p:cNvPr>
                <p:cNvSpPr/>
                <p:nvPr/>
              </p:nvSpPr>
              <p:spPr>
                <a:xfrm>
                  <a:off x="10429965" y="3784408"/>
                  <a:ext cx="128523" cy="145480"/>
                </a:xfrm>
                <a:custGeom>
                  <a:avLst/>
                  <a:gdLst>
                    <a:gd name="connsiteX0" fmla="*/ 128441 w 128523"/>
                    <a:gd name="connsiteY0" fmla="*/ 72801 h 145480"/>
                    <a:gd name="connsiteX1" fmla="*/ 128517 w 128523"/>
                    <a:gd name="connsiteY1" fmla="*/ 141306 h 145480"/>
                    <a:gd name="connsiteX2" fmla="*/ 124374 w 128523"/>
                    <a:gd name="connsiteY2" fmla="*/ 145480 h 145480"/>
                    <a:gd name="connsiteX3" fmla="*/ 3783 w 128523"/>
                    <a:gd name="connsiteY3" fmla="*/ 145480 h 145480"/>
                    <a:gd name="connsiteX4" fmla="*/ 0 w 128523"/>
                    <a:gd name="connsiteY4" fmla="*/ 141842 h 145480"/>
                    <a:gd name="connsiteX5" fmla="*/ 44 w 128523"/>
                    <a:gd name="connsiteY5" fmla="*/ 32154 h 145480"/>
                    <a:gd name="connsiteX6" fmla="*/ 1570 w 128523"/>
                    <a:gd name="connsiteY6" fmla="*/ 27109 h 145480"/>
                    <a:gd name="connsiteX7" fmla="*/ 19062 w 128523"/>
                    <a:gd name="connsiteY7" fmla="*/ 2416 h 145480"/>
                    <a:gd name="connsiteX8" fmla="*/ 23476 w 128523"/>
                    <a:gd name="connsiteY8" fmla="*/ 39 h 145480"/>
                    <a:gd name="connsiteX9" fmla="*/ 39070 w 128523"/>
                    <a:gd name="connsiteY9" fmla="*/ 39 h 145480"/>
                    <a:gd name="connsiteX10" fmla="*/ 43037 w 128523"/>
                    <a:gd name="connsiteY10" fmla="*/ 3936 h 145480"/>
                    <a:gd name="connsiteX11" fmla="*/ 42955 w 128523"/>
                    <a:gd name="connsiteY11" fmla="*/ 76218 h 145480"/>
                    <a:gd name="connsiteX12" fmla="*/ 42885 w 128523"/>
                    <a:gd name="connsiteY12" fmla="*/ 99335 h 145480"/>
                    <a:gd name="connsiteX13" fmla="*/ 46410 w 128523"/>
                    <a:gd name="connsiteY13" fmla="*/ 102753 h 145480"/>
                    <a:gd name="connsiteX14" fmla="*/ 81829 w 128523"/>
                    <a:gd name="connsiteY14" fmla="*/ 102753 h 145480"/>
                    <a:gd name="connsiteX15" fmla="*/ 85487 w 128523"/>
                    <a:gd name="connsiteY15" fmla="*/ 99039 h 145480"/>
                    <a:gd name="connsiteX16" fmla="*/ 85304 w 128523"/>
                    <a:gd name="connsiteY16" fmla="*/ 4907 h 145480"/>
                    <a:gd name="connsiteX17" fmla="*/ 90430 w 128523"/>
                    <a:gd name="connsiteY17" fmla="*/ 7 h 145480"/>
                    <a:gd name="connsiteX18" fmla="*/ 124576 w 128523"/>
                    <a:gd name="connsiteY18" fmla="*/ 7 h 145480"/>
                    <a:gd name="connsiteX19" fmla="*/ 128523 w 128523"/>
                    <a:gd name="connsiteY19" fmla="*/ 3873 h 145480"/>
                    <a:gd name="connsiteX20" fmla="*/ 128441 w 128523"/>
                    <a:gd name="connsiteY20" fmla="*/ 72801 h 14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8523" h="145480">
                      <a:moveTo>
                        <a:pt x="128441" y="72801"/>
                      </a:moveTo>
                      <a:cubicBezTo>
                        <a:pt x="128441" y="95634"/>
                        <a:pt x="128372" y="118473"/>
                        <a:pt x="128517" y="141306"/>
                      </a:cubicBezTo>
                      <a:cubicBezTo>
                        <a:pt x="128517" y="144560"/>
                        <a:pt x="127741" y="145493"/>
                        <a:pt x="124374" y="145480"/>
                      </a:cubicBezTo>
                      <a:cubicBezTo>
                        <a:pt x="84177" y="145363"/>
                        <a:pt x="43980" y="145363"/>
                        <a:pt x="3783" y="145480"/>
                      </a:cubicBezTo>
                      <a:cubicBezTo>
                        <a:pt x="908" y="145480"/>
                        <a:pt x="0" y="144850"/>
                        <a:pt x="0" y="141842"/>
                      </a:cubicBezTo>
                      <a:cubicBezTo>
                        <a:pt x="114" y="105269"/>
                        <a:pt x="128" y="68706"/>
                        <a:pt x="44" y="32154"/>
                      </a:cubicBezTo>
                      <a:cubicBezTo>
                        <a:pt x="-28" y="30349"/>
                        <a:pt x="510" y="28572"/>
                        <a:pt x="1570" y="27109"/>
                      </a:cubicBezTo>
                      <a:cubicBezTo>
                        <a:pt x="7477" y="18925"/>
                        <a:pt x="13307" y="10694"/>
                        <a:pt x="19062" y="2416"/>
                      </a:cubicBezTo>
                      <a:cubicBezTo>
                        <a:pt x="20216" y="745"/>
                        <a:pt x="21383" y="-24"/>
                        <a:pt x="23476" y="39"/>
                      </a:cubicBezTo>
                      <a:cubicBezTo>
                        <a:pt x="28672" y="197"/>
                        <a:pt x="33887" y="291"/>
                        <a:pt x="39070" y="39"/>
                      </a:cubicBezTo>
                      <a:cubicBezTo>
                        <a:pt x="42223" y="-125"/>
                        <a:pt x="43056" y="739"/>
                        <a:pt x="43037" y="3936"/>
                      </a:cubicBezTo>
                      <a:cubicBezTo>
                        <a:pt x="42892" y="28030"/>
                        <a:pt x="42955" y="52124"/>
                        <a:pt x="42955" y="76218"/>
                      </a:cubicBezTo>
                      <a:cubicBezTo>
                        <a:pt x="42955" y="83924"/>
                        <a:pt x="43093" y="91636"/>
                        <a:pt x="42885" y="99335"/>
                      </a:cubicBezTo>
                      <a:cubicBezTo>
                        <a:pt x="42810" y="102160"/>
                        <a:pt x="43730" y="102784"/>
                        <a:pt x="46410" y="102753"/>
                      </a:cubicBezTo>
                      <a:cubicBezTo>
                        <a:pt x="58215" y="102614"/>
                        <a:pt x="70025" y="102583"/>
                        <a:pt x="81829" y="102753"/>
                      </a:cubicBezTo>
                      <a:cubicBezTo>
                        <a:pt x="84825" y="102797"/>
                        <a:pt x="85499" y="101939"/>
                        <a:pt x="85487" y="99039"/>
                      </a:cubicBezTo>
                      <a:cubicBezTo>
                        <a:pt x="85380" y="67662"/>
                        <a:pt x="85518" y="36284"/>
                        <a:pt x="85304" y="4907"/>
                      </a:cubicBezTo>
                      <a:cubicBezTo>
                        <a:pt x="85304" y="682"/>
                        <a:pt x="86521" y="-87"/>
                        <a:pt x="90430" y="7"/>
                      </a:cubicBezTo>
                      <a:cubicBezTo>
                        <a:pt x="101781" y="279"/>
                        <a:pt x="113200" y="222"/>
                        <a:pt x="124576" y="7"/>
                      </a:cubicBezTo>
                      <a:cubicBezTo>
                        <a:pt x="127685" y="-49"/>
                        <a:pt x="128542" y="676"/>
                        <a:pt x="128523" y="3873"/>
                      </a:cubicBezTo>
                      <a:cubicBezTo>
                        <a:pt x="128366" y="26857"/>
                        <a:pt x="128441" y="49829"/>
                        <a:pt x="128441" y="72801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7" name="Freeform 786">
                  <a:extLst>
                    <a:ext uri="{FF2B5EF4-FFF2-40B4-BE49-F238E27FC236}">
                      <a16:creationId xmlns:a16="http://schemas.microsoft.com/office/drawing/2014/main" id="{9182E898-D684-FB44-3623-6FA93F1AE7B9}"/>
                    </a:ext>
                  </a:extLst>
                </p:cNvPr>
                <p:cNvSpPr/>
                <p:nvPr/>
              </p:nvSpPr>
              <p:spPr>
                <a:xfrm>
                  <a:off x="10578846" y="3784405"/>
                  <a:ext cx="103072" cy="145490"/>
                </a:xfrm>
                <a:custGeom>
                  <a:avLst/>
                  <a:gdLst>
                    <a:gd name="connsiteX0" fmla="*/ 102990 w 103072"/>
                    <a:gd name="connsiteY0" fmla="*/ 58509 h 145490"/>
                    <a:gd name="connsiteX1" fmla="*/ 103040 w 103072"/>
                    <a:gd name="connsiteY1" fmla="*/ 111868 h 145490"/>
                    <a:gd name="connsiteX2" fmla="*/ 100757 w 103072"/>
                    <a:gd name="connsiteY2" fmla="*/ 119246 h 145490"/>
                    <a:gd name="connsiteX3" fmla="*/ 84249 w 103072"/>
                    <a:gd name="connsiteY3" fmla="*/ 142577 h 145490"/>
                    <a:gd name="connsiteX4" fmla="*/ 78813 w 103072"/>
                    <a:gd name="connsiteY4" fmla="*/ 145490 h 145490"/>
                    <a:gd name="connsiteX5" fmla="*/ 4198 w 103072"/>
                    <a:gd name="connsiteY5" fmla="*/ 145490 h 145490"/>
                    <a:gd name="connsiteX6" fmla="*/ 36 w 103072"/>
                    <a:gd name="connsiteY6" fmla="*/ 141259 h 145490"/>
                    <a:gd name="connsiteX7" fmla="*/ 4 w 103072"/>
                    <a:gd name="connsiteY7" fmla="*/ 106811 h 145490"/>
                    <a:gd name="connsiteX8" fmla="*/ 4488 w 103072"/>
                    <a:gd name="connsiteY8" fmla="*/ 102593 h 145490"/>
                    <a:gd name="connsiteX9" fmla="*/ 55917 w 103072"/>
                    <a:gd name="connsiteY9" fmla="*/ 102750 h 145490"/>
                    <a:gd name="connsiteX10" fmla="*/ 60079 w 103072"/>
                    <a:gd name="connsiteY10" fmla="*/ 98620 h 145490"/>
                    <a:gd name="connsiteX11" fmla="*/ 59902 w 103072"/>
                    <a:gd name="connsiteY11" fmla="*/ 4507 h 145490"/>
                    <a:gd name="connsiteX12" fmla="*/ 64537 w 103072"/>
                    <a:gd name="connsiteY12" fmla="*/ 5 h 145490"/>
                    <a:gd name="connsiteX13" fmla="*/ 99099 w 103072"/>
                    <a:gd name="connsiteY13" fmla="*/ 5 h 145490"/>
                    <a:gd name="connsiteX14" fmla="*/ 103071 w 103072"/>
                    <a:gd name="connsiteY14" fmla="*/ 3870 h 145490"/>
                    <a:gd name="connsiteX15" fmla="*/ 102990 w 103072"/>
                    <a:gd name="connsiteY15" fmla="*/ 58509 h 145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072" h="145490">
                      <a:moveTo>
                        <a:pt x="102990" y="58509"/>
                      </a:moveTo>
                      <a:cubicBezTo>
                        <a:pt x="102990" y="76291"/>
                        <a:pt x="102939" y="94080"/>
                        <a:pt x="103040" y="111868"/>
                      </a:cubicBezTo>
                      <a:cubicBezTo>
                        <a:pt x="103135" y="114515"/>
                        <a:pt x="102330" y="117115"/>
                        <a:pt x="100757" y="119246"/>
                      </a:cubicBezTo>
                      <a:cubicBezTo>
                        <a:pt x="95150" y="126943"/>
                        <a:pt x="89647" y="134720"/>
                        <a:pt x="84249" y="142577"/>
                      </a:cubicBezTo>
                      <a:cubicBezTo>
                        <a:pt x="82843" y="144620"/>
                        <a:pt x="81392" y="145503"/>
                        <a:pt x="78813" y="145490"/>
                      </a:cubicBezTo>
                      <a:cubicBezTo>
                        <a:pt x="53944" y="145385"/>
                        <a:pt x="29072" y="145385"/>
                        <a:pt x="4198" y="145490"/>
                      </a:cubicBezTo>
                      <a:cubicBezTo>
                        <a:pt x="805" y="145490"/>
                        <a:pt x="-15" y="144507"/>
                        <a:pt x="36" y="141259"/>
                      </a:cubicBezTo>
                      <a:cubicBezTo>
                        <a:pt x="219" y="129783"/>
                        <a:pt x="282" y="118288"/>
                        <a:pt x="4" y="106811"/>
                      </a:cubicBezTo>
                      <a:cubicBezTo>
                        <a:pt x="-84" y="103103"/>
                        <a:pt x="1171" y="102561"/>
                        <a:pt x="4488" y="102593"/>
                      </a:cubicBezTo>
                      <a:cubicBezTo>
                        <a:pt x="21633" y="102757"/>
                        <a:pt x="38778" y="102593"/>
                        <a:pt x="55917" y="102750"/>
                      </a:cubicBezTo>
                      <a:cubicBezTo>
                        <a:pt x="59228" y="102782"/>
                        <a:pt x="60092" y="101924"/>
                        <a:pt x="60079" y="98620"/>
                      </a:cubicBezTo>
                      <a:cubicBezTo>
                        <a:pt x="59947" y="67249"/>
                        <a:pt x="60079" y="35878"/>
                        <a:pt x="59902" y="4507"/>
                      </a:cubicBezTo>
                      <a:cubicBezTo>
                        <a:pt x="59902" y="724"/>
                        <a:pt x="60930" y="-71"/>
                        <a:pt x="64537" y="5"/>
                      </a:cubicBezTo>
                      <a:cubicBezTo>
                        <a:pt x="76051" y="244"/>
                        <a:pt x="87578" y="207"/>
                        <a:pt x="99099" y="5"/>
                      </a:cubicBezTo>
                      <a:cubicBezTo>
                        <a:pt x="102176" y="-46"/>
                        <a:pt x="103103" y="635"/>
                        <a:pt x="103071" y="3870"/>
                      </a:cubicBezTo>
                      <a:cubicBezTo>
                        <a:pt x="102895" y="22094"/>
                        <a:pt x="102990" y="40298"/>
                        <a:pt x="102990" y="58509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8" name="Freeform 787">
                  <a:extLst>
                    <a:ext uri="{FF2B5EF4-FFF2-40B4-BE49-F238E27FC236}">
                      <a16:creationId xmlns:a16="http://schemas.microsoft.com/office/drawing/2014/main" id="{126CFBDC-14A6-6DA3-4D8E-4ED5FD0228BD}"/>
                    </a:ext>
                  </a:extLst>
                </p:cNvPr>
                <p:cNvSpPr/>
                <p:nvPr/>
              </p:nvSpPr>
              <p:spPr>
                <a:xfrm>
                  <a:off x="10709656" y="3783604"/>
                  <a:ext cx="43105" cy="145468"/>
                </a:xfrm>
                <a:custGeom>
                  <a:avLst/>
                  <a:gdLst>
                    <a:gd name="connsiteX0" fmla="*/ 43037 w 43105"/>
                    <a:gd name="connsiteY0" fmla="*/ 72836 h 145468"/>
                    <a:gd name="connsiteX1" fmla="*/ 43106 w 43105"/>
                    <a:gd name="connsiteY1" fmla="*/ 140937 h 145468"/>
                    <a:gd name="connsiteX2" fmla="*/ 38805 w 43105"/>
                    <a:gd name="connsiteY2" fmla="*/ 145465 h 145468"/>
                    <a:gd name="connsiteX3" fmla="*/ 3386 w 43105"/>
                    <a:gd name="connsiteY3" fmla="*/ 145427 h 145468"/>
                    <a:gd name="connsiteX4" fmla="*/ 0 w 43105"/>
                    <a:gd name="connsiteY4" fmla="*/ 142148 h 145468"/>
                    <a:gd name="connsiteX5" fmla="*/ 38 w 43105"/>
                    <a:gd name="connsiteY5" fmla="*/ 31596 h 145468"/>
                    <a:gd name="connsiteX6" fmla="*/ 1356 w 43105"/>
                    <a:gd name="connsiteY6" fmla="*/ 27296 h 145468"/>
                    <a:gd name="connsiteX7" fmla="*/ 19056 w 43105"/>
                    <a:gd name="connsiteY7" fmla="*/ 2237 h 145468"/>
                    <a:gd name="connsiteX8" fmla="*/ 23596 w 43105"/>
                    <a:gd name="connsiteY8" fmla="*/ 11 h 145468"/>
                    <a:gd name="connsiteX9" fmla="*/ 39619 w 43105"/>
                    <a:gd name="connsiteY9" fmla="*/ 11 h 145468"/>
                    <a:gd name="connsiteX10" fmla="*/ 43100 w 43105"/>
                    <a:gd name="connsiteY10" fmla="*/ 3498 h 145468"/>
                    <a:gd name="connsiteX11" fmla="*/ 43037 w 43105"/>
                    <a:gd name="connsiteY11" fmla="*/ 72836 h 145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105" h="145468">
                      <a:moveTo>
                        <a:pt x="43037" y="72836"/>
                      </a:moveTo>
                      <a:cubicBezTo>
                        <a:pt x="43037" y="95536"/>
                        <a:pt x="42974" y="118237"/>
                        <a:pt x="43106" y="140937"/>
                      </a:cubicBezTo>
                      <a:cubicBezTo>
                        <a:pt x="43106" y="144260"/>
                        <a:pt x="42475" y="145547"/>
                        <a:pt x="38805" y="145465"/>
                      </a:cubicBezTo>
                      <a:cubicBezTo>
                        <a:pt x="27007" y="145219"/>
                        <a:pt x="15191" y="145307"/>
                        <a:pt x="3386" y="145427"/>
                      </a:cubicBezTo>
                      <a:cubicBezTo>
                        <a:pt x="864" y="145427"/>
                        <a:pt x="-6" y="144796"/>
                        <a:pt x="0" y="142148"/>
                      </a:cubicBezTo>
                      <a:cubicBezTo>
                        <a:pt x="76" y="105297"/>
                        <a:pt x="88" y="68447"/>
                        <a:pt x="38" y="31596"/>
                      </a:cubicBezTo>
                      <a:cubicBezTo>
                        <a:pt x="-6" y="30057"/>
                        <a:pt x="457" y="28546"/>
                        <a:pt x="1356" y="27296"/>
                      </a:cubicBezTo>
                      <a:cubicBezTo>
                        <a:pt x="7300" y="18980"/>
                        <a:pt x="13200" y="10627"/>
                        <a:pt x="19056" y="2237"/>
                      </a:cubicBezTo>
                      <a:cubicBezTo>
                        <a:pt x="20222" y="553"/>
                        <a:pt x="21578" y="-40"/>
                        <a:pt x="23596" y="11"/>
                      </a:cubicBezTo>
                      <a:cubicBezTo>
                        <a:pt x="28937" y="149"/>
                        <a:pt x="34284" y="219"/>
                        <a:pt x="39619" y="11"/>
                      </a:cubicBezTo>
                      <a:cubicBezTo>
                        <a:pt x="42406" y="-109"/>
                        <a:pt x="43112" y="761"/>
                        <a:pt x="43100" y="3498"/>
                      </a:cubicBezTo>
                      <a:cubicBezTo>
                        <a:pt x="42993" y="26596"/>
                        <a:pt x="43037" y="49719"/>
                        <a:pt x="43037" y="728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9" name="Freeform 788">
                  <a:extLst>
                    <a:ext uri="{FF2B5EF4-FFF2-40B4-BE49-F238E27FC236}">
                      <a16:creationId xmlns:a16="http://schemas.microsoft.com/office/drawing/2014/main" id="{FF890B80-0050-E0FB-2914-61A7CD368651}"/>
                    </a:ext>
                  </a:extLst>
                </p:cNvPr>
                <p:cNvSpPr/>
                <p:nvPr/>
              </p:nvSpPr>
              <p:spPr>
                <a:xfrm>
                  <a:off x="10963537" y="3863878"/>
                  <a:ext cx="61142" cy="64486"/>
                </a:xfrm>
                <a:custGeom>
                  <a:avLst/>
                  <a:gdLst>
                    <a:gd name="connsiteX0" fmla="*/ 30463 w 61142"/>
                    <a:gd name="connsiteY0" fmla="*/ 32975 h 64486"/>
                    <a:gd name="connsiteX1" fmla="*/ 48050 w 61142"/>
                    <a:gd name="connsiteY1" fmla="*/ 3092 h 64486"/>
                    <a:gd name="connsiteX2" fmla="*/ 60522 w 61142"/>
                    <a:gd name="connsiteY2" fmla="*/ 570 h 64486"/>
                    <a:gd name="connsiteX3" fmla="*/ 61077 w 61142"/>
                    <a:gd name="connsiteY3" fmla="*/ 3332 h 64486"/>
                    <a:gd name="connsiteX4" fmla="*/ 61134 w 61142"/>
                    <a:gd name="connsiteY4" fmla="*/ 61301 h 64486"/>
                    <a:gd name="connsiteX5" fmla="*/ 58151 w 61142"/>
                    <a:gd name="connsiteY5" fmla="*/ 64453 h 64486"/>
                    <a:gd name="connsiteX6" fmla="*/ 49853 w 61142"/>
                    <a:gd name="connsiteY6" fmla="*/ 56590 h 64486"/>
                    <a:gd name="connsiteX7" fmla="*/ 49853 w 61142"/>
                    <a:gd name="connsiteY7" fmla="*/ 22691 h 64486"/>
                    <a:gd name="connsiteX8" fmla="*/ 48977 w 61142"/>
                    <a:gd name="connsiteY8" fmla="*/ 22356 h 64486"/>
                    <a:gd name="connsiteX9" fmla="*/ 44304 w 61142"/>
                    <a:gd name="connsiteY9" fmla="*/ 30289 h 64486"/>
                    <a:gd name="connsiteX10" fmla="*/ 35344 w 61142"/>
                    <a:gd name="connsiteY10" fmla="*/ 45461 h 64486"/>
                    <a:gd name="connsiteX11" fmla="*/ 25513 w 61142"/>
                    <a:gd name="connsiteY11" fmla="*/ 45335 h 64486"/>
                    <a:gd name="connsiteX12" fmla="*/ 11830 w 61142"/>
                    <a:gd name="connsiteY12" fmla="*/ 22161 h 64486"/>
                    <a:gd name="connsiteX13" fmla="*/ 11054 w 61142"/>
                    <a:gd name="connsiteY13" fmla="*/ 26398 h 64486"/>
                    <a:gd name="connsiteX14" fmla="*/ 11054 w 61142"/>
                    <a:gd name="connsiteY14" fmla="*/ 60847 h 64486"/>
                    <a:gd name="connsiteX15" fmla="*/ 7725 w 61142"/>
                    <a:gd name="connsiteY15" fmla="*/ 64485 h 64486"/>
                    <a:gd name="connsiteX16" fmla="*/ 69 w 61142"/>
                    <a:gd name="connsiteY16" fmla="*/ 56798 h 64486"/>
                    <a:gd name="connsiteX17" fmla="*/ 0 w 61142"/>
                    <a:gd name="connsiteY17" fmla="*/ 4291 h 64486"/>
                    <a:gd name="connsiteX18" fmla="*/ 3840 w 61142"/>
                    <a:gd name="connsiteY18" fmla="*/ 192 h 64486"/>
                    <a:gd name="connsiteX19" fmla="*/ 14989 w 61142"/>
                    <a:gd name="connsiteY19" fmla="*/ 6397 h 64486"/>
                    <a:gd name="connsiteX20" fmla="*/ 30463 w 61142"/>
                    <a:gd name="connsiteY20" fmla="*/ 32975 h 6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142" h="64486">
                      <a:moveTo>
                        <a:pt x="30463" y="32975"/>
                      </a:moveTo>
                      <a:cubicBezTo>
                        <a:pt x="36567" y="22602"/>
                        <a:pt x="42299" y="12841"/>
                        <a:pt x="48050" y="3092"/>
                      </a:cubicBezTo>
                      <a:cubicBezTo>
                        <a:pt x="49355" y="873"/>
                        <a:pt x="58561" y="-975"/>
                        <a:pt x="60522" y="570"/>
                      </a:cubicBezTo>
                      <a:cubicBezTo>
                        <a:pt x="61424" y="1289"/>
                        <a:pt x="61077" y="2386"/>
                        <a:pt x="61077" y="3332"/>
                      </a:cubicBezTo>
                      <a:cubicBezTo>
                        <a:pt x="61077" y="22653"/>
                        <a:pt x="61077" y="41980"/>
                        <a:pt x="61134" y="61301"/>
                      </a:cubicBezTo>
                      <a:cubicBezTo>
                        <a:pt x="61134" y="63590"/>
                        <a:pt x="60642" y="64409"/>
                        <a:pt x="58151" y="64453"/>
                      </a:cubicBezTo>
                      <a:cubicBezTo>
                        <a:pt x="49853" y="64573"/>
                        <a:pt x="49853" y="64693"/>
                        <a:pt x="49853" y="56590"/>
                      </a:cubicBezTo>
                      <a:lnTo>
                        <a:pt x="49853" y="22691"/>
                      </a:lnTo>
                      <a:lnTo>
                        <a:pt x="48977" y="22356"/>
                      </a:lnTo>
                      <a:cubicBezTo>
                        <a:pt x="47417" y="24997"/>
                        <a:pt x="45860" y="27641"/>
                        <a:pt x="44304" y="30289"/>
                      </a:cubicBezTo>
                      <a:cubicBezTo>
                        <a:pt x="41320" y="35334"/>
                        <a:pt x="38333" y="40391"/>
                        <a:pt x="35344" y="45461"/>
                      </a:cubicBezTo>
                      <a:cubicBezTo>
                        <a:pt x="32601" y="50083"/>
                        <a:pt x="28287" y="50020"/>
                        <a:pt x="25513" y="45335"/>
                      </a:cubicBezTo>
                      <a:cubicBezTo>
                        <a:pt x="20973" y="37654"/>
                        <a:pt x="16439" y="29974"/>
                        <a:pt x="11830" y="22161"/>
                      </a:cubicBezTo>
                      <a:cubicBezTo>
                        <a:pt x="10505" y="23630"/>
                        <a:pt x="11060" y="25087"/>
                        <a:pt x="11054" y="26398"/>
                      </a:cubicBezTo>
                      <a:cubicBezTo>
                        <a:pt x="11004" y="37881"/>
                        <a:pt x="10966" y="49364"/>
                        <a:pt x="11054" y="60847"/>
                      </a:cubicBezTo>
                      <a:cubicBezTo>
                        <a:pt x="11054" y="63369"/>
                        <a:pt x="10745" y="64529"/>
                        <a:pt x="7725" y="64485"/>
                      </a:cubicBezTo>
                      <a:cubicBezTo>
                        <a:pt x="69" y="64372"/>
                        <a:pt x="69" y="64548"/>
                        <a:pt x="69" y="56798"/>
                      </a:cubicBezTo>
                      <a:cubicBezTo>
                        <a:pt x="69" y="39294"/>
                        <a:pt x="139" y="21789"/>
                        <a:pt x="0" y="4291"/>
                      </a:cubicBezTo>
                      <a:cubicBezTo>
                        <a:pt x="0" y="1289"/>
                        <a:pt x="593" y="413"/>
                        <a:pt x="3840" y="192"/>
                      </a:cubicBezTo>
                      <a:cubicBezTo>
                        <a:pt x="9219" y="-174"/>
                        <a:pt x="12416" y="1358"/>
                        <a:pt x="14989" y="6397"/>
                      </a:cubicBezTo>
                      <a:cubicBezTo>
                        <a:pt x="19573" y="15338"/>
                        <a:pt x="25059" y="23807"/>
                        <a:pt x="30463" y="32975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0" name="Freeform 789">
                  <a:extLst>
                    <a:ext uri="{FF2B5EF4-FFF2-40B4-BE49-F238E27FC236}">
                      <a16:creationId xmlns:a16="http://schemas.microsoft.com/office/drawing/2014/main" id="{2057F5EC-4C15-F970-76D6-3D7EB0206982}"/>
                    </a:ext>
                  </a:extLst>
                </p:cNvPr>
                <p:cNvSpPr/>
                <p:nvPr/>
              </p:nvSpPr>
              <p:spPr>
                <a:xfrm>
                  <a:off x="10865761" y="3784543"/>
                  <a:ext cx="52343" cy="64990"/>
                </a:xfrm>
                <a:custGeom>
                  <a:avLst/>
                  <a:gdLst>
                    <a:gd name="connsiteX0" fmla="*/ 11243 w 52343"/>
                    <a:gd name="connsiteY0" fmla="*/ 20613 h 64990"/>
                    <a:gd name="connsiteX1" fmla="*/ 11350 w 52343"/>
                    <a:gd name="connsiteY1" fmla="*/ 59948 h 64990"/>
                    <a:gd name="connsiteX2" fmla="*/ 6306 w 52343"/>
                    <a:gd name="connsiteY2" fmla="*/ 64935 h 64990"/>
                    <a:gd name="connsiteX3" fmla="*/ 0 w 52343"/>
                    <a:gd name="connsiteY3" fmla="*/ 58768 h 64990"/>
                    <a:gd name="connsiteX4" fmla="*/ 0 w 52343"/>
                    <a:gd name="connsiteY4" fmla="*/ 8361 h 64990"/>
                    <a:gd name="connsiteX5" fmla="*/ 8380 w 52343"/>
                    <a:gd name="connsiteY5" fmla="*/ 18 h 64990"/>
                    <a:gd name="connsiteX6" fmla="*/ 13356 w 52343"/>
                    <a:gd name="connsiteY6" fmla="*/ 2969 h 64990"/>
                    <a:gd name="connsiteX7" fmla="*/ 38131 w 52343"/>
                    <a:gd name="connsiteY7" fmla="*/ 40444 h 64990"/>
                    <a:gd name="connsiteX8" fmla="*/ 40552 w 52343"/>
                    <a:gd name="connsiteY8" fmla="*/ 43862 h 64990"/>
                    <a:gd name="connsiteX9" fmla="*/ 41309 w 52343"/>
                    <a:gd name="connsiteY9" fmla="*/ 40192 h 64990"/>
                    <a:gd name="connsiteX10" fmla="*/ 41271 w 52343"/>
                    <a:gd name="connsiteY10" fmla="*/ 4066 h 64990"/>
                    <a:gd name="connsiteX11" fmla="*/ 45181 w 52343"/>
                    <a:gd name="connsiteY11" fmla="*/ 5 h 64990"/>
                    <a:gd name="connsiteX12" fmla="*/ 52281 w 52343"/>
                    <a:gd name="connsiteY12" fmla="*/ 7118 h 64990"/>
                    <a:gd name="connsiteX13" fmla="*/ 52344 w 52343"/>
                    <a:gd name="connsiteY13" fmla="*/ 60887 h 64990"/>
                    <a:gd name="connsiteX14" fmla="*/ 48504 w 52343"/>
                    <a:gd name="connsiteY14" fmla="*/ 64841 h 64990"/>
                    <a:gd name="connsiteX15" fmla="*/ 47665 w 52343"/>
                    <a:gd name="connsiteY15" fmla="*/ 64841 h 64990"/>
                    <a:gd name="connsiteX16" fmla="*/ 37765 w 52343"/>
                    <a:gd name="connsiteY16" fmla="*/ 59796 h 64990"/>
                    <a:gd name="connsiteX17" fmla="*/ 12050 w 52343"/>
                    <a:gd name="connsiteY17" fmla="*/ 20461 h 64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343" h="64990">
                      <a:moveTo>
                        <a:pt x="11243" y="20613"/>
                      </a:moveTo>
                      <a:cubicBezTo>
                        <a:pt x="11243" y="33728"/>
                        <a:pt x="11054" y="46838"/>
                        <a:pt x="11350" y="59948"/>
                      </a:cubicBezTo>
                      <a:cubicBezTo>
                        <a:pt x="11445" y="64065"/>
                        <a:pt x="10322" y="65169"/>
                        <a:pt x="6306" y="64935"/>
                      </a:cubicBezTo>
                      <a:cubicBezTo>
                        <a:pt x="44" y="64570"/>
                        <a:pt x="0" y="64841"/>
                        <a:pt x="0" y="58768"/>
                      </a:cubicBezTo>
                      <a:cubicBezTo>
                        <a:pt x="0" y="41953"/>
                        <a:pt x="0" y="25151"/>
                        <a:pt x="0" y="8361"/>
                      </a:cubicBezTo>
                      <a:cubicBezTo>
                        <a:pt x="0" y="-45"/>
                        <a:pt x="0" y="75"/>
                        <a:pt x="8380" y="18"/>
                      </a:cubicBezTo>
                      <a:cubicBezTo>
                        <a:pt x="10903" y="18"/>
                        <a:pt x="12113" y="1071"/>
                        <a:pt x="13356" y="2969"/>
                      </a:cubicBezTo>
                      <a:cubicBezTo>
                        <a:pt x="21591" y="15499"/>
                        <a:pt x="29858" y="27940"/>
                        <a:pt x="38131" y="40444"/>
                      </a:cubicBezTo>
                      <a:cubicBezTo>
                        <a:pt x="38887" y="41585"/>
                        <a:pt x="39713" y="42689"/>
                        <a:pt x="40552" y="43862"/>
                      </a:cubicBezTo>
                      <a:cubicBezTo>
                        <a:pt x="41851" y="42683"/>
                        <a:pt x="41303" y="41339"/>
                        <a:pt x="41309" y="40192"/>
                      </a:cubicBezTo>
                      <a:cubicBezTo>
                        <a:pt x="41359" y="28154"/>
                        <a:pt x="41435" y="16110"/>
                        <a:pt x="41271" y="4066"/>
                      </a:cubicBezTo>
                      <a:cubicBezTo>
                        <a:pt x="41233" y="1046"/>
                        <a:pt x="41902" y="-89"/>
                        <a:pt x="45181" y="5"/>
                      </a:cubicBezTo>
                      <a:cubicBezTo>
                        <a:pt x="52274" y="214"/>
                        <a:pt x="52281" y="5"/>
                        <a:pt x="52281" y="7118"/>
                      </a:cubicBezTo>
                      <a:cubicBezTo>
                        <a:pt x="52281" y="25039"/>
                        <a:pt x="52211" y="42966"/>
                        <a:pt x="52344" y="60887"/>
                      </a:cubicBezTo>
                      <a:cubicBezTo>
                        <a:pt x="52344" y="63870"/>
                        <a:pt x="51839" y="65484"/>
                        <a:pt x="48504" y="64841"/>
                      </a:cubicBezTo>
                      <a:cubicBezTo>
                        <a:pt x="48226" y="64797"/>
                        <a:pt x="47943" y="64797"/>
                        <a:pt x="47665" y="64841"/>
                      </a:cubicBezTo>
                      <a:cubicBezTo>
                        <a:pt x="43175" y="65471"/>
                        <a:pt x="40420" y="64172"/>
                        <a:pt x="37765" y="59796"/>
                      </a:cubicBezTo>
                      <a:cubicBezTo>
                        <a:pt x="29675" y="46397"/>
                        <a:pt x="20689" y="33533"/>
                        <a:pt x="12050" y="2046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1C178F36-E4F9-C07B-A123-3DB6862F53DC}"/>
                    </a:ext>
                  </a:extLst>
                </p:cNvPr>
                <p:cNvSpPr/>
                <p:nvPr/>
              </p:nvSpPr>
              <p:spPr>
                <a:xfrm>
                  <a:off x="11066011" y="3784522"/>
                  <a:ext cx="47823" cy="64932"/>
                </a:xfrm>
                <a:custGeom>
                  <a:avLst/>
                  <a:gdLst>
                    <a:gd name="connsiteX0" fmla="*/ 36089 w 47823"/>
                    <a:gd name="connsiteY0" fmla="*/ 39311 h 64932"/>
                    <a:gd name="connsiteX1" fmla="*/ 47824 w 47823"/>
                    <a:gd name="connsiteY1" fmla="*/ 64874 h 64932"/>
                    <a:gd name="connsiteX2" fmla="*/ 36473 w 47823"/>
                    <a:gd name="connsiteY2" fmla="*/ 64874 h 64932"/>
                    <a:gd name="connsiteX3" fmla="*/ 34115 w 47823"/>
                    <a:gd name="connsiteY3" fmla="*/ 62503 h 64932"/>
                    <a:gd name="connsiteX4" fmla="*/ 30331 w 47823"/>
                    <a:gd name="connsiteY4" fmla="*/ 50522 h 64932"/>
                    <a:gd name="connsiteX5" fmla="*/ 19416 w 47823"/>
                    <a:gd name="connsiteY5" fmla="*/ 42703 h 64932"/>
                    <a:gd name="connsiteX6" fmla="*/ 11055 w 47823"/>
                    <a:gd name="connsiteY6" fmla="*/ 50831 h 64932"/>
                    <a:gd name="connsiteX7" fmla="*/ 11124 w 47823"/>
                    <a:gd name="connsiteY7" fmla="*/ 60920 h 64932"/>
                    <a:gd name="connsiteX8" fmla="*/ 6906 w 47823"/>
                    <a:gd name="connsiteY8" fmla="*/ 64924 h 64932"/>
                    <a:gd name="connsiteX9" fmla="*/ 83 w 47823"/>
                    <a:gd name="connsiteY9" fmla="*/ 58146 h 64932"/>
                    <a:gd name="connsiteX10" fmla="*/ 1 w 47823"/>
                    <a:gd name="connsiteY10" fmla="*/ 3916 h 64932"/>
                    <a:gd name="connsiteX11" fmla="*/ 3961 w 47823"/>
                    <a:gd name="connsiteY11" fmla="*/ 20 h 64932"/>
                    <a:gd name="connsiteX12" fmla="*/ 26693 w 47823"/>
                    <a:gd name="connsiteY12" fmla="*/ 499 h 64932"/>
                    <a:gd name="connsiteX13" fmla="*/ 45730 w 47823"/>
                    <a:gd name="connsiteY13" fmla="*/ 15002 h 64932"/>
                    <a:gd name="connsiteX14" fmla="*/ 36089 w 47823"/>
                    <a:gd name="connsiteY14" fmla="*/ 39311 h 64932"/>
                    <a:gd name="connsiteX15" fmla="*/ 18823 w 47823"/>
                    <a:gd name="connsiteY15" fmla="*/ 9863 h 64932"/>
                    <a:gd name="connsiteX16" fmla="*/ 18823 w 47823"/>
                    <a:gd name="connsiteY16" fmla="*/ 9951 h 64932"/>
                    <a:gd name="connsiteX17" fmla="*/ 13350 w 47823"/>
                    <a:gd name="connsiteY17" fmla="*/ 9951 h 64932"/>
                    <a:gd name="connsiteX18" fmla="*/ 11023 w 47823"/>
                    <a:gd name="connsiteY18" fmla="*/ 12398 h 64932"/>
                    <a:gd name="connsiteX19" fmla="*/ 11023 w 47823"/>
                    <a:gd name="connsiteY19" fmla="*/ 30445 h 64932"/>
                    <a:gd name="connsiteX20" fmla="*/ 12915 w 47823"/>
                    <a:gd name="connsiteY20" fmla="*/ 32841 h 64932"/>
                    <a:gd name="connsiteX21" fmla="*/ 26340 w 47823"/>
                    <a:gd name="connsiteY21" fmla="*/ 32311 h 64932"/>
                    <a:gd name="connsiteX22" fmla="*/ 35407 w 47823"/>
                    <a:gd name="connsiteY22" fmla="*/ 20242 h 64932"/>
                    <a:gd name="connsiteX23" fmla="*/ 25520 w 47823"/>
                    <a:gd name="connsiteY23" fmla="*/ 10247 h 64932"/>
                    <a:gd name="connsiteX24" fmla="*/ 18823 w 47823"/>
                    <a:gd name="connsiteY24" fmla="*/ 9838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7823" h="64932">
                      <a:moveTo>
                        <a:pt x="36089" y="39311"/>
                      </a:moveTo>
                      <a:cubicBezTo>
                        <a:pt x="42508" y="46442"/>
                        <a:pt x="43794" y="55838"/>
                        <a:pt x="47824" y="64874"/>
                      </a:cubicBezTo>
                      <a:cubicBezTo>
                        <a:pt x="43637" y="64874"/>
                        <a:pt x="40067" y="64805"/>
                        <a:pt x="36473" y="64874"/>
                      </a:cubicBezTo>
                      <a:cubicBezTo>
                        <a:pt x="34676" y="64924"/>
                        <a:pt x="34487" y="63682"/>
                        <a:pt x="34115" y="62503"/>
                      </a:cubicBezTo>
                      <a:cubicBezTo>
                        <a:pt x="32854" y="58511"/>
                        <a:pt x="31637" y="54501"/>
                        <a:pt x="30331" y="50522"/>
                      </a:cubicBezTo>
                      <a:cubicBezTo>
                        <a:pt x="28389" y="44752"/>
                        <a:pt x="25514" y="42741"/>
                        <a:pt x="19416" y="42703"/>
                      </a:cubicBezTo>
                      <a:cubicBezTo>
                        <a:pt x="11055" y="42653"/>
                        <a:pt x="11055" y="42653"/>
                        <a:pt x="11055" y="50831"/>
                      </a:cubicBezTo>
                      <a:cubicBezTo>
                        <a:pt x="11055" y="54192"/>
                        <a:pt x="10777" y="57585"/>
                        <a:pt x="11124" y="60920"/>
                      </a:cubicBezTo>
                      <a:cubicBezTo>
                        <a:pt x="11496" y="64439"/>
                        <a:pt x="10008" y="65013"/>
                        <a:pt x="6906" y="64924"/>
                      </a:cubicBezTo>
                      <a:cubicBezTo>
                        <a:pt x="89" y="64729"/>
                        <a:pt x="83" y="64880"/>
                        <a:pt x="83" y="58146"/>
                      </a:cubicBezTo>
                      <a:cubicBezTo>
                        <a:pt x="83" y="40074"/>
                        <a:pt x="171" y="22008"/>
                        <a:pt x="1" y="3916"/>
                      </a:cubicBezTo>
                      <a:cubicBezTo>
                        <a:pt x="-31" y="732"/>
                        <a:pt x="814" y="-144"/>
                        <a:pt x="3961" y="20"/>
                      </a:cubicBezTo>
                      <a:cubicBezTo>
                        <a:pt x="11528" y="417"/>
                        <a:pt x="19158" y="-529"/>
                        <a:pt x="26693" y="499"/>
                      </a:cubicBezTo>
                      <a:cubicBezTo>
                        <a:pt x="35685" y="1722"/>
                        <a:pt x="43233" y="5228"/>
                        <a:pt x="45730" y="15002"/>
                      </a:cubicBezTo>
                      <a:cubicBezTo>
                        <a:pt x="48265" y="24908"/>
                        <a:pt x="45106" y="32727"/>
                        <a:pt x="36089" y="39311"/>
                      </a:cubicBezTo>
                      <a:close/>
                      <a:moveTo>
                        <a:pt x="18823" y="9863"/>
                      </a:moveTo>
                      <a:lnTo>
                        <a:pt x="18823" y="9951"/>
                      </a:lnTo>
                      <a:cubicBezTo>
                        <a:pt x="16995" y="9951"/>
                        <a:pt x="15160" y="10065"/>
                        <a:pt x="13350" y="9951"/>
                      </a:cubicBezTo>
                      <a:cubicBezTo>
                        <a:pt x="11420" y="9800"/>
                        <a:pt x="11004" y="10645"/>
                        <a:pt x="11023" y="12398"/>
                      </a:cubicBezTo>
                      <a:cubicBezTo>
                        <a:pt x="11111" y="18413"/>
                        <a:pt x="11074" y="24429"/>
                        <a:pt x="11023" y="30445"/>
                      </a:cubicBezTo>
                      <a:cubicBezTo>
                        <a:pt x="11023" y="31788"/>
                        <a:pt x="10960" y="32967"/>
                        <a:pt x="12915" y="32841"/>
                      </a:cubicBezTo>
                      <a:cubicBezTo>
                        <a:pt x="17386" y="32570"/>
                        <a:pt x="21901" y="33333"/>
                        <a:pt x="26340" y="32311"/>
                      </a:cubicBezTo>
                      <a:cubicBezTo>
                        <a:pt x="32942" y="30804"/>
                        <a:pt x="35742" y="27052"/>
                        <a:pt x="35407" y="20242"/>
                      </a:cubicBezTo>
                      <a:cubicBezTo>
                        <a:pt x="35124" y="14447"/>
                        <a:pt x="31933" y="11137"/>
                        <a:pt x="25520" y="10247"/>
                      </a:cubicBezTo>
                      <a:cubicBezTo>
                        <a:pt x="23332" y="9882"/>
                        <a:pt x="21068" y="9945"/>
                        <a:pt x="18823" y="9838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2" name="Freeform 791">
                  <a:extLst>
                    <a:ext uri="{FF2B5EF4-FFF2-40B4-BE49-F238E27FC236}">
                      <a16:creationId xmlns:a16="http://schemas.microsoft.com/office/drawing/2014/main" id="{DE0B1BA7-F49B-F4F4-8709-ABDBA5F92C63}"/>
                    </a:ext>
                  </a:extLst>
                </p:cNvPr>
                <p:cNvSpPr/>
                <p:nvPr/>
              </p:nvSpPr>
              <p:spPr>
                <a:xfrm>
                  <a:off x="11221789" y="3784543"/>
                  <a:ext cx="64568" cy="64891"/>
                </a:xfrm>
                <a:custGeom>
                  <a:avLst/>
                  <a:gdLst>
                    <a:gd name="connsiteX0" fmla="*/ 0 w 64568"/>
                    <a:gd name="connsiteY0" fmla="*/ 64835 h 64891"/>
                    <a:gd name="connsiteX1" fmla="*/ 14503 w 64568"/>
                    <a:gd name="connsiteY1" fmla="*/ 29749 h 64891"/>
                    <a:gd name="connsiteX2" fmla="*/ 25173 w 64568"/>
                    <a:gd name="connsiteY2" fmla="*/ 3757 h 64891"/>
                    <a:gd name="connsiteX3" fmla="*/ 30589 w 64568"/>
                    <a:gd name="connsiteY3" fmla="*/ 5 h 64891"/>
                    <a:gd name="connsiteX4" fmla="*/ 41807 w 64568"/>
                    <a:gd name="connsiteY4" fmla="*/ 7572 h 64891"/>
                    <a:gd name="connsiteX5" fmla="*/ 63146 w 64568"/>
                    <a:gd name="connsiteY5" fmla="*/ 59090 h 64891"/>
                    <a:gd name="connsiteX6" fmla="*/ 64224 w 64568"/>
                    <a:gd name="connsiteY6" fmla="*/ 61820 h 64891"/>
                    <a:gd name="connsiteX7" fmla="*/ 61821 w 64568"/>
                    <a:gd name="connsiteY7" fmla="*/ 64879 h 64891"/>
                    <a:gd name="connsiteX8" fmla="*/ 50585 w 64568"/>
                    <a:gd name="connsiteY8" fmla="*/ 57633 h 64891"/>
                    <a:gd name="connsiteX9" fmla="*/ 37261 w 64568"/>
                    <a:gd name="connsiteY9" fmla="*/ 48837 h 64891"/>
                    <a:gd name="connsiteX10" fmla="*/ 21654 w 64568"/>
                    <a:gd name="connsiteY10" fmla="*/ 48780 h 64891"/>
                    <a:gd name="connsiteX11" fmla="*/ 17297 w 64568"/>
                    <a:gd name="connsiteY11" fmla="*/ 51624 h 64891"/>
                    <a:gd name="connsiteX12" fmla="*/ 13135 w 64568"/>
                    <a:gd name="connsiteY12" fmla="*/ 62571 h 64891"/>
                    <a:gd name="connsiteX13" fmla="*/ 10177 w 64568"/>
                    <a:gd name="connsiteY13" fmla="*/ 64835 h 64891"/>
                    <a:gd name="connsiteX14" fmla="*/ 0 w 64568"/>
                    <a:gd name="connsiteY14" fmla="*/ 64835 h 64891"/>
                    <a:gd name="connsiteX15" fmla="*/ 32739 w 64568"/>
                    <a:gd name="connsiteY15" fmla="*/ 14660 h 64891"/>
                    <a:gd name="connsiteX16" fmla="*/ 23621 w 64568"/>
                    <a:gd name="connsiteY16" fmla="*/ 36597 h 64891"/>
                    <a:gd name="connsiteX17" fmla="*/ 25683 w 64568"/>
                    <a:gd name="connsiteY17" fmla="*/ 39353 h 64891"/>
                    <a:gd name="connsiteX18" fmla="*/ 39953 w 64568"/>
                    <a:gd name="connsiteY18" fmla="*/ 39353 h 64891"/>
                    <a:gd name="connsiteX19" fmla="*/ 41845 w 64568"/>
                    <a:gd name="connsiteY19" fmla="*/ 36566 h 64891"/>
                    <a:gd name="connsiteX20" fmla="*/ 32739 w 64568"/>
                    <a:gd name="connsiteY20" fmla="*/ 14660 h 6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4568" h="64891">
                      <a:moveTo>
                        <a:pt x="0" y="64835"/>
                      </a:moveTo>
                      <a:cubicBezTo>
                        <a:pt x="5045" y="52690"/>
                        <a:pt x="9761" y="41220"/>
                        <a:pt x="14503" y="29749"/>
                      </a:cubicBezTo>
                      <a:cubicBezTo>
                        <a:pt x="18085" y="21092"/>
                        <a:pt x="21761" y="12478"/>
                        <a:pt x="25173" y="3757"/>
                      </a:cubicBezTo>
                      <a:cubicBezTo>
                        <a:pt x="26226" y="1065"/>
                        <a:pt x="27493" y="-89"/>
                        <a:pt x="30589" y="5"/>
                      </a:cubicBezTo>
                      <a:cubicBezTo>
                        <a:pt x="38679" y="239"/>
                        <a:pt x="38686" y="62"/>
                        <a:pt x="41807" y="7572"/>
                      </a:cubicBezTo>
                      <a:lnTo>
                        <a:pt x="63146" y="59090"/>
                      </a:lnTo>
                      <a:cubicBezTo>
                        <a:pt x="63518" y="59998"/>
                        <a:pt x="63890" y="60900"/>
                        <a:pt x="64224" y="61820"/>
                      </a:cubicBezTo>
                      <a:cubicBezTo>
                        <a:pt x="65069" y="64122"/>
                        <a:pt x="64394" y="64860"/>
                        <a:pt x="61821" y="64879"/>
                      </a:cubicBezTo>
                      <a:cubicBezTo>
                        <a:pt x="53687" y="64942"/>
                        <a:pt x="53687" y="65055"/>
                        <a:pt x="50585" y="57633"/>
                      </a:cubicBezTo>
                      <a:cubicBezTo>
                        <a:pt x="46896" y="48837"/>
                        <a:pt x="46896" y="48837"/>
                        <a:pt x="37261" y="48837"/>
                      </a:cubicBezTo>
                      <a:cubicBezTo>
                        <a:pt x="32058" y="48837"/>
                        <a:pt x="26850" y="48963"/>
                        <a:pt x="21654" y="48780"/>
                      </a:cubicBezTo>
                      <a:cubicBezTo>
                        <a:pt x="19314" y="48698"/>
                        <a:pt x="18060" y="49411"/>
                        <a:pt x="17297" y="51624"/>
                      </a:cubicBezTo>
                      <a:cubicBezTo>
                        <a:pt x="16036" y="55313"/>
                        <a:pt x="14409" y="58882"/>
                        <a:pt x="13135" y="62571"/>
                      </a:cubicBezTo>
                      <a:cubicBezTo>
                        <a:pt x="12599" y="64141"/>
                        <a:pt x="11874" y="64885"/>
                        <a:pt x="10177" y="64835"/>
                      </a:cubicBezTo>
                      <a:cubicBezTo>
                        <a:pt x="7094" y="64771"/>
                        <a:pt x="4004" y="64835"/>
                        <a:pt x="0" y="64835"/>
                      </a:cubicBezTo>
                      <a:close/>
                      <a:moveTo>
                        <a:pt x="32739" y="14660"/>
                      </a:moveTo>
                      <a:cubicBezTo>
                        <a:pt x="29498" y="22498"/>
                        <a:pt x="26661" y="29592"/>
                        <a:pt x="23621" y="36597"/>
                      </a:cubicBezTo>
                      <a:cubicBezTo>
                        <a:pt x="22524" y="39120"/>
                        <a:pt x="23527" y="39397"/>
                        <a:pt x="25683" y="39353"/>
                      </a:cubicBezTo>
                      <a:cubicBezTo>
                        <a:pt x="30438" y="39271"/>
                        <a:pt x="35205" y="39233"/>
                        <a:pt x="39953" y="39353"/>
                      </a:cubicBezTo>
                      <a:cubicBezTo>
                        <a:pt x="42368" y="39422"/>
                        <a:pt x="42841" y="38868"/>
                        <a:pt x="41845" y="36566"/>
                      </a:cubicBezTo>
                      <a:cubicBezTo>
                        <a:pt x="38805" y="29567"/>
                        <a:pt x="35962" y="22466"/>
                        <a:pt x="32739" y="14660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3" name="Freeform 792">
                  <a:extLst>
                    <a:ext uri="{FF2B5EF4-FFF2-40B4-BE49-F238E27FC236}">
                      <a16:creationId xmlns:a16="http://schemas.microsoft.com/office/drawing/2014/main" id="{890B3D9A-6F08-1B48-B4DB-4305AFF049C3}"/>
                    </a:ext>
                  </a:extLst>
                </p:cNvPr>
                <p:cNvSpPr/>
                <p:nvPr/>
              </p:nvSpPr>
              <p:spPr>
                <a:xfrm>
                  <a:off x="10841603" y="3864295"/>
                  <a:ext cx="63285" cy="64429"/>
                </a:xfrm>
                <a:custGeom>
                  <a:avLst/>
                  <a:gdLst>
                    <a:gd name="connsiteX0" fmla="*/ 57099 w 63285"/>
                    <a:gd name="connsiteY0" fmla="*/ 64118 h 64429"/>
                    <a:gd name="connsiteX1" fmla="*/ 50163 w 63285"/>
                    <a:gd name="connsiteY1" fmla="*/ 59244 h 64429"/>
                    <a:gd name="connsiteX2" fmla="*/ 34979 w 63285"/>
                    <a:gd name="connsiteY2" fmla="*/ 48984 h 64429"/>
                    <a:gd name="connsiteX3" fmla="*/ 20236 w 63285"/>
                    <a:gd name="connsiteY3" fmla="*/ 48940 h 64429"/>
                    <a:gd name="connsiteX4" fmla="*/ 16509 w 63285"/>
                    <a:gd name="connsiteY4" fmla="*/ 51400 h 64429"/>
                    <a:gd name="connsiteX5" fmla="*/ 14466 w 63285"/>
                    <a:gd name="connsiteY5" fmla="*/ 56444 h 64429"/>
                    <a:gd name="connsiteX6" fmla="*/ 2485 w 63285"/>
                    <a:gd name="connsiteY6" fmla="*/ 64181 h 64429"/>
                    <a:gd name="connsiteX7" fmla="*/ 594 w 63285"/>
                    <a:gd name="connsiteY7" fmla="*/ 60984 h 64429"/>
                    <a:gd name="connsiteX8" fmla="*/ 16661 w 63285"/>
                    <a:gd name="connsiteY8" fmla="*/ 22292 h 64429"/>
                    <a:gd name="connsiteX9" fmla="*/ 24448 w 63285"/>
                    <a:gd name="connsiteY9" fmla="*/ 3312 h 64429"/>
                    <a:gd name="connsiteX10" fmla="*/ 29272 w 63285"/>
                    <a:gd name="connsiteY10" fmla="*/ 2 h 64429"/>
                    <a:gd name="connsiteX11" fmla="*/ 40818 w 63285"/>
                    <a:gd name="connsiteY11" fmla="*/ 7568 h 64429"/>
                    <a:gd name="connsiteX12" fmla="*/ 61835 w 63285"/>
                    <a:gd name="connsiteY12" fmla="*/ 58248 h 64429"/>
                    <a:gd name="connsiteX13" fmla="*/ 57099 w 63285"/>
                    <a:gd name="connsiteY13" fmla="*/ 64118 h 64429"/>
                    <a:gd name="connsiteX14" fmla="*/ 31763 w 63285"/>
                    <a:gd name="connsiteY14" fmla="*/ 14776 h 64429"/>
                    <a:gd name="connsiteX15" fmla="*/ 22531 w 63285"/>
                    <a:gd name="connsiteY15" fmla="*/ 37004 h 64429"/>
                    <a:gd name="connsiteX16" fmla="*/ 24032 w 63285"/>
                    <a:gd name="connsiteY16" fmla="*/ 39198 h 64429"/>
                    <a:gd name="connsiteX17" fmla="*/ 39601 w 63285"/>
                    <a:gd name="connsiteY17" fmla="*/ 39198 h 64429"/>
                    <a:gd name="connsiteX18" fmla="*/ 41007 w 63285"/>
                    <a:gd name="connsiteY18" fmla="*/ 36865 h 64429"/>
                    <a:gd name="connsiteX19" fmla="*/ 31763 w 63285"/>
                    <a:gd name="connsiteY19" fmla="*/ 14776 h 6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3285" h="64429">
                      <a:moveTo>
                        <a:pt x="57099" y="64118"/>
                      </a:moveTo>
                      <a:cubicBezTo>
                        <a:pt x="53423" y="65304"/>
                        <a:pt x="51632" y="62983"/>
                        <a:pt x="50163" y="59244"/>
                      </a:cubicBezTo>
                      <a:cubicBezTo>
                        <a:pt x="46102" y="48934"/>
                        <a:pt x="45970" y="48984"/>
                        <a:pt x="34979" y="48984"/>
                      </a:cubicBezTo>
                      <a:cubicBezTo>
                        <a:pt x="30067" y="48984"/>
                        <a:pt x="25148" y="49073"/>
                        <a:pt x="20236" y="48940"/>
                      </a:cubicBezTo>
                      <a:cubicBezTo>
                        <a:pt x="18250" y="48890"/>
                        <a:pt x="17083" y="49445"/>
                        <a:pt x="16509" y="51400"/>
                      </a:cubicBezTo>
                      <a:cubicBezTo>
                        <a:pt x="15986" y="53127"/>
                        <a:pt x="15153" y="54767"/>
                        <a:pt x="14466" y="56444"/>
                      </a:cubicBezTo>
                      <a:cubicBezTo>
                        <a:pt x="11156" y="64478"/>
                        <a:pt x="11162" y="64370"/>
                        <a:pt x="2485" y="64181"/>
                      </a:cubicBezTo>
                      <a:cubicBezTo>
                        <a:pt x="-428" y="64118"/>
                        <a:pt x="-371" y="63216"/>
                        <a:pt x="594" y="60984"/>
                      </a:cubicBezTo>
                      <a:cubicBezTo>
                        <a:pt x="6010" y="48114"/>
                        <a:pt x="11313" y="35194"/>
                        <a:pt x="16661" y="22292"/>
                      </a:cubicBezTo>
                      <a:cubicBezTo>
                        <a:pt x="19277" y="15987"/>
                        <a:pt x="22020" y="9681"/>
                        <a:pt x="24448" y="3312"/>
                      </a:cubicBezTo>
                      <a:cubicBezTo>
                        <a:pt x="25381" y="853"/>
                        <a:pt x="26567" y="-43"/>
                        <a:pt x="29272" y="2"/>
                      </a:cubicBezTo>
                      <a:cubicBezTo>
                        <a:pt x="37671" y="134"/>
                        <a:pt x="37671" y="2"/>
                        <a:pt x="40818" y="7568"/>
                      </a:cubicBezTo>
                      <a:cubicBezTo>
                        <a:pt x="47825" y="24460"/>
                        <a:pt x="54831" y="41353"/>
                        <a:pt x="61835" y="58248"/>
                      </a:cubicBezTo>
                      <a:cubicBezTo>
                        <a:pt x="64250" y="64124"/>
                        <a:pt x="64256" y="64118"/>
                        <a:pt x="57099" y="64118"/>
                      </a:cubicBezTo>
                      <a:close/>
                      <a:moveTo>
                        <a:pt x="31763" y="14776"/>
                      </a:moveTo>
                      <a:cubicBezTo>
                        <a:pt x="28528" y="22601"/>
                        <a:pt x="25583" y="29828"/>
                        <a:pt x="22531" y="37004"/>
                      </a:cubicBezTo>
                      <a:cubicBezTo>
                        <a:pt x="21775" y="38782"/>
                        <a:pt x="22304" y="39217"/>
                        <a:pt x="24032" y="39198"/>
                      </a:cubicBezTo>
                      <a:cubicBezTo>
                        <a:pt x="29224" y="39152"/>
                        <a:pt x="34413" y="39152"/>
                        <a:pt x="39601" y="39198"/>
                      </a:cubicBezTo>
                      <a:cubicBezTo>
                        <a:pt x="41530" y="39198"/>
                        <a:pt x="41663" y="38416"/>
                        <a:pt x="41007" y="36865"/>
                      </a:cubicBezTo>
                      <a:cubicBezTo>
                        <a:pt x="37974" y="29708"/>
                        <a:pt x="35029" y="22519"/>
                        <a:pt x="31763" y="1477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4" name="Freeform 793">
                  <a:extLst>
                    <a:ext uri="{FF2B5EF4-FFF2-40B4-BE49-F238E27FC236}">
                      <a16:creationId xmlns:a16="http://schemas.microsoft.com/office/drawing/2014/main" id="{26B8DB06-5DCF-36EF-322D-8FE25071D0FB}"/>
                    </a:ext>
                  </a:extLst>
                </p:cNvPr>
                <p:cNvSpPr/>
                <p:nvPr/>
              </p:nvSpPr>
              <p:spPr>
                <a:xfrm>
                  <a:off x="10805247" y="3783975"/>
                  <a:ext cx="50954" cy="65521"/>
                </a:xfrm>
                <a:custGeom>
                  <a:avLst/>
                  <a:gdLst>
                    <a:gd name="connsiteX0" fmla="*/ 48 w 50954"/>
                    <a:gd name="connsiteY0" fmla="*/ 21136 h 65521"/>
                    <a:gd name="connsiteX1" fmla="*/ 4 w 50954"/>
                    <a:gd name="connsiteY1" fmla="*/ 3480 h 65521"/>
                    <a:gd name="connsiteX2" fmla="*/ 3157 w 50954"/>
                    <a:gd name="connsiteY2" fmla="*/ 31 h 65521"/>
                    <a:gd name="connsiteX3" fmla="*/ 11172 w 50954"/>
                    <a:gd name="connsiteY3" fmla="*/ 7774 h 65521"/>
                    <a:gd name="connsiteX4" fmla="*/ 11172 w 50954"/>
                    <a:gd name="connsiteY4" fmla="*/ 35929 h 65521"/>
                    <a:gd name="connsiteX5" fmla="*/ 12061 w 50954"/>
                    <a:gd name="connsiteY5" fmla="*/ 43408 h 65521"/>
                    <a:gd name="connsiteX6" fmla="*/ 24092 w 50954"/>
                    <a:gd name="connsiteY6" fmla="*/ 53630 h 65521"/>
                    <a:gd name="connsiteX7" fmla="*/ 38438 w 50954"/>
                    <a:gd name="connsiteY7" fmla="*/ 44171 h 65521"/>
                    <a:gd name="connsiteX8" fmla="*/ 39699 w 50954"/>
                    <a:gd name="connsiteY8" fmla="*/ 35488 h 65521"/>
                    <a:gd name="connsiteX9" fmla="*/ 39617 w 50954"/>
                    <a:gd name="connsiteY9" fmla="*/ 3959 h 65521"/>
                    <a:gd name="connsiteX10" fmla="*/ 43545 w 50954"/>
                    <a:gd name="connsiteY10" fmla="*/ 6 h 65521"/>
                    <a:gd name="connsiteX11" fmla="*/ 50765 w 50954"/>
                    <a:gd name="connsiteY11" fmla="*/ 7245 h 65521"/>
                    <a:gd name="connsiteX12" fmla="*/ 50053 w 50954"/>
                    <a:gd name="connsiteY12" fmla="*/ 42916 h 65521"/>
                    <a:gd name="connsiteX13" fmla="*/ 17478 w 50954"/>
                    <a:gd name="connsiteY13" fmla="*/ 64318 h 65521"/>
                    <a:gd name="connsiteX14" fmla="*/ 2028 w 50954"/>
                    <a:gd name="connsiteY14" fmla="*/ 48617 h 65521"/>
                    <a:gd name="connsiteX15" fmla="*/ 42 w 50954"/>
                    <a:gd name="connsiteY15" fmla="*/ 35375 h 65521"/>
                    <a:gd name="connsiteX16" fmla="*/ 48 w 50954"/>
                    <a:gd name="connsiteY16" fmla="*/ 21136 h 65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954" h="65521">
                      <a:moveTo>
                        <a:pt x="48" y="21136"/>
                      </a:moveTo>
                      <a:cubicBezTo>
                        <a:pt x="48" y="15253"/>
                        <a:pt x="137" y="9370"/>
                        <a:pt x="4" y="3480"/>
                      </a:cubicBezTo>
                      <a:cubicBezTo>
                        <a:pt x="-46" y="1128"/>
                        <a:pt x="307" y="31"/>
                        <a:pt x="3157" y="31"/>
                      </a:cubicBezTo>
                      <a:cubicBezTo>
                        <a:pt x="11172" y="31"/>
                        <a:pt x="11172" y="-127"/>
                        <a:pt x="11172" y="7774"/>
                      </a:cubicBezTo>
                      <a:cubicBezTo>
                        <a:pt x="11172" y="17157"/>
                        <a:pt x="11210" y="26540"/>
                        <a:pt x="11172" y="35929"/>
                      </a:cubicBezTo>
                      <a:cubicBezTo>
                        <a:pt x="11157" y="38450"/>
                        <a:pt x="11455" y="40962"/>
                        <a:pt x="12061" y="43408"/>
                      </a:cubicBezTo>
                      <a:cubicBezTo>
                        <a:pt x="13625" y="49947"/>
                        <a:pt x="17786" y="53440"/>
                        <a:pt x="24092" y="53630"/>
                      </a:cubicBezTo>
                      <a:cubicBezTo>
                        <a:pt x="32290" y="53876"/>
                        <a:pt x="36231" y="51278"/>
                        <a:pt x="38438" y="44171"/>
                      </a:cubicBezTo>
                      <a:cubicBezTo>
                        <a:pt x="39298" y="41358"/>
                        <a:pt x="39723" y="38430"/>
                        <a:pt x="39699" y="35488"/>
                      </a:cubicBezTo>
                      <a:cubicBezTo>
                        <a:pt x="39699" y="24983"/>
                        <a:pt x="39819" y="14471"/>
                        <a:pt x="39617" y="3959"/>
                      </a:cubicBezTo>
                      <a:cubicBezTo>
                        <a:pt x="39554" y="838"/>
                        <a:pt x="40348" y="-83"/>
                        <a:pt x="43545" y="6"/>
                      </a:cubicBezTo>
                      <a:cubicBezTo>
                        <a:pt x="50791" y="207"/>
                        <a:pt x="50917" y="6"/>
                        <a:pt x="50765" y="7245"/>
                      </a:cubicBezTo>
                      <a:cubicBezTo>
                        <a:pt x="50526" y="19137"/>
                        <a:pt x="51711" y="31074"/>
                        <a:pt x="50053" y="42916"/>
                      </a:cubicBezTo>
                      <a:cubicBezTo>
                        <a:pt x="47751" y="59349"/>
                        <a:pt x="34131" y="69060"/>
                        <a:pt x="17478" y="64318"/>
                      </a:cubicBezTo>
                      <a:cubicBezTo>
                        <a:pt x="9734" y="62117"/>
                        <a:pt x="4633" y="56316"/>
                        <a:pt x="2028" y="48617"/>
                      </a:cubicBezTo>
                      <a:cubicBezTo>
                        <a:pt x="634" y="44344"/>
                        <a:pt x="-38" y="39868"/>
                        <a:pt x="42" y="35375"/>
                      </a:cubicBezTo>
                      <a:cubicBezTo>
                        <a:pt x="67" y="30664"/>
                        <a:pt x="48" y="25897"/>
                        <a:pt x="48" y="211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5" name="Freeform 794">
                  <a:extLst>
                    <a:ext uri="{FF2B5EF4-FFF2-40B4-BE49-F238E27FC236}">
                      <a16:creationId xmlns:a16="http://schemas.microsoft.com/office/drawing/2014/main" id="{B1406843-CCD3-AA00-ADC5-A1B9E24F4BDD}"/>
                    </a:ext>
                  </a:extLst>
                </p:cNvPr>
                <p:cNvSpPr/>
                <p:nvPr/>
              </p:nvSpPr>
              <p:spPr>
                <a:xfrm>
                  <a:off x="11018389" y="3784560"/>
                  <a:ext cx="39362" cy="64926"/>
                </a:xfrm>
                <a:custGeom>
                  <a:avLst/>
                  <a:gdLst>
                    <a:gd name="connsiteX0" fmla="*/ 65 w 39362"/>
                    <a:gd name="connsiteY0" fmla="*/ 32387 h 64926"/>
                    <a:gd name="connsiteX1" fmla="*/ 15 w 39362"/>
                    <a:gd name="connsiteY1" fmla="*/ 3381 h 64926"/>
                    <a:gd name="connsiteX2" fmla="*/ 3300 w 39362"/>
                    <a:gd name="connsiteY2" fmla="*/ 1 h 64926"/>
                    <a:gd name="connsiteX3" fmla="*/ 36185 w 39362"/>
                    <a:gd name="connsiteY3" fmla="*/ 1 h 64926"/>
                    <a:gd name="connsiteX4" fmla="*/ 39306 w 39362"/>
                    <a:gd name="connsiteY4" fmla="*/ 2977 h 64926"/>
                    <a:gd name="connsiteX5" fmla="*/ 39306 w 39362"/>
                    <a:gd name="connsiteY5" fmla="*/ 7170 h 64926"/>
                    <a:gd name="connsiteX6" fmla="*/ 36367 w 39362"/>
                    <a:gd name="connsiteY6" fmla="*/ 9901 h 64926"/>
                    <a:gd name="connsiteX7" fmla="*/ 14026 w 39362"/>
                    <a:gd name="connsiteY7" fmla="*/ 9813 h 64926"/>
                    <a:gd name="connsiteX8" fmla="*/ 10962 w 39362"/>
                    <a:gd name="connsiteY8" fmla="*/ 12915 h 64926"/>
                    <a:gd name="connsiteX9" fmla="*/ 10962 w 39362"/>
                    <a:gd name="connsiteY9" fmla="*/ 25526 h 64926"/>
                    <a:gd name="connsiteX10" fmla="*/ 14064 w 39362"/>
                    <a:gd name="connsiteY10" fmla="*/ 28553 h 64926"/>
                    <a:gd name="connsiteX11" fmla="*/ 33877 w 39362"/>
                    <a:gd name="connsiteY11" fmla="*/ 28446 h 64926"/>
                    <a:gd name="connsiteX12" fmla="*/ 37225 w 39362"/>
                    <a:gd name="connsiteY12" fmla="*/ 31637 h 64926"/>
                    <a:gd name="connsiteX13" fmla="*/ 30686 w 39362"/>
                    <a:gd name="connsiteY13" fmla="*/ 38453 h 64926"/>
                    <a:gd name="connsiteX14" fmla="*/ 13824 w 39362"/>
                    <a:gd name="connsiteY14" fmla="*/ 38453 h 64926"/>
                    <a:gd name="connsiteX15" fmla="*/ 10980 w 39362"/>
                    <a:gd name="connsiteY15" fmla="*/ 41335 h 64926"/>
                    <a:gd name="connsiteX16" fmla="*/ 11699 w 39362"/>
                    <a:gd name="connsiteY16" fmla="*/ 53574 h 64926"/>
                    <a:gd name="connsiteX17" fmla="*/ 23333 w 39362"/>
                    <a:gd name="connsiteY17" fmla="*/ 54432 h 64926"/>
                    <a:gd name="connsiteX18" fmla="*/ 35976 w 39362"/>
                    <a:gd name="connsiteY18" fmla="*/ 54432 h 64926"/>
                    <a:gd name="connsiteX19" fmla="*/ 39363 w 39362"/>
                    <a:gd name="connsiteY19" fmla="*/ 57585 h 64926"/>
                    <a:gd name="connsiteX20" fmla="*/ 32174 w 39362"/>
                    <a:gd name="connsiteY20" fmla="*/ 64861 h 64926"/>
                    <a:gd name="connsiteX21" fmla="*/ 3508 w 39362"/>
                    <a:gd name="connsiteY21" fmla="*/ 64925 h 64926"/>
                    <a:gd name="connsiteX22" fmla="*/ 2 w 39362"/>
                    <a:gd name="connsiteY22" fmla="*/ 61425 h 64926"/>
                    <a:gd name="connsiteX23" fmla="*/ 65 w 39362"/>
                    <a:gd name="connsiteY23" fmla="*/ 32387 h 6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362" h="64926">
                      <a:moveTo>
                        <a:pt x="65" y="32387"/>
                      </a:moveTo>
                      <a:cubicBezTo>
                        <a:pt x="65" y="22727"/>
                        <a:pt x="135" y="13060"/>
                        <a:pt x="15" y="3381"/>
                      </a:cubicBezTo>
                      <a:cubicBezTo>
                        <a:pt x="-17" y="858"/>
                        <a:pt x="645" y="-31"/>
                        <a:pt x="3300" y="1"/>
                      </a:cubicBezTo>
                      <a:cubicBezTo>
                        <a:pt x="14259" y="146"/>
                        <a:pt x="25225" y="121"/>
                        <a:pt x="36185" y="1"/>
                      </a:cubicBezTo>
                      <a:cubicBezTo>
                        <a:pt x="38474" y="1"/>
                        <a:pt x="39621" y="467"/>
                        <a:pt x="39306" y="2977"/>
                      </a:cubicBezTo>
                      <a:cubicBezTo>
                        <a:pt x="39142" y="4370"/>
                        <a:pt x="39142" y="5777"/>
                        <a:pt x="39306" y="7170"/>
                      </a:cubicBezTo>
                      <a:cubicBezTo>
                        <a:pt x="39583" y="9535"/>
                        <a:pt x="38448" y="9932"/>
                        <a:pt x="36367" y="9901"/>
                      </a:cubicBezTo>
                      <a:cubicBezTo>
                        <a:pt x="28920" y="9800"/>
                        <a:pt x="21473" y="9951"/>
                        <a:pt x="14026" y="9813"/>
                      </a:cubicBezTo>
                      <a:cubicBezTo>
                        <a:pt x="11598" y="9768"/>
                        <a:pt x="10873" y="10563"/>
                        <a:pt x="10962" y="12915"/>
                      </a:cubicBezTo>
                      <a:cubicBezTo>
                        <a:pt x="11119" y="17115"/>
                        <a:pt x="11138" y="21327"/>
                        <a:pt x="10962" y="25526"/>
                      </a:cubicBezTo>
                      <a:cubicBezTo>
                        <a:pt x="10854" y="27954"/>
                        <a:pt x="11699" y="28610"/>
                        <a:pt x="14064" y="28553"/>
                      </a:cubicBezTo>
                      <a:cubicBezTo>
                        <a:pt x="20666" y="28408"/>
                        <a:pt x="27275" y="28610"/>
                        <a:pt x="33877" y="28446"/>
                      </a:cubicBezTo>
                      <a:cubicBezTo>
                        <a:pt x="36399" y="28383"/>
                        <a:pt x="37307" y="28931"/>
                        <a:pt x="37225" y="31637"/>
                      </a:cubicBezTo>
                      <a:cubicBezTo>
                        <a:pt x="36948" y="40099"/>
                        <a:pt x="37956" y="38321"/>
                        <a:pt x="30686" y="38453"/>
                      </a:cubicBezTo>
                      <a:cubicBezTo>
                        <a:pt x="25068" y="38554"/>
                        <a:pt x="19443" y="38567"/>
                        <a:pt x="13824" y="38453"/>
                      </a:cubicBezTo>
                      <a:cubicBezTo>
                        <a:pt x="11592" y="38403"/>
                        <a:pt x="10829" y="39153"/>
                        <a:pt x="10980" y="41335"/>
                      </a:cubicBezTo>
                      <a:cubicBezTo>
                        <a:pt x="11264" y="45509"/>
                        <a:pt x="9341" y="50756"/>
                        <a:pt x="11699" y="53574"/>
                      </a:cubicBezTo>
                      <a:cubicBezTo>
                        <a:pt x="13976" y="56298"/>
                        <a:pt x="19336" y="54268"/>
                        <a:pt x="23333" y="54432"/>
                      </a:cubicBezTo>
                      <a:cubicBezTo>
                        <a:pt x="27539" y="54608"/>
                        <a:pt x="31771" y="54602"/>
                        <a:pt x="35976" y="54432"/>
                      </a:cubicBezTo>
                      <a:cubicBezTo>
                        <a:pt x="38410" y="54331"/>
                        <a:pt x="39382" y="54816"/>
                        <a:pt x="39363" y="57585"/>
                      </a:cubicBezTo>
                      <a:cubicBezTo>
                        <a:pt x="39300" y="64861"/>
                        <a:pt x="39457" y="64861"/>
                        <a:pt x="32174" y="64861"/>
                      </a:cubicBezTo>
                      <a:cubicBezTo>
                        <a:pt x="22621" y="64861"/>
                        <a:pt x="13061" y="64767"/>
                        <a:pt x="3508" y="64925"/>
                      </a:cubicBezTo>
                      <a:cubicBezTo>
                        <a:pt x="746" y="64975"/>
                        <a:pt x="-48" y="64174"/>
                        <a:pt x="2" y="61425"/>
                      </a:cubicBezTo>
                      <a:cubicBezTo>
                        <a:pt x="160" y="51720"/>
                        <a:pt x="65" y="42054"/>
                        <a:pt x="65" y="3238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6" name="Freeform 795">
                  <a:extLst>
                    <a:ext uri="{FF2B5EF4-FFF2-40B4-BE49-F238E27FC236}">
                      <a16:creationId xmlns:a16="http://schemas.microsoft.com/office/drawing/2014/main" id="{A08E7254-34D9-BC6A-B731-F2F9D7D056D4}"/>
                    </a:ext>
                  </a:extLst>
                </p:cNvPr>
                <p:cNvSpPr/>
                <p:nvPr/>
              </p:nvSpPr>
              <p:spPr>
                <a:xfrm>
                  <a:off x="10947221" y="3784523"/>
                  <a:ext cx="63955" cy="65319"/>
                </a:xfrm>
                <a:custGeom>
                  <a:avLst/>
                  <a:gdLst>
                    <a:gd name="connsiteX0" fmla="*/ 31639 w 63955"/>
                    <a:gd name="connsiteY0" fmla="*/ 51593 h 65319"/>
                    <a:gd name="connsiteX1" fmla="*/ 48337 w 63955"/>
                    <a:gd name="connsiteY1" fmla="*/ 9628 h 65319"/>
                    <a:gd name="connsiteX2" fmla="*/ 63956 w 63955"/>
                    <a:gd name="connsiteY2" fmla="*/ 346 h 65319"/>
                    <a:gd name="connsiteX3" fmla="*/ 55374 w 63955"/>
                    <a:gd name="connsiteY3" fmla="*/ 22177 h 65319"/>
                    <a:gd name="connsiteX4" fmla="*/ 39609 w 63955"/>
                    <a:gd name="connsiteY4" fmla="*/ 62741 h 65319"/>
                    <a:gd name="connsiteX5" fmla="*/ 35277 w 63955"/>
                    <a:gd name="connsiteY5" fmla="*/ 64791 h 65319"/>
                    <a:gd name="connsiteX6" fmla="*/ 23927 w 63955"/>
                    <a:gd name="connsiteY6" fmla="*/ 62735 h 65319"/>
                    <a:gd name="connsiteX7" fmla="*/ 665 w 63955"/>
                    <a:gd name="connsiteY7" fmla="*/ 3959 h 65319"/>
                    <a:gd name="connsiteX8" fmla="*/ 3295 w 63955"/>
                    <a:gd name="connsiteY8" fmla="*/ 31 h 65319"/>
                    <a:gd name="connsiteX9" fmla="*/ 14122 w 63955"/>
                    <a:gd name="connsiteY9" fmla="*/ 7503 h 6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55" h="65319">
                      <a:moveTo>
                        <a:pt x="31639" y="51593"/>
                      </a:moveTo>
                      <a:lnTo>
                        <a:pt x="48337" y="9628"/>
                      </a:lnTo>
                      <a:cubicBezTo>
                        <a:pt x="52372" y="-518"/>
                        <a:pt x="52372" y="-518"/>
                        <a:pt x="63956" y="346"/>
                      </a:cubicBezTo>
                      <a:cubicBezTo>
                        <a:pt x="61068" y="7692"/>
                        <a:pt x="58192" y="14925"/>
                        <a:pt x="55374" y="22177"/>
                      </a:cubicBezTo>
                      <a:cubicBezTo>
                        <a:pt x="50115" y="35702"/>
                        <a:pt x="44232" y="48982"/>
                        <a:pt x="39609" y="62741"/>
                      </a:cubicBezTo>
                      <a:cubicBezTo>
                        <a:pt x="38783" y="65207"/>
                        <a:pt x="36980" y="65182"/>
                        <a:pt x="35277" y="64791"/>
                      </a:cubicBezTo>
                      <a:cubicBezTo>
                        <a:pt x="31494" y="63921"/>
                        <a:pt x="25819" y="67616"/>
                        <a:pt x="23927" y="62735"/>
                      </a:cubicBezTo>
                      <a:cubicBezTo>
                        <a:pt x="16430" y="43055"/>
                        <a:pt x="8339" y="23589"/>
                        <a:pt x="665" y="3959"/>
                      </a:cubicBezTo>
                      <a:cubicBezTo>
                        <a:pt x="-564" y="807"/>
                        <a:pt x="-306" y="-51"/>
                        <a:pt x="3295" y="31"/>
                      </a:cubicBezTo>
                      <a:cubicBezTo>
                        <a:pt x="11158" y="220"/>
                        <a:pt x="11164" y="31"/>
                        <a:pt x="14122" y="750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7" name="Freeform 796">
                  <a:extLst>
                    <a:ext uri="{FF2B5EF4-FFF2-40B4-BE49-F238E27FC236}">
                      <a16:creationId xmlns:a16="http://schemas.microsoft.com/office/drawing/2014/main" id="{59A3ACA2-37F0-434C-B5AC-63CCB4587DCB}"/>
                    </a:ext>
                  </a:extLst>
                </p:cNvPr>
                <p:cNvSpPr/>
                <p:nvPr/>
              </p:nvSpPr>
              <p:spPr>
                <a:xfrm>
                  <a:off x="10905254" y="3862962"/>
                  <a:ext cx="50807" cy="64856"/>
                </a:xfrm>
                <a:custGeom>
                  <a:avLst/>
                  <a:gdLst>
                    <a:gd name="connsiteX0" fmla="*/ 50742 w 50807"/>
                    <a:gd name="connsiteY0" fmla="*/ 22497 h 64856"/>
                    <a:gd name="connsiteX1" fmla="*/ 49809 w 50807"/>
                    <a:gd name="connsiteY1" fmla="*/ 45040 h 64856"/>
                    <a:gd name="connsiteX2" fmla="*/ 24586 w 50807"/>
                    <a:gd name="connsiteY2" fmla="*/ 64821 h 64856"/>
                    <a:gd name="connsiteX3" fmla="*/ 687 w 50807"/>
                    <a:gd name="connsiteY3" fmla="*/ 42536 h 64856"/>
                    <a:gd name="connsiteX4" fmla="*/ 151 w 50807"/>
                    <a:gd name="connsiteY4" fmla="*/ 2646 h 64856"/>
                    <a:gd name="connsiteX5" fmla="*/ 2295 w 50807"/>
                    <a:gd name="connsiteY5" fmla="*/ 383 h 64856"/>
                    <a:gd name="connsiteX6" fmla="*/ 11123 w 50807"/>
                    <a:gd name="connsiteY6" fmla="*/ 8208 h 64856"/>
                    <a:gd name="connsiteX7" fmla="*/ 11558 w 50807"/>
                    <a:gd name="connsiteY7" fmla="*/ 40531 h 64856"/>
                    <a:gd name="connsiteX8" fmla="*/ 29025 w 50807"/>
                    <a:gd name="connsiteY8" fmla="*/ 53609 h 64856"/>
                    <a:gd name="connsiteX9" fmla="*/ 39360 w 50807"/>
                    <a:gd name="connsiteY9" fmla="*/ 40506 h 64856"/>
                    <a:gd name="connsiteX10" fmla="*/ 39802 w 50807"/>
                    <a:gd name="connsiteY10" fmla="*/ 6070 h 64856"/>
                    <a:gd name="connsiteX11" fmla="*/ 45691 w 50807"/>
                    <a:gd name="connsiteY11" fmla="*/ 433 h 64856"/>
                    <a:gd name="connsiteX12" fmla="*/ 48214 w 50807"/>
                    <a:gd name="connsiteY12" fmla="*/ 433 h 64856"/>
                    <a:gd name="connsiteX13" fmla="*/ 50774 w 50807"/>
                    <a:gd name="connsiteY13" fmla="*/ 3119 h 64856"/>
                    <a:gd name="connsiteX14" fmla="*/ 50742 w 50807"/>
                    <a:gd name="connsiteY14" fmla="*/ 22497 h 64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807" h="64856">
                      <a:moveTo>
                        <a:pt x="50742" y="22497"/>
                      </a:moveTo>
                      <a:cubicBezTo>
                        <a:pt x="50370" y="29124"/>
                        <a:pt x="51587" y="37158"/>
                        <a:pt x="49809" y="45040"/>
                      </a:cubicBezTo>
                      <a:cubicBezTo>
                        <a:pt x="46782" y="58458"/>
                        <a:pt x="37828" y="65420"/>
                        <a:pt x="24586" y="64821"/>
                      </a:cubicBezTo>
                      <a:cubicBezTo>
                        <a:pt x="10789" y="64190"/>
                        <a:pt x="2087" y="56396"/>
                        <a:pt x="687" y="42536"/>
                      </a:cubicBezTo>
                      <a:cubicBezTo>
                        <a:pt x="-643" y="29294"/>
                        <a:pt x="416" y="15945"/>
                        <a:pt x="151" y="2646"/>
                      </a:cubicBezTo>
                      <a:cubicBezTo>
                        <a:pt x="151" y="1070"/>
                        <a:pt x="656" y="553"/>
                        <a:pt x="2295" y="383"/>
                      </a:cubicBezTo>
                      <a:cubicBezTo>
                        <a:pt x="11123" y="-500"/>
                        <a:pt x="11016" y="-557"/>
                        <a:pt x="11123" y="8208"/>
                      </a:cubicBezTo>
                      <a:cubicBezTo>
                        <a:pt x="11243" y="18984"/>
                        <a:pt x="10524" y="29780"/>
                        <a:pt x="11558" y="40531"/>
                      </a:cubicBezTo>
                      <a:cubicBezTo>
                        <a:pt x="12529" y="50620"/>
                        <a:pt x="19195" y="55501"/>
                        <a:pt x="29025" y="53609"/>
                      </a:cubicBezTo>
                      <a:cubicBezTo>
                        <a:pt x="34997" y="52455"/>
                        <a:pt x="38686" y="47978"/>
                        <a:pt x="39360" y="40506"/>
                      </a:cubicBezTo>
                      <a:cubicBezTo>
                        <a:pt x="40395" y="29048"/>
                        <a:pt x="39625" y="17553"/>
                        <a:pt x="39802" y="6070"/>
                      </a:cubicBezTo>
                      <a:cubicBezTo>
                        <a:pt x="39890" y="395"/>
                        <a:pt x="39802" y="395"/>
                        <a:pt x="45691" y="433"/>
                      </a:cubicBezTo>
                      <a:cubicBezTo>
                        <a:pt x="46531" y="483"/>
                        <a:pt x="47374" y="483"/>
                        <a:pt x="48214" y="433"/>
                      </a:cubicBezTo>
                      <a:cubicBezTo>
                        <a:pt x="50339" y="174"/>
                        <a:pt x="50805" y="1202"/>
                        <a:pt x="50774" y="3119"/>
                      </a:cubicBezTo>
                      <a:cubicBezTo>
                        <a:pt x="50679" y="9122"/>
                        <a:pt x="50742" y="15144"/>
                        <a:pt x="50742" y="22497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8" name="Freeform 797">
                  <a:extLst>
                    <a:ext uri="{FF2B5EF4-FFF2-40B4-BE49-F238E27FC236}">
                      <a16:creationId xmlns:a16="http://schemas.microsoft.com/office/drawing/2014/main" id="{E2800963-42EC-C571-F8F0-EAE3A7E53083}"/>
                    </a:ext>
                  </a:extLst>
                </p:cNvPr>
                <p:cNvSpPr/>
                <p:nvPr/>
              </p:nvSpPr>
              <p:spPr>
                <a:xfrm>
                  <a:off x="11034416" y="3864135"/>
                  <a:ext cx="39391" cy="64203"/>
                </a:xfrm>
                <a:custGeom>
                  <a:avLst/>
                  <a:gdLst>
                    <a:gd name="connsiteX0" fmla="*/ 67 w 39391"/>
                    <a:gd name="connsiteY0" fmla="*/ 32213 h 64203"/>
                    <a:gd name="connsiteX1" fmla="*/ 4 w 39391"/>
                    <a:gd name="connsiteY1" fmla="*/ 4084 h 64203"/>
                    <a:gd name="connsiteX2" fmla="*/ 3787 w 39391"/>
                    <a:gd name="connsiteY2" fmla="*/ 4 h 64203"/>
                    <a:gd name="connsiteX3" fmla="*/ 35795 w 39391"/>
                    <a:gd name="connsiteY3" fmla="*/ 35 h 64203"/>
                    <a:gd name="connsiteX4" fmla="*/ 39301 w 39391"/>
                    <a:gd name="connsiteY4" fmla="*/ 3428 h 64203"/>
                    <a:gd name="connsiteX5" fmla="*/ 39301 w 39391"/>
                    <a:gd name="connsiteY5" fmla="*/ 7211 h 64203"/>
                    <a:gd name="connsiteX6" fmla="*/ 36388 w 39391"/>
                    <a:gd name="connsiteY6" fmla="*/ 9935 h 64203"/>
                    <a:gd name="connsiteX7" fmla="*/ 14910 w 39391"/>
                    <a:gd name="connsiteY7" fmla="*/ 9834 h 64203"/>
                    <a:gd name="connsiteX8" fmla="*/ 11240 w 39391"/>
                    <a:gd name="connsiteY8" fmla="*/ 13618 h 64203"/>
                    <a:gd name="connsiteX9" fmla="*/ 11240 w 39391"/>
                    <a:gd name="connsiteY9" fmla="*/ 24527 h 64203"/>
                    <a:gd name="connsiteX10" fmla="*/ 15308 w 39391"/>
                    <a:gd name="connsiteY10" fmla="*/ 28777 h 64203"/>
                    <a:gd name="connsiteX11" fmla="*/ 33834 w 39391"/>
                    <a:gd name="connsiteY11" fmla="*/ 28638 h 64203"/>
                    <a:gd name="connsiteX12" fmla="*/ 37182 w 39391"/>
                    <a:gd name="connsiteY12" fmla="*/ 31829 h 64203"/>
                    <a:gd name="connsiteX13" fmla="*/ 37182 w 39391"/>
                    <a:gd name="connsiteY13" fmla="*/ 35177 h 64203"/>
                    <a:gd name="connsiteX14" fmla="*/ 33910 w 39391"/>
                    <a:gd name="connsiteY14" fmla="*/ 38538 h 64203"/>
                    <a:gd name="connsiteX15" fmla="*/ 14538 w 39391"/>
                    <a:gd name="connsiteY15" fmla="*/ 38431 h 64203"/>
                    <a:gd name="connsiteX16" fmla="*/ 11253 w 39391"/>
                    <a:gd name="connsiteY16" fmla="*/ 41748 h 64203"/>
                    <a:gd name="connsiteX17" fmla="*/ 11253 w 39391"/>
                    <a:gd name="connsiteY17" fmla="*/ 51402 h 64203"/>
                    <a:gd name="connsiteX18" fmla="*/ 14078 w 39391"/>
                    <a:gd name="connsiteY18" fmla="*/ 54239 h 64203"/>
                    <a:gd name="connsiteX19" fmla="*/ 35555 w 39391"/>
                    <a:gd name="connsiteY19" fmla="*/ 54126 h 64203"/>
                    <a:gd name="connsiteX20" fmla="*/ 39301 w 39391"/>
                    <a:gd name="connsiteY20" fmla="*/ 57758 h 64203"/>
                    <a:gd name="connsiteX21" fmla="*/ 39301 w 39391"/>
                    <a:gd name="connsiteY21" fmla="*/ 61541 h 64203"/>
                    <a:gd name="connsiteX22" fmla="*/ 36779 w 39391"/>
                    <a:gd name="connsiteY22" fmla="*/ 64202 h 64203"/>
                    <a:gd name="connsiteX23" fmla="*/ 2665 w 39391"/>
                    <a:gd name="connsiteY23" fmla="*/ 64202 h 64203"/>
                    <a:gd name="connsiteX24" fmla="*/ 29 w 39391"/>
                    <a:gd name="connsiteY24" fmla="*/ 61182 h 64203"/>
                    <a:gd name="connsiteX25" fmla="*/ 67 w 39391"/>
                    <a:gd name="connsiteY25" fmla="*/ 32213 h 64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9391" h="64203">
                      <a:moveTo>
                        <a:pt x="67" y="32213"/>
                      </a:moveTo>
                      <a:cubicBezTo>
                        <a:pt x="67" y="22837"/>
                        <a:pt x="168" y="13460"/>
                        <a:pt x="4" y="4084"/>
                      </a:cubicBezTo>
                      <a:cubicBezTo>
                        <a:pt x="-47" y="1177"/>
                        <a:pt x="382" y="-78"/>
                        <a:pt x="3787" y="4"/>
                      </a:cubicBezTo>
                      <a:cubicBezTo>
                        <a:pt x="14450" y="256"/>
                        <a:pt x="25126" y="174"/>
                        <a:pt x="35795" y="35"/>
                      </a:cubicBezTo>
                      <a:cubicBezTo>
                        <a:pt x="38437" y="4"/>
                        <a:pt x="39736" y="552"/>
                        <a:pt x="39301" y="3428"/>
                      </a:cubicBezTo>
                      <a:cubicBezTo>
                        <a:pt x="39124" y="4683"/>
                        <a:pt x="39124" y="5956"/>
                        <a:pt x="39301" y="7211"/>
                      </a:cubicBezTo>
                      <a:cubicBezTo>
                        <a:pt x="39629" y="9607"/>
                        <a:pt x="38418" y="9961"/>
                        <a:pt x="36388" y="9935"/>
                      </a:cubicBezTo>
                      <a:cubicBezTo>
                        <a:pt x="29231" y="9853"/>
                        <a:pt x="22067" y="10055"/>
                        <a:pt x="14910" y="9834"/>
                      </a:cubicBezTo>
                      <a:cubicBezTo>
                        <a:pt x="11871" y="9740"/>
                        <a:pt x="11051" y="10755"/>
                        <a:pt x="11240" y="13618"/>
                      </a:cubicBezTo>
                      <a:cubicBezTo>
                        <a:pt x="11483" y="17250"/>
                        <a:pt x="11483" y="20895"/>
                        <a:pt x="11240" y="24527"/>
                      </a:cubicBezTo>
                      <a:cubicBezTo>
                        <a:pt x="11020" y="27680"/>
                        <a:pt x="11808" y="28941"/>
                        <a:pt x="15308" y="28777"/>
                      </a:cubicBezTo>
                      <a:cubicBezTo>
                        <a:pt x="21468" y="28462"/>
                        <a:pt x="27661" y="28777"/>
                        <a:pt x="33834" y="28638"/>
                      </a:cubicBezTo>
                      <a:cubicBezTo>
                        <a:pt x="36299" y="28575"/>
                        <a:pt x="37617" y="29098"/>
                        <a:pt x="37182" y="31829"/>
                      </a:cubicBezTo>
                      <a:cubicBezTo>
                        <a:pt x="37031" y="32940"/>
                        <a:pt x="37031" y="34066"/>
                        <a:pt x="37182" y="35177"/>
                      </a:cubicBezTo>
                      <a:cubicBezTo>
                        <a:pt x="37485" y="37699"/>
                        <a:pt x="36552" y="38607"/>
                        <a:pt x="33910" y="38538"/>
                      </a:cubicBezTo>
                      <a:cubicBezTo>
                        <a:pt x="27459" y="38374"/>
                        <a:pt x="20989" y="38607"/>
                        <a:pt x="14538" y="38431"/>
                      </a:cubicBezTo>
                      <a:cubicBezTo>
                        <a:pt x="11909" y="38355"/>
                        <a:pt x="11083" y="39169"/>
                        <a:pt x="11253" y="41748"/>
                      </a:cubicBezTo>
                      <a:cubicBezTo>
                        <a:pt x="11445" y="44963"/>
                        <a:pt x="11445" y="48186"/>
                        <a:pt x="11253" y="51402"/>
                      </a:cubicBezTo>
                      <a:cubicBezTo>
                        <a:pt x="11133" y="53609"/>
                        <a:pt x="11846" y="54283"/>
                        <a:pt x="14078" y="54239"/>
                      </a:cubicBezTo>
                      <a:cubicBezTo>
                        <a:pt x="21235" y="54107"/>
                        <a:pt x="28405" y="54328"/>
                        <a:pt x="35555" y="54126"/>
                      </a:cubicBezTo>
                      <a:cubicBezTo>
                        <a:pt x="38424" y="54044"/>
                        <a:pt x="39768" y="54700"/>
                        <a:pt x="39301" y="57758"/>
                      </a:cubicBezTo>
                      <a:cubicBezTo>
                        <a:pt x="39143" y="59014"/>
                        <a:pt x="39143" y="60285"/>
                        <a:pt x="39301" y="61541"/>
                      </a:cubicBezTo>
                      <a:cubicBezTo>
                        <a:pt x="39496" y="63471"/>
                        <a:pt x="38910" y="64221"/>
                        <a:pt x="36779" y="64202"/>
                      </a:cubicBezTo>
                      <a:cubicBezTo>
                        <a:pt x="25428" y="64108"/>
                        <a:pt x="14034" y="64070"/>
                        <a:pt x="2665" y="64202"/>
                      </a:cubicBezTo>
                      <a:cubicBezTo>
                        <a:pt x="142" y="64240"/>
                        <a:pt x="16" y="63074"/>
                        <a:pt x="29" y="61182"/>
                      </a:cubicBezTo>
                      <a:cubicBezTo>
                        <a:pt x="92" y="51522"/>
                        <a:pt x="67" y="41867"/>
                        <a:pt x="67" y="3221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99" name="Freeform 798">
                  <a:extLst>
                    <a:ext uri="{FF2B5EF4-FFF2-40B4-BE49-F238E27FC236}">
                      <a16:creationId xmlns:a16="http://schemas.microsoft.com/office/drawing/2014/main" id="{10237239-E2D2-0318-546A-134E2C47EA3C}"/>
                    </a:ext>
                  </a:extLst>
                </p:cNvPr>
                <p:cNvSpPr/>
                <p:nvPr/>
              </p:nvSpPr>
              <p:spPr>
                <a:xfrm>
                  <a:off x="11117444" y="3783635"/>
                  <a:ext cx="44084" cy="65918"/>
                </a:xfrm>
                <a:custGeom>
                  <a:avLst/>
                  <a:gdLst>
                    <a:gd name="connsiteX0" fmla="*/ 22572 w 44084"/>
                    <a:gd name="connsiteY0" fmla="*/ 31 h 65918"/>
                    <a:gd name="connsiteX1" fmla="*/ 40410 w 44084"/>
                    <a:gd name="connsiteY1" fmla="*/ 5277 h 65918"/>
                    <a:gd name="connsiteX2" fmla="*/ 41192 w 44084"/>
                    <a:gd name="connsiteY2" fmla="*/ 9514 h 65918"/>
                    <a:gd name="connsiteX3" fmla="*/ 40051 w 44084"/>
                    <a:gd name="connsiteY3" fmla="*/ 11267 h 65918"/>
                    <a:gd name="connsiteX4" fmla="*/ 33682 w 44084"/>
                    <a:gd name="connsiteY4" fmla="*/ 12894 h 65918"/>
                    <a:gd name="connsiteX5" fmla="*/ 20056 w 44084"/>
                    <a:gd name="connsiteY5" fmla="*/ 9899 h 65918"/>
                    <a:gd name="connsiteX6" fmla="*/ 12754 w 44084"/>
                    <a:gd name="connsiteY6" fmla="*/ 15814 h 65918"/>
                    <a:gd name="connsiteX7" fmla="*/ 17319 w 44084"/>
                    <a:gd name="connsiteY7" fmla="*/ 23450 h 65918"/>
                    <a:gd name="connsiteX8" fmla="*/ 34672 w 44084"/>
                    <a:gd name="connsiteY8" fmla="*/ 31893 h 65918"/>
                    <a:gd name="connsiteX9" fmla="*/ 41142 w 44084"/>
                    <a:gd name="connsiteY9" fmla="*/ 55855 h 65918"/>
                    <a:gd name="connsiteX10" fmla="*/ 26241 w 44084"/>
                    <a:gd name="connsiteY10" fmla="*/ 65547 h 65918"/>
                    <a:gd name="connsiteX11" fmla="*/ 1176 w 44084"/>
                    <a:gd name="connsiteY11" fmla="*/ 58611 h 65918"/>
                    <a:gd name="connsiteX12" fmla="*/ 615 w 44084"/>
                    <a:gd name="connsiteY12" fmla="*/ 55534 h 65918"/>
                    <a:gd name="connsiteX13" fmla="*/ 5092 w 44084"/>
                    <a:gd name="connsiteY13" fmla="*/ 49575 h 65918"/>
                    <a:gd name="connsiteX14" fmla="*/ 11082 w 44084"/>
                    <a:gd name="connsiteY14" fmla="*/ 52210 h 65918"/>
                    <a:gd name="connsiteX15" fmla="*/ 25699 w 44084"/>
                    <a:gd name="connsiteY15" fmla="*/ 54733 h 65918"/>
                    <a:gd name="connsiteX16" fmla="*/ 32680 w 44084"/>
                    <a:gd name="connsiteY16" fmla="*/ 47878 h 65918"/>
                    <a:gd name="connsiteX17" fmla="*/ 28543 w 44084"/>
                    <a:gd name="connsiteY17" fmla="*/ 40312 h 65918"/>
                    <a:gd name="connsiteX18" fmla="*/ 12735 w 44084"/>
                    <a:gd name="connsiteY18" fmla="*/ 32555 h 65918"/>
                    <a:gd name="connsiteX19" fmla="*/ 1510 w 44084"/>
                    <a:gd name="connsiteY19" fmla="*/ 16369 h 65918"/>
                    <a:gd name="connsiteX20" fmla="*/ 19204 w 44084"/>
                    <a:gd name="connsiteY20" fmla="*/ 24 h 65918"/>
                    <a:gd name="connsiteX21" fmla="*/ 22572 w 44084"/>
                    <a:gd name="connsiteY21" fmla="*/ 31 h 6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84" h="65918">
                      <a:moveTo>
                        <a:pt x="22572" y="31"/>
                      </a:moveTo>
                      <a:cubicBezTo>
                        <a:pt x="29129" y="-278"/>
                        <a:pt x="34943" y="1777"/>
                        <a:pt x="40410" y="5277"/>
                      </a:cubicBezTo>
                      <a:cubicBezTo>
                        <a:pt x="42466" y="6595"/>
                        <a:pt x="42725" y="7749"/>
                        <a:pt x="41192" y="9514"/>
                      </a:cubicBezTo>
                      <a:cubicBezTo>
                        <a:pt x="40726" y="10039"/>
                        <a:pt x="40341" y="10630"/>
                        <a:pt x="40051" y="11267"/>
                      </a:cubicBezTo>
                      <a:cubicBezTo>
                        <a:pt x="38607" y="14527"/>
                        <a:pt x="37024" y="15505"/>
                        <a:pt x="33682" y="12894"/>
                      </a:cubicBezTo>
                      <a:cubicBezTo>
                        <a:pt x="29792" y="9855"/>
                        <a:pt x="24936" y="9193"/>
                        <a:pt x="20056" y="9899"/>
                      </a:cubicBezTo>
                      <a:cubicBezTo>
                        <a:pt x="16524" y="10403"/>
                        <a:pt x="13561" y="11961"/>
                        <a:pt x="12754" y="15814"/>
                      </a:cubicBezTo>
                      <a:cubicBezTo>
                        <a:pt x="11946" y="19667"/>
                        <a:pt x="14286" y="21918"/>
                        <a:pt x="17319" y="23450"/>
                      </a:cubicBezTo>
                      <a:cubicBezTo>
                        <a:pt x="23063" y="26344"/>
                        <a:pt x="29123" y="28677"/>
                        <a:pt x="34672" y="31893"/>
                      </a:cubicBezTo>
                      <a:cubicBezTo>
                        <a:pt x="44080" y="37335"/>
                        <a:pt x="46817" y="47387"/>
                        <a:pt x="41142" y="55855"/>
                      </a:cubicBezTo>
                      <a:cubicBezTo>
                        <a:pt x="37787" y="61065"/>
                        <a:pt x="32364" y="64592"/>
                        <a:pt x="26241" y="65547"/>
                      </a:cubicBezTo>
                      <a:cubicBezTo>
                        <a:pt x="16783" y="67111"/>
                        <a:pt x="8812" y="63529"/>
                        <a:pt x="1176" y="58611"/>
                      </a:cubicBezTo>
                      <a:cubicBezTo>
                        <a:pt x="-217" y="57709"/>
                        <a:pt x="-331" y="56820"/>
                        <a:pt x="615" y="55534"/>
                      </a:cubicBezTo>
                      <a:cubicBezTo>
                        <a:pt x="2109" y="53509"/>
                        <a:pt x="3137" y="50703"/>
                        <a:pt x="5092" y="49575"/>
                      </a:cubicBezTo>
                      <a:cubicBezTo>
                        <a:pt x="7173" y="48395"/>
                        <a:pt x="9058" y="51258"/>
                        <a:pt x="11082" y="52210"/>
                      </a:cubicBezTo>
                      <a:cubicBezTo>
                        <a:pt x="15768" y="54417"/>
                        <a:pt x="20484" y="55811"/>
                        <a:pt x="25699" y="54733"/>
                      </a:cubicBezTo>
                      <a:cubicBezTo>
                        <a:pt x="29483" y="53926"/>
                        <a:pt x="32005" y="51801"/>
                        <a:pt x="32680" y="47878"/>
                      </a:cubicBezTo>
                      <a:cubicBezTo>
                        <a:pt x="33310" y="44278"/>
                        <a:pt x="31418" y="41856"/>
                        <a:pt x="28543" y="40312"/>
                      </a:cubicBezTo>
                      <a:cubicBezTo>
                        <a:pt x="23360" y="37569"/>
                        <a:pt x="17937" y="35267"/>
                        <a:pt x="12735" y="32555"/>
                      </a:cubicBezTo>
                      <a:cubicBezTo>
                        <a:pt x="6189" y="29157"/>
                        <a:pt x="1107" y="24598"/>
                        <a:pt x="1510" y="16369"/>
                      </a:cubicBezTo>
                      <a:cubicBezTo>
                        <a:pt x="1952" y="7408"/>
                        <a:pt x="9329" y="604"/>
                        <a:pt x="19204" y="24"/>
                      </a:cubicBezTo>
                      <a:cubicBezTo>
                        <a:pt x="20327" y="-20"/>
                        <a:pt x="21449" y="37"/>
                        <a:pt x="22572" y="3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0" name="Freeform 799">
                  <a:extLst>
                    <a:ext uri="{FF2B5EF4-FFF2-40B4-BE49-F238E27FC236}">
                      <a16:creationId xmlns:a16="http://schemas.microsoft.com/office/drawing/2014/main" id="{4288C67D-FE38-590A-B171-D59EDF3B0D7F}"/>
                    </a:ext>
                  </a:extLst>
                </p:cNvPr>
                <p:cNvSpPr/>
                <p:nvPr/>
              </p:nvSpPr>
              <p:spPr>
                <a:xfrm>
                  <a:off x="11276938" y="3784230"/>
                  <a:ext cx="45946" cy="65103"/>
                </a:xfrm>
                <a:custGeom>
                  <a:avLst/>
                  <a:gdLst>
                    <a:gd name="connsiteX0" fmla="*/ 28604 w 45946"/>
                    <a:gd name="connsiteY0" fmla="*/ 37597 h 65103"/>
                    <a:gd name="connsiteX1" fmla="*/ 28654 w 45946"/>
                    <a:gd name="connsiteY1" fmla="*/ 61963 h 65103"/>
                    <a:gd name="connsiteX2" fmla="*/ 25627 w 45946"/>
                    <a:gd name="connsiteY2" fmla="*/ 65078 h 65103"/>
                    <a:gd name="connsiteX3" fmla="*/ 17335 w 45946"/>
                    <a:gd name="connsiteY3" fmla="*/ 57176 h 65103"/>
                    <a:gd name="connsiteX4" fmla="*/ 17405 w 45946"/>
                    <a:gd name="connsiteY4" fmla="*/ 13907 h 65103"/>
                    <a:gd name="connsiteX5" fmla="*/ 13464 w 45946"/>
                    <a:gd name="connsiteY5" fmla="*/ 9890 h 65103"/>
                    <a:gd name="connsiteX6" fmla="*/ 3374 w 45946"/>
                    <a:gd name="connsiteY6" fmla="*/ 9997 h 65103"/>
                    <a:gd name="connsiteX7" fmla="*/ 1 w 45946"/>
                    <a:gd name="connsiteY7" fmla="*/ 6800 h 65103"/>
                    <a:gd name="connsiteX8" fmla="*/ 6515 w 45946"/>
                    <a:gd name="connsiteY8" fmla="*/ 122 h 65103"/>
                    <a:gd name="connsiteX9" fmla="*/ 40654 w 45946"/>
                    <a:gd name="connsiteY9" fmla="*/ 9 h 65103"/>
                    <a:gd name="connsiteX10" fmla="*/ 45938 w 45946"/>
                    <a:gd name="connsiteY10" fmla="*/ 5217 h 65103"/>
                    <a:gd name="connsiteX11" fmla="*/ 41064 w 45946"/>
                    <a:gd name="connsiteY11" fmla="*/ 10016 h 65103"/>
                    <a:gd name="connsiteX12" fmla="*/ 31801 w 45946"/>
                    <a:gd name="connsiteY12" fmla="*/ 9896 h 65103"/>
                    <a:gd name="connsiteX13" fmla="*/ 28566 w 45946"/>
                    <a:gd name="connsiteY13" fmla="*/ 13232 h 65103"/>
                    <a:gd name="connsiteX14" fmla="*/ 28604 w 45946"/>
                    <a:gd name="connsiteY14" fmla="*/ 37597 h 65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946" h="65103">
                      <a:moveTo>
                        <a:pt x="28604" y="37597"/>
                      </a:moveTo>
                      <a:cubicBezTo>
                        <a:pt x="28604" y="45719"/>
                        <a:pt x="28522" y="53847"/>
                        <a:pt x="28654" y="61963"/>
                      </a:cubicBezTo>
                      <a:cubicBezTo>
                        <a:pt x="28692" y="64308"/>
                        <a:pt x="28068" y="65040"/>
                        <a:pt x="25627" y="65078"/>
                      </a:cubicBezTo>
                      <a:cubicBezTo>
                        <a:pt x="17335" y="65191"/>
                        <a:pt x="17335" y="65298"/>
                        <a:pt x="17335" y="57176"/>
                      </a:cubicBezTo>
                      <a:cubicBezTo>
                        <a:pt x="17335" y="42749"/>
                        <a:pt x="17253" y="28328"/>
                        <a:pt x="17405" y="13907"/>
                      </a:cubicBezTo>
                      <a:cubicBezTo>
                        <a:pt x="17405" y="10836"/>
                        <a:pt x="16717" y="9612"/>
                        <a:pt x="13464" y="9890"/>
                      </a:cubicBezTo>
                      <a:cubicBezTo>
                        <a:pt x="10115" y="10174"/>
                        <a:pt x="6716" y="9808"/>
                        <a:pt x="3374" y="9997"/>
                      </a:cubicBezTo>
                      <a:cubicBezTo>
                        <a:pt x="890" y="10136"/>
                        <a:pt x="-31" y="9511"/>
                        <a:pt x="1" y="6800"/>
                      </a:cubicBezTo>
                      <a:cubicBezTo>
                        <a:pt x="64" y="129"/>
                        <a:pt x="-94" y="122"/>
                        <a:pt x="6515" y="122"/>
                      </a:cubicBezTo>
                      <a:cubicBezTo>
                        <a:pt x="17865" y="122"/>
                        <a:pt x="29285" y="343"/>
                        <a:pt x="40654" y="9"/>
                      </a:cubicBezTo>
                      <a:cubicBezTo>
                        <a:pt x="44898" y="-111"/>
                        <a:pt x="46058" y="967"/>
                        <a:pt x="45938" y="5217"/>
                      </a:cubicBezTo>
                      <a:cubicBezTo>
                        <a:pt x="45831" y="9001"/>
                        <a:pt x="44998" y="10464"/>
                        <a:pt x="41064" y="10016"/>
                      </a:cubicBezTo>
                      <a:cubicBezTo>
                        <a:pt x="38012" y="9675"/>
                        <a:pt x="34878" y="10129"/>
                        <a:pt x="31801" y="9896"/>
                      </a:cubicBezTo>
                      <a:cubicBezTo>
                        <a:pt x="29108" y="9694"/>
                        <a:pt x="28522" y="10728"/>
                        <a:pt x="28566" y="13232"/>
                      </a:cubicBezTo>
                      <a:cubicBezTo>
                        <a:pt x="28692" y="21354"/>
                        <a:pt x="28604" y="29475"/>
                        <a:pt x="28604" y="3759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1" name="Freeform 800">
                  <a:extLst>
                    <a:ext uri="{FF2B5EF4-FFF2-40B4-BE49-F238E27FC236}">
                      <a16:creationId xmlns:a16="http://schemas.microsoft.com/office/drawing/2014/main" id="{4211D06A-726C-8FA1-2A30-F8B1D9DA6F35}"/>
                    </a:ext>
                  </a:extLst>
                </p:cNvPr>
                <p:cNvSpPr/>
                <p:nvPr/>
              </p:nvSpPr>
              <p:spPr>
                <a:xfrm>
                  <a:off x="11185373" y="3784579"/>
                  <a:ext cx="46041" cy="64874"/>
                </a:xfrm>
                <a:custGeom>
                  <a:avLst/>
                  <a:gdLst>
                    <a:gd name="connsiteX0" fmla="*/ 28357 w 46041"/>
                    <a:gd name="connsiteY0" fmla="*/ 37716 h 64874"/>
                    <a:gd name="connsiteX1" fmla="*/ 28426 w 46041"/>
                    <a:gd name="connsiteY1" fmla="*/ 61677 h 64874"/>
                    <a:gd name="connsiteX2" fmla="*/ 25103 w 46041"/>
                    <a:gd name="connsiteY2" fmla="*/ 64874 h 64874"/>
                    <a:gd name="connsiteX3" fmla="*/ 17385 w 46041"/>
                    <a:gd name="connsiteY3" fmla="*/ 57307 h 64874"/>
                    <a:gd name="connsiteX4" fmla="*/ 17499 w 46041"/>
                    <a:gd name="connsiteY4" fmla="*/ 14428 h 64874"/>
                    <a:gd name="connsiteX5" fmla="*/ 12605 w 46041"/>
                    <a:gd name="connsiteY5" fmla="*/ 9813 h 64874"/>
                    <a:gd name="connsiteX6" fmla="*/ 3336 w 46041"/>
                    <a:gd name="connsiteY6" fmla="*/ 9920 h 64874"/>
                    <a:gd name="connsiteX7" fmla="*/ 57 w 46041"/>
                    <a:gd name="connsiteY7" fmla="*/ 6597 h 64874"/>
                    <a:gd name="connsiteX8" fmla="*/ 57 w 46041"/>
                    <a:gd name="connsiteY8" fmla="*/ 3236 h 64874"/>
                    <a:gd name="connsiteX9" fmla="*/ 3431 w 46041"/>
                    <a:gd name="connsiteY9" fmla="*/ 1 h 64874"/>
                    <a:gd name="connsiteX10" fmla="*/ 42217 w 46041"/>
                    <a:gd name="connsiteY10" fmla="*/ 1 h 64874"/>
                    <a:gd name="connsiteX11" fmla="*/ 45956 w 46041"/>
                    <a:gd name="connsiteY11" fmla="*/ 3709 h 64874"/>
                    <a:gd name="connsiteX12" fmla="*/ 45956 w 46041"/>
                    <a:gd name="connsiteY12" fmla="*/ 7063 h 64874"/>
                    <a:gd name="connsiteX13" fmla="*/ 43081 w 46041"/>
                    <a:gd name="connsiteY13" fmla="*/ 9920 h 64874"/>
                    <a:gd name="connsiteX14" fmla="*/ 31731 w 46041"/>
                    <a:gd name="connsiteY14" fmla="*/ 9819 h 64874"/>
                    <a:gd name="connsiteX15" fmla="*/ 28332 w 46041"/>
                    <a:gd name="connsiteY15" fmla="*/ 13356 h 64874"/>
                    <a:gd name="connsiteX16" fmla="*/ 28357 w 46041"/>
                    <a:gd name="connsiteY16" fmla="*/ 37716 h 64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6041" h="64874">
                      <a:moveTo>
                        <a:pt x="28357" y="37716"/>
                      </a:moveTo>
                      <a:cubicBezTo>
                        <a:pt x="28357" y="45699"/>
                        <a:pt x="28231" y="53688"/>
                        <a:pt x="28426" y="61677"/>
                      </a:cubicBezTo>
                      <a:cubicBezTo>
                        <a:pt x="28490" y="64370"/>
                        <a:pt x="27607" y="64887"/>
                        <a:pt x="25103" y="64874"/>
                      </a:cubicBezTo>
                      <a:cubicBezTo>
                        <a:pt x="17385" y="64874"/>
                        <a:pt x="17385" y="64963"/>
                        <a:pt x="17385" y="57307"/>
                      </a:cubicBezTo>
                      <a:cubicBezTo>
                        <a:pt x="17385" y="43025"/>
                        <a:pt x="17209" y="28730"/>
                        <a:pt x="17499" y="14428"/>
                      </a:cubicBezTo>
                      <a:cubicBezTo>
                        <a:pt x="17581" y="10380"/>
                        <a:pt x="16238" y="9478"/>
                        <a:pt x="12605" y="9813"/>
                      </a:cubicBezTo>
                      <a:cubicBezTo>
                        <a:pt x="9541" y="10096"/>
                        <a:pt x="6413" y="9693"/>
                        <a:pt x="3336" y="9920"/>
                      </a:cubicBezTo>
                      <a:cubicBezTo>
                        <a:pt x="675" y="10122"/>
                        <a:pt x="-239" y="9125"/>
                        <a:pt x="57" y="6597"/>
                      </a:cubicBezTo>
                      <a:cubicBezTo>
                        <a:pt x="196" y="5481"/>
                        <a:pt x="196" y="4352"/>
                        <a:pt x="57" y="3236"/>
                      </a:cubicBezTo>
                      <a:cubicBezTo>
                        <a:pt x="-283" y="575"/>
                        <a:pt x="908" y="-24"/>
                        <a:pt x="3431" y="1"/>
                      </a:cubicBezTo>
                      <a:cubicBezTo>
                        <a:pt x="16357" y="121"/>
                        <a:pt x="29284" y="140"/>
                        <a:pt x="42217" y="1"/>
                      </a:cubicBezTo>
                      <a:cubicBezTo>
                        <a:pt x="45124" y="-31"/>
                        <a:pt x="46398" y="701"/>
                        <a:pt x="45956" y="3709"/>
                      </a:cubicBezTo>
                      <a:cubicBezTo>
                        <a:pt x="45818" y="4823"/>
                        <a:pt x="45818" y="5949"/>
                        <a:pt x="45956" y="7063"/>
                      </a:cubicBezTo>
                      <a:cubicBezTo>
                        <a:pt x="46209" y="9289"/>
                        <a:pt x="45282" y="10008"/>
                        <a:pt x="43081" y="9920"/>
                      </a:cubicBezTo>
                      <a:cubicBezTo>
                        <a:pt x="39298" y="9775"/>
                        <a:pt x="35514" y="10084"/>
                        <a:pt x="31731" y="9819"/>
                      </a:cubicBezTo>
                      <a:cubicBezTo>
                        <a:pt x="28824" y="9611"/>
                        <a:pt x="28281" y="10733"/>
                        <a:pt x="28332" y="13356"/>
                      </a:cubicBezTo>
                      <a:cubicBezTo>
                        <a:pt x="28452" y="21466"/>
                        <a:pt x="28357" y="29587"/>
                        <a:pt x="28357" y="3771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2" name="Freeform 801">
                  <a:extLst>
                    <a:ext uri="{FF2B5EF4-FFF2-40B4-BE49-F238E27FC236}">
                      <a16:creationId xmlns:a16="http://schemas.microsoft.com/office/drawing/2014/main" id="{0BC39078-FAD5-761D-F6D3-A92DEB40F385}"/>
                    </a:ext>
                  </a:extLst>
                </p:cNvPr>
                <p:cNvSpPr/>
                <p:nvPr/>
              </p:nvSpPr>
              <p:spPr>
                <a:xfrm>
                  <a:off x="10801808" y="3864290"/>
                  <a:ext cx="39076" cy="64719"/>
                </a:xfrm>
                <a:custGeom>
                  <a:avLst/>
                  <a:gdLst>
                    <a:gd name="connsiteX0" fmla="*/ 0 w 39076"/>
                    <a:gd name="connsiteY0" fmla="*/ 55472 h 64719"/>
                    <a:gd name="connsiteX1" fmla="*/ 2957 w 39076"/>
                    <a:gd name="connsiteY1" fmla="*/ 53164 h 64719"/>
                    <a:gd name="connsiteX2" fmla="*/ 12479 w 39076"/>
                    <a:gd name="connsiteY2" fmla="*/ 51903 h 64719"/>
                    <a:gd name="connsiteX3" fmla="*/ 27379 w 39076"/>
                    <a:gd name="connsiteY3" fmla="*/ 45824 h 64719"/>
                    <a:gd name="connsiteX4" fmla="*/ 27928 w 39076"/>
                    <a:gd name="connsiteY4" fmla="*/ 39991 h 64719"/>
                    <a:gd name="connsiteX5" fmla="*/ 27928 w 39076"/>
                    <a:gd name="connsiteY5" fmla="*/ 3418 h 64719"/>
                    <a:gd name="connsiteX6" fmla="*/ 31024 w 39076"/>
                    <a:gd name="connsiteY6" fmla="*/ 0 h 64719"/>
                    <a:gd name="connsiteX7" fmla="*/ 39077 w 39076"/>
                    <a:gd name="connsiteY7" fmla="*/ 8078 h 64719"/>
                    <a:gd name="connsiteX8" fmla="*/ 39077 w 39076"/>
                    <a:gd name="connsiteY8" fmla="*/ 38345 h 64719"/>
                    <a:gd name="connsiteX9" fmla="*/ 38925 w 39076"/>
                    <a:gd name="connsiteY9" fmla="*/ 43390 h 64719"/>
                    <a:gd name="connsiteX10" fmla="*/ 25828 w 39076"/>
                    <a:gd name="connsiteY10" fmla="*/ 63492 h 64719"/>
                    <a:gd name="connsiteX11" fmla="*/ 0 w 39076"/>
                    <a:gd name="connsiteY11" fmla="*/ 55472 h 6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076" h="64719">
                      <a:moveTo>
                        <a:pt x="0" y="55472"/>
                      </a:moveTo>
                      <a:cubicBezTo>
                        <a:pt x="1054" y="54794"/>
                        <a:pt x="2044" y="54022"/>
                        <a:pt x="2957" y="53164"/>
                      </a:cubicBezTo>
                      <a:cubicBezTo>
                        <a:pt x="5795" y="50011"/>
                        <a:pt x="7863" y="47955"/>
                        <a:pt x="12479" y="51903"/>
                      </a:cubicBezTo>
                      <a:cubicBezTo>
                        <a:pt x="18274" y="56840"/>
                        <a:pt x="25891" y="53283"/>
                        <a:pt x="27379" y="45824"/>
                      </a:cubicBezTo>
                      <a:cubicBezTo>
                        <a:pt x="27748" y="43901"/>
                        <a:pt x="27932" y="41948"/>
                        <a:pt x="27928" y="39991"/>
                      </a:cubicBezTo>
                      <a:cubicBezTo>
                        <a:pt x="27979" y="27808"/>
                        <a:pt x="28004" y="15619"/>
                        <a:pt x="27928" y="3418"/>
                      </a:cubicBezTo>
                      <a:cubicBezTo>
                        <a:pt x="27928" y="1078"/>
                        <a:pt x="28180" y="-13"/>
                        <a:pt x="31024" y="0"/>
                      </a:cubicBezTo>
                      <a:cubicBezTo>
                        <a:pt x="39077" y="32"/>
                        <a:pt x="39077" y="-132"/>
                        <a:pt x="39077" y="8078"/>
                      </a:cubicBezTo>
                      <a:cubicBezTo>
                        <a:pt x="39077" y="18167"/>
                        <a:pt x="39077" y="28256"/>
                        <a:pt x="39077" y="38345"/>
                      </a:cubicBezTo>
                      <a:cubicBezTo>
                        <a:pt x="39077" y="40029"/>
                        <a:pt x="39077" y="41712"/>
                        <a:pt x="38925" y="43390"/>
                      </a:cubicBezTo>
                      <a:cubicBezTo>
                        <a:pt x="38093" y="52369"/>
                        <a:pt x="35356" y="60195"/>
                        <a:pt x="25828" y="63492"/>
                      </a:cubicBezTo>
                      <a:cubicBezTo>
                        <a:pt x="16723" y="66607"/>
                        <a:pt x="7277" y="63738"/>
                        <a:pt x="0" y="55472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3" name="Freeform 802">
                  <a:extLst>
                    <a:ext uri="{FF2B5EF4-FFF2-40B4-BE49-F238E27FC236}">
                      <a16:creationId xmlns:a16="http://schemas.microsoft.com/office/drawing/2014/main" id="{7B43092B-A494-518D-67DF-00D0C663ABF0}"/>
                    </a:ext>
                  </a:extLst>
                </p:cNvPr>
                <p:cNvSpPr/>
                <p:nvPr/>
              </p:nvSpPr>
              <p:spPr>
                <a:xfrm>
                  <a:off x="11167402" y="3784511"/>
                  <a:ext cx="11396" cy="64932"/>
                </a:xfrm>
                <a:custGeom>
                  <a:avLst/>
                  <a:gdLst>
                    <a:gd name="connsiteX0" fmla="*/ 11331 w 11396"/>
                    <a:gd name="connsiteY0" fmla="*/ 32587 h 64932"/>
                    <a:gd name="connsiteX1" fmla="*/ 11394 w 11396"/>
                    <a:gd name="connsiteY1" fmla="*/ 61146 h 64932"/>
                    <a:gd name="connsiteX2" fmla="*/ 7718 w 11396"/>
                    <a:gd name="connsiteY2" fmla="*/ 64930 h 64932"/>
                    <a:gd name="connsiteX3" fmla="*/ 69 w 11396"/>
                    <a:gd name="connsiteY3" fmla="*/ 57192 h 64932"/>
                    <a:gd name="connsiteX4" fmla="*/ 0 w 11396"/>
                    <a:gd name="connsiteY4" fmla="*/ 4275 h 64932"/>
                    <a:gd name="connsiteX5" fmla="*/ 4092 w 11396"/>
                    <a:gd name="connsiteY5" fmla="*/ 12 h 64932"/>
                    <a:gd name="connsiteX6" fmla="*/ 11331 w 11396"/>
                    <a:gd name="connsiteY6" fmla="*/ 7371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96" h="64932">
                      <a:moveTo>
                        <a:pt x="11331" y="32587"/>
                      </a:moveTo>
                      <a:cubicBezTo>
                        <a:pt x="11331" y="42109"/>
                        <a:pt x="11231" y="51631"/>
                        <a:pt x="11394" y="61146"/>
                      </a:cubicBezTo>
                      <a:cubicBezTo>
                        <a:pt x="11445" y="63990"/>
                        <a:pt x="10764" y="64999"/>
                        <a:pt x="7718" y="64930"/>
                      </a:cubicBezTo>
                      <a:cubicBezTo>
                        <a:pt x="69" y="64797"/>
                        <a:pt x="69" y="64930"/>
                        <a:pt x="69" y="57192"/>
                      </a:cubicBezTo>
                      <a:cubicBezTo>
                        <a:pt x="69" y="39536"/>
                        <a:pt x="139" y="21912"/>
                        <a:pt x="0" y="4275"/>
                      </a:cubicBezTo>
                      <a:cubicBezTo>
                        <a:pt x="0" y="1122"/>
                        <a:pt x="593" y="-139"/>
                        <a:pt x="4092" y="12"/>
                      </a:cubicBezTo>
                      <a:cubicBezTo>
                        <a:pt x="11325" y="271"/>
                        <a:pt x="11331" y="56"/>
                        <a:pt x="11331" y="737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4" name="Freeform 803">
                  <a:extLst>
                    <a:ext uri="{FF2B5EF4-FFF2-40B4-BE49-F238E27FC236}">
                      <a16:creationId xmlns:a16="http://schemas.microsoft.com/office/drawing/2014/main" id="{90CC5D36-6BF4-1F5A-EA62-0CE351C52063}"/>
                    </a:ext>
                  </a:extLst>
                </p:cNvPr>
                <p:cNvSpPr/>
                <p:nvPr/>
              </p:nvSpPr>
              <p:spPr>
                <a:xfrm>
                  <a:off x="11102457" y="3864990"/>
                  <a:ext cx="11402" cy="64084"/>
                </a:xfrm>
                <a:custGeom>
                  <a:avLst/>
                  <a:gdLst>
                    <a:gd name="connsiteX0" fmla="*/ 59 w 11402"/>
                    <a:gd name="connsiteY0" fmla="*/ 31750 h 64084"/>
                    <a:gd name="connsiteX1" fmla="*/ 2 w 11402"/>
                    <a:gd name="connsiteY1" fmla="*/ 3614 h 64084"/>
                    <a:gd name="connsiteX2" fmla="*/ 3426 w 11402"/>
                    <a:gd name="connsiteY2" fmla="*/ 0 h 64084"/>
                    <a:gd name="connsiteX3" fmla="*/ 11321 w 11402"/>
                    <a:gd name="connsiteY3" fmla="*/ 7933 h 64084"/>
                    <a:gd name="connsiteX4" fmla="*/ 11403 w 11402"/>
                    <a:gd name="connsiteY4" fmla="*/ 59590 h 64084"/>
                    <a:gd name="connsiteX5" fmla="*/ 7096 w 11402"/>
                    <a:gd name="connsiteY5" fmla="*/ 64073 h 64084"/>
                    <a:gd name="connsiteX6" fmla="*/ 59 w 11402"/>
                    <a:gd name="connsiteY6" fmla="*/ 56947 h 6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02" h="64084">
                      <a:moveTo>
                        <a:pt x="59" y="31750"/>
                      </a:moveTo>
                      <a:cubicBezTo>
                        <a:pt x="59" y="22367"/>
                        <a:pt x="140" y="12990"/>
                        <a:pt x="2" y="3614"/>
                      </a:cubicBezTo>
                      <a:cubicBezTo>
                        <a:pt x="-36" y="997"/>
                        <a:pt x="513" y="-25"/>
                        <a:pt x="3426" y="0"/>
                      </a:cubicBezTo>
                      <a:cubicBezTo>
                        <a:pt x="11321" y="64"/>
                        <a:pt x="11321" y="-88"/>
                        <a:pt x="11321" y="7933"/>
                      </a:cubicBezTo>
                      <a:cubicBezTo>
                        <a:pt x="11321" y="25154"/>
                        <a:pt x="11226" y="42375"/>
                        <a:pt x="11403" y="59590"/>
                      </a:cubicBezTo>
                      <a:cubicBezTo>
                        <a:pt x="11403" y="62963"/>
                        <a:pt x="10772" y="64218"/>
                        <a:pt x="7096" y="64073"/>
                      </a:cubicBezTo>
                      <a:cubicBezTo>
                        <a:pt x="65" y="63795"/>
                        <a:pt x="59" y="64010"/>
                        <a:pt x="59" y="5694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5" name="Freeform 804">
                  <a:extLst>
                    <a:ext uri="{FF2B5EF4-FFF2-40B4-BE49-F238E27FC236}">
                      <a16:creationId xmlns:a16="http://schemas.microsoft.com/office/drawing/2014/main" id="{95A57CFA-9403-9A59-F646-E94E9038D2BB}"/>
                    </a:ext>
                  </a:extLst>
                </p:cNvPr>
                <p:cNvSpPr/>
                <p:nvPr/>
              </p:nvSpPr>
              <p:spPr>
                <a:xfrm>
                  <a:off x="10930363" y="3784525"/>
                  <a:ext cx="11079" cy="64941"/>
                </a:xfrm>
                <a:custGeom>
                  <a:avLst/>
                  <a:gdLst>
                    <a:gd name="connsiteX0" fmla="*/ 11029 w 11079"/>
                    <a:gd name="connsiteY0" fmla="*/ 32328 h 64941"/>
                    <a:gd name="connsiteX1" fmla="*/ 11079 w 11079"/>
                    <a:gd name="connsiteY1" fmla="*/ 61296 h 64941"/>
                    <a:gd name="connsiteX2" fmla="*/ 7756 w 11079"/>
                    <a:gd name="connsiteY2" fmla="*/ 64941 h 64941"/>
                    <a:gd name="connsiteX3" fmla="*/ 63 w 11079"/>
                    <a:gd name="connsiteY3" fmla="*/ 57248 h 64941"/>
                    <a:gd name="connsiteX4" fmla="*/ 0 w 11079"/>
                    <a:gd name="connsiteY4" fmla="*/ 4343 h 64941"/>
                    <a:gd name="connsiteX5" fmla="*/ 4017 w 11079"/>
                    <a:gd name="connsiteY5" fmla="*/ 11 h 64941"/>
                    <a:gd name="connsiteX6" fmla="*/ 11029 w 11079"/>
                    <a:gd name="connsiteY6" fmla="*/ 7136 h 6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79" h="64941">
                      <a:moveTo>
                        <a:pt x="11029" y="32328"/>
                      </a:moveTo>
                      <a:cubicBezTo>
                        <a:pt x="11029" y="41982"/>
                        <a:pt x="10966" y="51642"/>
                        <a:pt x="11079" y="61296"/>
                      </a:cubicBezTo>
                      <a:cubicBezTo>
                        <a:pt x="11079" y="63818"/>
                        <a:pt x="10776" y="64985"/>
                        <a:pt x="7756" y="64941"/>
                      </a:cubicBezTo>
                      <a:cubicBezTo>
                        <a:pt x="63" y="64834"/>
                        <a:pt x="63" y="65010"/>
                        <a:pt x="63" y="57248"/>
                      </a:cubicBezTo>
                      <a:cubicBezTo>
                        <a:pt x="63" y="39592"/>
                        <a:pt x="120" y="21980"/>
                        <a:pt x="0" y="4343"/>
                      </a:cubicBezTo>
                      <a:cubicBezTo>
                        <a:pt x="0" y="1310"/>
                        <a:pt x="385" y="-141"/>
                        <a:pt x="4017" y="11"/>
                      </a:cubicBezTo>
                      <a:cubicBezTo>
                        <a:pt x="11022" y="294"/>
                        <a:pt x="11029" y="55"/>
                        <a:pt x="11029" y="713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56" name="Group 555">
                <a:extLst>
                  <a:ext uri="{FF2B5EF4-FFF2-40B4-BE49-F238E27FC236}">
                    <a16:creationId xmlns:a16="http://schemas.microsoft.com/office/drawing/2014/main" id="{D59D549B-8D57-6D70-E45E-9FBE6E385ABB}"/>
                  </a:ext>
                </a:extLst>
              </p:cNvPr>
              <p:cNvGrpSpPr/>
              <p:nvPr userDrawn="1"/>
            </p:nvGrpSpPr>
            <p:grpSpPr>
              <a:xfrm>
                <a:off x="5890256" y="4474337"/>
                <a:ext cx="875131" cy="276332"/>
                <a:chOff x="8314769" y="3747142"/>
                <a:chExt cx="893734" cy="282206"/>
              </a:xfrm>
            </p:grpSpPr>
            <p:sp>
              <p:nvSpPr>
                <p:cNvPr id="666" name="Freeform 665">
                  <a:extLst>
                    <a:ext uri="{FF2B5EF4-FFF2-40B4-BE49-F238E27FC236}">
                      <a16:creationId xmlns:a16="http://schemas.microsoft.com/office/drawing/2014/main" id="{46B43332-41A3-27B1-7DA3-89AFAD293E86}"/>
                    </a:ext>
                  </a:extLst>
                </p:cNvPr>
                <p:cNvSpPr/>
                <p:nvPr/>
              </p:nvSpPr>
              <p:spPr>
                <a:xfrm>
                  <a:off x="8406146" y="3835923"/>
                  <a:ext cx="5988" cy="7078"/>
                </a:xfrm>
                <a:custGeom>
                  <a:avLst/>
                  <a:gdLst>
                    <a:gd name="connsiteX0" fmla="*/ 276 w 5988"/>
                    <a:gd name="connsiteY0" fmla="*/ 4814 h 7078"/>
                    <a:gd name="connsiteX1" fmla="*/ 686 w 5988"/>
                    <a:gd name="connsiteY1" fmla="*/ 189 h 7078"/>
                    <a:gd name="connsiteX2" fmla="*/ 5655 w 5988"/>
                    <a:gd name="connsiteY2" fmla="*/ 1894 h 7078"/>
                    <a:gd name="connsiteX3" fmla="*/ 3316 w 5988"/>
                    <a:gd name="connsiteY3" fmla="*/ 7079 h 7078"/>
                    <a:gd name="connsiteX4" fmla="*/ 276 w 5988"/>
                    <a:gd name="connsiteY4" fmla="*/ 4814 h 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" h="7078">
                      <a:moveTo>
                        <a:pt x="276" y="4814"/>
                      </a:moveTo>
                      <a:cubicBezTo>
                        <a:pt x="-531" y="2838"/>
                        <a:pt x="686" y="189"/>
                        <a:pt x="686" y="189"/>
                      </a:cubicBezTo>
                      <a:cubicBezTo>
                        <a:pt x="2137" y="-264"/>
                        <a:pt x="4842" y="19"/>
                        <a:pt x="5655" y="1894"/>
                      </a:cubicBezTo>
                      <a:cubicBezTo>
                        <a:pt x="6532" y="3933"/>
                        <a:pt x="5655" y="5669"/>
                        <a:pt x="3316" y="7079"/>
                      </a:cubicBezTo>
                      <a:cubicBezTo>
                        <a:pt x="2139" y="6571"/>
                        <a:pt x="1098" y="5795"/>
                        <a:pt x="276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7" name="Freeform 666">
                  <a:extLst>
                    <a:ext uri="{FF2B5EF4-FFF2-40B4-BE49-F238E27FC236}">
                      <a16:creationId xmlns:a16="http://schemas.microsoft.com/office/drawing/2014/main" id="{BB353DFE-8A73-DCD3-50C6-DF4E5A68F517}"/>
                    </a:ext>
                  </a:extLst>
                </p:cNvPr>
                <p:cNvSpPr/>
                <p:nvPr/>
              </p:nvSpPr>
              <p:spPr>
                <a:xfrm>
                  <a:off x="8461357" y="3852691"/>
                  <a:ext cx="14389" cy="117484"/>
                </a:xfrm>
                <a:custGeom>
                  <a:avLst/>
                  <a:gdLst>
                    <a:gd name="connsiteX0" fmla="*/ 14390 w 14389"/>
                    <a:gd name="connsiteY0" fmla="*/ 106103 h 117484"/>
                    <a:gd name="connsiteX1" fmla="*/ 76 w 14389"/>
                    <a:gd name="connsiteY1" fmla="*/ 117484 h 117484"/>
                    <a:gd name="connsiteX2" fmla="*/ 0 w 14389"/>
                    <a:gd name="connsiteY2" fmla="*/ 0 h 117484"/>
                    <a:gd name="connsiteX3" fmla="*/ 14390 w 14389"/>
                    <a:gd name="connsiteY3" fmla="*/ 0 h 117484"/>
                    <a:gd name="connsiteX4" fmla="*/ 14390 w 14389"/>
                    <a:gd name="connsiteY4" fmla="*/ 106103 h 117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9" h="117484">
                      <a:moveTo>
                        <a:pt x="14390" y="106103"/>
                      </a:moveTo>
                      <a:lnTo>
                        <a:pt x="76" y="117484"/>
                      </a:lnTo>
                      <a:lnTo>
                        <a:pt x="0" y="0"/>
                      </a:lnTo>
                      <a:lnTo>
                        <a:pt x="14390" y="0"/>
                      </a:lnTo>
                      <a:lnTo>
                        <a:pt x="14390" y="106103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8" name="Freeform 667">
                  <a:extLst>
                    <a:ext uri="{FF2B5EF4-FFF2-40B4-BE49-F238E27FC236}">
                      <a16:creationId xmlns:a16="http://schemas.microsoft.com/office/drawing/2014/main" id="{5C9DEC84-3DCE-3B3A-BFA6-295A81485028}"/>
                    </a:ext>
                  </a:extLst>
                </p:cNvPr>
                <p:cNvSpPr/>
                <p:nvPr/>
              </p:nvSpPr>
              <p:spPr>
                <a:xfrm>
                  <a:off x="8484979" y="3852691"/>
                  <a:ext cx="11823" cy="95859"/>
                </a:xfrm>
                <a:custGeom>
                  <a:avLst/>
                  <a:gdLst>
                    <a:gd name="connsiteX0" fmla="*/ 0 w 11823"/>
                    <a:gd name="connsiteY0" fmla="*/ 95860 h 95859"/>
                    <a:gd name="connsiteX1" fmla="*/ 44 w 11823"/>
                    <a:gd name="connsiteY1" fmla="*/ 0 h 95859"/>
                    <a:gd name="connsiteX2" fmla="*/ 11710 w 11823"/>
                    <a:gd name="connsiteY2" fmla="*/ 0 h 95859"/>
                    <a:gd name="connsiteX3" fmla="*/ 11823 w 11823"/>
                    <a:gd name="connsiteY3" fmla="*/ 73134 h 95859"/>
                    <a:gd name="connsiteX4" fmla="*/ 0 w 11823"/>
                    <a:gd name="connsiteY4" fmla="*/ 95860 h 95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3" h="95859">
                      <a:moveTo>
                        <a:pt x="0" y="95860"/>
                      </a:moveTo>
                      <a:lnTo>
                        <a:pt x="44" y="0"/>
                      </a:lnTo>
                      <a:lnTo>
                        <a:pt x="11710" y="0"/>
                      </a:lnTo>
                      <a:lnTo>
                        <a:pt x="11823" y="73134"/>
                      </a:lnTo>
                      <a:cubicBezTo>
                        <a:pt x="9572" y="80055"/>
                        <a:pt x="5896" y="87605"/>
                        <a:pt x="0" y="9586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69" name="Freeform 668">
                  <a:extLst>
                    <a:ext uri="{FF2B5EF4-FFF2-40B4-BE49-F238E27FC236}">
                      <a16:creationId xmlns:a16="http://schemas.microsoft.com/office/drawing/2014/main" id="{1CCDBBA6-A048-8993-82D8-C08EEBEBF190}"/>
                    </a:ext>
                  </a:extLst>
                </p:cNvPr>
                <p:cNvSpPr/>
                <p:nvPr/>
              </p:nvSpPr>
              <p:spPr>
                <a:xfrm>
                  <a:off x="8437894" y="3852691"/>
                  <a:ext cx="14515" cy="118572"/>
                </a:xfrm>
                <a:custGeom>
                  <a:avLst/>
                  <a:gdLst>
                    <a:gd name="connsiteX0" fmla="*/ 0 w 14515"/>
                    <a:gd name="connsiteY0" fmla="*/ 107185 h 118572"/>
                    <a:gd name="connsiteX1" fmla="*/ 14516 w 14515"/>
                    <a:gd name="connsiteY1" fmla="*/ 118573 h 118572"/>
                    <a:gd name="connsiteX2" fmla="*/ 14516 w 14515"/>
                    <a:gd name="connsiteY2" fmla="*/ 0 h 118572"/>
                    <a:gd name="connsiteX3" fmla="*/ 0 w 14515"/>
                    <a:gd name="connsiteY3" fmla="*/ 0 h 118572"/>
                    <a:gd name="connsiteX4" fmla="*/ 0 w 14515"/>
                    <a:gd name="connsiteY4" fmla="*/ 107185 h 11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5" h="118572">
                      <a:moveTo>
                        <a:pt x="0" y="107185"/>
                      </a:moveTo>
                      <a:lnTo>
                        <a:pt x="14516" y="118573"/>
                      </a:lnTo>
                      <a:lnTo>
                        <a:pt x="14516" y="0"/>
                      </a:lnTo>
                      <a:lnTo>
                        <a:pt x="0" y="0"/>
                      </a:lnTo>
                      <a:lnTo>
                        <a:pt x="0" y="107185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0" name="Freeform 669">
                  <a:extLst>
                    <a:ext uri="{FF2B5EF4-FFF2-40B4-BE49-F238E27FC236}">
                      <a16:creationId xmlns:a16="http://schemas.microsoft.com/office/drawing/2014/main" id="{B264CD3A-AEBC-4B7A-8886-369415C331F8}"/>
                    </a:ext>
                  </a:extLst>
                </p:cNvPr>
                <p:cNvSpPr/>
                <p:nvPr/>
              </p:nvSpPr>
              <p:spPr>
                <a:xfrm>
                  <a:off x="8416808" y="3852691"/>
                  <a:ext cx="12964" cy="99175"/>
                </a:xfrm>
                <a:custGeom>
                  <a:avLst/>
                  <a:gdLst>
                    <a:gd name="connsiteX0" fmla="*/ 12965 w 12964"/>
                    <a:gd name="connsiteY0" fmla="*/ 99176 h 99175"/>
                    <a:gd name="connsiteX1" fmla="*/ 12883 w 12964"/>
                    <a:gd name="connsiteY1" fmla="*/ 0 h 99175"/>
                    <a:gd name="connsiteX2" fmla="*/ 0 w 12964"/>
                    <a:gd name="connsiteY2" fmla="*/ 0 h 99175"/>
                    <a:gd name="connsiteX3" fmla="*/ 0 w 12964"/>
                    <a:gd name="connsiteY3" fmla="*/ 78067 h 99175"/>
                    <a:gd name="connsiteX4" fmla="*/ 12965 w 12964"/>
                    <a:gd name="connsiteY4" fmla="*/ 99176 h 99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4" h="99175">
                      <a:moveTo>
                        <a:pt x="12965" y="99176"/>
                      </a:moveTo>
                      <a:lnTo>
                        <a:pt x="12883" y="0"/>
                      </a:lnTo>
                      <a:lnTo>
                        <a:pt x="0" y="0"/>
                      </a:lnTo>
                      <a:lnTo>
                        <a:pt x="0" y="78067"/>
                      </a:lnTo>
                      <a:cubicBezTo>
                        <a:pt x="492" y="83333"/>
                        <a:pt x="9932" y="96684"/>
                        <a:pt x="12965" y="991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1" name="Freeform 670">
                  <a:extLst>
                    <a:ext uri="{FF2B5EF4-FFF2-40B4-BE49-F238E27FC236}">
                      <a16:creationId xmlns:a16="http://schemas.microsoft.com/office/drawing/2014/main" id="{8B3C9783-64E4-7645-B080-2C22E6044DDC}"/>
                    </a:ext>
                  </a:extLst>
                </p:cNvPr>
                <p:cNvSpPr/>
                <p:nvPr/>
              </p:nvSpPr>
              <p:spPr>
                <a:xfrm>
                  <a:off x="8354406" y="3786685"/>
                  <a:ext cx="203580" cy="203120"/>
                </a:xfrm>
                <a:custGeom>
                  <a:avLst/>
                  <a:gdLst>
                    <a:gd name="connsiteX0" fmla="*/ 101793 w 203580"/>
                    <a:gd name="connsiteY0" fmla="*/ 199647 h 203120"/>
                    <a:gd name="connsiteX1" fmla="*/ 3481 w 203580"/>
                    <a:gd name="connsiteY1" fmla="*/ 101554 h 203120"/>
                    <a:gd name="connsiteX2" fmla="*/ 101793 w 203580"/>
                    <a:gd name="connsiteY2" fmla="*/ 3473 h 203120"/>
                    <a:gd name="connsiteX3" fmla="*/ 200099 w 203580"/>
                    <a:gd name="connsiteY3" fmla="*/ 101554 h 203120"/>
                    <a:gd name="connsiteX4" fmla="*/ 101793 w 203580"/>
                    <a:gd name="connsiteY4" fmla="*/ 199647 h 203120"/>
                    <a:gd name="connsiteX5" fmla="*/ 101793 w 203580"/>
                    <a:gd name="connsiteY5" fmla="*/ 203120 h 203120"/>
                    <a:gd name="connsiteX6" fmla="*/ 203580 w 203580"/>
                    <a:gd name="connsiteY6" fmla="*/ 101554 h 203120"/>
                    <a:gd name="connsiteX7" fmla="*/ 101793 w 203580"/>
                    <a:gd name="connsiteY7" fmla="*/ 0 h 203120"/>
                    <a:gd name="connsiteX8" fmla="*/ 0 w 203580"/>
                    <a:gd name="connsiteY8" fmla="*/ 101554 h 203120"/>
                    <a:gd name="connsiteX9" fmla="*/ 101793 w 203580"/>
                    <a:gd name="connsiteY9" fmla="*/ 203120 h 2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80" h="203120">
                      <a:moveTo>
                        <a:pt x="101793" y="199647"/>
                      </a:moveTo>
                      <a:cubicBezTo>
                        <a:pt x="47564" y="199647"/>
                        <a:pt x="3481" y="155643"/>
                        <a:pt x="3481" y="101554"/>
                      </a:cubicBezTo>
                      <a:cubicBezTo>
                        <a:pt x="3481" y="47464"/>
                        <a:pt x="47577" y="3473"/>
                        <a:pt x="101793" y="3473"/>
                      </a:cubicBezTo>
                      <a:cubicBezTo>
                        <a:pt x="156010" y="3473"/>
                        <a:pt x="200099" y="47471"/>
                        <a:pt x="200099" y="101554"/>
                      </a:cubicBezTo>
                      <a:cubicBezTo>
                        <a:pt x="200099" y="155637"/>
                        <a:pt x="155997" y="199647"/>
                        <a:pt x="101793" y="199647"/>
                      </a:cubicBezTo>
                      <a:lnTo>
                        <a:pt x="101793" y="203120"/>
                      </a:lnTo>
                      <a:cubicBezTo>
                        <a:pt x="157914" y="203120"/>
                        <a:pt x="203580" y="157556"/>
                        <a:pt x="203580" y="101554"/>
                      </a:cubicBezTo>
                      <a:cubicBezTo>
                        <a:pt x="203580" y="45552"/>
                        <a:pt x="157920" y="0"/>
                        <a:pt x="101793" y="0"/>
                      </a:cubicBezTo>
                      <a:cubicBezTo>
                        <a:pt x="45666" y="0"/>
                        <a:pt x="0" y="45558"/>
                        <a:pt x="0" y="101554"/>
                      </a:cubicBezTo>
                      <a:cubicBezTo>
                        <a:pt x="0" y="157550"/>
                        <a:pt x="45660" y="203120"/>
                        <a:pt x="101793" y="20312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2" name="Freeform 671">
                  <a:extLst>
                    <a:ext uri="{FF2B5EF4-FFF2-40B4-BE49-F238E27FC236}">
                      <a16:creationId xmlns:a16="http://schemas.microsoft.com/office/drawing/2014/main" id="{CCAF7510-ADDB-13A0-2EC8-51CF73DF1103}"/>
                    </a:ext>
                  </a:extLst>
                </p:cNvPr>
                <p:cNvSpPr/>
                <p:nvPr/>
              </p:nvSpPr>
              <p:spPr>
                <a:xfrm>
                  <a:off x="8314769" y="3747142"/>
                  <a:ext cx="282855" cy="282206"/>
                </a:xfrm>
                <a:custGeom>
                  <a:avLst/>
                  <a:gdLst>
                    <a:gd name="connsiteX0" fmla="*/ 141431 w 282855"/>
                    <a:gd name="connsiteY0" fmla="*/ 277708 h 282206"/>
                    <a:gd name="connsiteX1" fmla="*/ 4502 w 282855"/>
                    <a:gd name="connsiteY1" fmla="*/ 141097 h 282206"/>
                    <a:gd name="connsiteX2" fmla="*/ 141431 w 282855"/>
                    <a:gd name="connsiteY2" fmla="*/ 4492 h 282206"/>
                    <a:gd name="connsiteX3" fmla="*/ 278347 w 282855"/>
                    <a:gd name="connsiteY3" fmla="*/ 141097 h 282206"/>
                    <a:gd name="connsiteX4" fmla="*/ 141431 w 282855"/>
                    <a:gd name="connsiteY4" fmla="*/ 277708 h 282206"/>
                    <a:gd name="connsiteX5" fmla="*/ 141431 w 282855"/>
                    <a:gd name="connsiteY5" fmla="*/ 282207 h 282206"/>
                    <a:gd name="connsiteX6" fmla="*/ 282856 w 282855"/>
                    <a:gd name="connsiteY6" fmla="*/ 141097 h 282206"/>
                    <a:gd name="connsiteX7" fmla="*/ 141431 w 282855"/>
                    <a:gd name="connsiteY7" fmla="*/ 0 h 282206"/>
                    <a:gd name="connsiteX8" fmla="*/ 0 w 282855"/>
                    <a:gd name="connsiteY8" fmla="*/ 141097 h 282206"/>
                    <a:gd name="connsiteX9" fmla="*/ 141431 w 282855"/>
                    <a:gd name="connsiteY9" fmla="*/ 282207 h 28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855" h="282206">
                      <a:moveTo>
                        <a:pt x="141431" y="277708"/>
                      </a:moveTo>
                      <a:cubicBezTo>
                        <a:pt x="65926" y="277708"/>
                        <a:pt x="4502" y="216433"/>
                        <a:pt x="4502" y="141097"/>
                      </a:cubicBezTo>
                      <a:cubicBezTo>
                        <a:pt x="4502" y="65761"/>
                        <a:pt x="65926" y="4492"/>
                        <a:pt x="141431" y="4492"/>
                      </a:cubicBezTo>
                      <a:cubicBezTo>
                        <a:pt x="216936" y="4492"/>
                        <a:pt x="278347" y="65773"/>
                        <a:pt x="278347" y="141097"/>
                      </a:cubicBezTo>
                      <a:cubicBezTo>
                        <a:pt x="278347" y="216421"/>
                        <a:pt x="216917" y="277708"/>
                        <a:pt x="141431" y="277708"/>
                      </a:cubicBezTo>
                      <a:lnTo>
                        <a:pt x="141431" y="282207"/>
                      </a:lnTo>
                      <a:cubicBezTo>
                        <a:pt x="219414" y="282207"/>
                        <a:pt x="282856" y="218906"/>
                        <a:pt x="282856" y="141097"/>
                      </a:cubicBezTo>
                      <a:cubicBezTo>
                        <a:pt x="282856" y="63288"/>
                        <a:pt x="219439" y="0"/>
                        <a:pt x="141431" y="0"/>
                      </a:cubicBezTo>
                      <a:cubicBezTo>
                        <a:pt x="63423" y="0"/>
                        <a:pt x="0" y="63294"/>
                        <a:pt x="0" y="141097"/>
                      </a:cubicBezTo>
                      <a:cubicBezTo>
                        <a:pt x="0" y="218900"/>
                        <a:pt x="63442" y="282207"/>
                        <a:pt x="141431" y="282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3" name="Freeform 672">
                  <a:extLst>
                    <a:ext uri="{FF2B5EF4-FFF2-40B4-BE49-F238E27FC236}">
                      <a16:creationId xmlns:a16="http://schemas.microsoft.com/office/drawing/2014/main" id="{A1E30300-1726-2A8D-C5F4-E4C3C7DED0E9}"/>
                    </a:ext>
                  </a:extLst>
                </p:cNvPr>
                <p:cNvSpPr/>
                <p:nvPr/>
              </p:nvSpPr>
              <p:spPr>
                <a:xfrm>
                  <a:off x="8339613" y="3925007"/>
                  <a:ext cx="15379" cy="21907"/>
                </a:xfrm>
                <a:custGeom>
                  <a:avLst/>
                  <a:gdLst>
                    <a:gd name="connsiteX0" fmla="*/ 0 w 15379"/>
                    <a:gd name="connsiteY0" fmla="*/ 3234 h 21907"/>
                    <a:gd name="connsiteX1" fmla="*/ 6344 w 15379"/>
                    <a:gd name="connsiteY1" fmla="*/ 12275 h 21907"/>
                    <a:gd name="connsiteX2" fmla="*/ 8380 w 15379"/>
                    <a:gd name="connsiteY2" fmla="*/ 21908 h 21907"/>
                    <a:gd name="connsiteX3" fmla="*/ 15380 w 15379"/>
                    <a:gd name="connsiteY3" fmla="*/ 18812 h 21907"/>
                    <a:gd name="connsiteX4" fmla="*/ 9780 w 15379"/>
                    <a:gd name="connsiteY4" fmla="*/ 10633 h 21907"/>
                    <a:gd name="connsiteX5" fmla="*/ 7144 w 15379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79" h="21907">
                      <a:moveTo>
                        <a:pt x="0" y="3234"/>
                      </a:moveTo>
                      <a:cubicBezTo>
                        <a:pt x="3083" y="6241"/>
                        <a:pt x="4647" y="8318"/>
                        <a:pt x="6344" y="12275"/>
                      </a:cubicBezTo>
                      <a:cubicBezTo>
                        <a:pt x="7851" y="15805"/>
                        <a:pt x="8172" y="18076"/>
                        <a:pt x="8380" y="21908"/>
                      </a:cubicBezTo>
                      <a:lnTo>
                        <a:pt x="15380" y="18812"/>
                      </a:lnTo>
                      <a:cubicBezTo>
                        <a:pt x="12794" y="15949"/>
                        <a:pt x="11344" y="14188"/>
                        <a:pt x="9780" y="10633"/>
                      </a:cubicBezTo>
                      <a:cubicBezTo>
                        <a:pt x="8181" y="7306"/>
                        <a:pt x="7284" y="3687"/>
                        <a:pt x="7144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4" name="Freeform 673">
                  <a:extLst>
                    <a:ext uri="{FF2B5EF4-FFF2-40B4-BE49-F238E27FC236}">
                      <a16:creationId xmlns:a16="http://schemas.microsoft.com/office/drawing/2014/main" id="{603EC152-C128-C20A-8613-B9AD396F4AE1}"/>
                    </a:ext>
                  </a:extLst>
                </p:cNvPr>
                <p:cNvSpPr/>
                <p:nvPr/>
              </p:nvSpPr>
              <p:spPr>
                <a:xfrm>
                  <a:off x="8335918" y="3928342"/>
                  <a:ext cx="21956" cy="15351"/>
                </a:xfrm>
                <a:custGeom>
                  <a:avLst/>
                  <a:gdLst>
                    <a:gd name="connsiteX0" fmla="*/ 3241 w 21956"/>
                    <a:gd name="connsiteY0" fmla="*/ 15352 h 15351"/>
                    <a:gd name="connsiteX1" fmla="*/ 12302 w 21956"/>
                    <a:gd name="connsiteY1" fmla="*/ 9022 h 15351"/>
                    <a:gd name="connsiteX2" fmla="*/ 21957 w 21956"/>
                    <a:gd name="connsiteY2" fmla="*/ 6990 h 15351"/>
                    <a:gd name="connsiteX3" fmla="*/ 18860 w 21956"/>
                    <a:gd name="connsiteY3" fmla="*/ 0 h 15351"/>
                    <a:gd name="connsiteX4" fmla="*/ 10663 w 21956"/>
                    <a:gd name="connsiteY4" fmla="*/ 5587 h 15351"/>
                    <a:gd name="connsiteX5" fmla="*/ 0 w 21956"/>
                    <a:gd name="connsiteY5" fmla="*/ 8217 h 1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56" h="15351">
                      <a:moveTo>
                        <a:pt x="3241" y="15352"/>
                      </a:moveTo>
                      <a:cubicBezTo>
                        <a:pt x="6224" y="12250"/>
                        <a:pt x="8324" y="10671"/>
                        <a:pt x="12302" y="9022"/>
                      </a:cubicBezTo>
                      <a:cubicBezTo>
                        <a:pt x="15853" y="7550"/>
                        <a:pt x="18116" y="7229"/>
                        <a:pt x="21957" y="6990"/>
                      </a:cubicBezTo>
                      <a:lnTo>
                        <a:pt x="18860" y="0"/>
                      </a:lnTo>
                      <a:cubicBezTo>
                        <a:pt x="16004" y="2598"/>
                        <a:pt x="14207" y="4001"/>
                        <a:pt x="10663" y="5587"/>
                      </a:cubicBezTo>
                      <a:cubicBezTo>
                        <a:pt x="7326" y="7180"/>
                        <a:pt x="3697" y="8075"/>
                        <a:pt x="0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5" name="Freeform 674">
                  <a:extLst>
                    <a:ext uri="{FF2B5EF4-FFF2-40B4-BE49-F238E27FC236}">
                      <a16:creationId xmlns:a16="http://schemas.microsoft.com/office/drawing/2014/main" id="{EC44836E-74FC-9A04-1A93-2016E4DBD6F6}"/>
                    </a:ext>
                  </a:extLst>
                </p:cNvPr>
                <p:cNvSpPr/>
                <p:nvPr/>
              </p:nvSpPr>
              <p:spPr>
                <a:xfrm>
                  <a:off x="8557141" y="3925007"/>
                  <a:ext cx="15348" cy="21907"/>
                </a:xfrm>
                <a:custGeom>
                  <a:avLst/>
                  <a:gdLst>
                    <a:gd name="connsiteX0" fmla="*/ 15348 w 15348"/>
                    <a:gd name="connsiteY0" fmla="*/ 3234 h 21907"/>
                    <a:gd name="connsiteX1" fmla="*/ 9042 w 15348"/>
                    <a:gd name="connsiteY1" fmla="*/ 12275 h 21907"/>
                    <a:gd name="connsiteX2" fmla="*/ 6999 w 15348"/>
                    <a:gd name="connsiteY2" fmla="*/ 21908 h 21907"/>
                    <a:gd name="connsiteX3" fmla="*/ 0 w 15348"/>
                    <a:gd name="connsiteY3" fmla="*/ 18812 h 21907"/>
                    <a:gd name="connsiteX4" fmla="*/ 5593 w 15348"/>
                    <a:gd name="connsiteY4" fmla="*/ 10633 h 21907"/>
                    <a:gd name="connsiteX5" fmla="*/ 8235 w 15348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48" h="21907">
                      <a:moveTo>
                        <a:pt x="15348" y="3234"/>
                      </a:moveTo>
                      <a:cubicBezTo>
                        <a:pt x="12271" y="6248"/>
                        <a:pt x="10688" y="8318"/>
                        <a:pt x="9042" y="12275"/>
                      </a:cubicBezTo>
                      <a:cubicBezTo>
                        <a:pt x="7523" y="15811"/>
                        <a:pt x="7201" y="18076"/>
                        <a:pt x="6999" y="21908"/>
                      </a:cubicBezTo>
                      <a:lnTo>
                        <a:pt x="0" y="18812"/>
                      </a:lnTo>
                      <a:cubicBezTo>
                        <a:pt x="2554" y="15930"/>
                        <a:pt x="4061" y="14194"/>
                        <a:pt x="5593" y="10633"/>
                      </a:cubicBezTo>
                      <a:cubicBezTo>
                        <a:pt x="7185" y="7303"/>
                        <a:pt x="8084" y="3686"/>
                        <a:pt x="823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6" name="Freeform 675">
                  <a:extLst>
                    <a:ext uri="{FF2B5EF4-FFF2-40B4-BE49-F238E27FC236}">
                      <a16:creationId xmlns:a16="http://schemas.microsoft.com/office/drawing/2014/main" id="{34AB105C-85D2-DAED-50CB-38E2066696D1}"/>
                    </a:ext>
                  </a:extLst>
                </p:cNvPr>
                <p:cNvSpPr/>
                <p:nvPr/>
              </p:nvSpPr>
              <p:spPr>
                <a:xfrm>
                  <a:off x="8554228" y="3928348"/>
                  <a:ext cx="21943" cy="15345"/>
                </a:xfrm>
                <a:custGeom>
                  <a:avLst/>
                  <a:gdLst>
                    <a:gd name="connsiteX0" fmla="*/ 18715 w 21943"/>
                    <a:gd name="connsiteY0" fmla="*/ 15345 h 15345"/>
                    <a:gd name="connsiteX1" fmla="*/ 9654 w 21943"/>
                    <a:gd name="connsiteY1" fmla="*/ 9016 h 15345"/>
                    <a:gd name="connsiteX2" fmla="*/ 0 w 21943"/>
                    <a:gd name="connsiteY2" fmla="*/ 6984 h 15345"/>
                    <a:gd name="connsiteX3" fmla="*/ 3090 w 21943"/>
                    <a:gd name="connsiteY3" fmla="*/ 0 h 15345"/>
                    <a:gd name="connsiteX4" fmla="*/ 11287 w 21943"/>
                    <a:gd name="connsiteY4" fmla="*/ 5587 h 15345"/>
                    <a:gd name="connsiteX5" fmla="*/ 21944 w 21943"/>
                    <a:gd name="connsiteY5" fmla="*/ 8217 h 15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43" h="15345">
                      <a:moveTo>
                        <a:pt x="18715" y="15345"/>
                      </a:moveTo>
                      <a:cubicBezTo>
                        <a:pt x="15714" y="12250"/>
                        <a:pt x="13639" y="10658"/>
                        <a:pt x="9654" y="9016"/>
                      </a:cubicBezTo>
                      <a:cubicBezTo>
                        <a:pt x="6091" y="7556"/>
                        <a:pt x="3840" y="7210"/>
                        <a:pt x="0" y="6984"/>
                      </a:cubicBezTo>
                      <a:lnTo>
                        <a:pt x="3090" y="0"/>
                      </a:lnTo>
                      <a:cubicBezTo>
                        <a:pt x="5940" y="2605"/>
                        <a:pt x="7750" y="3989"/>
                        <a:pt x="11287" y="5587"/>
                      </a:cubicBezTo>
                      <a:cubicBezTo>
                        <a:pt x="14622" y="7183"/>
                        <a:pt x="18249" y="8078"/>
                        <a:pt x="21944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7" name="Freeform 676">
                  <a:extLst>
                    <a:ext uri="{FF2B5EF4-FFF2-40B4-BE49-F238E27FC236}">
                      <a16:creationId xmlns:a16="http://schemas.microsoft.com/office/drawing/2014/main" id="{A5CE2DE6-A3EC-3DFF-814B-D953B6FE5E69}"/>
                    </a:ext>
                  </a:extLst>
                </p:cNvPr>
                <p:cNvSpPr/>
                <p:nvPr/>
              </p:nvSpPr>
              <p:spPr>
                <a:xfrm>
                  <a:off x="8380870" y="3971105"/>
                  <a:ext cx="23466" cy="25537"/>
                </a:xfrm>
                <a:custGeom>
                  <a:avLst/>
                  <a:gdLst>
                    <a:gd name="connsiteX0" fmla="*/ 20142 w 23466"/>
                    <a:gd name="connsiteY0" fmla="*/ 14931 h 25537"/>
                    <a:gd name="connsiteX1" fmla="*/ 23339 w 23466"/>
                    <a:gd name="connsiteY1" fmla="*/ 14252 h 25537"/>
                    <a:gd name="connsiteX2" fmla="*/ 22771 w 23466"/>
                    <a:gd name="connsiteY2" fmla="*/ 13233 h 25537"/>
                    <a:gd name="connsiteX3" fmla="*/ 20640 w 23466"/>
                    <a:gd name="connsiteY3" fmla="*/ 11735 h 25537"/>
                    <a:gd name="connsiteX4" fmla="*/ 18629 w 23466"/>
                    <a:gd name="connsiteY4" fmla="*/ 10005 h 25537"/>
                    <a:gd name="connsiteX5" fmla="*/ 17317 w 23466"/>
                    <a:gd name="connsiteY5" fmla="*/ 9628 h 25537"/>
                    <a:gd name="connsiteX6" fmla="*/ 17948 w 23466"/>
                    <a:gd name="connsiteY6" fmla="*/ 13906 h 25537"/>
                    <a:gd name="connsiteX7" fmla="*/ 14795 w 23466"/>
                    <a:gd name="connsiteY7" fmla="*/ 16309 h 25537"/>
                    <a:gd name="connsiteX8" fmla="*/ 5387 w 23466"/>
                    <a:gd name="connsiteY8" fmla="*/ 21481 h 25537"/>
                    <a:gd name="connsiteX9" fmla="*/ 4642 w 23466"/>
                    <a:gd name="connsiteY9" fmla="*/ 21777 h 25537"/>
                    <a:gd name="connsiteX10" fmla="*/ 4718 w 23466"/>
                    <a:gd name="connsiteY10" fmla="*/ 20971 h 25537"/>
                    <a:gd name="connsiteX11" fmla="*/ 8003 w 23466"/>
                    <a:gd name="connsiteY11" fmla="*/ 10276 h 25537"/>
                    <a:gd name="connsiteX12" fmla="*/ 9838 w 23466"/>
                    <a:gd name="connsiteY12" fmla="*/ 6022 h 25537"/>
                    <a:gd name="connsiteX13" fmla="*/ 12361 w 23466"/>
                    <a:gd name="connsiteY13" fmla="*/ 5783 h 25537"/>
                    <a:gd name="connsiteX14" fmla="*/ 11787 w 23466"/>
                    <a:gd name="connsiteY14" fmla="*/ 4670 h 25537"/>
                    <a:gd name="connsiteX15" fmla="*/ 9050 w 23466"/>
                    <a:gd name="connsiteY15" fmla="*/ 2713 h 25537"/>
                    <a:gd name="connsiteX16" fmla="*/ 6673 w 23466"/>
                    <a:gd name="connsiteY16" fmla="*/ 687 h 25537"/>
                    <a:gd name="connsiteX17" fmla="*/ 5229 w 23466"/>
                    <a:gd name="connsiteY17" fmla="*/ 222 h 25537"/>
                    <a:gd name="connsiteX18" fmla="*/ 5342 w 23466"/>
                    <a:gd name="connsiteY18" fmla="*/ 895 h 25537"/>
                    <a:gd name="connsiteX19" fmla="*/ 5897 w 23466"/>
                    <a:gd name="connsiteY19" fmla="*/ 3783 h 25537"/>
                    <a:gd name="connsiteX20" fmla="*/ 298 w 23466"/>
                    <a:gd name="connsiteY20" fmla="*/ 23381 h 25537"/>
                    <a:gd name="connsiteX21" fmla="*/ 191 w 23466"/>
                    <a:gd name="connsiteY21" fmla="*/ 25439 h 25537"/>
                    <a:gd name="connsiteX22" fmla="*/ 1452 w 23466"/>
                    <a:gd name="connsiteY22" fmla="*/ 25137 h 25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466" h="25537">
                      <a:moveTo>
                        <a:pt x="20142" y="14931"/>
                      </a:moveTo>
                      <a:cubicBezTo>
                        <a:pt x="21983" y="13931"/>
                        <a:pt x="22879" y="14843"/>
                        <a:pt x="23339" y="14252"/>
                      </a:cubicBezTo>
                      <a:cubicBezTo>
                        <a:pt x="23679" y="13818"/>
                        <a:pt x="23288" y="13623"/>
                        <a:pt x="22771" y="13233"/>
                      </a:cubicBezTo>
                      <a:cubicBezTo>
                        <a:pt x="22084" y="12692"/>
                        <a:pt x="21327" y="12264"/>
                        <a:pt x="20640" y="11735"/>
                      </a:cubicBezTo>
                      <a:cubicBezTo>
                        <a:pt x="19953" y="11207"/>
                        <a:pt x="19341" y="10559"/>
                        <a:pt x="18629" y="10005"/>
                      </a:cubicBezTo>
                      <a:cubicBezTo>
                        <a:pt x="18345" y="9779"/>
                        <a:pt x="17695" y="9149"/>
                        <a:pt x="17317" y="9628"/>
                      </a:cubicBezTo>
                      <a:cubicBezTo>
                        <a:pt x="16611" y="10534"/>
                        <a:pt x="19839" y="11515"/>
                        <a:pt x="17948" y="13906"/>
                      </a:cubicBezTo>
                      <a:cubicBezTo>
                        <a:pt x="17632" y="14315"/>
                        <a:pt x="16882" y="15164"/>
                        <a:pt x="14795" y="16309"/>
                      </a:cubicBezTo>
                      <a:lnTo>
                        <a:pt x="5387" y="21481"/>
                      </a:lnTo>
                      <a:cubicBezTo>
                        <a:pt x="5166" y="21607"/>
                        <a:pt x="4794" y="21884"/>
                        <a:pt x="4642" y="21777"/>
                      </a:cubicBezTo>
                      <a:cubicBezTo>
                        <a:pt x="4491" y="21670"/>
                        <a:pt x="4642" y="21204"/>
                        <a:pt x="4718" y="20971"/>
                      </a:cubicBezTo>
                      <a:lnTo>
                        <a:pt x="8003" y="10276"/>
                      </a:lnTo>
                      <a:cubicBezTo>
                        <a:pt x="8377" y="8767"/>
                        <a:pt x="8997" y="7330"/>
                        <a:pt x="9838" y="6022"/>
                      </a:cubicBezTo>
                      <a:cubicBezTo>
                        <a:pt x="10683" y="4947"/>
                        <a:pt x="11844" y="6475"/>
                        <a:pt x="12361" y="5783"/>
                      </a:cubicBezTo>
                      <a:cubicBezTo>
                        <a:pt x="12701" y="5356"/>
                        <a:pt x="12562" y="5280"/>
                        <a:pt x="11787" y="4670"/>
                      </a:cubicBezTo>
                      <a:cubicBezTo>
                        <a:pt x="11396" y="4374"/>
                        <a:pt x="10608" y="3921"/>
                        <a:pt x="9050" y="2713"/>
                      </a:cubicBezTo>
                      <a:cubicBezTo>
                        <a:pt x="8224" y="2084"/>
                        <a:pt x="7480" y="1310"/>
                        <a:pt x="6673" y="687"/>
                      </a:cubicBezTo>
                      <a:cubicBezTo>
                        <a:pt x="6307" y="410"/>
                        <a:pt x="5714" y="-382"/>
                        <a:pt x="5229" y="222"/>
                      </a:cubicBezTo>
                      <a:cubicBezTo>
                        <a:pt x="5090" y="410"/>
                        <a:pt x="5286" y="807"/>
                        <a:pt x="5342" y="895"/>
                      </a:cubicBezTo>
                      <a:cubicBezTo>
                        <a:pt x="6097" y="1656"/>
                        <a:pt x="6316" y="2797"/>
                        <a:pt x="5897" y="3783"/>
                      </a:cubicBezTo>
                      <a:lnTo>
                        <a:pt x="298" y="23381"/>
                      </a:lnTo>
                      <a:cubicBezTo>
                        <a:pt x="-99" y="24803"/>
                        <a:pt x="-62" y="25269"/>
                        <a:pt x="191" y="25439"/>
                      </a:cubicBezTo>
                      <a:cubicBezTo>
                        <a:pt x="443" y="25608"/>
                        <a:pt x="695" y="25590"/>
                        <a:pt x="1452" y="2513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8" name="Freeform 677">
                  <a:extLst>
                    <a:ext uri="{FF2B5EF4-FFF2-40B4-BE49-F238E27FC236}">
                      <a16:creationId xmlns:a16="http://schemas.microsoft.com/office/drawing/2014/main" id="{73321327-C818-6BD5-B0D1-683F869C7FC3}"/>
                    </a:ext>
                  </a:extLst>
                </p:cNvPr>
                <p:cNvSpPr/>
                <p:nvPr/>
              </p:nvSpPr>
              <p:spPr>
                <a:xfrm>
                  <a:off x="8414769" y="3991718"/>
                  <a:ext cx="17720" cy="25571"/>
                </a:xfrm>
                <a:custGeom>
                  <a:avLst/>
                  <a:gdLst>
                    <a:gd name="connsiteX0" fmla="*/ 10721 w 17720"/>
                    <a:gd name="connsiteY0" fmla="*/ 4428 h 25571"/>
                    <a:gd name="connsiteX1" fmla="*/ 13458 w 17720"/>
                    <a:gd name="connsiteY1" fmla="*/ 2541 h 25571"/>
                    <a:gd name="connsiteX2" fmla="*/ 12777 w 17720"/>
                    <a:gd name="connsiteY2" fmla="*/ 1912 h 25571"/>
                    <a:gd name="connsiteX3" fmla="*/ 9366 w 17720"/>
                    <a:gd name="connsiteY3" fmla="*/ 1195 h 25571"/>
                    <a:gd name="connsiteX4" fmla="*/ 5317 w 17720"/>
                    <a:gd name="connsiteY4" fmla="*/ 62 h 25571"/>
                    <a:gd name="connsiteX5" fmla="*/ 4220 w 17720"/>
                    <a:gd name="connsiteY5" fmla="*/ 358 h 25571"/>
                    <a:gd name="connsiteX6" fmla="*/ 6881 w 17720"/>
                    <a:gd name="connsiteY6" fmla="*/ 4133 h 25571"/>
                    <a:gd name="connsiteX7" fmla="*/ 3161 w 17720"/>
                    <a:gd name="connsiteY7" fmla="*/ 19044 h 25571"/>
                    <a:gd name="connsiteX8" fmla="*/ 8 w 17720"/>
                    <a:gd name="connsiteY8" fmla="*/ 22064 h 25571"/>
                    <a:gd name="connsiteX9" fmla="*/ 493 w 17720"/>
                    <a:gd name="connsiteY9" fmla="*/ 22555 h 25571"/>
                    <a:gd name="connsiteX10" fmla="*/ 4365 w 17720"/>
                    <a:gd name="connsiteY10" fmla="*/ 23379 h 25571"/>
                    <a:gd name="connsiteX11" fmla="*/ 12178 w 17720"/>
                    <a:gd name="connsiteY11" fmla="*/ 25462 h 25571"/>
                    <a:gd name="connsiteX12" fmla="*/ 17664 w 17720"/>
                    <a:gd name="connsiteY12" fmla="*/ 21473 h 25571"/>
                    <a:gd name="connsiteX13" fmla="*/ 17506 w 17720"/>
                    <a:gd name="connsiteY13" fmla="*/ 20699 h 25571"/>
                    <a:gd name="connsiteX14" fmla="*/ 8331 w 17720"/>
                    <a:gd name="connsiteY14" fmla="*/ 22794 h 25571"/>
                    <a:gd name="connsiteX15" fmla="*/ 7070 w 17720"/>
                    <a:gd name="connsiteY15" fmla="*/ 19201 h 25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720" h="25571">
                      <a:moveTo>
                        <a:pt x="10721" y="4428"/>
                      </a:moveTo>
                      <a:cubicBezTo>
                        <a:pt x="11320" y="2031"/>
                        <a:pt x="13162" y="3730"/>
                        <a:pt x="13458" y="2541"/>
                      </a:cubicBezTo>
                      <a:cubicBezTo>
                        <a:pt x="13553" y="2170"/>
                        <a:pt x="13408" y="2094"/>
                        <a:pt x="12777" y="1912"/>
                      </a:cubicBezTo>
                      <a:cubicBezTo>
                        <a:pt x="12304" y="1799"/>
                        <a:pt x="11907" y="1830"/>
                        <a:pt x="9366" y="1195"/>
                      </a:cubicBezTo>
                      <a:cubicBezTo>
                        <a:pt x="8218" y="918"/>
                        <a:pt x="6515" y="358"/>
                        <a:pt x="5317" y="62"/>
                      </a:cubicBezTo>
                      <a:cubicBezTo>
                        <a:pt x="4687" y="-95"/>
                        <a:pt x="4302" y="62"/>
                        <a:pt x="4220" y="358"/>
                      </a:cubicBezTo>
                      <a:cubicBezTo>
                        <a:pt x="3949" y="1459"/>
                        <a:pt x="7550" y="1446"/>
                        <a:pt x="6881" y="4133"/>
                      </a:cubicBezTo>
                      <a:lnTo>
                        <a:pt x="3161" y="19044"/>
                      </a:lnTo>
                      <a:cubicBezTo>
                        <a:pt x="2202" y="22882"/>
                        <a:pt x="348" y="20611"/>
                        <a:pt x="8" y="22064"/>
                      </a:cubicBezTo>
                      <a:cubicBezTo>
                        <a:pt x="-36" y="22253"/>
                        <a:pt x="102" y="22454"/>
                        <a:pt x="493" y="22555"/>
                      </a:cubicBezTo>
                      <a:cubicBezTo>
                        <a:pt x="2146" y="22957"/>
                        <a:pt x="3426" y="23146"/>
                        <a:pt x="4365" y="23379"/>
                      </a:cubicBezTo>
                      <a:cubicBezTo>
                        <a:pt x="5860" y="23750"/>
                        <a:pt x="7625" y="24329"/>
                        <a:pt x="12178" y="25462"/>
                      </a:cubicBezTo>
                      <a:cubicBezTo>
                        <a:pt x="14637" y="26091"/>
                        <a:pt x="17046" y="23933"/>
                        <a:pt x="17664" y="21473"/>
                      </a:cubicBezTo>
                      <a:cubicBezTo>
                        <a:pt x="17815" y="20875"/>
                        <a:pt x="17626" y="20724"/>
                        <a:pt x="17506" y="20699"/>
                      </a:cubicBezTo>
                      <a:cubicBezTo>
                        <a:pt x="16371" y="20416"/>
                        <a:pt x="15753" y="24637"/>
                        <a:pt x="8331" y="22794"/>
                      </a:cubicBezTo>
                      <a:cubicBezTo>
                        <a:pt x="6169" y="22259"/>
                        <a:pt x="6572" y="21152"/>
                        <a:pt x="7070" y="192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79" name="Freeform 678">
                  <a:extLst>
                    <a:ext uri="{FF2B5EF4-FFF2-40B4-BE49-F238E27FC236}">
                      <a16:creationId xmlns:a16="http://schemas.microsoft.com/office/drawing/2014/main" id="{679E34C6-D165-FAE0-2882-672B91FDF573}"/>
                    </a:ext>
                  </a:extLst>
                </p:cNvPr>
                <p:cNvSpPr/>
                <p:nvPr/>
              </p:nvSpPr>
              <p:spPr>
                <a:xfrm>
                  <a:off x="8435945" y="3995713"/>
                  <a:ext cx="17289" cy="23829"/>
                </a:xfrm>
                <a:custGeom>
                  <a:avLst/>
                  <a:gdLst>
                    <a:gd name="connsiteX0" fmla="*/ 7460 w 17289"/>
                    <a:gd name="connsiteY0" fmla="*/ 4222 h 23829"/>
                    <a:gd name="connsiteX1" fmla="*/ 11470 w 17289"/>
                    <a:gd name="connsiteY1" fmla="*/ 2221 h 23829"/>
                    <a:gd name="connsiteX2" fmla="*/ 16193 w 17289"/>
                    <a:gd name="connsiteY2" fmla="*/ 6355 h 23829"/>
                    <a:gd name="connsiteX3" fmla="*/ 16824 w 17289"/>
                    <a:gd name="connsiteY3" fmla="*/ 4901 h 23829"/>
                    <a:gd name="connsiteX4" fmla="*/ 16925 w 17289"/>
                    <a:gd name="connsiteY4" fmla="*/ 1692 h 23829"/>
                    <a:gd name="connsiteX5" fmla="*/ 16357 w 17289"/>
                    <a:gd name="connsiteY5" fmla="*/ 1063 h 23829"/>
                    <a:gd name="connsiteX6" fmla="*/ 9320 w 17289"/>
                    <a:gd name="connsiteY6" fmla="*/ 705 h 23829"/>
                    <a:gd name="connsiteX7" fmla="*/ 1122 w 17289"/>
                    <a:gd name="connsiteY7" fmla="*/ 0 h 23829"/>
                    <a:gd name="connsiteX8" fmla="*/ 410 w 17289"/>
                    <a:gd name="connsiteY8" fmla="*/ 503 h 23829"/>
                    <a:gd name="connsiteX9" fmla="*/ 3664 w 17289"/>
                    <a:gd name="connsiteY9" fmla="*/ 3920 h 23829"/>
                    <a:gd name="connsiteX10" fmla="*/ 2604 w 17289"/>
                    <a:gd name="connsiteY10" fmla="*/ 19064 h 23829"/>
                    <a:gd name="connsiteX11" fmla="*/ 0 w 17289"/>
                    <a:gd name="connsiteY11" fmla="*/ 22587 h 23829"/>
                    <a:gd name="connsiteX12" fmla="*/ 561 w 17289"/>
                    <a:gd name="connsiteY12" fmla="*/ 22977 h 23829"/>
                    <a:gd name="connsiteX13" fmla="*/ 4515 w 17289"/>
                    <a:gd name="connsiteY13" fmla="*/ 23128 h 23829"/>
                    <a:gd name="connsiteX14" fmla="*/ 12580 w 17289"/>
                    <a:gd name="connsiteY14" fmla="*/ 23820 h 23829"/>
                    <a:gd name="connsiteX15" fmla="*/ 17284 w 17289"/>
                    <a:gd name="connsiteY15" fmla="*/ 18944 h 23829"/>
                    <a:gd name="connsiteX16" fmla="*/ 17000 w 17289"/>
                    <a:gd name="connsiteY16" fmla="*/ 18214 h 23829"/>
                    <a:gd name="connsiteX17" fmla="*/ 8317 w 17289"/>
                    <a:gd name="connsiteY17" fmla="*/ 21870 h 23829"/>
                    <a:gd name="connsiteX18" fmla="*/ 6426 w 17289"/>
                    <a:gd name="connsiteY18" fmla="*/ 18548 h 23829"/>
                    <a:gd name="connsiteX19" fmla="*/ 6716 w 17289"/>
                    <a:gd name="connsiteY19" fmla="*/ 14408 h 23829"/>
                    <a:gd name="connsiteX20" fmla="*/ 8172 w 17289"/>
                    <a:gd name="connsiteY20" fmla="*/ 12231 h 23829"/>
                    <a:gd name="connsiteX21" fmla="*/ 10449 w 17289"/>
                    <a:gd name="connsiteY21" fmla="*/ 12395 h 23829"/>
                    <a:gd name="connsiteX22" fmla="*/ 13532 w 17289"/>
                    <a:gd name="connsiteY22" fmla="*/ 16050 h 23829"/>
                    <a:gd name="connsiteX23" fmla="*/ 14163 w 17289"/>
                    <a:gd name="connsiteY23" fmla="*/ 14509 h 23829"/>
                    <a:gd name="connsiteX24" fmla="*/ 14346 w 17289"/>
                    <a:gd name="connsiteY24" fmla="*/ 8727 h 23829"/>
                    <a:gd name="connsiteX25" fmla="*/ 13816 w 17289"/>
                    <a:gd name="connsiteY25" fmla="*/ 7883 h 23829"/>
                    <a:gd name="connsiteX26" fmla="*/ 10247 w 17289"/>
                    <a:gd name="connsiteY26" fmla="*/ 10627 h 23829"/>
                    <a:gd name="connsiteX27" fmla="*/ 8311 w 17289"/>
                    <a:gd name="connsiteY27" fmla="*/ 10488 h 23829"/>
                    <a:gd name="connsiteX28" fmla="*/ 7100 w 17289"/>
                    <a:gd name="connsiteY28" fmla="*/ 8777 h 2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7289" h="23829">
                      <a:moveTo>
                        <a:pt x="7460" y="4222"/>
                      </a:moveTo>
                      <a:cubicBezTo>
                        <a:pt x="7617" y="1982"/>
                        <a:pt x="7743" y="1963"/>
                        <a:pt x="11470" y="2221"/>
                      </a:cubicBezTo>
                      <a:cubicBezTo>
                        <a:pt x="17416" y="2636"/>
                        <a:pt x="14749" y="6260"/>
                        <a:pt x="16193" y="6355"/>
                      </a:cubicBezTo>
                      <a:cubicBezTo>
                        <a:pt x="16899" y="6405"/>
                        <a:pt x="16824" y="5323"/>
                        <a:pt x="16824" y="4901"/>
                      </a:cubicBezTo>
                      <a:lnTo>
                        <a:pt x="16925" y="1692"/>
                      </a:lnTo>
                      <a:cubicBezTo>
                        <a:pt x="16926" y="1368"/>
                        <a:pt x="16681" y="1096"/>
                        <a:pt x="16357" y="1063"/>
                      </a:cubicBezTo>
                      <a:cubicBezTo>
                        <a:pt x="13639" y="875"/>
                        <a:pt x="11508" y="856"/>
                        <a:pt x="9320" y="705"/>
                      </a:cubicBezTo>
                      <a:cubicBezTo>
                        <a:pt x="4603" y="371"/>
                        <a:pt x="2384" y="76"/>
                        <a:pt x="1122" y="0"/>
                      </a:cubicBezTo>
                      <a:cubicBezTo>
                        <a:pt x="687" y="0"/>
                        <a:pt x="422" y="214"/>
                        <a:pt x="410" y="503"/>
                      </a:cubicBezTo>
                      <a:cubicBezTo>
                        <a:pt x="309" y="1806"/>
                        <a:pt x="3865" y="1013"/>
                        <a:pt x="3664" y="3920"/>
                      </a:cubicBezTo>
                      <a:lnTo>
                        <a:pt x="2604" y="19064"/>
                      </a:lnTo>
                      <a:cubicBezTo>
                        <a:pt x="2327" y="23002"/>
                        <a:pt x="82" y="21102"/>
                        <a:pt x="0" y="22587"/>
                      </a:cubicBezTo>
                      <a:cubicBezTo>
                        <a:pt x="0" y="22782"/>
                        <a:pt x="164" y="22958"/>
                        <a:pt x="561" y="22977"/>
                      </a:cubicBezTo>
                      <a:cubicBezTo>
                        <a:pt x="2257" y="23097"/>
                        <a:pt x="3563" y="23065"/>
                        <a:pt x="4515" y="23128"/>
                      </a:cubicBezTo>
                      <a:cubicBezTo>
                        <a:pt x="6053" y="23241"/>
                        <a:pt x="7895" y="23493"/>
                        <a:pt x="12580" y="23820"/>
                      </a:cubicBezTo>
                      <a:cubicBezTo>
                        <a:pt x="15102" y="24003"/>
                        <a:pt x="17107" y="21473"/>
                        <a:pt x="17284" y="18944"/>
                      </a:cubicBezTo>
                      <a:cubicBezTo>
                        <a:pt x="17328" y="18315"/>
                        <a:pt x="17114" y="18227"/>
                        <a:pt x="17000" y="18214"/>
                      </a:cubicBezTo>
                      <a:cubicBezTo>
                        <a:pt x="15821" y="18133"/>
                        <a:pt x="15960" y="22398"/>
                        <a:pt x="8317" y="21870"/>
                      </a:cubicBezTo>
                      <a:cubicBezTo>
                        <a:pt x="6104" y="21713"/>
                        <a:pt x="6306" y="20555"/>
                        <a:pt x="6426" y="18548"/>
                      </a:cubicBezTo>
                      <a:lnTo>
                        <a:pt x="6716" y="14408"/>
                      </a:lnTo>
                      <a:cubicBezTo>
                        <a:pt x="6848" y="12520"/>
                        <a:pt x="6753" y="12137"/>
                        <a:pt x="8172" y="12231"/>
                      </a:cubicBezTo>
                      <a:lnTo>
                        <a:pt x="10449" y="12395"/>
                      </a:lnTo>
                      <a:cubicBezTo>
                        <a:pt x="13652" y="12615"/>
                        <a:pt x="12548" y="15981"/>
                        <a:pt x="13532" y="16050"/>
                      </a:cubicBezTo>
                      <a:cubicBezTo>
                        <a:pt x="14276" y="16107"/>
                        <a:pt x="14163" y="14924"/>
                        <a:pt x="14163" y="14509"/>
                      </a:cubicBezTo>
                      <a:lnTo>
                        <a:pt x="14346" y="8727"/>
                      </a:lnTo>
                      <a:cubicBezTo>
                        <a:pt x="14377" y="7858"/>
                        <a:pt x="14037" y="7896"/>
                        <a:pt x="13816" y="7883"/>
                      </a:cubicBezTo>
                      <a:cubicBezTo>
                        <a:pt x="13185" y="7833"/>
                        <a:pt x="12895" y="10815"/>
                        <a:pt x="10247" y="10627"/>
                      </a:cubicBezTo>
                      <a:lnTo>
                        <a:pt x="8311" y="10488"/>
                      </a:lnTo>
                      <a:cubicBezTo>
                        <a:pt x="6980" y="10394"/>
                        <a:pt x="6999" y="10167"/>
                        <a:pt x="7100" y="8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0" name="Freeform 679">
                  <a:extLst>
                    <a:ext uri="{FF2B5EF4-FFF2-40B4-BE49-F238E27FC236}">
                      <a16:creationId xmlns:a16="http://schemas.microsoft.com/office/drawing/2014/main" id="{F35243C0-7995-50CD-AD8C-15E872F3B317}"/>
                    </a:ext>
                  </a:extLst>
                </p:cNvPr>
                <p:cNvSpPr/>
                <p:nvPr/>
              </p:nvSpPr>
              <p:spPr>
                <a:xfrm>
                  <a:off x="8454821" y="3995243"/>
                  <a:ext cx="24352" cy="24894"/>
                </a:xfrm>
                <a:custGeom>
                  <a:avLst/>
                  <a:gdLst>
                    <a:gd name="connsiteX0" fmla="*/ 5048 w 24352"/>
                    <a:gd name="connsiteY0" fmla="*/ 20263 h 24894"/>
                    <a:gd name="connsiteX1" fmla="*/ 2444 w 24352"/>
                    <a:gd name="connsiteY1" fmla="*/ 24523 h 24894"/>
                    <a:gd name="connsiteX2" fmla="*/ 3434 w 24352"/>
                    <a:gd name="connsiteY2" fmla="*/ 24825 h 24894"/>
                    <a:gd name="connsiteX3" fmla="*/ 6070 w 24352"/>
                    <a:gd name="connsiteY3" fmla="*/ 24466 h 24894"/>
                    <a:gd name="connsiteX4" fmla="*/ 9708 w 24352"/>
                    <a:gd name="connsiteY4" fmla="*/ 24284 h 24894"/>
                    <a:gd name="connsiteX5" fmla="*/ 10837 w 24352"/>
                    <a:gd name="connsiteY5" fmla="*/ 23761 h 24894"/>
                    <a:gd name="connsiteX6" fmla="*/ 6423 w 24352"/>
                    <a:gd name="connsiteY6" fmla="*/ 18577 h 24894"/>
                    <a:gd name="connsiteX7" fmla="*/ 5452 w 24352"/>
                    <a:gd name="connsiteY7" fmla="*/ 7592 h 24894"/>
                    <a:gd name="connsiteX8" fmla="*/ 5654 w 24352"/>
                    <a:gd name="connsiteY8" fmla="*/ 7051 h 24894"/>
                    <a:gd name="connsiteX9" fmla="*/ 6240 w 24352"/>
                    <a:gd name="connsiteY9" fmla="*/ 7422 h 24894"/>
                    <a:gd name="connsiteX10" fmla="*/ 22522 w 24352"/>
                    <a:gd name="connsiteY10" fmla="*/ 22937 h 24894"/>
                    <a:gd name="connsiteX11" fmla="*/ 23354 w 24352"/>
                    <a:gd name="connsiteY11" fmla="*/ 23321 h 24894"/>
                    <a:gd name="connsiteX12" fmla="*/ 23638 w 24352"/>
                    <a:gd name="connsiteY12" fmla="*/ 22314 h 24894"/>
                    <a:gd name="connsiteX13" fmla="*/ 22049 w 24352"/>
                    <a:gd name="connsiteY13" fmla="*/ 4194 h 24894"/>
                    <a:gd name="connsiteX14" fmla="*/ 24350 w 24352"/>
                    <a:gd name="connsiteY14" fmla="*/ 382 h 24894"/>
                    <a:gd name="connsiteX15" fmla="*/ 23720 w 24352"/>
                    <a:gd name="connsiteY15" fmla="*/ 4 h 24894"/>
                    <a:gd name="connsiteX16" fmla="*/ 20441 w 24352"/>
                    <a:gd name="connsiteY16" fmla="*/ 426 h 24894"/>
                    <a:gd name="connsiteX17" fmla="*/ 16922 w 24352"/>
                    <a:gd name="connsiteY17" fmla="*/ 608 h 24894"/>
                    <a:gd name="connsiteX18" fmla="*/ 16467 w 24352"/>
                    <a:gd name="connsiteY18" fmla="*/ 1109 h 24894"/>
                    <a:gd name="connsiteX19" fmla="*/ 16481 w 24352"/>
                    <a:gd name="connsiteY19" fmla="*/ 1199 h 24894"/>
                    <a:gd name="connsiteX20" fmla="*/ 20535 w 24352"/>
                    <a:gd name="connsiteY20" fmla="*/ 4289 h 24894"/>
                    <a:gd name="connsiteX21" fmla="*/ 21475 w 24352"/>
                    <a:gd name="connsiteY21" fmla="*/ 15054 h 24894"/>
                    <a:gd name="connsiteX22" fmla="*/ 21336 w 24352"/>
                    <a:gd name="connsiteY22" fmla="*/ 16274 h 24894"/>
                    <a:gd name="connsiteX23" fmla="*/ 20308 w 24352"/>
                    <a:gd name="connsiteY23" fmla="*/ 15519 h 24894"/>
                    <a:gd name="connsiteX24" fmla="*/ 6694 w 24352"/>
                    <a:gd name="connsiteY24" fmla="*/ 2345 h 24894"/>
                    <a:gd name="connsiteX25" fmla="*/ 5433 w 24352"/>
                    <a:gd name="connsiteY25" fmla="*/ 1608 h 24894"/>
                    <a:gd name="connsiteX26" fmla="*/ 2217 w 24352"/>
                    <a:gd name="connsiteY26" fmla="*/ 2024 h 24894"/>
                    <a:gd name="connsiteX27" fmla="*/ 483 w 24352"/>
                    <a:gd name="connsiteY27" fmla="*/ 2024 h 24894"/>
                    <a:gd name="connsiteX28" fmla="*/ 0 w 24352"/>
                    <a:gd name="connsiteY28" fmla="*/ 2523 h 24894"/>
                    <a:gd name="connsiteX29" fmla="*/ 10 w 24352"/>
                    <a:gd name="connsiteY29" fmla="*/ 2615 h 24894"/>
                    <a:gd name="connsiteX30" fmla="*/ 3945 w 24352"/>
                    <a:gd name="connsiteY30" fmla="*/ 7976 h 24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4352" h="24894">
                      <a:moveTo>
                        <a:pt x="5048" y="20263"/>
                      </a:moveTo>
                      <a:cubicBezTo>
                        <a:pt x="5339" y="23554"/>
                        <a:pt x="2331" y="23233"/>
                        <a:pt x="2444" y="24523"/>
                      </a:cubicBezTo>
                      <a:cubicBezTo>
                        <a:pt x="2495" y="25076"/>
                        <a:pt x="3075" y="24856"/>
                        <a:pt x="3434" y="24825"/>
                      </a:cubicBezTo>
                      <a:cubicBezTo>
                        <a:pt x="4260" y="24755"/>
                        <a:pt x="5080" y="24554"/>
                        <a:pt x="6070" y="24466"/>
                      </a:cubicBezTo>
                      <a:cubicBezTo>
                        <a:pt x="7060" y="24378"/>
                        <a:pt x="8195" y="24416"/>
                        <a:pt x="9708" y="24284"/>
                      </a:cubicBezTo>
                      <a:cubicBezTo>
                        <a:pt x="10106" y="24252"/>
                        <a:pt x="10875" y="24214"/>
                        <a:pt x="10837" y="23761"/>
                      </a:cubicBezTo>
                      <a:cubicBezTo>
                        <a:pt x="10705" y="22245"/>
                        <a:pt x="6959" y="24781"/>
                        <a:pt x="6423" y="18577"/>
                      </a:cubicBezTo>
                      <a:lnTo>
                        <a:pt x="5452" y="7592"/>
                      </a:lnTo>
                      <a:cubicBezTo>
                        <a:pt x="5452" y="7302"/>
                        <a:pt x="5452" y="7070"/>
                        <a:pt x="5654" y="7051"/>
                      </a:cubicBezTo>
                      <a:cubicBezTo>
                        <a:pt x="5856" y="7032"/>
                        <a:pt x="6007" y="7183"/>
                        <a:pt x="6240" y="7422"/>
                      </a:cubicBezTo>
                      <a:lnTo>
                        <a:pt x="22522" y="22937"/>
                      </a:lnTo>
                      <a:cubicBezTo>
                        <a:pt x="22708" y="23207"/>
                        <a:pt x="23027" y="23354"/>
                        <a:pt x="23354" y="23321"/>
                      </a:cubicBezTo>
                      <a:cubicBezTo>
                        <a:pt x="23726" y="23321"/>
                        <a:pt x="23701" y="23025"/>
                        <a:pt x="23638" y="22314"/>
                      </a:cubicBezTo>
                      <a:lnTo>
                        <a:pt x="22049" y="4194"/>
                      </a:lnTo>
                      <a:cubicBezTo>
                        <a:pt x="21752" y="803"/>
                        <a:pt x="24439" y="1350"/>
                        <a:pt x="24350" y="382"/>
                      </a:cubicBezTo>
                      <a:cubicBezTo>
                        <a:pt x="24350" y="287"/>
                        <a:pt x="24312" y="-40"/>
                        <a:pt x="23720" y="4"/>
                      </a:cubicBezTo>
                      <a:cubicBezTo>
                        <a:pt x="23449" y="42"/>
                        <a:pt x="22377" y="256"/>
                        <a:pt x="20441" y="426"/>
                      </a:cubicBezTo>
                      <a:cubicBezTo>
                        <a:pt x="18322" y="614"/>
                        <a:pt x="17414" y="570"/>
                        <a:pt x="16922" y="608"/>
                      </a:cubicBezTo>
                      <a:cubicBezTo>
                        <a:pt x="16658" y="621"/>
                        <a:pt x="16454" y="846"/>
                        <a:pt x="16467" y="1109"/>
                      </a:cubicBezTo>
                      <a:cubicBezTo>
                        <a:pt x="16469" y="1140"/>
                        <a:pt x="16474" y="1170"/>
                        <a:pt x="16481" y="1199"/>
                      </a:cubicBezTo>
                      <a:cubicBezTo>
                        <a:pt x="16575" y="2263"/>
                        <a:pt x="20264" y="1350"/>
                        <a:pt x="20535" y="4289"/>
                      </a:cubicBezTo>
                      <a:lnTo>
                        <a:pt x="21475" y="15054"/>
                      </a:lnTo>
                      <a:cubicBezTo>
                        <a:pt x="21544" y="15859"/>
                        <a:pt x="21525" y="16255"/>
                        <a:pt x="21336" y="16274"/>
                      </a:cubicBezTo>
                      <a:cubicBezTo>
                        <a:pt x="21147" y="16293"/>
                        <a:pt x="20743" y="15928"/>
                        <a:pt x="20308" y="15519"/>
                      </a:cubicBezTo>
                      <a:lnTo>
                        <a:pt x="6694" y="2345"/>
                      </a:lnTo>
                      <a:cubicBezTo>
                        <a:pt x="6064" y="1778"/>
                        <a:pt x="6436" y="1527"/>
                        <a:pt x="5433" y="1608"/>
                      </a:cubicBezTo>
                      <a:cubicBezTo>
                        <a:pt x="3806" y="1747"/>
                        <a:pt x="3018" y="1948"/>
                        <a:pt x="2217" y="2024"/>
                      </a:cubicBezTo>
                      <a:cubicBezTo>
                        <a:pt x="1631" y="2068"/>
                        <a:pt x="1070" y="1992"/>
                        <a:pt x="483" y="2024"/>
                      </a:cubicBezTo>
                      <a:cubicBezTo>
                        <a:pt x="211" y="2028"/>
                        <a:pt x="-5" y="2252"/>
                        <a:pt x="0" y="2523"/>
                      </a:cubicBezTo>
                      <a:cubicBezTo>
                        <a:pt x="0" y="2554"/>
                        <a:pt x="4" y="2585"/>
                        <a:pt x="10" y="2615"/>
                      </a:cubicBezTo>
                      <a:cubicBezTo>
                        <a:pt x="143" y="4163"/>
                        <a:pt x="3409" y="1759"/>
                        <a:pt x="3945" y="79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1" name="Freeform 680">
                  <a:extLst>
                    <a:ext uri="{FF2B5EF4-FFF2-40B4-BE49-F238E27FC236}">
                      <a16:creationId xmlns:a16="http://schemas.microsoft.com/office/drawing/2014/main" id="{1BE136EB-18DA-2F6F-E29E-1C55C6651F9A}"/>
                    </a:ext>
                  </a:extLst>
                </p:cNvPr>
                <p:cNvSpPr/>
                <p:nvPr/>
              </p:nvSpPr>
              <p:spPr>
                <a:xfrm>
                  <a:off x="8482203" y="3990517"/>
                  <a:ext cx="21479" cy="24687"/>
                </a:xfrm>
                <a:custGeom>
                  <a:avLst/>
                  <a:gdLst>
                    <a:gd name="connsiteX0" fmla="*/ 15866 w 21479"/>
                    <a:gd name="connsiteY0" fmla="*/ 112 h 24687"/>
                    <a:gd name="connsiteX1" fmla="*/ 15450 w 21479"/>
                    <a:gd name="connsiteY1" fmla="*/ 36 h 24687"/>
                    <a:gd name="connsiteX2" fmla="*/ 14757 w 21479"/>
                    <a:gd name="connsiteY2" fmla="*/ 1364 h 24687"/>
                    <a:gd name="connsiteX3" fmla="*/ 7448 w 21479"/>
                    <a:gd name="connsiteY3" fmla="*/ 1534 h 24687"/>
                    <a:gd name="connsiteX4" fmla="*/ 663 w 21479"/>
                    <a:gd name="connsiteY4" fmla="*/ 16791 h 24687"/>
                    <a:gd name="connsiteX5" fmla="*/ 13823 w 21479"/>
                    <a:gd name="connsiteY5" fmla="*/ 24133 h 24687"/>
                    <a:gd name="connsiteX6" fmla="*/ 21428 w 21479"/>
                    <a:gd name="connsiteY6" fmla="*/ 15325 h 24687"/>
                    <a:gd name="connsiteX7" fmla="*/ 20911 w 21479"/>
                    <a:gd name="connsiteY7" fmla="*/ 15105 h 24687"/>
                    <a:gd name="connsiteX8" fmla="*/ 14801 w 21479"/>
                    <a:gd name="connsiteY8" fmla="*/ 21397 h 24687"/>
                    <a:gd name="connsiteX9" fmla="*/ 3570 w 21479"/>
                    <a:gd name="connsiteY9" fmla="*/ 13324 h 24687"/>
                    <a:gd name="connsiteX10" fmla="*/ 7707 w 21479"/>
                    <a:gd name="connsiteY10" fmla="*/ 2773 h 24687"/>
                    <a:gd name="connsiteX11" fmla="*/ 16945 w 21479"/>
                    <a:gd name="connsiteY11" fmla="*/ 6164 h 24687"/>
                    <a:gd name="connsiteX12" fmla="*/ 18155 w 21479"/>
                    <a:gd name="connsiteY12" fmla="*/ 6951 h 24687"/>
                    <a:gd name="connsiteX13" fmla="*/ 18200 w 21479"/>
                    <a:gd name="connsiteY13" fmla="*/ 5812 h 2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479" h="24687">
                      <a:moveTo>
                        <a:pt x="15866" y="112"/>
                      </a:moveTo>
                      <a:cubicBezTo>
                        <a:pt x="15810" y="-39"/>
                        <a:pt x="15602" y="-8"/>
                        <a:pt x="15450" y="36"/>
                      </a:cubicBezTo>
                      <a:cubicBezTo>
                        <a:pt x="15040" y="162"/>
                        <a:pt x="15318" y="1194"/>
                        <a:pt x="14757" y="1364"/>
                      </a:cubicBezTo>
                      <a:cubicBezTo>
                        <a:pt x="13880" y="1641"/>
                        <a:pt x="11017" y="433"/>
                        <a:pt x="7448" y="1534"/>
                      </a:cubicBezTo>
                      <a:cubicBezTo>
                        <a:pt x="8" y="3799"/>
                        <a:pt x="-938" y="11600"/>
                        <a:pt x="663" y="16791"/>
                      </a:cubicBezTo>
                      <a:cubicBezTo>
                        <a:pt x="1407" y="19239"/>
                        <a:pt x="5172" y="26776"/>
                        <a:pt x="13823" y="24133"/>
                      </a:cubicBezTo>
                      <a:cubicBezTo>
                        <a:pt x="20129" y="22246"/>
                        <a:pt x="21813" y="16583"/>
                        <a:pt x="21428" y="15325"/>
                      </a:cubicBezTo>
                      <a:cubicBezTo>
                        <a:pt x="21371" y="15136"/>
                        <a:pt x="21062" y="15067"/>
                        <a:pt x="20911" y="15105"/>
                      </a:cubicBezTo>
                      <a:cubicBezTo>
                        <a:pt x="20142" y="15344"/>
                        <a:pt x="19379" y="20025"/>
                        <a:pt x="14801" y="21397"/>
                      </a:cubicBezTo>
                      <a:cubicBezTo>
                        <a:pt x="9163" y="23120"/>
                        <a:pt x="4920" y="17697"/>
                        <a:pt x="3570" y="13324"/>
                      </a:cubicBezTo>
                      <a:cubicBezTo>
                        <a:pt x="2309" y="9172"/>
                        <a:pt x="3362" y="4094"/>
                        <a:pt x="7707" y="2773"/>
                      </a:cubicBezTo>
                      <a:cubicBezTo>
                        <a:pt x="11137" y="1735"/>
                        <a:pt x="14561" y="3629"/>
                        <a:pt x="16945" y="6164"/>
                      </a:cubicBezTo>
                      <a:cubicBezTo>
                        <a:pt x="17285" y="6498"/>
                        <a:pt x="17689" y="7089"/>
                        <a:pt x="18155" y="6951"/>
                      </a:cubicBezTo>
                      <a:cubicBezTo>
                        <a:pt x="18622" y="6812"/>
                        <a:pt x="18326" y="6120"/>
                        <a:pt x="18200" y="58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2" name="Freeform 681">
                  <a:extLst>
                    <a:ext uri="{FF2B5EF4-FFF2-40B4-BE49-F238E27FC236}">
                      <a16:creationId xmlns:a16="http://schemas.microsoft.com/office/drawing/2014/main" id="{3AE54027-9DB2-4022-AA59-67F34494EC19}"/>
                    </a:ext>
                  </a:extLst>
                </p:cNvPr>
                <p:cNvSpPr/>
                <p:nvPr/>
              </p:nvSpPr>
              <p:spPr>
                <a:xfrm>
                  <a:off x="8499053" y="3984731"/>
                  <a:ext cx="19962" cy="23903"/>
                </a:xfrm>
                <a:custGeom>
                  <a:avLst/>
                  <a:gdLst>
                    <a:gd name="connsiteX0" fmla="*/ 7914 w 19962"/>
                    <a:gd name="connsiteY0" fmla="*/ 4011 h 23903"/>
                    <a:gd name="connsiteX1" fmla="*/ 8544 w 19962"/>
                    <a:gd name="connsiteY1" fmla="*/ 236 h 23903"/>
                    <a:gd name="connsiteX2" fmla="*/ 7372 w 19962"/>
                    <a:gd name="connsiteY2" fmla="*/ 349 h 23903"/>
                    <a:gd name="connsiteX3" fmla="*/ 3922 w 19962"/>
                    <a:gd name="connsiteY3" fmla="*/ 2331 h 23903"/>
                    <a:gd name="connsiteX4" fmla="*/ 769 w 19962"/>
                    <a:gd name="connsiteY4" fmla="*/ 3847 h 23903"/>
                    <a:gd name="connsiteX5" fmla="*/ 57 w 19962"/>
                    <a:gd name="connsiteY5" fmla="*/ 4741 h 23903"/>
                    <a:gd name="connsiteX6" fmla="*/ 4629 w 19962"/>
                    <a:gd name="connsiteY6" fmla="*/ 5911 h 23903"/>
                    <a:gd name="connsiteX7" fmla="*/ 11956 w 19962"/>
                    <a:gd name="connsiteY7" fmla="*/ 19664 h 23903"/>
                    <a:gd name="connsiteX8" fmla="*/ 11584 w 19962"/>
                    <a:gd name="connsiteY8" fmla="*/ 23678 h 23903"/>
                    <a:gd name="connsiteX9" fmla="*/ 12020 w 19962"/>
                    <a:gd name="connsiteY9" fmla="*/ 23884 h 23903"/>
                    <a:gd name="connsiteX10" fmla="*/ 12069 w 19962"/>
                    <a:gd name="connsiteY10" fmla="*/ 23861 h 23903"/>
                    <a:gd name="connsiteX11" fmla="*/ 15058 w 19962"/>
                    <a:gd name="connsiteY11" fmla="*/ 22124 h 23903"/>
                    <a:gd name="connsiteX12" fmla="*/ 19264 w 19962"/>
                    <a:gd name="connsiteY12" fmla="*/ 20042 h 23903"/>
                    <a:gd name="connsiteX13" fmla="*/ 19895 w 19962"/>
                    <a:gd name="connsiteY13" fmla="*/ 19148 h 23903"/>
                    <a:gd name="connsiteX14" fmla="*/ 15178 w 19962"/>
                    <a:gd name="connsiteY14" fmla="*/ 17657 h 2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962" h="23903">
                      <a:moveTo>
                        <a:pt x="7914" y="4011"/>
                      </a:moveTo>
                      <a:cubicBezTo>
                        <a:pt x="6464" y="1286"/>
                        <a:pt x="9055" y="1223"/>
                        <a:pt x="8544" y="236"/>
                      </a:cubicBezTo>
                      <a:cubicBezTo>
                        <a:pt x="8355" y="-104"/>
                        <a:pt x="8191" y="-85"/>
                        <a:pt x="7372" y="349"/>
                      </a:cubicBezTo>
                      <a:cubicBezTo>
                        <a:pt x="5820" y="1173"/>
                        <a:pt x="4900" y="1802"/>
                        <a:pt x="3922" y="2331"/>
                      </a:cubicBezTo>
                      <a:cubicBezTo>
                        <a:pt x="2945" y="2859"/>
                        <a:pt x="1841" y="3281"/>
                        <a:pt x="769" y="3847"/>
                      </a:cubicBezTo>
                      <a:cubicBezTo>
                        <a:pt x="524" y="3979"/>
                        <a:pt x="-208" y="4250"/>
                        <a:pt x="57" y="4741"/>
                      </a:cubicBezTo>
                      <a:cubicBezTo>
                        <a:pt x="587" y="5741"/>
                        <a:pt x="3248" y="3312"/>
                        <a:pt x="4629" y="5911"/>
                      </a:cubicBezTo>
                      <a:lnTo>
                        <a:pt x="11956" y="19664"/>
                      </a:lnTo>
                      <a:cubicBezTo>
                        <a:pt x="13406" y="22382"/>
                        <a:pt x="11048" y="22678"/>
                        <a:pt x="11584" y="23678"/>
                      </a:cubicBezTo>
                      <a:cubicBezTo>
                        <a:pt x="11647" y="23855"/>
                        <a:pt x="11842" y="23947"/>
                        <a:pt x="12020" y="23884"/>
                      </a:cubicBezTo>
                      <a:cubicBezTo>
                        <a:pt x="12037" y="23877"/>
                        <a:pt x="12054" y="23870"/>
                        <a:pt x="12069" y="23861"/>
                      </a:cubicBezTo>
                      <a:cubicBezTo>
                        <a:pt x="12776" y="23490"/>
                        <a:pt x="13879" y="22747"/>
                        <a:pt x="15058" y="22124"/>
                      </a:cubicBezTo>
                      <a:cubicBezTo>
                        <a:pt x="17190" y="20998"/>
                        <a:pt x="18249" y="20577"/>
                        <a:pt x="19264" y="20042"/>
                      </a:cubicBezTo>
                      <a:cubicBezTo>
                        <a:pt x="19895" y="19708"/>
                        <a:pt x="20078" y="19469"/>
                        <a:pt x="19895" y="19148"/>
                      </a:cubicBezTo>
                      <a:cubicBezTo>
                        <a:pt x="19409" y="18230"/>
                        <a:pt x="17057" y="21168"/>
                        <a:pt x="15178" y="176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3" name="Freeform 682">
                  <a:extLst>
                    <a:ext uri="{FF2B5EF4-FFF2-40B4-BE49-F238E27FC236}">
                      <a16:creationId xmlns:a16="http://schemas.microsoft.com/office/drawing/2014/main" id="{3A6C177F-263A-460E-D5E6-BBC55EEBC691}"/>
                    </a:ext>
                  </a:extLst>
                </p:cNvPr>
                <p:cNvSpPr/>
                <p:nvPr/>
              </p:nvSpPr>
              <p:spPr>
                <a:xfrm>
                  <a:off x="8325485" y="3873051"/>
                  <a:ext cx="24476" cy="19270"/>
                </a:xfrm>
                <a:custGeom>
                  <a:avLst/>
                  <a:gdLst>
                    <a:gd name="connsiteX0" fmla="*/ 4713 w 24476"/>
                    <a:gd name="connsiteY0" fmla="*/ 2019 h 19270"/>
                    <a:gd name="connsiteX1" fmla="*/ 2393 w 24476"/>
                    <a:gd name="connsiteY1" fmla="*/ 6 h 19270"/>
                    <a:gd name="connsiteX2" fmla="*/ 1844 w 24476"/>
                    <a:gd name="connsiteY2" fmla="*/ 868 h 19270"/>
                    <a:gd name="connsiteX3" fmla="*/ 1756 w 24476"/>
                    <a:gd name="connsiteY3" fmla="*/ 3057 h 19270"/>
                    <a:gd name="connsiteX4" fmla="*/ 1403 w 24476"/>
                    <a:gd name="connsiteY4" fmla="*/ 5272 h 19270"/>
                    <a:gd name="connsiteX5" fmla="*/ 1813 w 24476"/>
                    <a:gd name="connsiteY5" fmla="*/ 6392 h 19270"/>
                    <a:gd name="connsiteX6" fmla="*/ 5066 w 24476"/>
                    <a:gd name="connsiteY6" fmla="*/ 4070 h 19270"/>
                    <a:gd name="connsiteX7" fmla="*/ 8831 w 24476"/>
                    <a:gd name="connsiteY7" fmla="*/ 5278 h 19270"/>
                    <a:gd name="connsiteX8" fmla="*/ 18346 w 24476"/>
                    <a:gd name="connsiteY8" fmla="*/ 9821 h 19270"/>
                    <a:gd name="connsiteX9" fmla="*/ 18977 w 24476"/>
                    <a:gd name="connsiteY9" fmla="*/ 10223 h 19270"/>
                    <a:gd name="connsiteX10" fmla="*/ 18258 w 24476"/>
                    <a:gd name="connsiteY10" fmla="*/ 10519 h 19270"/>
                    <a:gd name="connsiteX11" fmla="*/ 7463 w 24476"/>
                    <a:gd name="connsiteY11" fmla="*/ 12847 h 19270"/>
                    <a:gd name="connsiteX12" fmla="*/ 2872 w 24476"/>
                    <a:gd name="connsiteY12" fmla="*/ 13388 h 19270"/>
                    <a:gd name="connsiteX13" fmla="*/ 1283 w 24476"/>
                    <a:gd name="connsiteY13" fmla="*/ 11658 h 19270"/>
                    <a:gd name="connsiteX14" fmla="*/ 652 w 24476"/>
                    <a:gd name="connsiteY14" fmla="*/ 12564 h 19270"/>
                    <a:gd name="connsiteX15" fmla="*/ 501 w 24476"/>
                    <a:gd name="connsiteY15" fmla="*/ 15401 h 19270"/>
                    <a:gd name="connsiteX16" fmla="*/ 104 w 24476"/>
                    <a:gd name="connsiteY16" fmla="*/ 18012 h 19270"/>
                    <a:gd name="connsiteX17" fmla="*/ 507 w 24476"/>
                    <a:gd name="connsiteY17" fmla="*/ 19271 h 19270"/>
                    <a:gd name="connsiteX18" fmla="*/ 999 w 24476"/>
                    <a:gd name="connsiteY18" fmla="*/ 18900 h 19270"/>
                    <a:gd name="connsiteX19" fmla="*/ 3143 w 24476"/>
                    <a:gd name="connsiteY19" fmla="*/ 17226 h 19270"/>
                    <a:gd name="connsiteX20" fmla="*/ 22691 w 24476"/>
                    <a:gd name="connsiteY20" fmla="*/ 12658 h 19270"/>
                    <a:gd name="connsiteX21" fmla="*/ 24475 w 24476"/>
                    <a:gd name="connsiteY21" fmla="*/ 11840 h 19270"/>
                    <a:gd name="connsiteX22" fmla="*/ 23511 w 24476"/>
                    <a:gd name="connsiteY22" fmla="*/ 11035 h 19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476" h="19270">
                      <a:moveTo>
                        <a:pt x="4713" y="2019"/>
                      </a:moveTo>
                      <a:cubicBezTo>
                        <a:pt x="2866" y="1132"/>
                        <a:pt x="3137" y="81"/>
                        <a:pt x="2393" y="6"/>
                      </a:cubicBezTo>
                      <a:cubicBezTo>
                        <a:pt x="1838" y="-51"/>
                        <a:pt x="1901" y="320"/>
                        <a:pt x="1844" y="868"/>
                      </a:cubicBezTo>
                      <a:cubicBezTo>
                        <a:pt x="1775" y="1597"/>
                        <a:pt x="1844" y="2334"/>
                        <a:pt x="1756" y="3057"/>
                      </a:cubicBezTo>
                      <a:cubicBezTo>
                        <a:pt x="1668" y="3781"/>
                        <a:pt x="1478" y="4523"/>
                        <a:pt x="1403" y="5272"/>
                      </a:cubicBezTo>
                      <a:cubicBezTo>
                        <a:pt x="1403" y="5586"/>
                        <a:pt x="1195" y="6335"/>
                        <a:pt x="1813" y="6392"/>
                      </a:cubicBezTo>
                      <a:cubicBezTo>
                        <a:pt x="2954" y="6505"/>
                        <a:pt x="2008" y="3768"/>
                        <a:pt x="5066" y="4070"/>
                      </a:cubicBezTo>
                      <a:cubicBezTo>
                        <a:pt x="6382" y="4250"/>
                        <a:pt x="7657" y="4659"/>
                        <a:pt x="8831" y="5278"/>
                      </a:cubicBezTo>
                      <a:lnTo>
                        <a:pt x="18346" y="9821"/>
                      </a:lnTo>
                      <a:cubicBezTo>
                        <a:pt x="18573" y="9921"/>
                        <a:pt x="19015" y="10072"/>
                        <a:pt x="18977" y="10223"/>
                      </a:cubicBezTo>
                      <a:cubicBezTo>
                        <a:pt x="18939" y="10374"/>
                        <a:pt x="18498" y="10469"/>
                        <a:pt x="18258" y="10519"/>
                      </a:cubicBezTo>
                      <a:lnTo>
                        <a:pt x="7463" y="12847"/>
                      </a:lnTo>
                      <a:cubicBezTo>
                        <a:pt x="5965" y="13238"/>
                        <a:pt x="4420" y="13420"/>
                        <a:pt x="2872" y="13388"/>
                      </a:cubicBezTo>
                      <a:cubicBezTo>
                        <a:pt x="1516" y="13250"/>
                        <a:pt x="2159" y="11740"/>
                        <a:pt x="1283" y="11658"/>
                      </a:cubicBezTo>
                      <a:cubicBezTo>
                        <a:pt x="734" y="11601"/>
                        <a:pt x="747" y="11733"/>
                        <a:pt x="652" y="12564"/>
                      </a:cubicBezTo>
                      <a:cubicBezTo>
                        <a:pt x="608" y="12979"/>
                        <a:pt x="652" y="13740"/>
                        <a:pt x="501" y="15401"/>
                      </a:cubicBezTo>
                      <a:cubicBezTo>
                        <a:pt x="406" y="16282"/>
                        <a:pt x="192" y="17151"/>
                        <a:pt x="104" y="18012"/>
                      </a:cubicBezTo>
                      <a:cubicBezTo>
                        <a:pt x="66" y="18396"/>
                        <a:pt x="-268" y="19176"/>
                        <a:pt x="507" y="19271"/>
                      </a:cubicBezTo>
                      <a:cubicBezTo>
                        <a:pt x="734" y="19271"/>
                        <a:pt x="961" y="18975"/>
                        <a:pt x="999" y="18900"/>
                      </a:cubicBezTo>
                      <a:cubicBezTo>
                        <a:pt x="1434" y="17874"/>
                        <a:pt x="1825" y="17547"/>
                        <a:pt x="3143" y="17226"/>
                      </a:cubicBezTo>
                      <a:lnTo>
                        <a:pt x="22691" y="12658"/>
                      </a:lnTo>
                      <a:cubicBezTo>
                        <a:pt x="24103" y="12325"/>
                        <a:pt x="24457" y="12105"/>
                        <a:pt x="24475" y="11840"/>
                      </a:cubicBezTo>
                      <a:cubicBezTo>
                        <a:pt x="24494" y="11576"/>
                        <a:pt x="24330" y="11412"/>
                        <a:pt x="23511" y="1103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4" name="Freeform 683">
                  <a:extLst>
                    <a:ext uri="{FF2B5EF4-FFF2-40B4-BE49-F238E27FC236}">
                      <a16:creationId xmlns:a16="http://schemas.microsoft.com/office/drawing/2014/main" id="{AF423B87-E358-519C-B3F0-56850280A27B}"/>
                    </a:ext>
                  </a:extLst>
                </p:cNvPr>
                <p:cNvSpPr/>
                <p:nvPr/>
              </p:nvSpPr>
              <p:spPr>
                <a:xfrm>
                  <a:off x="8326970" y="3851758"/>
                  <a:ext cx="26671" cy="24561"/>
                </a:xfrm>
                <a:custGeom>
                  <a:avLst/>
                  <a:gdLst>
                    <a:gd name="connsiteX0" fmla="*/ 18696 w 26671"/>
                    <a:gd name="connsiteY0" fmla="*/ 21217 h 24561"/>
                    <a:gd name="connsiteX1" fmla="*/ 22064 w 26671"/>
                    <a:gd name="connsiteY1" fmla="*/ 24545 h 24561"/>
                    <a:gd name="connsiteX2" fmla="*/ 22619 w 26671"/>
                    <a:gd name="connsiteY2" fmla="*/ 23847 h 24561"/>
                    <a:gd name="connsiteX3" fmla="*/ 22997 w 26671"/>
                    <a:gd name="connsiteY3" fmla="*/ 21638 h 24561"/>
                    <a:gd name="connsiteX4" fmla="*/ 23804 w 26671"/>
                    <a:gd name="connsiteY4" fmla="*/ 18700 h 24561"/>
                    <a:gd name="connsiteX5" fmla="*/ 23621 w 26671"/>
                    <a:gd name="connsiteY5" fmla="*/ 17643 h 24561"/>
                    <a:gd name="connsiteX6" fmla="*/ 17448 w 26671"/>
                    <a:gd name="connsiteY6" fmla="*/ 19631 h 24561"/>
                    <a:gd name="connsiteX7" fmla="*/ 6678 w 26671"/>
                    <a:gd name="connsiteY7" fmla="*/ 17146 h 24561"/>
                    <a:gd name="connsiteX8" fmla="*/ 6217 w 26671"/>
                    <a:gd name="connsiteY8" fmla="*/ 16825 h 24561"/>
                    <a:gd name="connsiteX9" fmla="*/ 6741 w 26671"/>
                    <a:gd name="connsiteY9" fmla="*/ 16473 h 24561"/>
                    <a:gd name="connsiteX10" fmla="*/ 26017 w 26671"/>
                    <a:gd name="connsiteY10" fmla="*/ 8105 h 24561"/>
                    <a:gd name="connsiteX11" fmla="*/ 26648 w 26671"/>
                    <a:gd name="connsiteY11" fmla="*/ 7551 h 24561"/>
                    <a:gd name="connsiteX12" fmla="*/ 25765 w 26671"/>
                    <a:gd name="connsiteY12" fmla="*/ 7023 h 24561"/>
                    <a:gd name="connsiteX13" fmla="*/ 7977 w 26671"/>
                    <a:gd name="connsiteY13" fmla="*/ 2971 h 24561"/>
                    <a:gd name="connsiteX14" fmla="*/ 4956 w 26671"/>
                    <a:gd name="connsiteY14" fmla="*/ 7 h 24561"/>
                    <a:gd name="connsiteX15" fmla="*/ 4433 w 26671"/>
                    <a:gd name="connsiteY15" fmla="*/ 398 h 24561"/>
                    <a:gd name="connsiteX16" fmla="*/ 3935 w 26671"/>
                    <a:gd name="connsiteY16" fmla="*/ 3128 h 24561"/>
                    <a:gd name="connsiteX17" fmla="*/ 3140 w 26671"/>
                    <a:gd name="connsiteY17" fmla="*/ 5985 h 24561"/>
                    <a:gd name="connsiteX18" fmla="*/ 3588 w 26671"/>
                    <a:gd name="connsiteY18" fmla="*/ 6513 h 24561"/>
                    <a:gd name="connsiteX19" fmla="*/ 7661 w 26671"/>
                    <a:gd name="connsiteY19" fmla="*/ 4198 h 24561"/>
                    <a:gd name="connsiteX20" fmla="*/ 18205 w 26671"/>
                    <a:gd name="connsiteY20" fmla="*/ 6633 h 24561"/>
                    <a:gd name="connsiteX21" fmla="*/ 19333 w 26671"/>
                    <a:gd name="connsiteY21" fmla="*/ 7104 h 24561"/>
                    <a:gd name="connsiteX22" fmla="*/ 18324 w 26671"/>
                    <a:gd name="connsiteY22" fmla="*/ 7696 h 24561"/>
                    <a:gd name="connsiteX23" fmla="*/ 2005 w 26671"/>
                    <a:gd name="connsiteY23" fmla="*/ 14617 h 24561"/>
                    <a:gd name="connsiteX24" fmla="*/ 958 w 26671"/>
                    <a:gd name="connsiteY24" fmla="*/ 15391 h 24561"/>
                    <a:gd name="connsiteX25" fmla="*/ 473 w 26671"/>
                    <a:gd name="connsiteY25" fmla="*/ 18071 h 24561"/>
                    <a:gd name="connsiteX26" fmla="*/ 13 w 26671"/>
                    <a:gd name="connsiteY26" fmla="*/ 19461 h 24561"/>
                    <a:gd name="connsiteX27" fmla="*/ 460 w 26671"/>
                    <a:gd name="connsiteY27" fmla="*/ 20009 h 24561"/>
                    <a:gd name="connsiteX28" fmla="*/ 6652 w 26671"/>
                    <a:gd name="connsiteY28" fmla="*/ 18455 h 2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6671" h="24561">
                      <a:moveTo>
                        <a:pt x="18696" y="21217"/>
                      </a:moveTo>
                      <a:cubicBezTo>
                        <a:pt x="21919" y="21953"/>
                        <a:pt x="20790" y="24256"/>
                        <a:pt x="22064" y="24545"/>
                      </a:cubicBezTo>
                      <a:cubicBezTo>
                        <a:pt x="22600" y="24664"/>
                        <a:pt x="22549" y="24123"/>
                        <a:pt x="22619" y="23847"/>
                      </a:cubicBezTo>
                      <a:cubicBezTo>
                        <a:pt x="22776" y="23167"/>
                        <a:pt x="22808" y="22456"/>
                        <a:pt x="22997" y="21638"/>
                      </a:cubicBezTo>
                      <a:cubicBezTo>
                        <a:pt x="23186" y="20820"/>
                        <a:pt x="23520" y="19958"/>
                        <a:pt x="23804" y="18700"/>
                      </a:cubicBezTo>
                      <a:cubicBezTo>
                        <a:pt x="23886" y="18367"/>
                        <a:pt x="24056" y="17744"/>
                        <a:pt x="23621" y="17643"/>
                      </a:cubicBezTo>
                      <a:cubicBezTo>
                        <a:pt x="22127" y="17297"/>
                        <a:pt x="23533" y="21028"/>
                        <a:pt x="17448" y="19631"/>
                      </a:cubicBezTo>
                      <a:lnTo>
                        <a:pt x="6678" y="17146"/>
                      </a:lnTo>
                      <a:cubicBezTo>
                        <a:pt x="6400" y="17083"/>
                        <a:pt x="6186" y="16982"/>
                        <a:pt x="6217" y="16825"/>
                      </a:cubicBezTo>
                      <a:cubicBezTo>
                        <a:pt x="6249" y="16668"/>
                        <a:pt x="6444" y="16586"/>
                        <a:pt x="6741" y="16473"/>
                      </a:cubicBezTo>
                      <a:lnTo>
                        <a:pt x="26017" y="8105"/>
                      </a:lnTo>
                      <a:cubicBezTo>
                        <a:pt x="26320" y="7985"/>
                        <a:pt x="26534" y="7903"/>
                        <a:pt x="26648" y="7551"/>
                      </a:cubicBezTo>
                      <a:cubicBezTo>
                        <a:pt x="26761" y="7199"/>
                        <a:pt x="26459" y="7186"/>
                        <a:pt x="25765" y="7023"/>
                      </a:cubicBezTo>
                      <a:lnTo>
                        <a:pt x="7977" y="2971"/>
                      </a:lnTo>
                      <a:cubicBezTo>
                        <a:pt x="4647" y="2203"/>
                        <a:pt x="5908" y="234"/>
                        <a:pt x="4956" y="7"/>
                      </a:cubicBezTo>
                      <a:cubicBezTo>
                        <a:pt x="4862" y="7"/>
                        <a:pt x="4546" y="-87"/>
                        <a:pt x="4433" y="398"/>
                      </a:cubicBezTo>
                      <a:cubicBezTo>
                        <a:pt x="4376" y="624"/>
                        <a:pt x="4300" y="1543"/>
                        <a:pt x="3935" y="3128"/>
                      </a:cubicBezTo>
                      <a:cubicBezTo>
                        <a:pt x="3531" y="4877"/>
                        <a:pt x="3235" y="5576"/>
                        <a:pt x="3140" y="5985"/>
                      </a:cubicBezTo>
                      <a:cubicBezTo>
                        <a:pt x="3046" y="6393"/>
                        <a:pt x="3367" y="6463"/>
                        <a:pt x="3588" y="6513"/>
                      </a:cubicBezTo>
                      <a:cubicBezTo>
                        <a:pt x="4628" y="6752"/>
                        <a:pt x="4773" y="3537"/>
                        <a:pt x="7661" y="4198"/>
                      </a:cubicBezTo>
                      <a:lnTo>
                        <a:pt x="18205" y="6633"/>
                      </a:lnTo>
                      <a:cubicBezTo>
                        <a:pt x="18999" y="6815"/>
                        <a:pt x="19365" y="6953"/>
                        <a:pt x="19333" y="7104"/>
                      </a:cubicBezTo>
                      <a:cubicBezTo>
                        <a:pt x="19302" y="7255"/>
                        <a:pt x="18841" y="7469"/>
                        <a:pt x="18324" y="7696"/>
                      </a:cubicBezTo>
                      <a:lnTo>
                        <a:pt x="2005" y="14617"/>
                      </a:lnTo>
                      <a:cubicBezTo>
                        <a:pt x="1299" y="14938"/>
                        <a:pt x="1141" y="14617"/>
                        <a:pt x="958" y="15391"/>
                      </a:cubicBezTo>
                      <a:cubicBezTo>
                        <a:pt x="656" y="16731"/>
                        <a:pt x="624" y="17416"/>
                        <a:pt x="473" y="18071"/>
                      </a:cubicBezTo>
                      <a:cubicBezTo>
                        <a:pt x="359" y="18549"/>
                        <a:pt x="132" y="18977"/>
                        <a:pt x="13" y="19461"/>
                      </a:cubicBezTo>
                      <a:cubicBezTo>
                        <a:pt x="-57" y="19763"/>
                        <a:pt x="170" y="19952"/>
                        <a:pt x="460" y="20009"/>
                      </a:cubicBezTo>
                      <a:cubicBezTo>
                        <a:pt x="1980" y="20361"/>
                        <a:pt x="574" y="17058"/>
                        <a:pt x="6652" y="184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5" name="Freeform 684">
                  <a:extLst>
                    <a:ext uri="{FF2B5EF4-FFF2-40B4-BE49-F238E27FC236}">
                      <a16:creationId xmlns:a16="http://schemas.microsoft.com/office/drawing/2014/main" id="{EE6019C6-D3B6-F27D-BDA4-AD248D0A09FD}"/>
                    </a:ext>
                  </a:extLst>
                </p:cNvPr>
                <p:cNvSpPr/>
                <p:nvPr/>
              </p:nvSpPr>
              <p:spPr>
                <a:xfrm>
                  <a:off x="8332207" y="3842917"/>
                  <a:ext cx="24408" cy="13568"/>
                </a:xfrm>
                <a:custGeom>
                  <a:avLst/>
                  <a:gdLst>
                    <a:gd name="connsiteX0" fmla="*/ 5073 w 24408"/>
                    <a:gd name="connsiteY0" fmla="*/ 2821 h 13568"/>
                    <a:gd name="connsiteX1" fmla="*/ 2809 w 24408"/>
                    <a:gd name="connsiteY1" fmla="*/ 40 h 13568"/>
                    <a:gd name="connsiteX2" fmla="*/ 2091 w 24408"/>
                    <a:gd name="connsiteY2" fmla="*/ 764 h 13568"/>
                    <a:gd name="connsiteX3" fmla="*/ 1176 w 24408"/>
                    <a:gd name="connsiteY3" fmla="*/ 3985 h 13568"/>
                    <a:gd name="connsiteX4" fmla="*/ 148 w 24408"/>
                    <a:gd name="connsiteY4" fmla="*/ 6735 h 13568"/>
                    <a:gd name="connsiteX5" fmla="*/ 306 w 24408"/>
                    <a:gd name="connsiteY5" fmla="*/ 7716 h 13568"/>
                    <a:gd name="connsiteX6" fmla="*/ 4247 w 24408"/>
                    <a:gd name="connsiteY6" fmla="*/ 5910 h 13568"/>
                    <a:gd name="connsiteX7" fmla="*/ 19084 w 24408"/>
                    <a:gd name="connsiteY7" fmla="*/ 10717 h 13568"/>
                    <a:gd name="connsiteX8" fmla="*/ 21720 w 24408"/>
                    <a:gd name="connsiteY8" fmla="*/ 13536 h 13568"/>
                    <a:gd name="connsiteX9" fmla="*/ 22181 w 24408"/>
                    <a:gd name="connsiteY9" fmla="*/ 13385 h 13568"/>
                    <a:gd name="connsiteX10" fmla="*/ 22956 w 24408"/>
                    <a:gd name="connsiteY10" fmla="*/ 10579 h 13568"/>
                    <a:gd name="connsiteX11" fmla="*/ 24306 w 24408"/>
                    <a:gd name="connsiteY11" fmla="*/ 6873 h 13568"/>
                    <a:gd name="connsiteX12" fmla="*/ 24098 w 24408"/>
                    <a:gd name="connsiteY12" fmla="*/ 5929 h 13568"/>
                    <a:gd name="connsiteX13" fmla="*/ 19829 w 24408"/>
                    <a:gd name="connsiteY13" fmla="*/ 7603 h 13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408" h="13568">
                      <a:moveTo>
                        <a:pt x="5073" y="2821"/>
                      </a:moveTo>
                      <a:cubicBezTo>
                        <a:pt x="2141" y="1871"/>
                        <a:pt x="3856" y="380"/>
                        <a:pt x="2809" y="40"/>
                      </a:cubicBezTo>
                      <a:cubicBezTo>
                        <a:pt x="2431" y="-79"/>
                        <a:pt x="2330" y="40"/>
                        <a:pt x="2091" y="764"/>
                      </a:cubicBezTo>
                      <a:cubicBezTo>
                        <a:pt x="1630" y="2167"/>
                        <a:pt x="1460" y="3098"/>
                        <a:pt x="1176" y="3985"/>
                      </a:cubicBezTo>
                      <a:cubicBezTo>
                        <a:pt x="892" y="4872"/>
                        <a:pt x="464" y="5772"/>
                        <a:pt x="148" y="6735"/>
                      </a:cubicBezTo>
                      <a:cubicBezTo>
                        <a:pt x="73" y="6955"/>
                        <a:pt x="-217" y="7540"/>
                        <a:pt x="306" y="7716"/>
                      </a:cubicBezTo>
                      <a:cubicBezTo>
                        <a:pt x="1391" y="8062"/>
                        <a:pt x="1428" y="4992"/>
                        <a:pt x="4247" y="5910"/>
                      </a:cubicBezTo>
                      <a:lnTo>
                        <a:pt x="19084" y="10717"/>
                      </a:lnTo>
                      <a:cubicBezTo>
                        <a:pt x="22023" y="11674"/>
                        <a:pt x="20636" y="13190"/>
                        <a:pt x="21720" y="13536"/>
                      </a:cubicBezTo>
                      <a:cubicBezTo>
                        <a:pt x="21872" y="13586"/>
                        <a:pt x="22111" y="13605"/>
                        <a:pt x="22181" y="13385"/>
                      </a:cubicBezTo>
                      <a:cubicBezTo>
                        <a:pt x="22389" y="12756"/>
                        <a:pt x="22609" y="11642"/>
                        <a:pt x="22956" y="10579"/>
                      </a:cubicBezTo>
                      <a:cubicBezTo>
                        <a:pt x="23587" y="8691"/>
                        <a:pt x="24003" y="7785"/>
                        <a:pt x="24306" y="6873"/>
                      </a:cubicBezTo>
                      <a:cubicBezTo>
                        <a:pt x="24488" y="6307"/>
                        <a:pt x="24432" y="6043"/>
                        <a:pt x="24098" y="5929"/>
                      </a:cubicBezTo>
                      <a:cubicBezTo>
                        <a:pt x="23108" y="5608"/>
                        <a:pt x="23631" y="8830"/>
                        <a:pt x="19829" y="760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6" name="Freeform 685">
                  <a:extLst>
                    <a:ext uri="{FF2B5EF4-FFF2-40B4-BE49-F238E27FC236}">
                      <a16:creationId xmlns:a16="http://schemas.microsoft.com/office/drawing/2014/main" id="{9B5384AF-DCD5-60CC-46C5-97B7D2233F25}"/>
                    </a:ext>
                  </a:extLst>
                </p:cNvPr>
                <p:cNvSpPr/>
                <p:nvPr/>
              </p:nvSpPr>
              <p:spPr>
                <a:xfrm>
                  <a:off x="8334894" y="3824600"/>
                  <a:ext cx="25368" cy="18403"/>
                </a:xfrm>
                <a:custGeom>
                  <a:avLst/>
                  <a:gdLst>
                    <a:gd name="connsiteX0" fmla="*/ 9701 w 25368"/>
                    <a:gd name="connsiteY0" fmla="*/ 2697 h 18403"/>
                    <a:gd name="connsiteX1" fmla="*/ 8137 w 25368"/>
                    <a:gd name="connsiteY1" fmla="*/ 67 h 18403"/>
                    <a:gd name="connsiteX2" fmla="*/ 7349 w 25368"/>
                    <a:gd name="connsiteY2" fmla="*/ 697 h 18403"/>
                    <a:gd name="connsiteX3" fmla="*/ 6579 w 25368"/>
                    <a:gd name="connsiteY3" fmla="*/ 2741 h 18403"/>
                    <a:gd name="connsiteX4" fmla="*/ 5552 w 25368"/>
                    <a:gd name="connsiteY4" fmla="*/ 4730 h 18403"/>
                    <a:gd name="connsiteX5" fmla="*/ 5596 w 25368"/>
                    <a:gd name="connsiteY5" fmla="*/ 5906 h 18403"/>
                    <a:gd name="connsiteX6" fmla="*/ 9379 w 25368"/>
                    <a:gd name="connsiteY6" fmla="*/ 4730 h 18403"/>
                    <a:gd name="connsiteX7" fmla="*/ 12532 w 25368"/>
                    <a:gd name="connsiteY7" fmla="*/ 7045 h 18403"/>
                    <a:gd name="connsiteX8" fmla="*/ 20099 w 25368"/>
                    <a:gd name="connsiteY8" fmla="*/ 14299 h 18403"/>
                    <a:gd name="connsiteX9" fmla="*/ 20584 w 25368"/>
                    <a:gd name="connsiteY9" fmla="*/ 14884 h 18403"/>
                    <a:gd name="connsiteX10" fmla="*/ 19821 w 25368"/>
                    <a:gd name="connsiteY10" fmla="*/ 14941 h 18403"/>
                    <a:gd name="connsiteX11" fmla="*/ 8919 w 25368"/>
                    <a:gd name="connsiteY11" fmla="*/ 13771 h 18403"/>
                    <a:gd name="connsiteX12" fmla="*/ 4410 w 25368"/>
                    <a:gd name="connsiteY12" fmla="*/ 12858 h 18403"/>
                    <a:gd name="connsiteX13" fmla="*/ 3445 w 25368"/>
                    <a:gd name="connsiteY13" fmla="*/ 10726 h 18403"/>
                    <a:gd name="connsiteX14" fmla="*/ 2582 w 25368"/>
                    <a:gd name="connsiteY14" fmla="*/ 11386 h 18403"/>
                    <a:gd name="connsiteX15" fmla="*/ 1547 w 25368"/>
                    <a:gd name="connsiteY15" fmla="*/ 14022 h 18403"/>
                    <a:gd name="connsiteX16" fmla="*/ 362 w 25368"/>
                    <a:gd name="connsiteY16" fmla="*/ 16363 h 18403"/>
                    <a:gd name="connsiteX17" fmla="*/ 362 w 25368"/>
                    <a:gd name="connsiteY17" fmla="*/ 17672 h 18403"/>
                    <a:gd name="connsiteX18" fmla="*/ 948 w 25368"/>
                    <a:gd name="connsiteY18" fmla="*/ 17477 h 18403"/>
                    <a:gd name="connsiteX19" fmla="*/ 3471 w 25368"/>
                    <a:gd name="connsiteY19" fmla="*/ 16558 h 18403"/>
                    <a:gd name="connsiteX20" fmla="*/ 23384 w 25368"/>
                    <a:gd name="connsiteY20" fmla="*/ 18351 h 18403"/>
                    <a:gd name="connsiteX21" fmla="*/ 25333 w 25368"/>
                    <a:gd name="connsiteY21" fmla="*/ 18137 h 18403"/>
                    <a:gd name="connsiteX22" fmla="*/ 24664 w 25368"/>
                    <a:gd name="connsiteY22" fmla="*/ 17074 h 1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5368" h="18403">
                      <a:moveTo>
                        <a:pt x="9701" y="2697"/>
                      </a:moveTo>
                      <a:cubicBezTo>
                        <a:pt x="8238" y="1282"/>
                        <a:pt x="8824" y="369"/>
                        <a:pt x="8137" y="67"/>
                      </a:cubicBezTo>
                      <a:cubicBezTo>
                        <a:pt x="7632" y="-159"/>
                        <a:pt x="7576" y="218"/>
                        <a:pt x="7349" y="697"/>
                      </a:cubicBezTo>
                      <a:cubicBezTo>
                        <a:pt x="7052" y="1326"/>
                        <a:pt x="6876" y="2075"/>
                        <a:pt x="6579" y="2741"/>
                      </a:cubicBezTo>
                      <a:cubicBezTo>
                        <a:pt x="6283" y="3408"/>
                        <a:pt x="5860" y="4038"/>
                        <a:pt x="5552" y="4730"/>
                      </a:cubicBezTo>
                      <a:cubicBezTo>
                        <a:pt x="5425" y="5013"/>
                        <a:pt x="5028" y="5654"/>
                        <a:pt x="5596" y="5906"/>
                      </a:cubicBezTo>
                      <a:cubicBezTo>
                        <a:pt x="6636" y="6372"/>
                        <a:pt x="6605" y="3484"/>
                        <a:pt x="9379" y="4730"/>
                      </a:cubicBezTo>
                      <a:cubicBezTo>
                        <a:pt x="10558" y="5311"/>
                        <a:pt x="11625" y="6095"/>
                        <a:pt x="12532" y="7045"/>
                      </a:cubicBezTo>
                      <a:lnTo>
                        <a:pt x="20099" y="14299"/>
                      </a:lnTo>
                      <a:cubicBezTo>
                        <a:pt x="20275" y="14463"/>
                        <a:pt x="20654" y="14746"/>
                        <a:pt x="20584" y="14884"/>
                      </a:cubicBezTo>
                      <a:cubicBezTo>
                        <a:pt x="20515" y="15023"/>
                        <a:pt x="20055" y="14966"/>
                        <a:pt x="19821" y="14941"/>
                      </a:cubicBezTo>
                      <a:lnTo>
                        <a:pt x="8919" y="13771"/>
                      </a:lnTo>
                      <a:cubicBezTo>
                        <a:pt x="7380" y="13680"/>
                        <a:pt x="5863" y="13372"/>
                        <a:pt x="4410" y="12858"/>
                      </a:cubicBezTo>
                      <a:cubicBezTo>
                        <a:pt x="3149" y="12305"/>
                        <a:pt x="4246" y="11078"/>
                        <a:pt x="3445" y="10726"/>
                      </a:cubicBezTo>
                      <a:cubicBezTo>
                        <a:pt x="2941" y="10493"/>
                        <a:pt x="2916" y="10625"/>
                        <a:pt x="2582" y="11386"/>
                      </a:cubicBezTo>
                      <a:cubicBezTo>
                        <a:pt x="2411" y="11770"/>
                        <a:pt x="2222" y="12506"/>
                        <a:pt x="1547" y="14022"/>
                      </a:cubicBezTo>
                      <a:cubicBezTo>
                        <a:pt x="1188" y="14828"/>
                        <a:pt x="702" y="15589"/>
                        <a:pt x="362" y="16363"/>
                      </a:cubicBezTo>
                      <a:cubicBezTo>
                        <a:pt x="198" y="16722"/>
                        <a:pt x="-363" y="17351"/>
                        <a:pt x="362" y="17672"/>
                      </a:cubicBezTo>
                      <a:cubicBezTo>
                        <a:pt x="576" y="17760"/>
                        <a:pt x="892" y="17527"/>
                        <a:pt x="948" y="17477"/>
                      </a:cubicBezTo>
                      <a:cubicBezTo>
                        <a:pt x="1680" y="16633"/>
                        <a:pt x="2159" y="16451"/>
                        <a:pt x="3471" y="16558"/>
                      </a:cubicBezTo>
                      <a:lnTo>
                        <a:pt x="23384" y="18351"/>
                      </a:lnTo>
                      <a:cubicBezTo>
                        <a:pt x="24822" y="18483"/>
                        <a:pt x="25225" y="18351"/>
                        <a:pt x="25333" y="18137"/>
                      </a:cubicBezTo>
                      <a:cubicBezTo>
                        <a:pt x="25440" y="17923"/>
                        <a:pt x="25333" y="17678"/>
                        <a:pt x="24664" y="1707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7" name="Freeform 686">
                  <a:extLst>
                    <a:ext uri="{FF2B5EF4-FFF2-40B4-BE49-F238E27FC236}">
                      <a16:creationId xmlns:a16="http://schemas.microsoft.com/office/drawing/2014/main" id="{FED18ABD-2192-027E-8FFA-D3D6C0D7C2CC}"/>
                    </a:ext>
                  </a:extLst>
                </p:cNvPr>
                <p:cNvSpPr/>
                <p:nvPr/>
              </p:nvSpPr>
              <p:spPr>
                <a:xfrm>
                  <a:off x="8343752" y="3812188"/>
                  <a:ext cx="25785" cy="22983"/>
                </a:xfrm>
                <a:custGeom>
                  <a:avLst/>
                  <a:gdLst>
                    <a:gd name="connsiteX0" fmla="*/ 6329 w 25785"/>
                    <a:gd name="connsiteY0" fmla="*/ 8384 h 22983"/>
                    <a:gd name="connsiteX1" fmla="*/ 6190 w 25785"/>
                    <a:gd name="connsiteY1" fmla="*/ 4426 h 22983"/>
                    <a:gd name="connsiteX2" fmla="*/ 11676 w 25785"/>
                    <a:gd name="connsiteY2" fmla="*/ 2967 h 22983"/>
                    <a:gd name="connsiteX3" fmla="*/ 10661 w 25785"/>
                    <a:gd name="connsiteY3" fmla="*/ 1784 h 22983"/>
                    <a:gd name="connsiteX4" fmla="*/ 7905 w 25785"/>
                    <a:gd name="connsiteY4" fmla="*/ 117 h 22983"/>
                    <a:gd name="connsiteX5" fmla="*/ 7098 w 25785"/>
                    <a:gd name="connsiteY5" fmla="*/ 217 h 22983"/>
                    <a:gd name="connsiteX6" fmla="*/ 3983 w 25785"/>
                    <a:gd name="connsiteY6" fmla="*/ 5251 h 22983"/>
                    <a:gd name="connsiteX7" fmla="*/ 105 w 25785"/>
                    <a:gd name="connsiteY7" fmla="*/ 10970 h 22983"/>
                    <a:gd name="connsiteX8" fmla="*/ 221 w 25785"/>
                    <a:gd name="connsiteY8" fmla="*/ 11726 h 22983"/>
                    <a:gd name="connsiteX9" fmla="*/ 257 w 25785"/>
                    <a:gd name="connsiteY9" fmla="*/ 11750 h 22983"/>
                    <a:gd name="connsiteX10" fmla="*/ 4526 w 25785"/>
                    <a:gd name="connsiteY10" fmla="*/ 11020 h 22983"/>
                    <a:gd name="connsiteX11" fmla="*/ 17282 w 25785"/>
                    <a:gd name="connsiteY11" fmla="*/ 19262 h 22983"/>
                    <a:gd name="connsiteX12" fmla="*/ 19306 w 25785"/>
                    <a:gd name="connsiteY12" fmla="*/ 22930 h 22983"/>
                    <a:gd name="connsiteX13" fmla="*/ 19874 w 25785"/>
                    <a:gd name="connsiteY13" fmla="*/ 22710 h 22983"/>
                    <a:gd name="connsiteX14" fmla="*/ 21583 w 25785"/>
                    <a:gd name="connsiteY14" fmla="*/ 19860 h 22983"/>
                    <a:gd name="connsiteX15" fmla="*/ 25366 w 25785"/>
                    <a:gd name="connsiteY15" fmla="*/ 14197 h 22983"/>
                    <a:gd name="connsiteX16" fmla="*/ 23001 w 25785"/>
                    <a:gd name="connsiteY16" fmla="*/ 8302 h 22983"/>
                    <a:gd name="connsiteX17" fmla="*/ 22251 w 25785"/>
                    <a:gd name="connsiteY17" fmla="*/ 8157 h 22983"/>
                    <a:gd name="connsiteX18" fmla="*/ 21973 w 25785"/>
                    <a:gd name="connsiteY18" fmla="*/ 16387 h 22983"/>
                    <a:gd name="connsiteX19" fmla="*/ 18329 w 25785"/>
                    <a:gd name="connsiteY19" fmla="*/ 16141 h 22983"/>
                    <a:gd name="connsiteX20" fmla="*/ 14842 w 25785"/>
                    <a:gd name="connsiteY20" fmla="*/ 13876 h 22983"/>
                    <a:gd name="connsiteX21" fmla="*/ 13530 w 25785"/>
                    <a:gd name="connsiteY21" fmla="*/ 11725 h 22983"/>
                    <a:gd name="connsiteX22" fmla="*/ 14577 w 25785"/>
                    <a:gd name="connsiteY22" fmla="*/ 10114 h 22983"/>
                    <a:gd name="connsiteX23" fmla="*/ 18991 w 25785"/>
                    <a:gd name="connsiteY23" fmla="*/ 9642 h 22983"/>
                    <a:gd name="connsiteX24" fmla="*/ 17900 w 25785"/>
                    <a:gd name="connsiteY24" fmla="*/ 8384 h 22983"/>
                    <a:gd name="connsiteX25" fmla="*/ 12937 w 25785"/>
                    <a:gd name="connsiteY25" fmla="*/ 5389 h 22983"/>
                    <a:gd name="connsiteX26" fmla="*/ 11992 w 25785"/>
                    <a:gd name="connsiteY26" fmla="*/ 5389 h 22983"/>
                    <a:gd name="connsiteX27" fmla="*/ 12956 w 25785"/>
                    <a:gd name="connsiteY27" fmla="*/ 9384 h 22983"/>
                    <a:gd name="connsiteX28" fmla="*/ 12067 w 25785"/>
                    <a:gd name="connsiteY28" fmla="*/ 10762 h 22983"/>
                    <a:gd name="connsiteX29" fmla="*/ 10087 w 25785"/>
                    <a:gd name="connsiteY29" fmla="*/ 10806 h 2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785" h="22983">
                      <a:moveTo>
                        <a:pt x="6329" y="8384"/>
                      </a:moveTo>
                      <a:cubicBezTo>
                        <a:pt x="4437" y="7163"/>
                        <a:pt x="4475" y="7056"/>
                        <a:pt x="6190" y="4426"/>
                      </a:cubicBezTo>
                      <a:cubicBezTo>
                        <a:pt x="8921" y="223"/>
                        <a:pt x="11008" y="3986"/>
                        <a:pt x="11676" y="2967"/>
                      </a:cubicBezTo>
                      <a:cubicBezTo>
                        <a:pt x="11998" y="2463"/>
                        <a:pt x="11046" y="1991"/>
                        <a:pt x="10661" y="1784"/>
                      </a:cubicBezTo>
                      <a:lnTo>
                        <a:pt x="7905" y="117"/>
                      </a:lnTo>
                      <a:cubicBezTo>
                        <a:pt x="7653" y="-72"/>
                        <a:pt x="7296" y="-28"/>
                        <a:pt x="7098" y="217"/>
                      </a:cubicBezTo>
                      <a:cubicBezTo>
                        <a:pt x="5837" y="2105"/>
                        <a:pt x="4986" y="3709"/>
                        <a:pt x="3983" y="5251"/>
                      </a:cubicBezTo>
                      <a:cubicBezTo>
                        <a:pt x="1814" y="8579"/>
                        <a:pt x="685" y="10076"/>
                        <a:pt x="105" y="10970"/>
                      </a:cubicBezTo>
                      <a:cubicBezTo>
                        <a:pt x="-72" y="11211"/>
                        <a:pt x="-20" y="11549"/>
                        <a:pt x="221" y="11726"/>
                      </a:cubicBezTo>
                      <a:cubicBezTo>
                        <a:pt x="233" y="11735"/>
                        <a:pt x="245" y="11742"/>
                        <a:pt x="257" y="11750"/>
                      </a:cubicBezTo>
                      <a:cubicBezTo>
                        <a:pt x="1347" y="12461"/>
                        <a:pt x="2073" y="9434"/>
                        <a:pt x="4526" y="11020"/>
                      </a:cubicBezTo>
                      <a:lnTo>
                        <a:pt x="17282" y="19262"/>
                      </a:lnTo>
                      <a:cubicBezTo>
                        <a:pt x="20599" y="21420"/>
                        <a:pt x="18051" y="22125"/>
                        <a:pt x="19306" y="22930"/>
                      </a:cubicBezTo>
                      <a:cubicBezTo>
                        <a:pt x="19470" y="23037"/>
                        <a:pt x="19697" y="22993"/>
                        <a:pt x="19874" y="22710"/>
                      </a:cubicBezTo>
                      <a:cubicBezTo>
                        <a:pt x="20656" y="21514"/>
                        <a:pt x="21135" y="20533"/>
                        <a:pt x="21583" y="19860"/>
                      </a:cubicBezTo>
                      <a:cubicBezTo>
                        <a:pt x="22289" y="18771"/>
                        <a:pt x="23247" y="17532"/>
                        <a:pt x="25366" y="14197"/>
                      </a:cubicBezTo>
                      <a:cubicBezTo>
                        <a:pt x="26526" y="12417"/>
                        <a:pt x="25133" y="9680"/>
                        <a:pt x="23001" y="8302"/>
                      </a:cubicBezTo>
                      <a:cubicBezTo>
                        <a:pt x="22484" y="7969"/>
                        <a:pt x="22308" y="8069"/>
                        <a:pt x="22251" y="8157"/>
                      </a:cubicBezTo>
                      <a:cubicBezTo>
                        <a:pt x="21709" y="8981"/>
                        <a:pt x="25479" y="10995"/>
                        <a:pt x="21973" y="16387"/>
                      </a:cubicBezTo>
                      <a:cubicBezTo>
                        <a:pt x="20952" y="17953"/>
                        <a:pt x="20025" y="17230"/>
                        <a:pt x="18329" y="16141"/>
                      </a:cubicBezTo>
                      <a:lnTo>
                        <a:pt x="14842" y="13876"/>
                      </a:lnTo>
                      <a:cubicBezTo>
                        <a:pt x="13259" y="12851"/>
                        <a:pt x="12874" y="12725"/>
                        <a:pt x="13530" y="11725"/>
                      </a:cubicBezTo>
                      <a:lnTo>
                        <a:pt x="14577" y="10114"/>
                      </a:lnTo>
                      <a:cubicBezTo>
                        <a:pt x="16046" y="7855"/>
                        <a:pt x="18543" y="10334"/>
                        <a:pt x="18991" y="9642"/>
                      </a:cubicBezTo>
                      <a:cubicBezTo>
                        <a:pt x="19331" y="9114"/>
                        <a:pt x="18266" y="8610"/>
                        <a:pt x="17900" y="8384"/>
                      </a:cubicBezTo>
                      <a:lnTo>
                        <a:pt x="12937" y="5389"/>
                      </a:lnTo>
                      <a:cubicBezTo>
                        <a:pt x="12193" y="4936"/>
                        <a:pt x="12092" y="5213"/>
                        <a:pt x="11992" y="5389"/>
                      </a:cubicBezTo>
                      <a:cubicBezTo>
                        <a:pt x="11708" y="5823"/>
                        <a:pt x="14173" y="7516"/>
                        <a:pt x="12956" y="9384"/>
                      </a:cubicBezTo>
                      <a:lnTo>
                        <a:pt x="12067" y="10762"/>
                      </a:lnTo>
                      <a:cubicBezTo>
                        <a:pt x="11437" y="11693"/>
                        <a:pt x="11266" y="11567"/>
                        <a:pt x="10087" y="108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8" name="Freeform 687">
                  <a:extLst>
                    <a:ext uri="{FF2B5EF4-FFF2-40B4-BE49-F238E27FC236}">
                      <a16:creationId xmlns:a16="http://schemas.microsoft.com/office/drawing/2014/main" id="{190C711F-00C3-F9EB-3801-2D0712F2B7C4}"/>
                    </a:ext>
                  </a:extLst>
                </p:cNvPr>
                <p:cNvSpPr/>
                <p:nvPr/>
              </p:nvSpPr>
              <p:spPr>
                <a:xfrm>
                  <a:off x="8370688" y="3786113"/>
                  <a:ext cx="19235" cy="22555"/>
                </a:xfrm>
                <a:custGeom>
                  <a:avLst/>
                  <a:gdLst>
                    <a:gd name="connsiteX0" fmla="*/ 11773 w 19235"/>
                    <a:gd name="connsiteY0" fmla="*/ 21982 h 22555"/>
                    <a:gd name="connsiteX1" fmla="*/ 13141 w 19235"/>
                    <a:gd name="connsiteY1" fmla="*/ 22442 h 22555"/>
                    <a:gd name="connsiteX2" fmla="*/ 17303 w 19235"/>
                    <a:gd name="connsiteY2" fmla="*/ 20554 h 22555"/>
                    <a:gd name="connsiteX3" fmla="*/ 17151 w 19235"/>
                    <a:gd name="connsiteY3" fmla="*/ 11368 h 22555"/>
                    <a:gd name="connsiteX4" fmla="*/ 9168 w 19235"/>
                    <a:gd name="connsiteY4" fmla="*/ 8852 h 22555"/>
                    <a:gd name="connsiteX5" fmla="*/ 2497 w 19235"/>
                    <a:gd name="connsiteY5" fmla="*/ 8531 h 22555"/>
                    <a:gd name="connsiteX6" fmla="*/ 2497 w 19235"/>
                    <a:gd name="connsiteY6" fmla="*/ 4070 h 22555"/>
                    <a:gd name="connsiteX7" fmla="*/ 10568 w 19235"/>
                    <a:gd name="connsiteY7" fmla="*/ 5190 h 22555"/>
                    <a:gd name="connsiteX8" fmla="*/ 10322 w 19235"/>
                    <a:gd name="connsiteY8" fmla="*/ 3931 h 22555"/>
                    <a:gd name="connsiteX9" fmla="*/ 7296 w 19235"/>
                    <a:gd name="connsiteY9" fmla="*/ 786 h 22555"/>
                    <a:gd name="connsiteX10" fmla="*/ 6224 w 19235"/>
                    <a:gd name="connsiteY10" fmla="*/ 75 h 22555"/>
                    <a:gd name="connsiteX11" fmla="*/ 5543 w 19235"/>
                    <a:gd name="connsiteY11" fmla="*/ 1333 h 22555"/>
                    <a:gd name="connsiteX12" fmla="*/ 1665 w 19235"/>
                    <a:gd name="connsiteY12" fmla="*/ 2931 h 22555"/>
                    <a:gd name="connsiteX13" fmla="*/ 1898 w 19235"/>
                    <a:gd name="connsiteY13" fmla="*/ 11161 h 22555"/>
                    <a:gd name="connsiteX14" fmla="*/ 8588 w 19235"/>
                    <a:gd name="connsiteY14" fmla="*/ 13268 h 22555"/>
                    <a:gd name="connsiteX15" fmla="*/ 16578 w 19235"/>
                    <a:gd name="connsiteY15" fmla="*/ 13728 h 22555"/>
                    <a:gd name="connsiteX16" fmla="*/ 16508 w 19235"/>
                    <a:gd name="connsiteY16" fmla="*/ 19214 h 22555"/>
                    <a:gd name="connsiteX17" fmla="*/ 8513 w 19235"/>
                    <a:gd name="connsiteY17" fmla="*/ 17956 h 22555"/>
                    <a:gd name="connsiteX18" fmla="*/ 7617 w 19235"/>
                    <a:gd name="connsiteY18" fmla="*/ 17773 h 22555"/>
                    <a:gd name="connsiteX19" fmla="*/ 8248 w 19235"/>
                    <a:gd name="connsiteY19" fmla="*/ 19031 h 22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235" h="22555">
                      <a:moveTo>
                        <a:pt x="11773" y="21982"/>
                      </a:moveTo>
                      <a:cubicBezTo>
                        <a:pt x="12403" y="22492"/>
                        <a:pt x="12517" y="22706"/>
                        <a:pt x="13141" y="22442"/>
                      </a:cubicBezTo>
                      <a:cubicBezTo>
                        <a:pt x="14572" y="21812"/>
                        <a:pt x="16092" y="21542"/>
                        <a:pt x="17303" y="20554"/>
                      </a:cubicBezTo>
                      <a:cubicBezTo>
                        <a:pt x="19913" y="18371"/>
                        <a:pt x="19894" y="14627"/>
                        <a:pt x="17151" y="11368"/>
                      </a:cubicBezTo>
                      <a:cubicBezTo>
                        <a:pt x="14503" y="8222"/>
                        <a:pt x="12290" y="8222"/>
                        <a:pt x="9168" y="8852"/>
                      </a:cubicBezTo>
                      <a:cubicBezTo>
                        <a:pt x="5246" y="9600"/>
                        <a:pt x="3903" y="10192"/>
                        <a:pt x="2497" y="8531"/>
                      </a:cubicBezTo>
                      <a:cubicBezTo>
                        <a:pt x="1091" y="6870"/>
                        <a:pt x="1236" y="5171"/>
                        <a:pt x="2497" y="4070"/>
                      </a:cubicBezTo>
                      <a:cubicBezTo>
                        <a:pt x="5927" y="1201"/>
                        <a:pt x="10108" y="5574"/>
                        <a:pt x="10568" y="5190"/>
                      </a:cubicBezTo>
                      <a:cubicBezTo>
                        <a:pt x="11029" y="4806"/>
                        <a:pt x="10820" y="4473"/>
                        <a:pt x="10322" y="3931"/>
                      </a:cubicBezTo>
                      <a:lnTo>
                        <a:pt x="7296" y="786"/>
                      </a:lnTo>
                      <a:cubicBezTo>
                        <a:pt x="6779" y="245"/>
                        <a:pt x="6526" y="-177"/>
                        <a:pt x="6224" y="75"/>
                      </a:cubicBezTo>
                      <a:cubicBezTo>
                        <a:pt x="5921" y="326"/>
                        <a:pt x="5801" y="1107"/>
                        <a:pt x="5543" y="1333"/>
                      </a:cubicBezTo>
                      <a:cubicBezTo>
                        <a:pt x="4912" y="1836"/>
                        <a:pt x="3291" y="1566"/>
                        <a:pt x="1665" y="2931"/>
                      </a:cubicBezTo>
                      <a:cubicBezTo>
                        <a:pt x="-669" y="4882"/>
                        <a:pt x="-511" y="8310"/>
                        <a:pt x="1898" y="11161"/>
                      </a:cubicBezTo>
                      <a:cubicBezTo>
                        <a:pt x="4086" y="13778"/>
                        <a:pt x="6079" y="13759"/>
                        <a:pt x="8588" y="13268"/>
                      </a:cubicBezTo>
                      <a:cubicBezTo>
                        <a:pt x="13280" y="12343"/>
                        <a:pt x="14799" y="11620"/>
                        <a:pt x="16578" y="13728"/>
                      </a:cubicBezTo>
                      <a:cubicBezTo>
                        <a:pt x="18255" y="15716"/>
                        <a:pt x="18059" y="17912"/>
                        <a:pt x="16508" y="19214"/>
                      </a:cubicBezTo>
                      <a:cubicBezTo>
                        <a:pt x="14295" y="21064"/>
                        <a:pt x="11161" y="19843"/>
                        <a:pt x="8513" y="17956"/>
                      </a:cubicBezTo>
                      <a:cubicBezTo>
                        <a:pt x="8159" y="17698"/>
                        <a:pt x="7932" y="17509"/>
                        <a:pt x="7617" y="17773"/>
                      </a:cubicBezTo>
                      <a:cubicBezTo>
                        <a:pt x="7119" y="18188"/>
                        <a:pt x="7920" y="18742"/>
                        <a:pt x="8248" y="1903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89" name="Freeform 688">
                  <a:extLst>
                    <a:ext uri="{FF2B5EF4-FFF2-40B4-BE49-F238E27FC236}">
                      <a16:creationId xmlns:a16="http://schemas.microsoft.com/office/drawing/2014/main" id="{5FBEBA56-6F4F-A027-2531-25ABF883B49B}"/>
                    </a:ext>
                  </a:extLst>
                </p:cNvPr>
                <p:cNvSpPr/>
                <p:nvPr/>
              </p:nvSpPr>
              <p:spPr>
                <a:xfrm>
                  <a:off x="8378977" y="3779734"/>
                  <a:ext cx="20272" cy="22560"/>
                </a:xfrm>
                <a:custGeom>
                  <a:avLst/>
                  <a:gdLst>
                    <a:gd name="connsiteX0" fmla="*/ 6882 w 20272"/>
                    <a:gd name="connsiteY0" fmla="*/ 3804 h 22560"/>
                    <a:gd name="connsiteX1" fmla="*/ 6750 w 20272"/>
                    <a:gd name="connsiteY1" fmla="*/ 218 h 22560"/>
                    <a:gd name="connsiteX2" fmla="*/ 5741 w 20272"/>
                    <a:gd name="connsiteY2" fmla="*/ 369 h 22560"/>
                    <a:gd name="connsiteX3" fmla="*/ 3073 w 20272"/>
                    <a:gd name="connsiteY3" fmla="*/ 2389 h 22560"/>
                    <a:gd name="connsiteX4" fmla="*/ 551 w 20272"/>
                    <a:gd name="connsiteY4" fmla="*/ 3968 h 22560"/>
                    <a:gd name="connsiteX5" fmla="*/ 91 w 20272"/>
                    <a:gd name="connsiteY5" fmla="*/ 4849 h 22560"/>
                    <a:gd name="connsiteX6" fmla="*/ 4322 w 20272"/>
                    <a:gd name="connsiteY6" fmla="*/ 5767 h 22560"/>
                    <a:gd name="connsiteX7" fmla="*/ 13276 w 20272"/>
                    <a:gd name="connsiteY7" fmla="*/ 18521 h 22560"/>
                    <a:gd name="connsiteX8" fmla="*/ 13680 w 20272"/>
                    <a:gd name="connsiteY8" fmla="*/ 22359 h 22560"/>
                    <a:gd name="connsiteX9" fmla="*/ 14140 w 20272"/>
                    <a:gd name="connsiteY9" fmla="*/ 22510 h 22560"/>
                    <a:gd name="connsiteX10" fmla="*/ 16448 w 20272"/>
                    <a:gd name="connsiteY10" fmla="*/ 20742 h 22560"/>
                    <a:gd name="connsiteX11" fmla="*/ 19765 w 20272"/>
                    <a:gd name="connsiteY11" fmla="*/ 18584 h 22560"/>
                    <a:gd name="connsiteX12" fmla="*/ 20168 w 20272"/>
                    <a:gd name="connsiteY12" fmla="*/ 17709 h 22560"/>
                    <a:gd name="connsiteX13" fmla="*/ 15754 w 20272"/>
                    <a:gd name="connsiteY13" fmla="*/ 16451 h 2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72" h="22560">
                      <a:moveTo>
                        <a:pt x="6882" y="3804"/>
                      </a:moveTo>
                      <a:cubicBezTo>
                        <a:pt x="5116" y="1288"/>
                        <a:pt x="7380" y="1124"/>
                        <a:pt x="6750" y="218"/>
                      </a:cubicBezTo>
                      <a:cubicBezTo>
                        <a:pt x="6523" y="-103"/>
                        <a:pt x="6384" y="-84"/>
                        <a:pt x="5741" y="369"/>
                      </a:cubicBezTo>
                      <a:cubicBezTo>
                        <a:pt x="4530" y="1212"/>
                        <a:pt x="3849" y="1860"/>
                        <a:pt x="3073" y="2389"/>
                      </a:cubicBezTo>
                      <a:cubicBezTo>
                        <a:pt x="2298" y="2917"/>
                        <a:pt x="1415" y="3389"/>
                        <a:pt x="551" y="3968"/>
                      </a:cubicBezTo>
                      <a:cubicBezTo>
                        <a:pt x="368" y="4100"/>
                        <a:pt x="-225" y="4396"/>
                        <a:pt x="91" y="4849"/>
                      </a:cubicBezTo>
                      <a:cubicBezTo>
                        <a:pt x="721" y="5774"/>
                        <a:pt x="2613" y="3351"/>
                        <a:pt x="4322" y="5767"/>
                      </a:cubicBezTo>
                      <a:lnTo>
                        <a:pt x="13276" y="18521"/>
                      </a:lnTo>
                      <a:cubicBezTo>
                        <a:pt x="15048" y="21037"/>
                        <a:pt x="13030" y="21421"/>
                        <a:pt x="13680" y="22359"/>
                      </a:cubicBezTo>
                      <a:cubicBezTo>
                        <a:pt x="13780" y="22491"/>
                        <a:pt x="13951" y="22642"/>
                        <a:pt x="14140" y="22510"/>
                      </a:cubicBezTo>
                      <a:cubicBezTo>
                        <a:pt x="14695" y="22120"/>
                        <a:pt x="15540" y="21377"/>
                        <a:pt x="16448" y="20742"/>
                      </a:cubicBezTo>
                      <a:cubicBezTo>
                        <a:pt x="18106" y="19578"/>
                        <a:pt x="18970" y="19131"/>
                        <a:pt x="19765" y="18584"/>
                      </a:cubicBezTo>
                      <a:cubicBezTo>
                        <a:pt x="20250" y="18238"/>
                        <a:pt x="20395" y="17998"/>
                        <a:pt x="20168" y="17709"/>
                      </a:cubicBezTo>
                      <a:cubicBezTo>
                        <a:pt x="19538" y="16860"/>
                        <a:pt x="18037" y="19748"/>
                        <a:pt x="15754" y="164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0" name="Freeform 689">
                  <a:extLst>
                    <a:ext uri="{FF2B5EF4-FFF2-40B4-BE49-F238E27FC236}">
                      <a16:creationId xmlns:a16="http://schemas.microsoft.com/office/drawing/2014/main" id="{5DE02034-722C-A244-72BE-1BC49E0C962E}"/>
                    </a:ext>
                  </a:extLst>
                </p:cNvPr>
                <p:cNvSpPr/>
                <p:nvPr/>
              </p:nvSpPr>
              <p:spPr>
                <a:xfrm>
                  <a:off x="8467765" y="3759568"/>
                  <a:ext cx="17066" cy="23928"/>
                </a:xfrm>
                <a:custGeom>
                  <a:avLst/>
                  <a:gdLst>
                    <a:gd name="connsiteX0" fmla="*/ 8519 w 17066"/>
                    <a:gd name="connsiteY0" fmla="*/ 4334 h 23928"/>
                    <a:gd name="connsiteX1" fmla="*/ 10454 w 17066"/>
                    <a:gd name="connsiteY1" fmla="*/ 2528 h 23928"/>
                    <a:gd name="connsiteX2" fmla="*/ 13658 w 17066"/>
                    <a:gd name="connsiteY2" fmla="*/ 8757 h 23928"/>
                    <a:gd name="connsiteX3" fmla="*/ 9521 w 17066"/>
                    <a:gd name="connsiteY3" fmla="*/ 12601 h 23928"/>
                    <a:gd name="connsiteX4" fmla="*/ 8348 w 17066"/>
                    <a:gd name="connsiteY4" fmla="*/ 12205 h 23928"/>
                    <a:gd name="connsiteX5" fmla="*/ 7882 w 17066"/>
                    <a:gd name="connsiteY5" fmla="*/ 12746 h 23928"/>
                    <a:gd name="connsiteX6" fmla="*/ 10353 w 17066"/>
                    <a:gd name="connsiteY6" fmla="*/ 14137 h 23928"/>
                    <a:gd name="connsiteX7" fmla="*/ 16924 w 17066"/>
                    <a:gd name="connsiteY7" fmla="*/ 8669 h 23928"/>
                    <a:gd name="connsiteX8" fmla="*/ 11564 w 17066"/>
                    <a:gd name="connsiteY8" fmla="*/ 1339 h 23928"/>
                    <a:gd name="connsiteX9" fmla="*/ 7541 w 17066"/>
                    <a:gd name="connsiteY9" fmla="*/ 760 h 23928"/>
                    <a:gd name="connsiteX10" fmla="*/ 4035 w 17066"/>
                    <a:gd name="connsiteY10" fmla="*/ 18 h 23928"/>
                    <a:gd name="connsiteX11" fmla="*/ 3209 w 17066"/>
                    <a:gd name="connsiteY11" fmla="*/ 496 h 23928"/>
                    <a:gd name="connsiteX12" fmla="*/ 5296 w 17066"/>
                    <a:gd name="connsiteY12" fmla="*/ 4221 h 23928"/>
                    <a:gd name="connsiteX13" fmla="*/ 2812 w 17066"/>
                    <a:gd name="connsiteY13" fmla="*/ 18276 h 23928"/>
                    <a:gd name="connsiteX14" fmla="*/ 18 w 17066"/>
                    <a:gd name="connsiteY14" fmla="*/ 22133 h 23928"/>
                    <a:gd name="connsiteX15" fmla="*/ 321 w 17066"/>
                    <a:gd name="connsiteY15" fmla="*/ 22688 h 23928"/>
                    <a:gd name="connsiteX16" fmla="*/ 472 w 17066"/>
                    <a:gd name="connsiteY16" fmla="*/ 22706 h 23928"/>
                    <a:gd name="connsiteX17" fmla="*/ 3625 w 17066"/>
                    <a:gd name="connsiteY17" fmla="*/ 23134 h 23928"/>
                    <a:gd name="connsiteX18" fmla="*/ 7087 w 17066"/>
                    <a:gd name="connsiteY18" fmla="*/ 23876 h 23928"/>
                    <a:gd name="connsiteX19" fmla="*/ 7787 w 17066"/>
                    <a:gd name="connsiteY19" fmla="*/ 23505 h 23928"/>
                    <a:gd name="connsiteX20" fmla="*/ 5895 w 17066"/>
                    <a:gd name="connsiteY20" fmla="*/ 19151 h 2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066" h="23928">
                      <a:moveTo>
                        <a:pt x="8519" y="4334"/>
                      </a:moveTo>
                      <a:cubicBezTo>
                        <a:pt x="8777" y="2893"/>
                        <a:pt x="9300" y="2327"/>
                        <a:pt x="10454" y="2528"/>
                      </a:cubicBezTo>
                      <a:cubicBezTo>
                        <a:pt x="14421" y="3227"/>
                        <a:pt x="13828" y="7933"/>
                        <a:pt x="13658" y="8757"/>
                      </a:cubicBezTo>
                      <a:cubicBezTo>
                        <a:pt x="13487" y="9581"/>
                        <a:pt x="12624" y="13161"/>
                        <a:pt x="9521" y="12601"/>
                      </a:cubicBezTo>
                      <a:cubicBezTo>
                        <a:pt x="9121" y="12499"/>
                        <a:pt x="8729" y="12366"/>
                        <a:pt x="8348" y="12205"/>
                      </a:cubicBezTo>
                      <a:cubicBezTo>
                        <a:pt x="8039" y="12148"/>
                        <a:pt x="7919" y="12526"/>
                        <a:pt x="7882" y="12746"/>
                      </a:cubicBezTo>
                      <a:cubicBezTo>
                        <a:pt x="7844" y="12966"/>
                        <a:pt x="7844" y="13696"/>
                        <a:pt x="10353" y="14137"/>
                      </a:cubicBezTo>
                      <a:cubicBezTo>
                        <a:pt x="13399" y="14671"/>
                        <a:pt x="16212" y="12671"/>
                        <a:pt x="16924" y="8669"/>
                      </a:cubicBezTo>
                      <a:cubicBezTo>
                        <a:pt x="17750" y="4007"/>
                        <a:pt x="14849" y="1855"/>
                        <a:pt x="11564" y="1339"/>
                      </a:cubicBezTo>
                      <a:cubicBezTo>
                        <a:pt x="9742" y="1050"/>
                        <a:pt x="7901" y="830"/>
                        <a:pt x="7541" y="760"/>
                      </a:cubicBezTo>
                      <a:cubicBezTo>
                        <a:pt x="5599" y="421"/>
                        <a:pt x="4212" y="49"/>
                        <a:pt x="4035" y="18"/>
                      </a:cubicBezTo>
                      <a:cubicBezTo>
                        <a:pt x="3405" y="-89"/>
                        <a:pt x="3241" y="307"/>
                        <a:pt x="3209" y="496"/>
                      </a:cubicBezTo>
                      <a:cubicBezTo>
                        <a:pt x="2995" y="1679"/>
                        <a:pt x="5895" y="836"/>
                        <a:pt x="5296" y="4221"/>
                      </a:cubicBezTo>
                      <a:lnTo>
                        <a:pt x="2812" y="18276"/>
                      </a:lnTo>
                      <a:cubicBezTo>
                        <a:pt x="2106" y="22265"/>
                        <a:pt x="182" y="21208"/>
                        <a:pt x="18" y="22133"/>
                      </a:cubicBezTo>
                      <a:cubicBezTo>
                        <a:pt x="-52" y="22370"/>
                        <a:pt x="84" y="22618"/>
                        <a:pt x="321" y="22688"/>
                      </a:cubicBezTo>
                      <a:cubicBezTo>
                        <a:pt x="370" y="22703"/>
                        <a:pt x="421" y="22709"/>
                        <a:pt x="472" y="22706"/>
                      </a:cubicBezTo>
                      <a:cubicBezTo>
                        <a:pt x="617" y="22706"/>
                        <a:pt x="2616" y="22951"/>
                        <a:pt x="3625" y="23134"/>
                      </a:cubicBezTo>
                      <a:cubicBezTo>
                        <a:pt x="4187" y="23234"/>
                        <a:pt x="5290" y="23555"/>
                        <a:pt x="7087" y="23876"/>
                      </a:cubicBezTo>
                      <a:cubicBezTo>
                        <a:pt x="7447" y="23939"/>
                        <a:pt x="7686" y="24046"/>
                        <a:pt x="7787" y="23505"/>
                      </a:cubicBezTo>
                      <a:cubicBezTo>
                        <a:pt x="7983" y="22385"/>
                        <a:pt x="5183" y="23146"/>
                        <a:pt x="5895" y="191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1" name="Freeform 690">
                  <a:extLst>
                    <a:ext uri="{FF2B5EF4-FFF2-40B4-BE49-F238E27FC236}">
                      <a16:creationId xmlns:a16="http://schemas.microsoft.com/office/drawing/2014/main" id="{B6B2EA39-8FEF-77D9-8E55-24BCC5330709}"/>
                    </a:ext>
                  </a:extLst>
                </p:cNvPr>
                <p:cNvSpPr/>
                <p:nvPr/>
              </p:nvSpPr>
              <p:spPr>
                <a:xfrm>
                  <a:off x="8483768" y="3764813"/>
                  <a:ext cx="19842" cy="23010"/>
                </a:xfrm>
                <a:custGeom>
                  <a:avLst/>
                  <a:gdLst>
                    <a:gd name="connsiteX0" fmla="*/ 14112 w 19842"/>
                    <a:gd name="connsiteY0" fmla="*/ 505 h 23010"/>
                    <a:gd name="connsiteX1" fmla="*/ 870 w 19842"/>
                    <a:gd name="connsiteY1" fmla="*/ 9200 h 23010"/>
                    <a:gd name="connsiteX2" fmla="*/ 5561 w 19842"/>
                    <a:gd name="connsiteY2" fmla="*/ 22406 h 23010"/>
                    <a:gd name="connsiteX3" fmla="*/ 18980 w 19842"/>
                    <a:gd name="connsiteY3" fmla="*/ 13787 h 23010"/>
                    <a:gd name="connsiteX4" fmla="*/ 14112 w 19842"/>
                    <a:gd name="connsiteY4" fmla="*/ 505 h 23010"/>
                    <a:gd name="connsiteX5" fmla="*/ 15543 w 19842"/>
                    <a:gd name="connsiteY5" fmla="*/ 13963 h 23010"/>
                    <a:gd name="connsiteX6" fmla="*/ 6715 w 19842"/>
                    <a:gd name="connsiteY6" fmla="*/ 21331 h 23010"/>
                    <a:gd name="connsiteX7" fmla="*/ 4489 w 19842"/>
                    <a:gd name="connsiteY7" fmla="*/ 8489 h 23010"/>
                    <a:gd name="connsiteX8" fmla="*/ 12901 w 19842"/>
                    <a:gd name="connsiteY8" fmla="*/ 1568 h 23010"/>
                    <a:gd name="connsiteX9" fmla="*/ 15543 w 19842"/>
                    <a:gd name="connsiteY9" fmla="*/ 13963 h 2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2" h="23010">
                      <a:moveTo>
                        <a:pt x="14112" y="505"/>
                      </a:moveTo>
                      <a:cubicBezTo>
                        <a:pt x="8210" y="-1458"/>
                        <a:pt x="3203" y="2481"/>
                        <a:pt x="870" y="9200"/>
                      </a:cubicBezTo>
                      <a:cubicBezTo>
                        <a:pt x="-1268" y="15423"/>
                        <a:pt x="624" y="20708"/>
                        <a:pt x="5561" y="22406"/>
                      </a:cubicBezTo>
                      <a:cubicBezTo>
                        <a:pt x="13412" y="25112"/>
                        <a:pt x="17504" y="18097"/>
                        <a:pt x="18980" y="13787"/>
                      </a:cubicBezTo>
                      <a:cubicBezTo>
                        <a:pt x="21225" y="7306"/>
                        <a:pt x="18911" y="2084"/>
                        <a:pt x="14112" y="505"/>
                      </a:cubicBezTo>
                      <a:close/>
                      <a:moveTo>
                        <a:pt x="15543" y="13963"/>
                      </a:moveTo>
                      <a:cubicBezTo>
                        <a:pt x="13790" y="19053"/>
                        <a:pt x="10991" y="22696"/>
                        <a:pt x="6715" y="21331"/>
                      </a:cubicBezTo>
                      <a:cubicBezTo>
                        <a:pt x="2301" y="19909"/>
                        <a:pt x="2932" y="12963"/>
                        <a:pt x="4489" y="8489"/>
                      </a:cubicBezTo>
                      <a:cubicBezTo>
                        <a:pt x="6047" y="4016"/>
                        <a:pt x="8714" y="228"/>
                        <a:pt x="12901" y="1568"/>
                      </a:cubicBezTo>
                      <a:cubicBezTo>
                        <a:pt x="16111" y="2594"/>
                        <a:pt x="17889" y="7187"/>
                        <a:pt x="15543" y="1396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2" name="Freeform 691">
                  <a:extLst>
                    <a:ext uri="{FF2B5EF4-FFF2-40B4-BE49-F238E27FC236}">
                      <a16:creationId xmlns:a16="http://schemas.microsoft.com/office/drawing/2014/main" id="{9DE850B8-5FDE-E12F-D3CC-D893D8F02D34}"/>
                    </a:ext>
                  </a:extLst>
                </p:cNvPr>
                <p:cNvSpPr/>
                <p:nvPr/>
              </p:nvSpPr>
              <p:spPr>
                <a:xfrm>
                  <a:off x="8498651" y="3769569"/>
                  <a:ext cx="16462" cy="25763"/>
                </a:xfrm>
                <a:custGeom>
                  <a:avLst/>
                  <a:gdLst>
                    <a:gd name="connsiteX0" fmla="*/ 13606 w 16462"/>
                    <a:gd name="connsiteY0" fmla="*/ 5142 h 25763"/>
                    <a:gd name="connsiteX1" fmla="*/ 16381 w 16462"/>
                    <a:gd name="connsiteY1" fmla="*/ 3758 h 25763"/>
                    <a:gd name="connsiteX2" fmla="*/ 15977 w 16462"/>
                    <a:gd name="connsiteY2" fmla="*/ 3079 h 25763"/>
                    <a:gd name="connsiteX3" fmla="*/ 13297 w 16462"/>
                    <a:gd name="connsiteY3" fmla="*/ 1858 h 25763"/>
                    <a:gd name="connsiteX4" fmla="*/ 10201 w 16462"/>
                    <a:gd name="connsiteY4" fmla="*/ 140 h 25763"/>
                    <a:gd name="connsiteX5" fmla="*/ 9211 w 16462"/>
                    <a:gd name="connsiteY5" fmla="*/ 254 h 25763"/>
                    <a:gd name="connsiteX6" fmla="*/ 10472 w 16462"/>
                    <a:gd name="connsiteY6" fmla="*/ 4274 h 25763"/>
                    <a:gd name="connsiteX7" fmla="*/ 3473 w 16462"/>
                    <a:gd name="connsiteY7" fmla="*/ 17946 h 25763"/>
                    <a:gd name="connsiteX8" fmla="*/ 30 w 16462"/>
                    <a:gd name="connsiteY8" fmla="*/ 20343 h 25763"/>
                    <a:gd name="connsiteX9" fmla="*/ 314 w 16462"/>
                    <a:gd name="connsiteY9" fmla="*/ 20890 h 25763"/>
                    <a:gd name="connsiteX10" fmla="*/ 3334 w 16462"/>
                    <a:gd name="connsiteY10" fmla="*/ 22281 h 25763"/>
                    <a:gd name="connsiteX11" fmla="*/ 9350 w 16462"/>
                    <a:gd name="connsiteY11" fmla="*/ 25483 h 25763"/>
                    <a:gd name="connsiteX12" fmla="*/ 14975 w 16462"/>
                    <a:gd name="connsiteY12" fmla="*/ 22520 h 25763"/>
                    <a:gd name="connsiteX13" fmla="*/ 15044 w 16462"/>
                    <a:gd name="connsiteY13" fmla="*/ 21752 h 25763"/>
                    <a:gd name="connsiteX14" fmla="*/ 6809 w 16462"/>
                    <a:gd name="connsiteY14" fmla="*/ 22337 h 25763"/>
                    <a:gd name="connsiteX15" fmla="*/ 6676 w 16462"/>
                    <a:gd name="connsiteY15" fmla="*/ 18701 h 2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462" h="25763">
                      <a:moveTo>
                        <a:pt x="13606" y="5142"/>
                      </a:moveTo>
                      <a:cubicBezTo>
                        <a:pt x="14722" y="2953"/>
                        <a:pt x="15820" y="4859"/>
                        <a:pt x="16381" y="3758"/>
                      </a:cubicBezTo>
                      <a:cubicBezTo>
                        <a:pt x="16557" y="3412"/>
                        <a:pt x="16457" y="3324"/>
                        <a:pt x="15977" y="3079"/>
                      </a:cubicBezTo>
                      <a:cubicBezTo>
                        <a:pt x="15062" y="2721"/>
                        <a:pt x="14168" y="2314"/>
                        <a:pt x="13297" y="1858"/>
                      </a:cubicBezTo>
                      <a:cubicBezTo>
                        <a:pt x="12415" y="1411"/>
                        <a:pt x="11128" y="600"/>
                        <a:pt x="10201" y="140"/>
                      </a:cubicBezTo>
                      <a:cubicBezTo>
                        <a:pt x="9716" y="-105"/>
                        <a:pt x="9344" y="-4"/>
                        <a:pt x="9211" y="254"/>
                      </a:cubicBezTo>
                      <a:cubicBezTo>
                        <a:pt x="8701" y="1273"/>
                        <a:pt x="11734" y="1820"/>
                        <a:pt x="10472" y="4274"/>
                      </a:cubicBezTo>
                      <a:lnTo>
                        <a:pt x="3473" y="17946"/>
                      </a:lnTo>
                      <a:cubicBezTo>
                        <a:pt x="1676" y="21469"/>
                        <a:pt x="711" y="19015"/>
                        <a:pt x="30" y="20343"/>
                      </a:cubicBezTo>
                      <a:cubicBezTo>
                        <a:pt x="-52" y="20513"/>
                        <a:pt x="30" y="20733"/>
                        <a:pt x="314" y="20890"/>
                      </a:cubicBezTo>
                      <a:cubicBezTo>
                        <a:pt x="1575" y="21520"/>
                        <a:pt x="2622" y="21916"/>
                        <a:pt x="3334" y="22281"/>
                      </a:cubicBezTo>
                      <a:cubicBezTo>
                        <a:pt x="4495" y="22866"/>
                        <a:pt x="5857" y="23690"/>
                        <a:pt x="9350" y="25483"/>
                      </a:cubicBezTo>
                      <a:cubicBezTo>
                        <a:pt x="11242" y="26452"/>
                        <a:pt x="13827" y="24772"/>
                        <a:pt x="14975" y="22520"/>
                      </a:cubicBezTo>
                      <a:cubicBezTo>
                        <a:pt x="15258" y="21973"/>
                        <a:pt x="15132" y="21803"/>
                        <a:pt x="15044" y="21752"/>
                      </a:cubicBezTo>
                      <a:cubicBezTo>
                        <a:pt x="14168" y="21306"/>
                        <a:pt x="12522" y="25257"/>
                        <a:pt x="6809" y="22337"/>
                      </a:cubicBezTo>
                      <a:cubicBezTo>
                        <a:pt x="5144" y="21488"/>
                        <a:pt x="5768" y="20494"/>
                        <a:pt x="6676" y="187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3" name="Freeform 692">
                  <a:extLst>
                    <a:ext uri="{FF2B5EF4-FFF2-40B4-BE49-F238E27FC236}">
                      <a16:creationId xmlns:a16="http://schemas.microsoft.com/office/drawing/2014/main" id="{EDF21CF0-91A2-42A6-3009-7FE469A27F65}"/>
                    </a:ext>
                  </a:extLst>
                </p:cNvPr>
                <p:cNvSpPr/>
                <p:nvPr/>
              </p:nvSpPr>
              <p:spPr>
                <a:xfrm>
                  <a:off x="8511287" y="3777351"/>
                  <a:ext cx="18432" cy="23717"/>
                </a:xfrm>
                <a:custGeom>
                  <a:avLst/>
                  <a:gdLst>
                    <a:gd name="connsiteX0" fmla="*/ 15013 w 18432"/>
                    <a:gd name="connsiteY0" fmla="*/ 6125 h 23717"/>
                    <a:gd name="connsiteX1" fmla="*/ 18324 w 18432"/>
                    <a:gd name="connsiteY1" fmla="*/ 4715 h 23717"/>
                    <a:gd name="connsiteX2" fmla="*/ 17819 w 18432"/>
                    <a:gd name="connsiteY2" fmla="*/ 3828 h 23717"/>
                    <a:gd name="connsiteX3" fmla="*/ 14963 w 18432"/>
                    <a:gd name="connsiteY3" fmla="*/ 2067 h 23717"/>
                    <a:gd name="connsiteX4" fmla="*/ 12604 w 18432"/>
                    <a:gd name="connsiteY4" fmla="*/ 317 h 23717"/>
                    <a:gd name="connsiteX5" fmla="*/ 11614 w 18432"/>
                    <a:gd name="connsiteY5" fmla="*/ 204 h 23717"/>
                    <a:gd name="connsiteX6" fmla="*/ 12245 w 18432"/>
                    <a:gd name="connsiteY6" fmla="*/ 4476 h 23717"/>
                    <a:gd name="connsiteX7" fmla="*/ 3549 w 18432"/>
                    <a:gd name="connsiteY7" fmla="*/ 17380 h 23717"/>
                    <a:gd name="connsiteX8" fmla="*/ 107 w 18432"/>
                    <a:gd name="connsiteY8" fmla="*/ 19136 h 23717"/>
                    <a:gd name="connsiteX9" fmla="*/ 107 w 18432"/>
                    <a:gd name="connsiteY9" fmla="*/ 19614 h 23717"/>
                    <a:gd name="connsiteX10" fmla="*/ 2629 w 18432"/>
                    <a:gd name="connsiteY10" fmla="*/ 21130 h 23717"/>
                    <a:gd name="connsiteX11" fmla="*/ 5838 w 18432"/>
                    <a:gd name="connsiteY11" fmla="*/ 23446 h 23717"/>
                    <a:gd name="connsiteX12" fmla="*/ 6797 w 18432"/>
                    <a:gd name="connsiteY12" fmla="*/ 23515 h 23717"/>
                    <a:gd name="connsiteX13" fmla="*/ 6368 w 18432"/>
                    <a:gd name="connsiteY13" fmla="*/ 18953 h 2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432" h="23717">
                      <a:moveTo>
                        <a:pt x="15013" y="6125"/>
                      </a:moveTo>
                      <a:cubicBezTo>
                        <a:pt x="16741" y="3570"/>
                        <a:pt x="17700" y="5628"/>
                        <a:pt x="18324" y="4715"/>
                      </a:cubicBezTo>
                      <a:cubicBezTo>
                        <a:pt x="18538" y="4394"/>
                        <a:pt x="18469" y="4262"/>
                        <a:pt x="17819" y="3828"/>
                      </a:cubicBezTo>
                      <a:cubicBezTo>
                        <a:pt x="16596" y="2998"/>
                        <a:pt x="15745" y="2570"/>
                        <a:pt x="14963" y="2067"/>
                      </a:cubicBezTo>
                      <a:cubicBezTo>
                        <a:pt x="14181" y="1563"/>
                        <a:pt x="13443" y="884"/>
                        <a:pt x="12604" y="317"/>
                      </a:cubicBezTo>
                      <a:cubicBezTo>
                        <a:pt x="12409" y="185"/>
                        <a:pt x="11930" y="-255"/>
                        <a:pt x="11614" y="204"/>
                      </a:cubicBezTo>
                      <a:cubicBezTo>
                        <a:pt x="10984" y="1142"/>
                        <a:pt x="13929" y="2029"/>
                        <a:pt x="12245" y="4476"/>
                      </a:cubicBezTo>
                      <a:lnTo>
                        <a:pt x="3549" y="17380"/>
                      </a:lnTo>
                      <a:cubicBezTo>
                        <a:pt x="1822" y="19935"/>
                        <a:pt x="737" y="18192"/>
                        <a:pt x="107" y="19136"/>
                      </a:cubicBezTo>
                      <a:cubicBezTo>
                        <a:pt x="12" y="19268"/>
                        <a:pt x="-76" y="19488"/>
                        <a:pt x="107" y="19614"/>
                      </a:cubicBezTo>
                      <a:cubicBezTo>
                        <a:pt x="668" y="19991"/>
                        <a:pt x="1677" y="20507"/>
                        <a:pt x="2629" y="21130"/>
                      </a:cubicBezTo>
                      <a:cubicBezTo>
                        <a:pt x="4306" y="22269"/>
                        <a:pt x="5031" y="22911"/>
                        <a:pt x="5838" y="23446"/>
                      </a:cubicBezTo>
                      <a:cubicBezTo>
                        <a:pt x="6324" y="23785"/>
                        <a:pt x="6601" y="23804"/>
                        <a:pt x="6797" y="23515"/>
                      </a:cubicBezTo>
                      <a:cubicBezTo>
                        <a:pt x="7377" y="22647"/>
                        <a:pt x="4130" y="22256"/>
                        <a:pt x="6368" y="189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4" name="Freeform 693">
                  <a:extLst>
                    <a:ext uri="{FF2B5EF4-FFF2-40B4-BE49-F238E27FC236}">
                      <a16:creationId xmlns:a16="http://schemas.microsoft.com/office/drawing/2014/main" id="{F232DCE9-4953-5415-4B44-FD76166E3BB9}"/>
                    </a:ext>
                  </a:extLst>
                </p:cNvPr>
                <p:cNvSpPr/>
                <p:nvPr/>
              </p:nvSpPr>
              <p:spPr>
                <a:xfrm>
                  <a:off x="8520607" y="3782879"/>
                  <a:ext cx="23942" cy="25853"/>
                </a:xfrm>
                <a:custGeom>
                  <a:avLst/>
                  <a:gdLst>
                    <a:gd name="connsiteX0" fmla="*/ 4716 w 23942"/>
                    <a:gd name="connsiteY0" fmla="*/ 18743 h 25853"/>
                    <a:gd name="connsiteX1" fmla="*/ 201 w 23942"/>
                    <a:gd name="connsiteY1" fmla="*/ 19749 h 25853"/>
                    <a:gd name="connsiteX2" fmla="*/ 491 w 23942"/>
                    <a:gd name="connsiteY2" fmla="*/ 20844 h 25853"/>
                    <a:gd name="connsiteX3" fmla="*/ 3448 w 23942"/>
                    <a:gd name="connsiteY3" fmla="*/ 22977 h 25853"/>
                    <a:gd name="connsiteX4" fmla="*/ 6236 w 23942"/>
                    <a:gd name="connsiteY4" fmla="*/ 25292 h 25853"/>
                    <a:gd name="connsiteX5" fmla="*/ 7654 w 23942"/>
                    <a:gd name="connsiteY5" fmla="*/ 25538 h 25853"/>
                    <a:gd name="connsiteX6" fmla="*/ 7478 w 23942"/>
                    <a:gd name="connsiteY6" fmla="*/ 20378 h 25853"/>
                    <a:gd name="connsiteX7" fmla="*/ 16526 w 23942"/>
                    <a:gd name="connsiteY7" fmla="*/ 8827 h 25853"/>
                    <a:gd name="connsiteX8" fmla="*/ 18626 w 23942"/>
                    <a:gd name="connsiteY8" fmla="*/ 8279 h 25853"/>
                    <a:gd name="connsiteX9" fmla="*/ 20373 w 23942"/>
                    <a:gd name="connsiteY9" fmla="*/ 9638 h 25853"/>
                    <a:gd name="connsiteX10" fmla="*/ 20745 w 23942"/>
                    <a:gd name="connsiteY10" fmla="*/ 14345 h 25853"/>
                    <a:gd name="connsiteX11" fmla="*/ 22044 w 23942"/>
                    <a:gd name="connsiteY11" fmla="*/ 13244 h 25853"/>
                    <a:gd name="connsiteX12" fmla="*/ 23652 w 23942"/>
                    <a:gd name="connsiteY12" fmla="*/ 10727 h 25853"/>
                    <a:gd name="connsiteX13" fmla="*/ 23810 w 23942"/>
                    <a:gd name="connsiteY13" fmla="*/ 9859 h 25853"/>
                    <a:gd name="connsiteX14" fmla="*/ 17460 w 23942"/>
                    <a:gd name="connsiteY14" fmla="*/ 5071 h 25853"/>
                    <a:gd name="connsiteX15" fmla="*/ 11261 w 23942"/>
                    <a:gd name="connsiteY15" fmla="*/ 81 h 25853"/>
                    <a:gd name="connsiteX16" fmla="*/ 10460 w 23942"/>
                    <a:gd name="connsiteY16" fmla="*/ 440 h 25853"/>
                    <a:gd name="connsiteX17" fmla="*/ 7484 w 23942"/>
                    <a:gd name="connsiteY17" fmla="*/ 3554 h 25853"/>
                    <a:gd name="connsiteX18" fmla="*/ 7055 w 23942"/>
                    <a:gd name="connsiteY18" fmla="*/ 4655 h 25853"/>
                    <a:gd name="connsiteX19" fmla="*/ 12302 w 23942"/>
                    <a:gd name="connsiteY19" fmla="*/ 3353 h 25853"/>
                    <a:gd name="connsiteX20" fmla="*/ 14017 w 23942"/>
                    <a:gd name="connsiteY20" fmla="*/ 4693 h 25853"/>
                    <a:gd name="connsiteX21" fmla="*/ 14017 w 23942"/>
                    <a:gd name="connsiteY21" fmla="*/ 6864 h 25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942" h="25853">
                      <a:moveTo>
                        <a:pt x="4716" y="18743"/>
                      </a:moveTo>
                      <a:cubicBezTo>
                        <a:pt x="2332" y="21788"/>
                        <a:pt x="983" y="18743"/>
                        <a:pt x="201" y="19749"/>
                      </a:cubicBezTo>
                      <a:cubicBezTo>
                        <a:pt x="-240" y="20309"/>
                        <a:pt x="132" y="20555"/>
                        <a:pt x="491" y="20844"/>
                      </a:cubicBezTo>
                      <a:cubicBezTo>
                        <a:pt x="1317" y="21473"/>
                        <a:pt x="2074" y="21914"/>
                        <a:pt x="3448" y="22977"/>
                      </a:cubicBezTo>
                      <a:cubicBezTo>
                        <a:pt x="4823" y="24040"/>
                        <a:pt x="5403" y="24663"/>
                        <a:pt x="6236" y="25292"/>
                      </a:cubicBezTo>
                      <a:cubicBezTo>
                        <a:pt x="6828" y="25758"/>
                        <a:pt x="7181" y="26154"/>
                        <a:pt x="7654" y="25538"/>
                      </a:cubicBezTo>
                      <a:cubicBezTo>
                        <a:pt x="8216" y="24827"/>
                        <a:pt x="5012" y="23518"/>
                        <a:pt x="7478" y="20378"/>
                      </a:cubicBezTo>
                      <a:lnTo>
                        <a:pt x="16526" y="8827"/>
                      </a:lnTo>
                      <a:cubicBezTo>
                        <a:pt x="17479" y="7569"/>
                        <a:pt x="17788" y="7625"/>
                        <a:pt x="18626" y="8279"/>
                      </a:cubicBezTo>
                      <a:lnTo>
                        <a:pt x="20373" y="9638"/>
                      </a:lnTo>
                      <a:cubicBezTo>
                        <a:pt x="22807" y="11375"/>
                        <a:pt x="19932" y="13703"/>
                        <a:pt x="20745" y="14345"/>
                      </a:cubicBezTo>
                      <a:cubicBezTo>
                        <a:pt x="21281" y="14754"/>
                        <a:pt x="21836" y="13583"/>
                        <a:pt x="22044" y="13244"/>
                      </a:cubicBezTo>
                      <a:lnTo>
                        <a:pt x="23652" y="10727"/>
                      </a:lnTo>
                      <a:cubicBezTo>
                        <a:pt x="23828" y="10456"/>
                        <a:pt x="24112" y="10098"/>
                        <a:pt x="23810" y="9859"/>
                      </a:cubicBezTo>
                      <a:cubicBezTo>
                        <a:pt x="21918" y="8374"/>
                        <a:pt x="20449" y="7399"/>
                        <a:pt x="17460" y="5071"/>
                      </a:cubicBezTo>
                      <a:cubicBezTo>
                        <a:pt x="14471" y="2743"/>
                        <a:pt x="13172" y="1566"/>
                        <a:pt x="11261" y="81"/>
                      </a:cubicBezTo>
                      <a:cubicBezTo>
                        <a:pt x="10959" y="-164"/>
                        <a:pt x="10681" y="201"/>
                        <a:pt x="10460" y="440"/>
                      </a:cubicBezTo>
                      <a:lnTo>
                        <a:pt x="7484" y="3554"/>
                      </a:lnTo>
                      <a:cubicBezTo>
                        <a:pt x="7188" y="3850"/>
                        <a:pt x="6626" y="4322"/>
                        <a:pt x="7055" y="4655"/>
                      </a:cubicBezTo>
                      <a:cubicBezTo>
                        <a:pt x="7976" y="5379"/>
                        <a:pt x="9981" y="1547"/>
                        <a:pt x="12302" y="3353"/>
                      </a:cubicBezTo>
                      <a:lnTo>
                        <a:pt x="14017" y="4693"/>
                      </a:lnTo>
                      <a:cubicBezTo>
                        <a:pt x="14855" y="5322"/>
                        <a:pt x="14963" y="5637"/>
                        <a:pt x="14017" y="68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5" name="Freeform 694">
                  <a:extLst>
                    <a:ext uri="{FF2B5EF4-FFF2-40B4-BE49-F238E27FC236}">
                      <a16:creationId xmlns:a16="http://schemas.microsoft.com/office/drawing/2014/main" id="{DAB14C1B-03F3-8A64-5915-F1F6EF4E8EEF}"/>
                    </a:ext>
                  </a:extLst>
                </p:cNvPr>
                <p:cNvSpPr/>
                <p:nvPr/>
              </p:nvSpPr>
              <p:spPr>
                <a:xfrm>
                  <a:off x="8530294" y="3795067"/>
                  <a:ext cx="25290" cy="24764"/>
                </a:xfrm>
                <a:custGeom>
                  <a:avLst/>
                  <a:gdLst>
                    <a:gd name="connsiteX0" fmla="*/ 17421 w 25290"/>
                    <a:gd name="connsiteY0" fmla="*/ 6843 h 24764"/>
                    <a:gd name="connsiteX1" fmla="*/ 21299 w 25290"/>
                    <a:gd name="connsiteY1" fmla="*/ 7667 h 24764"/>
                    <a:gd name="connsiteX2" fmla="*/ 21393 w 25290"/>
                    <a:gd name="connsiteY2" fmla="*/ 13330 h 24764"/>
                    <a:gd name="connsiteX3" fmla="*/ 22787 w 25290"/>
                    <a:gd name="connsiteY3" fmla="*/ 12638 h 24764"/>
                    <a:gd name="connsiteX4" fmla="*/ 25069 w 25290"/>
                    <a:gd name="connsiteY4" fmla="*/ 10373 h 24764"/>
                    <a:gd name="connsiteX5" fmla="*/ 25173 w 25290"/>
                    <a:gd name="connsiteY5" fmla="*/ 9579 h 24764"/>
                    <a:gd name="connsiteX6" fmla="*/ 25164 w 25290"/>
                    <a:gd name="connsiteY6" fmla="*/ 9567 h 24764"/>
                    <a:gd name="connsiteX7" fmla="*/ 21027 w 25290"/>
                    <a:gd name="connsiteY7" fmla="*/ 5333 h 24764"/>
                    <a:gd name="connsiteX8" fmla="*/ 16405 w 25290"/>
                    <a:gd name="connsiteY8" fmla="*/ 199 h 24764"/>
                    <a:gd name="connsiteX9" fmla="*/ 15652 w 25290"/>
                    <a:gd name="connsiteY9" fmla="*/ 119 h 24764"/>
                    <a:gd name="connsiteX10" fmla="*/ 15611 w 25290"/>
                    <a:gd name="connsiteY10" fmla="*/ 155 h 24764"/>
                    <a:gd name="connsiteX11" fmla="*/ 15283 w 25290"/>
                    <a:gd name="connsiteY11" fmla="*/ 4465 h 24764"/>
                    <a:gd name="connsiteX12" fmla="*/ 4153 w 25290"/>
                    <a:gd name="connsiteY12" fmla="*/ 14821 h 24764"/>
                    <a:gd name="connsiteX13" fmla="*/ 105 w 25290"/>
                    <a:gd name="connsiteY13" fmla="*/ 15897 h 24764"/>
                    <a:gd name="connsiteX14" fmla="*/ 181 w 25290"/>
                    <a:gd name="connsiteY14" fmla="*/ 16526 h 24764"/>
                    <a:gd name="connsiteX15" fmla="*/ 2539 w 25290"/>
                    <a:gd name="connsiteY15" fmla="*/ 18866 h 24764"/>
                    <a:gd name="connsiteX16" fmla="*/ 7092 w 25290"/>
                    <a:gd name="connsiteY16" fmla="*/ 23900 h 24764"/>
                    <a:gd name="connsiteX17" fmla="*/ 13397 w 25290"/>
                    <a:gd name="connsiteY17" fmla="*/ 23032 h 24764"/>
                    <a:gd name="connsiteX18" fmla="*/ 13725 w 25290"/>
                    <a:gd name="connsiteY18" fmla="*/ 22339 h 24764"/>
                    <a:gd name="connsiteX19" fmla="*/ 5793 w 25290"/>
                    <a:gd name="connsiteY19" fmla="*/ 20068 h 24764"/>
                    <a:gd name="connsiteX20" fmla="*/ 6915 w 25290"/>
                    <a:gd name="connsiteY20" fmla="*/ 16614 h 24764"/>
                    <a:gd name="connsiteX21" fmla="*/ 9955 w 25290"/>
                    <a:gd name="connsiteY21" fmla="*/ 13783 h 24764"/>
                    <a:gd name="connsiteX22" fmla="*/ 12363 w 25290"/>
                    <a:gd name="connsiteY22" fmla="*/ 13034 h 24764"/>
                    <a:gd name="connsiteX23" fmla="*/ 13681 w 25290"/>
                    <a:gd name="connsiteY23" fmla="*/ 14437 h 24764"/>
                    <a:gd name="connsiteX24" fmla="*/ 13051 w 25290"/>
                    <a:gd name="connsiteY24" fmla="*/ 18841 h 24764"/>
                    <a:gd name="connsiteX25" fmla="*/ 14514 w 25290"/>
                    <a:gd name="connsiteY25" fmla="*/ 18080 h 24764"/>
                    <a:gd name="connsiteX26" fmla="*/ 18631 w 25290"/>
                    <a:gd name="connsiteY26" fmla="*/ 14003 h 24764"/>
                    <a:gd name="connsiteX27" fmla="*/ 18890 w 25290"/>
                    <a:gd name="connsiteY27" fmla="*/ 13091 h 24764"/>
                    <a:gd name="connsiteX28" fmla="*/ 14766 w 25290"/>
                    <a:gd name="connsiteY28" fmla="*/ 13091 h 24764"/>
                    <a:gd name="connsiteX29" fmla="*/ 13662 w 25290"/>
                    <a:gd name="connsiteY29" fmla="*/ 11845 h 24764"/>
                    <a:gd name="connsiteX30" fmla="*/ 14091 w 25290"/>
                    <a:gd name="connsiteY30" fmla="*/ 9957 h 2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290" h="24764">
                      <a:moveTo>
                        <a:pt x="17421" y="6843"/>
                      </a:moveTo>
                      <a:cubicBezTo>
                        <a:pt x="19060" y="5320"/>
                        <a:pt x="19155" y="5377"/>
                        <a:pt x="21299" y="7667"/>
                      </a:cubicBezTo>
                      <a:cubicBezTo>
                        <a:pt x="24729" y="11329"/>
                        <a:pt x="20554" y="12436"/>
                        <a:pt x="21393" y="13330"/>
                      </a:cubicBezTo>
                      <a:cubicBezTo>
                        <a:pt x="21797" y="13770"/>
                        <a:pt x="22497" y="12940"/>
                        <a:pt x="22787" y="12638"/>
                      </a:cubicBezTo>
                      <a:lnTo>
                        <a:pt x="25069" y="10373"/>
                      </a:lnTo>
                      <a:cubicBezTo>
                        <a:pt x="25318" y="10182"/>
                        <a:pt x="25364" y="9826"/>
                        <a:pt x="25173" y="9579"/>
                      </a:cubicBezTo>
                      <a:cubicBezTo>
                        <a:pt x="25170" y="9575"/>
                        <a:pt x="25167" y="9571"/>
                        <a:pt x="25164" y="9567"/>
                      </a:cubicBezTo>
                      <a:cubicBezTo>
                        <a:pt x="23606" y="7900"/>
                        <a:pt x="22289" y="6686"/>
                        <a:pt x="21027" y="5333"/>
                      </a:cubicBezTo>
                      <a:cubicBezTo>
                        <a:pt x="18316" y="2426"/>
                        <a:pt x="17137" y="973"/>
                        <a:pt x="16405" y="199"/>
                      </a:cubicBezTo>
                      <a:cubicBezTo>
                        <a:pt x="16219" y="-31"/>
                        <a:pt x="15882" y="-67"/>
                        <a:pt x="15652" y="119"/>
                      </a:cubicBezTo>
                      <a:cubicBezTo>
                        <a:pt x="15637" y="130"/>
                        <a:pt x="15624" y="142"/>
                        <a:pt x="15611" y="155"/>
                      </a:cubicBezTo>
                      <a:cubicBezTo>
                        <a:pt x="14659" y="1042"/>
                        <a:pt x="17427" y="2477"/>
                        <a:pt x="15283" y="4465"/>
                      </a:cubicBezTo>
                      <a:lnTo>
                        <a:pt x="4153" y="14821"/>
                      </a:lnTo>
                      <a:cubicBezTo>
                        <a:pt x="1253" y="17520"/>
                        <a:pt x="1196" y="14884"/>
                        <a:pt x="105" y="15897"/>
                      </a:cubicBezTo>
                      <a:cubicBezTo>
                        <a:pt x="-40" y="16029"/>
                        <a:pt x="-53" y="16255"/>
                        <a:pt x="181" y="16526"/>
                      </a:cubicBezTo>
                      <a:cubicBezTo>
                        <a:pt x="1158" y="17570"/>
                        <a:pt x="1990" y="18281"/>
                        <a:pt x="2539" y="18866"/>
                      </a:cubicBezTo>
                      <a:cubicBezTo>
                        <a:pt x="3428" y="19816"/>
                        <a:pt x="4399" y="21043"/>
                        <a:pt x="7092" y="23900"/>
                      </a:cubicBezTo>
                      <a:cubicBezTo>
                        <a:pt x="8548" y="25454"/>
                        <a:pt x="11544" y="24762"/>
                        <a:pt x="13397" y="23032"/>
                      </a:cubicBezTo>
                      <a:cubicBezTo>
                        <a:pt x="13852" y="22616"/>
                        <a:pt x="13795" y="22402"/>
                        <a:pt x="13725" y="22339"/>
                      </a:cubicBezTo>
                      <a:cubicBezTo>
                        <a:pt x="13051" y="21616"/>
                        <a:pt x="10188" y="24781"/>
                        <a:pt x="5793" y="20068"/>
                      </a:cubicBezTo>
                      <a:cubicBezTo>
                        <a:pt x="4532" y="18709"/>
                        <a:pt x="5433" y="17986"/>
                        <a:pt x="6915" y="16614"/>
                      </a:cubicBezTo>
                      <a:lnTo>
                        <a:pt x="9955" y="13783"/>
                      </a:lnTo>
                      <a:cubicBezTo>
                        <a:pt x="11329" y="12524"/>
                        <a:pt x="11550" y="12160"/>
                        <a:pt x="12363" y="13034"/>
                      </a:cubicBezTo>
                      <a:lnTo>
                        <a:pt x="13681" y="14437"/>
                      </a:lnTo>
                      <a:cubicBezTo>
                        <a:pt x="15516" y="16413"/>
                        <a:pt x="12502" y="18212"/>
                        <a:pt x="13051" y="18841"/>
                      </a:cubicBezTo>
                      <a:cubicBezTo>
                        <a:pt x="13479" y="19294"/>
                        <a:pt x="14230" y="18382"/>
                        <a:pt x="14514" y="18080"/>
                      </a:cubicBezTo>
                      <a:lnTo>
                        <a:pt x="18631" y="14003"/>
                      </a:lnTo>
                      <a:cubicBezTo>
                        <a:pt x="19262" y="13374"/>
                        <a:pt x="19003" y="13229"/>
                        <a:pt x="18890" y="13091"/>
                      </a:cubicBezTo>
                      <a:cubicBezTo>
                        <a:pt x="18530" y="12713"/>
                        <a:pt x="16292" y="14689"/>
                        <a:pt x="14766" y="13091"/>
                      </a:cubicBezTo>
                      <a:lnTo>
                        <a:pt x="13662" y="11845"/>
                      </a:lnTo>
                      <a:cubicBezTo>
                        <a:pt x="12899" y="11033"/>
                        <a:pt x="13070" y="10876"/>
                        <a:pt x="14091" y="99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6" name="Freeform 695">
                  <a:extLst>
                    <a:ext uri="{FF2B5EF4-FFF2-40B4-BE49-F238E27FC236}">
                      <a16:creationId xmlns:a16="http://schemas.microsoft.com/office/drawing/2014/main" id="{C8FA1B75-DE7D-0DAD-FB81-D7CBD17027E2}"/>
                    </a:ext>
                  </a:extLst>
                </p:cNvPr>
                <p:cNvSpPr/>
                <p:nvPr/>
              </p:nvSpPr>
              <p:spPr>
                <a:xfrm>
                  <a:off x="8542686" y="3812019"/>
                  <a:ext cx="24384" cy="20141"/>
                </a:xfrm>
                <a:custGeom>
                  <a:avLst/>
                  <a:gdLst>
                    <a:gd name="connsiteX0" fmla="*/ 24311 w 24384"/>
                    <a:gd name="connsiteY0" fmla="*/ 9994 h 20141"/>
                    <a:gd name="connsiteX1" fmla="*/ 24311 w 24384"/>
                    <a:gd name="connsiteY1" fmla="*/ 9622 h 20141"/>
                    <a:gd name="connsiteX2" fmla="*/ 22924 w 24384"/>
                    <a:gd name="connsiteY2" fmla="*/ 9490 h 20141"/>
                    <a:gd name="connsiteX3" fmla="*/ 21253 w 24384"/>
                    <a:gd name="connsiteY3" fmla="*/ 3482 h 20141"/>
                    <a:gd name="connsiteX4" fmla="*/ 5608 w 24384"/>
                    <a:gd name="connsiteY4" fmla="*/ 2897 h 20141"/>
                    <a:gd name="connsiteX5" fmla="*/ 1453 w 24384"/>
                    <a:gd name="connsiteY5" fmla="*/ 16285 h 20141"/>
                    <a:gd name="connsiteX6" fmla="*/ 11239 w 24384"/>
                    <a:gd name="connsiteY6" fmla="*/ 19683 h 20141"/>
                    <a:gd name="connsiteX7" fmla="*/ 11328 w 24384"/>
                    <a:gd name="connsiteY7" fmla="*/ 19186 h 20141"/>
                    <a:gd name="connsiteX8" fmla="*/ 4177 w 24384"/>
                    <a:gd name="connsiteY8" fmla="*/ 16197 h 20141"/>
                    <a:gd name="connsiteX9" fmla="*/ 9373 w 24384"/>
                    <a:gd name="connsiteY9" fmla="*/ 4243 h 20141"/>
                    <a:gd name="connsiteX10" fmla="*/ 20093 w 24384"/>
                    <a:gd name="connsiteY10" fmla="*/ 4174 h 20141"/>
                    <a:gd name="connsiteX11" fmla="*/ 18832 w 24384"/>
                    <a:gd name="connsiteY11" fmla="*/ 12982 h 20141"/>
                    <a:gd name="connsiteX12" fmla="*/ 18359 w 24384"/>
                    <a:gd name="connsiteY12" fmla="*/ 14240 h 20141"/>
                    <a:gd name="connsiteX13" fmla="*/ 19418 w 24384"/>
                    <a:gd name="connsiteY13" fmla="*/ 13901 h 20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384" h="20141">
                      <a:moveTo>
                        <a:pt x="24311" y="9994"/>
                      </a:moveTo>
                      <a:cubicBezTo>
                        <a:pt x="24444" y="9905"/>
                        <a:pt x="24368" y="9736"/>
                        <a:pt x="24311" y="9622"/>
                      </a:cubicBezTo>
                      <a:cubicBezTo>
                        <a:pt x="24109" y="9320"/>
                        <a:pt x="23201" y="9899"/>
                        <a:pt x="22924" y="9490"/>
                      </a:cubicBezTo>
                      <a:cubicBezTo>
                        <a:pt x="22483" y="8861"/>
                        <a:pt x="23012" y="6086"/>
                        <a:pt x="21253" y="3482"/>
                      </a:cubicBezTo>
                      <a:cubicBezTo>
                        <a:pt x="17596" y="-1935"/>
                        <a:pt x="10136" y="-149"/>
                        <a:pt x="5608" y="2897"/>
                      </a:cubicBezTo>
                      <a:cubicBezTo>
                        <a:pt x="3433" y="4363"/>
                        <a:pt x="-2803" y="9994"/>
                        <a:pt x="1453" y="16285"/>
                      </a:cubicBezTo>
                      <a:cubicBezTo>
                        <a:pt x="4549" y="20866"/>
                        <a:pt x="10161" y="20406"/>
                        <a:pt x="11239" y="19683"/>
                      </a:cubicBezTo>
                      <a:cubicBezTo>
                        <a:pt x="11376" y="19555"/>
                        <a:pt x="11412" y="19352"/>
                        <a:pt x="11328" y="19186"/>
                      </a:cubicBezTo>
                      <a:cubicBezTo>
                        <a:pt x="10949" y="18619"/>
                        <a:pt x="6428" y="19538"/>
                        <a:pt x="4177" y="16197"/>
                      </a:cubicBezTo>
                      <a:cubicBezTo>
                        <a:pt x="1403" y="12095"/>
                        <a:pt x="5571" y="6760"/>
                        <a:pt x="9373" y="4243"/>
                      </a:cubicBezTo>
                      <a:cubicBezTo>
                        <a:pt x="12980" y="1814"/>
                        <a:pt x="17936" y="1015"/>
                        <a:pt x="20093" y="4174"/>
                      </a:cubicBezTo>
                      <a:cubicBezTo>
                        <a:pt x="21783" y="6690"/>
                        <a:pt x="20723" y="10145"/>
                        <a:pt x="18832" y="12982"/>
                      </a:cubicBezTo>
                      <a:cubicBezTo>
                        <a:pt x="18586" y="13366"/>
                        <a:pt x="18125" y="13901"/>
                        <a:pt x="18359" y="14240"/>
                      </a:cubicBezTo>
                      <a:cubicBezTo>
                        <a:pt x="18592" y="14580"/>
                        <a:pt x="19159" y="14102"/>
                        <a:pt x="19418" y="13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7" name="Freeform 696">
                  <a:extLst>
                    <a:ext uri="{FF2B5EF4-FFF2-40B4-BE49-F238E27FC236}">
                      <a16:creationId xmlns:a16="http://schemas.microsoft.com/office/drawing/2014/main" id="{638F0342-D32B-25F0-AE7E-5A0F25923D0D}"/>
                    </a:ext>
                  </a:extLst>
                </p:cNvPr>
                <p:cNvSpPr/>
                <p:nvPr/>
              </p:nvSpPr>
              <p:spPr>
                <a:xfrm>
                  <a:off x="8548986" y="3824511"/>
                  <a:ext cx="29162" cy="26176"/>
                </a:xfrm>
                <a:custGeom>
                  <a:avLst/>
                  <a:gdLst>
                    <a:gd name="connsiteX0" fmla="*/ 4958 w 29162"/>
                    <a:gd name="connsiteY0" fmla="*/ 10330 h 26176"/>
                    <a:gd name="connsiteX1" fmla="*/ 254 w 29162"/>
                    <a:gd name="connsiteY1" fmla="*/ 9770 h 26176"/>
                    <a:gd name="connsiteX2" fmla="*/ 254 w 29162"/>
                    <a:gd name="connsiteY2" fmla="*/ 10670 h 26176"/>
                    <a:gd name="connsiteX3" fmla="*/ 1313 w 29162"/>
                    <a:gd name="connsiteY3" fmla="*/ 12633 h 26176"/>
                    <a:gd name="connsiteX4" fmla="*/ 2499 w 29162"/>
                    <a:gd name="connsiteY4" fmla="*/ 15464 h 26176"/>
                    <a:gd name="connsiteX5" fmla="*/ 3300 w 29162"/>
                    <a:gd name="connsiteY5" fmla="*/ 16182 h 26176"/>
                    <a:gd name="connsiteX6" fmla="*/ 6925 w 29162"/>
                    <a:gd name="connsiteY6" fmla="*/ 10827 h 26176"/>
                    <a:gd name="connsiteX7" fmla="*/ 16945 w 29162"/>
                    <a:gd name="connsiteY7" fmla="*/ 6165 h 26176"/>
                    <a:gd name="connsiteX8" fmla="*/ 17506 w 29162"/>
                    <a:gd name="connsiteY8" fmla="*/ 6134 h 26176"/>
                    <a:gd name="connsiteX9" fmla="*/ 17323 w 29162"/>
                    <a:gd name="connsiteY9" fmla="*/ 6763 h 26176"/>
                    <a:gd name="connsiteX10" fmla="*/ 7291 w 29162"/>
                    <a:gd name="connsiteY10" fmla="*/ 25185 h 26176"/>
                    <a:gd name="connsiteX11" fmla="*/ 7165 w 29162"/>
                    <a:gd name="connsiteY11" fmla="*/ 25990 h 26176"/>
                    <a:gd name="connsiteX12" fmla="*/ 8180 w 29162"/>
                    <a:gd name="connsiteY12" fmla="*/ 25858 h 26176"/>
                    <a:gd name="connsiteX13" fmla="*/ 24714 w 29162"/>
                    <a:gd name="connsiteY13" fmla="*/ 18170 h 26176"/>
                    <a:gd name="connsiteX14" fmla="*/ 28913 w 29162"/>
                    <a:gd name="connsiteY14" fmla="*/ 18648 h 26176"/>
                    <a:gd name="connsiteX15" fmla="*/ 29090 w 29162"/>
                    <a:gd name="connsiteY15" fmla="*/ 18019 h 26176"/>
                    <a:gd name="connsiteX16" fmla="*/ 27829 w 29162"/>
                    <a:gd name="connsiteY16" fmla="*/ 15559 h 26176"/>
                    <a:gd name="connsiteX17" fmla="*/ 26694 w 29162"/>
                    <a:gd name="connsiteY17" fmla="*/ 12822 h 26176"/>
                    <a:gd name="connsiteX18" fmla="*/ 26013 w 29162"/>
                    <a:gd name="connsiteY18" fmla="*/ 12677 h 26176"/>
                    <a:gd name="connsiteX19" fmla="*/ 24235 w 29162"/>
                    <a:gd name="connsiteY19" fmla="*/ 16999 h 26176"/>
                    <a:gd name="connsiteX20" fmla="*/ 14423 w 29162"/>
                    <a:gd name="connsiteY20" fmla="*/ 21561 h 26176"/>
                    <a:gd name="connsiteX21" fmla="*/ 13244 w 29162"/>
                    <a:gd name="connsiteY21" fmla="*/ 21882 h 26176"/>
                    <a:gd name="connsiteX22" fmla="*/ 13672 w 29162"/>
                    <a:gd name="connsiteY22" fmla="*/ 20793 h 26176"/>
                    <a:gd name="connsiteX23" fmla="*/ 22248 w 29162"/>
                    <a:gd name="connsiteY23" fmla="*/ 5297 h 26176"/>
                    <a:gd name="connsiteX24" fmla="*/ 22595 w 29162"/>
                    <a:gd name="connsiteY24" fmla="*/ 4039 h 26176"/>
                    <a:gd name="connsiteX25" fmla="*/ 21334 w 29162"/>
                    <a:gd name="connsiteY25" fmla="*/ 1623 h 26176"/>
                    <a:gd name="connsiteX26" fmla="*/ 20848 w 29162"/>
                    <a:gd name="connsiteY26" fmla="*/ 251 h 26176"/>
                    <a:gd name="connsiteX27" fmla="*/ 20179 w 29162"/>
                    <a:gd name="connsiteY27" fmla="*/ 63 h 26176"/>
                    <a:gd name="connsiteX28" fmla="*/ 20148 w 29162"/>
                    <a:gd name="connsiteY28" fmla="*/ 81 h 26176"/>
                    <a:gd name="connsiteX29" fmla="*/ 16233 w 29162"/>
                    <a:gd name="connsiteY29" fmla="*/ 5114 h 26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9162" h="26176">
                      <a:moveTo>
                        <a:pt x="4958" y="10330"/>
                      </a:moveTo>
                      <a:cubicBezTo>
                        <a:pt x="1950" y="11727"/>
                        <a:pt x="1427" y="9223"/>
                        <a:pt x="254" y="9770"/>
                      </a:cubicBezTo>
                      <a:cubicBezTo>
                        <a:pt x="-244" y="10003"/>
                        <a:pt x="121" y="10399"/>
                        <a:pt x="254" y="10670"/>
                      </a:cubicBezTo>
                      <a:cubicBezTo>
                        <a:pt x="550" y="11299"/>
                        <a:pt x="960" y="11884"/>
                        <a:pt x="1313" y="12633"/>
                      </a:cubicBezTo>
                      <a:cubicBezTo>
                        <a:pt x="1666" y="13382"/>
                        <a:pt x="1944" y="14307"/>
                        <a:pt x="2499" y="15464"/>
                      </a:cubicBezTo>
                      <a:cubicBezTo>
                        <a:pt x="2644" y="15773"/>
                        <a:pt x="2890" y="16370"/>
                        <a:pt x="3300" y="16182"/>
                      </a:cubicBezTo>
                      <a:cubicBezTo>
                        <a:pt x="4680" y="15552"/>
                        <a:pt x="1275" y="13451"/>
                        <a:pt x="6925" y="10827"/>
                      </a:cubicBezTo>
                      <a:lnTo>
                        <a:pt x="16945" y="6165"/>
                      </a:lnTo>
                      <a:cubicBezTo>
                        <a:pt x="17210" y="6039"/>
                        <a:pt x="17437" y="5989"/>
                        <a:pt x="17506" y="6134"/>
                      </a:cubicBezTo>
                      <a:cubicBezTo>
                        <a:pt x="17576" y="6278"/>
                        <a:pt x="17475" y="6461"/>
                        <a:pt x="17323" y="6763"/>
                      </a:cubicBezTo>
                      <a:lnTo>
                        <a:pt x="7291" y="25185"/>
                      </a:lnTo>
                      <a:cubicBezTo>
                        <a:pt x="7133" y="25462"/>
                        <a:pt x="7007" y="25657"/>
                        <a:pt x="7165" y="25990"/>
                      </a:cubicBezTo>
                      <a:cubicBezTo>
                        <a:pt x="7323" y="26324"/>
                        <a:pt x="7531" y="26166"/>
                        <a:pt x="8180" y="25858"/>
                      </a:cubicBezTo>
                      <a:lnTo>
                        <a:pt x="24714" y="18170"/>
                      </a:lnTo>
                      <a:cubicBezTo>
                        <a:pt x="27797" y="16729"/>
                        <a:pt x="28031" y="19057"/>
                        <a:pt x="28913" y="18648"/>
                      </a:cubicBezTo>
                      <a:cubicBezTo>
                        <a:pt x="29002" y="18604"/>
                        <a:pt x="29298" y="18472"/>
                        <a:pt x="29090" y="18019"/>
                      </a:cubicBezTo>
                      <a:cubicBezTo>
                        <a:pt x="28989" y="17805"/>
                        <a:pt x="28459" y="17037"/>
                        <a:pt x="27829" y="15559"/>
                      </a:cubicBezTo>
                      <a:cubicBezTo>
                        <a:pt x="27066" y="13935"/>
                        <a:pt x="26864" y="13193"/>
                        <a:pt x="26694" y="12822"/>
                      </a:cubicBezTo>
                      <a:cubicBezTo>
                        <a:pt x="26523" y="12451"/>
                        <a:pt x="26221" y="12583"/>
                        <a:pt x="26013" y="12677"/>
                      </a:cubicBezTo>
                      <a:cubicBezTo>
                        <a:pt x="25042" y="13130"/>
                        <a:pt x="26908" y="15754"/>
                        <a:pt x="24235" y="16999"/>
                      </a:cubicBezTo>
                      <a:lnTo>
                        <a:pt x="14423" y="21561"/>
                      </a:lnTo>
                      <a:cubicBezTo>
                        <a:pt x="13685" y="21901"/>
                        <a:pt x="13307" y="22026"/>
                        <a:pt x="13244" y="21882"/>
                      </a:cubicBezTo>
                      <a:cubicBezTo>
                        <a:pt x="13181" y="21737"/>
                        <a:pt x="13401" y="21290"/>
                        <a:pt x="13672" y="20793"/>
                      </a:cubicBezTo>
                      <a:lnTo>
                        <a:pt x="22248" y="5297"/>
                      </a:lnTo>
                      <a:cubicBezTo>
                        <a:pt x="22601" y="4611"/>
                        <a:pt x="22942" y="4800"/>
                        <a:pt x="22595" y="4039"/>
                      </a:cubicBezTo>
                      <a:cubicBezTo>
                        <a:pt x="22009" y="2780"/>
                        <a:pt x="21605" y="2233"/>
                        <a:pt x="21334" y="1623"/>
                      </a:cubicBezTo>
                      <a:cubicBezTo>
                        <a:pt x="21132" y="1176"/>
                        <a:pt x="21050" y="698"/>
                        <a:pt x="20848" y="251"/>
                      </a:cubicBezTo>
                      <a:cubicBezTo>
                        <a:pt x="20716" y="14"/>
                        <a:pt x="20416" y="-70"/>
                        <a:pt x="20179" y="63"/>
                      </a:cubicBezTo>
                      <a:cubicBezTo>
                        <a:pt x="20169" y="69"/>
                        <a:pt x="20158" y="75"/>
                        <a:pt x="20148" y="81"/>
                      </a:cubicBezTo>
                      <a:cubicBezTo>
                        <a:pt x="18742" y="710"/>
                        <a:pt x="21889" y="2485"/>
                        <a:pt x="16233" y="51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8" name="Freeform 697">
                  <a:extLst>
                    <a:ext uri="{FF2B5EF4-FFF2-40B4-BE49-F238E27FC236}">
                      <a16:creationId xmlns:a16="http://schemas.microsoft.com/office/drawing/2014/main" id="{73F66563-28DD-A839-5376-6CD8A34ADB0C}"/>
                    </a:ext>
                  </a:extLst>
                </p:cNvPr>
                <p:cNvSpPr/>
                <p:nvPr/>
              </p:nvSpPr>
              <p:spPr>
                <a:xfrm>
                  <a:off x="8557095" y="3845163"/>
                  <a:ext cx="23850" cy="15433"/>
                </a:xfrm>
                <a:custGeom>
                  <a:avLst/>
                  <a:gdLst>
                    <a:gd name="connsiteX0" fmla="*/ 20067 w 23850"/>
                    <a:gd name="connsiteY0" fmla="*/ 6792 h 15433"/>
                    <a:gd name="connsiteX1" fmla="*/ 23541 w 23850"/>
                    <a:gd name="connsiteY1" fmla="*/ 7710 h 15433"/>
                    <a:gd name="connsiteX2" fmla="*/ 23692 w 23850"/>
                    <a:gd name="connsiteY2" fmla="*/ 6704 h 15433"/>
                    <a:gd name="connsiteX3" fmla="*/ 22532 w 23850"/>
                    <a:gd name="connsiteY3" fmla="*/ 3558 h 15433"/>
                    <a:gd name="connsiteX4" fmla="*/ 21744 w 23850"/>
                    <a:gd name="connsiteY4" fmla="*/ 727 h 15433"/>
                    <a:gd name="connsiteX5" fmla="*/ 21044 w 23850"/>
                    <a:gd name="connsiteY5" fmla="*/ 28 h 15433"/>
                    <a:gd name="connsiteX6" fmla="*/ 18919 w 23850"/>
                    <a:gd name="connsiteY6" fmla="*/ 3803 h 15433"/>
                    <a:gd name="connsiteX7" fmla="*/ 4082 w 23850"/>
                    <a:gd name="connsiteY7" fmla="*/ 8616 h 15433"/>
                    <a:gd name="connsiteX8" fmla="*/ 298 w 23850"/>
                    <a:gd name="connsiteY8" fmla="*/ 7880 h 15433"/>
                    <a:gd name="connsiteX9" fmla="*/ 14 w 23850"/>
                    <a:gd name="connsiteY9" fmla="*/ 8277 h 15433"/>
                    <a:gd name="connsiteX10" fmla="*/ 1036 w 23850"/>
                    <a:gd name="connsiteY10" fmla="*/ 10995 h 15433"/>
                    <a:gd name="connsiteX11" fmla="*/ 2139 w 23850"/>
                    <a:gd name="connsiteY11" fmla="*/ 14770 h 15433"/>
                    <a:gd name="connsiteX12" fmla="*/ 2865 w 23850"/>
                    <a:gd name="connsiteY12" fmla="*/ 15399 h 15433"/>
                    <a:gd name="connsiteX13" fmla="*/ 5324 w 23850"/>
                    <a:gd name="connsiteY13" fmla="*/ 11542 h 15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850" h="15433">
                      <a:moveTo>
                        <a:pt x="20067" y="6792"/>
                      </a:moveTo>
                      <a:cubicBezTo>
                        <a:pt x="22999" y="5835"/>
                        <a:pt x="22488" y="8050"/>
                        <a:pt x="23541" y="7710"/>
                      </a:cubicBezTo>
                      <a:cubicBezTo>
                        <a:pt x="23913" y="7585"/>
                        <a:pt x="23932" y="7446"/>
                        <a:pt x="23692" y="6704"/>
                      </a:cubicBezTo>
                      <a:cubicBezTo>
                        <a:pt x="23232" y="5294"/>
                        <a:pt x="22822" y="4451"/>
                        <a:pt x="22532" y="3558"/>
                      </a:cubicBezTo>
                      <a:cubicBezTo>
                        <a:pt x="22242" y="2664"/>
                        <a:pt x="22065" y="1670"/>
                        <a:pt x="21744" y="727"/>
                      </a:cubicBezTo>
                      <a:cubicBezTo>
                        <a:pt x="21675" y="500"/>
                        <a:pt x="21567" y="-142"/>
                        <a:pt x="21044" y="28"/>
                      </a:cubicBezTo>
                      <a:cubicBezTo>
                        <a:pt x="19966" y="374"/>
                        <a:pt x="21731" y="2885"/>
                        <a:pt x="18919" y="3803"/>
                      </a:cubicBezTo>
                      <a:lnTo>
                        <a:pt x="4082" y="8616"/>
                      </a:lnTo>
                      <a:cubicBezTo>
                        <a:pt x="1143" y="9566"/>
                        <a:pt x="1370" y="7528"/>
                        <a:pt x="298" y="7880"/>
                      </a:cubicBezTo>
                      <a:cubicBezTo>
                        <a:pt x="141" y="7931"/>
                        <a:pt x="-55" y="8050"/>
                        <a:pt x="14" y="8277"/>
                      </a:cubicBezTo>
                      <a:cubicBezTo>
                        <a:pt x="229" y="8906"/>
                        <a:pt x="695" y="9938"/>
                        <a:pt x="1036" y="10995"/>
                      </a:cubicBezTo>
                      <a:cubicBezTo>
                        <a:pt x="1666" y="12920"/>
                        <a:pt x="1843" y="13870"/>
                        <a:pt x="2139" y="14770"/>
                      </a:cubicBezTo>
                      <a:cubicBezTo>
                        <a:pt x="2322" y="15336"/>
                        <a:pt x="2518" y="15518"/>
                        <a:pt x="2865" y="15399"/>
                      </a:cubicBezTo>
                      <a:cubicBezTo>
                        <a:pt x="3842" y="15072"/>
                        <a:pt x="1528" y="12769"/>
                        <a:pt x="5324" y="115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699" name="Freeform 698">
                  <a:extLst>
                    <a:ext uri="{FF2B5EF4-FFF2-40B4-BE49-F238E27FC236}">
                      <a16:creationId xmlns:a16="http://schemas.microsoft.com/office/drawing/2014/main" id="{A98DAD26-F30C-6A96-46C3-D935A1C88251}"/>
                    </a:ext>
                  </a:extLst>
                </p:cNvPr>
                <p:cNvSpPr/>
                <p:nvPr/>
              </p:nvSpPr>
              <p:spPr>
                <a:xfrm>
                  <a:off x="8560552" y="3856890"/>
                  <a:ext cx="23699" cy="17883"/>
                </a:xfrm>
                <a:custGeom>
                  <a:avLst/>
                  <a:gdLst>
                    <a:gd name="connsiteX0" fmla="*/ 23552 w 23699"/>
                    <a:gd name="connsiteY0" fmla="*/ 14342 h 17883"/>
                    <a:gd name="connsiteX1" fmla="*/ 23691 w 23699"/>
                    <a:gd name="connsiteY1" fmla="*/ 14002 h 17883"/>
                    <a:gd name="connsiteX2" fmla="*/ 22474 w 23699"/>
                    <a:gd name="connsiteY2" fmla="*/ 13316 h 17883"/>
                    <a:gd name="connsiteX3" fmla="*/ 23401 w 23699"/>
                    <a:gd name="connsiteY3" fmla="*/ 7144 h 17883"/>
                    <a:gd name="connsiteX4" fmla="*/ 9346 w 23699"/>
                    <a:gd name="connsiteY4" fmla="*/ 268 h 17883"/>
                    <a:gd name="connsiteX5" fmla="*/ 146 w 23699"/>
                    <a:gd name="connsiteY5" fmla="*/ 10794 h 17883"/>
                    <a:gd name="connsiteX6" fmla="*/ 7712 w 23699"/>
                    <a:gd name="connsiteY6" fmla="*/ 17865 h 17883"/>
                    <a:gd name="connsiteX7" fmla="*/ 8003 w 23699"/>
                    <a:gd name="connsiteY7" fmla="*/ 17444 h 17883"/>
                    <a:gd name="connsiteX8" fmla="*/ 2687 w 23699"/>
                    <a:gd name="connsiteY8" fmla="*/ 11819 h 17883"/>
                    <a:gd name="connsiteX9" fmla="*/ 12309 w 23699"/>
                    <a:gd name="connsiteY9" fmla="*/ 3011 h 17883"/>
                    <a:gd name="connsiteX10" fmla="*/ 22115 w 23699"/>
                    <a:gd name="connsiteY10" fmla="*/ 7295 h 17883"/>
                    <a:gd name="connsiteX11" fmla="*/ 17404 w 23699"/>
                    <a:gd name="connsiteY11" fmla="*/ 14814 h 17883"/>
                    <a:gd name="connsiteX12" fmla="*/ 16452 w 23699"/>
                    <a:gd name="connsiteY12" fmla="*/ 15777 h 17883"/>
                    <a:gd name="connsiteX13" fmla="*/ 17562 w 23699"/>
                    <a:gd name="connsiteY13" fmla="*/ 15890 h 1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699" h="17883">
                      <a:moveTo>
                        <a:pt x="23552" y="14342"/>
                      </a:moveTo>
                      <a:cubicBezTo>
                        <a:pt x="23710" y="14342"/>
                        <a:pt x="23710" y="14128"/>
                        <a:pt x="23691" y="14002"/>
                      </a:cubicBezTo>
                      <a:cubicBezTo>
                        <a:pt x="23628" y="13644"/>
                        <a:pt x="22569" y="13801"/>
                        <a:pt x="22474" y="13316"/>
                      </a:cubicBezTo>
                      <a:cubicBezTo>
                        <a:pt x="22342" y="12549"/>
                        <a:pt x="23950" y="10240"/>
                        <a:pt x="23401" y="7144"/>
                      </a:cubicBezTo>
                      <a:cubicBezTo>
                        <a:pt x="22266" y="708"/>
                        <a:pt x="14718" y="-676"/>
                        <a:pt x="9346" y="268"/>
                      </a:cubicBezTo>
                      <a:cubicBezTo>
                        <a:pt x="6823" y="708"/>
                        <a:pt x="-1172" y="3300"/>
                        <a:pt x="146" y="10794"/>
                      </a:cubicBezTo>
                      <a:cubicBezTo>
                        <a:pt x="1104" y="16236"/>
                        <a:pt x="6420" y="18092"/>
                        <a:pt x="7712" y="17865"/>
                      </a:cubicBezTo>
                      <a:cubicBezTo>
                        <a:pt x="7893" y="17806"/>
                        <a:pt x="8012" y="17633"/>
                        <a:pt x="8003" y="17444"/>
                      </a:cubicBezTo>
                      <a:cubicBezTo>
                        <a:pt x="7883" y="16815"/>
                        <a:pt x="3387" y="15783"/>
                        <a:pt x="2687" y="11819"/>
                      </a:cubicBezTo>
                      <a:cubicBezTo>
                        <a:pt x="1823" y="6943"/>
                        <a:pt x="7801" y="3778"/>
                        <a:pt x="12309" y="3011"/>
                      </a:cubicBezTo>
                      <a:cubicBezTo>
                        <a:pt x="16604" y="2256"/>
                        <a:pt x="21446" y="3539"/>
                        <a:pt x="22115" y="7295"/>
                      </a:cubicBezTo>
                      <a:cubicBezTo>
                        <a:pt x="22644" y="10259"/>
                        <a:pt x="20223" y="12996"/>
                        <a:pt x="17404" y="14814"/>
                      </a:cubicBezTo>
                      <a:cubicBezTo>
                        <a:pt x="17020" y="15066"/>
                        <a:pt x="16383" y="15361"/>
                        <a:pt x="16452" y="15777"/>
                      </a:cubicBezTo>
                      <a:cubicBezTo>
                        <a:pt x="16522" y="16192"/>
                        <a:pt x="17247" y="15978"/>
                        <a:pt x="17562" y="158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0" name="Freeform 699">
                  <a:extLst>
                    <a:ext uri="{FF2B5EF4-FFF2-40B4-BE49-F238E27FC236}">
                      <a16:creationId xmlns:a16="http://schemas.microsoft.com/office/drawing/2014/main" id="{CB177840-ACD4-2F43-F350-A4441E1ECEB7}"/>
                    </a:ext>
                  </a:extLst>
                </p:cNvPr>
                <p:cNvSpPr/>
                <p:nvPr/>
              </p:nvSpPr>
              <p:spPr>
                <a:xfrm>
                  <a:off x="8394219" y="3944647"/>
                  <a:ext cx="12457" cy="11832"/>
                </a:xfrm>
                <a:custGeom>
                  <a:avLst/>
                  <a:gdLst>
                    <a:gd name="connsiteX0" fmla="*/ 3785 w 12457"/>
                    <a:gd name="connsiteY0" fmla="*/ 8307 h 11832"/>
                    <a:gd name="connsiteX1" fmla="*/ 1893 w 12457"/>
                    <a:gd name="connsiteY1" fmla="*/ 7584 h 11832"/>
                    <a:gd name="connsiteX2" fmla="*/ 1982 w 12457"/>
                    <a:gd name="connsiteY2" fmla="*/ 4753 h 11832"/>
                    <a:gd name="connsiteX3" fmla="*/ 1282 w 12457"/>
                    <a:gd name="connsiteY3" fmla="*/ 4992 h 11832"/>
                    <a:gd name="connsiteX4" fmla="*/ 121 w 12457"/>
                    <a:gd name="connsiteY4" fmla="*/ 5935 h 11832"/>
                    <a:gd name="connsiteX5" fmla="*/ 48 w 12457"/>
                    <a:gd name="connsiteY5" fmla="*/ 6320 h 11832"/>
                    <a:gd name="connsiteX6" fmla="*/ 52 w 12457"/>
                    <a:gd name="connsiteY6" fmla="*/ 6326 h 11832"/>
                    <a:gd name="connsiteX7" fmla="*/ 1944 w 12457"/>
                    <a:gd name="connsiteY7" fmla="*/ 8767 h 11832"/>
                    <a:gd name="connsiteX8" fmla="*/ 4075 w 12457"/>
                    <a:gd name="connsiteY8" fmla="*/ 11699 h 11832"/>
                    <a:gd name="connsiteX9" fmla="*/ 4456 w 12457"/>
                    <a:gd name="connsiteY9" fmla="*/ 11793 h 11832"/>
                    <a:gd name="connsiteX10" fmla="*/ 4466 w 12457"/>
                    <a:gd name="connsiteY10" fmla="*/ 11787 h 11832"/>
                    <a:gd name="connsiteX11" fmla="*/ 4725 w 12457"/>
                    <a:gd name="connsiteY11" fmla="*/ 9660 h 11832"/>
                    <a:gd name="connsiteX12" fmla="*/ 10400 w 12457"/>
                    <a:gd name="connsiteY12" fmla="*/ 5401 h 11832"/>
                    <a:gd name="connsiteX13" fmla="*/ 12399 w 12457"/>
                    <a:gd name="connsiteY13" fmla="*/ 5193 h 11832"/>
                    <a:gd name="connsiteX14" fmla="*/ 12399 w 12457"/>
                    <a:gd name="connsiteY14" fmla="*/ 4878 h 11832"/>
                    <a:gd name="connsiteX15" fmla="*/ 11301 w 12457"/>
                    <a:gd name="connsiteY15" fmla="*/ 3526 h 11832"/>
                    <a:gd name="connsiteX16" fmla="*/ 9195 w 12457"/>
                    <a:gd name="connsiteY16" fmla="*/ 638 h 11832"/>
                    <a:gd name="connsiteX17" fmla="*/ 6093 w 12457"/>
                    <a:gd name="connsiteY17" fmla="*/ 556 h 11832"/>
                    <a:gd name="connsiteX18" fmla="*/ 5916 w 12457"/>
                    <a:gd name="connsiteY18" fmla="*/ 883 h 11832"/>
                    <a:gd name="connsiteX19" fmla="*/ 9738 w 12457"/>
                    <a:gd name="connsiteY19" fmla="*/ 2651 h 11832"/>
                    <a:gd name="connsiteX20" fmla="*/ 9107 w 12457"/>
                    <a:gd name="connsiteY20" fmla="*/ 4281 h 11832"/>
                    <a:gd name="connsiteX21" fmla="*/ 7556 w 12457"/>
                    <a:gd name="connsiteY21" fmla="*/ 5445 h 11832"/>
                    <a:gd name="connsiteX22" fmla="*/ 6364 w 12457"/>
                    <a:gd name="connsiteY22" fmla="*/ 5627 h 11832"/>
                    <a:gd name="connsiteX23" fmla="*/ 5733 w 12457"/>
                    <a:gd name="connsiteY23" fmla="*/ 4822 h 11832"/>
                    <a:gd name="connsiteX24" fmla="*/ 6124 w 12457"/>
                    <a:gd name="connsiteY24" fmla="*/ 2683 h 11832"/>
                    <a:gd name="connsiteX25" fmla="*/ 5387 w 12457"/>
                    <a:gd name="connsiteY25" fmla="*/ 2947 h 11832"/>
                    <a:gd name="connsiteX26" fmla="*/ 3293 w 12457"/>
                    <a:gd name="connsiteY26" fmla="*/ 4639 h 11832"/>
                    <a:gd name="connsiteX27" fmla="*/ 3148 w 12457"/>
                    <a:gd name="connsiteY27" fmla="*/ 5073 h 11832"/>
                    <a:gd name="connsiteX28" fmla="*/ 5160 w 12457"/>
                    <a:gd name="connsiteY28" fmla="*/ 5426 h 11832"/>
                    <a:gd name="connsiteX29" fmla="*/ 5670 w 12457"/>
                    <a:gd name="connsiteY29" fmla="*/ 6112 h 11832"/>
                    <a:gd name="connsiteX30" fmla="*/ 5425 w 12457"/>
                    <a:gd name="connsiteY30" fmla="*/ 7036 h 1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457" h="11832">
                      <a:moveTo>
                        <a:pt x="3785" y="8307"/>
                      </a:moveTo>
                      <a:cubicBezTo>
                        <a:pt x="2953" y="8937"/>
                        <a:pt x="2902" y="8899"/>
                        <a:pt x="1893" y="7584"/>
                      </a:cubicBezTo>
                      <a:cubicBezTo>
                        <a:pt x="304" y="5489"/>
                        <a:pt x="2366" y="5269"/>
                        <a:pt x="1982" y="4753"/>
                      </a:cubicBezTo>
                      <a:cubicBezTo>
                        <a:pt x="1792" y="4507"/>
                        <a:pt x="1433" y="4866"/>
                        <a:pt x="1282" y="4992"/>
                      </a:cubicBezTo>
                      <a:lnTo>
                        <a:pt x="121" y="5935"/>
                      </a:lnTo>
                      <a:cubicBezTo>
                        <a:pt x="-5" y="6022"/>
                        <a:pt x="-38" y="6193"/>
                        <a:pt x="48" y="6320"/>
                      </a:cubicBezTo>
                      <a:cubicBezTo>
                        <a:pt x="50" y="6322"/>
                        <a:pt x="51" y="6324"/>
                        <a:pt x="52" y="6326"/>
                      </a:cubicBezTo>
                      <a:cubicBezTo>
                        <a:pt x="777" y="7282"/>
                        <a:pt x="1389" y="7999"/>
                        <a:pt x="1944" y="8767"/>
                      </a:cubicBezTo>
                      <a:cubicBezTo>
                        <a:pt x="3205" y="10434"/>
                        <a:pt x="3741" y="11283"/>
                        <a:pt x="4075" y="11699"/>
                      </a:cubicBezTo>
                      <a:cubicBezTo>
                        <a:pt x="4154" y="11829"/>
                        <a:pt x="4325" y="11872"/>
                        <a:pt x="4456" y="11793"/>
                      </a:cubicBezTo>
                      <a:cubicBezTo>
                        <a:pt x="4459" y="11791"/>
                        <a:pt x="4463" y="11789"/>
                        <a:pt x="4466" y="11787"/>
                      </a:cubicBezTo>
                      <a:cubicBezTo>
                        <a:pt x="4952" y="11415"/>
                        <a:pt x="3634" y="10478"/>
                        <a:pt x="4725" y="9660"/>
                      </a:cubicBezTo>
                      <a:lnTo>
                        <a:pt x="10400" y="5401"/>
                      </a:lnTo>
                      <a:cubicBezTo>
                        <a:pt x="11869" y="4293"/>
                        <a:pt x="11837" y="5608"/>
                        <a:pt x="12399" y="5193"/>
                      </a:cubicBezTo>
                      <a:cubicBezTo>
                        <a:pt x="12468" y="5130"/>
                        <a:pt x="12487" y="5017"/>
                        <a:pt x="12399" y="4878"/>
                      </a:cubicBezTo>
                      <a:cubicBezTo>
                        <a:pt x="11945" y="4281"/>
                        <a:pt x="11554" y="3859"/>
                        <a:pt x="11301" y="3526"/>
                      </a:cubicBezTo>
                      <a:cubicBezTo>
                        <a:pt x="10885" y="2985"/>
                        <a:pt x="10438" y="2267"/>
                        <a:pt x="9195" y="638"/>
                      </a:cubicBezTo>
                      <a:cubicBezTo>
                        <a:pt x="8514" y="-249"/>
                        <a:pt x="7045" y="-149"/>
                        <a:pt x="6093" y="556"/>
                      </a:cubicBezTo>
                      <a:cubicBezTo>
                        <a:pt x="5866" y="739"/>
                        <a:pt x="5885" y="839"/>
                        <a:pt x="5916" y="883"/>
                      </a:cubicBezTo>
                      <a:cubicBezTo>
                        <a:pt x="6232" y="1298"/>
                        <a:pt x="7707" y="-48"/>
                        <a:pt x="9738" y="2651"/>
                      </a:cubicBezTo>
                      <a:cubicBezTo>
                        <a:pt x="10330" y="3431"/>
                        <a:pt x="9864" y="3714"/>
                        <a:pt x="9107" y="4281"/>
                      </a:cubicBezTo>
                      <a:lnTo>
                        <a:pt x="7556" y="5445"/>
                      </a:lnTo>
                      <a:cubicBezTo>
                        <a:pt x="6850" y="5973"/>
                        <a:pt x="6742" y="6124"/>
                        <a:pt x="6364" y="5627"/>
                      </a:cubicBezTo>
                      <a:lnTo>
                        <a:pt x="5733" y="4822"/>
                      </a:lnTo>
                      <a:cubicBezTo>
                        <a:pt x="4876" y="3689"/>
                        <a:pt x="6364" y="3029"/>
                        <a:pt x="6124" y="2683"/>
                      </a:cubicBezTo>
                      <a:cubicBezTo>
                        <a:pt x="5885" y="2337"/>
                        <a:pt x="5544" y="2808"/>
                        <a:pt x="5387" y="2947"/>
                      </a:cubicBezTo>
                      <a:lnTo>
                        <a:pt x="3293" y="4639"/>
                      </a:lnTo>
                      <a:cubicBezTo>
                        <a:pt x="2978" y="4897"/>
                        <a:pt x="3091" y="4998"/>
                        <a:pt x="3148" y="5073"/>
                      </a:cubicBezTo>
                      <a:cubicBezTo>
                        <a:pt x="3306" y="5294"/>
                        <a:pt x="4447" y="4488"/>
                        <a:pt x="5160" y="5426"/>
                      </a:cubicBezTo>
                      <a:lnTo>
                        <a:pt x="5670" y="6112"/>
                      </a:lnTo>
                      <a:cubicBezTo>
                        <a:pt x="6030" y="6571"/>
                        <a:pt x="5942" y="6640"/>
                        <a:pt x="5425" y="703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1" name="Freeform 700">
                  <a:extLst>
                    <a:ext uri="{FF2B5EF4-FFF2-40B4-BE49-F238E27FC236}">
                      <a16:creationId xmlns:a16="http://schemas.microsoft.com/office/drawing/2014/main" id="{8EB8F4A9-7887-B934-A501-6511B749F17E}"/>
                    </a:ext>
                  </a:extLst>
                </p:cNvPr>
                <p:cNvSpPr/>
                <p:nvPr/>
              </p:nvSpPr>
              <p:spPr>
                <a:xfrm>
                  <a:off x="8388227" y="3936419"/>
                  <a:ext cx="14173" cy="13926"/>
                </a:xfrm>
                <a:custGeom>
                  <a:avLst/>
                  <a:gdLst>
                    <a:gd name="connsiteX0" fmla="*/ 12407 w 14173"/>
                    <a:gd name="connsiteY0" fmla="*/ 7231 h 13926"/>
                    <a:gd name="connsiteX1" fmla="*/ 14103 w 14173"/>
                    <a:gd name="connsiteY1" fmla="*/ 7646 h 13926"/>
                    <a:gd name="connsiteX2" fmla="*/ 13939 w 14173"/>
                    <a:gd name="connsiteY2" fmla="*/ 7155 h 13926"/>
                    <a:gd name="connsiteX3" fmla="*/ 13100 w 14173"/>
                    <a:gd name="connsiteY3" fmla="*/ 6123 h 13926"/>
                    <a:gd name="connsiteX4" fmla="*/ 12280 w 14173"/>
                    <a:gd name="connsiteY4" fmla="*/ 4953 h 13926"/>
                    <a:gd name="connsiteX5" fmla="*/ 11921 w 14173"/>
                    <a:gd name="connsiteY5" fmla="*/ 4777 h 13926"/>
                    <a:gd name="connsiteX6" fmla="*/ 11921 w 14173"/>
                    <a:gd name="connsiteY6" fmla="*/ 6312 h 13926"/>
                    <a:gd name="connsiteX7" fmla="*/ 10799 w 14173"/>
                    <a:gd name="connsiteY7" fmla="*/ 6576 h 13926"/>
                    <a:gd name="connsiteX8" fmla="*/ 8812 w 14173"/>
                    <a:gd name="connsiteY8" fmla="*/ 6671 h 13926"/>
                    <a:gd name="connsiteX9" fmla="*/ 8068 w 14173"/>
                    <a:gd name="connsiteY9" fmla="*/ 6671 h 13926"/>
                    <a:gd name="connsiteX10" fmla="*/ 8276 w 14173"/>
                    <a:gd name="connsiteY10" fmla="*/ 6041 h 13926"/>
                    <a:gd name="connsiteX11" fmla="*/ 9096 w 14173"/>
                    <a:gd name="connsiteY11" fmla="*/ 3877 h 13926"/>
                    <a:gd name="connsiteX12" fmla="*/ 9588 w 14173"/>
                    <a:gd name="connsiteY12" fmla="*/ 3103 h 13926"/>
                    <a:gd name="connsiteX13" fmla="*/ 10691 w 14173"/>
                    <a:gd name="connsiteY13" fmla="*/ 3204 h 13926"/>
                    <a:gd name="connsiteX14" fmla="*/ 10622 w 14173"/>
                    <a:gd name="connsiteY14" fmla="*/ 2757 h 13926"/>
                    <a:gd name="connsiteX15" fmla="*/ 9632 w 14173"/>
                    <a:gd name="connsiteY15" fmla="*/ 1549 h 13926"/>
                    <a:gd name="connsiteX16" fmla="*/ 8901 w 14173"/>
                    <a:gd name="connsiteY16" fmla="*/ 473 h 13926"/>
                    <a:gd name="connsiteX17" fmla="*/ 8270 w 14173"/>
                    <a:gd name="connsiteY17" fmla="*/ 46 h 13926"/>
                    <a:gd name="connsiteX18" fmla="*/ 7929 w 14173"/>
                    <a:gd name="connsiteY18" fmla="*/ 2260 h 13926"/>
                    <a:gd name="connsiteX19" fmla="*/ 6523 w 14173"/>
                    <a:gd name="connsiteY19" fmla="*/ 5916 h 13926"/>
                    <a:gd name="connsiteX20" fmla="*/ 6139 w 14173"/>
                    <a:gd name="connsiteY20" fmla="*/ 6677 h 13926"/>
                    <a:gd name="connsiteX21" fmla="*/ 5268 w 14173"/>
                    <a:gd name="connsiteY21" fmla="*/ 6771 h 13926"/>
                    <a:gd name="connsiteX22" fmla="*/ 2450 w 14173"/>
                    <a:gd name="connsiteY22" fmla="*/ 6853 h 13926"/>
                    <a:gd name="connsiteX23" fmla="*/ 104 w 14173"/>
                    <a:gd name="connsiteY23" fmla="*/ 6268 h 13926"/>
                    <a:gd name="connsiteX24" fmla="*/ 104 w 14173"/>
                    <a:gd name="connsiteY24" fmla="*/ 6652 h 13926"/>
                    <a:gd name="connsiteX25" fmla="*/ 1044 w 14173"/>
                    <a:gd name="connsiteY25" fmla="*/ 7803 h 13926"/>
                    <a:gd name="connsiteX26" fmla="*/ 1851 w 14173"/>
                    <a:gd name="connsiteY26" fmla="*/ 8973 h 13926"/>
                    <a:gd name="connsiteX27" fmla="*/ 2153 w 14173"/>
                    <a:gd name="connsiteY27" fmla="*/ 9081 h 13926"/>
                    <a:gd name="connsiteX28" fmla="*/ 2210 w 14173"/>
                    <a:gd name="connsiteY28" fmla="*/ 9043 h 13926"/>
                    <a:gd name="connsiteX29" fmla="*/ 2261 w 14173"/>
                    <a:gd name="connsiteY29" fmla="*/ 7702 h 13926"/>
                    <a:gd name="connsiteX30" fmla="*/ 3478 w 14173"/>
                    <a:gd name="connsiteY30" fmla="*/ 7457 h 13926"/>
                    <a:gd name="connsiteX31" fmla="*/ 5426 w 14173"/>
                    <a:gd name="connsiteY31" fmla="*/ 7394 h 13926"/>
                    <a:gd name="connsiteX32" fmla="*/ 5912 w 14173"/>
                    <a:gd name="connsiteY32" fmla="*/ 7426 h 13926"/>
                    <a:gd name="connsiteX33" fmla="*/ 5842 w 14173"/>
                    <a:gd name="connsiteY33" fmla="*/ 7778 h 13926"/>
                    <a:gd name="connsiteX34" fmla="*/ 4732 w 14173"/>
                    <a:gd name="connsiteY34" fmla="*/ 10219 h 13926"/>
                    <a:gd name="connsiteX35" fmla="*/ 4430 w 14173"/>
                    <a:gd name="connsiteY35" fmla="*/ 10666 h 13926"/>
                    <a:gd name="connsiteX36" fmla="*/ 3282 w 14173"/>
                    <a:gd name="connsiteY36" fmla="*/ 10559 h 13926"/>
                    <a:gd name="connsiteX37" fmla="*/ 3282 w 14173"/>
                    <a:gd name="connsiteY37" fmla="*/ 10899 h 13926"/>
                    <a:gd name="connsiteX38" fmla="*/ 4373 w 14173"/>
                    <a:gd name="connsiteY38" fmla="*/ 12245 h 13926"/>
                    <a:gd name="connsiteX39" fmla="*/ 5420 w 14173"/>
                    <a:gd name="connsiteY39" fmla="*/ 13730 h 13926"/>
                    <a:gd name="connsiteX40" fmla="*/ 5773 w 14173"/>
                    <a:gd name="connsiteY40" fmla="*/ 13856 h 13926"/>
                    <a:gd name="connsiteX41" fmla="*/ 6290 w 14173"/>
                    <a:gd name="connsiteY41" fmla="*/ 10836 h 13926"/>
                    <a:gd name="connsiteX42" fmla="*/ 7387 w 14173"/>
                    <a:gd name="connsiteY42" fmla="*/ 8187 h 13926"/>
                    <a:gd name="connsiteX43" fmla="*/ 7784 w 14173"/>
                    <a:gd name="connsiteY43" fmla="*/ 7356 h 13926"/>
                    <a:gd name="connsiteX44" fmla="*/ 8510 w 14173"/>
                    <a:gd name="connsiteY44" fmla="*/ 7294 h 1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4173" h="13926">
                      <a:moveTo>
                        <a:pt x="12407" y="7231"/>
                      </a:moveTo>
                      <a:cubicBezTo>
                        <a:pt x="13403" y="7231"/>
                        <a:pt x="13825" y="7860"/>
                        <a:pt x="14103" y="7646"/>
                      </a:cubicBezTo>
                      <a:cubicBezTo>
                        <a:pt x="14273" y="7507"/>
                        <a:pt x="14103" y="7382"/>
                        <a:pt x="13939" y="7155"/>
                      </a:cubicBezTo>
                      <a:cubicBezTo>
                        <a:pt x="13680" y="6803"/>
                        <a:pt x="13371" y="6482"/>
                        <a:pt x="13100" y="6123"/>
                      </a:cubicBezTo>
                      <a:cubicBezTo>
                        <a:pt x="12829" y="5765"/>
                        <a:pt x="12684" y="5494"/>
                        <a:pt x="12280" y="4953"/>
                      </a:cubicBezTo>
                      <a:cubicBezTo>
                        <a:pt x="12123" y="4745"/>
                        <a:pt x="12022" y="4708"/>
                        <a:pt x="11921" y="4777"/>
                      </a:cubicBezTo>
                      <a:cubicBezTo>
                        <a:pt x="11505" y="5104"/>
                        <a:pt x="12552" y="5834"/>
                        <a:pt x="11921" y="6312"/>
                      </a:cubicBezTo>
                      <a:cubicBezTo>
                        <a:pt x="11574" y="6490"/>
                        <a:pt x="11189" y="6581"/>
                        <a:pt x="10799" y="6576"/>
                      </a:cubicBezTo>
                      <a:lnTo>
                        <a:pt x="8812" y="6671"/>
                      </a:lnTo>
                      <a:cubicBezTo>
                        <a:pt x="8565" y="6699"/>
                        <a:pt x="8315" y="6699"/>
                        <a:pt x="8068" y="6671"/>
                      </a:cubicBezTo>
                      <a:cubicBezTo>
                        <a:pt x="8105" y="6452"/>
                        <a:pt x="8175" y="6239"/>
                        <a:pt x="8276" y="6041"/>
                      </a:cubicBezTo>
                      <a:lnTo>
                        <a:pt x="9096" y="3877"/>
                      </a:lnTo>
                      <a:cubicBezTo>
                        <a:pt x="9173" y="3573"/>
                        <a:pt x="9345" y="3302"/>
                        <a:pt x="9588" y="3103"/>
                      </a:cubicBezTo>
                      <a:cubicBezTo>
                        <a:pt x="10042" y="2751"/>
                        <a:pt x="10332" y="3474"/>
                        <a:pt x="10691" y="3204"/>
                      </a:cubicBezTo>
                      <a:cubicBezTo>
                        <a:pt x="10887" y="3053"/>
                        <a:pt x="10736" y="2915"/>
                        <a:pt x="10622" y="2757"/>
                      </a:cubicBezTo>
                      <a:cubicBezTo>
                        <a:pt x="10370" y="2424"/>
                        <a:pt x="10073" y="2084"/>
                        <a:pt x="9632" y="1549"/>
                      </a:cubicBezTo>
                      <a:cubicBezTo>
                        <a:pt x="9191" y="1014"/>
                        <a:pt x="9083" y="725"/>
                        <a:pt x="8901" y="473"/>
                      </a:cubicBezTo>
                      <a:cubicBezTo>
                        <a:pt x="8566" y="33"/>
                        <a:pt x="8447" y="-74"/>
                        <a:pt x="8270" y="46"/>
                      </a:cubicBezTo>
                      <a:cubicBezTo>
                        <a:pt x="8005" y="247"/>
                        <a:pt x="8529" y="725"/>
                        <a:pt x="7929" y="2260"/>
                      </a:cubicBezTo>
                      <a:lnTo>
                        <a:pt x="6523" y="5916"/>
                      </a:lnTo>
                      <a:cubicBezTo>
                        <a:pt x="6372" y="6318"/>
                        <a:pt x="6322" y="6545"/>
                        <a:pt x="6139" y="6677"/>
                      </a:cubicBezTo>
                      <a:cubicBezTo>
                        <a:pt x="5857" y="6764"/>
                        <a:pt x="5562" y="6796"/>
                        <a:pt x="5268" y="6771"/>
                      </a:cubicBezTo>
                      <a:lnTo>
                        <a:pt x="2450" y="6853"/>
                      </a:lnTo>
                      <a:cubicBezTo>
                        <a:pt x="697" y="6916"/>
                        <a:pt x="388" y="6054"/>
                        <a:pt x="104" y="6268"/>
                      </a:cubicBezTo>
                      <a:cubicBezTo>
                        <a:pt x="-28" y="6369"/>
                        <a:pt x="-41" y="6469"/>
                        <a:pt x="104" y="6652"/>
                      </a:cubicBezTo>
                      <a:cubicBezTo>
                        <a:pt x="501" y="7193"/>
                        <a:pt x="798" y="7476"/>
                        <a:pt x="1044" y="7803"/>
                      </a:cubicBezTo>
                      <a:cubicBezTo>
                        <a:pt x="1290" y="8130"/>
                        <a:pt x="1466" y="8432"/>
                        <a:pt x="1851" y="8973"/>
                      </a:cubicBezTo>
                      <a:cubicBezTo>
                        <a:pt x="1904" y="9087"/>
                        <a:pt x="2040" y="9134"/>
                        <a:pt x="2153" y="9081"/>
                      </a:cubicBezTo>
                      <a:cubicBezTo>
                        <a:pt x="2174" y="9072"/>
                        <a:pt x="2193" y="9058"/>
                        <a:pt x="2210" y="9043"/>
                      </a:cubicBezTo>
                      <a:cubicBezTo>
                        <a:pt x="2507" y="8822"/>
                        <a:pt x="1737" y="8111"/>
                        <a:pt x="2261" y="7702"/>
                      </a:cubicBezTo>
                      <a:cubicBezTo>
                        <a:pt x="2481" y="7539"/>
                        <a:pt x="2721" y="7476"/>
                        <a:pt x="3478" y="7457"/>
                      </a:cubicBezTo>
                      <a:lnTo>
                        <a:pt x="5426" y="7394"/>
                      </a:lnTo>
                      <a:cubicBezTo>
                        <a:pt x="5615" y="7394"/>
                        <a:pt x="5849" y="7344"/>
                        <a:pt x="5912" y="7426"/>
                      </a:cubicBezTo>
                      <a:cubicBezTo>
                        <a:pt x="5975" y="7507"/>
                        <a:pt x="5912" y="7658"/>
                        <a:pt x="5842" y="7778"/>
                      </a:cubicBezTo>
                      <a:lnTo>
                        <a:pt x="4732" y="10219"/>
                      </a:lnTo>
                      <a:cubicBezTo>
                        <a:pt x="4665" y="10388"/>
                        <a:pt x="4562" y="10541"/>
                        <a:pt x="4430" y="10666"/>
                      </a:cubicBezTo>
                      <a:cubicBezTo>
                        <a:pt x="3995" y="10993"/>
                        <a:pt x="3572" y="10332"/>
                        <a:pt x="3282" y="10559"/>
                      </a:cubicBezTo>
                      <a:cubicBezTo>
                        <a:pt x="3213" y="10603"/>
                        <a:pt x="3125" y="10660"/>
                        <a:pt x="3282" y="10899"/>
                      </a:cubicBezTo>
                      <a:cubicBezTo>
                        <a:pt x="3440" y="11138"/>
                        <a:pt x="3749" y="11415"/>
                        <a:pt x="4373" y="12245"/>
                      </a:cubicBezTo>
                      <a:cubicBezTo>
                        <a:pt x="4997" y="13076"/>
                        <a:pt x="5218" y="13459"/>
                        <a:pt x="5420" y="13730"/>
                      </a:cubicBezTo>
                      <a:cubicBezTo>
                        <a:pt x="5622" y="14000"/>
                        <a:pt x="5659" y="13938"/>
                        <a:pt x="5773" y="13856"/>
                      </a:cubicBezTo>
                      <a:cubicBezTo>
                        <a:pt x="6227" y="13516"/>
                        <a:pt x="5256" y="13340"/>
                        <a:pt x="6290" y="10836"/>
                      </a:cubicBezTo>
                      <a:lnTo>
                        <a:pt x="7387" y="8187"/>
                      </a:lnTo>
                      <a:cubicBezTo>
                        <a:pt x="7482" y="7894"/>
                        <a:pt x="7615" y="7614"/>
                        <a:pt x="7784" y="7356"/>
                      </a:cubicBezTo>
                      <a:cubicBezTo>
                        <a:pt x="8021" y="7296"/>
                        <a:pt x="8266" y="7275"/>
                        <a:pt x="8510" y="72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2" name="Freeform 701">
                  <a:extLst>
                    <a:ext uri="{FF2B5EF4-FFF2-40B4-BE49-F238E27FC236}">
                      <a16:creationId xmlns:a16="http://schemas.microsoft.com/office/drawing/2014/main" id="{4BFA441D-2661-9BB0-D2B6-8F1F87D74FC8}"/>
                    </a:ext>
                  </a:extLst>
                </p:cNvPr>
                <p:cNvSpPr/>
                <p:nvPr/>
              </p:nvSpPr>
              <p:spPr>
                <a:xfrm>
                  <a:off x="8438707" y="3804849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58 w 6141"/>
                    <a:gd name="connsiteY4" fmla="*/ 0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6"/>
                        <a:pt x="4767" y="6128"/>
                        <a:pt x="3071" y="6128"/>
                      </a:cubicBezTo>
                      <a:cubicBezTo>
                        <a:pt x="1375" y="6128"/>
                        <a:pt x="0" y="475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3" y="0"/>
                        <a:pt x="3066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1AA3C774-D466-46D2-2599-9D5896CF8D86}"/>
                    </a:ext>
                  </a:extLst>
                </p:cNvPr>
                <p:cNvSpPr/>
                <p:nvPr/>
              </p:nvSpPr>
              <p:spPr>
                <a:xfrm>
                  <a:off x="8411082" y="3810977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0 w 6141"/>
                    <a:gd name="connsiteY4" fmla="*/ 3058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3062"/>
                        <a:pt x="0" y="3060"/>
                        <a:pt x="0" y="3058"/>
                      </a:cubicBezTo>
                      <a:cubicBezTo>
                        <a:pt x="4" y="1368"/>
                        <a:pt x="1377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C6557E61-A236-9933-DA9C-EA7C0EE1549A}"/>
                    </a:ext>
                  </a:extLst>
                </p:cNvPr>
                <p:cNvSpPr/>
                <p:nvPr/>
              </p:nvSpPr>
              <p:spPr>
                <a:xfrm>
                  <a:off x="8403143" y="3808492"/>
                  <a:ext cx="105992" cy="20603"/>
                </a:xfrm>
                <a:custGeom>
                  <a:avLst/>
                  <a:gdLst>
                    <a:gd name="connsiteX0" fmla="*/ 102020 w 105992"/>
                    <a:gd name="connsiteY0" fmla="*/ 14074 h 20603"/>
                    <a:gd name="connsiteX1" fmla="*/ 97575 w 105992"/>
                    <a:gd name="connsiteY1" fmla="*/ 15591 h 20603"/>
                    <a:gd name="connsiteX2" fmla="*/ 95342 w 105992"/>
                    <a:gd name="connsiteY2" fmla="*/ 10627 h 20603"/>
                    <a:gd name="connsiteX3" fmla="*/ 91250 w 105992"/>
                    <a:gd name="connsiteY3" fmla="*/ 9444 h 20603"/>
                    <a:gd name="connsiteX4" fmla="*/ 85802 w 105992"/>
                    <a:gd name="connsiteY4" fmla="*/ 12904 h 20603"/>
                    <a:gd name="connsiteX5" fmla="*/ 82882 w 105992"/>
                    <a:gd name="connsiteY5" fmla="*/ 4775 h 20603"/>
                    <a:gd name="connsiteX6" fmla="*/ 78676 w 105992"/>
                    <a:gd name="connsiteY6" fmla="*/ 3926 h 20603"/>
                    <a:gd name="connsiteX7" fmla="*/ 73153 w 105992"/>
                    <a:gd name="connsiteY7" fmla="*/ 11036 h 20603"/>
                    <a:gd name="connsiteX8" fmla="*/ 70107 w 105992"/>
                    <a:gd name="connsiteY8" fmla="*/ 9815 h 20603"/>
                    <a:gd name="connsiteX9" fmla="*/ 68600 w 105992"/>
                    <a:gd name="connsiteY9" fmla="*/ 6267 h 20603"/>
                    <a:gd name="connsiteX10" fmla="*/ 68802 w 105992"/>
                    <a:gd name="connsiteY10" fmla="*/ 4379 h 20603"/>
                    <a:gd name="connsiteX11" fmla="*/ 64552 w 105992"/>
                    <a:gd name="connsiteY11" fmla="*/ 3750 h 20603"/>
                    <a:gd name="connsiteX12" fmla="*/ 64249 w 105992"/>
                    <a:gd name="connsiteY12" fmla="*/ 5977 h 20603"/>
                    <a:gd name="connsiteX13" fmla="*/ 62092 w 105992"/>
                    <a:gd name="connsiteY13" fmla="*/ 9846 h 20603"/>
                    <a:gd name="connsiteX14" fmla="*/ 59829 w 105992"/>
                    <a:gd name="connsiteY14" fmla="*/ 10268 h 20603"/>
                    <a:gd name="connsiteX15" fmla="*/ 55074 w 105992"/>
                    <a:gd name="connsiteY15" fmla="*/ 0 h 20603"/>
                    <a:gd name="connsiteX16" fmla="*/ 50736 w 105992"/>
                    <a:gd name="connsiteY16" fmla="*/ 0 h 20603"/>
                    <a:gd name="connsiteX17" fmla="*/ 50736 w 105992"/>
                    <a:gd name="connsiteY17" fmla="*/ 724 h 20603"/>
                    <a:gd name="connsiteX18" fmla="*/ 50736 w 105992"/>
                    <a:gd name="connsiteY18" fmla="*/ 724 h 20603"/>
                    <a:gd name="connsiteX19" fmla="*/ 45988 w 105992"/>
                    <a:gd name="connsiteY19" fmla="*/ 10268 h 20603"/>
                    <a:gd name="connsiteX20" fmla="*/ 43598 w 105992"/>
                    <a:gd name="connsiteY20" fmla="*/ 9702 h 20603"/>
                    <a:gd name="connsiteX21" fmla="*/ 41460 w 105992"/>
                    <a:gd name="connsiteY21" fmla="*/ 5814 h 20603"/>
                    <a:gd name="connsiteX22" fmla="*/ 41309 w 105992"/>
                    <a:gd name="connsiteY22" fmla="*/ 3926 h 20603"/>
                    <a:gd name="connsiteX23" fmla="*/ 37015 w 105992"/>
                    <a:gd name="connsiteY23" fmla="*/ 4241 h 20603"/>
                    <a:gd name="connsiteX24" fmla="*/ 37115 w 105992"/>
                    <a:gd name="connsiteY24" fmla="*/ 6053 h 20603"/>
                    <a:gd name="connsiteX25" fmla="*/ 35369 w 105992"/>
                    <a:gd name="connsiteY25" fmla="*/ 10104 h 20603"/>
                    <a:gd name="connsiteX26" fmla="*/ 32670 w 105992"/>
                    <a:gd name="connsiteY26" fmla="*/ 11067 h 20603"/>
                    <a:gd name="connsiteX27" fmla="*/ 26768 w 105992"/>
                    <a:gd name="connsiteY27" fmla="*/ 3769 h 20603"/>
                    <a:gd name="connsiteX28" fmla="*/ 22568 w 105992"/>
                    <a:gd name="connsiteY28" fmla="*/ 4624 h 20603"/>
                    <a:gd name="connsiteX29" fmla="*/ 19920 w 105992"/>
                    <a:gd name="connsiteY29" fmla="*/ 13055 h 20603"/>
                    <a:gd name="connsiteX30" fmla="*/ 14566 w 105992"/>
                    <a:gd name="connsiteY30" fmla="*/ 8928 h 20603"/>
                    <a:gd name="connsiteX31" fmla="*/ 10474 w 105992"/>
                    <a:gd name="connsiteY31" fmla="*/ 10117 h 20603"/>
                    <a:gd name="connsiteX32" fmla="*/ 8134 w 105992"/>
                    <a:gd name="connsiteY32" fmla="*/ 15893 h 20603"/>
                    <a:gd name="connsiteX33" fmla="*/ 4105 w 105992"/>
                    <a:gd name="connsiteY33" fmla="*/ 14383 h 20603"/>
                    <a:gd name="connsiteX34" fmla="*/ 3733 w 105992"/>
                    <a:gd name="connsiteY34" fmla="*/ 13754 h 20603"/>
                    <a:gd name="connsiteX35" fmla="*/ 0 w 105992"/>
                    <a:gd name="connsiteY35" fmla="*/ 15943 h 20603"/>
                    <a:gd name="connsiteX36" fmla="*/ 353 w 105992"/>
                    <a:gd name="connsiteY36" fmla="*/ 16572 h 20603"/>
                    <a:gd name="connsiteX37" fmla="*/ 9181 w 105992"/>
                    <a:gd name="connsiteY37" fmla="*/ 20114 h 20603"/>
                    <a:gd name="connsiteX38" fmla="*/ 14055 w 105992"/>
                    <a:gd name="connsiteY38" fmla="*/ 15440 h 20603"/>
                    <a:gd name="connsiteX39" fmla="*/ 20512 w 105992"/>
                    <a:gd name="connsiteY39" fmla="*/ 17296 h 20603"/>
                    <a:gd name="connsiteX40" fmla="*/ 26188 w 105992"/>
                    <a:gd name="connsiteY40" fmla="*/ 12086 h 20603"/>
                    <a:gd name="connsiteX41" fmla="*/ 31863 w 105992"/>
                    <a:gd name="connsiteY41" fmla="*/ 15276 h 20603"/>
                    <a:gd name="connsiteX42" fmla="*/ 38414 w 105992"/>
                    <a:gd name="connsiteY42" fmla="*/ 13118 h 20603"/>
                    <a:gd name="connsiteX43" fmla="*/ 39562 w 105992"/>
                    <a:gd name="connsiteY43" fmla="*/ 11721 h 20603"/>
                    <a:gd name="connsiteX44" fmla="*/ 40880 w 105992"/>
                    <a:gd name="connsiteY44" fmla="*/ 13024 h 20603"/>
                    <a:gd name="connsiteX45" fmla="*/ 47078 w 105992"/>
                    <a:gd name="connsiteY45" fmla="*/ 14389 h 20603"/>
                    <a:gd name="connsiteX46" fmla="*/ 52968 w 105992"/>
                    <a:gd name="connsiteY46" fmla="*/ 10104 h 20603"/>
                    <a:gd name="connsiteX47" fmla="*/ 58700 w 105992"/>
                    <a:gd name="connsiteY47" fmla="*/ 14389 h 20603"/>
                    <a:gd name="connsiteX48" fmla="*/ 64653 w 105992"/>
                    <a:gd name="connsiteY48" fmla="*/ 13269 h 20603"/>
                    <a:gd name="connsiteX49" fmla="*/ 66160 w 105992"/>
                    <a:gd name="connsiteY49" fmla="*/ 11809 h 20603"/>
                    <a:gd name="connsiteX50" fmla="*/ 66897 w 105992"/>
                    <a:gd name="connsiteY50" fmla="*/ 12722 h 20603"/>
                    <a:gd name="connsiteX51" fmla="*/ 73916 w 105992"/>
                    <a:gd name="connsiteY51" fmla="*/ 15276 h 20603"/>
                    <a:gd name="connsiteX52" fmla="*/ 79389 w 105992"/>
                    <a:gd name="connsiteY52" fmla="*/ 12244 h 20603"/>
                    <a:gd name="connsiteX53" fmla="*/ 85190 w 105992"/>
                    <a:gd name="connsiteY53" fmla="*/ 17176 h 20603"/>
                    <a:gd name="connsiteX54" fmla="*/ 91679 w 105992"/>
                    <a:gd name="connsiteY54" fmla="*/ 15629 h 20603"/>
                    <a:gd name="connsiteX55" fmla="*/ 96805 w 105992"/>
                    <a:gd name="connsiteY55" fmla="*/ 19831 h 20603"/>
                    <a:gd name="connsiteX56" fmla="*/ 105993 w 105992"/>
                    <a:gd name="connsiteY56" fmla="*/ 15742 h 2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05992" h="20603">
                      <a:moveTo>
                        <a:pt x="102020" y="14074"/>
                      </a:moveTo>
                      <a:cubicBezTo>
                        <a:pt x="101282" y="15836"/>
                        <a:pt x="100488" y="16100"/>
                        <a:pt x="97575" y="15591"/>
                      </a:cubicBezTo>
                      <a:cubicBezTo>
                        <a:pt x="95147" y="15163"/>
                        <a:pt x="95204" y="11973"/>
                        <a:pt x="95342" y="10627"/>
                      </a:cubicBezTo>
                      <a:lnTo>
                        <a:pt x="91250" y="9444"/>
                      </a:lnTo>
                      <a:cubicBezTo>
                        <a:pt x="89491" y="12936"/>
                        <a:pt x="87416" y="13124"/>
                        <a:pt x="85802" y="12904"/>
                      </a:cubicBezTo>
                      <a:cubicBezTo>
                        <a:pt x="82857" y="12502"/>
                        <a:pt x="82706" y="7638"/>
                        <a:pt x="82882" y="4775"/>
                      </a:cubicBezTo>
                      <a:lnTo>
                        <a:pt x="78676" y="3926"/>
                      </a:lnTo>
                      <a:cubicBezTo>
                        <a:pt x="76633" y="9677"/>
                        <a:pt x="75719" y="10564"/>
                        <a:pt x="73153" y="11036"/>
                      </a:cubicBezTo>
                      <a:cubicBezTo>
                        <a:pt x="71995" y="11177"/>
                        <a:pt x="70845" y="10717"/>
                        <a:pt x="70107" y="9815"/>
                      </a:cubicBezTo>
                      <a:cubicBezTo>
                        <a:pt x="69222" y="8833"/>
                        <a:pt x="68692" y="7584"/>
                        <a:pt x="68600" y="6267"/>
                      </a:cubicBezTo>
                      <a:cubicBezTo>
                        <a:pt x="68708" y="5642"/>
                        <a:pt x="68775" y="5012"/>
                        <a:pt x="68802" y="4379"/>
                      </a:cubicBezTo>
                      <a:lnTo>
                        <a:pt x="64552" y="3750"/>
                      </a:lnTo>
                      <a:cubicBezTo>
                        <a:pt x="64352" y="4476"/>
                        <a:pt x="64250" y="5225"/>
                        <a:pt x="64249" y="5977"/>
                      </a:cubicBezTo>
                      <a:cubicBezTo>
                        <a:pt x="63999" y="7476"/>
                        <a:pt x="63237" y="8844"/>
                        <a:pt x="62092" y="9846"/>
                      </a:cubicBezTo>
                      <a:cubicBezTo>
                        <a:pt x="61450" y="10342"/>
                        <a:pt x="60607" y="10500"/>
                        <a:pt x="59829" y="10268"/>
                      </a:cubicBezTo>
                      <a:cubicBezTo>
                        <a:pt x="57786" y="9727"/>
                        <a:pt x="55074" y="8079"/>
                        <a:pt x="55074" y="0"/>
                      </a:cubicBezTo>
                      <a:lnTo>
                        <a:pt x="50736" y="0"/>
                      </a:lnTo>
                      <a:cubicBezTo>
                        <a:pt x="50736" y="252"/>
                        <a:pt x="50736" y="484"/>
                        <a:pt x="50736" y="724"/>
                      </a:cubicBezTo>
                      <a:lnTo>
                        <a:pt x="50736" y="724"/>
                      </a:lnTo>
                      <a:cubicBezTo>
                        <a:pt x="50736" y="6531"/>
                        <a:pt x="49317" y="9387"/>
                        <a:pt x="45988" y="10268"/>
                      </a:cubicBezTo>
                      <a:cubicBezTo>
                        <a:pt x="45146" y="10492"/>
                        <a:pt x="44248" y="10279"/>
                        <a:pt x="43598" y="9702"/>
                      </a:cubicBezTo>
                      <a:cubicBezTo>
                        <a:pt x="42462" y="8687"/>
                        <a:pt x="41708" y="7315"/>
                        <a:pt x="41460" y="5814"/>
                      </a:cubicBezTo>
                      <a:cubicBezTo>
                        <a:pt x="41475" y="5181"/>
                        <a:pt x="41424" y="4548"/>
                        <a:pt x="41309" y="3926"/>
                      </a:cubicBezTo>
                      <a:lnTo>
                        <a:pt x="37015" y="4241"/>
                      </a:lnTo>
                      <a:cubicBezTo>
                        <a:pt x="36991" y="4846"/>
                        <a:pt x="37025" y="5453"/>
                        <a:pt x="37115" y="6053"/>
                      </a:cubicBezTo>
                      <a:cubicBezTo>
                        <a:pt x="37019" y="7564"/>
                        <a:pt x="36402" y="8995"/>
                        <a:pt x="35369" y="10104"/>
                      </a:cubicBezTo>
                      <a:cubicBezTo>
                        <a:pt x="34697" y="10870"/>
                        <a:pt x="33676" y="11234"/>
                        <a:pt x="32670" y="11067"/>
                      </a:cubicBezTo>
                      <a:cubicBezTo>
                        <a:pt x="30066" y="10589"/>
                        <a:pt x="28779" y="9419"/>
                        <a:pt x="26768" y="3769"/>
                      </a:cubicBezTo>
                      <a:lnTo>
                        <a:pt x="22568" y="4624"/>
                      </a:lnTo>
                      <a:cubicBezTo>
                        <a:pt x="22751" y="7613"/>
                        <a:pt x="22644" y="12684"/>
                        <a:pt x="19920" y="13055"/>
                      </a:cubicBezTo>
                      <a:cubicBezTo>
                        <a:pt x="18400" y="13269"/>
                        <a:pt x="16584" y="12942"/>
                        <a:pt x="14566" y="8928"/>
                      </a:cubicBezTo>
                      <a:lnTo>
                        <a:pt x="10474" y="10117"/>
                      </a:lnTo>
                      <a:cubicBezTo>
                        <a:pt x="10751" y="12866"/>
                        <a:pt x="9679" y="15509"/>
                        <a:pt x="8134" y="15893"/>
                      </a:cubicBezTo>
                      <a:cubicBezTo>
                        <a:pt x="5379" y="16585"/>
                        <a:pt x="5379" y="16585"/>
                        <a:pt x="4105" y="14383"/>
                      </a:cubicBezTo>
                      <a:lnTo>
                        <a:pt x="3733" y="13754"/>
                      </a:lnTo>
                      <a:lnTo>
                        <a:pt x="0" y="15943"/>
                      </a:lnTo>
                      <a:lnTo>
                        <a:pt x="353" y="16572"/>
                      </a:lnTo>
                      <a:cubicBezTo>
                        <a:pt x="2333" y="19982"/>
                        <a:pt x="3853" y="21448"/>
                        <a:pt x="9181" y="20114"/>
                      </a:cubicBezTo>
                      <a:cubicBezTo>
                        <a:pt x="11571" y="19523"/>
                        <a:pt x="13179" y="17698"/>
                        <a:pt x="14055" y="15440"/>
                      </a:cubicBezTo>
                      <a:cubicBezTo>
                        <a:pt x="15818" y="16998"/>
                        <a:pt x="18190" y="17680"/>
                        <a:pt x="20512" y="17296"/>
                      </a:cubicBezTo>
                      <a:cubicBezTo>
                        <a:pt x="22650" y="17000"/>
                        <a:pt x="25015" y="15761"/>
                        <a:pt x="26188" y="12086"/>
                      </a:cubicBezTo>
                      <a:cubicBezTo>
                        <a:pt x="27625" y="13806"/>
                        <a:pt x="29644" y="14941"/>
                        <a:pt x="31863" y="15276"/>
                      </a:cubicBezTo>
                      <a:cubicBezTo>
                        <a:pt x="34272" y="15705"/>
                        <a:pt x="36735" y="14894"/>
                        <a:pt x="38414" y="13118"/>
                      </a:cubicBezTo>
                      <a:cubicBezTo>
                        <a:pt x="38841" y="12690"/>
                        <a:pt x="39225" y="12222"/>
                        <a:pt x="39562" y="11721"/>
                      </a:cubicBezTo>
                      <a:cubicBezTo>
                        <a:pt x="39955" y="12200"/>
                        <a:pt x="40396" y="12637"/>
                        <a:pt x="40880" y="13024"/>
                      </a:cubicBezTo>
                      <a:cubicBezTo>
                        <a:pt x="42604" y="14451"/>
                        <a:pt x="44912" y="14959"/>
                        <a:pt x="47078" y="14389"/>
                      </a:cubicBezTo>
                      <a:cubicBezTo>
                        <a:pt x="49534" y="13798"/>
                        <a:pt x="51653" y="12256"/>
                        <a:pt x="52968" y="10104"/>
                      </a:cubicBezTo>
                      <a:cubicBezTo>
                        <a:pt x="54224" y="12243"/>
                        <a:pt x="56290" y="13788"/>
                        <a:pt x="58700" y="14389"/>
                      </a:cubicBezTo>
                      <a:cubicBezTo>
                        <a:pt x="60751" y="14965"/>
                        <a:pt x="62953" y="14551"/>
                        <a:pt x="64653" y="13269"/>
                      </a:cubicBezTo>
                      <a:cubicBezTo>
                        <a:pt x="65211" y="12844"/>
                        <a:pt x="65717" y="12354"/>
                        <a:pt x="66160" y="11809"/>
                      </a:cubicBezTo>
                      <a:cubicBezTo>
                        <a:pt x="66388" y="12127"/>
                        <a:pt x="66634" y="12432"/>
                        <a:pt x="66897" y="12722"/>
                      </a:cubicBezTo>
                      <a:cubicBezTo>
                        <a:pt x="68623" y="14746"/>
                        <a:pt x="71289" y="15717"/>
                        <a:pt x="73916" y="15276"/>
                      </a:cubicBezTo>
                      <a:cubicBezTo>
                        <a:pt x="76055" y="14980"/>
                        <a:pt x="78007" y="13900"/>
                        <a:pt x="79389" y="12244"/>
                      </a:cubicBezTo>
                      <a:cubicBezTo>
                        <a:pt x="80757" y="15886"/>
                        <a:pt x="83362" y="16925"/>
                        <a:pt x="85190" y="17176"/>
                      </a:cubicBezTo>
                      <a:cubicBezTo>
                        <a:pt x="87474" y="17544"/>
                        <a:pt x="89809" y="16987"/>
                        <a:pt x="91679" y="15629"/>
                      </a:cubicBezTo>
                      <a:cubicBezTo>
                        <a:pt x="92519" y="17838"/>
                        <a:pt x="94470" y="19437"/>
                        <a:pt x="96805" y="19831"/>
                      </a:cubicBezTo>
                      <a:cubicBezTo>
                        <a:pt x="99063" y="20228"/>
                        <a:pt x="103742" y="21058"/>
                        <a:pt x="105993" y="157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177DB96C-5086-B7D6-DA4D-155FDA3A1D38}"/>
                    </a:ext>
                  </a:extLst>
                </p:cNvPr>
                <p:cNvSpPr/>
                <p:nvPr/>
              </p:nvSpPr>
              <p:spPr>
                <a:xfrm>
                  <a:off x="8466894" y="3805025"/>
                  <a:ext cx="6141" cy="6128"/>
                </a:xfrm>
                <a:custGeom>
                  <a:avLst/>
                  <a:gdLst>
                    <a:gd name="connsiteX0" fmla="*/ 3065 w 6141"/>
                    <a:gd name="connsiteY0" fmla="*/ 0 h 6128"/>
                    <a:gd name="connsiteX1" fmla="*/ 6142 w 6141"/>
                    <a:gd name="connsiteY1" fmla="*/ 3058 h 6128"/>
                    <a:gd name="connsiteX2" fmla="*/ 3077 w 6141"/>
                    <a:gd name="connsiteY2" fmla="*/ 6128 h 6128"/>
                    <a:gd name="connsiteX3" fmla="*/ 0 w 6141"/>
                    <a:gd name="connsiteY3" fmla="*/ 3070 h 6128"/>
                    <a:gd name="connsiteX4" fmla="*/ 0 w 6141"/>
                    <a:gd name="connsiteY4" fmla="*/ 3064 h 6128"/>
                    <a:gd name="connsiteX5" fmla="*/ 3058 w 6141"/>
                    <a:gd name="connsiteY5" fmla="*/ 0 h 6128"/>
                    <a:gd name="connsiteX6" fmla="*/ 3065 w 6141"/>
                    <a:gd name="connsiteY6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41" h="6128">
                      <a:moveTo>
                        <a:pt x="3065" y="0"/>
                      </a:moveTo>
                      <a:cubicBezTo>
                        <a:pt x="4761" y="-3"/>
                        <a:pt x="6138" y="1366"/>
                        <a:pt x="6142" y="3058"/>
                      </a:cubicBezTo>
                      <a:cubicBezTo>
                        <a:pt x="6146" y="4750"/>
                        <a:pt x="4773" y="6124"/>
                        <a:pt x="3077" y="6128"/>
                      </a:cubicBezTo>
                      <a:cubicBezTo>
                        <a:pt x="1381" y="6132"/>
                        <a:pt x="4" y="4763"/>
                        <a:pt x="0" y="3070"/>
                      </a:cubicBezTo>
                      <a:cubicBezTo>
                        <a:pt x="0" y="3068"/>
                        <a:pt x="0" y="306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0" y="0"/>
                        <a:pt x="3063" y="0"/>
                        <a:pt x="306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D3439CDB-F82C-57B8-89B6-8E901EB73058}"/>
                    </a:ext>
                  </a:extLst>
                </p:cNvPr>
                <p:cNvSpPr/>
                <p:nvPr/>
              </p:nvSpPr>
              <p:spPr>
                <a:xfrm>
                  <a:off x="8494879" y="3810612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71 w 6141"/>
                    <a:gd name="connsiteY4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1372"/>
                        <a:pt x="1375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7" name="Freeform 706">
                  <a:extLst>
                    <a:ext uri="{FF2B5EF4-FFF2-40B4-BE49-F238E27FC236}">
                      <a16:creationId xmlns:a16="http://schemas.microsoft.com/office/drawing/2014/main" id="{821127EB-D5F6-0152-9E5D-A7640F42792B}"/>
                    </a:ext>
                  </a:extLst>
                </p:cNvPr>
                <p:cNvSpPr/>
                <p:nvPr/>
              </p:nvSpPr>
              <p:spPr>
                <a:xfrm>
                  <a:off x="8414216" y="3834589"/>
                  <a:ext cx="7264" cy="4611"/>
                </a:xfrm>
                <a:custGeom>
                  <a:avLst/>
                  <a:gdLst>
                    <a:gd name="connsiteX0" fmla="*/ 0 w 7264"/>
                    <a:gd name="connsiteY0" fmla="*/ 3127 h 4611"/>
                    <a:gd name="connsiteX1" fmla="*/ 3254 w 7264"/>
                    <a:gd name="connsiteY1" fmla="*/ 0 h 4611"/>
                    <a:gd name="connsiteX2" fmla="*/ 7264 w 7264"/>
                    <a:gd name="connsiteY2" fmla="*/ 1510 h 4611"/>
                    <a:gd name="connsiteX3" fmla="*/ 4181 w 7264"/>
                    <a:gd name="connsiteY3" fmla="*/ 4612 h 4611"/>
                    <a:gd name="connsiteX4" fmla="*/ 0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0" y="3127"/>
                      </a:moveTo>
                      <a:lnTo>
                        <a:pt x="3254" y="0"/>
                      </a:lnTo>
                      <a:lnTo>
                        <a:pt x="7264" y="1510"/>
                      </a:lnTo>
                      <a:lnTo>
                        <a:pt x="4181" y="4612"/>
                      </a:lnTo>
                      <a:lnTo>
                        <a:pt x="0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9413FB4-6AC6-2CF8-A848-75FF6E1285AA}"/>
                    </a:ext>
                  </a:extLst>
                </p:cNvPr>
                <p:cNvSpPr/>
                <p:nvPr/>
              </p:nvSpPr>
              <p:spPr>
                <a:xfrm>
                  <a:off x="8404699" y="3823585"/>
                  <a:ext cx="103213" cy="11715"/>
                </a:xfrm>
                <a:custGeom>
                  <a:avLst/>
                  <a:gdLst>
                    <a:gd name="connsiteX0" fmla="*/ 2310 w 103213"/>
                    <a:gd name="connsiteY0" fmla="*/ 11677 h 11715"/>
                    <a:gd name="connsiteX1" fmla="*/ 51551 w 103213"/>
                    <a:gd name="connsiteY1" fmla="*/ 4083 h 11715"/>
                    <a:gd name="connsiteX2" fmla="*/ 100938 w 103213"/>
                    <a:gd name="connsiteY2" fmla="*/ 11677 h 11715"/>
                    <a:gd name="connsiteX3" fmla="*/ 103050 w 103213"/>
                    <a:gd name="connsiteY3" fmla="*/ 10262 h 11715"/>
                    <a:gd name="connsiteX4" fmla="*/ 102180 w 103213"/>
                    <a:gd name="connsiteY4" fmla="*/ 7783 h 11715"/>
                    <a:gd name="connsiteX5" fmla="*/ 51558 w 103213"/>
                    <a:gd name="connsiteY5" fmla="*/ 0 h 11715"/>
                    <a:gd name="connsiteX6" fmla="*/ 1061 w 103213"/>
                    <a:gd name="connsiteY6" fmla="*/ 7783 h 11715"/>
                    <a:gd name="connsiteX7" fmla="*/ 160 w 103213"/>
                    <a:gd name="connsiteY7" fmla="*/ 10237 h 11715"/>
                    <a:gd name="connsiteX8" fmla="*/ 2310 w 103213"/>
                    <a:gd name="connsiteY8" fmla="*/ 11677 h 1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213" h="11715">
                      <a:moveTo>
                        <a:pt x="2310" y="11677"/>
                      </a:moveTo>
                      <a:cubicBezTo>
                        <a:pt x="20849" y="5769"/>
                        <a:pt x="31896" y="4064"/>
                        <a:pt x="51551" y="4083"/>
                      </a:cubicBezTo>
                      <a:cubicBezTo>
                        <a:pt x="71395" y="4083"/>
                        <a:pt x="82449" y="5801"/>
                        <a:pt x="100938" y="11677"/>
                      </a:cubicBezTo>
                      <a:cubicBezTo>
                        <a:pt x="100938" y="11677"/>
                        <a:pt x="102470" y="12080"/>
                        <a:pt x="103050" y="10262"/>
                      </a:cubicBezTo>
                      <a:cubicBezTo>
                        <a:pt x="103457" y="9336"/>
                        <a:pt x="103078" y="8253"/>
                        <a:pt x="102180" y="7783"/>
                      </a:cubicBezTo>
                      <a:cubicBezTo>
                        <a:pt x="83471" y="1831"/>
                        <a:pt x="71641" y="13"/>
                        <a:pt x="51558" y="0"/>
                      </a:cubicBezTo>
                      <a:cubicBezTo>
                        <a:pt x="31644" y="0"/>
                        <a:pt x="19846" y="1799"/>
                        <a:pt x="1061" y="7783"/>
                      </a:cubicBezTo>
                      <a:cubicBezTo>
                        <a:pt x="150" y="8227"/>
                        <a:pt x="-248" y="9310"/>
                        <a:pt x="160" y="10237"/>
                      </a:cubicBezTo>
                      <a:cubicBezTo>
                        <a:pt x="360" y="11224"/>
                        <a:pt x="1319" y="11866"/>
                        <a:pt x="2310" y="116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A930D74E-D5E1-2B49-8166-27810B616B67}"/>
                    </a:ext>
                  </a:extLst>
                </p:cNvPr>
                <p:cNvSpPr/>
                <p:nvPr/>
              </p:nvSpPr>
              <p:spPr>
                <a:xfrm>
                  <a:off x="8408912" y="3837219"/>
                  <a:ext cx="94603" cy="10005"/>
                </a:xfrm>
                <a:custGeom>
                  <a:avLst/>
                  <a:gdLst>
                    <a:gd name="connsiteX0" fmla="*/ 2044 w 94603"/>
                    <a:gd name="connsiteY0" fmla="*/ 9991 h 10005"/>
                    <a:gd name="connsiteX1" fmla="*/ 7271 w 94603"/>
                    <a:gd name="connsiteY1" fmla="*/ 8827 h 10005"/>
                    <a:gd name="connsiteX2" fmla="*/ 47142 w 94603"/>
                    <a:gd name="connsiteY2" fmla="*/ 4083 h 10005"/>
                    <a:gd name="connsiteX3" fmla="*/ 87556 w 94603"/>
                    <a:gd name="connsiteY3" fmla="*/ 8985 h 10005"/>
                    <a:gd name="connsiteX4" fmla="*/ 92600 w 94603"/>
                    <a:gd name="connsiteY4" fmla="*/ 9998 h 10005"/>
                    <a:gd name="connsiteX5" fmla="*/ 94520 w 94603"/>
                    <a:gd name="connsiteY5" fmla="*/ 8419 h 10005"/>
                    <a:gd name="connsiteX6" fmla="*/ 94523 w 94603"/>
                    <a:gd name="connsiteY6" fmla="*/ 8381 h 10005"/>
                    <a:gd name="connsiteX7" fmla="*/ 93395 w 94603"/>
                    <a:gd name="connsiteY7" fmla="*/ 5990 h 10005"/>
                    <a:gd name="connsiteX8" fmla="*/ 88350 w 94603"/>
                    <a:gd name="connsiteY8" fmla="*/ 4983 h 10005"/>
                    <a:gd name="connsiteX9" fmla="*/ 47123 w 94603"/>
                    <a:gd name="connsiteY9" fmla="*/ 0 h 10005"/>
                    <a:gd name="connsiteX10" fmla="*/ 6344 w 94603"/>
                    <a:gd name="connsiteY10" fmla="*/ 4845 h 10005"/>
                    <a:gd name="connsiteX11" fmla="*/ 1192 w 94603"/>
                    <a:gd name="connsiteY11" fmla="*/ 5990 h 10005"/>
                    <a:gd name="connsiteX12" fmla="*/ 83 w 94603"/>
                    <a:gd name="connsiteY12" fmla="*/ 8381 h 10005"/>
                    <a:gd name="connsiteX13" fmla="*/ 2044 w 94603"/>
                    <a:gd name="connsiteY13" fmla="*/ 9991 h 1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4603" h="10005">
                      <a:moveTo>
                        <a:pt x="2044" y="9991"/>
                      </a:moveTo>
                      <a:cubicBezTo>
                        <a:pt x="3727" y="9639"/>
                        <a:pt x="5449" y="9243"/>
                        <a:pt x="7271" y="8827"/>
                      </a:cubicBezTo>
                      <a:cubicBezTo>
                        <a:pt x="16465" y="6720"/>
                        <a:pt x="27897" y="4102"/>
                        <a:pt x="47142" y="4083"/>
                      </a:cubicBezTo>
                      <a:cubicBezTo>
                        <a:pt x="63070" y="4083"/>
                        <a:pt x="73872" y="6241"/>
                        <a:pt x="87556" y="8985"/>
                      </a:cubicBezTo>
                      <a:lnTo>
                        <a:pt x="92600" y="9998"/>
                      </a:lnTo>
                      <a:cubicBezTo>
                        <a:pt x="93567" y="10091"/>
                        <a:pt x="94427" y="9383"/>
                        <a:pt x="94520" y="8419"/>
                      </a:cubicBezTo>
                      <a:cubicBezTo>
                        <a:pt x="94521" y="8406"/>
                        <a:pt x="94522" y="8393"/>
                        <a:pt x="94523" y="8381"/>
                      </a:cubicBezTo>
                      <a:cubicBezTo>
                        <a:pt x="94806" y="7414"/>
                        <a:pt x="94322" y="6388"/>
                        <a:pt x="93395" y="5990"/>
                      </a:cubicBezTo>
                      <a:lnTo>
                        <a:pt x="88350" y="4983"/>
                      </a:lnTo>
                      <a:cubicBezTo>
                        <a:pt x="74440" y="2190"/>
                        <a:pt x="63461" y="-13"/>
                        <a:pt x="47123" y="0"/>
                      </a:cubicBezTo>
                      <a:cubicBezTo>
                        <a:pt x="27418" y="0"/>
                        <a:pt x="15733" y="2693"/>
                        <a:pt x="6344" y="4845"/>
                      </a:cubicBezTo>
                      <a:cubicBezTo>
                        <a:pt x="4541" y="5260"/>
                        <a:pt x="2838" y="5650"/>
                        <a:pt x="1192" y="5990"/>
                      </a:cubicBezTo>
                      <a:cubicBezTo>
                        <a:pt x="272" y="6395"/>
                        <a:pt x="-203" y="7419"/>
                        <a:pt x="83" y="8381"/>
                      </a:cubicBezTo>
                      <a:cubicBezTo>
                        <a:pt x="179" y="9365"/>
                        <a:pt x="1057" y="10086"/>
                        <a:pt x="2044" y="99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6F064859-A537-A256-A0CE-E810E86B8107}"/>
                    </a:ext>
                  </a:extLst>
                </p:cNvPr>
                <p:cNvSpPr/>
                <p:nvPr/>
              </p:nvSpPr>
              <p:spPr>
                <a:xfrm>
                  <a:off x="8439218" y="3830349"/>
                  <a:ext cx="7692" cy="4725"/>
                </a:xfrm>
                <a:custGeom>
                  <a:avLst/>
                  <a:gdLst>
                    <a:gd name="connsiteX0" fmla="*/ 0 w 7692"/>
                    <a:gd name="connsiteY0" fmla="*/ 2636 h 4725"/>
                    <a:gd name="connsiteX1" fmla="*/ 3638 w 7692"/>
                    <a:gd name="connsiteY1" fmla="*/ 0 h 4725"/>
                    <a:gd name="connsiteX2" fmla="*/ 7693 w 7692"/>
                    <a:gd name="connsiteY2" fmla="*/ 2127 h 4725"/>
                    <a:gd name="connsiteX3" fmla="*/ 3966 w 7692"/>
                    <a:gd name="connsiteY3" fmla="*/ 4725 h 4725"/>
                    <a:gd name="connsiteX4" fmla="*/ 0 w 7692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" h="4725">
                      <a:moveTo>
                        <a:pt x="0" y="2636"/>
                      </a:moveTo>
                      <a:lnTo>
                        <a:pt x="3638" y="0"/>
                      </a:lnTo>
                      <a:lnTo>
                        <a:pt x="7693" y="2127"/>
                      </a:lnTo>
                      <a:lnTo>
                        <a:pt x="3966" y="4725"/>
                      </a:lnTo>
                      <a:lnTo>
                        <a:pt x="0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53C89C1B-903C-0793-F2F2-2B4C4878AFE0}"/>
                    </a:ext>
                  </a:extLst>
                </p:cNvPr>
                <p:cNvSpPr/>
                <p:nvPr/>
              </p:nvSpPr>
              <p:spPr>
                <a:xfrm>
                  <a:off x="8500013" y="3835734"/>
                  <a:ext cx="5940" cy="7085"/>
                </a:xfrm>
                <a:custGeom>
                  <a:avLst/>
                  <a:gdLst>
                    <a:gd name="connsiteX0" fmla="*/ 5668 w 5940"/>
                    <a:gd name="connsiteY0" fmla="*/ 4814 h 7085"/>
                    <a:gd name="connsiteX1" fmla="*/ 5251 w 5940"/>
                    <a:gd name="connsiteY1" fmla="*/ 196 h 7085"/>
                    <a:gd name="connsiteX2" fmla="*/ 283 w 5940"/>
                    <a:gd name="connsiteY2" fmla="*/ 1907 h 7085"/>
                    <a:gd name="connsiteX3" fmla="*/ 2628 w 5940"/>
                    <a:gd name="connsiteY3" fmla="*/ 7085 h 7085"/>
                    <a:gd name="connsiteX4" fmla="*/ 5668 w 5940"/>
                    <a:gd name="connsiteY4" fmla="*/ 4814 h 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40" h="7085">
                      <a:moveTo>
                        <a:pt x="5668" y="4814"/>
                      </a:moveTo>
                      <a:cubicBezTo>
                        <a:pt x="6468" y="2845"/>
                        <a:pt x="5251" y="196"/>
                        <a:pt x="5251" y="196"/>
                      </a:cubicBezTo>
                      <a:cubicBezTo>
                        <a:pt x="3801" y="-257"/>
                        <a:pt x="983" y="-18"/>
                        <a:pt x="283" y="1907"/>
                      </a:cubicBezTo>
                      <a:cubicBezTo>
                        <a:pt x="-474" y="3996"/>
                        <a:pt x="283" y="5682"/>
                        <a:pt x="2628" y="7085"/>
                      </a:cubicBezTo>
                      <a:cubicBezTo>
                        <a:pt x="3806" y="6576"/>
                        <a:pt x="4847" y="5798"/>
                        <a:pt x="5668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1516AED2-2E68-2B1B-0AE4-BF777A4697D4}"/>
                    </a:ext>
                  </a:extLst>
                </p:cNvPr>
                <p:cNvSpPr/>
                <p:nvPr/>
              </p:nvSpPr>
              <p:spPr>
                <a:xfrm>
                  <a:off x="8490805" y="3834589"/>
                  <a:ext cx="7264" cy="4611"/>
                </a:xfrm>
                <a:custGeom>
                  <a:avLst/>
                  <a:gdLst>
                    <a:gd name="connsiteX0" fmla="*/ 7264 w 7264"/>
                    <a:gd name="connsiteY0" fmla="*/ 3127 h 4611"/>
                    <a:gd name="connsiteX1" fmla="*/ 4004 w 7264"/>
                    <a:gd name="connsiteY1" fmla="*/ 0 h 4611"/>
                    <a:gd name="connsiteX2" fmla="*/ 0 w 7264"/>
                    <a:gd name="connsiteY2" fmla="*/ 1510 h 4611"/>
                    <a:gd name="connsiteX3" fmla="*/ 3077 w 7264"/>
                    <a:gd name="connsiteY3" fmla="*/ 4612 h 4611"/>
                    <a:gd name="connsiteX4" fmla="*/ 7264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7264" y="3127"/>
                      </a:moveTo>
                      <a:lnTo>
                        <a:pt x="4004" y="0"/>
                      </a:lnTo>
                      <a:lnTo>
                        <a:pt x="0" y="1510"/>
                      </a:lnTo>
                      <a:lnTo>
                        <a:pt x="3077" y="4612"/>
                      </a:lnTo>
                      <a:lnTo>
                        <a:pt x="7264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3" name="Freeform 712">
                  <a:extLst>
                    <a:ext uri="{FF2B5EF4-FFF2-40B4-BE49-F238E27FC236}">
                      <a16:creationId xmlns:a16="http://schemas.microsoft.com/office/drawing/2014/main" id="{C5DB43B5-49F6-2082-F96C-C71ED50FEED1}"/>
                    </a:ext>
                  </a:extLst>
                </p:cNvPr>
                <p:cNvSpPr/>
                <p:nvPr/>
              </p:nvSpPr>
              <p:spPr>
                <a:xfrm>
                  <a:off x="8465185" y="3830349"/>
                  <a:ext cx="7699" cy="4725"/>
                </a:xfrm>
                <a:custGeom>
                  <a:avLst/>
                  <a:gdLst>
                    <a:gd name="connsiteX0" fmla="*/ 7699 w 7699"/>
                    <a:gd name="connsiteY0" fmla="*/ 2636 h 4725"/>
                    <a:gd name="connsiteX1" fmla="*/ 4055 w 7699"/>
                    <a:gd name="connsiteY1" fmla="*/ 0 h 4725"/>
                    <a:gd name="connsiteX2" fmla="*/ 0 w 7699"/>
                    <a:gd name="connsiteY2" fmla="*/ 2127 h 4725"/>
                    <a:gd name="connsiteX3" fmla="*/ 3733 w 7699"/>
                    <a:gd name="connsiteY3" fmla="*/ 4725 h 4725"/>
                    <a:gd name="connsiteX4" fmla="*/ 7699 w 7699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9" h="4725">
                      <a:moveTo>
                        <a:pt x="7699" y="2636"/>
                      </a:moveTo>
                      <a:lnTo>
                        <a:pt x="4055" y="0"/>
                      </a:lnTo>
                      <a:lnTo>
                        <a:pt x="0" y="2127"/>
                      </a:lnTo>
                      <a:lnTo>
                        <a:pt x="3733" y="4725"/>
                      </a:lnTo>
                      <a:lnTo>
                        <a:pt x="7699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4" name="Freeform 713">
                  <a:extLst>
                    <a:ext uri="{FF2B5EF4-FFF2-40B4-BE49-F238E27FC236}">
                      <a16:creationId xmlns:a16="http://schemas.microsoft.com/office/drawing/2014/main" id="{91701581-DE62-FFE2-7678-22CB10ADCE26}"/>
                    </a:ext>
                  </a:extLst>
                </p:cNvPr>
                <p:cNvSpPr/>
                <p:nvPr/>
              </p:nvSpPr>
              <p:spPr>
                <a:xfrm>
                  <a:off x="8476274" y="3830805"/>
                  <a:ext cx="11840" cy="6970"/>
                </a:xfrm>
                <a:custGeom>
                  <a:avLst/>
                  <a:gdLst>
                    <a:gd name="connsiteX0" fmla="*/ 11807 w 11840"/>
                    <a:gd name="connsiteY0" fmla="*/ 4419 h 6970"/>
                    <a:gd name="connsiteX1" fmla="*/ 6504 w 11840"/>
                    <a:gd name="connsiteY1" fmla="*/ 147 h 6970"/>
                    <a:gd name="connsiteX2" fmla="*/ 35 w 11840"/>
                    <a:gd name="connsiteY2" fmla="*/ 2563 h 6970"/>
                    <a:gd name="connsiteX3" fmla="*/ 5243 w 11840"/>
                    <a:gd name="connsiteY3" fmla="*/ 6810 h 6970"/>
                    <a:gd name="connsiteX4" fmla="*/ 11807 w 11840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40" h="6970">
                      <a:moveTo>
                        <a:pt x="11807" y="4419"/>
                      </a:moveTo>
                      <a:cubicBezTo>
                        <a:pt x="12154" y="2261"/>
                        <a:pt x="9752" y="644"/>
                        <a:pt x="6504" y="147"/>
                      </a:cubicBezTo>
                      <a:cubicBezTo>
                        <a:pt x="3257" y="-350"/>
                        <a:pt x="381" y="399"/>
                        <a:pt x="35" y="2563"/>
                      </a:cubicBezTo>
                      <a:cubicBezTo>
                        <a:pt x="-312" y="4728"/>
                        <a:pt x="1989" y="6294"/>
                        <a:pt x="5243" y="6810"/>
                      </a:cubicBezTo>
                      <a:cubicBezTo>
                        <a:pt x="8497" y="7326"/>
                        <a:pt x="11467" y="6609"/>
                        <a:pt x="11807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5" name="Freeform 714">
                  <a:extLst>
                    <a:ext uri="{FF2B5EF4-FFF2-40B4-BE49-F238E27FC236}">
                      <a16:creationId xmlns:a16="http://schemas.microsoft.com/office/drawing/2014/main" id="{F3F6EEF0-63C2-97B4-4A4E-0334374696A0}"/>
                    </a:ext>
                  </a:extLst>
                </p:cNvPr>
                <p:cNvSpPr/>
                <p:nvPr/>
              </p:nvSpPr>
              <p:spPr>
                <a:xfrm>
                  <a:off x="8518943" y="3842603"/>
                  <a:ext cx="12378" cy="9446"/>
                </a:xfrm>
                <a:custGeom>
                  <a:avLst/>
                  <a:gdLst>
                    <a:gd name="connsiteX0" fmla="*/ 9589 w 12378"/>
                    <a:gd name="connsiteY0" fmla="*/ 3387 h 9446"/>
                    <a:gd name="connsiteX1" fmla="*/ 10900 w 12378"/>
                    <a:gd name="connsiteY1" fmla="*/ 3556 h 9446"/>
                    <a:gd name="connsiteX2" fmla="*/ 9677 w 12378"/>
                    <a:gd name="connsiteY2" fmla="*/ 6866 h 9446"/>
                    <a:gd name="connsiteX3" fmla="*/ 6859 w 12378"/>
                    <a:gd name="connsiteY3" fmla="*/ 6488 h 9446"/>
                    <a:gd name="connsiteX4" fmla="*/ 6613 w 12378"/>
                    <a:gd name="connsiteY4" fmla="*/ 5897 h 9446"/>
                    <a:gd name="connsiteX5" fmla="*/ 6253 w 12378"/>
                    <a:gd name="connsiteY5" fmla="*/ 5897 h 9446"/>
                    <a:gd name="connsiteX6" fmla="*/ 6575 w 12378"/>
                    <a:gd name="connsiteY6" fmla="*/ 7325 h 9446"/>
                    <a:gd name="connsiteX7" fmla="*/ 10819 w 12378"/>
                    <a:gd name="connsiteY7" fmla="*/ 8137 h 9446"/>
                    <a:gd name="connsiteX8" fmla="*/ 11714 w 12378"/>
                    <a:gd name="connsiteY8" fmla="*/ 3613 h 9446"/>
                    <a:gd name="connsiteX9" fmla="*/ 10579 w 12378"/>
                    <a:gd name="connsiteY9" fmla="*/ 1839 h 9446"/>
                    <a:gd name="connsiteX10" fmla="*/ 9665 w 12378"/>
                    <a:gd name="connsiteY10" fmla="*/ 203 h 9446"/>
                    <a:gd name="connsiteX11" fmla="*/ 9217 w 12378"/>
                    <a:gd name="connsiteY11" fmla="*/ 39 h 9446"/>
                    <a:gd name="connsiteX12" fmla="*/ 8536 w 12378"/>
                    <a:gd name="connsiteY12" fmla="*/ 2084 h 9446"/>
                    <a:gd name="connsiteX13" fmla="*/ 2495 w 12378"/>
                    <a:gd name="connsiteY13" fmla="*/ 5702 h 9446"/>
                    <a:gd name="connsiteX14" fmla="*/ 130 w 12378"/>
                    <a:gd name="connsiteY14" fmla="*/ 5865 h 9446"/>
                    <a:gd name="connsiteX15" fmla="*/ 19 w 12378"/>
                    <a:gd name="connsiteY15" fmla="*/ 6157 h 9446"/>
                    <a:gd name="connsiteX16" fmla="*/ 74 w 12378"/>
                    <a:gd name="connsiteY16" fmla="*/ 6230 h 9446"/>
                    <a:gd name="connsiteX17" fmla="*/ 982 w 12378"/>
                    <a:gd name="connsiteY17" fmla="*/ 7621 h 9446"/>
                    <a:gd name="connsiteX18" fmla="*/ 1871 w 12378"/>
                    <a:gd name="connsiteY18" fmla="*/ 9232 h 9446"/>
                    <a:gd name="connsiteX19" fmla="*/ 2249 w 12378"/>
                    <a:gd name="connsiteY19" fmla="*/ 9389 h 9446"/>
                    <a:gd name="connsiteX20" fmla="*/ 3220 w 12378"/>
                    <a:gd name="connsiteY20" fmla="*/ 7212 h 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378" h="9446">
                      <a:moveTo>
                        <a:pt x="9589" y="3387"/>
                      </a:moveTo>
                      <a:cubicBezTo>
                        <a:pt x="10219" y="3022"/>
                        <a:pt x="10591" y="3041"/>
                        <a:pt x="10900" y="3556"/>
                      </a:cubicBezTo>
                      <a:cubicBezTo>
                        <a:pt x="11985" y="5362"/>
                        <a:pt x="10049" y="6665"/>
                        <a:pt x="9677" y="6866"/>
                      </a:cubicBezTo>
                      <a:cubicBezTo>
                        <a:pt x="9305" y="7067"/>
                        <a:pt x="7703" y="7891"/>
                        <a:pt x="6859" y="6488"/>
                      </a:cubicBezTo>
                      <a:cubicBezTo>
                        <a:pt x="6761" y="6298"/>
                        <a:pt x="6679" y="6100"/>
                        <a:pt x="6613" y="5897"/>
                      </a:cubicBezTo>
                      <a:cubicBezTo>
                        <a:pt x="6531" y="5759"/>
                        <a:pt x="6354" y="5834"/>
                        <a:pt x="6253" y="5897"/>
                      </a:cubicBezTo>
                      <a:cubicBezTo>
                        <a:pt x="6152" y="5960"/>
                        <a:pt x="5894" y="6193"/>
                        <a:pt x="6575" y="7325"/>
                      </a:cubicBezTo>
                      <a:cubicBezTo>
                        <a:pt x="7407" y="8709"/>
                        <a:pt x="9097" y="9162"/>
                        <a:pt x="10819" y="8137"/>
                      </a:cubicBezTo>
                      <a:cubicBezTo>
                        <a:pt x="12811" y="6929"/>
                        <a:pt x="12641" y="5085"/>
                        <a:pt x="11714" y="3613"/>
                      </a:cubicBezTo>
                      <a:cubicBezTo>
                        <a:pt x="11209" y="2801"/>
                        <a:pt x="10667" y="2002"/>
                        <a:pt x="10579" y="1839"/>
                      </a:cubicBezTo>
                      <a:cubicBezTo>
                        <a:pt x="10037" y="958"/>
                        <a:pt x="9715" y="291"/>
                        <a:pt x="9665" y="203"/>
                      </a:cubicBezTo>
                      <a:cubicBezTo>
                        <a:pt x="9501" y="-68"/>
                        <a:pt x="9286" y="-5"/>
                        <a:pt x="9217" y="39"/>
                      </a:cubicBezTo>
                      <a:cubicBezTo>
                        <a:pt x="8700" y="348"/>
                        <a:pt x="9992" y="1216"/>
                        <a:pt x="8536" y="2084"/>
                      </a:cubicBezTo>
                      <a:lnTo>
                        <a:pt x="2495" y="5702"/>
                      </a:lnTo>
                      <a:cubicBezTo>
                        <a:pt x="780" y="6734"/>
                        <a:pt x="521" y="5620"/>
                        <a:pt x="130" y="5865"/>
                      </a:cubicBezTo>
                      <a:cubicBezTo>
                        <a:pt x="19" y="5915"/>
                        <a:pt x="-30" y="6045"/>
                        <a:pt x="19" y="6157"/>
                      </a:cubicBezTo>
                      <a:cubicBezTo>
                        <a:pt x="32" y="6184"/>
                        <a:pt x="51" y="6210"/>
                        <a:pt x="74" y="6230"/>
                      </a:cubicBezTo>
                      <a:cubicBezTo>
                        <a:pt x="111" y="6300"/>
                        <a:pt x="704" y="7155"/>
                        <a:pt x="982" y="7621"/>
                      </a:cubicBezTo>
                      <a:cubicBezTo>
                        <a:pt x="1139" y="7879"/>
                        <a:pt x="1391" y="8420"/>
                        <a:pt x="1871" y="9232"/>
                      </a:cubicBezTo>
                      <a:cubicBezTo>
                        <a:pt x="1972" y="9395"/>
                        <a:pt x="2009" y="9527"/>
                        <a:pt x="2249" y="9389"/>
                      </a:cubicBezTo>
                      <a:cubicBezTo>
                        <a:pt x="2728" y="9099"/>
                        <a:pt x="1505" y="8244"/>
                        <a:pt x="3220" y="72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6" name="Freeform 715">
                  <a:extLst>
                    <a:ext uri="{FF2B5EF4-FFF2-40B4-BE49-F238E27FC236}">
                      <a16:creationId xmlns:a16="http://schemas.microsoft.com/office/drawing/2014/main" id="{1E83D8A0-D076-D8E3-254D-CE36A65D7F55}"/>
                    </a:ext>
                  </a:extLst>
                </p:cNvPr>
                <p:cNvSpPr/>
                <p:nvPr/>
              </p:nvSpPr>
              <p:spPr>
                <a:xfrm>
                  <a:off x="8530424" y="3871613"/>
                  <a:ext cx="11609" cy="9842"/>
                </a:xfrm>
                <a:custGeom>
                  <a:avLst/>
                  <a:gdLst>
                    <a:gd name="connsiteX0" fmla="*/ 10947 w 11609"/>
                    <a:gd name="connsiteY0" fmla="*/ 8220 h 9842"/>
                    <a:gd name="connsiteX1" fmla="*/ 11521 w 11609"/>
                    <a:gd name="connsiteY1" fmla="*/ 7931 h 9842"/>
                    <a:gd name="connsiteX2" fmla="*/ 11004 w 11609"/>
                    <a:gd name="connsiteY2" fmla="*/ 7459 h 9842"/>
                    <a:gd name="connsiteX3" fmla="*/ 11559 w 11609"/>
                    <a:gd name="connsiteY3" fmla="*/ 3967 h 9842"/>
                    <a:gd name="connsiteX4" fmla="*/ 4730 w 11609"/>
                    <a:gd name="connsiteY4" fmla="*/ 79 h 9842"/>
                    <a:gd name="connsiteX5" fmla="*/ 51 w 11609"/>
                    <a:gd name="connsiteY5" fmla="*/ 5351 h 9842"/>
                    <a:gd name="connsiteX6" fmla="*/ 2201 w 11609"/>
                    <a:gd name="connsiteY6" fmla="*/ 9346 h 9842"/>
                    <a:gd name="connsiteX7" fmla="*/ 2630 w 11609"/>
                    <a:gd name="connsiteY7" fmla="*/ 9428 h 9842"/>
                    <a:gd name="connsiteX8" fmla="*/ 3941 w 11609"/>
                    <a:gd name="connsiteY8" fmla="*/ 9201 h 9842"/>
                    <a:gd name="connsiteX9" fmla="*/ 5928 w 11609"/>
                    <a:gd name="connsiteY9" fmla="*/ 9831 h 9842"/>
                    <a:gd name="connsiteX10" fmla="*/ 6129 w 11609"/>
                    <a:gd name="connsiteY10" fmla="*/ 9654 h 9842"/>
                    <a:gd name="connsiteX11" fmla="*/ 5865 w 11609"/>
                    <a:gd name="connsiteY11" fmla="*/ 8220 h 9842"/>
                    <a:gd name="connsiteX12" fmla="*/ 5663 w 11609"/>
                    <a:gd name="connsiteY12" fmla="*/ 6332 h 9842"/>
                    <a:gd name="connsiteX13" fmla="*/ 5234 w 11609"/>
                    <a:gd name="connsiteY13" fmla="*/ 5703 h 9842"/>
                    <a:gd name="connsiteX14" fmla="*/ 3462 w 11609"/>
                    <a:gd name="connsiteY14" fmla="*/ 7591 h 9842"/>
                    <a:gd name="connsiteX15" fmla="*/ 870 w 11609"/>
                    <a:gd name="connsiteY15" fmla="*/ 5458 h 9842"/>
                    <a:gd name="connsiteX16" fmla="*/ 5480 w 11609"/>
                    <a:gd name="connsiteY16" fmla="*/ 1645 h 9842"/>
                    <a:gd name="connsiteX17" fmla="*/ 10890 w 11609"/>
                    <a:gd name="connsiteY17" fmla="*/ 3954 h 9842"/>
                    <a:gd name="connsiteX18" fmla="*/ 7964 w 11609"/>
                    <a:gd name="connsiteY18" fmla="*/ 8258 h 9842"/>
                    <a:gd name="connsiteX19" fmla="*/ 8305 w 11609"/>
                    <a:gd name="connsiteY19" fmla="*/ 8553 h 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609" h="9842">
                      <a:moveTo>
                        <a:pt x="10947" y="8220"/>
                      </a:moveTo>
                      <a:cubicBezTo>
                        <a:pt x="11199" y="8182"/>
                        <a:pt x="11578" y="8138"/>
                        <a:pt x="11521" y="7931"/>
                      </a:cubicBezTo>
                      <a:cubicBezTo>
                        <a:pt x="11464" y="7723"/>
                        <a:pt x="11048" y="7754"/>
                        <a:pt x="11004" y="7459"/>
                      </a:cubicBezTo>
                      <a:cubicBezTo>
                        <a:pt x="10960" y="7163"/>
                        <a:pt x="11823" y="5829"/>
                        <a:pt x="11559" y="3967"/>
                      </a:cubicBezTo>
                      <a:cubicBezTo>
                        <a:pt x="11086" y="594"/>
                        <a:pt x="7391" y="-293"/>
                        <a:pt x="4730" y="79"/>
                      </a:cubicBezTo>
                      <a:cubicBezTo>
                        <a:pt x="3468" y="255"/>
                        <a:pt x="-492" y="1425"/>
                        <a:pt x="51" y="5351"/>
                      </a:cubicBezTo>
                      <a:cubicBezTo>
                        <a:pt x="380" y="6857"/>
                        <a:pt x="1125" y="8240"/>
                        <a:pt x="2201" y="9346"/>
                      </a:cubicBezTo>
                      <a:cubicBezTo>
                        <a:pt x="2296" y="9453"/>
                        <a:pt x="2384" y="9459"/>
                        <a:pt x="2630" y="9428"/>
                      </a:cubicBezTo>
                      <a:cubicBezTo>
                        <a:pt x="2876" y="9397"/>
                        <a:pt x="3292" y="9290"/>
                        <a:pt x="3941" y="9201"/>
                      </a:cubicBezTo>
                      <a:cubicBezTo>
                        <a:pt x="5972" y="8918"/>
                        <a:pt x="5247" y="9963"/>
                        <a:pt x="5928" y="9831"/>
                      </a:cubicBezTo>
                      <a:cubicBezTo>
                        <a:pt x="6079" y="9831"/>
                        <a:pt x="6136" y="9717"/>
                        <a:pt x="6129" y="9654"/>
                      </a:cubicBezTo>
                      <a:cubicBezTo>
                        <a:pt x="6060" y="9170"/>
                        <a:pt x="5934" y="8711"/>
                        <a:pt x="5865" y="8220"/>
                      </a:cubicBezTo>
                      <a:cubicBezTo>
                        <a:pt x="5770" y="7591"/>
                        <a:pt x="5745" y="6962"/>
                        <a:pt x="5663" y="6332"/>
                      </a:cubicBezTo>
                      <a:cubicBezTo>
                        <a:pt x="5631" y="6106"/>
                        <a:pt x="5663" y="5659"/>
                        <a:pt x="5234" y="5703"/>
                      </a:cubicBezTo>
                      <a:cubicBezTo>
                        <a:pt x="4603" y="5791"/>
                        <a:pt x="5934" y="7232"/>
                        <a:pt x="3462" y="7591"/>
                      </a:cubicBezTo>
                      <a:cubicBezTo>
                        <a:pt x="2541" y="7717"/>
                        <a:pt x="1205" y="7868"/>
                        <a:pt x="870" y="5458"/>
                      </a:cubicBezTo>
                      <a:cubicBezTo>
                        <a:pt x="555" y="3287"/>
                        <a:pt x="3317" y="1947"/>
                        <a:pt x="5480" y="1645"/>
                      </a:cubicBezTo>
                      <a:cubicBezTo>
                        <a:pt x="9497" y="1079"/>
                        <a:pt x="10714" y="2708"/>
                        <a:pt x="10890" y="3954"/>
                      </a:cubicBezTo>
                      <a:cubicBezTo>
                        <a:pt x="11382" y="7471"/>
                        <a:pt x="7927" y="7962"/>
                        <a:pt x="7964" y="8258"/>
                      </a:cubicBezTo>
                      <a:cubicBezTo>
                        <a:pt x="8002" y="8553"/>
                        <a:pt x="8090" y="8579"/>
                        <a:pt x="8305" y="85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7" name="Freeform 716">
                  <a:extLst>
                    <a:ext uri="{FF2B5EF4-FFF2-40B4-BE49-F238E27FC236}">
                      <a16:creationId xmlns:a16="http://schemas.microsoft.com/office/drawing/2014/main" id="{F6644DB5-6385-55E4-5A6F-DCAF213E761E}"/>
                    </a:ext>
                  </a:extLst>
                </p:cNvPr>
                <p:cNvSpPr/>
                <p:nvPr/>
              </p:nvSpPr>
              <p:spPr>
                <a:xfrm>
                  <a:off x="8530373" y="3891265"/>
                  <a:ext cx="11890" cy="7855"/>
                </a:xfrm>
                <a:custGeom>
                  <a:avLst/>
                  <a:gdLst>
                    <a:gd name="connsiteX0" fmla="*/ 9717 w 11890"/>
                    <a:gd name="connsiteY0" fmla="*/ 3655 h 7855"/>
                    <a:gd name="connsiteX1" fmla="*/ 10651 w 11890"/>
                    <a:gd name="connsiteY1" fmla="*/ 5449 h 7855"/>
                    <a:gd name="connsiteX2" fmla="*/ 8563 w 11890"/>
                    <a:gd name="connsiteY2" fmla="*/ 7430 h 7855"/>
                    <a:gd name="connsiteX3" fmla="*/ 9276 w 11890"/>
                    <a:gd name="connsiteY3" fmla="*/ 7732 h 7855"/>
                    <a:gd name="connsiteX4" fmla="*/ 10859 w 11890"/>
                    <a:gd name="connsiteY4" fmla="*/ 7852 h 7855"/>
                    <a:gd name="connsiteX5" fmla="*/ 11178 w 11890"/>
                    <a:gd name="connsiteY5" fmla="*/ 7625 h 7855"/>
                    <a:gd name="connsiteX6" fmla="*/ 11180 w 11890"/>
                    <a:gd name="connsiteY6" fmla="*/ 7613 h 7855"/>
                    <a:gd name="connsiteX7" fmla="*/ 11445 w 11890"/>
                    <a:gd name="connsiteY7" fmla="*/ 4536 h 7855"/>
                    <a:gd name="connsiteX8" fmla="*/ 11887 w 11890"/>
                    <a:gd name="connsiteY8" fmla="*/ 969 h 7855"/>
                    <a:gd name="connsiteX9" fmla="*/ 11653 w 11890"/>
                    <a:gd name="connsiteY9" fmla="*/ 644 h 7855"/>
                    <a:gd name="connsiteX10" fmla="*/ 11641 w 11890"/>
                    <a:gd name="connsiteY10" fmla="*/ 642 h 7855"/>
                    <a:gd name="connsiteX11" fmla="*/ 9919 w 11890"/>
                    <a:gd name="connsiteY11" fmla="*/ 2001 h 7855"/>
                    <a:gd name="connsiteX12" fmla="*/ 2472 w 11890"/>
                    <a:gd name="connsiteY12" fmla="*/ 1214 h 7855"/>
                    <a:gd name="connsiteX13" fmla="*/ 763 w 11890"/>
                    <a:gd name="connsiteY13" fmla="*/ 0 h 7855"/>
                    <a:gd name="connsiteX14" fmla="*/ 562 w 11890"/>
                    <a:gd name="connsiteY14" fmla="*/ 233 h 7855"/>
                    <a:gd name="connsiteX15" fmla="*/ 442 w 11890"/>
                    <a:gd name="connsiteY15" fmla="*/ 1969 h 7855"/>
                    <a:gd name="connsiteX16" fmla="*/ 7 w 11890"/>
                    <a:gd name="connsiteY16" fmla="*/ 5480 h 7855"/>
                    <a:gd name="connsiteX17" fmla="*/ 2359 w 11890"/>
                    <a:gd name="connsiteY17" fmla="*/ 7638 h 7855"/>
                    <a:gd name="connsiteX18" fmla="*/ 2731 w 11890"/>
                    <a:gd name="connsiteY18" fmla="*/ 7537 h 7855"/>
                    <a:gd name="connsiteX19" fmla="*/ 1022 w 11890"/>
                    <a:gd name="connsiteY19" fmla="*/ 3655 h 7855"/>
                    <a:gd name="connsiteX20" fmla="*/ 2680 w 11890"/>
                    <a:gd name="connsiteY20" fmla="*/ 2907 h 7855"/>
                    <a:gd name="connsiteX21" fmla="*/ 4711 w 11890"/>
                    <a:gd name="connsiteY21" fmla="*/ 3114 h 7855"/>
                    <a:gd name="connsiteX22" fmla="*/ 5776 w 11890"/>
                    <a:gd name="connsiteY22" fmla="*/ 3800 h 7855"/>
                    <a:gd name="connsiteX23" fmla="*/ 5669 w 11890"/>
                    <a:gd name="connsiteY23" fmla="*/ 4794 h 7855"/>
                    <a:gd name="connsiteX24" fmla="*/ 3828 w 11890"/>
                    <a:gd name="connsiteY24" fmla="*/ 6053 h 7855"/>
                    <a:gd name="connsiteX25" fmla="*/ 4585 w 11890"/>
                    <a:gd name="connsiteY25" fmla="*/ 6361 h 7855"/>
                    <a:gd name="connsiteX26" fmla="*/ 7428 w 11890"/>
                    <a:gd name="connsiteY26" fmla="*/ 6562 h 7855"/>
                    <a:gd name="connsiteX27" fmla="*/ 7857 w 11890"/>
                    <a:gd name="connsiteY27" fmla="*/ 6348 h 7855"/>
                    <a:gd name="connsiteX28" fmla="*/ 6539 w 11890"/>
                    <a:gd name="connsiteY28" fmla="*/ 4731 h 7855"/>
                    <a:gd name="connsiteX29" fmla="*/ 6634 w 11890"/>
                    <a:gd name="connsiteY29" fmla="*/ 3882 h 7855"/>
                    <a:gd name="connsiteX30" fmla="*/ 7491 w 11890"/>
                    <a:gd name="connsiteY30" fmla="*/ 3391 h 7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890" h="7855">
                      <a:moveTo>
                        <a:pt x="9717" y="3655"/>
                      </a:moveTo>
                      <a:cubicBezTo>
                        <a:pt x="10815" y="3762"/>
                        <a:pt x="10821" y="3825"/>
                        <a:pt x="10651" y="5449"/>
                      </a:cubicBezTo>
                      <a:cubicBezTo>
                        <a:pt x="10380" y="8047"/>
                        <a:pt x="8627" y="6801"/>
                        <a:pt x="8563" y="7430"/>
                      </a:cubicBezTo>
                      <a:cubicBezTo>
                        <a:pt x="8563" y="7739"/>
                        <a:pt x="9062" y="7726"/>
                        <a:pt x="9276" y="7732"/>
                      </a:cubicBezTo>
                      <a:lnTo>
                        <a:pt x="10859" y="7852"/>
                      </a:lnTo>
                      <a:cubicBezTo>
                        <a:pt x="11010" y="7877"/>
                        <a:pt x="11153" y="7776"/>
                        <a:pt x="11178" y="7625"/>
                      </a:cubicBezTo>
                      <a:cubicBezTo>
                        <a:pt x="11179" y="7621"/>
                        <a:pt x="11180" y="7617"/>
                        <a:pt x="11180" y="7613"/>
                      </a:cubicBezTo>
                      <a:cubicBezTo>
                        <a:pt x="11306" y="6424"/>
                        <a:pt x="11338" y="5493"/>
                        <a:pt x="11445" y="4536"/>
                      </a:cubicBezTo>
                      <a:cubicBezTo>
                        <a:pt x="11660" y="2479"/>
                        <a:pt x="11824" y="1523"/>
                        <a:pt x="11887" y="969"/>
                      </a:cubicBezTo>
                      <a:cubicBezTo>
                        <a:pt x="11912" y="815"/>
                        <a:pt x="11807" y="669"/>
                        <a:pt x="11653" y="644"/>
                      </a:cubicBezTo>
                      <a:cubicBezTo>
                        <a:pt x="11649" y="643"/>
                        <a:pt x="11644" y="642"/>
                        <a:pt x="11641" y="642"/>
                      </a:cubicBezTo>
                      <a:cubicBezTo>
                        <a:pt x="11010" y="579"/>
                        <a:pt x="11357" y="2152"/>
                        <a:pt x="9919" y="2001"/>
                      </a:cubicBezTo>
                      <a:lnTo>
                        <a:pt x="2472" y="1214"/>
                      </a:lnTo>
                      <a:cubicBezTo>
                        <a:pt x="530" y="1013"/>
                        <a:pt x="1495" y="75"/>
                        <a:pt x="763" y="0"/>
                      </a:cubicBezTo>
                      <a:cubicBezTo>
                        <a:pt x="675" y="0"/>
                        <a:pt x="587" y="63"/>
                        <a:pt x="562" y="233"/>
                      </a:cubicBezTo>
                      <a:cubicBezTo>
                        <a:pt x="480" y="975"/>
                        <a:pt x="492" y="1548"/>
                        <a:pt x="442" y="1969"/>
                      </a:cubicBezTo>
                      <a:cubicBezTo>
                        <a:pt x="372" y="2636"/>
                        <a:pt x="227" y="3435"/>
                        <a:pt x="7" y="5480"/>
                      </a:cubicBezTo>
                      <a:cubicBezTo>
                        <a:pt x="-101" y="6581"/>
                        <a:pt x="1116" y="7519"/>
                        <a:pt x="2359" y="7638"/>
                      </a:cubicBezTo>
                      <a:cubicBezTo>
                        <a:pt x="2655" y="7676"/>
                        <a:pt x="2718" y="7588"/>
                        <a:pt x="2731" y="7537"/>
                      </a:cubicBezTo>
                      <a:cubicBezTo>
                        <a:pt x="2781" y="7021"/>
                        <a:pt x="675" y="6990"/>
                        <a:pt x="1022" y="3655"/>
                      </a:cubicBezTo>
                      <a:cubicBezTo>
                        <a:pt x="1129" y="2693"/>
                        <a:pt x="1690" y="2800"/>
                        <a:pt x="2680" y="2907"/>
                      </a:cubicBezTo>
                      <a:lnTo>
                        <a:pt x="4711" y="3114"/>
                      </a:lnTo>
                      <a:cubicBezTo>
                        <a:pt x="5644" y="3221"/>
                        <a:pt x="5839" y="3184"/>
                        <a:pt x="5776" y="3800"/>
                      </a:cubicBezTo>
                      <a:lnTo>
                        <a:pt x="5669" y="4794"/>
                      </a:lnTo>
                      <a:cubicBezTo>
                        <a:pt x="5524" y="6197"/>
                        <a:pt x="3872" y="5644"/>
                        <a:pt x="3828" y="6053"/>
                      </a:cubicBezTo>
                      <a:cubicBezTo>
                        <a:pt x="3796" y="6380"/>
                        <a:pt x="4370" y="6355"/>
                        <a:pt x="4585" y="6361"/>
                      </a:cubicBezTo>
                      <a:lnTo>
                        <a:pt x="7428" y="6562"/>
                      </a:lnTo>
                      <a:cubicBezTo>
                        <a:pt x="7864" y="6594"/>
                        <a:pt x="7845" y="6443"/>
                        <a:pt x="7857" y="6348"/>
                      </a:cubicBezTo>
                      <a:cubicBezTo>
                        <a:pt x="7857" y="6084"/>
                        <a:pt x="6420" y="5889"/>
                        <a:pt x="6539" y="4731"/>
                      </a:cubicBezTo>
                      <a:lnTo>
                        <a:pt x="6634" y="3882"/>
                      </a:lnTo>
                      <a:cubicBezTo>
                        <a:pt x="6697" y="3309"/>
                        <a:pt x="6804" y="3316"/>
                        <a:pt x="7491" y="33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8" name="Freeform 717">
                  <a:extLst>
                    <a:ext uri="{FF2B5EF4-FFF2-40B4-BE49-F238E27FC236}">
                      <a16:creationId xmlns:a16="http://schemas.microsoft.com/office/drawing/2014/main" id="{9B5CD917-2EBD-9029-12F6-9EFC57719BA4}"/>
                    </a:ext>
                  </a:extLst>
                </p:cNvPr>
                <p:cNvSpPr/>
                <p:nvPr/>
              </p:nvSpPr>
              <p:spPr>
                <a:xfrm>
                  <a:off x="8529304" y="3899573"/>
                  <a:ext cx="11535" cy="7063"/>
                </a:xfrm>
                <a:custGeom>
                  <a:avLst/>
                  <a:gdLst>
                    <a:gd name="connsiteX0" fmla="*/ 1751 w 11535"/>
                    <a:gd name="connsiteY0" fmla="*/ 3 h 7063"/>
                    <a:gd name="connsiteX1" fmla="*/ 1076 w 11535"/>
                    <a:gd name="connsiteY1" fmla="*/ 273 h 7063"/>
                    <a:gd name="connsiteX2" fmla="*/ 61 w 11535"/>
                    <a:gd name="connsiteY2" fmla="*/ 2413 h 7063"/>
                    <a:gd name="connsiteX3" fmla="*/ 2942 w 11535"/>
                    <a:gd name="connsiteY3" fmla="*/ 6043 h 7063"/>
                    <a:gd name="connsiteX4" fmla="*/ 6789 w 11535"/>
                    <a:gd name="connsiteY4" fmla="*/ 4407 h 7063"/>
                    <a:gd name="connsiteX5" fmla="*/ 9475 w 11535"/>
                    <a:gd name="connsiteY5" fmla="*/ 2324 h 7063"/>
                    <a:gd name="connsiteX6" fmla="*/ 10861 w 11535"/>
                    <a:gd name="connsiteY6" fmla="*/ 3893 h 7063"/>
                    <a:gd name="connsiteX7" fmla="*/ 10831 w 11535"/>
                    <a:gd name="connsiteY7" fmla="*/ 4111 h 7063"/>
                    <a:gd name="connsiteX8" fmla="*/ 7369 w 11535"/>
                    <a:gd name="connsiteY8" fmla="*/ 6339 h 7063"/>
                    <a:gd name="connsiteX9" fmla="*/ 7842 w 11535"/>
                    <a:gd name="connsiteY9" fmla="*/ 6741 h 7063"/>
                    <a:gd name="connsiteX10" fmla="*/ 9967 w 11535"/>
                    <a:gd name="connsiteY10" fmla="*/ 7006 h 7063"/>
                    <a:gd name="connsiteX11" fmla="*/ 10597 w 11535"/>
                    <a:gd name="connsiteY11" fmla="*/ 6936 h 7063"/>
                    <a:gd name="connsiteX12" fmla="*/ 10471 w 11535"/>
                    <a:gd name="connsiteY12" fmla="*/ 6213 h 7063"/>
                    <a:gd name="connsiteX13" fmla="*/ 11487 w 11535"/>
                    <a:gd name="connsiteY13" fmla="*/ 4287 h 7063"/>
                    <a:gd name="connsiteX14" fmla="*/ 8870 w 11535"/>
                    <a:gd name="connsiteY14" fmla="*/ 1066 h 7063"/>
                    <a:gd name="connsiteX15" fmla="*/ 5635 w 11535"/>
                    <a:gd name="connsiteY15" fmla="*/ 2431 h 7063"/>
                    <a:gd name="connsiteX16" fmla="*/ 2400 w 11535"/>
                    <a:gd name="connsiteY16" fmla="*/ 4892 h 7063"/>
                    <a:gd name="connsiteX17" fmla="*/ 726 w 11535"/>
                    <a:gd name="connsiteY17" fmla="*/ 2809 h 7063"/>
                    <a:gd name="connsiteX18" fmla="*/ 748 w 11535"/>
                    <a:gd name="connsiteY18" fmla="*/ 2664 h 7063"/>
                    <a:gd name="connsiteX19" fmla="*/ 4216 w 11535"/>
                    <a:gd name="connsiteY19" fmla="*/ 519 h 7063"/>
                    <a:gd name="connsiteX20" fmla="*/ 4613 w 11535"/>
                    <a:gd name="connsiteY20" fmla="*/ 292 h 7063"/>
                    <a:gd name="connsiteX21" fmla="*/ 3983 w 11535"/>
                    <a:gd name="connsiteY21" fmla="*/ 9 h 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535" h="7063">
                      <a:moveTo>
                        <a:pt x="1751" y="3"/>
                      </a:moveTo>
                      <a:cubicBezTo>
                        <a:pt x="1360" y="3"/>
                        <a:pt x="1233" y="-47"/>
                        <a:pt x="1076" y="273"/>
                      </a:cubicBezTo>
                      <a:cubicBezTo>
                        <a:pt x="639" y="936"/>
                        <a:pt x="298" y="1656"/>
                        <a:pt x="61" y="2413"/>
                      </a:cubicBezTo>
                      <a:cubicBezTo>
                        <a:pt x="-286" y="4149"/>
                        <a:pt x="880" y="5634"/>
                        <a:pt x="2942" y="6043"/>
                      </a:cubicBezTo>
                      <a:cubicBezTo>
                        <a:pt x="5004" y="6452"/>
                        <a:pt x="5774" y="5684"/>
                        <a:pt x="6789" y="4407"/>
                      </a:cubicBezTo>
                      <a:cubicBezTo>
                        <a:pt x="8050" y="2809"/>
                        <a:pt x="8409" y="2117"/>
                        <a:pt x="9475" y="2324"/>
                      </a:cubicBezTo>
                      <a:cubicBezTo>
                        <a:pt x="10292" y="2375"/>
                        <a:pt x="10912" y="3078"/>
                        <a:pt x="10861" y="3893"/>
                      </a:cubicBezTo>
                      <a:cubicBezTo>
                        <a:pt x="10857" y="3967"/>
                        <a:pt x="10846" y="4040"/>
                        <a:pt x="10831" y="4111"/>
                      </a:cubicBezTo>
                      <a:cubicBezTo>
                        <a:pt x="10383" y="6401"/>
                        <a:pt x="7419" y="5999"/>
                        <a:pt x="7369" y="6339"/>
                      </a:cubicBezTo>
                      <a:cubicBezTo>
                        <a:pt x="7318" y="6678"/>
                        <a:pt x="7495" y="6703"/>
                        <a:pt x="7842" y="6741"/>
                      </a:cubicBezTo>
                      <a:lnTo>
                        <a:pt x="9967" y="7006"/>
                      </a:lnTo>
                      <a:cubicBezTo>
                        <a:pt x="10339" y="7050"/>
                        <a:pt x="10597" y="7138"/>
                        <a:pt x="10597" y="6936"/>
                      </a:cubicBezTo>
                      <a:cubicBezTo>
                        <a:pt x="10597" y="6735"/>
                        <a:pt x="10440" y="6383"/>
                        <a:pt x="10471" y="6213"/>
                      </a:cubicBezTo>
                      <a:cubicBezTo>
                        <a:pt x="10547" y="5810"/>
                        <a:pt x="11272" y="5370"/>
                        <a:pt x="11487" y="4287"/>
                      </a:cubicBezTo>
                      <a:cubicBezTo>
                        <a:pt x="11789" y="2733"/>
                        <a:pt x="10673" y="1418"/>
                        <a:pt x="8870" y="1066"/>
                      </a:cubicBezTo>
                      <a:cubicBezTo>
                        <a:pt x="7211" y="745"/>
                        <a:pt x="6448" y="1406"/>
                        <a:pt x="5635" y="2431"/>
                      </a:cubicBezTo>
                      <a:cubicBezTo>
                        <a:pt x="4096" y="4357"/>
                        <a:pt x="3743" y="5156"/>
                        <a:pt x="2400" y="4892"/>
                      </a:cubicBezTo>
                      <a:cubicBezTo>
                        <a:pt x="1361" y="4778"/>
                        <a:pt x="612" y="3845"/>
                        <a:pt x="726" y="2809"/>
                      </a:cubicBezTo>
                      <a:cubicBezTo>
                        <a:pt x="732" y="2761"/>
                        <a:pt x="739" y="2712"/>
                        <a:pt x="748" y="2664"/>
                      </a:cubicBezTo>
                      <a:cubicBezTo>
                        <a:pt x="1025" y="1198"/>
                        <a:pt x="2640" y="651"/>
                        <a:pt x="4216" y="519"/>
                      </a:cubicBezTo>
                      <a:cubicBezTo>
                        <a:pt x="4424" y="519"/>
                        <a:pt x="4569" y="519"/>
                        <a:pt x="4613" y="292"/>
                      </a:cubicBezTo>
                      <a:cubicBezTo>
                        <a:pt x="4683" y="-41"/>
                        <a:pt x="4197" y="9"/>
                        <a:pt x="3983" y="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19" name="Freeform 718">
                  <a:extLst>
                    <a:ext uri="{FF2B5EF4-FFF2-40B4-BE49-F238E27FC236}">
                      <a16:creationId xmlns:a16="http://schemas.microsoft.com/office/drawing/2014/main" id="{55820F15-977C-C015-4342-B0EA0AEF2500}"/>
                    </a:ext>
                  </a:extLst>
                </p:cNvPr>
                <p:cNvSpPr/>
                <p:nvPr/>
              </p:nvSpPr>
              <p:spPr>
                <a:xfrm>
                  <a:off x="8527437" y="3906362"/>
                  <a:ext cx="11421" cy="8107"/>
                </a:xfrm>
                <a:custGeom>
                  <a:avLst/>
                  <a:gdLst>
                    <a:gd name="connsiteX0" fmla="*/ 2110 w 11421"/>
                    <a:gd name="connsiteY0" fmla="*/ 47 h 8107"/>
                    <a:gd name="connsiteX1" fmla="*/ 1410 w 11421"/>
                    <a:gd name="connsiteY1" fmla="*/ 223 h 8107"/>
                    <a:gd name="connsiteX2" fmla="*/ 149 w 11421"/>
                    <a:gd name="connsiteY2" fmla="*/ 2230 h 8107"/>
                    <a:gd name="connsiteX3" fmla="*/ 2564 w 11421"/>
                    <a:gd name="connsiteY3" fmla="*/ 6187 h 8107"/>
                    <a:gd name="connsiteX4" fmla="*/ 6594 w 11421"/>
                    <a:gd name="connsiteY4" fmla="*/ 5030 h 8107"/>
                    <a:gd name="connsiteX5" fmla="*/ 9501 w 11421"/>
                    <a:gd name="connsiteY5" fmla="*/ 3287 h 8107"/>
                    <a:gd name="connsiteX6" fmla="*/ 10699 w 11421"/>
                    <a:gd name="connsiteY6" fmla="*/ 5013 h 8107"/>
                    <a:gd name="connsiteX7" fmla="*/ 10642 w 11421"/>
                    <a:gd name="connsiteY7" fmla="*/ 5231 h 8107"/>
                    <a:gd name="connsiteX8" fmla="*/ 6922 w 11421"/>
                    <a:gd name="connsiteY8" fmla="*/ 7012 h 8107"/>
                    <a:gd name="connsiteX9" fmla="*/ 7344 w 11421"/>
                    <a:gd name="connsiteY9" fmla="*/ 7477 h 8107"/>
                    <a:gd name="connsiteX10" fmla="*/ 9431 w 11421"/>
                    <a:gd name="connsiteY10" fmla="*/ 7999 h 8107"/>
                    <a:gd name="connsiteX11" fmla="*/ 10062 w 11421"/>
                    <a:gd name="connsiteY11" fmla="*/ 7999 h 8107"/>
                    <a:gd name="connsiteX12" fmla="*/ 10030 w 11421"/>
                    <a:gd name="connsiteY12" fmla="*/ 7263 h 8107"/>
                    <a:gd name="connsiteX13" fmla="*/ 11291 w 11421"/>
                    <a:gd name="connsiteY13" fmla="*/ 5476 h 8107"/>
                    <a:gd name="connsiteX14" fmla="*/ 9084 w 11421"/>
                    <a:gd name="connsiteY14" fmla="*/ 1959 h 8107"/>
                    <a:gd name="connsiteX15" fmla="*/ 5711 w 11421"/>
                    <a:gd name="connsiteY15" fmla="*/ 2935 h 8107"/>
                    <a:gd name="connsiteX16" fmla="*/ 2192 w 11421"/>
                    <a:gd name="connsiteY16" fmla="*/ 4967 h 8107"/>
                    <a:gd name="connsiteX17" fmla="*/ 787 w 11421"/>
                    <a:gd name="connsiteY17" fmla="*/ 2695 h 8107"/>
                    <a:gd name="connsiteX18" fmla="*/ 824 w 11421"/>
                    <a:gd name="connsiteY18" fmla="*/ 2563 h 8107"/>
                    <a:gd name="connsiteX19" fmla="*/ 4532 w 11421"/>
                    <a:gd name="connsiteY19" fmla="*/ 858 h 8107"/>
                    <a:gd name="connsiteX20" fmla="*/ 4954 w 11421"/>
                    <a:gd name="connsiteY20" fmla="*/ 676 h 8107"/>
                    <a:gd name="connsiteX21" fmla="*/ 4355 w 11421"/>
                    <a:gd name="connsiteY21" fmla="*/ 311 h 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421" h="8107">
                      <a:moveTo>
                        <a:pt x="2110" y="47"/>
                      </a:moveTo>
                      <a:cubicBezTo>
                        <a:pt x="1719" y="-16"/>
                        <a:pt x="1606" y="-60"/>
                        <a:pt x="1410" y="223"/>
                      </a:cubicBezTo>
                      <a:cubicBezTo>
                        <a:pt x="902" y="833"/>
                        <a:pt x="478" y="1508"/>
                        <a:pt x="149" y="2230"/>
                      </a:cubicBezTo>
                      <a:cubicBezTo>
                        <a:pt x="-393" y="3916"/>
                        <a:pt x="572" y="5533"/>
                        <a:pt x="2564" y="6187"/>
                      </a:cubicBezTo>
                      <a:cubicBezTo>
                        <a:pt x="4557" y="6842"/>
                        <a:pt x="5433" y="6187"/>
                        <a:pt x="6594" y="5030"/>
                      </a:cubicBezTo>
                      <a:cubicBezTo>
                        <a:pt x="8050" y="3595"/>
                        <a:pt x="8485" y="2953"/>
                        <a:pt x="9501" y="3287"/>
                      </a:cubicBezTo>
                      <a:cubicBezTo>
                        <a:pt x="10309" y="3434"/>
                        <a:pt x="10846" y="4206"/>
                        <a:pt x="10699" y="5013"/>
                      </a:cubicBezTo>
                      <a:cubicBezTo>
                        <a:pt x="10685" y="5087"/>
                        <a:pt x="10667" y="5160"/>
                        <a:pt x="10642" y="5231"/>
                      </a:cubicBezTo>
                      <a:cubicBezTo>
                        <a:pt x="9917" y="7446"/>
                        <a:pt x="7022" y="6716"/>
                        <a:pt x="6922" y="7012"/>
                      </a:cubicBezTo>
                      <a:cubicBezTo>
                        <a:pt x="6821" y="7307"/>
                        <a:pt x="6997" y="7395"/>
                        <a:pt x="7344" y="7477"/>
                      </a:cubicBezTo>
                      <a:lnTo>
                        <a:pt x="9431" y="7999"/>
                      </a:lnTo>
                      <a:cubicBezTo>
                        <a:pt x="9791" y="8081"/>
                        <a:pt x="10005" y="8194"/>
                        <a:pt x="10062" y="7999"/>
                      </a:cubicBezTo>
                      <a:cubicBezTo>
                        <a:pt x="10119" y="7804"/>
                        <a:pt x="9980" y="7433"/>
                        <a:pt x="10030" y="7263"/>
                      </a:cubicBezTo>
                      <a:cubicBezTo>
                        <a:pt x="10156" y="6879"/>
                        <a:pt x="10926" y="6533"/>
                        <a:pt x="11291" y="5476"/>
                      </a:cubicBezTo>
                      <a:cubicBezTo>
                        <a:pt x="11783" y="3973"/>
                        <a:pt x="10837" y="2526"/>
                        <a:pt x="9084" y="1959"/>
                      </a:cubicBezTo>
                      <a:cubicBezTo>
                        <a:pt x="7489" y="1437"/>
                        <a:pt x="6644" y="2003"/>
                        <a:pt x="5711" y="2935"/>
                      </a:cubicBezTo>
                      <a:cubicBezTo>
                        <a:pt x="3952" y="4646"/>
                        <a:pt x="3491" y="5388"/>
                        <a:pt x="2192" y="4967"/>
                      </a:cubicBezTo>
                      <a:cubicBezTo>
                        <a:pt x="1176" y="4726"/>
                        <a:pt x="547" y="3709"/>
                        <a:pt x="787" y="2695"/>
                      </a:cubicBezTo>
                      <a:cubicBezTo>
                        <a:pt x="798" y="2651"/>
                        <a:pt x="810" y="2607"/>
                        <a:pt x="824" y="2563"/>
                      </a:cubicBezTo>
                      <a:cubicBezTo>
                        <a:pt x="1291" y="1141"/>
                        <a:pt x="2936" y="795"/>
                        <a:pt x="4532" y="858"/>
                      </a:cubicBezTo>
                      <a:cubicBezTo>
                        <a:pt x="4746" y="858"/>
                        <a:pt x="4891" y="858"/>
                        <a:pt x="4954" y="676"/>
                      </a:cubicBezTo>
                      <a:cubicBezTo>
                        <a:pt x="5061" y="355"/>
                        <a:pt x="4582" y="342"/>
                        <a:pt x="4355" y="31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0" name="Freeform 719">
                  <a:extLst>
                    <a:ext uri="{FF2B5EF4-FFF2-40B4-BE49-F238E27FC236}">
                      <a16:creationId xmlns:a16="http://schemas.microsoft.com/office/drawing/2014/main" id="{BD8DD929-0F17-C452-6568-F7F2BC36DBBE}"/>
                    </a:ext>
                  </a:extLst>
                </p:cNvPr>
                <p:cNvSpPr/>
                <p:nvPr/>
              </p:nvSpPr>
              <p:spPr>
                <a:xfrm>
                  <a:off x="8525039" y="3912196"/>
                  <a:ext cx="12138" cy="7185"/>
                </a:xfrm>
                <a:custGeom>
                  <a:avLst/>
                  <a:gdLst>
                    <a:gd name="connsiteX0" fmla="*/ 9503 w 12138"/>
                    <a:gd name="connsiteY0" fmla="*/ 5702 h 7185"/>
                    <a:gd name="connsiteX1" fmla="*/ 10556 w 12138"/>
                    <a:gd name="connsiteY1" fmla="*/ 7162 h 7185"/>
                    <a:gd name="connsiteX2" fmla="*/ 10934 w 12138"/>
                    <a:gd name="connsiteY2" fmla="*/ 6790 h 7185"/>
                    <a:gd name="connsiteX3" fmla="*/ 11464 w 12138"/>
                    <a:gd name="connsiteY3" fmla="*/ 5136 h 7185"/>
                    <a:gd name="connsiteX4" fmla="*/ 12051 w 12138"/>
                    <a:gd name="connsiteY4" fmla="*/ 3720 h 7185"/>
                    <a:gd name="connsiteX5" fmla="*/ 11994 w 12138"/>
                    <a:gd name="connsiteY5" fmla="*/ 3217 h 7185"/>
                    <a:gd name="connsiteX6" fmla="*/ 9995 w 12138"/>
                    <a:gd name="connsiteY6" fmla="*/ 4110 h 7185"/>
                    <a:gd name="connsiteX7" fmla="*/ 2781 w 12138"/>
                    <a:gd name="connsiteY7" fmla="*/ 1493 h 7185"/>
                    <a:gd name="connsiteX8" fmla="*/ 1520 w 12138"/>
                    <a:gd name="connsiteY8" fmla="*/ 8 h 7185"/>
                    <a:gd name="connsiteX9" fmla="*/ 1287 w 12138"/>
                    <a:gd name="connsiteY9" fmla="*/ 83 h 7185"/>
                    <a:gd name="connsiteX10" fmla="*/ 826 w 12138"/>
                    <a:gd name="connsiteY10" fmla="*/ 1524 h 7185"/>
                    <a:gd name="connsiteX11" fmla="*/ 70 w 12138"/>
                    <a:gd name="connsiteY11" fmla="*/ 3412 h 7185"/>
                    <a:gd name="connsiteX12" fmla="*/ 145 w 12138"/>
                    <a:gd name="connsiteY12" fmla="*/ 3896 h 7185"/>
                    <a:gd name="connsiteX13" fmla="*/ 2302 w 12138"/>
                    <a:gd name="connsiteY13" fmla="*/ 3072 h 7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138" h="7185">
                      <a:moveTo>
                        <a:pt x="9503" y="5702"/>
                      </a:moveTo>
                      <a:cubicBezTo>
                        <a:pt x="10934" y="6218"/>
                        <a:pt x="10045" y="6960"/>
                        <a:pt x="10556" y="7162"/>
                      </a:cubicBezTo>
                      <a:cubicBezTo>
                        <a:pt x="10739" y="7231"/>
                        <a:pt x="10789" y="7162"/>
                        <a:pt x="10934" y="6790"/>
                      </a:cubicBezTo>
                      <a:cubicBezTo>
                        <a:pt x="11187" y="6067"/>
                        <a:pt x="11294" y="5595"/>
                        <a:pt x="11464" y="5136"/>
                      </a:cubicBezTo>
                      <a:cubicBezTo>
                        <a:pt x="11634" y="4676"/>
                        <a:pt x="11868" y="4217"/>
                        <a:pt x="12051" y="3720"/>
                      </a:cubicBezTo>
                      <a:cubicBezTo>
                        <a:pt x="12095" y="3607"/>
                        <a:pt x="12252" y="3311"/>
                        <a:pt x="11994" y="3217"/>
                      </a:cubicBezTo>
                      <a:cubicBezTo>
                        <a:pt x="11464" y="3022"/>
                        <a:pt x="11363" y="4607"/>
                        <a:pt x="9995" y="4110"/>
                      </a:cubicBezTo>
                      <a:lnTo>
                        <a:pt x="2781" y="1493"/>
                      </a:lnTo>
                      <a:cubicBezTo>
                        <a:pt x="1343" y="971"/>
                        <a:pt x="2069" y="234"/>
                        <a:pt x="1520" y="8"/>
                      </a:cubicBezTo>
                      <a:cubicBezTo>
                        <a:pt x="1444" y="8"/>
                        <a:pt x="1324" y="-36"/>
                        <a:pt x="1287" y="83"/>
                      </a:cubicBezTo>
                      <a:cubicBezTo>
                        <a:pt x="1173" y="411"/>
                        <a:pt x="1028" y="977"/>
                        <a:pt x="826" y="1524"/>
                      </a:cubicBezTo>
                      <a:cubicBezTo>
                        <a:pt x="473" y="2518"/>
                        <a:pt x="240" y="2965"/>
                        <a:pt x="70" y="3412"/>
                      </a:cubicBezTo>
                      <a:cubicBezTo>
                        <a:pt x="-44" y="3701"/>
                        <a:pt x="-19" y="3846"/>
                        <a:pt x="145" y="3896"/>
                      </a:cubicBezTo>
                      <a:cubicBezTo>
                        <a:pt x="625" y="4079"/>
                        <a:pt x="454" y="2399"/>
                        <a:pt x="2302" y="307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1" name="Freeform 720">
                  <a:extLst>
                    <a:ext uri="{FF2B5EF4-FFF2-40B4-BE49-F238E27FC236}">
                      <a16:creationId xmlns:a16="http://schemas.microsoft.com/office/drawing/2014/main" id="{6158947B-630E-38C5-5AE8-F767DC369BED}"/>
                    </a:ext>
                  </a:extLst>
                </p:cNvPr>
                <p:cNvSpPr/>
                <p:nvPr/>
              </p:nvSpPr>
              <p:spPr>
                <a:xfrm>
                  <a:off x="8522954" y="3917294"/>
                  <a:ext cx="11395" cy="10246"/>
                </a:xfrm>
                <a:custGeom>
                  <a:avLst/>
                  <a:gdLst>
                    <a:gd name="connsiteX0" fmla="*/ 7010 w 11395"/>
                    <a:gd name="connsiteY0" fmla="*/ 453 h 10246"/>
                    <a:gd name="connsiteX1" fmla="*/ 358 w 11395"/>
                    <a:gd name="connsiteY1" fmla="*/ 2875 h 10246"/>
                    <a:gd name="connsiteX2" fmla="*/ 4393 w 11395"/>
                    <a:gd name="connsiteY2" fmla="*/ 9796 h 10246"/>
                    <a:gd name="connsiteX3" fmla="*/ 11090 w 11395"/>
                    <a:gd name="connsiteY3" fmla="*/ 7279 h 10246"/>
                    <a:gd name="connsiteX4" fmla="*/ 7010 w 11395"/>
                    <a:gd name="connsiteY4" fmla="*/ 453 h 10246"/>
                    <a:gd name="connsiteX5" fmla="*/ 10573 w 11395"/>
                    <a:gd name="connsiteY5" fmla="*/ 6669 h 10246"/>
                    <a:gd name="connsiteX6" fmla="*/ 4374 w 11395"/>
                    <a:gd name="connsiteY6" fmla="*/ 8028 h 10246"/>
                    <a:gd name="connsiteX7" fmla="*/ 875 w 11395"/>
                    <a:gd name="connsiteY7" fmla="*/ 3473 h 10246"/>
                    <a:gd name="connsiteX8" fmla="*/ 7288 w 11395"/>
                    <a:gd name="connsiteY8" fmla="*/ 2328 h 10246"/>
                    <a:gd name="connsiteX9" fmla="*/ 10573 w 11395"/>
                    <a:gd name="connsiteY9" fmla="*/ 6644 h 1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95" h="10246">
                      <a:moveTo>
                        <a:pt x="7010" y="453"/>
                      </a:moveTo>
                      <a:cubicBezTo>
                        <a:pt x="3952" y="-655"/>
                        <a:pt x="1291" y="314"/>
                        <a:pt x="358" y="2875"/>
                      </a:cubicBezTo>
                      <a:cubicBezTo>
                        <a:pt x="-1112" y="6927"/>
                        <a:pt x="2287" y="9041"/>
                        <a:pt x="4393" y="9796"/>
                      </a:cubicBezTo>
                      <a:cubicBezTo>
                        <a:pt x="7584" y="10953"/>
                        <a:pt x="10213" y="9796"/>
                        <a:pt x="11090" y="7279"/>
                      </a:cubicBezTo>
                      <a:cubicBezTo>
                        <a:pt x="12168" y="4240"/>
                        <a:pt x="10295" y="1648"/>
                        <a:pt x="7010" y="453"/>
                      </a:cubicBezTo>
                      <a:close/>
                      <a:moveTo>
                        <a:pt x="10573" y="6669"/>
                      </a:moveTo>
                      <a:cubicBezTo>
                        <a:pt x="10012" y="8317"/>
                        <a:pt x="7704" y="9236"/>
                        <a:pt x="4374" y="8028"/>
                      </a:cubicBezTo>
                      <a:cubicBezTo>
                        <a:pt x="1852" y="7122"/>
                        <a:pt x="118" y="5675"/>
                        <a:pt x="875" y="3473"/>
                      </a:cubicBezTo>
                      <a:cubicBezTo>
                        <a:pt x="1631" y="1270"/>
                        <a:pt x="5099" y="1522"/>
                        <a:pt x="7288" y="2328"/>
                      </a:cubicBezTo>
                      <a:cubicBezTo>
                        <a:pt x="9476" y="3133"/>
                        <a:pt x="11317" y="4504"/>
                        <a:pt x="10573" y="664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2" name="Freeform 721">
                  <a:extLst>
                    <a:ext uri="{FF2B5EF4-FFF2-40B4-BE49-F238E27FC236}">
                      <a16:creationId xmlns:a16="http://schemas.microsoft.com/office/drawing/2014/main" id="{8FA4D63F-38B3-65E1-BB83-786121E60851}"/>
                    </a:ext>
                  </a:extLst>
                </p:cNvPr>
                <p:cNvSpPr/>
                <p:nvPr/>
              </p:nvSpPr>
              <p:spPr>
                <a:xfrm>
                  <a:off x="8364332" y="3836043"/>
                  <a:ext cx="183434" cy="124746"/>
                </a:xfrm>
                <a:custGeom>
                  <a:avLst/>
                  <a:gdLst>
                    <a:gd name="connsiteX0" fmla="*/ 48516 w 183434"/>
                    <a:gd name="connsiteY0" fmla="*/ 116742 h 124746"/>
                    <a:gd name="connsiteX1" fmla="*/ 46895 w 183434"/>
                    <a:gd name="connsiteY1" fmla="*/ 113137 h 124746"/>
                    <a:gd name="connsiteX2" fmla="*/ 42134 w 183434"/>
                    <a:gd name="connsiteY2" fmla="*/ 106549 h 124746"/>
                    <a:gd name="connsiteX3" fmla="*/ 41642 w 183434"/>
                    <a:gd name="connsiteY3" fmla="*/ 105920 h 124746"/>
                    <a:gd name="connsiteX4" fmla="*/ 44266 w 183434"/>
                    <a:gd name="connsiteY4" fmla="*/ 102995 h 124746"/>
                    <a:gd name="connsiteX5" fmla="*/ 44530 w 183434"/>
                    <a:gd name="connsiteY5" fmla="*/ 102693 h 124746"/>
                    <a:gd name="connsiteX6" fmla="*/ 45161 w 183434"/>
                    <a:gd name="connsiteY6" fmla="*/ 102303 h 124746"/>
                    <a:gd name="connsiteX7" fmla="*/ 45048 w 183434"/>
                    <a:gd name="connsiteY7" fmla="*/ 102139 h 124746"/>
                    <a:gd name="connsiteX8" fmla="*/ 45048 w 183434"/>
                    <a:gd name="connsiteY8" fmla="*/ 102139 h 124746"/>
                    <a:gd name="connsiteX9" fmla="*/ 45048 w 183434"/>
                    <a:gd name="connsiteY9" fmla="*/ 102139 h 124746"/>
                    <a:gd name="connsiteX10" fmla="*/ 43717 w 183434"/>
                    <a:gd name="connsiteY10" fmla="*/ 100126 h 124746"/>
                    <a:gd name="connsiteX11" fmla="*/ 39347 w 183434"/>
                    <a:gd name="connsiteY11" fmla="*/ 92701 h 124746"/>
                    <a:gd name="connsiteX12" fmla="*/ 34984 w 183434"/>
                    <a:gd name="connsiteY12" fmla="*/ 80433 h 124746"/>
                    <a:gd name="connsiteX13" fmla="*/ 34933 w 183434"/>
                    <a:gd name="connsiteY13" fmla="*/ 80433 h 124746"/>
                    <a:gd name="connsiteX14" fmla="*/ 34933 w 183434"/>
                    <a:gd name="connsiteY14" fmla="*/ 80357 h 124746"/>
                    <a:gd name="connsiteX15" fmla="*/ 33268 w 183434"/>
                    <a:gd name="connsiteY15" fmla="*/ 80779 h 124746"/>
                    <a:gd name="connsiteX16" fmla="*/ 29233 w 183434"/>
                    <a:gd name="connsiteY16" fmla="*/ 81785 h 124746"/>
                    <a:gd name="connsiteX17" fmla="*/ 23785 w 183434"/>
                    <a:gd name="connsiteY17" fmla="*/ 37115 h 124746"/>
                    <a:gd name="connsiteX18" fmla="*/ 33117 w 183434"/>
                    <a:gd name="connsiteY18" fmla="*/ 41103 h 124746"/>
                    <a:gd name="connsiteX19" fmla="*/ 34208 w 183434"/>
                    <a:gd name="connsiteY19" fmla="*/ 41569 h 124746"/>
                    <a:gd name="connsiteX20" fmla="*/ 34511 w 183434"/>
                    <a:gd name="connsiteY20" fmla="*/ 40424 h 124746"/>
                    <a:gd name="connsiteX21" fmla="*/ 38862 w 183434"/>
                    <a:gd name="connsiteY21" fmla="*/ 23927 h 124746"/>
                    <a:gd name="connsiteX22" fmla="*/ 39253 w 183434"/>
                    <a:gd name="connsiteY22" fmla="*/ 23436 h 124746"/>
                    <a:gd name="connsiteX23" fmla="*/ 39019 w 183434"/>
                    <a:gd name="connsiteY23" fmla="*/ 23311 h 124746"/>
                    <a:gd name="connsiteX24" fmla="*/ 39019 w 183434"/>
                    <a:gd name="connsiteY24" fmla="*/ 23311 h 124746"/>
                    <a:gd name="connsiteX25" fmla="*/ 38981 w 183434"/>
                    <a:gd name="connsiteY25" fmla="*/ 23311 h 124746"/>
                    <a:gd name="connsiteX26" fmla="*/ 38149 w 183434"/>
                    <a:gd name="connsiteY26" fmla="*/ 22883 h 124746"/>
                    <a:gd name="connsiteX27" fmla="*/ 34044 w 183434"/>
                    <a:gd name="connsiteY27" fmla="*/ 20756 h 124746"/>
                    <a:gd name="connsiteX28" fmla="*/ 35791 w 183434"/>
                    <a:gd name="connsiteY28" fmla="*/ 12892 h 124746"/>
                    <a:gd name="connsiteX29" fmla="*/ 36365 w 183434"/>
                    <a:gd name="connsiteY29" fmla="*/ 12193 h 124746"/>
                    <a:gd name="connsiteX30" fmla="*/ 35394 w 183434"/>
                    <a:gd name="connsiteY30" fmla="*/ 11564 h 124746"/>
                    <a:gd name="connsiteX31" fmla="*/ 17334 w 183434"/>
                    <a:gd name="connsiteY31" fmla="*/ 31 h 124746"/>
                    <a:gd name="connsiteX32" fmla="*/ 16785 w 183434"/>
                    <a:gd name="connsiteY32" fmla="*/ 893 h 124746"/>
                    <a:gd name="connsiteX33" fmla="*/ 15947 w 183434"/>
                    <a:gd name="connsiteY33" fmla="*/ 302 h 124746"/>
                    <a:gd name="connsiteX34" fmla="*/ 44 w 183434"/>
                    <a:gd name="connsiteY34" fmla="*/ 48886 h 124746"/>
                    <a:gd name="connsiteX35" fmla="*/ 14427 w 183434"/>
                    <a:gd name="connsiteY35" fmla="*/ 99402 h 124746"/>
                    <a:gd name="connsiteX36" fmla="*/ 14969 w 183434"/>
                    <a:gd name="connsiteY36" fmla="*/ 100214 h 124746"/>
                    <a:gd name="connsiteX37" fmla="*/ 15808 w 183434"/>
                    <a:gd name="connsiteY37" fmla="*/ 99710 h 124746"/>
                    <a:gd name="connsiteX38" fmla="*/ 21483 w 183434"/>
                    <a:gd name="connsiteY38" fmla="*/ 96250 h 124746"/>
                    <a:gd name="connsiteX39" fmla="*/ 23261 w 183434"/>
                    <a:gd name="connsiteY39" fmla="*/ 99761 h 124746"/>
                    <a:gd name="connsiteX40" fmla="*/ 24302 w 183434"/>
                    <a:gd name="connsiteY40" fmla="*/ 101296 h 124746"/>
                    <a:gd name="connsiteX41" fmla="*/ 19068 w 183434"/>
                    <a:gd name="connsiteY41" fmla="*/ 104693 h 124746"/>
                    <a:gd name="connsiteX42" fmla="*/ 19623 w 183434"/>
                    <a:gd name="connsiteY42" fmla="*/ 105549 h 124746"/>
                    <a:gd name="connsiteX43" fmla="*/ 18746 w 183434"/>
                    <a:gd name="connsiteY43" fmla="*/ 106078 h 124746"/>
                    <a:gd name="connsiteX44" fmla="*/ 19327 w 183434"/>
                    <a:gd name="connsiteY44" fmla="*/ 107053 h 124746"/>
                    <a:gd name="connsiteX45" fmla="*/ 39662 w 183434"/>
                    <a:gd name="connsiteY45" fmla="*/ 124386 h 124746"/>
                    <a:gd name="connsiteX46" fmla="*/ 45180 w 183434"/>
                    <a:gd name="connsiteY46" fmla="*/ 121033 h 124746"/>
                    <a:gd name="connsiteX47" fmla="*/ 48333 w 183434"/>
                    <a:gd name="connsiteY47" fmla="*/ 118711 h 124746"/>
                    <a:gd name="connsiteX48" fmla="*/ 49045 w 183434"/>
                    <a:gd name="connsiteY48" fmla="*/ 118290 h 124746"/>
                    <a:gd name="connsiteX49" fmla="*/ 48774 w 183434"/>
                    <a:gd name="connsiteY49" fmla="*/ 117503 h 124746"/>
                    <a:gd name="connsiteX50" fmla="*/ 40394 w 183434"/>
                    <a:gd name="connsiteY50" fmla="*/ 104253 h 124746"/>
                    <a:gd name="connsiteX51" fmla="*/ 36907 w 183434"/>
                    <a:gd name="connsiteY51" fmla="*/ 99006 h 124746"/>
                    <a:gd name="connsiteX52" fmla="*/ 41951 w 183434"/>
                    <a:gd name="connsiteY52" fmla="*/ 102498 h 124746"/>
                    <a:gd name="connsiteX53" fmla="*/ 32152 w 183434"/>
                    <a:gd name="connsiteY53" fmla="*/ 83176 h 124746"/>
                    <a:gd name="connsiteX54" fmla="*/ 31276 w 183434"/>
                    <a:gd name="connsiteY54" fmla="*/ 86636 h 124746"/>
                    <a:gd name="connsiteX55" fmla="*/ 30015 w 183434"/>
                    <a:gd name="connsiteY55" fmla="*/ 83704 h 124746"/>
                    <a:gd name="connsiteX56" fmla="*/ 32878 w 183434"/>
                    <a:gd name="connsiteY56" fmla="*/ 38750 h 124746"/>
                    <a:gd name="connsiteX57" fmla="*/ 24308 w 183434"/>
                    <a:gd name="connsiteY57" fmla="*/ 35082 h 124746"/>
                    <a:gd name="connsiteX58" fmla="*/ 24794 w 183434"/>
                    <a:gd name="connsiteY58" fmla="*/ 33321 h 124746"/>
                    <a:gd name="connsiteX59" fmla="*/ 30191 w 183434"/>
                    <a:gd name="connsiteY59" fmla="*/ 33950 h 124746"/>
                    <a:gd name="connsiteX60" fmla="*/ 30759 w 183434"/>
                    <a:gd name="connsiteY60" fmla="*/ 34013 h 124746"/>
                    <a:gd name="connsiteX61" fmla="*/ 31112 w 183434"/>
                    <a:gd name="connsiteY61" fmla="*/ 33572 h 124746"/>
                    <a:gd name="connsiteX62" fmla="*/ 35753 w 183434"/>
                    <a:gd name="connsiteY62" fmla="*/ 27803 h 124746"/>
                    <a:gd name="connsiteX63" fmla="*/ 25424 w 183434"/>
                    <a:gd name="connsiteY63" fmla="*/ 31339 h 124746"/>
                    <a:gd name="connsiteX64" fmla="*/ 32871 w 183434"/>
                    <a:gd name="connsiteY64" fmla="*/ 16799 h 124746"/>
                    <a:gd name="connsiteX65" fmla="*/ 29517 w 183434"/>
                    <a:gd name="connsiteY65" fmla="*/ 31861 h 124746"/>
                    <a:gd name="connsiteX66" fmla="*/ 36144 w 183434"/>
                    <a:gd name="connsiteY66" fmla="*/ 24091 h 124746"/>
                    <a:gd name="connsiteX67" fmla="*/ 32272 w 183434"/>
                    <a:gd name="connsiteY67" fmla="*/ 28898 h 124746"/>
                    <a:gd name="connsiteX68" fmla="*/ 33634 w 183434"/>
                    <a:gd name="connsiteY68" fmla="*/ 22788 h 124746"/>
                    <a:gd name="connsiteX69" fmla="*/ 15600 w 183434"/>
                    <a:gd name="connsiteY69" fmla="*/ 97464 h 124746"/>
                    <a:gd name="connsiteX70" fmla="*/ 2087 w 183434"/>
                    <a:gd name="connsiteY70" fmla="*/ 48962 h 124746"/>
                    <a:gd name="connsiteX71" fmla="*/ 17113 w 183434"/>
                    <a:gd name="connsiteY71" fmla="*/ 2271 h 124746"/>
                    <a:gd name="connsiteX72" fmla="*/ 33388 w 183434"/>
                    <a:gd name="connsiteY72" fmla="*/ 12665 h 124746"/>
                    <a:gd name="connsiteX73" fmla="*/ 29977 w 183434"/>
                    <a:gd name="connsiteY73" fmla="*/ 88757 h 124746"/>
                    <a:gd name="connsiteX74" fmla="*/ 23274 w 183434"/>
                    <a:gd name="connsiteY74" fmla="*/ 95206 h 124746"/>
                    <a:gd name="connsiteX75" fmla="*/ 31780 w 183434"/>
                    <a:gd name="connsiteY75" fmla="*/ 90040 h 124746"/>
                    <a:gd name="connsiteX76" fmla="*/ 32556 w 183434"/>
                    <a:gd name="connsiteY76" fmla="*/ 89568 h 124746"/>
                    <a:gd name="connsiteX77" fmla="*/ 32512 w 183434"/>
                    <a:gd name="connsiteY77" fmla="*/ 89474 h 124746"/>
                    <a:gd name="connsiteX78" fmla="*/ 32638 w 183434"/>
                    <a:gd name="connsiteY78" fmla="*/ 89505 h 124746"/>
                    <a:gd name="connsiteX79" fmla="*/ 33950 w 183434"/>
                    <a:gd name="connsiteY79" fmla="*/ 84340 h 124746"/>
                    <a:gd name="connsiteX80" fmla="*/ 37512 w 183434"/>
                    <a:gd name="connsiteY80" fmla="*/ 93557 h 124746"/>
                    <a:gd name="connsiteX81" fmla="*/ 40520 w 183434"/>
                    <a:gd name="connsiteY81" fmla="*/ 99018 h 124746"/>
                    <a:gd name="connsiteX82" fmla="*/ 34687 w 183434"/>
                    <a:gd name="connsiteY82" fmla="*/ 94998 h 124746"/>
                    <a:gd name="connsiteX83" fmla="*/ 34649 w 183434"/>
                    <a:gd name="connsiteY83" fmla="*/ 95048 h 124746"/>
                    <a:gd name="connsiteX84" fmla="*/ 34479 w 183434"/>
                    <a:gd name="connsiteY84" fmla="*/ 94734 h 124746"/>
                    <a:gd name="connsiteX85" fmla="*/ 33546 w 183434"/>
                    <a:gd name="connsiteY85" fmla="*/ 95363 h 124746"/>
                    <a:gd name="connsiteX86" fmla="*/ 26055 w 183434"/>
                    <a:gd name="connsiteY86" fmla="*/ 100226 h 124746"/>
                    <a:gd name="connsiteX87" fmla="*/ 25058 w 183434"/>
                    <a:gd name="connsiteY87" fmla="*/ 98767 h 124746"/>
                    <a:gd name="connsiteX88" fmla="*/ 23274 w 183434"/>
                    <a:gd name="connsiteY88" fmla="*/ 95206 h 124746"/>
                    <a:gd name="connsiteX89" fmla="*/ 43875 w 183434"/>
                    <a:gd name="connsiteY89" fmla="*/ 119447 h 124746"/>
                    <a:gd name="connsiteX90" fmla="*/ 39013 w 183434"/>
                    <a:gd name="connsiteY90" fmla="*/ 122436 h 124746"/>
                    <a:gd name="connsiteX91" fmla="*/ 21124 w 183434"/>
                    <a:gd name="connsiteY91" fmla="*/ 106034 h 124746"/>
                    <a:gd name="connsiteX92" fmla="*/ 21035 w 183434"/>
                    <a:gd name="connsiteY92" fmla="*/ 105889 h 124746"/>
                    <a:gd name="connsiteX93" fmla="*/ 33735 w 183434"/>
                    <a:gd name="connsiteY93" fmla="*/ 97647 h 124746"/>
                    <a:gd name="connsiteX94" fmla="*/ 40539 w 183434"/>
                    <a:gd name="connsiteY94" fmla="*/ 107827 h 124746"/>
                    <a:gd name="connsiteX95" fmla="*/ 45155 w 183434"/>
                    <a:gd name="connsiteY95" fmla="*/ 114206 h 124746"/>
                    <a:gd name="connsiteX96" fmla="*/ 46574 w 183434"/>
                    <a:gd name="connsiteY96" fmla="*/ 117390 h 124746"/>
                    <a:gd name="connsiteX97" fmla="*/ 46574 w 183434"/>
                    <a:gd name="connsiteY97" fmla="*/ 117390 h 124746"/>
                    <a:gd name="connsiteX98" fmla="*/ 43875 w 183434"/>
                    <a:gd name="connsiteY98" fmla="*/ 119447 h 124746"/>
                    <a:gd name="connsiteX99" fmla="*/ 183395 w 183434"/>
                    <a:gd name="connsiteY99" fmla="*/ 48886 h 124746"/>
                    <a:gd name="connsiteX100" fmla="*/ 167448 w 183434"/>
                    <a:gd name="connsiteY100" fmla="*/ 271 h 124746"/>
                    <a:gd name="connsiteX101" fmla="*/ 166609 w 183434"/>
                    <a:gd name="connsiteY101" fmla="*/ 862 h 124746"/>
                    <a:gd name="connsiteX102" fmla="*/ 166061 w 183434"/>
                    <a:gd name="connsiteY102" fmla="*/ 0 h 124746"/>
                    <a:gd name="connsiteX103" fmla="*/ 147995 w 183434"/>
                    <a:gd name="connsiteY103" fmla="*/ 11545 h 124746"/>
                    <a:gd name="connsiteX104" fmla="*/ 147030 w 183434"/>
                    <a:gd name="connsiteY104" fmla="*/ 12174 h 124746"/>
                    <a:gd name="connsiteX105" fmla="*/ 147604 w 183434"/>
                    <a:gd name="connsiteY105" fmla="*/ 12873 h 124746"/>
                    <a:gd name="connsiteX106" fmla="*/ 149350 w 183434"/>
                    <a:gd name="connsiteY106" fmla="*/ 20731 h 124746"/>
                    <a:gd name="connsiteX107" fmla="*/ 145245 w 183434"/>
                    <a:gd name="connsiteY107" fmla="*/ 22864 h 124746"/>
                    <a:gd name="connsiteX108" fmla="*/ 144419 w 183434"/>
                    <a:gd name="connsiteY108" fmla="*/ 23292 h 124746"/>
                    <a:gd name="connsiteX109" fmla="*/ 144363 w 183434"/>
                    <a:gd name="connsiteY109" fmla="*/ 23292 h 124746"/>
                    <a:gd name="connsiteX110" fmla="*/ 144363 w 183434"/>
                    <a:gd name="connsiteY110" fmla="*/ 23292 h 124746"/>
                    <a:gd name="connsiteX111" fmla="*/ 144142 w 183434"/>
                    <a:gd name="connsiteY111" fmla="*/ 23411 h 124746"/>
                    <a:gd name="connsiteX112" fmla="*/ 144520 w 183434"/>
                    <a:gd name="connsiteY112" fmla="*/ 23889 h 124746"/>
                    <a:gd name="connsiteX113" fmla="*/ 148884 w 183434"/>
                    <a:gd name="connsiteY113" fmla="*/ 40399 h 124746"/>
                    <a:gd name="connsiteX114" fmla="*/ 149186 w 183434"/>
                    <a:gd name="connsiteY114" fmla="*/ 41544 h 124746"/>
                    <a:gd name="connsiteX115" fmla="*/ 150277 w 183434"/>
                    <a:gd name="connsiteY115" fmla="*/ 41078 h 124746"/>
                    <a:gd name="connsiteX116" fmla="*/ 159610 w 183434"/>
                    <a:gd name="connsiteY116" fmla="*/ 37089 h 124746"/>
                    <a:gd name="connsiteX117" fmla="*/ 154162 w 183434"/>
                    <a:gd name="connsiteY117" fmla="*/ 81760 h 124746"/>
                    <a:gd name="connsiteX118" fmla="*/ 150120 w 183434"/>
                    <a:gd name="connsiteY118" fmla="*/ 80754 h 124746"/>
                    <a:gd name="connsiteX119" fmla="*/ 148436 w 183434"/>
                    <a:gd name="connsiteY119" fmla="*/ 80345 h 124746"/>
                    <a:gd name="connsiteX120" fmla="*/ 148436 w 183434"/>
                    <a:gd name="connsiteY120" fmla="*/ 80420 h 124746"/>
                    <a:gd name="connsiteX121" fmla="*/ 148386 w 183434"/>
                    <a:gd name="connsiteY121" fmla="*/ 80420 h 124746"/>
                    <a:gd name="connsiteX122" fmla="*/ 144022 w 183434"/>
                    <a:gd name="connsiteY122" fmla="*/ 92689 h 124746"/>
                    <a:gd name="connsiteX123" fmla="*/ 139646 w 183434"/>
                    <a:gd name="connsiteY123" fmla="*/ 100195 h 124746"/>
                    <a:gd name="connsiteX124" fmla="*/ 138259 w 183434"/>
                    <a:gd name="connsiteY124" fmla="*/ 102296 h 124746"/>
                    <a:gd name="connsiteX125" fmla="*/ 138353 w 183434"/>
                    <a:gd name="connsiteY125" fmla="*/ 102353 h 124746"/>
                    <a:gd name="connsiteX126" fmla="*/ 138278 w 183434"/>
                    <a:gd name="connsiteY126" fmla="*/ 102397 h 124746"/>
                    <a:gd name="connsiteX127" fmla="*/ 139129 w 183434"/>
                    <a:gd name="connsiteY127" fmla="*/ 103353 h 124746"/>
                    <a:gd name="connsiteX128" fmla="*/ 141613 w 183434"/>
                    <a:gd name="connsiteY128" fmla="*/ 106122 h 124746"/>
                    <a:gd name="connsiteX129" fmla="*/ 141203 w 183434"/>
                    <a:gd name="connsiteY129" fmla="*/ 106631 h 124746"/>
                    <a:gd name="connsiteX130" fmla="*/ 137086 w 183434"/>
                    <a:gd name="connsiteY130" fmla="*/ 111174 h 124746"/>
                    <a:gd name="connsiteX131" fmla="*/ 135825 w 183434"/>
                    <a:gd name="connsiteY131" fmla="*/ 112369 h 124746"/>
                    <a:gd name="connsiteX132" fmla="*/ 133157 w 183434"/>
                    <a:gd name="connsiteY132" fmla="*/ 117031 h 124746"/>
                    <a:gd name="connsiteX133" fmla="*/ 134690 w 183434"/>
                    <a:gd name="connsiteY133" fmla="*/ 118919 h 124746"/>
                    <a:gd name="connsiteX134" fmla="*/ 137843 w 183434"/>
                    <a:gd name="connsiteY134" fmla="*/ 120039 h 124746"/>
                    <a:gd name="connsiteX135" fmla="*/ 138851 w 183434"/>
                    <a:gd name="connsiteY135" fmla="*/ 120366 h 124746"/>
                    <a:gd name="connsiteX136" fmla="*/ 138959 w 183434"/>
                    <a:gd name="connsiteY136" fmla="*/ 120404 h 124746"/>
                    <a:gd name="connsiteX137" fmla="*/ 139072 w 183434"/>
                    <a:gd name="connsiteY137" fmla="*/ 120404 h 124746"/>
                    <a:gd name="connsiteX138" fmla="*/ 141172 w 183434"/>
                    <a:gd name="connsiteY138" fmla="*/ 120712 h 124746"/>
                    <a:gd name="connsiteX139" fmla="*/ 149161 w 183434"/>
                    <a:gd name="connsiteY139" fmla="*/ 120007 h 124746"/>
                    <a:gd name="connsiteX140" fmla="*/ 161621 w 183434"/>
                    <a:gd name="connsiteY140" fmla="*/ 106952 h 124746"/>
                    <a:gd name="connsiteX141" fmla="*/ 160612 w 183434"/>
                    <a:gd name="connsiteY141" fmla="*/ 106782 h 124746"/>
                    <a:gd name="connsiteX142" fmla="*/ 161148 w 183434"/>
                    <a:gd name="connsiteY142" fmla="*/ 105908 h 124746"/>
                    <a:gd name="connsiteX143" fmla="*/ 157472 w 183434"/>
                    <a:gd name="connsiteY143" fmla="*/ 103668 h 124746"/>
                    <a:gd name="connsiteX144" fmla="*/ 160102 w 183434"/>
                    <a:gd name="connsiteY144" fmla="*/ 99736 h 124746"/>
                    <a:gd name="connsiteX145" fmla="*/ 161892 w 183434"/>
                    <a:gd name="connsiteY145" fmla="*/ 96225 h 124746"/>
                    <a:gd name="connsiteX146" fmla="*/ 167568 w 183434"/>
                    <a:gd name="connsiteY146" fmla="*/ 99679 h 124746"/>
                    <a:gd name="connsiteX147" fmla="*/ 168406 w 183434"/>
                    <a:gd name="connsiteY147" fmla="*/ 100182 h 124746"/>
                    <a:gd name="connsiteX148" fmla="*/ 168949 w 183434"/>
                    <a:gd name="connsiteY148" fmla="*/ 99371 h 124746"/>
                    <a:gd name="connsiteX149" fmla="*/ 183395 w 183434"/>
                    <a:gd name="connsiteY149" fmla="*/ 48886 h 124746"/>
                    <a:gd name="connsiteX150" fmla="*/ 149811 w 183434"/>
                    <a:gd name="connsiteY150" fmla="*/ 22770 h 124746"/>
                    <a:gd name="connsiteX151" fmla="*/ 151173 w 183434"/>
                    <a:gd name="connsiteY151" fmla="*/ 28885 h 124746"/>
                    <a:gd name="connsiteX152" fmla="*/ 147301 w 183434"/>
                    <a:gd name="connsiteY152" fmla="*/ 24078 h 124746"/>
                    <a:gd name="connsiteX153" fmla="*/ 150567 w 183434"/>
                    <a:gd name="connsiteY153" fmla="*/ 16748 h 124746"/>
                    <a:gd name="connsiteX154" fmla="*/ 158014 w 183434"/>
                    <a:gd name="connsiteY154" fmla="*/ 31326 h 124746"/>
                    <a:gd name="connsiteX155" fmla="*/ 153922 w 183434"/>
                    <a:gd name="connsiteY155" fmla="*/ 31811 h 124746"/>
                    <a:gd name="connsiteX156" fmla="*/ 150567 w 183434"/>
                    <a:gd name="connsiteY156" fmla="*/ 38769 h 124746"/>
                    <a:gd name="connsiteX157" fmla="*/ 147679 w 183434"/>
                    <a:gd name="connsiteY157" fmla="*/ 27828 h 124746"/>
                    <a:gd name="connsiteX158" fmla="*/ 152333 w 183434"/>
                    <a:gd name="connsiteY158" fmla="*/ 33604 h 124746"/>
                    <a:gd name="connsiteX159" fmla="*/ 152686 w 183434"/>
                    <a:gd name="connsiteY159" fmla="*/ 34044 h 124746"/>
                    <a:gd name="connsiteX160" fmla="*/ 153247 w 183434"/>
                    <a:gd name="connsiteY160" fmla="*/ 33981 h 124746"/>
                    <a:gd name="connsiteX161" fmla="*/ 158651 w 183434"/>
                    <a:gd name="connsiteY161" fmla="*/ 33352 h 124746"/>
                    <a:gd name="connsiteX162" fmla="*/ 159137 w 183434"/>
                    <a:gd name="connsiteY162" fmla="*/ 35114 h 124746"/>
                    <a:gd name="connsiteX163" fmla="*/ 153405 w 183434"/>
                    <a:gd name="connsiteY163" fmla="*/ 83723 h 124746"/>
                    <a:gd name="connsiteX164" fmla="*/ 152144 w 183434"/>
                    <a:gd name="connsiteY164" fmla="*/ 86655 h 124746"/>
                    <a:gd name="connsiteX165" fmla="*/ 151274 w 183434"/>
                    <a:gd name="connsiteY165" fmla="*/ 83201 h 124746"/>
                    <a:gd name="connsiteX166" fmla="*/ 141563 w 183434"/>
                    <a:gd name="connsiteY166" fmla="*/ 102969 h 124746"/>
                    <a:gd name="connsiteX167" fmla="*/ 145378 w 183434"/>
                    <a:gd name="connsiteY167" fmla="*/ 100874 h 124746"/>
                    <a:gd name="connsiteX168" fmla="*/ 142938 w 183434"/>
                    <a:gd name="connsiteY168" fmla="*/ 104505 h 124746"/>
                    <a:gd name="connsiteX169" fmla="*/ 159364 w 183434"/>
                    <a:gd name="connsiteY169" fmla="*/ 107254 h 124746"/>
                    <a:gd name="connsiteX170" fmla="*/ 148644 w 183434"/>
                    <a:gd name="connsiteY170" fmla="*/ 118120 h 124746"/>
                    <a:gd name="connsiteX171" fmla="*/ 141550 w 183434"/>
                    <a:gd name="connsiteY171" fmla="*/ 118749 h 124746"/>
                    <a:gd name="connsiteX172" fmla="*/ 139532 w 183434"/>
                    <a:gd name="connsiteY172" fmla="*/ 118453 h 124746"/>
                    <a:gd name="connsiteX173" fmla="*/ 138448 w 183434"/>
                    <a:gd name="connsiteY173" fmla="*/ 118107 h 124746"/>
                    <a:gd name="connsiteX174" fmla="*/ 135509 w 183434"/>
                    <a:gd name="connsiteY174" fmla="*/ 117057 h 124746"/>
                    <a:gd name="connsiteX175" fmla="*/ 135245 w 183434"/>
                    <a:gd name="connsiteY175" fmla="*/ 116786 h 124746"/>
                    <a:gd name="connsiteX176" fmla="*/ 137187 w 183434"/>
                    <a:gd name="connsiteY176" fmla="*/ 113955 h 124746"/>
                    <a:gd name="connsiteX177" fmla="*/ 137237 w 183434"/>
                    <a:gd name="connsiteY177" fmla="*/ 113923 h 124746"/>
                    <a:gd name="connsiteX178" fmla="*/ 137281 w 183434"/>
                    <a:gd name="connsiteY178" fmla="*/ 113879 h 124746"/>
                    <a:gd name="connsiteX179" fmla="*/ 138542 w 183434"/>
                    <a:gd name="connsiteY179" fmla="*/ 112671 h 124746"/>
                    <a:gd name="connsiteX180" fmla="*/ 142868 w 183434"/>
                    <a:gd name="connsiteY180" fmla="*/ 107927 h 124746"/>
                    <a:gd name="connsiteX181" fmla="*/ 148051 w 183434"/>
                    <a:gd name="connsiteY181" fmla="*/ 100340 h 124746"/>
                    <a:gd name="connsiteX182" fmla="*/ 158393 w 183434"/>
                    <a:gd name="connsiteY182" fmla="*/ 98741 h 124746"/>
                    <a:gd name="connsiteX183" fmla="*/ 155763 w 183434"/>
                    <a:gd name="connsiteY183" fmla="*/ 102661 h 124746"/>
                    <a:gd name="connsiteX184" fmla="*/ 148196 w 183434"/>
                    <a:gd name="connsiteY184" fmla="*/ 98043 h 124746"/>
                    <a:gd name="connsiteX185" fmla="*/ 147339 w 183434"/>
                    <a:gd name="connsiteY185" fmla="*/ 97521 h 124746"/>
                    <a:gd name="connsiteX186" fmla="*/ 147339 w 183434"/>
                    <a:gd name="connsiteY186" fmla="*/ 97477 h 124746"/>
                    <a:gd name="connsiteX187" fmla="*/ 147307 w 183434"/>
                    <a:gd name="connsiteY187" fmla="*/ 97477 h 124746"/>
                    <a:gd name="connsiteX188" fmla="*/ 147307 w 183434"/>
                    <a:gd name="connsiteY188" fmla="*/ 97477 h 124746"/>
                    <a:gd name="connsiteX189" fmla="*/ 147307 w 183434"/>
                    <a:gd name="connsiteY189" fmla="*/ 97508 h 124746"/>
                    <a:gd name="connsiteX190" fmla="*/ 142130 w 183434"/>
                    <a:gd name="connsiteY190" fmla="*/ 100365 h 124746"/>
                    <a:gd name="connsiteX191" fmla="*/ 145914 w 183434"/>
                    <a:gd name="connsiteY191" fmla="*/ 93557 h 124746"/>
                    <a:gd name="connsiteX192" fmla="*/ 149458 w 183434"/>
                    <a:gd name="connsiteY192" fmla="*/ 84340 h 124746"/>
                    <a:gd name="connsiteX193" fmla="*/ 150769 w 183434"/>
                    <a:gd name="connsiteY193" fmla="*/ 89505 h 124746"/>
                    <a:gd name="connsiteX194" fmla="*/ 150895 w 183434"/>
                    <a:gd name="connsiteY194" fmla="*/ 89474 h 124746"/>
                    <a:gd name="connsiteX195" fmla="*/ 150851 w 183434"/>
                    <a:gd name="connsiteY195" fmla="*/ 89568 h 124746"/>
                    <a:gd name="connsiteX196" fmla="*/ 151627 w 183434"/>
                    <a:gd name="connsiteY196" fmla="*/ 90040 h 124746"/>
                    <a:gd name="connsiteX197" fmla="*/ 160158 w 183434"/>
                    <a:gd name="connsiteY197" fmla="*/ 95206 h 124746"/>
                    <a:gd name="connsiteX198" fmla="*/ 158387 w 183434"/>
                    <a:gd name="connsiteY198" fmla="*/ 98729 h 124746"/>
                    <a:gd name="connsiteX199" fmla="*/ 167851 w 183434"/>
                    <a:gd name="connsiteY199" fmla="*/ 97483 h 124746"/>
                    <a:gd name="connsiteX200" fmla="*/ 153481 w 183434"/>
                    <a:gd name="connsiteY200" fmla="*/ 88757 h 124746"/>
                    <a:gd name="connsiteX201" fmla="*/ 150069 w 183434"/>
                    <a:gd name="connsiteY201" fmla="*/ 12665 h 124746"/>
                    <a:gd name="connsiteX202" fmla="*/ 166344 w 183434"/>
                    <a:gd name="connsiteY202" fmla="*/ 2271 h 124746"/>
                    <a:gd name="connsiteX203" fmla="*/ 181365 w 183434"/>
                    <a:gd name="connsiteY203" fmla="*/ 48962 h 124746"/>
                    <a:gd name="connsiteX204" fmla="*/ 167839 w 183434"/>
                    <a:gd name="connsiteY204" fmla="*/ 97464 h 124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</a:cxnLst>
                  <a:rect l="l" t="t" r="r" b="b"/>
                  <a:pathLst>
                    <a:path w="183434" h="124746">
                      <a:moveTo>
                        <a:pt x="48516" y="116742"/>
                      </a:moveTo>
                      <a:cubicBezTo>
                        <a:pt x="48141" y="115473"/>
                        <a:pt x="47596" y="114260"/>
                        <a:pt x="46895" y="113137"/>
                      </a:cubicBezTo>
                      <a:cubicBezTo>
                        <a:pt x="45495" y="110813"/>
                        <a:pt x="43902" y="108609"/>
                        <a:pt x="42134" y="106549"/>
                      </a:cubicBezTo>
                      <a:lnTo>
                        <a:pt x="41642" y="105920"/>
                      </a:lnTo>
                      <a:lnTo>
                        <a:pt x="44266" y="102995"/>
                      </a:lnTo>
                      <a:lnTo>
                        <a:pt x="44530" y="102693"/>
                      </a:lnTo>
                      <a:lnTo>
                        <a:pt x="45161" y="102303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3717" y="100126"/>
                      </a:lnTo>
                      <a:cubicBezTo>
                        <a:pt x="42043" y="97785"/>
                        <a:pt x="40581" y="95301"/>
                        <a:pt x="39347" y="92701"/>
                      </a:cubicBezTo>
                      <a:cubicBezTo>
                        <a:pt x="37479" y="88770"/>
                        <a:pt x="36017" y="84659"/>
                        <a:pt x="34984" y="80433"/>
                      </a:cubicBezTo>
                      <a:lnTo>
                        <a:pt x="34933" y="80433"/>
                      </a:lnTo>
                      <a:lnTo>
                        <a:pt x="34933" y="80357"/>
                      </a:lnTo>
                      <a:lnTo>
                        <a:pt x="33268" y="80779"/>
                      </a:lnTo>
                      <a:lnTo>
                        <a:pt x="29233" y="81785"/>
                      </a:lnTo>
                      <a:cubicBezTo>
                        <a:pt x="22713" y="65112"/>
                        <a:pt x="20890" y="50296"/>
                        <a:pt x="23785" y="37115"/>
                      </a:cubicBezTo>
                      <a:lnTo>
                        <a:pt x="33117" y="41103"/>
                      </a:lnTo>
                      <a:lnTo>
                        <a:pt x="34208" y="41569"/>
                      </a:lnTo>
                      <a:lnTo>
                        <a:pt x="34511" y="40424"/>
                      </a:lnTo>
                      <a:lnTo>
                        <a:pt x="38862" y="23927"/>
                      </a:lnTo>
                      <a:lnTo>
                        <a:pt x="39253" y="23436"/>
                      </a:lnTo>
                      <a:lnTo>
                        <a:pt x="39019" y="23311"/>
                      </a:lnTo>
                      <a:lnTo>
                        <a:pt x="39019" y="23311"/>
                      </a:lnTo>
                      <a:lnTo>
                        <a:pt x="38981" y="23311"/>
                      </a:lnTo>
                      <a:lnTo>
                        <a:pt x="38149" y="22883"/>
                      </a:lnTo>
                      <a:lnTo>
                        <a:pt x="34044" y="20756"/>
                      </a:lnTo>
                      <a:lnTo>
                        <a:pt x="35791" y="12892"/>
                      </a:lnTo>
                      <a:lnTo>
                        <a:pt x="36365" y="12193"/>
                      </a:lnTo>
                      <a:lnTo>
                        <a:pt x="35394" y="11564"/>
                      </a:lnTo>
                      <a:lnTo>
                        <a:pt x="17334" y="31"/>
                      </a:lnTo>
                      <a:lnTo>
                        <a:pt x="16785" y="893"/>
                      </a:lnTo>
                      <a:lnTo>
                        <a:pt x="15947" y="302"/>
                      </a:lnTo>
                      <a:cubicBezTo>
                        <a:pt x="6167" y="14131"/>
                        <a:pt x="504" y="31395"/>
                        <a:pt x="44" y="48886"/>
                      </a:cubicBezTo>
                      <a:cubicBezTo>
                        <a:pt x="-527" y="66806"/>
                        <a:pt x="4500" y="84459"/>
                        <a:pt x="14427" y="99402"/>
                      </a:cubicBezTo>
                      <a:lnTo>
                        <a:pt x="14969" y="100214"/>
                      </a:lnTo>
                      <a:lnTo>
                        <a:pt x="15808" y="99710"/>
                      </a:lnTo>
                      <a:lnTo>
                        <a:pt x="21483" y="96250"/>
                      </a:lnTo>
                      <a:cubicBezTo>
                        <a:pt x="21868" y="97087"/>
                        <a:pt x="22618" y="98660"/>
                        <a:pt x="23261" y="99761"/>
                      </a:cubicBezTo>
                      <a:cubicBezTo>
                        <a:pt x="23582" y="100290"/>
                        <a:pt x="23929" y="100802"/>
                        <a:pt x="24302" y="101296"/>
                      </a:cubicBezTo>
                      <a:lnTo>
                        <a:pt x="19068" y="104693"/>
                      </a:lnTo>
                      <a:lnTo>
                        <a:pt x="19623" y="105549"/>
                      </a:lnTo>
                      <a:lnTo>
                        <a:pt x="18746" y="106078"/>
                      </a:lnTo>
                      <a:lnTo>
                        <a:pt x="19327" y="107053"/>
                      </a:lnTo>
                      <a:cubicBezTo>
                        <a:pt x="22952" y="113061"/>
                        <a:pt x="31270" y="127174"/>
                        <a:pt x="39662" y="124386"/>
                      </a:cubicBezTo>
                      <a:cubicBezTo>
                        <a:pt x="41709" y="123650"/>
                        <a:pt x="43585" y="122510"/>
                        <a:pt x="45180" y="121033"/>
                      </a:cubicBezTo>
                      <a:cubicBezTo>
                        <a:pt x="46169" y="120178"/>
                        <a:pt x="47222" y="119401"/>
                        <a:pt x="48333" y="118711"/>
                      </a:cubicBezTo>
                      <a:lnTo>
                        <a:pt x="49045" y="118290"/>
                      </a:lnTo>
                      <a:cubicBezTo>
                        <a:pt x="49045" y="118290"/>
                        <a:pt x="48774" y="117503"/>
                        <a:pt x="48774" y="117503"/>
                      </a:cubicBezTo>
                      <a:close/>
                      <a:moveTo>
                        <a:pt x="40394" y="104253"/>
                      </a:moveTo>
                      <a:cubicBezTo>
                        <a:pt x="39227" y="102642"/>
                        <a:pt x="38010" y="100805"/>
                        <a:pt x="36907" y="99006"/>
                      </a:cubicBezTo>
                      <a:lnTo>
                        <a:pt x="41951" y="102498"/>
                      </a:lnTo>
                      <a:close/>
                      <a:moveTo>
                        <a:pt x="32152" y="83176"/>
                      </a:moveTo>
                      <a:lnTo>
                        <a:pt x="31276" y="86636"/>
                      </a:lnTo>
                      <a:cubicBezTo>
                        <a:pt x="30847" y="85655"/>
                        <a:pt x="30437" y="84673"/>
                        <a:pt x="30015" y="83704"/>
                      </a:cubicBezTo>
                      <a:close/>
                      <a:moveTo>
                        <a:pt x="32878" y="38750"/>
                      </a:moveTo>
                      <a:lnTo>
                        <a:pt x="24308" y="35082"/>
                      </a:lnTo>
                      <a:cubicBezTo>
                        <a:pt x="24466" y="34497"/>
                        <a:pt x="24617" y="33906"/>
                        <a:pt x="24794" y="33321"/>
                      </a:cubicBezTo>
                      <a:lnTo>
                        <a:pt x="30191" y="33950"/>
                      </a:lnTo>
                      <a:lnTo>
                        <a:pt x="30759" y="34013"/>
                      </a:lnTo>
                      <a:lnTo>
                        <a:pt x="31112" y="33572"/>
                      </a:lnTo>
                      <a:lnTo>
                        <a:pt x="35753" y="27803"/>
                      </a:lnTo>
                      <a:close/>
                      <a:moveTo>
                        <a:pt x="25424" y="31339"/>
                      </a:moveTo>
                      <a:cubicBezTo>
                        <a:pt x="27192" y="26160"/>
                        <a:pt x="29700" y="21262"/>
                        <a:pt x="32871" y="16799"/>
                      </a:cubicBezTo>
                      <a:lnTo>
                        <a:pt x="29517" y="31861"/>
                      </a:lnTo>
                      <a:close/>
                      <a:moveTo>
                        <a:pt x="36144" y="24091"/>
                      </a:moveTo>
                      <a:lnTo>
                        <a:pt x="32272" y="28898"/>
                      </a:lnTo>
                      <a:lnTo>
                        <a:pt x="33634" y="22788"/>
                      </a:lnTo>
                      <a:close/>
                      <a:moveTo>
                        <a:pt x="15600" y="97464"/>
                      </a:moveTo>
                      <a:cubicBezTo>
                        <a:pt x="6261" y="83042"/>
                        <a:pt x="1548" y="66124"/>
                        <a:pt x="2087" y="48962"/>
                      </a:cubicBezTo>
                      <a:cubicBezTo>
                        <a:pt x="2503" y="32283"/>
                        <a:pt x="7719" y="16075"/>
                        <a:pt x="17113" y="2271"/>
                      </a:cubicBezTo>
                      <a:lnTo>
                        <a:pt x="33388" y="12665"/>
                      </a:lnTo>
                      <a:cubicBezTo>
                        <a:pt x="17321" y="33050"/>
                        <a:pt x="16199" y="57965"/>
                        <a:pt x="29977" y="88757"/>
                      </a:cubicBezTo>
                      <a:close/>
                      <a:moveTo>
                        <a:pt x="23274" y="95206"/>
                      </a:moveTo>
                      <a:lnTo>
                        <a:pt x="31780" y="90040"/>
                      </a:lnTo>
                      <a:lnTo>
                        <a:pt x="32556" y="89568"/>
                      </a:lnTo>
                      <a:lnTo>
                        <a:pt x="32512" y="89474"/>
                      </a:lnTo>
                      <a:lnTo>
                        <a:pt x="32638" y="89505"/>
                      </a:lnTo>
                      <a:lnTo>
                        <a:pt x="33950" y="84340"/>
                      </a:lnTo>
                      <a:cubicBezTo>
                        <a:pt x="34888" y="87503"/>
                        <a:pt x="36079" y="90585"/>
                        <a:pt x="37512" y="93557"/>
                      </a:cubicBezTo>
                      <a:cubicBezTo>
                        <a:pt x="38380" y="95448"/>
                        <a:pt x="39386" y="97274"/>
                        <a:pt x="40520" y="99018"/>
                      </a:cubicBezTo>
                      <a:lnTo>
                        <a:pt x="34687" y="94998"/>
                      </a:lnTo>
                      <a:lnTo>
                        <a:pt x="34649" y="95048"/>
                      </a:lnTo>
                      <a:lnTo>
                        <a:pt x="34479" y="94734"/>
                      </a:lnTo>
                      <a:lnTo>
                        <a:pt x="33546" y="95363"/>
                      </a:lnTo>
                      <a:lnTo>
                        <a:pt x="26055" y="100226"/>
                      </a:lnTo>
                      <a:cubicBezTo>
                        <a:pt x="25714" y="99761"/>
                        <a:pt x="25323" y="99220"/>
                        <a:pt x="25058" y="98767"/>
                      </a:cubicBezTo>
                      <a:cubicBezTo>
                        <a:pt x="24403" y="97628"/>
                        <a:pt x="23583" y="95917"/>
                        <a:pt x="23274" y="95206"/>
                      </a:cubicBezTo>
                      <a:close/>
                      <a:moveTo>
                        <a:pt x="43875" y="119447"/>
                      </a:moveTo>
                      <a:cubicBezTo>
                        <a:pt x="42474" y="120762"/>
                        <a:pt x="40820" y="121778"/>
                        <a:pt x="39013" y="122436"/>
                      </a:cubicBezTo>
                      <a:cubicBezTo>
                        <a:pt x="32190" y="124713"/>
                        <a:pt x="24150" y="111142"/>
                        <a:pt x="21124" y="106034"/>
                      </a:cubicBezTo>
                      <a:lnTo>
                        <a:pt x="21035" y="105889"/>
                      </a:lnTo>
                      <a:lnTo>
                        <a:pt x="33735" y="97647"/>
                      </a:lnTo>
                      <a:cubicBezTo>
                        <a:pt x="35737" y="101210"/>
                        <a:pt x="38012" y="104613"/>
                        <a:pt x="40539" y="107827"/>
                      </a:cubicBezTo>
                      <a:cubicBezTo>
                        <a:pt x="42255" y="109819"/>
                        <a:pt x="43800" y="111954"/>
                        <a:pt x="45155" y="114206"/>
                      </a:cubicBezTo>
                      <a:cubicBezTo>
                        <a:pt x="45768" y="115200"/>
                        <a:pt x="46245" y="116270"/>
                        <a:pt x="46574" y="117390"/>
                      </a:cubicBezTo>
                      <a:lnTo>
                        <a:pt x="46574" y="117390"/>
                      </a:lnTo>
                      <a:cubicBezTo>
                        <a:pt x="45637" y="118025"/>
                        <a:pt x="44735" y="118712"/>
                        <a:pt x="43875" y="119447"/>
                      </a:cubicBezTo>
                      <a:close/>
                      <a:moveTo>
                        <a:pt x="183395" y="48886"/>
                      </a:moveTo>
                      <a:cubicBezTo>
                        <a:pt x="182941" y="31377"/>
                        <a:pt x="177272" y="14112"/>
                        <a:pt x="167448" y="271"/>
                      </a:cubicBezTo>
                      <a:lnTo>
                        <a:pt x="166609" y="862"/>
                      </a:lnTo>
                      <a:lnTo>
                        <a:pt x="166061" y="0"/>
                      </a:lnTo>
                      <a:lnTo>
                        <a:pt x="147995" y="11545"/>
                      </a:lnTo>
                      <a:lnTo>
                        <a:pt x="147030" y="12174"/>
                      </a:lnTo>
                      <a:lnTo>
                        <a:pt x="147604" y="12873"/>
                      </a:lnTo>
                      <a:lnTo>
                        <a:pt x="149350" y="20731"/>
                      </a:lnTo>
                      <a:lnTo>
                        <a:pt x="145245" y="22864"/>
                      </a:lnTo>
                      <a:lnTo>
                        <a:pt x="144419" y="23292"/>
                      </a:lnTo>
                      <a:lnTo>
                        <a:pt x="144363" y="23292"/>
                      </a:lnTo>
                      <a:lnTo>
                        <a:pt x="144363" y="23292"/>
                      </a:lnTo>
                      <a:lnTo>
                        <a:pt x="144142" y="23411"/>
                      </a:lnTo>
                      <a:lnTo>
                        <a:pt x="144520" y="23889"/>
                      </a:lnTo>
                      <a:lnTo>
                        <a:pt x="148884" y="40399"/>
                      </a:lnTo>
                      <a:lnTo>
                        <a:pt x="149186" y="41544"/>
                      </a:lnTo>
                      <a:lnTo>
                        <a:pt x="150277" y="41078"/>
                      </a:lnTo>
                      <a:lnTo>
                        <a:pt x="159610" y="37089"/>
                      </a:lnTo>
                      <a:cubicBezTo>
                        <a:pt x="162504" y="50302"/>
                        <a:pt x="160688" y="65106"/>
                        <a:pt x="154162" y="81760"/>
                      </a:cubicBezTo>
                      <a:lnTo>
                        <a:pt x="150120" y="80754"/>
                      </a:lnTo>
                      <a:lnTo>
                        <a:pt x="148436" y="80345"/>
                      </a:lnTo>
                      <a:lnTo>
                        <a:pt x="148436" y="80420"/>
                      </a:lnTo>
                      <a:lnTo>
                        <a:pt x="148386" y="80420"/>
                      </a:lnTo>
                      <a:cubicBezTo>
                        <a:pt x="147350" y="84646"/>
                        <a:pt x="145888" y="88757"/>
                        <a:pt x="144022" y="92689"/>
                      </a:cubicBezTo>
                      <a:cubicBezTo>
                        <a:pt x="142786" y="95314"/>
                        <a:pt x="141321" y="97825"/>
                        <a:pt x="139646" y="100195"/>
                      </a:cubicBezTo>
                      <a:lnTo>
                        <a:pt x="138259" y="102296"/>
                      </a:lnTo>
                      <a:lnTo>
                        <a:pt x="138353" y="102353"/>
                      </a:lnTo>
                      <a:lnTo>
                        <a:pt x="138278" y="102397"/>
                      </a:lnTo>
                      <a:lnTo>
                        <a:pt x="139129" y="103353"/>
                      </a:lnTo>
                      <a:lnTo>
                        <a:pt x="141613" y="106122"/>
                      </a:lnTo>
                      <a:lnTo>
                        <a:pt x="141203" y="106631"/>
                      </a:lnTo>
                      <a:cubicBezTo>
                        <a:pt x="139968" y="108263"/>
                        <a:pt x="138590" y="109784"/>
                        <a:pt x="137086" y="111174"/>
                      </a:cubicBezTo>
                      <a:lnTo>
                        <a:pt x="135825" y="112369"/>
                      </a:lnTo>
                      <a:cubicBezTo>
                        <a:pt x="134015" y="113753"/>
                        <a:pt x="132968" y="115578"/>
                        <a:pt x="133157" y="117031"/>
                      </a:cubicBezTo>
                      <a:cubicBezTo>
                        <a:pt x="133275" y="117896"/>
                        <a:pt x="133866" y="118624"/>
                        <a:pt x="134690" y="118919"/>
                      </a:cubicBezTo>
                      <a:cubicBezTo>
                        <a:pt x="135715" y="119361"/>
                        <a:pt x="136768" y="119736"/>
                        <a:pt x="137843" y="120039"/>
                      </a:cubicBezTo>
                      <a:cubicBezTo>
                        <a:pt x="138185" y="120127"/>
                        <a:pt x="138522" y="120236"/>
                        <a:pt x="138851" y="120366"/>
                      </a:cubicBezTo>
                      <a:lnTo>
                        <a:pt x="138959" y="120404"/>
                      </a:lnTo>
                      <a:lnTo>
                        <a:pt x="139072" y="120404"/>
                      </a:lnTo>
                      <a:lnTo>
                        <a:pt x="141172" y="120712"/>
                      </a:lnTo>
                      <a:cubicBezTo>
                        <a:pt x="144470" y="121222"/>
                        <a:pt x="145050" y="121240"/>
                        <a:pt x="149161" y="120007"/>
                      </a:cubicBezTo>
                      <a:cubicBezTo>
                        <a:pt x="156911" y="117692"/>
                        <a:pt x="161502" y="107625"/>
                        <a:pt x="161621" y="106952"/>
                      </a:cubicBezTo>
                      <a:lnTo>
                        <a:pt x="160612" y="106782"/>
                      </a:lnTo>
                      <a:lnTo>
                        <a:pt x="161148" y="105908"/>
                      </a:lnTo>
                      <a:lnTo>
                        <a:pt x="157472" y="103668"/>
                      </a:lnTo>
                      <a:cubicBezTo>
                        <a:pt x="158229" y="102598"/>
                        <a:pt x="159332" y="101000"/>
                        <a:pt x="160102" y="99736"/>
                      </a:cubicBezTo>
                      <a:cubicBezTo>
                        <a:pt x="160764" y="98641"/>
                        <a:pt x="161508" y="97062"/>
                        <a:pt x="161892" y="96225"/>
                      </a:cubicBezTo>
                      <a:lnTo>
                        <a:pt x="167568" y="99679"/>
                      </a:lnTo>
                      <a:lnTo>
                        <a:pt x="168406" y="100182"/>
                      </a:lnTo>
                      <a:lnTo>
                        <a:pt x="168949" y="99371"/>
                      </a:lnTo>
                      <a:cubicBezTo>
                        <a:pt x="178892" y="84443"/>
                        <a:pt x="183940" y="66802"/>
                        <a:pt x="183395" y="48886"/>
                      </a:cubicBezTo>
                      <a:close/>
                      <a:moveTo>
                        <a:pt x="149811" y="22770"/>
                      </a:moveTo>
                      <a:lnTo>
                        <a:pt x="151173" y="28885"/>
                      </a:lnTo>
                      <a:lnTo>
                        <a:pt x="147301" y="24078"/>
                      </a:lnTo>
                      <a:close/>
                      <a:moveTo>
                        <a:pt x="150567" y="16748"/>
                      </a:moveTo>
                      <a:cubicBezTo>
                        <a:pt x="153740" y="21225"/>
                        <a:pt x="156248" y="26135"/>
                        <a:pt x="158014" y="31326"/>
                      </a:cubicBezTo>
                      <a:lnTo>
                        <a:pt x="153922" y="31811"/>
                      </a:lnTo>
                      <a:close/>
                      <a:moveTo>
                        <a:pt x="150567" y="38769"/>
                      </a:moveTo>
                      <a:lnTo>
                        <a:pt x="147679" y="27828"/>
                      </a:lnTo>
                      <a:lnTo>
                        <a:pt x="152333" y="33604"/>
                      </a:lnTo>
                      <a:lnTo>
                        <a:pt x="152686" y="34044"/>
                      </a:lnTo>
                      <a:lnTo>
                        <a:pt x="153247" y="33981"/>
                      </a:lnTo>
                      <a:lnTo>
                        <a:pt x="158651" y="33352"/>
                      </a:lnTo>
                      <a:cubicBezTo>
                        <a:pt x="158822" y="33937"/>
                        <a:pt x="158979" y="34529"/>
                        <a:pt x="159137" y="35114"/>
                      </a:cubicBezTo>
                      <a:close/>
                      <a:moveTo>
                        <a:pt x="153405" y="83723"/>
                      </a:moveTo>
                      <a:cubicBezTo>
                        <a:pt x="153010" y="84697"/>
                        <a:pt x="152590" y="85674"/>
                        <a:pt x="152144" y="86655"/>
                      </a:cubicBezTo>
                      <a:lnTo>
                        <a:pt x="151274" y="83201"/>
                      </a:lnTo>
                      <a:close/>
                      <a:moveTo>
                        <a:pt x="141563" y="102969"/>
                      </a:moveTo>
                      <a:lnTo>
                        <a:pt x="145378" y="100874"/>
                      </a:lnTo>
                      <a:cubicBezTo>
                        <a:pt x="144633" y="102129"/>
                        <a:pt x="143818" y="103341"/>
                        <a:pt x="142938" y="104505"/>
                      </a:cubicBezTo>
                      <a:close/>
                      <a:moveTo>
                        <a:pt x="159364" y="107254"/>
                      </a:moveTo>
                      <a:cubicBezTo>
                        <a:pt x="158160" y="109771"/>
                        <a:pt x="154206" y="116446"/>
                        <a:pt x="148644" y="118120"/>
                      </a:cubicBezTo>
                      <a:cubicBezTo>
                        <a:pt x="144817" y="119259"/>
                        <a:pt x="144571" y="119221"/>
                        <a:pt x="141550" y="118749"/>
                      </a:cubicBezTo>
                      <a:lnTo>
                        <a:pt x="139532" y="118453"/>
                      </a:lnTo>
                      <a:cubicBezTo>
                        <a:pt x="139177" y="118318"/>
                        <a:pt x="138815" y="118202"/>
                        <a:pt x="138448" y="118107"/>
                      </a:cubicBezTo>
                      <a:cubicBezTo>
                        <a:pt x="137446" y="117822"/>
                        <a:pt x="136465" y="117471"/>
                        <a:pt x="135509" y="117057"/>
                      </a:cubicBezTo>
                      <a:cubicBezTo>
                        <a:pt x="135270" y="116962"/>
                        <a:pt x="135257" y="116861"/>
                        <a:pt x="135245" y="116786"/>
                      </a:cubicBezTo>
                      <a:cubicBezTo>
                        <a:pt x="135169" y="116157"/>
                        <a:pt x="135875" y="114936"/>
                        <a:pt x="137187" y="113955"/>
                      </a:cubicBezTo>
                      <a:lnTo>
                        <a:pt x="137237" y="113923"/>
                      </a:lnTo>
                      <a:lnTo>
                        <a:pt x="137281" y="113879"/>
                      </a:lnTo>
                      <a:lnTo>
                        <a:pt x="138542" y="112671"/>
                      </a:lnTo>
                      <a:cubicBezTo>
                        <a:pt x="140121" y="111220"/>
                        <a:pt x="141569" y="109632"/>
                        <a:pt x="142868" y="107927"/>
                      </a:cubicBezTo>
                      <a:cubicBezTo>
                        <a:pt x="144845" y="105577"/>
                        <a:pt x="146581" y="103035"/>
                        <a:pt x="148051" y="100340"/>
                      </a:cubicBezTo>
                      <a:close/>
                      <a:moveTo>
                        <a:pt x="158393" y="98741"/>
                      </a:moveTo>
                      <a:cubicBezTo>
                        <a:pt x="157636" y="100000"/>
                        <a:pt x="156501" y="101610"/>
                        <a:pt x="155763" y="102661"/>
                      </a:cubicBezTo>
                      <a:lnTo>
                        <a:pt x="148196" y="98043"/>
                      </a:lnTo>
                      <a:lnTo>
                        <a:pt x="147339" y="97521"/>
                      </a:lnTo>
                      <a:lnTo>
                        <a:pt x="147339" y="97477"/>
                      </a:lnTo>
                      <a:lnTo>
                        <a:pt x="147307" y="97477"/>
                      </a:lnTo>
                      <a:lnTo>
                        <a:pt x="147307" y="97477"/>
                      </a:lnTo>
                      <a:lnTo>
                        <a:pt x="147307" y="97508"/>
                      </a:lnTo>
                      <a:lnTo>
                        <a:pt x="142130" y="100365"/>
                      </a:lnTo>
                      <a:cubicBezTo>
                        <a:pt x="143578" y="98204"/>
                        <a:pt x="144844" y="95927"/>
                        <a:pt x="145914" y="93557"/>
                      </a:cubicBezTo>
                      <a:cubicBezTo>
                        <a:pt x="147340" y="90584"/>
                        <a:pt x="148525" y="87502"/>
                        <a:pt x="149458" y="84340"/>
                      </a:cubicBezTo>
                      <a:lnTo>
                        <a:pt x="150769" y="89505"/>
                      </a:lnTo>
                      <a:lnTo>
                        <a:pt x="150895" y="89474"/>
                      </a:lnTo>
                      <a:lnTo>
                        <a:pt x="150851" y="89568"/>
                      </a:lnTo>
                      <a:lnTo>
                        <a:pt x="151627" y="90040"/>
                      </a:lnTo>
                      <a:lnTo>
                        <a:pt x="160158" y="95206"/>
                      </a:lnTo>
                      <a:cubicBezTo>
                        <a:pt x="159629" y="96409"/>
                        <a:pt x="159037" y="97586"/>
                        <a:pt x="158387" y="98729"/>
                      </a:cubicBezTo>
                      <a:close/>
                      <a:moveTo>
                        <a:pt x="167851" y="97483"/>
                      </a:moveTo>
                      <a:lnTo>
                        <a:pt x="153481" y="88757"/>
                      </a:lnTo>
                      <a:cubicBezTo>
                        <a:pt x="167252" y="57965"/>
                        <a:pt x="166136" y="33050"/>
                        <a:pt x="150069" y="12665"/>
                      </a:cubicBezTo>
                      <a:lnTo>
                        <a:pt x="166344" y="2271"/>
                      </a:lnTo>
                      <a:cubicBezTo>
                        <a:pt x="175739" y="16073"/>
                        <a:pt x="180953" y="32283"/>
                        <a:pt x="181365" y="48962"/>
                      </a:cubicBezTo>
                      <a:cubicBezTo>
                        <a:pt x="181903" y="66125"/>
                        <a:pt x="177184" y="83045"/>
                        <a:pt x="167839" y="974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3" name="Freeform 722">
                  <a:extLst>
                    <a:ext uri="{FF2B5EF4-FFF2-40B4-BE49-F238E27FC236}">
                      <a16:creationId xmlns:a16="http://schemas.microsoft.com/office/drawing/2014/main" id="{0336A47A-B01D-00D3-F3CF-2D35336C5238}"/>
                    </a:ext>
                  </a:extLst>
                </p:cNvPr>
                <p:cNvSpPr/>
                <p:nvPr/>
              </p:nvSpPr>
              <p:spPr>
                <a:xfrm>
                  <a:off x="8450354" y="3828855"/>
                  <a:ext cx="11924" cy="6786"/>
                </a:xfrm>
                <a:custGeom>
                  <a:avLst/>
                  <a:gdLst>
                    <a:gd name="connsiteX0" fmla="*/ 11925 w 11924"/>
                    <a:gd name="connsiteY0" fmla="*/ 3507 h 6786"/>
                    <a:gd name="connsiteX1" fmla="*/ 6079 w 11924"/>
                    <a:gd name="connsiteY1" fmla="*/ 2 h 6786"/>
                    <a:gd name="connsiteX2" fmla="*/ 0 w 11924"/>
                    <a:gd name="connsiteY2" fmla="*/ 3299 h 6786"/>
                    <a:gd name="connsiteX3" fmla="*/ 5758 w 11924"/>
                    <a:gd name="connsiteY3" fmla="*/ 6785 h 6786"/>
                    <a:gd name="connsiteX4" fmla="*/ 11925 w 11924"/>
                    <a:gd name="connsiteY4" fmla="*/ 3507 h 6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24" h="6786">
                      <a:moveTo>
                        <a:pt x="11925" y="3507"/>
                      </a:moveTo>
                      <a:cubicBezTo>
                        <a:pt x="11962" y="1317"/>
                        <a:pt x="9371" y="65"/>
                        <a:pt x="6079" y="2"/>
                      </a:cubicBezTo>
                      <a:cubicBezTo>
                        <a:pt x="2788" y="-61"/>
                        <a:pt x="38" y="1110"/>
                        <a:pt x="0" y="3299"/>
                      </a:cubicBezTo>
                      <a:cubicBezTo>
                        <a:pt x="-37" y="5489"/>
                        <a:pt x="2460" y="6728"/>
                        <a:pt x="5758" y="6785"/>
                      </a:cubicBezTo>
                      <a:cubicBezTo>
                        <a:pt x="9055" y="6841"/>
                        <a:pt x="11893" y="5696"/>
                        <a:pt x="11925" y="35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4" name="Freeform 723">
                  <a:extLst>
                    <a:ext uri="{FF2B5EF4-FFF2-40B4-BE49-F238E27FC236}">
                      <a16:creationId xmlns:a16="http://schemas.microsoft.com/office/drawing/2014/main" id="{8DF0ADBA-319A-0B8D-2B5E-A59F2E7A0484}"/>
                    </a:ext>
                  </a:extLst>
                </p:cNvPr>
                <p:cNvSpPr/>
                <p:nvPr/>
              </p:nvSpPr>
              <p:spPr>
                <a:xfrm>
                  <a:off x="8423825" y="3830805"/>
                  <a:ext cx="11838" cy="6970"/>
                </a:xfrm>
                <a:custGeom>
                  <a:avLst/>
                  <a:gdLst>
                    <a:gd name="connsiteX0" fmla="*/ 32 w 11838"/>
                    <a:gd name="connsiteY0" fmla="*/ 4419 h 6970"/>
                    <a:gd name="connsiteX1" fmla="*/ 5329 w 11838"/>
                    <a:gd name="connsiteY1" fmla="*/ 147 h 6970"/>
                    <a:gd name="connsiteX2" fmla="*/ 11805 w 11838"/>
                    <a:gd name="connsiteY2" fmla="*/ 2563 h 6970"/>
                    <a:gd name="connsiteX3" fmla="*/ 6590 w 11838"/>
                    <a:gd name="connsiteY3" fmla="*/ 6810 h 6970"/>
                    <a:gd name="connsiteX4" fmla="*/ 32 w 11838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38" h="6970">
                      <a:moveTo>
                        <a:pt x="32" y="4419"/>
                      </a:moveTo>
                      <a:cubicBezTo>
                        <a:pt x="-308" y="2261"/>
                        <a:pt x="2082" y="644"/>
                        <a:pt x="5329" y="147"/>
                      </a:cubicBezTo>
                      <a:cubicBezTo>
                        <a:pt x="8577" y="-350"/>
                        <a:pt x="11465" y="399"/>
                        <a:pt x="11805" y="2563"/>
                      </a:cubicBezTo>
                      <a:cubicBezTo>
                        <a:pt x="12146" y="4728"/>
                        <a:pt x="9850" y="6294"/>
                        <a:pt x="6590" y="6810"/>
                      </a:cubicBezTo>
                      <a:cubicBezTo>
                        <a:pt x="3330" y="7326"/>
                        <a:pt x="354" y="6609"/>
                        <a:pt x="32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5" name="Freeform 724">
                  <a:extLst>
                    <a:ext uri="{FF2B5EF4-FFF2-40B4-BE49-F238E27FC236}">
                      <a16:creationId xmlns:a16="http://schemas.microsoft.com/office/drawing/2014/main" id="{7BFB774E-BFE2-E017-24DB-00DBABF02C69}"/>
                    </a:ext>
                  </a:extLst>
                </p:cNvPr>
                <p:cNvSpPr/>
                <p:nvPr/>
              </p:nvSpPr>
              <p:spPr>
                <a:xfrm>
                  <a:off x="8375747" y="3914961"/>
                  <a:ext cx="12457" cy="10769"/>
                </a:xfrm>
                <a:custGeom>
                  <a:avLst/>
                  <a:gdLst>
                    <a:gd name="connsiteX0" fmla="*/ 10087 w 12457"/>
                    <a:gd name="connsiteY0" fmla="*/ 3881 h 10769"/>
                    <a:gd name="connsiteX1" fmla="*/ 12268 w 12457"/>
                    <a:gd name="connsiteY1" fmla="*/ 4510 h 10769"/>
                    <a:gd name="connsiteX2" fmla="*/ 12338 w 12457"/>
                    <a:gd name="connsiteY2" fmla="*/ 3937 h 10769"/>
                    <a:gd name="connsiteX3" fmla="*/ 11449 w 12457"/>
                    <a:gd name="connsiteY3" fmla="*/ 2251 h 10769"/>
                    <a:gd name="connsiteX4" fmla="*/ 10673 w 12457"/>
                    <a:gd name="connsiteY4" fmla="*/ 508 h 10769"/>
                    <a:gd name="connsiteX5" fmla="*/ 10087 w 12457"/>
                    <a:gd name="connsiteY5" fmla="*/ 55 h 10769"/>
                    <a:gd name="connsiteX6" fmla="*/ 9191 w 12457"/>
                    <a:gd name="connsiteY6" fmla="*/ 2421 h 10769"/>
                    <a:gd name="connsiteX7" fmla="*/ 3031 w 12457"/>
                    <a:gd name="connsiteY7" fmla="*/ 5422 h 10769"/>
                    <a:gd name="connsiteX8" fmla="*/ 1996 w 12457"/>
                    <a:gd name="connsiteY8" fmla="*/ 5152 h 10769"/>
                    <a:gd name="connsiteX9" fmla="*/ 1492 w 12457"/>
                    <a:gd name="connsiteY9" fmla="*/ 4107 h 10769"/>
                    <a:gd name="connsiteX10" fmla="*/ 2217 w 12457"/>
                    <a:gd name="connsiteY10" fmla="*/ 1899 h 10769"/>
                    <a:gd name="connsiteX11" fmla="*/ 1441 w 12457"/>
                    <a:gd name="connsiteY11" fmla="*/ 2075 h 10769"/>
                    <a:gd name="connsiteX12" fmla="*/ 250 w 12457"/>
                    <a:gd name="connsiteY12" fmla="*/ 2817 h 10769"/>
                    <a:gd name="connsiteX13" fmla="*/ 23 w 12457"/>
                    <a:gd name="connsiteY13" fmla="*/ 3176 h 10769"/>
                    <a:gd name="connsiteX14" fmla="*/ 1914 w 12457"/>
                    <a:gd name="connsiteY14" fmla="*/ 6894 h 10769"/>
                    <a:gd name="connsiteX15" fmla="*/ 3693 w 12457"/>
                    <a:gd name="connsiteY15" fmla="*/ 10669 h 10769"/>
                    <a:gd name="connsiteX16" fmla="*/ 4121 w 12457"/>
                    <a:gd name="connsiteY16" fmla="*/ 10669 h 10769"/>
                    <a:gd name="connsiteX17" fmla="*/ 6013 w 12457"/>
                    <a:gd name="connsiteY17" fmla="*/ 9996 h 10769"/>
                    <a:gd name="connsiteX18" fmla="*/ 6404 w 12457"/>
                    <a:gd name="connsiteY18" fmla="*/ 9600 h 10769"/>
                    <a:gd name="connsiteX19" fmla="*/ 3882 w 12457"/>
                    <a:gd name="connsiteY19" fmla="*/ 8901 h 10769"/>
                    <a:gd name="connsiteX20" fmla="*/ 3384 w 12457"/>
                    <a:gd name="connsiteY20" fmla="*/ 7876 h 10769"/>
                    <a:gd name="connsiteX21" fmla="*/ 3806 w 12457"/>
                    <a:gd name="connsiteY21" fmla="*/ 6901 h 10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" h="10769">
                      <a:moveTo>
                        <a:pt x="10087" y="3881"/>
                      </a:moveTo>
                      <a:cubicBezTo>
                        <a:pt x="11713" y="3088"/>
                        <a:pt x="11732" y="4787"/>
                        <a:pt x="12268" y="4510"/>
                      </a:cubicBezTo>
                      <a:cubicBezTo>
                        <a:pt x="12565" y="4359"/>
                        <a:pt x="12451" y="4157"/>
                        <a:pt x="12338" y="3937"/>
                      </a:cubicBezTo>
                      <a:cubicBezTo>
                        <a:pt x="12104" y="3453"/>
                        <a:pt x="11859" y="3069"/>
                        <a:pt x="11449" y="2251"/>
                      </a:cubicBezTo>
                      <a:cubicBezTo>
                        <a:pt x="11039" y="1433"/>
                        <a:pt x="10906" y="993"/>
                        <a:pt x="10673" y="508"/>
                      </a:cubicBezTo>
                      <a:cubicBezTo>
                        <a:pt x="10490" y="150"/>
                        <a:pt x="10415" y="-121"/>
                        <a:pt x="10087" y="55"/>
                      </a:cubicBezTo>
                      <a:cubicBezTo>
                        <a:pt x="9759" y="231"/>
                        <a:pt x="10869" y="1609"/>
                        <a:pt x="9191" y="2421"/>
                      </a:cubicBezTo>
                      <a:lnTo>
                        <a:pt x="3031" y="5422"/>
                      </a:lnTo>
                      <a:cubicBezTo>
                        <a:pt x="2400" y="5743"/>
                        <a:pt x="2249" y="5649"/>
                        <a:pt x="1996" y="5152"/>
                      </a:cubicBezTo>
                      <a:lnTo>
                        <a:pt x="1492" y="4107"/>
                      </a:lnTo>
                      <a:cubicBezTo>
                        <a:pt x="748" y="2729"/>
                        <a:pt x="2450" y="2383"/>
                        <a:pt x="2217" y="1899"/>
                      </a:cubicBezTo>
                      <a:cubicBezTo>
                        <a:pt x="2059" y="1578"/>
                        <a:pt x="1587" y="1974"/>
                        <a:pt x="1441" y="2075"/>
                      </a:cubicBezTo>
                      <a:lnTo>
                        <a:pt x="250" y="2817"/>
                      </a:lnTo>
                      <a:cubicBezTo>
                        <a:pt x="124" y="2899"/>
                        <a:pt x="-66" y="2993"/>
                        <a:pt x="23" y="3176"/>
                      </a:cubicBezTo>
                      <a:cubicBezTo>
                        <a:pt x="578" y="4315"/>
                        <a:pt x="1032" y="5107"/>
                        <a:pt x="1914" y="6894"/>
                      </a:cubicBezTo>
                      <a:cubicBezTo>
                        <a:pt x="2797" y="8681"/>
                        <a:pt x="3138" y="9530"/>
                        <a:pt x="3693" y="10669"/>
                      </a:cubicBezTo>
                      <a:cubicBezTo>
                        <a:pt x="3787" y="10845"/>
                        <a:pt x="3976" y="10751"/>
                        <a:pt x="4121" y="10669"/>
                      </a:cubicBezTo>
                      <a:lnTo>
                        <a:pt x="6013" y="9996"/>
                      </a:lnTo>
                      <a:cubicBezTo>
                        <a:pt x="6196" y="9933"/>
                        <a:pt x="6530" y="9864"/>
                        <a:pt x="6404" y="9600"/>
                      </a:cubicBezTo>
                      <a:cubicBezTo>
                        <a:pt x="6139" y="9052"/>
                        <a:pt x="4512" y="10285"/>
                        <a:pt x="3882" y="8901"/>
                      </a:cubicBezTo>
                      <a:lnTo>
                        <a:pt x="3384" y="7876"/>
                      </a:lnTo>
                      <a:cubicBezTo>
                        <a:pt x="3138" y="7379"/>
                        <a:pt x="3150" y="7247"/>
                        <a:pt x="3806" y="6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6" name="Freeform 725">
                  <a:extLst>
                    <a:ext uri="{FF2B5EF4-FFF2-40B4-BE49-F238E27FC236}">
                      <a16:creationId xmlns:a16="http://schemas.microsoft.com/office/drawing/2014/main" id="{92318F45-303E-746D-46AE-3B87E20148B6}"/>
                    </a:ext>
                  </a:extLst>
                </p:cNvPr>
                <p:cNvSpPr/>
                <p:nvPr/>
              </p:nvSpPr>
              <p:spPr>
                <a:xfrm>
                  <a:off x="8372369" y="3905066"/>
                  <a:ext cx="12078" cy="10019"/>
                </a:xfrm>
                <a:custGeom>
                  <a:avLst/>
                  <a:gdLst>
                    <a:gd name="connsiteX0" fmla="*/ 2764 w 12078"/>
                    <a:gd name="connsiteY0" fmla="*/ 6502 h 10019"/>
                    <a:gd name="connsiteX1" fmla="*/ 1269 w 12078"/>
                    <a:gd name="connsiteY1" fmla="*/ 5156 h 10019"/>
                    <a:gd name="connsiteX2" fmla="*/ 2366 w 12078"/>
                    <a:gd name="connsiteY2" fmla="*/ 2545 h 10019"/>
                    <a:gd name="connsiteX3" fmla="*/ 1635 w 12078"/>
                    <a:gd name="connsiteY3" fmla="*/ 2513 h 10019"/>
                    <a:gd name="connsiteX4" fmla="*/ 210 w 12078"/>
                    <a:gd name="connsiteY4" fmla="*/ 2979 h 10019"/>
                    <a:gd name="connsiteX5" fmla="*/ 8 w 12078"/>
                    <a:gd name="connsiteY5" fmla="*/ 3325 h 10019"/>
                    <a:gd name="connsiteX6" fmla="*/ 922 w 12078"/>
                    <a:gd name="connsiteY6" fmla="*/ 6288 h 10019"/>
                    <a:gd name="connsiteX7" fmla="*/ 1862 w 12078"/>
                    <a:gd name="connsiteY7" fmla="*/ 9793 h 10019"/>
                    <a:gd name="connsiteX8" fmla="*/ 2185 w 12078"/>
                    <a:gd name="connsiteY8" fmla="*/ 10015 h 10019"/>
                    <a:gd name="connsiteX9" fmla="*/ 2196 w 12078"/>
                    <a:gd name="connsiteY9" fmla="*/ 10013 h 10019"/>
                    <a:gd name="connsiteX10" fmla="*/ 3205 w 12078"/>
                    <a:gd name="connsiteY10" fmla="*/ 8125 h 10019"/>
                    <a:gd name="connsiteX11" fmla="*/ 10022 w 12078"/>
                    <a:gd name="connsiteY11" fmla="*/ 6169 h 10019"/>
                    <a:gd name="connsiteX12" fmla="*/ 11976 w 12078"/>
                    <a:gd name="connsiteY12" fmla="*/ 6691 h 10019"/>
                    <a:gd name="connsiteX13" fmla="*/ 12058 w 12078"/>
                    <a:gd name="connsiteY13" fmla="*/ 6395 h 10019"/>
                    <a:gd name="connsiteX14" fmla="*/ 11529 w 12078"/>
                    <a:gd name="connsiteY14" fmla="*/ 4734 h 10019"/>
                    <a:gd name="connsiteX15" fmla="*/ 10589 w 12078"/>
                    <a:gd name="connsiteY15" fmla="*/ 1286 h 10019"/>
                    <a:gd name="connsiteX16" fmla="*/ 7733 w 12078"/>
                    <a:gd name="connsiteY16" fmla="*/ 103 h 10019"/>
                    <a:gd name="connsiteX17" fmla="*/ 7449 w 12078"/>
                    <a:gd name="connsiteY17" fmla="*/ 349 h 10019"/>
                    <a:gd name="connsiteX18" fmla="*/ 10387 w 12078"/>
                    <a:gd name="connsiteY18" fmla="*/ 3356 h 10019"/>
                    <a:gd name="connsiteX19" fmla="*/ 9208 w 12078"/>
                    <a:gd name="connsiteY19" fmla="*/ 4652 h 10019"/>
                    <a:gd name="connsiteX20" fmla="*/ 7316 w 12078"/>
                    <a:gd name="connsiteY20" fmla="*/ 5193 h 10019"/>
                    <a:gd name="connsiteX21" fmla="*/ 6131 w 12078"/>
                    <a:gd name="connsiteY21" fmla="*/ 4935 h 10019"/>
                    <a:gd name="connsiteX22" fmla="*/ 5854 w 12078"/>
                    <a:gd name="connsiteY22" fmla="*/ 3960 h 10019"/>
                    <a:gd name="connsiteX23" fmla="*/ 7001 w 12078"/>
                    <a:gd name="connsiteY23" fmla="*/ 2073 h 10019"/>
                    <a:gd name="connsiteX24" fmla="*/ 6219 w 12078"/>
                    <a:gd name="connsiteY24" fmla="*/ 2073 h 10019"/>
                    <a:gd name="connsiteX25" fmla="*/ 3647 w 12078"/>
                    <a:gd name="connsiteY25" fmla="*/ 2916 h 10019"/>
                    <a:gd name="connsiteX26" fmla="*/ 3356 w 12078"/>
                    <a:gd name="connsiteY26" fmla="*/ 3268 h 10019"/>
                    <a:gd name="connsiteX27" fmla="*/ 5103 w 12078"/>
                    <a:gd name="connsiteY27" fmla="*/ 4306 h 10019"/>
                    <a:gd name="connsiteX28" fmla="*/ 5343 w 12078"/>
                    <a:gd name="connsiteY28" fmla="*/ 5131 h 10019"/>
                    <a:gd name="connsiteX29" fmla="*/ 4775 w 12078"/>
                    <a:gd name="connsiteY29" fmla="*/ 5904 h 1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078" h="10019">
                      <a:moveTo>
                        <a:pt x="2764" y="6502"/>
                      </a:moveTo>
                      <a:cubicBezTo>
                        <a:pt x="1761" y="6785"/>
                        <a:pt x="1730" y="6735"/>
                        <a:pt x="1269" y="5156"/>
                      </a:cubicBezTo>
                      <a:cubicBezTo>
                        <a:pt x="544" y="2639"/>
                        <a:pt x="2530" y="3161"/>
                        <a:pt x="2366" y="2545"/>
                      </a:cubicBezTo>
                      <a:cubicBezTo>
                        <a:pt x="2285" y="2243"/>
                        <a:pt x="1824" y="2444"/>
                        <a:pt x="1635" y="2513"/>
                      </a:cubicBezTo>
                      <a:lnTo>
                        <a:pt x="210" y="2979"/>
                      </a:lnTo>
                      <a:cubicBezTo>
                        <a:pt x="61" y="3022"/>
                        <a:pt x="-28" y="3174"/>
                        <a:pt x="8" y="3325"/>
                      </a:cubicBezTo>
                      <a:cubicBezTo>
                        <a:pt x="336" y="4476"/>
                        <a:pt x="639" y="5363"/>
                        <a:pt x="922" y="6288"/>
                      </a:cubicBezTo>
                      <a:cubicBezTo>
                        <a:pt x="1496" y="8295"/>
                        <a:pt x="1704" y="9258"/>
                        <a:pt x="1862" y="9793"/>
                      </a:cubicBezTo>
                      <a:cubicBezTo>
                        <a:pt x="1890" y="9943"/>
                        <a:pt x="2034" y="10042"/>
                        <a:pt x="2185" y="10015"/>
                      </a:cubicBezTo>
                      <a:cubicBezTo>
                        <a:pt x="2189" y="10015"/>
                        <a:pt x="2192" y="10013"/>
                        <a:pt x="2196" y="10013"/>
                      </a:cubicBezTo>
                      <a:cubicBezTo>
                        <a:pt x="2783" y="9843"/>
                        <a:pt x="1887" y="8497"/>
                        <a:pt x="3205" y="8125"/>
                      </a:cubicBezTo>
                      <a:lnTo>
                        <a:pt x="10022" y="6169"/>
                      </a:lnTo>
                      <a:cubicBezTo>
                        <a:pt x="11806" y="5659"/>
                        <a:pt x="11283" y="6880"/>
                        <a:pt x="11976" y="6691"/>
                      </a:cubicBezTo>
                      <a:cubicBezTo>
                        <a:pt x="12058" y="6659"/>
                        <a:pt x="12109" y="6565"/>
                        <a:pt x="12058" y="6395"/>
                      </a:cubicBezTo>
                      <a:cubicBezTo>
                        <a:pt x="11850" y="5672"/>
                        <a:pt x="11636" y="5137"/>
                        <a:pt x="11529" y="4734"/>
                      </a:cubicBezTo>
                      <a:cubicBezTo>
                        <a:pt x="11333" y="4105"/>
                        <a:pt x="11169" y="3281"/>
                        <a:pt x="10589" y="1286"/>
                      </a:cubicBezTo>
                      <a:cubicBezTo>
                        <a:pt x="10286" y="217"/>
                        <a:pt x="8868" y="-217"/>
                        <a:pt x="7733" y="103"/>
                      </a:cubicBezTo>
                      <a:cubicBezTo>
                        <a:pt x="7449" y="185"/>
                        <a:pt x="7436" y="292"/>
                        <a:pt x="7449" y="349"/>
                      </a:cubicBezTo>
                      <a:cubicBezTo>
                        <a:pt x="7594" y="846"/>
                        <a:pt x="9454" y="116"/>
                        <a:pt x="10387" y="3356"/>
                      </a:cubicBezTo>
                      <a:cubicBezTo>
                        <a:pt x="10652" y="4294"/>
                        <a:pt x="10110" y="4394"/>
                        <a:pt x="9208" y="4652"/>
                      </a:cubicBezTo>
                      <a:lnTo>
                        <a:pt x="7316" y="5193"/>
                      </a:lnTo>
                      <a:cubicBezTo>
                        <a:pt x="6465" y="5433"/>
                        <a:pt x="6301" y="5533"/>
                        <a:pt x="6131" y="4935"/>
                      </a:cubicBezTo>
                      <a:lnTo>
                        <a:pt x="5854" y="3960"/>
                      </a:lnTo>
                      <a:cubicBezTo>
                        <a:pt x="5463" y="2601"/>
                        <a:pt x="7115" y="2526"/>
                        <a:pt x="7001" y="2073"/>
                      </a:cubicBezTo>
                      <a:cubicBezTo>
                        <a:pt x="6900" y="1764"/>
                        <a:pt x="6371" y="1997"/>
                        <a:pt x="6219" y="2073"/>
                      </a:cubicBezTo>
                      <a:lnTo>
                        <a:pt x="3647" y="2916"/>
                      </a:lnTo>
                      <a:cubicBezTo>
                        <a:pt x="3256" y="3042"/>
                        <a:pt x="3325" y="3174"/>
                        <a:pt x="3356" y="3268"/>
                      </a:cubicBezTo>
                      <a:cubicBezTo>
                        <a:pt x="3426" y="3520"/>
                        <a:pt x="4788" y="3180"/>
                        <a:pt x="5103" y="4306"/>
                      </a:cubicBezTo>
                      <a:lnTo>
                        <a:pt x="5343" y="5131"/>
                      </a:lnTo>
                      <a:cubicBezTo>
                        <a:pt x="5513" y="5697"/>
                        <a:pt x="5400" y="5722"/>
                        <a:pt x="4775" y="590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7" name="Freeform 726">
                  <a:extLst>
                    <a:ext uri="{FF2B5EF4-FFF2-40B4-BE49-F238E27FC236}">
                      <a16:creationId xmlns:a16="http://schemas.microsoft.com/office/drawing/2014/main" id="{27DFA411-8024-7523-17E8-1ADF67167115}"/>
                    </a:ext>
                  </a:extLst>
                </p:cNvPr>
                <p:cNvSpPr/>
                <p:nvPr/>
              </p:nvSpPr>
              <p:spPr>
                <a:xfrm>
                  <a:off x="8370735" y="3898951"/>
                  <a:ext cx="6738" cy="5408"/>
                </a:xfrm>
                <a:custGeom>
                  <a:avLst/>
                  <a:gdLst>
                    <a:gd name="connsiteX0" fmla="*/ 4127 w 6738"/>
                    <a:gd name="connsiteY0" fmla="*/ 5357 h 5408"/>
                    <a:gd name="connsiteX1" fmla="*/ 6706 w 6738"/>
                    <a:gd name="connsiteY1" fmla="*/ 2274 h 5408"/>
                    <a:gd name="connsiteX2" fmla="*/ 4751 w 6738"/>
                    <a:gd name="connsiteY2" fmla="*/ 2 h 5408"/>
                    <a:gd name="connsiteX3" fmla="*/ 4587 w 6738"/>
                    <a:gd name="connsiteY3" fmla="*/ 166 h 5408"/>
                    <a:gd name="connsiteX4" fmla="*/ 5646 w 6738"/>
                    <a:gd name="connsiteY4" fmla="*/ 1701 h 5408"/>
                    <a:gd name="connsiteX5" fmla="*/ 2903 w 6738"/>
                    <a:gd name="connsiteY5" fmla="*/ 4168 h 5408"/>
                    <a:gd name="connsiteX6" fmla="*/ 696 w 6738"/>
                    <a:gd name="connsiteY6" fmla="*/ 3217 h 5408"/>
                    <a:gd name="connsiteX7" fmla="*/ 1749 w 6738"/>
                    <a:gd name="connsiteY7" fmla="*/ 1903 h 5408"/>
                    <a:gd name="connsiteX8" fmla="*/ 1945 w 6738"/>
                    <a:gd name="connsiteY8" fmla="*/ 1701 h 5408"/>
                    <a:gd name="connsiteX9" fmla="*/ 879 w 6738"/>
                    <a:gd name="connsiteY9" fmla="*/ 846 h 5408"/>
                    <a:gd name="connsiteX10" fmla="*/ 22 w 6738"/>
                    <a:gd name="connsiteY10" fmla="*/ 2733 h 5408"/>
                    <a:gd name="connsiteX11" fmla="*/ 4127 w 6738"/>
                    <a:gd name="connsiteY11" fmla="*/ 5357 h 5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38" h="5408">
                      <a:moveTo>
                        <a:pt x="4127" y="5357"/>
                      </a:moveTo>
                      <a:cubicBezTo>
                        <a:pt x="5836" y="5086"/>
                        <a:pt x="6945" y="3803"/>
                        <a:pt x="6706" y="2274"/>
                      </a:cubicBezTo>
                      <a:cubicBezTo>
                        <a:pt x="6491" y="890"/>
                        <a:pt x="5123" y="-54"/>
                        <a:pt x="4751" y="2"/>
                      </a:cubicBezTo>
                      <a:cubicBezTo>
                        <a:pt x="4587" y="2"/>
                        <a:pt x="4581" y="109"/>
                        <a:pt x="4587" y="166"/>
                      </a:cubicBezTo>
                      <a:cubicBezTo>
                        <a:pt x="4625" y="380"/>
                        <a:pt x="5520" y="908"/>
                        <a:pt x="5646" y="1701"/>
                      </a:cubicBezTo>
                      <a:cubicBezTo>
                        <a:pt x="5848" y="2960"/>
                        <a:pt x="4341" y="3941"/>
                        <a:pt x="2903" y="4168"/>
                      </a:cubicBezTo>
                      <a:cubicBezTo>
                        <a:pt x="1976" y="4319"/>
                        <a:pt x="860" y="4256"/>
                        <a:pt x="696" y="3217"/>
                      </a:cubicBezTo>
                      <a:cubicBezTo>
                        <a:pt x="583" y="2494"/>
                        <a:pt x="1056" y="2186"/>
                        <a:pt x="1749" y="1903"/>
                      </a:cubicBezTo>
                      <a:cubicBezTo>
                        <a:pt x="1850" y="1865"/>
                        <a:pt x="1970" y="1821"/>
                        <a:pt x="1945" y="1701"/>
                      </a:cubicBezTo>
                      <a:cubicBezTo>
                        <a:pt x="1907" y="1468"/>
                        <a:pt x="1144" y="801"/>
                        <a:pt x="879" y="846"/>
                      </a:cubicBezTo>
                      <a:cubicBezTo>
                        <a:pt x="3" y="984"/>
                        <a:pt x="-48" y="2261"/>
                        <a:pt x="22" y="2733"/>
                      </a:cubicBezTo>
                      <a:cubicBezTo>
                        <a:pt x="312" y="4532"/>
                        <a:pt x="2115" y="5671"/>
                        <a:pt x="4127" y="53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8" name="Freeform 727">
                  <a:extLst>
                    <a:ext uri="{FF2B5EF4-FFF2-40B4-BE49-F238E27FC236}">
                      <a16:creationId xmlns:a16="http://schemas.microsoft.com/office/drawing/2014/main" id="{D1CE0174-1EF8-A83E-B397-2722B9FE9065}"/>
                    </a:ext>
                  </a:extLst>
                </p:cNvPr>
                <p:cNvSpPr/>
                <p:nvPr/>
              </p:nvSpPr>
              <p:spPr>
                <a:xfrm>
                  <a:off x="8370000" y="3885577"/>
                  <a:ext cx="10770" cy="11174"/>
                </a:xfrm>
                <a:custGeom>
                  <a:avLst/>
                  <a:gdLst>
                    <a:gd name="connsiteX0" fmla="*/ 1595 w 10770"/>
                    <a:gd name="connsiteY0" fmla="*/ 1435 h 11174"/>
                    <a:gd name="connsiteX1" fmla="*/ 177 w 10770"/>
                    <a:gd name="connsiteY1" fmla="*/ 453 h 11174"/>
                    <a:gd name="connsiteX2" fmla="*/ 0 w 10770"/>
                    <a:gd name="connsiteY2" fmla="*/ 736 h 11174"/>
                    <a:gd name="connsiteX3" fmla="*/ 63 w 10770"/>
                    <a:gd name="connsiteY3" fmla="*/ 2542 h 11174"/>
                    <a:gd name="connsiteX4" fmla="*/ 0 w 10770"/>
                    <a:gd name="connsiteY4" fmla="*/ 4297 h 11174"/>
                    <a:gd name="connsiteX5" fmla="*/ 246 w 10770"/>
                    <a:gd name="connsiteY5" fmla="*/ 4612 h 11174"/>
                    <a:gd name="connsiteX6" fmla="*/ 1810 w 10770"/>
                    <a:gd name="connsiteY6" fmla="*/ 3114 h 11174"/>
                    <a:gd name="connsiteX7" fmla="*/ 3941 w 10770"/>
                    <a:gd name="connsiteY7" fmla="*/ 3114 h 11174"/>
                    <a:gd name="connsiteX8" fmla="*/ 4628 w 10770"/>
                    <a:gd name="connsiteY8" fmla="*/ 3586 h 11174"/>
                    <a:gd name="connsiteX9" fmla="*/ 4628 w 10770"/>
                    <a:gd name="connsiteY9" fmla="*/ 7638 h 11174"/>
                    <a:gd name="connsiteX10" fmla="*/ 3998 w 10770"/>
                    <a:gd name="connsiteY10" fmla="*/ 7978 h 11174"/>
                    <a:gd name="connsiteX11" fmla="*/ 1614 w 10770"/>
                    <a:gd name="connsiteY11" fmla="*/ 7978 h 11174"/>
                    <a:gd name="connsiteX12" fmla="*/ 259 w 10770"/>
                    <a:gd name="connsiteY12" fmla="*/ 6902 h 11174"/>
                    <a:gd name="connsiteX13" fmla="*/ 32 w 10770"/>
                    <a:gd name="connsiteY13" fmla="*/ 7223 h 11174"/>
                    <a:gd name="connsiteX14" fmla="*/ 95 w 10770"/>
                    <a:gd name="connsiteY14" fmla="*/ 8978 h 11174"/>
                    <a:gd name="connsiteX15" fmla="*/ 32 w 10770"/>
                    <a:gd name="connsiteY15" fmla="*/ 10501 h 11174"/>
                    <a:gd name="connsiteX16" fmla="*/ 277 w 10770"/>
                    <a:gd name="connsiteY16" fmla="*/ 11174 h 11174"/>
                    <a:gd name="connsiteX17" fmla="*/ 1841 w 10770"/>
                    <a:gd name="connsiteY17" fmla="*/ 9633 h 11174"/>
                    <a:gd name="connsiteX18" fmla="*/ 8601 w 10770"/>
                    <a:gd name="connsiteY18" fmla="*/ 9633 h 11174"/>
                    <a:gd name="connsiteX19" fmla="*/ 10543 w 10770"/>
                    <a:gd name="connsiteY19" fmla="*/ 10790 h 11174"/>
                    <a:gd name="connsiteX20" fmla="*/ 10770 w 10770"/>
                    <a:gd name="connsiteY20" fmla="*/ 10488 h 11174"/>
                    <a:gd name="connsiteX21" fmla="*/ 10713 w 10770"/>
                    <a:gd name="connsiteY21" fmla="*/ 8664 h 11174"/>
                    <a:gd name="connsiteX22" fmla="*/ 10770 w 10770"/>
                    <a:gd name="connsiteY22" fmla="*/ 6675 h 11174"/>
                    <a:gd name="connsiteX23" fmla="*/ 10562 w 10770"/>
                    <a:gd name="connsiteY23" fmla="*/ 6267 h 11174"/>
                    <a:gd name="connsiteX24" fmla="*/ 8670 w 10770"/>
                    <a:gd name="connsiteY24" fmla="*/ 7959 h 11174"/>
                    <a:gd name="connsiteX25" fmla="*/ 6262 w 10770"/>
                    <a:gd name="connsiteY25" fmla="*/ 7959 h 11174"/>
                    <a:gd name="connsiteX26" fmla="*/ 5448 w 10770"/>
                    <a:gd name="connsiteY26" fmla="*/ 7286 h 11174"/>
                    <a:gd name="connsiteX27" fmla="*/ 5448 w 10770"/>
                    <a:gd name="connsiteY27" fmla="*/ 3649 h 11174"/>
                    <a:gd name="connsiteX28" fmla="*/ 6249 w 10770"/>
                    <a:gd name="connsiteY28" fmla="*/ 3096 h 11174"/>
                    <a:gd name="connsiteX29" fmla="*/ 8986 w 10770"/>
                    <a:gd name="connsiteY29" fmla="*/ 3096 h 11174"/>
                    <a:gd name="connsiteX30" fmla="*/ 10575 w 10770"/>
                    <a:gd name="connsiteY30" fmla="*/ 4090 h 11174"/>
                    <a:gd name="connsiteX31" fmla="*/ 10739 w 10770"/>
                    <a:gd name="connsiteY31" fmla="*/ 3813 h 11174"/>
                    <a:gd name="connsiteX32" fmla="*/ 10682 w 10770"/>
                    <a:gd name="connsiteY32" fmla="*/ 2095 h 11174"/>
                    <a:gd name="connsiteX33" fmla="*/ 10739 w 10770"/>
                    <a:gd name="connsiteY33" fmla="*/ 283 h 11174"/>
                    <a:gd name="connsiteX34" fmla="*/ 10562 w 10770"/>
                    <a:gd name="connsiteY34" fmla="*/ 0 h 11174"/>
                    <a:gd name="connsiteX35" fmla="*/ 8601 w 10770"/>
                    <a:gd name="connsiteY35" fmla="*/ 1416 h 1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0770" h="11174">
                      <a:moveTo>
                        <a:pt x="1595" y="1435"/>
                      </a:moveTo>
                      <a:cubicBezTo>
                        <a:pt x="107" y="1435"/>
                        <a:pt x="757" y="453"/>
                        <a:pt x="177" y="453"/>
                      </a:cubicBezTo>
                      <a:cubicBezTo>
                        <a:pt x="50" y="453"/>
                        <a:pt x="0" y="503"/>
                        <a:pt x="0" y="736"/>
                      </a:cubicBezTo>
                      <a:cubicBezTo>
                        <a:pt x="0" y="1328"/>
                        <a:pt x="63" y="1831"/>
                        <a:pt x="63" y="2542"/>
                      </a:cubicBezTo>
                      <a:cubicBezTo>
                        <a:pt x="63" y="3385"/>
                        <a:pt x="0" y="3737"/>
                        <a:pt x="0" y="4297"/>
                      </a:cubicBezTo>
                      <a:cubicBezTo>
                        <a:pt x="0" y="4486"/>
                        <a:pt x="0" y="4612"/>
                        <a:pt x="246" y="4612"/>
                      </a:cubicBezTo>
                      <a:cubicBezTo>
                        <a:pt x="687" y="4612"/>
                        <a:pt x="139" y="3114"/>
                        <a:pt x="1810" y="3114"/>
                      </a:cubicBezTo>
                      <a:lnTo>
                        <a:pt x="3941" y="3114"/>
                      </a:lnTo>
                      <a:cubicBezTo>
                        <a:pt x="4282" y="3114"/>
                        <a:pt x="4628" y="3190"/>
                        <a:pt x="4628" y="3586"/>
                      </a:cubicBezTo>
                      <a:lnTo>
                        <a:pt x="4628" y="7638"/>
                      </a:lnTo>
                      <a:cubicBezTo>
                        <a:pt x="4628" y="7921"/>
                        <a:pt x="4433" y="7978"/>
                        <a:pt x="3998" y="7978"/>
                      </a:cubicBezTo>
                      <a:lnTo>
                        <a:pt x="1614" y="7978"/>
                      </a:lnTo>
                      <a:cubicBezTo>
                        <a:pt x="259" y="7978"/>
                        <a:pt x="700" y="6902"/>
                        <a:pt x="259" y="6902"/>
                      </a:cubicBezTo>
                      <a:cubicBezTo>
                        <a:pt x="114" y="6902"/>
                        <a:pt x="32" y="7028"/>
                        <a:pt x="32" y="7223"/>
                      </a:cubicBezTo>
                      <a:cubicBezTo>
                        <a:pt x="32" y="7619"/>
                        <a:pt x="95" y="8160"/>
                        <a:pt x="95" y="8978"/>
                      </a:cubicBezTo>
                      <a:cubicBezTo>
                        <a:pt x="95" y="9689"/>
                        <a:pt x="32" y="10092"/>
                        <a:pt x="32" y="10501"/>
                      </a:cubicBezTo>
                      <a:cubicBezTo>
                        <a:pt x="32" y="10759"/>
                        <a:pt x="32" y="11174"/>
                        <a:pt x="277" y="11174"/>
                      </a:cubicBezTo>
                      <a:cubicBezTo>
                        <a:pt x="851" y="11174"/>
                        <a:pt x="189" y="9633"/>
                        <a:pt x="1841" y="9633"/>
                      </a:cubicBezTo>
                      <a:lnTo>
                        <a:pt x="8601" y="9633"/>
                      </a:lnTo>
                      <a:cubicBezTo>
                        <a:pt x="10493" y="9633"/>
                        <a:pt x="9938" y="10790"/>
                        <a:pt x="10543" y="10790"/>
                      </a:cubicBezTo>
                      <a:cubicBezTo>
                        <a:pt x="10745" y="10790"/>
                        <a:pt x="10770" y="10652"/>
                        <a:pt x="10770" y="10488"/>
                      </a:cubicBezTo>
                      <a:cubicBezTo>
                        <a:pt x="10770" y="9809"/>
                        <a:pt x="10713" y="9230"/>
                        <a:pt x="10713" y="8664"/>
                      </a:cubicBezTo>
                      <a:cubicBezTo>
                        <a:pt x="10713" y="7682"/>
                        <a:pt x="10770" y="7235"/>
                        <a:pt x="10770" y="6675"/>
                      </a:cubicBezTo>
                      <a:cubicBezTo>
                        <a:pt x="10770" y="6241"/>
                        <a:pt x="10650" y="6267"/>
                        <a:pt x="10562" y="6267"/>
                      </a:cubicBezTo>
                      <a:cubicBezTo>
                        <a:pt x="10013" y="6267"/>
                        <a:pt x="10562" y="7959"/>
                        <a:pt x="8670" y="7959"/>
                      </a:cubicBezTo>
                      <a:lnTo>
                        <a:pt x="6262" y="7959"/>
                      </a:lnTo>
                      <a:cubicBezTo>
                        <a:pt x="5631" y="7959"/>
                        <a:pt x="5448" y="7915"/>
                        <a:pt x="5448" y="7286"/>
                      </a:cubicBezTo>
                      <a:lnTo>
                        <a:pt x="5448" y="3649"/>
                      </a:lnTo>
                      <a:cubicBezTo>
                        <a:pt x="5448" y="3020"/>
                        <a:pt x="5612" y="3096"/>
                        <a:pt x="6249" y="3096"/>
                      </a:cubicBezTo>
                      <a:lnTo>
                        <a:pt x="8986" y="3096"/>
                      </a:lnTo>
                      <a:cubicBezTo>
                        <a:pt x="10449" y="3096"/>
                        <a:pt x="10045" y="4090"/>
                        <a:pt x="10575" y="4090"/>
                      </a:cubicBezTo>
                      <a:cubicBezTo>
                        <a:pt x="10682" y="4090"/>
                        <a:pt x="10739" y="4002"/>
                        <a:pt x="10739" y="3813"/>
                      </a:cubicBezTo>
                      <a:cubicBezTo>
                        <a:pt x="10739" y="3121"/>
                        <a:pt x="10682" y="2554"/>
                        <a:pt x="10682" y="2095"/>
                      </a:cubicBezTo>
                      <a:cubicBezTo>
                        <a:pt x="10682" y="1636"/>
                        <a:pt x="10739" y="736"/>
                        <a:pt x="10739" y="283"/>
                      </a:cubicBezTo>
                      <a:cubicBezTo>
                        <a:pt x="10739" y="107"/>
                        <a:pt x="10739" y="0"/>
                        <a:pt x="10562" y="0"/>
                      </a:cubicBezTo>
                      <a:cubicBezTo>
                        <a:pt x="9932" y="0"/>
                        <a:pt x="10562" y="1416"/>
                        <a:pt x="8601" y="141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29" name="Freeform 728">
                  <a:extLst>
                    <a:ext uri="{FF2B5EF4-FFF2-40B4-BE49-F238E27FC236}">
                      <a16:creationId xmlns:a16="http://schemas.microsoft.com/office/drawing/2014/main" id="{238EB917-AB3A-52E2-DA33-9669439A9DD0}"/>
                    </a:ext>
                  </a:extLst>
                </p:cNvPr>
                <p:cNvSpPr/>
                <p:nvPr/>
              </p:nvSpPr>
              <p:spPr>
                <a:xfrm>
                  <a:off x="8370056" y="3872912"/>
                  <a:ext cx="11743" cy="11582"/>
                </a:xfrm>
                <a:custGeom>
                  <a:avLst/>
                  <a:gdLst>
                    <a:gd name="connsiteX0" fmla="*/ 8791 w 11743"/>
                    <a:gd name="connsiteY0" fmla="*/ 10092 h 11582"/>
                    <a:gd name="connsiteX1" fmla="*/ 10531 w 11743"/>
                    <a:gd name="connsiteY1" fmla="*/ 11583 h 11582"/>
                    <a:gd name="connsiteX2" fmla="*/ 10752 w 11743"/>
                    <a:gd name="connsiteY2" fmla="*/ 11180 h 11582"/>
                    <a:gd name="connsiteX3" fmla="*/ 10815 w 11743"/>
                    <a:gd name="connsiteY3" fmla="*/ 10004 h 11582"/>
                    <a:gd name="connsiteX4" fmla="*/ 11036 w 11743"/>
                    <a:gd name="connsiteY4" fmla="*/ 8406 h 11582"/>
                    <a:gd name="connsiteX5" fmla="*/ 10891 w 11743"/>
                    <a:gd name="connsiteY5" fmla="*/ 7871 h 11582"/>
                    <a:gd name="connsiteX6" fmla="*/ 8129 w 11743"/>
                    <a:gd name="connsiteY6" fmla="*/ 9349 h 11582"/>
                    <a:gd name="connsiteX7" fmla="*/ 2983 w 11743"/>
                    <a:gd name="connsiteY7" fmla="*/ 8871 h 11582"/>
                    <a:gd name="connsiteX8" fmla="*/ 2750 w 11743"/>
                    <a:gd name="connsiteY8" fmla="*/ 8733 h 11582"/>
                    <a:gd name="connsiteX9" fmla="*/ 2964 w 11743"/>
                    <a:gd name="connsiteY9" fmla="*/ 8513 h 11582"/>
                    <a:gd name="connsiteX10" fmla="*/ 11502 w 11743"/>
                    <a:gd name="connsiteY10" fmla="*/ 2762 h 11582"/>
                    <a:gd name="connsiteX11" fmla="*/ 11742 w 11743"/>
                    <a:gd name="connsiteY11" fmla="*/ 2429 h 11582"/>
                    <a:gd name="connsiteX12" fmla="*/ 11307 w 11743"/>
                    <a:gd name="connsiteY12" fmla="*/ 2221 h 11582"/>
                    <a:gd name="connsiteX13" fmla="*/ 2819 w 11743"/>
                    <a:gd name="connsiteY13" fmla="*/ 1321 h 11582"/>
                    <a:gd name="connsiteX14" fmla="*/ 1256 w 11743"/>
                    <a:gd name="connsiteY14" fmla="*/ 0 h 11582"/>
                    <a:gd name="connsiteX15" fmla="*/ 1029 w 11743"/>
                    <a:gd name="connsiteY15" fmla="*/ 239 h 11582"/>
                    <a:gd name="connsiteX16" fmla="*/ 940 w 11743"/>
                    <a:gd name="connsiteY16" fmla="*/ 1699 h 11582"/>
                    <a:gd name="connsiteX17" fmla="*/ 732 w 11743"/>
                    <a:gd name="connsiteY17" fmla="*/ 3240 h 11582"/>
                    <a:gd name="connsiteX18" fmla="*/ 966 w 11743"/>
                    <a:gd name="connsiteY18" fmla="*/ 3479 h 11582"/>
                    <a:gd name="connsiteX19" fmla="*/ 2737 w 11743"/>
                    <a:gd name="connsiteY19" fmla="*/ 1988 h 11582"/>
                    <a:gd name="connsiteX20" fmla="*/ 7782 w 11743"/>
                    <a:gd name="connsiteY20" fmla="*/ 2492 h 11582"/>
                    <a:gd name="connsiteX21" fmla="*/ 8324 w 11743"/>
                    <a:gd name="connsiteY21" fmla="*/ 2655 h 11582"/>
                    <a:gd name="connsiteX22" fmla="*/ 7896 w 11743"/>
                    <a:gd name="connsiteY22" fmla="*/ 3039 h 11582"/>
                    <a:gd name="connsiteX23" fmla="*/ 675 w 11743"/>
                    <a:gd name="connsiteY23" fmla="*/ 7833 h 11582"/>
                    <a:gd name="connsiteX24" fmla="*/ 221 w 11743"/>
                    <a:gd name="connsiteY24" fmla="*/ 8311 h 11582"/>
                    <a:gd name="connsiteX25" fmla="*/ 146 w 11743"/>
                    <a:gd name="connsiteY25" fmla="*/ 9740 h 11582"/>
                    <a:gd name="connsiteX26" fmla="*/ 1 w 11743"/>
                    <a:gd name="connsiteY26" fmla="*/ 10495 h 11582"/>
                    <a:gd name="connsiteX27" fmla="*/ 221 w 11743"/>
                    <a:gd name="connsiteY27" fmla="*/ 10752 h 11582"/>
                    <a:gd name="connsiteX28" fmla="*/ 240 w 11743"/>
                    <a:gd name="connsiteY28" fmla="*/ 10752 h 11582"/>
                    <a:gd name="connsiteX29" fmla="*/ 3046 w 11743"/>
                    <a:gd name="connsiteY29" fmla="*/ 9494 h 1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743" h="11582">
                      <a:moveTo>
                        <a:pt x="8791" y="10092"/>
                      </a:moveTo>
                      <a:cubicBezTo>
                        <a:pt x="10336" y="10243"/>
                        <a:pt x="9926" y="11526"/>
                        <a:pt x="10531" y="11583"/>
                      </a:cubicBezTo>
                      <a:cubicBezTo>
                        <a:pt x="10790" y="11583"/>
                        <a:pt x="10739" y="11331"/>
                        <a:pt x="10752" y="11180"/>
                      </a:cubicBezTo>
                      <a:cubicBezTo>
                        <a:pt x="10790" y="10815"/>
                        <a:pt x="10752" y="10438"/>
                        <a:pt x="10815" y="10004"/>
                      </a:cubicBezTo>
                      <a:cubicBezTo>
                        <a:pt x="10878" y="9570"/>
                        <a:pt x="10973" y="9073"/>
                        <a:pt x="11036" y="8406"/>
                      </a:cubicBezTo>
                      <a:cubicBezTo>
                        <a:pt x="11036" y="8230"/>
                        <a:pt x="11105" y="7890"/>
                        <a:pt x="10891" y="7871"/>
                      </a:cubicBezTo>
                      <a:cubicBezTo>
                        <a:pt x="10178" y="7802"/>
                        <a:pt x="11036" y="9639"/>
                        <a:pt x="8129" y="9349"/>
                      </a:cubicBezTo>
                      <a:lnTo>
                        <a:pt x="2983" y="8871"/>
                      </a:lnTo>
                      <a:cubicBezTo>
                        <a:pt x="2845" y="8871"/>
                        <a:pt x="2744" y="8821"/>
                        <a:pt x="2750" y="8733"/>
                      </a:cubicBezTo>
                      <a:cubicBezTo>
                        <a:pt x="2756" y="8645"/>
                        <a:pt x="2845" y="8594"/>
                        <a:pt x="2964" y="8513"/>
                      </a:cubicBezTo>
                      <a:lnTo>
                        <a:pt x="11502" y="2762"/>
                      </a:lnTo>
                      <a:cubicBezTo>
                        <a:pt x="11622" y="2674"/>
                        <a:pt x="11723" y="2624"/>
                        <a:pt x="11742" y="2429"/>
                      </a:cubicBezTo>
                      <a:cubicBezTo>
                        <a:pt x="11761" y="2234"/>
                        <a:pt x="11641" y="2259"/>
                        <a:pt x="11307" y="2221"/>
                      </a:cubicBezTo>
                      <a:lnTo>
                        <a:pt x="2819" y="1321"/>
                      </a:lnTo>
                      <a:cubicBezTo>
                        <a:pt x="1230" y="1164"/>
                        <a:pt x="1703" y="63"/>
                        <a:pt x="1256" y="0"/>
                      </a:cubicBezTo>
                      <a:cubicBezTo>
                        <a:pt x="1205" y="0"/>
                        <a:pt x="1060" y="0"/>
                        <a:pt x="1029" y="239"/>
                      </a:cubicBezTo>
                      <a:cubicBezTo>
                        <a:pt x="1029" y="359"/>
                        <a:pt x="1029" y="868"/>
                        <a:pt x="940" y="1699"/>
                      </a:cubicBezTo>
                      <a:cubicBezTo>
                        <a:pt x="852" y="2529"/>
                        <a:pt x="745" y="3026"/>
                        <a:pt x="732" y="3240"/>
                      </a:cubicBezTo>
                      <a:cubicBezTo>
                        <a:pt x="720" y="3454"/>
                        <a:pt x="858" y="3473"/>
                        <a:pt x="966" y="3479"/>
                      </a:cubicBezTo>
                      <a:cubicBezTo>
                        <a:pt x="1464" y="3536"/>
                        <a:pt x="1356" y="1850"/>
                        <a:pt x="2737" y="1988"/>
                      </a:cubicBezTo>
                      <a:lnTo>
                        <a:pt x="7782" y="2492"/>
                      </a:lnTo>
                      <a:cubicBezTo>
                        <a:pt x="8154" y="2523"/>
                        <a:pt x="8337" y="2573"/>
                        <a:pt x="8324" y="2655"/>
                      </a:cubicBezTo>
                      <a:cubicBezTo>
                        <a:pt x="8312" y="2737"/>
                        <a:pt x="8129" y="2882"/>
                        <a:pt x="7896" y="3039"/>
                      </a:cubicBezTo>
                      <a:lnTo>
                        <a:pt x="675" y="7833"/>
                      </a:lnTo>
                      <a:cubicBezTo>
                        <a:pt x="360" y="8047"/>
                        <a:pt x="272" y="7871"/>
                        <a:pt x="221" y="8311"/>
                      </a:cubicBezTo>
                      <a:cubicBezTo>
                        <a:pt x="152" y="9029"/>
                        <a:pt x="177" y="9387"/>
                        <a:pt x="146" y="9740"/>
                      </a:cubicBezTo>
                      <a:cubicBezTo>
                        <a:pt x="114" y="10092"/>
                        <a:pt x="32" y="10237"/>
                        <a:pt x="1" y="10495"/>
                      </a:cubicBezTo>
                      <a:cubicBezTo>
                        <a:pt x="-10" y="10626"/>
                        <a:pt x="89" y="10741"/>
                        <a:pt x="221" y="10752"/>
                      </a:cubicBezTo>
                      <a:cubicBezTo>
                        <a:pt x="227" y="10752"/>
                        <a:pt x="234" y="10752"/>
                        <a:pt x="240" y="10752"/>
                      </a:cubicBezTo>
                      <a:cubicBezTo>
                        <a:pt x="966" y="10828"/>
                        <a:pt x="139" y="9205"/>
                        <a:pt x="3046" y="94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0" name="Freeform 729">
                  <a:extLst>
                    <a:ext uri="{FF2B5EF4-FFF2-40B4-BE49-F238E27FC236}">
                      <a16:creationId xmlns:a16="http://schemas.microsoft.com/office/drawing/2014/main" id="{EE78C13F-568B-E716-38FE-F04631EE0A67}"/>
                    </a:ext>
                  </a:extLst>
                </p:cNvPr>
                <p:cNvSpPr/>
                <p:nvPr/>
              </p:nvSpPr>
              <p:spPr>
                <a:xfrm>
                  <a:off x="8371700" y="3866199"/>
                  <a:ext cx="11374" cy="5719"/>
                </a:xfrm>
                <a:custGeom>
                  <a:avLst/>
                  <a:gdLst>
                    <a:gd name="connsiteX0" fmla="*/ 2203 w 11374"/>
                    <a:gd name="connsiteY0" fmla="*/ 1296 h 5719"/>
                    <a:gd name="connsiteX1" fmla="*/ 1037 w 11374"/>
                    <a:gd name="connsiteY1" fmla="*/ 0 h 5719"/>
                    <a:gd name="connsiteX2" fmla="*/ 722 w 11374"/>
                    <a:gd name="connsiteY2" fmla="*/ 428 h 5719"/>
                    <a:gd name="connsiteX3" fmla="*/ 419 w 11374"/>
                    <a:gd name="connsiteY3" fmla="*/ 2158 h 5719"/>
                    <a:gd name="connsiteX4" fmla="*/ 41 w 11374"/>
                    <a:gd name="connsiteY4" fmla="*/ 3649 h 5719"/>
                    <a:gd name="connsiteX5" fmla="*/ 154 w 11374"/>
                    <a:gd name="connsiteY5" fmla="*/ 4146 h 5719"/>
                    <a:gd name="connsiteX6" fmla="*/ 1926 w 11374"/>
                    <a:gd name="connsiteY6" fmla="*/ 2951 h 5719"/>
                    <a:gd name="connsiteX7" fmla="*/ 9045 w 11374"/>
                    <a:gd name="connsiteY7" fmla="*/ 4461 h 5719"/>
                    <a:gd name="connsiteX8" fmla="*/ 10388 w 11374"/>
                    <a:gd name="connsiteY8" fmla="*/ 5719 h 5719"/>
                    <a:gd name="connsiteX9" fmla="*/ 10596 w 11374"/>
                    <a:gd name="connsiteY9" fmla="*/ 5612 h 5719"/>
                    <a:gd name="connsiteX10" fmla="*/ 10855 w 11374"/>
                    <a:gd name="connsiteY10" fmla="*/ 4108 h 5719"/>
                    <a:gd name="connsiteX11" fmla="*/ 11347 w 11374"/>
                    <a:gd name="connsiteY11" fmla="*/ 2095 h 5719"/>
                    <a:gd name="connsiteX12" fmla="*/ 11214 w 11374"/>
                    <a:gd name="connsiteY12" fmla="*/ 1617 h 5719"/>
                    <a:gd name="connsiteX13" fmla="*/ 9278 w 11374"/>
                    <a:gd name="connsiteY13" fmla="*/ 2768 h 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" h="5719">
                      <a:moveTo>
                        <a:pt x="2203" y="1296"/>
                      </a:moveTo>
                      <a:cubicBezTo>
                        <a:pt x="791" y="988"/>
                        <a:pt x="1573" y="107"/>
                        <a:pt x="1037" y="0"/>
                      </a:cubicBezTo>
                      <a:cubicBezTo>
                        <a:pt x="860" y="0"/>
                        <a:pt x="810" y="0"/>
                        <a:pt x="722" y="428"/>
                      </a:cubicBezTo>
                      <a:cubicBezTo>
                        <a:pt x="570" y="1183"/>
                        <a:pt x="520" y="1686"/>
                        <a:pt x="419" y="2158"/>
                      </a:cubicBezTo>
                      <a:cubicBezTo>
                        <a:pt x="318" y="2630"/>
                        <a:pt x="148" y="3133"/>
                        <a:pt x="41" y="3649"/>
                      </a:cubicBezTo>
                      <a:cubicBezTo>
                        <a:pt x="41" y="3769"/>
                        <a:pt x="-104" y="4096"/>
                        <a:pt x="154" y="4146"/>
                      </a:cubicBezTo>
                      <a:cubicBezTo>
                        <a:pt x="671" y="4259"/>
                        <a:pt x="577" y="2661"/>
                        <a:pt x="1926" y="2951"/>
                      </a:cubicBezTo>
                      <a:lnTo>
                        <a:pt x="9045" y="4461"/>
                      </a:lnTo>
                      <a:cubicBezTo>
                        <a:pt x="10458" y="4757"/>
                        <a:pt x="9871" y="5637"/>
                        <a:pt x="10388" y="5719"/>
                      </a:cubicBezTo>
                      <a:cubicBezTo>
                        <a:pt x="10464" y="5719"/>
                        <a:pt x="10571" y="5719"/>
                        <a:pt x="10596" y="5612"/>
                      </a:cubicBezTo>
                      <a:cubicBezTo>
                        <a:pt x="10666" y="5266"/>
                        <a:pt x="10729" y="4681"/>
                        <a:pt x="10855" y="4108"/>
                      </a:cubicBezTo>
                      <a:cubicBezTo>
                        <a:pt x="11082" y="3064"/>
                        <a:pt x="11239" y="2586"/>
                        <a:pt x="11347" y="2095"/>
                      </a:cubicBezTo>
                      <a:cubicBezTo>
                        <a:pt x="11416" y="1787"/>
                        <a:pt x="11347" y="1655"/>
                        <a:pt x="11214" y="1617"/>
                      </a:cubicBezTo>
                      <a:cubicBezTo>
                        <a:pt x="10735" y="1516"/>
                        <a:pt x="11101" y="3158"/>
                        <a:pt x="9278" y="276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1" name="Freeform 730">
                  <a:extLst>
                    <a:ext uri="{FF2B5EF4-FFF2-40B4-BE49-F238E27FC236}">
                      <a16:creationId xmlns:a16="http://schemas.microsoft.com/office/drawing/2014/main" id="{ABF0C6A1-0F55-FF83-BD60-D9C02F5B101C}"/>
                    </a:ext>
                  </a:extLst>
                </p:cNvPr>
                <p:cNvSpPr/>
                <p:nvPr/>
              </p:nvSpPr>
              <p:spPr>
                <a:xfrm>
                  <a:off x="8374910" y="3854956"/>
                  <a:ext cx="10837" cy="10336"/>
                </a:xfrm>
                <a:custGeom>
                  <a:avLst/>
                  <a:gdLst>
                    <a:gd name="connsiteX0" fmla="*/ 2153 w 10837"/>
                    <a:gd name="connsiteY0" fmla="*/ 0 h 10336"/>
                    <a:gd name="connsiteX1" fmla="*/ 2008 w 10837"/>
                    <a:gd name="connsiteY1" fmla="*/ 120 h 10336"/>
                    <a:gd name="connsiteX2" fmla="*/ 2304 w 10837"/>
                    <a:gd name="connsiteY2" fmla="*/ 749 h 10336"/>
                    <a:gd name="connsiteX3" fmla="*/ 324 w 10837"/>
                    <a:gd name="connsiteY3" fmla="*/ 3322 h 10336"/>
                    <a:gd name="connsiteX4" fmla="*/ 4108 w 10837"/>
                    <a:gd name="connsiteY4" fmla="*/ 9947 h 10336"/>
                    <a:gd name="connsiteX5" fmla="*/ 10495 w 10837"/>
                    <a:gd name="connsiteY5" fmla="*/ 7462 h 10336"/>
                    <a:gd name="connsiteX6" fmla="*/ 9360 w 10837"/>
                    <a:gd name="connsiteY6" fmla="*/ 2372 h 10336"/>
                    <a:gd name="connsiteX7" fmla="*/ 9133 w 10837"/>
                    <a:gd name="connsiteY7" fmla="*/ 2492 h 10336"/>
                    <a:gd name="connsiteX8" fmla="*/ 9764 w 10837"/>
                    <a:gd name="connsiteY8" fmla="*/ 6367 h 10336"/>
                    <a:gd name="connsiteX9" fmla="*/ 3635 w 10837"/>
                    <a:gd name="connsiteY9" fmla="*/ 7978 h 10336"/>
                    <a:gd name="connsiteX10" fmla="*/ 873 w 10837"/>
                    <a:gd name="connsiteY10" fmla="*/ 3574 h 10336"/>
                    <a:gd name="connsiteX11" fmla="*/ 4707 w 10837"/>
                    <a:gd name="connsiteY11" fmla="*/ 1328 h 10336"/>
                    <a:gd name="connsiteX12" fmla="*/ 5337 w 10837"/>
                    <a:gd name="connsiteY12" fmla="*/ 1133 h 10336"/>
                    <a:gd name="connsiteX13" fmla="*/ 4934 w 10837"/>
                    <a:gd name="connsiteY13" fmla="*/ 799 h 1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837" h="10336">
                      <a:moveTo>
                        <a:pt x="2153" y="0"/>
                      </a:moveTo>
                      <a:cubicBezTo>
                        <a:pt x="2084" y="0"/>
                        <a:pt x="2033" y="57"/>
                        <a:pt x="2008" y="120"/>
                      </a:cubicBezTo>
                      <a:cubicBezTo>
                        <a:pt x="1939" y="302"/>
                        <a:pt x="2399" y="491"/>
                        <a:pt x="2304" y="749"/>
                      </a:cubicBezTo>
                      <a:cubicBezTo>
                        <a:pt x="2159" y="1139"/>
                        <a:pt x="917" y="1781"/>
                        <a:pt x="324" y="3322"/>
                      </a:cubicBezTo>
                      <a:cubicBezTo>
                        <a:pt x="-937" y="6524"/>
                        <a:pt x="1724" y="9035"/>
                        <a:pt x="4108" y="9947"/>
                      </a:cubicBezTo>
                      <a:cubicBezTo>
                        <a:pt x="5218" y="10375"/>
                        <a:pt x="9064" y="11205"/>
                        <a:pt x="10495" y="7462"/>
                      </a:cubicBezTo>
                      <a:cubicBezTo>
                        <a:pt x="11536" y="4757"/>
                        <a:pt x="9922" y="2592"/>
                        <a:pt x="9360" y="2372"/>
                      </a:cubicBezTo>
                      <a:cubicBezTo>
                        <a:pt x="9266" y="2357"/>
                        <a:pt x="9174" y="2406"/>
                        <a:pt x="9133" y="2492"/>
                      </a:cubicBezTo>
                      <a:cubicBezTo>
                        <a:pt x="9001" y="2819"/>
                        <a:pt x="10527" y="4379"/>
                        <a:pt x="9764" y="6367"/>
                      </a:cubicBezTo>
                      <a:cubicBezTo>
                        <a:pt x="8831" y="8796"/>
                        <a:pt x="5634" y="8739"/>
                        <a:pt x="3635" y="7978"/>
                      </a:cubicBezTo>
                      <a:cubicBezTo>
                        <a:pt x="1743" y="7248"/>
                        <a:pt x="148" y="5461"/>
                        <a:pt x="873" y="3574"/>
                      </a:cubicBezTo>
                      <a:cubicBezTo>
                        <a:pt x="1434" y="2095"/>
                        <a:pt x="3105" y="1447"/>
                        <a:pt x="4707" y="1328"/>
                      </a:cubicBezTo>
                      <a:cubicBezTo>
                        <a:pt x="4928" y="1328"/>
                        <a:pt x="5255" y="1328"/>
                        <a:pt x="5337" y="1133"/>
                      </a:cubicBezTo>
                      <a:cubicBezTo>
                        <a:pt x="5419" y="937"/>
                        <a:pt x="5079" y="843"/>
                        <a:pt x="4934" y="79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2" name="Freeform 731">
                  <a:extLst>
                    <a:ext uri="{FF2B5EF4-FFF2-40B4-BE49-F238E27FC236}">
                      <a16:creationId xmlns:a16="http://schemas.microsoft.com/office/drawing/2014/main" id="{3DA48670-8184-0919-289E-E38773FCE5BC}"/>
                    </a:ext>
                  </a:extLst>
                </p:cNvPr>
                <p:cNvSpPr/>
                <p:nvPr/>
              </p:nvSpPr>
              <p:spPr>
                <a:xfrm>
                  <a:off x="8389584" y="3986734"/>
                  <a:ext cx="21034" cy="26146"/>
                </a:xfrm>
                <a:custGeom>
                  <a:avLst/>
                  <a:gdLst>
                    <a:gd name="connsiteX0" fmla="*/ 20987 w 21034"/>
                    <a:gd name="connsiteY0" fmla="*/ 1296 h 26146"/>
                    <a:gd name="connsiteX1" fmla="*/ 20804 w 21034"/>
                    <a:gd name="connsiteY1" fmla="*/ 38 h 26146"/>
                    <a:gd name="connsiteX2" fmla="*/ 19593 w 21034"/>
                    <a:gd name="connsiteY2" fmla="*/ 705 h 26146"/>
                    <a:gd name="connsiteX3" fmla="*/ 3199 w 21034"/>
                    <a:gd name="connsiteY3" fmla="*/ 14402 h 26146"/>
                    <a:gd name="connsiteX4" fmla="*/ 46 w 21034"/>
                    <a:gd name="connsiteY4" fmla="*/ 15446 h 26146"/>
                    <a:gd name="connsiteX5" fmla="*/ 676 w 21034"/>
                    <a:gd name="connsiteY5" fmla="*/ 16182 h 26146"/>
                    <a:gd name="connsiteX6" fmla="*/ 3161 w 21034"/>
                    <a:gd name="connsiteY6" fmla="*/ 17296 h 26146"/>
                    <a:gd name="connsiteX7" fmla="*/ 5683 w 21034"/>
                    <a:gd name="connsiteY7" fmla="*/ 18724 h 26146"/>
                    <a:gd name="connsiteX8" fmla="*/ 7316 w 21034"/>
                    <a:gd name="connsiteY8" fmla="*/ 19051 h 26146"/>
                    <a:gd name="connsiteX9" fmla="*/ 5570 w 21034"/>
                    <a:gd name="connsiteY9" fmla="*/ 15144 h 26146"/>
                    <a:gd name="connsiteX10" fmla="*/ 7316 w 21034"/>
                    <a:gd name="connsiteY10" fmla="*/ 13150 h 26146"/>
                    <a:gd name="connsiteX11" fmla="*/ 10028 w 21034"/>
                    <a:gd name="connsiteY11" fmla="*/ 11986 h 26146"/>
                    <a:gd name="connsiteX12" fmla="*/ 15444 w 21034"/>
                    <a:gd name="connsiteY12" fmla="*/ 14735 h 26146"/>
                    <a:gd name="connsiteX13" fmla="*/ 15905 w 21034"/>
                    <a:gd name="connsiteY13" fmla="*/ 18183 h 26146"/>
                    <a:gd name="connsiteX14" fmla="*/ 15413 w 21034"/>
                    <a:gd name="connsiteY14" fmla="*/ 20366 h 26146"/>
                    <a:gd name="connsiteX15" fmla="*/ 12298 w 21034"/>
                    <a:gd name="connsiteY15" fmla="*/ 21656 h 26146"/>
                    <a:gd name="connsiteX16" fmla="*/ 12972 w 21034"/>
                    <a:gd name="connsiteY16" fmla="*/ 22430 h 26146"/>
                    <a:gd name="connsiteX17" fmla="*/ 16062 w 21034"/>
                    <a:gd name="connsiteY17" fmla="*/ 23852 h 26146"/>
                    <a:gd name="connsiteX18" fmla="*/ 19543 w 21034"/>
                    <a:gd name="connsiteY18" fmla="*/ 25777 h 26146"/>
                    <a:gd name="connsiteX19" fmla="*/ 20760 w 21034"/>
                    <a:gd name="connsiteY19" fmla="*/ 25847 h 26146"/>
                    <a:gd name="connsiteX20" fmla="*/ 19348 w 21034"/>
                    <a:gd name="connsiteY20" fmla="*/ 22770 h 26146"/>
                    <a:gd name="connsiteX21" fmla="*/ 16680 w 21034"/>
                    <a:gd name="connsiteY21" fmla="*/ 11709 h 26146"/>
                    <a:gd name="connsiteX22" fmla="*/ 16441 w 21034"/>
                    <a:gd name="connsiteY22" fmla="*/ 12930 h 26146"/>
                    <a:gd name="connsiteX23" fmla="*/ 15425 w 21034"/>
                    <a:gd name="connsiteY23" fmla="*/ 12741 h 26146"/>
                    <a:gd name="connsiteX24" fmla="*/ 11686 w 21034"/>
                    <a:gd name="connsiteY24" fmla="*/ 10853 h 26146"/>
                    <a:gd name="connsiteX25" fmla="*/ 10936 w 21034"/>
                    <a:gd name="connsiteY25" fmla="*/ 10149 h 26146"/>
                    <a:gd name="connsiteX26" fmla="*/ 11787 w 21034"/>
                    <a:gd name="connsiteY26" fmla="*/ 9230 h 26146"/>
                    <a:gd name="connsiteX27" fmla="*/ 16516 w 21034"/>
                    <a:gd name="connsiteY27" fmla="*/ 5191 h 26146"/>
                    <a:gd name="connsiteX28" fmla="*/ 16995 w 21034"/>
                    <a:gd name="connsiteY28" fmla="*/ 4996 h 26146"/>
                    <a:gd name="connsiteX29" fmla="*/ 17096 w 21034"/>
                    <a:gd name="connsiteY29" fmla="*/ 5342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1034" h="26146">
                      <a:moveTo>
                        <a:pt x="20987" y="1296"/>
                      </a:moveTo>
                      <a:cubicBezTo>
                        <a:pt x="21075" y="252"/>
                        <a:pt x="21056" y="158"/>
                        <a:pt x="20804" y="38"/>
                      </a:cubicBezTo>
                      <a:cubicBezTo>
                        <a:pt x="20445" y="-138"/>
                        <a:pt x="20029" y="334"/>
                        <a:pt x="19593" y="705"/>
                      </a:cubicBezTo>
                      <a:lnTo>
                        <a:pt x="3199" y="14402"/>
                      </a:lnTo>
                      <a:cubicBezTo>
                        <a:pt x="1679" y="15660"/>
                        <a:pt x="374" y="14773"/>
                        <a:pt x="46" y="15446"/>
                      </a:cubicBezTo>
                      <a:cubicBezTo>
                        <a:pt x="-150" y="15818"/>
                        <a:pt x="323" y="15987"/>
                        <a:pt x="676" y="16182"/>
                      </a:cubicBezTo>
                      <a:cubicBezTo>
                        <a:pt x="1477" y="16591"/>
                        <a:pt x="2335" y="16875"/>
                        <a:pt x="3161" y="17296"/>
                      </a:cubicBezTo>
                      <a:cubicBezTo>
                        <a:pt x="3987" y="17718"/>
                        <a:pt x="4807" y="18284"/>
                        <a:pt x="5683" y="18724"/>
                      </a:cubicBezTo>
                      <a:cubicBezTo>
                        <a:pt x="6257" y="19020"/>
                        <a:pt x="7007" y="19655"/>
                        <a:pt x="7316" y="19051"/>
                      </a:cubicBezTo>
                      <a:cubicBezTo>
                        <a:pt x="7713" y="18271"/>
                        <a:pt x="4504" y="17227"/>
                        <a:pt x="5570" y="15144"/>
                      </a:cubicBezTo>
                      <a:cubicBezTo>
                        <a:pt x="6056" y="14402"/>
                        <a:pt x="6644" y="13731"/>
                        <a:pt x="7316" y="13150"/>
                      </a:cubicBezTo>
                      <a:cubicBezTo>
                        <a:pt x="8924" y="11571"/>
                        <a:pt x="9561" y="11741"/>
                        <a:pt x="10028" y="11986"/>
                      </a:cubicBezTo>
                      <a:lnTo>
                        <a:pt x="15444" y="14735"/>
                      </a:lnTo>
                      <a:cubicBezTo>
                        <a:pt x="16163" y="15100"/>
                        <a:pt x="16151" y="15459"/>
                        <a:pt x="15905" y="18183"/>
                      </a:cubicBezTo>
                      <a:cubicBezTo>
                        <a:pt x="15885" y="18936"/>
                        <a:pt x="15718" y="19678"/>
                        <a:pt x="15413" y="20366"/>
                      </a:cubicBezTo>
                      <a:cubicBezTo>
                        <a:pt x="14517" y="22128"/>
                        <a:pt x="12727" y="20813"/>
                        <a:pt x="12298" y="21656"/>
                      </a:cubicBezTo>
                      <a:cubicBezTo>
                        <a:pt x="12083" y="22059"/>
                        <a:pt x="12474" y="22185"/>
                        <a:pt x="12972" y="22430"/>
                      </a:cubicBezTo>
                      <a:cubicBezTo>
                        <a:pt x="13767" y="22845"/>
                        <a:pt x="14864" y="23242"/>
                        <a:pt x="16062" y="23852"/>
                      </a:cubicBezTo>
                      <a:cubicBezTo>
                        <a:pt x="17866" y="24783"/>
                        <a:pt x="18553" y="25268"/>
                        <a:pt x="19543" y="25777"/>
                      </a:cubicBezTo>
                      <a:cubicBezTo>
                        <a:pt x="20293" y="26155"/>
                        <a:pt x="20508" y="26344"/>
                        <a:pt x="20760" y="25847"/>
                      </a:cubicBezTo>
                      <a:cubicBezTo>
                        <a:pt x="21239" y="24896"/>
                        <a:pt x="19184" y="25268"/>
                        <a:pt x="19348" y="22770"/>
                      </a:cubicBezTo>
                      <a:close/>
                      <a:moveTo>
                        <a:pt x="16680" y="11709"/>
                      </a:moveTo>
                      <a:cubicBezTo>
                        <a:pt x="16680" y="12128"/>
                        <a:pt x="16599" y="12542"/>
                        <a:pt x="16441" y="12930"/>
                      </a:cubicBezTo>
                      <a:cubicBezTo>
                        <a:pt x="16296" y="13213"/>
                        <a:pt x="15924" y="12986"/>
                        <a:pt x="15425" y="12741"/>
                      </a:cubicBezTo>
                      <a:lnTo>
                        <a:pt x="11686" y="10853"/>
                      </a:lnTo>
                      <a:cubicBezTo>
                        <a:pt x="11188" y="10602"/>
                        <a:pt x="10791" y="10432"/>
                        <a:pt x="10936" y="10149"/>
                      </a:cubicBezTo>
                      <a:cubicBezTo>
                        <a:pt x="11151" y="9786"/>
                        <a:pt x="11441" y="9473"/>
                        <a:pt x="11787" y="9230"/>
                      </a:cubicBezTo>
                      <a:lnTo>
                        <a:pt x="16516" y="5191"/>
                      </a:lnTo>
                      <a:cubicBezTo>
                        <a:pt x="16813" y="4946"/>
                        <a:pt x="16939" y="4971"/>
                        <a:pt x="16995" y="4996"/>
                      </a:cubicBezTo>
                      <a:cubicBezTo>
                        <a:pt x="17052" y="5021"/>
                        <a:pt x="17046" y="4996"/>
                        <a:pt x="17096" y="53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3" name="Freeform 732">
                  <a:extLst>
                    <a:ext uri="{FF2B5EF4-FFF2-40B4-BE49-F238E27FC236}">
                      <a16:creationId xmlns:a16="http://schemas.microsoft.com/office/drawing/2014/main" id="{1F603368-886D-15BC-6D05-F89DAB6B217B}"/>
                    </a:ext>
                  </a:extLst>
                </p:cNvPr>
                <p:cNvSpPr/>
                <p:nvPr/>
              </p:nvSpPr>
              <p:spPr>
                <a:xfrm>
                  <a:off x="8517290" y="3976940"/>
                  <a:ext cx="23698" cy="25511"/>
                </a:xfrm>
                <a:custGeom>
                  <a:avLst/>
                  <a:gdLst>
                    <a:gd name="connsiteX0" fmla="*/ 23551 w 23698"/>
                    <a:gd name="connsiteY0" fmla="*/ 10977 h 25511"/>
                    <a:gd name="connsiteX1" fmla="*/ 20152 w 23698"/>
                    <a:gd name="connsiteY1" fmla="*/ 10977 h 25511"/>
                    <a:gd name="connsiteX2" fmla="*/ 1329 w 23698"/>
                    <a:gd name="connsiteY2" fmla="*/ 464 h 25511"/>
                    <a:gd name="connsiteX3" fmla="*/ 106 w 23698"/>
                    <a:gd name="connsiteY3" fmla="*/ 99 h 25511"/>
                    <a:gd name="connsiteX4" fmla="*/ 200 w 23698"/>
                    <a:gd name="connsiteY4" fmla="*/ 1464 h 25511"/>
                    <a:gd name="connsiteX5" fmla="*/ 5718 w 23698"/>
                    <a:gd name="connsiteY5" fmla="*/ 22069 h 25511"/>
                    <a:gd name="connsiteX6" fmla="*/ 5327 w 23698"/>
                    <a:gd name="connsiteY6" fmla="*/ 25372 h 25511"/>
                    <a:gd name="connsiteX7" fmla="*/ 6279 w 23698"/>
                    <a:gd name="connsiteY7" fmla="*/ 25083 h 25511"/>
                    <a:gd name="connsiteX8" fmla="*/ 8335 w 23698"/>
                    <a:gd name="connsiteY8" fmla="*/ 23309 h 25511"/>
                    <a:gd name="connsiteX9" fmla="*/ 10706 w 23698"/>
                    <a:gd name="connsiteY9" fmla="*/ 21635 h 25511"/>
                    <a:gd name="connsiteX10" fmla="*/ 11690 w 23698"/>
                    <a:gd name="connsiteY10" fmla="*/ 20289 h 25511"/>
                    <a:gd name="connsiteX11" fmla="*/ 7402 w 23698"/>
                    <a:gd name="connsiteY11" fmla="*/ 20220 h 25511"/>
                    <a:gd name="connsiteX12" fmla="*/ 6336 w 23698"/>
                    <a:gd name="connsiteY12" fmla="*/ 17797 h 25511"/>
                    <a:gd name="connsiteX13" fmla="*/ 6412 w 23698"/>
                    <a:gd name="connsiteY13" fmla="*/ 14853 h 25511"/>
                    <a:gd name="connsiteX14" fmla="*/ 11210 w 23698"/>
                    <a:gd name="connsiteY14" fmla="*/ 11116 h 25511"/>
                    <a:gd name="connsiteX15" fmla="*/ 14527 w 23698"/>
                    <a:gd name="connsiteY15" fmla="*/ 12154 h 25511"/>
                    <a:gd name="connsiteX16" fmla="*/ 16286 w 23698"/>
                    <a:gd name="connsiteY16" fmla="*/ 13500 h 25511"/>
                    <a:gd name="connsiteX17" fmla="*/ 16141 w 23698"/>
                    <a:gd name="connsiteY17" fmla="*/ 16866 h 25511"/>
                    <a:gd name="connsiteX18" fmla="*/ 17138 w 23698"/>
                    <a:gd name="connsiteY18" fmla="*/ 16577 h 25511"/>
                    <a:gd name="connsiteX19" fmla="*/ 19736 w 23698"/>
                    <a:gd name="connsiteY19" fmla="*/ 14394 h 25511"/>
                    <a:gd name="connsiteX20" fmla="*/ 22952 w 23698"/>
                    <a:gd name="connsiteY20" fmla="*/ 12053 h 25511"/>
                    <a:gd name="connsiteX21" fmla="*/ 23551 w 23698"/>
                    <a:gd name="connsiteY21" fmla="*/ 10977 h 25511"/>
                    <a:gd name="connsiteX22" fmla="*/ 9350 w 23698"/>
                    <a:gd name="connsiteY22" fmla="*/ 10298 h 25511"/>
                    <a:gd name="connsiteX23" fmla="*/ 6040 w 23698"/>
                    <a:gd name="connsiteY23" fmla="*/ 12877 h 25511"/>
                    <a:gd name="connsiteX24" fmla="*/ 5081 w 23698"/>
                    <a:gd name="connsiteY24" fmla="*/ 13255 h 25511"/>
                    <a:gd name="connsiteX25" fmla="*/ 4608 w 23698"/>
                    <a:gd name="connsiteY25" fmla="*/ 12097 h 25511"/>
                    <a:gd name="connsiteX26" fmla="*/ 2962 w 23698"/>
                    <a:gd name="connsiteY26" fmla="*/ 6139 h 25511"/>
                    <a:gd name="connsiteX27" fmla="*/ 2962 w 23698"/>
                    <a:gd name="connsiteY27" fmla="*/ 5623 h 25511"/>
                    <a:gd name="connsiteX28" fmla="*/ 3328 w 23698"/>
                    <a:gd name="connsiteY28" fmla="*/ 5680 h 25511"/>
                    <a:gd name="connsiteX29" fmla="*/ 8934 w 23698"/>
                    <a:gd name="connsiteY29" fmla="*/ 8750 h 25511"/>
                    <a:gd name="connsiteX30" fmla="*/ 9949 w 23698"/>
                    <a:gd name="connsiteY30" fmla="*/ 9492 h 25511"/>
                    <a:gd name="connsiteX31" fmla="*/ 9350 w 23698"/>
                    <a:gd name="connsiteY31" fmla="*/ 10298 h 25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3698" h="25511">
                      <a:moveTo>
                        <a:pt x="23551" y="10977"/>
                      </a:moveTo>
                      <a:cubicBezTo>
                        <a:pt x="22920" y="10140"/>
                        <a:pt x="22359" y="12160"/>
                        <a:pt x="20152" y="10977"/>
                      </a:cubicBezTo>
                      <a:lnTo>
                        <a:pt x="1329" y="464"/>
                      </a:lnTo>
                      <a:cubicBezTo>
                        <a:pt x="421" y="-65"/>
                        <a:pt x="327" y="-71"/>
                        <a:pt x="106" y="99"/>
                      </a:cubicBezTo>
                      <a:cubicBezTo>
                        <a:pt x="-115" y="269"/>
                        <a:pt x="55" y="923"/>
                        <a:pt x="200" y="1464"/>
                      </a:cubicBezTo>
                      <a:lnTo>
                        <a:pt x="5718" y="22069"/>
                      </a:lnTo>
                      <a:cubicBezTo>
                        <a:pt x="6222" y="23957"/>
                        <a:pt x="4867" y="24794"/>
                        <a:pt x="5327" y="25372"/>
                      </a:cubicBezTo>
                      <a:cubicBezTo>
                        <a:pt x="5586" y="25706"/>
                        <a:pt x="5958" y="25372"/>
                        <a:pt x="6279" y="25083"/>
                      </a:cubicBezTo>
                      <a:cubicBezTo>
                        <a:pt x="6985" y="24542"/>
                        <a:pt x="7603" y="23888"/>
                        <a:pt x="8335" y="23309"/>
                      </a:cubicBezTo>
                      <a:cubicBezTo>
                        <a:pt x="9066" y="22730"/>
                        <a:pt x="9930" y="22239"/>
                        <a:pt x="10706" y="21635"/>
                      </a:cubicBezTo>
                      <a:cubicBezTo>
                        <a:pt x="11223" y="21239"/>
                        <a:pt x="12112" y="20824"/>
                        <a:pt x="11690" y="20289"/>
                      </a:cubicBezTo>
                      <a:cubicBezTo>
                        <a:pt x="11154" y="19603"/>
                        <a:pt x="8846" y="22057"/>
                        <a:pt x="7402" y="20220"/>
                      </a:cubicBezTo>
                      <a:cubicBezTo>
                        <a:pt x="6936" y="19465"/>
                        <a:pt x="6578" y="18650"/>
                        <a:pt x="6336" y="17797"/>
                      </a:cubicBezTo>
                      <a:cubicBezTo>
                        <a:pt x="5573" y="15677"/>
                        <a:pt x="5995" y="15174"/>
                        <a:pt x="6412" y="14853"/>
                      </a:cubicBezTo>
                      <a:lnTo>
                        <a:pt x="11210" y="11116"/>
                      </a:lnTo>
                      <a:cubicBezTo>
                        <a:pt x="11841" y="10625"/>
                        <a:pt x="12162" y="10788"/>
                        <a:pt x="14527" y="12154"/>
                      </a:cubicBezTo>
                      <a:cubicBezTo>
                        <a:pt x="15193" y="12488"/>
                        <a:pt x="15789" y="12945"/>
                        <a:pt x="16286" y="13500"/>
                      </a:cubicBezTo>
                      <a:cubicBezTo>
                        <a:pt x="17510" y="15054"/>
                        <a:pt x="15568" y="16130"/>
                        <a:pt x="16141" y="16866"/>
                      </a:cubicBezTo>
                      <a:cubicBezTo>
                        <a:pt x="16425" y="17225"/>
                        <a:pt x="16696" y="16923"/>
                        <a:pt x="17138" y="16577"/>
                      </a:cubicBezTo>
                      <a:cubicBezTo>
                        <a:pt x="17844" y="16036"/>
                        <a:pt x="18664" y="15224"/>
                        <a:pt x="19736" y="14394"/>
                      </a:cubicBezTo>
                      <a:cubicBezTo>
                        <a:pt x="21337" y="13135"/>
                        <a:pt x="22081" y="12726"/>
                        <a:pt x="22952" y="12053"/>
                      </a:cubicBezTo>
                      <a:cubicBezTo>
                        <a:pt x="23626" y="11537"/>
                        <a:pt x="23891" y="11418"/>
                        <a:pt x="23551" y="10977"/>
                      </a:cubicBezTo>
                      <a:close/>
                      <a:moveTo>
                        <a:pt x="9350" y="10298"/>
                      </a:moveTo>
                      <a:lnTo>
                        <a:pt x="6040" y="12877"/>
                      </a:lnTo>
                      <a:cubicBezTo>
                        <a:pt x="5598" y="13217"/>
                        <a:pt x="5283" y="13506"/>
                        <a:pt x="5081" y="13255"/>
                      </a:cubicBezTo>
                      <a:cubicBezTo>
                        <a:pt x="4848" y="12904"/>
                        <a:pt x="4688" y="12510"/>
                        <a:pt x="4608" y="12097"/>
                      </a:cubicBezTo>
                      <a:lnTo>
                        <a:pt x="2962" y="6139"/>
                      </a:lnTo>
                      <a:cubicBezTo>
                        <a:pt x="2868" y="5761"/>
                        <a:pt x="2962" y="5661"/>
                        <a:pt x="2962" y="5623"/>
                      </a:cubicBezTo>
                      <a:cubicBezTo>
                        <a:pt x="2962" y="5585"/>
                        <a:pt x="3013" y="5591"/>
                        <a:pt x="3328" y="5680"/>
                      </a:cubicBezTo>
                      <a:lnTo>
                        <a:pt x="8934" y="8750"/>
                      </a:lnTo>
                      <a:cubicBezTo>
                        <a:pt x="9319" y="8927"/>
                        <a:pt x="9664" y="9179"/>
                        <a:pt x="9949" y="9492"/>
                      </a:cubicBezTo>
                      <a:cubicBezTo>
                        <a:pt x="10176" y="9719"/>
                        <a:pt x="9810" y="9952"/>
                        <a:pt x="9350" y="1029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A40473B1-CCB2-E50E-D0D7-18F00939F556}"/>
                    </a:ext>
                  </a:extLst>
                </p:cNvPr>
                <p:cNvSpPr/>
                <p:nvPr/>
              </p:nvSpPr>
              <p:spPr>
                <a:xfrm>
                  <a:off x="8418047" y="3798414"/>
                  <a:ext cx="17838" cy="14161"/>
                </a:xfrm>
                <a:custGeom>
                  <a:avLst/>
                  <a:gdLst>
                    <a:gd name="connsiteX0" fmla="*/ 17791 w 17838"/>
                    <a:gd name="connsiteY0" fmla="*/ 8737 h 14161"/>
                    <a:gd name="connsiteX1" fmla="*/ 17160 w 17838"/>
                    <a:gd name="connsiteY1" fmla="*/ 5730 h 14161"/>
                    <a:gd name="connsiteX2" fmla="*/ 14472 w 17838"/>
                    <a:gd name="connsiteY2" fmla="*/ 3979 h 14161"/>
                    <a:gd name="connsiteX3" fmla="*/ 14461 w 17838"/>
                    <a:gd name="connsiteY3" fmla="*/ 3981 h 14161"/>
                    <a:gd name="connsiteX4" fmla="*/ 11845 w 17838"/>
                    <a:gd name="connsiteY4" fmla="*/ 4547 h 14161"/>
                    <a:gd name="connsiteX5" fmla="*/ 11264 w 17838"/>
                    <a:gd name="connsiteY5" fmla="*/ 1804 h 14161"/>
                    <a:gd name="connsiteX6" fmla="*/ 8559 w 17838"/>
                    <a:gd name="connsiteY6" fmla="*/ 49 h 14161"/>
                    <a:gd name="connsiteX7" fmla="*/ 5583 w 17838"/>
                    <a:gd name="connsiteY7" fmla="*/ 678 h 14161"/>
                    <a:gd name="connsiteX8" fmla="*/ 3817 w 17838"/>
                    <a:gd name="connsiteY8" fmla="*/ 3374 h 14161"/>
                    <a:gd name="connsiteX9" fmla="*/ 3817 w 17838"/>
                    <a:gd name="connsiteY9" fmla="*/ 3377 h 14161"/>
                    <a:gd name="connsiteX10" fmla="*/ 4379 w 17838"/>
                    <a:gd name="connsiteY10" fmla="*/ 6107 h 14161"/>
                    <a:gd name="connsiteX11" fmla="*/ 1800 w 17838"/>
                    <a:gd name="connsiteY11" fmla="*/ 6655 h 14161"/>
                    <a:gd name="connsiteX12" fmla="*/ 50 w 17838"/>
                    <a:gd name="connsiteY12" fmla="*/ 9341 h 14161"/>
                    <a:gd name="connsiteX13" fmla="*/ 53 w 17838"/>
                    <a:gd name="connsiteY13" fmla="*/ 9354 h 14161"/>
                    <a:gd name="connsiteX14" fmla="*/ 683 w 17838"/>
                    <a:gd name="connsiteY14" fmla="*/ 12361 h 14161"/>
                    <a:gd name="connsiteX15" fmla="*/ 3372 w 17838"/>
                    <a:gd name="connsiteY15" fmla="*/ 14113 h 14161"/>
                    <a:gd name="connsiteX16" fmla="*/ 3382 w 17838"/>
                    <a:gd name="connsiteY16" fmla="*/ 14110 h 14161"/>
                    <a:gd name="connsiteX17" fmla="*/ 16038 w 17838"/>
                    <a:gd name="connsiteY17" fmla="*/ 11430 h 14161"/>
                    <a:gd name="connsiteX18" fmla="*/ 17791 w 17838"/>
                    <a:gd name="connsiteY18" fmla="*/ 8737 h 14161"/>
                    <a:gd name="connsiteX19" fmla="*/ 9650 w 17838"/>
                    <a:gd name="connsiteY19" fmla="*/ 12569 h 14161"/>
                    <a:gd name="connsiteX20" fmla="*/ 5748 w 17838"/>
                    <a:gd name="connsiteY20" fmla="*/ 10054 h 14161"/>
                    <a:gd name="connsiteX21" fmla="*/ 8269 w 17838"/>
                    <a:gd name="connsiteY21" fmla="*/ 6160 h 14161"/>
                    <a:gd name="connsiteX22" fmla="*/ 12171 w 17838"/>
                    <a:gd name="connsiteY22" fmla="*/ 8675 h 14161"/>
                    <a:gd name="connsiteX23" fmla="*/ 12172 w 17838"/>
                    <a:gd name="connsiteY23" fmla="*/ 8681 h 14161"/>
                    <a:gd name="connsiteX24" fmla="*/ 9638 w 17838"/>
                    <a:gd name="connsiteY24" fmla="*/ 12569 h 1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38" h="14161">
                      <a:moveTo>
                        <a:pt x="17791" y="8737"/>
                      </a:moveTo>
                      <a:lnTo>
                        <a:pt x="17160" y="5730"/>
                      </a:lnTo>
                      <a:cubicBezTo>
                        <a:pt x="16903" y="4506"/>
                        <a:pt x="15699" y="3722"/>
                        <a:pt x="14472" y="3979"/>
                      </a:cubicBezTo>
                      <a:cubicBezTo>
                        <a:pt x="14468" y="3979"/>
                        <a:pt x="14465" y="3980"/>
                        <a:pt x="14461" y="3981"/>
                      </a:cubicBezTo>
                      <a:lnTo>
                        <a:pt x="11845" y="4547"/>
                      </a:lnTo>
                      <a:lnTo>
                        <a:pt x="11264" y="1804"/>
                      </a:lnTo>
                      <a:cubicBezTo>
                        <a:pt x="11000" y="576"/>
                        <a:pt x="9791" y="-208"/>
                        <a:pt x="8559" y="49"/>
                      </a:cubicBezTo>
                      <a:lnTo>
                        <a:pt x="5583" y="678"/>
                      </a:lnTo>
                      <a:cubicBezTo>
                        <a:pt x="4349" y="936"/>
                        <a:pt x="3558" y="2143"/>
                        <a:pt x="3817" y="3374"/>
                      </a:cubicBezTo>
                      <a:cubicBezTo>
                        <a:pt x="3817" y="3375"/>
                        <a:pt x="3817" y="3376"/>
                        <a:pt x="3817" y="3377"/>
                      </a:cubicBezTo>
                      <a:lnTo>
                        <a:pt x="4379" y="6107"/>
                      </a:lnTo>
                      <a:lnTo>
                        <a:pt x="1800" y="6655"/>
                      </a:lnTo>
                      <a:cubicBezTo>
                        <a:pt x="573" y="6914"/>
                        <a:pt x="-210" y="8117"/>
                        <a:pt x="50" y="9341"/>
                      </a:cubicBezTo>
                      <a:cubicBezTo>
                        <a:pt x="51" y="9345"/>
                        <a:pt x="52" y="9349"/>
                        <a:pt x="53" y="9354"/>
                      </a:cubicBezTo>
                      <a:lnTo>
                        <a:pt x="683" y="12361"/>
                      </a:lnTo>
                      <a:cubicBezTo>
                        <a:pt x="941" y="13586"/>
                        <a:pt x="2145" y="14370"/>
                        <a:pt x="3372" y="14113"/>
                      </a:cubicBezTo>
                      <a:cubicBezTo>
                        <a:pt x="3375" y="14112"/>
                        <a:pt x="3379" y="14111"/>
                        <a:pt x="3382" y="14110"/>
                      </a:cubicBezTo>
                      <a:lnTo>
                        <a:pt x="16038" y="11430"/>
                      </a:lnTo>
                      <a:cubicBezTo>
                        <a:pt x="17262" y="11163"/>
                        <a:pt x="18044" y="9963"/>
                        <a:pt x="17791" y="8737"/>
                      </a:cubicBezTo>
                      <a:close/>
                      <a:moveTo>
                        <a:pt x="9650" y="12569"/>
                      </a:moveTo>
                      <a:cubicBezTo>
                        <a:pt x="7876" y="12950"/>
                        <a:pt x="6129" y="11823"/>
                        <a:pt x="5748" y="10054"/>
                      </a:cubicBezTo>
                      <a:cubicBezTo>
                        <a:pt x="5366" y="8284"/>
                        <a:pt x="6495" y="6540"/>
                        <a:pt x="8269" y="6160"/>
                      </a:cubicBezTo>
                      <a:cubicBezTo>
                        <a:pt x="10042" y="5779"/>
                        <a:pt x="11790" y="6905"/>
                        <a:pt x="12171" y="8675"/>
                      </a:cubicBezTo>
                      <a:cubicBezTo>
                        <a:pt x="12172" y="8677"/>
                        <a:pt x="12172" y="8679"/>
                        <a:pt x="12172" y="8681"/>
                      </a:cubicBezTo>
                      <a:cubicBezTo>
                        <a:pt x="12546" y="10452"/>
                        <a:pt x="11412" y="12191"/>
                        <a:pt x="9638" y="1256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5" name="Freeform 734">
                  <a:extLst>
                    <a:ext uri="{FF2B5EF4-FFF2-40B4-BE49-F238E27FC236}">
                      <a16:creationId xmlns:a16="http://schemas.microsoft.com/office/drawing/2014/main" id="{E298675B-F0D4-E989-92A9-A49EDEB183E2}"/>
                    </a:ext>
                  </a:extLst>
                </p:cNvPr>
                <p:cNvSpPr/>
                <p:nvPr/>
              </p:nvSpPr>
              <p:spPr>
                <a:xfrm>
                  <a:off x="8447189" y="3794134"/>
                  <a:ext cx="17504" cy="12690"/>
                </a:xfrm>
                <a:custGeom>
                  <a:avLst/>
                  <a:gdLst>
                    <a:gd name="connsiteX0" fmla="*/ 15235 w 17504"/>
                    <a:gd name="connsiteY0" fmla="*/ 5065 h 12690"/>
                    <a:gd name="connsiteX1" fmla="*/ 12611 w 17504"/>
                    <a:gd name="connsiteY1" fmla="*/ 5065 h 12690"/>
                    <a:gd name="connsiteX2" fmla="*/ 12611 w 17504"/>
                    <a:gd name="connsiteY2" fmla="*/ 2278 h 12690"/>
                    <a:gd name="connsiteX3" fmla="*/ 10335 w 17504"/>
                    <a:gd name="connsiteY3" fmla="*/ 0 h 12690"/>
                    <a:gd name="connsiteX4" fmla="*/ 7277 w 17504"/>
                    <a:gd name="connsiteY4" fmla="*/ 0 h 12690"/>
                    <a:gd name="connsiteX5" fmla="*/ 5000 w 17504"/>
                    <a:gd name="connsiteY5" fmla="*/ 2278 h 12690"/>
                    <a:gd name="connsiteX6" fmla="*/ 5000 w 17504"/>
                    <a:gd name="connsiteY6" fmla="*/ 5077 h 12690"/>
                    <a:gd name="connsiteX7" fmla="*/ 2327 w 17504"/>
                    <a:gd name="connsiteY7" fmla="*/ 5077 h 12690"/>
                    <a:gd name="connsiteX8" fmla="*/ 1 w 17504"/>
                    <a:gd name="connsiteY8" fmla="*/ 7298 h 12690"/>
                    <a:gd name="connsiteX9" fmla="*/ 0 w 17504"/>
                    <a:gd name="connsiteY9" fmla="*/ 7342 h 12690"/>
                    <a:gd name="connsiteX10" fmla="*/ 0 w 17504"/>
                    <a:gd name="connsiteY10" fmla="*/ 10419 h 12690"/>
                    <a:gd name="connsiteX11" fmla="*/ 2283 w 17504"/>
                    <a:gd name="connsiteY11" fmla="*/ 12690 h 12690"/>
                    <a:gd name="connsiteX12" fmla="*/ 15222 w 17504"/>
                    <a:gd name="connsiteY12" fmla="*/ 12690 h 12690"/>
                    <a:gd name="connsiteX13" fmla="*/ 17505 w 17504"/>
                    <a:gd name="connsiteY13" fmla="*/ 10425 h 12690"/>
                    <a:gd name="connsiteX14" fmla="*/ 17505 w 17504"/>
                    <a:gd name="connsiteY14" fmla="*/ 10419 h 12690"/>
                    <a:gd name="connsiteX15" fmla="*/ 17505 w 17504"/>
                    <a:gd name="connsiteY15" fmla="*/ 7342 h 12690"/>
                    <a:gd name="connsiteX16" fmla="*/ 15235 w 17504"/>
                    <a:gd name="connsiteY16" fmla="*/ 5065 h 12690"/>
                    <a:gd name="connsiteX17" fmla="*/ 8778 w 17504"/>
                    <a:gd name="connsiteY17" fmla="*/ 12476 h 12690"/>
                    <a:gd name="connsiteX18" fmla="*/ 5486 w 17504"/>
                    <a:gd name="connsiteY18" fmla="*/ 9205 h 12690"/>
                    <a:gd name="connsiteX19" fmla="*/ 8765 w 17504"/>
                    <a:gd name="connsiteY19" fmla="*/ 5920 h 12690"/>
                    <a:gd name="connsiteX20" fmla="*/ 12057 w 17504"/>
                    <a:gd name="connsiteY20" fmla="*/ 9192 h 12690"/>
                    <a:gd name="connsiteX21" fmla="*/ 12057 w 17504"/>
                    <a:gd name="connsiteY21" fmla="*/ 9198 h 12690"/>
                    <a:gd name="connsiteX22" fmla="*/ 8778 w 17504"/>
                    <a:gd name="connsiteY22" fmla="*/ 12476 h 12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504" h="12690">
                      <a:moveTo>
                        <a:pt x="15235" y="5065"/>
                      </a:moveTo>
                      <a:lnTo>
                        <a:pt x="12611" y="5065"/>
                      </a:lnTo>
                      <a:lnTo>
                        <a:pt x="12611" y="2278"/>
                      </a:lnTo>
                      <a:cubicBezTo>
                        <a:pt x="12611" y="1022"/>
                        <a:pt x="11593" y="3"/>
                        <a:pt x="10335" y="0"/>
                      </a:cubicBezTo>
                      <a:lnTo>
                        <a:pt x="7277" y="0"/>
                      </a:lnTo>
                      <a:cubicBezTo>
                        <a:pt x="6019" y="3"/>
                        <a:pt x="5000" y="1022"/>
                        <a:pt x="5000" y="2278"/>
                      </a:cubicBezTo>
                      <a:lnTo>
                        <a:pt x="5000" y="5077"/>
                      </a:lnTo>
                      <a:lnTo>
                        <a:pt x="2327" y="5077"/>
                      </a:lnTo>
                      <a:cubicBezTo>
                        <a:pt x="1070" y="5050"/>
                        <a:pt x="28" y="6044"/>
                        <a:pt x="1" y="7298"/>
                      </a:cubicBezTo>
                      <a:cubicBezTo>
                        <a:pt x="0" y="7313"/>
                        <a:pt x="0" y="7328"/>
                        <a:pt x="0" y="7342"/>
                      </a:cubicBezTo>
                      <a:lnTo>
                        <a:pt x="0" y="10419"/>
                      </a:lnTo>
                      <a:cubicBezTo>
                        <a:pt x="4" y="11674"/>
                        <a:pt x="1025" y="12690"/>
                        <a:pt x="2283" y="12690"/>
                      </a:cubicBezTo>
                      <a:lnTo>
                        <a:pt x="15222" y="12690"/>
                      </a:lnTo>
                      <a:cubicBezTo>
                        <a:pt x="16479" y="12694"/>
                        <a:pt x="17501" y="11680"/>
                        <a:pt x="17505" y="10425"/>
                      </a:cubicBezTo>
                      <a:cubicBezTo>
                        <a:pt x="17505" y="10423"/>
                        <a:pt x="17505" y="10421"/>
                        <a:pt x="17505" y="10419"/>
                      </a:cubicBezTo>
                      <a:lnTo>
                        <a:pt x="17505" y="7342"/>
                      </a:lnTo>
                      <a:cubicBezTo>
                        <a:pt x="17508" y="6088"/>
                        <a:pt x="16492" y="5068"/>
                        <a:pt x="15235" y="5065"/>
                      </a:cubicBezTo>
                      <a:close/>
                      <a:moveTo>
                        <a:pt x="8778" y="12476"/>
                      </a:moveTo>
                      <a:cubicBezTo>
                        <a:pt x="6963" y="12480"/>
                        <a:pt x="5490" y="11015"/>
                        <a:pt x="5486" y="9205"/>
                      </a:cubicBezTo>
                      <a:cubicBezTo>
                        <a:pt x="5482" y="7394"/>
                        <a:pt x="6951" y="5924"/>
                        <a:pt x="8765" y="5920"/>
                      </a:cubicBezTo>
                      <a:cubicBezTo>
                        <a:pt x="10579" y="5917"/>
                        <a:pt x="12053" y="7382"/>
                        <a:pt x="12057" y="9192"/>
                      </a:cubicBezTo>
                      <a:cubicBezTo>
                        <a:pt x="12057" y="9194"/>
                        <a:pt x="12057" y="9196"/>
                        <a:pt x="12057" y="9198"/>
                      </a:cubicBezTo>
                      <a:cubicBezTo>
                        <a:pt x="12053" y="11005"/>
                        <a:pt x="10588" y="12469"/>
                        <a:pt x="8778" y="124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6" name="Freeform 735">
                  <a:extLst>
                    <a:ext uri="{FF2B5EF4-FFF2-40B4-BE49-F238E27FC236}">
                      <a16:creationId xmlns:a16="http://schemas.microsoft.com/office/drawing/2014/main" id="{3ED0B1C3-8745-76F7-B804-AFE12D13F12C}"/>
                    </a:ext>
                  </a:extLst>
                </p:cNvPr>
                <p:cNvSpPr/>
                <p:nvPr/>
              </p:nvSpPr>
              <p:spPr>
                <a:xfrm>
                  <a:off x="8476241" y="3798420"/>
                  <a:ext cx="17843" cy="14162"/>
                </a:xfrm>
                <a:custGeom>
                  <a:avLst/>
                  <a:gdLst>
                    <a:gd name="connsiteX0" fmla="*/ 16033 w 17843"/>
                    <a:gd name="connsiteY0" fmla="*/ 6655 h 14162"/>
                    <a:gd name="connsiteX1" fmla="*/ 13454 w 17843"/>
                    <a:gd name="connsiteY1" fmla="*/ 6107 h 14162"/>
                    <a:gd name="connsiteX2" fmla="*/ 14016 w 17843"/>
                    <a:gd name="connsiteY2" fmla="*/ 3377 h 14162"/>
                    <a:gd name="connsiteX3" fmla="*/ 12281 w 17843"/>
                    <a:gd name="connsiteY3" fmla="*/ 682 h 14162"/>
                    <a:gd name="connsiteX4" fmla="*/ 12263 w 17843"/>
                    <a:gd name="connsiteY4" fmla="*/ 678 h 14162"/>
                    <a:gd name="connsiteX5" fmla="*/ 9280 w 17843"/>
                    <a:gd name="connsiteY5" fmla="*/ 49 h 14162"/>
                    <a:gd name="connsiteX6" fmla="*/ 6575 w 17843"/>
                    <a:gd name="connsiteY6" fmla="*/ 1804 h 14162"/>
                    <a:gd name="connsiteX7" fmla="*/ 5995 w 17843"/>
                    <a:gd name="connsiteY7" fmla="*/ 4547 h 14162"/>
                    <a:gd name="connsiteX8" fmla="*/ 3384 w 17843"/>
                    <a:gd name="connsiteY8" fmla="*/ 3981 h 14162"/>
                    <a:gd name="connsiteX9" fmla="*/ 683 w 17843"/>
                    <a:gd name="connsiteY9" fmla="*/ 5712 h 14162"/>
                    <a:gd name="connsiteX10" fmla="*/ 679 w 17843"/>
                    <a:gd name="connsiteY10" fmla="*/ 5730 h 14162"/>
                    <a:gd name="connsiteX11" fmla="*/ 48 w 17843"/>
                    <a:gd name="connsiteY11" fmla="*/ 8737 h 14162"/>
                    <a:gd name="connsiteX12" fmla="*/ 1814 w 17843"/>
                    <a:gd name="connsiteY12" fmla="*/ 11436 h 14162"/>
                    <a:gd name="connsiteX13" fmla="*/ 14457 w 17843"/>
                    <a:gd name="connsiteY13" fmla="*/ 14110 h 14162"/>
                    <a:gd name="connsiteX14" fmla="*/ 17158 w 17843"/>
                    <a:gd name="connsiteY14" fmla="*/ 12380 h 14162"/>
                    <a:gd name="connsiteX15" fmla="*/ 17162 w 17843"/>
                    <a:gd name="connsiteY15" fmla="*/ 12361 h 14162"/>
                    <a:gd name="connsiteX16" fmla="*/ 17793 w 17843"/>
                    <a:gd name="connsiteY16" fmla="*/ 9354 h 14162"/>
                    <a:gd name="connsiteX17" fmla="*/ 16044 w 17843"/>
                    <a:gd name="connsiteY17" fmla="*/ 6657 h 14162"/>
                    <a:gd name="connsiteX18" fmla="*/ 16033 w 17843"/>
                    <a:gd name="connsiteY18" fmla="*/ 6655 h 14162"/>
                    <a:gd name="connsiteX19" fmla="*/ 12067 w 17843"/>
                    <a:gd name="connsiteY19" fmla="*/ 10040 h 14162"/>
                    <a:gd name="connsiteX20" fmla="*/ 8169 w 17843"/>
                    <a:gd name="connsiteY20" fmla="*/ 12562 h 14162"/>
                    <a:gd name="connsiteX21" fmla="*/ 5641 w 17843"/>
                    <a:gd name="connsiteY21" fmla="*/ 8673 h 14162"/>
                    <a:gd name="connsiteX22" fmla="*/ 9539 w 17843"/>
                    <a:gd name="connsiteY22" fmla="*/ 6150 h 14162"/>
                    <a:gd name="connsiteX23" fmla="*/ 9545 w 17843"/>
                    <a:gd name="connsiteY23" fmla="*/ 6151 h 14162"/>
                    <a:gd name="connsiteX24" fmla="*/ 12067 w 17843"/>
                    <a:gd name="connsiteY24" fmla="*/ 10040 h 14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43" h="14162">
                      <a:moveTo>
                        <a:pt x="16033" y="6655"/>
                      </a:moveTo>
                      <a:lnTo>
                        <a:pt x="13454" y="6107"/>
                      </a:lnTo>
                      <a:lnTo>
                        <a:pt x="14016" y="3377"/>
                      </a:lnTo>
                      <a:cubicBezTo>
                        <a:pt x="14282" y="2155"/>
                        <a:pt x="13506" y="948"/>
                        <a:pt x="12281" y="682"/>
                      </a:cubicBezTo>
                      <a:cubicBezTo>
                        <a:pt x="12275" y="680"/>
                        <a:pt x="12269" y="679"/>
                        <a:pt x="12263" y="678"/>
                      </a:cubicBezTo>
                      <a:lnTo>
                        <a:pt x="9280" y="49"/>
                      </a:lnTo>
                      <a:cubicBezTo>
                        <a:pt x="8048" y="-208"/>
                        <a:pt x="6840" y="576"/>
                        <a:pt x="6575" y="1804"/>
                      </a:cubicBezTo>
                      <a:lnTo>
                        <a:pt x="5995" y="4547"/>
                      </a:lnTo>
                      <a:lnTo>
                        <a:pt x="3384" y="3981"/>
                      </a:lnTo>
                      <a:cubicBezTo>
                        <a:pt x="2159" y="3715"/>
                        <a:pt x="949" y="4490"/>
                        <a:pt x="683" y="5712"/>
                      </a:cubicBezTo>
                      <a:cubicBezTo>
                        <a:pt x="681" y="5718"/>
                        <a:pt x="680" y="5724"/>
                        <a:pt x="679" y="5730"/>
                      </a:cubicBezTo>
                      <a:lnTo>
                        <a:pt x="48" y="8737"/>
                      </a:lnTo>
                      <a:cubicBezTo>
                        <a:pt x="-208" y="9969"/>
                        <a:pt x="581" y="11175"/>
                        <a:pt x="1814" y="11436"/>
                      </a:cubicBezTo>
                      <a:lnTo>
                        <a:pt x="14457" y="14110"/>
                      </a:lnTo>
                      <a:cubicBezTo>
                        <a:pt x="15682" y="14377"/>
                        <a:pt x="16892" y="13602"/>
                        <a:pt x="17158" y="12380"/>
                      </a:cubicBezTo>
                      <a:cubicBezTo>
                        <a:pt x="17160" y="12373"/>
                        <a:pt x="17161" y="12368"/>
                        <a:pt x="17162" y="12361"/>
                      </a:cubicBezTo>
                      <a:lnTo>
                        <a:pt x="17793" y="9354"/>
                      </a:lnTo>
                      <a:cubicBezTo>
                        <a:pt x="18056" y="8127"/>
                        <a:pt x="17273" y="6920"/>
                        <a:pt x="16044" y="6657"/>
                      </a:cubicBezTo>
                      <a:cubicBezTo>
                        <a:pt x="16040" y="6656"/>
                        <a:pt x="16037" y="6656"/>
                        <a:pt x="16033" y="6655"/>
                      </a:cubicBezTo>
                      <a:close/>
                      <a:moveTo>
                        <a:pt x="12067" y="10040"/>
                      </a:moveTo>
                      <a:cubicBezTo>
                        <a:pt x="11689" y="11810"/>
                        <a:pt x="9943" y="12940"/>
                        <a:pt x="8169" y="12562"/>
                      </a:cubicBezTo>
                      <a:cubicBezTo>
                        <a:pt x="6394" y="12185"/>
                        <a:pt x="5263" y="10443"/>
                        <a:pt x="5641" y="8673"/>
                      </a:cubicBezTo>
                      <a:cubicBezTo>
                        <a:pt x="6019" y="6902"/>
                        <a:pt x="7765" y="5773"/>
                        <a:pt x="9539" y="6150"/>
                      </a:cubicBezTo>
                      <a:cubicBezTo>
                        <a:pt x="9541" y="6151"/>
                        <a:pt x="9543" y="6151"/>
                        <a:pt x="9545" y="6151"/>
                      </a:cubicBezTo>
                      <a:cubicBezTo>
                        <a:pt x="11317" y="6532"/>
                        <a:pt x="12445" y="8271"/>
                        <a:pt x="12067" y="1004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7" name="Freeform 736">
                  <a:extLst>
                    <a:ext uri="{FF2B5EF4-FFF2-40B4-BE49-F238E27FC236}">
                      <a16:creationId xmlns:a16="http://schemas.microsoft.com/office/drawing/2014/main" id="{7D594B4D-1A22-B7E0-20E0-3E7EF408964D}"/>
                    </a:ext>
                  </a:extLst>
                </p:cNvPr>
                <p:cNvSpPr/>
                <p:nvPr/>
              </p:nvSpPr>
              <p:spPr>
                <a:xfrm>
                  <a:off x="8502140" y="3810384"/>
                  <a:ext cx="14543" cy="12170"/>
                </a:xfrm>
                <a:custGeom>
                  <a:avLst/>
                  <a:gdLst>
                    <a:gd name="connsiteX0" fmla="*/ 11933 w 14543"/>
                    <a:gd name="connsiteY0" fmla="*/ 335 h 12170"/>
                    <a:gd name="connsiteX1" fmla="*/ 8795 w 14543"/>
                    <a:gd name="connsiteY1" fmla="*/ 1090 h 12170"/>
                    <a:gd name="connsiteX2" fmla="*/ 8780 w 14543"/>
                    <a:gd name="connsiteY2" fmla="*/ 1115 h 12170"/>
                    <a:gd name="connsiteX3" fmla="*/ 7336 w 14543"/>
                    <a:gd name="connsiteY3" fmla="*/ 3518 h 12170"/>
                    <a:gd name="connsiteX4" fmla="*/ 5047 w 14543"/>
                    <a:gd name="connsiteY4" fmla="*/ 2134 h 12170"/>
                    <a:gd name="connsiteX5" fmla="*/ 1930 w 14543"/>
                    <a:gd name="connsiteY5" fmla="*/ 2901 h 12170"/>
                    <a:gd name="connsiteX6" fmla="*/ 1926 w 14543"/>
                    <a:gd name="connsiteY6" fmla="*/ 2908 h 12170"/>
                    <a:gd name="connsiteX7" fmla="*/ 337 w 14543"/>
                    <a:gd name="connsiteY7" fmla="*/ 5544 h 12170"/>
                    <a:gd name="connsiteX8" fmla="*/ 1090 w 14543"/>
                    <a:gd name="connsiteY8" fmla="*/ 8676 h 12170"/>
                    <a:gd name="connsiteX9" fmla="*/ 1113 w 14543"/>
                    <a:gd name="connsiteY9" fmla="*/ 8690 h 12170"/>
                    <a:gd name="connsiteX10" fmla="*/ 6075 w 14543"/>
                    <a:gd name="connsiteY10" fmla="*/ 11836 h 12170"/>
                    <a:gd name="connsiteX11" fmla="*/ 9213 w 14543"/>
                    <a:gd name="connsiteY11" fmla="*/ 11080 h 12170"/>
                    <a:gd name="connsiteX12" fmla="*/ 9228 w 14543"/>
                    <a:gd name="connsiteY12" fmla="*/ 11056 h 12170"/>
                    <a:gd name="connsiteX13" fmla="*/ 10817 w 14543"/>
                    <a:gd name="connsiteY13" fmla="*/ 8426 h 12170"/>
                    <a:gd name="connsiteX14" fmla="*/ 11958 w 14543"/>
                    <a:gd name="connsiteY14" fmla="*/ 6368 h 12170"/>
                    <a:gd name="connsiteX15" fmla="*/ 14544 w 14543"/>
                    <a:gd name="connsiteY15" fmla="*/ 1908 h 12170"/>
                    <a:gd name="connsiteX16" fmla="*/ 6655 w 14543"/>
                    <a:gd name="connsiteY16" fmla="*/ 11395 h 12170"/>
                    <a:gd name="connsiteX17" fmla="*/ 5533 w 14543"/>
                    <a:gd name="connsiteY17" fmla="*/ 6897 h 12170"/>
                    <a:gd name="connsiteX18" fmla="*/ 10041 w 14543"/>
                    <a:gd name="connsiteY18" fmla="*/ 5777 h 1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543" h="12170">
                      <a:moveTo>
                        <a:pt x="11933" y="335"/>
                      </a:moveTo>
                      <a:cubicBezTo>
                        <a:pt x="10857" y="-322"/>
                        <a:pt x="9452" y="17"/>
                        <a:pt x="8795" y="1090"/>
                      </a:cubicBezTo>
                      <a:cubicBezTo>
                        <a:pt x="8790" y="1098"/>
                        <a:pt x="8785" y="1107"/>
                        <a:pt x="8780" y="1115"/>
                      </a:cubicBezTo>
                      <a:lnTo>
                        <a:pt x="7336" y="3518"/>
                      </a:lnTo>
                      <a:lnTo>
                        <a:pt x="5047" y="2134"/>
                      </a:lnTo>
                      <a:cubicBezTo>
                        <a:pt x="3974" y="1487"/>
                        <a:pt x="2579" y="1830"/>
                        <a:pt x="1930" y="2901"/>
                      </a:cubicBezTo>
                      <a:cubicBezTo>
                        <a:pt x="1929" y="2903"/>
                        <a:pt x="1927" y="2905"/>
                        <a:pt x="1926" y="2908"/>
                      </a:cubicBezTo>
                      <a:lnTo>
                        <a:pt x="337" y="5544"/>
                      </a:lnTo>
                      <a:cubicBezTo>
                        <a:pt x="-322" y="6616"/>
                        <a:pt x="15" y="8019"/>
                        <a:pt x="1090" y="8676"/>
                      </a:cubicBezTo>
                      <a:cubicBezTo>
                        <a:pt x="1097" y="8681"/>
                        <a:pt x="1105" y="8686"/>
                        <a:pt x="1113" y="8690"/>
                      </a:cubicBezTo>
                      <a:lnTo>
                        <a:pt x="6075" y="11836"/>
                      </a:lnTo>
                      <a:cubicBezTo>
                        <a:pt x="7151" y="12492"/>
                        <a:pt x="8556" y="12154"/>
                        <a:pt x="9213" y="11080"/>
                      </a:cubicBezTo>
                      <a:cubicBezTo>
                        <a:pt x="9218" y="11072"/>
                        <a:pt x="9223" y="11064"/>
                        <a:pt x="9228" y="11056"/>
                      </a:cubicBezTo>
                      <a:lnTo>
                        <a:pt x="10817" y="8426"/>
                      </a:lnTo>
                      <a:cubicBezTo>
                        <a:pt x="11448" y="7344"/>
                        <a:pt x="11958" y="6368"/>
                        <a:pt x="11958" y="6368"/>
                      </a:cubicBezTo>
                      <a:lnTo>
                        <a:pt x="14544" y="1908"/>
                      </a:lnTo>
                      <a:close/>
                      <a:moveTo>
                        <a:pt x="6655" y="11395"/>
                      </a:moveTo>
                      <a:cubicBezTo>
                        <a:pt x="5100" y="10462"/>
                        <a:pt x="4598" y="8448"/>
                        <a:pt x="5533" y="6897"/>
                      </a:cubicBezTo>
                      <a:cubicBezTo>
                        <a:pt x="6468" y="5345"/>
                        <a:pt x="8486" y="4844"/>
                        <a:pt x="10041" y="5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8" name="Freeform 737">
                  <a:extLst>
                    <a:ext uri="{FF2B5EF4-FFF2-40B4-BE49-F238E27FC236}">
                      <a16:creationId xmlns:a16="http://schemas.microsoft.com/office/drawing/2014/main" id="{074F4BB1-2958-1656-85B1-55CEC79461D6}"/>
                    </a:ext>
                  </a:extLst>
                </p:cNvPr>
                <p:cNvSpPr/>
                <p:nvPr/>
              </p:nvSpPr>
              <p:spPr>
                <a:xfrm>
                  <a:off x="8395374" y="3810387"/>
                  <a:ext cx="14565" cy="12166"/>
                </a:xfrm>
                <a:custGeom>
                  <a:avLst/>
                  <a:gdLst>
                    <a:gd name="connsiteX0" fmla="*/ 14238 w 14565"/>
                    <a:gd name="connsiteY0" fmla="*/ 5542 h 12166"/>
                    <a:gd name="connsiteX1" fmla="*/ 12649 w 14565"/>
                    <a:gd name="connsiteY1" fmla="*/ 2906 h 12166"/>
                    <a:gd name="connsiteX2" fmla="*/ 9530 w 14565"/>
                    <a:gd name="connsiteY2" fmla="*/ 2112 h 12166"/>
                    <a:gd name="connsiteX3" fmla="*/ 9496 w 14565"/>
                    <a:gd name="connsiteY3" fmla="*/ 2132 h 12166"/>
                    <a:gd name="connsiteX4" fmla="*/ 7214 w 14565"/>
                    <a:gd name="connsiteY4" fmla="*/ 3516 h 12166"/>
                    <a:gd name="connsiteX5" fmla="*/ 5763 w 14565"/>
                    <a:gd name="connsiteY5" fmla="*/ 1112 h 12166"/>
                    <a:gd name="connsiteX6" fmla="*/ 2624 w 14565"/>
                    <a:gd name="connsiteY6" fmla="*/ 324 h 12166"/>
                    <a:gd name="connsiteX7" fmla="*/ 2611 w 14565"/>
                    <a:gd name="connsiteY7" fmla="*/ 332 h 12166"/>
                    <a:gd name="connsiteX8" fmla="*/ 0 w 14565"/>
                    <a:gd name="connsiteY8" fmla="*/ 1899 h 12166"/>
                    <a:gd name="connsiteX9" fmla="*/ 2598 w 14565"/>
                    <a:gd name="connsiteY9" fmla="*/ 6360 h 12166"/>
                    <a:gd name="connsiteX10" fmla="*/ 3733 w 14565"/>
                    <a:gd name="connsiteY10" fmla="*/ 8417 h 12166"/>
                    <a:gd name="connsiteX11" fmla="*/ 5322 w 14565"/>
                    <a:gd name="connsiteY11" fmla="*/ 11047 h 12166"/>
                    <a:gd name="connsiteX12" fmla="*/ 8429 w 14565"/>
                    <a:gd name="connsiteY12" fmla="*/ 11855 h 12166"/>
                    <a:gd name="connsiteX13" fmla="*/ 8475 w 14565"/>
                    <a:gd name="connsiteY13" fmla="*/ 11827 h 12166"/>
                    <a:gd name="connsiteX14" fmla="*/ 13437 w 14565"/>
                    <a:gd name="connsiteY14" fmla="*/ 8681 h 12166"/>
                    <a:gd name="connsiteX15" fmla="*/ 14252 w 14565"/>
                    <a:gd name="connsiteY15" fmla="*/ 5564 h 12166"/>
                    <a:gd name="connsiteX16" fmla="*/ 14238 w 14565"/>
                    <a:gd name="connsiteY16" fmla="*/ 5542 h 12166"/>
                    <a:gd name="connsiteX17" fmla="*/ 7933 w 14565"/>
                    <a:gd name="connsiteY17" fmla="*/ 11393 h 12166"/>
                    <a:gd name="connsiteX18" fmla="*/ 4521 w 14565"/>
                    <a:gd name="connsiteY18" fmla="*/ 5775 h 12166"/>
                    <a:gd name="connsiteX19" fmla="*/ 9030 w 14565"/>
                    <a:gd name="connsiteY19" fmla="*/ 6894 h 12166"/>
                    <a:gd name="connsiteX20" fmla="*/ 7907 w 14565"/>
                    <a:gd name="connsiteY20" fmla="*/ 11393 h 1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565" h="12166">
                      <a:moveTo>
                        <a:pt x="14238" y="5542"/>
                      </a:moveTo>
                      <a:lnTo>
                        <a:pt x="12649" y="2906"/>
                      </a:lnTo>
                      <a:cubicBezTo>
                        <a:pt x="12008" y="1827"/>
                        <a:pt x="10611" y="1471"/>
                        <a:pt x="9530" y="2112"/>
                      </a:cubicBezTo>
                      <a:cubicBezTo>
                        <a:pt x="9518" y="2118"/>
                        <a:pt x="9508" y="2125"/>
                        <a:pt x="9496" y="2132"/>
                      </a:cubicBezTo>
                      <a:lnTo>
                        <a:pt x="7214" y="3516"/>
                      </a:lnTo>
                      <a:lnTo>
                        <a:pt x="5763" y="1112"/>
                      </a:lnTo>
                      <a:cubicBezTo>
                        <a:pt x="5115" y="30"/>
                        <a:pt x="3709" y="-323"/>
                        <a:pt x="2624" y="324"/>
                      </a:cubicBezTo>
                      <a:cubicBezTo>
                        <a:pt x="2619" y="327"/>
                        <a:pt x="2615" y="330"/>
                        <a:pt x="2611" y="332"/>
                      </a:cubicBezTo>
                      <a:lnTo>
                        <a:pt x="0" y="1899"/>
                      </a:lnTo>
                      <a:lnTo>
                        <a:pt x="2598" y="6360"/>
                      </a:lnTo>
                      <a:cubicBezTo>
                        <a:pt x="2598" y="6360"/>
                        <a:pt x="3077" y="7335"/>
                        <a:pt x="3733" y="8417"/>
                      </a:cubicBezTo>
                      <a:lnTo>
                        <a:pt x="5322" y="11047"/>
                      </a:lnTo>
                      <a:cubicBezTo>
                        <a:pt x="5956" y="12126"/>
                        <a:pt x="7347" y="12488"/>
                        <a:pt x="8429" y="11855"/>
                      </a:cubicBezTo>
                      <a:cubicBezTo>
                        <a:pt x="8444" y="11846"/>
                        <a:pt x="8460" y="11837"/>
                        <a:pt x="8475" y="11827"/>
                      </a:cubicBezTo>
                      <a:lnTo>
                        <a:pt x="13437" y="8681"/>
                      </a:lnTo>
                      <a:cubicBezTo>
                        <a:pt x="14525" y="8045"/>
                        <a:pt x="14890" y="6650"/>
                        <a:pt x="14252" y="5564"/>
                      </a:cubicBezTo>
                      <a:cubicBezTo>
                        <a:pt x="14247" y="5557"/>
                        <a:pt x="14243" y="5549"/>
                        <a:pt x="14238" y="5542"/>
                      </a:cubicBezTo>
                      <a:close/>
                      <a:moveTo>
                        <a:pt x="7933" y="11393"/>
                      </a:moveTo>
                      <a:lnTo>
                        <a:pt x="4521" y="5775"/>
                      </a:lnTo>
                      <a:cubicBezTo>
                        <a:pt x="6076" y="4841"/>
                        <a:pt x="8095" y="5343"/>
                        <a:pt x="9030" y="6894"/>
                      </a:cubicBezTo>
                      <a:cubicBezTo>
                        <a:pt x="9965" y="8446"/>
                        <a:pt x="9462" y="10460"/>
                        <a:pt x="7907" y="1139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39" name="Freeform 738">
                  <a:extLst>
                    <a:ext uri="{FF2B5EF4-FFF2-40B4-BE49-F238E27FC236}">
                      <a16:creationId xmlns:a16="http://schemas.microsoft.com/office/drawing/2014/main" id="{01D699E7-D1F3-3B74-A5AA-1E2030DFDC68}"/>
                    </a:ext>
                  </a:extLst>
                </p:cNvPr>
                <p:cNvSpPr/>
                <p:nvPr/>
              </p:nvSpPr>
              <p:spPr>
                <a:xfrm>
                  <a:off x="8353611" y="3799817"/>
                  <a:ext cx="28211" cy="23389"/>
                </a:xfrm>
                <a:custGeom>
                  <a:avLst/>
                  <a:gdLst>
                    <a:gd name="connsiteX0" fmla="*/ 27853 w 28211"/>
                    <a:gd name="connsiteY0" fmla="*/ 9240 h 23389"/>
                    <a:gd name="connsiteX1" fmla="*/ 27286 w 28211"/>
                    <a:gd name="connsiteY1" fmla="*/ 9177 h 23389"/>
                    <a:gd name="connsiteX2" fmla="*/ 27222 w 28211"/>
                    <a:gd name="connsiteY2" fmla="*/ 9240 h 23389"/>
                    <a:gd name="connsiteX3" fmla="*/ 26857 w 28211"/>
                    <a:gd name="connsiteY3" fmla="*/ 9958 h 23389"/>
                    <a:gd name="connsiteX4" fmla="*/ 25848 w 28211"/>
                    <a:gd name="connsiteY4" fmla="*/ 10316 h 23389"/>
                    <a:gd name="connsiteX5" fmla="*/ 16389 w 28211"/>
                    <a:gd name="connsiteY5" fmla="*/ 7498 h 23389"/>
                    <a:gd name="connsiteX6" fmla="*/ 16351 w 28211"/>
                    <a:gd name="connsiteY6" fmla="*/ 5465 h 23389"/>
                    <a:gd name="connsiteX7" fmla="*/ 14283 w 28211"/>
                    <a:gd name="connsiteY7" fmla="*/ 1690 h 23389"/>
                    <a:gd name="connsiteX8" fmla="*/ 5619 w 28211"/>
                    <a:gd name="connsiteY8" fmla="*/ 2389 h 23389"/>
                    <a:gd name="connsiteX9" fmla="*/ 2264 w 28211"/>
                    <a:gd name="connsiteY9" fmla="*/ 6428 h 23389"/>
                    <a:gd name="connsiteX10" fmla="*/ 165 w 28211"/>
                    <a:gd name="connsiteY10" fmla="*/ 8630 h 23389"/>
                    <a:gd name="connsiteX11" fmla="*/ 139 w 28211"/>
                    <a:gd name="connsiteY11" fmla="*/ 9359 h 23389"/>
                    <a:gd name="connsiteX12" fmla="*/ 165 w 28211"/>
                    <a:gd name="connsiteY12" fmla="*/ 9385 h 23389"/>
                    <a:gd name="connsiteX13" fmla="*/ 4743 w 28211"/>
                    <a:gd name="connsiteY13" fmla="*/ 9612 h 23389"/>
                    <a:gd name="connsiteX14" fmla="*/ 15544 w 28211"/>
                    <a:gd name="connsiteY14" fmla="*/ 18974 h 23389"/>
                    <a:gd name="connsiteX15" fmla="*/ 17228 w 28211"/>
                    <a:gd name="connsiteY15" fmla="*/ 23221 h 23389"/>
                    <a:gd name="connsiteX16" fmla="*/ 18186 w 28211"/>
                    <a:gd name="connsiteY16" fmla="*/ 22950 h 23389"/>
                    <a:gd name="connsiteX17" fmla="*/ 20709 w 28211"/>
                    <a:gd name="connsiteY17" fmla="*/ 19854 h 23389"/>
                    <a:gd name="connsiteX18" fmla="*/ 22279 w 28211"/>
                    <a:gd name="connsiteY18" fmla="*/ 18256 h 23389"/>
                    <a:gd name="connsiteX19" fmla="*/ 22443 w 28211"/>
                    <a:gd name="connsiteY19" fmla="*/ 17332 h 23389"/>
                    <a:gd name="connsiteX20" fmla="*/ 18249 w 28211"/>
                    <a:gd name="connsiteY20" fmla="*/ 17099 h 23389"/>
                    <a:gd name="connsiteX21" fmla="*/ 14018 w 28211"/>
                    <a:gd name="connsiteY21" fmla="*/ 13387 h 23389"/>
                    <a:gd name="connsiteX22" fmla="*/ 13798 w 28211"/>
                    <a:gd name="connsiteY22" fmla="*/ 11575 h 23389"/>
                    <a:gd name="connsiteX23" fmla="*/ 16648 w 28211"/>
                    <a:gd name="connsiteY23" fmla="*/ 10945 h 23389"/>
                    <a:gd name="connsiteX24" fmla="*/ 21951 w 28211"/>
                    <a:gd name="connsiteY24" fmla="*/ 12669 h 23389"/>
                    <a:gd name="connsiteX25" fmla="*/ 27349 w 28211"/>
                    <a:gd name="connsiteY25" fmla="*/ 12455 h 23389"/>
                    <a:gd name="connsiteX26" fmla="*/ 27853 w 28211"/>
                    <a:gd name="connsiteY26" fmla="*/ 9240 h 23389"/>
                    <a:gd name="connsiteX27" fmla="*/ 13009 w 28211"/>
                    <a:gd name="connsiteY27" fmla="*/ 10241 h 23389"/>
                    <a:gd name="connsiteX28" fmla="*/ 11244 w 28211"/>
                    <a:gd name="connsiteY28" fmla="*/ 11015 h 23389"/>
                    <a:gd name="connsiteX29" fmla="*/ 6287 w 28211"/>
                    <a:gd name="connsiteY29" fmla="*/ 6717 h 23389"/>
                    <a:gd name="connsiteX30" fmla="*/ 5979 w 28211"/>
                    <a:gd name="connsiteY30" fmla="*/ 4113 h 23389"/>
                    <a:gd name="connsiteX31" fmla="*/ 12877 w 28211"/>
                    <a:gd name="connsiteY31" fmla="*/ 4692 h 23389"/>
                    <a:gd name="connsiteX32" fmla="*/ 13009 w 28211"/>
                    <a:gd name="connsiteY32" fmla="*/ 10241 h 2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8211" h="23389">
                      <a:moveTo>
                        <a:pt x="27853" y="9240"/>
                      </a:moveTo>
                      <a:cubicBezTo>
                        <a:pt x="27714" y="9067"/>
                        <a:pt x="27460" y="9038"/>
                        <a:pt x="27286" y="9177"/>
                      </a:cubicBezTo>
                      <a:cubicBezTo>
                        <a:pt x="27262" y="9196"/>
                        <a:pt x="27241" y="9217"/>
                        <a:pt x="27222" y="9240"/>
                      </a:cubicBezTo>
                      <a:cubicBezTo>
                        <a:pt x="27052" y="9435"/>
                        <a:pt x="27027" y="9756"/>
                        <a:pt x="26857" y="9958"/>
                      </a:cubicBezTo>
                      <a:cubicBezTo>
                        <a:pt x="26632" y="10280"/>
                        <a:pt x="26226" y="10425"/>
                        <a:pt x="25848" y="10316"/>
                      </a:cubicBezTo>
                      <a:cubicBezTo>
                        <a:pt x="21535" y="9058"/>
                        <a:pt x="16522" y="7623"/>
                        <a:pt x="16389" y="7498"/>
                      </a:cubicBezTo>
                      <a:cubicBezTo>
                        <a:pt x="16257" y="7372"/>
                        <a:pt x="16427" y="6529"/>
                        <a:pt x="16351" y="5465"/>
                      </a:cubicBezTo>
                      <a:cubicBezTo>
                        <a:pt x="16208" y="3978"/>
                        <a:pt x="15461" y="2614"/>
                        <a:pt x="14283" y="1690"/>
                      </a:cubicBezTo>
                      <a:cubicBezTo>
                        <a:pt x="13148" y="709"/>
                        <a:pt x="9346" y="-1908"/>
                        <a:pt x="5619" y="2389"/>
                      </a:cubicBezTo>
                      <a:cubicBezTo>
                        <a:pt x="4471" y="3697"/>
                        <a:pt x="3412" y="5119"/>
                        <a:pt x="2264" y="6428"/>
                      </a:cubicBezTo>
                      <a:cubicBezTo>
                        <a:pt x="1117" y="7737"/>
                        <a:pt x="953" y="7730"/>
                        <a:pt x="165" y="8630"/>
                      </a:cubicBezTo>
                      <a:cubicBezTo>
                        <a:pt x="-44" y="8824"/>
                        <a:pt x="-56" y="9151"/>
                        <a:pt x="139" y="9359"/>
                      </a:cubicBezTo>
                      <a:cubicBezTo>
                        <a:pt x="147" y="9368"/>
                        <a:pt x="156" y="9377"/>
                        <a:pt x="165" y="9385"/>
                      </a:cubicBezTo>
                      <a:cubicBezTo>
                        <a:pt x="1047" y="10146"/>
                        <a:pt x="2000" y="7227"/>
                        <a:pt x="4743" y="9612"/>
                      </a:cubicBezTo>
                      <a:lnTo>
                        <a:pt x="15544" y="18974"/>
                      </a:lnTo>
                      <a:cubicBezTo>
                        <a:pt x="18628" y="21654"/>
                        <a:pt x="16440" y="22541"/>
                        <a:pt x="17228" y="23221"/>
                      </a:cubicBezTo>
                      <a:cubicBezTo>
                        <a:pt x="17713" y="23642"/>
                        <a:pt x="17997" y="23170"/>
                        <a:pt x="18186" y="22950"/>
                      </a:cubicBezTo>
                      <a:cubicBezTo>
                        <a:pt x="19044" y="21975"/>
                        <a:pt x="19794" y="20911"/>
                        <a:pt x="20709" y="19854"/>
                      </a:cubicBezTo>
                      <a:cubicBezTo>
                        <a:pt x="21428" y="19037"/>
                        <a:pt x="21970" y="18596"/>
                        <a:pt x="22279" y="18256"/>
                      </a:cubicBezTo>
                      <a:cubicBezTo>
                        <a:pt x="22670" y="17803"/>
                        <a:pt x="22657" y="17514"/>
                        <a:pt x="22443" y="17332"/>
                      </a:cubicBezTo>
                      <a:cubicBezTo>
                        <a:pt x="21554" y="16558"/>
                        <a:pt x="20866" y="19376"/>
                        <a:pt x="18249" y="17099"/>
                      </a:cubicBezTo>
                      <a:lnTo>
                        <a:pt x="14018" y="13387"/>
                      </a:lnTo>
                      <a:cubicBezTo>
                        <a:pt x="13161" y="12651"/>
                        <a:pt x="12890" y="12613"/>
                        <a:pt x="13798" y="11575"/>
                      </a:cubicBezTo>
                      <a:cubicBezTo>
                        <a:pt x="14706" y="10537"/>
                        <a:pt x="15172" y="10436"/>
                        <a:pt x="16648" y="10945"/>
                      </a:cubicBezTo>
                      <a:lnTo>
                        <a:pt x="21951" y="12669"/>
                      </a:lnTo>
                      <a:cubicBezTo>
                        <a:pt x="23912" y="13299"/>
                        <a:pt x="25999" y="14003"/>
                        <a:pt x="27349" y="12455"/>
                      </a:cubicBezTo>
                      <a:cubicBezTo>
                        <a:pt x="27998" y="11663"/>
                        <a:pt x="28629" y="9901"/>
                        <a:pt x="27853" y="9240"/>
                      </a:cubicBezTo>
                      <a:close/>
                      <a:moveTo>
                        <a:pt x="13009" y="10241"/>
                      </a:moveTo>
                      <a:cubicBezTo>
                        <a:pt x="12492" y="10826"/>
                        <a:pt x="11862" y="11549"/>
                        <a:pt x="11244" y="11015"/>
                      </a:cubicBezTo>
                      <a:lnTo>
                        <a:pt x="6287" y="6717"/>
                      </a:lnTo>
                      <a:cubicBezTo>
                        <a:pt x="4818" y="5459"/>
                        <a:pt x="5348" y="4830"/>
                        <a:pt x="5979" y="4113"/>
                      </a:cubicBezTo>
                      <a:cubicBezTo>
                        <a:pt x="7700" y="2131"/>
                        <a:pt x="10474" y="2609"/>
                        <a:pt x="12877" y="4692"/>
                      </a:cubicBezTo>
                      <a:cubicBezTo>
                        <a:pt x="14327" y="5931"/>
                        <a:pt x="15595" y="7240"/>
                        <a:pt x="13009" y="1024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0" name="Freeform 739">
                  <a:extLst>
                    <a:ext uri="{FF2B5EF4-FFF2-40B4-BE49-F238E27FC236}">
                      <a16:creationId xmlns:a16="http://schemas.microsoft.com/office/drawing/2014/main" id="{9849C3EA-27F2-95B6-E542-873B3E551F49}"/>
                    </a:ext>
                  </a:extLst>
                </p:cNvPr>
                <p:cNvSpPr/>
                <p:nvPr/>
              </p:nvSpPr>
              <p:spPr>
                <a:xfrm>
                  <a:off x="8414732" y="3764314"/>
                  <a:ext cx="18640" cy="25218"/>
                </a:xfrm>
                <a:custGeom>
                  <a:avLst/>
                  <a:gdLst>
                    <a:gd name="connsiteX0" fmla="*/ 18584 w 18640"/>
                    <a:gd name="connsiteY0" fmla="*/ 18847 h 25218"/>
                    <a:gd name="connsiteX1" fmla="*/ 15803 w 18640"/>
                    <a:gd name="connsiteY1" fmla="*/ 17532 h 25218"/>
                    <a:gd name="connsiteX2" fmla="*/ 2984 w 18640"/>
                    <a:gd name="connsiteY2" fmla="*/ 815 h 25218"/>
                    <a:gd name="connsiteX3" fmla="*/ 2069 w 18640"/>
                    <a:gd name="connsiteY3" fmla="*/ 23 h 25218"/>
                    <a:gd name="connsiteX4" fmla="*/ 1804 w 18640"/>
                    <a:gd name="connsiteY4" fmla="*/ 1281 h 25218"/>
                    <a:gd name="connsiteX5" fmla="*/ 1174 w 18640"/>
                    <a:gd name="connsiteY5" fmla="*/ 22119 h 25218"/>
                    <a:gd name="connsiteX6" fmla="*/ 26 w 18640"/>
                    <a:gd name="connsiteY6" fmla="*/ 24975 h 25218"/>
                    <a:gd name="connsiteX7" fmla="*/ 884 w 18640"/>
                    <a:gd name="connsiteY7" fmla="*/ 25076 h 25218"/>
                    <a:gd name="connsiteX8" fmla="*/ 3021 w 18640"/>
                    <a:gd name="connsiteY8" fmla="*/ 24246 h 25218"/>
                    <a:gd name="connsiteX9" fmla="*/ 5380 w 18640"/>
                    <a:gd name="connsiteY9" fmla="*/ 23616 h 25218"/>
                    <a:gd name="connsiteX10" fmla="*/ 6534 w 18640"/>
                    <a:gd name="connsiteY10" fmla="*/ 22767 h 25218"/>
                    <a:gd name="connsiteX11" fmla="*/ 3028 w 18640"/>
                    <a:gd name="connsiteY11" fmla="*/ 21075 h 25218"/>
                    <a:gd name="connsiteX12" fmla="*/ 2750 w 18640"/>
                    <a:gd name="connsiteY12" fmla="*/ 18464 h 25218"/>
                    <a:gd name="connsiteX13" fmla="*/ 3557 w 18640"/>
                    <a:gd name="connsiteY13" fmla="*/ 15815 h 25218"/>
                    <a:gd name="connsiteX14" fmla="*/ 8425 w 18640"/>
                    <a:gd name="connsiteY14" fmla="*/ 14242 h 25218"/>
                    <a:gd name="connsiteX15" fmla="*/ 10897 w 18640"/>
                    <a:gd name="connsiteY15" fmla="*/ 16438 h 25218"/>
                    <a:gd name="connsiteX16" fmla="*/ 12013 w 18640"/>
                    <a:gd name="connsiteY16" fmla="*/ 18363 h 25218"/>
                    <a:gd name="connsiteX17" fmla="*/ 11055 w 18640"/>
                    <a:gd name="connsiteY17" fmla="*/ 21370 h 25218"/>
                    <a:gd name="connsiteX18" fmla="*/ 11944 w 18640"/>
                    <a:gd name="connsiteY18" fmla="*/ 21490 h 25218"/>
                    <a:gd name="connsiteX19" fmla="*/ 14624 w 18640"/>
                    <a:gd name="connsiteY19" fmla="*/ 20483 h 25218"/>
                    <a:gd name="connsiteX20" fmla="*/ 17853 w 18640"/>
                    <a:gd name="connsiteY20" fmla="*/ 19577 h 25218"/>
                    <a:gd name="connsiteX21" fmla="*/ 18584 w 18640"/>
                    <a:gd name="connsiteY21" fmla="*/ 18847 h 25218"/>
                    <a:gd name="connsiteX22" fmla="*/ 7114 w 18640"/>
                    <a:gd name="connsiteY22" fmla="*/ 12845 h 25218"/>
                    <a:gd name="connsiteX23" fmla="*/ 3753 w 18640"/>
                    <a:gd name="connsiteY23" fmla="*/ 13940 h 25218"/>
                    <a:gd name="connsiteX24" fmla="*/ 2864 w 18640"/>
                    <a:gd name="connsiteY24" fmla="*/ 13940 h 25218"/>
                    <a:gd name="connsiteX25" fmla="*/ 2776 w 18640"/>
                    <a:gd name="connsiteY25" fmla="*/ 12713 h 25218"/>
                    <a:gd name="connsiteX26" fmla="*/ 2895 w 18640"/>
                    <a:gd name="connsiteY26" fmla="*/ 6635 h 25218"/>
                    <a:gd name="connsiteX27" fmla="*/ 3047 w 18640"/>
                    <a:gd name="connsiteY27" fmla="*/ 6176 h 25218"/>
                    <a:gd name="connsiteX28" fmla="*/ 3324 w 18640"/>
                    <a:gd name="connsiteY28" fmla="*/ 6358 h 25218"/>
                    <a:gd name="connsiteX29" fmla="*/ 7171 w 18640"/>
                    <a:gd name="connsiteY29" fmla="*/ 11285 h 25218"/>
                    <a:gd name="connsiteX30" fmla="*/ 7801 w 18640"/>
                    <a:gd name="connsiteY30" fmla="*/ 12342 h 25218"/>
                    <a:gd name="connsiteX31" fmla="*/ 7120 w 18640"/>
                    <a:gd name="connsiteY31" fmla="*/ 12845 h 25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8640" h="25218">
                      <a:moveTo>
                        <a:pt x="18584" y="18847"/>
                      </a:moveTo>
                      <a:cubicBezTo>
                        <a:pt x="18250" y="17828"/>
                        <a:pt x="17323" y="19477"/>
                        <a:pt x="15803" y="17532"/>
                      </a:cubicBezTo>
                      <a:lnTo>
                        <a:pt x="2984" y="815"/>
                      </a:lnTo>
                      <a:cubicBezTo>
                        <a:pt x="2353" y="-2"/>
                        <a:pt x="2296" y="-47"/>
                        <a:pt x="2069" y="23"/>
                      </a:cubicBezTo>
                      <a:cubicBezTo>
                        <a:pt x="1748" y="130"/>
                        <a:pt x="1811" y="753"/>
                        <a:pt x="1804" y="1281"/>
                      </a:cubicBezTo>
                      <a:lnTo>
                        <a:pt x="1174" y="22119"/>
                      </a:lnTo>
                      <a:cubicBezTo>
                        <a:pt x="1117" y="24044"/>
                        <a:pt x="-201" y="24264"/>
                        <a:pt x="26" y="24975"/>
                      </a:cubicBezTo>
                      <a:cubicBezTo>
                        <a:pt x="159" y="25372"/>
                        <a:pt x="531" y="25189"/>
                        <a:pt x="884" y="25076"/>
                      </a:cubicBezTo>
                      <a:cubicBezTo>
                        <a:pt x="1603" y="24843"/>
                        <a:pt x="2284" y="24491"/>
                        <a:pt x="3021" y="24246"/>
                      </a:cubicBezTo>
                      <a:cubicBezTo>
                        <a:pt x="3759" y="24000"/>
                        <a:pt x="4592" y="23874"/>
                        <a:pt x="5380" y="23616"/>
                      </a:cubicBezTo>
                      <a:cubicBezTo>
                        <a:pt x="5903" y="23447"/>
                        <a:pt x="6736" y="23415"/>
                        <a:pt x="6534" y="22767"/>
                      </a:cubicBezTo>
                      <a:cubicBezTo>
                        <a:pt x="6263" y="21930"/>
                        <a:pt x="3747" y="23289"/>
                        <a:pt x="3028" y="21075"/>
                      </a:cubicBezTo>
                      <a:cubicBezTo>
                        <a:pt x="2836" y="20218"/>
                        <a:pt x="2743" y="19342"/>
                        <a:pt x="2750" y="18464"/>
                      </a:cubicBezTo>
                      <a:cubicBezTo>
                        <a:pt x="2656" y="16249"/>
                        <a:pt x="3135" y="15947"/>
                        <a:pt x="3557" y="15815"/>
                      </a:cubicBezTo>
                      <a:lnTo>
                        <a:pt x="8425" y="14242"/>
                      </a:lnTo>
                      <a:cubicBezTo>
                        <a:pt x="9056" y="14028"/>
                        <a:pt x="9296" y="14298"/>
                        <a:pt x="10897" y="16438"/>
                      </a:cubicBezTo>
                      <a:cubicBezTo>
                        <a:pt x="11371" y="17015"/>
                        <a:pt x="11748" y="17665"/>
                        <a:pt x="12013" y="18363"/>
                      </a:cubicBezTo>
                      <a:cubicBezTo>
                        <a:pt x="12644" y="20250"/>
                        <a:pt x="10752" y="20477"/>
                        <a:pt x="11055" y="21370"/>
                      </a:cubicBezTo>
                      <a:cubicBezTo>
                        <a:pt x="11194" y="21798"/>
                        <a:pt x="11490" y="21635"/>
                        <a:pt x="11944" y="21490"/>
                      </a:cubicBezTo>
                      <a:cubicBezTo>
                        <a:pt x="12657" y="21257"/>
                        <a:pt x="13533" y="20861"/>
                        <a:pt x="14624" y="20483"/>
                      </a:cubicBezTo>
                      <a:cubicBezTo>
                        <a:pt x="16251" y="19955"/>
                        <a:pt x="16957" y="19854"/>
                        <a:pt x="17853" y="19577"/>
                      </a:cubicBezTo>
                      <a:cubicBezTo>
                        <a:pt x="18521" y="19382"/>
                        <a:pt x="18761" y="19376"/>
                        <a:pt x="18584" y="18847"/>
                      </a:cubicBezTo>
                      <a:close/>
                      <a:moveTo>
                        <a:pt x="7114" y="12845"/>
                      </a:moveTo>
                      <a:lnTo>
                        <a:pt x="3753" y="13940"/>
                      </a:lnTo>
                      <a:cubicBezTo>
                        <a:pt x="3305" y="14078"/>
                        <a:pt x="2965" y="14229"/>
                        <a:pt x="2864" y="13940"/>
                      </a:cubicBezTo>
                      <a:cubicBezTo>
                        <a:pt x="2760" y="13540"/>
                        <a:pt x="2730" y="13124"/>
                        <a:pt x="2776" y="12713"/>
                      </a:cubicBezTo>
                      <a:lnTo>
                        <a:pt x="2895" y="6635"/>
                      </a:lnTo>
                      <a:cubicBezTo>
                        <a:pt x="2895" y="6251"/>
                        <a:pt x="2996" y="6195"/>
                        <a:pt x="3047" y="6176"/>
                      </a:cubicBezTo>
                      <a:cubicBezTo>
                        <a:pt x="3097" y="6157"/>
                        <a:pt x="3097" y="6176"/>
                        <a:pt x="3324" y="6358"/>
                      </a:cubicBezTo>
                      <a:lnTo>
                        <a:pt x="7171" y="11285"/>
                      </a:lnTo>
                      <a:cubicBezTo>
                        <a:pt x="7441" y="11598"/>
                        <a:pt x="7654" y="11956"/>
                        <a:pt x="7801" y="12342"/>
                      </a:cubicBezTo>
                      <a:cubicBezTo>
                        <a:pt x="7921" y="12625"/>
                        <a:pt x="7562" y="12700"/>
                        <a:pt x="7120" y="1284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1" name="Freeform 740">
                  <a:extLst>
                    <a:ext uri="{FF2B5EF4-FFF2-40B4-BE49-F238E27FC236}">
                      <a16:creationId xmlns:a16="http://schemas.microsoft.com/office/drawing/2014/main" id="{FA13E55B-8217-3E9F-DE55-4607B88C8641}"/>
                    </a:ext>
                  </a:extLst>
                </p:cNvPr>
                <p:cNvSpPr/>
                <p:nvPr/>
              </p:nvSpPr>
              <p:spPr>
                <a:xfrm>
                  <a:off x="8561977" y="3875011"/>
                  <a:ext cx="24453" cy="19506"/>
                </a:xfrm>
                <a:custGeom>
                  <a:avLst/>
                  <a:gdLst>
                    <a:gd name="connsiteX0" fmla="*/ 24448 w 24453"/>
                    <a:gd name="connsiteY0" fmla="*/ 7320 h 19506"/>
                    <a:gd name="connsiteX1" fmla="*/ 23250 w 24453"/>
                    <a:gd name="connsiteY1" fmla="*/ 6791 h 19506"/>
                    <a:gd name="connsiteX2" fmla="*/ 2895 w 24453"/>
                    <a:gd name="connsiteY2" fmla="*/ 1739 h 19506"/>
                    <a:gd name="connsiteX3" fmla="*/ 322 w 24453"/>
                    <a:gd name="connsiteY3" fmla="*/ 3 h 19506"/>
                    <a:gd name="connsiteX4" fmla="*/ 38 w 24453"/>
                    <a:gd name="connsiteY4" fmla="*/ 820 h 19506"/>
                    <a:gd name="connsiteX5" fmla="*/ 398 w 24453"/>
                    <a:gd name="connsiteY5" fmla="*/ 3092 h 19506"/>
                    <a:gd name="connsiteX6" fmla="*/ 517 w 24453"/>
                    <a:gd name="connsiteY6" fmla="*/ 5539 h 19506"/>
                    <a:gd name="connsiteX7" fmla="*/ 1098 w 24453"/>
                    <a:gd name="connsiteY7" fmla="*/ 6842 h 19506"/>
                    <a:gd name="connsiteX8" fmla="*/ 3519 w 24453"/>
                    <a:gd name="connsiteY8" fmla="*/ 3778 h 19506"/>
                    <a:gd name="connsiteX9" fmla="*/ 6142 w 24453"/>
                    <a:gd name="connsiteY9" fmla="*/ 4061 h 19506"/>
                    <a:gd name="connsiteX10" fmla="*/ 8570 w 24453"/>
                    <a:gd name="connsiteY10" fmla="*/ 5413 h 19506"/>
                    <a:gd name="connsiteX11" fmla="*/ 9087 w 24453"/>
                    <a:gd name="connsiteY11" fmla="*/ 10522 h 19506"/>
                    <a:gd name="connsiteX12" fmla="*/ 6388 w 24453"/>
                    <a:gd name="connsiteY12" fmla="*/ 12466 h 19506"/>
                    <a:gd name="connsiteX13" fmla="*/ 4263 w 24453"/>
                    <a:gd name="connsiteY13" fmla="*/ 13152 h 19506"/>
                    <a:gd name="connsiteX14" fmla="*/ 1514 w 24453"/>
                    <a:gd name="connsiteY14" fmla="*/ 11567 h 19506"/>
                    <a:gd name="connsiteX15" fmla="*/ 1199 w 24453"/>
                    <a:gd name="connsiteY15" fmla="*/ 12416 h 19506"/>
                    <a:gd name="connsiteX16" fmla="*/ 1615 w 24453"/>
                    <a:gd name="connsiteY16" fmla="*/ 15254 h 19506"/>
                    <a:gd name="connsiteX17" fmla="*/ 1823 w 24453"/>
                    <a:gd name="connsiteY17" fmla="*/ 18607 h 19506"/>
                    <a:gd name="connsiteX18" fmla="*/ 2403 w 24453"/>
                    <a:gd name="connsiteY18" fmla="*/ 19500 h 19506"/>
                    <a:gd name="connsiteX19" fmla="*/ 4295 w 24453"/>
                    <a:gd name="connsiteY19" fmla="*/ 17053 h 19506"/>
                    <a:gd name="connsiteX20" fmla="*/ 23477 w 24453"/>
                    <a:gd name="connsiteY20" fmla="*/ 8031 h 19506"/>
                    <a:gd name="connsiteX21" fmla="*/ 24448 w 24453"/>
                    <a:gd name="connsiteY21" fmla="*/ 7320 h 19506"/>
                    <a:gd name="connsiteX22" fmla="*/ 17978 w 24453"/>
                    <a:gd name="connsiteY22" fmla="*/ 7207 h 19506"/>
                    <a:gd name="connsiteX23" fmla="*/ 12303 w 24453"/>
                    <a:gd name="connsiteY23" fmla="*/ 9925 h 19506"/>
                    <a:gd name="connsiteX24" fmla="*/ 11136 w 24453"/>
                    <a:gd name="connsiteY24" fmla="*/ 10327 h 19506"/>
                    <a:gd name="connsiteX25" fmla="*/ 10764 w 24453"/>
                    <a:gd name="connsiteY25" fmla="*/ 9528 h 19506"/>
                    <a:gd name="connsiteX26" fmla="*/ 10405 w 24453"/>
                    <a:gd name="connsiteY26" fmla="*/ 5999 h 19506"/>
                    <a:gd name="connsiteX27" fmla="*/ 10613 w 24453"/>
                    <a:gd name="connsiteY27" fmla="*/ 5143 h 19506"/>
                    <a:gd name="connsiteX28" fmla="*/ 11843 w 24453"/>
                    <a:gd name="connsiteY28" fmla="*/ 5306 h 19506"/>
                    <a:gd name="connsiteX29" fmla="*/ 17795 w 24453"/>
                    <a:gd name="connsiteY29" fmla="*/ 6728 h 19506"/>
                    <a:gd name="connsiteX30" fmla="*/ 18211 w 24453"/>
                    <a:gd name="connsiteY30" fmla="*/ 6974 h 19506"/>
                    <a:gd name="connsiteX31" fmla="*/ 17978 w 24453"/>
                    <a:gd name="connsiteY31" fmla="*/ 7207 h 19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453" h="19506">
                      <a:moveTo>
                        <a:pt x="24448" y="7320"/>
                      </a:moveTo>
                      <a:cubicBezTo>
                        <a:pt x="24416" y="6986"/>
                        <a:pt x="23786" y="6917"/>
                        <a:pt x="23250" y="6791"/>
                      </a:cubicBezTo>
                      <a:lnTo>
                        <a:pt x="2895" y="1739"/>
                      </a:lnTo>
                      <a:cubicBezTo>
                        <a:pt x="1003" y="1273"/>
                        <a:pt x="1072" y="-67"/>
                        <a:pt x="322" y="3"/>
                      </a:cubicBezTo>
                      <a:cubicBezTo>
                        <a:pt x="-100" y="53"/>
                        <a:pt x="0" y="456"/>
                        <a:pt x="38" y="820"/>
                      </a:cubicBezTo>
                      <a:cubicBezTo>
                        <a:pt x="120" y="1569"/>
                        <a:pt x="322" y="2312"/>
                        <a:pt x="398" y="3092"/>
                      </a:cubicBezTo>
                      <a:cubicBezTo>
                        <a:pt x="473" y="3872"/>
                        <a:pt x="429" y="4709"/>
                        <a:pt x="517" y="5539"/>
                      </a:cubicBezTo>
                      <a:cubicBezTo>
                        <a:pt x="568" y="6087"/>
                        <a:pt x="423" y="6911"/>
                        <a:pt x="1098" y="6842"/>
                      </a:cubicBezTo>
                      <a:cubicBezTo>
                        <a:pt x="1980" y="6754"/>
                        <a:pt x="1180" y="4010"/>
                        <a:pt x="3519" y="3778"/>
                      </a:cubicBezTo>
                      <a:cubicBezTo>
                        <a:pt x="4401" y="3769"/>
                        <a:pt x="5282" y="3864"/>
                        <a:pt x="6142" y="4061"/>
                      </a:cubicBezTo>
                      <a:cubicBezTo>
                        <a:pt x="8349" y="4445"/>
                        <a:pt x="8526" y="4973"/>
                        <a:pt x="8570" y="5413"/>
                      </a:cubicBezTo>
                      <a:lnTo>
                        <a:pt x="9087" y="10522"/>
                      </a:lnTo>
                      <a:cubicBezTo>
                        <a:pt x="9150" y="11202"/>
                        <a:pt x="8841" y="11359"/>
                        <a:pt x="6388" y="12466"/>
                      </a:cubicBezTo>
                      <a:cubicBezTo>
                        <a:pt x="5724" y="12812"/>
                        <a:pt x="5005" y="13044"/>
                        <a:pt x="4263" y="13152"/>
                      </a:cubicBezTo>
                      <a:cubicBezTo>
                        <a:pt x="2283" y="13354"/>
                        <a:pt x="2453" y="11472"/>
                        <a:pt x="1514" y="11567"/>
                      </a:cubicBezTo>
                      <a:cubicBezTo>
                        <a:pt x="1053" y="11611"/>
                        <a:pt x="1154" y="11944"/>
                        <a:pt x="1199" y="12416"/>
                      </a:cubicBezTo>
                      <a:cubicBezTo>
                        <a:pt x="1281" y="13165"/>
                        <a:pt x="1507" y="14109"/>
                        <a:pt x="1615" y="15254"/>
                      </a:cubicBezTo>
                      <a:cubicBezTo>
                        <a:pt x="1785" y="16965"/>
                        <a:pt x="1728" y="17676"/>
                        <a:pt x="1823" y="18607"/>
                      </a:cubicBezTo>
                      <a:cubicBezTo>
                        <a:pt x="1892" y="19312"/>
                        <a:pt x="1823" y="19551"/>
                        <a:pt x="2403" y="19500"/>
                      </a:cubicBezTo>
                      <a:cubicBezTo>
                        <a:pt x="3475" y="19387"/>
                        <a:pt x="2069" y="18110"/>
                        <a:pt x="4295" y="17053"/>
                      </a:cubicBezTo>
                      <a:lnTo>
                        <a:pt x="23477" y="8031"/>
                      </a:lnTo>
                      <a:cubicBezTo>
                        <a:pt x="24416" y="7609"/>
                        <a:pt x="24479" y="7553"/>
                        <a:pt x="24448" y="7320"/>
                      </a:cubicBezTo>
                      <a:close/>
                      <a:moveTo>
                        <a:pt x="17978" y="7207"/>
                      </a:moveTo>
                      <a:lnTo>
                        <a:pt x="12303" y="9925"/>
                      </a:lnTo>
                      <a:cubicBezTo>
                        <a:pt x="11940" y="10124"/>
                        <a:pt x="11546" y="10260"/>
                        <a:pt x="11136" y="10327"/>
                      </a:cubicBezTo>
                      <a:cubicBezTo>
                        <a:pt x="10808" y="10327"/>
                        <a:pt x="10808" y="9994"/>
                        <a:pt x="10764" y="9528"/>
                      </a:cubicBezTo>
                      <a:lnTo>
                        <a:pt x="10405" y="5999"/>
                      </a:lnTo>
                      <a:cubicBezTo>
                        <a:pt x="10354" y="5533"/>
                        <a:pt x="10285" y="5168"/>
                        <a:pt x="10613" y="5143"/>
                      </a:cubicBezTo>
                      <a:cubicBezTo>
                        <a:pt x="11029" y="5126"/>
                        <a:pt x="11445" y="5181"/>
                        <a:pt x="11843" y="5306"/>
                      </a:cubicBezTo>
                      <a:lnTo>
                        <a:pt x="17795" y="6728"/>
                      </a:lnTo>
                      <a:cubicBezTo>
                        <a:pt x="18167" y="6823"/>
                        <a:pt x="18211" y="6917"/>
                        <a:pt x="18211" y="6974"/>
                      </a:cubicBezTo>
                      <a:cubicBezTo>
                        <a:pt x="18211" y="7030"/>
                        <a:pt x="18218" y="7030"/>
                        <a:pt x="17978" y="7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EEC6298-35BD-0DA7-9F96-F79A9657D698}"/>
                    </a:ext>
                  </a:extLst>
                </p:cNvPr>
                <p:cNvSpPr/>
                <p:nvPr/>
              </p:nvSpPr>
              <p:spPr>
                <a:xfrm>
                  <a:off x="8528036" y="3860983"/>
                  <a:ext cx="11654" cy="9860"/>
                </a:xfrm>
                <a:custGeom>
                  <a:avLst/>
                  <a:gdLst>
                    <a:gd name="connsiteX0" fmla="*/ 11405 w 11654"/>
                    <a:gd name="connsiteY0" fmla="*/ 3316 h 9860"/>
                    <a:gd name="connsiteX1" fmla="*/ 3970 w 11654"/>
                    <a:gd name="connsiteY1" fmla="*/ 441 h 9860"/>
                    <a:gd name="connsiteX2" fmla="*/ 231 w 11654"/>
                    <a:gd name="connsiteY2" fmla="*/ 6424 h 9860"/>
                    <a:gd name="connsiteX3" fmla="*/ 7691 w 11654"/>
                    <a:gd name="connsiteY3" fmla="*/ 9419 h 9860"/>
                    <a:gd name="connsiteX4" fmla="*/ 11405 w 11654"/>
                    <a:gd name="connsiteY4" fmla="*/ 3316 h 9860"/>
                    <a:gd name="connsiteX5" fmla="*/ 6575 w 11654"/>
                    <a:gd name="connsiteY5" fmla="*/ 8028 h 9860"/>
                    <a:gd name="connsiteX6" fmla="*/ 1013 w 11654"/>
                    <a:gd name="connsiteY6" fmla="*/ 6588 h 9860"/>
                    <a:gd name="connsiteX7" fmla="*/ 5351 w 11654"/>
                    <a:gd name="connsiteY7" fmla="*/ 1737 h 9860"/>
                    <a:gd name="connsiteX8" fmla="*/ 10629 w 11654"/>
                    <a:gd name="connsiteY8" fmla="*/ 3146 h 9860"/>
                    <a:gd name="connsiteX9" fmla="*/ 6575 w 11654"/>
                    <a:gd name="connsiteY9" fmla="*/ 8028 h 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4" h="9860">
                      <a:moveTo>
                        <a:pt x="11405" y="3316"/>
                      </a:moveTo>
                      <a:cubicBezTo>
                        <a:pt x="10377" y="252"/>
                        <a:pt x="7306" y="-642"/>
                        <a:pt x="3970" y="441"/>
                      </a:cubicBezTo>
                      <a:cubicBezTo>
                        <a:pt x="881" y="1441"/>
                        <a:pt x="-608" y="3844"/>
                        <a:pt x="231" y="6424"/>
                      </a:cubicBezTo>
                      <a:cubicBezTo>
                        <a:pt x="1574" y="10532"/>
                        <a:pt x="5559" y="10105"/>
                        <a:pt x="7691" y="9419"/>
                      </a:cubicBezTo>
                      <a:cubicBezTo>
                        <a:pt x="10913" y="8368"/>
                        <a:pt x="12256" y="5814"/>
                        <a:pt x="11405" y="3316"/>
                      </a:cubicBezTo>
                      <a:close/>
                      <a:moveTo>
                        <a:pt x="6575" y="8028"/>
                      </a:moveTo>
                      <a:cubicBezTo>
                        <a:pt x="4052" y="8840"/>
                        <a:pt x="1776" y="8790"/>
                        <a:pt x="1013" y="6588"/>
                      </a:cubicBezTo>
                      <a:cubicBezTo>
                        <a:pt x="250" y="4386"/>
                        <a:pt x="3132" y="2460"/>
                        <a:pt x="5351" y="1737"/>
                      </a:cubicBezTo>
                      <a:cubicBezTo>
                        <a:pt x="7571" y="1013"/>
                        <a:pt x="9873" y="982"/>
                        <a:pt x="10629" y="3146"/>
                      </a:cubicBezTo>
                      <a:cubicBezTo>
                        <a:pt x="11216" y="4794"/>
                        <a:pt x="9955" y="6959"/>
                        <a:pt x="6575" y="802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3" name="Freeform 742">
                  <a:extLst>
                    <a:ext uri="{FF2B5EF4-FFF2-40B4-BE49-F238E27FC236}">
                      <a16:creationId xmlns:a16="http://schemas.microsoft.com/office/drawing/2014/main" id="{2F7252B8-F51F-EBEF-9660-2148318FF0E9}"/>
                    </a:ext>
                  </a:extLst>
                </p:cNvPr>
                <p:cNvSpPr/>
                <p:nvPr/>
              </p:nvSpPr>
              <p:spPr>
                <a:xfrm>
                  <a:off x="8522999" y="3849958"/>
                  <a:ext cx="12416" cy="13010"/>
                </a:xfrm>
                <a:custGeom>
                  <a:avLst/>
                  <a:gdLst>
                    <a:gd name="connsiteX0" fmla="*/ 12003 w 12416"/>
                    <a:gd name="connsiteY0" fmla="*/ 4105 h 13010"/>
                    <a:gd name="connsiteX1" fmla="*/ 10786 w 12416"/>
                    <a:gd name="connsiteY1" fmla="*/ 1651 h 13010"/>
                    <a:gd name="connsiteX2" fmla="*/ 10155 w 12416"/>
                    <a:gd name="connsiteY2" fmla="*/ 191 h 13010"/>
                    <a:gd name="connsiteX3" fmla="*/ 9850 w 12416"/>
                    <a:gd name="connsiteY3" fmla="*/ 7 h 13010"/>
                    <a:gd name="connsiteX4" fmla="*/ 9808 w 12416"/>
                    <a:gd name="connsiteY4" fmla="*/ 21 h 13010"/>
                    <a:gd name="connsiteX5" fmla="*/ 8825 w 12416"/>
                    <a:gd name="connsiteY5" fmla="*/ 2104 h 13010"/>
                    <a:gd name="connsiteX6" fmla="*/ 2437 w 12416"/>
                    <a:gd name="connsiteY6" fmla="*/ 5073 h 13010"/>
                    <a:gd name="connsiteX7" fmla="*/ 167 w 12416"/>
                    <a:gd name="connsiteY7" fmla="*/ 4929 h 13010"/>
                    <a:gd name="connsiteX8" fmla="*/ 98 w 12416"/>
                    <a:gd name="connsiteY8" fmla="*/ 5432 h 13010"/>
                    <a:gd name="connsiteX9" fmla="*/ 1043 w 12416"/>
                    <a:gd name="connsiteY9" fmla="*/ 7320 h 13010"/>
                    <a:gd name="connsiteX10" fmla="*/ 1472 w 12416"/>
                    <a:gd name="connsiteY10" fmla="*/ 8395 h 13010"/>
                    <a:gd name="connsiteX11" fmla="*/ 1870 w 12416"/>
                    <a:gd name="connsiteY11" fmla="*/ 8672 h 13010"/>
                    <a:gd name="connsiteX12" fmla="*/ 2784 w 12416"/>
                    <a:gd name="connsiteY12" fmla="*/ 6785 h 13010"/>
                    <a:gd name="connsiteX13" fmla="*/ 5306 w 12416"/>
                    <a:gd name="connsiteY13" fmla="*/ 5615 h 13010"/>
                    <a:gd name="connsiteX14" fmla="*/ 6183 w 12416"/>
                    <a:gd name="connsiteY14" fmla="*/ 5910 h 13010"/>
                    <a:gd name="connsiteX15" fmla="*/ 5930 w 12416"/>
                    <a:gd name="connsiteY15" fmla="*/ 7383 h 13010"/>
                    <a:gd name="connsiteX16" fmla="*/ 4127 w 12416"/>
                    <a:gd name="connsiteY16" fmla="*/ 9478 h 13010"/>
                    <a:gd name="connsiteX17" fmla="*/ 3187 w 12416"/>
                    <a:gd name="connsiteY17" fmla="*/ 12032 h 13010"/>
                    <a:gd name="connsiteX18" fmla="*/ 4556 w 12416"/>
                    <a:gd name="connsiteY18" fmla="*/ 12970 h 13010"/>
                    <a:gd name="connsiteX19" fmla="*/ 4686 w 12416"/>
                    <a:gd name="connsiteY19" fmla="*/ 12726 h 13010"/>
                    <a:gd name="connsiteX20" fmla="*/ 4676 w 12416"/>
                    <a:gd name="connsiteY20" fmla="*/ 12699 h 13010"/>
                    <a:gd name="connsiteX21" fmla="*/ 4417 w 12416"/>
                    <a:gd name="connsiteY21" fmla="*/ 12372 h 13010"/>
                    <a:gd name="connsiteX22" fmla="*/ 4449 w 12416"/>
                    <a:gd name="connsiteY22" fmla="*/ 11818 h 13010"/>
                    <a:gd name="connsiteX23" fmla="*/ 7564 w 12416"/>
                    <a:gd name="connsiteY23" fmla="*/ 8043 h 13010"/>
                    <a:gd name="connsiteX24" fmla="*/ 8503 w 12416"/>
                    <a:gd name="connsiteY24" fmla="*/ 8471 h 13010"/>
                    <a:gd name="connsiteX25" fmla="*/ 10647 w 12416"/>
                    <a:gd name="connsiteY25" fmla="*/ 8333 h 13010"/>
                    <a:gd name="connsiteX26" fmla="*/ 12003 w 12416"/>
                    <a:gd name="connsiteY26" fmla="*/ 4105 h 13010"/>
                    <a:gd name="connsiteX27" fmla="*/ 9550 w 12416"/>
                    <a:gd name="connsiteY27" fmla="*/ 6967 h 13010"/>
                    <a:gd name="connsiteX28" fmla="*/ 6971 w 12416"/>
                    <a:gd name="connsiteY28" fmla="*/ 5810 h 13010"/>
                    <a:gd name="connsiteX29" fmla="*/ 6971 w 12416"/>
                    <a:gd name="connsiteY29" fmla="*/ 4828 h 13010"/>
                    <a:gd name="connsiteX30" fmla="*/ 9903 w 12416"/>
                    <a:gd name="connsiteY30" fmla="*/ 3457 h 13010"/>
                    <a:gd name="connsiteX31" fmla="*/ 11164 w 12416"/>
                    <a:gd name="connsiteY31" fmla="*/ 3891 h 13010"/>
                    <a:gd name="connsiteX32" fmla="*/ 9550 w 12416"/>
                    <a:gd name="connsiteY32" fmla="*/ 6967 h 1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416" h="13010">
                      <a:moveTo>
                        <a:pt x="12003" y="4105"/>
                      </a:moveTo>
                      <a:cubicBezTo>
                        <a:pt x="11624" y="3274"/>
                        <a:pt x="11170" y="2475"/>
                        <a:pt x="10786" y="1651"/>
                      </a:cubicBezTo>
                      <a:cubicBezTo>
                        <a:pt x="10401" y="827"/>
                        <a:pt x="10439" y="757"/>
                        <a:pt x="10155" y="191"/>
                      </a:cubicBezTo>
                      <a:cubicBezTo>
                        <a:pt x="10122" y="56"/>
                        <a:pt x="9985" y="-26"/>
                        <a:pt x="9850" y="7"/>
                      </a:cubicBezTo>
                      <a:cubicBezTo>
                        <a:pt x="9836" y="11"/>
                        <a:pt x="9822" y="16"/>
                        <a:pt x="9808" y="21"/>
                      </a:cubicBezTo>
                      <a:cubicBezTo>
                        <a:pt x="9285" y="267"/>
                        <a:pt x="10439" y="1349"/>
                        <a:pt x="8825" y="2104"/>
                      </a:cubicBezTo>
                      <a:lnTo>
                        <a:pt x="2437" y="5073"/>
                      </a:lnTo>
                      <a:cubicBezTo>
                        <a:pt x="615" y="5929"/>
                        <a:pt x="627" y="4715"/>
                        <a:pt x="167" y="4929"/>
                      </a:cubicBezTo>
                      <a:cubicBezTo>
                        <a:pt x="-123" y="5067"/>
                        <a:pt x="41" y="5300"/>
                        <a:pt x="98" y="5432"/>
                      </a:cubicBezTo>
                      <a:cubicBezTo>
                        <a:pt x="388" y="6061"/>
                        <a:pt x="728" y="6634"/>
                        <a:pt x="1043" y="7320"/>
                      </a:cubicBezTo>
                      <a:cubicBezTo>
                        <a:pt x="1283" y="7829"/>
                        <a:pt x="1378" y="8188"/>
                        <a:pt x="1472" y="8395"/>
                      </a:cubicBezTo>
                      <a:cubicBezTo>
                        <a:pt x="1567" y="8603"/>
                        <a:pt x="1737" y="8735"/>
                        <a:pt x="1870" y="8672"/>
                      </a:cubicBezTo>
                      <a:cubicBezTo>
                        <a:pt x="2393" y="8427"/>
                        <a:pt x="1239" y="7496"/>
                        <a:pt x="2784" y="6785"/>
                      </a:cubicBezTo>
                      <a:lnTo>
                        <a:pt x="5306" y="5615"/>
                      </a:lnTo>
                      <a:cubicBezTo>
                        <a:pt x="5817" y="5382"/>
                        <a:pt x="5880" y="5262"/>
                        <a:pt x="6183" y="5910"/>
                      </a:cubicBezTo>
                      <a:cubicBezTo>
                        <a:pt x="6485" y="6558"/>
                        <a:pt x="6441" y="6804"/>
                        <a:pt x="5930" y="7383"/>
                      </a:cubicBezTo>
                      <a:lnTo>
                        <a:pt x="4127" y="9478"/>
                      </a:lnTo>
                      <a:cubicBezTo>
                        <a:pt x="3496" y="10245"/>
                        <a:pt x="2733" y="11069"/>
                        <a:pt x="3187" y="12032"/>
                      </a:cubicBezTo>
                      <a:cubicBezTo>
                        <a:pt x="3408" y="12523"/>
                        <a:pt x="4108" y="13183"/>
                        <a:pt x="4556" y="12970"/>
                      </a:cubicBezTo>
                      <a:cubicBezTo>
                        <a:pt x="4659" y="12938"/>
                        <a:pt x="4717" y="12829"/>
                        <a:pt x="4686" y="12726"/>
                      </a:cubicBezTo>
                      <a:cubicBezTo>
                        <a:pt x="4683" y="12717"/>
                        <a:pt x="4680" y="12708"/>
                        <a:pt x="4676" y="12699"/>
                      </a:cubicBezTo>
                      <a:cubicBezTo>
                        <a:pt x="4619" y="12579"/>
                        <a:pt x="4480" y="12491"/>
                        <a:pt x="4417" y="12372"/>
                      </a:cubicBezTo>
                      <a:cubicBezTo>
                        <a:pt x="4306" y="12200"/>
                        <a:pt x="4319" y="11977"/>
                        <a:pt x="4449" y="11818"/>
                      </a:cubicBezTo>
                      <a:cubicBezTo>
                        <a:pt x="5855" y="10088"/>
                        <a:pt x="7475" y="8043"/>
                        <a:pt x="7564" y="8043"/>
                      </a:cubicBezTo>
                      <a:cubicBezTo>
                        <a:pt x="7652" y="8043"/>
                        <a:pt x="8005" y="8263"/>
                        <a:pt x="8503" y="8471"/>
                      </a:cubicBezTo>
                      <a:cubicBezTo>
                        <a:pt x="9206" y="8728"/>
                        <a:pt x="9984" y="8677"/>
                        <a:pt x="10647" y="8333"/>
                      </a:cubicBezTo>
                      <a:cubicBezTo>
                        <a:pt x="11322" y="7980"/>
                        <a:pt x="13258" y="6785"/>
                        <a:pt x="12003" y="4105"/>
                      </a:cubicBezTo>
                      <a:close/>
                      <a:moveTo>
                        <a:pt x="9550" y="6967"/>
                      </a:moveTo>
                      <a:cubicBezTo>
                        <a:pt x="8692" y="7370"/>
                        <a:pt x="7841" y="7672"/>
                        <a:pt x="6971" y="5810"/>
                      </a:cubicBezTo>
                      <a:cubicBezTo>
                        <a:pt x="6801" y="5445"/>
                        <a:pt x="6586" y="4992"/>
                        <a:pt x="6971" y="4828"/>
                      </a:cubicBezTo>
                      <a:lnTo>
                        <a:pt x="9903" y="3457"/>
                      </a:lnTo>
                      <a:cubicBezTo>
                        <a:pt x="10767" y="3054"/>
                        <a:pt x="10950" y="3457"/>
                        <a:pt x="11164" y="3891"/>
                      </a:cubicBezTo>
                      <a:cubicBezTo>
                        <a:pt x="11719" y="5124"/>
                        <a:pt x="10969" y="6313"/>
                        <a:pt x="9550" y="696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4" name="Freeform 743">
                  <a:extLst>
                    <a:ext uri="{FF2B5EF4-FFF2-40B4-BE49-F238E27FC236}">
                      <a16:creationId xmlns:a16="http://schemas.microsoft.com/office/drawing/2014/main" id="{14DD9039-172E-C52C-0C8B-9702B827BAAD}"/>
                    </a:ext>
                  </a:extLst>
                </p:cNvPr>
                <p:cNvSpPr/>
                <p:nvPr/>
              </p:nvSpPr>
              <p:spPr>
                <a:xfrm>
                  <a:off x="8530833" y="3882261"/>
                  <a:ext cx="12114" cy="9171"/>
                </a:xfrm>
                <a:custGeom>
                  <a:avLst/>
                  <a:gdLst>
                    <a:gd name="connsiteX0" fmla="*/ 11875 w 12114"/>
                    <a:gd name="connsiteY0" fmla="*/ 698 h 9171"/>
                    <a:gd name="connsiteX1" fmla="*/ 9952 w 12114"/>
                    <a:gd name="connsiteY1" fmla="*/ 1994 h 9171"/>
                    <a:gd name="connsiteX2" fmla="*/ 2908 w 12114"/>
                    <a:gd name="connsiteY2" fmla="*/ 1290 h 9171"/>
                    <a:gd name="connsiteX3" fmla="*/ 1016 w 12114"/>
                    <a:gd name="connsiteY3" fmla="*/ 0 h 9171"/>
                    <a:gd name="connsiteX4" fmla="*/ 708 w 12114"/>
                    <a:gd name="connsiteY4" fmla="*/ 403 h 9171"/>
                    <a:gd name="connsiteX5" fmla="*/ 562 w 12114"/>
                    <a:gd name="connsiteY5" fmla="*/ 2492 h 9171"/>
                    <a:gd name="connsiteX6" fmla="*/ 380 w 12114"/>
                    <a:gd name="connsiteY6" fmla="*/ 3643 h 9171"/>
                    <a:gd name="connsiteX7" fmla="*/ 581 w 12114"/>
                    <a:gd name="connsiteY7" fmla="*/ 4083 h 9171"/>
                    <a:gd name="connsiteX8" fmla="*/ 2347 w 12114"/>
                    <a:gd name="connsiteY8" fmla="*/ 2913 h 9171"/>
                    <a:gd name="connsiteX9" fmla="*/ 5122 w 12114"/>
                    <a:gd name="connsiteY9" fmla="*/ 3190 h 9171"/>
                    <a:gd name="connsiteX10" fmla="*/ 5752 w 12114"/>
                    <a:gd name="connsiteY10" fmla="*/ 3888 h 9171"/>
                    <a:gd name="connsiteX11" fmla="*/ 4781 w 12114"/>
                    <a:gd name="connsiteY11" fmla="*/ 5040 h 9171"/>
                    <a:gd name="connsiteX12" fmla="*/ 2139 w 12114"/>
                    <a:gd name="connsiteY12" fmla="*/ 5920 h 9171"/>
                    <a:gd name="connsiteX13" fmla="*/ 8 w 12114"/>
                    <a:gd name="connsiteY13" fmla="*/ 7651 h 9171"/>
                    <a:gd name="connsiteX14" fmla="*/ 708 w 12114"/>
                    <a:gd name="connsiteY14" fmla="*/ 9167 h 9171"/>
                    <a:gd name="connsiteX15" fmla="*/ 949 w 12114"/>
                    <a:gd name="connsiteY15" fmla="*/ 9015 h 9171"/>
                    <a:gd name="connsiteX16" fmla="*/ 953 w 12114"/>
                    <a:gd name="connsiteY16" fmla="*/ 8985 h 9171"/>
                    <a:gd name="connsiteX17" fmla="*/ 897 w 12114"/>
                    <a:gd name="connsiteY17" fmla="*/ 8569 h 9171"/>
                    <a:gd name="connsiteX18" fmla="*/ 1199 w 12114"/>
                    <a:gd name="connsiteY18" fmla="*/ 8104 h 9171"/>
                    <a:gd name="connsiteX19" fmla="*/ 5853 w 12114"/>
                    <a:gd name="connsiteY19" fmla="*/ 6430 h 9171"/>
                    <a:gd name="connsiteX20" fmla="*/ 6446 w 12114"/>
                    <a:gd name="connsiteY20" fmla="*/ 7286 h 9171"/>
                    <a:gd name="connsiteX21" fmla="*/ 8369 w 12114"/>
                    <a:gd name="connsiteY21" fmla="*/ 8261 h 9171"/>
                    <a:gd name="connsiteX22" fmla="*/ 11679 w 12114"/>
                    <a:gd name="connsiteY22" fmla="*/ 5329 h 9171"/>
                    <a:gd name="connsiteX23" fmla="*/ 11894 w 12114"/>
                    <a:gd name="connsiteY23" fmla="*/ 2592 h 9171"/>
                    <a:gd name="connsiteX24" fmla="*/ 12115 w 12114"/>
                    <a:gd name="connsiteY24" fmla="*/ 1019 h 9171"/>
                    <a:gd name="connsiteX25" fmla="*/ 11875 w 12114"/>
                    <a:gd name="connsiteY25" fmla="*/ 698 h 9171"/>
                    <a:gd name="connsiteX26" fmla="*/ 11017 w 12114"/>
                    <a:gd name="connsiteY26" fmla="*/ 4706 h 9171"/>
                    <a:gd name="connsiteX27" fmla="*/ 8060 w 12114"/>
                    <a:gd name="connsiteY27" fmla="*/ 6556 h 9171"/>
                    <a:gd name="connsiteX28" fmla="*/ 6433 w 12114"/>
                    <a:gd name="connsiteY28" fmla="*/ 4234 h 9171"/>
                    <a:gd name="connsiteX29" fmla="*/ 6919 w 12114"/>
                    <a:gd name="connsiteY29" fmla="*/ 3372 h 9171"/>
                    <a:gd name="connsiteX30" fmla="*/ 10153 w 12114"/>
                    <a:gd name="connsiteY30" fmla="*/ 3693 h 9171"/>
                    <a:gd name="connsiteX31" fmla="*/ 11017 w 12114"/>
                    <a:gd name="connsiteY31" fmla="*/ 4706 h 9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114" h="9171">
                      <a:moveTo>
                        <a:pt x="11875" y="698"/>
                      </a:moveTo>
                      <a:cubicBezTo>
                        <a:pt x="11301" y="642"/>
                        <a:pt x="11743" y="2177"/>
                        <a:pt x="9952" y="1994"/>
                      </a:cubicBezTo>
                      <a:lnTo>
                        <a:pt x="2908" y="1290"/>
                      </a:lnTo>
                      <a:cubicBezTo>
                        <a:pt x="890" y="1088"/>
                        <a:pt x="1527" y="31"/>
                        <a:pt x="1016" y="0"/>
                      </a:cubicBezTo>
                      <a:cubicBezTo>
                        <a:pt x="701" y="0"/>
                        <a:pt x="720" y="252"/>
                        <a:pt x="708" y="403"/>
                      </a:cubicBezTo>
                      <a:cubicBezTo>
                        <a:pt x="638" y="1082"/>
                        <a:pt x="638" y="1762"/>
                        <a:pt x="562" y="2492"/>
                      </a:cubicBezTo>
                      <a:cubicBezTo>
                        <a:pt x="506" y="3058"/>
                        <a:pt x="405" y="3416"/>
                        <a:pt x="380" y="3643"/>
                      </a:cubicBezTo>
                      <a:cubicBezTo>
                        <a:pt x="354" y="3869"/>
                        <a:pt x="436" y="4077"/>
                        <a:pt x="581" y="4083"/>
                      </a:cubicBezTo>
                      <a:cubicBezTo>
                        <a:pt x="1162" y="4146"/>
                        <a:pt x="638" y="2743"/>
                        <a:pt x="2347" y="2913"/>
                      </a:cubicBezTo>
                      <a:lnTo>
                        <a:pt x="5122" y="3190"/>
                      </a:lnTo>
                      <a:cubicBezTo>
                        <a:pt x="5676" y="3247"/>
                        <a:pt x="5796" y="3190"/>
                        <a:pt x="5752" y="3888"/>
                      </a:cubicBezTo>
                      <a:cubicBezTo>
                        <a:pt x="5708" y="4587"/>
                        <a:pt x="5519" y="4801"/>
                        <a:pt x="4781" y="5040"/>
                      </a:cubicBezTo>
                      <a:lnTo>
                        <a:pt x="2139" y="5920"/>
                      </a:lnTo>
                      <a:cubicBezTo>
                        <a:pt x="1168" y="6248"/>
                        <a:pt x="108" y="6581"/>
                        <a:pt x="8" y="7651"/>
                      </a:cubicBezTo>
                      <a:cubicBezTo>
                        <a:pt x="-49" y="8185"/>
                        <a:pt x="216" y="9117"/>
                        <a:pt x="708" y="9167"/>
                      </a:cubicBezTo>
                      <a:cubicBezTo>
                        <a:pt x="816" y="9192"/>
                        <a:pt x="924" y="9124"/>
                        <a:pt x="949" y="9015"/>
                      </a:cubicBezTo>
                      <a:cubicBezTo>
                        <a:pt x="951" y="9005"/>
                        <a:pt x="953" y="8995"/>
                        <a:pt x="953" y="8985"/>
                      </a:cubicBezTo>
                      <a:cubicBezTo>
                        <a:pt x="953" y="8846"/>
                        <a:pt x="890" y="8708"/>
                        <a:pt x="897" y="8569"/>
                      </a:cubicBezTo>
                      <a:cubicBezTo>
                        <a:pt x="898" y="8369"/>
                        <a:pt x="1016" y="8187"/>
                        <a:pt x="1199" y="8104"/>
                      </a:cubicBezTo>
                      <a:cubicBezTo>
                        <a:pt x="3318" y="7336"/>
                        <a:pt x="5752" y="6418"/>
                        <a:pt x="5853" y="6430"/>
                      </a:cubicBezTo>
                      <a:cubicBezTo>
                        <a:pt x="5954" y="6443"/>
                        <a:pt x="6118" y="6852"/>
                        <a:pt x="6446" y="7286"/>
                      </a:cubicBezTo>
                      <a:cubicBezTo>
                        <a:pt x="6919" y="7869"/>
                        <a:pt x="7618" y="8224"/>
                        <a:pt x="8369" y="8261"/>
                      </a:cubicBezTo>
                      <a:cubicBezTo>
                        <a:pt x="9100" y="8343"/>
                        <a:pt x="11383" y="8292"/>
                        <a:pt x="11679" y="5329"/>
                      </a:cubicBezTo>
                      <a:cubicBezTo>
                        <a:pt x="11774" y="4423"/>
                        <a:pt x="11806" y="3498"/>
                        <a:pt x="11894" y="2592"/>
                      </a:cubicBezTo>
                      <a:cubicBezTo>
                        <a:pt x="11982" y="1686"/>
                        <a:pt x="12058" y="1642"/>
                        <a:pt x="12115" y="1019"/>
                      </a:cubicBezTo>
                      <a:cubicBezTo>
                        <a:pt x="12102" y="856"/>
                        <a:pt x="12033" y="711"/>
                        <a:pt x="11875" y="698"/>
                      </a:cubicBezTo>
                      <a:close/>
                      <a:moveTo>
                        <a:pt x="11017" y="4706"/>
                      </a:moveTo>
                      <a:cubicBezTo>
                        <a:pt x="10885" y="6071"/>
                        <a:pt x="9624" y="6713"/>
                        <a:pt x="8060" y="6556"/>
                      </a:cubicBezTo>
                      <a:cubicBezTo>
                        <a:pt x="7108" y="6462"/>
                        <a:pt x="6219" y="6292"/>
                        <a:pt x="6433" y="4234"/>
                      </a:cubicBezTo>
                      <a:cubicBezTo>
                        <a:pt x="6433" y="3832"/>
                        <a:pt x="6515" y="3335"/>
                        <a:pt x="6919" y="3372"/>
                      </a:cubicBezTo>
                      <a:lnTo>
                        <a:pt x="10153" y="3693"/>
                      </a:lnTo>
                      <a:cubicBezTo>
                        <a:pt x="11112" y="3794"/>
                        <a:pt x="11074" y="4209"/>
                        <a:pt x="11017" y="4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5" name="Freeform 744">
                  <a:extLst>
                    <a:ext uri="{FF2B5EF4-FFF2-40B4-BE49-F238E27FC236}">
                      <a16:creationId xmlns:a16="http://schemas.microsoft.com/office/drawing/2014/main" id="{375F250B-B55A-8482-9A8B-C132C2DE5186}"/>
                    </a:ext>
                  </a:extLst>
                </p:cNvPr>
                <p:cNvSpPr/>
                <p:nvPr/>
              </p:nvSpPr>
              <p:spPr>
                <a:xfrm>
                  <a:off x="8380620" y="3847315"/>
                  <a:ext cx="12065" cy="9778"/>
                </a:xfrm>
                <a:custGeom>
                  <a:avLst/>
                  <a:gdLst>
                    <a:gd name="connsiteX0" fmla="*/ 11930 w 12065"/>
                    <a:gd name="connsiteY0" fmla="*/ 751 h 9778"/>
                    <a:gd name="connsiteX1" fmla="*/ 10499 w 12065"/>
                    <a:gd name="connsiteY1" fmla="*/ 1299 h 9778"/>
                    <a:gd name="connsiteX2" fmla="*/ 592 w 12065"/>
                    <a:gd name="connsiteY2" fmla="*/ 40 h 9778"/>
                    <a:gd name="connsiteX3" fmla="*/ 12 w 12065"/>
                    <a:gd name="connsiteY3" fmla="*/ 91 h 9778"/>
                    <a:gd name="connsiteX4" fmla="*/ 302 w 12065"/>
                    <a:gd name="connsiteY4" fmla="*/ 651 h 9778"/>
                    <a:gd name="connsiteX5" fmla="*/ 6539 w 12065"/>
                    <a:gd name="connsiteY5" fmla="*/ 8320 h 9778"/>
                    <a:gd name="connsiteX6" fmla="*/ 7005 w 12065"/>
                    <a:gd name="connsiteY6" fmla="*/ 9755 h 9778"/>
                    <a:gd name="connsiteX7" fmla="*/ 7352 w 12065"/>
                    <a:gd name="connsiteY7" fmla="*/ 9478 h 9778"/>
                    <a:gd name="connsiteX8" fmla="*/ 7882 w 12065"/>
                    <a:gd name="connsiteY8" fmla="*/ 8402 h 9778"/>
                    <a:gd name="connsiteX9" fmla="*/ 8556 w 12065"/>
                    <a:gd name="connsiteY9" fmla="*/ 7313 h 9778"/>
                    <a:gd name="connsiteX10" fmla="*/ 8714 w 12065"/>
                    <a:gd name="connsiteY10" fmla="*/ 6590 h 9778"/>
                    <a:gd name="connsiteX11" fmla="*/ 6898 w 12065"/>
                    <a:gd name="connsiteY11" fmla="*/ 7269 h 9778"/>
                    <a:gd name="connsiteX12" fmla="*/ 5990 w 12065"/>
                    <a:gd name="connsiteY12" fmla="*/ 6439 h 9778"/>
                    <a:gd name="connsiteX13" fmla="*/ 5467 w 12065"/>
                    <a:gd name="connsiteY13" fmla="*/ 5181 h 9778"/>
                    <a:gd name="connsiteX14" fmla="*/ 6766 w 12065"/>
                    <a:gd name="connsiteY14" fmla="*/ 2840 h 9778"/>
                    <a:gd name="connsiteX15" fmla="*/ 8355 w 12065"/>
                    <a:gd name="connsiteY15" fmla="*/ 2721 h 9778"/>
                    <a:gd name="connsiteX16" fmla="*/ 9370 w 12065"/>
                    <a:gd name="connsiteY16" fmla="*/ 2997 h 9778"/>
                    <a:gd name="connsiteX17" fmla="*/ 9944 w 12065"/>
                    <a:gd name="connsiteY17" fmla="*/ 4426 h 9778"/>
                    <a:gd name="connsiteX18" fmla="*/ 10309 w 12065"/>
                    <a:gd name="connsiteY18" fmla="*/ 4142 h 9778"/>
                    <a:gd name="connsiteX19" fmla="*/ 10990 w 12065"/>
                    <a:gd name="connsiteY19" fmla="*/ 2802 h 9778"/>
                    <a:gd name="connsiteX20" fmla="*/ 11892 w 12065"/>
                    <a:gd name="connsiteY20" fmla="*/ 1292 h 9778"/>
                    <a:gd name="connsiteX21" fmla="*/ 11930 w 12065"/>
                    <a:gd name="connsiteY21" fmla="*/ 751 h 9778"/>
                    <a:gd name="connsiteX22" fmla="*/ 5845 w 12065"/>
                    <a:gd name="connsiteY22" fmla="*/ 2802 h 9778"/>
                    <a:gd name="connsiteX23" fmla="*/ 4943 w 12065"/>
                    <a:gd name="connsiteY23" fmla="*/ 4426 h 9778"/>
                    <a:gd name="connsiteX24" fmla="*/ 4615 w 12065"/>
                    <a:gd name="connsiteY24" fmla="*/ 4740 h 9778"/>
                    <a:gd name="connsiteX25" fmla="*/ 4193 w 12065"/>
                    <a:gd name="connsiteY25" fmla="*/ 4338 h 9778"/>
                    <a:gd name="connsiteX26" fmla="*/ 2358 w 12065"/>
                    <a:gd name="connsiteY26" fmla="*/ 2123 h 9778"/>
                    <a:gd name="connsiteX27" fmla="*/ 2270 w 12065"/>
                    <a:gd name="connsiteY27" fmla="*/ 1903 h 9778"/>
                    <a:gd name="connsiteX28" fmla="*/ 2434 w 12065"/>
                    <a:gd name="connsiteY28" fmla="*/ 1865 h 9778"/>
                    <a:gd name="connsiteX29" fmla="*/ 5378 w 12065"/>
                    <a:gd name="connsiteY29" fmla="*/ 2217 h 9778"/>
                    <a:gd name="connsiteX30" fmla="*/ 5940 w 12065"/>
                    <a:gd name="connsiteY30" fmla="*/ 2362 h 9778"/>
                    <a:gd name="connsiteX31" fmla="*/ 5845 w 12065"/>
                    <a:gd name="connsiteY31" fmla="*/ 2802 h 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065" h="9778">
                      <a:moveTo>
                        <a:pt x="11930" y="751"/>
                      </a:moveTo>
                      <a:cubicBezTo>
                        <a:pt x="11495" y="506"/>
                        <a:pt x="11652" y="1437"/>
                        <a:pt x="10499" y="1299"/>
                      </a:cubicBezTo>
                      <a:lnTo>
                        <a:pt x="592" y="40"/>
                      </a:lnTo>
                      <a:cubicBezTo>
                        <a:pt x="113" y="-23"/>
                        <a:pt x="75" y="-16"/>
                        <a:pt x="12" y="91"/>
                      </a:cubicBezTo>
                      <a:cubicBezTo>
                        <a:pt x="-51" y="198"/>
                        <a:pt x="145" y="449"/>
                        <a:pt x="302" y="651"/>
                      </a:cubicBezTo>
                      <a:lnTo>
                        <a:pt x="6539" y="8320"/>
                      </a:lnTo>
                      <a:cubicBezTo>
                        <a:pt x="7119" y="9025"/>
                        <a:pt x="6703" y="9579"/>
                        <a:pt x="7005" y="9755"/>
                      </a:cubicBezTo>
                      <a:cubicBezTo>
                        <a:pt x="7175" y="9849"/>
                        <a:pt x="7257" y="9648"/>
                        <a:pt x="7352" y="9478"/>
                      </a:cubicBezTo>
                      <a:cubicBezTo>
                        <a:pt x="7547" y="9132"/>
                        <a:pt x="7686" y="8761"/>
                        <a:pt x="7882" y="8402"/>
                      </a:cubicBezTo>
                      <a:cubicBezTo>
                        <a:pt x="8077" y="8043"/>
                        <a:pt x="8348" y="7697"/>
                        <a:pt x="8556" y="7313"/>
                      </a:cubicBezTo>
                      <a:cubicBezTo>
                        <a:pt x="8695" y="7062"/>
                        <a:pt x="8991" y="6741"/>
                        <a:pt x="8714" y="6590"/>
                      </a:cubicBezTo>
                      <a:cubicBezTo>
                        <a:pt x="8437" y="6439"/>
                        <a:pt x="7856" y="7798"/>
                        <a:pt x="6898" y="7269"/>
                      </a:cubicBezTo>
                      <a:cubicBezTo>
                        <a:pt x="6559" y="7034"/>
                        <a:pt x="6254" y="6755"/>
                        <a:pt x="5990" y="6439"/>
                      </a:cubicBezTo>
                      <a:cubicBezTo>
                        <a:pt x="5271" y="5678"/>
                        <a:pt x="5359" y="5401"/>
                        <a:pt x="5467" y="5181"/>
                      </a:cubicBezTo>
                      <a:lnTo>
                        <a:pt x="6766" y="2840"/>
                      </a:lnTo>
                      <a:cubicBezTo>
                        <a:pt x="6936" y="2526"/>
                        <a:pt x="7106" y="2544"/>
                        <a:pt x="8355" y="2721"/>
                      </a:cubicBezTo>
                      <a:cubicBezTo>
                        <a:pt x="8708" y="2747"/>
                        <a:pt x="9052" y="2841"/>
                        <a:pt x="9370" y="2997"/>
                      </a:cubicBezTo>
                      <a:cubicBezTo>
                        <a:pt x="10177" y="3444"/>
                        <a:pt x="9565" y="4205"/>
                        <a:pt x="9944" y="4426"/>
                      </a:cubicBezTo>
                      <a:cubicBezTo>
                        <a:pt x="10133" y="4526"/>
                        <a:pt x="10196" y="4356"/>
                        <a:pt x="10309" y="4142"/>
                      </a:cubicBezTo>
                      <a:cubicBezTo>
                        <a:pt x="10505" y="3796"/>
                        <a:pt x="10694" y="3325"/>
                        <a:pt x="10990" y="2802"/>
                      </a:cubicBezTo>
                      <a:cubicBezTo>
                        <a:pt x="11425" y="2016"/>
                        <a:pt x="11621" y="1726"/>
                        <a:pt x="11892" y="1292"/>
                      </a:cubicBezTo>
                      <a:cubicBezTo>
                        <a:pt x="12069" y="965"/>
                        <a:pt x="12157" y="877"/>
                        <a:pt x="11930" y="751"/>
                      </a:cubicBezTo>
                      <a:close/>
                      <a:moveTo>
                        <a:pt x="5845" y="2802"/>
                      </a:moveTo>
                      <a:lnTo>
                        <a:pt x="4943" y="4426"/>
                      </a:lnTo>
                      <a:cubicBezTo>
                        <a:pt x="4823" y="4640"/>
                        <a:pt x="4748" y="4816"/>
                        <a:pt x="4615" y="4740"/>
                      </a:cubicBezTo>
                      <a:cubicBezTo>
                        <a:pt x="4451" y="4633"/>
                        <a:pt x="4308" y="4496"/>
                        <a:pt x="4193" y="4338"/>
                      </a:cubicBezTo>
                      <a:lnTo>
                        <a:pt x="2358" y="2123"/>
                      </a:lnTo>
                      <a:cubicBezTo>
                        <a:pt x="2244" y="1978"/>
                        <a:pt x="2263" y="1922"/>
                        <a:pt x="2270" y="1903"/>
                      </a:cubicBezTo>
                      <a:cubicBezTo>
                        <a:pt x="2276" y="1884"/>
                        <a:pt x="2270" y="1903"/>
                        <a:pt x="2434" y="1865"/>
                      </a:cubicBezTo>
                      <a:lnTo>
                        <a:pt x="5378" y="2217"/>
                      </a:lnTo>
                      <a:cubicBezTo>
                        <a:pt x="5573" y="2226"/>
                        <a:pt x="5765" y="2275"/>
                        <a:pt x="5940" y="2362"/>
                      </a:cubicBezTo>
                      <a:cubicBezTo>
                        <a:pt x="6072" y="2431"/>
                        <a:pt x="5965" y="2588"/>
                        <a:pt x="5845" y="280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FB14A243-8B35-5CB0-7312-7A2853F99269}"/>
                    </a:ext>
                  </a:extLst>
                </p:cNvPr>
                <p:cNvSpPr/>
                <p:nvPr/>
              </p:nvSpPr>
              <p:spPr>
                <a:xfrm>
                  <a:off x="8407639" y="3847179"/>
                  <a:ext cx="97719" cy="134050"/>
                </a:xfrm>
                <a:custGeom>
                  <a:avLst/>
                  <a:gdLst>
                    <a:gd name="connsiteX0" fmla="*/ 93659 w 97719"/>
                    <a:gd name="connsiteY0" fmla="*/ 0 h 134050"/>
                    <a:gd name="connsiteX1" fmla="*/ 92644 w 97719"/>
                    <a:gd name="connsiteY1" fmla="*/ 0 h 134050"/>
                    <a:gd name="connsiteX2" fmla="*/ 0 w 97719"/>
                    <a:gd name="connsiteY2" fmla="*/ 0 h 134050"/>
                    <a:gd name="connsiteX3" fmla="*/ 0 w 97719"/>
                    <a:gd name="connsiteY3" fmla="*/ 51038 h 134050"/>
                    <a:gd name="connsiteX4" fmla="*/ 18684 w 97719"/>
                    <a:gd name="connsiteY4" fmla="*/ 109777 h 134050"/>
                    <a:gd name="connsiteX5" fmla="*/ 47299 w 97719"/>
                    <a:gd name="connsiteY5" fmla="*/ 132710 h 134050"/>
                    <a:gd name="connsiteX6" fmla="*/ 48005 w 97719"/>
                    <a:gd name="connsiteY6" fmla="*/ 133188 h 134050"/>
                    <a:gd name="connsiteX7" fmla="*/ 49267 w 97719"/>
                    <a:gd name="connsiteY7" fmla="*/ 134050 h 134050"/>
                    <a:gd name="connsiteX8" fmla="*/ 50446 w 97719"/>
                    <a:gd name="connsiteY8" fmla="*/ 133081 h 134050"/>
                    <a:gd name="connsiteX9" fmla="*/ 60081 w 97719"/>
                    <a:gd name="connsiteY9" fmla="*/ 125777 h 134050"/>
                    <a:gd name="connsiteX10" fmla="*/ 78323 w 97719"/>
                    <a:gd name="connsiteY10" fmla="*/ 109469 h 134050"/>
                    <a:gd name="connsiteX11" fmla="*/ 97720 w 97719"/>
                    <a:gd name="connsiteY11" fmla="*/ 51038 h 134050"/>
                    <a:gd name="connsiteX12" fmla="*/ 97720 w 97719"/>
                    <a:gd name="connsiteY12" fmla="*/ 0 h 134050"/>
                    <a:gd name="connsiteX13" fmla="*/ 75215 w 97719"/>
                    <a:gd name="connsiteY13" fmla="*/ 106826 h 134050"/>
                    <a:gd name="connsiteX14" fmla="*/ 57704 w 97719"/>
                    <a:gd name="connsiteY14" fmla="*/ 122448 h 134050"/>
                    <a:gd name="connsiteX15" fmla="*/ 49046 w 97719"/>
                    <a:gd name="connsiteY15" fmla="*/ 128941 h 134050"/>
                    <a:gd name="connsiteX16" fmla="*/ 21584 w 97719"/>
                    <a:gd name="connsiteY16" fmla="*/ 106889 h 134050"/>
                    <a:gd name="connsiteX17" fmla="*/ 4061 w 97719"/>
                    <a:gd name="connsiteY17" fmla="*/ 50994 h 134050"/>
                    <a:gd name="connsiteX18" fmla="*/ 4061 w 97719"/>
                    <a:gd name="connsiteY18" fmla="*/ 4008 h 134050"/>
                    <a:gd name="connsiteX19" fmla="*/ 93659 w 97719"/>
                    <a:gd name="connsiteY19" fmla="*/ 4008 h 134050"/>
                    <a:gd name="connsiteX20" fmla="*/ 93659 w 97719"/>
                    <a:gd name="connsiteY20" fmla="*/ 50988 h 134050"/>
                    <a:gd name="connsiteX21" fmla="*/ 75215 w 97719"/>
                    <a:gd name="connsiteY21" fmla="*/ 106826 h 134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7719" h="134050">
                      <a:moveTo>
                        <a:pt x="93659" y="0"/>
                      </a:moveTo>
                      <a:lnTo>
                        <a:pt x="92644" y="0"/>
                      </a:lnTo>
                      <a:lnTo>
                        <a:pt x="0" y="0"/>
                      </a:lnTo>
                      <a:lnTo>
                        <a:pt x="0" y="51038"/>
                      </a:lnTo>
                      <a:cubicBezTo>
                        <a:pt x="0" y="73569"/>
                        <a:pt x="1375" y="92198"/>
                        <a:pt x="18684" y="109777"/>
                      </a:cubicBezTo>
                      <a:cubicBezTo>
                        <a:pt x="28880" y="120127"/>
                        <a:pt x="35810" y="124877"/>
                        <a:pt x="47299" y="132710"/>
                      </a:cubicBezTo>
                      <a:lnTo>
                        <a:pt x="48005" y="133188"/>
                      </a:lnTo>
                      <a:lnTo>
                        <a:pt x="49267" y="134050"/>
                      </a:lnTo>
                      <a:lnTo>
                        <a:pt x="50446" y="133081"/>
                      </a:lnTo>
                      <a:cubicBezTo>
                        <a:pt x="53990" y="130156"/>
                        <a:pt x="57086" y="127929"/>
                        <a:pt x="60081" y="125777"/>
                      </a:cubicBezTo>
                      <a:cubicBezTo>
                        <a:pt x="66235" y="121373"/>
                        <a:pt x="71557" y="117528"/>
                        <a:pt x="78323" y="109469"/>
                      </a:cubicBezTo>
                      <a:cubicBezTo>
                        <a:pt x="94819" y="89832"/>
                        <a:pt x="97720" y="74984"/>
                        <a:pt x="97720" y="51038"/>
                      </a:cubicBezTo>
                      <a:lnTo>
                        <a:pt x="97720" y="0"/>
                      </a:lnTo>
                      <a:close/>
                      <a:moveTo>
                        <a:pt x="75215" y="106826"/>
                      </a:moveTo>
                      <a:cubicBezTo>
                        <a:pt x="68770" y="114490"/>
                        <a:pt x="63644" y="118151"/>
                        <a:pt x="57704" y="122448"/>
                      </a:cubicBezTo>
                      <a:cubicBezTo>
                        <a:pt x="54658" y="124638"/>
                        <a:pt x="52691" y="125934"/>
                        <a:pt x="49046" y="128941"/>
                      </a:cubicBezTo>
                      <a:cubicBezTo>
                        <a:pt x="38093" y="121467"/>
                        <a:pt x="31333" y="116792"/>
                        <a:pt x="21584" y="106889"/>
                      </a:cubicBezTo>
                      <a:cubicBezTo>
                        <a:pt x="5322" y="90380"/>
                        <a:pt x="4061" y="73311"/>
                        <a:pt x="4061" y="50994"/>
                      </a:cubicBezTo>
                      <a:lnTo>
                        <a:pt x="4061" y="4008"/>
                      </a:lnTo>
                      <a:lnTo>
                        <a:pt x="93659" y="4008"/>
                      </a:lnTo>
                      <a:lnTo>
                        <a:pt x="93659" y="50988"/>
                      </a:lnTo>
                      <a:cubicBezTo>
                        <a:pt x="93659" y="74412"/>
                        <a:pt x="90998" y="88033"/>
                        <a:pt x="75215" y="10682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7" name="Freeform 746">
                  <a:extLst>
                    <a:ext uri="{FF2B5EF4-FFF2-40B4-BE49-F238E27FC236}">
                      <a16:creationId xmlns:a16="http://schemas.microsoft.com/office/drawing/2014/main" id="{0A5AB799-50B4-4C3E-BC1E-89D7A4230F70}"/>
                    </a:ext>
                  </a:extLst>
                </p:cNvPr>
                <p:cNvSpPr/>
                <p:nvPr/>
              </p:nvSpPr>
              <p:spPr>
                <a:xfrm>
                  <a:off x="8551718" y="3794272"/>
                  <a:ext cx="3133" cy="6436"/>
                </a:xfrm>
                <a:custGeom>
                  <a:avLst/>
                  <a:gdLst>
                    <a:gd name="connsiteX0" fmla="*/ 3134 w 3133"/>
                    <a:gd name="connsiteY0" fmla="*/ 2932 h 6436"/>
                    <a:gd name="connsiteX1" fmla="*/ 1501 w 3133"/>
                    <a:gd name="connsiteY1" fmla="*/ 0 h 6436"/>
                    <a:gd name="connsiteX2" fmla="*/ 0 w 3133"/>
                    <a:gd name="connsiteY2" fmla="*/ 4662 h 6436"/>
                    <a:gd name="connsiteX3" fmla="*/ 990 w 3133"/>
                    <a:gd name="connsiteY3" fmla="*/ 6436 h 6436"/>
                    <a:gd name="connsiteX4" fmla="*/ 3134 w 3133"/>
                    <a:gd name="connsiteY4" fmla="*/ 2932 h 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3" h="6436">
                      <a:moveTo>
                        <a:pt x="3134" y="2932"/>
                      </a:moveTo>
                      <a:lnTo>
                        <a:pt x="1501" y="0"/>
                      </a:lnTo>
                      <a:lnTo>
                        <a:pt x="0" y="4662"/>
                      </a:lnTo>
                      <a:lnTo>
                        <a:pt x="990" y="6436"/>
                      </a:lnTo>
                      <a:lnTo>
                        <a:pt x="3134" y="2932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D96CE568-395D-44DE-BFA7-2E81AB6186E5}"/>
                    </a:ext>
                  </a:extLst>
                </p:cNvPr>
                <p:cNvSpPr/>
                <p:nvPr/>
              </p:nvSpPr>
              <p:spPr>
                <a:xfrm>
                  <a:off x="8427987" y="3758092"/>
                  <a:ext cx="17730" cy="25045"/>
                </a:xfrm>
                <a:custGeom>
                  <a:avLst/>
                  <a:gdLst>
                    <a:gd name="connsiteX0" fmla="*/ 10449 w 17730"/>
                    <a:gd name="connsiteY0" fmla="*/ 20376 h 25045"/>
                    <a:gd name="connsiteX1" fmla="*/ 8306 w 17730"/>
                    <a:gd name="connsiteY1" fmla="*/ 24484 h 25045"/>
                    <a:gd name="connsiteX2" fmla="*/ 9346 w 17730"/>
                    <a:gd name="connsiteY2" fmla="*/ 24969 h 25045"/>
                    <a:gd name="connsiteX3" fmla="*/ 12890 w 17730"/>
                    <a:gd name="connsiteY3" fmla="*/ 24082 h 25045"/>
                    <a:gd name="connsiteX4" fmla="*/ 16503 w 17730"/>
                    <a:gd name="connsiteY4" fmla="*/ 23453 h 25045"/>
                    <a:gd name="connsiteX5" fmla="*/ 17606 w 17730"/>
                    <a:gd name="connsiteY5" fmla="*/ 22515 h 25045"/>
                    <a:gd name="connsiteX6" fmla="*/ 13508 w 17730"/>
                    <a:gd name="connsiteY6" fmla="*/ 19325 h 25045"/>
                    <a:gd name="connsiteX7" fmla="*/ 10443 w 17730"/>
                    <a:gd name="connsiteY7" fmla="*/ 4936 h 25045"/>
                    <a:gd name="connsiteX8" fmla="*/ 11383 w 17730"/>
                    <a:gd name="connsiteY8" fmla="*/ 2967 h 25045"/>
                    <a:gd name="connsiteX9" fmla="*/ 13552 w 17730"/>
                    <a:gd name="connsiteY9" fmla="*/ 2508 h 25045"/>
                    <a:gd name="connsiteX10" fmla="*/ 17424 w 17730"/>
                    <a:gd name="connsiteY10" fmla="*/ 5251 h 25045"/>
                    <a:gd name="connsiteX11" fmla="*/ 17424 w 17730"/>
                    <a:gd name="connsiteY11" fmla="*/ 3552 h 25045"/>
                    <a:gd name="connsiteX12" fmla="*/ 16522 w 17730"/>
                    <a:gd name="connsiteY12" fmla="*/ 689 h 25045"/>
                    <a:gd name="connsiteX13" fmla="*/ 15954 w 17730"/>
                    <a:gd name="connsiteY13" fmla="*/ 10 h 25045"/>
                    <a:gd name="connsiteX14" fmla="*/ 8167 w 17730"/>
                    <a:gd name="connsiteY14" fmla="*/ 1790 h 25045"/>
                    <a:gd name="connsiteX15" fmla="*/ 285 w 17730"/>
                    <a:gd name="connsiteY15" fmla="*/ 3319 h 25045"/>
                    <a:gd name="connsiteX16" fmla="*/ 39 w 17730"/>
                    <a:gd name="connsiteY16" fmla="*/ 4175 h 25045"/>
                    <a:gd name="connsiteX17" fmla="*/ 524 w 17730"/>
                    <a:gd name="connsiteY17" fmla="*/ 8460 h 25045"/>
                    <a:gd name="connsiteX18" fmla="*/ 1098 w 17730"/>
                    <a:gd name="connsiteY18" fmla="*/ 9510 h 25045"/>
                    <a:gd name="connsiteX19" fmla="*/ 3475 w 17730"/>
                    <a:gd name="connsiteY19" fmla="*/ 4647 h 25045"/>
                    <a:gd name="connsiteX20" fmla="*/ 5619 w 17730"/>
                    <a:gd name="connsiteY20" fmla="*/ 4187 h 25045"/>
                    <a:gd name="connsiteX21" fmla="*/ 7284 w 17730"/>
                    <a:gd name="connsiteY21" fmla="*/ 5597 h 25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7730" h="25045">
                      <a:moveTo>
                        <a:pt x="10449" y="20376"/>
                      </a:moveTo>
                      <a:cubicBezTo>
                        <a:pt x="11257" y="24151"/>
                        <a:pt x="8047" y="23245"/>
                        <a:pt x="8306" y="24484"/>
                      </a:cubicBezTo>
                      <a:cubicBezTo>
                        <a:pt x="8463" y="25189"/>
                        <a:pt x="8886" y="25070"/>
                        <a:pt x="9346" y="24969"/>
                      </a:cubicBezTo>
                      <a:cubicBezTo>
                        <a:pt x="10368" y="24749"/>
                        <a:pt x="11181" y="24447"/>
                        <a:pt x="12890" y="24082"/>
                      </a:cubicBezTo>
                      <a:cubicBezTo>
                        <a:pt x="14599" y="23717"/>
                        <a:pt x="15475" y="23667"/>
                        <a:pt x="16503" y="23453"/>
                      </a:cubicBezTo>
                      <a:cubicBezTo>
                        <a:pt x="17241" y="23295"/>
                        <a:pt x="17764" y="23283"/>
                        <a:pt x="17606" y="22515"/>
                      </a:cubicBezTo>
                      <a:cubicBezTo>
                        <a:pt x="17417" y="21628"/>
                        <a:pt x="14346" y="23245"/>
                        <a:pt x="13508" y="19325"/>
                      </a:cubicBezTo>
                      <a:lnTo>
                        <a:pt x="10443" y="4936"/>
                      </a:lnTo>
                      <a:cubicBezTo>
                        <a:pt x="10115" y="3401"/>
                        <a:pt x="10336" y="3187"/>
                        <a:pt x="11383" y="2967"/>
                      </a:cubicBezTo>
                      <a:lnTo>
                        <a:pt x="13552" y="2508"/>
                      </a:lnTo>
                      <a:cubicBezTo>
                        <a:pt x="16465" y="1759"/>
                        <a:pt x="16402" y="5471"/>
                        <a:pt x="17424" y="5251"/>
                      </a:cubicBezTo>
                      <a:cubicBezTo>
                        <a:pt x="18054" y="5112"/>
                        <a:pt x="17537" y="3930"/>
                        <a:pt x="17424" y="3552"/>
                      </a:cubicBezTo>
                      <a:lnTo>
                        <a:pt x="16522" y="689"/>
                      </a:lnTo>
                      <a:cubicBezTo>
                        <a:pt x="16434" y="375"/>
                        <a:pt x="16333" y="-72"/>
                        <a:pt x="15954" y="10"/>
                      </a:cubicBezTo>
                      <a:cubicBezTo>
                        <a:pt x="13577" y="513"/>
                        <a:pt x="11900" y="1004"/>
                        <a:pt x="8167" y="1790"/>
                      </a:cubicBezTo>
                      <a:cubicBezTo>
                        <a:pt x="4434" y="2577"/>
                        <a:pt x="2681" y="2816"/>
                        <a:pt x="285" y="3319"/>
                      </a:cubicBezTo>
                      <a:cubicBezTo>
                        <a:pt x="-94" y="3401"/>
                        <a:pt x="1" y="3848"/>
                        <a:pt x="39" y="4175"/>
                      </a:cubicBezTo>
                      <a:lnTo>
                        <a:pt x="524" y="8460"/>
                      </a:lnTo>
                      <a:cubicBezTo>
                        <a:pt x="562" y="8887"/>
                        <a:pt x="562" y="9623"/>
                        <a:pt x="1098" y="9510"/>
                      </a:cubicBezTo>
                      <a:cubicBezTo>
                        <a:pt x="2246" y="9265"/>
                        <a:pt x="594" y="5257"/>
                        <a:pt x="3475" y="4647"/>
                      </a:cubicBezTo>
                      <a:lnTo>
                        <a:pt x="5619" y="4187"/>
                      </a:lnTo>
                      <a:cubicBezTo>
                        <a:pt x="6672" y="3967"/>
                        <a:pt x="6962" y="4074"/>
                        <a:pt x="7284" y="5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49" name="Freeform 748">
                  <a:extLst>
                    <a:ext uri="{FF2B5EF4-FFF2-40B4-BE49-F238E27FC236}">
                      <a16:creationId xmlns:a16="http://schemas.microsoft.com/office/drawing/2014/main" id="{2477813B-3EE8-0CBE-F146-F0D166B95609}"/>
                    </a:ext>
                  </a:extLst>
                </p:cNvPr>
                <p:cNvSpPr/>
                <p:nvPr/>
              </p:nvSpPr>
              <p:spPr>
                <a:xfrm>
                  <a:off x="8389682" y="3769346"/>
                  <a:ext cx="22112" cy="26072"/>
                </a:xfrm>
                <a:custGeom>
                  <a:avLst/>
                  <a:gdLst>
                    <a:gd name="connsiteX0" fmla="*/ 14546 w 22112"/>
                    <a:gd name="connsiteY0" fmla="*/ 21127 h 26072"/>
                    <a:gd name="connsiteX1" fmla="*/ 13588 w 22112"/>
                    <a:gd name="connsiteY1" fmla="*/ 25663 h 26072"/>
                    <a:gd name="connsiteX2" fmla="*/ 14716 w 22112"/>
                    <a:gd name="connsiteY2" fmla="*/ 25845 h 26072"/>
                    <a:gd name="connsiteX3" fmla="*/ 17869 w 22112"/>
                    <a:gd name="connsiteY3" fmla="*/ 24046 h 26072"/>
                    <a:gd name="connsiteX4" fmla="*/ 21173 w 22112"/>
                    <a:gd name="connsiteY4" fmla="*/ 22473 h 26072"/>
                    <a:gd name="connsiteX5" fmla="*/ 21987 w 22112"/>
                    <a:gd name="connsiteY5" fmla="*/ 21278 h 26072"/>
                    <a:gd name="connsiteX6" fmla="*/ 17207 w 22112"/>
                    <a:gd name="connsiteY6" fmla="*/ 19321 h 26072"/>
                    <a:gd name="connsiteX7" fmla="*/ 10384 w 22112"/>
                    <a:gd name="connsiteY7" fmla="*/ 6247 h 26072"/>
                    <a:gd name="connsiteX8" fmla="*/ 10763 w 22112"/>
                    <a:gd name="connsiteY8" fmla="*/ 4114 h 26072"/>
                    <a:gd name="connsiteX9" fmla="*/ 12736 w 22112"/>
                    <a:gd name="connsiteY9" fmla="*/ 3082 h 26072"/>
                    <a:gd name="connsiteX10" fmla="*/ 17201 w 22112"/>
                    <a:gd name="connsiteY10" fmla="*/ 4686 h 26072"/>
                    <a:gd name="connsiteX11" fmla="*/ 16728 w 22112"/>
                    <a:gd name="connsiteY11" fmla="*/ 3063 h 26072"/>
                    <a:gd name="connsiteX12" fmla="*/ 15088 w 22112"/>
                    <a:gd name="connsiteY12" fmla="*/ 546 h 26072"/>
                    <a:gd name="connsiteX13" fmla="*/ 14351 w 22112"/>
                    <a:gd name="connsiteY13" fmla="*/ 43 h 26072"/>
                    <a:gd name="connsiteX14" fmla="*/ 7332 w 22112"/>
                    <a:gd name="connsiteY14" fmla="*/ 3818 h 26072"/>
                    <a:gd name="connsiteX15" fmla="*/ 188 w 22112"/>
                    <a:gd name="connsiteY15" fmla="*/ 7386 h 26072"/>
                    <a:gd name="connsiteX16" fmla="*/ 188 w 22112"/>
                    <a:gd name="connsiteY16" fmla="*/ 8273 h 26072"/>
                    <a:gd name="connsiteX17" fmla="*/ 1809 w 22112"/>
                    <a:gd name="connsiteY17" fmla="*/ 12274 h 26072"/>
                    <a:gd name="connsiteX18" fmla="*/ 2641 w 22112"/>
                    <a:gd name="connsiteY18" fmla="*/ 13130 h 26072"/>
                    <a:gd name="connsiteX19" fmla="*/ 3625 w 22112"/>
                    <a:gd name="connsiteY19" fmla="*/ 7807 h 26072"/>
                    <a:gd name="connsiteX20" fmla="*/ 5567 w 22112"/>
                    <a:gd name="connsiteY20" fmla="*/ 6794 h 26072"/>
                    <a:gd name="connsiteX21" fmla="*/ 7547 w 22112"/>
                    <a:gd name="connsiteY21" fmla="*/ 7706 h 2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2112" h="26072">
                      <a:moveTo>
                        <a:pt x="14546" y="21127"/>
                      </a:moveTo>
                      <a:cubicBezTo>
                        <a:pt x="16337" y="24562"/>
                        <a:pt x="12995" y="24537"/>
                        <a:pt x="13588" y="25663"/>
                      </a:cubicBezTo>
                      <a:cubicBezTo>
                        <a:pt x="13916" y="26292"/>
                        <a:pt x="14294" y="26065"/>
                        <a:pt x="14716" y="25845"/>
                      </a:cubicBezTo>
                      <a:cubicBezTo>
                        <a:pt x="15637" y="25367"/>
                        <a:pt x="16343" y="24851"/>
                        <a:pt x="17869" y="24046"/>
                      </a:cubicBezTo>
                      <a:cubicBezTo>
                        <a:pt x="19395" y="23241"/>
                        <a:pt x="20253" y="22957"/>
                        <a:pt x="21173" y="22473"/>
                      </a:cubicBezTo>
                      <a:cubicBezTo>
                        <a:pt x="21848" y="22121"/>
                        <a:pt x="22359" y="21970"/>
                        <a:pt x="21987" y="21278"/>
                      </a:cubicBezTo>
                      <a:cubicBezTo>
                        <a:pt x="21564" y="20472"/>
                        <a:pt x="19042" y="22844"/>
                        <a:pt x="17207" y="19321"/>
                      </a:cubicBezTo>
                      <a:lnTo>
                        <a:pt x="10384" y="6247"/>
                      </a:lnTo>
                      <a:cubicBezTo>
                        <a:pt x="9659" y="4869"/>
                        <a:pt x="9810" y="4598"/>
                        <a:pt x="10763" y="4114"/>
                      </a:cubicBezTo>
                      <a:lnTo>
                        <a:pt x="12736" y="3082"/>
                      </a:lnTo>
                      <a:cubicBezTo>
                        <a:pt x="15334" y="1585"/>
                        <a:pt x="16274" y="5171"/>
                        <a:pt x="17201" y="4686"/>
                      </a:cubicBezTo>
                      <a:cubicBezTo>
                        <a:pt x="17831" y="4378"/>
                        <a:pt x="16955" y="3384"/>
                        <a:pt x="16728" y="3063"/>
                      </a:cubicBezTo>
                      <a:lnTo>
                        <a:pt x="15088" y="546"/>
                      </a:lnTo>
                      <a:cubicBezTo>
                        <a:pt x="14912" y="270"/>
                        <a:pt x="14697" y="-133"/>
                        <a:pt x="14351" y="43"/>
                      </a:cubicBezTo>
                      <a:cubicBezTo>
                        <a:pt x="12200" y="1163"/>
                        <a:pt x="10706" y="2088"/>
                        <a:pt x="7332" y="3818"/>
                      </a:cubicBezTo>
                      <a:cubicBezTo>
                        <a:pt x="3959" y="5548"/>
                        <a:pt x="2338" y="6266"/>
                        <a:pt x="188" y="7386"/>
                      </a:cubicBezTo>
                      <a:cubicBezTo>
                        <a:pt x="-159" y="7568"/>
                        <a:pt x="56" y="7977"/>
                        <a:pt x="188" y="8273"/>
                      </a:cubicBezTo>
                      <a:lnTo>
                        <a:pt x="1809" y="12274"/>
                      </a:lnTo>
                      <a:cubicBezTo>
                        <a:pt x="1960" y="12677"/>
                        <a:pt x="2155" y="13381"/>
                        <a:pt x="2641" y="13130"/>
                      </a:cubicBezTo>
                      <a:cubicBezTo>
                        <a:pt x="3681" y="12589"/>
                        <a:pt x="1014" y="9166"/>
                        <a:pt x="3625" y="7807"/>
                      </a:cubicBezTo>
                      <a:lnTo>
                        <a:pt x="5567" y="6794"/>
                      </a:lnTo>
                      <a:cubicBezTo>
                        <a:pt x="6519" y="6297"/>
                        <a:pt x="6828" y="6328"/>
                        <a:pt x="7547" y="7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0" name="Freeform 749">
                  <a:extLst>
                    <a:ext uri="{FF2B5EF4-FFF2-40B4-BE49-F238E27FC236}">
                      <a16:creationId xmlns:a16="http://schemas.microsoft.com/office/drawing/2014/main" id="{A48D42E8-635A-DFC9-37DE-E8254E2EDC03}"/>
                    </a:ext>
                  </a:extLst>
                </p:cNvPr>
                <p:cNvSpPr/>
                <p:nvPr/>
              </p:nvSpPr>
              <p:spPr>
                <a:xfrm>
                  <a:off x="8439748" y="3992479"/>
                  <a:ext cx="5593" cy="3535"/>
                </a:xfrm>
                <a:custGeom>
                  <a:avLst/>
                  <a:gdLst>
                    <a:gd name="connsiteX0" fmla="*/ 3329 w 5593"/>
                    <a:gd name="connsiteY0" fmla="*/ 0 h 3535"/>
                    <a:gd name="connsiteX1" fmla="*/ 0 w 5593"/>
                    <a:gd name="connsiteY1" fmla="*/ 233 h 3535"/>
                    <a:gd name="connsiteX2" fmla="*/ 3582 w 5593"/>
                    <a:gd name="connsiteY2" fmla="*/ 3536 h 3535"/>
                    <a:gd name="connsiteX3" fmla="*/ 5593 w 5593"/>
                    <a:gd name="connsiteY3" fmla="*/ 3391 h 3535"/>
                    <a:gd name="connsiteX4" fmla="*/ 3329 w 5593"/>
                    <a:gd name="connsiteY4" fmla="*/ 0 h 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93" h="3535">
                      <a:moveTo>
                        <a:pt x="3329" y="0"/>
                      </a:moveTo>
                      <a:lnTo>
                        <a:pt x="0" y="233"/>
                      </a:lnTo>
                      <a:lnTo>
                        <a:pt x="3582" y="3536"/>
                      </a:lnTo>
                      <a:lnTo>
                        <a:pt x="5593" y="3391"/>
                      </a:lnTo>
                      <a:lnTo>
                        <a:pt x="3329" y="0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1" name="Freeform 750">
                  <a:extLst>
                    <a:ext uri="{FF2B5EF4-FFF2-40B4-BE49-F238E27FC236}">
                      <a16:creationId xmlns:a16="http://schemas.microsoft.com/office/drawing/2014/main" id="{DF258A97-1B31-14C2-03E2-5E8EBE9A87C3}"/>
                    </a:ext>
                  </a:extLst>
                </p:cNvPr>
                <p:cNvSpPr/>
                <p:nvPr/>
              </p:nvSpPr>
              <p:spPr>
                <a:xfrm>
                  <a:off x="8646399" y="3772038"/>
                  <a:ext cx="50414" cy="59934"/>
                </a:xfrm>
                <a:custGeom>
                  <a:avLst/>
                  <a:gdLst>
                    <a:gd name="connsiteX0" fmla="*/ 44342 w 50414"/>
                    <a:gd name="connsiteY0" fmla="*/ 13 h 59934"/>
                    <a:gd name="connsiteX1" fmla="*/ 47848 w 50414"/>
                    <a:gd name="connsiteY1" fmla="*/ 440 h 59934"/>
                    <a:gd name="connsiteX2" fmla="*/ 50414 w 50414"/>
                    <a:gd name="connsiteY2" fmla="*/ 13 h 59934"/>
                    <a:gd name="connsiteX3" fmla="*/ 48869 w 50414"/>
                    <a:gd name="connsiteY3" fmla="*/ 35397 h 59934"/>
                    <a:gd name="connsiteX4" fmla="*/ 24523 w 50414"/>
                    <a:gd name="connsiteY4" fmla="*/ 59934 h 59934"/>
                    <a:gd name="connsiteX5" fmla="*/ 82 w 50414"/>
                    <a:gd name="connsiteY5" fmla="*/ 35548 h 59934"/>
                    <a:gd name="connsiteX6" fmla="*/ 511 w 50414"/>
                    <a:gd name="connsiteY6" fmla="*/ 22084 h 59934"/>
                    <a:gd name="connsiteX7" fmla="*/ 0 w 50414"/>
                    <a:gd name="connsiteY7" fmla="*/ 0 h 59934"/>
                    <a:gd name="connsiteX8" fmla="*/ 4414 w 50414"/>
                    <a:gd name="connsiteY8" fmla="*/ 428 h 59934"/>
                    <a:gd name="connsiteX9" fmla="*/ 8090 w 50414"/>
                    <a:gd name="connsiteY9" fmla="*/ 0 h 59934"/>
                    <a:gd name="connsiteX10" fmla="*/ 7062 w 50414"/>
                    <a:gd name="connsiteY10" fmla="*/ 29244 h 59934"/>
                    <a:gd name="connsiteX11" fmla="*/ 26118 w 50414"/>
                    <a:gd name="connsiteY11" fmla="*/ 55927 h 59934"/>
                    <a:gd name="connsiteX12" fmla="*/ 44834 w 50414"/>
                    <a:gd name="connsiteY12" fmla="*/ 27709 h 59934"/>
                    <a:gd name="connsiteX13" fmla="*/ 44342 w 50414"/>
                    <a:gd name="connsiteY13" fmla="*/ 1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14" h="59934">
                      <a:moveTo>
                        <a:pt x="44342" y="13"/>
                      </a:moveTo>
                      <a:cubicBezTo>
                        <a:pt x="45491" y="287"/>
                        <a:pt x="46667" y="430"/>
                        <a:pt x="47848" y="440"/>
                      </a:cubicBezTo>
                      <a:cubicBezTo>
                        <a:pt x="48721" y="431"/>
                        <a:pt x="49586" y="286"/>
                        <a:pt x="50414" y="13"/>
                      </a:cubicBezTo>
                      <a:cubicBezTo>
                        <a:pt x="49727" y="7940"/>
                        <a:pt x="49046" y="22946"/>
                        <a:pt x="48869" y="35397"/>
                      </a:cubicBezTo>
                      <a:cubicBezTo>
                        <a:pt x="48699" y="50497"/>
                        <a:pt x="39903" y="59934"/>
                        <a:pt x="24523" y="59934"/>
                      </a:cubicBezTo>
                      <a:cubicBezTo>
                        <a:pt x="7605" y="59934"/>
                        <a:pt x="82" y="52089"/>
                        <a:pt x="82" y="35548"/>
                      </a:cubicBezTo>
                      <a:cubicBezTo>
                        <a:pt x="82" y="30263"/>
                        <a:pt x="511" y="26343"/>
                        <a:pt x="511" y="22084"/>
                      </a:cubicBezTo>
                      <a:cubicBezTo>
                        <a:pt x="511" y="12703"/>
                        <a:pt x="170" y="4945"/>
                        <a:pt x="0" y="0"/>
                      </a:cubicBezTo>
                      <a:cubicBezTo>
                        <a:pt x="1456" y="269"/>
                        <a:pt x="2933" y="412"/>
                        <a:pt x="4414" y="428"/>
                      </a:cubicBezTo>
                      <a:cubicBezTo>
                        <a:pt x="5651" y="418"/>
                        <a:pt x="6884" y="275"/>
                        <a:pt x="8090" y="0"/>
                      </a:cubicBezTo>
                      <a:cubicBezTo>
                        <a:pt x="7579" y="5033"/>
                        <a:pt x="7062" y="16623"/>
                        <a:pt x="7062" y="29244"/>
                      </a:cubicBezTo>
                      <a:cubicBezTo>
                        <a:pt x="7062" y="40839"/>
                        <a:pt x="7062" y="55927"/>
                        <a:pt x="26118" y="55927"/>
                      </a:cubicBezTo>
                      <a:cubicBezTo>
                        <a:pt x="44834" y="55927"/>
                        <a:pt x="44834" y="38448"/>
                        <a:pt x="44834" y="27709"/>
                      </a:cubicBezTo>
                      <a:cubicBezTo>
                        <a:pt x="44859" y="11526"/>
                        <a:pt x="44859" y="3341"/>
                        <a:pt x="44342" y="1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2" name="Freeform 751">
                  <a:extLst>
                    <a:ext uri="{FF2B5EF4-FFF2-40B4-BE49-F238E27FC236}">
                      <a16:creationId xmlns:a16="http://schemas.microsoft.com/office/drawing/2014/main" id="{ABC111A1-9D36-2C54-B9B2-EBB95C6D2108}"/>
                    </a:ext>
                  </a:extLst>
                </p:cNvPr>
                <p:cNvSpPr/>
                <p:nvPr/>
              </p:nvSpPr>
              <p:spPr>
                <a:xfrm>
                  <a:off x="8718025" y="3770943"/>
                  <a:ext cx="51095" cy="61041"/>
                </a:xfrm>
                <a:custGeom>
                  <a:avLst/>
                  <a:gdLst>
                    <a:gd name="connsiteX0" fmla="*/ 48781 w 51095"/>
                    <a:gd name="connsiteY0" fmla="*/ 61042 h 61041"/>
                    <a:gd name="connsiteX1" fmla="*/ 5631 w 51095"/>
                    <a:gd name="connsiteY1" fmla="*/ 13892 h 61041"/>
                    <a:gd name="connsiteX2" fmla="*/ 5372 w 51095"/>
                    <a:gd name="connsiteY2" fmla="*/ 31207 h 61041"/>
                    <a:gd name="connsiteX3" fmla="*/ 6142 w 51095"/>
                    <a:gd name="connsiteY3" fmla="*/ 59934 h 61041"/>
                    <a:gd name="connsiteX4" fmla="*/ 3153 w 51095"/>
                    <a:gd name="connsiteY4" fmla="*/ 59507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45 w 51095"/>
                    <a:gd name="connsiteY9" fmla="*/ 46124 h 61041"/>
                    <a:gd name="connsiteX10" fmla="*/ 45458 w 51095"/>
                    <a:gd name="connsiteY10" fmla="*/ 1107 h 61041"/>
                    <a:gd name="connsiteX11" fmla="*/ 48365 w 51095"/>
                    <a:gd name="connsiteY11" fmla="*/ 1535 h 61041"/>
                    <a:gd name="connsiteX12" fmla="*/ 51095 w 51095"/>
                    <a:gd name="connsiteY12" fmla="*/ 1107 h 61041"/>
                    <a:gd name="connsiteX13" fmla="*/ 49733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781" y="61042"/>
                      </a:moveTo>
                      <a:cubicBezTo>
                        <a:pt x="35791" y="45784"/>
                        <a:pt x="20241" y="29407"/>
                        <a:pt x="5631" y="13892"/>
                      </a:cubicBezTo>
                      <a:cubicBezTo>
                        <a:pt x="5543" y="17038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69" y="59660"/>
                        <a:pt x="4164" y="59517"/>
                        <a:pt x="3153" y="59507"/>
                      </a:cubicBezTo>
                      <a:cubicBezTo>
                        <a:pt x="2089" y="59529"/>
                        <a:pt x="1031" y="59672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36"/>
                        <a:pt x="46145" y="46124"/>
                      </a:cubicBezTo>
                      <a:cubicBezTo>
                        <a:pt x="46145" y="30861"/>
                        <a:pt x="46145" y="14238"/>
                        <a:pt x="45458" y="1107"/>
                      </a:cubicBezTo>
                      <a:cubicBezTo>
                        <a:pt x="46404" y="1375"/>
                        <a:pt x="47381" y="1519"/>
                        <a:pt x="48365" y="1535"/>
                      </a:cubicBezTo>
                      <a:cubicBezTo>
                        <a:pt x="49291" y="1519"/>
                        <a:pt x="50209" y="1375"/>
                        <a:pt x="51095" y="1107"/>
                      </a:cubicBezTo>
                      <a:cubicBezTo>
                        <a:pt x="50584" y="6141"/>
                        <a:pt x="49733" y="23015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3" name="Freeform 752">
                  <a:extLst>
                    <a:ext uri="{FF2B5EF4-FFF2-40B4-BE49-F238E27FC236}">
                      <a16:creationId xmlns:a16="http://schemas.microsoft.com/office/drawing/2014/main" id="{2CA0E5C4-3A6D-E22A-AB9F-2F0F1780772A}"/>
                    </a:ext>
                  </a:extLst>
                </p:cNvPr>
                <p:cNvSpPr/>
                <p:nvPr/>
              </p:nvSpPr>
              <p:spPr>
                <a:xfrm>
                  <a:off x="8791001" y="3772050"/>
                  <a:ext cx="8380" cy="58833"/>
                </a:xfrm>
                <a:custGeom>
                  <a:avLst/>
                  <a:gdLst>
                    <a:gd name="connsiteX0" fmla="*/ 687 w 8380"/>
                    <a:gd name="connsiteY0" fmla="*/ 22084 h 58833"/>
                    <a:gd name="connsiteX1" fmla="*/ 0 w 8380"/>
                    <a:gd name="connsiteY1" fmla="*/ 0 h 58833"/>
                    <a:gd name="connsiteX2" fmla="*/ 4187 w 8380"/>
                    <a:gd name="connsiteY2" fmla="*/ 428 h 58833"/>
                    <a:gd name="connsiteX3" fmla="*/ 8380 w 8380"/>
                    <a:gd name="connsiteY3" fmla="*/ 0 h 58833"/>
                    <a:gd name="connsiteX4" fmla="*/ 7693 w 8380"/>
                    <a:gd name="connsiteY4" fmla="*/ 22084 h 58833"/>
                    <a:gd name="connsiteX5" fmla="*/ 7693 w 8380"/>
                    <a:gd name="connsiteY5" fmla="*/ 36750 h 58833"/>
                    <a:gd name="connsiteX6" fmla="*/ 8380 w 8380"/>
                    <a:gd name="connsiteY6" fmla="*/ 58833 h 58833"/>
                    <a:gd name="connsiteX7" fmla="*/ 0 w 8380"/>
                    <a:gd name="connsiteY7" fmla="*/ 58833 h 58833"/>
                    <a:gd name="connsiteX8" fmla="*/ 687 w 8380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0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1380" y="266"/>
                        <a:pt x="2781" y="409"/>
                        <a:pt x="4187" y="428"/>
                      </a:cubicBezTo>
                      <a:cubicBezTo>
                        <a:pt x="5594" y="409"/>
                        <a:pt x="6998" y="266"/>
                        <a:pt x="8380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80" y="58833"/>
                      </a:cubicBezTo>
                      <a:cubicBezTo>
                        <a:pt x="5616" y="58263"/>
                        <a:pt x="2764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4" name="Freeform 753">
                  <a:extLst>
                    <a:ext uri="{FF2B5EF4-FFF2-40B4-BE49-F238E27FC236}">
                      <a16:creationId xmlns:a16="http://schemas.microsoft.com/office/drawing/2014/main" id="{FEDC86E5-B2BB-692B-3E0E-44B5A67307A7}"/>
                    </a:ext>
                  </a:extLst>
                </p:cNvPr>
                <p:cNvSpPr/>
                <p:nvPr/>
              </p:nvSpPr>
              <p:spPr>
                <a:xfrm>
                  <a:off x="8813847" y="3772050"/>
                  <a:ext cx="54008" cy="58827"/>
                </a:xfrm>
                <a:custGeom>
                  <a:avLst/>
                  <a:gdLst>
                    <a:gd name="connsiteX0" fmla="*/ 0 w 54008"/>
                    <a:gd name="connsiteY0" fmla="*/ 0 h 58827"/>
                    <a:gd name="connsiteX1" fmla="*/ 4414 w 54008"/>
                    <a:gd name="connsiteY1" fmla="*/ 428 h 58827"/>
                    <a:gd name="connsiteX2" fmla="*/ 8828 w 54008"/>
                    <a:gd name="connsiteY2" fmla="*/ 0 h 58827"/>
                    <a:gd name="connsiteX3" fmla="*/ 28306 w 54008"/>
                    <a:gd name="connsiteY3" fmla="*/ 50384 h 58827"/>
                    <a:gd name="connsiteX4" fmla="*/ 47703 w 54008"/>
                    <a:gd name="connsiteY4" fmla="*/ 0 h 58827"/>
                    <a:gd name="connsiteX5" fmla="*/ 54008 w 54008"/>
                    <a:gd name="connsiteY5" fmla="*/ 0 h 58827"/>
                    <a:gd name="connsiteX6" fmla="*/ 29416 w 54008"/>
                    <a:gd name="connsiteY6" fmla="*/ 58827 h 58827"/>
                    <a:gd name="connsiteX7" fmla="*/ 26598 w 54008"/>
                    <a:gd name="connsiteY7" fmla="*/ 58399 h 58827"/>
                    <a:gd name="connsiteX8" fmla="*/ 23773 w 54008"/>
                    <a:gd name="connsiteY8" fmla="*/ 58827 h 58827"/>
                    <a:gd name="connsiteX9" fmla="*/ 0 w 54008"/>
                    <a:gd name="connsiteY9" fmla="*/ 0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08" h="58827">
                      <a:moveTo>
                        <a:pt x="0" y="0"/>
                      </a:moveTo>
                      <a:cubicBezTo>
                        <a:pt x="1457" y="268"/>
                        <a:pt x="2933" y="412"/>
                        <a:pt x="4414" y="428"/>
                      </a:cubicBezTo>
                      <a:cubicBezTo>
                        <a:pt x="5895" y="412"/>
                        <a:pt x="7371" y="269"/>
                        <a:pt x="8828" y="0"/>
                      </a:cubicBezTo>
                      <a:cubicBezTo>
                        <a:pt x="13873" y="15100"/>
                        <a:pt x="21130" y="33163"/>
                        <a:pt x="28306" y="50384"/>
                      </a:cubicBezTo>
                      <a:cubicBezTo>
                        <a:pt x="34543" y="36542"/>
                        <a:pt x="44115" y="11168"/>
                        <a:pt x="47703" y="0"/>
                      </a:cubicBezTo>
                      <a:cubicBezTo>
                        <a:pt x="49766" y="567"/>
                        <a:pt x="51945" y="567"/>
                        <a:pt x="54008" y="0"/>
                      </a:cubicBezTo>
                      <a:cubicBezTo>
                        <a:pt x="45126" y="19613"/>
                        <a:pt x="36928" y="39222"/>
                        <a:pt x="29416" y="58827"/>
                      </a:cubicBezTo>
                      <a:cubicBezTo>
                        <a:pt x="28500" y="58560"/>
                        <a:pt x="27552" y="58416"/>
                        <a:pt x="26598" y="58399"/>
                      </a:cubicBezTo>
                      <a:cubicBezTo>
                        <a:pt x="25640" y="58402"/>
                        <a:pt x="24688" y="58546"/>
                        <a:pt x="23773" y="58827"/>
                      </a:cubicBezTo>
                      <a:cubicBezTo>
                        <a:pt x="18709" y="44759"/>
                        <a:pt x="8286" y="19611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B7955ABF-BCD5-BA78-1166-E0061990DEA1}"/>
                    </a:ext>
                  </a:extLst>
                </p:cNvPr>
                <p:cNvSpPr/>
                <p:nvPr/>
              </p:nvSpPr>
              <p:spPr>
                <a:xfrm>
                  <a:off x="8882163" y="3772025"/>
                  <a:ext cx="30929" cy="58852"/>
                </a:xfrm>
                <a:custGeom>
                  <a:avLst/>
                  <a:gdLst>
                    <a:gd name="connsiteX0" fmla="*/ 700 w 30929"/>
                    <a:gd name="connsiteY0" fmla="*/ 22021 h 58852"/>
                    <a:gd name="connsiteX1" fmla="*/ 19 w 30929"/>
                    <a:gd name="connsiteY1" fmla="*/ 0 h 58852"/>
                    <a:gd name="connsiteX2" fmla="*/ 15310 w 30929"/>
                    <a:gd name="connsiteY2" fmla="*/ 428 h 58852"/>
                    <a:gd name="connsiteX3" fmla="*/ 30520 w 30929"/>
                    <a:gd name="connsiteY3" fmla="*/ 0 h 58852"/>
                    <a:gd name="connsiteX4" fmla="*/ 30520 w 30929"/>
                    <a:gd name="connsiteY4" fmla="*/ 5115 h 58852"/>
                    <a:gd name="connsiteX5" fmla="*/ 8046 w 30929"/>
                    <a:gd name="connsiteY5" fmla="*/ 4008 h 58852"/>
                    <a:gd name="connsiteX6" fmla="*/ 7706 w 30929"/>
                    <a:gd name="connsiteY6" fmla="*/ 14836 h 58852"/>
                    <a:gd name="connsiteX7" fmla="*/ 7794 w 30929"/>
                    <a:gd name="connsiteY7" fmla="*/ 26092 h 58852"/>
                    <a:gd name="connsiteX8" fmla="*/ 28552 w 30929"/>
                    <a:gd name="connsiteY8" fmla="*/ 25236 h 58852"/>
                    <a:gd name="connsiteX9" fmla="*/ 28300 w 30929"/>
                    <a:gd name="connsiteY9" fmla="*/ 27878 h 58852"/>
                    <a:gd name="connsiteX10" fmla="*/ 28552 w 30929"/>
                    <a:gd name="connsiteY10" fmla="*/ 30439 h 58852"/>
                    <a:gd name="connsiteX11" fmla="*/ 7794 w 30929"/>
                    <a:gd name="connsiteY11" fmla="*/ 29672 h 58852"/>
                    <a:gd name="connsiteX12" fmla="*/ 7687 w 30929"/>
                    <a:gd name="connsiteY12" fmla="*/ 42060 h 58852"/>
                    <a:gd name="connsiteX13" fmla="*/ 7857 w 30929"/>
                    <a:gd name="connsiteY13" fmla="*/ 54844 h 58852"/>
                    <a:gd name="connsiteX14" fmla="*/ 30930 w 30929"/>
                    <a:gd name="connsiteY14" fmla="*/ 53737 h 58852"/>
                    <a:gd name="connsiteX15" fmla="*/ 30671 w 30929"/>
                    <a:gd name="connsiteY15" fmla="*/ 56380 h 58852"/>
                    <a:gd name="connsiteX16" fmla="*/ 30930 w 30929"/>
                    <a:gd name="connsiteY16" fmla="*/ 58852 h 58852"/>
                    <a:gd name="connsiteX17" fmla="*/ 15544 w 30929"/>
                    <a:gd name="connsiteY17" fmla="*/ 58424 h 58852"/>
                    <a:gd name="connsiteX18" fmla="*/ 0 w 30929"/>
                    <a:gd name="connsiteY18" fmla="*/ 58852 h 58852"/>
                    <a:gd name="connsiteX19" fmla="*/ 681 w 30929"/>
                    <a:gd name="connsiteY19" fmla="*/ 36687 h 58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52">
                      <a:moveTo>
                        <a:pt x="700" y="22021"/>
                      </a:moveTo>
                      <a:cubicBezTo>
                        <a:pt x="700" y="14691"/>
                        <a:pt x="359" y="7273"/>
                        <a:pt x="19" y="0"/>
                      </a:cubicBezTo>
                      <a:cubicBezTo>
                        <a:pt x="5139" y="258"/>
                        <a:pt x="10184" y="428"/>
                        <a:pt x="15310" y="428"/>
                      </a:cubicBezTo>
                      <a:cubicBezTo>
                        <a:pt x="20437" y="428"/>
                        <a:pt x="25475" y="258"/>
                        <a:pt x="30520" y="0"/>
                      </a:cubicBezTo>
                      <a:cubicBezTo>
                        <a:pt x="30184" y="1689"/>
                        <a:pt x="30184" y="3427"/>
                        <a:pt x="30520" y="5115"/>
                      </a:cubicBezTo>
                      <a:cubicBezTo>
                        <a:pt x="23344" y="4606"/>
                        <a:pt x="19169" y="4008"/>
                        <a:pt x="8046" y="4008"/>
                      </a:cubicBezTo>
                      <a:cubicBezTo>
                        <a:pt x="7964" y="7676"/>
                        <a:pt x="7706" y="10658"/>
                        <a:pt x="7706" y="14836"/>
                      </a:cubicBezTo>
                      <a:cubicBezTo>
                        <a:pt x="7706" y="19240"/>
                        <a:pt x="7794" y="23959"/>
                        <a:pt x="7794" y="26092"/>
                      </a:cubicBezTo>
                      <a:cubicBezTo>
                        <a:pt x="17883" y="26092"/>
                        <a:pt x="23514" y="25664"/>
                        <a:pt x="28552" y="25236"/>
                      </a:cubicBezTo>
                      <a:cubicBezTo>
                        <a:pt x="28385" y="26107"/>
                        <a:pt x="28300" y="26992"/>
                        <a:pt x="28300" y="27878"/>
                      </a:cubicBezTo>
                      <a:cubicBezTo>
                        <a:pt x="28300" y="28738"/>
                        <a:pt x="28385" y="29596"/>
                        <a:pt x="28552" y="30439"/>
                      </a:cubicBezTo>
                      <a:cubicBezTo>
                        <a:pt x="22656" y="29810"/>
                        <a:pt x="11893" y="29672"/>
                        <a:pt x="7794" y="29672"/>
                      </a:cubicBezTo>
                      <a:cubicBezTo>
                        <a:pt x="7687" y="31741"/>
                        <a:pt x="7687" y="33874"/>
                        <a:pt x="7687" y="42060"/>
                      </a:cubicBezTo>
                      <a:cubicBezTo>
                        <a:pt x="7687" y="48534"/>
                        <a:pt x="7775" y="52718"/>
                        <a:pt x="7857" y="54844"/>
                      </a:cubicBezTo>
                      <a:cubicBezTo>
                        <a:pt x="15462" y="54844"/>
                        <a:pt x="25544" y="54756"/>
                        <a:pt x="30930" y="53737"/>
                      </a:cubicBezTo>
                      <a:cubicBezTo>
                        <a:pt x="30759" y="54608"/>
                        <a:pt x="30673" y="55493"/>
                        <a:pt x="30671" y="56380"/>
                      </a:cubicBezTo>
                      <a:cubicBezTo>
                        <a:pt x="30673" y="57211"/>
                        <a:pt x="30759" y="58039"/>
                        <a:pt x="30930" y="58852"/>
                      </a:cubicBezTo>
                      <a:cubicBezTo>
                        <a:pt x="25885" y="58594"/>
                        <a:pt x="20758" y="58424"/>
                        <a:pt x="15544" y="58424"/>
                      </a:cubicBezTo>
                      <a:cubicBezTo>
                        <a:pt x="10329" y="58424"/>
                        <a:pt x="5209" y="58594"/>
                        <a:pt x="0" y="58852"/>
                      </a:cubicBezTo>
                      <a:cubicBezTo>
                        <a:pt x="340" y="51434"/>
                        <a:pt x="681" y="44017"/>
                        <a:pt x="681" y="3668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C58D160B-FBD7-C4F1-1CC5-1CFA35967531}"/>
                    </a:ext>
                  </a:extLst>
                </p:cNvPr>
                <p:cNvSpPr/>
                <p:nvPr/>
              </p:nvSpPr>
              <p:spPr>
                <a:xfrm>
                  <a:off x="8930200" y="3772050"/>
                  <a:ext cx="43162" cy="58833"/>
                </a:xfrm>
                <a:custGeom>
                  <a:avLst/>
                  <a:gdLst>
                    <a:gd name="connsiteX0" fmla="*/ 687 w 43162"/>
                    <a:gd name="connsiteY0" fmla="*/ 22084 h 58833"/>
                    <a:gd name="connsiteX1" fmla="*/ 0 w 43162"/>
                    <a:gd name="connsiteY1" fmla="*/ 0 h 58833"/>
                    <a:gd name="connsiteX2" fmla="*/ 9742 w 43162"/>
                    <a:gd name="connsiteY2" fmla="*/ 428 h 58833"/>
                    <a:gd name="connsiteX3" fmla="*/ 19491 w 43162"/>
                    <a:gd name="connsiteY3" fmla="*/ 0 h 58833"/>
                    <a:gd name="connsiteX4" fmla="*/ 37260 w 43162"/>
                    <a:gd name="connsiteY4" fmla="*/ 13470 h 58833"/>
                    <a:gd name="connsiteX5" fmla="*/ 19750 w 43162"/>
                    <a:gd name="connsiteY5" fmla="*/ 29753 h 58833"/>
                    <a:gd name="connsiteX6" fmla="*/ 43163 w 43162"/>
                    <a:gd name="connsiteY6" fmla="*/ 58827 h 58833"/>
                    <a:gd name="connsiteX7" fmla="*/ 38036 w 43162"/>
                    <a:gd name="connsiteY7" fmla="*/ 58399 h 58833"/>
                    <a:gd name="connsiteX8" fmla="*/ 33080 w 43162"/>
                    <a:gd name="connsiteY8" fmla="*/ 58827 h 58833"/>
                    <a:gd name="connsiteX9" fmla="*/ 10940 w 43162"/>
                    <a:gd name="connsiteY9" fmla="*/ 30515 h 58833"/>
                    <a:gd name="connsiteX10" fmla="*/ 7693 w 43162"/>
                    <a:gd name="connsiteY10" fmla="*/ 30515 h 58833"/>
                    <a:gd name="connsiteX11" fmla="*/ 7693 w 43162"/>
                    <a:gd name="connsiteY11" fmla="*/ 36750 h 58833"/>
                    <a:gd name="connsiteX12" fmla="*/ 8374 w 43162"/>
                    <a:gd name="connsiteY12" fmla="*/ 58833 h 58833"/>
                    <a:gd name="connsiteX13" fmla="*/ 0 w 43162"/>
                    <a:gd name="connsiteY13" fmla="*/ 58833 h 58833"/>
                    <a:gd name="connsiteX14" fmla="*/ 687 w 43162"/>
                    <a:gd name="connsiteY14" fmla="*/ 36750 h 58833"/>
                    <a:gd name="connsiteX15" fmla="*/ 7693 w 43162"/>
                    <a:gd name="connsiteY15" fmla="*/ 26941 h 58833"/>
                    <a:gd name="connsiteX16" fmla="*/ 13419 w 43162"/>
                    <a:gd name="connsiteY16" fmla="*/ 27369 h 58833"/>
                    <a:gd name="connsiteX17" fmla="*/ 29744 w 43162"/>
                    <a:gd name="connsiteY17" fmla="*/ 14326 h 58833"/>
                    <a:gd name="connsiteX18" fmla="*/ 16502 w 43162"/>
                    <a:gd name="connsiteY18" fmla="*/ 3152 h 58833"/>
                    <a:gd name="connsiteX19" fmla="*/ 8204 w 43162"/>
                    <a:gd name="connsiteY19" fmla="*/ 3580 h 58833"/>
                    <a:gd name="connsiteX20" fmla="*/ 7693 w 43162"/>
                    <a:gd name="connsiteY20" fmla="*/ 22084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162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3247" y="258"/>
                        <a:pt x="6495" y="428"/>
                        <a:pt x="9742" y="428"/>
                      </a:cubicBezTo>
                      <a:cubicBezTo>
                        <a:pt x="12990" y="428"/>
                        <a:pt x="16237" y="0"/>
                        <a:pt x="19491" y="0"/>
                      </a:cubicBezTo>
                      <a:cubicBezTo>
                        <a:pt x="29145" y="0"/>
                        <a:pt x="37260" y="3328"/>
                        <a:pt x="37260" y="13470"/>
                      </a:cubicBezTo>
                      <a:cubicBezTo>
                        <a:pt x="37260" y="24468"/>
                        <a:pt x="26244" y="28904"/>
                        <a:pt x="19750" y="29753"/>
                      </a:cubicBezTo>
                      <a:cubicBezTo>
                        <a:pt x="23937" y="34957"/>
                        <a:pt x="38200" y="53284"/>
                        <a:pt x="43163" y="58827"/>
                      </a:cubicBezTo>
                      <a:cubicBezTo>
                        <a:pt x="41466" y="58557"/>
                        <a:pt x="39751" y="58414"/>
                        <a:pt x="38036" y="58399"/>
                      </a:cubicBezTo>
                      <a:cubicBezTo>
                        <a:pt x="36378" y="58413"/>
                        <a:pt x="34719" y="58557"/>
                        <a:pt x="33080" y="58827"/>
                      </a:cubicBezTo>
                      <a:cubicBezTo>
                        <a:pt x="29662" y="53630"/>
                        <a:pt x="18293" y="37939"/>
                        <a:pt x="10940" y="30515"/>
                      </a:cubicBezTo>
                      <a:lnTo>
                        <a:pt x="7693" y="30515"/>
                      </a:ln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  <a:moveTo>
                        <a:pt x="7693" y="26941"/>
                      </a:moveTo>
                      <a:cubicBezTo>
                        <a:pt x="9582" y="27279"/>
                        <a:pt x="11500" y="27422"/>
                        <a:pt x="13419" y="27369"/>
                      </a:cubicBezTo>
                      <a:cubicBezTo>
                        <a:pt x="20431" y="27369"/>
                        <a:pt x="29744" y="24468"/>
                        <a:pt x="29744" y="14326"/>
                      </a:cubicBezTo>
                      <a:cubicBezTo>
                        <a:pt x="29744" y="5373"/>
                        <a:pt x="22310" y="3152"/>
                        <a:pt x="16502" y="3152"/>
                      </a:cubicBezTo>
                      <a:cubicBezTo>
                        <a:pt x="13730" y="3149"/>
                        <a:pt x="10961" y="3292"/>
                        <a:pt x="8204" y="3580"/>
                      </a:cubicBezTo>
                      <a:cubicBezTo>
                        <a:pt x="7951" y="9802"/>
                        <a:pt x="7693" y="15943"/>
                        <a:pt x="7693" y="220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4F0394C-AA75-0192-3675-C6AB4E97860B}"/>
                    </a:ext>
                  </a:extLst>
                </p:cNvPr>
                <p:cNvSpPr/>
                <p:nvPr/>
              </p:nvSpPr>
              <p:spPr>
                <a:xfrm>
                  <a:off x="8984518" y="3770943"/>
                  <a:ext cx="35034" cy="61041"/>
                </a:xfrm>
                <a:custGeom>
                  <a:avLst/>
                  <a:gdLst>
                    <a:gd name="connsiteX0" fmla="*/ 2617 w 35034"/>
                    <a:gd name="connsiteY0" fmla="*/ 48597 h 61041"/>
                    <a:gd name="connsiteX1" fmla="*/ 16117 w 35034"/>
                    <a:gd name="connsiteY1" fmla="*/ 57462 h 61041"/>
                    <a:gd name="connsiteX2" fmla="*/ 28338 w 35034"/>
                    <a:gd name="connsiteY2" fmla="*/ 45099 h 61041"/>
                    <a:gd name="connsiteX3" fmla="*/ 1419 w 35034"/>
                    <a:gd name="connsiteY3" fmla="*/ 16113 h 61041"/>
                    <a:gd name="connsiteX4" fmla="*/ 19964 w 35034"/>
                    <a:gd name="connsiteY4" fmla="*/ 0 h 61041"/>
                    <a:gd name="connsiteX5" fmla="*/ 32575 w 35034"/>
                    <a:gd name="connsiteY5" fmla="*/ 4008 h 61041"/>
                    <a:gd name="connsiteX6" fmla="*/ 30274 w 35034"/>
                    <a:gd name="connsiteY6" fmla="*/ 11168 h 61041"/>
                    <a:gd name="connsiteX7" fmla="*/ 29246 w 35034"/>
                    <a:gd name="connsiteY7" fmla="*/ 11168 h 61041"/>
                    <a:gd name="connsiteX8" fmla="*/ 19075 w 35034"/>
                    <a:gd name="connsiteY8" fmla="*/ 3152 h 61041"/>
                    <a:gd name="connsiteX9" fmla="*/ 8115 w 35034"/>
                    <a:gd name="connsiteY9" fmla="*/ 13722 h 61041"/>
                    <a:gd name="connsiteX10" fmla="*/ 35035 w 35034"/>
                    <a:gd name="connsiteY10" fmla="*/ 41858 h 61041"/>
                    <a:gd name="connsiteX11" fmla="*/ 14100 w 35034"/>
                    <a:gd name="connsiteY11" fmla="*/ 61042 h 61041"/>
                    <a:gd name="connsiteX12" fmla="*/ 0 w 35034"/>
                    <a:gd name="connsiteY12" fmla="*/ 56185 h 61041"/>
                    <a:gd name="connsiteX13" fmla="*/ 1621 w 35034"/>
                    <a:gd name="connsiteY13" fmla="*/ 48597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034" h="61041">
                      <a:moveTo>
                        <a:pt x="2617" y="48597"/>
                      </a:moveTo>
                      <a:cubicBezTo>
                        <a:pt x="4509" y="52605"/>
                        <a:pt x="8771" y="57462"/>
                        <a:pt x="16117" y="57462"/>
                      </a:cubicBezTo>
                      <a:cubicBezTo>
                        <a:pt x="23722" y="57462"/>
                        <a:pt x="28338" y="51919"/>
                        <a:pt x="28338" y="45099"/>
                      </a:cubicBezTo>
                      <a:cubicBezTo>
                        <a:pt x="28338" y="29407"/>
                        <a:pt x="1419" y="36146"/>
                        <a:pt x="1419" y="16113"/>
                      </a:cubicBezTo>
                      <a:cubicBezTo>
                        <a:pt x="1419" y="6675"/>
                        <a:pt x="8595" y="0"/>
                        <a:pt x="19964" y="0"/>
                      </a:cubicBezTo>
                      <a:cubicBezTo>
                        <a:pt x="25349" y="0"/>
                        <a:pt x="29189" y="1258"/>
                        <a:pt x="32575" y="4008"/>
                      </a:cubicBezTo>
                      <a:cubicBezTo>
                        <a:pt x="31554" y="5971"/>
                        <a:pt x="30955" y="7928"/>
                        <a:pt x="30274" y="11168"/>
                      </a:cubicBezTo>
                      <a:lnTo>
                        <a:pt x="29246" y="11168"/>
                      </a:lnTo>
                      <a:cubicBezTo>
                        <a:pt x="28048" y="8022"/>
                        <a:pt x="25462" y="3152"/>
                        <a:pt x="19075" y="3152"/>
                      </a:cubicBezTo>
                      <a:cubicBezTo>
                        <a:pt x="12687" y="3152"/>
                        <a:pt x="8115" y="7500"/>
                        <a:pt x="8115" y="13722"/>
                      </a:cubicBezTo>
                      <a:cubicBezTo>
                        <a:pt x="8115" y="29672"/>
                        <a:pt x="35035" y="23015"/>
                        <a:pt x="35035" y="41858"/>
                      </a:cubicBezTo>
                      <a:cubicBezTo>
                        <a:pt x="35035" y="52259"/>
                        <a:pt x="27253" y="61042"/>
                        <a:pt x="14100" y="61042"/>
                      </a:cubicBezTo>
                      <a:cubicBezTo>
                        <a:pt x="7006" y="61042"/>
                        <a:pt x="2989" y="58569"/>
                        <a:pt x="0" y="56185"/>
                      </a:cubicBezTo>
                      <a:cubicBezTo>
                        <a:pt x="1028" y="53542"/>
                        <a:pt x="1261" y="51837"/>
                        <a:pt x="1621" y="48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8" name="Freeform 757">
                  <a:extLst>
                    <a:ext uri="{FF2B5EF4-FFF2-40B4-BE49-F238E27FC236}">
                      <a16:creationId xmlns:a16="http://schemas.microsoft.com/office/drawing/2014/main" id="{75928936-3A79-2D9A-9386-82AECD9CDD64}"/>
                    </a:ext>
                  </a:extLst>
                </p:cNvPr>
                <p:cNvSpPr/>
                <p:nvPr/>
              </p:nvSpPr>
              <p:spPr>
                <a:xfrm>
                  <a:off x="9037977" y="3772050"/>
                  <a:ext cx="8373" cy="58833"/>
                </a:xfrm>
                <a:custGeom>
                  <a:avLst/>
                  <a:gdLst>
                    <a:gd name="connsiteX0" fmla="*/ 687 w 8373"/>
                    <a:gd name="connsiteY0" fmla="*/ 22084 h 58833"/>
                    <a:gd name="connsiteX1" fmla="*/ 0 w 8373"/>
                    <a:gd name="connsiteY1" fmla="*/ 0 h 58833"/>
                    <a:gd name="connsiteX2" fmla="*/ 4193 w 8373"/>
                    <a:gd name="connsiteY2" fmla="*/ 428 h 58833"/>
                    <a:gd name="connsiteX3" fmla="*/ 8374 w 8373"/>
                    <a:gd name="connsiteY3" fmla="*/ 0 h 58833"/>
                    <a:gd name="connsiteX4" fmla="*/ 7693 w 8373"/>
                    <a:gd name="connsiteY4" fmla="*/ 22084 h 58833"/>
                    <a:gd name="connsiteX5" fmla="*/ 7693 w 8373"/>
                    <a:gd name="connsiteY5" fmla="*/ 36750 h 58833"/>
                    <a:gd name="connsiteX6" fmla="*/ 8374 w 8373"/>
                    <a:gd name="connsiteY6" fmla="*/ 58833 h 58833"/>
                    <a:gd name="connsiteX7" fmla="*/ 0 w 8373"/>
                    <a:gd name="connsiteY7" fmla="*/ 58833 h 58833"/>
                    <a:gd name="connsiteX8" fmla="*/ 687 w 8373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73" h="58833">
                      <a:moveTo>
                        <a:pt x="687" y="22084"/>
                      </a:moveTo>
                      <a:cubicBezTo>
                        <a:pt x="687" y="14748"/>
                        <a:pt x="347" y="7336"/>
                        <a:pt x="0" y="0"/>
                      </a:cubicBezTo>
                      <a:cubicBezTo>
                        <a:pt x="1381" y="266"/>
                        <a:pt x="2787" y="409"/>
                        <a:pt x="4193" y="428"/>
                      </a:cubicBezTo>
                      <a:cubicBezTo>
                        <a:pt x="5599" y="409"/>
                        <a:pt x="6993" y="266"/>
                        <a:pt x="8374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7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59" name="Freeform 758">
                  <a:extLst>
                    <a:ext uri="{FF2B5EF4-FFF2-40B4-BE49-F238E27FC236}">
                      <a16:creationId xmlns:a16="http://schemas.microsoft.com/office/drawing/2014/main" id="{686B6EB5-A4E9-F257-CA8A-59049B5750D5}"/>
                    </a:ext>
                  </a:extLst>
                </p:cNvPr>
                <p:cNvSpPr/>
                <p:nvPr/>
              </p:nvSpPr>
              <p:spPr>
                <a:xfrm>
                  <a:off x="8645806" y="3859007"/>
                  <a:ext cx="37607" cy="58827"/>
                </a:xfrm>
                <a:custGeom>
                  <a:avLst/>
                  <a:gdLst>
                    <a:gd name="connsiteX0" fmla="*/ 694 w 37607"/>
                    <a:gd name="connsiteY0" fmla="*/ 22084 h 58827"/>
                    <a:gd name="connsiteX1" fmla="*/ 13 w 37607"/>
                    <a:gd name="connsiteY1" fmla="*/ 0 h 58827"/>
                    <a:gd name="connsiteX2" fmla="*/ 8298 w 37607"/>
                    <a:gd name="connsiteY2" fmla="*/ 428 h 58827"/>
                    <a:gd name="connsiteX3" fmla="*/ 18892 w 37607"/>
                    <a:gd name="connsiteY3" fmla="*/ 0 h 58827"/>
                    <a:gd name="connsiteX4" fmla="*/ 37607 w 37607"/>
                    <a:gd name="connsiteY4" fmla="*/ 14408 h 58827"/>
                    <a:gd name="connsiteX5" fmla="*/ 14623 w 37607"/>
                    <a:gd name="connsiteY5" fmla="*/ 32314 h 58827"/>
                    <a:gd name="connsiteX6" fmla="*/ 7687 w 37607"/>
                    <a:gd name="connsiteY6" fmla="*/ 32056 h 58827"/>
                    <a:gd name="connsiteX7" fmla="*/ 7687 w 37607"/>
                    <a:gd name="connsiteY7" fmla="*/ 36743 h 58827"/>
                    <a:gd name="connsiteX8" fmla="*/ 8374 w 37607"/>
                    <a:gd name="connsiteY8" fmla="*/ 58827 h 58827"/>
                    <a:gd name="connsiteX9" fmla="*/ 0 w 37607"/>
                    <a:gd name="connsiteY9" fmla="*/ 58827 h 58827"/>
                    <a:gd name="connsiteX10" fmla="*/ 681 w 37607"/>
                    <a:gd name="connsiteY10" fmla="*/ 36743 h 58827"/>
                    <a:gd name="connsiteX11" fmla="*/ 7699 w 37607"/>
                    <a:gd name="connsiteY11" fmla="*/ 28476 h 58827"/>
                    <a:gd name="connsiteX12" fmla="*/ 13765 w 37607"/>
                    <a:gd name="connsiteY12" fmla="*/ 29162 h 58827"/>
                    <a:gd name="connsiteX13" fmla="*/ 29744 w 37607"/>
                    <a:gd name="connsiteY13" fmla="*/ 14924 h 58827"/>
                    <a:gd name="connsiteX14" fmla="*/ 15392 w 37607"/>
                    <a:gd name="connsiteY14" fmla="*/ 3158 h 58827"/>
                    <a:gd name="connsiteX15" fmla="*/ 7699 w 37607"/>
                    <a:gd name="connsiteY15" fmla="*/ 3158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607" h="58827">
                      <a:moveTo>
                        <a:pt x="694" y="22084"/>
                      </a:moveTo>
                      <a:cubicBezTo>
                        <a:pt x="694" y="14754"/>
                        <a:pt x="353" y="7336"/>
                        <a:pt x="13" y="0"/>
                      </a:cubicBezTo>
                      <a:cubicBezTo>
                        <a:pt x="2743" y="258"/>
                        <a:pt x="5568" y="428"/>
                        <a:pt x="8298" y="428"/>
                      </a:cubicBezTo>
                      <a:cubicBezTo>
                        <a:pt x="11029" y="428"/>
                        <a:pt x="16496" y="0"/>
                        <a:pt x="18892" y="0"/>
                      </a:cubicBezTo>
                      <a:cubicBezTo>
                        <a:pt x="24025" y="0"/>
                        <a:pt x="37607" y="170"/>
                        <a:pt x="37607" y="14408"/>
                      </a:cubicBezTo>
                      <a:cubicBezTo>
                        <a:pt x="37607" y="29414"/>
                        <a:pt x="22827" y="32314"/>
                        <a:pt x="14623" y="32314"/>
                      </a:cubicBezTo>
                      <a:cubicBezTo>
                        <a:pt x="12057" y="32314"/>
                        <a:pt x="9925" y="32232"/>
                        <a:pt x="7687" y="32056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1" y="51497"/>
                        <a:pt x="681" y="44079"/>
                        <a:pt x="681" y="36743"/>
                      </a:cubicBezTo>
                      <a:close/>
                      <a:moveTo>
                        <a:pt x="7699" y="28476"/>
                      </a:moveTo>
                      <a:cubicBezTo>
                        <a:pt x="9691" y="28920"/>
                        <a:pt x="11725" y="29150"/>
                        <a:pt x="13765" y="29162"/>
                      </a:cubicBezTo>
                      <a:cubicBezTo>
                        <a:pt x="20771" y="29162"/>
                        <a:pt x="29744" y="26519"/>
                        <a:pt x="29744" y="14924"/>
                      </a:cubicBezTo>
                      <a:cubicBezTo>
                        <a:pt x="29744" y="5203"/>
                        <a:pt x="24195" y="3158"/>
                        <a:pt x="15392" y="3158"/>
                      </a:cubicBezTo>
                      <a:lnTo>
                        <a:pt x="7699" y="3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0" name="Freeform 759">
                  <a:extLst>
                    <a:ext uri="{FF2B5EF4-FFF2-40B4-BE49-F238E27FC236}">
                      <a16:creationId xmlns:a16="http://schemas.microsoft.com/office/drawing/2014/main" id="{445B656C-0AC3-E42A-80FF-ECD7CCB8F4D7}"/>
                    </a:ext>
                  </a:extLst>
                </p:cNvPr>
                <p:cNvSpPr/>
                <p:nvPr/>
              </p:nvSpPr>
              <p:spPr>
                <a:xfrm>
                  <a:off x="8692948" y="3857875"/>
                  <a:ext cx="63996" cy="61048"/>
                </a:xfrm>
                <a:custGeom>
                  <a:avLst/>
                  <a:gdLst>
                    <a:gd name="connsiteX0" fmla="*/ 31957 w 63996"/>
                    <a:gd name="connsiteY0" fmla="*/ 0 h 61048"/>
                    <a:gd name="connsiteX1" fmla="*/ 63997 w 63996"/>
                    <a:gd name="connsiteY1" fmla="*/ 30521 h 61048"/>
                    <a:gd name="connsiteX2" fmla="*/ 31957 w 63996"/>
                    <a:gd name="connsiteY2" fmla="*/ 61048 h 61048"/>
                    <a:gd name="connsiteX3" fmla="*/ 0 w 63996"/>
                    <a:gd name="connsiteY3" fmla="*/ 30521 h 61048"/>
                    <a:gd name="connsiteX4" fmla="*/ 31957 w 63996"/>
                    <a:gd name="connsiteY4" fmla="*/ 0 h 61048"/>
                    <a:gd name="connsiteX5" fmla="*/ 31957 w 63996"/>
                    <a:gd name="connsiteY5" fmla="*/ 3146 h 61048"/>
                    <a:gd name="connsiteX6" fmla="*/ 8374 w 63996"/>
                    <a:gd name="connsiteY6" fmla="*/ 30508 h 61048"/>
                    <a:gd name="connsiteX7" fmla="*/ 31957 w 63996"/>
                    <a:gd name="connsiteY7" fmla="*/ 57877 h 61048"/>
                    <a:gd name="connsiteX8" fmla="*/ 55654 w 63996"/>
                    <a:gd name="connsiteY8" fmla="*/ 30546 h 61048"/>
                    <a:gd name="connsiteX9" fmla="*/ 31957 w 63996"/>
                    <a:gd name="connsiteY9" fmla="*/ 3184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96" h="61048">
                      <a:moveTo>
                        <a:pt x="31957" y="0"/>
                      </a:moveTo>
                      <a:cubicBezTo>
                        <a:pt x="50875" y="0"/>
                        <a:pt x="63997" y="11168"/>
                        <a:pt x="63997" y="30521"/>
                      </a:cubicBezTo>
                      <a:cubicBezTo>
                        <a:pt x="63997" y="49874"/>
                        <a:pt x="50843" y="61048"/>
                        <a:pt x="31957" y="61048"/>
                      </a:cubicBezTo>
                      <a:cubicBezTo>
                        <a:pt x="13072" y="61048"/>
                        <a:pt x="0" y="49874"/>
                        <a:pt x="0" y="30521"/>
                      </a:cubicBezTo>
                      <a:cubicBezTo>
                        <a:pt x="0" y="11168"/>
                        <a:pt x="13160" y="0"/>
                        <a:pt x="31957" y="0"/>
                      </a:cubicBezTo>
                      <a:close/>
                      <a:moveTo>
                        <a:pt x="31957" y="3146"/>
                      </a:moveTo>
                      <a:cubicBezTo>
                        <a:pt x="18627" y="3146"/>
                        <a:pt x="8374" y="11583"/>
                        <a:pt x="8374" y="30508"/>
                      </a:cubicBezTo>
                      <a:cubicBezTo>
                        <a:pt x="8374" y="49434"/>
                        <a:pt x="18627" y="57877"/>
                        <a:pt x="31957" y="57877"/>
                      </a:cubicBezTo>
                      <a:cubicBezTo>
                        <a:pt x="45288" y="57877"/>
                        <a:pt x="55654" y="49471"/>
                        <a:pt x="55654" y="30546"/>
                      </a:cubicBezTo>
                      <a:cubicBezTo>
                        <a:pt x="55654" y="11621"/>
                        <a:pt x="45376" y="3184"/>
                        <a:pt x="31957" y="31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1" name="Freeform 760">
                  <a:extLst>
                    <a:ext uri="{FF2B5EF4-FFF2-40B4-BE49-F238E27FC236}">
                      <a16:creationId xmlns:a16="http://schemas.microsoft.com/office/drawing/2014/main" id="{A273E298-921D-7F88-F4BB-6600A95F73F0}"/>
                    </a:ext>
                  </a:extLst>
                </p:cNvPr>
                <p:cNvSpPr/>
                <p:nvPr/>
              </p:nvSpPr>
              <p:spPr>
                <a:xfrm>
                  <a:off x="8770438" y="3859007"/>
                  <a:ext cx="31528" cy="58808"/>
                </a:xfrm>
                <a:custGeom>
                  <a:avLst/>
                  <a:gdLst>
                    <a:gd name="connsiteX0" fmla="*/ 687 w 31528"/>
                    <a:gd name="connsiteY0" fmla="*/ 22084 h 58808"/>
                    <a:gd name="connsiteX1" fmla="*/ 0 w 31528"/>
                    <a:gd name="connsiteY1" fmla="*/ 0 h 58808"/>
                    <a:gd name="connsiteX2" fmla="*/ 8380 w 31528"/>
                    <a:gd name="connsiteY2" fmla="*/ 0 h 58808"/>
                    <a:gd name="connsiteX3" fmla="*/ 7693 w 31528"/>
                    <a:gd name="connsiteY3" fmla="*/ 22084 h 58808"/>
                    <a:gd name="connsiteX4" fmla="*/ 7951 w 31528"/>
                    <a:gd name="connsiteY4" fmla="*/ 54800 h 58808"/>
                    <a:gd name="connsiteX5" fmla="*/ 31529 w 31528"/>
                    <a:gd name="connsiteY5" fmla="*/ 53693 h 58808"/>
                    <a:gd name="connsiteX6" fmla="*/ 31529 w 31528"/>
                    <a:gd name="connsiteY6" fmla="*/ 58808 h 58808"/>
                    <a:gd name="connsiteX7" fmla="*/ 15808 w 31528"/>
                    <a:gd name="connsiteY7" fmla="*/ 58387 h 58808"/>
                    <a:gd name="connsiteX8" fmla="*/ 0 w 31528"/>
                    <a:gd name="connsiteY8" fmla="*/ 58808 h 58808"/>
                    <a:gd name="connsiteX9" fmla="*/ 687 w 31528"/>
                    <a:gd name="connsiteY9" fmla="*/ 36724 h 5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528" h="58808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4" y="571"/>
                        <a:pt x="5616" y="571"/>
                        <a:pt x="8380" y="0"/>
                      </a:cubicBezTo>
                      <a:cubicBezTo>
                        <a:pt x="8033" y="7336"/>
                        <a:pt x="7693" y="14754"/>
                        <a:pt x="7693" y="22084"/>
                      </a:cubicBezTo>
                      <a:cubicBezTo>
                        <a:pt x="7693" y="36404"/>
                        <a:pt x="7863" y="46464"/>
                        <a:pt x="7951" y="54800"/>
                      </a:cubicBezTo>
                      <a:cubicBezTo>
                        <a:pt x="15979" y="54800"/>
                        <a:pt x="22991" y="54800"/>
                        <a:pt x="31529" y="53693"/>
                      </a:cubicBezTo>
                      <a:cubicBezTo>
                        <a:pt x="30957" y="55350"/>
                        <a:pt x="30957" y="57151"/>
                        <a:pt x="31529" y="58808"/>
                      </a:cubicBezTo>
                      <a:cubicBezTo>
                        <a:pt x="26320" y="58550"/>
                        <a:pt x="21023" y="58387"/>
                        <a:pt x="15808" y="58387"/>
                      </a:cubicBezTo>
                      <a:cubicBezTo>
                        <a:pt x="10594" y="58387"/>
                        <a:pt x="5303" y="58550"/>
                        <a:pt x="0" y="58808"/>
                      </a:cubicBezTo>
                      <a:cubicBezTo>
                        <a:pt x="347" y="51478"/>
                        <a:pt x="687" y="44061"/>
                        <a:pt x="687" y="3672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DAE47ECD-8279-987C-AACF-745D9CD164B8}"/>
                    </a:ext>
                  </a:extLst>
                </p:cNvPr>
                <p:cNvSpPr/>
                <p:nvPr/>
              </p:nvSpPr>
              <p:spPr>
                <a:xfrm>
                  <a:off x="8816918" y="3859007"/>
                  <a:ext cx="8373" cy="58827"/>
                </a:xfrm>
                <a:custGeom>
                  <a:avLst/>
                  <a:gdLst>
                    <a:gd name="connsiteX0" fmla="*/ 687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7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7" y="51497"/>
                        <a:pt x="687" y="44079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3" name="Freeform 762">
                  <a:extLst>
                    <a:ext uri="{FF2B5EF4-FFF2-40B4-BE49-F238E27FC236}">
                      <a16:creationId xmlns:a16="http://schemas.microsoft.com/office/drawing/2014/main" id="{4D402EB6-4A04-B3E7-9413-686744F66F26}"/>
                    </a:ext>
                  </a:extLst>
                </p:cNvPr>
                <p:cNvSpPr/>
                <p:nvPr/>
              </p:nvSpPr>
              <p:spPr>
                <a:xfrm>
                  <a:off x="8839045" y="3859007"/>
                  <a:ext cx="44140" cy="58827"/>
                </a:xfrm>
                <a:custGeom>
                  <a:avLst/>
                  <a:gdLst>
                    <a:gd name="connsiteX0" fmla="*/ 18539 w 44140"/>
                    <a:gd name="connsiteY0" fmla="*/ 22084 h 58827"/>
                    <a:gd name="connsiteX1" fmla="*/ 18287 w 44140"/>
                    <a:gd name="connsiteY1" fmla="*/ 4436 h 58827"/>
                    <a:gd name="connsiteX2" fmla="*/ 0 w 44140"/>
                    <a:gd name="connsiteY2" fmla="*/ 5373 h 58827"/>
                    <a:gd name="connsiteX3" fmla="*/ 429 w 44140"/>
                    <a:gd name="connsiteY3" fmla="*/ 2649 h 58827"/>
                    <a:gd name="connsiteX4" fmla="*/ 0 w 44140"/>
                    <a:gd name="connsiteY4" fmla="*/ 0 h 58827"/>
                    <a:gd name="connsiteX5" fmla="*/ 22070 w 44140"/>
                    <a:gd name="connsiteY5" fmla="*/ 428 h 58827"/>
                    <a:gd name="connsiteX6" fmla="*/ 44140 w 44140"/>
                    <a:gd name="connsiteY6" fmla="*/ 0 h 58827"/>
                    <a:gd name="connsiteX7" fmla="*/ 43711 w 44140"/>
                    <a:gd name="connsiteY7" fmla="*/ 2731 h 58827"/>
                    <a:gd name="connsiteX8" fmla="*/ 44140 w 44140"/>
                    <a:gd name="connsiteY8" fmla="*/ 5373 h 58827"/>
                    <a:gd name="connsiteX9" fmla="*/ 25853 w 44140"/>
                    <a:gd name="connsiteY9" fmla="*/ 4436 h 58827"/>
                    <a:gd name="connsiteX10" fmla="*/ 25601 w 44140"/>
                    <a:gd name="connsiteY10" fmla="*/ 22084 h 58827"/>
                    <a:gd name="connsiteX11" fmla="*/ 25601 w 44140"/>
                    <a:gd name="connsiteY11" fmla="*/ 36743 h 58827"/>
                    <a:gd name="connsiteX12" fmla="*/ 26282 w 44140"/>
                    <a:gd name="connsiteY12" fmla="*/ 58827 h 58827"/>
                    <a:gd name="connsiteX13" fmla="*/ 17908 w 44140"/>
                    <a:gd name="connsiteY13" fmla="*/ 58827 h 58827"/>
                    <a:gd name="connsiteX14" fmla="*/ 18589 w 44140"/>
                    <a:gd name="connsiteY14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827">
                      <a:moveTo>
                        <a:pt x="18539" y="22084"/>
                      </a:moveTo>
                      <a:cubicBezTo>
                        <a:pt x="18539" y="16212"/>
                        <a:pt x="18455" y="10329"/>
                        <a:pt x="18287" y="4436"/>
                      </a:cubicBezTo>
                      <a:cubicBezTo>
                        <a:pt x="12179" y="4421"/>
                        <a:pt x="6074" y="4734"/>
                        <a:pt x="0" y="5373"/>
                      </a:cubicBezTo>
                      <a:cubicBezTo>
                        <a:pt x="275" y="4491"/>
                        <a:pt x="419" y="3573"/>
                        <a:pt x="429" y="2649"/>
                      </a:cubicBezTo>
                      <a:cubicBezTo>
                        <a:pt x="406" y="1750"/>
                        <a:pt x="262" y="859"/>
                        <a:pt x="0" y="0"/>
                      </a:cubicBezTo>
                      <a:cubicBezTo>
                        <a:pt x="7346" y="258"/>
                        <a:pt x="14699" y="428"/>
                        <a:pt x="22070" y="428"/>
                      </a:cubicBezTo>
                      <a:cubicBezTo>
                        <a:pt x="29441" y="428"/>
                        <a:pt x="36769" y="258"/>
                        <a:pt x="44140" y="0"/>
                      </a:cubicBezTo>
                      <a:cubicBezTo>
                        <a:pt x="43875" y="886"/>
                        <a:pt x="43730" y="1805"/>
                        <a:pt x="43711" y="2731"/>
                      </a:cubicBezTo>
                      <a:cubicBezTo>
                        <a:pt x="43730" y="3627"/>
                        <a:pt x="43875" y="4517"/>
                        <a:pt x="44140" y="5373"/>
                      </a:cubicBezTo>
                      <a:cubicBezTo>
                        <a:pt x="38066" y="4734"/>
                        <a:pt x="31961" y="4421"/>
                        <a:pt x="25853" y="4436"/>
                      </a:cubicBezTo>
                      <a:cubicBezTo>
                        <a:pt x="25689" y="10308"/>
                        <a:pt x="25606" y="16190"/>
                        <a:pt x="25601" y="22084"/>
                      </a:cubicBezTo>
                      <a:lnTo>
                        <a:pt x="25601" y="36743"/>
                      </a:lnTo>
                      <a:cubicBezTo>
                        <a:pt x="25601" y="44079"/>
                        <a:pt x="25942" y="51497"/>
                        <a:pt x="26282" y="58827"/>
                      </a:cubicBezTo>
                      <a:cubicBezTo>
                        <a:pt x="23519" y="58265"/>
                        <a:pt x="20671" y="58265"/>
                        <a:pt x="17908" y="58827"/>
                      </a:cubicBezTo>
                      <a:cubicBezTo>
                        <a:pt x="18255" y="51497"/>
                        <a:pt x="18589" y="44079"/>
                        <a:pt x="18589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4" name="Freeform 763">
                  <a:extLst>
                    <a:ext uri="{FF2B5EF4-FFF2-40B4-BE49-F238E27FC236}">
                      <a16:creationId xmlns:a16="http://schemas.microsoft.com/office/drawing/2014/main" id="{AF56A790-FAAA-CFE5-56B2-51222BF2ECAF}"/>
                    </a:ext>
                  </a:extLst>
                </p:cNvPr>
                <p:cNvSpPr/>
                <p:nvPr/>
              </p:nvSpPr>
              <p:spPr>
                <a:xfrm>
                  <a:off x="8938454" y="3857875"/>
                  <a:ext cx="50590" cy="61073"/>
                </a:xfrm>
                <a:custGeom>
                  <a:avLst/>
                  <a:gdLst>
                    <a:gd name="connsiteX0" fmla="*/ 48964 w 50590"/>
                    <a:gd name="connsiteY0" fmla="*/ 56210 h 61073"/>
                    <a:gd name="connsiteX1" fmla="*/ 31188 w 50590"/>
                    <a:gd name="connsiteY1" fmla="*/ 61073 h 61073"/>
                    <a:gd name="connsiteX2" fmla="*/ 0 w 50590"/>
                    <a:gd name="connsiteY2" fmla="*/ 30546 h 61073"/>
                    <a:gd name="connsiteX3" fmla="*/ 32046 w 50590"/>
                    <a:gd name="connsiteY3" fmla="*/ 0 h 61073"/>
                    <a:gd name="connsiteX4" fmla="*/ 50591 w 50590"/>
                    <a:gd name="connsiteY4" fmla="*/ 3920 h 61073"/>
                    <a:gd name="connsiteX5" fmla="*/ 48794 w 50590"/>
                    <a:gd name="connsiteY5" fmla="*/ 10576 h 61073"/>
                    <a:gd name="connsiteX6" fmla="*/ 48283 w 50590"/>
                    <a:gd name="connsiteY6" fmla="*/ 10740 h 61073"/>
                    <a:gd name="connsiteX7" fmla="*/ 32046 w 50590"/>
                    <a:gd name="connsiteY7" fmla="*/ 3159 h 61073"/>
                    <a:gd name="connsiteX8" fmla="*/ 8374 w 50590"/>
                    <a:gd name="connsiteY8" fmla="*/ 30521 h 61073"/>
                    <a:gd name="connsiteX9" fmla="*/ 32046 w 50590"/>
                    <a:gd name="connsiteY9" fmla="*/ 57890 h 61073"/>
                    <a:gd name="connsiteX10" fmla="*/ 49393 w 50590"/>
                    <a:gd name="connsiteY10" fmla="*/ 50812 h 61073"/>
                    <a:gd name="connsiteX11" fmla="*/ 49733 w 50590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90" h="61073">
                      <a:moveTo>
                        <a:pt x="48964" y="56210"/>
                      </a:moveTo>
                      <a:cubicBezTo>
                        <a:pt x="46826" y="57915"/>
                        <a:pt x="39739" y="61073"/>
                        <a:pt x="31188" y="61073"/>
                      </a:cubicBezTo>
                      <a:cubicBezTo>
                        <a:pt x="13166" y="61073"/>
                        <a:pt x="0" y="49899"/>
                        <a:pt x="0" y="30546"/>
                      </a:cubicBezTo>
                      <a:cubicBezTo>
                        <a:pt x="0" y="11193"/>
                        <a:pt x="13192" y="0"/>
                        <a:pt x="32046" y="0"/>
                      </a:cubicBezTo>
                      <a:cubicBezTo>
                        <a:pt x="38433" y="-12"/>
                        <a:pt x="44758" y="1324"/>
                        <a:pt x="50591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83" y="10740"/>
                      </a:lnTo>
                      <a:cubicBezTo>
                        <a:pt x="45887" y="8104"/>
                        <a:pt x="40085" y="3159"/>
                        <a:pt x="32046" y="3159"/>
                      </a:cubicBezTo>
                      <a:cubicBezTo>
                        <a:pt x="18633" y="3159"/>
                        <a:pt x="8374" y="11596"/>
                        <a:pt x="8374" y="30521"/>
                      </a:cubicBezTo>
                      <a:cubicBezTo>
                        <a:pt x="8374" y="49446"/>
                        <a:pt x="18633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5" name="Freeform 764">
                  <a:extLst>
                    <a:ext uri="{FF2B5EF4-FFF2-40B4-BE49-F238E27FC236}">
                      <a16:creationId xmlns:a16="http://schemas.microsoft.com/office/drawing/2014/main" id="{FF09CA4A-3BF9-D377-9DC1-35B1AFC41E25}"/>
                    </a:ext>
                  </a:extLst>
                </p:cNvPr>
                <p:cNvSpPr/>
                <p:nvPr/>
              </p:nvSpPr>
              <p:spPr>
                <a:xfrm>
                  <a:off x="9003126" y="3857900"/>
                  <a:ext cx="51095" cy="61048"/>
                </a:xfrm>
                <a:custGeom>
                  <a:avLst/>
                  <a:gdLst>
                    <a:gd name="connsiteX0" fmla="*/ 48781 w 51095"/>
                    <a:gd name="connsiteY0" fmla="*/ 61048 h 61048"/>
                    <a:gd name="connsiteX1" fmla="*/ 5631 w 51095"/>
                    <a:gd name="connsiteY1" fmla="*/ 13898 h 61048"/>
                    <a:gd name="connsiteX2" fmla="*/ 5372 w 51095"/>
                    <a:gd name="connsiteY2" fmla="*/ 31207 h 61048"/>
                    <a:gd name="connsiteX3" fmla="*/ 6142 w 51095"/>
                    <a:gd name="connsiteY3" fmla="*/ 59934 h 61048"/>
                    <a:gd name="connsiteX4" fmla="*/ 3153 w 51095"/>
                    <a:gd name="connsiteY4" fmla="*/ 59513 h 61048"/>
                    <a:gd name="connsiteX5" fmla="*/ 0 w 51095"/>
                    <a:gd name="connsiteY5" fmla="*/ 59934 h 61048"/>
                    <a:gd name="connsiteX6" fmla="*/ 1797 w 51095"/>
                    <a:gd name="connsiteY6" fmla="*/ 22851 h 61048"/>
                    <a:gd name="connsiteX7" fmla="*/ 1539 w 51095"/>
                    <a:gd name="connsiteY7" fmla="*/ 0 h 61048"/>
                    <a:gd name="connsiteX8" fmla="*/ 2907 w 51095"/>
                    <a:gd name="connsiteY8" fmla="*/ 0 h 61048"/>
                    <a:gd name="connsiteX9" fmla="*/ 46139 w 51095"/>
                    <a:gd name="connsiteY9" fmla="*/ 46124 h 61048"/>
                    <a:gd name="connsiteX10" fmla="*/ 45464 w 51095"/>
                    <a:gd name="connsiteY10" fmla="*/ 1107 h 61048"/>
                    <a:gd name="connsiteX11" fmla="*/ 48365 w 51095"/>
                    <a:gd name="connsiteY11" fmla="*/ 1535 h 61048"/>
                    <a:gd name="connsiteX12" fmla="*/ 51095 w 51095"/>
                    <a:gd name="connsiteY12" fmla="*/ 1107 h 61048"/>
                    <a:gd name="connsiteX13" fmla="*/ 49733 w 51095"/>
                    <a:gd name="connsiteY13" fmla="*/ 29672 h 61048"/>
                    <a:gd name="connsiteX14" fmla="*/ 49985 w 51095"/>
                    <a:gd name="connsiteY14" fmla="*/ 61048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8">
                      <a:moveTo>
                        <a:pt x="48781" y="61048"/>
                      </a:moveTo>
                      <a:cubicBezTo>
                        <a:pt x="35791" y="45784"/>
                        <a:pt x="20241" y="29414"/>
                        <a:pt x="5631" y="13898"/>
                      </a:cubicBezTo>
                      <a:cubicBezTo>
                        <a:pt x="5543" y="17044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71" y="59662"/>
                        <a:pt x="4162" y="59520"/>
                        <a:pt x="3153" y="59513"/>
                      </a:cubicBezTo>
                      <a:cubicBezTo>
                        <a:pt x="2087" y="59533"/>
                        <a:pt x="1034" y="59675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11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38"/>
                        <a:pt x="45464" y="1107"/>
                      </a:cubicBezTo>
                      <a:cubicBezTo>
                        <a:pt x="46410" y="1376"/>
                        <a:pt x="47381" y="1520"/>
                        <a:pt x="48365" y="1535"/>
                      </a:cubicBezTo>
                      <a:cubicBezTo>
                        <a:pt x="49292" y="1519"/>
                        <a:pt x="50212" y="1375"/>
                        <a:pt x="51095" y="1107"/>
                      </a:cubicBezTo>
                      <a:cubicBezTo>
                        <a:pt x="50584" y="6141"/>
                        <a:pt x="49733" y="23021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6" name="Freeform 765">
                  <a:extLst>
                    <a:ext uri="{FF2B5EF4-FFF2-40B4-BE49-F238E27FC236}">
                      <a16:creationId xmlns:a16="http://schemas.microsoft.com/office/drawing/2014/main" id="{97AD1B10-CAA2-DCF7-34CB-2275329C7377}"/>
                    </a:ext>
                  </a:extLst>
                </p:cNvPr>
                <p:cNvSpPr/>
                <p:nvPr/>
              </p:nvSpPr>
              <p:spPr>
                <a:xfrm>
                  <a:off x="9072117" y="3859007"/>
                  <a:ext cx="8373" cy="58827"/>
                </a:xfrm>
                <a:custGeom>
                  <a:avLst/>
                  <a:gdLst>
                    <a:gd name="connsiteX0" fmla="*/ 681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1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1" y="22084"/>
                      </a:moveTo>
                      <a:cubicBezTo>
                        <a:pt x="681" y="14754"/>
                        <a:pt x="340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2" y="58265"/>
                        <a:pt x="2762" y="58265"/>
                        <a:pt x="0" y="58827"/>
                      </a:cubicBezTo>
                      <a:cubicBezTo>
                        <a:pt x="340" y="51497"/>
                        <a:pt x="681" y="44079"/>
                        <a:pt x="681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7" name="Freeform 766">
                  <a:extLst>
                    <a:ext uri="{FF2B5EF4-FFF2-40B4-BE49-F238E27FC236}">
                      <a16:creationId xmlns:a16="http://schemas.microsoft.com/office/drawing/2014/main" id="{B6BB828D-F894-7B1B-146A-B03207ED140A}"/>
                    </a:ext>
                  </a:extLst>
                </p:cNvPr>
                <p:cNvSpPr/>
                <p:nvPr/>
              </p:nvSpPr>
              <p:spPr>
                <a:xfrm>
                  <a:off x="9095813" y="3857875"/>
                  <a:ext cx="50584" cy="61073"/>
                </a:xfrm>
                <a:custGeom>
                  <a:avLst/>
                  <a:gdLst>
                    <a:gd name="connsiteX0" fmla="*/ 48964 w 50584"/>
                    <a:gd name="connsiteY0" fmla="*/ 56210 h 61073"/>
                    <a:gd name="connsiteX1" fmla="*/ 31194 w 50584"/>
                    <a:gd name="connsiteY1" fmla="*/ 61073 h 61073"/>
                    <a:gd name="connsiteX2" fmla="*/ 0 w 50584"/>
                    <a:gd name="connsiteY2" fmla="*/ 30546 h 61073"/>
                    <a:gd name="connsiteX3" fmla="*/ 32046 w 50584"/>
                    <a:gd name="connsiteY3" fmla="*/ 0 h 61073"/>
                    <a:gd name="connsiteX4" fmla="*/ 50584 w 50584"/>
                    <a:gd name="connsiteY4" fmla="*/ 3920 h 61073"/>
                    <a:gd name="connsiteX5" fmla="*/ 48794 w 50584"/>
                    <a:gd name="connsiteY5" fmla="*/ 10576 h 61073"/>
                    <a:gd name="connsiteX6" fmla="*/ 48277 w 50584"/>
                    <a:gd name="connsiteY6" fmla="*/ 10740 h 61073"/>
                    <a:gd name="connsiteX7" fmla="*/ 32046 w 50584"/>
                    <a:gd name="connsiteY7" fmla="*/ 3159 h 61073"/>
                    <a:gd name="connsiteX8" fmla="*/ 8380 w 50584"/>
                    <a:gd name="connsiteY8" fmla="*/ 30521 h 61073"/>
                    <a:gd name="connsiteX9" fmla="*/ 32046 w 50584"/>
                    <a:gd name="connsiteY9" fmla="*/ 57890 h 61073"/>
                    <a:gd name="connsiteX10" fmla="*/ 49393 w 50584"/>
                    <a:gd name="connsiteY10" fmla="*/ 50812 h 61073"/>
                    <a:gd name="connsiteX11" fmla="*/ 49733 w 50584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84" h="61073">
                      <a:moveTo>
                        <a:pt x="48964" y="56210"/>
                      </a:moveTo>
                      <a:cubicBezTo>
                        <a:pt x="46826" y="57915"/>
                        <a:pt x="39732" y="61073"/>
                        <a:pt x="31194" y="61073"/>
                      </a:cubicBezTo>
                      <a:cubicBezTo>
                        <a:pt x="13160" y="61073"/>
                        <a:pt x="0" y="49899"/>
                        <a:pt x="0" y="30546"/>
                      </a:cubicBezTo>
                      <a:cubicBezTo>
                        <a:pt x="0" y="11193"/>
                        <a:pt x="13160" y="0"/>
                        <a:pt x="32046" y="0"/>
                      </a:cubicBezTo>
                      <a:cubicBezTo>
                        <a:pt x="38433" y="-12"/>
                        <a:pt x="44752" y="1323"/>
                        <a:pt x="50584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77" y="10740"/>
                      </a:lnTo>
                      <a:cubicBezTo>
                        <a:pt x="45887" y="8104"/>
                        <a:pt x="40079" y="3159"/>
                        <a:pt x="32046" y="3159"/>
                      </a:cubicBezTo>
                      <a:cubicBezTo>
                        <a:pt x="18627" y="3159"/>
                        <a:pt x="8380" y="11596"/>
                        <a:pt x="8380" y="30521"/>
                      </a:cubicBezTo>
                      <a:cubicBezTo>
                        <a:pt x="8380" y="49446"/>
                        <a:pt x="18627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8" name="Freeform 767">
                  <a:extLst>
                    <a:ext uri="{FF2B5EF4-FFF2-40B4-BE49-F238E27FC236}">
                      <a16:creationId xmlns:a16="http://schemas.microsoft.com/office/drawing/2014/main" id="{BF36B7C8-F636-D988-B69F-8EC44AA955C7}"/>
                    </a:ext>
                  </a:extLst>
                </p:cNvPr>
                <p:cNvSpPr/>
                <p:nvPr/>
              </p:nvSpPr>
              <p:spPr>
                <a:xfrm>
                  <a:off x="8646481" y="3945958"/>
                  <a:ext cx="54014" cy="58820"/>
                </a:xfrm>
                <a:custGeom>
                  <a:avLst/>
                  <a:gdLst>
                    <a:gd name="connsiteX0" fmla="*/ 681 w 54014"/>
                    <a:gd name="connsiteY0" fmla="*/ 22090 h 58820"/>
                    <a:gd name="connsiteX1" fmla="*/ 0 w 54014"/>
                    <a:gd name="connsiteY1" fmla="*/ 13 h 58820"/>
                    <a:gd name="connsiteX2" fmla="*/ 12902 w 54014"/>
                    <a:gd name="connsiteY2" fmla="*/ 440 h 58820"/>
                    <a:gd name="connsiteX3" fmla="*/ 25822 w 54014"/>
                    <a:gd name="connsiteY3" fmla="*/ 0 h 58820"/>
                    <a:gd name="connsiteX4" fmla="*/ 54015 w 54014"/>
                    <a:gd name="connsiteY4" fmla="*/ 28218 h 58820"/>
                    <a:gd name="connsiteX5" fmla="*/ 22915 w 54014"/>
                    <a:gd name="connsiteY5" fmla="*/ 58821 h 58820"/>
                    <a:gd name="connsiteX6" fmla="*/ 11470 w 54014"/>
                    <a:gd name="connsiteY6" fmla="*/ 58399 h 58820"/>
                    <a:gd name="connsiteX7" fmla="*/ 19 w 54014"/>
                    <a:gd name="connsiteY7" fmla="*/ 58821 h 58820"/>
                    <a:gd name="connsiteX8" fmla="*/ 700 w 54014"/>
                    <a:gd name="connsiteY8" fmla="*/ 36743 h 58820"/>
                    <a:gd name="connsiteX9" fmla="*/ 7687 w 54014"/>
                    <a:gd name="connsiteY9" fmla="*/ 36756 h 58820"/>
                    <a:gd name="connsiteX10" fmla="*/ 8204 w 54014"/>
                    <a:gd name="connsiteY10" fmla="*/ 54832 h 58820"/>
                    <a:gd name="connsiteX11" fmla="*/ 19396 w 54014"/>
                    <a:gd name="connsiteY11" fmla="*/ 55681 h 58820"/>
                    <a:gd name="connsiteX12" fmla="*/ 45628 w 54014"/>
                    <a:gd name="connsiteY12" fmla="*/ 28231 h 58820"/>
                    <a:gd name="connsiteX13" fmla="*/ 21357 w 54014"/>
                    <a:gd name="connsiteY13" fmla="*/ 3593 h 58820"/>
                    <a:gd name="connsiteX14" fmla="*/ 8204 w 54014"/>
                    <a:gd name="connsiteY14" fmla="*/ 4442 h 58820"/>
                    <a:gd name="connsiteX15" fmla="*/ 7687 w 54014"/>
                    <a:gd name="connsiteY15" fmla="*/ 2209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4014" h="58820">
                      <a:moveTo>
                        <a:pt x="681" y="22090"/>
                      </a:moveTo>
                      <a:cubicBezTo>
                        <a:pt x="681" y="14760"/>
                        <a:pt x="341" y="7342"/>
                        <a:pt x="0" y="13"/>
                      </a:cubicBezTo>
                      <a:cubicBezTo>
                        <a:pt x="4269" y="264"/>
                        <a:pt x="8626" y="440"/>
                        <a:pt x="12902" y="440"/>
                      </a:cubicBezTo>
                      <a:cubicBezTo>
                        <a:pt x="17177" y="440"/>
                        <a:pt x="21534" y="0"/>
                        <a:pt x="25822" y="0"/>
                      </a:cubicBezTo>
                      <a:cubicBezTo>
                        <a:pt x="45817" y="0"/>
                        <a:pt x="54015" y="10658"/>
                        <a:pt x="54015" y="28218"/>
                      </a:cubicBezTo>
                      <a:cubicBezTo>
                        <a:pt x="54015" y="50981"/>
                        <a:pt x="36416" y="58821"/>
                        <a:pt x="22915" y="58821"/>
                      </a:cubicBezTo>
                      <a:cubicBezTo>
                        <a:pt x="19068" y="58821"/>
                        <a:pt x="15317" y="58399"/>
                        <a:pt x="11470" y="58399"/>
                      </a:cubicBezTo>
                      <a:cubicBezTo>
                        <a:pt x="7624" y="58399"/>
                        <a:pt x="3859" y="58569"/>
                        <a:pt x="19" y="58821"/>
                      </a:cubicBezTo>
                      <a:cubicBezTo>
                        <a:pt x="359" y="51491"/>
                        <a:pt x="700" y="44073"/>
                        <a:pt x="700" y="36743"/>
                      </a:cubicBezTo>
                      <a:close/>
                      <a:moveTo>
                        <a:pt x="7687" y="36756"/>
                      </a:moveTo>
                      <a:cubicBezTo>
                        <a:pt x="7687" y="42809"/>
                        <a:pt x="7857" y="48949"/>
                        <a:pt x="8204" y="54832"/>
                      </a:cubicBezTo>
                      <a:cubicBezTo>
                        <a:pt x="11902" y="55447"/>
                        <a:pt x="15648" y="55732"/>
                        <a:pt x="19396" y="55681"/>
                      </a:cubicBezTo>
                      <a:cubicBezTo>
                        <a:pt x="31957" y="55681"/>
                        <a:pt x="45628" y="50736"/>
                        <a:pt x="45628" y="28231"/>
                      </a:cubicBezTo>
                      <a:cubicBezTo>
                        <a:pt x="45628" y="8450"/>
                        <a:pt x="35375" y="3593"/>
                        <a:pt x="21357" y="3593"/>
                      </a:cubicBezTo>
                      <a:cubicBezTo>
                        <a:pt x="16960" y="3611"/>
                        <a:pt x="12567" y="3895"/>
                        <a:pt x="8204" y="4442"/>
                      </a:cubicBezTo>
                      <a:cubicBezTo>
                        <a:pt x="7857" y="9897"/>
                        <a:pt x="7687" y="15956"/>
                        <a:pt x="7687" y="220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69" name="Freeform 768">
                  <a:extLst>
                    <a:ext uri="{FF2B5EF4-FFF2-40B4-BE49-F238E27FC236}">
                      <a16:creationId xmlns:a16="http://schemas.microsoft.com/office/drawing/2014/main" id="{EC91BB97-F498-F6C1-7C61-536D30568697}"/>
                    </a:ext>
                  </a:extLst>
                </p:cNvPr>
                <p:cNvSpPr/>
                <p:nvPr/>
              </p:nvSpPr>
              <p:spPr>
                <a:xfrm>
                  <a:off x="8710534" y="3945958"/>
                  <a:ext cx="30929" cy="58820"/>
                </a:xfrm>
                <a:custGeom>
                  <a:avLst/>
                  <a:gdLst>
                    <a:gd name="connsiteX0" fmla="*/ 681 w 30929"/>
                    <a:gd name="connsiteY0" fmla="*/ 22021 h 58820"/>
                    <a:gd name="connsiteX1" fmla="*/ 0 w 30929"/>
                    <a:gd name="connsiteY1" fmla="*/ 0 h 58820"/>
                    <a:gd name="connsiteX2" fmla="*/ 15291 w 30929"/>
                    <a:gd name="connsiteY2" fmla="*/ 428 h 58820"/>
                    <a:gd name="connsiteX3" fmla="*/ 30501 w 30929"/>
                    <a:gd name="connsiteY3" fmla="*/ 0 h 58820"/>
                    <a:gd name="connsiteX4" fmla="*/ 30501 w 30929"/>
                    <a:gd name="connsiteY4" fmla="*/ 5115 h 58820"/>
                    <a:gd name="connsiteX5" fmla="*/ 8027 w 30929"/>
                    <a:gd name="connsiteY5" fmla="*/ 4001 h 58820"/>
                    <a:gd name="connsiteX6" fmla="*/ 7693 w 30929"/>
                    <a:gd name="connsiteY6" fmla="*/ 14829 h 58820"/>
                    <a:gd name="connsiteX7" fmla="*/ 7775 w 30929"/>
                    <a:gd name="connsiteY7" fmla="*/ 26085 h 58820"/>
                    <a:gd name="connsiteX8" fmla="*/ 28533 w 30929"/>
                    <a:gd name="connsiteY8" fmla="*/ 25236 h 58820"/>
                    <a:gd name="connsiteX9" fmla="*/ 28281 w 30929"/>
                    <a:gd name="connsiteY9" fmla="*/ 27878 h 58820"/>
                    <a:gd name="connsiteX10" fmla="*/ 28533 w 30929"/>
                    <a:gd name="connsiteY10" fmla="*/ 30433 h 58820"/>
                    <a:gd name="connsiteX11" fmla="*/ 7775 w 30929"/>
                    <a:gd name="connsiteY11" fmla="*/ 29665 h 58820"/>
                    <a:gd name="connsiteX12" fmla="*/ 7693 w 30929"/>
                    <a:gd name="connsiteY12" fmla="*/ 42028 h 58820"/>
                    <a:gd name="connsiteX13" fmla="*/ 7857 w 30929"/>
                    <a:gd name="connsiteY13" fmla="*/ 54819 h 58820"/>
                    <a:gd name="connsiteX14" fmla="*/ 30930 w 30929"/>
                    <a:gd name="connsiteY14" fmla="*/ 53706 h 58820"/>
                    <a:gd name="connsiteX15" fmla="*/ 30671 w 30929"/>
                    <a:gd name="connsiteY15" fmla="*/ 56348 h 58820"/>
                    <a:gd name="connsiteX16" fmla="*/ 30930 w 30929"/>
                    <a:gd name="connsiteY16" fmla="*/ 58821 h 58820"/>
                    <a:gd name="connsiteX17" fmla="*/ 15550 w 30929"/>
                    <a:gd name="connsiteY17" fmla="*/ 58399 h 58820"/>
                    <a:gd name="connsiteX18" fmla="*/ 0 w 30929"/>
                    <a:gd name="connsiteY18" fmla="*/ 58821 h 58820"/>
                    <a:gd name="connsiteX19" fmla="*/ 681 w 30929"/>
                    <a:gd name="connsiteY19" fmla="*/ 36655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20">
                      <a:moveTo>
                        <a:pt x="681" y="22021"/>
                      </a:moveTo>
                      <a:cubicBezTo>
                        <a:pt x="681" y="14685"/>
                        <a:pt x="340" y="7273"/>
                        <a:pt x="0" y="0"/>
                      </a:cubicBezTo>
                      <a:cubicBezTo>
                        <a:pt x="5127" y="252"/>
                        <a:pt x="10171" y="428"/>
                        <a:pt x="15291" y="428"/>
                      </a:cubicBezTo>
                      <a:cubicBezTo>
                        <a:pt x="20412" y="428"/>
                        <a:pt x="25456" y="264"/>
                        <a:pt x="30501" y="0"/>
                      </a:cubicBezTo>
                      <a:cubicBezTo>
                        <a:pt x="30165" y="1689"/>
                        <a:pt x="30165" y="3426"/>
                        <a:pt x="30501" y="5115"/>
                      </a:cubicBezTo>
                      <a:cubicBezTo>
                        <a:pt x="23325" y="4599"/>
                        <a:pt x="19150" y="4001"/>
                        <a:pt x="8027" y="4001"/>
                      </a:cubicBezTo>
                      <a:cubicBezTo>
                        <a:pt x="7945" y="7670"/>
                        <a:pt x="7693" y="10658"/>
                        <a:pt x="7693" y="14829"/>
                      </a:cubicBezTo>
                      <a:cubicBezTo>
                        <a:pt x="7693" y="19265"/>
                        <a:pt x="7775" y="23952"/>
                        <a:pt x="7775" y="26085"/>
                      </a:cubicBezTo>
                      <a:cubicBezTo>
                        <a:pt x="17864" y="26085"/>
                        <a:pt x="23495" y="25657"/>
                        <a:pt x="28533" y="25236"/>
                      </a:cubicBezTo>
                      <a:cubicBezTo>
                        <a:pt x="28364" y="26107"/>
                        <a:pt x="28280" y="26991"/>
                        <a:pt x="28281" y="27878"/>
                      </a:cubicBezTo>
                      <a:cubicBezTo>
                        <a:pt x="28281" y="28736"/>
                        <a:pt x="28365" y="29592"/>
                        <a:pt x="28533" y="30433"/>
                      </a:cubicBezTo>
                      <a:cubicBezTo>
                        <a:pt x="22638" y="29835"/>
                        <a:pt x="11874" y="29665"/>
                        <a:pt x="7775" y="29665"/>
                      </a:cubicBezTo>
                      <a:cubicBezTo>
                        <a:pt x="7693" y="31710"/>
                        <a:pt x="7693" y="33843"/>
                        <a:pt x="7693" y="42028"/>
                      </a:cubicBezTo>
                      <a:cubicBezTo>
                        <a:pt x="7693" y="48509"/>
                        <a:pt x="7775" y="52686"/>
                        <a:pt x="7857" y="54819"/>
                      </a:cubicBezTo>
                      <a:cubicBezTo>
                        <a:pt x="15462" y="54819"/>
                        <a:pt x="25513" y="54731"/>
                        <a:pt x="30930" y="53706"/>
                      </a:cubicBezTo>
                      <a:cubicBezTo>
                        <a:pt x="30759" y="54576"/>
                        <a:pt x="30673" y="55461"/>
                        <a:pt x="30671" y="56348"/>
                      </a:cubicBezTo>
                      <a:cubicBezTo>
                        <a:pt x="30673" y="57179"/>
                        <a:pt x="30759" y="58007"/>
                        <a:pt x="30930" y="58821"/>
                      </a:cubicBezTo>
                      <a:cubicBezTo>
                        <a:pt x="25885" y="58569"/>
                        <a:pt x="20758" y="58399"/>
                        <a:pt x="15550" y="58399"/>
                      </a:cubicBezTo>
                      <a:cubicBezTo>
                        <a:pt x="10341" y="58399"/>
                        <a:pt x="5209" y="58569"/>
                        <a:pt x="0" y="58821"/>
                      </a:cubicBezTo>
                      <a:cubicBezTo>
                        <a:pt x="340" y="51409"/>
                        <a:pt x="681" y="43985"/>
                        <a:pt x="681" y="366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0" name="Freeform 769">
                  <a:extLst>
                    <a:ext uri="{FF2B5EF4-FFF2-40B4-BE49-F238E27FC236}">
                      <a16:creationId xmlns:a16="http://schemas.microsoft.com/office/drawing/2014/main" id="{01F19564-F2CA-08C9-9D70-945AFAA2DB01}"/>
                    </a:ext>
                  </a:extLst>
                </p:cNvPr>
                <p:cNvSpPr/>
                <p:nvPr/>
              </p:nvSpPr>
              <p:spPr>
                <a:xfrm>
                  <a:off x="8796847" y="3945958"/>
                  <a:ext cx="54071" cy="58820"/>
                </a:xfrm>
                <a:custGeom>
                  <a:avLst/>
                  <a:gdLst>
                    <a:gd name="connsiteX0" fmla="*/ 0 w 54071"/>
                    <a:gd name="connsiteY0" fmla="*/ 0 h 58820"/>
                    <a:gd name="connsiteX1" fmla="*/ 8885 w 54071"/>
                    <a:gd name="connsiteY1" fmla="*/ 0 h 58820"/>
                    <a:gd name="connsiteX2" fmla="*/ 28369 w 54071"/>
                    <a:gd name="connsiteY2" fmla="*/ 50384 h 58820"/>
                    <a:gd name="connsiteX3" fmla="*/ 47766 w 54071"/>
                    <a:gd name="connsiteY3" fmla="*/ 0 h 58820"/>
                    <a:gd name="connsiteX4" fmla="*/ 54072 w 54071"/>
                    <a:gd name="connsiteY4" fmla="*/ 0 h 58820"/>
                    <a:gd name="connsiteX5" fmla="*/ 29479 w 54071"/>
                    <a:gd name="connsiteY5" fmla="*/ 58821 h 58820"/>
                    <a:gd name="connsiteX6" fmla="*/ 26654 w 54071"/>
                    <a:gd name="connsiteY6" fmla="*/ 58399 h 58820"/>
                    <a:gd name="connsiteX7" fmla="*/ 23842 w 54071"/>
                    <a:gd name="connsiteY7" fmla="*/ 58821 h 58820"/>
                    <a:gd name="connsiteX8" fmla="*/ 0 w 54071"/>
                    <a:gd name="connsiteY8" fmla="*/ 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71" h="58820">
                      <a:moveTo>
                        <a:pt x="0" y="0"/>
                      </a:moveTo>
                      <a:cubicBezTo>
                        <a:pt x="2934" y="571"/>
                        <a:pt x="5951" y="571"/>
                        <a:pt x="8885" y="0"/>
                      </a:cubicBezTo>
                      <a:cubicBezTo>
                        <a:pt x="13929" y="15100"/>
                        <a:pt x="21187" y="33163"/>
                        <a:pt x="28369" y="50384"/>
                      </a:cubicBezTo>
                      <a:cubicBezTo>
                        <a:pt x="34599" y="36542"/>
                        <a:pt x="44172" y="11168"/>
                        <a:pt x="47766" y="0"/>
                      </a:cubicBezTo>
                      <a:cubicBezTo>
                        <a:pt x="49829" y="568"/>
                        <a:pt x="52008" y="568"/>
                        <a:pt x="54072" y="0"/>
                      </a:cubicBezTo>
                      <a:cubicBezTo>
                        <a:pt x="45189" y="19605"/>
                        <a:pt x="36991" y="39212"/>
                        <a:pt x="29479" y="58821"/>
                      </a:cubicBezTo>
                      <a:cubicBezTo>
                        <a:pt x="28560" y="58558"/>
                        <a:pt x="27610" y="58417"/>
                        <a:pt x="26654" y="58399"/>
                      </a:cubicBezTo>
                      <a:cubicBezTo>
                        <a:pt x="25701" y="58403"/>
                        <a:pt x="24754" y="58545"/>
                        <a:pt x="23842" y="58821"/>
                      </a:cubicBezTo>
                      <a:cubicBezTo>
                        <a:pt x="18709" y="44772"/>
                        <a:pt x="8292" y="19617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1" name="Freeform 770">
                  <a:extLst>
                    <a:ext uri="{FF2B5EF4-FFF2-40B4-BE49-F238E27FC236}">
                      <a16:creationId xmlns:a16="http://schemas.microsoft.com/office/drawing/2014/main" id="{83E25D65-4CCD-F42F-3A1F-30A59DA0414E}"/>
                    </a:ext>
                  </a:extLst>
                </p:cNvPr>
                <p:cNvSpPr/>
                <p:nvPr/>
              </p:nvSpPr>
              <p:spPr>
                <a:xfrm>
                  <a:off x="8915508" y="3945958"/>
                  <a:ext cx="31547" cy="58795"/>
                </a:xfrm>
                <a:custGeom>
                  <a:avLst/>
                  <a:gdLst>
                    <a:gd name="connsiteX0" fmla="*/ 681 w 31547"/>
                    <a:gd name="connsiteY0" fmla="*/ 22090 h 58795"/>
                    <a:gd name="connsiteX1" fmla="*/ 0 w 31547"/>
                    <a:gd name="connsiteY1" fmla="*/ 13 h 58795"/>
                    <a:gd name="connsiteX2" fmla="*/ 4181 w 31547"/>
                    <a:gd name="connsiteY2" fmla="*/ 440 h 58795"/>
                    <a:gd name="connsiteX3" fmla="*/ 8393 w 31547"/>
                    <a:gd name="connsiteY3" fmla="*/ 0 h 58795"/>
                    <a:gd name="connsiteX4" fmla="*/ 7706 w 31547"/>
                    <a:gd name="connsiteY4" fmla="*/ 22077 h 58795"/>
                    <a:gd name="connsiteX5" fmla="*/ 7964 w 31547"/>
                    <a:gd name="connsiteY5" fmla="*/ 54794 h 58795"/>
                    <a:gd name="connsiteX6" fmla="*/ 31547 w 31547"/>
                    <a:gd name="connsiteY6" fmla="*/ 53681 h 58795"/>
                    <a:gd name="connsiteX7" fmla="*/ 31547 w 31547"/>
                    <a:gd name="connsiteY7" fmla="*/ 58796 h 58795"/>
                    <a:gd name="connsiteX8" fmla="*/ 15827 w 31547"/>
                    <a:gd name="connsiteY8" fmla="*/ 58374 h 58795"/>
                    <a:gd name="connsiteX9" fmla="*/ 13 w 31547"/>
                    <a:gd name="connsiteY9" fmla="*/ 58796 h 58795"/>
                    <a:gd name="connsiteX10" fmla="*/ 694 w 31547"/>
                    <a:gd name="connsiteY10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547" h="58795">
                      <a:moveTo>
                        <a:pt x="681" y="22090"/>
                      </a:moveTo>
                      <a:cubicBezTo>
                        <a:pt x="681" y="14760"/>
                        <a:pt x="340" y="7342"/>
                        <a:pt x="0" y="13"/>
                      </a:cubicBezTo>
                      <a:cubicBezTo>
                        <a:pt x="1378" y="275"/>
                        <a:pt x="2778" y="418"/>
                        <a:pt x="4181" y="440"/>
                      </a:cubicBezTo>
                      <a:cubicBezTo>
                        <a:pt x="5595" y="415"/>
                        <a:pt x="7004" y="267"/>
                        <a:pt x="8393" y="0"/>
                      </a:cubicBezTo>
                      <a:cubicBezTo>
                        <a:pt x="8046" y="7330"/>
                        <a:pt x="7706" y="14748"/>
                        <a:pt x="7706" y="22077"/>
                      </a:cubicBezTo>
                      <a:cubicBezTo>
                        <a:pt x="7706" y="36404"/>
                        <a:pt x="7876" y="46464"/>
                        <a:pt x="7964" y="54794"/>
                      </a:cubicBezTo>
                      <a:cubicBezTo>
                        <a:pt x="15998" y="54794"/>
                        <a:pt x="23003" y="54794"/>
                        <a:pt x="31547" y="53681"/>
                      </a:cubicBezTo>
                      <a:cubicBezTo>
                        <a:pt x="30974" y="55338"/>
                        <a:pt x="30974" y="57138"/>
                        <a:pt x="31547" y="58796"/>
                      </a:cubicBezTo>
                      <a:cubicBezTo>
                        <a:pt x="26339" y="58544"/>
                        <a:pt x="21036" y="58374"/>
                        <a:pt x="15827" y="58374"/>
                      </a:cubicBezTo>
                      <a:cubicBezTo>
                        <a:pt x="10619" y="58374"/>
                        <a:pt x="5309" y="58544"/>
                        <a:pt x="13" y="58796"/>
                      </a:cubicBezTo>
                      <a:cubicBezTo>
                        <a:pt x="353" y="51466"/>
                        <a:pt x="694" y="44048"/>
                        <a:pt x="69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2" name="Freeform 771">
                  <a:extLst>
                    <a:ext uri="{FF2B5EF4-FFF2-40B4-BE49-F238E27FC236}">
                      <a16:creationId xmlns:a16="http://schemas.microsoft.com/office/drawing/2014/main" id="{2D8100D4-A391-8C33-7FBC-C6E657C6790A}"/>
                    </a:ext>
                  </a:extLst>
                </p:cNvPr>
                <p:cNvSpPr/>
                <p:nvPr/>
              </p:nvSpPr>
              <p:spPr>
                <a:xfrm>
                  <a:off x="9006550" y="3944857"/>
                  <a:ext cx="51095" cy="61041"/>
                </a:xfrm>
                <a:custGeom>
                  <a:avLst/>
                  <a:gdLst>
                    <a:gd name="connsiteX0" fmla="*/ 48800 w 51095"/>
                    <a:gd name="connsiteY0" fmla="*/ 61042 h 61041"/>
                    <a:gd name="connsiteX1" fmla="*/ 5631 w 51095"/>
                    <a:gd name="connsiteY1" fmla="*/ 13898 h 61041"/>
                    <a:gd name="connsiteX2" fmla="*/ 5379 w 51095"/>
                    <a:gd name="connsiteY2" fmla="*/ 31207 h 61041"/>
                    <a:gd name="connsiteX3" fmla="*/ 6148 w 51095"/>
                    <a:gd name="connsiteY3" fmla="*/ 59934 h 61041"/>
                    <a:gd name="connsiteX4" fmla="*/ 3153 w 51095"/>
                    <a:gd name="connsiteY4" fmla="*/ 59513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39 w 51095"/>
                    <a:gd name="connsiteY9" fmla="*/ 46124 h 61041"/>
                    <a:gd name="connsiteX10" fmla="*/ 45458 w 51095"/>
                    <a:gd name="connsiteY10" fmla="*/ 1114 h 61041"/>
                    <a:gd name="connsiteX11" fmla="*/ 48365 w 51095"/>
                    <a:gd name="connsiteY11" fmla="*/ 1541 h 61041"/>
                    <a:gd name="connsiteX12" fmla="*/ 51095 w 51095"/>
                    <a:gd name="connsiteY12" fmla="*/ 1114 h 61041"/>
                    <a:gd name="connsiteX13" fmla="*/ 49727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800" y="61042"/>
                      </a:moveTo>
                      <a:cubicBezTo>
                        <a:pt x="35817" y="45772"/>
                        <a:pt x="20267" y="29414"/>
                        <a:pt x="5631" y="13898"/>
                      </a:cubicBezTo>
                      <a:cubicBezTo>
                        <a:pt x="5549" y="17044"/>
                        <a:pt x="5379" y="22172"/>
                        <a:pt x="5379" y="31207"/>
                      </a:cubicBezTo>
                      <a:cubicBezTo>
                        <a:pt x="5379" y="38536"/>
                        <a:pt x="5719" y="56524"/>
                        <a:pt x="6148" y="59934"/>
                      </a:cubicBezTo>
                      <a:cubicBezTo>
                        <a:pt x="5171" y="59665"/>
                        <a:pt x="4168" y="59524"/>
                        <a:pt x="3153" y="59513"/>
                      </a:cubicBezTo>
                      <a:cubicBezTo>
                        <a:pt x="2087" y="59536"/>
                        <a:pt x="1034" y="59677"/>
                        <a:pt x="0" y="59934"/>
                      </a:cubicBezTo>
                      <a:cubicBezTo>
                        <a:pt x="687" y="55933"/>
                        <a:pt x="1797" y="34107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44"/>
                        <a:pt x="45458" y="1114"/>
                      </a:cubicBezTo>
                      <a:cubicBezTo>
                        <a:pt x="46404" y="1379"/>
                        <a:pt x="47381" y="1523"/>
                        <a:pt x="48365" y="1541"/>
                      </a:cubicBezTo>
                      <a:cubicBezTo>
                        <a:pt x="49292" y="1523"/>
                        <a:pt x="50206" y="1379"/>
                        <a:pt x="51095" y="1114"/>
                      </a:cubicBezTo>
                      <a:cubicBezTo>
                        <a:pt x="50585" y="6147"/>
                        <a:pt x="49727" y="23021"/>
                        <a:pt x="49727" y="29672"/>
                      </a:cubicBezTo>
                      <a:cubicBezTo>
                        <a:pt x="49727" y="38367"/>
                        <a:pt x="49897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3" name="Freeform 772">
                  <a:extLst>
                    <a:ext uri="{FF2B5EF4-FFF2-40B4-BE49-F238E27FC236}">
                      <a16:creationId xmlns:a16="http://schemas.microsoft.com/office/drawing/2014/main" id="{23F801C7-019B-9296-5032-CDE037A9B0CE}"/>
                    </a:ext>
                  </a:extLst>
                </p:cNvPr>
                <p:cNvSpPr/>
                <p:nvPr/>
              </p:nvSpPr>
              <p:spPr>
                <a:xfrm>
                  <a:off x="9070206" y="3944857"/>
                  <a:ext cx="50578" cy="61041"/>
                </a:xfrm>
                <a:custGeom>
                  <a:avLst/>
                  <a:gdLst>
                    <a:gd name="connsiteX0" fmla="*/ 48958 w 50578"/>
                    <a:gd name="connsiteY0" fmla="*/ 56185 h 61041"/>
                    <a:gd name="connsiteX1" fmla="*/ 31188 w 50578"/>
                    <a:gd name="connsiteY1" fmla="*/ 61042 h 61041"/>
                    <a:gd name="connsiteX2" fmla="*/ 0 w 50578"/>
                    <a:gd name="connsiteY2" fmla="*/ 30521 h 61041"/>
                    <a:gd name="connsiteX3" fmla="*/ 32039 w 50578"/>
                    <a:gd name="connsiteY3" fmla="*/ 0 h 61041"/>
                    <a:gd name="connsiteX4" fmla="*/ 50578 w 50578"/>
                    <a:gd name="connsiteY4" fmla="*/ 3926 h 61041"/>
                    <a:gd name="connsiteX5" fmla="*/ 48787 w 50578"/>
                    <a:gd name="connsiteY5" fmla="*/ 10576 h 61041"/>
                    <a:gd name="connsiteX6" fmla="*/ 48270 w 50578"/>
                    <a:gd name="connsiteY6" fmla="*/ 10746 h 61041"/>
                    <a:gd name="connsiteX7" fmla="*/ 32039 w 50578"/>
                    <a:gd name="connsiteY7" fmla="*/ 3159 h 61041"/>
                    <a:gd name="connsiteX8" fmla="*/ 8374 w 50578"/>
                    <a:gd name="connsiteY8" fmla="*/ 30521 h 61041"/>
                    <a:gd name="connsiteX9" fmla="*/ 32039 w 50578"/>
                    <a:gd name="connsiteY9" fmla="*/ 57890 h 61041"/>
                    <a:gd name="connsiteX10" fmla="*/ 49386 w 50578"/>
                    <a:gd name="connsiteY10" fmla="*/ 50818 h 61041"/>
                    <a:gd name="connsiteX11" fmla="*/ 49727 w 50578"/>
                    <a:gd name="connsiteY11" fmla="*/ 51158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78" h="61041">
                      <a:moveTo>
                        <a:pt x="48958" y="56185"/>
                      </a:moveTo>
                      <a:cubicBezTo>
                        <a:pt x="46820" y="57890"/>
                        <a:pt x="39732" y="61042"/>
                        <a:pt x="31188" y="61042"/>
                      </a:cubicBezTo>
                      <a:cubicBezTo>
                        <a:pt x="13154" y="61042"/>
                        <a:pt x="0" y="49874"/>
                        <a:pt x="0" y="30521"/>
                      </a:cubicBezTo>
                      <a:cubicBezTo>
                        <a:pt x="0" y="11168"/>
                        <a:pt x="13154" y="0"/>
                        <a:pt x="32039" y="0"/>
                      </a:cubicBezTo>
                      <a:cubicBezTo>
                        <a:pt x="38427" y="-14"/>
                        <a:pt x="44745" y="1324"/>
                        <a:pt x="50578" y="3926"/>
                      </a:cubicBezTo>
                      <a:cubicBezTo>
                        <a:pt x="49727" y="5461"/>
                        <a:pt x="49128" y="8783"/>
                        <a:pt x="48787" y="10576"/>
                      </a:cubicBezTo>
                      <a:lnTo>
                        <a:pt x="48270" y="10746"/>
                      </a:lnTo>
                      <a:cubicBezTo>
                        <a:pt x="45880" y="8104"/>
                        <a:pt x="40073" y="3159"/>
                        <a:pt x="32039" y="3159"/>
                      </a:cubicBezTo>
                      <a:cubicBezTo>
                        <a:pt x="18627" y="3159"/>
                        <a:pt x="8374" y="11596"/>
                        <a:pt x="8374" y="30521"/>
                      </a:cubicBezTo>
                      <a:cubicBezTo>
                        <a:pt x="8374" y="49446"/>
                        <a:pt x="18627" y="57890"/>
                        <a:pt x="32039" y="57890"/>
                      </a:cubicBezTo>
                      <a:cubicBezTo>
                        <a:pt x="40155" y="57890"/>
                        <a:pt x="46139" y="53284"/>
                        <a:pt x="49386" y="50818"/>
                      </a:cubicBezTo>
                      <a:lnTo>
                        <a:pt x="49727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4" name="Freeform 773">
                  <a:extLst>
                    <a:ext uri="{FF2B5EF4-FFF2-40B4-BE49-F238E27FC236}">
                      <a16:creationId xmlns:a16="http://schemas.microsoft.com/office/drawing/2014/main" id="{2537DD1C-0BB4-949A-0A97-50B3103639A4}"/>
                    </a:ext>
                  </a:extLst>
                </p:cNvPr>
                <p:cNvSpPr/>
                <p:nvPr/>
              </p:nvSpPr>
              <p:spPr>
                <a:xfrm>
                  <a:off x="9133446" y="3945971"/>
                  <a:ext cx="8373" cy="58820"/>
                </a:xfrm>
                <a:custGeom>
                  <a:avLst/>
                  <a:gdLst>
                    <a:gd name="connsiteX0" fmla="*/ 687 w 8373"/>
                    <a:gd name="connsiteY0" fmla="*/ 22077 h 58820"/>
                    <a:gd name="connsiteX1" fmla="*/ 0 w 8373"/>
                    <a:gd name="connsiteY1" fmla="*/ 0 h 58820"/>
                    <a:gd name="connsiteX2" fmla="*/ 8374 w 8373"/>
                    <a:gd name="connsiteY2" fmla="*/ 0 h 58820"/>
                    <a:gd name="connsiteX3" fmla="*/ 7687 w 8373"/>
                    <a:gd name="connsiteY3" fmla="*/ 22077 h 58820"/>
                    <a:gd name="connsiteX4" fmla="*/ 7687 w 8373"/>
                    <a:gd name="connsiteY4" fmla="*/ 36743 h 58820"/>
                    <a:gd name="connsiteX5" fmla="*/ 8374 w 8373"/>
                    <a:gd name="connsiteY5" fmla="*/ 58821 h 58820"/>
                    <a:gd name="connsiteX6" fmla="*/ 0 w 8373"/>
                    <a:gd name="connsiteY6" fmla="*/ 58821 h 58820"/>
                    <a:gd name="connsiteX7" fmla="*/ 687 w 8373"/>
                    <a:gd name="connsiteY7" fmla="*/ 36743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0">
                      <a:moveTo>
                        <a:pt x="687" y="22077"/>
                      </a:moveTo>
                      <a:cubicBezTo>
                        <a:pt x="687" y="14748"/>
                        <a:pt x="340" y="7330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27" y="7330"/>
                        <a:pt x="7687" y="14748"/>
                        <a:pt x="7687" y="22077"/>
                      </a:cubicBezTo>
                      <a:lnTo>
                        <a:pt x="7687" y="36743"/>
                      </a:lnTo>
                      <a:cubicBezTo>
                        <a:pt x="7687" y="44073"/>
                        <a:pt x="8027" y="51491"/>
                        <a:pt x="8374" y="58821"/>
                      </a:cubicBezTo>
                      <a:cubicBezTo>
                        <a:pt x="5612" y="58259"/>
                        <a:pt x="2762" y="58259"/>
                        <a:pt x="0" y="58821"/>
                      </a:cubicBezTo>
                      <a:cubicBezTo>
                        <a:pt x="340" y="51491"/>
                        <a:pt x="687" y="44073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5" name="Freeform 774">
                  <a:extLst>
                    <a:ext uri="{FF2B5EF4-FFF2-40B4-BE49-F238E27FC236}">
                      <a16:creationId xmlns:a16="http://schemas.microsoft.com/office/drawing/2014/main" id="{7ABAADC1-D11F-5BF0-3E1E-B4C9DD00B6CB}"/>
                    </a:ext>
                  </a:extLst>
                </p:cNvPr>
                <p:cNvSpPr/>
                <p:nvPr/>
              </p:nvSpPr>
              <p:spPr>
                <a:xfrm>
                  <a:off x="9167182" y="3903810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16 w 13431"/>
                    <a:gd name="connsiteY4" fmla="*/ 13401 h 13401"/>
                    <a:gd name="connsiteX5" fmla="*/ 0 w 13431"/>
                    <a:gd name="connsiteY5" fmla="*/ 6713 h 13401"/>
                    <a:gd name="connsiteX6" fmla="*/ 0 w 13431"/>
                    <a:gd name="connsiteY6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1" y="4"/>
                        <a:pt x="6709" y="0"/>
                      </a:cubicBezTo>
                      <a:cubicBezTo>
                        <a:pt x="10417" y="-3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8"/>
                        <a:pt x="6722" y="13401"/>
                      </a:cubicBezTo>
                      <a:cubicBezTo>
                        <a:pt x="6722" y="13401"/>
                        <a:pt x="6716" y="13401"/>
                        <a:pt x="6716" y="13401"/>
                      </a:cubicBezTo>
                      <a:cubicBezTo>
                        <a:pt x="3008" y="13405"/>
                        <a:pt x="6" y="10410"/>
                        <a:pt x="0" y="6713"/>
                      </a:cubicBezTo>
                      <a:cubicBezTo>
                        <a:pt x="0" y="6711"/>
                        <a:pt x="0" y="6709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6" name="Freeform 775">
                  <a:extLst>
                    <a:ext uri="{FF2B5EF4-FFF2-40B4-BE49-F238E27FC236}">
                      <a16:creationId xmlns:a16="http://schemas.microsoft.com/office/drawing/2014/main" id="{96D2CCF1-7CBD-EB87-94A6-55D3632F9C60}"/>
                    </a:ext>
                  </a:extLst>
                </p:cNvPr>
                <p:cNvSpPr/>
                <p:nvPr/>
              </p:nvSpPr>
              <p:spPr>
                <a:xfrm>
                  <a:off x="9154148" y="3857189"/>
                  <a:ext cx="54084" cy="59934"/>
                </a:xfrm>
                <a:custGeom>
                  <a:avLst/>
                  <a:gdLst>
                    <a:gd name="connsiteX0" fmla="*/ 36207 w 54084"/>
                    <a:gd name="connsiteY0" fmla="*/ 37083 h 59934"/>
                    <a:gd name="connsiteX1" fmla="*/ 25532 w 54084"/>
                    <a:gd name="connsiteY1" fmla="*/ 11507 h 59934"/>
                    <a:gd name="connsiteX2" fmla="*/ 14591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207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07" y="37083"/>
                      </a:moveTo>
                      <a:lnTo>
                        <a:pt x="25532" y="11507"/>
                      </a:lnTo>
                      <a:lnTo>
                        <a:pt x="14591" y="37083"/>
                      </a:lnTo>
                      <a:cubicBezTo>
                        <a:pt x="11003" y="45891"/>
                        <a:pt x="7756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37" y="19775"/>
                        <a:pt x="49557" y="50812"/>
                        <a:pt x="54084" y="59934"/>
                      </a:cubicBezTo>
                      <a:cubicBezTo>
                        <a:pt x="51095" y="59364"/>
                        <a:pt x="48018" y="59364"/>
                        <a:pt x="45029" y="59934"/>
                      </a:cubicBezTo>
                      <a:cubicBezTo>
                        <a:pt x="43421" y="54052"/>
                        <a:pt x="39285" y="44671"/>
                        <a:pt x="36207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7" name="Freeform 776">
                  <a:extLst>
                    <a:ext uri="{FF2B5EF4-FFF2-40B4-BE49-F238E27FC236}">
                      <a16:creationId xmlns:a16="http://schemas.microsoft.com/office/drawing/2014/main" id="{BACF4172-E317-1A51-6650-DFAEF28987B5}"/>
                    </a:ext>
                  </a:extLst>
                </p:cNvPr>
                <p:cNvSpPr/>
                <p:nvPr/>
              </p:nvSpPr>
              <p:spPr>
                <a:xfrm>
                  <a:off x="916746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2" y="4"/>
                        <a:pt x="6709" y="0"/>
                      </a:cubicBezTo>
                      <a:cubicBezTo>
                        <a:pt x="10417" y="-4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7"/>
                        <a:pt x="6722" y="13401"/>
                      </a:cubicBezTo>
                      <a:cubicBezTo>
                        <a:pt x="6716" y="13401"/>
                        <a:pt x="6716" y="13401"/>
                        <a:pt x="6709" y="13401"/>
                      </a:cubicBezTo>
                      <a:cubicBezTo>
                        <a:pt x="3002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8" name="Freeform 777">
                  <a:extLst>
                    <a:ext uri="{FF2B5EF4-FFF2-40B4-BE49-F238E27FC236}">
                      <a16:creationId xmlns:a16="http://schemas.microsoft.com/office/drawing/2014/main" id="{F396EA75-3AEB-D5C1-C6C7-017B99FA6EB4}"/>
                    </a:ext>
                  </a:extLst>
                </p:cNvPr>
                <p:cNvSpPr/>
                <p:nvPr/>
              </p:nvSpPr>
              <p:spPr>
                <a:xfrm>
                  <a:off x="9154419" y="3944241"/>
                  <a:ext cx="54084" cy="59934"/>
                </a:xfrm>
                <a:custGeom>
                  <a:avLst/>
                  <a:gdLst>
                    <a:gd name="connsiteX0" fmla="*/ 36214 w 54084"/>
                    <a:gd name="connsiteY0" fmla="*/ 37083 h 59934"/>
                    <a:gd name="connsiteX1" fmla="*/ 25532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9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35 w 54084"/>
                    <a:gd name="connsiteY8" fmla="*/ 59934 h 59934"/>
                    <a:gd name="connsiteX9" fmla="*/ 36214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14" y="37083"/>
                      </a:moveTo>
                      <a:lnTo>
                        <a:pt x="25532" y="11507"/>
                      </a:lnTo>
                      <a:lnTo>
                        <a:pt x="14598" y="37083"/>
                      </a:lnTo>
                      <a:cubicBezTo>
                        <a:pt x="11010" y="45891"/>
                        <a:pt x="7762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34" y="20114"/>
                        <a:pt x="26749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5" y="59364"/>
                        <a:pt x="48024" y="59364"/>
                        <a:pt x="45035" y="59934"/>
                      </a:cubicBezTo>
                      <a:cubicBezTo>
                        <a:pt x="43396" y="54052"/>
                        <a:pt x="39291" y="44671"/>
                        <a:pt x="36214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6426B78B-1FEF-2A5A-D7C0-1ED87044BB9D}"/>
                    </a:ext>
                  </a:extLst>
                </p:cNvPr>
                <p:cNvSpPr/>
                <p:nvPr/>
              </p:nvSpPr>
              <p:spPr>
                <a:xfrm>
                  <a:off x="886367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4" y="3006"/>
                        <a:pt x="3000" y="4"/>
                        <a:pt x="6709" y="0"/>
                      </a:cubicBezTo>
                      <a:cubicBezTo>
                        <a:pt x="10418" y="-4"/>
                        <a:pt x="13427" y="2994"/>
                        <a:pt x="13431" y="6694"/>
                      </a:cubicBezTo>
                      <a:cubicBezTo>
                        <a:pt x="13434" y="10395"/>
                        <a:pt x="10431" y="13397"/>
                        <a:pt x="6722" y="13401"/>
                      </a:cubicBezTo>
                      <a:cubicBezTo>
                        <a:pt x="6717" y="13401"/>
                        <a:pt x="6714" y="13401"/>
                        <a:pt x="6709" y="13401"/>
                      </a:cubicBezTo>
                      <a:cubicBezTo>
                        <a:pt x="3004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DA73603A-830B-697B-9433-671452C734D6}"/>
                    </a:ext>
                  </a:extLst>
                </p:cNvPr>
                <p:cNvSpPr/>
                <p:nvPr/>
              </p:nvSpPr>
              <p:spPr>
                <a:xfrm>
                  <a:off x="8850660" y="3944241"/>
                  <a:ext cx="54084" cy="59934"/>
                </a:xfrm>
                <a:custGeom>
                  <a:avLst/>
                  <a:gdLst>
                    <a:gd name="connsiteX0" fmla="*/ 36189 w 54084"/>
                    <a:gd name="connsiteY0" fmla="*/ 37083 h 59934"/>
                    <a:gd name="connsiteX1" fmla="*/ 25507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189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189" y="37083"/>
                      </a:moveTo>
                      <a:lnTo>
                        <a:pt x="25507" y="11507"/>
                      </a:lnTo>
                      <a:lnTo>
                        <a:pt x="14598" y="37083"/>
                      </a:lnTo>
                      <a:cubicBezTo>
                        <a:pt x="11003" y="45891"/>
                        <a:pt x="7762" y="54561"/>
                        <a:pt x="6306" y="59934"/>
                      </a:cubicBezTo>
                      <a:cubicBezTo>
                        <a:pt x="4243" y="59368"/>
                        <a:pt x="2063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3" y="59364"/>
                        <a:pt x="48021" y="59364"/>
                        <a:pt x="45029" y="59934"/>
                      </a:cubicBezTo>
                      <a:cubicBezTo>
                        <a:pt x="43364" y="54052"/>
                        <a:pt x="39259" y="44671"/>
                        <a:pt x="36189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0AF877F6-B5D3-DC16-DF13-8562E722D818}"/>
                    </a:ext>
                  </a:extLst>
                </p:cNvPr>
                <p:cNvSpPr/>
                <p:nvPr/>
              </p:nvSpPr>
              <p:spPr>
                <a:xfrm>
                  <a:off x="9060842" y="3772711"/>
                  <a:ext cx="44108" cy="58795"/>
                </a:xfrm>
                <a:custGeom>
                  <a:avLst/>
                  <a:gdLst>
                    <a:gd name="connsiteX0" fmla="*/ 18545 w 44108"/>
                    <a:gd name="connsiteY0" fmla="*/ 22077 h 58795"/>
                    <a:gd name="connsiteX1" fmla="*/ 18287 w 44108"/>
                    <a:gd name="connsiteY1" fmla="*/ 4429 h 58795"/>
                    <a:gd name="connsiteX2" fmla="*/ 0 w 44108"/>
                    <a:gd name="connsiteY2" fmla="*/ 5367 h 58795"/>
                    <a:gd name="connsiteX3" fmla="*/ 429 w 44108"/>
                    <a:gd name="connsiteY3" fmla="*/ 2643 h 58795"/>
                    <a:gd name="connsiteX4" fmla="*/ 0 w 44108"/>
                    <a:gd name="connsiteY4" fmla="*/ 0 h 58795"/>
                    <a:gd name="connsiteX5" fmla="*/ 22070 w 44108"/>
                    <a:gd name="connsiteY5" fmla="*/ 428 h 58795"/>
                    <a:gd name="connsiteX6" fmla="*/ 44108 w 44108"/>
                    <a:gd name="connsiteY6" fmla="*/ 0 h 58795"/>
                    <a:gd name="connsiteX7" fmla="*/ 43680 w 44108"/>
                    <a:gd name="connsiteY7" fmla="*/ 2724 h 58795"/>
                    <a:gd name="connsiteX8" fmla="*/ 44108 w 44108"/>
                    <a:gd name="connsiteY8" fmla="*/ 5367 h 58795"/>
                    <a:gd name="connsiteX9" fmla="*/ 25822 w 44108"/>
                    <a:gd name="connsiteY9" fmla="*/ 4429 h 58795"/>
                    <a:gd name="connsiteX10" fmla="*/ 25570 w 44108"/>
                    <a:gd name="connsiteY10" fmla="*/ 22077 h 58795"/>
                    <a:gd name="connsiteX11" fmla="*/ 25570 w 44108"/>
                    <a:gd name="connsiteY11" fmla="*/ 36718 h 58795"/>
                    <a:gd name="connsiteX12" fmla="*/ 26251 w 44108"/>
                    <a:gd name="connsiteY12" fmla="*/ 58796 h 58795"/>
                    <a:gd name="connsiteX13" fmla="*/ 17877 w 44108"/>
                    <a:gd name="connsiteY13" fmla="*/ 58796 h 58795"/>
                    <a:gd name="connsiteX14" fmla="*/ 18564 w 44108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08" h="58795">
                      <a:moveTo>
                        <a:pt x="18545" y="22077"/>
                      </a:moveTo>
                      <a:cubicBezTo>
                        <a:pt x="18545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2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2" y="252"/>
                        <a:pt x="44108" y="0"/>
                      </a:cubicBezTo>
                      <a:cubicBezTo>
                        <a:pt x="43844" y="885"/>
                        <a:pt x="43699" y="1801"/>
                        <a:pt x="43680" y="2724"/>
                      </a:cubicBezTo>
                      <a:cubicBezTo>
                        <a:pt x="43699" y="3621"/>
                        <a:pt x="43844" y="4510"/>
                        <a:pt x="44108" y="5367"/>
                      </a:cubicBezTo>
                      <a:cubicBezTo>
                        <a:pt x="38036" y="4730"/>
                        <a:pt x="31932" y="4417"/>
                        <a:pt x="25822" y="4429"/>
                      </a:cubicBezTo>
                      <a:cubicBezTo>
                        <a:pt x="25658" y="10302"/>
                        <a:pt x="25576" y="16184"/>
                        <a:pt x="25570" y="22077"/>
                      </a:cubicBezTo>
                      <a:lnTo>
                        <a:pt x="25570" y="36718"/>
                      </a:lnTo>
                      <a:cubicBezTo>
                        <a:pt x="25570" y="44048"/>
                        <a:pt x="25910" y="51466"/>
                        <a:pt x="26251" y="58796"/>
                      </a:cubicBezTo>
                      <a:cubicBezTo>
                        <a:pt x="23489" y="58234"/>
                        <a:pt x="20639" y="58234"/>
                        <a:pt x="17877" y="58796"/>
                      </a:cubicBezTo>
                      <a:cubicBezTo>
                        <a:pt x="18223" y="51466"/>
                        <a:pt x="18564" y="44048"/>
                        <a:pt x="1856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C40181C7-EC7B-060F-935F-33203723AE3E}"/>
                    </a:ext>
                  </a:extLst>
                </p:cNvPr>
                <p:cNvSpPr/>
                <p:nvPr/>
              </p:nvSpPr>
              <p:spPr>
                <a:xfrm>
                  <a:off x="9164123" y="3772711"/>
                  <a:ext cx="44140" cy="58795"/>
                </a:xfrm>
                <a:custGeom>
                  <a:avLst/>
                  <a:gdLst>
                    <a:gd name="connsiteX0" fmla="*/ 18539 w 44140"/>
                    <a:gd name="connsiteY0" fmla="*/ 22077 h 58795"/>
                    <a:gd name="connsiteX1" fmla="*/ 18287 w 44140"/>
                    <a:gd name="connsiteY1" fmla="*/ 4429 h 58795"/>
                    <a:gd name="connsiteX2" fmla="*/ 0 w 44140"/>
                    <a:gd name="connsiteY2" fmla="*/ 5367 h 58795"/>
                    <a:gd name="connsiteX3" fmla="*/ 429 w 44140"/>
                    <a:gd name="connsiteY3" fmla="*/ 2643 h 58795"/>
                    <a:gd name="connsiteX4" fmla="*/ 0 w 44140"/>
                    <a:gd name="connsiteY4" fmla="*/ 0 h 58795"/>
                    <a:gd name="connsiteX5" fmla="*/ 22070 w 44140"/>
                    <a:gd name="connsiteY5" fmla="*/ 428 h 58795"/>
                    <a:gd name="connsiteX6" fmla="*/ 44140 w 44140"/>
                    <a:gd name="connsiteY6" fmla="*/ 0 h 58795"/>
                    <a:gd name="connsiteX7" fmla="*/ 43711 w 44140"/>
                    <a:gd name="connsiteY7" fmla="*/ 2724 h 58795"/>
                    <a:gd name="connsiteX8" fmla="*/ 44140 w 44140"/>
                    <a:gd name="connsiteY8" fmla="*/ 5367 h 58795"/>
                    <a:gd name="connsiteX9" fmla="*/ 25853 w 44140"/>
                    <a:gd name="connsiteY9" fmla="*/ 4429 h 58795"/>
                    <a:gd name="connsiteX10" fmla="*/ 25601 w 44140"/>
                    <a:gd name="connsiteY10" fmla="*/ 22077 h 58795"/>
                    <a:gd name="connsiteX11" fmla="*/ 25601 w 44140"/>
                    <a:gd name="connsiteY11" fmla="*/ 36718 h 58795"/>
                    <a:gd name="connsiteX12" fmla="*/ 26282 w 44140"/>
                    <a:gd name="connsiteY12" fmla="*/ 58796 h 58795"/>
                    <a:gd name="connsiteX13" fmla="*/ 17908 w 44140"/>
                    <a:gd name="connsiteY13" fmla="*/ 58796 h 58795"/>
                    <a:gd name="connsiteX14" fmla="*/ 18589 w 44140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795">
                      <a:moveTo>
                        <a:pt x="18539" y="22077"/>
                      </a:moveTo>
                      <a:cubicBezTo>
                        <a:pt x="18539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3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9" y="252"/>
                        <a:pt x="44140" y="0"/>
                      </a:cubicBezTo>
                      <a:cubicBezTo>
                        <a:pt x="43875" y="885"/>
                        <a:pt x="43730" y="1801"/>
                        <a:pt x="43711" y="2724"/>
                      </a:cubicBezTo>
                      <a:cubicBezTo>
                        <a:pt x="43730" y="3621"/>
                        <a:pt x="43875" y="4510"/>
                        <a:pt x="44140" y="5367"/>
                      </a:cubicBezTo>
                      <a:cubicBezTo>
                        <a:pt x="38068" y="4731"/>
                        <a:pt x="31964" y="4418"/>
                        <a:pt x="25853" y="4429"/>
                      </a:cubicBezTo>
                      <a:cubicBezTo>
                        <a:pt x="25683" y="10302"/>
                        <a:pt x="25595" y="16184"/>
                        <a:pt x="25601" y="22077"/>
                      </a:cubicBezTo>
                      <a:lnTo>
                        <a:pt x="25601" y="36718"/>
                      </a:lnTo>
                      <a:cubicBezTo>
                        <a:pt x="25601" y="44048"/>
                        <a:pt x="25942" y="51466"/>
                        <a:pt x="26282" y="58796"/>
                      </a:cubicBezTo>
                      <a:cubicBezTo>
                        <a:pt x="23520" y="58234"/>
                        <a:pt x="20670" y="58234"/>
                        <a:pt x="17908" y="58796"/>
                      </a:cubicBezTo>
                      <a:cubicBezTo>
                        <a:pt x="18255" y="51466"/>
                        <a:pt x="18589" y="44048"/>
                        <a:pt x="18589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3" name="Freeform 782">
                  <a:extLst>
                    <a:ext uri="{FF2B5EF4-FFF2-40B4-BE49-F238E27FC236}">
                      <a16:creationId xmlns:a16="http://schemas.microsoft.com/office/drawing/2014/main" id="{52932EA0-2C50-000E-8729-19F00EDF3BF7}"/>
                    </a:ext>
                  </a:extLst>
                </p:cNvPr>
                <p:cNvSpPr/>
                <p:nvPr/>
              </p:nvSpPr>
              <p:spPr>
                <a:xfrm>
                  <a:off x="8960789" y="3926628"/>
                  <a:ext cx="31263" cy="77968"/>
                </a:xfrm>
                <a:custGeom>
                  <a:avLst/>
                  <a:gdLst>
                    <a:gd name="connsiteX0" fmla="*/ 22083 w 31263"/>
                    <a:gd name="connsiteY0" fmla="*/ 14523 h 77968"/>
                    <a:gd name="connsiteX1" fmla="*/ 11167 w 31263"/>
                    <a:gd name="connsiteY1" fmla="*/ 3783 h 77968"/>
                    <a:gd name="connsiteX2" fmla="*/ 7876 w 31263"/>
                    <a:gd name="connsiteY2" fmla="*/ 688 h 77968"/>
                    <a:gd name="connsiteX3" fmla="*/ 6747 w 31263"/>
                    <a:gd name="connsiteY3" fmla="*/ 90 h 77968"/>
                    <a:gd name="connsiteX4" fmla="*/ 3203 w 31263"/>
                    <a:gd name="connsiteY4" fmla="*/ 1890 h 77968"/>
                    <a:gd name="connsiteX5" fmla="*/ 3285 w 31263"/>
                    <a:gd name="connsiteY5" fmla="*/ 4211 h 77968"/>
                    <a:gd name="connsiteX6" fmla="*/ 5448 w 31263"/>
                    <a:gd name="connsiteY6" fmla="*/ 6099 h 77968"/>
                    <a:gd name="connsiteX7" fmla="*/ 19050 w 31263"/>
                    <a:gd name="connsiteY7" fmla="*/ 14517 h 77968"/>
                    <a:gd name="connsiteX8" fmla="*/ 7617 w 31263"/>
                    <a:gd name="connsiteY8" fmla="*/ 23464 h 77968"/>
                    <a:gd name="connsiteX9" fmla="*/ 14282 w 31263"/>
                    <a:gd name="connsiteY9" fmla="*/ 23464 h 77968"/>
                    <a:gd name="connsiteX10" fmla="*/ 22953 w 31263"/>
                    <a:gd name="connsiteY10" fmla="*/ 23640 h 77968"/>
                    <a:gd name="connsiteX11" fmla="*/ 30747 w 31263"/>
                    <a:gd name="connsiteY11" fmla="*/ 24584 h 77968"/>
                    <a:gd name="connsiteX12" fmla="*/ 30476 w 31263"/>
                    <a:gd name="connsiteY12" fmla="*/ 22004 h 77968"/>
                    <a:gd name="connsiteX13" fmla="*/ 30747 w 31263"/>
                    <a:gd name="connsiteY13" fmla="*/ 19424 h 77968"/>
                    <a:gd name="connsiteX14" fmla="*/ 0 w 31263"/>
                    <a:gd name="connsiteY14" fmla="*/ 19424 h 77968"/>
                    <a:gd name="connsiteX15" fmla="*/ 0 w 31263"/>
                    <a:gd name="connsiteY15" fmla="*/ 77968 h 77968"/>
                    <a:gd name="connsiteX16" fmla="*/ 31264 w 31263"/>
                    <a:gd name="connsiteY16" fmla="*/ 77968 h 77968"/>
                    <a:gd name="connsiteX17" fmla="*/ 30999 w 31263"/>
                    <a:gd name="connsiteY17" fmla="*/ 75395 h 77968"/>
                    <a:gd name="connsiteX18" fmla="*/ 31264 w 31263"/>
                    <a:gd name="connsiteY18" fmla="*/ 72809 h 77968"/>
                    <a:gd name="connsiteX19" fmla="*/ 23293 w 31263"/>
                    <a:gd name="connsiteY19" fmla="*/ 73583 h 77968"/>
                    <a:gd name="connsiteX20" fmla="*/ 7617 w 31263"/>
                    <a:gd name="connsiteY20" fmla="*/ 73929 h 77968"/>
                    <a:gd name="connsiteX21" fmla="*/ 7617 w 31263"/>
                    <a:gd name="connsiteY21" fmla="*/ 48825 h 77968"/>
                    <a:gd name="connsiteX22" fmla="*/ 21036 w 31263"/>
                    <a:gd name="connsiteY22" fmla="*/ 48825 h 77968"/>
                    <a:gd name="connsiteX23" fmla="*/ 28754 w 31263"/>
                    <a:gd name="connsiteY23" fmla="*/ 49253 h 77968"/>
                    <a:gd name="connsiteX24" fmla="*/ 28489 w 31263"/>
                    <a:gd name="connsiteY24" fmla="*/ 46850 h 77968"/>
                    <a:gd name="connsiteX25" fmla="*/ 28754 w 31263"/>
                    <a:gd name="connsiteY25" fmla="*/ 44616 h 77968"/>
                    <a:gd name="connsiteX26" fmla="*/ 21036 w 31263"/>
                    <a:gd name="connsiteY26" fmla="*/ 45038 h 77968"/>
                    <a:gd name="connsiteX27" fmla="*/ 7617 w 31263"/>
                    <a:gd name="connsiteY27" fmla="*/ 45038 h 77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7968">
                      <a:moveTo>
                        <a:pt x="22083" y="14523"/>
                      </a:moveTo>
                      <a:lnTo>
                        <a:pt x="11167" y="3783"/>
                      </a:lnTo>
                      <a:cubicBezTo>
                        <a:pt x="10152" y="2666"/>
                        <a:pt x="9055" y="1630"/>
                        <a:pt x="7876" y="688"/>
                      </a:cubicBezTo>
                      <a:cubicBezTo>
                        <a:pt x="7548" y="408"/>
                        <a:pt x="7163" y="204"/>
                        <a:pt x="6747" y="90"/>
                      </a:cubicBezTo>
                      <a:cubicBezTo>
                        <a:pt x="5284" y="-274"/>
                        <a:pt x="3771" y="493"/>
                        <a:pt x="3203" y="1890"/>
                      </a:cubicBezTo>
                      <a:cubicBezTo>
                        <a:pt x="2926" y="2644"/>
                        <a:pt x="2951" y="3478"/>
                        <a:pt x="3285" y="4211"/>
                      </a:cubicBezTo>
                      <a:cubicBezTo>
                        <a:pt x="3802" y="5073"/>
                        <a:pt x="4673" y="5507"/>
                        <a:pt x="5448" y="6099"/>
                      </a:cubicBezTo>
                      <a:lnTo>
                        <a:pt x="19050" y="14517"/>
                      </a:lnTo>
                      <a:close/>
                      <a:moveTo>
                        <a:pt x="7617" y="23464"/>
                      </a:moveTo>
                      <a:lnTo>
                        <a:pt x="14282" y="23464"/>
                      </a:lnTo>
                      <a:lnTo>
                        <a:pt x="22953" y="23640"/>
                      </a:lnTo>
                      <a:cubicBezTo>
                        <a:pt x="25570" y="23787"/>
                        <a:pt x="28174" y="24102"/>
                        <a:pt x="30747" y="24584"/>
                      </a:cubicBezTo>
                      <a:cubicBezTo>
                        <a:pt x="30614" y="23729"/>
                        <a:pt x="30520" y="22868"/>
                        <a:pt x="30476" y="22004"/>
                      </a:cubicBezTo>
                      <a:cubicBezTo>
                        <a:pt x="30476" y="21148"/>
                        <a:pt x="30658" y="20375"/>
                        <a:pt x="30747" y="19424"/>
                      </a:cubicBezTo>
                      <a:lnTo>
                        <a:pt x="0" y="19424"/>
                      </a:lnTo>
                      <a:lnTo>
                        <a:pt x="0" y="77968"/>
                      </a:lnTo>
                      <a:lnTo>
                        <a:pt x="31264" y="77968"/>
                      </a:lnTo>
                      <a:cubicBezTo>
                        <a:pt x="31131" y="77116"/>
                        <a:pt x="31043" y="76257"/>
                        <a:pt x="30999" y="75395"/>
                      </a:cubicBezTo>
                      <a:cubicBezTo>
                        <a:pt x="30999" y="74533"/>
                        <a:pt x="31169" y="73759"/>
                        <a:pt x="31264" y="72809"/>
                      </a:cubicBezTo>
                      <a:cubicBezTo>
                        <a:pt x="28628" y="73238"/>
                        <a:pt x="25967" y="73497"/>
                        <a:pt x="23293" y="73583"/>
                      </a:cubicBezTo>
                      <a:cubicBezTo>
                        <a:pt x="18097" y="73759"/>
                        <a:pt x="12901" y="74099"/>
                        <a:pt x="7617" y="73929"/>
                      </a:cubicBezTo>
                      <a:lnTo>
                        <a:pt x="7617" y="48825"/>
                      </a:lnTo>
                      <a:lnTo>
                        <a:pt x="21036" y="48825"/>
                      </a:lnTo>
                      <a:cubicBezTo>
                        <a:pt x="23640" y="48825"/>
                        <a:pt x="26150" y="49172"/>
                        <a:pt x="28754" y="49253"/>
                      </a:cubicBezTo>
                      <a:cubicBezTo>
                        <a:pt x="28666" y="48316"/>
                        <a:pt x="28489" y="47536"/>
                        <a:pt x="28489" y="46850"/>
                      </a:cubicBezTo>
                      <a:cubicBezTo>
                        <a:pt x="28527" y="46101"/>
                        <a:pt x="28615" y="45354"/>
                        <a:pt x="28754" y="44616"/>
                      </a:cubicBezTo>
                      <a:cubicBezTo>
                        <a:pt x="26150" y="44704"/>
                        <a:pt x="23640" y="45038"/>
                        <a:pt x="21036" y="45038"/>
                      </a:cubicBezTo>
                      <a:lnTo>
                        <a:pt x="7617" y="4503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4" name="Freeform 783">
                  <a:extLst>
                    <a:ext uri="{FF2B5EF4-FFF2-40B4-BE49-F238E27FC236}">
                      <a16:creationId xmlns:a16="http://schemas.microsoft.com/office/drawing/2014/main" id="{DF7AD0EA-660E-FDD4-5725-503E02ADABA3}"/>
                    </a:ext>
                  </a:extLst>
                </p:cNvPr>
                <p:cNvSpPr/>
                <p:nvPr/>
              </p:nvSpPr>
              <p:spPr>
                <a:xfrm>
                  <a:off x="8895613" y="3839910"/>
                  <a:ext cx="31263" cy="78019"/>
                </a:xfrm>
                <a:custGeom>
                  <a:avLst/>
                  <a:gdLst>
                    <a:gd name="connsiteX0" fmla="*/ 22083 w 31263"/>
                    <a:gd name="connsiteY0" fmla="*/ 14574 h 78019"/>
                    <a:gd name="connsiteX1" fmla="*/ 11161 w 31263"/>
                    <a:gd name="connsiteY1" fmla="*/ 3828 h 78019"/>
                    <a:gd name="connsiteX2" fmla="*/ 7876 w 31263"/>
                    <a:gd name="connsiteY2" fmla="*/ 732 h 78019"/>
                    <a:gd name="connsiteX3" fmla="*/ 6747 w 31263"/>
                    <a:gd name="connsiteY3" fmla="*/ 103 h 78019"/>
                    <a:gd name="connsiteX4" fmla="*/ 3106 w 31263"/>
                    <a:gd name="connsiteY4" fmla="*/ 2192 h 78019"/>
                    <a:gd name="connsiteX5" fmla="*/ 3285 w 31263"/>
                    <a:gd name="connsiteY5" fmla="*/ 4224 h 78019"/>
                    <a:gd name="connsiteX6" fmla="*/ 5448 w 31263"/>
                    <a:gd name="connsiteY6" fmla="*/ 6112 h 78019"/>
                    <a:gd name="connsiteX7" fmla="*/ 19050 w 31263"/>
                    <a:gd name="connsiteY7" fmla="*/ 14536 h 78019"/>
                    <a:gd name="connsiteX8" fmla="*/ 7617 w 31263"/>
                    <a:gd name="connsiteY8" fmla="*/ 23514 h 78019"/>
                    <a:gd name="connsiteX9" fmla="*/ 14282 w 31263"/>
                    <a:gd name="connsiteY9" fmla="*/ 23514 h 78019"/>
                    <a:gd name="connsiteX10" fmla="*/ 22947 w 31263"/>
                    <a:gd name="connsiteY10" fmla="*/ 23684 h 78019"/>
                    <a:gd name="connsiteX11" fmla="*/ 30740 w 31263"/>
                    <a:gd name="connsiteY11" fmla="*/ 24628 h 78019"/>
                    <a:gd name="connsiteX12" fmla="*/ 30482 w 31263"/>
                    <a:gd name="connsiteY12" fmla="*/ 22048 h 78019"/>
                    <a:gd name="connsiteX13" fmla="*/ 30740 w 31263"/>
                    <a:gd name="connsiteY13" fmla="*/ 19469 h 78019"/>
                    <a:gd name="connsiteX14" fmla="*/ 0 w 31263"/>
                    <a:gd name="connsiteY14" fmla="*/ 19469 h 78019"/>
                    <a:gd name="connsiteX15" fmla="*/ 0 w 31263"/>
                    <a:gd name="connsiteY15" fmla="*/ 78019 h 78019"/>
                    <a:gd name="connsiteX16" fmla="*/ 31264 w 31263"/>
                    <a:gd name="connsiteY16" fmla="*/ 78019 h 78019"/>
                    <a:gd name="connsiteX17" fmla="*/ 31005 w 31263"/>
                    <a:gd name="connsiteY17" fmla="*/ 75440 h 78019"/>
                    <a:gd name="connsiteX18" fmla="*/ 31264 w 31263"/>
                    <a:gd name="connsiteY18" fmla="*/ 72854 h 78019"/>
                    <a:gd name="connsiteX19" fmla="*/ 23287 w 31263"/>
                    <a:gd name="connsiteY19" fmla="*/ 73628 h 78019"/>
                    <a:gd name="connsiteX20" fmla="*/ 7617 w 31263"/>
                    <a:gd name="connsiteY20" fmla="*/ 73980 h 78019"/>
                    <a:gd name="connsiteX21" fmla="*/ 7617 w 31263"/>
                    <a:gd name="connsiteY21" fmla="*/ 48876 h 78019"/>
                    <a:gd name="connsiteX22" fmla="*/ 21036 w 31263"/>
                    <a:gd name="connsiteY22" fmla="*/ 48876 h 78019"/>
                    <a:gd name="connsiteX23" fmla="*/ 28754 w 31263"/>
                    <a:gd name="connsiteY23" fmla="*/ 49298 h 78019"/>
                    <a:gd name="connsiteX24" fmla="*/ 28483 w 31263"/>
                    <a:gd name="connsiteY24" fmla="*/ 46901 h 78019"/>
                    <a:gd name="connsiteX25" fmla="*/ 28754 w 31263"/>
                    <a:gd name="connsiteY25" fmla="*/ 44661 h 78019"/>
                    <a:gd name="connsiteX26" fmla="*/ 21036 w 31263"/>
                    <a:gd name="connsiteY26" fmla="*/ 45089 h 78019"/>
                    <a:gd name="connsiteX27" fmla="*/ 7617 w 31263"/>
                    <a:gd name="connsiteY27" fmla="*/ 45089 h 7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8019">
                      <a:moveTo>
                        <a:pt x="22083" y="14574"/>
                      </a:moveTo>
                      <a:lnTo>
                        <a:pt x="11161" y="3828"/>
                      </a:lnTo>
                      <a:cubicBezTo>
                        <a:pt x="10155" y="2706"/>
                        <a:pt x="9056" y="1670"/>
                        <a:pt x="7876" y="732"/>
                      </a:cubicBezTo>
                      <a:cubicBezTo>
                        <a:pt x="7553" y="438"/>
                        <a:pt x="7167" y="223"/>
                        <a:pt x="6747" y="103"/>
                      </a:cubicBezTo>
                      <a:cubicBezTo>
                        <a:pt x="5164" y="-323"/>
                        <a:pt x="3533" y="612"/>
                        <a:pt x="3106" y="2192"/>
                      </a:cubicBezTo>
                      <a:cubicBezTo>
                        <a:pt x="2923" y="2870"/>
                        <a:pt x="2986" y="3589"/>
                        <a:pt x="3285" y="4224"/>
                      </a:cubicBezTo>
                      <a:cubicBezTo>
                        <a:pt x="3802" y="5086"/>
                        <a:pt x="4673" y="5520"/>
                        <a:pt x="5448" y="6112"/>
                      </a:cubicBezTo>
                      <a:lnTo>
                        <a:pt x="19050" y="14536"/>
                      </a:lnTo>
                      <a:close/>
                      <a:moveTo>
                        <a:pt x="7617" y="23514"/>
                      </a:moveTo>
                      <a:lnTo>
                        <a:pt x="14282" y="23514"/>
                      </a:lnTo>
                      <a:lnTo>
                        <a:pt x="22947" y="23684"/>
                      </a:lnTo>
                      <a:cubicBezTo>
                        <a:pt x="25562" y="23832"/>
                        <a:pt x="28166" y="24147"/>
                        <a:pt x="30740" y="24628"/>
                      </a:cubicBezTo>
                      <a:cubicBezTo>
                        <a:pt x="30658" y="23772"/>
                        <a:pt x="30482" y="22910"/>
                        <a:pt x="30482" y="22048"/>
                      </a:cubicBezTo>
                      <a:cubicBezTo>
                        <a:pt x="30482" y="21187"/>
                        <a:pt x="30658" y="20419"/>
                        <a:pt x="30740" y="19469"/>
                      </a:cubicBezTo>
                      <a:lnTo>
                        <a:pt x="0" y="19469"/>
                      </a:lnTo>
                      <a:lnTo>
                        <a:pt x="0" y="78019"/>
                      </a:lnTo>
                      <a:lnTo>
                        <a:pt x="31264" y="78019"/>
                      </a:lnTo>
                      <a:cubicBezTo>
                        <a:pt x="31134" y="77164"/>
                        <a:pt x="31048" y="76303"/>
                        <a:pt x="31005" y="75440"/>
                      </a:cubicBezTo>
                      <a:cubicBezTo>
                        <a:pt x="31005" y="74571"/>
                        <a:pt x="31175" y="73797"/>
                        <a:pt x="31264" y="72854"/>
                      </a:cubicBezTo>
                      <a:cubicBezTo>
                        <a:pt x="28625" y="73286"/>
                        <a:pt x="25960" y="73545"/>
                        <a:pt x="23287" y="73628"/>
                      </a:cubicBezTo>
                      <a:cubicBezTo>
                        <a:pt x="18097" y="73797"/>
                        <a:pt x="12901" y="74150"/>
                        <a:pt x="7617" y="73980"/>
                      </a:cubicBezTo>
                      <a:lnTo>
                        <a:pt x="7617" y="48876"/>
                      </a:lnTo>
                      <a:lnTo>
                        <a:pt x="21036" y="48876"/>
                      </a:lnTo>
                      <a:cubicBezTo>
                        <a:pt x="23646" y="48876"/>
                        <a:pt x="26156" y="49210"/>
                        <a:pt x="28754" y="49298"/>
                      </a:cubicBezTo>
                      <a:cubicBezTo>
                        <a:pt x="28666" y="48354"/>
                        <a:pt x="28483" y="47586"/>
                        <a:pt x="28483" y="46901"/>
                      </a:cubicBezTo>
                      <a:cubicBezTo>
                        <a:pt x="28525" y="46149"/>
                        <a:pt x="28615" y="45401"/>
                        <a:pt x="28754" y="44661"/>
                      </a:cubicBezTo>
                      <a:cubicBezTo>
                        <a:pt x="26156" y="44749"/>
                        <a:pt x="23646" y="45089"/>
                        <a:pt x="21036" y="45089"/>
                      </a:cubicBezTo>
                      <a:lnTo>
                        <a:pt x="7617" y="45089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785" name="Freeform 784">
                  <a:extLst>
                    <a:ext uri="{FF2B5EF4-FFF2-40B4-BE49-F238E27FC236}">
                      <a16:creationId xmlns:a16="http://schemas.microsoft.com/office/drawing/2014/main" id="{2CDC8214-1368-D1F0-7BD0-6C23C45E174C}"/>
                    </a:ext>
                  </a:extLst>
                </p:cNvPr>
                <p:cNvSpPr/>
                <p:nvPr/>
              </p:nvSpPr>
              <p:spPr>
                <a:xfrm>
                  <a:off x="9106502" y="3770943"/>
                  <a:ext cx="54708" cy="59789"/>
                </a:xfrm>
                <a:custGeom>
                  <a:avLst/>
                  <a:gdLst>
                    <a:gd name="connsiteX0" fmla="*/ 14522 w 54708"/>
                    <a:gd name="connsiteY0" fmla="*/ 52787 h 59789"/>
                    <a:gd name="connsiteX1" fmla="*/ 21225 w 54708"/>
                    <a:gd name="connsiteY1" fmla="*/ 46024 h 59789"/>
                    <a:gd name="connsiteX2" fmla="*/ 28004 w 54708"/>
                    <a:gd name="connsiteY2" fmla="*/ 52712 h 59789"/>
                    <a:gd name="connsiteX3" fmla="*/ 21301 w 54708"/>
                    <a:gd name="connsiteY3" fmla="*/ 59475 h 59789"/>
                    <a:gd name="connsiteX4" fmla="*/ 21257 w 54708"/>
                    <a:gd name="connsiteY4" fmla="*/ 59475 h 59789"/>
                    <a:gd name="connsiteX5" fmla="*/ 14522 w 54708"/>
                    <a:gd name="connsiteY5" fmla="*/ 52787 h 59789"/>
                    <a:gd name="connsiteX6" fmla="*/ 26976 w 54708"/>
                    <a:gd name="connsiteY6" fmla="*/ 0 h 59789"/>
                    <a:gd name="connsiteX7" fmla="*/ 28704 w 54708"/>
                    <a:gd name="connsiteY7" fmla="*/ 0 h 59789"/>
                    <a:gd name="connsiteX8" fmla="*/ 53233 w 54708"/>
                    <a:gd name="connsiteY8" fmla="*/ 56694 h 59789"/>
                    <a:gd name="connsiteX9" fmla="*/ 54708 w 54708"/>
                    <a:gd name="connsiteY9" fmla="*/ 59790 h 59789"/>
                    <a:gd name="connsiteX10" fmla="*/ 50294 w 54708"/>
                    <a:gd name="connsiteY10" fmla="*/ 59532 h 59789"/>
                    <a:gd name="connsiteX11" fmla="*/ 45540 w 54708"/>
                    <a:gd name="connsiteY11" fmla="*/ 59790 h 59789"/>
                    <a:gd name="connsiteX12" fmla="*/ 44764 w 54708"/>
                    <a:gd name="connsiteY12" fmla="*/ 57273 h 59789"/>
                    <a:gd name="connsiteX13" fmla="*/ 40874 w 54708"/>
                    <a:gd name="connsiteY13" fmla="*/ 46986 h 59789"/>
                    <a:gd name="connsiteX14" fmla="*/ 36649 w 54708"/>
                    <a:gd name="connsiteY14" fmla="*/ 36863 h 59789"/>
                    <a:gd name="connsiteX15" fmla="*/ 25771 w 54708"/>
                    <a:gd name="connsiteY15" fmla="*/ 10973 h 59789"/>
                    <a:gd name="connsiteX16" fmla="*/ 14686 w 54708"/>
                    <a:gd name="connsiteY16" fmla="*/ 36863 h 59789"/>
                    <a:gd name="connsiteX17" fmla="*/ 6217 w 54708"/>
                    <a:gd name="connsiteY17" fmla="*/ 59765 h 59789"/>
                    <a:gd name="connsiteX18" fmla="*/ 3191 w 54708"/>
                    <a:gd name="connsiteY18" fmla="*/ 59507 h 59789"/>
                    <a:gd name="connsiteX19" fmla="*/ 0 w 54708"/>
                    <a:gd name="connsiteY19" fmla="*/ 59765 h 5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708" h="59789">
                      <a:moveTo>
                        <a:pt x="14522" y="52787"/>
                      </a:moveTo>
                      <a:cubicBezTo>
                        <a:pt x="14503" y="49073"/>
                        <a:pt x="17505" y="46044"/>
                        <a:pt x="21225" y="46024"/>
                      </a:cubicBezTo>
                      <a:cubicBezTo>
                        <a:pt x="24945" y="46003"/>
                        <a:pt x="27985" y="48997"/>
                        <a:pt x="28004" y="52712"/>
                      </a:cubicBezTo>
                      <a:cubicBezTo>
                        <a:pt x="28023" y="56426"/>
                        <a:pt x="25021" y="59454"/>
                        <a:pt x="21301" y="59475"/>
                      </a:cubicBezTo>
                      <a:cubicBezTo>
                        <a:pt x="21288" y="59475"/>
                        <a:pt x="21269" y="59475"/>
                        <a:pt x="21257" y="59475"/>
                      </a:cubicBezTo>
                      <a:cubicBezTo>
                        <a:pt x="17549" y="59482"/>
                        <a:pt x="14535" y="56489"/>
                        <a:pt x="14522" y="52787"/>
                      </a:cubicBezTo>
                      <a:close/>
                      <a:moveTo>
                        <a:pt x="26976" y="0"/>
                      </a:moveTo>
                      <a:lnTo>
                        <a:pt x="28704" y="0"/>
                      </a:lnTo>
                      <a:lnTo>
                        <a:pt x="53233" y="56694"/>
                      </a:lnTo>
                      <a:lnTo>
                        <a:pt x="54708" y="59790"/>
                      </a:lnTo>
                      <a:cubicBezTo>
                        <a:pt x="53246" y="59619"/>
                        <a:pt x="51770" y="59533"/>
                        <a:pt x="50294" y="59532"/>
                      </a:cubicBezTo>
                      <a:cubicBezTo>
                        <a:pt x="48705" y="59489"/>
                        <a:pt x="47116" y="59575"/>
                        <a:pt x="45540" y="59790"/>
                      </a:cubicBezTo>
                      <a:lnTo>
                        <a:pt x="44764" y="57273"/>
                      </a:lnTo>
                      <a:lnTo>
                        <a:pt x="40874" y="46986"/>
                      </a:lnTo>
                      <a:lnTo>
                        <a:pt x="36649" y="36863"/>
                      </a:lnTo>
                      <a:lnTo>
                        <a:pt x="25771" y="10973"/>
                      </a:lnTo>
                      <a:lnTo>
                        <a:pt x="14686" y="36863"/>
                      </a:lnTo>
                      <a:cubicBezTo>
                        <a:pt x="11672" y="44413"/>
                        <a:pt x="8557" y="51963"/>
                        <a:pt x="6217" y="59765"/>
                      </a:cubicBezTo>
                      <a:cubicBezTo>
                        <a:pt x="5221" y="59547"/>
                        <a:pt x="4206" y="59461"/>
                        <a:pt x="3191" y="59507"/>
                      </a:cubicBezTo>
                      <a:cubicBezTo>
                        <a:pt x="2125" y="59509"/>
                        <a:pt x="1053" y="59595"/>
                        <a:pt x="0" y="5976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8D2FECA0-2547-1F19-8F88-29BDB76A0E86}"/>
                  </a:ext>
                </a:extLst>
              </p:cNvPr>
              <p:cNvGrpSpPr/>
              <p:nvPr userDrawn="1"/>
            </p:nvGrpSpPr>
            <p:grpSpPr>
              <a:xfrm>
                <a:off x="4749897" y="4480097"/>
                <a:ext cx="1005478" cy="264812"/>
                <a:chOff x="1562620" y="1241607"/>
                <a:chExt cx="1243428" cy="327481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1F85E30B-9180-E46B-3BF4-D7821156C855}"/>
                    </a:ext>
                  </a:extLst>
                </p:cNvPr>
                <p:cNvSpPr/>
                <p:nvPr/>
              </p:nvSpPr>
              <p:spPr>
                <a:xfrm>
                  <a:off x="2127722" y="1416283"/>
                  <a:ext cx="121715" cy="117763"/>
                </a:xfrm>
                <a:custGeom>
                  <a:avLst/>
                  <a:gdLst>
                    <a:gd name="connsiteX0" fmla="*/ 0 w 121715"/>
                    <a:gd name="connsiteY0" fmla="*/ 1426 h 117763"/>
                    <a:gd name="connsiteX1" fmla="*/ 2237 w 121715"/>
                    <a:gd name="connsiteY1" fmla="*/ 312 h 117763"/>
                    <a:gd name="connsiteX2" fmla="*/ 5527 w 121715"/>
                    <a:gd name="connsiteY2" fmla="*/ 66 h 117763"/>
                    <a:gd name="connsiteX3" fmla="*/ 22557 w 121715"/>
                    <a:gd name="connsiteY3" fmla="*/ 531 h 117763"/>
                    <a:gd name="connsiteX4" fmla="*/ 33471 w 121715"/>
                    <a:gd name="connsiteY4" fmla="*/ 110 h 117763"/>
                    <a:gd name="connsiteX5" fmla="*/ 38805 w 121715"/>
                    <a:gd name="connsiteY5" fmla="*/ 277 h 117763"/>
                    <a:gd name="connsiteX6" fmla="*/ 40235 w 121715"/>
                    <a:gd name="connsiteY6" fmla="*/ 1321 h 117763"/>
                    <a:gd name="connsiteX7" fmla="*/ 38753 w 121715"/>
                    <a:gd name="connsiteY7" fmla="*/ 2339 h 117763"/>
                    <a:gd name="connsiteX8" fmla="*/ 34024 w 121715"/>
                    <a:gd name="connsiteY8" fmla="*/ 3216 h 117763"/>
                    <a:gd name="connsiteX9" fmla="*/ 31593 w 121715"/>
                    <a:gd name="connsiteY9" fmla="*/ 7515 h 117763"/>
                    <a:gd name="connsiteX10" fmla="*/ 37366 w 121715"/>
                    <a:gd name="connsiteY10" fmla="*/ 24035 h 117763"/>
                    <a:gd name="connsiteX11" fmla="*/ 38814 w 121715"/>
                    <a:gd name="connsiteY11" fmla="*/ 28071 h 117763"/>
                    <a:gd name="connsiteX12" fmla="*/ 48623 w 121715"/>
                    <a:gd name="connsiteY12" fmla="*/ 54216 h 117763"/>
                    <a:gd name="connsiteX13" fmla="*/ 57054 w 121715"/>
                    <a:gd name="connsiteY13" fmla="*/ 76782 h 117763"/>
                    <a:gd name="connsiteX14" fmla="*/ 63950 w 121715"/>
                    <a:gd name="connsiteY14" fmla="*/ 94777 h 117763"/>
                    <a:gd name="connsiteX15" fmla="*/ 64556 w 121715"/>
                    <a:gd name="connsiteY15" fmla="*/ 96066 h 117763"/>
                    <a:gd name="connsiteX16" fmla="*/ 65714 w 121715"/>
                    <a:gd name="connsiteY16" fmla="*/ 93952 h 117763"/>
                    <a:gd name="connsiteX17" fmla="*/ 72215 w 121715"/>
                    <a:gd name="connsiteY17" fmla="*/ 77422 h 117763"/>
                    <a:gd name="connsiteX18" fmla="*/ 81866 w 121715"/>
                    <a:gd name="connsiteY18" fmla="*/ 53392 h 117763"/>
                    <a:gd name="connsiteX19" fmla="*/ 88999 w 121715"/>
                    <a:gd name="connsiteY19" fmla="*/ 34090 h 117763"/>
                    <a:gd name="connsiteX20" fmla="*/ 95640 w 121715"/>
                    <a:gd name="connsiteY20" fmla="*/ 16245 h 117763"/>
                    <a:gd name="connsiteX21" fmla="*/ 98176 w 121715"/>
                    <a:gd name="connsiteY21" fmla="*/ 7813 h 117763"/>
                    <a:gd name="connsiteX22" fmla="*/ 95166 w 121715"/>
                    <a:gd name="connsiteY22" fmla="*/ 3058 h 117763"/>
                    <a:gd name="connsiteX23" fmla="*/ 90420 w 121715"/>
                    <a:gd name="connsiteY23" fmla="*/ 2277 h 117763"/>
                    <a:gd name="connsiteX24" fmla="*/ 88876 w 121715"/>
                    <a:gd name="connsiteY24" fmla="*/ 1154 h 117763"/>
                    <a:gd name="connsiteX25" fmla="*/ 90736 w 121715"/>
                    <a:gd name="connsiteY25" fmla="*/ 277 h 117763"/>
                    <a:gd name="connsiteX26" fmla="*/ 95553 w 121715"/>
                    <a:gd name="connsiteY26" fmla="*/ 75 h 117763"/>
                    <a:gd name="connsiteX27" fmla="*/ 107739 w 121715"/>
                    <a:gd name="connsiteY27" fmla="*/ 514 h 117763"/>
                    <a:gd name="connsiteX28" fmla="*/ 116618 w 121715"/>
                    <a:gd name="connsiteY28" fmla="*/ 101 h 117763"/>
                    <a:gd name="connsiteX29" fmla="*/ 121715 w 121715"/>
                    <a:gd name="connsiteY29" fmla="*/ 794 h 117763"/>
                    <a:gd name="connsiteX30" fmla="*/ 120259 w 121715"/>
                    <a:gd name="connsiteY30" fmla="*/ 2312 h 117763"/>
                    <a:gd name="connsiteX31" fmla="*/ 114398 w 121715"/>
                    <a:gd name="connsiteY31" fmla="*/ 3821 h 117763"/>
                    <a:gd name="connsiteX32" fmla="*/ 109467 w 121715"/>
                    <a:gd name="connsiteY32" fmla="*/ 7962 h 117763"/>
                    <a:gd name="connsiteX33" fmla="*/ 100817 w 121715"/>
                    <a:gd name="connsiteY33" fmla="*/ 26861 h 117763"/>
                    <a:gd name="connsiteX34" fmla="*/ 94245 w 121715"/>
                    <a:gd name="connsiteY34" fmla="*/ 42539 h 117763"/>
                    <a:gd name="connsiteX35" fmla="*/ 89569 w 121715"/>
                    <a:gd name="connsiteY35" fmla="*/ 54331 h 117763"/>
                    <a:gd name="connsiteX36" fmla="*/ 84612 w 121715"/>
                    <a:gd name="connsiteY36" fmla="*/ 66306 h 117763"/>
                    <a:gd name="connsiteX37" fmla="*/ 76005 w 121715"/>
                    <a:gd name="connsiteY37" fmla="*/ 86643 h 117763"/>
                    <a:gd name="connsiteX38" fmla="*/ 69197 w 121715"/>
                    <a:gd name="connsiteY38" fmla="*/ 102208 h 117763"/>
                    <a:gd name="connsiteX39" fmla="*/ 64152 w 121715"/>
                    <a:gd name="connsiteY39" fmla="*/ 113569 h 117763"/>
                    <a:gd name="connsiteX40" fmla="*/ 62792 w 121715"/>
                    <a:gd name="connsiteY40" fmla="*/ 116307 h 117763"/>
                    <a:gd name="connsiteX41" fmla="*/ 59388 w 121715"/>
                    <a:gd name="connsiteY41" fmla="*/ 116491 h 117763"/>
                    <a:gd name="connsiteX42" fmla="*/ 56756 w 121715"/>
                    <a:gd name="connsiteY42" fmla="*/ 111306 h 117763"/>
                    <a:gd name="connsiteX43" fmla="*/ 49237 w 121715"/>
                    <a:gd name="connsiteY43" fmla="*/ 92162 h 117763"/>
                    <a:gd name="connsiteX44" fmla="*/ 43192 w 121715"/>
                    <a:gd name="connsiteY44" fmla="*/ 77379 h 117763"/>
                    <a:gd name="connsiteX45" fmla="*/ 37051 w 121715"/>
                    <a:gd name="connsiteY45" fmla="*/ 61525 h 117763"/>
                    <a:gd name="connsiteX46" fmla="*/ 30628 w 121715"/>
                    <a:gd name="connsiteY46" fmla="*/ 45803 h 117763"/>
                    <a:gd name="connsiteX47" fmla="*/ 25066 w 121715"/>
                    <a:gd name="connsiteY47" fmla="*/ 31335 h 117763"/>
                    <a:gd name="connsiteX48" fmla="*/ 19802 w 121715"/>
                    <a:gd name="connsiteY48" fmla="*/ 18719 h 117763"/>
                    <a:gd name="connsiteX49" fmla="*/ 17433 w 121715"/>
                    <a:gd name="connsiteY49" fmla="*/ 12577 h 117763"/>
                    <a:gd name="connsiteX50" fmla="*/ 6027 w 121715"/>
                    <a:gd name="connsiteY50" fmla="*/ 3049 h 117763"/>
                    <a:gd name="connsiteX51" fmla="*/ 1781 w 121715"/>
                    <a:gd name="connsiteY51" fmla="*/ 2295 h 117763"/>
                    <a:gd name="connsiteX52" fmla="*/ 0 w 121715"/>
                    <a:gd name="connsiteY52" fmla="*/ 1426 h 117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21715" h="117763">
                      <a:moveTo>
                        <a:pt x="0" y="1426"/>
                      </a:moveTo>
                      <a:cubicBezTo>
                        <a:pt x="699" y="967"/>
                        <a:pt x="1450" y="593"/>
                        <a:pt x="2237" y="312"/>
                      </a:cubicBezTo>
                      <a:cubicBezTo>
                        <a:pt x="3323" y="116"/>
                        <a:pt x="4425" y="34"/>
                        <a:pt x="5527" y="66"/>
                      </a:cubicBezTo>
                      <a:cubicBezTo>
                        <a:pt x="11204" y="207"/>
                        <a:pt x="16880" y="487"/>
                        <a:pt x="22557" y="531"/>
                      </a:cubicBezTo>
                      <a:cubicBezTo>
                        <a:pt x="26198" y="531"/>
                        <a:pt x="29830" y="207"/>
                        <a:pt x="33471" y="110"/>
                      </a:cubicBezTo>
                      <a:cubicBezTo>
                        <a:pt x="35226" y="66"/>
                        <a:pt x="37033" y="224"/>
                        <a:pt x="38805" y="277"/>
                      </a:cubicBezTo>
                      <a:cubicBezTo>
                        <a:pt x="39542" y="277"/>
                        <a:pt x="40253" y="461"/>
                        <a:pt x="40235" y="1321"/>
                      </a:cubicBezTo>
                      <a:cubicBezTo>
                        <a:pt x="40218" y="2181"/>
                        <a:pt x="39472" y="2198"/>
                        <a:pt x="38753" y="2339"/>
                      </a:cubicBezTo>
                      <a:cubicBezTo>
                        <a:pt x="37160" y="2539"/>
                        <a:pt x="35582" y="2832"/>
                        <a:pt x="34024" y="3216"/>
                      </a:cubicBezTo>
                      <a:cubicBezTo>
                        <a:pt x="31550" y="3874"/>
                        <a:pt x="30786" y="5111"/>
                        <a:pt x="31593" y="7515"/>
                      </a:cubicBezTo>
                      <a:cubicBezTo>
                        <a:pt x="33436" y="13051"/>
                        <a:pt x="35436" y="18534"/>
                        <a:pt x="37366" y="24035"/>
                      </a:cubicBezTo>
                      <a:cubicBezTo>
                        <a:pt x="37849" y="25378"/>
                        <a:pt x="38314" y="26729"/>
                        <a:pt x="38814" y="28071"/>
                      </a:cubicBezTo>
                      <a:cubicBezTo>
                        <a:pt x="42078" y="36786"/>
                        <a:pt x="45348" y="45502"/>
                        <a:pt x="48623" y="54216"/>
                      </a:cubicBezTo>
                      <a:cubicBezTo>
                        <a:pt x="51439" y="61735"/>
                        <a:pt x="54220" y="69272"/>
                        <a:pt x="57054" y="76782"/>
                      </a:cubicBezTo>
                      <a:cubicBezTo>
                        <a:pt x="59327" y="82792"/>
                        <a:pt x="61652" y="88784"/>
                        <a:pt x="63950" y="94777"/>
                      </a:cubicBezTo>
                      <a:cubicBezTo>
                        <a:pt x="64091" y="95154"/>
                        <a:pt x="64292" y="95513"/>
                        <a:pt x="64556" y="96066"/>
                      </a:cubicBezTo>
                      <a:cubicBezTo>
                        <a:pt x="64986" y="95386"/>
                        <a:pt x="65372" y="94680"/>
                        <a:pt x="65714" y="93952"/>
                      </a:cubicBezTo>
                      <a:cubicBezTo>
                        <a:pt x="67898" y="88451"/>
                        <a:pt x="70022" y="82923"/>
                        <a:pt x="72215" y="77422"/>
                      </a:cubicBezTo>
                      <a:cubicBezTo>
                        <a:pt x="75400" y="69403"/>
                        <a:pt x="78707" y="61428"/>
                        <a:pt x="81866" y="53392"/>
                      </a:cubicBezTo>
                      <a:cubicBezTo>
                        <a:pt x="84349" y="47005"/>
                        <a:pt x="86621" y="40539"/>
                        <a:pt x="88999" y="34090"/>
                      </a:cubicBezTo>
                      <a:cubicBezTo>
                        <a:pt x="91210" y="28141"/>
                        <a:pt x="93491" y="22211"/>
                        <a:pt x="95640" y="16245"/>
                      </a:cubicBezTo>
                      <a:cubicBezTo>
                        <a:pt x="96640" y="13483"/>
                        <a:pt x="97487" y="10668"/>
                        <a:pt x="98176" y="7813"/>
                      </a:cubicBezTo>
                      <a:cubicBezTo>
                        <a:pt x="98869" y="4935"/>
                        <a:pt x="98027" y="3734"/>
                        <a:pt x="95166" y="3058"/>
                      </a:cubicBezTo>
                      <a:cubicBezTo>
                        <a:pt x="93614" y="2689"/>
                        <a:pt x="91999" y="2575"/>
                        <a:pt x="90420" y="2277"/>
                      </a:cubicBezTo>
                      <a:cubicBezTo>
                        <a:pt x="89773" y="2129"/>
                        <a:pt x="89215" y="1723"/>
                        <a:pt x="88876" y="1154"/>
                      </a:cubicBezTo>
                      <a:cubicBezTo>
                        <a:pt x="89447" y="768"/>
                        <a:pt x="90074" y="472"/>
                        <a:pt x="90736" y="277"/>
                      </a:cubicBezTo>
                      <a:cubicBezTo>
                        <a:pt x="92334" y="95"/>
                        <a:pt x="93944" y="28"/>
                        <a:pt x="95553" y="75"/>
                      </a:cubicBezTo>
                      <a:cubicBezTo>
                        <a:pt x="99615" y="180"/>
                        <a:pt x="103677" y="479"/>
                        <a:pt x="107739" y="514"/>
                      </a:cubicBezTo>
                      <a:cubicBezTo>
                        <a:pt x="110696" y="514"/>
                        <a:pt x="113661" y="198"/>
                        <a:pt x="116618" y="101"/>
                      </a:cubicBezTo>
                      <a:cubicBezTo>
                        <a:pt x="118372" y="40"/>
                        <a:pt x="120127" y="-311"/>
                        <a:pt x="121715" y="794"/>
                      </a:cubicBezTo>
                      <a:cubicBezTo>
                        <a:pt x="121715" y="1874"/>
                        <a:pt x="121083" y="2119"/>
                        <a:pt x="120259" y="2312"/>
                      </a:cubicBezTo>
                      <a:cubicBezTo>
                        <a:pt x="118294" y="2751"/>
                        <a:pt x="116328" y="3242"/>
                        <a:pt x="114398" y="3821"/>
                      </a:cubicBezTo>
                      <a:cubicBezTo>
                        <a:pt x="112178" y="4479"/>
                        <a:pt x="110713" y="6050"/>
                        <a:pt x="109467" y="7962"/>
                      </a:cubicBezTo>
                      <a:cubicBezTo>
                        <a:pt x="105642" y="13841"/>
                        <a:pt x="103642" y="20535"/>
                        <a:pt x="100817" y="26861"/>
                      </a:cubicBezTo>
                      <a:cubicBezTo>
                        <a:pt x="98509" y="32037"/>
                        <a:pt x="96430" y="37292"/>
                        <a:pt x="94245" y="42539"/>
                      </a:cubicBezTo>
                      <a:cubicBezTo>
                        <a:pt x="92648" y="46452"/>
                        <a:pt x="91157" y="50435"/>
                        <a:pt x="89569" y="54331"/>
                      </a:cubicBezTo>
                      <a:cubicBezTo>
                        <a:pt x="87981" y="58226"/>
                        <a:pt x="86288" y="62323"/>
                        <a:pt x="84612" y="66306"/>
                      </a:cubicBezTo>
                      <a:cubicBezTo>
                        <a:pt x="81761" y="73088"/>
                        <a:pt x="78909" y="79879"/>
                        <a:pt x="76005" y="86643"/>
                      </a:cubicBezTo>
                      <a:cubicBezTo>
                        <a:pt x="73777" y="91846"/>
                        <a:pt x="71478" y="97023"/>
                        <a:pt x="69197" y="102208"/>
                      </a:cubicBezTo>
                      <a:cubicBezTo>
                        <a:pt x="67530" y="106009"/>
                        <a:pt x="65848" y="109797"/>
                        <a:pt x="64152" y="113569"/>
                      </a:cubicBezTo>
                      <a:cubicBezTo>
                        <a:pt x="63731" y="114499"/>
                        <a:pt x="63275" y="115421"/>
                        <a:pt x="62792" y="116307"/>
                      </a:cubicBezTo>
                      <a:cubicBezTo>
                        <a:pt x="61748" y="118158"/>
                        <a:pt x="60502" y="118272"/>
                        <a:pt x="59388" y="116491"/>
                      </a:cubicBezTo>
                      <a:cubicBezTo>
                        <a:pt x="58362" y="114842"/>
                        <a:pt x="57482" y="113107"/>
                        <a:pt x="56756" y="111306"/>
                      </a:cubicBezTo>
                      <a:cubicBezTo>
                        <a:pt x="54203" y="104945"/>
                        <a:pt x="51773" y="98532"/>
                        <a:pt x="49237" y="92162"/>
                      </a:cubicBezTo>
                      <a:cubicBezTo>
                        <a:pt x="47272" y="87214"/>
                        <a:pt x="45166" y="82318"/>
                        <a:pt x="43192" y="77379"/>
                      </a:cubicBezTo>
                      <a:cubicBezTo>
                        <a:pt x="41095" y="72114"/>
                        <a:pt x="39121" y="66798"/>
                        <a:pt x="37051" y="61525"/>
                      </a:cubicBezTo>
                      <a:cubicBezTo>
                        <a:pt x="34980" y="56252"/>
                        <a:pt x="32725" y="51067"/>
                        <a:pt x="30628" y="45803"/>
                      </a:cubicBezTo>
                      <a:cubicBezTo>
                        <a:pt x="28725" y="41004"/>
                        <a:pt x="26987" y="36152"/>
                        <a:pt x="25066" y="31335"/>
                      </a:cubicBezTo>
                      <a:cubicBezTo>
                        <a:pt x="23373" y="27106"/>
                        <a:pt x="21557" y="22930"/>
                        <a:pt x="19802" y="18719"/>
                      </a:cubicBezTo>
                      <a:cubicBezTo>
                        <a:pt x="18925" y="16683"/>
                        <a:pt x="18135" y="14630"/>
                        <a:pt x="17433" y="12577"/>
                      </a:cubicBezTo>
                      <a:cubicBezTo>
                        <a:pt x="15582" y="7050"/>
                        <a:pt x="11792" y="3909"/>
                        <a:pt x="6027" y="3049"/>
                      </a:cubicBezTo>
                      <a:cubicBezTo>
                        <a:pt x="4606" y="2839"/>
                        <a:pt x="3185" y="2593"/>
                        <a:pt x="1781" y="2295"/>
                      </a:cubicBezTo>
                      <a:cubicBezTo>
                        <a:pt x="1159" y="2067"/>
                        <a:pt x="562" y="1776"/>
                        <a:pt x="0" y="142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DAE0ACAF-32BE-BD4A-4724-37A4CA6ABCE1}"/>
                    </a:ext>
                  </a:extLst>
                </p:cNvPr>
                <p:cNvSpPr/>
                <p:nvPr/>
              </p:nvSpPr>
              <p:spPr>
                <a:xfrm>
                  <a:off x="1916938" y="1274617"/>
                  <a:ext cx="121030" cy="117420"/>
                </a:xfrm>
                <a:custGeom>
                  <a:avLst/>
                  <a:gdLst>
                    <a:gd name="connsiteX0" fmla="*/ 39612 w 121030"/>
                    <a:gd name="connsiteY0" fmla="*/ 2084 h 117420"/>
                    <a:gd name="connsiteX1" fmla="*/ 37366 w 121030"/>
                    <a:gd name="connsiteY1" fmla="*/ 2610 h 117420"/>
                    <a:gd name="connsiteX2" fmla="*/ 33094 w 121030"/>
                    <a:gd name="connsiteY2" fmla="*/ 3119 h 117420"/>
                    <a:gd name="connsiteX3" fmla="*/ 30690 w 121030"/>
                    <a:gd name="connsiteY3" fmla="*/ 6909 h 117420"/>
                    <a:gd name="connsiteX4" fmla="*/ 31646 w 121030"/>
                    <a:gd name="connsiteY4" fmla="*/ 10594 h 117420"/>
                    <a:gd name="connsiteX5" fmla="*/ 40595 w 121030"/>
                    <a:gd name="connsiteY5" fmla="*/ 34090 h 117420"/>
                    <a:gd name="connsiteX6" fmla="*/ 42613 w 121030"/>
                    <a:gd name="connsiteY6" fmla="*/ 40091 h 117420"/>
                    <a:gd name="connsiteX7" fmla="*/ 47702 w 121030"/>
                    <a:gd name="connsiteY7" fmla="*/ 53374 h 117420"/>
                    <a:gd name="connsiteX8" fmla="*/ 50334 w 121030"/>
                    <a:gd name="connsiteY8" fmla="*/ 60507 h 117420"/>
                    <a:gd name="connsiteX9" fmla="*/ 56247 w 121030"/>
                    <a:gd name="connsiteY9" fmla="*/ 75931 h 117420"/>
                    <a:gd name="connsiteX10" fmla="*/ 58546 w 121030"/>
                    <a:gd name="connsiteY10" fmla="*/ 82371 h 117420"/>
                    <a:gd name="connsiteX11" fmla="*/ 63898 w 121030"/>
                    <a:gd name="connsiteY11" fmla="*/ 96198 h 117420"/>
                    <a:gd name="connsiteX12" fmla="*/ 64599 w 121030"/>
                    <a:gd name="connsiteY12" fmla="*/ 94820 h 117420"/>
                    <a:gd name="connsiteX13" fmla="*/ 76882 w 121030"/>
                    <a:gd name="connsiteY13" fmla="*/ 64209 h 117420"/>
                    <a:gd name="connsiteX14" fmla="*/ 86814 w 121030"/>
                    <a:gd name="connsiteY14" fmla="*/ 38055 h 117420"/>
                    <a:gd name="connsiteX15" fmla="*/ 95974 w 121030"/>
                    <a:gd name="connsiteY15" fmla="*/ 13016 h 117420"/>
                    <a:gd name="connsiteX16" fmla="*/ 97544 w 121030"/>
                    <a:gd name="connsiteY16" fmla="*/ 6874 h 117420"/>
                    <a:gd name="connsiteX17" fmla="*/ 95505 w 121030"/>
                    <a:gd name="connsiteY17" fmla="*/ 2998 h 117420"/>
                    <a:gd name="connsiteX18" fmla="*/ 94780 w 121030"/>
                    <a:gd name="connsiteY18" fmla="*/ 2865 h 117420"/>
                    <a:gd name="connsiteX19" fmla="*/ 90473 w 121030"/>
                    <a:gd name="connsiteY19" fmla="*/ 2558 h 117420"/>
                    <a:gd name="connsiteX20" fmla="*/ 88490 w 121030"/>
                    <a:gd name="connsiteY20" fmla="*/ 461 h 117420"/>
                    <a:gd name="connsiteX21" fmla="*/ 92412 w 121030"/>
                    <a:gd name="connsiteY21" fmla="*/ 40 h 117420"/>
                    <a:gd name="connsiteX22" fmla="*/ 102062 w 121030"/>
                    <a:gd name="connsiteY22" fmla="*/ 215 h 117420"/>
                    <a:gd name="connsiteX23" fmla="*/ 117583 w 121030"/>
                    <a:gd name="connsiteY23" fmla="*/ 31 h 117420"/>
                    <a:gd name="connsiteX24" fmla="*/ 121031 w 121030"/>
                    <a:gd name="connsiteY24" fmla="*/ 452 h 117420"/>
                    <a:gd name="connsiteX25" fmla="*/ 119101 w 121030"/>
                    <a:gd name="connsiteY25" fmla="*/ 2575 h 117420"/>
                    <a:gd name="connsiteX26" fmla="*/ 114609 w 121030"/>
                    <a:gd name="connsiteY26" fmla="*/ 3242 h 117420"/>
                    <a:gd name="connsiteX27" fmla="*/ 108467 w 121030"/>
                    <a:gd name="connsiteY27" fmla="*/ 8225 h 117420"/>
                    <a:gd name="connsiteX28" fmla="*/ 100246 w 121030"/>
                    <a:gd name="connsiteY28" fmla="*/ 26501 h 117420"/>
                    <a:gd name="connsiteX29" fmla="*/ 92631 w 121030"/>
                    <a:gd name="connsiteY29" fmla="*/ 44776 h 117420"/>
                    <a:gd name="connsiteX30" fmla="*/ 90622 w 121030"/>
                    <a:gd name="connsiteY30" fmla="*/ 50040 h 117420"/>
                    <a:gd name="connsiteX31" fmla="*/ 85068 w 121030"/>
                    <a:gd name="connsiteY31" fmla="*/ 63113 h 117420"/>
                    <a:gd name="connsiteX32" fmla="*/ 73759 w 121030"/>
                    <a:gd name="connsiteY32" fmla="*/ 90311 h 117420"/>
                    <a:gd name="connsiteX33" fmla="*/ 62450 w 121030"/>
                    <a:gd name="connsiteY33" fmla="*/ 115578 h 117420"/>
                    <a:gd name="connsiteX34" fmla="*/ 60309 w 121030"/>
                    <a:gd name="connsiteY34" fmla="*/ 117377 h 117420"/>
                    <a:gd name="connsiteX35" fmla="*/ 58142 w 121030"/>
                    <a:gd name="connsiteY35" fmla="*/ 115526 h 117420"/>
                    <a:gd name="connsiteX36" fmla="*/ 53115 w 121030"/>
                    <a:gd name="connsiteY36" fmla="*/ 104120 h 117420"/>
                    <a:gd name="connsiteX37" fmla="*/ 44964 w 121030"/>
                    <a:gd name="connsiteY37" fmla="*/ 83327 h 117420"/>
                    <a:gd name="connsiteX38" fmla="*/ 36919 w 121030"/>
                    <a:gd name="connsiteY38" fmla="*/ 62771 h 117420"/>
                    <a:gd name="connsiteX39" fmla="*/ 30778 w 121030"/>
                    <a:gd name="connsiteY39" fmla="*/ 47715 h 117420"/>
                    <a:gd name="connsiteX40" fmla="*/ 28189 w 121030"/>
                    <a:gd name="connsiteY40" fmla="*/ 41091 h 117420"/>
                    <a:gd name="connsiteX41" fmla="*/ 17486 w 121030"/>
                    <a:gd name="connsiteY41" fmla="*/ 14481 h 117420"/>
                    <a:gd name="connsiteX42" fmla="*/ 14968 w 121030"/>
                    <a:gd name="connsiteY42" fmla="*/ 8708 h 117420"/>
                    <a:gd name="connsiteX43" fmla="*/ 7589 w 121030"/>
                    <a:gd name="connsiteY43" fmla="*/ 3356 h 117420"/>
                    <a:gd name="connsiteX44" fmla="*/ 1298 w 121030"/>
                    <a:gd name="connsiteY44" fmla="*/ 2479 h 117420"/>
                    <a:gd name="connsiteX45" fmla="*/ 0 w 121030"/>
                    <a:gd name="connsiteY45" fmla="*/ 1505 h 117420"/>
                    <a:gd name="connsiteX46" fmla="*/ 1167 w 121030"/>
                    <a:gd name="connsiteY46" fmla="*/ 101 h 117420"/>
                    <a:gd name="connsiteX47" fmla="*/ 1913 w 121030"/>
                    <a:gd name="connsiteY47" fmla="*/ 13 h 117420"/>
                    <a:gd name="connsiteX48" fmla="*/ 12344 w 121030"/>
                    <a:gd name="connsiteY48" fmla="*/ 101 h 117420"/>
                    <a:gd name="connsiteX49" fmla="*/ 28882 w 121030"/>
                    <a:gd name="connsiteY49" fmla="*/ 101 h 117420"/>
                    <a:gd name="connsiteX50" fmla="*/ 37524 w 121030"/>
                    <a:gd name="connsiteY50" fmla="*/ 241 h 117420"/>
                    <a:gd name="connsiteX51" fmla="*/ 39656 w 121030"/>
                    <a:gd name="connsiteY51" fmla="*/ 1119 h 11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21030" h="117420">
                      <a:moveTo>
                        <a:pt x="39612" y="2084"/>
                      </a:moveTo>
                      <a:cubicBezTo>
                        <a:pt x="38867" y="2259"/>
                        <a:pt x="38130" y="2505"/>
                        <a:pt x="37366" y="2610"/>
                      </a:cubicBezTo>
                      <a:cubicBezTo>
                        <a:pt x="35945" y="2812"/>
                        <a:pt x="34480" y="2786"/>
                        <a:pt x="33094" y="3119"/>
                      </a:cubicBezTo>
                      <a:cubicBezTo>
                        <a:pt x="31102" y="3584"/>
                        <a:pt x="30313" y="4874"/>
                        <a:pt x="30690" y="6909"/>
                      </a:cubicBezTo>
                      <a:cubicBezTo>
                        <a:pt x="30902" y="8163"/>
                        <a:pt x="31221" y="9396"/>
                        <a:pt x="31646" y="10594"/>
                      </a:cubicBezTo>
                      <a:cubicBezTo>
                        <a:pt x="34603" y="18438"/>
                        <a:pt x="37630" y="26246"/>
                        <a:pt x="40595" y="34090"/>
                      </a:cubicBezTo>
                      <a:cubicBezTo>
                        <a:pt x="41341" y="36064"/>
                        <a:pt x="41867" y="38117"/>
                        <a:pt x="42613" y="40091"/>
                      </a:cubicBezTo>
                      <a:cubicBezTo>
                        <a:pt x="44280" y="44530"/>
                        <a:pt x="46017" y="48943"/>
                        <a:pt x="47702" y="53374"/>
                      </a:cubicBezTo>
                      <a:cubicBezTo>
                        <a:pt x="48579" y="55734"/>
                        <a:pt x="49456" y="58138"/>
                        <a:pt x="50334" y="60507"/>
                      </a:cubicBezTo>
                      <a:cubicBezTo>
                        <a:pt x="52290" y="65648"/>
                        <a:pt x="54291" y="70781"/>
                        <a:pt x="56247" y="75931"/>
                      </a:cubicBezTo>
                      <a:cubicBezTo>
                        <a:pt x="57054" y="78063"/>
                        <a:pt x="57730" y="80239"/>
                        <a:pt x="58546" y="82371"/>
                      </a:cubicBezTo>
                      <a:cubicBezTo>
                        <a:pt x="60257" y="86871"/>
                        <a:pt x="62055" y="91355"/>
                        <a:pt x="63898" y="96198"/>
                      </a:cubicBezTo>
                      <a:cubicBezTo>
                        <a:pt x="64213" y="95575"/>
                        <a:pt x="64442" y="95215"/>
                        <a:pt x="64599" y="94820"/>
                      </a:cubicBezTo>
                      <a:cubicBezTo>
                        <a:pt x="68714" y="84617"/>
                        <a:pt x="72873" y="74439"/>
                        <a:pt x="76882" y="64209"/>
                      </a:cubicBezTo>
                      <a:cubicBezTo>
                        <a:pt x="80269" y="55506"/>
                        <a:pt x="83550" y="46829"/>
                        <a:pt x="86814" y="38055"/>
                      </a:cubicBezTo>
                      <a:cubicBezTo>
                        <a:pt x="89926" y="29732"/>
                        <a:pt x="92979" y="21386"/>
                        <a:pt x="95974" y="13016"/>
                      </a:cubicBezTo>
                      <a:cubicBezTo>
                        <a:pt x="96645" y="11009"/>
                        <a:pt x="97169" y="8957"/>
                        <a:pt x="97544" y="6874"/>
                      </a:cubicBezTo>
                      <a:cubicBezTo>
                        <a:pt x="98051" y="5241"/>
                        <a:pt x="97139" y="3505"/>
                        <a:pt x="95505" y="2998"/>
                      </a:cubicBezTo>
                      <a:cubicBezTo>
                        <a:pt x="95270" y="2925"/>
                        <a:pt x="95026" y="2880"/>
                        <a:pt x="94780" y="2865"/>
                      </a:cubicBezTo>
                      <a:cubicBezTo>
                        <a:pt x="93352" y="2674"/>
                        <a:pt x="91913" y="2572"/>
                        <a:pt x="90473" y="2558"/>
                      </a:cubicBezTo>
                      <a:cubicBezTo>
                        <a:pt x="89323" y="2558"/>
                        <a:pt x="88534" y="2119"/>
                        <a:pt x="88490" y="461"/>
                      </a:cubicBezTo>
                      <a:cubicBezTo>
                        <a:pt x="89788" y="246"/>
                        <a:pt x="91097" y="105"/>
                        <a:pt x="92412" y="40"/>
                      </a:cubicBezTo>
                      <a:cubicBezTo>
                        <a:pt x="95631" y="40"/>
                        <a:pt x="98851" y="224"/>
                        <a:pt x="102062" y="215"/>
                      </a:cubicBezTo>
                      <a:cubicBezTo>
                        <a:pt x="107239" y="215"/>
                        <a:pt x="112406" y="57"/>
                        <a:pt x="117583" y="31"/>
                      </a:cubicBezTo>
                      <a:cubicBezTo>
                        <a:pt x="118740" y="96"/>
                        <a:pt x="119892" y="237"/>
                        <a:pt x="121031" y="452"/>
                      </a:cubicBezTo>
                      <a:cubicBezTo>
                        <a:pt x="121031" y="2084"/>
                        <a:pt x="120268" y="2470"/>
                        <a:pt x="119101" y="2575"/>
                      </a:cubicBezTo>
                      <a:cubicBezTo>
                        <a:pt x="117592" y="2714"/>
                        <a:pt x="116092" y="2937"/>
                        <a:pt x="114609" y="3242"/>
                      </a:cubicBezTo>
                      <a:cubicBezTo>
                        <a:pt x="111713" y="3821"/>
                        <a:pt x="109941" y="5874"/>
                        <a:pt x="108467" y="8225"/>
                      </a:cubicBezTo>
                      <a:cubicBezTo>
                        <a:pt x="104958" y="13972"/>
                        <a:pt x="102861" y="20350"/>
                        <a:pt x="100246" y="26501"/>
                      </a:cubicBezTo>
                      <a:cubicBezTo>
                        <a:pt x="97632" y="32651"/>
                        <a:pt x="95149" y="38678"/>
                        <a:pt x="92631" y="44776"/>
                      </a:cubicBezTo>
                      <a:cubicBezTo>
                        <a:pt x="91920" y="46531"/>
                        <a:pt x="91341" y="48285"/>
                        <a:pt x="90622" y="50040"/>
                      </a:cubicBezTo>
                      <a:cubicBezTo>
                        <a:pt x="88797" y="54427"/>
                        <a:pt x="86893" y="58743"/>
                        <a:pt x="85068" y="63113"/>
                      </a:cubicBezTo>
                      <a:cubicBezTo>
                        <a:pt x="81296" y="72176"/>
                        <a:pt x="77637" y="81291"/>
                        <a:pt x="73759" y="90311"/>
                      </a:cubicBezTo>
                      <a:cubicBezTo>
                        <a:pt x="70109" y="98786"/>
                        <a:pt x="66240" y="107156"/>
                        <a:pt x="62450" y="115578"/>
                      </a:cubicBezTo>
                      <a:cubicBezTo>
                        <a:pt x="62029" y="116517"/>
                        <a:pt x="61441" y="117658"/>
                        <a:pt x="60309" y="117377"/>
                      </a:cubicBezTo>
                      <a:cubicBezTo>
                        <a:pt x="59370" y="117072"/>
                        <a:pt x="58591" y="116406"/>
                        <a:pt x="58142" y="115526"/>
                      </a:cubicBezTo>
                      <a:cubicBezTo>
                        <a:pt x="56387" y="111779"/>
                        <a:pt x="54633" y="107981"/>
                        <a:pt x="53115" y="104120"/>
                      </a:cubicBezTo>
                      <a:cubicBezTo>
                        <a:pt x="50334" y="97215"/>
                        <a:pt x="47675" y="90258"/>
                        <a:pt x="44964" y="83327"/>
                      </a:cubicBezTo>
                      <a:cubicBezTo>
                        <a:pt x="42253" y="76396"/>
                        <a:pt x="39612" y="69640"/>
                        <a:pt x="36919" y="62771"/>
                      </a:cubicBezTo>
                      <a:cubicBezTo>
                        <a:pt x="34919" y="57734"/>
                        <a:pt x="32822" y="52742"/>
                        <a:pt x="30778" y="47715"/>
                      </a:cubicBezTo>
                      <a:cubicBezTo>
                        <a:pt x="29900" y="45522"/>
                        <a:pt x="29075" y="43328"/>
                        <a:pt x="28189" y="41091"/>
                      </a:cubicBezTo>
                      <a:cubicBezTo>
                        <a:pt x="24633" y="32218"/>
                        <a:pt x="21065" y="23348"/>
                        <a:pt x="17486" y="14481"/>
                      </a:cubicBezTo>
                      <a:cubicBezTo>
                        <a:pt x="16757" y="12510"/>
                        <a:pt x="15916" y="10583"/>
                        <a:pt x="14968" y="8708"/>
                      </a:cubicBezTo>
                      <a:cubicBezTo>
                        <a:pt x="13418" y="5923"/>
                        <a:pt x="10718" y="3964"/>
                        <a:pt x="7589" y="3356"/>
                      </a:cubicBezTo>
                      <a:cubicBezTo>
                        <a:pt x="5536" y="2891"/>
                        <a:pt x="3387" y="2865"/>
                        <a:pt x="1298" y="2479"/>
                      </a:cubicBezTo>
                      <a:cubicBezTo>
                        <a:pt x="825" y="2400"/>
                        <a:pt x="421" y="1838"/>
                        <a:pt x="0" y="1505"/>
                      </a:cubicBezTo>
                      <a:cubicBezTo>
                        <a:pt x="362" y="1016"/>
                        <a:pt x="752" y="547"/>
                        <a:pt x="1167" y="101"/>
                      </a:cubicBezTo>
                      <a:cubicBezTo>
                        <a:pt x="1307" y="-39"/>
                        <a:pt x="1658" y="5"/>
                        <a:pt x="1913" y="13"/>
                      </a:cubicBezTo>
                      <a:cubicBezTo>
                        <a:pt x="5422" y="13"/>
                        <a:pt x="8870" y="101"/>
                        <a:pt x="12344" y="101"/>
                      </a:cubicBezTo>
                      <a:cubicBezTo>
                        <a:pt x="17863" y="101"/>
                        <a:pt x="23373" y="101"/>
                        <a:pt x="28882" y="101"/>
                      </a:cubicBezTo>
                      <a:cubicBezTo>
                        <a:pt x="31769" y="101"/>
                        <a:pt x="34647" y="101"/>
                        <a:pt x="37524" y="241"/>
                      </a:cubicBezTo>
                      <a:cubicBezTo>
                        <a:pt x="38279" y="414"/>
                        <a:pt x="38999" y="710"/>
                        <a:pt x="39656" y="11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90AFEF59-70F1-C2DF-6493-226E4DD9A995}"/>
                    </a:ext>
                  </a:extLst>
                </p:cNvPr>
                <p:cNvSpPr/>
                <p:nvPr/>
              </p:nvSpPr>
              <p:spPr>
                <a:xfrm>
                  <a:off x="1964228" y="1445393"/>
                  <a:ext cx="109118" cy="89689"/>
                </a:xfrm>
                <a:custGeom>
                  <a:avLst/>
                  <a:gdLst>
                    <a:gd name="connsiteX0" fmla="*/ 1772 w 109118"/>
                    <a:gd name="connsiteY0" fmla="*/ 87582 h 89689"/>
                    <a:gd name="connsiteX1" fmla="*/ 3869 w 109118"/>
                    <a:gd name="connsiteY1" fmla="*/ 86705 h 89689"/>
                    <a:gd name="connsiteX2" fmla="*/ 7379 w 109118"/>
                    <a:gd name="connsiteY2" fmla="*/ 86275 h 89689"/>
                    <a:gd name="connsiteX3" fmla="*/ 10748 w 109118"/>
                    <a:gd name="connsiteY3" fmla="*/ 83310 h 89689"/>
                    <a:gd name="connsiteX4" fmla="*/ 12379 w 109118"/>
                    <a:gd name="connsiteY4" fmla="*/ 70632 h 89689"/>
                    <a:gd name="connsiteX5" fmla="*/ 12379 w 109118"/>
                    <a:gd name="connsiteY5" fmla="*/ 14095 h 89689"/>
                    <a:gd name="connsiteX6" fmla="*/ 11739 w 109118"/>
                    <a:gd name="connsiteY6" fmla="*/ 6918 h 89689"/>
                    <a:gd name="connsiteX7" fmla="*/ 7808 w 109118"/>
                    <a:gd name="connsiteY7" fmla="*/ 2812 h 89689"/>
                    <a:gd name="connsiteX8" fmla="*/ 2808 w 109118"/>
                    <a:gd name="connsiteY8" fmla="*/ 2119 h 89689"/>
                    <a:gd name="connsiteX9" fmla="*/ 0 w 109118"/>
                    <a:gd name="connsiteY9" fmla="*/ 408 h 89689"/>
                    <a:gd name="connsiteX10" fmla="*/ 2132 w 109118"/>
                    <a:gd name="connsiteY10" fmla="*/ 57 h 89689"/>
                    <a:gd name="connsiteX11" fmla="*/ 36744 w 109118"/>
                    <a:gd name="connsiteY11" fmla="*/ 136 h 89689"/>
                    <a:gd name="connsiteX12" fmla="*/ 65889 w 109118"/>
                    <a:gd name="connsiteY12" fmla="*/ 1356 h 89689"/>
                    <a:gd name="connsiteX13" fmla="*/ 80427 w 109118"/>
                    <a:gd name="connsiteY13" fmla="*/ 4918 h 89689"/>
                    <a:gd name="connsiteX14" fmla="*/ 99729 w 109118"/>
                    <a:gd name="connsiteY14" fmla="*/ 17894 h 89689"/>
                    <a:gd name="connsiteX15" fmla="*/ 105124 w 109118"/>
                    <a:gd name="connsiteY15" fmla="*/ 26132 h 89689"/>
                    <a:gd name="connsiteX16" fmla="*/ 108853 w 109118"/>
                    <a:gd name="connsiteY16" fmla="*/ 37626 h 89689"/>
                    <a:gd name="connsiteX17" fmla="*/ 107353 w 109118"/>
                    <a:gd name="connsiteY17" fmla="*/ 56164 h 89689"/>
                    <a:gd name="connsiteX18" fmla="*/ 97211 w 109118"/>
                    <a:gd name="connsiteY18" fmla="*/ 72930 h 89689"/>
                    <a:gd name="connsiteX19" fmla="*/ 88507 w 109118"/>
                    <a:gd name="connsiteY19" fmla="*/ 80230 h 89689"/>
                    <a:gd name="connsiteX20" fmla="*/ 71443 w 109118"/>
                    <a:gd name="connsiteY20" fmla="*/ 87249 h 89689"/>
                    <a:gd name="connsiteX21" fmla="*/ 45728 w 109118"/>
                    <a:gd name="connsiteY21" fmla="*/ 89626 h 89689"/>
                    <a:gd name="connsiteX22" fmla="*/ 23653 w 109118"/>
                    <a:gd name="connsiteY22" fmla="*/ 88679 h 89689"/>
                    <a:gd name="connsiteX23" fmla="*/ 5571 w 109118"/>
                    <a:gd name="connsiteY23" fmla="*/ 88626 h 89689"/>
                    <a:gd name="connsiteX24" fmla="*/ 3290 w 109118"/>
                    <a:gd name="connsiteY24" fmla="*/ 88547 h 89689"/>
                    <a:gd name="connsiteX25" fmla="*/ 1772 w 109118"/>
                    <a:gd name="connsiteY25" fmla="*/ 87582 h 89689"/>
                    <a:gd name="connsiteX26" fmla="*/ 24469 w 109118"/>
                    <a:gd name="connsiteY26" fmla="*/ 39670 h 89689"/>
                    <a:gd name="connsiteX27" fmla="*/ 24636 w 109118"/>
                    <a:gd name="connsiteY27" fmla="*/ 39670 h 89689"/>
                    <a:gd name="connsiteX28" fmla="*/ 24680 w 109118"/>
                    <a:gd name="connsiteY28" fmla="*/ 70193 h 89689"/>
                    <a:gd name="connsiteX29" fmla="*/ 25908 w 109118"/>
                    <a:gd name="connsiteY29" fmla="*/ 78967 h 89689"/>
                    <a:gd name="connsiteX30" fmla="*/ 28216 w 109118"/>
                    <a:gd name="connsiteY30" fmla="*/ 82134 h 89689"/>
                    <a:gd name="connsiteX31" fmla="*/ 33348 w 109118"/>
                    <a:gd name="connsiteY31" fmla="*/ 84248 h 89689"/>
                    <a:gd name="connsiteX32" fmla="*/ 57914 w 109118"/>
                    <a:gd name="connsiteY32" fmla="*/ 85196 h 89689"/>
                    <a:gd name="connsiteX33" fmla="*/ 78593 w 109118"/>
                    <a:gd name="connsiteY33" fmla="*/ 80370 h 89689"/>
                    <a:gd name="connsiteX34" fmla="*/ 86840 w 109118"/>
                    <a:gd name="connsiteY34" fmla="*/ 76528 h 89689"/>
                    <a:gd name="connsiteX35" fmla="*/ 100378 w 109118"/>
                    <a:gd name="connsiteY35" fmla="*/ 53988 h 89689"/>
                    <a:gd name="connsiteX36" fmla="*/ 100843 w 109118"/>
                    <a:gd name="connsiteY36" fmla="*/ 50216 h 89689"/>
                    <a:gd name="connsiteX37" fmla="*/ 100299 w 109118"/>
                    <a:gd name="connsiteY37" fmla="*/ 39951 h 89689"/>
                    <a:gd name="connsiteX38" fmla="*/ 97728 w 109118"/>
                    <a:gd name="connsiteY38" fmla="*/ 31335 h 89689"/>
                    <a:gd name="connsiteX39" fmla="*/ 89832 w 109118"/>
                    <a:gd name="connsiteY39" fmla="*/ 20263 h 89689"/>
                    <a:gd name="connsiteX40" fmla="*/ 74426 w 109118"/>
                    <a:gd name="connsiteY40" fmla="*/ 9919 h 89689"/>
                    <a:gd name="connsiteX41" fmla="*/ 57475 w 109118"/>
                    <a:gd name="connsiteY41" fmla="*/ 5646 h 89689"/>
                    <a:gd name="connsiteX42" fmla="*/ 46359 w 109118"/>
                    <a:gd name="connsiteY42" fmla="*/ 4707 h 89689"/>
                    <a:gd name="connsiteX43" fmla="*/ 28102 w 109118"/>
                    <a:gd name="connsiteY43" fmla="*/ 4760 h 89689"/>
                    <a:gd name="connsiteX44" fmla="*/ 24671 w 109118"/>
                    <a:gd name="connsiteY44" fmla="*/ 8410 h 89689"/>
                    <a:gd name="connsiteX45" fmla="*/ 24478 w 109118"/>
                    <a:gd name="connsiteY45" fmla="*/ 17043 h 89689"/>
                    <a:gd name="connsiteX46" fmla="*/ 24469 w 109118"/>
                    <a:gd name="connsiteY46" fmla="*/ 39670 h 8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09118" h="89689">
                      <a:moveTo>
                        <a:pt x="1772" y="87582"/>
                      </a:moveTo>
                      <a:cubicBezTo>
                        <a:pt x="2445" y="87231"/>
                        <a:pt x="3147" y="86937"/>
                        <a:pt x="3869" y="86705"/>
                      </a:cubicBezTo>
                      <a:cubicBezTo>
                        <a:pt x="5036" y="86494"/>
                        <a:pt x="6220" y="86424"/>
                        <a:pt x="7379" y="86275"/>
                      </a:cubicBezTo>
                      <a:cubicBezTo>
                        <a:pt x="9046" y="86170"/>
                        <a:pt x="10431" y="84950"/>
                        <a:pt x="10748" y="83310"/>
                      </a:cubicBezTo>
                      <a:cubicBezTo>
                        <a:pt x="11834" y="79171"/>
                        <a:pt x="12382" y="74910"/>
                        <a:pt x="12379" y="70632"/>
                      </a:cubicBezTo>
                      <a:cubicBezTo>
                        <a:pt x="12379" y="51786"/>
                        <a:pt x="12379" y="32906"/>
                        <a:pt x="12379" y="14095"/>
                      </a:cubicBezTo>
                      <a:cubicBezTo>
                        <a:pt x="12297" y="11693"/>
                        <a:pt x="12083" y="9297"/>
                        <a:pt x="11739" y="6918"/>
                      </a:cubicBezTo>
                      <a:cubicBezTo>
                        <a:pt x="11476" y="4585"/>
                        <a:pt x="9984" y="3304"/>
                        <a:pt x="7808" y="2812"/>
                      </a:cubicBezTo>
                      <a:cubicBezTo>
                        <a:pt x="6158" y="2475"/>
                        <a:pt x="4488" y="2244"/>
                        <a:pt x="2808" y="2119"/>
                      </a:cubicBezTo>
                      <a:cubicBezTo>
                        <a:pt x="1720" y="2014"/>
                        <a:pt x="579" y="2119"/>
                        <a:pt x="0" y="408"/>
                      </a:cubicBezTo>
                      <a:cubicBezTo>
                        <a:pt x="700" y="236"/>
                        <a:pt x="1413" y="119"/>
                        <a:pt x="2132" y="57"/>
                      </a:cubicBezTo>
                      <a:cubicBezTo>
                        <a:pt x="13669" y="57"/>
                        <a:pt x="25215" y="356"/>
                        <a:pt x="36744" y="136"/>
                      </a:cubicBezTo>
                      <a:cubicBezTo>
                        <a:pt x="46500" y="-48"/>
                        <a:pt x="56247" y="-311"/>
                        <a:pt x="65889" y="1356"/>
                      </a:cubicBezTo>
                      <a:cubicBezTo>
                        <a:pt x="70823" y="2152"/>
                        <a:pt x="75684" y="3343"/>
                        <a:pt x="80427" y="4918"/>
                      </a:cubicBezTo>
                      <a:cubicBezTo>
                        <a:pt x="87929" y="7392"/>
                        <a:pt x="94606" y="11881"/>
                        <a:pt x="99729" y="17894"/>
                      </a:cubicBezTo>
                      <a:cubicBezTo>
                        <a:pt x="101785" y="20462"/>
                        <a:pt x="103593" y="23220"/>
                        <a:pt x="105124" y="26132"/>
                      </a:cubicBezTo>
                      <a:cubicBezTo>
                        <a:pt x="107202" y="29641"/>
                        <a:pt x="108475" y="33566"/>
                        <a:pt x="108853" y="37626"/>
                      </a:cubicBezTo>
                      <a:cubicBezTo>
                        <a:pt x="109257" y="43881"/>
                        <a:pt x="109485" y="50172"/>
                        <a:pt x="107353" y="56164"/>
                      </a:cubicBezTo>
                      <a:cubicBezTo>
                        <a:pt x="105198" y="62408"/>
                        <a:pt x="101740" y="68123"/>
                        <a:pt x="97211" y="72930"/>
                      </a:cubicBezTo>
                      <a:cubicBezTo>
                        <a:pt x="94659" y="75753"/>
                        <a:pt x="91731" y="78209"/>
                        <a:pt x="88507" y="80230"/>
                      </a:cubicBezTo>
                      <a:cubicBezTo>
                        <a:pt x="83181" y="83367"/>
                        <a:pt x="77435" y="85730"/>
                        <a:pt x="71443" y="87249"/>
                      </a:cubicBezTo>
                      <a:cubicBezTo>
                        <a:pt x="62976" y="89425"/>
                        <a:pt x="54387" y="89881"/>
                        <a:pt x="45728" y="89626"/>
                      </a:cubicBezTo>
                      <a:cubicBezTo>
                        <a:pt x="38367" y="89390"/>
                        <a:pt x="31014" y="88872"/>
                        <a:pt x="23653" y="88679"/>
                      </a:cubicBezTo>
                      <a:cubicBezTo>
                        <a:pt x="17626" y="88512"/>
                        <a:pt x="11599" y="88679"/>
                        <a:pt x="5571" y="88626"/>
                      </a:cubicBezTo>
                      <a:cubicBezTo>
                        <a:pt x="4810" y="88662"/>
                        <a:pt x="4047" y="88636"/>
                        <a:pt x="3290" y="88547"/>
                      </a:cubicBezTo>
                      <a:cubicBezTo>
                        <a:pt x="2851" y="88503"/>
                        <a:pt x="2527" y="88091"/>
                        <a:pt x="1772" y="87582"/>
                      </a:cubicBezTo>
                      <a:close/>
                      <a:moveTo>
                        <a:pt x="24469" y="39670"/>
                      </a:moveTo>
                      <a:lnTo>
                        <a:pt x="24636" y="39670"/>
                      </a:lnTo>
                      <a:cubicBezTo>
                        <a:pt x="24636" y="49847"/>
                        <a:pt x="24575" y="60025"/>
                        <a:pt x="24680" y="70193"/>
                      </a:cubicBezTo>
                      <a:cubicBezTo>
                        <a:pt x="24654" y="73162"/>
                        <a:pt x="25068" y="76119"/>
                        <a:pt x="25908" y="78967"/>
                      </a:cubicBezTo>
                      <a:cubicBezTo>
                        <a:pt x="26215" y="80291"/>
                        <a:pt x="27049" y="81436"/>
                        <a:pt x="28216" y="82134"/>
                      </a:cubicBezTo>
                      <a:cubicBezTo>
                        <a:pt x="29819" y="83075"/>
                        <a:pt x="31547" y="83787"/>
                        <a:pt x="33348" y="84248"/>
                      </a:cubicBezTo>
                      <a:cubicBezTo>
                        <a:pt x="41472" y="85915"/>
                        <a:pt x="49737" y="85564"/>
                        <a:pt x="57914" y="85196"/>
                      </a:cubicBezTo>
                      <a:cubicBezTo>
                        <a:pt x="65032" y="84776"/>
                        <a:pt x="72025" y="83145"/>
                        <a:pt x="78593" y="80370"/>
                      </a:cubicBezTo>
                      <a:cubicBezTo>
                        <a:pt x="81453" y="79340"/>
                        <a:pt x="84213" y="78054"/>
                        <a:pt x="86840" y="76528"/>
                      </a:cubicBezTo>
                      <a:cubicBezTo>
                        <a:pt x="95044" y="71263"/>
                        <a:pt x="98702" y="63209"/>
                        <a:pt x="100378" y="53988"/>
                      </a:cubicBezTo>
                      <a:cubicBezTo>
                        <a:pt x="100650" y="52748"/>
                        <a:pt x="100805" y="51485"/>
                        <a:pt x="100843" y="50216"/>
                      </a:cubicBezTo>
                      <a:cubicBezTo>
                        <a:pt x="100955" y="46784"/>
                        <a:pt x="100773" y="43350"/>
                        <a:pt x="100299" y="39951"/>
                      </a:cubicBezTo>
                      <a:cubicBezTo>
                        <a:pt x="99755" y="36968"/>
                        <a:pt x="99334" y="33993"/>
                        <a:pt x="97728" y="31335"/>
                      </a:cubicBezTo>
                      <a:cubicBezTo>
                        <a:pt x="95466" y="27394"/>
                        <a:pt x="92820" y="23685"/>
                        <a:pt x="89832" y="20263"/>
                      </a:cubicBezTo>
                      <a:cubicBezTo>
                        <a:pt x="85574" y="15659"/>
                        <a:pt x="80299" y="12117"/>
                        <a:pt x="74426" y="9919"/>
                      </a:cubicBezTo>
                      <a:cubicBezTo>
                        <a:pt x="68978" y="7785"/>
                        <a:pt x="63283" y="6349"/>
                        <a:pt x="57475" y="5646"/>
                      </a:cubicBezTo>
                      <a:cubicBezTo>
                        <a:pt x="53791" y="5199"/>
                        <a:pt x="50071" y="4874"/>
                        <a:pt x="46359" y="4707"/>
                      </a:cubicBezTo>
                      <a:cubicBezTo>
                        <a:pt x="40279" y="4444"/>
                        <a:pt x="34190" y="3830"/>
                        <a:pt x="28102" y="4760"/>
                      </a:cubicBezTo>
                      <a:cubicBezTo>
                        <a:pt x="25022" y="5225"/>
                        <a:pt x="24847" y="5787"/>
                        <a:pt x="24671" y="8410"/>
                      </a:cubicBezTo>
                      <a:cubicBezTo>
                        <a:pt x="24478" y="11279"/>
                        <a:pt x="24487" y="14165"/>
                        <a:pt x="24478" y="17043"/>
                      </a:cubicBezTo>
                      <a:cubicBezTo>
                        <a:pt x="24452" y="24571"/>
                        <a:pt x="24469" y="32116"/>
                        <a:pt x="24469" y="396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7479B7E1-F6E7-60FB-7C2D-A6CFEBF51BD4}"/>
                    </a:ext>
                  </a:extLst>
                </p:cNvPr>
                <p:cNvSpPr/>
                <p:nvPr/>
              </p:nvSpPr>
              <p:spPr>
                <a:xfrm>
                  <a:off x="2364069" y="1303709"/>
                  <a:ext cx="111709" cy="92603"/>
                </a:xfrm>
                <a:custGeom>
                  <a:avLst/>
                  <a:gdLst>
                    <a:gd name="connsiteX0" fmla="*/ 31220 w 111709"/>
                    <a:gd name="connsiteY0" fmla="*/ 88706 h 92603"/>
                    <a:gd name="connsiteX1" fmla="*/ 29193 w 111709"/>
                    <a:gd name="connsiteY1" fmla="*/ 89163 h 92603"/>
                    <a:gd name="connsiteX2" fmla="*/ 3750 w 111709"/>
                    <a:gd name="connsiteY2" fmla="*/ 89163 h 92603"/>
                    <a:gd name="connsiteX3" fmla="*/ 1267 w 111709"/>
                    <a:gd name="connsiteY3" fmla="*/ 88662 h 92603"/>
                    <a:gd name="connsiteX4" fmla="*/ 3022 w 111709"/>
                    <a:gd name="connsiteY4" fmla="*/ 87425 h 92603"/>
                    <a:gd name="connsiteX5" fmla="*/ 5786 w 111709"/>
                    <a:gd name="connsiteY5" fmla="*/ 87039 h 92603"/>
                    <a:gd name="connsiteX6" fmla="*/ 9058 w 111709"/>
                    <a:gd name="connsiteY6" fmla="*/ 83662 h 92603"/>
                    <a:gd name="connsiteX7" fmla="*/ 10058 w 111709"/>
                    <a:gd name="connsiteY7" fmla="*/ 70545 h 92603"/>
                    <a:gd name="connsiteX8" fmla="*/ 10058 w 111709"/>
                    <a:gd name="connsiteY8" fmla="*/ 13736 h 92603"/>
                    <a:gd name="connsiteX9" fmla="*/ 9330 w 111709"/>
                    <a:gd name="connsiteY9" fmla="*/ 5691 h 92603"/>
                    <a:gd name="connsiteX10" fmla="*/ 6593 w 111709"/>
                    <a:gd name="connsiteY10" fmla="*/ 2945 h 92603"/>
                    <a:gd name="connsiteX11" fmla="*/ 2636 w 111709"/>
                    <a:gd name="connsiteY11" fmla="*/ 2068 h 92603"/>
                    <a:gd name="connsiteX12" fmla="*/ 4 w 111709"/>
                    <a:gd name="connsiteY12" fmla="*/ 1559 h 92603"/>
                    <a:gd name="connsiteX13" fmla="*/ 1206 w 111709"/>
                    <a:gd name="connsiteY13" fmla="*/ 23 h 92603"/>
                    <a:gd name="connsiteX14" fmla="*/ 3241 w 111709"/>
                    <a:gd name="connsiteY14" fmla="*/ 23 h 92603"/>
                    <a:gd name="connsiteX15" fmla="*/ 26632 w 111709"/>
                    <a:gd name="connsiteY15" fmla="*/ 23 h 92603"/>
                    <a:gd name="connsiteX16" fmla="*/ 42564 w 111709"/>
                    <a:gd name="connsiteY16" fmla="*/ 1524 h 92603"/>
                    <a:gd name="connsiteX17" fmla="*/ 55339 w 111709"/>
                    <a:gd name="connsiteY17" fmla="*/ 10043 h 92603"/>
                    <a:gd name="connsiteX18" fmla="*/ 58699 w 111709"/>
                    <a:gd name="connsiteY18" fmla="*/ 25414 h 92603"/>
                    <a:gd name="connsiteX19" fmla="*/ 53645 w 111709"/>
                    <a:gd name="connsiteY19" fmla="*/ 38574 h 92603"/>
                    <a:gd name="connsiteX20" fmla="*/ 46697 w 111709"/>
                    <a:gd name="connsiteY20" fmla="*/ 46646 h 92603"/>
                    <a:gd name="connsiteX21" fmla="*/ 45214 w 111709"/>
                    <a:gd name="connsiteY21" fmla="*/ 48278 h 92603"/>
                    <a:gd name="connsiteX22" fmla="*/ 47653 w 111709"/>
                    <a:gd name="connsiteY22" fmla="*/ 49725 h 92603"/>
                    <a:gd name="connsiteX23" fmla="*/ 59366 w 111709"/>
                    <a:gd name="connsiteY23" fmla="*/ 58894 h 92603"/>
                    <a:gd name="connsiteX24" fmla="*/ 61410 w 111709"/>
                    <a:gd name="connsiteY24" fmla="*/ 61157 h 92603"/>
                    <a:gd name="connsiteX25" fmla="*/ 69999 w 111709"/>
                    <a:gd name="connsiteY25" fmla="*/ 73958 h 92603"/>
                    <a:gd name="connsiteX26" fmla="*/ 76395 w 111709"/>
                    <a:gd name="connsiteY26" fmla="*/ 82732 h 92603"/>
                    <a:gd name="connsiteX27" fmla="*/ 78036 w 111709"/>
                    <a:gd name="connsiteY27" fmla="*/ 83898 h 92603"/>
                    <a:gd name="connsiteX28" fmla="*/ 92301 w 111709"/>
                    <a:gd name="connsiteY28" fmla="*/ 86092 h 92603"/>
                    <a:gd name="connsiteX29" fmla="*/ 101347 w 111709"/>
                    <a:gd name="connsiteY29" fmla="*/ 84864 h 92603"/>
                    <a:gd name="connsiteX30" fmla="*/ 107945 w 111709"/>
                    <a:gd name="connsiteY30" fmla="*/ 82495 h 92603"/>
                    <a:gd name="connsiteX31" fmla="*/ 111709 w 111709"/>
                    <a:gd name="connsiteY31" fmla="*/ 81021 h 92603"/>
                    <a:gd name="connsiteX32" fmla="*/ 110550 w 111709"/>
                    <a:gd name="connsiteY32" fmla="*/ 84012 h 92603"/>
                    <a:gd name="connsiteX33" fmla="*/ 101180 w 111709"/>
                    <a:gd name="connsiteY33" fmla="*/ 89935 h 92603"/>
                    <a:gd name="connsiteX34" fmla="*/ 80905 w 111709"/>
                    <a:gd name="connsiteY34" fmla="*/ 92268 h 92603"/>
                    <a:gd name="connsiteX35" fmla="*/ 59111 w 111709"/>
                    <a:gd name="connsiteY35" fmla="*/ 79617 h 92603"/>
                    <a:gd name="connsiteX36" fmla="*/ 49846 w 111709"/>
                    <a:gd name="connsiteY36" fmla="*/ 66676 h 92603"/>
                    <a:gd name="connsiteX37" fmla="*/ 39476 w 111709"/>
                    <a:gd name="connsiteY37" fmla="*/ 55323 h 92603"/>
                    <a:gd name="connsiteX38" fmla="*/ 35967 w 111709"/>
                    <a:gd name="connsiteY38" fmla="*/ 52270 h 92603"/>
                    <a:gd name="connsiteX39" fmla="*/ 33335 w 111709"/>
                    <a:gd name="connsiteY39" fmla="*/ 51559 h 92603"/>
                    <a:gd name="connsiteX40" fmla="*/ 21876 w 111709"/>
                    <a:gd name="connsiteY40" fmla="*/ 51559 h 92603"/>
                    <a:gd name="connsiteX41" fmla="*/ 19823 w 111709"/>
                    <a:gd name="connsiteY41" fmla="*/ 53665 h 92603"/>
                    <a:gd name="connsiteX42" fmla="*/ 20122 w 111709"/>
                    <a:gd name="connsiteY42" fmla="*/ 71212 h 92603"/>
                    <a:gd name="connsiteX43" fmla="*/ 20332 w 111709"/>
                    <a:gd name="connsiteY43" fmla="*/ 77546 h 92603"/>
                    <a:gd name="connsiteX44" fmla="*/ 21210 w 111709"/>
                    <a:gd name="connsiteY44" fmla="*/ 84039 h 92603"/>
                    <a:gd name="connsiteX45" fmla="*/ 24114 w 111709"/>
                    <a:gd name="connsiteY45" fmla="*/ 86864 h 92603"/>
                    <a:gd name="connsiteX46" fmla="*/ 29150 w 111709"/>
                    <a:gd name="connsiteY46" fmla="*/ 87460 h 92603"/>
                    <a:gd name="connsiteX47" fmla="*/ 31255 w 111709"/>
                    <a:gd name="connsiteY47" fmla="*/ 87917 h 92603"/>
                    <a:gd name="connsiteX48" fmla="*/ 19753 w 111709"/>
                    <a:gd name="connsiteY48" fmla="*/ 25203 h 92603"/>
                    <a:gd name="connsiteX49" fmla="*/ 19753 w 111709"/>
                    <a:gd name="connsiteY49" fmla="*/ 42514 h 92603"/>
                    <a:gd name="connsiteX50" fmla="*/ 23184 w 111709"/>
                    <a:gd name="connsiteY50" fmla="*/ 46830 h 92603"/>
                    <a:gd name="connsiteX51" fmla="*/ 36590 w 111709"/>
                    <a:gd name="connsiteY51" fmla="*/ 47357 h 92603"/>
                    <a:gd name="connsiteX52" fmla="*/ 45626 w 111709"/>
                    <a:gd name="connsiteY52" fmla="*/ 41215 h 92603"/>
                    <a:gd name="connsiteX53" fmla="*/ 48750 w 111709"/>
                    <a:gd name="connsiteY53" fmla="*/ 28809 h 92603"/>
                    <a:gd name="connsiteX54" fmla="*/ 42985 w 111709"/>
                    <a:gd name="connsiteY54" fmla="*/ 9964 h 92603"/>
                    <a:gd name="connsiteX55" fmla="*/ 37721 w 111709"/>
                    <a:gd name="connsiteY55" fmla="*/ 6042 h 92603"/>
                    <a:gd name="connsiteX56" fmla="*/ 21789 w 111709"/>
                    <a:gd name="connsiteY56" fmla="*/ 4542 h 92603"/>
                    <a:gd name="connsiteX57" fmla="*/ 19779 w 111709"/>
                    <a:gd name="connsiteY57" fmla="*/ 6655 h 92603"/>
                    <a:gd name="connsiteX58" fmla="*/ 19779 w 111709"/>
                    <a:gd name="connsiteY58" fmla="*/ 6665 h 92603"/>
                    <a:gd name="connsiteX59" fmla="*/ 19718 w 111709"/>
                    <a:gd name="connsiteY59" fmla="*/ 8692 h 92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111709" h="92603">
                      <a:moveTo>
                        <a:pt x="31220" y="88706"/>
                      </a:moveTo>
                      <a:cubicBezTo>
                        <a:pt x="30562" y="88929"/>
                        <a:pt x="29883" y="89082"/>
                        <a:pt x="29193" y="89163"/>
                      </a:cubicBezTo>
                      <a:cubicBezTo>
                        <a:pt x="20712" y="89163"/>
                        <a:pt x="12232" y="89163"/>
                        <a:pt x="3750" y="89163"/>
                      </a:cubicBezTo>
                      <a:cubicBezTo>
                        <a:pt x="2911" y="89064"/>
                        <a:pt x="2080" y="88897"/>
                        <a:pt x="1267" y="88662"/>
                      </a:cubicBezTo>
                      <a:cubicBezTo>
                        <a:pt x="2206" y="87996"/>
                        <a:pt x="2592" y="87548"/>
                        <a:pt x="3022" y="87425"/>
                      </a:cubicBezTo>
                      <a:cubicBezTo>
                        <a:pt x="3899" y="87197"/>
                        <a:pt x="4856" y="87180"/>
                        <a:pt x="5786" y="87039"/>
                      </a:cubicBezTo>
                      <a:cubicBezTo>
                        <a:pt x="7725" y="86741"/>
                        <a:pt x="8620" y="85486"/>
                        <a:pt x="9058" y="83662"/>
                      </a:cubicBezTo>
                      <a:cubicBezTo>
                        <a:pt x="10120" y="79336"/>
                        <a:pt x="10050" y="74932"/>
                        <a:pt x="10058" y="70545"/>
                      </a:cubicBezTo>
                      <a:cubicBezTo>
                        <a:pt x="10093" y="51612"/>
                        <a:pt x="10093" y="32676"/>
                        <a:pt x="10058" y="13736"/>
                      </a:cubicBezTo>
                      <a:cubicBezTo>
                        <a:pt x="10058" y="11104"/>
                        <a:pt x="10304" y="8341"/>
                        <a:pt x="9330" y="5691"/>
                      </a:cubicBezTo>
                      <a:cubicBezTo>
                        <a:pt x="8959" y="4361"/>
                        <a:pt x="7922" y="3320"/>
                        <a:pt x="6593" y="2945"/>
                      </a:cubicBezTo>
                      <a:cubicBezTo>
                        <a:pt x="5303" y="2568"/>
                        <a:pt x="3961" y="2357"/>
                        <a:pt x="2636" y="2068"/>
                      </a:cubicBezTo>
                      <a:cubicBezTo>
                        <a:pt x="1759" y="1883"/>
                        <a:pt x="881" y="1725"/>
                        <a:pt x="4" y="1559"/>
                      </a:cubicBezTo>
                      <a:cubicBezTo>
                        <a:pt x="-49" y="453"/>
                        <a:pt x="434" y="76"/>
                        <a:pt x="1206" y="23"/>
                      </a:cubicBezTo>
                      <a:cubicBezTo>
                        <a:pt x="1978" y="-29"/>
                        <a:pt x="2566" y="23"/>
                        <a:pt x="3241" y="23"/>
                      </a:cubicBezTo>
                      <a:cubicBezTo>
                        <a:pt x="11041" y="23"/>
                        <a:pt x="18841" y="120"/>
                        <a:pt x="26632" y="23"/>
                      </a:cubicBezTo>
                      <a:cubicBezTo>
                        <a:pt x="31980" y="-35"/>
                        <a:pt x="37320" y="468"/>
                        <a:pt x="42564" y="1524"/>
                      </a:cubicBezTo>
                      <a:cubicBezTo>
                        <a:pt x="48039" y="2576"/>
                        <a:pt x="52075" y="5656"/>
                        <a:pt x="55339" y="10043"/>
                      </a:cubicBezTo>
                      <a:cubicBezTo>
                        <a:pt x="58638" y="14435"/>
                        <a:pt x="59865" y="20045"/>
                        <a:pt x="58699" y="25414"/>
                      </a:cubicBezTo>
                      <a:cubicBezTo>
                        <a:pt x="57821" y="29985"/>
                        <a:pt x="56532" y="34556"/>
                        <a:pt x="53645" y="38574"/>
                      </a:cubicBezTo>
                      <a:cubicBezTo>
                        <a:pt x="51531" y="41478"/>
                        <a:pt x="49013" y="43961"/>
                        <a:pt x="46697" y="46646"/>
                      </a:cubicBezTo>
                      <a:cubicBezTo>
                        <a:pt x="46258" y="47146"/>
                        <a:pt x="45819" y="47629"/>
                        <a:pt x="45214" y="48278"/>
                      </a:cubicBezTo>
                      <a:cubicBezTo>
                        <a:pt x="45992" y="48817"/>
                        <a:pt x="46807" y="49301"/>
                        <a:pt x="47653" y="49725"/>
                      </a:cubicBezTo>
                      <a:cubicBezTo>
                        <a:pt x="52399" y="51717"/>
                        <a:pt x="55953" y="55218"/>
                        <a:pt x="59366" y="58894"/>
                      </a:cubicBezTo>
                      <a:cubicBezTo>
                        <a:pt x="60093" y="59605"/>
                        <a:pt x="60776" y="60362"/>
                        <a:pt x="61410" y="61157"/>
                      </a:cubicBezTo>
                      <a:cubicBezTo>
                        <a:pt x="64481" y="65287"/>
                        <a:pt x="67343" y="69554"/>
                        <a:pt x="69999" y="73958"/>
                      </a:cubicBezTo>
                      <a:cubicBezTo>
                        <a:pt x="71868" y="77046"/>
                        <a:pt x="73509" y="80380"/>
                        <a:pt x="76395" y="82732"/>
                      </a:cubicBezTo>
                      <a:cubicBezTo>
                        <a:pt x="76904" y="83169"/>
                        <a:pt x="77457" y="83560"/>
                        <a:pt x="78036" y="83898"/>
                      </a:cubicBezTo>
                      <a:cubicBezTo>
                        <a:pt x="82414" y="86208"/>
                        <a:pt x="87432" y="86980"/>
                        <a:pt x="92301" y="86092"/>
                      </a:cubicBezTo>
                      <a:cubicBezTo>
                        <a:pt x="95293" y="85592"/>
                        <a:pt x="98329" y="85285"/>
                        <a:pt x="101347" y="84864"/>
                      </a:cubicBezTo>
                      <a:cubicBezTo>
                        <a:pt x="103716" y="84685"/>
                        <a:pt x="105997" y="83866"/>
                        <a:pt x="107945" y="82495"/>
                      </a:cubicBezTo>
                      <a:cubicBezTo>
                        <a:pt x="108962" y="81705"/>
                        <a:pt x="110077" y="80863"/>
                        <a:pt x="111709" y="81021"/>
                      </a:cubicBezTo>
                      <a:cubicBezTo>
                        <a:pt x="111735" y="82132"/>
                        <a:pt x="111322" y="83209"/>
                        <a:pt x="110550" y="84012"/>
                      </a:cubicBezTo>
                      <a:cubicBezTo>
                        <a:pt x="107892" y="86639"/>
                        <a:pt x="104698" y="88660"/>
                        <a:pt x="101180" y="89935"/>
                      </a:cubicBezTo>
                      <a:cubicBezTo>
                        <a:pt x="94705" y="92327"/>
                        <a:pt x="87757" y="93127"/>
                        <a:pt x="80905" y="92268"/>
                      </a:cubicBezTo>
                      <a:cubicBezTo>
                        <a:pt x="72258" y="91084"/>
                        <a:pt x="64428" y="86538"/>
                        <a:pt x="59111" y="79617"/>
                      </a:cubicBezTo>
                      <a:cubicBezTo>
                        <a:pt x="55847" y="75441"/>
                        <a:pt x="52882" y="71028"/>
                        <a:pt x="49846" y="66676"/>
                      </a:cubicBezTo>
                      <a:cubicBezTo>
                        <a:pt x="46919" y="62440"/>
                        <a:pt x="43430" y="58621"/>
                        <a:pt x="39476" y="55323"/>
                      </a:cubicBezTo>
                      <a:cubicBezTo>
                        <a:pt x="38283" y="54332"/>
                        <a:pt x="37511" y="52823"/>
                        <a:pt x="35967" y="52270"/>
                      </a:cubicBezTo>
                      <a:cubicBezTo>
                        <a:pt x="35130" y="51901"/>
                        <a:pt x="34243" y="51662"/>
                        <a:pt x="33335" y="51559"/>
                      </a:cubicBezTo>
                      <a:cubicBezTo>
                        <a:pt x="29518" y="51480"/>
                        <a:pt x="25693" y="51498"/>
                        <a:pt x="21876" y="51559"/>
                      </a:cubicBezTo>
                      <a:cubicBezTo>
                        <a:pt x="20122" y="51559"/>
                        <a:pt x="19806" y="51831"/>
                        <a:pt x="19823" y="53665"/>
                      </a:cubicBezTo>
                      <a:cubicBezTo>
                        <a:pt x="19876" y="59508"/>
                        <a:pt x="20008" y="65360"/>
                        <a:pt x="20122" y="71212"/>
                      </a:cubicBezTo>
                      <a:cubicBezTo>
                        <a:pt x="20122" y="73326"/>
                        <a:pt x="20122" y="75450"/>
                        <a:pt x="20332" y="77546"/>
                      </a:cubicBezTo>
                      <a:cubicBezTo>
                        <a:pt x="20543" y="79643"/>
                        <a:pt x="20832" y="81889"/>
                        <a:pt x="21210" y="84039"/>
                      </a:cubicBezTo>
                      <a:cubicBezTo>
                        <a:pt x="21417" y="85534"/>
                        <a:pt x="22613" y="86697"/>
                        <a:pt x="24114" y="86864"/>
                      </a:cubicBezTo>
                      <a:cubicBezTo>
                        <a:pt x="25781" y="87127"/>
                        <a:pt x="27474" y="87241"/>
                        <a:pt x="29150" y="87460"/>
                      </a:cubicBezTo>
                      <a:cubicBezTo>
                        <a:pt x="29860" y="87548"/>
                        <a:pt x="30553" y="87759"/>
                        <a:pt x="31255" y="87917"/>
                      </a:cubicBezTo>
                      <a:close/>
                      <a:moveTo>
                        <a:pt x="19753" y="25203"/>
                      </a:moveTo>
                      <a:cubicBezTo>
                        <a:pt x="19753" y="30976"/>
                        <a:pt x="19753" y="36747"/>
                        <a:pt x="19753" y="42514"/>
                      </a:cubicBezTo>
                      <a:cubicBezTo>
                        <a:pt x="19753" y="45611"/>
                        <a:pt x="20209" y="46260"/>
                        <a:pt x="23184" y="46830"/>
                      </a:cubicBezTo>
                      <a:cubicBezTo>
                        <a:pt x="27598" y="47702"/>
                        <a:pt x="32120" y="47880"/>
                        <a:pt x="36590" y="47357"/>
                      </a:cubicBezTo>
                      <a:cubicBezTo>
                        <a:pt x="40446" y="46970"/>
                        <a:pt x="43847" y="44659"/>
                        <a:pt x="45626" y="41215"/>
                      </a:cubicBezTo>
                      <a:cubicBezTo>
                        <a:pt x="47635" y="37386"/>
                        <a:pt x="48705" y="33134"/>
                        <a:pt x="48750" y="28809"/>
                      </a:cubicBezTo>
                      <a:cubicBezTo>
                        <a:pt x="48802" y="21870"/>
                        <a:pt x="47785" y="15395"/>
                        <a:pt x="42985" y="9964"/>
                      </a:cubicBezTo>
                      <a:cubicBezTo>
                        <a:pt x="41511" y="8317"/>
                        <a:pt x="39721" y="6983"/>
                        <a:pt x="37721" y="6042"/>
                      </a:cubicBezTo>
                      <a:cubicBezTo>
                        <a:pt x="32606" y="3550"/>
                        <a:pt x="27193" y="3822"/>
                        <a:pt x="21789" y="4542"/>
                      </a:cubicBezTo>
                      <a:cubicBezTo>
                        <a:pt x="20651" y="4570"/>
                        <a:pt x="19751" y="5516"/>
                        <a:pt x="19779" y="6655"/>
                      </a:cubicBezTo>
                      <a:cubicBezTo>
                        <a:pt x="19779" y="6658"/>
                        <a:pt x="19779" y="6662"/>
                        <a:pt x="19779" y="6665"/>
                      </a:cubicBezTo>
                      <a:cubicBezTo>
                        <a:pt x="19715" y="7339"/>
                        <a:pt x="19694" y="8015"/>
                        <a:pt x="19718" y="86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2" name="Freeform 561">
                  <a:extLst>
                    <a:ext uri="{FF2B5EF4-FFF2-40B4-BE49-F238E27FC236}">
                      <a16:creationId xmlns:a16="http://schemas.microsoft.com/office/drawing/2014/main" id="{C45A2483-D21D-55CC-EA8D-A680BDAF9F95}"/>
                    </a:ext>
                  </a:extLst>
                </p:cNvPr>
                <p:cNvSpPr/>
                <p:nvPr/>
              </p:nvSpPr>
              <p:spPr>
                <a:xfrm>
                  <a:off x="2034126" y="1301450"/>
                  <a:ext cx="95034" cy="91257"/>
                </a:xfrm>
                <a:custGeom>
                  <a:avLst/>
                  <a:gdLst>
                    <a:gd name="connsiteX0" fmla="*/ 85612 w 95034"/>
                    <a:gd name="connsiteY0" fmla="*/ 91211 h 91257"/>
                    <a:gd name="connsiteX1" fmla="*/ 82304 w 95034"/>
                    <a:gd name="connsiteY1" fmla="*/ 89772 h 91257"/>
                    <a:gd name="connsiteX2" fmla="*/ 68784 w 95034"/>
                    <a:gd name="connsiteY2" fmla="*/ 75989 h 91257"/>
                    <a:gd name="connsiteX3" fmla="*/ 60590 w 95034"/>
                    <a:gd name="connsiteY3" fmla="*/ 67663 h 91257"/>
                    <a:gd name="connsiteX4" fmla="*/ 54010 w 95034"/>
                    <a:gd name="connsiteY4" fmla="*/ 60644 h 91257"/>
                    <a:gd name="connsiteX5" fmla="*/ 49000 w 95034"/>
                    <a:gd name="connsiteY5" fmla="*/ 55283 h 91257"/>
                    <a:gd name="connsiteX6" fmla="*/ 22118 w 95034"/>
                    <a:gd name="connsiteY6" fmla="*/ 26138 h 91257"/>
                    <a:gd name="connsiteX7" fmla="*/ 16029 w 95034"/>
                    <a:gd name="connsiteY7" fmla="*/ 19329 h 91257"/>
                    <a:gd name="connsiteX8" fmla="*/ 14933 w 95034"/>
                    <a:gd name="connsiteY8" fmla="*/ 18540 h 91257"/>
                    <a:gd name="connsiteX9" fmla="*/ 14933 w 95034"/>
                    <a:gd name="connsiteY9" fmla="*/ 23207 h 91257"/>
                    <a:gd name="connsiteX10" fmla="*/ 15380 w 95034"/>
                    <a:gd name="connsiteY10" fmla="*/ 36648 h 91257"/>
                    <a:gd name="connsiteX11" fmla="*/ 15854 w 95034"/>
                    <a:gd name="connsiteY11" fmla="*/ 49265 h 91257"/>
                    <a:gd name="connsiteX12" fmla="*/ 15854 w 95034"/>
                    <a:gd name="connsiteY12" fmla="*/ 56634 h 91257"/>
                    <a:gd name="connsiteX13" fmla="*/ 16503 w 95034"/>
                    <a:gd name="connsiteY13" fmla="*/ 75594 h 91257"/>
                    <a:gd name="connsiteX14" fmla="*/ 17600 w 95034"/>
                    <a:gd name="connsiteY14" fmla="*/ 83806 h 91257"/>
                    <a:gd name="connsiteX15" fmla="*/ 22864 w 95034"/>
                    <a:gd name="connsiteY15" fmla="*/ 88596 h 91257"/>
                    <a:gd name="connsiteX16" fmla="*/ 27786 w 95034"/>
                    <a:gd name="connsiteY16" fmla="*/ 89202 h 91257"/>
                    <a:gd name="connsiteX17" fmla="*/ 26575 w 95034"/>
                    <a:gd name="connsiteY17" fmla="*/ 90649 h 91257"/>
                    <a:gd name="connsiteX18" fmla="*/ 23004 w 95034"/>
                    <a:gd name="connsiteY18" fmla="*/ 90649 h 91257"/>
                    <a:gd name="connsiteX19" fmla="*/ 2395 w 95034"/>
                    <a:gd name="connsiteY19" fmla="*/ 90649 h 91257"/>
                    <a:gd name="connsiteX20" fmla="*/ 0 w 95034"/>
                    <a:gd name="connsiteY20" fmla="*/ 89526 h 91257"/>
                    <a:gd name="connsiteX21" fmla="*/ 3509 w 95034"/>
                    <a:gd name="connsiteY21" fmla="*/ 88649 h 91257"/>
                    <a:gd name="connsiteX22" fmla="*/ 8537 w 95034"/>
                    <a:gd name="connsiteY22" fmla="*/ 83885 h 91257"/>
                    <a:gd name="connsiteX23" fmla="*/ 9212 w 95034"/>
                    <a:gd name="connsiteY23" fmla="*/ 72997 h 91257"/>
                    <a:gd name="connsiteX24" fmla="*/ 9212 w 95034"/>
                    <a:gd name="connsiteY24" fmla="*/ 6748 h 91257"/>
                    <a:gd name="connsiteX25" fmla="*/ 9563 w 95034"/>
                    <a:gd name="connsiteY25" fmla="*/ 1484 h 91257"/>
                    <a:gd name="connsiteX26" fmla="*/ 11704 w 95034"/>
                    <a:gd name="connsiteY26" fmla="*/ 607 h 91257"/>
                    <a:gd name="connsiteX27" fmla="*/ 17415 w 95034"/>
                    <a:gd name="connsiteY27" fmla="*/ 6037 h 91257"/>
                    <a:gd name="connsiteX28" fmla="*/ 33296 w 95034"/>
                    <a:gd name="connsiteY28" fmla="*/ 23198 h 91257"/>
                    <a:gd name="connsiteX29" fmla="*/ 44236 w 95034"/>
                    <a:gd name="connsiteY29" fmla="*/ 35236 h 91257"/>
                    <a:gd name="connsiteX30" fmla="*/ 50378 w 95034"/>
                    <a:gd name="connsiteY30" fmla="*/ 41597 h 91257"/>
                    <a:gd name="connsiteX31" fmla="*/ 55598 w 95034"/>
                    <a:gd name="connsiteY31" fmla="*/ 47115 h 91257"/>
                    <a:gd name="connsiteX32" fmla="*/ 78339 w 95034"/>
                    <a:gd name="connsiteY32" fmla="*/ 72085 h 91257"/>
                    <a:gd name="connsiteX33" fmla="*/ 79892 w 95034"/>
                    <a:gd name="connsiteY33" fmla="*/ 73953 h 91257"/>
                    <a:gd name="connsiteX34" fmla="*/ 80330 w 95034"/>
                    <a:gd name="connsiteY34" fmla="*/ 69874 h 91257"/>
                    <a:gd name="connsiteX35" fmla="*/ 80023 w 95034"/>
                    <a:gd name="connsiteY35" fmla="*/ 61837 h 91257"/>
                    <a:gd name="connsiteX36" fmla="*/ 79830 w 95034"/>
                    <a:gd name="connsiteY36" fmla="*/ 46308 h 91257"/>
                    <a:gd name="connsiteX37" fmla="*/ 79339 w 95034"/>
                    <a:gd name="connsiteY37" fmla="*/ 28857 h 91257"/>
                    <a:gd name="connsiteX38" fmla="*/ 78813 w 95034"/>
                    <a:gd name="connsiteY38" fmla="*/ 11091 h 91257"/>
                    <a:gd name="connsiteX39" fmla="*/ 78435 w 95034"/>
                    <a:gd name="connsiteY39" fmla="*/ 7582 h 91257"/>
                    <a:gd name="connsiteX40" fmla="*/ 75338 w 95034"/>
                    <a:gd name="connsiteY40" fmla="*/ 4291 h 91257"/>
                    <a:gd name="connsiteX41" fmla="*/ 69846 w 95034"/>
                    <a:gd name="connsiteY41" fmla="*/ 3414 h 91257"/>
                    <a:gd name="connsiteX42" fmla="*/ 67547 w 95034"/>
                    <a:gd name="connsiteY42" fmla="*/ 2897 h 91257"/>
                    <a:gd name="connsiteX43" fmla="*/ 70890 w 95034"/>
                    <a:gd name="connsiteY43" fmla="*/ 1387 h 91257"/>
                    <a:gd name="connsiteX44" fmla="*/ 78786 w 95034"/>
                    <a:gd name="connsiteY44" fmla="*/ 1572 h 91257"/>
                    <a:gd name="connsiteX45" fmla="*/ 90701 w 95034"/>
                    <a:gd name="connsiteY45" fmla="*/ 1387 h 91257"/>
                    <a:gd name="connsiteX46" fmla="*/ 95035 w 95034"/>
                    <a:gd name="connsiteY46" fmla="*/ 2554 h 91257"/>
                    <a:gd name="connsiteX47" fmla="*/ 93280 w 95034"/>
                    <a:gd name="connsiteY47" fmla="*/ 3432 h 91257"/>
                    <a:gd name="connsiteX48" fmla="*/ 89823 w 95034"/>
                    <a:gd name="connsiteY48" fmla="*/ 4204 h 91257"/>
                    <a:gd name="connsiteX49" fmla="*/ 87086 w 95034"/>
                    <a:gd name="connsiteY49" fmla="*/ 7231 h 91257"/>
                    <a:gd name="connsiteX50" fmla="*/ 86533 w 95034"/>
                    <a:gd name="connsiteY50" fmla="*/ 11731 h 91257"/>
                    <a:gd name="connsiteX51" fmla="*/ 86533 w 95034"/>
                    <a:gd name="connsiteY51" fmla="*/ 44606 h 91257"/>
                    <a:gd name="connsiteX52" fmla="*/ 86147 w 95034"/>
                    <a:gd name="connsiteY52" fmla="*/ 84964 h 91257"/>
                    <a:gd name="connsiteX53" fmla="*/ 85612 w 95034"/>
                    <a:gd name="connsiteY53" fmla="*/ 91211 h 9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5034" h="91257">
                      <a:moveTo>
                        <a:pt x="85612" y="91211"/>
                      </a:moveTo>
                      <a:cubicBezTo>
                        <a:pt x="84024" y="91474"/>
                        <a:pt x="83103" y="90579"/>
                        <a:pt x="82304" y="89772"/>
                      </a:cubicBezTo>
                      <a:cubicBezTo>
                        <a:pt x="77760" y="85219"/>
                        <a:pt x="73294" y="80586"/>
                        <a:pt x="68784" y="75989"/>
                      </a:cubicBezTo>
                      <a:cubicBezTo>
                        <a:pt x="66056" y="73208"/>
                        <a:pt x="63292" y="70470"/>
                        <a:pt x="60590" y="67663"/>
                      </a:cubicBezTo>
                      <a:cubicBezTo>
                        <a:pt x="58362" y="65355"/>
                        <a:pt x="56203" y="62978"/>
                        <a:pt x="54010" y="60644"/>
                      </a:cubicBezTo>
                      <a:cubicBezTo>
                        <a:pt x="52334" y="58889"/>
                        <a:pt x="50658" y="57082"/>
                        <a:pt x="49000" y="55283"/>
                      </a:cubicBezTo>
                      <a:cubicBezTo>
                        <a:pt x="40028" y="45556"/>
                        <a:pt x="31067" y="35841"/>
                        <a:pt x="22118" y="26138"/>
                      </a:cubicBezTo>
                      <a:cubicBezTo>
                        <a:pt x="20056" y="23892"/>
                        <a:pt x="18065" y="21584"/>
                        <a:pt x="16029" y="19329"/>
                      </a:cubicBezTo>
                      <a:cubicBezTo>
                        <a:pt x="15687" y="19036"/>
                        <a:pt x="15319" y="18771"/>
                        <a:pt x="14933" y="18540"/>
                      </a:cubicBezTo>
                      <a:cubicBezTo>
                        <a:pt x="14933" y="20294"/>
                        <a:pt x="14933" y="21760"/>
                        <a:pt x="14933" y="23207"/>
                      </a:cubicBezTo>
                      <a:cubicBezTo>
                        <a:pt x="15062" y="27682"/>
                        <a:pt x="15211" y="32162"/>
                        <a:pt x="15380" y="36648"/>
                      </a:cubicBezTo>
                      <a:cubicBezTo>
                        <a:pt x="15529" y="40851"/>
                        <a:pt x="15731" y="45053"/>
                        <a:pt x="15854" y="49265"/>
                      </a:cubicBezTo>
                      <a:cubicBezTo>
                        <a:pt x="15924" y="51721"/>
                        <a:pt x="15854" y="54178"/>
                        <a:pt x="15854" y="56634"/>
                      </a:cubicBezTo>
                      <a:cubicBezTo>
                        <a:pt x="16029" y="62960"/>
                        <a:pt x="16178" y="69277"/>
                        <a:pt x="16503" y="75594"/>
                      </a:cubicBezTo>
                      <a:cubicBezTo>
                        <a:pt x="16707" y="78351"/>
                        <a:pt x="17073" y="81092"/>
                        <a:pt x="17600" y="83806"/>
                      </a:cubicBezTo>
                      <a:cubicBezTo>
                        <a:pt x="18100" y="86675"/>
                        <a:pt x="20109" y="88114"/>
                        <a:pt x="22864" y="88596"/>
                      </a:cubicBezTo>
                      <a:cubicBezTo>
                        <a:pt x="24496" y="88886"/>
                        <a:pt x="26163" y="89009"/>
                        <a:pt x="27786" y="89202"/>
                      </a:cubicBezTo>
                      <a:cubicBezTo>
                        <a:pt x="27847" y="90290"/>
                        <a:pt x="27373" y="90641"/>
                        <a:pt x="26575" y="90649"/>
                      </a:cubicBezTo>
                      <a:cubicBezTo>
                        <a:pt x="25382" y="90649"/>
                        <a:pt x="24197" y="90649"/>
                        <a:pt x="23004" y="90649"/>
                      </a:cubicBezTo>
                      <a:cubicBezTo>
                        <a:pt x="16135" y="90649"/>
                        <a:pt x="9265" y="90649"/>
                        <a:pt x="2395" y="90649"/>
                      </a:cubicBezTo>
                      <a:cubicBezTo>
                        <a:pt x="1518" y="90649"/>
                        <a:pt x="483" y="90974"/>
                        <a:pt x="0" y="89526"/>
                      </a:cubicBezTo>
                      <a:cubicBezTo>
                        <a:pt x="1069" y="88921"/>
                        <a:pt x="2282" y="88617"/>
                        <a:pt x="3509" y="88649"/>
                      </a:cubicBezTo>
                      <a:cubicBezTo>
                        <a:pt x="7212" y="88263"/>
                        <a:pt x="8133" y="87561"/>
                        <a:pt x="8537" y="83885"/>
                      </a:cubicBezTo>
                      <a:cubicBezTo>
                        <a:pt x="8960" y="80270"/>
                        <a:pt x="9185" y="76636"/>
                        <a:pt x="9212" y="72997"/>
                      </a:cubicBezTo>
                      <a:cubicBezTo>
                        <a:pt x="9274" y="50914"/>
                        <a:pt x="9212" y="28831"/>
                        <a:pt x="9212" y="6748"/>
                      </a:cubicBezTo>
                      <a:cubicBezTo>
                        <a:pt x="9212" y="4993"/>
                        <a:pt x="9388" y="3239"/>
                        <a:pt x="9563" y="1484"/>
                      </a:cubicBezTo>
                      <a:cubicBezTo>
                        <a:pt x="9730" y="-113"/>
                        <a:pt x="10511" y="-446"/>
                        <a:pt x="11704" y="607"/>
                      </a:cubicBezTo>
                      <a:cubicBezTo>
                        <a:pt x="13660" y="2361"/>
                        <a:pt x="15617" y="4116"/>
                        <a:pt x="17415" y="6037"/>
                      </a:cubicBezTo>
                      <a:cubicBezTo>
                        <a:pt x="22750" y="11714"/>
                        <a:pt x="28023" y="17443"/>
                        <a:pt x="33296" y="23198"/>
                      </a:cubicBezTo>
                      <a:cubicBezTo>
                        <a:pt x="36963" y="27199"/>
                        <a:pt x="40560" y="31253"/>
                        <a:pt x="44236" y="35236"/>
                      </a:cubicBezTo>
                      <a:cubicBezTo>
                        <a:pt x="46245" y="37403"/>
                        <a:pt x="48351" y="39465"/>
                        <a:pt x="50378" y="41597"/>
                      </a:cubicBezTo>
                      <a:cubicBezTo>
                        <a:pt x="52132" y="43421"/>
                        <a:pt x="53887" y="45246"/>
                        <a:pt x="55598" y="47115"/>
                      </a:cubicBezTo>
                      <a:cubicBezTo>
                        <a:pt x="63202" y="55421"/>
                        <a:pt x="70782" y="63744"/>
                        <a:pt x="78339" y="72085"/>
                      </a:cubicBezTo>
                      <a:cubicBezTo>
                        <a:pt x="78795" y="72576"/>
                        <a:pt x="79216" y="73120"/>
                        <a:pt x="79892" y="73953"/>
                      </a:cubicBezTo>
                      <a:cubicBezTo>
                        <a:pt x="80359" y="72647"/>
                        <a:pt x="80509" y="71249"/>
                        <a:pt x="80330" y="69874"/>
                      </a:cubicBezTo>
                      <a:cubicBezTo>
                        <a:pt x="80278" y="67189"/>
                        <a:pt x="80076" y="64513"/>
                        <a:pt x="80023" y="61837"/>
                      </a:cubicBezTo>
                      <a:cubicBezTo>
                        <a:pt x="79927" y="56661"/>
                        <a:pt x="79936" y="51484"/>
                        <a:pt x="79830" y="46308"/>
                      </a:cubicBezTo>
                      <a:cubicBezTo>
                        <a:pt x="79708" y="40491"/>
                        <a:pt x="79506" y="34674"/>
                        <a:pt x="79339" y="28857"/>
                      </a:cubicBezTo>
                      <a:cubicBezTo>
                        <a:pt x="79172" y="23041"/>
                        <a:pt x="79006" y="17013"/>
                        <a:pt x="78813" y="11091"/>
                      </a:cubicBezTo>
                      <a:cubicBezTo>
                        <a:pt x="78806" y="9911"/>
                        <a:pt x="78679" y="8736"/>
                        <a:pt x="78435" y="7582"/>
                      </a:cubicBezTo>
                      <a:cubicBezTo>
                        <a:pt x="78023" y="5976"/>
                        <a:pt x="77198" y="4599"/>
                        <a:pt x="75338" y="4291"/>
                      </a:cubicBezTo>
                      <a:cubicBezTo>
                        <a:pt x="73478" y="3984"/>
                        <a:pt x="71671" y="3704"/>
                        <a:pt x="69846" y="3414"/>
                      </a:cubicBezTo>
                      <a:cubicBezTo>
                        <a:pt x="69162" y="3300"/>
                        <a:pt x="68486" y="3107"/>
                        <a:pt x="67547" y="2897"/>
                      </a:cubicBezTo>
                      <a:cubicBezTo>
                        <a:pt x="68513" y="1326"/>
                        <a:pt x="69767" y="1387"/>
                        <a:pt x="70890" y="1387"/>
                      </a:cubicBezTo>
                      <a:cubicBezTo>
                        <a:pt x="73522" y="1387"/>
                        <a:pt x="76154" y="1572"/>
                        <a:pt x="78786" y="1572"/>
                      </a:cubicBezTo>
                      <a:cubicBezTo>
                        <a:pt x="82761" y="1572"/>
                        <a:pt x="86726" y="1519"/>
                        <a:pt x="90701" y="1387"/>
                      </a:cubicBezTo>
                      <a:cubicBezTo>
                        <a:pt x="92789" y="1326"/>
                        <a:pt x="93228" y="1326"/>
                        <a:pt x="95035" y="2554"/>
                      </a:cubicBezTo>
                      <a:cubicBezTo>
                        <a:pt x="94477" y="2897"/>
                        <a:pt x="93890" y="3191"/>
                        <a:pt x="93280" y="3432"/>
                      </a:cubicBezTo>
                      <a:cubicBezTo>
                        <a:pt x="92140" y="3739"/>
                        <a:pt x="90955" y="3879"/>
                        <a:pt x="89823" y="4204"/>
                      </a:cubicBezTo>
                      <a:cubicBezTo>
                        <a:pt x="88369" y="4543"/>
                        <a:pt x="87277" y="5749"/>
                        <a:pt x="87086" y="7231"/>
                      </a:cubicBezTo>
                      <a:cubicBezTo>
                        <a:pt x="86790" y="8715"/>
                        <a:pt x="86604" y="10219"/>
                        <a:pt x="86533" y="11731"/>
                      </a:cubicBezTo>
                      <a:cubicBezTo>
                        <a:pt x="86489" y="22690"/>
                        <a:pt x="86533" y="33665"/>
                        <a:pt x="86533" y="44606"/>
                      </a:cubicBezTo>
                      <a:cubicBezTo>
                        <a:pt x="86463" y="58058"/>
                        <a:pt x="86334" y="71512"/>
                        <a:pt x="86147" y="84964"/>
                      </a:cubicBezTo>
                      <a:cubicBezTo>
                        <a:pt x="86130" y="86903"/>
                        <a:pt x="85796" y="88991"/>
                        <a:pt x="85612" y="912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3" name="Freeform 562">
                  <a:extLst>
                    <a:ext uri="{FF2B5EF4-FFF2-40B4-BE49-F238E27FC236}">
                      <a16:creationId xmlns:a16="http://schemas.microsoft.com/office/drawing/2014/main" id="{7A362B31-7B8D-7743-4CBA-58A01C3CFAB2}"/>
                    </a:ext>
                  </a:extLst>
                </p:cNvPr>
                <p:cNvSpPr/>
                <p:nvPr/>
              </p:nvSpPr>
              <p:spPr>
                <a:xfrm>
                  <a:off x="2464449" y="1443861"/>
                  <a:ext cx="94581" cy="92009"/>
                </a:xfrm>
                <a:custGeom>
                  <a:avLst/>
                  <a:gdLst>
                    <a:gd name="connsiteX0" fmla="*/ 80253 w 94581"/>
                    <a:gd name="connsiteY0" fmla="*/ 73893 h 92009"/>
                    <a:gd name="connsiteX1" fmla="*/ 80253 w 94581"/>
                    <a:gd name="connsiteY1" fmla="*/ 65926 h 92009"/>
                    <a:gd name="connsiteX2" fmla="*/ 79955 w 94581"/>
                    <a:gd name="connsiteY2" fmla="*/ 57565 h 92009"/>
                    <a:gd name="connsiteX3" fmla="*/ 79902 w 94581"/>
                    <a:gd name="connsiteY3" fmla="*/ 45203 h 92009"/>
                    <a:gd name="connsiteX4" fmla="*/ 79323 w 94581"/>
                    <a:gd name="connsiteY4" fmla="*/ 33060 h 92009"/>
                    <a:gd name="connsiteX5" fmla="*/ 79253 w 94581"/>
                    <a:gd name="connsiteY5" fmla="*/ 21655 h 92009"/>
                    <a:gd name="connsiteX6" fmla="*/ 78481 w 94581"/>
                    <a:gd name="connsiteY6" fmla="*/ 8538 h 92009"/>
                    <a:gd name="connsiteX7" fmla="*/ 73559 w 94581"/>
                    <a:gd name="connsiteY7" fmla="*/ 3362 h 92009"/>
                    <a:gd name="connsiteX8" fmla="*/ 70532 w 94581"/>
                    <a:gd name="connsiteY8" fmla="*/ 3020 h 92009"/>
                    <a:gd name="connsiteX9" fmla="*/ 69014 w 94581"/>
                    <a:gd name="connsiteY9" fmla="*/ 2915 h 92009"/>
                    <a:gd name="connsiteX10" fmla="*/ 68137 w 94581"/>
                    <a:gd name="connsiteY10" fmla="*/ 2186 h 92009"/>
                    <a:gd name="connsiteX11" fmla="*/ 69093 w 94581"/>
                    <a:gd name="connsiteY11" fmla="*/ 1309 h 92009"/>
                    <a:gd name="connsiteX12" fmla="*/ 76217 w 94581"/>
                    <a:gd name="connsiteY12" fmla="*/ 1309 h 92009"/>
                    <a:gd name="connsiteX13" fmla="*/ 88149 w 94581"/>
                    <a:gd name="connsiteY13" fmla="*/ 1309 h 92009"/>
                    <a:gd name="connsiteX14" fmla="*/ 94422 w 94581"/>
                    <a:gd name="connsiteY14" fmla="*/ 1309 h 92009"/>
                    <a:gd name="connsiteX15" fmla="*/ 93220 w 94581"/>
                    <a:gd name="connsiteY15" fmla="*/ 3064 h 92009"/>
                    <a:gd name="connsiteX16" fmla="*/ 89351 w 94581"/>
                    <a:gd name="connsiteY16" fmla="*/ 4134 h 92009"/>
                    <a:gd name="connsiteX17" fmla="*/ 86596 w 94581"/>
                    <a:gd name="connsiteY17" fmla="*/ 7801 h 92009"/>
                    <a:gd name="connsiteX18" fmla="*/ 86395 w 94581"/>
                    <a:gd name="connsiteY18" fmla="*/ 10846 h 92009"/>
                    <a:gd name="connsiteX19" fmla="*/ 86395 w 94581"/>
                    <a:gd name="connsiteY19" fmla="*/ 31227 h 92009"/>
                    <a:gd name="connsiteX20" fmla="*/ 86052 w 94581"/>
                    <a:gd name="connsiteY20" fmla="*/ 84851 h 92009"/>
                    <a:gd name="connsiteX21" fmla="*/ 85631 w 94581"/>
                    <a:gd name="connsiteY21" fmla="*/ 92010 h 92009"/>
                    <a:gd name="connsiteX22" fmla="*/ 81517 w 94581"/>
                    <a:gd name="connsiteY22" fmla="*/ 88992 h 92009"/>
                    <a:gd name="connsiteX23" fmla="*/ 59811 w 94581"/>
                    <a:gd name="connsiteY23" fmla="*/ 66804 h 92009"/>
                    <a:gd name="connsiteX24" fmla="*/ 52915 w 94581"/>
                    <a:gd name="connsiteY24" fmla="*/ 59671 h 92009"/>
                    <a:gd name="connsiteX25" fmla="*/ 50230 w 94581"/>
                    <a:gd name="connsiteY25" fmla="*/ 57346 h 92009"/>
                    <a:gd name="connsiteX26" fmla="*/ 49467 w 94581"/>
                    <a:gd name="connsiteY26" fmla="*/ 56696 h 92009"/>
                    <a:gd name="connsiteX27" fmla="*/ 43246 w 94581"/>
                    <a:gd name="connsiteY27" fmla="*/ 49274 h 92009"/>
                    <a:gd name="connsiteX28" fmla="*/ 36710 w 94581"/>
                    <a:gd name="connsiteY28" fmla="*/ 42167 h 92009"/>
                    <a:gd name="connsiteX29" fmla="*/ 19593 w 94581"/>
                    <a:gd name="connsiteY29" fmla="*/ 23129 h 92009"/>
                    <a:gd name="connsiteX30" fmla="*/ 14864 w 94581"/>
                    <a:gd name="connsiteY30" fmla="*/ 17988 h 92009"/>
                    <a:gd name="connsiteX31" fmla="*/ 14864 w 94581"/>
                    <a:gd name="connsiteY31" fmla="*/ 22690 h 92009"/>
                    <a:gd name="connsiteX32" fmla="*/ 15127 w 94581"/>
                    <a:gd name="connsiteY32" fmla="*/ 24936 h 92009"/>
                    <a:gd name="connsiteX33" fmla="*/ 15426 w 94581"/>
                    <a:gd name="connsiteY33" fmla="*/ 34675 h 92009"/>
                    <a:gd name="connsiteX34" fmla="*/ 15636 w 94581"/>
                    <a:gd name="connsiteY34" fmla="*/ 46528 h 92009"/>
                    <a:gd name="connsiteX35" fmla="*/ 15935 w 94581"/>
                    <a:gd name="connsiteY35" fmla="*/ 53362 h 92009"/>
                    <a:gd name="connsiteX36" fmla="*/ 16066 w 94581"/>
                    <a:gd name="connsiteY36" fmla="*/ 59899 h 92009"/>
                    <a:gd name="connsiteX37" fmla="*/ 16294 w 94581"/>
                    <a:gd name="connsiteY37" fmla="*/ 73612 h 92009"/>
                    <a:gd name="connsiteX38" fmla="*/ 17645 w 94581"/>
                    <a:gd name="connsiteY38" fmla="*/ 83886 h 92009"/>
                    <a:gd name="connsiteX39" fmla="*/ 22304 w 94581"/>
                    <a:gd name="connsiteY39" fmla="*/ 88185 h 92009"/>
                    <a:gd name="connsiteX40" fmla="*/ 27875 w 94581"/>
                    <a:gd name="connsiteY40" fmla="*/ 89062 h 92009"/>
                    <a:gd name="connsiteX41" fmla="*/ 25348 w 94581"/>
                    <a:gd name="connsiteY41" fmla="*/ 90694 h 92009"/>
                    <a:gd name="connsiteX42" fmla="*/ 16461 w 94581"/>
                    <a:gd name="connsiteY42" fmla="*/ 90387 h 92009"/>
                    <a:gd name="connsiteX43" fmla="*/ 4792 w 94581"/>
                    <a:gd name="connsiteY43" fmla="*/ 90597 h 92009"/>
                    <a:gd name="connsiteX44" fmla="*/ 1502 w 94581"/>
                    <a:gd name="connsiteY44" fmla="*/ 90597 h 92009"/>
                    <a:gd name="connsiteX45" fmla="*/ 2 w 94581"/>
                    <a:gd name="connsiteY45" fmla="*/ 89150 h 92009"/>
                    <a:gd name="connsiteX46" fmla="*/ 5345 w 94581"/>
                    <a:gd name="connsiteY46" fmla="*/ 87939 h 92009"/>
                    <a:gd name="connsiteX47" fmla="*/ 8038 w 94581"/>
                    <a:gd name="connsiteY47" fmla="*/ 85307 h 92009"/>
                    <a:gd name="connsiteX48" fmla="*/ 8442 w 94581"/>
                    <a:gd name="connsiteY48" fmla="*/ 82043 h 92009"/>
                    <a:gd name="connsiteX49" fmla="*/ 8924 w 94581"/>
                    <a:gd name="connsiteY49" fmla="*/ 64794 h 92009"/>
                    <a:gd name="connsiteX50" fmla="*/ 9126 w 94581"/>
                    <a:gd name="connsiteY50" fmla="*/ 5205 h 92009"/>
                    <a:gd name="connsiteX51" fmla="*/ 9495 w 94581"/>
                    <a:gd name="connsiteY51" fmla="*/ 1177 h 92009"/>
                    <a:gd name="connsiteX52" fmla="*/ 11249 w 94581"/>
                    <a:gd name="connsiteY52" fmla="*/ 212 h 92009"/>
                    <a:gd name="connsiteX53" fmla="*/ 13530 w 94581"/>
                    <a:gd name="connsiteY53" fmla="*/ 1800 h 92009"/>
                    <a:gd name="connsiteX54" fmla="*/ 22383 w 94581"/>
                    <a:gd name="connsiteY54" fmla="*/ 11565 h 92009"/>
                    <a:gd name="connsiteX55" fmla="*/ 25840 w 94581"/>
                    <a:gd name="connsiteY55" fmla="*/ 15268 h 92009"/>
                    <a:gd name="connsiteX56" fmla="*/ 32367 w 94581"/>
                    <a:gd name="connsiteY56" fmla="*/ 21997 h 92009"/>
                    <a:gd name="connsiteX57" fmla="*/ 36149 w 94581"/>
                    <a:gd name="connsiteY57" fmla="*/ 26103 h 92009"/>
                    <a:gd name="connsiteX58" fmla="*/ 60715 w 94581"/>
                    <a:gd name="connsiteY58" fmla="*/ 52520 h 92009"/>
                    <a:gd name="connsiteX59" fmla="*/ 73875 w 94581"/>
                    <a:gd name="connsiteY59" fmla="*/ 66944 h 9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94581" h="92009">
                      <a:moveTo>
                        <a:pt x="80253" y="73893"/>
                      </a:moveTo>
                      <a:cubicBezTo>
                        <a:pt x="80253" y="70787"/>
                        <a:pt x="80297" y="68356"/>
                        <a:pt x="80253" y="65926"/>
                      </a:cubicBezTo>
                      <a:cubicBezTo>
                        <a:pt x="80201" y="63136"/>
                        <a:pt x="79999" y="60355"/>
                        <a:pt x="79955" y="57565"/>
                      </a:cubicBezTo>
                      <a:cubicBezTo>
                        <a:pt x="79893" y="53441"/>
                        <a:pt x="80008" y="49318"/>
                        <a:pt x="79902" y="45203"/>
                      </a:cubicBezTo>
                      <a:cubicBezTo>
                        <a:pt x="79797" y="41088"/>
                        <a:pt x="79429" y="37105"/>
                        <a:pt x="79323" y="33060"/>
                      </a:cubicBezTo>
                      <a:cubicBezTo>
                        <a:pt x="79209" y="29270"/>
                        <a:pt x="79385" y="25471"/>
                        <a:pt x="79253" y="21655"/>
                      </a:cubicBezTo>
                      <a:cubicBezTo>
                        <a:pt x="79104" y="17268"/>
                        <a:pt x="78753" y="12881"/>
                        <a:pt x="78481" y="8538"/>
                      </a:cubicBezTo>
                      <a:cubicBezTo>
                        <a:pt x="78288" y="5450"/>
                        <a:pt x="76551" y="3801"/>
                        <a:pt x="73559" y="3362"/>
                      </a:cubicBezTo>
                      <a:cubicBezTo>
                        <a:pt x="72559" y="3222"/>
                        <a:pt x="71541" y="3125"/>
                        <a:pt x="70532" y="3020"/>
                      </a:cubicBezTo>
                      <a:cubicBezTo>
                        <a:pt x="70023" y="3034"/>
                        <a:pt x="69514" y="2999"/>
                        <a:pt x="69014" y="2915"/>
                      </a:cubicBezTo>
                      <a:cubicBezTo>
                        <a:pt x="68681" y="2809"/>
                        <a:pt x="68418" y="2441"/>
                        <a:pt x="68137" y="2186"/>
                      </a:cubicBezTo>
                      <a:cubicBezTo>
                        <a:pt x="68453" y="1871"/>
                        <a:pt x="68760" y="1309"/>
                        <a:pt x="69093" y="1309"/>
                      </a:cubicBezTo>
                      <a:cubicBezTo>
                        <a:pt x="71462" y="1248"/>
                        <a:pt x="73840" y="1309"/>
                        <a:pt x="76217" y="1309"/>
                      </a:cubicBezTo>
                      <a:cubicBezTo>
                        <a:pt x="80192" y="1309"/>
                        <a:pt x="84175" y="1309"/>
                        <a:pt x="88149" y="1309"/>
                      </a:cubicBezTo>
                      <a:lnTo>
                        <a:pt x="94422" y="1309"/>
                      </a:lnTo>
                      <a:cubicBezTo>
                        <a:pt x="94923" y="2678"/>
                        <a:pt x="94168" y="2880"/>
                        <a:pt x="93220" y="3064"/>
                      </a:cubicBezTo>
                      <a:cubicBezTo>
                        <a:pt x="91904" y="3315"/>
                        <a:pt x="90606" y="3673"/>
                        <a:pt x="89351" y="4134"/>
                      </a:cubicBezTo>
                      <a:cubicBezTo>
                        <a:pt x="87807" y="4731"/>
                        <a:pt x="86737" y="6154"/>
                        <a:pt x="86596" y="7801"/>
                      </a:cubicBezTo>
                      <a:cubicBezTo>
                        <a:pt x="86456" y="8810"/>
                        <a:pt x="86395" y="9827"/>
                        <a:pt x="86395" y="10846"/>
                      </a:cubicBezTo>
                      <a:cubicBezTo>
                        <a:pt x="86395" y="17637"/>
                        <a:pt x="86395" y="24436"/>
                        <a:pt x="86395" y="31227"/>
                      </a:cubicBezTo>
                      <a:cubicBezTo>
                        <a:pt x="86307" y="49101"/>
                        <a:pt x="86193" y="66976"/>
                        <a:pt x="86052" y="84851"/>
                      </a:cubicBezTo>
                      <a:cubicBezTo>
                        <a:pt x="86052" y="87018"/>
                        <a:pt x="85807" y="89185"/>
                        <a:pt x="85631" y="92010"/>
                      </a:cubicBezTo>
                      <a:cubicBezTo>
                        <a:pt x="84193" y="91104"/>
                        <a:pt x="82815" y="90096"/>
                        <a:pt x="81517" y="88992"/>
                      </a:cubicBezTo>
                      <a:cubicBezTo>
                        <a:pt x="74243" y="81631"/>
                        <a:pt x="67040" y="74217"/>
                        <a:pt x="59811" y="66804"/>
                      </a:cubicBezTo>
                      <a:cubicBezTo>
                        <a:pt x="57503" y="64435"/>
                        <a:pt x="55240" y="62022"/>
                        <a:pt x="52915" y="59671"/>
                      </a:cubicBezTo>
                      <a:cubicBezTo>
                        <a:pt x="52037" y="58793"/>
                        <a:pt x="51160" y="58118"/>
                        <a:pt x="50230" y="57346"/>
                      </a:cubicBezTo>
                      <a:cubicBezTo>
                        <a:pt x="49976" y="57126"/>
                        <a:pt x="49572" y="56977"/>
                        <a:pt x="49467" y="56696"/>
                      </a:cubicBezTo>
                      <a:cubicBezTo>
                        <a:pt x="48239" y="53520"/>
                        <a:pt x="45317" y="51739"/>
                        <a:pt x="43246" y="49274"/>
                      </a:cubicBezTo>
                      <a:cubicBezTo>
                        <a:pt x="41176" y="46809"/>
                        <a:pt x="38860" y="44554"/>
                        <a:pt x="36710" y="42167"/>
                      </a:cubicBezTo>
                      <a:cubicBezTo>
                        <a:pt x="30990" y="35833"/>
                        <a:pt x="25287" y="29487"/>
                        <a:pt x="19593" y="23129"/>
                      </a:cubicBezTo>
                      <a:cubicBezTo>
                        <a:pt x="18180" y="21576"/>
                        <a:pt x="16750" y="20041"/>
                        <a:pt x="14864" y="17988"/>
                      </a:cubicBezTo>
                      <a:cubicBezTo>
                        <a:pt x="14864" y="19962"/>
                        <a:pt x="14864" y="21330"/>
                        <a:pt x="14864" y="22690"/>
                      </a:cubicBezTo>
                      <a:cubicBezTo>
                        <a:pt x="15013" y="23430"/>
                        <a:pt x="15101" y="24182"/>
                        <a:pt x="15127" y="24936"/>
                      </a:cubicBezTo>
                      <a:cubicBezTo>
                        <a:pt x="14697" y="28218"/>
                        <a:pt x="15584" y="31472"/>
                        <a:pt x="15426" y="34675"/>
                      </a:cubicBezTo>
                      <a:cubicBezTo>
                        <a:pt x="15233" y="38649"/>
                        <a:pt x="15952" y="42571"/>
                        <a:pt x="15636" y="46528"/>
                      </a:cubicBezTo>
                      <a:cubicBezTo>
                        <a:pt x="15610" y="48810"/>
                        <a:pt x="15706" y="51092"/>
                        <a:pt x="15935" y="53362"/>
                      </a:cubicBezTo>
                      <a:cubicBezTo>
                        <a:pt x="16013" y="55538"/>
                        <a:pt x="16040" y="57749"/>
                        <a:pt x="16066" y="59899"/>
                      </a:cubicBezTo>
                      <a:cubicBezTo>
                        <a:pt x="16128" y="64470"/>
                        <a:pt x="16022" y="69050"/>
                        <a:pt x="16294" y="73612"/>
                      </a:cubicBezTo>
                      <a:cubicBezTo>
                        <a:pt x="16487" y="77051"/>
                        <a:pt x="17110" y="80473"/>
                        <a:pt x="17645" y="83886"/>
                      </a:cubicBezTo>
                      <a:cubicBezTo>
                        <a:pt x="18049" y="86518"/>
                        <a:pt x="19760" y="87816"/>
                        <a:pt x="22304" y="88185"/>
                      </a:cubicBezTo>
                      <a:cubicBezTo>
                        <a:pt x="24129" y="88448"/>
                        <a:pt x="25954" y="88755"/>
                        <a:pt x="27875" y="89062"/>
                      </a:cubicBezTo>
                      <a:cubicBezTo>
                        <a:pt x="27533" y="90545"/>
                        <a:pt x="26471" y="90729"/>
                        <a:pt x="25348" y="90694"/>
                      </a:cubicBezTo>
                      <a:cubicBezTo>
                        <a:pt x="22383" y="90606"/>
                        <a:pt x="19426" y="90396"/>
                        <a:pt x="16461" y="90387"/>
                      </a:cubicBezTo>
                      <a:cubicBezTo>
                        <a:pt x="12574" y="90387"/>
                        <a:pt x="8679" y="90527"/>
                        <a:pt x="4792" y="90597"/>
                      </a:cubicBezTo>
                      <a:cubicBezTo>
                        <a:pt x="3695" y="90654"/>
                        <a:pt x="2599" y="90654"/>
                        <a:pt x="1502" y="90597"/>
                      </a:cubicBezTo>
                      <a:cubicBezTo>
                        <a:pt x="747" y="90527"/>
                        <a:pt x="-42" y="90282"/>
                        <a:pt x="2" y="89150"/>
                      </a:cubicBezTo>
                      <a:cubicBezTo>
                        <a:pt x="1756" y="88746"/>
                        <a:pt x="3511" y="88272"/>
                        <a:pt x="5345" y="87939"/>
                      </a:cubicBezTo>
                      <a:cubicBezTo>
                        <a:pt x="6731" y="87763"/>
                        <a:pt x="7828" y="86688"/>
                        <a:pt x="8038" y="85307"/>
                      </a:cubicBezTo>
                      <a:cubicBezTo>
                        <a:pt x="8266" y="84232"/>
                        <a:pt x="8398" y="83141"/>
                        <a:pt x="8442" y="82043"/>
                      </a:cubicBezTo>
                      <a:cubicBezTo>
                        <a:pt x="8635" y="76296"/>
                        <a:pt x="8889" y="70550"/>
                        <a:pt x="8924" y="64794"/>
                      </a:cubicBezTo>
                      <a:cubicBezTo>
                        <a:pt x="9030" y="44931"/>
                        <a:pt x="9047" y="25068"/>
                        <a:pt x="9126" y="5205"/>
                      </a:cubicBezTo>
                      <a:cubicBezTo>
                        <a:pt x="9152" y="3855"/>
                        <a:pt x="9275" y="2509"/>
                        <a:pt x="9495" y="1177"/>
                      </a:cubicBezTo>
                      <a:cubicBezTo>
                        <a:pt x="9644" y="98"/>
                        <a:pt x="10319" y="-279"/>
                        <a:pt x="11249" y="212"/>
                      </a:cubicBezTo>
                      <a:cubicBezTo>
                        <a:pt x="12092" y="608"/>
                        <a:pt x="12864" y="1145"/>
                        <a:pt x="13530" y="1800"/>
                      </a:cubicBezTo>
                      <a:cubicBezTo>
                        <a:pt x="16522" y="5020"/>
                        <a:pt x="19435" y="8310"/>
                        <a:pt x="22383" y="11565"/>
                      </a:cubicBezTo>
                      <a:cubicBezTo>
                        <a:pt x="23515" y="12820"/>
                        <a:pt x="24664" y="14048"/>
                        <a:pt x="25840" y="15268"/>
                      </a:cubicBezTo>
                      <a:cubicBezTo>
                        <a:pt x="28007" y="17523"/>
                        <a:pt x="30227" y="19742"/>
                        <a:pt x="32367" y="21997"/>
                      </a:cubicBezTo>
                      <a:cubicBezTo>
                        <a:pt x="33648" y="23339"/>
                        <a:pt x="34877" y="24743"/>
                        <a:pt x="36149" y="26103"/>
                      </a:cubicBezTo>
                      <a:cubicBezTo>
                        <a:pt x="44334" y="34912"/>
                        <a:pt x="52529" y="43718"/>
                        <a:pt x="60715" y="52520"/>
                      </a:cubicBezTo>
                      <a:cubicBezTo>
                        <a:pt x="65101" y="57302"/>
                        <a:pt x="69488" y="62171"/>
                        <a:pt x="73875" y="6694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4" name="Freeform 563">
                  <a:extLst>
                    <a:ext uri="{FF2B5EF4-FFF2-40B4-BE49-F238E27FC236}">
                      <a16:creationId xmlns:a16="http://schemas.microsoft.com/office/drawing/2014/main" id="{B2A12B96-7C12-9360-D54D-77D530BABE47}"/>
                    </a:ext>
                  </a:extLst>
                </p:cNvPr>
                <p:cNvSpPr/>
                <p:nvPr/>
              </p:nvSpPr>
              <p:spPr>
                <a:xfrm>
                  <a:off x="2716023" y="1444169"/>
                  <a:ext cx="90025" cy="90650"/>
                </a:xfrm>
                <a:custGeom>
                  <a:avLst/>
                  <a:gdLst>
                    <a:gd name="connsiteX0" fmla="*/ 26566 w 90025"/>
                    <a:gd name="connsiteY0" fmla="*/ 89798 h 90650"/>
                    <a:gd name="connsiteX1" fmla="*/ 25689 w 90025"/>
                    <a:gd name="connsiteY1" fmla="*/ 90517 h 90650"/>
                    <a:gd name="connsiteX2" fmla="*/ 24434 w 90025"/>
                    <a:gd name="connsiteY2" fmla="*/ 90614 h 90650"/>
                    <a:gd name="connsiteX3" fmla="*/ 2307 w 90025"/>
                    <a:gd name="connsiteY3" fmla="*/ 90614 h 90650"/>
                    <a:gd name="connsiteX4" fmla="*/ 0 w 90025"/>
                    <a:gd name="connsiteY4" fmla="*/ 89412 h 90650"/>
                    <a:gd name="connsiteX5" fmla="*/ 2843 w 90025"/>
                    <a:gd name="connsiteY5" fmla="*/ 88877 h 90650"/>
                    <a:gd name="connsiteX6" fmla="*/ 10081 w 90025"/>
                    <a:gd name="connsiteY6" fmla="*/ 84113 h 90650"/>
                    <a:gd name="connsiteX7" fmla="*/ 11248 w 90025"/>
                    <a:gd name="connsiteY7" fmla="*/ 79726 h 90650"/>
                    <a:gd name="connsiteX8" fmla="*/ 13608 w 90025"/>
                    <a:gd name="connsiteY8" fmla="*/ 66250 h 90650"/>
                    <a:gd name="connsiteX9" fmla="*/ 16336 w 90025"/>
                    <a:gd name="connsiteY9" fmla="*/ 48703 h 90650"/>
                    <a:gd name="connsiteX10" fmla="*/ 19328 w 90025"/>
                    <a:gd name="connsiteY10" fmla="*/ 28129 h 90650"/>
                    <a:gd name="connsiteX11" fmla="*/ 21881 w 90025"/>
                    <a:gd name="connsiteY11" fmla="*/ 12898 h 90650"/>
                    <a:gd name="connsiteX12" fmla="*/ 23329 w 90025"/>
                    <a:gd name="connsiteY12" fmla="*/ 2370 h 90650"/>
                    <a:gd name="connsiteX13" fmla="*/ 23329 w 90025"/>
                    <a:gd name="connsiteY13" fmla="*/ 1861 h 90650"/>
                    <a:gd name="connsiteX14" fmla="*/ 24706 w 90025"/>
                    <a:gd name="connsiteY14" fmla="*/ 1 h 90650"/>
                    <a:gd name="connsiteX15" fmla="*/ 26698 w 90025"/>
                    <a:gd name="connsiteY15" fmla="*/ 1229 h 90650"/>
                    <a:gd name="connsiteX16" fmla="*/ 29541 w 90025"/>
                    <a:gd name="connsiteY16" fmla="*/ 5695 h 90650"/>
                    <a:gd name="connsiteX17" fmla="*/ 38314 w 90025"/>
                    <a:gd name="connsiteY17" fmla="*/ 20233 h 90650"/>
                    <a:gd name="connsiteX18" fmla="*/ 44894 w 90025"/>
                    <a:gd name="connsiteY18" fmla="*/ 31901 h 90650"/>
                    <a:gd name="connsiteX19" fmla="*/ 47965 w 90025"/>
                    <a:gd name="connsiteY19" fmla="*/ 36841 h 90650"/>
                    <a:gd name="connsiteX20" fmla="*/ 55563 w 90025"/>
                    <a:gd name="connsiteY20" fmla="*/ 49370 h 90650"/>
                    <a:gd name="connsiteX21" fmla="*/ 65065 w 90025"/>
                    <a:gd name="connsiteY21" fmla="*/ 65460 h 90650"/>
                    <a:gd name="connsiteX22" fmla="*/ 75128 w 90025"/>
                    <a:gd name="connsiteY22" fmla="*/ 81253 h 90650"/>
                    <a:gd name="connsiteX23" fmla="*/ 82612 w 90025"/>
                    <a:gd name="connsiteY23" fmla="*/ 87534 h 90650"/>
                    <a:gd name="connsiteX24" fmla="*/ 87727 w 90025"/>
                    <a:gd name="connsiteY24" fmla="*/ 88868 h 90650"/>
                    <a:gd name="connsiteX25" fmla="*/ 90025 w 90025"/>
                    <a:gd name="connsiteY25" fmla="*/ 89307 h 90650"/>
                    <a:gd name="connsiteX26" fmla="*/ 88797 w 90025"/>
                    <a:gd name="connsiteY26" fmla="*/ 90535 h 90650"/>
                    <a:gd name="connsiteX27" fmla="*/ 87788 w 90025"/>
                    <a:gd name="connsiteY27" fmla="*/ 90623 h 90650"/>
                    <a:gd name="connsiteX28" fmla="*/ 67688 w 90025"/>
                    <a:gd name="connsiteY28" fmla="*/ 90386 h 90650"/>
                    <a:gd name="connsiteX29" fmla="*/ 65056 w 90025"/>
                    <a:gd name="connsiteY29" fmla="*/ 89763 h 90650"/>
                    <a:gd name="connsiteX30" fmla="*/ 66714 w 90025"/>
                    <a:gd name="connsiteY30" fmla="*/ 87403 h 90650"/>
                    <a:gd name="connsiteX31" fmla="*/ 63459 w 90025"/>
                    <a:gd name="connsiteY31" fmla="*/ 81586 h 90650"/>
                    <a:gd name="connsiteX32" fmla="*/ 53597 w 90025"/>
                    <a:gd name="connsiteY32" fmla="*/ 65057 h 90650"/>
                    <a:gd name="connsiteX33" fmla="*/ 52124 w 90025"/>
                    <a:gd name="connsiteY33" fmla="*/ 63021 h 90650"/>
                    <a:gd name="connsiteX34" fmla="*/ 50693 w 90025"/>
                    <a:gd name="connsiteY34" fmla="*/ 59959 h 90650"/>
                    <a:gd name="connsiteX35" fmla="*/ 45508 w 90025"/>
                    <a:gd name="connsiteY35" fmla="*/ 55757 h 90650"/>
                    <a:gd name="connsiteX36" fmla="*/ 24364 w 90025"/>
                    <a:gd name="connsiteY36" fmla="*/ 55757 h 90650"/>
                    <a:gd name="connsiteX37" fmla="*/ 21267 w 90025"/>
                    <a:gd name="connsiteY37" fmla="*/ 58564 h 90650"/>
                    <a:gd name="connsiteX38" fmla="*/ 18907 w 90025"/>
                    <a:gd name="connsiteY38" fmla="*/ 75883 h 90650"/>
                    <a:gd name="connsiteX39" fmla="*/ 18574 w 90025"/>
                    <a:gd name="connsiteY39" fmla="*/ 83929 h 90650"/>
                    <a:gd name="connsiteX40" fmla="*/ 22434 w 90025"/>
                    <a:gd name="connsiteY40" fmla="*/ 88561 h 90650"/>
                    <a:gd name="connsiteX41" fmla="*/ 26347 w 90025"/>
                    <a:gd name="connsiteY41" fmla="*/ 89184 h 90650"/>
                    <a:gd name="connsiteX42" fmla="*/ 26566 w 90025"/>
                    <a:gd name="connsiteY42" fmla="*/ 89798 h 90650"/>
                    <a:gd name="connsiteX43" fmla="*/ 26829 w 90025"/>
                    <a:gd name="connsiteY43" fmla="*/ 17767 h 90650"/>
                    <a:gd name="connsiteX44" fmla="*/ 22697 w 90025"/>
                    <a:gd name="connsiteY44" fmla="*/ 50923 h 90650"/>
                    <a:gd name="connsiteX45" fmla="*/ 45359 w 90025"/>
                    <a:gd name="connsiteY45" fmla="*/ 50651 h 90650"/>
                    <a:gd name="connsiteX46" fmla="*/ 36454 w 90025"/>
                    <a:gd name="connsiteY46" fmla="*/ 34226 h 90650"/>
                    <a:gd name="connsiteX47" fmla="*/ 26829 w 90025"/>
                    <a:gd name="connsiteY47" fmla="*/ 17767 h 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90025" h="90650">
                      <a:moveTo>
                        <a:pt x="26566" y="89798"/>
                      </a:moveTo>
                      <a:cubicBezTo>
                        <a:pt x="26321" y="90086"/>
                        <a:pt x="26022" y="90330"/>
                        <a:pt x="25689" y="90517"/>
                      </a:cubicBezTo>
                      <a:cubicBezTo>
                        <a:pt x="25276" y="90621"/>
                        <a:pt x="24855" y="90653"/>
                        <a:pt x="24434" y="90614"/>
                      </a:cubicBezTo>
                      <a:lnTo>
                        <a:pt x="2307" y="90614"/>
                      </a:lnTo>
                      <a:cubicBezTo>
                        <a:pt x="1018" y="90614"/>
                        <a:pt x="1027" y="90614"/>
                        <a:pt x="0" y="89412"/>
                      </a:cubicBezTo>
                      <a:cubicBezTo>
                        <a:pt x="877" y="88535"/>
                        <a:pt x="1895" y="88938"/>
                        <a:pt x="2843" y="88877"/>
                      </a:cubicBezTo>
                      <a:cubicBezTo>
                        <a:pt x="6115" y="88666"/>
                        <a:pt x="9265" y="86648"/>
                        <a:pt x="10081" y="84113"/>
                      </a:cubicBezTo>
                      <a:cubicBezTo>
                        <a:pt x="10563" y="82676"/>
                        <a:pt x="10949" y="81211"/>
                        <a:pt x="11248" y="79726"/>
                      </a:cubicBezTo>
                      <a:cubicBezTo>
                        <a:pt x="12081" y="75240"/>
                        <a:pt x="12862" y="70748"/>
                        <a:pt x="13608" y="66250"/>
                      </a:cubicBezTo>
                      <a:cubicBezTo>
                        <a:pt x="14555" y="60401"/>
                        <a:pt x="15468" y="54552"/>
                        <a:pt x="16336" y="48703"/>
                      </a:cubicBezTo>
                      <a:cubicBezTo>
                        <a:pt x="17363" y="41851"/>
                        <a:pt x="18275" y="34981"/>
                        <a:pt x="19328" y="28129"/>
                      </a:cubicBezTo>
                      <a:cubicBezTo>
                        <a:pt x="20109" y="23040"/>
                        <a:pt x="21083" y="17978"/>
                        <a:pt x="21881" y="12898"/>
                      </a:cubicBezTo>
                      <a:cubicBezTo>
                        <a:pt x="22434" y="9389"/>
                        <a:pt x="22846" y="5879"/>
                        <a:pt x="23329" y="2370"/>
                      </a:cubicBezTo>
                      <a:cubicBezTo>
                        <a:pt x="23320" y="2200"/>
                        <a:pt x="23320" y="2030"/>
                        <a:pt x="23329" y="1861"/>
                      </a:cubicBezTo>
                      <a:cubicBezTo>
                        <a:pt x="23469" y="984"/>
                        <a:pt x="23741" y="-34"/>
                        <a:pt x="24706" y="1"/>
                      </a:cubicBezTo>
                      <a:cubicBezTo>
                        <a:pt x="25505" y="128"/>
                        <a:pt x="26224" y="570"/>
                        <a:pt x="26698" y="1229"/>
                      </a:cubicBezTo>
                      <a:cubicBezTo>
                        <a:pt x="27751" y="2642"/>
                        <a:pt x="28619" y="4186"/>
                        <a:pt x="29541" y="5695"/>
                      </a:cubicBezTo>
                      <a:cubicBezTo>
                        <a:pt x="32480" y="10538"/>
                        <a:pt x="35454" y="15346"/>
                        <a:pt x="38314" y="20233"/>
                      </a:cubicBezTo>
                      <a:cubicBezTo>
                        <a:pt x="40578" y="24084"/>
                        <a:pt x="42701" y="28024"/>
                        <a:pt x="44894" y="31901"/>
                      </a:cubicBezTo>
                      <a:cubicBezTo>
                        <a:pt x="45850" y="33577"/>
                        <a:pt x="46947" y="35183"/>
                        <a:pt x="47965" y="36841"/>
                      </a:cubicBezTo>
                      <a:cubicBezTo>
                        <a:pt x="50509" y="41008"/>
                        <a:pt x="53062" y="45176"/>
                        <a:pt x="55563" y="49370"/>
                      </a:cubicBezTo>
                      <a:cubicBezTo>
                        <a:pt x="58756" y="54721"/>
                        <a:pt x="61862" y="60117"/>
                        <a:pt x="65065" y="65460"/>
                      </a:cubicBezTo>
                      <a:cubicBezTo>
                        <a:pt x="68267" y="70803"/>
                        <a:pt x="70987" y="76471"/>
                        <a:pt x="75128" y="81253"/>
                      </a:cubicBezTo>
                      <a:cubicBezTo>
                        <a:pt x="77304" y="83736"/>
                        <a:pt x="79330" y="86420"/>
                        <a:pt x="82612" y="87534"/>
                      </a:cubicBezTo>
                      <a:cubicBezTo>
                        <a:pt x="84278" y="88105"/>
                        <a:pt x="86016" y="88412"/>
                        <a:pt x="87727" y="88868"/>
                      </a:cubicBezTo>
                      <a:cubicBezTo>
                        <a:pt x="88349" y="89026"/>
                        <a:pt x="88972" y="89114"/>
                        <a:pt x="90025" y="89307"/>
                      </a:cubicBezTo>
                      <a:cubicBezTo>
                        <a:pt x="89665" y="89760"/>
                        <a:pt x="89253" y="90173"/>
                        <a:pt x="88797" y="90535"/>
                      </a:cubicBezTo>
                      <a:cubicBezTo>
                        <a:pt x="88472" y="90650"/>
                        <a:pt x="88130" y="90680"/>
                        <a:pt x="87788" y="90623"/>
                      </a:cubicBezTo>
                      <a:cubicBezTo>
                        <a:pt x="81094" y="90553"/>
                        <a:pt x="74391" y="90500"/>
                        <a:pt x="67688" y="90386"/>
                      </a:cubicBezTo>
                      <a:cubicBezTo>
                        <a:pt x="66793" y="90266"/>
                        <a:pt x="65907" y="90057"/>
                        <a:pt x="65056" y="89763"/>
                      </a:cubicBezTo>
                      <a:lnTo>
                        <a:pt x="66714" y="87403"/>
                      </a:lnTo>
                      <a:cubicBezTo>
                        <a:pt x="65661" y="85517"/>
                        <a:pt x="64599" y="83525"/>
                        <a:pt x="63459" y="81586"/>
                      </a:cubicBezTo>
                      <a:cubicBezTo>
                        <a:pt x="60195" y="76065"/>
                        <a:pt x="56905" y="70555"/>
                        <a:pt x="53597" y="65057"/>
                      </a:cubicBezTo>
                      <a:cubicBezTo>
                        <a:pt x="53168" y="64346"/>
                        <a:pt x="52588" y="63723"/>
                        <a:pt x="52124" y="63021"/>
                      </a:cubicBezTo>
                      <a:cubicBezTo>
                        <a:pt x="51509" y="62082"/>
                        <a:pt x="50711" y="61495"/>
                        <a:pt x="50693" y="59959"/>
                      </a:cubicBezTo>
                      <a:cubicBezTo>
                        <a:pt x="50693" y="57476"/>
                        <a:pt x="48061" y="55765"/>
                        <a:pt x="45508" y="55757"/>
                      </a:cubicBezTo>
                      <a:cubicBezTo>
                        <a:pt x="38489" y="55757"/>
                        <a:pt x="31444" y="55757"/>
                        <a:pt x="24364" y="55757"/>
                      </a:cubicBezTo>
                      <a:cubicBezTo>
                        <a:pt x="21618" y="55757"/>
                        <a:pt x="21636" y="55818"/>
                        <a:pt x="21267" y="58564"/>
                      </a:cubicBezTo>
                      <a:cubicBezTo>
                        <a:pt x="20486" y="64337"/>
                        <a:pt x="19600" y="70101"/>
                        <a:pt x="18907" y="75883"/>
                      </a:cubicBezTo>
                      <a:cubicBezTo>
                        <a:pt x="18626" y="78556"/>
                        <a:pt x="18521" y="81242"/>
                        <a:pt x="18574" y="83929"/>
                      </a:cubicBezTo>
                      <a:cubicBezTo>
                        <a:pt x="18574" y="86490"/>
                        <a:pt x="19863" y="87947"/>
                        <a:pt x="22434" y="88561"/>
                      </a:cubicBezTo>
                      <a:cubicBezTo>
                        <a:pt x="23715" y="88868"/>
                        <a:pt x="25066" y="88982"/>
                        <a:pt x="26347" y="89184"/>
                      </a:cubicBezTo>
                      <a:cubicBezTo>
                        <a:pt x="26478" y="89386"/>
                        <a:pt x="26522" y="89596"/>
                        <a:pt x="26566" y="89798"/>
                      </a:cubicBezTo>
                      <a:close/>
                      <a:moveTo>
                        <a:pt x="26829" y="17767"/>
                      </a:moveTo>
                      <a:cubicBezTo>
                        <a:pt x="25575" y="20935"/>
                        <a:pt x="22443" y="47159"/>
                        <a:pt x="22697" y="50923"/>
                      </a:cubicBezTo>
                      <a:cubicBezTo>
                        <a:pt x="26075" y="51502"/>
                        <a:pt x="43754" y="51309"/>
                        <a:pt x="45359" y="50651"/>
                      </a:cubicBezTo>
                      <a:cubicBezTo>
                        <a:pt x="42394" y="45167"/>
                        <a:pt x="39507" y="39649"/>
                        <a:pt x="36454" y="34226"/>
                      </a:cubicBezTo>
                      <a:cubicBezTo>
                        <a:pt x="33401" y="28804"/>
                        <a:pt x="30216" y="23540"/>
                        <a:pt x="26829" y="177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5" name="Freeform 564">
                  <a:extLst>
                    <a:ext uri="{FF2B5EF4-FFF2-40B4-BE49-F238E27FC236}">
                      <a16:creationId xmlns:a16="http://schemas.microsoft.com/office/drawing/2014/main" id="{D0EDD813-72D6-B556-172C-BE96E1CBA3D4}"/>
                    </a:ext>
                  </a:extLst>
                </p:cNvPr>
                <p:cNvSpPr/>
                <p:nvPr/>
              </p:nvSpPr>
              <p:spPr>
                <a:xfrm>
                  <a:off x="2623690" y="1301003"/>
                  <a:ext cx="89840" cy="91086"/>
                </a:xfrm>
                <a:custGeom>
                  <a:avLst/>
                  <a:gdLst>
                    <a:gd name="connsiteX0" fmla="*/ 24583 w 89840"/>
                    <a:gd name="connsiteY0" fmla="*/ 0 h 91086"/>
                    <a:gd name="connsiteX1" fmla="*/ 26391 w 89840"/>
                    <a:gd name="connsiteY1" fmla="*/ 1535 h 91086"/>
                    <a:gd name="connsiteX2" fmla="*/ 30400 w 89840"/>
                    <a:gd name="connsiteY2" fmla="*/ 7966 h 91086"/>
                    <a:gd name="connsiteX3" fmla="*/ 35726 w 89840"/>
                    <a:gd name="connsiteY3" fmla="*/ 16582 h 91086"/>
                    <a:gd name="connsiteX4" fmla="*/ 42131 w 89840"/>
                    <a:gd name="connsiteY4" fmla="*/ 27452 h 91086"/>
                    <a:gd name="connsiteX5" fmla="*/ 45350 w 89840"/>
                    <a:gd name="connsiteY5" fmla="*/ 32892 h 91086"/>
                    <a:gd name="connsiteX6" fmla="*/ 52922 w 89840"/>
                    <a:gd name="connsiteY6" fmla="*/ 45438 h 91086"/>
                    <a:gd name="connsiteX7" fmla="*/ 59783 w 89840"/>
                    <a:gd name="connsiteY7" fmla="*/ 57484 h 91086"/>
                    <a:gd name="connsiteX8" fmla="*/ 62959 w 89840"/>
                    <a:gd name="connsiteY8" fmla="*/ 62669 h 91086"/>
                    <a:gd name="connsiteX9" fmla="*/ 67653 w 89840"/>
                    <a:gd name="connsiteY9" fmla="*/ 70206 h 91086"/>
                    <a:gd name="connsiteX10" fmla="*/ 70811 w 89840"/>
                    <a:gd name="connsiteY10" fmla="*/ 75584 h 91086"/>
                    <a:gd name="connsiteX11" fmla="*/ 78295 w 89840"/>
                    <a:gd name="connsiteY11" fmla="*/ 85419 h 91086"/>
                    <a:gd name="connsiteX12" fmla="*/ 87068 w 89840"/>
                    <a:gd name="connsiteY12" fmla="*/ 89367 h 91086"/>
                    <a:gd name="connsiteX13" fmla="*/ 89841 w 89840"/>
                    <a:gd name="connsiteY13" fmla="*/ 90552 h 91086"/>
                    <a:gd name="connsiteX14" fmla="*/ 88551 w 89840"/>
                    <a:gd name="connsiteY14" fmla="*/ 91061 h 91086"/>
                    <a:gd name="connsiteX15" fmla="*/ 67416 w 89840"/>
                    <a:gd name="connsiteY15" fmla="*/ 91061 h 91086"/>
                    <a:gd name="connsiteX16" fmla="*/ 64994 w 89840"/>
                    <a:gd name="connsiteY16" fmla="*/ 90473 h 91086"/>
                    <a:gd name="connsiteX17" fmla="*/ 64933 w 89840"/>
                    <a:gd name="connsiteY17" fmla="*/ 84331 h 91086"/>
                    <a:gd name="connsiteX18" fmla="*/ 60195 w 89840"/>
                    <a:gd name="connsiteY18" fmla="*/ 76067 h 91086"/>
                    <a:gd name="connsiteX19" fmla="*/ 53176 w 89840"/>
                    <a:gd name="connsiteY19" fmla="*/ 64328 h 91086"/>
                    <a:gd name="connsiteX20" fmla="*/ 49325 w 89840"/>
                    <a:gd name="connsiteY20" fmla="*/ 57800 h 91086"/>
                    <a:gd name="connsiteX21" fmla="*/ 46403 w 89840"/>
                    <a:gd name="connsiteY21" fmla="*/ 56186 h 91086"/>
                    <a:gd name="connsiteX22" fmla="*/ 23487 w 89840"/>
                    <a:gd name="connsiteY22" fmla="*/ 56186 h 91086"/>
                    <a:gd name="connsiteX23" fmla="*/ 22092 w 89840"/>
                    <a:gd name="connsiteY23" fmla="*/ 56379 h 91086"/>
                    <a:gd name="connsiteX24" fmla="*/ 21504 w 89840"/>
                    <a:gd name="connsiteY24" fmla="*/ 58537 h 91086"/>
                    <a:gd name="connsiteX25" fmla="*/ 19846 w 89840"/>
                    <a:gd name="connsiteY25" fmla="*/ 72127 h 91086"/>
                    <a:gd name="connsiteX26" fmla="*/ 18784 w 89840"/>
                    <a:gd name="connsiteY26" fmla="*/ 82147 h 91086"/>
                    <a:gd name="connsiteX27" fmla="*/ 18854 w 89840"/>
                    <a:gd name="connsiteY27" fmla="*/ 84630 h 91086"/>
                    <a:gd name="connsiteX28" fmla="*/ 22022 w 89840"/>
                    <a:gd name="connsiteY28" fmla="*/ 88858 h 91086"/>
                    <a:gd name="connsiteX29" fmla="*/ 25259 w 89840"/>
                    <a:gd name="connsiteY29" fmla="*/ 89455 h 91086"/>
                    <a:gd name="connsiteX30" fmla="*/ 26285 w 89840"/>
                    <a:gd name="connsiteY30" fmla="*/ 90894 h 91086"/>
                    <a:gd name="connsiteX31" fmla="*/ 24829 w 89840"/>
                    <a:gd name="connsiteY31" fmla="*/ 91034 h 91086"/>
                    <a:gd name="connsiteX32" fmla="*/ 2167 w 89840"/>
                    <a:gd name="connsiteY32" fmla="*/ 91034 h 91086"/>
                    <a:gd name="connsiteX33" fmla="*/ 0 w 89840"/>
                    <a:gd name="connsiteY33" fmla="*/ 89630 h 91086"/>
                    <a:gd name="connsiteX34" fmla="*/ 2185 w 89840"/>
                    <a:gd name="connsiteY34" fmla="*/ 89306 h 91086"/>
                    <a:gd name="connsiteX35" fmla="*/ 11151 w 89840"/>
                    <a:gd name="connsiteY35" fmla="*/ 81015 h 91086"/>
                    <a:gd name="connsiteX36" fmla="*/ 13011 w 89840"/>
                    <a:gd name="connsiteY36" fmla="*/ 70013 h 91086"/>
                    <a:gd name="connsiteX37" fmla="*/ 16521 w 89840"/>
                    <a:gd name="connsiteY37" fmla="*/ 46728 h 91086"/>
                    <a:gd name="connsiteX38" fmla="*/ 17907 w 89840"/>
                    <a:gd name="connsiteY38" fmla="*/ 38998 h 91086"/>
                    <a:gd name="connsiteX39" fmla="*/ 20416 w 89840"/>
                    <a:gd name="connsiteY39" fmla="*/ 22495 h 91086"/>
                    <a:gd name="connsiteX40" fmla="*/ 22539 w 89840"/>
                    <a:gd name="connsiteY40" fmla="*/ 10019 h 91086"/>
                    <a:gd name="connsiteX41" fmla="*/ 23653 w 89840"/>
                    <a:gd name="connsiteY41" fmla="*/ 2764 h 91086"/>
                    <a:gd name="connsiteX42" fmla="*/ 24583 w 89840"/>
                    <a:gd name="connsiteY42" fmla="*/ 0 h 91086"/>
                    <a:gd name="connsiteX43" fmla="*/ 26979 w 89840"/>
                    <a:gd name="connsiteY43" fmla="*/ 18328 h 91086"/>
                    <a:gd name="connsiteX44" fmla="*/ 26101 w 89840"/>
                    <a:gd name="connsiteY44" fmla="*/ 19653 h 91086"/>
                    <a:gd name="connsiteX45" fmla="*/ 22592 w 89840"/>
                    <a:gd name="connsiteY45" fmla="*/ 50606 h 91086"/>
                    <a:gd name="connsiteX46" fmla="*/ 22776 w 89840"/>
                    <a:gd name="connsiteY46" fmla="*/ 51720 h 91086"/>
                    <a:gd name="connsiteX47" fmla="*/ 45693 w 89840"/>
                    <a:gd name="connsiteY47" fmla="*/ 51720 h 91086"/>
                    <a:gd name="connsiteX48" fmla="*/ 26979 w 89840"/>
                    <a:gd name="connsiteY48" fmla="*/ 18328 h 9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89840" h="91086">
                      <a:moveTo>
                        <a:pt x="24583" y="0"/>
                      </a:moveTo>
                      <a:cubicBezTo>
                        <a:pt x="25250" y="436"/>
                        <a:pt x="25856" y="951"/>
                        <a:pt x="26391" y="1535"/>
                      </a:cubicBezTo>
                      <a:cubicBezTo>
                        <a:pt x="27777" y="3641"/>
                        <a:pt x="29075" y="5817"/>
                        <a:pt x="30400" y="7966"/>
                      </a:cubicBezTo>
                      <a:cubicBezTo>
                        <a:pt x="32155" y="10835"/>
                        <a:pt x="33989" y="13687"/>
                        <a:pt x="35726" y="16582"/>
                      </a:cubicBezTo>
                      <a:cubicBezTo>
                        <a:pt x="37893" y="20188"/>
                        <a:pt x="39998" y="23829"/>
                        <a:pt x="42131" y="27452"/>
                      </a:cubicBezTo>
                      <a:cubicBezTo>
                        <a:pt x="43201" y="29269"/>
                        <a:pt x="44262" y="31085"/>
                        <a:pt x="45350" y="32892"/>
                      </a:cubicBezTo>
                      <a:cubicBezTo>
                        <a:pt x="47868" y="37077"/>
                        <a:pt x="50448" y="41227"/>
                        <a:pt x="52922" y="45438"/>
                      </a:cubicBezTo>
                      <a:cubicBezTo>
                        <a:pt x="55256" y="49421"/>
                        <a:pt x="57475" y="53484"/>
                        <a:pt x="59783" y="57484"/>
                      </a:cubicBezTo>
                      <a:cubicBezTo>
                        <a:pt x="60792" y="59239"/>
                        <a:pt x="61888" y="60941"/>
                        <a:pt x="62959" y="62669"/>
                      </a:cubicBezTo>
                      <a:cubicBezTo>
                        <a:pt x="64520" y="65179"/>
                        <a:pt x="66109" y="67679"/>
                        <a:pt x="67653" y="70206"/>
                      </a:cubicBezTo>
                      <a:cubicBezTo>
                        <a:pt x="68741" y="71961"/>
                        <a:pt x="69855" y="73715"/>
                        <a:pt x="70811" y="75584"/>
                      </a:cubicBezTo>
                      <a:cubicBezTo>
                        <a:pt x="72750" y="79249"/>
                        <a:pt x="75277" y="82571"/>
                        <a:pt x="78295" y="85419"/>
                      </a:cubicBezTo>
                      <a:cubicBezTo>
                        <a:pt x="80585" y="87842"/>
                        <a:pt x="83735" y="89261"/>
                        <a:pt x="87068" y="89367"/>
                      </a:cubicBezTo>
                      <a:cubicBezTo>
                        <a:pt x="88034" y="89367"/>
                        <a:pt x="89148" y="89227"/>
                        <a:pt x="89841" y="90552"/>
                      </a:cubicBezTo>
                      <a:cubicBezTo>
                        <a:pt x="89446" y="90791"/>
                        <a:pt x="89007" y="90963"/>
                        <a:pt x="88551" y="91061"/>
                      </a:cubicBezTo>
                      <a:cubicBezTo>
                        <a:pt x="81532" y="91096"/>
                        <a:pt x="74487" y="91096"/>
                        <a:pt x="67416" y="91061"/>
                      </a:cubicBezTo>
                      <a:cubicBezTo>
                        <a:pt x="66591" y="90952"/>
                        <a:pt x="65775" y="90755"/>
                        <a:pt x="64994" y="90473"/>
                      </a:cubicBezTo>
                      <a:cubicBezTo>
                        <a:pt x="67205" y="88174"/>
                        <a:pt x="66126" y="86305"/>
                        <a:pt x="64933" y="84331"/>
                      </a:cubicBezTo>
                      <a:cubicBezTo>
                        <a:pt x="63283" y="81620"/>
                        <a:pt x="61801" y="78804"/>
                        <a:pt x="60195" y="76067"/>
                      </a:cubicBezTo>
                      <a:cubicBezTo>
                        <a:pt x="57879" y="72136"/>
                        <a:pt x="55519" y="68249"/>
                        <a:pt x="53176" y="64328"/>
                      </a:cubicBezTo>
                      <a:cubicBezTo>
                        <a:pt x="51887" y="62158"/>
                        <a:pt x="50597" y="59982"/>
                        <a:pt x="49325" y="57800"/>
                      </a:cubicBezTo>
                      <a:cubicBezTo>
                        <a:pt x="48754" y="56731"/>
                        <a:pt x="47614" y="56099"/>
                        <a:pt x="46403" y="56186"/>
                      </a:cubicBezTo>
                      <a:cubicBezTo>
                        <a:pt x="38761" y="56186"/>
                        <a:pt x="31120" y="56186"/>
                        <a:pt x="23487" y="56186"/>
                      </a:cubicBezTo>
                      <a:cubicBezTo>
                        <a:pt x="23022" y="56221"/>
                        <a:pt x="22548" y="56285"/>
                        <a:pt x="22092" y="56379"/>
                      </a:cubicBezTo>
                      <a:cubicBezTo>
                        <a:pt x="21837" y="57082"/>
                        <a:pt x="21644" y="57804"/>
                        <a:pt x="21504" y="58537"/>
                      </a:cubicBezTo>
                      <a:cubicBezTo>
                        <a:pt x="20916" y="63064"/>
                        <a:pt x="20363" y="67594"/>
                        <a:pt x="19846" y="72127"/>
                      </a:cubicBezTo>
                      <a:cubicBezTo>
                        <a:pt x="19460" y="75461"/>
                        <a:pt x="19109" y="78801"/>
                        <a:pt x="18784" y="82147"/>
                      </a:cubicBezTo>
                      <a:cubicBezTo>
                        <a:pt x="18758" y="82975"/>
                        <a:pt x="18775" y="83804"/>
                        <a:pt x="18854" y="84630"/>
                      </a:cubicBezTo>
                      <a:cubicBezTo>
                        <a:pt x="18960" y="87121"/>
                        <a:pt x="19732" y="88139"/>
                        <a:pt x="22022" y="88858"/>
                      </a:cubicBezTo>
                      <a:cubicBezTo>
                        <a:pt x="23083" y="89128"/>
                        <a:pt x="24171" y="89328"/>
                        <a:pt x="25259" y="89455"/>
                      </a:cubicBezTo>
                      <a:cubicBezTo>
                        <a:pt x="26040" y="89587"/>
                        <a:pt x="26549" y="89894"/>
                        <a:pt x="26285" y="90894"/>
                      </a:cubicBezTo>
                      <a:cubicBezTo>
                        <a:pt x="25820" y="90938"/>
                        <a:pt x="25329" y="91034"/>
                        <a:pt x="24829" y="91034"/>
                      </a:cubicBezTo>
                      <a:cubicBezTo>
                        <a:pt x="17275" y="91034"/>
                        <a:pt x="9721" y="91034"/>
                        <a:pt x="2167" y="91034"/>
                      </a:cubicBezTo>
                      <a:cubicBezTo>
                        <a:pt x="1290" y="91034"/>
                        <a:pt x="211" y="91297"/>
                        <a:pt x="0" y="89630"/>
                      </a:cubicBezTo>
                      <a:cubicBezTo>
                        <a:pt x="763" y="89516"/>
                        <a:pt x="1474" y="89359"/>
                        <a:pt x="2185" y="89306"/>
                      </a:cubicBezTo>
                      <a:cubicBezTo>
                        <a:pt x="7624" y="88902"/>
                        <a:pt x="9932" y="86674"/>
                        <a:pt x="11151" y="81015"/>
                      </a:cubicBezTo>
                      <a:cubicBezTo>
                        <a:pt x="11932" y="77383"/>
                        <a:pt x="12450" y="73689"/>
                        <a:pt x="13011" y="70013"/>
                      </a:cubicBezTo>
                      <a:cubicBezTo>
                        <a:pt x="14187" y="62257"/>
                        <a:pt x="15292" y="54484"/>
                        <a:pt x="16521" y="46728"/>
                      </a:cubicBezTo>
                      <a:cubicBezTo>
                        <a:pt x="16915" y="44096"/>
                        <a:pt x="17494" y="41587"/>
                        <a:pt x="17907" y="38998"/>
                      </a:cubicBezTo>
                      <a:cubicBezTo>
                        <a:pt x="18784" y="33497"/>
                        <a:pt x="19539" y="27988"/>
                        <a:pt x="20416" y="22495"/>
                      </a:cubicBezTo>
                      <a:cubicBezTo>
                        <a:pt x="21074" y="18328"/>
                        <a:pt x="21846" y="14178"/>
                        <a:pt x="22539" y="10019"/>
                      </a:cubicBezTo>
                      <a:cubicBezTo>
                        <a:pt x="22934" y="7607"/>
                        <a:pt x="23232" y="5176"/>
                        <a:pt x="23653" y="2764"/>
                      </a:cubicBezTo>
                      <a:cubicBezTo>
                        <a:pt x="23899" y="1822"/>
                        <a:pt x="24206" y="898"/>
                        <a:pt x="24583" y="0"/>
                      </a:cubicBezTo>
                      <a:close/>
                      <a:moveTo>
                        <a:pt x="26979" y="18328"/>
                      </a:moveTo>
                      <a:cubicBezTo>
                        <a:pt x="26470" y="19100"/>
                        <a:pt x="26154" y="19363"/>
                        <a:pt x="26101" y="19653"/>
                      </a:cubicBezTo>
                      <a:cubicBezTo>
                        <a:pt x="24934" y="29970"/>
                        <a:pt x="23759" y="40288"/>
                        <a:pt x="22592" y="50606"/>
                      </a:cubicBezTo>
                      <a:cubicBezTo>
                        <a:pt x="22618" y="50982"/>
                        <a:pt x="22680" y="51356"/>
                        <a:pt x="22776" y="51720"/>
                      </a:cubicBezTo>
                      <a:lnTo>
                        <a:pt x="45693" y="51720"/>
                      </a:lnTo>
                      <a:cubicBezTo>
                        <a:pt x="39762" y="40350"/>
                        <a:pt x="33059" y="29760"/>
                        <a:pt x="26979" y="18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0DD25CE6-4940-5CF4-20E5-47DE7D24C156}"/>
                    </a:ext>
                  </a:extLst>
                </p:cNvPr>
                <p:cNvSpPr/>
                <p:nvPr/>
              </p:nvSpPr>
              <p:spPr>
                <a:xfrm>
                  <a:off x="2215642" y="1443696"/>
                  <a:ext cx="89674" cy="90646"/>
                </a:xfrm>
                <a:custGeom>
                  <a:avLst/>
                  <a:gdLst>
                    <a:gd name="connsiteX0" fmla="*/ 89674 w 89674"/>
                    <a:gd name="connsiteY0" fmla="*/ 89069 h 90646"/>
                    <a:gd name="connsiteX1" fmla="*/ 87262 w 89674"/>
                    <a:gd name="connsiteY1" fmla="*/ 90578 h 90646"/>
                    <a:gd name="connsiteX2" fmla="*/ 72487 w 89674"/>
                    <a:gd name="connsiteY2" fmla="*/ 90578 h 90646"/>
                    <a:gd name="connsiteX3" fmla="*/ 67407 w 89674"/>
                    <a:gd name="connsiteY3" fmla="*/ 90350 h 90646"/>
                    <a:gd name="connsiteX4" fmla="*/ 65354 w 89674"/>
                    <a:gd name="connsiteY4" fmla="*/ 89823 h 90646"/>
                    <a:gd name="connsiteX5" fmla="*/ 65354 w 89674"/>
                    <a:gd name="connsiteY5" fmla="*/ 89087 h 90646"/>
                    <a:gd name="connsiteX6" fmla="*/ 66512 w 89674"/>
                    <a:gd name="connsiteY6" fmla="*/ 84910 h 90646"/>
                    <a:gd name="connsiteX7" fmla="*/ 62722 w 89674"/>
                    <a:gd name="connsiteY7" fmla="*/ 74698 h 90646"/>
                    <a:gd name="connsiteX8" fmla="*/ 57344 w 89674"/>
                    <a:gd name="connsiteY8" fmla="*/ 60213 h 90646"/>
                    <a:gd name="connsiteX9" fmla="*/ 51202 w 89674"/>
                    <a:gd name="connsiteY9" fmla="*/ 55721 h 90646"/>
                    <a:gd name="connsiteX10" fmla="*/ 31839 w 89674"/>
                    <a:gd name="connsiteY10" fmla="*/ 55721 h 90646"/>
                    <a:gd name="connsiteX11" fmla="*/ 27803 w 89674"/>
                    <a:gd name="connsiteY11" fmla="*/ 58256 h 90646"/>
                    <a:gd name="connsiteX12" fmla="*/ 23680 w 89674"/>
                    <a:gd name="connsiteY12" fmla="*/ 71417 h 90646"/>
                    <a:gd name="connsiteX13" fmla="*/ 21618 w 89674"/>
                    <a:gd name="connsiteY13" fmla="*/ 76865 h 90646"/>
                    <a:gd name="connsiteX14" fmla="*/ 19863 w 89674"/>
                    <a:gd name="connsiteY14" fmla="*/ 84761 h 90646"/>
                    <a:gd name="connsiteX15" fmla="*/ 22495 w 89674"/>
                    <a:gd name="connsiteY15" fmla="*/ 88350 h 90646"/>
                    <a:gd name="connsiteX16" fmla="*/ 24741 w 89674"/>
                    <a:gd name="connsiteY16" fmla="*/ 88709 h 90646"/>
                    <a:gd name="connsiteX17" fmla="*/ 26277 w 89674"/>
                    <a:gd name="connsiteY17" fmla="*/ 89587 h 90646"/>
                    <a:gd name="connsiteX18" fmla="*/ 24583 w 89674"/>
                    <a:gd name="connsiteY18" fmla="*/ 90596 h 90646"/>
                    <a:gd name="connsiteX19" fmla="*/ 20258 w 89674"/>
                    <a:gd name="connsiteY19" fmla="*/ 90596 h 90646"/>
                    <a:gd name="connsiteX20" fmla="*/ 8853 w 89674"/>
                    <a:gd name="connsiteY20" fmla="*/ 90596 h 90646"/>
                    <a:gd name="connsiteX21" fmla="*/ 1465 w 89674"/>
                    <a:gd name="connsiteY21" fmla="*/ 90639 h 90646"/>
                    <a:gd name="connsiteX22" fmla="*/ 483 w 89674"/>
                    <a:gd name="connsiteY22" fmla="*/ 90473 h 90646"/>
                    <a:gd name="connsiteX23" fmla="*/ 0 w 89674"/>
                    <a:gd name="connsiteY23" fmla="*/ 89683 h 90646"/>
                    <a:gd name="connsiteX24" fmla="*/ 500 w 89674"/>
                    <a:gd name="connsiteY24" fmla="*/ 88946 h 90646"/>
                    <a:gd name="connsiteX25" fmla="*/ 2764 w 89674"/>
                    <a:gd name="connsiteY25" fmla="*/ 88744 h 90646"/>
                    <a:gd name="connsiteX26" fmla="*/ 9844 w 89674"/>
                    <a:gd name="connsiteY26" fmla="*/ 85744 h 90646"/>
                    <a:gd name="connsiteX27" fmla="*/ 12906 w 89674"/>
                    <a:gd name="connsiteY27" fmla="*/ 80541 h 90646"/>
                    <a:gd name="connsiteX28" fmla="*/ 20469 w 89674"/>
                    <a:gd name="connsiteY28" fmla="*/ 60362 h 90646"/>
                    <a:gd name="connsiteX29" fmla="*/ 27110 w 89674"/>
                    <a:gd name="connsiteY29" fmla="*/ 42543 h 90646"/>
                    <a:gd name="connsiteX30" fmla="*/ 33497 w 89674"/>
                    <a:gd name="connsiteY30" fmla="*/ 24347 h 90646"/>
                    <a:gd name="connsiteX31" fmla="*/ 37252 w 89674"/>
                    <a:gd name="connsiteY31" fmla="*/ 13818 h 90646"/>
                    <a:gd name="connsiteX32" fmla="*/ 39007 w 89674"/>
                    <a:gd name="connsiteY32" fmla="*/ 9897 h 90646"/>
                    <a:gd name="connsiteX33" fmla="*/ 41639 w 89674"/>
                    <a:gd name="connsiteY33" fmla="*/ 2632 h 90646"/>
                    <a:gd name="connsiteX34" fmla="*/ 43631 w 89674"/>
                    <a:gd name="connsiteY34" fmla="*/ 0 h 90646"/>
                    <a:gd name="connsiteX35" fmla="*/ 45736 w 89674"/>
                    <a:gd name="connsiteY35" fmla="*/ 2799 h 90646"/>
                    <a:gd name="connsiteX36" fmla="*/ 52176 w 89674"/>
                    <a:gd name="connsiteY36" fmla="*/ 18810 h 90646"/>
                    <a:gd name="connsiteX37" fmla="*/ 55186 w 89674"/>
                    <a:gd name="connsiteY37" fmla="*/ 27409 h 90646"/>
                    <a:gd name="connsiteX38" fmla="*/ 60748 w 89674"/>
                    <a:gd name="connsiteY38" fmla="*/ 41560 h 90646"/>
                    <a:gd name="connsiteX39" fmla="*/ 69776 w 89674"/>
                    <a:gd name="connsiteY39" fmla="*/ 64959 h 90646"/>
                    <a:gd name="connsiteX40" fmla="*/ 74549 w 89674"/>
                    <a:gd name="connsiteY40" fmla="*/ 76944 h 90646"/>
                    <a:gd name="connsiteX41" fmla="*/ 78427 w 89674"/>
                    <a:gd name="connsiteY41" fmla="*/ 83454 h 90646"/>
                    <a:gd name="connsiteX42" fmla="*/ 83585 w 89674"/>
                    <a:gd name="connsiteY42" fmla="*/ 87841 h 90646"/>
                    <a:gd name="connsiteX43" fmla="*/ 87797 w 89674"/>
                    <a:gd name="connsiteY43" fmla="*/ 88674 h 90646"/>
                    <a:gd name="connsiteX44" fmla="*/ 89674 w 89674"/>
                    <a:gd name="connsiteY44" fmla="*/ 89069 h 90646"/>
                    <a:gd name="connsiteX45" fmla="*/ 30435 w 89674"/>
                    <a:gd name="connsiteY45" fmla="*/ 50895 h 90646"/>
                    <a:gd name="connsiteX46" fmla="*/ 53492 w 89674"/>
                    <a:gd name="connsiteY46" fmla="*/ 50544 h 90646"/>
                    <a:gd name="connsiteX47" fmla="*/ 52027 w 89674"/>
                    <a:gd name="connsiteY47" fmla="*/ 46245 h 90646"/>
                    <a:gd name="connsiteX48" fmla="*/ 46438 w 89674"/>
                    <a:gd name="connsiteY48" fmla="*/ 29988 h 90646"/>
                    <a:gd name="connsiteX49" fmla="*/ 43411 w 89674"/>
                    <a:gd name="connsiteY49" fmla="*/ 20960 h 90646"/>
                    <a:gd name="connsiteX50" fmla="*/ 41613 w 89674"/>
                    <a:gd name="connsiteY50" fmla="*/ 17968 h 90646"/>
                    <a:gd name="connsiteX51" fmla="*/ 40814 w 89674"/>
                    <a:gd name="connsiteY51" fmla="*/ 19039 h 90646"/>
                    <a:gd name="connsiteX52" fmla="*/ 30435 w 89674"/>
                    <a:gd name="connsiteY52" fmla="*/ 50895 h 9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89674" h="90646">
                      <a:moveTo>
                        <a:pt x="89674" y="89069"/>
                      </a:moveTo>
                      <a:cubicBezTo>
                        <a:pt x="89376" y="90824"/>
                        <a:pt x="88235" y="90578"/>
                        <a:pt x="87262" y="90578"/>
                      </a:cubicBezTo>
                      <a:cubicBezTo>
                        <a:pt x="82340" y="90578"/>
                        <a:pt x="77418" y="90578"/>
                        <a:pt x="72487" y="90578"/>
                      </a:cubicBezTo>
                      <a:cubicBezTo>
                        <a:pt x="70796" y="90578"/>
                        <a:pt x="69103" y="90502"/>
                        <a:pt x="67407" y="90350"/>
                      </a:cubicBezTo>
                      <a:cubicBezTo>
                        <a:pt x="66709" y="90232"/>
                        <a:pt x="66023" y="90057"/>
                        <a:pt x="65354" y="89823"/>
                      </a:cubicBezTo>
                      <a:cubicBezTo>
                        <a:pt x="65354" y="89402"/>
                        <a:pt x="65293" y="89148"/>
                        <a:pt x="65354" y="89087"/>
                      </a:cubicBezTo>
                      <a:cubicBezTo>
                        <a:pt x="66881" y="88007"/>
                        <a:pt x="67214" y="86683"/>
                        <a:pt x="66512" y="84910"/>
                      </a:cubicBezTo>
                      <a:cubicBezTo>
                        <a:pt x="65170" y="81532"/>
                        <a:pt x="63977" y="78102"/>
                        <a:pt x="62722" y="74698"/>
                      </a:cubicBezTo>
                      <a:cubicBezTo>
                        <a:pt x="60967" y="69872"/>
                        <a:pt x="59160" y="65047"/>
                        <a:pt x="57344" y="60213"/>
                      </a:cubicBezTo>
                      <a:cubicBezTo>
                        <a:pt x="55589" y="55572"/>
                        <a:pt x="56466" y="55703"/>
                        <a:pt x="51202" y="55721"/>
                      </a:cubicBezTo>
                      <a:cubicBezTo>
                        <a:pt x="44745" y="55721"/>
                        <a:pt x="38296" y="55773"/>
                        <a:pt x="31839" y="55721"/>
                      </a:cubicBezTo>
                      <a:cubicBezTo>
                        <a:pt x="29812" y="55721"/>
                        <a:pt x="28584" y="56159"/>
                        <a:pt x="27803" y="58256"/>
                      </a:cubicBezTo>
                      <a:cubicBezTo>
                        <a:pt x="26091" y="62530"/>
                        <a:pt x="24712" y="66930"/>
                        <a:pt x="23680" y="71417"/>
                      </a:cubicBezTo>
                      <a:cubicBezTo>
                        <a:pt x="23294" y="73294"/>
                        <a:pt x="22215" y="75014"/>
                        <a:pt x="21618" y="76865"/>
                      </a:cubicBezTo>
                      <a:cubicBezTo>
                        <a:pt x="20741" y="79427"/>
                        <a:pt x="19749" y="81936"/>
                        <a:pt x="19863" y="84761"/>
                      </a:cubicBezTo>
                      <a:cubicBezTo>
                        <a:pt x="19933" y="87305"/>
                        <a:pt x="20091" y="87692"/>
                        <a:pt x="22495" y="88350"/>
                      </a:cubicBezTo>
                      <a:cubicBezTo>
                        <a:pt x="23233" y="88531"/>
                        <a:pt x="23984" y="88651"/>
                        <a:pt x="24741" y="88709"/>
                      </a:cubicBezTo>
                      <a:cubicBezTo>
                        <a:pt x="25417" y="88771"/>
                        <a:pt x="26286" y="88709"/>
                        <a:pt x="26277" y="89587"/>
                      </a:cubicBezTo>
                      <a:cubicBezTo>
                        <a:pt x="26277" y="90639"/>
                        <a:pt x="25399" y="90596"/>
                        <a:pt x="24583" y="90596"/>
                      </a:cubicBezTo>
                      <a:cubicBezTo>
                        <a:pt x="23145" y="90596"/>
                        <a:pt x="21697" y="90596"/>
                        <a:pt x="20258" y="90596"/>
                      </a:cubicBezTo>
                      <a:lnTo>
                        <a:pt x="8853" y="90596"/>
                      </a:lnTo>
                      <a:lnTo>
                        <a:pt x="1465" y="90639"/>
                      </a:lnTo>
                      <a:cubicBezTo>
                        <a:pt x="1129" y="90668"/>
                        <a:pt x="790" y="90610"/>
                        <a:pt x="483" y="90473"/>
                      </a:cubicBezTo>
                      <a:cubicBezTo>
                        <a:pt x="216" y="90291"/>
                        <a:pt x="39" y="90003"/>
                        <a:pt x="0" y="89683"/>
                      </a:cubicBezTo>
                      <a:cubicBezTo>
                        <a:pt x="0" y="89429"/>
                        <a:pt x="281" y="88990"/>
                        <a:pt x="500" y="88946"/>
                      </a:cubicBezTo>
                      <a:cubicBezTo>
                        <a:pt x="1249" y="88830"/>
                        <a:pt x="2006" y="88763"/>
                        <a:pt x="2764" y="88744"/>
                      </a:cubicBezTo>
                      <a:cubicBezTo>
                        <a:pt x="5475" y="88560"/>
                        <a:pt x="8028" y="87797"/>
                        <a:pt x="9844" y="85744"/>
                      </a:cubicBezTo>
                      <a:cubicBezTo>
                        <a:pt x="11153" y="84196"/>
                        <a:pt x="12188" y="82437"/>
                        <a:pt x="12906" y="80541"/>
                      </a:cubicBezTo>
                      <a:cubicBezTo>
                        <a:pt x="15538" y="73847"/>
                        <a:pt x="17959" y="67091"/>
                        <a:pt x="20469" y="60362"/>
                      </a:cubicBezTo>
                      <a:cubicBezTo>
                        <a:pt x="22680" y="54422"/>
                        <a:pt x="24943" y="48500"/>
                        <a:pt x="27110" y="42543"/>
                      </a:cubicBezTo>
                      <a:cubicBezTo>
                        <a:pt x="29277" y="36586"/>
                        <a:pt x="31313" y="30409"/>
                        <a:pt x="33497" y="24347"/>
                      </a:cubicBezTo>
                      <a:cubicBezTo>
                        <a:pt x="34743" y="20837"/>
                        <a:pt x="35954" y="17328"/>
                        <a:pt x="37252" y="13818"/>
                      </a:cubicBezTo>
                      <a:cubicBezTo>
                        <a:pt x="37753" y="12476"/>
                        <a:pt x="38516" y="11239"/>
                        <a:pt x="39007" y="9897"/>
                      </a:cubicBezTo>
                      <a:cubicBezTo>
                        <a:pt x="39928" y="7493"/>
                        <a:pt x="40674" y="5018"/>
                        <a:pt x="41639" y="2632"/>
                      </a:cubicBezTo>
                      <a:cubicBezTo>
                        <a:pt x="42060" y="1606"/>
                        <a:pt x="42201" y="0"/>
                        <a:pt x="43631" y="0"/>
                      </a:cubicBezTo>
                      <a:cubicBezTo>
                        <a:pt x="45061" y="0"/>
                        <a:pt x="45280" y="1641"/>
                        <a:pt x="45736" y="2799"/>
                      </a:cubicBezTo>
                      <a:cubicBezTo>
                        <a:pt x="47868" y="8142"/>
                        <a:pt x="50123" y="13450"/>
                        <a:pt x="52176" y="18810"/>
                      </a:cubicBezTo>
                      <a:cubicBezTo>
                        <a:pt x="53282" y="21636"/>
                        <a:pt x="54106" y="24575"/>
                        <a:pt x="55186" y="27409"/>
                      </a:cubicBezTo>
                      <a:cubicBezTo>
                        <a:pt x="56993" y="32146"/>
                        <a:pt x="58914" y="36840"/>
                        <a:pt x="60748" y="41560"/>
                      </a:cubicBezTo>
                      <a:cubicBezTo>
                        <a:pt x="63775" y="49360"/>
                        <a:pt x="66758" y="57168"/>
                        <a:pt x="69776" y="64959"/>
                      </a:cubicBezTo>
                      <a:cubicBezTo>
                        <a:pt x="71338" y="68969"/>
                        <a:pt x="72776" y="73031"/>
                        <a:pt x="74549" y="76944"/>
                      </a:cubicBezTo>
                      <a:cubicBezTo>
                        <a:pt x="75593" y="79234"/>
                        <a:pt x="77532" y="81138"/>
                        <a:pt x="78427" y="83454"/>
                      </a:cubicBezTo>
                      <a:cubicBezTo>
                        <a:pt x="79418" y="86025"/>
                        <a:pt x="81480" y="86963"/>
                        <a:pt x="83585" y="87841"/>
                      </a:cubicBezTo>
                      <a:cubicBezTo>
                        <a:pt x="84956" y="88265"/>
                        <a:pt x="86367" y="88544"/>
                        <a:pt x="87797" y="88674"/>
                      </a:cubicBezTo>
                      <a:cubicBezTo>
                        <a:pt x="88437" y="88797"/>
                        <a:pt x="89051" y="88937"/>
                        <a:pt x="89674" y="89069"/>
                      </a:cubicBezTo>
                      <a:close/>
                      <a:moveTo>
                        <a:pt x="30435" y="50895"/>
                      </a:moveTo>
                      <a:cubicBezTo>
                        <a:pt x="35515" y="51501"/>
                        <a:pt x="51816" y="51246"/>
                        <a:pt x="53492" y="50544"/>
                      </a:cubicBezTo>
                      <a:cubicBezTo>
                        <a:pt x="53010" y="49114"/>
                        <a:pt x="52518" y="47675"/>
                        <a:pt x="52027" y="46245"/>
                      </a:cubicBezTo>
                      <a:cubicBezTo>
                        <a:pt x="50167" y="40823"/>
                        <a:pt x="48289" y="35410"/>
                        <a:pt x="46438" y="29988"/>
                      </a:cubicBezTo>
                      <a:cubicBezTo>
                        <a:pt x="45412" y="26987"/>
                        <a:pt x="44455" y="23952"/>
                        <a:pt x="43411" y="20960"/>
                      </a:cubicBezTo>
                      <a:cubicBezTo>
                        <a:pt x="43043" y="19898"/>
                        <a:pt x="42920" y="18644"/>
                        <a:pt x="41613" y="17968"/>
                      </a:cubicBezTo>
                      <a:cubicBezTo>
                        <a:pt x="41298" y="18286"/>
                        <a:pt x="41029" y="18646"/>
                        <a:pt x="40814" y="19039"/>
                      </a:cubicBezTo>
                      <a:cubicBezTo>
                        <a:pt x="37402" y="29584"/>
                        <a:pt x="33945" y="40130"/>
                        <a:pt x="30435" y="508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7" name="Freeform 566">
                  <a:extLst>
                    <a:ext uri="{FF2B5EF4-FFF2-40B4-BE49-F238E27FC236}">
                      <a16:creationId xmlns:a16="http://schemas.microsoft.com/office/drawing/2014/main" id="{5EECFCA9-A106-85E9-1CFC-9F081A070134}"/>
                    </a:ext>
                  </a:extLst>
                </p:cNvPr>
                <p:cNvSpPr/>
                <p:nvPr/>
              </p:nvSpPr>
              <p:spPr>
                <a:xfrm>
                  <a:off x="2576468" y="1443584"/>
                  <a:ext cx="80272" cy="92431"/>
                </a:xfrm>
                <a:custGeom>
                  <a:avLst/>
                  <a:gdLst>
                    <a:gd name="connsiteX0" fmla="*/ 77403 w 80272"/>
                    <a:gd name="connsiteY0" fmla="*/ 26064 h 92431"/>
                    <a:gd name="connsiteX1" fmla="*/ 76525 w 80272"/>
                    <a:gd name="connsiteY1" fmla="*/ 20967 h 92431"/>
                    <a:gd name="connsiteX2" fmla="*/ 65515 w 80272"/>
                    <a:gd name="connsiteY2" fmla="*/ 7640 h 92431"/>
                    <a:gd name="connsiteX3" fmla="*/ 49363 w 80272"/>
                    <a:gd name="connsiteY3" fmla="*/ 4630 h 92431"/>
                    <a:gd name="connsiteX4" fmla="*/ 30149 w 80272"/>
                    <a:gd name="connsiteY4" fmla="*/ 7666 h 92431"/>
                    <a:gd name="connsiteX5" fmla="*/ 15637 w 80272"/>
                    <a:gd name="connsiteY5" fmla="*/ 20896 h 92431"/>
                    <a:gd name="connsiteX6" fmla="*/ 11628 w 80272"/>
                    <a:gd name="connsiteY6" fmla="*/ 32592 h 92431"/>
                    <a:gd name="connsiteX7" fmla="*/ 11163 w 80272"/>
                    <a:gd name="connsiteY7" fmla="*/ 37119 h 92431"/>
                    <a:gd name="connsiteX8" fmla="*/ 12847 w 80272"/>
                    <a:gd name="connsiteY8" fmla="*/ 56421 h 92431"/>
                    <a:gd name="connsiteX9" fmla="*/ 20077 w 80272"/>
                    <a:gd name="connsiteY9" fmla="*/ 70300 h 92431"/>
                    <a:gd name="connsiteX10" fmla="*/ 31789 w 80272"/>
                    <a:gd name="connsiteY10" fmla="*/ 81118 h 92431"/>
                    <a:gd name="connsiteX11" fmla="*/ 36176 w 80272"/>
                    <a:gd name="connsiteY11" fmla="*/ 83145 h 92431"/>
                    <a:gd name="connsiteX12" fmla="*/ 54206 w 80272"/>
                    <a:gd name="connsiteY12" fmla="*/ 86821 h 92431"/>
                    <a:gd name="connsiteX13" fmla="*/ 67261 w 80272"/>
                    <a:gd name="connsiteY13" fmla="*/ 85233 h 92431"/>
                    <a:gd name="connsiteX14" fmla="*/ 76525 w 80272"/>
                    <a:gd name="connsiteY14" fmla="*/ 76222 h 92431"/>
                    <a:gd name="connsiteX15" fmla="*/ 78412 w 80272"/>
                    <a:gd name="connsiteY15" fmla="*/ 70958 h 92431"/>
                    <a:gd name="connsiteX16" fmla="*/ 79289 w 80272"/>
                    <a:gd name="connsiteY16" fmla="*/ 69335 h 92431"/>
                    <a:gd name="connsiteX17" fmla="*/ 79921 w 80272"/>
                    <a:gd name="connsiteY17" fmla="*/ 69414 h 92431"/>
                    <a:gd name="connsiteX18" fmla="*/ 80272 w 80272"/>
                    <a:gd name="connsiteY18" fmla="*/ 71871 h 92431"/>
                    <a:gd name="connsiteX19" fmla="*/ 78429 w 80272"/>
                    <a:gd name="connsiteY19" fmla="*/ 81829 h 92431"/>
                    <a:gd name="connsiteX20" fmla="*/ 77464 w 80272"/>
                    <a:gd name="connsiteY20" fmla="*/ 86549 h 92431"/>
                    <a:gd name="connsiteX21" fmla="*/ 73955 w 80272"/>
                    <a:gd name="connsiteY21" fmla="*/ 90102 h 92431"/>
                    <a:gd name="connsiteX22" fmla="*/ 66480 w 80272"/>
                    <a:gd name="connsiteY22" fmla="*/ 91506 h 92431"/>
                    <a:gd name="connsiteX23" fmla="*/ 53319 w 80272"/>
                    <a:gd name="connsiteY23" fmla="*/ 92427 h 92431"/>
                    <a:gd name="connsiteX24" fmla="*/ 33930 w 80272"/>
                    <a:gd name="connsiteY24" fmla="*/ 90260 h 92431"/>
                    <a:gd name="connsiteX25" fmla="*/ 20901 w 80272"/>
                    <a:gd name="connsiteY25" fmla="*/ 85391 h 92431"/>
                    <a:gd name="connsiteX26" fmla="*/ 18866 w 80272"/>
                    <a:gd name="connsiteY26" fmla="*/ 83373 h 92431"/>
                    <a:gd name="connsiteX27" fmla="*/ 17760 w 80272"/>
                    <a:gd name="connsiteY27" fmla="*/ 82390 h 92431"/>
                    <a:gd name="connsiteX28" fmla="*/ 3223 w 80272"/>
                    <a:gd name="connsiteY28" fmla="*/ 63176 h 92431"/>
                    <a:gd name="connsiteX29" fmla="*/ 591 w 80272"/>
                    <a:gd name="connsiteY29" fmla="*/ 51104 h 92431"/>
                    <a:gd name="connsiteX30" fmla="*/ 292 w 80272"/>
                    <a:gd name="connsiteY30" fmla="*/ 48331 h 92431"/>
                    <a:gd name="connsiteX31" fmla="*/ 1722 w 80272"/>
                    <a:gd name="connsiteY31" fmla="*/ 33294 h 92431"/>
                    <a:gd name="connsiteX32" fmla="*/ 11979 w 80272"/>
                    <a:gd name="connsiteY32" fmla="*/ 14044 h 92431"/>
                    <a:gd name="connsiteX33" fmla="*/ 25095 w 80272"/>
                    <a:gd name="connsiteY33" fmla="*/ 4674 h 92431"/>
                    <a:gd name="connsiteX34" fmla="*/ 33412 w 80272"/>
                    <a:gd name="connsiteY34" fmla="*/ 1621 h 92431"/>
                    <a:gd name="connsiteX35" fmla="*/ 40659 w 80272"/>
                    <a:gd name="connsiteY35" fmla="*/ 472 h 92431"/>
                    <a:gd name="connsiteX36" fmla="*/ 69752 w 80272"/>
                    <a:gd name="connsiteY36" fmla="*/ 1796 h 92431"/>
                    <a:gd name="connsiteX37" fmla="*/ 75806 w 80272"/>
                    <a:gd name="connsiteY37" fmla="*/ 2516 h 92431"/>
                    <a:gd name="connsiteX38" fmla="*/ 78306 w 80272"/>
                    <a:gd name="connsiteY38" fmla="*/ 2893 h 92431"/>
                    <a:gd name="connsiteX39" fmla="*/ 80096 w 80272"/>
                    <a:gd name="connsiteY39" fmla="*/ 4971 h 92431"/>
                    <a:gd name="connsiteX40" fmla="*/ 80061 w 80272"/>
                    <a:gd name="connsiteY40" fmla="*/ 5218 h 92431"/>
                    <a:gd name="connsiteX41" fmla="*/ 79544 w 80272"/>
                    <a:gd name="connsiteY41" fmla="*/ 14869 h 92431"/>
                    <a:gd name="connsiteX42" fmla="*/ 79386 w 80272"/>
                    <a:gd name="connsiteY42" fmla="*/ 21984 h 92431"/>
                    <a:gd name="connsiteX43" fmla="*/ 77403 w 80272"/>
                    <a:gd name="connsiteY43" fmla="*/ 26064 h 92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80272" h="92431">
                      <a:moveTo>
                        <a:pt x="77403" y="26064"/>
                      </a:moveTo>
                      <a:cubicBezTo>
                        <a:pt x="76990" y="24387"/>
                        <a:pt x="76701" y="22685"/>
                        <a:pt x="76525" y="20967"/>
                      </a:cubicBezTo>
                      <a:cubicBezTo>
                        <a:pt x="76341" y="13597"/>
                        <a:pt x="71682" y="9982"/>
                        <a:pt x="65515" y="7640"/>
                      </a:cubicBezTo>
                      <a:cubicBezTo>
                        <a:pt x="60356" y="5665"/>
                        <a:pt x="54881" y="4645"/>
                        <a:pt x="49363" y="4630"/>
                      </a:cubicBezTo>
                      <a:cubicBezTo>
                        <a:pt x="42818" y="4630"/>
                        <a:pt x="36202" y="5060"/>
                        <a:pt x="30149" y="7666"/>
                      </a:cubicBezTo>
                      <a:cubicBezTo>
                        <a:pt x="23928" y="10342"/>
                        <a:pt x="18743" y="14501"/>
                        <a:pt x="15637" y="20896"/>
                      </a:cubicBezTo>
                      <a:cubicBezTo>
                        <a:pt x="13768" y="24593"/>
                        <a:pt x="12417" y="28528"/>
                        <a:pt x="11628" y="32592"/>
                      </a:cubicBezTo>
                      <a:cubicBezTo>
                        <a:pt x="11356" y="34074"/>
                        <a:pt x="11356" y="35610"/>
                        <a:pt x="11163" y="37119"/>
                      </a:cubicBezTo>
                      <a:cubicBezTo>
                        <a:pt x="10329" y="43599"/>
                        <a:pt x="10908" y="50183"/>
                        <a:pt x="12847" y="56421"/>
                      </a:cubicBezTo>
                      <a:cubicBezTo>
                        <a:pt x="14330" y="61472"/>
                        <a:pt x="16786" y="66187"/>
                        <a:pt x="20077" y="70300"/>
                      </a:cubicBezTo>
                      <a:cubicBezTo>
                        <a:pt x="23489" y="74450"/>
                        <a:pt x="27192" y="78275"/>
                        <a:pt x="31789" y="81118"/>
                      </a:cubicBezTo>
                      <a:cubicBezTo>
                        <a:pt x="33140" y="81952"/>
                        <a:pt x="34711" y="82425"/>
                        <a:pt x="36176" y="83145"/>
                      </a:cubicBezTo>
                      <a:cubicBezTo>
                        <a:pt x="41852" y="86014"/>
                        <a:pt x="48012" y="86742"/>
                        <a:pt x="54206" y="86821"/>
                      </a:cubicBezTo>
                      <a:cubicBezTo>
                        <a:pt x="58592" y="86882"/>
                        <a:pt x="63032" y="86672"/>
                        <a:pt x="67261" y="85233"/>
                      </a:cubicBezTo>
                      <a:cubicBezTo>
                        <a:pt x="71595" y="83861"/>
                        <a:pt x="75034" y="80521"/>
                        <a:pt x="76525" y="76222"/>
                      </a:cubicBezTo>
                      <a:cubicBezTo>
                        <a:pt x="77175" y="74468"/>
                        <a:pt x="77754" y="72713"/>
                        <a:pt x="78412" y="70958"/>
                      </a:cubicBezTo>
                      <a:cubicBezTo>
                        <a:pt x="78666" y="70399"/>
                        <a:pt x="78964" y="69856"/>
                        <a:pt x="79289" y="69335"/>
                      </a:cubicBezTo>
                      <a:lnTo>
                        <a:pt x="79921" y="69414"/>
                      </a:lnTo>
                      <a:cubicBezTo>
                        <a:pt x="80166" y="70210"/>
                        <a:pt x="80280" y="71039"/>
                        <a:pt x="80272" y="71871"/>
                      </a:cubicBezTo>
                      <a:cubicBezTo>
                        <a:pt x="79745" y="75205"/>
                        <a:pt x="79070" y="78521"/>
                        <a:pt x="78429" y="81829"/>
                      </a:cubicBezTo>
                      <a:cubicBezTo>
                        <a:pt x="78131" y="83408"/>
                        <a:pt x="77745" y="84970"/>
                        <a:pt x="77464" y="86549"/>
                      </a:cubicBezTo>
                      <a:cubicBezTo>
                        <a:pt x="77175" y="88361"/>
                        <a:pt x="75762" y="89788"/>
                        <a:pt x="73955" y="90102"/>
                      </a:cubicBezTo>
                      <a:cubicBezTo>
                        <a:pt x="71498" y="90740"/>
                        <a:pt x="68998" y="91209"/>
                        <a:pt x="66480" y="91506"/>
                      </a:cubicBezTo>
                      <a:cubicBezTo>
                        <a:pt x="62111" y="92045"/>
                        <a:pt x="57715" y="92352"/>
                        <a:pt x="53319" y="92427"/>
                      </a:cubicBezTo>
                      <a:cubicBezTo>
                        <a:pt x="46792" y="92496"/>
                        <a:pt x="40282" y="91768"/>
                        <a:pt x="33930" y="90260"/>
                      </a:cubicBezTo>
                      <a:cubicBezTo>
                        <a:pt x="29394" y="89222"/>
                        <a:pt x="25007" y="87584"/>
                        <a:pt x="20901" y="85391"/>
                      </a:cubicBezTo>
                      <a:cubicBezTo>
                        <a:pt x="20024" y="84917"/>
                        <a:pt x="19050" y="84619"/>
                        <a:pt x="18866" y="83373"/>
                      </a:cubicBezTo>
                      <a:cubicBezTo>
                        <a:pt x="18813" y="82996"/>
                        <a:pt x="18164" y="82689"/>
                        <a:pt x="17760" y="82390"/>
                      </a:cubicBezTo>
                      <a:cubicBezTo>
                        <a:pt x="11215" y="77473"/>
                        <a:pt x="6171" y="70815"/>
                        <a:pt x="3223" y="63176"/>
                      </a:cubicBezTo>
                      <a:cubicBezTo>
                        <a:pt x="1705" y="59412"/>
                        <a:pt x="1415" y="55148"/>
                        <a:pt x="591" y="51104"/>
                      </a:cubicBezTo>
                      <a:cubicBezTo>
                        <a:pt x="406" y="50226"/>
                        <a:pt x="441" y="49253"/>
                        <a:pt x="292" y="48331"/>
                      </a:cubicBezTo>
                      <a:cubicBezTo>
                        <a:pt x="-585" y="43190"/>
                        <a:pt x="696" y="38233"/>
                        <a:pt x="1722" y="33294"/>
                      </a:cubicBezTo>
                      <a:cubicBezTo>
                        <a:pt x="3302" y="26054"/>
                        <a:pt x="6846" y="19391"/>
                        <a:pt x="11979" y="14044"/>
                      </a:cubicBezTo>
                      <a:cubicBezTo>
                        <a:pt x="15664" y="10079"/>
                        <a:pt x="19875" y="6596"/>
                        <a:pt x="25095" y="4674"/>
                      </a:cubicBezTo>
                      <a:cubicBezTo>
                        <a:pt x="27867" y="3665"/>
                        <a:pt x="30579" y="2419"/>
                        <a:pt x="33412" y="1621"/>
                      </a:cubicBezTo>
                      <a:cubicBezTo>
                        <a:pt x="35790" y="1035"/>
                        <a:pt x="38211" y="651"/>
                        <a:pt x="40659" y="472"/>
                      </a:cubicBezTo>
                      <a:cubicBezTo>
                        <a:pt x="50424" y="-572"/>
                        <a:pt x="60101" y="226"/>
                        <a:pt x="69752" y="1796"/>
                      </a:cubicBezTo>
                      <a:cubicBezTo>
                        <a:pt x="71753" y="2130"/>
                        <a:pt x="73788" y="2270"/>
                        <a:pt x="75806" y="2516"/>
                      </a:cubicBezTo>
                      <a:cubicBezTo>
                        <a:pt x="76640" y="2621"/>
                        <a:pt x="77482" y="2735"/>
                        <a:pt x="78306" y="2893"/>
                      </a:cubicBezTo>
                      <a:cubicBezTo>
                        <a:pt x="79377" y="2973"/>
                        <a:pt x="80175" y="3903"/>
                        <a:pt x="80096" y="4971"/>
                      </a:cubicBezTo>
                      <a:cubicBezTo>
                        <a:pt x="80087" y="5054"/>
                        <a:pt x="80079" y="5137"/>
                        <a:pt x="80061" y="5218"/>
                      </a:cubicBezTo>
                      <a:cubicBezTo>
                        <a:pt x="79842" y="8429"/>
                        <a:pt x="79675" y="11640"/>
                        <a:pt x="79544" y="14869"/>
                      </a:cubicBezTo>
                      <a:cubicBezTo>
                        <a:pt x="79447" y="17238"/>
                        <a:pt x="79438" y="19616"/>
                        <a:pt x="79386" y="21984"/>
                      </a:cubicBezTo>
                      <a:cubicBezTo>
                        <a:pt x="79280" y="23844"/>
                        <a:pt x="79158" y="24125"/>
                        <a:pt x="77403" y="2606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49D71010-49CB-87A6-69AA-4BD918343809}"/>
                    </a:ext>
                  </a:extLst>
                </p:cNvPr>
                <p:cNvSpPr/>
                <p:nvPr/>
              </p:nvSpPr>
              <p:spPr>
                <a:xfrm>
                  <a:off x="2188172" y="1302710"/>
                  <a:ext cx="93892" cy="91082"/>
                </a:xfrm>
                <a:custGeom>
                  <a:avLst/>
                  <a:gdLst>
                    <a:gd name="connsiteX0" fmla="*/ 47517 w 93892"/>
                    <a:gd name="connsiteY0" fmla="*/ 91082 h 91082"/>
                    <a:gd name="connsiteX1" fmla="*/ 44254 w 93892"/>
                    <a:gd name="connsiteY1" fmla="*/ 87898 h 91082"/>
                    <a:gd name="connsiteX2" fmla="*/ 38507 w 93892"/>
                    <a:gd name="connsiteY2" fmla="*/ 72983 h 91082"/>
                    <a:gd name="connsiteX3" fmla="*/ 32488 w 93892"/>
                    <a:gd name="connsiteY3" fmla="*/ 58436 h 91082"/>
                    <a:gd name="connsiteX4" fmla="*/ 26294 w 93892"/>
                    <a:gd name="connsiteY4" fmla="*/ 42310 h 91082"/>
                    <a:gd name="connsiteX5" fmla="*/ 18740 w 93892"/>
                    <a:gd name="connsiteY5" fmla="*/ 23737 h 91082"/>
                    <a:gd name="connsiteX6" fmla="*/ 12274 w 93892"/>
                    <a:gd name="connsiteY6" fmla="*/ 8295 h 91082"/>
                    <a:gd name="connsiteX7" fmla="*/ 2632 w 93892"/>
                    <a:gd name="connsiteY7" fmla="*/ 2066 h 91082"/>
                    <a:gd name="connsiteX8" fmla="*/ 0 w 93892"/>
                    <a:gd name="connsiteY8" fmla="*/ 1847 h 91082"/>
                    <a:gd name="connsiteX9" fmla="*/ 1588 w 93892"/>
                    <a:gd name="connsiteY9" fmla="*/ 206 h 91082"/>
                    <a:gd name="connsiteX10" fmla="*/ 5650 w 93892"/>
                    <a:gd name="connsiteY10" fmla="*/ 22 h 91082"/>
                    <a:gd name="connsiteX11" fmla="*/ 15029 w 93892"/>
                    <a:gd name="connsiteY11" fmla="*/ 460 h 91082"/>
                    <a:gd name="connsiteX12" fmla="*/ 25434 w 93892"/>
                    <a:gd name="connsiteY12" fmla="*/ 83 h 91082"/>
                    <a:gd name="connsiteX13" fmla="*/ 29488 w 93892"/>
                    <a:gd name="connsiteY13" fmla="*/ 232 h 91082"/>
                    <a:gd name="connsiteX14" fmla="*/ 31523 w 93892"/>
                    <a:gd name="connsiteY14" fmla="*/ 1276 h 91082"/>
                    <a:gd name="connsiteX15" fmla="*/ 29707 w 93892"/>
                    <a:gd name="connsiteY15" fmla="*/ 2022 h 91082"/>
                    <a:gd name="connsiteX16" fmla="*/ 27426 w 93892"/>
                    <a:gd name="connsiteY16" fmla="*/ 2180 h 91082"/>
                    <a:gd name="connsiteX17" fmla="*/ 24434 w 93892"/>
                    <a:gd name="connsiteY17" fmla="*/ 6567 h 91082"/>
                    <a:gd name="connsiteX18" fmla="*/ 26250 w 93892"/>
                    <a:gd name="connsiteY18" fmla="*/ 12085 h 91082"/>
                    <a:gd name="connsiteX19" fmla="*/ 32883 w 93892"/>
                    <a:gd name="connsiteY19" fmla="*/ 29632 h 91082"/>
                    <a:gd name="connsiteX20" fmla="*/ 42104 w 93892"/>
                    <a:gd name="connsiteY20" fmla="*/ 54067 h 91082"/>
                    <a:gd name="connsiteX21" fmla="*/ 49606 w 93892"/>
                    <a:gd name="connsiteY21" fmla="*/ 74299 h 91082"/>
                    <a:gd name="connsiteX22" fmla="*/ 50851 w 93892"/>
                    <a:gd name="connsiteY22" fmla="*/ 71833 h 91082"/>
                    <a:gd name="connsiteX23" fmla="*/ 58932 w 93892"/>
                    <a:gd name="connsiteY23" fmla="*/ 51838 h 91082"/>
                    <a:gd name="connsiteX24" fmla="*/ 64319 w 93892"/>
                    <a:gd name="connsiteY24" fmla="*/ 37344 h 91082"/>
                    <a:gd name="connsiteX25" fmla="*/ 68205 w 93892"/>
                    <a:gd name="connsiteY25" fmla="*/ 27413 h 91082"/>
                    <a:gd name="connsiteX26" fmla="*/ 73215 w 93892"/>
                    <a:gd name="connsiteY26" fmla="*/ 13314 h 91082"/>
                    <a:gd name="connsiteX27" fmla="*/ 75365 w 93892"/>
                    <a:gd name="connsiteY27" fmla="*/ 6049 h 91082"/>
                    <a:gd name="connsiteX28" fmla="*/ 72399 w 93892"/>
                    <a:gd name="connsiteY28" fmla="*/ 2057 h 91082"/>
                    <a:gd name="connsiteX29" fmla="*/ 68556 w 93892"/>
                    <a:gd name="connsiteY29" fmla="*/ 1180 h 91082"/>
                    <a:gd name="connsiteX30" fmla="*/ 69837 w 93892"/>
                    <a:gd name="connsiteY30" fmla="*/ 241 h 91082"/>
                    <a:gd name="connsiteX31" fmla="*/ 73636 w 93892"/>
                    <a:gd name="connsiteY31" fmla="*/ 22 h 91082"/>
                    <a:gd name="connsiteX32" fmla="*/ 90367 w 93892"/>
                    <a:gd name="connsiteY32" fmla="*/ 22 h 91082"/>
                    <a:gd name="connsiteX33" fmla="*/ 93877 w 93892"/>
                    <a:gd name="connsiteY33" fmla="*/ 224 h 91082"/>
                    <a:gd name="connsiteX34" fmla="*/ 92175 w 93892"/>
                    <a:gd name="connsiteY34" fmla="*/ 1978 h 91082"/>
                    <a:gd name="connsiteX35" fmla="*/ 85788 w 93892"/>
                    <a:gd name="connsiteY35" fmla="*/ 4610 h 91082"/>
                    <a:gd name="connsiteX36" fmla="*/ 81927 w 93892"/>
                    <a:gd name="connsiteY36" fmla="*/ 10489 h 91082"/>
                    <a:gd name="connsiteX37" fmla="*/ 74707 w 93892"/>
                    <a:gd name="connsiteY37" fmla="*/ 28106 h 91082"/>
                    <a:gd name="connsiteX38" fmla="*/ 68679 w 93892"/>
                    <a:gd name="connsiteY38" fmla="*/ 42635 h 91082"/>
                    <a:gd name="connsiteX39" fmla="*/ 62257 w 93892"/>
                    <a:gd name="connsiteY39" fmla="*/ 57822 h 91082"/>
                    <a:gd name="connsiteX40" fmla="*/ 55238 w 93892"/>
                    <a:gd name="connsiteY40" fmla="*/ 74965 h 91082"/>
                    <a:gd name="connsiteX41" fmla="*/ 50571 w 93892"/>
                    <a:gd name="connsiteY41" fmla="*/ 85090 h 91082"/>
                    <a:gd name="connsiteX42" fmla="*/ 49202 w 93892"/>
                    <a:gd name="connsiteY42" fmla="*/ 88091 h 91082"/>
                    <a:gd name="connsiteX43" fmla="*/ 47517 w 93892"/>
                    <a:gd name="connsiteY43" fmla="*/ 91082 h 9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93892" h="91082">
                      <a:moveTo>
                        <a:pt x="47517" y="91082"/>
                      </a:moveTo>
                      <a:cubicBezTo>
                        <a:pt x="45982" y="90605"/>
                        <a:pt x="44769" y="89421"/>
                        <a:pt x="44254" y="87898"/>
                      </a:cubicBezTo>
                      <a:cubicBezTo>
                        <a:pt x="42359" y="82914"/>
                        <a:pt x="40490" y="77922"/>
                        <a:pt x="38507" y="72983"/>
                      </a:cubicBezTo>
                      <a:cubicBezTo>
                        <a:pt x="36524" y="68043"/>
                        <a:pt x="34427" y="63332"/>
                        <a:pt x="32488" y="58436"/>
                      </a:cubicBezTo>
                      <a:cubicBezTo>
                        <a:pt x="30365" y="53084"/>
                        <a:pt x="28417" y="47662"/>
                        <a:pt x="26294" y="42310"/>
                      </a:cubicBezTo>
                      <a:cubicBezTo>
                        <a:pt x="23838" y="36099"/>
                        <a:pt x="21293" y="29913"/>
                        <a:pt x="18740" y="23737"/>
                      </a:cubicBezTo>
                      <a:cubicBezTo>
                        <a:pt x="16608" y="18578"/>
                        <a:pt x="14353" y="13472"/>
                        <a:pt x="12274" y="8295"/>
                      </a:cubicBezTo>
                      <a:cubicBezTo>
                        <a:pt x="10528" y="3821"/>
                        <a:pt x="6756" y="2680"/>
                        <a:pt x="2632" y="2066"/>
                      </a:cubicBezTo>
                      <a:cubicBezTo>
                        <a:pt x="1834" y="1952"/>
                        <a:pt x="1018" y="1926"/>
                        <a:pt x="0" y="1847"/>
                      </a:cubicBezTo>
                      <a:cubicBezTo>
                        <a:pt x="246" y="697"/>
                        <a:pt x="746" y="259"/>
                        <a:pt x="1588" y="206"/>
                      </a:cubicBezTo>
                      <a:cubicBezTo>
                        <a:pt x="2939" y="118"/>
                        <a:pt x="4299" y="-22"/>
                        <a:pt x="5650" y="22"/>
                      </a:cubicBezTo>
                      <a:cubicBezTo>
                        <a:pt x="8774" y="127"/>
                        <a:pt x="11897" y="460"/>
                        <a:pt x="15029" y="460"/>
                      </a:cubicBezTo>
                      <a:cubicBezTo>
                        <a:pt x="18538" y="460"/>
                        <a:pt x="21969" y="188"/>
                        <a:pt x="25434" y="83"/>
                      </a:cubicBezTo>
                      <a:cubicBezTo>
                        <a:pt x="26787" y="36"/>
                        <a:pt x="28142" y="86"/>
                        <a:pt x="29488" y="232"/>
                      </a:cubicBezTo>
                      <a:cubicBezTo>
                        <a:pt x="30213" y="480"/>
                        <a:pt x="30899" y="831"/>
                        <a:pt x="31523" y="1276"/>
                      </a:cubicBezTo>
                      <a:cubicBezTo>
                        <a:pt x="30942" y="1580"/>
                        <a:pt x="30334" y="1830"/>
                        <a:pt x="29707" y="2022"/>
                      </a:cubicBezTo>
                      <a:cubicBezTo>
                        <a:pt x="28953" y="2136"/>
                        <a:pt x="28172" y="2022"/>
                        <a:pt x="27426" y="2180"/>
                      </a:cubicBezTo>
                      <a:cubicBezTo>
                        <a:pt x="24610" y="2698"/>
                        <a:pt x="23811" y="3751"/>
                        <a:pt x="24434" y="6567"/>
                      </a:cubicBezTo>
                      <a:cubicBezTo>
                        <a:pt x="24915" y="8445"/>
                        <a:pt x="25522" y="10289"/>
                        <a:pt x="26250" y="12085"/>
                      </a:cubicBezTo>
                      <a:cubicBezTo>
                        <a:pt x="28435" y="17955"/>
                        <a:pt x="30637" y="23816"/>
                        <a:pt x="32883" y="29632"/>
                      </a:cubicBezTo>
                      <a:cubicBezTo>
                        <a:pt x="35960" y="37780"/>
                        <a:pt x="39033" y="45925"/>
                        <a:pt x="42104" y="54067"/>
                      </a:cubicBezTo>
                      <a:cubicBezTo>
                        <a:pt x="44570" y="60638"/>
                        <a:pt x="46991" y="67227"/>
                        <a:pt x="49606" y="74299"/>
                      </a:cubicBezTo>
                      <a:cubicBezTo>
                        <a:pt x="50158" y="73228"/>
                        <a:pt x="50562" y="72544"/>
                        <a:pt x="50851" y="71833"/>
                      </a:cubicBezTo>
                      <a:cubicBezTo>
                        <a:pt x="53562" y="65174"/>
                        <a:pt x="56309" y="58533"/>
                        <a:pt x="58932" y="51838"/>
                      </a:cubicBezTo>
                      <a:cubicBezTo>
                        <a:pt x="60809" y="47039"/>
                        <a:pt x="62494" y="42187"/>
                        <a:pt x="64319" y="37344"/>
                      </a:cubicBezTo>
                      <a:cubicBezTo>
                        <a:pt x="65573" y="34019"/>
                        <a:pt x="66951" y="30747"/>
                        <a:pt x="68205" y="27413"/>
                      </a:cubicBezTo>
                      <a:cubicBezTo>
                        <a:pt x="69960" y="22734"/>
                        <a:pt x="71630" y="18034"/>
                        <a:pt x="73215" y="13314"/>
                      </a:cubicBezTo>
                      <a:cubicBezTo>
                        <a:pt x="74031" y="10919"/>
                        <a:pt x="74786" y="8506"/>
                        <a:pt x="75365" y="6049"/>
                      </a:cubicBezTo>
                      <a:cubicBezTo>
                        <a:pt x="76005" y="3356"/>
                        <a:pt x="75145" y="2329"/>
                        <a:pt x="72399" y="2057"/>
                      </a:cubicBezTo>
                      <a:cubicBezTo>
                        <a:pt x="71180" y="1934"/>
                        <a:pt x="69829" y="2426"/>
                        <a:pt x="68556" y="1180"/>
                      </a:cubicBezTo>
                      <a:cubicBezTo>
                        <a:pt x="69013" y="829"/>
                        <a:pt x="69434" y="303"/>
                        <a:pt x="69837" y="241"/>
                      </a:cubicBezTo>
                      <a:cubicBezTo>
                        <a:pt x="71092" y="32"/>
                        <a:pt x="72366" y="-41"/>
                        <a:pt x="73636" y="22"/>
                      </a:cubicBezTo>
                      <a:cubicBezTo>
                        <a:pt x="79204" y="469"/>
                        <a:pt x="84800" y="469"/>
                        <a:pt x="90367" y="22"/>
                      </a:cubicBezTo>
                      <a:cubicBezTo>
                        <a:pt x="91540" y="-1"/>
                        <a:pt x="92714" y="66"/>
                        <a:pt x="93877" y="224"/>
                      </a:cubicBezTo>
                      <a:cubicBezTo>
                        <a:pt x="94017" y="1829"/>
                        <a:pt x="93175" y="1978"/>
                        <a:pt x="92175" y="1978"/>
                      </a:cubicBezTo>
                      <a:cubicBezTo>
                        <a:pt x="89786" y="1999"/>
                        <a:pt x="87498" y="2942"/>
                        <a:pt x="85788" y="4610"/>
                      </a:cubicBezTo>
                      <a:cubicBezTo>
                        <a:pt x="84075" y="6255"/>
                        <a:pt x="82755" y="8264"/>
                        <a:pt x="81927" y="10489"/>
                      </a:cubicBezTo>
                      <a:cubicBezTo>
                        <a:pt x="79479" y="16349"/>
                        <a:pt x="77119" y="22236"/>
                        <a:pt x="74707" y="28106"/>
                      </a:cubicBezTo>
                      <a:cubicBezTo>
                        <a:pt x="72706" y="32960"/>
                        <a:pt x="70697" y="37803"/>
                        <a:pt x="68679" y="42635"/>
                      </a:cubicBezTo>
                      <a:cubicBezTo>
                        <a:pt x="66556" y="47706"/>
                        <a:pt x="64363" y="52751"/>
                        <a:pt x="62257" y="57822"/>
                      </a:cubicBezTo>
                      <a:cubicBezTo>
                        <a:pt x="59897" y="63525"/>
                        <a:pt x="57651" y="69280"/>
                        <a:pt x="55238" y="74965"/>
                      </a:cubicBezTo>
                      <a:cubicBezTo>
                        <a:pt x="53791" y="78387"/>
                        <a:pt x="52132" y="81721"/>
                        <a:pt x="50571" y="85090"/>
                      </a:cubicBezTo>
                      <a:cubicBezTo>
                        <a:pt x="50114" y="86090"/>
                        <a:pt x="49693" y="87117"/>
                        <a:pt x="49202" y="88091"/>
                      </a:cubicBezTo>
                      <a:cubicBezTo>
                        <a:pt x="48711" y="89064"/>
                        <a:pt x="48132" y="90056"/>
                        <a:pt x="47517" y="910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69" name="Freeform 568">
                  <a:extLst>
                    <a:ext uri="{FF2B5EF4-FFF2-40B4-BE49-F238E27FC236}">
                      <a16:creationId xmlns:a16="http://schemas.microsoft.com/office/drawing/2014/main" id="{30E8B215-E376-B3DC-56DB-DCB13A172FBA}"/>
                    </a:ext>
                  </a:extLst>
                </p:cNvPr>
                <p:cNvSpPr/>
                <p:nvPr/>
              </p:nvSpPr>
              <p:spPr>
                <a:xfrm>
                  <a:off x="2390999" y="1444442"/>
                  <a:ext cx="52258" cy="90372"/>
                </a:xfrm>
                <a:custGeom>
                  <a:avLst/>
                  <a:gdLst>
                    <a:gd name="connsiteX0" fmla="*/ 50641 w 52258"/>
                    <a:gd name="connsiteY0" fmla="*/ 74093 h 90372"/>
                    <a:gd name="connsiteX1" fmla="*/ 52255 w 52258"/>
                    <a:gd name="connsiteY1" fmla="*/ 75435 h 90372"/>
                    <a:gd name="connsiteX2" fmla="*/ 51887 w 52258"/>
                    <a:gd name="connsiteY2" fmla="*/ 79199 h 90372"/>
                    <a:gd name="connsiteX3" fmla="*/ 50378 w 52258"/>
                    <a:gd name="connsiteY3" fmla="*/ 87876 h 90372"/>
                    <a:gd name="connsiteX4" fmla="*/ 47746 w 52258"/>
                    <a:gd name="connsiteY4" fmla="*/ 90131 h 90372"/>
                    <a:gd name="connsiteX5" fmla="*/ 44192 w 52258"/>
                    <a:gd name="connsiteY5" fmla="*/ 90341 h 90372"/>
                    <a:gd name="connsiteX6" fmla="*/ 26364 w 52258"/>
                    <a:gd name="connsiteY6" fmla="*/ 90341 h 90372"/>
                    <a:gd name="connsiteX7" fmla="*/ 14178 w 52258"/>
                    <a:gd name="connsiteY7" fmla="*/ 89885 h 90372"/>
                    <a:gd name="connsiteX8" fmla="*/ 4010 w 52258"/>
                    <a:gd name="connsiteY8" fmla="*/ 90139 h 90372"/>
                    <a:gd name="connsiteX9" fmla="*/ 1509 w 52258"/>
                    <a:gd name="connsiteY9" fmla="*/ 88753 h 90372"/>
                    <a:gd name="connsiteX10" fmla="*/ 2808 w 52258"/>
                    <a:gd name="connsiteY10" fmla="*/ 88341 h 90372"/>
                    <a:gd name="connsiteX11" fmla="*/ 4562 w 52258"/>
                    <a:gd name="connsiteY11" fmla="*/ 88104 h 90372"/>
                    <a:gd name="connsiteX12" fmla="*/ 8949 w 52258"/>
                    <a:gd name="connsiteY12" fmla="*/ 83375 h 90372"/>
                    <a:gd name="connsiteX13" fmla="*/ 9642 w 52258"/>
                    <a:gd name="connsiteY13" fmla="*/ 72031 h 90372"/>
                    <a:gd name="connsiteX14" fmla="*/ 9642 w 52258"/>
                    <a:gd name="connsiteY14" fmla="*/ 10388 h 90372"/>
                    <a:gd name="connsiteX15" fmla="*/ 9642 w 52258"/>
                    <a:gd name="connsiteY15" fmla="*/ 8861 h 90372"/>
                    <a:gd name="connsiteX16" fmla="*/ 3141 w 52258"/>
                    <a:gd name="connsiteY16" fmla="*/ 2720 h 90372"/>
                    <a:gd name="connsiteX17" fmla="*/ 614 w 52258"/>
                    <a:gd name="connsiteY17" fmla="*/ 2544 h 90372"/>
                    <a:gd name="connsiteX18" fmla="*/ 0 w 52258"/>
                    <a:gd name="connsiteY18" fmla="*/ 1377 h 90372"/>
                    <a:gd name="connsiteX19" fmla="*/ 877 w 52258"/>
                    <a:gd name="connsiteY19" fmla="*/ 737 h 90372"/>
                    <a:gd name="connsiteX20" fmla="*/ 4387 w 52258"/>
                    <a:gd name="connsiteY20" fmla="*/ 956 h 90372"/>
                    <a:gd name="connsiteX21" fmla="*/ 41069 w 52258"/>
                    <a:gd name="connsiteY21" fmla="*/ 956 h 90372"/>
                    <a:gd name="connsiteX22" fmla="*/ 47123 w 52258"/>
                    <a:gd name="connsiteY22" fmla="*/ 298 h 90372"/>
                    <a:gd name="connsiteX23" fmla="*/ 49448 w 52258"/>
                    <a:gd name="connsiteY23" fmla="*/ 0 h 90372"/>
                    <a:gd name="connsiteX24" fmla="*/ 48956 w 52258"/>
                    <a:gd name="connsiteY24" fmla="*/ 4457 h 90372"/>
                    <a:gd name="connsiteX25" fmla="*/ 48149 w 52258"/>
                    <a:gd name="connsiteY25" fmla="*/ 11748 h 90372"/>
                    <a:gd name="connsiteX26" fmla="*/ 47640 w 52258"/>
                    <a:gd name="connsiteY26" fmla="*/ 14722 h 90372"/>
                    <a:gd name="connsiteX27" fmla="*/ 46763 w 52258"/>
                    <a:gd name="connsiteY27" fmla="*/ 15389 h 90372"/>
                    <a:gd name="connsiteX28" fmla="*/ 45886 w 52258"/>
                    <a:gd name="connsiteY28" fmla="*/ 14661 h 90372"/>
                    <a:gd name="connsiteX29" fmla="*/ 45307 w 52258"/>
                    <a:gd name="connsiteY29" fmla="*/ 12195 h 90372"/>
                    <a:gd name="connsiteX30" fmla="*/ 39569 w 52258"/>
                    <a:gd name="connsiteY30" fmla="*/ 6352 h 90372"/>
                    <a:gd name="connsiteX31" fmla="*/ 27391 w 52258"/>
                    <a:gd name="connsiteY31" fmla="*/ 5808 h 90372"/>
                    <a:gd name="connsiteX32" fmla="*/ 20232 w 52258"/>
                    <a:gd name="connsiteY32" fmla="*/ 5808 h 90372"/>
                    <a:gd name="connsiteX33" fmla="*/ 20162 w 52258"/>
                    <a:gd name="connsiteY33" fmla="*/ 40104 h 90372"/>
                    <a:gd name="connsiteX34" fmla="*/ 22794 w 52258"/>
                    <a:gd name="connsiteY34" fmla="*/ 40235 h 90372"/>
                    <a:gd name="connsiteX35" fmla="*/ 36831 w 52258"/>
                    <a:gd name="connsiteY35" fmla="*/ 40235 h 90372"/>
                    <a:gd name="connsiteX36" fmla="*/ 46237 w 52258"/>
                    <a:gd name="connsiteY36" fmla="*/ 37217 h 90372"/>
                    <a:gd name="connsiteX37" fmla="*/ 47272 w 52258"/>
                    <a:gd name="connsiteY37" fmla="*/ 36866 h 90372"/>
                    <a:gd name="connsiteX38" fmla="*/ 46394 w 52258"/>
                    <a:gd name="connsiteY38" fmla="*/ 45517 h 90372"/>
                    <a:gd name="connsiteX39" fmla="*/ 45771 w 52258"/>
                    <a:gd name="connsiteY39" fmla="*/ 54738 h 90372"/>
                    <a:gd name="connsiteX40" fmla="*/ 44271 w 52258"/>
                    <a:gd name="connsiteY40" fmla="*/ 53352 h 90372"/>
                    <a:gd name="connsiteX41" fmla="*/ 43973 w 52258"/>
                    <a:gd name="connsiteY41" fmla="*/ 50579 h 90372"/>
                    <a:gd name="connsiteX42" fmla="*/ 40165 w 52258"/>
                    <a:gd name="connsiteY42" fmla="*/ 45982 h 90372"/>
                    <a:gd name="connsiteX43" fmla="*/ 37682 w 52258"/>
                    <a:gd name="connsiteY43" fmla="*/ 45500 h 90372"/>
                    <a:gd name="connsiteX44" fmla="*/ 35928 w 52258"/>
                    <a:gd name="connsiteY44" fmla="*/ 45342 h 90372"/>
                    <a:gd name="connsiteX45" fmla="*/ 20381 w 52258"/>
                    <a:gd name="connsiteY45" fmla="*/ 45342 h 90372"/>
                    <a:gd name="connsiteX46" fmla="*/ 20188 w 52258"/>
                    <a:gd name="connsiteY46" fmla="*/ 47342 h 90372"/>
                    <a:gd name="connsiteX47" fmla="*/ 20188 w 52258"/>
                    <a:gd name="connsiteY47" fmla="*/ 74856 h 90372"/>
                    <a:gd name="connsiteX48" fmla="*/ 20749 w 52258"/>
                    <a:gd name="connsiteY48" fmla="*/ 80655 h 90372"/>
                    <a:gd name="connsiteX49" fmla="*/ 25136 w 52258"/>
                    <a:gd name="connsiteY49" fmla="*/ 84752 h 90372"/>
                    <a:gd name="connsiteX50" fmla="*/ 30900 w 52258"/>
                    <a:gd name="connsiteY50" fmla="*/ 85560 h 90372"/>
                    <a:gd name="connsiteX51" fmla="*/ 41323 w 52258"/>
                    <a:gd name="connsiteY51" fmla="*/ 85305 h 90372"/>
                    <a:gd name="connsiteX52" fmla="*/ 49781 w 52258"/>
                    <a:gd name="connsiteY52" fmla="*/ 77584 h 90372"/>
                    <a:gd name="connsiteX53" fmla="*/ 50641 w 52258"/>
                    <a:gd name="connsiteY53" fmla="*/ 74093 h 90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52258" h="90372">
                      <a:moveTo>
                        <a:pt x="50641" y="74093"/>
                      </a:moveTo>
                      <a:cubicBezTo>
                        <a:pt x="51974" y="74093"/>
                        <a:pt x="52299" y="74672"/>
                        <a:pt x="52255" y="75435"/>
                      </a:cubicBezTo>
                      <a:cubicBezTo>
                        <a:pt x="52176" y="76698"/>
                        <a:pt x="52088" y="77953"/>
                        <a:pt x="51887" y="79199"/>
                      </a:cubicBezTo>
                      <a:cubicBezTo>
                        <a:pt x="51422" y="82094"/>
                        <a:pt x="50878" y="84980"/>
                        <a:pt x="50378" y="87876"/>
                      </a:cubicBezTo>
                      <a:cubicBezTo>
                        <a:pt x="50255" y="89216"/>
                        <a:pt x="49088" y="90217"/>
                        <a:pt x="47746" y="90131"/>
                      </a:cubicBezTo>
                      <a:cubicBezTo>
                        <a:pt x="46561" y="90174"/>
                        <a:pt x="45377" y="90332"/>
                        <a:pt x="44192" y="90341"/>
                      </a:cubicBezTo>
                      <a:cubicBezTo>
                        <a:pt x="38253" y="90341"/>
                        <a:pt x="32304" y="90411"/>
                        <a:pt x="26364" y="90341"/>
                      </a:cubicBezTo>
                      <a:cubicBezTo>
                        <a:pt x="22302" y="90288"/>
                        <a:pt x="18240" y="89938"/>
                        <a:pt x="14178" y="89885"/>
                      </a:cubicBezTo>
                      <a:cubicBezTo>
                        <a:pt x="10791" y="89841"/>
                        <a:pt x="7396" y="90052"/>
                        <a:pt x="4010" y="90139"/>
                      </a:cubicBezTo>
                      <a:cubicBezTo>
                        <a:pt x="3001" y="90139"/>
                        <a:pt x="1921" y="90271"/>
                        <a:pt x="1509" y="88753"/>
                      </a:cubicBezTo>
                      <a:cubicBezTo>
                        <a:pt x="1934" y="88591"/>
                        <a:pt x="2367" y="88453"/>
                        <a:pt x="2808" y="88341"/>
                      </a:cubicBezTo>
                      <a:cubicBezTo>
                        <a:pt x="3387" y="88227"/>
                        <a:pt x="3992" y="88227"/>
                        <a:pt x="4562" y="88104"/>
                      </a:cubicBezTo>
                      <a:cubicBezTo>
                        <a:pt x="7563" y="87455"/>
                        <a:pt x="8677" y="86349"/>
                        <a:pt x="8949" y="83375"/>
                      </a:cubicBezTo>
                      <a:cubicBezTo>
                        <a:pt x="9274" y="79602"/>
                        <a:pt x="9633" y="75812"/>
                        <a:pt x="9642" y="72031"/>
                      </a:cubicBezTo>
                      <a:cubicBezTo>
                        <a:pt x="9712" y="51483"/>
                        <a:pt x="9642" y="30936"/>
                        <a:pt x="9642" y="10388"/>
                      </a:cubicBezTo>
                      <a:cubicBezTo>
                        <a:pt x="9668" y="9879"/>
                        <a:pt x="9668" y="9370"/>
                        <a:pt x="9642" y="8861"/>
                      </a:cubicBezTo>
                      <a:cubicBezTo>
                        <a:pt x="9300" y="5089"/>
                        <a:pt x="6931" y="2860"/>
                        <a:pt x="3141" y="2720"/>
                      </a:cubicBezTo>
                      <a:cubicBezTo>
                        <a:pt x="2295" y="2746"/>
                        <a:pt x="1449" y="2687"/>
                        <a:pt x="614" y="2544"/>
                      </a:cubicBezTo>
                      <a:cubicBezTo>
                        <a:pt x="316" y="2474"/>
                        <a:pt x="44" y="1799"/>
                        <a:pt x="0" y="1377"/>
                      </a:cubicBezTo>
                      <a:cubicBezTo>
                        <a:pt x="0" y="1184"/>
                        <a:pt x="562" y="737"/>
                        <a:pt x="877" y="737"/>
                      </a:cubicBezTo>
                      <a:cubicBezTo>
                        <a:pt x="2053" y="737"/>
                        <a:pt x="3237" y="956"/>
                        <a:pt x="4387" y="956"/>
                      </a:cubicBezTo>
                      <a:cubicBezTo>
                        <a:pt x="16617" y="956"/>
                        <a:pt x="28847" y="1000"/>
                        <a:pt x="41069" y="956"/>
                      </a:cubicBezTo>
                      <a:cubicBezTo>
                        <a:pt x="43097" y="846"/>
                        <a:pt x="45118" y="626"/>
                        <a:pt x="47123" y="298"/>
                      </a:cubicBezTo>
                      <a:lnTo>
                        <a:pt x="49448" y="0"/>
                      </a:lnTo>
                      <a:cubicBezTo>
                        <a:pt x="49263" y="1667"/>
                        <a:pt x="49114" y="3062"/>
                        <a:pt x="48956" y="4457"/>
                      </a:cubicBezTo>
                      <a:cubicBezTo>
                        <a:pt x="48693" y="6887"/>
                        <a:pt x="48430" y="9317"/>
                        <a:pt x="48149" y="11748"/>
                      </a:cubicBezTo>
                      <a:cubicBezTo>
                        <a:pt x="48046" y="12750"/>
                        <a:pt x="47875" y="13743"/>
                        <a:pt x="47640" y="14722"/>
                      </a:cubicBezTo>
                      <a:cubicBezTo>
                        <a:pt x="47478" y="15077"/>
                        <a:pt x="47148" y="15327"/>
                        <a:pt x="46763" y="15389"/>
                      </a:cubicBezTo>
                      <a:cubicBezTo>
                        <a:pt x="46368" y="15306"/>
                        <a:pt x="46040" y="15033"/>
                        <a:pt x="45886" y="14661"/>
                      </a:cubicBezTo>
                      <a:cubicBezTo>
                        <a:pt x="45605" y="13862"/>
                        <a:pt x="45411" y="13036"/>
                        <a:pt x="45307" y="12195"/>
                      </a:cubicBezTo>
                      <a:cubicBezTo>
                        <a:pt x="44850" y="8607"/>
                        <a:pt x="43183" y="6677"/>
                        <a:pt x="39569" y="6352"/>
                      </a:cubicBezTo>
                      <a:cubicBezTo>
                        <a:pt x="35524" y="5984"/>
                        <a:pt x="31453" y="5940"/>
                        <a:pt x="27391" y="5808"/>
                      </a:cubicBezTo>
                      <a:cubicBezTo>
                        <a:pt x="25127" y="5738"/>
                        <a:pt x="22855" y="5808"/>
                        <a:pt x="20232" y="5808"/>
                      </a:cubicBezTo>
                      <a:cubicBezTo>
                        <a:pt x="20100" y="17319"/>
                        <a:pt x="20232" y="28575"/>
                        <a:pt x="20162" y="40104"/>
                      </a:cubicBezTo>
                      <a:cubicBezTo>
                        <a:pt x="21144" y="40148"/>
                        <a:pt x="21960" y="40235"/>
                        <a:pt x="22794" y="40235"/>
                      </a:cubicBezTo>
                      <a:cubicBezTo>
                        <a:pt x="27470" y="40235"/>
                        <a:pt x="32137" y="40235"/>
                        <a:pt x="36831" y="40235"/>
                      </a:cubicBezTo>
                      <a:cubicBezTo>
                        <a:pt x="40271" y="40235"/>
                        <a:pt x="43622" y="39867"/>
                        <a:pt x="46237" y="37217"/>
                      </a:cubicBezTo>
                      <a:cubicBezTo>
                        <a:pt x="46386" y="37068"/>
                        <a:pt x="46684" y="37059"/>
                        <a:pt x="47272" y="36866"/>
                      </a:cubicBezTo>
                      <a:cubicBezTo>
                        <a:pt x="47438" y="39902"/>
                        <a:pt x="46780" y="42683"/>
                        <a:pt x="46394" y="45517"/>
                      </a:cubicBezTo>
                      <a:cubicBezTo>
                        <a:pt x="46008" y="48351"/>
                        <a:pt x="45991" y="51211"/>
                        <a:pt x="45771" y="54738"/>
                      </a:cubicBezTo>
                      <a:cubicBezTo>
                        <a:pt x="44894" y="53992"/>
                        <a:pt x="44359" y="53729"/>
                        <a:pt x="44271" y="53352"/>
                      </a:cubicBezTo>
                      <a:cubicBezTo>
                        <a:pt x="44052" y="52475"/>
                        <a:pt x="44105" y="51501"/>
                        <a:pt x="43973" y="50579"/>
                      </a:cubicBezTo>
                      <a:cubicBezTo>
                        <a:pt x="43779" y="48406"/>
                        <a:pt x="42265" y="46577"/>
                        <a:pt x="40165" y="45982"/>
                      </a:cubicBezTo>
                      <a:cubicBezTo>
                        <a:pt x="39352" y="45755"/>
                        <a:pt x="38522" y="45593"/>
                        <a:pt x="37682" y="45500"/>
                      </a:cubicBezTo>
                      <a:cubicBezTo>
                        <a:pt x="37102" y="45400"/>
                        <a:pt x="36515" y="45347"/>
                        <a:pt x="35928" y="45342"/>
                      </a:cubicBezTo>
                      <a:lnTo>
                        <a:pt x="20381" y="45342"/>
                      </a:lnTo>
                      <a:cubicBezTo>
                        <a:pt x="20328" y="45894"/>
                        <a:pt x="20197" y="46614"/>
                        <a:pt x="20188" y="47342"/>
                      </a:cubicBezTo>
                      <a:cubicBezTo>
                        <a:pt x="20188" y="56510"/>
                        <a:pt x="20144" y="65687"/>
                        <a:pt x="20188" y="74856"/>
                      </a:cubicBezTo>
                      <a:cubicBezTo>
                        <a:pt x="20222" y="76801"/>
                        <a:pt x="20410" y="78740"/>
                        <a:pt x="20749" y="80655"/>
                      </a:cubicBezTo>
                      <a:cubicBezTo>
                        <a:pt x="21162" y="83042"/>
                        <a:pt x="23022" y="84165"/>
                        <a:pt x="25136" y="84752"/>
                      </a:cubicBezTo>
                      <a:cubicBezTo>
                        <a:pt x="27017" y="85258"/>
                        <a:pt x="28954" y="85529"/>
                        <a:pt x="30900" y="85560"/>
                      </a:cubicBezTo>
                      <a:cubicBezTo>
                        <a:pt x="34410" y="85612"/>
                        <a:pt x="37849" y="85454"/>
                        <a:pt x="41323" y="85305"/>
                      </a:cubicBezTo>
                      <a:cubicBezTo>
                        <a:pt x="45636" y="85109"/>
                        <a:pt x="49193" y="81862"/>
                        <a:pt x="49781" y="77584"/>
                      </a:cubicBezTo>
                      <a:cubicBezTo>
                        <a:pt x="49983" y="76401"/>
                        <a:pt x="50264" y="75233"/>
                        <a:pt x="50641" y="7409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0" name="Freeform 569">
                  <a:extLst>
                    <a:ext uri="{FF2B5EF4-FFF2-40B4-BE49-F238E27FC236}">
                      <a16:creationId xmlns:a16="http://schemas.microsoft.com/office/drawing/2014/main" id="{D147C33E-443C-5D04-46FC-70E7598C06A1}"/>
                    </a:ext>
                  </a:extLst>
                </p:cNvPr>
                <p:cNvSpPr/>
                <p:nvPr/>
              </p:nvSpPr>
              <p:spPr>
                <a:xfrm>
                  <a:off x="2289831" y="1302363"/>
                  <a:ext cx="52493" cy="89998"/>
                </a:xfrm>
                <a:custGeom>
                  <a:avLst/>
                  <a:gdLst>
                    <a:gd name="connsiteX0" fmla="*/ 20697 w 52493"/>
                    <a:gd name="connsiteY0" fmla="*/ 40007 h 89998"/>
                    <a:gd name="connsiteX1" fmla="*/ 29672 w 52493"/>
                    <a:gd name="connsiteY1" fmla="*/ 40060 h 89998"/>
                    <a:gd name="connsiteX2" fmla="*/ 38051 w 52493"/>
                    <a:gd name="connsiteY2" fmla="*/ 39806 h 89998"/>
                    <a:gd name="connsiteX3" fmla="*/ 46684 w 52493"/>
                    <a:gd name="connsiteY3" fmla="*/ 37016 h 89998"/>
                    <a:gd name="connsiteX4" fmla="*/ 47500 w 52493"/>
                    <a:gd name="connsiteY4" fmla="*/ 36673 h 89998"/>
                    <a:gd name="connsiteX5" fmla="*/ 47895 w 52493"/>
                    <a:gd name="connsiteY5" fmla="*/ 37823 h 89998"/>
                    <a:gd name="connsiteX6" fmla="*/ 46430 w 52493"/>
                    <a:gd name="connsiteY6" fmla="*/ 51931 h 89998"/>
                    <a:gd name="connsiteX7" fmla="*/ 45956 w 52493"/>
                    <a:gd name="connsiteY7" fmla="*/ 53878 h 89998"/>
                    <a:gd name="connsiteX8" fmla="*/ 44552 w 52493"/>
                    <a:gd name="connsiteY8" fmla="*/ 52527 h 89998"/>
                    <a:gd name="connsiteX9" fmla="*/ 43797 w 52493"/>
                    <a:gd name="connsiteY9" fmla="*/ 48588 h 89998"/>
                    <a:gd name="connsiteX10" fmla="*/ 39805 w 52493"/>
                    <a:gd name="connsiteY10" fmla="*/ 45464 h 89998"/>
                    <a:gd name="connsiteX11" fmla="*/ 33997 w 52493"/>
                    <a:gd name="connsiteY11" fmla="*/ 44894 h 89998"/>
                    <a:gd name="connsiteX12" fmla="*/ 22838 w 52493"/>
                    <a:gd name="connsiteY12" fmla="*/ 44377 h 89998"/>
                    <a:gd name="connsiteX13" fmla="*/ 20451 w 52493"/>
                    <a:gd name="connsiteY13" fmla="*/ 46640 h 89998"/>
                    <a:gd name="connsiteX14" fmla="*/ 20451 w 52493"/>
                    <a:gd name="connsiteY14" fmla="*/ 75163 h 89998"/>
                    <a:gd name="connsiteX15" fmla="*/ 22680 w 52493"/>
                    <a:gd name="connsiteY15" fmla="*/ 82796 h 89998"/>
                    <a:gd name="connsiteX16" fmla="*/ 25882 w 52493"/>
                    <a:gd name="connsiteY16" fmla="*/ 84638 h 89998"/>
                    <a:gd name="connsiteX17" fmla="*/ 44350 w 52493"/>
                    <a:gd name="connsiteY17" fmla="*/ 84358 h 89998"/>
                    <a:gd name="connsiteX18" fmla="*/ 49105 w 52493"/>
                    <a:gd name="connsiteY18" fmla="*/ 80208 h 89998"/>
                    <a:gd name="connsiteX19" fmla="*/ 50720 w 52493"/>
                    <a:gd name="connsiteY19" fmla="*/ 75145 h 89998"/>
                    <a:gd name="connsiteX20" fmla="*/ 52308 w 52493"/>
                    <a:gd name="connsiteY20" fmla="*/ 73961 h 89998"/>
                    <a:gd name="connsiteX21" fmla="*/ 52492 w 52493"/>
                    <a:gd name="connsiteY21" fmla="*/ 76014 h 89998"/>
                    <a:gd name="connsiteX22" fmla="*/ 51378 w 52493"/>
                    <a:gd name="connsiteY22" fmla="*/ 85586 h 89998"/>
                    <a:gd name="connsiteX23" fmla="*/ 51088 w 52493"/>
                    <a:gd name="connsiteY23" fmla="*/ 86814 h 89998"/>
                    <a:gd name="connsiteX24" fmla="*/ 47228 w 52493"/>
                    <a:gd name="connsiteY24" fmla="*/ 89955 h 89998"/>
                    <a:gd name="connsiteX25" fmla="*/ 29453 w 52493"/>
                    <a:gd name="connsiteY25" fmla="*/ 89815 h 89998"/>
                    <a:gd name="connsiteX26" fmla="*/ 26917 w 52493"/>
                    <a:gd name="connsiteY26" fmla="*/ 89736 h 89998"/>
                    <a:gd name="connsiteX27" fmla="*/ 2334 w 52493"/>
                    <a:gd name="connsiteY27" fmla="*/ 89736 h 89998"/>
                    <a:gd name="connsiteX28" fmla="*/ 2053 w 52493"/>
                    <a:gd name="connsiteY28" fmla="*/ 89165 h 89998"/>
                    <a:gd name="connsiteX29" fmla="*/ 2930 w 52493"/>
                    <a:gd name="connsiteY29" fmla="*/ 88139 h 89998"/>
                    <a:gd name="connsiteX30" fmla="*/ 5422 w 52493"/>
                    <a:gd name="connsiteY30" fmla="*/ 87727 h 89998"/>
                    <a:gd name="connsiteX31" fmla="*/ 8817 w 52493"/>
                    <a:gd name="connsiteY31" fmla="*/ 85165 h 89998"/>
                    <a:gd name="connsiteX32" fmla="*/ 9818 w 52493"/>
                    <a:gd name="connsiteY32" fmla="*/ 80997 h 89998"/>
                    <a:gd name="connsiteX33" fmla="*/ 10353 w 52493"/>
                    <a:gd name="connsiteY33" fmla="*/ 68320 h 89998"/>
                    <a:gd name="connsiteX34" fmla="*/ 10353 w 52493"/>
                    <a:gd name="connsiteY34" fmla="*/ 16872 h 89998"/>
                    <a:gd name="connsiteX35" fmla="*/ 10177 w 52493"/>
                    <a:gd name="connsiteY35" fmla="*/ 9247 h 89998"/>
                    <a:gd name="connsiteX36" fmla="*/ 4036 w 52493"/>
                    <a:gd name="connsiteY36" fmla="*/ 2676 h 89998"/>
                    <a:gd name="connsiteX37" fmla="*/ 0 w 52493"/>
                    <a:gd name="connsiteY37" fmla="*/ 1957 h 89998"/>
                    <a:gd name="connsiteX38" fmla="*/ 2860 w 52493"/>
                    <a:gd name="connsiteY38" fmla="*/ 377 h 89998"/>
                    <a:gd name="connsiteX39" fmla="*/ 12011 w 52493"/>
                    <a:gd name="connsiteY39" fmla="*/ 614 h 89998"/>
                    <a:gd name="connsiteX40" fmla="*/ 29558 w 52493"/>
                    <a:gd name="connsiteY40" fmla="*/ 614 h 89998"/>
                    <a:gd name="connsiteX41" fmla="*/ 38472 w 52493"/>
                    <a:gd name="connsiteY41" fmla="*/ 553 h 89998"/>
                    <a:gd name="connsiteX42" fmla="*/ 49518 w 52493"/>
                    <a:gd name="connsiteY42" fmla="*/ 0 h 89998"/>
                    <a:gd name="connsiteX43" fmla="*/ 49518 w 52493"/>
                    <a:gd name="connsiteY43" fmla="*/ 1474 h 89998"/>
                    <a:gd name="connsiteX44" fmla="*/ 47877 w 52493"/>
                    <a:gd name="connsiteY44" fmla="*/ 14792 h 89998"/>
                    <a:gd name="connsiteX45" fmla="*/ 47061 w 52493"/>
                    <a:gd name="connsiteY45" fmla="*/ 15573 h 89998"/>
                    <a:gd name="connsiteX46" fmla="*/ 45736 w 52493"/>
                    <a:gd name="connsiteY46" fmla="*/ 10897 h 89998"/>
                    <a:gd name="connsiteX47" fmla="*/ 41051 w 52493"/>
                    <a:gd name="connsiteY47" fmla="*/ 6238 h 89998"/>
                    <a:gd name="connsiteX48" fmla="*/ 37542 w 52493"/>
                    <a:gd name="connsiteY48" fmla="*/ 5676 h 89998"/>
                    <a:gd name="connsiteX49" fmla="*/ 23074 w 52493"/>
                    <a:gd name="connsiteY49" fmla="*/ 5141 h 89998"/>
                    <a:gd name="connsiteX50" fmla="*/ 20442 w 52493"/>
                    <a:gd name="connsiteY50" fmla="*/ 7677 h 89998"/>
                    <a:gd name="connsiteX51" fmla="*/ 20442 w 52493"/>
                    <a:gd name="connsiteY51" fmla="*/ 37507 h 89998"/>
                    <a:gd name="connsiteX52" fmla="*/ 20697 w 52493"/>
                    <a:gd name="connsiteY52" fmla="*/ 40007 h 89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2493" h="89998">
                      <a:moveTo>
                        <a:pt x="20697" y="40007"/>
                      </a:moveTo>
                      <a:cubicBezTo>
                        <a:pt x="23776" y="40007"/>
                        <a:pt x="26724" y="40095"/>
                        <a:pt x="29672" y="40060"/>
                      </a:cubicBezTo>
                      <a:cubicBezTo>
                        <a:pt x="32462" y="40060"/>
                        <a:pt x="35261" y="39814"/>
                        <a:pt x="38051" y="39806"/>
                      </a:cubicBezTo>
                      <a:cubicBezTo>
                        <a:pt x="41253" y="39806"/>
                        <a:pt x="44341" y="39613"/>
                        <a:pt x="46684" y="37016"/>
                      </a:cubicBezTo>
                      <a:cubicBezTo>
                        <a:pt x="46833" y="36849"/>
                        <a:pt x="47131" y="36823"/>
                        <a:pt x="47500" y="36673"/>
                      </a:cubicBezTo>
                      <a:cubicBezTo>
                        <a:pt x="47649" y="37077"/>
                        <a:pt x="47930" y="37463"/>
                        <a:pt x="47895" y="37823"/>
                      </a:cubicBezTo>
                      <a:cubicBezTo>
                        <a:pt x="47438" y="42502"/>
                        <a:pt x="46950" y="47204"/>
                        <a:pt x="46430" y="51931"/>
                      </a:cubicBezTo>
                      <a:cubicBezTo>
                        <a:pt x="46312" y="52589"/>
                        <a:pt x="46154" y="53240"/>
                        <a:pt x="45956" y="53878"/>
                      </a:cubicBezTo>
                      <a:cubicBezTo>
                        <a:pt x="44780" y="54010"/>
                        <a:pt x="44657" y="53343"/>
                        <a:pt x="44552" y="52527"/>
                      </a:cubicBezTo>
                      <a:cubicBezTo>
                        <a:pt x="44430" y="51193"/>
                        <a:pt x="44177" y="49873"/>
                        <a:pt x="43797" y="48588"/>
                      </a:cubicBezTo>
                      <a:cubicBezTo>
                        <a:pt x="43205" y="46846"/>
                        <a:pt x="41638" y="45621"/>
                        <a:pt x="39805" y="45464"/>
                      </a:cubicBezTo>
                      <a:cubicBezTo>
                        <a:pt x="37881" y="45201"/>
                        <a:pt x="35945" y="45011"/>
                        <a:pt x="33997" y="44894"/>
                      </a:cubicBezTo>
                      <a:cubicBezTo>
                        <a:pt x="30277" y="44684"/>
                        <a:pt x="26557" y="44543"/>
                        <a:pt x="22838" y="44377"/>
                      </a:cubicBezTo>
                      <a:cubicBezTo>
                        <a:pt x="20846" y="44289"/>
                        <a:pt x="20451" y="44622"/>
                        <a:pt x="20451" y="46640"/>
                      </a:cubicBezTo>
                      <a:cubicBezTo>
                        <a:pt x="20451" y="56151"/>
                        <a:pt x="20390" y="65652"/>
                        <a:pt x="20451" y="75163"/>
                      </a:cubicBezTo>
                      <a:cubicBezTo>
                        <a:pt x="20451" y="77856"/>
                        <a:pt x="20723" y="80567"/>
                        <a:pt x="22680" y="82796"/>
                      </a:cubicBezTo>
                      <a:cubicBezTo>
                        <a:pt x="23470" y="83800"/>
                        <a:pt x="24617" y="84459"/>
                        <a:pt x="25882" y="84638"/>
                      </a:cubicBezTo>
                      <a:cubicBezTo>
                        <a:pt x="32023" y="85384"/>
                        <a:pt x="38217" y="85621"/>
                        <a:pt x="44350" y="84358"/>
                      </a:cubicBezTo>
                      <a:cubicBezTo>
                        <a:pt x="46573" y="83944"/>
                        <a:pt x="48395" y="82355"/>
                        <a:pt x="49105" y="80208"/>
                      </a:cubicBezTo>
                      <a:cubicBezTo>
                        <a:pt x="49711" y="78549"/>
                        <a:pt x="50185" y="76839"/>
                        <a:pt x="50720" y="75145"/>
                      </a:cubicBezTo>
                      <a:cubicBezTo>
                        <a:pt x="50922" y="74505"/>
                        <a:pt x="51071" y="73803"/>
                        <a:pt x="52308" y="73961"/>
                      </a:cubicBezTo>
                      <a:cubicBezTo>
                        <a:pt x="52445" y="74637"/>
                        <a:pt x="52506" y="75325"/>
                        <a:pt x="52492" y="76014"/>
                      </a:cubicBezTo>
                      <a:cubicBezTo>
                        <a:pt x="52167" y="79208"/>
                        <a:pt x="51764" y="82401"/>
                        <a:pt x="51378" y="85586"/>
                      </a:cubicBezTo>
                      <a:cubicBezTo>
                        <a:pt x="51335" y="86006"/>
                        <a:pt x="51237" y="86418"/>
                        <a:pt x="51088" y="86814"/>
                      </a:cubicBezTo>
                      <a:cubicBezTo>
                        <a:pt x="49904" y="89753"/>
                        <a:pt x="50211" y="89885"/>
                        <a:pt x="47228" y="89955"/>
                      </a:cubicBezTo>
                      <a:cubicBezTo>
                        <a:pt x="41306" y="90087"/>
                        <a:pt x="35375" y="89885"/>
                        <a:pt x="29453" y="89815"/>
                      </a:cubicBezTo>
                      <a:cubicBezTo>
                        <a:pt x="28575" y="89815"/>
                        <a:pt x="27759" y="89736"/>
                        <a:pt x="26917" y="89736"/>
                      </a:cubicBezTo>
                      <a:lnTo>
                        <a:pt x="2334" y="89736"/>
                      </a:lnTo>
                      <a:cubicBezTo>
                        <a:pt x="2237" y="89552"/>
                        <a:pt x="2150" y="89359"/>
                        <a:pt x="2053" y="89165"/>
                      </a:cubicBezTo>
                      <a:cubicBezTo>
                        <a:pt x="2360" y="88815"/>
                        <a:pt x="2597" y="88288"/>
                        <a:pt x="2930" y="88139"/>
                      </a:cubicBezTo>
                      <a:cubicBezTo>
                        <a:pt x="3731" y="87859"/>
                        <a:pt x="4574" y="87720"/>
                        <a:pt x="5422" y="87727"/>
                      </a:cubicBezTo>
                      <a:cubicBezTo>
                        <a:pt x="7291" y="87779"/>
                        <a:pt x="8256" y="86630"/>
                        <a:pt x="8817" y="85165"/>
                      </a:cubicBezTo>
                      <a:cubicBezTo>
                        <a:pt x="9358" y="83834"/>
                        <a:pt x="9695" y="82429"/>
                        <a:pt x="9818" y="80997"/>
                      </a:cubicBezTo>
                      <a:cubicBezTo>
                        <a:pt x="10098" y="76777"/>
                        <a:pt x="10344" y="72548"/>
                        <a:pt x="10353" y="68320"/>
                      </a:cubicBezTo>
                      <a:cubicBezTo>
                        <a:pt x="10414" y="51167"/>
                        <a:pt x="10353" y="34015"/>
                        <a:pt x="10353" y="16872"/>
                      </a:cubicBezTo>
                      <a:cubicBezTo>
                        <a:pt x="10353" y="14327"/>
                        <a:pt x="10294" y="11786"/>
                        <a:pt x="10177" y="9247"/>
                      </a:cubicBezTo>
                      <a:cubicBezTo>
                        <a:pt x="9984" y="5001"/>
                        <a:pt x="8238" y="3202"/>
                        <a:pt x="4036" y="2676"/>
                      </a:cubicBezTo>
                      <a:cubicBezTo>
                        <a:pt x="2737" y="2509"/>
                        <a:pt x="1456" y="2220"/>
                        <a:pt x="0" y="1957"/>
                      </a:cubicBezTo>
                      <a:cubicBezTo>
                        <a:pt x="640" y="263"/>
                        <a:pt x="1869" y="368"/>
                        <a:pt x="2860" y="377"/>
                      </a:cubicBezTo>
                      <a:cubicBezTo>
                        <a:pt x="5913" y="377"/>
                        <a:pt x="8958" y="597"/>
                        <a:pt x="12011" y="614"/>
                      </a:cubicBezTo>
                      <a:cubicBezTo>
                        <a:pt x="17854" y="614"/>
                        <a:pt x="23697" y="614"/>
                        <a:pt x="29558" y="614"/>
                      </a:cubicBezTo>
                      <a:cubicBezTo>
                        <a:pt x="32532" y="614"/>
                        <a:pt x="35506" y="614"/>
                        <a:pt x="38472" y="553"/>
                      </a:cubicBezTo>
                      <a:cubicBezTo>
                        <a:pt x="42095" y="430"/>
                        <a:pt x="45719" y="193"/>
                        <a:pt x="49518" y="0"/>
                      </a:cubicBezTo>
                      <a:cubicBezTo>
                        <a:pt x="49553" y="491"/>
                        <a:pt x="49553" y="983"/>
                        <a:pt x="49518" y="1474"/>
                      </a:cubicBezTo>
                      <a:cubicBezTo>
                        <a:pt x="48991" y="5913"/>
                        <a:pt x="48445" y="10353"/>
                        <a:pt x="47877" y="14792"/>
                      </a:cubicBezTo>
                      <a:cubicBezTo>
                        <a:pt x="47877" y="14976"/>
                        <a:pt x="47544" y="15126"/>
                        <a:pt x="47061" y="15573"/>
                      </a:cubicBezTo>
                      <a:cubicBezTo>
                        <a:pt x="46503" y="14050"/>
                        <a:pt x="46060" y="12487"/>
                        <a:pt x="45736" y="10897"/>
                      </a:cubicBezTo>
                      <a:cubicBezTo>
                        <a:pt x="45368" y="8054"/>
                        <a:pt x="43429" y="6931"/>
                        <a:pt x="41051" y="6238"/>
                      </a:cubicBezTo>
                      <a:cubicBezTo>
                        <a:pt x="39907" y="5915"/>
                        <a:pt x="38730" y="5726"/>
                        <a:pt x="37542" y="5676"/>
                      </a:cubicBezTo>
                      <a:cubicBezTo>
                        <a:pt x="32723" y="5460"/>
                        <a:pt x="27900" y="5282"/>
                        <a:pt x="23074" y="5141"/>
                      </a:cubicBezTo>
                      <a:cubicBezTo>
                        <a:pt x="20583" y="5080"/>
                        <a:pt x="20442" y="5264"/>
                        <a:pt x="20442" y="7677"/>
                      </a:cubicBezTo>
                      <a:cubicBezTo>
                        <a:pt x="20442" y="17620"/>
                        <a:pt x="20442" y="27564"/>
                        <a:pt x="20442" y="37507"/>
                      </a:cubicBezTo>
                      <a:cubicBezTo>
                        <a:pt x="20451" y="38218"/>
                        <a:pt x="20592" y="38963"/>
                        <a:pt x="20697" y="400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1" name="Freeform 570">
                  <a:extLst>
                    <a:ext uri="{FF2B5EF4-FFF2-40B4-BE49-F238E27FC236}">
                      <a16:creationId xmlns:a16="http://schemas.microsoft.com/office/drawing/2014/main" id="{B923200A-3287-DC3F-F989-F08C549A88FF}"/>
                    </a:ext>
                  </a:extLst>
                </p:cNvPr>
                <p:cNvSpPr/>
                <p:nvPr/>
              </p:nvSpPr>
              <p:spPr>
                <a:xfrm>
                  <a:off x="2698707" y="1301153"/>
                  <a:ext cx="74892" cy="90955"/>
                </a:xfrm>
                <a:custGeom>
                  <a:avLst/>
                  <a:gdLst>
                    <a:gd name="connsiteX0" fmla="*/ 74818 w 74892"/>
                    <a:gd name="connsiteY0" fmla="*/ 1070 h 90955"/>
                    <a:gd name="connsiteX1" fmla="*/ 74440 w 74892"/>
                    <a:gd name="connsiteY1" fmla="*/ 16986 h 90955"/>
                    <a:gd name="connsiteX2" fmla="*/ 72466 w 74892"/>
                    <a:gd name="connsiteY2" fmla="*/ 14520 h 90955"/>
                    <a:gd name="connsiteX3" fmla="*/ 70606 w 74892"/>
                    <a:gd name="connsiteY3" fmla="*/ 10230 h 90955"/>
                    <a:gd name="connsiteX4" fmla="*/ 63140 w 74892"/>
                    <a:gd name="connsiteY4" fmla="*/ 7440 h 90955"/>
                    <a:gd name="connsiteX5" fmla="*/ 44847 w 74892"/>
                    <a:gd name="connsiteY5" fmla="*/ 6861 h 90955"/>
                    <a:gd name="connsiteX6" fmla="*/ 43505 w 74892"/>
                    <a:gd name="connsiteY6" fmla="*/ 7010 h 90955"/>
                    <a:gd name="connsiteX7" fmla="*/ 43391 w 74892"/>
                    <a:gd name="connsiteY7" fmla="*/ 9642 h 90955"/>
                    <a:gd name="connsiteX8" fmla="*/ 43435 w 74892"/>
                    <a:gd name="connsiteY8" fmla="*/ 71267 h 90955"/>
                    <a:gd name="connsiteX9" fmla="*/ 44461 w 74892"/>
                    <a:gd name="connsiteY9" fmla="*/ 84138 h 90955"/>
                    <a:gd name="connsiteX10" fmla="*/ 49936 w 74892"/>
                    <a:gd name="connsiteY10" fmla="*/ 88920 h 90955"/>
                    <a:gd name="connsiteX11" fmla="*/ 54779 w 74892"/>
                    <a:gd name="connsiteY11" fmla="*/ 89473 h 90955"/>
                    <a:gd name="connsiteX12" fmla="*/ 53024 w 74892"/>
                    <a:gd name="connsiteY12" fmla="*/ 90955 h 90955"/>
                    <a:gd name="connsiteX13" fmla="*/ 49708 w 74892"/>
                    <a:gd name="connsiteY13" fmla="*/ 90955 h 90955"/>
                    <a:gd name="connsiteX14" fmla="*/ 27590 w 74892"/>
                    <a:gd name="connsiteY14" fmla="*/ 90955 h 90955"/>
                    <a:gd name="connsiteX15" fmla="*/ 24791 w 74892"/>
                    <a:gd name="connsiteY15" fmla="*/ 89657 h 90955"/>
                    <a:gd name="connsiteX16" fmla="*/ 28300 w 74892"/>
                    <a:gd name="connsiteY16" fmla="*/ 88955 h 90955"/>
                    <a:gd name="connsiteX17" fmla="*/ 31669 w 74892"/>
                    <a:gd name="connsiteY17" fmla="*/ 86051 h 90955"/>
                    <a:gd name="connsiteX18" fmla="*/ 32547 w 74892"/>
                    <a:gd name="connsiteY18" fmla="*/ 81076 h 90955"/>
                    <a:gd name="connsiteX19" fmla="*/ 33135 w 74892"/>
                    <a:gd name="connsiteY19" fmla="*/ 68416 h 90955"/>
                    <a:gd name="connsiteX20" fmla="*/ 33135 w 74892"/>
                    <a:gd name="connsiteY20" fmla="*/ 10353 h 90955"/>
                    <a:gd name="connsiteX21" fmla="*/ 33135 w 74892"/>
                    <a:gd name="connsiteY21" fmla="*/ 6940 h 90955"/>
                    <a:gd name="connsiteX22" fmla="*/ 25800 w 74892"/>
                    <a:gd name="connsiteY22" fmla="*/ 6878 h 90955"/>
                    <a:gd name="connsiteX23" fmla="*/ 16912 w 74892"/>
                    <a:gd name="connsiteY23" fmla="*/ 7159 h 90955"/>
                    <a:gd name="connsiteX24" fmla="*/ 10087 w 74892"/>
                    <a:gd name="connsiteY24" fmla="*/ 7677 h 90955"/>
                    <a:gd name="connsiteX25" fmla="*/ 2954 w 74892"/>
                    <a:gd name="connsiteY25" fmla="*/ 12660 h 90955"/>
                    <a:gd name="connsiteX26" fmla="*/ 787 w 74892"/>
                    <a:gd name="connsiteY26" fmla="*/ 15906 h 90955"/>
                    <a:gd name="connsiteX27" fmla="*/ 225 w 74892"/>
                    <a:gd name="connsiteY27" fmla="*/ 15722 h 90955"/>
                    <a:gd name="connsiteX28" fmla="*/ 50 w 74892"/>
                    <a:gd name="connsiteY28" fmla="*/ 14204 h 90955"/>
                    <a:gd name="connsiteX29" fmla="*/ 3559 w 74892"/>
                    <a:gd name="connsiteY29" fmla="*/ 0 h 90955"/>
                    <a:gd name="connsiteX30" fmla="*/ 18860 w 74892"/>
                    <a:gd name="connsiteY30" fmla="*/ 2009 h 90955"/>
                    <a:gd name="connsiteX31" fmla="*/ 62403 w 74892"/>
                    <a:gd name="connsiteY31" fmla="*/ 2009 h 90955"/>
                    <a:gd name="connsiteX32" fmla="*/ 74818 w 74892"/>
                    <a:gd name="connsiteY32" fmla="*/ 1070 h 9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92" h="90955">
                      <a:moveTo>
                        <a:pt x="74818" y="1070"/>
                      </a:moveTo>
                      <a:cubicBezTo>
                        <a:pt x="75107" y="6334"/>
                        <a:pt x="74467" y="11599"/>
                        <a:pt x="74440" y="16986"/>
                      </a:cubicBezTo>
                      <a:cubicBezTo>
                        <a:pt x="72493" y="16775"/>
                        <a:pt x="72563" y="15512"/>
                        <a:pt x="72466" y="14520"/>
                      </a:cubicBezTo>
                      <a:cubicBezTo>
                        <a:pt x="72317" y="12853"/>
                        <a:pt x="71949" y="11318"/>
                        <a:pt x="70606" y="10230"/>
                      </a:cubicBezTo>
                      <a:cubicBezTo>
                        <a:pt x="68474" y="8536"/>
                        <a:pt x="65860" y="7559"/>
                        <a:pt x="63140" y="7440"/>
                      </a:cubicBezTo>
                      <a:cubicBezTo>
                        <a:pt x="57051" y="7071"/>
                        <a:pt x="50954" y="7028"/>
                        <a:pt x="44847" y="6861"/>
                      </a:cubicBezTo>
                      <a:cubicBezTo>
                        <a:pt x="44400" y="6883"/>
                        <a:pt x="43952" y="6933"/>
                        <a:pt x="43505" y="7010"/>
                      </a:cubicBezTo>
                      <a:cubicBezTo>
                        <a:pt x="43505" y="7958"/>
                        <a:pt x="43391" y="8765"/>
                        <a:pt x="43391" y="9642"/>
                      </a:cubicBezTo>
                      <a:cubicBezTo>
                        <a:pt x="43391" y="30181"/>
                        <a:pt x="43329" y="50720"/>
                        <a:pt x="43435" y="71267"/>
                      </a:cubicBezTo>
                      <a:cubicBezTo>
                        <a:pt x="43496" y="75575"/>
                        <a:pt x="43838" y="79875"/>
                        <a:pt x="44461" y="84138"/>
                      </a:cubicBezTo>
                      <a:cubicBezTo>
                        <a:pt x="44917" y="87542"/>
                        <a:pt x="46532" y="88683"/>
                        <a:pt x="49936" y="88920"/>
                      </a:cubicBezTo>
                      <a:cubicBezTo>
                        <a:pt x="51533" y="89034"/>
                        <a:pt x="53112" y="89280"/>
                        <a:pt x="54779" y="89473"/>
                      </a:cubicBezTo>
                      <a:cubicBezTo>
                        <a:pt x="54639" y="90736"/>
                        <a:pt x="53902" y="90938"/>
                        <a:pt x="53024" y="90955"/>
                      </a:cubicBezTo>
                      <a:cubicBezTo>
                        <a:pt x="51919" y="90955"/>
                        <a:pt x="50813" y="90955"/>
                        <a:pt x="49708" y="90955"/>
                      </a:cubicBezTo>
                      <a:lnTo>
                        <a:pt x="27590" y="90955"/>
                      </a:lnTo>
                      <a:cubicBezTo>
                        <a:pt x="26028" y="90955"/>
                        <a:pt x="26028" y="90955"/>
                        <a:pt x="24791" y="89657"/>
                      </a:cubicBezTo>
                      <a:cubicBezTo>
                        <a:pt x="25940" y="89326"/>
                        <a:pt x="27116" y="89092"/>
                        <a:pt x="28300" y="88955"/>
                      </a:cubicBezTo>
                      <a:cubicBezTo>
                        <a:pt x="30274" y="88885"/>
                        <a:pt x="31222" y="87692"/>
                        <a:pt x="31669" y="86051"/>
                      </a:cubicBezTo>
                      <a:cubicBezTo>
                        <a:pt x="32126" y="84426"/>
                        <a:pt x="32424" y="82760"/>
                        <a:pt x="32547" y="81076"/>
                      </a:cubicBezTo>
                      <a:cubicBezTo>
                        <a:pt x="32836" y="76856"/>
                        <a:pt x="33117" y="72636"/>
                        <a:pt x="33135" y="68416"/>
                      </a:cubicBezTo>
                      <a:cubicBezTo>
                        <a:pt x="33196" y="49053"/>
                        <a:pt x="33135" y="29707"/>
                        <a:pt x="33135" y="10353"/>
                      </a:cubicBezTo>
                      <a:lnTo>
                        <a:pt x="33135" y="6940"/>
                      </a:lnTo>
                      <a:cubicBezTo>
                        <a:pt x="30643" y="6773"/>
                        <a:pt x="28213" y="6835"/>
                        <a:pt x="25800" y="6878"/>
                      </a:cubicBezTo>
                      <a:cubicBezTo>
                        <a:pt x="22835" y="6914"/>
                        <a:pt x="19869" y="7007"/>
                        <a:pt x="16912" y="7159"/>
                      </a:cubicBezTo>
                      <a:cubicBezTo>
                        <a:pt x="14631" y="7264"/>
                        <a:pt x="12350" y="7414"/>
                        <a:pt x="10087" y="7677"/>
                      </a:cubicBezTo>
                      <a:cubicBezTo>
                        <a:pt x="6963" y="7861"/>
                        <a:pt x="4199" y="9787"/>
                        <a:pt x="2954" y="12660"/>
                      </a:cubicBezTo>
                      <a:cubicBezTo>
                        <a:pt x="2322" y="13801"/>
                        <a:pt x="1603" y="14887"/>
                        <a:pt x="787" y="15906"/>
                      </a:cubicBezTo>
                      <a:lnTo>
                        <a:pt x="225" y="15722"/>
                      </a:lnTo>
                      <a:cubicBezTo>
                        <a:pt x="155" y="15213"/>
                        <a:pt x="-108" y="14634"/>
                        <a:pt x="50" y="14204"/>
                      </a:cubicBezTo>
                      <a:cubicBezTo>
                        <a:pt x="1638" y="9633"/>
                        <a:pt x="1111" y="4501"/>
                        <a:pt x="3559" y="0"/>
                      </a:cubicBezTo>
                      <a:cubicBezTo>
                        <a:pt x="8692" y="2044"/>
                        <a:pt x="13815" y="1956"/>
                        <a:pt x="18860" y="2009"/>
                      </a:cubicBezTo>
                      <a:cubicBezTo>
                        <a:pt x="33371" y="2176"/>
                        <a:pt x="47892" y="2132"/>
                        <a:pt x="62403" y="2009"/>
                      </a:cubicBezTo>
                      <a:cubicBezTo>
                        <a:pt x="66430" y="1974"/>
                        <a:pt x="70457" y="1413"/>
                        <a:pt x="74818" y="10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2" name="Freeform 571">
                  <a:extLst>
                    <a:ext uri="{FF2B5EF4-FFF2-40B4-BE49-F238E27FC236}">
                      <a16:creationId xmlns:a16="http://schemas.microsoft.com/office/drawing/2014/main" id="{131CAF20-1D15-BA56-E83C-B3193B5F7134}"/>
                    </a:ext>
                  </a:extLst>
                </p:cNvPr>
                <p:cNvSpPr/>
                <p:nvPr/>
              </p:nvSpPr>
              <p:spPr>
                <a:xfrm>
                  <a:off x="2542934" y="1301240"/>
                  <a:ext cx="74814" cy="90885"/>
                </a:xfrm>
                <a:custGeom>
                  <a:avLst/>
                  <a:gdLst>
                    <a:gd name="connsiteX0" fmla="*/ 566 w 74814"/>
                    <a:gd name="connsiteY0" fmla="*/ 15678 h 90885"/>
                    <a:gd name="connsiteX1" fmla="*/ 13 w 74814"/>
                    <a:gd name="connsiteY1" fmla="*/ 14187 h 90885"/>
                    <a:gd name="connsiteX2" fmla="*/ 3154 w 74814"/>
                    <a:gd name="connsiteY2" fmla="*/ 1123 h 90885"/>
                    <a:gd name="connsiteX3" fmla="*/ 3865 w 74814"/>
                    <a:gd name="connsiteY3" fmla="*/ 0 h 90885"/>
                    <a:gd name="connsiteX4" fmla="*/ 18955 w 74814"/>
                    <a:gd name="connsiteY4" fmla="*/ 1895 h 90885"/>
                    <a:gd name="connsiteX5" fmla="*/ 62262 w 74814"/>
                    <a:gd name="connsiteY5" fmla="*/ 1895 h 90885"/>
                    <a:gd name="connsiteX6" fmla="*/ 74676 w 74814"/>
                    <a:gd name="connsiteY6" fmla="*/ 1018 h 90885"/>
                    <a:gd name="connsiteX7" fmla="*/ 74299 w 74814"/>
                    <a:gd name="connsiteY7" fmla="*/ 16889 h 90885"/>
                    <a:gd name="connsiteX8" fmla="*/ 72816 w 74814"/>
                    <a:gd name="connsiteY8" fmla="*/ 14871 h 90885"/>
                    <a:gd name="connsiteX9" fmla="*/ 67113 w 74814"/>
                    <a:gd name="connsiteY9" fmla="*/ 8282 h 90885"/>
                    <a:gd name="connsiteX10" fmla="*/ 59656 w 74814"/>
                    <a:gd name="connsiteY10" fmla="*/ 7089 h 90885"/>
                    <a:gd name="connsiteX11" fmla="*/ 45162 w 74814"/>
                    <a:gd name="connsiteY11" fmla="*/ 6764 h 90885"/>
                    <a:gd name="connsiteX12" fmla="*/ 43758 w 74814"/>
                    <a:gd name="connsiteY12" fmla="*/ 6835 h 90885"/>
                    <a:gd name="connsiteX13" fmla="*/ 43539 w 74814"/>
                    <a:gd name="connsiteY13" fmla="*/ 8589 h 90885"/>
                    <a:gd name="connsiteX14" fmla="*/ 43539 w 74814"/>
                    <a:gd name="connsiteY14" fmla="*/ 72022 h 90885"/>
                    <a:gd name="connsiteX15" fmla="*/ 44574 w 74814"/>
                    <a:gd name="connsiteY15" fmla="*/ 84393 h 90885"/>
                    <a:gd name="connsiteX16" fmla="*/ 49838 w 74814"/>
                    <a:gd name="connsiteY16" fmla="*/ 88823 h 90885"/>
                    <a:gd name="connsiteX17" fmla="*/ 54637 w 74814"/>
                    <a:gd name="connsiteY17" fmla="*/ 89350 h 90885"/>
                    <a:gd name="connsiteX18" fmla="*/ 53181 w 74814"/>
                    <a:gd name="connsiteY18" fmla="*/ 90850 h 90885"/>
                    <a:gd name="connsiteX19" fmla="*/ 49610 w 74814"/>
                    <a:gd name="connsiteY19" fmla="*/ 90850 h 90885"/>
                    <a:gd name="connsiteX20" fmla="*/ 27992 w 74814"/>
                    <a:gd name="connsiteY20" fmla="*/ 90850 h 90885"/>
                    <a:gd name="connsiteX21" fmla="*/ 25966 w 74814"/>
                    <a:gd name="connsiteY21" fmla="*/ 90780 h 90885"/>
                    <a:gd name="connsiteX22" fmla="*/ 24527 w 74814"/>
                    <a:gd name="connsiteY22" fmla="*/ 89560 h 90885"/>
                    <a:gd name="connsiteX23" fmla="*/ 28159 w 74814"/>
                    <a:gd name="connsiteY23" fmla="*/ 88858 h 90885"/>
                    <a:gd name="connsiteX24" fmla="*/ 31932 w 74814"/>
                    <a:gd name="connsiteY24" fmla="*/ 85226 h 90885"/>
                    <a:gd name="connsiteX25" fmla="*/ 33028 w 74814"/>
                    <a:gd name="connsiteY25" fmla="*/ 74601 h 90885"/>
                    <a:gd name="connsiteX26" fmla="*/ 33423 w 74814"/>
                    <a:gd name="connsiteY26" fmla="*/ 9423 h 90885"/>
                    <a:gd name="connsiteX27" fmla="*/ 33423 w 74814"/>
                    <a:gd name="connsiteY27" fmla="*/ 6870 h 90885"/>
                    <a:gd name="connsiteX28" fmla="*/ 26308 w 74814"/>
                    <a:gd name="connsiteY28" fmla="*/ 6782 h 90885"/>
                    <a:gd name="connsiteX29" fmla="*/ 16148 w 74814"/>
                    <a:gd name="connsiteY29" fmla="*/ 7063 h 90885"/>
                    <a:gd name="connsiteX30" fmla="*/ 6936 w 74814"/>
                    <a:gd name="connsiteY30" fmla="*/ 8572 h 90885"/>
                    <a:gd name="connsiteX31" fmla="*/ 3672 w 74814"/>
                    <a:gd name="connsiteY31" fmla="*/ 11607 h 90885"/>
                    <a:gd name="connsiteX32" fmla="*/ 1321 w 74814"/>
                    <a:gd name="connsiteY32" fmla="*/ 15766 h 90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14" h="90885">
                      <a:moveTo>
                        <a:pt x="566" y="15678"/>
                      </a:moveTo>
                      <a:cubicBezTo>
                        <a:pt x="364" y="15178"/>
                        <a:pt x="-83" y="14617"/>
                        <a:pt x="13" y="14187"/>
                      </a:cubicBezTo>
                      <a:cubicBezTo>
                        <a:pt x="1005" y="9800"/>
                        <a:pt x="2066" y="5466"/>
                        <a:pt x="3154" y="1123"/>
                      </a:cubicBezTo>
                      <a:cubicBezTo>
                        <a:pt x="3339" y="716"/>
                        <a:pt x="3576" y="337"/>
                        <a:pt x="3865" y="0"/>
                      </a:cubicBezTo>
                      <a:cubicBezTo>
                        <a:pt x="8787" y="1939"/>
                        <a:pt x="13911" y="1842"/>
                        <a:pt x="18955" y="1895"/>
                      </a:cubicBezTo>
                      <a:cubicBezTo>
                        <a:pt x="33388" y="2062"/>
                        <a:pt x="47829" y="2018"/>
                        <a:pt x="62262" y="1895"/>
                      </a:cubicBezTo>
                      <a:cubicBezTo>
                        <a:pt x="66306" y="1895"/>
                        <a:pt x="70351" y="1334"/>
                        <a:pt x="74676" y="1018"/>
                      </a:cubicBezTo>
                      <a:cubicBezTo>
                        <a:pt x="74948" y="6310"/>
                        <a:pt x="74817" y="11615"/>
                        <a:pt x="74299" y="16889"/>
                      </a:cubicBezTo>
                      <a:cubicBezTo>
                        <a:pt x="72807" y="16652"/>
                        <a:pt x="72878" y="15538"/>
                        <a:pt x="72816" y="14871"/>
                      </a:cubicBezTo>
                      <a:cubicBezTo>
                        <a:pt x="72474" y="11265"/>
                        <a:pt x="70491" y="9405"/>
                        <a:pt x="67113" y="8282"/>
                      </a:cubicBezTo>
                      <a:cubicBezTo>
                        <a:pt x="64692" y="7538"/>
                        <a:pt x="62183" y="7136"/>
                        <a:pt x="59656" y="7089"/>
                      </a:cubicBezTo>
                      <a:cubicBezTo>
                        <a:pt x="54830" y="6861"/>
                        <a:pt x="50005" y="6852"/>
                        <a:pt x="45162" y="6764"/>
                      </a:cubicBezTo>
                      <a:cubicBezTo>
                        <a:pt x="44741" y="6764"/>
                        <a:pt x="44329" y="6764"/>
                        <a:pt x="43758" y="6835"/>
                      </a:cubicBezTo>
                      <a:cubicBezTo>
                        <a:pt x="43644" y="7414"/>
                        <a:pt x="43574" y="8000"/>
                        <a:pt x="43539" y="8589"/>
                      </a:cubicBezTo>
                      <a:cubicBezTo>
                        <a:pt x="43539" y="29734"/>
                        <a:pt x="43478" y="50878"/>
                        <a:pt x="43539" y="72022"/>
                      </a:cubicBezTo>
                      <a:cubicBezTo>
                        <a:pt x="43618" y="76163"/>
                        <a:pt x="43969" y="80295"/>
                        <a:pt x="44574" y="84393"/>
                      </a:cubicBezTo>
                      <a:cubicBezTo>
                        <a:pt x="44978" y="87402"/>
                        <a:pt x="46680" y="88595"/>
                        <a:pt x="49838" y="88823"/>
                      </a:cubicBezTo>
                      <a:cubicBezTo>
                        <a:pt x="51426" y="88937"/>
                        <a:pt x="53006" y="89165"/>
                        <a:pt x="54637" y="89350"/>
                      </a:cubicBezTo>
                      <a:cubicBezTo>
                        <a:pt x="54637" y="90543"/>
                        <a:pt x="53997" y="90824"/>
                        <a:pt x="53181" y="90850"/>
                      </a:cubicBezTo>
                      <a:cubicBezTo>
                        <a:pt x="51988" y="90850"/>
                        <a:pt x="50803" y="90850"/>
                        <a:pt x="49610" y="90850"/>
                      </a:cubicBezTo>
                      <a:lnTo>
                        <a:pt x="27992" y="90850"/>
                      </a:lnTo>
                      <a:cubicBezTo>
                        <a:pt x="27317" y="90915"/>
                        <a:pt x="26632" y="90892"/>
                        <a:pt x="25966" y="90780"/>
                      </a:cubicBezTo>
                      <a:cubicBezTo>
                        <a:pt x="25509" y="90657"/>
                        <a:pt x="25176" y="90131"/>
                        <a:pt x="24527" y="89560"/>
                      </a:cubicBezTo>
                      <a:cubicBezTo>
                        <a:pt x="26018" y="89271"/>
                        <a:pt x="27080" y="89043"/>
                        <a:pt x="28159" y="88858"/>
                      </a:cubicBezTo>
                      <a:cubicBezTo>
                        <a:pt x="30624" y="88446"/>
                        <a:pt x="31589" y="87700"/>
                        <a:pt x="31932" y="85226"/>
                      </a:cubicBezTo>
                      <a:cubicBezTo>
                        <a:pt x="32519" y="81711"/>
                        <a:pt x="32879" y="78163"/>
                        <a:pt x="33028" y="74601"/>
                      </a:cubicBezTo>
                      <a:cubicBezTo>
                        <a:pt x="33230" y="52878"/>
                        <a:pt x="33300" y="31155"/>
                        <a:pt x="33423" y="9423"/>
                      </a:cubicBezTo>
                      <a:lnTo>
                        <a:pt x="33423" y="6870"/>
                      </a:lnTo>
                      <a:cubicBezTo>
                        <a:pt x="31054" y="6718"/>
                        <a:pt x="28677" y="6689"/>
                        <a:pt x="26308" y="6782"/>
                      </a:cubicBezTo>
                      <a:cubicBezTo>
                        <a:pt x="22921" y="6782"/>
                        <a:pt x="19535" y="6905"/>
                        <a:pt x="16148" y="7063"/>
                      </a:cubicBezTo>
                      <a:cubicBezTo>
                        <a:pt x="13025" y="7212"/>
                        <a:pt x="9884" y="7177"/>
                        <a:pt x="6936" y="8572"/>
                      </a:cubicBezTo>
                      <a:cubicBezTo>
                        <a:pt x="5532" y="9174"/>
                        <a:pt x="4374" y="10247"/>
                        <a:pt x="3672" y="11607"/>
                      </a:cubicBezTo>
                      <a:cubicBezTo>
                        <a:pt x="2944" y="13020"/>
                        <a:pt x="2110" y="14380"/>
                        <a:pt x="1321" y="1576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73" name="Freeform 572">
                  <a:extLst>
                    <a:ext uri="{FF2B5EF4-FFF2-40B4-BE49-F238E27FC236}">
                      <a16:creationId xmlns:a16="http://schemas.microsoft.com/office/drawing/2014/main" id="{58843A85-682C-1E3D-7CAC-A91610D90370}"/>
                    </a:ext>
                  </a:extLst>
                </p:cNvPr>
                <p:cNvSpPr/>
                <p:nvPr/>
              </p:nvSpPr>
              <p:spPr>
                <a:xfrm>
                  <a:off x="2317266" y="1445161"/>
                  <a:ext cx="56734" cy="89577"/>
                </a:xfrm>
                <a:custGeom>
                  <a:avLst/>
                  <a:gdLst>
                    <a:gd name="connsiteX0" fmla="*/ 0 w 56734"/>
                    <a:gd name="connsiteY0" fmla="*/ 728 h 89577"/>
                    <a:gd name="connsiteX1" fmla="*/ 1377 w 56734"/>
                    <a:gd name="connsiteY1" fmla="*/ 0 h 89577"/>
                    <a:gd name="connsiteX2" fmla="*/ 29997 w 56734"/>
                    <a:gd name="connsiteY2" fmla="*/ 0 h 89577"/>
                    <a:gd name="connsiteX3" fmla="*/ 29497 w 56734"/>
                    <a:gd name="connsiteY3" fmla="*/ 1685 h 89577"/>
                    <a:gd name="connsiteX4" fmla="*/ 26724 w 56734"/>
                    <a:gd name="connsiteY4" fmla="*/ 2009 h 89577"/>
                    <a:gd name="connsiteX5" fmla="*/ 21092 w 56734"/>
                    <a:gd name="connsiteY5" fmla="*/ 7642 h 89577"/>
                    <a:gd name="connsiteX6" fmla="*/ 21004 w 56734"/>
                    <a:gd name="connsiteY6" fmla="*/ 16485 h 89577"/>
                    <a:gd name="connsiteX7" fmla="*/ 20706 w 56734"/>
                    <a:gd name="connsiteY7" fmla="*/ 21030 h 89577"/>
                    <a:gd name="connsiteX8" fmla="*/ 20706 w 56734"/>
                    <a:gd name="connsiteY8" fmla="*/ 54642 h 89577"/>
                    <a:gd name="connsiteX9" fmla="*/ 21232 w 56734"/>
                    <a:gd name="connsiteY9" fmla="*/ 72671 h 89577"/>
                    <a:gd name="connsiteX10" fmla="*/ 22162 w 56734"/>
                    <a:gd name="connsiteY10" fmla="*/ 79181 h 89577"/>
                    <a:gd name="connsiteX11" fmla="*/ 27830 w 56734"/>
                    <a:gd name="connsiteY11" fmla="*/ 84226 h 89577"/>
                    <a:gd name="connsiteX12" fmla="*/ 44315 w 56734"/>
                    <a:gd name="connsiteY12" fmla="*/ 84594 h 89577"/>
                    <a:gd name="connsiteX13" fmla="*/ 53755 w 56734"/>
                    <a:gd name="connsiteY13" fmla="*/ 77058 h 89577"/>
                    <a:gd name="connsiteX14" fmla="*/ 54633 w 56734"/>
                    <a:gd name="connsiteY14" fmla="*/ 74426 h 89577"/>
                    <a:gd name="connsiteX15" fmla="*/ 55896 w 56734"/>
                    <a:gd name="connsiteY15" fmla="*/ 72583 h 89577"/>
                    <a:gd name="connsiteX16" fmla="*/ 56598 w 56734"/>
                    <a:gd name="connsiteY16" fmla="*/ 75417 h 89577"/>
                    <a:gd name="connsiteX17" fmla="*/ 55142 w 56734"/>
                    <a:gd name="connsiteY17" fmla="*/ 84656 h 89577"/>
                    <a:gd name="connsiteX18" fmla="*/ 54343 w 56734"/>
                    <a:gd name="connsiteY18" fmla="*/ 87288 h 89577"/>
                    <a:gd name="connsiteX19" fmla="*/ 51492 w 56734"/>
                    <a:gd name="connsiteY19" fmla="*/ 89385 h 89577"/>
                    <a:gd name="connsiteX20" fmla="*/ 37507 w 56734"/>
                    <a:gd name="connsiteY20" fmla="*/ 89578 h 89577"/>
                    <a:gd name="connsiteX21" fmla="*/ 33954 w 56734"/>
                    <a:gd name="connsiteY21" fmla="*/ 89420 h 89577"/>
                    <a:gd name="connsiteX22" fmla="*/ 17696 w 56734"/>
                    <a:gd name="connsiteY22" fmla="*/ 88946 h 89577"/>
                    <a:gd name="connsiteX23" fmla="*/ 7045 w 56734"/>
                    <a:gd name="connsiteY23" fmla="*/ 89341 h 89577"/>
                    <a:gd name="connsiteX24" fmla="*/ 4001 w 56734"/>
                    <a:gd name="connsiteY24" fmla="*/ 89341 h 89577"/>
                    <a:gd name="connsiteX25" fmla="*/ 2246 w 56734"/>
                    <a:gd name="connsiteY25" fmla="*/ 88420 h 89577"/>
                    <a:gd name="connsiteX26" fmla="*/ 2369 w 56734"/>
                    <a:gd name="connsiteY26" fmla="*/ 87867 h 89577"/>
                    <a:gd name="connsiteX27" fmla="*/ 6185 w 56734"/>
                    <a:gd name="connsiteY27" fmla="*/ 87060 h 89577"/>
                    <a:gd name="connsiteX28" fmla="*/ 9133 w 56734"/>
                    <a:gd name="connsiteY28" fmla="*/ 84287 h 89577"/>
                    <a:gd name="connsiteX29" fmla="*/ 10405 w 56734"/>
                    <a:gd name="connsiteY29" fmla="*/ 76330 h 89577"/>
                    <a:gd name="connsiteX30" fmla="*/ 10818 w 56734"/>
                    <a:gd name="connsiteY30" fmla="*/ 16029 h 89577"/>
                    <a:gd name="connsiteX31" fmla="*/ 10388 w 56734"/>
                    <a:gd name="connsiteY31" fmla="*/ 7677 h 89577"/>
                    <a:gd name="connsiteX32" fmla="*/ 4387 w 56734"/>
                    <a:gd name="connsiteY32" fmla="*/ 1992 h 89577"/>
                    <a:gd name="connsiteX33" fmla="*/ 1860 w 56734"/>
                    <a:gd name="connsiteY33" fmla="*/ 1720 h 89577"/>
                    <a:gd name="connsiteX34" fmla="*/ 0 w 56734"/>
                    <a:gd name="connsiteY34" fmla="*/ 728 h 89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6734" h="89577">
                      <a:moveTo>
                        <a:pt x="0" y="728"/>
                      </a:moveTo>
                      <a:cubicBezTo>
                        <a:pt x="807" y="290"/>
                        <a:pt x="1097" y="0"/>
                        <a:pt x="1377" y="0"/>
                      </a:cubicBezTo>
                      <a:cubicBezTo>
                        <a:pt x="10941" y="0"/>
                        <a:pt x="20504" y="0"/>
                        <a:pt x="29997" y="0"/>
                      </a:cubicBezTo>
                      <a:cubicBezTo>
                        <a:pt x="30470" y="877"/>
                        <a:pt x="30392" y="1509"/>
                        <a:pt x="29497" y="1685"/>
                      </a:cubicBezTo>
                      <a:cubicBezTo>
                        <a:pt x="28602" y="1860"/>
                        <a:pt x="27645" y="1869"/>
                        <a:pt x="26724" y="2009"/>
                      </a:cubicBezTo>
                      <a:cubicBezTo>
                        <a:pt x="23785" y="2439"/>
                        <a:pt x="21030" y="3922"/>
                        <a:pt x="21092" y="7642"/>
                      </a:cubicBezTo>
                      <a:cubicBezTo>
                        <a:pt x="21144" y="10590"/>
                        <a:pt x="21092" y="13538"/>
                        <a:pt x="21004" y="16485"/>
                      </a:cubicBezTo>
                      <a:cubicBezTo>
                        <a:pt x="21004" y="17995"/>
                        <a:pt x="20706" y="19512"/>
                        <a:pt x="20706" y="21030"/>
                      </a:cubicBezTo>
                      <a:cubicBezTo>
                        <a:pt x="20706" y="32234"/>
                        <a:pt x="20635" y="43438"/>
                        <a:pt x="20706" y="54642"/>
                      </a:cubicBezTo>
                      <a:cubicBezTo>
                        <a:pt x="20706" y="60651"/>
                        <a:pt x="20960" y="66661"/>
                        <a:pt x="21232" y="72671"/>
                      </a:cubicBezTo>
                      <a:cubicBezTo>
                        <a:pt x="21385" y="74861"/>
                        <a:pt x="21695" y="77037"/>
                        <a:pt x="22162" y="79181"/>
                      </a:cubicBezTo>
                      <a:cubicBezTo>
                        <a:pt x="22686" y="81955"/>
                        <a:pt x="25013" y="84028"/>
                        <a:pt x="27830" y="84226"/>
                      </a:cubicBezTo>
                      <a:cubicBezTo>
                        <a:pt x="33304" y="84656"/>
                        <a:pt x="38788" y="85103"/>
                        <a:pt x="44315" y="84594"/>
                      </a:cubicBezTo>
                      <a:cubicBezTo>
                        <a:pt x="49193" y="84103"/>
                        <a:pt x="52264" y="81647"/>
                        <a:pt x="53755" y="77058"/>
                      </a:cubicBezTo>
                      <a:cubicBezTo>
                        <a:pt x="53998" y="76165"/>
                        <a:pt x="54291" y="75286"/>
                        <a:pt x="54633" y="74426"/>
                      </a:cubicBezTo>
                      <a:cubicBezTo>
                        <a:pt x="55001" y="73778"/>
                        <a:pt x="55424" y="73162"/>
                        <a:pt x="55896" y="72583"/>
                      </a:cubicBezTo>
                      <a:cubicBezTo>
                        <a:pt x="56652" y="73316"/>
                        <a:pt x="56925" y="74416"/>
                        <a:pt x="56598" y="75417"/>
                      </a:cubicBezTo>
                      <a:cubicBezTo>
                        <a:pt x="56177" y="78506"/>
                        <a:pt x="55677" y="81559"/>
                        <a:pt x="55142" y="84656"/>
                      </a:cubicBezTo>
                      <a:cubicBezTo>
                        <a:pt x="54929" y="85549"/>
                        <a:pt x="54663" y="86428"/>
                        <a:pt x="54343" y="87288"/>
                      </a:cubicBezTo>
                      <a:cubicBezTo>
                        <a:pt x="54012" y="88575"/>
                        <a:pt x="52820" y="89452"/>
                        <a:pt x="51492" y="89385"/>
                      </a:cubicBezTo>
                      <a:cubicBezTo>
                        <a:pt x="46833" y="89490"/>
                        <a:pt x="42166" y="89543"/>
                        <a:pt x="37507" y="89578"/>
                      </a:cubicBezTo>
                      <a:cubicBezTo>
                        <a:pt x="36322" y="89578"/>
                        <a:pt x="35138" y="89455"/>
                        <a:pt x="33954" y="89420"/>
                      </a:cubicBezTo>
                      <a:cubicBezTo>
                        <a:pt x="28540" y="89244"/>
                        <a:pt x="23118" y="88990"/>
                        <a:pt x="17696" y="88946"/>
                      </a:cubicBezTo>
                      <a:cubicBezTo>
                        <a:pt x="14187" y="88946"/>
                        <a:pt x="10598" y="89209"/>
                        <a:pt x="7045" y="89341"/>
                      </a:cubicBezTo>
                      <a:cubicBezTo>
                        <a:pt x="6033" y="89433"/>
                        <a:pt x="5013" y="89433"/>
                        <a:pt x="4001" y="89341"/>
                      </a:cubicBezTo>
                      <a:cubicBezTo>
                        <a:pt x="3371" y="89129"/>
                        <a:pt x="2779" y="88818"/>
                        <a:pt x="2246" y="88420"/>
                      </a:cubicBezTo>
                      <a:cubicBezTo>
                        <a:pt x="2246" y="88235"/>
                        <a:pt x="2325" y="88051"/>
                        <a:pt x="2369" y="87867"/>
                      </a:cubicBezTo>
                      <a:cubicBezTo>
                        <a:pt x="3641" y="87595"/>
                        <a:pt x="4904" y="87314"/>
                        <a:pt x="6185" y="87060"/>
                      </a:cubicBezTo>
                      <a:cubicBezTo>
                        <a:pt x="7672" y="86886"/>
                        <a:pt x="8869" y="85760"/>
                        <a:pt x="9133" y="84287"/>
                      </a:cubicBezTo>
                      <a:cubicBezTo>
                        <a:pt x="9633" y="81655"/>
                        <a:pt x="10379" y="79023"/>
                        <a:pt x="10405" y="76330"/>
                      </a:cubicBezTo>
                      <a:cubicBezTo>
                        <a:pt x="10634" y="56227"/>
                        <a:pt x="10771" y="36127"/>
                        <a:pt x="10818" y="16029"/>
                      </a:cubicBezTo>
                      <a:cubicBezTo>
                        <a:pt x="10828" y="13239"/>
                        <a:pt x="10684" y="10451"/>
                        <a:pt x="10388" y="7677"/>
                      </a:cubicBezTo>
                      <a:cubicBezTo>
                        <a:pt x="9993" y="4167"/>
                        <a:pt x="7905" y="2316"/>
                        <a:pt x="4387" y="1992"/>
                      </a:cubicBezTo>
                      <a:cubicBezTo>
                        <a:pt x="3539" y="1954"/>
                        <a:pt x="2696" y="1864"/>
                        <a:pt x="1860" y="1720"/>
                      </a:cubicBezTo>
                      <a:cubicBezTo>
                        <a:pt x="1205" y="1458"/>
                        <a:pt x="582" y="1126"/>
                        <a:pt x="0" y="7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69EBF658-2E82-2E5D-9338-431646A02459}"/>
                    </a:ext>
                  </a:extLst>
                </p:cNvPr>
                <p:cNvSpPr/>
                <p:nvPr/>
              </p:nvSpPr>
              <p:spPr>
                <a:xfrm>
                  <a:off x="2444227" y="1283658"/>
                  <a:ext cx="41799" cy="83990"/>
                </a:xfrm>
                <a:custGeom>
                  <a:avLst/>
                  <a:gdLst>
                    <a:gd name="connsiteX0" fmla="*/ 39990 w 41799"/>
                    <a:gd name="connsiteY0" fmla="*/ 2018 h 83990"/>
                    <a:gd name="connsiteX1" fmla="*/ 39990 w 41799"/>
                    <a:gd name="connsiteY1" fmla="*/ 8423 h 83990"/>
                    <a:gd name="connsiteX2" fmla="*/ 39823 w 41799"/>
                    <a:gd name="connsiteY2" fmla="*/ 13757 h 83990"/>
                    <a:gd name="connsiteX3" fmla="*/ 39586 w 41799"/>
                    <a:gd name="connsiteY3" fmla="*/ 15240 h 83990"/>
                    <a:gd name="connsiteX4" fmla="*/ 38411 w 41799"/>
                    <a:gd name="connsiteY4" fmla="*/ 16608 h 83990"/>
                    <a:gd name="connsiteX5" fmla="*/ 36980 w 41799"/>
                    <a:gd name="connsiteY5" fmla="*/ 15213 h 83990"/>
                    <a:gd name="connsiteX6" fmla="*/ 36156 w 41799"/>
                    <a:gd name="connsiteY6" fmla="*/ 11248 h 83990"/>
                    <a:gd name="connsiteX7" fmla="*/ 32646 w 41799"/>
                    <a:gd name="connsiteY7" fmla="*/ 7159 h 83990"/>
                    <a:gd name="connsiteX8" fmla="*/ 21600 w 41799"/>
                    <a:gd name="connsiteY8" fmla="*/ 4878 h 83990"/>
                    <a:gd name="connsiteX9" fmla="*/ 13485 w 41799"/>
                    <a:gd name="connsiteY9" fmla="*/ 8528 h 83990"/>
                    <a:gd name="connsiteX10" fmla="*/ 10502 w 41799"/>
                    <a:gd name="connsiteY10" fmla="*/ 15082 h 83990"/>
                    <a:gd name="connsiteX11" fmla="*/ 11827 w 41799"/>
                    <a:gd name="connsiteY11" fmla="*/ 22215 h 83990"/>
                    <a:gd name="connsiteX12" fmla="*/ 19644 w 41799"/>
                    <a:gd name="connsiteY12" fmla="*/ 30707 h 83990"/>
                    <a:gd name="connsiteX13" fmla="*/ 29137 w 41799"/>
                    <a:gd name="connsiteY13" fmla="*/ 38683 h 83990"/>
                    <a:gd name="connsiteX14" fmla="*/ 37182 w 41799"/>
                    <a:gd name="connsiteY14" fmla="*/ 47070 h 83990"/>
                    <a:gd name="connsiteX15" fmla="*/ 41648 w 41799"/>
                    <a:gd name="connsiteY15" fmla="*/ 63459 h 83990"/>
                    <a:gd name="connsiteX16" fmla="*/ 38261 w 41799"/>
                    <a:gd name="connsiteY16" fmla="*/ 73408 h 83990"/>
                    <a:gd name="connsiteX17" fmla="*/ 27891 w 41799"/>
                    <a:gd name="connsiteY17" fmla="*/ 81971 h 83990"/>
                    <a:gd name="connsiteX18" fmla="*/ 11642 w 41799"/>
                    <a:gd name="connsiteY18" fmla="*/ 83673 h 83990"/>
                    <a:gd name="connsiteX19" fmla="*/ 3571 w 41799"/>
                    <a:gd name="connsiteY19" fmla="*/ 81629 h 83990"/>
                    <a:gd name="connsiteX20" fmla="*/ 0 w 41799"/>
                    <a:gd name="connsiteY20" fmla="*/ 79629 h 83990"/>
                    <a:gd name="connsiteX21" fmla="*/ 491 w 41799"/>
                    <a:gd name="connsiteY21" fmla="*/ 71110 h 83990"/>
                    <a:gd name="connsiteX22" fmla="*/ 597 w 41799"/>
                    <a:gd name="connsiteY22" fmla="*/ 65600 h 83990"/>
                    <a:gd name="connsiteX23" fmla="*/ 1009 w 41799"/>
                    <a:gd name="connsiteY23" fmla="*/ 64108 h 83990"/>
                    <a:gd name="connsiteX24" fmla="*/ 2009 w 41799"/>
                    <a:gd name="connsiteY24" fmla="*/ 63503 h 83990"/>
                    <a:gd name="connsiteX25" fmla="*/ 3150 w 41799"/>
                    <a:gd name="connsiteY25" fmla="*/ 64292 h 83990"/>
                    <a:gd name="connsiteX26" fmla="*/ 3641 w 41799"/>
                    <a:gd name="connsiteY26" fmla="*/ 67276 h 83990"/>
                    <a:gd name="connsiteX27" fmla="*/ 5975 w 41799"/>
                    <a:gd name="connsiteY27" fmla="*/ 73900 h 83990"/>
                    <a:gd name="connsiteX28" fmla="*/ 8010 w 41799"/>
                    <a:gd name="connsiteY28" fmla="*/ 75716 h 83990"/>
                    <a:gd name="connsiteX29" fmla="*/ 9546 w 41799"/>
                    <a:gd name="connsiteY29" fmla="*/ 76593 h 83990"/>
                    <a:gd name="connsiteX30" fmla="*/ 25628 w 41799"/>
                    <a:gd name="connsiteY30" fmla="*/ 77470 h 83990"/>
                    <a:gd name="connsiteX31" fmla="*/ 33243 w 41799"/>
                    <a:gd name="connsiteY31" fmla="*/ 65380 h 83990"/>
                    <a:gd name="connsiteX32" fmla="*/ 26031 w 41799"/>
                    <a:gd name="connsiteY32" fmla="*/ 50974 h 83990"/>
                    <a:gd name="connsiteX33" fmla="*/ 19539 w 41799"/>
                    <a:gd name="connsiteY33" fmla="*/ 45324 h 83990"/>
                    <a:gd name="connsiteX34" fmla="*/ 14643 w 41799"/>
                    <a:gd name="connsiteY34" fmla="*/ 41323 h 83990"/>
                    <a:gd name="connsiteX35" fmla="*/ 6054 w 41799"/>
                    <a:gd name="connsiteY35" fmla="*/ 31444 h 83990"/>
                    <a:gd name="connsiteX36" fmla="*/ 4097 w 41799"/>
                    <a:gd name="connsiteY36" fmla="*/ 12301 h 83990"/>
                    <a:gd name="connsiteX37" fmla="*/ 17091 w 41799"/>
                    <a:gd name="connsiteY37" fmla="*/ 1193 h 83990"/>
                    <a:gd name="connsiteX38" fmla="*/ 23022 w 41799"/>
                    <a:gd name="connsiteY38" fmla="*/ 0 h 83990"/>
                    <a:gd name="connsiteX39" fmla="*/ 31795 w 41799"/>
                    <a:gd name="connsiteY39" fmla="*/ 728 h 83990"/>
                    <a:gd name="connsiteX40" fmla="*/ 39990 w 41799"/>
                    <a:gd name="connsiteY40" fmla="*/ 2018 h 83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41799" h="83990">
                      <a:moveTo>
                        <a:pt x="39990" y="2018"/>
                      </a:moveTo>
                      <a:cubicBezTo>
                        <a:pt x="39990" y="4220"/>
                        <a:pt x="39990" y="6317"/>
                        <a:pt x="39990" y="8423"/>
                      </a:cubicBezTo>
                      <a:cubicBezTo>
                        <a:pt x="39990" y="10177"/>
                        <a:pt x="39893" y="11932"/>
                        <a:pt x="39823" y="13757"/>
                      </a:cubicBezTo>
                      <a:cubicBezTo>
                        <a:pt x="39849" y="14262"/>
                        <a:pt x="39762" y="14766"/>
                        <a:pt x="39586" y="15240"/>
                      </a:cubicBezTo>
                      <a:cubicBezTo>
                        <a:pt x="39314" y="15775"/>
                        <a:pt x="38893" y="16494"/>
                        <a:pt x="38411" y="16608"/>
                      </a:cubicBezTo>
                      <a:cubicBezTo>
                        <a:pt x="37533" y="16819"/>
                        <a:pt x="37138" y="16038"/>
                        <a:pt x="36980" y="15213"/>
                      </a:cubicBezTo>
                      <a:cubicBezTo>
                        <a:pt x="36726" y="13889"/>
                        <a:pt x="36472" y="12581"/>
                        <a:pt x="36156" y="11248"/>
                      </a:cubicBezTo>
                      <a:cubicBezTo>
                        <a:pt x="35708" y="9403"/>
                        <a:pt x="34401" y="7885"/>
                        <a:pt x="32646" y="7159"/>
                      </a:cubicBezTo>
                      <a:cubicBezTo>
                        <a:pt x="29137" y="5466"/>
                        <a:pt x="25434" y="4422"/>
                        <a:pt x="21600" y="4878"/>
                      </a:cubicBezTo>
                      <a:cubicBezTo>
                        <a:pt x="18626" y="5229"/>
                        <a:pt x="15459" y="5913"/>
                        <a:pt x="13485" y="8528"/>
                      </a:cubicBezTo>
                      <a:cubicBezTo>
                        <a:pt x="11958" y="10427"/>
                        <a:pt x="10932" y="12681"/>
                        <a:pt x="10502" y="15082"/>
                      </a:cubicBezTo>
                      <a:cubicBezTo>
                        <a:pt x="10125" y="17573"/>
                        <a:pt x="10879" y="19907"/>
                        <a:pt x="11827" y="22215"/>
                      </a:cubicBezTo>
                      <a:cubicBezTo>
                        <a:pt x="13397" y="26031"/>
                        <a:pt x="16810" y="28110"/>
                        <a:pt x="19644" y="30707"/>
                      </a:cubicBezTo>
                      <a:cubicBezTo>
                        <a:pt x="22688" y="33489"/>
                        <a:pt x="26092" y="35893"/>
                        <a:pt x="29137" y="38683"/>
                      </a:cubicBezTo>
                      <a:cubicBezTo>
                        <a:pt x="32085" y="41207"/>
                        <a:pt x="34787" y="44016"/>
                        <a:pt x="37182" y="47070"/>
                      </a:cubicBezTo>
                      <a:cubicBezTo>
                        <a:pt x="40727" y="51754"/>
                        <a:pt x="42323" y="57625"/>
                        <a:pt x="41648" y="63459"/>
                      </a:cubicBezTo>
                      <a:cubicBezTo>
                        <a:pt x="41367" y="67006"/>
                        <a:pt x="40209" y="70428"/>
                        <a:pt x="38261" y="73408"/>
                      </a:cubicBezTo>
                      <a:cubicBezTo>
                        <a:pt x="35726" y="77226"/>
                        <a:pt x="32120" y="80206"/>
                        <a:pt x="27891" y="81971"/>
                      </a:cubicBezTo>
                      <a:cubicBezTo>
                        <a:pt x="22627" y="84208"/>
                        <a:pt x="17179" y="84261"/>
                        <a:pt x="11642" y="83673"/>
                      </a:cubicBezTo>
                      <a:cubicBezTo>
                        <a:pt x="8844" y="83508"/>
                        <a:pt x="6106" y="82815"/>
                        <a:pt x="3571" y="81629"/>
                      </a:cubicBezTo>
                      <a:cubicBezTo>
                        <a:pt x="2448" y="81059"/>
                        <a:pt x="1369" y="80401"/>
                        <a:pt x="0" y="79629"/>
                      </a:cubicBezTo>
                      <a:cubicBezTo>
                        <a:pt x="167" y="76812"/>
                        <a:pt x="369" y="73961"/>
                        <a:pt x="491" y="71110"/>
                      </a:cubicBezTo>
                      <a:cubicBezTo>
                        <a:pt x="579" y="69276"/>
                        <a:pt x="535" y="67433"/>
                        <a:pt x="597" y="65600"/>
                      </a:cubicBezTo>
                      <a:cubicBezTo>
                        <a:pt x="605" y="65076"/>
                        <a:pt x="746" y="64562"/>
                        <a:pt x="1009" y="64108"/>
                      </a:cubicBezTo>
                      <a:cubicBezTo>
                        <a:pt x="1228" y="63760"/>
                        <a:pt x="1597" y="63536"/>
                        <a:pt x="2009" y="63503"/>
                      </a:cubicBezTo>
                      <a:cubicBezTo>
                        <a:pt x="2492" y="63577"/>
                        <a:pt x="2913" y="63869"/>
                        <a:pt x="3150" y="64292"/>
                      </a:cubicBezTo>
                      <a:cubicBezTo>
                        <a:pt x="3439" y="65263"/>
                        <a:pt x="3597" y="66265"/>
                        <a:pt x="3641" y="67276"/>
                      </a:cubicBezTo>
                      <a:cubicBezTo>
                        <a:pt x="3799" y="69656"/>
                        <a:pt x="4606" y="71947"/>
                        <a:pt x="5975" y="73900"/>
                      </a:cubicBezTo>
                      <a:cubicBezTo>
                        <a:pt x="6545" y="74613"/>
                        <a:pt x="7238" y="75227"/>
                        <a:pt x="8010" y="75716"/>
                      </a:cubicBezTo>
                      <a:cubicBezTo>
                        <a:pt x="8475" y="76075"/>
                        <a:pt x="9046" y="76286"/>
                        <a:pt x="9546" y="76593"/>
                      </a:cubicBezTo>
                      <a:cubicBezTo>
                        <a:pt x="14748" y="79892"/>
                        <a:pt x="20223" y="79550"/>
                        <a:pt x="25628" y="77470"/>
                      </a:cubicBezTo>
                      <a:cubicBezTo>
                        <a:pt x="30655" y="75496"/>
                        <a:pt x="33225" y="70759"/>
                        <a:pt x="33243" y="65380"/>
                      </a:cubicBezTo>
                      <a:cubicBezTo>
                        <a:pt x="33243" y="59239"/>
                        <a:pt x="30409" y="54782"/>
                        <a:pt x="26031" y="50974"/>
                      </a:cubicBezTo>
                      <a:cubicBezTo>
                        <a:pt x="23873" y="49088"/>
                        <a:pt x="21732" y="47184"/>
                        <a:pt x="19539" y="45324"/>
                      </a:cubicBezTo>
                      <a:cubicBezTo>
                        <a:pt x="17933" y="43964"/>
                        <a:pt x="16126" y="42806"/>
                        <a:pt x="14643" y="41323"/>
                      </a:cubicBezTo>
                      <a:cubicBezTo>
                        <a:pt x="11555" y="38244"/>
                        <a:pt x="8352" y="35182"/>
                        <a:pt x="6054" y="31444"/>
                      </a:cubicBezTo>
                      <a:cubicBezTo>
                        <a:pt x="2360" y="25391"/>
                        <a:pt x="1465" y="18881"/>
                        <a:pt x="4097" y="12301"/>
                      </a:cubicBezTo>
                      <a:cubicBezTo>
                        <a:pt x="6273" y="6641"/>
                        <a:pt x="11160" y="2463"/>
                        <a:pt x="17091" y="1193"/>
                      </a:cubicBezTo>
                      <a:cubicBezTo>
                        <a:pt x="19012" y="572"/>
                        <a:pt x="21004" y="171"/>
                        <a:pt x="23022" y="0"/>
                      </a:cubicBezTo>
                      <a:cubicBezTo>
                        <a:pt x="25961" y="52"/>
                        <a:pt x="28891" y="295"/>
                        <a:pt x="31795" y="728"/>
                      </a:cubicBezTo>
                      <a:cubicBezTo>
                        <a:pt x="34410" y="1044"/>
                        <a:pt x="36980" y="1535"/>
                        <a:pt x="39990" y="20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E923B79B-00AB-9517-4CFF-D503D5205D6D}"/>
                    </a:ext>
                  </a:extLst>
                </p:cNvPr>
                <p:cNvSpPr/>
                <p:nvPr/>
              </p:nvSpPr>
              <p:spPr>
                <a:xfrm>
                  <a:off x="2150850" y="1302667"/>
                  <a:ext cx="30400" cy="89494"/>
                </a:xfrm>
                <a:custGeom>
                  <a:avLst/>
                  <a:gdLst>
                    <a:gd name="connsiteX0" fmla="*/ 0 w 30400"/>
                    <a:gd name="connsiteY0" fmla="*/ 960 h 89494"/>
                    <a:gd name="connsiteX1" fmla="*/ 4273 w 30400"/>
                    <a:gd name="connsiteY1" fmla="*/ 83 h 89494"/>
                    <a:gd name="connsiteX2" fmla="*/ 23574 w 30400"/>
                    <a:gd name="connsiteY2" fmla="*/ 83 h 89494"/>
                    <a:gd name="connsiteX3" fmla="*/ 26593 w 30400"/>
                    <a:gd name="connsiteY3" fmla="*/ 284 h 89494"/>
                    <a:gd name="connsiteX4" fmla="*/ 27470 w 30400"/>
                    <a:gd name="connsiteY4" fmla="*/ 1285 h 89494"/>
                    <a:gd name="connsiteX5" fmla="*/ 26663 w 30400"/>
                    <a:gd name="connsiteY5" fmla="*/ 2022 h 89494"/>
                    <a:gd name="connsiteX6" fmla="*/ 24162 w 30400"/>
                    <a:gd name="connsiteY6" fmla="*/ 2416 h 89494"/>
                    <a:gd name="connsiteX7" fmla="*/ 19776 w 30400"/>
                    <a:gd name="connsiteY7" fmla="*/ 6803 h 89494"/>
                    <a:gd name="connsiteX8" fmla="*/ 19302 w 30400"/>
                    <a:gd name="connsiteY8" fmla="*/ 11585 h 89494"/>
                    <a:gd name="connsiteX9" fmla="*/ 18968 w 30400"/>
                    <a:gd name="connsiteY9" fmla="*/ 54242 h 89494"/>
                    <a:gd name="connsiteX10" fmla="*/ 19486 w 30400"/>
                    <a:gd name="connsiteY10" fmla="*/ 77281 h 89494"/>
                    <a:gd name="connsiteX11" fmla="*/ 20363 w 30400"/>
                    <a:gd name="connsiteY11" fmla="*/ 83291 h 89494"/>
                    <a:gd name="connsiteX12" fmla="*/ 25127 w 30400"/>
                    <a:gd name="connsiteY12" fmla="*/ 87388 h 89494"/>
                    <a:gd name="connsiteX13" fmla="*/ 29918 w 30400"/>
                    <a:gd name="connsiteY13" fmla="*/ 87888 h 89494"/>
                    <a:gd name="connsiteX14" fmla="*/ 30400 w 30400"/>
                    <a:gd name="connsiteY14" fmla="*/ 88151 h 89494"/>
                    <a:gd name="connsiteX15" fmla="*/ 28918 w 30400"/>
                    <a:gd name="connsiteY15" fmla="*/ 89424 h 89494"/>
                    <a:gd name="connsiteX16" fmla="*/ 25101 w 30400"/>
                    <a:gd name="connsiteY16" fmla="*/ 89424 h 89494"/>
                    <a:gd name="connsiteX17" fmla="*/ 2983 w 30400"/>
                    <a:gd name="connsiteY17" fmla="*/ 89424 h 89494"/>
                    <a:gd name="connsiteX18" fmla="*/ 500 w 30400"/>
                    <a:gd name="connsiteY18" fmla="*/ 88634 h 89494"/>
                    <a:gd name="connsiteX19" fmla="*/ 3387 w 30400"/>
                    <a:gd name="connsiteY19" fmla="*/ 87555 h 89494"/>
                    <a:gd name="connsiteX20" fmla="*/ 7668 w 30400"/>
                    <a:gd name="connsiteY20" fmla="*/ 83440 h 89494"/>
                    <a:gd name="connsiteX21" fmla="*/ 8686 w 30400"/>
                    <a:gd name="connsiteY21" fmla="*/ 70280 h 89494"/>
                    <a:gd name="connsiteX22" fmla="*/ 8686 w 30400"/>
                    <a:gd name="connsiteY22" fmla="*/ 15533 h 89494"/>
                    <a:gd name="connsiteX23" fmla="*/ 8238 w 30400"/>
                    <a:gd name="connsiteY23" fmla="*/ 7189 h 89494"/>
                    <a:gd name="connsiteX24" fmla="*/ 2702 w 30400"/>
                    <a:gd name="connsiteY24" fmla="*/ 2109 h 89494"/>
                    <a:gd name="connsiteX25" fmla="*/ 0 w 30400"/>
                    <a:gd name="connsiteY25" fmla="*/ 960 h 89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400" h="89494">
                      <a:moveTo>
                        <a:pt x="0" y="960"/>
                      </a:moveTo>
                      <a:cubicBezTo>
                        <a:pt x="1395" y="-189"/>
                        <a:pt x="2869" y="-40"/>
                        <a:pt x="4273" y="83"/>
                      </a:cubicBezTo>
                      <a:cubicBezTo>
                        <a:pt x="10697" y="588"/>
                        <a:pt x="17150" y="588"/>
                        <a:pt x="23574" y="83"/>
                      </a:cubicBezTo>
                      <a:cubicBezTo>
                        <a:pt x="24585" y="14"/>
                        <a:pt x="25600" y="82"/>
                        <a:pt x="26593" y="284"/>
                      </a:cubicBezTo>
                      <a:cubicBezTo>
                        <a:pt x="26943" y="355"/>
                        <a:pt x="27303" y="890"/>
                        <a:pt x="27470" y="1285"/>
                      </a:cubicBezTo>
                      <a:cubicBezTo>
                        <a:pt x="27523" y="1425"/>
                        <a:pt x="26996" y="1943"/>
                        <a:pt x="26663" y="2022"/>
                      </a:cubicBezTo>
                      <a:cubicBezTo>
                        <a:pt x="25847" y="2232"/>
                        <a:pt x="24996" y="2276"/>
                        <a:pt x="24162" y="2416"/>
                      </a:cubicBezTo>
                      <a:cubicBezTo>
                        <a:pt x="21258" y="2899"/>
                        <a:pt x="20276" y="3855"/>
                        <a:pt x="19776" y="6803"/>
                      </a:cubicBezTo>
                      <a:cubicBezTo>
                        <a:pt x="19496" y="8382"/>
                        <a:pt x="19337" y="9981"/>
                        <a:pt x="19302" y="11585"/>
                      </a:cubicBezTo>
                      <a:cubicBezTo>
                        <a:pt x="19153" y="25807"/>
                        <a:pt x="18977" y="40020"/>
                        <a:pt x="18968" y="54242"/>
                      </a:cubicBezTo>
                      <a:cubicBezTo>
                        <a:pt x="18968" y="61927"/>
                        <a:pt x="19232" y="69604"/>
                        <a:pt x="19486" y="77281"/>
                      </a:cubicBezTo>
                      <a:cubicBezTo>
                        <a:pt x="19618" y="79304"/>
                        <a:pt x="19912" y="81314"/>
                        <a:pt x="20363" y="83291"/>
                      </a:cubicBezTo>
                      <a:cubicBezTo>
                        <a:pt x="20872" y="85844"/>
                        <a:pt x="22478" y="87151"/>
                        <a:pt x="25127" y="87388"/>
                      </a:cubicBezTo>
                      <a:cubicBezTo>
                        <a:pt x="26724" y="87537"/>
                        <a:pt x="28321" y="87713"/>
                        <a:pt x="29918" y="87888"/>
                      </a:cubicBezTo>
                      <a:cubicBezTo>
                        <a:pt x="30067" y="87888"/>
                        <a:pt x="30207" y="88046"/>
                        <a:pt x="30400" y="88151"/>
                      </a:cubicBezTo>
                      <a:cubicBezTo>
                        <a:pt x="30400" y="89143"/>
                        <a:pt x="29716" y="89397"/>
                        <a:pt x="28918" y="89424"/>
                      </a:cubicBezTo>
                      <a:cubicBezTo>
                        <a:pt x="27645" y="89467"/>
                        <a:pt x="26373" y="89424"/>
                        <a:pt x="25101" y="89424"/>
                      </a:cubicBezTo>
                      <a:cubicBezTo>
                        <a:pt x="17722" y="89424"/>
                        <a:pt x="10353" y="89424"/>
                        <a:pt x="2983" y="89424"/>
                      </a:cubicBezTo>
                      <a:cubicBezTo>
                        <a:pt x="2106" y="89424"/>
                        <a:pt x="1079" y="89845"/>
                        <a:pt x="500" y="88634"/>
                      </a:cubicBezTo>
                      <a:cubicBezTo>
                        <a:pt x="1123" y="87362"/>
                        <a:pt x="2413" y="87757"/>
                        <a:pt x="3387" y="87555"/>
                      </a:cubicBezTo>
                      <a:cubicBezTo>
                        <a:pt x="6405" y="86976"/>
                        <a:pt x="6896" y="86405"/>
                        <a:pt x="7668" y="83440"/>
                      </a:cubicBezTo>
                      <a:cubicBezTo>
                        <a:pt x="8738" y="79106"/>
                        <a:pt x="8668" y="74666"/>
                        <a:pt x="8686" y="70280"/>
                      </a:cubicBezTo>
                      <a:cubicBezTo>
                        <a:pt x="8774" y="52031"/>
                        <a:pt x="8738" y="33782"/>
                        <a:pt x="8686" y="15533"/>
                      </a:cubicBezTo>
                      <a:cubicBezTo>
                        <a:pt x="8686" y="12752"/>
                        <a:pt x="8458" y="9962"/>
                        <a:pt x="8238" y="7189"/>
                      </a:cubicBezTo>
                      <a:cubicBezTo>
                        <a:pt x="7975" y="3785"/>
                        <a:pt x="6720" y="2802"/>
                        <a:pt x="2702" y="2109"/>
                      </a:cubicBezTo>
                      <a:cubicBezTo>
                        <a:pt x="1132" y="1829"/>
                        <a:pt x="1114" y="1934"/>
                        <a:pt x="0" y="96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5" name="Freeform 584">
                  <a:extLst>
                    <a:ext uri="{FF2B5EF4-FFF2-40B4-BE49-F238E27FC236}">
                      <a16:creationId xmlns:a16="http://schemas.microsoft.com/office/drawing/2014/main" id="{2A1CFAE1-7492-7352-DEF8-FAD80134BCC9}"/>
                    </a:ext>
                  </a:extLst>
                </p:cNvPr>
                <p:cNvSpPr/>
                <p:nvPr/>
              </p:nvSpPr>
              <p:spPr>
                <a:xfrm>
                  <a:off x="2500238" y="1302630"/>
                  <a:ext cx="30180" cy="89475"/>
                </a:xfrm>
                <a:custGeom>
                  <a:avLst/>
                  <a:gdLst>
                    <a:gd name="connsiteX0" fmla="*/ 30181 w 30180"/>
                    <a:gd name="connsiteY0" fmla="*/ 88284 h 89475"/>
                    <a:gd name="connsiteX1" fmla="*/ 27549 w 30180"/>
                    <a:gd name="connsiteY1" fmla="*/ 89451 h 89475"/>
                    <a:gd name="connsiteX2" fmla="*/ 11020 w 30180"/>
                    <a:gd name="connsiteY2" fmla="*/ 89258 h 89475"/>
                    <a:gd name="connsiteX3" fmla="*/ 2386 w 30180"/>
                    <a:gd name="connsiteY3" fmla="*/ 89451 h 89475"/>
                    <a:gd name="connsiteX4" fmla="*/ 272 w 30180"/>
                    <a:gd name="connsiteY4" fmla="*/ 88153 h 89475"/>
                    <a:gd name="connsiteX5" fmla="*/ 3527 w 30180"/>
                    <a:gd name="connsiteY5" fmla="*/ 87486 h 89475"/>
                    <a:gd name="connsiteX6" fmla="*/ 7186 w 30180"/>
                    <a:gd name="connsiteY6" fmla="*/ 84293 h 89475"/>
                    <a:gd name="connsiteX7" fmla="*/ 8273 w 30180"/>
                    <a:gd name="connsiteY7" fmla="*/ 77274 h 89475"/>
                    <a:gd name="connsiteX8" fmla="*/ 8475 w 30180"/>
                    <a:gd name="connsiteY8" fmla="*/ 14911 h 89475"/>
                    <a:gd name="connsiteX9" fmla="*/ 8054 w 30180"/>
                    <a:gd name="connsiteY9" fmla="*/ 7322 h 89475"/>
                    <a:gd name="connsiteX10" fmla="*/ 2378 w 30180"/>
                    <a:gd name="connsiteY10" fmla="*/ 2111 h 89475"/>
                    <a:gd name="connsiteX11" fmla="*/ 0 w 30180"/>
                    <a:gd name="connsiteY11" fmla="*/ 777 h 89475"/>
                    <a:gd name="connsiteX12" fmla="*/ 4317 w 30180"/>
                    <a:gd name="connsiteY12" fmla="*/ 93 h 89475"/>
                    <a:gd name="connsiteX13" fmla="*/ 12678 w 30180"/>
                    <a:gd name="connsiteY13" fmla="*/ 505 h 89475"/>
                    <a:gd name="connsiteX14" fmla="*/ 22820 w 30180"/>
                    <a:gd name="connsiteY14" fmla="*/ 102 h 89475"/>
                    <a:gd name="connsiteX15" fmla="*/ 26987 w 30180"/>
                    <a:gd name="connsiteY15" fmla="*/ 584 h 89475"/>
                    <a:gd name="connsiteX16" fmla="*/ 26014 w 30180"/>
                    <a:gd name="connsiteY16" fmla="*/ 2093 h 89475"/>
                    <a:gd name="connsiteX17" fmla="*/ 22785 w 30180"/>
                    <a:gd name="connsiteY17" fmla="*/ 2716 h 89475"/>
                    <a:gd name="connsiteX18" fmla="*/ 19214 w 30180"/>
                    <a:gd name="connsiteY18" fmla="*/ 6726 h 89475"/>
                    <a:gd name="connsiteX19" fmla="*/ 19056 w 30180"/>
                    <a:gd name="connsiteY19" fmla="*/ 8243 h 89475"/>
                    <a:gd name="connsiteX20" fmla="*/ 18705 w 30180"/>
                    <a:gd name="connsiteY20" fmla="*/ 18903 h 89475"/>
                    <a:gd name="connsiteX21" fmla="*/ 18705 w 30180"/>
                    <a:gd name="connsiteY21" fmla="*/ 69307 h 89475"/>
                    <a:gd name="connsiteX22" fmla="*/ 19723 w 30180"/>
                    <a:gd name="connsiteY22" fmla="*/ 82468 h 89475"/>
                    <a:gd name="connsiteX23" fmla="*/ 25628 w 30180"/>
                    <a:gd name="connsiteY23" fmla="*/ 87433 h 89475"/>
                    <a:gd name="connsiteX24" fmla="*/ 29655 w 30180"/>
                    <a:gd name="connsiteY24" fmla="*/ 87925 h 89475"/>
                    <a:gd name="connsiteX25" fmla="*/ 30181 w 30180"/>
                    <a:gd name="connsiteY25" fmla="*/ 88284 h 8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180" h="89475">
                      <a:moveTo>
                        <a:pt x="30181" y="88284"/>
                      </a:moveTo>
                      <a:cubicBezTo>
                        <a:pt x="29593" y="89723"/>
                        <a:pt x="28470" y="89460"/>
                        <a:pt x="27549" y="89451"/>
                      </a:cubicBezTo>
                      <a:cubicBezTo>
                        <a:pt x="22039" y="89399"/>
                        <a:pt x="16529" y="89276"/>
                        <a:pt x="11020" y="89258"/>
                      </a:cubicBezTo>
                      <a:cubicBezTo>
                        <a:pt x="8142" y="89258"/>
                        <a:pt x="5264" y="89399"/>
                        <a:pt x="2386" y="89451"/>
                      </a:cubicBezTo>
                      <a:cubicBezTo>
                        <a:pt x="1570" y="89451"/>
                        <a:pt x="632" y="89662"/>
                        <a:pt x="272" y="88153"/>
                      </a:cubicBezTo>
                      <a:cubicBezTo>
                        <a:pt x="1325" y="87803"/>
                        <a:pt x="2422" y="87579"/>
                        <a:pt x="3527" y="87486"/>
                      </a:cubicBezTo>
                      <a:cubicBezTo>
                        <a:pt x="5861" y="87574"/>
                        <a:pt x="6747" y="86021"/>
                        <a:pt x="7186" y="84293"/>
                      </a:cubicBezTo>
                      <a:cubicBezTo>
                        <a:pt x="7835" y="82007"/>
                        <a:pt x="8203" y="79650"/>
                        <a:pt x="8273" y="77274"/>
                      </a:cubicBezTo>
                      <a:cubicBezTo>
                        <a:pt x="8414" y="56492"/>
                        <a:pt x="8484" y="35705"/>
                        <a:pt x="8475" y="14911"/>
                      </a:cubicBezTo>
                      <a:cubicBezTo>
                        <a:pt x="8475" y="12385"/>
                        <a:pt x="8238" y="9849"/>
                        <a:pt x="8054" y="7322"/>
                      </a:cubicBezTo>
                      <a:cubicBezTo>
                        <a:pt x="7808" y="4041"/>
                        <a:pt x="6598" y="2716"/>
                        <a:pt x="2378" y="2111"/>
                      </a:cubicBezTo>
                      <a:cubicBezTo>
                        <a:pt x="1430" y="1979"/>
                        <a:pt x="228" y="2392"/>
                        <a:pt x="0" y="777"/>
                      </a:cubicBezTo>
                      <a:cubicBezTo>
                        <a:pt x="1290" y="-302"/>
                        <a:pt x="2851" y="40"/>
                        <a:pt x="4317" y="93"/>
                      </a:cubicBezTo>
                      <a:cubicBezTo>
                        <a:pt x="7107" y="189"/>
                        <a:pt x="9888" y="514"/>
                        <a:pt x="12678" y="505"/>
                      </a:cubicBezTo>
                      <a:cubicBezTo>
                        <a:pt x="16056" y="505"/>
                        <a:pt x="19442" y="224"/>
                        <a:pt x="22820" y="102"/>
                      </a:cubicBezTo>
                      <a:cubicBezTo>
                        <a:pt x="24233" y="49"/>
                        <a:pt x="25680" y="-258"/>
                        <a:pt x="26987" y="584"/>
                      </a:cubicBezTo>
                      <a:cubicBezTo>
                        <a:pt x="27154" y="1462"/>
                        <a:pt x="26838" y="1944"/>
                        <a:pt x="26014" y="2093"/>
                      </a:cubicBezTo>
                      <a:cubicBezTo>
                        <a:pt x="24934" y="2277"/>
                        <a:pt x="23864" y="2567"/>
                        <a:pt x="22785" y="2716"/>
                      </a:cubicBezTo>
                      <a:cubicBezTo>
                        <a:pt x="20416" y="3032"/>
                        <a:pt x="19600" y="4681"/>
                        <a:pt x="19214" y="6726"/>
                      </a:cubicBezTo>
                      <a:cubicBezTo>
                        <a:pt x="19126" y="7227"/>
                        <a:pt x="19074" y="7734"/>
                        <a:pt x="19056" y="8243"/>
                      </a:cubicBezTo>
                      <a:cubicBezTo>
                        <a:pt x="18925" y="11753"/>
                        <a:pt x="18714" y="15350"/>
                        <a:pt x="18705" y="18903"/>
                      </a:cubicBezTo>
                      <a:cubicBezTo>
                        <a:pt x="18705" y="35705"/>
                        <a:pt x="18618" y="52506"/>
                        <a:pt x="18705" y="69307"/>
                      </a:cubicBezTo>
                      <a:cubicBezTo>
                        <a:pt x="18793" y="73710"/>
                        <a:pt x="19135" y="78104"/>
                        <a:pt x="19723" y="82468"/>
                      </a:cubicBezTo>
                      <a:cubicBezTo>
                        <a:pt x="20118" y="85679"/>
                        <a:pt x="21697" y="87240"/>
                        <a:pt x="25628" y="87433"/>
                      </a:cubicBezTo>
                      <a:cubicBezTo>
                        <a:pt x="26979" y="87504"/>
                        <a:pt x="28312" y="87749"/>
                        <a:pt x="29655" y="87925"/>
                      </a:cubicBezTo>
                      <a:cubicBezTo>
                        <a:pt x="29777" y="87934"/>
                        <a:pt x="29900" y="88127"/>
                        <a:pt x="30181" y="882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6" name="Freeform 585">
                  <a:extLst>
                    <a:ext uri="{FF2B5EF4-FFF2-40B4-BE49-F238E27FC236}">
                      <a16:creationId xmlns:a16="http://schemas.microsoft.com/office/drawing/2014/main" id="{0B780E29-5B9F-E916-ACDF-BAE97305682F}"/>
                    </a:ext>
                  </a:extLst>
                </p:cNvPr>
                <p:cNvSpPr/>
                <p:nvPr/>
              </p:nvSpPr>
              <p:spPr>
                <a:xfrm>
                  <a:off x="2676726" y="1445109"/>
                  <a:ext cx="30108" cy="89432"/>
                </a:xfrm>
                <a:custGeom>
                  <a:avLst/>
                  <a:gdLst>
                    <a:gd name="connsiteX0" fmla="*/ 27531 w 30108"/>
                    <a:gd name="connsiteY0" fmla="*/ 535 h 89432"/>
                    <a:gd name="connsiteX1" fmla="*/ 25505 w 30108"/>
                    <a:gd name="connsiteY1" fmla="*/ 1904 h 89432"/>
                    <a:gd name="connsiteX2" fmla="*/ 23294 w 30108"/>
                    <a:gd name="connsiteY2" fmla="*/ 2360 h 89432"/>
                    <a:gd name="connsiteX3" fmla="*/ 19135 w 30108"/>
                    <a:gd name="connsiteY3" fmla="*/ 8861 h 89432"/>
                    <a:gd name="connsiteX4" fmla="*/ 18846 w 30108"/>
                    <a:gd name="connsiteY4" fmla="*/ 22530 h 89432"/>
                    <a:gd name="connsiteX5" fmla="*/ 18846 w 30108"/>
                    <a:gd name="connsiteY5" fmla="*/ 63547 h 89432"/>
                    <a:gd name="connsiteX6" fmla="*/ 19539 w 30108"/>
                    <a:gd name="connsiteY6" fmla="*/ 79980 h 89432"/>
                    <a:gd name="connsiteX7" fmla="*/ 21030 w 30108"/>
                    <a:gd name="connsiteY7" fmla="*/ 84796 h 89432"/>
                    <a:gd name="connsiteX8" fmla="*/ 24039 w 30108"/>
                    <a:gd name="connsiteY8" fmla="*/ 86876 h 89432"/>
                    <a:gd name="connsiteX9" fmla="*/ 29970 w 30108"/>
                    <a:gd name="connsiteY9" fmla="*/ 87753 h 89432"/>
                    <a:gd name="connsiteX10" fmla="*/ 29093 w 30108"/>
                    <a:gd name="connsiteY10" fmla="*/ 89297 h 89432"/>
                    <a:gd name="connsiteX11" fmla="*/ 25584 w 30108"/>
                    <a:gd name="connsiteY11" fmla="*/ 89402 h 89432"/>
                    <a:gd name="connsiteX12" fmla="*/ 4773 w 30108"/>
                    <a:gd name="connsiteY12" fmla="*/ 89402 h 89432"/>
                    <a:gd name="connsiteX13" fmla="*/ 1500 w 30108"/>
                    <a:gd name="connsiteY13" fmla="*/ 89148 h 89432"/>
                    <a:gd name="connsiteX14" fmla="*/ 105 w 30108"/>
                    <a:gd name="connsiteY14" fmla="*/ 87911 h 89432"/>
                    <a:gd name="connsiteX15" fmla="*/ 4255 w 30108"/>
                    <a:gd name="connsiteY15" fmla="*/ 87112 h 89432"/>
                    <a:gd name="connsiteX16" fmla="*/ 7431 w 30108"/>
                    <a:gd name="connsiteY16" fmla="*/ 84182 h 89432"/>
                    <a:gd name="connsiteX17" fmla="*/ 8238 w 30108"/>
                    <a:gd name="connsiteY17" fmla="*/ 80216 h 89432"/>
                    <a:gd name="connsiteX18" fmla="*/ 8765 w 30108"/>
                    <a:gd name="connsiteY18" fmla="*/ 64240 h 89432"/>
                    <a:gd name="connsiteX19" fmla="*/ 8765 w 30108"/>
                    <a:gd name="connsiteY19" fmla="*/ 15836 h 89432"/>
                    <a:gd name="connsiteX20" fmla="*/ 8431 w 30108"/>
                    <a:gd name="connsiteY20" fmla="*/ 7458 h 89432"/>
                    <a:gd name="connsiteX21" fmla="*/ 2290 w 30108"/>
                    <a:gd name="connsiteY21" fmla="*/ 1781 h 89432"/>
                    <a:gd name="connsiteX22" fmla="*/ 0 w 30108"/>
                    <a:gd name="connsiteY22" fmla="*/ 518 h 89432"/>
                    <a:gd name="connsiteX23" fmla="*/ 1369 w 30108"/>
                    <a:gd name="connsiteY23" fmla="*/ 0 h 89432"/>
                    <a:gd name="connsiteX24" fmla="*/ 7730 w 30108"/>
                    <a:gd name="connsiteY24" fmla="*/ 0 h 89432"/>
                    <a:gd name="connsiteX25" fmla="*/ 20425 w 30108"/>
                    <a:gd name="connsiteY25" fmla="*/ 0 h 89432"/>
                    <a:gd name="connsiteX26" fmla="*/ 26286 w 30108"/>
                    <a:gd name="connsiteY26" fmla="*/ 0 h 89432"/>
                    <a:gd name="connsiteX27" fmla="*/ 27531 w 30108"/>
                    <a:gd name="connsiteY27" fmla="*/ 535 h 8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0108" h="89432">
                      <a:moveTo>
                        <a:pt x="27531" y="535"/>
                      </a:moveTo>
                      <a:cubicBezTo>
                        <a:pt x="27286" y="1860"/>
                        <a:pt x="26286" y="1720"/>
                        <a:pt x="25505" y="1904"/>
                      </a:cubicBezTo>
                      <a:cubicBezTo>
                        <a:pt x="24724" y="2088"/>
                        <a:pt x="24004" y="2132"/>
                        <a:pt x="23294" y="2360"/>
                      </a:cubicBezTo>
                      <a:cubicBezTo>
                        <a:pt x="20153" y="3387"/>
                        <a:pt x="19214" y="5869"/>
                        <a:pt x="19135" y="8861"/>
                      </a:cubicBezTo>
                      <a:cubicBezTo>
                        <a:pt x="19021" y="13415"/>
                        <a:pt x="18854" y="17977"/>
                        <a:pt x="18846" y="22530"/>
                      </a:cubicBezTo>
                      <a:cubicBezTo>
                        <a:pt x="18846" y="36200"/>
                        <a:pt x="18767" y="49878"/>
                        <a:pt x="18846" y="63547"/>
                      </a:cubicBezTo>
                      <a:cubicBezTo>
                        <a:pt x="18846" y="69021"/>
                        <a:pt x="19161" y="74505"/>
                        <a:pt x="19539" y="79980"/>
                      </a:cubicBezTo>
                      <a:cubicBezTo>
                        <a:pt x="19776" y="81655"/>
                        <a:pt x="20276" y="83282"/>
                        <a:pt x="21030" y="84796"/>
                      </a:cubicBezTo>
                      <a:cubicBezTo>
                        <a:pt x="21592" y="85975"/>
                        <a:pt x="22741" y="86766"/>
                        <a:pt x="24039" y="86876"/>
                      </a:cubicBezTo>
                      <a:lnTo>
                        <a:pt x="29970" y="87753"/>
                      </a:lnTo>
                      <a:cubicBezTo>
                        <a:pt x="30330" y="88718"/>
                        <a:pt x="29970" y="89227"/>
                        <a:pt x="29093" y="89297"/>
                      </a:cubicBezTo>
                      <a:cubicBezTo>
                        <a:pt x="27926" y="89430"/>
                        <a:pt x="26750" y="89466"/>
                        <a:pt x="25584" y="89402"/>
                      </a:cubicBezTo>
                      <a:cubicBezTo>
                        <a:pt x="18661" y="88836"/>
                        <a:pt x="11695" y="88836"/>
                        <a:pt x="4773" y="89402"/>
                      </a:cubicBezTo>
                      <a:cubicBezTo>
                        <a:pt x="3676" y="89471"/>
                        <a:pt x="2571" y="89385"/>
                        <a:pt x="1500" y="89148"/>
                      </a:cubicBezTo>
                      <a:cubicBezTo>
                        <a:pt x="1079" y="89069"/>
                        <a:pt x="755" y="88507"/>
                        <a:pt x="105" y="87911"/>
                      </a:cubicBezTo>
                      <a:cubicBezTo>
                        <a:pt x="1799" y="87577"/>
                        <a:pt x="3027" y="87332"/>
                        <a:pt x="4255" y="87112"/>
                      </a:cubicBezTo>
                      <a:cubicBezTo>
                        <a:pt x="5808" y="86857"/>
                        <a:pt x="7054" y="85705"/>
                        <a:pt x="7431" y="84182"/>
                      </a:cubicBezTo>
                      <a:cubicBezTo>
                        <a:pt x="7870" y="82900"/>
                        <a:pt x="8142" y="81568"/>
                        <a:pt x="8238" y="80216"/>
                      </a:cubicBezTo>
                      <a:cubicBezTo>
                        <a:pt x="8484" y="74891"/>
                        <a:pt x="8739" y="69565"/>
                        <a:pt x="8765" y="64240"/>
                      </a:cubicBezTo>
                      <a:cubicBezTo>
                        <a:pt x="8826" y="48105"/>
                        <a:pt x="8765" y="31971"/>
                        <a:pt x="8765" y="15836"/>
                      </a:cubicBezTo>
                      <a:cubicBezTo>
                        <a:pt x="8809" y="13039"/>
                        <a:pt x="8703" y="10242"/>
                        <a:pt x="8431" y="7458"/>
                      </a:cubicBezTo>
                      <a:cubicBezTo>
                        <a:pt x="7966" y="3527"/>
                        <a:pt x="6238" y="2071"/>
                        <a:pt x="2290" y="1781"/>
                      </a:cubicBezTo>
                      <a:cubicBezTo>
                        <a:pt x="965" y="1685"/>
                        <a:pt x="965" y="1685"/>
                        <a:pt x="0" y="518"/>
                      </a:cubicBezTo>
                      <a:cubicBezTo>
                        <a:pt x="421" y="271"/>
                        <a:pt x="886" y="97"/>
                        <a:pt x="1369" y="0"/>
                      </a:cubicBezTo>
                      <a:cubicBezTo>
                        <a:pt x="3492" y="0"/>
                        <a:pt x="5615" y="0"/>
                        <a:pt x="7730" y="0"/>
                      </a:cubicBezTo>
                      <a:lnTo>
                        <a:pt x="20425" y="0"/>
                      </a:lnTo>
                      <a:cubicBezTo>
                        <a:pt x="22381" y="0"/>
                        <a:pt x="24329" y="0"/>
                        <a:pt x="26286" y="0"/>
                      </a:cubicBezTo>
                      <a:cubicBezTo>
                        <a:pt x="26733" y="99"/>
                        <a:pt x="27154" y="281"/>
                        <a:pt x="27531" y="53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7" name="Freeform 586">
                  <a:extLst>
                    <a:ext uri="{FF2B5EF4-FFF2-40B4-BE49-F238E27FC236}">
                      <a16:creationId xmlns:a16="http://schemas.microsoft.com/office/drawing/2014/main" id="{B4D95F3B-5885-3EA8-D708-AD3FE0B29045}"/>
                    </a:ext>
                  </a:extLst>
                </p:cNvPr>
                <p:cNvSpPr/>
                <p:nvPr/>
              </p:nvSpPr>
              <p:spPr>
                <a:xfrm>
                  <a:off x="2396886" y="1422409"/>
                  <a:ext cx="28873" cy="13706"/>
                </a:xfrm>
                <a:custGeom>
                  <a:avLst/>
                  <a:gdLst>
                    <a:gd name="connsiteX0" fmla="*/ 44 w 28873"/>
                    <a:gd name="connsiteY0" fmla="*/ 3258 h 13706"/>
                    <a:gd name="connsiteX1" fmla="*/ 2255 w 28873"/>
                    <a:gd name="connsiteY1" fmla="*/ 2214 h 13706"/>
                    <a:gd name="connsiteX2" fmla="*/ 9046 w 28873"/>
                    <a:gd name="connsiteY2" fmla="*/ 169 h 13706"/>
                    <a:gd name="connsiteX3" fmla="*/ 11528 w 28873"/>
                    <a:gd name="connsiteY3" fmla="*/ 687 h 13706"/>
                    <a:gd name="connsiteX4" fmla="*/ 18758 w 28873"/>
                    <a:gd name="connsiteY4" fmla="*/ 6100 h 13706"/>
                    <a:gd name="connsiteX5" fmla="*/ 27479 w 28873"/>
                    <a:gd name="connsiteY5" fmla="*/ 12171 h 13706"/>
                    <a:gd name="connsiteX6" fmla="*/ 28874 w 28873"/>
                    <a:gd name="connsiteY6" fmla="*/ 13707 h 13706"/>
                    <a:gd name="connsiteX7" fmla="*/ 25733 w 28873"/>
                    <a:gd name="connsiteY7" fmla="*/ 13382 h 13706"/>
                    <a:gd name="connsiteX8" fmla="*/ 15047 w 28873"/>
                    <a:gd name="connsiteY8" fmla="*/ 10215 h 13706"/>
                    <a:gd name="connsiteX9" fmla="*/ 10019 w 28873"/>
                    <a:gd name="connsiteY9" fmla="*/ 7925 h 13706"/>
                    <a:gd name="connsiteX10" fmla="*/ 2834 w 28873"/>
                    <a:gd name="connsiteY10" fmla="*/ 5416 h 13706"/>
                    <a:gd name="connsiteX11" fmla="*/ 0 w 28873"/>
                    <a:gd name="connsiteY11" fmla="*/ 3933 h 13706"/>
                    <a:gd name="connsiteX12" fmla="*/ 44 w 28873"/>
                    <a:gd name="connsiteY12" fmla="*/ 3258 h 1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873" h="13706">
                      <a:moveTo>
                        <a:pt x="44" y="3258"/>
                      </a:moveTo>
                      <a:cubicBezTo>
                        <a:pt x="756" y="2860"/>
                        <a:pt x="1495" y="2511"/>
                        <a:pt x="2255" y="2214"/>
                      </a:cubicBezTo>
                      <a:cubicBezTo>
                        <a:pt x="4510" y="1503"/>
                        <a:pt x="6808" y="933"/>
                        <a:pt x="9046" y="169"/>
                      </a:cubicBezTo>
                      <a:cubicBezTo>
                        <a:pt x="9901" y="-182"/>
                        <a:pt x="10884" y="24"/>
                        <a:pt x="11528" y="687"/>
                      </a:cubicBezTo>
                      <a:cubicBezTo>
                        <a:pt x="13871" y="2573"/>
                        <a:pt x="16310" y="4354"/>
                        <a:pt x="18758" y="6100"/>
                      </a:cubicBezTo>
                      <a:cubicBezTo>
                        <a:pt x="21635" y="8153"/>
                        <a:pt x="24575" y="10136"/>
                        <a:pt x="27479" y="12171"/>
                      </a:cubicBezTo>
                      <a:cubicBezTo>
                        <a:pt x="27986" y="12643"/>
                        <a:pt x="28453" y="13157"/>
                        <a:pt x="28874" y="13707"/>
                      </a:cubicBezTo>
                      <a:cubicBezTo>
                        <a:pt x="27820" y="13675"/>
                        <a:pt x="26771" y="13566"/>
                        <a:pt x="25733" y="13382"/>
                      </a:cubicBezTo>
                      <a:cubicBezTo>
                        <a:pt x="22153" y="12382"/>
                        <a:pt x="18574" y="11382"/>
                        <a:pt x="15047" y="10215"/>
                      </a:cubicBezTo>
                      <a:cubicBezTo>
                        <a:pt x="13292" y="9636"/>
                        <a:pt x="11730" y="8592"/>
                        <a:pt x="10019" y="7925"/>
                      </a:cubicBezTo>
                      <a:cubicBezTo>
                        <a:pt x="7650" y="7048"/>
                        <a:pt x="5211" y="6302"/>
                        <a:pt x="2834" y="5416"/>
                      </a:cubicBezTo>
                      <a:cubicBezTo>
                        <a:pt x="1859" y="4981"/>
                        <a:pt x="912" y="4486"/>
                        <a:pt x="0" y="3933"/>
                      </a:cubicBezTo>
                      <a:cubicBezTo>
                        <a:pt x="18" y="3705"/>
                        <a:pt x="26" y="3442"/>
                        <a:pt x="44" y="32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88" name="Freeform 587">
                  <a:extLst>
                    <a:ext uri="{FF2B5EF4-FFF2-40B4-BE49-F238E27FC236}">
                      <a16:creationId xmlns:a16="http://schemas.microsoft.com/office/drawing/2014/main" id="{16C7DC31-FF13-03E8-734D-E7A46FFF91AB}"/>
                    </a:ext>
                  </a:extLst>
                </p:cNvPr>
                <p:cNvSpPr/>
                <p:nvPr/>
              </p:nvSpPr>
              <p:spPr>
                <a:xfrm>
                  <a:off x="2005165" y="1462129"/>
                  <a:ext cx="33591" cy="57667"/>
                </a:xfrm>
                <a:custGeom>
                  <a:avLst/>
                  <a:gdLst>
                    <a:gd name="connsiteX0" fmla="*/ 28909 w 33591"/>
                    <a:gd name="connsiteY0" fmla="*/ 33848 h 57667"/>
                    <a:gd name="connsiteX1" fmla="*/ 28181 w 33591"/>
                    <a:gd name="connsiteY1" fmla="*/ 31813 h 57667"/>
                    <a:gd name="connsiteX2" fmla="*/ 25417 w 33591"/>
                    <a:gd name="connsiteY2" fmla="*/ 28926 h 57667"/>
                    <a:gd name="connsiteX3" fmla="*/ 24926 w 33591"/>
                    <a:gd name="connsiteY3" fmla="*/ 28795 h 57667"/>
                    <a:gd name="connsiteX4" fmla="*/ 13239 w 33591"/>
                    <a:gd name="connsiteY4" fmla="*/ 28242 h 57667"/>
                    <a:gd name="connsiteX5" fmla="*/ 12941 w 33591"/>
                    <a:gd name="connsiteY5" fmla="*/ 29997 h 57667"/>
                    <a:gd name="connsiteX6" fmla="*/ 12941 w 33591"/>
                    <a:gd name="connsiteY6" fmla="*/ 47316 h 57667"/>
                    <a:gd name="connsiteX7" fmla="*/ 17547 w 33591"/>
                    <a:gd name="connsiteY7" fmla="*/ 54273 h 57667"/>
                    <a:gd name="connsiteX8" fmla="*/ 21837 w 33591"/>
                    <a:gd name="connsiteY8" fmla="*/ 54580 h 57667"/>
                    <a:gd name="connsiteX9" fmla="*/ 28119 w 33591"/>
                    <a:gd name="connsiteY9" fmla="*/ 53808 h 57667"/>
                    <a:gd name="connsiteX10" fmla="*/ 31488 w 33591"/>
                    <a:gd name="connsiteY10" fmla="*/ 50755 h 57667"/>
                    <a:gd name="connsiteX11" fmla="*/ 32997 w 33591"/>
                    <a:gd name="connsiteY11" fmla="*/ 46658 h 57667"/>
                    <a:gd name="connsiteX12" fmla="*/ 33585 w 33591"/>
                    <a:gd name="connsiteY12" fmla="*/ 48412 h 57667"/>
                    <a:gd name="connsiteX13" fmla="*/ 32506 w 33591"/>
                    <a:gd name="connsiteY13" fmla="*/ 55159 h 57667"/>
                    <a:gd name="connsiteX14" fmla="*/ 29505 w 33591"/>
                    <a:gd name="connsiteY14" fmla="*/ 57625 h 57667"/>
                    <a:gd name="connsiteX15" fmla="*/ 22627 w 33591"/>
                    <a:gd name="connsiteY15" fmla="*/ 57625 h 57667"/>
                    <a:gd name="connsiteX16" fmla="*/ 6133 w 33591"/>
                    <a:gd name="connsiteY16" fmla="*/ 57353 h 57667"/>
                    <a:gd name="connsiteX17" fmla="*/ 1009 w 33591"/>
                    <a:gd name="connsiteY17" fmla="*/ 56668 h 57667"/>
                    <a:gd name="connsiteX18" fmla="*/ 3220 w 33591"/>
                    <a:gd name="connsiteY18" fmla="*/ 56019 h 57667"/>
                    <a:gd name="connsiteX19" fmla="*/ 5571 w 33591"/>
                    <a:gd name="connsiteY19" fmla="*/ 53808 h 57667"/>
                    <a:gd name="connsiteX20" fmla="*/ 6291 w 33591"/>
                    <a:gd name="connsiteY20" fmla="*/ 48298 h 57667"/>
                    <a:gd name="connsiteX21" fmla="*/ 6466 w 33591"/>
                    <a:gd name="connsiteY21" fmla="*/ 6606 h 57667"/>
                    <a:gd name="connsiteX22" fmla="*/ 2553 w 33591"/>
                    <a:gd name="connsiteY22" fmla="*/ 1667 h 57667"/>
                    <a:gd name="connsiteX23" fmla="*/ 0 w 33591"/>
                    <a:gd name="connsiteY23" fmla="*/ 895 h 57667"/>
                    <a:gd name="connsiteX24" fmla="*/ 2772 w 33591"/>
                    <a:gd name="connsiteY24" fmla="*/ 114 h 57667"/>
                    <a:gd name="connsiteX25" fmla="*/ 21092 w 33591"/>
                    <a:gd name="connsiteY25" fmla="*/ 298 h 57667"/>
                    <a:gd name="connsiteX26" fmla="*/ 31532 w 33591"/>
                    <a:gd name="connsiteY26" fmla="*/ 0 h 57667"/>
                    <a:gd name="connsiteX27" fmla="*/ 30769 w 33591"/>
                    <a:gd name="connsiteY27" fmla="*/ 9493 h 57667"/>
                    <a:gd name="connsiteX28" fmla="*/ 29356 w 33591"/>
                    <a:gd name="connsiteY28" fmla="*/ 7071 h 57667"/>
                    <a:gd name="connsiteX29" fmla="*/ 26233 w 33591"/>
                    <a:gd name="connsiteY29" fmla="*/ 3966 h 57667"/>
                    <a:gd name="connsiteX30" fmla="*/ 13213 w 33591"/>
                    <a:gd name="connsiteY30" fmla="*/ 3264 h 57667"/>
                    <a:gd name="connsiteX31" fmla="*/ 12941 w 33591"/>
                    <a:gd name="connsiteY31" fmla="*/ 5238 h 57667"/>
                    <a:gd name="connsiteX32" fmla="*/ 12941 w 33591"/>
                    <a:gd name="connsiteY32" fmla="*/ 22557 h 57667"/>
                    <a:gd name="connsiteX33" fmla="*/ 15871 w 33591"/>
                    <a:gd name="connsiteY33" fmla="*/ 25382 h 57667"/>
                    <a:gd name="connsiteX34" fmla="*/ 25522 w 33591"/>
                    <a:gd name="connsiteY34" fmla="*/ 25031 h 57667"/>
                    <a:gd name="connsiteX35" fmla="*/ 30558 w 33591"/>
                    <a:gd name="connsiteY35" fmla="*/ 23697 h 57667"/>
                    <a:gd name="connsiteX36" fmla="*/ 29681 w 33591"/>
                    <a:gd name="connsiteY36" fmla="*/ 33857 h 5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3591" h="57667">
                      <a:moveTo>
                        <a:pt x="28909" y="33848"/>
                      </a:moveTo>
                      <a:cubicBezTo>
                        <a:pt x="28571" y="33208"/>
                        <a:pt x="28326" y="32523"/>
                        <a:pt x="28181" y="31813"/>
                      </a:cubicBezTo>
                      <a:cubicBezTo>
                        <a:pt x="28049" y="30058"/>
                        <a:pt x="26882" y="29365"/>
                        <a:pt x="25417" y="28926"/>
                      </a:cubicBezTo>
                      <a:cubicBezTo>
                        <a:pt x="25261" y="28857"/>
                        <a:pt x="25095" y="28812"/>
                        <a:pt x="24926" y="28795"/>
                      </a:cubicBezTo>
                      <a:cubicBezTo>
                        <a:pt x="21065" y="28602"/>
                        <a:pt x="17196" y="28426"/>
                        <a:pt x="13239" y="28242"/>
                      </a:cubicBezTo>
                      <a:cubicBezTo>
                        <a:pt x="13096" y="28818"/>
                        <a:pt x="12997" y="29405"/>
                        <a:pt x="12941" y="29997"/>
                      </a:cubicBezTo>
                      <a:cubicBezTo>
                        <a:pt x="12941" y="35770"/>
                        <a:pt x="12941" y="41543"/>
                        <a:pt x="12941" y="47316"/>
                      </a:cubicBezTo>
                      <a:cubicBezTo>
                        <a:pt x="12941" y="51150"/>
                        <a:pt x="14696" y="53799"/>
                        <a:pt x="17547" y="54273"/>
                      </a:cubicBezTo>
                      <a:cubicBezTo>
                        <a:pt x="18961" y="54537"/>
                        <a:pt x="20400" y="54640"/>
                        <a:pt x="21837" y="54580"/>
                      </a:cubicBezTo>
                      <a:cubicBezTo>
                        <a:pt x="23944" y="54442"/>
                        <a:pt x="26042" y="54184"/>
                        <a:pt x="28119" y="53808"/>
                      </a:cubicBezTo>
                      <a:cubicBezTo>
                        <a:pt x="29771" y="53597"/>
                        <a:pt x="31115" y="52378"/>
                        <a:pt x="31488" y="50755"/>
                      </a:cubicBezTo>
                      <a:cubicBezTo>
                        <a:pt x="31822" y="49553"/>
                        <a:pt x="32366" y="48412"/>
                        <a:pt x="32997" y="46658"/>
                      </a:cubicBezTo>
                      <a:cubicBezTo>
                        <a:pt x="33339" y="47632"/>
                        <a:pt x="33638" y="48044"/>
                        <a:pt x="33585" y="48412"/>
                      </a:cubicBezTo>
                      <a:cubicBezTo>
                        <a:pt x="33275" y="50670"/>
                        <a:pt x="32916" y="52919"/>
                        <a:pt x="32506" y="55159"/>
                      </a:cubicBezTo>
                      <a:cubicBezTo>
                        <a:pt x="32190" y="56914"/>
                        <a:pt x="31436" y="57546"/>
                        <a:pt x="29505" y="57625"/>
                      </a:cubicBezTo>
                      <a:cubicBezTo>
                        <a:pt x="27215" y="57721"/>
                        <a:pt x="24917" y="57625"/>
                        <a:pt x="22627" y="57625"/>
                      </a:cubicBezTo>
                      <a:cubicBezTo>
                        <a:pt x="17135" y="57554"/>
                        <a:pt x="11634" y="57484"/>
                        <a:pt x="6133" y="57353"/>
                      </a:cubicBezTo>
                      <a:cubicBezTo>
                        <a:pt x="4597" y="57353"/>
                        <a:pt x="2983" y="57774"/>
                        <a:pt x="1009" y="56668"/>
                      </a:cubicBezTo>
                      <a:cubicBezTo>
                        <a:pt x="1726" y="56388"/>
                        <a:pt x="2465" y="56171"/>
                        <a:pt x="3220" y="56019"/>
                      </a:cubicBezTo>
                      <a:cubicBezTo>
                        <a:pt x="4469" y="56030"/>
                        <a:pt x="5505" y="55056"/>
                        <a:pt x="5571" y="53808"/>
                      </a:cubicBezTo>
                      <a:cubicBezTo>
                        <a:pt x="5946" y="51992"/>
                        <a:pt x="6186" y="50150"/>
                        <a:pt x="6291" y="48298"/>
                      </a:cubicBezTo>
                      <a:cubicBezTo>
                        <a:pt x="6405" y="34401"/>
                        <a:pt x="6431" y="20504"/>
                        <a:pt x="6466" y="6606"/>
                      </a:cubicBezTo>
                      <a:cubicBezTo>
                        <a:pt x="6466" y="2974"/>
                        <a:pt x="5089" y="2167"/>
                        <a:pt x="2553" y="1667"/>
                      </a:cubicBezTo>
                      <a:cubicBezTo>
                        <a:pt x="1772" y="1509"/>
                        <a:pt x="1026" y="1211"/>
                        <a:pt x="0" y="895"/>
                      </a:cubicBezTo>
                      <a:cubicBezTo>
                        <a:pt x="956" y="-219"/>
                        <a:pt x="1939" y="105"/>
                        <a:pt x="2772" y="114"/>
                      </a:cubicBezTo>
                      <a:cubicBezTo>
                        <a:pt x="8914" y="114"/>
                        <a:pt x="14985" y="290"/>
                        <a:pt x="21092" y="298"/>
                      </a:cubicBezTo>
                      <a:cubicBezTo>
                        <a:pt x="24469" y="298"/>
                        <a:pt x="27847" y="114"/>
                        <a:pt x="31532" y="0"/>
                      </a:cubicBezTo>
                      <a:cubicBezTo>
                        <a:pt x="31295" y="2930"/>
                        <a:pt x="31041" y="6054"/>
                        <a:pt x="30769" y="9493"/>
                      </a:cubicBezTo>
                      <a:cubicBezTo>
                        <a:pt x="29852" y="9045"/>
                        <a:pt x="29295" y="8090"/>
                        <a:pt x="29356" y="7071"/>
                      </a:cubicBezTo>
                      <a:cubicBezTo>
                        <a:pt x="29310" y="5369"/>
                        <a:pt x="27936" y="4002"/>
                        <a:pt x="26233" y="3966"/>
                      </a:cubicBezTo>
                      <a:cubicBezTo>
                        <a:pt x="21943" y="3641"/>
                        <a:pt x="17644" y="3492"/>
                        <a:pt x="13213" y="3264"/>
                      </a:cubicBezTo>
                      <a:cubicBezTo>
                        <a:pt x="13082" y="3916"/>
                        <a:pt x="12991" y="4575"/>
                        <a:pt x="12941" y="5238"/>
                      </a:cubicBezTo>
                      <a:cubicBezTo>
                        <a:pt x="12941" y="11011"/>
                        <a:pt x="12941" y="16784"/>
                        <a:pt x="12941" y="22557"/>
                      </a:cubicBezTo>
                      <a:cubicBezTo>
                        <a:pt x="12941" y="25189"/>
                        <a:pt x="13116" y="25426"/>
                        <a:pt x="15871" y="25382"/>
                      </a:cubicBezTo>
                      <a:cubicBezTo>
                        <a:pt x="19091" y="25338"/>
                        <a:pt x="22320" y="25312"/>
                        <a:pt x="25522" y="25031"/>
                      </a:cubicBezTo>
                      <a:cubicBezTo>
                        <a:pt x="27236" y="24729"/>
                        <a:pt x="28920" y="24283"/>
                        <a:pt x="30558" y="23697"/>
                      </a:cubicBezTo>
                      <a:cubicBezTo>
                        <a:pt x="30277" y="26996"/>
                        <a:pt x="29997" y="30427"/>
                        <a:pt x="29681" y="338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grpSp>
              <p:nvGrpSpPr>
                <p:cNvPr id="589" name="Graphic 18">
                  <a:extLst>
                    <a:ext uri="{FF2B5EF4-FFF2-40B4-BE49-F238E27FC236}">
                      <a16:creationId xmlns:a16="http://schemas.microsoft.com/office/drawing/2014/main" id="{6248099A-3ADB-0069-5484-3BE6A4073D34}"/>
                    </a:ext>
                  </a:extLst>
                </p:cNvPr>
                <p:cNvGrpSpPr/>
                <p:nvPr/>
              </p:nvGrpSpPr>
              <p:grpSpPr>
                <a:xfrm>
                  <a:off x="1562620" y="1241607"/>
                  <a:ext cx="326155" cy="327481"/>
                  <a:chOff x="1562620" y="1241607"/>
                  <a:chExt cx="326155" cy="327481"/>
                </a:xfrm>
                <a:solidFill>
                  <a:srgbClr val="000000"/>
                </a:solidFill>
              </p:grpSpPr>
              <p:sp>
                <p:nvSpPr>
                  <p:cNvPr id="590" name="Freeform 589">
                    <a:extLst>
                      <a:ext uri="{FF2B5EF4-FFF2-40B4-BE49-F238E27FC236}">
                        <a16:creationId xmlns:a16="http://schemas.microsoft.com/office/drawing/2014/main" id="{578DA95B-5187-6923-08B9-26E6EEDED31F}"/>
                      </a:ext>
                    </a:extLst>
                  </p:cNvPr>
                  <p:cNvSpPr/>
                  <p:nvPr/>
                </p:nvSpPr>
                <p:spPr>
                  <a:xfrm>
                    <a:off x="1782423" y="1482624"/>
                    <a:ext cx="17169" cy="16208"/>
                  </a:xfrm>
                  <a:custGeom>
                    <a:avLst/>
                    <a:gdLst>
                      <a:gd name="connsiteX0" fmla="*/ 15555 w 17169"/>
                      <a:gd name="connsiteY0" fmla="*/ 7010 h 16208"/>
                      <a:gd name="connsiteX1" fmla="*/ 12265 w 17169"/>
                      <a:gd name="connsiteY1" fmla="*/ 8370 h 16208"/>
                      <a:gd name="connsiteX2" fmla="*/ 10011 w 17169"/>
                      <a:gd name="connsiteY2" fmla="*/ 9326 h 16208"/>
                      <a:gd name="connsiteX3" fmla="*/ 10660 w 17169"/>
                      <a:gd name="connsiteY3" fmla="*/ 8247 h 16208"/>
                      <a:gd name="connsiteX4" fmla="*/ 13125 w 17169"/>
                      <a:gd name="connsiteY4" fmla="*/ 4606 h 16208"/>
                      <a:gd name="connsiteX5" fmla="*/ 10493 w 17169"/>
                      <a:gd name="connsiteY5" fmla="*/ 1369 h 16208"/>
                      <a:gd name="connsiteX6" fmla="*/ 10555 w 17169"/>
                      <a:gd name="connsiteY6" fmla="*/ 491 h 16208"/>
                      <a:gd name="connsiteX7" fmla="*/ 9677 w 17169"/>
                      <a:gd name="connsiteY7" fmla="*/ 833 h 16208"/>
                      <a:gd name="connsiteX8" fmla="*/ 8317 w 17169"/>
                      <a:gd name="connsiteY8" fmla="*/ 0 h 16208"/>
                      <a:gd name="connsiteX9" fmla="*/ 7800 w 17169"/>
                      <a:gd name="connsiteY9" fmla="*/ 833 h 16208"/>
                      <a:gd name="connsiteX10" fmla="*/ 6317 w 17169"/>
                      <a:gd name="connsiteY10" fmla="*/ 956 h 16208"/>
                      <a:gd name="connsiteX11" fmla="*/ 6501 w 17169"/>
                      <a:gd name="connsiteY11" fmla="*/ 2430 h 16208"/>
                      <a:gd name="connsiteX12" fmla="*/ 4746 w 17169"/>
                      <a:gd name="connsiteY12" fmla="*/ 4896 h 16208"/>
                      <a:gd name="connsiteX13" fmla="*/ 6878 w 17169"/>
                      <a:gd name="connsiteY13" fmla="*/ 9370 h 16208"/>
                      <a:gd name="connsiteX14" fmla="*/ 2869 w 17169"/>
                      <a:gd name="connsiteY14" fmla="*/ 8317 h 16208"/>
                      <a:gd name="connsiteX15" fmla="*/ 0 w 17169"/>
                      <a:gd name="connsiteY15" fmla="*/ 9151 h 16208"/>
                      <a:gd name="connsiteX16" fmla="*/ 1641 w 17169"/>
                      <a:gd name="connsiteY16" fmla="*/ 11371 h 16208"/>
                      <a:gd name="connsiteX17" fmla="*/ 4869 w 17169"/>
                      <a:gd name="connsiteY17" fmla="*/ 12415 h 16208"/>
                      <a:gd name="connsiteX18" fmla="*/ 9002 w 17169"/>
                      <a:gd name="connsiteY18" fmla="*/ 13555 h 16208"/>
                      <a:gd name="connsiteX19" fmla="*/ 8914 w 17169"/>
                      <a:gd name="connsiteY19" fmla="*/ 16143 h 16208"/>
                      <a:gd name="connsiteX20" fmla="*/ 11264 w 17169"/>
                      <a:gd name="connsiteY20" fmla="*/ 14780 h 16208"/>
                      <a:gd name="connsiteX21" fmla="*/ 11318 w 17169"/>
                      <a:gd name="connsiteY21" fmla="*/ 14082 h 16208"/>
                      <a:gd name="connsiteX22" fmla="*/ 11897 w 17169"/>
                      <a:gd name="connsiteY22" fmla="*/ 11713 h 16208"/>
                      <a:gd name="connsiteX23" fmla="*/ 14152 w 17169"/>
                      <a:gd name="connsiteY23" fmla="*/ 10195 h 16208"/>
                      <a:gd name="connsiteX24" fmla="*/ 16003 w 17169"/>
                      <a:gd name="connsiteY24" fmla="*/ 9054 h 16208"/>
                      <a:gd name="connsiteX25" fmla="*/ 17170 w 17169"/>
                      <a:gd name="connsiteY25" fmla="*/ 9309 h 16208"/>
                      <a:gd name="connsiteX26" fmla="*/ 15555 w 17169"/>
                      <a:gd name="connsiteY26" fmla="*/ 7010 h 16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7169" h="16208">
                        <a:moveTo>
                          <a:pt x="15555" y="7010"/>
                        </a:moveTo>
                        <a:cubicBezTo>
                          <a:pt x="14324" y="7019"/>
                          <a:pt x="13144" y="7507"/>
                          <a:pt x="12265" y="8370"/>
                        </a:cubicBezTo>
                        <a:cubicBezTo>
                          <a:pt x="11555" y="8949"/>
                          <a:pt x="10107" y="10028"/>
                          <a:pt x="10011" y="9326"/>
                        </a:cubicBezTo>
                        <a:cubicBezTo>
                          <a:pt x="9914" y="8624"/>
                          <a:pt x="9888" y="8738"/>
                          <a:pt x="10660" y="8247"/>
                        </a:cubicBezTo>
                        <a:cubicBezTo>
                          <a:pt x="11432" y="7756"/>
                          <a:pt x="14354" y="6150"/>
                          <a:pt x="13125" y="4606"/>
                        </a:cubicBezTo>
                        <a:cubicBezTo>
                          <a:pt x="11897" y="3062"/>
                          <a:pt x="10353" y="2667"/>
                          <a:pt x="10493" y="1369"/>
                        </a:cubicBezTo>
                        <a:cubicBezTo>
                          <a:pt x="10634" y="70"/>
                          <a:pt x="10555" y="491"/>
                          <a:pt x="10555" y="491"/>
                        </a:cubicBezTo>
                        <a:cubicBezTo>
                          <a:pt x="10555" y="491"/>
                          <a:pt x="10090" y="895"/>
                          <a:pt x="9677" y="833"/>
                        </a:cubicBezTo>
                        <a:cubicBezTo>
                          <a:pt x="9184" y="627"/>
                          <a:pt x="8725" y="346"/>
                          <a:pt x="8317" y="0"/>
                        </a:cubicBezTo>
                        <a:cubicBezTo>
                          <a:pt x="8308" y="351"/>
                          <a:pt x="8109" y="669"/>
                          <a:pt x="7800" y="833"/>
                        </a:cubicBezTo>
                        <a:cubicBezTo>
                          <a:pt x="7323" y="997"/>
                          <a:pt x="6814" y="1039"/>
                          <a:pt x="6317" y="956"/>
                        </a:cubicBezTo>
                        <a:cubicBezTo>
                          <a:pt x="6580" y="1401"/>
                          <a:pt x="6647" y="1935"/>
                          <a:pt x="6501" y="2430"/>
                        </a:cubicBezTo>
                        <a:cubicBezTo>
                          <a:pt x="6256" y="3176"/>
                          <a:pt x="5150" y="3483"/>
                          <a:pt x="4746" y="4896"/>
                        </a:cubicBezTo>
                        <a:cubicBezTo>
                          <a:pt x="4343" y="6308"/>
                          <a:pt x="4685" y="7361"/>
                          <a:pt x="6878" y="9370"/>
                        </a:cubicBezTo>
                        <a:cubicBezTo>
                          <a:pt x="3641" y="8194"/>
                          <a:pt x="3825" y="8317"/>
                          <a:pt x="2869" y="8317"/>
                        </a:cubicBezTo>
                        <a:cubicBezTo>
                          <a:pt x="1849" y="8284"/>
                          <a:pt x="844" y="8576"/>
                          <a:pt x="0" y="9151"/>
                        </a:cubicBezTo>
                        <a:cubicBezTo>
                          <a:pt x="711" y="10695"/>
                          <a:pt x="877" y="10783"/>
                          <a:pt x="1641" y="11371"/>
                        </a:cubicBezTo>
                        <a:cubicBezTo>
                          <a:pt x="2404" y="11958"/>
                          <a:pt x="2281" y="12415"/>
                          <a:pt x="4869" y="12415"/>
                        </a:cubicBezTo>
                        <a:cubicBezTo>
                          <a:pt x="7457" y="12415"/>
                          <a:pt x="8475" y="10379"/>
                          <a:pt x="9002" y="13555"/>
                        </a:cubicBezTo>
                        <a:cubicBezTo>
                          <a:pt x="9247" y="14915"/>
                          <a:pt x="8230" y="15898"/>
                          <a:pt x="8914" y="16143"/>
                        </a:cubicBezTo>
                        <a:cubicBezTo>
                          <a:pt x="9940" y="16416"/>
                          <a:pt x="10991" y="15806"/>
                          <a:pt x="11264" y="14780"/>
                        </a:cubicBezTo>
                        <a:cubicBezTo>
                          <a:pt x="11325" y="14553"/>
                          <a:pt x="11343" y="14316"/>
                          <a:pt x="11318" y="14082"/>
                        </a:cubicBezTo>
                        <a:cubicBezTo>
                          <a:pt x="11318" y="12143"/>
                          <a:pt x="10791" y="11713"/>
                          <a:pt x="11897" y="11713"/>
                        </a:cubicBezTo>
                        <a:cubicBezTo>
                          <a:pt x="13002" y="11713"/>
                          <a:pt x="13380" y="11028"/>
                          <a:pt x="14152" y="10195"/>
                        </a:cubicBezTo>
                        <a:cubicBezTo>
                          <a:pt x="14924" y="9361"/>
                          <a:pt x="15292" y="9116"/>
                          <a:pt x="16003" y="9054"/>
                        </a:cubicBezTo>
                        <a:cubicBezTo>
                          <a:pt x="16409" y="9013"/>
                          <a:pt x="16818" y="9103"/>
                          <a:pt x="17170" y="9309"/>
                        </a:cubicBezTo>
                        <a:cubicBezTo>
                          <a:pt x="17170" y="9309"/>
                          <a:pt x="17222" y="7010"/>
                          <a:pt x="15555" y="70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591" name="Freeform 590">
                    <a:extLst>
                      <a:ext uri="{FF2B5EF4-FFF2-40B4-BE49-F238E27FC236}">
                        <a16:creationId xmlns:a16="http://schemas.microsoft.com/office/drawing/2014/main" id="{0746E51E-1F48-EE7D-DAB6-88A689356968}"/>
                      </a:ext>
                    </a:extLst>
                  </p:cNvPr>
                  <p:cNvSpPr/>
                  <p:nvPr/>
                </p:nvSpPr>
                <p:spPr>
                  <a:xfrm>
                    <a:off x="1811700" y="1482116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592" name="Freeform 591">
                    <a:extLst>
                      <a:ext uri="{FF2B5EF4-FFF2-40B4-BE49-F238E27FC236}">
                        <a16:creationId xmlns:a16="http://schemas.microsoft.com/office/drawing/2014/main" id="{58305B2C-BD55-D9A8-6BE3-F140D134ABC5}"/>
                      </a:ext>
                    </a:extLst>
                  </p:cNvPr>
                  <p:cNvSpPr/>
                  <p:nvPr/>
                </p:nvSpPr>
                <p:spPr>
                  <a:xfrm>
                    <a:off x="1815490" y="147632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593" name="Freeform 592">
                    <a:extLst>
                      <a:ext uri="{FF2B5EF4-FFF2-40B4-BE49-F238E27FC236}">
                        <a16:creationId xmlns:a16="http://schemas.microsoft.com/office/drawing/2014/main" id="{5148F322-DCA6-1AD9-8E55-C9090F3FA2DF}"/>
                      </a:ext>
                    </a:extLst>
                  </p:cNvPr>
                  <p:cNvSpPr/>
                  <p:nvPr/>
                </p:nvSpPr>
                <p:spPr>
                  <a:xfrm>
                    <a:off x="1785587" y="1464691"/>
                    <a:ext cx="3679" cy="15266"/>
                  </a:xfrm>
                  <a:custGeom>
                    <a:avLst/>
                    <a:gdLst>
                      <a:gd name="connsiteX0" fmla="*/ 2074 w 3679"/>
                      <a:gd name="connsiteY0" fmla="*/ 13205 h 15266"/>
                      <a:gd name="connsiteX1" fmla="*/ 2565 w 3679"/>
                      <a:gd name="connsiteY1" fmla="*/ 15266 h 15266"/>
                      <a:gd name="connsiteX2" fmla="*/ 2688 w 3679"/>
                      <a:gd name="connsiteY2" fmla="*/ 13634 h 15266"/>
                      <a:gd name="connsiteX3" fmla="*/ 2258 w 3679"/>
                      <a:gd name="connsiteY3" fmla="*/ 11169 h 15266"/>
                      <a:gd name="connsiteX4" fmla="*/ 2688 w 3679"/>
                      <a:gd name="connsiteY4" fmla="*/ 11073 h 15266"/>
                      <a:gd name="connsiteX5" fmla="*/ 2565 w 3679"/>
                      <a:gd name="connsiteY5" fmla="*/ 10116 h 15266"/>
                      <a:gd name="connsiteX6" fmla="*/ 2688 w 3679"/>
                      <a:gd name="connsiteY6" fmla="*/ 7651 h 15266"/>
                      <a:gd name="connsiteX7" fmla="*/ 3522 w 3679"/>
                      <a:gd name="connsiteY7" fmla="*/ 9072 h 15266"/>
                      <a:gd name="connsiteX8" fmla="*/ 3092 w 3679"/>
                      <a:gd name="connsiteY8" fmla="*/ 3712 h 15266"/>
                      <a:gd name="connsiteX9" fmla="*/ 3276 w 3679"/>
                      <a:gd name="connsiteY9" fmla="*/ 2018 h 15266"/>
                      <a:gd name="connsiteX10" fmla="*/ 3337 w 3679"/>
                      <a:gd name="connsiteY10" fmla="*/ 9 h 15266"/>
                      <a:gd name="connsiteX11" fmla="*/ 1390 w 3679"/>
                      <a:gd name="connsiteY11" fmla="*/ 1088 h 15266"/>
                      <a:gd name="connsiteX12" fmla="*/ 1635 w 3679"/>
                      <a:gd name="connsiteY12" fmla="*/ 2325 h 15266"/>
                      <a:gd name="connsiteX13" fmla="*/ 1890 w 3679"/>
                      <a:gd name="connsiteY13" fmla="*/ 3527 h 15266"/>
                      <a:gd name="connsiteX14" fmla="*/ 626 w 3679"/>
                      <a:gd name="connsiteY14" fmla="*/ 3650 h 15266"/>
                      <a:gd name="connsiteX15" fmla="*/ 3 w 3679"/>
                      <a:gd name="connsiteY15" fmla="*/ 8546 h 15266"/>
                      <a:gd name="connsiteX16" fmla="*/ 749 w 3679"/>
                      <a:gd name="connsiteY16" fmla="*/ 7502 h 15266"/>
                      <a:gd name="connsiteX17" fmla="*/ 811 w 3679"/>
                      <a:gd name="connsiteY17" fmla="*/ 9625 h 15266"/>
                      <a:gd name="connsiteX18" fmla="*/ 1425 w 3679"/>
                      <a:gd name="connsiteY18" fmla="*/ 11073 h 15266"/>
                      <a:gd name="connsiteX19" fmla="*/ 2074 w 3679"/>
                      <a:gd name="connsiteY19" fmla="*/ 13205 h 1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79" h="15266">
                        <a:moveTo>
                          <a:pt x="2074" y="13205"/>
                        </a:moveTo>
                        <a:cubicBezTo>
                          <a:pt x="2197" y="13915"/>
                          <a:pt x="2381" y="15266"/>
                          <a:pt x="2565" y="15266"/>
                        </a:cubicBezTo>
                        <a:cubicBezTo>
                          <a:pt x="2750" y="15266"/>
                          <a:pt x="2627" y="13977"/>
                          <a:pt x="2688" y="13634"/>
                        </a:cubicBezTo>
                        <a:cubicBezTo>
                          <a:pt x="2607" y="12803"/>
                          <a:pt x="2464" y="11979"/>
                          <a:pt x="2258" y="11169"/>
                        </a:cubicBezTo>
                        <a:lnTo>
                          <a:pt x="2688" y="11073"/>
                        </a:lnTo>
                        <a:cubicBezTo>
                          <a:pt x="2688" y="11073"/>
                          <a:pt x="2750" y="10950"/>
                          <a:pt x="2565" y="10116"/>
                        </a:cubicBezTo>
                        <a:cubicBezTo>
                          <a:pt x="1951" y="7379"/>
                          <a:pt x="2504" y="7747"/>
                          <a:pt x="2688" y="7651"/>
                        </a:cubicBezTo>
                        <a:cubicBezTo>
                          <a:pt x="2872" y="7554"/>
                          <a:pt x="2934" y="7344"/>
                          <a:pt x="3522" y="9072"/>
                        </a:cubicBezTo>
                        <a:cubicBezTo>
                          <a:pt x="3952" y="5036"/>
                          <a:pt x="3399" y="4019"/>
                          <a:pt x="3092" y="3712"/>
                        </a:cubicBezTo>
                        <a:cubicBezTo>
                          <a:pt x="2785" y="3404"/>
                          <a:pt x="2969" y="2448"/>
                          <a:pt x="3276" y="2018"/>
                        </a:cubicBezTo>
                        <a:cubicBezTo>
                          <a:pt x="3583" y="1588"/>
                          <a:pt x="3522" y="-140"/>
                          <a:pt x="3337" y="9"/>
                        </a:cubicBezTo>
                        <a:cubicBezTo>
                          <a:pt x="2731" y="442"/>
                          <a:pt x="2078" y="804"/>
                          <a:pt x="1390" y="1088"/>
                        </a:cubicBezTo>
                        <a:cubicBezTo>
                          <a:pt x="749" y="1395"/>
                          <a:pt x="1241" y="1773"/>
                          <a:pt x="1635" y="2325"/>
                        </a:cubicBezTo>
                        <a:cubicBezTo>
                          <a:pt x="1896" y="2667"/>
                          <a:pt x="1989" y="3109"/>
                          <a:pt x="1890" y="3527"/>
                        </a:cubicBezTo>
                        <a:cubicBezTo>
                          <a:pt x="1474" y="3609"/>
                          <a:pt x="1050" y="3650"/>
                          <a:pt x="626" y="3650"/>
                        </a:cubicBezTo>
                        <a:cubicBezTo>
                          <a:pt x="-84" y="3650"/>
                          <a:pt x="3" y="8546"/>
                          <a:pt x="3" y="8546"/>
                        </a:cubicBezTo>
                        <a:cubicBezTo>
                          <a:pt x="216" y="8174"/>
                          <a:pt x="466" y="7824"/>
                          <a:pt x="749" y="7502"/>
                        </a:cubicBezTo>
                        <a:cubicBezTo>
                          <a:pt x="1267" y="6852"/>
                          <a:pt x="872" y="8484"/>
                          <a:pt x="811" y="9625"/>
                        </a:cubicBezTo>
                        <a:cubicBezTo>
                          <a:pt x="749" y="10765"/>
                          <a:pt x="995" y="11073"/>
                          <a:pt x="1425" y="11073"/>
                        </a:cubicBezTo>
                        <a:cubicBezTo>
                          <a:pt x="1855" y="11073"/>
                          <a:pt x="1951" y="12459"/>
                          <a:pt x="2074" y="132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594" name="Freeform 593">
                    <a:extLst>
                      <a:ext uri="{FF2B5EF4-FFF2-40B4-BE49-F238E27FC236}">
                        <a16:creationId xmlns:a16="http://schemas.microsoft.com/office/drawing/2014/main" id="{1DF6D976-D733-0C50-52AC-730F570FAA57}"/>
                      </a:ext>
                    </a:extLst>
                  </p:cNvPr>
                  <p:cNvSpPr/>
                  <p:nvPr/>
                </p:nvSpPr>
                <p:spPr>
                  <a:xfrm>
                    <a:off x="1776090" y="1464664"/>
                    <a:ext cx="3660" cy="15267"/>
                  </a:xfrm>
                  <a:custGeom>
                    <a:avLst/>
                    <a:gdLst>
                      <a:gd name="connsiteX0" fmla="*/ 3060 w 3660"/>
                      <a:gd name="connsiteY0" fmla="*/ 3677 h 15267"/>
                      <a:gd name="connsiteX1" fmla="*/ 1832 w 3660"/>
                      <a:gd name="connsiteY1" fmla="*/ 3555 h 15267"/>
                      <a:gd name="connsiteX2" fmla="*/ 2043 w 3660"/>
                      <a:gd name="connsiteY2" fmla="*/ 2318 h 15267"/>
                      <a:gd name="connsiteX3" fmla="*/ 2288 w 3660"/>
                      <a:gd name="connsiteY3" fmla="*/ 1089 h 15267"/>
                      <a:gd name="connsiteX4" fmla="*/ 349 w 3660"/>
                      <a:gd name="connsiteY4" fmla="*/ 10 h 15267"/>
                      <a:gd name="connsiteX5" fmla="*/ 411 w 3660"/>
                      <a:gd name="connsiteY5" fmla="*/ 2011 h 15267"/>
                      <a:gd name="connsiteX6" fmla="*/ 595 w 3660"/>
                      <a:gd name="connsiteY6" fmla="*/ 3704 h 15267"/>
                      <a:gd name="connsiteX7" fmla="*/ 165 w 3660"/>
                      <a:gd name="connsiteY7" fmla="*/ 9100 h 15267"/>
                      <a:gd name="connsiteX8" fmla="*/ 999 w 3660"/>
                      <a:gd name="connsiteY8" fmla="*/ 7652 h 15267"/>
                      <a:gd name="connsiteX9" fmla="*/ 1121 w 3660"/>
                      <a:gd name="connsiteY9" fmla="*/ 10117 h 15267"/>
                      <a:gd name="connsiteX10" fmla="*/ 999 w 3660"/>
                      <a:gd name="connsiteY10" fmla="*/ 11100 h 15267"/>
                      <a:gd name="connsiteX11" fmla="*/ 1429 w 3660"/>
                      <a:gd name="connsiteY11" fmla="*/ 11161 h 15267"/>
                      <a:gd name="connsiteX12" fmla="*/ 999 w 3660"/>
                      <a:gd name="connsiteY12" fmla="*/ 13627 h 15267"/>
                      <a:gd name="connsiteX13" fmla="*/ 1121 w 3660"/>
                      <a:gd name="connsiteY13" fmla="*/ 15267 h 15267"/>
                      <a:gd name="connsiteX14" fmla="*/ 1613 w 3660"/>
                      <a:gd name="connsiteY14" fmla="*/ 13197 h 15267"/>
                      <a:gd name="connsiteX15" fmla="*/ 2288 w 3660"/>
                      <a:gd name="connsiteY15" fmla="*/ 11100 h 15267"/>
                      <a:gd name="connsiteX16" fmla="*/ 2911 w 3660"/>
                      <a:gd name="connsiteY16" fmla="*/ 9626 h 15267"/>
                      <a:gd name="connsiteX17" fmla="*/ 2911 w 3660"/>
                      <a:gd name="connsiteY17" fmla="*/ 7529 h 15267"/>
                      <a:gd name="connsiteX18" fmla="*/ 3648 w 3660"/>
                      <a:gd name="connsiteY18" fmla="*/ 8547 h 15267"/>
                      <a:gd name="connsiteX19" fmla="*/ 3060 w 3660"/>
                      <a:gd name="connsiteY19" fmla="*/ 3677 h 15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60" h="15267">
                        <a:moveTo>
                          <a:pt x="3060" y="3677"/>
                        </a:moveTo>
                        <a:cubicBezTo>
                          <a:pt x="2648" y="3680"/>
                          <a:pt x="2236" y="3639"/>
                          <a:pt x="1832" y="3555"/>
                        </a:cubicBezTo>
                        <a:cubicBezTo>
                          <a:pt x="1711" y="3132"/>
                          <a:pt x="1788" y="2676"/>
                          <a:pt x="2043" y="2318"/>
                        </a:cubicBezTo>
                        <a:cubicBezTo>
                          <a:pt x="2446" y="1765"/>
                          <a:pt x="2973" y="1440"/>
                          <a:pt x="2288" y="1089"/>
                        </a:cubicBezTo>
                        <a:cubicBezTo>
                          <a:pt x="1605" y="801"/>
                          <a:pt x="955" y="439"/>
                          <a:pt x="349" y="10"/>
                        </a:cubicBezTo>
                        <a:cubicBezTo>
                          <a:pt x="165" y="-148"/>
                          <a:pt x="104" y="1581"/>
                          <a:pt x="411" y="2011"/>
                        </a:cubicBezTo>
                        <a:cubicBezTo>
                          <a:pt x="718" y="2440"/>
                          <a:pt x="902" y="3432"/>
                          <a:pt x="595" y="3704"/>
                        </a:cubicBezTo>
                        <a:cubicBezTo>
                          <a:pt x="288" y="3976"/>
                          <a:pt x="-282" y="5029"/>
                          <a:pt x="165" y="9100"/>
                        </a:cubicBezTo>
                        <a:cubicBezTo>
                          <a:pt x="779" y="7345"/>
                          <a:pt x="841" y="7529"/>
                          <a:pt x="999" y="7652"/>
                        </a:cubicBezTo>
                        <a:cubicBezTo>
                          <a:pt x="1157" y="7775"/>
                          <a:pt x="1736" y="7406"/>
                          <a:pt x="1121" y="10117"/>
                        </a:cubicBezTo>
                        <a:cubicBezTo>
                          <a:pt x="1036" y="10438"/>
                          <a:pt x="995" y="10768"/>
                          <a:pt x="999" y="11100"/>
                        </a:cubicBezTo>
                        <a:lnTo>
                          <a:pt x="1429" y="11161"/>
                        </a:lnTo>
                        <a:cubicBezTo>
                          <a:pt x="1223" y="11971"/>
                          <a:pt x="1080" y="12795"/>
                          <a:pt x="999" y="13627"/>
                        </a:cubicBezTo>
                        <a:cubicBezTo>
                          <a:pt x="1060" y="14004"/>
                          <a:pt x="937" y="15267"/>
                          <a:pt x="1121" y="15267"/>
                        </a:cubicBezTo>
                        <a:cubicBezTo>
                          <a:pt x="1306" y="15267"/>
                          <a:pt x="1516" y="13943"/>
                          <a:pt x="1613" y="13197"/>
                        </a:cubicBezTo>
                        <a:cubicBezTo>
                          <a:pt x="1709" y="12451"/>
                          <a:pt x="1858" y="11100"/>
                          <a:pt x="2288" y="11100"/>
                        </a:cubicBezTo>
                        <a:cubicBezTo>
                          <a:pt x="2718" y="11100"/>
                          <a:pt x="2938" y="10793"/>
                          <a:pt x="2911" y="9626"/>
                        </a:cubicBezTo>
                        <a:cubicBezTo>
                          <a:pt x="2885" y="8459"/>
                          <a:pt x="2411" y="6854"/>
                          <a:pt x="2911" y="7529"/>
                        </a:cubicBezTo>
                        <a:cubicBezTo>
                          <a:pt x="3193" y="7841"/>
                          <a:pt x="3439" y="8182"/>
                          <a:pt x="3648" y="8547"/>
                        </a:cubicBezTo>
                        <a:cubicBezTo>
                          <a:pt x="3648" y="8547"/>
                          <a:pt x="3797" y="3677"/>
                          <a:pt x="3060" y="367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595" name="Freeform 594">
                    <a:extLst>
                      <a:ext uri="{FF2B5EF4-FFF2-40B4-BE49-F238E27FC236}">
                        <a16:creationId xmlns:a16="http://schemas.microsoft.com/office/drawing/2014/main" id="{56B16113-328A-632F-7BA2-B1DE3AA0EABB}"/>
                      </a:ext>
                    </a:extLst>
                  </p:cNvPr>
                  <p:cNvSpPr/>
                  <p:nvPr/>
                </p:nvSpPr>
                <p:spPr>
                  <a:xfrm>
                    <a:off x="1809788" y="1453022"/>
                    <a:ext cx="12510" cy="17672"/>
                  </a:xfrm>
                  <a:custGeom>
                    <a:avLst/>
                    <a:gdLst>
                      <a:gd name="connsiteX0" fmla="*/ 12387 w 12510"/>
                      <a:gd name="connsiteY0" fmla="*/ 2307 h 17672"/>
                      <a:gd name="connsiteX1" fmla="*/ 9922 w 12510"/>
                      <a:gd name="connsiteY1" fmla="*/ 6229 h 17672"/>
                      <a:gd name="connsiteX2" fmla="*/ 8378 w 12510"/>
                      <a:gd name="connsiteY2" fmla="*/ 6782 h 17672"/>
                      <a:gd name="connsiteX3" fmla="*/ 9431 w 12510"/>
                      <a:gd name="connsiteY3" fmla="*/ 368 h 17672"/>
                      <a:gd name="connsiteX4" fmla="*/ 6746 w 12510"/>
                      <a:gd name="connsiteY4" fmla="*/ 0 h 17672"/>
                      <a:gd name="connsiteX5" fmla="*/ 5825 w 12510"/>
                      <a:gd name="connsiteY5" fmla="*/ 1693 h 17672"/>
                      <a:gd name="connsiteX6" fmla="*/ 4377 w 12510"/>
                      <a:gd name="connsiteY6" fmla="*/ 2746 h 17672"/>
                      <a:gd name="connsiteX7" fmla="*/ 4684 w 12510"/>
                      <a:gd name="connsiteY7" fmla="*/ 3422 h 17672"/>
                      <a:gd name="connsiteX8" fmla="*/ 4158 w 12510"/>
                      <a:gd name="connsiteY8" fmla="*/ 4299 h 17672"/>
                      <a:gd name="connsiteX9" fmla="*/ 4772 w 12510"/>
                      <a:gd name="connsiteY9" fmla="*/ 5869 h 17672"/>
                      <a:gd name="connsiteX10" fmla="*/ 3324 w 12510"/>
                      <a:gd name="connsiteY10" fmla="*/ 5255 h 17672"/>
                      <a:gd name="connsiteX11" fmla="*/ 771 w 12510"/>
                      <a:gd name="connsiteY11" fmla="*/ 2421 h 17672"/>
                      <a:gd name="connsiteX12" fmla="*/ 1140 w 12510"/>
                      <a:gd name="connsiteY12" fmla="*/ 4238 h 17672"/>
                      <a:gd name="connsiteX13" fmla="*/ 648 w 12510"/>
                      <a:gd name="connsiteY13" fmla="*/ 7440 h 17672"/>
                      <a:gd name="connsiteX14" fmla="*/ 859 w 12510"/>
                      <a:gd name="connsiteY14" fmla="*/ 8861 h 17672"/>
                      <a:gd name="connsiteX15" fmla="*/ 4465 w 12510"/>
                      <a:gd name="connsiteY15" fmla="*/ 10090 h 17672"/>
                      <a:gd name="connsiteX16" fmla="*/ 4377 w 12510"/>
                      <a:gd name="connsiteY16" fmla="*/ 10967 h 17672"/>
                      <a:gd name="connsiteX17" fmla="*/ 2737 w 12510"/>
                      <a:gd name="connsiteY17" fmla="*/ 12072 h 17672"/>
                      <a:gd name="connsiteX18" fmla="*/ 2342 w 12510"/>
                      <a:gd name="connsiteY18" fmla="*/ 15371 h 17672"/>
                      <a:gd name="connsiteX19" fmla="*/ 1263 w 12510"/>
                      <a:gd name="connsiteY19" fmla="*/ 16907 h 17672"/>
                      <a:gd name="connsiteX20" fmla="*/ 2798 w 12510"/>
                      <a:gd name="connsiteY20" fmla="*/ 17652 h 17672"/>
                      <a:gd name="connsiteX21" fmla="*/ 5018 w 12510"/>
                      <a:gd name="connsiteY21" fmla="*/ 15020 h 17672"/>
                      <a:gd name="connsiteX22" fmla="*/ 5579 w 12510"/>
                      <a:gd name="connsiteY22" fmla="*/ 13906 h 17672"/>
                      <a:gd name="connsiteX23" fmla="*/ 6685 w 12510"/>
                      <a:gd name="connsiteY23" fmla="*/ 11993 h 17672"/>
                      <a:gd name="connsiteX24" fmla="*/ 8536 w 12510"/>
                      <a:gd name="connsiteY24" fmla="*/ 13845 h 17672"/>
                      <a:gd name="connsiteX25" fmla="*/ 9115 w 12510"/>
                      <a:gd name="connsiteY25" fmla="*/ 15169 h 17672"/>
                      <a:gd name="connsiteX26" fmla="*/ 7948 w 12510"/>
                      <a:gd name="connsiteY26" fmla="*/ 16924 h 17672"/>
                      <a:gd name="connsiteX27" fmla="*/ 10352 w 12510"/>
                      <a:gd name="connsiteY27" fmla="*/ 16705 h 17672"/>
                      <a:gd name="connsiteX28" fmla="*/ 10659 w 12510"/>
                      <a:gd name="connsiteY28" fmla="*/ 13134 h 17672"/>
                      <a:gd name="connsiteX29" fmla="*/ 11589 w 12510"/>
                      <a:gd name="connsiteY29" fmla="*/ 6413 h 17672"/>
                      <a:gd name="connsiteX30" fmla="*/ 12510 w 12510"/>
                      <a:gd name="connsiteY30" fmla="*/ 5431 h 17672"/>
                      <a:gd name="connsiteX31" fmla="*/ 12203 w 12510"/>
                      <a:gd name="connsiteY31" fmla="*/ 3457 h 17672"/>
                      <a:gd name="connsiteX32" fmla="*/ 12414 w 12510"/>
                      <a:gd name="connsiteY32" fmla="*/ 2343 h 1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510" h="17672">
                        <a:moveTo>
                          <a:pt x="12387" y="2307"/>
                        </a:moveTo>
                        <a:cubicBezTo>
                          <a:pt x="12387" y="2307"/>
                          <a:pt x="10449" y="2307"/>
                          <a:pt x="9922" y="6229"/>
                        </a:cubicBezTo>
                        <a:cubicBezTo>
                          <a:pt x="9396" y="10151"/>
                          <a:pt x="8106" y="8940"/>
                          <a:pt x="8378" y="6782"/>
                        </a:cubicBezTo>
                        <a:cubicBezTo>
                          <a:pt x="8650" y="4624"/>
                          <a:pt x="10133" y="1141"/>
                          <a:pt x="9431" y="368"/>
                        </a:cubicBezTo>
                        <a:cubicBezTo>
                          <a:pt x="8729" y="-404"/>
                          <a:pt x="7395" y="921"/>
                          <a:pt x="6746" y="0"/>
                        </a:cubicBezTo>
                        <a:cubicBezTo>
                          <a:pt x="6685" y="1421"/>
                          <a:pt x="6193" y="1483"/>
                          <a:pt x="5825" y="1693"/>
                        </a:cubicBezTo>
                        <a:cubicBezTo>
                          <a:pt x="5456" y="1904"/>
                          <a:pt x="4316" y="2158"/>
                          <a:pt x="4377" y="2746"/>
                        </a:cubicBezTo>
                        <a:cubicBezTo>
                          <a:pt x="4439" y="3334"/>
                          <a:pt x="4684" y="2930"/>
                          <a:pt x="4684" y="3422"/>
                        </a:cubicBezTo>
                        <a:cubicBezTo>
                          <a:pt x="4684" y="3913"/>
                          <a:pt x="4158" y="3852"/>
                          <a:pt x="4158" y="4299"/>
                        </a:cubicBezTo>
                        <a:cubicBezTo>
                          <a:pt x="4158" y="4746"/>
                          <a:pt x="4772" y="5317"/>
                          <a:pt x="4772" y="5869"/>
                        </a:cubicBezTo>
                        <a:cubicBezTo>
                          <a:pt x="4772" y="6422"/>
                          <a:pt x="4061" y="6457"/>
                          <a:pt x="3324" y="5255"/>
                        </a:cubicBezTo>
                        <a:cubicBezTo>
                          <a:pt x="2587" y="4053"/>
                          <a:pt x="1263" y="1895"/>
                          <a:pt x="771" y="2421"/>
                        </a:cubicBezTo>
                        <a:cubicBezTo>
                          <a:pt x="280" y="2948"/>
                          <a:pt x="982" y="3834"/>
                          <a:pt x="1140" y="4238"/>
                        </a:cubicBezTo>
                        <a:cubicBezTo>
                          <a:pt x="1298" y="4641"/>
                          <a:pt x="2245" y="6914"/>
                          <a:pt x="648" y="7440"/>
                        </a:cubicBezTo>
                        <a:cubicBezTo>
                          <a:pt x="-1" y="7598"/>
                          <a:pt x="-492" y="8677"/>
                          <a:pt x="859" y="8861"/>
                        </a:cubicBezTo>
                        <a:cubicBezTo>
                          <a:pt x="2210" y="9046"/>
                          <a:pt x="3693" y="9168"/>
                          <a:pt x="4465" y="10090"/>
                        </a:cubicBezTo>
                        <a:cubicBezTo>
                          <a:pt x="5237" y="11011"/>
                          <a:pt x="4895" y="10704"/>
                          <a:pt x="4377" y="10967"/>
                        </a:cubicBezTo>
                        <a:cubicBezTo>
                          <a:pt x="3860" y="11230"/>
                          <a:pt x="2737" y="11704"/>
                          <a:pt x="2737" y="12072"/>
                        </a:cubicBezTo>
                        <a:cubicBezTo>
                          <a:pt x="2737" y="12441"/>
                          <a:pt x="2956" y="14538"/>
                          <a:pt x="2342" y="15371"/>
                        </a:cubicBezTo>
                        <a:cubicBezTo>
                          <a:pt x="2023" y="15911"/>
                          <a:pt x="1663" y="16424"/>
                          <a:pt x="1263" y="16907"/>
                        </a:cubicBezTo>
                        <a:cubicBezTo>
                          <a:pt x="1564" y="17457"/>
                          <a:pt x="2179" y="17756"/>
                          <a:pt x="2798" y="17652"/>
                        </a:cubicBezTo>
                        <a:cubicBezTo>
                          <a:pt x="3114" y="16389"/>
                          <a:pt x="4342" y="14880"/>
                          <a:pt x="5018" y="15020"/>
                        </a:cubicBezTo>
                        <a:cubicBezTo>
                          <a:pt x="5390" y="14775"/>
                          <a:pt x="5603" y="14351"/>
                          <a:pt x="5579" y="13906"/>
                        </a:cubicBezTo>
                        <a:cubicBezTo>
                          <a:pt x="5579" y="13073"/>
                          <a:pt x="6035" y="11993"/>
                          <a:pt x="6685" y="11993"/>
                        </a:cubicBezTo>
                        <a:cubicBezTo>
                          <a:pt x="7334" y="11993"/>
                          <a:pt x="7948" y="13845"/>
                          <a:pt x="8536" y="13845"/>
                        </a:cubicBezTo>
                        <a:cubicBezTo>
                          <a:pt x="9124" y="13845"/>
                          <a:pt x="9676" y="14678"/>
                          <a:pt x="9115" y="15169"/>
                        </a:cubicBezTo>
                        <a:cubicBezTo>
                          <a:pt x="8553" y="15661"/>
                          <a:pt x="7272" y="16284"/>
                          <a:pt x="7948" y="16924"/>
                        </a:cubicBezTo>
                        <a:cubicBezTo>
                          <a:pt x="8624" y="17565"/>
                          <a:pt x="9150" y="17600"/>
                          <a:pt x="10352" y="16705"/>
                        </a:cubicBezTo>
                        <a:cubicBezTo>
                          <a:pt x="11554" y="15810"/>
                          <a:pt x="10659" y="15012"/>
                          <a:pt x="10659" y="13134"/>
                        </a:cubicBezTo>
                        <a:cubicBezTo>
                          <a:pt x="10746" y="10869"/>
                          <a:pt x="11057" y="8617"/>
                          <a:pt x="11589" y="6413"/>
                        </a:cubicBezTo>
                        <a:cubicBezTo>
                          <a:pt x="12142" y="6536"/>
                          <a:pt x="12510" y="5861"/>
                          <a:pt x="12510" y="5431"/>
                        </a:cubicBezTo>
                        <a:cubicBezTo>
                          <a:pt x="12359" y="4782"/>
                          <a:pt x="12256" y="4122"/>
                          <a:pt x="12203" y="3457"/>
                        </a:cubicBezTo>
                        <a:cubicBezTo>
                          <a:pt x="12203" y="2378"/>
                          <a:pt x="12414" y="2343"/>
                          <a:pt x="12414" y="23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596" name="Freeform 595">
                    <a:extLst>
                      <a:ext uri="{FF2B5EF4-FFF2-40B4-BE49-F238E27FC236}">
                        <a16:creationId xmlns:a16="http://schemas.microsoft.com/office/drawing/2014/main" id="{8BB70C9A-67DC-EFBA-326C-F9564B3D9EFB}"/>
                      </a:ext>
                    </a:extLst>
                  </p:cNvPr>
                  <p:cNvSpPr/>
                  <p:nvPr/>
                </p:nvSpPr>
                <p:spPr>
                  <a:xfrm>
                    <a:off x="1819360" y="1421850"/>
                    <a:ext cx="3865" cy="16038"/>
                  </a:xfrm>
                  <a:custGeom>
                    <a:avLst/>
                    <a:gdLst>
                      <a:gd name="connsiteX0" fmla="*/ 3429 w 3865"/>
                      <a:gd name="connsiteY0" fmla="*/ 2080 h 16038"/>
                      <a:gd name="connsiteX1" fmla="*/ 3491 w 3865"/>
                      <a:gd name="connsiteY1" fmla="*/ 18 h 16038"/>
                      <a:gd name="connsiteX2" fmla="*/ 1455 w 3865"/>
                      <a:gd name="connsiteY2" fmla="*/ 1123 h 16038"/>
                      <a:gd name="connsiteX3" fmla="*/ 1701 w 3865"/>
                      <a:gd name="connsiteY3" fmla="*/ 2422 h 16038"/>
                      <a:gd name="connsiteX4" fmla="*/ 1982 w 3865"/>
                      <a:gd name="connsiteY4" fmla="*/ 3685 h 16038"/>
                      <a:gd name="connsiteX5" fmla="*/ 622 w 3865"/>
                      <a:gd name="connsiteY5" fmla="*/ 3808 h 16038"/>
                      <a:gd name="connsiteX6" fmla="*/ 8 w 3865"/>
                      <a:gd name="connsiteY6" fmla="*/ 8985 h 16038"/>
                      <a:gd name="connsiteX7" fmla="*/ 780 w 3865"/>
                      <a:gd name="connsiteY7" fmla="*/ 7905 h 16038"/>
                      <a:gd name="connsiteX8" fmla="*/ 841 w 3865"/>
                      <a:gd name="connsiteY8" fmla="*/ 10125 h 16038"/>
                      <a:gd name="connsiteX9" fmla="*/ 1455 w 3865"/>
                      <a:gd name="connsiteY9" fmla="*/ 11669 h 16038"/>
                      <a:gd name="connsiteX10" fmla="*/ 2166 w 3865"/>
                      <a:gd name="connsiteY10" fmla="*/ 13880 h 16038"/>
                      <a:gd name="connsiteX11" fmla="*/ 2657 w 3865"/>
                      <a:gd name="connsiteY11" fmla="*/ 16038 h 16038"/>
                      <a:gd name="connsiteX12" fmla="*/ 2815 w 3865"/>
                      <a:gd name="connsiteY12" fmla="*/ 14284 h 16038"/>
                      <a:gd name="connsiteX13" fmla="*/ 2350 w 3865"/>
                      <a:gd name="connsiteY13" fmla="*/ 11696 h 16038"/>
                      <a:gd name="connsiteX14" fmla="*/ 2815 w 3865"/>
                      <a:gd name="connsiteY14" fmla="*/ 11634 h 16038"/>
                      <a:gd name="connsiteX15" fmla="*/ 2657 w 3865"/>
                      <a:gd name="connsiteY15" fmla="*/ 10581 h 16038"/>
                      <a:gd name="connsiteX16" fmla="*/ 2815 w 3865"/>
                      <a:gd name="connsiteY16" fmla="*/ 7993 h 16038"/>
                      <a:gd name="connsiteX17" fmla="*/ 3693 w 3865"/>
                      <a:gd name="connsiteY17" fmla="*/ 9537 h 16038"/>
                      <a:gd name="connsiteX18" fmla="*/ 3263 w 3865"/>
                      <a:gd name="connsiteY18" fmla="*/ 3834 h 16038"/>
                      <a:gd name="connsiteX19" fmla="*/ 3447 w 3865"/>
                      <a:gd name="connsiteY19" fmla="*/ 2080 h 16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65" h="16038">
                        <a:moveTo>
                          <a:pt x="3429" y="2080"/>
                        </a:moveTo>
                        <a:cubicBezTo>
                          <a:pt x="3736" y="1650"/>
                          <a:pt x="3675" y="-201"/>
                          <a:pt x="3491" y="18"/>
                        </a:cubicBezTo>
                        <a:cubicBezTo>
                          <a:pt x="2849" y="451"/>
                          <a:pt x="2168" y="821"/>
                          <a:pt x="1455" y="1123"/>
                        </a:cubicBezTo>
                        <a:cubicBezTo>
                          <a:pt x="780" y="1431"/>
                          <a:pt x="1271" y="1834"/>
                          <a:pt x="1701" y="2422"/>
                        </a:cubicBezTo>
                        <a:cubicBezTo>
                          <a:pt x="1977" y="2781"/>
                          <a:pt x="2080" y="3243"/>
                          <a:pt x="1982" y="3685"/>
                        </a:cubicBezTo>
                        <a:cubicBezTo>
                          <a:pt x="1533" y="3769"/>
                          <a:pt x="1078" y="3809"/>
                          <a:pt x="622" y="3808"/>
                        </a:cubicBezTo>
                        <a:cubicBezTo>
                          <a:pt x="-115" y="3808"/>
                          <a:pt x="8" y="8985"/>
                          <a:pt x="8" y="8985"/>
                        </a:cubicBezTo>
                        <a:cubicBezTo>
                          <a:pt x="229" y="8600"/>
                          <a:pt x="487" y="8239"/>
                          <a:pt x="780" y="7905"/>
                        </a:cubicBezTo>
                        <a:cubicBezTo>
                          <a:pt x="1332" y="7195"/>
                          <a:pt x="903" y="8923"/>
                          <a:pt x="841" y="10125"/>
                        </a:cubicBezTo>
                        <a:cubicBezTo>
                          <a:pt x="780" y="11327"/>
                          <a:pt x="1025" y="11669"/>
                          <a:pt x="1455" y="11669"/>
                        </a:cubicBezTo>
                        <a:cubicBezTo>
                          <a:pt x="1885" y="11669"/>
                          <a:pt x="2043" y="13117"/>
                          <a:pt x="2166" y="13880"/>
                        </a:cubicBezTo>
                        <a:cubicBezTo>
                          <a:pt x="2289" y="14643"/>
                          <a:pt x="2473" y="16038"/>
                          <a:pt x="2657" y="16038"/>
                        </a:cubicBezTo>
                        <a:cubicBezTo>
                          <a:pt x="2842" y="16038"/>
                          <a:pt x="2754" y="14714"/>
                          <a:pt x="2815" y="14284"/>
                        </a:cubicBezTo>
                        <a:cubicBezTo>
                          <a:pt x="2724" y="13411"/>
                          <a:pt x="2569" y="12546"/>
                          <a:pt x="2350" y="11696"/>
                        </a:cubicBezTo>
                        <a:lnTo>
                          <a:pt x="2815" y="11634"/>
                        </a:lnTo>
                        <a:cubicBezTo>
                          <a:pt x="2815" y="11634"/>
                          <a:pt x="2877" y="11503"/>
                          <a:pt x="2657" y="10581"/>
                        </a:cubicBezTo>
                        <a:cubicBezTo>
                          <a:pt x="2043" y="7712"/>
                          <a:pt x="2596" y="8116"/>
                          <a:pt x="2815" y="7993"/>
                        </a:cubicBezTo>
                        <a:cubicBezTo>
                          <a:pt x="3035" y="7870"/>
                          <a:pt x="3061" y="7686"/>
                          <a:pt x="3693" y="9537"/>
                        </a:cubicBezTo>
                        <a:cubicBezTo>
                          <a:pt x="4158" y="5221"/>
                          <a:pt x="3570" y="4168"/>
                          <a:pt x="3263" y="3834"/>
                        </a:cubicBezTo>
                        <a:cubicBezTo>
                          <a:pt x="2956" y="3501"/>
                          <a:pt x="3140" y="2510"/>
                          <a:pt x="3447" y="208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597" name="Freeform 596">
                    <a:extLst>
                      <a:ext uri="{FF2B5EF4-FFF2-40B4-BE49-F238E27FC236}">
                        <a16:creationId xmlns:a16="http://schemas.microsoft.com/office/drawing/2014/main" id="{640307CF-C1E9-A357-112A-683468654CA8}"/>
                      </a:ext>
                    </a:extLst>
                  </p:cNvPr>
                  <p:cNvSpPr/>
                  <p:nvPr/>
                </p:nvSpPr>
                <p:spPr>
                  <a:xfrm>
                    <a:off x="1809524" y="1421850"/>
                    <a:ext cx="3850" cy="16099"/>
                  </a:xfrm>
                  <a:custGeom>
                    <a:avLst/>
                    <a:gdLst>
                      <a:gd name="connsiteX0" fmla="*/ 3220 w 3850"/>
                      <a:gd name="connsiteY0" fmla="*/ 3834 h 16099"/>
                      <a:gd name="connsiteX1" fmla="*/ 1895 w 3850"/>
                      <a:gd name="connsiteY1" fmla="*/ 3712 h 16099"/>
                      <a:gd name="connsiteX2" fmla="*/ 2141 w 3850"/>
                      <a:gd name="connsiteY2" fmla="*/ 2422 h 16099"/>
                      <a:gd name="connsiteX3" fmla="*/ 2386 w 3850"/>
                      <a:gd name="connsiteY3" fmla="*/ 1159 h 16099"/>
                      <a:gd name="connsiteX4" fmla="*/ 351 w 3850"/>
                      <a:gd name="connsiteY4" fmla="*/ 18 h 16099"/>
                      <a:gd name="connsiteX5" fmla="*/ 412 w 3850"/>
                      <a:gd name="connsiteY5" fmla="*/ 2115 h 16099"/>
                      <a:gd name="connsiteX6" fmla="*/ 596 w 3850"/>
                      <a:gd name="connsiteY6" fmla="*/ 3870 h 16099"/>
                      <a:gd name="connsiteX7" fmla="*/ 167 w 3850"/>
                      <a:gd name="connsiteY7" fmla="*/ 9546 h 16099"/>
                      <a:gd name="connsiteX8" fmla="*/ 1044 w 3850"/>
                      <a:gd name="connsiteY8" fmla="*/ 8002 h 16099"/>
                      <a:gd name="connsiteX9" fmla="*/ 1193 w 3850"/>
                      <a:gd name="connsiteY9" fmla="*/ 10634 h 16099"/>
                      <a:gd name="connsiteX10" fmla="*/ 1044 w 3850"/>
                      <a:gd name="connsiteY10" fmla="*/ 11643 h 16099"/>
                      <a:gd name="connsiteX11" fmla="*/ 1500 w 3850"/>
                      <a:gd name="connsiteY11" fmla="*/ 11713 h 16099"/>
                      <a:gd name="connsiteX12" fmla="*/ 1070 w 3850"/>
                      <a:gd name="connsiteY12" fmla="*/ 14345 h 16099"/>
                      <a:gd name="connsiteX13" fmla="*/ 1193 w 3850"/>
                      <a:gd name="connsiteY13" fmla="*/ 16100 h 16099"/>
                      <a:gd name="connsiteX14" fmla="*/ 1684 w 3850"/>
                      <a:gd name="connsiteY14" fmla="*/ 13942 h 16099"/>
                      <a:gd name="connsiteX15" fmla="*/ 2395 w 3850"/>
                      <a:gd name="connsiteY15" fmla="*/ 11687 h 16099"/>
                      <a:gd name="connsiteX16" fmla="*/ 3009 w 3850"/>
                      <a:gd name="connsiteY16" fmla="*/ 10151 h 16099"/>
                      <a:gd name="connsiteX17" fmla="*/ 3106 w 3850"/>
                      <a:gd name="connsiteY17" fmla="*/ 7958 h 16099"/>
                      <a:gd name="connsiteX18" fmla="*/ 3843 w 3850"/>
                      <a:gd name="connsiteY18" fmla="*/ 9011 h 16099"/>
                      <a:gd name="connsiteX19" fmla="*/ 3228 w 3850"/>
                      <a:gd name="connsiteY19" fmla="*/ 3861 h 16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50" h="16099">
                        <a:moveTo>
                          <a:pt x="3220" y="3834"/>
                        </a:moveTo>
                        <a:cubicBezTo>
                          <a:pt x="2775" y="3837"/>
                          <a:pt x="2331" y="3796"/>
                          <a:pt x="1895" y="3712"/>
                        </a:cubicBezTo>
                        <a:cubicBezTo>
                          <a:pt x="1775" y="3267"/>
                          <a:pt x="1865" y="2791"/>
                          <a:pt x="2141" y="2422"/>
                        </a:cubicBezTo>
                        <a:cubicBezTo>
                          <a:pt x="2570" y="1834"/>
                          <a:pt x="3062" y="1492"/>
                          <a:pt x="2386" y="1159"/>
                        </a:cubicBezTo>
                        <a:cubicBezTo>
                          <a:pt x="1672" y="847"/>
                          <a:pt x="989" y="465"/>
                          <a:pt x="351" y="18"/>
                        </a:cubicBezTo>
                        <a:cubicBezTo>
                          <a:pt x="167" y="-201"/>
                          <a:pt x="105" y="1650"/>
                          <a:pt x="412" y="2115"/>
                        </a:cubicBezTo>
                        <a:cubicBezTo>
                          <a:pt x="719" y="2580"/>
                          <a:pt x="912" y="3589"/>
                          <a:pt x="596" y="3870"/>
                        </a:cubicBezTo>
                        <a:cubicBezTo>
                          <a:pt x="281" y="4150"/>
                          <a:pt x="-281" y="5256"/>
                          <a:pt x="167" y="9546"/>
                        </a:cubicBezTo>
                        <a:cubicBezTo>
                          <a:pt x="781" y="7695"/>
                          <a:pt x="842" y="7879"/>
                          <a:pt x="1044" y="8002"/>
                        </a:cubicBezTo>
                        <a:cubicBezTo>
                          <a:pt x="1246" y="8125"/>
                          <a:pt x="1807" y="7756"/>
                          <a:pt x="1193" y="10634"/>
                        </a:cubicBezTo>
                        <a:cubicBezTo>
                          <a:pt x="982" y="11511"/>
                          <a:pt x="1044" y="11643"/>
                          <a:pt x="1044" y="11643"/>
                        </a:cubicBezTo>
                        <a:lnTo>
                          <a:pt x="1500" y="11713"/>
                        </a:lnTo>
                        <a:cubicBezTo>
                          <a:pt x="1297" y="12579"/>
                          <a:pt x="1153" y="13459"/>
                          <a:pt x="1070" y="14345"/>
                        </a:cubicBezTo>
                        <a:cubicBezTo>
                          <a:pt x="1132" y="14714"/>
                          <a:pt x="982" y="16100"/>
                          <a:pt x="1193" y="16100"/>
                        </a:cubicBezTo>
                        <a:cubicBezTo>
                          <a:pt x="1404" y="16100"/>
                          <a:pt x="1562" y="14679"/>
                          <a:pt x="1684" y="13942"/>
                        </a:cubicBezTo>
                        <a:cubicBezTo>
                          <a:pt x="1807" y="13205"/>
                          <a:pt x="1965" y="11687"/>
                          <a:pt x="2395" y="11687"/>
                        </a:cubicBezTo>
                        <a:cubicBezTo>
                          <a:pt x="2825" y="11687"/>
                          <a:pt x="3106" y="11380"/>
                          <a:pt x="3009" y="10151"/>
                        </a:cubicBezTo>
                        <a:cubicBezTo>
                          <a:pt x="2913" y="8923"/>
                          <a:pt x="2518" y="7256"/>
                          <a:pt x="3106" y="7958"/>
                        </a:cubicBezTo>
                        <a:cubicBezTo>
                          <a:pt x="3385" y="8284"/>
                          <a:pt x="3631" y="8637"/>
                          <a:pt x="3843" y="9011"/>
                        </a:cubicBezTo>
                        <a:cubicBezTo>
                          <a:pt x="3843" y="9011"/>
                          <a:pt x="3965" y="3861"/>
                          <a:pt x="3228" y="386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598" name="Freeform 597">
                    <a:extLst>
                      <a:ext uri="{FF2B5EF4-FFF2-40B4-BE49-F238E27FC236}">
                        <a16:creationId xmlns:a16="http://schemas.microsoft.com/office/drawing/2014/main" id="{619998E9-E08E-F84D-A299-05785027E386}"/>
                      </a:ext>
                    </a:extLst>
                  </p:cNvPr>
                  <p:cNvSpPr/>
                  <p:nvPr/>
                </p:nvSpPr>
                <p:spPr>
                  <a:xfrm>
                    <a:off x="1759827" y="1431440"/>
                    <a:ext cx="12470" cy="17767"/>
                  </a:xfrm>
                  <a:custGeom>
                    <a:avLst/>
                    <a:gdLst>
                      <a:gd name="connsiteX0" fmla="*/ 12418 w 12470"/>
                      <a:gd name="connsiteY0" fmla="*/ 2307 h 17767"/>
                      <a:gd name="connsiteX1" fmla="*/ 9953 w 12470"/>
                      <a:gd name="connsiteY1" fmla="*/ 6220 h 17767"/>
                      <a:gd name="connsiteX2" fmla="*/ 8417 w 12470"/>
                      <a:gd name="connsiteY2" fmla="*/ 6835 h 17767"/>
                      <a:gd name="connsiteX3" fmla="*/ 9461 w 12470"/>
                      <a:gd name="connsiteY3" fmla="*/ 395 h 17767"/>
                      <a:gd name="connsiteX4" fmla="*/ 6750 w 12470"/>
                      <a:gd name="connsiteY4" fmla="*/ 0 h 17767"/>
                      <a:gd name="connsiteX5" fmla="*/ 5829 w 12470"/>
                      <a:gd name="connsiteY5" fmla="*/ 1755 h 17767"/>
                      <a:gd name="connsiteX6" fmla="*/ 4408 w 12470"/>
                      <a:gd name="connsiteY6" fmla="*/ 2808 h 17767"/>
                      <a:gd name="connsiteX7" fmla="*/ 4654 w 12470"/>
                      <a:gd name="connsiteY7" fmla="*/ 3483 h 17767"/>
                      <a:gd name="connsiteX8" fmla="*/ 4162 w 12470"/>
                      <a:gd name="connsiteY8" fmla="*/ 4360 h 17767"/>
                      <a:gd name="connsiteX9" fmla="*/ 4776 w 12470"/>
                      <a:gd name="connsiteY9" fmla="*/ 5966 h 17767"/>
                      <a:gd name="connsiteX10" fmla="*/ 3329 w 12470"/>
                      <a:gd name="connsiteY10" fmla="*/ 5352 h 17767"/>
                      <a:gd name="connsiteX11" fmla="*/ 767 w 12470"/>
                      <a:gd name="connsiteY11" fmla="*/ 2518 h 17767"/>
                      <a:gd name="connsiteX12" fmla="*/ 1144 w 12470"/>
                      <a:gd name="connsiteY12" fmla="*/ 4334 h 17767"/>
                      <a:gd name="connsiteX13" fmla="*/ 644 w 12470"/>
                      <a:gd name="connsiteY13" fmla="*/ 7536 h 17767"/>
                      <a:gd name="connsiteX14" fmla="*/ 863 w 12470"/>
                      <a:gd name="connsiteY14" fmla="*/ 8984 h 17767"/>
                      <a:gd name="connsiteX15" fmla="*/ 4469 w 12470"/>
                      <a:gd name="connsiteY15" fmla="*/ 10186 h 17767"/>
                      <a:gd name="connsiteX16" fmla="*/ 4408 w 12470"/>
                      <a:gd name="connsiteY16" fmla="*/ 11063 h 17767"/>
                      <a:gd name="connsiteX17" fmla="*/ 2741 w 12470"/>
                      <a:gd name="connsiteY17" fmla="*/ 12169 h 17767"/>
                      <a:gd name="connsiteX18" fmla="*/ 2346 w 12470"/>
                      <a:gd name="connsiteY18" fmla="*/ 15494 h 17767"/>
                      <a:gd name="connsiteX19" fmla="*/ 1267 w 12470"/>
                      <a:gd name="connsiteY19" fmla="*/ 17038 h 17767"/>
                      <a:gd name="connsiteX20" fmla="*/ 2802 w 12470"/>
                      <a:gd name="connsiteY20" fmla="*/ 17749 h 17767"/>
                      <a:gd name="connsiteX21" fmla="*/ 5057 w 12470"/>
                      <a:gd name="connsiteY21" fmla="*/ 15117 h 17767"/>
                      <a:gd name="connsiteX22" fmla="*/ 5575 w 12470"/>
                      <a:gd name="connsiteY22" fmla="*/ 14003 h 17767"/>
                      <a:gd name="connsiteX23" fmla="*/ 6689 w 12470"/>
                      <a:gd name="connsiteY23" fmla="*/ 12064 h 17767"/>
                      <a:gd name="connsiteX24" fmla="*/ 8567 w 12470"/>
                      <a:gd name="connsiteY24" fmla="*/ 13941 h 17767"/>
                      <a:gd name="connsiteX25" fmla="*/ 9350 w 12470"/>
                      <a:gd name="connsiteY25" fmla="*/ 14754 h 17767"/>
                      <a:gd name="connsiteX26" fmla="*/ 9119 w 12470"/>
                      <a:gd name="connsiteY26" fmla="*/ 15301 h 17767"/>
                      <a:gd name="connsiteX27" fmla="*/ 7952 w 12470"/>
                      <a:gd name="connsiteY27" fmla="*/ 16994 h 17767"/>
                      <a:gd name="connsiteX28" fmla="*/ 10383 w 12470"/>
                      <a:gd name="connsiteY28" fmla="*/ 16784 h 17767"/>
                      <a:gd name="connsiteX29" fmla="*/ 10663 w 12470"/>
                      <a:gd name="connsiteY29" fmla="*/ 13204 h 17767"/>
                      <a:gd name="connsiteX30" fmla="*/ 11541 w 12470"/>
                      <a:gd name="connsiteY30" fmla="*/ 6519 h 17767"/>
                      <a:gd name="connsiteX31" fmla="*/ 12471 w 12470"/>
                      <a:gd name="connsiteY31" fmla="*/ 5501 h 17767"/>
                      <a:gd name="connsiteX32" fmla="*/ 12164 w 12470"/>
                      <a:gd name="connsiteY32" fmla="*/ 3527 h 17767"/>
                      <a:gd name="connsiteX33" fmla="*/ 12418 w 12470"/>
                      <a:gd name="connsiteY33" fmla="*/ 2307 h 17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70" h="17767">
                        <a:moveTo>
                          <a:pt x="12418" y="2307"/>
                        </a:moveTo>
                        <a:cubicBezTo>
                          <a:pt x="12418" y="2307"/>
                          <a:pt x="10479" y="2307"/>
                          <a:pt x="9953" y="6220"/>
                        </a:cubicBezTo>
                        <a:cubicBezTo>
                          <a:pt x="9426" y="10133"/>
                          <a:pt x="8110" y="8993"/>
                          <a:pt x="8417" y="6835"/>
                        </a:cubicBezTo>
                        <a:cubicBezTo>
                          <a:pt x="8725" y="4676"/>
                          <a:pt x="10172" y="1167"/>
                          <a:pt x="9461" y="395"/>
                        </a:cubicBezTo>
                        <a:cubicBezTo>
                          <a:pt x="8751" y="-377"/>
                          <a:pt x="7400" y="956"/>
                          <a:pt x="6750" y="0"/>
                        </a:cubicBezTo>
                        <a:cubicBezTo>
                          <a:pt x="6689" y="1448"/>
                          <a:pt x="6198" y="1509"/>
                          <a:pt x="5829" y="1755"/>
                        </a:cubicBezTo>
                        <a:cubicBezTo>
                          <a:pt x="5461" y="2000"/>
                          <a:pt x="4347" y="2193"/>
                          <a:pt x="4408" y="2808"/>
                        </a:cubicBezTo>
                        <a:cubicBezTo>
                          <a:pt x="4469" y="3422"/>
                          <a:pt x="4654" y="2992"/>
                          <a:pt x="4654" y="3483"/>
                        </a:cubicBezTo>
                        <a:cubicBezTo>
                          <a:pt x="4654" y="3974"/>
                          <a:pt x="4162" y="3913"/>
                          <a:pt x="4162" y="4360"/>
                        </a:cubicBezTo>
                        <a:cubicBezTo>
                          <a:pt x="4162" y="4808"/>
                          <a:pt x="4776" y="5413"/>
                          <a:pt x="4776" y="5966"/>
                        </a:cubicBezTo>
                        <a:cubicBezTo>
                          <a:pt x="4776" y="6519"/>
                          <a:pt x="4066" y="6554"/>
                          <a:pt x="3329" y="5352"/>
                        </a:cubicBezTo>
                        <a:cubicBezTo>
                          <a:pt x="2592" y="4150"/>
                          <a:pt x="1267" y="1992"/>
                          <a:pt x="767" y="2518"/>
                        </a:cubicBezTo>
                        <a:cubicBezTo>
                          <a:pt x="267" y="3044"/>
                          <a:pt x="986" y="3931"/>
                          <a:pt x="1144" y="4334"/>
                        </a:cubicBezTo>
                        <a:cubicBezTo>
                          <a:pt x="1302" y="4738"/>
                          <a:pt x="2250" y="7045"/>
                          <a:pt x="644" y="7536"/>
                        </a:cubicBezTo>
                        <a:cubicBezTo>
                          <a:pt x="4" y="7694"/>
                          <a:pt x="-496" y="8774"/>
                          <a:pt x="863" y="8984"/>
                        </a:cubicBezTo>
                        <a:cubicBezTo>
                          <a:pt x="2223" y="9195"/>
                          <a:pt x="3697" y="9230"/>
                          <a:pt x="4469" y="10186"/>
                        </a:cubicBezTo>
                        <a:cubicBezTo>
                          <a:pt x="5241" y="11142"/>
                          <a:pt x="4899" y="10809"/>
                          <a:pt x="4408" y="11063"/>
                        </a:cubicBezTo>
                        <a:cubicBezTo>
                          <a:pt x="3917" y="11318"/>
                          <a:pt x="2741" y="11800"/>
                          <a:pt x="2741" y="12169"/>
                        </a:cubicBezTo>
                        <a:cubicBezTo>
                          <a:pt x="2741" y="12537"/>
                          <a:pt x="2960" y="14634"/>
                          <a:pt x="2346" y="15494"/>
                        </a:cubicBezTo>
                        <a:cubicBezTo>
                          <a:pt x="1732" y="16354"/>
                          <a:pt x="1662" y="16731"/>
                          <a:pt x="1267" y="17038"/>
                        </a:cubicBezTo>
                        <a:cubicBezTo>
                          <a:pt x="1587" y="17565"/>
                          <a:pt x="2193" y="17845"/>
                          <a:pt x="2802" y="17749"/>
                        </a:cubicBezTo>
                        <a:cubicBezTo>
                          <a:pt x="3109" y="16485"/>
                          <a:pt x="4347" y="14976"/>
                          <a:pt x="5057" y="15117"/>
                        </a:cubicBezTo>
                        <a:cubicBezTo>
                          <a:pt x="5408" y="14858"/>
                          <a:pt x="5603" y="14438"/>
                          <a:pt x="5575" y="14003"/>
                        </a:cubicBezTo>
                        <a:cubicBezTo>
                          <a:pt x="5575" y="13204"/>
                          <a:pt x="6040" y="12064"/>
                          <a:pt x="6689" y="12064"/>
                        </a:cubicBezTo>
                        <a:cubicBezTo>
                          <a:pt x="7338" y="12064"/>
                          <a:pt x="7952" y="13941"/>
                          <a:pt x="8567" y="13941"/>
                        </a:cubicBezTo>
                        <a:cubicBezTo>
                          <a:pt x="9007" y="13949"/>
                          <a:pt x="9358" y="14313"/>
                          <a:pt x="9350" y="14754"/>
                        </a:cubicBezTo>
                        <a:cubicBezTo>
                          <a:pt x="9347" y="14959"/>
                          <a:pt x="9264" y="15155"/>
                          <a:pt x="9119" y="15301"/>
                        </a:cubicBezTo>
                        <a:cubicBezTo>
                          <a:pt x="8567" y="15792"/>
                          <a:pt x="7277" y="16380"/>
                          <a:pt x="7952" y="16994"/>
                        </a:cubicBezTo>
                        <a:cubicBezTo>
                          <a:pt x="8628" y="17608"/>
                          <a:pt x="9181" y="17670"/>
                          <a:pt x="10383" y="16784"/>
                        </a:cubicBezTo>
                        <a:cubicBezTo>
                          <a:pt x="11585" y="15898"/>
                          <a:pt x="10663" y="15082"/>
                          <a:pt x="10663" y="13204"/>
                        </a:cubicBezTo>
                        <a:cubicBezTo>
                          <a:pt x="10756" y="10954"/>
                          <a:pt x="11049" y="8717"/>
                          <a:pt x="11541" y="6519"/>
                        </a:cubicBezTo>
                        <a:cubicBezTo>
                          <a:pt x="12102" y="6606"/>
                          <a:pt x="12471" y="5931"/>
                          <a:pt x="12471" y="5501"/>
                        </a:cubicBezTo>
                        <a:cubicBezTo>
                          <a:pt x="12319" y="4852"/>
                          <a:pt x="12216" y="4192"/>
                          <a:pt x="12164" y="3527"/>
                        </a:cubicBezTo>
                        <a:cubicBezTo>
                          <a:pt x="12208" y="2351"/>
                          <a:pt x="12418" y="2307"/>
                          <a:pt x="12418" y="230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599" name="Freeform 598">
                    <a:extLst>
                      <a:ext uri="{FF2B5EF4-FFF2-40B4-BE49-F238E27FC236}">
                        <a16:creationId xmlns:a16="http://schemas.microsoft.com/office/drawing/2014/main" id="{1AB94C8C-114B-C072-B8A0-700EE6770FB2}"/>
                      </a:ext>
                    </a:extLst>
                  </p:cNvPr>
                  <p:cNvSpPr/>
                  <p:nvPr/>
                </p:nvSpPr>
                <p:spPr>
                  <a:xfrm>
                    <a:off x="1776562" y="1410559"/>
                    <a:ext cx="12466" cy="17768"/>
                  </a:xfrm>
                  <a:custGeom>
                    <a:avLst/>
                    <a:gdLst>
                      <a:gd name="connsiteX0" fmla="*/ 12414 w 12466"/>
                      <a:gd name="connsiteY0" fmla="*/ 2307 h 17768"/>
                      <a:gd name="connsiteX1" fmla="*/ 9949 w 12466"/>
                      <a:gd name="connsiteY1" fmla="*/ 6256 h 17768"/>
                      <a:gd name="connsiteX2" fmla="*/ 8413 w 12466"/>
                      <a:gd name="connsiteY2" fmla="*/ 6808 h 17768"/>
                      <a:gd name="connsiteX3" fmla="*/ 9458 w 12466"/>
                      <a:gd name="connsiteY3" fmla="*/ 395 h 17768"/>
                      <a:gd name="connsiteX4" fmla="*/ 6746 w 12466"/>
                      <a:gd name="connsiteY4" fmla="*/ 0 h 17768"/>
                      <a:gd name="connsiteX5" fmla="*/ 5816 w 12466"/>
                      <a:gd name="connsiteY5" fmla="*/ 1755 h 17768"/>
                      <a:gd name="connsiteX6" fmla="*/ 4404 w 12466"/>
                      <a:gd name="connsiteY6" fmla="*/ 2808 h 17768"/>
                      <a:gd name="connsiteX7" fmla="*/ 4676 w 12466"/>
                      <a:gd name="connsiteY7" fmla="*/ 3483 h 17768"/>
                      <a:gd name="connsiteX8" fmla="*/ 4158 w 12466"/>
                      <a:gd name="connsiteY8" fmla="*/ 4360 h 17768"/>
                      <a:gd name="connsiteX9" fmla="*/ 4772 w 12466"/>
                      <a:gd name="connsiteY9" fmla="*/ 5966 h 17768"/>
                      <a:gd name="connsiteX10" fmla="*/ 3351 w 12466"/>
                      <a:gd name="connsiteY10" fmla="*/ 5352 h 17768"/>
                      <a:gd name="connsiteX11" fmla="*/ 763 w 12466"/>
                      <a:gd name="connsiteY11" fmla="*/ 2483 h 17768"/>
                      <a:gd name="connsiteX12" fmla="*/ 1140 w 12466"/>
                      <a:gd name="connsiteY12" fmla="*/ 4334 h 17768"/>
                      <a:gd name="connsiteX13" fmla="*/ 640 w 12466"/>
                      <a:gd name="connsiteY13" fmla="*/ 7536 h 17768"/>
                      <a:gd name="connsiteX14" fmla="*/ 886 w 12466"/>
                      <a:gd name="connsiteY14" fmla="*/ 8958 h 17768"/>
                      <a:gd name="connsiteX15" fmla="*/ 4465 w 12466"/>
                      <a:gd name="connsiteY15" fmla="*/ 10186 h 17768"/>
                      <a:gd name="connsiteX16" fmla="*/ 4404 w 12466"/>
                      <a:gd name="connsiteY16" fmla="*/ 11063 h 17768"/>
                      <a:gd name="connsiteX17" fmla="*/ 2737 w 12466"/>
                      <a:gd name="connsiteY17" fmla="*/ 12169 h 17768"/>
                      <a:gd name="connsiteX18" fmla="*/ 2342 w 12466"/>
                      <a:gd name="connsiteY18" fmla="*/ 15468 h 17768"/>
                      <a:gd name="connsiteX19" fmla="*/ 1263 w 12466"/>
                      <a:gd name="connsiteY19" fmla="*/ 17012 h 17768"/>
                      <a:gd name="connsiteX20" fmla="*/ 2798 w 12466"/>
                      <a:gd name="connsiteY20" fmla="*/ 17749 h 17768"/>
                      <a:gd name="connsiteX21" fmla="*/ 5018 w 12466"/>
                      <a:gd name="connsiteY21" fmla="*/ 15117 h 17768"/>
                      <a:gd name="connsiteX22" fmla="*/ 5571 w 12466"/>
                      <a:gd name="connsiteY22" fmla="*/ 14003 h 17768"/>
                      <a:gd name="connsiteX23" fmla="*/ 6685 w 12466"/>
                      <a:gd name="connsiteY23" fmla="*/ 12064 h 17768"/>
                      <a:gd name="connsiteX24" fmla="*/ 8563 w 12466"/>
                      <a:gd name="connsiteY24" fmla="*/ 13941 h 17768"/>
                      <a:gd name="connsiteX25" fmla="*/ 9336 w 12466"/>
                      <a:gd name="connsiteY25" fmla="*/ 14729 h 17768"/>
                      <a:gd name="connsiteX26" fmla="*/ 9115 w 12466"/>
                      <a:gd name="connsiteY26" fmla="*/ 15266 h 17768"/>
                      <a:gd name="connsiteX27" fmla="*/ 7948 w 12466"/>
                      <a:gd name="connsiteY27" fmla="*/ 17021 h 17768"/>
                      <a:gd name="connsiteX28" fmla="*/ 10379 w 12466"/>
                      <a:gd name="connsiteY28" fmla="*/ 16801 h 17768"/>
                      <a:gd name="connsiteX29" fmla="*/ 10659 w 12466"/>
                      <a:gd name="connsiteY29" fmla="*/ 13230 h 17768"/>
                      <a:gd name="connsiteX30" fmla="*/ 11537 w 12466"/>
                      <a:gd name="connsiteY30" fmla="*/ 6545 h 17768"/>
                      <a:gd name="connsiteX31" fmla="*/ 12467 w 12466"/>
                      <a:gd name="connsiteY31" fmla="*/ 5527 h 17768"/>
                      <a:gd name="connsiteX32" fmla="*/ 12160 w 12466"/>
                      <a:gd name="connsiteY32" fmla="*/ 3553 h 17768"/>
                      <a:gd name="connsiteX33" fmla="*/ 12370 w 12466"/>
                      <a:gd name="connsiteY33" fmla="*/ 2413 h 17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66" h="17768">
                        <a:moveTo>
                          <a:pt x="12414" y="2307"/>
                        </a:moveTo>
                        <a:cubicBezTo>
                          <a:pt x="12414" y="2307"/>
                          <a:pt x="10475" y="2307"/>
                          <a:pt x="9949" y="6256"/>
                        </a:cubicBezTo>
                        <a:cubicBezTo>
                          <a:pt x="9422" y="10204"/>
                          <a:pt x="8098" y="8967"/>
                          <a:pt x="8413" y="6808"/>
                        </a:cubicBezTo>
                        <a:cubicBezTo>
                          <a:pt x="8729" y="4650"/>
                          <a:pt x="10168" y="1167"/>
                          <a:pt x="9458" y="395"/>
                        </a:cubicBezTo>
                        <a:cubicBezTo>
                          <a:pt x="8747" y="-377"/>
                          <a:pt x="7396" y="948"/>
                          <a:pt x="6746" y="0"/>
                        </a:cubicBezTo>
                        <a:cubicBezTo>
                          <a:pt x="6685" y="1448"/>
                          <a:pt x="6194" y="1509"/>
                          <a:pt x="5816" y="1755"/>
                        </a:cubicBezTo>
                        <a:cubicBezTo>
                          <a:pt x="5439" y="2000"/>
                          <a:pt x="4343" y="2185"/>
                          <a:pt x="4404" y="2808"/>
                        </a:cubicBezTo>
                        <a:cubicBezTo>
                          <a:pt x="4465" y="3430"/>
                          <a:pt x="4676" y="2992"/>
                          <a:pt x="4676" y="3483"/>
                        </a:cubicBezTo>
                        <a:cubicBezTo>
                          <a:pt x="4676" y="3974"/>
                          <a:pt x="4158" y="3913"/>
                          <a:pt x="4158" y="4360"/>
                        </a:cubicBezTo>
                        <a:cubicBezTo>
                          <a:pt x="4158" y="4808"/>
                          <a:pt x="4772" y="5413"/>
                          <a:pt x="4772" y="5966"/>
                        </a:cubicBezTo>
                        <a:cubicBezTo>
                          <a:pt x="4772" y="6519"/>
                          <a:pt x="4062" y="6554"/>
                          <a:pt x="3351" y="5352"/>
                        </a:cubicBezTo>
                        <a:cubicBezTo>
                          <a:pt x="2640" y="4150"/>
                          <a:pt x="1263" y="1992"/>
                          <a:pt x="763" y="2483"/>
                        </a:cubicBezTo>
                        <a:cubicBezTo>
                          <a:pt x="263" y="2974"/>
                          <a:pt x="1009" y="3931"/>
                          <a:pt x="1140" y="4334"/>
                        </a:cubicBezTo>
                        <a:cubicBezTo>
                          <a:pt x="1272" y="4738"/>
                          <a:pt x="2246" y="7045"/>
                          <a:pt x="640" y="7536"/>
                        </a:cubicBezTo>
                        <a:cubicBezTo>
                          <a:pt x="0" y="7694"/>
                          <a:pt x="-500" y="8774"/>
                          <a:pt x="886" y="8958"/>
                        </a:cubicBezTo>
                        <a:cubicBezTo>
                          <a:pt x="2272" y="9142"/>
                          <a:pt x="3693" y="9230"/>
                          <a:pt x="4465" y="10186"/>
                        </a:cubicBezTo>
                        <a:cubicBezTo>
                          <a:pt x="5237" y="11142"/>
                          <a:pt x="4895" y="10800"/>
                          <a:pt x="4404" y="11063"/>
                        </a:cubicBezTo>
                        <a:cubicBezTo>
                          <a:pt x="3913" y="11327"/>
                          <a:pt x="2737" y="11800"/>
                          <a:pt x="2737" y="12169"/>
                        </a:cubicBezTo>
                        <a:cubicBezTo>
                          <a:pt x="2737" y="12537"/>
                          <a:pt x="2956" y="14634"/>
                          <a:pt x="2342" y="15468"/>
                        </a:cubicBezTo>
                        <a:cubicBezTo>
                          <a:pt x="1728" y="16301"/>
                          <a:pt x="1658" y="16696"/>
                          <a:pt x="1263" y="17012"/>
                        </a:cubicBezTo>
                        <a:cubicBezTo>
                          <a:pt x="1568" y="17557"/>
                          <a:pt x="2183" y="17851"/>
                          <a:pt x="2798" y="17749"/>
                        </a:cubicBezTo>
                        <a:cubicBezTo>
                          <a:pt x="3105" y="16485"/>
                          <a:pt x="4343" y="14976"/>
                          <a:pt x="5018" y="15117"/>
                        </a:cubicBezTo>
                        <a:cubicBezTo>
                          <a:pt x="5385" y="14869"/>
                          <a:pt x="5595" y="14446"/>
                          <a:pt x="5571" y="14003"/>
                        </a:cubicBezTo>
                        <a:cubicBezTo>
                          <a:pt x="5571" y="13169"/>
                          <a:pt x="6036" y="12064"/>
                          <a:pt x="6685" y="12064"/>
                        </a:cubicBezTo>
                        <a:cubicBezTo>
                          <a:pt x="7334" y="12064"/>
                          <a:pt x="7948" y="13941"/>
                          <a:pt x="8563" y="13941"/>
                        </a:cubicBezTo>
                        <a:cubicBezTo>
                          <a:pt x="8994" y="13946"/>
                          <a:pt x="9340" y="14298"/>
                          <a:pt x="9336" y="14729"/>
                        </a:cubicBezTo>
                        <a:cubicBezTo>
                          <a:pt x="9334" y="14930"/>
                          <a:pt x="9255" y="15122"/>
                          <a:pt x="9115" y="15266"/>
                        </a:cubicBezTo>
                        <a:cubicBezTo>
                          <a:pt x="8563" y="15792"/>
                          <a:pt x="7273" y="16380"/>
                          <a:pt x="7948" y="17021"/>
                        </a:cubicBezTo>
                        <a:cubicBezTo>
                          <a:pt x="8624" y="17661"/>
                          <a:pt x="9177" y="17696"/>
                          <a:pt x="10379" y="16801"/>
                        </a:cubicBezTo>
                        <a:cubicBezTo>
                          <a:pt x="11581" y="15906"/>
                          <a:pt x="10659" y="15108"/>
                          <a:pt x="10659" y="13230"/>
                        </a:cubicBezTo>
                        <a:cubicBezTo>
                          <a:pt x="10734" y="10979"/>
                          <a:pt x="11028" y="8739"/>
                          <a:pt x="11537" y="6545"/>
                        </a:cubicBezTo>
                        <a:cubicBezTo>
                          <a:pt x="12098" y="6633"/>
                          <a:pt x="12467" y="5922"/>
                          <a:pt x="12467" y="5527"/>
                        </a:cubicBezTo>
                        <a:cubicBezTo>
                          <a:pt x="12315" y="4878"/>
                          <a:pt x="12212" y="4218"/>
                          <a:pt x="12160" y="3553"/>
                        </a:cubicBezTo>
                        <a:cubicBezTo>
                          <a:pt x="12160" y="2474"/>
                          <a:pt x="12370" y="2413"/>
                          <a:pt x="12370" y="2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0" name="Freeform 599">
                    <a:extLst>
                      <a:ext uri="{FF2B5EF4-FFF2-40B4-BE49-F238E27FC236}">
                        <a16:creationId xmlns:a16="http://schemas.microsoft.com/office/drawing/2014/main" id="{5927881A-C4BD-3E68-1288-BF5851B3BD58}"/>
                      </a:ext>
                    </a:extLst>
                  </p:cNvPr>
                  <p:cNvSpPr/>
                  <p:nvPr/>
                </p:nvSpPr>
                <p:spPr>
                  <a:xfrm>
                    <a:off x="1723061" y="1254214"/>
                    <a:ext cx="5913" cy="5913"/>
                  </a:xfrm>
                  <a:custGeom>
                    <a:avLst/>
                    <a:gdLst>
                      <a:gd name="connsiteX0" fmla="*/ 5913 w 5913"/>
                      <a:gd name="connsiteY0" fmla="*/ 2957 h 5913"/>
                      <a:gd name="connsiteX1" fmla="*/ 2957 w 5913"/>
                      <a:gd name="connsiteY1" fmla="*/ 5913 h 5913"/>
                      <a:gd name="connsiteX2" fmla="*/ 0 w 5913"/>
                      <a:gd name="connsiteY2" fmla="*/ 2957 h 5913"/>
                      <a:gd name="connsiteX3" fmla="*/ 2957 w 5913"/>
                      <a:gd name="connsiteY3" fmla="*/ 0 h 5913"/>
                      <a:gd name="connsiteX4" fmla="*/ 5913 w 5913"/>
                      <a:gd name="connsiteY4" fmla="*/ 2957 h 5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13" h="5913">
                        <a:moveTo>
                          <a:pt x="5913" y="2957"/>
                        </a:moveTo>
                        <a:cubicBezTo>
                          <a:pt x="5913" y="4590"/>
                          <a:pt x="4590" y="5913"/>
                          <a:pt x="2957" y="5913"/>
                        </a:cubicBezTo>
                        <a:cubicBezTo>
                          <a:pt x="1324" y="5913"/>
                          <a:pt x="0" y="4590"/>
                          <a:pt x="0" y="2957"/>
                        </a:cubicBezTo>
                        <a:cubicBezTo>
                          <a:pt x="0" y="1324"/>
                          <a:pt x="1324" y="0"/>
                          <a:pt x="2957" y="0"/>
                        </a:cubicBezTo>
                        <a:cubicBezTo>
                          <a:pt x="4590" y="0"/>
                          <a:pt x="5913" y="1324"/>
                          <a:pt x="5913" y="295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1" name="Freeform 600">
                    <a:extLst>
                      <a:ext uri="{FF2B5EF4-FFF2-40B4-BE49-F238E27FC236}">
                        <a16:creationId xmlns:a16="http://schemas.microsoft.com/office/drawing/2014/main" id="{E20B3D1C-91BB-6E87-89E4-E2B2935F435B}"/>
                      </a:ext>
                    </a:extLst>
                  </p:cNvPr>
                  <p:cNvSpPr/>
                  <p:nvPr/>
                </p:nvSpPr>
                <p:spPr>
                  <a:xfrm>
                    <a:off x="1684256" y="1250977"/>
                    <a:ext cx="20433" cy="19968"/>
                  </a:xfrm>
                  <a:custGeom>
                    <a:avLst/>
                    <a:gdLst>
                      <a:gd name="connsiteX0" fmla="*/ 2439 w 20433"/>
                      <a:gd name="connsiteY0" fmla="*/ 19583 h 19968"/>
                      <a:gd name="connsiteX1" fmla="*/ 3553 w 20433"/>
                      <a:gd name="connsiteY1" fmla="*/ 19425 h 19968"/>
                      <a:gd name="connsiteX2" fmla="*/ 2071 w 20433"/>
                      <a:gd name="connsiteY2" fmla="*/ 8598 h 19968"/>
                      <a:gd name="connsiteX3" fmla="*/ 9589 w 20433"/>
                      <a:gd name="connsiteY3" fmla="*/ 17933 h 19968"/>
                      <a:gd name="connsiteX4" fmla="*/ 10467 w 20433"/>
                      <a:gd name="connsiteY4" fmla="*/ 17723 h 19968"/>
                      <a:gd name="connsiteX5" fmla="*/ 13099 w 20433"/>
                      <a:gd name="connsiteY5" fmla="*/ 5764 h 19968"/>
                      <a:gd name="connsiteX6" fmla="*/ 16608 w 20433"/>
                      <a:gd name="connsiteY6" fmla="*/ 16424 h 19968"/>
                      <a:gd name="connsiteX7" fmla="*/ 18459 w 20433"/>
                      <a:gd name="connsiteY7" fmla="*/ 15871 h 19968"/>
                      <a:gd name="connsiteX8" fmla="*/ 20434 w 20433"/>
                      <a:gd name="connsiteY8" fmla="*/ 15564 h 19968"/>
                      <a:gd name="connsiteX9" fmla="*/ 14704 w 20433"/>
                      <a:gd name="connsiteY9" fmla="*/ 0 h 19968"/>
                      <a:gd name="connsiteX10" fmla="*/ 13748 w 20433"/>
                      <a:gd name="connsiteY10" fmla="*/ 333 h 19968"/>
                      <a:gd name="connsiteX11" fmla="*/ 12730 w 20433"/>
                      <a:gd name="connsiteY11" fmla="*/ 465 h 19968"/>
                      <a:gd name="connsiteX12" fmla="*/ 9835 w 20433"/>
                      <a:gd name="connsiteY12" fmla="*/ 12669 h 19968"/>
                      <a:gd name="connsiteX13" fmla="*/ 1939 w 20433"/>
                      <a:gd name="connsiteY13" fmla="*/ 2957 h 19968"/>
                      <a:gd name="connsiteX14" fmla="*/ 0 w 20433"/>
                      <a:gd name="connsiteY14" fmla="*/ 3387 h 19968"/>
                      <a:gd name="connsiteX15" fmla="*/ 1325 w 20433"/>
                      <a:gd name="connsiteY15" fmla="*/ 19969 h 19968"/>
                      <a:gd name="connsiteX16" fmla="*/ 2343 w 20433"/>
                      <a:gd name="connsiteY16" fmla="*/ 19600 h 1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433" h="19968">
                        <a:moveTo>
                          <a:pt x="2439" y="19583"/>
                        </a:moveTo>
                        <a:cubicBezTo>
                          <a:pt x="2808" y="19510"/>
                          <a:pt x="3180" y="19458"/>
                          <a:pt x="3553" y="19425"/>
                        </a:cubicBezTo>
                        <a:cubicBezTo>
                          <a:pt x="2862" y="15845"/>
                          <a:pt x="2367" y="12231"/>
                          <a:pt x="2071" y="8598"/>
                        </a:cubicBezTo>
                        <a:cubicBezTo>
                          <a:pt x="4703" y="11862"/>
                          <a:pt x="7335" y="15073"/>
                          <a:pt x="9589" y="17933"/>
                        </a:cubicBezTo>
                        <a:cubicBezTo>
                          <a:pt x="9864" y="17804"/>
                          <a:pt x="10163" y="17732"/>
                          <a:pt x="10467" y="17723"/>
                        </a:cubicBezTo>
                        <a:cubicBezTo>
                          <a:pt x="11265" y="13713"/>
                          <a:pt x="12222" y="9739"/>
                          <a:pt x="13099" y="5764"/>
                        </a:cubicBezTo>
                        <a:cubicBezTo>
                          <a:pt x="14275" y="9274"/>
                          <a:pt x="15573" y="12783"/>
                          <a:pt x="16608" y="16424"/>
                        </a:cubicBezTo>
                        <a:lnTo>
                          <a:pt x="18459" y="15871"/>
                        </a:lnTo>
                        <a:cubicBezTo>
                          <a:pt x="19135" y="15713"/>
                          <a:pt x="19784" y="15652"/>
                          <a:pt x="20434" y="15564"/>
                        </a:cubicBezTo>
                        <a:cubicBezTo>
                          <a:pt x="18582" y="11063"/>
                          <a:pt x="16924" y="6098"/>
                          <a:pt x="14704" y="0"/>
                        </a:cubicBezTo>
                        <a:cubicBezTo>
                          <a:pt x="14397" y="142"/>
                          <a:pt x="14077" y="254"/>
                          <a:pt x="13748" y="333"/>
                        </a:cubicBezTo>
                        <a:cubicBezTo>
                          <a:pt x="13414" y="409"/>
                          <a:pt x="13073" y="453"/>
                          <a:pt x="12730" y="465"/>
                        </a:cubicBezTo>
                        <a:cubicBezTo>
                          <a:pt x="11897" y="4852"/>
                          <a:pt x="10756" y="8967"/>
                          <a:pt x="9835" y="12669"/>
                        </a:cubicBezTo>
                        <a:cubicBezTo>
                          <a:pt x="7150" y="9432"/>
                          <a:pt x="4501" y="6220"/>
                          <a:pt x="1939" y="2957"/>
                        </a:cubicBezTo>
                        <a:cubicBezTo>
                          <a:pt x="1328" y="3229"/>
                          <a:pt x="669" y="3376"/>
                          <a:pt x="0" y="3387"/>
                        </a:cubicBezTo>
                        <a:cubicBezTo>
                          <a:pt x="579" y="9528"/>
                          <a:pt x="1079" y="15099"/>
                          <a:pt x="1325" y="19969"/>
                        </a:cubicBezTo>
                        <a:cubicBezTo>
                          <a:pt x="1646" y="19800"/>
                          <a:pt x="1988" y="19677"/>
                          <a:pt x="2343" y="1960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5CDCBEB5-7B96-81E4-6E44-A96604138DF4}"/>
                      </a:ext>
                    </a:extLst>
                  </p:cNvPr>
                  <p:cNvSpPr/>
                  <p:nvPr/>
                </p:nvSpPr>
                <p:spPr>
                  <a:xfrm>
                    <a:off x="1665191" y="1255749"/>
                    <a:ext cx="14309" cy="18371"/>
                  </a:xfrm>
                  <a:custGeom>
                    <a:avLst/>
                    <a:gdLst>
                      <a:gd name="connsiteX0" fmla="*/ 12362 w 14309"/>
                      <a:gd name="connsiteY0" fmla="*/ 17942 h 18371"/>
                      <a:gd name="connsiteX1" fmla="*/ 13353 w 14309"/>
                      <a:gd name="connsiteY1" fmla="*/ 17723 h 18371"/>
                      <a:gd name="connsiteX2" fmla="*/ 14310 w 14309"/>
                      <a:gd name="connsiteY2" fmla="*/ 0 h 18371"/>
                      <a:gd name="connsiteX3" fmla="*/ 12239 w 14309"/>
                      <a:gd name="connsiteY3" fmla="*/ 711 h 18371"/>
                      <a:gd name="connsiteX4" fmla="*/ 11871 w 14309"/>
                      <a:gd name="connsiteY4" fmla="*/ 13380 h 18371"/>
                      <a:gd name="connsiteX5" fmla="*/ 3974 w 14309"/>
                      <a:gd name="connsiteY5" fmla="*/ 3545 h 18371"/>
                      <a:gd name="connsiteX6" fmla="*/ 2035 w 14309"/>
                      <a:gd name="connsiteY6" fmla="*/ 4352 h 18371"/>
                      <a:gd name="connsiteX7" fmla="*/ 0 w 14309"/>
                      <a:gd name="connsiteY7" fmla="*/ 4931 h 18371"/>
                      <a:gd name="connsiteX8" fmla="*/ 11406 w 14309"/>
                      <a:gd name="connsiteY8" fmla="*/ 18372 h 18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09" h="18371">
                        <a:moveTo>
                          <a:pt x="12362" y="17942"/>
                        </a:moveTo>
                        <a:cubicBezTo>
                          <a:pt x="12684" y="17836"/>
                          <a:pt x="13016" y="17762"/>
                          <a:pt x="13353" y="17723"/>
                        </a:cubicBezTo>
                        <a:cubicBezTo>
                          <a:pt x="13415" y="11748"/>
                          <a:pt x="13906" y="5887"/>
                          <a:pt x="14310" y="0"/>
                        </a:cubicBezTo>
                        <a:cubicBezTo>
                          <a:pt x="13649" y="316"/>
                          <a:pt x="12954" y="555"/>
                          <a:pt x="12239" y="711"/>
                        </a:cubicBezTo>
                        <a:cubicBezTo>
                          <a:pt x="12300" y="4904"/>
                          <a:pt x="12116" y="9160"/>
                          <a:pt x="11871" y="13380"/>
                        </a:cubicBezTo>
                        <a:cubicBezTo>
                          <a:pt x="9239" y="10107"/>
                          <a:pt x="6413" y="6905"/>
                          <a:pt x="3974" y="3545"/>
                        </a:cubicBezTo>
                        <a:cubicBezTo>
                          <a:pt x="3347" y="3857"/>
                          <a:pt x="2700" y="4127"/>
                          <a:pt x="2035" y="4352"/>
                        </a:cubicBezTo>
                        <a:cubicBezTo>
                          <a:pt x="1386" y="4597"/>
                          <a:pt x="684" y="4746"/>
                          <a:pt x="0" y="4931"/>
                        </a:cubicBezTo>
                        <a:cubicBezTo>
                          <a:pt x="3913" y="9317"/>
                          <a:pt x="7703" y="13774"/>
                          <a:pt x="11406" y="1837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FEEB5CEE-5E82-F85F-CA66-C897824ACCF2}"/>
                      </a:ext>
                    </a:extLst>
                  </p:cNvPr>
                  <p:cNvSpPr/>
                  <p:nvPr/>
                </p:nvSpPr>
                <p:spPr>
                  <a:xfrm>
                    <a:off x="1648451" y="1262663"/>
                    <a:ext cx="20337" cy="21196"/>
                  </a:xfrm>
                  <a:custGeom>
                    <a:avLst/>
                    <a:gdLst>
                      <a:gd name="connsiteX0" fmla="*/ 8045 w 20337"/>
                      <a:gd name="connsiteY0" fmla="*/ 20706 h 21196"/>
                      <a:gd name="connsiteX1" fmla="*/ 8975 w 20337"/>
                      <a:gd name="connsiteY1" fmla="*/ 20363 h 21196"/>
                      <a:gd name="connsiteX2" fmla="*/ 3887 w 20337"/>
                      <a:gd name="connsiteY2" fmla="*/ 9949 h 21196"/>
                      <a:gd name="connsiteX3" fmla="*/ 7396 w 20337"/>
                      <a:gd name="connsiteY3" fmla="*/ 11239 h 21196"/>
                      <a:gd name="connsiteX4" fmla="*/ 18486 w 20337"/>
                      <a:gd name="connsiteY4" fmla="*/ 15713 h 21196"/>
                      <a:gd name="connsiteX5" fmla="*/ 20337 w 20337"/>
                      <a:gd name="connsiteY5" fmla="*/ 14836 h 21196"/>
                      <a:gd name="connsiteX6" fmla="*/ 13160 w 20337"/>
                      <a:gd name="connsiteY6" fmla="*/ 0 h 21196"/>
                      <a:gd name="connsiteX7" fmla="*/ 11406 w 20337"/>
                      <a:gd name="connsiteY7" fmla="*/ 877 h 21196"/>
                      <a:gd name="connsiteX8" fmla="*/ 16310 w 20337"/>
                      <a:gd name="connsiteY8" fmla="*/ 10958 h 21196"/>
                      <a:gd name="connsiteX9" fmla="*/ 2132 w 20337"/>
                      <a:gd name="connsiteY9" fmla="*/ 5405 h 21196"/>
                      <a:gd name="connsiteX10" fmla="*/ 0 w 20337"/>
                      <a:gd name="connsiteY10" fmla="*/ 6457 h 21196"/>
                      <a:gd name="connsiteX11" fmla="*/ 7168 w 20337"/>
                      <a:gd name="connsiteY11" fmla="*/ 21197 h 21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337" h="21196">
                        <a:moveTo>
                          <a:pt x="8045" y="20706"/>
                        </a:moveTo>
                        <a:lnTo>
                          <a:pt x="8975" y="20363"/>
                        </a:lnTo>
                        <a:lnTo>
                          <a:pt x="3887" y="9949"/>
                        </a:lnTo>
                        <a:lnTo>
                          <a:pt x="7396" y="11239"/>
                        </a:lnTo>
                        <a:cubicBezTo>
                          <a:pt x="11063" y="12625"/>
                          <a:pt x="14669" y="14134"/>
                          <a:pt x="18486" y="15713"/>
                        </a:cubicBezTo>
                        <a:lnTo>
                          <a:pt x="20337" y="14836"/>
                        </a:lnTo>
                        <a:lnTo>
                          <a:pt x="13160" y="0"/>
                        </a:lnTo>
                        <a:cubicBezTo>
                          <a:pt x="12628" y="387"/>
                          <a:pt x="12035" y="683"/>
                          <a:pt x="11406" y="877"/>
                        </a:cubicBezTo>
                        <a:lnTo>
                          <a:pt x="16310" y="10958"/>
                        </a:lnTo>
                        <a:cubicBezTo>
                          <a:pt x="11590" y="8984"/>
                          <a:pt x="6817" y="7256"/>
                          <a:pt x="2132" y="5405"/>
                        </a:cubicBezTo>
                        <a:lnTo>
                          <a:pt x="0" y="6457"/>
                        </a:lnTo>
                        <a:lnTo>
                          <a:pt x="7168" y="211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3A96B9CF-DB6E-E38C-F966-3371D9A229A2}"/>
                      </a:ext>
                    </a:extLst>
                  </p:cNvPr>
                  <p:cNvSpPr/>
                  <p:nvPr/>
                </p:nvSpPr>
                <p:spPr>
                  <a:xfrm>
                    <a:off x="1617471" y="1286106"/>
                    <a:ext cx="18925" cy="18754"/>
                  </a:xfrm>
                  <a:custGeom>
                    <a:avLst/>
                    <a:gdLst>
                      <a:gd name="connsiteX0" fmla="*/ 14924 w 18925"/>
                      <a:gd name="connsiteY0" fmla="*/ 15749 h 18754"/>
                      <a:gd name="connsiteX1" fmla="*/ 18925 w 18925"/>
                      <a:gd name="connsiteY1" fmla="*/ 10669 h 18754"/>
                      <a:gd name="connsiteX2" fmla="*/ 14538 w 18925"/>
                      <a:gd name="connsiteY2" fmla="*/ 5738 h 18754"/>
                      <a:gd name="connsiteX3" fmla="*/ 13310 w 18925"/>
                      <a:gd name="connsiteY3" fmla="*/ 7028 h 18754"/>
                      <a:gd name="connsiteX4" fmla="*/ 11871 w 18925"/>
                      <a:gd name="connsiteY4" fmla="*/ 8142 h 18754"/>
                      <a:gd name="connsiteX5" fmla="*/ 15600 w 18925"/>
                      <a:gd name="connsiteY5" fmla="*/ 12300 h 18754"/>
                      <a:gd name="connsiteX6" fmla="*/ 14091 w 18925"/>
                      <a:gd name="connsiteY6" fmla="*/ 14582 h 18754"/>
                      <a:gd name="connsiteX7" fmla="*/ 5396 w 18925"/>
                      <a:gd name="connsiteY7" fmla="*/ 13467 h 18754"/>
                      <a:gd name="connsiteX8" fmla="*/ 4721 w 18925"/>
                      <a:gd name="connsiteY8" fmla="*/ 3816 h 18754"/>
                      <a:gd name="connsiteX9" fmla="*/ 9871 w 18925"/>
                      <a:gd name="connsiteY9" fmla="*/ 2465 h 18754"/>
                      <a:gd name="connsiteX10" fmla="*/ 10116 w 18925"/>
                      <a:gd name="connsiteY10" fmla="*/ 2246 h 18754"/>
                      <a:gd name="connsiteX11" fmla="*/ 9002 w 18925"/>
                      <a:gd name="connsiteY11" fmla="*/ 0 h 18754"/>
                      <a:gd name="connsiteX12" fmla="*/ 3738 w 18925"/>
                      <a:gd name="connsiteY12" fmla="*/ 2772 h 18754"/>
                      <a:gd name="connsiteX13" fmla="*/ 2440 w 18925"/>
                      <a:gd name="connsiteY13" fmla="*/ 16038 h 18754"/>
                      <a:gd name="connsiteX14" fmla="*/ 14951 w 18925"/>
                      <a:gd name="connsiteY14" fmla="*/ 15731 h 18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8925" h="18754">
                        <a:moveTo>
                          <a:pt x="14924" y="15749"/>
                        </a:moveTo>
                        <a:cubicBezTo>
                          <a:pt x="16482" y="14244"/>
                          <a:pt x="17828" y="12536"/>
                          <a:pt x="18925" y="10669"/>
                        </a:cubicBezTo>
                        <a:lnTo>
                          <a:pt x="14538" y="5738"/>
                        </a:lnTo>
                        <a:cubicBezTo>
                          <a:pt x="14135" y="6168"/>
                          <a:pt x="13740" y="6615"/>
                          <a:pt x="13310" y="7028"/>
                        </a:cubicBezTo>
                        <a:lnTo>
                          <a:pt x="11871" y="8142"/>
                        </a:lnTo>
                        <a:lnTo>
                          <a:pt x="15600" y="12300"/>
                        </a:lnTo>
                        <a:cubicBezTo>
                          <a:pt x="15307" y="13181"/>
                          <a:pt x="14786" y="13967"/>
                          <a:pt x="14091" y="14582"/>
                        </a:cubicBezTo>
                        <a:cubicBezTo>
                          <a:pt x="11406" y="17012"/>
                          <a:pt x="8169" y="16556"/>
                          <a:pt x="5396" y="13467"/>
                        </a:cubicBezTo>
                        <a:cubicBezTo>
                          <a:pt x="2624" y="10379"/>
                          <a:pt x="1764" y="6449"/>
                          <a:pt x="4721" y="3816"/>
                        </a:cubicBezTo>
                        <a:cubicBezTo>
                          <a:pt x="6095" y="2517"/>
                          <a:pt x="8036" y="2008"/>
                          <a:pt x="9871" y="2465"/>
                        </a:cubicBezTo>
                        <a:lnTo>
                          <a:pt x="10116" y="2246"/>
                        </a:lnTo>
                        <a:cubicBezTo>
                          <a:pt x="9638" y="1555"/>
                          <a:pt x="9263" y="799"/>
                          <a:pt x="9002" y="0"/>
                        </a:cubicBezTo>
                        <a:cubicBezTo>
                          <a:pt x="7031" y="435"/>
                          <a:pt x="5212" y="1393"/>
                          <a:pt x="3738" y="2772"/>
                        </a:cubicBezTo>
                        <a:cubicBezTo>
                          <a:pt x="-333" y="6440"/>
                          <a:pt x="-1535" y="11651"/>
                          <a:pt x="2440" y="16038"/>
                        </a:cubicBezTo>
                        <a:cubicBezTo>
                          <a:pt x="6203" y="20232"/>
                          <a:pt x="11213" y="19126"/>
                          <a:pt x="14951" y="157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BB081BCE-564A-CFE7-7678-5C2DB4ED8FF9}"/>
                      </a:ext>
                    </a:extLst>
                  </p:cNvPr>
                  <p:cNvSpPr/>
                  <p:nvPr/>
                </p:nvSpPr>
                <p:spPr>
                  <a:xfrm>
                    <a:off x="1573806" y="1357215"/>
                    <a:ext cx="19047" cy="17038"/>
                  </a:xfrm>
                  <a:custGeom>
                    <a:avLst/>
                    <a:gdLst>
                      <a:gd name="connsiteX0" fmla="*/ 15784 w 19047"/>
                      <a:gd name="connsiteY0" fmla="*/ 17038 h 17038"/>
                      <a:gd name="connsiteX1" fmla="*/ 15994 w 19047"/>
                      <a:gd name="connsiteY1" fmla="*/ 15863 h 17038"/>
                      <a:gd name="connsiteX2" fmla="*/ 16363 w 19047"/>
                      <a:gd name="connsiteY2" fmla="*/ 14722 h 17038"/>
                      <a:gd name="connsiteX3" fmla="*/ 14204 w 19047"/>
                      <a:gd name="connsiteY3" fmla="*/ 12660 h 17038"/>
                      <a:gd name="connsiteX4" fmla="*/ 11370 w 19047"/>
                      <a:gd name="connsiteY4" fmla="*/ 9668 h 17038"/>
                      <a:gd name="connsiteX5" fmla="*/ 18065 w 19047"/>
                      <a:gd name="connsiteY5" fmla="*/ 8098 h 17038"/>
                      <a:gd name="connsiteX6" fmla="*/ 18433 w 19047"/>
                      <a:gd name="connsiteY6" fmla="*/ 6098 h 17038"/>
                      <a:gd name="connsiteX7" fmla="*/ 19047 w 19047"/>
                      <a:gd name="connsiteY7" fmla="*/ 4097 h 17038"/>
                      <a:gd name="connsiteX8" fmla="*/ 9528 w 19047"/>
                      <a:gd name="connsiteY8" fmla="*/ 6563 h 17038"/>
                      <a:gd name="connsiteX9" fmla="*/ 8905 w 19047"/>
                      <a:gd name="connsiteY9" fmla="*/ 6712 h 17038"/>
                      <a:gd name="connsiteX10" fmla="*/ 5764 w 19047"/>
                      <a:gd name="connsiteY10" fmla="*/ 3080 h 17038"/>
                      <a:gd name="connsiteX11" fmla="*/ 3176 w 19047"/>
                      <a:gd name="connsiteY11" fmla="*/ 0 h 17038"/>
                      <a:gd name="connsiteX12" fmla="*/ 2623 w 19047"/>
                      <a:gd name="connsiteY12" fmla="*/ 2307 h 17038"/>
                      <a:gd name="connsiteX13" fmla="*/ 7335 w 19047"/>
                      <a:gd name="connsiteY13" fmla="*/ 7238 h 17038"/>
                      <a:gd name="connsiteX14" fmla="*/ 1018 w 19047"/>
                      <a:gd name="connsiteY14" fmla="*/ 8721 h 17038"/>
                      <a:gd name="connsiteX15" fmla="*/ 614 w 19047"/>
                      <a:gd name="connsiteY15" fmla="*/ 10818 h 17038"/>
                      <a:gd name="connsiteX16" fmla="*/ 0 w 19047"/>
                      <a:gd name="connsiteY16" fmla="*/ 12844 h 17038"/>
                      <a:gd name="connsiteX17" fmla="*/ 9712 w 19047"/>
                      <a:gd name="connsiteY17" fmla="*/ 10212 h 17038"/>
                      <a:gd name="connsiteX18" fmla="*/ 15784 w 19047"/>
                      <a:gd name="connsiteY18" fmla="*/ 17038 h 17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9047" h="17038">
                        <a:moveTo>
                          <a:pt x="15784" y="17038"/>
                        </a:moveTo>
                        <a:lnTo>
                          <a:pt x="15994" y="15863"/>
                        </a:lnTo>
                        <a:cubicBezTo>
                          <a:pt x="16093" y="15475"/>
                          <a:pt x="16216" y="15094"/>
                          <a:pt x="16363" y="14722"/>
                        </a:cubicBezTo>
                        <a:cubicBezTo>
                          <a:pt x="15617" y="14064"/>
                          <a:pt x="14897" y="13380"/>
                          <a:pt x="14204" y="12660"/>
                        </a:cubicBezTo>
                        <a:lnTo>
                          <a:pt x="11370" y="9668"/>
                        </a:lnTo>
                        <a:lnTo>
                          <a:pt x="18065" y="8098"/>
                        </a:lnTo>
                        <a:cubicBezTo>
                          <a:pt x="18188" y="7422"/>
                          <a:pt x="18275" y="6747"/>
                          <a:pt x="18433" y="6098"/>
                        </a:cubicBezTo>
                        <a:cubicBezTo>
                          <a:pt x="18602" y="5420"/>
                          <a:pt x="18807" y="4753"/>
                          <a:pt x="19047" y="4097"/>
                        </a:cubicBezTo>
                        <a:cubicBezTo>
                          <a:pt x="15722" y="4808"/>
                          <a:pt x="12634" y="5694"/>
                          <a:pt x="9528" y="6563"/>
                        </a:cubicBezTo>
                        <a:lnTo>
                          <a:pt x="8905" y="6712"/>
                        </a:lnTo>
                        <a:lnTo>
                          <a:pt x="5764" y="3080"/>
                        </a:lnTo>
                        <a:lnTo>
                          <a:pt x="3176" y="0"/>
                        </a:lnTo>
                        <a:cubicBezTo>
                          <a:pt x="3080" y="788"/>
                          <a:pt x="2895" y="1562"/>
                          <a:pt x="2623" y="2307"/>
                        </a:cubicBezTo>
                        <a:cubicBezTo>
                          <a:pt x="4159" y="4062"/>
                          <a:pt x="5791" y="5571"/>
                          <a:pt x="7335" y="7238"/>
                        </a:cubicBezTo>
                        <a:cubicBezTo>
                          <a:pt x="5238" y="7729"/>
                          <a:pt x="3141" y="8317"/>
                          <a:pt x="1018" y="8721"/>
                        </a:cubicBezTo>
                        <a:cubicBezTo>
                          <a:pt x="895" y="9423"/>
                          <a:pt x="798" y="10133"/>
                          <a:pt x="614" y="10818"/>
                        </a:cubicBezTo>
                        <a:cubicBezTo>
                          <a:pt x="445" y="11504"/>
                          <a:pt x="240" y="12180"/>
                          <a:pt x="0" y="12844"/>
                        </a:cubicBezTo>
                        <a:lnTo>
                          <a:pt x="9712" y="10212"/>
                        </a:lnTo>
                        <a:cubicBezTo>
                          <a:pt x="11739" y="12353"/>
                          <a:pt x="13713" y="14634"/>
                          <a:pt x="15784" y="1703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6" name="Freeform 605">
                    <a:extLst>
                      <a:ext uri="{FF2B5EF4-FFF2-40B4-BE49-F238E27FC236}">
                        <a16:creationId xmlns:a16="http://schemas.microsoft.com/office/drawing/2014/main" id="{84DA013E-6EC5-F40A-675E-2E53888BD817}"/>
                      </a:ext>
                    </a:extLst>
                  </p:cNvPr>
                  <p:cNvSpPr/>
                  <p:nvPr/>
                </p:nvSpPr>
                <p:spPr>
                  <a:xfrm>
                    <a:off x="1571498" y="1373587"/>
                    <a:ext cx="17441" cy="11589"/>
                  </a:xfrm>
                  <a:custGeom>
                    <a:avLst/>
                    <a:gdLst>
                      <a:gd name="connsiteX0" fmla="*/ 17442 w 17441"/>
                      <a:gd name="connsiteY0" fmla="*/ 2571 h 11589"/>
                      <a:gd name="connsiteX1" fmla="*/ 16398 w 17441"/>
                      <a:gd name="connsiteY1" fmla="*/ 2571 h 11589"/>
                      <a:gd name="connsiteX2" fmla="*/ 15415 w 17441"/>
                      <a:gd name="connsiteY2" fmla="*/ 2264 h 11589"/>
                      <a:gd name="connsiteX3" fmla="*/ 14889 w 17441"/>
                      <a:gd name="connsiteY3" fmla="*/ 7808 h 11589"/>
                      <a:gd name="connsiteX4" fmla="*/ 8905 w 17441"/>
                      <a:gd name="connsiteY4" fmla="*/ 6852 h 11589"/>
                      <a:gd name="connsiteX5" fmla="*/ 9274 w 17441"/>
                      <a:gd name="connsiteY5" fmla="*/ 4387 h 11589"/>
                      <a:gd name="connsiteX6" fmla="*/ 9958 w 17441"/>
                      <a:gd name="connsiteY6" fmla="*/ 1518 h 11589"/>
                      <a:gd name="connsiteX7" fmla="*/ 8905 w 17441"/>
                      <a:gd name="connsiteY7" fmla="*/ 1518 h 11589"/>
                      <a:gd name="connsiteX8" fmla="*/ 7922 w 17441"/>
                      <a:gd name="connsiteY8" fmla="*/ 1211 h 11589"/>
                      <a:gd name="connsiteX9" fmla="*/ 7677 w 17441"/>
                      <a:gd name="connsiteY9" fmla="*/ 4167 h 11589"/>
                      <a:gd name="connsiteX10" fmla="*/ 7273 w 17441"/>
                      <a:gd name="connsiteY10" fmla="*/ 6633 h 11589"/>
                      <a:gd name="connsiteX11" fmla="*/ 2246 w 17441"/>
                      <a:gd name="connsiteY11" fmla="*/ 5764 h 11589"/>
                      <a:gd name="connsiteX12" fmla="*/ 3448 w 17441"/>
                      <a:gd name="connsiteY12" fmla="*/ 333 h 11589"/>
                      <a:gd name="connsiteX13" fmla="*/ 2404 w 17441"/>
                      <a:gd name="connsiteY13" fmla="*/ 272 h 11589"/>
                      <a:gd name="connsiteX14" fmla="*/ 1413 w 17441"/>
                      <a:gd name="connsiteY14" fmla="*/ 0 h 11589"/>
                      <a:gd name="connsiteX15" fmla="*/ 0 w 17441"/>
                      <a:gd name="connsiteY15" fmla="*/ 9028 h 11589"/>
                      <a:gd name="connsiteX16" fmla="*/ 16020 w 17441"/>
                      <a:gd name="connsiteY16" fmla="*/ 11590 h 11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41" h="11589">
                        <a:moveTo>
                          <a:pt x="17442" y="2571"/>
                        </a:moveTo>
                        <a:lnTo>
                          <a:pt x="16398" y="2571"/>
                        </a:lnTo>
                        <a:cubicBezTo>
                          <a:pt x="16062" y="2496"/>
                          <a:pt x="15733" y="2393"/>
                          <a:pt x="15415" y="2264"/>
                        </a:cubicBezTo>
                        <a:cubicBezTo>
                          <a:pt x="15344" y="4120"/>
                          <a:pt x="15169" y="5971"/>
                          <a:pt x="14889" y="7808"/>
                        </a:cubicBezTo>
                        <a:lnTo>
                          <a:pt x="8905" y="6852"/>
                        </a:lnTo>
                        <a:lnTo>
                          <a:pt x="9274" y="4387"/>
                        </a:lnTo>
                        <a:cubicBezTo>
                          <a:pt x="9467" y="3343"/>
                          <a:pt x="9712" y="2386"/>
                          <a:pt x="9958" y="1518"/>
                        </a:cubicBezTo>
                        <a:lnTo>
                          <a:pt x="8905" y="1518"/>
                        </a:lnTo>
                        <a:cubicBezTo>
                          <a:pt x="8571" y="1439"/>
                          <a:pt x="8242" y="1336"/>
                          <a:pt x="7922" y="1211"/>
                        </a:cubicBezTo>
                        <a:cubicBezTo>
                          <a:pt x="7927" y="2201"/>
                          <a:pt x="7845" y="3191"/>
                          <a:pt x="7677" y="4167"/>
                        </a:cubicBezTo>
                        <a:lnTo>
                          <a:pt x="7273" y="6633"/>
                        </a:lnTo>
                        <a:lnTo>
                          <a:pt x="2246" y="5764"/>
                        </a:lnTo>
                        <a:cubicBezTo>
                          <a:pt x="2477" y="3921"/>
                          <a:pt x="2879" y="2102"/>
                          <a:pt x="3448" y="333"/>
                        </a:cubicBezTo>
                        <a:cubicBezTo>
                          <a:pt x="3099" y="344"/>
                          <a:pt x="2749" y="323"/>
                          <a:pt x="2404" y="272"/>
                        </a:cubicBezTo>
                        <a:cubicBezTo>
                          <a:pt x="2066" y="210"/>
                          <a:pt x="1735" y="119"/>
                          <a:pt x="1413" y="0"/>
                        </a:cubicBezTo>
                        <a:lnTo>
                          <a:pt x="0" y="9028"/>
                        </a:lnTo>
                        <a:lnTo>
                          <a:pt x="16020" y="1159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7" name="Freeform 606">
                    <a:extLst>
                      <a:ext uri="{FF2B5EF4-FFF2-40B4-BE49-F238E27FC236}">
                        <a16:creationId xmlns:a16="http://schemas.microsoft.com/office/drawing/2014/main" id="{5F0F2A8A-6BB8-F313-C827-A6CB578763BB}"/>
                      </a:ext>
                    </a:extLst>
                  </p:cNvPr>
                  <p:cNvSpPr/>
                  <p:nvPr/>
                </p:nvSpPr>
                <p:spPr>
                  <a:xfrm>
                    <a:off x="1575836" y="1442020"/>
                    <a:ext cx="17698" cy="17973"/>
                  </a:xfrm>
                  <a:custGeom>
                    <a:avLst/>
                    <a:gdLst>
                      <a:gd name="connsiteX0" fmla="*/ 16982 w 17698"/>
                      <a:gd name="connsiteY0" fmla="*/ 5703 h 17973"/>
                      <a:gd name="connsiteX1" fmla="*/ 13876 w 17698"/>
                      <a:gd name="connsiteY1" fmla="*/ 0 h 17973"/>
                      <a:gd name="connsiteX2" fmla="*/ 7620 w 17698"/>
                      <a:gd name="connsiteY2" fmla="*/ 2158 h 17973"/>
                      <a:gd name="connsiteX3" fmla="*/ 8322 w 17698"/>
                      <a:gd name="connsiteY3" fmla="*/ 3825 h 17973"/>
                      <a:gd name="connsiteX4" fmla="*/ 8787 w 17698"/>
                      <a:gd name="connsiteY4" fmla="*/ 5580 h 17973"/>
                      <a:gd name="connsiteX5" fmla="*/ 14051 w 17698"/>
                      <a:gd name="connsiteY5" fmla="*/ 3738 h 17973"/>
                      <a:gd name="connsiteX6" fmla="*/ 15525 w 17698"/>
                      <a:gd name="connsiteY6" fmla="*/ 6010 h 17973"/>
                      <a:gd name="connsiteX7" fmla="*/ 11139 w 17698"/>
                      <a:gd name="connsiteY7" fmla="*/ 13625 h 17973"/>
                      <a:gd name="connsiteX8" fmla="*/ 2014 w 17698"/>
                      <a:gd name="connsiteY8" fmla="*/ 10484 h 17973"/>
                      <a:gd name="connsiteX9" fmla="*/ 2786 w 17698"/>
                      <a:gd name="connsiteY9" fmla="*/ 5220 h 17973"/>
                      <a:gd name="connsiteX10" fmla="*/ 2663 w 17698"/>
                      <a:gd name="connsiteY10" fmla="*/ 4913 h 17973"/>
                      <a:gd name="connsiteX11" fmla="*/ 198 w 17698"/>
                      <a:gd name="connsiteY11" fmla="*/ 5036 h 17973"/>
                      <a:gd name="connsiteX12" fmla="*/ 663 w 17698"/>
                      <a:gd name="connsiteY12" fmla="*/ 10984 h 17973"/>
                      <a:gd name="connsiteX13" fmla="*/ 12376 w 17698"/>
                      <a:gd name="connsiteY13" fmla="*/ 17389 h 17973"/>
                      <a:gd name="connsiteX14" fmla="*/ 16991 w 17698"/>
                      <a:gd name="connsiteY14" fmla="*/ 5676 h 17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698" h="17973">
                        <a:moveTo>
                          <a:pt x="16982" y="5703"/>
                        </a:moveTo>
                        <a:cubicBezTo>
                          <a:pt x="16210" y="3670"/>
                          <a:pt x="15165" y="1751"/>
                          <a:pt x="13876" y="0"/>
                        </a:cubicBezTo>
                        <a:lnTo>
                          <a:pt x="7620" y="2158"/>
                        </a:lnTo>
                        <a:cubicBezTo>
                          <a:pt x="7866" y="2711"/>
                          <a:pt x="8112" y="3237"/>
                          <a:pt x="8322" y="3825"/>
                        </a:cubicBezTo>
                        <a:cubicBezTo>
                          <a:pt x="8533" y="4413"/>
                          <a:pt x="8629" y="4966"/>
                          <a:pt x="8787" y="5580"/>
                        </a:cubicBezTo>
                        <a:lnTo>
                          <a:pt x="14051" y="3738"/>
                        </a:lnTo>
                        <a:cubicBezTo>
                          <a:pt x="14729" y="4356"/>
                          <a:pt x="15237" y="5139"/>
                          <a:pt x="15525" y="6010"/>
                        </a:cubicBezTo>
                        <a:cubicBezTo>
                          <a:pt x="16727" y="9467"/>
                          <a:pt x="15069" y="12274"/>
                          <a:pt x="11139" y="13625"/>
                        </a:cubicBezTo>
                        <a:cubicBezTo>
                          <a:pt x="7348" y="14950"/>
                          <a:pt x="3313" y="14275"/>
                          <a:pt x="2014" y="10484"/>
                        </a:cubicBezTo>
                        <a:cubicBezTo>
                          <a:pt x="1370" y="8711"/>
                          <a:pt x="1660" y="6734"/>
                          <a:pt x="2786" y="5220"/>
                        </a:cubicBezTo>
                        <a:lnTo>
                          <a:pt x="2663" y="4913"/>
                        </a:lnTo>
                        <a:cubicBezTo>
                          <a:pt x="1850" y="5060"/>
                          <a:pt x="1022" y="5101"/>
                          <a:pt x="198" y="5036"/>
                        </a:cubicBezTo>
                        <a:cubicBezTo>
                          <a:pt x="-178" y="7025"/>
                          <a:pt x="-17" y="9078"/>
                          <a:pt x="663" y="10984"/>
                        </a:cubicBezTo>
                        <a:cubicBezTo>
                          <a:pt x="2479" y="16249"/>
                          <a:pt x="6805" y="19328"/>
                          <a:pt x="12376" y="17389"/>
                        </a:cubicBezTo>
                        <a:cubicBezTo>
                          <a:pt x="17640" y="15573"/>
                          <a:pt x="18596" y="10484"/>
                          <a:pt x="16991" y="567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8" name="Freeform 607">
                    <a:extLst>
                      <a:ext uri="{FF2B5EF4-FFF2-40B4-BE49-F238E27FC236}">
                        <a16:creationId xmlns:a16="http://schemas.microsoft.com/office/drawing/2014/main" id="{6088755C-FFBC-5ABF-0765-C509574CBEC0}"/>
                      </a:ext>
                    </a:extLst>
                  </p:cNvPr>
                  <p:cNvSpPr/>
                  <p:nvPr/>
                </p:nvSpPr>
                <p:spPr>
                  <a:xfrm>
                    <a:off x="1585360" y="1466428"/>
                    <a:ext cx="16327" cy="10449"/>
                  </a:xfrm>
                  <a:custGeom>
                    <a:avLst/>
                    <a:gdLst>
                      <a:gd name="connsiteX0" fmla="*/ 15415 w 16327"/>
                      <a:gd name="connsiteY0" fmla="*/ 1667 h 10449"/>
                      <a:gd name="connsiteX1" fmla="*/ 14731 w 16327"/>
                      <a:gd name="connsiteY1" fmla="*/ 0 h 10449"/>
                      <a:gd name="connsiteX2" fmla="*/ 0 w 16327"/>
                      <a:gd name="connsiteY2" fmla="*/ 7212 h 10449"/>
                      <a:gd name="connsiteX3" fmla="*/ 948 w 16327"/>
                      <a:gd name="connsiteY3" fmla="*/ 8756 h 10449"/>
                      <a:gd name="connsiteX4" fmla="*/ 1597 w 16327"/>
                      <a:gd name="connsiteY4" fmla="*/ 10449 h 10449"/>
                      <a:gd name="connsiteX5" fmla="*/ 16328 w 16327"/>
                      <a:gd name="connsiteY5" fmla="*/ 3237 h 10449"/>
                      <a:gd name="connsiteX6" fmla="*/ 15398 w 16327"/>
                      <a:gd name="connsiteY6" fmla="*/ 1693 h 10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327" h="10449">
                        <a:moveTo>
                          <a:pt x="15415" y="1667"/>
                        </a:moveTo>
                        <a:lnTo>
                          <a:pt x="14731" y="0"/>
                        </a:lnTo>
                        <a:lnTo>
                          <a:pt x="0" y="7212"/>
                        </a:lnTo>
                        <a:lnTo>
                          <a:pt x="948" y="8756"/>
                        </a:lnTo>
                        <a:cubicBezTo>
                          <a:pt x="1193" y="9309"/>
                          <a:pt x="1377" y="9897"/>
                          <a:pt x="1597" y="10449"/>
                        </a:cubicBezTo>
                        <a:lnTo>
                          <a:pt x="16328" y="3237"/>
                        </a:lnTo>
                        <a:lnTo>
                          <a:pt x="15398" y="16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09" name="Freeform 608">
                    <a:extLst>
                      <a:ext uri="{FF2B5EF4-FFF2-40B4-BE49-F238E27FC236}">
                        <a16:creationId xmlns:a16="http://schemas.microsoft.com/office/drawing/2014/main" id="{DDBF7079-0410-B429-8328-913F99A52E87}"/>
                      </a:ext>
                    </a:extLst>
                  </p:cNvPr>
                  <p:cNvSpPr/>
                  <p:nvPr/>
                </p:nvSpPr>
                <p:spPr>
                  <a:xfrm>
                    <a:off x="1589045" y="1472903"/>
                    <a:ext cx="18573" cy="16046"/>
                  </a:xfrm>
                  <a:custGeom>
                    <a:avLst/>
                    <a:gdLst>
                      <a:gd name="connsiteX0" fmla="*/ 14073 w 18573"/>
                      <a:gd name="connsiteY0" fmla="*/ 0 h 16046"/>
                      <a:gd name="connsiteX1" fmla="*/ 13239 w 18573"/>
                      <a:gd name="connsiteY1" fmla="*/ 614 h 16046"/>
                      <a:gd name="connsiteX2" fmla="*/ 12283 w 18573"/>
                      <a:gd name="connsiteY2" fmla="*/ 1018 h 16046"/>
                      <a:gd name="connsiteX3" fmla="*/ 15336 w 18573"/>
                      <a:gd name="connsiteY3" fmla="*/ 5641 h 16046"/>
                      <a:gd name="connsiteX4" fmla="*/ 10072 w 18573"/>
                      <a:gd name="connsiteY4" fmla="*/ 8721 h 16046"/>
                      <a:gd name="connsiteX5" fmla="*/ 8835 w 18573"/>
                      <a:gd name="connsiteY5" fmla="*/ 6563 h 16046"/>
                      <a:gd name="connsiteX6" fmla="*/ 7536 w 18573"/>
                      <a:gd name="connsiteY6" fmla="*/ 3878 h 16046"/>
                      <a:gd name="connsiteX7" fmla="*/ 6712 w 18573"/>
                      <a:gd name="connsiteY7" fmla="*/ 4501 h 16046"/>
                      <a:gd name="connsiteX8" fmla="*/ 5755 w 18573"/>
                      <a:gd name="connsiteY8" fmla="*/ 4896 h 16046"/>
                      <a:gd name="connsiteX9" fmla="*/ 7414 w 18573"/>
                      <a:gd name="connsiteY9" fmla="*/ 7343 h 16046"/>
                      <a:gd name="connsiteX10" fmla="*/ 8642 w 18573"/>
                      <a:gd name="connsiteY10" fmla="*/ 9502 h 16046"/>
                      <a:gd name="connsiteX11" fmla="*/ 4255 w 18573"/>
                      <a:gd name="connsiteY11" fmla="*/ 12064 h 16046"/>
                      <a:gd name="connsiteX12" fmla="*/ 1790 w 18573"/>
                      <a:gd name="connsiteY12" fmla="*/ 7133 h 16046"/>
                      <a:gd name="connsiteX13" fmla="*/ 956 w 18573"/>
                      <a:gd name="connsiteY13" fmla="*/ 7747 h 16046"/>
                      <a:gd name="connsiteX14" fmla="*/ 0 w 18573"/>
                      <a:gd name="connsiteY14" fmla="*/ 8151 h 16046"/>
                      <a:gd name="connsiteX15" fmla="*/ 4536 w 18573"/>
                      <a:gd name="connsiteY15" fmla="*/ 16047 h 16046"/>
                      <a:gd name="connsiteX16" fmla="*/ 18574 w 18573"/>
                      <a:gd name="connsiteY16" fmla="*/ 7905 h 1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6046">
                        <a:moveTo>
                          <a:pt x="14073" y="0"/>
                        </a:moveTo>
                        <a:cubicBezTo>
                          <a:pt x="13806" y="219"/>
                          <a:pt x="13528" y="425"/>
                          <a:pt x="13239" y="614"/>
                        </a:cubicBezTo>
                        <a:cubicBezTo>
                          <a:pt x="12940" y="791"/>
                          <a:pt x="12619" y="927"/>
                          <a:pt x="12283" y="1018"/>
                        </a:cubicBezTo>
                        <a:cubicBezTo>
                          <a:pt x="13396" y="2493"/>
                          <a:pt x="14416" y="4038"/>
                          <a:pt x="15336" y="5641"/>
                        </a:cubicBezTo>
                        <a:lnTo>
                          <a:pt x="10072" y="8721"/>
                        </a:lnTo>
                        <a:lnTo>
                          <a:pt x="8835" y="6563"/>
                        </a:lnTo>
                        <a:cubicBezTo>
                          <a:pt x="8339" y="5699"/>
                          <a:pt x="7905" y="4803"/>
                          <a:pt x="7536" y="3878"/>
                        </a:cubicBezTo>
                        <a:cubicBezTo>
                          <a:pt x="7229" y="4097"/>
                          <a:pt x="6984" y="4343"/>
                          <a:pt x="6712" y="4501"/>
                        </a:cubicBezTo>
                        <a:cubicBezTo>
                          <a:pt x="6404" y="4659"/>
                          <a:pt x="6085" y="4790"/>
                          <a:pt x="5755" y="4896"/>
                        </a:cubicBezTo>
                        <a:cubicBezTo>
                          <a:pt x="6353" y="5680"/>
                          <a:pt x="6907" y="6498"/>
                          <a:pt x="7414" y="7343"/>
                        </a:cubicBezTo>
                        <a:lnTo>
                          <a:pt x="8642" y="9502"/>
                        </a:lnTo>
                        <a:lnTo>
                          <a:pt x="4255" y="12064"/>
                        </a:lnTo>
                        <a:cubicBezTo>
                          <a:pt x="3297" y="10491"/>
                          <a:pt x="2473" y="8842"/>
                          <a:pt x="1790" y="7133"/>
                        </a:cubicBezTo>
                        <a:lnTo>
                          <a:pt x="956" y="7747"/>
                        </a:lnTo>
                        <a:lnTo>
                          <a:pt x="0" y="8151"/>
                        </a:lnTo>
                        <a:lnTo>
                          <a:pt x="4536" y="16047"/>
                        </a:lnTo>
                        <a:lnTo>
                          <a:pt x="18574" y="79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C7CC5DFD-06AD-D63A-D4BD-A38DAA93CDE9}"/>
                      </a:ext>
                    </a:extLst>
                  </p:cNvPr>
                  <p:cNvSpPr/>
                  <p:nvPr/>
                </p:nvSpPr>
                <p:spPr>
                  <a:xfrm>
                    <a:off x="1616094" y="1505850"/>
                    <a:ext cx="16976" cy="15183"/>
                  </a:xfrm>
                  <a:custGeom>
                    <a:avLst/>
                    <a:gdLst>
                      <a:gd name="connsiteX0" fmla="*/ 9484 w 16976"/>
                      <a:gd name="connsiteY0" fmla="*/ 13492 h 15183"/>
                      <a:gd name="connsiteX1" fmla="*/ 9668 w 16976"/>
                      <a:gd name="connsiteY1" fmla="*/ 2612 h 15183"/>
                      <a:gd name="connsiteX2" fmla="*/ 13225 w 16976"/>
                      <a:gd name="connsiteY2" fmla="*/ 2432 h 15183"/>
                      <a:gd name="connsiteX3" fmla="*/ 13406 w 16976"/>
                      <a:gd name="connsiteY3" fmla="*/ 2612 h 15183"/>
                      <a:gd name="connsiteX4" fmla="*/ 14082 w 16976"/>
                      <a:gd name="connsiteY4" fmla="*/ 6806 h 15183"/>
                      <a:gd name="connsiteX5" fmla="*/ 14450 w 16976"/>
                      <a:gd name="connsiteY5" fmla="*/ 7113 h 15183"/>
                      <a:gd name="connsiteX6" fmla="*/ 16977 w 16976"/>
                      <a:gd name="connsiteY6" fmla="*/ 5297 h 15183"/>
                      <a:gd name="connsiteX7" fmla="*/ 14818 w 16976"/>
                      <a:gd name="connsiteY7" fmla="*/ 1972 h 15183"/>
                      <a:gd name="connsiteX8" fmla="*/ 6589 w 16976"/>
                      <a:gd name="connsiteY8" fmla="*/ 1630 h 15183"/>
                      <a:gd name="connsiteX9" fmla="*/ 6589 w 16976"/>
                      <a:gd name="connsiteY9" fmla="*/ 12535 h 15183"/>
                      <a:gd name="connsiteX10" fmla="*/ 3080 w 16976"/>
                      <a:gd name="connsiteY10" fmla="*/ 12535 h 15183"/>
                      <a:gd name="connsiteX11" fmla="*/ 2439 w 16976"/>
                      <a:gd name="connsiteY11" fmla="*/ 9149 h 15183"/>
                      <a:gd name="connsiteX12" fmla="*/ 2158 w 16976"/>
                      <a:gd name="connsiteY12" fmla="*/ 8868 h 15183"/>
                      <a:gd name="connsiteX13" fmla="*/ 0 w 16976"/>
                      <a:gd name="connsiteY13" fmla="*/ 10105 h 15183"/>
                      <a:gd name="connsiteX14" fmla="*/ 2062 w 16976"/>
                      <a:gd name="connsiteY14" fmla="*/ 13492 h 15183"/>
                      <a:gd name="connsiteX15" fmla="*/ 9484 w 16976"/>
                      <a:gd name="connsiteY15" fmla="*/ 13492 h 15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6976" h="15183">
                        <a:moveTo>
                          <a:pt x="9484" y="13492"/>
                        </a:moveTo>
                        <a:cubicBezTo>
                          <a:pt x="13309" y="9184"/>
                          <a:pt x="7115" y="5455"/>
                          <a:pt x="9668" y="2612"/>
                        </a:cubicBezTo>
                        <a:cubicBezTo>
                          <a:pt x="10600" y="1581"/>
                          <a:pt x="12193" y="1499"/>
                          <a:pt x="13225" y="2432"/>
                        </a:cubicBezTo>
                        <a:cubicBezTo>
                          <a:pt x="13288" y="2489"/>
                          <a:pt x="13349" y="2549"/>
                          <a:pt x="13406" y="2612"/>
                        </a:cubicBezTo>
                        <a:cubicBezTo>
                          <a:pt x="14645" y="3647"/>
                          <a:pt x="14933" y="5435"/>
                          <a:pt x="14082" y="6806"/>
                        </a:cubicBezTo>
                        <a:lnTo>
                          <a:pt x="14450" y="7113"/>
                        </a:lnTo>
                        <a:cubicBezTo>
                          <a:pt x="15250" y="6451"/>
                          <a:pt x="16094" y="5844"/>
                          <a:pt x="16977" y="5297"/>
                        </a:cubicBezTo>
                        <a:cubicBezTo>
                          <a:pt x="16578" y="4011"/>
                          <a:pt x="15831" y="2860"/>
                          <a:pt x="14818" y="1972"/>
                        </a:cubicBezTo>
                        <a:cubicBezTo>
                          <a:pt x="12046" y="-529"/>
                          <a:pt x="8677" y="-660"/>
                          <a:pt x="6589" y="1630"/>
                        </a:cubicBezTo>
                        <a:cubicBezTo>
                          <a:pt x="2922" y="5701"/>
                          <a:pt x="8747" y="10131"/>
                          <a:pt x="6589" y="12535"/>
                        </a:cubicBezTo>
                        <a:cubicBezTo>
                          <a:pt x="5712" y="13553"/>
                          <a:pt x="4431" y="13772"/>
                          <a:pt x="3080" y="12535"/>
                        </a:cubicBezTo>
                        <a:cubicBezTo>
                          <a:pt x="2128" y="11679"/>
                          <a:pt x="1866" y="10293"/>
                          <a:pt x="2439" y="9149"/>
                        </a:cubicBezTo>
                        <a:lnTo>
                          <a:pt x="2158" y="8868"/>
                        </a:lnTo>
                        <a:cubicBezTo>
                          <a:pt x="1470" y="9332"/>
                          <a:pt x="748" y="9745"/>
                          <a:pt x="0" y="10105"/>
                        </a:cubicBezTo>
                        <a:cubicBezTo>
                          <a:pt x="313" y="11423"/>
                          <a:pt x="1035" y="12608"/>
                          <a:pt x="2062" y="13492"/>
                        </a:cubicBezTo>
                        <a:cubicBezTo>
                          <a:pt x="4711" y="15957"/>
                          <a:pt x="7642" y="15527"/>
                          <a:pt x="9484" y="134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90D6629E-F39D-637D-EEC9-0463069C6A8C}"/>
                      </a:ext>
                    </a:extLst>
                  </p:cNvPr>
                  <p:cNvSpPr/>
                  <p:nvPr/>
                </p:nvSpPr>
                <p:spPr>
                  <a:xfrm>
                    <a:off x="1625026" y="1515981"/>
                    <a:ext cx="16801" cy="18213"/>
                  </a:xfrm>
                  <a:custGeom>
                    <a:avLst/>
                    <a:gdLst>
                      <a:gd name="connsiteX0" fmla="*/ 15161 w 16801"/>
                      <a:gd name="connsiteY0" fmla="*/ 0 h 18213"/>
                      <a:gd name="connsiteX1" fmla="*/ 0 w 16801"/>
                      <a:gd name="connsiteY1" fmla="*/ 9098 h 18213"/>
                      <a:gd name="connsiteX2" fmla="*/ 1755 w 16801"/>
                      <a:gd name="connsiteY2" fmla="*/ 10423 h 18213"/>
                      <a:gd name="connsiteX3" fmla="*/ 12423 w 16801"/>
                      <a:gd name="connsiteY3" fmla="*/ 3641 h 18213"/>
                      <a:gd name="connsiteX4" fmla="*/ 8695 w 16801"/>
                      <a:gd name="connsiteY4" fmla="*/ 15661 h 18213"/>
                      <a:gd name="connsiteX5" fmla="*/ 10449 w 16801"/>
                      <a:gd name="connsiteY5" fmla="*/ 16863 h 18213"/>
                      <a:gd name="connsiteX6" fmla="*/ 12055 w 16801"/>
                      <a:gd name="connsiteY6" fmla="*/ 18214 h 18213"/>
                      <a:gd name="connsiteX7" fmla="*/ 16801 w 16801"/>
                      <a:gd name="connsiteY7" fmla="*/ 1202 h 18213"/>
                      <a:gd name="connsiteX8" fmla="*/ 15924 w 16801"/>
                      <a:gd name="connsiteY8" fmla="*/ 684 h 18213"/>
                      <a:gd name="connsiteX9" fmla="*/ 15161 w 16801"/>
                      <a:gd name="connsiteY9" fmla="*/ 0 h 1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01" h="18213">
                        <a:moveTo>
                          <a:pt x="15161" y="0"/>
                        </a:moveTo>
                        <a:cubicBezTo>
                          <a:pt x="10169" y="3299"/>
                          <a:pt x="5089" y="6141"/>
                          <a:pt x="0" y="9098"/>
                        </a:cubicBezTo>
                        <a:cubicBezTo>
                          <a:pt x="630" y="9476"/>
                          <a:pt x="1219" y="9920"/>
                          <a:pt x="1755" y="10423"/>
                        </a:cubicBezTo>
                        <a:cubicBezTo>
                          <a:pt x="5150" y="8045"/>
                          <a:pt x="8774" y="5799"/>
                          <a:pt x="12423" y="3641"/>
                        </a:cubicBezTo>
                        <a:cubicBezTo>
                          <a:pt x="11186" y="7712"/>
                          <a:pt x="10142" y="11809"/>
                          <a:pt x="8695" y="15661"/>
                        </a:cubicBezTo>
                        <a:cubicBezTo>
                          <a:pt x="9247" y="16064"/>
                          <a:pt x="9861" y="16433"/>
                          <a:pt x="10449" y="16863"/>
                        </a:cubicBezTo>
                        <a:cubicBezTo>
                          <a:pt x="11037" y="17293"/>
                          <a:pt x="11528" y="17784"/>
                          <a:pt x="12055" y="18214"/>
                        </a:cubicBezTo>
                        <a:cubicBezTo>
                          <a:pt x="13538" y="12520"/>
                          <a:pt x="15073" y="6905"/>
                          <a:pt x="16801" y="1202"/>
                        </a:cubicBezTo>
                        <a:cubicBezTo>
                          <a:pt x="16493" y="1057"/>
                          <a:pt x="16199" y="884"/>
                          <a:pt x="15924" y="684"/>
                        </a:cubicBezTo>
                        <a:cubicBezTo>
                          <a:pt x="15648" y="482"/>
                          <a:pt x="15392" y="253"/>
                          <a:pt x="1516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C52E2129-754C-82FF-A2F4-5238013B8BD7}"/>
                      </a:ext>
                    </a:extLst>
                  </p:cNvPr>
                  <p:cNvSpPr/>
                  <p:nvPr/>
                </p:nvSpPr>
                <p:spPr>
                  <a:xfrm>
                    <a:off x="1659874" y="1532300"/>
                    <a:ext cx="19643" cy="20766"/>
                  </a:xfrm>
                  <a:custGeom>
                    <a:avLst/>
                    <a:gdLst>
                      <a:gd name="connsiteX0" fmla="*/ 17854 w 19643"/>
                      <a:gd name="connsiteY0" fmla="*/ 4825 h 20766"/>
                      <a:gd name="connsiteX1" fmla="*/ 13538 w 19643"/>
                      <a:gd name="connsiteY1" fmla="*/ 15555 h 20766"/>
                      <a:gd name="connsiteX2" fmla="*/ 12125 w 19643"/>
                      <a:gd name="connsiteY2" fmla="*/ 12046 h 20766"/>
                      <a:gd name="connsiteX3" fmla="*/ 7993 w 19643"/>
                      <a:gd name="connsiteY3" fmla="*/ 798 h 20766"/>
                      <a:gd name="connsiteX4" fmla="*/ 6141 w 19643"/>
                      <a:gd name="connsiteY4" fmla="*/ 0 h 20766"/>
                      <a:gd name="connsiteX5" fmla="*/ 0 w 19643"/>
                      <a:gd name="connsiteY5" fmla="*/ 15248 h 20766"/>
                      <a:gd name="connsiteX6" fmla="*/ 1755 w 19643"/>
                      <a:gd name="connsiteY6" fmla="*/ 15959 h 20766"/>
                      <a:gd name="connsiteX7" fmla="*/ 5948 w 19643"/>
                      <a:gd name="connsiteY7" fmla="*/ 5571 h 20766"/>
                      <a:gd name="connsiteX8" fmla="*/ 11309 w 19643"/>
                      <a:gd name="connsiteY8" fmla="*/ 19846 h 20766"/>
                      <a:gd name="connsiteX9" fmla="*/ 13502 w 19643"/>
                      <a:gd name="connsiteY9" fmla="*/ 20767 h 20766"/>
                      <a:gd name="connsiteX10" fmla="*/ 19644 w 19643"/>
                      <a:gd name="connsiteY10" fmla="*/ 5545 h 20766"/>
                      <a:gd name="connsiteX11" fmla="*/ 18714 w 19643"/>
                      <a:gd name="connsiteY11" fmla="*/ 5238 h 20766"/>
                      <a:gd name="connsiteX12" fmla="*/ 17854 w 19643"/>
                      <a:gd name="connsiteY12" fmla="*/ 4825 h 20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643" h="20766">
                        <a:moveTo>
                          <a:pt x="17854" y="4825"/>
                        </a:moveTo>
                        <a:lnTo>
                          <a:pt x="13538" y="15555"/>
                        </a:lnTo>
                        <a:lnTo>
                          <a:pt x="12125" y="12046"/>
                        </a:lnTo>
                        <a:cubicBezTo>
                          <a:pt x="10704" y="8414"/>
                          <a:pt x="9405" y="4685"/>
                          <a:pt x="7993" y="798"/>
                        </a:cubicBezTo>
                        <a:lnTo>
                          <a:pt x="6141" y="0"/>
                        </a:lnTo>
                        <a:lnTo>
                          <a:pt x="0" y="15248"/>
                        </a:lnTo>
                        <a:cubicBezTo>
                          <a:pt x="617" y="15398"/>
                          <a:pt x="1207" y="15638"/>
                          <a:pt x="1755" y="15959"/>
                        </a:cubicBezTo>
                        <a:lnTo>
                          <a:pt x="5948" y="5571"/>
                        </a:lnTo>
                        <a:cubicBezTo>
                          <a:pt x="7615" y="10414"/>
                          <a:pt x="9554" y="15126"/>
                          <a:pt x="11309" y="19846"/>
                        </a:cubicBezTo>
                        <a:lnTo>
                          <a:pt x="13502" y="20767"/>
                        </a:lnTo>
                        <a:lnTo>
                          <a:pt x="19644" y="5545"/>
                        </a:lnTo>
                        <a:lnTo>
                          <a:pt x="18714" y="5238"/>
                        </a:lnTo>
                        <a:cubicBezTo>
                          <a:pt x="18420" y="5117"/>
                          <a:pt x="18133" y="4979"/>
                          <a:pt x="17854" y="48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6E25B983-1E0E-2D0F-4A92-92C6D82308AB}"/>
                      </a:ext>
                    </a:extLst>
                  </p:cNvPr>
                  <p:cNvSpPr/>
                  <p:nvPr/>
                </p:nvSpPr>
                <p:spPr>
                  <a:xfrm>
                    <a:off x="1697258" y="1543013"/>
                    <a:ext cx="16950" cy="18520"/>
                  </a:xfrm>
                  <a:custGeom>
                    <a:avLst/>
                    <a:gdLst>
                      <a:gd name="connsiteX0" fmla="*/ 15143 w 16950"/>
                      <a:gd name="connsiteY0" fmla="*/ 2035 h 18520"/>
                      <a:gd name="connsiteX1" fmla="*/ 13292 w 16950"/>
                      <a:gd name="connsiteY1" fmla="*/ 13502 h 18520"/>
                      <a:gd name="connsiteX2" fmla="*/ 11169 w 16950"/>
                      <a:gd name="connsiteY2" fmla="*/ 10388 h 18520"/>
                      <a:gd name="connsiteX3" fmla="*/ 4597 w 16950"/>
                      <a:gd name="connsiteY3" fmla="*/ 342 h 18520"/>
                      <a:gd name="connsiteX4" fmla="*/ 2632 w 16950"/>
                      <a:gd name="connsiteY4" fmla="*/ 0 h 18520"/>
                      <a:gd name="connsiteX5" fmla="*/ 0 w 16950"/>
                      <a:gd name="connsiteY5" fmla="*/ 16240 h 18520"/>
                      <a:gd name="connsiteX6" fmla="*/ 1886 w 16950"/>
                      <a:gd name="connsiteY6" fmla="*/ 16547 h 18520"/>
                      <a:gd name="connsiteX7" fmla="*/ 3641 w 16950"/>
                      <a:gd name="connsiteY7" fmla="*/ 5457 h 18520"/>
                      <a:gd name="connsiteX8" fmla="*/ 12081 w 16950"/>
                      <a:gd name="connsiteY8" fmla="*/ 18152 h 18520"/>
                      <a:gd name="connsiteX9" fmla="*/ 14424 w 16950"/>
                      <a:gd name="connsiteY9" fmla="*/ 18521 h 18520"/>
                      <a:gd name="connsiteX10" fmla="*/ 16950 w 16950"/>
                      <a:gd name="connsiteY10" fmla="*/ 2316 h 18520"/>
                      <a:gd name="connsiteX11" fmla="*/ 16073 w 16950"/>
                      <a:gd name="connsiteY11" fmla="*/ 2246 h 1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950" h="18520">
                        <a:moveTo>
                          <a:pt x="15143" y="2035"/>
                        </a:moveTo>
                        <a:lnTo>
                          <a:pt x="13292" y="13502"/>
                        </a:lnTo>
                        <a:lnTo>
                          <a:pt x="11169" y="10388"/>
                        </a:lnTo>
                        <a:cubicBezTo>
                          <a:pt x="8949" y="7150"/>
                          <a:pt x="6852" y="3825"/>
                          <a:pt x="4597" y="342"/>
                        </a:cubicBezTo>
                        <a:lnTo>
                          <a:pt x="2632" y="0"/>
                        </a:lnTo>
                        <a:lnTo>
                          <a:pt x="0" y="16240"/>
                        </a:lnTo>
                        <a:cubicBezTo>
                          <a:pt x="639" y="16267"/>
                          <a:pt x="1272" y="16371"/>
                          <a:pt x="1886" y="16547"/>
                        </a:cubicBezTo>
                        <a:lnTo>
                          <a:pt x="3641" y="5457"/>
                        </a:lnTo>
                        <a:cubicBezTo>
                          <a:pt x="6387" y="9774"/>
                          <a:pt x="9309" y="13959"/>
                          <a:pt x="12081" y="18152"/>
                        </a:cubicBezTo>
                        <a:lnTo>
                          <a:pt x="14424" y="18521"/>
                        </a:lnTo>
                        <a:lnTo>
                          <a:pt x="16950" y="2316"/>
                        </a:lnTo>
                        <a:cubicBezTo>
                          <a:pt x="16657" y="2324"/>
                          <a:pt x="16362" y="2301"/>
                          <a:pt x="16073" y="224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4" name="Freeform 613">
                    <a:extLst>
                      <a:ext uri="{FF2B5EF4-FFF2-40B4-BE49-F238E27FC236}">
                        <a16:creationId xmlns:a16="http://schemas.microsoft.com/office/drawing/2014/main" id="{6A147014-9383-68FA-E5ED-FBDA469EF382}"/>
                      </a:ext>
                    </a:extLst>
                  </p:cNvPr>
                  <p:cNvSpPr/>
                  <p:nvPr/>
                </p:nvSpPr>
                <p:spPr>
                  <a:xfrm>
                    <a:off x="1718060" y="1545197"/>
                    <a:ext cx="4386" cy="16581"/>
                  </a:xfrm>
                  <a:custGeom>
                    <a:avLst/>
                    <a:gdLst>
                      <a:gd name="connsiteX0" fmla="*/ 2632 w 4386"/>
                      <a:gd name="connsiteY0" fmla="*/ 219 h 16581"/>
                      <a:gd name="connsiteX1" fmla="*/ 877 w 4386"/>
                      <a:gd name="connsiteY1" fmla="*/ 0 h 16581"/>
                      <a:gd name="connsiteX2" fmla="*/ 0 w 4386"/>
                      <a:gd name="connsiteY2" fmla="*/ 16398 h 16581"/>
                      <a:gd name="connsiteX3" fmla="*/ 1755 w 4386"/>
                      <a:gd name="connsiteY3" fmla="*/ 16398 h 16581"/>
                      <a:gd name="connsiteX4" fmla="*/ 3509 w 4386"/>
                      <a:gd name="connsiteY4" fmla="*/ 16582 h 16581"/>
                      <a:gd name="connsiteX5" fmla="*/ 4387 w 4386"/>
                      <a:gd name="connsiteY5" fmla="*/ 158 h 16581"/>
                      <a:gd name="connsiteX6" fmla="*/ 2632 w 4386"/>
                      <a:gd name="connsiteY6" fmla="*/ 158 h 16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6" h="16581">
                        <a:moveTo>
                          <a:pt x="2632" y="219"/>
                        </a:moveTo>
                        <a:lnTo>
                          <a:pt x="877" y="0"/>
                        </a:lnTo>
                        <a:lnTo>
                          <a:pt x="0" y="16398"/>
                        </a:lnTo>
                        <a:cubicBezTo>
                          <a:pt x="584" y="16368"/>
                          <a:pt x="1170" y="16368"/>
                          <a:pt x="1755" y="16398"/>
                        </a:cubicBezTo>
                        <a:cubicBezTo>
                          <a:pt x="2343" y="16427"/>
                          <a:pt x="2929" y="16488"/>
                          <a:pt x="3509" y="16582"/>
                        </a:cubicBezTo>
                        <a:lnTo>
                          <a:pt x="4387" y="158"/>
                        </a:lnTo>
                        <a:cubicBezTo>
                          <a:pt x="3802" y="188"/>
                          <a:pt x="3216" y="188"/>
                          <a:pt x="2632" y="15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5" name="Freeform 614">
                    <a:extLst>
                      <a:ext uri="{FF2B5EF4-FFF2-40B4-BE49-F238E27FC236}">
                        <a16:creationId xmlns:a16="http://schemas.microsoft.com/office/drawing/2014/main" id="{760937DB-0912-454A-717A-4695384E595F}"/>
                      </a:ext>
                    </a:extLst>
                  </p:cNvPr>
                  <p:cNvSpPr/>
                  <p:nvPr/>
                </p:nvSpPr>
                <p:spPr>
                  <a:xfrm>
                    <a:off x="1760077" y="1538880"/>
                    <a:ext cx="13186" cy="18170"/>
                  </a:xfrm>
                  <a:custGeom>
                    <a:avLst/>
                    <a:gdLst>
                      <a:gd name="connsiteX0" fmla="*/ 0 w 13186"/>
                      <a:gd name="connsiteY0" fmla="*/ 2527 h 18170"/>
                      <a:gd name="connsiteX1" fmla="*/ 395 w 13186"/>
                      <a:gd name="connsiteY1" fmla="*/ 3483 h 18170"/>
                      <a:gd name="connsiteX2" fmla="*/ 553 w 13186"/>
                      <a:gd name="connsiteY2" fmla="*/ 4536 h 18170"/>
                      <a:gd name="connsiteX3" fmla="*/ 5764 w 13186"/>
                      <a:gd name="connsiteY3" fmla="*/ 2685 h 18170"/>
                      <a:gd name="connsiteX4" fmla="*/ 7422 w 13186"/>
                      <a:gd name="connsiteY4" fmla="*/ 8537 h 18170"/>
                      <a:gd name="connsiteX5" fmla="*/ 5054 w 13186"/>
                      <a:gd name="connsiteY5" fmla="*/ 9221 h 18170"/>
                      <a:gd name="connsiteX6" fmla="*/ 2158 w 13186"/>
                      <a:gd name="connsiteY6" fmla="*/ 9835 h 18170"/>
                      <a:gd name="connsiteX7" fmla="*/ 2553 w 13186"/>
                      <a:gd name="connsiteY7" fmla="*/ 10713 h 18170"/>
                      <a:gd name="connsiteX8" fmla="*/ 2737 w 13186"/>
                      <a:gd name="connsiteY8" fmla="*/ 11765 h 18170"/>
                      <a:gd name="connsiteX9" fmla="*/ 5519 w 13186"/>
                      <a:gd name="connsiteY9" fmla="*/ 10748 h 18170"/>
                      <a:gd name="connsiteX10" fmla="*/ 7887 w 13186"/>
                      <a:gd name="connsiteY10" fmla="*/ 10037 h 18170"/>
                      <a:gd name="connsiteX11" fmla="*/ 9274 w 13186"/>
                      <a:gd name="connsiteY11" fmla="*/ 14968 h 18170"/>
                      <a:gd name="connsiteX12" fmla="*/ 3878 w 13186"/>
                      <a:gd name="connsiteY12" fmla="*/ 16205 h 18170"/>
                      <a:gd name="connsiteX13" fmla="*/ 4281 w 13186"/>
                      <a:gd name="connsiteY13" fmla="*/ 17152 h 18170"/>
                      <a:gd name="connsiteX14" fmla="*/ 4466 w 13186"/>
                      <a:gd name="connsiteY14" fmla="*/ 18170 h 18170"/>
                      <a:gd name="connsiteX15" fmla="*/ 13187 w 13186"/>
                      <a:gd name="connsiteY15" fmla="*/ 15678 h 18170"/>
                      <a:gd name="connsiteX16" fmla="*/ 8721 w 13186"/>
                      <a:gd name="connsiteY16" fmla="*/ 0 h 18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186" h="18170">
                        <a:moveTo>
                          <a:pt x="0" y="2527"/>
                        </a:moveTo>
                        <a:cubicBezTo>
                          <a:pt x="149" y="2838"/>
                          <a:pt x="282" y="3157"/>
                          <a:pt x="395" y="3483"/>
                        </a:cubicBezTo>
                        <a:cubicBezTo>
                          <a:pt x="480" y="3829"/>
                          <a:pt x="533" y="4181"/>
                          <a:pt x="553" y="4536"/>
                        </a:cubicBezTo>
                        <a:cubicBezTo>
                          <a:pt x="2240" y="3786"/>
                          <a:pt x="3982" y="3167"/>
                          <a:pt x="5764" y="2685"/>
                        </a:cubicBezTo>
                        <a:lnTo>
                          <a:pt x="7422" y="8537"/>
                        </a:lnTo>
                        <a:lnTo>
                          <a:pt x="5054" y="9221"/>
                        </a:lnTo>
                        <a:cubicBezTo>
                          <a:pt x="4101" y="9481"/>
                          <a:pt x="3135" y="9686"/>
                          <a:pt x="2158" y="9835"/>
                        </a:cubicBezTo>
                        <a:cubicBezTo>
                          <a:pt x="2314" y="10117"/>
                          <a:pt x="2445" y="10410"/>
                          <a:pt x="2553" y="10713"/>
                        </a:cubicBezTo>
                        <a:cubicBezTo>
                          <a:pt x="2635" y="11060"/>
                          <a:pt x="2696" y="11411"/>
                          <a:pt x="2737" y="11765"/>
                        </a:cubicBezTo>
                        <a:cubicBezTo>
                          <a:pt x="3632" y="11344"/>
                          <a:pt x="4563" y="11004"/>
                          <a:pt x="5519" y="10748"/>
                        </a:cubicBezTo>
                        <a:lnTo>
                          <a:pt x="7887" y="10037"/>
                        </a:lnTo>
                        <a:lnTo>
                          <a:pt x="9274" y="14968"/>
                        </a:lnTo>
                        <a:cubicBezTo>
                          <a:pt x="7515" y="15538"/>
                          <a:pt x="5709" y="15952"/>
                          <a:pt x="3878" y="16205"/>
                        </a:cubicBezTo>
                        <a:cubicBezTo>
                          <a:pt x="4046" y="16505"/>
                          <a:pt x="4181" y="16822"/>
                          <a:pt x="4281" y="17152"/>
                        </a:cubicBezTo>
                        <a:cubicBezTo>
                          <a:pt x="4378" y="17468"/>
                          <a:pt x="4404" y="17863"/>
                          <a:pt x="4466" y="18170"/>
                        </a:cubicBezTo>
                        <a:lnTo>
                          <a:pt x="13187" y="15678"/>
                        </a:lnTo>
                        <a:lnTo>
                          <a:pt x="872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6" name="Freeform 615">
                    <a:extLst>
                      <a:ext uri="{FF2B5EF4-FFF2-40B4-BE49-F238E27FC236}">
                        <a16:creationId xmlns:a16="http://schemas.microsoft.com/office/drawing/2014/main" id="{D4945AAB-44C9-DC10-3FCA-0D4FF8086E96}"/>
                      </a:ext>
                    </a:extLst>
                  </p:cNvPr>
                  <p:cNvSpPr/>
                  <p:nvPr/>
                </p:nvSpPr>
                <p:spPr>
                  <a:xfrm>
                    <a:off x="1774930" y="1534415"/>
                    <a:ext cx="11589" cy="18643"/>
                  </a:xfrm>
                  <a:custGeom>
                    <a:avLst/>
                    <a:gdLst>
                      <a:gd name="connsiteX0" fmla="*/ 3852 w 11589"/>
                      <a:gd name="connsiteY0" fmla="*/ 772 h 18643"/>
                      <a:gd name="connsiteX1" fmla="*/ 2158 w 11589"/>
                      <a:gd name="connsiteY1" fmla="*/ 1325 h 18643"/>
                      <a:gd name="connsiteX2" fmla="*/ 5115 w 11589"/>
                      <a:gd name="connsiteY2" fmla="*/ 8695 h 18643"/>
                      <a:gd name="connsiteX3" fmla="*/ 2772 w 11589"/>
                      <a:gd name="connsiteY3" fmla="*/ 9616 h 18643"/>
                      <a:gd name="connsiteX4" fmla="*/ 0 w 11589"/>
                      <a:gd name="connsiteY4" fmla="*/ 10537 h 18643"/>
                      <a:gd name="connsiteX5" fmla="*/ 491 w 11589"/>
                      <a:gd name="connsiteY5" fmla="*/ 11467 h 18643"/>
                      <a:gd name="connsiteX6" fmla="*/ 798 w 11589"/>
                      <a:gd name="connsiteY6" fmla="*/ 12450 h 18643"/>
                      <a:gd name="connsiteX7" fmla="*/ 3360 w 11589"/>
                      <a:gd name="connsiteY7" fmla="*/ 11160 h 18643"/>
                      <a:gd name="connsiteX8" fmla="*/ 5729 w 11589"/>
                      <a:gd name="connsiteY8" fmla="*/ 10230 h 18643"/>
                      <a:gd name="connsiteX9" fmla="*/ 7642 w 11589"/>
                      <a:gd name="connsiteY9" fmla="*/ 14976 h 18643"/>
                      <a:gd name="connsiteX10" fmla="*/ 2378 w 11589"/>
                      <a:gd name="connsiteY10" fmla="*/ 16731 h 18643"/>
                      <a:gd name="connsiteX11" fmla="*/ 2869 w 11589"/>
                      <a:gd name="connsiteY11" fmla="*/ 17661 h 18643"/>
                      <a:gd name="connsiteX12" fmla="*/ 3150 w 11589"/>
                      <a:gd name="connsiteY12" fmla="*/ 18644 h 18643"/>
                      <a:gd name="connsiteX13" fmla="*/ 11590 w 11589"/>
                      <a:gd name="connsiteY13" fmla="*/ 15257 h 18643"/>
                      <a:gd name="connsiteX14" fmla="*/ 5448 w 11589"/>
                      <a:gd name="connsiteY14" fmla="*/ 0 h 18643"/>
                      <a:gd name="connsiteX15" fmla="*/ 3843 w 11589"/>
                      <a:gd name="connsiteY15" fmla="*/ 772 h 18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1589" h="18643">
                        <a:moveTo>
                          <a:pt x="3852" y="772"/>
                        </a:moveTo>
                        <a:cubicBezTo>
                          <a:pt x="3299" y="983"/>
                          <a:pt x="2711" y="1176"/>
                          <a:pt x="2158" y="1325"/>
                        </a:cubicBezTo>
                        <a:lnTo>
                          <a:pt x="5115" y="8695"/>
                        </a:lnTo>
                        <a:lnTo>
                          <a:pt x="2772" y="9616"/>
                        </a:lnTo>
                        <a:cubicBezTo>
                          <a:pt x="1895" y="9984"/>
                          <a:pt x="956" y="10230"/>
                          <a:pt x="0" y="10537"/>
                        </a:cubicBezTo>
                        <a:cubicBezTo>
                          <a:pt x="186" y="10835"/>
                          <a:pt x="350" y="11146"/>
                          <a:pt x="491" y="11467"/>
                        </a:cubicBezTo>
                        <a:lnTo>
                          <a:pt x="798" y="12450"/>
                        </a:lnTo>
                        <a:cubicBezTo>
                          <a:pt x="1676" y="11958"/>
                          <a:pt x="2553" y="11528"/>
                          <a:pt x="3360" y="11160"/>
                        </a:cubicBezTo>
                        <a:lnTo>
                          <a:pt x="5729" y="10230"/>
                        </a:lnTo>
                        <a:lnTo>
                          <a:pt x="7642" y="14976"/>
                        </a:lnTo>
                        <a:cubicBezTo>
                          <a:pt x="5929" y="15682"/>
                          <a:pt x="4171" y="16268"/>
                          <a:pt x="2378" y="16731"/>
                        </a:cubicBezTo>
                        <a:cubicBezTo>
                          <a:pt x="2564" y="17029"/>
                          <a:pt x="2728" y="17340"/>
                          <a:pt x="2869" y="17661"/>
                        </a:cubicBezTo>
                        <a:cubicBezTo>
                          <a:pt x="2992" y="17968"/>
                          <a:pt x="3053" y="18337"/>
                          <a:pt x="3150" y="18644"/>
                        </a:cubicBezTo>
                        <a:lnTo>
                          <a:pt x="11590" y="15257"/>
                        </a:lnTo>
                        <a:lnTo>
                          <a:pt x="5448" y="0"/>
                        </a:lnTo>
                        <a:lnTo>
                          <a:pt x="3843" y="7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7" name="Freeform 616">
                    <a:extLst>
                      <a:ext uri="{FF2B5EF4-FFF2-40B4-BE49-F238E27FC236}">
                        <a16:creationId xmlns:a16="http://schemas.microsoft.com/office/drawing/2014/main" id="{EE764EC7-1663-A097-972C-8EC81C8556E0}"/>
                      </a:ext>
                    </a:extLst>
                  </p:cNvPr>
                  <p:cNvSpPr/>
                  <p:nvPr/>
                </p:nvSpPr>
                <p:spPr>
                  <a:xfrm>
                    <a:off x="1791285" y="1525694"/>
                    <a:ext cx="13489" cy="17766"/>
                  </a:xfrm>
                  <a:custGeom>
                    <a:avLst/>
                    <a:gdLst>
                      <a:gd name="connsiteX0" fmla="*/ 2535 w 13489"/>
                      <a:gd name="connsiteY0" fmla="*/ 6159 h 17766"/>
                      <a:gd name="connsiteX1" fmla="*/ 3710 w 13489"/>
                      <a:gd name="connsiteY1" fmla="*/ 2588 h 17766"/>
                      <a:gd name="connsiteX2" fmla="*/ 7869 w 13489"/>
                      <a:gd name="connsiteY2" fmla="*/ 3203 h 17766"/>
                      <a:gd name="connsiteX3" fmla="*/ 8272 w 13489"/>
                      <a:gd name="connsiteY3" fmla="*/ 2992 h 17766"/>
                      <a:gd name="connsiteX4" fmla="*/ 7342 w 13489"/>
                      <a:gd name="connsiteY4" fmla="*/ 0 h 17766"/>
                      <a:gd name="connsiteX5" fmla="*/ 3526 w 13489"/>
                      <a:gd name="connsiteY5" fmla="*/ 1044 h 17766"/>
                      <a:gd name="connsiteX6" fmla="*/ 657 w 13489"/>
                      <a:gd name="connsiteY6" fmla="*/ 8782 h 17766"/>
                      <a:gd name="connsiteX7" fmla="*/ 10983 w 13489"/>
                      <a:gd name="connsiteY7" fmla="*/ 12169 h 17766"/>
                      <a:gd name="connsiteX8" fmla="*/ 9869 w 13489"/>
                      <a:gd name="connsiteY8" fmla="*/ 15564 h 17766"/>
                      <a:gd name="connsiteX9" fmla="*/ 6465 w 13489"/>
                      <a:gd name="connsiteY9" fmla="*/ 15091 h 17766"/>
                      <a:gd name="connsiteX10" fmla="*/ 6158 w 13489"/>
                      <a:gd name="connsiteY10" fmla="*/ 15275 h 17766"/>
                      <a:gd name="connsiteX11" fmla="*/ 6649 w 13489"/>
                      <a:gd name="connsiteY11" fmla="*/ 17740 h 17766"/>
                      <a:gd name="connsiteX12" fmla="*/ 10501 w 13489"/>
                      <a:gd name="connsiteY12" fmla="*/ 16863 h 17766"/>
                      <a:gd name="connsiteX13" fmla="*/ 12782 w 13489"/>
                      <a:gd name="connsiteY13" fmla="*/ 9739 h 17766"/>
                      <a:gd name="connsiteX14" fmla="*/ 2517 w 13489"/>
                      <a:gd name="connsiteY14" fmla="*/ 6229 h 1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489" h="17766">
                        <a:moveTo>
                          <a:pt x="2535" y="6159"/>
                        </a:moveTo>
                        <a:cubicBezTo>
                          <a:pt x="1701" y="4712"/>
                          <a:pt x="2447" y="3325"/>
                          <a:pt x="3710" y="2588"/>
                        </a:cubicBezTo>
                        <a:cubicBezTo>
                          <a:pt x="5057" y="1735"/>
                          <a:pt x="6826" y="1996"/>
                          <a:pt x="7869" y="3203"/>
                        </a:cubicBezTo>
                        <a:lnTo>
                          <a:pt x="8272" y="2992"/>
                        </a:lnTo>
                        <a:cubicBezTo>
                          <a:pt x="7888" y="2019"/>
                          <a:pt x="7578" y="1019"/>
                          <a:pt x="7342" y="0"/>
                        </a:cubicBezTo>
                        <a:cubicBezTo>
                          <a:pt x="5998" y="-9"/>
                          <a:pt x="4678" y="353"/>
                          <a:pt x="3526" y="1044"/>
                        </a:cubicBezTo>
                        <a:cubicBezTo>
                          <a:pt x="315" y="2895"/>
                          <a:pt x="-861" y="6133"/>
                          <a:pt x="657" y="8782"/>
                        </a:cubicBezTo>
                        <a:cubicBezTo>
                          <a:pt x="3403" y="13564"/>
                          <a:pt x="9378" y="9397"/>
                          <a:pt x="10983" y="12169"/>
                        </a:cubicBezTo>
                        <a:cubicBezTo>
                          <a:pt x="11659" y="13371"/>
                          <a:pt x="11501" y="14573"/>
                          <a:pt x="9869" y="15564"/>
                        </a:cubicBezTo>
                        <a:cubicBezTo>
                          <a:pt x="8757" y="16188"/>
                          <a:pt x="7365" y="15994"/>
                          <a:pt x="6465" y="15091"/>
                        </a:cubicBezTo>
                        <a:lnTo>
                          <a:pt x="6158" y="15275"/>
                        </a:lnTo>
                        <a:cubicBezTo>
                          <a:pt x="6342" y="16108"/>
                          <a:pt x="6527" y="16907"/>
                          <a:pt x="6649" y="17740"/>
                        </a:cubicBezTo>
                        <a:cubicBezTo>
                          <a:pt x="7993" y="17862"/>
                          <a:pt x="9342" y="17555"/>
                          <a:pt x="10501" y="16863"/>
                        </a:cubicBezTo>
                        <a:cubicBezTo>
                          <a:pt x="13642" y="15047"/>
                          <a:pt x="14133" y="12116"/>
                          <a:pt x="12782" y="9739"/>
                        </a:cubicBezTo>
                        <a:cubicBezTo>
                          <a:pt x="9887" y="4720"/>
                          <a:pt x="4430" y="9493"/>
                          <a:pt x="2517" y="622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8" name="Freeform 617">
                    <a:extLst>
                      <a:ext uri="{FF2B5EF4-FFF2-40B4-BE49-F238E27FC236}">
                        <a16:creationId xmlns:a16="http://schemas.microsoft.com/office/drawing/2014/main" id="{800DF345-5B30-3FBA-2737-889E8C3883A1}"/>
                      </a:ext>
                    </a:extLst>
                  </p:cNvPr>
                  <p:cNvSpPr/>
                  <p:nvPr/>
                </p:nvSpPr>
                <p:spPr>
                  <a:xfrm>
                    <a:off x="1805392" y="1519096"/>
                    <a:ext cx="16239" cy="18459"/>
                  </a:xfrm>
                  <a:custGeom>
                    <a:avLst/>
                    <a:gdLst>
                      <a:gd name="connsiteX0" fmla="*/ 877 w 16239"/>
                      <a:gd name="connsiteY0" fmla="*/ 684 h 18459"/>
                      <a:gd name="connsiteX1" fmla="*/ 0 w 16239"/>
                      <a:gd name="connsiteY1" fmla="*/ 1176 h 18459"/>
                      <a:gd name="connsiteX2" fmla="*/ 3948 w 16239"/>
                      <a:gd name="connsiteY2" fmla="*/ 18460 h 18459"/>
                      <a:gd name="connsiteX3" fmla="*/ 5703 w 16239"/>
                      <a:gd name="connsiteY3" fmla="*/ 17231 h 18459"/>
                      <a:gd name="connsiteX4" fmla="*/ 2623 w 16239"/>
                      <a:gd name="connsiteY4" fmla="*/ 4904 h 18459"/>
                      <a:gd name="connsiteX5" fmla="*/ 12818 w 16239"/>
                      <a:gd name="connsiteY5" fmla="*/ 12204 h 18459"/>
                      <a:gd name="connsiteX6" fmla="*/ 14485 w 16239"/>
                      <a:gd name="connsiteY6" fmla="*/ 10879 h 18459"/>
                      <a:gd name="connsiteX7" fmla="*/ 16240 w 16239"/>
                      <a:gd name="connsiteY7" fmla="*/ 9774 h 18459"/>
                      <a:gd name="connsiteX8" fmla="*/ 1597 w 16239"/>
                      <a:gd name="connsiteY8" fmla="*/ 0 h 18459"/>
                      <a:gd name="connsiteX9" fmla="*/ 877 w 16239"/>
                      <a:gd name="connsiteY9" fmla="*/ 684 h 1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239" h="18459">
                        <a:moveTo>
                          <a:pt x="877" y="684"/>
                        </a:moveTo>
                        <a:cubicBezTo>
                          <a:pt x="599" y="872"/>
                          <a:pt x="305" y="1036"/>
                          <a:pt x="0" y="1176"/>
                        </a:cubicBezTo>
                        <a:cubicBezTo>
                          <a:pt x="1606" y="6940"/>
                          <a:pt x="2746" y="12669"/>
                          <a:pt x="3948" y="18460"/>
                        </a:cubicBezTo>
                        <a:cubicBezTo>
                          <a:pt x="4486" y="17987"/>
                          <a:pt x="5074" y="17574"/>
                          <a:pt x="5703" y="17231"/>
                        </a:cubicBezTo>
                        <a:cubicBezTo>
                          <a:pt x="4501" y="13222"/>
                          <a:pt x="3509" y="9063"/>
                          <a:pt x="2623" y="4904"/>
                        </a:cubicBezTo>
                        <a:cubicBezTo>
                          <a:pt x="6010" y="7370"/>
                          <a:pt x="9642" y="9616"/>
                          <a:pt x="12818" y="12204"/>
                        </a:cubicBezTo>
                        <a:cubicBezTo>
                          <a:pt x="13371" y="11748"/>
                          <a:pt x="13932" y="11283"/>
                          <a:pt x="14485" y="10879"/>
                        </a:cubicBezTo>
                        <a:cubicBezTo>
                          <a:pt x="15038" y="10476"/>
                          <a:pt x="15687" y="10142"/>
                          <a:pt x="16240" y="9774"/>
                        </a:cubicBezTo>
                        <a:cubicBezTo>
                          <a:pt x="11309" y="6598"/>
                          <a:pt x="6440" y="3422"/>
                          <a:pt x="1597" y="0"/>
                        </a:cubicBezTo>
                        <a:cubicBezTo>
                          <a:pt x="1377" y="248"/>
                          <a:pt x="1136" y="477"/>
                          <a:pt x="877" y="68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19" name="Freeform 618">
                    <a:extLst>
                      <a:ext uri="{FF2B5EF4-FFF2-40B4-BE49-F238E27FC236}">
                        <a16:creationId xmlns:a16="http://schemas.microsoft.com/office/drawing/2014/main" id="{DBE6D533-CA20-D4BF-89C9-B152CB0A2738}"/>
                      </a:ext>
                    </a:extLst>
                  </p:cNvPr>
                  <p:cNvSpPr/>
                  <p:nvPr/>
                </p:nvSpPr>
                <p:spPr>
                  <a:xfrm>
                    <a:off x="1814420" y="1503593"/>
                    <a:ext cx="21810" cy="21977"/>
                  </a:xfrm>
                  <a:custGeom>
                    <a:avLst/>
                    <a:gdLst>
                      <a:gd name="connsiteX0" fmla="*/ 10221 w 21810"/>
                      <a:gd name="connsiteY0" fmla="*/ 684 h 21977"/>
                      <a:gd name="connsiteX1" fmla="*/ 9449 w 21810"/>
                      <a:gd name="connsiteY1" fmla="*/ 1298 h 21977"/>
                      <a:gd name="connsiteX2" fmla="*/ 17187 w 21810"/>
                      <a:gd name="connsiteY2" fmla="*/ 9923 h 21977"/>
                      <a:gd name="connsiteX3" fmla="*/ 13423 w 21810"/>
                      <a:gd name="connsiteY3" fmla="*/ 9616 h 21977"/>
                      <a:gd name="connsiteX4" fmla="*/ 1527 w 21810"/>
                      <a:gd name="connsiteY4" fmla="*/ 8414 h 21977"/>
                      <a:gd name="connsiteX5" fmla="*/ 0 w 21810"/>
                      <a:gd name="connsiteY5" fmla="*/ 9774 h 21977"/>
                      <a:gd name="connsiteX6" fmla="*/ 10967 w 21810"/>
                      <a:gd name="connsiteY6" fmla="*/ 21978 h 21977"/>
                      <a:gd name="connsiteX7" fmla="*/ 12388 w 21810"/>
                      <a:gd name="connsiteY7" fmla="*/ 20714 h 21977"/>
                      <a:gd name="connsiteX8" fmla="*/ 4896 w 21810"/>
                      <a:gd name="connsiteY8" fmla="*/ 12388 h 21977"/>
                      <a:gd name="connsiteX9" fmla="*/ 20056 w 21810"/>
                      <a:gd name="connsiteY9" fmla="*/ 13783 h 21977"/>
                      <a:gd name="connsiteX10" fmla="*/ 21811 w 21810"/>
                      <a:gd name="connsiteY10" fmla="*/ 12178 h 21977"/>
                      <a:gd name="connsiteX11" fmla="*/ 10905 w 21810"/>
                      <a:gd name="connsiteY11" fmla="*/ 0 h 21977"/>
                      <a:gd name="connsiteX12" fmla="*/ 10256 w 21810"/>
                      <a:gd name="connsiteY12" fmla="*/ 711 h 21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810" h="21977">
                        <a:moveTo>
                          <a:pt x="10221" y="684"/>
                        </a:moveTo>
                        <a:lnTo>
                          <a:pt x="9449" y="1298"/>
                        </a:lnTo>
                        <a:lnTo>
                          <a:pt x="17187" y="9923"/>
                        </a:lnTo>
                        <a:lnTo>
                          <a:pt x="13423" y="9616"/>
                        </a:lnTo>
                        <a:cubicBezTo>
                          <a:pt x="9511" y="9309"/>
                          <a:pt x="5659" y="8844"/>
                          <a:pt x="1527" y="8414"/>
                        </a:cubicBezTo>
                        <a:lnTo>
                          <a:pt x="0" y="9774"/>
                        </a:lnTo>
                        <a:lnTo>
                          <a:pt x="10967" y="21978"/>
                        </a:lnTo>
                        <a:cubicBezTo>
                          <a:pt x="11372" y="21486"/>
                          <a:pt x="11852" y="21059"/>
                          <a:pt x="12388" y="20714"/>
                        </a:cubicBezTo>
                        <a:lnTo>
                          <a:pt x="4896" y="12388"/>
                        </a:lnTo>
                        <a:cubicBezTo>
                          <a:pt x="9984" y="13011"/>
                          <a:pt x="15064" y="13318"/>
                          <a:pt x="20056" y="13783"/>
                        </a:cubicBezTo>
                        <a:lnTo>
                          <a:pt x="21811" y="12178"/>
                        </a:lnTo>
                        <a:lnTo>
                          <a:pt x="10905" y="0"/>
                        </a:lnTo>
                        <a:lnTo>
                          <a:pt x="10256" y="7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0" name="Freeform 619">
                    <a:extLst>
                      <a:ext uri="{FF2B5EF4-FFF2-40B4-BE49-F238E27FC236}">
                        <a16:creationId xmlns:a16="http://schemas.microsoft.com/office/drawing/2014/main" id="{8CC34EE3-EAF3-85F4-D7D3-0A461BE14AB8}"/>
                      </a:ext>
                    </a:extLst>
                  </p:cNvPr>
                  <p:cNvSpPr/>
                  <p:nvPr/>
                </p:nvSpPr>
                <p:spPr>
                  <a:xfrm>
                    <a:off x="1828370" y="1497373"/>
                    <a:ext cx="14546" cy="13677"/>
                  </a:xfrm>
                  <a:custGeom>
                    <a:avLst/>
                    <a:gdLst>
                      <a:gd name="connsiteX0" fmla="*/ 1290 w 14546"/>
                      <a:gd name="connsiteY0" fmla="*/ 1413 h 13677"/>
                      <a:gd name="connsiteX1" fmla="*/ 0 w 14546"/>
                      <a:gd name="connsiteY1" fmla="*/ 2650 h 13677"/>
                      <a:gd name="connsiteX2" fmla="*/ 12169 w 14546"/>
                      <a:gd name="connsiteY2" fmla="*/ 13678 h 13677"/>
                      <a:gd name="connsiteX3" fmla="*/ 13248 w 14546"/>
                      <a:gd name="connsiteY3" fmla="*/ 12265 h 13677"/>
                      <a:gd name="connsiteX4" fmla="*/ 14547 w 14546"/>
                      <a:gd name="connsiteY4" fmla="*/ 11028 h 13677"/>
                      <a:gd name="connsiteX5" fmla="*/ 2404 w 14546"/>
                      <a:gd name="connsiteY5" fmla="*/ 0 h 13677"/>
                      <a:gd name="connsiteX6" fmla="*/ 1290 w 14546"/>
                      <a:gd name="connsiteY6" fmla="*/ 1413 h 13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46" h="13677">
                        <a:moveTo>
                          <a:pt x="1290" y="1413"/>
                        </a:moveTo>
                        <a:cubicBezTo>
                          <a:pt x="893" y="1858"/>
                          <a:pt x="461" y="2271"/>
                          <a:pt x="0" y="2650"/>
                        </a:cubicBezTo>
                        <a:lnTo>
                          <a:pt x="12169" y="13678"/>
                        </a:lnTo>
                        <a:cubicBezTo>
                          <a:pt x="12511" y="13187"/>
                          <a:pt x="12880" y="12695"/>
                          <a:pt x="13248" y="12265"/>
                        </a:cubicBezTo>
                        <a:cubicBezTo>
                          <a:pt x="13659" y="11830"/>
                          <a:pt x="14092" y="11418"/>
                          <a:pt x="14547" y="11028"/>
                        </a:cubicBezTo>
                        <a:lnTo>
                          <a:pt x="2404" y="0"/>
                        </a:lnTo>
                        <a:cubicBezTo>
                          <a:pt x="2058" y="490"/>
                          <a:pt x="1686" y="962"/>
                          <a:pt x="1290" y="1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1" name="Freeform 620">
                    <a:extLst>
                      <a:ext uri="{FF2B5EF4-FFF2-40B4-BE49-F238E27FC236}">
                        <a16:creationId xmlns:a16="http://schemas.microsoft.com/office/drawing/2014/main" id="{96CD96BB-B36D-08D7-2AA6-7D7B6C1DD30B}"/>
                      </a:ext>
                    </a:extLst>
                  </p:cNvPr>
                  <p:cNvSpPr/>
                  <p:nvPr/>
                </p:nvSpPr>
                <p:spPr>
                  <a:xfrm>
                    <a:off x="1835362" y="1488740"/>
                    <a:ext cx="17889" cy="16152"/>
                  </a:xfrm>
                  <a:custGeom>
                    <a:avLst/>
                    <a:gdLst>
                      <a:gd name="connsiteX0" fmla="*/ 16301 w 17889"/>
                      <a:gd name="connsiteY0" fmla="*/ 5089 h 16152"/>
                      <a:gd name="connsiteX1" fmla="*/ 13897 w 17889"/>
                      <a:gd name="connsiteY1" fmla="*/ 8844 h 16152"/>
                      <a:gd name="connsiteX2" fmla="*/ 2193 w 17889"/>
                      <a:gd name="connsiteY2" fmla="*/ 0 h 16152"/>
                      <a:gd name="connsiteX3" fmla="*/ 1176 w 17889"/>
                      <a:gd name="connsiteY3" fmla="*/ 1483 h 16152"/>
                      <a:gd name="connsiteX4" fmla="*/ 0 w 17889"/>
                      <a:gd name="connsiteY4" fmla="*/ 2834 h 16152"/>
                      <a:gd name="connsiteX5" fmla="*/ 11713 w 17889"/>
                      <a:gd name="connsiteY5" fmla="*/ 11686 h 16152"/>
                      <a:gd name="connsiteX6" fmla="*/ 8905 w 17889"/>
                      <a:gd name="connsiteY6" fmla="*/ 14924 h 16152"/>
                      <a:gd name="connsiteX7" fmla="*/ 9782 w 17889"/>
                      <a:gd name="connsiteY7" fmla="*/ 15450 h 16152"/>
                      <a:gd name="connsiteX8" fmla="*/ 10493 w 17889"/>
                      <a:gd name="connsiteY8" fmla="*/ 16152 h 16152"/>
                      <a:gd name="connsiteX9" fmla="*/ 17889 w 17889"/>
                      <a:gd name="connsiteY9" fmla="*/ 6291 h 16152"/>
                      <a:gd name="connsiteX10" fmla="*/ 17012 w 17889"/>
                      <a:gd name="connsiteY10" fmla="*/ 5799 h 16152"/>
                      <a:gd name="connsiteX11" fmla="*/ 16301 w 17889"/>
                      <a:gd name="connsiteY11" fmla="*/ 5089 h 16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889" h="16152">
                        <a:moveTo>
                          <a:pt x="16301" y="5089"/>
                        </a:moveTo>
                        <a:cubicBezTo>
                          <a:pt x="15589" y="6395"/>
                          <a:pt x="14785" y="7650"/>
                          <a:pt x="13897" y="8844"/>
                        </a:cubicBezTo>
                        <a:lnTo>
                          <a:pt x="2193" y="0"/>
                        </a:lnTo>
                        <a:cubicBezTo>
                          <a:pt x="1851" y="491"/>
                          <a:pt x="1570" y="1018"/>
                          <a:pt x="1176" y="1483"/>
                        </a:cubicBezTo>
                        <a:cubicBezTo>
                          <a:pt x="817" y="1961"/>
                          <a:pt x="424" y="2413"/>
                          <a:pt x="0" y="2834"/>
                        </a:cubicBezTo>
                        <a:lnTo>
                          <a:pt x="11713" y="11686"/>
                        </a:lnTo>
                        <a:cubicBezTo>
                          <a:pt x="10844" y="12823"/>
                          <a:pt x="9907" y="13903"/>
                          <a:pt x="8905" y="14924"/>
                        </a:cubicBezTo>
                        <a:cubicBezTo>
                          <a:pt x="9217" y="15064"/>
                          <a:pt x="9511" y="15241"/>
                          <a:pt x="9782" y="15450"/>
                        </a:cubicBezTo>
                        <a:lnTo>
                          <a:pt x="10493" y="16152"/>
                        </a:lnTo>
                        <a:lnTo>
                          <a:pt x="17889" y="6291"/>
                        </a:lnTo>
                        <a:cubicBezTo>
                          <a:pt x="17582" y="6155"/>
                          <a:pt x="17288" y="5991"/>
                          <a:pt x="17012" y="5799"/>
                        </a:cubicBezTo>
                        <a:cubicBezTo>
                          <a:pt x="16756" y="5583"/>
                          <a:pt x="16518" y="5345"/>
                          <a:pt x="16301" y="508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2" name="Freeform 621">
                    <a:extLst>
                      <a:ext uri="{FF2B5EF4-FFF2-40B4-BE49-F238E27FC236}">
                        <a16:creationId xmlns:a16="http://schemas.microsoft.com/office/drawing/2014/main" id="{C0AB9FB4-48BB-B39C-39A3-2E0B89A1994D}"/>
                      </a:ext>
                    </a:extLst>
                  </p:cNvPr>
                  <p:cNvSpPr/>
                  <p:nvPr/>
                </p:nvSpPr>
                <p:spPr>
                  <a:xfrm>
                    <a:off x="1841995" y="1470219"/>
                    <a:ext cx="21556" cy="21021"/>
                  </a:xfrm>
                  <a:custGeom>
                    <a:avLst/>
                    <a:gdLst>
                      <a:gd name="connsiteX0" fmla="*/ 7115 w 21556"/>
                      <a:gd name="connsiteY0" fmla="*/ 833 h 21021"/>
                      <a:gd name="connsiteX1" fmla="*/ 6563 w 21556"/>
                      <a:gd name="connsiteY1" fmla="*/ 1632 h 21021"/>
                      <a:gd name="connsiteX2" fmla="*/ 16450 w 21556"/>
                      <a:gd name="connsiteY2" fmla="*/ 7615 h 21021"/>
                      <a:gd name="connsiteX3" fmla="*/ 12783 w 21556"/>
                      <a:gd name="connsiteY3" fmla="*/ 8449 h 21021"/>
                      <a:gd name="connsiteX4" fmla="*/ 1070 w 21556"/>
                      <a:gd name="connsiteY4" fmla="*/ 10791 h 21021"/>
                      <a:gd name="connsiteX5" fmla="*/ 0 w 21556"/>
                      <a:gd name="connsiteY5" fmla="*/ 12546 h 21021"/>
                      <a:gd name="connsiteX6" fmla="*/ 14038 w 21556"/>
                      <a:gd name="connsiteY6" fmla="*/ 21021 h 21021"/>
                      <a:gd name="connsiteX7" fmla="*/ 15020 w 21556"/>
                      <a:gd name="connsiteY7" fmla="*/ 19390 h 21021"/>
                      <a:gd name="connsiteX8" fmla="*/ 5448 w 21556"/>
                      <a:gd name="connsiteY8" fmla="*/ 13538 h 21021"/>
                      <a:gd name="connsiteX9" fmla="*/ 20302 w 21556"/>
                      <a:gd name="connsiteY9" fmla="*/ 10449 h 21021"/>
                      <a:gd name="connsiteX10" fmla="*/ 21557 w 21556"/>
                      <a:gd name="connsiteY10" fmla="*/ 8449 h 21021"/>
                      <a:gd name="connsiteX11" fmla="*/ 7519 w 21556"/>
                      <a:gd name="connsiteY11" fmla="*/ 0 h 21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556" h="21021">
                        <a:moveTo>
                          <a:pt x="7115" y="833"/>
                        </a:moveTo>
                        <a:cubicBezTo>
                          <a:pt x="6949" y="1112"/>
                          <a:pt x="6764" y="1377"/>
                          <a:pt x="6563" y="1632"/>
                        </a:cubicBezTo>
                        <a:lnTo>
                          <a:pt x="16450" y="7615"/>
                        </a:lnTo>
                        <a:lnTo>
                          <a:pt x="12783" y="8449"/>
                        </a:lnTo>
                        <a:cubicBezTo>
                          <a:pt x="8967" y="9274"/>
                          <a:pt x="5115" y="9984"/>
                          <a:pt x="1070" y="10791"/>
                        </a:cubicBezTo>
                        <a:lnTo>
                          <a:pt x="0" y="12546"/>
                        </a:lnTo>
                        <a:lnTo>
                          <a:pt x="14038" y="21021"/>
                        </a:lnTo>
                        <a:cubicBezTo>
                          <a:pt x="14295" y="20438"/>
                          <a:pt x="14625" y="19890"/>
                          <a:pt x="15020" y="19390"/>
                        </a:cubicBezTo>
                        <a:lnTo>
                          <a:pt x="5448" y="13538"/>
                        </a:lnTo>
                        <a:cubicBezTo>
                          <a:pt x="10440" y="12608"/>
                          <a:pt x="15406" y="11441"/>
                          <a:pt x="20302" y="10449"/>
                        </a:cubicBezTo>
                        <a:lnTo>
                          <a:pt x="21557" y="8449"/>
                        </a:lnTo>
                        <a:lnTo>
                          <a:pt x="751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3" name="Freeform 622">
                    <a:extLst>
                      <a:ext uri="{FF2B5EF4-FFF2-40B4-BE49-F238E27FC236}">
                        <a16:creationId xmlns:a16="http://schemas.microsoft.com/office/drawing/2014/main" id="{76E49329-06F0-EF42-F7BA-6BCF535CE6E3}"/>
                      </a:ext>
                    </a:extLst>
                  </p:cNvPr>
                  <p:cNvSpPr/>
                  <p:nvPr/>
                </p:nvSpPr>
                <p:spPr>
                  <a:xfrm>
                    <a:off x="1851084" y="1458752"/>
                    <a:ext cx="18573" cy="15029"/>
                  </a:xfrm>
                  <a:custGeom>
                    <a:avLst/>
                    <a:gdLst>
                      <a:gd name="connsiteX0" fmla="*/ 0 w 18573"/>
                      <a:gd name="connsiteY0" fmla="*/ 8335 h 15029"/>
                      <a:gd name="connsiteX1" fmla="*/ 1018 w 18573"/>
                      <a:gd name="connsiteY1" fmla="*/ 8642 h 15029"/>
                      <a:gd name="connsiteX2" fmla="*/ 1895 w 18573"/>
                      <a:gd name="connsiteY2" fmla="*/ 9168 h 15029"/>
                      <a:gd name="connsiteX3" fmla="*/ 3834 w 18573"/>
                      <a:gd name="connsiteY3" fmla="*/ 3957 h 15029"/>
                      <a:gd name="connsiteX4" fmla="*/ 9379 w 18573"/>
                      <a:gd name="connsiteY4" fmla="*/ 6422 h 15029"/>
                      <a:gd name="connsiteX5" fmla="*/ 8335 w 18573"/>
                      <a:gd name="connsiteY5" fmla="*/ 8730 h 15029"/>
                      <a:gd name="connsiteX6" fmla="*/ 6949 w 18573"/>
                      <a:gd name="connsiteY6" fmla="*/ 11362 h 15029"/>
                      <a:gd name="connsiteX7" fmla="*/ 7966 w 18573"/>
                      <a:gd name="connsiteY7" fmla="*/ 11669 h 15029"/>
                      <a:gd name="connsiteX8" fmla="*/ 8844 w 18573"/>
                      <a:gd name="connsiteY8" fmla="*/ 12186 h 15029"/>
                      <a:gd name="connsiteX9" fmla="*/ 9861 w 18573"/>
                      <a:gd name="connsiteY9" fmla="*/ 9414 h 15029"/>
                      <a:gd name="connsiteX10" fmla="*/ 10844 w 18573"/>
                      <a:gd name="connsiteY10" fmla="*/ 7133 h 15029"/>
                      <a:gd name="connsiteX11" fmla="*/ 15564 w 18573"/>
                      <a:gd name="connsiteY11" fmla="*/ 9265 h 15029"/>
                      <a:gd name="connsiteX12" fmla="*/ 13002 w 18573"/>
                      <a:gd name="connsiteY12" fmla="*/ 14196 h 15029"/>
                      <a:gd name="connsiteX13" fmla="*/ 13994 w 18573"/>
                      <a:gd name="connsiteY13" fmla="*/ 14503 h 15029"/>
                      <a:gd name="connsiteX14" fmla="*/ 14871 w 18573"/>
                      <a:gd name="connsiteY14" fmla="*/ 15029 h 15029"/>
                      <a:gd name="connsiteX15" fmla="*/ 18574 w 18573"/>
                      <a:gd name="connsiteY15" fmla="*/ 6703 h 15029"/>
                      <a:gd name="connsiteX16" fmla="*/ 3694 w 18573"/>
                      <a:gd name="connsiteY16" fmla="*/ 0 h 15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5029">
                        <a:moveTo>
                          <a:pt x="0" y="8335"/>
                        </a:moveTo>
                        <a:lnTo>
                          <a:pt x="1018" y="8642"/>
                        </a:lnTo>
                        <a:cubicBezTo>
                          <a:pt x="1326" y="8789"/>
                          <a:pt x="1620" y="8966"/>
                          <a:pt x="1895" y="9168"/>
                        </a:cubicBezTo>
                        <a:cubicBezTo>
                          <a:pt x="2417" y="7387"/>
                          <a:pt x="3065" y="5646"/>
                          <a:pt x="3834" y="3957"/>
                        </a:cubicBezTo>
                        <a:lnTo>
                          <a:pt x="9379" y="6422"/>
                        </a:lnTo>
                        <a:lnTo>
                          <a:pt x="8335" y="8730"/>
                        </a:lnTo>
                        <a:cubicBezTo>
                          <a:pt x="7937" y="9639"/>
                          <a:pt x="7473" y="10519"/>
                          <a:pt x="6949" y="11362"/>
                        </a:cubicBezTo>
                        <a:lnTo>
                          <a:pt x="7966" y="11669"/>
                        </a:lnTo>
                        <a:lnTo>
                          <a:pt x="8844" y="12186"/>
                        </a:lnTo>
                        <a:cubicBezTo>
                          <a:pt x="9124" y="11362"/>
                          <a:pt x="9432" y="10432"/>
                          <a:pt x="9861" y="9414"/>
                        </a:cubicBezTo>
                        <a:lnTo>
                          <a:pt x="10844" y="7133"/>
                        </a:lnTo>
                        <a:lnTo>
                          <a:pt x="15564" y="9265"/>
                        </a:lnTo>
                        <a:cubicBezTo>
                          <a:pt x="14834" y="10970"/>
                          <a:pt x="13978" y="12618"/>
                          <a:pt x="13002" y="14196"/>
                        </a:cubicBezTo>
                        <a:cubicBezTo>
                          <a:pt x="13345" y="14254"/>
                          <a:pt x="13678" y="14358"/>
                          <a:pt x="13994" y="14503"/>
                        </a:cubicBezTo>
                        <a:cubicBezTo>
                          <a:pt x="14311" y="14634"/>
                          <a:pt x="14606" y="14811"/>
                          <a:pt x="14871" y="15029"/>
                        </a:cubicBezTo>
                        <a:lnTo>
                          <a:pt x="18574" y="6703"/>
                        </a:lnTo>
                        <a:lnTo>
                          <a:pt x="369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4" name="Freeform 623">
                    <a:extLst>
                      <a:ext uri="{FF2B5EF4-FFF2-40B4-BE49-F238E27FC236}">
                        <a16:creationId xmlns:a16="http://schemas.microsoft.com/office/drawing/2014/main" id="{5A4476DD-57D5-815C-C403-7E4D973B2C67}"/>
                      </a:ext>
                    </a:extLst>
                  </p:cNvPr>
                  <p:cNvSpPr/>
                  <p:nvPr/>
                </p:nvSpPr>
                <p:spPr>
                  <a:xfrm>
                    <a:off x="1856076" y="1447021"/>
                    <a:ext cx="18292" cy="9335"/>
                  </a:xfrm>
                  <a:custGeom>
                    <a:avLst/>
                    <a:gdLst>
                      <a:gd name="connsiteX0" fmla="*/ 0 w 18292"/>
                      <a:gd name="connsiteY0" fmla="*/ 8659 h 9335"/>
                      <a:gd name="connsiteX1" fmla="*/ 983 w 18292"/>
                      <a:gd name="connsiteY1" fmla="*/ 8905 h 9335"/>
                      <a:gd name="connsiteX2" fmla="*/ 1913 w 18292"/>
                      <a:gd name="connsiteY2" fmla="*/ 9335 h 9335"/>
                      <a:gd name="connsiteX3" fmla="*/ 3387 w 18292"/>
                      <a:gd name="connsiteY3" fmla="*/ 4071 h 9335"/>
                      <a:gd name="connsiteX4" fmla="*/ 17126 w 18292"/>
                      <a:gd name="connsiteY4" fmla="*/ 8747 h 9335"/>
                      <a:gd name="connsiteX5" fmla="*/ 17591 w 18292"/>
                      <a:gd name="connsiteY5" fmla="*/ 6993 h 9335"/>
                      <a:gd name="connsiteX6" fmla="*/ 18293 w 18292"/>
                      <a:gd name="connsiteY6" fmla="*/ 5326 h 9335"/>
                      <a:gd name="connsiteX7" fmla="*/ 2922 w 18292"/>
                      <a:gd name="connsiteY7" fmla="*/ 0 h 9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92" h="9335">
                        <a:moveTo>
                          <a:pt x="0" y="8659"/>
                        </a:moveTo>
                        <a:cubicBezTo>
                          <a:pt x="334" y="8712"/>
                          <a:pt x="663" y="8795"/>
                          <a:pt x="983" y="8905"/>
                        </a:cubicBezTo>
                        <a:cubicBezTo>
                          <a:pt x="1305" y="9021"/>
                          <a:pt x="1616" y="9165"/>
                          <a:pt x="1913" y="9335"/>
                        </a:cubicBezTo>
                        <a:cubicBezTo>
                          <a:pt x="2307" y="7729"/>
                          <a:pt x="2711" y="6010"/>
                          <a:pt x="3387" y="4071"/>
                        </a:cubicBezTo>
                        <a:lnTo>
                          <a:pt x="17126" y="8747"/>
                        </a:lnTo>
                        <a:cubicBezTo>
                          <a:pt x="17275" y="8159"/>
                          <a:pt x="17398" y="7572"/>
                          <a:pt x="17591" y="6993"/>
                        </a:cubicBezTo>
                        <a:cubicBezTo>
                          <a:pt x="17784" y="6413"/>
                          <a:pt x="18047" y="5878"/>
                          <a:pt x="18293" y="5326"/>
                        </a:cubicBezTo>
                        <a:lnTo>
                          <a:pt x="292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5" name="Freeform 624">
                    <a:extLst>
                      <a:ext uri="{FF2B5EF4-FFF2-40B4-BE49-F238E27FC236}">
                        <a16:creationId xmlns:a16="http://schemas.microsoft.com/office/drawing/2014/main" id="{C4D758C0-AC45-4B1F-4FD8-52A672404F01}"/>
                      </a:ext>
                    </a:extLst>
                  </p:cNvPr>
                  <p:cNvSpPr/>
                  <p:nvPr/>
                </p:nvSpPr>
                <p:spPr>
                  <a:xfrm>
                    <a:off x="1863780" y="1417612"/>
                    <a:ext cx="17538" cy="14976"/>
                  </a:xfrm>
                  <a:custGeom>
                    <a:avLst/>
                    <a:gdLst>
                      <a:gd name="connsiteX0" fmla="*/ 307 w 17538"/>
                      <a:gd name="connsiteY0" fmla="*/ 4808 h 14976"/>
                      <a:gd name="connsiteX1" fmla="*/ 0 w 17538"/>
                      <a:gd name="connsiteY1" fmla="*/ 5791 h 14976"/>
                      <a:gd name="connsiteX2" fmla="*/ 15161 w 17538"/>
                      <a:gd name="connsiteY2" fmla="*/ 14976 h 14976"/>
                      <a:gd name="connsiteX3" fmla="*/ 15503 w 17538"/>
                      <a:gd name="connsiteY3" fmla="*/ 12818 h 14976"/>
                      <a:gd name="connsiteX4" fmla="*/ 4527 w 17538"/>
                      <a:gd name="connsiteY4" fmla="*/ 6536 h 14976"/>
                      <a:gd name="connsiteX5" fmla="*/ 16854 w 17538"/>
                      <a:gd name="connsiteY5" fmla="*/ 4194 h 14976"/>
                      <a:gd name="connsiteX6" fmla="*/ 17073 w 17538"/>
                      <a:gd name="connsiteY6" fmla="*/ 2062 h 14976"/>
                      <a:gd name="connsiteX7" fmla="*/ 17538 w 17538"/>
                      <a:gd name="connsiteY7" fmla="*/ 0 h 14976"/>
                      <a:gd name="connsiteX8" fmla="*/ 342 w 17538"/>
                      <a:gd name="connsiteY8" fmla="*/ 3790 h 14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38" h="14976">
                        <a:moveTo>
                          <a:pt x="307" y="4808"/>
                        </a:moveTo>
                        <a:cubicBezTo>
                          <a:pt x="235" y="5144"/>
                          <a:pt x="132" y="5473"/>
                          <a:pt x="0" y="5791"/>
                        </a:cubicBezTo>
                        <a:cubicBezTo>
                          <a:pt x="5264" y="8659"/>
                          <a:pt x="10169" y="11836"/>
                          <a:pt x="15161" y="14976"/>
                        </a:cubicBezTo>
                        <a:cubicBezTo>
                          <a:pt x="15187" y="14246"/>
                          <a:pt x="15302" y="13521"/>
                          <a:pt x="15503" y="12818"/>
                        </a:cubicBezTo>
                        <a:cubicBezTo>
                          <a:pt x="11759" y="10870"/>
                          <a:pt x="8101" y="8776"/>
                          <a:pt x="4527" y="6536"/>
                        </a:cubicBezTo>
                        <a:cubicBezTo>
                          <a:pt x="8659" y="5703"/>
                          <a:pt x="12757" y="4711"/>
                          <a:pt x="16854" y="4194"/>
                        </a:cubicBezTo>
                        <a:lnTo>
                          <a:pt x="17073" y="2062"/>
                        </a:lnTo>
                        <a:cubicBezTo>
                          <a:pt x="17170" y="1386"/>
                          <a:pt x="17380" y="676"/>
                          <a:pt x="17538" y="0"/>
                        </a:cubicBezTo>
                        <a:cubicBezTo>
                          <a:pt x="11800" y="1386"/>
                          <a:pt x="6133" y="2685"/>
                          <a:pt x="342" y="379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6" name="Freeform 625">
                    <a:extLst>
                      <a:ext uri="{FF2B5EF4-FFF2-40B4-BE49-F238E27FC236}">
                        <a16:creationId xmlns:a16="http://schemas.microsoft.com/office/drawing/2014/main" id="{35088606-B19D-4587-C227-D453A7993685}"/>
                      </a:ext>
                    </a:extLst>
                  </p:cNvPr>
                  <p:cNvSpPr/>
                  <p:nvPr/>
                </p:nvSpPr>
                <p:spPr>
                  <a:xfrm>
                    <a:off x="1864947" y="1400837"/>
                    <a:ext cx="16555" cy="4386"/>
                  </a:xfrm>
                  <a:custGeom>
                    <a:avLst/>
                    <a:gdLst>
                      <a:gd name="connsiteX0" fmla="*/ 0 w 16555"/>
                      <a:gd name="connsiteY0" fmla="*/ 807 h 4386"/>
                      <a:gd name="connsiteX1" fmla="*/ 219 w 16555"/>
                      <a:gd name="connsiteY1" fmla="*/ 2632 h 4386"/>
                      <a:gd name="connsiteX2" fmla="*/ 219 w 16555"/>
                      <a:gd name="connsiteY2" fmla="*/ 4387 h 4386"/>
                      <a:gd name="connsiteX3" fmla="*/ 16556 w 16555"/>
                      <a:gd name="connsiteY3" fmla="*/ 3509 h 4386"/>
                      <a:gd name="connsiteX4" fmla="*/ 16336 w 16555"/>
                      <a:gd name="connsiteY4" fmla="*/ 1755 h 4386"/>
                      <a:gd name="connsiteX5" fmla="*/ 16336 w 16555"/>
                      <a:gd name="connsiteY5" fmla="*/ 0 h 4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55" h="4386">
                        <a:moveTo>
                          <a:pt x="0" y="807"/>
                        </a:moveTo>
                        <a:cubicBezTo>
                          <a:pt x="105" y="1411"/>
                          <a:pt x="179" y="2021"/>
                          <a:pt x="219" y="2632"/>
                        </a:cubicBezTo>
                        <a:lnTo>
                          <a:pt x="219" y="4387"/>
                        </a:lnTo>
                        <a:lnTo>
                          <a:pt x="16556" y="3509"/>
                        </a:lnTo>
                        <a:cubicBezTo>
                          <a:pt x="16452" y="2929"/>
                          <a:pt x="16379" y="2343"/>
                          <a:pt x="16336" y="1755"/>
                        </a:cubicBezTo>
                        <a:lnTo>
                          <a:pt x="1633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54CC1541-EF5F-491D-E4EE-882434622D18}"/>
                      </a:ext>
                    </a:extLst>
                  </p:cNvPr>
                  <p:cNvSpPr/>
                  <p:nvPr/>
                </p:nvSpPr>
                <p:spPr>
                  <a:xfrm>
                    <a:off x="1864367" y="1382860"/>
                    <a:ext cx="16827" cy="15090"/>
                  </a:xfrm>
                  <a:custGeom>
                    <a:avLst/>
                    <a:gdLst>
                      <a:gd name="connsiteX0" fmla="*/ 61 w 16827"/>
                      <a:gd name="connsiteY0" fmla="*/ 7229 h 15090"/>
                      <a:gd name="connsiteX1" fmla="*/ 219 w 16827"/>
                      <a:gd name="connsiteY1" fmla="*/ 8247 h 15090"/>
                      <a:gd name="connsiteX2" fmla="*/ 158 w 16827"/>
                      <a:gd name="connsiteY2" fmla="*/ 9265 h 15090"/>
                      <a:gd name="connsiteX3" fmla="*/ 16828 w 16827"/>
                      <a:gd name="connsiteY3" fmla="*/ 15090 h 15090"/>
                      <a:gd name="connsiteX4" fmla="*/ 16705 w 16827"/>
                      <a:gd name="connsiteY4" fmla="*/ 12871 h 15090"/>
                      <a:gd name="connsiteX5" fmla="*/ 4685 w 16827"/>
                      <a:gd name="connsiteY5" fmla="*/ 9019 h 15090"/>
                      <a:gd name="connsiteX6" fmla="*/ 16240 w 16827"/>
                      <a:gd name="connsiteY6" fmla="*/ 4176 h 15090"/>
                      <a:gd name="connsiteX7" fmla="*/ 16020 w 16827"/>
                      <a:gd name="connsiteY7" fmla="*/ 2088 h 15090"/>
                      <a:gd name="connsiteX8" fmla="*/ 16020 w 16827"/>
                      <a:gd name="connsiteY8" fmla="*/ 0 h 15090"/>
                      <a:gd name="connsiteX9" fmla="*/ 0 w 16827"/>
                      <a:gd name="connsiteY9" fmla="*/ 7273 h 15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27" h="15090">
                        <a:moveTo>
                          <a:pt x="61" y="7229"/>
                        </a:moveTo>
                        <a:cubicBezTo>
                          <a:pt x="144" y="7564"/>
                          <a:pt x="197" y="7904"/>
                          <a:pt x="219" y="8247"/>
                        </a:cubicBezTo>
                        <a:cubicBezTo>
                          <a:pt x="230" y="8588"/>
                          <a:pt x="209" y="8928"/>
                          <a:pt x="158" y="9265"/>
                        </a:cubicBezTo>
                        <a:cubicBezTo>
                          <a:pt x="5861" y="11020"/>
                          <a:pt x="11309" y="13055"/>
                          <a:pt x="16828" y="15090"/>
                        </a:cubicBezTo>
                        <a:cubicBezTo>
                          <a:pt x="16695" y="14359"/>
                          <a:pt x="16654" y="13613"/>
                          <a:pt x="16705" y="12871"/>
                        </a:cubicBezTo>
                        <a:cubicBezTo>
                          <a:pt x="12695" y="11792"/>
                          <a:pt x="8686" y="10432"/>
                          <a:pt x="4685" y="9019"/>
                        </a:cubicBezTo>
                        <a:cubicBezTo>
                          <a:pt x="8563" y="7387"/>
                          <a:pt x="12388" y="5562"/>
                          <a:pt x="16240" y="4176"/>
                        </a:cubicBezTo>
                        <a:cubicBezTo>
                          <a:pt x="16178" y="3474"/>
                          <a:pt x="16056" y="2764"/>
                          <a:pt x="16020" y="2088"/>
                        </a:cubicBezTo>
                        <a:lnTo>
                          <a:pt x="16020" y="0"/>
                        </a:lnTo>
                        <a:cubicBezTo>
                          <a:pt x="10756" y="2556"/>
                          <a:pt x="5416" y="4981"/>
                          <a:pt x="0" y="727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8" name="Freeform 627">
                    <a:extLst>
                      <a:ext uri="{FF2B5EF4-FFF2-40B4-BE49-F238E27FC236}">
                        <a16:creationId xmlns:a16="http://schemas.microsoft.com/office/drawing/2014/main" id="{68B9E80C-25B8-769C-A3BC-7D17504C3F8C}"/>
                      </a:ext>
                    </a:extLst>
                  </p:cNvPr>
                  <p:cNvSpPr/>
                  <p:nvPr/>
                </p:nvSpPr>
                <p:spPr>
                  <a:xfrm>
                    <a:off x="1838538" y="1313664"/>
                    <a:ext cx="18503" cy="16853"/>
                  </a:xfrm>
                  <a:custGeom>
                    <a:avLst/>
                    <a:gdLst>
                      <a:gd name="connsiteX0" fmla="*/ 5211 w 18503"/>
                      <a:gd name="connsiteY0" fmla="*/ 16854 h 16853"/>
                      <a:gd name="connsiteX1" fmla="*/ 5984 w 18503"/>
                      <a:gd name="connsiteY1" fmla="*/ 16178 h 16853"/>
                      <a:gd name="connsiteX2" fmla="*/ 6905 w 18503"/>
                      <a:gd name="connsiteY2" fmla="*/ 15687 h 16853"/>
                      <a:gd name="connsiteX3" fmla="*/ 3457 w 18503"/>
                      <a:gd name="connsiteY3" fmla="*/ 11371 h 16853"/>
                      <a:gd name="connsiteX4" fmla="*/ 8414 w 18503"/>
                      <a:gd name="connsiteY4" fmla="*/ 7861 h 16853"/>
                      <a:gd name="connsiteX5" fmla="*/ 9835 w 18503"/>
                      <a:gd name="connsiteY5" fmla="*/ 9897 h 16853"/>
                      <a:gd name="connsiteX6" fmla="*/ 11371 w 18503"/>
                      <a:gd name="connsiteY6" fmla="*/ 12423 h 16853"/>
                      <a:gd name="connsiteX7" fmla="*/ 12116 w 18503"/>
                      <a:gd name="connsiteY7" fmla="*/ 11748 h 16853"/>
                      <a:gd name="connsiteX8" fmla="*/ 13037 w 18503"/>
                      <a:gd name="connsiteY8" fmla="*/ 11256 h 16853"/>
                      <a:gd name="connsiteX9" fmla="*/ 11186 w 18503"/>
                      <a:gd name="connsiteY9" fmla="*/ 8975 h 16853"/>
                      <a:gd name="connsiteX10" fmla="*/ 9739 w 18503"/>
                      <a:gd name="connsiteY10" fmla="*/ 6905 h 16853"/>
                      <a:gd name="connsiteX11" fmla="*/ 13959 w 18503"/>
                      <a:gd name="connsiteY11" fmla="*/ 3974 h 16853"/>
                      <a:gd name="connsiteX12" fmla="*/ 16828 w 18503"/>
                      <a:gd name="connsiteY12" fmla="*/ 8659 h 16853"/>
                      <a:gd name="connsiteX13" fmla="*/ 17626 w 18503"/>
                      <a:gd name="connsiteY13" fmla="*/ 7984 h 16853"/>
                      <a:gd name="connsiteX14" fmla="*/ 18503 w 18503"/>
                      <a:gd name="connsiteY14" fmla="*/ 7493 h 16853"/>
                      <a:gd name="connsiteX15" fmla="*/ 13239 w 18503"/>
                      <a:gd name="connsiteY15" fmla="*/ 0 h 16853"/>
                      <a:gd name="connsiteX16" fmla="*/ 0 w 18503"/>
                      <a:gd name="connsiteY16" fmla="*/ 9396 h 16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03" h="16853">
                        <a:moveTo>
                          <a:pt x="5211" y="16854"/>
                        </a:moveTo>
                        <a:cubicBezTo>
                          <a:pt x="5455" y="16613"/>
                          <a:pt x="5712" y="16387"/>
                          <a:pt x="5984" y="16178"/>
                        </a:cubicBezTo>
                        <a:lnTo>
                          <a:pt x="6905" y="15687"/>
                        </a:lnTo>
                        <a:cubicBezTo>
                          <a:pt x="5666" y="14322"/>
                          <a:pt x="4515" y="12880"/>
                          <a:pt x="3457" y="11371"/>
                        </a:cubicBezTo>
                        <a:lnTo>
                          <a:pt x="8414" y="7861"/>
                        </a:lnTo>
                        <a:lnTo>
                          <a:pt x="9835" y="9897"/>
                        </a:lnTo>
                        <a:cubicBezTo>
                          <a:pt x="10449" y="10774"/>
                          <a:pt x="10941" y="11651"/>
                          <a:pt x="11371" y="12423"/>
                        </a:cubicBezTo>
                        <a:lnTo>
                          <a:pt x="12116" y="11748"/>
                        </a:lnTo>
                        <a:lnTo>
                          <a:pt x="13037" y="11256"/>
                        </a:lnTo>
                        <a:cubicBezTo>
                          <a:pt x="12372" y="10536"/>
                          <a:pt x="11754" y="9774"/>
                          <a:pt x="11186" y="8975"/>
                        </a:cubicBezTo>
                        <a:lnTo>
                          <a:pt x="9739" y="6905"/>
                        </a:lnTo>
                        <a:lnTo>
                          <a:pt x="13959" y="3974"/>
                        </a:lnTo>
                        <a:cubicBezTo>
                          <a:pt x="15042" y="5455"/>
                          <a:pt x="16002" y="7022"/>
                          <a:pt x="16828" y="8659"/>
                        </a:cubicBezTo>
                        <a:cubicBezTo>
                          <a:pt x="17108" y="8449"/>
                          <a:pt x="17354" y="8168"/>
                          <a:pt x="17626" y="7984"/>
                        </a:cubicBezTo>
                        <a:cubicBezTo>
                          <a:pt x="17904" y="7796"/>
                          <a:pt x="18198" y="7632"/>
                          <a:pt x="18503" y="7493"/>
                        </a:cubicBezTo>
                        <a:lnTo>
                          <a:pt x="13239" y="0"/>
                        </a:lnTo>
                        <a:lnTo>
                          <a:pt x="0" y="93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29" name="Freeform 628">
                    <a:extLst>
                      <a:ext uri="{FF2B5EF4-FFF2-40B4-BE49-F238E27FC236}">
                        <a16:creationId xmlns:a16="http://schemas.microsoft.com/office/drawing/2014/main" id="{083B80DA-1ECA-2AEC-6C58-EBBE463D7304}"/>
                      </a:ext>
                    </a:extLst>
                  </p:cNvPr>
                  <p:cNvSpPr/>
                  <p:nvPr/>
                </p:nvSpPr>
                <p:spPr>
                  <a:xfrm>
                    <a:off x="1812560" y="1283395"/>
                    <a:ext cx="21758" cy="22004"/>
                  </a:xfrm>
                  <a:custGeom>
                    <a:avLst/>
                    <a:gdLst>
                      <a:gd name="connsiteX0" fmla="*/ 737 w 21758"/>
                      <a:gd name="connsiteY0" fmla="*/ 12792 h 22004"/>
                      <a:gd name="connsiteX1" fmla="*/ 1413 w 21758"/>
                      <a:gd name="connsiteY1" fmla="*/ 13467 h 22004"/>
                      <a:gd name="connsiteX2" fmla="*/ 9124 w 21758"/>
                      <a:gd name="connsiteY2" fmla="*/ 4843 h 22004"/>
                      <a:gd name="connsiteX3" fmla="*/ 9247 w 21758"/>
                      <a:gd name="connsiteY3" fmla="*/ 8633 h 22004"/>
                      <a:gd name="connsiteX4" fmla="*/ 9309 w 21758"/>
                      <a:gd name="connsiteY4" fmla="*/ 20653 h 22004"/>
                      <a:gd name="connsiteX5" fmla="*/ 10783 w 21758"/>
                      <a:gd name="connsiteY5" fmla="*/ 22004 h 22004"/>
                      <a:gd name="connsiteX6" fmla="*/ 21758 w 21758"/>
                      <a:gd name="connsiteY6" fmla="*/ 9800 h 22004"/>
                      <a:gd name="connsiteX7" fmla="*/ 20337 w 21758"/>
                      <a:gd name="connsiteY7" fmla="*/ 8537 h 22004"/>
                      <a:gd name="connsiteX8" fmla="*/ 12853 w 21758"/>
                      <a:gd name="connsiteY8" fmla="*/ 16863 h 22004"/>
                      <a:gd name="connsiteX9" fmla="*/ 12669 w 21758"/>
                      <a:gd name="connsiteY9" fmla="*/ 1606 h 22004"/>
                      <a:gd name="connsiteX10" fmla="*/ 10914 w 21758"/>
                      <a:gd name="connsiteY10" fmla="*/ 0 h 22004"/>
                      <a:gd name="connsiteX11" fmla="*/ 0 w 21758"/>
                      <a:gd name="connsiteY11" fmla="*/ 12178 h 22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758" h="22004">
                        <a:moveTo>
                          <a:pt x="737" y="12792"/>
                        </a:moveTo>
                        <a:cubicBezTo>
                          <a:pt x="977" y="13001"/>
                          <a:pt x="1203" y="13227"/>
                          <a:pt x="1413" y="13467"/>
                        </a:cubicBezTo>
                        <a:lnTo>
                          <a:pt x="9124" y="4843"/>
                        </a:lnTo>
                        <a:lnTo>
                          <a:pt x="9247" y="8633"/>
                        </a:lnTo>
                        <a:cubicBezTo>
                          <a:pt x="9335" y="12546"/>
                          <a:pt x="9309" y="16529"/>
                          <a:pt x="9309" y="20653"/>
                        </a:cubicBezTo>
                        <a:lnTo>
                          <a:pt x="10783" y="22004"/>
                        </a:lnTo>
                        <a:lnTo>
                          <a:pt x="21758" y="9800"/>
                        </a:lnTo>
                        <a:cubicBezTo>
                          <a:pt x="21225" y="9451"/>
                          <a:pt x="20746" y="9025"/>
                          <a:pt x="20337" y="8537"/>
                        </a:cubicBezTo>
                        <a:lnTo>
                          <a:pt x="12853" y="16863"/>
                        </a:lnTo>
                        <a:cubicBezTo>
                          <a:pt x="12941" y="11713"/>
                          <a:pt x="12730" y="6624"/>
                          <a:pt x="12669" y="1606"/>
                        </a:cubicBezTo>
                        <a:lnTo>
                          <a:pt x="10914" y="0"/>
                        </a:lnTo>
                        <a:lnTo>
                          <a:pt x="0" y="121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0" name="Freeform 629">
                    <a:extLst>
                      <a:ext uri="{FF2B5EF4-FFF2-40B4-BE49-F238E27FC236}">
                        <a16:creationId xmlns:a16="http://schemas.microsoft.com/office/drawing/2014/main" id="{947D6AC0-028D-0574-01FE-E6EDDCB4B943}"/>
                      </a:ext>
                    </a:extLst>
                  </p:cNvPr>
                  <p:cNvSpPr/>
                  <p:nvPr/>
                </p:nvSpPr>
                <p:spPr>
                  <a:xfrm>
                    <a:off x="1784669" y="1263856"/>
                    <a:ext cx="19345" cy="20652"/>
                  </a:xfrm>
                  <a:custGeom>
                    <a:avLst/>
                    <a:gdLst>
                      <a:gd name="connsiteX0" fmla="*/ 0 w 19345"/>
                      <a:gd name="connsiteY0" fmla="*/ 14520 h 20652"/>
                      <a:gd name="connsiteX1" fmla="*/ 1105 w 19345"/>
                      <a:gd name="connsiteY1" fmla="*/ 14976 h 20652"/>
                      <a:gd name="connsiteX2" fmla="*/ 2123 w 19345"/>
                      <a:gd name="connsiteY2" fmla="*/ 15599 h 20652"/>
                      <a:gd name="connsiteX3" fmla="*/ 4624 w 19345"/>
                      <a:gd name="connsiteY3" fmla="*/ 13959 h 20652"/>
                      <a:gd name="connsiteX4" fmla="*/ 8133 w 19345"/>
                      <a:gd name="connsiteY4" fmla="*/ 11871 h 20652"/>
                      <a:gd name="connsiteX5" fmla="*/ 8194 w 19345"/>
                      <a:gd name="connsiteY5" fmla="*/ 18767 h 20652"/>
                      <a:gd name="connsiteX6" fmla="*/ 11897 w 19345"/>
                      <a:gd name="connsiteY6" fmla="*/ 20653 h 20652"/>
                      <a:gd name="connsiteX7" fmla="*/ 11616 w 19345"/>
                      <a:gd name="connsiteY7" fmla="*/ 10791 h 20652"/>
                      <a:gd name="connsiteX8" fmla="*/ 11616 w 19345"/>
                      <a:gd name="connsiteY8" fmla="*/ 10212 h 20652"/>
                      <a:gd name="connsiteX9" fmla="*/ 15836 w 19345"/>
                      <a:gd name="connsiteY9" fmla="*/ 7931 h 20652"/>
                      <a:gd name="connsiteX10" fmla="*/ 19346 w 19345"/>
                      <a:gd name="connsiteY10" fmla="*/ 6089 h 20652"/>
                      <a:gd name="connsiteX11" fmla="*/ 17293 w 19345"/>
                      <a:gd name="connsiteY11" fmla="*/ 4948 h 20652"/>
                      <a:gd name="connsiteX12" fmla="*/ 11432 w 19345"/>
                      <a:gd name="connsiteY12" fmla="*/ 8458 h 20652"/>
                      <a:gd name="connsiteX13" fmla="*/ 11432 w 19345"/>
                      <a:gd name="connsiteY13" fmla="*/ 1956 h 20652"/>
                      <a:gd name="connsiteX14" fmla="*/ 9493 w 19345"/>
                      <a:gd name="connsiteY14" fmla="*/ 1079 h 20652"/>
                      <a:gd name="connsiteX15" fmla="*/ 7642 w 19345"/>
                      <a:gd name="connsiteY15" fmla="*/ 0 h 20652"/>
                      <a:gd name="connsiteX16" fmla="*/ 8010 w 19345"/>
                      <a:gd name="connsiteY16" fmla="*/ 10072 h 20652"/>
                      <a:gd name="connsiteX17" fmla="*/ 0 w 19345"/>
                      <a:gd name="connsiteY17" fmla="*/ 14520 h 20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345" h="20652">
                        <a:moveTo>
                          <a:pt x="0" y="14520"/>
                        </a:moveTo>
                        <a:lnTo>
                          <a:pt x="1105" y="14976"/>
                        </a:lnTo>
                        <a:lnTo>
                          <a:pt x="2123" y="15599"/>
                        </a:lnTo>
                        <a:cubicBezTo>
                          <a:pt x="2746" y="15161"/>
                          <a:pt x="3755" y="14459"/>
                          <a:pt x="4624" y="13959"/>
                        </a:cubicBezTo>
                        <a:lnTo>
                          <a:pt x="8133" y="11871"/>
                        </a:lnTo>
                        <a:cubicBezTo>
                          <a:pt x="8133" y="14143"/>
                          <a:pt x="8230" y="16424"/>
                          <a:pt x="8194" y="18767"/>
                        </a:cubicBezTo>
                        <a:cubicBezTo>
                          <a:pt x="9503" y="19239"/>
                          <a:pt x="10746" y="19873"/>
                          <a:pt x="11897" y="20653"/>
                        </a:cubicBezTo>
                        <a:cubicBezTo>
                          <a:pt x="11897" y="17231"/>
                          <a:pt x="11739" y="14020"/>
                          <a:pt x="11616" y="10791"/>
                        </a:cubicBezTo>
                        <a:lnTo>
                          <a:pt x="11616" y="10212"/>
                        </a:lnTo>
                        <a:cubicBezTo>
                          <a:pt x="13037" y="9449"/>
                          <a:pt x="14389" y="8677"/>
                          <a:pt x="15836" y="7931"/>
                        </a:cubicBezTo>
                        <a:lnTo>
                          <a:pt x="19346" y="6089"/>
                        </a:lnTo>
                        <a:cubicBezTo>
                          <a:pt x="18620" y="5789"/>
                          <a:pt x="17931" y="5406"/>
                          <a:pt x="17293" y="4948"/>
                        </a:cubicBezTo>
                        <a:cubicBezTo>
                          <a:pt x="15283" y="6089"/>
                          <a:pt x="13406" y="7317"/>
                          <a:pt x="11432" y="8458"/>
                        </a:cubicBezTo>
                        <a:cubicBezTo>
                          <a:pt x="11432" y="6299"/>
                          <a:pt x="11344" y="4141"/>
                          <a:pt x="11432" y="1956"/>
                        </a:cubicBezTo>
                        <a:cubicBezTo>
                          <a:pt x="10756" y="1649"/>
                          <a:pt x="10107" y="1430"/>
                          <a:pt x="9493" y="1079"/>
                        </a:cubicBezTo>
                        <a:cubicBezTo>
                          <a:pt x="8879" y="728"/>
                          <a:pt x="8256" y="368"/>
                          <a:pt x="7642" y="0"/>
                        </a:cubicBezTo>
                        <a:lnTo>
                          <a:pt x="8010" y="10072"/>
                        </a:lnTo>
                        <a:cubicBezTo>
                          <a:pt x="5422" y="11616"/>
                          <a:pt x="2808" y="13037"/>
                          <a:pt x="0" y="145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1" name="Freeform 630">
                    <a:extLst>
                      <a:ext uri="{FF2B5EF4-FFF2-40B4-BE49-F238E27FC236}">
                        <a16:creationId xmlns:a16="http://schemas.microsoft.com/office/drawing/2014/main" id="{3F30D230-4A59-F239-6555-6ADA248E97C7}"/>
                      </a:ext>
                    </a:extLst>
                  </p:cNvPr>
                  <p:cNvSpPr/>
                  <p:nvPr/>
                </p:nvSpPr>
                <p:spPr>
                  <a:xfrm>
                    <a:off x="1774588" y="1259040"/>
                    <a:ext cx="14502" cy="18503"/>
                  </a:xfrm>
                  <a:custGeom>
                    <a:avLst/>
                    <a:gdLst>
                      <a:gd name="connsiteX0" fmla="*/ 8695 w 14502"/>
                      <a:gd name="connsiteY0" fmla="*/ 17512 h 18503"/>
                      <a:gd name="connsiteX1" fmla="*/ 9186 w 14502"/>
                      <a:gd name="connsiteY1" fmla="*/ 16635 h 18503"/>
                      <a:gd name="connsiteX2" fmla="*/ 3922 w 14502"/>
                      <a:gd name="connsiteY2" fmla="*/ 14880 h 18503"/>
                      <a:gd name="connsiteX3" fmla="*/ 6203 w 14502"/>
                      <a:gd name="connsiteY3" fmla="*/ 9239 h 18503"/>
                      <a:gd name="connsiteX4" fmla="*/ 8510 w 14502"/>
                      <a:gd name="connsiteY4" fmla="*/ 10116 h 18503"/>
                      <a:gd name="connsiteX5" fmla="*/ 11142 w 14502"/>
                      <a:gd name="connsiteY5" fmla="*/ 11441 h 18503"/>
                      <a:gd name="connsiteX6" fmla="*/ 11414 w 14502"/>
                      <a:gd name="connsiteY6" fmla="*/ 10423 h 18503"/>
                      <a:gd name="connsiteX7" fmla="*/ 11914 w 14502"/>
                      <a:gd name="connsiteY7" fmla="*/ 9502 h 18503"/>
                      <a:gd name="connsiteX8" fmla="*/ 9142 w 14502"/>
                      <a:gd name="connsiteY8" fmla="*/ 8624 h 18503"/>
                      <a:gd name="connsiteX9" fmla="*/ 6826 w 14502"/>
                      <a:gd name="connsiteY9" fmla="*/ 7703 h 18503"/>
                      <a:gd name="connsiteX10" fmla="*/ 8738 w 14502"/>
                      <a:gd name="connsiteY10" fmla="*/ 2922 h 18503"/>
                      <a:gd name="connsiteX11" fmla="*/ 13731 w 14502"/>
                      <a:gd name="connsiteY11" fmla="*/ 5299 h 18503"/>
                      <a:gd name="connsiteX12" fmla="*/ 14011 w 14502"/>
                      <a:gd name="connsiteY12" fmla="*/ 4308 h 18503"/>
                      <a:gd name="connsiteX13" fmla="*/ 14503 w 14502"/>
                      <a:gd name="connsiteY13" fmla="*/ 3387 h 18503"/>
                      <a:gd name="connsiteX14" fmla="*/ 6054 w 14502"/>
                      <a:gd name="connsiteY14" fmla="*/ 0 h 18503"/>
                      <a:gd name="connsiteX15" fmla="*/ 0 w 14502"/>
                      <a:gd name="connsiteY15" fmla="*/ 15082 h 18503"/>
                      <a:gd name="connsiteX16" fmla="*/ 8414 w 14502"/>
                      <a:gd name="connsiteY16" fmla="*/ 18503 h 18503"/>
                      <a:gd name="connsiteX17" fmla="*/ 8695 w 14502"/>
                      <a:gd name="connsiteY17" fmla="*/ 17512 h 18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2" h="18503">
                        <a:moveTo>
                          <a:pt x="8695" y="17512"/>
                        </a:moveTo>
                        <a:cubicBezTo>
                          <a:pt x="8836" y="17208"/>
                          <a:pt x="9001" y="16914"/>
                          <a:pt x="9186" y="16635"/>
                        </a:cubicBezTo>
                        <a:cubicBezTo>
                          <a:pt x="7396" y="16161"/>
                          <a:pt x="5638" y="15574"/>
                          <a:pt x="3922" y="14880"/>
                        </a:cubicBezTo>
                        <a:lnTo>
                          <a:pt x="6203" y="9239"/>
                        </a:lnTo>
                        <a:lnTo>
                          <a:pt x="8510" y="10116"/>
                        </a:lnTo>
                        <a:cubicBezTo>
                          <a:pt x="9413" y="10506"/>
                          <a:pt x="10291" y="10948"/>
                          <a:pt x="11142" y="11441"/>
                        </a:cubicBezTo>
                        <a:cubicBezTo>
                          <a:pt x="11230" y="11134"/>
                          <a:pt x="11292" y="10739"/>
                          <a:pt x="11414" y="10423"/>
                        </a:cubicBezTo>
                        <a:cubicBezTo>
                          <a:pt x="11561" y="10105"/>
                          <a:pt x="11728" y="9797"/>
                          <a:pt x="11914" y="9502"/>
                        </a:cubicBezTo>
                        <a:cubicBezTo>
                          <a:pt x="10972" y="9272"/>
                          <a:pt x="10046" y="8978"/>
                          <a:pt x="9142" y="8624"/>
                        </a:cubicBezTo>
                        <a:lnTo>
                          <a:pt x="6826" y="7703"/>
                        </a:lnTo>
                        <a:lnTo>
                          <a:pt x="8738" y="2922"/>
                        </a:lnTo>
                        <a:cubicBezTo>
                          <a:pt x="10462" y="3584"/>
                          <a:pt x="12130" y="4379"/>
                          <a:pt x="13731" y="5299"/>
                        </a:cubicBezTo>
                        <a:cubicBezTo>
                          <a:pt x="13793" y="4961"/>
                          <a:pt x="13887" y="4629"/>
                          <a:pt x="14011" y="4308"/>
                        </a:cubicBezTo>
                        <a:cubicBezTo>
                          <a:pt x="14151" y="3988"/>
                          <a:pt x="14315" y="3680"/>
                          <a:pt x="14503" y="3387"/>
                        </a:cubicBezTo>
                        <a:lnTo>
                          <a:pt x="6054" y="0"/>
                        </a:lnTo>
                        <a:lnTo>
                          <a:pt x="0" y="15082"/>
                        </a:lnTo>
                        <a:lnTo>
                          <a:pt x="8414" y="18503"/>
                        </a:lnTo>
                        <a:cubicBezTo>
                          <a:pt x="8510" y="18196"/>
                          <a:pt x="8572" y="17828"/>
                          <a:pt x="8695" y="175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2" name="Freeform 631">
                    <a:extLst>
                      <a:ext uri="{FF2B5EF4-FFF2-40B4-BE49-F238E27FC236}">
                        <a16:creationId xmlns:a16="http://schemas.microsoft.com/office/drawing/2014/main" id="{DCB28747-085F-C044-7DD3-1145A0712871}"/>
                      </a:ext>
                    </a:extLst>
                  </p:cNvPr>
                  <p:cNvSpPr/>
                  <p:nvPr/>
                </p:nvSpPr>
                <p:spPr>
                  <a:xfrm>
                    <a:off x="1762752" y="1254547"/>
                    <a:ext cx="9308" cy="18003"/>
                  </a:xfrm>
                  <a:custGeom>
                    <a:avLst/>
                    <a:gdLst>
                      <a:gd name="connsiteX0" fmla="*/ 8940 w 9308"/>
                      <a:gd name="connsiteY0" fmla="*/ 17012 h 18003"/>
                      <a:gd name="connsiteX1" fmla="*/ 9309 w 9308"/>
                      <a:gd name="connsiteY1" fmla="*/ 16029 h 18003"/>
                      <a:gd name="connsiteX2" fmla="*/ 3913 w 9308"/>
                      <a:gd name="connsiteY2" fmla="*/ 15047 h 18003"/>
                      <a:gd name="connsiteX3" fmla="*/ 7422 w 9308"/>
                      <a:gd name="connsiteY3" fmla="*/ 869 h 18003"/>
                      <a:gd name="connsiteX4" fmla="*/ 5668 w 9308"/>
                      <a:gd name="connsiteY4" fmla="*/ 562 h 18003"/>
                      <a:gd name="connsiteX5" fmla="*/ 3913 w 9308"/>
                      <a:gd name="connsiteY5" fmla="*/ 0 h 18003"/>
                      <a:gd name="connsiteX6" fmla="*/ 0 w 9308"/>
                      <a:gd name="connsiteY6" fmla="*/ 15845 h 18003"/>
                      <a:gd name="connsiteX7" fmla="*/ 8774 w 9308"/>
                      <a:gd name="connsiteY7" fmla="*/ 18003 h 18003"/>
                      <a:gd name="connsiteX8" fmla="*/ 8940 w 9308"/>
                      <a:gd name="connsiteY8" fmla="*/ 17012 h 18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308" h="18003">
                        <a:moveTo>
                          <a:pt x="8940" y="17012"/>
                        </a:moveTo>
                        <a:lnTo>
                          <a:pt x="9309" y="16029"/>
                        </a:lnTo>
                        <a:cubicBezTo>
                          <a:pt x="7493" y="15801"/>
                          <a:pt x="5692" y="15473"/>
                          <a:pt x="3913" y="15047"/>
                        </a:cubicBezTo>
                        <a:lnTo>
                          <a:pt x="7422" y="869"/>
                        </a:lnTo>
                        <a:cubicBezTo>
                          <a:pt x="6808" y="772"/>
                          <a:pt x="6247" y="711"/>
                          <a:pt x="5668" y="562"/>
                        </a:cubicBezTo>
                        <a:cubicBezTo>
                          <a:pt x="5089" y="412"/>
                          <a:pt x="4527" y="184"/>
                          <a:pt x="3913" y="0"/>
                        </a:cubicBezTo>
                        <a:lnTo>
                          <a:pt x="0" y="15845"/>
                        </a:lnTo>
                        <a:lnTo>
                          <a:pt x="8774" y="18003"/>
                        </a:lnTo>
                        <a:cubicBezTo>
                          <a:pt x="8785" y="17667"/>
                          <a:pt x="8841" y="17334"/>
                          <a:pt x="8940" y="170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3" name="Freeform 632">
                    <a:extLst>
                      <a:ext uri="{FF2B5EF4-FFF2-40B4-BE49-F238E27FC236}">
                        <a16:creationId xmlns:a16="http://schemas.microsoft.com/office/drawing/2014/main" id="{FB7D5B1D-E67F-44D1-3F33-8B1C344C2765}"/>
                      </a:ext>
                    </a:extLst>
                  </p:cNvPr>
                  <p:cNvSpPr/>
                  <p:nvPr/>
                </p:nvSpPr>
                <p:spPr>
                  <a:xfrm>
                    <a:off x="1562620" y="1241607"/>
                    <a:ext cx="326155" cy="327481"/>
                  </a:xfrm>
                  <a:custGeom>
                    <a:avLst/>
                    <a:gdLst>
                      <a:gd name="connsiteX0" fmla="*/ 163065 w 326155"/>
                      <a:gd name="connsiteY0" fmla="*/ 0 h 327481"/>
                      <a:gd name="connsiteX1" fmla="*/ 0 w 326155"/>
                      <a:gd name="connsiteY1" fmla="*/ 163741 h 327481"/>
                      <a:gd name="connsiteX2" fmla="*/ 163065 w 326155"/>
                      <a:gd name="connsiteY2" fmla="*/ 327481 h 327481"/>
                      <a:gd name="connsiteX3" fmla="*/ 326156 w 326155"/>
                      <a:gd name="connsiteY3" fmla="*/ 163741 h 327481"/>
                      <a:gd name="connsiteX4" fmla="*/ 163065 w 326155"/>
                      <a:gd name="connsiteY4" fmla="*/ 0 h 327481"/>
                      <a:gd name="connsiteX5" fmla="*/ 163065 w 326155"/>
                      <a:gd name="connsiteY5" fmla="*/ 324086 h 327481"/>
                      <a:gd name="connsiteX6" fmla="*/ 3387 w 326155"/>
                      <a:gd name="connsiteY6" fmla="*/ 163741 h 327481"/>
                      <a:gd name="connsiteX7" fmla="*/ 163065 w 326155"/>
                      <a:gd name="connsiteY7" fmla="*/ 3360 h 327481"/>
                      <a:gd name="connsiteX8" fmla="*/ 322866 w 326155"/>
                      <a:gd name="connsiteY8" fmla="*/ 163741 h 327481"/>
                      <a:gd name="connsiteX9" fmla="*/ 163091 w 326155"/>
                      <a:gd name="connsiteY9" fmla="*/ 324086 h 327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6155" h="327481">
                        <a:moveTo>
                          <a:pt x="163065" y="0"/>
                        </a:moveTo>
                        <a:cubicBezTo>
                          <a:pt x="73040" y="0"/>
                          <a:pt x="0" y="73285"/>
                          <a:pt x="0" y="163741"/>
                        </a:cubicBezTo>
                        <a:cubicBezTo>
                          <a:pt x="0" y="254196"/>
                          <a:pt x="73013" y="327481"/>
                          <a:pt x="163065" y="327481"/>
                        </a:cubicBezTo>
                        <a:cubicBezTo>
                          <a:pt x="253116" y="327481"/>
                          <a:pt x="326156" y="254161"/>
                          <a:pt x="326156" y="163741"/>
                        </a:cubicBezTo>
                        <a:cubicBezTo>
                          <a:pt x="326156" y="73320"/>
                          <a:pt x="253116" y="0"/>
                          <a:pt x="163065" y="0"/>
                        </a:cubicBezTo>
                        <a:close/>
                        <a:moveTo>
                          <a:pt x="163065" y="324086"/>
                        </a:moveTo>
                        <a:cubicBezTo>
                          <a:pt x="74891" y="324086"/>
                          <a:pt x="3387" y="252283"/>
                          <a:pt x="3387" y="163741"/>
                        </a:cubicBezTo>
                        <a:cubicBezTo>
                          <a:pt x="3387" y="75198"/>
                          <a:pt x="74891" y="3360"/>
                          <a:pt x="163065" y="3360"/>
                        </a:cubicBezTo>
                        <a:cubicBezTo>
                          <a:pt x="251239" y="3360"/>
                          <a:pt x="322866" y="75163"/>
                          <a:pt x="322866" y="163741"/>
                        </a:cubicBezTo>
                        <a:cubicBezTo>
                          <a:pt x="322866" y="252318"/>
                          <a:pt x="251327" y="324086"/>
                          <a:pt x="163091" y="3240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E883E906-B119-3844-4B5B-23E358B7174B}"/>
                      </a:ext>
                    </a:extLst>
                  </p:cNvPr>
                  <p:cNvSpPr/>
                  <p:nvPr/>
                </p:nvSpPr>
                <p:spPr>
                  <a:xfrm>
                    <a:off x="1745188" y="1251407"/>
                    <a:ext cx="15081" cy="17827"/>
                  </a:xfrm>
                  <a:custGeom>
                    <a:avLst/>
                    <a:gdLst>
                      <a:gd name="connsiteX0" fmla="*/ 2220 w 15081"/>
                      <a:gd name="connsiteY0" fmla="*/ 15749 h 17827"/>
                      <a:gd name="connsiteX1" fmla="*/ 4659 w 15081"/>
                      <a:gd name="connsiteY1" fmla="*/ 11125 h 17827"/>
                      <a:gd name="connsiteX2" fmla="*/ 10142 w 15081"/>
                      <a:gd name="connsiteY2" fmla="*/ 12002 h 17827"/>
                      <a:gd name="connsiteX3" fmla="*/ 11020 w 15081"/>
                      <a:gd name="connsiteY3" fmla="*/ 17266 h 17827"/>
                      <a:gd name="connsiteX4" fmla="*/ 13081 w 15081"/>
                      <a:gd name="connsiteY4" fmla="*/ 17398 h 17827"/>
                      <a:gd name="connsiteX5" fmla="*/ 15082 w 15081"/>
                      <a:gd name="connsiteY5" fmla="*/ 17828 h 17827"/>
                      <a:gd name="connsiteX6" fmla="*/ 11081 w 15081"/>
                      <a:gd name="connsiteY6" fmla="*/ 281 h 17827"/>
                      <a:gd name="connsiteX7" fmla="*/ 9326 w 15081"/>
                      <a:gd name="connsiteY7" fmla="*/ 0 h 17827"/>
                      <a:gd name="connsiteX8" fmla="*/ 0 w 15081"/>
                      <a:gd name="connsiteY8" fmla="*/ 15406 h 17827"/>
                      <a:gd name="connsiteX9" fmla="*/ 1141 w 15081"/>
                      <a:gd name="connsiteY9" fmla="*/ 15503 h 17827"/>
                      <a:gd name="connsiteX10" fmla="*/ 8598 w 15081"/>
                      <a:gd name="connsiteY10" fmla="*/ 4624 h 17827"/>
                      <a:gd name="connsiteX11" fmla="*/ 9835 w 15081"/>
                      <a:gd name="connsiteY11" fmla="*/ 10476 h 17827"/>
                      <a:gd name="connsiteX12" fmla="*/ 5519 w 15081"/>
                      <a:gd name="connsiteY12" fmla="*/ 9774 h 17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81" h="17827">
                        <a:moveTo>
                          <a:pt x="2220" y="15749"/>
                        </a:moveTo>
                        <a:cubicBezTo>
                          <a:pt x="2930" y="14204"/>
                          <a:pt x="3764" y="12818"/>
                          <a:pt x="4659" y="11125"/>
                        </a:cubicBezTo>
                        <a:lnTo>
                          <a:pt x="10142" y="12002"/>
                        </a:lnTo>
                        <a:cubicBezTo>
                          <a:pt x="10537" y="13704"/>
                          <a:pt x="10756" y="15398"/>
                          <a:pt x="11020" y="17266"/>
                        </a:cubicBezTo>
                        <a:cubicBezTo>
                          <a:pt x="11709" y="17263"/>
                          <a:pt x="12398" y="17307"/>
                          <a:pt x="13081" y="17398"/>
                        </a:cubicBezTo>
                        <a:cubicBezTo>
                          <a:pt x="13757" y="17486"/>
                          <a:pt x="14406" y="17705"/>
                          <a:pt x="15082" y="17828"/>
                        </a:cubicBezTo>
                        <a:lnTo>
                          <a:pt x="11081" y="281"/>
                        </a:lnTo>
                        <a:cubicBezTo>
                          <a:pt x="10485" y="276"/>
                          <a:pt x="9894" y="181"/>
                          <a:pt x="9326" y="0"/>
                        </a:cubicBezTo>
                        <a:lnTo>
                          <a:pt x="0" y="15406"/>
                        </a:lnTo>
                        <a:cubicBezTo>
                          <a:pt x="383" y="15408"/>
                          <a:pt x="763" y="15440"/>
                          <a:pt x="1141" y="15503"/>
                        </a:cubicBezTo>
                        <a:close/>
                        <a:moveTo>
                          <a:pt x="8598" y="4624"/>
                        </a:moveTo>
                        <a:lnTo>
                          <a:pt x="9835" y="10476"/>
                        </a:lnTo>
                        <a:lnTo>
                          <a:pt x="5519" y="977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5" name="Freeform 634">
                    <a:extLst>
                      <a:ext uri="{FF2B5EF4-FFF2-40B4-BE49-F238E27FC236}">
                        <a16:creationId xmlns:a16="http://schemas.microsoft.com/office/drawing/2014/main" id="{889894B1-1452-BA52-8D68-256ED042529F}"/>
                      </a:ext>
                    </a:extLst>
                  </p:cNvPr>
                  <p:cNvSpPr/>
                  <p:nvPr/>
                </p:nvSpPr>
                <p:spPr>
                  <a:xfrm>
                    <a:off x="1797978" y="1275911"/>
                    <a:ext cx="16845" cy="18424"/>
                  </a:xfrm>
                  <a:custGeom>
                    <a:avLst/>
                    <a:gdLst>
                      <a:gd name="connsiteX0" fmla="*/ 956 w 16845"/>
                      <a:gd name="connsiteY0" fmla="*/ 9765 h 18424"/>
                      <a:gd name="connsiteX1" fmla="*/ 1834 w 16845"/>
                      <a:gd name="connsiteY1" fmla="*/ 10502 h 18424"/>
                      <a:gd name="connsiteX2" fmla="*/ 6141 w 16845"/>
                      <a:gd name="connsiteY2" fmla="*/ 7545 h 18424"/>
                      <a:gd name="connsiteX3" fmla="*/ 10528 w 16845"/>
                      <a:gd name="connsiteY3" fmla="*/ 10906 h 18424"/>
                      <a:gd name="connsiteX4" fmla="*/ 8896 w 16845"/>
                      <a:gd name="connsiteY4" fmla="*/ 15933 h 18424"/>
                      <a:gd name="connsiteX5" fmla="*/ 10590 w 16845"/>
                      <a:gd name="connsiteY5" fmla="*/ 17073 h 18424"/>
                      <a:gd name="connsiteX6" fmla="*/ 12160 w 16845"/>
                      <a:gd name="connsiteY6" fmla="*/ 18424 h 18424"/>
                      <a:gd name="connsiteX7" fmla="*/ 16845 w 16845"/>
                      <a:gd name="connsiteY7" fmla="*/ 1079 h 18424"/>
                      <a:gd name="connsiteX8" fmla="*/ 15398 w 16845"/>
                      <a:gd name="connsiteY8" fmla="*/ 0 h 18424"/>
                      <a:gd name="connsiteX9" fmla="*/ 0 w 16845"/>
                      <a:gd name="connsiteY9" fmla="*/ 9151 h 18424"/>
                      <a:gd name="connsiteX10" fmla="*/ 930 w 16845"/>
                      <a:gd name="connsiteY10" fmla="*/ 9765 h 18424"/>
                      <a:gd name="connsiteX11" fmla="*/ 12669 w 16845"/>
                      <a:gd name="connsiteY11" fmla="*/ 3667 h 18424"/>
                      <a:gd name="connsiteX12" fmla="*/ 11002 w 16845"/>
                      <a:gd name="connsiteY12" fmla="*/ 9396 h 18424"/>
                      <a:gd name="connsiteX13" fmla="*/ 7493 w 16845"/>
                      <a:gd name="connsiteY13" fmla="*/ 6764 h 18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6845" h="18424">
                        <a:moveTo>
                          <a:pt x="956" y="9765"/>
                        </a:moveTo>
                        <a:cubicBezTo>
                          <a:pt x="1263" y="9984"/>
                          <a:pt x="1518" y="10256"/>
                          <a:pt x="1834" y="10502"/>
                        </a:cubicBezTo>
                        <a:cubicBezTo>
                          <a:pt x="3185" y="9458"/>
                          <a:pt x="4545" y="8659"/>
                          <a:pt x="6141" y="7545"/>
                        </a:cubicBezTo>
                        <a:lnTo>
                          <a:pt x="10528" y="10906"/>
                        </a:lnTo>
                        <a:cubicBezTo>
                          <a:pt x="10098" y="12572"/>
                          <a:pt x="9511" y="14169"/>
                          <a:pt x="8896" y="15933"/>
                        </a:cubicBezTo>
                        <a:lnTo>
                          <a:pt x="10590" y="17073"/>
                        </a:lnTo>
                        <a:cubicBezTo>
                          <a:pt x="11142" y="17503"/>
                          <a:pt x="11634" y="17951"/>
                          <a:pt x="12160" y="18424"/>
                        </a:cubicBezTo>
                        <a:lnTo>
                          <a:pt x="16845" y="1079"/>
                        </a:lnTo>
                        <a:cubicBezTo>
                          <a:pt x="16305" y="804"/>
                          <a:pt x="15815" y="439"/>
                          <a:pt x="15398" y="0"/>
                        </a:cubicBezTo>
                        <a:lnTo>
                          <a:pt x="0" y="9151"/>
                        </a:lnTo>
                        <a:lnTo>
                          <a:pt x="930" y="9765"/>
                        </a:lnTo>
                        <a:close/>
                        <a:moveTo>
                          <a:pt x="12669" y="3667"/>
                        </a:moveTo>
                        <a:lnTo>
                          <a:pt x="11002" y="9396"/>
                        </a:lnTo>
                        <a:lnTo>
                          <a:pt x="7493" y="67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6" name="Freeform 635">
                    <a:extLst>
                      <a:ext uri="{FF2B5EF4-FFF2-40B4-BE49-F238E27FC236}">
                        <a16:creationId xmlns:a16="http://schemas.microsoft.com/office/drawing/2014/main" id="{DA8506DD-B167-8334-8267-7D2052DDB01B}"/>
                      </a:ext>
                    </a:extLst>
                  </p:cNvPr>
                  <p:cNvSpPr/>
                  <p:nvPr/>
                </p:nvSpPr>
                <p:spPr>
                  <a:xfrm>
                    <a:off x="1826431" y="1297669"/>
                    <a:ext cx="19481" cy="19072"/>
                  </a:xfrm>
                  <a:custGeom>
                    <a:avLst/>
                    <a:gdLst>
                      <a:gd name="connsiteX0" fmla="*/ 4466 w 19481"/>
                      <a:gd name="connsiteY0" fmla="*/ 15933 h 19072"/>
                      <a:gd name="connsiteX1" fmla="*/ 16670 w 19481"/>
                      <a:gd name="connsiteY1" fmla="*/ 16670 h 19072"/>
                      <a:gd name="connsiteX2" fmla="*/ 17547 w 19481"/>
                      <a:gd name="connsiteY2" fmla="*/ 6141 h 19072"/>
                      <a:gd name="connsiteX3" fmla="*/ 12099 w 19481"/>
                      <a:gd name="connsiteY3" fmla="*/ 0 h 19072"/>
                      <a:gd name="connsiteX4" fmla="*/ 0 w 19481"/>
                      <a:gd name="connsiteY4" fmla="*/ 10967 h 19072"/>
                      <a:gd name="connsiteX5" fmla="*/ 13432 w 19481"/>
                      <a:gd name="connsiteY5" fmla="*/ 3597 h 19072"/>
                      <a:gd name="connsiteX6" fmla="*/ 15003 w 19481"/>
                      <a:gd name="connsiteY6" fmla="*/ 5352 h 19072"/>
                      <a:gd name="connsiteX7" fmla="*/ 14046 w 19481"/>
                      <a:gd name="connsiteY7" fmla="*/ 13678 h 19072"/>
                      <a:gd name="connsiteX8" fmla="*/ 4808 w 19481"/>
                      <a:gd name="connsiteY8" fmla="*/ 14169 h 19072"/>
                      <a:gd name="connsiteX9" fmla="*/ 3422 w 19481"/>
                      <a:gd name="connsiteY9" fmla="*/ 12660 h 19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81" h="19072">
                        <a:moveTo>
                          <a:pt x="4466" y="15933"/>
                        </a:moveTo>
                        <a:cubicBezTo>
                          <a:pt x="7729" y="19600"/>
                          <a:pt x="12660" y="20320"/>
                          <a:pt x="16670" y="16670"/>
                        </a:cubicBezTo>
                        <a:cubicBezTo>
                          <a:pt x="19565" y="14038"/>
                          <a:pt x="20802" y="10072"/>
                          <a:pt x="17547" y="6141"/>
                        </a:cubicBezTo>
                        <a:lnTo>
                          <a:pt x="12099" y="0"/>
                        </a:lnTo>
                        <a:lnTo>
                          <a:pt x="0" y="10967"/>
                        </a:lnTo>
                        <a:close/>
                        <a:moveTo>
                          <a:pt x="13432" y="3597"/>
                        </a:moveTo>
                        <a:lnTo>
                          <a:pt x="15003" y="5352"/>
                        </a:lnTo>
                        <a:cubicBezTo>
                          <a:pt x="17258" y="7852"/>
                          <a:pt x="17380" y="10616"/>
                          <a:pt x="14046" y="13678"/>
                        </a:cubicBezTo>
                        <a:cubicBezTo>
                          <a:pt x="9888" y="17372"/>
                          <a:pt x="6957" y="16635"/>
                          <a:pt x="4808" y="14169"/>
                        </a:cubicBezTo>
                        <a:lnTo>
                          <a:pt x="3422" y="126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7" name="Freeform 636">
                    <a:extLst>
                      <a:ext uri="{FF2B5EF4-FFF2-40B4-BE49-F238E27FC236}">
                        <a16:creationId xmlns:a16="http://schemas.microsoft.com/office/drawing/2014/main" id="{88EF3B8B-5568-9BAC-F64F-B287F8217E78}"/>
                      </a:ext>
                    </a:extLst>
                  </p:cNvPr>
                  <p:cNvSpPr/>
                  <p:nvPr/>
                </p:nvSpPr>
                <p:spPr>
                  <a:xfrm>
                    <a:off x="1845224" y="1325043"/>
                    <a:ext cx="18262" cy="19021"/>
                  </a:xfrm>
                  <a:custGeom>
                    <a:avLst/>
                    <a:gdLst>
                      <a:gd name="connsiteX0" fmla="*/ 991 w 18262"/>
                      <a:gd name="connsiteY0" fmla="*/ 9730 h 19021"/>
                      <a:gd name="connsiteX1" fmla="*/ 1790 w 18262"/>
                      <a:gd name="connsiteY1" fmla="*/ 11362 h 19021"/>
                      <a:gd name="connsiteX2" fmla="*/ 8414 w 18262"/>
                      <a:gd name="connsiteY2" fmla="*/ 7536 h 19021"/>
                      <a:gd name="connsiteX3" fmla="*/ 8510 w 18262"/>
                      <a:gd name="connsiteY3" fmla="*/ 7668 h 19021"/>
                      <a:gd name="connsiteX4" fmla="*/ 6966 w 18262"/>
                      <a:gd name="connsiteY4" fmla="*/ 10300 h 19021"/>
                      <a:gd name="connsiteX5" fmla="*/ 4071 w 18262"/>
                      <a:gd name="connsiteY5" fmla="*/ 15292 h 19021"/>
                      <a:gd name="connsiteX6" fmla="*/ 5238 w 18262"/>
                      <a:gd name="connsiteY6" fmla="*/ 17047 h 19021"/>
                      <a:gd name="connsiteX7" fmla="*/ 6229 w 18262"/>
                      <a:gd name="connsiteY7" fmla="*/ 19021 h 19021"/>
                      <a:gd name="connsiteX8" fmla="*/ 7028 w 18262"/>
                      <a:gd name="connsiteY8" fmla="*/ 17477 h 19021"/>
                      <a:gd name="connsiteX9" fmla="*/ 10730 w 18262"/>
                      <a:gd name="connsiteY9" fmla="*/ 10388 h 19021"/>
                      <a:gd name="connsiteX10" fmla="*/ 16310 w 18262"/>
                      <a:gd name="connsiteY10" fmla="*/ 11502 h 19021"/>
                      <a:gd name="connsiteX11" fmla="*/ 18249 w 18262"/>
                      <a:gd name="connsiteY11" fmla="*/ 7993 h 19021"/>
                      <a:gd name="connsiteX12" fmla="*/ 16705 w 18262"/>
                      <a:gd name="connsiteY12" fmla="*/ 4387 h 19021"/>
                      <a:gd name="connsiteX13" fmla="*/ 14178 w 18262"/>
                      <a:gd name="connsiteY13" fmla="*/ 0 h 19021"/>
                      <a:gd name="connsiteX14" fmla="*/ 0 w 18262"/>
                      <a:gd name="connsiteY14" fmla="*/ 8194 h 19021"/>
                      <a:gd name="connsiteX15" fmla="*/ 991 w 18262"/>
                      <a:gd name="connsiteY15" fmla="*/ 9704 h 19021"/>
                      <a:gd name="connsiteX16" fmla="*/ 14819 w 18262"/>
                      <a:gd name="connsiteY16" fmla="*/ 3808 h 19021"/>
                      <a:gd name="connsiteX17" fmla="*/ 15073 w 18262"/>
                      <a:gd name="connsiteY17" fmla="*/ 7852 h 19021"/>
                      <a:gd name="connsiteX18" fmla="*/ 14082 w 18262"/>
                      <a:gd name="connsiteY18" fmla="*/ 8554 h 19021"/>
                      <a:gd name="connsiteX19" fmla="*/ 9274 w 18262"/>
                      <a:gd name="connsiteY19" fmla="*/ 7019 h 19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8262" h="19021">
                        <a:moveTo>
                          <a:pt x="991" y="9730"/>
                        </a:moveTo>
                        <a:cubicBezTo>
                          <a:pt x="1298" y="10283"/>
                          <a:pt x="1509" y="10835"/>
                          <a:pt x="1790" y="11362"/>
                        </a:cubicBezTo>
                        <a:lnTo>
                          <a:pt x="8414" y="7536"/>
                        </a:lnTo>
                        <a:lnTo>
                          <a:pt x="8510" y="7668"/>
                        </a:lnTo>
                        <a:cubicBezTo>
                          <a:pt x="7984" y="8545"/>
                          <a:pt x="7370" y="9730"/>
                          <a:pt x="6966" y="10300"/>
                        </a:cubicBezTo>
                        <a:lnTo>
                          <a:pt x="4071" y="15292"/>
                        </a:lnTo>
                        <a:lnTo>
                          <a:pt x="5238" y="17047"/>
                        </a:lnTo>
                        <a:cubicBezTo>
                          <a:pt x="5615" y="17696"/>
                          <a:pt x="5922" y="18372"/>
                          <a:pt x="6229" y="19021"/>
                        </a:cubicBezTo>
                        <a:lnTo>
                          <a:pt x="7028" y="17477"/>
                        </a:lnTo>
                        <a:cubicBezTo>
                          <a:pt x="8265" y="15108"/>
                          <a:pt x="9405" y="12704"/>
                          <a:pt x="10730" y="10388"/>
                        </a:cubicBezTo>
                        <a:cubicBezTo>
                          <a:pt x="12265" y="12143"/>
                          <a:pt x="14301" y="12669"/>
                          <a:pt x="16310" y="11502"/>
                        </a:cubicBezTo>
                        <a:cubicBezTo>
                          <a:pt x="17608" y="10834"/>
                          <a:pt x="18375" y="9447"/>
                          <a:pt x="18249" y="7993"/>
                        </a:cubicBezTo>
                        <a:cubicBezTo>
                          <a:pt x="18188" y="6852"/>
                          <a:pt x="17258" y="5361"/>
                          <a:pt x="16705" y="4387"/>
                        </a:cubicBezTo>
                        <a:lnTo>
                          <a:pt x="14178" y="0"/>
                        </a:lnTo>
                        <a:lnTo>
                          <a:pt x="0" y="8194"/>
                        </a:lnTo>
                        <a:lnTo>
                          <a:pt x="991" y="9704"/>
                        </a:lnTo>
                        <a:close/>
                        <a:moveTo>
                          <a:pt x="14819" y="3808"/>
                        </a:moveTo>
                        <a:cubicBezTo>
                          <a:pt x="15529" y="5045"/>
                          <a:pt x="16573" y="6528"/>
                          <a:pt x="15073" y="7852"/>
                        </a:cubicBezTo>
                        <a:cubicBezTo>
                          <a:pt x="14764" y="8116"/>
                          <a:pt x="14432" y="8351"/>
                          <a:pt x="14082" y="8554"/>
                        </a:cubicBezTo>
                        <a:cubicBezTo>
                          <a:pt x="11958" y="9791"/>
                          <a:pt x="10326" y="9300"/>
                          <a:pt x="9274" y="701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8" name="Freeform 637">
                    <a:extLst>
                      <a:ext uri="{FF2B5EF4-FFF2-40B4-BE49-F238E27FC236}">
                        <a16:creationId xmlns:a16="http://schemas.microsoft.com/office/drawing/2014/main" id="{BF61B39C-EE03-9C49-E50C-2D482485122E}"/>
                      </a:ext>
                    </a:extLst>
                  </p:cNvPr>
                  <p:cNvSpPr/>
                  <p:nvPr/>
                </p:nvSpPr>
                <p:spPr>
                  <a:xfrm>
                    <a:off x="1855103" y="1347407"/>
                    <a:ext cx="17925" cy="12101"/>
                  </a:xfrm>
                  <a:custGeom>
                    <a:avLst/>
                    <a:gdLst>
                      <a:gd name="connsiteX0" fmla="*/ 728 w 17925"/>
                      <a:gd name="connsiteY0" fmla="*/ 6993 h 12101"/>
                      <a:gd name="connsiteX1" fmla="*/ 1184 w 17925"/>
                      <a:gd name="connsiteY1" fmla="*/ 8747 h 12101"/>
                      <a:gd name="connsiteX2" fmla="*/ 7966 w 17925"/>
                      <a:gd name="connsiteY2" fmla="*/ 6370 h 12101"/>
                      <a:gd name="connsiteX3" fmla="*/ 15275 w 17925"/>
                      <a:gd name="connsiteY3" fmla="*/ 11730 h 12101"/>
                      <a:gd name="connsiteX4" fmla="*/ 17433 w 17925"/>
                      <a:gd name="connsiteY4" fmla="*/ 5589 h 12101"/>
                      <a:gd name="connsiteX5" fmla="*/ 15468 w 17925"/>
                      <a:gd name="connsiteY5" fmla="*/ 0 h 12101"/>
                      <a:gd name="connsiteX6" fmla="*/ 0 w 17925"/>
                      <a:gd name="connsiteY6" fmla="*/ 5361 h 12101"/>
                      <a:gd name="connsiteX7" fmla="*/ 728 w 17925"/>
                      <a:gd name="connsiteY7" fmla="*/ 6993 h 12101"/>
                      <a:gd name="connsiteX8" fmla="*/ 15468 w 17925"/>
                      <a:gd name="connsiteY8" fmla="*/ 3869 h 12101"/>
                      <a:gd name="connsiteX9" fmla="*/ 15959 w 17925"/>
                      <a:gd name="connsiteY9" fmla="*/ 5255 h 12101"/>
                      <a:gd name="connsiteX10" fmla="*/ 13678 w 17925"/>
                      <a:gd name="connsiteY10" fmla="*/ 8396 h 12101"/>
                      <a:gd name="connsiteX11" fmla="*/ 9914 w 17925"/>
                      <a:gd name="connsiteY11" fmla="*/ 7475 h 12101"/>
                      <a:gd name="connsiteX12" fmla="*/ 9239 w 17925"/>
                      <a:gd name="connsiteY12" fmla="*/ 5992 h 1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925" h="12101">
                        <a:moveTo>
                          <a:pt x="728" y="6993"/>
                        </a:moveTo>
                        <a:lnTo>
                          <a:pt x="1184" y="8747"/>
                        </a:lnTo>
                        <a:lnTo>
                          <a:pt x="7966" y="6370"/>
                        </a:lnTo>
                        <a:cubicBezTo>
                          <a:pt x="9388" y="10467"/>
                          <a:pt x="11265" y="13116"/>
                          <a:pt x="15275" y="11730"/>
                        </a:cubicBezTo>
                        <a:cubicBezTo>
                          <a:pt x="17828" y="10809"/>
                          <a:pt x="18512" y="8712"/>
                          <a:pt x="17433" y="5589"/>
                        </a:cubicBezTo>
                        <a:lnTo>
                          <a:pt x="15468" y="0"/>
                        </a:lnTo>
                        <a:lnTo>
                          <a:pt x="0" y="5361"/>
                        </a:lnTo>
                        <a:cubicBezTo>
                          <a:pt x="274" y="5891"/>
                          <a:pt x="517" y="6435"/>
                          <a:pt x="728" y="6993"/>
                        </a:cubicBezTo>
                        <a:close/>
                        <a:moveTo>
                          <a:pt x="15468" y="3869"/>
                        </a:moveTo>
                        <a:lnTo>
                          <a:pt x="15959" y="5255"/>
                        </a:lnTo>
                        <a:cubicBezTo>
                          <a:pt x="16363" y="6422"/>
                          <a:pt x="15468" y="7782"/>
                          <a:pt x="13678" y="8396"/>
                        </a:cubicBezTo>
                        <a:cubicBezTo>
                          <a:pt x="12292" y="8888"/>
                          <a:pt x="10809" y="8800"/>
                          <a:pt x="9914" y="7475"/>
                        </a:cubicBezTo>
                        <a:cubicBezTo>
                          <a:pt x="9634" y="7007"/>
                          <a:pt x="9407" y="6511"/>
                          <a:pt x="9239" y="59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5353DB70-09AF-A1A1-99E0-C5D77036BE03}"/>
                      </a:ext>
                    </a:extLst>
                  </p:cNvPr>
                  <p:cNvSpPr/>
                  <p:nvPr/>
                </p:nvSpPr>
                <p:spPr>
                  <a:xfrm>
                    <a:off x="1859647" y="1361918"/>
                    <a:ext cx="17508" cy="11834"/>
                  </a:xfrm>
                  <a:custGeom>
                    <a:avLst/>
                    <a:gdLst>
                      <a:gd name="connsiteX0" fmla="*/ 465 w 17508"/>
                      <a:gd name="connsiteY0" fmla="*/ 5457 h 11834"/>
                      <a:gd name="connsiteX1" fmla="*/ 772 w 17508"/>
                      <a:gd name="connsiteY1" fmla="*/ 7212 h 11834"/>
                      <a:gd name="connsiteX2" fmla="*/ 7791 w 17508"/>
                      <a:gd name="connsiteY2" fmla="*/ 5580 h 11834"/>
                      <a:gd name="connsiteX3" fmla="*/ 14485 w 17508"/>
                      <a:gd name="connsiteY3" fmla="*/ 11651 h 11834"/>
                      <a:gd name="connsiteX4" fmla="*/ 17258 w 17508"/>
                      <a:gd name="connsiteY4" fmla="*/ 5729 h 11834"/>
                      <a:gd name="connsiteX5" fmla="*/ 15933 w 17508"/>
                      <a:gd name="connsiteY5" fmla="*/ 0 h 11834"/>
                      <a:gd name="connsiteX6" fmla="*/ 0 w 17508"/>
                      <a:gd name="connsiteY6" fmla="*/ 3702 h 11834"/>
                      <a:gd name="connsiteX7" fmla="*/ 465 w 17508"/>
                      <a:gd name="connsiteY7" fmla="*/ 5457 h 11834"/>
                      <a:gd name="connsiteX8" fmla="*/ 15477 w 17508"/>
                      <a:gd name="connsiteY8" fmla="*/ 3825 h 11834"/>
                      <a:gd name="connsiteX9" fmla="*/ 15784 w 17508"/>
                      <a:gd name="connsiteY9" fmla="*/ 5273 h 11834"/>
                      <a:gd name="connsiteX10" fmla="*/ 13152 w 17508"/>
                      <a:gd name="connsiteY10" fmla="*/ 8168 h 11834"/>
                      <a:gd name="connsiteX11" fmla="*/ 9511 w 17508"/>
                      <a:gd name="connsiteY11" fmla="*/ 6817 h 11834"/>
                      <a:gd name="connsiteX12" fmla="*/ 8984 w 17508"/>
                      <a:gd name="connsiteY12" fmla="*/ 5308 h 11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508" h="11834">
                        <a:moveTo>
                          <a:pt x="465" y="5457"/>
                        </a:moveTo>
                        <a:cubicBezTo>
                          <a:pt x="602" y="6035"/>
                          <a:pt x="705" y="6621"/>
                          <a:pt x="772" y="7212"/>
                        </a:cubicBezTo>
                        <a:lnTo>
                          <a:pt x="7791" y="5580"/>
                        </a:lnTo>
                        <a:cubicBezTo>
                          <a:pt x="8747" y="9774"/>
                          <a:pt x="10353" y="12599"/>
                          <a:pt x="14485" y="11651"/>
                        </a:cubicBezTo>
                        <a:cubicBezTo>
                          <a:pt x="17117" y="11037"/>
                          <a:pt x="17995" y="9019"/>
                          <a:pt x="17258" y="5729"/>
                        </a:cubicBezTo>
                        <a:lnTo>
                          <a:pt x="15933" y="0"/>
                        </a:lnTo>
                        <a:lnTo>
                          <a:pt x="0" y="3702"/>
                        </a:lnTo>
                        <a:cubicBezTo>
                          <a:pt x="158" y="4317"/>
                          <a:pt x="342" y="4878"/>
                          <a:pt x="465" y="5457"/>
                        </a:cubicBezTo>
                        <a:close/>
                        <a:moveTo>
                          <a:pt x="15477" y="3825"/>
                        </a:moveTo>
                        <a:lnTo>
                          <a:pt x="15784" y="5273"/>
                        </a:lnTo>
                        <a:cubicBezTo>
                          <a:pt x="16091" y="6510"/>
                          <a:pt x="15073" y="7738"/>
                          <a:pt x="13152" y="8168"/>
                        </a:cubicBezTo>
                        <a:cubicBezTo>
                          <a:pt x="11730" y="8484"/>
                          <a:pt x="10283" y="8230"/>
                          <a:pt x="9511" y="6817"/>
                        </a:cubicBezTo>
                        <a:cubicBezTo>
                          <a:pt x="9292" y="6330"/>
                          <a:pt x="9116" y="5825"/>
                          <a:pt x="8984" y="530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B03A62E3-2456-D93E-1106-3F4EAE5B7C3D}"/>
                      </a:ext>
                    </a:extLst>
                  </p:cNvPr>
                  <p:cNvSpPr/>
                  <p:nvPr/>
                </p:nvSpPr>
                <p:spPr>
                  <a:xfrm>
                    <a:off x="1859639" y="1429509"/>
                    <a:ext cx="18152" cy="14915"/>
                  </a:xfrm>
                  <a:custGeom>
                    <a:avLst/>
                    <a:gdLst>
                      <a:gd name="connsiteX0" fmla="*/ 3553 w 18152"/>
                      <a:gd name="connsiteY0" fmla="*/ 1141 h 14915"/>
                      <a:gd name="connsiteX1" fmla="*/ 3220 w 18152"/>
                      <a:gd name="connsiteY1" fmla="*/ 2220 h 14915"/>
                      <a:gd name="connsiteX2" fmla="*/ 7607 w 18152"/>
                      <a:gd name="connsiteY2" fmla="*/ 5054 h 14915"/>
                      <a:gd name="connsiteX3" fmla="*/ 6282 w 18152"/>
                      <a:gd name="connsiteY3" fmla="*/ 10476 h 14915"/>
                      <a:gd name="connsiteX4" fmla="*/ 1018 w 18152"/>
                      <a:gd name="connsiteY4" fmla="*/ 10906 h 14915"/>
                      <a:gd name="connsiteX5" fmla="*/ 623 w 18152"/>
                      <a:gd name="connsiteY5" fmla="*/ 12941 h 14915"/>
                      <a:gd name="connsiteX6" fmla="*/ 0 w 18152"/>
                      <a:gd name="connsiteY6" fmla="*/ 14915 h 14915"/>
                      <a:gd name="connsiteX7" fmla="*/ 17723 w 18152"/>
                      <a:gd name="connsiteY7" fmla="*/ 12450 h 14915"/>
                      <a:gd name="connsiteX8" fmla="*/ 18152 w 18152"/>
                      <a:gd name="connsiteY8" fmla="*/ 10695 h 14915"/>
                      <a:gd name="connsiteX9" fmla="*/ 3764 w 18152"/>
                      <a:gd name="connsiteY9" fmla="*/ 0 h 14915"/>
                      <a:gd name="connsiteX10" fmla="*/ 8817 w 18152"/>
                      <a:gd name="connsiteY10" fmla="*/ 6036 h 14915"/>
                      <a:gd name="connsiteX11" fmla="*/ 13687 w 18152"/>
                      <a:gd name="connsiteY11" fmla="*/ 9546 h 14915"/>
                      <a:gd name="connsiteX12" fmla="*/ 7773 w 18152"/>
                      <a:gd name="connsiteY12" fmla="*/ 10256 h 14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152" h="14915">
                        <a:moveTo>
                          <a:pt x="3553" y="1141"/>
                        </a:moveTo>
                        <a:lnTo>
                          <a:pt x="3220" y="2220"/>
                        </a:lnTo>
                        <a:cubicBezTo>
                          <a:pt x="4694" y="3097"/>
                          <a:pt x="5992" y="3974"/>
                          <a:pt x="7607" y="5054"/>
                        </a:cubicBezTo>
                        <a:lnTo>
                          <a:pt x="6282" y="10476"/>
                        </a:lnTo>
                        <a:cubicBezTo>
                          <a:pt x="4527" y="10695"/>
                          <a:pt x="2895" y="10783"/>
                          <a:pt x="1018" y="10906"/>
                        </a:cubicBezTo>
                        <a:lnTo>
                          <a:pt x="623" y="12941"/>
                        </a:lnTo>
                        <a:cubicBezTo>
                          <a:pt x="465" y="13617"/>
                          <a:pt x="219" y="14239"/>
                          <a:pt x="0" y="14915"/>
                        </a:cubicBezTo>
                        <a:lnTo>
                          <a:pt x="17723" y="12450"/>
                        </a:lnTo>
                        <a:cubicBezTo>
                          <a:pt x="17767" y="11845"/>
                          <a:pt x="17913" y="11252"/>
                          <a:pt x="18152" y="10695"/>
                        </a:cubicBezTo>
                        <a:lnTo>
                          <a:pt x="3764" y="0"/>
                        </a:lnTo>
                        <a:close/>
                        <a:moveTo>
                          <a:pt x="8817" y="6036"/>
                        </a:moveTo>
                        <a:lnTo>
                          <a:pt x="13687" y="9546"/>
                        </a:lnTo>
                        <a:lnTo>
                          <a:pt x="7773" y="102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A688938B-6D61-FB79-5227-CC6E3FBB82F9}"/>
                      </a:ext>
                    </a:extLst>
                  </p:cNvPr>
                  <p:cNvSpPr/>
                  <p:nvPr/>
                </p:nvSpPr>
                <p:spPr>
                  <a:xfrm>
                    <a:off x="1744600" y="1542170"/>
                    <a:ext cx="15116" cy="17397"/>
                  </a:xfrm>
                  <a:custGeom>
                    <a:avLst/>
                    <a:gdLst>
                      <a:gd name="connsiteX0" fmla="*/ 10511 w 15116"/>
                      <a:gd name="connsiteY0" fmla="*/ 412 h 17397"/>
                      <a:gd name="connsiteX1" fmla="*/ 8756 w 15116"/>
                      <a:gd name="connsiteY1" fmla="*/ 597 h 17397"/>
                      <a:gd name="connsiteX2" fmla="*/ 10081 w 15116"/>
                      <a:gd name="connsiteY2" fmla="*/ 8177 h 17397"/>
                      <a:gd name="connsiteX3" fmla="*/ 9923 w 15116"/>
                      <a:gd name="connsiteY3" fmla="*/ 8177 h 17397"/>
                      <a:gd name="connsiteX4" fmla="*/ 7922 w 15116"/>
                      <a:gd name="connsiteY4" fmla="*/ 5869 h 17397"/>
                      <a:gd name="connsiteX5" fmla="*/ 4255 w 15116"/>
                      <a:gd name="connsiteY5" fmla="*/ 1395 h 17397"/>
                      <a:gd name="connsiteX6" fmla="*/ 2158 w 15116"/>
                      <a:gd name="connsiteY6" fmla="*/ 1895 h 17397"/>
                      <a:gd name="connsiteX7" fmla="*/ 0 w 15116"/>
                      <a:gd name="connsiteY7" fmla="*/ 2141 h 17397"/>
                      <a:gd name="connsiteX8" fmla="*/ 1167 w 15116"/>
                      <a:gd name="connsiteY8" fmla="*/ 3430 h 17397"/>
                      <a:gd name="connsiteX9" fmla="*/ 6501 w 15116"/>
                      <a:gd name="connsiteY9" fmla="*/ 9353 h 17397"/>
                      <a:gd name="connsiteX10" fmla="*/ 3571 w 15116"/>
                      <a:gd name="connsiteY10" fmla="*/ 14248 h 17397"/>
                      <a:gd name="connsiteX11" fmla="*/ 6203 w 15116"/>
                      <a:gd name="connsiteY11" fmla="*/ 17240 h 17397"/>
                      <a:gd name="connsiteX12" fmla="*/ 10090 w 15116"/>
                      <a:gd name="connsiteY12" fmla="*/ 17056 h 17397"/>
                      <a:gd name="connsiteX13" fmla="*/ 15117 w 15116"/>
                      <a:gd name="connsiteY13" fmla="*/ 16178 h 17397"/>
                      <a:gd name="connsiteX14" fmla="*/ 12248 w 15116"/>
                      <a:gd name="connsiteY14" fmla="*/ 0 h 17397"/>
                      <a:gd name="connsiteX15" fmla="*/ 7431 w 15116"/>
                      <a:gd name="connsiteY15" fmla="*/ 14406 h 17397"/>
                      <a:gd name="connsiteX16" fmla="*/ 7124 w 15116"/>
                      <a:gd name="connsiteY16" fmla="*/ 13266 h 17397"/>
                      <a:gd name="connsiteX17" fmla="*/ 10204 w 15116"/>
                      <a:gd name="connsiteY17" fmla="*/ 9265 h 17397"/>
                      <a:gd name="connsiteX18" fmla="*/ 11344 w 15116"/>
                      <a:gd name="connsiteY18" fmla="*/ 15547 h 17397"/>
                      <a:gd name="connsiteX19" fmla="*/ 7457 w 15116"/>
                      <a:gd name="connsiteY19" fmla="*/ 14406 h 17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116" h="17397">
                        <a:moveTo>
                          <a:pt x="10511" y="412"/>
                        </a:moveTo>
                        <a:lnTo>
                          <a:pt x="8756" y="597"/>
                        </a:lnTo>
                        <a:lnTo>
                          <a:pt x="10081" y="8177"/>
                        </a:lnTo>
                        <a:lnTo>
                          <a:pt x="9923" y="8177"/>
                        </a:lnTo>
                        <a:lnTo>
                          <a:pt x="7922" y="5869"/>
                        </a:lnTo>
                        <a:lnTo>
                          <a:pt x="4255" y="1395"/>
                        </a:lnTo>
                        <a:cubicBezTo>
                          <a:pt x="3571" y="1579"/>
                          <a:pt x="2869" y="1763"/>
                          <a:pt x="2158" y="1895"/>
                        </a:cubicBezTo>
                        <a:cubicBezTo>
                          <a:pt x="1448" y="2027"/>
                          <a:pt x="711" y="2079"/>
                          <a:pt x="0" y="2141"/>
                        </a:cubicBezTo>
                        <a:lnTo>
                          <a:pt x="1167" y="3430"/>
                        </a:lnTo>
                        <a:cubicBezTo>
                          <a:pt x="2992" y="5405"/>
                          <a:pt x="4808" y="7317"/>
                          <a:pt x="6501" y="9353"/>
                        </a:cubicBezTo>
                        <a:cubicBezTo>
                          <a:pt x="4424" y="10004"/>
                          <a:pt x="3164" y="12109"/>
                          <a:pt x="3571" y="14248"/>
                        </a:cubicBezTo>
                        <a:cubicBezTo>
                          <a:pt x="3759" y="15688"/>
                          <a:pt x="4799" y="16871"/>
                          <a:pt x="6203" y="17240"/>
                        </a:cubicBezTo>
                        <a:cubicBezTo>
                          <a:pt x="7282" y="17608"/>
                          <a:pt x="8984" y="17240"/>
                          <a:pt x="10090" y="17056"/>
                        </a:cubicBezTo>
                        <a:lnTo>
                          <a:pt x="15117" y="16178"/>
                        </a:lnTo>
                        <a:lnTo>
                          <a:pt x="12248" y="0"/>
                        </a:lnTo>
                        <a:close/>
                        <a:moveTo>
                          <a:pt x="7431" y="14406"/>
                        </a:moveTo>
                        <a:cubicBezTo>
                          <a:pt x="7289" y="14038"/>
                          <a:pt x="7186" y="13655"/>
                          <a:pt x="7124" y="13266"/>
                        </a:cubicBezTo>
                        <a:cubicBezTo>
                          <a:pt x="6694" y="10800"/>
                          <a:pt x="7738" y="9414"/>
                          <a:pt x="10204" y="9265"/>
                        </a:cubicBezTo>
                        <a:lnTo>
                          <a:pt x="11344" y="15547"/>
                        </a:lnTo>
                        <a:cubicBezTo>
                          <a:pt x="9897" y="15792"/>
                          <a:pt x="8168" y="16284"/>
                          <a:pt x="7457" y="1440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2" name="Freeform 641">
                    <a:extLst>
                      <a:ext uri="{FF2B5EF4-FFF2-40B4-BE49-F238E27FC236}">
                        <a16:creationId xmlns:a16="http://schemas.microsoft.com/office/drawing/2014/main" id="{322302A9-EC3D-9A97-A9B8-566DED8A2366}"/>
                      </a:ext>
                    </a:extLst>
                  </p:cNvPr>
                  <p:cNvSpPr/>
                  <p:nvPr/>
                </p:nvSpPr>
                <p:spPr>
                  <a:xfrm>
                    <a:off x="1726836" y="1544864"/>
                    <a:ext cx="15763" cy="16733"/>
                  </a:xfrm>
                  <a:custGeom>
                    <a:avLst/>
                    <a:gdLst>
                      <a:gd name="connsiteX0" fmla="*/ 8245 w 15763"/>
                      <a:gd name="connsiteY0" fmla="*/ 395 h 16733"/>
                      <a:gd name="connsiteX1" fmla="*/ 15 w 15763"/>
                      <a:gd name="connsiteY1" fmla="*/ 9432 h 16733"/>
                      <a:gd name="connsiteX2" fmla="*/ 7631 w 15763"/>
                      <a:gd name="connsiteY2" fmla="*/ 16731 h 16733"/>
                      <a:gd name="connsiteX3" fmla="*/ 15764 w 15763"/>
                      <a:gd name="connsiteY3" fmla="*/ 16301 h 16733"/>
                      <a:gd name="connsiteX4" fmla="*/ 14930 w 15763"/>
                      <a:gd name="connsiteY4" fmla="*/ 0 h 16733"/>
                      <a:gd name="connsiteX5" fmla="*/ 9789 w 15763"/>
                      <a:gd name="connsiteY5" fmla="*/ 15222 h 16733"/>
                      <a:gd name="connsiteX6" fmla="*/ 3990 w 15763"/>
                      <a:gd name="connsiteY6" fmla="*/ 9239 h 16733"/>
                      <a:gd name="connsiteX7" fmla="*/ 9385 w 15763"/>
                      <a:gd name="connsiteY7" fmla="*/ 1693 h 16733"/>
                      <a:gd name="connsiteX8" fmla="*/ 11421 w 15763"/>
                      <a:gd name="connsiteY8" fmla="*/ 1562 h 16733"/>
                      <a:gd name="connsiteX9" fmla="*/ 12131 w 15763"/>
                      <a:gd name="connsiteY9" fmla="*/ 15134 h 1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63" h="16733">
                        <a:moveTo>
                          <a:pt x="8245" y="395"/>
                        </a:moveTo>
                        <a:cubicBezTo>
                          <a:pt x="3375" y="614"/>
                          <a:pt x="-266" y="4036"/>
                          <a:pt x="15" y="9432"/>
                        </a:cubicBezTo>
                        <a:cubicBezTo>
                          <a:pt x="235" y="13371"/>
                          <a:pt x="2516" y="16828"/>
                          <a:pt x="7631" y="16731"/>
                        </a:cubicBezTo>
                        <a:lnTo>
                          <a:pt x="15764" y="16301"/>
                        </a:lnTo>
                        <a:lnTo>
                          <a:pt x="14930" y="0"/>
                        </a:lnTo>
                        <a:close/>
                        <a:moveTo>
                          <a:pt x="9789" y="15222"/>
                        </a:moveTo>
                        <a:cubicBezTo>
                          <a:pt x="6429" y="15406"/>
                          <a:pt x="4235" y="13739"/>
                          <a:pt x="3990" y="9239"/>
                        </a:cubicBezTo>
                        <a:cubicBezTo>
                          <a:pt x="3683" y="3632"/>
                          <a:pt x="6122" y="1842"/>
                          <a:pt x="9385" y="1693"/>
                        </a:cubicBezTo>
                        <a:lnTo>
                          <a:pt x="11421" y="1562"/>
                        </a:lnTo>
                        <a:lnTo>
                          <a:pt x="12131" y="1513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3" name="Freeform 642">
                    <a:extLst>
                      <a:ext uri="{FF2B5EF4-FFF2-40B4-BE49-F238E27FC236}">
                        <a16:creationId xmlns:a16="http://schemas.microsoft.com/office/drawing/2014/main" id="{09074019-E6F2-D689-40E5-0A00C5FF5788}"/>
                      </a:ext>
                    </a:extLst>
                  </p:cNvPr>
                  <p:cNvSpPr/>
                  <p:nvPr/>
                </p:nvSpPr>
                <p:spPr>
                  <a:xfrm>
                    <a:off x="1682290" y="1538889"/>
                    <a:ext cx="14853" cy="18240"/>
                  </a:xfrm>
                  <a:custGeom>
                    <a:avLst/>
                    <a:gdLst>
                      <a:gd name="connsiteX0" fmla="*/ 12634 w 14853"/>
                      <a:gd name="connsiteY0" fmla="*/ 3229 h 18240"/>
                      <a:gd name="connsiteX1" fmla="*/ 9800 w 14853"/>
                      <a:gd name="connsiteY1" fmla="*/ 7615 h 18240"/>
                      <a:gd name="connsiteX2" fmla="*/ 4404 w 14853"/>
                      <a:gd name="connsiteY2" fmla="*/ 6282 h 18240"/>
                      <a:gd name="connsiteX3" fmla="*/ 3974 w 14853"/>
                      <a:gd name="connsiteY3" fmla="*/ 1018 h 18240"/>
                      <a:gd name="connsiteX4" fmla="*/ 1939 w 14853"/>
                      <a:gd name="connsiteY4" fmla="*/ 614 h 18240"/>
                      <a:gd name="connsiteX5" fmla="*/ 0 w 14853"/>
                      <a:gd name="connsiteY5" fmla="*/ 0 h 18240"/>
                      <a:gd name="connsiteX6" fmla="*/ 2465 w 14853"/>
                      <a:gd name="connsiteY6" fmla="*/ 17784 h 18240"/>
                      <a:gd name="connsiteX7" fmla="*/ 3343 w 14853"/>
                      <a:gd name="connsiteY7" fmla="*/ 17933 h 18240"/>
                      <a:gd name="connsiteX8" fmla="*/ 4220 w 14853"/>
                      <a:gd name="connsiteY8" fmla="*/ 18240 h 18240"/>
                      <a:gd name="connsiteX9" fmla="*/ 14854 w 14853"/>
                      <a:gd name="connsiteY9" fmla="*/ 3755 h 18240"/>
                      <a:gd name="connsiteX10" fmla="*/ 13748 w 14853"/>
                      <a:gd name="connsiteY10" fmla="*/ 3571 h 18240"/>
                      <a:gd name="connsiteX11" fmla="*/ 5299 w 14853"/>
                      <a:gd name="connsiteY11" fmla="*/ 13757 h 18240"/>
                      <a:gd name="connsiteX12" fmla="*/ 4589 w 14853"/>
                      <a:gd name="connsiteY12" fmla="*/ 7835 h 18240"/>
                      <a:gd name="connsiteX13" fmla="*/ 8844 w 14853"/>
                      <a:gd name="connsiteY13" fmla="*/ 8888 h 18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853" h="18240">
                        <a:moveTo>
                          <a:pt x="12634" y="3229"/>
                        </a:moveTo>
                        <a:cubicBezTo>
                          <a:pt x="11757" y="4738"/>
                          <a:pt x="10879" y="6001"/>
                          <a:pt x="9800" y="7615"/>
                        </a:cubicBezTo>
                        <a:lnTo>
                          <a:pt x="4404" y="6282"/>
                        </a:lnTo>
                        <a:cubicBezTo>
                          <a:pt x="4185" y="4589"/>
                          <a:pt x="4097" y="2895"/>
                          <a:pt x="3974" y="1018"/>
                        </a:cubicBezTo>
                        <a:cubicBezTo>
                          <a:pt x="3299" y="895"/>
                          <a:pt x="2615" y="798"/>
                          <a:pt x="1939" y="614"/>
                        </a:cubicBezTo>
                        <a:cubicBezTo>
                          <a:pt x="1263" y="430"/>
                          <a:pt x="649" y="211"/>
                          <a:pt x="0" y="0"/>
                        </a:cubicBezTo>
                        <a:lnTo>
                          <a:pt x="2465" y="17784"/>
                        </a:lnTo>
                        <a:cubicBezTo>
                          <a:pt x="2763" y="17800"/>
                          <a:pt x="3057" y="17850"/>
                          <a:pt x="3343" y="17933"/>
                        </a:cubicBezTo>
                        <a:cubicBezTo>
                          <a:pt x="3646" y="18001"/>
                          <a:pt x="3940" y="18104"/>
                          <a:pt x="4220" y="18240"/>
                        </a:cubicBezTo>
                        <a:lnTo>
                          <a:pt x="14854" y="3755"/>
                        </a:lnTo>
                        <a:cubicBezTo>
                          <a:pt x="14482" y="3713"/>
                          <a:pt x="14113" y="3652"/>
                          <a:pt x="13748" y="3571"/>
                        </a:cubicBezTo>
                        <a:close/>
                        <a:moveTo>
                          <a:pt x="5299" y="13757"/>
                        </a:moveTo>
                        <a:lnTo>
                          <a:pt x="4589" y="7835"/>
                        </a:lnTo>
                        <a:lnTo>
                          <a:pt x="8844" y="8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4" name="Freeform 643">
                    <a:extLst>
                      <a:ext uri="{FF2B5EF4-FFF2-40B4-BE49-F238E27FC236}">
                        <a16:creationId xmlns:a16="http://schemas.microsoft.com/office/drawing/2014/main" id="{8A9B77C0-3F05-2C59-A3A9-3A2127D09CA7}"/>
                      </a:ext>
                    </a:extLst>
                  </p:cNvPr>
                  <p:cNvSpPr/>
                  <p:nvPr/>
                </p:nvSpPr>
                <p:spPr>
                  <a:xfrm>
                    <a:off x="1642834" y="1525537"/>
                    <a:ext cx="18926" cy="18862"/>
                  </a:xfrm>
                  <a:custGeom>
                    <a:avLst/>
                    <a:gdLst>
                      <a:gd name="connsiteX0" fmla="*/ 13162 w 18926"/>
                      <a:gd name="connsiteY0" fmla="*/ 1421 h 18862"/>
                      <a:gd name="connsiteX1" fmla="*/ 1335 w 18926"/>
                      <a:gd name="connsiteY1" fmla="*/ 4316 h 18862"/>
                      <a:gd name="connsiteX2" fmla="*/ 3546 w 18926"/>
                      <a:gd name="connsiteY2" fmla="*/ 14642 h 18862"/>
                      <a:gd name="connsiteX3" fmla="*/ 10565 w 18926"/>
                      <a:gd name="connsiteY3" fmla="*/ 18862 h 18862"/>
                      <a:gd name="connsiteX4" fmla="*/ 18926 w 18926"/>
                      <a:gd name="connsiteY4" fmla="*/ 4869 h 18862"/>
                      <a:gd name="connsiteX5" fmla="*/ 8205 w 18926"/>
                      <a:gd name="connsiteY5" fmla="*/ 15809 h 18862"/>
                      <a:gd name="connsiteX6" fmla="*/ 6205 w 18926"/>
                      <a:gd name="connsiteY6" fmla="*/ 14581 h 18862"/>
                      <a:gd name="connsiteX7" fmla="*/ 4722 w 18926"/>
                      <a:gd name="connsiteY7" fmla="*/ 6386 h 18862"/>
                      <a:gd name="connsiteX8" fmla="*/ 13416 w 18926"/>
                      <a:gd name="connsiteY8" fmla="*/ 3149 h 18862"/>
                      <a:gd name="connsiteX9" fmla="*/ 15171 w 18926"/>
                      <a:gd name="connsiteY9" fmla="*/ 4193 h 1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926" h="18862">
                        <a:moveTo>
                          <a:pt x="13162" y="1421"/>
                        </a:moveTo>
                        <a:cubicBezTo>
                          <a:pt x="9003" y="-1106"/>
                          <a:pt x="4108" y="-334"/>
                          <a:pt x="1335" y="4316"/>
                        </a:cubicBezTo>
                        <a:cubicBezTo>
                          <a:pt x="-700" y="7711"/>
                          <a:pt x="-735" y="11835"/>
                          <a:pt x="3546" y="14642"/>
                        </a:cubicBezTo>
                        <a:lnTo>
                          <a:pt x="10565" y="18862"/>
                        </a:lnTo>
                        <a:lnTo>
                          <a:pt x="18926" y="4869"/>
                        </a:lnTo>
                        <a:close/>
                        <a:moveTo>
                          <a:pt x="8205" y="15809"/>
                        </a:moveTo>
                        <a:lnTo>
                          <a:pt x="6205" y="14581"/>
                        </a:lnTo>
                        <a:cubicBezTo>
                          <a:pt x="3300" y="12826"/>
                          <a:pt x="2414" y="10264"/>
                          <a:pt x="4722" y="6386"/>
                        </a:cubicBezTo>
                        <a:cubicBezTo>
                          <a:pt x="7591" y="1579"/>
                          <a:pt x="10574" y="1447"/>
                          <a:pt x="13416" y="3149"/>
                        </a:cubicBezTo>
                        <a:lnTo>
                          <a:pt x="15171" y="41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097270F3-C28A-C190-5EC9-2774E6DC7199}"/>
                      </a:ext>
                    </a:extLst>
                  </p:cNvPr>
                  <p:cNvSpPr/>
                  <p:nvPr/>
                </p:nvSpPr>
                <p:spPr>
                  <a:xfrm>
                    <a:off x="1599573" y="1487308"/>
                    <a:ext cx="19478" cy="18907"/>
                  </a:xfrm>
                  <a:custGeom>
                    <a:avLst/>
                    <a:gdLst>
                      <a:gd name="connsiteX0" fmla="*/ 15346 w 19478"/>
                      <a:gd name="connsiteY0" fmla="*/ 3563 h 18907"/>
                      <a:gd name="connsiteX1" fmla="*/ 3238 w 19478"/>
                      <a:gd name="connsiteY1" fmla="*/ 2019 h 18907"/>
                      <a:gd name="connsiteX2" fmla="*/ 1633 w 19478"/>
                      <a:gd name="connsiteY2" fmla="*/ 12433 h 18907"/>
                      <a:gd name="connsiteX3" fmla="*/ 6651 w 19478"/>
                      <a:gd name="connsiteY3" fmla="*/ 18908 h 18907"/>
                      <a:gd name="connsiteX4" fmla="*/ 19478 w 19478"/>
                      <a:gd name="connsiteY4" fmla="*/ 8862 h 18907"/>
                      <a:gd name="connsiteX5" fmla="*/ 5546 w 19478"/>
                      <a:gd name="connsiteY5" fmla="*/ 15206 h 18907"/>
                      <a:gd name="connsiteX6" fmla="*/ 4098 w 19478"/>
                      <a:gd name="connsiteY6" fmla="*/ 13363 h 18907"/>
                      <a:gd name="connsiteX7" fmla="*/ 5642 w 19478"/>
                      <a:gd name="connsiteY7" fmla="*/ 5160 h 18907"/>
                      <a:gd name="connsiteX8" fmla="*/ 14916 w 19478"/>
                      <a:gd name="connsiteY8" fmla="*/ 5283 h 18907"/>
                      <a:gd name="connsiteX9" fmla="*/ 16144 w 19478"/>
                      <a:gd name="connsiteY9" fmla="*/ 6888 h 1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78" h="18907">
                        <a:moveTo>
                          <a:pt x="15346" y="3563"/>
                        </a:moveTo>
                        <a:cubicBezTo>
                          <a:pt x="12328" y="-289"/>
                          <a:pt x="7450" y="-1341"/>
                          <a:pt x="3238" y="2019"/>
                        </a:cubicBezTo>
                        <a:cubicBezTo>
                          <a:pt x="150" y="4423"/>
                          <a:pt x="-1385" y="8274"/>
                          <a:pt x="1633" y="12433"/>
                        </a:cubicBezTo>
                        <a:lnTo>
                          <a:pt x="6651" y="18908"/>
                        </a:lnTo>
                        <a:lnTo>
                          <a:pt x="19478" y="8862"/>
                        </a:lnTo>
                        <a:close/>
                        <a:moveTo>
                          <a:pt x="5546" y="15206"/>
                        </a:moveTo>
                        <a:lnTo>
                          <a:pt x="4098" y="13363"/>
                        </a:lnTo>
                        <a:cubicBezTo>
                          <a:pt x="2036" y="10731"/>
                          <a:pt x="2124" y="7932"/>
                          <a:pt x="5642" y="5160"/>
                        </a:cubicBezTo>
                        <a:cubicBezTo>
                          <a:pt x="10029" y="1712"/>
                          <a:pt x="12880" y="2668"/>
                          <a:pt x="14916" y="5283"/>
                        </a:cubicBezTo>
                        <a:lnTo>
                          <a:pt x="16144" y="6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473D5D1F-134A-B760-526D-530C21679A0E}"/>
                      </a:ext>
                    </a:extLst>
                  </p:cNvPr>
                  <p:cNvSpPr/>
                  <p:nvPr/>
                </p:nvSpPr>
                <p:spPr>
                  <a:xfrm>
                    <a:off x="1572247" y="1425395"/>
                    <a:ext cx="17333" cy="15178"/>
                  </a:xfrm>
                  <a:custGeom>
                    <a:avLst/>
                    <a:gdLst>
                      <a:gd name="connsiteX0" fmla="*/ 16903 w 17333"/>
                      <a:gd name="connsiteY0" fmla="*/ 10555 h 15178"/>
                      <a:gd name="connsiteX1" fmla="*/ 16719 w 17333"/>
                      <a:gd name="connsiteY1" fmla="*/ 8800 h 15178"/>
                      <a:gd name="connsiteX2" fmla="*/ 9174 w 17333"/>
                      <a:gd name="connsiteY2" fmla="*/ 10107 h 15178"/>
                      <a:gd name="connsiteX3" fmla="*/ 9174 w 17333"/>
                      <a:gd name="connsiteY3" fmla="*/ 9958 h 15178"/>
                      <a:gd name="connsiteX4" fmla="*/ 11481 w 17333"/>
                      <a:gd name="connsiteY4" fmla="*/ 7949 h 15178"/>
                      <a:gd name="connsiteX5" fmla="*/ 15921 w 17333"/>
                      <a:gd name="connsiteY5" fmla="*/ 4255 h 15178"/>
                      <a:gd name="connsiteX6" fmla="*/ 15430 w 17333"/>
                      <a:gd name="connsiteY6" fmla="*/ 2158 h 15178"/>
                      <a:gd name="connsiteX7" fmla="*/ 15184 w 17333"/>
                      <a:gd name="connsiteY7" fmla="*/ 0 h 15178"/>
                      <a:gd name="connsiteX8" fmla="*/ 13885 w 17333"/>
                      <a:gd name="connsiteY8" fmla="*/ 1158 h 15178"/>
                      <a:gd name="connsiteX9" fmla="*/ 8033 w 17333"/>
                      <a:gd name="connsiteY9" fmla="*/ 6519 h 15178"/>
                      <a:gd name="connsiteX10" fmla="*/ 3129 w 17333"/>
                      <a:gd name="connsiteY10" fmla="*/ 3562 h 15178"/>
                      <a:gd name="connsiteX11" fmla="*/ 146 w 17333"/>
                      <a:gd name="connsiteY11" fmla="*/ 6238 h 15178"/>
                      <a:gd name="connsiteX12" fmla="*/ 330 w 17333"/>
                      <a:gd name="connsiteY12" fmla="*/ 10125 h 15178"/>
                      <a:gd name="connsiteX13" fmla="*/ 1208 w 17333"/>
                      <a:gd name="connsiteY13" fmla="*/ 15178 h 15178"/>
                      <a:gd name="connsiteX14" fmla="*/ 17333 w 17333"/>
                      <a:gd name="connsiteY14" fmla="*/ 12309 h 15178"/>
                      <a:gd name="connsiteX15" fmla="*/ 1866 w 17333"/>
                      <a:gd name="connsiteY15" fmla="*/ 11432 h 15178"/>
                      <a:gd name="connsiteX16" fmla="*/ 3006 w 17333"/>
                      <a:gd name="connsiteY16" fmla="*/ 7519 h 15178"/>
                      <a:gd name="connsiteX17" fmla="*/ 4147 w 17333"/>
                      <a:gd name="connsiteY17" fmla="*/ 7212 h 15178"/>
                      <a:gd name="connsiteX18" fmla="*/ 8156 w 17333"/>
                      <a:gd name="connsiteY18" fmla="*/ 10291 h 15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333" h="15178">
                        <a:moveTo>
                          <a:pt x="16903" y="10555"/>
                        </a:moveTo>
                        <a:lnTo>
                          <a:pt x="16719" y="8800"/>
                        </a:lnTo>
                        <a:lnTo>
                          <a:pt x="9174" y="10107"/>
                        </a:lnTo>
                        <a:lnTo>
                          <a:pt x="9174" y="9958"/>
                        </a:lnTo>
                        <a:lnTo>
                          <a:pt x="11481" y="7949"/>
                        </a:lnTo>
                        <a:lnTo>
                          <a:pt x="15921" y="4255"/>
                        </a:lnTo>
                        <a:cubicBezTo>
                          <a:pt x="15763" y="3580"/>
                          <a:pt x="15552" y="2895"/>
                          <a:pt x="15430" y="2158"/>
                        </a:cubicBezTo>
                        <a:cubicBezTo>
                          <a:pt x="15307" y="1421"/>
                          <a:pt x="15245" y="711"/>
                          <a:pt x="15184" y="0"/>
                        </a:cubicBezTo>
                        <a:lnTo>
                          <a:pt x="13885" y="1158"/>
                        </a:lnTo>
                        <a:cubicBezTo>
                          <a:pt x="11946" y="2974"/>
                          <a:pt x="10034" y="4825"/>
                          <a:pt x="8033" y="6519"/>
                        </a:cubicBezTo>
                        <a:cubicBezTo>
                          <a:pt x="7156" y="4387"/>
                          <a:pt x="5445" y="3158"/>
                          <a:pt x="3129" y="3562"/>
                        </a:cubicBezTo>
                        <a:cubicBezTo>
                          <a:pt x="1683" y="3764"/>
                          <a:pt x="503" y="4822"/>
                          <a:pt x="146" y="6238"/>
                        </a:cubicBezTo>
                        <a:cubicBezTo>
                          <a:pt x="-196" y="7317"/>
                          <a:pt x="146" y="9010"/>
                          <a:pt x="330" y="10125"/>
                        </a:cubicBezTo>
                        <a:lnTo>
                          <a:pt x="1208" y="15178"/>
                        </a:lnTo>
                        <a:lnTo>
                          <a:pt x="17333" y="12309"/>
                        </a:lnTo>
                        <a:close/>
                        <a:moveTo>
                          <a:pt x="1866" y="11432"/>
                        </a:moveTo>
                        <a:cubicBezTo>
                          <a:pt x="1620" y="9984"/>
                          <a:pt x="1129" y="8256"/>
                          <a:pt x="3006" y="7519"/>
                        </a:cubicBezTo>
                        <a:cubicBezTo>
                          <a:pt x="3375" y="7379"/>
                          <a:pt x="3757" y="7276"/>
                          <a:pt x="4147" y="7212"/>
                        </a:cubicBezTo>
                        <a:cubicBezTo>
                          <a:pt x="6586" y="6773"/>
                          <a:pt x="7972" y="7791"/>
                          <a:pt x="8156" y="10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A7C0EA83-30D9-B40C-F6B8-CEB7C5637524}"/>
                      </a:ext>
                    </a:extLst>
                  </p:cNvPr>
                  <p:cNvSpPr/>
                  <p:nvPr/>
                </p:nvSpPr>
                <p:spPr>
                  <a:xfrm>
                    <a:off x="1569928" y="1408918"/>
                    <a:ext cx="16976" cy="15353"/>
                  </a:xfrm>
                  <a:custGeom>
                    <a:avLst/>
                    <a:gdLst>
                      <a:gd name="connsiteX0" fmla="*/ 16977 w 16976"/>
                      <a:gd name="connsiteY0" fmla="*/ 15354 h 15353"/>
                      <a:gd name="connsiteX1" fmla="*/ 16854 w 16976"/>
                      <a:gd name="connsiteY1" fmla="*/ 14213 h 15353"/>
                      <a:gd name="connsiteX2" fmla="*/ 16854 w 16976"/>
                      <a:gd name="connsiteY2" fmla="*/ 13073 h 15353"/>
                      <a:gd name="connsiteX3" fmla="*/ 11862 w 16976"/>
                      <a:gd name="connsiteY3" fmla="*/ 11651 h 15353"/>
                      <a:gd name="connsiteX4" fmla="*/ 11555 w 16976"/>
                      <a:gd name="connsiteY4" fmla="*/ 6106 h 15353"/>
                      <a:gd name="connsiteX5" fmla="*/ 16450 w 16976"/>
                      <a:gd name="connsiteY5" fmla="*/ 4106 h 15353"/>
                      <a:gd name="connsiteX6" fmla="*/ 16205 w 16976"/>
                      <a:gd name="connsiteY6" fmla="*/ 2071 h 15353"/>
                      <a:gd name="connsiteX7" fmla="*/ 16205 w 16976"/>
                      <a:gd name="connsiteY7" fmla="*/ 0 h 15353"/>
                      <a:gd name="connsiteX8" fmla="*/ 0 w 16976"/>
                      <a:gd name="connsiteY8" fmla="*/ 7554 h 15353"/>
                      <a:gd name="connsiteX9" fmla="*/ 123 w 16976"/>
                      <a:gd name="connsiteY9" fmla="*/ 9405 h 15353"/>
                      <a:gd name="connsiteX10" fmla="*/ 10133 w 16976"/>
                      <a:gd name="connsiteY10" fmla="*/ 6721 h 15353"/>
                      <a:gd name="connsiteX11" fmla="*/ 10353 w 16976"/>
                      <a:gd name="connsiteY11" fmla="*/ 11107 h 15353"/>
                      <a:gd name="connsiteX12" fmla="*/ 4676 w 16976"/>
                      <a:gd name="connsiteY12" fmla="*/ 9133 h 15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976" h="15353">
                        <a:moveTo>
                          <a:pt x="16977" y="15354"/>
                        </a:moveTo>
                        <a:lnTo>
                          <a:pt x="16854" y="14213"/>
                        </a:lnTo>
                        <a:lnTo>
                          <a:pt x="16854" y="13073"/>
                        </a:lnTo>
                        <a:cubicBezTo>
                          <a:pt x="15187" y="12704"/>
                          <a:pt x="13678" y="12195"/>
                          <a:pt x="11862" y="11651"/>
                        </a:cubicBezTo>
                        <a:lnTo>
                          <a:pt x="11555" y="6106"/>
                        </a:lnTo>
                        <a:cubicBezTo>
                          <a:pt x="13090" y="5334"/>
                          <a:pt x="14696" y="4782"/>
                          <a:pt x="16450" y="4106"/>
                        </a:cubicBezTo>
                        <a:cubicBezTo>
                          <a:pt x="16363" y="3422"/>
                          <a:pt x="16240" y="2746"/>
                          <a:pt x="16205" y="2071"/>
                        </a:cubicBezTo>
                        <a:lnTo>
                          <a:pt x="16205" y="0"/>
                        </a:lnTo>
                        <a:lnTo>
                          <a:pt x="0" y="7554"/>
                        </a:lnTo>
                        <a:cubicBezTo>
                          <a:pt x="146" y="8159"/>
                          <a:pt x="188" y="8786"/>
                          <a:pt x="123" y="9405"/>
                        </a:cubicBezTo>
                        <a:close/>
                        <a:moveTo>
                          <a:pt x="10133" y="6721"/>
                        </a:moveTo>
                        <a:lnTo>
                          <a:pt x="10353" y="11107"/>
                        </a:lnTo>
                        <a:lnTo>
                          <a:pt x="4676" y="91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8" name="Freeform 647">
                    <a:extLst>
                      <a:ext uri="{FF2B5EF4-FFF2-40B4-BE49-F238E27FC236}">
                        <a16:creationId xmlns:a16="http://schemas.microsoft.com/office/drawing/2014/main" id="{A942279E-99B3-A2D4-6592-5635A1BC9458}"/>
                      </a:ext>
                    </a:extLst>
                  </p:cNvPr>
                  <p:cNvSpPr/>
                  <p:nvPr/>
                </p:nvSpPr>
                <p:spPr>
                  <a:xfrm>
                    <a:off x="1569665" y="1387818"/>
                    <a:ext cx="17248" cy="12554"/>
                  </a:xfrm>
                  <a:custGeom>
                    <a:avLst/>
                    <a:gdLst>
                      <a:gd name="connsiteX0" fmla="*/ 16380 w 17248"/>
                      <a:gd name="connsiteY0" fmla="*/ 10660 h 12554"/>
                      <a:gd name="connsiteX1" fmla="*/ 16626 w 17248"/>
                      <a:gd name="connsiteY1" fmla="*/ 8905 h 12554"/>
                      <a:gd name="connsiteX2" fmla="*/ 8984 w 17248"/>
                      <a:gd name="connsiteY2" fmla="*/ 8352 h 12554"/>
                      <a:gd name="connsiteX3" fmla="*/ 8984 w 17248"/>
                      <a:gd name="connsiteY3" fmla="*/ 8203 h 12554"/>
                      <a:gd name="connsiteX4" fmla="*/ 11757 w 17248"/>
                      <a:gd name="connsiteY4" fmla="*/ 6808 h 12554"/>
                      <a:gd name="connsiteX5" fmla="*/ 16933 w 17248"/>
                      <a:gd name="connsiteY5" fmla="*/ 4343 h 12554"/>
                      <a:gd name="connsiteX6" fmla="*/ 16933 w 17248"/>
                      <a:gd name="connsiteY6" fmla="*/ 2193 h 12554"/>
                      <a:gd name="connsiteX7" fmla="*/ 17249 w 17248"/>
                      <a:gd name="connsiteY7" fmla="*/ 0 h 12554"/>
                      <a:gd name="connsiteX8" fmla="*/ 15705 w 17248"/>
                      <a:gd name="connsiteY8" fmla="*/ 877 h 12554"/>
                      <a:gd name="connsiteX9" fmla="*/ 8686 w 17248"/>
                      <a:gd name="connsiteY9" fmla="*/ 4641 h 12554"/>
                      <a:gd name="connsiteX10" fmla="*/ 4685 w 17248"/>
                      <a:gd name="connsiteY10" fmla="*/ 632 h 12554"/>
                      <a:gd name="connsiteX11" fmla="*/ 1105 w 17248"/>
                      <a:gd name="connsiteY11" fmla="*/ 2448 h 12554"/>
                      <a:gd name="connsiteX12" fmla="*/ 368 w 17248"/>
                      <a:gd name="connsiteY12" fmla="*/ 6273 h 12554"/>
                      <a:gd name="connsiteX13" fmla="*/ 0 w 17248"/>
                      <a:gd name="connsiteY13" fmla="*/ 11414 h 12554"/>
                      <a:gd name="connsiteX14" fmla="*/ 16336 w 17248"/>
                      <a:gd name="connsiteY14" fmla="*/ 12555 h 12554"/>
                      <a:gd name="connsiteX15" fmla="*/ 16336 w 17248"/>
                      <a:gd name="connsiteY15" fmla="*/ 10712 h 12554"/>
                      <a:gd name="connsiteX16" fmla="*/ 7966 w 17248"/>
                      <a:gd name="connsiteY16" fmla="*/ 8282 h 12554"/>
                      <a:gd name="connsiteX17" fmla="*/ 1588 w 17248"/>
                      <a:gd name="connsiteY17" fmla="*/ 7817 h 12554"/>
                      <a:gd name="connsiteX18" fmla="*/ 3615 w 17248"/>
                      <a:gd name="connsiteY18" fmla="*/ 4308 h 12554"/>
                      <a:gd name="connsiteX19" fmla="*/ 4852 w 17248"/>
                      <a:gd name="connsiteY19" fmla="*/ 4308 h 12554"/>
                      <a:gd name="connsiteX20" fmla="*/ 7966 w 17248"/>
                      <a:gd name="connsiteY20" fmla="*/ 8282 h 12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248" h="12554">
                        <a:moveTo>
                          <a:pt x="16380" y="10660"/>
                        </a:moveTo>
                        <a:lnTo>
                          <a:pt x="16626" y="8905"/>
                        </a:lnTo>
                        <a:lnTo>
                          <a:pt x="8984" y="8352"/>
                        </a:lnTo>
                        <a:lnTo>
                          <a:pt x="8984" y="8203"/>
                        </a:lnTo>
                        <a:lnTo>
                          <a:pt x="11757" y="6808"/>
                        </a:lnTo>
                        <a:lnTo>
                          <a:pt x="16933" y="4343"/>
                        </a:lnTo>
                        <a:lnTo>
                          <a:pt x="16933" y="2193"/>
                        </a:lnTo>
                        <a:lnTo>
                          <a:pt x="17249" y="0"/>
                        </a:lnTo>
                        <a:lnTo>
                          <a:pt x="15705" y="877"/>
                        </a:lnTo>
                        <a:cubicBezTo>
                          <a:pt x="13362" y="2141"/>
                          <a:pt x="11081" y="3466"/>
                          <a:pt x="8686" y="4641"/>
                        </a:cubicBezTo>
                        <a:cubicBezTo>
                          <a:pt x="8379" y="2386"/>
                          <a:pt x="6993" y="755"/>
                          <a:pt x="4685" y="632"/>
                        </a:cubicBezTo>
                        <a:cubicBezTo>
                          <a:pt x="3229" y="427"/>
                          <a:pt x="1801" y="1153"/>
                          <a:pt x="1105" y="2448"/>
                        </a:cubicBezTo>
                        <a:cubicBezTo>
                          <a:pt x="491" y="3404"/>
                          <a:pt x="430" y="5159"/>
                          <a:pt x="368" y="6273"/>
                        </a:cubicBezTo>
                        <a:lnTo>
                          <a:pt x="0" y="11414"/>
                        </a:lnTo>
                        <a:lnTo>
                          <a:pt x="16336" y="12555"/>
                        </a:lnTo>
                        <a:lnTo>
                          <a:pt x="16336" y="10712"/>
                        </a:lnTo>
                        <a:close/>
                        <a:moveTo>
                          <a:pt x="7966" y="8282"/>
                        </a:moveTo>
                        <a:lnTo>
                          <a:pt x="1588" y="7817"/>
                        </a:lnTo>
                        <a:cubicBezTo>
                          <a:pt x="1711" y="6370"/>
                          <a:pt x="1588" y="4553"/>
                          <a:pt x="3615" y="4308"/>
                        </a:cubicBezTo>
                        <a:cubicBezTo>
                          <a:pt x="4025" y="4246"/>
                          <a:pt x="4442" y="4246"/>
                          <a:pt x="4852" y="4308"/>
                        </a:cubicBezTo>
                        <a:cubicBezTo>
                          <a:pt x="7282" y="4466"/>
                          <a:pt x="8396" y="5791"/>
                          <a:pt x="7966" y="828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49" name="Freeform 648">
                    <a:extLst>
                      <a:ext uri="{FF2B5EF4-FFF2-40B4-BE49-F238E27FC236}">
                        <a16:creationId xmlns:a16="http://schemas.microsoft.com/office/drawing/2014/main" id="{F5D3B957-499B-BFD2-F98A-2F1A3FF90706}"/>
                      </a:ext>
                    </a:extLst>
                  </p:cNvPr>
                  <p:cNvSpPr/>
                  <p:nvPr/>
                </p:nvSpPr>
                <p:spPr>
                  <a:xfrm>
                    <a:off x="1587089" y="1331605"/>
                    <a:ext cx="18617" cy="15283"/>
                  </a:xfrm>
                  <a:custGeom>
                    <a:avLst/>
                    <a:gdLst>
                      <a:gd name="connsiteX0" fmla="*/ 12020 w 18617"/>
                      <a:gd name="connsiteY0" fmla="*/ 14196 h 15283"/>
                      <a:gd name="connsiteX1" fmla="*/ 12572 w 18617"/>
                      <a:gd name="connsiteY1" fmla="*/ 13213 h 15283"/>
                      <a:gd name="connsiteX2" fmla="*/ 8940 w 18617"/>
                      <a:gd name="connsiteY2" fmla="*/ 9484 h 15283"/>
                      <a:gd name="connsiteX3" fmla="*/ 11502 w 18617"/>
                      <a:gd name="connsiteY3" fmla="*/ 4492 h 15283"/>
                      <a:gd name="connsiteX4" fmla="*/ 16766 w 18617"/>
                      <a:gd name="connsiteY4" fmla="*/ 5264 h 15283"/>
                      <a:gd name="connsiteX5" fmla="*/ 17565 w 18617"/>
                      <a:gd name="connsiteY5" fmla="*/ 3351 h 15283"/>
                      <a:gd name="connsiteX6" fmla="*/ 18617 w 18617"/>
                      <a:gd name="connsiteY6" fmla="*/ 1597 h 15283"/>
                      <a:gd name="connsiteX7" fmla="*/ 798 w 18617"/>
                      <a:gd name="connsiteY7" fmla="*/ 0 h 15283"/>
                      <a:gd name="connsiteX8" fmla="*/ 0 w 18617"/>
                      <a:gd name="connsiteY8" fmla="*/ 1632 h 15283"/>
                      <a:gd name="connsiteX9" fmla="*/ 11555 w 18617"/>
                      <a:gd name="connsiteY9" fmla="*/ 15284 h 15283"/>
                      <a:gd name="connsiteX10" fmla="*/ 4010 w 18617"/>
                      <a:gd name="connsiteY10" fmla="*/ 3667 h 15283"/>
                      <a:gd name="connsiteX11" fmla="*/ 9923 w 18617"/>
                      <a:gd name="connsiteY11" fmla="*/ 4281 h 15283"/>
                      <a:gd name="connsiteX12" fmla="*/ 7922 w 18617"/>
                      <a:gd name="connsiteY12" fmla="*/ 8265 h 15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617" h="15283">
                        <a:moveTo>
                          <a:pt x="12020" y="14196"/>
                        </a:moveTo>
                        <a:cubicBezTo>
                          <a:pt x="12178" y="13862"/>
                          <a:pt x="12388" y="13555"/>
                          <a:pt x="12572" y="13213"/>
                        </a:cubicBezTo>
                        <a:cubicBezTo>
                          <a:pt x="11344" y="12046"/>
                          <a:pt x="10291" y="10844"/>
                          <a:pt x="8940" y="9484"/>
                        </a:cubicBezTo>
                        <a:lnTo>
                          <a:pt x="11502" y="4492"/>
                        </a:lnTo>
                        <a:cubicBezTo>
                          <a:pt x="13257" y="4641"/>
                          <a:pt x="14889" y="4957"/>
                          <a:pt x="16766" y="5264"/>
                        </a:cubicBezTo>
                        <a:cubicBezTo>
                          <a:pt x="17012" y="4615"/>
                          <a:pt x="17258" y="4001"/>
                          <a:pt x="17565" y="3351"/>
                        </a:cubicBezTo>
                        <a:cubicBezTo>
                          <a:pt x="17872" y="2702"/>
                          <a:pt x="18249" y="2176"/>
                          <a:pt x="18617" y="1597"/>
                        </a:cubicBezTo>
                        <a:lnTo>
                          <a:pt x="798" y="0"/>
                        </a:lnTo>
                        <a:cubicBezTo>
                          <a:pt x="628" y="586"/>
                          <a:pt x="358" y="1138"/>
                          <a:pt x="0" y="1632"/>
                        </a:cubicBezTo>
                        <a:lnTo>
                          <a:pt x="11555" y="15284"/>
                        </a:lnTo>
                        <a:close/>
                        <a:moveTo>
                          <a:pt x="4010" y="3667"/>
                        </a:moveTo>
                        <a:lnTo>
                          <a:pt x="9923" y="4281"/>
                        </a:lnTo>
                        <a:lnTo>
                          <a:pt x="7922" y="82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0" name="Freeform 649">
                    <a:extLst>
                      <a:ext uri="{FF2B5EF4-FFF2-40B4-BE49-F238E27FC236}">
                        <a16:creationId xmlns:a16="http://schemas.microsoft.com/office/drawing/2014/main" id="{724B8E4C-EF76-DA33-BF6E-0A26460C275C}"/>
                      </a:ext>
                    </a:extLst>
                  </p:cNvPr>
                  <p:cNvSpPr/>
                  <p:nvPr/>
                </p:nvSpPr>
                <p:spPr>
                  <a:xfrm>
                    <a:off x="1594116" y="1313586"/>
                    <a:ext cx="20486" cy="17203"/>
                  </a:xfrm>
                  <a:custGeom>
                    <a:avLst/>
                    <a:gdLst>
                      <a:gd name="connsiteX0" fmla="*/ 14020 w 20486"/>
                      <a:gd name="connsiteY0" fmla="*/ 15756 h 17203"/>
                      <a:gd name="connsiteX1" fmla="*/ 15196 w 20486"/>
                      <a:gd name="connsiteY1" fmla="*/ 14404 h 17203"/>
                      <a:gd name="connsiteX2" fmla="*/ 9054 w 20486"/>
                      <a:gd name="connsiteY2" fmla="*/ 9781 h 17203"/>
                      <a:gd name="connsiteX3" fmla="*/ 9151 w 20486"/>
                      <a:gd name="connsiteY3" fmla="*/ 9658 h 17203"/>
                      <a:gd name="connsiteX4" fmla="*/ 12204 w 20486"/>
                      <a:gd name="connsiteY4" fmla="*/ 9991 h 17203"/>
                      <a:gd name="connsiteX5" fmla="*/ 17898 w 20486"/>
                      <a:gd name="connsiteY5" fmla="*/ 10763 h 17203"/>
                      <a:gd name="connsiteX6" fmla="*/ 19135 w 20486"/>
                      <a:gd name="connsiteY6" fmla="*/ 8947 h 17203"/>
                      <a:gd name="connsiteX7" fmla="*/ 20486 w 20486"/>
                      <a:gd name="connsiteY7" fmla="*/ 7280 h 17203"/>
                      <a:gd name="connsiteX8" fmla="*/ 18731 w 20486"/>
                      <a:gd name="connsiteY8" fmla="*/ 7131 h 17203"/>
                      <a:gd name="connsiteX9" fmla="*/ 10835 w 20486"/>
                      <a:gd name="connsiteY9" fmla="*/ 6482 h 17203"/>
                      <a:gd name="connsiteX10" fmla="*/ 9739 w 20486"/>
                      <a:gd name="connsiteY10" fmla="*/ 840 h 17203"/>
                      <a:gd name="connsiteX11" fmla="*/ 5764 w 20486"/>
                      <a:gd name="connsiteY11" fmla="*/ 437 h 17203"/>
                      <a:gd name="connsiteX12" fmla="*/ 3053 w 20486"/>
                      <a:gd name="connsiteY12" fmla="*/ 3244 h 17203"/>
                      <a:gd name="connsiteX13" fmla="*/ 0 w 20486"/>
                      <a:gd name="connsiteY13" fmla="*/ 7315 h 17203"/>
                      <a:gd name="connsiteX14" fmla="*/ 13073 w 20486"/>
                      <a:gd name="connsiteY14" fmla="*/ 17203 h 17203"/>
                      <a:gd name="connsiteX15" fmla="*/ 14020 w 20486"/>
                      <a:gd name="connsiteY15" fmla="*/ 15756 h 17203"/>
                      <a:gd name="connsiteX16" fmla="*/ 3141 w 20486"/>
                      <a:gd name="connsiteY16" fmla="*/ 5227 h 17203"/>
                      <a:gd name="connsiteX17" fmla="*/ 6747 w 20486"/>
                      <a:gd name="connsiteY17" fmla="*/ 3411 h 17203"/>
                      <a:gd name="connsiteX18" fmla="*/ 7800 w 20486"/>
                      <a:gd name="connsiteY18" fmla="*/ 4025 h 17203"/>
                      <a:gd name="connsiteX19" fmla="*/ 8256 w 20486"/>
                      <a:gd name="connsiteY19" fmla="*/ 9105 h 1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0486" h="17203">
                        <a:moveTo>
                          <a:pt x="14020" y="15756"/>
                        </a:moveTo>
                        <a:lnTo>
                          <a:pt x="15196" y="14404"/>
                        </a:lnTo>
                        <a:lnTo>
                          <a:pt x="9054" y="9781"/>
                        </a:lnTo>
                        <a:lnTo>
                          <a:pt x="9151" y="9658"/>
                        </a:lnTo>
                        <a:lnTo>
                          <a:pt x="12204" y="9991"/>
                        </a:lnTo>
                        <a:lnTo>
                          <a:pt x="17898" y="10763"/>
                        </a:lnTo>
                        <a:cubicBezTo>
                          <a:pt x="18302" y="10149"/>
                          <a:pt x="18670" y="9535"/>
                          <a:pt x="19135" y="8947"/>
                        </a:cubicBezTo>
                        <a:cubicBezTo>
                          <a:pt x="19600" y="8359"/>
                          <a:pt x="20012" y="7833"/>
                          <a:pt x="20486" y="7280"/>
                        </a:cubicBezTo>
                        <a:lnTo>
                          <a:pt x="18731" y="7131"/>
                        </a:lnTo>
                        <a:cubicBezTo>
                          <a:pt x="16099" y="6938"/>
                          <a:pt x="13467" y="6815"/>
                          <a:pt x="10835" y="6482"/>
                        </a:cubicBezTo>
                        <a:cubicBezTo>
                          <a:pt x="11835" y="4350"/>
                          <a:pt x="11590" y="2297"/>
                          <a:pt x="9739" y="840"/>
                        </a:cubicBezTo>
                        <a:cubicBezTo>
                          <a:pt x="8627" y="-109"/>
                          <a:pt x="7044" y="-269"/>
                          <a:pt x="5764" y="437"/>
                        </a:cubicBezTo>
                        <a:cubicBezTo>
                          <a:pt x="4746" y="937"/>
                          <a:pt x="3729" y="2350"/>
                          <a:pt x="3053" y="3244"/>
                        </a:cubicBezTo>
                        <a:lnTo>
                          <a:pt x="0" y="7315"/>
                        </a:lnTo>
                        <a:lnTo>
                          <a:pt x="13073" y="17203"/>
                        </a:lnTo>
                        <a:cubicBezTo>
                          <a:pt x="13360" y="16702"/>
                          <a:pt x="13676" y="16220"/>
                          <a:pt x="14020" y="15756"/>
                        </a:cubicBezTo>
                        <a:close/>
                        <a:moveTo>
                          <a:pt x="3141" y="5227"/>
                        </a:moveTo>
                        <a:cubicBezTo>
                          <a:pt x="4018" y="4087"/>
                          <a:pt x="4966" y="2516"/>
                          <a:pt x="6747" y="3411"/>
                        </a:cubicBezTo>
                        <a:cubicBezTo>
                          <a:pt x="7115" y="3585"/>
                          <a:pt x="7467" y="3790"/>
                          <a:pt x="7800" y="4025"/>
                        </a:cubicBezTo>
                        <a:cubicBezTo>
                          <a:pt x="9739" y="5534"/>
                          <a:pt x="9958" y="7228"/>
                          <a:pt x="8256" y="91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1" name="Freeform 650">
                    <a:extLst>
                      <a:ext uri="{FF2B5EF4-FFF2-40B4-BE49-F238E27FC236}">
                        <a16:creationId xmlns:a16="http://schemas.microsoft.com/office/drawing/2014/main" id="{FB00CC38-14C7-84AF-D414-7CFE79192059}"/>
                      </a:ext>
                    </a:extLst>
                  </p:cNvPr>
                  <p:cNvSpPr/>
                  <p:nvPr/>
                </p:nvSpPr>
                <p:spPr>
                  <a:xfrm>
                    <a:off x="1606487" y="1302714"/>
                    <a:ext cx="18047" cy="17511"/>
                  </a:xfrm>
                  <a:custGeom>
                    <a:avLst/>
                    <a:gdLst>
                      <a:gd name="connsiteX0" fmla="*/ 8493 w 18047"/>
                      <a:gd name="connsiteY0" fmla="*/ 16617 h 17511"/>
                      <a:gd name="connsiteX1" fmla="*/ 9291 w 18047"/>
                      <a:gd name="connsiteY1" fmla="*/ 15819 h 17511"/>
                      <a:gd name="connsiteX2" fmla="*/ 6738 w 18047"/>
                      <a:gd name="connsiteY2" fmla="*/ 11256 h 17511"/>
                      <a:gd name="connsiteX3" fmla="*/ 10432 w 18047"/>
                      <a:gd name="connsiteY3" fmla="*/ 7124 h 17511"/>
                      <a:gd name="connsiteX4" fmla="*/ 15301 w 18047"/>
                      <a:gd name="connsiteY4" fmla="*/ 9186 h 17511"/>
                      <a:gd name="connsiteX5" fmla="*/ 16564 w 18047"/>
                      <a:gd name="connsiteY5" fmla="*/ 7589 h 17511"/>
                      <a:gd name="connsiteX6" fmla="*/ 18047 w 18047"/>
                      <a:gd name="connsiteY6" fmla="*/ 6141 h 17511"/>
                      <a:gd name="connsiteX7" fmla="*/ 1255 w 18047"/>
                      <a:gd name="connsiteY7" fmla="*/ 0 h 17511"/>
                      <a:gd name="connsiteX8" fmla="*/ 0 w 18047"/>
                      <a:gd name="connsiteY8" fmla="*/ 1334 h 17511"/>
                      <a:gd name="connsiteX9" fmla="*/ 7765 w 18047"/>
                      <a:gd name="connsiteY9" fmla="*/ 17512 h 17511"/>
                      <a:gd name="connsiteX10" fmla="*/ 8475 w 18047"/>
                      <a:gd name="connsiteY10" fmla="*/ 16582 h 17511"/>
                      <a:gd name="connsiteX11" fmla="*/ 3439 w 18047"/>
                      <a:gd name="connsiteY11" fmla="*/ 4334 h 17511"/>
                      <a:gd name="connsiteX12" fmla="*/ 8984 w 18047"/>
                      <a:gd name="connsiteY12" fmla="*/ 6492 h 17511"/>
                      <a:gd name="connsiteX13" fmla="*/ 6089 w 18047"/>
                      <a:gd name="connsiteY13" fmla="*/ 9765 h 17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8047" h="17511">
                        <a:moveTo>
                          <a:pt x="8493" y="16617"/>
                        </a:moveTo>
                        <a:cubicBezTo>
                          <a:pt x="8743" y="16336"/>
                          <a:pt x="9010" y="16069"/>
                          <a:pt x="9291" y="15819"/>
                        </a:cubicBezTo>
                        <a:cubicBezTo>
                          <a:pt x="8370" y="14371"/>
                          <a:pt x="7659" y="12950"/>
                          <a:pt x="6738" y="11256"/>
                        </a:cubicBezTo>
                        <a:lnTo>
                          <a:pt x="10432" y="7124"/>
                        </a:lnTo>
                        <a:cubicBezTo>
                          <a:pt x="12072" y="7712"/>
                          <a:pt x="13608" y="8423"/>
                          <a:pt x="15301" y="9186"/>
                        </a:cubicBezTo>
                        <a:cubicBezTo>
                          <a:pt x="15740" y="8668"/>
                          <a:pt x="16108" y="8107"/>
                          <a:pt x="16564" y="7589"/>
                        </a:cubicBezTo>
                        <a:cubicBezTo>
                          <a:pt x="17021" y="7071"/>
                          <a:pt x="17556" y="6633"/>
                          <a:pt x="18047" y="6141"/>
                        </a:cubicBezTo>
                        <a:lnTo>
                          <a:pt x="1255" y="0"/>
                        </a:lnTo>
                        <a:cubicBezTo>
                          <a:pt x="921" y="517"/>
                          <a:pt x="496" y="969"/>
                          <a:pt x="0" y="1334"/>
                        </a:cubicBezTo>
                        <a:lnTo>
                          <a:pt x="7765" y="17512"/>
                        </a:lnTo>
                        <a:lnTo>
                          <a:pt x="8475" y="16582"/>
                        </a:lnTo>
                        <a:close/>
                        <a:moveTo>
                          <a:pt x="3439" y="4334"/>
                        </a:moveTo>
                        <a:lnTo>
                          <a:pt x="8984" y="6492"/>
                        </a:lnTo>
                        <a:lnTo>
                          <a:pt x="6089" y="97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2" name="Freeform 651">
                    <a:extLst>
                      <a:ext uri="{FF2B5EF4-FFF2-40B4-BE49-F238E27FC236}">
                        <a16:creationId xmlns:a16="http://schemas.microsoft.com/office/drawing/2014/main" id="{99FF20C2-D5AA-A907-2B34-917217898ABF}"/>
                      </a:ext>
                    </a:extLst>
                  </p:cNvPr>
                  <p:cNvSpPr/>
                  <p:nvPr/>
                </p:nvSpPr>
                <p:spPr>
                  <a:xfrm>
                    <a:off x="1632155" y="1274605"/>
                    <a:ext cx="18059" cy="18253"/>
                  </a:xfrm>
                  <a:custGeom>
                    <a:avLst/>
                    <a:gdLst>
                      <a:gd name="connsiteX0" fmla="*/ 13734 w 18059"/>
                      <a:gd name="connsiteY0" fmla="*/ 16344 h 18253"/>
                      <a:gd name="connsiteX1" fmla="*/ 16507 w 18059"/>
                      <a:gd name="connsiteY1" fmla="*/ 3833 h 18253"/>
                      <a:gd name="connsiteX2" fmla="*/ 4364 w 18059"/>
                      <a:gd name="connsiteY2" fmla="*/ 1920 h 18253"/>
                      <a:gd name="connsiteX3" fmla="*/ 1592 w 18059"/>
                      <a:gd name="connsiteY3" fmla="*/ 14379 h 18253"/>
                      <a:gd name="connsiteX4" fmla="*/ 13734 w 18059"/>
                      <a:gd name="connsiteY4" fmla="*/ 16344 h 18253"/>
                      <a:gd name="connsiteX5" fmla="*/ 5110 w 18059"/>
                      <a:gd name="connsiteY5" fmla="*/ 3183 h 18253"/>
                      <a:gd name="connsiteX6" fmla="*/ 13006 w 18059"/>
                      <a:gd name="connsiteY6" fmla="*/ 5737 h 18253"/>
                      <a:gd name="connsiteX7" fmla="*/ 13006 w 18059"/>
                      <a:gd name="connsiteY7" fmla="*/ 15080 h 18253"/>
                      <a:gd name="connsiteX8" fmla="*/ 5242 w 18059"/>
                      <a:gd name="connsiteY8" fmla="*/ 12703 h 18253"/>
                      <a:gd name="connsiteX9" fmla="*/ 5084 w 18059"/>
                      <a:gd name="connsiteY9" fmla="*/ 3183 h 18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059" h="18253">
                        <a:moveTo>
                          <a:pt x="13734" y="16344"/>
                        </a:moveTo>
                        <a:cubicBezTo>
                          <a:pt x="18516" y="12948"/>
                          <a:pt x="19165" y="7649"/>
                          <a:pt x="16507" y="3833"/>
                        </a:cubicBezTo>
                        <a:cubicBezTo>
                          <a:pt x="14357" y="806"/>
                          <a:pt x="9944" y="-1993"/>
                          <a:pt x="4364" y="1920"/>
                        </a:cubicBezTo>
                        <a:cubicBezTo>
                          <a:pt x="-505" y="5368"/>
                          <a:pt x="-1102" y="10518"/>
                          <a:pt x="1592" y="14379"/>
                        </a:cubicBezTo>
                        <a:cubicBezTo>
                          <a:pt x="4707" y="18871"/>
                          <a:pt x="9427" y="19362"/>
                          <a:pt x="13734" y="16344"/>
                        </a:cubicBezTo>
                        <a:close/>
                        <a:moveTo>
                          <a:pt x="5110" y="3183"/>
                        </a:moveTo>
                        <a:cubicBezTo>
                          <a:pt x="8005" y="1122"/>
                          <a:pt x="11252" y="3183"/>
                          <a:pt x="13006" y="5737"/>
                        </a:cubicBezTo>
                        <a:cubicBezTo>
                          <a:pt x="15252" y="9009"/>
                          <a:pt x="16024" y="12984"/>
                          <a:pt x="13006" y="15080"/>
                        </a:cubicBezTo>
                        <a:cubicBezTo>
                          <a:pt x="9988" y="17177"/>
                          <a:pt x="7032" y="15265"/>
                          <a:pt x="5242" y="12703"/>
                        </a:cubicBezTo>
                        <a:cubicBezTo>
                          <a:pt x="2189" y="8316"/>
                          <a:pt x="2373" y="5096"/>
                          <a:pt x="5084" y="318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3" name="Freeform 652">
                    <a:extLst>
                      <a:ext uri="{FF2B5EF4-FFF2-40B4-BE49-F238E27FC236}">
                        <a16:creationId xmlns:a16="http://schemas.microsoft.com/office/drawing/2014/main" id="{3493252E-2229-A92D-E716-DB7A5BAA9212}"/>
                      </a:ext>
                    </a:extLst>
                  </p:cNvPr>
                  <p:cNvSpPr/>
                  <p:nvPr/>
                </p:nvSpPr>
                <p:spPr>
                  <a:xfrm>
                    <a:off x="1589958" y="1269033"/>
                    <a:ext cx="271479" cy="272628"/>
                  </a:xfrm>
                  <a:custGeom>
                    <a:avLst/>
                    <a:gdLst>
                      <a:gd name="connsiteX0" fmla="*/ 271479 w 271479"/>
                      <a:gd name="connsiteY0" fmla="*/ 136314 h 272628"/>
                      <a:gd name="connsiteX1" fmla="*/ 135726 w 271479"/>
                      <a:gd name="connsiteY1" fmla="*/ 0 h 272628"/>
                      <a:gd name="connsiteX2" fmla="*/ 0 w 271479"/>
                      <a:gd name="connsiteY2" fmla="*/ 136314 h 272628"/>
                      <a:gd name="connsiteX3" fmla="*/ 135726 w 271479"/>
                      <a:gd name="connsiteY3" fmla="*/ 272629 h 272628"/>
                      <a:gd name="connsiteX4" fmla="*/ 271479 w 271479"/>
                      <a:gd name="connsiteY4" fmla="*/ 136314 h 272628"/>
                      <a:gd name="connsiteX5" fmla="*/ 135691 w 271479"/>
                      <a:gd name="connsiteY5" fmla="*/ 269234 h 272628"/>
                      <a:gd name="connsiteX6" fmla="*/ 3369 w 271479"/>
                      <a:gd name="connsiteY6" fmla="*/ 136314 h 272628"/>
                      <a:gd name="connsiteX7" fmla="*/ 135691 w 271479"/>
                      <a:gd name="connsiteY7" fmla="*/ 3395 h 272628"/>
                      <a:gd name="connsiteX8" fmla="*/ 268093 w 271479"/>
                      <a:gd name="connsiteY8" fmla="*/ 136279 h 272628"/>
                      <a:gd name="connsiteX9" fmla="*/ 268093 w 271479"/>
                      <a:gd name="connsiteY9" fmla="*/ 136279 h 272628"/>
                      <a:gd name="connsiteX10" fmla="*/ 135691 w 271479"/>
                      <a:gd name="connsiteY10" fmla="*/ 269234 h 27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1479" h="272628">
                        <a:moveTo>
                          <a:pt x="271479" y="136314"/>
                        </a:moveTo>
                        <a:cubicBezTo>
                          <a:pt x="271479" y="61020"/>
                          <a:pt x="210705" y="0"/>
                          <a:pt x="135726" y="0"/>
                        </a:cubicBezTo>
                        <a:cubicBezTo>
                          <a:pt x="60748" y="0"/>
                          <a:pt x="0" y="61020"/>
                          <a:pt x="0" y="136314"/>
                        </a:cubicBezTo>
                        <a:cubicBezTo>
                          <a:pt x="0" y="211609"/>
                          <a:pt x="60774" y="272629"/>
                          <a:pt x="135726" y="272629"/>
                        </a:cubicBezTo>
                        <a:cubicBezTo>
                          <a:pt x="210679" y="272629"/>
                          <a:pt x="271479" y="211574"/>
                          <a:pt x="271479" y="136314"/>
                        </a:cubicBezTo>
                        <a:close/>
                        <a:moveTo>
                          <a:pt x="135691" y="269234"/>
                        </a:moveTo>
                        <a:cubicBezTo>
                          <a:pt x="62590" y="269234"/>
                          <a:pt x="3369" y="209723"/>
                          <a:pt x="3369" y="136314"/>
                        </a:cubicBezTo>
                        <a:cubicBezTo>
                          <a:pt x="3369" y="62906"/>
                          <a:pt x="62590" y="3395"/>
                          <a:pt x="135691" y="3395"/>
                        </a:cubicBezTo>
                        <a:cubicBezTo>
                          <a:pt x="208947" y="3531"/>
                          <a:pt x="268223" y="63024"/>
                          <a:pt x="268093" y="136279"/>
                        </a:cubicBezTo>
                        <a:lnTo>
                          <a:pt x="268093" y="136279"/>
                        </a:lnTo>
                        <a:cubicBezTo>
                          <a:pt x="268093" y="209723"/>
                          <a:pt x="208828" y="269234"/>
                          <a:pt x="135691" y="2692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4" name="Freeform 653">
                    <a:extLst>
                      <a:ext uri="{FF2B5EF4-FFF2-40B4-BE49-F238E27FC236}">
                        <a16:creationId xmlns:a16="http://schemas.microsoft.com/office/drawing/2014/main" id="{A7A5C0A7-5E75-F37E-ADC0-4F4AD5C0CF56}"/>
                      </a:ext>
                    </a:extLst>
                  </p:cNvPr>
                  <p:cNvSpPr/>
                  <p:nvPr/>
                </p:nvSpPr>
                <p:spPr>
                  <a:xfrm>
                    <a:off x="1676895" y="1274191"/>
                    <a:ext cx="101702" cy="131357"/>
                  </a:xfrm>
                  <a:custGeom>
                    <a:avLst/>
                    <a:gdLst>
                      <a:gd name="connsiteX0" fmla="*/ 62318 w 101702"/>
                      <a:gd name="connsiteY0" fmla="*/ 40920 h 131357"/>
                      <a:gd name="connsiteX1" fmla="*/ 74733 w 101702"/>
                      <a:gd name="connsiteY1" fmla="*/ 33901 h 131357"/>
                      <a:gd name="connsiteX2" fmla="*/ 74856 w 101702"/>
                      <a:gd name="connsiteY2" fmla="*/ 33471 h 131357"/>
                      <a:gd name="connsiteX3" fmla="*/ 75970 w 101702"/>
                      <a:gd name="connsiteY3" fmla="*/ 32699 h 131357"/>
                      <a:gd name="connsiteX4" fmla="*/ 76338 w 101702"/>
                      <a:gd name="connsiteY4" fmla="*/ 30637 h 131357"/>
                      <a:gd name="connsiteX5" fmla="*/ 75724 w 101702"/>
                      <a:gd name="connsiteY5" fmla="*/ 29716 h 131357"/>
                      <a:gd name="connsiteX6" fmla="*/ 75786 w 101702"/>
                      <a:gd name="connsiteY6" fmla="*/ 29470 h 131357"/>
                      <a:gd name="connsiteX7" fmla="*/ 76058 w 101702"/>
                      <a:gd name="connsiteY7" fmla="*/ 27093 h 131357"/>
                      <a:gd name="connsiteX8" fmla="*/ 89315 w 101702"/>
                      <a:gd name="connsiteY8" fmla="*/ 15687 h 131357"/>
                      <a:gd name="connsiteX9" fmla="*/ 88639 w 101702"/>
                      <a:gd name="connsiteY9" fmla="*/ 14424 h 131357"/>
                      <a:gd name="connsiteX10" fmla="*/ 84568 w 101702"/>
                      <a:gd name="connsiteY10" fmla="*/ 15670 h 131357"/>
                      <a:gd name="connsiteX11" fmla="*/ 81761 w 101702"/>
                      <a:gd name="connsiteY11" fmla="*/ 16047 h 131357"/>
                      <a:gd name="connsiteX12" fmla="*/ 80067 w 101702"/>
                      <a:gd name="connsiteY12" fmla="*/ 13037 h 131357"/>
                      <a:gd name="connsiteX13" fmla="*/ 73505 w 101702"/>
                      <a:gd name="connsiteY13" fmla="*/ 16336 h 131357"/>
                      <a:gd name="connsiteX14" fmla="*/ 73689 w 101702"/>
                      <a:gd name="connsiteY14" fmla="*/ 17073 h 131357"/>
                      <a:gd name="connsiteX15" fmla="*/ 75075 w 101702"/>
                      <a:gd name="connsiteY15" fmla="*/ 16950 h 131357"/>
                      <a:gd name="connsiteX16" fmla="*/ 75873 w 101702"/>
                      <a:gd name="connsiteY16" fmla="*/ 17073 h 131357"/>
                      <a:gd name="connsiteX17" fmla="*/ 72671 w 101702"/>
                      <a:gd name="connsiteY17" fmla="*/ 20960 h 131357"/>
                      <a:gd name="connsiteX18" fmla="*/ 67214 w 101702"/>
                      <a:gd name="connsiteY18" fmla="*/ 16275 h 131357"/>
                      <a:gd name="connsiteX19" fmla="*/ 68481 w 101702"/>
                      <a:gd name="connsiteY19" fmla="*/ 10202 h 131357"/>
                      <a:gd name="connsiteX20" fmla="*/ 62408 w 101702"/>
                      <a:gd name="connsiteY20" fmla="*/ 8935 h 131357"/>
                      <a:gd name="connsiteX21" fmla="*/ 61141 w 101702"/>
                      <a:gd name="connsiteY21" fmla="*/ 15008 h 131357"/>
                      <a:gd name="connsiteX22" fmla="*/ 61853 w 101702"/>
                      <a:gd name="connsiteY22" fmla="*/ 15845 h 131357"/>
                      <a:gd name="connsiteX23" fmla="*/ 61634 w 101702"/>
                      <a:gd name="connsiteY23" fmla="*/ 16336 h 131357"/>
                      <a:gd name="connsiteX24" fmla="*/ 57782 w 101702"/>
                      <a:gd name="connsiteY24" fmla="*/ 19416 h 131357"/>
                      <a:gd name="connsiteX25" fmla="*/ 57782 w 101702"/>
                      <a:gd name="connsiteY25" fmla="*/ 12643 h 131357"/>
                      <a:gd name="connsiteX26" fmla="*/ 59634 w 101702"/>
                      <a:gd name="connsiteY26" fmla="*/ 13257 h 131357"/>
                      <a:gd name="connsiteX27" fmla="*/ 59327 w 101702"/>
                      <a:gd name="connsiteY27" fmla="*/ 11774 h 131357"/>
                      <a:gd name="connsiteX28" fmla="*/ 59142 w 101702"/>
                      <a:gd name="connsiteY28" fmla="*/ 10941 h 131357"/>
                      <a:gd name="connsiteX29" fmla="*/ 53878 w 101702"/>
                      <a:gd name="connsiteY29" fmla="*/ 6633 h 131357"/>
                      <a:gd name="connsiteX30" fmla="*/ 50790 w 101702"/>
                      <a:gd name="connsiteY30" fmla="*/ 0 h 131357"/>
                      <a:gd name="connsiteX31" fmla="*/ 47623 w 101702"/>
                      <a:gd name="connsiteY31" fmla="*/ 6659 h 131357"/>
                      <a:gd name="connsiteX32" fmla="*/ 42359 w 101702"/>
                      <a:gd name="connsiteY32" fmla="*/ 10941 h 131357"/>
                      <a:gd name="connsiteX33" fmla="*/ 42174 w 101702"/>
                      <a:gd name="connsiteY33" fmla="*/ 11774 h 131357"/>
                      <a:gd name="connsiteX34" fmla="*/ 41902 w 101702"/>
                      <a:gd name="connsiteY34" fmla="*/ 13222 h 131357"/>
                      <a:gd name="connsiteX35" fmla="*/ 43754 w 101702"/>
                      <a:gd name="connsiteY35" fmla="*/ 12608 h 131357"/>
                      <a:gd name="connsiteX36" fmla="*/ 43754 w 101702"/>
                      <a:gd name="connsiteY36" fmla="*/ 19416 h 131357"/>
                      <a:gd name="connsiteX37" fmla="*/ 39867 w 101702"/>
                      <a:gd name="connsiteY37" fmla="*/ 16336 h 131357"/>
                      <a:gd name="connsiteX38" fmla="*/ 39648 w 101702"/>
                      <a:gd name="connsiteY38" fmla="*/ 15845 h 131357"/>
                      <a:gd name="connsiteX39" fmla="*/ 39930 w 101702"/>
                      <a:gd name="connsiteY39" fmla="*/ 9648 h 131357"/>
                      <a:gd name="connsiteX40" fmla="*/ 33732 w 101702"/>
                      <a:gd name="connsiteY40" fmla="*/ 9365 h 131357"/>
                      <a:gd name="connsiteX41" fmla="*/ 33450 w 101702"/>
                      <a:gd name="connsiteY41" fmla="*/ 15562 h 131357"/>
                      <a:gd name="connsiteX42" fmla="*/ 34287 w 101702"/>
                      <a:gd name="connsiteY42" fmla="*/ 16275 h 131357"/>
                      <a:gd name="connsiteX43" fmla="*/ 28874 w 101702"/>
                      <a:gd name="connsiteY43" fmla="*/ 20934 h 131357"/>
                      <a:gd name="connsiteX44" fmla="*/ 25671 w 101702"/>
                      <a:gd name="connsiteY44" fmla="*/ 17047 h 131357"/>
                      <a:gd name="connsiteX45" fmla="*/ 26470 w 101702"/>
                      <a:gd name="connsiteY45" fmla="*/ 16924 h 131357"/>
                      <a:gd name="connsiteX46" fmla="*/ 27830 w 101702"/>
                      <a:gd name="connsiteY46" fmla="*/ 17108 h 131357"/>
                      <a:gd name="connsiteX47" fmla="*/ 28049 w 101702"/>
                      <a:gd name="connsiteY47" fmla="*/ 16310 h 131357"/>
                      <a:gd name="connsiteX48" fmla="*/ 21478 w 101702"/>
                      <a:gd name="connsiteY48" fmla="*/ 13011 h 131357"/>
                      <a:gd name="connsiteX49" fmla="*/ 19784 w 101702"/>
                      <a:gd name="connsiteY49" fmla="*/ 16099 h 131357"/>
                      <a:gd name="connsiteX50" fmla="*/ 16950 w 101702"/>
                      <a:gd name="connsiteY50" fmla="*/ 15722 h 131357"/>
                      <a:gd name="connsiteX51" fmla="*/ 12941 w 101702"/>
                      <a:gd name="connsiteY51" fmla="*/ 14397 h 131357"/>
                      <a:gd name="connsiteX52" fmla="*/ 12239 w 101702"/>
                      <a:gd name="connsiteY52" fmla="*/ 15670 h 131357"/>
                      <a:gd name="connsiteX53" fmla="*/ 25487 w 101702"/>
                      <a:gd name="connsiteY53" fmla="*/ 27075 h 131357"/>
                      <a:gd name="connsiteX54" fmla="*/ 25733 w 101702"/>
                      <a:gd name="connsiteY54" fmla="*/ 29233 h 131357"/>
                      <a:gd name="connsiteX55" fmla="*/ 25461 w 101702"/>
                      <a:gd name="connsiteY55" fmla="*/ 29637 h 131357"/>
                      <a:gd name="connsiteX56" fmla="*/ 24750 w 101702"/>
                      <a:gd name="connsiteY56" fmla="*/ 30988 h 131357"/>
                      <a:gd name="connsiteX57" fmla="*/ 25348 w 101702"/>
                      <a:gd name="connsiteY57" fmla="*/ 32985 h 131357"/>
                      <a:gd name="connsiteX58" fmla="*/ 25355 w 101702"/>
                      <a:gd name="connsiteY58" fmla="*/ 32989 h 131357"/>
                      <a:gd name="connsiteX59" fmla="*/ 25355 w 101702"/>
                      <a:gd name="connsiteY59" fmla="*/ 32989 h 131357"/>
                      <a:gd name="connsiteX60" fmla="*/ 26777 w 101702"/>
                      <a:gd name="connsiteY60" fmla="*/ 33761 h 131357"/>
                      <a:gd name="connsiteX61" fmla="*/ 26979 w 101702"/>
                      <a:gd name="connsiteY61" fmla="*/ 34094 h 131357"/>
                      <a:gd name="connsiteX62" fmla="*/ 39262 w 101702"/>
                      <a:gd name="connsiteY62" fmla="*/ 40937 h 131357"/>
                      <a:gd name="connsiteX63" fmla="*/ 0 w 101702"/>
                      <a:gd name="connsiteY63" fmla="*/ 80295 h 131357"/>
                      <a:gd name="connsiteX64" fmla="*/ 50886 w 101702"/>
                      <a:gd name="connsiteY64" fmla="*/ 131357 h 131357"/>
                      <a:gd name="connsiteX65" fmla="*/ 101703 w 101702"/>
                      <a:gd name="connsiteY65" fmla="*/ 80322 h 131357"/>
                      <a:gd name="connsiteX66" fmla="*/ 13564 w 101702"/>
                      <a:gd name="connsiteY66" fmla="*/ 90929 h 131357"/>
                      <a:gd name="connsiteX67" fmla="*/ 3036 w 101702"/>
                      <a:gd name="connsiteY67" fmla="*/ 80401 h 131357"/>
                      <a:gd name="connsiteX68" fmla="*/ 13511 w 101702"/>
                      <a:gd name="connsiteY68" fmla="*/ 69829 h 131357"/>
                      <a:gd name="connsiteX69" fmla="*/ 34454 w 101702"/>
                      <a:gd name="connsiteY69" fmla="*/ 111985 h 131357"/>
                      <a:gd name="connsiteX70" fmla="*/ 24347 w 101702"/>
                      <a:gd name="connsiteY70" fmla="*/ 101756 h 131357"/>
                      <a:gd name="connsiteX71" fmla="*/ 24347 w 101702"/>
                      <a:gd name="connsiteY71" fmla="*/ 58949 h 131357"/>
                      <a:gd name="connsiteX72" fmla="*/ 34454 w 101702"/>
                      <a:gd name="connsiteY72" fmla="*/ 48772 h 131357"/>
                      <a:gd name="connsiteX73" fmla="*/ 72180 w 101702"/>
                      <a:gd name="connsiteY73" fmla="*/ 29821 h 131357"/>
                      <a:gd name="connsiteX74" fmla="*/ 71811 w 101702"/>
                      <a:gd name="connsiteY74" fmla="*/ 31918 h 131357"/>
                      <a:gd name="connsiteX75" fmla="*/ 63038 w 101702"/>
                      <a:gd name="connsiteY75" fmla="*/ 29146 h 131357"/>
                      <a:gd name="connsiteX76" fmla="*/ 64178 w 101702"/>
                      <a:gd name="connsiteY76" fmla="*/ 28470 h 131357"/>
                      <a:gd name="connsiteX77" fmla="*/ 64731 w 101702"/>
                      <a:gd name="connsiteY77" fmla="*/ 26461 h 131357"/>
                      <a:gd name="connsiteX78" fmla="*/ 64424 w 101702"/>
                      <a:gd name="connsiteY78" fmla="*/ 25943 h 131357"/>
                      <a:gd name="connsiteX79" fmla="*/ 73426 w 101702"/>
                      <a:gd name="connsiteY79" fmla="*/ 29023 h 131357"/>
                      <a:gd name="connsiteX80" fmla="*/ 26979 w 101702"/>
                      <a:gd name="connsiteY80" fmla="*/ 26680 h 131357"/>
                      <a:gd name="connsiteX81" fmla="*/ 26821 w 101702"/>
                      <a:gd name="connsiteY81" fmla="*/ 26373 h 131357"/>
                      <a:gd name="connsiteX82" fmla="*/ 16249 w 101702"/>
                      <a:gd name="connsiteY82" fmla="*/ 16942 h 131357"/>
                      <a:gd name="connsiteX83" fmla="*/ 19398 w 101702"/>
                      <a:gd name="connsiteY83" fmla="*/ 17556 h 131357"/>
                      <a:gd name="connsiteX84" fmla="*/ 21214 w 101702"/>
                      <a:gd name="connsiteY84" fmla="*/ 17556 h 131357"/>
                      <a:gd name="connsiteX85" fmla="*/ 21214 w 101702"/>
                      <a:gd name="connsiteY85" fmla="*/ 16810 h 131357"/>
                      <a:gd name="connsiteX86" fmla="*/ 22294 w 101702"/>
                      <a:gd name="connsiteY86" fmla="*/ 14178 h 131357"/>
                      <a:gd name="connsiteX87" fmla="*/ 26680 w 101702"/>
                      <a:gd name="connsiteY87" fmla="*/ 15354 h 131357"/>
                      <a:gd name="connsiteX88" fmla="*/ 26373 w 101702"/>
                      <a:gd name="connsiteY88" fmla="*/ 15354 h 131357"/>
                      <a:gd name="connsiteX89" fmla="*/ 25601 w 101702"/>
                      <a:gd name="connsiteY89" fmla="*/ 15477 h 131357"/>
                      <a:gd name="connsiteX90" fmla="*/ 28988 w 101702"/>
                      <a:gd name="connsiteY90" fmla="*/ 22285 h 131357"/>
                      <a:gd name="connsiteX91" fmla="*/ 35340 w 101702"/>
                      <a:gd name="connsiteY91" fmla="*/ 17573 h 131357"/>
                      <a:gd name="connsiteX92" fmla="*/ 35954 w 101702"/>
                      <a:gd name="connsiteY92" fmla="*/ 15292 h 131357"/>
                      <a:gd name="connsiteX93" fmla="*/ 34119 w 101702"/>
                      <a:gd name="connsiteY93" fmla="*/ 11577 h 131357"/>
                      <a:gd name="connsiteX94" fmla="*/ 36761 w 101702"/>
                      <a:gd name="connsiteY94" fmla="*/ 9589 h 131357"/>
                      <a:gd name="connsiteX95" fmla="*/ 39733 w 101702"/>
                      <a:gd name="connsiteY95" fmla="*/ 12406 h 131357"/>
                      <a:gd name="connsiteX96" fmla="*/ 38296 w 101702"/>
                      <a:gd name="connsiteY96" fmla="*/ 14985 h 131357"/>
                      <a:gd name="connsiteX97" fmla="*/ 37928 w 101702"/>
                      <a:gd name="connsiteY97" fmla="*/ 15231 h 131357"/>
                      <a:gd name="connsiteX98" fmla="*/ 38296 w 101702"/>
                      <a:gd name="connsiteY98" fmla="*/ 16108 h 131357"/>
                      <a:gd name="connsiteX99" fmla="*/ 43754 w 101702"/>
                      <a:gd name="connsiteY99" fmla="*/ 20732 h 131357"/>
                      <a:gd name="connsiteX100" fmla="*/ 43912 w 101702"/>
                      <a:gd name="connsiteY100" fmla="*/ 10932 h 131357"/>
                      <a:gd name="connsiteX101" fmla="*/ 48096 w 101702"/>
                      <a:gd name="connsiteY101" fmla="*/ 7940 h 131357"/>
                      <a:gd name="connsiteX102" fmla="*/ 48597 w 101702"/>
                      <a:gd name="connsiteY102" fmla="*/ 8001 h 131357"/>
                      <a:gd name="connsiteX103" fmla="*/ 50904 w 101702"/>
                      <a:gd name="connsiteY103" fmla="*/ 2299 h 131357"/>
                      <a:gd name="connsiteX104" fmla="*/ 53001 w 101702"/>
                      <a:gd name="connsiteY104" fmla="*/ 8001 h 131357"/>
                      <a:gd name="connsiteX105" fmla="*/ 53492 w 101702"/>
                      <a:gd name="connsiteY105" fmla="*/ 7940 h 131357"/>
                      <a:gd name="connsiteX106" fmla="*/ 57686 w 101702"/>
                      <a:gd name="connsiteY106" fmla="*/ 11055 h 131357"/>
                      <a:gd name="connsiteX107" fmla="*/ 57870 w 101702"/>
                      <a:gd name="connsiteY107" fmla="*/ 20855 h 131357"/>
                      <a:gd name="connsiteX108" fmla="*/ 63301 w 101702"/>
                      <a:gd name="connsiteY108" fmla="*/ 16231 h 131357"/>
                      <a:gd name="connsiteX109" fmla="*/ 63696 w 101702"/>
                      <a:gd name="connsiteY109" fmla="*/ 15354 h 131357"/>
                      <a:gd name="connsiteX110" fmla="*/ 63327 w 101702"/>
                      <a:gd name="connsiteY110" fmla="*/ 15108 h 131357"/>
                      <a:gd name="connsiteX111" fmla="*/ 62446 w 101702"/>
                      <a:gd name="connsiteY111" fmla="*/ 11059 h 131357"/>
                      <a:gd name="connsiteX112" fmla="*/ 64871 w 101702"/>
                      <a:gd name="connsiteY112" fmla="*/ 9712 h 131357"/>
                      <a:gd name="connsiteX113" fmla="*/ 67747 w 101702"/>
                      <a:gd name="connsiteY113" fmla="*/ 12663 h 131357"/>
                      <a:gd name="connsiteX114" fmla="*/ 65670 w 101702"/>
                      <a:gd name="connsiteY114" fmla="*/ 15415 h 131357"/>
                      <a:gd name="connsiteX115" fmla="*/ 66284 w 101702"/>
                      <a:gd name="connsiteY115" fmla="*/ 17696 h 131357"/>
                      <a:gd name="connsiteX116" fmla="*/ 72636 w 101702"/>
                      <a:gd name="connsiteY116" fmla="*/ 22408 h 131357"/>
                      <a:gd name="connsiteX117" fmla="*/ 76023 w 101702"/>
                      <a:gd name="connsiteY117" fmla="*/ 15626 h 131357"/>
                      <a:gd name="connsiteX118" fmla="*/ 75224 w 101702"/>
                      <a:gd name="connsiteY118" fmla="*/ 15503 h 131357"/>
                      <a:gd name="connsiteX119" fmla="*/ 74917 w 101702"/>
                      <a:gd name="connsiteY119" fmla="*/ 15503 h 131357"/>
                      <a:gd name="connsiteX120" fmla="*/ 79357 w 101702"/>
                      <a:gd name="connsiteY120" fmla="*/ 14275 h 131357"/>
                      <a:gd name="connsiteX121" fmla="*/ 80436 w 101702"/>
                      <a:gd name="connsiteY121" fmla="*/ 16907 h 131357"/>
                      <a:gd name="connsiteX122" fmla="*/ 80497 w 101702"/>
                      <a:gd name="connsiteY122" fmla="*/ 17530 h 131357"/>
                      <a:gd name="connsiteX123" fmla="*/ 80988 w 101702"/>
                      <a:gd name="connsiteY123" fmla="*/ 17591 h 131357"/>
                      <a:gd name="connsiteX124" fmla="*/ 82217 w 101702"/>
                      <a:gd name="connsiteY124" fmla="*/ 17591 h 131357"/>
                      <a:gd name="connsiteX125" fmla="*/ 84805 w 101702"/>
                      <a:gd name="connsiteY125" fmla="*/ 17249 h 131357"/>
                      <a:gd name="connsiteX126" fmla="*/ 74794 w 101702"/>
                      <a:gd name="connsiteY126" fmla="*/ 26400 h 131357"/>
                      <a:gd name="connsiteX127" fmla="*/ 74672 w 101702"/>
                      <a:gd name="connsiteY127" fmla="*/ 26768 h 131357"/>
                      <a:gd name="connsiteX128" fmla="*/ 74514 w 101702"/>
                      <a:gd name="connsiteY128" fmla="*/ 27909 h 131357"/>
                      <a:gd name="connsiteX129" fmla="*/ 50825 w 101702"/>
                      <a:gd name="connsiteY129" fmla="*/ 23013 h 131357"/>
                      <a:gd name="connsiteX130" fmla="*/ 27137 w 101702"/>
                      <a:gd name="connsiteY130" fmla="*/ 27944 h 131357"/>
                      <a:gd name="connsiteX131" fmla="*/ 52553 w 101702"/>
                      <a:gd name="connsiteY131" fmla="*/ 24706 h 131357"/>
                      <a:gd name="connsiteX132" fmla="*/ 52220 w 101702"/>
                      <a:gd name="connsiteY132" fmla="*/ 24426 h 131357"/>
                      <a:gd name="connsiteX133" fmla="*/ 60783 w 101702"/>
                      <a:gd name="connsiteY133" fmla="*/ 25198 h 131357"/>
                      <a:gd name="connsiteX134" fmla="*/ 60564 w 101702"/>
                      <a:gd name="connsiteY134" fmla="*/ 25320 h 131357"/>
                      <a:gd name="connsiteX135" fmla="*/ 60046 w 101702"/>
                      <a:gd name="connsiteY135" fmla="*/ 27330 h 131357"/>
                      <a:gd name="connsiteX136" fmla="*/ 60783 w 101702"/>
                      <a:gd name="connsiteY136" fmla="*/ 28619 h 131357"/>
                      <a:gd name="connsiteX137" fmla="*/ 51878 w 101702"/>
                      <a:gd name="connsiteY137" fmla="*/ 27742 h 131357"/>
                      <a:gd name="connsiteX138" fmla="*/ 52711 w 101702"/>
                      <a:gd name="connsiteY138" fmla="*/ 26724 h 131357"/>
                      <a:gd name="connsiteX139" fmla="*/ 52527 w 101702"/>
                      <a:gd name="connsiteY139" fmla="*/ 24662 h 131357"/>
                      <a:gd name="connsiteX140" fmla="*/ 41367 w 101702"/>
                      <a:gd name="connsiteY140" fmla="*/ 25417 h 131357"/>
                      <a:gd name="connsiteX141" fmla="*/ 40937 w 101702"/>
                      <a:gd name="connsiteY141" fmla="*/ 25171 h 131357"/>
                      <a:gd name="connsiteX142" fmla="*/ 48833 w 101702"/>
                      <a:gd name="connsiteY142" fmla="*/ 24461 h 131357"/>
                      <a:gd name="connsiteX143" fmla="*/ 48333 w 101702"/>
                      <a:gd name="connsiteY143" fmla="*/ 25075 h 131357"/>
                      <a:gd name="connsiteX144" fmla="*/ 48470 w 101702"/>
                      <a:gd name="connsiteY144" fmla="*/ 27093 h 131357"/>
                      <a:gd name="connsiteX145" fmla="*/ 48491 w 101702"/>
                      <a:gd name="connsiteY145" fmla="*/ 27110 h 131357"/>
                      <a:gd name="connsiteX146" fmla="*/ 49290 w 101702"/>
                      <a:gd name="connsiteY146" fmla="*/ 27786 h 131357"/>
                      <a:gd name="connsiteX147" fmla="*/ 41279 w 101702"/>
                      <a:gd name="connsiteY147" fmla="*/ 28663 h 131357"/>
                      <a:gd name="connsiteX148" fmla="*/ 41929 w 101702"/>
                      <a:gd name="connsiteY148" fmla="*/ 27461 h 131357"/>
                      <a:gd name="connsiteX149" fmla="*/ 41390 w 101702"/>
                      <a:gd name="connsiteY149" fmla="*/ 25435 h 131357"/>
                      <a:gd name="connsiteX150" fmla="*/ 41358 w 101702"/>
                      <a:gd name="connsiteY150" fmla="*/ 25417 h 131357"/>
                      <a:gd name="connsiteX151" fmla="*/ 27803 w 101702"/>
                      <a:gd name="connsiteY151" fmla="*/ 29146 h 131357"/>
                      <a:gd name="connsiteX152" fmla="*/ 37674 w 101702"/>
                      <a:gd name="connsiteY152" fmla="*/ 25785 h 131357"/>
                      <a:gd name="connsiteX153" fmla="*/ 37235 w 101702"/>
                      <a:gd name="connsiteY153" fmla="*/ 26496 h 131357"/>
                      <a:gd name="connsiteX154" fmla="*/ 37796 w 101702"/>
                      <a:gd name="connsiteY154" fmla="*/ 28496 h 131357"/>
                      <a:gd name="connsiteX155" fmla="*/ 38814 w 101702"/>
                      <a:gd name="connsiteY155" fmla="*/ 29111 h 131357"/>
                      <a:gd name="connsiteX156" fmla="*/ 29286 w 101702"/>
                      <a:gd name="connsiteY156" fmla="*/ 32199 h 131357"/>
                      <a:gd name="connsiteX157" fmla="*/ 29532 w 101702"/>
                      <a:gd name="connsiteY157" fmla="*/ 31734 h 131357"/>
                      <a:gd name="connsiteX158" fmla="*/ 28927 w 101702"/>
                      <a:gd name="connsiteY158" fmla="*/ 29739 h 131357"/>
                      <a:gd name="connsiteX159" fmla="*/ 28918 w 101702"/>
                      <a:gd name="connsiteY159" fmla="*/ 29734 h 131357"/>
                      <a:gd name="connsiteX160" fmla="*/ 28918 w 101702"/>
                      <a:gd name="connsiteY160" fmla="*/ 29734 h 131357"/>
                      <a:gd name="connsiteX161" fmla="*/ 40446 w 101702"/>
                      <a:gd name="connsiteY161" fmla="*/ 39674 h 131357"/>
                      <a:gd name="connsiteX162" fmla="*/ 28821 w 101702"/>
                      <a:gd name="connsiteY162" fmla="*/ 33971 h 131357"/>
                      <a:gd name="connsiteX163" fmla="*/ 30207 w 101702"/>
                      <a:gd name="connsiteY163" fmla="*/ 33357 h 131357"/>
                      <a:gd name="connsiteX164" fmla="*/ 42227 w 101702"/>
                      <a:gd name="connsiteY164" fmla="*/ 37919 h 131357"/>
                      <a:gd name="connsiteX165" fmla="*/ 56317 w 101702"/>
                      <a:gd name="connsiteY165" fmla="*/ 122724 h 131357"/>
                      <a:gd name="connsiteX166" fmla="*/ 50799 w 101702"/>
                      <a:gd name="connsiteY166" fmla="*/ 128243 h 131357"/>
                      <a:gd name="connsiteX167" fmla="*/ 45315 w 101702"/>
                      <a:gd name="connsiteY167" fmla="*/ 122724 h 131357"/>
                      <a:gd name="connsiteX168" fmla="*/ 45315 w 101702"/>
                      <a:gd name="connsiteY168" fmla="*/ 37963 h 131357"/>
                      <a:gd name="connsiteX169" fmla="*/ 50799 w 101702"/>
                      <a:gd name="connsiteY169" fmla="*/ 32409 h 131357"/>
                      <a:gd name="connsiteX170" fmla="*/ 56317 w 101702"/>
                      <a:gd name="connsiteY170" fmla="*/ 37963 h 131357"/>
                      <a:gd name="connsiteX171" fmla="*/ 50799 w 101702"/>
                      <a:gd name="connsiteY171" fmla="*/ 29286 h 131357"/>
                      <a:gd name="connsiteX172" fmla="*/ 43490 w 101702"/>
                      <a:gd name="connsiteY172" fmla="*/ 36621 h 131357"/>
                      <a:gd name="connsiteX173" fmla="*/ 31848 w 101702"/>
                      <a:gd name="connsiteY173" fmla="*/ 32673 h 131357"/>
                      <a:gd name="connsiteX174" fmla="*/ 70057 w 101702"/>
                      <a:gd name="connsiteY174" fmla="*/ 32673 h 131357"/>
                      <a:gd name="connsiteX175" fmla="*/ 58125 w 101702"/>
                      <a:gd name="connsiteY175" fmla="*/ 36726 h 131357"/>
                      <a:gd name="connsiteX176" fmla="*/ 59441 w 101702"/>
                      <a:gd name="connsiteY176" fmla="*/ 37989 h 131357"/>
                      <a:gd name="connsiteX177" fmla="*/ 71724 w 101702"/>
                      <a:gd name="connsiteY177" fmla="*/ 33401 h 131357"/>
                      <a:gd name="connsiteX178" fmla="*/ 72864 w 101702"/>
                      <a:gd name="connsiteY178" fmla="*/ 33919 h 131357"/>
                      <a:gd name="connsiteX179" fmla="*/ 61151 w 101702"/>
                      <a:gd name="connsiteY179" fmla="*/ 39683 h 131357"/>
                      <a:gd name="connsiteX180" fmla="*/ 77260 w 101702"/>
                      <a:gd name="connsiteY180" fmla="*/ 101782 h 131357"/>
                      <a:gd name="connsiteX181" fmla="*/ 67153 w 101702"/>
                      <a:gd name="connsiteY181" fmla="*/ 111924 h 131357"/>
                      <a:gd name="connsiteX182" fmla="*/ 67153 w 101702"/>
                      <a:gd name="connsiteY182" fmla="*/ 48807 h 131357"/>
                      <a:gd name="connsiteX183" fmla="*/ 77260 w 101702"/>
                      <a:gd name="connsiteY183" fmla="*/ 58976 h 131357"/>
                      <a:gd name="connsiteX184" fmla="*/ 88042 w 101702"/>
                      <a:gd name="connsiteY184" fmla="*/ 69794 h 131357"/>
                      <a:gd name="connsiteX185" fmla="*/ 98571 w 101702"/>
                      <a:gd name="connsiteY185" fmla="*/ 80366 h 131357"/>
                      <a:gd name="connsiteX186" fmla="*/ 88095 w 101702"/>
                      <a:gd name="connsiteY186" fmla="*/ 90894 h 131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</a:cxnLst>
                    <a:rect l="l" t="t" r="r" b="b"/>
                    <a:pathLst>
                      <a:path w="101702" h="131357">
                        <a:moveTo>
                          <a:pt x="62318" y="40920"/>
                        </a:moveTo>
                        <a:cubicBezTo>
                          <a:pt x="68047" y="39472"/>
                          <a:pt x="72548" y="36972"/>
                          <a:pt x="74733" y="33901"/>
                        </a:cubicBezTo>
                        <a:cubicBezTo>
                          <a:pt x="74815" y="33773"/>
                          <a:pt x="74858" y="33623"/>
                          <a:pt x="74856" y="33471"/>
                        </a:cubicBezTo>
                        <a:lnTo>
                          <a:pt x="75970" y="32699"/>
                        </a:lnTo>
                        <a:cubicBezTo>
                          <a:pt x="76632" y="32225"/>
                          <a:pt x="76795" y="31311"/>
                          <a:pt x="76338" y="30637"/>
                        </a:cubicBezTo>
                        <a:lnTo>
                          <a:pt x="75724" y="29716"/>
                        </a:lnTo>
                        <a:cubicBezTo>
                          <a:pt x="75753" y="29636"/>
                          <a:pt x="75773" y="29554"/>
                          <a:pt x="75786" y="29470"/>
                        </a:cubicBezTo>
                        <a:lnTo>
                          <a:pt x="76058" y="27093"/>
                        </a:lnTo>
                        <a:cubicBezTo>
                          <a:pt x="79567" y="22408"/>
                          <a:pt x="84594" y="19082"/>
                          <a:pt x="89315" y="15687"/>
                        </a:cubicBezTo>
                        <a:lnTo>
                          <a:pt x="88639" y="14424"/>
                        </a:lnTo>
                        <a:cubicBezTo>
                          <a:pt x="87307" y="14916"/>
                          <a:pt x="85947" y="15332"/>
                          <a:pt x="84568" y="15670"/>
                        </a:cubicBezTo>
                        <a:cubicBezTo>
                          <a:pt x="83653" y="15917"/>
                          <a:pt x="82709" y="16044"/>
                          <a:pt x="81761" y="16047"/>
                        </a:cubicBezTo>
                        <a:cubicBezTo>
                          <a:pt x="81640" y="14851"/>
                          <a:pt x="81026" y="13761"/>
                          <a:pt x="80067" y="13037"/>
                        </a:cubicBezTo>
                        <a:cubicBezTo>
                          <a:pt x="77172" y="11283"/>
                          <a:pt x="72671" y="12423"/>
                          <a:pt x="73505" y="16336"/>
                        </a:cubicBezTo>
                        <a:lnTo>
                          <a:pt x="73689" y="17073"/>
                        </a:lnTo>
                        <a:cubicBezTo>
                          <a:pt x="74147" y="16997"/>
                          <a:pt x="74611" y="16956"/>
                          <a:pt x="75075" y="16950"/>
                        </a:cubicBezTo>
                        <a:cubicBezTo>
                          <a:pt x="75346" y="16948"/>
                          <a:pt x="75616" y="16990"/>
                          <a:pt x="75873" y="17073"/>
                        </a:cubicBezTo>
                        <a:cubicBezTo>
                          <a:pt x="76751" y="17723"/>
                          <a:pt x="74829" y="21083"/>
                          <a:pt x="72671" y="20960"/>
                        </a:cubicBezTo>
                        <a:cubicBezTo>
                          <a:pt x="70058" y="20678"/>
                          <a:pt x="67889" y="18815"/>
                          <a:pt x="67214" y="16275"/>
                        </a:cubicBezTo>
                        <a:cubicBezTo>
                          <a:pt x="69241" y="14948"/>
                          <a:pt x="69808" y="12229"/>
                          <a:pt x="68481" y="10202"/>
                        </a:cubicBezTo>
                        <a:cubicBezTo>
                          <a:pt x="67153" y="8175"/>
                          <a:pt x="64435" y="7608"/>
                          <a:pt x="62408" y="8935"/>
                        </a:cubicBezTo>
                        <a:cubicBezTo>
                          <a:pt x="60380" y="10262"/>
                          <a:pt x="59814" y="12981"/>
                          <a:pt x="61141" y="15008"/>
                        </a:cubicBezTo>
                        <a:cubicBezTo>
                          <a:pt x="61343" y="15316"/>
                          <a:pt x="61581" y="15597"/>
                          <a:pt x="61853" y="15845"/>
                        </a:cubicBezTo>
                        <a:lnTo>
                          <a:pt x="61634" y="16336"/>
                        </a:lnTo>
                        <a:cubicBezTo>
                          <a:pt x="60871" y="17784"/>
                          <a:pt x="59572" y="19390"/>
                          <a:pt x="57782" y="19416"/>
                        </a:cubicBezTo>
                        <a:cubicBezTo>
                          <a:pt x="53036" y="19574"/>
                          <a:pt x="53282" y="12397"/>
                          <a:pt x="57782" y="12643"/>
                        </a:cubicBezTo>
                        <a:cubicBezTo>
                          <a:pt x="58432" y="12732"/>
                          <a:pt x="59060" y="12940"/>
                          <a:pt x="59634" y="13257"/>
                        </a:cubicBezTo>
                        <a:lnTo>
                          <a:pt x="59327" y="11774"/>
                        </a:lnTo>
                        <a:cubicBezTo>
                          <a:pt x="59289" y="11492"/>
                          <a:pt x="59227" y="11213"/>
                          <a:pt x="59142" y="10941"/>
                        </a:cubicBezTo>
                        <a:cubicBezTo>
                          <a:pt x="58370" y="8537"/>
                          <a:pt x="56616" y="6721"/>
                          <a:pt x="53878" y="6633"/>
                        </a:cubicBezTo>
                        <a:cubicBezTo>
                          <a:pt x="53878" y="6633"/>
                          <a:pt x="52764" y="2378"/>
                          <a:pt x="50790" y="0"/>
                        </a:cubicBezTo>
                        <a:cubicBezTo>
                          <a:pt x="49377" y="1641"/>
                          <a:pt x="47623" y="6659"/>
                          <a:pt x="47623" y="6659"/>
                        </a:cubicBezTo>
                        <a:cubicBezTo>
                          <a:pt x="44912" y="6721"/>
                          <a:pt x="43148" y="8510"/>
                          <a:pt x="42359" y="10941"/>
                        </a:cubicBezTo>
                        <a:lnTo>
                          <a:pt x="42174" y="11774"/>
                        </a:lnTo>
                        <a:lnTo>
                          <a:pt x="41902" y="13222"/>
                        </a:lnTo>
                        <a:cubicBezTo>
                          <a:pt x="42481" y="12915"/>
                          <a:pt x="43106" y="12707"/>
                          <a:pt x="43754" y="12608"/>
                        </a:cubicBezTo>
                        <a:cubicBezTo>
                          <a:pt x="48219" y="12423"/>
                          <a:pt x="48465" y="19539"/>
                          <a:pt x="43754" y="19416"/>
                        </a:cubicBezTo>
                        <a:cubicBezTo>
                          <a:pt x="41902" y="19416"/>
                          <a:pt x="40639" y="17784"/>
                          <a:pt x="39867" y="16336"/>
                        </a:cubicBezTo>
                        <a:lnTo>
                          <a:pt x="39648" y="15845"/>
                        </a:lnTo>
                        <a:cubicBezTo>
                          <a:pt x="41437" y="14212"/>
                          <a:pt x="41564" y="11437"/>
                          <a:pt x="39930" y="9648"/>
                        </a:cubicBezTo>
                        <a:cubicBezTo>
                          <a:pt x="38296" y="7858"/>
                          <a:pt x="35522" y="7732"/>
                          <a:pt x="33732" y="9365"/>
                        </a:cubicBezTo>
                        <a:cubicBezTo>
                          <a:pt x="31944" y="10998"/>
                          <a:pt x="31817" y="13773"/>
                          <a:pt x="33450" y="15562"/>
                        </a:cubicBezTo>
                        <a:cubicBezTo>
                          <a:pt x="33698" y="15834"/>
                          <a:pt x="33979" y="16073"/>
                          <a:pt x="34287" y="16275"/>
                        </a:cubicBezTo>
                        <a:cubicBezTo>
                          <a:pt x="33603" y="18787"/>
                          <a:pt x="31460" y="20631"/>
                          <a:pt x="28874" y="20934"/>
                        </a:cubicBezTo>
                        <a:cubicBezTo>
                          <a:pt x="26724" y="21056"/>
                          <a:pt x="24838" y="17696"/>
                          <a:pt x="25671" y="17047"/>
                        </a:cubicBezTo>
                        <a:cubicBezTo>
                          <a:pt x="25933" y="16978"/>
                          <a:pt x="26200" y="16937"/>
                          <a:pt x="26470" y="16924"/>
                        </a:cubicBezTo>
                        <a:cubicBezTo>
                          <a:pt x="26928" y="16941"/>
                          <a:pt x="27383" y="17003"/>
                          <a:pt x="27830" y="17108"/>
                        </a:cubicBezTo>
                        <a:lnTo>
                          <a:pt x="28049" y="16310"/>
                        </a:lnTo>
                        <a:cubicBezTo>
                          <a:pt x="28926" y="12397"/>
                          <a:pt x="24347" y="11292"/>
                          <a:pt x="21478" y="13011"/>
                        </a:cubicBezTo>
                        <a:cubicBezTo>
                          <a:pt x="20498" y="13752"/>
                          <a:pt x="19883" y="14876"/>
                          <a:pt x="19784" y="16099"/>
                        </a:cubicBezTo>
                        <a:cubicBezTo>
                          <a:pt x="18827" y="16095"/>
                          <a:pt x="17875" y="15968"/>
                          <a:pt x="16950" y="15722"/>
                        </a:cubicBezTo>
                        <a:cubicBezTo>
                          <a:pt x="15599" y="15345"/>
                          <a:pt x="14257" y="14906"/>
                          <a:pt x="12941" y="14397"/>
                        </a:cubicBezTo>
                        <a:lnTo>
                          <a:pt x="12239" y="15670"/>
                        </a:lnTo>
                        <a:cubicBezTo>
                          <a:pt x="16924" y="19065"/>
                          <a:pt x="21978" y="22390"/>
                          <a:pt x="25487" y="27075"/>
                        </a:cubicBezTo>
                        <a:lnTo>
                          <a:pt x="25733" y="29233"/>
                        </a:lnTo>
                        <a:cubicBezTo>
                          <a:pt x="25614" y="29347"/>
                          <a:pt x="25522" y="29485"/>
                          <a:pt x="25461" y="29637"/>
                        </a:cubicBezTo>
                        <a:lnTo>
                          <a:pt x="24750" y="30988"/>
                        </a:lnTo>
                        <a:cubicBezTo>
                          <a:pt x="24364" y="31705"/>
                          <a:pt x="24632" y="32599"/>
                          <a:pt x="25348" y="32985"/>
                        </a:cubicBezTo>
                        <a:cubicBezTo>
                          <a:pt x="25351" y="32986"/>
                          <a:pt x="25353" y="32987"/>
                          <a:pt x="25355" y="32989"/>
                        </a:cubicBezTo>
                        <a:lnTo>
                          <a:pt x="25355" y="32989"/>
                        </a:lnTo>
                        <a:lnTo>
                          <a:pt x="26777" y="33761"/>
                        </a:lnTo>
                        <a:cubicBezTo>
                          <a:pt x="26809" y="33890"/>
                          <a:pt x="26879" y="34006"/>
                          <a:pt x="26979" y="34094"/>
                        </a:cubicBezTo>
                        <a:cubicBezTo>
                          <a:pt x="29233" y="37121"/>
                          <a:pt x="33638" y="39525"/>
                          <a:pt x="39262" y="40937"/>
                        </a:cubicBezTo>
                        <a:lnTo>
                          <a:pt x="0" y="80295"/>
                        </a:lnTo>
                        <a:lnTo>
                          <a:pt x="50886" y="131357"/>
                        </a:lnTo>
                        <a:lnTo>
                          <a:pt x="101703" y="80322"/>
                        </a:lnTo>
                        <a:close/>
                        <a:moveTo>
                          <a:pt x="13564" y="90929"/>
                        </a:moveTo>
                        <a:lnTo>
                          <a:pt x="3036" y="80401"/>
                        </a:lnTo>
                        <a:lnTo>
                          <a:pt x="13511" y="69829"/>
                        </a:lnTo>
                        <a:close/>
                        <a:moveTo>
                          <a:pt x="34454" y="111985"/>
                        </a:moveTo>
                        <a:lnTo>
                          <a:pt x="24347" y="101756"/>
                        </a:lnTo>
                        <a:lnTo>
                          <a:pt x="24347" y="58949"/>
                        </a:lnTo>
                        <a:lnTo>
                          <a:pt x="34454" y="48772"/>
                        </a:lnTo>
                        <a:close/>
                        <a:moveTo>
                          <a:pt x="72180" y="29821"/>
                        </a:moveTo>
                        <a:cubicBezTo>
                          <a:pt x="71514" y="30308"/>
                          <a:pt x="71351" y="31234"/>
                          <a:pt x="71811" y="31918"/>
                        </a:cubicBezTo>
                        <a:cubicBezTo>
                          <a:pt x="68979" y="30723"/>
                          <a:pt x="66042" y="29795"/>
                          <a:pt x="63038" y="29146"/>
                        </a:cubicBezTo>
                        <a:lnTo>
                          <a:pt x="64178" y="28470"/>
                        </a:lnTo>
                        <a:cubicBezTo>
                          <a:pt x="64866" y="28053"/>
                          <a:pt x="65108" y="27171"/>
                          <a:pt x="64731" y="26461"/>
                        </a:cubicBezTo>
                        <a:lnTo>
                          <a:pt x="64424" y="25943"/>
                        </a:lnTo>
                        <a:cubicBezTo>
                          <a:pt x="67532" y="26624"/>
                          <a:pt x="70552" y="27657"/>
                          <a:pt x="73426" y="29023"/>
                        </a:cubicBezTo>
                        <a:close/>
                        <a:moveTo>
                          <a:pt x="26979" y="26680"/>
                        </a:moveTo>
                        <a:lnTo>
                          <a:pt x="26821" y="26373"/>
                        </a:lnTo>
                        <a:cubicBezTo>
                          <a:pt x="24189" y="22645"/>
                          <a:pt x="19855" y="19618"/>
                          <a:pt x="16249" y="16942"/>
                        </a:cubicBezTo>
                        <a:cubicBezTo>
                          <a:pt x="17287" y="17199"/>
                          <a:pt x="18338" y="17404"/>
                          <a:pt x="19398" y="17556"/>
                        </a:cubicBezTo>
                        <a:cubicBezTo>
                          <a:pt x="20002" y="17616"/>
                          <a:pt x="20611" y="17616"/>
                          <a:pt x="21214" y="17556"/>
                        </a:cubicBezTo>
                        <a:lnTo>
                          <a:pt x="21214" y="16810"/>
                        </a:lnTo>
                        <a:cubicBezTo>
                          <a:pt x="21214" y="16687"/>
                          <a:pt x="21364" y="14748"/>
                          <a:pt x="22294" y="14178"/>
                        </a:cubicBezTo>
                        <a:cubicBezTo>
                          <a:pt x="23583" y="13380"/>
                          <a:pt x="26680" y="13099"/>
                          <a:pt x="26680" y="15354"/>
                        </a:cubicBezTo>
                        <a:lnTo>
                          <a:pt x="26373" y="15354"/>
                        </a:lnTo>
                        <a:lnTo>
                          <a:pt x="25601" y="15477"/>
                        </a:lnTo>
                        <a:cubicBezTo>
                          <a:pt x="22215" y="16152"/>
                          <a:pt x="24987" y="22566"/>
                          <a:pt x="28988" y="22285"/>
                        </a:cubicBezTo>
                        <a:cubicBezTo>
                          <a:pt x="32076" y="22101"/>
                          <a:pt x="34111" y="20249"/>
                          <a:pt x="35340" y="17573"/>
                        </a:cubicBezTo>
                        <a:cubicBezTo>
                          <a:pt x="35638" y="16841"/>
                          <a:pt x="35844" y="16075"/>
                          <a:pt x="35954" y="15292"/>
                        </a:cubicBezTo>
                        <a:cubicBezTo>
                          <a:pt x="34421" y="14773"/>
                          <a:pt x="33599" y="13110"/>
                          <a:pt x="34119" y="11577"/>
                        </a:cubicBezTo>
                        <a:cubicBezTo>
                          <a:pt x="34506" y="10433"/>
                          <a:pt x="35555" y="9644"/>
                          <a:pt x="36761" y="9589"/>
                        </a:cubicBezTo>
                        <a:cubicBezTo>
                          <a:pt x="38360" y="9547"/>
                          <a:pt x="39690" y="10808"/>
                          <a:pt x="39733" y="12406"/>
                        </a:cubicBezTo>
                        <a:cubicBezTo>
                          <a:pt x="39762" y="13464"/>
                          <a:pt x="39211" y="14453"/>
                          <a:pt x="38296" y="14985"/>
                        </a:cubicBezTo>
                        <a:lnTo>
                          <a:pt x="37928" y="15231"/>
                        </a:lnTo>
                        <a:cubicBezTo>
                          <a:pt x="38066" y="15517"/>
                          <a:pt x="38189" y="15810"/>
                          <a:pt x="38296" y="16108"/>
                        </a:cubicBezTo>
                        <a:cubicBezTo>
                          <a:pt x="39174" y="18328"/>
                          <a:pt x="41227" y="20670"/>
                          <a:pt x="43754" y="20732"/>
                        </a:cubicBezTo>
                        <a:cubicBezTo>
                          <a:pt x="50351" y="20890"/>
                          <a:pt x="50106" y="11177"/>
                          <a:pt x="43912" y="10932"/>
                        </a:cubicBezTo>
                        <a:cubicBezTo>
                          <a:pt x="44423" y="9070"/>
                          <a:pt x="46169" y="7821"/>
                          <a:pt x="48096" y="7940"/>
                        </a:cubicBezTo>
                        <a:lnTo>
                          <a:pt x="48597" y="8001"/>
                        </a:lnTo>
                        <a:cubicBezTo>
                          <a:pt x="48597" y="8001"/>
                          <a:pt x="49799" y="3615"/>
                          <a:pt x="50904" y="2299"/>
                        </a:cubicBezTo>
                        <a:cubicBezTo>
                          <a:pt x="51835" y="4106"/>
                          <a:pt x="52539" y="6021"/>
                          <a:pt x="53001" y="8001"/>
                        </a:cubicBezTo>
                        <a:lnTo>
                          <a:pt x="53492" y="7940"/>
                        </a:lnTo>
                        <a:cubicBezTo>
                          <a:pt x="55463" y="7815"/>
                          <a:pt x="57236" y="9132"/>
                          <a:pt x="57686" y="11055"/>
                        </a:cubicBezTo>
                        <a:cubicBezTo>
                          <a:pt x="51544" y="11335"/>
                          <a:pt x="51281" y="21013"/>
                          <a:pt x="57870" y="20855"/>
                        </a:cubicBezTo>
                        <a:cubicBezTo>
                          <a:pt x="60371" y="20793"/>
                          <a:pt x="62468" y="18451"/>
                          <a:pt x="63301" y="16231"/>
                        </a:cubicBezTo>
                        <a:lnTo>
                          <a:pt x="63696" y="15354"/>
                        </a:lnTo>
                        <a:lnTo>
                          <a:pt x="63327" y="15108"/>
                        </a:lnTo>
                        <a:cubicBezTo>
                          <a:pt x="61966" y="14233"/>
                          <a:pt x="61571" y="12421"/>
                          <a:pt x="62446" y="11059"/>
                        </a:cubicBezTo>
                        <a:cubicBezTo>
                          <a:pt x="62976" y="10231"/>
                          <a:pt x="63888" y="9726"/>
                          <a:pt x="64871" y="9712"/>
                        </a:cubicBezTo>
                        <a:cubicBezTo>
                          <a:pt x="66480" y="9733"/>
                          <a:pt x="67767" y="11054"/>
                          <a:pt x="67747" y="12663"/>
                        </a:cubicBezTo>
                        <a:cubicBezTo>
                          <a:pt x="67730" y="13935"/>
                          <a:pt x="66889" y="15050"/>
                          <a:pt x="65670" y="15415"/>
                        </a:cubicBezTo>
                        <a:cubicBezTo>
                          <a:pt x="65784" y="16197"/>
                          <a:pt x="65990" y="16963"/>
                          <a:pt x="66284" y="17696"/>
                        </a:cubicBezTo>
                        <a:cubicBezTo>
                          <a:pt x="67521" y="20407"/>
                          <a:pt x="69557" y="22223"/>
                          <a:pt x="72636" y="22408"/>
                        </a:cubicBezTo>
                        <a:cubicBezTo>
                          <a:pt x="76646" y="22653"/>
                          <a:pt x="79383" y="16266"/>
                          <a:pt x="76023" y="15626"/>
                        </a:cubicBezTo>
                        <a:cubicBezTo>
                          <a:pt x="75759" y="15567"/>
                          <a:pt x="75493" y="15526"/>
                          <a:pt x="75224" y="15503"/>
                        </a:cubicBezTo>
                        <a:lnTo>
                          <a:pt x="74917" y="15503"/>
                        </a:lnTo>
                        <a:cubicBezTo>
                          <a:pt x="74917" y="13222"/>
                          <a:pt x="78032" y="13502"/>
                          <a:pt x="79357" y="14275"/>
                        </a:cubicBezTo>
                        <a:cubicBezTo>
                          <a:pt x="80278" y="14862"/>
                          <a:pt x="80401" y="16740"/>
                          <a:pt x="80436" y="16907"/>
                        </a:cubicBezTo>
                        <a:lnTo>
                          <a:pt x="80497" y="17530"/>
                        </a:lnTo>
                        <a:lnTo>
                          <a:pt x="80988" y="17591"/>
                        </a:lnTo>
                        <a:lnTo>
                          <a:pt x="82217" y="17591"/>
                        </a:lnTo>
                        <a:cubicBezTo>
                          <a:pt x="83090" y="17580"/>
                          <a:pt x="83959" y="17465"/>
                          <a:pt x="84805" y="17249"/>
                        </a:cubicBezTo>
                        <a:cubicBezTo>
                          <a:pt x="81199" y="19960"/>
                          <a:pt x="77470" y="22706"/>
                          <a:pt x="74794" y="26400"/>
                        </a:cubicBezTo>
                        <a:lnTo>
                          <a:pt x="74672" y="26768"/>
                        </a:lnTo>
                        <a:lnTo>
                          <a:pt x="74514" y="27909"/>
                        </a:lnTo>
                        <a:cubicBezTo>
                          <a:pt x="67084" y="24522"/>
                          <a:pt x="58988" y="22849"/>
                          <a:pt x="50825" y="23013"/>
                        </a:cubicBezTo>
                        <a:cubicBezTo>
                          <a:pt x="41578" y="23013"/>
                          <a:pt x="33199" y="24864"/>
                          <a:pt x="27137" y="27944"/>
                        </a:cubicBezTo>
                        <a:close/>
                        <a:moveTo>
                          <a:pt x="52553" y="24706"/>
                        </a:moveTo>
                        <a:lnTo>
                          <a:pt x="52220" y="24426"/>
                        </a:lnTo>
                        <a:cubicBezTo>
                          <a:pt x="55089" y="24474"/>
                          <a:pt x="57951" y="24733"/>
                          <a:pt x="60783" y="25198"/>
                        </a:cubicBezTo>
                        <a:lnTo>
                          <a:pt x="60564" y="25320"/>
                        </a:lnTo>
                        <a:cubicBezTo>
                          <a:pt x="59878" y="25741"/>
                          <a:pt x="59649" y="26630"/>
                          <a:pt x="60046" y="27330"/>
                        </a:cubicBezTo>
                        <a:lnTo>
                          <a:pt x="60783" y="28619"/>
                        </a:lnTo>
                        <a:cubicBezTo>
                          <a:pt x="57843" y="28087"/>
                          <a:pt x="54865" y="27793"/>
                          <a:pt x="51878" y="27742"/>
                        </a:cubicBezTo>
                        <a:lnTo>
                          <a:pt x="52711" y="26724"/>
                        </a:lnTo>
                        <a:cubicBezTo>
                          <a:pt x="53224" y="26102"/>
                          <a:pt x="53142" y="25184"/>
                          <a:pt x="52527" y="24662"/>
                        </a:cubicBezTo>
                        <a:close/>
                        <a:moveTo>
                          <a:pt x="41367" y="25417"/>
                        </a:moveTo>
                        <a:lnTo>
                          <a:pt x="40937" y="25171"/>
                        </a:lnTo>
                        <a:cubicBezTo>
                          <a:pt x="43554" y="24788"/>
                          <a:pt x="46190" y="24551"/>
                          <a:pt x="48833" y="24461"/>
                        </a:cubicBezTo>
                        <a:lnTo>
                          <a:pt x="48333" y="25075"/>
                        </a:lnTo>
                        <a:cubicBezTo>
                          <a:pt x="47814" y="25670"/>
                          <a:pt x="47875" y="26573"/>
                          <a:pt x="48470" y="27093"/>
                        </a:cubicBezTo>
                        <a:cubicBezTo>
                          <a:pt x="48477" y="27098"/>
                          <a:pt x="48484" y="27104"/>
                          <a:pt x="48491" y="27110"/>
                        </a:cubicBezTo>
                        <a:lnTo>
                          <a:pt x="49290" y="27786"/>
                        </a:lnTo>
                        <a:cubicBezTo>
                          <a:pt x="46602" y="27889"/>
                          <a:pt x="43926" y="28182"/>
                          <a:pt x="41279" y="28663"/>
                        </a:cubicBezTo>
                        <a:lnTo>
                          <a:pt x="41929" y="27461"/>
                        </a:lnTo>
                        <a:cubicBezTo>
                          <a:pt x="42339" y="26753"/>
                          <a:pt x="42098" y="25846"/>
                          <a:pt x="41390" y="25435"/>
                        </a:cubicBezTo>
                        <a:cubicBezTo>
                          <a:pt x="41379" y="25429"/>
                          <a:pt x="41369" y="25423"/>
                          <a:pt x="41358" y="25417"/>
                        </a:cubicBezTo>
                        <a:close/>
                        <a:moveTo>
                          <a:pt x="27803" y="29146"/>
                        </a:moveTo>
                        <a:cubicBezTo>
                          <a:pt x="30945" y="27631"/>
                          <a:pt x="34260" y="26502"/>
                          <a:pt x="37674" y="25785"/>
                        </a:cubicBezTo>
                        <a:lnTo>
                          <a:pt x="37235" y="26496"/>
                        </a:lnTo>
                        <a:cubicBezTo>
                          <a:pt x="36845" y="27204"/>
                          <a:pt x="37095" y="28094"/>
                          <a:pt x="37796" y="28496"/>
                        </a:cubicBezTo>
                        <a:lnTo>
                          <a:pt x="38814" y="29111"/>
                        </a:lnTo>
                        <a:cubicBezTo>
                          <a:pt x="35539" y="29803"/>
                          <a:pt x="32345" y="30839"/>
                          <a:pt x="29286" y="32199"/>
                        </a:cubicBezTo>
                        <a:lnTo>
                          <a:pt x="29532" y="31734"/>
                        </a:lnTo>
                        <a:cubicBezTo>
                          <a:pt x="29916" y="31016"/>
                          <a:pt x="29646" y="30123"/>
                          <a:pt x="28927" y="29739"/>
                        </a:cubicBezTo>
                        <a:cubicBezTo>
                          <a:pt x="28925" y="29737"/>
                          <a:pt x="28921" y="29735"/>
                          <a:pt x="28918" y="29734"/>
                        </a:cubicBezTo>
                        <a:lnTo>
                          <a:pt x="28918" y="29734"/>
                        </a:lnTo>
                        <a:close/>
                        <a:moveTo>
                          <a:pt x="40446" y="39674"/>
                        </a:moveTo>
                        <a:cubicBezTo>
                          <a:pt x="35234" y="38472"/>
                          <a:pt x="31102" y="36437"/>
                          <a:pt x="28821" y="33971"/>
                        </a:cubicBezTo>
                        <a:lnTo>
                          <a:pt x="30207" y="33357"/>
                        </a:lnTo>
                        <a:cubicBezTo>
                          <a:pt x="33842" y="35718"/>
                          <a:pt x="37941" y="37274"/>
                          <a:pt x="42227" y="37919"/>
                        </a:cubicBezTo>
                        <a:close/>
                        <a:moveTo>
                          <a:pt x="56317" y="122724"/>
                        </a:moveTo>
                        <a:lnTo>
                          <a:pt x="50799" y="128243"/>
                        </a:lnTo>
                        <a:lnTo>
                          <a:pt x="45315" y="122724"/>
                        </a:lnTo>
                        <a:lnTo>
                          <a:pt x="45315" y="37963"/>
                        </a:lnTo>
                        <a:lnTo>
                          <a:pt x="50799" y="32409"/>
                        </a:lnTo>
                        <a:lnTo>
                          <a:pt x="56317" y="37963"/>
                        </a:lnTo>
                        <a:close/>
                        <a:moveTo>
                          <a:pt x="50799" y="29286"/>
                        </a:moveTo>
                        <a:lnTo>
                          <a:pt x="43490" y="36621"/>
                        </a:lnTo>
                        <a:cubicBezTo>
                          <a:pt x="39391" y="36071"/>
                          <a:pt x="35436" y="34730"/>
                          <a:pt x="31848" y="32673"/>
                        </a:cubicBezTo>
                        <a:cubicBezTo>
                          <a:pt x="44161" y="28028"/>
                          <a:pt x="57744" y="28028"/>
                          <a:pt x="70057" y="32673"/>
                        </a:cubicBezTo>
                        <a:cubicBezTo>
                          <a:pt x="66384" y="34794"/>
                          <a:pt x="62330" y="36171"/>
                          <a:pt x="58125" y="36726"/>
                        </a:cubicBezTo>
                        <a:close/>
                        <a:moveTo>
                          <a:pt x="59441" y="37989"/>
                        </a:moveTo>
                        <a:cubicBezTo>
                          <a:pt x="63815" y="37352"/>
                          <a:pt x="68003" y="35787"/>
                          <a:pt x="71724" y="33401"/>
                        </a:cubicBezTo>
                        <a:lnTo>
                          <a:pt x="72864" y="33919"/>
                        </a:lnTo>
                        <a:cubicBezTo>
                          <a:pt x="70583" y="36384"/>
                          <a:pt x="66416" y="38481"/>
                          <a:pt x="61151" y="39683"/>
                        </a:cubicBezTo>
                        <a:close/>
                        <a:moveTo>
                          <a:pt x="77260" y="101782"/>
                        </a:moveTo>
                        <a:lnTo>
                          <a:pt x="67153" y="111924"/>
                        </a:lnTo>
                        <a:lnTo>
                          <a:pt x="67153" y="48807"/>
                        </a:lnTo>
                        <a:lnTo>
                          <a:pt x="77260" y="58976"/>
                        </a:lnTo>
                        <a:close/>
                        <a:moveTo>
                          <a:pt x="88042" y="69794"/>
                        </a:moveTo>
                        <a:lnTo>
                          <a:pt x="98571" y="80366"/>
                        </a:lnTo>
                        <a:lnTo>
                          <a:pt x="88095" y="908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5" name="Freeform 654">
                    <a:extLst>
                      <a:ext uri="{FF2B5EF4-FFF2-40B4-BE49-F238E27FC236}">
                        <a16:creationId xmlns:a16="http://schemas.microsoft.com/office/drawing/2014/main" id="{EE2870A0-E094-2381-A671-FFAD7DF5921C}"/>
                      </a:ext>
                    </a:extLst>
                  </p:cNvPr>
                  <p:cNvSpPr/>
                  <p:nvPr/>
                </p:nvSpPr>
                <p:spPr>
                  <a:xfrm>
                    <a:off x="1786950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6" name="Freeform 655">
                    <a:extLst>
                      <a:ext uri="{FF2B5EF4-FFF2-40B4-BE49-F238E27FC236}">
                        <a16:creationId xmlns:a16="http://schemas.microsoft.com/office/drawing/2014/main" id="{23D5B0EB-EB25-EF00-F06C-64795AEE1E46}"/>
                      </a:ext>
                    </a:extLst>
                  </p:cNvPr>
                  <p:cNvSpPr/>
                  <p:nvPr/>
                </p:nvSpPr>
                <p:spPr>
                  <a:xfrm>
                    <a:off x="1778966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7" name="Freeform 656">
                    <a:extLst>
                      <a:ext uri="{FF2B5EF4-FFF2-40B4-BE49-F238E27FC236}">
                        <a16:creationId xmlns:a16="http://schemas.microsoft.com/office/drawing/2014/main" id="{4EA0C64D-F185-38DF-25F9-047C3F4579B9}"/>
                      </a:ext>
                    </a:extLst>
                  </p:cNvPr>
                  <p:cNvSpPr/>
                  <p:nvPr/>
                </p:nvSpPr>
                <p:spPr>
                  <a:xfrm>
                    <a:off x="1782756" y="143397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8" name="Freeform 657">
                    <a:extLst>
                      <a:ext uri="{FF2B5EF4-FFF2-40B4-BE49-F238E27FC236}">
                        <a16:creationId xmlns:a16="http://schemas.microsoft.com/office/drawing/2014/main" id="{B8F0AD9B-9862-BF6A-F64D-FAA3474A44F8}"/>
                      </a:ext>
                    </a:extLst>
                  </p:cNvPr>
                  <p:cNvSpPr/>
                  <p:nvPr/>
                </p:nvSpPr>
                <p:spPr>
                  <a:xfrm>
                    <a:off x="1769412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59" name="Freeform 658">
                    <a:extLst>
                      <a:ext uri="{FF2B5EF4-FFF2-40B4-BE49-F238E27FC236}">
                        <a16:creationId xmlns:a16="http://schemas.microsoft.com/office/drawing/2014/main" id="{F5FCDB2B-283E-90AD-63D7-86E413A8FDAD}"/>
                      </a:ext>
                    </a:extLst>
                  </p:cNvPr>
                  <p:cNvSpPr/>
                  <p:nvPr/>
                </p:nvSpPr>
                <p:spPr>
                  <a:xfrm>
                    <a:off x="1761428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60" name="Freeform 659">
                    <a:extLst>
                      <a:ext uri="{FF2B5EF4-FFF2-40B4-BE49-F238E27FC236}">
                        <a16:creationId xmlns:a16="http://schemas.microsoft.com/office/drawing/2014/main" id="{154CA884-BA1F-AD77-51B5-70F650442759}"/>
                      </a:ext>
                    </a:extLst>
                  </p:cNvPr>
                  <p:cNvSpPr/>
                  <p:nvPr/>
                </p:nvSpPr>
                <p:spPr>
                  <a:xfrm>
                    <a:off x="1751601" y="1375456"/>
                    <a:ext cx="80988" cy="127251"/>
                  </a:xfrm>
                  <a:custGeom>
                    <a:avLst/>
                    <a:gdLst>
                      <a:gd name="connsiteX0" fmla="*/ 80988 w 80988"/>
                      <a:gd name="connsiteY0" fmla="*/ 11581 h 127251"/>
                      <a:gd name="connsiteX1" fmla="*/ 79444 w 80988"/>
                      <a:gd name="connsiteY1" fmla="*/ 11458 h 127251"/>
                      <a:gd name="connsiteX2" fmla="*/ 67161 w 80988"/>
                      <a:gd name="connsiteY2" fmla="*/ 16889 h 127251"/>
                      <a:gd name="connsiteX3" fmla="*/ 67907 w 80988"/>
                      <a:gd name="connsiteY3" fmla="*/ 19354 h 127251"/>
                      <a:gd name="connsiteX4" fmla="*/ 65775 w 80988"/>
                      <a:gd name="connsiteY4" fmla="*/ 15310 h 127251"/>
                      <a:gd name="connsiteX5" fmla="*/ 64757 w 80988"/>
                      <a:gd name="connsiteY5" fmla="*/ 10783 h 127251"/>
                      <a:gd name="connsiteX6" fmla="*/ 62353 w 80988"/>
                      <a:gd name="connsiteY6" fmla="*/ 11862 h 127251"/>
                      <a:gd name="connsiteX7" fmla="*/ 60230 w 80988"/>
                      <a:gd name="connsiteY7" fmla="*/ 9396 h 127251"/>
                      <a:gd name="connsiteX8" fmla="*/ 58537 w 80988"/>
                      <a:gd name="connsiteY8" fmla="*/ 4650 h 127251"/>
                      <a:gd name="connsiteX9" fmla="*/ 55457 w 80988"/>
                      <a:gd name="connsiteY9" fmla="*/ 8809 h 127251"/>
                      <a:gd name="connsiteX10" fmla="*/ 52185 w 80988"/>
                      <a:gd name="connsiteY10" fmla="*/ 12046 h 127251"/>
                      <a:gd name="connsiteX11" fmla="*/ 52185 w 80988"/>
                      <a:gd name="connsiteY11" fmla="*/ 12669 h 127251"/>
                      <a:gd name="connsiteX12" fmla="*/ 52773 w 80988"/>
                      <a:gd name="connsiteY12" fmla="*/ 12669 h 127251"/>
                      <a:gd name="connsiteX13" fmla="*/ 51018 w 80988"/>
                      <a:gd name="connsiteY13" fmla="*/ 12450 h 127251"/>
                      <a:gd name="connsiteX14" fmla="*/ 48035 w 80988"/>
                      <a:gd name="connsiteY14" fmla="*/ 8388 h 127251"/>
                      <a:gd name="connsiteX15" fmla="*/ 48357 w 80988"/>
                      <a:gd name="connsiteY15" fmla="*/ 12096 h 127251"/>
                      <a:gd name="connsiteX16" fmla="*/ 48737 w 80988"/>
                      <a:gd name="connsiteY16" fmla="*/ 12362 h 127251"/>
                      <a:gd name="connsiteX17" fmla="*/ 41648 w 80988"/>
                      <a:gd name="connsiteY17" fmla="*/ 13037 h 127251"/>
                      <a:gd name="connsiteX18" fmla="*/ 44982 w 80988"/>
                      <a:gd name="connsiteY18" fmla="*/ 13994 h 127251"/>
                      <a:gd name="connsiteX19" fmla="*/ 45508 w 80988"/>
                      <a:gd name="connsiteY19" fmla="*/ 13064 h 127251"/>
                      <a:gd name="connsiteX20" fmla="*/ 42604 w 80988"/>
                      <a:gd name="connsiteY20" fmla="*/ 5641 h 127251"/>
                      <a:gd name="connsiteX21" fmla="*/ 39972 w 80988"/>
                      <a:gd name="connsiteY21" fmla="*/ 0 h 127251"/>
                      <a:gd name="connsiteX22" fmla="*/ 37445 w 80988"/>
                      <a:gd name="connsiteY22" fmla="*/ 5361 h 127251"/>
                      <a:gd name="connsiteX23" fmla="*/ 33778 w 80988"/>
                      <a:gd name="connsiteY23" fmla="*/ 8537 h 127251"/>
                      <a:gd name="connsiteX24" fmla="*/ 33901 w 80988"/>
                      <a:gd name="connsiteY24" fmla="*/ 9458 h 127251"/>
                      <a:gd name="connsiteX25" fmla="*/ 35138 w 80988"/>
                      <a:gd name="connsiteY25" fmla="*/ 15134 h 127251"/>
                      <a:gd name="connsiteX26" fmla="*/ 35752 w 80988"/>
                      <a:gd name="connsiteY26" fmla="*/ 13195 h 127251"/>
                      <a:gd name="connsiteX27" fmla="*/ 38525 w 80988"/>
                      <a:gd name="connsiteY27" fmla="*/ 13257 h 127251"/>
                      <a:gd name="connsiteX28" fmla="*/ 31593 w 80988"/>
                      <a:gd name="connsiteY28" fmla="*/ 12379 h 127251"/>
                      <a:gd name="connsiteX29" fmla="*/ 28014 w 80988"/>
                      <a:gd name="connsiteY29" fmla="*/ 8870 h 127251"/>
                      <a:gd name="connsiteX30" fmla="*/ 27768 w 80988"/>
                      <a:gd name="connsiteY30" fmla="*/ 10844 h 127251"/>
                      <a:gd name="connsiteX31" fmla="*/ 24627 w 80988"/>
                      <a:gd name="connsiteY31" fmla="*/ 8774 h 127251"/>
                      <a:gd name="connsiteX32" fmla="*/ 21513 w 80988"/>
                      <a:gd name="connsiteY32" fmla="*/ 4773 h 127251"/>
                      <a:gd name="connsiteX33" fmla="*/ 19819 w 80988"/>
                      <a:gd name="connsiteY33" fmla="*/ 9607 h 127251"/>
                      <a:gd name="connsiteX34" fmla="*/ 18310 w 80988"/>
                      <a:gd name="connsiteY34" fmla="*/ 10484 h 127251"/>
                      <a:gd name="connsiteX35" fmla="*/ 17573 w 80988"/>
                      <a:gd name="connsiteY35" fmla="*/ 12423 h 127251"/>
                      <a:gd name="connsiteX36" fmla="*/ 15354 w 80988"/>
                      <a:gd name="connsiteY36" fmla="*/ 10827 h 127251"/>
                      <a:gd name="connsiteX37" fmla="*/ 12823 w 80988"/>
                      <a:gd name="connsiteY37" fmla="*/ 13242 h 127251"/>
                      <a:gd name="connsiteX38" fmla="*/ 14476 w 80988"/>
                      <a:gd name="connsiteY38" fmla="*/ 15634 h 127251"/>
                      <a:gd name="connsiteX39" fmla="*/ 13678 w 80988"/>
                      <a:gd name="connsiteY39" fmla="*/ 18775 h 127251"/>
                      <a:gd name="connsiteX40" fmla="*/ 11274 w 80988"/>
                      <a:gd name="connsiteY40" fmla="*/ 16398 h 127251"/>
                      <a:gd name="connsiteX41" fmla="*/ 12046 w 80988"/>
                      <a:gd name="connsiteY41" fmla="*/ 16959 h 127251"/>
                      <a:gd name="connsiteX42" fmla="*/ 13371 w 80988"/>
                      <a:gd name="connsiteY42" fmla="*/ 16459 h 127251"/>
                      <a:gd name="connsiteX43" fmla="*/ 13064 w 80988"/>
                      <a:gd name="connsiteY43" fmla="*/ 15845 h 127251"/>
                      <a:gd name="connsiteX44" fmla="*/ 12906 w 80988"/>
                      <a:gd name="connsiteY44" fmla="*/ 15354 h 127251"/>
                      <a:gd name="connsiteX45" fmla="*/ 12660 w 80988"/>
                      <a:gd name="connsiteY45" fmla="*/ 14766 h 127251"/>
                      <a:gd name="connsiteX46" fmla="*/ 640 w 80988"/>
                      <a:gd name="connsiteY46" fmla="*/ 11686 h 127251"/>
                      <a:gd name="connsiteX47" fmla="*/ 526 w 80988"/>
                      <a:gd name="connsiteY47" fmla="*/ 11686 h 127251"/>
                      <a:gd name="connsiteX48" fmla="*/ 526 w 80988"/>
                      <a:gd name="connsiteY48" fmla="*/ 11809 h 127251"/>
                      <a:gd name="connsiteX49" fmla="*/ 0 w 80988"/>
                      <a:gd name="connsiteY49" fmla="*/ 12643 h 127251"/>
                      <a:gd name="connsiteX50" fmla="*/ 7308 w 80988"/>
                      <a:gd name="connsiteY50" fmla="*/ 24233 h 127251"/>
                      <a:gd name="connsiteX51" fmla="*/ 7001 w 80988"/>
                      <a:gd name="connsiteY51" fmla="*/ 24320 h 127251"/>
                      <a:gd name="connsiteX52" fmla="*/ 6349 w 80988"/>
                      <a:gd name="connsiteY52" fmla="*/ 25519 h 127251"/>
                      <a:gd name="connsiteX53" fmla="*/ 7001 w 80988"/>
                      <a:gd name="connsiteY53" fmla="*/ 26171 h 127251"/>
                      <a:gd name="connsiteX54" fmla="*/ 6721 w 80988"/>
                      <a:gd name="connsiteY54" fmla="*/ 26382 h 127251"/>
                      <a:gd name="connsiteX55" fmla="*/ 5580 w 80988"/>
                      <a:gd name="connsiteY55" fmla="*/ 27523 h 127251"/>
                      <a:gd name="connsiteX56" fmla="*/ 5580 w 80988"/>
                      <a:gd name="connsiteY56" fmla="*/ 29777 h 127251"/>
                      <a:gd name="connsiteX57" fmla="*/ 6721 w 80988"/>
                      <a:gd name="connsiteY57" fmla="*/ 30944 h 127251"/>
                      <a:gd name="connsiteX58" fmla="*/ 7457 w 80988"/>
                      <a:gd name="connsiteY58" fmla="*/ 31374 h 127251"/>
                      <a:gd name="connsiteX59" fmla="*/ 6229 w 80988"/>
                      <a:gd name="connsiteY59" fmla="*/ 31751 h 127251"/>
                      <a:gd name="connsiteX60" fmla="*/ 4913 w 80988"/>
                      <a:gd name="connsiteY60" fmla="*/ 31751 h 127251"/>
                      <a:gd name="connsiteX61" fmla="*/ 4852 w 80988"/>
                      <a:gd name="connsiteY61" fmla="*/ 90087 h 127251"/>
                      <a:gd name="connsiteX62" fmla="*/ 11607 w 80988"/>
                      <a:gd name="connsiteY62" fmla="*/ 110433 h 127251"/>
                      <a:gd name="connsiteX63" fmla="*/ 29786 w 80988"/>
                      <a:gd name="connsiteY63" fmla="*/ 123926 h 127251"/>
                      <a:gd name="connsiteX64" fmla="*/ 39832 w 80988"/>
                      <a:gd name="connsiteY64" fmla="*/ 127251 h 127251"/>
                      <a:gd name="connsiteX65" fmla="*/ 62950 w 80988"/>
                      <a:gd name="connsiteY65" fmla="*/ 114714 h 127251"/>
                      <a:gd name="connsiteX66" fmla="*/ 72469 w 80988"/>
                      <a:gd name="connsiteY66" fmla="*/ 102870 h 127251"/>
                      <a:gd name="connsiteX67" fmla="*/ 72557 w 80988"/>
                      <a:gd name="connsiteY67" fmla="*/ 102712 h 127251"/>
                      <a:gd name="connsiteX68" fmla="*/ 73856 w 80988"/>
                      <a:gd name="connsiteY68" fmla="*/ 99325 h 127251"/>
                      <a:gd name="connsiteX69" fmla="*/ 74347 w 80988"/>
                      <a:gd name="connsiteY69" fmla="*/ 97106 h 127251"/>
                      <a:gd name="connsiteX70" fmla="*/ 74347 w 80988"/>
                      <a:gd name="connsiteY70" fmla="*/ 97106 h 127251"/>
                      <a:gd name="connsiteX71" fmla="*/ 74285 w 80988"/>
                      <a:gd name="connsiteY71" fmla="*/ 31681 h 127251"/>
                      <a:gd name="connsiteX72" fmla="*/ 73347 w 80988"/>
                      <a:gd name="connsiteY72" fmla="*/ 31681 h 127251"/>
                      <a:gd name="connsiteX73" fmla="*/ 72469 w 80988"/>
                      <a:gd name="connsiteY73" fmla="*/ 31278 h 127251"/>
                      <a:gd name="connsiteX74" fmla="*/ 73233 w 80988"/>
                      <a:gd name="connsiteY74" fmla="*/ 30848 h 127251"/>
                      <a:gd name="connsiteX75" fmla="*/ 74408 w 80988"/>
                      <a:gd name="connsiteY75" fmla="*/ 29707 h 127251"/>
                      <a:gd name="connsiteX76" fmla="*/ 74408 w 80988"/>
                      <a:gd name="connsiteY76" fmla="*/ 27452 h 127251"/>
                      <a:gd name="connsiteX77" fmla="*/ 73233 w 80988"/>
                      <a:gd name="connsiteY77" fmla="*/ 26286 h 127251"/>
                      <a:gd name="connsiteX78" fmla="*/ 72864 w 80988"/>
                      <a:gd name="connsiteY78" fmla="*/ 26005 h 127251"/>
                      <a:gd name="connsiteX79" fmla="*/ 73420 w 80988"/>
                      <a:gd name="connsiteY79" fmla="*/ 24745 h 127251"/>
                      <a:gd name="connsiteX80" fmla="*/ 72864 w 80988"/>
                      <a:gd name="connsiteY80" fmla="*/ 24189 h 127251"/>
                      <a:gd name="connsiteX81" fmla="*/ 80971 w 80988"/>
                      <a:gd name="connsiteY81" fmla="*/ 11581 h 127251"/>
                      <a:gd name="connsiteX82" fmla="*/ 61634 w 80988"/>
                      <a:gd name="connsiteY82" fmla="*/ 13959 h 127251"/>
                      <a:gd name="connsiteX83" fmla="*/ 63055 w 80988"/>
                      <a:gd name="connsiteY83" fmla="*/ 15345 h 127251"/>
                      <a:gd name="connsiteX84" fmla="*/ 60423 w 80988"/>
                      <a:gd name="connsiteY84" fmla="*/ 17503 h 127251"/>
                      <a:gd name="connsiteX85" fmla="*/ 60669 w 80988"/>
                      <a:gd name="connsiteY85" fmla="*/ 13678 h 127251"/>
                      <a:gd name="connsiteX86" fmla="*/ 60669 w 80988"/>
                      <a:gd name="connsiteY86" fmla="*/ 13739 h 127251"/>
                      <a:gd name="connsiteX87" fmla="*/ 61037 w 80988"/>
                      <a:gd name="connsiteY87" fmla="*/ 13836 h 127251"/>
                      <a:gd name="connsiteX88" fmla="*/ 48965 w 80988"/>
                      <a:gd name="connsiteY88" fmla="*/ 9028 h 127251"/>
                      <a:gd name="connsiteX89" fmla="*/ 49842 w 80988"/>
                      <a:gd name="connsiteY89" fmla="*/ 11660 h 127251"/>
                      <a:gd name="connsiteX90" fmla="*/ 48965 w 80988"/>
                      <a:gd name="connsiteY90" fmla="*/ 9028 h 127251"/>
                      <a:gd name="connsiteX91" fmla="*/ 28935 w 80988"/>
                      <a:gd name="connsiteY91" fmla="*/ 9423 h 127251"/>
                      <a:gd name="connsiteX92" fmla="*/ 30234 w 80988"/>
                      <a:gd name="connsiteY92" fmla="*/ 11520 h 127251"/>
                      <a:gd name="connsiteX93" fmla="*/ 28970 w 80988"/>
                      <a:gd name="connsiteY93" fmla="*/ 9423 h 127251"/>
                      <a:gd name="connsiteX94" fmla="*/ 27461 w 80988"/>
                      <a:gd name="connsiteY94" fmla="*/ 12669 h 127251"/>
                      <a:gd name="connsiteX95" fmla="*/ 28102 w 80988"/>
                      <a:gd name="connsiteY95" fmla="*/ 12669 h 127251"/>
                      <a:gd name="connsiteX96" fmla="*/ 28040 w 80988"/>
                      <a:gd name="connsiteY96" fmla="*/ 12055 h 127251"/>
                      <a:gd name="connsiteX97" fmla="*/ 27830 w 80988"/>
                      <a:gd name="connsiteY97" fmla="*/ 11037 h 127251"/>
                      <a:gd name="connsiteX98" fmla="*/ 29058 w 80988"/>
                      <a:gd name="connsiteY98" fmla="*/ 12274 h 127251"/>
                      <a:gd name="connsiteX99" fmla="*/ 25364 w 80988"/>
                      <a:gd name="connsiteY99" fmla="*/ 15784 h 127251"/>
                      <a:gd name="connsiteX100" fmla="*/ 27461 w 80988"/>
                      <a:gd name="connsiteY100" fmla="*/ 12669 h 127251"/>
                      <a:gd name="connsiteX101" fmla="*/ 17380 w 80988"/>
                      <a:gd name="connsiteY101" fmla="*/ 14617 h 127251"/>
                      <a:gd name="connsiteX102" fmla="*/ 21513 w 80988"/>
                      <a:gd name="connsiteY102" fmla="*/ 15494 h 127251"/>
                      <a:gd name="connsiteX103" fmla="*/ 17038 w 80988"/>
                      <a:gd name="connsiteY103" fmla="*/ 15064 h 127251"/>
                      <a:gd name="connsiteX104" fmla="*/ 17380 w 80988"/>
                      <a:gd name="connsiteY104" fmla="*/ 14599 h 127251"/>
                      <a:gd name="connsiteX105" fmla="*/ 7642 w 80988"/>
                      <a:gd name="connsiteY105" fmla="*/ 98720 h 127251"/>
                      <a:gd name="connsiteX106" fmla="*/ 6764 w 80988"/>
                      <a:gd name="connsiteY106" fmla="*/ 89718 h 127251"/>
                      <a:gd name="connsiteX107" fmla="*/ 6764 w 80988"/>
                      <a:gd name="connsiteY107" fmla="*/ 75681 h 127251"/>
                      <a:gd name="connsiteX108" fmla="*/ 7642 w 80988"/>
                      <a:gd name="connsiteY108" fmla="*/ 75681 h 127251"/>
                      <a:gd name="connsiteX109" fmla="*/ 11397 w 80988"/>
                      <a:gd name="connsiteY109" fmla="*/ 106730 h 127251"/>
                      <a:gd name="connsiteX110" fmla="*/ 9642 w 80988"/>
                      <a:gd name="connsiteY110" fmla="*/ 103958 h 127251"/>
                      <a:gd name="connsiteX111" fmla="*/ 9642 w 80988"/>
                      <a:gd name="connsiteY111" fmla="*/ 75716 h 127251"/>
                      <a:gd name="connsiteX112" fmla="*/ 11397 w 80988"/>
                      <a:gd name="connsiteY112" fmla="*/ 75716 h 127251"/>
                      <a:gd name="connsiteX113" fmla="*/ 15196 w 80988"/>
                      <a:gd name="connsiteY113" fmla="*/ 111117 h 127251"/>
                      <a:gd name="connsiteX114" fmla="*/ 13441 w 80988"/>
                      <a:gd name="connsiteY114" fmla="*/ 109266 h 127251"/>
                      <a:gd name="connsiteX115" fmla="*/ 13441 w 80988"/>
                      <a:gd name="connsiteY115" fmla="*/ 75628 h 127251"/>
                      <a:gd name="connsiteX116" fmla="*/ 15196 w 80988"/>
                      <a:gd name="connsiteY116" fmla="*/ 75628 h 127251"/>
                      <a:gd name="connsiteX117" fmla="*/ 19047 w 80988"/>
                      <a:gd name="connsiteY117" fmla="*/ 114539 h 127251"/>
                      <a:gd name="connsiteX118" fmla="*/ 17196 w 80988"/>
                      <a:gd name="connsiteY118" fmla="*/ 112977 h 127251"/>
                      <a:gd name="connsiteX119" fmla="*/ 17196 w 80988"/>
                      <a:gd name="connsiteY119" fmla="*/ 75689 h 127251"/>
                      <a:gd name="connsiteX120" fmla="*/ 19047 w 80988"/>
                      <a:gd name="connsiteY120" fmla="*/ 75689 h 127251"/>
                      <a:gd name="connsiteX121" fmla="*/ 22618 w 80988"/>
                      <a:gd name="connsiteY121" fmla="*/ 117276 h 127251"/>
                      <a:gd name="connsiteX122" fmla="*/ 21074 w 80988"/>
                      <a:gd name="connsiteY122" fmla="*/ 116135 h 127251"/>
                      <a:gd name="connsiteX123" fmla="*/ 21074 w 80988"/>
                      <a:gd name="connsiteY123" fmla="*/ 75654 h 127251"/>
                      <a:gd name="connsiteX124" fmla="*/ 22530 w 80988"/>
                      <a:gd name="connsiteY124" fmla="*/ 75654 h 127251"/>
                      <a:gd name="connsiteX125" fmla="*/ 22618 w 80988"/>
                      <a:gd name="connsiteY125" fmla="*/ 75935 h 127251"/>
                      <a:gd name="connsiteX126" fmla="*/ 22899 w 80988"/>
                      <a:gd name="connsiteY126" fmla="*/ 74838 h 127251"/>
                      <a:gd name="connsiteX127" fmla="*/ 6808 w 80988"/>
                      <a:gd name="connsiteY127" fmla="*/ 74838 h 127251"/>
                      <a:gd name="connsiteX128" fmla="*/ 6808 w 80988"/>
                      <a:gd name="connsiteY128" fmla="*/ 53905 h 127251"/>
                      <a:gd name="connsiteX129" fmla="*/ 22899 w 80988"/>
                      <a:gd name="connsiteY129" fmla="*/ 53905 h 127251"/>
                      <a:gd name="connsiteX130" fmla="*/ 22899 w 80988"/>
                      <a:gd name="connsiteY130" fmla="*/ 33585 h 127251"/>
                      <a:gd name="connsiteX131" fmla="*/ 39727 w 80988"/>
                      <a:gd name="connsiteY131" fmla="*/ 33585 h 127251"/>
                      <a:gd name="connsiteX132" fmla="*/ 39727 w 80988"/>
                      <a:gd name="connsiteY132" fmla="*/ 53957 h 127251"/>
                      <a:gd name="connsiteX133" fmla="*/ 22899 w 80988"/>
                      <a:gd name="connsiteY133" fmla="*/ 53957 h 127251"/>
                      <a:gd name="connsiteX134" fmla="*/ 36796 w 80988"/>
                      <a:gd name="connsiteY134" fmla="*/ 25101 h 127251"/>
                      <a:gd name="connsiteX135" fmla="*/ 37963 w 80988"/>
                      <a:gd name="connsiteY135" fmla="*/ 26268 h 127251"/>
                      <a:gd name="connsiteX136" fmla="*/ 38121 w 80988"/>
                      <a:gd name="connsiteY136" fmla="*/ 26391 h 127251"/>
                      <a:gd name="connsiteX137" fmla="*/ 25513 w 80988"/>
                      <a:gd name="connsiteY137" fmla="*/ 27382 h 127251"/>
                      <a:gd name="connsiteX138" fmla="*/ 26593 w 80988"/>
                      <a:gd name="connsiteY138" fmla="*/ 26303 h 127251"/>
                      <a:gd name="connsiteX139" fmla="*/ 26593 w 80988"/>
                      <a:gd name="connsiteY139" fmla="*/ 24048 h 127251"/>
                      <a:gd name="connsiteX140" fmla="*/ 25426 w 80988"/>
                      <a:gd name="connsiteY140" fmla="*/ 22881 h 127251"/>
                      <a:gd name="connsiteX141" fmla="*/ 24548 w 80988"/>
                      <a:gd name="connsiteY141" fmla="*/ 22451 h 127251"/>
                      <a:gd name="connsiteX142" fmla="*/ 38700 w 80988"/>
                      <a:gd name="connsiteY142" fmla="*/ 21276 h 127251"/>
                      <a:gd name="connsiteX143" fmla="*/ 37954 w 80988"/>
                      <a:gd name="connsiteY143" fmla="*/ 21715 h 127251"/>
                      <a:gd name="connsiteX144" fmla="*/ 36787 w 80988"/>
                      <a:gd name="connsiteY144" fmla="*/ 22846 h 127251"/>
                      <a:gd name="connsiteX145" fmla="*/ 36796 w 80988"/>
                      <a:gd name="connsiteY145" fmla="*/ 25084 h 127251"/>
                      <a:gd name="connsiteX146" fmla="*/ 39165 w 80988"/>
                      <a:gd name="connsiteY146" fmla="*/ 28303 h 127251"/>
                      <a:gd name="connsiteX147" fmla="*/ 56028 w 80988"/>
                      <a:gd name="connsiteY147" fmla="*/ 29137 h 127251"/>
                      <a:gd name="connsiteX148" fmla="*/ 67890 w 80988"/>
                      <a:gd name="connsiteY148" fmla="*/ 31725 h 127251"/>
                      <a:gd name="connsiteX149" fmla="*/ 13345 w 80988"/>
                      <a:gd name="connsiteY149" fmla="*/ 31725 h 127251"/>
                      <a:gd name="connsiteX150" fmla="*/ 39130 w 80988"/>
                      <a:gd name="connsiteY150" fmla="*/ 28321 h 127251"/>
                      <a:gd name="connsiteX151" fmla="*/ 54484 w 80988"/>
                      <a:gd name="connsiteY151" fmla="*/ 26180 h 127251"/>
                      <a:gd name="connsiteX152" fmla="*/ 55414 w 80988"/>
                      <a:gd name="connsiteY152" fmla="*/ 27101 h 127251"/>
                      <a:gd name="connsiteX153" fmla="*/ 40060 w 80988"/>
                      <a:gd name="connsiteY153" fmla="*/ 26426 h 127251"/>
                      <a:gd name="connsiteX154" fmla="*/ 40218 w 80988"/>
                      <a:gd name="connsiteY154" fmla="*/ 26268 h 127251"/>
                      <a:gd name="connsiteX155" fmla="*/ 41358 w 80988"/>
                      <a:gd name="connsiteY155" fmla="*/ 25127 h 127251"/>
                      <a:gd name="connsiteX156" fmla="*/ 41358 w 80988"/>
                      <a:gd name="connsiteY156" fmla="*/ 22881 h 127251"/>
                      <a:gd name="connsiteX157" fmla="*/ 40218 w 80988"/>
                      <a:gd name="connsiteY157" fmla="*/ 21715 h 127251"/>
                      <a:gd name="connsiteX158" fmla="*/ 39419 w 80988"/>
                      <a:gd name="connsiteY158" fmla="*/ 21276 h 127251"/>
                      <a:gd name="connsiteX159" fmla="*/ 40955 w 80988"/>
                      <a:gd name="connsiteY159" fmla="*/ 21276 h 127251"/>
                      <a:gd name="connsiteX160" fmla="*/ 56677 w 80988"/>
                      <a:gd name="connsiteY160" fmla="*/ 22320 h 127251"/>
                      <a:gd name="connsiteX161" fmla="*/ 55694 w 80988"/>
                      <a:gd name="connsiteY161" fmla="*/ 22776 h 127251"/>
                      <a:gd name="connsiteX162" fmla="*/ 54519 w 80988"/>
                      <a:gd name="connsiteY162" fmla="*/ 23952 h 127251"/>
                      <a:gd name="connsiteX163" fmla="*/ 54502 w 80988"/>
                      <a:gd name="connsiteY163" fmla="*/ 26111 h 127251"/>
                      <a:gd name="connsiteX164" fmla="*/ 54519 w 80988"/>
                      <a:gd name="connsiteY164" fmla="*/ 26128 h 127251"/>
                      <a:gd name="connsiteX165" fmla="*/ 65179 w 80988"/>
                      <a:gd name="connsiteY165" fmla="*/ 54010 h 127251"/>
                      <a:gd name="connsiteX166" fmla="*/ 72469 w 80988"/>
                      <a:gd name="connsiteY166" fmla="*/ 35682 h 127251"/>
                      <a:gd name="connsiteX167" fmla="*/ 72469 w 80988"/>
                      <a:gd name="connsiteY167" fmla="*/ 72355 h 127251"/>
                      <a:gd name="connsiteX168" fmla="*/ 72513 w 80988"/>
                      <a:gd name="connsiteY168" fmla="*/ 73794 h 127251"/>
                      <a:gd name="connsiteX169" fmla="*/ 72513 w 80988"/>
                      <a:gd name="connsiteY169" fmla="*/ 74838 h 127251"/>
                      <a:gd name="connsiteX170" fmla="*/ 71592 w 80988"/>
                      <a:gd name="connsiteY170" fmla="*/ 74838 h 127251"/>
                      <a:gd name="connsiteX171" fmla="*/ 71592 w 80988"/>
                      <a:gd name="connsiteY171" fmla="*/ 71452 h 127251"/>
                      <a:gd name="connsiteX172" fmla="*/ 69741 w 80988"/>
                      <a:gd name="connsiteY172" fmla="*/ 66828 h 127251"/>
                      <a:gd name="connsiteX173" fmla="*/ 69741 w 80988"/>
                      <a:gd name="connsiteY173" fmla="*/ 74838 h 127251"/>
                      <a:gd name="connsiteX174" fmla="*/ 67802 w 80988"/>
                      <a:gd name="connsiteY174" fmla="*/ 74838 h 127251"/>
                      <a:gd name="connsiteX175" fmla="*/ 67802 w 80988"/>
                      <a:gd name="connsiteY175" fmla="*/ 61941 h 127251"/>
                      <a:gd name="connsiteX176" fmla="*/ 56800 w 80988"/>
                      <a:gd name="connsiteY176" fmla="*/ 73513 h 127251"/>
                      <a:gd name="connsiteX177" fmla="*/ 56861 w 80988"/>
                      <a:gd name="connsiteY177" fmla="*/ 34533 h 127251"/>
                      <a:gd name="connsiteX178" fmla="*/ 64626 w 80988"/>
                      <a:gd name="connsiteY178" fmla="*/ 54010 h 127251"/>
                      <a:gd name="connsiteX179" fmla="*/ 62345 w 80988"/>
                      <a:gd name="connsiteY179" fmla="*/ 61099 h 127251"/>
                      <a:gd name="connsiteX180" fmla="*/ 62345 w 80988"/>
                      <a:gd name="connsiteY180" fmla="*/ 74838 h 127251"/>
                      <a:gd name="connsiteX181" fmla="*/ 60371 w 80988"/>
                      <a:gd name="connsiteY181" fmla="*/ 74838 h 127251"/>
                      <a:gd name="connsiteX182" fmla="*/ 60371 w 80988"/>
                      <a:gd name="connsiteY182" fmla="*/ 65951 h 127251"/>
                      <a:gd name="connsiteX183" fmla="*/ 58519 w 80988"/>
                      <a:gd name="connsiteY183" fmla="*/ 70574 h 127251"/>
                      <a:gd name="connsiteX184" fmla="*/ 58519 w 80988"/>
                      <a:gd name="connsiteY184" fmla="*/ 74821 h 127251"/>
                      <a:gd name="connsiteX185" fmla="*/ 56826 w 80988"/>
                      <a:gd name="connsiteY185" fmla="*/ 74821 h 127251"/>
                      <a:gd name="connsiteX186" fmla="*/ 57010 w 80988"/>
                      <a:gd name="connsiteY186" fmla="*/ 33585 h 127251"/>
                      <a:gd name="connsiteX187" fmla="*/ 58555 w 80988"/>
                      <a:gd name="connsiteY187" fmla="*/ 33585 h 127251"/>
                      <a:gd name="connsiteX188" fmla="*/ 58555 w 80988"/>
                      <a:gd name="connsiteY188" fmla="*/ 37375 h 127251"/>
                      <a:gd name="connsiteX189" fmla="*/ 60406 w 80988"/>
                      <a:gd name="connsiteY189" fmla="*/ 42034 h 127251"/>
                      <a:gd name="connsiteX190" fmla="*/ 60406 w 80988"/>
                      <a:gd name="connsiteY190" fmla="*/ 33585 h 127251"/>
                      <a:gd name="connsiteX191" fmla="*/ 62345 w 80988"/>
                      <a:gd name="connsiteY191" fmla="*/ 33585 h 127251"/>
                      <a:gd name="connsiteX192" fmla="*/ 62345 w 80988"/>
                      <a:gd name="connsiteY192" fmla="*/ 46886 h 127251"/>
                      <a:gd name="connsiteX193" fmla="*/ 64222 w 80988"/>
                      <a:gd name="connsiteY193" fmla="*/ 51615 h 127251"/>
                      <a:gd name="connsiteX194" fmla="*/ 64222 w 80988"/>
                      <a:gd name="connsiteY194" fmla="*/ 33585 h 127251"/>
                      <a:gd name="connsiteX195" fmla="*/ 65916 w 80988"/>
                      <a:gd name="connsiteY195" fmla="*/ 33585 h 127251"/>
                      <a:gd name="connsiteX196" fmla="*/ 65916 w 80988"/>
                      <a:gd name="connsiteY196" fmla="*/ 50755 h 127251"/>
                      <a:gd name="connsiteX197" fmla="*/ 64871 w 80988"/>
                      <a:gd name="connsiteY197" fmla="*/ 53282 h 127251"/>
                      <a:gd name="connsiteX198" fmla="*/ 64222 w 80988"/>
                      <a:gd name="connsiteY198" fmla="*/ 56361 h 127251"/>
                      <a:gd name="connsiteX199" fmla="*/ 64907 w 80988"/>
                      <a:gd name="connsiteY199" fmla="*/ 54703 h 127251"/>
                      <a:gd name="connsiteX200" fmla="*/ 65916 w 80988"/>
                      <a:gd name="connsiteY200" fmla="*/ 57256 h 127251"/>
                      <a:gd name="connsiteX201" fmla="*/ 65916 w 80988"/>
                      <a:gd name="connsiteY201" fmla="*/ 74803 h 127251"/>
                      <a:gd name="connsiteX202" fmla="*/ 64222 w 80988"/>
                      <a:gd name="connsiteY202" fmla="*/ 74803 h 127251"/>
                      <a:gd name="connsiteX203" fmla="*/ 67802 w 80988"/>
                      <a:gd name="connsiteY203" fmla="*/ 46008 h 127251"/>
                      <a:gd name="connsiteX204" fmla="*/ 67802 w 80988"/>
                      <a:gd name="connsiteY204" fmla="*/ 33550 h 127251"/>
                      <a:gd name="connsiteX205" fmla="*/ 69741 w 80988"/>
                      <a:gd name="connsiteY205" fmla="*/ 33550 h 127251"/>
                      <a:gd name="connsiteX206" fmla="*/ 69741 w 80988"/>
                      <a:gd name="connsiteY206" fmla="*/ 41139 h 127251"/>
                      <a:gd name="connsiteX207" fmla="*/ 71592 w 80988"/>
                      <a:gd name="connsiteY207" fmla="*/ 36515 h 127251"/>
                      <a:gd name="connsiteX208" fmla="*/ 71592 w 80988"/>
                      <a:gd name="connsiteY208" fmla="*/ 33585 h 127251"/>
                      <a:gd name="connsiteX209" fmla="*/ 72513 w 80988"/>
                      <a:gd name="connsiteY209" fmla="*/ 33585 h 127251"/>
                      <a:gd name="connsiteX210" fmla="*/ 72513 w 80988"/>
                      <a:gd name="connsiteY210" fmla="*/ 34331 h 127251"/>
                      <a:gd name="connsiteX211" fmla="*/ 71066 w 80988"/>
                      <a:gd name="connsiteY211" fmla="*/ 26312 h 127251"/>
                      <a:gd name="connsiteX212" fmla="*/ 69899 w 80988"/>
                      <a:gd name="connsiteY212" fmla="*/ 27426 h 127251"/>
                      <a:gd name="connsiteX213" fmla="*/ 69886 w 80988"/>
                      <a:gd name="connsiteY213" fmla="*/ 29660 h 127251"/>
                      <a:gd name="connsiteX214" fmla="*/ 69899 w 80988"/>
                      <a:gd name="connsiteY214" fmla="*/ 29672 h 127251"/>
                      <a:gd name="connsiteX215" fmla="*/ 70820 w 80988"/>
                      <a:gd name="connsiteY215" fmla="*/ 30602 h 127251"/>
                      <a:gd name="connsiteX216" fmla="*/ 57660 w 80988"/>
                      <a:gd name="connsiteY216" fmla="*/ 27426 h 127251"/>
                      <a:gd name="connsiteX217" fmla="*/ 57809 w 80988"/>
                      <a:gd name="connsiteY217" fmla="*/ 27268 h 127251"/>
                      <a:gd name="connsiteX218" fmla="*/ 58984 w 80988"/>
                      <a:gd name="connsiteY218" fmla="*/ 26101 h 127251"/>
                      <a:gd name="connsiteX219" fmla="*/ 58984 w 80988"/>
                      <a:gd name="connsiteY219" fmla="*/ 23846 h 127251"/>
                      <a:gd name="connsiteX220" fmla="*/ 57809 w 80988"/>
                      <a:gd name="connsiteY220" fmla="*/ 22680 h 127251"/>
                      <a:gd name="connsiteX221" fmla="*/ 57282 w 80988"/>
                      <a:gd name="connsiteY221" fmla="*/ 22337 h 127251"/>
                      <a:gd name="connsiteX222" fmla="*/ 71829 w 80988"/>
                      <a:gd name="connsiteY222" fmla="*/ 25847 h 127251"/>
                      <a:gd name="connsiteX223" fmla="*/ 71004 w 80988"/>
                      <a:gd name="connsiteY223" fmla="*/ 26277 h 127251"/>
                      <a:gd name="connsiteX224" fmla="*/ 48105 w 80988"/>
                      <a:gd name="connsiteY224" fmla="*/ 86595 h 127251"/>
                      <a:gd name="connsiteX225" fmla="*/ 46780 w 80988"/>
                      <a:gd name="connsiteY225" fmla="*/ 87209 h 127251"/>
                      <a:gd name="connsiteX226" fmla="*/ 46780 w 80988"/>
                      <a:gd name="connsiteY226" fmla="*/ 94886 h 127251"/>
                      <a:gd name="connsiteX227" fmla="*/ 41516 w 80988"/>
                      <a:gd name="connsiteY227" fmla="*/ 94886 h 127251"/>
                      <a:gd name="connsiteX228" fmla="*/ 41516 w 80988"/>
                      <a:gd name="connsiteY228" fmla="*/ 92850 h 127251"/>
                      <a:gd name="connsiteX229" fmla="*/ 42867 w 80988"/>
                      <a:gd name="connsiteY229" fmla="*/ 92850 h 127251"/>
                      <a:gd name="connsiteX230" fmla="*/ 42867 w 80988"/>
                      <a:gd name="connsiteY230" fmla="*/ 80497 h 127251"/>
                      <a:gd name="connsiteX231" fmla="*/ 44903 w 80988"/>
                      <a:gd name="connsiteY231" fmla="*/ 80497 h 127251"/>
                      <a:gd name="connsiteX232" fmla="*/ 44903 w 80988"/>
                      <a:gd name="connsiteY232" fmla="*/ 83515 h 127251"/>
                      <a:gd name="connsiteX233" fmla="*/ 45894 w 80988"/>
                      <a:gd name="connsiteY233" fmla="*/ 83515 h 127251"/>
                      <a:gd name="connsiteX234" fmla="*/ 45894 w 80988"/>
                      <a:gd name="connsiteY234" fmla="*/ 77163 h 127251"/>
                      <a:gd name="connsiteX235" fmla="*/ 49895 w 80988"/>
                      <a:gd name="connsiteY235" fmla="*/ 77163 h 127251"/>
                      <a:gd name="connsiteX236" fmla="*/ 49895 w 80988"/>
                      <a:gd name="connsiteY236" fmla="*/ 83515 h 127251"/>
                      <a:gd name="connsiteX237" fmla="*/ 51009 w 80988"/>
                      <a:gd name="connsiteY237" fmla="*/ 83515 h 127251"/>
                      <a:gd name="connsiteX238" fmla="*/ 51009 w 80988"/>
                      <a:gd name="connsiteY238" fmla="*/ 80497 h 127251"/>
                      <a:gd name="connsiteX239" fmla="*/ 52983 w 80988"/>
                      <a:gd name="connsiteY239" fmla="*/ 80497 h 127251"/>
                      <a:gd name="connsiteX240" fmla="*/ 52983 w 80988"/>
                      <a:gd name="connsiteY240" fmla="*/ 92824 h 127251"/>
                      <a:gd name="connsiteX241" fmla="*/ 54308 w 80988"/>
                      <a:gd name="connsiteY241" fmla="*/ 92824 h 127251"/>
                      <a:gd name="connsiteX242" fmla="*/ 54308 w 80988"/>
                      <a:gd name="connsiteY242" fmla="*/ 94886 h 127251"/>
                      <a:gd name="connsiteX243" fmla="*/ 49044 w 80988"/>
                      <a:gd name="connsiteY243" fmla="*/ 94886 h 127251"/>
                      <a:gd name="connsiteX244" fmla="*/ 49044 w 80988"/>
                      <a:gd name="connsiteY244" fmla="*/ 87244 h 127251"/>
                      <a:gd name="connsiteX245" fmla="*/ 48053 w 80988"/>
                      <a:gd name="connsiteY245" fmla="*/ 86621 h 127251"/>
                      <a:gd name="connsiteX246" fmla="*/ 43517 w 80988"/>
                      <a:gd name="connsiteY246" fmla="*/ 74794 h 127251"/>
                      <a:gd name="connsiteX247" fmla="*/ 43517 w 80988"/>
                      <a:gd name="connsiteY247" fmla="*/ 33559 h 127251"/>
                      <a:gd name="connsiteX248" fmla="*/ 45368 w 80988"/>
                      <a:gd name="connsiteY248" fmla="*/ 33559 h 127251"/>
                      <a:gd name="connsiteX249" fmla="*/ 45368 w 80988"/>
                      <a:gd name="connsiteY249" fmla="*/ 74794 h 127251"/>
                      <a:gd name="connsiteX250" fmla="*/ 47403 w 80988"/>
                      <a:gd name="connsiteY250" fmla="*/ 74794 h 127251"/>
                      <a:gd name="connsiteX251" fmla="*/ 47403 w 80988"/>
                      <a:gd name="connsiteY251" fmla="*/ 33559 h 127251"/>
                      <a:gd name="connsiteX252" fmla="*/ 49220 w 80988"/>
                      <a:gd name="connsiteY252" fmla="*/ 33559 h 127251"/>
                      <a:gd name="connsiteX253" fmla="*/ 49220 w 80988"/>
                      <a:gd name="connsiteY253" fmla="*/ 74794 h 127251"/>
                      <a:gd name="connsiteX254" fmla="*/ 51281 w 80988"/>
                      <a:gd name="connsiteY254" fmla="*/ 74794 h 127251"/>
                      <a:gd name="connsiteX255" fmla="*/ 51281 w 80988"/>
                      <a:gd name="connsiteY255" fmla="*/ 33559 h 127251"/>
                      <a:gd name="connsiteX256" fmla="*/ 53036 w 80988"/>
                      <a:gd name="connsiteY256" fmla="*/ 33559 h 127251"/>
                      <a:gd name="connsiteX257" fmla="*/ 53036 w 80988"/>
                      <a:gd name="connsiteY257" fmla="*/ 74794 h 127251"/>
                      <a:gd name="connsiteX258" fmla="*/ 41481 w 80988"/>
                      <a:gd name="connsiteY258" fmla="*/ 33559 h 127251"/>
                      <a:gd name="connsiteX259" fmla="*/ 41481 w 80988"/>
                      <a:gd name="connsiteY259" fmla="*/ 74794 h 127251"/>
                      <a:gd name="connsiteX260" fmla="*/ 40183 w 80988"/>
                      <a:gd name="connsiteY260" fmla="*/ 74794 h 127251"/>
                      <a:gd name="connsiteX261" fmla="*/ 40183 w 80988"/>
                      <a:gd name="connsiteY261" fmla="*/ 33559 h 127251"/>
                      <a:gd name="connsiteX262" fmla="*/ 22065 w 80988"/>
                      <a:gd name="connsiteY262" fmla="*/ 26259 h 127251"/>
                      <a:gd name="connsiteX263" fmla="*/ 23206 w 80988"/>
                      <a:gd name="connsiteY263" fmla="*/ 27426 h 127251"/>
                      <a:gd name="connsiteX264" fmla="*/ 23452 w 80988"/>
                      <a:gd name="connsiteY264" fmla="*/ 27645 h 127251"/>
                      <a:gd name="connsiteX265" fmla="*/ 9098 w 80988"/>
                      <a:gd name="connsiteY265" fmla="*/ 30821 h 127251"/>
                      <a:gd name="connsiteX266" fmla="*/ 10204 w 80988"/>
                      <a:gd name="connsiteY266" fmla="*/ 29707 h 127251"/>
                      <a:gd name="connsiteX267" fmla="*/ 10208 w 80988"/>
                      <a:gd name="connsiteY267" fmla="*/ 27536 h 127251"/>
                      <a:gd name="connsiteX268" fmla="*/ 10204 w 80988"/>
                      <a:gd name="connsiteY268" fmla="*/ 27531 h 127251"/>
                      <a:gd name="connsiteX269" fmla="*/ 10204 w 80988"/>
                      <a:gd name="connsiteY269" fmla="*/ 27487 h 127251"/>
                      <a:gd name="connsiteX270" fmla="*/ 9028 w 80988"/>
                      <a:gd name="connsiteY270" fmla="*/ 26321 h 127251"/>
                      <a:gd name="connsiteX271" fmla="*/ 8230 w 80988"/>
                      <a:gd name="connsiteY271" fmla="*/ 25891 h 127251"/>
                      <a:gd name="connsiteX272" fmla="*/ 23645 w 80988"/>
                      <a:gd name="connsiteY272" fmla="*/ 22530 h 127251"/>
                      <a:gd name="connsiteX273" fmla="*/ 23206 w 80988"/>
                      <a:gd name="connsiteY273" fmla="*/ 22838 h 127251"/>
                      <a:gd name="connsiteX274" fmla="*/ 22004 w 80988"/>
                      <a:gd name="connsiteY274" fmla="*/ 24075 h 127251"/>
                      <a:gd name="connsiteX275" fmla="*/ 22004 w 80988"/>
                      <a:gd name="connsiteY275" fmla="*/ 26329 h 127251"/>
                      <a:gd name="connsiteX276" fmla="*/ 9124 w 80988"/>
                      <a:gd name="connsiteY276" fmla="*/ 50290 h 127251"/>
                      <a:gd name="connsiteX277" fmla="*/ 9124 w 80988"/>
                      <a:gd name="connsiteY277" fmla="*/ 37902 h 127251"/>
                      <a:gd name="connsiteX278" fmla="*/ 11186 w 80988"/>
                      <a:gd name="connsiteY278" fmla="*/ 37902 h 127251"/>
                      <a:gd name="connsiteX279" fmla="*/ 11186 w 80988"/>
                      <a:gd name="connsiteY279" fmla="*/ 40920 h 127251"/>
                      <a:gd name="connsiteX280" fmla="*/ 12169 w 80988"/>
                      <a:gd name="connsiteY280" fmla="*/ 40920 h 127251"/>
                      <a:gd name="connsiteX281" fmla="*/ 12169 w 80988"/>
                      <a:gd name="connsiteY281" fmla="*/ 34603 h 127251"/>
                      <a:gd name="connsiteX282" fmla="*/ 16178 w 80988"/>
                      <a:gd name="connsiteY282" fmla="*/ 34603 h 127251"/>
                      <a:gd name="connsiteX283" fmla="*/ 16178 w 80988"/>
                      <a:gd name="connsiteY283" fmla="*/ 40946 h 127251"/>
                      <a:gd name="connsiteX284" fmla="*/ 17258 w 80988"/>
                      <a:gd name="connsiteY284" fmla="*/ 40946 h 127251"/>
                      <a:gd name="connsiteX285" fmla="*/ 17258 w 80988"/>
                      <a:gd name="connsiteY285" fmla="*/ 37928 h 127251"/>
                      <a:gd name="connsiteX286" fmla="*/ 19258 w 80988"/>
                      <a:gd name="connsiteY286" fmla="*/ 37928 h 127251"/>
                      <a:gd name="connsiteX287" fmla="*/ 19258 w 80988"/>
                      <a:gd name="connsiteY287" fmla="*/ 50290 h 127251"/>
                      <a:gd name="connsiteX288" fmla="*/ 20583 w 80988"/>
                      <a:gd name="connsiteY288" fmla="*/ 50290 h 127251"/>
                      <a:gd name="connsiteX289" fmla="*/ 20583 w 80988"/>
                      <a:gd name="connsiteY289" fmla="*/ 52325 h 127251"/>
                      <a:gd name="connsiteX290" fmla="*/ 15319 w 80988"/>
                      <a:gd name="connsiteY290" fmla="*/ 52325 h 127251"/>
                      <a:gd name="connsiteX291" fmla="*/ 15319 w 80988"/>
                      <a:gd name="connsiteY291" fmla="*/ 44649 h 127251"/>
                      <a:gd name="connsiteX292" fmla="*/ 14336 w 80988"/>
                      <a:gd name="connsiteY292" fmla="*/ 44034 h 127251"/>
                      <a:gd name="connsiteX293" fmla="*/ 13011 w 80988"/>
                      <a:gd name="connsiteY293" fmla="*/ 44649 h 127251"/>
                      <a:gd name="connsiteX294" fmla="*/ 13011 w 80988"/>
                      <a:gd name="connsiteY294" fmla="*/ 52325 h 127251"/>
                      <a:gd name="connsiteX295" fmla="*/ 7747 w 80988"/>
                      <a:gd name="connsiteY295" fmla="*/ 52325 h 127251"/>
                      <a:gd name="connsiteX296" fmla="*/ 7747 w 80988"/>
                      <a:gd name="connsiteY296" fmla="*/ 50290 h 127251"/>
                      <a:gd name="connsiteX297" fmla="*/ 31620 w 80988"/>
                      <a:gd name="connsiteY297" fmla="*/ 97202 h 127251"/>
                      <a:gd name="connsiteX298" fmla="*/ 39516 w 80988"/>
                      <a:gd name="connsiteY298" fmla="*/ 77505 h 127251"/>
                      <a:gd name="connsiteX299" fmla="*/ 39516 w 80988"/>
                      <a:gd name="connsiteY299" fmla="*/ 97202 h 127251"/>
                      <a:gd name="connsiteX300" fmla="*/ 35568 w 80988"/>
                      <a:gd name="connsiteY300" fmla="*/ 106906 h 127251"/>
                      <a:gd name="connsiteX301" fmla="*/ 35129 w 80988"/>
                      <a:gd name="connsiteY301" fmla="*/ 107397 h 127251"/>
                      <a:gd name="connsiteX302" fmla="*/ 34208 w 80988"/>
                      <a:gd name="connsiteY302" fmla="*/ 108634 h 127251"/>
                      <a:gd name="connsiteX303" fmla="*/ 34208 w 80988"/>
                      <a:gd name="connsiteY303" fmla="*/ 105028 h 127251"/>
                      <a:gd name="connsiteX304" fmla="*/ 25268 w 80988"/>
                      <a:gd name="connsiteY304" fmla="*/ 73715 h 127251"/>
                      <a:gd name="connsiteX305" fmla="*/ 25268 w 80988"/>
                      <a:gd name="connsiteY305" fmla="*/ 71680 h 127251"/>
                      <a:gd name="connsiteX306" fmla="*/ 26654 w 80988"/>
                      <a:gd name="connsiteY306" fmla="*/ 71680 h 127251"/>
                      <a:gd name="connsiteX307" fmla="*/ 26654 w 80988"/>
                      <a:gd name="connsiteY307" fmla="*/ 59327 h 127251"/>
                      <a:gd name="connsiteX308" fmla="*/ 28689 w 80988"/>
                      <a:gd name="connsiteY308" fmla="*/ 59327 h 127251"/>
                      <a:gd name="connsiteX309" fmla="*/ 28689 w 80988"/>
                      <a:gd name="connsiteY309" fmla="*/ 62345 h 127251"/>
                      <a:gd name="connsiteX310" fmla="*/ 29681 w 80988"/>
                      <a:gd name="connsiteY310" fmla="*/ 62345 h 127251"/>
                      <a:gd name="connsiteX311" fmla="*/ 29681 w 80988"/>
                      <a:gd name="connsiteY311" fmla="*/ 55993 h 127251"/>
                      <a:gd name="connsiteX312" fmla="*/ 33682 w 80988"/>
                      <a:gd name="connsiteY312" fmla="*/ 55993 h 127251"/>
                      <a:gd name="connsiteX313" fmla="*/ 33682 w 80988"/>
                      <a:gd name="connsiteY313" fmla="*/ 62345 h 127251"/>
                      <a:gd name="connsiteX314" fmla="*/ 34796 w 80988"/>
                      <a:gd name="connsiteY314" fmla="*/ 62345 h 127251"/>
                      <a:gd name="connsiteX315" fmla="*/ 34796 w 80988"/>
                      <a:gd name="connsiteY315" fmla="*/ 59327 h 127251"/>
                      <a:gd name="connsiteX316" fmla="*/ 36761 w 80988"/>
                      <a:gd name="connsiteY316" fmla="*/ 59327 h 127251"/>
                      <a:gd name="connsiteX317" fmla="*/ 36761 w 80988"/>
                      <a:gd name="connsiteY317" fmla="*/ 71680 h 127251"/>
                      <a:gd name="connsiteX318" fmla="*/ 38086 w 80988"/>
                      <a:gd name="connsiteY318" fmla="*/ 71680 h 127251"/>
                      <a:gd name="connsiteX319" fmla="*/ 38086 w 80988"/>
                      <a:gd name="connsiteY319" fmla="*/ 73715 h 127251"/>
                      <a:gd name="connsiteX320" fmla="*/ 32822 w 80988"/>
                      <a:gd name="connsiteY320" fmla="*/ 73715 h 127251"/>
                      <a:gd name="connsiteX321" fmla="*/ 32822 w 80988"/>
                      <a:gd name="connsiteY321" fmla="*/ 66038 h 127251"/>
                      <a:gd name="connsiteX322" fmla="*/ 31839 w 80988"/>
                      <a:gd name="connsiteY322" fmla="*/ 65424 h 127251"/>
                      <a:gd name="connsiteX323" fmla="*/ 30514 w 80988"/>
                      <a:gd name="connsiteY323" fmla="*/ 66038 h 127251"/>
                      <a:gd name="connsiteX324" fmla="*/ 30514 w 80988"/>
                      <a:gd name="connsiteY324" fmla="*/ 73715 h 127251"/>
                      <a:gd name="connsiteX325" fmla="*/ 28567 w 80988"/>
                      <a:gd name="connsiteY325" fmla="*/ 75689 h 127251"/>
                      <a:gd name="connsiteX326" fmla="*/ 28567 w 80988"/>
                      <a:gd name="connsiteY326" fmla="*/ 89552 h 127251"/>
                      <a:gd name="connsiteX327" fmla="*/ 26654 w 80988"/>
                      <a:gd name="connsiteY327" fmla="*/ 84717 h 127251"/>
                      <a:gd name="connsiteX328" fmla="*/ 26654 w 80988"/>
                      <a:gd name="connsiteY328" fmla="*/ 75689 h 127251"/>
                      <a:gd name="connsiteX329" fmla="*/ 39165 w 80988"/>
                      <a:gd name="connsiteY329" fmla="*/ 75689 h 127251"/>
                      <a:gd name="connsiteX330" fmla="*/ 39165 w 80988"/>
                      <a:gd name="connsiteY330" fmla="*/ 77076 h 127251"/>
                      <a:gd name="connsiteX331" fmla="*/ 37998 w 80988"/>
                      <a:gd name="connsiteY331" fmla="*/ 80032 h 127251"/>
                      <a:gd name="connsiteX332" fmla="*/ 37998 w 80988"/>
                      <a:gd name="connsiteY332" fmla="*/ 75716 h 127251"/>
                      <a:gd name="connsiteX333" fmla="*/ 39174 w 80988"/>
                      <a:gd name="connsiteY333" fmla="*/ 75716 h 127251"/>
                      <a:gd name="connsiteX334" fmla="*/ 36086 w 80988"/>
                      <a:gd name="connsiteY334" fmla="*/ 75689 h 127251"/>
                      <a:gd name="connsiteX335" fmla="*/ 36086 w 80988"/>
                      <a:gd name="connsiteY335" fmla="*/ 84744 h 127251"/>
                      <a:gd name="connsiteX336" fmla="*/ 34234 w 80988"/>
                      <a:gd name="connsiteY336" fmla="*/ 89367 h 127251"/>
                      <a:gd name="connsiteX337" fmla="*/ 34234 w 80988"/>
                      <a:gd name="connsiteY337" fmla="*/ 75716 h 127251"/>
                      <a:gd name="connsiteX338" fmla="*/ 36086 w 80988"/>
                      <a:gd name="connsiteY338" fmla="*/ 75716 h 127251"/>
                      <a:gd name="connsiteX339" fmla="*/ 30444 w 80988"/>
                      <a:gd name="connsiteY339" fmla="*/ 75689 h 127251"/>
                      <a:gd name="connsiteX340" fmla="*/ 32330 w 80988"/>
                      <a:gd name="connsiteY340" fmla="*/ 75689 h 127251"/>
                      <a:gd name="connsiteX341" fmla="*/ 32330 w 80988"/>
                      <a:gd name="connsiteY341" fmla="*/ 94114 h 127251"/>
                      <a:gd name="connsiteX342" fmla="*/ 31374 w 80988"/>
                      <a:gd name="connsiteY342" fmla="*/ 96518 h 127251"/>
                      <a:gd name="connsiteX343" fmla="*/ 30444 w 80988"/>
                      <a:gd name="connsiteY343" fmla="*/ 94237 h 127251"/>
                      <a:gd name="connsiteX344" fmla="*/ 32199 w 80988"/>
                      <a:gd name="connsiteY344" fmla="*/ 100036 h 127251"/>
                      <a:gd name="connsiteX345" fmla="*/ 32199 w 80988"/>
                      <a:gd name="connsiteY345" fmla="*/ 110933 h 127251"/>
                      <a:gd name="connsiteX346" fmla="*/ 30444 w 80988"/>
                      <a:gd name="connsiteY346" fmla="*/ 112687 h 127251"/>
                      <a:gd name="connsiteX347" fmla="*/ 30444 w 80988"/>
                      <a:gd name="connsiteY347" fmla="*/ 100097 h 127251"/>
                      <a:gd name="connsiteX348" fmla="*/ 31322 w 80988"/>
                      <a:gd name="connsiteY348" fmla="*/ 97904 h 127251"/>
                      <a:gd name="connsiteX349" fmla="*/ 24768 w 80988"/>
                      <a:gd name="connsiteY349" fmla="*/ 75689 h 127251"/>
                      <a:gd name="connsiteX350" fmla="*/ 24768 w 80988"/>
                      <a:gd name="connsiteY350" fmla="*/ 80006 h 127251"/>
                      <a:gd name="connsiteX351" fmla="*/ 23101 w 80988"/>
                      <a:gd name="connsiteY351" fmla="*/ 75874 h 127251"/>
                      <a:gd name="connsiteX352" fmla="*/ 23101 w 80988"/>
                      <a:gd name="connsiteY352" fmla="*/ 75689 h 127251"/>
                      <a:gd name="connsiteX353" fmla="*/ 23101 w 80988"/>
                      <a:gd name="connsiteY353" fmla="*/ 77225 h 127251"/>
                      <a:gd name="connsiteX354" fmla="*/ 31058 w 80988"/>
                      <a:gd name="connsiteY354" fmla="*/ 97202 h 127251"/>
                      <a:gd name="connsiteX355" fmla="*/ 23101 w 80988"/>
                      <a:gd name="connsiteY355" fmla="*/ 116951 h 127251"/>
                      <a:gd name="connsiteX356" fmla="*/ 28532 w 80988"/>
                      <a:gd name="connsiteY356" fmla="*/ 104905 h 127251"/>
                      <a:gd name="connsiteX357" fmla="*/ 28532 w 80988"/>
                      <a:gd name="connsiteY357" fmla="*/ 114442 h 127251"/>
                      <a:gd name="connsiteX358" fmla="*/ 26707 w 80988"/>
                      <a:gd name="connsiteY358" fmla="*/ 115890 h 127251"/>
                      <a:gd name="connsiteX359" fmla="*/ 26707 w 80988"/>
                      <a:gd name="connsiteY359" fmla="*/ 109415 h 127251"/>
                      <a:gd name="connsiteX360" fmla="*/ 23338 w 80988"/>
                      <a:gd name="connsiteY360" fmla="*/ 117785 h 127251"/>
                      <a:gd name="connsiteX361" fmla="*/ 24820 w 80988"/>
                      <a:gd name="connsiteY361" fmla="*/ 114179 h 127251"/>
                      <a:gd name="connsiteX362" fmla="*/ 24820 w 80988"/>
                      <a:gd name="connsiteY362" fmla="*/ 117197 h 127251"/>
                      <a:gd name="connsiteX363" fmla="*/ 23618 w 80988"/>
                      <a:gd name="connsiteY363" fmla="*/ 117943 h 127251"/>
                      <a:gd name="connsiteX364" fmla="*/ 39858 w 80988"/>
                      <a:gd name="connsiteY364" fmla="*/ 125304 h 127251"/>
                      <a:gd name="connsiteX365" fmla="*/ 30576 w 80988"/>
                      <a:gd name="connsiteY365" fmla="*/ 122163 h 127251"/>
                      <a:gd name="connsiteX366" fmla="*/ 24110 w 80988"/>
                      <a:gd name="connsiteY366" fmla="*/ 118276 h 127251"/>
                      <a:gd name="connsiteX367" fmla="*/ 39762 w 80988"/>
                      <a:gd name="connsiteY367" fmla="*/ 99080 h 127251"/>
                      <a:gd name="connsiteX368" fmla="*/ 50369 w 80988"/>
                      <a:gd name="connsiteY368" fmla="*/ 114793 h 127251"/>
                      <a:gd name="connsiteX369" fmla="*/ 54861 w 80988"/>
                      <a:gd name="connsiteY369" fmla="*/ 118302 h 127251"/>
                      <a:gd name="connsiteX370" fmla="*/ 39849 w 80988"/>
                      <a:gd name="connsiteY370" fmla="*/ 125304 h 127251"/>
                      <a:gd name="connsiteX371" fmla="*/ 56186 w 80988"/>
                      <a:gd name="connsiteY371" fmla="*/ 117408 h 127251"/>
                      <a:gd name="connsiteX372" fmla="*/ 55308 w 80988"/>
                      <a:gd name="connsiteY372" fmla="*/ 117995 h 127251"/>
                      <a:gd name="connsiteX373" fmla="*/ 51887 w 80988"/>
                      <a:gd name="connsiteY373" fmla="*/ 115363 h 127251"/>
                      <a:gd name="connsiteX374" fmla="*/ 52562 w 80988"/>
                      <a:gd name="connsiteY374" fmla="*/ 114898 h 127251"/>
                      <a:gd name="connsiteX375" fmla="*/ 52843 w 80988"/>
                      <a:gd name="connsiteY375" fmla="*/ 111319 h 127251"/>
                      <a:gd name="connsiteX376" fmla="*/ 53764 w 80988"/>
                      <a:gd name="connsiteY376" fmla="*/ 104633 h 127251"/>
                      <a:gd name="connsiteX377" fmla="*/ 54694 w 80988"/>
                      <a:gd name="connsiteY377" fmla="*/ 103651 h 127251"/>
                      <a:gd name="connsiteX378" fmla="*/ 54387 w 80988"/>
                      <a:gd name="connsiteY378" fmla="*/ 101677 h 127251"/>
                      <a:gd name="connsiteX379" fmla="*/ 54598 w 80988"/>
                      <a:gd name="connsiteY379" fmla="*/ 100571 h 127251"/>
                      <a:gd name="connsiteX380" fmla="*/ 52132 w 80988"/>
                      <a:gd name="connsiteY380" fmla="*/ 104484 h 127251"/>
                      <a:gd name="connsiteX381" fmla="*/ 50597 w 80988"/>
                      <a:gd name="connsiteY381" fmla="*/ 105037 h 127251"/>
                      <a:gd name="connsiteX382" fmla="*/ 51641 w 80988"/>
                      <a:gd name="connsiteY382" fmla="*/ 98623 h 127251"/>
                      <a:gd name="connsiteX383" fmla="*/ 48930 w 80988"/>
                      <a:gd name="connsiteY383" fmla="*/ 98255 h 127251"/>
                      <a:gd name="connsiteX384" fmla="*/ 48009 w 80988"/>
                      <a:gd name="connsiteY384" fmla="*/ 99948 h 127251"/>
                      <a:gd name="connsiteX385" fmla="*/ 46587 w 80988"/>
                      <a:gd name="connsiteY385" fmla="*/ 101001 h 127251"/>
                      <a:gd name="connsiteX386" fmla="*/ 46833 w 80988"/>
                      <a:gd name="connsiteY386" fmla="*/ 101677 h 127251"/>
                      <a:gd name="connsiteX387" fmla="*/ 46342 w 80988"/>
                      <a:gd name="connsiteY387" fmla="*/ 102554 h 127251"/>
                      <a:gd name="connsiteX388" fmla="*/ 46956 w 80988"/>
                      <a:gd name="connsiteY388" fmla="*/ 104124 h 127251"/>
                      <a:gd name="connsiteX389" fmla="*/ 45508 w 80988"/>
                      <a:gd name="connsiteY389" fmla="*/ 103510 h 127251"/>
                      <a:gd name="connsiteX390" fmla="*/ 42946 w 80988"/>
                      <a:gd name="connsiteY390" fmla="*/ 100641 h 127251"/>
                      <a:gd name="connsiteX391" fmla="*/ 43324 w 80988"/>
                      <a:gd name="connsiteY391" fmla="*/ 102492 h 127251"/>
                      <a:gd name="connsiteX392" fmla="*/ 43166 w 80988"/>
                      <a:gd name="connsiteY392" fmla="*/ 105546 h 127251"/>
                      <a:gd name="connsiteX393" fmla="*/ 39990 w 80988"/>
                      <a:gd name="connsiteY393" fmla="*/ 97132 h 127251"/>
                      <a:gd name="connsiteX394" fmla="*/ 56168 w 80988"/>
                      <a:gd name="connsiteY394" fmla="*/ 97132 h 127251"/>
                      <a:gd name="connsiteX395" fmla="*/ 56282 w 80988"/>
                      <a:gd name="connsiteY395" fmla="*/ 74786 h 127251"/>
                      <a:gd name="connsiteX396" fmla="*/ 55098 w 80988"/>
                      <a:gd name="connsiteY396" fmla="*/ 74786 h 127251"/>
                      <a:gd name="connsiteX397" fmla="*/ 55098 w 80988"/>
                      <a:gd name="connsiteY397" fmla="*/ 33550 h 127251"/>
                      <a:gd name="connsiteX398" fmla="*/ 56273 w 80988"/>
                      <a:gd name="connsiteY398" fmla="*/ 33550 h 127251"/>
                      <a:gd name="connsiteX399" fmla="*/ 69530 w 80988"/>
                      <a:gd name="connsiteY399" fmla="*/ 104124 h 127251"/>
                      <a:gd name="connsiteX400" fmla="*/ 65617 w 80988"/>
                      <a:gd name="connsiteY400" fmla="*/ 109248 h 127251"/>
                      <a:gd name="connsiteX401" fmla="*/ 65617 w 80988"/>
                      <a:gd name="connsiteY401" fmla="*/ 108301 h 127251"/>
                      <a:gd name="connsiteX402" fmla="*/ 64635 w 80988"/>
                      <a:gd name="connsiteY402" fmla="*/ 107678 h 127251"/>
                      <a:gd name="connsiteX403" fmla="*/ 63310 w 80988"/>
                      <a:gd name="connsiteY403" fmla="*/ 108301 h 127251"/>
                      <a:gd name="connsiteX404" fmla="*/ 63310 w 80988"/>
                      <a:gd name="connsiteY404" fmla="*/ 111749 h 127251"/>
                      <a:gd name="connsiteX405" fmla="*/ 58283 w 80988"/>
                      <a:gd name="connsiteY405" fmla="*/ 115969 h 127251"/>
                      <a:gd name="connsiteX406" fmla="*/ 58037 w 80988"/>
                      <a:gd name="connsiteY406" fmla="*/ 115969 h 127251"/>
                      <a:gd name="connsiteX407" fmla="*/ 58037 w 80988"/>
                      <a:gd name="connsiteY407" fmla="*/ 113933 h 127251"/>
                      <a:gd name="connsiteX408" fmla="*/ 59397 w 80988"/>
                      <a:gd name="connsiteY408" fmla="*/ 113933 h 127251"/>
                      <a:gd name="connsiteX409" fmla="*/ 59397 w 80988"/>
                      <a:gd name="connsiteY409" fmla="*/ 101545 h 127251"/>
                      <a:gd name="connsiteX410" fmla="*/ 61459 w 80988"/>
                      <a:gd name="connsiteY410" fmla="*/ 101545 h 127251"/>
                      <a:gd name="connsiteX411" fmla="*/ 61459 w 80988"/>
                      <a:gd name="connsiteY411" fmla="*/ 104563 h 127251"/>
                      <a:gd name="connsiteX412" fmla="*/ 62441 w 80988"/>
                      <a:gd name="connsiteY412" fmla="*/ 104563 h 127251"/>
                      <a:gd name="connsiteX413" fmla="*/ 62441 w 80988"/>
                      <a:gd name="connsiteY413" fmla="*/ 98246 h 127251"/>
                      <a:gd name="connsiteX414" fmla="*/ 66451 w 80988"/>
                      <a:gd name="connsiteY414" fmla="*/ 98246 h 127251"/>
                      <a:gd name="connsiteX415" fmla="*/ 66451 w 80988"/>
                      <a:gd name="connsiteY415" fmla="*/ 104598 h 127251"/>
                      <a:gd name="connsiteX416" fmla="*/ 67530 w 80988"/>
                      <a:gd name="connsiteY416" fmla="*/ 104598 h 127251"/>
                      <a:gd name="connsiteX417" fmla="*/ 67530 w 80988"/>
                      <a:gd name="connsiteY417" fmla="*/ 101545 h 127251"/>
                      <a:gd name="connsiteX418" fmla="*/ 69530 w 80988"/>
                      <a:gd name="connsiteY418" fmla="*/ 101545 h 127251"/>
                      <a:gd name="connsiteX419" fmla="*/ 72522 w 80988"/>
                      <a:gd name="connsiteY419" fmla="*/ 97106 h 127251"/>
                      <a:gd name="connsiteX420" fmla="*/ 56300 w 80988"/>
                      <a:gd name="connsiteY420" fmla="*/ 97106 h 127251"/>
                      <a:gd name="connsiteX421" fmla="*/ 56300 w 80988"/>
                      <a:gd name="connsiteY421" fmla="*/ 75593 h 127251"/>
                      <a:gd name="connsiteX422" fmla="*/ 72469 w 80988"/>
                      <a:gd name="connsiteY422" fmla="*/ 75593 h 127251"/>
                      <a:gd name="connsiteX423" fmla="*/ 71645 w 80988"/>
                      <a:gd name="connsiteY423" fmla="*/ 23750 h 127251"/>
                      <a:gd name="connsiteX424" fmla="*/ 40937 w 80988"/>
                      <a:gd name="connsiteY424" fmla="*/ 19126 h 127251"/>
                      <a:gd name="connsiteX425" fmla="*/ 8581 w 80988"/>
                      <a:gd name="connsiteY425" fmla="*/ 23785 h 127251"/>
                      <a:gd name="connsiteX426" fmla="*/ 2167 w 80988"/>
                      <a:gd name="connsiteY426" fmla="*/ 12537 h 127251"/>
                      <a:gd name="connsiteX427" fmla="*/ 11634 w 80988"/>
                      <a:gd name="connsiteY427" fmla="*/ 15169 h 127251"/>
                      <a:gd name="connsiteX428" fmla="*/ 11353 w 80988"/>
                      <a:gd name="connsiteY428" fmla="*/ 15169 h 127251"/>
                      <a:gd name="connsiteX429" fmla="*/ 14740 w 80988"/>
                      <a:gd name="connsiteY429" fmla="*/ 19205 h 127251"/>
                      <a:gd name="connsiteX430" fmla="*/ 15696 w 80988"/>
                      <a:gd name="connsiteY430" fmla="*/ 14520 h 127251"/>
                      <a:gd name="connsiteX431" fmla="*/ 15362 w 80988"/>
                      <a:gd name="connsiteY431" fmla="*/ 11888 h 127251"/>
                      <a:gd name="connsiteX432" fmla="*/ 15854 w 80988"/>
                      <a:gd name="connsiteY432" fmla="*/ 14564 h 127251"/>
                      <a:gd name="connsiteX433" fmla="*/ 22697 w 80988"/>
                      <a:gd name="connsiteY433" fmla="*/ 15441 h 127251"/>
                      <a:gd name="connsiteX434" fmla="*/ 18653 w 80988"/>
                      <a:gd name="connsiteY434" fmla="*/ 12634 h 127251"/>
                      <a:gd name="connsiteX435" fmla="*/ 19214 w 80988"/>
                      <a:gd name="connsiteY435" fmla="*/ 11186 h 127251"/>
                      <a:gd name="connsiteX436" fmla="*/ 20969 w 80988"/>
                      <a:gd name="connsiteY436" fmla="*/ 10169 h 127251"/>
                      <a:gd name="connsiteX437" fmla="*/ 21653 w 80988"/>
                      <a:gd name="connsiteY437" fmla="*/ 5948 h 127251"/>
                      <a:gd name="connsiteX438" fmla="*/ 23496 w 80988"/>
                      <a:gd name="connsiteY438" fmla="*/ 9958 h 127251"/>
                      <a:gd name="connsiteX439" fmla="*/ 26768 w 80988"/>
                      <a:gd name="connsiteY439" fmla="*/ 11432 h 127251"/>
                      <a:gd name="connsiteX440" fmla="*/ 24671 w 80988"/>
                      <a:gd name="connsiteY440" fmla="*/ 16696 h 127251"/>
                      <a:gd name="connsiteX441" fmla="*/ 30251 w 80988"/>
                      <a:gd name="connsiteY441" fmla="*/ 11958 h 127251"/>
                      <a:gd name="connsiteX442" fmla="*/ 39648 w 80988"/>
                      <a:gd name="connsiteY442" fmla="*/ 13099 h 127251"/>
                      <a:gd name="connsiteX443" fmla="*/ 35428 w 80988"/>
                      <a:gd name="connsiteY443" fmla="*/ 11002 h 127251"/>
                      <a:gd name="connsiteX444" fmla="*/ 35120 w 80988"/>
                      <a:gd name="connsiteY444" fmla="*/ 9089 h 127251"/>
                      <a:gd name="connsiteX445" fmla="*/ 34875 w 80988"/>
                      <a:gd name="connsiteY445" fmla="*/ 7545 h 127251"/>
                      <a:gd name="connsiteX446" fmla="*/ 37551 w 80988"/>
                      <a:gd name="connsiteY446" fmla="*/ 6747 h 127251"/>
                      <a:gd name="connsiteX447" fmla="*/ 38481 w 80988"/>
                      <a:gd name="connsiteY447" fmla="*/ 7545 h 127251"/>
                      <a:gd name="connsiteX448" fmla="*/ 40016 w 80988"/>
                      <a:gd name="connsiteY448" fmla="*/ 1325 h 127251"/>
                      <a:gd name="connsiteX449" fmla="*/ 41437 w 80988"/>
                      <a:gd name="connsiteY449" fmla="*/ 7212 h 127251"/>
                      <a:gd name="connsiteX450" fmla="*/ 42271 w 80988"/>
                      <a:gd name="connsiteY450" fmla="*/ 6896 h 127251"/>
                      <a:gd name="connsiteX451" fmla="*/ 44903 w 80988"/>
                      <a:gd name="connsiteY451" fmla="*/ 11432 h 127251"/>
                      <a:gd name="connsiteX452" fmla="*/ 40428 w 80988"/>
                      <a:gd name="connsiteY452" fmla="*/ 12967 h 127251"/>
                      <a:gd name="connsiteX453" fmla="*/ 49860 w 80988"/>
                      <a:gd name="connsiteY453" fmla="*/ 12572 h 127251"/>
                      <a:gd name="connsiteX454" fmla="*/ 53369 w 80988"/>
                      <a:gd name="connsiteY454" fmla="*/ 11432 h 127251"/>
                      <a:gd name="connsiteX455" fmla="*/ 56001 w 80988"/>
                      <a:gd name="connsiteY455" fmla="*/ 9949 h 127251"/>
                      <a:gd name="connsiteX456" fmla="*/ 56589 w 80988"/>
                      <a:gd name="connsiteY456" fmla="*/ 9949 h 127251"/>
                      <a:gd name="connsiteX457" fmla="*/ 56589 w 80988"/>
                      <a:gd name="connsiteY457" fmla="*/ 9335 h 127251"/>
                      <a:gd name="connsiteX458" fmla="*/ 58344 w 80988"/>
                      <a:gd name="connsiteY458" fmla="*/ 6036 h 127251"/>
                      <a:gd name="connsiteX459" fmla="*/ 58958 w 80988"/>
                      <a:gd name="connsiteY459" fmla="*/ 10133 h 127251"/>
                      <a:gd name="connsiteX460" fmla="*/ 61239 w 80988"/>
                      <a:gd name="connsiteY460" fmla="*/ 12388 h 127251"/>
                      <a:gd name="connsiteX461" fmla="*/ 61020 w 80988"/>
                      <a:gd name="connsiteY461" fmla="*/ 12476 h 127251"/>
                      <a:gd name="connsiteX462" fmla="*/ 60406 w 80988"/>
                      <a:gd name="connsiteY462" fmla="*/ 18617 h 127251"/>
                      <a:gd name="connsiteX463" fmla="*/ 62599 w 80988"/>
                      <a:gd name="connsiteY463" fmla="*/ 13073 h 127251"/>
                      <a:gd name="connsiteX464" fmla="*/ 64749 w 80988"/>
                      <a:gd name="connsiteY464" fmla="*/ 11932 h 127251"/>
                      <a:gd name="connsiteX465" fmla="*/ 64599 w 80988"/>
                      <a:gd name="connsiteY465" fmla="*/ 14740 h 127251"/>
                      <a:gd name="connsiteX466" fmla="*/ 64599 w 80988"/>
                      <a:gd name="connsiteY466" fmla="*/ 15047 h 127251"/>
                      <a:gd name="connsiteX467" fmla="*/ 67898 w 80988"/>
                      <a:gd name="connsiteY467" fmla="*/ 20504 h 127251"/>
                      <a:gd name="connsiteX468" fmla="*/ 68355 w 80988"/>
                      <a:gd name="connsiteY468" fmla="*/ 15380 h 127251"/>
                      <a:gd name="connsiteX469" fmla="*/ 77821 w 80988"/>
                      <a:gd name="connsiteY469" fmla="*/ 12458 h 127251"/>
                      <a:gd name="connsiteX470" fmla="*/ 71592 w 80988"/>
                      <a:gd name="connsiteY470" fmla="*/ 23785 h 127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</a:cxnLst>
                    <a:rect l="l" t="t" r="r" b="b"/>
                    <a:pathLst>
                      <a:path w="80988" h="127251">
                        <a:moveTo>
                          <a:pt x="80988" y="11581"/>
                        </a:moveTo>
                        <a:lnTo>
                          <a:pt x="79444" y="11458"/>
                        </a:lnTo>
                        <a:cubicBezTo>
                          <a:pt x="74891" y="11063"/>
                          <a:pt x="67056" y="9888"/>
                          <a:pt x="67161" y="16889"/>
                        </a:cubicBezTo>
                        <a:cubicBezTo>
                          <a:pt x="70671" y="15871"/>
                          <a:pt x="71943" y="19354"/>
                          <a:pt x="67907" y="19354"/>
                        </a:cubicBezTo>
                        <a:cubicBezTo>
                          <a:pt x="66056" y="19354"/>
                          <a:pt x="65810" y="16573"/>
                          <a:pt x="65775" y="15310"/>
                        </a:cubicBezTo>
                        <a:cubicBezTo>
                          <a:pt x="67354" y="13836"/>
                          <a:pt x="67784" y="10783"/>
                          <a:pt x="64757" y="10783"/>
                        </a:cubicBezTo>
                        <a:cubicBezTo>
                          <a:pt x="63884" y="10951"/>
                          <a:pt x="63061" y="11320"/>
                          <a:pt x="62353" y="11862"/>
                        </a:cubicBezTo>
                        <a:cubicBezTo>
                          <a:pt x="62144" y="10717"/>
                          <a:pt x="61331" y="9774"/>
                          <a:pt x="60230" y="9396"/>
                        </a:cubicBezTo>
                        <a:cubicBezTo>
                          <a:pt x="60327" y="7642"/>
                          <a:pt x="60046" y="5817"/>
                          <a:pt x="58537" y="4650"/>
                        </a:cubicBezTo>
                        <a:cubicBezTo>
                          <a:pt x="56862" y="5412"/>
                          <a:pt x="55698" y="6984"/>
                          <a:pt x="55457" y="8809"/>
                        </a:cubicBezTo>
                        <a:cubicBezTo>
                          <a:pt x="53703" y="8931"/>
                          <a:pt x="52185" y="9739"/>
                          <a:pt x="52185" y="12046"/>
                        </a:cubicBezTo>
                        <a:lnTo>
                          <a:pt x="52185" y="12669"/>
                        </a:lnTo>
                        <a:lnTo>
                          <a:pt x="52773" y="12669"/>
                        </a:lnTo>
                        <a:cubicBezTo>
                          <a:pt x="58748" y="12669"/>
                          <a:pt x="52957" y="21328"/>
                          <a:pt x="51018" y="12450"/>
                        </a:cubicBezTo>
                        <a:cubicBezTo>
                          <a:pt x="54659" y="10695"/>
                          <a:pt x="50220" y="5361"/>
                          <a:pt x="48035" y="8388"/>
                        </a:cubicBezTo>
                        <a:cubicBezTo>
                          <a:pt x="47100" y="9500"/>
                          <a:pt x="47244" y="11161"/>
                          <a:pt x="48357" y="12096"/>
                        </a:cubicBezTo>
                        <a:cubicBezTo>
                          <a:pt x="48476" y="12195"/>
                          <a:pt x="48603" y="12285"/>
                          <a:pt x="48737" y="12362"/>
                        </a:cubicBezTo>
                        <a:cubicBezTo>
                          <a:pt x="48491" y="17626"/>
                          <a:pt x="41648" y="16275"/>
                          <a:pt x="41648" y="13037"/>
                        </a:cubicBezTo>
                        <a:cubicBezTo>
                          <a:pt x="41648" y="8326"/>
                          <a:pt x="44210" y="12450"/>
                          <a:pt x="44982" y="13994"/>
                        </a:cubicBezTo>
                        <a:lnTo>
                          <a:pt x="45508" y="13064"/>
                        </a:lnTo>
                        <a:cubicBezTo>
                          <a:pt x="46956" y="10432"/>
                          <a:pt x="47570" y="3641"/>
                          <a:pt x="42604" y="5641"/>
                        </a:cubicBezTo>
                        <a:cubicBezTo>
                          <a:pt x="42604" y="4071"/>
                          <a:pt x="41683" y="737"/>
                          <a:pt x="39972" y="0"/>
                        </a:cubicBezTo>
                        <a:cubicBezTo>
                          <a:pt x="38121" y="1141"/>
                          <a:pt x="37630" y="3387"/>
                          <a:pt x="37445" y="5361"/>
                        </a:cubicBezTo>
                        <a:cubicBezTo>
                          <a:pt x="35103" y="4343"/>
                          <a:pt x="33410" y="6378"/>
                          <a:pt x="33778" y="8537"/>
                        </a:cubicBezTo>
                        <a:lnTo>
                          <a:pt x="33901" y="9458"/>
                        </a:lnTo>
                        <a:cubicBezTo>
                          <a:pt x="34198" y="11373"/>
                          <a:pt x="34612" y="13269"/>
                          <a:pt x="35138" y="15134"/>
                        </a:cubicBezTo>
                        <a:lnTo>
                          <a:pt x="35752" y="13195"/>
                        </a:lnTo>
                        <a:cubicBezTo>
                          <a:pt x="36366" y="11186"/>
                          <a:pt x="38279" y="9528"/>
                          <a:pt x="38525" y="13257"/>
                        </a:cubicBezTo>
                        <a:cubicBezTo>
                          <a:pt x="38586" y="14608"/>
                          <a:pt x="33594" y="19267"/>
                          <a:pt x="31593" y="12379"/>
                        </a:cubicBezTo>
                        <a:cubicBezTo>
                          <a:pt x="34919" y="10493"/>
                          <a:pt x="30356" y="5071"/>
                          <a:pt x="28014" y="8870"/>
                        </a:cubicBezTo>
                        <a:cubicBezTo>
                          <a:pt x="27633" y="9455"/>
                          <a:pt x="27543" y="10183"/>
                          <a:pt x="27768" y="10844"/>
                        </a:cubicBezTo>
                        <a:cubicBezTo>
                          <a:pt x="27188" y="9623"/>
                          <a:pt x="25978" y="8825"/>
                          <a:pt x="24627" y="8774"/>
                        </a:cubicBezTo>
                        <a:cubicBezTo>
                          <a:pt x="24320" y="7238"/>
                          <a:pt x="23206" y="5203"/>
                          <a:pt x="21513" y="4773"/>
                        </a:cubicBezTo>
                        <a:cubicBezTo>
                          <a:pt x="19881" y="5598"/>
                          <a:pt x="19819" y="8001"/>
                          <a:pt x="19819" y="9607"/>
                        </a:cubicBezTo>
                        <a:lnTo>
                          <a:pt x="18310" y="10484"/>
                        </a:lnTo>
                        <a:cubicBezTo>
                          <a:pt x="18011" y="11109"/>
                          <a:pt x="17765" y="11757"/>
                          <a:pt x="17573" y="12423"/>
                        </a:cubicBezTo>
                        <a:cubicBezTo>
                          <a:pt x="17270" y="11457"/>
                          <a:pt x="16366" y="10807"/>
                          <a:pt x="15354" y="10827"/>
                        </a:cubicBezTo>
                        <a:cubicBezTo>
                          <a:pt x="13988" y="10795"/>
                          <a:pt x="12854" y="11876"/>
                          <a:pt x="12823" y="13242"/>
                        </a:cubicBezTo>
                        <a:cubicBezTo>
                          <a:pt x="12797" y="14314"/>
                          <a:pt x="13465" y="15279"/>
                          <a:pt x="14476" y="15634"/>
                        </a:cubicBezTo>
                        <a:cubicBezTo>
                          <a:pt x="14405" y="16721"/>
                          <a:pt x="14135" y="17787"/>
                          <a:pt x="13678" y="18775"/>
                        </a:cubicBezTo>
                        <a:cubicBezTo>
                          <a:pt x="12292" y="21407"/>
                          <a:pt x="7177" y="16003"/>
                          <a:pt x="11274" y="16398"/>
                        </a:cubicBezTo>
                        <a:cubicBezTo>
                          <a:pt x="11678" y="16398"/>
                          <a:pt x="11827" y="16705"/>
                          <a:pt x="12046" y="16959"/>
                        </a:cubicBezTo>
                        <a:cubicBezTo>
                          <a:pt x="12564" y="17573"/>
                          <a:pt x="13985" y="17837"/>
                          <a:pt x="13371" y="16459"/>
                        </a:cubicBezTo>
                        <a:cubicBezTo>
                          <a:pt x="13257" y="16257"/>
                          <a:pt x="13160" y="16056"/>
                          <a:pt x="13064" y="15845"/>
                        </a:cubicBezTo>
                        <a:lnTo>
                          <a:pt x="12906" y="15354"/>
                        </a:lnTo>
                        <a:lnTo>
                          <a:pt x="12660" y="14766"/>
                        </a:lnTo>
                        <a:cubicBezTo>
                          <a:pt x="10809" y="10054"/>
                          <a:pt x="4615" y="11072"/>
                          <a:pt x="640" y="11686"/>
                        </a:cubicBezTo>
                        <a:lnTo>
                          <a:pt x="526" y="11686"/>
                        </a:lnTo>
                        <a:lnTo>
                          <a:pt x="526" y="11809"/>
                        </a:lnTo>
                        <a:lnTo>
                          <a:pt x="0" y="12643"/>
                        </a:lnTo>
                        <a:cubicBezTo>
                          <a:pt x="4097" y="15275"/>
                          <a:pt x="7642" y="18986"/>
                          <a:pt x="7308" y="24233"/>
                        </a:cubicBezTo>
                        <a:lnTo>
                          <a:pt x="7001" y="24320"/>
                        </a:lnTo>
                        <a:cubicBezTo>
                          <a:pt x="6490" y="24471"/>
                          <a:pt x="6198" y="25008"/>
                          <a:pt x="6349" y="25519"/>
                        </a:cubicBezTo>
                        <a:cubicBezTo>
                          <a:pt x="6442" y="25833"/>
                          <a:pt x="6687" y="26078"/>
                          <a:pt x="7001" y="26171"/>
                        </a:cubicBezTo>
                        <a:cubicBezTo>
                          <a:pt x="6900" y="26229"/>
                          <a:pt x="6805" y="26300"/>
                          <a:pt x="6721" y="26382"/>
                        </a:cubicBezTo>
                        <a:lnTo>
                          <a:pt x="5580" y="27523"/>
                        </a:lnTo>
                        <a:cubicBezTo>
                          <a:pt x="4968" y="28150"/>
                          <a:pt x="4968" y="29150"/>
                          <a:pt x="5580" y="29777"/>
                        </a:cubicBezTo>
                        <a:lnTo>
                          <a:pt x="6721" y="30944"/>
                        </a:lnTo>
                        <a:cubicBezTo>
                          <a:pt x="6927" y="31146"/>
                          <a:pt x="7180" y="31293"/>
                          <a:pt x="7457" y="31374"/>
                        </a:cubicBezTo>
                        <a:lnTo>
                          <a:pt x="6229" y="31751"/>
                        </a:lnTo>
                        <a:lnTo>
                          <a:pt x="4913" y="31751"/>
                        </a:lnTo>
                        <a:lnTo>
                          <a:pt x="4852" y="90087"/>
                        </a:lnTo>
                        <a:cubicBezTo>
                          <a:pt x="4852" y="100317"/>
                          <a:pt x="5931" y="103896"/>
                          <a:pt x="11607" y="110433"/>
                        </a:cubicBezTo>
                        <a:cubicBezTo>
                          <a:pt x="17705" y="117513"/>
                          <a:pt x="27321" y="122786"/>
                          <a:pt x="29786" y="123926"/>
                        </a:cubicBezTo>
                        <a:cubicBezTo>
                          <a:pt x="32067" y="124979"/>
                          <a:pt x="37182" y="127251"/>
                          <a:pt x="39832" y="127251"/>
                        </a:cubicBezTo>
                        <a:cubicBezTo>
                          <a:pt x="45903" y="127251"/>
                          <a:pt x="58598" y="118566"/>
                          <a:pt x="62950" y="114714"/>
                        </a:cubicBezTo>
                        <a:cubicBezTo>
                          <a:pt x="66751" y="111314"/>
                          <a:pt x="69967" y="107313"/>
                          <a:pt x="72469" y="102870"/>
                        </a:cubicBezTo>
                        <a:lnTo>
                          <a:pt x="72557" y="102712"/>
                        </a:lnTo>
                        <a:cubicBezTo>
                          <a:pt x="73048" y="101633"/>
                          <a:pt x="73391" y="100650"/>
                          <a:pt x="73856" y="99325"/>
                        </a:cubicBezTo>
                        <a:cubicBezTo>
                          <a:pt x="74092" y="98603"/>
                          <a:pt x="74257" y="97860"/>
                          <a:pt x="74347" y="97106"/>
                        </a:cubicBezTo>
                        <a:lnTo>
                          <a:pt x="74347" y="97106"/>
                        </a:lnTo>
                        <a:lnTo>
                          <a:pt x="74285" y="31681"/>
                        </a:lnTo>
                        <a:lnTo>
                          <a:pt x="73347" y="31681"/>
                        </a:lnTo>
                        <a:lnTo>
                          <a:pt x="72469" y="31278"/>
                        </a:lnTo>
                        <a:cubicBezTo>
                          <a:pt x="72763" y="31220"/>
                          <a:pt x="73031" y="31070"/>
                          <a:pt x="73233" y="30848"/>
                        </a:cubicBezTo>
                        <a:lnTo>
                          <a:pt x="74408" y="29707"/>
                        </a:lnTo>
                        <a:cubicBezTo>
                          <a:pt x="75020" y="29080"/>
                          <a:pt x="75020" y="28080"/>
                          <a:pt x="74408" y="27452"/>
                        </a:cubicBezTo>
                        <a:lnTo>
                          <a:pt x="73233" y="26286"/>
                        </a:lnTo>
                        <a:cubicBezTo>
                          <a:pt x="73126" y="26173"/>
                          <a:pt x="73001" y="26078"/>
                          <a:pt x="72864" y="26005"/>
                        </a:cubicBezTo>
                        <a:cubicBezTo>
                          <a:pt x="73366" y="25810"/>
                          <a:pt x="73614" y="25247"/>
                          <a:pt x="73420" y="24745"/>
                        </a:cubicBezTo>
                        <a:cubicBezTo>
                          <a:pt x="73321" y="24490"/>
                          <a:pt x="73119" y="24288"/>
                          <a:pt x="72864" y="24189"/>
                        </a:cubicBezTo>
                        <a:cubicBezTo>
                          <a:pt x="71355" y="19161"/>
                          <a:pt x="77760" y="13897"/>
                          <a:pt x="80971" y="11581"/>
                        </a:cubicBezTo>
                        <a:close/>
                        <a:moveTo>
                          <a:pt x="61634" y="13959"/>
                        </a:moveTo>
                        <a:cubicBezTo>
                          <a:pt x="62334" y="14110"/>
                          <a:pt x="62887" y="14648"/>
                          <a:pt x="63055" y="15345"/>
                        </a:cubicBezTo>
                        <a:cubicBezTo>
                          <a:pt x="63205" y="16178"/>
                          <a:pt x="61608" y="17503"/>
                          <a:pt x="60423" y="17503"/>
                        </a:cubicBezTo>
                        <a:cubicBezTo>
                          <a:pt x="59239" y="17503"/>
                          <a:pt x="56168" y="13994"/>
                          <a:pt x="60669" y="13678"/>
                        </a:cubicBezTo>
                        <a:lnTo>
                          <a:pt x="60669" y="13739"/>
                        </a:lnTo>
                        <a:lnTo>
                          <a:pt x="61037" y="13836"/>
                        </a:lnTo>
                        <a:close/>
                        <a:moveTo>
                          <a:pt x="48965" y="9028"/>
                        </a:moveTo>
                        <a:cubicBezTo>
                          <a:pt x="49895" y="7791"/>
                          <a:pt x="52913" y="10563"/>
                          <a:pt x="49842" y="11660"/>
                        </a:cubicBezTo>
                        <a:cubicBezTo>
                          <a:pt x="48860" y="11020"/>
                          <a:pt x="48149" y="10274"/>
                          <a:pt x="48965" y="9028"/>
                        </a:cubicBezTo>
                        <a:close/>
                        <a:moveTo>
                          <a:pt x="28935" y="9423"/>
                        </a:moveTo>
                        <a:cubicBezTo>
                          <a:pt x="30198" y="7396"/>
                          <a:pt x="33032" y="10441"/>
                          <a:pt x="30234" y="11520"/>
                        </a:cubicBezTo>
                        <a:cubicBezTo>
                          <a:pt x="29426" y="11213"/>
                          <a:pt x="28286" y="10502"/>
                          <a:pt x="28970" y="9423"/>
                        </a:cubicBezTo>
                        <a:close/>
                        <a:moveTo>
                          <a:pt x="27461" y="12669"/>
                        </a:moveTo>
                        <a:lnTo>
                          <a:pt x="28102" y="12669"/>
                        </a:lnTo>
                        <a:lnTo>
                          <a:pt x="28040" y="12055"/>
                        </a:lnTo>
                        <a:cubicBezTo>
                          <a:pt x="28019" y="11707"/>
                          <a:pt x="27948" y="11364"/>
                          <a:pt x="27830" y="11037"/>
                        </a:cubicBezTo>
                        <a:cubicBezTo>
                          <a:pt x="28096" y="11570"/>
                          <a:pt x="28527" y="12004"/>
                          <a:pt x="29058" y="12274"/>
                        </a:cubicBezTo>
                        <a:cubicBezTo>
                          <a:pt x="28935" y="17266"/>
                          <a:pt x="26593" y="16766"/>
                          <a:pt x="25364" y="15784"/>
                        </a:cubicBezTo>
                        <a:cubicBezTo>
                          <a:pt x="23943" y="14669"/>
                          <a:pt x="23452" y="12669"/>
                          <a:pt x="27461" y="12669"/>
                        </a:cubicBezTo>
                        <a:close/>
                        <a:moveTo>
                          <a:pt x="17380" y="14617"/>
                        </a:moveTo>
                        <a:cubicBezTo>
                          <a:pt x="18828" y="13810"/>
                          <a:pt x="21478" y="12643"/>
                          <a:pt x="21513" y="15494"/>
                        </a:cubicBezTo>
                        <a:cubicBezTo>
                          <a:pt x="21548" y="18345"/>
                          <a:pt x="17565" y="17863"/>
                          <a:pt x="17038" y="15064"/>
                        </a:cubicBezTo>
                        <a:lnTo>
                          <a:pt x="17380" y="14599"/>
                        </a:lnTo>
                        <a:close/>
                        <a:moveTo>
                          <a:pt x="7642" y="98720"/>
                        </a:moveTo>
                        <a:cubicBezTo>
                          <a:pt x="6986" y="95766"/>
                          <a:pt x="6692" y="92743"/>
                          <a:pt x="6764" y="89718"/>
                        </a:cubicBezTo>
                        <a:lnTo>
                          <a:pt x="6764" y="75681"/>
                        </a:lnTo>
                        <a:lnTo>
                          <a:pt x="7642" y="75681"/>
                        </a:lnTo>
                        <a:close/>
                        <a:moveTo>
                          <a:pt x="11397" y="106730"/>
                        </a:moveTo>
                        <a:cubicBezTo>
                          <a:pt x="10759" y="105840"/>
                          <a:pt x="10173" y="104915"/>
                          <a:pt x="9642" y="103958"/>
                        </a:cubicBezTo>
                        <a:lnTo>
                          <a:pt x="9642" y="75716"/>
                        </a:lnTo>
                        <a:lnTo>
                          <a:pt x="11397" y="75716"/>
                        </a:lnTo>
                        <a:close/>
                        <a:moveTo>
                          <a:pt x="15196" y="111117"/>
                        </a:moveTo>
                        <a:lnTo>
                          <a:pt x="13441" y="109266"/>
                        </a:lnTo>
                        <a:lnTo>
                          <a:pt x="13441" y="75628"/>
                        </a:lnTo>
                        <a:lnTo>
                          <a:pt x="15196" y="75628"/>
                        </a:lnTo>
                        <a:close/>
                        <a:moveTo>
                          <a:pt x="19047" y="114539"/>
                        </a:moveTo>
                        <a:lnTo>
                          <a:pt x="17196" y="112977"/>
                        </a:lnTo>
                        <a:lnTo>
                          <a:pt x="17196" y="75689"/>
                        </a:lnTo>
                        <a:lnTo>
                          <a:pt x="19047" y="75689"/>
                        </a:lnTo>
                        <a:close/>
                        <a:moveTo>
                          <a:pt x="22618" y="117276"/>
                        </a:moveTo>
                        <a:lnTo>
                          <a:pt x="21074" y="116135"/>
                        </a:lnTo>
                        <a:lnTo>
                          <a:pt x="21074" y="75654"/>
                        </a:lnTo>
                        <a:lnTo>
                          <a:pt x="22530" y="75654"/>
                        </a:lnTo>
                        <a:lnTo>
                          <a:pt x="22618" y="75935"/>
                        </a:lnTo>
                        <a:close/>
                        <a:moveTo>
                          <a:pt x="22899" y="74838"/>
                        </a:moveTo>
                        <a:lnTo>
                          <a:pt x="6808" y="74838"/>
                        </a:lnTo>
                        <a:lnTo>
                          <a:pt x="6808" y="53905"/>
                        </a:lnTo>
                        <a:lnTo>
                          <a:pt x="22899" y="53905"/>
                        </a:lnTo>
                        <a:lnTo>
                          <a:pt x="22899" y="33585"/>
                        </a:lnTo>
                        <a:lnTo>
                          <a:pt x="39727" y="33585"/>
                        </a:lnTo>
                        <a:lnTo>
                          <a:pt x="39727" y="53957"/>
                        </a:lnTo>
                        <a:lnTo>
                          <a:pt x="22899" y="53957"/>
                        </a:lnTo>
                        <a:close/>
                        <a:moveTo>
                          <a:pt x="36796" y="25101"/>
                        </a:moveTo>
                        <a:lnTo>
                          <a:pt x="37963" y="26268"/>
                        </a:lnTo>
                        <a:lnTo>
                          <a:pt x="38121" y="26391"/>
                        </a:lnTo>
                        <a:cubicBezTo>
                          <a:pt x="33903" y="26466"/>
                          <a:pt x="29692" y="26798"/>
                          <a:pt x="25513" y="27382"/>
                        </a:cubicBezTo>
                        <a:lnTo>
                          <a:pt x="26593" y="26303"/>
                        </a:lnTo>
                        <a:cubicBezTo>
                          <a:pt x="27204" y="25676"/>
                          <a:pt x="27204" y="24676"/>
                          <a:pt x="26593" y="24048"/>
                        </a:cubicBezTo>
                        <a:lnTo>
                          <a:pt x="25426" y="22881"/>
                        </a:lnTo>
                        <a:cubicBezTo>
                          <a:pt x="25184" y="22652"/>
                          <a:pt x="24878" y="22501"/>
                          <a:pt x="24548" y="22451"/>
                        </a:cubicBezTo>
                        <a:cubicBezTo>
                          <a:pt x="29238" y="21777"/>
                          <a:pt x="33963" y="21384"/>
                          <a:pt x="38700" y="21276"/>
                        </a:cubicBezTo>
                        <a:cubicBezTo>
                          <a:pt x="38418" y="21356"/>
                          <a:pt x="38161" y="21507"/>
                          <a:pt x="37954" y="21715"/>
                        </a:cubicBezTo>
                        <a:lnTo>
                          <a:pt x="36787" y="22846"/>
                        </a:lnTo>
                        <a:cubicBezTo>
                          <a:pt x="36189" y="23474"/>
                          <a:pt x="36193" y="24461"/>
                          <a:pt x="36796" y="25084"/>
                        </a:cubicBezTo>
                        <a:close/>
                        <a:moveTo>
                          <a:pt x="39165" y="28303"/>
                        </a:moveTo>
                        <a:cubicBezTo>
                          <a:pt x="44596" y="28303"/>
                          <a:pt x="51404" y="28365"/>
                          <a:pt x="56028" y="29137"/>
                        </a:cubicBezTo>
                        <a:cubicBezTo>
                          <a:pt x="60030" y="29758"/>
                          <a:pt x="63991" y="30622"/>
                          <a:pt x="67890" y="31725"/>
                        </a:cubicBezTo>
                        <a:lnTo>
                          <a:pt x="13345" y="31725"/>
                        </a:lnTo>
                        <a:cubicBezTo>
                          <a:pt x="21765" y="29525"/>
                          <a:pt x="30427" y="28382"/>
                          <a:pt x="39130" y="28321"/>
                        </a:cubicBezTo>
                        <a:close/>
                        <a:moveTo>
                          <a:pt x="54484" y="26180"/>
                        </a:moveTo>
                        <a:lnTo>
                          <a:pt x="55414" y="27101"/>
                        </a:lnTo>
                        <a:cubicBezTo>
                          <a:pt x="50314" y="26557"/>
                          <a:pt x="45187" y="26330"/>
                          <a:pt x="40060" y="26426"/>
                        </a:cubicBezTo>
                        <a:lnTo>
                          <a:pt x="40218" y="26268"/>
                        </a:lnTo>
                        <a:lnTo>
                          <a:pt x="41358" y="25127"/>
                        </a:lnTo>
                        <a:cubicBezTo>
                          <a:pt x="41974" y="24505"/>
                          <a:pt x="41974" y="23503"/>
                          <a:pt x="41358" y="22881"/>
                        </a:cubicBezTo>
                        <a:lnTo>
                          <a:pt x="40218" y="21715"/>
                        </a:lnTo>
                        <a:cubicBezTo>
                          <a:pt x="40002" y="21491"/>
                          <a:pt x="39724" y="21338"/>
                          <a:pt x="39419" y="21276"/>
                        </a:cubicBezTo>
                        <a:lnTo>
                          <a:pt x="40955" y="21276"/>
                        </a:lnTo>
                        <a:cubicBezTo>
                          <a:pt x="46214" y="21243"/>
                          <a:pt x="51468" y="21593"/>
                          <a:pt x="56677" y="22320"/>
                        </a:cubicBezTo>
                        <a:cubicBezTo>
                          <a:pt x="56307" y="22353"/>
                          <a:pt x="55959" y="22515"/>
                          <a:pt x="55694" y="22776"/>
                        </a:cubicBezTo>
                        <a:lnTo>
                          <a:pt x="54519" y="23952"/>
                        </a:lnTo>
                        <a:cubicBezTo>
                          <a:pt x="53918" y="24543"/>
                          <a:pt x="53911" y="25510"/>
                          <a:pt x="54502" y="26111"/>
                        </a:cubicBezTo>
                        <a:cubicBezTo>
                          <a:pt x="54507" y="26116"/>
                          <a:pt x="54513" y="26122"/>
                          <a:pt x="54519" y="26128"/>
                        </a:cubicBezTo>
                        <a:close/>
                        <a:moveTo>
                          <a:pt x="65179" y="54010"/>
                        </a:moveTo>
                        <a:lnTo>
                          <a:pt x="72469" y="35682"/>
                        </a:lnTo>
                        <a:lnTo>
                          <a:pt x="72469" y="72355"/>
                        </a:lnTo>
                        <a:close/>
                        <a:moveTo>
                          <a:pt x="72513" y="73794"/>
                        </a:moveTo>
                        <a:lnTo>
                          <a:pt x="72513" y="74838"/>
                        </a:lnTo>
                        <a:lnTo>
                          <a:pt x="71592" y="74838"/>
                        </a:lnTo>
                        <a:lnTo>
                          <a:pt x="71592" y="71452"/>
                        </a:lnTo>
                        <a:close/>
                        <a:moveTo>
                          <a:pt x="69741" y="66828"/>
                        </a:moveTo>
                        <a:lnTo>
                          <a:pt x="69741" y="74838"/>
                        </a:lnTo>
                        <a:lnTo>
                          <a:pt x="67802" y="74838"/>
                        </a:lnTo>
                        <a:lnTo>
                          <a:pt x="67802" y="61941"/>
                        </a:lnTo>
                        <a:close/>
                        <a:moveTo>
                          <a:pt x="56800" y="73513"/>
                        </a:moveTo>
                        <a:lnTo>
                          <a:pt x="56861" y="34533"/>
                        </a:lnTo>
                        <a:lnTo>
                          <a:pt x="64626" y="54010"/>
                        </a:lnTo>
                        <a:close/>
                        <a:moveTo>
                          <a:pt x="62345" y="61099"/>
                        </a:moveTo>
                        <a:lnTo>
                          <a:pt x="62345" y="74838"/>
                        </a:lnTo>
                        <a:lnTo>
                          <a:pt x="60371" y="74838"/>
                        </a:lnTo>
                        <a:lnTo>
                          <a:pt x="60371" y="65951"/>
                        </a:lnTo>
                        <a:close/>
                        <a:moveTo>
                          <a:pt x="58519" y="70574"/>
                        </a:moveTo>
                        <a:lnTo>
                          <a:pt x="58519" y="74821"/>
                        </a:lnTo>
                        <a:lnTo>
                          <a:pt x="56826" y="74821"/>
                        </a:lnTo>
                        <a:close/>
                        <a:moveTo>
                          <a:pt x="57010" y="33585"/>
                        </a:moveTo>
                        <a:lnTo>
                          <a:pt x="58555" y="33585"/>
                        </a:lnTo>
                        <a:lnTo>
                          <a:pt x="58555" y="37375"/>
                        </a:lnTo>
                        <a:close/>
                        <a:moveTo>
                          <a:pt x="60406" y="42034"/>
                        </a:moveTo>
                        <a:lnTo>
                          <a:pt x="60406" y="33585"/>
                        </a:lnTo>
                        <a:lnTo>
                          <a:pt x="62345" y="33585"/>
                        </a:lnTo>
                        <a:lnTo>
                          <a:pt x="62345" y="46886"/>
                        </a:lnTo>
                        <a:close/>
                        <a:moveTo>
                          <a:pt x="64222" y="51615"/>
                        </a:moveTo>
                        <a:lnTo>
                          <a:pt x="64222" y="33585"/>
                        </a:lnTo>
                        <a:lnTo>
                          <a:pt x="65916" y="33585"/>
                        </a:lnTo>
                        <a:lnTo>
                          <a:pt x="65916" y="50755"/>
                        </a:lnTo>
                        <a:lnTo>
                          <a:pt x="64871" y="53282"/>
                        </a:lnTo>
                        <a:close/>
                        <a:moveTo>
                          <a:pt x="64222" y="56361"/>
                        </a:moveTo>
                        <a:lnTo>
                          <a:pt x="64907" y="54703"/>
                        </a:lnTo>
                        <a:lnTo>
                          <a:pt x="65916" y="57256"/>
                        </a:lnTo>
                        <a:lnTo>
                          <a:pt x="65916" y="74803"/>
                        </a:lnTo>
                        <a:lnTo>
                          <a:pt x="64222" y="74803"/>
                        </a:lnTo>
                        <a:close/>
                        <a:moveTo>
                          <a:pt x="67802" y="46008"/>
                        </a:moveTo>
                        <a:lnTo>
                          <a:pt x="67802" y="33550"/>
                        </a:lnTo>
                        <a:lnTo>
                          <a:pt x="69741" y="33550"/>
                        </a:lnTo>
                        <a:lnTo>
                          <a:pt x="69741" y="41139"/>
                        </a:lnTo>
                        <a:close/>
                        <a:moveTo>
                          <a:pt x="71592" y="36515"/>
                        </a:moveTo>
                        <a:lnTo>
                          <a:pt x="71592" y="33585"/>
                        </a:lnTo>
                        <a:lnTo>
                          <a:pt x="72513" y="33585"/>
                        </a:lnTo>
                        <a:lnTo>
                          <a:pt x="72513" y="34331"/>
                        </a:lnTo>
                        <a:close/>
                        <a:moveTo>
                          <a:pt x="71066" y="26312"/>
                        </a:moveTo>
                        <a:lnTo>
                          <a:pt x="69899" y="27426"/>
                        </a:lnTo>
                        <a:cubicBezTo>
                          <a:pt x="69278" y="28039"/>
                          <a:pt x="69273" y="29040"/>
                          <a:pt x="69886" y="29660"/>
                        </a:cubicBezTo>
                        <a:cubicBezTo>
                          <a:pt x="69890" y="29663"/>
                          <a:pt x="69894" y="29668"/>
                          <a:pt x="69899" y="29672"/>
                        </a:cubicBezTo>
                        <a:lnTo>
                          <a:pt x="70820" y="30602"/>
                        </a:lnTo>
                        <a:cubicBezTo>
                          <a:pt x="66533" y="29166"/>
                          <a:pt x="62130" y="28103"/>
                          <a:pt x="57660" y="27426"/>
                        </a:cubicBezTo>
                        <a:cubicBezTo>
                          <a:pt x="57714" y="27378"/>
                          <a:pt x="57764" y="27325"/>
                          <a:pt x="57809" y="27268"/>
                        </a:cubicBezTo>
                        <a:lnTo>
                          <a:pt x="58984" y="26101"/>
                        </a:lnTo>
                        <a:cubicBezTo>
                          <a:pt x="59596" y="25474"/>
                          <a:pt x="59596" y="24474"/>
                          <a:pt x="58984" y="23846"/>
                        </a:cubicBezTo>
                        <a:lnTo>
                          <a:pt x="57809" y="22680"/>
                        </a:lnTo>
                        <a:cubicBezTo>
                          <a:pt x="57659" y="22530"/>
                          <a:pt x="57480" y="22414"/>
                          <a:pt x="57282" y="22337"/>
                        </a:cubicBezTo>
                        <a:cubicBezTo>
                          <a:pt x="62228" y="23061"/>
                          <a:pt x="67097" y="24236"/>
                          <a:pt x="71829" y="25847"/>
                        </a:cubicBezTo>
                        <a:cubicBezTo>
                          <a:pt x="71514" y="25893"/>
                          <a:pt x="71223" y="26045"/>
                          <a:pt x="71004" y="26277"/>
                        </a:cubicBezTo>
                        <a:close/>
                        <a:moveTo>
                          <a:pt x="48105" y="86595"/>
                        </a:moveTo>
                        <a:cubicBezTo>
                          <a:pt x="47606" y="86641"/>
                          <a:pt x="47138" y="86858"/>
                          <a:pt x="46780" y="87209"/>
                        </a:cubicBezTo>
                        <a:lnTo>
                          <a:pt x="46780" y="94886"/>
                        </a:lnTo>
                        <a:lnTo>
                          <a:pt x="41516" y="94886"/>
                        </a:lnTo>
                        <a:lnTo>
                          <a:pt x="41516" y="92850"/>
                        </a:lnTo>
                        <a:lnTo>
                          <a:pt x="42867" y="92850"/>
                        </a:lnTo>
                        <a:lnTo>
                          <a:pt x="42867" y="80497"/>
                        </a:lnTo>
                        <a:lnTo>
                          <a:pt x="44903" y="80497"/>
                        </a:lnTo>
                        <a:lnTo>
                          <a:pt x="44903" y="83515"/>
                        </a:lnTo>
                        <a:lnTo>
                          <a:pt x="45894" y="83515"/>
                        </a:lnTo>
                        <a:lnTo>
                          <a:pt x="45894" y="77163"/>
                        </a:lnTo>
                        <a:lnTo>
                          <a:pt x="49895" y="77163"/>
                        </a:lnTo>
                        <a:lnTo>
                          <a:pt x="49895" y="83515"/>
                        </a:lnTo>
                        <a:lnTo>
                          <a:pt x="51009" y="83515"/>
                        </a:lnTo>
                        <a:lnTo>
                          <a:pt x="51009" y="80497"/>
                        </a:lnTo>
                        <a:lnTo>
                          <a:pt x="52983" y="80497"/>
                        </a:lnTo>
                        <a:lnTo>
                          <a:pt x="52983" y="92824"/>
                        </a:lnTo>
                        <a:lnTo>
                          <a:pt x="54308" y="92824"/>
                        </a:lnTo>
                        <a:lnTo>
                          <a:pt x="54308" y="94886"/>
                        </a:lnTo>
                        <a:lnTo>
                          <a:pt x="49044" y="94886"/>
                        </a:lnTo>
                        <a:lnTo>
                          <a:pt x="49044" y="87244"/>
                        </a:lnTo>
                        <a:cubicBezTo>
                          <a:pt x="48856" y="86867"/>
                          <a:pt x="48474" y="86626"/>
                          <a:pt x="48053" y="86621"/>
                        </a:cubicBezTo>
                        <a:close/>
                        <a:moveTo>
                          <a:pt x="43517" y="74794"/>
                        </a:moveTo>
                        <a:lnTo>
                          <a:pt x="43517" y="33559"/>
                        </a:lnTo>
                        <a:lnTo>
                          <a:pt x="45368" y="33559"/>
                        </a:lnTo>
                        <a:lnTo>
                          <a:pt x="45368" y="74794"/>
                        </a:lnTo>
                        <a:close/>
                        <a:moveTo>
                          <a:pt x="47403" y="74794"/>
                        </a:moveTo>
                        <a:lnTo>
                          <a:pt x="47403" y="33559"/>
                        </a:lnTo>
                        <a:lnTo>
                          <a:pt x="49220" y="33559"/>
                        </a:lnTo>
                        <a:lnTo>
                          <a:pt x="49220" y="74794"/>
                        </a:lnTo>
                        <a:close/>
                        <a:moveTo>
                          <a:pt x="51281" y="74794"/>
                        </a:moveTo>
                        <a:lnTo>
                          <a:pt x="51281" y="33559"/>
                        </a:lnTo>
                        <a:lnTo>
                          <a:pt x="53036" y="33559"/>
                        </a:lnTo>
                        <a:lnTo>
                          <a:pt x="53036" y="74794"/>
                        </a:lnTo>
                        <a:close/>
                        <a:moveTo>
                          <a:pt x="41481" y="33559"/>
                        </a:moveTo>
                        <a:lnTo>
                          <a:pt x="41481" y="74794"/>
                        </a:lnTo>
                        <a:lnTo>
                          <a:pt x="40183" y="74794"/>
                        </a:lnTo>
                        <a:lnTo>
                          <a:pt x="40183" y="33559"/>
                        </a:lnTo>
                        <a:close/>
                        <a:moveTo>
                          <a:pt x="22065" y="26259"/>
                        </a:moveTo>
                        <a:lnTo>
                          <a:pt x="23206" y="27426"/>
                        </a:lnTo>
                        <a:lnTo>
                          <a:pt x="23452" y="27645"/>
                        </a:lnTo>
                        <a:cubicBezTo>
                          <a:pt x="18602" y="28383"/>
                          <a:pt x="13807" y="29444"/>
                          <a:pt x="9098" y="30821"/>
                        </a:cubicBezTo>
                        <a:lnTo>
                          <a:pt x="10204" y="29707"/>
                        </a:lnTo>
                        <a:cubicBezTo>
                          <a:pt x="10805" y="29109"/>
                          <a:pt x="10806" y="28137"/>
                          <a:pt x="10208" y="27536"/>
                        </a:cubicBezTo>
                        <a:cubicBezTo>
                          <a:pt x="10206" y="27534"/>
                          <a:pt x="10205" y="27533"/>
                          <a:pt x="10204" y="27531"/>
                        </a:cubicBezTo>
                        <a:lnTo>
                          <a:pt x="10204" y="27487"/>
                        </a:lnTo>
                        <a:lnTo>
                          <a:pt x="9028" y="26321"/>
                        </a:lnTo>
                        <a:cubicBezTo>
                          <a:pt x="8812" y="26100"/>
                          <a:pt x="8533" y="25949"/>
                          <a:pt x="8230" y="25891"/>
                        </a:cubicBezTo>
                        <a:cubicBezTo>
                          <a:pt x="13278" y="24391"/>
                          <a:pt x="18431" y="23268"/>
                          <a:pt x="23645" y="22530"/>
                        </a:cubicBezTo>
                        <a:cubicBezTo>
                          <a:pt x="23483" y="22609"/>
                          <a:pt x="23336" y="22713"/>
                          <a:pt x="23206" y="22838"/>
                        </a:cubicBezTo>
                        <a:lnTo>
                          <a:pt x="22004" y="24075"/>
                        </a:lnTo>
                        <a:cubicBezTo>
                          <a:pt x="21393" y="24702"/>
                          <a:pt x="21393" y="25702"/>
                          <a:pt x="22004" y="26329"/>
                        </a:cubicBezTo>
                        <a:close/>
                        <a:moveTo>
                          <a:pt x="9124" y="50290"/>
                        </a:moveTo>
                        <a:lnTo>
                          <a:pt x="9124" y="37902"/>
                        </a:lnTo>
                        <a:lnTo>
                          <a:pt x="11186" y="37902"/>
                        </a:lnTo>
                        <a:lnTo>
                          <a:pt x="11186" y="40920"/>
                        </a:lnTo>
                        <a:lnTo>
                          <a:pt x="12169" y="40920"/>
                        </a:lnTo>
                        <a:lnTo>
                          <a:pt x="12169" y="34603"/>
                        </a:lnTo>
                        <a:lnTo>
                          <a:pt x="16178" y="34603"/>
                        </a:lnTo>
                        <a:lnTo>
                          <a:pt x="16178" y="40946"/>
                        </a:lnTo>
                        <a:lnTo>
                          <a:pt x="17258" y="40946"/>
                        </a:lnTo>
                        <a:lnTo>
                          <a:pt x="17258" y="37928"/>
                        </a:lnTo>
                        <a:lnTo>
                          <a:pt x="19258" y="37928"/>
                        </a:lnTo>
                        <a:lnTo>
                          <a:pt x="19258" y="50290"/>
                        </a:lnTo>
                        <a:lnTo>
                          <a:pt x="20583" y="50290"/>
                        </a:lnTo>
                        <a:lnTo>
                          <a:pt x="20583" y="52325"/>
                        </a:lnTo>
                        <a:lnTo>
                          <a:pt x="15319" y="52325"/>
                        </a:lnTo>
                        <a:lnTo>
                          <a:pt x="15319" y="44649"/>
                        </a:lnTo>
                        <a:cubicBezTo>
                          <a:pt x="15132" y="44277"/>
                          <a:pt x="14753" y="44040"/>
                          <a:pt x="14336" y="44034"/>
                        </a:cubicBezTo>
                        <a:cubicBezTo>
                          <a:pt x="13837" y="44081"/>
                          <a:pt x="13369" y="44298"/>
                          <a:pt x="13011" y="44649"/>
                        </a:cubicBezTo>
                        <a:lnTo>
                          <a:pt x="13011" y="52325"/>
                        </a:lnTo>
                        <a:lnTo>
                          <a:pt x="7747" y="52325"/>
                        </a:lnTo>
                        <a:lnTo>
                          <a:pt x="7747" y="50290"/>
                        </a:lnTo>
                        <a:close/>
                        <a:moveTo>
                          <a:pt x="31620" y="97202"/>
                        </a:moveTo>
                        <a:lnTo>
                          <a:pt x="39516" y="77505"/>
                        </a:lnTo>
                        <a:lnTo>
                          <a:pt x="39516" y="97202"/>
                        </a:lnTo>
                        <a:cubicBezTo>
                          <a:pt x="39148" y="100746"/>
                          <a:pt x="37779" y="104112"/>
                          <a:pt x="35568" y="106906"/>
                        </a:cubicBezTo>
                        <a:close/>
                        <a:moveTo>
                          <a:pt x="35129" y="107397"/>
                        </a:moveTo>
                        <a:lnTo>
                          <a:pt x="34208" y="108634"/>
                        </a:lnTo>
                        <a:lnTo>
                          <a:pt x="34208" y="105028"/>
                        </a:lnTo>
                        <a:close/>
                        <a:moveTo>
                          <a:pt x="25268" y="73715"/>
                        </a:moveTo>
                        <a:lnTo>
                          <a:pt x="25268" y="71680"/>
                        </a:lnTo>
                        <a:lnTo>
                          <a:pt x="26654" y="71680"/>
                        </a:lnTo>
                        <a:lnTo>
                          <a:pt x="26654" y="59327"/>
                        </a:lnTo>
                        <a:lnTo>
                          <a:pt x="28689" y="59327"/>
                        </a:lnTo>
                        <a:lnTo>
                          <a:pt x="28689" y="62345"/>
                        </a:lnTo>
                        <a:lnTo>
                          <a:pt x="29681" y="62345"/>
                        </a:lnTo>
                        <a:lnTo>
                          <a:pt x="29681" y="55993"/>
                        </a:lnTo>
                        <a:lnTo>
                          <a:pt x="33682" y="55993"/>
                        </a:lnTo>
                        <a:lnTo>
                          <a:pt x="33682" y="62345"/>
                        </a:lnTo>
                        <a:lnTo>
                          <a:pt x="34796" y="62345"/>
                        </a:lnTo>
                        <a:lnTo>
                          <a:pt x="34796" y="59327"/>
                        </a:lnTo>
                        <a:lnTo>
                          <a:pt x="36761" y="59327"/>
                        </a:lnTo>
                        <a:lnTo>
                          <a:pt x="36761" y="71680"/>
                        </a:lnTo>
                        <a:lnTo>
                          <a:pt x="38086" y="71680"/>
                        </a:lnTo>
                        <a:lnTo>
                          <a:pt x="38086" y="73715"/>
                        </a:lnTo>
                        <a:lnTo>
                          <a:pt x="32822" y="73715"/>
                        </a:lnTo>
                        <a:lnTo>
                          <a:pt x="32822" y="66038"/>
                        </a:lnTo>
                        <a:cubicBezTo>
                          <a:pt x="32645" y="65658"/>
                          <a:pt x="32259" y="65416"/>
                          <a:pt x="31839" y="65424"/>
                        </a:cubicBezTo>
                        <a:cubicBezTo>
                          <a:pt x="31340" y="65471"/>
                          <a:pt x="30872" y="65687"/>
                          <a:pt x="30514" y="66038"/>
                        </a:cubicBezTo>
                        <a:lnTo>
                          <a:pt x="30514" y="73715"/>
                        </a:lnTo>
                        <a:close/>
                        <a:moveTo>
                          <a:pt x="28567" y="75689"/>
                        </a:moveTo>
                        <a:lnTo>
                          <a:pt x="28567" y="89552"/>
                        </a:lnTo>
                        <a:lnTo>
                          <a:pt x="26654" y="84717"/>
                        </a:lnTo>
                        <a:lnTo>
                          <a:pt x="26654" y="75689"/>
                        </a:lnTo>
                        <a:close/>
                        <a:moveTo>
                          <a:pt x="39165" y="75689"/>
                        </a:moveTo>
                        <a:lnTo>
                          <a:pt x="39165" y="77076"/>
                        </a:lnTo>
                        <a:lnTo>
                          <a:pt x="37998" y="80032"/>
                        </a:lnTo>
                        <a:lnTo>
                          <a:pt x="37998" y="75716"/>
                        </a:lnTo>
                        <a:lnTo>
                          <a:pt x="39174" y="75716"/>
                        </a:lnTo>
                        <a:close/>
                        <a:moveTo>
                          <a:pt x="36086" y="75689"/>
                        </a:moveTo>
                        <a:lnTo>
                          <a:pt x="36086" y="84744"/>
                        </a:lnTo>
                        <a:lnTo>
                          <a:pt x="34234" y="89367"/>
                        </a:lnTo>
                        <a:lnTo>
                          <a:pt x="34234" y="75716"/>
                        </a:lnTo>
                        <a:lnTo>
                          <a:pt x="36086" y="75716"/>
                        </a:lnTo>
                        <a:close/>
                        <a:moveTo>
                          <a:pt x="30444" y="75689"/>
                        </a:moveTo>
                        <a:lnTo>
                          <a:pt x="32330" y="75689"/>
                        </a:lnTo>
                        <a:lnTo>
                          <a:pt x="32330" y="94114"/>
                        </a:lnTo>
                        <a:lnTo>
                          <a:pt x="31374" y="96518"/>
                        </a:lnTo>
                        <a:lnTo>
                          <a:pt x="30444" y="94237"/>
                        </a:lnTo>
                        <a:close/>
                        <a:moveTo>
                          <a:pt x="32199" y="100036"/>
                        </a:moveTo>
                        <a:lnTo>
                          <a:pt x="32199" y="110933"/>
                        </a:lnTo>
                        <a:cubicBezTo>
                          <a:pt x="31637" y="111547"/>
                          <a:pt x="31058" y="112100"/>
                          <a:pt x="30444" y="112687"/>
                        </a:cubicBezTo>
                        <a:lnTo>
                          <a:pt x="30444" y="100097"/>
                        </a:lnTo>
                        <a:lnTo>
                          <a:pt x="31322" y="97904"/>
                        </a:lnTo>
                        <a:close/>
                        <a:moveTo>
                          <a:pt x="24768" y="75689"/>
                        </a:moveTo>
                        <a:lnTo>
                          <a:pt x="24768" y="80006"/>
                        </a:lnTo>
                        <a:lnTo>
                          <a:pt x="23101" y="75874"/>
                        </a:lnTo>
                        <a:lnTo>
                          <a:pt x="23101" y="75689"/>
                        </a:lnTo>
                        <a:close/>
                        <a:moveTo>
                          <a:pt x="23101" y="77225"/>
                        </a:moveTo>
                        <a:lnTo>
                          <a:pt x="31058" y="97202"/>
                        </a:lnTo>
                        <a:lnTo>
                          <a:pt x="23101" y="116951"/>
                        </a:lnTo>
                        <a:close/>
                        <a:moveTo>
                          <a:pt x="28532" y="104905"/>
                        </a:moveTo>
                        <a:lnTo>
                          <a:pt x="28532" y="114442"/>
                        </a:lnTo>
                        <a:lnTo>
                          <a:pt x="26707" y="115890"/>
                        </a:lnTo>
                        <a:lnTo>
                          <a:pt x="26707" y="109415"/>
                        </a:lnTo>
                        <a:close/>
                        <a:moveTo>
                          <a:pt x="23338" y="117785"/>
                        </a:moveTo>
                        <a:lnTo>
                          <a:pt x="24820" y="114179"/>
                        </a:lnTo>
                        <a:lnTo>
                          <a:pt x="24820" y="117197"/>
                        </a:lnTo>
                        <a:cubicBezTo>
                          <a:pt x="24433" y="117467"/>
                          <a:pt x="24032" y="117716"/>
                          <a:pt x="23618" y="117943"/>
                        </a:cubicBezTo>
                        <a:close/>
                        <a:moveTo>
                          <a:pt x="39858" y="125304"/>
                        </a:moveTo>
                        <a:cubicBezTo>
                          <a:pt x="37700" y="125304"/>
                          <a:pt x="33076" y="123303"/>
                          <a:pt x="30576" y="122163"/>
                        </a:cubicBezTo>
                        <a:cubicBezTo>
                          <a:pt x="28332" y="121020"/>
                          <a:pt x="26171" y="119722"/>
                          <a:pt x="24110" y="118276"/>
                        </a:cubicBezTo>
                        <a:cubicBezTo>
                          <a:pt x="30453" y="114460"/>
                          <a:pt x="38226" y="106441"/>
                          <a:pt x="39762" y="99080"/>
                        </a:cubicBezTo>
                        <a:cubicBezTo>
                          <a:pt x="40902" y="104344"/>
                          <a:pt x="45561" y="110424"/>
                          <a:pt x="50369" y="114793"/>
                        </a:cubicBezTo>
                        <a:cubicBezTo>
                          <a:pt x="51771" y="116080"/>
                          <a:pt x="53273" y="117254"/>
                          <a:pt x="54861" y="118302"/>
                        </a:cubicBezTo>
                        <a:cubicBezTo>
                          <a:pt x="49711" y="121759"/>
                          <a:pt x="43332" y="125304"/>
                          <a:pt x="39849" y="125304"/>
                        </a:cubicBezTo>
                        <a:close/>
                        <a:moveTo>
                          <a:pt x="56186" y="117408"/>
                        </a:moveTo>
                        <a:lnTo>
                          <a:pt x="55308" y="117995"/>
                        </a:lnTo>
                        <a:cubicBezTo>
                          <a:pt x="54117" y="117186"/>
                          <a:pt x="52975" y="116307"/>
                          <a:pt x="51887" y="115363"/>
                        </a:cubicBezTo>
                        <a:lnTo>
                          <a:pt x="52562" y="114898"/>
                        </a:lnTo>
                        <a:cubicBezTo>
                          <a:pt x="53799" y="114021"/>
                          <a:pt x="52843" y="113205"/>
                          <a:pt x="52843" y="111319"/>
                        </a:cubicBezTo>
                        <a:cubicBezTo>
                          <a:pt x="52937" y="109066"/>
                          <a:pt x="53246" y="106828"/>
                          <a:pt x="53764" y="104633"/>
                        </a:cubicBezTo>
                        <a:cubicBezTo>
                          <a:pt x="54326" y="104756"/>
                          <a:pt x="54694" y="104080"/>
                          <a:pt x="54694" y="103651"/>
                        </a:cubicBezTo>
                        <a:cubicBezTo>
                          <a:pt x="54542" y="103001"/>
                          <a:pt x="54440" y="102342"/>
                          <a:pt x="54387" y="101677"/>
                        </a:cubicBezTo>
                        <a:cubicBezTo>
                          <a:pt x="54387" y="100597"/>
                          <a:pt x="54598" y="100571"/>
                          <a:pt x="54598" y="100571"/>
                        </a:cubicBezTo>
                        <a:cubicBezTo>
                          <a:pt x="54598" y="100571"/>
                          <a:pt x="52659" y="100571"/>
                          <a:pt x="52132" y="104484"/>
                        </a:cubicBezTo>
                        <a:cubicBezTo>
                          <a:pt x="51606" y="108397"/>
                          <a:pt x="50281" y="107195"/>
                          <a:pt x="50597" y="105037"/>
                        </a:cubicBezTo>
                        <a:cubicBezTo>
                          <a:pt x="50913" y="102879"/>
                          <a:pt x="52352" y="99395"/>
                          <a:pt x="51641" y="98623"/>
                        </a:cubicBezTo>
                        <a:cubicBezTo>
                          <a:pt x="50930" y="97851"/>
                          <a:pt x="49579" y="99176"/>
                          <a:pt x="48930" y="98255"/>
                        </a:cubicBezTo>
                        <a:cubicBezTo>
                          <a:pt x="48869" y="99676"/>
                          <a:pt x="48377" y="99738"/>
                          <a:pt x="48009" y="99948"/>
                        </a:cubicBezTo>
                        <a:cubicBezTo>
                          <a:pt x="47640" y="100159"/>
                          <a:pt x="46526" y="100378"/>
                          <a:pt x="46587" y="101001"/>
                        </a:cubicBezTo>
                        <a:cubicBezTo>
                          <a:pt x="46649" y="101624"/>
                          <a:pt x="46833" y="101185"/>
                          <a:pt x="46833" y="101677"/>
                        </a:cubicBezTo>
                        <a:cubicBezTo>
                          <a:pt x="46833" y="102168"/>
                          <a:pt x="46342" y="102106"/>
                          <a:pt x="46342" y="102554"/>
                        </a:cubicBezTo>
                        <a:cubicBezTo>
                          <a:pt x="46342" y="103001"/>
                          <a:pt x="46956" y="103572"/>
                          <a:pt x="46956" y="104124"/>
                        </a:cubicBezTo>
                        <a:cubicBezTo>
                          <a:pt x="46956" y="104677"/>
                          <a:pt x="46245" y="104712"/>
                          <a:pt x="45508" y="103510"/>
                        </a:cubicBezTo>
                        <a:cubicBezTo>
                          <a:pt x="44771" y="102308"/>
                          <a:pt x="43447" y="100150"/>
                          <a:pt x="42946" y="100641"/>
                        </a:cubicBezTo>
                        <a:cubicBezTo>
                          <a:pt x="42446" y="101133"/>
                          <a:pt x="43166" y="102124"/>
                          <a:pt x="43324" y="102492"/>
                        </a:cubicBezTo>
                        <a:cubicBezTo>
                          <a:pt x="43482" y="102861"/>
                          <a:pt x="44306" y="104861"/>
                          <a:pt x="43166" y="105546"/>
                        </a:cubicBezTo>
                        <a:cubicBezTo>
                          <a:pt x="41406" y="103058"/>
                          <a:pt x="40313" y="100161"/>
                          <a:pt x="39990" y="97132"/>
                        </a:cubicBezTo>
                        <a:lnTo>
                          <a:pt x="56168" y="97132"/>
                        </a:lnTo>
                        <a:close/>
                        <a:moveTo>
                          <a:pt x="56282" y="74786"/>
                        </a:moveTo>
                        <a:lnTo>
                          <a:pt x="55098" y="74786"/>
                        </a:lnTo>
                        <a:lnTo>
                          <a:pt x="55098" y="33550"/>
                        </a:lnTo>
                        <a:lnTo>
                          <a:pt x="56273" y="33550"/>
                        </a:lnTo>
                        <a:close/>
                        <a:moveTo>
                          <a:pt x="69530" y="104124"/>
                        </a:moveTo>
                        <a:cubicBezTo>
                          <a:pt x="68348" y="105923"/>
                          <a:pt x="67041" y="107635"/>
                          <a:pt x="65617" y="109248"/>
                        </a:cubicBezTo>
                        <a:lnTo>
                          <a:pt x="65617" y="108301"/>
                        </a:lnTo>
                        <a:cubicBezTo>
                          <a:pt x="65434" y="107923"/>
                          <a:pt x="65054" y="107682"/>
                          <a:pt x="64635" y="107678"/>
                        </a:cubicBezTo>
                        <a:cubicBezTo>
                          <a:pt x="64135" y="107726"/>
                          <a:pt x="63666" y="107946"/>
                          <a:pt x="63310" y="108301"/>
                        </a:cubicBezTo>
                        <a:lnTo>
                          <a:pt x="63310" y="111749"/>
                        </a:lnTo>
                        <a:cubicBezTo>
                          <a:pt x="61753" y="113291"/>
                          <a:pt x="60071" y="114703"/>
                          <a:pt x="58283" y="115969"/>
                        </a:cubicBezTo>
                        <a:lnTo>
                          <a:pt x="58037" y="115969"/>
                        </a:lnTo>
                        <a:lnTo>
                          <a:pt x="58037" y="113933"/>
                        </a:lnTo>
                        <a:lnTo>
                          <a:pt x="59397" y="113933"/>
                        </a:lnTo>
                        <a:lnTo>
                          <a:pt x="59397" y="101545"/>
                        </a:lnTo>
                        <a:lnTo>
                          <a:pt x="61459" y="101545"/>
                        </a:lnTo>
                        <a:lnTo>
                          <a:pt x="61459" y="104563"/>
                        </a:lnTo>
                        <a:lnTo>
                          <a:pt x="62441" y="104563"/>
                        </a:lnTo>
                        <a:lnTo>
                          <a:pt x="62441" y="98246"/>
                        </a:lnTo>
                        <a:lnTo>
                          <a:pt x="66451" y="98246"/>
                        </a:lnTo>
                        <a:lnTo>
                          <a:pt x="66451" y="104598"/>
                        </a:lnTo>
                        <a:lnTo>
                          <a:pt x="67530" y="104598"/>
                        </a:lnTo>
                        <a:lnTo>
                          <a:pt x="67530" y="101545"/>
                        </a:lnTo>
                        <a:lnTo>
                          <a:pt x="69530" y="101545"/>
                        </a:lnTo>
                        <a:close/>
                        <a:moveTo>
                          <a:pt x="72522" y="97106"/>
                        </a:moveTo>
                        <a:lnTo>
                          <a:pt x="56300" y="97106"/>
                        </a:lnTo>
                        <a:lnTo>
                          <a:pt x="56300" y="75593"/>
                        </a:lnTo>
                        <a:lnTo>
                          <a:pt x="72469" y="75593"/>
                        </a:lnTo>
                        <a:close/>
                        <a:moveTo>
                          <a:pt x="71645" y="23750"/>
                        </a:moveTo>
                        <a:cubicBezTo>
                          <a:pt x="61723" y="20575"/>
                          <a:pt x="51355" y="19014"/>
                          <a:pt x="40937" y="19126"/>
                        </a:cubicBezTo>
                        <a:cubicBezTo>
                          <a:pt x="29991" y="19211"/>
                          <a:pt x="19106" y="20778"/>
                          <a:pt x="8581" y="23785"/>
                        </a:cubicBezTo>
                        <a:cubicBezTo>
                          <a:pt x="8668" y="19065"/>
                          <a:pt x="5869" y="15187"/>
                          <a:pt x="2167" y="12537"/>
                        </a:cubicBezTo>
                        <a:cubicBezTo>
                          <a:pt x="5501" y="12046"/>
                          <a:pt x="10177" y="11607"/>
                          <a:pt x="11634" y="15169"/>
                        </a:cubicBezTo>
                        <a:lnTo>
                          <a:pt x="11353" y="15169"/>
                        </a:lnTo>
                        <a:cubicBezTo>
                          <a:pt x="4878" y="14555"/>
                          <a:pt x="11783" y="24908"/>
                          <a:pt x="14740" y="19205"/>
                        </a:cubicBezTo>
                        <a:cubicBezTo>
                          <a:pt x="15413" y="17737"/>
                          <a:pt x="15741" y="16135"/>
                          <a:pt x="15696" y="14520"/>
                        </a:cubicBezTo>
                        <a:cubicBezTo>
                          <a:pt x="13634" y="14310"/>
                          <a:pt x="13388" y="11888"/>
                          <a:pt x="15362" y="11888"/>
                        </a:cubicBezTo>
                        <a:cubicBezTo>
                          <a:pt x="17021" y="11888"/>
                          <a:pt x="16591" y="13976"/>
                          <a:pt x="15854" y="14564"/>
                        </a:cubicBezTo>
                        <a:cubicBezTo>
                          <a:pt x="16345" y="19740"/>
                          <a:pt x="22723" y="19714"/>
                          <a:pt x="22697" y="15441"/>
                        </a:cubicBezTo>
                        <a:cubicBezTo>
                          <a:pt x="22697" y="12572"/>
                          <a:pt x="20504" y="12055"/>
                          <a:pt x="18653" y="12634"/>
                        </a:cubicBezTo>
                        <a:cubicBezTo>
                          <a:pt x="18813" y="12142"/>
                          <a:pt x="19000" y="11658"/>
                          <a:pt x="19214" y="11186"/>
                        </a:cubicBezTo>
                        <a:lnTo>
                          <a:pt x="20969" y="10169"/>
                        </a:lnTo>
                        <a:cubicBezTo>
                          <a:pt x="20969" y="9124"/>
                          <a:pt x="20969" y="6782"/>
                          <a:pt x="21653" y="5948"/>
                        </a:cubicBezTo>
                        <a:cubicBezTo>
                          <a:pt x="22916" y="6659"/>
                          <a:pt x="23496" y="8633"/>
                          <a:pt x="23496" y="9958"/>
                        </a:cubicBezTo>
                        <a:cubicBezTo>
                          <a:pt x="24855" y="9774"/>
                          <a:pt x="26215" y="9958"/>
                          <a:pt x="26768" y="11432"/>
                        </a:cubicBezTo>
                        <a:cubicBezTo>
                          <a:pt x="22083" y="11739"/>
                          <a:pt x="22732" y="15099"/>
                          <a:pt x="24671" y="16696"/>
                        </a:cubicBezTo>
                        <a:cubicBezTo>
                          <a:pt x="26856" y="18451"/>
                          <a:pt x="30216" y="17933"/>
                          <a:pt x="30251" y="11958"/>
                        </a:cubicBezTo>
                        <a:cubicBezTo>
                          <a:pt x="32883" y="21443"/>
                          <a:pt x="39805" y="15591"/>
                          <a:pt x="39648" y="13099"/>
                        </a:cubicBezTo>
                        <a:cubicBezTo>
                          <a:pt x="39463" y="9923"/>
                          <a:pt x="37182" y="8291"/>
                          <a:pt x="35428" y="11002"/>
                        </a:cubicBezTo>
                        <a:lnTo>
                          <a:pt x="35120" y="9089"/>
                        </a:lnTo>
                        <a:lnTo>
                          <a:pt x="34875" y="7545"/>
                        </a:lnTo>
                        <a:cubicBezTo>
                          <a:pt x="35024" y="6668"/>
                          <a:pt x="36015" y="5387"/>
                          <a:pt x="37551" y="6747"/>
                        </a:cubicBezTo>
                        <a:lnTo>
                          <a:pt x="38481" y="7545"/>
                        </a:lnTo>
                        <a:cubicBezTo>
                          <a:pt x="38542" y="5791"/>
                          <a:pt x="38630" y="2615"/>
                          <a:pt x="40016" y="1325"/>
                        </a:cubicBezTo>
                        <a:cubicBezTo>
                          <a:pt x="41069" y="2615"/>
                          <a:pt x="41525" y="5571"/>
                          <a:pt x="41437" y="7212"/>
                        </a:cubicBezTo>
                        <a:lnTo>
                          <a:pt x="42271" y="6896"/>
                        </a:lnTo>
                        <a:cubicBezTo>
                          <a:pt x="46368" y="4624"/>
                          <a:pt x="45693" y="9274"/>
                          <a:pt x="44903" y="11432"/>
                        </a:cubicBezTo>
                        <a:cubicBezTo>
                          <a:pt x="42955" y="8686"/>
                          <a:pt x="40428" y="8905"/>
                          <a:pt x="40428" y="12967"/>
                        </a:cubicBezTo>
                        <a:cubicBezTo>
                          <a:pt x="40428" y="17652"/>
                          <a:pt x="49342" y="19109"/>
                          <a:pt x="49860" y="12572"/>
                        </a:cubicBezTo>
                        <a:cubicBezTo>
                          <a:pt x="52729" y="24347"/>
                          <a:pt x="61108" y="12081"/>
                          <a:pt x="53369" y="11432"/>
                        </a:cubicBezTo>
                        <a:cubicBezTo>
                          <a:pt x="53589" y="10318"/>
                          <a:pt x="54484" y="9923"/>
                          <a:pt x="56001" y="9949"/>
                        </a:cubicBezTo>
                        <a:lnTo>
                          <a:pt x="56589" y="9949"/>
                        </a:lnTo>
                        <a:lnTo>
                          <a:pt x="56589" y="9335"/>
                        </a:lnTo>
                        <a:cubicBezTo>
                          <a:pt x="56644" y="8026"/>
                          <a:pt x="57289" y="6813"/>
                          <a:pt x="58344" y="6036"/>
                        </a:cubicBezTo>
                        <a:cubicBezTo>
                          <a:pt x="59177" y="7054"/>
                          <a:pt x="59081" y="8931"/>
                          <a:pt x="58958" y="10133"/>
                        </a:cubicBezTo>
                        <a:cubicBezTo>
                          <a:pt x="60222" y="10598"/>
                          <a:pt x="61116" y="10906"/>
                          <a:pt x="61239" y="12388"/>
                        </a:cubicBezTo>
                        <a:lnTo>
                          <a:pt x="61020" y="12476"/>
                        </a:lnTo>
                        <a:cubicBezTo>
                          <a:pt x="56001" y="12906"/>
                          <a:pt x="55817" y="18617"/>
                          <a:pt x="60406" y="18617"/>
                        </a:cubicBezTo>
                        <a:cubicBezTo>
                          <a:pt x="63336" y="18617"/>
                          <a:pt x="65924" y="14801"/>
                          <a:pt x="62599" y="13073"/>
                        </a:cubicBezTo>
                        <a:cubicBezTo>
                          <a:pt x="63254" y="12585"/>
                          <a:pt x="63978" y="12200"/>
                          <a:pt x="64749" y="11932"/>
                        </a:cubicBezTo>
                        <a:cubicBezTo>
                          <a:pt x="66881" y="11932"/>
                          <a:pt x="65398" y="14090"/>
                          <a:pt x="64599" y="14740"/>
                        </a:cubicBezTo>
                        <a:lnTo>
                          <a:pt x="64599" y="15047"/>
                        </a:lnTo>
                        <a:cubicBezTo>
                          <a:pt x="64599" y="17082"/>
                          <a:pt x="65126" y="20504"/>
                          <a:pt x="67898" y="20504"/>
                        </a:cubicBezTo>
                        <a:cubicBezTo>
                          <a:pt x="73162" y="20504"/>
                          <a:pt x="71996" y="15047"/>
                          <a:pt x="68355" y="15380"/>
                        </a:cubicBezTo>
                        <a:cubicBezTo>
                          <a:pt x="68916" y="11686"/>
                          <a:pt x="75137" y="12213"/>
                          <a:pt x="77821" y="12458"/>
                        </a:cubicBezTo>
                        <a:cubicBezTo>
                          <a:pt x="75014" y="14941"/>
                          <a:pt x="70846" y="19293"/>
                          <a:pt x="71592" y="2378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61" name="Freeform 660">
                    <a:extLst>
                      <a:ext uri="{FF2B5EF4-FFF2-40B4-BE49-F238E27FC236}">
                        <a16:creationId xmlns:a16="http://schemas.microsoft.com/office/drawing/2014/main" id="{8915A65B-9008-0D29-9376-9E71DB73DDD2}"/>
                      </a:ext>
                    </a:extLst>
                  </p:cNvPr>
                  <p:cNvSpPr/>
                  <p:nvPr/>
                </p:nvSpPr>
                <p:spPr>
                  <a:xfrm>
                    <a:off x="1765253" y="1412585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62" name="Freeform 661">
                    <a:extLst>
                      <a:ext uri="{FF2B5EF4-FFF2-40B4-BE49-F238E27FC236}">
                        <a16:creationId xmlns:a16="http://schemas.microsoft.com/office/drawing/2014/main" id="{9FA44E96-6789-0F56-AD6C-A829B5A91DC1}"/>
                      </a:ext>
                    </a:extLst>
                  </p:cNvPr>
                  <p:cNvSpPr/>
                  <p:nvPr/>
                </p:nvSpPr>
                <p:spPr>
                  <a:xfrm>
                    <a:off x="1803190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63" name="Freeform 662">
                    <a:extLst>
                      <a:ext uri="{FF2B5EF4-FFF2-40B4-BE49-F238E27FC236}">
                        <a16:creationId xmlns:a16="http://schemas.microsoft.com/office/drawing/2014/main" id="{41B732CB-F896-F3D6-BAF4-95BC99D4260D}"/>
                      </a:ext>
                    </a:extLst>
                  </p:cNvPr>
                  <p:cNvSpPr/>
                  <p:nvPr/>
                </p:nvSpPr>
                <p:spPr>
                  <a:xfrm>
                    <a:off x="1795206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64" name="Freeform 663">
                    <a:extLst>
                      <a:ext uri="{FF2B5EF4-FFF2-40B4-BE49-F238E27FC236}">
                        <a16:creationId xmlns:a16="http://schemas.microsoft.com/office/drawing/2014/main" id="{145BB5B4-EC24-6B38-D685-C61CCAA81A7B}"/>
                      </a:ext>
                    </a:extLst>
                  </p:cNvPr>
                  <p:cNvSpPr/>
                  <p:nvPr/>
                </p:nvSpPr>
                <p:spPr>
                  <a:xfrm>
                    <a:off x="1798996" y="1455181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665" name="Freeform 664">
                    <a:extLst>
                      <a:ext uri="{FF2B5EF4-FFF2-40B4-BE49-F238E27FC236}">
                        <a16:creationId xmlns:a16="http://schemas.microsoft.com/office/drawing/2014/main" id="{5046FF64-A06D-D504-C261-16C42094184E}"/>
                      </a:ext>
                    </a:extLst>
                  </p:cNvPr>
                  <p:cNvSpPr/>
                  <p:nvPr/>
                </p:nvSpPr>
                <p:spPr>
                  <a:xfrm>
                    <a:off x="1626654" y="1352311"/>
                    <a:ext cx="69779" cy="152501"/>
                  </a:xfrm>
                  <a:custGeom>
                    <a:avLst/>
                    <a:gdLst>
                      <a:gd name="connsiteX0" fmla="*/ 56593 w 69779"/>
                      <a:gd name="connsiteY0" fmla="*/ 53562 h 152501"/>
                      <a:gd name="connsiteX1" fmla="*/ 60260 w 69779"/>
                      <a:gd name="connsiteY1" fmla="*/ 50351 h 152501"/>
                      <a:gd name="connsiteX2" fmla="*/ 57672 w 69779"/>
                      <a:gd name="connsiteY2" fmla="*/ 47886 h 152501"/>
                      <a:gd name="connsiteX3" fmla="*/ 56926 w 69779"/>
                      <a:gd name="connsiteY3" fmla="*/ 47798 h 152501"/>
                      <a:gd name="connsiteX4" fmla="*/ 57330 w 69779"/>
                      <a:gd name="connsiteY4" fmla="*/ 41508 h 152501"/>
                      <a:gd name="connsiteX5" fmla="*/ 58084 w 69779"/>
                      <a:gd name="connsiteY5" fmla="*/ 41157 h 152501"/>
                      <a:gd name="connsiteX6" fmla="*/ 57733 w 69779"/>
                      <a:gd name="connsiteY6" fmla="*/ 40402 h 152501"/>
                      <a:gd name="connsiteX7" fmla="*/ 57207 w 69779"/>
                      <a:gd name="connsiteY7" fmla="*/ 40244 h 152501"/>
                      <a:gd name="connsiteX8" fmla="*/ 57207 w 69779"/>
                      <a:gd name="connsiteY8" fmla="*/ 38147 h 152501"/>
                      <a:gd name="connsiteX9" fmla="*/ 58312 w 69779"/>
                      <a:gd name="connsiteY9" fmla="*/ 36086 h 152501"/>
                      <a:gd name="connsiteX10" fmla="*/ 62015 w 69779"/>
                      <a:gd name="connsiteY10" fmla="*/ 33497 h 152501"/>
                      <a:gd name="connsiteX11" fmla="*/ 61243 w 69779"/>
                      <a:gd name="connsiteY11" fmla="*/ 32883 h 152501"/>
                      <a:gd name="connsiteX12" fmla="*/ 60567 w 69779"/>
                      <a:gd name="connsiteY12" fmla="*/ 32567 h 152501"/>
                      <a:gd name="connsiteX13" fmla="*/ 55540 w 69779"/>
                      <a:gd name="connsiteY13" fmla="*/ 32638 h 152501"/>
                      <a:gd name="connsiteX14" fmla="*/ 55478 w 69779"/>
                      <a:gd name="connsiteY14" fmla="*/ 32541 h 152501"/>
                      <a:gd name="connsiteX15" fmla="*/ 54557 w 69779"/>
                      <a:gd name="connsiteY15" fmla="*/ 31620 h 152501"/>
                      <a:gd name="connsiteX16" fmla="*/ 54706 w 69779"/>
                      <a:gd name="connsiteY16" fmla="*/ 31620 h 152501"/>
                      <a:gd name="connsiteX17" fmla="*/ 51074 w 69779"/>
                      <a:gd name="connsiteY17" fmla="*/ 25268 h 152501"/>
                      <a:gd name="connsiteX18" fmla="*/ 50855 w 69779"/>
                      <a:gd name="connsiteY18" fmla="*/ 21574 h 152501"/>
                      <a:gd name="connsiteX19" fmla="*/ 53601 w 69779"/>
                      <a:gd name="connsiteY19" fmla="*/ 19354 h 152501"/>
                      <a:gd name="connsiteX20" fmla="*/ 54829 w 69779"/>
                      <a:gd name="connsiteY20" fmla="*/ 18951 h 152501"/>
                      <a:gd name="connsiteX21" fmla="*/ 52197 w 69779"/>
                      <a:gd name="connsiteY21" fmla="*/ 16521 h 152501"/>
                      <a:gd name="connsiteX22" fmla="*/ 50004 w 69779"/>
                      <a:gd name="connsiteY22" fmla="*/ 17258 h 152501"/>
                      <a:gd name="connsiteX23" fmla="*/ 45757 w 69779"/>
                      <a:gd name="connsiteY23" fmla="*/ 15845 h 152501"/>
                      <a:gd name="connsiteX24" fmla="*/ 44432 w 69779"/>
                      <a:gd name="connsiteY24" fmla="*/ 13932 h 152501"/>
                      <a:gd name="connsiteX25" fmla="*/ 44371 w 69779"/>
                      <a:gd name="connsiteY25" fmla="*/ 13625 h 152501"/>
                      <a:gd name="connsiteX26" fmla="*/ 38230 w 69779"/>
                      <a:gd name="connsiteY26" fmla="*/ 8695 h 152501"/>
                      <a:gd name="connsiteX27" fmla="*/ 37545 w 69779"/>
                      <a:gd name="connsiteY27" fmla="*/ 5589 h 152501"/>
                      <a:gd name="connsiteX28" fmla="*/ 37001 w 69779"/>
                      <a:gd name="connsiteY28" fmla="*/ 5334 h 152501"/>
                      <a:gd name="connsiteX29" fmla="*/ 37001 w 69779"/>
                      <a:gd name="connsiteY29" fmla="*/ 4097 h 152501"/>
                      <a:gd name="connsiteX30" fmla="*/ 38844 w 69779"/>
                      <a:gd name="connsiteY30" fmla="*/ 4097 h 152501"/>
                      <a:gd name="connsiteX31" fmla="*/ 39564 w 69779"/>
                      <a:gd name="connsiteY31" fmla="*/ 3528 h 152501"/>
                      <a:gd name="connsiteX32" fmla="*/ 38995 w 69779"/>
                      <a:gd name="connsiteY32" fmla="*/ 2808 h 152501"/>
                      <a:gd name="connsiteX33" fmla="*/ 38844 w 69779"/>
                      <a:gd name="connsiteY33" fmla="*/ 2808 h 152501"/>
                      <a:gd name="connsiteX34" fmla="*/ 37001 w 69779"/>
                      <a:gd name="connsiteY34" fmla="*/ 2808 h 152501"/>
                      <a:gd name="connsiteX35" fmla="*/ 37001 w 69779"/>
                      <a:gd name="connsiteY35" fmla="*/ 649 h 152501"/>
                      <a:gd name="connsiteX36" fmla="*/ 36352 w 69779"/>
                      <a:gd name="connsiteY36" fmla="*/ 0 h 152501"/>
                      <a:gd name="connsiteX37" fmla="*/ 35703 w 69779"/>
                      <a:gd name="connsiteY37" fmla="*/ 649 h 152501"/>
                      <a:gd name="connsiteX38" fmla="*/ 35703 w 69779"/>
                      <a:gd name="connsiteY38" fmla="*/ 2808 h 152501"/>
                      <a:gd name="connsiteX39" fmla="*/ 33852 w 69779"/>
                      <a:gd name="connsiteY39" fmla="*/ 2808 h 152501"/>
                      <a:gd name="connsiteX40" fmla="*/ 33113 w 69779"/>
                      <a:gd name="connsiteY40" fmla="*/ 3394 h 152501"/>
                      <a:gd name="connsiteX41" fmla="*/ 33699 w 69779"/>
                      <a:gd name="connsiteY41" fmla="*/ 4132 h 152501"/>
                      <a:gd name="connsiteX42" fmla="*/ 33852 w 69779"/>
                      <a:gd name="connsiteY42" fmla="*/ 4132 h 152501"/>
                      <a:gd name="connsiteX43" fmla="*/ 35703 w 69779"/>
                      <a:gd name="connsiteY43" fmla="*/ 4132 h 152501"/>
                      <a:gd name="connsiteX44" fmla="*/ 35703 w 69779"/>
                      <a:gd name="connsiteY44" fmla="*/ 5361 h 152501"/>
                      <a:gd name="connsiteX45" fmla="*/ 34253 w 69779"/>
                      <a:gd name="connsiteY45" fmla="*/ 8187 h 152501"/>
                      <a:gd name="connsiteX46" fmla="*/ 34255 w 69779"/>
                      <a:gd name="connsiteY46" fmla="*/ 8194 h 152501"/>
                      <a:gd name="connsiteX47" fmla="*/ 34501 w 69779"/>
                      <a:gd name="connsiteY47" fmla="*/ 8721 h 152501"/>
                      <a:gd name="connsiteX48" fmla="*/ 28359 w 69779"/>
                      <a:gd name="connsiteY48" fmla="*/ 13897 h 152501"/>
                      <a:gd name="connsiteX49" fmla="*/ 26912 w 69779"/>
                      <a:gd name="connsiteY49" fmla="*/ 15906 h 152501"/>
                      <a:gd name="connsiteX50" fmla="*/ 22692 w 69779"/>
                      <a:gd name="connsiteY50" fmla="*/ 17258 h 152501"/>
                      <a:gd name="connsiteX51" fmla="*/ 20533 w 69779"/>
                      <a:gd name="connsiteY51" fmla="*/ 16547 h 152501"/>
                      <a:gd name="connsiteX52" fmla="*/ 18068 w 69779"/>
                      <a:gd name="connsiteY52" fmla="*/ 18091 h 152501"/>
                      <a:gd name="connsiteX53" fmla="*/ 17822 w 69779"/>
                      <a:gd name="connsiteY53" fmla="*/ 18968 h 152501"/>
                      <a:gd name="connsiteX54" fmla="*/ 21832 w 69779"/>
                      <a:gd name="connsiteY54" fmla="*/ 21600 h 152501"/>
                      <a:gd name="connsiteX55" fmla="*/ 21586 w 69779"/>
                      <a:gd name="connsiteY55" fmla="*/ 25268 h 152501"/>
                      <a:gd name="connsiteX56" fmla="*/ 18007 w 69779"/>
                      <a:gd name="connsiteY56" fmla="*/ 31655 h 152501"/>
                      <a:gd name="connsiteX57" fmla="*/ 17270 w 69779"/>
                      <a:gd name="connsiteY57" fmla="*/ 32418 h 152501"/>
                      <a:gd name="connsiteX58" fmla="*/ 17208 w 69779"/>
                      <a:gd name="connsiteY58" fmla="*/ 32515 h 152501"/>
                      <a:gd name="connsiteX59" fmla="*/ 12216 w 69779"/>
                      <a:gd name="connsiteY59" fmla="*/ 32453 h 152501"/>
                      <a:gd name="connsiteX60" fmla="*/ 11505 w 69779"/>
                      <a:gd name="connsiteY60" fmla="*/ 32760 h 152501"/>
                      <a:gd name="connsiteX61" fmla="*/ 10733 w 69779"/>
                      <a:gd name="connsiteY61" fmla="*/ 33375 h 152501"/>
                      <a:gd name="connsiteX62" fmla="*/ 14436 w 69779"/>
                      <a:gd name="connsiteY62" fmla="*/ 36007 h 152501"/>
                      <a:gd name="connsiteX63" fmla="*/ 15576 w 69779"/>
                      <a:gd name="connsiteY63" fmla="*/ 38068 h 152501"/>
                      <a:gd name="connsiteX64" fmla="*/ 15576 w 69779"/>
                      <a:gd name="connsiteY64" fmla="*/ 39981 h 152501"/>
                      <a:gd name="connsiteX65" fmla="*/ 15576 w 69779"/>
                      <a:gd name="connsiteY65" fmla="*/ 40200 h 152501"/>
                      <a:gd name="connsiteX66" fmla="*/ 15120 w 69779"/>
                      <a:gd name="connsiteY66" fmla="*/ 40350 h 152501"/>
                      <a:gd name="connsiteX67" fmla="*/ 14791 w 69779"/>
                      <a:gd name="connsiteY67" fmla="*/ 41113 h 152501"/>
                      <a:gd name="connsiteX68" fmla="*/ 15489 w 69779"/>
                      <a:gd name="connsiteY68" fmla="*/ 41464 h 152501"/>
                      <a:gd name="connsiteX69" fmla="*/ 15919 w 69779"/>
                      <a:gd name="connsiteY69" fmla="*/ 47868 h 152501"/>
                      <a:gd name="connsiteX70" fmla="*/ 15041 w 69779"/>
                      <a:gd name="connsiteY70" fmla="*/ 47930 h 152501"/>
                      <a:gd name="connsiteX71" fmla="*/ 12409 w 69779"/>
                      <a:gd name="connsiteY71" fmla="*/ 50395 h 152501"/>
                      <a:gd name="connsiteX72" fmla="*/ 16076 w 69779"/>
                      <a:gd name="connsiteY72" fmla="*/ 53606 h 152501"/>
                      <a:gd name="connsiteX73" fmla="*/ 17436 w 69779"/>
                      <a:gd name="connsiteY73" fmla="*/ 56896 h 152501"/>
                      <a:gd name="connsiteX74" fmla="*/ 12 w 69779"/>
                      <a:gd name="connsiteY74" fmla="*/ 56896 h 152501"/>
                      <a:gd name="connsiteX75" fmla="*/ 12 w 69779"/>
                      <a:gd name="connsiteY75" fmla="*/ 116074 h 152501"/>
                      <a:gd name="connsiteX76" fmla="*/ 942 w 69779"/>
                      <a:gd name="connsiteY76" fmla="*/ 124760 h 152501"/>
                      <a:gd name="connsiteX77" fmla="*/ 26613 w 69779"/>
                      <a:gd name="connsiteY77" fmla="*/ 149510 h 152501"/>
                      <a:gd name="connsiteX78" fmla="*/ 33852 w 69779"/>
                      <a:gd name="connsiteY78" fmla="*/ 152317 h 152501"/>
                      <a:gd name="connsiteX79" fmla="*/ 35106 w 69779"/>
                      <a:gd name="connsiteY79" fmla="*/ 152502 h 152501"/>
                      <a:gd name="connsiteX80" fmla="*/ 36247 w 69779"/>
                      <a:gd name="connsiteY80" fmla="*/ 152256 h 152501"/>
                      <a:gd name="connsiteX81" fmla="*/ 57514 w 69779"/>
                      <a:gd name="connsiteY81" fmla="*/ 140763 h 152501"/>
                      <a:gd name="connsiteX82" fmla="*/ 69656 w 69779"/>
                      <a:gd name="connsiteY82" fmla="*/ 119189 h 152501"/>
                      <a:gd name="connsiteX83" fmla="*/ 69779 w 69779"/>
                      <a:gd name="connsiteY83" fmla="*/ 116039 h 152501"/>
                      <a:gd name="connsiteX84" fmla="*/ 69779 w 69779"/>
                      <a:gd name="connsiteY84" fmla="*/ 56870 h 152501"/>
                      <a:gd name="connsiteX85" fmla="*/ 55285 w 69779"/>
                      <a:gd name="connsiteY85" fmla="*/ 56870 h 152501"/>
                      <a:gd name="connsiteX86" fmla="*/ 56610 w 69779"/>
                      <a:gd name="connsiteY86" fmla="*/ 53580 h 152501"/>
                      <a:gd name="connsiteX87" fmla="*/ 6943 w 69779"/>
                      <a:gd name="connsiteY87" fmla="*/ 122812 h 152501"/>
                      <a:gd name="connsiteX88" fmla="*/ 2644 w 69779"/>
                      <a:gd name="connsiteY88" fmla="*/ 122812 h 152501"/>
                      <a:gd name="connsiteX89" fmla="*/ 2469 w 69779"/>
                      <a:gd name="connsiteY89" fmla="*/ 121794 h 152501"/>
                      <a:gd name="connsiteX90" fmla="*/ 3460 w 69779"/>
                      <a:gd name="connsiteY90" fmla="*/ 120715 h 152501"/>
                      <a:gd name="connsiteX91" fmla="*/ 2469 w 69779"/>
                      <a:gd name="connsiteY91" fmla="*/ 119610 h 152501"/>
                      <a:gd name="connsiteX92" fmla="*/ 2197 w 69779"/>
                      <a:gd name="connsiteY92" fmla="*/ 118592 h 152501"/>
                      <a:gd name="connsiteX93" fmla="*/ 4355 w 69779"/>
                      <a:gd name="connsiteY93" fmla="*/ 117451 h 152501"/>
                      <a:gd name="connsiteX94" fmla="*/ 6636 w 69779"/>
                      <a:gd name="connsiteY94" fmla="*/ 118680 h 152501"/>
                      <a:gd name="connsiteX95" fmla="*/ 5460 w 69779"/>
                      <a:gd name="connsiteY95" fmla="*/ 120715 h 152501"/>
                      <a:gd name="connsiteX96" fmla="*/ 6943 w 69779"/>
                      <a:gd name="connsiteY96" fmla="*/ 122470 h 152501"/>
                      <a:gd name="connsiteX97" fmla="*/ 6943 w 69779"/>
                      <a:gd name="connsiteY97" fmla="*/ 122812 h 152501"/>
                      <a:gd name="connsiteX98" fmla="*/ 6943 w 69779"/>
                      <a:gd name="connsiteY98" fmla="*/ 97843 h 152501"/>
                      <a:gd name="connsiteX99" fmla="*/ 1916 w 69779"/>
                      <a:gd name="connsiteY99" fmla="*/ 97843 h 152501"/>
                      <a:gd name="connsiteX100" fmla="*/ 1916 w 69779"/>
                      <a:gd name="connsiteY100" fmla="*/ 97474 h 152501"/>
                      <a:gd name="connsiteX101" fmla="*/ 3425 w 69779"/>
                      <a:gd name="connsiteY101" fmla="*/ 95719 h 152501"/>
                      <a:gd name="connsiteX102" fmla="*/ 2442 w 69779"/>
                      <a:gd name="connsiteY102" fmla="*/ 94596 h 152501"/>
                      <a:gd name="connsiteX103" fmla="*/ 2162 w 69779"/>
                      <a:gd name="connsiteY103" fmla="*/ 93614 h 152501"/>
                      <a:gd name="connsiteX104" fmla="*/ 4320 w 69779"/>
                      <a:gd name="connsiteY104" fmla="*/ 92473 h 152501"/>
                      <a:gd name="connsiteX105" fmla="*/ 6601 w 69779"/>
                      <a:gd name="connsiteY105" fmla="*/ 93701 h 152501"/>
                      <a:gd name="connsiteX106" fmla="*/ 5434 w 69779"/>
                      <a:gd name="connsiteY106" fmla="*/ 95737 h 152501"/>
                      <a:gd name="connsiteX107" fmla="*/ 6908 w 69779"/>
                      <a:gd name="connsiteY107" fmla="*/ 97492 h 152501"/>
                      <a:gd name="connsiteX108" fmla="*/ 7127 w 69779"/>
                      <a:gd name="connsiteY108" fmla="*/ 64626 h 152501"/>
                      <a:gd name="connsiteX109" fmla="*/ 2162 w 69779"/>
                      <a:gd name="connsiteY109" fmla="*/ 64626 h 152501"/>
                      <a:gd name="connsiteX110" fmla="*/ 2162 w 69779"/>
                      <a:gd name="connsiteY110" fmla="*/ 64319 h 152501"/>
                      <a:gd name="connsiteX111" fmla="*/ 3644 w 69779"/>
                      <a:gd name="connsiteY111" fmla="*/ 62494 h 152501"/>
                      <a:gd name="connsiteX112" fmla="*/ 2644 w 69779"/>
                      <a:gd name="connsiteY112" fmla="*/ 61388 h 152501"/>
                      <a:gd name="connsiteX113" fmla="*/ 2399 w 69779"/>
                      <a:gd name="connsiteY113" fmla="*/ 60371 h 152501"/>
                      <a:gd name="connsiteX114" fmla="*/ 4557 w 69779"/>
                      <a:gd name="connsiteY114" fmla="*/ 59230 h 152501"/>
                      <a:gd name="connsiteX115" fmla="*/ 6838 w 69779"/>
                      <a:gd name="connsiteY115" fmla="*/ 60458 h 152501"/>
                      <a:gd name="connsiteX116" fmla="*/ 5636 w 69779"/>
                      <a:gd name="connsiteY116" fmla="*/ 62529 h 152501"/>
                      <a:gd name="connsiteX117" fmla="*/ 7119 w 69779"/>
                      <a:gd name="connsiteY117" fmla="*/ 64284 h 152501"/>
                      <a:gd name="connsiteX118" fmla="*/ 44854 w 69779"/>
                      <a:gd name="connsiteY118" fmla="*/ 17468 h 152501"/>
                      <a:gd name="connsiteX119" fmla="*/ 46143 w 69779"/>
                      <a:gd name="connsiteY119" fmla="*/ 17468 h 152501"/>
                      <a:gd name="connsiteX120" fmla="*/ 47284 w 69779"/>
                      <a:gd name="connsiteY120" fmla="*/ 18951 h 152501"/>
                      <a:gd name="connsiteX121" fmla="*/ 44511 w 69779"/>
                      <a:gd name="connsiteY121" fmla="*/ 17626 h 152501"/>
                      <a:gd name="connsiteX122" fmla="*/ 44819 w 69779"/>
                      <a:gd name="connsiteY122" fmla="*/ 17442 h 152501"/>
                      <a:gd name="connsiteX123" fmla="*/ 43678 w 69779"/>
                      <a:gd name="connsiteY123" fmla="*/ 14976 h 152501"/>
                      <a:gd name="connsiteX124" fmla="*/ 44520 w 69779"/>
                      <a:gd name="connsiteY124" fmla="*/ 15801 h 152501"/>
                      <a:gd name="connsiteX125" fmla="*/ 43696 w 69779"/>
                      <a:gd name="connsiteY125" fmla="*/ 16643 h 152501"/>
                      <a:gd name="connsiteX126" fmla="*/ 42853 w 69779"/>
                      <a:gd name="connsiteY126" fmla="*/ 15819 h 152501"/>
                      <a:gd name="connsiteX127" fmla="*/ 42853 w 69779"/>
                      <a:gd name="connsiteY127" fmla="*/ 15810 h 152501"/>
                      <a:gd name="connsiteX128" fmla="*/ 43668 w 69779"/>
                      <a:gd name="connsiteY128" fmla="*/ 14976 h 152501"/>
                      <a:gd name="connsiteX129" fmla="*/ 43704 w 69779"/>
                      <a:gd name="connsiteY129" fmla="*/ 14976 h 152501"/>
                      <a:gd name="connsiteX130" fmla="*/ 36256 w 69779"/>
                      <a:gd name="connsiteY130" fmla="*/ 6528 h 152501"/>
                      <a:gd name="connsiteX131" fmla="*/ 37389 w 69779"/>
                      <a:gd name="connsiteY131" fmla="*/ 7195 h 152501"/>
                      <a:gd name="connsiteX132" fmla="*/ 36721 w 69779"/>
                      <a:gd name="connsiteY132" fmla="*/ 8328 h 152501"/>
                      <a:gd name="connsiteX133" fmla="*/ 36589 w 69779"/>
                      <a:gd name="connsiteY133" fmla="*/ 8352 h 152501"/>
                      <a:gd name="connsiteX134" fmla="*/ 36256 w 69779"/>
                      <a:gd name="connsiteY134" fmla="*/ 8352 h 152501"/>
                      <a:gd name="connsiteX135" fmla="*/ 35378 w 69779"/>
                      <a:gd name="connsiteY135" fmla="*/ 7422 h 152501"/>
                      <a:gd name="connsiteX136" fmla="*/ 36256 w 69779"/>
                      <a:gd name="connsiteY136" fmla="*/ 6545 h 152501"/>
                      <a:gd name="connsiteX137" fmla="*/ 36343 w 69779"/>
                      <a:gd name="connsiteY137" fmla="*/ 9765 h 152501"/>
                      <a:gd name="connsiteX138" fmla="*/ 43002 w 69779"/>
                      <a:gd name="connsiteY138" fmla="*/ 13880 h 152501"/>
                      <a:gd name="connsiteX139" fmla="*/ 41713 w 69779"/>
                      <a:gd name="connsiteY139" fmla="*/ 15415 h 152501"/>
                      <a:gd name="connsiteX140" fmla="*/ 38475 w 69779"/>
                      <a:gd name="connsiteY140" fmla="*/ 13388 h 152501"/>
                      <a:gd name="connsiteX141" fmla="*/ 36861 w 69779"/>
                      <a:gd name="connsiteY141" fmla="*/ 10370 h 152501"/>
                      <a:gd name="connsiteX142" fmla="*/ 36308 w 69779"/>
                      <a:gd name="connsiteY142" fmla="*/ 10098 h 152501"/>
                      <a:gd name="connsiteX143" fmla="*/ 34088 w 69779"/>
                      <a:gd name="connsiteY143" fmla="*/ 13397 h 152501"/>
                      <a:gd name="connsiteX144" fmla="*/ 30851 w 69779"/>
                      <a:gd name="connsiteY144" fmla="*/ 15424 h 152501"/>
                      <a:gd name="connsiteX145" fmla="*/ 29684 w 69779"/>
                      <a:gd name="connsiteY145" fmla="*/ 13950 h 152501"/>
                      <a:gd name="connsiteX146" fmla="*/ 36370 w 69779"/>
                      <a:gd name="connsiteY146" fmla="*/ 9765 h 152501"/>
                      <a:gd name="connsiteX147" fmla="*/ 42169 w 69779"/>
                      <a:gd name="connsiteY147" fmla="*/ 17100 h 152501"/>
                      <a:gd name="connsiteX148" fmla="*/ 39923 w 69779"/>
                      <a:gd name="connsiteY148" fmla="*/ 19074 h 152501"/>
                      <a:gd name="connsiteX149" fmla="*/ 38168 w 69779"/>
                      <a:gd name="connsiteY149" fmla="*/ 17872 h 152501"/>
                      <a:gd name="connsiteX150" fmla="*/ 38905 w 69779"/>
                      <a:gd name="connsiteY150" fmla="*/ 16757 h 152501"/>
                      <a:gd name="connsiteX151" fmla="*/ 42055 w 69779"/>
                      <a:gd name="connsiteY151" fmla="*/ 16977 h 152501"/>
                      <a:gd name="connsiteX152" fmla="*/ 34273 w 69779"/>
                      <a:gd name="connsiteY152" fmla="*/ 17872 h 152501"/>
                      <a:gd name="connsiteX153" fmla="*/ 32518 w 69779"/>
                      <a:gd name="connsiteY153" fmla="*/ 19074 h 152501"/>
                      <a:gd name="connsiteX154" fmla="*/ 30263 w 69779"/>
                      <a:gd name="connsiteY154" fmla="*/ 17100 h 152501"/>
                      <a:gd name="connsiteX155" fmla="*/ 30360 w 69779"/>
                      <a:gd name="connsiteY155" fmla="*/ 16977 h 152501"/>
                      <a:gd name="connsiteX156" fmla="*/ 31097 w 69779"/>
                      <a:gd name="connsiteY156" fmla="*/ 16793 h 152501"/>
                      <a:gd name="connsiteX157" fmla="*/ 34334 w 69779"/>
                      <a:gd name="connsiteY157" fmla="*/ 17872 h 152501"/>
                      <a:gd name="connsiteX158" fmla="*/ 28763 w 69779"/>
                      <a:gd name="connsiteY158" fmla="*/ 14976 h 152501"/>
                      <a:gd name="connsiteX159" fmla="*/ 29677 w 69779"/>
                      <a:gd name="connsiteY159" fmla="*/ 15720 h 152501"/>
                      <a:gd name="connsiteX160" fmla="*/ 28934 w 69779"/>
                      <a:gd name="connsiteY160" fmla="*/ 16635 h 152501"/>
                      <a:gd name="connsiteX161" fmla="*/ 28763 w 69779"/>
                      <a:gd name="connsiteY161" fmla="*/ 16635 h 152501"/>
                      <a:gd name="connsiteX162" fmla="*/ 27849 w 69779"/>
                      <a:gd name="connsiteY162" fmla="*/ 15891 h 152501"/>
                      <a:gd name="connsiteX163" fmla="*/ 28592 w 69779"/>
                      <a:gd name="connsiteY163" fmla="*/ 14976 h 152501"/>
                      <a:gd name="connsiteX164" fmla="*/ 28763 w 69779"/>
                      <a:gd name="connsiteY164" fmla="*/ 14976 h 152501"/>
                      <a:gd name="connsiteX165" fmla="*/ 26333 w 69779"/>
                      <a:gd name="connsiteY165" fmla="*/ 17468 h 152501"/>
                      <a:gd name="connsiteX166" fmla="*/ 27658 w 69779"/>
                      <a:gd name="connsiteY166" fmla="*/ 17468 h 152501"/>
                      <a:gd name="connsiteX167" fmla="*/ 27965 w 69779"/>
                      <a:gd name="connsiteY167" fmla="*/ 17626 h 152501"/>
                      <a:gd name="connsiteX168" fmla="*/ 25192 w 69779"/>
                      <a:gd name="connsiteY168" fmla="*/ 18951 h 152501"/>
                      <a:gd name="connsiteX169" fmla="*/ 26333 w 69779"/>
                      <a:gd name="connsiteY169" fmla="*/ 17468 h 152501"/>
                      <a:gd name="connsiteX170" fmla="*/ 19244 w 69779"/>
                      <a:gd name="connsiteY170" fmla="*/ 18152 h 152501"/>
                      <a:gd name="connsiteX171" fmla="*/ 20384 w 69779"/>
                      <a:gd name="connsiteY171" fmla="*/ 17652 h 152501"/>
                      <a:gd name="connsiteX172" fmla="*/ 22235 w 69779"/>
                      <a:gd name="connsiteY172" fmla="*/ 18486 h 152501"/>
                      <a:gd name="connsiteX173" fmla="*/ 23113 w 69779"/>
                      <a:gd name="connsiteY173" fmla="*/ 19661 h 152501"/>
                      <a:gd name="connsiteX174" fmla="*/ 25297 w 69779"/>
                      <a:gd name="connsiteY174" fmla="*/ 16363 h 152501"/>
                      <a:gd name="connsiteX175" fmla="*/ 25455 w 69779"/>
                      <a:gd name="connsiteY175" fmla="*/ 16450 h 152501"/>
                      <a:gd name="connsiteX176" fmla="*/ 24069 w 69779"/>
                      <a:gd name="connsiteY176" fmla="*/ 18916 h 152501"/>
                      <a:gd name="connsiteX177" fmla="*/ 29088 w 69779"/>
                      <a:gd name="connsiteY177" fmla="*/ 18152 h 152501"/>
                      <a:gd name="connsiteX178" fmla="*/ 29491 w 69779"/>
                      <a:gd name="connsiteY178" fmla="*/ 18152 h 152501"/>
                      <a:gd name="connsiteX179" fmla="*/ 32606 w 69779"/>
                      <a:gd name="connsiteY179" fmla="*/ 20276 h 152501"/>
                      <a:gd name="connsiteX180" fmla="*/ 35501 w 69779"/>
                      <a:gd name="connsiteY180" fmla="*/ 17907 h 152501"/>
                      <a:gd name="connsiteX181" fmla="*/ 32114 w 69779"/>
                      <a:gd name="connsiteY181" fmla="*/ 15503 h 152501"/>
                      <a:gd name="connsiteX182" fmla="*/ 34176 w 69779"/>
                      <a:gd name="connsiteY182" fmla="*/ 14582 h 152501"/>
                      <a:gd name="connsiteX183" fmla="*/ 35194 w 69779"/>
                      <a:gd name="connsiteY183" fmla="*/ 14643 h 152501"/>
                      <a:gd name="connsiteX184" fmla="*/ 36238 w 69779"/>
                      <a:gd name="connsiteY184" fmla="*/ 11432 h 152501"/>
                      <a:gd name="connsiteX185" fmla="*/ 37317 w 69779"/>
                      <a:gd name="connsiteY185" fmla="*/ 14643 h 152501"/>
                      <a:gd name="connsiteX186" fmla="*/ 40432 w 69779"/>
                      <a:gd name="connsiteY186" fmla="*/ 15520 h 152501"/>
                      <a:gd name="connsiteX187" fmla="*/ 37045 w 69779"/>
                      <a:gd name="connsiteY187" fmla="*/ 17924 h 152501"/>
                      <a:gd name="connsiteX188" fmla="*/ 39905 w 69779"/>
                      <a:gd name="connsiteY188" fmla="*/ 20293 h 152501"/>
                      <a:gd name="connsiteX189" fmla="*/ 43002 w 69779"/>
                      <a:gd name="connsiteY189" fmla="*/ 18091 h 152501"/>
                      <a:gd name="connsiteX190" fmla="*/ 43090 w 69779"/>
                      <a:gd name="connsiteY190" fmla="*/ 17995 h 152501"/>
                      <a:gd name="connsiteX191" fmla="*/ 43397 w 69779"/>
                      <a:gd name="connsiteY191" fmla="*/ 18117 h 152501"/>
                      <a:gd name="connsiteX192" fmla="*/ 45652 w 69779"/>
                      <a:gd name="connsiteY192" fmla="*/ 20706 h 152501"/>
                      <a:gd name="connsiteX193" fmla="*/ 47065 w 69779"/>
                      <a:gd name="connsiteY193" fmla="*/ 16450 h 152501"/>
                      <a:gd name="connsiteX194" fmla="*/ 47222 w 69779"/>
                      <a:gd name="connsiteY194" fmla="*/ 16363 h 152501"/>
                      <a:gd name="connsiteX195" fmla="*/ 48916 w 69779"/>
                      <a:gd name="connsiteY195" fmla="*/ 17810 h 152501"/>
                      <a:gd name="connsiteX196" fmla="*/ 49407 w 69779"/>
                      <a:gd name="connsiteY196" fmla="*/ 19661 h 152501"/>
                      <a:gd name="connsiteX197" fmla="*/ 52118 w 69779"/>
                      <a:gd name="connsiteY197" fmla="*/ 17652 h 152501"/>
                      <a:gd name="connsiteX198" fmla="*/ 53294 w 69779"/>
                      <a:gd name="connsiteY198" fmla="*/ 18152 h 152501"/>
                      <a:gd name="connsiteX199" fmla="*/ 51381 w 69779"/>
                      <a:gd name="connsiteY199" fmla="*/ 19258 h 152501"/>
                      <a:gd name="connsiteX200" fmla="*/ 49714 w 69779"/>
                      <a:gd name="connsiteY200" fmla="*/ 23355 h 152501"/>
                      <a:gd name="connsiteX201" fmla="*/ 36282 w 69779"/>
                      <a:gd name="connsiteY201" fmla="*/ 21504 h 152501"/>
                      <a:gd name="connsiteX202" fmla="*/ 22823 w 69779"/>
                      <a:gd name="connsiteY202" fmla="*/ 23355 h 152501"/>
                      <a:gd name="connsiteX203" fmla="*/ 22823 w 69779"/>
                      <a:gd name="connsiteY203" fmla="*/ 21539 h 152501"/>
                      <a:gd name="connsiteX204" fmla="*/ 19217 w 69779"/>
                      <a:gd name="connsiteY204" fmla="*/ 18152 h 152501"/>
                      <a:gd name="connsiteX205" fmla="*/ 21735 w 69779"/>
                      <a:gd name="connsiteY205" fmla="*/ 26628 h 152501"/>
                      <a:gd name="connsiteX206" fmla="*/ 22569 w 69779"/>
                      <a:gd name="connsiteY206" fmla="*/ 25794 h 152501"/>
                      <a:gd name="connsiteX207" fmla="*/ 22692 w 69779"/>
                      <a:gd name="connsiteY207" fmla="*/ 24654 h 152501"/>
                      <a:gd name="connsiteX208" fmla="*/ 49811 w 69779"/>
                      <a:gd name="connsiteY208" fmla="*/ 24654 h 152501"/>
                      <a:gd name="connsiteX209" fmla="*/ 49907 w 69779"/>
                      <a:gd name="connsiteY209" fmla="*/ 25794 h 152501"/>
                      <a:gd name="connsiteX210" fmla="*/ 53355 w 69779"/>
                      <a:gd name="connsiteY210" fmla="*/ 31339 h 152501"/>
                      <a:gd name="connsiteX211" fmla="*/ 51820 w 69779"/>
                      <a:gd name="connsiteY211" fmla="*/ 34787 h 152501"/>
                      <a:gd name="connsiteX212" fmla="*/ 52337 w 69779"/>
                      <a:gd name="connsiteY212" fmla="*/ 35928 h 152501"/>
                      <a:gd name="connsiteX213" fmla="*/ 52337 w 69779"/>
                      <a:gd name="connsiteY213" fmla="*/ 36024 h 152501"/>
                      <a:gd name="connsiteX214" fmla="*/ 51130 w 69779"/>
                      <a:gd name="connsiteY214" fmla="*/ 36958 h 152501"/>
                      <a:gd name="connsiteX215" fmla="*/ 50188 w 69779"/>
                      <a:gd name="connsiteY215" fmla="*/ 35901 h 152501"/>
                      <a:gd name="connsiteX216" fmla="*/ 50188 w 69779"/>
                      <a:gd name="connsiteY216" fmla="*/ 35252 h 152501"/>
                      <a:gd name="connsiteX217" fmla="*/ 48951 w 69779"/>
                      <a:gd name="connsiteY217" fmla="*/ 35068 h 152501"/>
                      <a:gd name="connsiteX218" fmla="*/ 48889 w 69779"/>
                      <a:gd name="connsiteY218" fmla="*/ 35191 h 152501"/>
                      <a:gd name="connsiteX219" fmla="*/ 47907 w 69779"/>
                      <a:gd name="connsiteY219" fmla="*/ 35805 h 152501"/>
                      <a:gd name="connsiteX220" fmla="*/ 46773 w 69779"/>
                      <a:gd name="connsiteY220" fmla="*/ 34622 h 152501"/>
                      <a:gd name="connsiteX221" fmla="*/ 46828 w 69779"/>
                      <a:gd name="connsiteY221" fmla="*/ 34296 h 152501"/>
                      <a:gd name="connsiteX222" fmla="*/ 48542 w 69779"/>
                      <a:gd name="connsiteY222" fmla="*/ 33424 h 152501"/>
                      <a:gd name="connsiteX223" fmla="*/ 48925 w 69779"/>
                      <a:gd name="connsiteY223" fmla="*/ 33620 h 152501"/>
                      <a:gd name="connsiteX224" fmla="*/ 49749 w 69779"/>
                      <a:gd name="connsiteY224" fmla="*/ 34577 h 152501"/>
                      <a:gd name="connsiteX225" fmla="*/ 48117 w 69779"/>
                      <a:gd name="connsiteY225" fmla="*/ 30356 h 152501"/>
                      <a:gd name="connsiteX226" fmla="*/ 47872 w 69779"/>
                      <a:gd name="connsiteY226" fmla="*/ 30199 h 152501"/>
                      <a:gd name="connsiteX227" fmla="*/ 46828 w 69779"/>
                      <a:gd name="connsiteY227" fmla="*/ 26900 h 152501"/>
                      <a:gd name="connsiteX228" fmla="*/ 46582 w 69779"/>
                      <a:gd name="connsiteY228" fmla="*/ 26689 h 152501"/>
                      <a:gd name="connsiteX229" fmla="*/ 46266 w 69779"/>
                      <a:gd name="connsiteY229" fmla="*/ 26777 h 152501"/>
                      <a:gd name="connsiteX230" fmla="*/ 44143 w 69779"/>
                      <a:gd name="connsiteY230" fmla="*/ 29549 h 152501"/>
                      <a:gd name="connsiteX231" fmla="*/ 43862 w 69779"/>
                      <a:gd name="connsiteY231" fmla="*/ 29549 h 152501"/>
                      <a:gd name="connsiteX232" fmla="*/ 40844 w 69779"/>
                      <a:gd name="connsiteY232" fmla="*/ 33059 h 152501"/>
                      <a:gd name="connsiteX233" fmla="*/ 41985 w 69779"/>
                      <a:gd name="connsiteY233" fmla="*/ 32348 h 152501"/>
                      <a:gd name="connsiteX234" fmla="*/ 43739 w 69779"/>
                      <a:gd name="connsiteY234" fmla="*/ 33708 h 152501"/>
                      <a:gd name="connsiteX235" fmla="*/ 42497 w 69779"/>
                      <a:gd name="connsiteY235" fmla="*/ 34831 h 152501"/>
                      <a:gd name="connsiteX236" fmla="*/ 42230 w 69779"/>
                      <a:gd name="connsiteY236" fmla="*/ 34787 h 152501"/>
                      <a:gd name="connsiteX237" fmla="*/ 41520 w 69779"/>
                      <a:gd name="connsiteY237" fmla="*/ 33866 h 152501"/>
                      <a:gd name="connsiteX238" fmla="*/ 41520 w 69779"/>
                      <a:gd name="connsiteY238" fmla="*/ 33708 h 152501"/>
                      <a:gd name="connsiteX239" fmla="*/ 40721 w 69779"/>
                      <a:gd name="connsiteY239" fmla="*/ 33524 h 152501"/>
                      <a:gd name="connsiteX240" fmla="*/ 40098 w 69779"/>
                      <a:gd name="connsiteY240" fmla="*/ 33524 h 152501"/>
                      <a:gd name="connsiteX241" fmla="*/ 40098 w 69779"/>
                      <a:gd name="connsiteY241" fmla="*/ 33673 h 152501"/>
                      <a:gd name="connsiteX242" fmla="*/ 39221 w 69779"/>
                      <a:gd name="connsiteY242" fmla="*/ 34480 h 152501"/>
                      <a:gd name="connsiteX243" fmla="*/ 37920 w 69779"/>
                      <a:gd name="connsiteY243" fmla="*/ 33446 h 152501"/>
                      <a:gd name="connsiteX244" fmla="*/ 37923 w 69779"/>
                      <a:gd name="connsiteY244" fmla="*/ 33155 h 152501"/>
                      <a:gd name="connsiteX245" fmla="*/ 39870 w 69779"/>
                      <a:gd name="connsiteY245" fmla="*/ 32102 h 152501"/>
                      <a:gd name="connsiteX246" fmla="*/ 40853 w 69779"/>
                      <a:gd name="connsiteY246" fmla="*/ 32910 h 152501"/>
                      <a:gd name="connsiteX247" fmla="*/ 38484 w 69779"/>
                      <a:gd name="connsiteY247" fmla="*/ 29023 h 152501"/>
                      <a:gd name="connsiteX248" fmla="*/ 38238 w 69779"/>
                      <a:gd name="connsiteY248" fmla="*/ 28961 h 152501"/>
                      <a:gd name="connsiteX249" fmla="*/ 36633 w 69779"/>
                      <a:gd name="connsiteY249" fmla="*/ 25882 h 152501"/>
                      <a:gd name="connsiteX250" fmla="*/ 36326 w 69779"/>
                      <a:gd name="connsiteY250" fmla="*/ 25724 h 152501"/>
                      <a:gd name="connsiteX251" fmla="*/ 36019 w 69779"/>
                      <a:gd name="connsiteY251" fmla="*/ 25847 h 152501"/>
                      <a:gd name="connsiteX252" fmla="*/ 34448 w 69779"/>
                      <a:gd name="connsiteY252" fmla="*/ 28926 h 152501"/>
                      <a:gd name="connsiteX253" fmla="*/ 34167 w 69779"/>
                      <a:gd name="connsiteY253" fmla="*/ 29023 h 152501"/>
                      <a:gd name="connsiteX254" fmla="*/ 31790 w 69779"/>
                      <a:gd name="connsiteY254" fmla="*/ 32910 h 152501"/>
                      <a:gd name="connsiteX255" fmla="*/ 32808 w 69779"/>
                      <a:gd name="connsiteY255" fmla="*/ 32137 h 152501"/>
                      <a:gd name="connsiteX256" fmla="*/ 34755 w 69779"/>
                      <a:gd name="connsiteY256" fmla="*/ 33155 h 152501"/>
                      <a:gd name="connsiteX257" fmla="*/ 33731 w 69779"/>
                      <a:gd name="connsiteY257" fmla="*/ 34480 h 152501"/>
                      <a:gd name="connsiteX258" fmla="*/ 33430 w 69779"/>
                      <a:gd name="connsiteY258" fmla="*/ 34480 h 152501"/>
                      <a:gd name="connsiteX259" fmla="*/ 32553 w 69779"/>
                      <a:gd name="connsiteY259" fmla="*/ 33673 h 152501"/>
                      <a:gd name="connsiteX260" fmla="*/ 32553 w 69779"/>
                      <a:gd name="connsiteY260" fmla="*/ 33550 h 152501"/>
                      <a:gd name="connsiteX261" fmla="*/ 31167 w 69779"/>
                      <a:gd name="connsiteY261" fmla="*/ 33550 h 152501"/>
                      <a:gd name="connsiteX262" fmla="*/ 31167 w 69779"/>
                      <a:gd name="connsiteY262" fmla="*/ 33708 h 152501"/>
                      <a:gd name="connsiteX263" fmla="*/ 30469 w 69779"/>
                      <a:gd name="connsiteY263" fmla="*/ 34627 h 152501"/>
                      <a:gd name="connsiteX264" fmla="*/ 30456 w 69779"/>
                      <a:gd name="connsiteY264" fmla="*/ 34629 h 152501"/>
                      <a:gd name="connsiteX265" fmla="*/ 28968 w 69779"/>
                      <a:gd name="connsiteY265" fmla="*/ 33833 h 152501"/>
                      <a:gd name="connsiteX266" fmla="*/ 28921 w 69779"/>
                      <a:gd name="connsiteY266" fmla="*/ 33585 h 152501"/>
                      <a:gd name="connsiteX267" fmla="*/ 30676 w 69779"/>
                      <a:gd name="connsiteY267" fmla="*/ 32199 h 152501"/>
                      <a:gd name="connsiteX268" fmla="*/ 31816 w 69779"/>
                      <a:gd name="connsiteY268" fmla="*/ 32910 h 152501"/>
                      <a:gd name="connsiteX269" fmla="*/ 28798 w 69779"/>
                      <a:gd name="connsiteY269" fmla="*/ 29400 h 152501"/>
                      <a:gd name="connsiteX270" fmla="*/ 28517 w 69779"/>
                      <a:gd name="connsiteY270" fmla="*/ 29400 h 152501"/>
                      <a:gd name="connsiteX271" fmla="*/ 26420 w 69779"/>
                      <a:gd name="connsiteY271" fmla="*/ 26628 h 152501"/>
                      <a:gd name="connsiteX272" fmla="*/ 26087 w 69779"/>
                      <a:gd name="connsiteY272" fmla="*/ 26540 h 152501"/>
                      <a:gd name="connsiteX273" fmla="*/ 25833 w 69779"/>
                      <a:gd name="connsiteY273" fmla="*/ 26724 h 152501"/>
                      <a:gd name="connsiteX274" fmla="*/ 24789 w 69779"/>
                      <a:gd name="connsiteY274" fmla="*/ 30049 h 152501"/>
                      <a:gd name="connsiteX275" fmla="*/ 24543 w 69779"/>
                      <a:gd name="connsiteY275" fmla="*/ 30172 h 152501"/>
                      <a:gd name="connsiteX276" fmla="*/ 22911 w 69779"/>
                      <a:gd name="connsiteY276" fmla="*/ 34427 h 152501"/>
                      <a:gd name="connsiteX277" fmla="*/ 23788 w 69779"/>
                      <a:gd name="connsiteY277" fmla="*/ 33471 h 152501"/>
                      <a:gd name="connsiteX278" fmla="*/ 25677 w 69779"/>
                      <a:gd name="connsiteY278" fmla="*/ 33757 h 152501"/>
                      <a:gd name="connsiteX279" fmla="*/ 25876 w 69779"/>
                      <a:gd name="connsiteY279" fmla="*/ 34147 h 152501"/>
                      <a:gd name="connsiteX280" fmla="*/ 25089 w 69779"/>
                      <a:gd name="connsiteY280" fmla="*/ 35639 h 152501"/>
                      <a:gd name="connsiteX281" fmla="*/ 24806 w 69779"/>
                      <a:gd name="connsiteY281" fmla="*/ 35691 h 152501"/>
                      <a:gd name="connsiteX282" fmla="*/ 23815 w 69779"/>
                      <a:gd name="connsiteY282" fmla="*/ 35042 h 152501"/>
                      <a:gd name="connsiteX283" fmla="*/ 23701 w 69779"/>
                      <a:gd name="connsiteY283" fmla="*/ 34936 h 152501"/>
                      <a:gd name="connsiteX284" fmla="*/ 22472 w 69779"/>
                      <a:gd name="connsiteY284" fmla="*/ 35120 h 152501"/>
                      <a:gd name="connsiteX285" fmla="*/ 22472 w 69779"/>
                      <a:gd name="connsiteY285" fmla="*/ 35814 h 152501"/>
                      <a:gd name="connsiteX286" fmla="*/ 21324 w 69779"/>
                      <a:gd name="connsiteY286" fmla="*/ 36838 h 152501"/>
                      <a:gd name="connsiteX287" fmla="*/ 20314 w 69779"/>
                      <a:gd name="connsiteY287" fmla="*/ 35936 h 152501"/>
                      <a:gd name="connsiteX288" fmla="*/ 20314 w 69779"/>
                      <a:gd name="connsiteY288" fmla="*/ 35814 h 152501"/>
                      <a:gd name="connsiteX289" fmla="*/ 20867 w 69779"/>
                      <a:gd name="connsiteY289" fmla="*/ 34673 h 152501"/>
                      <a:gd name="connsiteX290" fmla="*/ 19235 w 69779"/>
                      <a:gd name="connsiteY290" fmla="*/ 31225 h 152501"/>
                      <a:gd name="connsiteX291" fmla="*/ 21788 w 69779"/>
                      <a:gd name="connsiteY291" fmla="*/ 26601 h 152501"/>
                      <a:gd name="connsiteX292" fmla="*/ 15173 w 69779"/>
                      <a:gd name="connsiteY292" fmla="*/ 35164 h 152501"/>
                      <a:gd name="connsiteX293" fmla="*/ 13050 w 69779"/>
                      <a:gd name="connsiteY293" fmla="*/ 33497 h 152501"/>
                      <a:gd name="connsiteX294" fmla="*/ 12830 w 69779"/>
                      <a:gd name="connsiteY294" fmla="*/ 33375 h 152501"/>
                      <a:gd name="connsiteX295" fmla="*/ 16717 w 69779"/>
                      <a:gd name="connsiteY295" fmla="*/ 33804 h 152501"/>
                      <a:gd name="connsiteX296" fmla="*/ 17700 w 69779"/>
                      <a:gd name="connsiteY296" fmla="*/ 33743 h 152501"/>
                      <a:gd name="connsiteX297" fmla="*/ 18226 w 69779"/>
                      <a:gd name="connsiteY297" fmla="*/ 32866 h 152501"/>
                      <a:gd name="connsiteX298" fmla="*/ 19981 w 69779"/>
                      <a:gd name="connsiteY298" fmla="*/ 33743 h 152501"/>
                      <a:gd name="connsiteX299" fmla="*/ 19209 w 69779"/>
                      <a:gd name="connsiteY299" fmla="*/ 34980 h 152501"/>
                      <a:gd name="connsiteX300" fmla="*/ 19024 w 69779"/>
                      <a:gd name="connsiteY300" fmla="*/ 35691 h 152501"/>
                      <a:gd name="connsiteX301" fmla="*/ 19024 w 69779"/>
                      <a:gd name="connsiteY301" fmla="*/ 35778 h 152501"/>
                      <a:gd name="connsiteX302" fmla="*/ 23411 w 69779"/>
                      <a:gd name="connsiteY302" fmla="*/ 36489 h 152501"/>
                      <a:gd name="connsiteX303" fmla="*/ 24832 w 69779"/>
                      <a:gd name="connsiteY303" fmla="*/ 36796 h 152501"/>
                      <a:gd name="connsiteX304" fmla="*/ 26913 w 69779"/>
                      <a:gd name="connsiteY304" fmla="*/ 34250 h 152501"/>
                      <a:gd name="connsiteX305" fmla="*/ 26859 w 69779"/>
                      <a:gd name="connsiteY305" fmla="*/ 33936 h 152501"/>
                      <a:gd name="connsiteX306" fmla="*/ 24478 w 69779"/>
                      <a:gd name="connsiteY306" fmla="*/ 32066 h 152501"/>
                      <a:gd name="connsiteX307" fmla="*/ 23999 w 69779"/>
                      <a:gd name="connsiteY307" fmla="*/ 32181 h 152501"/>
                      <a:gd name="connsiteX308" fmla="*/ 25999 w 69779"/>
                      <a:gd name="connsiteY308" fmla="*/ 30857 h 152501"/>
                      <a:gd name="connsiteX309" fmla="*/ 25876 w 69779"/>
                      <a:gd name="connsiteY309" fmla="*/ 30304 h 152501"/>
                      <a:gd name="connsiteX310" fmla="*/ 26333 w 69779"/>
                      <a:gd name="connsiteY310" fmla="*/ 27917 h 152501"/>
                      <a:gd name="connsiteX311" fmla="*/ 27473 w 69779"/>
                      <a:gd name="connsiteY311" fmla="*/ 30067 h 152501"/>
                      <a:gd name="connsiteX312" fmla="*/ 27535 w 69779"/>
                      <a:gd name="connsiteY312" fmla="*/ 30628 h 152501"/>
                      <a:gd name="connsiteX313" fmla="*/ 29877 w 69779"/>
                      <a:gd name="connsiteY313" fmla="*/ 31181 h 152501"/>
                      <a:gd name="connsiteX314" fmla="*/ 27721 w 69779"/>
                      <a:gd name="connsiteY314" fmla="*/ 33289 h 152501"/>
                      <a:gd name="connsiteX315" fmla="*/ 27780 w 69779"/>
                      <a:gd name="connsiteY315" fmla="*/ 33813 h 152501"/>
                      <a:gd name="connsiteX316" fmla="*/ 30338 w 69779"/>
                      <a:gd name="connsiteY316" fmla="*/ 35900 h 152501"/>
                      <a:gd name="connsiteX317" fmla="*/ 30641 w 69779"/>
                      <a:gd name="connsiteY317" fmla="*/ 35849 h 152501"/>
                      <a:gd name="connsiteX318" fmla="*/ 31974 w 69779"/>
                      <a:gd name="connsiteY318" fmla="*/ 35077 h 152501"/>
                      <a:gd name="connsiteX319" fmla="*/ 33422 w 69779"/>
                      <a:gd name="connsiteY319" fmla="*/ 35691 h 152501"/>
                      <a:gd name="connsiteX320" fmla="*/ 35887 w 69779"/>
                      <a:gd name="connsiteY320" fmla="*/ 33572 h 152501"/>
                      <a:gd name="connsiteX321" fmla="*/ 35887 w 69779"/>
                      <a:gd name="connsiteY321" fmla="*/ 33225 h 152501"/>
                      <a:gd name="connsiteX322" fmla="*/ 33859 w 69779"/>
                      <a:gd name="connsiteY322" fmla="*/ 30978 h 152501"/>
                      <a:gd name="connsiteX323" fmla="*/ 33387 w 69779"/>
                      <a:gd name="connsiteY323" fmla="*/ 31006 h 152501"/>
                      <a:gd name="connsiteX324" fmla="*/ 35606 w 69779"/>
                      <a:gd name="connsiteY324" fmla="*/ 30049 h 152501"/>
                      <a:gd name="connsiteX325" fmla="*/ 35606 w 69779"/>
                      <a:gd name="connsiteY325" fmla="*/ 29470 h 152501"/>
                      <a:gd name="connsiteX326" fmla="*/ 36352 w 69779"/>
                      <a:gd name="connsiteY326" fmla="*/ 27154 h 152501"/>
                      <a:gd name="connsiteX327" fmla="*/ 37089 w 69779"/>
                      <a:gd name="connsiteY327" fmla="*/ 29470 h 152501"/>
                      <a:gd name="connsiteX328" fmla="*/ 37089 w 69779"/>
                      <a:gd name="connsiteY328" fmla="*/ 30049 h 152501"/>
                      <a:gd name="connsiteX329" fmla="*/ 39274 w 69779"/>
                      <a:gd name="connsiteY329" fmla="*/ 31006 h 152501"/>
                      <a:gd name="connsiteX330" fmla="*/ 36747 w 69779"/>
                      <a:gd name="connsiteY330" fmla="*/ 33199 h 152501"/>
                      <a:gd name="connsiteX331" fmla="*/ 38931 w 69779"/>
                      <a:gd name="connsiteY331" fmla="*/ 35689 h 152501"/>
                      <a:gd name="connsiteX332" fmla="*/ 39212 w 69779"/>
                      <a:gd name="connsiteY332" fmla="*/ 35691 h 152501"/>
                      <a:gd name="connsiteX333" fmla="*/ 40669 w 69779"/>
                      <a:gd name="connsiteY333" fmla="*/ 35077 h 152501"/>
                      <a:gd name="connsiteX334" fmla="*/ 42081 w 69779"/>
                      <a:gd name="connsiteY334" fmla="*/ 35954 h 152501"/>
                      <a:gd name="connsiteX335" fmla="*/ 44904 w 69779"/>
                      <a:gd name="connsiteY335" fmla="*/ 34197 h 152501"/>
                      <a:gd name="connsiteX336" fmla="*/ 44950 w 69779"/>
                      <a:gd name="connsiteY336" fmla="*/ 33927 h 152501"/>
                      <a:gd name="connsiteX337" fmla="*/ 43358 w 69779"/>
                      <a:gd name="connsiteY337" fmla="*/ 31352 h 152501"/>
                      <a:gd name="connsiteX338" fmla="*/ 42853 w 69779"/>
                      <a:gd name="connsiteY338" fmla="*/ 31295 h 152501"/>
                      <a:gd name="connsiteX339" fmla="*/ 45196 w 69779"/>
                      <a:gd name="connsiteY339" fmla="*/ 30716 h 152501"/>
                      <a:gd name="connsiteX340" fmla="*/ 45257 w 69779"/>
                      <a:gd name="connsiteY340" fmla="*/ 30163 h 152501"/>
                      <a:gd name="connsiteX341" fmla="*/ 46398 w 69779"/>
                      <a:gd name="connsiteY341" fmla="*/ 28005 h 152501"/>
                      <a:gd name="connsiteX342" fmla="*/ 46705 w 69779"/>
                      <a:gd name="connsiteY342" fmla="*/ 30409 h 152501"/>
                      <a:gd name="connsiteX343" fmla="*/ 46617 w 69779"/>
                      <a:gd name="connsiteY343" fmla="*/ 30962 h 152501"/>
                      <a:gd name="connsiteX344" fmla="*/ 48617 w 69779"/>
                      <a:gd name="connsiteY344" fmla="*/ 32313 h 152501"/>
                      <a:gd name="connsiteX345" fmla="*/ 45749 w 69779"/>
                      <a:gd name="connsiteY345" fmla="*/ 34068 h 152501"/>
                      <a:gd name="connsiteX346" fmla="*/ 47465 w 69779"/>
                      <a:gd name="connsiteY346" fmla="*/ 36886 h 152501"/>
                      <a:gd name="connsiteX347" fmla="*/ 47749 w 69779"/>
                      <a:gd name="connsiteY347" fmla="*/ 36937 h 152501"/>
                      <a:gd name="connsiteX348" fmla="*/ 49144 w 69779"/>
                      <a:gd name="connsiteY348" fmla="*/ 36691 h 152501"/>
                      <a:gd name="connsiteX349" fmla="*/ 53531 w 69779"/>
                      <a:gd name="connsiteY349" fmla="*/ 35980 h 152501"/>
                      <a:gd name="connsiteX350" fmla="*/ 53531 w 69779"/>
                      <a:gd name="connsiteY350" fmla="*/ 35884 h 152501"/>
                      <a:gd name="connsiteX351" fmla="*/ 53346 w 69779"/>
                      <a:gd name="connsiteY351" fmla="*/ 35208 h 152501"/>
                      <a:gd name="connsiteX352" fmla="*/ 52539 w 69779"/>
                      <a:gd name="connsiteY352" fmla="*/ 33945 h 152501"/>
                      <a:gd name="connsiteX353" fmla="*/ 54364 w 69779"/>
                      <a:gd name="connsiteY353" fmla="*/ 33067 h 152501"/>
                      <a:gd name="connsiteX354" fmla="*/ 54882 w 69779"/>
                      <a:gd name="connsiteY354" fmla="*/ 33945 h 152501"/>
                      <a:gd name="connsiteX355" fmla="*/ 55873 w 69779"/>
                      <a:gd name="connsiteY355" fmla="*/ 34033 h 152501"/>
                      <a:gd name="connsiteX356" fmla="*/ 59751 w 69779"/>
                      <a:gd name="connsiteY356" fmla="*/ 33568 h 152501"/>
                      <a:gd name="connsiteX357" fmla="*/ 59541 w 69779"/>
                      <a:gd name="connsiteY357" fmla="*/ 33690 h 152501"/>
                      <a:gd name="connsiteX358" fmla="*/ 57409 w 69779"/>
                      <a:gd name="connsiteY358" fmla="*/ 35357 h 152501"/>
                      <a:gd name="connsiteX359" fmla="*/ 55996 w 69779"/>
                      <a:gd name="connsiteY359" fmla="*/ 38226 h 152501"/>
                      <a:gd name="connsiteX360" fmla="*/ 55996 w 69779"/>
                      <a:gd name="connsiteY360" fmla="*/ 39920 h 152501"/>
                      <a:gd name="connsiteX361" fmla="*/ 16612 w 69779"/>
                      <a:gd name="connsiteY361" fmla="*/ 39858 h 152501"/>
                      <a:gd name="connsiteX362" fmla="*/ 16612 w 69779"/>
                      <a:gd name="connsiteY362" fmla="*/ 38103 h 152501"/>
                      <a:gd name="connsiteX363" fmla="*/ 15199 w 69779"/>
                      <a:gd name="connsiteY363" fmla="*/ 35164 h 152501"/>
                      <a:gd name="connsiteX364" fmla="*/ 50741 w 69779"/>
                      <a:gd name="connsiteY364" fmla="*/ 50448 h 152501"/>
                      <a:gd name="connsiteX365" fmla="*/ 49565 w 69779"/>
                      <a:gd name="connsiteY365" fmla="*/ 51834 h 152501"/>
                      <a:gd name="connsiteX366" fmla="*/ 46705 w 69779"/>
                      <a:gd name="connsiteY366" fmla="*/ 48719 h 152501"/>
                      <a:gd name="connsiteX367" fmla="*/ 48154 w 69779"/>
                      <a:gd name="connsiteY367" fmla="*/ 45617 h 152501"/>
                      <a:gd name="connsiteX368" fmla="*/ 45052 w 69779"/>
                      <a:gd name="connsiteY368" fmla="*/ 44167 h 152501"/>
                      <a:gd name="connsiteX369" fmla="*/ 43603 w 69779"/>
                      <a:gd name="connsiteY369" fmla="*/ 47270 h 152501"/>
                      <a:gd name="connsiteX370" fmla="*/ 44204 w 69779"/>
                      <a:gd name="connsiteY370" fmla="*/ 48193 h 152501"/>
                      <a:gd name="connsiteX371" fmla="*/ 44020 w 69779"/>
                      <a:gd name="connsiteY371" fmla="*/ 48781 h 152501"/>
                      <a:gd name="connsiteX372" fmla="*/ 41028 w 69779"/>
                      <a:gd name="connsiteY372" fmla="*/ 51036 h 152501"/>
                      <a:gd name="connsiteX373" fmla="*/ 38660 w 69779"/>
                      <a:gd name="connsiteY373" fmla="*/ 49334 h 152501"/>
                      <a:gd name="connsiteX374" fmla="*/ 42634 w 69779"/>
                      <a:gd name="connsiteY374" fmla="*/ 47702 h 152501"/>
                      <a:gd name="connsiteX375" fmla="*/ 43511 w 69779"/>
                      <a:gd name="connsiteY375" fmla="*/ 48009 h 152501"/>
                      <a:gd name="connsiteX376" fmla="*/ 39010 w 69779"/>
                      <a:gd name="connsiteY376" fmla="*/ 43701 h 152501"/>
                      <a:gd name="connsiteX377" fmla="*/ 36738 w 69779"/>
                      <a:gd name="connsiteY377" fmla="*/ 39656 h 152501"/>
                      <a:gd name="connsiteX378" fmla="*/ 36212 w 69779"/>
                      <a:gd name="connsiteY378" fmla="*/ 39472 h 152501"/>
                      <a:gd name="connsiteX379" fmla="*/ 35685 w 69779"/>
                      <a:gd name="connsiteY379" fmla="*/ 39691 h 152501"/>
                      <a:gd name="connsiteX380" fmla="*/ 33834 w 69779"/>
                      <a:gd name="connsiteY380" fmla="*/ 41630 h 152501"/>
                      <a:gd name="connsiteX381" fmla="*/ 33404 w 69779"/>
                      <a:gd name="connsiteY381" fmla="*/ 43727 h 152501"/>
                      <a:gd name="connsiteX382" fmla="*/ 28938 w 69779"/>
                      <a:gd name="connsiteY382" fmla="*/ 47982 h 152501"/>
                      <a:gd name="connsiteX383" fmla="*/ 29816 w 69779"/>
                      <a:gd name="connsiteY383" fmla="*/ 47702 h 152501"/>
                      <a:gd name="connsiteX384" fmla="*/ 33790 w 69779"/>
                      <a:gd name="connsiteY384" fmla="*/ 49334 h 152501"/>
                      <a:gd name="connsiteX385" fmla="*/ 31421 w 69779"/>
                      <a:gd name="connsiteY385" fmla="*/ 51036 h 152501"/>
                      <a:gd name="connsiteX386" fmla="*/ 28430 w 69779"/>
                      <a:gd name="connsiteY386" fmla="*/ 48781 h 152501"/>
                      <a:gd name="connsiteX387" fmla="*/ 28219 w 69779"/>
                      <a:gd name="connsiteY387" fmla="*/ 48193 h 152501"/>
                      <a:gd name="connsiteX388" fmla="*/ 28258 w 69779"/>
                      <a:gd name="connsiteY388" fmla="*/ 44856 h 152501"/>
                      <a:gd name="connsiteX389" fmla="*/ 24920 w 69779"/>
                      <a:gd name="connsiteY389" fmla="*/ 44817 h 152501"/>
                      <a:gd name="connsiteX390" fmla="*/ 24882 w 69779"/>
                      <a:gd name="connsiteY390" fmla="*/ 48154 h 152501"/>
                      <a:gd name="connsiteX391" fmla="*/ 25754 w 69779"/>
                      <a:gd name="connsiteY391" fmla="*/ 48719 h 152501"/>
                      <a:gd name="connsiteX392" fmla="*/ 22850 w 69779"/>
                      <a:gd name="connsiteY392" fmla="*/ 51799 h 152501"/>
                      <a:gd name="connsiteX393" fmla="*/ 21683 w 69779"/>
                      <a:gd name="connsiteY393" fmla="*/ 50448 h 152501"/>
                      <a:gd name="connsiteX394" fmla="*/ 24736 w 69779"/>
                      <a:gd name="connsiteY394" fmla="*/ 48509 h 152501"/>
                      <a:gd name="connsiteX395" fmla="*/ 24052 w 69779"/>
                      <a:gd name="connsiteY395" fmla="*/ 47579 h 152501"/>
                      <a:gd name="connsiteX396" fmla="*/ 18542 w 69779"/>
                      <a:gd name="connsiteY396" fmla="*/ 48877 h 152501"/>
                      <a:gd name="connsiteX397" fmla="*/ 16998 w 69779"/>
                      <a:gd name="connsiteY397" fmla="*/ 48070 h 152501"/>
                      <a:gd name="connsiteX398" fmla="*/ 16226 w 69779"/>
                      <a:gd name="connsiteY398" fmla="*/ 42806 h 152501"/>
                      <a:gd name="connsiteX399" fmla="*/ 16471 w 69779"/>
                      <a:gd name="connsiteY399" fmla="*/ 41051 h 152501"/>
                      <a:gd name="connsiteX400" fmla="*/ 55952 w 69779"/>
                      <a:gd name="connsiteY400" fmla="*/ 41148 h 152501"/>
                      <a:gd name="connsiteX401" fmla="*/ 56171 w 69779"/>
                      <a:gd name="connsiteY401" fmla="*/ 42999 h 152501"/>
                      <a:gd name="connsiteX402" fmla="*/ 55461 w 69779"/>
                      <a:gd name="connsiteY402" fmla="*/ 48079 h 152501"/>
                      <a:gd name="connsiteX403" fmla="*/ 53803 w 69779"/>
                      <a:gd name="connsiteY403" fmla="*/ 48956 h 152501"/>
                      <a:gd name="connsiteX404" fmla="*/ 48310 w 69779"/>
                      <a:gd name="connsiteY404" fmla="*/ 47693 h 152501"/>
                      <a:gd name="connsiteX405" fmla="*/ 47635 w 69779"/>
                      <a:gd name="connsiteY405" fmla="*/ 48570 h 152501"/>
                      <a:gd name="connsiteX406" fmla="*/ 50688 w 69779"/>
                      <a:gd name="connsiteY406" fmla="*/ 50509 h 152501"/>
                      <a:gd name="connsiteX407" fmla="*/ 45836 w 69779"/>
                      <a:gd name="connsiteY407" fmla="*/ 47675 h 152501"/>
                      <a:gd name="connsiteX408" fmla="*/ 44459 w 69779"/>
                      <a:gd name="connsiteY408" fmla="*/ 46675 h 152501"/>
                      <a:gd name="connsiteX409" fmla="*/ 45459 w 69779"/>
                      <a:gd name="connsiteY409" fmla="*/ 45298 h 152501"/>
                      <a:gd name="connsiteX410" fmla="*/ 45836 w 69779"/>
                      <a:gd name="connsiteY410" fmla="*/ 45298 h 152501"/>
                      <a:gd name="connsiteX411" fmla="*/ 47038 w 69779"/>
                      <a:gd name="connsiteY411" fmla="*/ 46500 h 152501"/>
                      <a:gd name="connsiteX412" fmla="*/ 45836 w 69779"/>
                      <a:gd name="connsiteY412" fmla="*/ 47702 h 152501"/>
                      <a:gd name="connsiteX413" fmla="*/ 27903 w 69779"/>
                      <a:gd name="connsiteY413" fmla="*/ 46500 h 152501"/>
                      <a:gd name="connsiteX414" fmla="*/ 26701 w 69779"/>
                      <a:gd name="connsiteY414" fmla="*/ 47702 h 152501"/>
                      <a:gd name="connsiteX415" fmla="*/ 25499 w 69779"/>
                      <a:gd name="connsiteY415" fmla="*/ 46500 h 152501"/>
                      <a:gd name="connsiteX416" fmla="*/ 25499 w 69779"/>
                      <a:gd name="connsiteY416" fmla="*/ 46500 h 152501"/>
                      <a:gd name="connsiteX417" fmla="*/ 26701 w 69779"/>
                      <a:gd name="connsiteY417" fmla="*/ 45298 h 152501"/>
                      <a:gd name="connsiteX418" fmla="*/ 27903 w 69779"/>
                      <a:gd name="connsiteY418" fmla="*/ 46500 h 152501"/>
                      <a:gd name="connsiteX419" fmla="*/ 13971 w 69779"/>
                      <a:gd name="connsiteY419" fmla="*/ 49851 h 152501"/>
                      <a:gd name="connsiteX420" fmla="*/ 15199 w 69779"/>
                      <a:gd name="connsiteY420" fmla="*/ 49018 h 152501"/>
                      <a:gd name="connsiteX421" fmla="*/ 19209 w 69779"/>
                      <a:gd name="connsiteY421" fmla="*/ 51299 h 152501"/>
                      <a:gd name="connsiteX422" fmla="*/ 20437 w 69779"/>
                      <a:gd name="connsiteY422" fmla="*/ 47904 h 152501"/>
                      <a:gd name="connsiteX423" fmla="*/ 22692 w 69779"/>
                      <a:gd name="connsiteY423" fmla="*/ 47596 h 152501"/>
                      <a:gd name="connsiteX424" fmla="*/ 20656 w 69779"/>
                      <a:gd name="connsiteY424" fmla="*/ 50588 h 152501"/>
                      <a:gd name="connsiteX425" fmla="*/ 23122 w 69779"/>
                      <a:gd name="connsiteY425" fmla="*/ 53018 h 152501"/>
                      <a:gd name="connsiteX426" fmla="*/ 26999 w 69779"/>
                      <a:gd name="connsiteY426" fmla="*/ 48860 h 152501"/>
                      <a:gd name="connsiteX427" fmla="*/ 27315 w 69779"/>
                      <a:gd name="connsiteY427" fmla="*/ 48860 h 152501"/>
                      <a:gd name="connsiteX428" fmla="*/ 31500 w 69779"/>
                      <a:gd name="connsiteY428" fmla="*/ 52246 h 152501"/>
                      <a:gd name="connsiteX429" fmla="*/ 30886 w 69779"/>
                      <a:gd name="connsiteY429" fmla="*/ 46394 h 152501"/>
                      <a:gd name="connsiteX430" fmla="*/ 30641 w 69779"/>
                      <a:gd name="connsiteY430" fmla="*/ 46394 h 152501"/>
                      <a:gd name="connsiteX431" fmla="*/ 33202 w 69779"/>
                      <a:gd name="connsiteY431" fmla="*/ 44973 h 152501"/>
                      <a:gd name="connsiteX432" fmla="*/ 34589 w 69779"/>
                      <a:gd name="connsiteY432" fmla="*/ 44850 h 152501"/>
                      <a:gd name="connsiteX433" fmla="*/ 34983 w 69779"/>
                      <a:gd name="connsiteY433" fmla="*/ 42218 h 152501"/>
                      <a:gd name="connsiteX434" fmla="*/ 36282 w 69779"/>
                      <a:gd name="connsiteY434" fmla="*/ 40683 h 152501"/>
                      <a:gd name="connsiteX435" fmla="*/ 37607 w 69779"/>
                      <a:gd name="connsiteY435" fmla="*/ 42218 h 152501"/>
                      <a:gd name="connsiteX436" fmla="*/ 38010 w 69779"/>
                      <a:gd name="connsiteY436" fmla="*/ 44850 h 152501"/>
                      <a:gd name="connsiteX437" fmla="*/ 39396 w 69779"/>
                      <a:gd name="connsiteY437" fmla="*/ 44973 h 152501"/>
                      <a:gd name="connsiteX438" fmla="*/ 41950 w 69779"/>
                      <a:gd name="connsiteY438" fmla="*/ 46342 h 152501"/>
                      <a:gd name="connsiteX439" fmla="*/ 41739 w 69779"/>
                      <a:gd name="connsiteY439" fmla="*/ 46342 h 152501"/>
                      <a:gd name="connsiteX440" fmla="*/ 41090 w 69779"/>
                      <a:gd name="connsiteY440" fmla="*/ 52203 h 152501"/>
                      <a:gd name="connsiteX441" fmla="*/ 45284 w 69779"/>
                      <a:gd name="connsiteY441" fmla="*/ 48781 h 152501"/>
                      <a:gd name="connsiteX442" fmla="*/ 45591 w 69779"/>
                      <a:gd name="connsiteY442" fmla="*/ 48781 h 152501"/>
                      <a:gd name="connsiteX443" fmla="*/ 49504 w 69779"/>
                      <a:gd name="connsiteY443" fmla="*/ 52940 h 152501"/>
                      <a:gd name="connsiteX444" fmla="*/ 51934 w 69779"/>
                      <a:gd name="connsiteY444" fmla="*/ 50474 h 152501"/>
                      <a:gd name="connsiteX445" fmla="*/ 49995 w 69779"/>
                      <a:gd name="connsiteY445" fmla="*/ 47430 h 152501"/>
                      <a:gd name="connsiteX446" fmla="*/ 52153 w 69779"/>
                      <a:gd name="connsiteY446" fmla="*/ 47798 h 152501"/>
                      <a:gd name="connsiteX447" fmla="*/ 53381 w 69779"/>
                      <a:gd name="connsiteY447" fmla="*/ 51185 h 152501"/>
                      <a:gd name="connsiteX448" fmla="*/ 57391 w 69779"/>
                      <a:gd name="connsiteY448" fmla="*/ 48939 h 152501"/>
                      <a:gd name="connsiteX449" fmla="*/ 58619 w 69779"/>
                      <a:gd name="connsiteY449" fmla="*/ 49772 h 152501"/>
                      <a:gd name="connsiteX450" fmla="*/ 54233 w 69779"/>
                      <a:gd name="connsiteY450" fmla="*/ 56089 h 152501"/>
                      <a:gd name="connsiteX451" fmla="*/ 36861 w 69779"/>
                      <a:gd name="connsiteY451" fmla="*/ 53896 h 152501"/>
                      <a:gd name="connsiteX452" fmla="*/ 35720 w 69779"/>
                      <a:gd name="connsiteY452" fmla="*/ 53896 h 152501"/>
                      <a:gd name="connsiteX453" fmla="*/ 18366 w 69779"/>
                      <a:gd name="connsiteY453" fmla="*/ 56151 h 152501"/>
                      <a:gd name="connsiteX454" fmla="*/ 13971 w 69779"/>
                      <a:gd name="connsiteY454" fmla="*/ 49851 h 152501"/>
                      <a:gd name="connsiteX455" fmla="*/ 15936 w 69779"/>
                      <a:gd name="connsiteY455" fmla="*/ 64336 h 152501"/>
                      <a:gd name="connsiteX456" fmla="*/ 17454 w 69779"/>
                      <a:gd name="connsiteY456" fmla="*/ 62511 h 152501"/>
                      <a:gd name="connsiteX457" fmla="*/ 16462 w 69779"/>
                      <a:gd name="connsiteY457" fmla="*/ 61406 h 152501"/>
                      <a:gd name="connsiteX458" fmla="*/ 16191 w 69779"/>
                      <a:gd name="connsiteY458" fmla="*/ 60388 h 152501"/>
                      <a:gd name="connsiteX459" fmla="*/ 18340 w 69779"/>
                      <a:gd name="connsiteY459" fmla="*/ 59248 h 152501"/>
                      <a:gd name="connsiteX460" fmla="*/ 20621 w 69779"/>
                      <a:gd name="connsiteY460" fmla="*/ 60476 h 152501"/>
                      <a:gd name="connsiteX461" fmla="*/ 19454 w 69779"/>
                      <a:gd name="connsiteY461" fmla="*/ 62511 h 152501"/>
                      <a:gd name="connsiteX462" fmla="*/ 20928 w 69779"/>
                      <a:gd name="connsiteY462" fmla="*/ 64336 h 152501"/>
                      <a:gd name="connsiteX463" fmla="*/ 20928 w 69779"/>
                      <a:gd name="connsiteY463" fmla="*/ 64643 h 152501"/>
                      <a:gd name="connsiteX464" fmla="*/ 15936 w 69779"/>
                      <a:gd name="connsiteY464" fmla="*/ 64643 h 152501"/>
                      <a:gd name="connsiteX465" fmla="*/ 15059 w 69779"/>
                      <a:gd name="connsiteY465" fmla="*/ 135525 h 152501"/>
                      <a:gd name="connsiteX466" fmla="*/ 10084 w 69779"/>
                      <a:gd name="connsiteY466" fmla="*/ 135525 h 152501"/>
                      <a:gd name="connsiteX467" fmla="*/ 10084 w 69779"/>
                      <a:gd name="connsiteY467" fmla="*/ 135218 h 152501"/>
                      <a:gd name="connsiteX468" fmla="*/ 11567 w 69779"/>
                      <a:gd name="connsiteY468" fmla="*/ 133393 h 152501"/>
                      <a:gd name="connsiteX469" fmla="*/ 10540 w 69779"/>
                      <a:gd name="connsiteY469" fmla="*/ 132270 h 152501"/>
                      <a:gd name="connsiteX470" fmla="*/ 10295 w 69779"/>
                      <a:gd name="connsiteY470" fmla="*/ 131252 h 152501"/>
                      <a:gd name="connsiteX471" fmla="*/ 12453 w 69779"/>
                      <a:gd name="connsiteY471" fmla="*/ 130112 h 152501"/>
                      <a:gd name="connsiteX472" fmla="*/ 14734 w 69779"/>
                      <a:gd name="connsiteY472" fmla="*/ 131349 h 152501"/>
                      <a:gd name="connsiteX473" fmla="*/ 13532 w 69779"/>
                      <a:gd name="connsiteY473" fmla="*/ 133375 h 152501"/>
                      <a:gd name="connsiteX474" fmla="*/ 15015 w 69779"/>
                      <a:gd name="connsiteY474" fmla="*/ 135200 h 152501"/>
                      <a:gd name="connsiteX475" fmla="*/ 17050 w 69779"/>
                      <a:gd name="connsiteY475" fmla="*/ 129690 h 152501"/>
                      <a:gd name="connsiteX476" fmla="*/ 10821 w 69779"/>
                      <a:gd name="connsiteY476" fmla="*/ 121496 h 152501"/>
                      <a:gd name="connsiteX477" fmla="*/ 23771 w 69779"/>
                      <a:gd name="connsiteY477" fmla="*/ 134437 h 152501"/>
                      <a:gd name="connsiteX478" fmla="*/ 17050 w 69779"/>
                      <a:gd name="connsiteY478" fmla="*/ 129690 h 152501"/>
                      <a:gd name="connsiteX479" fmla="*/ 26605 w 69779"/>
                      <a:gd name="connsiteY479" fmla="*/ 134718 h 152501"/>
                      <a:gd name="connsiteX480" fmla="*/ 10330 w 69779"/>
                      <a:gd name="connsiteY480" fmla="*/ 118373 h 152501"/>
                      <a:gd name="connsiteX481" fmla="*/ 10330 w 69779"/>
                      <a:gd name="connsiteY481" fmla="*/ 116056 h 152501"/>
                      <a:gd name="connsiteX482" fmla="*/ 26543 w 69779"/>
                      <a:gd name="connsiteY482" fmla="*/ 132393 h 152501"/>
                      <a:gd name="connsiteX483" fmla="*/ 26605 w 69779"/>
                      <a:gd name="connsiteY483" fmla="*/ 129813 h 152501"/>
                      <a:gd name="connsiteX484" fmla="*/ 10330 w 69779"/>
                      <a:gd name="connsiteY484" fmla="*/ 113503 h 152501"/>
                      <a:gd name="connsiteX485" fmla="*/ 10330 w 69779"/>
                      <a:gd name="connsiteY485" fmla="*/ 111266 h 152501"/>
                      <a:gd name="connsiteX486" fmla="*/ 26570 w 69779"/>
                      <a:gd name="connsiteY486" fmla="*/ 127541 h 152501"/>
                      <a:gd name="connsiteX487" fmla="*/ 26605 w 69779"/>
                      <a:gd name="connsiteY487" fmla="*/ 124944 h 152501"/>
                      <a:gd name="connsiteX488" fmla="*/ 10330 w 69779"/>
                      <a:gd name="connsiteY488" fmla="*/ 108634 h 152501"/>
                      <a:gd name="connsiteX489" fmla="*/ 10330 w 69779"/>
                      <a:gd name="connsiteY489" fmla="*/ 106353 h 152501"/>
                      <a:gd name="connsiteX490" fmla="*/ 26570 w 69779"/>
                      <a:gd name="connsiteY490" fmla="*/ 122672 h 152501"/>
                      <a:gd name="connsiteX491" fmla="*/ 26605 w 69779"/>
                      <a:gd name="connsiteY491" fmla="*/ 115170 h 152501"/>
                      <a:gd name="connsiteX492" fmla="*/ 17726 w 69779"/>
                      <a:gd name="connsiteY492" fmla="*/ 106256 h 152501"/>
                      <a:gd name="connsiteX493" fmla="*/ 17419 w 69779"/>
                      <a:gd name="connsiteY493" fmla="*/ 106256 h 152501"/>
                      <a:gd name="connsiteX494" fmla="*/ 17419 w 69779"/>
                      <a:gd name="connsiteY494" fmla="*/ 105089 h 152501"/>
                      <a:gd name="connsiteX495" fmla="*/ 18033 w 69779"/>
                      <a:gd name="connsiteY495" fmla="*/ 103791 h 152501"/>
                      <a:gd name="connsiteX496" fmla="*/ 19665 w 69779"/>
                      <a:gd name="connsiteY496" fmla="*/ 103089 h 152501"/>
                      <a:gd name="connsiteX497" fmla="*/ 20542 w 69779"/>
                      <a:gd name="connsiteY497" fmla="*/ 104686 h 152501"/>
                      <a:gd name="connsiteX498" fmla="*/ 20358 w 69779"/>
                      <a:gd name="connsiteY498" fmla="*/ 106256 h 152501"/>
                      <a:gd name="connsiteX499" fmla="*/ 19954 w 69779"/>
                      <a:gd name="connsiteY499" fmla="*/ 106256 h 152501"/>
                      <a:gd name="connsiteX500" fmla="*/ 26517 w 69779"/>
                      <a:gd name="connsiteY500" fmla="*/ 112828 h 152501"/>
                      <a:gd name="connsiteX501" fmla="*/ 26605 w 69779"/>
                      <a:gd name="connsiteY501" fmla="*/ 106265 h 152501"/>
                      <a:gd name="connsiteX502" fmla="*/ 24850 w 69779"/>
                      <a:gd name="connsiteY502" fmla="*/ 106265 h 152501"/>
                      <a:gd name="connsiteX503" fmla="*/ 26543 w 69779"/>
                      <a:gd name="connsiteY503" fmla="*/ 107967 h 152501"/>
                      <a:gd name="connsiteX504" fmla="*/ 26543 w 69779"/>
                      <a:gd name="connsiteY504" fmla="*/ 110275 h 152501"/>
                      <a:gd name="connsiteX505" fmla="*/ 22543 w 69779"/>
                      <a:gd name="connsiteY505" fmla="*/ 106265 h 152501"/>
                      <a:gd name="connsiteX506" fmla="*/ 23464 w 69779"/>
                      <a:gd name="connsiteY506" fmla="*/ 106265 h 152501"/>
                      <a:gd name="connsiteX507" fmla="*/ 23464 w 69779"/>
                      <a:gd name="connsiteY507" fmla="*/ 105186 h 152501"/>
                      <a:gd name="connsiteX508" fmla="*/ 24078 w 69779"/>
                      <a:gd name="connsiteY508" fmla="*/ 102879 h 152501"/>
                      <a:gd name="connsiteX509" fmla="*/ 24955 w 69779"/>
                      <a:gd name="connsiteY509" fmla="*/ 102387 h 152501"/>
                      <a:gd name="connsiteX510" fmla="*/ 24183 w 69779"/>
                      <a:gd name="connsiteY510" fmla="*/ 100132 h 152501"/>
                      <a:gd name="connsiteX511" fmla="*/ 19709 w 69779"/>
                      <a:gd name="connsiteY511" fmla="*/ 98720 h 152501"/>
                      <a:gd name="connsiteX512" fmla="*/ 15708 w 69779"/>
                      <a:gd name="connsiteY512" fmla="*/ 98255 h 152501"/>
                      <a:gd name="connsiteX513" fmla="*/ 14471 w 69779"/>
                      <a:gd name="connsiteY513" fmla="*/ 96623 h 152501"/>
                      <a:gd name="connsiteX514" fmla="*/ 14322 w 69779"/>
                      <a:gd name="connsiteY514" fmla="*/ 96254 h 152501"/>
                      <a:gd name="connsiteX515" fmla="*/ 13637 w 69779"/>
                      <a:gd name="connsiteY515" fmla="*/ 97053 h 152501"/>
                      <a:gd name="connsiteX516" fmla="*/ 13515 w 69779"/>
                      <a:gd name="connsiteY516" fmla="*/ 97667 h 152501"/>
                      <a:gd name="connsiteX517" fmla="*/ 13023 w 69779"/>
                      <a:gd name="connsiteY517" fmla="*/ 97053 h 152501"/>
                      <a:gd name="connsiteX518" fmla="*/ 12409 w 69779"/>
                      <a:gd name="connsiteY518" fmla="*/ 96562 h 152501"/>
                      <a:gd name="connsiteX519" fmla="*/ 12006 w 69779"/>
                      <a:gd name="connsiteY519" fmla="*/ 97272 h 152501"/>
                      <a:gd name="connsiteX520" fmla="*/ 11944 w 69779"/>
                      <a:gd name="connsiteY520" fmla="*/ 99176 h 152501"/>
                      <a:gd name="connsiteX521" fmla="*/ 11795 w 69779"/>
                      <a:gd name="connsiteY521" fmla="*/ 100843 h 152501"/>
                      <a:gd name="connsiteX522" fmla="*/ 11856 w 69779"/>
                      <a:gd name="connsiteY522" fmla="*/ 101212 h 152501"/>
                      <a:gd name="connsiteX523" fmla="*/ 13330 w 69779"/>
                      <a:gd name="connsiteY523" fmla="*/ 101457 h 152501"/>
                      <a:gd name="connsiteX524" fmla="*/ 14506 w 69779"/>
                      <a:gd name="connsiteY524" fmla="*/ 103493 h 152501"/>
                      <a:gd name="connsiteX525" fmla="*/ 14041 w 69779"/>
                      <a:gd name="connsiteY525" fmla="*/ 106265 h 152501"/>
                      <a:gd name="connsiteX526" fmla="*/ 15094 w 69779"/>
                      <a:gd name="connsiteY526" fmla="*/ 106265 h 152501"/>
                      <a:gd name="connsiteX527" fmla="*/ 26552 w 69779"/>
                      <a:gd name="connsiteY527" fmla="*/ 117767 h 152501"/>
                      <a:gd name="connsiteX528" fmla="*/ 26552 w 69779"/>
                      <a:gd name="connsiteY528" fmla="*/ 120040 h 152501"/>
                      <a:gd name="connsiteX529" fmla="*/ 12813 w 69779"/>
                      <a:gd name="connsiteY529" fmla="*/ 106265 h 152501"/>
                      <a:gd name="connsiteX530" fmla="*/ 10330 w 69779"/>
                      <a:gd name="connsiteY530" fmla="*/ 106265 h 152501"/>
                      <a:gd name="connsiteX531" fmla="*/ 10330 w 69779"/>
                      <a:gd name="connsiteY531" fmla="*/ 66100 h 152501"/>
                      <a:gd name="connsiteX532" fmla="*/ 26570 w 69779"/>
                      <a:gd name="connsiteY532" fmla="*/ 66100 h 152501"/>
                      <a:gd name="connsiteX533" fmla="*/ 26570 w 69779"/>
                      <a:gd name="connsiteY533" fmla="*/ 106230 h 152501"/>
                      <a:gd name="connsiteX534" fmla="*/ 33817 w 69779"/>
                      <a:gd name="connsiteY534" fmla="*/ 146623 h 152501"/>
                      <a:gd name="connsiteX535" fmla="*/ 28824 w 69779"/>
                      <a:gd name="connsiteY535" fmla="*/ 146623 h 152501"/>
                      <a:gd name="connsiteX536" fmla="*/ 28824 w 69779"/>
                      <a:gd name="connsiteY536" fmla="*/ 146255 h 152501"/>
                      <a:gd name="connsiteX537" fmla="*/ 30333 w 69779"/>
                      <a:gd name="connsiteY537" fmla="*/ 144500 h 152501"/>
                      <a:gd name="connsiteX538" fmla="*/ 29316 w 69779"/>
                      <a:gd name="connsiteY538" fmla="*/ 143395 h 152501"/>
                      <a:gd name="connsiteX539" fmla="*/ 29070 w 69779"/>
                      <a:gd name="connsiteY539" fmla="*/ 142403 h 152501"/>
                      <a:gd name="connsiteX540" fmla="*/ 31228 w 69779"/>
                      <a:gd name="connsiteY540" fmla="*/ 141236 h 152501"/>
                      <a:gd name="connsiteX541" fmla="*/ 33509 w 69779"/>
                      <a:gd name="connsiteY541" fmla="*/ 142465 h 152501"/>
                      <a:gd name="connsiteX542" fmla="*/ 32334 w 69779"/>
                      <a:gd name="connsiteY542" fmla="*/ 144535 h 152501"/>
                      <a:gd name="connsiteX543" fmla="*/ 33817 w 69779"/>
                      <a:gd name="connsiteY543" fmla="*/ 146290 h 152501"/>
                      <a:gd name="connsiteX544" fmla="*/ 33817 w 69779"/>
                      <a:gd name="connsiteY544" fmla="*/ 97807 h 152501"/>
                      <a:gd name="connsiteX545" fmla="*/ 28824 w 69779"/>
                      <a:gd name="connsiteY545" fmla="*/ 97807 h 152501"/>
                      <a:gd name="connsiteX546" fmla="*/ 28824 w 69779"/>
                      <a:gd name="connsiteY546" fmla="*/ 97500 h 152501"/>
                      <a:gd name="connsiteX547" fmla="*/ 30333 w 69779"/>
                      <a:gd name="connsiteY547" fmla="*/ 95675 h 152501"/>
                      <a:gd name="connsiteX548" fmla="*/ 29316 w 69779"/>
                      <a:gd name="connsiteY548" fmla="*/ 94596 h 152501"/>
                      <a:gd name="connsiteX549" fmla="*/ 29070 w 69779"/>
                      <a:gd name="connsiteY549" fmla="*/ 93614 h 152501"/>
                      <a:gd name="connsiteX550" fmla="*/ 31228 w 69779"/>
                      <a:gd name="connsiteY550" fmla="*/ 92473 h 152501"/>
                      <a:gd name="connsiteX551" fmla="*/ 33509 w 69779"/>
                      <a:gd name="connsiteY551" fmla="*/ 93701 h 152501"/>
                      <a:gd name="connsiteX552" fmla="*/ 32334 w 69779"/>
                      <a:gd name="connsiteY552" fmla="*/ 95737 h 152501"/>
                      <a:gd name="connsiteX553" fmla="*/ 33817 w 69779"/>
                      <a:gd name="connsiteY553" fmla="*/ 97492 h 152501"/>
                      <a:gd name="connsiteX554" fmla="*/ 33817 w 69779"/>
                      <a:gd name="connsiteY554" fmla="*/ 64617 h 152501"/>
                      <a:gd name="connsiteX555" fmla="*/ 28824 w 69779"/>
                      <a:gd name="connsiteY555" fmla="*/ 64617 h 152501"/>
                      <a:gd name="connsiteX556" fmla="*/ 28824 w 69779"/>
                      <a:gd name="connsiteY556" fmla="*/ 64310 h 152501"/>
                      <a:gd name="connsiteX557" fmla="*/ 30333 w 69779"/>
                      <a:gd name="connsiteY557" fmla="*/ 62485 h 152501"/>
                      <a:gd name="connsiteX558" fmla="*/ 29316 w 69779"/>
                      <a:gd name="connsiteY558" fmla="*/ 61380 h 152501"/>
                      <a:gd name="connsiteX559" fmla="*/ 29070 w 69779"/>
                      <a:gd name="connsiteY559" fmla="*/ 60362 h 152501"/>
                      <a:gd name="connsiteX560" fmla="*/ 31228 w 69779"/>
                      <a:gd name="connsiteY560" fmla="*/ 59221 h 152501"/>
                      <a:gd name="connsiteX561" fmla="*/ 33509 w 69779"/>
                      <a:gd name="connsiteY561" fmla="*/ 60450 h 152501"/>
                      <a:gd name="connsiteX562" fmla="*/ 32334 w 69779"/>
                      <a:gd name="connsiteY562" fmla="*/ 62520 h 152501"/>
                      <a:gd name="connsiteX563" fmla="*/ 33817 w 69779"/>
                      <a:gd name="connsiteY563" fmla="*/ 64275 h 152501"/>
                      <a:gd name="connsiteX564" fmla="*/ 35229 w 69779"/>
                      <a:gd name="connsiteY564" fmla="*/ 56844 h 152501"/>
                      <a:gd name="connsiteX565" fmla="*/ 20840 w 69779"/>
                      <a:gd name="connsiteY565" fmla="*/ 56844 h 152501"/>
                      <a:gd name="connsiteX566" fmla="*/ 36282 w 69779"/>
                      <a:gd name="connsiteY566" fmla="*/ 55089 h 152501"/>
                      <a:gd name="connsiteX567" fmla="*/ 51908 w 69779"/>
                      <a:gd name="connsiteY567" fmla="*/ 56844 h 152501"/>
                      <a:gd name="connsiteX568" fmla="*/ 35238 w 69779"/>
                      <a:gd name="connsiteY568" fmla="*/ 56844 h 152501"/>
                      <a:gd name="connsiteX569" fmla="*/ 66814 w 69779"/>
                      <a:gd name="connsiteY569" fmla="*/ 124154 h 152501"/>
                      <a:gd name="connsiteX570" fmla="*/ 60628 w 69779"/>
                      <a:gd name="connsiteY570" fmla="*/ 134955 h 152501"/>
                      <a:gd name="connsiteX571" fmla="*/ 36282 w 69779"/>
                      <a:gd name="connsiteY571" fmla="*/ 134955 h 152501"/>
                      <a:gd name="connsiteX572" fmla="*/ 36282 w 69779"/>
                      <a:gd name="connsiteY572" fmla="*/ 119294 h 152501"/>
                      <a:gd name="connsiteX573" fmla="*/ 67568 w 69779"/>
                      <a:gd name="connsiteY573" fmla="*/ 119294 h 152501"/>
                      <a:gd name="connsiteX574" fmla="*/ 66831 w 69779"/>
                      <a:gd name="connsiteY574" fmla="*/ 124163 h 152501"/>
                      <a:gd name="connsiteX575" fmla="*/ 67647 w 69779"/>
                      <a:gd name="connsiteY575" fmla="*/ 103879 h 152501"/>
                      <a:gd name="connsiteX576" fmla="*/ 36247 w 69779"/>
                      <a:gd name="connsiteY576" fmla="*/ 103879 h 152501"/>
                      <a:gd name="connsiteX577" fmla="*/ 36247 w 69779"/>
                      <a:gd name="connsiteY577" fmla="*/ 87981 h 152501"/>
                      <a:gd name="connsiteX578" fmla="*/ 67682 w 69779"/>
                      <a:gd name="connsiteY578" fmla="*/ 87981 h 152501"/>
                      <a:gd name="connsiteX579" fmla="*/ 67647 w 69779"/>
                      <a:gd name="connsiteY579" fmla="*/ 58879 h 152501"/>
                      <a:gd name="connsiteX580" fmla="*/ 67647 w 69779"/>
                      <a:gd name="connsiteY580" fmla="*/ 74935 h 152501"/>
                      <a:gd name="connsiteX581" fmla="*/ 36247 w 69779"/>
                      <a:gd name="connsiteY581" fmla="*/ 74935 h 152501"/>
                      <a:gd name="connsiteX582" fmla="*/ 36247 w 69779"/>
                      <a:gd name="connsiteY582" fmla="*/ 58923 h 152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</a:cxnLst>
                    <a:rect l="l" t="t" r="r" b="b"/>
                    <a:pathLst>
                      <a:path w="69779" h="152501">
                        <a:moveTo>
                          <a:pt x="56593" y="53562"/>
                        </a:moveTo>
                        <a:cubicBezTo>
                          <a:pt x="57411" y="52104"/>
                          <a:pt x="58706" y="50971"/>
                          <a:pt x="60260" y="50351"/>
                        </a:cubicBezTo>
                        <a:cubicBezTo>
                          <a:pt x="59637" y="49149"/>
                          <a:pt x="59119" y="48193"/>
                          <a:pt x="57672" y="47886"/>
                        </a:cubicBezTo>
                        <a:cubicBezTo>
                          <a:pt x="57428" y="47826"/>
                          <a:pt x="57177" y="47796"/>
                          <a:pt x="56926" y="47798"/>
                        </a:cubicBezTo>
                        <a:cubicBezTo>
                          <a:pt x="57759" y="45701"/>
                          <a:pt x="57452" y="43640"/>
                          <a:pt x="57330" y="41508"/>
                        </a:cubicBezTo>
                        <a:cubicBezTo>
                          <a:pt x="57635" y="41619"/>
                          <a:pt x="57973" y="41462"/>
                          <a:pt x="58084" y="41157"/>
                        </a:cubicBezTo>
                        <a:cubicBezTo>
                          <a:pt x="58196" y="40851"/>
                          <a:pt x="58038" y="40514"/>
                          <a:pt x="57733" y="40402"/>
                        </a:cubicBezTo>
                        <a:lnTo>
                          <a:pt x="57207" y="40244"/>
                        </a:lnTo>
                        <a:lnTo>
                          <a:pt x="57207" y="38147"/>
                        </a:lnTo>
                        <a:cubicBezTo>
                          <a:pt x="57454" y="37402"/>
                          <a:pt x="57828" y="36704"/>
                          <a:pt x="58312" y="36086"/>
                        </a:cubicBezTo>
                        <a:cubicBezTo>
                          <a:pt x="59435" y="35073"/>
                          <a:pt x="60678" y="34205"/>
                          <a:pt x="62015" y="33497"/>
                        </a:cubicBezTo>
                        <a:lnTo>
                          <a:pt x="61243" y="32883"/>
                        </a:lnTo>
                        <a:cubicBezTo>
                          <a:pt x="61007" y="32801"/>
                          <a:pt x="60781" y="32695"/>
                          <a:pt x="60567" y="32567"/>
                        </a:cubicBezTo>
                        <a:cubicBezTo>
                          <a:pt x="58812" y="31690"/>
                          <a:pt x="57207" y="31093"/>
                          <a:pt x="55540" y="32638"/>
                        </a:cubicBezTo>
                        <a:lnTo>
                          <a:pt x="55478" y="32541"/>
                        </a:lnTo>
                        <a:cubicBezTo>
                          <a:pt x="55250" y="32164"/>
                          <a:pt x="54934" y="31848"/>
                          <a:pt x="54557" y="31620"/>
                        </a:cubicBezTo>
                        <a:lnTo>
                          <a:pt x="54706" y="31620"/>
                        </a:lnTo>
                        <a:cubicBezTo>
                          <a:pt x="54052" y="29230"/>
                          <a:pt x="52802" y="27044"/>
                          <a:pt x="51074" y="25268"/>
                        </a:cubicBezTo>
                        <a:cubicBezTo>
                          <a:pt x="50926" y="24042"/>
                          <a:pt x="50853" y="22809"/>
                          <a:pt x="50855" y="21574"/>
                        </a:cubicBezTo>
                        <a:cubicBezTo>
                          <a:pt x="51533" y="20581"/>
                          <a:pt x="52487" y="19810"/>
                          <a:pt x="53601" y="19354"/>
                        </a:cubicBezTo>
                        <a:lnTo>
                          <a:pt x="54829" y="18951"/>
                        </a:lnTo>
                        <a:cubicBezTo>
                          <a:pt x="54522" y="17565"/>
                          <a:pt x="53846" y="16521"/>
                          <a:pt x="52197" y="16521"/>
                        </a:cubicBezTo>
                        <a:cubicBezTo>
                          <a:pt x="51406" y="16523"/>
                          <a:pt x="50636" y="16782"/>
                          <a:pt x="50004" y="17258"/>
                        </a:cubicBezTo>
                        <a:cubicBezTo>
                          <a:pt x="48775" y="14178"/>
                          <a:pt x="47538" y="14976"/>
                          <a:pt x="45757" y="15845"/>
                        </a:cubicBezTo>
                        <a:cubicBezTo>
                          <a:pt x="45767" y="14990"/>
                          <a:pt x="45236" y="14224"/>
                          <a:pt x="44432" y="13932"/>
                        </a:cubicBezTo>
                        <a:cubicBezTo>
                          <a:pt x="44443" y="13826"/>
                          <a:pt x="44422" y="13719"/>
                          <a:pt x="44371" y="13625"/>
                        </a:cubicBezTo>
                        <a:cubicBezTo>
                          <a:pt x="43246" y="11082"/>
                          <a:pt x="40956" y="9243"/>
                          <a:pt x="38230" y="8695"/>
                        </a:cubicBezTo>
                        <a:cubicBezTo>
                          <a:pt x="38895" y="7647"/>
                          <a:pt x="38589" y="6259"/>
                          <a:pt x="37545" y="5589"/>
                        </a:cubicBezTo>
                        <a:cubicBezTo>
                          <a:pt x="37376" y="5481"/>
                          <a:pt x="37193" y="5396"/>
                          <a:pt x="37001" y="5334"/>
                        </a:cubicBezTo>
                        <a:lnTo>
                          <a:pt x="37001" y="4097"/>
                        </a:lnTo>
                        <a:lnTo>
                          <a:pt x="38844" y="4097"/>
                        </a:lnTo>
                        <a:cubicBezTo>
                          <a:pt x="39200" y="4138"/>
                          <a:pt x="39522" y="3884"/>
                          <a:pt x="39564" y="3528"/>
                        </a:cubicBezTo>
                        <a:cubicBezTo>
                          <a:pt x="39605" y="3172"/>
                          <a:pt x="39351" y="2849"/>
                          <a:pt x="38995" y="2808"/>
                        </a:cubicBezTo>
                        <a:cubicBezTo>
                          <a:pt x="38945" y="2801"/>
                          <a:pt x="38894" y="2801"/>
                          <a:pt x="38844" y="2808"/>
                        </a:cubicBezTo>
                        <a:lnTo>
                          <a:pt x="37001" y="2808"/>
                        </a:lnTo>
                        <a:lnTo>
                          <a:pt x="37001" y="649"/>
                        </a:lnTo>
                        <a:cubicBezTo>
                          <a:pt x="37001" y="290"/>
                          <a:pt x="36711" y="0"/>
                          <a:pt x="36352" y="0"/>
                        </a:cubicBezTo>
                        <a:cubicBezTo>
                          <a:pt x="35993" y="0"/>
                          <a:pt x="35703" y="290"/>
                          <a:pt x="35703" y="649"/>
                        </a:cubicBezTo>
                        <a:lnTo>
                          <a:pt x="35703" y="2808"/>
                        </a:lnTo>
                        <a:lnTo>
                          <a:pt x="33852" y="2808"/>
                        </a:lnTo>
                        <a:cubicBezTo>
                          <a:pt x="33486" y="2765"/>
                          <a:pt x="33155" y="3028"/>
                          <a:pt x="33113" y="3394"/>
                        </a:cubicBezTo>
                        <a:cubicBezTo>
                          <a:pt x="33071" y="3759"/>
                          <a:pt x="33333" y="4090"/>
                          <a:pt x="33699" y="4132"/>
                        </a:cubicBezTo>
                        <a:cubicBezTo>
                          <a:pt x="33750" y="4138"/>
                          <a:pt x="33801" y="4138"/>
                          <a:pt x="33852" y="4132"/>
                        </a:cubicBezTo>
                        <a:lnTo>
                          <a:pt x="35703" y="4132"/>
                        </a:lnTo>
                        <a:lnTo>
                          <a:pt x="35703" y="5361"/>
                        </a:lnTo>
                        <a:cubicBezTo>
                          <a:pt x="34522" y="5741"/>
                          <a:pt x="33873" y="7006"/>
                          <a:pt x="34253" y="8187"/>
                        </a:cubicBezTo>
                        <a:cubicBezTo>
                          <a:pt x="34253" y="8189"/>
                          <a:pt x="34254" y="8192"/>
                          <a:pt x="34255" y="8194"/>
                        </a:cubicBezTo>
                        <a:cubicBezTo>
                          <a:pt x="34311" y="8380"/>
                          <a:pt x="34395" y="8558"/>
                          <a:pt x="34501" y="8721"/>
                        </a:cubicBezTo>
                        <a:cubicBezTo>
                          <a:pt x="31729" y="9335"/>
                          <a:pt x="29434" y="11270"/>
                          <a:pt x="28359" y="13897"/>
                        </a:cubicBezTo>
                        <a:cubicBezTo>
                          <a:pt x="27480" y="14165"/>
                          <a:pt x="26887" y="14987"/>
                          <a:pt x="26912" y="15906"/>
                        </a:cubicBezTo>
                        <a:cubicBezTo>
                          <a:pt x="25157" y="14976"/>
                          <a:pt x="23929" y="14152"/>
                          <a:pt x="22692" y="17258"/>
                        </a:cubicBezTo>
                        <a:cubicBezTo>
                          <a:pt x="22071" y="16788"/>
                          <a:pt x="21312" y="16538"/>
                          <a:pt x="20533" y="16547"/>
                        </a:cubicBezTo>
                        <a:cubicBezTo>
                          <a:pt x="19476" y="16520"/>
                          <a:pt x="18505" y="17128"/>
                          <a:pt x="18068" y="18091"/>
                        </a:cubicBezTo>
                        <a:cubicBezTo>
                          <a:pt x="17969" y="18379"/>
                          <a:pt x="17887" y="18671"/>
                          <a:pt x="17822" y="18968"/>
                        </a:cubicBezTo>
                        <a:cubicBezTo>
                          <a:pt x="19244" y="19372"/>
                          <a:pt x="21121" y="20205"/>
                          <a:pt x="21832" y="21600"/>
                        </a:cubicBezTo>
                        <a:cubicBezTo>
                          <a:pt x="21893" y="21793"/>
                          <a:pt x="21674" y="24443"/>
                          <a:pt x="21586" y="25268"/>
                        </a:cubicBezTo>
                        <a:cubicBezTo>
                          <a:pt x="19847" y="27041"/>
                          <a:pt x="18611" y="29246"/>
                          <a:pt x="18007" y="31655"/>
                        </a:cubicBezTo>
                        <a:cubicBezTo>
                          <a:pt x="17714" y="31859"/>
                          <a:pt x="17464" y="32119"/>
                          <a:pt x="17270" y="32418"/>
                        </a:cubicBezTo>
                        <a:lnTo>
                          <a:pt x="17208" y="32515"/>
                        </a:lnTo>
                        <a:cubicBezTo>
                          <a:pt x="15541" y="30971"/>
                          <a:pt x="13971" y="31637"/>
                          <a:pt x="12216" y="32453"/>
                        </a:cubicBezTo>
                        <a:cubicBezTo>
                          <a:pt x="11992" y="32583"/>
                          <a:pt x="11753" y="32686"/>
                          <a:pt x="11505" y="32760"/>
                        </a:cubicBezTo>
                        <a:lnTo>
                          <a:pt x="10733" y="33375"/>
                        </a:lnTo>
                        <a:cubicBezTo>
                          <a:pt x="12071" y="34097"/>
                          <a:pt x="13314" y="34981"/>
                          <a:pt x="14436" y="36007"/>
                        </a:cubicBezTo>
                        <a:cubicBezTo>
                          <a:pt x="14946" y="36614"/>
                          <a:pt x="15333" y="37314"/>
                          <a:pt x="15576" y="38068"/>
                        </a:cubicBezTo>
                        <a:lnTo>
                          <a:pt x="15576" y="39981"/>
                        </a:lnTo>
                        <a:lnTo>
                          <a:pt x="15576" y="40200"/>
                        </a:lnTo>
                        <a:lnTo>
                          <a:pt x="15120" y="40350"/>
                        </a:lnTo>
                        <a:cubicBezTo>
                          <a:pt x="14818" y="40470"/>
                          <a:pt x="14671" y="40811"/>
                          <a:pt x="14791" y="41113"/>
                        </a:cubicBezTo>
                        <a:cubicBezTo>
                          <a:pt x="14901" y="41390"/>
                          <a:pt x="15201" y="41540"/>
                          <a:pt x="15489" y="41464"/>
                        </a:cubicBezTo>
                        <a:cubicBezTo>
                          <a:pt x="15331" y="43622"/>
                          <a:pt x="15024" y="45745"/>
                          <a:pt x="15919" y="47868"/>
                        </a:cubicBezTo>
                        <a:cubicBezTo>
                          <a:pt x="15625" y="47839"/>
                          <a:pt x="15328" y="47861"/>
                          <a:pt x="15041" y="47930"/>
                        </a:cubicBezTo>
                        <a:cubicBezTo>
                          <a:pt x="13594" y="48237"/>
                          <a:pt x="13041" y="49228"/>
                          <a:pt x="12409" y="50395"/>
                        </a:cubicBezTo>
                        <a:cubicBezTo>
                          <a:pt x="13969" y="51004"/>
                          <a:pt x="15267" y="52140"/>
                          <a:pt x="16076" y="53606"/>
                        </a:cubicBezTo>
                        <a:cubicBezTo>
                          <a:pt x="16419" y="54308"/>
                          <a:pt x="17182" y="56238"/>
                          <a:pt x="17436" y="56896"/>
                        </a:cubicBezTo>
                        <a:lnTo>
                          <a:pt x="12" y="56896"/>
                        </a:lnTo>
                        <a:lnTo>
                          <a:pt x="12" y="116074"/>
                        </a:lnTo>
                        <a:cubicBezTo>
                          <a:pt x="-67" y="118998"/>
                          <a:pt x="245" y="121919"/>
                          <a:pt x="942" y="124760"/>
                        </a:cubicBezTo>
                        <a:cubicBezTo>
                          <a:pt x="4329" y="136569"/>
                          <a:pt x="16006" y="144737"/>
                          <a:pt x="26613" y="149510"/>
                        </a:cubicBezTo>
                        <a:cubicBezTo>
                          <a:pt x="28972" y="150580"/>
                          <a:pt x="31388" y="151518"/>
                          <a:pt x="33852" y="152317"/>
                        </a:cubicBezTo>
                        <a:lnTo>
                          <a:pt x="35106" y="152502"/>
                        </a:lnTo>
                        <a:lnTo>
                          <a:pt x="36247" y="152256"/>
                        </a:lnTo>
                        <a:cubicBezTo>
                          <a:pt x="44019" y="149852"/>
                          <a:pt x="51244" y="145947"/>
                          <a:pt x="57514" y="140763"/>
                        </a:cubicBezTo>
                        <a:cubicBezTo>
                          <a:pt x="64594" y="134621"/>
                          <a:pt x="69033" y="128366"/>
                          <a:pt x="69656" y="119189"/>
                        </a:cubicBezTo>
                        <a:cubicBezTo>
                          <a:pt x="69779" y="117434"/>
                          <a:pt x="69779" y="116039"/>
                          <a:pt x="69779" y="116039"/>
                        </a:cubicBezTo>
                        <a:lnTo>
                          <a:pt x="69779" y="56870"/>
                        </a:lnTo>
                        <a:lnTo>
                          <a:pt x="55285" y="56870"/>
                        </a:lnTo>
                        <a:cubicBezTo>
                          <a:pt x="55496" y="56230"/>
                          <a:pt x="56268" y="54282"/>
                          <a:pt x="56610" y="53580"/>
                        </a:cubicBezTo>
                        <a:close/>
                        <a:moveTo>
                          <a:pt x="6943" y="122812"/>
                        </a:moveTo>
                        <a:lnTo>
                          <a:pt x="2644" y="122812"/>
                        </a:lnTo>
                        <a:lnTo>
                          <a:pt x="2469" y="121794"/>
                        </a:lnTo>
                        <a:lnTo>
                          <a:pt x="3460" y="120715"/>
                        </a:lnTo>
                        <a:cubicBezTo>
                          <a:pt x="3460" y="120715"/>
                          <a:pt x="2583" y="119838"/>
                          <a:pt x="2469" y="119610"/>
                        </a:cubicBezTo>
                        <a:cubicBezTo>
                          <a:pt x="2283" y="119303"/>
                          <a:pt x="2189" y="118950"/>
                          <a:pt x="2197" y="118592"/>
                        </a:cubicBezTo>
                        <a:cubicBezTo>
                          <a:pt x="2197" y="118285"/>
                          <a:pt x="2135" y="117416"/>
                          <a:pt x="4355" y="117451"/>
                        </a:cubicBezTo>
                        <a:cubicBezTo>
                          <a:pt x="6575" y="117486"/>
                          <a:pt x="6636" y="118188"/>
                          <a:pt x="6636" y="118680"/>
                        </a:cubicBezTo>
                        <a:cubicBezTo>
                          <a:pt x="6473" y="119467"/>
                          <a:pt x="6061" y="120180"/>
                          <a:pt x="5460" y="120715"/>
                        </a:cubicBezTo>
                        <a:lnTo>
                          <a:pt x="6943" y="122470"/>
                        </a:lnTo>
                        <a:lnTo>
                          <a:pt x="6943" y="122812"/>
                        </a:lnTo>
                        <a:close/>
                        <a:moveTo>
                          <a:pt x="6943" y="97843"/>
                        </a:moveTo>
                        <a:lnTo>
                          <a:pt x="1916" y="97843"/>
                        </a:lnTo>
                        <a:lnTo>
                          <a:pt x="1916" y="97474"/>
                        </a:lnTo>
                        <a:cubicBezTo>
                          <a:pt x="1916" y="97325"/>
                          <a:pt x="3425" y="95719"/>
                          <a:pt x="3425" y="95719"/>
                        </a:cubicBezTo>
                        <a:cubicBezTo>
                          <a:pt x="3069" y="95371"/>
                          <a:pt x="2740" y="94995"/>
                          <a:pt x="2442" y="94596"/>
                        </a:cubicBezTo>
                        <a:cubicBezTo>
                          <a:pt x="2263" y="94300"/>
                          <a:pt x="2167" y="93960"/>
                          <a:pt x="2162" y="93614"/>
                        </a:cubicBezTo>
                        <a:cubicBezTo>
                          <a:pt x="2162" y="93298"/>
                          <a:pt x="2162" y="92438"/>
                          <a:pt x="4320" y="92473"/>
                        </a:cubicBezTo>
                        <a:cubicBezTo>
                          <a:pt x="6478" y="92508"/>
                          <a:pt x="6601" y="93210"/>
                          <a:pt x="6601" y="93701"/>
                        </a:cubicBezTo>
                        <a:cubicBezTo>
                          <a:pt x="6457" y="94494"/>
                          <a:pt x="6045" y="95212"/>
                          <a:pt x="5434" y="95737"/>
                        </a:cubicBezTo>
                        <a:lnTo>
                          <a:pt x="6908" y="97492"/>
                        </a:lnTo>
                        <a:close/>
                        <a:moveTo>
                          <a:pt x="7127" y="64626"/>
                        </a:moveTo>
                        <a:lnTo>
                          <a:pt x="2162" y="64626"/>
                        </a:lnTo>
                        <a:lnTo>
                          <a:pt x="2162" y="64319"/>
                        </a:lnTo>
                        <a:cubicBezTo>
                          <a:pt x="2601" y="63668"/>
                          <a:pt x="3097" y="63057"/>
                          <a:pt x="3644" y="62494"/>
                        </a:cubicBezTo>
                        <a:cubicBezTo>
                          <a:pt x="3287" y="62148"/>
                          <a:pt x="2953" y="61779"/>
                          <a:pt x="2644" y="61388"/>
                        </a:cubicBezTo>
                        <a:cubicBezTo>
                          <a:pt x="2477" y="61076"/>
                          <a:pt x="2392" y="60725"/>
                          <a:pt x="2399" y="60371"/>
                        </a:cubicBezTo>
                        <a:cubicBezTo>
                          <a:pt x="2399" y="60064"/>
                          <a:pt x="2337" y="59230"/>
                          <a:pt x="4557" y="59230"/>
                        </a:cubicBezTo>
                        <a:cubicBezTo>
                          <a:pt x="6777" y="59230"/>
                          <a:pt x="6838" y="59967"/>
                          <a:pt x="6838" y="60458"/>
                        </a:cubicBezTo>
                        <a:cubicBezTo>
                          <a:pt x="6677" y="61262"/>
                          <a:pt x="6254" y="61990"/>
                          <a:pt x="5636" y="62529"/>
                        </a:cubicBezTo>
                        <a:lnTo>
                          <a:pt x="7119" y="64284"/>
                        </a:lnTo>
                        <a:close/>
                        <a:moveTo>
                          <a:pt x="44854" y="17468"/>
                        </a:moveTo>
                        <a:lnTo>
                          <a:pt x="46143" y="17468"/>
                        </a:lnTo>
                        <a:cubicBezTo>
                          <a:pt x="46950" y="17468"/>
                          <a:pt x="47258" y="18091"/>
                          <a:pt x="47284" y="18951"/>
                        </a:cubicBezTo>
                        <a:cubicBezTo>
                          <a:pt x="47284" y="20425"/>
                          <a:pt x="45099" y="19872"/>
                          <a:pt x="44511" y="17626"/>
                        </a:cubicBezTo>
                        <a:cubicBezTo>
                          <a:pt x="44620" y="17575"/>
                          <a:pt x="44723" y="17514"/>
                          <a:pt x="44819" y="17442"/>
                        </a:cubicBezTo>
                        <a:close/>
                        <a:moveTo>
                          <a:pt x="43678" y="14976"/>
                        </a:moveTo>
                        <a:cubicBezTo>
                          <a:pt x="44139" y="14971"/>
                          <a:pt x="44515" y="15341"/>
                          <a:pt x="44520" y="15801"/>
                        </a:cubicBezTo>
                        <a:cubicBezTo>
                          <a:pt x="44525" y="16262"/>
                          <a:pt x="44156" y="16638"/>
                          <a:pt x="43696" y="16643"/>
                        </a:cubicBezTo>
                        <a:cubicBezTo>
                          <a:pt x="43235" y="16648"/>
                          <a:pt x="42859" y="16279"/>
                          <a:pt x="42853" y="15819"/>
                        </a:cubicBezTo>
                        <a:cubicBezTo>
                          <a:pt x="42853" y="15816"/>
                          <a:pt x="42853" y="15813"/>
                          <a:pt x="42853" y="15810"/>
                        </a:cubicBezTo>
                        <a:cubicBezTo>
                          <a:pt x="42848" y="15355"/>
                          <a:pt x="43213" y="14981"/>
                          <a:pt x="43668" y="14976"/>
                        </a:cubicBezTo>
                        <a:cubicBezTo>
                          <a:pt x="43681" y="14976"/>
                          <a:pt x="43692" y="14976"/>
                          <a:pt x="43704" y="14976"/>
                        </a:cubicBezTo>
                        <a:close/>
                        <a:moveTo>
                          <a:pt x="36256" y="6528"/>
                        </a:moveTo>
                        <a:cubicBezTo>
                          <a:pt x="36753" y="6399"/>
                          <a:pt x="37260" y="6698"/>
                          <a:pt x="37389" y="7195"/>
                        </a:cubicBezTo>
                        <a:cubicBezTo>
                          <a:pt x="37517" y="7692"/>
                          <a:pt x="37219" y="8200"/>
                          <a:pt x="36721" y="8328"/>
                        </a:cubicBezTo>
                        <a:cubicBezTo>
                          <a:pt x="36678" y="8339"/>
                          <a:pt x="36634" y="8347"/>
                          <a:pt x="36589" y="8352"/>
                        </a:cubicBezTo>
                        <a:cubicBezTo>
                          <a:pt x="36478" y="8370"/>
                          <a:pt x="36366" y="8370"/>
                          <a:pt x="36256" y="8352"/>
                        </a:cubicBezTo>
                        <a:cubicBezTo>
                          <a:pt x="35762" y="8324"/>
                          <a:pt x="35377" y="7916"/>
                          <a:pt x="35378" y="7422"/>
                        </a:cubicBezTo>
                        <a:cubicBezTo>
                          <a:pt x="35378" y="6938"/>
                          <a:pt x="35771" y="6545"/>
                          <a:pt x="36256" y="6545"/>
                        </a:cubicBezTo>
                        <a:close/>
                        <a:moveTo>
                          <a:pt x="36343" y="9765"/>
                        </a:moveTo>
                        <a:cubicBezTo>
                          <a:pt x="39168" y="9747"/>
                          <a:pt x="41755" y="11345"/>
                          <a:pt x="43002" y="13880"/>
                        </a:cubicBezTo>
                        <a:cubicBezTo>
                          <a:pt x="42329" y="14124"/>
                          <a:pt x="41836" y="14709"/>
                          <a:pt x="41713" y="15415"/>
                        </a:cubicBezTo>
                        <a:cubicBezTo>
                          <a:pt x="41142" y="14147"/>
                          <a:pt x="39865" y="13347"/>
                          <a:pt x="38475" y="13388"/>
                        </a:cubicBezTo>
                        <a:cubicBezTo>
                          <a:pt x="38449" y="12183"/>
                          <a:pt x="37850" y="11062"/>
                          <a:pt x="36861" y="10370"/>
                        </a:cubicBezTo>
                        <a:cubicBezTo>
                          <a:pt x="36685" y="10262"/>
                          <a:pt x="36500" y="10171"/>
                          <a:pt x="36308" y="10098"/>
                        </a:cubicBezTo>
                        <a:cubicBezTo>
                          <a:pt x="34967" y="10644"/>
                          <a:pt x="34088" y="11949"/>
                          <a:pt x="34088" y="13397"/>
                        </a:cubicBezTo>
                        <a:cubicBezTo>
                          <a:pt x="32696" y="13346"/>
                          <a:pt x="31413" y="14149"/>
                          <a:pt x="30851" y="15424"/>
                        </a:cubicBezTo>
                        <a:cubicBezTo>
                          <a:pt x="30730" y="14769"/>
                          <a:pt x="30293" y="14218"/>
                          <a:pt x="29684" y="13950"/>
                        </a:cubicBezTo>
                        <a:cubicBezTo>
                          <a:pt x="30911" y="11375"/>
                          <a:pt x="33517" y="9743"/>
                          <a:pt x="36370" y="9765"/>
                        </a:cubicBezTo>
                        <a:close/>
                        <a:moveTo>
                          <a:pt x="42169" y="17100"/>
                        </a:moveTo>
                        <a:cubicBezTo>
                          <a:pt x="41739" y="18091"/>
                          <a:pt x="41186" y="19074"/>
                          <a:pt x="39923" y="19074"/>
                        </a:cubicBezTo>
                        <a:cubicBezTo>
                          <a:pt x="38256" y="19074"/>
                          <a:pt x="38168" y="18196"/>
                          <a:pt x="38168" y="17872"/>
                        </a:cubicBezTo>
                        <a:cubicBezTo>
                          <a:pt x="38229" y="17407"/>
                          <a:pt x="38501" y="16995"/>
                          <a:pt x="38905" y="16757"/>
                        </a:cubicBezTo>
                        <a:cubicBezTo>
                          <a:pt x="39712" y="16424"/>
                          <a:pt x="41125" y="16757"/>
                          <a:pt x="42055" y="16977"/>
                        </a:cubicBezTo>
                        <a:close/>
                        <a:moveTo>
                          <a:pt x="34273" y="17872"/>
                        </a:moveTo>
                        <a:cubicBezTo>
                          <a:pt x="34273" y="18179"/>
                          <a:pt x="34211" y="19074"/>
                          <a:pt x="32518" y="19074"/>
                        </a:cubicBezTo>
                        <a:cubicBezTo>
                          <a:pt x="31255" y="19074"/>
                          <a:pt x="30667" y="18091"/>
                          <a:pt x="30263" y="17100"/>
                        </a:cubicBezTo>
                        <a:lnTo>
                          <a:pt x="30360" y="16977"/>
                        </a:lnTo>
                        <a:lnTo>
                          <a:pt x="31097" y="16793"/>
                        </a:lnTo>
                        <a:cubicBezTo>
                          <a:pt x="32185" y="16573"/>
                          <a:pt x="34334" y="16328"/>
                          <a:pt x="34334" y="17872"/>
                        </a:cubicBezTo>
                        <a:close/>
                        <a:moveTo>
                          <a:pt x="28763" y="14976"/>
                        </a:moveTo>
                        <a:cubicBezTo>
                          <a:pt x="29221" y="14929"/>
                          <a:pt x="29631" y="15262"/>
                          <a:pt x="29677" y="15720"/>
                        </a:cubicBezTo>
                        <a:cubicBezTo>
                          <a:pt x="29725" y="16178"/>
                          <a:pt x="29392" y="16587"/>
                          <a:pt x="28934" y="16635"/>
                        </a:cubicBezTo>
                        <a:cubicBezTo>
                          <a:pt x="28877" y="16641"/>
                          <a:pt x="28820" y="16641"/>
                          <a:pt x="28763" y="16635"/>
                        </a:cubicBezTo>
                        <a:cubicBezTo>
                          <a:pt x="28305" y="16682"/>
                          <a:pt x="27895" y="16349"/>
                          <a:pt x="27849" y="15891"/>
                        </a:cubicBezTo>
                        <a:cubicBezTo>
                          <a:pt x="27801" y="15433"/>
                          <a:pt x="28134" y="15024"/>
                          <a:pt x="28592" y="14976"/>
                        </a:cubicBezTo>
                        <a:cubicBezTo>
                          <a:pt x="28649" y="14970"/>
                          <a:pt x="28706" y="14970"/>
                          <a:pt x="28763" y="14976"/>
                        </a:cubicBezTo>
                        <a:close/>
                        <a:moveTo>
                          <a:pt x="26333" y="17468"/>
                        </a:moveTo>
                        <a:lnTo>
                          <a:pt x="27658" y="17468"/>
                        </a:lnTo>
                        <a:lnTo>
                          <a:pt x="27965" y="17626"/>
                        </a:lnTo>
                        <a:cubicBezTo>
                          <a:pt x="27377" y="19872"/>
                          <a:pt x="25192" y="20425"/>
                          <a:pt x="25192" y="18951"/>
                        </a:cubicBezTo>
                        <a:cubicBezTo>
                          <a:pt x="25245" y="18091"/>
                          <a:pt x="25552" y="17468"/>
                          <a:pt x="26333" y="17468"/>
                        </a:cubicBezTo>
                        <a:close/>
                        <a:moveTo>
                          <a:pt x="19244" y="18152"/>
                        </a:moveTo>
                        <a:cubicBezTo>
                          <a:pt x="19523" y="17815"/>
                          <a:pt x="19946" y="17630"/>
                          <a:pt x="20384" y="17652"/>
                        </a:cubicBezTo>
                        <a:cubicBezTo>
                          <a:pt x="21092" y="17652"/>
                          <a:pt x="21766" y="17956"/>
                          <a:pt x="22235" y="18486"/>
                        </a:cubicBezTo>
                        <a:cubicBezTo>
                          <a:pt x="22323" y="18547"/>
                          <a:pt x="23113" y="19661"/>
                          <a:pt x="23113" y="19661"/>
                        </a:cubicBezTo>
                        <a:cubicBezTo>
                          <a:pt x="23262" y="19039"/>
                          <a:pt x="23990" y="15406"/>
                          <a:pt x="25297" y="16363"/>
                        </a:cubicBezTo>
                        <a:lnTo>
                          <a:pt x="25455" y="16450"/>
                        </a:lnTo>
                        <a:cubicBezTo>
                          <a:pt x="24553" y="16933"/>
                          <a:pt x="24013" y="17895"/>
                          <a:pt x="24069" y="18916"/>
                        </a:cubicBezTo>
                        <a:cubicBezTo>
                          <a:pt x="23973" y="21820"/>
                          <a:pt x="28166" y="21548"/>
                          <a:pt x="29088" y="18152"/>
                        </a:cubicBezTo>
                        <a:lnTo>
                          <a:pt x="29491" y="18152"/>
                        </a:lnTo>
                        <a:cubicBezTo>
                          <a:pt x="30029" y="19405"/>
                          <a:pt x="31243" y="20233"/>
                          <a:pt x="32606" y="20276"/>
                        </a:cubicBezTo>
                        <a:cubicBezTo>
                          <a:pt x="35071" y="20276"/>
                          <a:pt x="35501" y="18679"/>
                          <a:pt x="35501" y="17907"/>
                        </a:cubicBezTo>
                        <a:cubicBezTo>
                          <a:pt x="35501" y="15968"/>
                          <a:pt x="33650" y="15380"/>
                          <a:pt x="32114" y="15503"/>
                        </a:cubicBezTo>
                        <a:cubicBezTo>
                          <a:pt x="32646" y="14926"/>
                          <a:pt x="33392" y="14593"/>
                          <a:pt x="34176" y="14582"/>
                        </a:cubicBezTo>
                        <a:lnTo>
                          <a:pt x="35194" y="14643"/>
                        </a:lnTo>
                        <a:cubicBezTo>
                          <a:pt x="35194" y="13467"/>
                          <a:pt x="35194" y="12143"/>
                          <a:pt x="36238" y="11432"/>
                        </a:cubicBezTo>
                        <a:cubicBezTo>
                          <a:pt x="37317" y="12143"/>
                          <a:pt x="37352" y="13467"/>
                          <a:pt x="37317" y="14643"/>
                        </a:cubicBezTo>
                        <a:cubicBezTo>
                          <a:pt x="38431" y="14547"/>
                          <a:pt x="39633" y="14547"/>
                          <a:pt x="40432" y="15520"/>
                        </a:cubicBezTo>
                        <a:cubicBezTo>
                          <a:pt x="38888" y="15398"/>
                          <a:pt x="37045" y="15985"/>
                          <a:pt x="37045" y="17924"/>
                        </a:cubicBezTo>
                        <a:cubicBezTo>
                          <a:pt x="37045" y="18696"/>
                          <a:pt x="37440" y="20293"/>
                          <a:pt x="39905" y="20293"/>
                        </a:cubicBezTo>
                        <a:cubicBezTo>
                          <a:pt x="41287" y="20250"/>
                          <a:pt x="42508" y="19383"/>
                          <a:pt x="43002" y="18091"/>
                        </a:cubicBezTo>
                        <a:lnTo>
                          <a:pt x="43090" y="17995"/>
                        </a:lnTo>
                        <a:lnTo>
                          <a:pt x="43397" y="18117"/>
                        </a:lnTo>
                        <a:cubicBezTo>
                          <a:pt x="43658" y="19309"/>
                          <a:pt x="44508" y="20284"/>
                          <a:pt x="45652" y="20706"/>
                        </a:cubicBezTo>
                        <a:cubicBezTo>
                          <a:pt x="49284" y="21785"/>
                          <a:pt x="49039" y="17196"/>
                          <a:pt x="47065" y="16450"/>
                        </a:cubicBezTo>
                        <a:lnTo>
                          <a:pt x="47222" y="16363"/>
                        </a:lnTo>
                        <a:cubicBezTo>
                          <a:pt x="48100" y="15749"/>
                          <a:pt x="48696" y="17196"/>
                          <a:pt x="48916" y="17810"/>
                        </a:cubicBezTo>
                        <a:cubicBezTo>
                          <a:pt x="49039" y="18152"/>
                          <a:pt x="49407" y="19661"/>
                          <a:pt x="49407" y="19661"/>
                        </a:cubicBezTo>
                        <a:cubicBezTo>
                          <a:pt x="50179" y="18609"/>
                          <a:pt x="50644" y="17652"/>
                          <a:pt x="52118" y="17652"/>
                        </a:cubicBezTo>
                        <a:cubicBezTo>
                          <a:pt x="52568" y="17616"/>
                          <a:pt x="53008" y="17803"/>
                          <a:pt x="53294" y="18152"/>
                        </a:cubicBezTo>
                        <a:cubicBezTo>
                          <a:pt x="52606" y="18425"/>
                          <a:pt x="51961" y="18798"/>
                          <a:pt x="51381" y="19258"/>
                        </a:cubicBezTo>
                        <a:cubicBezTo>
                          <a:pt x="49442" y="20767"/>
                          <a:pt x="49565" y="21320"/>
                          <a:pt x="49714" y="23355"/>
                        </a:cubicBezTo>
                        <a:cubicBezTo>
                          <a:pt x="45346" y="22109"/>
                          <a:pt x="40824" y="21486"/>
                          <a:pt x="36282" y="21504"/>
                        </a:cubicBezTo>
                        <a:cubicBezTo>
                          <a:pt x="31731" y="21492"/>
                          <a:pt x="27201" y="22115"/>
                          <a:pt x="22823" y="23355"/>
                        </a:cubicBezTo>
                        <a:cubicBezTo>
                          <a:pt x="22872" y="22751"/>
                          <a:pt x="22872" y="22144"/>
                          <a:pt x="22823" y="21539"/>
                        </a:cubicBezTo>
                        <a:cubicBezTo>
                          <a:pt x="22736" y="20091"/>
                          <a:pt x="20454" y="18644"/>
                          <a:pt x="19217" y="18152"/>
                        </a:cubicBezTo>
                        <a:close/>
                        <a:moveTo>
                          <a:pt x="21735" y="26628"/>
                        </a:moveTo>
                        <a:lnTo>
                          <a:pt x="22569" y="25794"/>
                        </a:lnTo>
                        <a:lnTo>
                          <a:pt x="22692" y="24654"/>
                        </a:lnTo>
                        <a:cubicBezTo>
                          <a:pt x="31551" y="22101"/>
                          <a:pt x="40951" y="22101"/>
                          <a:pt x="49811" y="24654"/>
                        </a:cubicBezTo>
                        <a:lnTo>
                          <a:pt x="49907" y="25794"/>
                        </a:lnTo>
                        <a:cubicBezTo>
                          <a:pt x="51536" y="27298"/>
                          <a:pt x="52727" y="29213"/>
                          <a:pt x="53355" y="31339"/>
                        </a:cubicBezTo>
                        <a:cubicBezTo>
                          <a:pt x="51697" y="31436"/>
                          <a:pt x="50276" y="33462"/>
                          <a:pt x="51820" y="34787"/>
                        </a:cubicBezTo>
                        <a:cubicBezTo>
                          <a:pt x="52111" y="35101"/>
                          <a:pt x="52293" y="35501"/>
                          <a:pt x="52337" y="35928"/>
                        </a:cubicBezTo>
                        <a:lnTo>
                          <a:pt x="52337" y="36024"/>
                        </a:lnTo>
                        <a:cubicBezTo>
                          <a:pt x="52262" y="36615"/>
                          <a:pt x="51722" y="37033"/>
                          <a:pt x="51130" y="36958"/>
                        </a:cubicBezTo>
                        <a:cubicBezTo>
                          <a:pt x="50597" y="36890"/>
                          <a:pt x="50195" y="36439"/>
                          <a:pt x="50188" y="35901"/>
                        </a:cubicBezTo>
                        <a:lnTo>
                          <a:pt x="50188" y="35252"/>
                        </a:lnTo>
                        <a:lnTo>
                          <a:pt x="48951" y="35068"/>
                        </a:lnTo>
                        <a:lnTo>
                          <a:pt x="48889" y="35191"/>
                        </a:lnTo>
                        <a:cubicBezTo>
                          <a:pt x="48763" y="35614"/>
                          <a:pt x="48342" y="35876"/>
                          <a:pt x="47907" y="35805"/>
                        </a:cubicBezTo>
                        <a:cubicBezTo>
                          <a:pt x="47267" y="35792"/>
                          <a:pt x="46760" y="35262"/>
                          <a:pt x="46773" y="34622"/>
                        </a:cubicBezTo>
                        <a:cubicBezTo>
                          <a:pt x="46776" y="34512"/>
                          <a:pt x="46794" y="34402"/>
                          <a:pt x="46828" y="34296"/>
                        </a:cubicBezTo>
                        <a:cubicBezTo>
                          <a:pt x="47060" y="33582"/>
                          <a:pt x="47828" y="33191"/>
                          <a:pt x="48542" y="33424"/>
                        </a:cubicBezTo>
                        <a:cubicBezTo>
                          <a:pt x="48679" y="33468"/>
                          <a:pt x="48808" y="33535"/>
                          <a:pt x="48925" y="33620"/>
                        </a:cubicBezTo>
                        <a:cubicBezTo>
                          <a:pt x="49239" y="33903"/>
                          <a:pt x="49516" y="34224"/>
                          <a:pt x="49749" y="34577"/>
                        </a:cubicBezTo>
                        <a:cubicBezTo>
                          <a:pt x="49933" y="32638"/>
                          <a:pt x="49969" y="31339"/>
                          <a:pt x="48117" y="30356"/>
                        </a:cubicBezTo>
                        <a:lnTo>
                          <a:pt x="47872" y="30199"/>
                        </a:lnTo>
                        <a:cubicBezTo>
                          <a:pt x="47968" y="29181"/>
                          <a:pt x="47723" y="27610"/>
                          <a:pt x="46828" y="26900"/>
                        </a:cubicBezTo>
                        <a:lnTo>
                          <a:pt x="46582" y="26689"/>
                        </a:lnTo>
                        <a:lnTo>
                          <a:pt x="46266" y="26777"/>
                        </a:lnTo>
                        <a:cubicBezTo>
                          <a:pt x="45161" y="27145"/>
                          <a:pt x="44424" y="28532"/>
                          <a:pt x="44143" y="29549"/>
                        </a:cubicBezTo>
                        <a:lnTo>
                          <a:pt x="43862" y="29549"/>
                        </a:lnTo>
                        <a:cubicBezTo>
                          <a:pt x="41774" y="29856"/>
                          <a:pt x="41371" y="31146"/>
                          <a:pt x="40844" y="33059"/>
                        </a:cubicBezTo>
                        <a:cubicBezTo>
                          <a:pt x="41177" y="32753"/>
                          <a:pt x="41564" y="32512"/>
                          <a:pt x="41985" y="32348"/>
                        </a:cubicBezTo>
                        <a:cubicBezTo>
                          <a:pt x="42695" y="32102"/>
                          <a:pt x="43897" y="32752"/>
                          <a:pt x="43739" y="33708"/>
                        </a:cubicBezTo>
                        <a:cubicBezTo>
                          <a:pt x="43707" y="34362"/>
                          <a:pt x="43151" y="34864"/>
                          <a:pt x="42497" y="34831"/>
                        </a:cubicBezTo>
                        <a:cubicBezTo>
                          <a:pt x="42407" y="34827"/>
                          <a:pt x="42317" y="34812"/>
                          <a:pt x="42230" y="34787"/>
                        </a:cubicBezTo>
                        <a:cubicBezTo>
                          <a:pt x="41780" y="34728"/>
                          <a:pt x="41463" y="34316"/>
                          <a:pt x="41520" y="33866"/>
                        </a:cubicBezTo>
                        <a:lnTo>
                          <a:pt x="41520" y="33708"/>
                        </a:lnTo>
                        <a:lnTo>
                          <a:pt x="40721" y="33524"/>
                        </a:lnTo>
                        <a:lnTo>
                          <a:pt x="40098" y="33524"/>
                        </a:lnTo>
                        <a:lnTo>
                          <a:pt x="40098" y="33673"/>
                        </a:lnTo>
                        <a:cubicBezTo>
                          <a:pt x="40062" y="34130"/>
                          <a:pt x="39679" y="34482"/>
                          <a:pt x="39221" y="34480"/>
                        </a:cubicBezTo>
                        <a:cubicBezTo>
                          <a:pt x="38576" y="34554"/>
                          <a:pt x="37994" y="34090"/>
                          <a:pt x="37920" y="33446"/>
                        </a:cubicBezTo>
                        <a:cubicBezTo>
                          <a:pt x="37908" y="33349"/>
                          <a:pt x="37909" y="33252"/>
                          <a:pt x="37923" y="33155"/>
                        </a:cubicBezTo>
                        <a:cubicBezTo>
                          <a:pt x="37923" y="32164"/>
                          <a:pt x="39221" y="31769"/>
                          <a:pt x="39870" y="32102"/>
                        </a:cubicBezTo>
                        <a:cubicBezTo>
                          <a:pt x="40231" y="32328"/>
                          <a:pt x="40562" y="32599"/>
                          <a:pt x="40853" y="32910"/>
                        </a:cubicBezTo>
                        <a:cubicBezTo>
                          <a:pt x="40704" y="30962"/>
                          <a:pt x="40519" y="29698"/>
                          <a:pt x="38484" y="29023"/>
                        </a:cubicBezTo>
                        <a:lnTo>
                          <a:pt x="38238" y="28961"/>
                        </a:lnTo>
                        <a:cubicBezTo>
                          <a:pt x="38142" y="27917"/>
                          <a:pt x="37615" y="26400"/>
                          <a:pt x="36633" y="25882"/>
                        </a:cubicBezTo>
                        <a:lnTo>
                          <a:pt x="36326" y="25724"/>
                        </a:lnTo>
                        <a:lnTo>
                          <a:pt x="36019" y="25847"/>
                        </a:lnTo>
                        <a:cubicBezTo>
                          <a:pt x="35060" y="26586"/>
                          <a:pt x="34483" y="27716"/>
                          <a:pt x="34448" y="28926"/>
                        </a:cubicBezTo>
                        <a:lnTo>
                          <a:pt x="34167" y="29023"/>
                        </a:lnTo>
                        <a:cubicBezTo>
                          <a:pt x="32167" y="29698"/>
                          <a:pt x="31983" y="30962"/>
                          <a:pt x="31790" y="32910"/>
                        </a:cubicBezTo>
                        <a:cubicBezTo>
                          <a:pt x="32092" y="32607"/>
                          <a:pt x="32435" y="32346"/>
                          <a:pt x="32808" y="32137"/>
                        </a:cubicBezTo>
                        <a:cubicBezTo>
                          <a:pt x="33457" y="31769"/>
                          <a:pt x="34755" y="32137"/>
                          <a:pt x="34755" y="33155"/>
                        </a:cubicBezTo>
                        <a:cubicBezTo>
                          <a:pt x="34838" y="33804"/>
                          <a:pt x="34379" y="34398"/>
                          <a:pt x="33731" y="34480"/>
                        </a:cubicBezTo>
                        <a:cubicBezTo>
                          <a:pt x="33631" y="34492"/>
                          <a:pt x="33530" y="34492"/>
                          <a:pt x="33430" y="34480"/>
                        </a:cubicBezTo>
                        <a:cubicBezTo>
                          <a:pt x="32904" y="34480"/>
                          <a:pt x="32658" y="34173"/>
                          <a:pt x="32553" y="33673"/>
                        </a:cubicBezTo>
                        <a:lnTo>
                          <a:pt x="32553" y="33550"/>
                        </a:lnTo>
                        <a:lnTo>
                          <a:pt x="31167" y="33550"/>
                        </a:lnTo>
                        <a:lnTo>
                          <a:pt x="31167" y="33708"/>
                        </a:lnTo>
                        <a:cubicBezTo>
                          <a:pt x="31228" y="34155"/>
                          <a:pt x="30916" y="34566"/>
                          <a:pt x="30469" y="34627"/>
                        </a:cubicBezTo>
                        <a:cubicBezTo>
                          <a:pt x="30465" y="34628"/>
                          <a:pt x="30461" y="34628"/>
                          <a:pt x="30456" y="34629"/>
                        </a:cubicBezTo>
                        <a:cubicBezTo>
                          <a:pt x="29825" y="34820"/>
                          <a:pt x="29160" y="34464"/>
                          <a:pt x="28968" y="33833"/>
                        </a:cubicBezTo>
                        <a:cubicBezTo>
                          <a:pt x="28944" y="33753"/>
                          <a:pt x="28928" y="33669"/>
                          <a:pt x="28921" y="33585"/>
                        </a:cubicBezTo>
                        <a:cubicBezTo>
                          <a:pt x="28763" y="32602"/>
                          <a:pt x="29965" y="31980"/>
                          <a:pt x="30676" y="32199"/>
                        </a:cubicBezTo>
                        <a:cubicBezTo>
                          <a:pt x="31091" y="32373"/>
                          <a:pt x="31477" y="32613"/>
                          <a:pt x="31816" y="32910"/>
                        </a:cubicBezTo>
                        <a:cubicBezTo>
                          <a:pt x="31290" y="31058"/>
                          <a:pt x="30939" y="29698"/>
                          <a:pt x="28798" y="29400"/>
                        </a:cubicBezTo>
                        <a:lnTo>
                          <a:pt x="28517" y="29400"/>
                        </a:lnTo>
                        <a:cubicBezTo>
                          <a:pt x="28272" y="28417"/>
                          <a:pt x="27500" y="26970"/>
                          <a:pt x="26420" y="26628"/>
                        </a:cubicBezTo>
                        <a:lnTo>
                          <a:pt x="26087" y="26540"/>
                        </a:lnTo>
                        <a:lnTo>
                          <a:pt x="25833" y="26724"/>
                        </a:lnTo>
                        <a:cubicBezTo>
                          <a:pt x="24955" y="27426"/>
                          <a:pt x="24701" y="29032"/>
                          <a:pt x="24789" y="30049"/>
                        </a:cubicBezTo>
                        <a:lnTo>
                          <a:pt x="24543" y="30172"/>
                        </a:lnTo>
                        <a:cubicBezTo>
                          <a:pt x="22692" y="31190"/>
                          <a:pt x="22692" y="32453"/>
                          <a:pt x="22911" y="34427"/>
                        </a:cubicBezTo>
                        <a:cubicBezTo>
                          <a:pt x="23159" y="34070"/>
                          <a:pt x="23454" y="33748"/>
                          <a:pt x="23788" y="33471"/>
                        </a:cubicBezTo>
                        <a:cubicBezTo>
                          <a:pt x="24389" y="33029"/>
                          <a:pt x="25235" y="33157"/>
                          <a:pt x="25677" y="33757"/>
                        </a:cubicBezTo>
                        <a:cubicBezTo>
                          <a:pt x="25764" y="33876"/>
                          <a:pt x="25832" y="34007"/>
                          <a:pt x="25876" y="34147"/>
                        </a:cubicBezTo>
                        <a:cubicBezTo>
                          <a:pt x="26071" y="34777"/>
                          <a:pt x="25719" y="35444"/>
                          <a:pt x="25089" y="35639"/>
                        </a:cubicBezTo>
                        <a:cubicBezTo>
                          <a:pt x="24997" y="35668"/>
                          <a:pt x="24903" y="35685"/>
                          <a:pt x="24806" y="35691"/>
                        </a:cubicBezTo>
                        <a:cubicBezTo>
                          <a:pt x="24357" y="35764"/>
                          <a:pt x="23927" y="35482"/>
                          <a:pt x="23815" y="35042"/>
                        </a:cubicBezTo>
                        <a:lnTo>
                          <a:pt x="23701" y="34936"/>
                        </a:lnTo>
                        <a:lnTo>
                          <a:pt x="22472" y="35120"/>
                        </a:lnTo>
                        <a:lnTo>
                          <a:pt x="22472" y="35814"/>
                        </a:lnTo>
                        <a:cubicBezTo>
                          <a:pt x="22438" y="36414"/>
                          <a:pt x="21924" y="36872"/>
                          <a:pt x="21324" y="36838"/>
                        </a:cubicBezTo>
                        <a:cubicBezTo>
                          <a:pt x="20819" y="36809"/>
                          <a:pt x="20400" y="36436"/>
                          <a:pt x="20314" y="35936"/>
                        </a:cubicBezTo>
                        <a:lnTo>
                          <a:pt x="20314" y="35814"/>
                        </a:lnTo>
                        <a:cubicBezTo>
                          <a:pt x="20368" y="35383"/>
                          <a:pt x="20562" y="34982"/>
                          <a:pt x="20867" y="34673"/>
                        </a:cubicBezTo>
                        <a:cubicBezTo>
                          <a:pt x="22411" y="33348"/>
                          <a:pt x="20928" y="31286"/>
                          <a:pt x="19235" y="31225"/>
                        </a:cubicBezTo>
                        <a:cubicBezTo>
                          <a:pt x="19783" y="29535"/>
                          <a:pt x="20649" y="27966"/>
                          <a:pt x="21788" y="26601"/>
                        </a:cubicBezTo>
                        <a:close/>
                        <a:moveTo>
                          <a:pt x="15173" y="35164"/>
                        </a:moveTo>
                        <a:cubicBezTo>
                          <a:pt x="14538" y="34521"/>
                          <a:pt x="13825" y="33961"/>
                          <a:pt x="13050" y="33497"/>
                        </a:cubicBezTo>
                        <a:lnTo>
                          <a:pt x="12830" y="33375"/>
                        </a:lnTo>
                        <a:cubicBezTo>
                          <a:pt x="14252" y="32638"/>
                          <a:pt x="15576" y="32234"/>
                          <a:pt x="16717" y="33804"/>
                        </a:cubicBezTo>
                        <a:lnTo>
                          <a:pt x="17700" y="33743"/>
                        </a:lnTo>
                        <a:cubicBezTo>
                          <a:pt x="17856" y="33439"/>
                          <a:pt x="18032" y="33146"/>
                          <a:pt x="18226" y="32866"/>
                        </a:cubicBezTo>
                        <a:cubicBezTo>
                          <a:pt x="19489" y="31567"/>
                          <a:pt x="20753" y="33111"/>
                          <a:pt x="19981" y="33743"/>
                        </a:cubicBezTo>
                        <a:cubicBezTo>
                          <a:pt x="19622" y="34083"/>
                          <a:pt x="19357" y="34509"/>
                          <a:pt x="19209" y="34980"/>
                        </a:cubicBezTo>
                        <a:cubicBezTo>
                          <a:pt x="19117" y="35208"/>
                          <a:pt x="19055" y="35447"/>
                          <a:pt x="19024" y="35691"/>
                        </a:cubicBezTo>
                        <a:lnTo>
                          <a:pt x="19024" y="35778"/>
                        </a:lnTo>
                        <a:cubicBezTo>
                          <a:pt x="19173" y="38244"/>
                          <a:pt x="22630" y="38805"/>
                          <a:pt x="23411" y="36489"/>
                        </a:cubicBezTo>
                        <a:cubicBezTo>
                          <a:pt x="23818" y="36792"/>
                          <a:pt x="24337" y="36904"/>
                          <a:pt x="24832" y="36796"/>
                        </a:cubicBezTo>
                        <a:cubicBezTo>
                          <a:pt x="26110" y="36667"/>
                          <a:pt x="27042" y="35528"/>
                          <a:pt x="26913" y="34250"/>
                        </a:cubicBezTo>
                        <a:cubicBezTo>
                          <a:pt x="26902" y="34144"/>
                          <a:pt x="26884" y="34040"/>
                          <a:pt x="26859" y="33936"/>
                        </a:cubicBezTo>
                        <a:cubicBezTo>
                          <a:pt x="26718" y="32762"/>
                          <a:pt x="25652" y="31925"/>
                          <a:pt x="24478" y="32066"/>
                        </a:cubicBezTo>
                        <a:cubicBezTo>
                          <a:pt x="24314" y="32087"/>
                          <a:pt x="24153" y="32125"/>
                          <a:pt x="23999" y="32181"/>
                        </a:cubicBezTo>
                        <a:cubicBezTo>
                          <a:pt x="24429" y="31304"/>
                          <a:pt x="25139" y="31129"/>
                          <a:pt x="25999" y="30857"/>
                        </a:cubicBezTo>
                        <a:lnTo>
                          <a:pt x="25876" y="30304"/>
                        </a:lnTo>
                        <a:cubicBezTo>
                          <a:pt x="25746" y="29479"/>
                          <a:pt x="25907" y="28635"/>
                          <a:pt x="26333" y="27917"/>
                        </a:cubicBezTo>
                        <a:cubicBezTo>
                          <a:pt x="26953" y="28478"/>
                          <a:pt x="27357" y="29239"/>
                          <a:pt x="27473" y="30067"/>
                        </a:cubicBezTo>
                        <a:lnTo>
                          <a:pt x="27535" y="30628"/>
                        </a:lnTo>
                        <a:cubicBezTo>
                          <a:pt x="28359" y="30456"/>
                          <a:pt x="29217" y="30658"/>
                          <a:pt x="29877" y="31181"/>
                        </a:cubicBezTo>
                        <a:cubicBezTo>
                          <a:pt x="28700" y="31168"/>
                          <a:pt x="27735" y="32111"/>
                          <a:pt x="27721" y="33289"/>
                        </a:cubicBezTo>
                        <a:cubicBezTo>
                          <a:pt x="27719" y="33465"/>
                          <a:pt x="27739" y="33641"/>
                          <a:pt x="27780" y="33813"/>
                        </a:cubicBezTo>
                        <a:cubicBezTo>
                          <a:pt x="27910" y="35096"/>
                          <a:pt x="29055" y="36029"/>
                          <a:pt x="30338" y="35900"/>
                        </a:cubicBezTo>
                        <a:cubicBezTo>
                          <a:pt x="30440" y="35889"/>
                          <a:pt x="30540" y="35872"/>
                          <a:pt x="30641" y="35849"/>
                        </a:cubicBezTo>
                        <a:cubicBezTo>
                          <a:pt x="31177" y="35799"/>
                          <a:pt x="31663" y="35516"/>
                          <a:pt x="31974" y="35077"/>
                        </a:cubicBezTo>
                        <a:cubicBezTo>
                          <a:pt x="32344" y="35482"/>
                          <a:pt x="32872" y="35707"/>
                          <a:pt x="33422" y="35691"/>
                        </a:cubicBezTo>
                        <a:cubicBezTo>
                          <a:pt x="34688" y="35786"/>
                          <a:pt x="35791" y="34838"/>
                          <a:pt x="35887" y="33572"/>
                        </a:cubicBezTo>
                        <a:cubicBezTo>
                          <a:pt x="35896" y="33456"/>
                          <a:pt x="35896" y="33340"/>
                          <a:pt x="35887" y="33225"/>
                        </a:cubicBezTo>
                        <a:cubicBezTo>
                          <a:pt x="35948" y="32044"/>
                          <a:pt x="35040" y="31038"/>
                          <a:pt x="33859" y="30978"/>
                        </a:cubicBezTo>
                        <a:cubicBezTo>
                          <a:pt x="33701" y="30970"/>
                          <a:pt x="33543" y="30978"/>
                          <a:pt x="33387" y="31006"/>
                        </a:cubicBezTo>
                        <a:cubicBezTo>
                          <a:pt x="33947" y="30372"/>
                          <a:pt x="34761" y="30022"/>
                          <a:pt x="35606" y="30049"/>
                        </a:cubicBezTo>
                        <a:lnTo>
                          <a:pt x="35606" y="29470"/>
                        </a:lnTo>
                        <a:cubicBezTo>
                          <a:pt x="35570" y="28634"/>
                          <a:pt x="35835" y="27812"/>
                          <a:pt x="36352" y="27154"/>
                        </a:cubicBezTo>
                        <a:cubicBezTo>
                          <a:pt x="36866" y="27814"/>
                          <a:pt x="37127" y="28635"/>
                          <a:pt x="37089" y="29470"/>
                        </a:cubicBezTo>
                        <a:lnTo>
                          <a:pt x="37089" y="30049"/>
                        </a:lnTo>
                        <a:cubicBezTo>
                          <a:pt x="37923" y="30025"/>
                          <a:pt x="38725" y="30376"/>
                          <a:pt x="39274" y="31006"/>
                        </a:cubicBezTo>
                        <a:cubicBezTo>
                          <a:pt x="37923" y="30944"/>
                          <a:pt x="36747" y="31629"/>
                          <a:pt x="36747" y="33199"/>
                        </a:cubicBezTo>
                        <a:cubicBezTo>
                          <a:pt x="36663" y="34490"/>
                          <a:pt x="37641" y="35605"/>
                          <a:pt x="38931" y="35689"/>
                        </a:cubicBezTo>
                        <a:cubicBezTo>
                          <a:pt x="39025" y="35695"/>
                          <a:pt x="39119" y="35696"/>
                          <a:pt x="39212" y="35691"/>
                        </a:cubicBezTo>
                        <a:cubicBezTo>
                          <a:pt x="39766" y="35719"/>
                          <a:pt x="40303" y="35493"/>
                          <a:pt x="40669" y="35077"/>
                        </a:cubicBezTo>
                        <a:cubicBezTo>
                          <a:pt x="40984" y="35565"/>
                          <a:pt x="41503" y="35887"/>
                          <a:pt x="42081" y="35954"/>
                        </a:cubicBezTo>
                        <a:cubicBezTo>
                          <a:pt x="43346" y="36248"/>
                          <a:pt x="44610" y="35461"/>
                          <a:pt x="44904" y="34197"/>
                        </a:cubicBezTo>
                        <a:cubicBezTo>
                          <a:pt x="44925" y="34107"/>
                          <a:pt x="44940" y="34018"/>
                          <a:pt x="44950" y="33927"/>
                        </a:cubicBezTo>
                        <a:cubicBezTo>
                          <a:pt x="45221" y="32776"/>
                          <a:pt x="44509" y="31623"/>
                          <a:pt x="43358" y="31352"/>
                        </a:cubicBezTo>
                        <a:cubicBezTo>
                          <a:pt x="43193" y="31314"/>
                          <a:pt x="43023" y="31294"/>
                          <a:pt x="42853" y="31295"/>
                        </a:cubicBezTo>
                        <a:cubicBezTo>
                          <a:pt x="43511" y="30768"/>
                          <a:pt x="44368" y="30556"/>
                          <a:pt x="45196" y="30716"/>
                        </a:cubicBezTo>
                        <a:lnTo>
                          <a:pt x="45257" y="30163"/>
                        </a:lnTo>
                        <a:cubicBezTo>
                          <a:pt x="45382" y="29335"/>
                          <a:pt x="45784" y="28575"/>
                          <a:pt x="46398" y="28005"/>
                        </a:cubicBezTo>
                        <a:cubicBezTo>
                          <a:pt x="46790" y="28742"/>
                          <a:pt x="46900" y="29598"/>
                          <a:pt x="46705" y="30409"/>
                        </a:cubicBezTo>
                        <a:lnTo>
                          <a:pt x="46617" y="30962"/>
                        </a:lnTo>
                        <a:cubicBezTo>
                          <a:pt x="47444" y="31111"/>
                          <a:pt x="48170" y="31601"/>
                          <a:pt x="48617" y="32313"/>
                        </a:cubicBezTo>
                        <a:cubicBezTo>
                          <a:pt x="47293" y="32006"/>
                          <a:pt x="46029" y="32471"/>
                          <a:pt x="45749" y="34068"/>
                        </a:cubicBezTo>
                        <a:cubicBezTo>
                          <a:pt x="45444" y="35321"/>
                          <a:pt x="46214" y="36582"/>
                          <a:pt x="47465" y="36886"/>
                        </a:cubicBezTo>
                        <a:cubicBezTo>
                          <a:pt x="47559" y="36909"/>
                          <a:pt x="47653" y="36925"/>
                          <a:pt x="47749" y="36937"/>
                        </a:cubicBezTo>
                        <a:cubicBezTo>
                          <a:pt x="48227" y="37062"/>
                          <a:pt x="48737" y="36973"/>
                          <a:pt x="49144" y="36691"/>
                        </a:cubicBezTo>
                        <a:cubicBezTo>
                          <a:pt x="49942" y="38998"/>
                          <a:pt x="53390" y="38446"/>
                          <a:pt x="53531" y="35980"/>
                        </a:cubicBezTo>
                        <a:lnTo>
                          <a:pt x="53531" y="35884"/>
                        </a:lnTo>
                        <a:cubicBezTo>
                          <a:pt x="53497" y="35652"/>
                          <a:pt x="53435" y="35425"/>
                          <a:pt x="53346" y="35208"/>
                        </a:cubicBezTo>
                        <a:cubicBezTo>
                          <a:pt x="53192" y="34724"/>
                          <a:pt x="52914" y="34289"/>
                          <a:pt x="52539" y="33945"/>
                        </a:cubicBezTo>
                        <a:cubicBezTo>
                          <a:pt x="51837" y="33331"/>
                          <a:pt x="53066" y="31787"/>
                          <a:pt x="54364" y="33067"/>
                        </a:cubicBezTo>
                        <a:lnTo>
                          <a:pt x="54882" y="33945"/>
                        </a:lnTo>
                        <a:lnTo>
                          <a:pt x="55873" y="34033"/>
                        </a:lnTo>
                        <a:cubicBezTo>
                          <a:pt x="57014" y="32462"/>
                          <a:pt x="58339" y="32831"/>
                          <a:pt x="59751" y="33568"/>
                        </a:cubicBezTo>
                        <a:lnTo>
                          <a:pt x="59541" y="33690"/>
                        </a:lnTo>
                        <a:cubicBezTo>
                          <a:pt x="58765" y="34157"/>
                          <a:pt x="58049" y="34717"/>
                          <a:pt x="57409" y="35357"/>
                        </a:cubicBezTo>
                        <a:cubicBezTo>
                          <a:pt x="56676" y="36161"/>
                          <a:pt x="56186" y="37156"/>
                          <a:pt x="55996" y="38226"/>
                        </a:cubicBezTo>
                        <a:lnTo>
                          <a:pt x="55996" y="39920"/>
                        </a:lnTo>
                        <a:cubicBezTo>
                          <a:pt x="43139" y="36162"/>
                          <a:pt x="29480" y="36141"/>
                          <a:pt x="16612" y="39858"/>
                        </a:cubicBezTo>
                        <a:lnTo>
                          <a:pt x="16612" y="38103"/>
                        </a:lnTo>
                        <a:cubicBezTo>
                          <a:pt x="16439" y="37007"/>
                          <a:pt x="15948" y="35985"/>
                          <a:pt x="15199" y="35164"/>
                        </a:cubicBezTo>
                        <a:close/>
                        <a:moveTo>
                          <a:pt x="50741" y="50448"/>
                        </a:moveTo>
                        <a:cubicBezTo>
                          <a:pt x="50644" y="51325"/>
                          <a:pt x="50521" y="51922"/>
                          <a:pt x="49565" y="51834"/>
                        </a:cubicBezTo>
                        <a:cubicBezTo>
                          <a:pt x="48067" y="51473"/>
                          <a:pt x="46936" y="50243"/>
                          <a:pt x="46705" y="48719"/>
                        </a:cubicBezTo>
                        <a:cubicBezTo>
                          <a:pt x="47962" y="48263"/>
                          <a:pt x="48611" y="46874"/>
                          <a:pt x="48154" y="45617"/>
                        </a:cubicBezTo>
                        <a:cubicBezTo>
                          <a:pt x="47698" y="44360"/>
                          <a:pt x="46309" y="43711"/>
                          <a:pt x="45052" y="44167"/>
                        </a:cubicBezTo>
                        <a:cubicBezTo>
                          <a:pt x="43795" y="44624"/>
                          <a:pt x="43145" y="46013"/>
                          <a:pt x="43603" y="47270"/>
                        </a:cubicBezTo>
                        <a:cubicBezTo>
                          <a:pt x="43730" y="47620"/>
                          <a:pt x="43935" y="47936"/>
                          <a:pt x="44204" y="48193"/>
                        </a:cubicBezTo>
                        <a:cubicBezTo>
                          <a:pt x="44176" y="48397"/>
                          <a:pt x="44114" y="48597"/>
                          <a:pt x="44020" y="48781"/>
                        </a:cubicBezTo>
                        <a:cubicBezTo>
                          <a:pt x="43458" y="49982"/>
                          <a:pt x="42337" y="50826"/>
                          <a:pt x="41028" y="51036"/>
                        </a:cubicBezTo>
                        <a:cubicBezTo>
                          <a:pt x="39949" y="51036"/>
                          <a:pt x="38624" y="50229"/>
                          <a:pt x="38660" y="49334"/>
                        </a:cubicBezTo>
                        <a:cubicBezTo>
                          <a:pt x="38660" y="47430"/>
                          <a:pt x="41292" y="47307"/>
                          <a:pt x="42634" y="47702"/>
                        </a:cubicBezTo>
                        <a:lnTo>
                          <a:pt x="43511" y="48009"/>
                        </a:lnTo>
                        <a:cubicBezTo>
                          <a:pt x="42932" y="44964"/>
                          <a:pt x="41879" y="44008"/>
                          <a:pt x="39010" y="43701"/>
                        </a:cubicBezTo>
                        <a:cubicBezTo>
                          <a:pt x="39086" y="42030"/>
                          <a:pt x="38205" y="40461"/>
                          <a:pt x="36738" y="39656"/>
                        </a:cubicBezTo>
                        <a:cubicBezTo>
                          <a:pt x="36568" y="39581"/>
                          <a:pt x="36392" y="39520"/>
                          <a:pt x="36212" y="39472"/>
                        </a:cubicBezTo>
                        <a:cubicBezTo>
                          <a:pt x="36031" y="39531"/>
                          <a:pt x="35855" y="39605"/>
                          <a:pt x="35685" y="39691"/>
                        </a:cubicBezTo>
                        <a:cubicBezTo>
                          <a:pt x="34895" y="40147"/>
                          <a:pt x="34253" y="40820"/>
                          <a:pt x="33834" y="41630"/>
                        </a:cubicBezTo>
                        <a:cubicBezTo>
                          <a:pt x="33555" y="42295"/>
                          <a:pt x="33409" y="43007"/>
                          <a:pt x="33404" y="43727"/>
                        </a:cubicBezTo>
                        <a:cubicBezTo>
                          <a:pt x="30570" y="44034"/>
                          <a:pt x="29491" y="44964"/>
                          <a:pt x="28938" y="47982"/>
                        </a:cubicBezTo>
                        <a:lnTo>
                          <a:pt x="29816" y="47702"/>
                        </a:lnTo>
                        <a:cubicBezTo>
                          <a:pt x="31114" y="47307"/>
                          <a:pt x="33729" y="47430"/>
                          <a:pt x="33790" y="49334"/>
                        </a:cubicBezTo>
                        <a:cubicBezTo>
                          <a:pt x="33790" y="50264"/>
                          <a:pt x="32465" y="51088"/>
                          <a:pt x="31421" y="51036"/>
                        </a:cubicBezTo>
                        <a:cubicBezTo>
                          <a:pt x="30105" y="50843"/>
                          <a:pt x="28978" y="49993"/>
                          <a:pt x="28430" y="48781"/>
                        </a:cubicBezTo>
                        <a:lnTo>
                          <a:pt x="28219" y="48193"/>
                        </a:lnTo>
                        <a:cubicBezTo>
                          <a:pt x="29152" y="47282"/>
                          <a:pt x="29168" y="45788"/>
                          <a:pt x="28258" y="44856"/>
                        </a:cubicBezTo>
                        <a:cubicBezTo>
                          <a:pt x="27347" y="43923"/>
                          <a:pt x="25853" y="43906"/>
                          <a:pt x="24920" y="44817"/>
                        </a:cubicBezTo>
                        <a:cubicBezTo>
                          <a:pt x="23988" y="45728"/>
                          <a:pt x="23971" y="47222"/>
                          <a:pt x="24882" y="48154"/>
                        </a:cubicBezTo>
                        <a:cubicBezTo>
                          <a:pt x="25126" y="48405"/>
                          <a:pt x="25425" y="48598"/>
                          <a:pt x="25754" y="48719"/>
                        </a:cubicBezTo>
                        <a:cubicBezTo>
                          <a:pt x="25511" y="50246"/>
                          <a:pt x="24359" y="51468"/>
                          <a:pt x="22850" y="51799"/>
                        </a:cubicBezTo>
                        <a:cubicBezTo>
                          <a:pt x="21972" y="51895"/>
                          <a:pt x="21806" y="51343"/>
                          <a:pt x="21683" y="50448"/>
                        </a:cubicBezTo>
                        <a:cubicBezTo>
                          <a:pt x="21498" y="48597"/>
                          <a:pt x="23595" y="48570"/>
                          <a:pt x="24736" y="48509"/>
                        </a:cubicBezTo>
                        <a:lnTo>
                          <a:pt x="24052" y="47579"/>
                        </a:lnTo>
                        <a:cubicBezTo>
                          <a:pt x="21709" y="44499"/>
                          <a:pt x="19770" y="45421"/>
                          <a:pt x="18542" y="48877"/>
                        </a:cubicBezTo>
                        <a:cubicBezTo>
                          <a:pt x="18067" y="48538"/>
                          <a:pt x="17547" y="48267"/>
                          <a:pt x="16998" y="48070"/>
                        </a:cubicBezTo>
                        <a:cubicBezTo>
                          <a:pt x="16294" y="46410"/>
                          <a:pt x="16028" y="44598"/>
                          <a:pt x="16226" y="42806"/>
                        </a:cubicBezTo>
                        <a:cubicBezTo>
                          <a:pt x="16339" y="42226"/>
                          <a:pt x="16421" y="41640"/>
                          <a:pt x="16471" y="41051"/>
                        </a:cubicBezTo>
                        <a:cubicBezTo>
                          <a:pt x="29371" y="37312"/>
                          <a:pt x="43071" y="37345"/>
                          <a:pt x="55952" y="41148"/>
                        </a:cubicBezTo>
                        <a:cubicBezTo>
                          <a:pt x="55965" y="41771"/>
                          <a:pt x="56038" y="42390"/>
                          <a:pt x="56171" y="42999"/>
                        </a:cubicBezTo>
                        <a:cubicBezTo>
                          <a:pt x="56371" y="44725"/>
                          <a:pt x="56127" y="46473"/>
                          <a:pt x="55461" y="48079"/>
                        </a:cubicBezTo>
                        <a:cubicBezTo>
                          <a:pt x="54867" y="48286"/>
                          <a:pt x="54308" y="48582"/>
                          <a:pt x="53803" y="48956"/>
                        </a:cubicBezTo>
                        <a:cubicBezTo>
                          <a:pt x="52566" y="45535"/>
                          <a:pt x="50627" y="44570"/>
                          <a:pt x="48310" y="47693"/>
                        </a:cubicBezTo>
                        <a:lnTo>
                          <a:pt x="47635" y="48570"/>
                        </a:lnTo>
                        <a:cubicBezTo>
                          <a:pt x="48802" y="48570"/>
                          <a:pt x="50872" y="48693"/>
                          <a:pt x="50688" y="50509"/>
                        </a:cubicBezTo>
                        <a:close/>
                        <a:moveTo>
                          <a:pt x="45836" y="47675"/>
                        </a:moveTo>
                        <a:cubicBezTo>
                          <a:pt x="45180" y="47780"/>
                          <a:pt x="44563" y="47331"/>
                          <a:pt x="44459" y="46675"/>
                        </a:cubicBezTo>
                        <a:cubicBezTo>
                          <a:pt x="44354" y="46019"/>
                          <a:pt x="44803" y="45402"/>
                          <a:pt x="45459" y="45298"/>
                        </a:cubicBezTo>
                        <a:cubicBezTo>
                          <a:pt x="45584" y="45280"/>
                          <a:pt x="45711" y="45280"/>
                          <a:pt x="45836" y="45298"/>
                        </a:cubicBezTo>
                        <a:cubicBezTo>
                          <a:pt x="46500" y="45298"/>
                          <a:pt x="47038" y="45836"/>
                          <a:pt x="47038" y="46500"/>
                        </a:cubicBezTo>
                        <a:cubicBezTo>
                          <a:pt x="47038" y="47164"/>
                          <a:pt x="46500" y="47702"/>
                          <a:pt x="45836" y="47702"/>
                        </a:cubicBezTo>
                        <a:close/>
                        <a:moveTo>
                          <a:pt x="27903" y="46500"/>
                        </a:moveTo>
                        <a:cubicBezTo>
                          <a:pt x="27903" y="47164"/>
                          <a:pt x="27365" y="47702"/>
                          <a:pt x="26701" y="47702"/>
                        </a:cubicBezTo>
                        <a:cubicBezTo>
                          <a:pt x="26037" y="47702"/>
                          <a:pt x="25499" y="47164"/>
                          <a:pt x="25499" y="46500"/>
                        </a:cubicBezTo>
                        <a:lnTo>
                          <a:pt x="25499" y="46500"/>
                        </a:lnTo>
                        <a:cubicBezTo>
                          <a:pt x="25499" y="45836"/>
                          <a:pt x="26037" y="45298"/>
                          <a:pt x="26701" y="45298"/>
                        </a:cubicBezTo>
                        <a:cubicBezTo>
                          <a:pt x="27365" y="45298"/>
                          <a:pt x="27903" y="45836"/>
                          <a:pt x="27903" y="46500"/>
                        </a:cubicBezTo>
                        <a:close/>
                        <a:moveTo>
                          <a:pt x="13971" y="49851"/>
                        </a:moveTo>
                        <a:cubicBezTo>
                          <a:pt x="14270" y="49438"/>
                          <a:pt x="14705" y="49143"/>
                          <a:pt x="15199" y="49018"/>
                        </a:cubicBezTo>
                        <a:cubicBezTo>
                          <a:pt x="16892" y="48614"/>
                          <a:pt x="18314" y="50123"/>
                          <a:pt x="19209" y="51299"/>
                        </a:cubicBezTo>
                        <a:cubicBezTo>
                          <a:pt x="19439" y="50110"/>
                          <a:pt x="19853" y="48964"/>
                          <a:pt x="20437" y="47904"/>
                        </a:cubicBezTo>
                        <a:cubicBezTo>
                          <a:pt x="21148" y="46737"/>
                          <a:pt x="21674" y="46552"/>
                          <a:pt x="22692" y="47596"/>
                        </a:cubicBezTo>
                        <a:cubicBezTo>
                          <a:pt x="21373" y="47962"/>
                          <a:pt x="20512" y="49227"/>
                          <a:pt x="20656" y="50588"/>
                        </a:cubicBezTo>
                        <a:cubicBezTo>
                          <a:pt x="20840" y="52132"/>
                          <a:pt x="21428" y="53141"/>
                          <a:pt x="23122" y="53018"/>
                        </a:cubicBezTo>
                        <a:cubicBezTo>
                          <a:pt x="25122" y="52808"/>
                          <a:pt x="26692" y="50834"/>
                          <a:pt x="26999" y="48860"/>
                        </a:cubicBezTo>
                        <a:lnTo>
                          <a:pt x="27315" y="48860"/>
                        </a:lnTo>
                        <a:cubicBezTo>
                          <a:pt x="27941" y="50701"/>
                          <a:pt x="29569" y="52018"/>
                          <a:pt x="31500" y="52246"/>
                        </a:cubicBezTo>
                        <a:cubicBezTo>
                          <a:pt x="35817" y="52369"/>
                          <a:pt x="36896" y="46175"/>
                          <a:pt x="30886" y="46394"/>
                        </a:cubicBezTo>
                        <a:lnTo>
                          <a:pt x="30641" y="46394"/>
                        </a:lnTo>
                        <a:cubicBezTo>
                          <a:pt x="31220" y="45541"/>
                          <a:pt x="32171" y="45013"/>
                          <a:pt x="33202" y="44973"/>
                        </a:cubicBezTo>
                        <a:lnTo>
                          <a:pt x="34589" y="44850"/>
                        </a:lnTo>
                        <a:cubicBezTo>
                          <a:pt x="34563" y="43956"/>
                          <a:pt x="34697" y="43065"/>
                          <a:pt x="34983" y="42218"/>
                        </a:cubicBezTo>
                        <a:cubicBezTo>
                          <a:pt x="35321" y="41633"/>
                          <a:pt x="35761" y="41113"/>
                          <a:pt x="36282" y="40683"/>
                        </a:cubicBezTo>
                        <a:cubicBezTo>
                          <a:pt x="36820" y="41102"/>
                          <a:pt x="37271" y="41624"/>
                          <a:pt x="37607" y="42218"/>
                        </a:cubicBezTo>
                        <a:cubicBezTo>
                          <a:pt x="37896" y="43065"/>
                          <a:pt x="38032" y="43956"/>
                          <a:pt x="38010" y="44850"/>
                        </a:cubicBezTo>
                        <a:lnTo>
                          <a:pt x="39396" y="44973"/>
                        </a:lnTo>
                        <a:cubicBezTo>
                          <a:pt x="40422" y="44978"/>
                          <a:pt x="41378" y="45490"/>
                          <a:pt x="41950" y="46342"/>
                        </a:cubicBezTo>
                        <a:lnTo>
                          <a:pt x="41739" y="46342"/>
                        </a:lnTo>
                        <a:cubicBezTo>
                          <a:pt x="35694" y="46096"/>
                          <a:pt x="36808" y="52290"/>
                          <a:pt x="41090" y="52203"/>
                        </a:cubicBezTo>
                        <a:cubicBezTo>
                          <a:pt x="43024" y="51952"/>
                          <a:pt x="44649" y="50626"/>
                          <a:pt x="45284" y="48781"/>
                        </a:cubicBezTo>
                        <a:lnTo>
                          <a:pt x="45591" y="48781"/>
                        </a:lnTo>
                        <a:cubicBezTo>
                          <a:pt x="45898" y="50755"/>
                          <a:pt x="47468" y="52755"/>
                          <a:pt x="49504" y="52940"/>
                        </a:cubicBezTo>
                        <a:cubicBezTo>
                          <a:pt x="51162" y="53062"/>
                          <a:pt x="51750" y="52018"/>
                          <a:pt x="51934" y="50474"/>
                        </a:cubicBezTo>
                        <a:cubicBezTo>
                          <a:pt x="52048" y="49138"/>
                          <a:pt x="51254" y="47891"/>
                          <a:pt x="49995" y="47430"/>
                        </a:cubicBezTo>
                        <a:cubicBezTo>
                          <a:pt x="50951" y="46500"/>
                          <a:pt x="51443" y="46658"/>
                          <a:pt x="52153" y="47798"/>
                        </a:cubicBezTo>
                        <a:cubicBezTo>
                          <a:pt x="52726" y="48861"/>
                          <a:pt x="53139" y="50002"/>
                          <a:pt x="53381" y="51185"/>
                        </a:cubicBezTo>
                        <a:cubicBezTo>
                          <a:pt x="54259" y="50044"/>
                          <a:pt x="55698" y="48553"/>
                          <a:pt x="57391" y="48939"/>
                        </a:cubicBezTo>
                        <a:cubicBezTo>
                          <a:pt x="57890" y="49054"/>
                          <a:pt x="58328" y="49351"/>
                          <a:pt x="58619" y="49772"/>
                        </a:cubicBezTo>
                        <a:cubicBezTo>
                          <a:pt x="55987" y="51369"/>
                          <a:pt x="55268" y="53405"/>
                          <a:pt x="54233" y="56089"/>
                        </a:cubicBezTo>
                        <a:cubicBezTo>
                          <a:pt x="48541" y="54717"/>
                          <a:pt x="42715" y="53981"/>
                          <a:pt x="36861" y="53896"/>
                        </a:cubicBezTo>
                        <a:lnTo>
                          <a:pt x="35720" y="53896"/>
                        </a:lnTo>
                        <a:cubicBezTo>
                          <a:pt x="29868" y="53983"/>
                          <a:pt x="24046" y="54739"/>
                          <a:pt x="18366" y="56151"/>
                        </a:cubicBezTo>
                        <a:cubicBezTo>
                          <a:pt x="17322" y="53466"/>
                          <a:pt x="16620" y="51430"/>
                          <a:pt x="13971" y="49851"/>
                        </a:cubicBezTo>
                        <a:close/>
                        <a:moveTo>
                          <a:pt x="15936" y="64336"/>
                        </a:moveTo>
                        <a:cubicBezTo>
                          <a:pt x="16398" y="63692"/>
                          <a:pt x="16905" y="63083"/>
                          <a:pt x="17454" y="62511"/>
                        </a:cubicBezTo>
                        <a:cubicBezTo>
                          <a:pt x="17099" y="62165"/>
                          <a:pt x="16768" y="61796"/>
                          <a:pt x="16462" y="61406"/>
                        </a:cubicBezTo>
                        <a:cubicBezTo>
                          <a:pt x="16277" y="61100"/>
                          <a:pt x="16183" y="60746"/>
                          <a:pt x="16191" y="60388"/>
                        </a:cubicBezTo>
                        <a:cubicBezTo>
                          <a:pt x="16191" y="60081"/>
                          <a:pt x="16191" y="59248"/>
                          <a:pt x="18340" y="59248"/>
                        </a:cubicBezTo>
                        <a:cubicBezTo>
                          <a:pt x="20490" y="59248"/>
                          <a:pt x="20656" y="59985"/>
                          <a:pt x="20621" y="60476"/>
                        </a:cubicBezTo>
                        <a:cubicBezTo>
                          <a:pt x="20482" y="61270"/>
                          <a:pt x="20069" y="61990"/>
                          <a:pt x="19454" y="62511"/>
                        </a:cubicBezTo>
                        <a:lnTo>
                          <a:pt x="20928" y="64336"/>
                        </a:lnTo>
                        <a:lnTo>
                          <a:pt x="20928" y="64643"/>
                        </a:lnTo>
                        <a:lnTo>
                          <a:pt x="15936" y="64643"/>
                        </a:lnTo>
                        <a:close/>
                        <a:moveTo>
                          <a:pt x="15059" y="135525"/>
                        </a:moveTo>
                        <a:lnTo>
                          <a:pt x="10084" y="135525"/>
                        </a:lnTo>
                        <a:lnTo>
                          <a:pt x="10084" y="135218"/>
                        </a:lnTo>
                        <a:cubicBezTo>
                          <a:pt x="10524" y="134567"/>
                          <a:pt x="11020" y="133956"/>
                          <a:pt x="11567" y="133393"/>
                        </a:cubicBezTo>
                        <a:cubicBezTo>
                          <a:pt x="11197" y="133045"/>
                          <a:pt x="10854" y="132669"/>
                          <a:pt x="10540" y="132270"/>
                        </a:cubicBezTo>
                        <a:cubicBezTo>
                          <a:pt x="10371" y="131958"/>
                          <a:pt x="10286" y="131607"/>
                          <a:pt x="10295" y="131252"/>
                        </a:cubicBezTo>
                        <a:cubicBezTo>
                          <a:pt x="10295" y="130945"/>
                          <a:pt x="10233" y="130085"/>
                          <a:pt x="12453" y="130112"/>
                        </a:cubicBezTo>
                        <a:cubicBezTo>
                          <a:pt x="14673" y="130138"/>
                          <a:pt x="14734" y="130849"/>
                          <a:pt x="14734" y="131349"/>
                        </a:cubicBezTo>
                        <a:cubicBezTo>
                          <a:pt x="14573" y="132140"/>
                          <a:pt x="14150" y="132854"/>
                          <a:pt x="13532" y="133375"/>
                        </a:cubicBezTo>
                        <a:lnTo>
                          <a:pt x="15015" y="135200"/>
                        </a:lnTo>
                        <a:close/>
                        <a:moveTo>
                          <a:pt x="17050" y="129690"/>
                        </a:moveTo>
                        <a:cubicBezTo>
                          <a:pt x="14120" y="126734"/>
                          <a:pt x="11786" y="124146"/>
                          <a:pt x="10821" y="121496"/>
                        </a:cubicBezTo>
                        <a:lnTo>
                          <a:pt x="23771" y="134437"/>
                        </a:lnTo>
                        <a:cubicBezTo>
                          <a:pt x="21313" y="133188"/>
                          <a:pt x="19050" y="131588"/>
                          <a:pt x="17050" y="129690"/>
                        </a:cubicBezTo>
                        <a:close/>
                        <a:moveTo>
                          <a:pt x="26605" y="134718"/>
                        </a:moveTo>
                        <a:lnTo>
                          <a:pt x="10330" y="118373"/>
                        </a:lnTo>
                        <a:lnTo>
                          <a:pt x="10330" y="116056"/>
                        </a:lnTo>
                        <a:lnTo>
                          <a:pt x="26543" y="132393"/>
                        </a:lnTo>
                        <a:close/>
                        <a:moveTo>
                          <a:pt x="26605" y="129813"/>
                        </a:moveTo>
                        <a:lnTo>
                          <a:pt x="10330" y="113503"/>
                        </a:lnTo>
                        <a:lnTo>
                          <a:pt x="10330" y="111266"/>
                        </a:lnTo>
                        <a:lnTo>
                          <a:pt x="26570" y="127541"/>
                        </a:lnTo>
                        <a:close/>
                        <a:moveTo>
                          <a:pt x="26605" y="124944"/>
                        </a:moveTo>
                        <a:lnTo>
                          <a:pt x="10330" y="108634"/>
                        </a:lnTo>
                        <a:lnTo>
                          <a:pt x="10330" y="106353"/>
                        </a:lnTo>
                        <a:lnTo>
                          <a:pt x="26570" y="122672"/>
                        </a:lnTo>
                        <a:close/>
                        <a:moveTo>
                          <a:pt x="26605" y="115170"/>
                        </a:moveTo>
                        <a:lnTo>
                          <a:pt x="17726" y="106256"/>
                        </a:lnTo>
                        <a:lnTo>
                          <a:pt x="17419" y="106256"/>
                        </a:lnTo>
                        <a:cubicBezTo>
                          <a:pt x="17355" y="105870"/>
                          <a:pt x="17355" y="105475"/>
                          <a:pt x="17419" y="105089"/>
                        </a:cubicBezTo>
                        <a:cubicBezTo>
                          <a:pt x="17541" y="104623"/>
                          <a:pt x="17749" y="104182"/>
                          <a:pt x="18033" y="103791"/>
                        </a:cubicBezTo>
                        <a:cubicBezTo>
                          <a:pt x="18474" y="103367"/>
                          <a:pt x="19054" y="103118"/>
                          <a:pt x="19665" y="103089"/>
                        </a:cubicBezTo>
                        <a:cubicBezTo>
                          <a:pt x="20542" y="103089"/>
                          <a:pt x="20542" y="104221"/>
                          <a:pt x="20542" y="104686"/>
                        </a:cubicBezTo>
                        <a:cubicBezTo>
                          <a:pt x="20542" y="105151"/>
                          <a:pt x="20297" y="106230"/>
                          <a:pt x="20358" y="106256"/>
                        </a:cubicBezTo>
                        <a:lnTo>
                          <a:pt x="19954" y="106256"/>
                        </a:lnTo>
                        <a:lnTo>
                          <a:pt x="26517" y="112828"/>
                        </a:lnTo>
                        <a:close/>
                        <a:moveTo>
                          <a:pt x="26605" y="106265"/>
                        </a:moveTo>
                        <a:lnTo>
                          <a:pt x="24850" y="106265"/>
                        </a:lnTo>
                        <a:lnTo>
                          <a:pt x="26543" y="107967"/>
                        </a:lnTo>
                        <a:lnTo>
                          <a:pt x="26543" y="110275"/>
                        </a:lnTo>
                        <a:lnTo>
                          <a:pt x="22543" y="106265"/>
                        </a:lnTo>
                        <a:lnTo>
                          <a:pt x="23464" y="106265"/>
                        </a:lnTo>
                        <a:lnTo>
                          <a:pt x="23464" y="105186"/>
                        </a:lnTo>
                        <a:cubicBezTo>
                          <a:pt x="23459" y="104376"/>
                          <a:pt x="23671" y="103580"/>
                          <a:pt x="24078" y="102879"/>
                        </a:cubicBezTo>
                        <a:cubicBezTo>
                          <a:pt x="24473" y="102142"/>
                          <a:pt x="24955" y="102387"/>
                          <a:pt x="24955" y="102387"/>
                        </a:cubicBezTo>
                        <a:cubicBezTo>
                          <a:pt x="25007" y="101563"/>
                          <a:pt x="24729" y="100752"/>
                          <a:pt x="24183" y="100132"/>
                        </a:cubicBezTo>
                        <a:cubicBezTo>
                          <a:pt x="23841" y="99641"/>
                          <a:pt x="23104" y="98474"/>
                          <a:pt x="19709" y="98720"/>
                        </a:cubicBezTo>
                        <a:cubicBezTo>
                          <a:pt x="16313" y="98966"/>
                          <a:pt x="16603" y="98720"/>
                          <a:pt x="15708" y="98255"/>
                        </a:cubicBezTo>
                        <a:cubicBezTo>
                          <a:pt x="15068" y="97928"/>
                          <a:pt x="14612" y="97328"/>
                          <a:pt x="14471" y="96623"/>
                        </a:cubicBezTo>
                        <a:cubicBezTo>
                          <a:pt x="14409" y="96193"/>
                          <a:pt x="14322" y="96254"/>
                          <a:pt x="14322" y="96254"/>
                        </a:cubicBezTo>
                        <a:cubicBezTo>
                          <a:pt x="14040" y="96469"/>
                          <a:pt x="13807" y="96741"/>
                          <a:pt x="13637" y="97053"/>
                        </a:cubicBezTo>
                        <a:cubicBezTo>
                          <a:pt x="13392" y="97544"/>
                          <a:pt x="13515" y="97667"/>
                          <a:pt x="13515" y="97667"/>
                        </a:cubicBezTo>
                        <a:cubicBezTo>
                          <a:pt x="13328" y="97481"/>
                          <a:pt x="13163" y="97276"/>
                          <a:pt x="13023" y="97053"/>
                        </a:cubicBezTo>
                        <a:cubicBezTo>
                          <a:pt x="12655" y="96526"/>
                          <a:pt x="12409" y="96562"/>
                          <a:pt x="12409" y="96562"/>
                        </a:cubicBezTo>
                        <a:cubicBezTo>
                          <a:pt x="12216" y="96760"/>
                          <a:pt x="12077" y="97005"/>
                          <a:pt x="12006" y="97272"/>
                        </a:cubicBezTo>
                        <a:cubicBezTo>
                          <a:pt x="11798" y="97887"/>
                          <a:pt x="11777" y="98550"/>
                          <a:pt x="11944" y="99176"/>
                        </a:cubicBezTo>
                        <a:cubicBezTo>
                          <a:pt x="12113" y="99730"/>
                          <a:pt x="12059" y="100328"/>
                          <a:pt x="11795" y="100843"/>
                        </a:cubicBezTo>
                        <a:cubicBezTo>
                          <a:pt x="11637" y="101001"/>
                          <a:pt x="11672" y="101062"/>
                          <a:pt x="11856" y="101212"/>
                        </a:cubicBezTo>
                        <a:cubicBezTo>
                          <a:pt x="12041" y="101361"/>
                          <a:pt x="12348" y="101334"/>
                          <a:pt x="13330" y="101457"/>
                        </a:cubicBezTo>
                        <a:cubicBezTo>
                          <a:pt x="14313" y="101580"/>
                          <a:pt x="14409" y="102598"/>
                          <a:pt x="14506" y="103493"/>
                        </a:cubicBezTo>
                        <a:cubicBezTo>
                          <a:pt x="14478" y="104434"/>
                          <a:pt x="14321" y="105367"/>
                          <a:pt x="14041" y="106265"/>
                        </a:cubicBezTo>
                        <a:lnTo>
                          <a:pt x="15094" y="106265"/>
                        </a:lnTo>
                        <a:lnTo>
                          <a:pt x="26552" y="117767"/>
                        </a:lnTo>
                        <a:lnTo>
                          <a:pt x="26552" y="120040"/>
                        </a:lnTo>
                        <a:lnTo>
                          <a:pt x="12813" y="106265"/>
                        </a:lnTo>
                        <a:lnTo>
                          <a:pt x="10330" y="106265"/>
                        </a:lnTo>
                        <a:lnTo>
                          <a:pt x="10330" y="66100"/>
                        </a:lnTo>
                        <a:lnTo>
                          <a:pt x="26570" y="66100"/>
                        </a:lnTo>
                        <a:lnTo>
                          <a:pt x="26570" y="106230"/>
                        </a:lnTo>
                        <a:close/>
                        <a:moveTo>
                          <a:pt x="33817" y="146623"/>
                        </a:moveTo>
                        <a:lnTo>
                          <a:pt x="28824" y="146623"/>
                        </a:lnTo>
                        <a:lnTo>
                          <a:pt x="28824" y="146255"/>
                        </a:lnTo>
                        <a:cubicBezTo>
                          <a:pt x="29282" y="145633"/>
                          <a:pt x="29787" y="145047"/>
                          <a:pt x="30333" y="144500"/>
                        </a:cubicBezTo>
                        <a:cubicBezTo>
                          <a:pt x="29967" y="144158"/>
                          <a:pt x="29626" y="143789"/>
                          <a:pt x="29316" y="143395"/>
                        </a:cubicBezTo>
                        <a:cubicBezTo>
                          <a:pt x="29153" y="143090"/>
                          <a:pt x="29068" y="142749"/>
                          <a:pt x="29070" y="142403"/>
                        </a:cubicBezTo>
                        <a:cubicBezTo>
                          <a:pt x="29070" y="142096"/>
                          <a:pt x="29009" y="141236"/>
                          <a:pt x="31228" y="141236"/>
                        </a:cubicBezTo>
                        <a:cubicBezTo>
                          <a:pt x="33448" y="141236"/>
                          <a:pt x="33509" y="141973"/>
                          <a:pt x="33509" y="142465"/>
                        </a:cubicBezTo>
                        <a:cubicBezTo>
                          <a:pt x="33366" y="143269"/>
                          <a:pt x="32951" y="143999"/>
                          <a:pt x="32334" y="144535"/>
                        </a:cubicBezTo>
                        <a:lnTo>
                          <a:pt x="33817" y="146290"/>
                        </a:lnTo>
                        <a:close/>
                        <a:moveTo>
                          <a:pt x="33817" y="97807"/>
                        </a:moveTo>
                        <a:lnTo>
                          <a:pt x="28824" y="97807"/>
                        </a:lnTo>
                        <a:lnTo>
                          <a:pt x="28824" y="97500"/>
                        </a:lnTo>
                        <a:cubicBezTo>
                          <a:pt x="29281" y="96855"/>
                          <a:pt x="29786" y="96246"/>
                          <a:pt x="30333" y="95675"/>
                        </a:cubicBezTo>
                        <a:cubicBezTo>
                          <a:pt x="29966" y="95344"/>
                          <a:pt x="29625" y="94983"/>
                          <a:pt x="29316" y="94596"/>
                        </a:cubicBezTo>
                        <a:cubicBezTo>
                          <a:pt x="29152" y="94295"/>
                          <a:pt x="29067" y="93957"/>
                          <a:pt x="29070" y="93614"/>
                        </a:cubicBezTo>
                        <a:cubicBezTo>
                          <a:pt x="29070" y="93298"/>
                          <a:pt x="29009" y="92438"/>
                          <a:pt x="31228" y="92473"/>
                        </a:cubicBezTo>
                        <a:cubicBezTo>
                          <a:pt x="33448" y="92508"/>
                          <a:pt x="33509" y="93210"/>
                          <a:pt x="33509" y="93701"/>
                        </a:cubicBezTo>
                        <a:cubicBezTo>
                          <a:pt x="33363" y="94495"/>
                          <a:pt x="32948" y="95214"/>
                          <a:pt x="32334" y="95737"/>
                        </a:cubicBezTo>
                        <a:lnTo>
                          <a:pt x="33817" y="97492"/>
                        </a:lnTo>
                        <a:close/>
                        <a:moveTo>
                          <a:pt x="33817" y="64617"/>
                        </a:moveTo>
                        <a:lnTo>
                          <a:pt x="28824" y="64617"/>
                        </a:lnTo>
                        <a:lnTo>
                          <a:pt x="28824" y="64310"/>
                        </a:lnTo>
                        <a:cubicBezTo>
                          <a:pt x="29273" y="63658"/>
                          <a:pt x="29777" y="63048"/>
                          <a:pt x="30333" y="62485"/>
                        </a:cubicBezTo>
                        <a:cubicBezTo>
                          <a:pt x="29967" y="62143"/>
                          <a:pt x="29626" y="61774"/>
                          <a:pt x="29316" y="61380"/>
                        </a:cubicBezTo>
                        <a:cubicBezTo>
                          <a:pt x="29144" y="61068"/>
                          <a:pt x="29060" y="60717"/>
                          <a:pt x="29070" y="60362"/>
                        </a:cubicBezTo>
                        <a:cubicBezTo>
                          <a:pt x="29070" y="60055"/>
                          <a:pt x="29009" y="59221"/>
                          <a:pt x="31228" y="59221"/>
                        </a:cubicBezTo>
                        <a:cubicBezTo>
                          <a:pt x="33448" y="59221"/>
                          <a:pt x="33509" y="59958"/>
                          <a:pt x="33509" y="60450"/>
                        </a:cubicBezTo>
                        <a:cubicBezTo>
                          <a:pt x="33366" y="61254"/>
                          <a:pt x="32951" y="61984"/>
                          <a:pt x="32334" y="62520"/>
                        </a:cubicBezTo>
                        <a:lnTo>
                          <a:pt x="33817" y="64275"/>
                        </a:lnTo>
                        <a:close/>
                        <a:moveTo>
                          <a:pt x="35229" y="56844"/>
                        </a:moveTo>
                        <a:lnTo>
                          <a:pt x="20840" y="56844"/>
                        </a:lnTo>
                        <a:cubicBezTo>
                          <a:pt x="25929" y="55825"/>
                          <a:pt x="31095" y="55238"/>
                          <a:pt x="36282" y="55089"/>
                        </a:cubicBezTo>
                        <a:cubicBezTo>
                          <a:pt x="41533" y="55195"/>
                          <a:pt x="46764" y="55782"/>
                          <a:pt x="51908" y="56844"/>
                        </a:cubicBezTo>
                        <a:lnTo>
                          <a:pt x="35238" y="56844"/>
                        </a:lnTo>
                        <a:close/>
                        <a:moveTo>
                          <a:pt x="66814" y="124154"/>
                        </a:moveTo>
                        <a:cubicBezTo>
                          <a:pt x="65580" y="128169"/>
                          <a:pt x="63468" y="131859"/>
                          <a:pt x="60628" y="134955"/>
                        </a:cubicBezTo>
                        <a:lnTo>
                          <a:pt x="36282" y="134955"/>
                        </a:lnTo>
                        <a:lnTo>
                          <a:pt x="36282" y="119294"/>
                        </a:lnTo>
                        <a:lnTo>
                          <a:pt x="67568" y="119294"/>
                        </a:lnTo>
                        <a:cubicBezTo>
                          <a:pt x="67501" y="120939"/>
                          <a:pt x="67253" y="122572"/>
                          <a:pt x="66831" y="124163"/>
                        </a:cubicBezTo>
                        <a:close/>
                        <a:moveTo>
                          <a:pt x="67647" y="103879"/>
                        </a:moveTo>
                        <a:lnTo>
                          <a:pt x="36247" y="103879"/>
                        </a:lnTo>
                        <a:lnTo>
                          <a:pt x="36247" y="87981"/>
                        </a:lnTo>
                        <a:lnTo>
                          <a:pt x="67682" y="87981"/>
                        </a:lnTo>
                        <a:close/>
                        <a:moveTo>
                          <a:pt x="67647" y="58879"/>
                        </a:moveTo>
                        <a:lnTo>
                          <a:pt x="67647" y="74935"/>
                        </a:lnTo>
                        <a:lnTo>
                          <a:pt x="36247" y="74935"/>
                        </a:lnTo>
                        <a:lnTo>
                          <a:pt x="36247" y="589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</p:grpSp>
        </p:grpSp>
      </p:grp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FF83BDEC-6EE6-F720-A03B-4D290CF5FDCD}"/>
              </a:ext>
            </a:extLst>
          </p:cNvPr>
          <p:cNvSpPr/>
          <p:nvPr userDrawn="1"/>
        </p:nvSpPr>
        <p:spPr>
          <a:xfrm>
            <a:off x="331737" y="5956015"/>
            <a:ext cx="57544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900" dirty="0">
                <a:solidFill>
                  <a:schemeClr val="tx1"/>
                </a:solidFill>
              </a:rPr>
              <a:t>This study forms part of the </a:t>
            </a:r>
            <a:r>
              <a:rPr lang="en-GB" sz="900" dirty="0" err="1">
                <a:solidFill>
                  <a:schemeClr val="tx1"/>
                </a:solidFill>
              </a:rPr>
              <a:t>ThinkInAzul</a:t>
            </a:r>
            <a:r>
              <a:rPr lang="en-GB" sz="900" dirty="0">
                <a:solidFill>
                  <a:schemeClr val="tx1"/>
                </a:solidFill>
              </a:rPr>
              <a:t> programme and was supported by MCIN with funding from European Union </a:t>
            </a:r>
            <a:r>
              <a:rPr lang="en-GB" sz="900" dirty="0" err="1">
                <a:solidFill>
                  <a:schemeClr val="tx1"/>
                </a:solidFill>
              </a:rPr>
              <a:t>NextGenerationEU</a:t>
            </a:r>
            <a:r>
              <a:rPr lang="en-GB" sz="900" dirty="0">
                <a:solidFill>
                  <a:schemeClr val="tx1"/>
                </a:solidFill>
              </a:rPr>
              <a:t> (PRTR-C17.I1) and by </a:t>
            </a:r>
            <a:r>
              <a:rPr lang="en-GB" sz="900" i="1" dirty="0" err="1">
                <a:solidFill>
                  <a:schemeClr val="tx1"/>
                </a:solidFill>
              </a:rPr>
              <a:t>Generalitat</a:t>
            </a:r>
            <a:r>
              <a:rPr lang="en-GB" sz="900" i="1" dirty="0">
                <a:solidFill>
                  <a:schemeClr val="tx1"/>
                </a:solidFill>
              </a:rPr>
              <a:t> </a:t>
            </a:r>
            <a:r>
              <a:rPr lang="en-GB" sz="900" i="1" dirty="0" err="1">
                <a:solidFill>
                  <a:schemeClr val="tx1"/>
                </a:solidFill>
              </a:rPr>
              <a:t>Valenciana</a:t>
            </a:r>
            <a:endParaRPr lang="en-GB" sz="900" dirty="0">
              <a:solidFill>
                <a:schemeClr val="tx1"/>
              </a:solidFill>
              <a:latin typeface="Accura"/>
            </a:endParaRPr>
          </a:p>
        </p:txBody>
      </p:sp>
      <p:grpSp>
        <p:nvGrpSpPr>
          <p:cNvPr id="1279" name="Group 1278">
            <a:extLst>
              <a:ext uri="{FF2B5EF4-FFF2-40B4-BE49-F238E27FC236}">
                <a16:creationId xmlns:a16="http://schemas.microsoft.com/office/drawing/2014/main" id="{E878E132-A754-7D0B-0CEA-09538474FD56}"/>
              </a:ext>
            </a:extLst>
          </p:cNvPr>
          <p:cNvGrpSpPr/>
          <p:nvPr userDrawn="1"/>
        </p:nvGrpSpPr>
        <p:grpSpPr>
          <a:xfrm>
            <a:off x="426242" y="5417948"/>
            <a:ext cx="4178516" cy="424465"/>
            <a:chOff x="0" y="2819890"/>
            <a:chExt cx="12191681" cy="1238465"/>
          </a:xfrm>
        </p:grpSpPr>
        <p:sp>
          <p:nvSpPr>
            <p:cNvPr id="1280" name="Freeform 1279">
              <a:extLst>
                <a:ext uri="{FF2B5EF4-FFF2-40B4-BE49-F238E27FC236}">
                  <a16:creationId xmlns:a16="http://schemas.microsoft.com/office/drawing/2014/main" id="{59EFF588-CD02-EB78-9298-96D0EB84645D}"/>
                </a:ext>
              </a:extLst>
            </p:cNvPr>
            <p:cNvSpPr/>
            <p:nvPr/>
          </p:nvSpPr>
          <p:spPr>
            <a:xfrm>
              <a:off x="87015" y="3340513"/>
              <a:ext cx="442431" cy="330666"/>
            </a:xfrm>
            <a:custGeom>
              <a:avLst/>
              <a:gdLst>
                <a:gd name="connsiteX0" fmla="*/ 442432 w 442431"/>
                <a:gd name="connsiteY0" fmla="*/ 180404 h 330666"/>
                <a:gd name="connsiteX1" fmla="*/ 351739 w 442431"/>
                <a:gd name="connsiteY1" fmla="*/ 104272 h 330666"/>
                <a:gd name="connsiteX2" fmla="*/ 284676 w 442431"/>
                <a:gd name="connsiteY2" fmla="*/ 18163 h 330666"/>
                <a:gd name="connsiteX3" fmla="*/ 260165 w 442431"/>
                <a:gd name="connsiteY3" fmla="*/ 13628 h 330666"/>
                <a:gd name="connsiteX4" fmla="*/ 335390 w 442431"/>
                <a:gd name="connsiteY4" fmla="*/ 116969 h 330666"/>
                <a:gd name="connsiteX5" fmla="*/ 415151 w 442431"/>
                <a:gd name="connsiteY5" fmla="*/ 186753 h 330666"/>
                <a:gd name="connsiteX6" fmla="*/ 396130 w 442431"/>
                <a:gd name="connsiteY6" fmla="*/ 213029 h 330666"/>
                <a:gd name="connsiteX7" fmla="*/ 349901 w 442431"/>
                <a:gd name="connsiteY7" fmla="*/ 172242 h 330666"/>
                <a:gd name="connsiteX8" fmla="*/ 312742 w 442431"/>
                <a:gd name="connsiteY8" fmla="*/ 133269 h 330666"/>
                <a:gd name="connsiteX9" fmla="*/ 292789 w 442431"/>
                <a:gd name="connsiteY9" fmla="*/ 137803 h 330666"/>
                <a:gd name="connsiteX10" fmla="*/ 346273 w 442431"/>
                <a:gd name="connsiteY10" fmla="*/ 195822 h 330666"/>
                <a:gd name="connsiteX11" fmla="*/ 396130 w 442431"/>
                <a:gd name="connsiteY11" fmla="*/ 242026 h 330666"/>
                <a:gd name="connsiteX12" fmla="*/ 388776 w 442431"/>
                <a:gd name="connsiteY12" fmla="*/ 252002 h 330666"/>
                <a:gd name="connsiteX13" fmla="*/ 341641 w 442431"/>
                <a:gd name="connsiteY13" fmla="*/ 213029 h 330666"/>
                <a:gd name="connsiteX14" fmla="*/ 320806 w 442431"/>
                <a:gd name="connsiteY14" fmla="*/ 214843 h 330666"/>
                <a:gd name="connsiteX15" fmla="*/ 352524 w 442431"/>
                <a:gd name="connsiteY15" fmla="*/ 247468 h 330666"/>
                <a:gd name="connsiteX16" fmla="*/ 321713 w 442431"/>
                <a:gd name="connsiteY16" fmla="*/ 279333 h 330666"/>
                <a:gd name="connsiteX17" fmla="*/ 298133 w 442431"/>
                <a:gd name="connsiteY17" fmla="*/ 308330 h 330666"/>
                <a:gd name="connsiteX18" fmla="*/ 284554 w 442431"/>
                <a:gd name="connsiteY18" fmla="*/ 292005 h 330666"/>
                <a:gd name="connsiteX19" fmla="*/ 306295 w 442431"/>
                <a:gd name="connsiteY19" fmla="*/ 265729 h 330666"/>
                <a:gd name="connsiteX20" fmla="*/ 328061 w 442431"/>
                <a:gd name="connsiteY20" fmla="*/ 247590 h 330666"/>
                <a:gd name="connsiteX21" fmla="*/ 228398 w 442431"/>
                <a:gd name="connsiteY21" fmla="*/ 131381 h 330666"/>
                <a:gd name="connsiteX22" fmla="*/ 177708 w 442431"/>
                <a:gd name="connsiteY22" fmla="*/ 907 h 330666"/>
                <a:gd name="connsiteX23" fmla="*/ 159594 w 442431"/>
                <a:gd name="connsiteY23" fmla="*/ 0 h 330666"/>
                <a:gd name="connsiteX24" fmla="*/ 169570 w 442431"/>
                <a:gd name="connsiteY24" fmla="*/ 110571 h 330666"/>
                <a:gd name="connsiteX25" fmla="*/ 203886 w 442431"/>
                <a:gd name="connsiteY25" fmla="*/ 213887 h 330666"/>
                <a:gd name="connsiteX26" fmla="*/ 193003 w 442431"/>
                <a:gd name="connsiteY26" fmla="*/ 215995 h 330666"/>
                <a:gd name="connsiteX27" fmla="*/ 164913 w 442431"/>
                <a:gd name="connsiteY27" fmla="*/ 158614 h 330666"/>
                <a:gd name="connsiteX28" fmla="*/ 141333 w 442431"/>
                <a:gd name="connsiteY28" fmla="*/ 56180 h 330666"/>
                <a:gd name="connsiteX29" fmla="*/ 126847 w 442431"/>
                <a:gd name="connsiteY29" fmla="*/ 44415 h 330666"/>
                <a:gd name="connsiteX30" fmla="*/ 99002 w 442431"/>
                <a:gd name="connsiteY30" fmla="*/ 62798 h 330666"/>
                <a:gd name="connsiteX31" fmla="*/ 51621 w 442431"/>
                <a:gd name="connsiteY31" fmla="*/ 61622 h 330666"/>
                <a:gd name="connsiteX32" fmla="*/ 51621 w 442431"/>
                <a:gd name="connsiteY32" fmla="*/ 13579 h 330666"/>
                <a:gd name="connsiteX33" fmla="*/ 39831 w 442431"/>
                <a:gd name="connsiteY33" fmla="*/ 15393 h 330666"/>
                <a:gd name="connsiteX34" fmla="*/ 28948 w 442431"/>
                <a:gd name="connsiteY34" fmla="*/ 27183 h 330666"/>
                <a:gd name="connsiteX35" fmla="*/ 29855 w 442431"/>
                <a:gd name="connsiteY35" fmla="*/ 83388 h 330666"/>
                <a:gd name="connsiteX36" fmla="*/ 69858 w 442431"/>
                <a:gd name="connsiteY36" fmla="*/ 83388 h 330666"/>
                <a:gd name="connsiteX37" fmla="*/ 0 w 442431"/>
                <a:gd name="connsiteY37" fmla="*/ 114223 h 330666"/>
                <a:gd name="connsiteX38" fmla="*/ 32625 w 442431"/>
                <a:gd name="connsiteY38" fmla="*/ 205749 h 330666"/>
                <a:gd name="connsiteX39" fmla="*/ 26276 w 442431"/>
                <a:gd name="connsiteY39" fmla="*/ 313600 h 330666"/>
                <a:gd name="connsiteX40" fmla="*/ 51670 w 442431"/>
                <a:gd name="connsiteY40" fmla="*/ 328993 h 330666"/>
                <a:gd name="connsiteX41" fmla="*/ 112385 w 442431"/>
                <a:gd name="connsiteY41" fmla="*/ 283671 h 330666"/>
                <a:gd name="connsiteX42" fmla="*/ 195724 w 442431"/>
                <a:gd name="connsiteY42" fmla="*/ 241095 h 330666"/>
                <a:gd name="connsiteX43" fmla="*/ 199082 w 442431"/>
                <a:gd name="connsiteY43" fmla="*/ 237197 h 330666"/>
                <a:gd name="connsiteX44" fmla="*/ 214745 w 442431"/>
                <a:gd name="connsiteY44" fmla="*/ 234746 h 330666"/>
                <a:gd name="connsiteX45" fmla="*/ 253718 w 442431"/>
                <a:gd name="connsiteY45" fmla="*/ 285485 h 330666"/>
                <a:gd name="connsiteX46" fmla="*/ 299947 w 442431"/>
                <a:gd name="connsiteY46" fmla="*/ 325365 h 330666"/>
                <a:gd name="connsiteX47" fmla="*/ 318992 w 442431"/>
                <a:gd name="connsiteY47" fmla="*/ 311786 h 330666"/>
                <a:gd name="connsiteX48" fmla="*/ 330758 w 442431"/>
                <a:gd name="connsiteY48" fmla="*/ 299089 h 330666"/>
                <a:gd name="connsiteX49" fmla="*/ 366128 w 442431"/>
                <a:gd name="connsiteY49" fmla="*/ 326272 h 330666"/>
                <a:gd name="connsiteX50" fmla="*/ 401473 w 442431"/>
                <a:gd name="connsiteY50" fmla="*/ 277249 h 330666"/>
                <a:gd name="connsiteX51" fmla="*/ 416866 w 442431"/>
                <a:gd name="connsiteY51" fmla="*/ 221951 h 330666"/>
                <a:gd name="connsiteX52" fmla="*/ 432284 w 442431"/>
                <a:gd name="connsiteY52" fmla="*/ 201117 h 330666"/>
                <a:gd name="connsiteX53" fmla="*/ 442432 w 442431"/>
                <a:gd name="connsiteY53" fmla="*/ 180404 h 330666"/>
                <a:gd name="connsiteX54" fmla="*/ 111527 w 442431"/>
                <a:gd name="connsiteY54" fmla="*/ 255581 h 330666"/>
                <a:gd name="connsiteX55" fmla="*/ 53509 w 442431"/>
                <a:gd name="connsiteY55" fmla="*/ 300903 h 330666"/>
                <a:gd name="connsiteX56" fmla="*/ 55322 w 442431"/>
                <a:gd name="connsiteY56" fmla="*/ 196680 h 330666"/>
                <a:gd name="connsiteX57" fmla="*/ 29904 w 442431"/>
                <a:gd name="connsiteY57" fmla="*/ 126896 h 330666"/>
                <a:gd name="connsiteX58" fmla="*/ 83388 w 442431"/>
                <a:gd name="connsiteY58" fmla="*/ 102384 h 330666"/>
                <a:gd name="connsiteX59" fmla="*/ 125057 w 442431"/>
                <a:gd name="connsiteY59" fmla="*/ 73387 h 330666"/>
                <a:gd name="connsiteX60" fmla="*/ 140451 w 442431"/>
                <a:gd name="connsiteY60" fmla="*/ 147706 h 330666"/>
                <a:gd name="connsiteX61" fmla="*/ 170355 w 442431"/>
                <a:gd name="connsiteY61" fmla="*/ 224770 h 330666"/>
                <a:gd name="connsiteX62" fmla="*/ 111527 w 442431"/>
                <a:gd name="connsiteY62" fmla="*/ 255581 h 330666"/>
                <a:gd name="connsiteX63" fmla="*/ 212024 w 442431"/>
                <a:gd name="connsiteY63" fmla="*/ 186704 h 330666"/>
                <a:gd name="connsiteX64" fmla="*/ 187513 w 442431"/>
                <a:gd name="connsiteY64" fmla="*/ 90619 h 330666"/>
                <a:gd name="connsiteX65" fmla="*/ 246340 w 442431"/>
                <a:gd name="connsiteY65" fmla="*/ 199401 h 330666"/>
                <a:gd name="connsiteX66" fmla="*/ 298917 w 442431"/>
                <a:gd name="connsiteY66" fmla="*/ 249233 h 330666"/>
                <a:gd name="connsiteX67" fmla="*/ 274406 w 442431"/>
                <a:gd name="connsiteY67" fmla="*/ 277347 h 330666"/>
                <a:gd name="connsiteX68" fmla="*/ 211853 w 442431"/>
                <a:gd name="connsiteY68" fmla="*/ 186655 h 330666"/>
                <a:gd name="connsiteX69" fmla="*/ 373359 w 442431"/>
                <a:gd name="connsiteY69" fmla="*/ 292740 h 330666"/>
                <a:gd name="connsiteX70" fmla="*/ 364314 w 442431"/>
                <a:gd name="connsiteY70" fmla="*/ 304530 h 330666"/>
                <a:gd name="connsiteX71" fmla="*/ 341641 w 442431"/>
                <a:gd name="connsiteY71" fmla="*/ 282789 h 330666"/>
                <a:gd name="connsiteX72" fmla="*/ 365196 w 442431"/>
                <a:gd name="connsiteY72" fmla="*/ 263743 h 330666"/>
                <a:gd name="connsiteX73" fmla="*/ 379707 w 442431"/>
                <a:gd name="connsiteY73" fmla="*/ 272813 h 330666"/>
                <a:gd name="connsiteX74" fmla="*/ 373359 w 442431"/>
                <a:gd name="connsiteY74" fmla="*/ 292740 h 33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2431" h="330666">
                  <a:moveTo>
                    <a:pt x="442432" y="180404"/>
                  </a:moveTo>
                  <a:cubicBezTo>
                    <a:pt x="442432" y="180404"/>
                    <a:pt x="391669" y="151407"/>
                    <a:pt x="351739" y="104272"/>
                  </a:cubicBezTo>
                  <a:cubicBezTo>
                    <a:pt x="311810" y="57136"/>
                    <a:pt x="284676" y="18163"/>
                    <a:pt x="284676" y="18163"/>
                  </a:cubicBezTo>
                  <a:lnTo>
                    <a:pt x="260165" y="13628"/>
                  </a:lnTo>
                  <a:cubicBezTo>
                    <a:pt x="260165" y="13628"/>
                    <a:pt x="296417" y="76182"/>
                    <a:pt x="335390" y="116969"/>
                  </a:cubicBezTo>
                  <a:cubicBezTo>
                    <a:pt x="359962" y="142438"/>
                    <a:pt x="386644" y="165782"/>
                    <a:pt x="415151" y="186753"/>
                  </a:cubicBezTo>
                  <a:lnTo>
                    <a:pt x="396130" y="213029"/>
                  </a:lnTo>
                  <a:cubicBezTo>
                    <a:pt x="396130" y="213029"/>
                    <a:pt x="368040" y="191287"/>
                    <a:pt x="349901" y="172242"/>
                  </a:cubicBezTo>
                  <a:lnTo>
                    <a:pt x="312742" y="133269"/>
                  </a:lnTo>
                  <a:lnTo>
                    <a:pt x="292789" y="137803"/>
                  </a:lnTo>
                  <a:cubicBezTo>
                    <a:pt x="309630" y="158030"/>
                    <a:pt x="327481" y="177394"/>
                    <a:pt x="346273" y="195822"/>
                  </a:cubicBezTo>
                  <a:cubicBezTo>
                    <a:pt x="375270" y="223912"/>
                    <a:pt x="396130" y="242026"/>
                    <a:pt x="396130" y="242026"/>
                  </a:cubicBezTo>
                  <a:lnTo>
                    <a:pt x="388776" y="252002"/>
                  </a:lnTo>
                  <a:cubicBezTo>
                    <a:pt x="388776" y="252002"/>
                    <a:pt x="347769" y="225260"/>
                    <a:pt x="341641" y="213029"/>
                  </a:cubicBezTo>
                  <a:cubicBezTo>
                    <a:pt x="339827" y="209401"/>
                    <a:pt x="320806" y="214843"/>
                    <a:pt x="320806" y="214843"/>
                  </a:cubicBezTo>
                  <a:lnTo>
                    <a:pt x="352524" y="247468"/>
                  </a:lnTo>
                  <a:cubicBezTo>
                    <a:pt x="352524" y="247468"/>
                    <a:pt x="333478" y="266513"/>
                    <a:pt x="321713" y="279333"/>
                  </a:cubicBezTo>
                  <a:cubicBezTo>
                    <a:pt x="313350" y="288579"/>
                    <a:pt x="305480" y="298258"/>
                    <a:pt x="298133" y="308330"/>
                  </a:cubicBezTo>
                  <a:lnTo>
                    <a:pt x="284554" y="292005"/>
                  </a:lnTo>
                  <a:cubicBezTo>
                    <a:pt x="290578" y="282303"/>
                    <a:pt x="297892" y="273463"/>
                    <a:pt x="306295" y="265729"/>
                  </a:cubicBezTo>
                  <a:cubicBezTo>
                    <a:pt x="313024" y="259078"/>
                    <a:pt x="320306" y="253010"/>
                    <a:pt x="328061" y="247590"/>
                  </a:cubicBezTo>
                  <a:cubicBezTo>
                    <a:pt x="328061" y="247590"/>
                    <a:pt x="273719" y="224770"/>
                    <a:pt x="228398" y="131381"/>
                  </a:cubicBezTo>
                  <a:cubicBezTo>
                    <a:pt x="185919" y="43827"/>
                    <a:pt x="177708" y="907"/>
                    <a:pt x="177708" y="907"/>
                  </a:cubicBezTo>
                  <a:lnTo>
                    <a:pt x="159594" y="0"/>
                  </a:lnTo>
                  <a:cubicBezTo>
                    <a:pt x="159594" y="0"/>
                    <a:pt x="161408" y="48018"/>
                    <a:pt x="169570" y="110571"/>
                  </a:cubicBezTo>
                  <a:cubicBezTo>
                    <a:pt x="177733" y="173124"/>
                    <a:pt x="203886" y="213887"/>
                    <a:pt x="203886" y="213887"/>
                  </a:cubicBezTo>
                  <a:lnTo>
                    <a:pt x="193003" y="215995"/>
                  </a:lnTo>
                  <a:cubicBezTo>
                    <a:pt x="184792" y="197293"/>
                    <a:pt x="170649" y="172683"/>
                    <a:pt x="164913" y="158614"/>
                  </a:cubicBezTo>
                  <a:cubicBezTo>
                    <a:pt x="154937" y="134102"/>
                    <a:pt x="143147" y="71598"/>
                    <a:pt x="141333" y="56180"/>
                  </a:cubicBezTo>
                  <a:cubicBezTo>
                    <a:pt x="139519" y="40763"/>
                    <a:pt x="126847" y="44415"/>
                    <a:pt x="126847" y="44415"/>
                  </a:cubicBezTo>
                  <a:cubicBezTo>
                    <a:pt x="126847" y="44415"/>
                    <a:pt x="115792" y="51131"/>
                    <a:pt x="99002" y="62798"/>
                  </a:cubicBezTo>
                  <a:lnTo>
                    <a:pt x="51621" y="61622"/>
                  </a:lnTo>
                  <a:lnTo>
                    <a:pt x="51621" y="13579"/>
                  </a:lnTo>
                  <a:cubicBezTo>
                    <a:pt x="47600" y="13142"/>
                    <a:pt x="43535" y="13767"/>
                    <a:pt x="39831" y="15393"/>
                  </a:cubicBezTo>
                  <a:cubicBezTo>
                    <a:pt x="33483" y="18114"/>
                    <a:pt x="28948" y="27183"/>
                    <a:pt x="28948" y="27183"/>
                  </a:cubicBezTo>
                  <a:lnTo>
                    <a:pt x="29855" y="83388"/>
                  </a:lnTo>
                  <a:lnTo>
                    <a:pt x="69858" y="83388"/>
                  </a:lnTo>
                  <a:cubicBezTo>
                    <a:pt x="41351" y="101404"/>
                    <a:pt x="0" y="114223"/>
                    <a:pt x="0" y="114223"/>
                  </a:cubicBezTo>
                  <a:cubicBezTo>
                    <a:pt x="17270" y="142060"/>
                    <a:pt x="28394" y="173265"/>
                    <a:pt x="32625" y="205749"/>
                  </a:cubicBezTo>
                  <a:cubicBezTo>
                    <a:pt x="38973" y="258326"/>
                    <a:pt x="31718" y="298206"/>
                    <a:pt x="26276" y="313600"/>
                  </a:cubicBezTo>
                  <a:cubicBezTo>
                    <a:pt x="20835" y="328993"/>
                    <a:pt x="36252" y="333527"/>
                    <a:pt x="51670" y="328993"/>
                  </a:cubicBezTo>
                  <a:cubicBezTo>
                    <a:pt x="67088" y="324458"/>
                    <a:pt x="100693" y="297275"/>
                    <a:pt x="112385" y="283671"/>
                  </a:cubicBezTo>
                  <a:cubicBezTo>
                    <a:pt x="124077" y="270067"/>
                    <a:pt x="181262" y="242909"/>
                    <a:pt x="195724" y="241095"/>
                  </a:cubicBezTo>
                  <a:cubicBezTo>
                    <a:pt x="197675" y="240845"/>
                    <a:pt x="199123" y="239164"/>
                    <a:pt x="199082" y="237197"/>
                  </a:cubicBezTo>
                  <a:lnTo>
                    <a:pt x="214745" y="234746"/>
                  </a:lnTo>
                  <a:cubicBezTo>
                    <a:pt x="214745" y="234746"/>
                    <a:pt x="237418" y="267371"/>
                    <a:pt x="253718" y="285485"/>
                  </a:cubicBezTo>
                  <a:cubicBezTo>
                    <a:pt x="270018" y="303599"/>
                    <a:pt x="299947" y="325365"/>
                    <a:pt x="299947" y="325365"/>
                  </a:cubicBezTo>
                  <a:cubicBezTo>
                    <a:pt x="306747" y="321508"/>
                    <a:pt x="313129" y="316957"/>
                    <a:pt x="318992" y="311786"/>
                  </a:cubicBezTo>
                  <a:cubicBezTo>
                    <a:pt x="325341" y="305437"/>
                    <a:pt x="330758" y="299089"/>
                    <a:pt x="330758" y="299089"/>
                  </a:cubicBezTo>
                  <a:lnTo>
                    <a:pt x="366128" y="326272"/>
                  </a:lnTo>
                  <a:cubicBezTo>
                    <a:pt x="379908" y="311469"/>
                    <a:pt x="391782" y="295000"/>
                    <a:pt x="401473" y="277249"/>
                  </a:cubicBezTo>
                  <a:cubicBezTo>
                    <a:pt x="418631" y="246414"/>
                    <a:pt x="416866" y="221951"/>
                    <a:pt x="416866" y="221951"/>
                  </a:cubicBezTo>
                  <a:cubicBezTo>
                    <a:pt x="416866" y="221951"/>
                    <a:pt x="424220" y="211975"/>
                    <a:pt x="432284" y="201117"/>
                  </a:cubicBezTo>
                  <a:cubicBezTo>
                    <a:pt x="437092" y="195007"/>
                    <a:pt x="440550" y="187948"/>
                    <a:pt x="442432" y="180404"/>
                  </a:cubicBezTo>
                  <a:close/>
                  <a:moveTo>
                    <a:pt x="111527" y="255581"/>
                  </a:moveTo>
                  <a:cubicBezTo>
                    <a:pt x="91599" y="270092"/>
                    <a:pt x="67112" y="300903"/>
                    <a:pt x="53509" y="300903"/>
                  </a:cubicBezTo>
                  <a:cubicBezTo>
                    <a:pt x="51719" y="300903"/>
                    <a:pt x="63485" y="238374"/>
                    <a:pt x="55322" y="196680"/>
                  </a:cubicBezTo>
                  <a:cubicBezTo>
                    <a:pt x="50679" y="172197"/>
                    <a:pt x="42095" y="148630"/>
                    <a:pt x="29904" y="126896"/>
                  </a:cubicBezTo>
                  <a:cubicBezTo>
                    <a:pt x="29904" y="126896"/>
                    <a:pt x="63436" y="112385"/>
                    <a:pt x="83388" y="102384"/>
                  </a:cubicBezTo>
                  <a:cubicBezTo>
                    <a:pt x="103340" y="92384"/>
                    <a:pt x="125057" y="73387"/>
                    <a:pt x="125057" y="73387"/>
                  </a:cubicBezTo>
                  <a:cubicBezTo>
                    <a:pt x="125057" y="73387"/>
                    <a:pt x="132411" y="120523"/>
                    <a:pt x="140451" y="147706"/>
                  </a:cubicBezTo>
                  <a:cubicBezTo>
                    <a:pt x="148490" y="174889"/>
                    <a:pt x="170355" y="224770"/>
                    <a:pt x="170355" y="224770"/>
                  </a:cubicBezTo>
                  <a:cubicBezTo>
                    <a:pt x="170355" y="224770"/>
                    <a:pt x="131381" y="241095"/>
                    <a:pt x="111527" y="255581"/>
                  </a:cubicBezTo>
                  <a:close/>
                  <a:moveTo>
                    <a:pt x="212024" y="186704"/>
                  </a:moveTo>
                  <a:cubicBezTo>
                    <a:pt x="199013" y="156109"/>
                    <a:pt x="190747" y="123708"/>
                    <a:pt x="187513" y="90619"/>
                  </a:cubicBezTo>
                  <a:cubicBezTo>
                    <a:pt x="187513" y="90619"/>
                    <a:pt x="211068" y="153172"/>
                    <a:pt x="246340" y="199401"/>
                  </a:cubicBezTo>
                  <a:cubicBezTo>
                    <a:pt x="281612" y="245629"/>
                    <a:pt x="298917" y="249233"/>
                    <a:pt x="298917" y="249233"/>
                  </a:cubicBezTo>
                  <a:lnTo>
                    <a:pt x="274406" y="277347"/>
                  </a:lnTo>
                  <a:cubicBezTo>
                    <a:pt x="274406" y="277347"/>
                    <a:pt x="233619" y="238374"/>
                    <a:pt x="211853" y="186655"/>
                  </a:cubicBezTo>
                  <a:close/>
                  <a:moveTo>
                    <a:pt x="373359" y="292740"/>
                  </a:moveTo>
                  <a:cubicBezTo>
                    <a:pt x="367942" y="300094"/>
                    <a:pt x="364314" y="304530"/>
                    <a:pt x="364314" y="304530"/>
                  </a:cubicBezTo>
                  <a:lnTo>
                    <a:pt x="341641" y="282789"/>
                  </a:lnTo>
                  <a:lnTo>
                    <a:pt x="365196" y="263743"/>
                  </a:lnTo>
                  <a:lnTo>
                    <a:pt x="379707" y="272813"/>
                  </a:lnTo>
                  <a:cubicBezTo>
                    <a:pt x="379707" y="272813"/>
                    <a:pt x="378800" y="285485"/>
                    <a:pt x="373359" y="29274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873E2452-7927-D1C4-0726-39C6DC0FE6DF}"/>
                </a:ext>
              </a:extLst>
            </p:cNvPr>
            <p:cNvSpPr/>
            <p:nvPr/>
          </p:nvSpPr>
          <p:spPr>
            <a:xfrm>
              <a:off x="0" y="3787333"/>
              <a:ext cx="249257" cy="251977"/>
            </a:xfrm>
            <a:custGeom>
              <a:avLst/>
              <a:gdLst>
                <a:gd name="connsiteX0" fmla="*/ 0 w 249257"/>
                <a:gd name="connsiteY0" fmla="*/ 35370 h 251977"/>
                <a:gd name="connsiteX1" fmla="*/ 249257 w 249257"/>
                <a:gd name="connsiteY1" fmla="*/ 251978 h 251977"/>
                <a:gd name="connsiteX2" fmla="*/ 38973 w 249257"/>
                <a:gd name="connsiteY2" fmla="*/ 0 h 251977"/>
                <a:gd name="connsiteX3" fmla="*/ 0 w 249257"/>
                <a:gd name="connsiteY3" fmla="*/ 35370 h 25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257" h="251977">
                  <a:moveTo>
                    <a:pt x="0" y="35370"/>
                  </a:moveTo>
                  <a:cubicBezTo>
                    <a:pt x="158614" y="232957"/>
                    <a:pt x="249257" y="251978"/>
                    <a:pt x="249257" y="251978"/>
                  </a:cubicBezTo>
                  <a:lnTo>
                    <a:pt x="38973" y="0"/>
                  </a:lnTo>
                  <a:lnTo>
                    <a:pt x="0" y="3537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2" name="Freeform 1281">
              <a:extLst>
                <a:ext uri="{FF2B5EF4-FFF2-40B4-BE49-F238E27FC236}">
                  <a16:creationId xmlns:a16="http://schemas.microsoft.com/office/drawing/2014/main" id="{87969EA9-2037-2218-5B70-75CA91842DAE}"/>
                </a:ext>
              </a:extLst>
            </p:cNvPr>
            <p:cNvSpPr/>
            <p:nvPr/>
          </p:nvSpPr>
          <p:spPr>
            <a:xfrm>
              <a:off x="80667" y="3723897"/>
              <a:ext cx="320855" cy="334458"/>
            </a:xfrm>
            <a:custGeom>
              <a:avLst/>
              <a:gdLst>
                <a:gd name="connsiteX0" fmla="*/ 0 w 320855"/>
                <a:gd name="connsiteY0" fmla="*/ 32625 h 334458"/>
                <a:gd name="connsiteX1" fmla="*/ 255606 w 320855"/>
                <a:gd name="connsiteY1" fmla="*/ 333527 h 334458"/>
                <a:gd name="connsiteX2" fmla="*/ 320855 w 320855"/>
                <a:gd name="connsiteY2" fmla="*/ 334459 h 334458"/>
                <a:gd name="connsiteX3" fmla="*/ 35346 w 320855"/>
                <a:gd name="connsiteY3" fmla="*/ 0 h 334458"/>
                <a:gd name="connsiteX4" fmla="*/ 0 w 320855"/>
                <a:gd name="connsiteY4" fmla="*/ 32625 h 334458"/>
                <a:gd name="connsiteX5" fmla="*/ 0 w 320855"/>
                <a:gd name="connsiteY5" fmla="*/ 32625 h 33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855" h="334458">
                  <a:moveTo>
                    <a:pt x="0" y="32625"/>
                  </a:moveTo>
                  <a:lnTo>
                    <a:pt x="255606" y="333527"/>
                  </a:lnTo>
                  <a:lnTo>
                    <a:pt x="320855" y="334459"/>
                  </a:lnTo>
                  <a:lnTo>
                    <a:pt x="35346" y="0"/>
                  </a:lnTo>
                  <a:lnTo>
                    <a:pt x="0" y="32625"/>
                  </a:lnTo>
                  <a:lnTo>
                    <a:pt x="0" y="32625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3" name="Freeform 1282">
              <a:extLst>
                <a:ext uri="{FF2B5EF4-FFF2-40B4-BE49-F238E27FC236}">
                  <a16:creationId xmlns:a16="http://schemas.microsoft.com/office/drawing/2014/main" id="{5DD949FD-CE0F-A7E8-7C8E-F4AE93B84C54}"/>
                </a:ext>
              </a:extLst>
            </p:cNvPr>
            <p:cNvSpPr/>
            <p:nvPr/>
          </p:nvSpPr>
          <p:spPr>
            <a:xfrm>
              <a:off x="154985" y="3655020"/>
              <a:ext cx="298206" cy="365271"/>
            </a:xfrm>
            <a:custGeom>
              <a:avLst/>
              <a:gdLst>
                <a:gd name="connsiteX0" fmla="*/ 0 w 298206"/>
                <a:gd name="connsiteY0" fmla="*/ 30811 h 365271"/>
                <a:gd name="connsiteX1" fmla="*/ 286416 w 298206"/>
                <a:gd name="connsiteY1" fmla="*/ 365270 h 365271"/>
                <a:gd name="connsiteX2" fmla="*/ 298206 w 298206"/>
                <a:gd name="connsiteY2" fmla="*/ 303623 h 365271"/>
                <a:gd name="connsiteX3" fmla="*/ 38066 w 298206"/>
                <a:gd name="connsiteY3" fmla="*/ 0 h 365271"/>
                <a:gd name="connsiteX4" fmla="*/ 0 w 298206"/>
                <a:gd name="connsiteY4" fmla="*/ 30811 h 36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206" h="365271">
                  <a:moveTo>
                    <a:pt x="0" y="30811"/>
                  </a:moveTo>
                  <a:cubicBezTo>
                    <a:pt x="0" y="30811"/>
                    <a:pt x="285510" y="366177"/>
                    <a:pt x="286416" y="365270"/>
                  </a:cubicBezTo>
                  <a:cubicBezTo>
                    <a:pt x="297520" y="354044"/>
                    <a:pt x="298206" y="303623"/>
                    <a:pt x="298206" y="303623"/>
                  </a:cubicBezTo>
                  <a:lnTo>
                    <a:pt x="38066" y="0"/>
                  </a:lnTo>
                  <a:lnTo>
                    <a:pt x="0" y="30811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4" name="Freeform 1283">
              <a:extLst>
                <a:ext uri="{FF2B5EF4-FFF2-40B4-BE49-F238E27FC236}">
                  <a16:creationId xmlns:a16="http://schemas.microsoft.com/office/drawing/2014/main" id="{D8526EF1-3219-ECA7-830D-02328B430A62}"/>
                </a:ext>
              </a:extLst>
            </p:cNvPr>
            <p:cNvSpPr/>
            <p:nvPr/>
          </p:nvSpPr>
          <p:spPr>
            <a:xfrm>
              <a:off x="234819" y="3586142"/>
              <a:ext cx="207563" cy="274530"/>
            </a:xfrm>
            <a:custGeom>
              <a:avLst/>
              <a:gdLst>
                <a:gd name="connsiteX0" fmla="*/ 161261 w 207563"/>
                <a:gd name="connsiteY0" fmla="*/ 150476 h 274530"/>
                <a:gd name="connsiteX1" fmla="*/ 36252 w 207563"/>
                <a:gd name="connsiteY1" fmla="*/ 0 h 274530"/>
                <a:gd name="connsiteX2" fmla="*/ 0 w 207563"/>
                <a:gd name="connsiteY2" fmla="*/ 34316 h 274530"/>
                <a:gd name="connsiteX3" fmla="*/ 207563 w 207563"/>
                <a:gd name="connsiteY3" fmla="*/ 274528 h 274530"/>
                <a:gd name="connsiteX4" fmla="*/ 161334 w 207563"/>
                <a:gd name="connsiteY4" fmla="*/ 150378 h 27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63" h="274530">
                  <a:moveTo>
                    <a:pt x="161261" y="150476"/>
                  </a:moveTo>
                  <a:cubicBezTo>
                    <a:pt x="133171" y="104247"/>
                    <a:pt x="36252" y="0"/>
                    <a:pt x="36252" y="0"/>
                  </a:cubicBezTo>
                  <a:lnTo>
                    <a:pt x="0" y="34316"/>
                  </a:lnTo>
                  <a:cubicBezTo>
                    <a:pt x="0" y="34316"/>
                    <a:pt x="207563" y="275411"/>
                    <a:pt x="207563" y="274528"/>
                  </a:cubicBezTo>
                  <a:cubicBezTo>
                    <a:pt x="207563" y="250973"/>
                    <a:pt x="189425" y="196582"/>
                    <a:pt x="161334" y="15037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5" name="Freeform 1284">
              <a:extLst>
                <a:ext uri="{FF2B5EF4-FFF2-40B4-BE49-F238E27FC236}">
                  <a16:creationId xmlns:a16="http://schemas.microsoft.com/office/drawing/2014/main" id="{1F024693-CA73-3FD8-2843-CF669222D443}"/>
                </a:ext>
              </a:extLst>
            </p:cNvPr>
            <p:cNvSpPr/>
            <p:nvPr/>
          </p:nvSpPr>
          <p:spPr>
            <a:xfrm>
              <a:off x="296368" y="3360613"/>
              <a:ext cx="45419" cy="72832"/>
            </a:xfrm>
            <a:custGeom>
              <a:avLst/>
              <a:gdLst>
                <a:gd name="connsiteX0" fmla="*/ 23580 w 45419"/>
                <a:gd name="connsiteY0" fmla="*/ 70519 h 72832"/>
                <a:gd name="connsiteX1" fmla="*/ 30933 w 45419"/>
                <a:gd name="connsiteY1" fmla="*/ 59661 h 72832"/>
                <a:gd name="connsiteX2" fmla="*/ 30933 w 45419"/>
                <a:gd name="connsiteY2" fmla="*/ 35296 h 72832"/>
                <a:gd name="connsiteX3" fmla="*/ 45420 w 45419"/>
                <a:gd name="connsiteY3" fmla="*/ 35296 h 72832"/>
                <a:gd name="connsiteX4" fmla="*/ 45420 w 45419"/>
                <a:gd name="connsiteY4" fmla="*/ 18138 h 72832"/>
                <a:gd name="connsiteX5" fmla="*/ 30027 w 45419"/>
                <a:gd name="connsiteY5" fmla="*/ 18138 h 72832"/>
                <a:gd name="connsiteX6" fmla="*/ 30027 w 45419"/>
                <a:gd name="connsiteY6" fmla="*/ 0 h 72832"/>
                <a:gd name="connsiteX7" fmla="*/ 15418 w 45419"/>
                <a:gd name="connsiteY7" fmla="*/ 0 h 72832"/>
                <a:gd name="connsiteX8" fmla="*/ 15418 w 45419"/>
                <a:gd name="connsiteY8" fmla="*/ 19045 h 72832"/>
                <a:gd name="connsiteX9" fmla="*/ 0 w 45419"/>
                <a:gd name="connsiteY9" fmla="*/ 19045 h 72832"/>
                <a:gd name="connsiteX10" fmla="*/ 0 w 45419"/>
                <a:gd name="connsiteY10" fmla="*/ 35296 h 72832"/>
                <a:gd name="connsiteX11" fmla="*/ 14511 w 45419"/>
                <a:gd name="connsiteY11" fmla="*/ 35296 h 72832"/>
                <a:gd name="connsiteX12" fmla="*/ 14511 w 45419"/>
                <a:gd name="connsiteY12" fmla="*/ 60690 h 72832"/>
                <a:gd name="connsiteX13" fmla="*/ 23580 w 45419"/>
                <a:gd name="connsiteY13" fmla="*/ 70642 h 7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9" h="72832">
                  <a:moveTo>
                    <a:pt x="23580" y="70519"/>
                  </a:moveTo>
                  <a:cubicBezTo>
                    <a:pt x="23982" y="65870"/>
                    <a:pt x="26765" y="61760"/>
                    <a:pt x="30933" y="59661"/>
                  </a:cubicBezTo>
                  <a:lnTo>
                    <a:pt x="30933" y="35296"/>
                  </a:lnTo>
                  <a:lnTo>
                    <a:pt x="45420" y="35296"/>
                  </a:lnTo>
                  <a:lnTo>
                    <a:pt x="45420" y="18138"/>
                  </a:lnTo>
                  <a:lnTo>
                    <a:pt x="30027" y="18138"/>
                  </a:lnTo>
                  <a:lnTo>
                    <a:pt x="30027" y="0"/>
                  </a:lnTo>
                  <a:lnTo>
                    <a:pt x="15418" y="0"/>
                  </a:lnTo>
                  <a:lnTo>
                    <a:pt x="15418" y="19045"/>
                  </a:lnTo>
                  <a:lnTo>
                    <a:pt x="0" y="19045"/>
                  </a:lnTo>
                  <a:lnTo>
                    <a:pt x="0" y="35296"/>
                  </a:lnTo>
                  <a:lnTo>
                    <a:pt x="14511" y="35296"/>
                  </a:lnTo>
                  <a:lnTo>
                    <a:pt x="14511" y="60690"/>
                  </a:lnTo>
                  <a:cubicBezTo>
                    <a:pt x="20859" y="61597"/>
                    <a:pt x="22673" y="78804"/>
                    <a:pt x="23580" y="7064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6" name="Freeform 1285">
              <a:extLst>
                <a:ext uri="{FF2B5EF4-FFF2-40B4-BE49-F238E27FC236}">
                  <a16:creationId xmlns:a16="http://schemas.microsoft.com/office/drawing/2014/main" id="{AF03914B-A7C8-CFBC-F470-4AE463CC7C3A}"/>
                </a:ext>
              </a:extLst>
            </p:cNvPr>
            <p:cNvSpPr/>
            <p:nvPr/>
          </p:nvSpPr>
          <p:spPr>
            <a:xfrm>
              <a:off x="107017" y="3308771"/>
              <a:ext cx="271243" cy="41694"/>
            </a:xfrm>
            <a:custGeom>
              <a:avLst/>
              <a:gdLst>
                <a:gd name="connsiteX0" fmla="*/ 270950 w 271243"/>
                <a:gd name="connsiteY0" fmla="*/ 21766 h 41694"/>
                <a:gd name="connsiteX1" fmla="*/ 145941 w 271243"/>
                <a:gd name="connsiteY1" fmla="*/ 0 h 41694"/>
                <a:gd name="connsiteX2" fmla="*/ 0 w 271243"/>
                <a:gd name="connsiteY2" fmla="*/ 26301 h 41694"/>
                <a:gd name="connsiteX3" fmla="*/ 7353 w 271243"/>
                <a:gd name="connsiteY3" fmla="*/ 41694 h 41694"/>
                <a:gd name="connsiteX4" fmla="*/ 139715 w 271243"/>
                <a:gd name="connsiteY4" fmla="*/ 19952 h 41694"/>
                <a:gd name="connsiteX5" fmla="*/ 263890 w 271243"/>
                <a:gd name="connsiteY5" fmla="*/ 39880 h 41694"/>
                <a:gd name="connsiteX6" fmla="*/ 271244 w 271243"/>
                <a:gd name="connsiteY6" fmla="*/ 21766 h 4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243" h="41694">
                  <a:moveTo>
                    <a:pt x="270950" y="21766"/>
                  </a:moveTo>
                  <a:cubicBezTo>
                    <a:pt x="270950" y="21766"/>
                    <a:pt x="234673" y="0"/>
                    <a:pt x="145941" y="0"/>
                  </a:cubicBezTo>
                  <a:cubicBezTo>
                    <a:pt x="33532" y="0"/>
                    <a:pt x="0" y="26301"/>
                    <a:pt x="0" y="26301"/>
                  </a:cubicBezTo>
                  <a:lnTo>
                    <a:pt x="7353" y="41694"/>
                  </a:lnTo>
                  <a:cubicBezTo>
                    <a:pt x="7353" y="41694"/>
                    <a:pt x="79858" y="19952"/>
                    <a:pt x="139715" y="19952"/>
                  </a:cubicBezTo>
                  <a:cubicBezTo>
                    <a:pt x="199572" y="19952"/>
                    <a:pt x="263890" y="39880"/>
                    <a:pt x="263890" y="39880"/>
                  </a:cubicBezTo>
                  <a:lnTo>
                    <a:pt x="271244" y="21766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7" name="Freeform 1286">
              <a:extLst>
                <a:ext uri="{FF2B5EF4-FFF2-40B4-BE49-F238E27FC236}">
                  <a16:creationId xmlns:a16="http://schemas.microsoft.com/office/drawing/2014/main" id="{2A8C7053-3D01-63E8-2CA1-1243E21E92FF}"/>
                </a:ext>
              </a:extLst>
            </p:cNvPr>
            <p:cNvSpPr/>
            <p:nvPr/>
          </p:nvSpPr>
          <p:spPr>
            <a:xfrm>
              <a:off x="76157" y="3217374"/>
              <a:ext cx="333527" cy="99850"/>
            </a:xfrm>
            <a:custGeom>
              <a:avLst/>
              <a:gdLst>
                <a:gd name="connsiteX0" fmla="*/ 62529 w 333527"/>
                <a:gd name="connsiteY0" fmla="*/ 97647 h 99850"/>
                <a:gd name="connsiteX1" fmla="*/ 91526 w 333527"/>
                <a:gd name="connsiteY1" fmla="*/ 75906 h 99850"/>
                <a:gd name="connsiteX2" fmla="*/ 127778 w 333527"/>
                <a:gd name="connsiteY2" fmla="*/ 87843 h 99850"/>
                <a:gd name="connsiteX3" fmla="*/ 168565 w 333527"/>
                <a:gd name="connsiteY3" fmla="*/ 69704 h 99850"/>
                <a:gd name="connsiteX4" fmla="*/ 206632 w 333527"/>
                <a:gd name="connsiteY4" fmla="*/ 86862 h 99850"/>
                <a:gd name="connsiteX5" fmla="*/ 241977 w 333527"/>
                <a:gd name="connsiteY5" fmla="*/ 75979 h 99850"/>
                <a:gd name="connsiteX6" fmla="*/ 274602 w 333527"/>
                <a:gd name="connsiteY6" fmla="*/ 97721 h 99850"/>
                <a:gd name="connsiteX7" fmla="*/ 311761 w 333527"/>
                <a:gd name="connsiteY7" fmla="*/ 92279 h 99850"/>
                <a:gd name="connsiteX8" fmla="*/ 333527 w 333527"/>
                <a:gd name="connsiteY8" fmla="*/ 23402 h 99850"/>
                <a:gd name="connsiteX9" fmla="*/ 320831 w 333527"/>
                <a:gd name="connsiteY9" fmla="*/ 32471 h 99850"/>
                <a:gd name="connsiteX10" fmla="*/ 318110 w 333527"/>
                <a:gd name="connsiteY10" fmla="*/ 46982 h 99850"/>
                <a:gd name="connsiteX11" fmla="*/ 299996 w 333527"/>
                <a:gd name="connsiteY11" fmla="*/ 47889 h 99850"/>
                <a:gd name="connsiteX12" fmla="*/ 303599 w 333527"/>
                <a:gd name="connsiteY12" fmla="*/ 68724 h 99850"/>
                <a:gd name="connsiteX13" fmla="*/ 279087 w 333527"/>
                <a:gd name="connsiteY13" fmla="*/ 79607 h 99850"/>
                <a:gd name="connsiteX14" fmla="*/ 260067 w 333527"/>
                <a:gd name="connsiteY14" fmla="*/ 58748 h 99850"/>
                <a:gd name="connsiteX15" fmla="*/ 274553 w 333527"/>
                <a:gd name="connsiteY15" fmla="*/ 48772 h 99850"/>
                <a:gd name="connsiteX16" fmla="*/ 259135 w 333527"/>
                <a:gd name="connsiteY16" fmla="*/ 33378 h 99850"/>
                <a:gd name="connsiteX17" fmla="*/ 249870 w 333527"/>
                <a:gd name="connsiteY17" fmla="*/ 7323 h 99850"/>
                <a:gd name="connsiteX18" fmla="*/ 238300 w 333527"/>
                <a:gd name="connsiteY18" fmla="*/ 28844 h 99850"/>
                <a:gd name="connsiteX19" fmla="*/ 217784 w 333527"/>
                <a:gd name="connsiteY19" fmla="*/ 38354 h 99850"/>
                <a:gd name="connsiteX20" fmla="*/ 229354 w 333527"/>
                <a:gd name="connsiteY20" fmla="*/ 52179 h 99850"/>
                <a:gd name="connsiteX21" fmla="*/ 206117 w 333527"/>
                <a:gd name="connsiteY21" fmla="*/ 66689 h 99850"/>
                <a:gd name="connsiteX22" fmla="*/ 180061 w 333527"/>
                <a:gd name="connsiteY22" fmla="*/ 53649 h 99850"/>
                <a:gd name="connsiteX23" fmla="*/ 196043 w 333527"/>
                <a:gd name="connsiteY23" fmla="*/ 36197 h 99850"/>
                <a:gd name="connsiteX24" fmla="*/ 177120 w 333527"/>
                <a:gd name="connsiteY24" fmla="*/ 23941 h 99850"/>
                <a:gd name="connsiteX25" fmla="*/ 166237 w 333527"/>
                <a:gd name="connsiteY25" fmla="*/ 18 h 99850"/>
                <a:gd name="connsiteX26" fmla="*/ 154692 w 333527"/>
                <a:gd name="connsiteY26" fmla="*/ 23941 h 99850"/>
                <a:gd name="connsiteX27" fmla="*/ 139519 w 333527"/>
                <a:gd name="connsiteY27" fmla="*/ 39237 h 99850"/>
                <a:gd name="connsiteX28" fmla="*/ 156849 w 333527"/>
                <a:gd name="connsiteY28" fmla="*/ 52252 h 99850"/>
                <a:gd name="connsiteX29" fmla="*/ 127165 w 333527"/>
                <a:gd name="connsiteY29" fmla="*/ 69704 h 99850"/>
                <a:gd name="connsiteX30" fmla="*/ 100987 w 333527"/>
                <a:gd name="connsiteY30" fmla="*/ 57449 h 99850"/>
                <a:gd name="connsiteX31" fmla="*/ 112655 w 333527"/>
                <a:gd name="connsiteY31" fmla="*/ 37178 h 99850"/>
                <a:gd name="connsiteX32" fmla="*/ 93046 w 333527"/>
                <a:gd name="connsiteY32" fmla="*/ 29138 h 99850"/>
                <a:gd name="connsiteX33" fmla="*/ 78559 w 333527"/>
                <a:gd name="connsiteY33" fmla="*/ 5901 h 99850"/>
                <a:gd name="connsiteX34" fmla="*/ 73461 w 333527"/>
                <a:gd name="connsiteY34" fmla="*/ 33550 h 99850"/>
                <a:gd name="connsiteX35" fmla="*/ 58264 w 333527"/>
                <a:gd name="connsiteY35" fmla="*/ 50193 h 99850"/>
                <a:gd name="connsiteX36" fmla="*/ 76402 w 333527"/>
                <a:gd name="connsiteY36" fmla="*/ 61076 h 99850"/>
                <a:gd name="connsiteX37" fmla="*/ 53190 w 333527"/>
                <a:gd name="connsiteY37" fmla="*/ 79877 h 99850"/>
                <a:gd name="connsiteX38" fmla="*/ 32110 w 333527"/>
                <a:gd name="connsiteY38" fmla="*/ 68332 h 99850"/>
                <a:gd name="connsiteX39" fmla="*/ 35051 w 333527"/>
                <a:gd name="connsiteY39" fmla="*/ 51664 h 99850"/>
                <a:gd name="connsiteX40" fmla="*/ 16986 w 333527"/>
                <a:gd name="connsiteY40" fmla="*/ 46419 h 99850"/>
                <a:gd name="connsiteX41" fmla="*/ 0 w 333527"/>
                <a:gd name="connsiteY41" fmla="*/ 25241 h 99850"/>
                <a:gd name="connsiteX42" fmla="*/ 20859 w 333527"/>
                <a:gd name="connsiteY42" fmla="*/ 85073 h 99850"/>
                <a:gd name="connsiteX43" fmla="*/ 62529 w 333527"/>
                <a:gd name="connsiteY43" fmla="*/ 97745 h 9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3527" h="99850">
                  <a:moveTo>
                    <a:pt x="62529" y="97647"/>
                  </a:moveTo>
                  <a:cubicBezTo>
                    <a:pt x="78829" y="92206"/>
                    <a:pt x="91526" y="75906"/>
                    <a:pt x="91526" y="75906"/>
                  </a:cubicBezTo>
                  <a:cubicBezTo>
                    <a:pt x="101823" y="84038"/>
                    <a:pt x="114664" y="88267"/>
                    <a:pt x="127778" y="87843"/>
                  </a:cubicBezTo>
                  <a:cubicBezTo>
                    <a:pt x="149520" y="86936"/>
                    <a:pt x="168565" y="69704"/>
                    <a:pt x="168565" y="69704"/>
                  </a:cubicBezTo>
                  <a:cubicBezTo>
                    <a:pt x="168565" y="69704"/>
                    <a:pt x="186679" y="86862"/>
                    <a:pt x="206632" y="86862"/>
                  </a:cubicBezTo>
                  <a:cubicBezTo>
                    <a:pt x="219196" y="86589"/>
                    <a:pt x="231435" y="82821"/>
                    <a:pt x="241977" y="75979"/>
                  </a:cubicBezTo>
                  <a:cubicBezTo>
                    <a:pt x="241977" y="75979"/>
                    <a:pt x="258302" y="95000"/>
                    <a:pt x="274602" y="97721"/>
                  </a:cubicBezTo>
                  <a:cubicBezTo>
                    <a:pt x="290902" y="100442"/>
                    <a:pt x="311761" y="92279"/>
                    <a:pt x="311761" y="92279"/>
                  </a:cubicBezTo>
                  <a:lnTo>
                    <a:pt x="333527" y="23402"/>
                  </a:lnTo>
                  <a:cubicBezTo>
                    <a:pt x="333527" y="23402"/>
                    <a:pt x="324458" y="27030"/>
                    <a:pt x="320831" y="32471"/>
                  </a:cubicBezTo>
                  <a:cubicBezTo>
                    <a:pt x="317203" y="37913"/>
                    <a:pt x="318110" y="46982"/>
                    <a:pt x="318110" y="46982"/>
                  </a:cubicBezTo>
                  <a:cubicBezTo>
                    <a:pt x="318110" y="46982"/>
                    <a:pt x="304506" y="42448"/>
                    <a:pt x="299996" y="47889"/>
                  </a:cubicBezTo>
                  <a:cubicBezTo>
                    <a:pt x="295486" y="53331"/>
                    <a:pt x="295461" y="58748"/>
                    <a:pt x="303599" y="68724"/>
                  </a:cubicBezTo>
                  <a:cubicBezTo>
                    <a:pt x="303599" y="68724"/>
                    <a:pt x="294554" y="82328"/>
                    <a:pt x="279087" y="79607"/>
                  </a:cubicBezTo>
                  <a:cubicBezTo>
                    <a:pt x="263621" y="76886"/>
                    <a:pt x="260067" y="58748"/>
                    <a:pt x="260067" y="58748"/>
                  </a:cubicBezTo>
                  <a:cubicBezTo>
                    <a:pt x="260067" y="58748"/>
                    <a:pt x="274553" y="56027"/>
                    <a:pt x="274553" y="48772"/>
                  </a:cubicBezTo>
                  <a:cubicBezTo>
                    <a:pt x="274553" y="41516"/>
                    <a:pt x="259135" y="33378"/>
                    <a:pt x="259135" y="33378"/>
                  </a:cubicBezTo>
                  <a:cubicBezTo>
                    <a:pt x="259135" y="33378"/>
                    <a:pt x="265729" y="9798"/>
                    <a:pt x="249870" y="7323"/>
                  </a:cubicBezTo>
                  <a:cubicBezTo>
                    <a:pt x="233325" y="4872"/>
                    <a:pt x="238300" y="28844"/>
                    <a:pt x="238300" y="28844"/>
                  </a:cubicBezTo>
                  <a:cubicBezTo>
                    <a:pt x="238300" y="28844"/>
                    <a:pt x="217784" y="24530"/>
                    <a:pt x="217784" y="38354"/>
                  </a:cubicBezTo>
                  <a:cubicBezTo>
                    <a:pt x="217784" y="52179"/>
                    <a:pt x="229354" y="52179"/>
                    <a:pt x="229354" y="52179"/>
                  </a:cubicBezTo>
                  <a:cubicBezTo>
                    <a:pt x="229354" y="52179"/>
                    <a:pt x="232859" y="66689"/>
                    <a:pt x="206117" y="66689"/>
                  </a:cubicBezTo>
                  <a:cubicBezTo>
                    <a:pt x="179375" y="66689"/>
                    <a:pt x="180061" y="53649"/>
                    <a:pt x="180061" y="53649"/>
                  </a:cubicBezTo>
                  <a:cubicBezTo>
                    <a:pt x="180061" y="53649"/>
                    <a:pt x="196827" y="47080"/>
                    <a:pt x="196043" y="36197"/>
                  </a:cubicBezTo>
                  <a:cubicBezTo>
                    <a:pt x="195258" y="25314"/>
                    <a:pt x="177120" y="23941"/>
                    <a:pt x="177120" y="23941"/>
                  </a:cubicBezTo>
                  <a:cubicBezTo>
                    <a:pt x="177120" y="23941"/>
                    <a:pt x="182905" y="-766"/>
                    <a:pt x="166237" y="18"/>
                  </a:cubicBezTo>
                  <a:cubicBezTo>
                    <a:pt x="149569" y="803"/>
                    <a:pt x="154692" y="23941"/>
                    <a:pt x="154692" y="23941"/>
                  </a:cubicBezTo>
                  <a:cubicBezTo>
                    <a:pt x="154692" y="23941"/>
                    <a:pt x="136676" y="26883"/>
                    <a:pt x="139519" y="39237"/>
                  </a:cubicBezTo>
                  <a:cubicBezTo>
                    <a:pt x="142363" y="51590"/>
                    <a:pt x="156849" y="52252"/>
                    <a:pt x="156849" y="52252"/>
                  </a:cubicBezTo>
                  <a:cubicBezTo>
                    <a:pt x="156849" y="52252"/>
                    <a:pt x="151947" y="66959"/>
                    <a:pt x="127165" y="69704"/>
                  </a:cubicBezTo>
                  <a:cubicBezTo>
                    <a:pt x="102384" y="72450"/>
                    <a:pt x="100987" y="57449"/>
                    <a:pt x="100987" y="57449"/>
                  </a:cubicBezTo>
                  <a:cubicBezTo>
                    <a:pt x="100987" y="57449"/>
                    <a:pt x="115694" y="49531"/>
                    <a:pt x="112655" y="37178"/>
                  </a:cubicBezTo>
                  <a:cubicBezTo>
                    <a:pt x="109615" y="24824"/>
                    <a:pt x="93046" y="29138"/>
                    <a:pt x="93046" y="29138"/>
                  </a:cubicBezTo>
                  <a:cubicBezTo>
                    <a:pt x="93046" y="29138"/>
                    <a:pt x="92384" y="2960"/>
                    <a:pt x="78559" y="5901"/>
                  </a:cubicBezTo>
                  <a:cubicBezTo>
                    <a:pt x="64735" y="8842"/>
                    <a:pt x="73461" y="33550"/>
                    <a:pt x="73461" y="33550"/>
                  </a:cubicBezTo>
                  <a:cubicBezTo>
                    <a:pt x="73461" y="33550"/>
                    <a:pt x="54661" y="37864"/>
                    <a:pt x="58264" y="50193"/>
                  </a:cubicBezTo>
                  <a:cubicBezTo>
                    <a:pt x="61867" y="62523"/>
                    <a:pt x="76402" y="61076"/>
                    <a:pt x="76402" y="61076"/>
                  </a:cubicBezTo>
                  <a:cubicBezTo>
                    <a:pt x="76402" y="61076"/>
                    <a:pt x="71304" y="79092"/>
                    <a:pt x="53190" y="79877"/>
                  </a:cubicBezTo>
                  <a:cubicBezTo>
                    <a:pt x="35076" y="80661"/>
                    <a:pt x="32110" y="68332"/>
                    <a:pt x="32110" y="68332"/>
                  </a:cubicBezTo>
                  <a:cubicBezTo>
                    <a:pt x="32110" y="68332"/>
                    <a:pt x="38679" y="58919"/>
                    <a:pt x="35051" y="51664"/>
                  </a:cubicBezTo>
                  <a:cubicBezTo>
                    <a:pt x="31424" y="44409"/>
                    <a:pt x="16986" y="46419"/>
                    <a:pt x="16986" y="46419"/>
                  </a:cubicBezTo>
                  <a:cubicBezTo>
                    <a:pt x="16986" y="46419"/>
                    <a:pt x="19609" y="29653"/>
                    <a:pt x="0" y="25241"/>
                  </a:cubicBezTo>
                  <a:cubicBezTo>
                    <a:pt x="0" y="25241"/>
                    <a:pt x="16325" y="72376"/>
                    <a:pt x="20859" y="85073"/>
                  </a:cubicBezTo>
                  <a:cubicBezTo>
                    <a:pt x="25394" y="97770"/>
                    <a:pt x="46229" y="103187"/>
                    <a:pt x="62529" y="9774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8" name="Freeform 1287">
              <a:extLst>
                <a:ext uri="{FF2B5EF4-FFF2-40B4-BE49-F238E27FC236}">
                  <a16:creationId xmlns:a16="http://schemas.microsoft.com/office/drawing/2014/main" id="{3CE08A43-4F19-7FA3-DCD3-3C950AAFFBB3}"/>
                </a:ext>
              </a:extLst>
            </p:cNvPr>
            <p:cNvSpPr/>
            <p:nvPr/>
          </p:nvSpPr>
          <p:spPr>
            <a:xfrm>
              <a:off x="96170" y="2922984"/>
              <a:ext cx="428913" cy="330807"/>
            </a:xfrm>
            <a:custGeom>
              <a:avLst/>
              <a:gdLst>
                <a:gd name="connsiteX0" fmla="*/ 31853 w 428913"/>
                <a:gd name="connsiteY0" fmla="*/ 152511 h 330807"/>
                <a:gd name="connsiteX1" fmla="*/ 53031 w 428913"/>
                <a:gd name="connsiteY1" fmla="*/ 134961 h 330807"/>
                <a:gd name="connsiteX2" fmla="*/ 42172 w 428913"/>
                <a:gd name="connsiteY2" fmla="*/ 154913 h 330807"/>
                <a:gd name="connsiteX3" fmla="*/ 39108 w 428913"/>
                <a:gd name="connsiteY3" fmla="*/ 177341 h 330807"/>
                <a:gd name="connsiteX4" fmla="*/ 54281 w 428913"/>
                <a:gd name="connsiteY4" fmla="*/ 179792 h 330807"/>
                <a:gd name="connsiteX5" fmla="*/ 50653 w 428913"/>
                <a:gd name="connsiteY5" fmla="*/ 194499 h 330807"/>
                <a:gd name="connsiteX6" fmla="*/ 70949 w 428913"/>
                <a:gd name="connsiteY6" fmla="*/ 172757 h 330807"/>
                <a:gd name="connsiteX7" fmla="*/ 70140 w 428913"/>
                <a:gd name="connsiteY7" fmla="*/ 154619 h 330807"/>
                <a:gd name="connsiteX8" fmla="*/ 59281 w 428913"/>
                <a:gd name="connsiteY8" fmla="*/ 157560 h 330807"/>
                <a:gd name="connsiteX9" fmla="*/ 65164 w 428913"/>
                <a:gd name="connsiteY9" fmla="*/ 121308 h 330807"/>
                <a:gd name="connsiteX10" fmla="*/ 32539 w 428913"/>
                <a:gd name="connsiteY10" fmla="*/ 127093 h 330807"/>
                <a:gd name="connsiteX11" fmla="*/ 18715 w 428913"/>
                <a:gd name="connsiteY11" fmla="*/ 127093 h 330807"/>
                <a:gd name="connsiteX12" fmla="*/ 45555 w 428913"/>
                <a:gd name="connsiteY12" fmla="*/ 90668 h 330807"/>
                <a:gd name="connsiteX13" fmla="*/ 53496 w 428913"/>
                <a:gd name="connsiteY13" fmla="*/ 73216 h 330807"/>
                <a:gd name="connsiteX14" fmla="*/ 68792 w 428913"/>
                <a:gd name="connsiteY14" fmla="*/ 49979 h 330807"/>
                <a:gd name="connsiteX15" fmla="*/ 73081 w 428913"/>
                <a:gd name="connsiteY15" fmla="*/ 51450 h 330807"/>
                <a:gd name="connsiteX16" fmla="*/ 78179 w 428913"/>
                <a:gd name="connsiteY16" fmla="*/ 65275 h 330807"/>
                <a:gd name="connsiteX17" fmla="*/ 144042 w 428913"/>
                <a:gd name="connsiteY17" fmla="*/ 46425 h 330807"/>
                <a:gd name="connsiteX18" fmla="*/ 185393 w 428913"/>
                <a:gd name="connsiteY18" fmla="*/ 62407 h 330807"/>
                <a:gd name="connsiteX19" fmla="*/ 204193 w 428913"/>
                <a:gd name="connsiteY19" fmla="*/ 71819 h 330807"/>
                <a:gd name="connsiteX20" fmla="*/ 209291 w 428913"/>
                <a:gd name="connsiteY20" fmla="*/ 85644 h 330807"/>
                <a:gd name="connsiteX21" fmla="*/ 231842 w 428913"/>
                <a:gd name="connsiteY21" fmla="*/ 103758 h 330807"/>
                <a:gd name="connsiteX22" fmla="*/ 240445 w 428913"/>
                <a:gd name="connsiteY22" fmla="*/ 141481 h 330807"/>
                <a:gd name="connsiteX23" fmla="*/ 199193 w 428913"/>
                <a:gd name="connsiteY23" fmla="*/ 179228 h 330807"/>
                <a:gd name="connsiteX24" fmla="*/ 200565 w 428913"/>
                <a:gd name="connsiteY24" fmla="*/ 200970 h 330807"/>
                <a:gd name="connsiteX25" fmla="*/ 194094 w 428913"/>
                <a:gd name="connsiteY25" fmla="*/ 250949 h 330807"/>
                <a:gd name="connsiteX26" fmla="*/ 174485 w 428913"/>
                <a:gd name="connsiteY26" fmla="*/ 281417 h 330807"/>
                <a:gd name="connsiteX27" fmla="*/ 193285 w 428913"/>
                <a:gd name="connsiteY27" fmla="*/ 290805 h 330807"/>
                <a:gd name="connsiteX28" fmla="*/ 220934 w 428913"/>
                <a:gd name="connsiteY28" fmla="*/ 233595 h 330807"/>
                <a:gd name="connsiteX29" fmla="*/ 220934 w 428913"/>
                <a:gd name="connsiteY29" fmla="*/ 183518 h 330807"/>
                <a:gd name="connsiteX30" fmla="*/ 310769 w 428913"/>
                <a:gd name="connsiteY30" fmla="*/ 121896 h 330807"/>
                <a:gd name="connsiteX31" fmla="*/ 399941 w 428913"/>
                <a:gd name="connsiteY31" fmla="*/ 86305 h 330807"/>
                <a:gd name="connsiteX32" fmla="*/ 400726 w 428913"/>
                <a:gd name="connsiteY32" fmla="*/ 109542 h 330807"/>
                <a:gd name="connsiteX33" fmla="*/ 402883 w 428913"/>
                <a:gd name="connsiteY33" fmla="*/ 132779 h 330807"/>
                <a:gd name="connsiteX34" fmla="*/ 393495 w 428913"/>
                <a:gd name="connsiteY34" fmla="*/ 165404 h 330807"/>
                <a:gd name="connsiteX35" fmla="*/ 394157 w 428913"/>
                <a:gd name="connsiteY35" fmla="*/ 192367 h 330807"/>
                <a:gd name="connsiteX36" fmla="*/ 377513 w 428913"/>
                <a:gd name="connsiteY36" fmla="*/ 215603 h 330807"/>
                <a:gd name="connsiteX37" fmla="*/ 368787 w 428913"/>
                <a:gd name="connsiteY37" fmla="*/ 232933 h 330807"/>
                <a:gd name="connsiteX38" fmla="*/ 343393 w 428913"/>
                <a:gd name="connsiteY38" fmla="*/ 247444 h 330807"/>
                <a:gd name="connsiteX39" fmla="*/ 323784 w 428913"/>
                <a:gd name="connsiteY39" fmla="*/ 283696 h 330807"/>
                <a:gd name="connsiteX40" fmla="*/ 288316 w 428913"/>
                <a:gd name="connsiteY40" fmla="*/ 295364 h 330807"/>
                <a:gd name="connsiteX41" fmla="*/ 263609 w 428913"/>
                <a:gd name="connsiteY41" fmla="*/ 324361 h 330807"/>
                <a:gd name="connsiteX42" fmla="*/ 281747 w 428913"/>
                <a:gd name="connsiteY42" fmla="*/ 330807 h 330807"/>
                <a:gd name="connsiteX43" fmla="*/ 310744 w 428913"/>
                <a:gd name="connsiteY43" fmla="*/ 306909 h 330807"/>
                <a:gd name="connsiteX44" fmla="*/ 336922 w 428913"/>
                <a:gd name="connsiteY44" fmla="*/ 300340 h 330807"/>
                <a:gd name="connsiteX45" fmla="*/ 365135 w 428913"/>
                <a:gd name="connsiteY45" fmla="*/ 259111 h 330807"/>
                <a:gd name="connsiteX46" fmla="*/ 392661 w 428913"/>
                <a:gd name="connsiteY46" fmla="*/ 248914 h 330807"/>
                <a:gd name="connsiteX47" fmla="*/ 402172 w 428913"/>
                <a:gd name="connsiteY47" fmla="*/ 215603 h 330807"/>
                <a:gd name="connsiteX48" fmla="*/ 416683 w 428913"/>
                <a:gd name="connsiteY48" fmla="*/ 198838 h 330807"/>
                <a:gd name="connsiteX49" fmla="*/ 413055 w 428913"/>
                <a:gd name="connsiteY49" fmla="*/ 162585 h 330807"/>
                <a:gd name="connsiteX50" fmla="*/ 428914 w 428913"/>
                <a:gd name="connsiteY50" fmla="*/ 132215 h 330807"/>
                <a:gd name="connsiteX51" fmla="*/ 418055 w 428913"/>
                <a:gd name="connsiteY51" fmla="*/ 97311 h 330807"/>
                <a:gd name="connsiteX52" fmla="*/ 426757 w 428913"/>
                <a:gd name="connsiteY52" fmla="*/ 52455 h 330807"/>
                <a:gd name="connsiteX53" fmla="*/ 330353 w 428913"/>
                <a:gd name="connsiteY53" fmla="*/ 90056 h 330807"/>
                <a:gd name="connsiteX54" fmla="*/ 265913 w 428913"/>
                <a:gd name="connsiteY54" fmla="*/ 124862 h 330807"/>
                <a:gd name="connsiteX55" fmla="*/ 255030 w 428913"/>
                <a:gd name="connsiteY55" fmla="*/ 97213 h 330807"/>
                <a:gd name="connsiteX56" fmla="*/ 267285 w 428913"/>
                <a:gd name="connsiteY56" fmla="*/ 95865 h 330807"/>
                <a:gd name="connsiteX57" fmla="*/ 234661 w 428913"/>
                <a:gd name="connsiteY57" fmla="*/ 64588 h 330807"/>
                <a:gd name="connsiteX58" fmla="*/ 210762 w 428913"/>
                <a:gd name="connsiteY58" fmla="*/ 50077 h 330807"/>
                <a:gd name="connsiteX59" fmla="*/ 218115 w 428913"/>
                <a:gd name="connsiteY59" fmla="*/ 37822 h 330807"/>
                <a:gd name="connsiteX60" fmla="*/ 165881 w 428913"/>
                <a:gd name="connsiteY60" fmla="*/ 24610 h 330807"/>
                <a:gd name="connsiteX61" fmla="*/ 118746 w 428913"/>
                <a:gd name="connsiteY61" fmla="*/ 29708 h 330807"/>
                <a:gd name="connsiteX62" fmla="*/ 118060 w 428913"/>
                <a:gd name="connsiteY62" fmla="*/ 9437 h 330807"/>
                <a:gd name="connsiteX63" fmla="*/ 98450 w 428913"/>
                <a:gd name="connsiteY63" fmla="*/ 17355 h 330807"/>
                <a:gd name="connsiteX64" fmla="*/ 94823 w 428913"/>
                <a:gd name="connsiteY64" fmla="*/ 25 h 330807"/>
                <a:gd name="connsiteX65" fmla="*/ 67296 w 428913"/>
                <a:gd name="connsiteY65" fmla="*/ 18139 h 330807"/>
                <a:gd name="connsiteX66" fmla="*/ 52001 w 428913"/>
                <a:gd name="connsiteY66" fmla="*/ 51450 h 330807"/>
                <a:gd name="connsiteX67" fmla="*/ 30725 w 428913"/>
                <a:gd name="connsiteY67" fmla="*/ 67897 h 330807"/>
                <a:gd name="connsiteX68" fmla="*/ 25823 w 428913"/>
                <a:gd name="connsiteY68" fmla="*/ 84197 h 330807"/>
                <a:gd name="connsiteX69" fmla="*/ 11312 w 428913"/>
                <a:gd name="connsiteY69" fmla="*/ 106625 h 330807"/>
                <a:gd name="connsiteX70" fmla="*/ 3959 w 428913"/>
                <a:gd name="connsiteY70" fmla="*/ 147069 h 330807"/>
                <a:gd name="connsiteX71" fmla="*/ 31706 w 428913"/>
                <a:gd name="connsiteY71" fmla="*/ 152511 h 3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28913" h="330807">
                  <a:moveTo>
                    <a:pt x="31853" y="152511"/>
                  </a:moveTo>
                  <a:cubicBezTo>
                    <a:pt x="36755" y="146506"/>
                    <a:pt x="46364" y="131333"/>
                    <a:pt x="53031" y="134961"/>
                  </a:cubicBezTo>
                  <a:cubicBezTo>
                    <a:pt x="59698" y="138588"/>
                    <a:pt x="48839" y="149471"/>
                    <a:pt x="42172" y="154913"/>
                  </a:cubicBezTo>
                  <a:cubicBezTo>
                    <a:pt x="35505" y="160355"/>
                    <a:pt x="28789" y="173150"/>
                    <a:pt x="39108" y="177341"/>
                  </a:cubicBezTo>
                  <a:cubicBezTo>
                    <a:pt x="49427" y="181532"/>
                    <a:pt x="54281" y="179792"/>
                    <a:pt x="54281" y="179792"/>
                  </a:cubicBezTo>
                  <a:cubicBezTo>
                    <a:pt x="54543" y="184944"/>
                    <a:pt x="53281" y="190060"/>
                    <a:pt x="50653" y="194499"/>
                  </a:cubicBezTo>
                  <a:cubicBezTo>
                    <a:pt x="50653" y="194499"/>
                    <a:pt x="69478" y="185773"/>
                    <a:pt x="70949" y="172757"/>
                  </a:cubicBezTo>
                  <a:cubicBezTo>
                    <a:pt x="72419" y="159742"/>
                    <a:pt x="70140" y="154619"/>
                    <a:pt x="70140" y="154619"/>
                  </a:cubicBezTo>
                  <a:cubicBezTo>
                    <a:pt x="70140" y="154619"/>
                    <a:pt x="47614" y="175699"/>
                    <a:pt x="59281" y="157560"/>
                  </a:cubicBezTo>
                  <a:cubicBezTo>
                    <a:pt x="70949" y="139422"/>
                    <a:pt x="70262" y="127215"/>
                    <a:pt x="65164" y="121308"/>
                  </a:cubicBezTo>
                  <a:cubicBezTo>
                    <a:pt x="60065" y="115401"/>
                    <a:pt x="39108" y="119151"/>
                    <a:pt x="32539" y="127093"/>
                  </a:cubicBezTo>
                  <a:cubicBezTo>
                    <a:pt x="25970" y="135034"/>
                    <a:pt x="14401" y="143736"/>
                    <a:pt x="18715" y="127093"/>
                  </a:cubicBezTo>
                  <a:cubicBezTo>
                    <a:pt x="23029" y="110449"/>
                    <a:pt x="44084" y="97899"/>
                    <a:pt x="45555" y="90668"/>
                  </a:cubicBezTo>
                  <a:cubicBezTo>
                    <a:pt x="47025" y="83438"/>
                    <a:pt x="46241" y="77530"/>
                    <a:pt x="53496" y="73216"/>
                  </a:cubicBezTo>
                  <a:cubicBezTo>
                    <a:pt x="60752" y="68902"/>
                    <a:pt x="65948" y="60961"/>
                    <a:pt x="68792" y="49979"/>
                  </a:cubicBezTo>
                  <a:cubicBezTo>
                    <a:pt x="71635" y="38998"/>
                    <a:pt x="73081" y="47038"/>
                    <a:pt x="73081" y="51450"/>
                  </a:cubicBezTo>
                  <a:cubicBezTo>
                    <a:pt x="73081" y="55862"/>
                    <a:pt x="68179" y="66157"/>
                    <a:pt x="78179" y="65275"/>
                  </a:cubicBezTo>
                  <a:cubicBezTo>
                    <a:pt x="88180" y="64392"/>
                    <a:pt x="100632" y="42749"/>
                    <a:pt x="144042" y="46425"/>
                  </a:cubicBezTo>
                  <a:cubicBezTo>
                    <a:pt x="187452" y="50102"/>
                    <a:pt x="178137" y="60936"/>
                    <a:pt x="185393" y="62407"/>
                  </a:cubicBezTo>
                  <a:cubicBezTo>
                    <a:pt x="192648" y="63877"/>
                    <a:pt x="202722" y="65250"/>
                    <a:pt x="204193" y="71819"/>
                  </a:cubicBezTo>
                  <a:cubicBezTo>
                    <a:pt x="205664" y="78388"/>
                    <a:pt x="200565" y="84075"/>
                    <a:pt x="209291" y="85644"/>
                  </a:cubicBezTo>
                  <a:cubicBezTo>
                    <a:pt x="218017" y="87212"/>
                    <a:pt x="225371" y="92997"/>
                    <a:pt x="231842" y="103758"/>
                  </a:cubicBezTo>
                  <a:cubicBezTo>
                    <a:pt x="238313" y="114518"/>
                    <a:pt x="252015" y="130720"/>
                    <a:pt x="240445" y="141481"/>
                  </a:cubicBezTo>
                  <a:cubicBezTo>
                    <a:pt x="228876" y="152241"/>
                    <a:pt x="203678" y="173346"/>
                    <a:pt x="199193" y="179228"/>
                  </a:cubicBezTo>
                  <a:cubicBezTo>
                    <a:pt x="194707" y="185111"/>
                    <a:pt x="198310" y="191484"/>
                    <a:pt x="200565" y="200970"/>
                  </a:cubicBezTo>
                  <a:cubicBezTo>
                    <a:pt x="202820" y="210456"/>
                    <a:pt x="202158" y="235629"/>
                    <a:pt x="194094" y="250949"/>
                  </a:cubicBezTo>
                  <a:cubicBezTo>
                    <a:pt x="188286" y="261555"/>
                    <a:pt x="181733" y="271737"/>
                    <a:pt x="174485" y="281417"/>
                  </a:cubicBezTo>
                  <a:lnTo>
                    <a:pt x="193285" y="290805"/>
                  </a:lnTo>
                  <a:cubicBezTo>
                    <a:pt x="193285" y="290805"/>
                    <a:pt x="215149" y="272127"/>
                    <a:pt x="220934" y="233595"/>
                  </a:cubicBezTo>
                  <a:cubicBezTo>
                    <a:pt x="226719" y="195063"/>
                    <a:pt x="220934" y="183518"/>
                    <a:pt x="220934" y="183518"/>
                  </a:cubicBezTo>
                  <a:cubicBezTo>
                    <a:pt x="220934" y="183518"/>
                    <a:pt x="254245" y="151653"/>
                    <a:pt x="310769" y="121896"/>
                  </a:cubicBezTo>
                  <a:cubicBezTo>
                    <a:pt x="367292" y="92139"/>
                    <a:pt x="399941" y="86305"/>
                    <a:pt x="399941" y="86305"/>
                  </a:cubicBezTo>
                  <a:cubicBezTo>
                    <a:pt x="399941" y="86305"/>
                    <a:pt x="397098" y="103758"/>
                    <a:pt x="400726" y="109542"/>
                  </a:cubicBezTo>
                  <a:cubicBezTo>
                    <a:pt x="404353" y="115327"/>
                    <a:pt x="406510" y="126994"/>
                    <a:pt x="402883" y="132779"/>
                  </a:cubicBezTo>
                  <a:cubicBezTo>
                    <a:pt x="399255" y="138564"/>
                    <a:pt x="392000" y="157462"/>
                    <a:pt x="393495" y="165404"/>
                  </a:cubicBezTo>
                  <a:cubicBezTo>
                    <a:pt x="394990" y="173346"/>
                    <a:pt x="399941" y="187954"/>
                    <a:pt x="394157" y="192367"/>
                  </a:cubicBezTo>
                  <a:cubicBezTo>
                    <a:pt x="388372" y="196779"/>
                    <a:pt x="377513" y="210603"/>
                    <a:pt x="377513" y="215603"/>
                  </a:cubicBezTo>
                  <a:cubicBezTo>
                    <a:pt x="377513" y="220604"/>
                    <a:pt x="376043" y="231462"/>
                    <a:pt x="368787" y="232933"/>
                  </a:cubicBezTo>
                  <a:cubicBezTo>
                    <a:pt x="358808" y="234430"/>
                    <a:pt x="349750" y="239607"/>
                    <a:pt x="343393" y="247444"/>
                  </a:cubicBezTo>
                  <a:cubicBezTo>
                    <a:pt x="334006" y="258302"/>
                    <a:pt x="323784" y="283696"/>
                    <a:pt x="323784" y="283696"/>
                  </a:cubicBezTo>
                  <a:cubicBezTo>
                    <a:pt x="323784" y="283696"/>
                    <a:pt x="312215" y="281637"/>
                    <a:pt x="288316" y="295364"/>
                  </a:cubicBezTo>
                  <a:cubicBezTo>
                    <a:pt x="264418" y="309090"/>
                    <a:pt x="263609" y="324361"/>
                    <a:pt x="263609" y="324361"/>
                  </a:cubicBezTo>
                  <a:lnTo>
                    <a:pt x="281747" y="330807"/>
                  </a:lnTo>
                  <a:cubicBezTo>
                    <a:pt x="286932" y="318585"/>
                    <a:pt x="297757" y="309664"/>
                    <a:pt x="310744" y="306909"/>
                  </a:cubicBezTo>
                  <a:cubicBezTo>
                    <a:pt x="332510" y="302595"/>
                    <a:pt x="336922" y="300340"/>
                    <a:pt x="336922" y="300340"/>
                  </a:cubicBezTo>
                  <a:cubicBezTo>
                    <a:pt x="336922" y="300340"/>
                    <a:pt x="349178" y="267813"/>
                    <a:pt x="365135" y="259111"/>
                  </a:cubicBezTo>
                  <a:cubicBezTo>
                    <a:pt x="373665" y="254174"/>
                    <a:pt x="382974" y="250726"/>
                    <a:pt x="392661" y="248914"/>
                  </a:cubicBezTo>
                  <a:cubicBezTo>
                    <a:pt x="392661" y="248914"/>
                    <a:pt x="392661" y="225114"/>
                    <a:pt x="402172" y="215603"/>
                  </a:cubicBezTo>
                  <a:cubicBezTo>
                    <a:pt x="407419" y="210383"/>
                    <a:pt x="412269" y="204779"/>
                    <a:pt x="416683" y="198838"/>
                  </a:cubicBezTo>
                  <a:cubicBezTo>
                    <a:pt x="416683" y="198838"/>
                    <a:pt x="410212" y="179915"/>
                    <a:pt x="413055" y="162585"/>
                  </a:cubicBezTo>
                  <a:cubicBezTo>
                    <a:pt x="415898" y="145255"/>
                    <a:pt x="428914" y="132215"/>
                    <a:pt x="428914" y="132215"/>
                  </a:cubicBezTo>
                  <a:cubicBezTo>
                    <a:pt x="428914" y="132215"/>
                    <a:pt x="415089" y="114641"/>
                    <a:pt x="418055" y="97311"/>
                  </a:cubicBezTo>
                  <a:cubicBezTo>
                    <a:pt x="421021" y="79981"/>
                    <a:pt x="426757" y="52455"/>
                    <a:pt x="426757" y="52455"/>
                  </a:cubicBezTo>
                  <a:cubicBezTo>
                    <a:pt x="426757" y="52455"/>
                    <a:pt x="365135" y="72064"/>
                    <a:pt x="330353" y="90056"/>
                  </a:cubicBezTo>
                  <a:cubicBezTo>
                    <a:pt x="295572" y="108047"/>
                    <a:pt x="265913" y="124862"/>
                    <a:pt x="265913" y="124862"/>
                  </a:cubicBezTo>
                  <a:lnTo>
                    <a:pt x="255030" y="97213"/>
                  </a:lnTo>
                  <a:lnTo>
                    <a:pt x="267285" y="95865"/>
                  </a:lnTo>
                  <a:cubicBezTo>
                    <a:pt x="267285" y="95865"/>
                    <a:pt x="249858" y="71844"/>
                    <a:pt x="234661" y="64588"/>
                  </a:cubicBezTo>
                  <a:cubicBezTo>
                    <a:pt x="226176" y="60661"/>
                    <a:pt x="218160" y="55794"/>
                    <a:pt x="210762" y="50077"/>
                  </a:cubicBezTo>
                  <a:lnTo>
                    <a:pt x="218115" y="37822"/>
                  </a:lnTo>
                  <a:cubicBezTo>
                    <a:pt x="218115" y="37822"/>
                    <a:pt x="204977" y="26816"/>
                    <a:pt x="165881" y="24610"/>
                  </a:cubicBezTo>
                  <a:cubicBezTo>
                    <a:pt x="126786" y="22404"/>
                    <a:pt x="118746" y="29708"/>
                    <a:pt x="118746" y="29708"/>
                  </a:cubicBezTo>
                  <a:lnTo>
                    <a:pt x="118060" y="9437"/>
                  </a:lnTo>
                  <a:cubicBezTo>
                    <a:pt x="118060" y="9437"/>
                    <a:pt x="103353" y="6030"/>
                    <a:pt x="98450" y="17355"/>
                  </a:cubicBezTo>
                  <a:cubicBezTo>
                    <a:pt x="97764" y="18948"/>
                    <a:pt x="94823" y="25"/>
                    <a:pt x="94823" y="25"/>
                  </a:cubicBezTo>
                  <a:cubicBezTo>
                    <a:pt x="94823" y="25"/>
                    <a:pt x="85410" y="-1446"/>
                    <a:pt x="67296" y="18139"/>
                  </a:cubicBezTo>
                  <a:cubicBezTo>
                    <a:pt x="49182" y="37724"/>
                    <a:pt x="52001" y="51450"/>
                    <a:pt x="52001" y="51450"/>
                  </a:cubicBezTo>
                  <a:cubicBezTo>
                    <a:pt x="52001" y="51450"/>
                    <a:pt x="36191" y="61132"/>
                    <a:pt x="30725" y="67897"/>
                  </a:cubicBezTo>
                  <a:cubicBezTo>
                    <a:pt x="27338" y="72641"/>
                    <a:pt x="25614" y="78372"/>
                    <a:pt x="25823" y="84197"/>
                  </a:cubicBezTo>
                  <a:cubicBezTo>
                    <a:pt x="25823" y="84197"/>
                    <a:pt x="18470" y="96453"/>
                    <a:pt x="11312" y="106625"/>
                  </a:cubicBezTo>
                  <a:cubicBezTo>
                    <a:pt x="4155" y="116798"/>
                    <a:pt x="-5552" y="134961"/>
                    <a:pt x="3959" y="147069"/>
                  </a:cubicBezTo>
                  <a:cubicBezTo>
                    <a:pt x="13469" y="159178"/>
                    <a:pt x="26828" y="158516"/>
                    <a:pt x="31706" y="152511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89" name="Freeform 1288">
              <a:extLst>
                <a:ext uri="{FF2B5EF4-FFF2-40B4-BE49-F238E27FC236}">
                  <a16:creationId xmlns:a16="http://schemas.microsoft.com/office/drawing/2014/main" id="{E02640F7-F213-8B98-A85A-524CF45DD1EB}"/>
                </a:ext>
              </a:extLst>
            </p:cNvPr>
            <p:cNvSpPr/>
            <p:nvPr/>
          </p:nvSpPr>
          <p:spPr>
            <a:xfrm>
              <a:off x="77823" y="3088756"/>
              <a:ext cx="47184" cy="42944"/>
            </a:xfrm>
            <a:custGeom>
              <a:avLst/>
              <a:gdLst>
                <a:gd name="connsiteX0" fmla="*/ 30933 w 47184"/>
                <a:gd name="connsiteY0" fmla="*/ 32625 h 42944"/>
                <a:gd name="connsiteX1" fmla="*/ 47185 w 47184"/>
                <a:gd name="connsiteY1" fmla="*/ 12697 h 42944"/>
                <a:gd name="connsiteX2" fmla="*/ 37380 w 47184"/>
                <a:gd name="connsiteY2" fmla="*/ 0 h 42944"/>
                <a:gd name="connsiteX3" fmla="*/ 20516 w 47184"/>
                <a:gd name="connsiteY3" fmla="*/ 20639 h 42944"/>
                <a:gd name="connsiteX4" fmla="*/ 0 w 47184"/>
                <a:gd name="connsiteY4" fmla="*/ 24242 h 42944"/>
                <a:gd name="connsiteX5" fmla="*/ 4755 w 47184"/>
                <a:gd name="connsiteY5" fmla="*/ 42944 h 42944"/>
                <a:gd name="connsiteX6" fmla="*/ 30811 w 47184"/>
                <a:gd name="connsiteY6" fmla="*/ 32625 h 4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184" h="42944">
                  <a:moveTo>
                    <a:pt x="30933" y="32625"/>
                  </a:moveTo>
                  <a:cubicBezTo>
                    <a:pt x="37304" y="26820"/>
                    <a:pt x="42780" y="20105"/>
                    <a:pt x="47185" y="12697"/>
                  </a:cubicBezTo>
                  <a:lnTo>
                    <a:pt x="37380" y="0"/>
                  </a:lnTo>
                  <a:cubicBezTo>
                    <a:pt x="37380" y="0"/>
                    <a:pt x="30149" y="15197"/>
                    <a:pt x="20516" y="20639"/>
                  </a:cubicBezTo>
                  <a:cubicBezTo>
                    <a:pt x="14206" y="23907"/>
                    <a:pt x="7046" y="25165"/>
                    <a:pt x="0" y="24242"/>
                  </a:cubicBezTo>
                  <a:lnTo>
                    <a:pt x="4755" y="42944"/>
                  </a:lnTo>
                  <a:cubicBezTo>
                    <a:pt x="4755" y="42944"/>
                    <a:pt x="20614" y="41694"/>
                    <a:pt x="30811" y="3262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0" name="Freeform 1289">
              <a:extLst>
                <a:ext uri="{FF2B5EF4-FFF2-40B4-BE49-F238E27FC236}">
                  <a16:creationId xmlns:a16="http://schemas.microsoft.com/office/drawing/2014/main" id="{A79C5D3D-14A8-130A-C343-6D406ADECFC5}"/>
                </a:ext>
              </a:extLst>
            </p:cNvPr>
            <p:cNvSpPr/>
            <p:nvPr/>
          </p:nvSpPr>
          <p:spPr>
            <a:xfrm>
              <a:off x="149765" y="3006103"/>
              <a:ext cx="22820" cy="15711"/>
            </a:xfrm>
            <a:custGeom>
              <a:avLst/>
              <a:gdLst>
                <a:gd name="connsiteX0" fmla="*/ 9069 w 22820"/>
                <a:gd name="connsiteY0" fmla="*/ 74 h 15711"/>
                <a:gd name="connsiteX1" fmla="*/ 0 w 22820"/>
                <a:gd name="connsiteY1" fmla="*/ 5515 h 15711"/>
                <a:gd name="connsiteX2" fmla="*/ 2451 w 22820"/>
                <a:gd name="connsiteY2" fmla="*/ 15712 h 15711"/>
                <a:gd name="connsiteX3" fmla="*/ 20590 w 22820"/>
                <a:gd name="connsiteY3" fmla="*/ 2451 h 15711"/>
                <a:gd name="connsiteX4" fmla="*/ 9020 w 22820"/>
                <a:gd name="connsiteY4" fmla="*/ 0 h 1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20" h="15711">
                  <a:moveTo>
                    <a:pt x="9069" y="74"/>
                  </a:moveTo>
                  <a:cubicBezTo>
                    <a:pt x="6618" y="74"/>
                    <a:pt x="0" y="1887"/>
                    <a:pt x="0" y="5515"/>
                  </a:cubicBezTo>
                  <a:cubicBezTo>
                    <a:pt x="366" y="9007"/>
                    <a:pt x="1190" y="12435"/>
                    <a:pt x="2451" y="15712"/>
                  </a:cubicBezTo>
                  <a:cubicBezTo>
                    <a:pt x="2451" y="15712"/>
                    <a:pt x="12256" y="4829"/>
                    <a:pt x="20590" y="2451"/>
                  </a:cubicBezTo>
                  <a:cubicBezTo>
                    <a:pt x="28924" y="74"/>
                    <a:pt x="11398" y="0"/>
                    <a:pt x="9020" y="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1" name="Freeform 1290">
              <a:extLst>
                <a:ext uri="{FF2B5EF4-FFF2-40B4-BE49-F238E27FC236}">
                  <a16:creationId xmlns:a16="http://schemas.microsoft.com/office/drawing/2014/main" id="{2061BE96-BA17-184B-F6AC-FAA72A37471E}"/>
                </a:ext>
              </a:extLst>
            </p:cNvPr>
            <p:cNvSpPr/>
            <p:nvPr/>
          </p:nvSpPr>
          <p:spPr>
            <a:xfrm>
              <a:off x="112904" y="3021227"/>
              <a:ext cx="147531" cy="226956"/>
            </a:xfrm>
            <a:custGeom>
              <a:avLst/>
              <a:gdLst>
                <a:gd name="connsiteX0" fmla="*/ 21908 w 147531"/>
                <a:gd name="connsiteY0" fmla="*/ 225922 h 226956"/>
                <a:gd name="connsiteX1" fmla="*/ 37645 w 147531"/>
                <a:gd name="connsiteY1" fmla="*/ 180600 h 226956"/>
                <a:gd name="connsiteX2" fmla="*/ 113115 w 147531"/>
                <a:gd name="connsiteY2" fmla="*/ 105595 h 226956"/>
                <a:gd name="connsiteX3" fmla="*/ 147432 w 147531"/>
                <a:gd name="connsiteY3" fmla="*/ 39218 h 226956"/>
                <a:gd name="connsiteX4" fmla="*/ 111179 w 147531"/>
                <a:gd name="connsiteY4" fmla="*/ 0 h 226956"/>
                <a:gd name="connsiteX5" fmla="*/ 103826 w 147531"/>
                <a:gd name="connsiteY5" fmla="*/ 15075 h 226956"/>
                <a:gd name="connsiteX6" fmla="*/ 71961 w 147531"/>
                <a:gd name="connsiteY6" fmla="*/ 39316 h 226956"/>
                <a:gd name="connsiteX7" fmla="*/ 62916 w 147531"/>
                <a:gd name="connsiteY7" fmla="*/ 54955 h 226956"/>
                <a:gd name="connsiteX8" fmla="*/ 63480 w 147531"/>
                <a:gd name="connsiteY8" fmla="*/ 71941 h 226956"/>
                <a:gd name="connsiteX9" fmla="*/ 79780 w 147531"/>
                <a:gd name="connsiteY9" fmla="*/ 54955 h 226956"/>
                <a:gd name="connsiteX10" fmla="*/ 102796 w 147531"/>
                <a:gd name="connsiteY10" fmla="*/ 42944 h 226956"/>
                <a:gd name="connsiteX11" fmla="*/ 117282 w 147531"/>
                <a:gd name="connsiteY11" fmla="*/ 25933 h 226956"/>
                <a:gd name="connsiteX12" fmla="*/ 116621 w 147531"/>
                <a:gd name="connsiteY12" fmla="*/ 74956 h 226956"/>
                <a:gd name="connsiteX13" fmla="*/ 38650 w 147531"/>
                <a:gd name="connsiteY13" fmla="*/ 144520 h 226956"/>
                <a:gd name="connsiteX14" fmla="*/ 608 w 147531"/>
                <a:gd name="connsiteY14" fmla="*/ 226486 h 226956"/>
                <a:gd name="connsiteX15" fmla="*/ 21810 w 147531"/>
                <a:gd name="connsiteY15" fmla="*/ 225922 h 22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531" h="226956">
                  <a:moveTo>
                    <a:pt x="21908" y="225922"/>
                  </a:moveTo>
                  <a:cubicBezTo>
                    <a:pt x="25896" y="210407"/>
                    <a:pt x="31159" y="195248"/>
                    <a:pt x="37645" y="180600"/>
                  </a:cubicBezTo>
                  <a:cubicBezTo>
                    <a:pt x="48528" y="155917"/>
                    <a:pt x="90222" y="123734"/>
                    <a:pt x="113115" y="105595"/>
                  </a:cubicBezTo>
                  <a:cubicBezTo>
                    <a:pt x="136009" y="87457"/>
                    <a:pt x="148804" y="65715"/>
                    <a:pt x="147432" y="39218"/>
                  </a:cubicBezTo>
                  <a:cubicBezTo>
                    <a:pt x="146059" y="12721"/>
                    <a:pt x="111179" y="0"/>
                    <a:pt x="111179" y="0"/>
                  </a:cubicBezTo>
                  <a:cubicBezTo>
                    <a:pt x="109299" y="5284"/>
                    <a:pt x="106832" y="10340"/>
                    <a:pt x="103826" y="15075"/>
                  </a:cubicBezTo>
                  <a:cubicBezTo>
                    <a:pt x="98384" y="24119"/>
                    <a:pt x="77868" y="38066"/>
                    <a:pt x="71961" y="39316"/>
                  </a:cubicBezTo>
                  <a:cubicBezTo>
                    <a:pt x="66053" y="40566"/>
                    <a:pt x="61102" y="50739"/>
                    <a:pt x="62916" y="54955"/>
                  </a:cubicBezTo>
                  <a:cubicBezTo>
                    <a:pt x="64730" y="59171"/>
                    <a:pt x="64044" y="68313"/>
                    <a:pt x="63480" y="71941"/>
                  </a:cubicBezTo>
                  <a:cubicBezTo>
                    <a:pt x="62916" y="75569"/>
                    <a:pt x="74927" y="61622"/>
                    <a:pt x="79780" y="54955"/>
                  </a:cubicBezTo>
                  <a:cubicBezTo>
                    <a:pt x="84633" y="48288"/>
                    <a:pt x="94291" y="47601"/>
                    <a:pt x="102796" y="42944"/>
                  </a:cubicBezTo>
                  <a:cubicBezTo>
                    <a:pt x="111302" y="38287"/>
                    <a:pt x="117282" y="25933"/>
                    <a:pt x="117282" y="25933"/>
                  </a:cubicBezTo>
                  <a:cubicBezTo>
                    <a:pt x="117282" y="25933"/>
                    <a:pt x="139049" y="40444"/>
                    <a:pt x="116621" y="74956"/>
                  </a:cubicBezTo>
                  <a:cubicBezTo>
                    <a:pt x="101914" y="97850"/>
                    <a:pt x="74951" y="102826"/>
                    <a:pt x="38650" y="144520"/>
                  </a:cubicBezTo>
                  <a:cubicBezTo>
                    <a:pt x="2348" y="186214"/>
                    <a:pt x="5486" y="225162"/>
                    <a:pt x="608" y="226486"/>
                  </a:cubicBezTo>
                  <a:cubicBezTo>
                    <a:pt x="-4270" y="227810"/>
                    <a:pt x="21810" y="225922"/>
                    <a:pt x="21810" y="22592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2" name="Freeform 1291">
              <a:extLst>
                <a:ext uri="{FF2B5EF4-FFF2-40B4-BE49-F238E27FC236}">
                  <a16:creationId xmlns:a16="http://schemas.microsoft.com/office/drawing/2014/main" id="{3D88E73B-7310-1658-AA64-9340BEF05F3B}"/>
                </a:ext>
              </a:extLst>
            </p:cNvPr>
            <p:cNvSpPr/>
            <p:nvPr/>
          </p:nvSpPr>
          <p:spPr>
            <a:xfrm>
              <a:off x="100840" y="3152339"/>
              <a:ext cx="30810" cy="40541"/>
            </a:xfrm>
            <a:custGeom>
              <a:avLst/>
              <a:gdLst>
                <a:gd name="connsiteX0" fmla="*/ 30811 w 30810"/>
                <a:gd name="connsiteY0" fmla="*/ 27870 h 40541"/>
                <a:gd name="connsiteX1" fmla="*/ 10859 w 30810"/>
                <a:gd name="connsiteY1" fmla="*/ 0 h 40541"/>
                <a:gd name="connsiteX2" fmla="*/ 0 w 30810"/>
                <a:gd name="connsiteY2" fmla="*/ 13922 h 40541"/>
                <a:gd name="connsiteX3" fmla="*/ 20614 w 30810"/>
                <a:gd name="connsiteY3" fmla="*/ 40542 h 40541"/>
                <a:gd name="connsiteX4" fmla="*/ 30811 w 30810"/>
                <a:gd name="connsiteY4" fmla="*/ 27870 h 4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0541">
                  <a:moveTo>
                    <a:pt x="30811" y="27870"/>
                  </a:moveTo>
                  <a:lnTo>
                    <a:pt x="10859" y="0"/>
                  </a:lnTo>
                  <a:lnTo>
                    <a:pt x="0" y="13922"/>
                  </a:lnTo>
                  <a:lnTo>
                    <a:pt x="20614" y="40542"/>
                  </a:lnTo>
                  <a:cubicBezTo>
                    <a:pt x="20614" y="40542"/>
                    <a:pt x="24806" y="31497"/>
                    <a:pt x="30811" y="2787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3" name="Freeform 1292">
              <a:extLst>
                <a:ext uri="{FF2B5EF4-FFF2-40B4-BE49-F238E27FC236}">
                  <a16:creationId xmlns:a16="http://schemas.microsoft.com/office/drawing/2014/main" id="{DAA3689B-9A52-3E30-FCCB-8B832BE3C3B0}"/>
                </a:ext>
              </a:extLst>
            </p:cNvPr>
            <p:cNvSpPr/>
            <p:nvPr/>
          </p:nvSpPr>
          <p:spPr>
            <a:xfrm>
              <a:off x="87015" y="3173958"/>
              <a:ext cx="30810" cy="41130"/>
            </a:xfrm>
            <a:custGeom>
              <a:avLst/>
              <a:gdLst>
                <a:gd name="connsiteX0" fmla="*/ 30811 w 30810"/>
                <a:gd name="connsiteY0" fmla="*/ 23556 h 41130"/>
                <a:gd name="connsiteX1" fmla="*/ 8383 w 30810"/>
                <a:gd name="connsiteY1" fmla="*/ 0 h 41130"/>
                <a:gd name="connsiteX2" fmla="*/ 0 w 30810"/>
                <a:gd name="connsiteY2" fmla="*/ 18800 h 41130"/>
                <a:gd name="connsiteX3" fmla="*/ 26497 w 30810"/>
                <a:gd name="connsiteY3" fmla="*/ 41130 h 41130"/>
                <a:gd name="connsiteX4" fmla="*/ 30811 w 30810"/>
                <a:gd name="connsiteY4" fmla="*/ 23556 h 4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1130">
                  <a:moveTo>
                    <a:pt x="30811" y="23556"/>
                  </a:moveTo>
                  <a:lnTo>
                    <a:pt x="8383" y="0"/>
                  </a:lnTo>
                  <a:lnTo>
                    <a:pt x="0" y="18800"/>
                  </a:lnTo>
                  <a:lnTo>
                    <a:pt x="26497" y="41130"/>
                  </a:lnTo>
                  <a:cubicBezTo>
                    <a:pt x="26497" y="41130"/>
                    <a:pt x="25369" y="35689"/>
                    <a:pt x="30811" y="23556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4" name="Freeform 1293">
              <a:extLst>
                <a:ext uri="{FF2B5EF4-FFF2-40B4-BE49-F238E27FC236}">
                  <a16:creationId xmlns:a16="http://schemas.microsoft.com/office/drawing/2014/main" id="{C6564F84-FE48-0A2C-C434-FC536A7EF0A6}"/>
                </a:ext>
              </a:extLst>
            </p:cNvPr>
            <p:cNvSpPr/>
            <p:nvPr/>
          </p:nvSpPr>
          <p:spPr>
            <a:xfrm>
              <a:off x="80275" y="3205455"/>
              <a:ext cx="30222" cy="33188"/>
            </a:xfrm>
            <a:custGeom>
              <a:avLst/>
              <a:gdLst>
                <a:gd name="connsiteX0" fmla="*/ 3064 w 30222"/>
                <a:gd name="connsiteY0" fmla="*/ 0 h 33188"/>
                <a:gd name="connsiteX1" fmla="*/ 0 w 30222"/>
                <a:gd name="connsiteY1" fmla="*/ 18702 h 33188"/>
                <a:gd name="connsiteX2" fmla="*/ 27771 w 30222"/>
                <a:gd name="connsiteY2" fmla="*/ 33189 h 33188"/>
                <a:gd name="connsiteX3" fmla="*/ 30223 w 30222"/>
                <a:gd name="connsiteY3" fmla="*/ 18138 h 33188"/>
                <a:gd name="connsiteX4" fmla="*/ 3064 w 30222"/>
                <a:gd name="connsiteY4" fmla="*/ 0 h 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22" h="33188">
                  <a:moveTo>
                    <a:pt x="3064" y="0"/>
                  </a:moveTo>
                  <a:lnTo>
                    <a:pt x="0" y="18702"/>
                  </a:lnTo>
                  <a:lnTo>
                    <a:pt x="27771" y="33189"/>
                  </a:lnTo>
                  <a:cubicBezTo>
                    <a:pt x="27771" y="33189"/>
                    <a:pt x="26619" y="28433"/>
                    <a:pt x="30223" y="18138"/>
                  </a:cubicBezTo>
                  <a:lnTo>
                    <a:pt x="3064" y="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5" name="Freeform 1294">
              <a:extLst>
                <a:ext uri="{FF2B5EF4-FFF2-40B4-BE49-F238E27FC236}">
                  <a16:creationId xmlns:a16="http://schemas.microsoft.com/office/drawing/2014/main" id="{8E294BDE-4D55-53DF-64A2-9221AFF59184}"/>
                </a:ext>
              </a:extLst>
            </p:cNvPr>
            <p:cNvSpPr/>
            <p:nvPr/>
          </p:nvSpPr>
          <p:spPr>
            <a:xfrm>
              <a:off x="354607" y="3048312"/>
              <a:ext cx="111821" cy="76696"/>
            </a:xfrm>
            <a:custGeom>
              <a:avLst/>
              <a:gdLst>
                <a:gd name="connsiteX0" fmla="*/ 111821 w 111821"/>
                <a:gd name="connsiteY0" fmla="*/ 21742 h 76696"/>
                <a:gd name="connsiteX1" fmla="*/ 110007 w 111821"/>
                <a:gd name="connsiteY1" fmla="*/ 0 h 76696"/>
                <a:gd name="connsiteX2" fmla="*/ 0 w 111821"/>
                <a:gd name="connsiteY2" fmla="*/ 54955 h 76696"/>
                <a:gd name="connsiteX3" fmla="*/ 2500 w 111821"/>
                <a:gd name="connsiteY3" fmla="*/ 76696 h 76696"/>
                <a:gd name="connsiteX4" fmla="*/ 111821 w 111821"/>
                <a:gd name="connsiteY4" fmla="*/ 21742 h 76696"/>
                <a:gd name="connsiteX5" fmla="*/ 111821 w 111821"/>
                <a:gd name="connsiteY5" fmla="*/ 21742 h 7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21" h="76696">
                  <a:moveTo>
                    <a:pt x="111821" y="21742"/>
                  </a:moveTo>
                  <a:lnTo>
                    <a:pt x="110007" y="0"/>
                  </a:lnTo>
                  <a:lnTo>
                    <a:pt x="0" y="54955"/>
                  </a:lnTo>
                  <a:lnTo>
                    <a:pt x="2500" y="76696"/>
                  </a:lnTo>
                  <a:lnTo>
                    <a:pt x="111821" y="21742"/>
                  </a:lnTo>
                  <a:lnTo>
                    <a:pt x="111821" y="21742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6" name="Freeform 1295">
              <a:extLst>
                <a:ext uri="{FF2B5EF4-FFF2-40B4-BE49-F238E27FC236}">
                  <a16:creationId xmlns:a16="http://schemas.microsoft.com/office/drawing/2014/main" id="{82BEEC36-9EF2-DECD-7EB2-D4FE2BE373D4}"/>
                </a:ext>
              </a:extLst>
            </p:cNvPr>
            <p:cNvSpPr/>
            <p:nvPr/>
          </p:nvSpPr>
          <p:spPr>
            <a:xfrm>
              <a:off x="350955" y="3120817"/>
              <a:ext cx="108806" cy="31399"/>
            </a:xfrm>
            <a:custGeom>
              <a:avLst/>
              <a:gdLst>
                <a:gd name="connsiteX0" fmla="*/ 45346 w 108806"/>
                <a:gd name="connsiteY0" fmla="*/ 25958 h 31399"/>
                <a:gd name="connsiteX1" fmla="*/ 105865 w 108806"/>
                <a:gd name="connsiteY1" fmla="*/ 19952 h 31399"/>
                <a:gd name="connsiteX2" fmla="*/ 108806 w 108806"/>
                <a:gd name="connsiteY2" fmla="*/ 0 h 31399"/>
                <a:gd name="connsiteX3" fmla="*/ 4902 w 108806"/>
                <a:gd name="connsiteY3" fmla="*/ 12133 h 31399"/>
                <a:gd name="connsiteX4" fmla="*/ 0 w 108806"/>
                <a:gd name="connsiteY4" fmla="*/ 31399 h 31399"/>
                <a:gd name="connsiteX5" fmla="*/ 45322 w 108806"/>
                <a:gd name="connsiteY5" fmla="*/ 25958 h 3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806" h="31399">
                  <a:moveTo>
                    <a:pt x="45346" y="25958"/>
                  </a:moveTo>
                  <a:cubicBezTo>
                    <a:pt x="70054" y="23506"/>
                    <a:pt x="105865" y="19952"/>
                    <a:pt x="105865" y="19952"/>
                  </a:cubicBezTo>
                  <a:lnTo>
                    <a:pt x="108806" y="0"/>
                  </a:lnTo>
                  <a:lnTo>
                    <a:pt x="4902" y="12133"/>
                  </a:lnTo>
                  <a:lnTo>
                    <a:pt x="0" y="31399"/>
                  </a:lnTo>
                  <a:cubicBezTo>
                    <a:pt x="0" y="31399"/>
                    <a:pt x="20639" y="28433"/>
                    <a:pt x="45322" y="2595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CEF4F6D9-B845-D439-32C5-B929F9DA8533}"/>
                </a:ext>
              </a:extLst>
            </p:cNvPr>
            <p:cNvSpPr/>
            <p:nvPr/>
          </p:nvSpPr>
          <p:spPr>
            <a:xfrm>
              <a:off x="339557" y="3158319"/>
              <a:ext cx="79172" cy="21079"/>
            </a:xfrm>
            <a:custGeom>
              <a:avLst/>
              <a:gdLst>
                <a:gd name="connsiteX0" fmla="*/ 0 w 79172"/>
                <a:gd name="connsiteY0" fmla="*/ 18138 h 21079"/>
                <a:gd name="connsiteX1" fmla="*/ 73755 w 79172"/>
                <a:gd name="connsiteY1" fmla="*/ 21080 h 21079"/>
                <a:gd name="connsiteX2" fmla="*/ 79172 w 79172"/>
                <a:gd name="connsiteY2" fmla="*/ 4755 h 21079"/>
                <a:gd name="connsiteX3" fmla="*/ 9608 w 79172"/>
                <a:gd name="connsiteY3" fmla="*/ 0 h 21079"/>
                <a:gd name="connsiteX4" fmla="*/ 0 w 79172"/>
                <a:gd name="connsiteY4" fmla="*/ 18138 h 2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72" h="21079">
                  <a:moveTo>
                    <a:pt x="0" y="18138"/>
                  </a:moveTo>
                  <a:lnTo>
                    <a:pt x="73755" y="21080"/>
                  </a:lnTo>
                  <a:lnTo>
                    <a:pt x="79172" y="4755"/>
                  </a:lnTo>
                  <a:lnTo>
                    <a:pt x="9608" y="0"/>
                  </a:lnTo>
                  <a:cubicBezTo>
                    <a:pt x="5417" y="3628"/>
                    <a:pt x="0" y="18138"/>
                    <a:pt x="0" y="1813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8" name="Freeform 1297">
              <a:extLst>
                <a:ext uri="{FF2B5EF4-FFF2-40B4-BE49-F238E27FC236}">
                  <a16:creationId xmlns:a16="http://schemas.microsoft.com/office/drawing/2014/main" id="{C94D3067-72BA-D0A9-3A10-31F7F054F05B}"/>
                </a:ext>
              </a:extLst>
            </p:cNvPr>
            <p:cNvSpPr/>
            <p:nvPr/>
          </p:nvSpPr>
          <p:spPr>
            <a:xfrm>
              <a:off x="830742" y="3094835"/>
              <a:ext cx="119174" cy="351984"/>
            </a:xfrm>
            <a:custGeom>
              <a:avLst/>
              <a:gdLst>
                <a:gd name="connsiteX0" fmla="*/ 118219 w 119174"/>
                <a:gd name="connsiteY0" fmla="*/ 19192 h 351984"/>
                <a:gd name="connsiteX1" fmla="*/ 35272 w 119174"/>
                <a:gd name="connsiteY1" fmla="*/ 19192 h 351984"/>
                <a:gd name="connsiteX2" fmla="*/ 35272 w 119174"/>
                <a:gd name="connsiteY2" fmla="*/ 148883 h 351984"/>
                <a:gd name="connsiteX3" fmla="*/ 108684 w 119174"/>
                <a:gd name="connsiteY3" fmla="*/ 148883 h 351984"/>
                <a:gd name="connsiteX4" fmla="*/ 108684 w 119174"/>
                <a:gd name="connsiteY4" fmla="*/ 167953 h 351984"/>
                <a:gd name="connsiteX5" fmla="*/ 36228 w 119174"/>
                <a:gd name="connsiteY5" fmla="*/ 167953 h 351984"/>
                <a:gd name="connsiteX6" fmla="*/ 36228 w 119174"/>
                <a:gd name="connsiteY6" fmla="*/ 332915 h 351984"/>
                <a:gd name="connsiteX7" fmla="*/ 119175 w 119174"/>
                <a:gd name="connsiteY7" fmla="*/ 332915 h 351984"/>
                <a:gd name="connsiteX8" fmla="*/ 119175 w 119174"/>
                <a:gd name="connsiteY8" fmla="*/ 351985 h 351984"/>
                <a:gd name="connsiteX9" fmla="*/ 17158 w 119174"/>
                <a:gd name="connsiteY9" fmla="*/ 351985 h 351984"/>
                <a:gd name="connsiteX10" fmla="*/ 0 w 119174"/>
                <a:gd name="connsiteY10" fmla="*/ 341494 h 351984"/>
                <a:gd name="connsiteX11" fmla="*/ 0 w 119174"/>
                <a:gd name="connsiteY11" fmla="*/ 0 h 351984"/>
                <a:gd name="connsiteX12" fmla="*/ 118243 w 119174"/>
                <a:gd name="connsiteY12" fmla="*/ 0 h 351984"/>
                <a:gd name="connsiteX13" fmla="*/ 118243 w 119174"/>
                <a:gd name="connsiteY13" fmla="*/ 19192 h 35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74" h="351984">
                  <a:moveTo>
                    <a:pt x="118219" y="19192"/>
                  </a:moveTo>
                  <a:lnTo>
                    <a:pt x="35272" y="19192"/>
                  </a:lnTo>
                  <a:lnTo>
                    <a:pt x="35272" y="148883"/>
                  </a:lnTo>
                  <a:lnTo>
                    <a:pt x="108684" y="148883"/>
                  </a:lnTo>
                  <a:lnTo>
                    <a:pt x="108684" y="167953"/>
                  </a:lnTo>
                  <a:lnTo>
                    <a:pt x="36228" y="167953"/>
                  </a:lnTo>
                  <a:lnTo>
                    <a:pt x="36228" y="332915"/>
                  </a:lnTo>
                  <a:lnTo>
                    <a:pt x="119175" y="332915"/>
                  </a:lnTo>
                  <a:lnTo>
                    <a:pt x="119175" y="351985"/>
                  </a:lnTo>
                  <a:lnTo>
                    <a:pt x="17158" y="351985"/>
                  </a:lnTo>
                  <a:cubicBezTo>
                    <a:pt x="10466" y="351985"/>
                    <a:pt x="0" y="351985"/>
                    <a:pt x="0" y="341494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192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99" name="Freeform 1298">
              <a:extLst>
                <a:ext uri="{FF2B5EF4-FFF2-40B4-BE49-F238E27FC236}">
                  <a16:creationId xmlns:a16="http://schemas.microsoft.com/office/drawing/2014/main" id="{5E4041F8-75A9-1072-4DBB-54A9722EC41D}"/>
                </a:ext>
              </a:extLst>
            </p:cNvPr>
            <p:cNvSpPr/>
            <p:nvPr/>
          </p:nvSpPr>
          <p:spPr>
            <a:xfrm>
              <a:off x="1147307" y="3498195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36 h 351862"/>
                <a:gd name="connsiteX3" fmla="*/ 108806 w 119199"/>
                <a:gd name="connsiteY3" fmla="*/ 148736 h 351862"/>
                <a:gd name="connsiteX4" fmla="*/ 108806 w 119199"/>
                <a:gd name="connsiteY4" fmla="*/ 167805 h 351862"/>
                <a:gd name="connsiteX5" fmla="*/ 36228 w 119199"/>
                <a:gd name="connsiteY5" fmla="*/ 167805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36"/>
                  </a:lnTo>
                  <a:lnTo>
                    <a:pt x="108806" y="148736"/>
                  </a:lnTo>
                  <a:lnTo>
                    <a:pt x="108806" y="167805"/>
                  </a:lnTo>
                  <a:lnTo>
                    <a:pt x="36228" y="167805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0" name="Freeform 1299">
              <a:extLst>
                <a:ext uri="{FF2B5EF4-FFF2-40B4-BE49-F238E27FC236}">
                  <a16:creationId xmlns:a16="http://schemas.microsoft.com/office/drawing/2014/main" id="{B081C996-91FA-E408-29FC-97EB3D04C4AB}"/>
                </a:ext>
              </a:extLst>
            </p:cNvPr>
            <p:cNvSpPr/>
            <p:nvPr/>
          </p:nvSpPr>
          <p:spPr>
            <a:xfrm>
              <a:off x="1216087" y="3092359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60 h 351862"/>
                <a:gd name="connsiteX3" fmla="*/ 108806 w 119199"/>
                <a:gd name="connsiteY3" fmla="*/ 148760 h 351862"/>
                <a:gd name="connsiteX4" fmla="*/ 108806 w 119199"/>
                <a:gd name="connsiteY4" fmla="*/ 167830 h 351862"/>
                <a:gd name="connsiteX5" fmla="*/ 36228 w 119199"/>
                <a:gd name="connsiteY5" fmla="*/ 167830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60"/>
                  </a:lnTo>
                  <a:lnTo>
                    <a:pt x="108806" y="148760"/>
                  </a:lnTo>
                  <a:lnTo>
                    <a:pt x="108806" y="167830"/>
                  </a:lnTo>
                  <a:lnTo>
                    <a:pt x="36228" y="167830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1" name="Freeform 1300">
              <a:extLst>
                <a:ext uri="{FF2B5EF4-FFF2-40B4-BE49-F238E27FC236}">
                  <a16:creationId xmlns:a16="http://schemas.microsoft.com/office/drawing/2014/main" id="{D39E5DF3-9D43-0D55-6E5F-ED479A44C96B}"/>
                </a:ext>
              </a:extLst>
            </p:cNvPr>
            <p:cNvSpPr/>
            <p:nvPr/>
          </p:nvSpPr>
          <p:spPr>
            <a:xfrm>
              <a:off x="609452" y="3093645"/>
              <a:ext cx="194527" cy="358163"/>
            </a:xfrm>
            <a:custGeom>
              <a:avLst/>
              <a:gdLst>
                <a:gd name="connsiteX0" fmla="*/ 156432 w 194527"/>
                <a:gd name="connsiteY0" fmla="*/ 179511 h 358163"/>
                <a:gd name="connsiteX1" fmla="*/ 194523 w 194527"/>
                <a:gd name="connsiteY1" fmla="*/ 179511 h 358163"/>
                <a:gd name="connsiteX2" fmla="*/ 194523 w 194527"/>
                <a:gd name="connsiteY2" fmla="*/ 284395 h 358163"/>
                <a:gd name="connsiteX3" fmla="*/ 168786 w 194527"/>
                <a:gd name="connsiteY3" fmla="*/ 340772 h 358163"/>
                <a:gd name="connsiteX4" fmla="*/ 108708 w 194527"/>
                <a:gd name="connsiteY4" fmla="*/ 357930 h 358163"/>
                <a:gd name="connsiteX5" fmla="*/ 0 w 194527"/>
                <a:gd name="connsiteY5" fmla="*/ 176766 h 358163"/>
                <a:gd name="connsiteX6" fmla="*/ 112532 w 194527"/>
                <a:gd name="connsiteY6" fmla="*/ 283 h 358163"/>
                <a:gd name="connsiteX7" fmla="*/ 193567 w 194527"/>
                <a:gd name="connsiteY7" fmla="*/ 56537 h 358163"/>
                <a:gd name="connsiteX8" fmla="*/ 166874 w 194527"/>
                <a:gd name="connsiteY8" fmla="*/ 70852 h 358163"/>
                <a:gd name="connsiteX9" fmla="*/ 110620 w 194527"/>
                <a:gd name="connsiteY9" fmla="*/ 22221 h 358163"/>
                <a:gd name="connsiteX10" fmla="*/ 36228 w 194527"/>
                <a:gd name="connsiteY10" fmla="*/ 172893 h 358163"/>
                <a:gd name="connsiteX11" fmla="*/ 109762 w 194527"/>
                <a:gd name="connsiteY11" fmla="*/ 340698 h 358163"/>
                <a:gd name="connsiteX12" fmla="*/ 156481 w 194527"/>
                <a:gd name="connsiteY12" fmla="*/ 316873 h 358163"/>
                <a:gd name="connsiteX13" fmla="*/ 156481 w 194527"/>
                <a:gd name="connsiteY13" fmla="*/ 179609 h 35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527" h="358163">
                  <a:moveTo>
                    <a:pt x="156432" y="179511"/>
                  </a:moveTo>
                  <a:lnTo>
                    <a:pt x="194523" y="179511"/>
                  </a:lnTo>
                  <a:lnTo>
                    <a:pt x="194523" y="284395"/>
                  </a:lnTo>
                  <a:cubicBezTo>
                    <a:pt x="194523" y="299642"/>
                    <a:pt x="195479" y="321579"/>
                    <a:pt x="168786" y="340772"/>
                  </a:cubicBezTo>
                  <a:cubicBezTo>
                    <a:pt x="142093" y="359964"/>
                    <a:pt x="108708" y="357930"/>
                    <a:pt x="108708" y="357930"/>
                  </a:cubicBezTo>
                  <a:cubicBezTo>
                    <a:pt x="108708" y="357930"/>
                    <a:pt x="0" y="372244"/>
                    <a:pt x="0" y="176766"/>
                  </a:cubicBezTo>
                  <a:cubicBezTo>
                    <a:pt x="0" y="-4399"/>
                    <a:pt x="112532" y="283"/>
                    <a:pt x="112532" y="283"/>
                  </a:cubicBezTo>
                  <a:cubicBezTo>
                    <a:pt x="112532" y="283"/>
                    <a:pt x="159251" y="-7340"/>
                    <a:pt x="193567" y="56537"/>
                  </a:cubicBezTo>
                  <a:lnTo>
                    <a:pt x="166874" y="70852"/>
                  </a:lnTo>
                  <a:cubicBezTo>
                    <a:pt x="166874" y="70852"/>
                    <a:pt x="155427" y="22221"/>
                    <a:pt x="110620" y="22221"/>
                  </a:cubicBezTo>
                  <a:cubicBezTo>
                    <a:pt x="65813" y="22221"/>
                    <a:pt x="36228" y="69896"/>
                    <a:pt x="36228" y="172893"/>
                  </a:cubicBezTo>
                  <a:cubicBezTo>
                    <a:pt x="36228" y="275890"/>
                    <a:pt x="58166" y="340698"/>
                    <a:pt x="109762" y="340698"/>
                  </a:cubicBezTo>
                  <a:cubicBezTo>
                    <a:pt x="136455" y="340698"/>
                    <a:pt x="156481" y="316873"/>
                    <a:pt x="156481" y="316873"/>
                  </a:cubicBezTo>
                  <a:lnTo>
                    <a:pt x="156481" y="179609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2" name="Freeform 1301">
              <a:extLst>
                <a:ext uri="{FF2B5EF4-FFF2-40B4-BE49-F238E27FC236}">
                  <a16:creationId xmlns:a16="http://schemas.microsoft.com/office/drawing/2014/main" id="{53E794BD-AAB6-0B3A-C181-F21B8203B996}"/>
                </a:ext>
              </a:extLst>
            </p:cNvPr>
            <p:cNvSpPr/>
            <p:nvPr/>
          </p:nvSpPr>
          <p:spPr>
            <a:xfrm>
              <a:off x="981389" y="3091967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38 w 189767"/>
                <a:gd name="connsiteY3" fmla="*/ 267003 h 353773"/>
                <a:gd name="connsiteX4" fmla="*/ 165918 w 189767"/>
                <a:gd name="connsiteY4" fmla="*/ 260336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18 w 189767"/>
                <a:gd name="connsiteY8" fmla="*/ 351862 h 353773"/>
                <a:gd name="connsiteX9" fmla="*/ 23850 w 189767"/>
                <a:gd name="connsiteY9" fmla="*/ 85790 h 353773"/>
                <a:gd name="connsiteX10" fmla="*/ 23850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393" y="260336"/>
                    <a:pt x="161138" y="267003"/>
                  </a:cubicBezTo>
                  <a:cubicBezTo>
                    <a:pt x="163884" y="273670"/>
                    <a:pt x="165918" y="267003"/>
                    <a:pt x="165918" y="260336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18" y="351862"/>
                  </a:lnTo>
                  <a:lnTo>
                    <a:pt x="23850" y="85790"/>
                  </a:lnTo>
                  <a:lnTo>
                    <a:pt x="23850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3" name="Freeform 1302">
              <a:extLst>
                <a:ext uri="{FF2B5EF4-FFF2-40B4-BE49-F238E27FC236}">
                  <a16:creationId xmlns:a16="http://schemas.microsoft.com/office/drawing/2014/main" id="{AB8AFACF-EEBF-3CAF-4EB2-BE37AD5FB424}"/>
                </a:ext>
              </a:extLst>
            </p:cNvPr>
            <p:cNvSpPr/>
            <p:nvPr/>
          </p:nvSpPr>
          <p:spPr>
            <a:xfrm>
              <a:off x="1295111" y="3495328"/>
              <a:ext cx="189743" cy="353773"/>
            </a:xfrm>
            <a:custGeom>
              <a:avLst/>
              <a:gdLst>
                <a:gd name="connsiteX0" fmla="*/ 0 w 189743"/>
                <a:gd name="connsiteY0" fmla="*/ 353774 h 353773"/>
                <a:gd name="connsiteX1" fmla="*/ 0 w 189743"/>
                <a:gd name="connsiteY1" fmla="*/ 1912 h 353773"/>
                <a:gd name="connsiteX2" fmla="*/ 20026 w 189743"/>
                <a:gd name="connsiteY2" fmla="*/ 1912 h 353773"/>
                <a:gd name="connsiteX3" fmla="*/ 161138 w 189743"/>
                <a:gd name="connsiteY3" fmla="*/ 266979 h 353773"/>
                <a:gd name="connsiteX4" fmla="*/ 165918 w 189743"/>
                <a:gd name="connsiteY4" fmla="*/ 260312 h 353773"/>
                <a:gd name="connsiteX5" fmla="*/ 165918 w 189743"/>
                <a:gd name="connsiteY5" fmla="*/ 0 h 353773"/>
                <a:gd name="connsiteX6" fmla="*/ 189743 w 189743"/>
                <a:gd name="connsiteY6" fmla="*/ 0 h 353773"/>
                <a:gd name="connsiteX7" fmla="*/ 189743 w 189743"/>
                <a:gd name="connsiteY7" fmla="*/ 351862 h 353773"/>
                <a:gd name="connsiteX8" fmla="*/ 165918 w 189743"/>
                <a:gd name="connsiteY8" fmla="*/ 351862 h 353773"/>
                <a:gd name="connsiteX9" fmla="*/ 23752 w 189743"/>
                <a:gd name="connsiteY9" fmla="*/ 85815 h 353773"/>
                <a:gd name="connsiteX10" fmla="*/ 23752 w 189743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43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71" y="260312"/>
                    <a:pt x="161138" y="266979"/>
                  </a:cubicBezTo>
                  <a:cubicBezTo>
                    <a:pt x="164006" y="273646"/>
                    <a:pt x="165918" y="266979"/>
                    <a:pt x="165918" y="260312"/>
                  </a:cubicBezTo>
                  <a:lnTo>
                    <a:pt x="165918" y="0"/>
                  </a:lnTo>
                  <a:lnTo>
                    <a:pt x="189743" y="0"/>
                  </a:lnTo>
                  <a:lnTo>
                    <a:pt x="189743" y="351862"/>
                  </a:lnTo>
                  <a:lnTo>
                    <a:pt x="165918" y="351862"/>
                  </a:lnTo>
                  <a:lnTo>
                    <a:pt x="23752" y="85815"/>
                  </a:lnTo>
                  <a:lnTo>
                    <a:pt x="23752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4" name="Freeform 1303">
              <a:extLst>
                <a:ext uri="{FF2B5EF4-FFF2-40B4-BE49-F238E27FC236}">
                  <a16:creationId xmlns:a16="http://schemas.microsoft.com/office/drawing/2014/main" id="{66365897-4BC1-7E52-1E3D-85BA3CA70A5D}"/>
                </a:ext>
              </a:extLst>
            </p:cNvPr>
            <p:cNvSpPr/>
            <p:nvPr/>
          </p:nvSpPr>
          <p:spPr>
            <a:xfrm>
              <a:off x="2017293" y="3490278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63 w 189767"/>
                <a:gd name="connsiteY3" fmla="*/ 267003 h 353773"/>
                <a:gd name="connsiteX4" fmla="*/ 165918 w 189767"/>
                <a:gd name="connsiteY4" fmla="*/ 260312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43 w 189767"/>
                <a:gd name="connsiteY8" fmla="*/ 351862 h 353773"/>
                <a:gd name="connsiteX9" fmla="*/ 23776 w 189767"/>
                <a:gd name="connsiteY9" fmla="*/ 85815 h 353773"/>
                <a:gd name="connsiteX10" fmla="*/ 23776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95" y="260312"/>
                    <a:pt x="161163" y="267003"/>
                  </a:cubicBezTo>
                  <a:cubicBezTo>
                    <a:pt x="164031" y="273695"/>
                    <a:pt x="165918" y="267003"/>
                    <a:pt x="165918" y="260312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43" y="351862"/>
                  </a:lnTo>
                  <a:lnTo>
                    <a:pt x="23776" y="85815"/>
                  </a:lnTo>
                  <a:lnTo>
                    <a:pt x="23776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E08AB272-6D59-7588-92C3-35115AE96053}"/>
                </a:ext>
              </a:extLst>
            </p:cNvPr>
            <p:cNvSpPr/>
            <p:nvPr/>
          </p:nvSpPr>
          <p:spPr>
            <a:xfrm>
              <a:off x="1363839" y="3089026"/>
              <a:ext cx="145918" cy="353847"/>
            </a:xfrm>
            <a:custGeom>
              <a:avLst/>
              <a:gdLst>
                <a:gd name="connsiteX0" fmla="*/ 75252 w 145918"/>
                <a:gd name="connsiteY0" fmla="*/ 188885 h 353847"/>
                <a:gd name="connsiteX1" fmla="*/ 141164 w 145918"/>
                <a:gd name="connsiteY1" fmla="*/ 90692 h 353847"/>
                <a:gd name="connsiteX2" fmla="*/ 34367 w 145918"/>
                <a:gd name="connsiteY2" fmla="*/ 0 h 353847"/>
                <a:gd name="connsiteX3" fmla="*/ 51 w 145918"/>
                <a:gd name="connsiteY3" fmla="*/ 956 h 353847"/>
                <a:gd name="connsiteX4" fmla="*/ 51 w 145918"/>
                <a:gd name="connsiteY4" fmla="*/ 353847 h 353847"/>
                <a:gd name="connsiteX5" fmla="*/ 34367 w 145918"/>
                <a:gd name="connsiteY5" fmla="*/ 353847 h 353847"/>
                <a:gd name="connsiteX6" fmla="*/ 34367 w 145918"/>
                <a:gd name="connsiteY6" fmla="*/ 192709 h 353847"/>
                <a:gd name="connsiteX7" fmla="*/ 47726 w 145918"/>
                <a:gd name="connsiteY7" fmla="*/ 209867 h 353847"/>
                <a:gd name="connsiteX8" fmla="*/ 111603 w 145918"/>
                <a:gd name="connsiteY8" fmla="*/ 353847 h 353847"/>
                <a:gd name="connsiteX9" fmla="*/ 145919 w 145918"/>
                <a:gd name="connsiteY9" fmla="*/ 353847 h 353847"/>
                <a:gd name="connsiteX10" fmla="*/ 75351 w 145918"/>
                <a:gd name="connsiteY10" fmla="*/ 188885 h 353847"/>
                <a:gd name="connsiteX11" fmla="*/ 35201 w 145918"/>
                <a:gd name="connsiteY11" fmla="*/ 167928 h 353847"/>
                <a:gd name="connsiteX12" fmla="*/ 35201 w 145918"/>
                <a:gd name="connsiteY12" fmla="*/ 30664 h 353847"/>
                <a:gd name="connsiteX13" fmla="*/ 52359 w 145918"/>
                <a:gd name="connsiteY13" fmla="*/ 23016 h 353847"/>
                <a:gd name="connsiteX14" fmla="*/ 106848 w 145918"/>
                <a:gd name="connsiteY14" fmla="*/ 98315 h 353847"/>
                <a:gd name="connsiteX15" fmla="*/ 68708 w 145918"/>
                <a:gd name="connsiteY15" fmla="*/ 167928 h 35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18" h="353847">
                  <a:moveTo>
                    <a:pt x="75252" y="188885"/>
                  </a:moveTo>
                  <a:cubicBezTo>
                    <a:pt x="75252" y="188885"/>
                    <a:pt x="141164" y="159325"/>
                    <a:pt x="141164" y="90692"/>
                  </a:cubicBezTo>
                  <a:cubicBezTo>
                    <a:pt x="141164" y="22060"/>
                    <a:pt x="71551" y="0"/>
                    <a:pt x="34367" y="0"/>
                  </a:cubicBezTo>
                  <a:cubicBezTo>
                    <a:pt x="-2817" y="0"/>
                    <a:pt x="51" y="956"/>
                    <a:pt x="51" y="956"/>
                  </a:cubicBezTo>
                  <a:lnTo>
                    <a:pt x="51" y="353847"/>
                  </a:lnTo>
                  <a:lnTo>
                    <a:pt x="34367" y="353847"/>
                  </a:lnTo>
                  <a:lnTo>
                    <a:pt x="34367" y="192709"/>
                  </a:lnTo>
                  <a:cubicBezTo>
                    <a:pt x="34367" y="192709"/>
                    <a:pt x="40103" y="187954"/>
                    <a:pt x="47726" y="209867"/>
                  </a:cubicBezTo>
                  <a:cubicBezTo>
                    <a:pt x="55349" y="231780"/>
                    <a:pt x="111603" y="353847"/>
                    <a:pt x="111603" y="353847"/>
                  </a:cubicBezTo>
                  <a:lnTo>
                    <a:pt x="145919" y="353847"/>
                  </a:lnTo>
                  <a:lnTo>
                    <a:pt x="75351" y="188885"/>
                  </a:lnTo>
                  <a:close/>
                  <a:moveTo>
                    <a:pt x="35201" y="167928"/>
                  </a:moveTo>
                  <a:lnTo>
                    <a:pt x="35201" y="30664"/>
                  </a:lnTo>
                  <a:cubicBezTo>
                    <a:pt x="35201" y="20173"/>
                    <a:pt x="45692" y="23016"/>
                    <a:pt x="52359" y="23016"/>
                  </a:cubicBezTo>
                  <a:cubicBezTo>
                    <a:pt x="59026" y="23016"/>
                    <a:pt x="106848" y="36326"/>
                    <a:pt x="106848" y="98315"/>
                  </a:cubicBezTo>
                  <a:cubicBezTo>
                    <a:pt x="106848" y="160305"/>
                    <a:pt x="68708" y="167928"/>
                    <a:pt x="68708" y="167928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6" name="Freeform 1305">
              <a:extLst>
                <a:ext uri="{FF2B5EF4-FFF2-40B4-BE49-F238E27FC236}">
                  <a16:creationId xmlns:a16="http://schemas.microsoft.com/office/drawing/2014/main" id="{7B08B694-7B10-B66F-D16B-CD15BF949DD5}"/>
                </a:ext>
              </a:extLst>
            </p:cNvPr>
            <p:cNvSpPr/>
            <p:nvPr/>
          </p:nvSpPr>
          <p:spPr>
            <a:xfrm>
              <a:off x="615603" y="3501039"/>
              <a:ext cx="203667" cy="351862"/>
            </a:xfrm>
            <a:custGeom>
              <a:avLst/>
              <a:gdLst>
                <a:gd name="connsiteX0" fmla="*/ 590 w 203667"/>
                <a:gd name="connsiteY0" fmla="*/ 9535 h 351862"/>
                <a:gd name="connsiteX1" fmla="*/ 7257 w 203667"/>
                <a:gd name="connsiteY1" fmla="*/ 1912 h 351862"/>
                <a:gd name="connsiteX2" fmla="*/ 34906 w 203667"/>
                <a:gd name="connsiteY2" fmla="*/ 1912 h 351862"/>
                <a:gd name="connsiteX3" fmla="*/ 102582 w 203667"/>
                <a:gd name="connsiteY3" fmla="*/ 263180 h 351862"/>
                <a:gd name="connsiteX4" fmla="*/ 114029 w 203667"/>
                <a:gd name="connsiteY4" fmla="*/ 263180 h 351862"/>
                <a:gd name="connsiteX5" fmla="*/ 180774 w 203667"/>
                <a:gd name="connsiteY5" fmla="*/ 0 h 351862"/>
                <a:gd name="connsiteX6" fmla="*/ 203668 w 203667"/>
                <a:gd name="connsiteY6" fmla="*/ 0 h 351862"/>
                <a:gd name="connsiteX7" fmla="*/ 112142 w 203667"/>
                <a:gd name="connsiteY7" fmla="*/ 351862 h 351862"/>
                <a:gd name="connsiteX8" fmla="*/ 89273 w 203667"/>
                <a:gd name="connsiteY8" fmla="*/ 351862 h 351862"/>
                <a:gd name="connsiteX9" fmla="*/ 590 w 203667"/>
                <a:gd name="connsiteY9" fmla="*/ 9535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667" h="351862">
                  <a:moveTo>
                    <a:pt x="590" y="9535"/>
                  </a:moveTo>
                  <a:cubicBezTo>
                    <a:pt x="-1322" y="4780"/>
                    <a:pt x="1546" y="1912"/>
                    <a:pt x="7257" y="1912"/>
                  </a:cubicBezTo>
                  <a:lnTo>
                    <a:pt x="34906" y="1912"/>
                  </a:lnTo>
                  <a:cubicBezTo>
                    <a:pt x="34906" y="1912"/>
                    <a:pt x="100695" y="254601"/>
                    <a:pt x="102582" y="263180"/>
                  </a:cubicBezTo>
                  <a:cubicBezTo>
                    <a:pt x="104470" y="271759"/>
                    <a:pt x="110205" y="277494"/>
                    <a:pt x="114029" y="263180"/>
                  </a:cubicBezTo>
                  <a:cubicBezTo>
                    <a:pt x="117853" y="248865"/>
                    <a:pt x="180774" y="0"/>
                    <a:pt x="180774" y="0"/>
                  </a:cubicBezTo>
                  <a:lnTo>
                    <a:pt x="203668" y="0"/>
                  </a:lnTo>
                  <a:lnTo>
                    <a:pt x="112142" y="351862"/>
                  </a:lnTo>
                  <a:lnTo>
                    <a:pt x="89273" y="351862"/>
                  </a:lnTo>
                  <a:lnTo>
                    <a:pt x="590" y="9535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7" name="Freeform 1306">
              <a:extLst>
                <a:ext uri="{FF2B5EF4-FFF2-40B4-BE49-F238E27FC236}">
                  <a16:creationId xmlns:a16="http://schemas.microsoft.com/office/drawing/2014/main" id="{BEF05342-CA0D-5A09-4283-295B835F7BE7}"/>
                </a:ext>
              </a:extLst>
            </p:cNvPr>
            <p:cNvSpPr/>
            <p:nvPr/>
          </p:nvSpPr>
          <p:spPr>
            <a:xfrm>
              <a:off x="775420" y="3501039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346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94 w 203692"/>
                <a:gd name="connsiteY4" fmla="*/ 351862 h 351862"/>
                <a:gd name="connsiteX5" fmla="*/ 46302 w 203692"/>
                <a:gd name="connsiteY5" fmla="*/ 259380 h 351862"/>
                <a:gd name="connsiteX6" fmla="*/ 145206 w 203692"/>
                <a:gd name="connsiteY6" fmla="*/ 259380 h 351862"/>
                <a:gd name="connsiteX7" fmla="*/ 168786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1 w 203692"/>
                <a:gd name="connsiteY10" fmla="*/ 239379 h 351862"/>
                <a:gd name="connsiteX11" fmla="*/ 89638 w 203692"/>
                <a:gd name="connsiteY11" fmla="*/ 88707 h 351862"/>
                <a:gd name="connsiteX12" fmla="*/ 101085 w 203692"/>
                <a:gd name="connsiteY12" fmla="*/ 88707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346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06" y="259380"/>
                  </a:lnTo>
                  <a:lnTo>
                    <a:pt x="168786" y="350073"/>
                  </a:lnTo>
                  <a:lnTo>
                    <a:pt x="196435" y="350073"/>
                  </a:lnTo>
                  <a:cubicBezTo>
                    <a:pt x="202146" y="350073"/>
                    <a:pt x="205014" y="347229"/>
                    <a:pt x="203102" y="342450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8" name="Freeform 1307">
              <a:extLst>
                <a:ext uri="{FF2B5EF4-FFF2-40B4-BE49-F238E27FC236}">
                  <a16:creationId xmlns:a16="http://schemas.microsoft.com/office/drawing/2014/main" id="{C6ED2C7A-9FDA-4759-2CCB-9F733800DE21}"/>
                </a:ext>
              </a:extLst>
            </p:cNvPr>
            <p:cNvSpPr/>
            <p:nvPr/>
          </p:nvSpPr>
          <p:spPr>
            <a:xfrm>
              <a:off x="1515568" y="3089957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444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69 w 203692"/>
                <a:gd name="connsiteY4" fmla="*/ 351862 h 351862"/>
                <a:gd name="connsiteX5" fmla="*/ 46278 w 203692"/>
                <a:gd name="connsiteY5" fmla="*/ 259380 h 351862"/>
                <a:gd name="connsiteX6" fmla="*/ 145206 w 203692"/>
                <a:gd name="connsiteY6" fmla="*/ 259380 h 351862"/>
                <a:gd name="connsiteX7" fmla="*/ 168761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2 w 203692"/>
                <a:gd name="connsiteY10" fmla="*/ 239379 h 351862"/>
                <a:gd name="connsiteX11" fmla="*/ 89638 w 203692"/>
                <a:gd name="connsiteY11" fmla="*/ 88732 h 351862"/>
                <a:gd name="connsiteX12" fmla="*/ 101061 w 203692"/>
                <a:gd name="connsiteY12" fmla="*/ 88732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69" y="351862"/>
                  </a:lnTo>
                  <a:cubicBezTo>
                    <a:pt x="22869" y="351862"/>
                    <a:pt x="33556" y="309849"/>
                    <a:pt x="46278" y="259380"/>
                  </a:cubicBezTo>
                  <a:lnTo>
                    <a:pt x="145206" y="259380"/>
                  </a:lnTo>
                  <a:lnTo>
                    <a:pt x="168761" y="350073"/>
                  </a:ln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50"/>
                  </a:cubicBezTo>
                  <a:close/>
                  <a:moveTo>
                    <a:pt x="51352" y="239379"/>
                  </a:moveTo>
                  <a:cubicBezTo>
                    <a:pt x="68510" y="171409"/>
                    <a:pt x="87579" y="96379"/>
                    <a:pt x="89638" y="88732"/>
                  </a:cubicBezTo>
                  <a:cubicBezTo>
                    <a:pt x="93438" y="74417"/>
                    <a:pt x="99173" y="80152"/>
                    <a:pt x="101061" y="88732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09" name="Freeform 1308">
              <a:extLst>
                <a:ext uri="{FF2B5EF4-FFF2-40B4-BE49-F238E27FC236}">
                  <a16:creationId xmlns:a16="http://schemas.microsoft.com/office/drawing/2014/main" id="{60526B27-FE9C-92A9-EA08-8B2F39FB409F}"/>
                </a:ext>
              </a:extLst>
            </p:cNvPr>
            <p:cNvSpPr/>
            <p:nvPr/>
          </p:nvSpPr>
          <p:spPr>
            <a:xfrm>
              <a:off x="2102372" y="3084908"/>
              <a:ext cx="203792" cy="351862"/>
            </a:xfrm>
            <a:custGeom>
              <a:avLst/>
              <a:gdLst>
                <a:gd name="connsiteX0" fmla="*/ 203102 w 203792"/>
                <a:gd name="connsiteY0" fmla="*/ 342327 h 351862"/>
                <a:gd name="connsiteX1" fmla="*/ 114444 w 203792"/>
                <a:gd name="connsiteY1" fmla="*/ 0 h 351862"/>
                <a:gd name="connsiteX2" fmla="*/ 91550 w 203792"/>
                <a:gd name="connsiteY2" fmla="*/ 0 h 351862"/>
                <a:gd name="connsiteX3" fmla="*/ 0 w 203792"/>
                <a:gd name="connsiteY3" fmla="*/ 351862 h 351862"/>
                <a:gd name="connsiteX4" fmla="*/ 22894 w 203792"/>
                <a:gd name="connsiteY4" fmla="*/ 351862 h 351862"/>
                <a:gd name="connsiteX5" fmla="*/ 46302 w 203792"/>
                <a:gd name="connsiteY5" fmla="*/ 259356 h 351862"/>
                <a:gd name="connsiteX6" fmla="*/ 145328 w 203792"/>
                <a:gd name="connsiteY6" fmla="*/ 259356 h 351862"/>
                <a:gd name="connsiteX7" fmla="*/ 168884 w 203792"/>
                <a:gd name="connsiteY7" fmla="*/ 350048 h 351862"/>
                <a:gd name="connsiteX8" fmla="*/ 196533 w 203792"/>
                <a:gd name="connsiteY8" fmla="*/ 350048 h 351862"/>
                <a:gd name="connsiteX9" fmla="*/ 203200 w 203792"/>
                <a:gd name="connsiteY9" fmla="*/ 342425 h 351862"/>
                <a:gd name="connsiteX10" fmla="*/ 51376 w 203792"/>
                <a:gd name="connsiteY10" fmla="*/ 239379 h 351862"/>
                <a:gd name="connsiteX11" fmla="*/ 89638 w 203792"/>
                <a:gd name="connsiteY11" fmla="*/ 88707 h 351862"/>
                <a:gd name="connsiteX12" fmla="*/ 101085 w 203792"/>
                <a:gd name="connsiteY12" fmla="*/ 88707 h 351862"/>
                <a:gd name="connsiteX13" fmla="*/ 140009 w 2037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56"/>
                  </a:cubicBezTo>
                  <a:lnTo>
                    <a:pt x="145328" y="259356"/>
                  </a:lnTo>
                  <a:cubicBezTo>
                    <a:pt x="158197" y="308918"/>
                    <a:pt x="168884" y="350048"/>
                    <a:pt x="168884" y="350048"/>
                  </a:cubicBezTo>
                  <a:lnTo>
                    <a:pt x="196533" y="350048"/>
                  </a:lnTo>
                  <a:cubicBezTo>
                    <a:pt x="202268" y="350048"/>
                    <a:pt x="205112" y="347180"/>
                    <a:pt x="203200" y="342425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64"/>
                    <a:pt x="122043" y="170208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0" name="Freeform 1309">
              <a:extLst>
                <a:ext uri="{FF2B5EF4-FFF2-40B4-BE49-F238E27FC236}">
                  <a16:creationId xmlns:a16="http://schemas.microsoft.com/office/drawing/2014/main" id="{6088A718-E90F-062B-4719-D8696C5D19DE}"/>
                </a:ext>
              </a:extLst>
            </p:cNvPr>
            <p:cNvSpPr/>
            <p:nvPr/>
          </p:nvSpPr>
          <p:spPr>
            <a:xfrm>
              <a:off x="2224022" y="3486724"/>
              <a:ext cx="203691" cy="351862"/>
            </a:xfrm>
            <a:custGeom>
              <a:avLst/>
              <a:gdLst>
                <a:gd name="connsiteX0" fmla="*/ 203102 w 203691"/>
                <a:gd name="connsiteY0" fmla="*/ 342327 h 351862"/>
                <a:gd name="connsiteX1" fmla="*/ 114370 w 203691"/>
                <a:gd name="connsiteY1" fmla="*/ 0 h 351862"/>
                <a:gd name="connsiteX2" fmla="*/ 91501 w 203691"/>
                <a:gd name="connsiteY2" fmla="*/ 0 h 351862"/>
                <a:gd name="connsiteX3" fmla="*/ 0 w 203691"/>
                <a:gd name="connsiteY3" fmla="*/ 351862 h 351862"/>
                <a:gd name="connsiteX4" fmla="*/ 22894 w 203691"/>
                <a:gd name="connsiteY4" fmla="*/ 351862 h 351862"/>
                <a:gd name="connsiteX5" fmla="*/ 46302 w 203691"/>
                <a:gd name="connsiteY5" fmla="*/ 259380 h 351862"/>
                <a:gd name="connsiteX6" fmla="*/ 145230 w 203691"/>
                <a:gd name="connsiteY6" fmla="*/ 259380 h 351862"/>
                <a:gd name="connsiteX7" fmla="*/ 168786 w 203691"/>
                <a:gd name="connsiteY7" fmla="*/ 350073 h 351862"/>
                <a:gd name="connsiteX8" fmla="*/ 196435 w 203691"/>
                <a:gd name="connsiteY8" fmla="*/ 350073 h 351862"/>
                <a:gd name="connsiteX9" fmla="*/ 203102 w 203691"/>
                <a:gd name="connsiteY9" fmla="*/ 342425 h 351862"/>
                <a:gd name="connsiteX10" fmla="*/ 51351 w 203691"/>
                <a:gd name="connsiteY10" fmla="*/ 239379 h 351862"/>
                <a:gd name="connsiteX11" fmla="*/ 89638 w 203691"/>
                <a:gd name="connsiteY11" fmla="*/ 88707 h 351862"/>
                <a:gd name="connsiteX12" fmla="*/ 101085 w 203691"/>
                <a:gd name="connsiteY12" fmla="*/ 88707 h 351862"/>
                <a:gd name="connsiteX13" fmla="*/ 140009 w 203691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1" h="351862">
                  <a:moveTo>
                    <a:pt x="203102" y="342327"/>
                  </a:moveTo>
                  <a:lnTo>
                    <a:pt x="114370" y="0"/>
                  </a:lnTo>
                  <a:lnTo>
                    <a:pt x="91501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50073"/>
                    <a:pt x="168786" y="350073"/>
                  </a:cubicBez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25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1" name="Freeform 1310">
              <a:extLst>
                <a:ext uri="{FF2B5EF4-FFF2-40B4-BE49-F238E27FC236}">
                  <a16:creationId xmlns:a16="http://schemas.microsoft.com/office/drawing/2014/main" id="{C4B2DD5F-8FF2-F67E-0311-DF47F67FAB03}"/>
                </a:ext>
              </a:extLst>
            </p:cNvPr>
            <p:cNvSpPr/>
            <p:nvPr/>
          </p:nvSpPr>
          <p:spPr>
            <a:xfrm>
              <a:off x="1790684" y="3489445"/>
              <a:ext cx="203706" cy="351862"/>
            </a:xfrm>
            <a:custGeom>
              <a:avLst/>
              <a:gdLst>
                <a:gd name="connsiteX0" fmla="*/ 203126 w 203706"/>
                <a:gd name="connsiteY0" fmla="*/ 342327 h 351862"/>
                <a:gd name="connsiteX1" fmla="*/ 114444 w 203706"/>
                <a:gd name="connsiteY1" fmla="*/ 0 h 351862"/>
                <a:gd name="connsiteX2" fmla="*/ 91550 w 203706"/>
                <a:gd name="connsiteY2" fmla="*/ 0 h 351862"/>
                <a:gd name="connsiteX3" fmla="*/ 0 w 203706"/>
                <a:gd name="connsiteY3" fmla="*/ 351862 h 351862"/>
                <a:gd name="connsiteX4" fmla="*/ 22894 w 203706"/>
                <a:gd name="connsiteY4" fmla="*/ 351862 h 351862"/>
                <a:gd name="connsiteX5" fmla="*/ 46302 w 203706"/>
                <a:gd name="connsiteY5" fmla="*/ 259380 h 351862"/>
                <a:gd name="connsiteX6" fmla="*/ 145230 w 203706"/>
                <a:gd name="connsiteY6" fmla="*/ 259380 h 351862"/>
                <a:gd name="connsiteX7" fmla="*/ 168786 w 203706"/>
                <a:gd name="connsiteY7" fmla="*/ 349950 h 351862"/>
                <a:gd name="connsiteX8" fmla="*/ 196435 w 203706"/>
                <a:gd name="connsiteY8" fmla="*/ 349950 h 351862"/>
                <a:gd name="connsiteX9" fmla="*/ 203126 w 203706"/>
                <a:gd name="connsiteY9" fmla="*/ 342327 h 351862"/>
                <a:gd name="connsiteX10" fmla="*/ 51376 w 203706"/>
                <a:gd name="connsiteY10" fmla="*/ 239379 h 351862"/>
                <a:gd name="connsiteX11" fmla="*/ 89638 w 203706"/>
                <a:gd name="connsiteY11" fmla="*/ 88707 h 351862"/>
                <a:gd name="connsiteX12" fmla="*/ 101085 w 203706"/>
                <a:gd name="connsiteY12" fmla="*/ 88707 h 351862"/>
                <a:gd name="connsiteX13" fmla="*/ 140009 w 203706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06" h="351862">
                  <a:moveTo>
                    <a:pt x="203126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49950"/>
                    <a:pt x="168786" y="349950"/>
                  </a:cubicBezTo>
                  <a:lnTo>
                    <a:pt x="196435" y="349950"/>
                  </a:lnTo>
                  <a:cubicBezTo>
                    <a:pt x="202171" y="349950"/>
                    <a:pt x="205014" y="347107"/>
                    <a:pt x="203126" y="342327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2" name="Freeform 1311">
              <a:extLst>
                <a:ext uri="{FF2B5EF4-FFF2-40B4-BE49-F238E27FC236}">
                  <a16:creationId xmlns:a16="http://schemas.microsoft.com/office/drawing/2014/main" id="{4C558FE8-BAC1-D51F-0EA4-9DEEFE39B9C1}"/>
                </a:ext>
              </a:extLst>
            </p:cNvPr>
            <p:cNvSpPr/>
            <p:nvPr/>
          </p:nvSpPr>
          <p:spPr>
            <a:xfrm>
              <a:off x="1000361" y="3500083"/>
              <a:ext cx="125008" cy="348062"/>
            </a:xfrm>
            <a:custGeom>
              <a:avLst/>
              <a:gdLst>
                <a:gd name="connsiteX0" fmla="*/ 2010 w 125008"/>
                <a:gd name="connsiteY0" fmla="*/ 25 h 348062"/>
                <a:gd name="connsiteX1" fmla="*/ 30615 w 125008"/>
                <a:gd name="connsiteY1" fmla="*/ 25 h 348062"/>
                <a:gd name="connsiteX2" fmla="*/ 39194 w 125008"/>
                <a:gd name="connsiteY2" fmla="*/ 9559 h 348062"/>
                <a:gd name="connsiteX3" fmla="*/ 39194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2010" y="25"/>
                  </a:moveTo>
                  <a:lnTo>
                    <a:pt x="30615" y="25"/>
                  </a:lnTo>
                  <a:cubicBezTo>
                    <a:pt x="35370" y="25"/>
                    <a:pt x="39194" y="2868"/>
                    <a:pt x="39194" y="9559"/>
                  </a:cubicBezTo>
                  <a:lnTo>
                    <a:pt x="39194" y="316590"/>
                  </a:lnTo>
                  <a:cubicBezTo>
                    <a:pt x="39194" y="324213"/>
                    <a:pt x="41106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31EB2A6B-9B78-C435-B306-6555DCCFA04D}"/>
                </a:ext>
              </a:extLst>
            </p:cNvPr>
            <p:cNvSpPr/>
            <p:nvPr/>
          </p:nvSpPr>
          <p:spPr>
            <a:xfrm>
              <a:off x="1749064" y="3090104"/>
              <a:ext cx="125008" cy="348062"/>
            </a:xfrm>
            <a:custGeom>
              <a:avLst/>
              <a:gdLst>
                <a:gd name="connsiteX0" fmla="*/ 1985 w 125008"/>
                <a:gd name="connsiteY0" fmla="*/ 0 h 348062"/>
                <a:gd name="connsiteX1" fmla="*/ 30590 w 125008"/>
                <a:gd name="connsiteY1" fmla="*/ 0 h 348062"/>
                <a:gd name="connsiteX2" fmla="*/ 39169 w 125008"/>
                <a:gd name="connsiteY2" fmla="*/ 9559 h 348062"/>
                <a:gd name="connsiteX3" fmla="*/ 39169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1985" y="0"/>
                  </a:moveTo>
                  <a:lnTo>
                    <a:pt x="30590" y="0"/>
                  </a:lnTo>
                  <a:cubicBezTo>
                    <a:pt x="35493" y="0"/>
                    <a:pt x="39169" y="2868"/>
                    <a:pt x="39169" y="9559"/>
                  </a:cubicBezTo>
                  <a:lnTo>
                    <a:pt x="39169" y="316590"/>
                  </a:lnTo>
                  <a:cubicBezTo>
                    <a:pt x="39169" y="324213"/>
                    <a:pt x="41081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4" name="Freeform 1313">
              <a:extLst>
                <a:ext uri="{FF2B5EF4-FFF2-40B4-BE49-F238E27FC236}">
                  <a16:creationId xmlns:a16="http://schemas.microsoft.com/office/drawing/2014/main" id="{E16C5505-3D4D-C053-D720-0FA52E842B1B}"/>
                </a:ext>
              </a:extLst>
            </p:cNvPr>
            <p:cNvSpPr/>
            <p:nvPr/>
          </p:nvSpPr>
          <p:spPr>
            <a:xfrm>
              <a:off x="1728964" y="3492460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5" name="Freeform 1314">
              <a:extLst>
                <a:ext uri="{FF2B5EF4-FFF2-40B4-BE49-F238E27FC236}">
                  <a16:creationId xmlns:a16="http://schemas.microsoft.com/office/drawing/2014/main" id="{7094AF0A-605A-CA9F-170D-FB284A9F11C5}"/>
                </a:ext>
              </a:extLst>
            </p:cNvPr>
            <p:cNvSpPr/>
            <p:nvPr/>
          </p:nvSpPr>
          <p:spPr>
            <a:xfrm>
              <a:off x="1907800" y="3086819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6" name="Freeform 1315">
              <a:extLst>
                <a:ext uri="{FF2B5EF4-FFF2-40B4-BE49-F238E27FC236}">
                  <a16:creationId xmlns:a16="http://schemas.microsoft.com/office/drawing/2014/main" id="{9CB695A7-1A17-11DA-837D-EF2AFD189725}"/>
                </a:ext>
              </a:extLst>
            </p:cNvPr>
            <p:cNvSpPr/>
            <p:nvPr/>
          </p:nvSpPr>
          <p:spPr>
            <a:xfrm>
              <a:off x="1515518" y="3485376"/>
              <a:ext cx="191557" cy="360931"/>
            </a:xfrm>
            <a:custGeom>
              <a:avLst/>
              <a:gdLst>
                <a:gd name="connsiteX0" fmla="*/ 156726 w 191557"/>
                <a:gd name="connsiteY0" fmla="*/ 76035 h 360931"/>
                <a:gd name="connsiteX1" fmla="*/ 102801 w 191557"/>
                <a:gd name="connsiteY1" fmla="*/ 26154 h 360931"/>
                <a:gd name="connsiteX2" fmla="*/ 38704 w 191557"/>
                <a:gd name="connsiteY2" fmla="*/ 189229 h 360931"/>
                <a:gd name="connsiteX3" fmla="*/ 109248 w 191557"/>
                <a:gd name="connsiteY3" fmla="*/ 341935 h 360931"/>
                <a:gd name="connsiteX4" fmla="*/ 165428 w 191557"/>
                <a:gd name="connsiteY4" fmla="*/ 279406 h 360931"/>
                <a:gd name="connsiteX5" fmla="*/ 191557 w 191557"/>
                <a:gd name="connsiteY5" fmla="*/ 292079 h 360931"/>
                <a:gd name="connsiteX6" fmla="*/ 106870 w 191557"/>
                <a:gd name="connsiteY6" fmla="*/ 360931 h 360931"/>
                <a:gd name="connsiteX7" fmla="*/ 0 w 191557"/>
                <a:gd name="connsiteY7" fmla="*/ 177291 h 360931"/>
                <a:gd name="connsiteX8" fmla="*/ 105399 w 191557"/>
                <a:gd name="connsiteY8" fmla="*/ 0 h 360931"/>
                <a:gd name="connsiteX9" fmla="*/ 182978 w 191557"/>
                <a:gd name="connsiteY9" fmla="*/ 59367 h 360931"/>
                <a:gd name="connsiteX10" fmla="*/ 156849 w 191557"/>
                <a:gd name="connsiteY10" fmla="*/ 75986 h 36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557" h="360931">
                  <a:moveTo>
                    <a:pt x="156726" y="76035"/>
                  </a:moveTo>
                  <a:cubicBezTo>
                    <a:pt x="156726" y="76035"/>
                    <a:pt x="146432" y="26154"/>
                    <a:pt x="102801" y="26154"/>
                  </a:cubicBezTo>
                  <a:cubicBezTo>
                    <a:pt x="59171" y="26154"/>
                    <a:pt x="38704" y="102139"/>
                    <a:pt x="38704" y="189229"/>
                  </a:cubicBezTo>
                  <a:cubicBezTo>
                    <a:pt x="38704" y="276318"/>
                    <a:pt x="56989" y="341935"/>
                    <a:pt x="109248" y="341935"/>
                  </a:cubicBezTo>
                  <a:cubicBezTo>
                    <a:pt x="161506" y="341935"/>
                    <a:pt x="165428" y="279406"/>
                    <a:pt x="165428" y="279406"/>
                  </a:cubicBezTo>
                  <a:lnTo>
                    <a:pt x="191557" y="292079"/>
                  </a:lnTo>
                  <a:cubicBezTo>
                    <a:pt x="191557" y="292079"/>
                    <a:pt x="179694" y="360931"/>
                    <a:pt x="106870" y="360931"/>
                  </a:cubicBezTo>
                  <a:cubicBezTo>
                    <a:pt x="34046" y="360931"/>
                    <a:pt x="0" y="288917"/>
                    <a:pt x="0" y="177291"/>
                  </a:cubicBezTo>
                  <a:cubicBezTo>
                    <a:pt x="0" y="65666"/>
                    <a:pt x="41155" y="0"/>
                    <a:pt x="105399" y="0"/>
                  </a:cubicBezTo>
                  <a:cubicBezTo>
                    <a:pt x="169644" y="0"/>
                    <a:pt x="182978" y="59367"/>
                    <a:pt x="182978" y="59367"/>
                  </a:cubicBezTo>
                  <a:lnTo>
                    <a:pt x="156849" y="7598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7" name="Freeform 1316">
              <a:extLst>
                <a:ext uri="{FF2B5EF4-FFF2-40B4-BE49-F238E27FC236}">
                  <a16:creationId xmlns:a16="http://schemas.microsoft.com/office/drawing/2014/main" id="{01EB10AF-9133-2678-4B6B-DED32AB9FD88}"/>
                </a:ext>
              </a:extLst>
            </p:cNvPr>
            <p:cNvSpPr/>
            <p:nvPr/>
          </p:nvSpPr>
          <p:spPr>
            <a:xfrm>
              <a:off x="1976751" y="3085716"/>
              <a:ext cx="161554" cy="353259"/>
            </a:xfrm>
            <a:custGeom>
              <a:avLst/>
              <a:gdLst>
                <a:gd name="connsiteX0" fmla="*/ 0 w 161554"/>
                <a:gd name="connsiteY0" fmla="*/ 0 h 353259"/>
                <a:gd name="connsiteX1" fmla="*/ 161555 w 161554"/>
                <a:gd name="connsiteY1" fmla="*/ 0 h 353259"/>
                <a:gd name="connsiteX2" fmla="*/ 161555 w 161554"/>
                <a:gd name="connsiteY2" fmla="*/ 19266 h 353259"/>
                <a:gd name="connsiteX3" fmla="*/ 102115 w 161554"/>
                <a:gd name="connsiteY3" fmla="*/ 19266 h 353259"/>
                <a:gd name="connsiteX4" fmla="*/ 102115 w 161554"/>
                <a:gd name="connsiteY4" fmla="*/ 353259 h 353259"/>
                <a:gd name="connsiteX5" fmla="*/ 64441 w 161554"/>
                <a:gd name="connsiteY5" fmla="*/ 353259 h 353259"/>
                <a:gd name="connsiteX6" fmla="*/ 64441 w 161554"/>
                <a:gd name="connsiteY6" fmla="*/ 20933 h 353259"/>
                <a:gd name="connsiteX7" fmla="*/ 0 w 161554"/>
                <a:gd name="connsiteY7" fmla="*/ 20933 h 353259"/>
                <a:gd name="connsiteX8" fmla="*/ 0 w 161554"/>
                <a:gd name="connsiteY8" fmla="*/ 0 h 353259"/>
                <a:gd name="connsiteX9" fmla="*/ 0 w 161554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4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41" y="353259"/>
                  </a:lnTo>
                  <a:lnTo>
                    <a:pt x="64441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8" name="Freeform 1317">
              <a:extLst>
                <a:ext uri="{FF2B5EF4-FFF2-40B4-BE49-F238E27FC236}">
                  <a16:creationId xmlns:a16="http://schemas.microsoft.com/office/drawing/2014/main" id="{443A911A-19E7-BD1D-90F4-9DED638E2DE7}"/>
                </a:ext>
              </a:extLst>
            </p:cNvPr>
            <p:cNvSpPr/>
            <p:nvPr/>
          </p:nvSpPr>
          <p:spPr>
            <a:xfrm>
              <a:off x="2266378" y="3085716"/>
              <a:ext cx="161555" cy="353259"/>
            </a:xfrm>
            <a:custGeom>
              <a:avLst/>
              <a:gdLst>
                <a:gd name="connsiteX0" fmla="*/ 0 w 161555"/>
                <a:gd name="connsiteY0" fmla="*/ 0 h 353259"/>
                <a:gd name="connsiteX1" fmla="*/ 161555 w 161555"/>
                <a:gd name="connsiteY1" fmla="*/ 0 h 353259"/>
                <a:gd name="connsiteX2" fmla="*/ 161555 w 161555"/>
                <a:gd name="connsiteY2" fmla="*/ 19266 h 353259"/>
                <a:gd name="connsiteX3" fmla="*/ 102115 w 161555"/>
                <a:gd name="connsiteY3" fmla="*/ 19266 h 353259"/>
                <a:gd name="connsiteX4" fmla="*/ 102115 w 161555"/>
                <a:gd name="connsiteY4" fmla="*/ 353259 h 353259"/>
                <a:gd name="connsiteX5" fmla="*/ 64465 w 161555"/>
                <a:gd name="connsiteY5" fmla="*/ 353259 h 353259"/>
                <a:gd name="connsiteX6" fmla="*/ 64465 w 161555"/>
                <a:gd name="connsiteY6" fmla="*/ 20933 h 353259"/>
                <a:gd name="connsiteX7" fmla="*/ 0 w 161555"/>
                <a:gd name="connsiteY7" fmla="*/ 20933 h 353259"/>
                <a:gd name="connsiteX8" fmla="*/ 0 w 161555"/>
                <a:gd name="connsiteY8" fmla="*/ 0 h 353259"/>
                <a:gd name="connsiteX9" fmla="*/ 0 w 161555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5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65" y="353259"/>
                  </a:lnTo>
                  <a:lnTo>
                    <a:pt x="64465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19" name="Freeform 1318">
              <a:extLst>
                <a:ext uri="{FF2B5EF4-FFF2-40B4-BE49-F238E27FC236}">
                  <a16:creationId xmlns:a16="http://schemas.microsoft.com/office/drawing/2014/main" id="{0A2AF666-49AB-0BDF-552E-6AFA03BCD32D}"/>
                </a:ext>
              </a:extLst>
            </p:cNvPr>
            <p:cNvSpPr/>
            <p:nvPr/>
          </p:nvSpPr>
          <p:spPr>
            <a:xfrm>
              <a:off x="8576853" y="3060862"/>
              <a:ext cx="1285405" cy="856945"/>
            </a:xfrm>
            <a:custGeom>
              <a:avLst/>
              <a:gdLst>
                <a:gd name="connsiteX0" fmla="*/ 0 w 1285405"/>
                <a:gd name="connsiteY0" fmla="*/ 0 h 856945"/>
                <a:gd name="connsiteX1" fmla="*/ 1285406 w 1285405"/>
                <a:gd name="connsiteY1" fmla="*/ 0 h 856945"/>
                <a:gd name="connsiteX2" fmla="*/ 1285406 w 1285405"/>
                <a:gd name="connsiteY2" fmla="*/ 856945 h 856945"/>
                <a:gd name="connsiteX3" fmla="*/ 0 w 1285405"/>
                <a:gd name="connsiteY3" fmla="*/ 856945 h 85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05" h="856945">
                  <a:moveTo>
                    <a:pt x="0" y="0"/>
                  </a:moveTo>
                  <a:lnTo>
                    <a:pt x="1285406" y="0"/>
                  </a:lnTo>
                  <a:lnTo>
                    <a:pt x="1285406" y="856945"/>
                  </a:lnTo>
                  <a:lnTo>
                    <a:pt x="0" y="85694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0" name="Freeform 1319">
              <a:extLst>
                <a:ext uri="{FF2B5EF4-FFF2-40B4-BE49-F238E27FC236}">
                  <a16:creationId xmlns:a16="http://schemas.microsoft.com/office/drawing/2014/main" id="{8F3D677C-AA4F-C32B-30EA-E54E120A9CCF}"/>
                </a:ext>
              </a:extLst>
            </p:cNvPr>
            <p:cNvSpPr/>
            <p:nvPr/>
          </p:nvSpPr>
          <p:spPr>
            <a:xfrm>
              <a:off x="9174957" y="3163418"/>
              <a:ext cx="88731" cy="84221"/>
            </a:xfrm>
            <a:custGeom>
              <a:avLst/>
              <a:gdLst>
                <a:gd name="connsiteX0" fmla="*/ 17256 w 88731"/>
                <a:gd name="connsiteY0" fmla="*/ 84221 h 84221"/>
                <a:gd name="connsiteX1" fmla="*/ 44366 w 88731"/>
                <a:gd name="connsiteY1" fmla="*/ 64416 h 84221"/>
                <a:gd name="connsiteX2" fmla="*/ 71500 w 88731"/>
                <a:gd name="connsiteY2" fmla="*/ 84221 h 84221"/>
                <a:gd name="connsiteX3" fmla="*/ 61181 w 88731"/>
                <a:gd name="connsiteY3" fmla="*/ 52185 h 84221"/>
                <a:gd name="connsiteX4" fmla="*/ 88732 w 88731"/>
                <a:gd name="connsiteY4" fmla="*/ 32355 h 84221"/>
                <a:gd name="connsiteX5" fmla="*/ 54759 w 88731"/>
                <a:gd name="connsiteY5" fmla="*/ 32355 h 84221"/>
                <a:gd name="connsiteX6" fmla="*/ 44366 w 88731"/>
                <a:gd name="connsiteY6" fmla="*/ 0 h 84221"/>
                <a:gd name="connsiteX7" fmla="*/ 33949 w 88731"/>
                <a:gd name="connsiteY7" fmla="*/ 32429 h 84221"/>
                <a:gd name="connsiteX8" fmla="*/ 0 w 88731"/>
                <a:gd name="connsiteY8" fmla="*/ 32355 h 84221"/>
                <a:gd name="connsiteX9" fmla="*/ 27575 w 88731"/>
                <a:gd name="connsiteY9" fmla="*/ 52185 h 84221"/>
                <a:gd name="connsiteX10" fmla="*/ 17256 w 88731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17256" y="84221"/>
                  </a:moveTo>
                  <a:lnTo>
                    <a:pt x="44366" y="64416"/>
                  </a:lnTo>
                  <a:lnTo>
                    <a:pt x="71500" y="84221"/>
                  </a:lnTo>
                  <a:lnTo>
                    <a:pt x="61181" y="52185"/>
                  </a:lnTo>
                  <a:lnTo>
                    <a:pt x="88732" y="32355"/>
                  </a:lnTo>
                  <a:lnTo>
                    <a:pt x="54759" y="32355"/>
                  </a:lnTo>
                  <a:lnTo>
                    <a:pt x="44366" y="0"/>
                  </a:lnTo>
                  <a:lnTo>
                    <a:pt x="33949" y="32429"/>
                  </a:lnTo>
                  <a:lnTo>
                    <a:pt x="0" y="32355"/>
                  </a:lnTo>
                  <a:lnTo>
                    <a:pt x="27575" y="52185"/>
                  </a:lnTo>
                  <a:lnTo>
                    <a:pt x="17256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20A03EC6-F59A-B170-F2E1-89953BCBDF24}"/>
                </a:ext>
              </a:extLst>
            </p:cNvPr>
            <p:cNvSpPr/>
            <p:nvPr/>
          </p:nvSpPr>
          <p:spPr>
            <a:xfrm>
              <a:off x="9034629" y="3201092"/>
              <a:ext cx="88658" cy="84221"/>
            </a:xfrm>
            <a:custGeom>
              <a:avLst/>
              <a:gdLst>
                <a:gd name="connsiteX0" fmla="*/ 17183 w 88658"/>
                <a:gd name="connsiteY0" fmla="*/ 84221 h 84221"/>
                <a:gd name="connsiteX1" fmla="*/ 44292 w 88658"/>
                <a:gd name="connsiteY1" fmla="*/ 64416 h 84221"/>
                <a:gd name="connsiteX2" fmla="*/ 71402 w 88658"/>
                <a:gd name="connsiteY2" fmla="*/ 84221 h 84221"/>
                <a:gd name="connsiteX3" fmla="*/ 61108 w 88658"/>
                <a:gd name="connsiteY3" fmla="*/ 52234 h 84221"/>
                <a:gd name="connsiteX4" fmla="*/ 88658 w 88658"/>
                <a:gd name="connsiteY4" fmla="*/ 32429 h 84221"/>
                <a:gd name="connsiteX5" fmla="*/ 54661 w 88658"/>
                <a:gd name="connsiteY5" fmla="*/ 32429 h 84221"/>
                <a:gd name="connsiteX6" fmla="*/ 44292 w 88658"/>
                <a:gd name="connsiteY6" fmla="*/ 0 h 84221"/>
                <a:gd name="connsiteX7" fmla="*/ 33924 w 88658"/>
                <a:gd name="connsiteY7" fmla="*/ 32429 h 84221"/>
                <a:gd name="connsiteX8" fmla="*/ 0 w 88658"/>
                <a:gd name="connsiteY8" fmla="*/ 32429 h 84221"/>
                <a:gd name="connsiteX9" fmla="*/ 27478 w 88658"/>
                <a:gd name="connsiteY9" fmla="*/ 52234 h 84221"/>
                <a:gd name="connsiteX10" fmla="*/ 17183 w 88658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8" h="84221">
                  <a:moveTo>
                    <a:pt x="17183" y="84221"/>
                  </a:moveTo>
                  <a:lnTo>
                    <a:pt x="44292" y="64416"/>
                  </a:lnTo>
                  <a:lnTo>
                    <a:pt x="71402" y="84221"/>
                  </a:lnTo>
                  <a:lnTo>
                    <a:pt x="61108" y="52234"/>
                  </a:lnTo>
                  <a:lnTo>
                    <a:pt x="88658" y="32429"/>
                  </a:lnTo>
                  <a:lnTo>
                    <a:pt x="54661" y="32429"/>
                  </a:lnTo>
                  <a:lnTo>
                    <a:pt x="44292" y="0"/>
                  </a:lnTo>
                  <a:lnTo>
                    <a:pt x="33924" y="32429"/>
                  </a:lnTo>
                  <a:lnTo>
                    <a:pt x="0" y="32429"/>
                  </a:lnTo>
                  <a:lnTo>
                    <a:pt x="27478" y="52234"/>
                  </a:lnTo>
                  <a:lnTo>
                    <a:pt x="17183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2" name="Freeform 1321">
              <a:extLst>
                <a:ext uri="{FF2B5EF4-FFF2-40B4-BE49-F238E27FC236}">
                  <a16:creationId xmlns:a16="http://schemas.microsoft.com/office/drawing/2014/main" id="{96721DCE-7C36-514E-B8A9-1E9A94F1E9E0}"/>
                </a:ext>
              </a:extLst>
            </p:cNvPr>
            <p:cNvSpPr/>
            <p:nvPr/>
          </p:nvSpPr>
          <p:spPr>
            <a:xfrm>
              <a:off x="8931902" y="3304016"/>
              <a:ext cx="88657" cy="84221"/>
            </a:xfrm>
            <a:custGeom>
              <a:avLst/>
              <a:gdLst>
                <a:gd name="connsiteX0" fmla="*/ 44366 w 88657"/>
                <a:gd name="connsiteY0" fmla="*/ 0 h 84221"/>
                <a:gd name="connsiteX1" fmla="*/ 33924 w 88657"/>
                <a:gd name="connsiteY1" fmla="*/ 32478 h 84221"/>
                <a:gd name="connsiteX2" fmla="*/ 0 w 88657"/>
                <a:gd name="connsiteY2" fmla="*/ 32429 h 84221"/>
                <a:gd name="connsiteX3" fmla="*/ 27551 w 88657"/>
                <a:gd name="connsiteY3" fmla="*/ 52234 h 84221"/>
                <a:gd name="connsiteX4" fmla="*/ 17232 w 88657"/>
                <a:gd name="connsiteY4" fmla="*/ 84221 h 84221"/>
                <a:gd name="connsiteX5" fmla="*/ 44366 w 88657"/>
                <a:gd name="connsiteY5" fmla="*/ 64490 h 84221"/>
                <a:gd name="connsiteX6" fmla="*/ 71475 w 88657"/>
                <a:gd name="connsiteY6" fmla="*/ 84221 h 84221"/>
                <a:gd name="connsiteX7" fmla="*/ 61156 w 88657"/>
                <a:gd name="connsiteY7" fmla="*/ 52234 h 84221"/>
                <a:gd name="connsiteX8" fmla="*/ 88658 w 88657"/>
                <a:gd name="connsiteY8" fmla="*/ 32429 h 84221"/>
                <a:gd name="connsiteX9" fmla="*/ 54734 w 88657"/>
                <a:gd name="connsiteY9" fmla="*/ 32429 h 84221"/>
                <a:gd name="connsiteX10" fmla="*/ 44366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366" y="0"/>
                  </a:moveTo>
                  <a:lnTo>
                    <a:pt x="33924" y="32478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21"/>
                  </a:lnTo>
                  <a:lnTo>
                    <a:pt x="44366" y="64490"/>
                  </a:lnTo>
                  <a:lnTo>
                    <a:pt x="71475" y="84221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  <a:lnTo>
                    <a:pt x="44366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3" name="Freeform 1322">
              <a:extLst>
                <a:ext uri="{FF2B5EF4-FFF2-40B4-BE49-F238E27FC236}">
                  <a16:creationId xmlns:a16="http://schemas.microsoft.com/office/drawing/2014/main" id="{793AD14D-8A7D-E591-0FF6-1D9D9E09C71C}"/>
                </a:ext>
              </a:extLst>
            </p:cNvPr>
            <p:cNvSpPr/>
            <p:nvPr/>
          </p:nvSpPr>
          <p:spPr>
            <a:xfrm>
              <a:off x="8894203" y="3444221"/>
              <a:ext cx="88682" cy="84245"/>
            </a:xfrm>
            <a:custGeom>
              <a:avLst/>
              <a:gdLst>
                <a:gd name="connsiteX0" fmla="*/ 44365 w 88682"/>
                <a:gd name="connsiteY0" fmla="*/ 64441 h 84245"/>
                <a:gd name="connsiteX1" fmla="*/ 71500 w 88682"/>
                <a:gd name="connsiteY1" fmla="*/ 84246 h 84245"/>
                <a:gd name="connsiteX2" fmla="*/ 61181 w 88682"/>
                <a:gd name="connsiteY2" fmla="*/ 52234 h 84245"/>
                <a:gd name="connsiteX3" fmla="*/ 88682 w 88682"/>
                <a:gd name="connsiteY3" fmla="*/ 32429 h 84245"/>
                <a:gd name="connsiteX4" fmla="*/ 54758 w 88682"/>
                <a:gd name="connsiteY4" fmla="*/ 32429 h 84245"/>
                <a:gd name="connsiteX5" fmla="*/ 44365 w 88682"/>
                <a:gd name="connsiteY5" fmla="*/ 0 h 84245"/>
                <a:gd name="connsiteX6" fmla="*/ 33997 w 88682"/>
                <a:gd name="connsiteY6" fmla="*/ 32502 h 84245"/>
                <a:gd name="connsiteX7" fmla="*/ 0 w 88682"/>
                <a:gd name="connsiteY7" fmla="*/ 32429 h 84245"/>
                <a:gd name="connsiteX8" fmla="*/ 27575 w 88682"/>
                <a:gd name="connsiteY8" fmla="*/ 52234 h 84245"/>
                <a:gd name="connsiteX9" fmla="*/ 17256 w 88682"/>
                <a:gd name="connsiteY9" fmla="*/ 84246 h 84245"/>
                <a:gd name="connsiteX10" fmla="*/ 44365 w 88682"/>
                <a:gd name="connsiteY10" fmla="*/ 64441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45">
                  <a:moveTo>
                    <a:pt x="44365" y="64441"/>
                  </a:moveTo>
                  <a:lnTo>
                    <a:pt x="71500" y="84246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58" y="32429"/>
                  </a:lnTo>
                  <a:lnTo>
                    <a:pt x="44365" y="0"/>
                  </a:lnTo>
                  <a:lnTo>
                    <a:pt x="33997" y="32502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46"/>
                  </a:lnTo>
                  <a:lnTo>
                    <a:pt x="44365" y="6444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4" name="Freeform 1323">
              <a:extLst>
                <a:ext uri="{FF2B5EF4-FFF2-40B4-BE49-F238E27FC236}">
                  <a16:creationId xmlns:a16="http://schemas.microsoft.com/office/drawing/2014/main" id="{1C4999ED-87CB-3EBC-F739-781BE34D3B17}"/>
                </a:ext>
              </a:extLst>
            </p:cNvPr>
            <p:cNvSpPr/>
            <p:nvPr/>
          </p:nvSpPr>
          <p:spPr>
            <a:xfrm>
              <a:off x="8931902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6 w 88657"/>
                <a:gd name="connsiteY1" fmla="*/ 0 h 84245"/>
                <a:gd name="connsiteX2" fmla="*/ 33924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6 w 88657"/>
                <a:gd name="connsiteY6" fmla="*/ 64441 h 84245"/>
                <a:gd name="connsiteX7" fmla="*/ 71475 w 88657"/>
                <a:gd name="connsiteY7" fmla="*/ 84246 h 84245"/>
                <a:gd name="connsiteX8" fmla="*/ 61156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6" y="0"/>
                  </a:lnTo>
                  <a:lnTo>
                    <a:pt x="33924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6" y="64441"/>
                  </a:lnTo>
                  <a:lnTo>
                    <a:pt x="71475" y="84246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5" name="Freeform 1324">
              <a:extLst>
                <a:ext uri="{FF2B5EF4-FFF2-40B4-BE49-F238E27FC236}">
                  <a16:creationId xmlns:a16="http://schemas.microsoft.com/office/drawing/2014/main" id="{E7CF7AA0-8496-F7B1-F40F-4BD3949DC7E2}"/>
                </a:ext>
              </a:extLst>
            </p:cNvPr>
            <p:cNvSpPr/>
            <p:nvPr/>
          </p:nvSpPr>
          <p:spPr>
            <a:xfrm>
              <a:off x="9034801" y="3687742"/>
              <a:ext cx="88682" cy="84221"/>
            </a:xfrm>
            <a:custGeom>
              <a:avLst/>
              <a:gdLst>
                <a:gd name="connsiteX0" fmla="*/ 54734 w 88682"/>
                <a:gd name="connsiteY0" fmla="*/ 32429 h 84221"/>
                <a:gd name="connsiteX1" fmla="*/ 44366 w 88682"/>
                <a:gd name="connsiteY1" fmla="*/ 0 h 84221"/>
                <a:gd name="connsiteX2" fmla="*/ 33949 w 88682"/>
                <a:gd name="connsiteY2" fmla="*/ 32429 h 84221"/>
                <a:gd name="connsiteX3" fmla="*/ 0 w 88682"/>
                <a:gd name="connsiteY3" fmla="*/ 32429 h 84221"/>
                <a:gd name="connsiteX4" fmla="*/ 27575 w 88682"/>
                <a:gd name="connsiteY4" fmla="*/ 52234 h 84221"/>
                <a:gd name="connsiteX5" fmla="*/ 17256 w 88682"/>
                <a:gd name="connsiteY5" fmla="*/ 84221 h 84221"/>
                <a:gd name="connsiteX6" fmla="*/ 44366 w 88682"/>
                <a:gd name="connsiteY6" fmla="*/ 64416 h 84221"/>
                <a:gd name="connsiteX7" fmla="*/ 71427 w 88682"/>
                <a:gd name="connsiteY7" fmla="*/ 84221 h 84221"/>
                <a:gd name="connsiteX8" fmla="*/ 61181 w 88682"/>
                <a:gd name="connsiteY8" fmla="*/ 52234 h 84221"/>
                <a:gd name="connsiteX9" fmla="*/ 88682 w 88682"/>
                <a:gd name="connsiteY9" fmla="*/ 32429 h 84221"/>
                <a:gd name="connsiteX10" fmla="*/ 54734 w 88682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21">
                  <a:moveTo>
                    <a:pt x="54734" y="32429"/>
                  </a:moveTo>
                  <a:lnTo>
                    <a:pt x="44366" y="0"/>
                  </a:lnTo>
                  <a:lnTo>
                    <a:pt x="33949" y="32429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427" y="84221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6" name="Freeform 1325">
              <a:extLst>
                <a:ext uri="{FF2B5EF4-FFF2-40B4-BE49-F238E27FC236}">
                  <a16:creationId xmlns:a16="http://schemas.microsoft.com/office/drawing/2014/main" id="{4917E49B-744C-B399-9F7D-6E31704BD060}"/>
                </a:ext>
              </a:extLst>
            </p:cNvPr>
            <p:cNvSpPr/>
            <p:nvPr/>
          </p:nvSpPr>
          <p:spPr>
            <a:xfrm>
              <a:off x="9174957" y="3725049"/>
              <a:ext cx="88731" cy="84221"/>
            </a:xfrm>
            <a:custGeom>
              <a:avLst/>
              <a:gdLst>
                <a:gd name="connsiteX0" fmla="*/ 54759 w 88731"/>
                <a:gd name="connsiteY0" fmla="*/ 32429 h 84221"/>
                <a:gd name="connsiteX1" fmla="*/ 44366 w 88731"/>
                <a:gd name="connsiteY1" fmla="*/ 0 h 84221"/>
                <a:gd name="connsiteX2" fmla="*/ 33998 w 88731"/>
                <a:gd name="connsiteY2" fmla="*/ 32429 h 84221"/>
                <a:gd name="connsiteX3" fmla="*/ 0 w 88731"/>
                <a:gd name="connsiteY3" fmla="*/ 32429 h 84221"/>
                <a:gd name="connsiteX4" fmla="*/ 27575 w 88731"/>
                <a:gd name="connsiteY4" fmla="*/ 52160 h 84221"/>
                <a:gd name="connsiteX5" fmla="*/ 17256 w 88731"/>
                <a:gd name="connsiteY5" fmla="*/ 84221 h 84221"/>
                <a:gd name="connsiteX6" fmla="*/ 44366 w 88731"/>
                <a:gd name="connsiteY6" fmla="*/ 64416 h 84221"/>
                <a:gd name="connsiteX7" fmla="*/ 71500 w 88731"/>
                <a:gd name="connsiteY7" fmla="*/ 84221 h 84221"/>
                <a:gd name="connsiteX8" fmla="*/ 61181 w 88731"/>
                <a:gd name="connsiteY8" fmla="*/ 52160 h 84221"/>
                <a:gd name="connsiteX9" fmla="*/ 88732 w 88731"/>
                <a:gd name="connsiteY9" fmla="*/ 32429 h 84221"/>
                <a:gd name="connsiteX10" fmla="*/ 54759 w 88731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54759" y="32429"/>
                  </a:moveTo>
                  <a:lnTo>
                    <a:pt x="44366" y="0"/>
                  </a:lnTo>
                  <a:lnTo>
                    <a:pt x="33998" y="32429"/>
                  </a:lnTo>
                  <a:lnTo>
                    <a:pt x="0" y="32429"/>
                  </a:lnTo>
                  <a:lnTo>
                    <a:pt x="27575" y="52160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500" y="84221"/>
                  </a:lnTo>
                  <a:lnTo>
                    <a:pt x="61181" y="52160"/>
                  </a:lnTo>
                  <a:lnTo>
                    <a:pt x="88732" y="32429"/>
                  </a:lnTo>
                  <a:lnTo>
                    <a:pt x="54759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7" name="Freeform 1326">
              <a:extLst>
                <a:ext uri="{FF2B5EF4-FFF2-40B4-BE49-F238E27FC236}">
                  <a16:creationId xmlns:a16="http://schemas.microsoft.com/office/drawing/2014/main" id="{56737CD9-D2CF-3838-5884-77C713C6DD90}"/>
                </a:ext>
              </a:extLst>
            </p:cNvPr>
            <p:cNvSpPr/>
            <p:nvPr/>
          </p:nvSpPr>
          <p:spPr>
            <a:xfrm>
              <a:off x="9315188" y="3687742"/>
              <a:ext cx="88657" cy="84221"/>
            </a:xfrm>
            <a:custGeom>
              <a:avLst/>
              <a:gdLst>
                <a:gd name="connsiteX0" fmla="*/ 54734 w 88657"/>
                <a:gd name="connsiteY0" fmla="*/ 32429 h 84221"/>
                <a:gd name="connsiteX1" fmla="*/ 44365 w 88657"/>
                <a:gd name="connsiteY1" fmla="*/ 0 h 84221"/>
                <a:gd name="connsiteX2" fmla="*/ 33923 w 88657"/>
                <a:gd name="connsiteY2" fmla="*/ 32429 h 84221"/>
                <a:gd name="connsiteX3" fmla="*/ 0 w 88657"/>
                <a:gd name="connsiteY3" fmla="*/ 32429 h 84221"/>
                <a:gd name="connsiteX4" fmla="*/ 27551 w 88657"/>
                <a:gd name="connsiteY4" fmla="*/ 52234 h 84221"/>
                <a:gd name="connsiteX5" fmla="*/ 17256 w 88657"/>
                <a:gd name="connsiteY5" fmla="*/ 84221 h 84221"/>
                <a:gd name="connsiteX6" fmla="*/ 44365 w 88657"/>
                <a:gd name="connsiteY6" fmla="*/ 64416 h 84221"/>
                <a:gd name="connsiteX7" fmla="*/ 71475 w 88657"/>
                <a:gd name="connsiteY7" fmla="*/ 84221 h 84221"/>
                <a:gd name="connsiteX8" fmla="*/ 61107 w 88657"/>
                <a:gd name="connsiteY8" fmla="*/ 52234 h 84221"/>
                <a:gd name="connsiteX9" fmla="*/ 88658 w 88657"/>
                <a:gd name="connsiteY9" fmla="*/ 32429 h 84221"/>
                <a:gd name="connsiteX10" fmla="*/ 54734 w 88657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54734" y="32429"/>
                  </a:moveTo>
                  <a:lnTo>
                    <a:pt x="44365" y="0"/>
                  </a:lnTo>
                  <a:lnTo>
                    <a:pt x="33923" y="32429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56" y="84221"/>
                  </a:lnTo>
                  <a:lnTo>
                    <a:pt x="44365" y="64416"/>
                  </a:lnTo>
                  <a:lnTo>
                    <a:pt x="71475" y="84221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8" name="Freeform 1327">
              <a:extLst>
                <a:ext uri="{FF2B5EF4-FFF2-40B4-BE49-F238E27FC236}">
                  <a16:creationId xmlns:a16="http://schemas.microsoft.com/office/drawing/2014/main" id="{38A5C475-4572-1238-1589-CCC85031ADF1}"/>
                </a:ext>
              </a:extLst>
            </p:cNvPr>
            <p:cNvSpPr/>
            <p:nvPr/>
          </p:nvSpPr>
          <p:spPr>
            <a:xfrm>
              <a:off x="9418111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5 w 88657"/>
                <a:gd name="connsiteY1" fmla="*/ 0 h 84245"/>
                <a:gd name="connsiteX2" fmla="*/ 33923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5 w 88657"/>
                <a:gd name="connsiteY6" fmla="*/ 64441 h 84245"/>
                <a:gd name="connsiteX7" fmla="*/ 71475 w 88657"/>
                <a:gd name="connsiteY7" fmla="*/ 84246 h 84245"/>
                <a:gd name="connsiteX8" fmla="*/ 61107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5" y="0"/>
                  </a:lnTo>
                  <a:lnTo>
                    <a:pt x="33923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5" y="64441"/>
                  </a:lnTo>
                  <a:lnTo>
                    <a:pt x="71475" y="84246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2ABE302B-538B-752C-A0A8-2D4721AF96CF}"/>
                </a:ext>
              </a:extLst>
            </p:cNvPr>
            <p:cNvSpPr/>
            <p:nvPr/>
          </p:nvSpPr>
          <p:spPr>
            <a:xfrm>
              <a:off x="9455344" y="3443853"/>
              <a:ext cx="88731" cy="84245"/>
            </a:xfrm>
            <a:custGeom>
              <a:avLst/>
              <a:gdLst>
                <a:gd name="connsiteX0" fmla="*/ 88731 w 88731"/>
                <a:gd name="connsiteY0" fmla="*/ 32429 h 84245"/>
                <a:gd name="connsiteX1" fmla="*/ 54734 w 88731"/>
                <a:gd name="connsiteY1" fmla="*/ 32429 h 84245"/>
                <a:gd name="connsiteX2" fmla="*/ 44366 w 88731"/>
                <a:gd name="connsiteY2" fmla="*/ 0 h 84245"/>
                <a:gd name="connsiteX3" fmla="*/ 33997 w 88731"/>
                <a:gd name="connsiteY3" fmla="*/ 32429 h 84245"/>
                <a:gd name="connsiteX4" fmla="*/ 0 w 88731"/>
                <a:gd name="connsiteY4" fmla="*/ 32429 h 84245"/>
                <a:gd name="connsiteX5" fmla="*/ 27551 w 88731"/>
                <a:gd name="connsiteY5" fmla="*/ 52185 h 84245"/>
                <a:gd name="connsiteX6" fmla="*/ 17256 w 88731"/>
                <a:gd name="connsiteY6" fmla="*/ 84246 h 84245"/>
                <a:gd name="connsiteX7" fmla="*/ 44366 w 88731"/>
                <a:gd name="connsiteY7" fmla="*/ 64367 h 84245"/>
                <a:gd name="connsiteX8" fmla="*/ 71475 w 88731"/>
                <a:gd name="connsiteY8" fmla="*/ 84246 h 84245"/>
                <a:gd name="connsiteX9" fmla="*/ 61181 w 88731"/>
                <a:gd name="connsiteY9" fmla="*/ 52185 h 84245"/>
                <a:gd name="connsiteX10" fmla="*/ 88731 w 88731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45">
                  <a:moveTo>
                    <a:pt x="88731" y="32429"/>
                  </a:moveTo>
                  <a:lnTo>
                    <a:pt x="54734" y="32429"/>
                  </a:lnTo>
                  <a:lnTo>
                    <a:pt x="44366" y="0"/>
                  </a:lnTo>
                  <a:lnTo>
                    <a:pt x="33997" y="32429"/>
                  </a:lnTo>
                  <a:lnTo>
                    <a:pt x="0" y="32429"/>
                  </a:lnTo>
                  <a:lnTo>
                    <a:pt x="27551" y="52185"/>
                  </a:lnTo>
                  <a:lnTo>
                    <a:pt x="17256" y="84246"/>
                  </a:lnTo>
                  <a:lnTo>
                    <a:pt x="44366" y="64367"/>
                  </a:lnTo>
                  <a:lnTo>
                    <a:pt x="71475" y="84246"/>
                  </a:lnTo>
                  <a:lnTo>
                    <a:pt x="61181" y="52185"/>
                  </a:lnTo>
                  <a:lnTo>
                    <a:pt x="88731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0" name="Freeform 1329">
              <a:extLst>
                <a:ext uri="{FF2B5EF4-FFF2-40B4-BE49-F238E27FC236}">
                  <a16:creationId xmlns:a16="http://schemas.microsoft.com/office/drawing/2014/main" id="{D5377466-44C1-9D56-8A5A-3ABF2027C699}"/>
                </a:ext>
              </a:extLst>
            </p:cNvPr>
            <p:cNvSpPr/>
            <p:nvPr/>
          </p:nvSpPr>
          <p:spPr>
            <a:xfrm>
              <a:off x="9418111" y="3303623"/>
              <a:ext cx="88657" cy="84172"/>
            </a:xfrm>
            <a:custGeom>
              <a:avLst/>
              <a:gdLst>
                <a:gd name="connsiteX0" fmla="*/ 17183 w 88657"/>
                <a:gd name="connsiteY0" fmla="*/ 84172 h 84172"/>
                <a:gd name="connsiteX1" fmla="*/ 44365 w 88657"/>
                <a:gd name="connsiteY1" fmla="*/ 64441 h 84172"/>
                <a:gd name="connsiteX2" fmla="*/ 71475 w 88657"/>
                <a:gd name="connsiteY2" fmla="*/ 84172 h 84172"/>
                <a:gd name="connsiteX3" fmla="*/ 61107 w 88657"/>
                <a:gd name="connsiteY3" fmla="*/ 52185 h 84172"/>
                <a:gd name="connsiteX4" fmla="*/ 88658 w 88657"/>
                <a:gd name="connsiteY4" fmla="*/ 32453 h 84172"/>
                <a:gd name="connsiteX5" fmla="*/ 54734 w 88657"/>
                <a:gd name="connsiteY5" fmla="*/ 32453 h 84172"/>
                <a:gd name="connsiteX6" fmla="*/ 44365 w 88657"/>
                <a:gd name="connsiteY6" fmla="*/ 0 h 84172"/>
                <a:gd name="connsiteX7" fmla="*/ 33923 w 88657"/>
                <a:gd name="connsiteY7" fmla="*/ 32502 h 84172"/>
                <a:gd name="connsiteX8" fmla="*/ 0 w 88657"/>
                <a:gd name="connsiteY8" fmla="*/ 32453 h 84172"/>
                <a:gd name="connsiteX9" fmla="*/ 27551 w 88657"/>
                <a:gd name="connsiteY9" fmla="*/ 52185 h 84172"/>
                <a:gd name="connsiteX10" fmla="*/ 17183 w 88657"/>
                <a:gd name="connsiteY10" fmla="*/ 84172 h 8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172">
                  <a:moveTo>
                    <a:pt x="17183" y="84172"/>
                  </a:moveTo>
                  <a:lnTo>
                    <a:pt x="44365" y="64441"/>
                  </a:lnTo>
                  <a:lnTo>
                    <a:pt x="71475" y="84172"/>
                  </a:lnTo>
                  <a:lnTo>
                    <a:pt x="61107" y="52185"/>
                  </a:lnTo>
                  <a:lnTo>
                    <a:pt x="88658" y="32453"/>
                  </a:lnTo>
                  <a:lnTo>
                    <a:pt x="54734" y="32453"/>
                  </a:lnTo>
                  <a:lnTo>
                    <a:pt x="44365" y="0"/>
                  </a:lnTo>
                  <a:lnTo>
                    <a:pt x="33923" y="32502"/>
                  </a:lnTo>
                  <a:lnTo>
                    <a:pt x="0" y="32453"/>
                  </a:lnTo>
                  <a:lnTo>
                    <a:pt x="27551" y="52185"/>
                  </a:lnTo>
                  <a:lnTo>
                    <a:pt x="17183" y="84172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1" name="Freeform 1330">
              <a:extLst>
                <a:ext uri="{FF2B5EF4-FFF2-40B4-BE49-F238E27FC236}">
                  <a16:creationId xmlns:a16="http://schemas.microsoft.com/office/drawing/2014/main" id="{361592A3-7D9D-99A3-87C8-56CAA5FAE924}"/>
                </a:ext>
              </a:extLst>
            </p:cNvPr>
            <p:cNvSpPr/>
            <p:nvPr/>
          </p:nvSpPr>
          <p:spPr>
            <a:xfrm>
              <a:off x="9315629" y="3201165"/>
              <a:ext cx="88657" cy="84221"/>
            </a:xfrm>
            <a:custGeom>
              <a:avLst/>
              <a:gdLst>
                <a:gd name="connsiteX0" fmla="*/ 44292 w 88657"/>
                <a:gd name="connsiteY0" fmla="*/ 0 h 84221"/>
                <a:gd name="connsiteX1" fmla="*/ 33924 w 88657"/>
                <a:gd name="connsiteY1" fmla="*/ 32429 h 84221"/>
                <a:gd name="connsiteX2" fmla="*/ 0 w 88657"/>
                <a:gd name="connsiteY2" fmla="*/ 32355 h 84221"/>
                <a:gd name="connsiteX3" fmla="*/ 27502 w 88657"/>
                <a:gd name="connsiteY3" fmla="*/ 52160 h 84221"/>
                <a:gd name="connsiteX4" fmla="*/ 17183 w 88657"/>
                <a:gd name="connsiteY4" fmla="*/ 84221 h 84221"/>
                <a:gd name="connsiteX5" fmla="*/ 44366 w 88657"/>
                <a:gd name="connsiteY5" fmla="*/ 64343 h 84221"/>
                <a:gd name="connsiteX6" fmla="*/ 71426 w 88657"/>
                <a:gd name="connsiteY6" fmla="*/ 84221 h 84221"/>
                <a:gd name="connsiteX7" fmla="*/ 61107 w 88657"/>
                <a:gd name="connsiteY7" fmla="*/ 52160 h 84221"/>
                <a:gd name="connsiteX8" fmla="*/ 88658 w 88657"/>
                <a:gd name="connsiteY8" fmla="*/ 32355 h 84221"/>
                <a:gd name="connsiteX9" fmla="*/ 54661 w 88657"/>
                <a:gd name="connsiteY9" fmla="*/ 32355 h 84221"/>
                <a:gd name="connsiteX10" fmla="*/ 44292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292" y="0"/>
                  </a:moveTo>
                  <a:lnTo>
                    <a:pt x="33924" y="32429"/>
                  </a:lnTo>
                  <a:lnTo>
                    <a:pt x="0" y="32355"/>
                  </a:lnTo>
                  <a:lnTo>
                    <a:pt x="27502" y="52160"/>
                  </a:lnTo>
                  <a:lnTo>
                    <a:pt x="17183" y="84221"/>
                  </a:lnTo>
                  <a:lnTo>
                    <a:pt x="44366" y="64343"/>
                  </a:lnTo>
                  <a:lnTo>
                    <a:pt x="71426" y="84221"/>
                  </a:lnTo>
                  <a:lnTo>
                    <a:pt x="61107" y="52160"/>
                  </a:lnTo>
                  <a:lnTo>
                    <a:pt x="88658" y="32355"/>
                  </a:lnTo>
                  <a:lnTo>
                    <a:pt x="54661" y="32355"/>
                  </a:lnTo>
                  <a:lnTo>
                    <a:pt x="44292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2" name="Freeform 1331">
              <a:extLst>
                <a:ext uri="{FF2B5EF4-FFF2-40B4-BE49-F238E27FC236}">
                  <a16:creationId xmlns:a16="http://schemas.microsoft.com/office/drawing/2014/main" id="{ED71A793-D394-104F-F292-F041D6A9C7DF}"/>
                </a:ext>
              </a:extLst>
            </p:cNvPr>
            <p:cNvSpPr/>
            <p:nvPr/>
          </p:nvSpPr>
          <p:spPr>
            <a:xfrm>
              <a:off x="10021412" y="3061082"/>
              <a:ext cx="131234" cy="191189"/>
            </a:xfrm>
            <a:custGeom>
              <a:avLst/>
              <a:gdLst>
                <a:gd name="connsiteX0" fmla="*/ 0 w 131234"/>
                <a:gd name="connsiteY0" fmla="*/ 191189 h 191189"/>
                <a:gd name="connsiteX1" fmla="*/ 0 w 131234"/>
                <a:gd name="connsiteY1" fmla="*/ 0 h 191189"/>
                <a:gd name="connsiteX2" fmla="*/ 131234 w 131234"/>
                <a:gd name="connsiteY2" fmla="*/ 0 h 191189"/>
                <a:gd name="connsiteX3" fmla="*/ 131234 w 131234"/>
                <a:gd name="connsiteY3" fmla="*/ 32233 h 191189"/>
                <a:gd name="connsiteX4" fmla="*/ 38680 w 131234"/>
                <a:gd name="connsiteY4" fmla="*/ 32233 h 191189"/>
                <a:gd name="connsiteX5" fmla="*/ 38680 w 131234"/>
                <a:gd name="connsiteY5" fmla="*/ 77456 h 191189"/>
                <a:gd name="connsiteX6" fmla="*/ 118611 w 131234"/>
                <a:gd name="connsiteY6" fmla="*/ 77456 h 191189"/>
                <a:gd name="connsiteX7" fmla="*/ 118611 w 131234"/>
                <a:gd name="connsiteY7" fmla="*/ 109836 h 191189"/>
                <a:gd name="connsiteX8" fmla="*/ 38680 w 131234"/>
                <a:gd name="connsiteY8" fmla="*/ 109836 h 191189"/>
                <a:gd name="connsiteX9" fmla="*/ 38680 w 131234"/>
                <a:gd name="connsiteY9" fmla="*/ 191067 h 19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234" h="191189">
                  <a:moveTo>
                    <a:pt x="0" y="191189"/>
                  </a:moveTo>
                  <a:lnTo>
                    <a:pt x="0" y="0"/>
                  </a:lnTo>
                  <a:lnTo>
                    <a:pt x="131234" y="0"/>
                  </a:lnTo>
                  <a:lnTo>
                    <a:pt x="131234" y="32233"/>
                  </a:lnTo>
                  <a:lnTo>
                    <a:pt x="38680" y="32233"/>
                  </a:lnTo>
                  <a:lnTo>
                    <a:pt x="38680" y="77456"/>
                  </a:lnTo>
                  <a:lnTo>
                    <a:pt x="118611" y="77456"/>
                  </a:lnTo>
                  <a:lnTo>
                    <a:pt x="118611" y="109836"/>
                  </a:lnTo>
                  <a:lnTo>
                    <a:pt x="38680" y="109836"/>
                  </a:lnTo>
                  <a:lnTo>
                    <a:pt x="38680" y="191067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3" name="Freeform 1332">
              <a:extLst>
                <a:ext uri="{FF2B5EF4-FFF2-40B4-BE49-F238E27FC236}">
                  <a16:creationId xmlns:a16="http://schemas.microsoft.com/office/drawing/2014/main" id="{EE75B6A9-D0F2-6D4C-7FF5-132853EFAC57}"/>
                </a:ext>
              </a:extLst>
            </p:cNvPr>
            <p:cNvSpPr/>
            <p:nvPr/>
          </p:nvSpPr>
          <p:spPr>
            <a:xfrm>
              <a:off x="10184242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4" name="Freeform 1333">
              <a:extLst>
                <a:ext uri="{FF2B5EF4-FFF2-40B4-BE49-F238E27FC236}">
                  <a16:creationId xmlns:a16="http://schemas.microsoft.com/office/drawing/2014/main" id="{D7F7DACF-0D7B-F64B-E587-B27080638DFD}"/>
                </a:ext>
              </a:extLst>
            </p:cNvPr>
            <p:cNvSpPr/>
            <p:nvPr/>
          </p:nvSpPr>
          <p:spPr>
            <a:xfrm>
              <a:off x="10258291" y="3110492"/>
              <a:ext cx="126764" cy="141779"/>
            </a:xfrm>
            <a:custGeom>
              <a:avLst/>
              <a:gdLst>
                <a:gd name="connsiteX0" fmla="*/ 126430 w 126764"/>
                <a:gd name="connsiteY0" fmla="*/ 141780 h 141779"/>
                <a:gd name="connsiteX1" fmla="*/ 89663 w 126764"/>
                <a:gd name="connsiteY1" fmla="*/ 141780 h 141779"/>
                <a:gd name="connsiteX2" fmla="*/ 89663 w 126764"/>
                <a:gd name="connsiteY2" fmla="*/ 71040 h 141779"/>
                <a:gd name="connsiteX3" fmla="*/ 87334 w 126764"/>
                <a:gd name="connsiteY3" fmla="*/ 41993 h 141779"/>
                <a:gd name="connsiteX4" fmla="*/ 79981 w 126764"/>
                <a:gd name="connsiteY4" fmla="*/ 31748 h 141779"/>
                <a:gd name="connsiteX5" fmla="*/ 67505 w 126764"/>
                <a:gd name="connsiteY5" fmla="*/ 28046 h 141779"/>
                <a:gd name="connsiteX6" fmla="*/ 50347 w 126764"/>
                <a:gd name="connsiteY6" fmla="*/ 33292 h 141779"/>
                <a:gd name="connsiteX7" fmla="*/ 39978 w 126764"/>
                <a:gd name="connsiteY7" fmla="*/ 47116 h 141779"/>
                <a:gd name="connsiteX8" fmla="*/ 37160 w 126764"/>
                <a:gd name="connsiteY8" fmla="*/ 78981 h 141779"/>
                <a:gd name="connsiteX9" fmla="*/ 37159 w 126764"/>
                <a:gd name="connsiteY9" fmla="*/ 141780 h 141779"/>
                <a:gd name="connsiteX10" fmla="*/ 0 w 126764"/>
                <a:gd name="connsiteY10" fmla="*/ 141780 h 141779"/>
                <a:gd name="connsiteX11" fmla="*/ 0 w 126764"/>
                <a:gd name="connsiteY11" fmla="*/ 3118 h 141779"/>
                <a:gd name="connsiteX12" fmla="*/ 34071 w 126764"/>
                <a:gd name="connsiteY12" fmla="*/ 3118 h 141779"/>
                <a:gd name="connsiteX13" fmla="*/ 34071 w 126764"/>
                <a:gd name="connsiteY13" fmla="*/ 23487 h 141779"/>
                <a:gd name="connsiteX14" fmla="*/ 79981 w 126764"/>
                <a:gd name="connsiteY14" fmla="*/ 5 h 141779"/>
                <a:gd name="connsiteX15" fmla="*/ 102163 w 126764"/>
                <a:gd name="connsiteY15" fmla="*/ 4368 h 141779"/>
                <a:gd name="connsiteX16" fmla="*/ 117483 w 126764"/>
                <a:gd name="connsiteY16" fmla="*/ 15497 h 141779"/>
                <a:gd name="connsiteX17" fmla="*/ 124665 w 126764"/>
                <a:gd name="connsiteY17" fmla="*/ 30914 h 141779"/>
                <a:gd name="connsiteX18" fmla="*/ 126724 w 126764"/>
                <a:gd name="connsiteY18" fmla="*/ 55597 h 14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764" h="141779">
                  <a:moveTo>
                    <a:pt x="126430" y="141780"/>
                  </a:moveTo>
                  <a:lnTo>
                    <a:pt x="89663" y="141780"/>
                  </a:lnTo>
                  <a:lnTo>
                    <a:pt x="89663" y="71040"/>
                  </a:lnTo>
                  <a:cubicBezTo>
                    <a:pt x="90177" y="61297"/>
                    <a:pt x="89394" y="51530"/>
                    <a:pt x="87334" y="41993"/>
                  </a:cubicBezTo>
                  <a:cubicBezTo>
                    <a:pt x="86058" y="37871"/>
                    <a:pt x="83478" y="34275"/>
                    <a:pt x="79981" y="31748"/>
                  </a:cubicBezTo>
                  <a:cubicBezTo>
                    <a:pt x="76303" y="29257"/>
                    <a:pt x="71945" y="27965"/>
                    <a:pt x="67505" y="28046"/>
                  </a:cubicBezTo>
                  <a:cubicBezTo>
                    <a:pt x="61379" y="27965"/>
                    <a:pt x="55381" y="29799"/>
                    <a:pt x="50347" y="33292"/>
                  </a:cubicBezTo>
                  <a:cubicBezTo>
                    <a:pt x="45417" y="36585"/>
                    <a:pt x="41759" y="41462"/>
                    <a:pt x="39978" y="47116"/>
                  </a:cubicBezTo>
                  <a:cubicBezTo>
                    <a:pt x="37621" y="57564"/>
                    <a:pt x="36673" y="68281"/>
                    <a:pt x="37160" y="78981"/>
                  </a:cubicBezTo>
                  <a:lnTo>
                    <a:pt x="37159" y="141780"/>
                  </a:lnTo>
                  <a:lnTo>
                    <a:pt x="0" y="141780"/>
                  </a:lnTo>
                  <a:lnTo>
                    <a:pt x="0" y="3118"/>
                  </a:lnTo>
                  <a:lnTo>
                    <a:pt x="34071" y="3118"/>
                  </a:lnTo>
                  <a:lnTo>
                    <a:pt x="34071" y="23487"/>
                  </a:lnTo>
                  <a:cubicBezTo>
                    <a:pt x="44581" y="8587"/>
                    <a:pt x="61747" y="-193"/>
                    <a:pt x="79981" y="5"/>
                  </a:cubicBezTo>
                  <a:cubicBezTo>
                    <a:pt x="87599" y="-101"/>
                    <a:pt x="95153" y="1385"/>
                    <a:pt x="102163" y="4368"/>
                  </a:cubicBezTo>
                  <a:cubicBezTo>
                    <a:pt x="108147" y="6689"/>
                    <a:pt x="113425" y="10523"/>
                    <a:pt x="117483" y="15497"/>
                  </a:cubicBezTo>
                  <a:cubicBezTo>
                    <a:pt x="120962" y="20057"/>
                    <a:pt x="123412" y="25317"/>
                    <a:pt x="124665" y="30914"/>
                  </a:cubicBezTo>
                  <a:cubicBezTo>
                    <a:pt x="126256" y="39041"/>
                    <a:pt x="126946" y="47319"/>
                    <a:pt x="126724" y="5559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5" name="Freeform 1334">
              <a:extLst>
                <a:ext uri="{FF2B5EF4-FFF2-40B4-BE49-F238E27FC236}">
                  <a16:creationId xmlns:a16="http://schemas.microsoft.com/office/drawing/2014/main" id="{B638B2B1-D109-7D10-53B2-8E66175F6D68}"/>
                </a:ext>
              </a:extLst>
            </p:cNvPr>
            <p:cNvSpPr/>
            <p:nvPr/>
          </p:nvSpPr>
          <p:spPr>
            <a:xfrm>
              <a:off x="10411990" y="3110096"/>
              <a:ext cx="130364" cy="145215"/>
            </a:xfrm>
            <a:custGeom>
              <a:avLst/>
              <a:gdLst>
                <a:gd name="connsiteX0" fmla="*/ 37245 w 130364"/>
                <a:gd name="connsiteY0" fmla="*/ 45821 h 145215"/>
                <a:gd name="connsiteX1" fmla="*/ 3934 w 130364"/>
                <a:gd name="connsiteY1" fmla="*/ 39570 h 145215"/>
                <a:gd name="connsiteX2" fmla="*/ 23249 w 130364"/>
                <a:gd name="connsiteY2" fmla="*/ 9765 h 145215"/>
                <a:gd name="connsiteX3" fmla="*/ 63987 w 130364"/>
                <a:gd name="connsiteY3" fmla="*/ 132 h 145215"/>
                <a:gd name="connsiteX4" fmla="*/ 100534 w 130364"/>
                <a:gd name="connsiteY4" fmla="*/ 5941 h 145215"/>
                <a:gd name="connsiteX5" fmla="*/ 117472 w 130364"/>
                <a:gd name="connsiteY5" fmla="*/ 20648 h 145215"/>
                <a:gd name="connsiteX6" fmla="*/ 122373 w 130364"/>
                <a:gd name="connsiteY6" fmla="*/ 53444 h 145215"/>
                <a:gd name="connsiteX7" fmla="*/ 121981 w 130364"/>
                <a:gd name="connsiteY7" fmla="*/ 96315 h 145215"/>
                <a:gd name="connsiteX8" fmla="*/ 123746 w 130364"/>
                <a:gd name="connsiteY8" fmla="*/ 123277 h 145215"/>
                <a:gd name="connsiteX9" fmla="*/ 130365 w 130364"/>
                <a:gd name="connsiteY9" fmla="*/ 142028 h 145215"/>
                <a:gd name="connsiteX10" fmla="*/ 94063 w 130364"/>
                <a:gd name="connsiteY10" fmla="*/ 142028 h 145215"/>
                <a:gd name="connsiteX11" fmla="*/ 90508 w 130364"/>
                <a:gd name="connsiteY11" fmla="*/ 131219 h 145215"/>
                <a:gd name="connsiteX12" fmla="*/ 89259 w 130364"/>
                <a:gd name="connsiteY12" fmla="*/ 126905 h 145215"/>
                <a:gd name="connsiteX13" fmla="*/ 69135 w 130364"/>
                <a:gd name="connsiteY13" fmla="*/ 140582 h 145215"/>
                <a:gd name="connsiteX14" fmla="*/ 46266 w 130364"/>
                <a:gd name="connsiteY14" fmla="*/ 145141 h 145215"/>
                <a:gd name="connsiteX15" fmla="*/ 12513 w 130364"/>
                <a:gd name="connsiteY15" fmla="*/ 133523 h 145215"/>
                <a:gd name="connsiteX16" fmla="*/ 12 w 130364"/>
                <a:gd name="connsiteY16" fmla="*/ 104109 h 145215"/>
                <a:gd name="connsiteX17" fmla="*/ 5649 w 130364"/>
                <a:gd name="connsiteY17" fmla="*/ 83176 h 145215"/>
                <a:gd name="connsiteX18" fmla="*/ 21386 w 130364"/>
                <a:gd name="connsiteY18" fmla="*/ 69058 h 145215"/>
                <a:gd name="connsiteX19" fmla="*/ 50579 w 130364"/>
                <a:gd name="connsiteY19" fmla="*/ 60503 h 145215"/>
                <a:gd name="connsiteX20" fmla="*/ 86243 w 130364"/>
                <a:gd name="connsiteY20" fmla="*/ 51483 h 145215"/>
                <a:gd name="connsiteX21" fmla="*/ 86244 w 130364"/>
                <a:gd name="connsiteY21" fmla="*/ 47806 h 145215"/>
                <a:gd name="connsiteX22" fmla="*/ 80998 w 130364"/>
                <a:gd name="connsiteY22" fmla="*/ 32756 h 145215"/>
                <a:gd name="connsiteX23" fmla="*/ 61242 w 130364"/>
                <a:gd name="connsiteY23" fmla="*/ 28246 h 145215"/>
                <a:gd name="connsiteX24" fmla="*/ 37270 w 130364"/>
                <a:gd name="connsiteY24" fmla="*/ 45747 h 145215"/>
                <a:gd name="connsiteX25" fmla="*/ 86268 w 130364"/>
                <a:gd name="connsiteY25" fmla="*/ 75872 h 145215"/>
                <a:gd name="connsiteX26" fmla="*/ 63913 w 130364"/>
                <a:gd name="connsiteY26" fmla="*/ 81510 h 145215"/>
                <a:gd name="connsiteX27" fmla="*/ 43960 w 130364"/>
                <a:gd name="connsiteY27" fmla="*/ 87735 h 145215"/>
                <a:gd name="connsiteX28" fmla="*/ 36778 w 130364"/>
                <a:gd name="connsiteY28" fmla="*/ 100629 h 145215"/>
                <a:gd name="connsiteX29" fmla="*/ 42539 w 130364"/>
                <a:gd name="connsiteY29" fmla="*/ 113987 h 145215"/>
                <a:gd name="connsiteX30" fmla="*/ 57245 w 130364"/>
                <a:gd name="connsiteY30" fmla="*/ 119625 h 145215"/>
                <a:gd name="connsiteX31" fmla="*/ 75997 w 130364"/>
                <a:gd name="connsiteY31" fmla="*/ 113374 h 145215"/>
                <a:gd name="connsiteX32" fmla="*/ 84747 w 130364"/>
                <a:gd name="connsiteY32" fmla="*/ 100874 h 145215"/>
                <a:gd name="connsiteX33" fmla="*/ 86169 w 130364"/>
                <a:gd name="connsiteY33" fmla="*/ 82931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64" h="145215">
                  <a:moveTo>
                    <a:pt x="37245" y="45821"/>
                  </a:moveTo>
                  <a:lnTo>
                    <a:pt x="3934" y="39570"/>
                  </a:lnTo>
                  <a:cubicBezTo>
                    <a:pt x="6661" y="27670"/>
                    <a:pt x="13501" y="17114"/>
                    <a:pt x="23249" y="9765"/>
                  </a:cubicBezTo>
                  <a:cubicBezTo>
                    <a:pt x="32449" y="3326"/>
                    <a:pt x="46029" y="115"/>
                    <a:pt x="63987" y="132"/>
                  </a:cubicBezTo>
                  <a:cubicBezTo>
                    <a:pt x="76444" y="-551"/>
                    <a:pt x="88903" y="1429"/>
                    <a:pt x="100534" y="5941"/>
                  </a:cubicBezTo>
                  <a:cubicBezTo>
                    <a:pt x="107584" y="8944"/>
                    <a:pt x="113509" y="14089"/>
                    <a:pt x="117472" y="20648"/>
                  </a:cubicBezTo>
                  <a:cubicBezTo>
                    <a:pt x="120706" y="26555"/>
                    <a:pt x="122373" y="37512"/>
                    <a:pt x="122373" y="53444"/>
                  </a:cubicBezTo>
                  <a:lnTo>
                    <a:pt x="121981" y="96315"/>
                  </a:lnTo>
                  <a:cubicBezTo>
                    <a:pt x="121733" y="105337"/>
                    <a:pt x="122323" y="114364"/>
                    <a:pt x="123746" y="123277"/>
                  </a:cubicBezTo>
                  <a:cubicBezTo>
                    <a:pt x="125150" y="129782"/>
                    <a:pt x="127374" y="136083"/>
                    <a:pt x="130365" y="142028"/>
                  </a:cubicBezTo>
                  <a:lnTo>
                    <a:pt x="94063" y="142028"/>
                  </a:lnTo>
                  <a:cubicBezTo>
                    <a:pt x="93058" y="139577"/>
                    <a:pt x="91930" y="135778"/>
                    <a:pt x="90508" y="131219"/>
                  </a:cubicBezTo>
                  <a:cubicBezTo>
                    <a:pt x="89945" y="129037"/>
                    <a:pt x="89503" y="127591"/>
                    <a:pt x="89259" y="126905"/>
                  </a:cubicBezTo>
                  <a:cubicBezTo>
                    <a:pt x="83429" y="132639"/>
                    <a:pt x="76612" y="137272"/>
                    <a:pt x="69135" y="140582"/>
                  </a:cubicBezTo>
                  <a:cubicBezTo>
                    <a:pt x="61908" y="143665"/>
                    <a:pt x="54122" y="145217"/>
                    <a:pt x="46266" y="145141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6"/>
                    <a:pt x="-268" y="115260"/>
                    <a:pt x="12" y="104109"/>
                  </a:cubicBezTo>
                  <a:cubicBezTo>
                    <a:pt x="-112" y="96740"/>
                    <a:pt x="1841" y="89486"/>
                    <a:pt x="5649" y="83176"/>
                  </a:cubicBezTo>
                  <a:cubicBezTo>
                    <a:pt x="9399" y="77031"/>
                    <a:pt x="14871" y="72122"/>
                    <a:pt x="21386" y="69058"/>
                  </a:cubicBezTo>
                  <a:cubicBezTo>
                    <a:pt x="30727" y="65015"/>
                    <a:pt x="40533" y="62142"/>
                    <a:pt x="50579" y="60503"/>
                  </a:cubicBezTo>
                  <a:cubicBezTo>
                    <a:pt x="62723" y="58618"/>
                    <a:pt x="74663" y="55598"/>
                    <a:pt x="86243" y="51483"/>
                  </a:cubicBezTo>
                  <a:lnTo>
                    <a:pt x="86244" y="47806"/>
                  </a:lnTo>
                  <a:cubicBezTo>
                    <a:pt x="86828" y="42258"/>
                    <a:pt x="84903" y="36740"/>
                    <a:pt x="80998" y="32756"/>
                  </a:cubicBezTo>
                  <a:cubicBezTo>
                    <a:pt x="75096" y="29100"/>
                    <a:pt x="68145" y="27514"/>
                    <a:pt x="61242" y="28246"/>
                  </a:cubicBezTo>
                  <a:cubicBezTo>
                    <a:pt x="49890" y="26857"/>
                    <a:pt x="39405" y="34511"/>
                    <a:pt x="37270" y="45747"/>
                  </a:cubicBezTo>
                  <a:close/>
                  <a:moveTo>
                    <a:pt x="86268" y="75872"/>
                  </a:moveTo>
                  <a:cubicBezTo>
                    <a:pt x="81537" y="77441"/>
                    <a:pt x="74012" y="79304"/>
                    <a:pt x="63913" y="81510"/>
                  </a:cubicBezTo>
                  <a:cubicBezTo>
                    <a:pt x="56975" y="82517"/>
                    <a:pt x="50240" y="84619"/>
                    <a:pt x="43960" y="87735"/>
                  </a:cubicBezTo>
                  <a:cubicBezTo>
                    <a:pt x="39514" y="90518"/>
                    <a:pt x="36803" y="95384"/>
                    <a:pt x="36778" y="100629"/>
                  </a:cubicBezTo>
                  <a:cubicBezTo>
                    <a:pt x="36723" y="105696"/>
                    <a:pt x="38815" y="110549"/>
                    <a:pt x="42539" y="113987"/>
                  </a:cubicBezTo>
                  <a:cubicBezTo>
                    <a:pt x="46461" y="117804"/>
                    <a:pt x="51777" y="119842"/>
                    <a:pt x="57245" y="119625"/>
                  </a:cubicBezTo>
                  <a:cubicBezTo>
                    <a:pt x="64001" y="119582"/>
                    <a:pt x="70566" y="117393"/>
                    <a:pt x="75997" y="113374"/>
                  </a:cubicBezTo>
                  <a:cubicBezTo>
                    <a:pt x="80217" y="110291"/>
                    <a:pt x="83295" y="105894"/>
                    <a:pt x="84747" y="100874"/>
                  </a:cubicBezTo>
                  <a:cubicBezTo>
                    <a:pt x="85953" y="94974"/>
                    <a:pt x="86431" y="88948"/>
                    <a:pt x="86169" y="8293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6" name="Freeform 1335">
              <a:extLst>
                <a:ext uri="{FF2B5EF4-FFF2-40B4-BE49-F238E27FC236}">
                  <a16:creationId xmlns:a16="http://schemas.microsoft.com/office/drawing/2014/main" id="{B68FF4C4-6D8B-62B2-8775-8B5C8E797CDC}"/>
                </a:ext>
              </a:extLst>
            </p:cNvPr>
            <p:cNvSpPr/>
            <p:nvPr/>
          </p:nvSpPr>
          <p:spPr>
            <a:xfrm>
              <a:off x="10570370" y="3110491"/>
              <a:ext cx="126430" cy="141780"/>
            </a:xfrm>
            <a:custGeom>
              <a:avLst/>
              <a:gdLst>
                <a:gd name="connsiteX0" fmla="*/ 126430 w 126430"/>
                <a:gd name="connsiteY0" fmla="*/ 141781 h 141780"/>
                <a:gd name="connsiteX1" fmla="*/ 89663 w 126430"/>
                <a:gd name="connsiteY1" fmla="*/ 141781 h 141780"/>
                <a:gd name="connsiteX2" fmla="*/ 89663 w 126430"/>
                <a:gd name="connsiteY2" fmla="*/ 71041 h 141780"/>
                <a:gd name="connsiteX3" fmla="*/ 87212 w 126430"/>
                <a:gd name="connsiteY3" fmla="*/ 41995 h 141780"/>
                <a:gd name="connsiteX4" fmla="*/ 79589 w 126430"/>
                <a:gd name="connsiteY4" fmla="*/ 31749 h 141780"/>
                <a:gd name="connsiteX5" fmla="*/ 67113 w 126430"/>
                <a:gd name="connsiteY5" fmla="*/ 28048 h 141780"/>
                <a:gd name="connsiteX6" fmla="*/ 49955 w 126430"/>
                <a:gd name="connsiteY6" fmla="*/ 33293 h 141780"/>
                <a:gd name="connsiteX7" fmla="*/ 39587 w 126430"/>
                <a:gd name="connsiteY7" fmla="*/ 47118 h 141780"/>
                <a:gd name="connsiteX8" fmla="*/ 36768 w 126430"/>
                <a:gd name="connsiteY8" fmla="*/ 78982 h 141780"/>
                <a:gd name="connsiteX9" fmla="*/ 36767 w 126430"/>
                <a:gd name="connsiteY9" fmla="*/ 141781 h 141780"/>
                <a:gd name="connsiteX10" fmla="*/ 0 w 126430"/>
                <a:gd name="connsiteY10" fmla="*/ 141781 h 141780"/>
                <a:gd name="connsiteX11" fmla="*/ 0 w 126430"/>
                <a:gd name="connsiteY11" fmla="*/ 3120 h 141780"/>
                <a:gd name="connsiteX12" fmla="*/ 34047 w 126430"/>
                <a:gd name="connsiteY12" fmla="*/ 3120 h 141780"/>
                <a:gd name="connsiteX13" fmla="*/ 34047 w 126430"/>
                <a:gd name="connsiteY13" fmla="*/ 23489 h 141780"/>
                <a:gd name="connsiteX14" fmla="*/ 79786 w 126430"/>
                <a:gd name="connsiteY14" fmla="*/ 7 h 141780"/>
                <a:gd name="connsiteX15" fmla="*/ 101968 w 126430"/>
                <a:gd name="connsiteY15" fmla="*/ 4370 h 141780"/>
                <a:gd name="connsiteX16" fmla="*/ 117165 w 126430"/>
                <a:gd name="connsiteY16" fmla="*/ 15498 h 141780"/>
                <a:gd name="connsiteX17" fmla="*/ 123833 w 126430"/>
                <a:gd name="connsiteY17" fmla="*/ 30915 h 141780"/>
                <a:gd name="connsiteX18" fmla="*/ 125917 w 126430"/>
                <a:gd name="connsiteY18" fmla="*/ 55599 h 14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430" h="141780">
                  <a:moveTo>
                    <a:pt x="126430" y="141781"/>
                  </a:moveTo>
                  <a:lnTo>
                    <a:pt x="89663" y="141781"/>
                  </a:lnTo>
                  <a:lnTo>
                    <a:pt x="89663" y="71041"/>
                  </a:lnTo>
                  <a:cubicBezTo>
                    <a:pt x="90162" y="61292"/>
                    <a:pt x="89338" y="51522"/>
                    <a:pt x="87212" y="41995"/>
                  </a:cubicBezTo>
                  <a:cubicBezTo>
                    <a:pt x="85842" y="37847"/>
                    <a:pt x="83168" y="34254"/>
                    <a:pt x="79589" y="31749"/>
                  </a:cubicBezTo>
                  <a:cubicBezTo>
                    <a:pt x="75897" y="29289"/>
                    <a:pt x="71549" y="27999"/>
                    <a:pt x="67113" y="28048"/>
                  </a:cubicBezTo>
                  <a:cubicBezTo>
                    <a:pt x="60988" y="27967"/>
                    <a:pt x="54989" y="29800"/>
                    <a:pt x="49955" y="33293"/>
                  </a:cubicBezTo>
                  <a:cubicBezTo>
                    <a:pt x="45025" y="36586"/>
                    <a:pt x="41368" y="41463"/>
                    <a:pt x="39587" y="47118"/>
                  </a:cubicBezTo>
                  <a:cubicBezTo>
                    <a:pt x="37229" y="57566"/>
                    <a:pt x="36281" y="68283"/>
                    <a:pt x="36768" y="78982"/>
                  </a:cubicBezTo>
                  <a:lnTo>
                    <a:pt x="36767" y="141781"/>
                  </a:lnTo>
                  <a:lnTo>
                    <a:pt x="0" y="141781"/>
                  </a:lnTo>
                  <a:lnTo>
                    <a:pt x="0" y="3120"/>
                  </a:lnTo>
                  <a:lnTo>
                    <a:pt x="34047" y="3120"/>
                  </a:lnTo>
                  <a:lnTo>
                    <a:pt x="34047" y="23489"/>
                  </a:lnTo>
                  <a:cubicBezTo>
                    <a:pt x="44540" y="8658"/>
                    <a:pt x="61617" y="-110"/>
                    <a:pt x="79786" y="7"/>
                  </a:cubicBezTo>
                  <a:cubicBezTo>
                    <a:pt x="87403" y="-112"/>
                    <a:pt x="94963" y="1375"/>
                    <a:pt x="101968" y="4370"/>
                  </a:cubicBezTo>
                  <a:cubicBezTo>
                    <a:pt x="107908" y="6707"/>
                    <a:pt x="113143" y="10541"/>
                    <a:pt x="117165" y="15498"/>
                  </a:cubicBezTo>
                  <a:cubicBezTo>
                    <a:pt x="120451" y="20109"/>
                    <a:pt x="122724" y="25363"/>
                    <a:pt x="123833" y="30915"/>
                  </a:cubicBezTo>
                  <a:cubicBezTo>
                    <a:pt x="125432" y="39042"/>
                    <a:pt x="126131" y="47319"/>
                    <a:pt x="125917" y="5559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5BECD3AB-C04A-FA19-B910-2A0C7C27955D}"/>
                </a:ext>
              </a:extLst>
            </p:cNvPr>
            <p:cNvSpPr/>
            <p:nvPr/>
          </p:nvSpPr>
          <p:spPr>
            <a:xfrm>
              <a:off x="10725798" y="3110405"/>
              <a:ext cx="131283" cy="145084"/>
            </a:xfrm>
            <a:custGeom>
              <a:avLst/>
              <a:gdLst>
                <a:gd name="connsiteX0" fmla="*/ 129053 w 131283"/>
                <a:gd name="connsiteY0" fmla="*/ 44312 h 145084"/>
                <a:gd name="connsiteX1" fmla="*/ 92947 w 131283"/>
                <a:gd name="connsiteY1" fmla="*/ 50562 h 145084"/>
                <a:gd name="connsiteX2" fmla="*/ 84638 w 131283"/>
                <a:gd name="connsiteY2" fmla="*/ 34188 h 145084"/>
                <a:gd name="connsiteX3" fmla="*/ 67823 w 131283"/>
                <a:gd name="connsiteY3" fmla="*/ 28771 h 145084"/>
                <a:gd name="connsiteX4" fmla="*/ 45959 w 131283"/>
                <a:gd name="connsiteY4" fmla="*/ 38208 h 145084"/>
                <a:gd name="connsiteX5" fmla="*/ 37820 w 131283"/>
                <a:gd name="connsiteY5" fmla="*/ 69877 h 145084"/>
                <a:gd name="connsiteX6" fmla="*/ 46081 w 131283"/>
                <a:gd name="connsiteY6" fmla="*/ 104757 h 145084"/>
                <a:gd name="connsiteX7" fmla="*/ 68632 w 131283"/>
                <a:gd name="connsiteY7" fmla="*/ 115125 h 145084"/>
                <a:gd name="connsiteX8" fmla="*/ 85790 w 131283"/>
                <a:gd name="connsiteY8" fmla="*/ 109193 h 145084"/>
                <a:gd name="connsiteX9" fmla="*/ 95227 w 131283"/>
                <a:gd name="connsiteY9" fmla="*/ 88751 h 145084"/>
                <a:gd name="connsiteX10" fmla="*/ 131284 w 131283"/>
                <a:gd name="connsiteY10" fmla="*/ 95001 h 145084"/>
                <a:gd name="connsiteX11" fmla="*/ 109738 w 131283"/>
                <a:gd name="connsiteY11" fmla="*/ 132504 h 145084"/>
                <a:gd name="connsiteX12" fmla="*/ 66990 w 131283"/>
                <a:gd name="connsiteY12" fmla="*/ 144980 h 145084"/>
                <a:gd name="connsiteX13" fmla="*/ 18236 w 131283"/>
                <a:gd name="connsiteY13" fmla="*/ 125567 h 145084"/>
                <a:gd name="connsiteX14" fmla="*/ 0 w 131283"/>
                <a:gd name="connsiteY14" fmla="*/ 72696 h 145084"/>
                <a:gd name="connsiteX15" fmla="*/ 18114 w 131283"/>
                <a:gd name="connsiteY15" fmla="*/ 19212 h 145084"/>
                <a:gd name="connsiteX16" fmla="*/ 67137 w 131283"/>
                <a:gd name="connsiteY16" fmla="*/ 93 h 145084"/>
                <a:gd name="connsiteX17" fmla="*/ 107434 w 131283"/>
                <a:gd name="connsiteY17" fmla="*/ 10952 h 145084"/>
                <a:gd name="connsiteX18" fmla="*/ 129053 w 131283"/>
                <a:gd name="connsiteY18" fmla="*/ 44312 h 14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283" h="145084">
                  <a:moveTo>
                    <a:pt x="129053" y="44312"/>
                  </a:moveTo>
                  <a:lnTo>
                    <a:pt x="92947" y="50562"/>
                  </a:lnTo>
                  <a:cubicBezTo>
                    <a:pt x="92205" y="44292"/>
                    <a:pt x="89260" y="38489"/>
                    <a:pt x="84638" y="34188"/>
                  </a:cubicBezTo>
                  <a:cubicBezTo>
                    <a:pt x="79873" y="30407"/>
                    <a:pt x="73898" y="28482"/>
                    <a:pt x="67823" y="28771"/>
                  </a:cubicBezTo>
                  <a:cubicBezTo>
                    <a:pt x="59475" y="28409"/>
                    <a:pt x="51421" y="31886"/>
                    <a:pt x="45959" y="38208"/>
                  </a:cubicBezTo>
                  <a:cubicBezTo>
                    <a:pt x="40501" y="44483"/>
                    <a:pt x="37788" y="55039"/>
                    <a:pt x="37820" y="69877"/>
                  </a:cubicBezTo>
                  <a:cubicBezTo>
                    <a:pt x="37820" y="86218"/>
                    <a:pt x="40574" y="97845"/>
                    <a:pt x="46081" y="104757"/>
                  </a:cubicBezTo>
                  <a:cubicBezTo>
                    <a:pt x="51527" y="111595"/>
                    <a:pt x="59895" y="115442"/>
                    <a:pt x="68632" y="115125"/>
                  </a:cubicBezTo>
                  <a:cubicBezTo>
                    <a:pt x="74893" y="115365"/>
                    <a:pt x="81015" y="113249"/>
                    <a:pt x="85790" y="109193"/>
                  </a:cubicBezTo>
                  <a:cubicBezTo>
                    <a:pt x="91045" y="103567"/>
                    <a:pt x="94355" y="96401"/>
                    <a:pt x="95227" y="88751"/>
                  </a:cubicBezTo>
                  <a:lnTo>
                    <a:pt x="131284" y="95001"/>
                  </a:lnTo>
                  <a:cubicBezTo>
                    <a:pt x="128654" y="109617"/>
                    <a:pt x="121040" y="122870"/>
                    <a:pt x="109738" y="132504"/>
                  </a:cubicBezTo>
                  <a:cubicBezTo>
                    <a:pt x="97334" y="141428"/>
                    <a:pt x="82246" y="145832"/>
                    <a:pt x="66990" y="144980"/>
                  </a:cubicBezTo>
                  <a:cubicBezTo>
                    <a:pt x="48700" y="145846"/>
                    <a:pt x="30925" y="138769"/>
                    <a:pt x="18236" y="125567"/>
                  </a:cubicBezTo>
                  <a:cubicBezTo>
                    <a:pt x="6079" y="113066"/>
                    <a:pt x="0" y="95443"/>
                    <a:pt x="0" y="72696"/>
                  </a:cubicBezTo>
                  <a:cubicBezTo>
                    <a:pt x="0" y="49949"/>
                    <a:pt x="6038" y="32121"/>
                    <a:pt x="18114" y="19212"/>
                  </a:cubicBezTo>
                  <a:cubicBezTo>
                    <a:pt x="30996" y="6162"/>
                    <a:pt x="48822" y="-791"/>
                    <a:pt x="67137" y="93"/>
                  </a:cubicBezTo>
                  <a:cubicBezTo>
                    <a:pt x="81382" y="-657"/>
                    <a:pt x="95495" y="3146"/>
                    <a:pt x="107434" y="10952"/>
                  </a:cubicBezTo>
                  <a:cubicBezTo>
                    <a:pt x="118192" y="19319"/>
                    <a:pt x="125810" y="31074"/>
                    <a:pt x="129053" y="4431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8" name="Freeform 1337">
              <a:extLst>
                <a:ext uri="{FF2B5EF4-FFF2-40B4-BE49-F238E27FC236}">
                  <a16:creationId xmlns:a16="http://schemas.microsoft.com/office/drawing/2014/main" id="{F8F41B66-DB15-52B7-B563-85B37824B851}"/>
                </a:ext>
              </a:extLst>
            </p:cNvPr>
            <p:cNvSpPr/>
            <p:nvPr/>
          </p:nvSpPr>
          <p:spPr>
            <a:xfrm>
              <a:off x="10882671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39" name="Freeform 1338">
              <a:extLst>
                <a:ext uri="{FF2B5EF4-FFF2-40B4-BE49-F238E27FC236}">
                  <a16:creationId xmlns:a16="http://schemas.microsoft.com/office/drawing/2014/main" id="{237DBB08-E3A3-94B4-5495-B60E0C844B81}"/>
                </a:ext>
              </a:extLst>
            </p:cNvPr>
            <p:cNvSpPr/>
            <p:nvPr/>
          </p:nvSpPr>
          <p:spPr>
            <a:xfrm>
              <a:off x="10947346" y="3110096"/>
              <a:ext cx="130363" cy="145460"/>
            </a:xfrm>
            <a:custGeom>
              <a:avLst/>
              <a:gdLst>
                <a:gd name="connsiteX0" fmla="*/ 37048 w 130363"/>
                <a:gd name="connsiteY0" fmla="*/ 45821 h 145460"/>
                <a:gd name="connsiteX1" fmla="*/ 3737 w 130363"/>
                <a:gd name="connsiteY1" fmla="*/ 39571 h 145460"/>
                <a:gd name="connsiteX2" fmla="*/ 23126 w 130363"/>
                <a:gd name="connsiteY2" fmla="*/ 9765 h 145460"/>
                <a:gd name="connsiteX3" fmla="*/ 63863 w 130363"/>
                <a:gd name="connsiteY3" fmla="*/ 132 h 145460"/>
                <a:gd name="connsiteX4" fmla="*/ 100410 w 130363"/>
                <a:gd name="connsiteY4" fmla="*/ 5941 h 145460"/>
                <a:gd name="connsiteX5" fmla="*/ 117274 w 130363"/>
                <a:gd name="connsiteY5" fmla="*/ 20648 h 145460"/>
                <a:gd name="connsiteX6" fmla="*/ 122176 w 130363"/>
                <a:gd name="connsiteY6" fmla="*/ 53444 h 145460"/>
                <a:gd name="connsiteX7" fmla="*/ 121980 w 130363"/>
                <a:gd name="connsiteY7" fmla="*/ 96560 h 145460"/>
                <a:gd name="connsiteX8" fmla="*/ 123794 w 130363"/>
                <a:gd name="connsiteY8" fmla="*/ 123523 h 145460"/>
                <a:gd name="connsiteX9" fmla="*/ 130364 w 130363"/>
                <a:gd name="connsiteY9" fmla="*/ 142274 h 145460"/>
                <a:gd name="connsiteX10" fmla="*/ 94061 w 130363"/>
                <a:gd name="connsiteY10" fmla="*/ 142274 h 145460"/>
                <a:gd name="connsiteX11" fmla="*/ 90557 w 130363"/>
                <a:gd name="connsiteY11" fmla="*/ 131464 h 145460"/>
                <a:gd name="connsiteX12" fmla="*/ 89233 w 130363"/>
                <a:gd name="connsiteY12" fmla="*/ 127150 h 145460"/>
                <a:gd name="connsiteX13" fmla="*/ 69109 w 130363"/>
                <a:gd name="connsiteY13" fmla="*/ 140828 h 145460"/>
                <a:gd name="connsiteX14" fmla="*/ 46240 w 130363"/>
                <a:gd name="connsiteY14" fmla="*/ 145387 h 145460"/>
                <a:gd name="connsiteX15" fmla="*/ 12512 w 130363"/>
                <a:gd name="connsiteY15" fmla="*/ 133769 h 145460"/>
                <a:gd name="connsiteX16" fmla="*/ 11 w 130363"/>
                <a:gd name="connsiteY16" fmla="*/ 104355 h 145460"/>
                <a:gd name="connsiteX17" fmla="*/ 5625 w 130363"/>
                <a:gd name="connsiteY17" fmla="*/ 83422 h 145460"/>
                <a:gd name="connsiteX18" fmla="*/ 21312 w 130363"/>
                <a:gd name="connsiteY18" fmla="*/ 69303 h 145460"/>
                <a:gd name="connsiteX19" fmla="*/ 50505 w 130363"/>
                <a:gd name="connsiteY19" fmla="*/ 60749 h 145460"/>
                <a:gd name="connsiteX20" fmla="*/ 86169 w 130363"/>
                <a:gd name="connsiteY20" fmla="*/ 51753 h 145460"/>
                <a:gd name="connsiteX21" fmla="*/ 86169 w 130363"/>
                <a:gd name="connsiteY21" fmla="*/ 48052 h 145460"/>
                <a:gd name="connsiteX22" fmla="*/ 80923 w 130363"/>
                <a:gd name="connsiteY22" fmla="*/ 33002 h 145460"/>
                <a:gd name="connsiteX23" fmla="*/ 61314 w 130363"/>
                <a:gd name="connsiteY23" fmla="*/ 28492 h 145460"/>
                <a:gd name="connsiteX24" fmla="*/ 46018 w 130363"/>
                <a:gd name="connsiteY24" fmla="*/ 32365 h 145460"/>
                <a:gd name="connsiteX25" fmla="*/ 37047 w 130363"/>
                <a:gd name="connsiteY25" fmla="*/ 45821 h 145460"/>
                <a:gd name="connsiteX26" fmla="*/ 86071 w 130363"/>
                <a:gd name="connsiteY26" fmla="*/ 75872 h 145460"/>
                <a:gd name="connsiteX27" fmla="*/ 63765 w 130363"/>
                <a:gd name="connsiteY27" fmla="*/ 81510 h 145460"/>
                <a:gd name="connsiteX28" fmla="*/ 43763 w 130363"/>
                <a:gd name="connsiteY28" fmla="*/ 87736 h 145460"/>
                <a:gd name="connsiteX29" fmla="*/ 36581 w 130363"/>
                <a:gd name="connsiteY29" fmla="*/ 100629 h 145460"/>
                <a:gd name="connsiteX30" fmla="*/ 42316 w 130363"/>
                <a:gd name="connsiteY30" fmla="*/ 113988 h 145460"/>
                <a:gd name="connsiteX31" fmla="*/ 57023 w 130363"/>
                <a:gd name="connsiteY31" fmla="*/ 119552 h 145460"/>
                <a:gd name="connsiteX32" fmla="*/ 75774 w 130363"/>
                <a:gd name="connsiteY32" fmla="*/ 113301 h 145460"/>
                <a:gd name="connsiteX33" fmla="*/ 84524 w 130363"/>
                <a:gd name="connsiteY33" fmla="*/ 100874 h 145460"/>
                <a:gd name="connsiteX34" fmla="*/ 85946 w 130363"/>
                <a:gd name="connsiteY34" fmla="*/ 82932 h 14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3" h="145460">
                  <a:moveTo>
                    <a:pt x="37048" y="45821"/>
                  </a:moveTo>
                  <a:lnTo>
                    <a:pt x="3737" y="39571"/>
                  </a:lnTo>
                  <a:cubicBezTo>
                    <a:pt x="6478" y="27658"/>
                    <a:pt x="13347" y="17100"/>
                    <a:pt x="23126" y="9765"/>
                  </a:cubicBezTo>
                  <a:cubicBezTo>
                    <a:pt x="32244" y="3327"/>
                    <a:pt x="45823" y="116"/>
                    <a:pt x="63863" y="132"/>
                  </a:cubicBezTo>
                  <a:cubicBezTo>
                    <a:pt x="76320" y="-552"/>
                    <a:pt x="88779" y="1428"/>
                    <a:pt x="100410" y="5941"/>
                  </a:cubicBezTo>
                  <a:cubicBezTo>
                    <a:pt x="107448" y="8933"/>
                    <a:pt x="113353" y="14083"/>
                    <a:pt x="117274" y="20648"/>
                  </a:cubicBezTo>
                  <a:cubicBezTo>
                    <a:pt x="120583" y="26555"/>
                    <a:pt x="122176" y="37512"/>
                    <a:pt x="122176" y="53444"/>
                  </a:cubicBezTo>
                  <a:lnTo>
                    <a:pt x="121980" y="96560"/>
                  </a:lnTo>
                  <a:cubicBezTo>
                    <a:pt x="121760" y="105584"/>
                    <a:pt x="122368" y="114609"/>
                    <a:pt x="123794" y="123523"/>
                  </a:cubicBezTo>
                  <a:cubicBezTo>
                    <a:pt x="125162" y="130031"/>
                    <a:pt x="127370" y="136335"/>
                    <a:pt x="130364" y="142274"/>
                  </a:cubicBezTo>
                  <a:lnTo>
                    <a:pt x="94061" y="142274"/>
                  </a:lnTo>
                  <a:cubicBezTo>
                    <a:pt x="93106" y="139823"/>
                    <a:pt x="91929" y="136024"/>
                    <a:pt x="90557" y="131464"/>
                  </a:cubicBezTo>
                  <a:cubicBezTo>
                    <a:pt x="89919" y="129307"/>
                    <a:pt x="89502" y="127861"/>
                    <a:pt x="89233" y="127150"/>
                  </a:cubicBezTo>
                  <a:cubicBezTo>
                    <a:pt x="83425" y="132911"/>
                    <a:pt x="76603" y="137548"/>
                    <a:pt x="69109" y="140828"/>
                  </a:cubicBezTo>
                  <a:cubicBezTo>
                    <a:pt x="61884" y="143913"/>
                    <a:pt x="54096" y="145466"/>
                    <a:pt x="46240" y="145387"/>
                  </a:cubicBezTo>
                  <a:cubicBezTo>
                    <a:pt x="33910" y="146074"/>
                    <a:pt x="21802" y="141903"/>
                    <a:pt x="12512" y="133769"/>
                  </a:cubicBezTo>
                  <a:cubicBezTo>
                    <a:pt x="4297" y="126226"/>
                    <a:pt x="-259" y="115504"/>
                    <a:pt x="11" y="104355"/>
                  </a:cubicBezTo>
                  <a:cubicBezTo>
                    <a:pt x="-113" y="96989"/>
                    <a:pt x="1832" y="89737"/>
                    <a:pt x="5625" y="83422"/>
                  </a:cubicBezTo>
                  <a:cubicBezTo>
                    <a:pt x="9353" y="77276"/>
                    <a:pt x="14809" y="72366"/>
                    <a:pt x="21312" y="69303"/>
                  </a:cubicBezTo>
                  <a:cubicBezTo>
                    <a:pt x="30653" y="65261"/>
                    <a:pt x="40459" y="62388"/>
                    <a:pt x="50505" y="60749"/>
                  </a:cubicBezTo>
                  <a:cubicBezTo>
                    <a:pt x="62651" y="58884"/>
                    <a:pt x="74592" y="55872"/>
                    <a:pt x="86169" y="51753"/>
                  </a:cubicBezTo>
                  <a:lnTo>
                    <a:pt x="86169" y="48052"/>
                  </a:lnTo>
                  <a:cubicBezTo>
                    <a:pt x="86759" y="42503"/>
                    <a:pt x="84836" y="36981"/>
                    <a:pt x="80923" y="33002"/>
                  </a:cubicBezTo>
                  <a:cubicBezTo>
                    <a:pt x="75065" y="29375"/>
                    <a:pt x="68170" y="27789"/>
                    <a:pt x="61314" y="28492"/>
                  </a:cubicBezTo>
                  <a:cubicBezTo>
                    <a:pt x="55940" y="28197"/>
                    <a:pt x="50605" y="29548"/>
                    <a:pt x="46018" y="32365"/>
                  </a:cubicBezTo>
                  <a:cubicBezTo>
                    <a:pt x="41722" y="35827"/>
                    <a:pt x="38589" y="40524"/>
                    <a:pt x="37047" y="45821"/>
                  </a:cubicBezTo>
                  <a:close/>
                  <a:moveTo>
                    <a:pt x="86071" y="75872"/>
                  </a:moveTo>
                  <a:cubicBezTo>
                    <a:pt x="78740" y="78145"/>
                    <a:pt x="71295" y="80027"/>
                    <a:pt x="63765" y="81510"/>
                  </a:cubicBezTo>
                  <a:cubicBezTo>
                    <a:pt x="56811" y="82518"/>
                    <a:pt x="50061" y="84619"/>
                    <a:pt x="43763" y="87736"/>
                  </a:cubicBezTo>
                  <a:cubicBezTo>
                    <a:pt x="39303" y="90505"/>
                    <a:pt x="36588" y="95379"/>
                    <a:pt x="36581" y="100629"/>
                  </a:cubicBezTo>
                  <a:cubicBezTo>
                    <a:pt x="36538" y="105689"/>
                    <a:pt x="38618" y="110535"/>
                    <a:pt x="42316" y="113988"/>
                  </a:cubicBezTo>
                  <a:cubicBezTo>
                    <a:pt x="46247" y="117782"/>
                    <a:pt x="51566" y="119794"/>
                    <a:pt x="57023" y="119552"/>
                  </a:cubicBezTo>
                  <a:cubicBezTo>
                    <a:pt x="63782" y="119534"/>
                    <a:pt x="70356" y="117343"/>
                    <a:pt x="75774" y="113301"/>
                  </a:cubicBezTo>
                  <a:cubicBezTo>
                    <a:pt x="80016" y="110271"/>
                    <a:pt x="83101" y="105889"/>
                    <a:pt x="84524" y="100874"/>
                  </a:cubicBezTo>
                  <a:cubicBezTo>
                    <a:pt x="85731" y="94974"/>
                    <a:pt x="86208" y="88948"/>
                    <a:pt x="85946" y="8293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0" name="Freeform 1339">
              <a:extLst>
                <a:ext uri="{FF2B5EF4-FFF2-40B4-BE49-F238E27FC236}">
                  <a16:creationId xmlns:a16="http://schemas.microsoft.com/office/drawing/2014/main" id="{9C916BAE-5D73-0F12-7DF3-ACC279F55ED4}"/>
                </a:ext>
              </a:extLst>
            </p:cNvPr>
            <p:cNvSpPr/>
            <p:nvPr/>
          </p:nvSpPr>
          <p:spPr>
            <a:xfrm>
              <a:off x="11097392" y="3061107"/>
              <a:ext cx="135523" cy="194277"/>
            </a:xfrm>
            <a:custGeom>
              <a:avLst/>
              <a:gdLst>
                <a:gd name="connsiteX0" fmla="*/ 135524 w 135523"/>
                <a:gd name="connsiteY0" fmla="*/ 191165 h 194277"/>
                <a:gd name="connsiteX1" fmla="*/ 101403 w 135523"/>
                <a:gd name="connsiteY1" fmla="*/ 191165 h 194277"/>
                <a:gd name="connsiteX2" fmla="*/ 101403 w 135523"/>
                <a:gd name="connsiteY2" fmla="*/ 170796 h 194277"/>
                <a:gd name="connsiteX3" fmla="*/ 81401 w 135523"/>
                <a:gd name="connsiteY3" fmla="*/ 188469 h 194277"/>
                <a:gd name="connsiteX4" fmla="*/ 58091 w 135523"/>
                <a:gd name="connsiteY4" fmla="*/ 194278 h 194277"/>
                <a:gd name="connsiteX5" fmla="*/ 17157 w 135523"/>
                <a:gd name="connsiteY5" fmla="*/ 174865 h 194277"/>
                <a:gd name="connsiteX6" fmla="*/ 0 w 135523"/>
                <a:gd name="connsiteY6" fmla="*/ 121111 h 194277"/>
                <a:gd name="connsiteX7" fmla="*/ 16569 w 135523"/>
                <a:gd name="connsiteY7" fmla="*/ 67505 h 194277"/>
                <a:gd name="connsiteX8" fmla="*/ 58484 w 135523"/>
                <a:gd name="connsiteY8" fmla="*/ 49194 h 194277"/>
                <a:gd name="connsiteX9" fmla="*/ 98732 w 135523"/>
                <a:gd name="connsiteY9" fmla="*/ 68632 h 194277"/>
                <a:gd name="connsiteX10" fmla="*/ 98732 w 135523"/>
                <a:gd name="connsiteY10" fmla="*/ 0 h 194277"/>
                <a:gd name="connsiteX11" fmla="*/ 135499 w 135523"/>
                <a:gd name="connsiteY11" fmla="*/ 0 h 194277"/>
                <a:gd name="connsiteX12" fmla="*/ 37600 w 135523"/>
                <a:gd name="connsiteY12" fmla="*/ 118611 h 194277"/>
                <a:gd name="connsiteX13" fmla="*/ 43850 w 135523"/>
                <a:gd name="connsiteY13" fmla="*/ 150745 h 194277"/>
                <a:gd name="connsiteX14" fmla="*/ 68852 w 135523"/>
                <a:gd name="connsiteY14" fmla="*/ 165109 h 194277"/>
                <a:gd name="connsiteX15" fmla="*/ 90398 w 135523"/>
                <a:gd name="connsiteY15" fmla="*/ 154349 h 194277"/>
                <a:gd name="connsiteX16" fmla="*/ 99271 w 135523"/>
                <a:gd name="connsiteY16" fmla="*/ 122190 h 194277"/>
                <a:gd name="connsiteX17" fmla="*/ 90643 w 135523"/>
                <a:gd name="connsiteY17" fmla="*/ 87874 h 194277"/>
                <a:gd name="connsiteX18" fmla="*/ 50833 w 135523"/>
                <a:gd name="connsiteY18" fmla="*/ 83960 h 194277"/>
                <a:gd name="connsiteX19" fmla="*/ 50812 w 135523"/>
                <a:gd name="connsiteY19" fmla="*/ 83976 h 194277"/>
                <a:gd name="connsiteX20" fmla="*/ 46915 w 135523"/>
                <a:gd name="connsiteY20" fmla="*/ 87874 h 194277"/>
                <a:gd name="connsiteX21" fmla="*/ 37601 w 135523"/>
                <a:gd name="connsiteY21" fmla="*/ 118611 h 194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523" h="194277">
                  <a:moveTo>
                    <a:pt x="135524" y="191165"/>
                  </a:moveTo>
                  <a:lnTo>
                    <a:pt x="101403" y="191165"/>
                  </a:lnTo>
                  <a:lnTo>
                    <a:pt x="101403" y="170796"/>
                  </a:lnTo>
                  <a:cubicBezTo>
                    <a:pt x="96298" y="178249"/>
                    <a:pt x="89426" y="184321"/>
                    <a:pt x="81401" y="188469"/>
                  </a:cubicBezTo>
                  <a:cubicBezTo>
                    <a:pt x="74199" y="192216"/>
                    <a:pt x="66211" y="194207"/>
                    <a:pt x="58091" y="194278"/>
                  </a:cubicBezTo>
                  <a:cubicBezTo>
                    <a:pt x="42216" y="194315"/>
                    <a:pt x="27173" y="187181"/>
                    <a:pt x="17157" y="174865"/>
                  </a:cubicBezTo>
                  <a:cubicBezTo>
                    <a:pt x="5719" y="162021"/>
                    <a:pt x="0" y="144103"/>
                    <a:pt x="0" y="121111"/>
                  </a:cubicBezTo>
                  <a:cubicBezTo>
                    <a:pt x="0" y="98119"/>
                    <a:pt x="5522" y="80251"/>
                    <a:pt x="16569" y="67505"/>
                  </a:cubicBezTo>
                  <a:cubicBezTo>
                    <a:pt x="27153" y="55513"/>
                    <a:pt x="42494" y="48811"/>
                    <a:pt x="58484" y="49194"/>
                  </a:cubicBezTo>
                  <a:cubicBezTo>
                    <a:pt x="74141" y="49289"/>
                    <a:pt x="88923" y="56428"/>
                    <a:pt x="98732" y="68632"/>
                  </a:cubicBezTo>
                  <a:lnTo>
                    <a:pt x="98732" y="0"/>
                  </a:lnTo>
                  <a:lnTo>
                    <a:pt x="135499" y="0"/>
                  </a:lnTo>
                  <a:close/>
                  <a:moveTo>
                    <a:pt x="37600" y="118611"/>
                  </a:moveTo>
                  <a:cubicBezTo>
                    <a:pt x="36816" y="129686"/>
                    <a:pt x="38973" y="140772"/>
                    <a:pt x="43850" y="150745"/>
                  </a:cubicBezTo>
                  <a:cubicBezTo>
                    <a:pt x="48830" y="159844"/>
                    <a:pt x="58484" y="165390"/>
                    <a:pt x="68852" y="165109"/>
                  </a:cubicBezTo>
                  <a:cubicBezTo>
                    <a:pt x="77326" y="165107"/>
                    <a:pt x="85305" y="161122"/>
                    <a:pt x="90398" y="154349"/>
                  </a:cubicBezTo>
                  <a:cubicBezTo>
                    <a:pt x="96957" y="144964"/>
                    <a:pt x="100090" y="133610"/>
                    <a:pt x="99271" y="122190"/>
                  </a:cubicBezTo>
                  <a:cubicBezTo>
                    <a:pt x="99271" y="106241"/>
                    <a:pt x="96395" y="94802"/>
                    <a:pt x="90643" y="87874"/>
                  </a:cubicBezTo>
                  <a:cubicBezTo>
                    <a:pt x="80731" y="75799"/>
                    <a:pt x="62906" y="74047"/>
                    <a:pt x="50833" y="83960"/>
                  </a:cubicBezTo>
                  <a:cubicBezTo>
                    <a:pt x="50825" y="83965"/>
                    <a:pt x="50819" y="83971"/>
                    <a:pt x="50812" y="83976"/>
                  </a:cubicBezTo>
                  <a:cubicBezTo>
                    <a:pt x="49382" y="85137"/>
                    <a:pt x="48076" y="86443"/>
                    <a:pt x="46915" y="87874"/>
                  </a:cubicBezTo>
                  <a:cubicBezTo>
                    <a:pt x="40287" y="96702"/>
                    <a:pt x="36989" y="107588"/>
                    <a:pt x="37601" y="11861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1" name="Freeform 1340">
              <a:extLst>
                <a:ext uri="{FF2B5EF4-FFF2-40B4-BE49-F238E27FC236}">
                  <a16:creationId xmlns:a16="http://schemas.microsoft.com/office/drawing/2014/main" id="{D5D15848-5588-0565-0C8D-B50A13F01D7D}"/>
                </a:ext>
              </a:extLst>
            </p:cNvPr>
            <p:cNvSpPr/>
            <p:nvPr/>
          </p:nvSpPr>
          <p:spPr>
            <a:xfrm>
              <a:off x="11260501" y="3110456"/>
              <a:ext cx="142928" cy="144958"/>
            </a:xfrm>
            <a:custGeom>
              <a:avLst/>
              <a:gdLst>
                <a:gd name="connsiteX0" fmla="*/ 63 w 142928"/>
                <a:gd name="connsiteY0" fmla="*/ 70512 h 144958"/>
                <a:gd name="connsiteX1" fmla="*/ 8813 w 142928"/>
                <a:gd name="connsiteY1" fmla="*/ 35142 h 144958"/>
                <a:gd name="connsiteX2" fmla="*/ 34305 w 142928"/>
                <a:gd name="connsiteY2" fmla="*/ 9037 h 144958"/>
                <a:gd name="connsiteX3" fmla="*/ 71292 w 142928"/>
                <a:gd name="connsiteY3" fmla="*/ 42 h 144958"/>
                <a:gd name="connsiteX4" fmla="*/ 122766 w 142928"/>
                <a:gd name="connsiteY4" fmla="*/ 20460 h 144958"/>
                <a:gd name="connsiteX5" fmla="*/ 142890 w 142928"/>
                <a:gd name="connsiteY5" fmla="*/ 72081 h 144958"/>
                <a:gd name="connsiteX6" fmla="*/ 122595 w 142928"/>
                <a:gd name="connsiteY6" fmla="*/ 124266 h 144958"/>
                <a:gd name="connsiteX7" fmla="*/ 71464 w 142928"/>
                <a:gd name="connsiteY7" fmla="*/ 144929 h 144958"/>
                <a:gd name="connsiteX8" fmla="*/ 35114 w 142928"/>
                <a:gd name="connsiteY8" fmla="*/ 136325 h 144958"/>
                <a:gd name="connsiteX9" fmla="*/ 8886 w 142928"/>
                <a:gd name="connsiteY9" fmla="*/ 111422 h 144958"/>
                <a:gd name="connsiteX10" fmla="*/ 61 w 142928"/>
                <a:gd name="connsiteY10" fmla="*/ 70512 h 144958"/>
                <a:gd name="connsiteX11" fmla="*/ 37565 w 142928"/>
                <a:gd name="connsiteY11" fmla="*/ 72448 h 144958"/>
                <a:gd name="connsiteX12" fmla="*/ 47369 w 142928"/>
                <a:gd name="connsiteY12" fmla="*/ 104068 h 144958"/>
                <a:gd name="connsiteX13" fmla="*/ 71562 w 142928"/>
                <a:gd name="connsiteY13" fmla="*/ 115074 h 144958"/>
                <a:gd name="connsiteX14" fmla="*/ 95657 w 142928"/>
                <a:gd name="connsiteY14" fmla="*/ 104068 h 144958"/>
                <a:gd name="connsiteX15" fmla="*/ 105462 w 142928"/>
                <a:gd name="connsiteY15" fmla="*/ 72203 h 144958"/>
                <a:gd name="connsiteX16" fmla="*/ 95657 w 142928"/>
                <a:gd name="connsiteY16" fmla="*/ 40951 h 144958"/>
                <a:gd name="connsiteX17" fmla="*/ 71612 w 142928"/>
                <a:gd name="connsiteY17" fmla="*/ 29970 h 144958"/>
                <a:gd name="connsiteX18" fmla="*/ 47418 w 142928"/>
                <a:gd name="connsiteY18" fmla="*/ 40951 h 144958"/>
                <a:gd name="connsiteX19" fmla="*/ 37810 w 142928"/>
                <a:gd name="connsiteY19" fmla="*/ 72448 h 14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2928" h="144958">
                  <a:moveTo>
                    <a:pt x="63" y="70512"/>
                  </a:moveTo>
                  <a:cubicBezTo>
                    <a:pt x="33" y="58183"/>
                    <a:pt x="3038" y="46035"/>
                    <a:pt x="8813" y="35142"/>
                  </a:cubicBezTo>
                  <a:cubicBezTo>
                    <a:pt x="14480" y="24067"/>
                    <a:pt x="23367" y="14966"/>
                    <a:pt x="34305" y="9037"/>
                  </a:cubicBezTo>
                  <a:cubicBezTo>
                    <a:pt x="45671" y="2949"/>
                    <a:pt x="58399" y="-147"/>
                    <a:pt x="71292" y="42"/>
                  </a:cubicBezTo>
                  <a:cubicBezTo>
                    <a:pt x="90546" y="-626"/>
                    <a:pt x="109205" y="6775"/>
                    <a:pt x="122766" y="20460"/>
                  </a:cubicBezTo>
                  <a:cubicBezTo>
                    <a:pt x="136253" y="34189"/>
                    <a:pt x="143525" y="52845"/>
                    <a:pt x="142890" y="72081"/>
                  </a:cubicBezTo>
                  <a:cubicBezTo>
                    <a:pt x="143517" y="91514"/>
                    <a:pt x="136187" y="110363"/>
                    <a:pt x="122595" y="124266"/>
                  </a:cubicBezTo>
                  <a:cubicBezTo>
                    <a:pt x="109190" y="137999"/>
                    <a:pt x="90647" y="145493"/>
                    <a:pt x="71464" y="144929"/>
                  </a:cubicBezTo>
                  <a:cubicBezTo>
                    <a:pt x="58841" y="144944"/>
                    <a:pt x="46390" y="141997"/>
                    <a:pt x="35114" y="136325"/>
                  </a:cubicBezTo>
                  <a:cubicBezTo>
                    <a:pt x="23981" y="130973"/>
                    <a:pt x="14808" y="122263"/>
                    <a:pt x="8886" y="111422"/>
                  </a:cubicBezTo>
                  <a:cubicBezTo>
                    <a:pt x="2556" y="98743"/>
                    <a:pt x="-479" y="84673"/>
                    <a:pt x="61" y="70512"/>
                  </a:cubicBezTo>
                  <a:close/>
                  <a:moveTo>
                    <a:pt x="37565" y="72448"/>
                  </a:moveTo>
                  <a:cubicBezTo>
                    <a:pt x="36794" y="83840"/>
                    <a:pt x="40289" y="95111"/>
                    <a:pt x="47369" y="104068"/>
                  </a:cubicBezTo>
                  <a:cubicBezTo>
                    <a:pt x="53400" y="111146"/>
                    <a:pt x="62264" y="115178"/>
                    <a:pt x="71562" y="115074"/>
                  </a:cubicBezTo>
                  <a:cubicBezTo>
                    <a:pt x="80842" y="115221"/>
                    <a:pt x="89693" y="111178"/>
                    <a:pt x="95657" y="104068"/>
                  </a:cubicBezTo>
                  <a:cubicBezTo>
                    <a:pt x="102763" y="95029"/>
                    <a:pt x="106257" y="83673"/>
                    <a:pt x="105462" y="72203"/>
                  </a:cubicBezTo>
                  <a:cubicBezTo>
                    <a:pt x="106180" y="60931"/>
                    <a:pt x="102686" y="49793"/>
                    <a:pt x="95657" y="40951"/>
                  </a:cubicBezTo>
                  <a:cubicBezTo>
                    <a:pt x="89702" y="33861"/>
                    <a:pt x="80870" y="29828"/>
                    <a:pt x="71612" y="29970"/>
                  </a:cubicBezTo>
                  <a:cubicBezTo>
                    <a:pt x="62314" y="29846"/>
                    <a:pt x="53446" y="33872"/>
                    <a:pt x="47418" y="40951"/>
                  </a:cubicBezTo>
                  <a:cubicBezTo>
                    <a:pt x="40431" y="49901"/>
                    <a:pt x="37007" y="61122"/>
                    <a:pt x="37810" y="72448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2" name="Freeform 1341">
              <a:extLst>
                <a:ext uri="{FF2B5EF4-FFF2-40B4-BE49-F238E27FC236}">
                  <a16:creationId xmlns:a16="http://schemas.microsoft.com/office/drawing/2014/main" id="{200E8BF3-D8A9-D3F9-CFDE-64A43D1B94E6}"/>
                </a:ext>
              </a:extLst>
            </p:cNvPr>
            <p:cNvSpPr/>
            <p:nvPr/>
          </p:nvSpPr>
          <p:spPr>
            <a:xfrm>
              <a:off x="11505557" y="3110981"/>
              <a:ext cx="135302" cy="193965"/>
            </a:xfrm>
            <a:custGeom>
              <a:avLst/>
              <a:gdLst>
                <a:gd name="connsiteX0" fmla="*/ 122 w 135302"/>
                <a:gd name="connsiteY0" fmla="*/ 2629 h 193965"/>
                <a:gd name="connsiteX1" fmla="*/ 34438 w 135302"/>
                <a:gd name="connsiteY1" fmla="*/ 2629 h 193965"/>
                <a:gd name="connsiteX2" fmla="*/ 34438 w 135302"/>
                <a:gd name="connsiteY2" fmla="*/ 22999 h 193965"/>
                <a:gd name="connsiteX3" fmla="*/ 52429 w 135302"/>
                <a:gd name="connsiteY3" fmla="*/ 6257 h 193965"/>
                <a:gd name="connsiteX4" fmla="*/ 77431 w 135302"/>
                <a:gd name="connsiteY4" fmla="*/ 7 h 193965"/>
                <a:gd name="connsiteX5" fmla="*/ 118439 w 135302"/>
                <a:gd name="connsiteY5" fmla="*/ 18758 h 193965"/>
                <a:gd name="connsiteX6" fmla="*/ 135303 w 135302"/>
                <a:gd name="connsiteY6" fmla="*/ 71482 h 193965"/>
                <a:gd name="connsiteX7" fmla="*/ 118292 w 135302"/>
                <a:gd name="connsiteY7" fmla="*/ 125407 h 193965"/>
                <a:gd name="connsiteX8" fmla="*/ 77186 w 135302"/>
                <a:gd name="connsiteY8" fmla="*/ 144649 h 193965"/>
                <a:gd name="connsiteX9" fmla="*/ 56375 w 135302"/>
                <a:gd name="connsiteY9" fmla="*/ 140090 h 193965"/>
                <a:gd name="connsiteX10" fmla="*/ 36766 w 135302"/>
                <a:gd name="connsiteY10" fmla="*/ 124402 h 193965"/>
                <a:gd name="connsiteX11" fmla="*/ 36767 w 135302"/>
                <a:gd name="connsiteY11" fmla="*/ 193966 h 193965"/>
                <a:gd name="connsiteX12" fmla="*/ 0 w 135302"/>
                <a:gd name="connsiteY12" fmla="*/ 193966 h 193965"/>
                <a:gd name="connsiteX13" fmla="*/ 36424 w 135302"/>
                <a:gd name="connsiteY13" fmla="*/ 69619 h 193965"/>
                <a:gd name="connsiteX14" fmla="*/ 45689 w 135302"/>
                <a:gd name="connsiteY14" fmla="*/ 104180 h 193965"/>
                <a:gd name="connsiteX15" fmla="*/ 68313 w 135302"/>
                <a:gd name="connsiteY15" fmla="*/ 115284 h 193965"/>
                <a:gd name="connsiteX16" fmla="*/ 89540 w 135302"/>
                <a:gd name="connsiteY16" fmla="*/ 105038 h 193965"/>
                <a:gd name="connsiteX17" fmla="*/ 98046 w 135302"/>
                <a:gd name="connsiteY17" fmla="*/ 71433 h 193965"/>
                <a:gd name="connsiteX18" fmla="*/ 89296 w 135302"/>
                <a:gd name="connsiteY18" fmla="*/ 39053 h 193965"/>
                <a:gd name="connsiteX19" fmla="*/ 67603 w 135302"/>
                <a:gd name="connsiteY19" fmla="*/ 28489 h 193965"/>
                <a:gd name="connsiteX20" fmla="*/ 45297 w 135302"/>
                <a:gd name="connsiteY20" fmla="*/ 38882 h 193965"/>
                <a:gd name="connsiteX21" fmla="*/ 36400 w 135302"/>
                <a:gd name="connsiteY21" fmla="*/ 69619 h 19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302" h="193965">
                  <a:moveTo>
                    <a:pt x="122" y="2629"/>
                  </a:moveTo>
                  <a:lnTo>
                    <a:pt x="34438" y="2629"/>
                  </a:lnTo>
                  <a:lnTo>
                    <a:pt x="34438" y="22999"/>
                  </a:lnTo>
                  <a:cubicBezTo>
                    <a:pt x="38996" y="16047"/>
                    <a:pt x="45169" y="10303"/>
                    <a:pt x="52429" y="6257"/>
                  </a:cubicBezTo>
                  <a:cubicBezTo>
                    <a:pt x="60071" y="2019"/>
                    <a:pt x="68693" y="-137"/>
                    <a:pt x="77431" y="7"/>
                  </a:cubicBezTo>
                  <a:cubicBezTo>
                    <a:pt x="93219" y="-198"/>
                    <a:pt x="108267" y="6683"/>
                    <a:pt x="118439" y="18758"/>
                  </a:cubicBezTo>
                  <a:cubicBezTo>
                    <a:pt x="129665" y="31259"/>
                    <a:pt x="135287" y="48834"/>
                    <a:pt x="135303" y="71482"/>
                  </a:cubicBezTo>
                  <a:cubicBezTo>
                    <a:pt x="135303" y="94703"/>
                    <a:pt x="129632" y="112678"/>
                    <a:pt x="118292" y="125407"/>
                  </a:cubicBezTo>
                  <a:cubicBezTo>
                    <a:pt x="108203" y="137707"/>
                    <a:pt x="93092" y="144780"/>
                    <a:pt x="77186" y="144649"/>
                  </a:cubicBezTo>
                  <a:cubicBezTo>
                    <a:pt x="69989" y="144768"/>
                    <a:pt x="62863" y="143207"/>
                    <a:pt x="56375" y="140090"/>
                  </a:cubicBezTo>
                  <a:cubicBezTo>
                    <a:pt x="48949" y="136083"/>
                    <a:pt x="42305" y="130769"/>
                    <a:pt x="36766" y="124402"/>
                  </a:cubicBezTo>
                  <a:lnTo>
                    <a:pt x="36767" y="193966"/>
                  </a:lnTo>
                  <a:lnTo>
                    <a:pt x="0" y="193966"/>
                  </a:lnTo>
                  <a:close/>
                  <a:moveTo>
                    <a:pt x="36424" y="69619"/>
                  </a:moveTo>
                  <a:cubicBezTo>
                    <a:pt x="36424" y="85160"/>
                    <a:pt x="39512" y="96680"/>
                    <a:pt x="45689" y="104180"/>
                  </a:cubicBezTo>
                  <a:cubicBezTo>
                    <a:pt x="51091" y="111201"/>
                    <a:pt x="59453" y="115306"/>
                    <a:pt x="68313" y="115284"/>
                  </a:cubicBezTo>
                  <a:cubicBezTo>
                    <a:pt x="76613" y="115428"/>
                    <a:pt x="84488" y="111626"/>
                    <a:pt x="89540" y="105038"/>
                  </a:cubicBezTo>
                  <a:cubicBezTo>
                    <a:pt x="95251" y="98224"/>
                    <a:pt x="98095" y="86998"/>
                    <a:pt x="98046" y="71433"/>
                  </a:cubicBezTo>
                  <a:cubicBezTo>
                    <a:pt x="98954" y="59953"/>
                    <a:pt x="95863" y="48513"/>
                    <a:pt x="89296" y="39053"/>
                  </a:cubicBezTo>
                  <a:cubicBezTo>
                    <a:pt x="84131" y="32313"/>
                    <a:pt x="76094" y="28398"/>
                    <a:pt x="67603" y="28489"/>
                  </a:cubicBezTo>
                  <a:cubicBezTo>
                    <a:pt x="58966" y="28346"/>
                    <a:pt x="50744" y="32178"/>
                    <a:pt x="45297" y="38882"/>
                  </a:cubicBezTo>
                  <a:cubicBezTo>
                    <a:pt x="38768" y="47743"/>
                    <a:pt x="35613" y="58641"/>
                    <a:pt x="36400" y="6961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3" name="Freeform 1342">
              <a:extLst>
                <a:ext uri="{FF2B5EF4-FFF2-40B4-BE49-F238E27FC236}">
                  <a16:creationId xmlns:a16="http://schemas.microsoft.com/office/drawing/2014/main" id="{94501C0C-A68B-89A7-0EFD-8B698D11C9D0}"/>
                </a:ext>
              </a:extLst>
            </p:cNvPr>
            <p:cNvSpPr/>
            <p:nvPr/>
          </p:nvSpPr>
          <p:spPr>
            <a:xfrm>
              <a:off x="11661523" y="3110454"/>
              <a:ext cx="143232" cy="145082"/>
            </a:xfrm>
            <a:custGeom>
              <a:avLst/>
              <a:gdLst>
                <a:gd name="connsiteX0" fmla="*/ 49 w 143232"/>
                <a:gd name="connsiteY0" fmla="*/ 70514 h 145082"/>
                <a:gd name="connsiteX1" fmla="*/ 9044 w 143232"/>
                <a:gd name="connsiteY1" fmla="*/ 35144 h 145082"/>
                <a:gd name="connsiteX2" fmla="*/ 34585 w 143232"/>
                <a:gd name="connsiteY2" fmla="*/ 9039 h 145082"/>
                <a:gd name="connsiteX3" fmla="*/ 71474 w 143232"/>
                <a:gd name="connsiteY3" fmla="*/ 44 h 145082"/>
                <a:gd name="connsiteX4" fmla="*/ 123070 w 143232"/>
                <a:gd name="connsiteY4" fmla="*/ 20462 h 145082"/>
                <a:gd name="connsiteX5" fmla="*/ 143194 w 143232"/>
                <a:gd name="connsiteY5" fmla="*/ 72205 h 145082"/>
                <a:gd name="connsiteX6" fmla="*/ 122874 w 143232"/>
                <a:gd name="connsiteY6" fmla="*/ 124390 h 145082"/>
                <a:gd name="connsiteX7" fmla="*/ 71767 w 143232"/>
                <a:gd name="connsiteY7" fmla="*/ 145053 h 145082"/>
                <a:gd name="connsiteX8" fmla="*/ 35393 w 143232"/>
                <a:gd name="connsiteY8" fmla="*/ 136450 h 145082"/>
                <a:gd name="connsiteX9" fmla="*/ 9092 w 143232"/>
                <a:gd name="connsiteY9" fmla="*/ 111448 h 145082"/>
                <a:gd name="connsiteX10" fmla="*/ 47 w 143232"/>
                <a:gd name="connsiteY10" fmla="*/ 70514 h 145082"/>
                <a:gd name="connsiteX11" fmla="*/ 37527 w 143232"/>
                <a:gd name="connsiteY11" fmla="*/ 72450 h 145082"/>
                <a:gd name="connsiteX12" fmla="*/ 47331 w 143232"/>
                <a:gd name="connsiteY12" fmla="*/ 104070 h 145082"/>
                <a:gd name="connsiteX13" fmla="*/ 92275 w 143232"/>
                <a:gd name="connsiteY13" fmla="*/ 107354 h 145082"/>
                <a:gd name="connsiteX14" fmla="*/ 92359 w 143232"/>
                <a:gd name="connsiteY14" fmla="*/ 107281 h 145082"/>
                <a:gd name="connsiteX15" fmla="*/ 95570 w 143232"/>
                <a:gd name="connsiteY15" fmla="*/ 104070 h 145082"/>
                <a:gd name="connsiteX16" fmla="*/ 105253 w 143232"/>
                <a:gd name="connsiteY16" fmla="*/ 72205 h 145082"/>
                <a:gd name="connsiteX17" fmla="*/ 95570 w 143232"/>
                <a:gd name="connsiteY17" fmla="*/ 40953 h 145082"/>
                <a:gd name="connsiteX18" fmla="*/ 50626 w 143232"/>
                <a:gd name="connsiteY18" fmla="*/ 37673 h 145082"/>
                <a:gd name="connsiteX19" fmla="*/ 50518 w 143232"/>
                <a:gd name="connsiteY19" fmla="*/ 37767 h 145082"/>
                <a:gd name="connsiteX20" fmla="*/ 47332 w 143232"/>
                <a:gd name="connsiteY20" fmla="*/ 40953 h 145082"/>
                <a:gd name="connsiteX21" fmla="*/ 37528 w 143232"/>
                <a:gd name="connsiteY21" fmla="*/ 72450 h 1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232" h="145082">
                  <a:moveTo>
                    <a:pt x="49" y="70514"/>
                  </a:moveTo>
                  <a:cubicBezTo>
                    <a:pt x="86" y="58163"/>
                    <a:pt x="3176" y="46012"/>
                    <a:pt x="9044" y="35144"/>
                  </a:cubicBezTo>
                  <a:cubicBezTo>
                    <a:pt x="14730" y="24066"/>
                    <a:pt x="23634" y="14966"/>
                    <a:pt x="34585" y="9039"/>
                  </a:cubicBezTo>
                  <a:cubicBezTo>
                    <a:pt x="45917" y="2953"/>
                    <a:pt x="58613" y="-143"/>
                    <a:pt x="71474" y="44"/>
                  </a:cubicBezTo>
                  <a:cubicBezTo>
                    <a:pt x="90767" y="-641"/>
                    <a:pt x="109470" y="6761"/>
                    <a:pt x="123070" y="20462"/>
                  </a:cubicBezTo>
                  <a:cubicBezTo>
                    <a:pt x="136556" y="34242"/>
                    <a:pt x="143826" y="52934"/>
                    <a:pt x="143194" y="72205"/>
                  </a:cubicBezTo>
                  <a:cubicBezTo>
                    <a:pt x="143813" y="91642"/>
                    <a:pt x="136474" y="110490"/>
                    <a:pt x="122874" y="124390"/>
                  </a:cubicBezTo>
                  <a:cubicBezTo>
                    <a:pt x="109475" y="138117"/>
                    <a:pt x="90942" y="145610"/>
                    <a:pt x="71767" y="145053"/>
                  </a:cubicBezTo>
                  <a:cubicBezTo>
                    <a:pt x="59136" y="145071"/>
                    <a:pt x="46677" y="142124"/>
                    <a:pt x="35393" y="136450"/>
                  </a:cubicBezTo>
                  <a:cubicBezTo>
                    <a:pt x="24221" y="131080"/>
                    <a:pt x="15020" y="122334"/>
                    <a:pt x="9092" y="111448"/>
                  </a:cubicBezTo>
                  <a:cubicBezTo>
                    <a:pt x="2683" y="98781"/>
                    <a:pt x="-428" y="84702"/>
                    <a:pt x="47" y="70514"/>
                  </a:cubicBezTo>
                  <a:close/>
                  <a:moveTo>
                    <a:pt x="37527" y="72450"/>
                  </a:moveTo>
                  <a:cubicBezTo>
                    <a:pt x="36734" y="83845"/>
                    <a:pt x="40231" y="95123"/>
                    <a:pt x="47331" y="104070"/>
                  </a:cubicBezTo>
                  <a:cubicBezTo>
                    <a:pt x="58835" y="117388"/>
                    <a:pt x="78958" y="118858"/>
                    <a:pt x="92275" y="107354"/>
                  </a:cubicBezTo>
                  <a:cubicBezTo>
                    <a:pt x="92303" y="107330"/>
                    <a:pt x="92332" y="107305"/>
                    <a:pt x="92359" y="107281"/>
                  </a:cubicBezTo>
                  <a:cubicBezTo>
                    <a:pt x="93502" y="106286"/>
                    <a:pt x="94574" y="105213"/>
                    <a:pt x="95570" y="104070"/>
                  </a:cubicBezTo>
                  <a:cubicBezTo>
                    <a:pt x="102615" y="95005"/>
                    <a:pt x="106063" y="83657"/>
                    <a:pt x="105253" y="72205"/>
                  </a:cubicBezTo>
                  <a:cubicBezTo>
                    <a:pt x="105982" y="60951"/>
                    <a:pt x="102535" y="49824"/>
                    <a:pt x="95570" y="40953"/>
                  </a:cubicBezTo>
                  <a:cubicBezTo>
                    <a:pt x="84065" y="27636"/>
                    <a:pt x="63942" y="26168"/>
                    <a:pt x="50626" y="37673"/>
                  </a:cubicBezTo>
                  <a:cubicBezTo>
                    <a:pt x="50590" y="37704"/>
                    <a:pt x="50554" y="37735"/>
                    <a:pt x="50518" y="37767"/>
                  </a:cubicBezTo>
                  <a:cubicBezTo>
                    <a:pt x="49378" y="38748"/>
                    <a:pt x="48313" y="39813"/>
                    <a:pt x="47332" y="40953"/>
                  </a:cubicBezTo>
                  <a:cubicBezTo>
                    <a:pt x="40269" y="49872"/>
                    <a:pt x="36774" y="61098"/>
                    <a:pt x="37528" y="7245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4" name="Freeform 1343">
              <a:extLst>
                <a:ext uri="{FF2B5EF4-FFF2-40B4-BE49-F238E27FC236}">
                  <a16:creationId xmlns:a16="http://schemas.microsoft.com/office/drawing/2014/main" id="{962971F2-9F41-59ED-6B9C-B2CF80C56AD0}"/>
                </a:ext>
              </a:extLst>
            </p:cNvPr>
            <p:cNvSpPr/>
            <p:nvPr/>
          </p:nvSpPr>
          <p:spPr>
            <a:xfrm>
              <a:off x="11831681" y="3110417"/>
              <a:ext cx="89981" cy="141854"/>
            </a:xfrm>
            <a:custGeom>
              <a:avLst/>
              <a:gdLst>
                <a:gd name="connsiteX0" fmla="*/ 36767 w 89981"/>
                <a:gd name="connsiteY0" fmla="*/ 141855 h 141854"/>
                <a:gd name="connsiteX1" fmla="*/ 0 w 89981"/>
                <a:gd name="connsiteY1" fmla="*/ 141855 h 141854"/>
                <a:gd name="connsiteX2" fmla="*/ 0 w 89981"/>
                <a:gd name="connsiteY2" fmla="*/ 3193 h 141854"/>
                <a:gd name="connsiteX3" fmla="*/ 34071 w 89981"/>
                <a:gd name="connsiteY3" fmla="*/ 3193 h 141854"/>
                <a:gd name="connsiteX4" fmla="*/ 34071 w 89981"/>
                <a:gd name="connsiteY4" fmla="*/ 22803 h 141854"/>
                <a:gd name="connsiteX5" fmla="*/ 50003 w 89981"/>
                <a:gd name="connsiteY5" fmla="*/ 4443 h 141854"/>
                <a:gd name="connsiteX6" fmla="*/ 65863 w 89981"/>
                <a:gd name="connsiteY6" fmla="*/ 7 h 141854"/>
                <a:gd name="connsiteX7" fmla="*/ 89981 w 89981"/>
                <a:gd name="connsiteY7" fmla="*/ 6748 h 141854"/>
                <a:gd name="connsiteX8" fmla="*/ 78608 w 89981"/>
                <a:gd name="connsiteY8" fmla="*/ 38735 h 141854"/>
                <a:gd name="connsiteX9" fmla="*/ 61450 w 89981"/>
                <a:gd name="connsiteY9" fmla="*/ 32485 h 141854"/>
                <a:gd name="connsiteX10" fmla="*/ 48385 w 89981"/>
                <a:gd name="connsiteY10" fmla="*/ 36750 h 141854"/>
                <a:gd name="connsiteX11" fmla="*/ 39953 w 89981"/>
                <a:gd name="connsiteY11" fmla="*/ 52118 h 141854"/>
                <a:gd name="connsiteX12" fmla="*/ 36889 w 89981"/>
                <a:gd name="connsiteY12" fmla="*/ 98690 h 1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981" h="141854">
                  <a:moveTo>
                    <a:pt x="36767" y="141855"/>
                  </a:moveTo>
                  <a:lnTo>
                    <a:pt x="0" y="141855"/>
                  </a:lnTo>
                  <a:lnTo>
                    <a:pt x="0" y="3193"/>
                  </a:lnTo>
                  <a:lnTo>
                    <a:pt x="34071" y="3193"/>
                  </a:lnTo>
                  <a:lnTo>
                    <a:pt x="34071" y="22803"/>
                  </a:lnTo>
                  <a:cubicBezTo>
                    <a:pt x="38059" y="15649"/>
                    <a:pt x="43483" y="9399"/>
                    <a:pt x="50003" y="4443"/>
                  </a:cubicBezTo>
                  <a:cubicBezTo>
                    <a:pt x="54733" y="1427"/>
                    <a:pt x="60253" y="-117"/>
                    <a:pt x="65863" y="7"/>
                  </a:cubicBezTo>
                  <a:cubicBezTo>
                    <a:pt x="74364" y="30"/>
                    <a:pt x="82700" y="2360"/>
                    <a:pt x="89981" y="6748"/>
                  </a:cubicBezTo>
                  <a:lnTo>
                    <a:pt x="78608" y="38735"/>
                  </a:lnTo>
                  <a:cubicBezTo>
                    <a:pt x="73611" y="35040"/>
                    <a:pt x="67652" y="32869"/>
                    <a:pt x="61450" y="32485"/>
                  </a:cubicBezTo>
                  <a:cubicBezTo>
                    <a:pt x="56733" y="32356"/>
                    <a:pt x="52117" y="33863"/>
                    <a:pt x="48385" y="36750"/>
                  </a:cubicBezTo>
                  <a:cubicBezTo>
                    <a:pt x="44068" y="40889"/>
                    <a:pt x="41125" y="46253"/>
                    <a:pt x="39953" y="52118"/>
                  </a:cubicBezTo>
                  <a:cubicBezTo>
                    <a:pt x="37299" y="67491"/>
                    <a:pt x="36272" y="83102"/>
                    <a:pt x="36889" y="9869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E1A368C1-4118-7FE4-7307-4B8E34A9BCC2}"/>
                </a:ext>
              </a:extLst>
            </p:cNvPr>
            <p:cNvSpPr/>
            <p:nvPr/>
          </p:nvSpPr>
          <p:spPr>
            <a:xfrm>
              <a:off x="10020922" y="3381741"/>
              <a:ext cx="36766" cy="191655"/>
            </a:xfrm>
            <a:custGeom>
              <a:avLst/>
              <a:gdLst>
                <a:gd name="connsiteX0" fmla="*/ 0 w 36766"/>
                <a:gd name="connsiteY0" fmla="*/ 191655 h 191655"/>
                <a:gd name="connsiteX1" fmla="*/ 0 w 36766"/>
                <a:gd name="connsiteY1" fmla="*/ 0 h 191655"/>
                <a:gd name="connsiteX2" fmla="*/ 36767 w 36766"/>
                <a:gd name="connsiteY2" fmla="*/ 0 h 191655"/>
                <a:gd name="connsiteX3" fmla="*/ 36767 w 36766"/>
                <a:gd name="connsiteY3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66" h="191655">
                  <a:moveTo>
                    <a:pt x="0" y="191655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6" name="Freeform 1345">
              <a:extLst>
                <a:ext uri="{FF2B5EF4-FFF2-40B4-BE49-F238E27FC236}">
                  <a16:creationId xmlns:a16="http://schemas.microsoft.com/office/drawing/2014/main" id="{766F2FEB-48E8-3EE5-D93B-054F00CA8D72}"/>
                </a:ext>
              </a:extLst>
            </p:cNvPr>
            <p:cNvSpPr/>
            <p:nvPr/>
          </p:nvSpPr>
          <p:spPr>
            <a:xfrm>
              <a:off x="10085424" y="3430975"/>
              <a:ext cx="130339" cy="145220"/>
            </a:xfrm>
            <a:custGeom>
              <a:avLst/>
              <a:gdLst>
                <a:gd name="connsiteX0" fmla="*/ 37220 w 130339"/>
                <a:gd name="connsiteY0" fmla="*/ 45821 h 145220"/>
                <a:gd name="connsiteX1" fmla="*/ 3909 w 130339"/>
                <a:gd name="connsiteY1" fmla="*/ 39571 h 145220"/>
                <a:gd name="connsiteX2" fmla="*/ 23224 w 130339"/>
                <a:gd name="connsiteY2" fmla="*/ 9814 h 145220"/>
                <a:gd name="connsiteX3" fmla="*/ 63962 w 130339"/>
                <a:gd name="connsiteY3" fmla="*/ 132 h 145220"/>
                <a:gd name="connsiteX4" fmla="*/ 100509 w 130339"/>
                <a:gd name="connsiteY4" fmla="*/ 5941 h 145220"/>
                <a:gd name="connsiteX5" fmla="*/ 117447 w 130339"/>
                <a:gd name="connsiteY5" fmla="*/ 20648 h 145220"/>
                <a:gd name="connsiteX6" fmla="*/ 122349 w 130339"/>
                <a:gd name="connsiteY6" fmla="*/ 53518 h 145220"/>
                <a:gd name="connsiteX7" fmla="*/ 121981 w 130339"/>
                <a:gd name="connsiteY7" fmla="*/ 96315 h 145220"/>
                <a:gd name="connsiteX8" fmla="*/ 123721 w 130339"/>
                <a:gd name="connsiteY8" fmla="*/ 123278 h 145220"/>
                <a:gd name="connsiteX9" fmla="*/ 130340 w 130339"/>
                <a:gd name="connsiteY9" fmla="*/ 142029 h 145220"/>
                <a:gd name="connsiteX10" fmla="*/ 94038 w 130339"/>
                <a:gd name="connsiteY10" fmla="*/ 142029 h 145220"/>
                <a:gd name="connsiteX11" fmla="*/ 90484 w 130339"/>
                <a:gd name="connsiteY11" fmla="*/ 131146 h 145220"/>
                <a:gd name="connsiteX12" fmla="*/ 89161 w 130339"/>
                <a:gd name="connsiteY12" fmla="*/ 126832 h 145220"/>
                <a:gd name="connsiteX13" fmla="*/ 69110 w 130339"/>
                <a:gd name="connsiteY13" fmla="*/ 140583 h 145220"/>
                <a:gd name="connsiteX14" fmla="*/ 46241 w 130339"/>
                <a:gd name="connsiteY14" fmla="*/ 145142 h 145220"/>
                <a:gd name="connsiteX15" fmla="*/ 12488 w 130339"/>
                <a:gd name="connsiteY15" fmla="*/ 133523 h 145220"/>
                <a:gd name="connsiteX16" fmla="*/ 12 w 130339"/>
                <a:gd name="connsiteY16" fmla="*/ 104110 h 145220"/>
                <a:gd name="connsiteX17" fmla="*/ 5626 w 130339"/>
                <a:gd name="connsiteY17" fmla="*/ 83128 h 145220"/>
                <a:gd name="connsiteX18" fmla="*/ 21680 w 130339"/>
                <a:gd name="connsiteY18" fmla="*/ 69107 h 145220"/>
                <a:gd name="connsiteX19" fmla="*/ 50874 w 130339"/>
                <a:gd name="connsiteY19" fmla="*/ 60626 h 145220"/>
                <a:gd name="connsiteX20" fmla="*/ 86488 w 130339"/>
                <a:gd name="connsiteY20" fmla="*/ 51557 h 145220"/>
                <a:gd name="connsiteX21" fmla="*/ 86488 w 130339"/>
                <a:gd name="connsiteY21" fmla="*/ 47929 h 145220"/>
                <a:gd name="connsiteX22" fmla="*/ 81292 w 130339"/>
                <a:gd name="connsiteY22" fmla="*/ 32879 h 145220"/>
                <a:gd name="connsiteX23" fmla="*/ 61682 w 130339"/>
                <a:gd name="connsiteY23" fmla="*/ 28320 h 145220"/>
                <a:gd name="connsiteX24" fmla="*/ 37563 w 130339"/>
                <a:gd name="connsiteY24" fmla="*/ 45699 h 145220"/>
                <a:gd name="connsiteX25" fmla="*/ 86243 w 130339"/>
                <a:gd name="connsiteY25" fmla="*/ 75627 h 145220"/>
                <a:gd name="connsiteX26" fmla="*/ 63937 w 130339"/>
                <a:gd name="connsiteY26" fmla="*/ 81241 h 145220"/>
                <a:gd name="connsiteX27" fmla="*/ 43935 w 130339"/>
                <a:gd name="connsiteY27" fmla="*/ 87491 h 145220"/>
                <a:gd name="connsiteX28" fmla="*/ 36753 w 130339"/>
                <a:gd name="connsiteY28" fmla="*/ 100433 h 145220"/>
                <a:gd name="connsiteX29" fmla="*/ 42514 w 130339"/>
                <a:gd name="connsiteY29" fmla="*/ 113743 h 145220"/>
                <a:gd name="connsiteX30" fmla="*/ 57220 w 130339"/>
                <a:gd name="connsiteY30" fmla="*/ 119356 h 145220"/>
                <a:gd name="connsiteX31" fmla="*/ 75972 w 130339"/>
                <a:gd name="connsiteY31" fmla="*/ 113105 h 145220"/>
                <a:gd name="connsiteX32" fmla="*/ 84722 w 130339"/>
                <a:gd name="connsiteY32" fmla="*/ 100997 h 145220"/>
                <a:gd name="connsiteX33" fmla="*/ 86144 w 130339"/>
                <a:gd name="connsiteY33" fmla="*/ 83103 h 14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39" h="145220">
                  <a:moveTo>
                    <a:pt x="37220" y="45821"/>
                  </a:moveTo>
                  <a:lnTo>
                    <a:pt x="3909" y="39571"/>
                  </a:lnTo>
                  <a:cubicBezTo>
                    <a:pt x="6656" y="27693"/>
                    <a:pt x="13494" y="17159"/>
                    <a:pt x="23224" y="9814"/>
                  </a:cubicBezTo>
                  <a:cubicBezTo>
                    <a:pt x="32343" y="3564"/>
                    <a:pt x="45971" y="132"/>
                    <a:pt x="63962" y="132"/>
                  </a:cubicBezTo>
                  <a:cubicBezTo>
                    <a:pt x="76419" y="-552"/>
                    <a:pt x="88878" y="1428"/>
                    <a:pt x="100509" y="5941"/>
                  </a:cubicBezTo>
                  <a:cubicBezTo>
                    <a:pt x="107559" y="8944"/>
                    <a:pt x="113484" y="14089"/>
                    <a:pt x="117447" y="20648"/>
                  </a:cubicBezTo>
                  <a:cubicBezTo>
                    <a:pt x="120714" y="26629"/>
                    <a:pt x="122349" y="37586"/>
                    <a:pt x="122349" y="53518"/>
                  </a:cubicBezTo>
                  <a:lnTo>
                    <a:pt x="121981" y="96315"/>
                  </a:lnTo>
                  <a:cubicBezTo>
                    <a:pt x="121740" y="105337"/>
                    <a:pt x="122323" y="114362"/>
                    <a:pt x="123721" y="123278"/>
                  </a:cubicBezTo>
                  <a:cubicBezTo>
                    <a:pt x="125136" y="129780"/>
                    <a:pt x="127359" y="136079"/>
                    <a:pt x="130340" y="142029"/>
                  </a:cubicBezTo>
                  <a:lnTo>
                    <a:pt x="94038" y="142029"/>
                  </a:lnTo>
                  <a:cubicBezTo>
                    <a:pt x="93033" y="139578"/>
                    <a:pt x="91930" y="135779"/>
                    <a:pt x="90484" y="131146"/>
                  </a:cubicBezTo>
                  <a:cubicBezTo>
                    <a:pt x="90136" y="129681"/>
                    <a:pt x="89695" y="128240"/>
                    <a:pt x="89161" y="126832"/>
                  </a:cubicBezTo>
                  <a:cubicBezTo>
                    <a:pt x="83399" y="132633"/>
                    <a:pt x="76597" y="137298"/>
                    <a:pt x="69110" y="140583"/>
                  </a:cubicBezTo>
                  <a:cubicBezTo>
                    <a:pt x="61869" y="143619"/>
                    <a:pt x="54092" y="145169"/>
                    <a:pt x="46241" y="145142"/>
                  </a:cubicBezTo>
                  <a:cubicBezTo>
                    <a:pt x="33900" y="145854"/>
                    <a:pt x="21776" y="141681"/>
                    <a:pt x="12488" y="133523"/>
                  </a:cubicBezTo>
                  <a:cubicBezTo>
                    <a:pt x="4280" y="125979"/>
                    <a:pt x="-269" y="115255"/>
                    <a:pt x="12" y="104110"/>
                  </a:cubicBezTo>
                  <a:cubicBezTo>
                    <a:pt x="-129" y="96727"/>
                    <a:pt x="1816" y="89454"/>
                    <a:pt x="5626" y="83128"/>
                  </a:cubicBezTo>
                  <a:cubicBezTo>
                    <a:pt x="9511" y="77002"/>
                    <a:pt x="15087" y="72132"/>
                    <a:pt x="21680" y="69107"/>
                  </a:cubicBezTo>
                  <a:cubicBezTo>
                    <a:pt x="31025" y="65088"/>
                    <a:pt x="40830" y="62240"/>
                    <a:pt x="50874" y="60626"/>
                  </a:cubicBezTo>
                  <a:cubicBezTo>
                    <a:pt x="63000" y="58710"/>
                    <a:pt x="74923" y="55674"/>
                    <a:pt x="86488" y="51557"/>
                  </a:cubicBezTo>
                  <a:lnTo>
                    <a:pt x="86488" y="47929"/>
                  </a:lnTo>
                  <a:cubicBezTo>
                    <a:pt x="87075" y="42390"/>
                    <a:pt x="85170" y="36877"/>
                    <a:pt x="81292" y="32879"/>
                  </a:cubicBezTo>
                  <a:cubicBezTo>
                    <a:pt x="75438" y="29237"/>
                    <a:pt x="68543" y="27633"/>
                    <a:pt x="61682" y="28320"/>
                  </a:cubicBezTo>
                  <a:cubicBezTo>
                    <a:pt x="50360" y="27013"/>
                    <a:pt x="39907" y="34545"/>
                    <a:pt x="37563" y="45699"/>
                  </a:cubicBezTo>
                  <a:close/>
                  <a:moveTo>
                    <a:pt x="86243" y="75627"/>
                  </a:moveTo>
                  <a:cubicBezTo>
                    <a:pt x="78911" y="77889"/>
                    <a:pt x="71465" y="79762"/>
                    <a:pt x="63937" y="81241"/>
                  </a:cubicBezTo>
                  <a:cubicBezTo>
                    <a:pt x="56992" y="82298"/>
                    <a:pt x="50248" y="84406"/>
                    <a:pt x="43935" y="87491"/>
                  </a:cubicBezTo>
                  <a:cubicBezTo>
                    <a:pt x="39488" y="90295"/>
                    <a:pt x="36781" y="95176"/>
                    <a:pt x="36753" y="100433"/>
                  </a:cubicBezTo>
                  <a:cubicBezTo>
                    <a:pt x="36733" y="105479"/>
                    <a:pt x="38821" y="110304"/>
                    <a:pt x="42514" y="113743"/>
                  </a:cubicBezTo>
                  <a:cubicBezTo>
                    <a:pt x="46452" y="117531"/>
                    <a:pt x="51760" y="119556"/>
                    <a:pt x="57220" y="119356"/>
                  </a:cubicBezTo>
                  <a:cubicBezTo>
                    <a:pt x="63979" y="119338"/>
                    <a:pt x="70553" y="117147"/>
                    <a:pt x="75972" y="113105"/>
                  </a:cubicBezTo>
                  <a:cubicBezTo>
                    <a:pt x="80177" y="110178"/>
                    <a:pt x="83263" y="105908"/>
                    <a:pt x="84722" y="100997"/>
                  </a:cubicBezTo>
                  <a:cubicBezTo>
                    <a:pt x="85953" y="95117"/>
                    <a:pt x="86432" y="89104"/>
                    <a:pt x="86144" y="8310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7" name="Freeform 1346">
              <a:extLst>
                <a:ext uri="{FF2B5EF4-FFF2-40B4-BE49-F238E27FC236}">
                  <a16:creationId xmlns:a16="http://schemas.microsoft.com/office/drawing/2014/main" id="{395A461A-9816-3F8B-EDCF-64EFEF05E8F2}"/>
                </a:ext>
              </a:extLst>
            </p:cNvPr>
            <p:cNvSpPr/>
            <p:nvPr/>
          </p:nvSpPr>
          <p:spPr>
            <a:xfrm>
              <a:off x="10318220" y="3381055"/>
              <a:ext cx="152965" cy="195549"/>
            </a:xfrm>
            <a:custGeom>
              <a:avLst/>
              <a:gdLst>
                <a:gd name="connsiteX0" fmla="*/ 0 w 152965"/>
                <a:gd name="connsiteY0" fmla="*/ 686 h 195549"/>
                <a:gd name="connsiteX1" fmla="*/ 38802 w 152965"/>
                <a:gd name="connsiteY1" fmla="*/ 686 h 195549"/>
                <a:gd name="connsiteX2" fmla="*/ 38802 w 152965"/>
                <a:gd name="connsiteY2" fmla="*/ 104345 h 195549"/>
                <a:gd name="connsiteX3" fmla="*/ 40051 w 152965"/>
                <a:gd name="connsiteY3" fmla="*/ 136088 h 195549"/>
                <a:gd name="connsiteX4" fmla="*/ 51940 w 152965"/>
                <a:gd name="connsiteY4" fmla="*/ 154839 h 195549"/>
                <a:gd name="connsiteX5" fmla="*/ 77431 w 152965"/>
                <a:gd name="connsiteY5" fmla="*/ 161972 h 195549"/>
                <a:gd name="connsiteX6" fmla="*/ 102408 w 152965"/>
                <a:gd name="connsiteY6" fmla="*/ 155280 h 195549"/>
                <a:gd name="connsiteX7" fmla="*/ 112482 w 152965"/>
                <a:gd name="connsiteY7" fmla="*/ 138710 h 195549"/>
                <a:gd name="connsiteX8" fmla="*/ 114173 w 152965"/>
                <a:gd name="connsiteY8" fmla="*/ 106233 h 195549"/>
                <a:gd name="connsiteX9" fmla="*/ 114175 w 152965"/>
                <a:gd name="connsiteY9" fmla="*/ 0 h 195549"/>
                <a:gd name="connsiteX10" fmla="*/ 152854 w 152965"/>
                <a:gd name="connsiteY10" fmla="*/ 0 h 195549"/>
                <a:gd name="connsiteX11" fmla="*/ 152854 w 152965"/>
                <a:gd name="connsiteY11" fmla="*/ 101232 h 195549"/>
                <a:gd name="connsiteX12" fmla="*/ 149717 w 152965"/>
                <a:gd name="connsiteY12" fmla="*/ 149961 h 195549"/>
                <a:gd name="connsiteX13" fmla="*/ 138173 w 152965"/>
                <a:gd name="connsiteY13" fmla="*/ 173958 h 195549"/>
                <a:gd name="connsiteX14" fmla="*/ 115598 w 152965"/>
                <a:gd name="connsiteY14" fmla="*/ 189596 h 195549"/>
                <a:gd name="connsiteX15" fmla="*/ 78830 w 152965"/>
                <a:gd name="connsiteY15" fmla="*/ 195405 h 195549"/>
                <a:gd name="connsiteX16" fmla="*/ 37161 w 152965"/>
                <a:gd name="connsiteY16" fmla="*/ 189155 h 195549"/>
                <a:gd name="connsiteX17" fmla="*/ 14782 w 152965"/>
                <a:gd name="connsiteY17" fmla="*/ 172708 h 195549"/>
                <a:gd name="connsiteX18" fmla="*/ 3972 w 152965"/>
                <a:gd name="connsiteY18" fmla="*/ 151530 h 195549"/>
                <a:gd name="connsiteX19" fmla="*/ 174 w 152965"/>
                <a:gd name="connsiteY19" fmla="*/ 102924 h 19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965" h="195549">
                  <a:moveTo>
                    <a:pt x="0" y="686"/>
                  </a:moveTo>
                  <a:lnTo>
                    <a:pt x="38802" y="686"/>
                  </a:lnTo>
                  <a:lnTo>
                    <a:pt x="38802" y="104345"/>
                  </a:lnTo>
                  <a:cubicBezTo>
                    <a:pt x="38458" y="114942"/>
                    <a:pt x="38876" y="125550"/>
                    <a:pt x="40051" y="136088"/>
                  </a:cubicBezTo>
                  <a:cubicBezTo>
                    <a:pt x="41586" y="143582"/>
                    <a:pt x="45815" y="150254"/>
                    <a:pt x="51940" y="154839"/>
                  </a:cubicBezTo>
                  <a:cubicBezTo>
                    <a:pt x="59408" y="159983"/>
                    <a:pt x="68378" y="162492"/>
                    <a:pt x="77431" y="161972"/>
                  </a:cubicBezTo>
                  <a:cubicBezTo>
                    <a:pt x="86274" y="162629"/>
                    <a:pt x="95079" y="160270"/>
                    <a:pt x="102408" y="155280"/>
                  </a:cubicBezTo>
                  <a:cubicBezTo>
                    <a:pt x="107728" y="151218"/>
                    <a:pt x="111325" y="145303"/>
                    <a:pt x="112482" y="138710"/>
                  </a:cubicBezTo>
                  <a:cubicBezTo>
                    <a:pt x="113855" y="127942"/>
                    <a:pt x="114420" y="117086"/>
                    <a:pt x="114173" y="106233"/>
                  </a:cubicBezTo>
                  <a:lnTo>
                    <a:pt x="114175" y="0"/>
                  </a:lnTo>
                  <a:lnTo>
                    <a:pt x="152854" y="0"/>
                  </a:lnTo>
                  <a:lnTo>
                    <a:pt x="152854" y="101232"/>
                  </a:lnTo>
                  <a:cubicBezTo>
                    <a:pt x="153331" y="117538"/>
                    <a:pt x="152280" y="133852"/>
                    <a:pt x="149717" y="149961"/>
                  </a:cubicBezTo>
                  <a:cubicBezTo>
                    <a:pt x="147929" y="158797"/>
                    <a:pt x="143961" y="167046"/>
                    <a:pt x="138173" y="173958"/>
                  </a:cubicBezTo>
                  <a:cubicBezTo>
                    <a:pt x="132004" y="180899"/>
                    <a:pt x="124263" y="186261"/>
                    <a:pt x="115598" y="189596"/>
                  </a:cubicBezTo>
                  <a:cubicBezTo>
                    <a:pt x="103823" y="193854"/>
                    <a:pt x="91345" y="195826"/>
                    <a:pt x="78830" y="195405"/>
                  </a:cubicBezTo>
                  <a:cubicBezTo>
                    <a:pt x="64661" y="196148"/>
                    <a:pt x="50489" y="194022"/>
                    <a:pt x="37161" y="189155"/>
                  </a:cubicBezTo>
                  <a:cubicBezTo>
                    <a:pt x="28503" y="185524"/>
                    <a:pt x="20832" y="179887"/>
                    <a:pt x="14782" y="172708"/>
                  </a:cubicBezTo>
                  <a:cubicBezTo>
                    <a:pt x="9588" y="166581"/>
                    <a:pt x="5887" y="159331"/>
                    <a:pt x="3972" y="151530"/>
                  </a:cubicBezTo>
                  <a:cubicBezTo>
                    <a:pt x="983" y="135509"/>
                    <a:pt x="-291" y="119215"/>
                    <a:pt x="174" y="10292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8" name="Freeform 1347">
              <a:extLst>
                <a:ext uri="{FF2B5EF4-FFF2-40B4-BE49-F238E27FC236}">
                  <a16:creationId xmlns:a16="http://schemas.microsoft.com/office/drawing/2014/main" id="{065E9793-B324-E976-94BA-346FB3A84FDB}"/>
                </a:ext>
              </a:extLst>
            </p:cNvPr>
            <p:cNvSpPr/>
            <p:nvPr/>
          </p:nvSpPr>
          <p:spPr>
            <a:xfrm>
              <a:off x="10510930" y="3431531"/>
              <a:ext cx="126528" cy="141865"/>
            </a:xfrm>
            <a:custGeom>
              <a:avLst/>
              <a:gdLst>
                <a:gd name="connsiteX0" fmla="*/ 126528 w 126528"/>
                <a:gd name="connsiteY0" fmla="*/ 141866 h 141865"/>
                <a:gd name="connsiteX1" fmla="*/ 89761 w 126528"/>
                <a:gd name="connsiteY1" fmla="*/ 141866 h 141865"/>
                <a:gd name="connsiteX2" fmla="*/ 89761 w 126528"/>
                <a:gd name="connsiteY2" fmla="*/ 70782 h 141865"/>
                <a:gd name="connsiteX3" fmla="*/ 87310 w 126528"/>
                <a:gd name="connsiteY3" fmla="*/ 41712 h 141865"/>
                <a:gd name="connsiteX4" fmla="*/ 79687 w 126528"/>
                <a:gd name="connsiteY4" fmla="*/ 31466 h 141865"/>
                <a:gd name="connsiteX5" fmla="*/ 67186 w 126528"/>
                <a:gd name="connsiteY5" fmla="*/ 27789 h 141865"/>
                <a:gd name="connsiteX6" fmla="*/ 50028 w 126528"/>
                <a:gd name="connsiteY6" fmla="*/ 33035 h 141865"/>
                <a:gd name="connsiteX7" fmla="*/ 39587 w 126528"/>
                <a:gd name="connsiteY7" fmla="*/ 46908 h 141865"/>
                <a:gd name="connsiteX8" fmla="*/ 36768 w 126528"/>
                <a:gd name="connsiteY8" fmla="*/ 78773 h 141865"/>
                <a:gd name="connsiteX9" fmla="*/ 36767 w 126528"/>
                <a:gd name="connsiteY9" fmla="*/ 141841 h 141865"/>
                <a:gd name="connsiteX10" fmla="*/ 0 w 126528"/>
                <a:gd name="connsiteY10" fmla="*/ 141841 h 141865"/>
                <a:gd name="connsiteX11" fmla="*/ 0 w 126528"/>
                <a:gd name="connsiteY11" fmla="*/ 2959 h 141865"/>
                <a:gd name="connsiteX12" fmla="*/ 34120 w 126528"/>
                <a:gd name="connsiteY12" fmla="*/ 2959 h 141865"/>
                <a:gd name="connsiteX13" fmla="*/ 34120 w 126528"/>
                <a:gd name="connsiteY13" fmla="*/ 23206 h 141865"/>
                <a:gd name="connsiteX14" fmla="*/ 101968 w 126528"/>
                <a:gd name="connsiteY14" fmla="*/ 4454 h 141865"/>
                <a:gd name="connsiteX15" fmla="*/ 117215 w 126528"/>
                <a:gd name="connsiteY15" fmla="*/ 15656 h 141865"/>
                <a:gd name="connsiteX16" fmla="*/ 124421 w 126528"/>
                <a:gd name="connsiteY16" fmla="*/ 31025 h 141865"/>
                <a:gd name="connsiteX17" fmla="*/ 126406 w 126528"/>
                <a:gd name="connsiteY17" fmla="*/ 56002 h 1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528" h="141865">
                  <a:moveTo>
                    <a:pt x="126528" y="141866"/>
                  </a:moveTo>
                  <a:lnTo>
                    <a:pt x="89761" y="141866"/>
                  </a:lnTo>
                  <a:lnTo>
                    <a:pt x="89761" y="70782"/>
                  </a:lnTo>
                  <a:cubicBezTo>
                    <a:pt x="90248" y="61026"/>
                    <a:pt x="89424" y="51249"/>
                    <a:pt x="87310" y="41712"/>
                  </a:cubicBezTo>
                  <a:cubicBezTo>
                    <a:pt x="85915" y="37577"/>
                    <a:pt x="83246" y="33991"/>
                    <a:pt x="79687" y="31466"/>
                  </a:cubicBezTo>
                  <a:cubicBezTo>
                    <a:pt x="75992" y="28997"/>
                    <a:pt x="71630" y="27714"/>
                    <a:pt x="67186" y="27789"/>
                  </a:cubicBezTo>
                  <a:cubicBezTo>
                    <a:pt x="61058" y="27697"/>
                    <a:pt x="55056" y="29532"/>
                    <a:pt x="50028" y="33035"/>
                  </a:cubicBezTo>
                  <a:cubicBezTo>
                    <a:pt x="45081" y="36347"/>
                    <a:pt x="41399" y="41237"/>
                    <a:pt x="39587" y="46908"/>
                  </a:cubicBezTo>
                  <a:cubicBezTo>
                    <a:pt x="37223" y="57356"/>
                    <a:pt x="36275" y="68073"/>
                    <a:pt x="36768" y="78773"/>
                  </a:cubicBezTo>
                  <a:lnTo>
                    <a:pt x="36767" y="141841"/>
                  </a:lnTo>
                  <a:lnTo>
                    <a:pt x="0" y="141841"/>
                  </a:lnTo>
                  <a:lnTo>
                    <a:pt x="0" y="2959"/>
                  </a:lnTo>
                  <a:lnTo>
                    <a:pt x="34120" y="2959"/>
                  </a:lnTo>
                  <a:lnTo>
                    <a:pt x="34120" y="23206"/>
                  </a:lnTo>
                  <a:cubicBezTo>
                    <a:pt x="49674" y="2011"/>
                    <a:pt x="77737" y="-5744"/>
                    <a:pt x="101968" y="4454"/>
                  </a:cubicBezTo>
                  <a:cubicBezTo>
                    <a:pt x="107940" y="6795"/>
                    <a:pt x="113196" y="10656"/>
                    <a:pt x="117215" y="15656"/>
                  </a:cubicBezTo>
                  <a:cubicBezTo>
                    <a:pt x="120672" y="20215"/>
                    <a:pt x="123127" y="25452"/>
                    <a:pt x="124421" y="31025"/>
                  </a:cubicBezTo>
                  <a:cubicBezTo>
                    <a:pt x="125962" y="39257"/>
                    <a:pt x="126628" y="47630"/>
                    <a:pt x="126406" y="5600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49" name="Freeform 1348">
              <a:extLst>
                <a:ext uri="{FF2B5EF4-FFF2-40B4-BE49-F238E27FC236}">
                  <a16:creationId xmlns:a16="http://schemas.microsoft.com/office/drawing/2014/main" id="{5F2FC3D7-686B-FA32-03D7-A55DEF375E40}"/>
                </a:ext>
              </a:extLst>
            </p:cNvPr>
            <p:cNvSpPr/>
            <p:nvPr/>
          </p:nvSpPr>
          <p:spPr>
            <a:xfrm>
              <a:off x="10674740" y="3381741"/>
              <a:ext cx="36767" cy="191655"/>
            </a:xfrm>
            <a:custGeom>
              <a:avLst/>
              <a:gdLst>
                <a:gd name="connsiteX0" fmla="*/ 0 w 36767"/>
                <a:gd name="connsiteY0" fmla="*/ 33924 h 191655"/>
                <a:gd name="connsiteX1" fmla="*/ 0 w 36767"/>
                <a:gd name="connsiteY1" fmla="*/ 0 h 191655"/>
                <a:gd name="connsiteX2" fmla="*/ 36767 w 36767"/>
                <a:gd name="connsiteY2" fmla="*/ 0 h 191655"/>
                <a:gd name="connsiteX3" fmla="*/ 36767 w 36767"/>
                <a:gd name="connsiteY3" fmla="*/ 33924 h 191655"/>
                <a:gd name="connsiteX4" fmla="*/ 0 w 36767"/>
                <a:gd name="connsiteY4" fmla="*/ 191459 h 191655"/>
                <a:gd name="connsiteX5" fmla="*/ 0 w 36767"/>
                <a:gd name="connsiteY5" fmla="*/ 52749 h 191655"/>
                <a:gd name="connsiteX6" fmla="*/ 36767 w 36767"/>
                <a:gd name="connsiteY6" fmla="*/ 52749 h 191655"/>
                <a:gd name="connsiteX7" fmla="*/ 36767 w 36767"/>
                <a:gd name="connsiteY7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655">
                  <a:moveTo>
                    <a:pt x="0" y="33924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924"/>
                  </a:lnTo>
                  <a:close/>
                  <a:moveTo>
                    <a:pt x="0" y="191459"/>
                  </a:moveTo>
                  <a:lnTo>
                    <a:pt x="0" y="52749"/>
                  </a:lnTo>
                  <a:lnTo>
                    <a:pt x="36767" y="52749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0" name="Freeform 1349">
              <a:extLst>
                <a:ext uri="{FF2B5EF4-FFF2-40B4-BE49-F238E27FC236}">
                  <a16:creationId xmlns:a16="http://schemas.microsoft.com/office/drawing/2014/main" id="{4E8999C5-3C34-82B9-85AF-5C36643E7B64}"/>
                </a:ext>
              </a:extLst>
            </p:cNvPr>
            <p:cNvSpPr/>
            <p:nvPr/>
          </p:nvSpPr>
          <p:spPr>
            <a:xfrm>
              <a:off x="10740429" y="3378481"/>
              <a:ext cx="143097" cy="197882"/>
            </a:xfrm>
            <a:custGeom>
              <a:avLst/>
              <a:gdLst>
                <a:gd name="connsiteX0" fmla="*/ 75 w 143097"/>
                <a:gd name="connsiteY0" fmla="*/ 123415 h 197882"/>
                <a:gd name="connsiteX1" fmla="*/ 9071 w 143097"/>
                <a:gd name="connsiteY1" fmla="*/ 87996 h 197882"/>
                <a:gd name="connsiteX2" fmla="*/ 34637 w 143097"/>
                <a:gd name="connsiteY2" fmla="*/ 61867 h 197882"/>
                <a:gd name="connsiteX3" fmla="*/ 71404 w 143097"/>
                <a:gd name="connsiteY3" fmla="*/ 52871 h 197882"/>
                <a:gd name="connsiteX4" fmla="*/ 122878 w 143097"/>
                <a:gd name="connsiteY4" fmla="*/ 73314 h 197882"/>
                <a:gd name="connsiteX5" fmla="*/ 122878 w 143097"/>
                <a:gd name="connsiteY5" fmla="*/ 177095 h 197882"/>
                <a:gd name="connsiteX6" fmla="*/ 71771 w 143097"/>
                <a:gd name="connsiteY6" fmla="*/ 197856 h 197882"/>
                <a:gd name="connsiteX7" fmla="*/ 35004 w 143097"/>
                <a:gd name="connsiteY7" fmla="*/ 189228 h 197882"/>
                <a:gd name="connsiteX8" fmla="*/ 8703 w 143097"/>
                <a:gd name="connsiteY8" fmla="*/ 164227 h 197882"/>
                <a:gd name="connsiteX9" fmla="*/ 75 w 143097"/>
                <a:gd name="connsiteY9" fmla="*/ 123415 h 197882"/>
                <a:gd name="connsiteX10" fmla="*/ 37577 w 143097"/>
                <a:gd name="connsiteY10" fmla="*/ 125352 h 197882"/>
                <a:gd name="connsiteX11" fmla="*/ 47749 w 143097"/>
                <a:gd name="connsiteY11" fmla="*/ 156971 h 197882"/>
                <a:gd name="connsiteX12" fmla="*/ 71942 w 143097"/>
                <a:gd name="connsiteY12" fmla="*/ 167903 h 197882"/>
                <a:gd name="connsiteX13" fmla="*/ 95988 w 143097"/>
                <a:gd name="connsiteY13" fmla="*/ 156971 h 197882"/>
                <a:gd name="connsiteX14" fmla="*/ 105793 w 143097"/>
                <a:gd name="connsiteY14" fmla="*/ 125106 h 197882"/>
                <a:gd name="connsiteX15" fmla="*/ 95988 w 143097"/>
                <a:gd name="connsiteY15" fmla="*/ 93879 h 197882"/>
                <a:gd name="connsiteX16" fmla="*/ 71942 w 143097"/>
                <a:gd name="connsiteY16" fmla="*/ 82922 h 197882"/>
                <a:gd name="connsiteX17" fmla="*/ 47749 w 143097"/>
                <a:gd name="connsiteY17" fmla="*/ 93732 h 197882"/>
                <a:gd name="connsiteX18" fmla="*/ 37699 w 143097"/>
                <a:gd name="connsiteY18" fmla="*/ 125352 h 197882"/>
                <a:gd name="connsiteX19" fmla="*/ 52946 w 143097"/>
                <a:gd name="connsiteY19" fmla="*/ 39071 h 197882"/>
                <a:gd name="connsiteX20" fmla="*/ 71011 w 143097"/>
                <a:gd name="connsiteY20" fmla="*/ 0 h 197882"/>
                <a:gd name="connsiteX21" fmla="*/ 112117 w 143097"/>
                <a:gd name="connsiteY21" fmla="*/ 0 h 197882"/>
                <a:gd name="connsiteX22" fmla="*/ 76183 w 143097"/>
                <a:gd name="connsiteY22" fmla="*/ 39071 h 19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097" h="197882">
                  <a:moveTo>
                    <a:pt x="75" y="123415"/>
                  </a:moveTo>
                  <a:cubicBezTo>
                    <a:pt x="124" y="111050"/>
                    <a:pt x="3213" y="98886"/>
                    <a:pt x="9071" y="87996"/>
                  </a:cubicBezTo>
                  <a:cubicBezTo>
                    <a:pt x="14780" y="76920"/>
                    <a:pt x="23687" y="67816"/>
                    <a:pt x="34637" y="61867"/>
                  </a:cubicBezTo>
                  <a:cubicBezTo>
                    <a:pt x="45935" y="55808"/>
                    <a:pt x="58584" y="52713"/>
                    <a:pt x="71404" y="52871"/>
                  </a:cubicBezTo>
                  <a:cubicBezTo>
                    <a:pt x="90661" y="52213"/>
                    <a:pt x="109319" y="59623"/>
                    <a:pt x="122878" y="73314"/>
                  </a:cubicBezTo>
                  <a:cubicBezTo>
                    <a:pt x="149837" y="102655"/>
                    <a:pt x="149837" y="147754"/>
                    <a:pt x="122878" y="177095"/>
                  </a:cubicBezTo>
                  <a:cubicBezTo>
                    <a:pt x="109496" y="190858"/>
                    <a:pt x="90960" y="198388"/>
                    <a:pt x="71771" y="197856"/>
                  </a:cubicBezTo>
                  <a:cubicBezTo>
                    <a:pt x="59008" y="197912"/>
                    <a:pt x="46411" y="194956"/>
                    <a:pt x="35004" y="189228"/>
                  </a:cubicBezTo>
                  <a:cubicBezTo>
                    <a:pt x="23833" y="183859"/>
                    <a:pt x="14631" y="175113"/>
                    <a:pt x="8703" y="164227"/>
                  </a:cubicBezTo>
                  <a:cubicBezTo>
                    <a:pt x="2446" y="151563"/>
                    <a:pt x="-522" y="137528"/>
                    <a:pt x="75" y="123415"/>
                  </a:cubicBezTo>
                  <a:close/>
                  <a:moveTo>
                    <a:pt x="37577" y="125352"/>
                  </a:moveTo>
                  <a:cubicBezTo>
                    <a:pt x="36936" y="136788"/>
                    <a:pt x="40561" y="148055"/>
                    <a:pt x="47749" y="156971"/>
                  </a:cubicBezTo>
                  <a:cubicBezTo>
                    <a:pt x="53786" y="164033"/>
                    <a:pt x="62654" y="168039"/>
                    <a:pt x="71942" y="167903"/>
                  </a:cubicBezTo>
                  <a:cubicBezTo>
                    <a:pt x="81196" y="168072"/>
                    <a:pt x="90032" y="164055"/>
                    <a:pt x="95988" y="156971"/>
                  </a:cubicBezTo>
                  <a:cubicBezTo>
                    <a:pt x="103094" y="147932"/>
                    <a:pt x="106588" y="136576"/>
                    <a:pt x="105793" y="125106"/>
                  </a:cubicBezTo>
                  <a:cubicBezTo>
                    <a:pt x="106510" y="113842"/>
                    <a:pt x="103015" y="102712"/>
                    <a:pt x="95988" y="93879"/>
                  </a:cubicBezTo>
                  <a:cubicBezTo>
                    <a:pt x="90028" y="86798"/>
                    <a:pt x="81198" y="82774"/>
                    <a:pt x="71942" y="82922"/>
                  </a:cubicBezTo>
                  <a:cubicBezTo>
                    <a:pt x="62676" y="82773"/>
                    <a:pt x="53820" y="86730"/>
                    <a:pt x="47749" y="93732"/>
                  </a:cubicBezTo>
                  <a:cubicBezTo>
                    <a:pt x="40596" y="102662"/>
                    <a:pt x="37015" y="113930"/>
                    <a:pt x="37699" y="125352"/>
                  </a:cubicBezTo>
                  <a:close/>
                  <a:moveTo>
                    <a:pt x="52946" y="39071"/>
                  </a:moveTo>
                  <a:lnTo>
                    <a:pt x="71011" y="0"/>
                  </a:lnTo>
                  <a:lnTo>
                    <a:pt x="112117" y="0"/>
                  </a:lnTo>
                  <a:lnTo>
                    <a:pt x="76183" y="39071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1" name="Freeform 1350">
              <a:extLst>
                <a:ext uri="{FF2B5EF4-FFF2-40B4-BE49-F238E27FC236}">
                  <a16:creationId xmlns:a16="http://schemas.microsoft.com/office/drawing/2014/main" id="{F7B6C93A-EF24-8F13-73C0-3426990FA02B}"/>
                </a:ext>
              </a:extLst>
            </p:cNvPr>
            <p:cNvSpPr/>
            <p:nvPr/>
          </p:nvSpPr>
          <p:spPr>
            <a:xfrm>
              <a:off x="10911987" y="3431576"/>
              <a:ext cx="126454" cy="141820"/>
            </a:xfrm>
            <a:custGeom>
              <a:avLst/>
              <a:gdLst>
                <a:gd name="connsiteX0" fmla="*/ 126454 w 126454"/>
                <a:gd name="connsiteY0" fmla="*/ 141821 h 141820"/>
                <a:gd name="connsiteX1" fmla="*/ 89687 w 126454"/>
                <a:gd name="connsiteY1" fmla="*/ 141821 h 141820"/>
                <a:gd name="connsiteX2" fmla="*/ 89687 w 126454"/>
                <a:gd name="connsiteY2" fmla="*/ 70737 h 141820"/>
                <a:gd name="connsiteX3" fmla="*/ 87236 w 126454"/>
                <a:gd name="connsiteY3" fmla="*/ 41740 h 141820"/>
                <a:gd name="connsiteX4" fmla="*/ 79613 w 126454"/>
                <a:gd name="connsiteY4" fmla="*/ 31495 h 141820"/>
                <a:gd name="connsiteX5" fmla="*/ 67112 w 126454"/>
                <a:gd name="connsiteY5" fmla="*/ 27793 h 141820"/>
                <a:gd name="connsiteX6" fmla="*/ 49954 w 126454"/>
                <a:gd name="connsiteY6" fmla="*/ 33039 h 141820"/>
                <a:gd name="connsiteX7" fmla="*/ 39561 w 126454"/>
                <a:gd name="connsiteY7" fmla="*/ 46912 h 141820"/>
                <a:gd name="connsiteX8" fmla="*/ 36766 w 126454"/>
                <a:gd name="connsiteY8" fmla="*/ 78777 h 141820"/>
                <a:gd name="connsiteX9" fmla="*/ 36767 w 126454"/>
                <a:gd name="connsiteY9" fmla="*/ 141772 h 141820"/>
                <a:gd name="connsiteX10" fmla="*/ 0 w 126454"/>
                <a:gd name="connsiteY10" fmla="*/ 141772 h 141820"/>
                <a:gd name="connsiteX11" fmla="*/ 0 w 126454"/>
                <a:gd name="connsiteY11" fmla="*/ 2914 h 141820"/>
                <a:gd name="connsiteX12" fmla="*/ 34071 w 126454"/>
                <a:gd name="connsiteY12" fmla="*/ 2914 h 141820"/>
                <a:gd name="connsiteX13" fmla="*/ 34071 w 126454"/>
                <a:gd name="connsiteY13" fmla="*/ 23161 h 141820"/>
                <a:gd name="connsiteX14" fmla="*/ 101796 w 126454"/>
                <a:gd name="connsiteY14" fmla="*/ 4409 h 141820"/>
                <a:gd name="connsiteX15" fmla="*/ 116968 w 126454"/>
                <a:gd name="connsiteY15" fmla="*/ 15611 h 141820"/>
                <a:gd name="connsiteX16" fmla="*/ 124174 w 126454"/>
                <a:gd name="connsiteY16" fmla="*/ 30980 h 141820"/>
                <a:gd name="connsiteX17" fmla="*/ 126160 w 126454"/>
                <a:gd name="connsiteY17" fmla="*/ 55957 h 14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454" h="141820">
                  <a:moveTo>
                    <a:pt x="126454" y="141821"/>
                  </a:moveTo>
                  <a:lnTo>
                    <a:pt x="89687" y="141821"/>
                  </a:lnTo>
                  <a:lnTo>
                    <a:pt x="89687" y="70737"/>
                  </a:lnTo>
                  <a:cubicBezTo>
                    <a:pt x="90198" y="61005"/>
                    <a:pt x="89373" y="51249"/>
                    <a:pt x="87236" y="41740"/>
                  </a:cubicBezTo>
                  <a:cubicBezTo>
                    <a:pt x="85871" y="37590"/>
                    <a:pt x="83197" y="33994"/>
                    <a:pt x="79613" y="31495"/>
                  </a:cubicBezTo>
                  <a:cubicBezTo>
                    <a:pt x="75920" y="29018"/>
                    <a:pt x="71558" y="27727"/>
                    <a:pt x="67112" y="27793"/>
                  </a:cubicBezTo>
                  <a:cubicBezTo>
                    <a:pt x="60987" y="27712"/>
                    <a:pt x="54988" y="29546"/>
                    <a:pt x="49954" y="33039"/>
                  </a:cubicBezTo>
                  <a:cubicBezTo>
                    <a:pt x="45037" y="36373"/>
                    <a:pt x="41379" y="41257"/>
                    <a:pt x="39561" y="46912"/>
                  </a:cubicBezTo>
                  <a:cubicBezTo>
                    <a:pt x="37196" y="57359"/>
                    <a:pt x="36255" y="68078"/>
                    <a:pt x="36766" y="78777"/>
                  </a:cubicBezTo>
                  <a:lnTo>
                    <a:pt x="36767" y="141772"/>
                  </a:lnTo>
                  <a:lnTo>
                    <a:pt x="0" y="141772"/>
                  </a:lnTo>
                  <a:lnTo>
                    <a:pt x="0" y="2914"/>
                  </a:lnTo>
                  <a:lnTo>
                    <a:pt x="34071" y="2914"/>
                  </a:lnTo>
                  <a:lnTo>
                    <a:pt x="34071" y="23161"/>
                  </a:lnTo>
                  <a:cubicBezTo>
                    <a:pt x="49615" y="2033"/>
                    <a:pt x="77599" y="-5715"/>
                    <a:pt x="101796" y="4409"/>
                  </a:cubicBezTo>
                  <a:cubicBezTo>
                    <a:pt x="107731" y="6778"/>
                    <a:pt x="112956" y="10636"/>
                    <a:pt x="116968" y="15611"/>
                  </a:cubicBezTo>
                  <a:cubicBezTo>
                    <a:pt x="120426" y="20170"/>
                    <a:pt x="122880" y="25407"/>
                    <a:pt x="124174" y="30980"/>
                  </a:cubicBezTo>
                  <a:cubicBezTo>
                    <a:pt x="125716" y="39212"/>
                    <a:pt x="126381" y="47585"/>
                    <a:pt x="126160" y="5595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2" name="Freeform 1351">
              <a:extLst>
                <a:ext uri="{FF2B5EF4-FFF2-40B4-BE49-F238E27FC236}">
                  <a16:creationId xmlns:a16="http://schemas.microsoft.com/office/drawing/2014/main" id="{D42E7A99-71FB-2452-12DB-0E22015CFBFE}"/>
                </a:ext>
              </a:extLst>
            </p:cNvPr>
            <p:cNvSpPr/>
            <p:nvPr/>
          </p:nvSpPr>
          <p:spPr>
            <a:xfrm>
              <a:off x="11150262" y="3381741"/>
              <a:ext cx="145622" cy="191655"/>
            </a:xfrm>
            <a:custGeom>
              <a:avLst/>
              <a:gdLst>
                <a:gd name="connsiteX0" fmla="*/ 0 w 145622"/>
                <a:gd name="connsiteY0" fmla="*/ 191655 h 191655"/>
                <a:gd name="connsiteX1" fmla="*/ 0 w 145622"/>
                <a:gd name="connsiteY1" fmla="*/ 0 h 191655"/>
                <a:gd name="connsiteX2" fmla="*/ 141897 w 145622"/>
                <a:gd name="connsiteY2" fmla="*/ 0 h 191655"/>
                <a:gd name="connsiteX3" fmla="*/ 141897 w 145622"/>
                <a:gd name="connsiteY3" fmla="*/ 32380 h 191655"/>
                <a:gd name="connsiteX4" fmla="*/ 38679 w 145622"/>
                <a:gd name="connsiteY4" fmla="*/ 32380 h 191655"/>
                <a:gd name="connsiteX5" fmla="*/ 38679 w 145622"/>
                <a:gd name="connsiteY5" fmla="*/ 74858 h 191655"/>
                <a:gd name="connsiteX6" fmla="*/ 134813 w 145622"/>
                <a:gd name="connsiteY6" fmla="*/ 74858 h 191655"/>
                <a:gd name="connsiteX7" fmla="*/ 134813 w 145622"/>
                <a:gd name="connsiteY7" fmla="*/ 107115 h 191655"/>
                <a:gd name="connsiteX8" fmla="*/ 38704 w 145622"/>
                <a:gd name="connsiteY8" fmla="*/ 107115 h 191655"/>
                <a:gd name="connsiteX9" fmla="*/ 38704 w 145622"/>
                <a:gd name="connsiteY9" fmla="*/ 159153 h 191655"/>
                <a:gd name="connsiteX10" fmla="*/ 145623 w 145622"/>
                <a:gd name="connsiteY10" fmla="*/ 159153 h 191655"/>
                <a:gd name="connsiteX11" fmla="*/ 145623 w 145622"/>
                <a:gd name="connsiteY11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622" h="191655">
                  <a:moveTo>
                    <a:pt x="0" y="191655"/>
                  </a:moveTo>
                  <a:lnTo>
                    <a:pt x="0" y="0"/>
                  </a:lnTo>
                  <a:lnTo>
                    <a:pt x="141897" y="0"/>
                  </a:lnTo>
                  <a:lnTo>
                    <a:pt x="141897" y="32380"/>
                  </a:lnTo>
                  <a:lnTo>
                    <a:pt x="38679" y="32380"/>
                  </a:lnTo>
                  <a:lnTo>
                    <a:pt x="38679" y="74858"/>
                  </a:lnTo>
                  <a:lnTo>
                    <a:pt x="134813" y="74858"/>
                  </a:lnTo>
                  <a:lnTo>
                    <a:pt x="134813" y="107115"/>
                  </a:lnTo>
                  <a:lnTo>
                    <a:pt x="38704" y="107115"/>
                  </a:lnTo>
                  <a:lnTo>
                    <a:pt x="38704" y="159153"/>
                  </a:lnTo>
                  <a:lnTo>
                    <a:pt x="145623" y="159153"/>
                  </a:lnTo>
                  <a:lnTo>
                    <a:pt x="145623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233BE2A5-4716-B2D2-6578-6AE5ED6115B5}"/>
                </a:ext>
              </a:extLst>
            </p:cNvPr>
            <p:cNvSpPr/>
            <p:nvPr/>
          </p:nvSpPr>
          <p:spPr>
            <a:xfrm>
              <a:off x="11327601" y="3434539"/>
              <a:ext cx="126309" cy="141605"/>
            </a:xfrm>
            <a:custGeom>
              <a:avLst/>
              <a:gdLst>
                <a:gd name="connsiteX0" fmla="*/ 92019 w 126309"/>
                <a:gd name="connsiteY0" fmla="*/ 138857 h 141605"/>
                <a:gd name="connsiteX1" fmla="*/ 92019 w 126309"/>
                <a:gd name="connsiteY1" fmla="*/ 117851 h 141605"/>
                <a:gd name="connsiteX2" fmla="*/ 72091 w 126309"/>
                <a:gd name="connsiteY2" fmla="*/ 135352 h 141605"/>
                <a:gd name="connsiteX3" fmla="*/ 46036 w 126309"/>
                <a:gd name="connsiteY3" fmla="*/ 141603 h 141605"/>
                <a:gd name="connsiteX4" fmla="*/ 21033 w 126309"/>
                <a:gd name="connsiteY4" fmla="*/ 135352 h 141605"/>
                <a:gd name="connsiteX5" fmla="*/ 4979 w 126309"/>
                <a:gd name="connsiteY5" fmla="*/ 118194 h 141605"/>
                <a:gd name="connsiteX6" fmla="*/ 77 w 126309"/>
                <a:gd name="connsiteY6" fmla="*/ 87506 h 141605"/>
                <a:gd name="connsiteX7" fmla="*/ 75 w 126309"/>
                <a:gd name="connsiteY7" fmla="*/ 0 h 141605"/>
                <a:gd name="connsiteX8" fmla="*/ 36843 w 126309"/>
                <a:gd name="connsiteY8" fmla="*/ 0 h 141605"/>
                <a:gd name="connsiteX9" fmla="*/ 36843 w 126309"/>
                <a:gd name="connsiteY9" fmla="*/ 63877 h 141605"/>
                <a:gd name="connsiteX10" fmla="*/ 38828 w 126309"/>
                <a:gd name="connsiteY10" fmla="*/ 99737 h 141605"/>
                <a:gd name="connsiteX11" fmla="*/ 46182 w 126309"/>
                <a:gd name="connsiteY11" fmla="*/ 110179 h 141605"/>
                <a:gd name="connsiteX12" fmla="*/ 59810 w 126309"/>
                <a:gd name="connsiteY12" fmla="*/ 114052 h 141605"/>
                <a:gd name="connsiteX13" fmla="*/ 76625 w 126309"/>
                <a:gd name="connsiteY13" fmla="*/ 108855 h 141605"/>
                <a:gd name="connsiteX14" fmla="*/ 86797 w 126309"/>
                <a:gd name="connsiteY14" fmla="*/ 96355 h 141605"/>
                <a:gd name="connsiteX15" fmla="*/ 89542 w 126309"/>
                <a:gd name="connsiteY15" fmla="*/ 58877 h 141605"/>
                <a:gd name="connsiteX16" fmla="*/ 89542 w 126309"/>
                <a:gd name="connsiteY16" fmla="*/ 49 h 141605"/>
                <a:gd name="connsiteX17" fmla="*/ 126309 w 126309"/>
                <a:gd name="connsiteY17" fmla="*/ 49 h 141605"/>
                <a:gd name="connsiteX18" fmla="*/ 126309 w 126309"/>
                <a:gd name="connsiteY18" fmla="*/ 138955 h 14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309" h="141605">
                  <a:moveTo>
                    <a:pt x="92019" y="138857"/>
                  </a:moveTo>
                  <a:lnTo>
                    <a:pt x="92019" y="117851"/>
                  </a:lnTo>
                  <a:cubicBezTo>
                    <a:pt x="86968" y="125280"/>
                    <a:pt x="80110" y="131303"/>
                    <a:pt x="72091" y="135352"/>
                  </a:cubicBezTo>
                  <a:cubicBezTo>
                    <a:pt x="64053" y="139549"/>
                    <a:pt x="55103" y="141696"/>
                    <a:pt x="46036" y="141603"/>
                  </a:cubicBezTo>
                  <a:cubicBezTo>
                    <a:pt x="37303" y="141702"/>
                    <a:pt x="28692" y="139550"/>
                    <a:pt x="21033" y="135352"/>
                  </a:cubicBezTo>
                  <a:cubicBezTo>
                    <a:pt x="13922" y="131579"/>
                    <a:pt x="8271" y="125541"/>
                    <a:pt x="4979" y="118194"/>
                  </a:cubicBezTo>
                  <a:cubicBezTo>
                    <a:pt x="1278" y="108404"/>
                    <a:pt x="-390" y="97962"/>
                    <a:pt x="77" y="87506"/>
                  </a:cubicBezTo>
                  <a:lnTo>
                    <a:pt x="75" y="0"/>
                  </a:lnTo>
                  <a:lnTo>
                    <a:pt x="36843" y="0"/>
                  </a:lnTo>
                  <a:lnTo>
                    <a:pt x="36843" y="63877"/>
                  </a:lnTo>
                  <a:cubicBezTo>
                    <a:pt x="36314" y="75867"/>
                    <a:pt x="36979" y="87879"/>
                    <a:pt x="38828" y="99737"/>
                  </a:cubicBezTo>
                  <a:cubicBezTo>
                    <a:pt x="40065" y="103932"/>
                    <a:pt x="42649" y="107602"/>
                    <a:pt x="46182" y="110179"/>
                  </a:cubicBezTo>
                  <a:cubicBezTo>
                    <a:pt x="50204" y="112871"/>
                    <a:pt x="54973" y="114226"/>
                    <a:pt x="59810" y="114052"/>
                  </a:cubicBezTo>
                  <a:cubicBezTo>
                    <a:pt x="65818" y="114102"/>
                    <a:pt x="71692" y="112286"/>
                    <a:pt x="76625" y="108855"/>
                  </a:cubicBezTo>
                  <a:cubicBezTo>
                    <a:pt x="81266" y="105885"/>
                    <a:pt x="84832" y="101503"/>
                    <a:pt x="86797" y="96355"/>
                  </a:cubicBezTo>
                  <a:cubicBezTo>
                    <a:pt x="89326" y="84033"/>
                    <a:pt x="90248" y="71435"/>
                    <a:pt x="89542" y="58877"/>
                  </a:cubicBezTo>
                  <a:lnTo>
                    <a:pt x="89542" y="49"/>
                  </a:lnTo>
                  <a:lnTo>
                    <a:pt x="126309" y="49"/>
                  </a:lnTo>
                  <a:lnTo>
                    <a:pt x="126309" y="1389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4" name="Freeform 1353">
              <a:extLst>
                <a:ext uri="{FF2B5EF4-FFF2-40B4-BE49-F238E27FC236}">
                  <a16:creationId xmlns:a16="http://schemas.microsoft.com/office/drawing/2014/main" id="{3488D503-822D-7F6F-F9A4-F2DB90162B27}"/>
                </a:ext>
              </a:extLst>
            </p:cNvPr>
            <p:cNvSpPr/>
            <p:nvPr/>
          </p:nvSpPr>
          <p:spPr>
            <a:xfrm>
              <a:off x="11490065" y="3431032"/>
              <a:ext cx="89859" cy="142364"/>
            </a:xfrm>
            <a:custGeom>
              <a:avLst/>
              <a:gdLst>
                <a:gd name="connsiteX0" fmla="*/ 36767 w 89859"/>
                <a:gd name="connsiteY0" fmla="*/ 142365 h 142364"/>
                <a:gd name="connsiteX1" fmla="*/ 0 w 89859"/>
                <a:gd name="connsiteY1" fmla="*/ 142365 h 142364"/>
                <a:gd name="connsiteX2" fmla="*/ 0 w 89859"/>
                <a:gd name="connsiteY2" fmla="*/ 3459 h 142364"/>
                <a:gd name="connsiteX3" fmla="*/ 34120 w 89859"/>
                <a:gd name="connsiteY3" fmla="*/ 3459 h 142364"/>
                <a:gd name="connsiteX4" fmla="*/ 34120 w 89859"/>
                <a:gd name="connsiteY4" fmla="*/ 23190 h 142364"/>
                <a:gd name="connsiteX5" fmla="*/ 49881 w 89859"/>
                <a:gd name="connsiteY5" fmla="*/ 4439 h 142364"/>
                <a:gd name="connsiteX6" fmla="*/ 65691 w 89859"/>
                <a:gd name="connsiteY6" fmla="*/ 2 h 142364"/>
                <a:gd name="connsiteX7" fmla="*/ 89859 w 89859"/>
                <a:gd name="connsiteY7" fmla="*/ 6939 h 142364"/>
                <a:gd name="connsiteX8" fmla="*/ 78486 w 89859"/>
                <a:gd name="connsiteY8" fmla="*/ 38951 h 142364"/>
                <a:gd name="connsiteX9" fmla="*/ 61328 w 89859"/>
                <a:gd name="connsiteY9" fmla="*/ 32701 h 142364"/>
                <a:gd name="connsiteX10" fmla="*/ 48263 w 89859"/>
                <a:gd name="connsiteY10" fmla="*/ 36941 h 142364"/>
                <a:gd name="connsiteX11" fmla="*/ 39880 w 89859"/>
                <a:gd name="connsiteY11" fmla="*/ 52261 h 142364"/>
                <a:gd name="connsiteX12" fmla="*/ 36816 w 89859"/>
                <a:gd name="connsiteY12" fmla="*/ 98833 h 14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859" h="142364">
                  <a:moveTo>
                    <a:pt x="36767" y="142365"/>
                  </a:moveTo>
                  <a:lnTo>
                    <a:pt x="0" y="142365"/>
                  </a:lnTo>
                  <a:lnTo>
                    <a:pt x="0" y="3459"/>
                  </a:lnTo>
                  <a:lnTo>
                    <a:pt x="34120" y="3459"/>
                  </a:lnTo>
                  <a:lnTo>
                    <a:pt x="34120" y="23190"/>
                  </a:lnTo>
                  <a:cubicBezTo>
                    <a:pt x="38018" y="15916"/>
                    <a:pt x="43385" y="9530"/>
                    <a:pt x="49881" y="4439"/>
                  </a:cubicBezTo>
                  <a:cubicBezTo>
                    <a:pt x="54615" y="1470"/>
                    <a:pt x="60105" y="-70"/>
                    <a:pt x="65691" y="2"/>
                  </a:cubicBezTo>
                  <a:cubicBezTo>
                    <a:pt x="74231" y="55"/>
                    <a:pt x="82592" y="2455"/>
                    <a:pt x="89859" y="6939"/>
                  </a:cubicBezTo>
                  <a:lnTo>
                    <a:pt x="78486" y="38951"/>
                  </a:lnTo>
                  <a:cubicBezTo>
                    <a:pt x="73494" y="35248"/>
                    <a:pt x="67532" y="33077"/>
                    <a:pt x="61328" y="32701"/>
                  </a:cubicBezTo>
                  <a:cubicBezTo>
                    <a:pt x="56612" y="32549"/>
                    <a:pt x="51991" y="34049"/>
                    <a:pt x="48263" y="36941"/>
                  </a:cubicBezTo>
                  <a:cubicBezTo>
                    <a:pt x="43953" y="41059"/>
                    <a:pt x="41024" y="46411"/>
                    <a:pt x="39880" y="52261"/>
                  </a:cubicBezTo>
                  <a:cubicBezTo>
                    <a:pt x="37200" y="67631"/>
                    <a:pt x="36174" y="83244"/>
                    <a:pt x="36816" y="9883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5" name="Freeform 1354">
              <a:extLst>
                <a:ext uri="{FF2B5EF4-FFF2-40B4-BE49-F238E27FC236}">
                  <a16:creationId xmlns:a16="http://schemas.microsoft.com/office/drawing/2014/main" id="{4DCFF22B-8BA9-4945-3CB3-3470620440CD}"/>
                </a:ext>
              </a:extLst>
            </p:cNvPr>
            <p:cNvSpPr/>
            <p:nvPr/>
          </p:nvSpPr>
          <p:spPr>
            <a:xfrm>
              <a:off x="11587236" y="3431311"/>
              <a:ext cx="143150" cy="145053"/>
            </a:xfrm>
            <a:custGeom>
              <a:avLst/>
              <a:gdLst>
                <a:gd name="connsiteX0" fmla="*/ 41 w 143150"/>
                <a:gd name="connsiteY0" fmla="*/ 70586 h 145053"/>
                <a:gd name="connsiteX1" fmla="*/ 9037 w 143150"/>
                <a:gd name="connsiteY1" fmla="*/ 35167 h 145053"/>
                <a:gd name="connsiteX2" fmla="*/ 34578 w 143150"/>
                <a:gd name="connsiteY2" fmla="*/ 9037 h 145053"/>
                <a:gd name="connsiteX3" fmla="*/ 71345 w 143150"/>
                <a:gd name="connsiteY3" fmla="*/ 42 h 145053"/>
                <a:gd name="connsiteX4" fmla="*/ 122966 w 143150"/>
                <a:gd name="connsiteY4" fmla="*/ 20484 h 145053"/>
                <a:gd name="connsiteX5" fmla="*/ 122966 w 143150"/>
                <a:gd name="connsiteY5" fmla="*/ 124266 h 145053"/>
                <a:gd name="connsiteX6" fmla="*/ 71859 w 143150"/>
                <a:gd name="connsiteY6" fmla="*/ 145027 h 145053"/>
                <a:gd name="connsiteX7" fmla="*/ 35485 w 143150"/>
                <a:gd name="connsiteY7" fmla="*/ 136399 h 145053"/>
                <a:gd name="connsiteX8" fmla="*/ 9184 w 143150"/>
                <a:gd name="connsiteY8" fmla="*/ 111397 h 145053"/>
                <a:gd name="connsiteX9" fmla="*/ 41 w 143150"/>
                <a:gd name="connsiteY9" fmla="*/ 70586 h 145053"/>
                <a:gd name="connsiteX10" fmla="*/ 37519 w 143150"/>
                <a:gd name="connsiteY10" fmla="*/ 72522 h 145053"/>
                <a:gd name="connsiteX11" fmla="*/ 47324 w 143150"/>
                <a:gd name="connsiteY11" fmla="*/ 104142 h 145053"/>
                <a:gd name="connsiteX12" fmla="*/ 92564 w 143150"/>
                <a:gd name="connsiteY12" fmla="*/ 107164 h 145053"/>
                <a:gd name="connsiteX13" fmla="*/ 92572 w 143150"/>
                <a:gd name="connsiteY13" fmla="*/ 107157 h 145053"/>
                <a:gd name="connsiteX14" fmla="*/ 95587 w 143150"/>
                <a:gd name="connsiteY14" fmla="*/ 104142 h 145053"/>
                <a:gd name="connsiteX15" fmla="*/ 105269 w 143150"/>
                <a:gd name="connsiteY15" fmla="*/ 72277 h 145053"/>
                <a:gd name="connsiteX16" fmla="*/ 95587 w 143150"/>
                <a:gd name="connsiteY16" fmla="*/ 41050 h 145053"/>
                <a:gd name="connsiteX17" fmla="*/ 50347 w 143150"/>
                <a:gd name="connsiteY17" fmla="*/ 38028 h 145053"/>
                <a:gd name="connsiteX18" fmla="*/ 50339 w 143150"/>
                <a:gd name="connsiteY18" fmla="*/ 38035 h 145053"/>
                <a:gd name="connsiteX19" fmla="*/ 47324 w 143150"/>
                <a:gd name="connsiteY19" fmla="*/ 41050 h 145053"/>
                <a:gd name="connsiteX20" fmla="*/ 37641 w 143150"/>
                <a:gd name="connsiteY20" fmla="*/ 72522 h 14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50" h="145053">
                  <a:moveTo>
                    <a:pt x="41" y="70586"/>
                  </a:moveTo>
                  <a:cubicBezTo>
                    <a:pt x="90" y="58220"/>
                    <a:pt x="3179" y="46057"/>
                    <a:pt x="9037" y="35167"/>
                  </a:cubicBezTo>
                  <a:cubicBezTo>
                    <a:pt x="14758" y="24107"/>
                    <a:pt x="23652" y="15009"/>
                    <a:pt x="34578" y="9037"/>
                  </a:cubicBezTo>
                  <a:cubicBezTo>
                    <a:pt x="45878" y="2985"/>
                    <a:pt x="58526" y="-109"/>
                    <a:pt x="71345" y="42"/>
                  </a:cubicBezTo>
                  <a:cubicBezTo>
                    <a:pt x="90647" y="-628"/>
                    <a:pt x="109355" y="6781"/>
                    <a:pt x="122966" y="20484"/>
                  </a:cubicBezTo>
                  <a:cubicBezTo>
                    <a:pt x="149878" y="49844"/>
                    <a:pt x="149878" y="94906"/>
                    <a:pt x="122966" y="124266"/>
                  </a:cubicBezTo>
                  <a:cubicBezTo>
                    <a:pt x="109584" y="138029"/>
                    <a:pt x="91048" y="145559"/>
                    <a:pt x="71859" y="145027"/>
                  </a:cubicBezTo>
                  <a:cubicBezTo>
                    <a:pt x="59227" y="145031"/>
                    <a:pt x="46770" y="142076"/>
                    <a:pt x="35485" y="136399"/>
                  </a:cubicBezTo>
                  <a:cubicBezTo>
                    <a:pt x="24322" y="131016"/>
                    <a:pt x="15125" y="122273"/>
                    <a:pt x="9184" y="111397"/>
                  </a:cubicBezTo>
                  <a:cubicBezTo>
                    <a:pt x="2743" y="98783"/>
                    <a:pt x="-403" y="84743"/>
                    <a:pt x="41" y="70586"/>
                  </a:cubicBezTo>
                  <a:close/>
                  <a:moveTo>
                    <a:pt x="37519" y="72522"/>
                  </a:moveTo>
                  <a:cubicBezTo>
                    <a:pt x="36739" y="83915"/>
                    <a:pt x="40235" y="95189"/>
                    <a:pt x="47324" y="104142"/>
                  </a:cubicBezTo>
                  <a:cubicBezTo>
                    <a:pt x="58982" y="117469"/>
                    <a:pt x="79237" y="118822"/>
                    <a:pt x="92564" y="107164"/>
                  </a:cubicBezTo>
                  <a:cubicBezTo>
                    <a:pt x="92566" y="107162"/>
                    <a:pt x="92568" y="107159"/>
                    <a:pt x="92572" y="107157"/>
                  </a:cubicBezTo>
                  <a:cubicBezTo>
                    <a:pt x="93637" y="106214"/>
                    <a:pt x="94644" y="105207"/>
                    <a:pt x="95587" y="104142"/>
                  </a:cubicBezTo>
                  <a:cubicBezTo>
                    <a:pt x="102632" y="95077"/>
                    <a:pt x="106080" y="83729"/>
                    <a:pt x="105269" y="72277"/>
                  </a:cubicBezTo>
                  <a:cubicBezTo>
                    <a:pt x="106002" y="61030"/>
                    <a:pt x="102554" y="49909"/>
                    <a:pt x="95587" y="41050"/>
                  </a:cubicBezTo>
                  <a:cubicBezTo>
                    <a:pt x="83928" y="27722"/>
                    <a:pt x="63674" y="26369"/>
                    <a:pt x="50347" y="38028"/>
                  </a:cubicBezTo>
                  <a:cubicBezTo>
                    <a:pt x="50345" y="38030"/>
                    <a:pt x="50342" y="38032"/>
                    <a:pt x="50339" y="38035"/>
                  </a:cubicBezTo>
                  <a:cubicBezTo>
                    <a:pt x="49274" y="38977"/>
                    <a:pt x="48267" y="39984"/>
                    <a:pt x="47324" y="41050"/>
                  </a:cubicBezTo>
                  <a:cubicBezTo>
                    <a:pt x="40309" y="49979"/>
                    <a:pt x="36860" y="61194"/>
                    <a:pt x="37641" y="7252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6" name="Freeform 1355">
              <a:extLst>
                <a:ext uri="{FF2B5EF4-FFF2-40B4-BE49-F238E27FC236}">
                  <a16:creationId xmlns:a16="http://schemas.microsoft.com/office/drawing/2014/main" id="{942E7AE7-DF13-F358-4C31-C3687DF0E656}"/>
                </a:ext>
              </a:extLst>
            </p:cNvPr>
            <p:cNvSpPr/>
            <p:nvPr/>
          </p:nvSpPr>
          <p:spPr>
            <a:xfrm>
              <a:off x="11758025" y="3431541"/>
              <a:ext cx="135278" cy="194481"/>
            </a:xfrm>
            <a:custGeom>
              <a:avLst/>
              <a:gdLst>
                <a:gd name="connsiteX0" fmla="*/ 122 w 135278"/>
                <a:gd name="connsiteY0" fmla="*/ 2949 h 194481"/>
                <a:gd name="connsiteX1" fmla="*/ 34438 w 135278"/>
                <a:gd name="connsiteY1" fmla="*/ 2949 h 194481"/>
                <a:gd name="connsiteX2" fmla="*/ 34438 w 135278"/>
                <a:gd name="connsiteY2" fmla="*/ 23195 h 194481"/>
                <a:gd name="connsiteX3" fmla="*/ 52429 w 135278"/>
                <a:gd name="connsiteY3" fmla="*/ 6258 h 194481"/>
                <a:gd name="connsiteX4" fmla="*/ 77431 w 135278"/>
                <a:gd name="connsiteY4" fmla="*/ 7 h 194481"/>
                <a:gd name="connsiteX5" fmla="*/ 118488 w 135278"/>
                <a:gd name="connsiteY5" fmla="*/ 18759 h 194481"/>
                <a:gd name="connsiteX6" fmla="*/ 135279 w 135278"/>
                <a:gd name="connsiteY6" fmla="*/ 71507 h 194481"/>
                <a:gd name="connsiteX7" fmla="*/ 118366 w 135278"/>
                <a:gd name="connsiteY7" fmla="*/ 125555 h 194481"/>
                <a:gd name="connsiteX8" fmla="*/ 77187 w 135278"/>
                <a:gd name="connsiteY8" fmla="*/ 144797 h 194481"/>
                <a:gd name="connsiteX9" fmla="*/ 56376 w 135278"/>
                <a:gd name="connsiteY9" fmla="*/ 140238 h 194481"/>
                <a:gd name="connsiteX10" fmla="*/ 36767 w 135278"/>
                <a:gd name="connsiteY10" fmla="*/ 124550 h 194481"/>
                <a:gd name="connsiteX11" fmla="*/ 36767 w 135278"/>
                <a:gd name="connsiteY11" fmla="*/ 194481 h 194481"/>
                <a:gd name="connsiteX12" fmla="*/ 0 w 135278"/>
                <a:gd name="connsiteY12" fmla="*/ 194481 h 194481"/>
                <a:gd name="connsiteX13" fmla="*/ 36300 w 135278"/>
                <a:gd name="connsiteY13" fmla="*/ 69914 h 194481"/>
                <a:gd name="connsiteX14" fmla="*/ 45615 w 135278"/>
                <a:gd name="connsiteY14" fmla="*/ 104475 h 194481"/>
                <a:gd name="connsiteX15" fmla="*/ 68167 w 135278"/>
                <a:gd name="connsiteY15" fmla="*/ 115677 h 194481"/>
                <a:gd name="connsiteX16" fmla="*/ 89467 w 135278"/>
                <a:gd name="connsiteY16" fmla="*/ 105407 h 194481"/>
                <a:gd name="connsiteX17" fmla="*/ 97972 w 135278"/>
                <a:gd name="connsiteY17" fmla="*/ 71801 h 194481"/>
                <a:gd name="connsiteX18" fmla="*/ 89221 w 135278"/>
                <a:gd name="connsiteY18" fmla="*/ 39373 h 194481"/>
                <a:gd name="connsiteX19" fmla="*/ 67554 w 135278"/>
                <a:gd name="connsiteY19" fmla="*/ 28808 h 194481"/>
                <a:gd name="connsiteX20" fmla="*/ 45175 w 135278"/>
                <a:gd name="connsiteY20" fmla="*/ 39177 h 194481"/>
                <a:gd name="connsiteX21" fmla="*/ 36203 w 135278"/>
                <a:gd name="connsiteY21" fmla="*/ 69914 h 19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278" h="194481">
                  <a:moveTo>
                    <a:pt x="122" y="2949"/>
                  </a:moveTo>
                  <a:lnTo>
                    <a:pt x="34438" y="2949"/>
                  </a:lnTo>
                  <a:lnTo>
                    <a:pt x="34438" y="23195"/>
                  </a:lnTo>
                  <a:cubicBezTo>
                    <a:pt x="38954" y="16158"/>
                    <a:pt x="45133" y="10341"/>
                    <a:pt x="52429" y="6258"/>
                  </a:cubicBezTo>
                  <a:cubicBezTo>
                    <a:pt x="60069" y="2013"/>
                    <a:pt x="68692" y="-143"/>
                    <a:pt x="77431" y="7"/>
                  </a:cubicBezTo>
                  <a:cubicBezTo>
                    <a:pt x="93225" y="-164"/>
                    <a:pt x="108275" y="6710"/>
                    <a:pt x="118488" y="18759"/>
                  </a:cubicBezTo>
                  <a:cubicBezTo>
                    <a:pt x="129665" y="31260"/>
                    <a:pt x="135279" y="49006"/>
                    <a:pt x="135279" y="71507"/>
                  </a:cubicBezTo>
                  <a:cubicBezTo>
                    <a:pt x="135279" y="94009"/>
                    <a:pt x="129665" y="112687"/>
                    <a:pt x="118366" y="125555"/>
                  </a:cubicBezTo>
                  <a:cubicBezTo>
                    <a:pt x="108209" y="137806"/>
                    <a:pt x="93100" y="144866"/>
                    <a:pt x="77187" y="144797"/>
                  </a:cubicBezTo>
                  <a:cubicBezTo>
                    <a:pt x="69995" y="144868"/>
                    <a:pt x="62880" y="143309"/>
                    <a:pt x="56376" y="140238"/>
                  </a:cubicBezTo>
                  <a:cubicBezTo>
                    <a:pt x="48961" y="136214"/>
                    <a:pt x="42321" y="130902"/>
                    <a:pt x="36767" y="124550"/>
                  </a:cubicBezTo>
                  <a:lnTo>
                    <a:pt x="36767" y="194481"/>
                  </a:lnTo>
                  <a:lnTo>
                    <a:pt x="0" y="194481"/>
                  </a:lnTo>
                  <a:close/>
                  <a:moveTo>
                    <a:pt x="36300" y="69914"/>
                  </a:moveTo>
                  <a:cubicBezTo>
                    <a:pt x="36300" y="85552"/>
                    <a:pt x="39406" y="97073"/>
                    <a:pt x="45615" y="104475"/>
                  </a:cubicBezTo>
                  <a:cubicBezTo>
                    <a:pt x="50964" y="111533"/>
                    <a:pt x="59310" y="115679"/>
                    <a:pt x="68167" y="115677"/>
                  </a:cubicBezTo>
                  <a:cubicBezTo>
                    <a:pt x="76482" y="115776"/>
                    <a:pt x="84366" y="111975"/>
                    <a:pt x="89467" y="105407"/>
                  </a:cubicBezTo>
                  <a:cubicBezTo>
                    <a:pt x="95104" y="98543"/>
                    <a:pt x="97972" y="87366"/>
                    <a:pt x="97972" y="71801"/>
                  </a:cubicBezTo>
                  <a:cubicBezTo>
                    <a:pt x="98855" y="60309"/>
                    <a:pt x="95766" y="48861"/>
                    <a:pt x="89221" y="39373"/>
                  </a:cubicBezTo>
                  <a:cubicBezTo>
                    <a:pt x="84038" y="32669"/>
                    <a:pt x="76027" y="28763"/>
                    <a:pt x="67554" y="28808"/>
                  </a:cubicBezTo>
                  <a:cubicBezTo>
                    <a:pt x="58904" y="28677"/>
                    <a:pt x="50667" y="32494"/>
                    <a:pt x="45175" y="39177"/>
                  </a:cubicBezTo>
                  <a:cubicBezTo>
                    <a:pt x="38646" y="48040"/>
                    <a:pt x="35467" y="58930"/>
                    <a:pt x="36203" y="6991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7" name="Freeform 1356">
              <a:extLst>
                <a:ext uri="{FF2B5EF4-FFF2-40B4-BE49-F238E27FC236}">
                  <a16:creationId xmlns:a16="http://schemas.microsoft.com/office/drawing/2014/main" id="{AEFFC3EC-D1B6-6684-D93C-CC97064C9669}"/>
                </a:ext>
              </a:extLst>
            </p:cNvPr>
            <p:cNvSpPr/>
            <p:nvPr/>
          </p:nvSpPr>
          <p:spPr>
            <a:xfrm>
              <a:off x="11911681" y="3431329"/>
              <a:ext cx="129801" cy="145177"/>
            </a:xfrm>
            <a:custGeom>
              <a:avLst/>
              <a:gdLst>
                <a:gd name="connsiteX0" fmla="*/ 91065 w 129801"/>
                <a:gd name="connsiteY0" fmla="*/ 97701 h 145177"/>
                <a:gd name="connsiteX1" fmla="*/ 127612 w 129801"/>
                <a:gd name="connsiteY1" fmla="*/ 103952 h 145177"/>
                <a:gd name="connsiteX2" fmla="*/ 105381 w 129801"/>
                <a:gd name="connsiteY2" fmla="*/ 134567 h 145177"/>
                <a:gd name="connsiteX3" fmla="*/ 67315 w 129801"/>
                <a:gd name="connsiteY3" fmla="*/ 145131 h 145177"/>
                <a:gd name="connsiteX4" fmla="*/ 13756 w 129801"/>
                <a:gd name="connsiteY4" fmla="*/ 121428 h 145177"/>
                <a:gd name="connsiteX5" fmla="*/ 79 w 129801"/>
                <a:gd name="connsiteY5" fmla="*/ 73312 h 145177"/>
                <a:gd name="connsiteX6" fmla="*/ 18070 w 129801"/>
                <a:gd name="connsiteY6" fmla="*/ 19387 h 145177"/>
                <a:gd name="connsiteX7" fmla="*/ 63759 w 129801"/>
                <a:gd name="connsiteY7" fmla="*/ 72 h 145177"/>
                <a:gd name="connsiteX8" fmla="*/ 112611 w 129801"/>
                <a:gd name="connsiteY8" fmla="*/ 20515 h 145177"/>
                <a:gd name="connsiteX9" fmla="*/ 129769 w 129801"/>
                <a:gd name="connsiteY9" fmla="*/ 82995 h 145177"/>
                <a:gd name="connsiteX10" fmla="*/ 37655 w 129801"/>
                <a:gd name="connsiteY10" fmla="*/ 82995 h 145177"/>
                <a:gd name="connsiteX11" fmla="*/ 46528 w 129801"/>
                <a:gd name="connsiteY11" fmla="*/ 108437 h 145177"/>
                <a:gd name="connsiteX12" fmla="*/ 67632 w 129801"/>
                <a:gd name="connsiteY12" fmla="*/ 117482 h 145177"/>
                <a:gd name="connsiteX13" fmla="*/ 82143 w 129801"/>
                <a:gd name="connsiteY13" fmla="*/ 112800 h 145177"/>
                <a:gd name="connsiteX14" fmla="*/ 91065 w 129801"/>
                <a:gd name="connsiteY14" fmla="*/ 97701 h 145177"/>
                <a:gd name="connsiteX15" fmla="*/ 93198 w 129801"/>
                <a:gd name="connsiteY15" fmla="*/ 60640 h 145177"/>
                <a:gd name="connsiteX16" fmla="*/ 84938 w 129801"/>
                <a:gd name="connsiteY16" fmla="*/ 36398 h 145177"/>
                <a:gd name="connsiteX17" fmla="*/ 66187 w 129801"/>
                <a:gd name="connsiteY17" fmla="*/ 28089 h 145177"/>
                <a:gd name="connsiteX18" fmla="*/ 46332 w 129801"/>
                <a:gd name="connsiteY18" fmla="*/ 36839 h 145177"/>
                <a:gd name="connsiteX19" fmla="*/ 38317 w 129801"/>
                <a:gd name="connsiteY19" fmla="*/ 60836 h 14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801" h="145177">
                  <a:moveTo>
                    <a:pt x="91065" y="97701"/>
                  </a:moveTo>
                  <a:lnTo>
                    <a:pt x="127612" y="103952"/>
                  </a:lnTo>
                  <a:cubicBezTo>
                    <a:pt x="123705" y="116291"/>
                    <a:pt x="115905" y="127033"/>
                    <a:pt x="105381" y="134567"/>
                  </a:cubicBezTo>
                  <a:cubicBezTo>
                    <a:pt x="94093" y="141949"/>
                    <a:pt x="80792" y="145641"/>
                    <a:pt x="67315" y="145131"/>
                  </a:cubicBezTo>
                  <a:cubicBezTo>
                    <a:pt x="43195" y="145131"/>
                    <a:pt x="25342" y="137230"/>
                    <a:pt x="13756" y="121428"/>
                  </a:cubicBezTo>
                  <a:cubicBezTo>
                    <a:pt x="4116" y="107290"/>
                    <a:pt x="-684" y="90408"/>
                    <a:pt x="79" y="73312"/>
                  </a:cubicBezTo>
                  <a:cubicBezTo>
                    <a:pt x="79" y="50321"/>
                    <a:pt x="6076" y="32346"/>
                    <a:pt x="18070" y="19387"/>
                  </a:cubicBezTo>
                  <a:cubicBezTo>
                    <a:pt x="29735" y="6568"/>
                    <a:pt x="46435" y="-492"/>
                    <a:pt x="63759" y="72"/>
                  </a:cubicBezTo>
                  <a:cubicBezTo>
                    <a:pt x="82293" y="-825"/>
                    <a:pt x="100240" y="6686"/>
                    <a:pt x="112611" y="20515"/>
                  </a:cubicBezTo>
                  <a:cubicBezTo>
                    <a:pt x="124572" y="34143"/>
                    <a:pt x="130292" y="54970"/>
                    <a:pt x="129769" y="82995"/>
                  </a:cubicBezTo>
                  <a:lnTo>
                    <a:pt x="37655" y="82995"/>
                  </a:lnTo>
                  <a:cubicBezTo>
                    <a:pt x="37313" y="92289"/>
                    <a:pt x="40481" y="101371"/>
                    <a:pt x="46528" y="108437"/>
                  </a:cubicBezTo>
                  <a:cubicBezTo>
                    <a:pt x="51918" y="114372"/>
                    <a:pt x="59618" y="117672"/>
                    <a:pt x="67632" y="117482"/>
                  </a:cubicBezTo>
                  <a:cubicBezTo>
                    <a:pt x="72865" y="117650"/>
                    <a:pt x="77995" y="115995"/>
                    <a:pt x="82143" y="112800"/>
                  </a:cubicBezTo>
                  <a:cubicBezTo>
                    <a:pt x="86613" y="108816"/>
                    <a:pt x="89731" y="103539"/>
                    <a:pt x="91065" y="97701"/>
                  </a:cubicBezTo>
                  <a:close/>
                  <a:moveTo>
                    <a:pt x="93198" y="60640"/>
                  </a:moveTo>
                  <a:cubicBezTo>
                    <a:pt x="93567" y="51812"/>
                    <a:pt x="90620" y="43164"/>
                    <a:pt x="84938" y="36398"/>
                  </a:cubicBezTo>
                  <a:cubicBezTo>
                    <a:pt x="80141" y="31105"/>
                    <a:pt x="73329" y="28087"/>
                    <a:pt x="66187" y="28089"/>
                  </a:cubicBezTo>
                  <a:cubicBezTo>
                    <a:pt x="58600" y="27924"/>
                    <a:pt x="51329" y="31128"/>
                    <a:pt x="46332" y="36839"/>
                  </a:cubicBezTo>
                  <a:cubicBezTo>
                    <a:pt x="40702" y="43525"/>
                    <a:pt x="37834" y="52108"/>
                    <a:pt x="38317" y="60836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8" name="Freeform 1357">
              <a:extLst>
                <a:ext uri="{FF2B5EF4-FFF2-40B4-BE49-F238E27FC236}">
                  <a16:creationId xmlns:a16="http://schemas.microsoft.com/office/drawing/2014/main" id="{F48E1E46-8D2F-EE95-2689-1B11A7757EDD}"/>
                </a:ext>
              </a:extLst>
            </p:cNvPr>
            <p:cNvSpPr/>
            <p:nvPr/>
          </p:nvSpPr>
          <p:spPr>
            <a:xfrm>
              <a:off x="12061315" y="3430975"/>
              <a:ext cx="130366" cy="145215"/>
            </a:xfrm>
            <a:custGeom>
              <a:avLst/>
              <a:gdLst>
                <a:gd name="connsiteX0" fmla="*/ 37271 w 130366"/>
                <a:gd name="connsiteY0" fmla="*/ 45822 h 145215"/>
                <a:gd name="connsiteX1" fmla="*/ 3985 w 130366"/>
                <a:gd name="connsiteY1" fmla="*/ 39571 h 145215"/>
                <a:gd name="connsiteX2" fmla="*/ 23275 w 130366"/>
                <a:gd name="connsiteY2" fmla="*/ 9814 h 145215"/>
                <a:gd name="connsiteX3" fmla="*/ 64038 w 130366"/>
                <a:gd name="connsiteY3" fmla="*/ 132 h 145215"/>
                <a:gd name="connsiteX4" fmla="*/ 100634 w 130366"/>
                <a:gd name="connsiteY4" fmla="*/ 5941 h 145215"/>
                <a:gd name="connsiteX5" fmla="*/ 117522 w 130366"/>
                <a:gd name="connsiteY5" fmla="*/ 20648 h 145215"/>
                <a:gd name="connsiteX6" fmla="*/ 122425 w 130366"/>
                <a:gd name="connsiteY6" fmla="*/ 53518 h 145215"/>
                <a:gd name="connsiteX7" fmla="*/ 121983 w 130366"/>
                <a:gd name="connsiteY7" fmla="*/ 96315 h 145215"/>
                <a:gd name="connsiteX8" fmla="*/ 123748 w 130366"/>
                <a:gd name="connsiteY8" fmla="*/ 123278 h 145215"/>
                <a:gd name="connsiteX9" fmla="*/ 130367 w 130366"/>
                <a:gd name="connsiteY9" fmla="*/ 142029 h 145215"/>
                <a:gd name="connsiteX10" fmla="*/ 94064 w 130366"/>
                <a:gd name="connsiteY10" fmla="*/ 142029 h 145215"/>
                <a:gd name="connsiteX11" fmla="*/ 90559 w 130366"/>
                <a:gd name="connsiteY11" fmla="*/ 131146 h 145215"/>
                <a:gd name="connsiteX12" fmla="*/ 89235 w 130366"/>
                <a:gd name="connsiteY12" fmla="*/ 126832 h 145215"/>
                <a:gd name="connsiteX13" fmla="*/ 69135 w 130366"/>
                <a:gd name="connsiteY13" fmla="*/ 140583 h 145215"/>
                <a:gd name="connsiteX14" fmla="*/ 46266 w 130366"/>
                <a:gd name="connsiteY14" fmla="*/ 145142 h 145215"/>
                <a:gd name="connsiteX15" fmla="*/ 12513 w 130366"/>
                <a:gd name="connsiteY15" fmla="*/ 133523 h 145215"/>
                <a:gd name="connsiteX16" fmla="*/ 12 w 130366"/>
                <a:gd name="connsiteY16" fmla="*/ 104110 h 145215"/>
                <a:gd name="connsiteX17" fmla="*/ 5576 w 130366"/>
                <a:gd name="connsiteY17" fmla="*/ 83128 h 145215"/>
                <a:gd name="connsiteX18" fmla="*/ 21313 w 130366"/>
                <a:gd name="connsiteY18" fmla="*/ 68985 h 145215"/>
                <a:gd name="connsiteX19" fmla="*/ 50530 w 130366"/>
                <a:gd name="connsiteY19" fmla="*/ 60528 h 145215"/>
                <a:gd name="connsiteX20" fmla="*/ 86219 w 130366"/>
                <a:gd name="connsiteY20" fmla="*/ 51459 h 145215"/>
                <a:gd name="connsiteX21" fmla="*/ 86220 w 130366"/>
                <a:gd name="connsiteY21" fmla="*/ 47954 h 145215"/>
                <a:gd name="connsiteX22" fmla="*/ 80950 w 130366"/>
                <a:gd name="connsiteY22" fmla="*/ 32904 h 145215"/>
                <a:gd name="connsiteX23" fmla="*/ 61341 w 130366"/>
                <a:gd name="connsiteY23" fmla="*/ 28345 h 145215"/>
                <a:gd name="connsiteX24" fmla="*/ 46045 w 130366"/>
                <a:gd name="connsiteY24" fmla="*/ 32218 h 145215"/>
                <a:gd name="connsiteX25" fmla="*/ 37270 w 130366"/>
                <a:gd name="connsiteY25" fmla="*/ 45821 h 145215"/>
                <a:gd name="connsiteX26" fmla="*/ 86294 w 130366"/>
                <a:gd name="connsiteY26" fmla="*/ 75627 h 145215"/>
                <a:gd name="connsiteX27" fmla="*/ 63939 w 130366"/>
                <a:gd name="connsiteY27" fmla="*/ 81241 h 145215"/>
                <a:gd name="connsiteX28" fmla="*/ 43987 w 130366"/>
                <a:gd name="connsiteY28" fmla="*/ 87491 h 145215"/>
                <a:gd name="connsiteX29" fmla="*/ 36805 w 130366"/>
                <a:gd name="connsiteY29" fmla="*/ 100433 h 145215"/>
                <a:gd name="connsiteX30" fmla="*/ 42565 w 130366"/>
                <a:gd name="connsiteY30" fmla="*/ 113743 h 145215"/>
                <a:gd name="connsiteX31" fmla="*/ 57272 w 130366"/>
                <a:gd name="connsiteY31" fmla="*/ 119356 h 145215"/>
                <a:gd name="connsiteX32" fmla="*/ 76023 w 130366"/>
                <a:gd name="connsiteY32" fmla="*/ 113106 h 145215"/>
                <a:gd name="connsiteX33" fmla="*/ 84773 w 130366"/>
                <a:gd name="connsiteY33" fmla="*/ 100997 h 145215"/>
                <a:gd name="connsiteX34" fmla="*/ 86219 w 130366"/>
                <a:gd name="connsiteY34" fmla="*/ 83104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6" h="145215">
                  <a:moveTo>
                    <a:pt x="37271" y="45822"/>
                  </a:moveTo>
                  <a:lnTo>
                    <a:pt x="3985" y="39571"/>
                  </a:lnTo>
                  <a:cubicBezTo>
                    <a:pt x="6730" y="27699"/>
                    <a:pt x="13558" y="17167"/>
                    <a:pt x="23275" y="9814"/>
                  </a:cubicBezTo>
                  <a:cubicBezTo>
                    <a:pt x="32491" y="3392"/>
                    <a:pt x="46079" y="165"/>
                    <a:pt x="64038" y="132"/>
                  </a:cubicBezTo>
                  <a:cubicBezTo>
                    <a:pt x="76510" y="-552"/>
                    <a:pt x="88986" y="1428"/>
                    <a:pt x="100634" y="5941"/>
                  </a:cubicBezTo>
                  <a:cubicBezTo>
                    <a:pt x="107665" y="8953"/>
                    <a:pt x="113573" y="14097"/>
                    <a:pt x="117522" y="20648"/>
                  </a:cubicBezTo>
                  <a:cubicBezTo>
                    <a:pt x="121562" y="31109"/>
                    <a:pt x="123236" y="42334"/>
                    <a:pt x="122425" y="53518"/>
                  </a:cubicBezTo>
                  <a:lnTo>
                    <a:pt x="121983" y="96315"/>
                  </a:lnTo>
                  <a:cubicBezTo>
                    <a:pt x="121788" y="105337"/>
                    <a:pt x="122378" y="114359"/>
                    <a:pt x="123748" y="123278"/>
                  </a:cubicBezTo>
                  <a:cubicBezTo>
                    <a:pt x="125152" y="129783"/>
                    <a:pt x="127376" y="136084"/>
                    <a:pt x="130367" y="142029"/>
                  </a:cubicBezTo>
                  <a:lnTo>
                    <a:pt x="94064" y="142029"/>
                  </a:lnTo>
                  <a:cubicBezTo>
                    <a:pt x="93133" y="139578"/>
                    <a:pt x="91931" y="135779"/>
                    <a:pt x="90559" y="131146"/>
                  </a:cubicBezTo>
                  <a:cubicBezTo>
                    <a:pt x="89922" y="128940"/>
                    <a:pt x="89505" y="127518"/>
                    <a:pt x="89235" y="126832"/>
                  </a:cubicBezTo>
                  <a:cubicBezTo>
                    <a:pt x="83439" y="132614"/>
                    <a:pt x="76625" y="137276"/>
                    <a:pt x="69135" y="140583"/>
                  </a:cubicBezTo>
                  <a:cubicBezTo>
                    <a:pt x="61898" y="143629"/>
                    <a:pt x="54118" y="145180"/>
                    <a:pt x="46266" y="145142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7"/>
                    <a:pt x="-268" y="115260"/>
                    <a:pt x="12" y="104110"/>
                  </a:cubicBezTo>
                  <a:cubicBezTo>
                    <a:pt x="-105" y="96736"/>
                    <a:pt x="1821" y="89474"/>
                    <a:pt x="5576" y="83128"/>
                  </a:cubicBezTo>
                  <a:cubicBezTo>
                    <a:pt x="9356" y="77001"/>
                    <a:pt x="14818" y="72091"/>
                    <a:pt x="21313" y="68985"/>
                  </a:cubicBezTo>
                  <a:cubicBezTo>
                    <a:pt x="30671" y="64987"/>
                    <a:pt x="40484" y="62147"/>
                    <a:pt x="50530" y="60528"/>
                  </a:cubicBezTo>
                  <a:cubicBezTo>
                    <a:pt x="62682" y="58615"/>
                    <a:pt x="74629" y="55579"/>
                    <a:pt x="86219" y="51459"/>
                  </a:cubicBezTo>
                  <a:lnTo>
                    <a:pt x="86220" y="47954"/>
                  </a:lnTo>
                  <a:cubicBezTo>
                    <a:pt x="86790" y="42403"/>
                    <a:pt x="84858" y="36887"/>
                    <a:pt x="80950" y="32904"/>
                  </a:cubicBezTo>
                  <a:cubicBezTo>
                    <a:pt x="75098" y="29259"/>
                    <a:pt x="68201" y="27656"/>
                    <a:pt x="61341" y="28345"/>
                  </a:cubicBezTo>
                  <a:cubicBezTo>
                    <a:pt x="55967" y="28050"/>
                    <a:pt x="50632" y="29401"/>
                    <a:pt x="46045" y="32218"/>
                  </a:cubicBezTo>
                  <a:cubicBezTo>
                    <a:pt x="41795" y="35746"/>
                    <a:pt x="38733" y="40495"/>
                    <a:pt x="37270" y="45821"/>
                  </a:cubicBezTo>
                  <a:close/>
                  <a:moveTo>
                    <a:pt x="86294" y="75627"/>
                  </a:moveTo>
                  <a:cubicBezTo>
                    <a:pt x="81612" y="77172"/>
                    <a:pt x="73793" y="79059"/>
                    <a:pt x="63939" y="81241"/>
                  </a:cubicBezTo>
                  <a:cubicBezTo>
                    <a:pt x="57009" y="82293"/>
                    <a:pt x="50280" y="84401"/>
                    <a:pt x="43987" y="87491"/>
                  </a:cubicBezTo>
                  <a:cubicBezTo>
                    <a:pt x="39519" y="90276"/>
                    <a:pt x="36803" y="95168"/>
                    <a:pt x="36805" y="100433"/>
                  </a:cubicBezTo>
                  <a:cubicBezTo>
                    <a:pt x="36754" y="105485"/>
                    <a:pt x="38848" y="110322"/>
                    <a:pt x="42565" y="113743"/>
                  </a:cubicBezTo>
                  <a:cubicBezTo>
                    <a:pt x="46491" y="117550"/>
                    <a:pt x="51807" y="119580"/>
                    <a:pt x="57272" y="119356"/>
                  </a:cubicBezTo>
                  <a:cubicBezTo>
                    <a:pt x="64030" y="119338"/>
                    <a:pt x="70605" y="117147"/>
                    <a:pt x="76023" y="113106"/>
                  </a:cubicBezTo>
                  <a:cubicBezTo>
                    <a:pt x="80215" y="110165"/>
                    <a:pt x="83297" y="105901"/>
                    <a:pt x="84773" y="100997"/>
                  </a:cubicBezTo>
                  <a:cubicBezTo>
                    <a:pt x="85977" y="95113"/>
                    <a:pt x="86462" y="89104"/>
                    <a:pt x="86219" y="8310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59" name="Freeform 1358">
              <a:extLst>
                <a:ext uri="{FF2B5EF4-FFF2-40B4-BE49-F238E27FC236}">
                  <a16:creationId xmlns:a16="http://schemas.microsoft.com/office/drawing/2014/main" id="{B0C72D67-A4A4-7917-88CD-B29F18D7BCB0}"/>
                </a:ext>
              </a:extLst>
            </p:cNvPr>
            <p:cNvSpPr/>
            <p:nvPr/>
          </p:nvSpPr>
          <p:spPr>
            <a:xfrm>
              <a:off x="10021215" y="3752110"/>
              <a:ext cx="130352" cy="165452"/>
            </a:xfrm>
            <a:custGeom>
              <a:avLst/>
              <a:gdLst>
                <a:gd name="connsiteX0" fmla="*/ 0 w 130352"/>
                <a:gd name="connsiteY0" fmla="*/ 165452 h 165452"/>
                <a:gd name="connsiteX1" fmla="*/ 0 w 130352"/>
                <a:gd name="connsiteY1" fmla="*/ 0 h 165452"/>
                <a:gd name="connsiteX2" fmla="*/ 22453 w 130352"/>
                <a:gd name="connsiteY2" fmla="*/ 0 h 165452"/>
                <a:gd name="connsiteX3" fmla="*/ 109370 w 130352"/>
                <a:gd name="connsiteY3" fmla="*/ 129911 h 165452"/>
                <a:gd name="connsiteX4" fmla="*/ 109370 w 130352"/>
                <a:gd name="connsiteY4" fmla="*/ 0 h 165452"/>
                <a:gd name="connsiteX5" fmla="*/ 130352 w 130352"/>
                <a:gd name="connsiteY5" fmla="*/ 0 h 165452"/>
                <a:gd name="connsiteX6" fmla="*/ 130352 w 130352"/>
                <a:gd name="connsiteY6" fmla="*/ 165452 h 165452"/>
                <a:gd name="connsiteX7" fmla="*/ 107925 w 130352"/>
                <a:gd name="connsiteY7" fmla="*/ 165452 h 165452"/>
                <a:gd name="connsiteX8" fmla="*/ 21129 w 130352"/>
                <a:gd name="connsiteY8" fmla="*/ 35419 h 165452"/>
                <a:gd name="connsiteX9" fmla="*/ 21129 w 130352"/>
                <a:gd name="connsiteY9" fmla="*/ 165452 h 16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52" h="165452">
                  <a:moveTo>
                    <a:pt x="0" y="165452"/>
                  </a:moveTo>
                  <a:lnTo>
                    <a:pt x="0" y="0"/>
                  </a:lnTo>
                  <a:lnTo>
                    <a:pt x="22453" y="0"/>
                  </a:lnTo>
                  <a:lnTo>
                    <a:pt x="109370" y="129911"/>
                  </a:lnTo>
                  <a:lnTo>
                    <a:pt x="109370" y="0"/>
                  </a:lnTo>
                  <a:lnTo>
                    <a:pt x="130352" y="0"/>
                  </a:lnTo>
                  <a:lnTo>
                    <a:pt x="130352" y="165452"/>
                  </a:lnTo>
                  <a:lnTo>
                    <a:pt x="107925" y="165452"/>
                  </a:lnTo>
                  <a:lnTo>
                    <a:pt x="21129" y="35419"/>
                  </a:lnTo>
                  <a:lnTo>
                    <a:pt x="21129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0" name="Freeform 1359">
              <a:extLst>
                <a:ext uri="{FF2B5EF4-FFF2-40B4-BE49-F238E27FC236}">
                  <a16:creationId xmlns:a16="http://schemas.microsoft.com/office/drawing/2014/main" id="{6257D1D2-529F-FA21-E661-33E924682B1A}"/>
                </a:ext>
              </a:extLst>
            </p:cNvPr>
            <p:cNvSpPr/>
            <p:nvPr/>
          </p:nvSpPr>
          <p:spPr>
            <a:xfrm>
              <a:off x="10178996" y="3794924"/>
              <a:ext cx="110374" cy="125403"/>
            </a:xfrm>
            <a:custGeom>
              <a:avLst/>
              <a:gdLst>
                <a:gd name="connsiteX0" fmla="*/ 88854 w 110374"/>
                <a:gd name="connsiteY0" fmla="*/ 84032 h 125403"/>
                <a:gd name="connsiteX1" fmla="*/ 109860 w 110374"/>
                <a:gd name="connsiteY1" fmla="*/ 86655 h 125403"/>
                <a:gd name="connsiteX2" fmla="*/ 91427 w 110374"/>
                <a:gd name="connsiteY2" fmla="*/ 115211 h 125403"/>
                <a:gd name="connsiteX3" fmla="*/ 57111 w 110374"/>
                <a:gd name="connsiteY3" fmla="*/ 125334 h 125403"/>
                <a:gd name="connsiteX4" fmla="*/ 15442 w 110374"/>
                <a:gd name="connsiteY4" fmla="*/ 109156 h 125403"/>
                <a:gd name="connsiteX5" fmla="*/ 0 w 110374"/>
                <a:gd name="connsiteY5" fmla="*/ 63712 h 125403"/>
                <a:gd name="connsiteX6" fmla="*/ 15565 w 110374"/>
                <a:gd name="connsiteY6" fmla="*/ 16797 h 125403"/>
                <a:gd name="connsiteX7" fmla="*/ 55985 w 110374"/>
                <a:gd name="connsiteY7" fmla="*/ 31 h 125403"/>
                <a:gd name="connsiteX8" fmla="*/ 95203 w 110374"/>
                <a:gd name="connsiteY8" fmla="*/ 16405 h 125403"/>
                <a:gd name="connsiteX9" fmla="*/ 110375 w 110374"/>
                <a:gd name="connsiteY9" fmla="*/ 62462 h 125403"/>
                <a:gd name="connsiteX10" fmla="*/ 110375 w 110374"/>
                <a:gd name="connsiteY10" fmla="*/ 67904 h 125403"/>
                <a:gd name="connsiteX11" fmla="*/ 20908 w 110374"/>
                <a:gd name="connsiteY11" fmla="*/ 67904 h 125403"/>
                <a:gd name="connsiteX12" fmla="*/ 32085 w 110374"/>
                <a:gd name="connsiteY12" fmla="*/ 98151 h 125403"/>
                <a:gd name="connsiteX13" fmla="*/ 57087 w 110374"/>
                <a:gd name="connsiteY13" fmla="*/ 108642 h 125403"/>
                <a:gd name="connsiteX14" fmla="*/ 76133 w 110374"/>
                <a:gd name="connsiteY14" fmla="*/ 102783 h 125403"/>
                <a:gd name="connsiteX15" fmla="*/ 88854 w 110374"/>
                <a:gd name="connsiteY15" fmla="*/ 84032 h 125403"/>
                <a:gd name="connsiteX16" fmla="*/ 22133 w 110374"/>
                <a:gd name="connsiteY16" fmla="*/ 51162 h 125403"/>
                <a:gd name="connsiteX17" fmla="*/ 89050 w 110374"/>
                <a:gd name="connsiteY17" fmla="*/ 51162 h 125403"/>
                <a:gd name="connsiteX18" fmla="*/ 81379 w 110374"/>
                <a:gd name="connsiteY18" fmla="*/ 28465 h 125403"/>
                <a:gd name="connsiteX19" fmla="*/ 56376 w 110374"/>
                <a:gd name="connsiteY19" fmla="*/ 16797 h 125403"/>
                <a:gd name="connsiteX20" fmla="*/ 32821 w 110374"/>
                <a:gd name="connsiteY20" fmla="*/ 26112 h 125403"/>
                <a:gd name="connsiteX21" fmla="*/ 22135 w 110374"/>
                <a:gd name="connsiteY21" fmla="*/ 51162 h 12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374" h="125403">
                  <a:moveTo>
                    <a:pt x="88854" y="84032"/>
                  </a:moveTo>
                  <a:lnTo>
                    <a:pt x="109860" y="86655"/>
                  </a:lnTo>
                  <a:cubicBezTo>
                    <a:pt x="107117" y="97982"/>
                    <a:pt x="100620" y="108047"/>
                    <a:pt x="91427" y="115211"/>
                  </a:cubicBezTo>
                  <a:cubicBezTo>
                    <a:pt x="81425" y="122293"/>
                    <a:pt x="69355" y="125854"/>
                    <a:pt x="57111" y="125334"/>
                  </a:cubicBezTo>
                  <a:cubicBezTo>
                    <a:pt x="41551" y="126121"/>
                    <a:pt x="26394" y="120236"/>
                    <a:pt x="15442" y="109156"/>
                  </a:cubicBezTo>
                  <a:cubicBezTo>
                    <a:pt x="5131" y="98355"/>
                    <a:pt x="-17" y="83207"/>
                    <a:pt x="0" y="63712"/>
                  </a:cubicBezTo>
                  <a:cubicBezTo>
                    <a:pt x="0" y="43515"/>
                    <a:pt x="5188" y="27876"/>
                    <a:pt x="15565" y="16797"/>
                  </a:cubicBezTo>
                  <a:cubicBezTo>
                    <a:pt x="25975" y="5620"/>
                    <a:pt x="40719" y="-496"/>
                    <a:pt x="55985" y="31"/>
                  </a:cubicBezTo>
                  <a:cubicBezTo>
                    <a:pt x="70802" y="-392"/>
                    <a:pt x="85086" y="5572"/>
                    <a:pt x="95203" y="16405"/>
                  </a:cubicBezTo>
                  <a:cubicBezTo>
                    <a:pt x="105326" y="27362"/>
                    <a:pt x="110375" y="42657"/>
                    <a:pt x="110375" y="62462"/>
                  </a:cubicBezTo>
                  <a:lnTo>
                    <a:pt x="110375" y="67904"/>
                  </a:lnTo>
                  <a:lnTo>
                    <a:pt x="20908" y="67904"/>
                  </a:lnTo>
                  <a:cubicBezTo>
                    <a:pt x="20883" y="79001"/>
                    <a:pt x="24850" y="89737"/>
                    <a:pt x="32085" y="98151"/>
                  </a:cubicBezTo>
                  <a:cubicBezTo>
                    <a:pt x="38551" y="105040"/>
                    <a:pt x="47642" y="108854"/>
                    <a:pt x="57087" y="108642"/>
                  </a:cubicBezTo>
                  <a:cubicBezTo>
                    <a:pt x="63908" y="108839"/>
                    <a:pt x="70602" y="106780"/>
                    <a:pt x="76133" y="102783"/>
                  </a:cubicBezTo>
                  <a:cubicBezTo>
                    <a:pt x="82115" y="97910"/>
                    <a:pt x="86537" y="91391"/>
                    <a:pt x="88854" y="84032"/>
                  </a:cubicBezTo>
                  <a:close/>
                  <a:moveTo>
                    <a:pt x="22133" y="51162"/>
                  </a:moveTo>
                  <a:lnTo>
                    <a:pt x="89050" y="51162"/>
                  </a:lnTo>
                  <a:cubicBezTo>
                    <a:pt x="88855" y="42993"/>
                    <a:pt x="86179" y="35077"/>
                    <a:pt x="81379" y="28465"/>
                  </a:cubicBezTo>
                  <a:cubicBezTo>
                    <a:pt x="75301" y="20914"/>
                    <a:pt x="66067" y="16606"/>
                    <a:pt x="56376" y="16797"/>
                  </a:cubicBezTo>
                  <a:cubicBezTo>
                    <a:pt x="47581" y="16549"/>
                    <a:pt x="39068" y="19915"/>
                    <a:pt x="32821" y="26112"/>
                  </a:cubicBezTo>
                  <a:cubicBezTo>
                    <a:pt x="26203" y="32799"/>
                    <a:pt x="22381" y="41757"/>
                    <a:pt x="22135" y="51162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4901DDEB-A9C9-DA0C-CD5A-1255D0B39043}"/>
                </a:ext>
              </a:extLst>
            </p:cNvPr>
            <p:cNvSpPr/>
            <p:nvPr/>
          </p:nvSpPr>
          <p:spPr>
            <a:xfrm>
              <a:off x="10300793" y="3797529"/>
              <a:ext cx="112483" cy="120032"/>
            </a:xfrm>
            <a:custGeom>
              <a:avLst/>
              <a:gdLst>
                <a:gd name="connsiteX0" fmla="*/ 0 w 112483"/>
                <a:gd name="connsiteY0" fmla="*/ 120033 h 120032"/>
                <a:gd name="connsiteX1" fmla="*/ 43728 w 112483"/>
                <a:gd name="connsiteY1" fmla="*/ 57553 h 120032"/>
                <a:gd name="connsiteX2" fmla="*/ 3187 w 112483"/>
                <a:gd name="connsiteY2" fmla="*/ 0 h 120032"/>
                <a:gd name="connsiteX3" fmla="*/ 28605 w 112483"/>
                <a:gd name="connsiteY3" fmla="*/ 0 h 120032"/>
                <a:gd name="connsiteX4" fmla="*/ 46988 w 112483"/>
                <a:gd name="connsiteY4" fmla="*/ 28066 h 120032"/>
                <a:gd name="connsiteX5" fmla="*/ 55371 w 112483"/>
                <a:gd name="connsiteY5" fmla="*/ 41498 h 120032"/>
                <a:gd name="connsiteX6" fmla="*/ 64490 w 112483"/>
                <a:gd name="connsiteY6" fmla="*/ 28311 h 120032"/>
                <a:gd name="connsiteX7" fmla="*/ 84736 w 112483"/>
                <a:gd name="connsiteY7" fmla="*/ 0 h 120032"/>
                <a:gd name="connsiteX8" fmla="*/ 108978 w 112483"/>
                <a:gd name="connsiteY8" fmla="*/ 0 h 120032"/>
                <a:gd name="connsiteX9" fmla="*/ 67554 w 112483"/>
                <a:gd name="connsiteY9" fmla="*/ 56229 h 120032"/>
                <a:gd name="connsiteX10" fmla="*/ 112483 w 112483"/>
                <a:gd name="connsiteY10" fmla="*/ 119959 h 120032"/>
                <a:gd name="connsiteX11" fmla="*/ 87481 w 112483"/>
                <a:gd name="connsiteY11" fmla="*/ 119959 h 120032"/>
                <a:gd name="connsiteX12" fmla="*/ 62848 w 112483"/>
                <a:gd name="connsiteY12" fmla="*/ 82481 h 120032"/>
                <a:gd name="connsiteX13" fmla="*/ 56622 w 112483"/>
                <a:gd name="connsiteY13" fmla="*/ 72407 h 120032"/>
                <a:gd name="connsiteX14" fmla="*/ 25370 w 112483"/>
                <a:gd name="connsiteY14" fmla="*/ 119714 h 12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483" h="120032">
                  <a:moveTo>
                    <a:pt x="0" y="120033"/>
                  </a:moveTo>
                  <a:lnTo>
                    <a:pt x="43728" y="57553"/>
                  </a:lnTo>
                  <a:lnTo>
                    <a:pt x="3187" y="0"/>
                  </a:lnTo>
                  <a:lnTo>
                    <a:pt x="28605" y="0"/>
                  </a:lnTo>
                  <a:lnTo>
                    <a:pt x="46988" y="28066"/>
                  </a:lnTo>
                  <a:cubicBezTo>
                    <a:pt x="50494" y="33434"/>
                    <a:pt x="53239" y="37870"/>
                    <a:pt x="55371" y="41498"/>
                  </a:cubicBezTo>
                  <a:cubicBezTo>
                    <a:pt x="58680" y="36596"/>
                    <a:pt x="61622" y="32110"/>
                    <a:pt x="64490" y="28311"/>
                  </a:cubicBezTo>
                  <a:lnTo>
                    <a:pt x="84736" y="0"/>
                  </a:lnTo>
                  <a:lnTo>
                    <a:pt x="108978" y="0"/>
                  </a:lnTo>
                  <a:lnTo>
                    <a:pt x="67554" y="56229"/>
                  </a:lnTo>
                  <a:lnTo>
                    <a:pt x="112483" y="119959"/>
                  </a:lnTo>
                  <a:lnTo>
                    <a:pt x="87481" y="119959"/>
                  </a:lnTo>
                  <a:lnTo>
                    <a:pt x="62848" y="82481"/>
                  </a:lnTo>
                  <a:lnTo>
                    <a:pt x="56622" y="72407"/>
                  </a:lnTo>
                  <a:lnTo>
                    <a:pt x="25370" y="119714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2" name="Freeform 1361">
              <a:extLst>
                <a:ext uri="{FF2B5EF4-FFF2-40B4-BE49-F238E27FC236}">
                  <a16:creationId xmlns:a16="http://schemas.microsoft.com/office/drawing/2014/main" id="{3F5CC9A7-0EB0-8019-981E-2633275ADD22}"/>
                </a:ext>
              </a:extLst>
            </p:cNvPr>
            <p:cNvSpPr/>
            <p:nvPr/>
          </p:nvSpPr>
          <p:spPr>
            <a:xfrm>
              <a:off x="10418841" y="3755468"/>
              <a:ext cx="58361" cy="163705"/>
            </a:xfrm>
            <a:custGeom>
              <a:avLst/>
              <a:gdLst>
                <a:gd name="connsiteX0" fmla="*/ 55420 w 58361"/>
                <a:gd name="connsiteY0" fmla="*/ 143907 h 163705"/>
                <a:gd name="connsiteX1" fmla="*/ 58362 w 58361"/>
                <a:gd name="connsiteY1" fmla="*/ 161849 h 163705"/>
                <a:gd name="connsiteX2" fmla="*/ 43042 w 58361"/>
                <a:gd name="connsiteY2" fmla="*/ 163663 h 163705"/>
                <a:gd name="connsiteX3" fmla="*/ 25884 w 58361"/>
                <a:gd name="connsiteY3" fmla="*/ 160158 h 163705"/>
                <a:gd name="connsiteX4" fmla="*/ 17329 w 58361"/>
                <a:gd name="connsiteY4" fmla="*/ 150966 h 163705"/>
                <a:gd name="connsiteX5" fmla="*/ 14878 w 58361"/>
                <a:gd name="connsiteY5" fmla="*/ 126969 h 163705"/>
                <a:gd name="connsiteX6" fmla="*/ 14878 w 58361"/>
                <a:gd name="connsiteY6" fmla="*/ 58337 h 163705"/>
                <a:gd name="connsiteX7" fmla="*/ 0 w 58361"/>
                <a:gd name="connsiteY7" fmla="*/ 58337 h 163705"/>
                <a:gd name="connsiteX8" fmla="*/ 0 w 58361"/>
                <a:gd name="connsiteY8" fmla="*/ 42356 h 163705"/>
                <a:gd name="connsiteX9" fmla="*/ 14878 w 58361"/>
                <a:gd name="connsiteY9" fmla="*/ 42356 h 163705"/>
                <a:gd name="connsiteX10" fmla="*/ 14878 w 58361"/>
                <a:gd name="connsiteY10" fmla="*/ 12501 h 163705"/>
                <a:gd name="connsiteX11" fmla="*/ 35051 w 58361"/>
                <a:gd name="connsiteY11" fmla="*/ 0 h 163705"/>
                <a:gd name="connsiteX12" fmla="*/ 35051 w 58361"/>
                <a:gd name="connsiteY12" fmla="*/ 41939 h 163705"/>
                <a:gd name="connsiteX13" fmla="*/ 55494 w 58361"/>
                <a:gd name="connsiteY13" fmla="*/ 41939 h 163705"/>
                <a:gd name="connsiteX14" fmla="*/ 55494 w 58361"/>
                <a:gd name="connsiteY14" fmla="*/ 57675 h 163705"/>
                <a:gd name="connsiteX15" fmla="*/ 35051 w 58361"/>
                <a:gd name="connsiteY15" fmla="*/ 57675 h 163705"/>
                <a:gd name="connsiteX16" fmla="*/ 35051 w 58361"/>
                <a:gd name="connsiteY16" fmla="*/ 127803 h 163705"/>
                <a:gd name="connsiteX17" fmla="*/ 36178 w 58361"/>
                <a:gd name="connsiteY17" fmla="*/ 138980 h 163705"/>
                <a:gd name="connsiteX18" fmla="*/ 39610 w 58361"/>
                <a:gd name="connsiteY18" fmla="*/ 142926 h 163705"/>
                <a:gd name="connsiteX19" fmla="*/ 46620 w 58361"/>
                <a:gd name="connsiteY19" fmla="*/ 144421 h 163705"/>
                <a:gd name="connsiteX20" fmla="*/ 55419 w 58361"/>
                <a:gd name="connsiteY20" fmla="*/ 143907 h 16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361" h="163705">
                  <a:moveTo>
                    <a:pt x="55420" y="143907"/>
                  </a:moveTo>
                  <a:lnTo>
                    <a:pt x="58362" y="161849"/>
                  </a:lnTo>
                  <a:cubicBezTo>
                    <a:pt x="53329" y="162966"/>
                    <a:pt x="48197" y="163573"/>
                    <a:pt x="43042" y="163663"/>
                  </a:cubicBezTo>
                  <a:cubicBezTo>
                    <a:pt x="37119" y="163956"/>
                    <a:pt x="31217" y="162750"/>
                    <a:pt x="25884" y="160158"/>
                  </a:cubicBezTo>
                  <a:cubicBezTo>
                    <a:pt x="22079" y="158144"/>
                    <a:pt x="19065" y="154906"/>
                    <a:pt x="17329" y="150966"/>
                  </a:cubicBezTo>
                  <a:cubicBezTo>
                    <a:pt x="15158" y="143164"/>
                    <a:pt x="14329" y="135049"/>
                    <a:pt x="14878" y="126969"/>
                  </a:cubicBezTo>
                  <a:lnTo>
                    <a:pt x="1487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878" y="42356"/>
                  </a:lnTo>
                  <a:lnTo>
                    <a:pt x="14878" y="12501"/>
                  </a:lnTo>
                  <a:lnTo>
                    <a:pt x="35051" y="0"/>
                  </a:lnTo>
                  <a:lnTo>
                    <a:pt x="35051" y="41939"/>
                  </a:lnTo>
                  <a:lnTo>
                    <a:pt x="55494" y="41939"/>
                  </a:lnTo>
                  <a:lnTo>
                    <a:pt x="55494" y="57675"/>
                  </a:lnTo>
                  <a:lnTo>
                    <a:pt x="35051" y="57675"/>
                  </a:lnTo>
                  <a:lnTo>
                    <a:pt x="35051" y="127803"/>
                  </a:lnTo>
                  <a:cubicBezTo>
                    <a:pt x="34801" y="131565"/>
                    <a:pt x="35181" y="135343"/>
                    <a:pt x="36178" y="138980"/>
                  </a:cubicBezTo>
                  <a:cubicBezTo>
                    <a:pt x="36881" y="140622"/>
                    <a:pt x="38081" y="142003"/>
                    <a:pt x="39610" y="142926"/>
                  </a:cubicBezTo>
                  <a:cubicBezTo>
                    <a:pt x="41768" y="144053"/>
                    <a:pt x="44191" y="144570"/>
                    <a:pt x="46620" y="144421"/>
                  </a:cubicBezTo>
                  <a:cubicBezTo>
                    <a:pt x="49560" y="144431"/>
                    <a:pt x="52500" y="144259"/>
                    <a:pt x="55419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3" name="Freeform 1362">
              <a:extLst>
                <a:ext uri="{FF2B5EF4-FFF2-40B4-BE49-F238E27FC236}">
                  <a16:creationId xmlns:a16="http://schemas.microsoft.com/office/drawing/2014/main" id="{6AAAA315-E6E7-B263-051A-1ED99C9CB828}"/>
                </a:ext>
              </a:extLst>
            </p:cNvPr>
            <p:cNvSpPr/>
            <p:nvPr/>
          </p:nvSpPr>
          <p:spPr>
            <a:xfrm>
              <a:off x="10491263" y="3748928"/>
              <a:ext cx="153279" cy="171190"/>
            </a:xfrm>
            <a:custGeom>
              <a:avLst/>
              <a:gdLst>
                <a:gd name="connsiteX0" fmla="*/ 82980 w 153279"/>
                <a:gd name="connsiteY0" fmla="*/ 103703 h 171190"/>
                <a:gd name="connsiteX1" fmla="*/ 82980 w 153279"/>
                <a:gd name="connsiteY1" fmla="*/ 84290 h 171190"/>
                <a:gd name="connsiteX2" fmla="*/ 153279 w 153279"/>
                <a:gd name="connsiteY2" fmla="*/ 84290 h 171190"/>
                <a:gd name="connsiteX3" fmla="*/ 153279 w 153279"/>
                <a:gd name="connsiteY3" fmla="*/ 145569 h 171190"/>
                <a:gd name="connsiteX4" fmla="*/ 119968 w 153279"/>
                <a:gd name="connsiteY4" fmla="*/ 164933 h 171190"/>
                <a:gd name="connsiteX5" fmla="*/ 84721 w 153279"/>
                <a:gd name="connsiteY5" fmla="*/ 171183 h 171190"/>
                <a:gd name="connsiteX6" fmla="*/ 40429 w 153279"/>
                <a:gd name="connsiteY6" fmla="*/ 160766 h 171190"/>
                <a:gd name="connsiteX7" fmla="*/ 10183 w 153279"/>
                <a:gd name="connsiteY7" fmla="*/ 130568 h 171190"/>
                <a:gd name="connsiteX8" fmla="*/ 11 w 153279"/>
                <a:gd name="connsiteY8" fmla="*/ 86447 h 171190"/>
                <a:gd name="connsiteX9" fmla="*/ 10134 w 153279"/>
                <a:gd name="connsiteY9" fmla="*/ 41395 h 171190"/>
                <a:gd name="connsiteX10" fmla="*/ 39180 w 153279"/>
                <a:gd name="connsiteY10" fmla="*/ 10143 h 171190"/>
                <a:gd name="connsiteX11" fmla="*/ 82908 w 153279"/>
                <a:gd name="connsiteY11" fmla="*/ 20 h 171190"/>
                <a:gd name="connsiteX12" fmla="*/ 115362 w 153279"/>
                <a:gd name="connsiteY12" fmla="*/ 5829 h 171190"/>
                <a:gd name="connsiteX13" fmla="*/ 138108 w 153279"/>
                <a:gd name="connsiteY13" fmla="*/ 22031 h 171190"/>
                <a:gd name="connsiteX14" fmla="*/ 150584 w 153279"/>
                <a:gd name="connsiteY14" fmla="*/ 48994 h 171190"/>
                <a:gd name="connsiteX15" fmla="*/ 130850 w 153279"/>
                <a:gd name="connsiteY15" fmla="*/ 54435 h 171190"/>
                <a:gd name="connsiteX16" fmla="*/ 121585 w 153279"/>
                <a:gd name="connsiteY16" fmla="*/ 34581 h 171190"/>
                <a:gd name="connsiteX17" fmla="*/ 105800 w 153279"/>
                <a:gd name="connsiteY17" fmla="*/ 23012 h 171190"/>
                <a:gd name="connsiteX18" fmla="*/ 82980 w 153279"/>
                <a:gd name="connsiteY18" fmla="*/ 18624 h 171190"/>
                <a:gd name="connsiteX19" fmla="*/ 56997 w 153279"/>
                <a:gd name="connsiteY19" fmla="*/ 23257 h 171190"/>
                <a:gd name="connsiteX20" fmla="*/ 39374 w 153279"/>
                <a:gd name="connsiteY20" fmla="*/ 35267 h 171190"/>
                <a:gd name="connsiteX21" fmla="*/ 28933 w 153279"/>
                <a:gd name="connsiteY21" fmla="*/ 51616 h 171190"/>
                <a:gd name="connsiteX22" fmla="*/ 22683 w 153279"/>
                <a:gd name="connsiteY22" fmla="*/ 84928 h 171190"/>
                <a:gd name="connsiteX23" fmla="*/ 30232 w 153279"/>
                <a:gd name="connsiteY23" fmla="*/ 121915 h 171190"/>
                <a:gd name="connsiteX24" fmla="*/ 52415 w 153279"/>
                <a:gd name="connsiteY24" fmla="*/ 143976 h 171190"/>
                <a:gd name="connsiteX25" fmla="*/ 83348 w 153279"/>
                <a:gd name="connsiteY25" fmla="*/ 151329 h 171190"/>
                <a:gd name="connsiteX26" fmla="*/ 111169 w 153279"/>
                <a:gd name="connsiteY26" fmla="*/ 145814 h 171190"/>
                <a:gd name="connsiteX27" fmla="*/ 131660 w 153279"/>
                <a:gd name="connsiteY27" fmla="*/ 134147 h 171190"/>
                <a:gd name="connsiteX28" fmla="*/ 131659 w 153279"/>
                <a:gd name="connsiteY28" fmla="*/ 103409 h 1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3279" h="171190">
                  <a:moveTo>
                    <a:pt x="82980" y="103703"/>
                  </a:moveTo>
                  <a:lnTo>
                    <a:pt x="82980" y="84290"/>
                  </a:lnTo>
                  <a:lnTo>
                    <a:pt x="153279" y="84290"/>
                  </a:lnTo>
                  <a:lnTo>
                    <a:pt x="153279" y="145569"/>
                  </a:lnTo>
                  <a:cubicBezTo>
                    <a:pt x="143263" y="153735"/>
                    <a:pt x="132021" y="160270"/>
                    <a:pt x="119968" y="164933"/>
                  </a:cubicBezTo>
                  <a:cubicBezTo>
                    <a:pt x="108698" y="169143"/>
                    <a:pt x="96752" y="171262"/>
                    <a:pt x="84721" y="171183"/>
                  </a:cubicBezTo>
                  <a:cubicBezTo>
                    <a:pt x="69329" y="171377"/>
                    <a:pt x="54121" y="167801"/>
                    <a:pt x="40429" y="160766"/>
                  </a:cubicBezTo>
                  <a:cubicBezTo>
                    <a:pt x="27426" y="154126"/>
                    <a:pt x="16843" y="143561"/>
                    <a:pt x="10183" y="130568"/>
                  </a:cubicBezTo>
                  <a:cubicBezTo>
                    <a:pt x="3272" y="116901"/>
                    <a:pt x="-219" y="101760"/>
                    <a:pt x="11" y="86447"/>
                  </a:cubicBezTo>
                  <a:cubicBezTo>
                    <a:pt x="-115" y="70852"/>
                    <a:pt x="3349" y="55437"/>
                    <a:pt x="10134" y="41395"/>
                  </a:cubicBezTo>
                  <a:cubicBezTo>
                    <a:pt x="16167" y="28102"/>
                    <a:pt x="26363" y="17132"/>
                    <a:pt x="39180" y="10143"/>
                  </a:cubicBezTo>
                  <a:cubicBezTo>
                    <a:pt x="52688" y="3184"/>
                    <a:pt x="67718" y="-296"/>
                    <a:pt x="82908" y="20"/>
                  </a:cubicBezTo>
                  <a:cubicBezTo>
                    <a:pt x="93998" y="-147"/>
                    <a:pt x="105017" y="1826"/>
                    <a:pt x="115362" y="5829"/>
                  </a:cubicBezTo>
                  <a:cubicBezTo>
                    <a:pt x="124240" y="9130"/>
                    <a:pt x="132086" y="14720"/>
                    <a:pt x="138108" y="22031"/>
                  </a:cubicBezTo>
                  <a:cubicBezTo>
                    <a:pt x="144099" y="30051"/>
                    <a:pt x="148349" y="39235"/>
                    <a:pt x="150584" y="48994"/>
                  </a:cubicBezTo>
                  <a:lnTo>
                    <a:pt x="130850" y="54435"/>
                  </a:lnTo>
                  <a:cubicBezTo>
                    <a:pt x="128984" y="47312"/>
                    <a:pt x="125846" y="40586"/>
                    <a:pt x="121585" y="34581"/>
                  </a:cubicBezTo>
                  <a:cubicBezTo>
                    <a:pt x="117426" y="29411"/>
                    <a:pt x="111983" y="25421"/>
                    <a:pt x="105800" y="23012"/>
                  </a:cubicBezTo>
                  <a:cubicBezTo>
                    <a:pt x="98560" y="20046"/>
                    <a:pt x="90802" y="18555"/>
                    <a:pt x="82980" y="18624"/>
                  </a:cubicBezTo>
                  <a:cubicBezTo>
                    <a:pt x="74098" y="18437"/>
                    <a:pt x="65268" y="20012"/>
                    <a:pt x="56997" y="23257"/>
                  </a:cubicBezTo>
                  <a:cubicBezTo>
                    <a:pt x="50294" y="25883"/>
                    <a:pt x="44270" y="29989"/>
                    <a:pt x="39374" y="35267"/>
                  </a:cubicBezTo>
                  <a:cubicBezTo>
                    <a:pt x="34968" y="40068"/>
                    <a:pt x="31435" y="45601"/>
                    <a:pt x="28933" y="51616"/>
                  </a:cubicBezTo>
                  <a:cubicBezTo>
                    <a:pt x="24666" y="62197"/>
                    <a:pt x="22541" y="73520"/>
                    <a:pt x="22683" y="84928"/>
                  </a:cubicBezTo>
                  <a:cubicBezTo>
                    <a:pt x="22267" y="97678"/>
                    <a:pt x="24854" y="110347"/>
                    <a:pt x="30232" y="121915"/>
                  </a:cubicBezTo>
                  <a:cubicBezTo>
                    <a:pt x="35018" y="131494"/>
                    <a:pt x="42810" y="139242"/>
                    <a:pt x="52415" y="143976"/>
                  </a:cubicBezTo>
                  <a:cubicBezTo>
                    <a:pt x="62010" y="148808"/>
                    <a:pt x="72604" y="151327"/>
                    <a:pt x="83348" y="151329"/>
                  </a:cubicBezTo>
                  <a:cubicBezTo>
                    <a:pt x="92893" y="151322"/>
                    <a:pt x="102344" y="149448"/>
                    <a:pt x="111169" y="145814"/>
                  </a:cubicBezTo>
                  <a:cubicBezTo>
                    <a:pt x="118612" y="143117"/>
                    <a:pt x="125542" y="139171"/>
                    <a:pt x="131660" y="134147"/>
                  </a:cubicBezTo>
                  <a:lnTo>
                    <a:pt x="131659" y="10340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4" name="Freeform 1363">
              <a:extLst>
                <a:ext uri="{FF2B5EF4-FFF2-40B4-BE49-F238E27FC236}">
                  <a16:creationId xmlns:a16="http://schemas.microsoft.com/office/drawing/2014/main" id="{7D564D00-DD8A-1F5B-E586-1AFD6C3DAE52}"/>
                </a:ext>
              </a:extLst>
            </p:cNvPr>
            <p:cNvSpPr/>
            <p:nvPr/>
          </p:nvSpPr>
          <p:spPr>
            <a:xfrm>
              <a:off x="10667141" y="3794921"/>
              <a:ext cx="110473" cy="125406"/>
            </a:xfrm>
            <a:custGeom>
              <a:avLst/>
              <a:gdLst>
                <a:gd name="connsiteX0" fmla="*/ 88854 w 110473"/>
                <a:gd name="connsiteY0" fmla="*/ 84035 h 125406"/>
                <a:gd name="connsiteX1" fmla="*/ 109861 w 110473"/>
                <a:gd name="connsiteY1" fmla="*/ 86658 h 125406"/>
                <a:gd name="connsiteX2" fmla="*/ 91429 w 110473"/>
                <a:gd name="connsiteY2" fmla="*/ 115214 h 125406"/>
                <a:gd name="connsiteX3" fmla="*/ 57112 w 110473"/>
                <a:gd name="connsiteY3" fmla="*/ 125337 h 125406"/>
                <a:gd name="connsiteX4" fmla="*/ 15443 w 110473"/>
                <a:gd name="connsiteY4" fmla="*/ 109159 h 125406"/>
                <a:gd name="connsiteX5" fmla="*/ 0 w 110473"/>
                <a:gd name="connsiteY5" fmla="*/ 63715 h 125406"/>
                <a:gd name="connsiteX6" fmla="*/ 15638 w 110473"/>
                <a:gd name="connsiteY6" fmla="*/ 16800 h 125406"/>
                <a:gd name="connsiteX7" fmla="*/ 56009 w 110473"/>
                <a:gd name="connsiteY7" fmla="*/ 34 h 125406"/>
                <a:gd name="connsiteX8" fmla="*/ 95227 w 110473"/>
                <a:gd name="connsiteY8" fmla="*/ 16408 h 125406"/>
                <a:gd name="connsiteX9" fmla="*/ 110474 w 110473"/>
                <a:gd name="connsiteY9" fmla="*/ 62465 h 125406"/>
                <a:gd name="connsiteX10" fmla="*/ 110474 w 110473"/>
                <a:gd name="connsiteY10" fmla="*/ 67907 h 125406"/>
                <a:gd name="connsiteX11" fmla="*/ 20982 w 110473"/>
                <a:gd name="connsiteY11" fmla="*/ 67907 h 125406"/>
                <a:gd name="connsiteX12" fmla="*/ 32183 w 110473"/>
                <a:gd name="connsiteY12" fmla="*/ 98154 h 125406"/>
                <a:gd name="connsiteX13" fmla="*/ 57185 w 110473"/>
                <a:gd name="connsiteY13" fmla="*/ 108645 h 125406"/>
                <a:gd name="connsiteX14" fmla="*/ 75913 w 110473"/>
                <a:gd name="connsiteY14" fmla="*/ 102786 h 125406"/>
                <a:gd name="connsiteX15" fmla="*/ 88854 w 110473"/>
                <a:gd name="connsiteY15" fmla="*/ 84035 h 125406"/>
                <a:gd name="connsiteX16" fmla="*/ 22135 w 110473"/>
                <a:gd name="connsiteY16" fmla="*/ 51165 h 125406"/>
                <a:gd name="connsiteX17" fmla="*/ 89050 w 110473"/>
                <a:gd name="connsiteY17" fmla="*/ 51165 h 125406"/>
                <a:gd name="connsiteX18" fmla="*/ 81428 w 110473"/>
                <a:gd name="connsiteY18" fmla="*/ 28468 h 125406"/>
                <a:gd name="connsiteX19" fmla="*/ 56425 w 110473"/>
                <a:gd name="connsiteY19" fmla="*/ 16800 h 125406"/>
                <a:gd name="connsiteX20" fmla="*/ 32870 w 110473"/>
                <a:gd name="connsiteY20" fmla="*/ 26114 h 125406"/>
                <a:gd name="connsiteX21" fmla="*/ 22135 w 110473"/>
                <a:gd name="connsiteY21" fmla="*/ 51165 h 1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473" h="125406">
                  <a:moveTo>
                    <a:pt x="88854" y="84035"/>
                  </a:moveTo>
                  <a:lnTo>
                    <a:pt x="109861" y="86658"/>
                  </a:lnTo>
                  <a:cubicBezTo>
                    <a:pt x="107128" y="97989"/>
                    <a:pt x="100629" y="108057"/>
                    <a:pt x="91429" y="115214"/>
                  </a:cubicBezTo>
                  <a:cubicBezTo>
                    <a:pt x="81426" y="122296"/>
                    <a:pt x="69356" y="125857"/>
                    <a:pt x="57112" y="125337"/>
                  </a:cubicBezTo>
                  <a:cubicBezTo>
                    <a:pt x="41552" y="126123"/>
                    <a:pt x="26395" y="120239"/>
                    <a:pt x="15443" y="109159"/>
                  </a:cubicBezTo>
                  <a:cubicBezTo>
                    <a:pt x="5131" y="98358"/>
                    <a:pt x="-16" y="83210"/>
                    <a:pt x="0" y="63715"/>
                  </a:cubicBezTo>
                  <a:cubicBezTo>
                    <a:pt x="0" y="43518"/>
                    <a:pt x="5214" y="27879"/>
                    <a:pt x="15638" y="16800"/>
                  </a:cubicBezTo>
                  <a:cubicBezTo>
                    <a:pt x="26015" y="5604"/>
                    <a:pt x="40753" y="-518"/>
                    <a:pt x="56009" y="34"/>
                  </a:cubicBezTo>
                  <a:cubicBezTo>
                    <a:pt x="70830" y="-411"/>
                    <a:pt x="85124" y="5556"/>
                    <a:pt x="95227" y="16408"/>
                  </a:cubicBezTo>
                  <a:cubicBezTo>
                    <a:pt x="105350" y="27365"/>
                    <a:pt x="110474" y="42660"/>
                    <a:pt x="110474" y="62465"/>
                  </a:cubicBezTo>
                  <a:lnTo>
                    <a:pt x="110474" y="67907"/>
                  </a:lnTo>
                  <a:lnTo>
                    <a:pt x="20982" y="67907"/>
                  </a:lnTo>
                  <a:cubicBezTo>
                    <a:pt x="20954" y="79008"/>
                    <a:pt x="24932" y="89748"/>
                    <a:pt x="32183" y="98154"/>
                  </a:cubicBezTo>
                  <a:cubicBezTo>
                    <a:pt x="38644" y="105051"/>
                    <a:pt x="47738" y="108866"/>
                    <a:pt x="57185" y="108645"/>
                  </a:cubicBezTo>
                  <a:cubicBezTo>
                    <a:pt x="63900" y="108790"/>
                    <a:pt x="70478" y="106733"/>
                    <a:pt x="75913" y="102786"/>
                  </a:cubicBezTo>
                  <a:cubicBezTo>
                    <a:pt x="81987" y="97954"/>
                    <a:pt x="86492" y="91428"/>
                    <a:pt x="88854" y="84035"/>
                  </a:cubicBezTo>
                  <a:close/>
                  <a:moveTo>
                    <a:pt x="22135" y="51165"/>
                  </a:moveTo>
                  <a:lnTo>
                    <a:pt x="89050" y="51165"/>
                  </a:lnTo>
                  <a:cubicBezTo>
                    <a:pt x="88833" y="43008"/>
                    <a:pt x="86178" y="35103"/>
                    <a:pt x="81428" y="28468"/>
                  </a:cubicBezTo>
                  <a:cubicBezTo>
                    <a:pt x="75357" y="20908"/>
                    <a:pt x="66119" y="16597"/>
                    <a:pt x="56425" y="16800"/>
                  </a:cubicBezTo>
                  <a:cubicBezTo>
                    <a:pt x="47631" y="16555"/>
                    <a:pt x="39119" y="19920"/>
                    <a:pt x="32870" y="26114"/>
                  </a:cubicBezTo>
                  <a:cubicBezTo>
                    <a:pt x="26242" y="32799"/>
                    <a:pt x="22404" y="41755"/>
                    <a:pt x="22135" y="5116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5" name="Freeform 1364">
              <a:extLst>
                <a:ext uri="{FF2B5EF4-FFF2-40B4-BE49-F238E27FC236}">
                  <a16:creationId xmlns:a16="http://schemas.microsoft.com/office/drawing/2014/main" id="{3A553666-1B3E-78C1-694C-BB10C1DE753F}"/>
                </a:ext>
              </a:extLst>
            </p:cNvPr>
            <p:cNvSpPr/>
            <p:nvPr/>
          </p:nvSpPr>
          <p:spPr>
            <a:xfrm>
              <a:off x="10802494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2013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94" y="18680"/>
                    <a:pt x="95225" y="23784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59" y="18653"/>
                    <a:pt x="56969" y="17379"/>
                    <a:pt x="52013" y="17493"/>
                  </a:cubicBezTo>
                  <a:cubicBezTo>
                    <a:pt x="43768" y="17323"/>
                    <a:pt x="35761" y="20263"/>
                    <a:pt x="29585" y="25728"/>
                  </a:cubicBezTo>
                  <a:cubicBezTo>
                    <a:pt x="23286" y="31244"/>
                    <a:pt x="20148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6" name="Freeform 1365">
              <a:extLst>
                <a:ext uri="{FF2B5EF4-FFF2-40B4-BE49-F238E27FC236}">
                  <a16:creationId xmlns:a16="http://schemas.microsoft.com/office/drawing/2014/main" id="{B2FA3910-68E8-4EE5-A620-90EEE6BCC5B3}"/>
                </a:ext>
              </a:extLst>
            </p:cNvPr>
            <p:cNvSpPr/>
            <p:nvPr/>
          </p:nvSpPr>
          <p:spPr>
            <a:xfrm>
              <a:off x="10924291" y="3794922"/>
              <a:ext cx="110448" cy="125339"/>
            </a:xfrm>
            <a:custGeom>
              <a:avLst/>
              <a:gdLst>
                <a:gd name="connsiteX0" fmla="*/ 88854 w 110448"/>
                <a:gd name="connsiteY0" fmla="*/ 84034 h 125339"/>
                <a:gd name="connsiteX1" fmla="*/ 109787 w 110448"/>
                <a:gd name="connsiteY1" fmla="*/ 86657 h 125339"/>
                <a:gd name="connsiteX2" fmla="*/ 91403 w 110448"/>
                <a:gd name="connsiteY2" fmla="*/ 115213 h 125339"/>
                <a:gd name="connsiteX3" fmla="*/ 15418 w 110448"/>
                <a:gd name="connsiteY3" fmla="*/ 109158 h 125339"/>
                <a:gd name="connsiteX4" fmla="*/ 0 w 110448"/>
                <a:gd name="connsiteY4" fmla="*/ 63714 h 125339"/>
                <a:gd name="connsiteX5" fmla="*/ 15540 w 110448"/>
                <a:gd name="connsiteY5" fmla="*/ 16799 h 125339"/>
                <a:gd name="connsiteX6" fmla="*/ 55984 w 110448"/>
                <a:gd name="connsiteY6" fmla="*/ 33 h 125339"/>
                <a:gd name="connsiteX7" fmla="*/ 95202 w 110448"/>
                <a:gd name="connsiteY7" fmla="*/ 16407 h 125339"/>
                <a:gd name="connsiteX8" fmla="*/ 110449 w 110448"/>
                <a:gd name="connsiteY8" fmla="*/ 62464 h 125339"/>
                <a:gd name="connsiteX9" fmla="*/ 110449 w 110448"/>
                <a:gd name="connsiteY9" fmla="*/ 67906 h 125339"/>
                <a:gd name="connsiteX10" fmla="*/ 20957 w 110448"/>
                <a:gd name="connsiteY10" fmla="*/ 67906 h 125339"/>
                <a:gd name="connsiteX11" fmla="*/ 32158 w 110448"/>
                <a:gd name="connsiteY11" fmla="*/ 98153 h 125339"/>
                <a:gd name="connsiteX12" fmla="*/ 57135 w 110448"/>
                <a:gd name="connsiteY12" fmla="*/ 108644 h 125339"/>
                <a:gd name="connsiteX13" fmla="*/ 76205 w 110448"/>
                <a:gd name="connsiteY13" fmla="*/ 102785 h 125339"/>
                <a:gd name="connsiteX14" fmla="*/ 88853 w 110448"/>
                <a:gd name="connsiteY14" fmla="*/ 84034 h 125339"/>
                <a:gd name="connsiteX15" fmla="*/ 22109 w 110448"/>
                <a:gd name="connsiteY15" fmla="*/ 51164 h 125339"/>
                <a:gd name="connsiteX16" fmla="*/ 88854 w 110448"/>
                <a:gd name="connsiteY16" fmla="*/ 51164 h 125339"/>
                <a:gd name="connsiteX17" fmla="*/ 81353 w 110448"/>
                <a:gd name="connsiteY17" fmla="*/ 28418 h 125339"/>
                <a:gd name="connsiteX18" fmla="*/ 56351 w 110448"/>
                <a:gd name="connsiteY18" fmla="*/ 16726 h 125339"/>
                <a:gd name="connsiteX19" fmla="*/ 32796 w 110448"/>
                <a:gd name="connsiteY19" fmla="*/ 26040 h 125339"/>
                <a:gd name="connsiteX20" fmla="*/ 22109 w 110448"/>
                <a:gd name="connsiteY20" fmla="*/ 51164 h 12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0448" h="125339">
                  <a:moveTo>
                    <a:pt x="88854" y="84034"/>
                  </a:moveTo>
                  <a:lnTo>
                    <a:pt x="109787" y="86657"/>
                  </a:lnTo>
                  <a:cubicBezTo>
                    <a:pt x="107081" y="97987"/>
                    <a:pt x="100596" y="108059"/>
                    <a:pt x="91403" y="115213"/>
                  </a:cubicBezTo>
                  <a:cubicBezTo>
                    <a:pt x="67643" y="130704"/>
                    <a:pt x="36425" y="128216"/>
                    <a:pt x="15418" y="109158"/>
                  </a:cubicBezTo>
                  <a:cubicBezTo>
                    <a:pt x="5139" y="98357"/>
                    <a:pt x="0" y="83209"/>
                    <a:pt x="0" y="63714"/>
                  </a:cubicBezTo>
                  <a:cubicBezTo>
                    <a:pt x="0" y="43517"/>
                    <a:pt x="5180" y="27878"/>
                    <a:pt x="15540" y="16799"/>
                  </a:cubicBezTo>
                  <a:cubicBezTo>
                    <a:pt x="25950" y="5607"/>
                    <a:pt x="40708" y="-511"/>
                    <a:pt x="55984" y="33"/>
                  </a:cubicBezTo>
                  <a:cubicBezTo>
                    <a:pt x="70804" y="-412"/>
                    <a:pt x="85098" y="5555"/>
                    <a:pt x="95202" y="16407"/>
                  </a:cubicBezTo>
                  <a:cubicBezTo>
                    <a:pt x="105374" y="27364"/>
                    <a:pt x="110449" y="42659"/>
                    <a:pt x="110449" y="62464"/>
                  </a:cubicBezTo>
                  <a:lnTo>
                    <a:pt x="110449" y="67906"/>
                  </a:lnTo>
                  <a:lnTo>
                    <a:pt x="20957" y="67906"/>
                  </a:lnTo>
                  <a:cubicBezTo>
                    <a:pt x="20929" y="79007"/>
                    <a:pt x="24906" y="89747"/>
                    <a:pt x="32158" y="98153"/>
                  </a:cubicBezTo>
                  <a:cubicBezTo>
                    <a:pt x="38610" y="105046"/>
                    <a:pt x="47696" y="108862"/>
                    <a:pt x="57135" y="108644"/>
                  </a:cubicBezTo>
                  <a:cubicBezTo>
                    <a:pt x="63963" y="108841"/>
                    <a:pt x="70666" y="106782"/>
                    <a:pt x="76205" y="102785"/>
                  </a:cubicBezTo>
                  <a:cubicBezTo>
                    <a:pt x="82143" y="97888"/>
                    <a:pt x="86537" y="91375"/>
                    <a:pt x="88853" y="84034"/>
                  </a:cubicBezTo>
                  <a:close/>
                  <a:moveTo>
                    <a:pt x="22109" y="51164"/>
                  </a:moveTo>
                  <a:lnTo>
                    <a:pt x="88854" y="51164"/>
                  </a:lnTo>
                  <a:cubicBezTo>
                    <a:pt x="88715" y="42997"/>
                    <a:pt x="86100" y="35065"/>
                    <a:pt x="81353" y="28418"/>
                  </a:cubicBezTo>
                  <a:cubicBezTo>
                    <a:pt x="75288" y="20849"/>
                    <a:pt x="66049" y="16529"/>
                    <a:pt x="56351" y="16726"/>
                  </a:cubicBezTo>
                  <a:cubicBezTo>
                    <a:pt x="47558" y="16489"/>
                    <a:pt x="39050" y="19853"/>
                    <a:pt x="32796" y="26040"/>
                  </a:cubicBezTo>
                  <a:cubicBezTo>
                    <a:pt x="26175" y="32755"/>
                    <a:pt x="22355" y="41737"/>
                    <a:pt x="22109" y="51164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7" name="Freeform 1366">
              <a:extLst>
                <a:ext uri="{FF2B5EF4-FFF2-40B4-BE49-F238E27FC236}">
                  <a16:creationId xmlns:a16="http://schemas.microsoft.com/office/drawing/2014/main" id="{E9CDD2E4-3D41-04C1-4595-A5EF1D8ACD3C}"/>
                </a:ext>
              </a:extLst>
            </p:cNvPr>
            <p:cNvSpPr/>
            <p:nvPr/>
          </p:nvSpPr>
          <p:spPr>
            <a:xfrm>
              <a:off x="11059374" y="3794956"/>
              <a:ext cx="65127" cy="122606"/>
            </a:xfrm>
            <a:custGeom>
              <a:avLst/>
              <a:gdLst>
                <a:gd name="connsiteX0" fmla="*/ 0 w 65127"/>
                <a:gd name="connsiteY0" fmla="*/ 122606 h 122606"/>
                <a:gd name="connsiteX1" fmla="*/ 0 w 65127"/>
                <a:gd name="connsiteY1" fmla="*/ 2770 h 122606"/>
                <a:gd name="connsiteX2" fmla="*/ 18311 w 65127"/>
                <a:gd name="connsiteY2" fmla="*/ 2770 h 122606"/>
                <a:gd name="connsiteX3" fmla="*/ 18311 w 65127"/>
                <a:gd name="connsiteY3" fmla="*/ 20884 h 122606"/>
                <a:gd name="connsiteX4" fmla="*/ 31179 w 65127"/>
                <a:gd name="connsiteY4" fmla="*/ 4069 h 122606"/>
                <a:gd name="connsiteX5" fmla="*/ 44244 w 65127"/>
                <a:gd name="connsiteY5" fmla="*/ 0 h 122606"/>
                <a:gd name="connsiteX6" fmla="*/ 65128 w 65127"/>
                <a:gd name="connsiteY6" fmla="*/ 6569 h 122606"/>
                <a:gd name="connsiteX7" fmla="*/ 58117 w 65127"/>
                <a:gd name="connsiteY7" fmla="*/ 25320 h 122606"/>
                <a:gd name="connsiteX8" fmla="*/ 43239 w 65127"/>
                <a:gd name="connsiteY8" fmla="*/ 20884 h 122606"/>
                <a:gd name="connsiteX9" fmla="*/ 31252 w 65127"/>
                <a:gd name="connsiteY9" fmla="*/ 24879 h 122606"/>
                <a:gd name="connsiteX10" fmla="*/ 23678 w 65127"/>
                <a:gd name="connsiteY10" fmla="*/ 36007 h 122606"/>
                <a:gd name="connsiteX11" fmla="*/ 20320 w 65127"/>
                <a:gd name="connsiteY11" fmla="*/ 59759 h 122606"/>
                <a:gd name="connsiteX12" fmla="*/ 20320 w 65127"/>
                <a:gd name="connsiteY12" fmla="*/ 122239 h 12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127" h="122606">
                  <a:moveTo>
                    <a:pt x="0" y="122606"/>
                  </a:moveTo>
                  <a:lnTo>
                    <a:pt x="0" y="2770"/>
                  </a:lnTo>
                  <a:lnTo>
                    <a:pt x="18311" y="2770"/>
                  </a:lnTo>
                  <a:lnTo>
                    <a:pt x="18311" y="20884"/>
                  </a:lnTo>
                  <a:cubicBezTo>
                    <a:pt x="21349" y="14424"/>
                    <a:pt x="25738" y="8690"/>
                    <a:pt x="31179" y="4069"/>
                  </a:cubicBezTo>
                  <a:cubicBezTo>
                    <a:pt x="35022" y="1422"/>
                    <a:pt x="39577" y="4"/>
                    <a:pt x="44244" y="0"/>
                  </a:cubicBezTo>
                  <a:cubicBezTo>
                    <a:pt x="51685" y="183"/>
                    <a:pt x="58922" y="2460"/>
                    <a:pt x="65128" y="6569"/>
                  </a:cubicBezTo>
                  <a:lnTo>
                    <a:pt x="58117" y="25320"/>
                  </a:lnTo>
                  <a:cubicBezTo>
                    <a:pt x="53651" y="22520"/>
                    <a:pt x="48508" y="20986"/>
                    <a:pt x="43239" y="20884"/>
                  </a:cubicBezTo>
                  <a:cubicBezTo>
                    <a:pt x="38914" y="20871"/>
                    <a:pt x="34705" y="22274"/>
                    <a:pt x="31252" y="24879"/>
                  </a:cubicBezTo>
                  <a:cubicBezTo>
                    <a:pt x="27629" y="27709"/>
                    <a:pt x="24982" y="31599"/>
                    <a:pt x="23678" y="36007"/>
                  </a:cubicBezTo>
                  <a:cubicBezTo>
                    <a:pt x="21364" y="43709"/>
                    <a:pt x="20232" y="51717"/>
                    <a:pt x="20320" y="59759"/>
                  </a:cubicBezTo>
                  <a:lnTo>
                    <a:pt x="20320" y="12223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8" name="Freeform 1367">
              <a:extLst>
                <a:ext uri="{FF2B5EF4-FFF2-40B4-BE49-F238E27FC236}">
                  <a16:creationId xmlns:a16="http://schemas.microsoft.com/office/drawing/2014/main" id="{2E0006D3-944A-FA0B-91EA-753320544406}"/>
                </a:ext>
              </a:extLst>
            </p:cNvPr>
            <p:cNvSpPr/>
            <p:nvPr/>
          </p:nvSpPr>
          <p:spPr>
            <a:xfrm>
              <a:off x="11129660" y="3795256"/>
              <a:ext cx="110362" cy="125094"/>
            </a:xfrm>
            <a:custGeom>
              <a:avLst/>
              <a:gdLst>
                <a:gd name="connsiteX0" fmla="*/ 85116 w 110362"/>
                <a:gd name="connsiteY0" fmla="*/ 107501 h 125094"/>
                <a:gd name="connsiteX1" fmla="*/ 63448 w 110362"/>
                <a:gd name="connsiteY1" fmla="*/ 121056 h 125094"/>
                <a:gd name="connsiteX2" fmla="*/ 41021 w 110362"/>
                <a:gd name="connsiteY2" fmla="*/ 125002 h 125094"/>
                <a:gd name="connsiteX3" fmla="*/ 10651 w 110362"/>
                <a:gd name="connsiteY3" fmla="*/ 115369 h 125094"/>
                <a:gd name="connsiteX4" fmla="*/ 13 w 110362"/>
                <a:gd name="connsiteY4" fmla="*/ 90686 h 125094"/>
                <a:gd name="connsiteX5" fmla="*/ 14573 w 110362"/>
                <a:gd name="connsiteY5" fmla="*/ 62939 h 125094"/>
                <a:gd name="connsiteX6" fmla="*/ 29132 w 110362"/>
                <a:gd name="connsiteY6" fmla="*/ 56272 h 125094"/>
                <a:gd name="connsiteX7" fmla="*/ 47198 w 110362"/>
                <a:gd name="connsiteY7" fmla="*/ 53208 h 125094"/>
                <a:gd name="connsiteX8" fmla="*/ 83425 w 110362"/>
                <a:gd name="connsiteY8" fmla="*/ 46198 h 125094"/>
                <a:gd name="connsiteX9" fmla="*/ 83425 w 110362"/>
                <a:gd name="connsiteY9" fmla="*/ 40879 h 125094"/>
                <a:gd name="connsiteX10" fmla="*/ 77690 w 110362"/>
                <a:gd name="connsiteY10" fmla="*/ 23402 h 125094"/>
                <a:gd name="connsiteX11" fmla="*/ 54575 w 110362"/>
                <a:gd name="connsiteY11" fmla="*/ 16514 h 125094"/>
                <a:gd name="connsiteX12" fmla="*/ 33446 w 110362"/>
                <a:gd name="connsiteY12" fmla="*/ 21833 h 125094"/>
                <a:gd name="connsiteX13" fmla="*/ 23323 w 110362"/>
                <a:gd name="connsiteY13" fmla="*/ 39580 h 125094"/>
                <a:gd name="connsiteX14" fmla="*/ 3444 w 110362"/>
                <a:gd name="connsiteY14" fmla="*/ 36957 h 125094"/>
                <a:gd name="connsiteX15" fmla="*/ 12391 w 110362"/>
                <a:gd name="connsiteY15" fmla="*/ 16343 h 125094"/>
                <a:gd name="connsiteX16" fmla="*/ 30333 w 110362"/>
                <a:gd name="connsiteY16" fmla="*/ 4283 h 125094"/>
                <a:gd name="connsiteX17" fmla="*/ 57565 w 110362"/>
                <a:gd name="connsiteY17" fmla="*/ 42 h 125094"/>
                <a:gd name="connsiteX18" fmla="*/ 82567 w 110362"/>
                <a:gd name="connsiteY18" fmla="*/ 3670 h 125094"/>
                <a:gd name="connsiteX19" fmla="*/ 96685 w 110362"/>
                <a:gd name="connsiteY19" fmla="*/ 12715 h 125094"/>
                <a:gd name="connsiteX20" fmla="*/ 102935 w 110362"/>
                <a:gd name="connsiteY20" fmla="*/ 26588 h 125094"/>
                <a:gd name="connsiteX21" fmla="*/ 103940 w 110362"/>
                <a:gd name="connsiteY21" fmla="*/ 45340 h 125094"/>
                <a:gd name="connsiteX22" fmla="*/ 103941 w 110362"/>
                <a:gd name="connsiteY22" fmla="*/ 71886 h 125094"/>
                <a:gd name="connsiteX23" fmla="*/ 105240 w 110362"/>
                <a:gd name="connsiteY23" fmla="*/ 107770 h 125094"/>
                <a:gd name="connsiteX24" fmla="*/ 110362 w 110362"/>
                <a:gd name="connsiteY24" fmla="*/ 122134 h 125094"/>
                <a:gd name="connsiteX25" fmla="*/ 89234 w 110362"/>
                <a:gd name="connsiteY25" fmla="*/ 122134 h 125094"/>
                <a:gd name="connsiteX26" fmla="*/ 85116 w 110362"/>
                <a:gd name="connsiteY26" fmla="*/ 107501 h 125094"/>
                <a:gd name="connsiteX27" fmla="*/ 83450 w 110362"/>
                <a:gd name="connsiteY27" fmla="*/ 62130 h 125094"/>
                <a:gd name="connsiteX28" fmla="*/ 50261 w 110362"/>
                <a:gd name="connsiteY28" fmla="*/ 69827 h 125094"/>
                <a:gd name="connsiteX29" fmla="*/ 32564 w 110362"/>
                <a:gd name="connsiteY29" fmla="*/ 73871 h 125094"/>
                <a:gd name="connsiteX30" fmla="*/ 23103 w 110362"/>
                <a:gd name="connsiteY30" fmla="*/ 97117 h 125094"/>
                <a:gd name="connsiteX31" fmla="*/ 27882 w 110362"/>
                <a:gd name="connsiteY31" fmla="*/ 103677 h 125094"/>
                <a:gd name="connsiteX32" fmla="*/ 45947 w 110362"/>
                <a:gd name="connsiteY32" fmla="*/ 109315 h 125094"/>
                <a:gd name="connsiteX33" fmla="*/ 66806 w 110362"/>
                <a:gd name="connsiteY33" fmla="*/ 104192 h 125094"/>
                <a:gd name="connsiteX34" fmla="*/ 80238 w 110362"/>
                <a:gd name="connsiteY34" fmla="*/ 90122 h 125094"/>
                <a:gd name="connsiteX35" fmla="*/ 83498 w 110362"/>
                <a:gd name="connsiteY35" fmla="*/ 69827 h 125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362" h="125094">
                  <a:moveTo>
                    <a:pt x="85116" y="107501"/>
                  </a:moveTo>
                  <a:cubicBezTo>
                    <a:pt x="78731" y="113236"/>
                    <a:pt x="71399" y="117823"/>
                    <a:pt x="63448" y="121056"/>
                  </a:cubicBezTo>
                  <a:cubicBezTo>
                    <a:pt x="56273" y="123719"/>
                    <a:pt x="48673" y="125057"/>
                    <a:pt x="41021" y="125002"/>
                  </a:cubicBezTo>
                  <a:cubicBezTo>
                    <a:pt x="30047" y="125717"/>
                    <a:pt x="19206" y="122278"/>
                    <a:pt x="10651" y="115369"/>
                  </a:cubicBezTo>
                  <a:cubicBezTo>
                    <a:pt x="3638" y="109112"/>
                    <a:pt x="-255" y="100080"/>
                    <a:pt x="13" y="90686"/>
                  </a:cubicBezTo>
                  <a:cubicBezTo>
                    <a:pt x="14" y="79607"/>
                    <a:pt x="5457" y="69235"/>
                    <a:pt x="14573" y="62939"/>
                  </a:cubicBezTo>
                  <a:cubicBezTo>
                    <a:pt x="19030" y="59938"/>
                    <a:pt x="23949" y="57686"/>
                    <a:pt x="29132" y="56272"/>
                  </a:cubicBezTo>
                  <a:cubicBezTo>
                    <a:pt x="35083" y="54872"/>
                    <a:pt x="41118" y="53849"/>
                    <a:pt x="47198" y="53208"/>
                  </a:cubicBezTo>
                  <a:cubicBezTo>
                    <a:pt x="59480" y="52104"/>
                    <a:pt x="71618" y="49755"/>
                    <a:pt x="83425" y="46198"/>
                  </a:cubicBezTo>
                  <a:lnTo>
                    <a:pt x="83425" y="40879"/>
                  </a:lnTo>
                  <a:cubicBezTo>
                    <a:pt x="84087" y="34502"/>
                    <a:pt x="82001" y="28146"/>
                    <a:pt x="77690" y="23402"/>
                  </a:cubicBezTo>
                  <a:cubicBezTo>
                    <a:pt x="71072" y="18385"/>
                    <a:pt x="62860" y="15938"/>
                    <a:pt x="54575" y="16514"/>
                  </a:cubicBezTo>
                  <a:cubicBezTo>
                    <a:pt x="47151" y="16051"/>
                    <a:pt x="39766" y="17910"/>
                    <a:pt x="33446" y="21833"/>
                  </a:cubicBezTo>
                  <a:cubicBezTo>
                    <a:pt x="28126" y="26405"/>
                    <a:pt x="24550" y="32674"/>
                    <a:pt x="23323" y="39580"/>
                  </a:cubicBezTo>
                  <a:lnTo>
                    <a:pt x="3444" y="36957"/>
                  </a:lnTo>
                  <a:cubicBezTo>
                    <a:pt x="4833" y="29498"/>
                    <a:pt x="7891" y="22451"/>
                    <a:pt x="12391" y="16343"/>
                  </a:cubicBezTo>
                  <a:cubicBezTo>
                    <a:pt x="17103" y="10698"/>
                    <a:pt x="23328" y="6515"/>
                    <a:pt x="30333" y="4283"/>
                  </a:cubicBezTo>
                  <a:cubicBezTo>
                    <a:pt x="39097" y="1309"/>
                    <a:pt x="48311" y="-125"/>
                    <a:pt x="57565" y="42"/>
                  </a:cubicBezTo>
                  <a:cubicBezTo>
                    <a:pt x="66048" y="-251"/>
                    <a:pt x="74516" y="978"/>
                    <a:pt x="82567" y="3670"/>
                  </a:cubicBezTo>
                  <a:cubicBezTo>
                    <a:pt x="87960" y="5449"/>
                    <a:pt x="92815" y="8560"/>
                    <a:pt x="96685" y="12715"/>
                  </a:cubicBezTo>
                  <a:cubicBezTo>
                    <a:pt x="99840" y="16778"/>
                    <a:pt x="101982" y="21534"/>
                    <a:pt x="102935" y="26588"/>
                  </a:cubicBezTo>
                  <a:cubicBezTo>
                    <a:pt x="103785" y="32801"/>
                    <a:pt x="104121" y="39072"/>
                    <a:pt x="103940" y="45340"/>
                  </a:cubicBezTo>
                  <a:lnTo>
                    <a:pt x="103941" y="71886"/>
                  </a:lnTo>
                  <a:cubicBezTo>
                    <a:pt x="103627" y="83863"/>
                    <a:pt x="104060" y="95848"/>
                    <a:pt x="105240" y="107770"/>
                  </a:cubicBezTo>
                  <a:cubicBezTo>
                    <a:pt x="106128" y="112812"/>
                    <a:pt x="107861" y="117668"/>
                    <a:pt x="110362" y="122134"/>
                  </a:cubicBezTo>
                  <a:lnTo>
                    <a:pt x="89234" y="122134"/>
                  </a:lnTo>
                  <a:cubicBezTo>
                    <a:pt x="87050" y="117522"/>
                    <a:pt x="85658" y="112575"/>
                    <a:pt x="85116" y="107501"/>
                  </a:cubicBezTo>
                  <a:close/>
                  <a:moveTo>
                    <a:pt x="83450" y="62130"/>
                  </a:moveTo>
                  <a:cubicBezTo>
                    <a:pt x="72716" y="65947"/>
                    <a:pt x="61581" y="68529"/>
                    <a:pt x="50261" y="69827"/>
                  </a:cubicBezTo>
                  <a:cubicBezTo>
                    <a:pt x="44223" y="70471"/>
                    <a:pt x="38283" y="71829"/>
                    <a:pt x="32564" y="73871"/>
                  </a:cubicBezTo>
                  <a:cubicBezTo>
                    <a:pt x="23532" y="77678"/>
                    <a:pt x="19297" y="88085"/>
                    <a:pt x="23103" y="97117"/>
                  </a:cubicBezTo>
                  <a:cubicBezTo>
                    <a:pt x="24168" y="99643"/>
                    <a:pt x="25804" y="101889"/>
                    <a:pt x="27882" y="103677"/>
                  </a:cubicBezTo>
                  <a:cubicBezTo>
                    <a:pt x="32990" y="107743"/>
                    <a:pt x="39432" y="109754"/>
                    <a:pt x="45947" y="109315"/>
                  </a:cubicBezTo>
                  <a:cubicBezTo>
                    <a:pt x="53228" y="109459"/>
                    <a:pt x="60420" y="107693"/>
                    <a:pt x="66806" y="104192"/>
                  </a:cubicBezTo>
                  <a:cubicBezTo>
                    <a:pt x="72666" y="101052"/>
                    <a:pt x="77372" y="96122"/>
                    <a:pt x="80238" y="90122"/>
                  </a:cubicBezTo>
                  <a:cubicBezTo>
                    <a:pt x="82758" y="83667"/>
                    <a:pt x="83870" y="76747"/>
                    <a:pt x="83498" y="6982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4ED9E208-81CA-7CF0-E1F9-B35402E48CE6}"/>
                </a:ext>
              </a:extLst>
            </p:cNvPr>
            <p:cNvSpPr/>
            <p:nvPr/>
          </p:nvSpPr>
          <p:spPr>
            <a:xfrm>
              <a:off x="11253995" y="3755468"/>
              <a:ext cx="58534" cy="163711"/>
            </a:xfrm>
            <a:custGeom>
              <a:avLst/>
              <a:gdLst>
                <a:gd name="connsiteX0" fmla="*/ 55592 w 58534"/>
                <a:gd name="connsiteY0" fmla="*/ 143907 h 163711"/>
                <a:gd name="connsiteX1" fmla="*/ 58534 w 58534"/>
                <a:gd name="connsiteY1" fmla="*/ 161849 h 163711"/>
                <a:gd name="connsiteX2" fmla="*/ 43166 w 58534"/>
                <a:gd name="connsiteY2" fmla="*/ 163663 h 163711"/>
                <a:gd name="connsiteX3" fmla="*/ 26008 w 58534"/>
                <a:gd name="connsiteY3" fmla="*/ 160158 h 163711"/>
                <a:gd name="connsiteX4" fmla="*/ 17379 w 58534"/>
                <a:gd name="connsiteY4" fmla="*/ 150966 h 163711"/>
                <a:gd name="connsiteX5" fmla="*/ 14928 w 58534"/>
                <a:gd name="connsiteY5" fmla="*/ 126969 h 163711"/>
                <a:gd name="connsiteX6" fmla="*/ 14928 w 58534"/>
                <a:gd name="connsiteY6" fmla="*/ 58337 h 163711"/>
                <a:gd name="connsiteX7" fmla="*/ 0 w 58534"/>
                <a:gd name="connsiteY7" fmla="*/ 58337 h 163711"/>
                <a:gd name="connsiteX8" fmla="*/ 0 w 58534"/>
                <a:gd name="connsiteY8" fmla="*/ 42356 h 163711"/>
                <a:gd name="connsiteX9" fmla="*/ 14928 w 58534"/>
                <a:gd name="connsiteY9" fmla="*/ 42356 h 163711"/>
                <a:gd name="connsiteX10" fmla="*/ 14928 w 58534"/>
                <a:gd name="connsiteY10" fmla="*/ 12501 h 163711"/>
                <a:gd name="connsiteX11" fmla="*/ 35101 w 58534"/>
                <a:gd name="connsiteY11" fmla="*/ 0 h 163711"/>
                <a:gd name="connsiteX12" fmla="*/ 35101 w 58534"/>
                <a:gd name="connsiteY12" fmla="*/ 41939 h 163711"/>
                <a:gd name="connsiteX13" fmla="*/ 55592 w 58534"/>
                <a:gd name="connsiteY13" fmla="*/ 41939 h 163711"/>
                <a:gd name="connsiteX14" fmla="*/ 55592 w 58534"/>
                <a:gd name="connsiteY14" fmla="*/ 57675 h 163711"/>
                <a:gd name="connsiteX15" fmla="*/ 35150 w 58534"/>
                <a:gd name="connsiteY15" fmla="*/ 57675 h 163711"/>
                <a:gd name="connsiteX16" fmla="*/ 35150 w 58534"/>
                <a:gd name="connsiteY16" fmla="*/ 127803 h 163711"/>
                <a:gd name="connsiteX17" fmla="*/ 36229 w 58534"/>
                <a:gd name="connsiteY17" fmla="*/ 138980 h 163711"/>
                <a:gd name="connsiteX18" fmla="*/ 39734 w 58534"/>
                <a:gd name="connsiteY18" fmla="*/ 142926 h 163711"/>
                <a:gd name="connsiteX19" fmla="*/ 46671 w 58534"/>
                <a:gd name="connsiteY19" fmla="*/ 144421 h 163711"/>
                <a:gd name="connsiteX20" fmla="*/ 55594 w 58534"/>
                <a:gd name="connsiteY20" fmla="*/ 143907 h 16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34" h="163711">
                  <a:moveTo>
                    <a:pt x="55592" y="143907"/>
                  </a:moveTo>
                  <a:lnTo>
                    <a:pt x="58534" y="161849"/>
                  </a:lnTo>
                  <a:cubicBezTo>
                    <a:pt x="53485" y="162967"/>
                    <a:pt x="48336" y="163575"/>
                    <a:pt x="43166" y="163663"/>
                  </a:cubicBezTo>
                  <a:cubicBezTo>
                    <a:pt x="37241" y="163975"/>
                    <a:pt x="31335" y="162768"/>
                    <a:pt x="26008" y="160158"/>
                  </a:cubicBezTo>
                  <a:cubicBezTo>
                    <a:pt x="22198" y="158127"/>
                    <a:pt x="19165" y="154896"/>
                    <a:pt x="17379" y="150966"/>
                  </a:cubicBezTo>
                  <a:cubicBezTo>
                    <a:pt x="15267" y="143153"/>
                    <a:pt x="14439" y="135048"/>
                    <a:pt x="14928" y="126969"/>
                  </a:cubicBezTo>
                  <a:lnTo>
                    <a:pt x="1492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928" y="42356"/>
                  </a:lnTo>
                  <a:lnTo>
                    <a:pt x="14928" y="12501"/>
                  </a:lnTo>
                  <a:lnTo>
                    <a:pt x="35101" y="0"/>
                  </a:lnTo>
                  <a:lnTo>
                    <a:pt x="35101" y="41939"/>
                  </a:lnTo>
                  <a:lnTo>
                    <a:pt x="55592" y="41939"/>
                  </a:lnTo>
                  <a:lnTo>
                    <a:pt x="55592" y="57675"/>
                  </a:lnTo>
                  <a:lnTo>
                    <a:pt x="35150" y="57675"/>
                  </a:lnTo>
                  <a:lnTo>
                    <a:pt x="35150" y="127803"/>
                  </a:lnTo>
                  <a:cubicBezTo>
                    <a:pt x="34932" y="131562"/>
                    <a:pt x="35296" y="135332"/>
                    <a:pt x="36229" y="138980"/>
                  </a:cubicBezTo>
                  <a:cubicBezTo>
                    <a:pt x="36929" y="140646"/>
                    <a:pt x="38162" y="142034"/>
                    <a:pt x="39734" y="142926"/>
                  </a:cubicBezTo>
                  <a:cubicBezTo>
                    <a:pt x="41873" y="144032"/>
                    <a:pt x="44267" y="144548"/>
                    <a:pt x="46671" y="144421"/>
                  </a:cubicBezTo>
                  <a:cubicBezTo>
                    <a:pt x="49654" y="144446"/>
                    <a:pt x="52634" y="144274"/>
                    <a:pt x="55594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0" name="Freeform 1369">
              <a:extLst>
                <a:ext uri="{FF2B5EF4-FFF2-40B4-BE49-F238E27FC236}">
                  <a16:creationId xmlns:a16="http://schemas.microsoft.com/office/drawing/2014/main" id="{1DB6EAD3-E31D-D802-D7DA-35BB82B80720}"/>
                </a:ext>
              </a:extLst>
            </p:cNvPr>
            <p:cNvSpPr/>
            <p:nvPr/>
          </p:nvSpPr>
          <p:spPr>
            <a:xfrm>
              <a:off x="11329514" y="3752110"/>
              <a:ext cx="20296" cy="165525"/>
            </a:xfrm>
            <a:custGeom>
              <a:avLst/>
              <a:gdLst>
                <a:gd name="connsiteX0" fmla="*/ 0 w 20296"/>
                <a:gd name="connsiteY0" fmla="*/ 23359 h 165525"/>
                <a:gd name="connsiteX1" fmla="*/ 0 w 20296"/>
                <a:gd name="connsiteY1" fmla="*/ 0 h 165525"/>
                <a:gd name="connsiteX2" fmla="*/ 20296 w 20296"/>
                <a:gd name="connsiteY2" fmla="*/ 0 h 165525"/>
                <a:gd name="connsiteX3" fmla="*/ 20296 w 20296"/>
                <a:gd name="connsiteY3" fmla="*/ 23359 h 165525"/>
                <a:gd name="connsiteX4" fmla="*/ 0 w 20296"/>
                <a:gd name="connsiteY4" fmla="*/ 165526 h 165525"/>
                <a:gd name="connsiteX5" fmla="*/ 0 w 20296"/>
                <a:gd name="connsiteY5" fmla="*/ 45616 h 165525"/>
                <a:gd name="connsiteX6" fmla="*/ 20296 w 20296"/>
                <a:gd name="connsiteY6" fmla="*/ 45616 h 165525"/>
                <a:gd name="connsiteX7" fmla="*/ 20296 w 20296"/>
                <a:gd name="connsiteY7" fmla="*/ 165452 h 16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6" h="165525">
                  <a:moveTo>
                    <a:pt x="0" y="23359"/>
                  </a:moveTo>
                  <a:lnTo>
                    <a:pt x="0" y="0"/>
                  </a:lnTo>
                  <a:lnTo>
                    <a:pt x="20296" y="0"/>
                  </a:lnTo>
                  <a:lnTo>
                    <a:pt x="20296" y="23359"/>
                  </a:lnTo>
                  <a:close/>
                  <a:moveTo>
                    <a:pt x="0" y="165526"/>
                  </a:moveTo>
                  <a:lnTo>
                    <a:pt x="0" y="45616"/>
                  </a:lnTo>
                  <a:lnTo>
                    <a:pt x="20296" y="45616"/>
                  </a:lnTo>
                  <a:lnTo>
                    <a:pt x="20296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1" name="Freeform 1370">
              <a:extLst>
                <a:ext uri="{FF2B5EF4-FFF2-40B4-BE49-F238E27FC236}">
                  <a16:creationId xmlns:a16="http://schemas.microsoft.com/office/drawing/2014/main" id="{AB698420-A411-09D6-F5B0-54FCFAB2A9D3}"/>
                </a:ext>
              </a:extLst>
            </p:cNvPr>
            <p:cNvSpPr/>
            <p:nvPr/>
          </p:nvSpPr>
          <p:spPr>
            <a:xfrm>
              <a:off x="11373317" y="3794926"/>
              <a:ext cx="112441" cy="125424"/>
            </a:xfrm>
            <a:custGeom>
              <a:avLst/>
              <a:gdLst>
                <a:gd name="connsiteX0" fmla="*/ 0 w 112441"/>
                <a:gd name="connsiteY0" fmla="*/ 62705 h 125424"/>
                <a:gd name="connsiteX1" fmla="*/ 18751 w 112441"/>
                <a:gd name="connsiteY1" fmla="*/ 13339 h 125424"/>
                <a:gd name="connsiteX2" fmla="*/ 56229 w 112441"/>
                <a:gd name="connsiteY2" fmla="*/ 30 h 125424"/>
                <a:gd name="connsiteX3" fmla="*/ 96673 w 112441"/>
                <a:gd name="connsiteY3" fmla="*/ 16232 h 125424"/>
                <a:gd name="connsiteX4" fmla="*/ 112336 w 112441"/>
                <a:gd name="connsiteY4" fmla="*/ 61039 h 125424"/>
                <a:gd name="connsiteX5" fmla="*/ 105399 w 112441"/>
                <a:gd name="connsiteY5" fmla="*/ 97389 h 125424"/>
                <a:gd name="connsiteX6" fmla="*/ 85153 w 112441"/>
                <a:gd name="connsiteY6" fmla="*/ 118028 h 125424"/>
                <a:gd name="connsiteX7" fmla="*/ 56230 w 112441"/>
                <a:gd name="connsiteY7" fmla="*/ 125381 h 125424"/>
                <a:gd name="connsiteX8" fmla="*/ 15566 w 112441"/>
                <a:gd name="connsiteY8" fmla="*/ 109253 h 125424"/>
                <a:gd name="connsiteX9" fmla="*/ 0 w 112441"/>
                <a:gd name="connsiteY9" fmla="*/ 62705 h 125424"/>
                <a:gd name="connsiteX10" fmla="*/ 20859 w 112441"/>
                <a:gd name="connsiteY10" fmla="*/ 62705 h 125424"/>
                <a:gd name="connsiteX11" fmla="*/ 30934 w 112441"/>
                <a:gd name="connsiteY11" fmla="*/ 97218 h 125424"/>
                <a:gd name="connsiteX12" fmla="*/ 78094 w 112441"/>
                <a:gd name="connsiteY12" fmla="*/ 100477 h 125424"/>
                <a:gd name="connsiteX13" fmla="*/ 81355 w 112441"/>
                <a:gd name="connsiteY13" fmla="*/ 97218 h 125424"/>
                <a:gd name="connsiteX14" fmla="*/ 91403 w 112441"/>
                <a:gd name="connsiteY14" fmla="*/ 62093 h 125424"/>
                <a:gd name="connsiteX15" fmla="*/ 81280 w 112441"/>
                <a:gd name="connsiteY15" fmla="*/ 28414 h 125424"/>
                <a:gd name="connsiteX16" fmla="*/ 34291 w 112441"/>
                <a:gd name="connsiteY16" fmla="*/ 25067 h 125424"/>
                <a:gd name="connsiteX17" fmla="*/ 34219 w 112441"/>
                <a:gd name="connsiteY17" fmla="*/ 25129 h 125424"/>
                <a:gd name="connsiteX18" fmla="*/ 30935 w 112441"/>
                <a:gd name="connsiteY18" fmla="*/ 28414 h 125424"/>
                <a:gd name="connsiteX19" fmla="*/ 21129 w 112441"/>
                <a:gd name="connsiteY19" fmla="*/ 62730 h 12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441" h="125424">
                  <a:moveTo>
                    <a:pt x="0" y="62705"/>
                  </a:moveTo>
                  <a:cubicBezTo>
                    <a:pt x="0" y="40465"/>
                    <a:pt x="6250" y="24010"/>
                    <a:pt x="18751" y="13339"/>
                  </a:cubicBezTo>
                  <a:cubicBezTo>
                    <a:pt x="29186" y="4453"/>
                    <a:pt x="42526" y="-284"/>
                    <a:pt x="56229" y="30"/>
                  </a:cubicBezTo>
                  <a:cubicBezTo>
                    <a:pt x="71385" y="-471"/>
                    <a:pt x="86055" y="5406"/>
                    <a:pt x="96673" y="16232"/>
                  </a:cubicBezTo>
                  <a:cubicBezTo>
                    <a:pt x="107658" y="28482"/>
                    <a:pt x="113296" y="44612"/>
                    <a:pt x="112336" y="61039"/>
                  </a:cubicBezTo>
                  <a:cubicBezTo>
                    <a:pt x="112937" y="73534"/>
                    <a:pt x="110560" y="85993"/>
                    <a:pt x="105399" y="97389"/>
                  </a:cubicBezTo>
                  <a:cubicBezTo>
                    <a:pt x="100879" y="106147"/>
                    <a:pt x="93823" y="113340"/>
                    <a:pt x="85153" y="118028"/>
                  </a:cubicBezTo>
                  <a:cubicBezTo>
                    <a:pt x="76305" y="122924"/>
                    <a:pt x="66343" y="125457"/>
                    <a:pt x="56230" y="125381"/>
                  </a:cubicBezTo>
                  <a:cubicBezTo>
                    <a:pt x="41005" y="125991"/>
                    <a:pt x="26234" y="120132"/>
                    <a:pt x="15566" y="109253"/>
                  </a:cubicBezTo>
                  <a:cubicBezTo>
                    <a:pt x="4902" y="98566"/>
                    <a:pt x="0" y="82952"/>
                    <a:pt x="0" y="62705"/>
                  </a:cubicBezTo>
                  <a:close/>
                  <a:moveTo>
                    <a:pt x="20859" y="62705"/>
                  </a:moveTo>
                  <a:cubicBezTo>
                    <a:pt x="20859" y="78025"/>
                    <a:pt x="24168" y="89521"/>
                    <a:pt x="30934" y="97218"/>
                  </a:cubicBezTo>
                  <a:cubicBezTo>
                    <a:pt x="43058" y="111137"/>
                    <a:pt x="64169" y="112596"/>
                    <a:pt x="78094" y="100477"/>
                  </a:cubicBezTo>
                  <a:cubicBezTo>
                    <a:pt x="79247" y="99459"/>
                    <a:pt x="80336" y="98371"/>
                    <a:pt x="81355" y="97218"/>
                  </a:cubicBezTo>
                  <a:cubicBezTo>
                    <a:pt x="88070" y="89554"/>
                    <a:pt x="91420" y="77845"/>
                    <a:pt x="91403" y="62093"/>
                  </a:cubicBezTo>
                  <a:cubicBezTo>
                    <a:pt x="92284" y="50003"/>
                    <a:pt x="88681" y="38014"/>
                    <a:pt x="81280" y="28414"/>
                  </a:cubicBezTo>
                  <a:cubicBezTo>
                    <a:pt x="69229" y="14514"/>
                    <a:pt x="48191" y="13015"/>
                    <a:pt x="34291" y="25067"/>
                  </a:cubicBezTo>
                  <a:cubicBezTo>
                    <a:pt x="34267" y="25087"/>
                    <a:pt x="34243" y="25108"/>
                    <a:pt x="34219" y="25129"/>
                  </a:cubicBezTo>
                  <a:cubicBezTo>
                    <a:pt x="33040" y="26137"/>
                    <a:pt x="31941" y="27235"/>
                    <a:pt x="30935" y="28414"/>
                  </a:cubicBezTo>
                  <a:cubicBezTo>
                    <a:pt x="24168" y="35767"/>
                    <a:pt x="21129" y="47165"/>
                    <a:pt x="21129" y="62730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2" name="Freeform 1371">
              <a:extLst>
                <a:ext uri="{FF2B5EF4-FFF2-40B4-BE49-F238E27FC236}">
                  <a16:creationId xmlns:a16="http://schemas.microsoft.com/office/drawing/2014/main" id="{EE406807-D584-9038-1898-53CAC61E7D85}"/>
                </a:ext>
              </a:extLst>
            </p:cNvPr>
            <p:cNvSpPr/>
            <p:nvPr/>
          </p:nvSpPr>
          <p:spPr>
            <a:xfrm>
              <a:off x="11509282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1964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71" y="18693"/>
                    <a:pt x="95199" y="23791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45" y="18644"/>
                    <a:pt x="56936" y="17370"/>
                    <a:pt x="51964" y="17493"/>
                  </a:cubicBezTo>
                  <a:cubicBezTo>
                    <a:pt x="43734" y="17330"/>
                    <a:pt x="35745" y="20270"/>
                    <a:pt x="29585" y="25728"/>
                  </a:cubicBezTo>
                  <a:cubicBezTo>
                    <a:pt x="23261" y="31244"/>
                    <a:pt x="20099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3" name="Freeform 1372">
              <a:extLst>
                <a:ext uri="{FF2B5EF4-FFF2-40B4-BE49-F238E27FC236}">
                  <a16:creationId xmlns:a16="http://schemas.microsoft.com/office/drawing/2014/main" id="{E435FC95-8BF4-032E-FC6A-F76A9489125B}"/>
                </a:ext>
              </a:extLst>
            </p:cNvPr>
            <p:cNvSpPr/>
            <p:nvPr/>
          </p:nvSpPr>
          <p:spPr>
            <a:xfrm>
              <a:off x="11640884" y="3752110"/>
              <a:ext cx="123708" cy="165574"/>
            </a:xfrm>
            <a:custGeom>
              <a:avLst/>
              <a:gdLst>
                <a:gd name="connsiteX0" fmla="*/ 0 w 123708"/>
                <a:gd name="connsiteY0" fmla="*/ 165452 h 165574"/>
                <a:gd name="connsiteX1" fmla="*/ 0 w 123708"/>
                <a:gd name="connsiteY1" fmla="*/ 0 h 165574"/>
                <a:gd name="connsiteX2" fmla="*/ 119714 w 123708"/>
                <a:gd name="connsiteY2" fmla="*/ 0 h 165574"/>
                <a:gd name="connsiteX3" fmla="*/ 119714 w 123708"/>
                <a:gd name="connsiteY3" fmla="*/ 19487 h 165574"/>
                <a:gd name="connsiteX4" fmla="*/ 22158 w 123708"/>
                <a:gd name="connsiteY4" fmla="*/ 19487 h 165574"/>
                <a:gd name="connsiteX5" fmla="*/ 22158 w 123708"/>
                <a:gd name="connsiteY5" fmla="*/ 70299 h 165574"/>
                <a:gd name="connsiteX6" fmla="*/ 113659 w 123708"/>
                <a:gd name="connsiteY6" fmla="*/ 70299 h 165574"/>
                <a:gd name="connsiteX7" fmla="*/ 113659 w 123708"/>
                <a:gd name="connsiteY7" fmla="*/ 89712 h 165574"/>
                <a:gd name="connsiteX8" fmla="*/ 22158 w 123708"/>
                <a:gd name="connsiteY8" fmla="*/ 89712 h 165574"/>
                <a:gd name="connsiteX9" fmla="*/ 22158 w 123708"/>
                <a:gd name="connsiteY9" fmla="*/ 145966 h 165574"/>
                <a:gd name="connsiteX10" fmla="*/ 123709 w 123708"/>
                <a:gd name="connsiteY10" fmla="*/ 145966 h 165574"/>
                <a:gd name="connsiteX11" fmla="*/ 123709 w 123708"/>
                <a:gd name="connsiteY11" fmla="*/ 165575 h 16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08" h="165574">
                  <a:moveTo>
                    <a:pt x="0" y="165452"/>
                  </a:moveTo>
                  <a:lnTo>
                    <a:pt x="0" y="0"/>
                  </a:lnTo>
                  <a:lnTo>
                    <a:pt x="119714" y="0"/>
                  </a:lnTo>
                  <a:lnTo>
                    <a:pt x="119714" y="19487"/>
                  </a:lnTo>
                  <a:lnTo>
                    <a:pt x="22158" y="19487"/>
                  </a:lnTo>
                  <a:lnTo>
                    <a:pt x="22158" y="70299"/>
                  </a:lnTo>
                  <a:lnTo>
                    <a:pt x="113659" y="70299"/>
                  </a:lnTo>
                  <a:lnTo>
                    <a:pt x="113659" y="89712"/>
                  </a:lnTo>
                  <a:lnTo>
                    <a:pt x="22158" y="89712"/>
                  </a:lnTo>
                  <a:lnTo>
                    <a:pt x="22158" y="145966"/>
                  </a:lnTo>
                  <a:lnTo>
                    <a:pt x="123709" y="145966"/>
                  </a:lnTo>
                  <a:lnTo>
                    <a:pt x="123709" y="1655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4" name="Freeform 1373">
              <a:extLst>
                <a:ext uri="{FF2B5EF4-FFF2-40B4-BE49-F238E27FC236}">
                  <a16:creationId xmlns:a16="http://schemas.microsoft.com/office/drawing/2014/main" id="{32455A50-B15E-6CD7-1157-BD5F30BA7E0C}"/>
                </a:ext>
              </a:extLst>
            </p:cNvPr>
            <p:cNvSpPr/>
            <p:nvPr/>
          </p:nvSpPr>
          <p:spPr>
            <a:xfrm>
              <a:off x="11794940" y="3752110"/>
              <a:ext cx="130203" cy="168344"/>
            </a:xfrm>
            <a:custGeom>
              <a:avLst/>
              <a:gdLst>
                <a:gd name="connsiteX0" fmla="*/ 108266 w 130203"/>
                <a:gd name="connsiteY0" fmla="*/ 0 h 168344"/>
                <a:gd name="connsiteX1" fmla="*/ 130130 w 130203"/>
                <a:gd name="connsiteY1" fmla="*/ 0 h 168344"/>
                <a:gd name="connsiteX2" fmla="*/ 130130 w 130203"/>
                <a:gd name="connsiteY2" fmla="*/ 95595 h 168344"/>
                <a:gd name="connsiteX3" fmla="*/ 124517 w 130203"/>
                <a:gd name="connsiteY3" fmla="*/ 135205 h 168344"/>
                <a:gd name="connsiteX4" fmla="*/ 104148 w 130203"/>
                <a:gd name="connsiteY4" fmla="*/ 159079 h 168344"/>
                <a:gd name="connsiteX5" fmla="*/ 65469 w 130203"/>
                <a:gd name="connsiteY5" fmla="*/ 168271 h 168344"/>
                <a:gd name="connsiteX6" fmla="*/ 27476 w 130203"/>
                <a:gd name="connsiteY6" fmla="*/ 160280 h 168344"/>
                <a:gd name="connsiteX7" fmla="*/ 6347 w 130203"/>
                <a:gd name="connsiteY7" fmla="*/ 137093 h 168344"/>
                <a:gd name="connsiteX8" fmla="*/ 97 w 130203"/>
                <a:gd name="connsiteY8" fmla="*/ 95595 h 168344"/>
                <a:gd name="connsiteX9" fmla="*/ 96 w 130203"/>
                <a:gd name="connsiteY9" fmla="*/ 0 h 168344"/>
                <a:gd name="connsiteX10" fmla="*/ 22034 w 130203"/>
                <a:gd name="connsiteY10" fmla="*/ 0 h 168344"/>
                <a:gd name="connsiteX11" fmla="*/ 22034 w 130203"/>
                <a:gd name="connsiteY11" fmla="*/ 95472 h 168344"/>
                <a:gd name="connsiteX12" fmla="*/ 26029 w 130203"/>
                <a:gd name="connsiteY12" fmla="*/ 127337 h 168344"/>
                <a:gd name="connsiteX13" fmla="*/ 39854 w 130203"/>
                <a:gd name="connsiteY13" fmla="*/ 143073 h 168344"/>
                <a:gd name="connsiteX14" fmla="*/ 63729 w 130203"/>
                <a:gd name="connsiteY14" fmla="*/ 148637 h 168344"/>
                <a:gd name="connsiteX15" fmla="*/ 98044 w 130203"/>
                <a:gd name="connsiteY15" fmla="*/ 137705 h 168344"/>
                <a:gd name="connsiteX16" fmla="*/ 108290 w 130203"/>
                <a:gd name="connsiteY16" fmla="*/ 95595 h 16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203" h="168344">
                  <a:moveTo>
                    <a:pt x="108266" y="0"/>
                  </a:moveTo>
                  <a:lnTo>
                    <a:pt x="130130" y="0"/>
                  </a:lnTo>
                  <a:lnTo>
                    <a:pt x="130130" y="95595"/>
                  </a:lnTo>
                  <a:cubicBezTo>
                    <a:pt x="130615" y="109026"/>
                    <a:pt x="128714" y="122437"/>
                    <a:pt x="124517" y="135205"/>
                  </a:cubicBezTo>
                  <a:cubicBezTo>
                    <a:pt x="120559" y="145199"/>
                    <a:pt x="113394" y="153597"/>
                    <a:pt x="104148" y="159079"/>
                  </a:cubicBezTo>
                  <a:cubicBezTo>
                    <a:pt x="92366" y="165696"/>
                    <a:pt x="78967" y="168880"/>
                    <a:pt x="65469" y="168271"/>
                  </a:cubicBezTo>
                  <a:cubicBezTo>
                    <a:pt x="52338" y="168789"/>
                    <a:pt x="39286" y="166043"/>
                    <a:pt x="27476" y="160280"/>
                  </a:cubicBezTo>
                  <a:cubicBezTo>
                    <a:pt x="17931" y="155268"/>
                    <a:pt x="10452" y="147061"/>
                    <a:pt x="6347" y="137093"/>
                  </a:cubicBezTo>
                  <a:cubicBezTo>
                    <a:pt x="1627" y="123787"/>
                    <a:pt x="-495" y="109700"/>
                    <a:pt x="97" y="95595"/>
                  </a:cubicBezTo>
                  <a:lnTo>
                    <a:pt x="96" y="0"/>
                  </a:lnTo>
                  <a:lnTo>
                    <a:pt x="22034" y="0"/>
                  </a:lnTo>
                  <a:lnTo>
                    <a:pt x="22034" y="95472"/>
                  </a:lnTo>
                  <a:cubicBezTo>
                    <a:pt x="21503" y="106245"/>
                    <a:pt x="22855" y="117028"/>
                    <a:pt x="26029" y="127337"/>
                  </a:cubicBezTo>
                  <a:cubicBezTo>
                    <a:pt x="28625" y="134056"/>
                    <a:pt x="33525" y="139633"/>
                    <a:pt x="39854" y="143073"/>
                  </a:cubicBezTo>
                  <a:cubicBezTo>
                    <a:pt x="47186" y="146992"/>
                    <a:pt x="55419" y="148912"/>
                    <a:pt x="63729" y="148637"/>
                  </a:cubicBezTo>
                  <a:cubicBezTo>
                    <a:pt x="79783" y="148637"/>
                    <a:pt x="91279" y="144961"/>
                    <a:pt x="98044" y="137705"/>
                  </a:cubicBezTo>
                  <a:cubicBezTo>
                    <a:pt x="104809" y="130450"/>
                    <a:pt x="108290" y="116331"/>
                    <a:pt x="108290" y="9559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5" name="Freeform 1374">
              <a:extLst>
                <a:ext uri="{FF2B5EF4-FFF2-40B4-BE49-F238E27FC236}">
                  <a16:creationId xmlns:a16="http://schemas.microsoft.com/office/drawing/2014/main" id="{FB73BEAB-2C57-8F99-8E31-164D27D776B5}"/>
                </a:ext>
              </a:extLst>
            </p:cNvPr>
            <p:cNvSpPr/>
            <p:nvPr/>
          </p:nvSpPr>
          <p:spPr>
            <a:xfrm>
              <a:off x="3410843" y="3060862"/>
              <a:ext cx="476086" cy="821035"/>
            </a:xfrm>
            <a:custGeom>
              <a:avLst/>
              <a:gdLst>
                <a:gd name="connsiteX0" fmla="*/ 476086 w 476086"/>
                <a:gd name="connsiteY0" fmla="*/ 0 h 821035"/>
                <a:gd name="connsiteX1" fmla="*/ 476086 w 476086"/>
                <a:gd name="connsiteY1" fmla="*/ 163491 h 821035"/>
                <a:gd name="connsiteX2" fmla="*/ 326836 w 476086"/>
                <a:gd name="connsiteY2" fmla="*/ 163491 h 821035"/>
                <a:gd name="connsiteX3" fmla="*/ 326836 w 476086"/>
                <a:gd name="connsiteY3" fmla="*/ 821036 h 821035"/>
                <a:gd name="connsiteX4" fmla="*/ 150035 w 476086"/>
                <a:gd name="connsiteY4" fmla="*/ 821036 h 821035"/>
                <a:gd name="connsiteX5" fmla="*/ 150035 w 476086"/>
                <a:gd name="connsiteY5" fmla="*/ 163491 h 821035"/>
                <a:gd name="connsiteX6" fmla="*/ 0 w 476086"/>
                <a:gd name="connsiteY6" fmla="*/ 163491 h 821035"/>
                <a:gd name="connsiteX7" fmla="*/ 0 w 476086"/>
                <a:gd name="connsiteY7" fmla="*/ 0 h 821035"/>
                <a:gd name="connsiteX8" fmla="*/ 476086 w 476086"/>
                <a:gd name="connsiteY8" fmla="*/ 0 h 8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086" h="821035">
                  <a:moveTo>
                    <a:pt x="476086" y="0"/>
                  </a:moveTo>
                  <a:lnTo>
                    <a:pt x="476086" y="163491"/>
                  </a:lnTo>
                  <a:lnTo>
                    <a:pt x="326836" y="163491"/>
                  </a:lnTo>
                  <a:lnTo>
                    <a:pt x="326836" y="821036"/>
                  </a:lnTo>
                  <a:lnTo>
                    <a:pt x="150035" y="821036"/>
                  </a:lnTo>
                  <a:lnTo>
                    <a:pt x="150035" y="163491"/>
                  </a:lnTo>
                  <a:lnTo>
                    <a:pt x="0" y="163491"/>
                  </a:lnTo>
                  <a:lnTo>
                    <a:pt x="0" y="0"/>
                  </a:lnTo>
                  <a:lnTo>
                    <a:pt x="476086" y="0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6" name="Freeform 1375">
              <a:extLst>
                <a:ext uri="{FF2B5EF4-FFF2-40B4-BE49-F238E27FC236}">
                  <a16:creationId xmlns:a16="http://schemas.microsoft.com/office/drawing/2014/main" id="{94A528F4-4F67-8534-F969-0D1F4390B0FB}"/>
                </a:ext>
              </a:extLst>
            </p:cNvPr>
            <p:cNvSpPr/>
            <p:nvPr/>
          </p:nvSpPr>
          <p:spPr>
            <a:xfrm>
              <a:off x="3868790" y="3620066"/>
              <a:ext cx="380687" cy="260875"/>
            </a:xfrm>
            <a:custGeom>
              <a:avLst/>
              <a:gdLst>
                <a:gd name="connsiteX0" fmla="*/ 192979 w 380687"/>
                <a:gd name="connsiteY0" fmla="*/ 0 h 260875"/>
                <a:gd name="connsiteX1" fmla="*/ 168247 w 380687"/>
                <a:gd name="connsiteY1" fmla="*/ 7868 h 260875"/>
                <a:gd name="connsiteX2" fmla="*/ 44905 w 380687"/>
                <a:gd name="connsiteY2" fmla="*/ 31669 h 260875"/>
                <a:gd name="connsiteX3" fmla="*/ 0 w 380687"/>
                <a:gd name="connsiteY3" fmla="*/ 32796 h 260875"/>
                <a:gd name="connsiteX4" fmla="*/ 162536 w 380687"/>
                <a:gd name="connsiteY4" fmla="*/ 260875 h 260875"/>
                <a:gd name="connsiteX5" fmla="*/ 380688 w 380687"/>
                <a:gd name="connsiteY5" fmla="*/ 260875 h 26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87" h="260875">
                  <a:moveTo>
                    <a:pt x="192979" y="0"/>
                  </a:moveTo>
                  <a:lnTo>
                    <a:pt x="168247" y="7868"/>
                  </a:lnTo>
                  <a:cubicBezTo>
                    <a:pt x="128197" y="20566"/>
                    <a:pt x="86804" y="28553"/>
                    <a:pt x="44905" y="31669"/>
                  </a:cubicBezTo>
                  <a:lnTo>
                    <a:pt x="0" y="32796"/>
                  </a:lnTo>
                  <a:lnTo>
                    <a:pt x="162536" y="260875"/>
                  </a:lnTo>
                  <a:lnTo>
                    <a:pt x="380688" y="260875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5CC13439-4B0F-2890-D433-17AC0D6AB9A7}"/>
                </a:ext>
              </a:extLst>
            </p:cNvPr>
            <p:cNvSpPr/>
            <p:nvPr/>
          </p:nvSpPr>
          <p:spPr>
            <a:xfrm>
              <a:off x="3384248" y="3720906"/>
              <a:ext cx="142656" cy="127729"/>
            </a:xfrm>
            <a:custGeom>
              <a:avLst/>
              <a:gdLst>
                <a:gd name="connsiteX0" fmla="*/ 142657 w 142656"/>
                <a:gd name="connsiteY0" fmla="*/ 50396 h 127729"/>
                <a:gd name="connsiteX1" fmla="*/ 90055 w 142656"/>
                <a:gd name="connsiteY1" fmla="*/ 47307 h 127729"/>
                <a:gd name="connsiteX2" fmla="*/ 81672 w 142656"/>
                <a:gd name="connsiteY2" fmla="*/ 0 h 127729"/>
                <a:gd name="connsiteX3" fmla="*/ 55371 w 142656"/>
                <a:gd name="connsiteY3" fmla="*/ 45346 h 127729"/>
                <a:gd name="connsiteX4" fmla="*/ 0 w 142656"/>
                <a:gd name="connsiteY4" fmla="*/ 42135 h 127729"/>
                <a:gd name="connsiteX5" fmla="*/ 38434 w 142656"/>
                <a:gd name="connsiteY5" fmla="*/ 75030 h 127729"/>
                <a:gd name="connsiteX6" fmla="*/ 12084 w 142656"/>
                <a:gd name="connsiteY6" fmla="*/ 121969 h 127729"/>
                <a:gd name="connsiteX7" fmla="*/ 62234 w 142656"/>
                <a:gd name="connsiteY7" fmla="*/ 95791 h 127729"/>
                <a:gd name="connsiteX8" fmla="*/ 111772 w 142656"/>
                <a:gd name="connsiteY8" fmla="*/ 127729 h 127729"/>
                <a:gd name="connsiteX9" fmla="*/ 96502 w 142656"/>
                <a:gd name="connsiteY9" fmla="*/ 80030 h 127729"/>
                <a:gd name="connsiteX10" fmla="*/ 142657 w 142656"/>
                <a:gd name="connsiteY10" fmla="*/ 50396 h 1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56" h="127729">
                  <a:moveTo>
                    <a:pt x="142657" y="50396"/>
                  </a:moveTo>
                  <a:lnTo>
                    <a:pt x="90055" y="47307"/>
                  </a:lnTo>
                  <a:lnTo>
                    <a:pt x="81672" y="0"/>
                  </a:lnTo>
                  <a:lnTo>
                    <a:pt x="55371" y="45346"/>
                  </a:lnTo>
                  <a:lnTo>
                    <a:pt x="0" y="42135"/>
                  </a:lnTo>
                  <a:lnTo>
                    <a:pt x="38434" y="75030"/>
                  </a:lnTo>
                  <a:lnTo>
                    <a:pt x="12084" y="121969"/>
                  </a:lnTo>
                  <a:lnTo>
                    <a:pt x="62234" y="95791"/>
                  </a:lnTo>
                  <a:lnTo>
                    <a:pt x="111772" y="127729"/>
                  </a:lnTo>
                  <a:lnTo>
                    <a:pt x="96502" y="80030"/>
                  </a:lnTo>
                  <a:lnTo>
                    <a:pt x="142657" y="50396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8" name="Freeform 1377">
              <a:extLst>
                <a:ext uri="{FF2B5EF4-FFF2-40B4-BE49-F238E27FC236}">
                  <a16:creationId xmlns:a16="http://schemas.microsoft.com/office/drawing/2014/main" id="{48EBA1AD-AF73-A167-B71E-CD535F9044C4}"/>
                </a:ext>
              </a:extLst>
            </p:cNvPr>
            <p:cNvSpPr/>
            <p:nvPr/>
          </p:nvSpPr>
          <p:spPr>
            <a:xfrm>
              <a:off x="3244924" y="3563077"/>
              <a:ext cx="133023" cy="114713"/>
            </a:xfrm>
            <a:custGeom>
              <a:avLst/>
              <a:gdLst>
                <a:gd name="connsiteX0" fmla="*/ 133024 w 133023"/>
                <a:gd name="connsiteY0" fmla="*/ 45518 h 114713"/>
                <a:gd name="connsiteX1" fmla="*/ 83927 w 133023"/>
                <a:gd name="connsiteY1" fmla="*/ 42674 h 114713"/>
                <a:gd name="connsiteX2" fmla="*/ 76035 w 133023"/>
                <a:gd name="connsiteY2" fmla="*/ 0 h 114713"/>
                <a:gd name="connsiteX3" fmla="*/ 51621 w 133023"/>
                <a:gd name="connsiteY3" fmla="*/ 40812 h 114713"/>
                <a:gd name="connsiteX4" fmla="*/ 0 w 133023"/>
                <a:gd name="connsiteY4" fmla="*/ 37797 h 114713"/>
                <a:gd name="connsiteX5" fmla="*/ 35860 w 133023"/>
                <a:gd name="connsiteY5" fmla="*/ 67529 h 114713"/>
                <a:gd name="connsiteX6" fmla="*/ 4216 w 133023"/>
                <a:gd name="connsiteY6" fmla="*/ 109346 h 114713"/>
                <a:gd name="connsiteX7" fmla="*/ 58068 w 133023"/>
                <a:gd name="connsiteY7" fmla="*/ 86256 h 114713"/>
                <a:gd name="connsiteX8" fmla="*/ 97017 w 133023"/>
                <a:gd name="connsiteY8" fmla="*/ 114714 h 114713"/>
                <a:gd name="connsiteX9" fmla="*/ 90006 w 133023"/>
                <a:gd name="connsiteY9" fmla="*/ 72113 h 114713"/>
                <a:gd name="connsiteX10" fmla="*/ 133024 w 133023"/>
                <a:gd name="connsiteY10" fmla="*/ 45518 h 11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023" h="114713">
                  <a:moveTo>
                    <a:pt x="133024" y="45518"/>
                  </a:moveTo>
                  <a:lnTo>
                    <a:pt x="83927" y="42674"/>
                  </a:lnTo>
                  <a:lnTo>
                    <a:pt x="76035" y="0"/>
                  </a:lnTo>
                  <a:lnTo>
                    <a:pt x="51621" y="40812"/>
                  </a:lnTo>
                  <a:lnTo>
                    <a:pt x="0" y="37797"/>
                  </a:lnTo>
                  <a:lnTo>
                    <a:pt x="35860" y="67529"/>
                  </a:lnTo>
                  <a:lnTo>
                    <a:pt x="4216" y="109346"/>
                  </a:lnTo>
                  <a:lnTo>
                    <a:pt x="58068" y="86256"/>
                  </a:lnTo>
                  <a:lnTo>
                    <a:pt x="97017" y="114714"/>
                  </a:lnTo>
                  <a:lnTo>
                    <a:pt x="90006" y="72113"/>
                  </a:lnTo>
                  <a:lnTo>
                    <a:pt x="133024" y="45518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9" name="Freeform 1378">
              <a:extLst>
                <a:ext uri="{FF2B5EF4-FFF2-40B4-BE49-F238E27FC236}">
                  <a16:creationId xmlns:a16="http://schemas.microsoft.com/office/drawing/2014/main" id="{5D1B726D-6F56-3239-F92E-06D2F44C339F}"/>
                </a:ext>
              </a:extLst>
            </p:cNvPr>
            <p:cNvSpPr/>
            <p:nvPr/>
          </p:nvSpPr>
          <p:spPr>
            <a:xfrm>
              <a:off x="3241223" y="3392821"/>
              <a:ext cx="119812" cy="97874"/>
            </a:xfrm>
            <a:custGeom>
              <a:avLst/>
              <a:gdLst>
                <a:gd name="connsiteX0" fmla="*/ 119812 w 119812"/>
                <a:gd name="connsiteY0" fmla="*/ 38973 h 97874"/>
                <a:gd name="connsiteX1" fmla="*/ 75618 w 119812"/>
                <a:gd name="connsiteY1" fmla="*/ 36424 h 97874"/>
                <a:gd name="connsiteX2" fmla="*/ 68363 w 119812"/>
                <a:gd name="connsiteY2" fmla="*/ 0 h 97874"/>
                <a:gd name="connsiteX3" fmla="*/ 46523 w 119812"/>
                <a:gd name="connsiteY3" fmla="*/ 34757 h 97874"/>
                <a:gd name="connsiteX4" fmla="*/ 0 w 119812"/>
                <a:gd name="connsiteY4" fmla="*/ 32012 h 97874"/>
                <a:gd name="connsiteX5" fmla="*/ 32380 w 119812"/>
                <a:gd name="connsiteY5" fmla="*/ 57479 h 97874"/>
                <a:gd name="connsiteX6" fmla="*/ 3995 w 119812"/>
                <a:gd name="connsiteY6" fmla="*/ 92996 h 97874"/>
                <a:gd name="connsiteX7" fmla="*/ 52479 w 119812"/>
                <a:gd name="connsiteY7" fmla="*/ 73485 h 97874"/>
                <a:gd name="connsiteX8" fmla="*/ 87628 w 119812"/>
                <a:gd name="connsiteY8" fmla="*/ 97874 h 97874"/>
                <a:gd name="connsiteX9" fmla="*/ 81157 w 119812"/>
                <a:gd name="connsiteY9" fmla="*/ 61524 h 97874"/>
                <a:gd name="connsiteX10" fmla="*/ 119812 w 119812"/>
                <a:gd name="connsiteY10" fmla="*/ 38973 h 9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812" h="97874">
                  <a:moveTo>
                    <a:pt x="119812" y="38973"/>
                  </a:moveTo>
                  <a:lnTo>
                    <a:pt x="75618" y="36424"/>
                  </a:lnTo>
                  <a:lnTo>
                    <a:pt x="68363" y="0"/>
                  </a:lnTo>
                  <a:lnTo>
                    <a:pt x="46523" y="34757"/>
                  </a:lnTo>
                  <a:lnTo>
                    <a:pt x="0" y="32012"/>
                  </a:lnTo>
                  <a:lnTo>
                    <a:pt x="32380" y="57479"/>
                  </a:lnTo>
                  <a:lnTo>
                    <a:pt x="3995" y="92996"/>
                  </a:lnTo>
                  <a:lnTo>
                    <a:pt x="52479" y="73485"/>
                  </a:lnTo>
                  <a:lnTo>
                    <a:pt x="87628" y="97874"/>
                  </a:lnTo>
                  <a:lnTo>
                    <a:pt x="81157" y="61524"/>
                  </a:lnTo>
                  <a:lnTo>
                    <a:pt x="119812" y="3897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0" name="Freeform 1379">
              <a:extLst>
                <a:ext uri="{FF2B5EF4-FFF2-40B4-BE49-F238E27FC236}">
                  <a16:creationId xmlns:a16="http://schemas.microsoft.com/office/drawing/2014/main" id="{FA223559-BE2D-D591-01C1-BABF46BD2401}"/>
                </a:ext>
              </a:extLst>
            </p:cNvPr>
            <p:cNvSpPr/>
            <p:nvPr/>
          </p:nvSpPr>
          <p:spPr>
            <a:xfrm>
              <a:off x="3339441" y="3263964"/>
              <a:ext cx="104222" cy="77235"/>
            </a:xfrm>
            <a:custGeom>
              <a:avLst/>
              <a:gdLst>
                <a:gd name="connsiteX0" fmla="*/ 104223 w 104222"/>
                <a:gd name="connsiteY0" fmla="*/ 30933 h 77235"/>
                <a:gd name="connsiteX1" fmla="*/ 65813 w 104222"/>
                <a:gd name="connsiteY1" fmla="*/ 28752 h 77235"/>
                <a:gd name="connsiteX2" fmla="*/ 59318 w 104222"/>
                <a:gd name="connsiteY2" fmla="*/ 0 h 77235"/>
                <a:gd name="connsiteX3" fmla="*/ 40518 w 104222"/>
                <a:gd name="connsiteY3" fmla="*/ 27257 h 77235"/>
                <a:gd name="connsiteX4" fmla="*/ 0 w 104222"/>
                <a:gd name="connsiteY4" fmla="*/ 24879 h 77235"/>
                <a:gd name="connsiteX5" fmla="*/ 28262 w 104222"/>
                <a:gd name="connsiteY5" fmla="*/ 45101 h 77235"/>
                <a:gd name="connsiteX6" fmla="*/ 3750 w 104222"/>
                <a:gd name="connsiteY6" fmla="*/ 72995 h 77235"/>
                <a:gd name="connsiteX7" fmla="*/ 45812 w 104222"/>
                <a:gd name="connsiteY7" fmla="*/ 57823 h 77235"/>
                <a:gd name="connsiteX8" fmla="*/ 76525 w 104222"/>
                <a:gd name="connsiteY8" fmla="*/ 77236 h 77235"/>
                <a:gd name="connsiteX9" fmla="*/ 70740 w 104222"/>
                <a:gd name="connsiteY9" fmla="*/ 48557 h 77235"/>
                <a:gd name="connsiteX10" fmla="*/ 104223 w 104222"/>
                <a:gd name="connsiteY10" fmla="*/ 30933 h 7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222" h="77235">
                  <a:moveTo>
                    <a:pt x="104223" y="30933"/>
                  </a:moveTo>
                  <a:lnTo>
                    <a:pt x="65813" y="28752"/>
                  </a:lnTo>
                  <a:lnTo>
                    <a:pt x="59318" y="0"/>
                  </a:lnTo>
                  <a:lnTo>
                    <a:pt x="40518" y="27257"/>
                  </a:lnTo>
                  <a:lnTo>
                    <a:pt x="0" y="24879"/>
                  </a:lnTo>
                  <a:lnTo>
                    <a:pt x="28262" y="45101"/>
                  </a:lnTo>
                  <a:lnTo>
                    <a:pt x="3750" y="72995"/>
                  </a:lnTo>
                  <a:lnTo>
                    <a:pt x="45812" y="57823"/>
                  </a:lnTo>
                  <a:lnTo>
                    <a:pt x="76525" y="77236"/>
                  </a:lnTo>
                  <a:lnTo>
                    <a:pt x="70740" y="48557"/>
                  </a:lnTo>
                  <a:lnTo>
                    <a:pt x="104223" y="3093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1" name="Freeform 1380">
              <a:extLst>
                <a:ext uri="{FF2B5EF4-FFF2-40B4-BE49-F238E27FC236}">
                  <a16:creationId xmlns:a16="http://schemas.microsoft.com/office/drawing/2014/main" id="{6B0DF62B-9C0C-A8E2-5BF8-1D6094A7F2D9}"/>
                </a:ext>
              </a:extLst>
            </p:cNvPr>
            <p:cNvSpPr/>
            <p:nvPr/>
          </p:nvSpPr>
          <p:spPr>
            <a:xfrm>
              <a:off x="3754150" y="3062014"/>
              <a:ext cx="470419" cy="575419"/>
            </a:xfrm>
            <a:custGeom>
              <a:avLst/>
              <a:gdLst>
                <a:gd name="connsiteX0" fmla="*/ 447481 w 470419"/>
                <a:gd name="connsiteY0" fmla="*/ 168516 h 575419"/>
                <a:gd name="connsiteX1" fmla="*/ 382036 w 470419"/>
                <a:gd name="connsiteY1" fmla="*/ 78706 h 575419"/>
                <a:gd name="connsiteX2" fmla="*/ 278524 w 470419"/>
                <a:gd name="connsiteY2" fmla="*/ 20565 h 575419"/>
                <a:gd name="connsiteX3" fmla="*/ 149986 w 470419"/>
                <a:gd name="connsiteY3" fmla="*/ 0 h 575419"/>
                <a:gd name="connsiteX4" fmla="*/ 149986 w 470419"/>
                <a:gd name="connsiteY4" fmla="*/ 163222 h 575419"/>
                <a:gd name="connsiteX5" fmla="*/ 236658 w 470419"/>
                <a:gd name="connsiteY5" fmla="*/ 195087 h 575419"/>
                <a:gd name="connsiteX6" fmla="*/ 278328 w 470419"/>
                <a:gd name="connsiteY6" fmla="*/ 287593 h 575419"/>
                <a:gd name="connsiteX7" fmla="*/ 278328 w 470419"/>
                <a:gd name="connsiteY7" fmla="*/ 290265 h 575419"/>
                <a:gd name="connsiteX8" fmla="*/ 238766 w 470419"/>
                <a:gd name="connsiteY8" fmla="*/ 378996 h 575419"/>
                <a:gd name="connsiteX9" fmla="*/ 128023 w 470419"/>
                <a:gd name="connsiteY9" fmla="*/ 414783 h 575419"/>
                <a:gd name="connsiteX10" fmla="*/ 0 w 470419"/>
                <a:gd name="connsiteY10" fmla="*/ 414783 h 575419"/>
                <a:gd name="connsiteX11" fmla="*/ 0 w 470419"/>
                <a:gd name="connsiteY11" fmla="*/ 575407 h 575419"/>
                <a:gd name="connsiteX12" fmla="*/ 121847 w 470419"/>
                <a:gd name="connsiteY12" fmla="*/ 575407 h 575419"/>
                <a:gd name="connsiteX13" fmla="*/ 257959 w 470419"/>
                <a:gd name="connsiteY13" fmla="*/ 557219 h 575419"/>
                <a:gd name="connsiteX14" fmla="*/ 368849 w 470419"/>
                <a:gd name="connsiteY14" fmla="*/ 502608 h 575419"/>
                <a:gd name="connsiteX15" fmla="*/ 443388 w 470419"/>
                <a:gd name="connsiteY15" fmla="*/ 412234 h 575419"/>
                <a:gd name="connsiteX16" fmla="*/ 470351 w 470419"/>
                <a:gd name="connsiteY16" fmla="*/ 286539 h 575419"/>
                <a:gd name="connsiteX17" fmla="*/ 470350 w 470419"/>
                <a:gd name="connsiteY17" fmla="*/ 284505 h 575419"/>
                <a:gd name="connsiteX18" fmla="*/ 447481 w 470419"/>
                <a:gd name="connsiteY18" fmla="*/ 168516 h 57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0419" h="575419">
                  <a:moveTo>
                    <a:pt x="447481" y="168516"/>
                  </a:moveTo>
                  <a:cubicBezTo>
                    <a:pt x="432563" y="134116"/>
                    <a:pt x="410213" y="103445"/>
                    <a:pt x="382036" y="78706"/>
                  </a:cubicBezTo>
                  <a:cubicBezTo>
                    <a:pt x="351869" y="52454"/>
                    <a:pt x="316640" y="32666"/>
                    <a:pt x="278524" y="20565"/>
                  </a:cubicBezTo>
                  <a:cubicBezTo>
                    <a:pt x="236957" y="7279"/>
                    <a:pt x="193623" y="346"/>
                    <a:pt x="149986" y="0"/>
                  </a:cubicBezTo>
                  <a:lnTo>
                    <a:pt x="149986" y="163222"/>
                  </a:lnTo>
                  <a:cubicBezTo>
                    <a:pt x="181316" y="165398"/>
                    <a:pt x="211379" y="176451"/>
                    <a:pt x="236658" y="195087"/>
                  </a:cubicBezTo>
                  <a:cubicBezTo>
                    <a:pt x="264438" y="216020"/>
                    <a:pt x="278328" y="246855"/>
                    <a:pt x="278328" y="287593"/>
                  </a:cubicBezTo>
                  <a:lnTo>
                    <a:pt x="278328" y="290265"/>
                  </a:lnTo>
                  <a:cubicBezTo>
                    <a:pt x="278890" y="324233"/>
                    <a:pt x="264409" y="356712"/>
                    <a:pt x="238766" y="378996"/>
                  </a:cubicBezTo>
                  <a:cubicBezTo>
                    <a:pt x="212539" y="402854"/>
                    <a:pt x="175625" y="414783"/>
                    <a:pt x="128023" y="414783"/>
                  </a:cubicBezTo>
                  <a:lnTo>
                    <a:pt x="0" y="414783"/>
                  </a:lnTo>
                  <a:lnTo>
                    <a:pt x="0" y="575407"/>
                  </a:lnTo>
                  <a:lnTo>
                    <a:pt x="121847" y="575407"/>
                  </a:lnTo>
                  <a:cubicBezTo>
                    <a:pt x="167845" y="575746"/>
                    <a:pt x="213663" y="569624"/>
                    <a:pt x="257959" y="557219"/>
                  </a:cubicBezTo>
                  <a:cubicBezTo>
                    <a:pt x="298033" y="546165"/>
                    <a:pt x="335657" y="527636"/>
                    <a:pt x="368849" y="502608"/>
                  </a:cubicBezTo>
                  <a:cubicBezTo>
                    <a:pt x="400267" y="478567"/>
                    <a:pt x="425765" y="447653"/>
                    <a:pt x="443388" y="412234"/>
                  </a:cubicBezTo>
                  <a:cubicBezTo>
                    <a:pt x="462080" y="373020"/>
                    <a:pt x="471315" y="329969"/>
                    <a:pt x="470351" y="286539"/>
                  </a:cubicBezTo>
                  <a:lnTo>
                    <a:pt x="470350" y="284505"/>
                  </a:lnTo>
                  <a:cubicBezTo>
                    <a:pt x="470886" y="244671"/>
                    <a:pt x="463096" y="205165"/>
                    <a:pt x="447481" y="168516"/>
                  </a:cubicBez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2" name="Freeform 1381">
              <a:extLst>
                <a:ext uri="{FF2B5EF4-FFF2-40B4-BE49-F238E27FC236}">
                  <a16:creationId xmlns:a16="http://schemas.microsoft.com/office/drawing/2014/main" id="{CE0CE3C0-F01F-A9D7-37E1-FD01B5381264}"/>
                </a:ext>
              </a:extLst>
            </p:cNvPr>
            <p:cNvSpPr/>
            <p:nvPr/>
          </p:nvSpPr>
          <p:spPr>
            <a:xfrm>
              <a:off x="4386056" y="3386512"/>
              <a:ext cx="147299" cy="185879"/>
            </a:xfrm>
            <a:custGeom>
              <a:avLst/>
              <a:gdLst>
                <a:gd name="connsiteX0" fmla="*/ 0 w 147299"/>
                <a:gd name="connsiteY0" fmla="*/ 9 h 185879"/>
                <a:gd name="connsiteX1" fmla="*/ 75986 w 147299"/>
                <a:gd name="connsiteY1" fmla="*/ 9 h 185879"/>
                <a:gd name="connsiteX2" fmla="*/ 105742 w 147299"/>
                <a:gd name="connsiteY2" fmla="*/ 4642 h 185879"/>
                <a:gd name="connsiteX3" fmla="*/ 128293 w 147299"/>
                <a:gd name="connsiteY3" fmla="*/ 17805 h 185879"/>
                <a:gd name="connsiteX4" fmla="*/ 142387 w 147299"/>
                <a:gd name="connsiteY4" fmla="*/ 38149 h 185879"/>
                <a:gd name="connsiteX5" fmla="*/ 147289 w 147299"/>
                <a:gd name="connsiteY5" fmla="*/ 64327 h 185879"/>
                <a:gd name="connsiteX6" fmla="*/ 147289 w 147299"/>
                <a:gd name="connsiteY6" fmla="*/ 64842 h 185879"/>
                <a:gd name="connsiteX7" fmla="*/ 141333 w 147299"/>
                <a:gd name="connsiteY7" fmla="*/ 93300 h 185879"/>
                <a:gd name="connsiteX8" fmla="*/ 125229 w 147299"/>
                <a:gd name="connsiteY8" fmla="*/ 113742 h 185879"/>
                <a:gd name="connsiteX9" fmla="*/ 101428 w 147299"/>
                <a:gd name="connsiteY9" fmla="*/ 126121 h 185879"/>
                <a:gd name="connsiteX10" fmla="*/ 72015 w 147299"/>
                <a:gd name="connsiteY10" fmla="*/ 130239 h 185879"/>
                <a:gd name="connsiteX11" fmla="*/ 40959 w 147299"/>
                <a:gd name="connsiteY11" fmla="*/ 130239 h 185879"/>
                <a:gd name="connsiteX12" fmla="*/ 40959 w 147299"/>
                <a:gd name="connsiteY12" fmla="*/ 185880 h 185879"/>
                <a:gd name="connsiteX13" fmla="*/ 25 w 147299"/>
                <a:gd name="connsiteY13" fmla="*/ 185880 h 185879"/>
                <a:gd name="connsiteX14" fmla="*/ 73338 w 147299"/>
                <a:gd name="connsiteY14" fmla="*/ 93815 h 185879"/>
                <a:gd name="connsiteX15" fmla="*/ 97139 w 147299"/>
                <a:gd name="connsiteY15" fmla="*/ 85726 h 185879"/>
                <a:gd name="connsiteX16" fmla="*/ 105644 w 147299"/>
                <a:gd name="connsiteY16" fmla="*/ 65676 h 185879"/>
                <a:gd name="connsiteX17" fmla="*/ 105644 w 147299"/>
                <a:gd name="connsiteY17" fmla="*/ 65161 h 185879"/>
                <a:gd name="connsiteX18" fmla="*/ 96722 w 147299"/>
                <a:gd name="connsiteY18" fmla="*/ 44154 h 185879"/>
                <a:gd name="connsiteX19" fmla="*/ 72505 w 147299"/>
                <a:gd name="connsiteY19" fmla="*/ 37242 h 185879"/>
                <a:gd name="connsiteX20" fmla="*/ 40934 w 147299"/>
                <a:gd name="connsiteY20" fmla="*/ 37242 h 185879"/>
                <a:gd name="connsiteX21" fmla="*/ 40934 w 147299"/>
                <a:gd name="connsiteY21" fmla="*/ 94133 h 18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7299" h="185879">
                  <a:moveTo>
                    <a:pt x="0" y="9"/>
                  </a:moveTo>
                  <a:lnTo>
                    <a:pt x="75986" y="9"/>
                  </a:lnTo>
                  <a:cubicBezTo>
                    <a:pt x="86095" y="-136"/>
                    <a:pt x="96156" y="1430"/>
                    <a:pt x="105742" y="4642"/>
                  </a:cubicBezTo>
                  <a:cubicBezTo>
                    <a:pt x="114087" y="7426"/>
                    <a:pt x="121765" y="11908"/>
                    <a:pt x="128293" y="17805"/>
                  </a:cubicBezTo>
                  <a:cubicBezTo>
                    <a:pt x="134398" y="23495"/>
                    <a:pt x="139205" y="30434"/>
                    <a:pt x="142387" y="38149"/>
                  </a:cubicBezTo>
                  <a:cubicBezTo>
                    <a:pt x="145734" y="46466"/>
                    <a:pt x="147400" y="55363"/>
                    <a:pt x="147289" y="64327"/>
                  </a:cubicBezTo>
                  <a:lnTo>
                    <a:pt x="147289" y="64842"/>
                  </a:lnTo>
                  <a:cubicBezTo>
                    <a:pt x="147460" y="74654"/>
                    <a:pt x="145425" y="84380"/>
                    <a:pt x="141333" y="93300"/>
                  </a:cubicBezTo>
                  <a:cubicBezTo>
                    <a:pt x="137583" y="101246"/>
                    <a:pt x="132076" y="108236"/>
                    <a:pt x="125229" y="113742"/>
                  </a:cubicBezTo>
                  <a:cubicBezTo>
                    <a:pt x="118178" y="119380"/>
                    <a:pt x="110093" y="123585"/>
                    <a:pt x="101428" y="126121"/>
                  </a:cubicBezTo>
                  <a:cubicBezTo>
                    <a:pt x="91878" y="128923"/>
                    <a:pt x="81968" y="130311"/>
                    <a:pt x="72015" y="130239"/>
                  </a:cubicBezTo>
                  <a:lnTo>
                    <a:pt x="40959" y="130239"/>
                  </a:lnTo>
                  <a:lnTo>
                    <a:pt x="40959" y="185880"/>
                  </a:lnTo>
                  <a:lnTo>
                    <a:pt x="25" y="185880"/>
                  </a:lnTo>
                  <a:close/>
                  <a:moveTo>
                    <a:pt x="73338" y="93815"/>
                  </a:moveTo>
                  <a:cubicBezTo>
                    <a:pt x="82025" y="94338"/>
                    <a:pt x="90570" y="91434"/>
                    <a:pt x="97139" y="85726"/>
                  </a:cubicBezTo>
                  <a:cubicBezTo>
                    <a:pt x="102704" y="80561"/>
                    <a:pt x="105798" y="73266"/>
                    <a:pt x="105644" y="65676"/>
                  </a:cubicBezTo>
                  <a:lnTo>
                    <a:pt x="105644" y="65161"/>
                  </a:lnTo>
                  <a:cubicBezTo>
                    <a:pt x="106186" y="57137"/>
                    <a:pt x="102872" y="49336"/>
                    <a:pt x="96722" y="44154"/>
                  </a:cubicBezTo>
                  <a:cubicBezTo>
                    <a:pt x="89683" y="39137"/>
                    <a:pt x="81132" y="36696"/>
                    <a:pt x="72505" y="37242"/>
                  </a:cubicBezTo>
                  <a:lnTo>
                    <a:pt x="40934" y="37242"/>
                  </a:lnTo>
                  <a:lnTo>
                    <a:pt x="40934" y="941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3" name="Freeform 1382">
              <a:extLst>
                <a:ext uri="{FF2B5EF4-FFF2-40B4-BE49-F238E27FC236}">
                  <a16:creationId xmlns:a16="http://schemas.microsoft.com/office/drawing/2014/main" id="{F3735A32-4B69-84F8-BA3C-07CED68FC600}"/>
                </a:ext>
              </a:extLst>
            </p:cNvPr>
            <p:cNvSpPr/>
            <p:nvPr/>
          </p:nvSpPr>
          <p:spPr>
            <a:xfrm>
              <a:off x="4561190" y="3378555"/>
              <a:ext cx="40394" cy="193836"/>
            </a:xfrm>
            <a:custGeom>
              <a:avLst/>
              <a:gdLst>
                <a:gd name="connsiteX0" fmla="*/ 0 w 40394"/>
                <a:gd name="connsiteY0" fmla="*/ 0 h 193836"/>
                <a:gd name="connsiteX1" fmla="*/ 40395 w 40394"/>
                <a:gd name="connsiteY1" fmla="*/ 0 h 193836"/>
                <a:gd name="connsiteX2" fmla="*/ 40395 w 40394"/>
                <a:gd name="connsiteY2" fmla="*/ 193837 h 193836"/>
                <a:gd name="connsiteX3" fmla="*/ 0 w 40394"/>
                <a:gd name="connsiteY3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3836">
                  <a:moveTo>
                    <a:pt x="0" y="0"/>
                  </a:moveTo>
                  <a:lnTo>
                    <a:pt x="40395" y="0"/>
                  </a:lnTo>
                  <a:lnTo>
                    <a:pt x="40395" y="193837"/>
                  </a:lnTo>
                  <a:lnTo>
                    <a:pt x="0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4" name="Freeform 1383">
              <a:extLst>
                <a:ext uri="{FF2B5EF4-FFF2-40B4-BE49-F238E27FC236}">
                  <a16:creationId xmlns:a16="http://schemas.microsoft.com/office/drawing/2014/main" id="{C1D93539-0996-0E74-6570-A070B54BE0A8}"/>
                </a:ext>
              </a:extLst>
            </p:cNvPr>
            <p:cNvSpPr/>
            <p:nvPr/>
          </p:nvSpPr>
          <p:spPr>
            <a:xfrm>
              <a:off x="4631083" y="3428492"/>
              <a:ext cx="131451" cy="146753"/>
            </a:xfrm>
            <a:custGeom>
              <a:avLst/>
              <a:gdLst>
                <a:gd name="connsiteX0" fmla="*/ 48914 w 131451"/>
                <a:gd name="connsiteY0" fmla="*/ 146718 h 146753"/>
                <a:gd name="connsiteX1" fmla="*/ 29942 w 131451"/>
                <a:gd name="connsiteY1" fmla="*/ 143924 h 146753"/>
                <a:gd name="connsiteX2" fmla="*/ 14353 w 131451"/>
                <a:gd name="connsiteY2" fmla="*/ 135614 h 146753"/>
                <a:gd name="connsiteX3" fmla="*/ 3887 w 131451"/>
                <a:gd name="connsiteY3" fmla="*/ 121912 h 146753"/>
                <a:gd name="connsiteX4" fmla="*/ 14 w 131451"/>
                <a:gd name="connsiteY4" fmla="*/ 103185 h 146753"/>
                <a:gd name="connsiteX5" fmla="*/ 14 w 131451"/>
                <a:gd name="connsiteY5" fmla="*/ 102646 h 146753"/>
                <a:gd name="connsiteX6" fmla="*/ 4229 w 131451"/>
                <a:gd name="connsiteY6" fmla="*/ 82424 h 146753"/>
                <a:gd name="connsiteX7" fmla="*/ 16117 w 131451"/>
                <a:gd name="connsiteY7" fmla="*/ 68330 h 146753"/>
                <a:gd name="connsiteX8" fmla="*/ 33986 w 131451"/>
                <a:gd name="connsiteY8" fmla="*/ 59996 h 146753"/>
                <a:gd name="connsiteX9" fmla="*/ 57248 w 131451"/>
                <a:gd name="connsiteY9" fmla="*/ 57202 h 146753"/>
                <a:gd name="connsiteX10" fmla="*/ 76269 w 131451"/>
                <a:gd name="connsiteY10" fmla="*/ 58746 h 146753"/>
                <a:gd name="connsiteX11" fmla="*/ 92030 w 131451"/>
                <a:gd name="connsiteY11" fmla="*/ 63036 h 146753"/>
                <a:gd name="connsiteX12" fmla="*/ 92030 w 131451"/>
                <a:gd name="connsiteY12" fmla="*/ 60707 h 146753"/>
                <a:gd name="connsiteX13" fmla="*/ 84358 w 131451"/>
                <a:gd name="connsiteY13" fmla="*/ 41319 h 146753"/>
                <a:gd name="connsiteX14" fmla="*/ 61709 w 131451"/>
                <a:gd name="connsiteY14" fmla="*/ 34603 h 146753"/>
                <a:gd name="connsiteX15" fmla="*/ 41046 w 131451"/>
                <a:gd name="connsiteY15" fmla="*/ 36563 h 146753"/>
                <a:gd name="connsiteX16" fmla="*/ 22319 w 131451"/>
                <a:gd name="connsiteY16" fmla="*/ 42495 h 146753"/>
                <a:gd name="connsiteX17" fmla="*/ 12269 w 131451"/>
                <a:gd name="connsiteY17" fmla="*/ 11684 h 146753"/>
                <a:gd name="connsiteX18" fmla="*/ 36781 w 131451"/>
                <a:gd name="connsiteY18" fmla="*/ 3473 h 146753"/>
                <a:gd name="connsiteX19" fmla="*/ 67763 w 131451"/>
                <a:gd name="connsiteY19" fmla="*/ 17 h 146753"/>
                <a:gd name="connsiteX20" fmla="*/ 96197 w 131451"/>
                <a:gd name="connsiteY20" fmla="*/ 4184 h 146753"/>
                <a:gd name="connsiteX21" fmla="*/ 115806 w 131451"/>
                <a:gd name="connsiteY21" fmla="*/ 16072 h 146753"/>
                <a:gd name="connsiteX22" fmla="*/ 127694 w 131451"/>
                <a:gd name="connsiteY22" fmla="*/ 35681 h 146753"/>
                <a:gd name="connsiteX23" fmla="*/ 131444 w 131451"/>
                <a:gd name="connsiteY23" fmla="*/ 61639 h 146753"/>
                <a:gd name="connsiteX24" fmla="*/ 131444 w 131451"/>
                <a:gd name="connsiteY24" fmla="*/ 143899 h 146753"/>
                <a:gd name="connsiteX25" fmla="*/ 92226 w 131451"/>
                <a:gd name="connsiteY25" fmla="*/ 143899 h 146753"/>
                <a:gd name="connsiteX26" fmla="*/ 92226 w 131451"/>
                <a:gd name="connsiteY26" fmla="*/ 128702 h 146753"/>
                <a:gd name="connsiteX27" fmla="*/ 74381 w 131451"/>
                <a:gd name="connsiteY27" fmla="*/ 141840 h 146753"/>
                <a:gd name="connsiteX28" fmla="*/ 48914 w 131451"/>
                <a:gd name="connsiteY28" fmla="*/ 146718 h 146753"/>
                <a:gd name="connsiteX29" fmla="*/ 61170 w 131451"/>
                <a:gd name="connsiteY29" fmla="*/ 118824 h 146753"/>
                <a:gd name="connsiteX30" fmla="*/ 84137 w 131451"/>
                <a:gd name="connsiteY30" fmla="*/ 111936 h 146753"/>
                <a:gd name="connsiteX31" fmla="*/ 92741 w 131451"/>
                <a:gd name="connsiteY31" fmla="*/ 94092 h 146753"/>
                <a:gd name="connsiteX32" fmla="*/ 92740 w 131451"/>
                <a:gd name="connsiteY32" fmla="*/ 86935 h 146753"/>
                <a:gd name="connsiteX33" fmla="*/ 80852 w 131451"/>
                <a:gd name="connsiteY33" fmla="*/ 83086 h 146753"/>
                <a:gd name="connsiteX34" fmla="*/ 66930 w 131451"/>
                <a:gd name="connsiteY34" fmla="*/ 81591 h 146753"/>
                <a:gd name="connsiteX35" fmla="*/ 46463 w 131451"/>
                <a:gd name="connsiteY35" fmla="*/ 86640 h 146753"/>
                <a:gd name="connsiteX36" fmla="*/ 39109 w 131451"/>
                <a:gd name="connsiteY36" fmla="*/ 101347 h 146753"/>
                <a:gd name="connsiteX37" fmla="*/ 39110 w 131451"/>
                <a:gd name="connsiteY37" fmla="*/ 101886 h 146753"/>
                <a:gd name="connsiteX38" fmla="*/ 45066 w 131451"/>
                <a:gd name="connsiteY38" fmla="*/ 114608 h 146753"/>
                <a:gd name="connsiteX39" fmla="*/ 61170 w 131451"/>
                <a:gd name="connsiteY39" fmla="*/ 118824 h 14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451" h="146753">
                  <a:moveTo>
                    <a:pt x="48914" y="146718"/>
                  </a:moveTo>
                  <a:cubicBezTo>
                    <a:pt x="42482" y="146799"/>
                    <a:pt x="36078" y="145856"/>
                    <a:pt x="29942" y="143924"/>
                  </a:cubicBezTo>
                  <a:cubicBezTo>
                    <a:pt x="24245" y="142217"/>
                    <a:pt x="18946" y="139392"/>
                    <a:pt x="14353" y="135614"/>
                  </a:cubicBezTo>
                  <a:cubicBezTo>
                    <a:pt x="9924" y="131848"/>
                    <a:pt x="6355" y="127176"/>
                    <a:pt x="3887" y="121912"/>
                  </a:cubicBezTo>
                  <a:cubicBezTo>
                    <a:pt x="1216" y="116037"/>
                    <a:pt x="-108" y="109638"/>
                    <a:pt x="14" y="103185"/>
                  </a:cubicBezTo>
                  <a:lnTo>
                    <a:pt x="14" y="102646"/>
                  </a:lnTo>
                  <a:cubicBezTo>
                    <a:pt x="-157" y="95671"/>
                    <a:pt x="1286" y="88750"/>
                    <a:pt x="4229" y="82424"/>
                  </a:cubicBezTo>
                  <a:cubicBezTo>
                    <a:pt x="7016" y="76848"/>
                    <a:pt x="11091" y="72017"/>
                    <a:pt x="16117" y="68330"/>
                  </a:cubicBezTo>
                  <a:cubicBezTo>
                    <a:pt x="21503" y="64464"/>
                    <a:pt x="27563" y="61637"/>
                    <a:pt x="33986" y="59996"/>
                  </a:cubicBezTo>
                  <a:cubicBezTo>
                    <a:pt x="41582" y="58038"/>
                    <a:pt x="49405" y="57099"/>
                    <a:pt x="57248" y="57202"/>
                  </a:cubicBezTo>
                  <a:cubicBezTo>
                    <a:pt x="63622" y="57127"/>
                    <a:pt x="69990" y="57644"/>
                    <a:pt x="76269" y="58746"/>
                  </a:cubicBezTo>
                  <a:cubicBezTo>
                    <a:pt x="81616" y="59807"/>
                    <a:pt x="86882" y="61241"/>
                    <a:pt x="92030" y="63036"/>
                  </a:cubicBezTo>
                  <a:lnTo>
                    <a:pt x="92030" y="60707"/>
                  </a:lnTo>
                  <a:cubicBezTo>
                    <a:pt x="92542" y="53416"/>
                    <a:pt x="89721" y="46285"/>
                    <a:pt x="84358" y="41319"/>
                  </a:cubicBezTo>
                  <a:cubicBezTo>
                    <a:pt x="77855" y="36443"/>
                    <a:pt x="69819" y="34060"/>
                    <a:pt x="61709" y="34603"/>
                  </a:cubicBezTo>
                  <a:cubicBezTo>
                    <a:pt x="54771" y="34506"/>
                    <a:pt x="47842" y="35164"/>
                    <a:pt x="41046" y="36563"/>
                  </a:cubicBezTo>
                  <a:cubicBezTo>
                    <a:pt x="34682" y="38136"/>
                    <a:pt x="28427" y="40117"/>
                    <a:pt x="22319" y="42495"/>
                  </a:cubicBezTo>
                  <a:lnTo>
                    <a:pt x="12269" y="11684"/>
                  </a:lnTo>
                  <a:cubicBezTo>
                    <a:pt x="20199" y="8276"/>
                    <a:pt x="28398" y="5529"/>
                    <a:pt x="36781" y="3473"/>
                  </a:cubicBezTo>
                  <a:cubicBezTo>
                    <a:pt x="46930" y="1072"/>
                    <a:pt x="57334" y="-89"/>
                    <a:pt x="67763" y="17"/>
                  </a:cubicBezTo>
                  <a:cubicBezTo>
                    <a:pt x="77406" y="-172"/>
                    <a:pt x="87014" y="1236"/>
                    <a:pt x="96197" y="4184"/>
                  </a:cubicBezTo>
                  <a:cubicBezTo>
                    <a:pt x="103551" y="6606"/>
                    <a:pt x="110257" y="10672"/>
                    <a:pt x="115806" y="16072"/>
                  </a:cubicBezTo>
                  <a:cubicBezTo>
                    <a:pt x="121279" y="21564"/>
                    <a:pt x="125356" y="28288"/>
                    <a:pt x="127694" y="35681"/>
                  </a:cubicBezTo>
                  <a:cubicBezTo>
                    <a:pt x="130296" y="44084"/>
                    <a:pt x="131562" y="52843"/>
                    <a:pt x="131444" y="61639"/>
                  </a:cubicBezTo>
                  <a:lnTo>
                    <a:pt x="131444" y="143899"/>
                  </a:lnTo>
                  <a:lnTo>
                    <a:pt x="92226" y="143899"/>
                  </a:lnTo>
                  <a:lnTo>
                    <a:pt x="92226" y="128702"/>
                  </a:lnTo>
                  <a:cubicBezTo>
                    <a:pt x="87205" y="134219"/>
                    <a:pt x="81140" y="138684"/>
                    <a:pt x="74381" y="141840"/>
                  </a:cubicBezTo>
                  <a:cubicBezTo>
                    <a:pt x="66365" y="145355"/>
                    <a:pt x="57661" y="147022"/>
                    <a:pt x="48914" y="146718"/>
                  </a:cubicBezTo>
                  <a:close/>
                  <a:moveTo>
                    <a:pt x="61170" y="118824"/>
                  </a:moveTo>
                  <a:cubicBezTo>
                    <a:pt x="69390" y="119241"/>
                    <a:pt x="77503" y="116808"/>
                    <a:pt x="84137" y="111936"/>
                  </a:cubicBezTo>
                  <a:cubicBezTo>
                    <a:pt x="89664" y="107683"/>
                    <a:pt x="92855" y="101066"/>
                    <a:pt x="92741" y="94092"/>
                  </a:cubicBezTo>
                  <a:lnTo>
                    <a:pt x="92740" y="86935"/>
                  </a:lnTo>
                  <a:cubicBezTo>
                    <a:pt x="88925" y="85235"/>
                    <a:pt x="84940" y="83945"/>
                    <a:pt x="80852" y="83086"/>
                  </a:cubicBezTo>
                  <a:cubicBezTo>
                    <a:pt x="76285" y="82050"/>
                    <a:pt x="71613" y="81548"/>
                    <a:pt x="66930" y="81591"/>
                  </a:cubicBezTo>
                  <a:cubicBezTo>
                    <a:pt x="59758" y="81217"/>
                    <a:pt x="52637" y="82974"/>
                    <a:pt x="46463" y="86640"/>
                  </a:cubicBezTo>
                  <a:cubicBezTo>
                    <a:pt x="41580" y="89895"/>
                    <a:pt x="38784" y="95489"/>
                    <a:pt x="39109" y="101347"/>
                  </a:cubicBezTo>
                  <a:lnTo>
                    <a:pt x="39110" y="101886"/>
                  </a:lnTo>
                  <a:cubicBezTo>
                    <a:pt x="38811" y="106862"/>
                    <a:pt x="41053" y="111651"/>
                    <a:pt x="45066" y="114608"/>
                  </a:cubicBezTo>
                  <a:cubicBezTo>
                    <a:pt x="49818" y="117760"/>
                    <a:pt x="55483" y="119243"/>
                    <a:pt x="61170" y="11882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80E5AFDB-E86B-40F2-4BB2-D3C8794F03F1}"/>
                </a:ext>
              </a:extLst>
            </p:cNvPr>
            <p:cNvSpPr/>
            <p:nvPr/>
          </p:nvSpPr>
          <p:spPr>
            <a:xfrm>
              <a:off x="4796892" y="3427299"/>
              <a:ext cx="130618" cy="145092"/>
            </a:xfrm>
            <a:custGeom>
              <a:avLst/>
              <a:gdLst>
                <a:gd name="connsiteX0" fmla="*/ 0 w 130618"/>
                <a:gd name="connsiteY0" fmla="*/ 2926 h 145092"/>
                <a:gd name="connsiteX1" fmla="*/ 40395 w 130618"/>
                <a:gd name="connsiteY1" fmla="*/ 2926 h 145092"/>
                <a:gd name="connsiteX2" fmla="*/ 40395 w 130618"/>
                <a:gd name="connsiteY2" fmla="*/ 23271 h 145092"/>
                <a:gd name="connsiteX3" fmla="*/ 47944 w 130618"/>
                <a:gd name="connsiteY3" fmla="*/ 14398 h 145092"/>
                <a:gd name="connsiteX4" fmla="*/ 57185 w 130618"/>
                <a:gd name="connsiteY4" fmla="*/ 7044 h 145092"/>
                <a:gd name="connsiteX5" fmla="*/ 68313 w 130618"/>
                <a:gd name="connsiteY5" fmla="*/ 1995 h 145092"/>
                <a:gd name="connsiteX6" fmla="*/ 82162 w 130618"/>
                <a:gd name="connsiteY6" fmla="*/ 83 h 145092"/>
                <a:gd name="connsiteX7" fmla="*/ 117851 w 130618"/>
                <a:gd name="connsiteY7" fmla="*/ 14202 h 145092"/>
                <a:gd name="connsiteX8" fmla="*/ 130524 w 130618"/>
                <a:gd name="connsiteY8" fmla="*/ 52979 h 145092"/>
                <a:gd name="connsiteX9" fmla="*/ 130524 w 130618"/>
                <a:gd name="connsiteY9" fmla="*/ 145093 h 145092"/>
                <a:gd name="connsiteX10" fmla="*/ 90129 w 130618"/>
                <a:gd name="connsiteY10" fmla="*/ 145093 h 145092"/>
                <a:gd name="connsiteX11" fmla="*/ 90129 w 130618"/>
                <a:gd name="connsiteY11" fmla="*/ 65994 h 145092"/>
                <a:gd name="connsiteX12" fmla="*/ 83707 w 130618"/>
                <a:gd name="connsiteY12" fmla="*/ 44400 h 145092"/>
                <a:gd name="connsiteX13" fmla="*/ 65862 w 130618"/>
                <a:gd name="connsiteY13" fmla="*/ 37046 h 145092"/>
                <a:gd name="connsiteX14" fmla="*/ 47356 w 130618"/>
                <a:gd name="connsiteY14" fmla="*/ 44400 h 145092"/>
                <a:gd name="connsiteX15" fmla="*/ 40591 w 130618"/>
                <a:gd name="connsiteY15" fmla="*/ 65994 h 145092"/>
                <a:gd name="connsiteX16" fmla="*/ 40591 w 130618"/>
                <a:gd name="connsiteY16" fmla="*/ 145093 h 145092"/>
                <a:gd name="connsiteX17" fmla="*/ 245 w 130618"/>
                <a:gd name="connsiteY17" fmla="*/ 145093 h 14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8" h="145092">
                  <a:moveTo>
                    <a:pt x="0" y="2926"/>
                  </a:moveTo>
                  <a:lnTo>
                    <a:pt x="40395" y="2926"/>
                  </a:lnTo>
                  <a:lnTo>
                    <a:pt x="40395" y="23271"/>
                  </a:lnTo>
                  <a:cubicBezTo>
                    <a:pt x="42724" y="20159"/>
                    <a:pt x="45245" y="17195"/>
                    <a:pt x="47944" y="14398"/>
                  </a:cubicBezTo>
                  <a:cubicBezTo>
                    <a:pt x="50739" y="11608"/>
                    <a:pt x="53839" y="9141"/>
                    <a:pt x="57185" y="7044"/>
                  </a:cubicBezTo>
                  <a:cubicBezTo>
                    <a:pt x="60649" y="4865"/>
                    <a:pt x="64392" y="3166"/>
                    <a:pt x="68313" y="1995"/>
                  </a:cubicBezTo>
                  <a:cubicBezTo>
                    <a:pt x="72812" y="686"/>
                    <a:pt x="77478" y="42"/>
                    <a:pt x="82162" y="83"/>
                  </a:cubicBezTo>
                  <a:cubicBezTo>
                    <a:pt x="95563" y="-729"/>
                    <a:pt x="108633" y="4442"/>
                    <a:pt x="117851" y="14202"/>
                  </a:cubicBezTo>
                  <a:cubicBezTo>
                    <a:pt x="126817" y="25065"/>
                    <a:pt x="131344" y="38917"/>
                    <a:pt x="130524" y="52979"/>
                  </a:cubicBezTo>
                  <a:lnTo>
                    <a:pt x="130524" y="145093"/>
                  </a:lnTo>
                  <a:lnTo>
                    <a:pt x="90129" y="145093"/>
                  </a:lnTo>
                  <a:lnTo>
                    <a:pt x="90129" y="65994"/>
                  </a:lnTo>
                  <a:cubicBezTo>
                    <a:pt x="90689" y="58254"/>
                    <a:pt x="88406" y="50576"/>
                    <a:pt x="83707" y="44400"/>
                  </a:cubicBezTo>
                  <a:cubicBezTo>
                    <a:pt x="79161" y="39399"/>
                    <a:pt x="72612" y="36700"/>
                    <a:pt x="65862" y="37046"/>
                  </a:cubicBezTo>
                  <a:cubicBezTo>
                    <a:pt x="58914" y="36668"/>
                    <a:pt x="52150" y="39356"/>
                    <a:pt x="47356" y="44400"/>
                  </a:cubicBezTo>
                  <a:cubicBezTo>
                    <a:pt x="42428" y="50471"/>
                    <a:pt x="40008" y="58197"/>
                    <a:pt x="40591" y="65994"/>
                  </a:cubicBezTo>
                  <a:lnTo>
                    <a:pt x="40591" y="145093"/>
                  </a:lnTo>
                  <a:lnTo>
                    <a:pt x="245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6" name="Freeform 1385">
              <a:extLst>
                <a:ext uri="{FF2B5EF4-FFF2-40B4-BE49-F238E27FC236}">
                  <a16:creationId xmlns:a16="http://schemas.microsoft.com/office/drawing/2014/main" id="{84697E8A-D142-540E-18E6-B458C7070DD1}"/>
                </a:ext>
              </a:extLst>
            </p:cNvPr>
            <p:cNvSpPr/>
            <p:nvPr/>
          </p:nvSpPr>
          <p:spPr>
            <a:xfrm>
              <a:off x="5035791" y="3378555"/>
              <a:ext cx="150072" cy="196683"/>
            </a:xfrm>
            <a:custGeom>
              <a:avLst/>
              <a:gdLst>
                <a:gd name="connsiteX0" fmla="*/ 65043 w 150072"/>
                <a:gd name="connsiteY0" fmla="*/ 196655 h 196683"/>
                <a:gd name="connsiteX1" fmla="*/ 40826 w 150072"/>
                <a:gd name="connsiteY1" fmla="*/ 191900 h 196683"/>
                <a:gd name="connsiteX2" fmla="*/ 19942 w 150072"/>
                <a:gd name="connsiteY2" fmla="*/ 177684 h 196683"/>
                <a:gd name="connsiteX3" fmla="*/ 5431 w 150072"/>
                <a:gd name="connsiteY3" fmla="*/ 154545 h 196683"/>
                <a:gd name="connsiteX4" fmla="*/ 14 w 150072"/>
                <a:gd name="connsiteY4" fmla="*/ 123072 h 196683"/>
                <a:gd name="connsiteX5" fmla="*/ 14 w 150072"/>
                <a:gd name="connsiteY5" fmla="*/ 122533 h 196683"/>
                <a:gd name="connsiteX6" fmla="*/ 5431 w 150072"/>
                <a:gd name="connsiteY6" fmla="*/ 91011 h 196683"/>
                <a:gd name="connsiteX7" fmla="*/ 19941 w 150072"/>
                <a:gd name="connsiteY7" fmla="*/ 67921 h 196683"/>
                <a:gd name="connsiteX8" fmla="*/ 40604 w 150072"/>
                <a:gd name="connsiteY8" fmla="*/ 53705 h 196683"/>
                <a:gd name="connsiteX9" fmla="*/ 65116 w 150072"/>
                <a:gd name="connsiteY9" fmla="*/ 48802 h 196683"/>
                <a:gd name="connsiteX10" fmla="*/ 91833 w 150072"/>
                <a:gd name="connsiteY10" fmla="*/ 55151 h 196683"/>
                <a:gd name="connsiteX11" fmla="*/ 109678 w 150072"/>
                <a:gd name="connsiteY11" fmla="*/ 70103 h 196683"/>
                <a:gd name="connsiteX12" fmla="*/ 109678 w 150072"/>
                <a:gd name="connsiteY12" fmla="*/ 0 h 196683"/>
                <a:gd name="connsiteX13" fmla="*/ 150073 w 150072"/>
                <a:gd name="connsiteY13" fmla="*/ 0 h 196683"/>
                <a:gd name="connsiteX14" fmla="*/ 150073 w 150072"/>
                <a:gd name="connsiteY14" fmla="*/ 193837 h 196683"/>
                <a:gd name="connsiteX15" fmla="*/ 109163 w 150072"/>
                <a:gd name="connsiteY15" fmla="*/ 193837 h 196683"/>
                <a:gd name="connsiteX16" fmla="*/ 109163 w 150072"/>
                <a:gd name="connsiteY16" fmla="*/ 173492 h 196683"/>
                <a:gd name="connsiteX17" fmla="*/ 91319 w 150072"/>
                <a:gd name="connsiteY17" fmla="*/ 190086 h 196683"/>
                <a:gd name="connsiteX18" fmla="*/ 65043 w 150072"/>
                <a:gd name="connsiteY18" fmla="*/ 196655 h 196683"/>
                <a:gd name="connsiteX19" fmla="*/ 75387 w 150072"/>
                <a:gd name="connsiteY19" fmla="*/ 162339 h 196683"/>
                <a:gd name="connsiteX20" fmla="*/ 88843 w 150072"/>
                <a:gd name="connsiteY20" fmla="*/ 159545 h 196683"/>
                <a:gd name="connsiteX21" fmla="*/ 99726 w 150072"/>
                <a:gd name="connsiteY21" fmla="*/ 151579 h 196683"/>
                <a:gd name="connsiteX22" fmla="*/ 107080 w 150072"/>
                <a:gd name="connsiteY22" fmla="*/ 139103 h 196683"/>
                <a:gd name="connsiteX23" fmla="*/ 109874 w 150072"/>
                <a:gd name="connsiteY23" fmla="*/ 123023 h 196683"/>
                <a:gd name="connsiteX24" fmla="*/ 109874 w 150072"/>
                <a:gd name="connsiteY24" fmla="*/ 122484 h 196683"/>
                <a:gd name="connsiteX25" fmla="*/ 107080 w 150072"/>
                <a:gd name="connsiteY25" fmla="*/ 106380 h 196683"/>
                <a:gd name="connsiteX26" fmla="*/ 99727 w 150072"/>
                <a:gd name="connsiteY26" fmla="*/ 93879 h 196683"/>
                <a:gd name="connsiteX27" fmla="*/ 61955 w 150072"/>
                <a:gd name="connsiteY27" fmla="*/ 85913 h 196683"/>
                <a:gd name="connsiteX28" fmla="*/ 50949 w 150072"/>
                <a:gd name="connsiteY28" fmla="*/ 93879 h 196683"/>
                <a:gd name="connsiteX29" fmla="*/ 43400 w 150072"/>
                <a:gd name="connsiteY29" fmla="*/ 106257 h 196683"/>
                <a:gd name="connsiteX30" fmla="*/ 40606 w 150072"/>
                <a:gd name="connsiteY30" fmla="*/ 122484 h 196683"/>
                <a:gd name="connsiteX31" fmla="*/ 40605 w 150072"/>
                <a:gd name="connsiteY31" fmla="*/ 123023 h 196683"/>
                <a:gd name="connsiteX32" fmla="*/ 43399 w 150072"/>
                <a:gd name="connsiteY32" fmla="*/ 139103 h 196683"/>
                <a:gd name="connsiteX33" fmla="*/ 50949 w 150072"/>
                <a:gd name="connsiteY33" fmla="*/ 151579 h 196683"/>
                <a:gd name="connsiteX34" fmla="*/ 61954 w 150072"/>
                <a:gd name="connsiteY34" fmla="*/ 159545 h 196683"/>
                <a:gd name="connsiteX35" fmla="*/ 75387 w 150072"/>
                <a:gd name="connsiteY35" fmla="*/ 162339 h 19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072" h="196683">
                  <a:moveTo>
                    <a:pt x="65043" y="196655"/>
                  </a:moveTo>
                  <a:cubicBezTo>
                    <a:pt x="56739" y="196654"/>
                    <a:pt x="48514" y="195039"/>
                    <a:pt x="40826" y="191900"/>
                  </a:cubicBezTo>
                  <a:cubicBezTo>
                    <a:pt x="32931" y="188704"/>
                    <a:pt x="25810" y="183857"/>
                    <a:pt x="19942" y="177684"/>
                  </a:cubicBezTo>
                  <a:cubicBezTo>
                    <a:pt x="13639" y="170993"/>
                    <a:pt x="8710" y="163132"/>
                    <a:pt x="5431" y="154545"/>
                  </a:cubicBezTo>
                  <a:cubicBezTo>
                    <a:pt x="1657" y="144490"/>
                    <a:pt x="-182" y="133811"/>
                    <a:pt x="14" y="123072"/>
                  </a:cubicBezTo>
                  <a:lnTo>
                    <a:pt x="14" y="122533"/>
                  </a:lnTo>
                  <a:cubicBezTo>
                    <a:pt x="-180" y="111778"/>
                    <a:pt x="1658" y="101084"/>
                    <a:pt x="5431" y="91011"/>
                  </a:cubicBezTo>
                  <a:cubicBezTo>
                    <a:pt x="8771" y="82469"/>
                    <a:pt x="13694" y="74636"/>
                    <a:pt x="19941" y="67921"/>
                  </a:cubicBezTo>
                  <a:cubicBezTo>
                    <a:pt x="25719" y="61743"/>
                    <a:pt x="32769" y="56892"/>
                    <a:pt x="40604" y="53705"/>
                  </a:cubicBezTo>
                  <a:cubicBezTo>
                    <a:pt x="48371" y="50469"/>
                    <a:pt x="56702" y="48802"/>
                    <a:pt x="65116" y="48802"/>
                  </a:cubicBezTo>
                  <a:cubicBezTo>
                    <a:pt x="74434" y="48441"/>
                    <a:pt x="83674" y="50637"/>
                    <a:pt x="91833" y="55151"/>
                  </a:cubicBezTo>
                  <a:cubicBezTo>
                    <a:pt x="98547" y="59143"/>
                    <a:pt x="104572" y="64191"/>
                    <a:pt x="109678" y="70103"/>
                  </a:cubicBezTo>
                  <a:lnTo>
                    <a:pt x="109678" y="0"/>
                  </a:lnTo>
                  <a:lnTo>
                    <a:pt x="150073" y="0"/>
                  </a:lnTo>
                  <a:lnTo>
                    <a:pt x="150073" y="193837"/>
                  </a:lnTo>
                  <a:lnTo>
                    <a:pt x="109163" y="193837"/>
                  </a:lnTo>
                  <a:lnTo>
                    <a:pt x="109163" y="173492"/>
                  </a:lnTo>
                  <a:cubicBezTo>
                    <a:pt x="104321" y="180105"/>
                    <a:pt x="98265" y="185736"/>
                    <a:pt x="91319" y="190086"/>
                  </a:cubicBezTo>
                  <a:cubicBezTo>
                    <a:pt x="83348" y="194693"/>
                    <a:pt x="74244" y="196969"/>
                    <a:pt x="65043" y="196655"/>
                  </a:cubicBezTo>
                  <a:close/>
                  <a:moveTo>
                    <a:pt x="75387" y="162339"/>
                  </a:moveTo>
                  <a:cubicBezTo>
                    <a:pt x="80020" y="162374"/>
                    <a:pt x="84607" y="161422"/>
                    <a:pt x="88843" y="159545"/>
                  </a:cubicBezTo>
                  <a:cubicBezTo>
                    <a:pt x="92998" y="157697"/>
                    <a:pt x="96708" y="154980"/>
                    <a:pt x="99726" y="151579"/>
                  </a:cubicBezTo>
                  <a:cubicBezTo>
                    <a:pt x="102938" y="147918"/>
                    <a:pt x="105432" y="143685"/>
                    <a:pt x="107080" y="139103"/>
                  </a:cubicBezTo>
                  <a:cubicBezTo>
                    <a:pt x="108996" y="133961"/>
                    <a:pt x="109943" y="128509"/>
                    <a:pt x="109874" y="123023"/>
                  </a:cubicBezTo>
                  <a:lnTo>
                    <a:pt x="109874" y="122484"/>
                  </a:lnTo>
                  <a:cubicBezTo>
                    <a:pt x="109944" y="116989"/>
                    <a:pt x="108997" y="111530"/>
                    <a:pt x="107080" y="106380"/>
                  </a:cubicBezTo>
                  <a:cubicBezTo>
                    <a:pt x="105408" y="101801"/>
                    <a:pt x="102917" y="97565"/>
                    <a:pt x="99727" y="93879"/>
                  </a:cubicBezTo>
                  <a:cubicBezTo>
                    <a:pt x="90096" y="83489"/>
                    <a:pt x="74962" y="80297"/>
                    <a:pt x="61955" y="85913"/>
                  </a:cubicBezTo>
                  <a:cubicBezTo>
                    <a:pt x="57789" y="87802"/>
                    <a:pt x="54046" y="90512"/>
                    <a:pt x="50949" y="93879"/>
                  </a:cubicBezTo>
                  <a:cubicBezTo>
                    <a:pt x="47671" y="97489"/>
                    <a:pt x="45109" y="101690"/>
                    <a:pt x="43400" y="106257"/>
                  </a:cubicBezTo>
                  <a:cubicBezTo>
                    <a:pt x="41434" y="111436"/>
                    <a:pt x="40486" y="116946"/>
                    <a:pt x="40606" y="122484"/>
                  </a:cubicBezTo>
                  <a:lnTo>
                    <a:pt x="40605" y="123023"/>
                  </a:lnTo>
                  <a:cubicBezTo>
                    <a:pt x="40512" y="128511"/>
                    <a:pt x="41460" y="133968"/>
                    <a:pt x="43399" y="139103"/>
                  </a:cubicBezTo>
                  <a:cubicBezTo>
                    <a:pt x="45073" y="143716"/>
                    <a:pt x="47638" y="147955"/>
                    <a:pt x="50949" y="151579"/>
                  </a:cubicBezTo>
                  <a:cubicBezTo>
                    <a:pt x="54032" y="154961"/>
                    <a:pt x="57778" y="157673"/>
                    <a:pt x="61954" y="159545"/>
                  </a:cubicBezTo>
                  <a:cubicBezTo>
                    <a:pt x="66183" y="161419"/>
                    <a:pt x="70762" y="162371"/>
                    <a:pt x="75387" y="162339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7" name="Freeform 1386">
              <a:extLst>
                <a:ext uri="{FF2B5EF4-FFF2-40B4-BE49-F238E27FC236}">
                  <a16:creationId xmlns:a16="http://schemas.microsoft.com/office/drawing/2014/main" id="{06FC6CB4-C714-40DD-7F0C-C55264202DEE}"/>
                </a:ext>
              </a:extLst>
            </p:cNvPr>
            <p:cNvSpPr/>
            <p:nvPr/>
          </p:nvSpPr>
          <p:spPr>
            <a:xfrm>
              <a:off x="5214466" y="3427192"/>
              <a:ext cx="139878" cy="148574"/>
            </a:xfrm>
            <a:custGeom>
              <a:avLst/>
              <a:gdLst>
                <a:gd name="connsiteX0" fmla="*/ 74690 w 139878"/>
                <a:gd name="connsiteY0" fmla="*/ 148558 h 148574"/>
                <a:gd name="connsiteX1" fmla="*/ 44958 w 139878"/>
                <a:gd name="connsiteY1" fmla="*/ 143264 h 148574"/>
                <a:gd name="connsiteX2" fmla="*/ 21182 w 139878"/>
                <a:gd name="connsiteY2" fmla="*/ 128042 h 148574"/>
                <a:gd name="connsiteX3" fmla="*/ 5593 w 139878"/>
                <a:gd name="connsiteY3" fmla="*/ 104781 h 148574"/>
                <a:gd name="connsiteX4" fmla="*/ 4 w 139878"/>
                <a:gd name="connsiteY4" fmla="*/ 75048 h 148574"/>
                <a:gd name="connsiteX5" fmla="*/ 4 w 139878"/>
                <a:gd name="connsiteY5" fmla="*/ 74509 h 148574"/>
                <a:gd name="connsiteX6" fmla="*/ 5249 w 139878"/>
                <a:gd name="connsiteY6" fmla="*/ 45781 h 148574"/>
                <a:gd name="connsiteX7" fmla="*/ 19686 w 139878"/>
                <a:gd name="connsiteY7" fmla="*/ 21981 h 148574"/>
                <a:gd name="connsiteX8" fmla="*/ 41894 w 139878"/>
                <a:gd name="connsiteY8" fmla="*/ 5975 h 148574"/>
                <a:gd name="connsiteX9" fmla="*/ 70449 w 139878"/>
                <a:gd name="connsiteY9" fmla="*/ 19 h 148574"/>
                <a:gd name="connsiteX10" fmla="*/ 101309 w 139878"/>
                <a:gd name="connsiteY10" fmla="*/ 6392 h 148574"/>
                <a:gd name="connsiteX11" fmla="*/ 122978 w 139878"/>
                <a:gd name="connsiteY11" fmla="*/ 23550 h 148574"/>
                <a:gd name="connsiteX12" fmla="*/ 135699 w 139878"/>
                <a:gd name="connsiteY12" fmla="*/ 48233 h 148574"/>
                <a:gd name="connsiteX13" fmla="*/ 139866 w 139878"/>
                <a:gd name="connsiteY13" fmla="*/ 77328 h 148574"/>
                <a:gd name="connsiteX14" fmla="*/ 139866 w 139878"/>
                <a:gd name="connsiteY14" fmla="*/ 82377 h 148574"/>
                <a:gd name="connsiteX15" fmla="*/ 139499 w 139878"/>
                <a:gd name="connsiteY15" fmla="*/ 87966 h 148574"/>
                <a:gd name="connsiteX16" fmla="*/ 40448 w 139878"/>
                <a:gd name="connsiteY16" fmla="*/ 87966 h 148574"/>
                <a:gd name="connsiteX17" fmla="*/ 52361 w 139878"/>
                <a:gd name="connsiteY17" fmla="*/ 108849 h 148574"/>
                <a:gd name="connsiteX18" fmla="*/ 75083 w 139878"/>
                <a:gd name="connsiteY18" fmla="*/ 115860 h 148574"/>
                <a:gd name="connsiteX19" fmla="*/ 92927 w 139878"/>
                <a:gd name="connsiteY19" fmla="*/ 112428 h 148574"/>
                <a:gd name="connsiteX20" fmla="*/ 109399 w 139878"/>
                <a:gd name="connsiteY20" fmla="*/ 101226 h 148574"/>
                <a:gd name="connsiteX21" fmla="*/ 132733 w 139878"/>
                <a:gd name="connsiteY21" fmla="*/ 121865 h 148574"/>
                <a:gd name="connsiteX22" fmla="*/ 108222 w 139878"/>
                <a:gd name="connsiteY22" fmla="*/ 141474 h 148574"/>
                <a:gd name="connsiteX23" fmla="*/ 74690 w 139878"/>
                <a:gd name="connsiteY23" fmla="*/ 148558 h 148574"/>
                <a:gd name="connsiteX24" fmla="*/ 100746 w 139878"/>
                <a:gd name="connsiteY24" fmla="*/ 63013 h 148574"/>
                <a:gd name="connsiteX25" fmla="*/ 91064 w 139878"/>
                <a:gd name="connsiteY25" fmla="*/ 40953 h 148574"/>
                <a:gd name="connsiteX26" fmla="*/ 70597 w 139878"/>
                <a:gd name="connsiteY26" fmla="*/ 32545 h 148574"/>
                <a:gd name="connsiteX27" fmla="*/ 50007 w 139878"/>
                <a:gd name="connsiteY27" fmla="*/ 40830 h 148574"/>
                <a:gd name="connsiteX28" fmla="*/ 39786 w 139878"/>
                <a:gd name="connsiteY28" fmla="*/ 62890 h 14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78" h="148574">
                  <a:moveTo>
                    <a:pt x="74690" y="148558"/>
                  </a:moveTo>
                  <a:cubicBezTo>
                    <a:pt x="64536" y="148657"/>
                    <a:pt x="54453" y="146862"/>
                    <a:pt x="44958" y="143264"/>
                  </a:cubicBezTo>
                  <a:cubicBezTo>
                    <a:pt x="36069" y="139882"/>
                    <a:pt x="27974" y="134700"/>
                    <a:pt x="21182" y="128042"/>
                  </a:cubicBezTo>
                  <a:cubicBezTo>
                    <a:pt x="14469" y="121420"/>
                    <a:pt x="9166" y="113507"/>
                    <a:pt x="5593" y="104781"/>
                  </a:cubicBezTo>
                  <a:cubicBezTo>
                    <a:pt x="1799" y="95332"/>
                    <a:pt x="-100" y="85229"/>
                    <a:pt x="4" y="75048"/>
                  </a:cubicBezTo>
                  <a:lnTo>
                    <a:pt x="4" y="74509"/>
                  </a:lnTo>
                  <a:cubicBezTo>
                    <a:pt x="-53" y="64690"/>
                    <a:pt x="1726" y="54947"/>
                    <a:pt x="5249" y="45781"/>
                  </a:cubicBezTo>
                  <a:cubicBezTo>
                    <a:pt x="8484" y="36992"/>
                    <a:pt x="13386" y="28910"/>
                    <a:pt x="19686" y="21981"/>
                  </a:cubicBezTo>
                  <a:cubicBezTo>
                    <a:pt x="25928" y="15197"/>
                    <a:pt x="33483" y="9751"/>
                    <a:pt x="41894" y="5975"/>
                  </a:cubicBezTo>
                  <a:cubicBezTo>
                    <a:pt x="50879" y="1977"/>
                    <a:pt x="60615" y="-54"/>
                    <a:pt x="70449" y="19"/>
                  </a:cubicBezTo>
                  <a:cubicBezTo>
                    <a:pt x="81086" y="-226"/>
                    <a:pt x="91640" y="1953"/>
                    <a:pt x="101309" y="6392"/>
                  </a:cubicBezTo>
                  <a:cubicBezTo>
                    <a:pt x="109713" y="10437"/>
                    <a:pt x="117113" y="16297"/>
                    <a:pt x="122978" y="23550"/>
                  </a:cubicBezTo>
                  <a:cubicBezTo>
                    <a:pt x="128809" y="30855"/>
                    <a:pt x="133133" y="39245"/>
                    <a:pt x="135699" y="48233"/>
                  </a:cubicBezTo>
                  <a:cubicBezTo>
                    <a:pt x="138479" y="57680"/>
                    <a:pt x="139883" y="67480"/>
                    <a:pt x="139866" y="77328"/>
                  </a:cubicBezTo>
                  <a:lnTo>
                    <a:pt x="139866" y="82377"/>
                  </a:lnTo>
                  <a:cubicBezTo>
                    <a:pt x="139922" y="84247"/>
                    <a:pt x="139798" y="86119"/>
                    <a:pt x="139499" y="87966"/>
                  </a:cubicBezTo>
                  <a:lnTo>
                    <a:pt x="40448" y="87966"/>
                  </a:lnTo>
                  <a:cubicBezTo>
                    <a:pt x="41770" y="96136"/>
                    <a:pt x="46001" y="103553"/>
                    <a:pt x="52361" y="108849"/>
                  </a:cubicBezTo>
                  <a:cubicBezTo>
                    <a:pt x="58928" y="113680"/>
                    <a:pt x="66935" y="116150"/>
                    <a:pt x="75083" y="115860"/>
                  </a:cubicBezTo>
                  <a:cubicBezTo>
                    <a:pt x="81204" y="115955"/>
                    <a:pt x="87278" y="114787"/>
                    <a:pt x="92927" y="112428"/>
                  </a:cubicBezTo>
                  <a:cubicBezTo>
                    <a:pt x="99004" y="109640"/>
                    <a:pt x="104572" y="105853"/>
                    <a:pt x="109399" y="101226"/>
                  </a:cubicBezTo>
                  <a:lnTo>
                    <a:pt x="132733" y="121865"/>
                  </a:lnTo>
                  <a:cubicBezTo>
                    <a:pt x="126118" y="130138"/>
                    <a:pt x="117745" y="136836"/>
                    <a:pt x="108222" y="141474"/>
                  </a:cubicBezTo>
                  <a:cubicBezTo>
                    <a:pt x="97737" y="146378"/>
                    <a:pt x="86263" y="148802"/>
                    <a:pt x="74690" y="148558"/>
                  </a:cubicBezTo>
                  <a:close/>
                  <a:moveTo>
                    <a:pt x="100746" y="63013"/>
                  </a:moveTo>
                  <a:cubicBezTo>
                    <a:pt x="99913" y="54826"/>
                    <a:pt x="96526" y="47108"/>
                    <a:pt x="91064" y="40953"/>
                  </a:cubicBezTo>
                  <a:cubicBezTo>
                    <a:pt x="85796" y="35297"/>
                    <a:pt x="78319" y="32225"/>
                    <a:pt x="70597" y="32545"/>
                  </a:cubicBezTo>
                  <a:cubicBezTo>
                    <a:pt x="62863" y="32223"/>
                    <a:pt x="55362" y="35241"/>
                    <a:pt x="50007" y="40830"/>
                  </a:cubicBezTo>
                  <a:cubicBezTo>
                    <a:pt x="44459" y="46988"/>
                    <a:pt x="40897" y="54676"/>
                    <a:pt x="39786" y="6289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8" name="Freeform 1387">
              <a:extLst>
                <a:ext uri="{FF2B5EF4-FFF2-40B4-BE49-F238E27FC236}">
                  <a16:creationId xmlns:a16="http://schemas.microsoft.com/office/drawing/2014/main" id="{82F12874-50FF-63FC-BB4A-CE8F7B61C72B}"/>
                </a:ext>
              </a:extLst>
            </p:cNvPr>
            <p:cNvSpPr/>
            <p:nvPr/>
          </p:nvSpPr>
          <p:spPr>
            <a:xfrm>
              <a:off x="5468506" y="3386521"/>
              <a:ext cx="160892" cy="185870"/>
            </a:xfrm>
            <a:custGeom>
              <a:avLst/>
              <a:gdLst>
                <a:gd name="connsiteX0" fmla="*/ 0 w 160892"/>
                <a:gd name="connsiteY0" fmla="*/ 0 h 185870"/>
                <a:gd name="connsiteX1" fmla="*/ 85079 w 160892"/>
                <a:gd name="connsiteY1" fmla="*/ 0 h 185870"/>
                <a:gd name="connsiteX2" fmla="*/ 139274 w 160892"/>
                <a:gd name="connsiteY2" fmla="*/ 18849 h 185870"/>
                <a:gd name="connsiteX3" fmla="*/ 155280 w 160892"/>
                <a:gd name="connsiteY3" fmla="*/ 61401 h 185870"/>
                <a:gd name="connsiteX4" fmla="*/ 155280 w 160892"/>
                <a:gd name="connsiteY4" fmla="*/ 61916 h 185870"/>
                <a:gd name="connsiteX5" fmla="*/ 144201 w 160892"/>
                <a:gd name="connsiteY5" fmla="*/ 98683 h 185870"/>
                <a:gd name="connsiteX6" fmla="*/ 115351 w 160892"/>
                <a:gd name="connsiteY6" fmla="*/ 119567 h 185870"/>
                <a:gd name="connsiteX7" fmla="*/ 160893 w 160892"/>
                <a:gd name="connsiteY7" fmla="*/ 185870 h 185870"/>
                <a:gd name="connsiteX8" fmla="*/ 113292 w 160892"/>
                <a:gd name="connsiteY8" fmla="*/ 185870 h 185870"/>
                <a:gd name="connsiteX9" fmla="*/ 73534 w 160892"/>
                <a:gd name="connsiteY9" fmla="*/ 126479 h 185870"/>
                <a:gd name="connsiteX10" fmla="*/ 41351 w 160892"/>
                <a:gd name="connsiteY10" fmla="*/ 126479 h 185870"/>
                <a:gd name="connsiteX11" fmla="*/ 41351 w 160892"/>
                <a:gd name="connsiteY11" fmla="*/ 185870 h 185870"/>
                <a:gd name="connsiteX12" fmla="*/ 417 w 160892"/>
                <a:gd name="connsiteY12" fmla="*/ 185870 h 185870"/>
                <a:gd name="connsiteX13" fmla="*/ 82481 w 160892"/>
                <a:gd name="connsiteY13" fmla="*/ 90276 h 185870"/>
                <a:gd name="connsiteX14" fmla="*/ 105742 w 160892"/>
                <a:gd name="connsiteY14" fmla="*/ 83118 h 185870"/>
                <a:gd name="connsiteX15" fmla="*/ 113880 w 160892"/>
                <a:gd name="connsiteY15" fmla="*/ 63975 h 185870"/>
                <a:gd name="connsiteX16" fmla="*/ 113880 w 160892"/>
                <a:gd name="connsiteY16" fmla="*/ 63436 h 185870"/>
                <a:gd name="connsiteX17" fmla="*/ 105399 w 160892"/>
                <a:gd name="connsiteY17" fmla="*/ 43704 h 185870"/>
                <a:gd name="connsiteX18" fmla="*/ 81599 w 160892"/>
                <a:gd name="connsiteY18" fmla="*/ 37037 h 185870"/>
                <a:gd name="connsiteX19" fmla="*/ 40909 w 160892"/>
                <a:gd name="connsiteY19" fmla="*/ 37037 h 185870"/>
                <a:gd name="connsiteX20" fmla="*/ 40909 w 160892"/>
                <a:gd name="connsiteY20" fmla="*/ 90570 h 18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892" h="185870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83"/>
                    <a:pt x="139274" y="18849"/>
                  </a:cubicBezTo>
                  <a:cubicBezTo>
                    <a:pt x="150231" y="30231"/>
                    <a:pt x="156019" y="45620"/>
                    <a:pt x="155280" y="61401"/>
                  </a:cubicBezTo>
                  <a:lnTo>
                    <a:pt x="155280" y="61916"/>
                  </a:lnTo>
                  <a:cubicBezTo>
                    <a:pt x="155858" y="75073"/>
                    <a:pt x="151952" y="88036"/>
                    <a:pt x="144201" y="98683"/>
                  </a:cubicBezTo>
                  <a:cubicBezTo>
                    <a:pt x="136741" y="108220"/>
                    <a:pt x="126741" y="115459"/>
                    <a:pt x="115351" y="119567"/>
                  </a:cubicBezTo>
                  <a:lnTo>
                    <a:pt x="160893" y="185870"/>
                  </a:lnTo>
                  <a:lnTo>
                    <a:pt x="113292" y="185870"/>
                  </a:lnTo>
                  <a:lnTo>
                    <a:pt x="73534" y="126479"/>
                  </a:lnTo>
                  <a:lnTo>
                    <a:pt x="41351" y="126479"/>
                  </a:lnTo>
                  <a:lnTo>
                    <a:pt x="41351" y="185870"/>
                  </a:lnTo>
                  <a:lnTo>
                    <a:pt x="417" y="185870"/>
                  </a:lnTo>
                  <a:close/>
                  <a:moveTo>
                    <a:pt x="82481" y="90276"/>
                  </a:moveTo>
                  <a:cubicBezTo>
                    <a:pt x="90852" y="90835"/>
                    <a:pt x="99134" y="88287"/>
                    <a:pt x="105742" y="83118"/>
                  </a:cubicBezTo>
                  <a:cubicBezTo>
                    <a:pt x="111188" y="78280"/>
                    <a:pt x="114175" y="71253"/>
                    <a:pt x="113880" y="63975"/>
                  </a:cubicBezTo>
                  <a:lnTo>
                    <a:pt x="113880" y="63436"/>
                  </a:lnTo>
                  <a:cubicBezTo>
                    <a:pt x="114358" y="55883"/>
                    <a:pt x="111208" y="48554"/>
                    <a:pt x="105399" y="43704"/>
                  </a:cubicBezTo>
                  <a:cubicBezTo>
                    <a:pt x="98450" y="38849"/>
                    <a:pt x="90059" y="36498"/>
                    <a:pt x="81599" y="37037"/>
                  </a:cubicBezTo>
                  <a:lnTo>
                    <a:pt x="40909" y="37037"/>
                  </a:lnTo>
                  <a:lnTo>
                    <a:pt x="40909" y="9057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9" name="Freeform 1388">
              <a:extLst>
                <a:ext uri="{FF2B5EF4-FFF2-40B4-BE49-F238E27FC236}">
                  <a16:creationId xmlns:a16="http://schemas.microsoft.com/office/drawing/2014/main" id="{BD160BD8-B7ED-E937-8F03-DFB701D37899}"/>
                </a:ext>
              </a:extLst>
            </p:cNvPr>
            <p:cNvSpPr/>
            <p:nvPr/>
          </p:nvSpPr>
          <p:spPr>
            <a:xfrm>
              <a:off x="5649467" y="3427241"/>
              <a:ext cx="139810" cy="148526"/>
            </a:xfrm>
            <a:custGeom>
              <a:avLst/>
              <a:gdLst>
                <a:gd name="connsiteX0" fmla="*/ 74571 w 139810"/>
                <a:gd name="connsiteY0" fmla="*/ 148509 h 148526"/>
                <a:gd name="connsiteX1" fmla="*/ 44814 w 139810"/>
                <a:gd name="connsiteY1" fmla="*/ 143215 h 148526"/>
                <a:gd name="connsiteX2" fmla="*/ 5596 w 139810"/>
                <a:gd name="connsiteY2" fmla="*/ 104781 h 148526"/>
                <a:gd name="connsiteX3" fmla="*/ 7 w 139810"/>
                <a:gd name="connsiteY3" fmla="*/ 75048 h 148526"/>
                <a:gd name="connsiteX4" fmla="*/ 7 w 139810"/>
                <a:gd name="connsiteY4" fmla="*/ 74509 h 148526"/>
                <a:gd name="connsiteX5" fmla="*/ 5180 w 139810"/>
                <a:gd name="connsiteY5" fmla="*/ 45782 h 148526"/>
                <a:gd name="connsiteX6" fmla="*/ 19690 w 139810"/>
                <a:gd name="connsiteY6" fmla="*/ 21981 h 148526"/>
                <a:gd name="connsiteX7" fmla="*/ 41898 w 139810"/>
                <a:gd name="connsiteY7" fmla="*/ 5975 h 148526"/>
                <a:gd name="connsiteX8" fmla="*/ 70429 w 139810"/>
                <a:gd name="connsiteY8" fmla="*/ 19 h 148526"/>
                <a:gd name="connsiteX9" fmla="*/ 101264 w 139810"/>
                <a:gd name="connsiteY9" fmla="*/ 6392 h 148526"/>
                <a:gd name="connsiteX10" fmla="*/ 122908 w 139810"/>
                <a:gd name="connsiteY10" fmla="*/ 23550 h 148526"/>
                <a:gd name="connsiteX11" fmla="*/ 135703 w 139810"/>
                <a:gd name="connsiteY11" fmla="*/ 48233 h 148526"/>
                <a:gd name="connsiteX12" fmla="*/ 139796 w 139810"/>
                <a:gd name="connsiteY12" fmla="*/ 77328 h 148526"/>
                <a:gd name="connsiteX13" fmla="*/ 139796 w 139810"/>
                <a:gd name="connsiteY13" fmla="*/ 82377 h 148526"/>
                <a:gd name="connsiteX14" fmla="*/ 139380 w 139810"/>
                <a:gd name="connsiteY14" fmla="*/ 87966 h 148526"/>
                <a:gd name="connsiteX15" fmla="*/ 40280 w 139810"/>
                <a:gd name="connsiteY15" fmla="*/ 87966 h 148526"/>
                <a:gd name="connsiteX16" fmla="*/ 52168 w 139810"/>
                <a:gd name="connsiteY16" fmla="*/ 108850 h 148526"/>
                <a:gd name="connsiteX17" fmla="*/ 74915 w 139810"/>
                <a:gd name="connsiteY17" fmla="*/ 115860 h 148526"/>
                <a:gd name="connsiteX18" fmla="*/ 92759 w 139810"/>
                <a:gd name="connsiteY18" fmla="*/ 112428 h 148526"/>
                <a:gd name="connsiteX19" fmla="*/ 109231 w 139810"/>
                <a:gd name="connsiteY19" fmla="*/ 101226 h 148526"/>
                <a:gd name="connsiteX20" fmla="*/ 132320 w 139810"/>
                <a:gd name="connsiteY20" fmla="*/ 121694 h 148526"/>
                <a:gd name="connsiteX21" fmla="*/ 108152 w 139810"/>
                <a:gd name="connsiteY21" fmla="*/ 141450 h 148526"/>
                <a:gd name="connsiteX22" fmla="*/ 74571 w 139810"/>
                <a:gd name="connsiteY22" fmla="*/ 148509 h 148526"/>
                <a:gd name="connsiteX23" fmla="*/ 100627 w 139810"/>
                <a:gd name="connsiteY23" fmla="*/ 62964 h 148526"/>
                <a:gd name="connsiteX24" fmla="*/ 91043 w 139810"/>
                <a:gd name="connsiteY24" fmla="*/ 40904 h 148526"/>
                <a:gd name="connsiteX25" fmla="*/ 70575 w 139810"/>
                <a:gd name="connsiteY25" fmla="*/ 32496 h 148526"/>
                <a:gd name="connsiteX26" fmla="*/ 50011 w 139810"/>
                <a:gd name="connsiteY26" fmla="*/ 40781 h 148526"/>
                <a:gd name="connsiteX27" fmla="*/ 39765 w 139810"/>
                <a:gd name="connsiteY27" fmla="*/ 62842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10" h="148526">
                  <a:moveTo>
                    <a:pt x="74571" y="148509"/>
                  </a:moveTo>
                  <a:cubicBezTo>
                    <a:pt x="64409" y="148608"/>
                    <a:pt x="54318" y="146813"/>
                    <a:pt x="44814" y="143215"/>
                  </a:cubicBezTo>
                  <a:cubicBezTo>
                    <a:pt x="26950" y="136440"/>
                    <a:pt x="12731" y="122505"/>
                    <a:pt x="5596" y="104781"/>
                  </a:cubicBezTo>
                  <a:cubicBezTo>
                    <a:pt x="1766" y="95343"/>
                    <a:pt x="-135" y="85233"/>
                    <a:pt x="7" y="75048"/>
                  </a:cubicBezTo>
                  <a:lnTo>
                    <a:pt x="7" y="74509"/>
                  </a:lnTo>
                  <a:cubicBezTo>
                    <a:pt x="-48" y="64697"/>
                    <a:pt x="1705" y="54958"/>
                    <a:pt x="5180" y="45782"/>
                  </a:cubicBezTo>
                  <a:cubicBezTo>
                    <a:pt x="8417" y="36977"/>
                    <a:pt x="13346" y="28891"/>
                    <a:pt x="19690" y="21981"/>
                  </a:cubicBezTo>
                  <a:cubicBezTo>
                    <a:pt x="25923" y="15186"/>
                    <a:pt x="33480" y="9739"/>
                    <a:pt x="41898" y="5975"/>
                  </a:cubicBezTo>
                  <a:cubicBezTo>
                    <a:pt x="50875" y="1977"/>
                    <a:pt x="60603" y="-54"/>
                    <a:pt x="70429" y="19"/>
                  </a:cubicBezTo>
                  <a:cubicBezTo>
                    <a:pt x="81058" y="-227"/>
                    <a:pt x="91603" y="1953"/>
                    <a:pt x="101264" y="6392"/>
                  </a:cubicBezTo>
                  <a:cubicBezTo>
                    <a:pt x="109656" y="10444"/>
                    <a:pt x="117047" y="16304"/>
                    <a:pt x="122908" y="23550"/>
                  </a:cubicBezTo>
                  <a:cubicBezTo>
                    <a:pt x="128766" y="30849"/>
                    <a:pt x="133116" y="39239"/>
                    <a:pt x="135703" y="48233"/>
                  </a:cubicBezTo>
                  <a:cubicBezTo>
                    <a:pt x="138460" y="57684"/>
                    <a:pt x="139838" y="67483"/>
                    <a:pt x="139796" y="77328"/>
                  </a:cubicBezTo>
                  <a:lnTo>
                    <a:pt x="139796" y="82377"/>
                  </a:lnTo>
                  <a:cubicBezTo>
                    <a:pt x="139859" y="84250"/>
                    <a:pt x="139719" y="86123"/>
                    <a:pt x="139380" y="87966"/>
                  </a:cubicBezTo>
                  <a:lnTo>
                    <a:pt x="40280" y="87966"/>
                  </a:lnTo>
                  <a:cubicBezTo>
                    <a:pt x="41557" y="96146"/>
                    <a:pt x="45786" y="103575"/>
                    <a:pt x="52168" y="108850"/>
                  </a:cubicBezTo>
                  <a:cubicBezTo>
                    <a:pt x="58743" y="113683"/>
                    <a:pt x="66759" y="116154"/>
                    <a:pt x="74915" y="115860"/>
                  </a:cubicBezTo>
                  <a:cubicBezTo>
                    <a:pt x="81034" y="115938"/>
                    <a:pt x="87105" y="114771"/>
                    <a:pt x="92759" y="112428"/>
                  </a:cubicBezTo>
                  <a:cubicBezTo>
                    <a:pt x="98814" y="109601"/>
                    <a:pt x="104376" y="105819"/>
                    <a:pt x="109231" y="101226"/>
                  </a:cubicBezTo>
                  <a:lnTo>
                    <a:pt x="132320" y="121694"/>
                  </a:lnTo>
                  <a:cubicBezTo>
                    <a:pt x="125818" y="129979"/>
                    <a:pt x="117565" y="136725"/>
                    <a:pt x="108152" y="141450"/>
                  </a:cubicBezTo>
                  <a:cubicBezTo>
                    <a:pt x="97646" y="146343"/>
                    <a:pt x="86157" y="148759"/>
                    <a:pt x="74571" y="148509"/>
                  </a:cubicBezTo>
                  <a:close/>
                  <a:moveTo>
                    <a:pt x="100627" y="62964"/>
                  </a:moveTo>
                  <a:cubicBezTo>
                    <a:pt x="99797" y="54795"/>
                    <a:pt x="96448" y="47085"/>
                    <a:pt x="91043" y="40904"/>
                  </a:cubicBezTo>
                  <a:cubicBezTo>
                    <a:pt x="85763" y="35264"/>
                    <a:pt x="78295" y="32196"/>
                    <a:pt x="70575" y="32496"/>
                  </a:cubicBezTo>
                  <a:cubicBezTo>
                    <a:pt x="62850" y="32181"/>
                    <a:pt x="55361" y="35199"/>
                    <a:pt x="50011" y="40781"/>
                  </a:cubicBezTo>
                  <a:cubicBezTo>
                    <a:pt x="44436" y="46925"/>
                    <a:pt x="40863" y="54619"/>
                    <a:pt x="39765" y="6284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0" name="Freeform 1389">
              <a:extLst>
                <a:ext uri="{FF2B5EF4-FFF2-40B4-BE49-F238E27FC236}">
                  <a16:creationId xmlns:a16="http://schemas.microsoft.com/office/drawing/2014/main" id="{D81D0071-ADF5-57B8-7AFB-074E9E7477ED}"/>
                </a:ext>
              </a:extLst>
            </p:cNvPr>
            <p:cNvSpPr/>
            <p:nvPr/>
          </p:nvSpPr>
          <p:spPr>
            <a:xfrm>
              <a:off x="5812548" y="3427412"/>
              <a:ext cx="132755" cy="148423"/>
            </a:xfrm>
            <a:custGeom>
              <a:avLst/>
              <a:gdLst>
                <a:gd name="connsiteX0" fmla="*/ 74124 w 132755"/>
                <a:gd name="connsiteY0" fmla="*/ 148338 h 148423"/>
                <a:gd name="connsiteX1" fmla="*/ 44392 w 132755"/>
                <a:gd name="connsiteY1" fmla="*/ 142406 h 148423"/>
                <a:gd name="connsiteX2" fmla="*/ 20885 w 132755"/>
                <a:gd name="connsiteY2" fmla="*/ 126572 h 148423"/>
                <a:gd name="connsiteX3" fmla="*/ 5615 w 132755"/>
                <a:gd name="connsiteY3" fmla="*/ 103433 h 148423"/>
                <a:gd name="connsiteX4" fmla="*/ 1 w 132755"/>
                <a:gd name="connsiteY4" fmla="*/ 74877 h 148423"/>
                <a:gd name="connsiteX5" fmla="*/ 1 w 132755"/>
                <a:gd name="connsiteY5" fmla="*/ 74338 h 148423"/>
                <a:gd name="connsiteX6" fmla="*/ 5615 w 132755"/>
                <a:gd name="connsiteY6" fmla="*/ 45610 h 148423"/>
                <a:gd name="connsiteX7" fmla="*/ 44515 w 132755"/>
                <a:gd name="connsiteY7" fmla="*/ 5975 h 148423"/>
                <a:gd name="connsiteX8" fmla="*/ 74664 w 132755"/>
                <a:gd name="connsiteY8" fmla="*/ 44 h 148423"/>
                <a:gd name="connsiteX9" fmla="*/ 108171 w 132755"/>
                <a:gd name="connsiteY9" fmla="*/ 6392 h 148423"/>
                <a:gd name="connsiteX10" fmla="*/ 131555 w 132755"/>
                <a:gd name="connsiteY10" fmla="*/ 24261 h 148423"/>
                <a:gd name="connsiteX11" fmla="*/ 106969 w 132755"/>
                <a:gd name="connsiteY11" fmla="*/ 50831 h 148423"/>
                <a:gd name="connsiteX12" fmla="*/ 92752 w 132755"/>
                <a:gd name="connsiteY12" fmla="*/ 39409 h 148423"/>
                <a:gd name="connsiteX13" fmla="*/ 74565 w 132755"/>
                <a:gd name="connsiteY13" fmla="*/ 35144 h 148423"/>
                <a:gd name="connsiteX14" fmla="*/ 60569 w 132755"/>
                <a:gd name="connsiteY14" fmla="*/ 38232 h 148423"/>
                <a:gd name="connsiteX15" fmla="*/ 49686 w 132755"/>
                <a:gd name="connsiteY15" fmla="*/ 46615 h 148423"/>
                <a:gd name="connsiteX16" fmla="*/ 42480 w 132755"/>
                <a:gd name="connsiteY16" fmla="*/ 58871 h 148423"/>
                <a:gd name="connsiteX17" fmla="*/ 40029 w 132755"/>
                <a:gd name="connsiteY17" fmla="*/ 73946 h 148423"/>
                <a:gd name="connsiteX18" fmla="*/ 40028 w 132755"/>
                <a:gd name="connsiteY18" fmla="*/ 74460 h 148423"/>
                <a:gd name="connsiteX19" fmla="*/ 42479 w 132755"/>
                <a:gd name="connsiteY19" fmla="*/ 89878 h 148423"/>
                <a:gd name="connsiteX20" fmla="*/ 49833 w 132755"/>
                <a:gd name="connsiteY20" fmla="*/ 102379 h 148423"/>
                <a:gd name="connsiteX21" fmla="*/ 61255 w 132755"/>
                <a:gd name="connsiteY21" fmla="*/ 110762 h 148423"/>
                <a:gd name="connsiteX22" fmla="*/ 76134 w 132755"/>
                <a:gd name="connsiteY22" fmla="*/ 113801 h 148423"/>
                <a:gd name="connsiteX23" fmla="*/ 93978 w 132755"/>
                <a:gd name="connsiteY23" fmla="*/ 109683 h 148423"/>
                <a:gd name="connsiteX24" fmla="*/ 108955 w 132755"/>
                <a:gd name="connsiteY24" fmla="*/ 98629 h 148423"/>
                <a:gd name="connsiteX25" fmla="*/ 132755 w 132755"/>
                <a:gd name="connsiteY25" fmla="*/ 122429 h 148423"/>
                <a:gd name="connsiteX26" fmla="*/ 108955 w 132755"/>
                <a:gd name="connsiteY26" fmla="*/ 141156 h 148423"/>
                <a:gd name="connsiteX27" fmla="*/ 74124 w 132755"/>
                <a:gd name="connsiteY27" fmla="*/ 148338 h 14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2755" h="148423">
                  <a:moveTo>
                    <a:pt x="74124" y="148338"/>
                  </a:moveTo>
                  <a:cubicBezTo>
                    <a:pt x="63913" y="148401"/>
                    <a:pt x="53797" y="146383"/>
                    <a:pt x="44392" y="142406"/>
                  </a:cubicBezTo>
                  <a:cubicBezTo>
                    <a:pt x="35600" y="138709"/>
                    <a:pt x="27614" y="133331"/>
                    <a:pt x="20885" y="126572"/>
                  </a:cubicBezTo>
                  <a:cubicBezTo>
                    <a:pt x="14337" y="119927"/>
                    <a:pt x="9150" y="112067"/>
                    <a:pt x="5615" y="103433"/>
                  </a:cubicBezTo>
                  <a:cubicBezTo>
                    <a:pt x="1850" y="94386"/>
                    <a:pt x="-59" y="84676"/>
                    <a:pt x="1" y="74877"/>
                  </a:cubicBezTo>
                  <a:lnTo>
                    <a:pt x="1" y="74338"/>
                  </a:lnTo>
                  <a:cubicBezTo>
                    <a:pt x="-57" y="64484"/>
                    <a:pt x="1851" y="54718"/>
                    <a:pt x="5615" y="45610"/>
                  </a:cubicBezTo>
                  <a:cubicBezTo>
                    <a:pt x="12772" y="27737"/>
                    <a:pt x="26778" y="13466"/>
                    <a:pt x="44515" y="5975"/>
                  </a:cubicBezTo>
                  <a:cubicBezTo>
                    <a:pt x="54057" y="1971"/>
                    <a:pt x="64315" y="-47"/>
                    <a:pt x="74664" y="44"/>
                  </a:cubicBezTo>
                  <a:cubicBezTo>
                    <a:pt x="86165" y="-341"/>
                    <a:pt x="97608" y="1827"/>
                    <a:pt x="108171" y="6392"/>
                  </a:cubicBezTo>
                  <a:cubicBezTo>
                    <a:pt x="117056" y="10768"/>
                    <a:pt x="124999" y="16838"/>
                    <a:pt x="131555" y="24261"/>
                  </a:cubicBezTo>
                  <a:lnTo>
                    <a:pt x="106969" y="50831"/>
                  </a:lnTo>
                  <a:cubicBezTo>
                    <a:pt x="102763" y="46404"/>
                    <a:pt x="97982" y="42562"/>
                    <a:pt x="92752" y="39409"/>
                  </a:cubicBezTo>
                  <a:cubicBezTo>
                    <a:pt x="87177" y="36394"/>
                    <a:pt x="80899" y="34922"/>
                    <a:pt x="74565" y="35144"/>
                  </a:cubicBezTo>
                  <a:cubicBezTo>
                    <a:pt x="69724" y="35080"/>
                    <a:pt x="64933" y="36137"/>
                    <a:pt x="60569" y="38232"/>
                  </a:cubicBezTo>
                  <a:cubicBezTo>
                    <a:pt x="56404" y="40249"/>
                    <a:pt x="52699" y="43103"/>
                    <a:pt x="49686" y="46615"/>
                  </a:cubicBezTo>
                  <a:cubicBezTo>
                    <a:pt x="46552" y="50223"/>
                    <a:pt x="44109" y="54378"/>
                    <a:pt x="42480" y="58871"/>
                  </a:cubicBezTo>
                  <a:cubicBezTo>
                    <a:pt x="40813" y="63720"/>
                    <a:pt x="39984" y="68818"/>
                    <a:pt x="40029" y="73946"/>
                  </a:cubicBezTo>
                  <a:lnTo>
                    <a:pt x="40028" y="74460"/>
                  </a:lnTo>
                  <a:cubicBezTo>
                    <a:pt x="39981" y="79700"/>
                    <a:pt x="40809" y="84911"/>
                    <a:pt x="42479" y="89878"/>
                  </a:cubicBezTo>
                  <a:cubicBezTo>
                    <a:pt x="44127" y="94469"/>
                    <a:pt x="46621" y="98709"/>
                    <a:pt x="49833" y="102379"/>
                  </a:cubicBezTo>
                  <a:cubicBezTo>
                    <a:pt x="53061" y="105887"/>
                    <a:pt x="56940" y="108735"/>
                    <a:pt x="61255" y="110762"/>
                  </a:cubicBezTo>
                  <a:cubicBezTo>
                    <a:pt x="65943" y="112818"/>
                    <a:pt x="71015" y="113854"/>
                    <a:pt x="76134" y="113801"/>
                  </a:cubicBezTo>
                  <a:cubicBezTo>
                    <a:pt x="82334" y="113956"/>
                    <a:pt x="88472" y="112539"/>
                    <a:pt x="93978" y="109683"/>
                  </a:cubicBezTo>
                  <a:cubicBezTo>
                    <a:pt x="99413" y="106640"/>
                    <a:pt x="104445" y="102926"/>
                    <a:pt x="108955" y="98629"/>
                  </a:cubicBezTo>
                  <a:lnTo>
                    <a:pt x="132755" y="122429"/>
                  </a:lnTo>
                  <a:cubicBezTo>
                    <a:pt x="125924" y="129957"/>
                    <a:pt x="117878" y="136287"/>
                    <a:pt x="108955" y="141156"/>
                  </a:cubicBezTo>
                  <a:cubicBezTo>
                    <a:pt x="98138" y="146456"/>
                    <a:pt x="86155" y="148927"/>
                    <a:pt x="74124" y="148338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1" name="Freeform 1390">
              <a:extLst>
                <a:ext uri="{FF2B5EF4-FFF2-40B4-BE49-F238E27FC236}">
                  <a16:creationId xmlns:a16="http://schemas.microsoft.com/office/drawing/2014/main" id="{0AEADDE6-EE5F-FA9C-4A15-159C798B71F6}"/>
                </a:ext>
              </a:extLst>
            </p:cNvPr>
            <p:cNvSpPr/>
            <p:nvPr/>
          </p:nvSpPr>
          <p:spPr>
            <a:xfrm>
              <a:off x="5970115" y="3430225"/>
              <a:ext cx="130541" cy="145063"/>
            </a:xfrm>
            <a:custGeom>
              <a:avLst/>
              <a:gdLst>
                <a:gd name="connsiteX0" fmla="*/ 48404 w 130541"/>
                <a:gd name="connsiteY0" fmla="*/ 144985 h 145063"/>
                <a:gd name="connsiteX1" fmla="*/ 12691 w 130541"/>
                <a:gd name="connsiteY1" fmla="*/ 130965 h 145063"/>
                <a:gd name="connsiteX2" fmla="*/ 92 w 130541"/>
                <a:gd name="connsiteY2" fmla="*/ 92114 h 145063"/>
                <a:gd name="connsiteX3" fmla="*/ 92 w 130541"/>
                <a:gd name="connsiteY3" fmla="*/ 0 h 145063"/>
                <a:gd name="connsiteX4" fmla="*/ 40487 w 130541"/>
                <a:gd name="connsiteY4" fmla="*/ 0 h 145063"/>
                <a:gd name="connsiteX5" fmla="*/ 40487 w 130541"/>
                <a:gd name="connsiteY5" fmla="*/ 79246 h 145063"/>
                <a:gd name="connsiteX6" fmla="*/ 46860 w 130541"/>
                <a:gd name="connsiteY6" fmla="*/ 100718 h 145063"/>
                <a:gd name="connsiteX7" fmla="*/ 64704 w 130541"/>
                <a:gd name="connsiteY7" fmla="*/ 108071 h 145063"/>
                <a:gd name="connsiteX8" fmla="*/ 83382 w 130541"/>
                <a:gd name="connsiteY8" fmla="*/ 100718 h 145063"/>
                <a:gd name="connsiteX9" fmla="*/ 90148 w 130541"/>
                <a:gd name="connsiteY9" fmla="*/ 79049 h 145063"/>
                <a:gd name="connsiteX10" fmla="*/ 90147 w 130541"/>
                <a:gd name="connsiteY10" fmla="*/ 0 h 145063"/>
                <a:gd name="connsiteX11" fmla="*/ 130542 w 130541"/>
                <a:gd name="connsiteY11" fmla="*/ 0 h 145063"/>
                <a:gd name="connsiteX12" fmla="*/ 130542 w 130541"/>
                <a:gd name="connsiteY12" fmla="*/ 142166 h 145063"/>
                <a:gd name="connsiteX13" fmla="*/ 90147 w 130541"/>
                <a:gd name="connsiteY13" fmla="*/ 142166 h 145063"/>
                <a:gd name="connsiteX14" fmla="*/ 90147 w 130541"/>
                <a:gd name="connsiteY14" fmla="*/ 121871 h 145063"/>
                <a:gd name="connsiteX15" fmla="*/ 82548 w 130541"/>
                <a:gd name="connsiteY15" fmla="*/ 130622 h 145063"/>
                <a:gd name="connsiteX16" fmla="*/ 73381 w 130541"/>
                <a:gd name="connsiteY16" fmla="*/ 137975 h 145063"/>
                <a:gd name="connsiteX17" fmla="*/ 62253 w 130541"/>
                <a:gd name="connsiteY17" fmla="*/ 143073 h 145063"/>
                <a:gd name="connsiteX18" fmla="*/ 48404 w 130541"/>
                <a:gd name="connsiteY18" fmla="*/ 144985 h 14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541" h="145063">
                  <a:moveTo>
                    <a:pt x="48404" y="144985"/>
                  </a:moveTo>
                  <a:cubicBezTo>
                    <a:pt x="35021" y="145768"/>
                    <a:pt x="21967" y="140644"/>
                    <a:pt x="12691" y="130965"/>
                  </a:cubicBezTo>
                  <a:cubicBezTo>
                    <a:pt x="3782" y="120044"/>
                    <a:pt x="-712" y="106184"/>
                    <a:pt x="92" y="92114"/>
                  </a:cubicBezTo>
                  <a:lnTo>
                    <a:pt x="92" y="0"/>
                  </a:lnTo>
                  <a:lnTo>
                    <a:pt x="40487" y="0"/>
                  </a:lnTo>
                  <a:lnTo>
                    <a:pt x="40487" y="79246"/>
                  </a:lnTo>
                  <a:cubicBezTo>
                    <a:pt x="39943" y="86938"/>
                    <a:pt x="42207" y="94567"/>
                    <a:pt x="46860" y="100718"/>
                  </a:cubicBezTo>
                  <a:cubicBezTo>
                    <a:pt x="51416" y="105704"/>
                    <a:pt x="57958" y="108400"/>
                    <a:pt x="64704" y="108071"/>
                  </a:cubicBezTo>
                  <a:cubicBezTo>
                    <a:pt x="71701" y="108434"/>
                    <a:pt x="78511" y="105752"/>
                    <a:pt x="83382" y="100718"/>
                  </a:cubicBezTo>
                  <a:cubicBezTo>
                    <a:pt x="88313" y="94619"/>
                    <a:pt x="90732" y="86870"/>
                    <a:pt x="90148" y="79049"/>
                  </a:cubicBezTo>
                  <a:lnTo>
                    <a:pt x="90147" y="0"/>
                  </a:lnTo>
                  <a:lnTo>
                    <a:pt x="130542" y="0"/>
                  </a:lnTo>
                  <a:lnTo>
                    <a:pt x="130542" y="142166"/>
                  </a:lnTo>
                  <a:lnTo>
                    <a:pt x="90147" y="142166"/>
                  </a:lnTo>
                  <a:lnTo>
                    <a:pt x="90147" y="121871"/>
                  </a:lnTo>
                  <a:cubicBezTo>
                    <a:pt x="87814" y="124955"/>
                    <a:pt x="85275" y="127879"/>
                    <a:pt x="82548" y="130622"/>
                  </a:cubicBezTo>
                  <a:cubicBezTo>
                    <a:pt x="79770" y="133399"/>
                    <a:pt x="76696" y="135865"/>
                    <a:pt x="73381" y="137975"/>
                  </a:cubicBezTo>
                  <a:cubicBezTo>
                    <a:pt x="69919" y="140170"/>
                    <a:pt x="66176" y="141885"/>
                    <a:pt x="62253" y="143073"/>
                  </a:cubicBezTo>
                  <a:cubicBezTo>
                    <a:pt x="57757" y="144393"/>
                    <a:pt x="53089" y="145038"/>
                    <a:pt x="48404" y="1449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2" name="Freeform 1391">
              <a:extLst>
                <a:ext uri="{FF2B5EF4-FFF2-40B4-BE49-F238E27FC236}">
                  <a16:creationId xmlns:a16="http://schemas.microsoft.com/office/drawing/2014/main" id="{5599629A-4FBF-0D13-0A37-AD5AAC22CC38}"/>
                </a:ext>
              </a:extLst>
            </p:cNvPr>
            <p:cNvSpPr/>
            <p:nvPr/>
          </p:nvSpPr>
          <p:spPr>
            <a:xfrm>
              <a:off x="6136786" y="3427518"/>
              <a:ext cx="149876" cy="187768"/>
            </a:xfrm>
            <a:custGeom>
              <a:avLst/>
              <a:gdLst>
                <a:gd name="connsiteX0" fmla="*/ 49 w 149876"/>
                <a:gd name="connsiteY0" fmla="*/ 2707 h 187768"/>
                <a:gd name="connsiteX1" fmla="*/ 40444 w 149876"/>
                <a:gd name="connsiteY1" fmla="*/ 2707 h 187768"/>
                <a:gd name="connsiteX2" fmla="*/ 40444 w 149876"/>
                <a:gd name="connsiteY2" fmla="*/ 23174 h 187768"/>
                <a:gd name="connsiteX3" fmla="*/ 58288 w 149876"/>
                <a:gd name="connsiteY3" fmla="*/ 6579 h 187768"/>
                <a:gd name="connsiteX4" fmla="*/ 84761 w 149876"/>
                <a:gd name="connsiteY4" fmla="*/ 35 h 187768"/>
                <a:gd name="connsiteX5" fmla="*/ 108905 w 149876"/>
                <a:gd name="connsiteY5" fmla="*/ 4937 h 187768"/>
                <a:gd name="connsiteX6" fmla="*/ 129691 w 149876"/>
                <a:gd name="connsiteY6" fmla="*/ 19154 h 187768"/>
                <a:gd name="connsiteX7" fmla="*/ 144397 w 149876"/>
                <a:gd name="connsiteY7" fmla="*/ 42244 h 187768"/>
                <a:gd name="connsiteX8" fmla="*/ 149863 w 149876"/>
                <a:gd name="connsiteY8" fmla="*/ 73765 h 187768"/>
                <a:gd name="connsiteX9" fmla="*/ 149863 w 149876"/>
                <a:gd name="connsiteY9" fmla="*/ 74305 h 187768"/>
                <a:gd name="connsiteX10" fmla="*/ 144397 w 149876"/>
                <a:gd name="connsiteY10" fmla="*/ 105777 h 187768"/>
                <a:gd name="connsiteX11" fmla="*/ 130058 w 149876"/>
                <a:gd name="connsiteY11" fmla="*/ 128916 h 187768"/>
                <a:gd name="connsiteX12" fmla="*/ 109469 w 149876"/>
                <a:gd name="connsiteY12" fmla="*/ 143133 h 187768"/>
                <a:gd name="connsiteX13" fmla="*/ 84957 w 149876"/>
                <a:gd name="connsiteY13" fmla="*/ 147888 h 187768"/>
                <a:gd name="connsiteX14" fmla="*/ 58240 w 149876"/>
                <a:gd name="connsiteY14" fmla="*/ 141540 h 187768"/>
                <a:gd name="connsiteX15" fmla="*/ 40395 w 149876"/>
                <a:gd name="connsiteY15" fmla="*/ 126661 h 187768"/>
                <a:gd name="connsiteX16" fmla="*/ 40395 w 149876"/>
                <a:gd name="connsiteY16" fmla="*/ 187768 h 187768"/>
                <a:gd name="connsiteX17" fmla="*/ 0 w 149876"/>
                <a:gd name="connsiteY17" fmla="*/ 187768 h 187768"/>
                <a:gd name="connsiteX18" fmla="*/ 74417 w 149876"/>
                <a:gd name="connsiteY18" fmla="*/ 113425 h 187768"/>
                <a:gd name="connsiteX19" fmla="*/ 87849 w 149876"/>
                <a:gd name="connsiteY19" fmla="*/ 110631 h 187768"/>
                <a:gd name="connsiteX20" fmla="*/ 98929 w 149876"/>
                <a:gd name="connsiteY20" fmla="*/ 102664 h 187768"/>
                <a:gd name="connsiteX21" fmla="*/ 106478 w 149876"/>
                <a:gd name="connsiteY21" fmla="*/ 90409 h 187768"/>
                <a:gd name="connsiteX22" fmla="*/ 109272 w 149876"/>
                <a:gd name="connsiteY22" fmla="*/ 74231 h 187768"/>
                <a:gd name="connsiteX23" fmla="*/ 109272 w 149876"/>
                <a:gd name="connsiteY23" fmla="*/ 73692 h 187768"/>
                <a:gd name="connsiteX24" fmla="*/ 106478 w 149876"/>
                <a:gd name="connsiteY24" fmla="*/ 57588 h 187768"/>
                <a:gd name="connsiteX25" fmla="*/ 98929 w 149876"/>
                <a:gd name="connsiteY25" fmla="*/ 45087 h 187768"/>
                <a:gd name="connsiteX26" fmla="*/ 87849 w 149876"/>
                <a:gd name="connsiteY26" fmla="*/ 37121 h 187768"/>
                <a:gd name="connsiteX27" fmla="*/ 50151 w 149876"/>
                <a:gd name="connsiteY27" fmla="*/ 45087 h 187768"/>
                <a:gd name="connsiteX28" fmla="*/ 42798 w 149876"/>
                <a:gd name="connsiteY28" fmla="*/ 57588 h 187768"/>
                <a:gd name="connsiteX29" fmla="*/ 40003 w 149876"/>
                <a:gd name="connsiteY29" fmla="*/ 73692 h 187768"/>
                <a:gd name="connsiteX30" fmla="*/ 40003 w 149876"/>
                <a:gd name="connsiteY30" fmla="*/ 74231 h 187768"/>
                <a:gd name="connsiteX31" fmla="*/ 42797 w 149876"/>
                <a:gd name="connsiteY31" fmla="*/ 90311 h 187768"/>
                <a:gd name="connsiteX32" fmla="*/ 50150 w 149876"/>
                <a:gd name="connsiteY32" fmla="*/ 102787 h 187768"/>
                <a:gd name="connsiteX33" fmla="*/ 61082 w 149876"/>
                <a:gd name="connsiteY33" fmla="*/ 110753 h 187768"/>
                <a:gd name="connsiteX34" fmla="*/ 74416 w 149876"/>
                <a:gd name="connsiteY34" fmla="*/ 113425 h 1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876" h="187768">
                  <a:moveTo>
                    <a:pt x="49" y="2707"/>
                  </a:moveTo>
                  <a:lnTo>
                    <a:pt x="40444" y="2707"/>
                  </a:lnTo>
                  <a:lnTo>
                    <a:pt x="40444" y="23174"/>
                  </a:lnTo>
                  <a:cubicBezTo>
                    <a:pt x="45261" y="16539"/>
                    <a:pt x="51321" y="10903"/>
                    <a:pt x="58288" y="6579"/>
                  </a:cubicBezTo>
                  <a:cubicBezTo>
                    <a:pt x="66322" y="1954"/>
                    <a:pt x="75497" y="-314"/>
                    <a:pt x="84761" y="35"/>
                  </a:cubicBezTo>
                  <a:cubicBezTo>
                    <a:pt x="93055" y="46"/>
                    <a:pt x="101263" y="1712"/>
                    <a:pt x="108905" y="4937"/>
                  </a:cubicBezTo>
                  <a:cubicBezTo>
                    <a:pt x="116764" y="8147"/>
                    <a:pt x="123850" y="12993"/>
                    <a:pt x="129691" y="19154"/>
                  </a:cubicBezTo>
                  <a:cubicBezTo>
                    <a:pt x="136043" y="25825"/>
                    <a:pt x="141037" y="33667"/>
                    <a:pt x="144397" y="42244"/>
                  </a:cubicBezTo>
                  <a:cubicBezTo>
                    <a:pt x="148200" y="52310"/>
                    <a:pt x="150056" y="63007"/>
                    <a:pt x="149863" y="73765"/>
                  </a:cubicBezTo>
                  <a:lnTo>
                    <a:pt x="149863" y="74305"/>
                  </a:lnTo>
                  <a:cubicBezTo>
                    <a:pt x="150055" y="85047"/>
                    <a:pt x="148200" y="95728"/>
                    <a:pt x="144397" y="105777"/>
                  </a:cubicBezTo>
                  <a:cubicBezTo>
                    <a:pt x="141144" y="114338"/>
                    <a:pt x="136277" y="122193"/>
                    <a:pt x="130058" y="128916"/>
                  </a:cubicBezTo>
                  <a:cubicBezTo>
                    <a:pt x="124307" y="135093"/>
                    <a:pt x="117282" y="139944"/>
                    <a:pt x="109469" y="143133"/>
                  </a:cubicBezTo>
                  <a:cubicBezTo>
                    <a:pt x="101688" y="146307"/>
                    <a:pt x="93360" y="147922"/>
                    <a:pt x="84957" y="147888"/>
                  </a:cubicBezTo>
                  <a:cubicBezTo>
                    <a:pt x="75634" y="148300"/>
                    <a:pt x="66381" y="146101"/>
                    <a:pt x="58240" y="141540"/>
                  </a:cubicBezTo>
                  <a:cubicBezTo>
                    <a:pt x="51509" y="137603"/>
                    <a:pt x="45478" y="132575"/>
                    <a:pt x="40395" y="126661"/>
                  </a:cubicBezTo>
                  <a:lnTo>
                    <a:pt x="40395" y="187768"/>
                  </a:lnTo>
                  <a:lnTo>
                    <a:pt x="0" y="187768"/>
                  </a:lnTo>
                  <a:close/>
                  <a:moveTo>
                    <a:pt x="74417" y="113425"/>
                  </a:moveTo>
                  <a:cubicBezTo>
                    <a:pt x="79043" y="113474"/>
                    <a:pt x="83626" y="112520"/>
                    <a:pt x="87849" y="110631"/>
                  </a:cubicBezTo>
                  <a:cubicBezTo>
                    <a:pt x="92048" y="108760"/>
                    <a:pt x="95818" y="106048"/>
                    <a:pt x="98929" y="102664"/>
                  </a:cubicBezTo>
                  <a:cubicBezTo>
                    <a:pt x="102190" y="99088"/>
                    <a:pt x="104751" y="94931"/>
                    <a:pt x="106478" y="90409"/>
                  </a:cubicBezTo>
                  <a:cubicBezTo>
                    <a:pt x="108406" y="85236"/>
                    <a:pt x="109354" y="79750"/>
                    <a:pt x="109272" y="74231"/>
                  </a:cubicBezTo>
                  <a:lnTo>
                    <a:pt x="109272" y="73692"/>
                  </a:lnTo>
                  <a:cubicBezTo>
                    <a:pt x="109329" y="68198"/>
                    <a:pt x="108382" y="62741"/>
                    <a:pt x="106478" y="57588"/>
                  </a:cubicBezTo>
                  <a:cubicBezTo>
                    <a:pt x="104752" y="52992"/>
                    <a:pt x="102192" y="48754"/>
                    <a:pt x="98929" y="45087"/>
                  </a:cubicBezTo>
                  <a:cubicBezTo>
                    <a:pt x="95801" y="41723"/>
                    <a:pt x="92034" y="39015"/>
                    <a:pt x="87849" y="37121"/>
                  </a:cubicBezTo>
                  <a:cubicBezTo>
                    <a:pt x="74892" y="31255"/>
                    <a:pt x="59627" y="34481"/>
                    <a:pt x="50151" y="45087"/>
                  </a:cubicBezTo>
                  <a:cubicBezTo>
                    <a:pt x="46949" y="48764"/>
                    <a:pt x="44456" y="53003"/>
                    <a:pt x="42798" y="57588"/>
                  </a:cubicBezTo>
                  <a:cubicBezTo>
                    <a:pt x="40871" y="62735"/>
                    <a:pt x="39923" y="68197"/>
                    <a:pt x="40003" y="73692"/>
                  </a:cubicBezTo>
                  <a:lnTo>
                    <a:pt x="40003" y="74231"/>
                  </a:lnTo>
                  <a:cubicBezTo>
                    <a:pt x="39933" y="79717"/>
                    <a:pt x="40881" y="85169"/>
                    <a:pt x="42797" y="90311"/>
                  </a:cubicBezTo>
                  <a:cubicBezTo>
                    <a:pt x="44437" y="94897"/>
                    <a:pt x="46931" y="99131"/>
                    <a:pt x="50150" y="102787"/>
                  </a:cubicBezTo>
                  <a:cubicBezTo>
                    <a:pt x="53178" y="106198"/>
                    <a:pt x="56908" y="108915"/>
                    <a:pt x="61082" y="110753"/>
                  </a:cubicBezTo>
                  <a:cubicBezTo>
                    <a:pt x="65289" y="112575"/>
                    <a:pt x="69833" y="113486"/>
                    <a:pt x="74416" y="11342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29AED30C-9366-E3FE-8A97-7B759D2B5750}"/>
                </a:ext>
              </a:extLst>
            </p:cNvPr>
            <p:cNvSpPr/>
            <p:nvPr/>
          </p:nvSpPr>
          <p:spPr>
            <a:xfrm>
              <a:off x="6309047" y="3427241"/>
              <a:ext cx="139834" cy="148526"/>
            </a:xfrm>
            <a:custGeom>
              <a:avLst/>
              <a:gdLst>
                <a:gd name="connsiteX0" fmla="*/ 74668 w 139834"/>
                <a:gd name="connsiteY0" fmla="*/ 148509 h 148526"/>
                <a:gd name="connsiteX1" fmla="*/ 44936 w 139834"/>
                <a:gd name="connsiteY1" fmla="*/ 143214 h 148526"/>
                <a:gd name="connsiteX2" fmla="*/ 21135 w 139834"/>
                <a:gd name="connsiteY2" fmla="*/ 128042 h 148526"/>
                <a:gd name="connsiteX3" fmla="*/ 5595 w 139834"/>
                <a:gd name="connsiteY3" fmla="*/ 104780 h 148526"/>
                <a:gd name="connsiteX4" fmla="*/ 6 w 139834"/>
                <a:gd name="connsiteY4" fmla="*/ 75048 h 148526"/>
                <a:gd name="connsiteX5" fmla="*/ 6 w 139834"/>
                <a:gd name="connsiteY5" fmla="*/ 74509 h 148526"/>
                <a:gd name="connsiteX6" fmla="*/ 5178 w 139834"/>
                <a:gd name="connsiteY6" fmla="*/ 45781 h 148526"/>
                <a:gd name="connsiteX7" fmla="*/ 19714 w 139834"/>
                <a:gd name="connsiteY7" fmla="*/ 21981 h 148526"/>
                <a:gd name="connsiteX8" fmla="*/ 41897 w 139834"/>
                <a:gd name="connsiteY8" fmla="*/ 5975 h 148526"/>
                <a:gd name="connsiteX9" fmla="*/ 70452 w 139834"/>
                <a:gd name="connsiteY9" fmla="*/ 18 h 148526"/>
                <a:gd name="connsiteX10" fmla="*/ 101263 w 139834"/>
                <a:gd name="connsiteY10" fmla="*/ 6391 h 148526"/>
                <a:gd name="connsiteX11" fmla="*/ 122981 w 139834"/>
                <a:gd name="connsiteY11" fmla="*/ 23549 h 148526"/>
                <a:gd name="connsiteX12" fmla="*/ 135702 w 139834"/>
                <a:gd name="connsiteY12" fmla="*/ 48232 h 148526"/>
                <a:gd name="connsiteX13" fmla="*/ 139820 w 139834"/>
                <a:gd name="connsiteY13" fmla="*/ 77327 h 148526"/>
                <a:gd name="connsiteX14" fmla="*/ 139820 w 139834"/>
                <a:gd name="connsiteY14" fmla="*/ 82377 h 148526"/>
                <a:gd name="connsiteX15" fmla="*/ 139403 w 139834"/>
                <a:gd name="connsiteY15" fmla="*/ 87965 h 148526"/>
                <a:gd name="connsiteX16" fmla="*/ 40401 w 139834"/>
                <a:gd name="connsiteY16" fmla="*/ 87965 h 148526"/>
                <a:gd name="connsiteX17" fmla="*/ 52314 w 139834"/>
                <a:gd name="connsiteY17" fmla="*/ 108849 h 148526"/>
                <a:gd name="connsiteX18" fmla="*/ 75036 w 139834"/>
                <a:gd name="connsiteY18" fmla="*/ 115859 h 148526"/>
                <a:gd name="connsiteX19" fmla="*/ 92881 w 139834"/>
                <a:gd name="connsiteY19" fmla="*/ 112428 h 148526"/>
                <a:gd name="connsiteX20" fmla="*/ 109352 w 139834"/>
                <a:gd name="connsiteY20" fmla="*/ 101226 h 148526"/>
                <a:gd name="connsiteX21" fmla="*/ 132736 w 139834"/>
                <a:gd name="connsiteY21" fmla="*/ 121865 h 148526"/>
                <a:gd name="connsiteX22" fmla="*/ 108225 w 139834"/>
                <a:gd name="connsiteY22" fmla="*/ 141474 h 148526"/>
                <a:gd name="connsiteX23" fmla="*/ 74669 w 139834"/>
                <a:gd name="connsiteY23" fmla="*/ 148509 h 148526"/>
                <a:gd name="connsiteX24" fmla="*/ 100724 w 139834"/>
                <a:gd name="connsiteY24" fmla="*/ 62964 h 148526"/>
                <a:gd name="connsiteX25" fmla="*/ 91091 w 139834"/>
                <a:gd name="connsiteY25" fmla="*/ 40903 h 148526"/>
                <a:gd name="connsiteX26" fmla="*/ 70624 w 139834"/>
                <a:gd name="connsiteY26" fmla="*/ 32496 h 148526"/>
                <a:gd name="connsiteX27" fmla="*/ 50035 w 139834"/>
                <a:gd name="connsiteY27" fmla="*/ 40781 h 148526"/>
                <a:gd name="connsiteX28" fmla="*/ 39813 w 139834"/>
                <a:gd name="connsiteY28" fmla="*/ 62841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34" h="148526">
                  <a:moveTo>
                    <a:pt x="74668" y="148509"/>
                  </a:moveTo>
                  <a:cubicBezTo>
                    <a:pt x="64514" y="148610"/>
                    <a:pt x="54431" y="146815"/>
                    <a:pt x="44936" y="143214"/>
                  </a:cubicBezTo>
                  <a:cubicBezTo>
                    <a:pt x="36046" y="139841"/>
                    <a:pt x="27946" y="134677"/>
                    <a:pt x="21135" y="128042"/>
                  </a:cubicBezTo>
                  <a:cubicBezTo>
                    <a:pt x="14458" y="121400"/>
                    <a:pt x="9175" y="113492"/>
                    <a:pt x="5595" y="104780"/>
                  </a:cubicBezTo>
                  <a:cubicBezTo>
                    <a:pt x="1776" y="95339"/>
                    <a:pt x="-124" y="85231"/>
                    <a:pt x="6" y="75048"/>
                  </a:cubicBezTo>
                  <a:lnTo>
                    <a:pt x="6" y="74509"/>
                  </a:lnTo>
                  <a:cubicBezTo>
                    <a:pt x="-37" y="64697"/>
                    <a:pt x="1716" y="54961"/>
                    <a:pt x="5178" y="45781"/>
                  </a:cubicBezTo>
                  <a:cubicBezTo>
                    <a:pt x="8433" y="36980"/>
                    <a:pt x="13370" y="28896"/>
                    <a:pt x="19714" y="21981"/>
                  </a:cubicBezTo>
                  <a:cubicBezTo>
                    <a:pt x="25942" y="15192"/>
                    <a:pt x="33491" y="9746"/>
                    <a:pt x="41897" y="5975"/>
                  </a:cubicBezTo>
                  <a:cubicBezTo>
                    <a:pt x="50882" y="1977"/>
                    <a:pt x="60618" y="-54"/>
                    <a:pt x="70452" y="18"/>
                  </a:cubicBezTo>
                  <a:cubicBezTo>
                    <a:pt x="81073" y="-225"/>
                    <a:pt x="91610" y="1955"/>
                    <a:pt x="101263" y="6391"/>
                  </a:cubicBezTo>
                  <a:cubicBezTo>
                    <a:pt x="109681" y="10435"/>
                    <a:pt x="117098" y="16295"/>
                    <a:pt x="122981" y="23549"/>
                  </a:cubicBezTo>
                  <a:cubicBezTo>
                    <a:pt x="128803" y="30861"/>
                    <a:pt x="133126" y="39248"/>
                    <a:pt x="135702" y="48232"/>
                  </a:cubicBezTo>
                  <a:cubicBezTo>
                    <a:pt x="138466" y="57682"/>
                    <a:pt x="139853" y="67482"/>
                    <a:pt x="139820" y="77327"/>
                  </a:cubicBezTo>
                  <a:lnTo>
                    <a:pt x="139820" y="82377"/>
                  </a:lnTo>
                  <a:cubicBezTo>
                    <a:pt x="139882" y="84249"/>
                    <a:pt x="139743" y="86123"/>
                    <a:pt x="139403" y="87965"/>
                  </a:cubicBezTo>
                  <a:lnTo>
                    <a:pt x="40401" y="87965"/>
                  </a:lnTo>
                  <a:cubicBezTo>
                    <a:pt x="41678" y="96151"/>
                    <a:pt x="45917" y="103583"/>
                    <a:pt x="52314" y="108849"/>
                  </a:cubicBezTo>
                  <a:cubicBezTo>
                    <a:pt x="58880" y="113683"/>
                    <a:pt x="66888" y="116153"/>
                    <a:pt x="75036" y="115859"/>
                  </a:cubicBezTo>
                  <a:cubicBezTo>
                    <a:pt x="81157" y="115953"/>
                    <a:pt x="87231" y="114784"/>
                    <a:pt x="92881" y="112428"/>
                  </a:cubicBezTo>
                  <a:cubicBezTo>
                    <a:pt x="98941" y="109610"/>
                    <a:pt x="104504" y="105827"/>
                    <a:pt x="109352" y="101226"/>
                  </a:cubicBezTo>
                  <a:lnTo>
                    <a:pt x="132736" y="121865"/>
                  </a:lnTo>
                  <a:cubicBezTo>
                    <a:pt x="126090" y="130106"/>
                    <a:pt x="117724" y="136798"/>
                    <a:pt x="108225" y="141474"/>
                  </a:cubicBezTo>
                  <a:cubicBezTo>
                    <a:pt x="97725" y="146355"/>
                    <a:pt x="86245" y="148762"/>
                    <a:pt x="74669" y="148509"/>
                  </a:cubicBezTo>
                  <a:close/>
                  <a:moveTo>
                    <a:pt x="100724" y="62964"/>
                  </a:moveTo>
                  <a:cubicBezTo>
                    <a:pt x="99905" y="54782"/>
                    <a:pt x="96535" y="47065"/>
                    <a:pt x="91091" y="40903"/>
                  </a:cubicBezTo>
                  <a:cubicBezTo>
                    <a:pt x="85823" y="35247"/>
                    <a:pt x="78347" y="32176"/>
                    <a:pt x="70624" y="32496"/>
                  </a:cubicBezTo>
                  <a:cubicBezTo>
                    <a:pt x="62890" y="32174"/>
                    <a:pt x="55390" y="35192"/>
                    <a:pt x="50035" y="40781"/>
                  </a:cubicBezTo>
                  <a:cubicBezTo>
                    <a:pt x="44486" y="46939"/>
                    <a:pt x="40924" y="54627"/>
                    <a:pt x="39813" y="6284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4" name="Freeform 1393">
              <a:extLst>
                <a:ext uri="{FF2B5EF4-FFF2-40B4-BE49-F238E27FC236}">
                  <a16:creationId xmlns:a16="http://schemas.microsoft.com/office/drawing/2014/main" id="{B360C053-D766-084C-C046-2F6C8FDFF489}"/>
                </a:ext>
              </a:extLst>
            </p:cNvPr>
            <p:cNvSpPr/>
            <p:nvPr/>
          </p:nvSpPr>
          <p:spPr>
            <a:xfrm>
              <a:off x="6479040" y="3427568"/>
              <a:ext cx="85937" cy="144824"/>
            </a:xfrm>
            <a:custGeom>
              <a:avLst/>
              <a:gdLst>
                <a:gd name="connsiteX0" fmla="*/ 98 w 85937"/>
                <a:gd name="connsiteY0" fmla="*/ 2658 h 144824"/>
                <a:gd name="connsiteX1" fmla="*/ 40493 w 85937"/>
                <a:gd name="connsiteY1" fmla="*/ 2658 h 144824"/>
                <a:gd name="connsiteX2" fmla="*/ 40493 w 85937"/>
                <a:gd name="connsiteY2" fmla="*/ 31336 h 144824"/>
                <a:gd name="connsiteX3" fmla="*/ 57259 w 85937"/>
                <a:gd name="connsiteY3" fmla="*/ 8197 h 144824"/>
                <a:gd name="connsiteX4" fmla="*/ 85937 w 85937"/>
                <a:gd name="connsiteY4" fmla="*/ 206 h 144824"/>
                <a:gd name="connsiteX5" fmla="*/ 85937 w 85937"/>
                <a:gd name="connsiteY5" fmla="*/ 42513 h 144824"/>
                <a:gd name="connsiteX6" fmla="*/ 83854 w 85937"/>
                <a:gd name="connsiteY6" fmla="*/ 42513 h 144824"/>
                <a:gd name="connsiteX7" fmla="*/ 51989 w 85937"/>
                <a:gd name="connsiteY7" fmla="*/ 54401 h 144824"/>
                <a:gd name="connsiteX8" fmla="*/ 40395 w 85937"/>
                <a:gd name="connsiteY8" fmla="*/ 92418 h 144824"/>
                <a:gd name="connsiteX9" fmla="*/ 40395 w 85937"/>
                <a:gd name="connsiteY9" fmla="*/ 144824 h 144824"/>
                <a:gd name="connsiteX10" fmla="*/ 0 w 85937"/>
                <a:gd name="connsiteY10" fmla="*/ 144824 h 14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4824">
                  <a:moveTo>
                    <a:pt x="98" y="2658"/>
                  </a:moveTo>
                  <a:lnTo>
                    <a:pt x="40493" y="2658"/>
                  </a:lnTo>
                  <a:lnTo>
                    <a:pt x="40493" y="31336"/>
                  </a:lnTo>
                  <a:cubicBezTo>
                    <a:pt x="44140" y="22387"/>
                    <a:pt x="49891" y="14450"/>
                    <a:pt x="57259" y="8197"/>
                  </a:cubicBezTo>
                  <a:cubicBezTo>
                    <a:pt x="65477" y="2029"/>
                    <a:pt x="75714" y="-824"/>
                    <a:pt x="85937" y="206"/>
                  </a:cubicBezTo>
                  <a:lnTo>
                    <a:pt x="85937" y="42513"/>
                  </a:lnTo>
                  <a:lnTo>
                    <a:pt x="83854" y="42513"/>
                  </a:lnTo>
                  <a:cubicBezTo>
                    <a:pt x="72025" y="41764"/>
                    <a:pt x="60436" y="46087"/>
                    <a:pt x="51989" y="54401"/>
                  </a:cubicBezTo>
                  <a:cubicBezTo>
                    <a:pt x="44276" y="62572"/>
                    <a:pt x="40411" y="75244"/>
                    <a:pt x="40395" y="92418"/>
                  </a:cubicBezTo>
                  <a:lnTo>
                    <a:pt x="40395" y="144824"/>
                  </a:lnTo>
                  <a:lnTo>
                    <a:pt x="0" y="14482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5" name="Freeform 1394">
              <a:extLst>
                <a:ext uri="{FF2B5EF4-FFF2-40B4-BE49-F238E27FC236}">
                  <a16:creationId xmlns:a16="http://schemas.microsoft.com/office/drawing/2014/main" id="{46E1EC47-74F7-A0D7-89E8-5347FD8460FE}"/>
                </a:ext>
              </a:extLst>
            </p:cNvPr>
            <p:cNvSpPr/>
            <p:nvPr/>
          </p:nvSpPr>
          <p:spPr>
            <a:xfrm>
              <a:off x="6581750" y="3428804"/>
              <a:ext cx="131188" cy="146444"/>
            </a:xfrm>
            <a:custGeom>
              <a:avLst/>
              <a:gdLst>
                <a:gd name="connsiteX0" fmla="*/ 48918 w 131188"/>
                <a:gd name="connsiteY0" fmla="*/ 146406 h 146444"/>
                <a:gd name="connsiteX1" fmla="*/ 29872 w 131188"/>
                <a:gd name="connsiteY1" fmla="*/ 143612 h 146444"/>
                <a:gd name="connsiteX2" fmla="*/ 14356 w 131188"/>
                <a:gd name="connsiteY2" fmla="*/ 135303 h 146444"/>
                <a:gd name="connsiteX3" fmla="*/ 3865 w 131188"/>
                <a:gd name="connsiteY3" fmla="*/ 121601 h 146444"/>
                <a:gd name="connsiteX4" fmla="*/ 17 w 131188"/>
                <a:gd name="connsiteY4" fmla="*/ 102874 h 146444"/>
                <a:gd name="connsiteX5" fmla="*/ 17 w 131188"/>
                <a:gd name="connsiteY5" fmla="*/ 102335 h 146444"/>
                <a:gd name="connsiteX6" fmla="*/ 4233 w 131188"/>
                <a:gd name="connsiteY6" fmla="*/ 82113 h 146444"/>
                <a:gd name="connsiteX7" fmla="*/ 16122 w 131188"/>
                <a:gd name="connsiteY7" fmla="*/ 68019 h 146444"/>
                <a:gd name="connsiteX8" fmla="*/ 33991 w 131188"/>
                <a:gd name="connsiteY8" fmla="*/ 59685 h 146444"/>
                <a:gd name="connsiteX9" fmla="*/ 57252 w 131188"/>
                <a:gd name="connsiteY9" fmla="*/ 56891 h 146444"/>
                <a:gd name="connsiteX10" fmla="*/ 76224 w 131188"/>
                <a:gd name="connsiteY10" fmla="*/ 58435 h 146444"/>
                <a:gd name="connsiteX11" fmla="*/ 92034 w 131188"/>
                <a:gd name="connsiteY11" fmla="*/ 62724 h 146444"/>
                <a:gd name="connsiteX12" fmla="*/ 92034 w 131188"/>
                <a:gd name="connsiteY12" fmla="*/ 60396 h 146444"/>
                <a:gd name="connsiteX13" fmla="*/ 84313 w 131188"/>
                <a:gd name="connsiteY13" fmla="*/ 41007 h 146444"/>
                <a:gd name="connsiteX14" fmla="*/ 61468 w 131188"/>
                <a:gd name="connsiteY14" fmla="*/ 34340 h 146444"/>
                <a:gd name="connsiteX15" fmla="*/ 40878 w 131188"/>
                <a:gd name="connsiteY15" fmla="*/ 36301 h 146444"/>
                <a:gd name="connsiteX16" fmla="*/ 22152 w 131188"/>
                <a:gd name="connsiteY16" fmla="*/ 42257 h 146444"/>
                <a:gd name="connsiteX17" fmla="*/ 12028 w 131188"/>
                <a:gd name="connsiteY17" fmla="*/ 11446 h 146444"/>
                <a:gd name="connsiteX18" fmla="*/ 36540 w 131188"/>
                <a:gd name="connsiteY18" fmla="*/ 3235 h 146444"/>
                <a:gd name="connsiteX19" fmla="*/ 67425 w 131188"/>
                <a:gd name="connsiteY19" fmla="*/ 24 h 146444"/>
                <a:gd name="connsiteX20" fmla="*/ 95980 w 131188"/>
                <a:gd name="connsiteY20" fmla="*/ 4117 h 146444"/>
                <a:gd name="connsiteX21" fmla="*/ 115589 w 131188"/>
                <a:gd name="connsiteY21" fmla="*/ 16006 h 146444"/>
                <a:gd name="connsiteX22" fmla="*/ 127502 w 131188"/>
                <a:gd name="connsiteY22" fmla="*/ 35615 h 146444"/>
                <a:gd name="connsiteX23" fmla="*/ 131179 w 131188"/>
                <a:gd name="connsiteY23" fmla="*/ 61572 h 146444"/>
                <a:gd name="connsiteX24" fmla="*/ 131178 w 131188"/>
                <a:gd name="connsiteY24" fmla="*/ 143588 h 146444"/>
                <a:gd name="connsiteX25" fmla="*/ 92205 w 131188"/>
                <a:gd name="connsiteY25" fmla="*/ 143588 h 146444"/>
                <a:gd name="connsiteX26" fmla="*/ 92205 w 131188"/>
                <a:gd name="connsiteY26" fmla="*/ 128391 h 146444"/>
                <a:gd name="connsiteX27" fmla="*/ 74361 w 131188"/>
                <a:gd name="connsiteY27" fmla="*/ 141529 h 146444"/>
                <a:gd name="connsiteX28" fmla="*/ 48918 w 131188"/>
                <a:gd name="connsiteY28" fmla="*/ 146406 h 146444"/>
                <a:gd name="connsiteX29" fmla="*/ 60806 w 131188"/>
                <a:gd name="connsiteY29" fmla="*/ 118512 h 146444"/>
                <a:gd name="connsiteX30" fmla="*/ 83822 w 131188"/>
                <a:gd name="connsiteY30" fmla="*/ 111625 h 146444"/>
                <a:gd name="connsiteX31" fmla="*/ 92450 w 131188"/>
                <a:gd name="connsiteY31" fmla="*/ 93780 h 146444"/>
                <a:gd name="connsiteX32" fmla="*/ 92450 w 131188"/>
                <a:gd name="connsiteY32" fmla="*/ 86623 h 146444"/>
                <a:gd name="connsiteX33" fmla="*/ 80562 w 131188"/>
                <a:gd name="connsiteY33" fmla="*/ 82775 h 146444"/>
                <a:gd name="connsiteX34" fmla="*/ 66639 w 131188"/>
                <a:gd name="connsiteY34" fmla="*/ 81280 h 146444"/>
                <a:gd name="connsiteX35" fmla="*/ 46172 w 131188"/>
                <a:gd name="connsiteY35" fmla="*/ 86329 h 146444"/>
                <a:gd name="connsiteX36" fmla="*/ 38819 w 131188"/>
                <a:gd name="connsiteY36" fmla="*/ 101036 h 146444"/>
                <a:gd name="connsiteX37" fmla="*/ 38819 w 131188"/>
                <a:gd name="connsiteY37" fmla="*/ 101575 h 146444"/>
                <a:gd name="connsiteX38" fmla="*/ 44751 w 131188"/>
                <a:gd name="connsiteY38" fmla="*/ 114296 h 146444"/>
                <a:gd name="connsiteX39" fmla="*/ 61173 w 131188"/>
                <a:gd name="connsiteY39" fmla="*/ 118586 h 14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188" h="146444">
                  <a:moveTo>
                    <a:pt x="48918" y="146406"/>
                  </a:moveTo>
                  <a:cubicBezTo>
                    <a:pt x="42462" y="146476"/>
                    <a:pt x="36036" y="145533"/>
                    <a:pt x="29872" y="143612"/>
                  </a:cubicBezTo>
                  <a:cubicBezTo>
                    <a:pt x="24200" y="141900"/>
                    <a:pt x="18926" y="139075"/>
                    <a:pt x="14356" y="135303"/>
                  </a:cubicBezTo>
                  <a:cubicBezTo>
                    <a:pt x="9915" y="131543"/>
                    <a:pt x="6337" y="126869"/>
                    <a:pt x="3865" y="121601"/>
                  </a:cubicBezTo>
                  <a:cubicBezTo>
                    <a:pt x="1189" y="115728"/>
                    <a:pt x="-127" y="109326"/>
                    <a:pt x="17" y="102874"/>
                  </a:cubicBezTo>
                  <a:lnTo>
                    <a:pt x="17" y="102335"/>
                  </a:lnTo>
                  <a:cubicBezTo>
                    <a:pt x="-178" y="95357"/>
                    <a:pt x="1266" y="88431"/>
                    <a:pt x="4233" y="82113"/>
                  </a:cubicBezTo>
                  <a:cubicBezTo>
                    <a:pt x="7020" y="76537"/>
                    <a:pt x="11095" y="71705"/>
                    <a:pt x="16122" y="68019"/>
                  </a:cubicBezTo>
                  <a:cubicBezTo>
                    <a:pt x="21507" y="64152"/>
                    <a:pt x="27567" y="61326"/>
                    <a:pt x="33991" y="59685"/>
                  </a:cubicBezTo>
                  <a:cubicBezTo>
                    <a:pt x="41586" y="57727"/>
                    <a:pt x="49408" y="56787"/>
                    <a:pt x="57252" y="56891"/>
                  </a:cubicBezTo>
                  <a:cubicBezTo>
                    <a:pt x="63610" y="56817"/>
                    <a:pt x="69961" y="57334"/>
                    <a:pt x="76224" y="58435"/>
                  </a:cubicBezTo>
                  <a:cubicBezTo>
                    <a:pt x="81590" y="59484"/>
                    <a:pt x="86873" y="60918"/>
                    <a:pt x="92034" y="62724"/>
                  </a:cubicBezTo>
                  <a:lnTo>
                    <a:pt x="92034" y="60396"/>
                  </a:lnTo>
                  <a:cubicBezTo>
                    <a:pt x="92589" y="53088"/>
                    <a:pt x="89740" y="45933"/>
                    <a:pt x="84313" y="41007"/>
                  </a:cubicBezTo>
                  <a:cubicBezTo>
                    <a:pt x="77751" y="36103"/>
                    <a:pt x="69638" y="33735"/>
                    <a:pt x="61468" y="34340"/>
                  </a:cubicBezTo>
                  <a:cubicBezTo>
                    <a:pt x="54554" y="34244"/>
                    <a:pt x="47650" y="34902"/>
                    <a:pt x="40878" y="36301"/>
                  </a:cubicBezTo>
                  <a:cubicBezTo>
                    <a:pt x="34511" y="37867"/>
                    <a:pt x="28254" y="39856"/>
                    <a:pt x="22152" y="42257"/>
                  </a:cubicBezTo>
                  <a:lnTo>
                    <a:pt x="12028" y="11446"/>
                  </a:lnTo>
                  <a:cubicBezTo>
                    <a:pt x="19958" y="8038"/>
                    <a:pt x="28157" y="5291"/>
                    <a:pt x="36540" y="3235"/>
                  </a:cubicBezTo>
                  <a:cubicBezTo>
                    <a:pt x="46665" y="906"/>
                    <a:pt x="57037" y="-172"/>
                    <a:pt x="67425" y="24"/>
                  </a:cubicBezTo>
                  <a:cubicBezTo>
                    <a:pt x="77104" y="-203"/>
                    <a:pt x="86754" y="1180"/>
                    <a:pt x="95980" y="4117"/>
                  </a:cubicBezTo>
                  <a:cubicBezTo>
                    <a:pt x="103338" y="6531"/>
                    <a:pt x="110046" y="10598"/>
                    <a:pt x="115589" y="16006"/>
                  </a:cubicBezTo>
                  <a:cubicBezTo>
                    <a:pt x="121092" y="21479"/>
                    <a:pt x="125180" y="28209"/>
                    <a:pt x="127502" y="35615"/>
                  </a:cubicBezTo>
                  <a:cubicBezTo>
                    <a:pt x="130069" y="44024"/>
                    <a:pt x="131310" y="52781"/>
                    <a:pt x="131179" y="61572"/>
                  </a:cubicBezTo>
                  <a:lnTo>
                    <a:pt x="131178" y="143588"/>
                  </a:lnTo>
                  <a:lnTo>
                    <a:pt x="92205" y="143588"/>
                  </a:lnTo>
                  <a:lnTo>
                    <a:pt x="92205" y="128391"/>
                  </a:lnTo>
                  <a:cubicBezTo>
                    <a:pt x="87185" y="133907"/>
                    <a:pt x="81119" y="138373"/>
                    <a:pt x="74361" y="141529"/>
                  </a:cubicBezTo>
                  <a:cubicBezTo>
                    <a:pt x="66358" y="145057"/>
                    <a:pt x="57659" y="146725"/>
                    <a:pt x="48918" y="146406"/>
                  </a:cubicBezTo>
                  <a:close/>
                  <a:moveTo>
                    <a:pt x="60806" y="118512"/>
                  </a:moveTo>
                  <a:cubicBezTo>
                    <a:pt x="69043" y="118945"/>
                    <a:pt x="77176" y="116512"/>
                    <a:pt x="83822" y="111625"/>
                  </a:cubicBezTo>
                  <a:cubicBezTo>
                    <a:pt x="89359" y="107376"/>
                    <a:pt x="92558" y="100758"/>
                    <a:pt x="92450" y="93780"/>
                  </a:cubicBezTo>
                  <a:lnTo>
                    <a:pt x="92450" y="86623"/>
                  </a:lnTo>
                  <a:cubicBezTo>
                    <a:pt x="88633" y="84927"/>
                    <a:pt x="84648" y="83637"/>
                    <a:pt x="80562" y="82775"/>
                  </a:cubicBezTo>
                  <a:cubicBezTo>
                    <a:pt x="75995" y="81738"/>
                    <a:pt x="71322" y="81237"/>
                    <a:pt x="66639" y="81280"/>
                  </a:cubicBezTo>
                  <a:cubicBezTo>
                    <a:pt x="59468" y="80903"/>
                    <a:pt x="52345" y="82660"/>
                    <a:pt x="46172" y="86329"/>
                  </a:cubicBezTo>
                  <a:cubicBezTo>
                    <a:pt x="41282" y="89577"/>
                    <a:pt x="38483" y="95175"/>
                    <a:pt x="38819" y="101036"/>
                  </a:cubicBezTo>
                  <a:lnTo>
                    <a:pt x="38819" y="101575"/>
                  </a:lnTo>
                  <a:cubicBezTo>
                    <a:pt x="38546" y="106540"/>
                    <a:pt x="40772" y="111314"/>
                    <a:pt x="44751" y="114296"/>
                  </a:cubicBezTo>
                  <a:cubicBezTo>
                    <a:pt x="49592" y="117521"/>
                    <a:pt x="55374" y="119031"/>
                    <a:pt x="61173" y="11858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6" name="Freeform 1395">
              <a:extLst>
                <a:ext uri="{FF2B5EF4-FFF2-40B4-BE49-F238E27FC236}">
                  <a16:creationId xmlns:a16="http://schemas.microsoft.com/office/drawing/2014/main" id="{208289EA-8F54-9905-5FC4-2FFFDDEFA3A1}"/>
                </a:ext>
              </a:extLst>
            </p:cNvPr>
            <p:cNvSpPr/>
            <p:nvPr/>
          </p:nvSpPr>
          <p:spPr>
            <a:xfrm>
              <a:off x="6740651" y="3427220"/>
              <a:ext cx="132901" cy="148591"/>
            </a:xfrm>
            <a:custGeom>
              <a:avLst/>
              <a:gdLst>
                <a:gd name="connsiteX0" fmla="*/ 74197 w 132901"/>
                <a:gd name="connsiteY0" fmla="*/ 148530 h 148591"/>
                <a:gd name="connsiteX1" fmla="*/ 44440 w 132901"/>
                <a:gd name="connsiteY1" fmla="*/ 142598 h 148591"/>
                <a:gd name="connsiteX2" fmla="*/ 5589 w 132901"/>
                <a:gd name="connsiteY2" fmla="*/ 103625 h 148591"/>
                <a:gd name="connsiteX3" fmla="*/ 0 w 132901"/>
                <a:gd name="connsiteY3" fmla="*/ 75069 h 148591"/>
                <a:gd name="connsiteX4" fmla="*/ 0 w 132901"/>
                <a:gd name="connsiteY4" fmla="*/ 74529 h 148591"/>
                <a:gd name="connsiteX5" fmla="*/ 5589 w 132901"/>
                <a:gd name="connsiteY5" fmla="*/ 45802 h 148591"/>
                <a:gd name="connsiteX6" fmla="*/ 21007 w 132901"/>
                <a:gd name="connsiteY6" fmla="*/ 22001 h 148591"/>
                <a:gd name="connsiteX7" fmla="*/ 44807 w 132901"/>
                <a:gd name="connsiteY7" fmla="*/ 5995 h 148591"/>
                <a:gd name="connsiteX8" fmla="*/ 74957 w 132901"/>
                <a:gd name="connsiteY8" fmla="*/ 39 h 148591"/>
                <a:gd name="connsiteX9" fmla="*/ 108464 w 132901"/>
                <a:gd name="connsiteY9" fmla="*/ 6412 h 148591"/>
                <a:gd name="connsiteX10" fmla="*/ 131848 w 132901"/>
                <a:gd name="connsiteY10" fmla="*/ 24257 h 148591"/>
                <a:gd name="connsiteX11" fmla="*/ 107140 w 132901"/>
                <a:gd name="connsiteY11" fmla="*/ 50851 h 148591"/>
                <a:gd name="connsiteX12" fmla="*/ 92923 w 132901"/>
                <a:gd name="connsiteY12" fmla="*/ 39429 h 148591"/>
                <a:gd name="connsiteX13" fmla="*/ 74662 w 132901"/>
                <a:gd name="connsiteY13" fmla="*/ 35140 h 148591"/>
                <a:gd name="connsiteX14" fmla="*/ 60740 w 132901"/>
                <a:gd name="connsiteY14" fmla="*/ 38252 h 148591"/>
                <a:gd name="connsiteX15" fmla="*/ 49857 w 132901"/>
                <a:gd name="connsiteY15" fmla="*/ 46635 h 148591"/>
                <a:gd name="connsiteX16" fmla="*/ 42651 w 132901"/>
                <a:gd name="connsiteY16" fmla="*/ 58891 h 148591"/>
                <a:gd name="connsiteX17" fmla="*/ 40200 w 132901"/>
                <a:gd name="connsiteY17" fmla="*/ 73819 h 148591"/>
                <a:gd name="connsiteX18" fmla="*/ 40199 w 132901"/>
                <a:gd name="connsiteY18" fmla="*/ 74358 h 148591"/>
                <a:gd name="connsiteX19" fmla="*/ 42650 w 132901"/>
                <a:gd name="connsiteY19" fmla="*/ 89776 h 148591"/>
                <a:gd name="connsiteX20" fmla="*/ 76255 w 132901"/>
                <a:gd name="connsiteY20" fmla="*/ 113674 h 148591"/>
                <a:gd name="connsiteX21" fmla="*/ 94100 w 132901"/>
                <a:gd name="connsiteY21" fmla="*/ 109581 h 148591"/>
                <a:gd name="connsiteX22" fmla="*/ 109101 w 132901"/>
                <a:gd name="connsiteY22" fmla="*/ 98526 h 148591"/>
                <a:gd name="connsiteX23" fmla="*/ 132901 w 132901"/>
                <a:gd name="connsiteY23" fmla="*/ 122302 h 148591"/>
                <a:gd name="connsiteX24" fmla="*/ 109101 w 132901"/>
                <a:gd name="connsiteY24" fmla="*/ 141054 h 148591"/>
                <a:gd name="connsiteX25" fmla="*/ 74197 w 132901"/>
                <a:gd name="connsiteY25" fmla="*/ 148530 h 14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01" h="148591">
                  <a:moveTo>
                    <a:pt x="74197" y="148530"/>
                  </a:moveTo>
                  <a:cubicBezTo>
                    <a:pt x="63977" y="148595"/>
                    <a:pt x="53853" y="146577"/>
                    <a:pt x="44440" y="142598"/>
                  </a:cubicBezTo>
                  <a:cubicBezTo>
                    <a:pt x="26810" y="135308"/>
                    <a:pt x="12824" y="121277"/>
                    <a:pt x="5589" y="103625"/>
                  </a:cubicBezTo>
                  <a:cubicBezTo>
                    <a:pt x="1869" y="94565"/>
                    <a:pt x="-30" y="84862"/>
                    <a:pt x="0" y="75069"/>
                  </a:cubicBezTo>
                  <a:lnTo>
                    <a:pt x="0" y="74529"/>
                  </a:lnTo>
                  <a:cubicBezTo>
                    <a:pt x="-16" y="64682"/>
                    <a:pt x="1882" y="54925"/>
                    <a:pt x="5589" y="45802"/>
                  </a:cubicBezTo>
                  <a:cubicBezTo>
                    <a:pt x="9157" y="36955"/>
                    <a:pt x="14391" y="28875"/>
                    <a:pt x="21007" y="22001"/>
                  </a:cubicBezTo>
                  <a:cubicBezTo>
                    <a:pt x="27780" y="15116"/>
                    <a:pt x="35876" y="9671"/>
                    <a:pt x="44807" y="5995"/>
                  </a:cubicBezTo>
                  <a:cubicBezTo>
                    <a:pt x="54352" y="1996"/>
                    <a:pt x="64608" y="-30"/>
                    <a:pt x="74957" y="39"/>
                  </a:cubicBezTo>
                  <a:cubicBezTo>
                    <a:pt x="86458" y="-325"/>
                    <a:pt x="97899" y="1851"/>
                    <a:pt x="108464" y="6412"/>
                  </a:cubicBezTo>
                  <a:cubicBezTo>
                    <a:pt x="117346" y="10780"/>
                    <a:pt x="125289" y="16842"/>
                    <a:pt x="131848" y="24257"/>
                  </a:cubicBezTo>
                  <a:lnTo>
                    <a:pt x="107140" y="50851"/>
                  </a:lnTo>
                  <a:cubicBezTo>
                    <a:pt x="102924" y="46435"/>
                    <a:pt x="98144" y="42595"/>
                    <a:pt x="92923" y="39429"/>
                  </a:cubicBezTo>
                  <a:cubicBezTo>
                    <a:pt x="87324" y="36404"/>
                    <a:pt x="81022" y="34924"/>
                    <a:pt x="74662" y="35140"/>
                  </a:cubicBezTo>
                  <a:cubicBezTo>
                    <a:pt x="69844" y="35099"/>
                    <a:pt x="65081" y="36164"/>
                    <a:pt x="60740" y="38252"/>
                  </a:cubicBezTo>
                  <a:cubicBezTo>
                    <a:pt x="56575" y="40269"/>
                    <a:pt x="52870" y="43123"/>
                    <a:pt x="49857" y="46635"/>
                  </a:cubicBezTo>
                  <a:cubicBezTo>
                    <a:pt x="46695" y="50224"/>
                    <a:pt x="44249" y="54384"/>
                    <a:pt x="42651" y="58891"/>
                  </a:cubicBezTo>
                  <a:cubicBezTo>
                    <a:pt x="40994" y="63692"/>
                    <a:pt x="40165" y="68740"/>
                    <a:pt x="40200" y="73819"/>
                  </a:cubicBezTo>
                  <a:lnTo>
                    <a:pt x="40199" y="74358"/>
                  </a:lnTo>
                  <a:cubicBezTo>
                    <a:pt x="40143" y="79598"/>
                    <a:pt x="40971" y="84811"/>
                    <a:pt x="42650" y="89776"/>
                  </a:cubicBezTo>
                  <a:cubicBezTo>
                    <a:pt x="47345" y="104289"/>
                    <a:pt x="61005" y="114003"/>
                    <a:pt x="76255" y="113674"/>
                  </a:cubicBezTo>
                  <a:cubicBezTo>
                    <a:pt x="82455" y="113854"/>
                    <a:pt x="88598" y="112444"/>
                    <a:pt x="94100" y="109581"/>
                  </a:cubicBezTo>
                  <a:cubicBezTo>
                    <a:pt x="99524" y="106509"/>
                    <a:pt x="104560" y="102798"/>
                    <a:pt x="109101" y="98526"/>
                  </a:cubicBezTo>
                  <a:lnTo>
                    <a:pt x="132901" y="122302"/>
                  </a:lnTo>
                  <a:cubicBezTo>
                    <a:pt x="126054" y="129820"/>
                    <a:pt x="118012" y="136155"/>
                    <a:pt x="109101" y="141054"/>
                  </a:cubicBezTo>
                  <a:cubicBezTo>
                    <a:pt x="98287" y="146462"/>
                    <a:pt x="86277" y="149034"/>
                    <a:pt x="74197" y="14853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7" name="Freeform 1396">
              <a:extLst>
                <a:ext uri="{FF2B5EF4-FFF2-40B4-BE49-F238E27FC236}">
                  <a16:creationId xmlns:a16="http://schemas.microsoft.com/office/drawing/2014/main" id="{AC0F40F1-4651-4C12-CBE2-49C8291CF94F}"/>
                </a:ext>
              </a:extLst>
            </p:cNvPr>
            <p:cNvSpPr/>
            <p:nvPr/>
          </p:nvSpPr>
          <p:spPr>
            <a:xfrm>
              <a:off x="6900147" y="3378555"/>
              <a:ext cx="42527" cy="193836"/>
            </a:xfrm>
            <a:custGeom>
              <a:avLst/>
              <a:gdLst>
                <a:gd name="connsiteX0" fmla="*/ 0 w 42527"/>
                <a:gd name="connsiteY0" fmla="*/ 0 h 193836"/>
                <a:gd name="connsiteX1" fmla="*/ 42527 w 42527"/>
                <a:gd name="connsiteY1" fmla="*/ 0 h 193836"/>
                <a:gd name="connsiteX2" fmla="*/ 42527 w 42527"/>
                <a:gd name="connsiteY2" fmla="*/ 35689 h 193836"/>
                <a:gd name="connsiteX3" fmla="*/ 0 w 42527"/>
                <a:gd name="connsiteY3" fmla="*/ 35689 h 193836"/>
                <a:gd name="connsiteX4" fmla="*/ 1078 w 42527"/>
                <a:gd name="connsiteY4" fmla="*/ 51474 h 193836"/>
                <a:gd name="connsiteX5" fmla="*/ 41351 w 42527"/>
                <a:gd name="connsiteY5" fmla="*/ 51474 h 193836"/>
                <a:gd name="connsiteX6" fmla="*/ 41351 w 42527"/>
                <a:gd name="connsiteY6" fmla="*/ 193837 h 193836"/>
                <a:gd name="connsiteX7" fmla="*/ 956 w 42527"/>
                <a:gd name="connsiteY7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3836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351" y="51474"/>
                  </a:lnTo>
                  <a:lnTo>
                    <a:pt x="41351" y="193837"/>
                  </a:lnTo>
                  <a:lnTo>
                    <a:pt x="956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8" name="Freeform 1397">
              <a:extLst>
                <a:ext uri="{FF2B5EF4-FFF2-40B4-BE49-F238E27FC236}">
                  <a16:creationId xmlns:a16="http://schemas.microsoft.com/office/drawing/2014/main" id="{BB50F25A-1A02-CEE7-4E2E-F58F0C63EB95}"/>
                </a:ext>
              </a:extLst>
            </p:cNvPr>
            <p:cNvSpPr/>
            <p:nvPr/>
          </p:nvSpPr>
          <p:spPr>
            <a:xfrm>
              <a:off x="6972578" y="3367353"/>
              <a:ext cx="154570" cy="208419"/>
            </a:xfrm>
            <a:custGeom>
              <a:avLst/>
              <a:gdLst>
                <a:gd name="connsiteX0" fmla="*/ 76917 w 154570"/>
                <a:gd name="connsiteY0" fmla="*/ 208396 h 208419"/>
                <a:gd name="connsiteX1" fmla="*/ 46351 w 154570"/>
                <a:gd name="connsiteY1" fmla="*/ 202465 h 208419"/>
                <a:gd name="connsiteX2" fmla="*/ 22085 w 154570"/>
                <a:gd name="connsiteY2" fmla="*/ 187292 h 208419"/>
                <a:gd name="connsiteX3" fmla="*/ 5956 w 154570"/>
                <a:gd name="connsiteY3" fmla="*/ 163491 h 208419"/>
                <a:gd name="connsiteX4" fmla="*/ 0 w 154570"/>
                <a:gd name="connsiteY4" fmla="*/ 134690 h 208419"/>
                <a:gd name="connsiteX5" fmla="*/ 0 w 154570"/>
                <a:gd name="connsiteY5" fmla="*/ 134151 h 208419"/>
                <a:gd name="connsiteX6" fmla="*/ 5956 w 154570"/>
                <a:gd name="connsiteY6" fmla="*/ 105301 h 208419"/>
                <a:gd name="connsiteX7" fmla="*/ 22428 w 154570"/>
                <a:gd name="connsiteY7" fmla="*/ 81917 h 208419"/>
                <a:gd name="connsiteX8" fmla="*/ 46939 w 154570"/>
                <a:gd name="connsiteY8" fmla="*/ 65936 h 208419"/>
                <a:gd name="connsiteX9" fmla="*/ 108218 w 154570"/>
                <a:gd name="connsiteY9" fmla="*/ 65936 h 208419"/>
                <a:gd name="connsiteX10" fmla="*/ 148613 w 154570"/>
                <a:gd name="connsiteY10" fmla="*/ 105007 h 208419"/>
                <a:gd name="connsiteX11" fmla="*/ 154569 w 154570"/>
                <a:gd name="connsiteY11" fmla="*/ 133857 h 208419"/>
                <a:gd name="connsiteX12" fmla="*/ 154569 w 154570"/>
                <a:gd name="connsiteY12" fmla="*/ 134396 h 208419"/>
                <a:gd name="connsiteX13" fmla="*/ 148613 w 154570"/>
                <a:gd name="connsiteY13" fmla="*/ 163197 h 208419"/>
                <a:gd name="connsiteX14" fmla="*/ 132386 w 154570"/>
                <a:gd name="connsiteY14" fmla="*/ 186998 h 208419"/>
                <a:gd name="connsiteX15" fmla="*/ 107875 w 154570"/>
                <a:gd name="connsiteY15" fmla="*/ 202930 h 208419"/>
                <a:gd name="connsiteX16" fmla="*/ 76917 w 154570"/>
                <a:gd name="connsiteY16" fmla="*/ 208396 h 208419"/>
                <a:gd name="connsiteX17" fmla="*/ 77456 w 154570"/>
                <a:gd name="connsiteY17" fmla="*/ 173590 h 208419"/>
                <a:gd name="connsiteX18" fmla="*/ 92996 w 154570"/>
                <a:gd name="connsiteY18" fmla="*/ 170575 h 208419"/>
                <a:gd name="connsiteX19" fmla="*/ 104590 w 154570"/>
                <a:gd name="connsiteY19" fmla="*/ 162192 h 208419"/>
                <a:gd name="connsiteX20" fmla="*/ 111674 w 154570"/>
                <a:gd name="connsiteY20" fmla="*/ 149937 h 208419"/>
                <a:gd name="connsiteX21" fmla="*/ 114125 w 154570"/>
                <a:gd name="connsiteY21" fmla="*/ 134936 h 208419"/>
                <a:gd name="connsiteX22" fmla="*/ 114125 w 154570"/>
                <a:gd name="connsiteY22" fmla="*/ 134396 h 208419"/>
                <a:gd name="connsiteX23" fmla="*/ 111429 w 154570"/>
                <a:gd name="connsiteY23" fmla="*/ 119346 h 208419"/>
                <a:gd name="connsiteX24" fmla="*/ 103757 w 154570"/>
                <a:gd name="connsiteY24" fmla="*/ 106870 h 208419"/>
                <a:gd name="connsiteX25" fmla="*/ 91868 w 154570"/>
                <a:gd name="connsiteY25" fmla="*/ 98242 h 208419"/>
                <a:gd name="connsiteX26" fmla="*/ 76696 w 154570"/>
                <a:gd name="connsiteY26" fmla="*/ 95031 h 208419"/>
                <a:gd name="connsiteX27" fmla="*/ 61180 w 154570"/>
                <a:gd name="connsiteY27" fmla="*/ 98119 h 208419"/>
                <a:gd name="connsiteX28" fmla="*/ 49562 w 154570"/>
                <a:gd name="connsiteY28" fmla="*/ 106502 h 208419"/>
                <a:gd name="connsiteX29" fmla="*/ 42208 w 154570"/>
                <a:gd name="connsiteY29" fmla="*/ 118758 h 208419"/>
                <a:gd name="connsiteX30" fmla="*/ 40125 w 154570"/>
                <a:gd name="connsiteY30" fmla="*/ 133808 h 208419"/>
                <a:gd name="connsiteX31" fmla="*/ 40125 w 154570"/>
                <a:gd name="connsiteY31" fmla="*/ 134347 h 208419"/>
                <a:gd name="connsiteX32" fmla="*/ 42822 w 154570"/>
                <a:gd name="connsiteY32" fmla="*/ 149348 h 208419"/>
                <a:gd name="connsiteX33" fmla="*/ 50493 w 154570"/>
                <a:gd name="connsiteY33" fmla="*/ 161849 h 208419"/>
                <a:gd name="connsiteX34" fmla="*/ 62382 w 154570"/>
                <a:gd name="connsiteY34" fmla="*/ 170453 h 208419"/>
                <a:gd name="connsiteX35" fmla="*/ 77481 w 154570"/>
                <a:gd name="connsiteY35" fmla="*/ 173590 h 208419"/>
                <a:gd name="connsiteX36" fmla="*/ 91795 w 154570"/>
                <a:gd name="connsiteY36" fmla="*/ 0 h 208419"/>
                <a:gd name="connsiteX37" fmla="*/ 126651 w 154570"/>
                <a:gd name="connsiteY37" fmla="*/ 15173 h 208419"/>
                <a:gd name="connsiteX38" fmla="*/ 92628 w 154570"/>
                <a:gd name="connsiteY38" fmla="*/ 47037 h 208419"/>
                <a:gd name="connsiteX39" fmla="*/ 61818 w 154570"/>
                <a:gd name="connsiteY39" fmla="*/ 47037 h 20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4570" h="208419">
                  <a:moveTo>
                    <a:pt x="76917" y="208396"/>
                  </a:moveTo>
                  <a:cubicBezTo>
                    <a:pt x="66440" y="208422"/>
                    <a:pt x="56058" y="206407"/>
                    <a:pt x="46351" y="202465"/>
                  </a:cubicBezTo>
                  <a:cubicBezTo>
                    <a:pt x="37362" y="199014"/>
                    <a:pt x="29123" y="193862"/>
                    <a:pt x="22085" y="187292"/>
                  </a:cubicBezTo>
                  <a:cubicBezTo>
                    <a:pt x="15183" y="180507"/>
                    <a:pt x="9701" y="172416"/>
                    <a:pt x="5956" y="163491"/>
                  </a:cubicBezTo>
                  <a:cubicBezTo>
                    <a:pt x="2008" y="154404"/>
                    <a:pt x="-20" y="144599"/>
                    <a:pt x="0" y="134690"/>
                  </a:cubicBezTo>
                  <a:lnTo>
                    <a:pt x="0" y="134151"/>
                  </a:lnTo>
                  <a:cubicBezTo>
                    <a:pt x="-20" y="124227"/>
                    <a:pt x="2008" y="114406"/>
                    <a:pt x="5956" y="105301"/>
                  </a:cubicBezTo>
                  <a:cubicBezTo>
                    <a:pt x="9883" y="96515"/>
                    <a:pt x="15477" y="88573"/>
                    <a:pt x="22428" y="81917"/>
                  </a:cubicBezTo>
                  <a:cubicBezTo>
                    <a:pt x="29495" y="75064"/>
                    <a:pt x="37817" y="69637"/>
                    <a:pt x="46939" y="65936"/>
                  </a:cubicBezTo>
                  <a:cubicBezTo>
                    <a:pt x="66645" y="58265"/>
                    <a:pt x="88512" y="58265"/>
                    <a:pt x="108218" y="65936"/>
                  </a:cubicBezTo>
                  <a:cubicBezTo>
                    <a:pt x="126373" y="73023"/>
                    <a:pt x="140925" y="87098"/>
                    <a:pt x="148613" y="105007"/>
                  </a:cubicBezTo>
                  <a:cubicBezTo>
                    <a:pt x="152610" y="114096"/>
                    <a:pt x="154640" y="123928"/>
                    <a:pt x="154569" y="133857"/>
                  </a:cubicBezTo>
                  <a:lnTo>
                    <a:pt x="154569" y="134396"/>
                  </a:lnTo>
                  <a:cubicBezTo>
                    <a:pt x="154628" y="144308"/>
                    <a:pt x="152598" y="154122"/>
                    <a:pt x="148613" y="163197"/>
                  </a:cubicBezTo>
                  <a:cubicBezTo>
                    <a:pt x="144863" y="172143"/>
                    <a:pt x="139343" y="180239"/>
                    <a:pt x="132386" y="186998"/>
                  </a:cubicBezTo>
                  <a:cubicBezTo>
                    <a:pt x="125300" y="193816"/>
                    <a:pt x="116982" y="199223"/>
                    <a:pt x="107875" y="202930"/>
                  </a:cubicBezTo>
                  <a:cubicBezTo>
                    <a:pt x="98021" y="206793"/>
                    <a:pt x="87497" y="208651"/>
                    <a:pt x="76917" y="208396"/>
                  </a:cubicBezTo>
                  <a:close/>
                  <a:moveTo>
                    <a:pt x="77456" y="173590"/>
                  </a:moveTo>
                  <a:cubicBezTo>
                    <a:pt x="82793" y="173713"/>
                    <a:pt x="88093" y="172685"/>
                    <a:pt x="92996" y="170575"/>
                  </a:cubicBezTo>
                  <a:cubicBezTo>
                    <a:pt x="97382" y="168584"/>
                    <a:pt x="101325" y="165734"/>
                    <a:pt x="104590" y="162192"/>
                  </a:cubicBezTo>
                  <a:cubicBezTo>
                    <a:pt x="107685" y="158577"/>
                    <a:pt x="110086" y="154423"/>
                    <a:pt x="111674" y="149937"/>
                  </a:cubicBezTo>
                  <a:cubicBezTo>
                    <a:pt x="113341" y="145113"/>
                    <a:pt x="114170" y="140039"/>
                    <a:pt x="114125" y="134936"/>
                  </a:cubicBezTo>
                  <a:lnTo>
                    <a:pt x="114125" y="134396"/>
                  </a:lnTo>
                  <a:cubicBezTo>
                    <a:pt x="114152" y="129257"/>
                    <a:pt x="113238" y="124156"/>
                    <a:pt x="111429" y="119346"/>
                  </a:cubicBezTo>
                  <a:cubicBezTo>
                    <a:pt x="109734" y="114715"/>
                    <a:pt x="107125" y="110472"/>
                    <a:pt x="103757" y="106870"/>
                  </a:cubicBezTo>
                  <a:cubicBezTo>
                    <a:pt x="100394" y="103248"/>
                    <a:pt x="96355" y="100317"/>
                    <a:pt x="91868" y="98242"/>
                  </a:cubicBezTo>
                  <a:cubicBezTo>
                    <a:pt x="87112" y="96058"/>
                    <a:pt x="81929" y="94961"/>
                    <a:pt x="76696" y="95031"/>
                  </a:cubicBezTo>
                  <a:cubicBezTo>
                    <a:pt x="71362" y="94931"/>
                    <a:pt x="66069" y="95984"/>
                    <a:pt x="61180" y="98119"/>
                  </a:cubicBezTo>
                  <a:cubicBezTo>
                    <a:pt x="56761" y="100065"/>
                    <a:pt x="52802" y="102922"/>
                    <a:pt x="49562" y="106502"/>
                  </a:cubicBezTo>
                  <a:cubicBezTo>
                    <a:pt x="46328" y="110064"/>
                    <a:pt x="43829" y="114229"/>
                    <a:pt x="42208" y="118758"/>
                  </a:cubicBezTo>
                  <a:cubicBezTo>
                    <a:pt x="40637" y="123614"/>
                    <a:pt x="39932" y="128708"/>
                    <a:pt x="40125" y="133808"/>
                  </a:cubicBezTo>
                  <a:lnTo>
                    <a:pt x="40125" y="134347"/>
                  </a:lnTo>
                  <a:cubicBezTo>
                    <a:pt x="40098" y="139471"/>
                    <a:pt x="41012" y="144555"/>
                    <a:pt x="42822" y="149348"/>
                  </a:cubicBezTo>
                  <a:cubicBezTo>
                    <a:pt x="44555" y="153968"/>
                    <a:pt x="47160" y="158212"/>
                    <a:pt x="50493" y="161849"/>
                  </a:cubicBezTo>
                  <a:cubicBezTo>
                    <a:pt x="53851" y="165471"/>
                    <a:pt x="57891" y="168395"/>
                    <a:pt x="62382" y="170453"/>
                  </a:cubicBezTo>
                  <a:cubicBezTo>
                    <a:pt x="67118" y="172612"/>
                    <a:pt x="72277" y="173684"/>
                    <a:pt x="77481" y="173590"/>
                  </a:cubicBezTo>
                  <a:close/>
                  <a:moveTo>
                    <a:pt x="91795" y="0"/>
                  </a:moveTo>
                  <a:lnTo>
                    <a:pt x="126651" y="15173"/>
                  </a:lnTo>
                  <a:lnTo>
                    <a:pt x="92628" y="47037"/>
                  </a:lnTo>
                  <a:lnTo>
                    <a:pt x="61818" y="470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9" name="Freeform 1398">
              <a:extLst>
                <a:ext uri="{FF2B5EF4-FFF2-40B4-BE49-F238E27FC236}">
                  <a16:creationId xmlns:a16="http://schemas.microsoft.com/office/drawing/2014/main" id="{05C1576C-FCAE-041C-FB82-3BCA279A4BA2}"/>
                </a:ext>
              </a:extLst>
            </p:cNvPr>
            <p:cNvSpPr/>
            <p:nvPr/>
          </p:nvSpPr>
          <p:spPr>
            <a:xfrm>
              <a:off x="7156145" y="3427300"/>
              <a:ext cx="130529" cy="145091"/>
            </a:xfrm>
            <a:custGeom>
              <a:avLst/>
              <a:gdLst>
                <a:gd name="connsiteX0" fmla="*/ 0 w 130529"/>
                <a:gd name="connsiteY0" fmla="*/ 2925 h 145091"/>
                <a:gd name="connsiteX1" fmla="*/ 40419 w 130529"/>
                <a:gd name="connsiteY1" fmla="*/ 2925 h 145091"/>
                <a:gd name="connsiteX2" fmla="*/ 40419 w 130529"/>
                <a:gd name="connsiteY2" fmla="*/ 23270 h 145091"/>
                <a:gd name="connsiteX3" fmla="*/ 47969 w 130529"/>
                <a:gd name="connsiteY3" fmla="*/ 14396 h 145091"/>
                <a:gd name="connsiteX4" fmla="*/ 57136 w 130529"/>
                <a:gd name="connsiteY4" fmla="*/ 7043 h 145091"/>
                <a:gd name="connsiteX5" fmla="*/ 68314 w 130529"/>
                <a:gd name="connsiteY5" fmla="*/ 1994 h 145091"/>
                <a:gd name="connsiteX6" fmla="*/ 82113 w 130529"/>
                <a:gd name="connsiteY6" fmla="*/ 82 h 145091"/>
                <a:gd name="connsiteX7" fmla="*/ 117802 w 130529"/>
                <a:gd name="connsiteY7" fmla="*/ 14200 h 145091"/>
                <a:gd name="connsiteX8" fmla="*/ 130425 w 130529"/>
                <a:gd name="connsiteY8" fmla="*/ 53149 h 145091"/>
                <a:gd name="connsiteX9" fmla="*/ 130425 w 130529"/>
                <a:gd name="connsiteY9" fmla="*/ 145092 h 145091"/>
                <a:gd name="connsiteX10" fmla="*/ 89932 w 130529"/>
                <a:gd name="connsiteY10" fmla="*/ 145092 h 145091"/>
                <a:gd name="connsiteX11" fmla="*/ 89932 w 130529"/>
                <a:gd name="connsiteY11" fmla="*/ 65993 h 145091"/>
                <a:gd name="connsiteX12" fmla="*/ 83584 w 130529"/>
                <a:gd name="connsiteY12" fmla="*/ 44399 h 145091"/>
                <a:gd name="connsiteX13" fmla="*/ 65715 w 130529"/>
                <a:gd name="connsiteY13" fmla="*/ 37045 h 145091"/>
                <a:gd name="connsiteX14" fmla="*/ 47282 w 130529"/>
                <a:gd name="connsiteY14" fmla="*/ 44399 h 145091"/>
                <a:gd name="connsiteX15" fmla="*/ 40492 w 130529"/>
                <a:gd name="connsiteY15" fmla="*/ 65993 h 145091"/>
                <a:gd name="connsiteX16" fmla="*/ 40493 w 130529"/>
                <a:gd name="connsiteY16" fmla="*/ 145092 h 145091"/>
                <a:gd name="connsiteX17" fmla="*/ 98 w 130529"/>
                <a:gd name="connsiteY17" fmla="*/ 145092 h 14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29" h="145091">
                  <a:moveTo>
                    <a:pt x="0" y="2925"/>
                  </a:moveTo>
                  <a:lnTo>
                    <a:pt x="40419" y="2925"/>
                  </a:lnTo>
                  <a:lnTo>
                    <a:pt x="40419" y="23270"/>
                  </a:lnTo>
                  <a:cubicBezTo>
                    <a:pt x="42733" y="20146"/>
                    <a:pt x="45256" y="17181"/>
                    <a:pt x="47969" y="14396"/>
                  </a:cubicBezTo>
                  <a:cubicBezTo>
                    <a:pt x="50738" y="11608"/>
                    <a:pt x="53813" y="9141"/>
                    <a:pt x="57136" y="7043"/>
                  </a:cubicBezTo>
                  <a:cubicBezTo>
                    <a:pt x="60617" y="4863"/>
                    <a:pt x="64377" y="3164"/>
                    <a:pt x="68314" y="1994"/>
                  </a:cubicBezTo>
                  <a:cubicBezTo>
                    <a:pt x="72795" y="685"/>
                    <a:pt x="77445" y="41"/>
                    <a:pt x="82113" y="82"/>
                  </a:cubicBezTo>
                  <a:cubicBezTo>
                    <a:pt x="95513" y="-723"/>
                    <a:pt x="108580" y="4447"/>
                    <a:pt x="117802" y="14200"/>
                  </a:cubicBezTo>
                  <a:cubicBezTo>
                    <a:pt x="126777" y="25124"/>
                    <a:pt x="131287" y="39038"/>
                    <a:pt x="130425" y="53149"/>
                  </a:cubicBezTo>
                  <a:lnTo>
                    <a:pt x="130425" y="145092"/>
                  </a:lnTo>
                  <a:lnTo>
                    <a:pt x="89932" y="145092"/>
                  </a:lnTo>
                  <a:lnTo>
                    <a:pt x="89932" y="65993"/>
                  </a:lnTo>
                  <a:cubicBezTo>
                    <a:pt x="90513" y="58262"/>
                    <a:pt x="88257" y="50585"/>
                    <a:pt x="83584" y="44399"/>
                  </a:cubicBezTo>
                  <a:cubicBezTo>
                    <a:pt x="79018" y="39411"/>
                    <a:pt x="72469" y="36715"/>
                    <a:pt x="65715" y="37045"/>
                  </a:cubicBezTo>
                  <a:cubicBezTo>
                    <a:pt x="58792" y="36692"/>
                    <a:pt x="52061" y="39378"/>
                    <a:pt x="47282" y="44399"/>
                  </a:cubicBezTo>
                  <a:cubicBezTo>
                    <a:pt x="42356" y="50472"/>
                    <a:pt x="39929" y="58194"/>
                    <a:pt x="40492" y="65993"/>
                  </a:cubicBezTo>
                  <a:lnTo>
                    <a:pt x="40493" y="145092"/>
                  </a:lnTo>
                  <a:lnTo>
                    <a:pt x="98" y="14509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0" name="Freeform 1399">
              <a:extLst>
                <a:ext uri="{FF2B5EF4-FFF2-40B4-BE49-F238E27FC236}">
                  <a16:creationId xmlns:a16="http://schemas.microsoft.com/office/drawing/2014/main" id="{5BF45D12-2124-48D5-99F3-B7A5681DB147}"/>
                </a:ext>
              </a:extLst>
            </p:cNvPr>
            <p:cNvSpPr/>
            <p:nvPr/>
          </p:nvSpPr>
          <p:spPr>
            <a:xfrm>
              <a:off x="7310322" y="3530060"/>
              <a:ext cx="52356" cy="85563"/>
            </a:xfrm>
            <a:custGeom>
              <a:avLst/>
              <a:gdLst>
                <a:gd name="connsiteX0" fmla="*/ 0 w 52356"/>
                <a:gd name="connsiteY0" fmla="*/ 68828 h 85563"/>
                <a:gd name="connsiteX1" fmla="*/ 25958 w 52356"/>
                <a:gd name="connsiteY1" fmla="*/ 42552 h 85563"/>
                <a:gd name="connsiteX2" fmla="*/ 9535 w 52356"/>
                <a:gd name="connsiteY2" fmla="*/ 42552 h 85563"/>
                <a:gd name="connsiteX3" fmla="*/ 9535 w 52356"/>
                <a:gd name="connsiteY3" fmla="*/ 0 h 85563"/>
                <a:gd name="connsiteX4" fmla="*/ 52357 w 52356"/>
                <a:gd name="connsiteY4" fmla="*/ 0 h 85563"/>
                <a:gd name="connsiteX5" fmla="*/ 52357 w 52356"/>
                <a:gd name="connsiteY5" fmla="*/ 35713 h 85563"/>
                <a:gd name="connsiteX6" fmla="*/ 39685 w 52356"/>
                <a:gd name="connsiteY6" fmla="*/ 73608 h 85563"/>
                <a:gd name="connsiteX7" fmla="*/ 3456 w 52356"/>
                <a:gd name="connsiteY7" fmla="*/ 85496 h 8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56" h="85563">
                  <a:moveTo>
                    <a:pt x="0" y="68828"/>
                  </a:moveTo>
                  <a:cubicBezTo>
                    <a:pt x="18678" y="66867"/>
                    <a:pt x="27331" y="58109"/>
                    <a:pt x="25958" y="42552"/>
                  </a:cubicBezTo>
                  <a:lnTo>
                    <a:pt x="9535" y="42552"/>
                  </a:lnTo>
                  <a:lnTo>
                    <a:pt x="9535" y="0"/>
                  </a:lnTo>
                  <a:lnTo>
                    <a:pt x="52357" y="0"/>
                  </a:lnTo>
                  <a:lnTo>
                    <a:pt x="52357" y="35713"/>
                  </a:lnTo>
                  <a:cubicBezTo>
                    <a:pt x="52357" y="53231"/>
                    <a:pt x="48132" y="65862"/>
                    <a:pt x="39685" y="73608"/>
                  </a:cubicBezTo>
                  <a:cubicBezTo>
                    <a:pt x="29498" y="81922"/>
                    <a:pt x="16588" y="86158"/>
                    <a:pt x="3456" y="8549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5A8F60C7-564F-26C8-1E35-6C020990F3BD}"/>
                </a:ext>
              </a:extLst>
            </p:cNvPr>
            <p:cNvSpPr/>
            <p:nvPr/>
          </p:nvSpPr>
          <p:spPr>
            <a:xfrm>
              <a:off x="4370393" y="3691101"/>
              <a:ext cx="154201" cy="186041"/>
            </a:xfrm>
            <a:custGeom>
              <a:avLst/>
              <a:gdLst>
                <a:gd name="connsiteX0" fmla="*/ 56524 w 154201"/>
                <a:gd name="connsiteY0" fmla="*/ 37723 h 186041"/>
                <a:gd name="connsiteX1" fmla="*/ 0 w 154201"/>
                <a:gd name="connsiteY1" fmla="*/ 37723 h 186041"/>
                <a:gd name="connsiteX2" fmla="*/ 0 w 154201"/>
                <a:gd name="connsiteY2" fmla="*/ 0 h 186041"/>
                <a:gd name="connsiteX3" fmla="*/ 154202 w 154201"/>
                <a:gd name="connsiteY3" fmla="*/ 0 h 186041"/>
                <a:gd name="connsiteX4" fmla="*/ 154202 w 154201"/>
                <a:gd name="connsiteY4" fmla="*/ 37723 h 186041"/>
                <a:gd name="connsiteX5" fmla="*/ 97556 w 154201"/>
                <a:gd name="connsiteY5" fmla="*/ 37723 h 186041"/>
                <a:gd name="connsiteX6" fmla="*/ 97556 w 154201"/>
                <a:gd name="connsiteY6" fmla="*/ 186042 h 186041"/>
                <a:gd name="connsiteX7" fmla="*/ 56621 w 154201"/>
                <a:gd name="connsiteY7" fmla="*/ 186042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201" h="186041">
                  <a:moveTo>
                    <a:pt x="56524" y="37723"/>
                  </a:moveTo>
                  <a:lnTo>
                    <a:pt x="0" y="37723"/>
                  </a:lnTo>
                  <a:lnTo>
                    <a:pt x="0" y="0"/>
                  </a:lnTo>
                  <a:lnTo>
                    <a:pt x="154202" y="0"/>
                  </a:lnTo>
                  <a:lnTo>
                    <a:pt x="154202" y="37723"/>
                  </a:lnTo>
                  <a:lnTo>
                    <a:pt x="97556" y="37723"/>
                  </a:lnTo>
                  <a:lnTo>
                    <a:pt x="97556" y="186042"/>
                  </a:lnTo>
                  <a:lnTo>
                    <a:pt x="56621" y="18604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2" name="Freeform 1401">
              <a:extLst>
                <a:ext uri="{FF2B5EF4-FFF2-40B4-BE49-F238E27FC236}">
                  <a16:creationId xmlns:a16="http://schemas.microsoft.com/office/drawing/2014/main" id="{D14C7B4C-D0DE-DAF0-A912-A494E6224F46}"/>
                </a:ext>
              </a:extLst>
            </p:cNvPr>
            <p:cNvSpPr/>
            <p:nvPr/>
          </p:nvSpPr>
          <p:spPr>
            <a:xfrm>
              <a:off x="4551459" y="3731811"/>
              <a:ext cx="85937" cy="145429"/>
            </a:xfrm>
            <a:custGeom>
              <a:avLst/>
              <a:gdLst>
                <a:gd name="connsiteX0" fmla="*/ 98 w 85937"/>
                <a:gd name="connsiteY0" fmla="*/ 2847 h 145429"/>
                <a:gd name="connsiteX1" fmla="*/ 40493 w 85937"/>
                <a:gd name="connsiteY1" fmla="*/ 2847 h 145429"/>
                <a:gd name="connsiteX2" fmla="*/ 40493 w 85937"/>
                <a:gd name="connsiteY2" fmla="*/ 31574 h 145429"/>
                <a:gd name="connsiteX3" fmla="*/ 57259 w 85937"/>
                <a:gd name="connsiteY3" fmla="*/ 8190 h 145429"/>
                <a:gd name="connsiteX4" fmla="*/ 85937 w 85937"/>
                <a:gd name="connsiteY4" fmla="*/ 224 h 145429"/>
                <a:gd name="connsiteX5" fmla="*/ 85937 w 85937"/>
                <a:gd name="connsiteY5" fmla="*/ 42457 h 145429"/>
                <a:gd name="connsiteX6" fmla="*/ 83854 w 85937"/>
                <a:gd name="connsiteY6" fmla="*/ 42457 h 145429"/>
                <a:gd name="connsiteX7" fmla="*/ 51989 w 85937"/>
                <a:gd name="connsiteY7" fmla="*/ 54835 h 145429"/>
                <a:gd name="connsiteX8" fmla="*/ 40395 w 85937"/>
                <a:gd name="connsiteY8" fmla="*/ 92804 h 145429"/>
                <a:gd name="connsiteX9" fmla="*/ 40395 w 85937"/>
                <a:gd name="connsiteY9" fmla="*/ 145430 h 145429"/>
                <a:gd name="connsiteX10" fmla="*/ 0 w 85937"/>
                <a:gd name="connsiteY10" fmla="*/ 145430 h 14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5429">
                  <a:moveTo>
                    <a:pt x="98" y="2847"/>
                  </a:moveTo>
                  <a:lnTo>
                    <a:pt x="40493" y="2847"/>
                  </a:lnTo>
                  <a:lnTo>
                    <a:pt x="40493" y="31574"/>
                  </a:lnTo>
                  <a:cubicBezTo>
                    <a:pt x="44076" y="22521"/>
                    <a:pt x="49834" y="14489"/>
                    <a:pt x="57259" y="8190"/>
                  </a:cubicBezTo>
                  <a:cubicBezTo>
                    <a:pt x="65461" y="1993"/>
                    <a:pt x="75713" y="-855"/>
                    <a:pt x="85937" y="224"/>
                  </a:cubicBezTo>
                  <a:lnTo>
                    <a:pt x="85937" y="42457"/>
                  </a:lnTo>
                  <a:lnTo>
                    <a:pt x="83854" y="42457"/>
                  </a:lnTo>
                  <a:cubicBezTo>
                    <a:pt x="71950" y="41836"/>
                    <a:pt x="60351" y="46342"/>
                    <a:pt x="51989" y="54835"/>
                  </a:cubicBezTo>
                  <a:cubicBezTo>
                    <a:pt x="44047" y="63006"/>
                    <a:pt x="40182" y="75662"/>
                    <a:pt x="40395" y="92804"/>
                  </a:cubicBezTo>
                  <a:lnTo>
                    <a:pt x="40395" y="145430"/>
                  </a:lnTo>
                  <a:lnTo>
                    <a:pt x="0" y="14543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3" name="Freeform 1402">
              <a:extLst>
                <a:ext uri="{FF2B5EF4-FFF2-40B4-BE49-F238E27FC236}">
                  <a16:creationId xmlns:a16="http://schemas.microsoft.com/office/drawing/2014/main" id="{21D17826-AB40-B39C-07EB-C0D58739A3C8}"/>
                </a:ext>
              </a:extLst>
            </p:cNvPr>
            <p:cNvSpPr/>
            <p:nvPr/>
          </p:nvSpPr>
          <p:spPr>
            <a:xfrm>
              <a:off x="4654151" y="3733261"/>
              <a:ext cx="131253" cy="146616"/>
            </a:xfrm>
            <a:custGeom>
              <a:avLst/>
              <a:gdLst>
                <a:gd name="connsiteX0" fmla="*/ 48911 w 131253"/>
                <a:gd name="connsiteY0" fmla="*/ 146554 h 146616"/>
                <a:gd name="connsiteX1" fmla="*/ 29890 w 131253"/>
                <a:gd name="connsiteY1" fmla="*/ 143759 h 146616"/>
                <a:gd name="connsiteX2" fmla="*/ 14350 w 131253"/>
                <a:gd name="connsiteY2" fmla="*/ 135376 h 146616"/>
                <a:gd name="connsiteX3" fmla="*/ 3884 w 131253"/>
                <a:gd name="connsiteY3" fmla="*/ 121674 h 146616"/>
                <a:gd name="connsiteX4" fmla="*/ 11 w 131253"/>
                <a:gd name="connsiteY4" fmla="*/ 102948 h 146616"/>
                <a:gd name="connsiteX5" fmla="*/ 11 w 131253"/>
                <a:gd name="connsiteY5" fmla="*/ 102408 h 146616"/>
                <a:gd name="connsiteX6" fmla="*/ 4252 w 131253"/>
                <a:gd name="connsiteY6" fmla="*/ 82235 h 146616"/>
                <a:gd name="connsiteX7" fmla="*/ 16140 w 131253"/>
                <a:gd name="connsiteY7" fmla="*/ 68141 h 146616"/>
                <a:gd name="connsiteX8" fmla="*/ 33984 w 131253"/>
                <a:gd name="connsiteY8" fmla="*/ 59758 h 146616"/>
                <a:gd name="connsiteX9" fmla="*/ 57245 w 131253"/>
                <a:gd name="connsiteY9" fmla="*/ 56964 h 146616"/>
                <a:gd name="connsiteX10" fmla="*/ 76217 w 131253"/>
                <a:gd name="connsiteY10" fmla="*/ 58557 h 146616"/>
                <a:gd name="connsiteX11" fmla="*/ 92051 w 131253"/>
                <a:gd name="connsiteY11" fmla="*/ 62798 h 146616"/>
                <a:gd name="connsiteX12" fmla="*/ 92051 w 131253"/>
                <a:gd name="connsiteY12" fmla="*/ 60347 h 146616"/>
                <a:gd name="connsiteX13" fmla="*/ 84379 w 131253"/>
                <a:gd name="connsiteY13" fmla="*/ 40958 h 146616"/>
                <a:gd name="connsiteX14" fmla="*/ 61486 w 131253"/>
                <a:gd name="connsiteY14" fmla="*/ 34291 h 146616"/>
                <a:gd name="connsiteX15" fmla="*/ 40896 w 131253"/>
                <a:gd name="connsiteY15" fmla="*/ 36325 h 146616"/>
                <a:gd name="connsiteX16" fmla="*/ 22145 w 131253"/>
                <a:gd name="connsiteY16" fmla="*/ 42282 h 146616"/>
                <a:gd name="connsiteX17" fmla="*/ 12046 w 131253"/>
                <a:gd name="connsiteY17" fmla="*/ 11446 h 146616"/>
                <a:gd name="connsiteX18" fmla="*/ 36558 w 131253"/>
                <a:gd name="connsiteY18" fmla="*/ 3186 h 146616"/>
                <a:gd name="connsiteX19" fmla="*/ 67442 w 131253"/>
                <a:gd name="connsiteY19" fmla="*/ 24 h 146616"/>
                <a:gd name="connsiteX20" fmla="*/ 95998 w 131253"/>
                <a:gd name="connsiteY20" fmla="*/ 4142 h 146616"/>
                <a:gd name="connsiteX21" fmla="*/ 115607 w 131253"/>
                <a:gd name="connsiteY21" fmla="*/ 16030 h 146616"/>
                <a:gd name="connsiteX22" fmla="*/ 127495 w 131253"/>
                <a:gd name="connsiteY22" fmla="*/ 35639 h 146616"/>
                <a:gd name="connsiteX23" fmla="*/ 131246 w 131253"/>
                <a:gd name="connsiteY23" fmla="*/ 61597 h 146616"/>
                <a:gd name="connsiteX24" fmla="*/ 131246 w 131253"/>
                <a:gd name="connsiteY24" fmla="*/ 144225 h 146616"/>
                <a:gd name="connsiteX25" fmla="*/ 92346 w 131253"/>
                <a:gd name="connsiteY25" fmla="*/ 144225 h 146616"/>
                <a:gd name="connsiteX26" fmla="*/ 92346 w 131253"/>
                <a:gd name="connsiteY26" fmla="*/ 128807 h 146616"/>
                <a:gd name="connsiteX27" fmla="*/ 74501 w 131253"/>
                <a:gd name="connsiteY27" fmla="*/ 141945 h 146616"/>
                <a:gd name="connsiteX28" fmla="*/ 48911 w 131253"/>
                <a:gd name="connsiteY28" fmla="*/ 146553 h 146616"/>
                <a:gd name="connsiteX29" fmla="*/ 61167 w 131253"/>
                <a:gd name="connsiteY29" fmla="*/ 118659 h 146616"/>
                <a:gd name="connsiteX30" fmla="*/ 84183 w 131253"/>
                <a:gd name="connsiteY30" fmla="*/ 111747 h 146616"/>
                <a:gd name="connsiteX31" fmla="*/ 92811 w 131253"/>
                <a:gd name="connsiteY31" fmla="*/ 93903 h 146616"/>
                <a:gd name="connsiteX32" fmla="*/ 92811 w 131253"/>
                <a:gd name="connsiteY32" fmla="*/ 86696 h 146616"/>
                <a:gd name="connsiteX33" fmla="*/ 80923 w 131253"/>
                <a:gd name="connsiteY33" fmla="*/ 82824 h 146616"/>
                <a:gd name="connsiteX34" fmla="*/ 67001 w 131253"/>
                <a:gd name="connsiteY34" fmla="*/ 81402 h 146616"/>
                <a:gd name="connsiteX35" fmla="*/ 46534 w 131253"/>
                <a:gd name="connsiteY35" fmla="*/ 86476 h 146616"/>
                <a:gd name="connsiteX36" fmla="*/ 39180 w 131253"/>
                <a:gd name="connsiteY36" fmla="*/ 101036 h 146616"/>
                <a:gd name="connsiteX37" fmla="*/ 39180 w 131253"/>
                <a:gd name="connsiteY37" fmla="*/ 101575 h 146616"/>
                <a:gd name="connsiteX38" fmla="*/ 45112 w 131253"/>
                <a:gd name="connsiteY38" fmla="*/ 114370 h 146616"/>
                <a:gd name="connsiteX39" fmla="*/ 61241 w 131253"/>
                <a:gd name="connsiteY39" fmla="*/ 118831 h 14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253" h="146616">
                  <a:moveTo>
                    <a:pt x="48911" y="146554"/>
                  </a:moveTo>
                  <a:cubicBezTo>
                    <a:pt x="42467" y="146584"/>
                    <a:pt x="36054" y="145642"/>
                    <a:pt x="29890" y="143759"/>
                  </a:cubicBezTo>
                  <a:cubicBezTo>
                    <a:pt x="24201" y="142036"/>
                    <a:pt x="18916" y="139185"/>
                    <a:pt x="14350" y="135376"/>
                  </a:cubicBezTo>
                  <a:cubicBezTo>
                    <a:pt x="9909" y="131622"/>
                    <a:pt x="6338" y="126947"/>
                    <a:pt x="3884" y="121674"/>
                  </a:cubicBezTo>
                  <a:cubicBezTo>
                    <a:pt x="1188" y="115807"/>
                    <a:pt x="-136" y="109403"/>
                    <a:pt x="11" y="102948"/>
                  </a:cubicBezTo>
                  <a:lnTo>
                    <a:pt x="11" y="102408"/>
                  </a:lnTo>
                  <a:cubicBezTo>
                    <a:pt x="-139" y="95448"/>
                    <a:pt x="1311" y="88546"/>
                    <a:pt x="4252" y="82235"/>
                  </a:cubicBezTo>
                  <a:cubicBezTo>
                    <a:pt x="7004" y="76637"/>
                    <a:pt x="11086" y="71799"/>
                    <a:pt x="16140" y="68141"/>
                  </a:cubicBezTo>
                  <a:cubicBezTo>
                    <a:pt x="21505" y="64246"/>
                    <a:pt x="27560" y="61401"/>
                    <a:pt x="33984" y="59758"/>
                  </a:cubicBezTo>
                  <a:cubicBezTo>
                    <a:pt x="41584" y="57825"/>
                    <a:pt x="49403" y="56886"/>
                    <a:pt x="57245" y="56964"/>
                  </a:cubicBezTo>
                  <a:cubicBezTo>
                    <a:pt x="63606" y="56880"/>
                    <a:pt x="69960" y="57414"/>
                    <a:pt x="76217" y="58557"/>
                  </a:cubicBezTo>
                  <a:cubicBezTo>
                    <a:pt x="81582" y="59625"/>
                    <a:pt x="86871" y="61041"/>
                    <a:pt x="92051" y="62798"/>
                  </a:cubicBezTo>
                  <a:lnTo>
                    <a:pt x="92051" y="60347"/>
                  </a:lnTo>
                  <a:cubicBezTo>
                    <a:pt x="92539" y="53059"/>
                    <a:pt x="89721" y="45939"/>
                    <a:pt x="84379" y="40958"/>
                  </a:cubicBezTo>
                  <a:cubicBezTo>
                    <a:pt x="77782" y="36088"/>
                    <a:pt x="69666" y="33725"/>
                    <a:pt x="61486" y="34291"/>
                  </a:cubicBezTo>
                  <a:cubicBezTo>
                    <a:pt x="54569" y="34231"/>
                    <a:pt x="47667" y="34913"/>
                    <a:pt x="40896" y="36325"/>
                  </a:cubicBezTo>
                  <a:cubicBezTo>
                    <a:pt x="34506" y="37843"/>
                    <a:pt x="28239" y="39834"/>
                    <a:pt x="22145" y="42282"/>
                  </a:cubicBezTo>
                  <a:lnTo>
                    <a:pt x="12046" y="11446"/>
                  </a:lnTo>
                  <a:cubicBezTo>
                    <a:pt x="19978" y="8029"/>
                    <a:pt x="28176" y="5266"/>
                    <a:pt x="36558" y="3186"/>
                  </a:cubicBezTo>
                  <a:cubicBezTo>
                    <a:pt x="46686" y="885"/>
                    <a:pt x="57057" y="-177"/>
                    <a:pt x="67442" y="24"/>
                  </a:cubicBezTo>
                  <a:cubicBezTo>
                    <a:pt x="77122" y="-179"/>
                    <a:pt x="86770" y="1212"/>
                    <a:pt x="95998" y="4142"/>
                  </a:cubicBezTo>
                  <a:cubicBezTo>
                    <a:pt x="103368" y="6530"/>
                    <a:pt x="110082" y="10600"/>
                    <a:pt x="115607" y="16030"/>
                  </a:cubicBezTo>
                  <a:cubicBezTo>
                    <a:pt x="121111" y="21498"/>
                    <a:pt x="125192" y="28230"/>
                    <a:pt x="127495" y="35639"/>
                  </a:cubicBezTo>
                  <a:cubicBezTo>
                    <a:pt x="130098" y="44042"/>
                    <a:pt x="131363" y="52801"/>
                    <a:pt x="131246" y="61597"/>
                  </a:cubicBezTo>
                  <a:lnTo>
                    <a:pt x="131246" y="144225"/>
                  </a:lnTo>
                  <a:lnTo>
                    <a:pt x="92346" y="144225"/>
                  </a:lnTo>
                  <a:lnTo>
                    <a:pt x="92346" y="128807"/>
                  </a:lnTo>
                  <a:cubicBezTo>
                    <a:pt x="87330" y="134329"/>
                    <a:pt x="81264" y="138796"/>
                    <a:pt x="74501" y="141945"/>
                  </a:cubicBezTo>
                  <a:cubicBezTo>
                    <a:pt x="66427" y="145388"/>
                    <a:pt x="57679" y="146963"/>
                    <a:pt x="48911" y="146553"/>
                  </a:cubicBezTo>
                  <a:close/>
                  <a:moveTo>
                    <a:pt x="61167" y="118659"/>
                  </a:moveTo>
                  <a:cubicBezTo>
                    <a:pt x="69407" y="119083"/>
                    <a:pt x="77540" y="116641"/>
                    <a:pt x="84183" y="111747"/>
                  </a:cubicBezTo>
                  <a:cubicBezTo>
                    <a:pt x="89720" y="107499"/>
                    <a:pt x="92920" y="100881"/>
                    <a:pt x="92811" y="93903"/>
                  </a:cubicBezTo>
                  <a:lnTo>
                    <a:pt x="92811" y="86696"/>
                  </a:lnTo>
                  <a:cubicBezTo>
                    <a:pt x="88982" y="85029"/>
                    <a:pt x="85001" y="83732"/>
                    <a:pt x="80923" y="82824"/>
                  </a:cubicBezTo>
                  <a:cubicBezTo>
                    <a:pt x="76346" y="81861"/>
                    <a:pt x="71679" y="81385"/>
                    <a:pt x="67001" y="81402"/>
                  </a:cubicBezTo>
                  <a:cubicBezTo>
                    <a:pt x="59822" y="80982"/>
                    <a:pt x="52685" y="82752"/>
                    <a:pt x="46534" y="86476"/>
                  </a:cubicBezTo>
                  <a:cubicBezTo>
                    <a:pt x="41668" y="89676"/>
                    <a:pt x="38868" y="95220"/>
                    <a:pt x="39180" y="101036"/>
                  </a:cubicBezTo>
                  <a:lnTo>
                    <a:pt x="39180" y="101575"/>
                  </a:lnTo>
                  <a:cubicBezTo>
                    <a:pt x="38896" y="106563"/>
                    <a:pt x="41121" y="111364"/>
                    <a:pt x="45112" y="114370"/>
                  </a:cubicBezTo>
                  <a:cubicBezTo>
                    <a:pt x="49867" y="117557"/>
                    <a:pt x="55524" y="119122"/>
                    <a:pt x="61241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4" name="Freeform 1403">
              <a:extLst>
                <a:ext uri="{FF2B5EF4-FFF2-40B4-BE49-F238E27FC236}">
                  <a16:creationId xmlns:a16="http://schemas.microsoft.com/office/drawing/2014/main" id="{C2CD935D-7B2A-D82C-A537-B5B9F4F1B8DD}"/>
                </a:ext>
              </a:extLst>
            </p:cNvPr>
            <p:cNvSpPr/>
            <p:nvPr/>
          </p:nvSpPr>
          <p:spPr>
            <a:xfrm>
              <a:off x="4820031" y="3732050"/>
              <a:ext cx="130616" cy="145166"/>
            </a:xfrm>
            <a:custGeom>
              <a:avLst/>
              <a:gdLst>
                <a:gd name="connsiteX0" fmla="*/ 0 w 130616"/>
                <a:gd name="connsiteY0" fmla="*/ 2608 h 145166"/>
                <a:gd name="connsiteX1" fmla="*/ 40395 w 130616"/>
                <a:gd name="connsiteY1" fmla="*/ 2608 h 145166"/>
                <a:gd name="connsiteX2" fmla="*/ 40395 w 130616"/>
                <a:gd name="connsiteY2" fmla="*/ 23001 h 145166"/>
                <a:gd name="connsiteX3" fmla="*/ 47945 w 130616"/>
                <a:gd name="connsiteY3" fmla="*/ 14373 h 145166"/>
                <a:gd name="connsiteX4" fmla="*/ 57161 w 130616"/>
                <a:gd name="connsiteY4" fmla="*/ 7020 h 145166"/>
                <a:gd name="connsiteX5" fmla="*/ 68363 w 130616"/>
                <a:gd name="connsiteY5" fmla="*/ 1922 h 145166"/>
                <a:gd name="connsiteX6" fmla="*/ 82162 w 130616"/>
                <a:gd name="connsiteY6" fmla="*/ 83 h 145166"/>
                <a:gd name="connsiteX7" fmla="*/ 117851 w 130616"/>
                <a:gd name="connsiteY7" fmla="*/ 14104 h 145166"/>
                <a:gd name="connsiteX8" fmla="*/ 130524 w 130616"/>
                <a:gd name="connsiteY8" fmla="*/ 52954 h 145166"/>
                <a:gd name="connsiteX9" fmla="*/ 130524 w 130616"/>
                <a:gd name="connsiteY9" fmla="*/ 145166 h 145166"/>
                <a:gd name="connsiteX10" fmla="*/ 90055 w 130616"/>
                <a:gd name="connsiteY10" fmla="*/ 145166 h 145166"/>
                <a:gd name="connsiteX11" fmla="*/ 90055 w 130616"/>
                <a:gd name="connsiteY11" fmla="*/ 65847 h 145166"/>
                <a:gd name="connsiteX12" fmla="*/ 83707 w 130616"/>
                <a:gd name="connsiteY12" fmla="*/ 44179 h 145166"/>
                <a:gd name="connsiteX13" fmla="*/ 65863 w 130616"/>
                <a:gd name="connsiteY13" fmla="*/ 36826 h 145166"/>
                <a:gd name="connsiteX14" fmla="*/ 47405 w 130616"/>
                <a:gd name="connsiteY14" fmla="*/ 44179 h 145166"/>
                <a:gd name="connsiteX15" fmla="*/ 40591 w 130616"/>
                <a:gd name="connsiteY15" fmla="*/ 65847 h 145166"/>
                <a:gd name="connsiteX16" fmla="*/ 40591 w 130616"/>
                <a:gd name="connsiteY16" fmla="*/ 145093 h 145166"/>
                <a:gd name="connsiteX17" fmla="*/ 196 w 130616"/>
                <a:gd name="connsiteY17" fmla="*/ 145093 h 14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6" h="145166">
                  <a:moveTo>
                    <a:pt x="0" y="2608"/>
                  </a:moveTo>
                  <a:lnTo>
                    <a:pt x="40395" y="2608"/>
                  </a:lnTo>
                  <a:lnTo>
                    <a:pt x="40395" y="23001"/>
                  </a:lnTo>
                  <a:cubicBezTo>
                    <a:pt x="42728" y="19970"/>
                    <a:pt x="45250" y="17088"/>
                    <a:pt x="47945" y="14373"/>
                  </a:cubicBezTo>
                  <a:cubicBezTo>
                    <a:pt x="50749" y="11605"/>
                    <a:pt x="53839" y="9140"/>
                    <a:pt x="57161" y="7020"/>
                  </a:cubicBezTo>
                  <a:cubicBezTo>
                    <a:pt x="60648" y="4824"/>
                    <a:pt x="64416" y="3109"/>
                    <a:pt x="68363" y="1922"/>
                  </a:cubicBezTo>
                  <a:cubicBezTo>
                    <a:pt x="72845" y="625"/>
                    <a:pt x="77497" y="6"/>
                    <a:pt x="82162" y="83"/>
                  </a:cubicBezTo>
                  <a:cubicBezTo>
                    <a:pt x="95543" y="-726"/>
                    <a:pt x="108600" y="4403"/>
                    <a:pt x="117851" y="14104"/>
                  </a:cubicBezTo>
                  <a:cubicBezTo>
                    <a:pt x="126811" y="24999"/>
                    <a:pt x="131336" y="38871"/>
                    <a:pt x="130524" y="52954"/>
                  </a:cubicBezTo>
                  <a:lnTo>
                    <a:pt x="130524" y="145166"/>
                  </a:lnTo>
                  <a:lnTo>
                    <a:pt x="90055" y="145166"/>
                  </a:lnTo>
                  <a:lnTo>
                    <a:pt x="90055" y="65847"/>
                  </a:lnTo>
                  <a:cubicBezTo>
                    <a:pt x="90655" y="58092"/>
                    <a:pt x="88397" y="50385"/>
                    <a:pt x="83707" y="44179"/>
                  </a:cubicBezTo>
                  <a:cubicBezTo>
                    <a:pt x="79133" y="39218"/>
                    <a:pt x="72604" y="36527"/>
                    <a:pt x="65863" y="36826"/>
                  </a:cubicBezTo>
                  <a:cubicBezTo>
                    <a:pt x="58935" y="36482"/>
                    <a:pt x="52199" y="39166"/>
                    <a:pt x="47405" y="44179"/>
                  </a:cubicBezTo>
                  <a:cubicBezTo>
                    <a:pt x="42457" y="50271"/>
                    <a:pt x="40020" y="58020"/>
                    <a:pt x="40591" y="65847"/>
                  </a:cubicBezTo>
                  <a:lnTo>
                    <a:pt x="40591" y="145093"/>
                  </a:lnTo>
                  <a:lnTo>
                    <a:pt x="196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5" name="Freeform 1404">
              <a:extLst>
                <a:ext uri="{FF2B5EF4-FFF2-40B4-BE49-F238E27FC236}">
                  <a16:creationId xmlns:a16="http://schemas.microsoft.com/office/drawing/2014/main" id="{539DD22E-0DE9-288F-B4EF-C28278291E03}"/>
                </a:ext>
              </a:extLst>
            </p:cNvPr>
            <p:cNvSpPr/>
            <p:nvPr/>
          </p:nvSpPr>
          <p:spPr>
            <a:xfrm>
              <a:off x="4974478" y="3732302"/>
              <a:ext cx="115537" cy="147511"/>
            </a:xfrm>
            <a:custGeom>
              <a:avLst/>
              <a:gdLst>
                <a:gd name="connsiteX0" fmla="*/ 61083 w 115537"/>
                <a:gd name="connsiteY0" fmla="*/ 147512 h 147511"/>
                <a:gd name="connsiteX1" fmla="*/ 0 w 115537"/>
                <a:gd name="connsiteY1" fmla="*/ 125746 h 147511"/>
                <a:gd name="connsiteX2" fmla="*/ 17158 w 115537"/>
                <a:gd name="connsiteY2" fmla="*/ 99151 h 147511"/>
                <a:gd name="connsiteX3" fmla="*/ 40419 w 115537"/>
                <a:gd name="connsiteY3" fmla="*/ 111921 h 147511"/>
                <a:gd name="connsiteX4" fmla="*/ 62087 w 115537"/>
                <a:gd name="connsiteY4" fmla="*/ 116162 h 147511"/>
                <a:gd name="connsiteX5" fmla="*/ 74980 w 115537"/>
                <a:gd name="connsiteY5" fmla="*/ 113245 h 147511"/>
                <a:gd name="connsiteX6" fmla="*/ 79098 w 115537"/>
                <a:gd name="connsiteY6" fmla="*/ 105499 h 147511"/>
                <a:gd name="connsiteX7" fmla="*/ 79098 w 115537"/>
                <a:gd name="connsiteY7" fmla="*/ 104960 h 147511"/>
                <a:gd name="connsiteX8" fmla="*/ 76647 w 115537"/>
                <a:gd name="connsiteY8" fmla="*/ 99445 h 147511"/>
                <a:gd name="connsiteX9" fmla="*/ 70103 w 115537"/>
                <a:gd name="connsiteY9" fmla="*/ 95278 h 147511"/>
                <a:gd name="connsiteX10" fmla="*/ 60690 w 115537"/>
                <a:gd name="connsiteY10" fmla="*/ 91944 h 147511"/>
                <a:gd name="connsiteX11" fmla="*/ 49513 w 115537"/>
                <a:gd name="connsiteY11" fmla="*/ 88488 h 147511"/>
                <a:gd name="connsiteX12" fmla="*/ 34512 w 115537"/>
                <a:gd name="connsiteY12" fmla="*/ 83316 h 147511"/>
                <a:gd name="connsiteX13" fmla="*/ 20957 w 115537"/>
                <a:gd name="connsiteY13" fmla="*/ 75399 h 147511"/>
                <a:gd name="connsiteX14" fmla="*/ 10981 w 115537"/>
                <a:gd name="connsiteY14" fmla="*/ 63487 h 147511"/>
                <a:gd name="connsiteX15" fmla="*/ 7108 w 115537"/>
                <a:gd name="connsiteY15" fmla="*/ 45642 h 147511"/>
                <a:gd name="connsiteX16" fmla="*/ 7108 w 115537"/>
                <a:gd name="connsiteY16" fmla="*/ 45103 h 147511"/>
                <a:gd name="connsiteX17" fmla="*/ 22428 w 115537"/>
                <a:gd name="connsiteY17" fmla="*/ 11669 h 147511"/>
                <a:gd name="connsiteX18" fmla="*/ 38899 w 115537"/>
                <a:gd name="connsiteY18" fmla="*/ 2919 h 147511"/>
                <a:gd name="connsiteX19" fmla="*/ 59244 w 115537"/>
                <a:gd name="connsiteY19" fmla="*/ 2 h 147511"/>
                <a:gd name="connsiteX20" fmla="*/ 86721 w 115537"/>
                <a:gd name="connsiteY20" fmla="*/ 4365 h 147511"/>
                <a:gd name="connsiteX21" fmla="*/ 112433 w 115537"/>
                <a:gd name="connsiteY21" fmla="*/ 16253 h 147511"/>
                <a:gd name="connsiteX22" fmla="*/ 96943 w 115537"/>
                <a:gd name="connsiteY22" fmla="*/ 44049 h 147511"/>
                <a:gd name="connsiteX23" fmla="*/ 76231 w 115537"/>
                <a:gd name="connsiteY23" fmla="*/ 34367 h 147511"/>
                <a:gd name="connsiteX24" fmla="*/ 58386 w 115537"/>
                <a:gd name="connsiteY24" fmla="*/ 30739 h 147511"/>
                <a:gd name="connsiteX25" fmla="*/ 47209 w 115537"/>
                <a:gd name="connsiteY25" fmla="*/ 33534 h 147511"/>
                <a:gd name="connsiteX26" fmla="*/ 43458 w 115537"/>
                <a:gd name="connsiteY26" fmla="*/ 40593 h 147511"/>
                <a:gd name="connsiteX27" fmla="*/ 43459 w 115537"/>
                <a:gd name="connsiteY27" fmla="*/ 41083 h 147511"/>
                <a:gd name="connsiteX28" fmla="*/ 45910 w 115537"/>
                <a:gd name="connsiteY28" fmla="*/ 46255 h 147511"/>
                <a:gd name="connsiteX29" fmla="*/ 52283 w 115537"/>
                <a:gd name="connsiteY29" fmla="*/ 50495 h 147511"/>
                <a:gd name="connsiteX30" fmla="*/ 61451 w 115537"/>
                <a:gd name="connsiteY30" fmla="*/ 54368 h 147511"/>
                <a:gd name="connsiteX31" fmla="*/ 72456 w 115537"/>
                <a:gd name="connsiteY31" fmla="*/ 58094 h 147511"/>
                <a:gd name="connsiteX32" fmla="*/ 87628 w 115537"/>
                <a:gd name="connsiteY32" fmla="*/ 64050 h 147511"/>
                <a:gd name="connsiteX33" fmla="*/ 101428 w 115537"/>
                <a:gd name="connsiteY33" fmla="*/ 72139 h 147511"/>
                <a:gd name="connsiteX34" fmla="*/ 111527 w 115537"/>
                <a:gd name="connsiteY34" fmla="*/ 84052 h 147511"/>
                <a:gd name="connsiteX35" fmla="*/ 115522 w 115537"/>
                <a:gd name="connsiteY35" fmla="*/ 100817 h 147511"/>
                <a:gd name="connsiteX36" fmla="*/ 115523 w 115537"/>
                <a:gd name="connsiteY36" fmla="*/ 101357 h 147511"/>
                <a:gd name="connsiteX37" fmla="*/ 111405 w 115537"/>
                <a:gd name="connsiteY37" fmla="*/ 121946 h 147511"/>
                <a:gd name="connsiteX38" fmla="*/ 99885 w 115537"/>
                <a:gd name="connsiteY38" fmla="*/ 136163 h 147511"/>
                <a:gd name="connsiteX39" fmla="*/ 82432 w 115537"/>
                <a:gd name="connsiteY39" fmla="*/ 144546 h 147511"/>
                <a:gd name="connsiteX40" fmla="*/ 61083 w 115537"/>
                <a:gd name="connsiteY40" fmla="*/ 147512 h 14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37" h="147511">
                  <a:moveTo>
                    <a:pt x="61083" y="147512"/>
                  </a:moveTo>
                  <a:cubicBezTo>
                    <a:pt x="38865" y="147266"/>
                    <a:pt x="17366" y="139606"/>
                    <a:pt x="0" y="125746"/>
                  </a:cubicBezTo>
                  <a:lnTo>
                    <a:pt x="17158" y="99151"/>
                  </a:lnTo>
                  <a:cubicBezTo>
                    <a:pt x="24277" y="104473"/>
                    <a:pt x="32107" y="108771"/>
                    <a:pt x="40419" y="111921"/>
                  </a:cubicBezTo>
                  <a:cubicBezTo>
                    <a:pt x="47340" y="114585"/>
                    <a:pt x="54673" y="116020"/>
                    <a:pt x="62087" y="116162"/>
                  </a:cubicBezTo>
                  <a:cubicBezTo>
                    <a:pt x="66580" y="116499"/>
                    <a:pt x="71070" y="115483"/>
                    <a:pt x="74980" y="113245"/>
                  </a:cubicBezTo>
                  <a:cubicBezTo>
                    <a:pt x="77597" y="111546"/>
                    <a:pt x="79153" y="108619"/>
                    <a:pt x="79098" y="105499"/>
                  </a:cubicBezTo>
                  <a:lnTo>
                    <a:pt x="79098" y="104960"/>
                  </a:lnTo>
                  <a:cubicBezTo>
                    <a:pt x="79108" y="102856"/>
                    <a:pt x="78216" y="100848"/>
                    <a:pt x="76647" y="99445"/>
                  </a:cubicBezTo>
                  <a:cubicBezTo>
                    <a:pt x="74752" y="97650"/>
                    <a:pt x="72531" y="96235"/>
                    <a:pt x="70103" y="95278"/>
                  </a:cubicBezTo>
                  <a:cubicBezTo>
                    <a:pt x="67357" y="94150"/>
                    <a:pt x="64147" y="93023"/>
                    <a:pt x="60690" y="91944"/>
                  </a:cubicBezTo>
                  <a:cubicBezTo>
                    <a:pt x="57234" y="90866"/>
                    <a:pt x="53337" y="89738"/>
                    <a:pt x="49513" y="88488"/>
                  </a:cubicBezTo>
                  <a:cubicBezTo>
                    <a:pt x="44412" y="87070"/>
                    <a:pt x="39403" y="85343"/>
                    <a:pt x="34512" y="83316"/>
                  </a:cubicBezTo>
                  <a:cubicBezTo>
                    <a:pt x="29626" y="81363"/>
                    <a:pt x="25058" y="78695"/>
                    <a:pt x="20957" y="75399"/>
                  </a:cubicBezTo>
                  <a:cubicBezTo>
                    <a:pt x="16859" y="72145"/>
                    <a:pt x="13464" y="68093"/>
                    <a:pt x="10981" y="63487"/>
                  </a:cubicBezTo>
                  <a:cubicBezTo>
                    <a:pt x="8203" y="57961"/>
                    <a:pt x="6871" y="51822"/>
                    <a:pt x="7108" y="45642"/>
                  </a:cubicBezTo>
                  <a:lnTo>
                    <a:pt x="7108" y="45103"/>
                  </a:lnTo>
                  <a:cubicBezTo>
                    <a:pt x="6754" y="32186"/>
                    <a:pt x="12413" y="19836"/>
                    <a:pt x="22428" y="11669"/>
                  </a:cubicBezTo>
                  <a:cubicBezTo>
                    <a:pt x="27282" y="7687"/>
                    <a:pt x="32882" y="4712"/>
                    <a:pt x="38899" y="2919"/>
                  </a:cubicBezTo>
                  <a:cubicBezTo>
                    <a:pt x="45497" y="934"/>
                    <a:pt x="52355" y="-49"/>
                    <a:pt x="59244" y="2"/>
                  </a:cubicBezTo>
                  <a:cubicBezTo>
                    <a:pt x="68571" y="51"/>
                    <a:pt x="77837" y="1522"/>
                    <a:pt x="86721" y="4365"/>
                  </a:cubicBezTo>
                  <a:cubicBezTo>
                    <a:pt x="95810" y="7094"/>
                    <a:pt x="104467" y="11096"/>
                    <a:pt x="112433" y="16253"/>
                  </a:cubicBezTo>
                  <a:lnTo>
                    <a:pt x="96943" y="44049"/>
                  </a:lnTo>
                  <a:cubicBezTo>
                    <a:pt x="90350" y="40193"/>
                    <a:pt x="83417" y="36952"/>
                    <a:pt x="76231" y="34367"/>
                  </a:cubicBezTo>
                  <a:cubicBezTo>
                    <a:pt x="70536" y="32138"/>
                    <a:pt x="64499" y="30910"/>
                    <a:pt x="58386" y="30739"/>
                  </a:cubicBezTo>
                  <a:cubicBezTo>
                    <a:pt x="54458" y="30459"/>
                    <a:pt x="50543" y="31438"/>
                    <a:pt x="47209" y="33534"/>
                  </a:cubicBezTo>
                  <a:cubicBezTo>
                    <a:pt x="44865" y="35119"/>
                    <a:pt x="43461" y="37763"/>
                    <a:pt x="43458" y="40593"/>
                  </a:cubicBezTo>
                  <a:lnTo>
                    <a:pt x="43459" y="41083"/>
                  </a:lnTo>
                  <a:cubicBezTo>
                    <a:pt x="43509" y="43076"/>
                    <a:pt x="44399" y="44954"/>
                    <a:pt x="45910" y="46255"/>
                  </a:cubicBezTo>
                  <a:cubicBezTo>
                    <a:pt x="47801" y="47991"/>
                    <a:pt x="49951" y="49422"/>
                    <a:pt x="52283" y="50495"/>
                  </a:cubicBezTo>
                  <a:cubicBezTo>
                    <a:pt x="55258" y="51972"/>
                    <a:pt x="58319" y="53265"/>
                    <a:pt x="61451" y="54368"/>
                  </a:cubicBezTo>
                  <a:cubicBezTo>
                    <a:pt x="64881" y="55594"/>
                    <a:pt x="68583" y="56819"/>
                    <a:pt x="72456" y="58094"/>
                  </a:cubicBezTo>
                  <a:cubicBezTo>
                    <a:pt x="77623" y="59790"/>
                    <a:pt x="82688" y="61778"/>
                    <a:pt x="87628" y="64050"/>
                  </a:cubicBezTo>
                  <a:cubicBezTo>
                    <a:pt x="92559" y="66139"/>
                    <a:pt x="97197" y="68857"/>
                    <a:pt x="101428" y="72139"/>
                  </a:cubicBezTo>
                  <a:cubicBezTo>
                    <a:pt x="105550" y="75402"/>
                    <a:pt x="108982" y="79451"/>
                    <a:pt x="111527" y="84052"/>
                  </a:cubicBezTo>
                  <a:cubicBezTo>
                    <a:pt x="114318" y="89188"/>
                    <a:pt x="115697" y="94974"/>
                    <a:pt x="115522" y="100817"/>
                  </a:cubicBezTo>
                  <a:lnTo>
                    <a:pt x="115523" y="101357"/>
                  </a:lnTo>
                  <a:cubicBezTo>
                    <a:pt x="115698" y="108441"/>
                    <a:pt x="114292" y="115475"/>
                    <a:pt x="111405" y="121946"/>
                  </a:cubicBezTo>
                  <a:cubicBezTo>
                    <a:pt x="108795" y="127562"/>
                    <a:pt x="104837" y="132446"/>
                    <a:pt x="99885" y="136163"/>
                  </a:cubicBezTo>
                  <a:cubicBezTo>
                    <a:pt x="94649" y="140036"/>
                    <a:pt x="88727" y="142881"/>
                    <a:pt x="82432" y="144546"/>
                  </a:cubicBezTo>
                  <a:cubicBezTo>
                    <a:pt x="75484" y="146500"/>
                    <a:pt x="68301" y="147498"/>
                    <a:pt x="61083" y="14751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6" name="Freeform 1405">
              <a:extLst>
                <a:ext uri="{FF2B5EF4-FFF2-40B4-BE49-F238E27FC236}">
                  <a16:creationId xmlns:a16="http://schemas.microsoft.com/office/drawing/2014/main" id="{8FDF5712-FC93-34CE-DF1D-94ECC1A71FD3}"/>
                </a:ext>
              </a:extLst>
            </p:cNvPr>
            <p:cNvSpPr/>
            <p:nvPr/>
          </p:nvSpPr>
          <p:spPr>
            <a:xfrm>
              <a:off x="5109217" y="3681309"/>
              <a:ext cx="89466" cy="195760"/>
            </a:xfrm>
            <a:custGeom>
              <a:avLst/>
              <a:gdLst>
                <a:gd name="connsiteX0" fmla="*/ 16717 w 89466"/>
                <a:gd name="connsiteY0" fmla="*/ 87910 h 195760"/>
                <a:gd name="connsiteX1" fmla="*/ 0 w 89466"/>
                <a:gd name="connsiteY1" fmla="*/ 87910 h 195760"/>
                <a:gd name="connsiteX2" fmla="*/ 0 w 89466"/>
                <a:gd name="connsiteY2" fmla="*/ 54721 h 195760"/>
                <a:gd name="connsiteX3" fmla="*/ 16717 w 89466"/>
                <a:gd name="connsiteY3" fmla="*/ 54721 h 195760"/>
                <a:gd name="connsiteX4" fmla="*/ 16717 w 89466"/>
                <a:gd name="connsiteY4" fmla="*/ 45848 h 195760"/>
                <a:gd name="connsiteX5" fmla="*/ 28139 w 89466"/>
                <a:gd name="connsiteY5" fmla="*/ 11287 h 195760"/>
                <a:gd name="connsiteX6" fmla="*/ 60862 w 89466"/>
                <a:gd name="connsiteY6" fmla="*/ 110 h 195760"/>
                <a:gd name="connsiteX7" fmla="*/ 77211 w 89466"/>
                <a:gd name="connsiteY7" fmla="*/ 1164 h 195760"/>
                <a:gd name="connsiteX8" fmla="*/ 89467 w 89466"/>
                <a:gd name="connsiteY8" fmla="*/ 4081 h 195760"/>
                <a:gd name="connsiteX9" fmla="*/ 89467 w 89466"/>
                <a:gd name="connsiteY9" fmla="*/ 37588 h 195760"/>
                <a:gd name="connsiteX10" fmla="*/ 80667 w 89466"/>
                <a:gd name="connsiteY10" fmla="*/ 35137 h 195760"/>
                <a:gd name="connsiteX11" fmla="*/ 71254 w 89466"/>
                <a:gd name="connsiteY11" fmla="*/ 34009 h 195760"/>
                <a:gd name="connsiteX12" fmla="*/ 56695 w 89466"/>
                <a:gd name="connsiteY12" fmla="*/ 49402 h 195760"/>
                <a:gd name="connsiteX13" fmla="*/ 56695 w 89466"/>
                <a:gd name="connsiteY13" fmla="*/ 54991 h 195760"/>
                <a:gd name="connsiteX14" fmla="*/ 89099 w 89466"/>
                <a:gd name="connsiteY14" fmla="*/ 54991 h 195760"/>
                <a:gd name="connsiteX15" fmla="*/ 89099 w 89466"/>
                <a:gd name="connsiteY15" fmla="*/ 87910 h 195760"/>
                <a:gd name="connsiteX16" fmla="*/ 56989 w 89466"/>
                <a:gd name="connsiteY16" fmla="*/ 87910 h 195760"/>
                <a:gd name="connsiteX17" fmla="*/ 56989 w 89466"/>
                <a:gd name="connsiteY17" fmla="*/ 195760 h 195760"/>
                <a:gd name="connsiteX18" fmla="*/ 16594 w 89466"/>
                <a:gd name="connsiteY18" fmla="*/ 195760 h 19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466" h="195760">
                  <a:moveTo>
                    <a:pt x="16717" y="87910"/>
                  </a:moveTo>
                  <a:lnTo>
                    <a:pt x="0" y="87910"/>
                  </a:lnTo>
                  <a:lnTo>
                    <a:pt x="0" y="54721"/>
                  </a:lnTo>
                  <a:lnTo>
                    <a:pt x="16717" y="54721"/>
                  </a:lnTo>
                  <a:lnTo>
                    <a:pt x="16717" y="45848"/>
                  </a:lnTo>
                  <a:cubicBezTo>
                    <a:pt x="16717" y="30439"/>
                    <a:pt x="20524" y="18918"/>
                    <a:pt x="28139" y="11287"/>
                  </a:cubicBezTo>
                  <a:cubicBezTo>
                    <a:pt x="37092" y="3299"/>
                    <a:pt x="48893" y="-732"/>
                    <a:pt x="60862" y="110"/>
                  </a:cubicBezTo>
                  <a:cubicBezTo>
                    <a:pt x="66331" y="44"/>
                    <a:pt x="71797" y="396"/>
                    <a:pt x="77211" y="1164"/>
                  </a:cubicBezTo>
                  <a:cubicBezTo>
                    <a:pt x="81367" y="1811"/>
                    <a:pt x="85465" y="2786"/>
                    <a:pt x="89467" y="4081"/>
                  </a:cubicBezTo>
                  <a:lnTo>
                    <a:pt x="89467" y="37588"/>
                  </a:lnTo>
                  <a:cubicBezTo>
                    <a:pt x="86590" y="36581"/>
                    <a:pt x="83651" y="35762"/>
                    <a:pt x="80667" y="35137"/>
                  </a:cubicBezTo>
                  <a:cubicBezTo>
                    <a:pt x="77582" y="34407"/>
                    <a:pt x="74424" y="34029"/>
                    <a:pt x="71254" y="34009"/>
                  </a:cubicBezTo>
                  <a:cubicBezTo>
                    <a:pt x="61450" y="34009"/>
                    <a:pt x="56695" y="39181"/>
                    <a:pt x="56695" y="49402"/>
                  </a:cubicBezTo>
                  <a:lnTo>
                    <a:pt x="56695" y="54991"/>
                  </a:lnTo>
                  <a:lnTo>
                    <a:pt x="89099" y="54991"/>
                  </a:lnTo>
                  <a:lnTo>
                    <a:pt x="89099" y="87910"/>
                  </a:lnTo>
                  <a:lnTo>
                    <a:pt x="56989" y="87910"/>
                  </a:lnTo>
                  <a:lnTo>
                    <a:pt x="56989" y="195760"/>
                  </a:lnTo>
                  <a:lnTo>
                    <a:pt x="16594" y="19576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7" name="Freeform 1406">
              <a:extLst>
                <a:ext uri="{FF2B5EF4-FFF2-40B4-BE49-F238E27FC236}">
                  <a16:creationId xmlns:a16="http://schemas.microsoft.com/office/drawing/2014/main" id="{D7D3351D-B84E-8284-36F0-66254D355E44}"/>
                </a:ext>
              </a:extLst>
            </p:cNvPr>
            <p:cNvSpPr/>
            <p:nvPr/>
          </p:nvSpPr>
          <p:spPr>
            <a:xfrm>
              <a:off x="5213561" y="3731370"/>
              <a:ext cx="154447" cy="148985"/>
            </a:xfrm>
            <a:custGeom>
              <a:avLst/>
              <a:gdLst>
                <a:gd name="connsiteX0" fmla="*/ 76918 w 154447"/>
                <a:gd name="connsiteY0" fmla="*/ 148984 h 148985"/>
                <a:gd name="connsiteX1" fmla="*/ 46328 w 154447"/>
                <a:gd name="connsiteY1" fmla="*/ 143027 h 148985"/>
                <a:gd name="connsiteX2" fmla="*/ 22013 w 154447"/>
                <a:gd name="connsiteY2" fmla="*/ 127316 h 148985"/>
                <a:gd name="connsiteX3" fmla="*/ 5933 w 154447"/>
                <a:gd name="connsiteY3" fmla="*/ 103932 h 148985"/>
                <a:gd name="connsiteX4" fmla="*/ 2 w 154447"/>
                <a:gd name="connsiteY4" fmla="*/ 75082 h 148985"/>
                <a:gd name="connsiteX5" fmla="*/ 1 w 154447"/>
                <a:gd name="connsiteY5" fmla="*/ 74542 h 148985"/>
                <a:gd name="connsiteX6" fmla="*/ 22086 w 154447"/>
                <a:gd name="connsiteY6" fmla="*/ 21916 h 148985"/>
                <a:gd name="connsiteX7" fmla="*/ 46597 w 154447"/>
                <a:gd name="connsiteY7" fmla="*/ 5959 h 148985"/>
                <a:gd name="connsiteX8" fmla="*/ 77433 w 154447"/>
                <a:gd name="connsiteY8" fmla="*/ 3 h 148985"/>
                <a:gd name="connsiteX9" fmla="*/ 107999 w 154447"/>
                <a:gd name="connsiteY9" fmla="*/ 5959 h 148985"/>
                <a:gd name="connsiteX10" fmla="*/ 132338 w 154447"/>
                <a:gd name="connsiteY10" fmla="*/ 21598 h 148985"/>
                <a:gd name="connsiteX11" fmla="*/ 148393 w 154447"/>
                <a:gd name="connsiteY11" fmla="*/ 44982 h 148985"/>
                <a:gd name="connsiteX12" fmla="*/ 154448 w 154447"/>
                <a:gd name="connsiteY12" fmla="*/ 73881 h 148985"/>
                <a:gd name="connsiteX13" fmla="*/ 154448 w 154447"/>
                <a:gd name="connsiteY13" fmla="*/ 74420 h 148985"/>
                <a:gd name="connsiteX14" fmla="*/ 148492 w 154447"/>
                <a:gd name="connsiteY14" fmla="*/ 103270 h 148985"/>
                <a:gd name="connsiteX15" fmla="*/ 132265 w 154447"/>
                <a:gd name="connsiteY15" fmla="*/ 127070 h 148985"/>
                <a:gd name="connsiteX16" fmla="*/ 107753 w 154447"/>
                <a:gd name="connsiteY16" fmla="*/ 143076 h 148985"/>
                <a:gd name="connsiteX17" fmla="*/ 76918 w 154447"/>
                <a:gd name="connsiteY17" fmla="*/ 148984 h 148985"/>
                <a:gd name="connsiteX18" fmla="*/ 77457 w 154447"/>
                <a:gd name="connsiteY18" fmla="*/ 114104 h 148985"/>
                <a:gd name="connsiteX19" fmla="*/ 92973 w 154447"/>
                <a:gd name="connsiteY19" fmla="*/ 111089 h 148985"/>
                <a:gd name="connsiteX20" fmla="*/ 104567 w 154447"/>
                <a:gd name="connsiteY20" fmla="*/ 102682 h 148985"/>
                <a:gd name="connsiteX21" fmla="*/ 111921 w 154447"/>
                <a:gd name="connsiteY21" fmla="*/ 90426 h 148985"/>
                <a:gd name="connsiteX22" fmla="*/ 114372 w 154447"/>
                <a:gd name="connsiteY22" fmla="*/ 75376 h 148985"/>
                <a:gd name="connsiteX23" fmla="*/ 114371 w 154447"/>
                <a:gd name="connsiteY23" fmla="*/ 74837 h 148985"/>
                <a:gd name="connsiteX24" fmla="*/ 111699 w 154447"/>
                <a:gd name="connsiteY24" fmla="*/ 59860 h 148985"/>
                <a:gd name="connsiteX25" fmla="*/ 104028 w 154447"/>
                <a:gd name="connsiteY25" fmla="*/ 47359 h 148985"/>
                <a:gd name="connsiteX26" fmla="*/ 92115 w 154447"/>
                <a:gd name="connsiteY26" fmla="*/ 38731 h 148985"/>
                <a:gd name="connsiteX27" fmla="*/ 76942 w 154447"/>
                <a:gd name="connsiteY27" fmla="*/ 35520 h 148985"/>
                <a:gd name="connsiteX28" fmla="*/ 61426 w 154447"/>
                <a:gd name="connsiteY28" fmla="*/ 38560 h 148985"/>
                <a:gd name="connsiteX29" fmla="*/ 49832 w 154447"/>
                <a:gd name="connsiteY29" fmla="*/ 46943 h 148985"/>
                <a:gd name="connsiteX30" fmla="*/ 42479 w 154447"/>
                <a:gd name="connsiteY30" fmla="*/ 59321 h 148985"/>
                <a:gd name="connsiteX31" fmla="*/ 40028 w 154447"/>
                <a:gd name="connsiteY31" fmla="*/ 74297 h 148985"/>
                <a:gd name="connsiteX32" fmla="*/ 40028 w 154447"/>
                <a:gd name="connsiteY32" fmla="*/ 74837 h 148985"/>
                <a:gd name="connsiteX33" fmla="*/ 42700 w 154447"/>
                <a:gd name="connsiteY33" fmla="*/ 89887 h 148985"/>
                <a:gd name="connsiteX34" fmla="*/ 50372 w 154447"/>
                <a:gd name="connsiteY34" fmla="*/ 102388 h 148985"/>
                <a:gd name="connsiteX35" fmla="*/ 62285 w 154447"/>
                <a:gd name="connsiteY35" fmla="*/ 111016 h 148985"/>
                <a:gd name="connsiteX36" fmla="*/ 77457 w 154447"/>
                <a:gd name="connsiteY36" fmla="*/ 114104 h 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4447" h="148985">
                  <a:moveTo>
                    <a:pt x="76918" y="148984"/>
                  </a:moveTo>
                  <a:cubicBezTo>
                    <a:pt x="66432" y="149004"/>
                    <a:pt x="56041" y="146981"/>
                    <a:pt x="46328" y="143027"/>
                  </a:cubicBezTo>
                  <a:cubicBezTo>
                    <a:pt x="37275" y="139428"/>
                    <a:pt x="29014" y="134090"/>
                    <a:pt x="22013" y="127316"/>
                  </a:cubicBezTo>
                  <a:cubicBezTo>
                    <a:pt x="15180" y="120644"/>
                    <a:pt x="9718" y="112700"/>
                    <a:pt x="5933" y="103932"/>
                  </a:cubicBezTo>
                  <a:cubicBezTo>
                    <a:pt x="1955" y="94837"/>
                    <a:pt x="-65" y="85008"/>
                    <a:pt x="2" y="75082"/>
                  </a:cubicBezTo>
                  <a:lnTo>
                    <a:pt x="1" y="74542"/>
                  </a:lnTo>
                  <a:cubicBezTo>
                    <a:pt x="16" y="54750"/>
                    <a:pt x="7972" y="35792"/>
                    <a:pt x="22086" y="21916"/>
                  </a:cubicBezTo>
                  <a:cubicBezTo>
                    <a:pt x="29156" y="15073"/>
                    <a:pt x="37479" y="9656"/>
                    <a:pt x="46597" y="5959"/>
                  </a:cubicBezTo>
                  <a:cubicBezTo>
                    <a:pt x="56376" y="1936"/>
                    <a:pt x="66860" y="-89"/>
                    <a:pt x="77433" y="3"/>
                  </a:cubicBezTo>
                  <a:cubicBezTo>
                    <a:pt x="87910" y="-3"/>
                    <a:pt x="98290" y="2020"/>
                    <a:pt x="107999" y="5959"/>
                  </a:cubicBezTo>
                  <a:cubicBezTo>
                    <a:pt x="117038" y="9565"/>
                    <a:pt x="125301" y="14874"/>
                    <a:pt x="132338" y="21598"/>
                  </a:cubicBezTo>
                  <a:cubicBezTo>
                    <a:pt x="139138" y="28293"/>
                    <a:pt x="144588" y="36231"/>
                    <a:pt x="148393" y="44982"/>
                  </a:cubicBezTo>
                  <a:cubicBezTo>
                    <a:pt x="152383" y="54094"/>
                    <a:pt x="154444" y="63933"/>
                    <a:pt x="154448" y="73881"/>
                  </a:cubicBezTo>
                  <a:lnTo>
                    <a:pt x="154448" y="74420"/>
                  </a:lnTo>
                  <a:cubicBezTo>
                    <a:pt x="154470" y="84344"/>
                    <a:pt x="152442" y="94166"/>
                    <a:pt x="148492" y="103270"/>
                  </a:cubicBezTo>
                  <a:cubicBezTo>
                    <a:pt x="144694" y="112190"/>
                    <a:pt x="139181" y="120276"/>
                    <a:pt x="132265" y="127070"/>
                  </a:cubicBezTo>
                  <a:cubicBezTo>
                    <a:pt x="125194" y="133926"/>
                    <a:pt x="116873" y="139360"/>
                    <a:pt x="107753" y="143076"/>
                  </a:cubicBezTo>
                  <a:cubicBezTo>
                    <a:pt x="97962" y="147052"/>
                    <a:pt x="87485" y="149059"/>
                    <a:pt x="76918" y="148984"/>
                  </a:cubicBezTo>
                  <a:close/>
                  <a:moveTo>
                    <a:pt x="77457" y="114104"/>
                  </a:moveTo>
                  <a:cubicBezTo>
                    <a:pt x="82784" y="114200"/>
                    <a:pt x="88071" y="113173"/>
                    <a:pt x="92973" y="111089"/>
                  </a:cubicBezTo>
                  <a:cubicBezTo>
                    <a:pt x="97392" y="109142"/>
                    <a:pt x="101344" y="106276"/>
                    <a:pt x="104567" y="102682"/>
                  </a:cubicBezTo>
                  <a:cubicBezTo>
                    <a:pt x="107799" y="99119"/>
                    <a:pt x="110298" y="94954"/>
                    <a:pt x="111921" y="90426"/>
                  </a:cubicBezTo>
                  <a:cubicBezTo>
                    <a:pt x="113612" y="85591"/>
                    <a:pt x="114442" y="80497"/>
                    <a:pt x="114372" y="75376"/>
                  </a:cubicBezTo>
                  <a:lnTo>
                    <a:pt x="114371" y="74837"/>
                  </a:lnTo>
                  <a:cubicBezTo>
                    <a:pt x="114397" y="69724"/>
                    <a:pt x="113492" y="64649"/>
                    <a:pt x="111699" y="59860"/>
                  </a:cubicBezTo>
                  <a:cubicBezTo>
                    <a:pt x="109968" y="55239"/>
                    <a:pt x="107363" y="50995"/>
                    <a:pt x="104028" y="47359"/>
                  </a:cubicBezTo>
                  <a:cubicBezTo>
                    <a:pt x="100666" y="43724"/>
                    <a:pt x="96617" y="40791"/>
                    <a:pt x="92115" y="38731"/>
                  </a:cubicBezTo>
                  <a:cubicBezTo>
                    <a:pt x="87355" y="36557"/>
                    <a:pt x="82174" y="35461"/>
                    <a:pt x="76942" y="35520"/>
                  </a:cubicBezTo>
                  <a:cubicBezTo>
                    <a:pt x="71613" y="35420"/>
                    <a:pt x="66324" y="36456"/>
                    <a:pt x="61426" y="38560"/>
                  </a:cubicBezTo>
                  <a:cubicBezTo>
                    <a:pt x="57036" y="40543"/>
                    <a:pt x="53091" y="43394"/>
                    <a:pt x="49832" y="46943"/>
                  </a:cubicBezTo>
                  <a:cubicBezTo>
                    <a:pt x="46618" y="50564"/>
                    <a:pt x="44122" y="54765"/>
                    <a:pt x="42479" y="59321"/>
                  </a:cubicBezTo>
                  <a:cubicBezTo>
                    <a:pt x="40810" y="64136"/>
                    <a:pt x="39981" y="69202"/>
                    <a:pt x="40028" y="74297"/>
                  </a:cubicBezTo>
                  <a:lnTo>
                    <a:pt x="40028" y="74837"/>
                  </a:lnTo>
                  <a:cubicBezTo>
                    <a:pt x="40003" y="79973"/>
                    <a:pt x="40908" y="85072"/>
                    <a:pt x="42700" y="89887"/>
                  </a:cubicBezTo>
                  <a:cubicBezTo>
                    <a:pt x="44397" y="94524"/>
                    <a:pt x="47005" y="98775"/>
                    <a:pt x="50372" y="102388"/>
                  </a:cubicBezTo>
                  <a:cubicBezTo>
                    <a:pt x="53756" y="105998"/>
                    <a:pt x="57799" y="108926"/>
                    <a:pt x="62285" y="111016"/>
                  </a:cubicBezTo>
                  <a:cubicBezTo>
                    <a:pt x="67050" y="113162"/>
                    <a:pt x="72233" y="114217"/>
                    <a:pt x="77457" y="11410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8" name="Freeform 1407">
              <a:extLst>
                <a:ext uri="{FF2B5EF4-FFF2-40B4-BE49-F238E27FC236}">
                  <a16:creationId xmlns:a16="http://schemas.microsoft.com/office/drawing/2014/main" id="{C20AAD1C-4C9D-D62E-0422-7E16198B6E89}"/>
                </a:ext>
              </a:extLst>
            </p:cNvPr>
            <p:cNvSpPr/>
            <p:nvPr/>
          </p:nvSpPr>
          <p:spPr>
            <a:xfrm>
              <a:off x="5396957" y="3731810"/>
              <a:ext cx="85961" cy="145332"/>
            </a:xfrm>
            <a:custGeom>
              <a:avLst/>
              <a:gdLst>
                <a:gd name="connsiteX0" fmla="*/ 123 w 85961"/>
                <a:gd name="connsiteY0" fmla="*/ 2848 h 145332"/>
                <a:gd name="connsiteX1" fmla="*/ 40518 w 85961"/>
                <a:gd name="connsiteY1" fmla="*/ 2848 h 145332"/>
                <a:gd name="connsiteX2" fmla="*/ 40518 w 85961"/>
                <a:gd name="connsiteY2" fmla="*/ 31575 h 145332"/>
                <a:gd name="connsiteX3" fmla="*/ 57234 w 85961"/>
                <a:gd name="connsiteY3" fmla="*/ 8191 h 145332"/>
                <a:gd name="connsiteX4" fmla="*/ 85962 w 85961"/>
                <a:gd name="connsiteY4" fmla="*/ 225 h 145332"/>
                <a:gd name="connsiteX5" fmla="*/ 85961 w 85961"/>
                <a:gd name="connsiteY5" fmla="*/ 42458 h 145332"/>
                <a:gd name="connsiteX6" fmla="*/ 83805 w 85961"/>
                <a:gd name="connsiteY6" fmla="*/ 42458 h 145332"/>
                <a:gd name="connsiteX7" fmla="*/ 51940 w 85961"/>
                <a:gd name="connsiteY7" fmla="*/ 54714 h 145332"/>
                <a:gd name="connsiteX8" fmla="*/ 40395 w 85961"/>
                <a:gd name="connsiteY8" fmla="*/ 92682 h 145332"/>
                <a:gd name="connsiteX9" fmla="*/ 40395 w 85961"/>
                <a:gd name="connsiteY9" fmla="*/ 145333 h 145332"/>
                <a:gd name="connsiteX10" fmla="*/ 0 w 85961"/>
                <a:gd name="connsiteY10" fmla="*/ 145333 h 1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61" h="145332">
                  <a:moveTo>
                    <a:pt x="123" y="2848"/>
                  </a:moveTo>
                  <a:lnTo>
                    <a:pt x="40518" y="2848"/>
                  </a:lnTo>
                  <a:lnTo>
                    <a:pt x="40518" y="31575"/>
                  </a:lnTo>
                  <a:cubicBezTo>
                    <a:pt x="44070" y="22518"/>
                    <a:pt x="49814" y="14484"/>
                    <a:pt x="57234" y="8191"/>
                  </a:cubicBezTo>
                  <a:cubicBezTo>
                    <a:pt x="65454" y="1990"/>
                    <a:pt x="75723" y="-857"/>
                    <a:pt x="85962" y="225"/>
                  </a:cubicBezTo>
                  <a:lnTo>
                    <a:pt x="85961" y="42458"/>
                  </a:lnTo>
                  <a:lnTo>
                    <a:pt x="83805" y="42458"/>
                  </a:lnTo>
                  <a:cubicBezTo>
                    <a:pt x="71920" y="41805"/>
                    <a:pt x="60324" y="46265"/>
                    <a:pt x="51940" y="54714"/>
                  </a:cubicBezTo>
                  <a:cubicBezTo>
                    <a:pt x="44194" y="62876"/>
                    <a:pt x="40395" y="75549"/>
                    <a:pt x="40395" y="92682"/>
                  </a:cubicBezTo>
                  <a:lnTo>
                    <a:pt x="40395" y="145333"/>
                  </a:lnTo>
                  <a:lnTo>
                    <a:pt x="0" y="1453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A0CB0A9F-CBD4-746A-7620-5DBCE085E5FE}"/>
                </a:ext>
              </a:extLst>
            </p:cNvPr>
            <p:cNvSpPr/>
            <p:nvPr/>
          </p:nvSpPr>
          <p:spPr>
            <a:xfrm>
              <a:off x="5508019" y="3731688"/>
              <a:ext cx="217563" cy="145454"/>
            </a:xfrm>
            <a:custGeom>
              <a:avLst/>
              <a:gdLst>
                <a:gd name="connsiteX0" fmla="*/ 122 w 217563"/>
                <a:gd name="connsiteY0" fmla="*/ 2969 h 145454"/>
                <a:gd name="connsiteX1" fmla="*/ 40517 w 217563"/>
                <a:gd name="connsiteY1" fmla="*/ 2969 h 145454"/>
                <a:gd name="connsiteX2" fmla="*/ 40517 w 217563"/>
                <a:gd name="connsiteY2" fmla="*/ 23363 h 145454"/>
                <a:gd name="connsiteX3" fmla="*/ 48140 w 217563"/>
                <a:gd name="connsiteY3" fmla="*/ 14637 h 145454"/>
                <a:gd name="connsiteX4" fmla="*/ 57308 w 217563"/>
                <a:gd name="connsiteY4" fmla="*/ 7283 h 145454"/>
                <a:gd name="connsiteX5" fmla="*/ 68608 w 217563"/>
                <a:gd name="connsiteY5" fmla="*/ 2160 h 145454"/>
                <a:gd name="connsiteX6" fmla="*/ 106846 w 217563"/>
                <a:gd name="connsiteY6" fmla="*/ 6205 h 145454"/>
                <a:gd name="connsiteX7" fmla="*/ 122680 w 217563"/>
                <a:gd name="connsiteY7" fmla="*/ 23044 h 145454"/>
                <a:gd name="connsiteX8" fmla="*/ 143392 w 217563"/>
                <a:gd name="connsiteY8" fmla="*/ 6033 h 145454"/>
                <a:gd name="connsiteX9" fmla="*/ 169447 w 217563"/>
                <a:gd name="connsiteY9" fmla="*/ 77 h 145454"/>
                <a:gd name="connsiteX10" fmla="*/ 204768 w 217563"/>
                <a:gd name="connsiteY10" fmla="*/ 13362 h 145454"/>
                <a:gd name="connsiteX11" fmla="*/ 217563 w 217563"/>
                <a:gd name="connsiteY11" fmla="*/ 52433 h 145454"/>
                <a:gd name="connsiteX12" fmla="*/ 217563 w 217563"/>
                <a:gd name="connsiteY12" fmla="*/ 145185 h 145454"/>
                <a:gd name="connsiteX13" fmla="*/ 177168 w 217563"/>
                <a:gd name="connsiteY13" fmla="*/ 145185 h 145454"/>
                <a:gd name="connsiteX14" fmla="*/ 177168 w 217563"/>
                <a:gd name="connsiteY14" fmla="*/ 66209 h 145454"/>
                <a:gd name="connsiteX15" fmla="*/ 171212 w 217563"/>
                <a:gd name="connsiteY15" fmla="*/ 44541 h 145454"/>
                <a:gd name="connsiteX16" fmla="*/ 153368 w 217563"/>
                <a:gd name="connsiteY16" fmla="*/ 37187 h 145454"/>
                <a:gd name="connsiteX17" fmla="*/ 135523 w 217563"/>
                <a:gd name="connsiteY17" fmla="*/ 44541 h 145454"/>
                <a:gd name="connsiteX18" fmla="*/ 128979 w 217563"/>
                <a:gd name="connsiteY18" fmla="*/ 66209 h 145454"/>
                <a:gd name="connsiteX19" fmla="*/ 128979 w 217563"/>
                <a:gd name="connsiteY19" fmla="*/ 145454 h 145454"/>
                <a:gd name="connsiteX20" fmla="*/ 88584 w 217563"/>
                <a:gd name="connsiteY20" fmla="*/ 145454 h 145454"/>
                <a:gd name="connsiteX21" fmla="*/ 88584 w 217563"/>
                <a:gd name="connsiteY21" fmla="*/ 66209 h 145454"/>
                <a:gd name="connsiteX22" fmla="*/ 82653 w 217563"/>
                <a:gd name="connsiteY22" fmla="*/ 44541 h 145454"/>
                <a:gd name="connsiteX23" fmla="*/ 64784 w 217563"/>
                <a:gd name="connsiteY23" fmla="*/ 37187 h 145454"/>
                <a:gd name="connsiteX24" fmla="*/ 46939 w 217563"/>
                <a:gd name="connsiteY24" fmla="*/ 44541 h 145454"/>
                <a:gd name="connsiteX25" fmla="*/ 40395 w 217563"/>
                <a:gd name="connsiteY25" fmla="*/ 66209 h 145454"/>
                <a:gd name="connsiteX26" fmla="*/ 40395 w 217563"/>
                <a:gd name="connsiteY26" fmla="*/ 145454 h 145454"/>
                <a:gd name="connsiteX27" fmla="*/ 0 w 217563"/>
                <a:gd name="connsiteY27" fmla="*/ 145454 h 1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7563" h="145454">
                  <a:moveTo>
                    <a:pt x="122" y="2969"/>
                  </a:moveTo>
                  <a:lnTo>
                    <a:pt x="40517" y="2969"/>
                  </a:lnTo>
                  <a:lnTo>
                    <a:pt x="40517" y="23363"/>
                  </a:lnTo>
                  <a:cubicBezTo>
                    <a:pt x="42866" y="20292"/>
                    <a:pt x="45413" y="17377"/>
                    <a:pt x="48140" y="14637"/>
                  </a:cubicBezTo>
                  <a:cubicBezTo>
                    <a:pt x="50901" y="11839"/>
                    <a:pt x="53977" y="9371"/>
                    <a:pt x="57308" y="7283"/>
                  </a:cubicBezTo>
                  <a:cubicBezTo>
                    <a:pt x="60815" y="5055"/>
                    <a:pt x="64619" y="3330"/>
                    <a:pt x="68608" y="2160"/>
                  </a:cubicBezTo>
                  <a:cubicBezTo>
                    <a:pt x="81415" y="-1269"/>
                    <a:pt x="95039" y="172"/>
                    <a:pt x="106846" y="6205"/>
                  </a:cubicBezTo>
                  <a:cubicBezTo>
                    <a:pt x="113681" y="10119"/>
                    <a:pt x="119194" y="15981"/>
                    <a:pt x="122680" y="23044"/>
                  </a:cubicBezTo>
                  <a:cubicBezTo>
                    <a:pt x="128339" y="16008"/>
                    <a:pt x="135391" y="10217"/>
                    <a:pt x="143392" y="6033"/>
                  </a:cubicBezTo>
                  <a:cubicBezTo>
                    <a:pt x="151492" y="2037"/>
                    <a:pt x="160416" y="-3"/>
                    <a:pt x="169447" y="77"/>
                  </a:cubicBezTo>
                  <a:cubicBezTo>
                    <a:pt x="182568" y="-677"/>
                    <a:pt x="195397" y="4148"/>
                    <a:pt x="204768" y="13362"/>
                  </a:cubicBezTo>
                  <a:cubicBezTo>
                    <a:pt x="213298" y="22235"/>
                    <a:pt x="217563" y="35259"/>
                    <a:pt x="217563" y="52433"/>
                  </a:cubicBezTo>
                  <a:lnTo>
                    <a:pt x="217563" y="145185"/>
                  </a:lnTo>
                  <a:lnTo>
                    <a:pt x="177168" y="145185"/>
                  </a:lnTo>
                  <a:lnTo>
                    <a:pt x="177168" y="66209"/>
                  </a:lnTo>
                  <a:cubicBezTo>
                    <a:pt x="177782" y="58511"/>
                    <a:pt x="175674" y="50843"/>
                    <a:pt x="171212" y="44541"/>
                  </a:cubicBezTo>
                  <a:cubicBezTo>
                    <a:pt x="166742" y="39433"/>
                    <a:pt x="160139" y="36712"/>
                    <a:pt x="153368" y="37187"/>
                  </a:cubicBezTo>
                  <a:cubicBezTo>
                    <a:pt x="146628" y="36896"/>
                    <a:pt x="140101" y="39585"/>
                    <a:pt x="135523" y="44541"/>
                  </a:cubicBezTo>
                  <a:cubicBezTo>
                    <a:pt x="130745" y="50709"/>
                    <a:pt x="128414" y="58426"/>
                    <a:pt x="128979" y="66209"/>
                  </a:cubicBezTo>
                  <a:lnTo>
                    <a:pt x="128979" y="145454"/>
                  </a:lnTo>
                  <a:lnTo>
                    <a:pt x="88584" y="145454"/>
                  </a:lnTo>
                  <a:lnTo>
                    <a:pt x="88584" y="66209"/>
                  </a:lnTo>
                  <a:cubicBezTo>
                    <a:pt x="89217" y="58513"/>
                    <a:pt x="87117" y="50841"/>
                    <a:pt x="82653" y="44541"/>
                  </a:cubicBezTo>
                  <a:cubicBezTo>
                    <a:pt x="78170" y="39435"/>
                    <a:pt x="71561" y="36715"/>
                    <a:pt x="64784" y="37187"/>
                  </a:cubicBezTo>
                  <a:cubicBezTo>
                    <a:pt x="58044" y="36896"/>
                    <a:pt x="51517" y="39585"/>
                    <a:pt x="46939" y="44541"/>
                  </a:cubicBezTo>
                  <a:cubicBezTo>
                    <a:pt x="42179" y="50719"/>
                    <a:pt x="39851" y="58428"/>
                    <a:pt x="40395" y="66209"/>
                  </a:cubicBezTo>
                  <a:lnTo>
                    <a:pt x="40395" y="145454"/>
                  </a:lnTo>
                  <a:lnTo>
                    <a:pt x="0" y="14545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0" name="Freeform 1409">
              <a:extLst>
                <a:ext uri="{FF2B5EF4-FFF2-40B4-BE49-F238E27FC236}">
                  <a16:creationId xmlns:a16="http://schemas.microsoft.com/office/drawing/2014/main" id="{DD8E8EDE-5038-0E7C-F779-115E8D36CC84}"/>
                </a:ext>
              </a:extLst>
            </p:cNvPr>
            <p:cNvSpPr/>
            <p:nvPr/>
          </p:nvSpPr>
          <p:spPr>
            <a:xfrm>
              <a:off x="5752164" y="3733261"/>
              <a:ext cx="131161" cy="146608"/>
            </a:xfrm>
            <a:custGeom>
              <a:avLst/>
              <a:gdLst>
                <a:gd name="connsiteX0" fmla="*/ 48914 w 131161"/>
                <a:gd name="connsiteY0" fmla="*/ 146553 h 146608"/>
                <a:gd name="connsiteX1" fmla="*/ 29868 w 131161"/>
                <a:gd name="connsiteY1" fmla="*/ 143759 h 146608"/>
                <a:gd name="connsiteX2" fmla="*/ 14352 w 131161"/>
                <a:gd name="connsiteY2" fmla="*/ 135376 h 146608"/>
                <a:gd name="connsiteX3" fmla="*/ 3812 w 131161"/>
                <a:gd name="connsiteY3" fmla="*/ 121674 h 146608"/>
                <a:gd name="connsiteX4" fmla="*/ 13 w 131161"/>
                <a:gd name="connsiteY4" fmla="*/ 102947 h 146608"/>
                <a:gd name="connsiteX5" fmla="*/ 14 w 131161"/>
                <a:gd name="connsiteY5" fmla="*/ 102408 h 146608"/>
                <a:gd name="connsiteX6" fmla="*/ 4230 w 131161"/>
                <a:gd name="connsiteY6" fmla="*/ 82235 h 146608"/>
                <a:gd name="connsiteX7" fmla="*/ 16142 w 131161"/>
                <a:gd name="connsiteY7" fmla="*/ 68141 h 146608"/>
                <a:gd name="connsiteX8" fmla="*/ 33987 w 131161"/>
                <a:gd name="connsiteY8" fmla="*/ 59758 h 146608"/>
                <a:gd name="connsiteX9" fmla="*/ 57248 w 131161"/>
                <a:gd name="connsiteY9" fmla="*/ 56964 h 146608"/>
                <a:gd name="connsiteX10" fmla="*/ 76220 w 131161"/>
                <a:gd name="connsiteY10" fmla="*/ 58557 h 146608"/>
                <a:gd name="connsiteX11" fmla="*/ 92054 w 131161"/>
                <a:gd name="connsiteY11" fmla="*/ 62797 h 146608"/>
                <a:gd name="connsiteX12" fmla="*/ 92054 w 131161"/>
                <a:gd name="connsiteY12" fmla="*/ 60346 h 146608"/>
                <a:gd name="connsiteX13" fmla="*/ 84358 w 131161"/>
                <a:gd name="connsiteY13" fmla="*/ 40958 h 146608"/>
                <a:gd name="connsiteX14" fmla="*/ 61464 w 131161"/>
                <a:gd name="connsiteY14" fmla="*/ 34291 h 146608"/>
                <a:gd name="connsiteX15" fmla="*/ 40875 w 131161"/>
                <a:gd name="connsiteY15" fmla="*/ 36325 h 146608"/>
                <a:gd name="connsiteX16" fmla="*/ 22148 w 131161"/>
                <a:gd name="connsiteY16" fmla="*/ 42281 h 146608"/>
                <a:gd name="connsiteX17" fmla="*/ 12024 w 131161"/>
                <a:gd name="connsiteY17" fmla="*/ 11446 h 146608"/>
                <a:gd name="connsiteX18" fmla="*/ 36535 w 131161"/>
                <a:gd name="connsiteY18" fmla="*/ 3186 h 146608"/>
                <a:gd name="connsiteX19" fmla="*/ 67396 w 131161"/>
                <a:gd name="connsiteY19" fmla="*/ 24 h 146608"/>
                <a:gd name="connsiteX20" fmla="*/ 95951 w 131161"/>
                <a:gd name="connsiteY20" fmla="*/ 4142 h 146608"/>
                <a:gd name="connsiteX21" fmla="*/ 115560 w 131161"/>
                <a:gd name="connsiteY21" fmla="*/ 16030 h 146608"/>
                <a:gd name="connsiteX22" fmla="*/ 127473 w 131161"/>
                <a:gd name="connsiteY22" fmla="*/ 35639 h 146608"/>
                <a:gd name="connsiteX23" fmla="*/ 131150 w 131161"/>
                <a:gd name="connsiteY23" fmla="*/ 61596 h 146608"/>
                <a:gd name="connsiteX24" fmla="*/ 131150 w 131161"/>
                <a:gd name="connsiteY24" fmla="*/ 144225 h 146608"/>
                <a:gd name="connsiteX25" fmla="*/ 92128 w 131161"/>
                <a:gd name="connsiteY25" fmla="*/ 144225 h 146608"/>
                <a:gd name="connsiteX26" fmla="*/ 92128 w 131161"/>
                <a:gd name="connsiteY26" fmla="*/ 128807 h 146608"/>
                <a:gd name="connsiteX27" fmla="*/ 74283 w 131161"/>
                <a:gd name="connsiteY27" fmla="*/ 141945 h 146608"/>
                <a:gd name="connsiteX28" fmla="*/ 48914 w 131161"/>
                <a:gd name="connsiteY28" fmla="*/ 146553 h 146608"/>
                <a:gd name="connsiteX29" fmla="*/ 61170 w 131161"/>
                <a:gd name="connsiteY29" fmla="*/ 118659 h 146608"/>
                <a:gd name="connsiteX30" fmla="*/ 84210 w 131161"/>
                <a:gd name="connsiteY30" fmla="*/ 111747 h 146608"/>
                <a:gd name="connsiteX31" fmla="*/ 92838 w 131161"/>
                <a:gd name="connsiteY31" fmla="*/ 93903 h 146608"/>
                <a:gd name="connsiteX32" fmla="*/ 92839 w 131161"/>
                <a:gd name="connsiteY32" fmla="*/ 86696 h 146608"/>
                <a:gd name="connsiteX33" fmla="*/ 67004 w 131161"/>
                <a:gd name="connsiteY33" fmla="*/ 81402 h 146608"/>
                <a:gd name="connsiteX34" fmla="*/ 46536 w 131161"/>
                <a:gd name="connsiteY34" fmla="*/ 86476 h 146608"/>
                <a:gd name="connsiteX35" fmla="*/ 39183 w 131161"/>
                <a:gd name="connsiteY35" fmla="*/ 101035 h 146608"/>
                <a:gd name="connsiteX36" fmla="*/ 39183 w 131161"/>
                <a:gd name="connsiteY36" fmla="*/ 101575 h 146608"/>
                <a:gd name="connsiteX37" fmla="*/ 45139 w 131161"/>
                <a:gd name="connsiteY37" fmla="*/ 114370 h 146608"/>
                <a:gd name="connsiteX38" fmla="*/ 61243 w 131161"/>
                <a:gd name="connsiteY38" fmla="*/ 118831 h 1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161" h="146608">
                  <a:moveTo>
                    <a:pt x="48914" y="146553"/>
                  </a:moveTo>
                  <a:cubicBezTo>
                    <a:pt x="42461" y="146582"/>
                    <a:pt x="36041" y="145640"/>
                    <a:pt x="29868" y="143759"/>
                  </a:cubicBezTo>
                  <a:cubicBezTo>
                    <a:pt x="24185" y="142037"/>
                    <a:pt x="18908" y="139186"/>
                    <a:pt x="14352" y="135376"/>
                  </a:cubicBezTo>
                  <a:cubicBezTo>
                    <a:pt x="9902" y="131613"/>
                    <a:pt x="6308" y="126941"/>
                    <a:pt x="3812" y="121674"/>
                  </a:cubicBezTo>
                  <a:cubicBezTo>
                    <a:pt x="1165" y="115793"/>
                    <a:pt x="-133" y="109395"/>
                    <a:pt x="13" y="102947"/>
                  </a:cubicBezTo>
                  <a:lnTo>
                    <a:pt x="14" y="102408"/>
                  </a:lnTo>
                  <a:cubicBezTo>
                    <a:pt x="-158" y="95448"/>
                    <a:pt x="1285" y="88544"/>
                    <a:pt x="4230" y="82235"/>
                  </a:cubicBezTo>
                  <a:cubicBezTo>
                    <a:pt x="6992" y="76636"/>
                    <a:pt x="11081" y="71797"/>
                    <a:pt x="16142" y="68141"/>
                  </a:cubicBezTo>
                  <a:cubicBezTo>
                    <a:pt x="21505" y="64241"/>
                    <a:pt x="27561" y="61396"/>
                    <a:pt x="33987" y="59758"/>
                  </a:cubicBezTo>
                  <a:cubicBezTo>
                    <a:pt x="41587" y="57825"/>
                    <a:pt x="49406" y="56886"/>
                    <a:pt x="57248" y="56964"/>
                  </a:cubicBezTo>
                  <a:cubicBezTo>
                    <a:pt x="63609" y="56881"/>
                    <a:pt x="69962" y="57415"/>
                    <a:pt x="76220" y="58557"/>
                  </a:cubicBezTo>
                  <a:cubicBezTo>
                    <a:pt x="81584" y="59627"/>
                    <a:pt x="86873" y="61044"/>
                    <a:pt x="92054" y="62797"/>
                  </a:cubicBezTo>
                  <a:lnTo>
                    <a:pt x="92054" y="60346"/>
                  </a:lnTo>
                  <a:cubicBezTo>
                    <a:pt x="92546" y="53053"/>
                    <a:pt x="89718" y="45928"/>
                    <a:pt x="84358" y="40958"/>
                  </a:cubicBezTo>
                  <a:cubicBezTo>
                    <a:pt x="77762" y="36084"/>
                    <a:pt x="69646" y="33720"/>
                    <a:pt x="61464" y="34291"/>
                  </a:cubicBezTo>
                  <a:cubicBezTo>
                    <a:pt x="54548" y="34231"/>
                    <a:pt x="47645" y="34914"/>
                    <a:pt x="40875" y="36325"/>
                  </a:cubicBezTo>
                  <a:cubicBezTo>
                    <a:pt x="34493" y="37842"/>
                    <a:pt x="28234" y="39833"/>
                    <a:pt x="22148" y="42281"/>
                  </a:cubicBezTo>
                  <a:lnTo>
                    <a:pt x="12024" y="11446"/>
                  </a:lnTo>
                  <a:cubicBezTo>
                    <a:pt x="19957" y="8034"/>
                    <a:pt x="28155" y="5271"/>
                    <a:pt x="36535" y="3186"/>
                  </a:cubicBezTo>
                  <a:cubicBezTo>
                    <a:pt x="46656" y="886"/>
                    <a:pt x="57019" y="-176"/>
                    <a:pt x="67396" y="24"/>
                  </a:cubicBezTo>
                  <a:cubicBezTo>
                    <a:pt x="77076" y="-183"/>
                    <a:pt x="86724" y="1209"/>
                    <a:pt x="95951" y="4142"/>
                  </a:cubicBezTo>
                  <a:cubicBezTo>
                    <a:pt x="103321" y="6529"/>
                    <a:pt x="110035" y="10599"/>
                    <a:pt x="115560" y="16030"/>
                  </a:cubicBezTo>
                  <a:cubicBezTo>
                    <a:pt x="121063" y="21503"/>
                    <a:pt x="125151" y="28233"/>
                    <a:pt x="127473" y="35639"/>
                  </a:cubicBezTo>
                  <a:cubicBezTo>
                    <a:pt x="130052" y="44045"/>
                    <a:pt x="131293" y="52805"/>
                    <a:pt x="131150" y="61596"/>
                  </a:cubicBezTo>
                  <a:lnTo>
                    <a:pt x="131150" y="144225"/>
                  </a:lnTo>
                  <a:lnTo>
                    <a:pt x="92128" y="144225"/>
                  </a:lnTo>
                  <a:lnTo>
                    <a:pt x="92128" y="128807"/>
                  </a:lnTo>
                  <a:cubicBezTo>
                    <a:pt x="87101" y="134316"/>
                    <a:pt x="81037" y="138781"/>
                    <a:pt x="74283" y="141945"/>
                  </a:cubicBezTo>
                  <a:cubicBezTo>
                    <a:pt x="66278" y="145357"/>
                    <a:pt x="57608" y="146932"/>
                    <a:pt x="48914" y="146553"/>
                  </a:cubicBezTo>
                  <a:close/>
                  <a:moveTo>
                    <a:pt x="61170" y="118659"/>
                  </a:moveTo>
                  <a:cubicBezTo>
                    <a:pt x="69418" y="119087"/>
                    <a:pt x="77560" y="116644"/>
                    <a:pt x="84210" y="111747"/>
                  </a:cubicBezTo>
                  <a:cubicBezTo>
                    <a:pt x="89747" y="107498"/>
                    <a:pt x="92947" y="100881"/>
                    <a:pt x="92838" y="93903"/>
                  </a:cubicBezTo>
                  <a:lnTo>
                    <a:pt x="92839" y="86696"/>
                  </a:lnTo>
                  <a:cubicBezTo>
                    <a:pt x="84701" y="83114"/>
                    <a:pt x="75894" y="81309"/>
                    <a:pt x="67004" y="81402"/>
                  </a:cubicBezTo>
                  <a:cubicBezTo>
                    <a:pt x="59826" y="80988"/>
                    <a:pt x="52691" y="82757"/>
                    <a:pt x="46536" y="86476"/>
                  </a:cubicBezTo>
                  <a:cubicBezTo>
                    <a:pt x="41678" y="89683"/>
                    <a:pt x="38880" y="95222"/>
                    <a:pt x="39183" y="101035"/>
                  </a:cubicBezTo>
                  <a:lnTo>
                    <a:pt x="39183" y="101575"/>
                  </a:lnTo>
                  <a:cubicBezTo>
                    <a:pt x="38917" y="106565"/>
                    <a:pt x="41149" y="111361"/>
                    <a:pt x="45139" y="114370"/>
                  </a:cubicBezTo>
                  <a:cubicBezTo>
                    <a:pt x="49885" y="117556"/>
                    <a:pt x="55534" y="119121"/>
                    <a:pt x="61243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1" name="Freeform 1410">
              <a:extLst>
                <a:ext uri="{FF2B5EF4-FFF2-40B4-BE49-F238E27FC236}">
                  <a16:creationId xmlns:a16="http://schemas.microsoft.com/office/drawing/2014/main" id="{1A9E7C44-1949-D4C1-B532-5E8C90000A0A}"/>
                </a:ext>
              </a:extLst>
            </p:cNvPr>
            <p:cNvSpPr/>
            <p:nvPr/>
          </p:nvSpPr>
          <p:spPr>
            <a:xfrm>
              <a:off x="5911008" y="3731742"/>
              <a:ext cx="132953" cy="148680"/>
            </a:xfrm>
            <a:custGeom>
              <a:avLst/>
              <a:gdLst>
                <a:gd name="connsiteX0" fmla="*/ 74249 w 132953"/>
                <a:gd name="connsiteY0" fmla="*/ 148611 h 148680"/>
                <a:gd name="connsiteX1" fmla="*/ 44492 w 132953"/>
                <a:gd name="connsiteY1" fmla="*/ 142655 h 148680"/>
                <a:gd name="connsiteX2" fmla="*/ 4 w 132953"/>
                <a:gd name="connsiteY2" fmla="*/ 74832 h 148680"/>
                <a:gd name="connsiteX3" fmla="*/ 3 w 132953"/>
                <a:gd name="connsiteY3" fmla="*/ 74293 h 148680"/>
                <a:gd name="connsiteX4" fmla="*/ 20936 w 132953"/>
                <a:gd name="connsiteY4" fmla="*/ 21961 h 148680"/>
                <a:gd name="connsiteX5" fmla="*/ 44737 w 132953"/>
                <a:gd name="connsiteY5" fmla="*/ 6004 h 148680"/>
                <a:gd name="connsiteX6" fmla="*/ 74911 w 132953"/>
                <a:gd name="connsiteY6" fmla="*/ 47 h 148680"/>
                <a:gd name="connsiteX7" fmla="*/ 108393 w 132953"/>
                <a:gd name="connsiteY7" fmla="*/ 6420 h 148680"/>
                <a:gd name="connsiteX8" fmla="*/ 131777 w 132953"/>
                <a:gd name="connsiteY8" fmla="*/ 24265 h 148680"/>
                <a:gd name="connsiteX9" fmla="*/ 107094 w 132953"/>
                <a:gd name="connsiteY9" fmla="*/ 50860 h 148680"/>
                <a:gd name="connsiteX10" fmla="*/ 92877 w 132953"/>
                <a:gd name="connsiteY10" fmla="*/ 39388 h 148680"/>
                <a:gd name="connsiteX11" fmla="*/ 74665 w 132953"/>
                <a:gd name="connsiteY11" fmla="*/ 35148 h 148680"/>
                <a:gd name="connsiteX12" fmla="*/ 60694 w 132953"/>
                <a:gd name="connsiteY12" fmla="*/ 38187 h 148680"/>
                <a:gd name="connsiteX13" fmla="*/ 49786 w 132953"/>
                <a:gd name="connsiteY13" fmla="*/ 46570 h 148680"/>
                <a:gd name="connsiteX14" fmla="*/ 42605 w 132953"/>
                <a:gd name="connsiteY14" fmla="*/ 58948 h 148680"/>
                <a:gd name="connsiteX15" fmla="*/ 40154 w 132953"/>
                <a:gd name="connsiteY15" fmla="*/ 73949 h 148680"/>
                <a:gd name="connsiteX16" fmla="*/ 40153 w 132953"/>
                <a:gd name="connsiteY16" fmla="*/ 74489 h 148680"/>
                <a:gd name="connsiteX17" fmla="*/ 42604 w 132953"/>
                <a:gd name="connsiteY17" fmla="*/ 89882 h 148680"/>
                <a:gd name="connsiteX18" fmla="*/ 49958 w 132953"/>
                <a:gd name="connsiteY18" fmla="*/ 102383 h 148680"/>
                <a:gd name="connsiteX19" fmla="*/ 61380 w 132953"/>
                <a:gd name="connsiteY19" fmla="*/ 110766 h 148680"/>
                <a:gd name="connsiteX20" fmla="*/ 76258 w 132953"/>
                <a:gd name="connsiteY20" fmla="*/ 113805 h 148680"/>
                <a:gd name="connsiteX21" fmla="*/ 94103 w 132953"/>
                <a:gd name="connsiteY21" fmla="*/ 109687 h 148680"/>
                <a:gd name="connsiteX22" fmla="*/ 109153 w 132953"/>
                <a:gd name="connsiteY22" fmla="*/ 98681 h 148680"/>
                <a:gd name="connsiteX23" fmla="*/ 132954 w 132953"/>
                <a:gd name="connsiteY23" fmla="*/ 122482 h 148680"/>
                <a:gd name="connsiteX24" fmla="*/ 109153 w 132953"/>
                <a:gd name="connsiteY24" fmla="*/ 141233 h 148680"/>
                <a:gd name="connsiteX25" fmla="*/ 74249 w 132953"/>
                <a:gd name="connsiteY25" fmla="*/ 148611 h 14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53" h="148680">
                  <a:moveTo>
                    <a:pt x="74249" y="148611"/>
                  </a:moveTo>
                  <a:cubicBezTo>
                    <a:pt x="64028" y="148669"/>
                    <a:pt x="53903" y="146642"/>
                    <a:pt x="44492" y="142655"/>
                  </a:cubicBezTo>
                  <a:cubicBezTo>
                    <a:pt x="17270" y="131173"/>
                    <a:pt x="-308" y="104374"/>
                    <a:pt x="4" y="74832"/>
                  </a:cubicBezTo>
                  <a:lnTo>
                    <a:pt x="3" y="74293"/>
                  </a:lnTo>
                  <a:cubicBezTo>
                    <a:pt x="-103" y="54788"/>
                    <a:pt x="7407" y="36011"/>
                    <a:pt x="20936" y="21961"/>
                  </a:cubicBezTo>
                  <a:cubicBezTo>
                    <a:pt x="27716" y="15095"/>
                    <a:pt x="35811" y="9667"/>
                    <a:pt x="44737" y="6004"/>
                  </a:cubicBezTo>
                  <a:cubicBezTo>
                    <a:pt x="54279" y="1967"/>
                    <a:pt x="64550" y="-61"/>
                    <a:pt x="74911" y="47"/>
                  </a:cubicBezTo>
                  <a:cubicBezTo>
                    <a:pt x="86408" y="-356"/>
                    <a:pt x="97848" y="1822"/>
                    <a:pt x="108393" y="6420"/>
                  </a:cubicBezTo>
                  <a:cubicBezTo>
                    <a:pt x="117289" y="10767"/>
                    <a:pt x="125236" y="16831"/>
                    <a:pt x="131777" y="24265"/>
                  </a:cubicBezTo>
                  <a:lnTo>
                    <a:pt x="107094" y="50860"/>
                  </a:lnTo>
                  <a:cubicBezTo>
                    <a:pt x="102908" y="46397"/>
                    <a:pt x="98124" y="42536"/>
                    <a:pt x="92877" y="39388"/>
                  </a:cubicBezTo>
                  <a:cubicBezTo>
                    <a:pt x="87281" y="36409"/>
                    <a:pt x="81002" y="34947"/>
                    <a:pt x="74665" y="35148"/>
                  </a:cubicBezTo>
                  <a:cubicBezTo>
                    <a:pt x="69837" y="35081"/>
                    <a:pt x="65058" y="36121"/>
                    <a:pt x="60694" y="38187"/>
                  </a:cubicBezTo>
                  <a:cubicBezTo>
                    <a:pt x="56554" y="40256"/>
                    <a:pt x="52851" y="43102"/>
                    <a:pt x="49786" y="46570"/>
                  </a:cubicBezTo>
                  <a:cubicBezTo>
                    <a:pt x="46644" y="50214"/>
                    <a:pt x="44209" y="54412"/>
                    <a:pt x="42605" y="58948"/>
                  </a:cubicBezTo>
                  <a:cubicBezTo>
                    <a:pt x="40938" y="63772"/>
                    <a:pt x="40109" y="68846"/>
                    <a:pt x="40154" y="73949"/>
                  </a:cubicBezTo>
                  <a:lnTo>
                    <a:pt x="40153" y="74489"/>
                  </a:lnTo>
                  <a:cubicBezTo>
                    <a:pt x="40084" y="79722"/>
                    <a:pt x="40912" y="84929"/>
                    <a:pt x="42604" y="89882"/>
                  </a:cubicBezTo>
                  <a:cubicBezTo>
                    <a:pt x="44170" y="94510"/>
                    <a:pt x="46673" y="98766"/>
                    <a:pt x="49958" y="102383"/>
                  </a:cubicBezTo>
                  <a:cubicBezTo>
                    <a:pt x="53149" y="105932"/>
                    <a:pt x="57038" y="108785"/>
                    <a:pt x="61380" y="110766"/>
                  </a:cubicBezTo>
                  <a:cubicBezTo>
                    <a:pt x="66064" y="112834"/>
                    <a:pt x="71138" y="113870"/>
                    <a:pt x="76258" y="113805"/>
                  </a:cubicBezTo>
                  <a:cubicBezTo>
                    <a:pt x="82462" y="113988"/>
                    <a:pt x="88607" y="112569"/>
                    <a:pt x="94103" y="109687"/>
                  </a:cubicBezTo>
                  <a:cubicBezTo>
                    <a:pt x="99565" y="106670"/>
                    <a:pt x="104622" y="102972"/>
                    <a:pt x="109153" y="98681"/>
                  </a:cubicBezTo>
                  <a:lnTo>
                    <a:pt x="132954" y="122482"/>
                  </a:lnTo>
                  <a:cubicBezTo>
                    <a:pt x="126111" y="130005"/>
                    <a:pt x="118068" y="136341"/>
                    <a:pt x="109153" y="141233"/>
                  </a:cubicBezTo>
                  <a:cubicBezTo>
                    <a:pt x="98329" y="146603"/>
                    <a:pt x="86320" y="149142"/>
                    <a:pt x="74249" y="14861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2" name="Freeform 1411">
              <a:extLst>
                <a:ext uri="{FF2B5EF4-FFF2-40B4-BE49-F238E27FC236}">
                  <a16:creationId xmlns:a16="http://schemas.microsoft.com/office/drawing/2014/main" id="{CECBEFBE-FD29-7974-5A39-CB6FFA0858BD}"/>
                </a:ext>
              </a:extLst>
            </p:cNvPr>
            <p:cNvSpPr/>
            <p:nvPr/>
          </p:nvSpPr>
          <p:spPr>
            <a:xfrm>
              <a:off x="6070557" y="3683134"/>
              <a:ext cx="42600" cy="194253"/>
            </a:xfrm>
            <a:custGeom>
              <a:avLst/>
              <a:gdLst>
                <a:gd name="connsiteX0" fmla="*/ 0 w 42600"/>
                <a:gd name="connsiteY0" fmla="*/ 0 h 194253"/>
                <a:gd name="connsiteX1" fmla="*/ 42601 w 42600"/>
                <a:gd name="connsiteY1" fmla="*/ 0 h 194253"/>
                <a:gd name="connsiteX2" fmla="*/ 42601 w 42600"/>
                <a:gd name="connsiteY2" fmla="*/ 35689 h 194253"/>
                <a:gd name="connsiteX3" fmla="*/ 48 w 42600"/>
                <a:gd name="connsiteY3" fmla="*/ 35689 h 194253"/>
                <a:gd name="connsiteX4" fmla="*/ 1078 w 42600"/>
                <a:gd name="connsiteY4" fmla="*/ 51474 h 194253"/>
                <a:gd name="connsiteX5" fmla="*/ 41473 w 42600"/>
                <a:gd name="connsiteY5" fmla="*/ 51474 h 194253"/>
                <a:gd name="connsiteX6" fmla="*/ 41473 w 42600"/>
                <a:gd name="connsiteY6" fmla="*/ 194253 h 194253"/>
                <a:gd name="connsiteX7" fmla="*/ 1078 w 42600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00" h="194253">
                  <a:moveTo>
                    <a:pt x="0" y="0"/>
                  </a:moveTo>
                  <a:lnTo>
                    <a:pt x="42601" y="0"/>
                  </a:lnTo>
                  <a:lnTo>
                    <a:pt x="42601" y="35689"/>
                  </a:lnTo>
                  <a:lnTo>
                    <a:pt x="48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3" name="Freeform 1412">
              <a:extLst>
                <a:ext uri="{FF2B5EF4-FFF2-40B4-BE49-F238E27FC236}">
                  <a16:creationId xmlns:a16="http://schemas.microsoft.com/office/drawing/2014/main" id="{9D1745AC-EFB6-487B-512A-815DDF305DFE}"/>
                </a:ext>
              </a:extLst>
            </p:cNvPr>
            <p:cNvSpPr/>
            <p:nvPr/>
          </p:nvSpPr>
          <p:spPr>
            <a:xfrm>
              <a:off x="6143012" y="3671957"/>
              <a:ext cx="154472" cy="208397"/>
            </a:xfrm>
            <a:custGeom>
              <a:avLst/>
              <a:gdLst>
                <a:gd name="connsiteX0" fmla="*/ 76942 w 154472"/>
                <a:gd name="connsiteY0" fmla="*/ 208397 h 208397"/>
                <a:gd name="connsiteX1" fmla="*/ 46352 w 154472"/>
                <a:gd name="connsiteY1" fmla="*/ 202440 h 208397"/>
                <a:gd name="connsiteX2" fmla="*/ 5957 w 154472"/>
                <a:gd name="connsiteY2" fmla="*/ 163344 h 208397"/>
                <a:gd name="connsiteX3" fmla="*/ 1 w 154472"/>
                <a:gd name="connsiteY3" fmla="*/ 134494 h 208397"/>
                <a:gd name="connsiteX4" fmla="*/ 0 w 154472"/>
                <a:gd name="connsiteY4" fmla="*/ 133955 h 208397"/>
                <a:gd name="connsiteX5" fmla="*/ 5956 w 154472"/>
                <a:gd name="connsiteY5" fmla="*/ 105105 h 208397"/>
                <a:gd name="connsiteX6" fmla="*/ 22207 w 154472"/>
                <a:gd name="connsiteY6" fmla="*/ 81329 h 208397"/>
                <a:gd name="connsiteX7" fmla="*/ 46718 w 154472"/>
                <a:gd name="connsiteY7" fmla="*/ 65372 h 208397"/>
                <a:gd name="connsiteX8" fmla="*/ 77529 w 154472"/>
                <a:gd name="connsiteY8" fmla="*/ 59416 h 208397"/>
                <a:gd name="connsiteX9" fmla="*/ 108120 w 154472"/>
                <a:gd name="connsiteY9" fmla="*/ 65372 h 208397"/>
                <a:gd name="connsiteX10" fmla="*/ 132459 w 154472"/>
                <a:gd name="connsiteY10" fmla="*/ 81010 h 208397"/>
                <a:gd name="connsiteX11" fmla="*/ 148515 w 154472"/>
                <a:gd name="connsiteY11" fmla="*/ 104394 h 208397"/>
                <a:gd name="connsiteX12" fmla="*/ 154471 w 154472"/>
                <a:gd name="connsiteY12" fmla="*/ 133244 h 208397"/>
                <a:gd name="connsiteX13" fmla="*/ 154471 w 154472"/>
                <a:gd name="connsiteY13" fmla="*/ 133784 h 208397"/>
                <a:gd name="connsiteX14" fmla="*/ 148515 w 154472"/>
                <a:gd name="connsiteY14" fmla="*/ 162634 h 208397"/>
                <a:gd name="connsiteX15" fmla="*/ 132337 w 154472"/>
                <a:gd name="connsiteY15" fmla="*/ 186434 h 208397"/>
                <a:gd name="connsiteX16" fmla="*/ 107826 w 154472"/>
                <a:gd name="connsiteY16" fmla="*/ 202440 h 208397"/>
                <a:gd name="connsiteX17" fmla="*/ 76941 w 154472"/>
                <a:gd name="connsiteY17" fmla="*/ 208396 h 208397"/>
                <a:gd name="connsiteX18" fmla="*/ 77456 w 154472"/>
                <a:gd name="connsiteY18" fmla="*/ 173517 h 208397"/>
                <a:gd name="connsiteX19" fmla="*/ 93046 w 154472"/>
                <a:gd name="connsiteY19" fmla="*/ 170502 h 208397"/>
                <a:gd name="connsiteX20" fmla="*/ 104591 w 154472"/>
                <a:gd name="connsiteY20" fmla="*/ 162094 h 208397"/>
                <a:gd name="connsiteX21" fmla="*/ 111944 w 154472"/>
                <a:gd name="connsiteY21" fmla="*/ 149839 h 208397"/>
                <a:gd name="connsiteX22" fmla="*/ 114395 w 154472"/>
                <a:gd name="connsiteY22" fmla="*/ 134789 h 208397"/>
                <a:gd name="connsiteX23" fmla="*/ 114395 w 154472"/>
                <a:gd name="connsiteY23" fmla="*/ 134249 h 208397"/>
                <a:gd name="connsiteX24" fmla="*/ 111773 w 154472"/>
                <a:gd name="connsiteY24" fmla="*/ 119273 h 208397"/>
                <a:gd name="connsiteX25" fmla="*/ 92163 w 154472"/>
                <a:gd name="connsiteY25" fmla="*/ 98144 h 208397"/>
                <a:gd name="connsiteX26" fmla="*/ 77015 w 154472"/>
                <a:gd name="connsiteY26" fmla="*/ 94933 h 208397"/>
                <a:gd name="connsiteX27" fmla="*/ 61475 w 154472"/>
                <a:gd name="connsiteY27" fmla="*/ 97972 h 208397"/>
                <a:gd name="connsiteX28" fmla="*/ 49930 w 154472"/>
                <a:gd name="connsiteY28" fmla="*/ 106355 h 208397"/>
                <a:gd name="connsiteX29" fmla="*/ 42577 w 154472"/>
                <a:gd name="connsiteY29" fmla="*/ 118734 h 208397"/>
                <a:gd name="connsiteX30" fmla="*/ 40003 w 154472"/>
                <a:gd name="connsiteY30" fmla="*/ 133710 h 208397"/>
                <a:gd name="connsiteX31" fmla="*/ 40003 w 154472"/>
                <a:gd name="connsiteY31" fmla="*/ 134249 h 208397"/>
                <a:gd name="connsiteX32" fmla="*/ 42699 w 154472"/>
                <a:gd name="connsiteY32" fmla="*/ 149299 h 208397"/>
                <a:gd name="connsiteX33" fmla="*/ 62309 w 154472"/>
                <a:gd name="connsiteY33" fmla="*/ 170428 h 208397"/>
                <a:gd name="connsiteX34" fmla="*/ 77456 w 154472"/>
                <a:gd name="connsiteY34" fmla="*/ 173517 h 208397"/>
                <a:gd name="connsiteX35" fmla="*/ 91795 w 154472"/>
                <a:gd name="connsiteY35" fmla="*/ 0 h 208397"/>
                <a:gd name="connsiteX36" fmla="*/ 126676 w 154472"/>
                <a:gd name="connsiteY36" fmla="*/ 15099 h 208397"/>
                <a:gd name="connsiteX37" fmla="*/ 92629 w 154472"/>
                <a:gd name="connsiteY37" fmla="*/ 46964 h 208397"/>
                <a:gd name="connsiteX38" fmla="*/ 61818 w 154472"/>
                <a:gd name="connsiteY38" fmla="*/ 46964 h 208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472" h="208397">
                  <a:moveTo>
                    <a:pt x="76942" y="208397"/>
                  </a:moveTo>
                  <a:cubicBezTo>
                    <a:pt x="66456" y="208405"/>
                    <a:pt x="56068" y="206382"/>
                    <a:pt x="46352" y="202440"/>
                  </a:cubicBezTo>
                  <a:cubicBezTo>
                    <a:pt x="28240" y="195273"/>
                    <a:pt x="13712" y="181212"/>
                    <a:pt x="5957" y="163344"/>
                  </a:cubicBezTo>
                  <a:cubicBezTo>
                    <a:pt x="2006" y="154241"/>
                    <a:pt x="-22" y="144419"/>
                    <a:pt x="1" y="134494"/>
                  </a:cubicBezTo>
                  <a:lnTo>
                    <a:pt x="0" y="133955"/>
                  </a:lnTo>
                  <a:cubicBezTo>
                    <a:pt x="-5" y="124033"/>
                    <a:pt x="2021" y="114214"/>
                    <a:pt x="5956" y="105105"/>
                  </a:cubicBezTo>
                  <a:cubicBezTo>
                    <a:pt x="9778" y="96200"/>
                    <a:pt x="15298" y="88124"/>
                    <a:pt x="22207" y="81329"/>
                  </a:cubicBezTo>
                  <a:cubicBezTo>
                    <a:pt x="29273" y="74481"/>
                    <a:pt x="37596" y="69062"/>
                    <a:pt x="46718" y="65372"/>
                  </a:cubicBezTo>
                  <a:cubicBezTo>
                    <a:pt x="56491" y="61360"/>
                    <a:pt x="66965" y="59335"/>
                    <a:pt x="77529" y="59416"/>
                  </a:cubicBezTo>
                  <a:cubicBezTo>
                    <a:pt x="88016" y="59396"/>
                    <a:pt x="98407" y="61419"/>
                    <a:pt x="108120" y="65372"/>
                  </a:cubicBezTo>
                  <a:cubicBezTo>
                    <a:pt x="117160" y="68978"/>
                    <a:pt x="125423" y="74287"/>
                    <a:pt x="132459" y="81010"/>
                  </a:cubicBezTo>
                  <a:cubicBezTo>
                    <a:pt x="139266" y="87699"/>
                    <a:pt x="144718" y="95639"/>
                    <a:pt x="148515" y="104394"/>
                  </a:cubicBezTo>
                  <a:cubicBezTo>
                    <a:pt x="152477" y="113495"/>
                    <a:pt x="154505" y="123319"/>
                    <a:pt x="154471" y="133244"/>
                  </a:cubicBezTo>
                  <a:lnTo>
                    <a:pt x="154471" y="133784"/>
                  </a:lnTo>
                  <a:cubicBezTo>
                    <a:pt x="154518" y="143710"/>
                    <a:pt x="152489" y="153537"/>
                    <a:pt x="148515" y="162634"/>
                  </a:cubicBezTo>
                  <a:cubicBezTo>
                    <a:pt x="144743" y="171555"/>
                    <a:pt x="139245" y="179644"/>
                    <a:pt x="132337" y="186434"/>
                  </a:cubicBezTo>
                  <a:cubicBezTo>
                    <a:pt x="125250" y="193269"/>
                    <a:pt x="116933" y="198700"/>
                    <a:pt x="107826" y="202440"/>
                  </a:cubicBezTo>
                  <a:cubicBezTo>
                    <a:pt x="98020" y="206427"/>
                    <a:pt x="87527" y="208451"/>
                    <a:pt x="76941" y="208396"/>
                  </a:cubicBezTo>
                  <a:close/>
                  <a:moveTo>
                    <a:pt x="77456" y="173517"/>
                  </a:moveTo>
                  <a:cubicBezTo>
                    <a:pt x="82808" y="173630"/>
                    <a:pt x="88122" y="172602"/>
                    <a:pt x="93046" y="170502"/>
                  </a:cubicBezTo>
                  <a:cubicBezTo>
                    <a:pt x="97449" y="168553"/>
                    <a:pt x="101385" y="165687"/>
                    <a:pt x="104591" y="162094"/>
                  </a:cubicBezTo>
                  <a:cubicBezTo>
                    <a:pt x="107826" y="158534"/>
                    <a:pt x="110325" y="154369"/>
                    <a:pt x="111944" y="149839"/>
                  </a:cubicBezTo>
                  <a:cubicBezTo>
                    <a:pt x="113602" y="144995"/>
                    <a:pt x="114431" y="139907"/>
                    <a:pt x="114395" y="134789"/>
                  </a:cubicBezTo>
                  <a:lnTo>
                    <a:pt x="114395" y="134249"/>
                  </a:lnTo>
                  <a:cubicBezTo>
                    <a:pt x="114400" y="129143"/>
                    <a:pt x="113512" y="124074"/>
                    <a:pt x="111773" y="119273"/>
                  </a:cubicBezTo>
                  <a:cubicBezTo>
                    <a:pt x="108282" y="109917"/>
                    <a:pt x="101232" y="102322"/>
                    <a:pt x="92163" y="98144"/>
                  </a:cubicBezTo>
                  <a:cubicBezTo>
                    <a:pt x="87412" y="95972"/>
                    <a:pt x="82240" y="94875"/>
                    <a:pt x="77015" y="94933"/>
                  </a:cubicBezTo>
                  <a:cubicBezTo>
                    <a:pt x="71678" y="94831"/>
                    <a:pt x="66381" y="95867"/>
                    <a:pt x="61475" y="97972"/>
                  </a:cubicBezTo>
                  <a:cubicBezTo>
                    <a:pt x="57090" y="99941"/>
                    <a:pt x="53160" y="102795"/>
                    <a:pt x="49930" y="106355"/>
                  </a:cubicBezTo>
                  <a:cubicBezTo>
                    <a:pt x="46678" y="109950"/>
                    <a:pt x="44178" y="114159"/>
                    <a:pt x="42577" y="118734"/>
                  </a:cubicBezTo>
                  <a:cubicBezTo>
                    <a:pt x="40844" y="123535"/>
                    <a:pt x="39972" y="128605"/>
                    <a:pt x="40003" y="133710"/>
                  </a:cubicBezTo>
                  <a:lnTo>
                    <a:pt x="40003" y="134249"/>
                  </a:lnTo>
                  <a:cubicBezTo>
                    <a:pt x="39974" y="139389"/>
                    <a:pt x="40887" y="144490"/>
                    <a:pt x="42699" y="149299"/>
                  </a:cubicBezTo>
                  <a:cubicBezTo>
                    <a:pt x="46181" y="158661"/>
                    <a:pt x="53233" y="166259"/>
                    <a:pt x="62309" y="170428"/>
                  </a:cubicBezTo>
                  <a:cubicBezTo>
                    <a:pt x="67064" y="172577"/>
                    <a:pt x="72240" y="173632"/>
                    <a:pt x="77456" y="173517"/>
                  </a:cubicBezTo>
                  <a:close/>
                  <a:moveTo>
                    <a:pt x="91795" y="0"/>
                  </a:moveTo>
                  <a:lnTo>
                    <a:pt x="126676" y="15099"/>
                  </a:lnTo>
                  <a:lnTo>
                    <a:pt x="92629" y="46964"/>
                  </a:lnTo>
                  <a:lnTo>
                    <a:pt x="61818" y="4696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4" name="Freeform 1413">
              <a:extLst>
                <a:ext uri="{FF2B5EF4-FFF2-40B4-BE49-F238E27FC236}">
                  <a16:creationId xmlns:a16="http://schemas.microsoft.com/office/drawing/2014/main" id="{A7A5B801-8337-0543-4AF5-2A693C8720F6}"/>
                </a:ext>
              </a:extLst>
            </p:cNvPr>
            <p:cNvSpPr/>
            <p:nvPr/>
          </p:nvSpPr>
          <p:spPr>
            <a:xfrm>
              <a:off x="6326554" y="3731928"/>
              <a:ext cx="130547" cy="145214"/>
            </a:xfrm>
            <a:custGeom>
              <a:avLst/>
              <a:gdLst>
                <a:gd name="connsiteX0" fmla="*/ 0 w 130547"/>
                <a:gd name="connsiteY0" fmla="*/ 2730 h 145214"/>
                <a:gd name="connsiteX1" fmla="*/ 40395 w 130547"/>
                <a:gd name="connsiteY1" fmla="*/ 2730 h 145214"/>
                <a:gd name="connsiteX2" fmla="*/ 40395 w 130547"/>
                <a:gd name="connsiteY2" fmla="*/ 23123 h 145214"/>
                <a:gd name="connsiteX3" fmla="*/ 47945 w 130547"/>
                <a:gd name="connsiteY3" fmla="*/ 14397 h 145214"/>
                <a:gd name="connsiteX4" fmla="*/ 57112 w 130547"/>
                <a:gd name="connsiteY4" fmla="*/ 7044 h 145214"/>
                <a:gd name="connsiteX5" fmla="*/ 68289 w 130547"/>
                <a:gd name="connsiteY5" fmla="*/ 1921 h 145214"/>
                <a:gd name="connsiteX6" fmla="*/ 82089 w 130547"/>
                <a:gd name="connsiteY6" fmla="*/ 83 h 145214"/>
                <a:gd name="connsiteX7" fmla="*/ 117778 w 130547"/>
                <a:gd name="connsiteY7" fmla="*/ 14128 h 145214"/>
                <a:gd name="connsiteX8" fmla="*/ 130450 w 130547"/>
                <a:gd name="connsiteY8" fmla="*/ 52978 h 145214"/>
                <a:gd name="connsiteX9" fmla="*/ 130450 w 130547"/>
                <a:gd name="connsiteY9" fmla="*/ 145190 h 145214"/>
                <a:gd name="connsiteX10" fmla="*/ 90006 w 130547"/>
                <a:gd name="connsiteY10" fmla="*/ 145190 h 145214"/>
                <a:gd name="connsiteX11" fmla="*/ 90006 w 130547"/>
                <a:gd name="connsiteY11" fmla="*/ 65969 h 145214"/>
                <a:gd name="connsiteX12" fmla="*/ 83633 w 130547"/>
                <a:gd name="connsiteY12" fmla="*/ 44301 h 145214"/>
                <a:gd name="connsiteX13" fmla="*/ 65788 w 130547"/>
                <a:gd name="connsiteY13" fmla="*/ 36948 h 145214"/>
                <a:gd name="connsiteX14" fmla="*/ 47356 w 130547"/>
                <a:gd name="connsiteY14" fmla="*/ 44301 h 145214"/>
                <a:gd name="connsiteX15" fmla="*/ 40566 w 130547"/>
                <a:gd name="connsiteY15" fmla="*/ 65969 h 145214"/>
                <a:gd name="connsiteX16" fmla="*/ 40567 w 130547"/>
                <a:gd name="connsiteY16" fmla="*/ 145215 h 145214"/>
                <a:gd name="connsiteX17" fmla="*/ 171 w 130547"/>
                <a:gd name="connsiteY17" fmla="*/ 145215 h 14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47" h="145214">
                  <a:moveTo>
                    <a:pt x="0" y="2730"/>
                  </a:moveTo>
                  <a:lnTo>
                    <a:pt x="40395" y="2730"/>
                  </a:lnTo>
                  <a:lnTo>
                    <a:pt x="40395" y="23123"/>
                  </a:lnTo>
                  <a:cubicBezTo>
                    <a:pt x="42725" y="20058"/>
                    <a:pt x="45246" y="17144"/>
                    <a:pt x="47945" y="14397"/>
                  </a:cubicBezTo>
                  <a:cubicBezTo>
                    <a:pt x="50728" y="11625"/>
                    <a:pt x="53802" y="9160"/>
                    <a:pt x="57112" y="7044"/>
                  </a:cubicBezTo>
                  <a:cubicBezTo>
                    <a:pt x="60595" y="4850"/>
                    <a:pt x="64353" y="3127"/>
                    <a:pt x="68289" y="1921"/>
                  </a:cubicBezTo>
                  <a:cubicBezTo>
                    <a:pt x="72775" y="638"/>
                    <a:pt x="77424" y="18"/>
                    <a:pt x="82089" y="83"/>
                  </a:cubicBezTo>
                  <a:cubicBezTo>
                    <a:pt x="95474" y="-724"/>
                    <a:pt x="108533" y="4415"/>
                    <a:pt x="117778" y="14128"/>
                  </a:cubicBezTo>
                  <a:cubicBezTo>
                    <a:pt x="126755" y="25014"/>
                    <a:pt x="131282" y="38893"/>
                    <a:pt x="130450" y="52978"/>
                  </a:cubicBezTo>
                  <a:lnTo>
                    <a:pt x="130450" y="145190"/>
                  </a:lnTo>
                  <a:lnTo>
                    <a:pt x="90006" y="145190"/>
                  </a:lnTo>
                  <a:lnTo>
                    <a:pt x="90006" y="65969"/>
                  </a:lnTo>
                  <a:cubicBezTo>
                    <a:pt x="90598" y="58211"/>
                    <a:pt x="88332" y="50504"/>
                    <a:pt x="83633" y="44301"/>
                  </a:cubicBezTo>
                  <a:cubicBezTo>
                    <a:pt x="79061" y="39337"/>
                    <a:pt x="72530" y="36646"/>
                    <a:pt x="65788" y="36948"/>
                  </a:cubicBezTo>
                  <a:cubicBezTo>
                    <a:pt x="58868" y="36605"/>
                    <a:pt x="52140" y="39289"/>
                    <a:pt x="47356" y="44301"/>
                  </a:cubicBezTo>
                  <a:cubicBezTo>
                    <a:pt x="42407" y="50391"/>
                    <a:pt x="39978" y="58144"/>
                    <a:pt x="40566" y="65969"/>
                  </a:cubicBezTo>
                  <a:lnTo>
                    <a:pt x="40567" y="145215"/>
                  </a:lnTo>
                  <a:lnTo>
                    <a:pt x="171" y="145215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5" name="Freeform 1414">
              <a:extLst>
                <a:ext uri="{FF2B5EF4-FFF2-40B4-BE49-F238E27FC236}">
                  <a16:creationId xmlns:a16="http://schemas.microsoft.com/office/drawing/2014/main" id="{E9A560FD-15B1-04C8-C7E8-A76D4DD7878C}"/>
                </a:ext>
              </a:extLst>
            </p:cNvPr>
            <p:cNvSpPr/>
            <p:nvPr/>
          </p:nvSpPr>
          <p:spPr>
            <a:xfrm>
              <a:off x="6559266" y="3734903"/>
              <a:ext cx="148294" cy="185565"/>
            </a:xfrm>
            <a:custGeom>
              <a:avLst/>
              <a:gdLst>
                <a:gd name="connsiteX0" fmla="*/ 46572 w 148294"/>
                <a:gd name="connsiteY0" fmla="*/ 185552 h 185565"/>
                <a:gd name="connsiteX1" fmla="*/ 26963 w 148294"/>
                <a:gd name="connsiteY1" fmla="*/ 182954 h 185565"/>
                <a:gd name="connsiteX2" fmla="*/ 10712 w 148294"/>
                <a:gd name="connsiteY2" fmla="*/ 175747 h 185565"/>
                <a:gd name="connsiteX3" fmla="*/ 24291 w 148294"/>
                <a:gd name="connsiteY3" fmla="*/ 146530 h 185565"/>
                <a:gd name="connsiteX4" fmla="*/ 32968 w 148294"/>
                <a:gd name="connsiteY4" fmla="*/ 150525 h 185565"/>
                <a:gd name="connsiteX5" fmla="*/ 41596 w 148294"/>
                <a:gd name="connsiteY5" fmla="*/ 152118 h 185565"/>
                <a:gd name="connsiteX6" fmla="*/ 49930 w 148294"/>
                <a:gd name="connsiteY6" fmla="*/ 150108 h 185565"/>
                <a:gd name="connsiteX7" fmla="*/ 55861 w 148294"/>
                <a:gd name="connsiteY7" fmla="*/ 142755 h 185565"/>
                <a:gd name="connsiteX8" fmla="*/ 0 w 148294"/>
                <a:gd name="connsiteY8" fmla="*/ 0 h 185565"/>
                <a:gd name="connsiteX9" fmla="*/ 42821 w 148294"/>
                <a:gd name="connsiteY9" fmla="*/ 0 h 185565"/>
                <a:gd name="connsiteX10" fmla="*/ 75250 w 148294"/>
                <a:gd name="connsiteY10" fmla="*/ 97016 h 185565"/>
                <a:gd name="connsiteX11" fmla="*/ 106306 w 148294"/>
                <a:gd name="connsiteY11" fmla="*/ 0 h 185565"/>
                <a:gd name="connsiteX12" fmla="*/ 148294 w 148294"/>
                <a:gd name="connsiteY12" fmla="*/ 0 h 185565"/>
                <a:gd name="connsiteX13" fmla="*/ 93560 w 148294"/>
                <a:gd name="connsiteY13" fmla="*/ 145917 h 185565"/>
                <a:gd name="connsiteX14" fmla="*/ 84711 w 148294"/>
                <a:gd name="connsiteY14" fmla="*/ 164178 h 185565"/>
                <a:gd name="connsiteX15" fmla="*/ 74710 w 148294"/>
                <a:gd name="connsiteY15" fmla="*/ 176556 h 185565"/>
                <a:gd name="connsiteX16" fmla="*/ 62455 w 148294"/>
                <a:gd name="connsiteY16" fmla="*/ 183468 h 185565"/>
                <a:gd name="connsiteX17" fmla="*/ 46571 w 148294"/>
                <a:gd name="connsiteY17" fmla="*/ 185552 h 18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294" h="185565">
                  <a:moveTo>
                    <a:pt x="46572" y="185552"/>
                  </a:moveTo>
                  <a:cubicBezTo>
                    <a:pt x="39941" y="185688"/>
                    <a:pt x="33329" y="184812"/>
                    <a:pt x="26963" y="182954"/>
                  </a:cubicBezTo>
                  <a:cubicBezTo>
                    <a:pt x="21296" y="181161"/>
                    <a:pt x="15845" y="178744"/>
                    <a:pt x="10712" y="175747"/>
                  </a:cubicBezTo>
                  <a:lnTo>
                    <a:pt x="24291" y="146530"/>
                  </a:lnTo>
                  <a:cubicBezTo>
                    <a:pt x="27025" y="148181"/>
                    <a:pt x="29936" y="149521"/>
                    <a:pt x="32968" y="150525"/>
                  </a:cubicBezTo>
                  <a:cubicBezTo>
                    <a:pt x="35736" y="151530"/>
                    <a:pt x="38652" y="152068"/>
                    <a:pt x="41596" y="152118"/>
                  </a:cubicBezTo>
                  <a:cubicBezTo>
                    <a:pt x="44509" y="152259"/>
                    <a:pt x="47401" y="151561"/>
                    <a:pt x="49930" y="150108"/>
                  </a:cubicBezTo>
                  <a:cubicBezTo>
                    <a:pt x="52561" y="148266"/>
                    <a:pt x="54618" y="145717"/>
                    <a:pt x="55861" y="142755"/>
                  </a:cubicBezTo>
                  <a:lnTo>
                    <a:pt x="0" y="0"/>
                  </a:lnTo>
                  <a:lnTo>
                    <a:pt x="42821" y="0"/>
                  </a:lnTo>
                  <a:lnTo>
                    <a:pt x="75250" y="97016"/>
                  </a:lnTo>
                  <a:lnTo>
                    <a:pt x="106306" y="0"/>
                  </a:lnTo>
                  <a:lnTo>
                    <a:pt x="148294" y="0"/>
                  </a:lnTo>
                  <a:lnTo>
                    <a:pt x="93560" y="145917"/>
                  </a:lnTo>
                  <a:cubicBezTo>
                    <a:pt x="91179" y="152263"/>
                    <a:pt x="88217" y="158376"/>
                    <a:pt x="84711" y="164178"/>
                  </a:cubicBezTo>
                  <a:cubicBezTo>
                    <a:pt x="82035" y="168794"/>
                    <a:pt x="78662" y="172970"/>
                    <a:pt x="74710" y="176556"/>
                  </a:cubicBezTo>
                  <a:cubicBezTo>
                    <a:pt x="71149" y="179685"/>
                    <a:pt x="66975" y="182039"/>
                    <a:pt x="62455" y="183468"/>
                  </a:cubicBezTo>
                  <a:cubicBezTo>
                    <a:pt x="57291" y="184936"/>
                    <a:pt x="51939" y="185638"/>
                    <a:pt x="46571" y="1855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6" name="Freeform 1415">
              <a:extLst>
                <a:ext uri="{FF2B5EF4-FFF2-40B4-BE49-F238E27FC236}">
                  <a16:creationId xmlns:a16="http://schemas.microsoft.com/office/drawing/2014/main" id="{300BDC56-A699-EC0B-4756-F4028895FC30}"/>
                </a:ext>
              </a:extLst>
            </p:cNvPr>
            <p:cNvSpPr/>
            <p:nvPr/>
          </p:nvSpPr>
          <p:spPr>
            <a:xfrm>
              <a:off x="6815313" y="3691101"/>
              <a:ext cx="160795" cy="186041"/>
            </a:xfrm>
            <a:custGeom>
              <a:avLst/>
              <a:gdLst>
                <a:gd name="connsiteX0" fmla="*/ 0 w 160795"/>
                <a:gd name="connsiteY0" fmla="*/ 0 h 186041"/>
                <a:gd name="connsiteX1" fmla="*/ 85079 w 160795"/>
                <a:gd name="connsiteY1" fmla="*/ 0 h 186041"/>
                <a:gd name="connsiteX2" fmla="*/ 139274 w 160795"/>
                <a:gd name="connsiteY2" fmla="*/ 18874 h 186041"/>
                <a:gd name="connsiteX3" fmla="*/ 155207 w 160795"/>
                <a:gd name="connsiteY3" fmla="*/ 61401 h 186041"/>
                <a:gd name="connsiteX4" fmla="*/ 155207 w 160795"/>
                <a:gd name="connsiteY4" fmla="*/ 61941 h 186041"/>
                <a:gd name="connsiteX5" fmla="*/ 144201 w 160795"/>
                <a:gd name="connsiteY5" fmla="*/ 98708 h 186041"/>
                <a:gd name="connsiteX6" fmla="*/ 115351 w 160795"/>
                <a:gd name="connsiteY6" fmla="*/ 119591 h 186041"/>
                <a:gd name="connsiteX7" fmla="*/ 160795 w 160795"/>
                <a:gd name="connsiteY7" fmla="*/ 186042 h 186041"/>
                <a:gd name="connsiteX8" fmla="*/ 113218 w 160795"/>
                <a:gd name="connsiteY8" fmla="*/ 186042 h 186041"/>
                <a:gd name="connsiteX9" fmla="*/ 73363 w 160795"/>
                <a:gd name="connsiteY9" fmla="*/ 126553 h 186041"/>
                <a:gd name="connsiteX10" fmla="*/ 41179 w 160795"/>
                <a:gd name="connsiteY10" fmla="*/ 126553 h 186041"/>
                <a:gd name="connsiteX11" fmla="*/ 41179 w 160795"/>
                <a:gd name="connsiteY11" fmla="*/ 186042 h 186041"/>
                <a:gd name="connsiteX12" fmla="*/ 245 w 160795"/>
                <a:gd name="connsiteY12" fmla="*/ 186042 h 186041"/>
                <a:gd name="connsiteX13" fmla="*/ 82408 w 160795"/>
                <a:gd name="connsiteY13" fmla="*/ 90374 h 186041"/>
                <a:gd name="connsiteX14" fmla="*/ 105669 w 160795"/>
                <a:gd name="connsiteY14" fmla="*/ 83167 h 186041"/>
                <a:gd name="connsiteX15" fmla="*/ 113758 w 160795"/>
                <a:gd name="connsiteY15" fmla="*/ 64024 h 186041"/>
                <a:gd name="connsiteX16" fmla="*/ 113758 w 160795"/>
                <a:gd name="connsiteY16" fmla="*/ 63485 h 186041"/>
                <a:gd name="connsiteX17" fmla="*/ 105253 w 160795"/>
                <a:gd name="connsiteY17" fmla="*/ 43557 h 186041"/>
                <a:gd name="connsiteX18" fmla="*/ 81452 w 160795"/>
                <a:gd name="connsiteY18" fmla="*/ 36939 h 186041"/>
                <a:gd name="connsiteX19" fmla="*/ 40763 w 160795"/>
                <a:gd name="connsiteY19" fmla="*/ 36939 h 186041"/>
                <a:gd name="connsiteX20" fmla="*/ 40763 w 160795"/>
                <a:gd name="connsiteY20" fmla="*/ 90496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795" h="186041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91"/>
                    <a:pt x="139274" y="18874"/>
                  </a:cubicBezTo>
                  <a:cubicBezTo>
                    <a:pt x="150218" y="30249"/>
                    <a:pt x="155982" y="45636"/>
                    <a:pt x="155207" y="61401"/>
                  </a:cubicBezTo>
                  <a:lnTo>
                    <a:pt x="155207" y="61941"/>
                  </a:lnTo>
                  <a:cubicBezTo>
                    <a:pt x="155820" y="75090"/>
                    <a:pt x="151938" y="88057"/>
                    <a:pt x="144201" y="98708"/>
                  </a:cubicBezTo>
                  <a:cubicBezTo>
                    <a:pt x="136772" y="108277"/>
                    <a:pt x="126762" y="115523"/>
                    <a:pt x="115351" y="119591"/>
                  </a:cubicBezTo>
                  <a:lnTo>
                    <a:pt x="160795" y="186042"/>
                  </a:lnTo>
                  <a:lnTo>
                    <a:pt x="113218" y="186042"/>
                  </a:lnTo>
                  <a:lnTo>
                    <a:pt x="73363" y="126553"/>
                  </a:lnTo>
                  <a:lnTo>
                    <a:pt x="41179" y="126553"/>
                  </a:lnTo>
                  <a:lnTo>
                    <a:pt x="41179" y="186042"/>
                  </a:lnTo>
                  <a:lnTo>
                    <a:pt x="245" y="186042"/>
                  </a:lnTo>
                  <a:close/>
                  <a:moveTo>
                    <a:pt x="82408" y="90374"/>
                  </a:moveTo>
                  <a:cubicBezTo>
                    <a:pt x="90786" y="90931"/>
                    <a:pt x="99073" y="88364"/>
                    <a:pt x="105669" y="83167"/>
                  </a:cubicBezTo>
                  <a:cubicBezTo>
                    <a:pt x="111088" y="78314"/>
                    <a:pt x="114055" y="71293"/>
                    <a:pt x="113758" y="64024"/>
                  </a:cubicBezTo>
                  <a:lnTo>
                    <a:pt x="113758" y="63485"/>
                  </a:lnTo>
                  <a:cubicBezTo>
                    <a:pt x="114278" y="55863"/>
                    <a:pt x="111115" y="48454"/>
                    <a:pt x="105253" y="43557"/>
                  </a:cubicBezTo>
                  <a:cubicBezTo>
                    <a:pt x="98291" y="38733"/>
                    <a:pt x="89904" y="36401"/>
                    <a:pt x="81452" y="36939"/>
                  </a:cubicBezTo>
                  <a:lnTo>
                    <a:pt x="40763" y="36939"/>
                  </a:lnTo>
                  <a:lnTo>
                    <a:pt x="40763" y="90496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7" name="Freeform 1416">
              <a:extLst>
                <a:ext uri="{FF2B5EF4-FFF2-40B4-BE49-F238E27FC236}">
                  <a16:creationId xmlns:a16="http://schemas.microsoft.com/office/drawing/2014/main" id="{0E77F514-47AC-BB85-ADBF-07B69B5DB23A}"/>
                </a:ext>
              </a:extLst>
            </p:cNvPr>
            <p:cNvSpPr/>
            <p:nvPr/>
          </p:nvSpPr>
          <p:spPr>
            <a:xfrm>
              <a:off x="6996103" y="3732083"/>
              <a:ext cx="139809" cy="148291"/>
            </a:xfrm>
            <a:custGeom>
              <a:avLst/>
              <a:gdLst>
                <a:gd name="connsiteX0" fmla="*/ 74668 w 139809"/>
                <a:gd name="connsiteY0" fmla="*/ 148271 h 148291"/>
                <a:gd name="connsiteX1" fmla="*/ 44911 w 139809"/>
                <a:gd name="connsiteY1" fmla="*/ 142903 h 148291"/>
                <a:gd name="connsiteX2" fmla="*/ 21111 w 139809"/>
                <a:gd name="connsiteY2" fmla="*/ 127804 h 148291"/>
                <a:gd name="connsiteX3" fmla="*/ 5595 w 139809"/>
                <a:gd name="connsiteY3" fmla="*/ 104543 h 148291"/>
                <a:gd name="connsiteX4" fmla="*/ 6 w 139809"/>
                <a:gd name="connsiteY4" fmla="*/ 74786 h 148291"/>
                <a:gd name="connsiteX5" fmla="*/ 6 w 139809"/>
                <a:gd name="connsiteY5" fmla="*/ 74246 h 148291"/>
                <a:gd name="connsiteX6" fmla="*/ 5178 w 139809"/>
                <a:gd name="connsiteY6" fmla="*/ 45592 h 148291"/>
                <a:gd name="connsiteX7" fmla="*/ 19640 w 139809"/>
                <a:gd name="connsiteY7" fmla="*/ 21792 h 148291"/>
                <a:gd name="connsiteX8" fmla="*/ 70427 w 139809"/>
                <a:gd name="connsiteY8" fmla="*/ 26 h 148291"/>
                <a:gd name="connsiteX9" fmla="*/ 101263 w 139809"/>
                <a:gd name="connsiteY9" fmla="*/ 6374 h 148291"/>
                <a:gd name="connsiteX10" fmla="*/ 122907 w 139809"/>
                <a:gd name="connsiteY10" fmla="*/ 23532 h 148291"/>
                <a:gd name="connsiteX11" fmla="*/ 135702 w 139809"/>
                <a:gd name="connsiteY11" fmla="*/ 48289 h 148291"/>
                <a:gd name="connsiteX12" fmla="*/ 139795 w 139809"/>
                <a:gd name="connsiteY12" fmla="*/ 77384 h 148291"/>
                <a:gd name="connsiteX13" fmla="*/ 139795 w 139809"/>
                <a:gd name="connsiteY13" fmla="*/ 82433 h 148291"/>
                <a:gd name="connsiteX14" fmla="*/ 139379 w 139809"/>
                <a:gd name="connsiteY14" fmla="*/ 88022 h 148291"/>
                <a:gd name="connsiteX15" fmla="*/ 40573 w 139809"/>
                <a:gd name="connsiteY15" fmla="*/ 88022 h 148291"/>
                <a:gd name="connsiteX16" fmla="*/ 52485 w 139809"/>
                <a:gd name="connsiteY16" fmla="*/ 108857 h 148291"/>
                <a:gd name="connsiteX17" fmla="*/ 75208 w 139809"/>
                <a:gd name="connsiteY17" fmla="*/ 115916 h 148291"/>
                <a:gd name="connsiteX18" fmla="*/ 93052 w 139809"/>
                <a:gd name="connsiteY18" fmla="*/ 112484 h 148291"/>
                <a:gd name="connsiteX19" fmla="*/ 109573 w 139809"/>
                <a:gd name="connsiteY19" fmla="*/ 101283 h 148291"/>
                <a:gd name="connsiteX20" fmla="*/ 132662 w 139809"/>
                <a:gd name="connsiteY20" fmla="*/ 121750 h 148291"/>
                <a:gd name="connsiteX21" fmla="*/ 108151 w 139809"/>
                <a:gd name="connsiteY21" fmla="*/ 141359 h 148291"/>
                <a:gd name="connsiteX22" fmla="*/ 74668 w 139809"/>
                <a:gd name="connsiteY22" fmla="*/ 148271 h 148291"/>
                <a:gd name="connsiteX23" fmla="*/ 100724 w 139809"/>
                <a:gd name="connsiteY23" fmla="*/ 62652 h 148291"/>
                <a:gd name="connsiteX24" fmla="*/ 91140 w 139809"/>
                <a:gd name="connsiteY24" fmla="*/ 40715 h 148291"/>
                <a:gd name="connsiteX25" fmla="*/ 70673 w 139809"/>
                <a:gd name="connsiteY25" fmla="*/ 32381 h 148291"/>
                <a:gd name="connsiteX26" fmla="*/ 50034 w 139809"/>
                <a:gd name="connsiteY26" fmla="*/ 40592 h 148291"/>
                <a:gd name="connsiteX27" fmla="*/ 39813 w 139809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9" h="148291">
                  <a:moveTo>
                    <a:pt x="74668" y="148271"/>
                  </a:moveTo>
                  <a:cubicBezTo>
                    <a:pt x="64499" y="148374"/>
                    <a:pt x="54403" y="146553"/>
                    <a:pt x="44911" y="142903"/>
                  </a:cubicBezTo>
                  <a:cubicBezTo>
                    <a:pt x="36011" y="139585"/>
                    <a:pt x="27904" y="134442"/>
                    <a:pt x="21111" y="127804"/>
                  </a:cubicBezTo>
                  <a:cubicBezTo>
                    <a:pt x="14420" y="121178"/>
                    <a:pt x="9142" y="113265"/>
                    <a:pt x="5595" y="104543"/>
                  </a:cubicBezTo>
                  <a:cubicBezTo>
                    <a:pt x="1777" y="95092"/>
                    <a:pt x="-122" y="84977"/>
                    <a:pt x="6" y="74786"/>
                  </a:cubicBezTo>
                  <a:lnTo>
                    <a:pt x="6" y="74246"/>
                  </a:lnTo>
                  <a:cubicBezTo>
                    <a:pt x="-50" y="64458"/>
                    <a:pt x="1704" y="54744"/>
                    <a:pt x="5178" y="45592"/>
                  </a:cubicBezTo>
                  <a:cubicBezTo>
                    <a:pt x="8431" y="36806"/>
                    <a:pt x="13341" y="28727"/>
                    <a:pt x="19640" y="21792"/>
                  </a:cubicBezTo>
                  <a:cubicBezTo>
                    <a:pt x="32694" y="7631"/>
                    <a:pt x="51170" y="-288"/>
                    <a:pt x="70427" y="26"/>
                  </a:cubicBezTo>
                  <a:cubicBezTo>
                    <a:pt x="81058" y="-264"/>
                    <a:pt x="91612" y="1908"/>
                    <a:pt x="101263" y="6374"/>
                  </a:cubicBezTo>
                  <a:cubicBezTo>
                    <a:pt x="109672" y="10399"/>
                    <a:pt x="117069" y="16263"/>
                    <a:pt x="122907" y="23532"/>
                  </a:cubicBezTo>
                  <a:cubicBezTo>
                    <a:pt x="128734" y="30879"/>
                    <a:pt x="133079" y="39286"/>
                    <a:pt x="135702" y="48289"/>
                  </a:cubicBezTo>
                  <a:cubicBezTo>
                    <a:pt x="138470" y="57737"/>
                    <a:pt x="139849" y="67538"/>
                    <a:pt x="139795" y="77384"/>
                  </a:cubicBezTo>
                  <a:lnTo>
                    <a:pt x="139795" y="82433"/>
                  </a:lnTo>
                  <a:cubicBezTo>
                    <a:pt x="139857" y="84306"/>
                    <a:pt x="139718" y="86179"/>
                    <a:pt x="139379" y="88022"/>
                  </a:cubicBezTo>
                  <a:lnTo>
                    <a:pt x="40573" y="88022"/>
                  </a:lnTo>
                  <a:cubicBezTo>
                    <a:pt x="41892" y="96179"/>
                    <a:pt x="46124" y="103582"/>
                    <a:pt x="52485" y="108857"/>
                  </a:cubicBezTo>
                  <a:cubicBezTo>
                    <a:pt x="59040" y="113718"/>
                    <a:pt x="67052" y="116207"/>
                    <a:pt x="75208" y="115916"/>
                  </a:cubicBezTo>
                  <a:cubicBezTo>
                    <a:pt x="81326" y="115983"/>
                    <a:pt x="87395" y="114816"/>
                    <a:pt x="93052" y="112484"/>
                  </a:cubicBezTo>
                  <a:cubicBezTo>
                    <a:pt x="99118" y="109649"/>
                    <a:pt x="104694" y="105868"/>
                    <a:pt x="109573" y="101283"/>
                  </a:cubicBezTo>
                  <a:lnTo>
                    <a:pt x="132662" y="121750"/>
                  </a:lnTo>
                  <a:cubicBezTo>
                    <a:pt x="126068" y="130043"/>
                    <a:pt x="117690" y="136746"/>
                    <a:pt x="108151" y="141359"/>
                  </a:cubicBezTo>
                  <a:cubicBezTo>
                    <a:pt x="97660" y="146176"/>
                    <a:pt x="86209" y="148540"/>
                    <a:pt x="74668" y="148271"/>
                  </a:cubicBezTo>
                  <a:close/>
                  <a:moveTo>
                    <a:pt x="100724" y="62652"/>
                  </a:moveTo>
                  <a:cubicBezTo>
                    <a:pt x="99859" y="54529"/>
                    <a:pt x="96513" y="46869"/>
                    <a:pt x="91140" y="40715"/>
                  </a:cubicBezTo>
                  <a:cubicBezTo>
                    <a:pt x="85849" y="35100"/>
                    <a:pt x="78381" y="32059"/>
                    <a:pt x="70673" y="32381"/>
                  </a:cubicBezTo>
                  <a:cubicBezTo>
                    <a:pt x="62941" y="32070"/>
                    <a:pt x="55439" y="35054"/>
                    <a:pt x="50034" y="40592"/>
                  </a:cubicBezTo>
                  <a:cubicBezTo>
                    <a:pt x="44519" y="46772"/>
                    <a:pt x="40962" y="54449"/>
                    <a:pt x="39813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8" name="Freeform 1417">
              <a:extLst>
                <a:ext uri="{FF2B5EF4-FFF2-40B4-BE49-F238E27FC236}">
                  <a16:creationId xmlns:a16="http://schemas.microsoft.com/office/drawing/2014/main" id="{F3395D0A-C42D-EF57-AD1C-08F92855729D}"/>
                </a:ext>
              </a:extLst>
            </p:cNvPr>
            <p:cNvSpPr/>
            <p:nvPr/>
          </p:nvSpPr>
          <p:spPr>
            <a:xfrm>
              <a:off x="7155017" y="3732204"/>
              <a:ext cx="115515" cy="147610"/>
            </a:xfrm>
            <a:custGeom>
              <a:avLst/>
              <a:gdLst>
                <a:gd name="connsiteX0" fmla="*/ 61156 w 115515"/>
                <a:gd name="connsiteY0" fmla="*/ 147610 h 147610"/>
                <a:gd name="connsiteX1" fmla="*/ 0 w 115515"/>
                <a:gd name="connsiteY1" fmla="*/ 125844 h 147610"/>
                <a:gd name="connsiteX2" fmla="*/ 17158 w 115515"/>
                <a:gd name="connsiteY2" fmla="*/ 99249 h 147610"/>
                <a:gd name="connsiteX3" fmla="*/ 40419 w 115515"/>
                <a:gd name="connsiteY3" fmla="*/ 112019 h 147610"/>
                <a:gd name="connsiteX4" fmla="*/ 62137 w 115515"/>
                <a:gd name="connsiteY4" fmla="*/ 116260 h 147610"/>
                <a:gd name="connsiteX5" fmla="*/ 74981 w 115515"/>
                <a:gd name="connsiteY5" fmla="*/ 113343 h 147610"/>
                <a:gd name="connsiteX6" fmla="*/ 79099 w 115515"/>
                <a:gd name="connsiteY6" fmla="*/ 105597 h 147610"/>
                <a:gd name="connsiteX7" fmla="*/ 79099 w 115515"/>
                <a:gd name="connsiteY7" fmla="*/ 105058 h 147610"/>
                <a:gd name="connsiteX8" fmla="*/ 76647 w 115515"/>
                <a:gd name="connsiteY8" fmla="*/ 99543 h 147610"/>
                <a:gd name="connsiteX9" fmla="*/ 70152 w 115515"/>
                <a:gd name="connsiteY9" fmla="*/ 95376 h 147610"/>
                <a:gd name="connsiteX10" fmla="*/ 60690 w 115515"/>
                <a:gd name="connsiteY10" fmla="*/ 92043 h 147610"/>
                <a:gd name="connsiteX11" fmla="*/ 49562 w 115515"/>
                <a:gd name="connsiteY11" fmla="*/ 88586 h 147610"/>
                <a:gd name="connsiteX12" fmla="*/ 34512 w 115515"/>
                <a:gd name="connsiteY12" fmla="*/ 83415 h 147610"/>
                <a:gd name="connsiteX13" fmla="*/ 20835 w 115515"/>
                <a:gd name="connsiteY13" fmla="*/ 75448 h 147610"/>
                <a:gd name="connsiteX14" fmla="*/ 10907 w 115515"/>
                <a:gd name="connsiteY14" fmla="*/ 63536 h 147610"/>
                <a:gd name="connsiteX15" fmla="*/ 7034 w 115515"/>
                <a:gd name="connsiteY15" fmla="*/ 45691 h 147610"/>
                <a:gd name="connsiteX16" fmla="*/ 7034 w 115515"/>
                <a:gd name="connsiteY16" fmla="*/ 45152 h 147610"/>
                <a:gd name="connsiteX17" fmla="*/ 22330 w 115515"/>
                <a:gd name="connsiteY17" fmla="*/ 11669 h 147610"/>
                <a:gd name="connsiteX18" fmla="*/ 38801 w 115515"/>
                <a:gd name="connsiteY18" fmla="*/ 2919 h 147610"/>
                <a:gd name="connsiteX19" fmla="*/ 59097 w 115515"/>
                <a:gd name="connsiteY19" fmla="*/ 2 h 147610"/>
                <a:gd name="connsiteX20" fmla="*/ 86623 w 115515"/>
                <a:gd name="connsiteY20" fmla="*/ 4365 h 147610"/>
                <a:gd name="connsiteX21" fmla="*/ 112287 w 115515"/>
                <a:gd name="connsiteY21" fmla="*/ 16253 h 147610"/>
                <a:gd name="connsiteX22" fmla="*/ 96869 w 115515"/>
                <a:gd name="connsiteY22" fmla="*/ 44147 h 147610"/>
                <a:gd name="connsiteX23" fmla="*/ 76108 w 115515"/>
                <a:gd name="connsiteY23" fmla="*/ 34465 h 147610"/>
                <a:gd name="connsiteX24" fmla="*/ 58264 w 115515"/>
                <a:gd name="connsiteY24" fmla="*/ 30837 h 147610"/>
                <a:gd name="connsiteX25" fmla="*/ 47086 w 115515"/>
                <a:gd name="connsiteY25" fmla="*/ 33632 h 147610"/>
                <a:gd name="connsiteX26" fmla="*/ 43385 w 115515"/>
                <a:gd name="connsiteY26" fmla="*/ 40691 h 147610"/>
                <a:gd name="connsiteX27" fmla="*/ 43385 w 115515"/>
                <a:gd name="connsiteY27" fmla="*/ 41181 h 147610"/>
                <a:gd name="connsiteX28" fmla="*/ 45836 w 115515"/>
                <a:gd name="connsiteY28" fmla="*/ 46353 h 147610"/>
                <a:gd name="connsiteX29" fmla="*/ 52210 w 115515"/>
                <a:gd name="connsiteY29" fmla="*/ 50594 h 147610"/>
                <a:gd name="connsiteX30" fmla="*/ 61377 w 115515"/>
                <a:gd name="connsiteY30" fmla="*/ 54466 h 147610"/>
                <a:gd name="connsiteX31" fmla="*/ 72431 w 115515"/>
                <a:gd name="connsiteY31" fmla="*/ 58192 h 147610"/>
                <a:gd name="connsiteX32" fmla="*/ 87530 w 115515"/>
                <a:gd name="connsiteY32" fmla="*/ 64149 h 147610"/>
                <a:gd name="connsiteX33" fmla="*/ 101404 w 115515"/>
                <a:gd name="connsiteY33" fmla="*/ 72237 h 147610"/>
                <a:gd name="connsiteX34" fmla="*/ 111527 w 115515"/>
                <a:gd name="connsiteY34" fmla="*/ 84150 h 147610"/>
                <a:gd name="connsiteX35" fmla="*/ 115498 w 115515"/>
                <a:gd name="connsiteY35" fmla="*/ 100916 h 147610"/>
                <a:gd name="connsiteX36" fmla="*/ 115498 w 115515"/>
                <a:gd name="connsiteY36" fmla="*/ 101455 h 147610"/>
                <a:gd name="connsiteX37" fmla="*/ 111331 w 115515"/>
                <a:gd name="connsiteY37" fmla="*/ 122045 h 147610"/>
                <a:gd name="connsiteX38" fmla="*/ 99786 w 115515"/>
                <a:gd name="connsiteY38" fmla="*/ 136261 h 147610"/>
                <a:gd name="connsiteX39" fmla="*/ 82358 w 115515"/>
                <a:gd name="connsiteY39" fmla="*/ 144644 h 147610"/>
                <a:gd name="connsiteX40" fmla="*/ 61156 w 115515"/>
                <a:gd name="connsiteY40" fmla="*/ 147610 h 14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15" h="147610">
                  <a:moveTo>
                    <a:pt x="61156" y="147610"/>
                  </a:moveTo>
                  <a:cubicBezTo>
                    <a:pt x="38914" y="147379"/>
                    <a:pt x="17387" y="139717"/>
                    <a:pt x="0" y="125844"/>
                  </a:cubicBezTo>
                  <a:lnTo>
                    <a:pt x="17158" y="99249"/>
                  </a:lnTo>
                  <a:cubicBezTo>
                    <a:pt x="24292" y="104548"/>
                    <a:pt x="32119" y="108845"/>
                    <a:pt x="40419" y="112019"/>
                  </a:cubicBezTo>
                  <a:cubicBezTo>
                    <a:pt x="47357" y="114684"/>
                    <a:pt x="54706" y="116119"/>
                    <a:pt x="62137" y="116260"/>
                  </a:cubicBezTo>
                  <a:cubicBezTo>
                    <a:pt x="66614" y="116600"/>
                    <a:pt x="71090" y="115583"/>
                    <a:pt x="74981" y="113343"/>
                  </a:cubicBezTo>
                  <a:cubicBezTo>
                    <a:pt x="77598" y="111644"/>
                    <a:pt x="79154" y="108717"/>
                    <a:pt x="79099" y="105597"/>
                  </a:cubicBezTo>
                  <a:lnTo>
                    <a:pt x="79099" y="105058"/>
                  </a:lnTo>
                  <a:cubicBezTo>
                    <a:pt x="79081" y="102960"/>
                    <a:pt x="78193" y="100962"/>
                    <a:pt x="76647" y="99543"/>
                  </a:cubicBezTo>
                  <a:cubicBezTo>
                    <a:pt x="74767" y="97754"/>
                    <a:pt x="72562" y="96340"/>
                    <a:pt x="70152" y="95376"/>
                  </a:cubicBezTo>
                  <a:cubicBezTo>
                    <a:pt x="67431" y="94249"/>
                    <a:pt x="64220" y="93121"/>
                    <a:pt x="60690" y="92043"/>
                  </a:cubicBezTo>
                  <a:cubicBezTo>
                    <a:pt x="57161" y="90964"/>
                    <a:pt x="53337" y="89837"/>
                    <a:pt x="49562" y="88586"/>
                  </a:cubicBezTo>
                  <a:cubicBezTo>
                    <a:pt x="44443" y="87176"/>
                    <a:pt x="39417" y="85448"/>
                    <a:pt x="34512" y="83415"/>
                  </a:cubicBezTo>
                  <a:cubicBezTo>
                    <a:pt x="29586" y="81446"/>
                    <a:pt x="24978" y="78762"/>
                    <a:pt x="20835" y="75448"/>
                  </a:cubicBezTo>
                  <a:cubicBezTo>
                    <a:pt x="16758" y="72186"/>
                    <a:pt x="13381" y="68134"/>
                    <a:pt x="10907" y="63536"/>
                  </a:cubicBezTo>
                  <a:cubicBezTo>
                    <a:pt x="8104" y="58020"/>
                    <a:pt x="6770" y="51874"/>
                    <a:pt x="7034" y="45691"/>
                  </a:cubicBezTo>
                  <a:lnTo>
                    <a:pt x="7034" y="45152"/>
                  </a:lnTo>
                  <a:cubicBezTo>
                    <a:pt x="6682" y="32227"/>
                    <a:pt x="12329" y="19865"/>
                    <a:pt x="22330" y="11669"/>
                  </a:cubicBezTo>
                  <a:cubicBezTo>
                    <a:pt x="27188" y="7692"/>
                    <a:pt x="32786" y="4718"/>
                    <a:pt x="38801" y="2919"/>
                  </a:cubicBezTo>
                  <a:cubicBezTo>
                    <a:pt x="45382" y="933"/>
                    <a:pt x="52223" y="-50"/>
                    <a:pt x="59097" y="2"/>
                  </a:cubicBezTo>
                  <a:cubicBezTo>
                    <a:pt x="68441" y="51"/>
                    <a:pt x="77722" y="1522"/>
                    <a:pt x="86623" y="4365"/>
                  </a:cubicBezTo>
                  <a:cubicBezTo>
                    <a:pt x="95695" y="7098"/>
                    <a:pt x="104335" y="11100"/>
                    <a:pt x="112287" y="16253"/>
                  </a:cubicBezTo>
                  <a:lnTo>
                    <a:pt x="96869" y="44147"/>
                  </a:lnTo>
                  <a:cubicBezTo>
                    <a:pt x="90268" y="40276"/>
                    <a:pt x="83317" y="37034"/>
                    <a:pt x="76108" y="34465"/>
                  </a:cubicBezTo>
                  <a:cubicBezTo>
                    <a:pt x="70414" y="32236"/>
                    <a:pt x="64377" y="31009"/>
                    <a:pt x="58264" y="30837"/>
                  </a:cubicBezTo>
                  <a:cubicBezTo>
                    <a:pt x="54337" y="30569"/>
                    <a:pt x="50426" y="31547"/>
                    <a:pt x="47086" y="33632"/>
                  </a:cubicBezTo>
                  <a:cubicBezTo>
                    <a:pt x="44768" y="35234"/>
                    <a:pt x="43385" y="37873"/>
                    <a:pt x="43385" y="40691"/>
                  </a:cubicBezTo>
                  <a:lnTo>
                    <a:pt x="43385" y="41181"/>
                  </a:lnTo>
                  <a:cubicBezTo>
                    <a:pt x="43423" y="43177"/>
                    <a:pt x="44316" y="45060"/>
                    <a:pt x="45836" y="46353"/>
                  </a:cubicBezTo>
                  <a:cubicBezTo>
                    <a:pt x="47748" y="48063"/>
                    <a:pt x="49894" y="49490"/>
                    <a:pt x="52210" y="50594"/>
                  </a:cubicBezTo>
                  <a:cubicBezTo>
                    <a:pt x="55184" y="52070"/>
                    <a:pt x="58245" y="53363"/>
                    <a:pt x="61377" y="54466"/>
                  </a:cubicBezTo>
                  <a:cubicBezTo>
                    <a:pt x="64808" y="55692"/>
                    <a:pt x="68509" y="56918"/>
                    <a:pt x="72431" y="58192"/>
                  </a:cubicBezTo>
                  <a:cubicBezTo>
                    <a:pt x="77570" y="59901"/>
                    <a:pt x="82610" y="61889"/>
                    <a:pt x="87530" y="64149"/>
                  </a:cubicBezTo>
                  <a:cubicBezTo>
                    <a:pt x="92489" y="66225"/>
                    <a:pt x="97154" y="68944"/>
                    <a:pt x="101404" y="72237"/>
                  </a:cubicBezTo>
                  <a:cubicBezTo>
                    <a:pt x="105515" y="75517"/>
                    <a:pt x="108953" y="79563"/>
                    <a:pt x="111527" y="84150"/>
                  </a:cubicBezTo>
                  <a:cubicBezTo>
                    <a:pt x="114274" y="89302"/>
                    <a:pt x="115642" y="95078"/>
                    <a:pt x="115498" y="100916"/>
                  </a:cubicBezTo>
                  <a:lnTo>
                    <a:pt x="115498" y="101455"/>
                  </a:lnTo>
                  <a:cubicBezTo>
                    <a:pt x="115695" y="108546"/>
                    <a:pt x="114270" y="115588"/>
                    <a:pt x="111331" y="122045"/>
                  </a:cubicBezTo>
                  <a:cubicBezTo>
                    <a:pt x="108720" y="127667"/>
                    <a:pt x="104753" y="132552"/>
                    <a:pt x="99786" y="136261"/>
                  </a:cubicBezTo>
                  <a:cubicBezTo>
                    <a:pt x="94562" y="140137"/>
                    <a:pt x="88647" y="142982"/>
                    <a:pt x="82358" y="144644"/>
                  </a:cubicBezTo>
                  <a:cubicBezTo>
                    <a:pt x="75458" y="146588"/>
                    <a:pt x="68325" y="147586"/>
                    <a:pt x="61156" y="14761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9" name="Freeform 1418">
              <a:extLst>
                <a:ext uri="{FF2B5EF4-FFF2-40B4-BE49-F238E27FC236}">
                  <a16:creationId xmlns:a16="http://schemas.microsoft.com/office/drawing/2014/main" id="{ED706097-5F4E-72F1-D470-2930CEC67B54}"/>
                </a:ext>
              </a:extLst>
            </p:cNvPr>
            <p:cNvSpPr/>
            <p:nvPr/>
          </p:nvSpPr>
          <p:spPr>
            <a:xfrm>
              <a:off x="7300395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078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0" name="Freeform 1419">
              <a:extLst>
                <a:ext uri="{FF2B5EF4-FFF2-40B4-BE49-F238E27FC236}">
                  <a16:creationId xmlns:a16="http://schemas.microsoft.com/office/drawing/2014/main" id="{4BDC4BB5-4596-BD1F-33D5-1659D4DEAD07}"/>
                </a:ext>
              </a:extLst>
            </p:cNvPr>
            <p:cNvSpPr/>
            <p:nvPr/>
          </p:nvSpPr>
          <p:spPr>
            <a:xfrm>
              <a:off x="7381675" y="3683134"/>
              <a:ext cx="40394" cy="194008"/>
            </a:xfrm>
            <a:custGeom>
              <a:avLst/>
              <a:gdLst>
                <a:gd name="connsiteX0" fmla="*/ 49 w 40394"/>
                <a:gd name="connsiteY0" fmla="*/ 0 h 194008"/>
                <a:gd name="connsiteX1" fmla="*/ 40395 w 40394"/>
                <a:gd name="connsiteY1" fmla="*/ 0 h 194008"/>
                <a:gd name="connsiteX2" fmla="*/ 40395 w 40394"/>
                <a:gd name="connsiteY2" fmla="*/ 194008 h 194008"/>
                <a:gd name="connsiteX3" fmla="*/ 0 w 40394"/>
                <a:gd name="connsiteY3" fmla="*/ 194008 h 19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4008">
                  <a:moveTo>
                    <a:pt x="49" y="0"/>
                  </a:moveTo>
                  <a:lnTo>
                    <a:pt x="40395" y="0"/>
                  </a:lnTo>
                  <a:lnTo>
                    <a:pt x="40395" y="194008"/>
                  </a:lnTo>
                  <a:lnTo>
                    <a:pt x="0" y="194008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1" name="Freeform 1420">
              <a:extLst>
                <a:ext uri="{FF2B5EF4-FFF2-40B4-BE49-F238E27FC236}">
                  <a16:creationId xmlns:a16="http://schemas.microsoft.com/office/drawing/2014/main" id="{D139EBF2-1EE9-61A4-AB72-82AEF310D340}"/>
                </a:ext>
              </a:extLst>
            </p:cNvPr>
            <p:cNvSpPr/>
            <p:nvPr/>
          </p:nvSpPr>
          <p:spPr>
            <a:xfrm>
              <a:off x="7460969" y="3683134"/>
              <a:ext cx="42477" cy="194253"/>
            </a:xfrm>
            <a:custGeom>
              <a:avLst/>
              <a:gdLst>
                <a:gd name="connsiteX0" fmla="*/ 0 w 42477"/>
                <a:gd name="connsiteY0" fmla="*/ 0 h 194253"/>
                <a:gd name="connsiteX1" fmla="*/ 42478 w 42477"/>
                <a:gd name="connsiteY1" fmla="*/ 0 h 194253"/>
                <a:gd name="connsiteX2" fmla="*/ 42478 w 42477"/>
                <a:gd name="connsiteY2" fmla="*/ 35689 h 194253"/>
                <a:gd name="connsiteX3" fmla="*/ 0 w 42477"/>
                <a:gd name="connsiteY3" fmla="*/ 35689 h 194253"/>
                <a:gd name="connsiteX4" fmla="*/ 1005 w 42477"/>
                <a:gd name="connsiteY4" fmla="*/ 51474 h 194253"/>
                <a:gd name="connsiteX5" fmla="*/ 41449 w 42477"/>
                <a:gd name="connsiteY5" fmla="*/ 51474 h 194253"/>
                <a:gd name="connsiteX6" fmla="*/ 41449 w 42477"/>
                <a:gd name="connsiteY6" fmla="*/ 194253 h 194253"/>
                <a:gd name="connsiteX7" fmla="*/ 1005 w 4247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77" h="194253">
                  <a:moveTo>
                    <a:pt x="0" y="0"/>
                  </a:moveTo>
                  <a:lnTo>
                    <a:pt x="42478" y="0"/>
                  </a:lnTo>
                  <a:lnTo>
                    <a:pt x="42478" y="35689"/>
                  </a:lnTo>
                  <a:lnTo>
                    <a:pt x="0" y="35689"/>
                  </a:lnTo>
                  <a:close/>
                  <a:moveTo>
                    <a:pt x="1005" y="51474"/>
                  </a:moveTo>
                  <a:lnTo>
                    <a:pt x="41449" y="51474"/>
                  </a:lnTo>
                  <a:lnTo>
                    <a:pt x="41449" y="194253"/>
                  </a:lnTo>
                  <a:lnTo>
                    <a:pt x="1005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2" name="Freeform 1421">
              <a:extLst>
                <a:ext uri="{FF2B5EF4-FFF2-40B4-BE49-F238E27FC236}">
                  <a16:creationId xmlns:a16="http://schemas.microsoft.com/office/drawing/2014/main" id="{27E21698-1C75-DE6B-61A0-7A92C2CF980B}"/>
                </a:ext>
              </a:extLst>
            </p:cNvPr>
            <p:cNvSpPr/>
            <p:nvPr/>
          </p:nvSpPr>
          <p:spPr>
            <a:xfrm>
              <a:off x="7533127" y="3732083"/>
              <a:ext cx="139807" cy="148291"/>
            </a:xfrm>
            <a:custGeom>
              <a:avLst/>
              <a:gdLst>
                <a:gd name="connsiteX0" fmla="*/ 74666 w 139807"/>
                <a:gd name="connsiteY0" fmla="*/ 148271 h 148291"/>
                <a:gd name="connsiteX1" fmla="*/ 44909 w 139807"/>
                <a:gd name="connsiteY1" fmla="*/ 142903 h 148291"/>
                <a:gd name="connsiteX2" fmla="*/ 21109 w 139807"/>
                <a:gd name="connsiteY2" fmla="*/ 127804 h 148291"/>
                <a:gd name="connsiteX3" fmla="*/ 5593 w 139807"/>
                <a:gd name="connsiteY3" fmla="*/ 104543 h 148291"/>
                <a:gd name="connsiteX4" fmla="*/ 4 w 139807"/>
                <a:gd name="connsiteY4" fmla="*/ 74786 h 148291"/>
                <a:gd name="connsiteX5" fmla="*/ 4 w 139807"/>
                <a:gd name="connsiteY5" fmla="*/ 74246 h 148291"/>
                <a:gd name="connsiteX6" fmla="*/ 5176 w 139807"/>
                <a:gd name="connsiteY6" fmla="*/ 45592 h 148291"/>
                <a:gd name="connsiteX7" fmla="*/ 19687 w 139807"/>
                <a:gd name="connsiteY7" fmla="*/ 21792 h 148291"/>
                <a:gd name="connsiteX8" fmla="*/ 70425 w 139807"/>
                <a:gd name="connsiteY8" fmla="*/ 26 h 148291"/>
                <a:gd name="connsiteX9" fmla="*/ 101310 w 139807"/>
                <a:gd name="connsiteY9" fmla="*/ 6374 h 148291"/>
                <a:gd name="connsiteX10" fmla="*/ 122954 w 139807"/>
                <a:gd name="connsiteY10" fmla="*/ 23532 h 148291"/>
                <a:gd name="connsiteX11" fmla="*/ 135700 w 139807"/>
                <a:gd name="connsiteY11" fmla="*/ 48289 h 148291"/>
                <a:gd name="connsiteX12" fmla="*/ 139793 w 139807"/>
                <a:gd name="connsiteY12" fmla="*/ 77384 h 148291"/>
                <a:gd name="connsiteX13" fmla="*/ 139793 w 139807"/>
                <a:gd name="connsiteY13" fmla="*/ 82433 h 148291"/>
                <a:gd name="connsiteX14" fmla="*/ 139376 w 139807"/>
                <a:gd name="connsiteY14" fmla="*/ 88022 h 148291"/>
                <a:gd name="connsiteX15" fmla="*/ 40497 w 139807"/>
                <a:gd name="connsiteY15" fmla="*/ 88022 h 148291"/>
                <a:gd name="connsiteX16" fmla="*/ 52410 w 139807"/>
                <a:gd name="connsiteY16" fmla="*/ 108856 h 148291"/>
                <a:gd name="connsiteX17" fmla="*/ 75132 w 139807"/>
                <a:gd name="connsiteY17" fmla="*/ 115916 h 148291"/>
                <a:gd name="connsiteX18" fmla="*/ 92976 w 139807"/>
                <a:gd name="connsiteY18" fmla="*/ 112484 h 148291"/>
                <a:gd name="connsiteX19" fmla="*/ 109448 w 139807"/>
                <a:gd name="connsiteY19" fmla="*/ 101282 h 148291"/>
                <a:gd name="connsiteX20" fmla="*/ 132586 w 139807"/>
                <a:gd name="connsiteY20" fmla="*/ 121750 h 148291"/>
                <a:gd name="connsiteX21" fmla="*/ 108075 w 139807"/>
                <a:gd name="connsiteY21" fmla="*/ 141359 h 148291"/>
                <a:gd name="connsiteX22" fmla="*/ 74666 w 139807"/>
                <a:gd name="connsiteY22" fmla="*/ 148271 h 148291"/>
                <a:gd name="connsiteX23" fmla="*/ 100721 w 139807"/>
                <a:gd name="connsiteY23" fmla="*/ 62652 h 148291"/>
                <a:gd name="connsiteX24" fmla="*/ 91137 w 139807"/>
                <a:gd name="connsiteY24" fmla="*/ 40715 h 148291"/>
                <a:gd name="connsiteX25" fmla="*/ 70670 w 139807"/>
                <a:gd name="connsiteY25" fmla="*/ 32381 h 148291"/>
                <a:gd name="connsiteX26" fmla="*/ 50081 w 139807"/>
                <a:gd name="connsiteY26" fmla="*/ 40592 h 148291"/>
                <a:gd name="connsiteX27" fmla="*/ 39860 w 139807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7" h="148291">
                  <a:moveTo>
                    <a:pt x="74666" y="148271"/>
                  </a:moveTo>
                  <a:cubicBezTo>
                    <a:pt x="64497" y="148374"/>
                    <a:pt x="54401" y="146553"/>
                    <a:pt x="44909" y="142903"/>
                  </a:cubicBezTo>
                  <a:cubicBezTo>
                    <a:pt x="36018" y="139566"/>
                    <a:pt x="27915" y="134425"/>
                    <a:pt x="21109" y="127804"/>
                  </a:cubicBezTo>
                  <a:cubicBezTo>
                    <a:pt x="14457" y="121146"/>
                    <a:pt x="9184" y="113241"/>
                    <a:pt x="5593" y="104543"/>
                  </a:cubicBezTo>
                  <a:cubicBezTo>
                    <a:pt x="1799" y="95085"/>
                    <a:pt x="-100" y="84975"/>
                    <a:pt x="4" y="74786"/>
                  </a:cubicBezTo>
                  <a:lnTo>
                    <a:pt x="4" y="74246"/>
                  </a:lnTo>
                  <a:cubicBezTo>
                    <a:pt x="-64" y="64457"/>
                    <a:pt x="1690" y="54740"/>
                    <a:pt x="5176" y="45592"/>
                  </a:cubicBezTo>
                  <a:cubicBezTo>
                    <a:pt x="8432" y="36797"/>
                    <a:pt x="13359" y="28714"/>
                    <a:pt x="19687" y="21792"/>
                  </a:cubicBezTo>
                  <a:cubicBezTo>
                    <a:pt x="32718" y="7628"/>
                    <a:pt x="51181" y="-293"/>
                    <a:pt x="70425" y="26"/>
                  </a:cubicBezTo>
                  <a:cubicBezTo>
                    <a:pt x="81071" y="-264"/>
                    <a:pt x="91641" y="1909"/>
                    <a:pt x="101310" y="6374"/>
                  </a:cubicBezTo>
                  <a:cubicBezTo>
                    <a:pt x="109710" y="10414"/>
                    <a:pt x="117104" y="16276"/>
                    <a:pt x="122954" y="23532"/>
                  </a:cubicBezTo>
                  <a:cubicBezTo>
                    <a:pt x="128775" y="30875"/>
                    <a:pt x="133104" y="39285"/>
                    <a:pt x="135700" y="48289"/>
                  </a:cubicBezTo>
                  <a:cubicBezTo>
                    <a:pt x="138456" y="57740"/>
                    <a:pt x="139835" y="67539"/>
                    <a:pt x="139793" y="77384"/>
                  </a:cubicBezTo>
                  <a:lnTo>
                    <a:pt x="139793" y="82433"/>
                  </a:lnTo>
                  <a:cubicBezTo>
                    <a:pt x="139855" y="84306"/>
                    <a:pt x="139716" y="86179"/>
                    <a:pt x="139376" y="88022"/>
                  </a:cubicBezTo>
                  <a:lnTo>
                    <a:pt x="40497" y="88022"/>
                  </a:lnTo>
                  <a:cubicBezTo>
                    <a:pt x="41812" y="96181"/>
                    <a:pt x="46045" y="103585"/>
                    <a:pt x="52410" y="108856"/>
                  </a:cubicBezTo>
                  <a:cubicBezTo>
                    <a:pt x="58976" y="113694"/>
                    <a:pt x="66980" y="116180"/>
                    <a:pt x="75132" y="115916"/>
                  </a:cubicBezTo>
                  <a:cubicBezTo>
                    <a:pt x="81250" y="115985"/>
                    <a:pt x="87320" y="114818"/>
                    <a:pt x="92976" y="112484"/>
                  </a:cubicBezTo>
                  <a:cubicBezTo>
                    <a:pt x="99026" y="109648"/>
                    <a:pt x="104587" y="105867"/>
                    <a:pt x="109448" y="101282"/>
                  </a:cubicBezTo>
                  <a:lnTo>
                    <a:pt x="132586" y="121750"/>
                  </a:lnTo>
                  <a:cubicBezTo>
                    <a:pt x="125979" y="130031"/>
                    <a:pt x="117605" y="136731"/>
                    <a:pt x="108075" y="141359"/>
                  </a:cubicBezTo>
                  <a:cubicBezTo>
                    <a:pt x="97611" y="146179"/>
                    <a:pt x="86183" y="148543"/>
                    <a:pt x="74666" y="148271"/>
                  </a:cubicBezTo>
                  <a:close/>
                  <a:moveTo>
                    <a:pt x="100721" y="62652"/>
                  </a:moveTo>
                  <a:cubicBezTo>
                    <a:pt x="99891" y="54520"/>
                    <a:pt x="96540" y="46850"/>
                    <a:pt x="91137" y="40715"/>
                  </a:cubicBezTo>
                  <a:cubicBezTo>
                    <a:pt x="85843" y="35105"/>
                    <a:pt x="78377" y="32065"/>
                    <a:pt x="70670" y="32381"/>
                  </a:cubicBezTo>
                  <a:cubicBezTo>
                    <a:pt x="62952" y="32065"/>
                    <a:pt x="55464" y="35051"/>
                    <a:pt x="50081" y="40592"/>
                  </a:cubicBezTo>
                  <a:cubicBezTo>
                    <a:pt x="44547" y="46759"/>
                    <a:pt x="40987" y="54443"/>
                    <a:pt x="39860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3" name="Freeform 1422">
              <a:extLst>
                <a:ext uri="{FF2B5EF4-FFF2-40B4-BE49-F238E27FC236}">
                  <a16:creationId xmlns:a16="http://schemas.microsoft.com/office/drawing/2014/main" id="{94DBB076-6321-DB93-B713-15127465E273}"/>
                </a:ext>
              </a:extLst>
            </p:cNvPr>
            <p:cNvSpPr/>
            <p:nvPr/>
          </p:nvSpPr>
          <p:spPr>
            <a:xfrm>
              <a:off x="7703314" y="3731933"/>
              <a:ext cx="130564" cy="145209"/>
            </a:xfrm>
            <a:custGeom>
              <a:avLst/>
              <a:gdLst>
                <a:gd name="connsiteX0" fmla="*/ 0 w 130564"/>
                <a:gd name="connsiteY0" fmla="*/ 2724 h 145209"/>
                <a:gd name="connsiteX1" fmla="*/ 40395 w 130564"/>
                <a:gd name="connsiteY1" fmla="*/ 2724 h 145209"/>
                <a:gd name="connsiteX2" fmla="*/ 40395 w 130564"/>
                <a:gd name="connsiteY2" fmla="*/ 23118 h 145209"/>
                <a:gd name="connsiteX3" fmla="*/ 48018 w 130564"/>
                <a:gd name="connsiteY3" fmla="*/ 14392 h 145209"/>
                <a:gd name="connsiteX4" fmla="*/ 57185 w 130564"/>
                <a:gd name="connsiteY4" fmla="*/ 7038 h 145209"/>
                <a:gd name="connsiteX5" fmla="*/ 68314 w 130564"/>
                <a:gd name="connsiteY5" fmla="*/ 1915 h 145209"/>
                <a:gd name="connsiteX6" fmla="*/ 82162 w 130564"/>
                <a:gd name="connsiteY6" fmla="*/ 77 h 145209"/>
                <a:gd name="connsiteX7" fmla="*/ 117851 w 130564"/>
                <a:gd name="connsiteY7" fmla="*/ 14122 h 145209"/>
                <a:gd name="connsiteX8" fmla="*/ 130474 w 130564"/>
                <a:gd name="connsiteY8" fmla="*/ 52973 h 145209"/>
                <a:gd name="connsiteX9" fmla="*/ 130474 w 130564"/>
                <a:gd name="connsiteY9" fmla="*/ 145185 h 145209"/>
                <a:gd name="connsiteX10" fmla="*/ 90080 w 130564"/>
                <a:gd name="connsiteY10" fmla="*/ 145185 h 145209"/>
                <a:gd name="connsiteX11" fmla="*/ 90080 w 130564"/>
                <a:gd name="connsiteY11" fmla="*/ 65964 h 145209"/>
                <a:gd name="connsiteX12" fmla="*/ 83706 w 130564"/>
                <a:gd name="connsiteY12" fmla="*/ 44296 h 145209"/>
                <a:gd name="connsiteX13" fmla="*/ 65862 w 130564"/>
                <a:gd name="connsiteY13" fmla="*/ 36942 h 145209"/>
                <a:gd name="connsiteX14" fmla="*/ 47356 w 130564"/>
                <a:gd name="connsiteY14" fmla="*/ 44296 h 145209"/>
                <a:gd name="connsiteX15" fmla="*/ 40591 w 130564"/>
                <a:gd name="connsiteY15" fmla="*/ 65964 h 145209"/>
                <a:gd name="connsiteX16" fmla="*/ 40591 w 130564"/>
                <a:gd name="connsiteY16" fmla="*/ 145209 h 145209"/>
                <a:gd name="connsiteX17" fmla="*/ 196 w 130564"/>
                <a:gd name="connsiteY17" fmla="*/ 145209 h 14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64" h="145209">
                  <a:moveTo>
                    <a:pt x="0" y="2724"/>
                  </a:moveTo>
                  <a:lnTo>
                    <a:pt x="40395" y="2724"/>
                  </a:lnTo>
                  <a:lnTo>
                    <a:pt x="40395" y="23118"/>
                  </a:lnTo>
                  <a:cubicBezTo>
                    <a:pt x="42744" y="20047"/>
                    <a:pt x="45291" y="17132"/>
                    <a:pt x="48018" y="14392"/>
                  </a:cubicBezTo>
                  <a:cubicBezTo>
                    <a:pt x="50779" y="11594"/>
                    <a:pt x="53855" y="9126"/>
                    <a:pt x="57185" y="7038"/>
                  </a:cubicBezTo>
                  <a:cubicBezTo>
                    <a:pt x="60644" y="4831"/>
                    <a:pt x="64388" y="3107"/>
                    <a:pt x="68314" y="1915"/>
                  </a:cubicBezTo>
                  <a:cubicBezTo>
                    <a:pt x="72816" y="631"/>
                    <a:pt x="77482" y="11"/>
                    <a:pt x="82162" y="77"/>
                  </a:cubicBezTo>
                  <a:cubicBezTo>
                    <a:pt x="95543" y="-699"/>
                    <a:pt x="108589" y="4435"/>
                    <a:pt x="117851" y="14122"/>
                  </a:cubicBezTo>
                  <a:cubicBezTo>
                    <a:pt x="126768" y="25039"/>
                    <a:pt x="131272" y="38900"/>
                    <a:pt x="130474" y="52973"/>
                  </a:cubicBezTo>
                  <a:lnTo>
                    <a:pt x="130474" y="145185"/>
                  </a:lnTo>
                  <a:lnTo>
                    <a:pt x="90080" y="145185"/>
                  </a:lnTo>
                  <a:lnTo>
                    <a:pt x="90080" y="65964"/>
                  </a:lnTo>
                  <a:cubicBezTo>
                    <a:pt x="90634" y="58209"/>
                    <a:pt x="88371" y="50515"/>
                    <a:pt x="83706" y="44296"/>
                  </a:cubicBezTo>
                  <a:cubicBezTo>
                    <a:pt x="79133" y="39334"/>
                    <a:pt x="72603" y="36644"/>
                    <a:pt x="65862" y="36942"/>
                  </a:cubicBezTo>
                  <a:cubicBezTo>
                    <a:pt x="58925" y="36630"/>
                    <a:pt x="52187" y="39307"/>
                    <a:pt x="47356" y="44296"/>
                  </a:cubicBezTo>
                  <a:cubicBezTo>
                    <a:pt x="42425" y="50394"/>
                    <a:pt x="40006" y="58143"/>
                    <a:pt x="40591" y="65964"/>
                  </a:cubicBezTo>
                  <a:lnTo>
                    <a:pt x="40591" y="145209"/>
                  </a:lnTo>
                  <a:lnTo>
                    <a:pt x="196" y="145209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4" name="Freeform 1423">
              <a:extLst>
                <a:ext uri="{FF2B5EF4-FFF2-40B4-BE49-F238E27FC236}">
                  <a16:creationId xmlns:a16="http://schemas.microsoft.com/office/drawing/2014/main" id="{3C6AFEC2-A372-8F95-5B76-F3E8CECF6679}"/>
                </a:ext>
              </a:extLst>
            </p:cNvPr>
            <p:cNvSpPr/>
            <p:nvPr/>
          </p:nvSpPr>
          <p:spPr>
            <a:xfrm>
              <a:off x="7861852" y="3731669"/>
              <a:ext cx="132927" cy="148744"/>
            </a:xfrm>
            <a:custGeom>
              <a:avLst/>
              <a:gdLst>
                <a:gd name="connsiteX0" fmla="*/ 74320 w 132927"/>
                <a:gd name="connsiteY0" fmla="*/ 148685 h 148744"/>
                <a:gd name="connsiteX1" fmla="*/ 44564 w 132927"/>
                <a:gd name="connsiteY1" fmla="*/ 142728 h 148744"/>
                <a:gd name="connsiteX2" fmla="*/ 2 w 132927"/>
                <a:gd name="connsiteY2" fmla="*/ 74905 h 148744"/>
                <a:gd name="connsiteX3" fmla="*/ 2 w 132927"/>
                <a:gd name="connsiteY3" fmla="*/ 74366 h 148744"/>
                <a:gd name="connsiteX4" fmla="*/ 21033 w 132927"/>
                <a:gd name="connsiteY4" fmla="*/ 22107 h 148744"/>
                <a:gd name="connsiteX5" fmla="*/ 44833 w 132927"/>
                <a:gd name="connsiteY5" fmla="*/ 6151 h 148744"/>
                <a:gd name="connsiteX6" fmla="*/ 74958 w 132927"/>
                <a:gd name="connsiteY6" fmla="*/ 47 h 148744"/>
                <a:gd name="connsiteX7" fmla="*/ 108465 w 132927"/>
                <a:gd name="connsiteY7" fmla="*/ 6420 h 148744"/>
                <a:gd name="connsiteX8" fmla="*/ 131849 w 132927"/>
                <a:gd name="connsiteY8" fmla="*/ 24265 h 148744"/>
                <a:gd name="connsiteX9" fmla="*/ 107141 w 132927"/>
                <a:gd name="connsiteY9" fmla="*/ 50859 h 148744"/>
                <a:gd name="connsiteX10" fmla="*/ 92924 w 132927"/>
                <a:gd name="connsiteY10" fmla="*/ 39388 h 148744"/>
                <a:gd name="connsiteX11" fmla="*/ 74663 w 132927"/>
                <a:gd name="connsiteY11" fmla="*/ 35148 h 148744"/>
                <a:gd name="connsiteX12" fmla="*/ 60741 w 132927"/>
                <a:gd name="connsiteY12" fmla="*/ 38187 h 148744"/>
                <a:gd name="connsiteX13" fmla="*/ 49858 w 132927"/>
                <a:gd name="connsiteY13" fmla="*/ 46570 h 148744"/>
                <a:gd name="connsiteX14" fmla="*/ 42652 w 132927"/>
                <a:gd name="connsiteY14" fmla="*/ 58948 h 148744"/>
                <a:gd name="connsiteX15" fmla="*/ 40201 w 132927"/>
                <a:gd name="connsiteY15" fmla="*/ 73949 h 148744"/>
                <a:gd name="connsiteX16" fmla="*/ 40201 w 132927"/>
                <a:gd name="connsiteY16" fmla="*/ 74488 h 148744"/>
                <a:gd name="connsiteX17" fmla="*/ 42652 w 132927"/>
                <a:gd name="connsiteY17" fmla="*/ 89882 h 148744"/>
                <a:gd name="connsiteX18" fmla="*/ 50005 w 132927"/>
                <a:gd name="connsiteY18" fmla="*/ 102383 h 148744"/>
                <a:gd name="connsiteX19" fmla="*/ 61427 w 132927"/>
                <a:gd name="connsiteY19" fmla="*/ 110765 h 148744"/>
                <a:gd name="connsiteX20" fmla="*/ 76306 w 132927"/>
                <a:gd name="connsiteY20" fmla="*/ 113805 h 148744"/>
                <a:gd name="connsiteX21" fmla="*/ 94150 w 132927"/>
                <a:gd name="connsiteY21" fmla="*/ 109687 h 148744"/>
                <a:gd name="connsiteX22" fmla="*/ 109127 w 132927"/>
                <a:gd name="connsiteY22" fmla="*/ 98681 h 148744"/>
                <a:gd name="connsiteX23" fmla="*/ 132927 w 132927"/>
                <a:gd name="connsiteY23" fmla="*/ 122482 h 148744"/>
                <a:gd name="connsiteX24" fmla="*/ 109127 w 132927"/>
                <a:gd name="connsiteY24" fmla="*/ 141233 h 148744"/>
                <a:gd name="connsiteX25" fmla="*/ 74320 w 132927"/>
                <a:gd name="connsiteY25" fmla="*/ 148685 h 14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27" h="148744">
                  <a:moveTo>
                    <a:pt x="74320" y="148685"/>
                  </a:moveTo>
                  <a:cubicBezTo>
                    <a:pt x="64100" y="148742"/>
                    <a:pt x="53975" y="146715"/>
                    <a:pt x="44564" y="142728"/>
                  </a:cubicBezTo>
                  <a:cubicBezTo>
                    <a:pt x="17362" y="131211"/>
                    <a:pt x="-225" y="104444"/>
                    <a:pt x="2" y="74905"/>
                  </a:cubicBezTo>
                  <a:lnTo>
                    <a:pt x="2" y="74366"/>
                  </a:lnTo>
                  <a:cubicBezTo>
                    <a:pt x="-29" y="54879"/>
                    <a:pt x="7512" y="36141"/>
                    <a:pt x="21033" y="22107"/>
                  </a:cubicBezTo>
                  <a:cubicBezTo>
                    <a:pt x="27812" y="15242"/>
                    <a:pt x="35907" y="9814"/>
                    <a:pt x="44833" y="6151"/>
                  </a:cubicBezTo>
                  <a:cubicBezTo>
                    <a:pt x="54349" y="2069"/>
                    <a:pt x="64603" y="-9"/>
                    <a:pt x="74958" y="47"/>
                  </a:cubicBezTo>
                  <a:cubicBezTo>
                    <a:pt x="86463" y="-355"/>
                    <a:pt x="97912" y="1822"/>
                    <a:pt x="108465" y="6420"/>
                  </a:cubicBezTo>
                  <a:cubicBezTo>
                    <a:pt x="117361" y="10767"/>
                    <a:pt x="125308" y="16831"/>
                    <a:pt x="131849" y="24265"/>
                  </a:cubicBezTo>
                  <a:lnTo>
                    <a:pt x="107141" y="50859"/>
                  </a:lnTo>
                  <a:cubicBezTo>
                    <a:pt x="102943" y="46410"/>
                    <a:pt x="98161" y="42551"/>
                    <a:pt x="92924" y="39388"/>
                  </a:cubicBezTo>
                  <a:cubicBezTo>
                    <a:pt x="87316" y="36395"/>
                    <a:pt x="81017" y="34932"/>
                    <a:pt x="74663" y="35148"/>
                  </a:cubicBezTo>
                  <a:cubicBezTo>
                    <a:pt x="69853" y="35097"/>
                    <a:pt x="65093" y="36136"/>
                    <a:pt x="60741" y="38187"/>
                  </a:cubicBezTo>
                  <a:cubicBezTo>
                    <a:pt x="56609" y="40257"/>
                    <a:pt x="52914" y="43103"/>
                    <a:pt x="49858" y="46570"/>
                  </a:cubicBezTo>
                  <a:cubicBezTo>
                    <a:pt x="46708" y="50213"/>
                    <a:pt x="44265" y="54410"/>
                    <a:pt x="42652" y="58948"/>
                  </a:cubicBezTo>
                  <a:cubicBezTo>
                    <a:pt x="40984" y="63772"/>
                    <a:pt x="40155" y="68846"/>
                    <a:pt x="40201" y="73949"/>
                  </a:cubicBezTo>
                  <a:lnTo>
                    <a:pt x="40201" y="74488"/>
                  </a:lnTo>
                  <a:cubicBezTo>
                    <a:pt x="40143" y="79721"/>
                    <a:pt x="40971" y="84926"/>
                    <a:pt x="42652" y="89882"/>
                  </a:cubicBezTo>
                  <a:cubicBezTo>
                    <a:pt x="44229" y="94505"/>
                    <a:pt x="46731" y="98758"/>
                    <a:pt x="50005" y="102383"/>
                  </a:cubicBezTo>
                  <a:cubicBezTo>
                    <a:pt x="53197" y="105931"/>
                    <a:pt x="57085" y="108785"/>
                    <a:pt x="61427" y="110765"/>
                  </a:cubicBezTo>
                  <a:cubicBezTo>
                    <a:pt x="66112" y="112833"/>
                    <a:pt x="71186" y="113870"/>
                    <a:pt x="76306" y="113805"/>
                  </a:cubicBezTo>
                  <a:cubicBezTo>
                    <a:pt x="82508" y="113972"/>
                    <a:pt x="88649" y="112555"/>
                    <a:pt x="94150" y="109687"/>
                  </a:cubicBezTo>
                  <a:cubicBezTo>
                    <a:pt x="99581" y="106655"/>
                    <a:pt x="104612" y="102958"/>
                    <a:pt x="109127" y="98681"/>
                  </a:cubicBezTo>
                  <a:lnTo>
                    <a:pt x="132927" y="122482"/>
                  </a:lnTo>
                  <a:cubicBezTo>
                    <a:pt x="126085" y="130005"/>
                    <a:pt x="118042" y="136341"/>
                    <a:pt x="109127" y="141233"/>
                  </a:cubicBezTo>
                  <a:cubicBezTo>
                    <a:pt x="98339" y="146612"/>
                    <a:pt x="86365" y="149176"/>
                    <a:pt x="74320" y="1486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5" name="Freeform 1424">
              <a:extLst>
                <a:ext uri="{FF2B5EF4-FFF2-40B4-BE49-F238E27FC236}">
                  <a16:creationId xmlns:a16="http://schemas.microsoft.com/office/drawing/2014/main" id="{884F4F22-1A63-1301-5B0B-0B874DBBEE5A}"/>
                </a:ext>
              </a:extLst>
            </p:cNvPr>
            <p:cNvSpPr/>
            <p:nvPr/>
          </p:nvSpPr>
          <p:spPr>
            <a:xfrm>
              <a:off x="8021473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127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127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6" name="Freeform 1425">
              <a:extLst>
                <a:ext uri="{FF2B5EF4-FFF2-40B4-BE49-F238E27FC236}">
                  <a16:creationId xmlns:a16="http://schemas.microsoft.com/office/drawing/2014/main" id="{2EEB3F62-8D87-39DD-FDA6-F96D7083D4A7}"/>
                </a:ext>
              </a:extLst>
            </p:cNvPr>
            <p:cNvSpPr/>
            <p:nvPr/>
          </p:nvSpPr>
          <p:spPr>
            <a:xfrm>
              <a:off x="8092420" y="3733261"/>
              <a:ext cx="131304" cy="146601"/>
            </a:xfrm>
            <a:custGeom>
              <a:avLst/>
              <a:gdLst>
                <a:gd name="connsiteX0" fmla="*/ 48913 w 131304"/>
                <a:gd name="connsiteY0" fmla="*/ 146554 h 146601"/>
                <a:gd name="connsiteX1" fmla="*/ 29942 w 131304"/>
                <a:gd name="connsiteY1" fmla="*/ 143759 h 146601"/>
                <a:gd name="connsiteX2" fmla="*/ 14352 w 131304"/>
                <a:gd name="connsiteY2" fmla="*/ 135376 h 146601"/>
                <a:gd name="connsiteX3" fmla="*/ 3886 w 131304"/>
                <a:gd name="connsiteY3" fmla="*/ 121674 h 146601"/>
                <a:gd name="connsiteX4" fmla="*/ 13 w 131304"/>
                <a:gd name="connsiteY4" fmla="*/ 102948 h 146601"/>
                <a:gd name="connsiteX5" fmla="*/ 13 w 131304"/>
                <a:gd name="connsiteY5" fmla="*/ 102408 h 146601"/>
                <a:gd name="connsiteX6" fmla="*/ 4303 w 131304"/>
                <a:gd name="connsiteY6" fmla="*/ 82235 h 146601"/>
                <a:gd name="connsiteX7" fmla="*/ 16216 w 131304"/>
                <a:gd name="connsiteY7" fmla="*/ 68141 h 146601"/>
                <a:gd name="connsiteX8" fmla="*/ 34060 w 131304"/>
                <a:gd name="connsiteY8" fmla="*/ 59758 h 146601"/>
                <a:gd name="connsiteX9" fmla="*/ 57321 w 131304"/>
                <a:gd name="connsiteY9" fmla="*/ 56964 h 146601"/>
                <a:gd name="connsiteX10" fmla="*/ 76342 w 131304"/>
                <a:gd name="connsiteY10" fmla="*/ 58557 h 146601"/>
                <a:gd name="connsiteX11" fmla="*/ 92177 w 131304"/>
                <a:gd name="connsiteY11" fmla="*/ 62798 h 146601"/>
                <a:gd name="connsiteX12" fmla="*/ 92177 w 131304"/>
                <a:gd name="connsiteY12" fmla="*/ 60347 h 146601"/>
                <a:gd name="connsiteX13" fmla="*/ 84431 w 131304"/>
                <a:gd name="connsiteY13" fmla="*/ 40958 h 146601"/>
                <a:gd name="connsiteX14" fmla="*/ 61586 w 131304"/>
                <a:gd name="connsiteY14" fmla="*/ 34291 h 146601"/>
                <a:gd name="connsiteX15" fmla="*/ 40948 w 131304"/>
                <a:gd name="connsiteY15" fmla="*/ 36325 h 146601"/>
                <a:gd name="connsiteX16" fmla="*/ 22221 w 131304"/>
                <a:gd name="connsiteY16" fmla="*/ 42282 h 146601"/>
                <a:gd name="connsiteX17" fmla="*/ 12171 w 131304"/>
                <a:gd name="connsiteY17" fmla="*/ 11446 h 146601"/>
                <a:gd name="connsiteX18" fmla="*/ 36682 w 131304"/>
                <a:gd name="connsiteY18" fmla="*/ 3186 h 146601"/>
                <a:gd name="connsiteX19" fmla="*/ 67493 w 131304"/>
                <a:gd name="connsiteY19" fmla="*/ 24 h 146601"/>
                <a:gd name="connsiteX20" fmla="*/ 96049 w 131304"/>
                <a:gd name="connsiteY20" fmla="*/ 4142 h 146601"/>
                <a:gd name="connsiteX21" fmla="*/ 115658 w 131304"/>
                <a:gd name="connsiteY21" fmla="*/ 16030 h 146601"/>
                <a:gd name="connsiteX22" fmla="*/ 127546 w 131304"/>
                <a:gd name="connsiteY22" fmla="*/ 35639 h 146601"/>
                <a:gd name="connsiteX23" fmla="*/ 131297 w 131304"/>
                <a:gd name="connsiteY23" fmla="*/ 61597 h 146601"/>
                <a:gd name="connsiteX24" fmla="*/ 131297 w 131304"/>
                <a:gd name="connsiteY24" fmla="*/ 144225 h 146601"/>
                <a:gd name="connsiteX25" fmla="*/ 92078 w 131304"/>
                <a:gd name="connsiteY25" fmla="*/ 144225 h 146601"/>
                <a:gd name="connsiteX26" fmla="*/ 92078 w 131304"/>
                <a:gd name="connsiteY26" fmla="*/ 128807 h 146601"/>
                <a:gd name="connsiteX27" fmla="*/ 74234 w 131304"/>
                <a:gd name="connsiteY27" fmla="*/ 141945 h 146601"/>
                <a:gd name="connsiteX28" fmla="*/ 48913 w 131304"/>
                <a:gd name="connsiteY28" fmla="*/ 146553 h 146601"/>
                <a:gd name="connsiteX29" fmla="*/ 61169 w 131304"/>
                <a:gd name="connsiteY29" fmla="*/ 118659 h 146601"/>
                <a:gd name="connsiteX30" fmla="*/ 84137 w 131304"/>
                <a:gd name="connsiteY30" fmla="*/ 111747 h 146601"/>
                <a:gd name="connsiteX31" fmla="*/ 92765 w 131304"/>
                <a:gd name="connsiteY31" fmla="*/ 93903 h 146601"/>
                <a:gd name="connsiteX32" fmla="*/ 92765 w 131304"/>
                <a:gd name="connsiteY32" fmla="*/ 86697 h 146601"/>
                <a:gd name="connsiteX33" fmla="*/ 80877 w 131304"/>
                <a:gd name="connsiteY33" fmla="*/ 82824 h 146601"/>
                <a:gd name="connsiteX34" fmla="*/ 66881 w 131304"/>
                <a:gd name="connsiteY34" fmla="*/ 81402 h 146601"/>
                <a:gd name="connsiteX35" fmla="*/ 46438 w 131304"/>
                <a:gd name="connsiteY35" fmla="*/ 86476 h 146601"/>
                <a:gd name="connsiteX36" fmla="*/ 38864 w 131304"/>
                <a:gd name="connsiteY36" fmla="*/ 100987 h 146601"/>
                <a:gd name="connsiteX37" fmla="*/ 38864 w 131304"/>
                <a:gd name="connsiteY37" fmla="*/ 101526 h 146601"/>
                <a:gd name="connsiteX38" fmla="*/ 44820 w 131304"/>
                <a:gd name="connsiteY38" fmla="*/ 114296 h 146601"/>
                <a:gd name="connsiteX39" fmla="*/ 61169 w 131304"/>
                <a:gd name="connsiteY39" fmla="*/ 118831 h 14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304" h="146601">
                  <a:moveTo>
                    <a:pt x="48913" y="146554"/>
                  </a:moveTo>
                  <a:cubicBezTo>
                    <a:pt x="42485" y="146584"/>
                    <a:pt x="36089" y="145642"/>
                    <a:pt x="29942" y="143759"/>
                  </a:cubicBezTo>
                  <a:cubicBezTo>
                    <a:pt x="24237" y="142036"/>
                    <a:pt x="18935" y="139185"/>
                    <a:pt x="14352" y="135376"/>
                  </a:cubicBezTo>
                  <a:cubicBezTo>
                    <a:pt x="9911" y="131622"/>
                    <a:pt x="6340" y="126947"/>
                    <a:pt x="3886" y="121674"/>
                  </a:cubicBezTo>
                  <a:cubicBezTo>
                    <a:pt x="1215" y="115799"/>
                    <a:pt x="-108" y="109401"/>
                    <a:pt x="13" y="102948"/>
                  </a:cubicBezTo>
                  <a:lnTo>
                    <a:pt x="13" y="102408"/>
                  </a:lnTo>
                  <a:cubicBezTo>
                    <a:pt x="-157" y="95441"/>
                    <a:pt x="1312" y="88531"/>
                    <a:pt x="4303" y="82235"/>
                  </a:cubicBezTo>
                  <a:cubicBezTo>
                    <a:pt x="7065" y="76636"/>
                    <a:pt x="11155" y="71798"/>
                    <a:pt x="16216" y="68141"/>
                  </a:cubicBezTo>
                  <a:cubicBezTo>
                    <a:pt x="21581" y="64246"/>
                    <a:pt x="27636" y="61401"/>
                    <a:pt x="34060" y="59758"/>
                  </a:cubicBezTo>
                  <a:cubicBezTo>
                    <a:pt x="41661" y="57825"/>
                    <a:pt x="49480" y="56886"/>
                    <a:pt x="57321" y="56964"/>
                  </a:cubicBezTo>
                  <a:cubicBezTo>
                    <a:pt x="63698" y="56881"/>
                    <a:pt x="70068" y="57415"/>
                    <a:pt x="76342" y="58557"/>
                  </a:cubicBezTo>
                  <a:cubicBezTo>
                    <a:pt x="81704" y="59639"/>
                    <a:pt x="86992" y="61055"/>
                    <a:pt x="92177" y="62798"/>
                  </a:cubicBezTo>
                  <a:lnTo>
                    <a:pt x="92177" y="60347"/>
                  </a:lnTo>
                  <a:cubicBezTo>
                    <a:pt x="92639" y="53048"/>
                    <a:pt x="89794" y="45929"/>
                    <a:pt x="84431" y="40958"/>
                  </a:cubicBezTo>
                  <a:cubicBezTo>
                    <a:pt x="77848" y="36096"/>
                    <a:pt x="69751" y="33733"/>
                    <a:pt x="61586" y="34291"/>
                  </a:cubicBezTo>
                  <a:cubicBezTo>
                    <a:pt x="54654" y="34233"/>
                    <a:pt x="47735" y="34915"/>
                    <a:pt x="40948" y="36325"/>
                  </a:cubicBezTo>
                  <a:cubicBezTo>
                    <a:pt x="34572" y="37865"/>
                    <a:pt x="28315" y="39856"/>
                    <a:pt x="22221" y="42282"/>
                  </a:cubicBezTo>
                  <a:lnTo>
                    <a:pt x="12171" y="11446"/>
                  </a:lnTo>
                  <a:cubicBezTo>
                    <a:pt x="20102" y="8029"/>
                    <a:pt x="28300" y="5266"/>
                    <a:pt x="36682" y="3186"/>
                  </a:cubicBezTo>
                  <a:cubicBezTo>
                    <a:pt x="46786" y="885"/>
                    <a:pt x="57133" y="-177"/>
                    <a:pt x="67493" y="24"/>
                  </a:cubicBezTo>
                  <a:cubicBezTo>
                    <a:pt x="77174" y="-195"/>
                    <a:pt x="86824" y="1197"/>
                    <a:pt x="96049" y="4142"/>
                  </a:cubicBezTo>
                  <a:cubicBezTo>
                    <a:pt x="103412" y="6545"/>
                    <a:pt x="110122" y="10613"/>
                    <a:pt x="115658" y="16030"/>
                  </a:cubicBezTo>
                  <a:cubicBezTo>
                    <a:pt x="121154" y="21504"/>
                    <a:pt x="125234" y="28234"/>
                    <a:pt x="127546" y="35639"/>
                  </a:cubicBezTo>
                  <a:cubicBezTo>
                    <a:pt x="130149" y="44042"/>
                    <a:pt x="131415" y="52801"/>
                    <a:pt x="131297" y="61597"/>
                  </a:cubicBezTo>
                  <a:lnTo>
                    <a:pt x="131297" y="144225"/>
                  </a:lnTo>
                  <a:lnTo>
                    <a:pt x="92078" y="144225"/>
                  </a:lnTo>
                  <a:lnTo>
                    <a:pt x="92078" y="128807"/>
                  </a:lnTo>
                  <a:cubicBezTo>
                    <a:pt x="87074" y="134342"/>
                    <a:pt x="81005" y="138811"/>
                    <a:pt x="74234" y="141945"/>
                  </a:cubicBezTo>
                  <a:cubicBezTo>
                    <a:pt x="66237" y="145331"/>
                    <a:pt x="57591" y="146905"/>
                    <a:pt x="48913" y="146553"/>
                  </a:cubicBezTo>
                  <a:close/>
                  <a:moveTo>
                    <a:pt x="61169" y="118659"/>
                  </a:moveTo>
                  <a:cubicBezTo>
                    <a:pt x="69393" y="119076"/>
                    <a:pt x="77509" y="116634"/>
                    <a:pt x="84137" y="111747"/>
                  </a:cubicBezTo>
                  <a:cubicBezTo>
                    <a:pt x="89673" y="107499"/>
                    <a:pt x="92873" y="100881"/>
                    <a:pt x="92765" y="93903"/>
                  </a:cubicBezTo>
                  <a:lnTo>
                    <a:pt x="92765" y="86697"/>
                  </a:lnTo>
                  <a:cubicBezTo>
                    <a:pt x="88939" y="85018"/>
                    <a:pt x="84957" y="83721"/>
                    <a:pt x="80877" y="82824"/>
                  </a:cubicBezTo>
                  <a:cubicBezTo>
                    <a:pt x="76274" y="81861"/>
                    <a:pt x="71583" y="81385"/>
                    <a:pt x="66881" y="81402"/>
                  </a:cubicBezTo>
                  <a:cubicBezTo>
                    <a:pt x="59710" y="80986"/>
                    <a:pt x="52582" y="82755"/>
                    <a:pt x="46438" y="86476"/>
                  </a:cubicBezTo>
                  <a:cubicBezTo>
                    <a:pt x="41522" y="89631"/>
                    <a:pt x="38642" y="95150"/>
                    <a:pt x="38864" y="100987"/>
                  </a:cubicBezTo>
                  <a:lnTo>
                    <a:pt x="38864" y="101526"/>
                  </a:lnTo>
                  <a:cubicBezTo>
                    <a:pt x="38594" y="106510"/>
                    <a:pt x="40828" y="111301"/>
                    <a:pt x="44820" y="114296"/>
                  </a:cubicBezTo>
                  <a:cubicBezTo>
                    <a:pt x="49617" y="117578"/>
                    <a:pt x="55368" y="119173"/>
                    <a:pt x="61169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7" name="Freeform 1426">
              <a:extLst>
                <a:ext uri="{FF2B5EF4-FFF2-40B4-BE49-F238E27FC236}">
                  <a16:creationId xmlns:a16="http://schemas.microsoft.com/office/drawing/2014/main" id="{4DC4C410-CEA6-06C9-C98A-3F2F2831D6F1}"/>
                </a:ext>
              </a:extLst>
            </p:cNvPr>
            <p:cNvSpPr/>
            <p:nvPr/>
          </p:nvSpPr>
          <p:spPr>
            <a:xfrm>
              <a:off x="2824945" y="2819890"/>
              <a:ext cx="2451" cy="1220670"/>
            </a:xfrm>
            <a:custGeom>
              <a:avLst/>
              <a:gdLst>
                <a:gd name="connsiteX0" fmla="*/ 0 w 2451"/>
                <a:gd name="connsiteY0" fmla="*/ 0 h 1220670"/>
                <a:gd name="connsiteX1" fmla="*/ 0 w 2451"/>
                <a:gd name="connsiteY1" fmla="*/ 1220671 h 122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1" h="1220670">
                  <a:moveTo>
                    <a:pt x="0" y="0"/>
                  </a:moveTo>
                  <a:lnTo>
                    <a:pt x="0" y="1220671"/>
                  </a:lnTo>
                </a:path>
              </a:pathLst>
            </a:custGeom>
            <a:ln w="2451" cap="flat">
              <a:solidFill>
                <a:srgbClr val="D2131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7057953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2AC6061-9C8F-8EA8-3F97-13F4A5FE5448}"/>
              </a:ext>
            </a:extLst>
          </p:cNvPr>
          <p:cNvSpPr/>
          <p:nvPr userDrawn="1"/>
        </p:nvSpPr>
        <p:spPr>
          <a:xfrm>
            <a:off x="0" y="5902660"/>
            <a:ext cx="12207118" cy="9553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Picture Placeholder 2"/>
          <p:cNvSpPr>
            <a:spLocks noGrp="1" noTextEdit="1"/>
          </p:cNvSpPr>
          <p:nvPr>
            <p:ph type="pic" sz="quarter" idx="10"/>
          </p:nvPr>
        </p:nvSpPr>
        <p:spPr>
          <a:xfrm>
            <a:off x="-15119" y="0"/>
            <a:ext cx="12222237" cy="6896100"/>
          </a:xfrm>
          <a:custGeom>
            <a:avLst/>
            <a:gdLst>
              <a:gd name="T0" fmla="*/ 0 w 24384000"/>
              <a:gd name="T1" fmla="*/ 0 h 13715999"/>
              <a:gd name="T2" fmla="*/ 24384000 w 24384000"/>
              <a:gd name="T3" fmla="*/ 0 h 13715999"/>
              <a:gd name="T4" fmla="*/ 24384000 w 24384000"/>
              <a:gd name="T5" fmla="*/ 13715999 h 13715999"/>
              <a:gd name="T6" fmla="*/ 0 w 24384000"/>
              <a:gd name="T7" fmla="*/ 13715999 h 13715999"/>
              <a:gd name="T8" fmla="*/ 0 w 24384000"/>
              <a:gd name="T9" fmla="*/ 12979400 h 13715999"/>
              <a:gd name="T10" fmla="*/ 4671391 w 24384000"/>
              <a:gd name="T11" fmla="*/ 12979400 h 13715999"/>
              <a:gd name="T12" fmla="*/ 4671391 w 24384000"/>
              <a:gd name="T13" fmla="*/ 12979401 h 13715999"/>
              <a:gd name="T14" fmla="*/ 8591550 w 24384000"/>
              <a:gd name="T15" fmla="*/ 6858001 h 13715999"/>
              <a:gd name="T16" fmla="*/ 4671391 w 24384000"/>
              <a:gd name="T17" fmla="*/ 736601 h 13715999"/>
              <a:gd name="T18" fmla="*/ 4671391 w 24384000"/>
              <a:gd name="T19" fmla="*/ 736600 h 13715999"/>
              <a:gd name="T20" fmla="*/ 0 w 24384000"/>
              <a:gd name="T21" fmla="*/ 736600 h 1371599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0 w 24384000"/>
              <a:gd name="connsiteY3" fmla="*/ 13715999 h 13715999"/>
              <a:gd name="connsiteX4" fmla="*/ 4671391 w 24384000"/>
              <a:gd name="connsiteY4" fmla="*/ 12979400 h 13715999"/>
              <a:gd name="connsiteX5" fmla="*/ 4671391 w 24384000"/>
              <a:gd name="connsiteY5" fmla="*/ 12979401 h 13715999"/>
              <a:gd name="connsiteX6" fmla="*/ 8591550 w 24384000"/>
              <a:gd name="connsiteY6" fmla="*/ 6858001 h 13715999"/>
              <a:gd name="connsiteX7" fmla="*/ 4671391 w 24384000"/>
              <a:gd name="connsiteY7" fmla="*/ 736601 h 13715999"/>
              <a:gd name="connsiteX8" fmla="*/ 4671391 w 24384000"/>
              <a:gd name="connsiteY8" fmla="*/ 736600 h 13715999"/>
              <a:gd name="connsiteX9" fmla="*/ 0 w 24384000"/>
              <a:gd name="connsiteY9" fmla="*/ 736600 h 13715999"/>
              <a:gd name="connsiteX10" fmla="*/ 0 w 24384000"/>
              <a:gd name="connsiteY10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11477297 w 24384000"/>
              <a:gd name="connsiteY3" fmla="*/ 13715999 h 13715999"/>
              <a:gd name="connsiteX4" fmla="*/ 4671391 w 24384000"/>
              <a:gd name="connsiteY4" fmla="*/ 12979400 h 13715999"/>
              <a:gd name="connsiteX5" fmla="*/ 4671391 w 24384000"/>
              <a:gd name="connsiteY5" fmla="*/ 12979401 h 13715999"/>
              <a:gd name="connsiteX6" fmla="*/ 8591550 w 24384000"/>
              <a:gd name="connsiteY6" fmla="*/ 6858001 h 13715999"/>
              <a:gd name="connsiteX7" fmla="*/ 4671391 w 24384000"/>
              <a:gd name="connsiteY7" fmla="*/ 736601 h 13715999"/>
              <a:gd name="connsiteX8" fmla="*/ 4671391 w 24384000"/>
              <a:gd name="connsiteY8" fmla="*/ 736600 h 13715999"/>
              <a:gd name="connsiteX9" fmla="*/ 0 w 24384000"/>
              <a:gd name="connsiteY9" fmla="*/ 736600 h 13715999"/>
              <a:gd name="connsiteX10" fmla="*/ 0 w 24384000"/>
              <a:gd name="connsiteY10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4671391 w 24384000"/>
              <a:gd name="connsiteY3" fmla="*/ 12979400 h 13715999"/>
              <a:gd name="connsiteX4" fmla="*/ 4671391 w 24384000"/>
              <a:gd name="connsiteY4" fmla="*/ 12979401 h 13715999"/>
              <a:gd name="connsiteX5" fmla="*/ 8591550 w 24384000"/>
              <a:gd name="connsiteY5" fmla="*/ 6858001 h 13715999"/>
              <a:gd name="connsiteX6" fmla="*/ 4671391 w 24384000"/>
              <a:gd name="connsiteY6" fmla="*/ 736601 h 13715999"/>
              <a:gd name="connsiteX7" fmla="*/ 4671391 w 24384000"/>
              <a:gd name="connsiteY7" fmla="*/ 736600 h 13715999"/>
              <a:gd name="connsiteX8" fmla="*/ 0 w 24384000"/>
              <a:gd name="connsiteY8" fmla="*/ 736600 h 13715999"/>
              <a:gd name="connsiteX9" fmla="*/ 0 w 24384000"/>
              <a:gd name="connsiteY9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4671391 w 24384000"/>
              <a:gd name="connsiteY3" fmla="*/ 12979400 h 13715999"/>
              <a:gd name="connsiteX4" fmla="*/ 7383060 w 24384000"/>
              <a:gd name="connsiteY4" fmla="*/ 11411561 h 13715999"/>
              <a:gd name="connsiteX5" fmla="*/ 8591550 w 24384000"/>
              <a:gd name="connsiteY5" fmla="*/ 6858001 h 13715999"/>
              <a:gd name="connsiteX6" fmla="*/ 4671391 w 24384000"/>
              <a:gd name="connsiteY6" fmla="*/ 736601 h 13715999"/>
              <a:gd name="connsiteX7" fmla="*/ 4671391 w 24384000"/>
              <a:gd name="connsiteY7" fmla="*/ 736600 h 13715999"/>
              <a:gd name="connsiteX8" fmla="*/ 0 w 24384000"/>
              <a:gd name="connsiteY8" fmla="*/ 736600 h 13715999"/>
              <a:gd name="connsiteX9" fmla="*/ 0 w 24384000"/>
              <a:gd name="connsiteY9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7666839 w 24384000"/>
              <a:gd name="connsiteY3" fmla="*/ 13700608 h 13715999"/>
              <a:gd name="connsiteX4" fmla="*/ 7383060 w 24384000"/>
              <a:gd name="connsiteY4" fmla="*/ 11411561 h 13715999"/>
              <a:gd name="connsiteX5" fmla="*/ 8591550 w 24384000"/>
              <a:gd name="connsiteY5" fmla="*/ 6858001 h 13715999"/>
              <a:gd name="connsiteX6" fmla="*/ 4671391 w 24384000"/>
              <a:gd name="connsiteY6" fmla="*/ 736601 h 13715999"/>
              <a:gd name="connsiteX7" fmla="*/ 4671391 w 24384000"/>
              <a:gd name="connsiteY7" fmla="*/ 736600 h 13715999"/>
              <a:gd name="connsiteX8" fmla="*/ 0 w 24384000"/>
              <a:gd name="connsiteY8" fmla="*/ 736600 h 13715999"/>
              <a:gd name="connsiteX9" fmla="*/ 0 w 24384000"/>
              <a:gd name="connsiteY9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7666839 w 24384000"/>
              <a:gd name="connsiteY3" fmla="*/ 13700608 h 13715999"/>
              <a:gd name="connsiteX4" fmla="*/ 8591550 w 24384000"/>
              <a:gd name="connsiteY4" fmla="*/ 6858001 h 13715999"/>
              <a:gd name="connsiteX5" fmla="*/ 4671391 w 24384000"/>
              <a:gd name="connsiteY5" fmla="*/ 736601 h 13715999"/>
              <a:gd name="connsiteX6" fmla="*/ 4671391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4671391 w 24384000"/>
              <a:gd name="connsiteY5" fmla="*/ 736601 h 13715999"/>
              <a:gd name="connsiteX6" fmla="*/ 4671391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4671391 w 24384000"/>
              <a:gd name="connsiteY5" fmla="*/ 736601 h 13715999"/>
              <a:gd name="connsiteX6" fmla="*/ 4671391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4671391 w 24384000"/>
              <a:gd name="connsiteY5" fmla="*/ 736601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6058757 w 24384000"/>
              <a:gd name="connsiteY5" fmla="*/ 2712081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591550 w 24384000"/>
              <a:gd name="connsiteY4" fmla="*/ 6858001 h 13715999"/>
              <a:gd name="connsiteX5" fmla="*/ 6058757 w 24384000"/>
              <a:gd name="connsiteY5" fmla="*/ 2712081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465426 w 24384000"/>
              <a:gd name="connsiteY4" fmla="*/ 5666441 h 13715999"/>
              <a:gd name="connsiteX5" fmla="*/ 6058757 w 24384000"/>
              <a:gd name="connsiteY5" fmla="*/ 2712081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465426 w 24384000"/>
              <a:gd name="connsiteY4" fmla="*/ 5666441 h 13715999"/>
              <a:gd name="connsiteX5" fmla="*/ 6815501 w 24384000"/>
              <a:gd name="connsiteY5" fmla="*/ 2774794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465426 w 24384000"/>
              <a:gd name="connsiteY4" fmla="*/ 5666441 h 13715999"/>
              <a:gd name="connsiteX5" fmla="*/ 6815501 w 24384000"/>
              <a:gd name="connsiteY5" fmla="*/ 2774794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8465426 w 24384000"/>
              <a:gd name="connsiteY4" fmla="*/ 5666441 h 13715999"/>
              <a:gd name="connsiteX5" fmla="*/ 7036219 w 24384000"/>
              <a:gd name="connsiteY5" fmla="*/ 2398513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036219 w 24384000"/>
              <a:gd name="connsiteY5" fmla="*/ 2398513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031777 w 24384000"/>
              <a:gd name="connsiteY6" fmla="*/ 73660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063308 w 24384000"/>
              <a:gd name="connsiteY6" fmla="*/ 92474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  <a:gd name="connsiteX0" fmla="*/ 0 w 24384000"/>
              <a:gd name="connsiteY0" fmla="*/ 0 h 13715999"/>
              <a:gd name="connsiteX1" fmla="*/ 24384000 w 24384000"/>
              <a:gd name="connsiteY1" fmla="*/ 0 h 13715999"/>
              <a:gd name="connsiteX2" fmla="*/ 24384000 w 24384000"/>
              <a:gd name="connsiteY2" fmla="*/ 13715999 h 13715999"/>
              <a:gd name="connsiteX3" fmla="*/ 8581239 w 24384000"/>
              <a:gd name="connsiteY3" fmla="*/ 13637895 h 13715999"/>
              <a:gd name="connsiteX4" fmla="*/ 9159109 w 24384000"/>
              <a:gd name="connsiteY4" fmla="*/ 5446944 h 13715999"/>
              <a:gd name="connsiteX5" fmla="*/ 7792964 w 24384000"/>
              <a:gd name="connsiteY5" fmla="*/ 2179014 h 13715999"/>
              <a:gd name="connsiteX6" fmla="*/ 3189432 w 24384000"/>
              <a:gd name="connsiteY6" fmla="*/ 830670 h 13715999"/>
              <a:gd name="connsiteX7" fmla="*/ 0 w 24384000"/>
              <a:gd name="connsiteY7" fmla="*/ 736600 h 13715999"/>
              <a:gd name="connsiteX8" fmla="*/ 0 w 24384000"/>
              <a:gd name="connsiteY8" fmla="*/ 0 h 13715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4000" h="13715999">
                <a:moveTo>
                  <a:pt x="0" y="0"/>
                </a:moveTo>
                <a:lnTo>
                  <a:pt x="24384000" y="0"/>
                </a:lnTo>
                <a:lnTo>
                  <a:pt x="24384000" y="13715999"/>
                </a:lnTo>
                <a:lnTo>
                  <a:pt x="8581239" y="13637895"/>
                </a:lnTo>
                <a:cubicBezTo>
                  <a:pt x="5949164" y="12494895"/>
                  <a:pt x="9322019" y="7419472"/>
                  <a:pt x="9159109" y="5446944"/>
                </a:cubicBezTo>
                <a:cubicBezTo>
                  <a:pt x="8996199" y="3474416"/>
                  <a:pt x="8719593" y="3199247"/>
                  <a:pt x="7792964" y="2179014"/>
                </a:cubicBezTo>
                <a:cubicBezTo>
                  <a:pt x="6603576" y="1190138"/>
                  <a:pt x="4708976" y="914288"/>
                  <a:pt x="3189432" y="830670"/>
                </a:cubicBezTo>
                <a:cubicBezTo>
                  <a:pt x="1669888" y="747052"/>
                  <a:pt x="936220" y="765296"/>
                  <a:pt x="0" y="7366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0FDC360-04C8-3B6F-E071-2CE50F18AF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40C70D4-43C6-4C6E-9791-9FD81CD0C15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07988" y="1431235"/>
            <a:ext cx="2971800" cy="450576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EC86597-E512-79E1-BFA6-C2631E933898}"/>
              </a:ext>
            </a:extLst>
          </p:cNvPr>
          <p:cNvGrpSpPr/>
          <p:nvPr userDrawn="1"/>
        </p:nvGrpSpPr>
        <p:grpSpPr>
          <a:xfrm>
            <a:off x="407989" y="6146276"/>
            <a:ext cx="726064" cy="529648"/>
            <a:chOff x="6395687" y="619004"/>
            <a:chExt cx="1262917" cy="921270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E4B13777-88BF-0A5E-F753-8AB8855D04D6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91F30516-2648-41EA-D740-78D01A566FD8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96AC1F2-1258-5A65-0809-878692F1349A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ECB2937-0CBB-7AE4-2D3B-8C0AC14ECEB7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83698643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icture -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599539" y="766733"/>
            <a:ext cx="5042101" cy="5069268"/>
          </a:xfrm>
          <a:custGeom>
            <a:avLst/>
            <a:gdLst>
              <a:gd name="connsiteX0" fmla="*/ 0 w 3904908"/>
              <a:gd name="connsiteY0" fmla="*/ 0 h 5763528"/>
              <a:gd name="connsiteX1" fmla="*/ 3904908 w 3904908"/>
              <a:gd name="connsiteY1" fmla="*/ 0 h 5763528"/>
              <a:gd name="connsiteX2" fmla="*/ 3904908 w 3904908"/>
              <a:gd name="connsiteY2" fmla="*/ 5763528 h 5763528"/>
              <a:gd name="connsiteX3" fmla="*/ 0 w 3904908"/>
              <a:gd name="connsiteY3" fmla="*/ 5763528 h 5763528"/>
              <a:gd name="connsiteX4" fmla="*/ 0 w 3904908"/>
              <a:gd name="connsiteY4" fmla="*/ 0 h 5763528"/>
              <a:gd name="connsiteX0" fmla="*/ 0 w 3904908"/>
              <a:gd name="connsiteY0" fmla="*/ 0 h 5763528"/>
              <a:gd name="connsiteX1" fmla="*/ 3904908 w 3904908"/>
              <a:gd name="connsiteY1" fmla="*/ 0 h 5763528"/>
              <a:gd name="connsiteX2" fmla="*/ 3904908 w 3904908"/>
              <a:gd name="connsiteY2" fmla="*/ 5763528 h 5763528"/>
              <a:gd name="connsiteX3" fmla="*/ 0 w 3904908"/>
              <a:gd name="connsiteY3" fmla="*/ 5763528 h 5763528"/>
              <a:gd name="connsiteX4" fmla="*/ 0 w 3904908"/>
              <a:gd name="connsiteY4" fmla="*/ 0 h 5763528"/>
              <a:gd name="connsiteX0" fmla="*/ 0 w 3904908"/>
              <a:gd name="connsiteY0" fmla="*/ 0 h 6872719"/>
              <a:gd name="connsiteX1" fmla="*/ 3904908 w 3904908"/>
              <a:gd name="connsiteY1" fmla="*/ 0 h 6872719"/>
              <a:gd name="connsiteX2" fmla="*/ 3904908 w 3904908"/>
              <a:gd name="connsiteY2" fmla="*/ 5763528 h 6872719"/>
              <a:gd name="connsiteX3" fmla="*/ 0 w 3904908"/>
              <a:gd name="connsiteY3" fmla="*/ 5763528 h 6872719"/>
              <a:gd name="connsiteX4" fmla="*/ 0 w 3904908"/>
              <a:gd name="connsiteY4" fmla="*/ 0 h 6872719"/>
              <a:gd name="connsiteX0" fmla="*/ 0 w 5488466"/>
              <a:gd name="connsiteY0" fmla="*/ 0 h 7115337"/>
              <a:gd name="connsiteX1" fmla="*/ 3904908 w 5488466"/>
              <a:gd name="connsiteY1" fmla="*/ 0 h 7115337"/>
              <a:gd name="connsiteX2" fmla="*/ 3904908 w 5488466"/>
              <a:gd name="connsiteY2" fmla="*/ 5763528 h 7115337"/>
              <a:gd name="connsiteX3" fmla="*/ 0 w 5488466"/>
              <a:gd name="connsiteY3" fmla="*/ 5763528 h 7115337"/>
              <a:gd name="connsiteX4" fmla="*/ 0 w 5488466"/>
              <a:gd name="connsiteY4" fmla="*/ 0 h 7115337"/>
              <a:gd name="connsiteX0" fmla="*/ 0 w 5488466"/>
              <a:gd name="connsiteY0" fmla="*/ 1109191 h 8224528"/>
              <a:gd name="connsiteX1" fmla="*/ 3904908 w 5488466"/>
              <a:gd name="connsiteY1" fmla="*/ 1109191 h 8224528"/>
              <a:gd name="connsiteX2" fmla="*/ 3904908 w 5488466"/>
              <a:gd name="connsiteY2" fmla="*/ 6872719 h 8224528"/>
              <a:gd name="connsiteX3" fmla="*/ 0 w 5488466"/>
              <a:gd name="connsiteY3" fmla="*/ 6872719 h 8224528"/>
              <a:gd name="connsiteX4" fmla="*/ 0 w 5488466"/>
              <a:gd name="connsiteY4" fmla="*/ 1109191 h 8224528"/>
              <a:gd name="connsiteX0" fmla="*/ 0 w 5488466"/>
              <a:gd name="connsiteY0" fmla="*/ 1109191 h 8224528"/>
              <a:gd name="connsiteX1" fmla="*/ 3904908 w 5488466"/>
              <a:gd name="connsiteY1" fmla="*/ 1109191 h 8224528"/>
              <a:gd name="connsiteX2" fmla="*/ 3904908 w 5488466"/>
              <a:gd name="connsiteY2" fmla="*/ 6872719 h 8224528"/>
              <a:gd name="connsiteX3" fmla="*/ 0 w 5488466"/>
              <a:gd name="connsiteY3" fmla="*/ 6872719 h 8224528"/>
              <a:gd name="connsiteX4" fmla="*/ 0 w 5488466"/>
              <a:gd name="connsiteY4" fmla="*/ 1109191 h 8224528"/>
              <a:gd name="connsiteX0" fmla="*/ 434381 w 6215545"/>
              <a:gd name="connsiteY0" fmla="*/ 698836 h 7866938"/>
              <a:gd name="connsiteX1" fmla="*/ 4471585 w 6215545"/>
              <a:gd name="connsiteY1" fmla="*/ 749166 h 7866938"/>
              <a:gd name="connsiteX2" fmla="*/ 4471585 w 6215545"/>
              <a:gd name="connsiteY2" fmla="*/ 6512694 h 7866938"/>
              <a:gd name="connsiteX3" fmla="*/ 566677 w 6215545"/>
              <a:gd name="connsiteY3" fmla="*/ 6512694 h 7866938"/>
              <a:gd name="connsiteX4" fmla="*/ 434381 w 6215545"/>
              <a:gd name="connsiteY4" fmla="*/ 698836 h 7866938"/>
              <a:gd name="connsiteX0" fmla="*/ 441850 w 5040943"/>
              <a:gd name="connsiteY0" fmla="*/ 560380 h 7080671"/>
              <a:gd name="connsiteX1" fmla="*/ 4589301 w 5040943"/>
              <a:gd name="connsiteY1" fmla="*/ 887523 h 7080671"/>
              <a:gd name="connsiteX2" fmla="*/ 4479054 w 5040943"/>
              <a:gd name="connsiteY2" fmla="*/ 6374238 h 7080671"/>
              <a:gd name="connsiteX3" fmla="*/ 574146 w 5040943"/>
              <a:gd name="connsiteY3" fmla="*/ 6374238 h 7080671"/>
              <a:gd name="connsiteX4" fmla="*/ 441850 w 5040943"/>
              <a:gd name="connsiteY4" fmla="*/ 560380 h 7080671"/>
              <a:gd name="connsiteX0" fmla="*/ 558615 w 6702313"/>
              <a:gd name="connsiteY0" fmla="*/ 561675 h 7095978"/>
              <a:gd name="connsiteX1" fmla="*/ 4706066 w 6702313"/>
              <a:gd name="connsiteY1" fmla="*/ 888818 h 7095978"/>
              <a:gd name="connsiteX2" fmla="*/ 6536167 w 6702313"/>
              <a:gd name="connsiteY2" fmla="*/ 6400698 h 7095978"/>
              <a:gd name="connsiteX3" fmla="*/ 690911 w 6702313"/>
              <a:gd name="connsiteY3" fmla="*/ 6375533 h 7095978"/>
              <a:gd name="connsiteX4" fmla="*/ 558615 w 6702313"/>
              <a:gd name="connsiteY4" fmla="*/ 561675 h 7095978"/>
              <a:gd name="connsiteX0" fmla="*/ 543846 w 6657077"/>
              <a:gd name="connsiteY0" fmla="*/ 438619 h 6954220"/>
              <a:gd name="connsiteX1" fmla="*/ 4448754 w 6657077"/>
              <a:gd name="connsiteY1" fmla="*/ 1067739 h 6954220"/>
              <a:gd name="connsiteX2" fmla="*/ 6521398 w 6657077"/>
              <a:gd name="connsiteY2" fmla="*/ 6277642 h 6954220"/>
              <a:gd name="connsiteX3" fmla="*/ 676142 w 6657077"/>
              <a:gd name="connsiteY3" fmla="*/ 6252477 h 6954220"/>
              <a:gd name="connsiteX4" fmla="*/ 543846 w 6657077"/>
              <a:gd name="connsiteY4" fmla="*/ 438619 h 6954220"/>
              <a:gd name="connsiteX0" fmla="*/ 771305 w 6903879"/>
              <a:gd name="connsiteY0" fmla="*/ 527872 h 7927761"/>
              <a:gd name="connsiteX1" fmla="*/ 4676213 w 6903879"/>
              <a:gd name="connsiteY1" fmla="*/ 1156992 h 7927761"/>
              <a:gd name="connsiteX2" fmla="*/ 6748857 w 6903879"/>
              <a:gd name="connsiteY2" fmla="*/ 6366895 h 7927761"/>
              <a:gd name="connsiteX3" fmla="*/ 550811 w 6903879"/>
              <a:gd name="connsiteY3" fmla="*/ 7549639 h 7927761"/>
              <a:gd name="connsiteX4" fmla="*/ 771305 w 6903879"/>
              <a:gd name="connsiteY4" fmla="*/ 527872 h 7927761"/>
              <a:gd name="connsiteX0" fmla="*/ 802598 w 7034359"/>
              <a:gd name="connsiteY0" fmla="*/ 681148 h 8091515"/>
              <a:gd name="connsiteX1" fmla="*/ 5346939 w 7034359"/>
              <a:gd name="connsiteY1" fmla="*/ 932796 h 8091515"/>
              <a:gd name="connsiteX2" fmla="*/ 6780150 w 7034359"/>
              <a:gd name="connsiteY2" fmla="*/ 6520171 h 8091515"/>
              <a:gd name="connsiteX3" fmla="*/ 582104 w 7034359"/>
              <a:gd name="connsiteY3" fmla="*/ 7702915 h 8091515"/>
              <a:gd name="connsiteX4" fmla="*/ 802598 w 7034359"/>
              <a:gd name="connsiteY4" fmla="*/ 681148 h 80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34359" h="8091515">
                <a:moveTo>
                  <a:pt x="802598" y="681148"/>
                </a:moveTo>
                <a:cubicBezTo>
                  <a:pt x="1596737" y="-447205"/>
                  <a:pt x="4350680" y="-40375"/>
                  <a:pt x="5346939" y="932796"/>
                </a:cubicBezTo>
                <a:cubicBezTo>
                  <a:pt x="6343198" y="1905967"/>
                  <a:pt x="7574289" y="5391818"/>
                  <a:pt x="6780150" y="6520171"/>
                </a:cubicBezTo>
                <a:cubicBezTo>
                  <a:pt x="5986011" y="7648524"/>
                  <a:pt x="1578363" y="8676086"/>
                  <a:pt x="582104" y="7702915"/>
                </a:cubicBezTo>
                <a:cubicBezTo>
                  <a:pt x="-414155" y="6729745"/>
                  <a:pt x="8459" y="1809501"/>
                  <a:pt x="802598" y="681148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8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 dirty="0"/>
          </a:p>
        </p:txBody>
      </p:sp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71D4EBAD-9557-142A-C569-CBDDB0CCDB1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25952" y="1431234"/>
            <a:ext cx="5831085" cy="443001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52D513-4D57-B1CB-FFD2-370592FAEE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25952" y="385337"/>
            <a:ext cx="5831085" cy="1045897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32CF01A-997C-9E81-8F96-A90B27975CBC}"/>
              </a:ext>
            </a:extLst>
          </p:cNvPr>
          <p:cNvGrpSpPr/>
          <p:nvPr userDrawn="1"/>
        </p:nvGrpSpPr>
        <p:grpSpPr>
          <a:xfrm rot="15462400" flipV="1">
            <a:off x="275328" y="220351"/>
            <a:ext cx="1078781" cy="1092763"/>
            <a:chOff x="4396044" y="371689"/>
            <a:chExt cx="1501359" cy="1520818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E5040CA3-9391-F586-E185-233F6F52808C}"/>
                </a:ext>
              </a:extLst>
            </p:cNvPr>
            <p:cNvSpPr/>
            <p:nvPr/>
          </p:nvSpPr>
          <p:spPr>
            <a:xfrm>
              <a:off x="4396044" y="1251023"/>
              <a:ext cx="641484" cy="6414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879BA92-119D-0DC0-4C6E-B8CA1DD25584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EB5ECBD0-BA8D-ABEC-9804-AE74D6A911B7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BF23E55-7175-8B79-0CA7-89B62496A21A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3694C730-406D-F755-5B32-01DE7DE9A4A2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5100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icture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066594" y="1208161"/>
            <a:ext cx="6951413" cy="4778536"/>
          </a:xfrm>
          <a:custGeom>
            <a:avLst/>
            <a:gdLst>
              <a:gd name="connsiteX0" fmla="*/ 9962983 w 11921347"/>
              <a:gd name="connsiteY0" fmla="*/ 1513 h 8215289"/>
              <a:gd name="connsiteX1" fmla="*/ 11921347 w 11921347"/>
              <a:gd name="connsiteY1" fmla="*/ 3082166 h 8215289"/>
              <a:gd name="connsiteX2" fmla="*/ 6893649 w 11921347"/>
              <a:gd name="connsiteY2" fmla="*/ 8215289 h 8215289"/>
              <a:gd name="connsiteX3" fmla="*/ 0 w 11921347"/>
              <a:gd name="connsiteY3" fmla="*/ 3082166 h 8215289"/>
              <a:gd name="connsiteX4" fmla="*/ 7308303 w 11921347"/>
              <a:gd name="connsiteY4" fmla="*/ 800778 h 8215289"/>
              <a:gd name="connsiteX5" fmla="*/ 9962983 w 11921347"/>
              <a:gd name="connsiteY5" fmla="*/ 1513 h 821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1347" h="8215289">
                <a:moveTo>
                  <a:pt x="9962983" y="1513"/>
                </a:moveTo>
                <a:cubicBezTo>
                  <a:pt x="11431373" y="52198"/>
                  <a:pt x="11921347" y="1371125"/>
                  <a:pt x="11921347" y="3082166"/>
                </a:cubicBezTo>
                <a:cubicBezTo>
                  <a:pt x="11921347" y="5519103"/>
                  <a:pt x="9329751" y="8215289"/>
                  <a:pt x="6893649" y="8215289"/>
                </a:cubicBezTo>
                <a:cubicBezTo>
                  <a:pt x="4405715" y="8215289"/>
                  <a:pt x="0" y="5519103"/>
                  <a:pt x="0" y="3082166"/>
                </a:cubicBezTo>
                <a:cubicBezTo>
                  <a:pt x="0" y="593379"/>
                  <a:pt x="5131363" y="1941472"/>
                  <a:pt x="7308303" y="800778"/>
                </a:cubicBezTo>
                <a:cubicBezTo>
                  <a:pt x="8425929" y="217469"/>
                  <a:pt x="9295531" y="-21526"/>
                  <a:pt x="9962983" y="1513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9FD4F24-14F8-4D6C-1771-28586E882D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07DE1CB8-67EF-21E7-8E03-3471EB43FEC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07988" y="1431234"/>
            <a:ext cx="4044742" cy="4430013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5EFFBEB-FD8B-CFA7-BCFA-397178FD8A63}"/>
              </a:ext>
            </a:extLst>
          </p:cNvPr>
          <p:cNvGrpSpPr/>
          <p:nvPr userDrawn="1"/>
        </p:nvGrpSpPr>
        <p:grpSpPr>
          <a:xfrm rot="9572466" flipV="1">
            <a:off x="5593122" y="4825993"/>
            <a:ext cx="1078781" cy="1092763"/>
            <a:chOff x="4396044" y="371689"/>
            <a:chExt cx="1501359" cy="1520818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0D1A7DE0-00AE-76C1-1318-DDBE3E04BD5B}"/>
                </a:ext>
              </a:extLst>
            </p:cNvPr>
            <p:cNvSpPr/>
            <p:nvPr/>
          </p:nvSpPr>
          <p:spPr>
            <a:xfrm>
              <a:off x="4396044" y="1251023"/>
              <a:ext cx="641484" cy="64148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5F12129-0EC1-4081-3551-059CCC8A0839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5C08D89-B618-7B4A-153F-E9264471DC6B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8E31633E-44E4-71C5-76AE-5AFBD054F18E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894C8F82-DCB3-4D96-FD32-B42F5ADE728A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83064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B0A5D8-7701-393A-C81C-5F0630F525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649" y="1083663"/>
            <a:ext cx="6606745" cy="2852737"/>
          </a:xfrm>
        </p:spPr>
        <p:txBody>
          <a:bodyPr anchor="b"/>
          <a:lstStyle>
            <a:lvl1pPr>
              <a:defRPr sz="44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EDD99FC-C5B5-9411-3606-ACBD00FBBEB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76649" y="3963388"/>
            <a:ext cx="6606745" cy="1500187"/>
          </a:xfrm>
        </p:spPr>
        <p:txBody>
          <a:bodyPr>
            <a:norm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B9FD364-F18D-CDD5-2CB9-15833CE64BA7}"/>
              </a:ext>
            </a:extLst>
          </p:cNvPr>
          <p:cNvSpPr/>
          <p:nvPr userDrawn="1"/>
        </p:nvSpPr>
        <p:spPr>
          <a:xfrm>
            <a:off x="52107" y="6149141"/>
            <a:ext cx="308248" cy="308539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AC55046-2113-1253-9437-BFD625092BD7}"/>
              </a:ext>
            </a:extLst>
          </p:cNvPr>
          <p:cNvSpPr/>
          <p:nvPr userDrawn="1"/>
        </p:nvSpPr>
        <p:spPr>
          <a:xfrm>
            <a:off x="101150" y="2430756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97F9F16-04A2-8F11-76CF-E1B995CF4A57}"/>
              </a:ext>
            </a:extLst>
          </p:cNvPr>
          <p:cNvSpPr/>
          <p:nvPr userDrawn="1"/>
        </p:nvSpPr>
        <p:spPr>
          <a:xfrm>
            <a:off x="101150" y="2833435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18D6D829-881C-E245-E838-EAD95CD65636}"/>
              </a:ext>
            </a:extLst>
          </p:cNvPr>
          <p:cNvSpPr/>
          <p:nvPr userDrawn="1"/>
        </p:nvSpPr>
        <p:spPr>
          <a:xfrm>
            <a:off x="170185" y="3308109"/>
            <a:ext cx="133712" cy="1338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552358ED-8C3E-4B28-0CCF-B4DEBF0654F4}"/>
              </a:ext>
            </a:extLst>
          </p:cNvPr>
          <p:cNvSpPr/>
          <p:nvPr userDrawn="1"/>
        </p:nvSpPr>
        <p:spPr>
          <a:xfrm>
            <a:off x="140573" y="5657186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A6FFD690-1E6D-5DF0-4E5E-78CC070474AB}"/>
              </a:ext>
            </a:extLst>
          </p:cNvPr>
          <p:cNvSpPr/>
          <p:nvPr userDrawn="1"/>
        </p:nvSpPr>
        <p:spPr>
          <a:xfrm>
            <a:off x="274277" y="4919841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46F24F89-5EBD-BD0F-EFB6-F27BD2CAA5BB}"/>
              </a:ext>
            </a:extLst>
          </p:cNvPr>
          <p:cNvSpPr/>
          <p:nvPr userDrawn="1"/>
        </p:nvSpPr>
        <p:spPr>
          <a:xfrm>
            <a:off x="77754" y="4523653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6C07DD46-E215-6D8D-0852-74CFCDFFB790}"/>
              </a:ext>
            </a:extLst>
          </p:cNvPr>
          <p:cNvSpPr/>
          <p:nvPr userDrawn="1"/>
        </p:nvSpPr>
        <p:spPr>
          <a:xfrm>
            <a:off x="112962" y="1912833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877C5838-7BF7-0F1C-C047-5D6F6E932343}"/>
              </a:ext>
            </a:extLst>
          </p:cNvPr>
          <p:cNvSpPr/>
          <p:nvPr userDrawn="1"/>
        </p:nvSpPr>
        <p:spPr>
          <a:xfrm>
            <a:off x="77754" y="4143307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A9ED7C2E-EDE1-BBC0-0DDD-23B0C93CCC0E}"/>
              </a:ext>
            </a:extLst>
          </p:cNvPr>
          <p:cNvSpPr/>
          <p:nvPr userDrawn="1"/>
        </p:nvSpPr>
        <p:spPr>
          <a:xfrm>
            <a:off x="182103" y="575143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524BA7E-19B8-49A3-E872-FA0D339FE584}"/>
              </a:ext>
            </a:extLst>
          </p:cNvPr>
          <p:cNvSpPr/>
          <p:nvPr userDrawn="1"/>
        </p:nvSpPr>
        <p:spPr>
          <a:xfrm>
            <a:off x="98187" y="5303649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D44149E2-E5E9-74E1-12AD-34F9681E0986}"/>
              </a:ext>
            </a:extLst>
          </p:cNvPr>
          <p:cNvSpPr/>
          <p:nvPr userDrawn="1"/>
        </p:nvSpPr>
        <p:spPr>
          <a:xfrm flipV="1">
            <a:off x="118265" y="254776"/>
            <a:ext cx="52688" cy="527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00AB082C-08BB-FA65-7264-6CE881A4EA00}"/>
              </a:ext>
            </a:extLst>
          </p:cNvPr>
          <p:cNvSpPr/>
          <p:nvPr userDrawn="1"/>
        </p:nvSpPr>
        <p:spPr>
          <a:xfrm>
            <a:off x="466677" y="5589116"/>
            <a:ext cx="216088" cy="21629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50B3B9B8-DC33-42D0-68E3-5E1C3564D1B5}"/>
              </a:ext>
            </a:extLst>
          </p:cNvPr>
          <p:cNvSpPr/>
          <p:nvPr userDrawn="1"/>
        </p:nvSpPr>
        <p:spPr>
          <a:xfrm>
            <a:off x="218102" y="1476435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568D37FD-5AC9-BC8E-7153-0C0367DC343F}"/>
              </a:ext>
            </a:extLst>
          </p:cNvPr>
          <p:cNvSpPr/>
          <p:nvPr userDrawn="1"/>
        </p:nvSpPr>
        <p:spPr>
          <a:xfrm>
            <a:off x="26189" y="3587767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8E4850FD-EEB9-3CF2-BB02-0BB7CB356035}"/>
              </a:ext>
            </a:extLst>
          </p:cNvPr>
          <p:cNvSpPr/>
          <p:nvPr userDrawn="1"/>
        </p:nvSpPr>
        <p:spPr>
          <a:xfrm>
            <a:off x="153468" y="873958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116188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8C28BD0-FF00-E3E7-2CAA-9D6A0229BC2E}"/>
              </a:ext>
            </a:extLst>
          </p:cNvPr>
          <p:cNvSpPr/>
          <p:nvPr userDrawn="1"/>
        </p:nvSpPr>
        <p:spPr>
          <a:xfrm>
            <a:off x="1485114" y="1576635"/>
            <a:ext cx="2738618" cy="2738618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369113" y="1809395"/>
            <a:ext cx="2303128" cy="2297376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GB" noProof="0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4946345" y="1809395"/>
            <a:ext cx="2303128" cy="2297376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GB" noProof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519759" y="1809395"/>
            <a:ext cx="2303128" cy="2297376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anchor="ctr">
            <a:normAutofit/>
          </a:bodyPr>
          <a:lstStyle>
            <a:lvl1pPr>
              <a:defRPr sz="1150" b="0" i="0"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GB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D601D62-3FA6-A244-9B72-3FC61BDA23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3BC8BFC-0AED-9A82-630C-B7E8EBE3852B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1249491" y="4523735"/>
            <a:ext cx="2843664" cy="346173"/>
          </a:xfrm>
        </p:spPr>
        <p:txBody>
          <a:bodyPr>
            <a:no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/>
              <a:t>Insert text here</a:t>
            </a:r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B3C50521-76DC-0FB8-0FDD-C54B54DE5A46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4710681" y="4523735"/>
            <a:ext cx="2843664" cy="346173"/>
          </a:xfrm>
        </p:spPr>
        <p:txBody>
          <a:bodyPr>
            <a:no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/>
              <a:t>Insert text here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1D1ADDD0-538A-7CDC-197E-95B4EEC95B69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171871" y="4523735"/>
            <a:ext cx="2843664" cy="346173"/>
          </a:xfrm>
        </p:spPr>
        <p:txBody>
          <a:bodyPr>
            <a:no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/>
              <a:t>Insert text here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AF4F577-408B-004E-D87F-0E758A283FDA}"/>
              </a:ext>
            </a:extLst>
          </p:cNvPr>
          <p:cNvGrpSpPr/>
          <p:nvPr userDrawn="1"/>
        </p:nvGrpSpPr>
        <p:grpSpPr>
          <a:xfrm rot="14897867" flipV="1">
            <a:off x="1150504" y="1518767"/>
            <a:ext cx="547930" cy="928001"/>
            <a:chOff x="5134839" y="371689"/>
            <a:chExt cx="762564" cy="1291516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95AAD45-FAEF-35B5-8B0C-A79885F56825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585DC5EF-97C2-E594-593E-1ECD4E21890B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38D07A4-0B3E-4979-7A81-EC64185E10CA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E62D2A5-A1F9-75DB-CF12-B5B450B47614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E7925EC-A516-DA9D-731A-24ECD5F52800}"/>
              </a:ext>
            </a:extLst>
          </p:cNvPr>
          <p:cNvGrpSpPr/>
          <p:nvPr userDrawn="1"/>
        </p:nvGrpSpPr>
        <p:grpSpPr>
          <a:xfrm rot="3728633" flipV="1">
            <a:off x="10681602" y="3223724"/>
            <a:ext cx="547930" cy="928001"/>
            <a:chOff x="5134839" y="371689"/>
            <a:chExt cx="762564" cy="1291516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74219F9-1E45-6E1B-2AC8-809C87464BE2}"/>
                </a:ext>
              </a:extLst>
            </p:cNvPr>
            <p:cNvSpPr/>
            <p:nvPr/>
          </p:nvSpPr>
          <p:spPr>
            <a:xfrm>
              <a:off x="5576661" y="779217"/>
              <a:ext cx="320742" cy="3207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42AC1456-DD58-54C7-C578-FE8CF6182E6B}"/>
                </a:ext>
              </a:extLst>
            </p:cNvPr>
            <p:cNvSpPr/>
            <p:nvPr/>
          </p:nvSpPr>
          <p:spPr>
            <a:xfrm>
              <a:off x="5309961" y="1480325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FB2877C1-5FEE-5A22-1D4F-B2561F290E63}"/>
                </a:ext>
              </a:extLst>
            </p:cNvPr>
            <p:cNvSpPr/>
            <p:nvPr/>
          </p:nvSpPr>
          <p:spPr>
            <a:xfrm>
              <a:off x="5438322" y="371689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DC9E6CE5-8E7B-AEC2-DD73-C56C8FA45515}"/>
                </a:ext>
              </a:extLst>
            </p:cNvPr>
            <p:cNvSpPr/>
            <p:nvPr/>
          </p:nvSpPr>
          <p:spPr>
            <a:xfrm>
              <a:off x="5134839" y="848148"/>
              <a:ext cx="182880" cy="1828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36" name="Oval 35">
            <a:extLst>
              <a:ext uri="{FF2B5EF4-FFF2-40B4-BE49-F238E27FC236}">
                <a16:creationId xmlns:a16="http://schemas.microsoft.com/office/drawing/2014/main" id="{80D95C0E-FED4-8C0E-1510-7A1004835CF1}"/>
              </a:ext>
            </a:extLst>
          </p:cNvPr>
          <p:cNvSpPr/>
          <p:nvPr userDrawn="1"/>
        </p:nvSpPr>
        <p:spPr>
          <a:xfrm>
            <a:off x="4652520" y="1406953"/>
            <a:ext cx="2738618" cy="2738618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8DDA4D07-1AF4-4867-364F-BC97033FC350}"/>
              </a:ext>
            </a:extLst>
          </p:cNvPr>
          <p:cNvSpPr/>
          <p:nvPr userDrawn="1"/>
        </p:nvSpPr>
        <p:spPr>
          <a:xfrm>
            <a:off x="8253559" y="1727464"/>
            <a:ext cx="2738618" cy="2738618"/>
          </a:xfrm>
          <a:prstGeom prst="ellipse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06901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5FC039D3-EC3D-C3F2-F29D-99D7C86CEC09}"/>
              </a:ext>
            </a:extLst>
          </p:cNvPr>
          <p:cNvGrpSpPr/>
          <p:nvPr userDrawn="1"/>
        </p:nvGrpSpPr>
        <p:grpSpPr>
          <a:xfrm>
            <a:off x="11702914" y="69722"/>
            <a:ext cx="408350" cy="469884"/>
            <a:chOff x="80736" y="501469"/>
            <a:chExt cx="408350" cy="469884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C8FC99D-3F09-837C-15B4-C95C1DF02C7D}"/>
                </a:ext>
              </a:extLst>
            </p:cNvPr>
            <p:cNvSpPr/>
            <p:nvPr userDrawn="1"/>
          </p:nvSpPr>
          <p:spPr>
            <a:xfrm>
              <a:off x="80736" y="662814"/>
              <a:ext cx="308248" cy="308539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8DBA446-6F2C-98ED-DC67-3655FE804EB8}"/>
                </a:ext>
              </a:extLst>
            </p:cNvPr>
            <p:cNvSpPr/>
            <p:nvPr userDrawn="1"/>
          </p:nvSpPr>
          <p:spPr>
            <a:xfrm>
              <a:off x="381041" y="501469"/>
              <a:ext cx="108045" cy="108147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99F1446-760E-0FB9-1A28-A299D5E717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8DE051-0019-25A6-D1FA-814ACB827EC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07988" y="1431925"/>
            <a:ext cx="11449050" cy="4557713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637964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B05DC8E-356D-B1B8-4706-5793BE3A3787}"/>
              </a:ext>
            </a:extLst>
          </p:cNvPr>
          <p:cNvGrpSpPr/>
          <p:nvPr userDrawn="1"/>
        </p:nvGrpSpPr>
        <p:grpSpPr>
          <a:xfrm>
            <a:off x="11702914" y="69722"/>
            <a:ext cx="408350" cy="469884"/>
            <a:chOff x="80736" y="501469"/>
            <a:chExt cx="408350" cy="469884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39A93004-0B65-9FFF-2384-7423C3815EDE}"/>
                </a:ext>
              </a:extLst>
            </p:cNvPr>
            <p:cNvSpPr/>
            <p:nvPr userDrawn="1"/>
          </p:nvSpPr>
          <p:spPr>
            <a:xfrm>
              <a:off x="80736" y="662814"/>
              <a:ext cx="308248" cy="308539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D0B1639-5859-5516-2E71-E4825B30D0BC}"/>
                </a:ext>
              </a:extLst>
            </p:cNvPr>
            <p:cNvSpPr/>
            <p:nvPr userDrawn="1"/>
          </p:nvSpPr>
          <p:spPr>
            <a:xfrm>
              <a:off x="381041" y="501469"/>
              <a:ext cx="108045" cy="108147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99F1446-760E-0FB9-1A28-A299D5E717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527454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Important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93D7E7-FDEC-35BD-E93E-05E1E44B32B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34E1289-5490-C6A4-8106-463E5A5F00F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4D64A47E-21ED-9DDC-D63F-6C7D93E188F5}"/>
              </a:ext>
            </a:extLst>
          </p:cNvPr>
          <p:cNvSpPr/>
          <p:nvPr userDrawn="1"/>
        </p:nvSpPr>
        <p:spPr>
          <a:xfrm rot="16200000">
            <a:off x="11298319" y="787054"/>
            <a:ext cx="308248" cy="308539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4730660-BB55-4A4F-2003-FC1506ADF9D9}"/>
              </a:ext>
            </a:extLst>
          </p:cNvPr>
          <p:cNvSpPr/>
          <p:nvPr userDrawn="1"/>
        </p:nvSpPr>
        <p:spPr>
          <a:xfrm rot="16200000">
            <a:off x="7411948" y="790755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8EEB0EF-BA64-CDA3-FD49-518F88B899EA}"/>
              </a:ext>
            </a:extLst>
          </p:cNvPr>
          <p:cNvSpPr/>
          <p:nvPr userDrawn="1"/>
        </p:nvSpPr>
        <p:spPr>
          <a:xfrm rot="16200000">
            <a:off x="7908470" y="945203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40F28A4B-EAD0-C21C-487D-8606FA1A1731}"/>
              </a:ext>
            </a:extLst>
          </p:cNvPr>
          <p:cNvSpPr/>
          <p:nvPr userDrawn="1"/>
        </p:nvSpPr>
        <p:spPr>
          <a:xfrm rot="16200000">
            <a:off x="8371265" y="844592"/>
            <a:ext cx="133712" cy="1338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9FBFE1BA-C6CC-7158-F104-8DCC8AF6DA94}"/>
              </a:ext>
            </a:extLst>
          </p:cNvPr>
          <p:cNvSpPr/>
          <p:nvPr userDrawn="1"/>
        </p:nvSpPr>
        <p:spPr>
          <a:xfrm rot="16200000">
            <a:off x="10789590" y="761408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C66A40A3-DBBE-E599-F095-CDB266C3C97A}"/>
              </a:ext>
            </a:extLst>
          </p:cNvPr>
          <p:cNvSpPr/>
          <p:nvPr userDrawn="1"/>
        </p:nvSpPr>
        <p:spPr>
          <a:xfrm rot="16200000">
            <a:off x="9954309" y="712108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A1B03EE8-2856-F03D-6156-5B52B0CA1635}"/>
              </a:ext>
            </a:extLst>
          </p:cNvPr>
          <p:cNvSpPr/>
          <p:nvPr userDrawn="1"/>
        </p:nvSpPr>
        <p:spPr>
          <a:xfrm rot="16200000">
            <a:off x="9586809" y="937024"/>
            <a:ext cx="133711" cy="133837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BA1E3E82-066C-0FD9-B58D-0EA41F6B69CC}"/>
              </a:ext>
            </a:extLst>
          </p:cNvPr>
          <p:cNvSpPr/>
          <p:nvPr userDrawn="1"/>
        </p:nvSpPr>
        <p:spPr>
          <a:xfrm rot="16200000">
            <a:off x="6975973" y="936835"/>
            <a:ext cx="98709" cy="98802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9712F721-0C2B-ADAB-1589-51040D425CB0}"/>
              </a:ext>
            </a:extLst>
          </p:cNvPr>
          <p:cNvSpPr/>
          <p:nvPr userDrawn="1"/>
        </p:nvSpPr>
        <p:spPr>
          <a:xfrm rot="16200000">
            <a:off x="9172575" y="820152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2892FD16-CBF5-6C89-F61F-42864325CAD7}"/>
              </a:ext>
            </a:extLst>
          </p:cNvPr>
          <p:cNvSpPr/>
          <p:nvPr userDrawn="1"/>
        </p:nvSpPr>
        <p:spPr>
          <a:xfrm rot="16200000">
            <a:off x="5638270" y="894417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E3AB6046-766D-FA90-4C10-F67DD7DCC555}"/>
              </a:ext>
            </a:extLst>
          </p:cNvPr>
          <p:cNvSpPr/>
          <p:nvPr userDrawn="1"/>
        </p:nvSpPr>
        <p:spPr>
          <a:xfrm rot="16200000">
            <a:off x="10420574" y="910335"/>
            <a:ext cx="216089" cy="216293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rgbClr val="2602FF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B3B135A7-7602-EF5B-AE8A-1619DBDAC466}"/>
              </a:ext>
            </a:extLst>
          </p:cNvPr>
          <p:cNvSpPr/>
          <p:nvPr userDrawn="1"/>
        </p:nvSpPr>
        <p:spPr>
          <a:xfrm rot="16200000" flipV="1">
            <a:off x="5317894" y="977574"/>
            <a:ext cx="52688" cy="527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976C044-0112-8A4D-06BF-0851B7542FBC}"/>
              </a:ext>
            </a:extLst>
          </p:cNvPr>
          <p:cNvSpPr/>
          <p:nvPr userDrawn="1"/>
        </p:nvSpPr>
        <p:spPr>
          <a:xfrm rot="16200000">
            <a:off x="10917005" y="433011"/>
            <a:ext cx="216088" cy="21629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67320489-8DEB-893B-2C71-EE777E334B5B}"/>
              </a:ext>
            </a:extLst>
          </p:cNvPr>
          <p:cNvSpPr/>
          <p:nvPr userDrawn="1"/>
        </p:nvSpPr>
        <p:spPr>
          <a:xfrm rot="16200000">
            <a:off x="6490135" y="645842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20D69276-C5F6-85D8-E627-F296A8688474}"/>
              </a:ext>
            </a:extLst>
          </p:cNvPr>
          <p:cNvSpPr/>
          <p:nvPr userDrawn="1"/>
        </p:nvSpPr>
        <p:spPr>
          <a:xfrm rot="16200000">
            <a:off x="8650928" y="978299"/>
            <a:ext cx="143996" cy="144132"/>
          </a:xfrm>
          <a:custGeom>
            <a:avLst/>
            <a:gdLst>
              <a:gd name="connsiteX0" fmla="*/ 143996 w 143996"/>
              <a:gd name="connsiteY0" fmla="*/ 72066 h 144132"/>
              <a:gd name="connsiteX1" fmla="*/ 71998 w 143996"/>
              <a:gd name="connsiteY1" fmla="*/ 144132 h 144132"/>
              <a:gd name="connsiteX2" fmla="*/ 0 w 143996"/>
              <a:gd name="connsiteY2" fmla="*/ 72066 h 144132"/>
              <a:gd name="connsiteX3" fmla="*/ 71998 w 143996"/>
              <a:gd name="connsiteY3" fmla="*/ 0 h 144132"/>
              <a:gd name="connsiteX4" fmla="*/ 143996 w 143996"/>
              <a:gd name="connsiteY4" fmla="*/ 72066 h 144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996" h="144132">
                <a:moveTo>
                  <a:pt x="143996" y="72066"/>
                </a:moveTo>
                <a:cubicBezTo>
                  <a:pt x="143996" y="111867"/>
                  <a:pt x="111762" y="144132"/>
                  <a:pt x="71998" y="144132"/>
                </a:cubicBezTo>
                <a:cubicBezTo>
                  <a:pt x="32235" y="144132"/>
                  <a:pt x="0" y="111867"/>
                  <a:pt x="0" y="72066"/>
                </a:cubicBezTo>
                <a:cubicBezTo>
                  <a:pt x="0" y="32265"/>
                  <a:pt x="32235" y="0"/>
                  <a:pt x="71998" y="0"/>
                </a:cubicBezTo>
                <a:cubicBezTo>
                  <a:pt x="111762" y="0"/>
                  <a:pt x="143996" y="32265"/>
                  <a:pt x="143996" y="72066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BFF65858-CCA0-D15A-5102-51DF613B0616}"/>
              </a:ext>
            </a:extLst>
          </p:cNvPr>
          <p:cNvSpPr/>
          <p:nvPr userDrawn="1"/>
        </p:nvSpPr>
        <p:spPr>
          <a:xfrm rot="16200000">
            <a:off x="5998910" y="833521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9586A062-44B3-EA90-8F2D-914C90FE536E}"/>
              </a:ext>
            </a:extLst>
          </p:cNvPr>
          <p:cNvSpPr/>
          <p:nvPr userDrawn="1"/>
        </p:nvSpPr>
        <p:spPr>
          <a:xfrm rot="16200000">
            <a:off x="11606902" y="282504"/>
            <a:ext cx="399182" cy="399559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1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D4C9F5D8-6DAD-6568-AF9D-0E900E00BBC0}"/>
              </a:ext>
            </a:extLst>
          </p:cNvPr>
          <p:cNvSpPr/>
          <p:nvPr userDrawn="1"/>
        </p:nvSpPr>
        <p:spPr>
          <a:xfrm rot="16200000">
            <a:off x="7967753" y="569910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2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2F2AE216-8E12-0BE5-5ADB-119595DD38E5}"/>
              </a:ext>
            </a:extLst>
          </p:cNvPr>
          <p:cNvSpPr/>
          <p:nvPr userDrawn="1"/>
        </p:nvSpPr>
        <p:spPr>
          <a:xfrm rot="16200000">
            <a:off x="8916930" y="663757"/>
            <a:ext cx="71998" cy="72066"/>
          </a:xfrm>
          <a:custGeom>
            <a:avLst/>
            <a:gdLst>
              <a:gd name="connsiteX0" fmla="*/ 71998 w 71998"/>
              <a:gd name="connsiteY0" fmla="*/ 36033 h 72066"/>
              <a:gd name="connsiteX1" fmla="*/ 35999 w 71998"/>
              <a:gd name="connsiteY1" fmla="*/ 72066 h 72066"/>
              <a:gd name="connsiteX2" fmla="*/ 0 w 71998"/>
              <a:gd name="connsiteY2" fmla="*/ 36033 h 72066"/>
              <a:gd name="connsiteX3" fmla="*/ 35999 w 71998"/>
              <a:gd name="connsiteY3" fmla="*/ 0 h 72066"/>
              <a:gd name="connsiteX4" fmla="*/ 71998 w 71998"/>
              <a:gd name="connsiteY4" fmla="*/ 36033 h 7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998" h="72066">
                <a:moveTo>
                  <a:pt x="71998" y="36033"/>
                </a:moveTo>
                <a:cubicBezTo>
                  <a:pt x="71998" y="55934"/>
                  <a:pt x="55881" y="72066"/>
                  <a:pt x="35999" y="72066"/>
                </a:cubicBezTo>
                <a:cubicBezTo>
                  <a:pt x="16117" y="72066"/>
                  <a:pt x="0" y="55934"/>
                  <a:pt x="0" y="36033"/>
                </a:cubicBezTo>
                <a:cubicBezTo>
                  <a:pt x="0" y="16133"/>
                  <a:pt x="16117" y="0"/>
                  <a:pt x="35999" y="0"/>
                </a:cubicBezTo>
                <a:cubicBezTo>
                  <a:pt x="55881" y="0"/>
                  <a:pt x="71998" y="16133"/>
                  <a:pt x="71998" y="36033"/>
                </a:cubicBezTo>
                <a:close/>
              </a:path>
            </a:pathLst>
          </a:custGeom>
          <a:solidFill>
            <a:schemeClr val="accent4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CE2E6391-FF12-7954-ED75-31D7DEC7854C}"/>
              </a:ext>
            </a:extLst>
          </p:cNvPr>
          <p:cNvSpPr/>
          <p:nvPr userDrawn="1"/>
        </p:nvSpPr>
        <p:spPr>
          <a:xfrm rot="16200000" flipV="1">
            <a:off x="9494478" y="367974"/>
            <a:ext cx="52688" cy="52738"/>
          </a:xfrm>
          <a:custGeom>
            <a:avLst/>
            <a:gdLst>
              <a:gd name="connsiteX0" fmla="*/ 524333 w 524332"/>
              <a:gd name="connsiteY0" fmla="*/ 262414 h 524827"/>
              <a:gd name="connsiteX1" fmla="*/ 262166 w 524332"/>
              <a:gd name="connsiteY1" fmla="*/ 524827 h 524827"/>
              <a:gd name="connsiteX2" fmla="*/ 0 w 524332"/>
              <a:gd name="connsiteY2" fmla="*/ 262414 h 524827"/>
              <a:gd name="connsiteX3" fmla="*/ 262166 w 524332"/>
              <a:gd name="connsiteY3" fmla="*/ 0 h 524827"/>
              <a:gd name="connsiteX4" fmla="*/ 524333 w 524332"/>
              <a:gd name="connsiteY4" fmla="*/ 262414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2" h="524827">
                <a:moveTo>
                  <a:pt x="524333" y="262414"/>
                </a:moveTo>
                <a:cubicBezTo>
                  <a:pt x="524333" y="407341"/>
                  <a:pt x="406957" y="524827"/>
                  <a:pt x="262166" y="524827"/>
                </a:cubicBezTo>
                <a:cubicBezTo>
                  <a:pt x="117376" y="524827"/>
                  <a:pt x="0" y="407340"/>
                  <a:pt x="0" y="262414"/>
                </a:cubicBezTo>
                <a:cubicBezTo>
                  <a:pt x="0" y="117487"/>
                  <a:pt x="117376" y="0"/>
                  <a:pt x="262166" y="0"/>
                </a:cubicBezTo>
                <a:cubicBezTo>
                  <a:pt x="406957" y="0"/>
                  <a:pt x="524333" y="117487"/>
                  <a:pt x="524333" y="262414"/>
                </a:cubicBezTo>
                <a:close/>
              </a:path>
            </a:pathLst>
          </a:custGeom>
          <a:solidFill>
            <a:schemeClr val="accent3"/>
          </a:solidFill>
          <a:ln w="225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26413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44E2F241-93D2-0F9C-1D1D-C6F441376916}"/>
              </a:ext>
            </a:extLst>
          </p:cNvPr>
          <p:cNvGrpSpPr/>
          <p:nvPr userDrawn="1"/>
        </p:nvGrpSpPr>
        <p:grpSpPr>
          <a:xfrm>
            <a:off x="11702914" y="69722"/>
            <a:ext cx="408350" cy="469884"/>
            <a:chOff x="80736" y="501469"/>
            <a:chExt cx="408350" cy="469884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18EC0D6-A308-691F-A522-556DB9C425ED}"/>
                </a:ext>
              </a:extLst>
            </p:cNvPr>
            <p:cNvSpPr/>
            <p:nvPr userDrawn="1"/>
          </p:nvSpPr>
          <p:spPr>
            <a:xfrm>
              <a:off x="80736" y="662814"/>
              <a:ext cx="308248" cy="308539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0A20D275-C876-68B8-F03D-AF3908349856}"/>
                </a:ext>
              </a:extLst>
            </p:cNvPr>
            <p:cNvSpPr/>
            <p:nvPr userDrawn="1"/>
          </p:nvSpPr>
          <p:spPr>
            <a:xfrm>
              <a:off x="381041" y="501469"/>
              <a:ext cx="108045" cy="108147"/>
            </a:xfrm>
            <a:custGeom>
              <a:avLst/>
              <a:gdLst>
                <a:gd name="connsiteX0" fmla="*/ 524333 w 524332"/>
                <a:gd name="connsiteY0" fmla="*/ 262414 h 524827"/>
                <a:gd name="connsiteX1" fmla="*/ 262166 w 524332"/>
                <a:gd name="connsiteY1" fmla="*/ 524827 h 524827"/>
                <a:gd name="connsiteX2" fmla="*/ 0 w 524332"/>
                <a:gd name="connsiteY2" fmla="*/ 262414 h 524827"/>
                <a:gd name="connsiteX3" fmla="*/ 262166 w 524332"/>
                <a:gd name="connsiteY3" fmla="*/ 0 h 524827"/>
                <a:gd name="connsiteX4" fmla="*/ 524333 w 524332"/>
                <a:gd name="connsiteY4" fmla="*/ 262414 h 52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32" h="524827">
                  <a:moveTo>
                    <a:pt x="524333" y="262414"/>
                  </a:moveTo>
                  <a:cubicBezTo>
                    <a:pt x="524333" y="407341"/>
                    <a:pt x="406957" y="524827"/>
                    <a:pt x="262166" y="524827"/>
                  </a:cubicBezTo>
                  <a:cubicBezTo>
                    <a:pt x="117376" y="524827"/>
                    <a:pt x="0" y="407340"/>
                    <a:pt x="0" y="262414"/>
                  </a:cubicBezTo>
                  <a:cubicBezTo>
                    <a:pt x="0" y="117487"/>
                    <a:pt x="117376" y="0"/>
                    <a:pt x="262166" y="0"/>
                  </a:cubicBezTo>
                  <a:cubicBezTo>
                    <a:pt x="406957" y="0"/>
                    <a:pt x="524333" y="117487"/>
                    <a:pt x="524333" y="262414"/>
                  </a:cubicBezTo>
                  <a:close/>
                </a:path>
              </a:pathLst>
            </a:custGeom>
            <a:grpFill/>
            <a:ln w="22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6A8EC66-34A1-7E7B-965A-56767C25B6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2CA46189-98B3-F385-5470-4B73B76B7B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8" y="1445965"/>
            <a:ext cx="5506780" cy="45061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3F18DC92-D78B-F338-861B-6F7A64DCD1DF}"/>
              </a:ext>
            </a:extLst>
          </p:cNvPr>
          <p:cNvSpPr>
            <a:spLocks noGrp="1"/>
          </p:cNvSpPr>
          <p:nvPr>
            <p:ph idx="10"/>
          </p:nvPr>
        </p:nvSpPr>
        <p:spPr>
          <a:xfrm>
            <a:off x="6277233" y="1445965"/>
            <a:ext cx="5579806" cy="45061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386582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A435A9C-C88E-CD96-9254-50DCDF71C3F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2581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s slide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Rectangle 78">
            <a:extLst>
              <a:ext uri="{FF2B5EF4-FFF2-40B4-BE49-F238E27FC236}">
                <a16:creationId xmlns:a16="http://schemas.microsoft.com/office/drawing/2014/main" id="{FEDBD8C3-6AD3-0347-E9F6-48940274F5D7}"/>
              </a:ext>
            </a:extLst>
          </p:cNvPr>
          <p:cNvSpPr/>
          <p:nvPr userDrawn="1"/>
        </p:nvSpPr>
        <p:spPr>
          <a:xfrm>
            <a:off x="1006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2E9F2FE6-6450-750E-61DC-66B38B32F695}"/>
              </a:ext>
            </a:extLst>
          </p:cNvPr>
          <p:cNvSpPr>
            <a:spLocks/>
          </p:cNvSpPr>
          <p:nvPr userDrawn="1"/>
        </p:nvSpPr>
        <p:spPr bwMode="auto">
          <a:xfrm flipV="1">
            <a:off x="10061" y="0"/>
            <a:ext cx="12192000" cy="1905588"/>
          </a:xfrm>
          <a:custGeom>
            <a:avLst/>
            <a:gdLst>
              <a:gd name="T0" fmla="*/ 2575 w 2926"/>
              <a:gd name="T1" fmla="*/ 206 h 594"/>
              <a:gd name="T2" fmla="*/ 2438 w 2926"/>
              <a:gd name="T3" fmla="*/ 220 h 594"/>
              <a:gd name="T4" fmla="*/ 2134 w 2926"/>
              <a:gd name="T5" fmla="*/ 52 h 594"/>
              <a:gd name="T6" fmla="*/ 1979 w 2926"/>
              <a:gd name="T7" fmla="*/ 14 h 594"/>
              <a:gd name="T8" fmla="*/ 1714 w 2926"/>
              <a:gd name="T9" fmla="*/ 271 h 594"/>
              <a:gd name="T10" fmla="*/ 1523 w 2926"/>
              <a:gd name="T11" fmla="*/ 310 h 594"/>
              <a:gd name="T12" fmla="*/ 1480 w 2926"/>
              <a:gd name="T13" fmla="*/ 406 h 594"/>
              <a:gd name="T14" fmla="*/ 1356 w 2926"/>
              <a:gd name="T15" fmla="*/ 406 h 594"/>
              <a:gd name="T16" fmla="*/ 1272 w 2926"/>
              <a:gd name="T17" fmla="*/ 298 h 594"/>
              <a:gd name="T18" fmla="*/ 1135 w 2926"/>
              <a:gd name="T19" fmla="*/ 183 h 594"/>
              <a:gd name="T20" fmla="*/ 965 w 2926"/>
              <a:gd name="T21" fmla="*/ 213 h 594"/>
              <a:gd name="T22" fmla="*/ 894 w 2926"/>
              <a:gd name="T23" fmla="*/ 356 h 594"/>
              <a:gd name="T24" fmla="*/ 665 w 2926"/>
              <a:gd name="T25" fmla="*/ 536 h 594"/>
              <a:gd name="T26" fmla="*/ 545 w 2926"/>
              <a:gd name="T27" fmla="*/ 513 h 594"/>
              <a:gd name="T28" fmla="*/ 250 w 2926"/>
              <a:gd name="T29" fmla="*/ 559 h 594"/>
              <a:gd name="T30" fmla="*/ 0 w 2926"/>
              <a:gd name="T31" fmla="*/ 527 h 594"/>
              <a:gd name="T32" fmla="*/ 0 w 2926"/>
              <a:gd name="T33" fmla="*/ 594 h 594"/>
              <a:gd name="T34" fmla="*/ 2926 w 2926"/>
              <a:gd name="T35" fmla="*/ 594 h 594"/>
              <a:gd name="T36" fmla="*/ 2926 w 2926"/>
              <a:gd name="T37" fmla="*/ 387 h 594"/>
              <a:gd name="T38" fmla="*/ 2575 w 2926"/>
              <a:gd name="T39" fmla="*/ 206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26" h="594">
                <a:moveTo>
                  <a:pt x="2575" y="206"/>
                </a:moveTo>
                <a:cubicBezTo>
                  <a:pt x="2530" y="215"/>
                  <a:pt x="2484" y="223"/>
                  <a:pt x="2438" y="220"/>
                </a:cubicBezTo>
                <a:cubicBezTo>
                  <a:pt x="2320" y="215"/>
                  <a:pt x="2233" y="115"/>
                  <a:pt x="2134" y="52"/>
                </a:cubicBezTo>
                <a:cubicBezTo>
                  <a:pt x="2088" y="23"/>
                  <a:pt x="2032" y="0"/>
                  <a:pt x="1979" y="14"/>
                </a:cubicBezTo>
                <a:cubicBezTo>
                  <a:pt x="1857" y="45"/>
                  <a:pt x="1836" y="239"/>
                  <a:pt x="1714" y="271"/>
                </a:cubicBezTo>
                <a:cubicBezTo>
                  <a:pt x="1649" y="288"/>
                  <a:pt x="1564" y="257"/>
                  <a:pt x="1523" y="310"/>
                </a:cubicBezTo>
                <a:cubicBezTo>
                  <a:pt x="1501" y="338"/>
                  <a:pt x="1503" y="379"/>
                  <a:pt x="1480" y="406"/>
                </a:cubicBezTo>
                <a:cubicBezTo>
                  <a:pt x="1450" y="441"/>
                  <a:pt x="1392" y="434"/>
                  <a:pt x="1356" y="406"/>
                </a:cubicBezTo>
                <a:cubicBezTo>
                  <a:pt x="1319" y="378"/>
                  <a:pt x="1298" y="336"/>
                  <a:pt x="1272" y="298"/>
                </a:cubicBezTo>
                <a:cubicBezTo>
                  <a:pt x="1238" y="248"/>
                  <a:pt x="1192" y="203"/>
                  <a:pt x="1135" y="183"/>
                </a:cubicBezTo>
                <a:cubicBezTo>
                  <a:pt x="1078" y="163"/>
                  <a:pt x="1008" y="170"/>
                  <a:pt x="965" y="213"/>
                </a:cubicBezTo>
                <a:cubicBezTo>
                  <a:pt x="926" y="250"/>
                  <a:pt x="914" y="306"/>
                  <a:pt x="894" y="356"/>
                </a:cubicBezTo>
                <a:cubicBezTo>
                  <a:pt x="855" y="451"/>
                  <a:pt x="768" y="539"/>
                  <a:pt x="665" y="536"/>
                </a:cubicBezTo>
                <a:cubicBezTo>
                  <a:pt x="624" y="534"/>
                  <a:pt x="586" y="519"/>
                  <a:pt x="545" y="513"/>
                </a:cubicBezTo>
                <a:cubicBezTo>
                  <a:pt x="446" y="498"/>
                  <a:pt x="348" y="538"/>
                  <a:pt x="250" y="559"/>
                </a:cubicBezTo>
                <a:cubicBezTo>
                  <a:pt x="166" y="578"/>
                  <a:pt x="67" y="578"/>
                  <a:pt x="0" y="527"/>
                </a:cubicBezTo>
                <a:cubicBezTo>
                  <a:pt x="0" y="594"/>
                  <a:pt x="0" y="594"/>
                  <a:pt x="0" y="594"/>
                </a:cubicBezTo>
                <a:cubicBezTo>
                  <a:pt x="2926" y="594"/>
                  <a:pt x="2926" y="594"/>
                  <a:pt x="2926" y="594"/>
                </a:cubicBezTo>
                <a:cubicBezTo>
                  <a:pt x="2926" y="387"/>
                  <a:pt x="2926" y="387"/>
                  <a:pt x="2926" y="387"/>
                </a:cubicBezTo>
                <a:cubicBezTo>
                  <a:pt x="2845" y="277"/>
                  <a:pt x="2718" y="178"/>
                  <a:pt x="2575" y="206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F1DC01AC-68E1-6887-D8F9-9C8F0337FE6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-1" y="4967446"/>
            <a:ext cx="12202061" cy="1905588"/>
          </a:xfrm>
          <a:custGeom>
            <a:avLst/>
            <a:gdLst>
              <a:gd name="T0" fmla="*/ 2575 w 2926"/>
              <a:gd name="T1" fmla="*/ 206 h 594"/>
              <a:gd name="T2" fmla="*/ 2438 w 2926"/>
              <a:gd name="T3" fmla="*/ 220 h 594"/>
              <a:gd name="T4" fmla="*/ 2134 w 2926"/>
              <a:gd name="T5" fmla="*/ 52 h 594"/>
              <a:gd name="T6" fmla="*/ 1979 w 2926"/>
              <a:gd name="T7" fmla="*/ 14 h 594"/>
              <a:gd name="T8" fmla="*/ 1714 w 2926"/>
              <a:gd name="T9" fmla="*/ 271 h 594"/>
              <a:gd name="T10" fmla="*/ 1523 w 2926"/>
              <a:gd name="T11" fmla="*/ 310 h 594"/>
              <a:gd name="T12" fmla="*/ 1480 w 2926"/>
              <a:gd name="T13" fmla="*/ 406 h 594"/>
              <a:gd name="T14" fmla="*/ 1356 w 2926"/>
              <a:gd name="T15" fmla="*/ 406 h 594"/>
              <a:gd name="T16" fmla="*/ 1272 w 2926"/>
              <a:gd name="T17" fmla="*/ 298 h 594"/>
              <a:gd name="T18" fmla="*/ 1135 w 2926"/>
              <a:gd name="T19" fmla="*/ 183 h 594"/>
              <a:gd name="T20" fmla="*/ 965 w 2926"/>
              <a:gd name="T21" fmla="*/ 213 h 594"/>
              <a:gd name="T22" fmla="*/ 894 w 2926"/>
              <a:gd name="T23" fmla="*/ 356 h 594"/>
              <a:gd name="T24" fmla="*/ 665 w 2926"/>
              <a:gd name="T25" fmla="*/ 536 h 594"/>
              <a:gd name="T26" fmla="*/ 545 w 2926"/>
              <a:gd name="T27" fmla="*/ 513 h 594"/>
              <a:gd name="T28" fmla="*/ 250 w 2926"/>
              <a:gd name="T29" fmla="*/ 559 h 594"/>
              <a:gd name="T30" fmla="*/ 0 w 2926"/>
              <a:gd name="T31" fmla="*/ 527 h 594"/>
              <a:gd name="T32" fmla="*/ 0 w 2926"/>
              <a:gd name="T33" fmla="*/ 594 h 594"/>
              <a:gd name="T34" fmla="*/ 2926 w 2926"/>
              <a:gd name="T35" fmla="*/ 594 h 594"/>
              <a:gd name="T36" fmla="*/ 2926 w 2926"/>
              <a:gd name="T37" fmla="*/ 387 h 594"/>
              <a:gd name="T38" fmla="*/ 2575 w 2926"/>
              <a:gd name="T39" fmla="*/ 206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26" h="594">
                <a:moveTo>
                  <a:pt x="2575" y="206"/>
                </a:moveTo>
                <a:cubicBezTo>
                  <a:pt x="2530" y="215"/>
                  <a:pt x="2484" y="223"/>
                  <a:pt x="2438" y="220"/>
                </a:cubicBezTo>
                <a:cubicBezTo>
                  <a:pt x="2320" y="215"/>
                  <a:pt x="2233" y="115"/>
                  <a:pt x="2134" y="52"/>
                </a:cubicBezTo>
                <a:cubicBezTo>
                  <a:pt x="2088" y="23"/>
                  <a:pt x="2032" y="0"/>
                  <a:pt x="1979" y="14"/>
                </a:cubicBezTo>
                <a:cubicBezTo>
                  <a:pt x="1857" y="45"/>
                  <a:pt x="1836" y="239"/>
                  <a:pt x="1714" y="271"/>
                </a:cubicBezTo>
                <a:cubicBezTo>
                  <a:pt x="1649" y="288"/>
                  <a:pt x="1564" y="257"/>
                  <a:pt x="1523" y="310"/>
                </a:cubicBezTo>
                <a:cubicBezTo>
                  <a:pt x="1501" y="338"/>
                  <a:pt x="1503" y="379"/>
                  <a:pt x="1480" y="406"/>
                </a:cubicBezTo>
                <a:cubicBezTo>
                  <a:pt x="1450" y="441"/>
                  <a:pt x="1392" y="434"/>
                  <a:pt x="1356" y="406"/>
                </a:cubicBezTo>
                <a:cubicBezTo>
                  <a:pt x="1319" y="378"/>
                  <a:pt x="1298" y="336"/>
                  <a:pt x="1272" y="298"/>
                </a:cubicBezTo>
                <a:cubicBezTo>
                  <a:pt x="1238" y="248"/>
                  <a:pt x="1192" y="203"/>
                  <a:pt x="1135" y="183"/>
                </a:cubicBezTo>
                <a:cubicBezTo>
                  <a:pt x="1078" y="163"/>
                  <a:pt x="1008" y="170"/>
                  <a:pt x="965" y="213"/>
                </a:cubicBezTo>
                <a:cubicBezTo>
                  <a:pt x="926" y="250"/>
                  <a:pt x="914" y="306"/>
                  <a:pt x="894" y="356"/>
                </a:cubicBezTo>
                <a:cubicBezTo>
                  <a:pt x="855" y="451"/>
                  <a:pt x="768" y="539"/>
                  <a:pt x="665" y="536"/>
                </a:cubicBezTo>
                <a:cubicBezTo>
                  <a:pt x="624" y="534"/>
                  <a:pt x="586" y="519"/>
                  <a:pt x="545" y="513"/>
                </a:cubicBezTo>
                <a:cubicBezTo>
                  <a:pt x="446" y="498"/>
                  <a:pt x="348" y="538"/>
                  <a:pt x="250" y="559"/>
                </a:cubicBezTo>
                <a:cubicBezTo>
                  <a:pt x="166" y="578"/>
                  <a:pt x="67" y="578"/>
                  <a:pt x="0" y="527"/>
                </a:cubicBezTo>
                <a:cubicBezTo>
                  <a:pt x="0" y="594"/>
                  <a:pt x="0" y="594"/>
                  <a:pt x="0" y="594"/>
                </a:cubicBezTo>
                <a:cubicBezTo>
                  <a:pt x="2926" y="594"/>
                  <a:pt x="2926" y="594"/>
                  <a:pt x="2926" y="594"/>
                </a:cubicBezTo>
                <a:cubicBezTo>
                  <a:pt x="2926" y="387"/>
                  <a:pt x="2926" y="387"/>
                  <a:pt x="2926" y="387"/>
                </a:cubicBezTo>
                <a:cubicBezTo>
                  <a:pt x="2845" y="277"/>
                  <a:pt x="2718" y="178"/>
                  <a:pt x="2575" y="20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D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0D3DAC-7B1A-1FD4-5486-FA9B2AA41A28}"/>
              </a:ext>
            </a:extLst>
          </p:cNvPr>
          <p:cNvSpPr txBox="1"/>
          <p:nvPr userDrawn="1"/>
        </p:nvSpPr>
        <p:spPr>
          <a:xfrm>
            <a:off x="3743411" y="2623109"/>
            <a:ext cx="652574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4400" b="1" dirty="0">
                <a:solidFill>
                  <a:schemeClr val="accent1"/>
                </a:solidFill>
              </a:rPr>
              <a:t>We’re thinking in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A7F0A96-41DA-56DB-E59E-A8210CE80F71}"/>
              </a:ext>
            </a:extLst>
          </p:cNvPr>
          <p:cNvSpPr txBox="1"/>
          <p:nvPr userDrawn="1"/>
        </p:nvSpPr>
        <p:spPr>
          <a:xfrm>
            <a:off x="7774899" y="3293265"/>
            <a:ext cx="25075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2400" i="1" dirty="0">
                <a:solidFill>
                  <a:schemeClr val="bg1">
                    <a:lumMod val="50000"/>
                  </a:schemeClr>
                </a:solidFill>
              </a:rPr>
              <a:t>Thanks | </a:t>
            </a:r>
            <a:r>
              <a:rPr lang="en-GB" sz="2400" i="1" dirty="0" err="1">
                <a:solidFill>
                  <a:schemeClr val="bg1">
                    <a:lumMod val="50000"/>
                  </a:schemeClr>
                </a:solidFill>
              </a:rPr>
              <a:t>Gràcies</a:t>
            </a:r>
            <a:endParaRPr lang="en-GB" sz="2400" i="1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F282C3C-88D1-8B08-2693-E82EB1E751AA}"/>
              </a:ext>
            </a:extLst>
          </p:cNvPr>
          <p:cNvGrpSpPr/>
          <p:nvPr userDrawn="1"/>
        </p:nvGrpSpPr>
        <p:grpSpPr>
          <a:xfrm>
            <a:off x="10343039" y="2434020"/>
            <a:ext cx="1573205" cy="1147619"/>
            <a:chOff x="6395687" y="619004"/>
            <a:chExt cx="1262917" cy="921270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C96C24C-422A-4D28-1C16-FD71F95D0EB0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DA7FB79A-869D-7582-F832-0577B660FEF3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2B3F4C76-9181-6836-4F02-67FA42188798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30B1B22-B3D7-922E-7CB6-F10FE929AC83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CBE28EDA-ACC3-9F54-9493-53395C4FDC15}"/>
              </a:ext>
            </a:extLst>
          </p:cNvPr>
          <p:cNvSpPr txBox="1"/>
          <p:nvPr userDrawn="1"/>
        </p:nvSpPr>
        <p:spPr>
          <a:xfrm>
            <a:off x="421222" y="1100840"/>
            <a:ext cx="3019538" cy="38933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2000" b="1" dirty="0">
                <a:solidFill>
                  <a:srgbClr val="002060"/>
                </a:solidFill>
                <a:latin typeface="Candara" panose="020E0502030303020204" pitchFamily="34" charset="0"/>
              </a:rPr>
              <a:t>Project Coordinators</a:t>
            </a:r>
          </a:p>
          <a:p>
            <a:pPr algn="l"/>
            <a:r>
              <a:rPr lang="en-GB" sz="1600" dirty="0" err="1">
                <a:latin typeface="Candara" panose="020E0502030303020204" pitchFamily="34" charset="0"/>
              </a:rPr>
              <a:t>Jaume</a:t>
            </a:r>
            <a:r>
              <a:rPr lang="en-GB" sz="1600" dirty="0">
                <a:latin typeface="Candara" panose="020E0502030303020204" pitchFamily="34" charset="0"/>
              </a:rPr>
              <a:t> Pérez-Sánchez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  <a:hlinkClick r:id="rId2"/>
              </a:rPr>
              <a:t>jaime.perez.sanchez@csic.es</a:t>
            </a:r>
            <a:endParaRPr lang="en-GB" sz="1200" dirty="0">
              <a:latin typeface="Candara" panose="020E0502030303020204" pitchFamily="34" charset="0"/>
            </a:endParaRPr>
          </a:p>
          <a:p>
            <a:pPr algn="l"/>
            <a:r>
              <a:rPr lang="en-GB" sz="1600" dirty="0">
                <a:latin typeface="Candara" panose="020E0502030303020204" pitchFamily="34" charset="0"/>
              </a:rPr>
              <a:t>Carlos Valle Pérez 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  <a:hlinkClick r:id="rId3"/>
              </a:rPr>
              <a:t>carlos.valle@ua.es</a:t>
            </a:r>
            <a:endParaRPr lang="en-GB" sz="1200" dirty="0">
              <a:latin typeface="Candara" panose="020E0502030303020204" pitchFamily="34" charset="0"/>
            </a:endParaRPr>
          </a:p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2000" b="1" dirty="0">
                <a:solidFill>
                  <a:srgbClr val="002060"/>
                </a:solidFill>
                <a:latin typeface="Candara" panose="020E0502030303020204" pitchFamily="34" charset="0"/>
              </a:rPr>
              <a:t>Project Manager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  <a:hlinkClick r:id="rId4"/>
              </a:rPr>
              <a:t>email@email.com</a:t>
            </a:r>
            <a:r>
              <a:rPr lang="en-GB" sz="1200" dirty="0">
                <a:latin typeface="Candara" panose="020E0502030303020204" pitchFamily="34" charset="0"/>
              </a:rPr>
              <a:t>	</a:t>
            </a:r>
          </a:p>
          <a:p>
            <a:pPr algn="l"/>
            <a:endParaRPr lang="en-GB" sz="1200" dirty="0">
              <a:latin typeface="Candara" panose="020E0502030303020204" pitchFamily="34" charset="0"/>
            </a:endParaRPr>
          </a:p>
          <a:p>
            <a:pPr algn="l">
              <a:spcBef>
                <a:spcPts val="1200"/>
              </a:spcBef>
              <a:spcAft>
                <a:spcPts val="600"/>
              </a:spcAft>
            </a:pPr>
            <a:r>
              <a:rPr lang="en-GB" sz="2000" b="1" dirty="0">
                <a:solidFill>
                  <a:srgbClr val="002060"/>
                </a:solidFill>
                <a:latin typeface="Candara" panose="020E0502030303020204" pitchFamily="34" charset="0"/>
              </a:rPr>
              <a:t>Communication and Press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</a:rPr>
              <a:t>……</a:t>
            </a:r>
          </a:p>
          <a:p>
            <a:pPr algn="l"/>
            <a:r>
              <a:rPr lang="en-GB" sz="1200" dirty="0">
                <a:latin typeface="Candara" panose="020E0502030303020204" pitchFamily="34" charset="0"/>
                <a:hlinkClick r:id="rId4"/>
              </a:rPr>
              <a:t>email@email.com</a:t>
            </a:r>
            <a:r>
              <a:rPr lang="en-GB" sz="1200" dirty="0">
                <a:latin typeface="Candara" panose="020E0502030303020204" pitchFamily="34" charset="0"/>
              </a:rPr>
              <a:t>	</a:t>
            </a:r>
          </a:p>
          <a:p>
            <a:pPr algn="l"/>
            <a:endParaRPr lang="en-GB" sz="1200" dirty="0">
              <a:latin typeface="Candara" panose="020E0502030303020204" pitchFamily="34" charset="0"/>
            </a:endParaRPr>
          </a:p>
          <a:p>
            <a:pPr algn="l"/>
            <a:endParaRPr lang="en-GB" sz="1200" dirty="0">
              <a:latin typeface="Candara" panose="020E0502030303020204" pitchFamily="34" charset="0"/>
            </a:endParaRPr>
          </a:p>
          <a:p>
            <a:pPr algn="l"/>
            <a:endParaRPr lang="en-GB" sz="1200" dirty="0">
              <a:latin typeface="Candara" panose="020E0502030303020204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F28BFB11-1301-92BA-1BF3-EFBB591BF07A}"/>
              </a:ext>
            </a:extLst>
          </p:cNvPr>
          <p:cNvGrpSpPr/>
          <p:nvPr userDrawn="1"/>
        </p:nvGrpSpPr>
        <p:grpSpPr>
          <a:xfrm>
            <a:off x="482351" y="6200800"/>
            <a:ext cx="1031139" cy="336463"/>
            <a:chOff x="4834878" y="619004"/>
            <a:chExt cx="2823726" cy="921389"/>
          </a:xfrm>
        </p:grpSpPr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FFA7FA0C-8841-BB9C-1C6A-4EADEDAA246D}"/>
                </a:ext>
              </a:extLst>
            </p:cNvPr>
            <p:cNvSpPr/>
            <p:nvPr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AE158DD7-FF4A-EDFB-357E-7305934390A8}"/>
                </a:ext>
              </a:extLst>
            </p:cNvPr>
            <p:cNvSpPr/>
            <p:nvPr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457E2857-D4F3-0E72-4B45-E149EC7DC2F8}"/>
                </a:ext>
              </a:extLst>
            </p:cNvPr>
            <p:cNvSpPr/>
            <p:nvPr/>
          </p:nvSpPr>
          <p:spPr>
            <a:xfrm>
              <a:off x="4834878" y="1112577"/>
              <a:ext cx="216194" cy="427652"/>
            </a:xfrm>
            <a:custGeom>
              <a:avLst/>
              <a:gdLst>
                <a:gd name="connsiteX0" fmla="*/ 15 w 216194"/>
                <a:gd name="connsiteY0" fmla="*/ 14837 h 427652"/>
                <a:gd name="connsiteX1" fmla="*/ 92317 w 216194"/>
                <a:gd name="connsiteY1" fmla="*/ 0 h 427652"/>
                <a:gd name="connsiteX2" fmla="*/ 92317 w 216194"/>
                <a:gd name="connsiteY2" fmla="*/ 95668 h 427652"/>
                <a:gd name="connsiteX3" fmla="*/ 203207 w 216194"/>
                <a:gd name="connsiteY3" fmla="*/ 95668 h 427652"/>
                <a:gd name="connsiteX4" fmla="*/ 203207 w 216194"/>
                <a:gd name="connsiteY4" fmla="*/ 172187 h 427652"/>
                <a:gd name="connsiteX5" fmla="*/ 92317 w 216194"/>
                <a:gd name="connsiteY5" fmla="*/ 172187 h 427652"/>
                <a:gd name="connsiteX6" fmla="*/ 92317 w 216194"/>
                <a:gd name="connsiteY6" fmla="*/ 286332 h 427652"/>
                <a:gd name="connsiteX7" fmla="*/ 102524 w 216194"/>
                <a:gd name="connsiteY7" fmla="*/ 332623 h 427652"/>
                <a:gd name="connsiteX8" fmla="*/ 143711 w 216194"/>
                <a:gd name="connsiteY8" fmla="*/ 349913 h 427652"/>
                <a:gd name="connsiteX9" fmla="*/ 174372 w 216194"/>
                <a:gd name="connsiteY9" fmla="*/ 347143 h 427652"/>
                <a:gd name="connsiteX10" fmla="*/ 203207 w 216194"/>
                <a:gd name="connsiteY10" fmla="*/ 339230 h 427652"/>
                <a:gd name="connsiteX11" fmla="*/ 216194 w 216194"/>
                <a:gd name="connsiteY11" fmla="*/ 410803 h 427652"/>
                <a:gd name="connsiteX12" fmla="*/ 179019 w 216194"/>
                <a:gd name="connsiteY12" fmla="*/ 422673 h 427652"/>
                <a:gd name="connsiteX13" fmla="*/ 128857 w 216194"/>
                <a:gd name="connsiteY13" fmla="*/ 427618 h 427652"/>
                <a:gd name="connsiteX14" fmla="*/ 66303 w 216194"/>
                <a:gd name="connsiteY14" fmla="*/ 417450 h 427652"/>
                <a:gd name="connsiteX15" fmla="*/ 26586 w 216194"/>
                <a:gd name="connsiteY15" fmla="*/ 389042 h 427652"/>
                <a:gd name="connsiteX16" fmla="*/ 5814 w 216194"/>
                <a:gd name="connsiteY16" fmla="*/ 344927 h 427652"/>
                <a:gd name="connsiteX17" fmla="*/ 15 w 216194"/>
                <a:gd name="connsiteY17" fmla="*/ 287558 h 42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6194" h="427652">
                  <a:moveTo>
                    <a:pt x="15" y="14837"/>
                  </a:moveTo>
                  <a:lnTo>
                    <a:pt x="92317" y="0"/>
                  </a:lnTo>
                  <a:lnTo>
                    <a:pt x="92317" y="95668"/>
                  </a:lnTo>
                  <a:lnTo>
                    <a:pt x="203207" y="95668"/>
                  </a:lnTo>
                  <a:lnTo>
                    <a:pt x="203207" y="172187"/>
                  </a:lnTo>
                  <a:lnTo>
                    <a:pt x="92317" y="172187"/>
                  </a:lnTo>
                  <a:lnTo>
                    <a:pt x="92317" y="286332"/>
                  </a:lnTo>
                  <a:cubicBezTo>
                    <a:pt x="92317" y="305667"/>
                    <a:pt x="95720" y="321098"/>
                    <a:pt x="102524" y="332623"/>
                  </a:cubicBezTo>
                  <a:cubicBezTo>
                    <a:pt x="109329" y="344148"/>
                    <a:pt x="123058" y="349913"/>
                    <a:pt x="143711" y="349913"/>
                  </a:cubicBezTo>
                  <a:cubicBezTo>
                    <a:pt x="153992" y="349869"/>
                    <a:pt x="164250" y="348939"/>
                    <a:pt x="174372" y="347143"/>
                  </a:cubicBezTo>
                  <a:cubicBezTo>
                    <a:pt x="184211" y="345410"/>
                    <a:pt x="193865" y="342763"/>
                    <a:pt x="203207" y="339230"/>
                  </a:cubicBezTo>
                  <a:lnTo>
                    <a:pt x="216194" y="410803"/>
                  </a:lnTo>
                  <a:cubicBezTo>
                    <a:pt x="204115" y="415674"/>
                    <a:pt x="191689" y="419642"/>
                    <a:pt x="179019" y="422673"/>
                  </a:cubicBezTo>
                  <a:cubicBezTo>
                    <a:pt x="162548" y="426257"/>
                    <a:pt x="145714" y="427919"/>
                    <a:pt x="128857" y="427618"/>
                  </a:cubicBezTo>
                  <a:cubicBezTo>
                    <a:pt x="103676" y="427618"/>
                    <a:pt x="82825" y="424228"/>
                    <a:pt x="66303" y="417450"/>
                  </a:cubicBezTo>
                  <a:cubicBezTo>
                    <a:pt x="50868" y="411472"/>
                    <a:pt x="37204" y="401699"/>
                    <a:pt x="26586" y="389042"/>
                  </a:cubicBezTo>
                  <a:cubicBezTo>
                    <a:pt x="16295" y="376156"/>
                    <a:pt x="9181" y="361046"/>
                    <a:pt x="5814" y="344927"/>
                  </a:cubicBezTo>
                  <a:cubicBezTo>
                    <a:pt x="1752" y="326079"/>
                    <a:pt x="-193" y="306838"/>
                    <a:pt x="15" y="287558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BA3C02AE-BF61-CB83-159B-43A83A86B973}"/>
                </a:ext>
              </a:extLst>
            </p:cNvPr>
            <p:cNvSpPr/>
            <p:nvPr/>
          </p:nvSpPr>
          <p:spPr>
            <a:xfrm>
              <a:off x="5112912" y="1061380"/>
              <a:ext cx="281247" cy="478854"/>
            </a:xfrm>
            <a:custGeom>
              <a:avLst/>
              <a:gdLst>
                <a:gd name="connsiteX0" fmla="*/ 0 w 281247"/>
                <a:gd name="connsiteY0" fmla="*/ 478855 h 478854"/>
                <a:gd name="connsiteX1" fmla="*/ 0 w 281247"/>
                <a:gd name="connsiteY1" fmla="*/ 14797 h 478854"/>
                <a:gd name="connsiteX2" fmla="*/ 92302 w 281247"/>
                <a:gd name="connsiteY2" fmla="*/ 0 h 478854"/>
                <a:gd name="connsiteX3" fmla="*/ 92302 w 281247"/>
                <a:gd name="connsiteY3" fmla="*/ 155490 h 478854"/>
                <a:gd name="connsiteX4" fmla="*/ 116132 w 281247"/>
                <a:gd name="connsiteY4" fmla="*/ 149635 h 478854"/>
                <a:gd name="connsiteX5" fmla="*/ 144331 w 281247"/>
                <a:gd name="connsiteY5" fmla="*/ 146865 h 478854"/>
                <a:gd name="connsiteX6" fmla="*/ 210301 w 281247"/>
                <a:gd name="connsiteY6" fmla="*/ 157666 h 478854"/>
                <a:gd name="connsiteX7" fmla="*/ 252401 w 281247"/>
                <a:gd name="connsiteY7" fmla="*/ 188211 h 478854"/>
                <a:gd name="connsiteX8" fmla="*/ 274722 w 281247"/>
                <a:gd name="connsiteY8" fmla="*/ 235095 h 478854"/>
                <a:gd name="connsiteX9" fmla="*/ 281235 w 281247"/>
                <a:gd name="connsiteY9" fmla="*/ 295590 h 478854"/>
                <a:gd name="connsiteX10" fmla="*/ 281235 w 281247"/>
                <a:gd name="connsiteY10" fmla="*/ 478855 h 478854"/>
                <a:gd name="connsiteX11" fmla="*/ 189052 w 281247"/>
                <a:gd name="connsiteY11" fmla="*/ 478855 h 478854"/>
                <a:gd name="connsiteX12" fmla="*/ 189052 w 281247"/>
                <a:gd name="connsiteY12" fmla="*/ 306668 h 478854"/>
                <a:gd name="connsiteX13" fmla="*/ 177574 w 281247"/>
                <a:gd name="connsiteY13" fmla="*/ 243760 h 478854"/>
                <a:gd name="connsiteX14" fmla="*/ 135037 w 281247"/>
                <a:gd name="connsiteY14" fmla="*/ 225243 h 478854"/>
                <a:gd name="connsiteX15" fmla="*/ 111803 w 281247"/>
                <a:gd name="connsiteY15" fmla="*/ 227380 h 478854"/>
                <a:gd name="connsiteX16" fmla="*/ 92302 w 281247"/>
                <a:gd name="connsiteY16" fmla="*/ 232009 h 478854"/>
                <a:gd name="connsiteX17" fmla="*/ 92302 w 281247"/>
                <a:gd name="connsiteY17" fmla="*/ 478855 h 47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1247" h="478854">
                  <a:moveTo>
                    <a:pt x="0" y="478855"/>
                  </a:moveTo>
                  <a:lnTo>
                    <a:pt x="0" y="14797"/>
                  </a:lnTo>
                  <a:lnTo>
                    <a:pt x="92302" y="0"/>
                  </a:lnTo>
                  <a:lnTo>
                    <a:pt x="92302" y="155490"/>
                  </a:lnTo>
                  <a:cubicBezTo>
                    <a:pt x="100113" y="153037"/>
                    <a:pt x="108072" y="151083"/>
                    <a:pt x="116132" y="149635"/>
                  </a:cubicBezTo>
                  <a:cubicBezTo>
                    <a:pt x="125422" y="147823"/>
                    <a:pt x="134863" y="146893"/>
                    <a:pt x="144331" y="146865"/>
                  </a:cubicBezTo>
                  <a:cubicBezTo>
                    <a:pt x="170810" y="146865"/>
                    <a:pt x="192798" y="150466"/>
                    <a:pt x="210301" y="157666"/>
                  </a:cubicBezTo>
                  <a:cubicBezTo>
                    <a:pt x="226748" y="164056"/>
                    <a:pt x="241252" y="174577"/>
                    <a:pt x="252401" y="188211"/>
                  </a:cubicBezTo>
                  <a:cubicBezTo>
                    <a:pt x="263251" y="201991"/>
                    <a:pt x="270877" y="218007"/>
                    <a:pt x="274722" y="235095"/>
                  </a:cubicBezTo>
                  <a:cubicBezTo>
                    <a:pt x="279249" y="254937"/>
                    <a:pt x="281434" y="275242"/>
                    <a:pt x="281235" y="295590"/>
                  </a:cubicBezTo>
                  <a:lnTo>
                    <a:pt x="281235" y="478855"/>
                  </a:lnTo>
                  <a:lnTo>
                    <a:pt x="189052" y="478855"/>
                  </a:lnTo>
                  <a:lnTo>
                    <a:pt x="189052" y="306668"/>
                  </a:lnTo>
                  <a:cubicBezTo>
                    <a:pt x="189052" y="277074"/>
                    <a:pt x="185228" y="256104"/>
                    <a:pt x="177574" y="243760"/>
                  </a:cubicBezTo>
                  <a:cubicBezTo>
                    <a:pt x="169921" y="231416"/>
                    <a:pt x="155742" y="225243"/>
                    <a:pt x="135037" y="225243"/>
                  </a:cubicBezTo>
                  <a:cubicBezTo>
                    <a:pt x="127241" y="225200"/>
                    <a:pt x="119460" y="225916"/>
                    <a:pt x="111803" y="227380"/>
                  </a:cubicBezTo>
                  <a:cubicBezTo>
                    <a:pt x="104575" y="228856"/>
                    <a:pt x="98074" y="230399"/>
                    <a:pt x="92302" y="232009"/>
                  </a:cubicBezTo>
                  <a:lnTo>
                    <a:pt x="92302" y="478855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78D05C00-67A2-AE0E-408B-3ACBF1579996}"/>
                </a:ext>
              </a:extLst>
            </p:cNvPr>
            <p:cNvSpPr/>
            <p:nvPr/>
          </p:nvSpPr>
          <p:spPr>
            <a:xfrm>
              <a:off x="5468576" y="1067430"/>
              <a:ext cx="110254" cy="472804"/>
            </a:xfrm>
            <a:custGeom>
              <a:avLst/>
              <a:gdLst>
                <a:gd name="connsiteX0" fmla="*/ 110254 w 110254"/>
                <a:gd name="connsiteY0" fmla="*/ 54405 h 472804"/>
                <a:gd name="connsiteX1" fmla="*/ 93851 w 110254"/>
                <a:gd name="connsiteY1" fmla="*/ 94207 h 472804"/>
                <a:gd name="connsiteX2" fmla="*/ 16443 w 110254"/>
                <a:gd name="connsiteY2" fmla="*/ 94207 h 472804"/>
                <a:gd name="connsiteX3" fmla="*/ 0 w 110254"/>
                <a:gd name="connsiteY3" fmla="*/ 54405 h 472804"/>
                <a:gd name="connsiteX4" fmla="*/ 16443 w 110254"/>
                <a:gd name="connsiteY4" fmla="*/ 14484 h 472804"/>
                <a:gd name="connsiteX5" fmla="*/ 93851 w 110254"/>
                <a:gd name="connsiteY5" fmla="*/ 14484 h 472804"/>
                <a:gd name="connsiteX6" fmla="*/ 110254 w 110254"/>
                <a:gd name="connsiteY6" fmla="*/ 54405 h 472804"/>
                <a:gd name="connsiteX7" fmla="*/ 101596 w 110254"/>
                <a:gd name="connsiteY7" fmla="*/ 472804 h 472804"/>
                <a:gd name="connsiteX8" fmla="*/ 9294 w 110254"/>
                <a:gd name="connsiteY8" fmla="*/ 472804 h 472804"/>
                <a:gd name="connsiteX9" fmla="*/ 9294 w 110254"/>
                <a:gd name="connsiteY9" fmla="*/ 148372 h 472804"/>
                <a:gd name="connsiteX10" fmla="*/ 101596 w 110254"/>
                <a:gd name="connsiteY10" fmla="*/ 148372 h 47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54" h="472804">
                  <a:moveTo>
                    <a:pt x="110254" y="54405"/>
                  </a:moveTo>
                  <a:cubicBezTo>
                    <a:pt x="110254" y="71311"/>
                    <a:pt x="104785" y="84581"/>
                    <a:pt x="93851" y="94207"/>
                  </a:cubicBezTo>
                  <a:cubicBezTo>
                    <a:pt x="71709" y="113574"/>
                    <a:pt x="38585" y="113574"/>
                    <a:pt x="16443" y="94207"/>
                  </a:cubicBezTo>
                  <a:cubicBezTo>
                    <a:pt x="5481" y="84553"/>
                    <a:pt x="0" y="71287"/>
                    <a:pt x="0" y="54405"/>
                  </a:cubicBezTo>
                  <a:cubicBezTo>
                    <a:pt x="0" y="37522"/>
                    <a:pt x="5481" y="24217"/>
                    <a:pt x="16443" y="14484"/>
                  </a:cubicBezTo>
                  <a:cubicBezTo>
                    <a:pt x="38605" y="-4828"/>
                    <a:pt x="71689" y="-4828"/>
                    <a:pt x="93851" y="14484"/>
                  </a:cubicBezTo>
                  <a:cubicBezTo>
                    <a:pt x="104813" y="24268"/>
                    <a:pt x="110282" y="37578"/>
                    <a:pt x="110254" y="54405"/>
                  </a:cubicBezTo>
                  <a:close/>
                  <a:moveTo>
                    <a:pt x="101596" y="472804"/>
                  </a:moveTo>
                  <a:lnTo>
                    <a:pt x="9294" y="472804"/>
                  </a:lnTo>
                  <a:lnTo>
                    <a:pt x="9294" y="148372"/>
                  </a:lnTo>
                  <a:lnTo>
                    <a:pt x="101596" y="148372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5D9A9987-D4F6-7C33-2C73-5EAC7AB5A628}"/>
                </a:ext>
              </a:extLst>
            </p:cNvPr>
            <p:cNvSpPr/>
            <p:nvPr/>
          </p:nvSpPr>
          <p:spPr>
            <a:xfrm>
              <a:off x="5657033" y="1208242"/>
              <a:ext cx="281249" cy="331992"/>
            </a:xfrm>
            <a:custGeom>
              <a:avLst/>
              <a:gdLst>
                <a:gd name="connsiteX0" fmla="*/ 0 w 281249"/>
                <a:gd name="connsiteY0" fmla="*/ 18519 h 331992"/>
                <a:gd name="connsiteX1" fmla="*/ 60727 w 281249"/>
                <a:gd name="connsiteY1" fmla="*/ 5859 h 331992"/>
                <a:gd name="connsiteX2" fmla="*/ 138771 w 281249"/>
                <a:gd name="connsiteY2" fmla="*/ 3 h 331992"/>
                <a:gd name="connsiteX3" fmla="*/ 207838 w 281249"/>
                <a:gd name="connsiteY3" fmla="*/ 10804 h 331992"/>
                <a:gd name="connsiteX4" fmla="*/ 251527 w 281249"/>
                <a:gd name="connsiteY4" fmla="*/ 41348 h 331992"/>
                <a:gd name="connsiteX5" fmla="*/ 274444 w 281249"/>
                <a:gd name="connsiteY5" fmla="*/ 88233 h 331992"/>
                <a:gd name="connsiteX6" fmla="*/ 281235 w 281249"/>
                <a:gd name="connsiteY6" fmla="*/ 148728 h 331992"/>
                <a:gd name="connsiteX7" fmla="*/ 281235 w 281249"/>
                <a:gd name="connsiteY7" fmla="*/ 331993 h 331992"/>
                <a:gd name="connsiteX8" fmla="*/ 188814 w 281249"/>
                <a:gd name="connsiteY8" fmla="*/ 331993 h 331992"/>
                <a:gd name="connsiteX9" fmla="*/ 188814 w 281249"/>
                <a:gd name="connsiteY9" fmla="*/ 159806 h 331992"/>
                <a:gd name="connsiteX10" fmla="*/ 176899 w 281249"/>
                <a:gd name="connsiteY10" fmla="*/ 96898 h 331992"/>
                <a:gd name="connsiteX11" fmla="*/ 132932 w 281249"/>
                <a:gd name="connsiteY11" fmla="*/ 78381 h 331992"/>
                <a:gd name="connsiteX12" fmla="*/ 111882 w 281249"/>
                <a:gd name="connsiteY12" fmla="*/ 79291 h 331992"/>
                <a:gd name="connsiteX13" fmla="*/ 92024 w 281249"/>
                <a:gd name="connsiteY13" fmla="*/ 81467 h 331992"/>
                <a:gd name="connsiteX14" fmla="*/ 92024 w 281249"/>
                <a:gd name="connsiteY14" fmla="*/ 331993 h 331992"/>
                <a:gd name="connsiteX15" fmla="*/ 0 w 281249"/>
                <a:gd name="connsiteY15" fmla="*/ 331993 h 33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249" h="331992">
                  <a:moveTo>
                    <a:pt x="0" y="18519"/>
                  </a:moveTo>
                  <a:cubicBezTo>
                    <a:pt x="19966" y="13083"/>
                    <a:pt x="40245" y="8854"/>
                    <a:pt x="60727" y="5859"/>
                  </a:cubicBezTo>
                  <a:cubicBezTo>
                    <a:pt x="86547" y="1870"/>
                    <a:pt x="112641" y="-88"/>
                    <a:pt x="138771" y="3"/>
                  </a:cubicBezTo>
                  <a:cubicBezTo>
                    <a:pt x="166465" y="3"/>
                    <a:pt x="189489" y="3603"/>
                    <a:pt x="207838" y="10804"/>
                  </a:cubicBezTo>
                  <a:cubicBezTo>
                    <a:pt x="224825" y="17020"/>
                    <a:pt x="239886" y="27548"/>
                    <a:pt x="251527" y="41348"/>
                  </a:cubicBezTo>
                  <a:cubicBezTo>
                    <a:pt x="262533" y="55109"/>
                    <a:pt x="270357" y="71117"/>
                    <a:pt x="274444" y="88233"/>
                  </a:cubicBezTo>
                  <a:cubicBezTo>
                    <a:pt x="279166" y="108047"/>
                    <a:pt x="281450" y="128364"/>
                    <a:pt x="281235" y="148728"/>
                  </a:cubicBezTo>
                  <a:lnTo>
                    <a:pt x="281235" y="331993"/>
                  </a:lnTo>
                  <a:lnTo>
                    <a:pt x="188814" y="331993"/>
                  </a:lnTo>
                  <a:lnTo>
                    <a:pt x="188814" y="159806"/>
                  </a:lnTo>
                  <a:cubicBezTo>
                    <a:pt x="188814" y="130211"/>
                    <a:pt x="184842" y="109242"/>
                    <a:pt x="176899" y="96898"/>
                  </a:cubicBezTo>
                  <a:cubicBezTo>
                    <a:pt x="168956" y="84553"/>
                    <a:pt x="154379" y="78381"/>
                    <a:pt x="132932" y="78381"/>
                  </a:cubicBezTo>
                  <a:cubicBezTo>
                    <a:pt x="126300" y="78381"/>
                    <a:pt x="119309" y="78658"/>
                    <a:pt x="111882" y="79291"/>
                  </a:cubicBezTo>
                  <a:cubicBezTo>
                    <a:pt x="104455" y="79924"/>
                    <a:pt x="97823" y="80636"/>
                    <a:pt x="92024" y="81467"/>
                  </a:cubicBezTo>
                  <a:lnTo>
                    <a:pt x="92024" y="331993"/>
                  </a:lnTo>
                  <a:lnTo>
                    <a:pt x="0" y="331993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B5B95EA1-0263-D2C4-4A08-5BD3D439BEDA}"/>
                </a:ext>
              </a:extLst>
            </p:cNvPr>
            <p:cNvSpPr/>
            <p:nvPr/>
          </p:nvSpPr>
          <p:spPr>
            <a:xfrm>
              <a:off x="6021753" y="1061380"/>
              <a:ext cx="309116" cy="479013"/>
            </a:xfrm>
            <a:custGeom>
              <a:avLst/>
              <a:gdLst>
                <a:gd name="connsiteX0" fmla="*/ 92302 w 309116"/>
                <a:gd name="connsiteY0" fmla="*/ 270822 h 479013"/>
                <a:gd name="connsiteX1" fmla="*/ 120461 w 309116"/>
                <a:gd name="connsiteY1" fmla="*/ 240159 h 479013"/>
                <a:gd name="connsiteX2" fmla="*/ 148621 w 309116"/>
                <a:gd name="connsiteY2" fmla="*/ 208507 h 479013"/>
                <a:gd name="connsiteX3" fmla="*/ 174278 w 309116"/>
                <a:gd name="connsiteY3" fmla="*/ 178755 h 479013"/>
                <a:gd name="connsiteX4" fmla="*/ 195010 w 309116"/>
                <a:gd name="connsiteY4" fmla="*/ 154224 h 479013"/>
                <a:gd name="connsiteX5" fmla="*/ 304787 w 309116"/>
                <a:gd name="connsiteY5" fmla="*/ 154224 h 479013"/>
                <a:gd name="connsiteX6" fmla="*/ 240645 w 309116"/>
                <a:gd name="connsiteY6" fmla="*/ 225956 h 479013"/>
                <a:gd name="connsiteX7" fmla="*/ 172212 w 309116"/>
                <a:gd name="connsiteY7" fmla="*/ 296460 h 479013"/>
                <a:gd name="connsiteX8" fmla="*/ 210619 w 309116"/>
                <a:gd name="connsiteY8" fmla="*/ 336342 h 479013"/>
                <a:gd name="connsiteX9" fmla="*/ 249025 w 309116"/>
                <a:gd name="connsiteY9" fmla="*/ 384255 h 479013"/>
                <a:gd name="connsiteX10" fmla="*/ 283102 w 309116"/>
                <a:gd name="connsiteY10" fmla="*/ 433711 h 479013"/>
                <a:gd name="connsiteX11" fmla="*/ 309117 w 309116"/>
                <a:gd name="connsiteY11" fmla="*/ 478815 h 479013"/>
                <a:gd name="connsiteX12" fmla="*/ 202993 w 309116"/>
                <a:gd name="connsiteY12" fmla="*/ 478815 h 479013"/>
                <a:gd name="connsiteX13" fmla="*/ 180394 w 309116"/>
                <a:gd name="connsiteY13" fmla="*/ 443207 h 479013"/>
                <a:gd name="connsiteX14" fmla="*/ 153506 w 309116"/>
                <a:gd name="connsiteY14" fmla="*/ 404315 h 479013"/>
                <a:gd name="connsiteX15" fmla="*/ 123520 w 309116"/>
                <a:gd name="connsiteY15" fmla="*/ 366886 h 479013"/>
                <a:gd name="connsiteX16" fmla="*/ 92302 w 309116"/>
                <a:gd name="connsiteY16" fmla="*/ 336579 h 479013"/>
                <a:gd name="connsiteX17" fmla="*/ 92302 w 309116"/>
                <a:gd name="connsiteY17" fmla="*/ 479013 h 479013"/>
                <a:gd name="connsiteX18" fmla="*/ 0 w 309116"/>
                <a:gd name="connsiteY18" fmla="*/ 479013 h 479013"/>
                <a:gd name="connsiteX19" fmla="*/ 0 w 309116"/>
                <a:gd name="connsiteY19" fmla="*/ 14797 h 479013"/>
                <a:gd name="connsiteX20" fmla="*/ 92302 w 309116"/>
                <a:gd name="connsiteY20" fmla="*/ 0 h 47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9116" h="479013">
                  <a:moveTo>
                    <a:pt x="92302" y="270822"/>
                  </a:moveTo>
                  <a:cubicBezTo>
                    <a:pt x="101358" y="261010"/>
                    <a:pt x="110743" y="250791"/>
                    <a:pt x="120461" y="240159"/>
                  </a:cubicBezTo>
                  <a:cubicBezTo>
                    <a:pt x="130180" y="229528"/>
                    <a:pt x="139565" y="218980"/>
                    <a:pt x="148621" y="208507"/>
                  </a:cubicBezTo>
                  <a:cubicBezTo>
                    <a:pt x="157676" y="198090"/>
                    <a:pt x="166227" y="188171"/>
                    <a:pt x="174278" y="178755"/>
                  </a:cubicBezTo>
                  <a:cubicBezTo>
                    <a:pt x="182328" y="169338"/>
                    <a:pt x="189239" y="161160"/>
                    <a:pt x="195010" y="154224"/>
                  </a:cubicBezTo>
                  <a:lnTo>
                    <a:pt x="304787" y="154224"/>
                  </a:lnTo>
                  <a:cubicBezTo>
                    <a:pt x="282864" y="179257"/>
                    <a:pt x="261484" y="203166"/>
                    <a:pt x="240645" y="225956"/>
                  </a:cubicBezTo>
                  <a:cubicBezTo>
                    <a:pt x="219805" y="248745"/>
                    <a:pt x="196996" y="272247"/>
                    <a:pt x="172212" y="296460"/>
                  </a:cubicBezTo>
                  <a:cubicBezTo>
                    <a:pt x="185875" y="308904"/>
                    <a:pt x="198708" y="322225"/>
                    <a:pt x="210619" y="336342"/>
                  </a:cubicBezTo>
                  <a:cubicBezTo>
                    <a:pt x="223856" y="351772"/>
                    <a:pt x="236661" y="367745"/>
                    <a:pt x="249025" y="384255"/>
                  </a:cubicBezTo>
                  <a:cubicBezTo>
                    <a:pt x="261389" y="400766"/>
                    <a:pt x="272748" y="417252"/>
                    <a:pt x="283102" y="433711"/>
                  </a:cubicBezTo>
                  <a:cubicBezTo>
                    <a:pt x="293428" y="450170"/>
                    <a:pt x="302099" y="465205"/>
                    <a:pt x="309117" y="478815"/>
                  </a:cubicBezTo>
                  <a:lnTo>
                    <a:pt x="202993" y="478815"/>
                  </a:lnTo>
                  <a:cubicBezTo>
                    <a:pt x="196348" y="468081"/>
                    <a:pt x="188814" y="456212"/>
                    <a:pt x="180394" y="443207"/>
                  </a:cubicBezTo>
                  <a:cubicBezTo>
                    <a:pt x="171974" y="430202"/>
                    <a:pt x="163010" y="417240"/>
                    <a:pt x="153506" y="404315"/>
                  </a:cubicBezTo>
                  <a:cubicBezTo>
                    <a:pt x="144002" y="391337"/>
                    <a:pt x="134005" y="378862"/>
                    <a:pt x="123520" y="366886"/>
                  </a:cubicBezTo>
                  <a:cubicBezTo>
                    <a:pt x="113999" y="355915"/>
                    <a:pt x="103558" y="345778"/>
                    <a:pt x="92302" y="336579"/>
                  </a:cubicBezTo>
                  <a:lnTo>
                    <a:pt x="92302" y="479013"/>
                  </a:lnTo>
                  <a:lnTo>
                    <a:pt x="0" y="479013"/>
                  </a:lnTo>
                  <a:lnTo>
                    <a:pt x="0" y="14797"/>
                  </a:lnTo>
                  <a:lnTo>
                    <a:pt x="92302" y="0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2CFD153-688E-F024-74A3-5E4D384C1244}"/>
                </a:ext>
              </a:extLst>
            </p:cNvPr>
            <p:cNvSpPr/>
            <p:nvPr/>
          </p:nvSpPr>
          <p:spPr>
            <a:xfrm>
              <a:off x="5827815" y="620314"/>
              <a:ext cx="110293" cy="472875"/>
            </a:xfrm>
            <a:custGeom>
              <a:avLst/>
              <a:gdLst>
                <a:gd name="connsiteX0" fmla="*/ 110294 w 110293"/>
                <a:gd name="connsiteY0" fmla="*/ 54476 h 472875"/>
                <a:gd name="connsiteX1" fmla="*/ 93891 w 110293"/>
                <a:gd name="connsiteY1" fmla="*/ 94279 h 472875"/>
                <a:gd name="connsiteX2" fmla="*/ 16443 w 110293"/>
                <a:gd name="connsiteY2" fmla="*/ 94279 h 472875"/>
                <a:gd name="connsiteX3" fmla="*/ 0 w 110293"/>
                <a:gd name="connsiteY3" fmla="*/ 54476 h 472875"/>
                <a:gd name="connsiteX4" fmla="*/ 16443 w 110293"/>
                <a:gd name="connsiteY4" fmla="*/ 14516 h 472875"/>
                <a:gd name="connsiteX5" fmla="*/ 93891 w 110293"/>
                <a:gd name="connsiteY5" fmla="*/ 14516 h 472875"/>
                <a:gd name="connsiteX6" fmla="*/ 110294 w 110293"/>
                <a:gd name="connsiteY6" fmla="*/ 54476 h 472875"/>
                <a:gd name="connsiteX7" fmla="*/ 101635 w 110293"/>
                <a:gd name="connsiteY7" fmla="*/ 472876 h 472875"/>
                <a:gd name="connsiteX8" fmla="*/ 9333 w 110293"/>
                <a:gd name="connsiteY8" fmla="*/ 472876 h 472875"/>
                <a:gd name="connsiteX9" fmla="*/ 9333 w 110293"/>
                <a:gd name="connsiteY9" fmla="*/ 148443 h 472875"/>
                <a:gd name="connsiteX10" fmla="*/ 101635 w 110293"/>
                <a:gd name="connsiteY10" fmla="*/ 148443 h 47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293" h="472875">
                  <a:moveTo>
                    <a:pt x="110294" y="54476"/>
                  </a:moveTo>
                  <a:cubicBezTo>
                    <a:pt x="110294" y="71331"/>
                    <a:pt x="104825" y="84598"/>
                    <a:pt x="93891" y="94279"/>
                  </a:cubicBezTo>
                  <a:cubicBezTo>
                    <a:pt x="71709" y="113580"/>
                    <a:pt x="38625" y="113580"/>
                    <a:pt x="16443" y="94279"/>
                  </a:cubicBezTo>
                  <a:cubicBezTo>
                    <a:pt x="5481" y="84625"/>
                    <a:pt x="0" y="71357"/>
                    <a:pt x="0" y="54476"/>
                  </a:cubicBezTo>
                  <a:cubicBezTo>
                    <a:pt x="0" y="37595"/>
                    <a:pt x="5481" y="24275"/>
                    <a:pt x="16443" y="14516"/>
                  </a:cubicBezTo>
                  <a:cubicBezTo>
                    <a:pt x="38605" y="-4839"/>
                    <a:pt x="71729" y="-4839"/>
                    <a:pt x="93891" y="14516"/>
                  </a:cubicBezTo>
                  <a:cubicBezTo>
                    <a:pt x="104825" y="24275"/>
                    <a:pt x="110294" y="37595"/>
                    <a:pt x="110294" y="54476"/>
                  </a:cubicBezTo>
                  <a:close/>
                  <a:moveTo>
                    <a:pt x="101635" y="472876"/>
                  </a:moveTo>
                  <a:lnTo>
                    <a:pt x="9333" y="472876"/>
                  </a:lnTo>
                  <a:lnTo>
                    <a:pt x="9333" y="148443"/>
                  </a:lnTo>
                  <a:lnTo>
                    <a:pt x="101635" y="148443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3EFC16D9-CE21-CF6B-F369-4080D5D9CBE3}"/>
                </a:ext>
              </a:extLst>
            </p:cNvPr>
            <p:cNvSpPr/>
            <p:nvPr/>
          </p:nvSpPr>
          <p:spPr>
            <a:xfrm>
              <a:off x="6021435" y="646692"/>
              <a:ext cx="281288" cy="331878"/>
            </a:xfrm>
            <a:custGeom>
              <a:avLst/>
              <a:gdLst>
                <a:gd name="connsiteX0" fmla="*/ 0 w 281288"/>
                <a:gd name="connsiteY0" fmla="*/ 18365 h 331878"/>
                <a:gd name="connsiteX1" fmla="*/ 60568 w 281288"/>
                <a:gd name="connsiteY1" fmla="*/ 5744 h 331878"/>
                <a:gd name="connsiteX2" fmla="*/ 138771 w 281288"/>
                <a:gd name="connsiteY2" fmla="*/ 7 h 331878"/>
                <a:gd name="connsiteX3" fmla="*/ 207838 w 281288"/>
                <a:gd name="connsiteY3" fmla="*/ 10808 h 331878"/>
                <a:gd name="connsiteX4" fmla="*/ 251527 w 281288"/>
                <a:gd name="connsiteY4" fmla="*/ 41353 h 331878"/>
                <a:gd name="connsiteX5" fmla="*/ 274483 w 281288"/>
                <a:gd name="connsiteY5" fmla="*/ 88237 h 331878"/>
                <a:gd name="connsiteX6" fmla="*/ 281275 w 281288"/>
                <a:gd name="connsiteY6" fmla="*/ 148692 h 331878"/>
                <a:gd name="connsiteX7" fmla="*/ 281275 w 281288"/>
                <a:gd name="connsiteY7" fmla="*/ 331878 h 331878"/>
                <a:gd name="connsiteX8" fmla="*/ 188933 w 281288"/>
                <a:gd name="connsiteY8" fmla="*/ 331878 h 331878"/>
                <a:gd name="connsiteX9" fmla="*/ 188933 w 281288"/>
                <a:gd name="connsiteY9" fmla="*/ 159691 h 331878"/>
                <a:gd name="connsiteX10" fmla="*/ 177018 w 281288"/>
                <a:gd name="connsiteY10" fmla="*/ 96744 h 331878"/>
                <a:gd name="connsiteX11" fmla="*/ 133012 w 281288"/>
                <a:gd name="connsiteY11" fmla="*/ 78227 h 331878"/>
                <a:gd name="connsiteX12" fmla="*/ 111962 w 281288"/>
                <a:gd name="connsiteY12" fmla="*/ 79177 h 331878"/>
                <a:gd name="connsiteX13" fmla="*/ 92103 w 281288"/>
                <a:gd name="connsiteY13" fmla="*/ 81313 h 331878"/>
                <a:gd name="connsiteX14" fmla="*/ 92103 w 281288"/>
                <a:gd name="connsiteY14" fmla="*/ 331878 h 331878"/>
                <a:gd name="connsiteX15" fmla="*/ 0 w 281288"/>
                <a:gd name="connsiteY15" fmla="*/ 331878 h 331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288" h="331878">
                  <a:moveTo>
                    <a:pt x="0" y="18365"/>
                  </a:moveTo>
                  <a:cubicBezTo>
                    <a:pt x="19922" y="12965"/>
                    <a:pt x="40146" y="8750"/>
                    <a:pt x="60568" y="5744"/>
                  </a:cubicBezTo>
                  <a:cubicBezTo>
                    <a:pt x="86444" y="1785"/>
                    <a:pt x="112593" y="-133"/>
                    <a:pt x="138771" y="7"/>
                  </a:cubicBezTo>
                  <a:cubicBezTo>
                    <a:pt x="166414" y="7"/>
                    <a:pt x="189438" y="3608"/>
                    <a:pt x="207838" y="10808"/>
                  </a:cubicBezTo>
                  <a:cubicBezTo>
                    <a:pt x="224837" y="17000"/>
                    <a:pt x="239902" y="27533"/>
                    <a:pt x="251527" y="41353"/>
                  </a:cubicBezTo>
                  <a:cubicBezTo>
                    <a:pt x="262576" y="55092"/>
                    <a:pt x="270416" y="71107"/>
                    <a:pt x="274483" y="88237"/>
                  </a:cubicBezTo>
                  <a:cubicBezTo>
                    <a:pt x="279206" y="108039"/>
                    <a:pt x="281485" y="128341"/>
                    <a:pt x="281275" y="148692"/>
                  </a:cubicBezTo>
                  <a:lnTo>
                    <a:pt x="281275" y="331878"/>
                  </a:lnTo>
                  <a:lnTo>
                    <a:pt x="188933" y="331878"/>
                  </a:lnTo>
                  <a:lnTo>
                    <a:pt x="188933" y="159691"/>
                  </a:lnTo>
                  <a:cubicBezTo>
                    <a:pt x="188933" y="130097"/>
                    <a:pt x="184962" y="109114"/>
                    <a:pt x="177018" y="96744"/>
                  </a:cubicBezTo>
                  <a:cubicBezTo>
                    <a:pt x="169075" y="84373"/>
                    <a:pt x="154407" y="78201"/>
                    <a:pt x="133012" y="78227"/>
                  </a:cubicBezTo>
                  <a:cubicBezTo>
                    <a:pt x="126419" y="78227"/>
                    <a:pt x="119389" y="78544"/>
                    <a:pt x="111962" y="79177"/>
                  </a:cubicBezTo>
                  <a:cubicBezTo>
                    <a:pt x="104535" y="79810"/>
                    <a:pt x="97942" y="80522"/>
                    <a:pt x="92103" y="81313"/>
                  </a:cubicBezTo>
                  <a:lnTo>
                    <a:pt x="92103" y="331878"/>
                  </a:lnTo>
                  <a:lnTo>
                    <a:pt x="0" y="331878"/>
                  </a:ln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1789ED1A-8C09-FABD-0A82-2FBD24EFD2CF}"/>
                </a:ext>
              </a:extLst>
            </p:cNvPr>
            <p:cNvSpPr/>
            <p:nvPr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6E884C26-F6E2-FA8A-00D3-A98FE7076802}"/>
                </a:ext>
              </a:extLst>
            </p:cNvPr>
            <p:cNvSpPr/>
            <p:nvPr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8" name="Rectangle 67">
            <a:extLst>
              <a:ext uri="{FF2B5EF4-FFF2-40B4-BE49-F238E27FC236}">
                <a16:creationId xmlns:a16="http://schemas.microsoft.com/office/drawing/2014/main" id="{74AE79A4-5190-3D10-C8EF-D15ED941B494}"/>
              </a:ext>
            </a:extLst>
          </p:cNvPr>
          <p:cNvSpPr/>
          <p:nvPr userDrawn="1"/>
        </p:nvSpPr>
        <p:spPr>
          <a:xfrm>
            <a:off x="1688377" y="6045867"/>
            <a:ext cx="25338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900" dirty="0">
                <a:solidFill>
                  <a:schemeClr val="accent1"/>
                </a:solidFill>
              </a:rPr>
              <a:t>This study forms part of the </a:t>
            </a:r>
            <a:r>
              <a:rPr lang="en-GB" sz="900" dirty="0" err="1">
                <a:solidFill>
                  <a:schemeClr val="accent1"/>
                </a:solidFill>
              </a:rPr>
              <a:t>ThinkInAzul</a:t>
            </a:r>
            <a:r>
              <a:rPr lang="en-GB" sz="900" dirty="0">
                <a:solidFill>
                  <a:schemeClr val="accent1"/>
                </a:solidFill>
              </a:rPr>
              <a:t> programme and was supported by MCIN with funding from European Union </a:t>
            </a:r>
            <a:r>
              <a:rPr lang="en-GB" sz="900" dirty="0" err="1">
                <a:solidFill>
                  <a:schemeClr val="accent1"/>
                </a:solidFill>
              </a:rPr>
              <a:t>NextGenerationEU</a:t>
            </a:r>
            <a:r>
              <a:rPr lang="en-GB" sz="900" dirty="0">
                <a:solidFill>
                  <a:schemeClr val="accent1"/>
                </a:solidFill>
              </a:rPr>
              <a:t> (PRTR-C17.I1) and by </a:t>
            </a:r>
            <a:r>
              <a:rPr lang="en-GB" sz="900" i="1" dirty="0" err="1">
                <a:solidFill>
                  <a:schemeClr val="accent1"/>
                </a:solidFill>
              </a:rPr>
              <a:t>Generalitat</a:t>
            </a:r>
            <a:r>
              <a:rPr lang="en-GB" sz="900" i="1" dirty="0">
                <a:solidFill>
                  <a:schemeClr val="accent1"/>
                </a:solidFill>
              </a:rPr>
              <a:t> </a:t>
            </a:r>
            <a:r>
              <a:rPr lang="en-GB" sz="900" i="1" dirty="0" err="1">
                <a:solidFill>
                  <a:schemeClr val="accent1"/>
                </a:solidFill>
              </a:rPr>
              <a:t>Valenciana</a:t>
            </a:r>
            <a:endParaRPr lang="en-GB" sz="900" dirty="0">
              <a:solidFill>
                <a:schemeClr val="accent1"/>
              </a:solidFill>
              <a:latin typeface="Accura"/>
            </a:endParaRP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399227F8-CF5A-9D13-2CB2-250050E51D6A}"/>
              </a:ext>
            </a:extLst>
          </p:cNvPr>
          <p:cNvGrpSpPr/>
          <p:nvPr userDrawn="1"/>
        </p:nvGrpSpPr>
        <p:grpSpPr>
          <a:xfrm>
            <a:off x="9420085" y="297627"/>
            <a:ext cx="1528629" cy="369332"/>
            <a:chOff x="3989354" y="-1113933"/>
            <a:chExt cx="1587937" cy="383661"/>
          </a:xfrm>
        </p:grpSpPr>
        <p:pic>
          <p:nvPicPr>
            <p:cNvPr id="70" name="Graphic 69">
              <a:extLst>
                <a:ext uri="{FF2B5EF4-FFF2-40B4-BE49-F238E27FC236}">
                  <a16:creationId xmlns:a16="http://schemas.microsoft.com/office/drawing/2014/main" id="{32CA2F37-C2FF-4F71-CB10-B3EC4840A80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989354" y="-1107718"/>
              <a:ext cx="548538" cy="363117"/>
            </a:xfrm>
            <a:prstGeom prst="rect">
              <a:avLst/>
            </a:prstGeom>
          </p:spPr>
        </p:pic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8CE32764-6508-626A-FEE2-83DF9B35375A}"/>
                </a:ext>
              </a:extLst>
            </p:cNvPr>
            <p:cNvSpPr txBox="1"/>
            <p:nvPr userDrawn="1"/>
          </p:nvSpPr>
          <p:spPr>
            <a:xfrm>
              <a:off x="4537892" y="-1113933"/>
              <a:ext cx="1039399" cy="383661"/>
            </a:xfrm>
            <a:prstGeom prst="rect">
              <a:avLst/>
            </a:prstGeom>
            <a:noFill/>
          </p:spPr>
          <p:txBody>
            <a:bodyPr wrap="square" lIns="72000" tIns="0" bIns="0" rtlCol="0">
              <a:spAutoFit/>
            </a:bodyPr>
            <a:lstStyle/>
            <a:p>
              <a:pPr>
                <a:lnSpc>
                  <a:spcPct val="100000"/>
                </a:lnSpc>
              </a:pPr>
              <a:r>
                <a:rPr lang="en-GB" sz="800" b="1" dirty="0" err="1">
                  <a:solidFill>
                    <a:srgbClr val="002060"/>
                  </a:solidFill>
                </a:rPr>
                <a:t>Financiado</a:t>
              </a:r>
              <a:r>
                <a:rPr lang="en-GB" sz="800" b="1" baseline="0" dirty="0">
                  <a:solidFill>
                    <a:srgbClr val="002060"/>
                  </a:solidFill>
                </a:rPr>
                <a:t> </a:t>
              </a:r>
              <a:r>
                <a:rPr lang="en-GB" sz="800" b="1" baseline="0" dirty="0" err="1">
                  <a:solidFill>
                    <a:srgbClr val="002060"/>
                  </a:solidFill>
                </a:rPr>
                <a:t>por</a:t>
              </a:r>
              <a:r>
                <a:rPr lang="en-GB" sz="800" b="1" baseline="0" dirty="0">
                  <a:solidFill>
                    <a:srgbClr val="002060"/>
                  </a:solidFill>
                </a:rPr>
                <a:t> </a:t>
              </a:r>
            </a:p>
            <a:p>
              <a:pPr>
                <a:lnSpc>
                  <a:spcPct val="100000"/>
                </a:lnSpc>
              </a:pPr>
              <a:r>
                <a:rPr lang="en-GB" sz="800" b="1" baseline="0" dirty="0">
                  <a:solidFill>
                    <a:srgbClr val="002060"/>
                  </a:solidFill>
                </a:rPr>
                <a:t>la Unión </a:t>
              </a:r>
              <a:r>
                <a:rPr lang="en-GB" sz="800" b="1" baseline="0" dirty="0" err="1">
                  <a:solidFill>
                    <a:srgbClr val="002060"/>
                  </a:solidFill>
                </a:rPr>
                <a:t>Europea</a:t>
              </a:r>
              <a:endParaRPr lang="en-GB" sz="800" b="1" baseline="0" dirty="0">
                <a:solidFill>
                  <a:srgbClr val="002060"/>
                </a:solidFill>
              </a:endParaRPr>
            </a:p>
            <a:p>
              <a:pPr>
                <a:lnSpc>
                  <a:spcPct val="100000"/>
                </a:lnSpc>
              </a:pPr>
              <a:r>
                <a:rPr lang="en-GB" sz="800" b="0" i="0" baseline="0" dirty="0">
                  <a:solidFill>
                    <a:schemeClr val="tx1"/>
                  </a:solidFill>
                </a:rPr>
                <a:t>Next </a:t>
              </a:r>
              <a:r>
                <a:rPr lang="en-GB" sz="800" b="0" i="0" baseline="0" dirty="0" err="1">
                  <a:solidFill>
                    <a:schemeClr val="tx1"/>
                  </a:solidFill>
                </a:rPr>
                <a:t>GenerationEU</a:t>
              </a:r>
              <a:endParaRPr lang="en-GB" sz="800" b="0" i="0" noProof="0" dirty="0">
                <a:solidFill>
                  <a:schemeClr val="tx1"/>
                </a:solidFill>
                <a:latin typeface="Accura"/>
              </a:endParaRPr>
            </a:p>
          </p:txBody>
        </p:sp>
      </p:grpSp>
      <p:grpSp>
        <p:nvGrpSpPr>
          <p:cNvPr id="72" name="Graphic 11">
            <a:extLst>
              <a:ext uri="{FF2B5EF4-FFF2-40B4-BE49-F238E27FC236}">
                <a16:creationId xmlns:a16="http://schemas.microsoft.com/office/drawing/2014/main" id="{3E667794-9DB3-1724-D17E-8B8872574301}"/>
              </a:ext>
            </a:extLst>
          </p:cNvPr>
          <p:cNvGrpSpPr/>
          <p:nvPr userDrawn="1"/>
        </p:nvGrpSpPr>
        <p:grpSpPr>
          <a:xfrm>
            <a:off x="11082808" y="292436"/>
            <a:ext cx="833436" cy="389742"/>
            <a:chOff x="2969178" y="1964451"/>
            <a:chExt cx="6244973" cy="2920364"/>
          </a:xfrm>
        </p:grpSpPr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8C0C6822-8509-FAA0-7AB9-27F63D85B27B}"/>
                </a:ext>
              </a:extLst>
            </p:cNvPr>
            <p:cNvSpPr/>
            <p:nvPr/>
          </p:nvSpPr>
          <p:spPr>
            <a:xfrm>
              <a:off x="2969178" y="3038520"/>
              <a:ext cx="1361473" cy="1846295"/>
            </a:xfrm>
            <a:custGeom>
              <a:avLst/>
              <a:gdLst>
                <a:gd name="connsiteX0" fmla="*/ 1361473 w 1361472"/>
                <a:gd name="connsiteY0" fmla="*/ 463821 h 1846294"/>
                <a:gd name="connsiteX1" fmla="*/ 1128336 w 1361472"/>
                <a:gd name="connsiteY1" fmla="*/ 267995 h 1846294"/>
                <a:gd name="connsiteX2" fmla="*/ 955820 w 1361472"/>
                <a:gd name="connsiteY2" fmla="*/ 46514 h 1846294"/>
                <a:gd name="connsiteX3" fmla="*/ 892890 w 1361472"/>
                <a:gd name="connsiteY3" fmla="*/ 34858 h 1846294"/>
                <a:gd name="connsiteX4" fmla="*/ 1086407 w 1361472"/>
                <a:gd name="connsiteY4" fmla="*/ 300615 h 1846294"/>
                <a:gd name="connsiteX5" fmla="*/ 1291543 w 1361472"/>
                <a:gd name="connsiteY5" fmla="*/ 480131 h 1846294"/>
                <a:gd name="connsiteX6" fmla="*/ 1242613 w 1361472"/>
                <a:gd name="connsiteY6" fmla="*/ 547752 h 1846294"/>
                <a:gd name="connsiteX7" fmla="*/ 1123717 w 1361472"/>
                <a:gd name="connsiteY7" fmla="*/ 442821 h 1846294"/>
                <a:gd name="connsiteX8" fmla="*/ 1028131 w 1361472"/>
                <a:gd name="connsiteY8" fmla="*/ 342616 h 1846294"/>
                <a:gd name="connsiteX9" fmla="*/ 976856 w 1361472"/>
                <a:gd name="connsiteY9" fmla="*/ 354271 h 1846294"/>
                <a:gd name="connsiteX10" fmla="*/ 1114407 w 1361472"/>
                <a:gd name="connsiteY10" fmla="*/ 503477 h 1846294"/>
                <a:gd name="connsiteX11" fmla="*/ 1242613 w 1361472"/>
                <a:gd name="connsiteY11" fmla="*/ 622372 h 1846294"/>
                <a:gd name="connsiteX12" fmla="*/ 1223958 w 1361472"/>
                <a:gd name="connsiteY12" fmla="*/ 648028 h 1846294"/>
                <a:gd name="connsiteX13" fmla="*/ 1102717 w 1361472"/>
                <a:gd name="connsiteY13" fmla="*/ 547823 h 1846294"/>
                <a:gd name="connsiteX14" fmla="*/ 1049096 w 1361472"/>
                <a:gd name="connsiteY14" fmla="*/ 552478 h 1846294"/>
                <a:gd name="connsiteX15" fmla="*/ 1130682 w 1361472"/>
                <a:gd name="connsiteY15" fmla="*/ 636373 h 1846294"/>
                <a:gd name="connsiteX16" fmla="*/ 1051406 w 1361472"/>
                <a:gd name="connsiteY16" fmla="*/ 717994 h 1846294"/>
                <a:gd name="connsiteX17" fmla="*/ 990786 w 1361472"/>
                <a:gd name="connsiteY17" fmla="*/ 792614 h 1846294"/>
                <a:gd name="connsiteX18" fmla="*/ 955820 w 1361472"/>
                <a:gd name="connsiteY18" fmla="*/ 750613 h 1846294"/>
                <a:gd name="connsiteX19" fmla="*/ 1011786 w 1361472"/>
                <a:gd name="connsiteY19" fmla="*/ 683028 h 1846294"/>
                <a:gd name="connsiteX20" fmla="*/ 1067752 w 1361472"/>
                <a:gd name="connsiteY20" fmla="*/ 636408 h 1846294"/>
                <a:gd name="connsiteX21" fmla="*/ 811305 w 1361472"/>
                <a:gd name="connsiteY21" fmla="*/ 338032 h 1846294"/>
                <a:gd name="connsiteX22" fmla="*/ 680754 w 1361472"/>
                <a:gd name="connsiteY22" fmla="*/ 2345 h 1846294"/>
                <a:gd name="connsiteX23" fmla="*/ 634134 w 1361472"/>
                <a:gd name="connsiteY23" fmla="*/ 0 h 1846294"/>
                <a:gd name="connsiteX24" fmla="*/ 659789 w 1361472"/>
                <a:gd name="connsiteY24" fmla="*/ 284412 h 1846294"/>
                <a:gd name="connsiteX25" fmla="*/ 748375 w 1361472"/>
                <a:gd name="connsiteY25" fmla="*/ 550168 h 1846294"/>
                <a:gd name="connsiteX26" fmla="*/ 720374 w 1361472"/>
                <a:gd name="connsiteY26" fmla="*/ 555533 h 1846294"/>
                <a:gd name="connsiteX27" fmla="*/ 648099 w 1361472"/>
                <a:gd name="connsiteY27" fmla="*/ 407962 h 1846294"/>
                <a:gd name="connsiteX28" fmla="*/ 587478 w 1361472"/>
                <a:gd name="connsiteY28" fmla="*/ 144516 h 1846294"/>
                <a:gd name="connsiteX29" fmla="*/ 550168 w 1361472"/>
                <a:gd name="connsiteY29" fmla="*/ 114205 h 1846294"/>
                <a:gd name="connsiteX30" fmla="*/ 478568 w 1361472"/>
                <a:gd name="connsiteY30" fmla="*/ 161501 h 1846294"/>
                <a:gd name="connsiteX31" fmla="*/ 356687 w 1361472"/>
                <a:gd name="connsiteY31" fmla="*/ 158480 h 1846294"/>
                <a:gd name="connsiteX32" fmla="*/ 356687 w 1361472"/>
                <a:gd name="connsiteY32" fmla="*/ 34930 h 1846294"/>
                <a:gd name="connsiteX33" fmla="*/ 326377 w 1361472"/>
                <a:gd name="connsiteY33" fmla="*/ 39584 h 1846294"/>
                <a:gd name="connsiteX34" fmla="*/ 298412 w 1361472"/>
                <a:gd name="connsiteY34" fmla="*/ 69895 h 1846294"/>
                <a:gd name="connsiteX35" fmla="*/ 300722 w 1361472"/>
                <a:gd name="connsiteY35" fmla="*/ 214446 h 1846294"/>
                <a:gd name="connsiteX36" fmla="*/ 403734 w 1361472"/>
                <a:gd name="connsiteY36" fmla="*/ 214446 h 1846294"/>
                <a:gd name="connsiteX37" fmla="*/ 223791 w 1361472"/>
                <a:gd name="connsiteY37" fmla="*/ 293686 h 1846294"/>
                <a:gd name="connsiteX38" fmla="*/ 307722 w 1361472"/>
                <a:gd name="connsiteY38" fmla="*/ 529132 h 1846294"/>
                <a:gd name="connsiteX39" fmla="*/ 291412 w 1361472"/>
                <a:gd name="connsiteY39" fmla="*/ 806579 h 1846294"/>
                <a:gd name="connsiteX40" fmla="*/ 356687 w 1361472"/>
                <a:gd name="connsiteY40" fmla="*/ 846199 h 1846294"/>
                <a:gd name="connsiteX41" fmla="*/ 512893 w 1361472"/>
                <a:gd name="connsiteY41" fmla="*/ 729648 h 1846294"/>
                <a:gd name="connsiteX42" fmla="*/ 727374 w 1361472"/>
                <a:gd name="connsiteY42" fmla="*/ 620063 h 1846294"/>
                <a:gd name="connsiteX43" fmla="*/ 736009 w 1361472"/>
                <a:gd name="connsiteY43" fmla="*/ 610078 h 1846294"/>
                <a:gd name="connsiteX44" fmla="*/ 776340 w 1361472"/>
                <a:gd name="connsiteY44" fmla="*/ 603753 h 1846294"/>
                <a:gd name="connsiteX45" fmla="*/ 876580 w 1361472"/>
                <a:gd name="connsiteY45" fmla="*/ 734304 h 1846294"/>
                <a:gd name="connsiteX46" fmla="*/ 995476 w 1361472"/>
                <a:gd name="connsiteY46" fmla="*/ 836889 h 1846294"/>
                <a:gd name="connsiteX47" fmla="*/ 1044406 w 1361472"/>
                <a:gd name="connsiteY47" fmla="*/ 801924 h 1846294"/>
                <a:gd name="connsiteX48" fmla="*/ 1074716 w 1361472"/>
                <a:gd name="connsiteY48" fmla="*/ 769304 h 1846294"/>
                <a:gd name="connsiteX49" fmla="*/ 1165647 w 1361472"/>
                <a:gd name="connsiteY49" fmla="*/ 839234 h 1846294"/>
                <a:gd name="connsiteX50" fmla="*/ 1256578 w 1361472"/>
                <a:gd name="connsiteY50" fmla="*/ 713374 h 1846294"/>
                <a:gd name="connsiteX51" fmla="*/ 1296198 w 1361472"/>
                <a:gd name="connsiteY51" fmla="*/ 571133 h 1846294"/>
                <a:gd name="connsiteX52" fmla="*/ 1335818 w 1361472"/>
                <a:gd name="connsiteY52" fmla="*/ 517512 h 1846294"/>
                <a:gd name="connsiteX53" fmla="*/ 1361473 w 1361472"/>
                <a:gd name="connsiteY53" fmla="*/ 463821 h 1846294"/>
                <a:gd name="connsiteX54" fmla="*/ 510548 w 1361472"/>
                <a:gd name="connsiteY54" fmla="*/ 657338 h 1846294"/>
                <a:gd name="connsiteX55" fmla="*/ 361378 w 1361472"/>
                <a:gd name="connsiteY55" fmla="*/ 773888 h 1846294"/>
                <a:gd name="connsiteX56" fmla="*/ 366032 w 1361472"/>
                <a:gd name="connsiteY56" fmla="*/ 505786 h 1846294"/>
                <a:gd name="connsiteX57" fmla="*/ 300757 w 1361472"/>
                <a:gd name="connsiteY57" fmla="*/ 326306 h 1846294"/>
                <a:gd name="connsiteX58" fmla="*/ 438308 w 1361472"/>
                <a:gd name="connsiteY58" fmla="*/ 263375 h 1846294"/>
                <a:gd name="connsiteX59" fmla="*/ 545549 w 1361472"/>
                <a:gd name="connsiteY59" fmla="*/ 188755 h 1846294"/>
                <a:gd name="connsiteX60" fmla="*/ 585204 w 1361472"/>
                <a:gd name="connsiteY60" fmla="*/ 379926 h 1846294"/>
                <a:gd name="connsiteX61" fmla="*/ 662135 w 1361472"/>
                <a:gd name="connsiteY61" fmla="*/ 578062 h 1846294"/>
                <a:gd name="connsiteX62" fmla="*/ 510548 w 1361472"/>
                <a:gd name="connsiteY62" fmla="*/ 657338 h 1846294"/>
                <a:gd name="connsiteX63" fmla="*/ 769304 w 1361472"/>
                <a:gd name="connsiteY63" fmla="*/ 480131 h 1846294"/>
                <a:gd name="connsiteX64" fmla="*/ 706374 w 1361472"/>
                <a:gd name="connsiteY64" fmla="*/ 233030 h 1846294"/>
                <a:gd name="connsiteX65" fmla="*/ 857890 w 1361472"/>
                <a:gd name="connsiteY65" fmla="*/ 512787 h 1846294"/>
                <a:gd name="connsiteX66" fmla="*/ 993095 w 1361472"/>
                <a:gd name="connsiteY66" fmla="*/ 640992 h 1846294"/>
                <a:gd name="connsiteX67" fmla="*/ 930165 w 1361472"/>
                <a:gd name="connsiteY67" fmla="*/ 713267 h 1846294"/>
                <a:gd name="connsiteX68" fmla="*/ 769304 w 1361472"/>
                <a:gd name="connsiteY68" fmla="*/ 480131 h 1846294"/>
                <a:gd name="connsiteX69" fmla="*/ 1184302 w 1361472"/>
                <a:gd name="connsiteY69" fmla="*/ 752923 h 1846294"/>
                <a:gd name="connsiteX70" fmla="*/ 1160992 w 1361472"/>
                <a:gd name="connsiteY70" fmla="*/ 783233 h 1846294"/>
                <a:gd name="connsiteX71" fmla="*/ 1102681 w 1361472"/>
                <a:gd name="connsiteY71" fmla="*/ 727303 h 1846294"/>
                <a:gd name="connsiteX72" fmla="*/ 1163302 w 1361472"/>
                <a:gd name="connsiteY72" fmla="*/ 678338 h 1846294"/>
                <a:gd name="connsiteX73" fmla="*/ 1200576 w 1361472"/>
                <a:gd name="connsiteY73" fmla="*/ 701648 h 1846294"/>
                <a:gd name="connsiteX74" fmla="*/ 1184302 w 1361472"/>
                <a:gd name="connsiteY74" fmla="*/ 752923 h 1846294"/>
                <a:gd name="connsiteX75" fmla="*/ 0 w 1361472"/>
                <a:gd name="connsiteY75" fmla="*/ 1240161 h 1846294"/>
                <a:gd name="connsiteX76" fmla="*/ 641099 w 1361472"/>
                <a:gd name="connsiteY76" fmla="*/ 1797329 h 1846294"/>
                <a:gd name="connsiteX77" fmla="*/ 100205 w 1361472"/>
                <a:gd name="connsiteY77" fmla="*/ 1149266 h 1846294"/>
                <a:gd name="connsiteX78" fmla="*/ 0 w 1361472"/>
                <a:gd name="connsiteY78" fmla="*/ 1240161 h 1846294"/>
                <a:gd name="connsiteX79" fmla="*/ 207481 w 1361472"/>
                <a:gd name="connsiteY79" fmla="*/ 1069955 h 1846294"/>
                <a:gd name="connsiteX80" fmla="*/ 864890 w 1361472"/>
                <a:gd name="connsiteY80" fmla="*/ 1843949 h 1846294"/>
                <a:gd name="connsiteX81" fmla="*/ 1032751 w 1361472"/>
                <a:gd name="connsiteY81" fmla="*/ 1846294 h 1846294"/>
                <a:gd name="connsiteX82" fmla="*/ 298412 w 1361472"/>
                <a:gd name="connsiteY82" fmla="*/ 986060 h 1846294"/>
                <a:gd name="connsiteX83" fmla="*/ 207481 w 1361472"/>
                <a:gd name="connsiteY83" fmla="*/ 1069955 h 184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61472" h="1846294">
                  <a:moveTo>
                    <a:pt x="1361473" y="463821"/>
                  </a:moveTo>
                  <a:cubicBezTo>
                    <a:pt x="1361473" y="463821"/>
                    <a:pt x="1230922" y="389200"/>
                    <a:pt x="1128336" y="267995"/>
                  </a:cubicBezTo>
                  <a:cubicBezTo>
                    <a:pt x="1025786" y="146754"/>
                    <a:pt x="955820" y="46514"/>
                    <a:pt x="955820" y="46514"/>
                  </a:cubicBezTo>
                  <a:lnTo>
                    <a:pt x="892890" y="34858"/>
                  </a:lnTo>
                  <a:cubicBezTo>
                    <a:pt x="892890" y="34858"/>
                    <a:pt x="986166" y="195719"/>
                    <a:pt x="1086407" y="300615"/>
                  </a:cubicBezTo>
                  <a:cubicBezTo>
                    <a:pt x="1186647" y="405510"/>
                    <a:pt x="1291543" y="480131"/>
                    <a:pt x="1291543" y="480131"/>
                  </a:cubicBezTo>
                  <a:lnTo>
                    <a:pt x="1242613" y="547752"/>
                  </a:lnTo>
                  <a:cubicBezTo>
                    <a:pt x="1242613" y="547752"/>
                    <a:pt x="1170337" y="491786"/>
                    <a:pt x="1123717" y="442821"/>
                  </a:cubicBezTo>
                  <a:cubicBezTo>
                    <a:pt x="1077097" y="393891"/>
                    <a:pt x="1028131" y="342616"/>
                    <a:pt x="1028131" y="342616"/>
                  </a:cubicBezTo>
                  <a:lnTo>
                    <a:pt x="976856" y="354271"/>
                  </a:lnTo>
                  <a:cubicBezTo>
                    <a:pt x="976856" y="354271"/>
                    <a:pt x="1039787" y="431201"/>
                    <a:pt x="1114407" y="503477"/>
                  </a:cubicBezTo>
                  <a:cubicBezTo>
                    <a:pt x="1188993" y="575752"/>
                    <a:pt x="1242613" y="622372"/>
                    <a:pt x="1242613" y="622372"/>
                  </a:cubicBezTo>
                  <a:lnTo>
                    <a:pt x="1223958" y="648028"/>
                  </a:lnTo>
                  <a:cubicBezTo>
                    <a:pt x="1223958" y="648028"/>
                    <a:pt x="1118458" y="579270"/>
                    <a:pt x="1102717" y="547823"/>
                  </a:cubicBezTo>
                  <a:cubicBezTo>
                    <a:pt x="1098062" y="538477"/>
                    <a:pt x="1049096" y="552478"/>
                    <a:pt x="1049096" y="552478"/>
                  </a:cubicBezTo>
                  <a:lnTo>
                    <a:pt x="1130682" y="636373"/>
                  </a:lnTo>
                  <a:cubicBezTo>
                    <a:pt x="1130682" y="636373"/>
                    <a:pt x="1081716" y="685374"/>
                    <a:pt x="1051406" y="717994"/>
                  </a:cubicBezTo>
                  <a:cubicBezTo>
                    <a:pt x="1021096" y="750613"/>
                    <a:pt x="990786" y="792614"/>
                    <a:pt x="990786" y="792614"/>
                  </a:cubicBezTo>
                  <a:lnTo>
                    <a:pt x="955820" y="750613"/>
                  </a:lnTo>
                  <a:cubicBezTo>
                    <a:pt x="955820" y="750613"/>
                    <a:pt x="974476" y="717994"/>
                    <a:pt x="1011786" y="683028"/>
                  </a:cubicBezTo>
                  <a:cubicBezTo>
                    <a:pt x="1049096" y="648063"/>
                    <a:pt x="1067752" y="636408"/>
                    <a:pt x="1067752" y="636408"/>
                  </a:cubicBezTo>
                  <a:cubicBezTo>
                    <a:pt x="1067752" y="636408"/>
                    <a:pt x="927856" y="578133"/>
                    <a:pt x="811305" y="338032"/>
                  </a:cubicBezTo>
                  <a:cubicBezTo>
                    <a:pt x="702039" y="112784"/>
                    <a:pt x="680754" y="2345"/>
                    <a:pt x="680754" y="2345"/>
                  </a:cubicBezTo>
                  <a:lnTo>
                    <a:pt x="634134" y="0"/>
                  </a:lnTo>
                  <a:cubicBezTo>
                    <a:pt x="634134" y="0"/>
                    <a:pt x="638825" y="123586"/>
                    <a:pt x="659789" y="284412"/>
                  </a:cubicBezTo>
                  <a:cubicBezTo>
                    <a:pt x="680754" y="445272"/>
                    <a:pt x="748375" y="550168"/>
                    <a:pt x="748375" y="550168"/>
                  </a:cubicBezTo>
                  <a:lnTo>
                    <a:pt x="720374" y="555533"/>
                  </a:lnTo>
                  <a:cubicBezTo>
                    <a:pt x="699267" y="507421"/>
                    <a:pt x="662881" y="444171"/>
                    <a:pt x="648099" y="407962"/>
                  </a:cubicBezTo>
                  <a:cubicBezTo>
                    <a:pt x="622443" y="345032"/>
                    <a:pt x="592169" y="184136"/>
                    <a:pt x="587478" y="144516"/>
                  </a:cubicBezTo>
                  <a:cubicBezTo>
                    <a:pt x="582788" y="104895"/>
                    <a:pt x="550168" y="114205"/>
                    <a:pt x="550168" y="114205"/>
                  </a:cubicBezTo>
                  <a:cubicBezTo>
                    <a:pt x="550168" y="114205"/>
                    <a:pt x="521777" y="131510"/>
                    <a:pt x="478568" y="161501"/>
                  </a:cubicBezTo>
                  <a:lnTo>
                    <a:pt x="356687" y="158480"/>
                  </a:lnTo>
                  <a:lnTo>
                    <a:pt x="356687" y="34930"/>
                  </a:lnTo>
                  <a:cubicBezTo>
                    <a:pt x="356687" y="34930"/>
                    <a:pt x="342687" y="32620"/>
                    <a:pt x="326377" y="39584"/>
                  </a:cubicBezTo>
                  <a:cubicBezTo>
                    <a:pt x="310067" y="46549"/>
                    <a:pt x="298412" y="69895"/>
                    <a:pt x="298412" y="69895"/>
                  </a:cubicBezTo>
                  <a:lnTo>
                    <a:pt x="300722" y="214446"/>
                  </a:lnTo>
                  <a:lnTo>
                    <a:pt x="403734" y="214446"/>
                  </a:lnTo>
                  <a:cubicBezTo>
                    <a:pt x="330143" y="260817"/>
                    <a:pt x="223791" y="293686"/>
                    <a:pt x="223791" y="293686"/>
                  </a:cubicBezTo>
                  <a:cubicBezTo>
                    <a:pt x="223791" y="293686"/>
                    <a:pt x="291376" y="393962"/>
                    <a:pt x="307722" y="529132"/>
                  </a:cubicBezTo>
                  <a:cubicBezTo>
                    <a:pt x="324067" y="664302"/>
                    <a:pt x="305412" y="766923"/>
                    <a:pt x="291412" y="806579"/>
                  </a:cubicBezTo>
                  <a:cubicBezTo>
                    <a:pt x="277447" y="846199"/>
                    <a:pt x="317067" y="857854"/>
                    <a:pt x="356687" y="846199"/>
                  </a:cubicBezTo>
                  <a:cubicBezTo>
                    <a:pt x="396307" y="834544"/>
                    <a:pt x="482547" y="764614"/>
                    <a:pt x="512893" y="729648"/>
                  </a:cubicBezTo>
                  <a:cubicBezTo>
                    <a:pt x="543239" y="694683"/>
                    <a:pt x="690064" y="624753"/>
                    <a:pt x="727374" y="620063"/>
                  </a:cubicBezTo>
                  <a:cubicBezTo>
                    <a:pt x="732705" y="619388"/>
                    <a:pt x="735370" y="615799"/>
                    <a:pt x="736009" y="610078"/>
                  </a:cubicBezTo>
                  <a:lnTo>
                    <a:pt x="776340" y="603753"/>
                  </a:lnTo>
                  <a:cubicBezTo>
                    <a:pt x="776340" y="603753"/>
                    <a:pt x="834651" y="687648"/>
                    <a:pt x="876580" y="734304"/>
                  </a:cubicBezTo>
                  <a:cubicBezTo>
                    <a:pt x="918510" y="780959"/>
                    <a:pt x="995476" y="836889"/>
                    <a:pt x="995476" y="836889"/>
                  </a:cubicBezTo>
                  <a:cubicBezTo>
                    <a:pt x="995476" y="836889"/>
                    <a:pt x="1028096" y="818270"/>
                    <a:pt x="1044406" y="801924"/>
                  </a:cubicBezTo>
                  <a:cubicBezTo>
                    <a:pt x="1060716" y="785614"/>
                    <a:pt x="1074716" y="769304"/>
                    <a:pt x="1074716" y="769304"/>
                  </a:cubicBezTo>
                  <a:lnTo>
                    <a:pt x="1165647" y="839234"/>
                  </a:lnTo>
                  <a:cubicBezTo>
                    <a:pt x="1165647" y="839234"/>
                    <a:pt x="1212267" y="792614"/>
                    <a:pt x="1256578" y="713374"/>
                  </a:cubicBezTo>
                  <a:cubicBezTo>
                    <a:pt x="1300852" y="634099"/>
                    <a:pt x="1296198" y="571133"/>
                    <a:pt x="1296198" y="571133"/>
                  </a:cubicBezTo>
                  <a:cubicBezTo>
                    <a:pt x="1296198" y="571133"/>
                    <a:pt x="1314853" y="545477"/>
                    <a:pt x="1335818" y="517512"/>
                  </a:cubicBezTo>
                  <a:cubicBezTo>
                    <a:pt x="1356818" y="489476"/>
                    <a:pt x="1361473" y="463821"/>
                    <a:pt x="1361473" y="463821"/>
                  </a:cubicBezTo>
                  <a:close/>
                  <a:moveTo>
                    <a:pt x="510548" y="657338"/>
                  </a:moveTo>
                  <a:cubicBezTo>
                    <a:pt x="459273" y="694648"/>
                    <a:pt x="396343" y="773888"/>
                    <a:pt x="361378" y="773888"/>
                  </a:cubicBezTo>
                  <a:cubicBezTo>
                    <a:pt x="356723" y="773888"/>
                    <a:pt x="387033" y="613027"/>
                    <a:pt x="366032" y="505786"/>
                  </a:cubicBezTo>
                  <a:cubicBezTo>
                    <a:pt x="345068" y="398546"/>
                    <a:pt x="300757" y="326306"/>
                    <a:pt x="300757" y="326306"/>
                  </a:cubicBezTo>
                  <a:cubicBezTo>
                    <a:pt x="300757" y="326306"/>
                    <a:pt x="387033" y="288995"/>
                    <a:pt x="438308" y="263375"/>
                  </a:cubicBezTo>
                  <a:cubicBezTo>
                    <a:pt x="489583" y="237720"/>
                    <a:pt x="545549" y="188755"/>
                    <a:pt x="545549" y="188755"/>
                  </a:cubicBezTo>
                  <a:cubicBezTo>
                    <a:pt x="545549" y="188755"/>
                    <a:pt x="564204" y="309996"/>
                    <a:pt x="585204" y="379926"/>
                  </a:cubicBezTo>
                  <a:cubicBezTo>
                    <a:pt x="606169" y="449856"/>
                    <a:pt x="662135" y="578062"/>
                    <a:pt x="662135" y="578062"/>
                  </a:cubicBezTo>
                  <a:cubicBezTo>
                    <a:pt x="662135" y="578062"/>
                    <a:pt x="561823" y="620027"/>
                    <a:pt x="510548" y="657338"/>
                  </a:cubicBezTo>
                  <a:close/>
                  <a:moveTo>
                    <a:pt x="769304" y="480131"/>
                  </a:moveTo>
                  <a:cubicBezTo>
                    <a:pt x="713339" y="347270"/>
                    <a:pt x="706374" y="233030"/>
                    <a:pt x="706374" y="233030"/>
                  </a:cubicBezTo>
                  <a:cubicBezTo>
                    <a:pt x="706374" y="233030"/>
                    <a:pt x="766995" y="393891"/>
                    <a:pt x="857890" y="512787"/>
                  </a:cubicBezTo>
                  <a:cubicBezTo>
                    <a:pt x="948820" y="631682"/>
                    <a:pt x="993095" y="640992"/>
                    <a:pt x="993095" y="640992"/>
                  </a:cubicBezTo>
                  <a:lnTo>
                    <a:pt x="930165" y="713267"/>
                  </a:lnTo>
                  <a:cubicBezTo>
                    <a:pt x="930165" y="713303"/>
                    <a:pt x="825270" y="613027"/>
                    <a:pt x="769304" y="480131"/>
                  </a:cubicBezTo>
                  <a:close/>
                  <a:moveTo>
                    <a:pt x="1184302" y="752923"/>
                  </a:moveTo>
                  <a:cubicBezTo>
                    <a:pt x="1170302" y="771543"/>
                    <a:pt x="1160992" y="783233"/>
                    <a:pt x="1160992" y="783233"/>
                  </a:cubicBezTo>
                  <a:lnTo>
                    <a:pt x="1102681" y="727303"/>
                  </a:lnTo>
                  <a:lnTo>
                    <a:pt x="1163302" y="678338"/>
                  </a:lnTo>
                  <a:lnTo>
                    <a:pt x="1200576" y="701648"/>
                  </a:lnTo>
                  <a:cubicBezTo>
                    <a:pt x="1200612" y="701648"/>
                    <a:pt x="1198267" y="734268"/>
                    <a:pt x="1184302" y="752923"/>
                  </a:cubicBezTo>
                  <a:close/>
                  <a:moveTo>
                    <a:pt x="0" y="1240161"/>
                  </a:moveTo>
                  <a:cubicBezTo>
                    <a:pt x="407962" y="1748399"/>
                    <a:pt x="641099" y="1797329"/>
                    <a:pt x="641099" y="1797329"/>
                  </a:cubicBezTo>
                  <a:lnTo>
                    <a:pt x="100205" y="1149266"/>
                  </a:lnTo>
                  <a:lnTo>
                    <a:pt x="0" y="1240161"/>
                  </a:lnTo>
                  <a:close/>
                  <a:moveTo>
                    <a:pt x="207481" y="1069955"/>
                  </a:moveTo>
                  <a:lnTo>
                    <a:pt x="864890" y="1843949"/>
                  </a:lnTo>
                  <a:lnTo>
                    <a:pt x="1032751" y="1846294"/>
                  </a:lnTo>
                  <a:lnTo>
                    <a:pt x="298412" y="986060"/>
                  </a:lnTo>
                  <a:lnTo>
                    <a:pt x="207481" y="1069955"/>
                  </a:ln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6B88E3B9-79D6-D6DA-6953-CF3DDE5E59D0}"/>
                </a:ext>
              </a:extLst>
            </p:cNvPr>
            <p:cNvSpPr/>
            <p:nvPr/>
          </p:nvSpPr>
          <p:spPr>
            <a:xfrm>
              <a:off x="3244278" y="2956831"/>
              <a:ext cx="890546" cy="1830098"/>
            </a:xfrm>
            <a:custGeom>
              <a:avLst/>
              <a:gdLst>
                <a:gd name="connsiteX0" fmla="*/ 123551 w 890544"/>
                <a:gd name="connsiteY0" fmla="*/ 969821 h 1830095"/>
                <a:gd name="connsiteX1" fmla="*/ 860235 w 890544"/>
                <a:gd name="connsiteY1" fmla="*/ 1830091 h 1830095"/>
                <a:gd name="connsiteX2" fmla="*/ 890545 w 890544"/>
                <a:gd name="connsiteY2" fmla="*/ 1671540 h 1830095"/>
                <a:gd name="connsiteX3" fmla="*/ 221446 w 890544"/>
                <a:gd name="connsiteY3" fmla="*/ 890545 h 1830095"/>
                <a:gd name="connsiteX4" fmla="*/ 123551 w 890544"/>
                <a:gd name="connsiteY4" fmla="*/ 969821 h 1830095"/>
                <a:gd name="connsiteX5" fmla="*/ 743649 w 890544"/>
                <a:gd name="connsiteY5" fmla="*/ 1100372 h 1830095"/>
                <a:gd name="connsiteX6" fmla="*/ 421927 w 890544"/>
                <a:gd name="connsiteY6" fmla="*/ 713374 h 1830095"/>
                <a:gd name="connsiteX7" fmla="*/ 328687 w 890544"/>
                <a:gd name="connsiteY7" fmla="*/ 801960 h 1830095"/>
                <a:gd name="connsiteX8" fmla="*/ 862545 w 890544"/>
                <a:gd name="connsiteY8" fmla="*/ 1419748 h 1830095"/>
                <a:gd name="connsiteX9" fmla="*/ 743649 w 890544"/>
                <a:gd name="connsiteY9" fmla="*/ 1100372 h 1830095"/>
                <a:gd name="connsiteX10" fmla="*/ 547858 w 890544"/>
                <a:gd name="connsiteY10" fmla="*/ 314722 h 1830095"/>
                <a:gd name="connsiteX11" fmla="*/ 566478 w 890544"/>
                <a:gd name="connsiteY11" fmla="*/ 286757 h 1830095"/>
                <a:gd name="connsiteX12" fmla="*/ 566478 w 890544"/>
                <a:gd name="connsiteY12" fmla="*/ 223827 h 1830095"/>
                <a:gd name="connsiteX13" fmla="*/ 603788 w 890544"/>
                <a:gd name="connsiteY13" fmla="*/ 223827 h 1830095"/>
                <a:gd name="connsiteX14" fmla="*/ 603788 w 890544"/>
                <a:gd name="connsiteY14" fmla="*/ 179516 h 1830095"/>
                <a:gd name="connsiteX15" fmla="*/ 564133 w 890544"/>
                <a:gd name="connsiteY15" fmla="*/ 179516 h 1830095"/>
                <a:gd name="connsiteX16" fmla="*/ 564133 w 890544"/>
                <a:gd name="connsiteY16" fmla="*/ 132896 h 1830095"/>
                <a:gd name="connsiteX17" fmla="*/ 526858 w 890544"/>
                <a:gd name="connsiteY17" fmla="*/ 132896 h 1830095"/>
                <a:gd name="connsiteX18" fmla="*/ 526858 w 890544"/>
                <a:gd name="connsiteY18" fmla="*/ 181862 h 1830095"/>
                <a:gd name="connsiteX19" fmla="*/ 487202 w 890544"/>
                <a:gd name="connsiteY19" fmla="*/ 181862 h 1830095"/>
                <a:gd name="connsiteX20" fmla="*/ 487202 w 890544"/>
                <a:gd name="connsiteY20" fmla="*/ 223827 h 1830095"/>
                <a:gd name="connsiteX21" fmla="*/ 524513 w 890544"/>
                <a:gd name="connsiteY21" fmla="*/ 223827 h 1830095"/>
                <a:gd name="connsiteX22" fmla="*/ 524513 w 890544"/>
                <a:gd name="connsiteY22" fmla="*/ 289102 h 1830095"/>
                <a:gd name="connsiteX23" fmla="*/ 547858 w 890544"/>
                <a:gd name="connsiteY23" fmla="*/ 314722 h 1830095"/>
                <a:gd name="connsiteX24" fmla="*/ 697064 w 890544"/>
                <a:gd name="connsiteY24" fmla="*/ 55966 h 1830095"/>
                <a:gd name="connsiteX25" fmla="*/ 375342 w 890544"/>
                <a:gd name="connsiteY25" fmla="*/ 0 h 1830095"/>
                <a:gd name="connsiteX26" fmla="*/ 0 w 890544"/>
                <a:gd name="connsiteY26" fmla="*/ 67621 h 1830095"/>
                <a:gd name="connsiteX27" fmla="*/ 18655 w 890544"/>
                <a:gd name="connsiteY27" fmla="*/ 107241 h 1830095"/>
                <a:gd name="connsiteX28" fmla="*/ 359032 w 890544"/>
                <a:gd name="connsiteY28" fmla="*/ 51311 h 1830095"/>
                <a:gd name="connsiteX29" fmla="*/ 678409 w 890544"/>
                <a:gd name="connsiteY29" fmla="*/ 102586 h 1830095"/>
                <a:gd name="connsiteX30" fmla="*/ 697064 w 890544"/>
                <a:gd name="connsiteY30" fmla="*/ 55966 h 1830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90544" h="1830095">
                  <a:moveTo>
                    <a:pt x="123551" y="969821"/>
                  </a:moveTo>
                  <a:cubicBezTo>
                    <a:pt x="123551" y="969821"/>
                    <a:pt x="857890" y="1832401"/>
                    <a:pt x="860235" y="1830091"/>
                  </a:cubicBezTo>
                  <a:cubicBezTo>
                    <a:pt x="888768" y="1801238"/>
                    <a:pt x="890545" y="1671540"/>
                    <a:pt x="890545" y="1671540"/>
                  </a:cubicBezTo>
                  <a:lnTo>
                    <a:pt x="221446" y="890545"/>
                  </a:lnTo>
                  <a:lnTo>
                    <a:pt x="123551" y="969821"/>
                  </a:lnTo>
                  <a:close/>
                  <a:moveTo>
                    <a:pt x="743649" y="1100372"/>
                  </a:moveTo>
                  <a:cubicBezTo>
                    <a:pt x="671373" y="981476"/>
                    <a:pt x="421927" y="713374"/>
                    <a:pt x="421927" y="713374"/>
                  </a:cubicBezTo>
                  <a:lnTo>
                    <a:pt x="328687" y="801960"/>
                  </a:lnTo>
                  <a:cubicBezTo>
                    <a:pt x="328687" y="801960"/>
                    <a:pt x="862545" y="1422094"/>
                    <a:pt x="862545" y="1419748"/>
                  </a:cubicBezTo>
                  <a:cubicBezTo>
                    <a:pt x="862580" y="1359163"/>
                    <a:pt x="815924" y="1219267"/>
                    <a:pt x="743649" y="1100372"/>
                  </a:cubicBezTo>
                  <a:close/>
                  <a:moveTo>
                    <a:pt x="547858" y="314722"/>
                  </a:moveTo>
                  <a:cubicBezTo>
                    <a:pt x="550168" y="293757"/>
                    <a:pt x="566478" y="286757"/>
                    <a:pt x="566478" y="286757"/>
                  </a:cubicBezTo>
                  <a:lnTo>
                    <a:pt x="566478" y="223827"/>
                  </a:lnTo>
                  <a:lnTo>
                    <a:pt x="603788" y="223827"/>
                  </a:lnTo>
                  <a:lnTo>
                    <a:pt x="603788" y="179516"/>
                  </a:lnTo>
                  <a:lnTo>
                    <a:pt x="564133" y="179516"/>
                  </a:lnTo>
                  <a:lnTo>
                    <a:pt x="564133" y="132896"/>
                  </a:lnTo>
                  <a:lnTo>
                    <a:pt x="526858" y="132896"/>
                  </a:lnTo>
                  <a:lnTo>
                    <a:pt x="526858" y="181862"/>
                  </a:lnTo>
                  <a:lnTo>
                    <a:pt x="487202" y="181862"/>
                  </a:lnTo>
                  <a:lnTo>
                    <a:pt x="487202" y="223827"/>
                  </a:lnTo>
                  <a:lnTo>
                    <a:pt x="524513" y="223827"/>
                  </a:lnTo>
                  <a:lnTo>
                    <a:pt x="524513" y="289102"/>
                  </a:lnTo>
                  <a:cubicBezTo>
                    <a:pt x="540823" y="291412"/>
                    <a:pt x="545513" y="335722"/>
                    <a:pt x="547858" y="314722"/>
                  </a:cubicBezTo>
                  <a:close/>
                  <a:moveTo>
                    <a:pt x="697064" y="55966"/>
                  </a:moveTo>
                  <a:cubicBezTo>
                    <a:pt x="697064" y="55966"/>
                    <a:pt x="603788" y="0"/>
                    <a:pt x="375342" y="0"/>
                  </a:cubicBezTo>
                  <a:cubicBezTo>
                    <a:pt x="86276" y="0"/>
                    <a:pt x="0" y="67621"/>
                    <a:pt x="0" y="67621"/>
                  </a:cubicBezTo>
                  <a:lnTo>
                    <a:pt x="18655" y="107241"/>
                  </a:lnTo>
                  <a:cubicBezTo>
                    <a:pt x="18655" y="107241"/>
                    <a:pt x="205171" y="51311"/>
                    <a:pt x="359032" y="51311"/>
                  </a:cubicBezTo>
                  <a:cubicBezTo>
                    <a:pt x="512893" y="51311"/>
                    <a:pt x="678409" y="102586"/>
                    <a:pt x="678409" y="102586"/>
                  </a:cubicBezTo>
                  <a:lnTo>
                    <a:pt x="697064" y="55966"/>
                  </a:ln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CC28981-2343-C8F5-72BC-5CC9253F120F}"/>
                </a:ext>
              </a:extLst>
            </p:cNvPr>
            <p:cNvSpPr/>
            <p:nvPr/>
          </p:nvSpPr>
          <p:spPr>
            <a:xfrm>
              <a:off x="3165112" y="2721548"/>
              <a:ext cx="857856" cy="256979"/>
            </a:xfrm>
            <a:custGeom>
              <a:avLst/>
              <a:gdLst>
                <a:gd name="connsiteX0" fmla="*/ 160754 w 857854"/>
                <a:gd name="connsiteY0" fmla="*/ 251590 h 256978"/>
                <a:gd name="connsiteX1" fmla="*/ 235375 w 857854"/>
                <a:gd name="connsiteY1" fmla="*/ 195625 h 256978"/>
                <a:gd name="connsiteX2" fmla="*/ 328651 w 857854"/>
                <a:gd name="connsiteY2" fmla="*/ 225935 h 256978"/>
                <a:gd name="connsiteX3" fmla="*/ 433546 w 857854"/>
                <a:gd name="connsiteY3" fmla="*/ 179315 h 256978"/>
                <a:gd name="connsiteX4" fmla="*/ 531442 w 857854"/>
                <a:gd name="connsiteY4" fmla="*/ 223625 h 256978"/>
                <a:gd name="connsiteX5" fmla="*/ 622372 w 857854"/>
                <a:gd name="connsiteY5" fmla="*/ 195625 h 256978"/>
                <a:gd name="connsiteX6" fmla="*/ 706303 w 857854"/>
                <a:gd name="connsiteY6" fmla="*/ 251590 h 256978"/>
                <a:gd name="connsiteX7" fmla="*/ 801889 w 857854"/>
                <a:gd name="connsiteY7" fmla="*/ 237590 h 256978"/>
                <a:gd name="connsiteX8" fmla="*/ 857854 w 857854"/>
                <a:gd name="connsiteY8" fmla="*/ 60419 h 256978"/>
                <a:gd name="connsiteX9" fmla="*/ 825234 w 857854"/>
                <a:gd name="connsiteY9" fmla="*/ 83729 h 256978"/>
                <a:gd name="connsiteX10" fmla="*/ 818234 w 857854"/>
                <a:gd name="connsiteY10" fmla="*/ 121040 h 256978"/>
                <a:gd name="connsiteX11" fmla="*/ 771614 w 857854"/>
                <a:gd name="connsiteY11" fmla="*/ 123349 h 256978"/>
                <a:gd name="connsiteX12" fmla="*/ 780924 w 857854"/>
                <a:gd name="connsiteY12" fmla="*/ 176969 h 256978"/>
                <a:gd name="connsiteX13" fmla="*/ 717994 w 857854"/>
                <a:gd name="connsiteY13" fmla="*/ 204970 h 256978"/>
                <a:gd name="connsiteX14" fmla="*/ 669028 w 857854"/>
                <a:gd name="connsiteY14" fmla="*/ 151350 h 256978"/>
                <a:gd name="connsiteX15" fmla="*/ 706339 w 857854"/>
                <a:gd name="connsiteY15" fmla="*/ 125694 h 256978"/>
                <a:gd name="connsiteX16" fmla="*/ 666718 w 857854"/>
                <a:gd name="connsiteY16" fmla="*/ 86074 h 256978"/>
                <a:gd name="connsiteX17" fmla="*/ 642840 w 857854"/>
                <a:gd name="connsiteY17" fmla="*/ 19022 h 256978"/>
                <a:gd name="connsiteX18" fmla="*/ 613134 w 857854"/>
                <a:gd name="connsiteY18" fmla="*/ 74419 h 256978"/>
                <a:gd name="connsiteX19" fmla="*/ 560366 w 857854"/>
                <a:gd name="connsiteY19" fmla="*/ 98867 h 256978"/>
                <a:gd name="connsiteX20" fmla="*/ 590072 w 857854"/>
                <a:gd name="connsiteY20" fmla="*/ 134400 h 256978"/>
                <a:gd name="connsiteX21" fmla="*/ 530340 w 857854"/>
                <a:gd name="connsiteY21" fmla="*/ 171710 h 256978"/>
                <a:gd name="connsiteX22" fmla="*/ 463324 w 857854"/>
                <a:gd name="connsiteY22" fmla="*/ 138202 h 256978"/>
                <a:gd name="connsiteX23" fmla="*/ 504401 w 857854"/>
                <a:gd name="connsiteY23" fmla="*/ 93323 h 256978"/>
                <a:gd name="connsiteX24" fmla="*/ 455755 w 857854"/>
                <a:gd name="connsiteY24" fmla="*/ 61556 h 256978"/>
                <a:gd name="connsiteX25" fmla="*/ 427790 w 857854"/>
                <a:gd name="connsiteY25" fmla="*/ 47 h 256978"/>
                <a:gd name="connsiteX26" fmla="*/ 398048 w 857854"/>
                <a:gd name="connsiteY26" fmla="*/ 61556 h 256978"/>
                <a:gd name="connsiteX27" fmla="*/ 358997 w 857854"/>
                <a:gd name="connsiteY27" fmla="*/ 100892 h 256978"/>
                <a:gd name="connsiteX28" fmla="*/ 403592 w 857854"/>
                <a:gd name="connsiteY28" fmla="*/ 134400 h 256978"/>
                <a:gd name="connsiteX29" fmla="*/ 327265 w 857854"/>
                <a:gd name="connsiteY29" fmla="*/ 179279 h 256978"/>
                <a:gd name="connsiteX30" fmla="*/ 259929 w 857854"/>
                <a:gd name="connsiteY30" fmla="*/ 147512 h 256978"/>
                <a:gd name="connsiteX31" fmla="*/ 289955 w 857854"/>
                <a:gd name="connsiteY31" fmla="*/ 95349 h 256978"/>
                <a:gd name="connsiteX32" fmla="*/ 239533 w 857854"/>
                <a:gd name="connsiteY32" fmla="*/ 74633 h 256978"/>
                <a:gd name="connsiteX33" fmla="*/ 202222 w 857854"/>
                <a:gd name="connsiteY33" fmla="*/ 14900 h 256978"/>
                <a:gd name="connsiteX34" fmla="*/ 189110 w 857854"/>
                <a:gd name="connsiteY34" fmla="*/ 86003 h 256978"/>
                <a:gd name="connsiteX35" fmla="*/ 150059 w 857854"/>
                <a:gd name="connsiteY35" fmla="*/ 128821 h 256978"/>
                <a:gd name="connsiteX36" fmla="*/ 196679 w 857854"/>
                <a:gd name="connsiteY36" fmla="*/ 156786 h 256978"/>
                <a:gd name="connsiteX37" fmla="*/ 136947 w 857854"/>
                <a:gd name="connsiteY37" fmla="*/ 205183 h 256978"/>
                <a:gd name="connsiteX38" fmla="*/ 82758 w 857854"/>
                <a:gd name="connsiteY38" fmla="*/ 175477 h 256978"/>
                <a:gd name="connsiteX39" fmla="*/ 90327 w 857854"/>
                <a:gd name="connsiteY39" fmla="*/ 132623 h 256978"/>
                <a:gd name="connsiteX40" fmla="*/ 43706 w 857854"/>
                <a:gd name="connsiteY40" fmla="*/ 119512 h 256978"/>
                <a:gd name="connsiteX41" fmla="*/ 0 w 857854"/>
                <a:gd name="connsiteY41" fmla="*/ 65003 h 256978"/>
                <a:gd name="connsiteX42" fmla="*/ 53620 w 857854"/>
                <a:gd name="connsiteY42" fmla="*/ 218864 h 256978"/>
                <a:gd name="connsiteX43" fmla="*/ 160754 w 857854"/>
                <a:gd name="connsiteY43" fmla="*/ 251590 h 25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7854" h="256978">
                  <a:moveTo>
                    <a:pt x="160754" y="251590"/>
                  </a:moveTo>
                  <a:cubicBezTo>
                    <a:pt x="202720" y="237590"/>
                    <a:pt x="235375" y="195625"/>
                    <a:pt x="235375" y="195625"/>
                  </a:cubicBezTo>
                  <a:cubicBezTo>
                    <a:pt x="235375" y="195625"/>
                    <a:pt x="272685" y="228280"/>
                    <a:pt x="328651" y="225935"/>
                  </a:cubicBezTo>
                  <a:cubicBezTo>
                    <a:pt x="384581" y="223625"/>
                    <a:pt x="433546" y="179315"/>
                    <a:pt x="433546" y="179315"/>
                  </a:cubicBezTo>
                  <a:cubicBezTo>
                    <a:pt x="433546" y="179315"/>
                    <a:pt x="480167" y="223625"/>
                    <a:pt x="531442" y="223625"/>
                  </a:cubicBezTo>
                  <a:cubicBezTo>
                    <a:pt x="582752" y="223625"/>
                    <a:pt x="622372" y="195625"/>
                    <a:pt x="622372" y="195625"/>
                  </a:cubicBezTo>
                  <a:cubicBezTo>
                    <a:pt x="622372" y="195625"/>
                    <a:pt x="664373" y="244590"/>
                    <a:pt x="706303" y="251590"/>
                  </a:cubicBezTo>
                  <a:cubicBezTo>
                    <a:pt x="748268" y="258590"/>
                    <a:pt x="801889" y="237590"/>
                    <a:pt x="801889" y="237590"/>
                  </a:cubicBezTo>
                  <a:lnTo>
                    <a:pt x="857854" y="60419"/>
                  </a:lnTo>
                  <a:cubicBezTo>
                    <a:pt x="857854" y="60419"/>
                    <a:pt x="834544" y="69729"/>
                    <a:pt x="825234" y="83729"/>
                  </a:cubicBezTo>
                  <a:cubicBezTo>
                    <a:pt x="815889" y="97730"/>
                    <a:pt x="818234" y="121040"/>
                    <a:pt x="818234" y="121040"/>
                  </a:cubicBezTo>
                  <a:cubicBezTo>
                    <a:pt x="818234" y="121040"/>
                    <a:pt x="783269" y="109384"/>
                    <a:pt x="771614" y="123349"/>
                  </a:cubicBezTo>
                  <a:cubicBezTo>
                    <a:pt x="759923" y="137350"/>
                    <a:pt x="759923" y="151314"/>
                    <a:pt x="780924" y="176969"/>
                  </a:cubicBezTo>
                  <a:cubicBezTo>
                    <a:pt x="780924" y="176969"/>
                    <a:pt x="757614" y="211935"/>
                    <a:pt x="717994" y="204970"/>
                  </a:cubicBezTo>
                  <a:cubicBezTo>
                    <a:pt x="678374" y="198006"/>
                    <a:pt x="669028" y="151350"/>
                    <a:pt x="669028" y="151350"/>
                  </a:cubicBezTo>
                  <a:cubicBezTo>
                    <a:pt x="669028" y="151350"/>
                    <a:pt x="706339" y="144350"/>
                    <a:pt x="706339" y="125694"/>
                  </a:cubicBezTo>
                  <a:cubicBezTo>
                    <a:pt x="706339" y="107039"/>
                    <a:pt x="666718" y="86074"/>
                    <a:pt x="666718" y="86074"/>
                  </a:cubicBezTo>
                  <a:cubicBezTo>
                    <a:pt x="666718" y="86074"/>
                    <a:pt x="683632" y="25454"/>
                    <a:pt x="642840" y="19022"/>
                  </a:cubicBezTo>
                  <a:cubicBezTo>
                    <a:pt x="600270" y="12626"/>
                    <a:pt x="613134" y="74419"/>
                    <a:pt x="613134" y="74419"/>
                  </a:cubicBezTo>
                  <a:cubicBezTo>
                    <a:pt x="613134" y="74419"/>
                    <a:pt x="560366" y="63333"/>
                    <a:pt x="560366" y="98867"/>
                  </a:cubicBezTo>
                  <a:cubicBezTo>
                    <a:pt x="560366" y="134400"/>
                    <a:pt x="590072" y="134400"/>
                    <a:pt x="590072" y="134400"/>
                  </a:cubicBezTo>
                  <a:cubicBezTo>
                    <a:pt x="590072" y="134400"/>
                    <a:pt x="599098" y="171710"/>
                    <a:pt x="530340" y="171710"/>
                  </a:cubicBezTo>
                  <a:cubicBezTo>
                    <a:pt x="461582" y="171710"/>
                    <a:pt x="463324" y="138202"/>
                    <a:pt x="463324" y="138202"/>
                  </a:cubicBezTo>
                  <a:cubicBezTo>
                    <a:pt x="463324" y="138202"/>
                    <a:pt x="506426" y="121288"/>
                    <a:pt x="504401" y="93323"/>
                  </a:cubicBezTo>
                  <a:cubicBezTo>
                    <a:pt x="502375" y="65358"/>
                    <a:pt x="455755" y="61556"/>
                    <a:pt x="455755" y="61556"/>
                  </a:cubicBezTo>
                  <a:cubicBezTo>
                    <a:pt x="455755" y="61556"/>
                    <a:pt x="470608" y="-1978"/>
                    <a:pt x="427790" y="47"/>
                  </a:cubicBezTo>
                  <a:cubicBezTo>
                    <a:pt x="384936" y="2108"/>
                    <a:pt x="398048" y="61556"/>
                    <a:pt x="398048" y="61556"/>
                  </a:cubicBezTo>
                  <a:cubicBezTo>
                    <a:pt x="398048" y="61556"/>
                    <a:pt x="351712" y="69125"/>
                    <a:pt x="358997" y="100892"/>
                  </a:cubicBezTo>
                  <a:cubicBezTo>
                    <a:pt x="366281" y="132659"/>
                    <a:pt x="403592" y="134400"/>
                    <a:pt x="403592" y="134400"/>
                  </a:cubicBezTo>
                  <a:cubicBezTo>
                    <a:pt x="403592" y="134400"/>
                    <a:pt x="390764" y="171995"/>
                    <a:pt x="327265" y="179279"/>
                  </a:cubicBezTo>
                  <a:cubicBezTo>
                    <a:pt x="263731" y="186564"/>
                    <a:pt x="259929" y="147512"/>
                    <a:pt x="259929" y="147512"/>
                  </a:cubicBezTo>
                  <a:cubicBezTo>
                    <a:pt x="259929" y="147512"/>
                    <a:pt x="297524" y="127116"/>
                    <a:pt x="289955" y="95349"/>
                  </a:cubicBezTo>
                  <a:cubicBezTo>
                    <a:pt x="282351" y="63581"/>
                    <a:pt x="239533" y="74633"/>
                    <a:pt x="239533" y="74633"/>
                  </a:cubicBezTo>
                  <a:cubicBezTo>
                    <a:pt x="239533" y="74633"/>
                    <a:pt x="237791" y="7296"/>
                    <a:pt x="202222" y="14900"/>
                  </a:cubicBezTo>
                  <a:cubicBezTo>
                    <a:pt x="166653" y="22469"/>
                    <a:pt x="189110" y="86003"/>
                    <a:pt x="189110" y="86003"/>
                  </a:cubicBezTo>
                  <a:cubicBezTo>
                    <a:pt x="189110" y="86003"/>
                    <a:pt x="140749" y="97090"/>
                    <a:pt x="150059" y="128821"/>
                  </a:cubicBezTo>
                  <a:cubicBezTo>
                    <a:pt x="159404" y="160589"/>
                    <a:pt x="196679" y="156786"/>
                    <a:pt x="196679" y="156786"/>
                  </a:cubicBezTo>
                  <a:cubicBezTo>
                    <a:pt x="196679" y="156786"/>
                    <a:pt x="183567" y="203158"/>
                    <a:pt x="136947" y="205183"/>
                  </a:cubicBezTo>
                  <a:cubicBezTo>
                    <a:pt x="90327" y="207209"/>
                    <a:pt x="82758" y="175477"/>
                    <a:pt x="82758" y="175477"/>
                  </a:cubicBezTo>
                  <a:cubicBezTo>
                    <a:pt x="82758" y="175477"/>
                    <a:pt x="99672" y="151279"/>
                    <a:pt x="90327" y="132623"/>
                  </a:cubicBezTo>
                  <a:cubicBezTo>
                    <a:pt x="81017" y="113968"/>
                    <a:pt x="43706" y="119512"/>
                    <a:pt x="43706" y="119512"/>
                  </a:cubicBezTo>
                  <a:cubicBezTo>
                    <a:pt x="43706" y="119512"/>
                    <a:pt x="50387" y="76374"/>
                    <a:pt x="0" y="65003"/>
                  </a:cubicBezTo>
                  <a:cubicBezTo>
                    <a:pt x="0" y="65003"/>
                    <a:pt x="41965" y="186244"/>
                    <a:pt x="53620" y="218864"/>
                  </a:cubicBezTo>
                  <a:cubicBezTo>
                    <a:pt x="65275" y="251484"/>
                    <a:pt x="118789" y="265591"/>
                    <a:pt x="160754" y="251590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AFE53715-4A37-4CCE-05C1-9A6654202D20}"/>
                </a:ext>
              </a:extLst>
            </p:cNvPr>
            <p:cNvSpPr/>
            <p:nvPr/>
          </p:nvSpPr>
          <p:spPr>
            <a:xfrm>
              <a:off x="3169695" y="1964451"/>
              <a:ext cx="1150404" cy="850421"/>
            </a:xfrm>
            <a:custGeom>
              <a:avLst/>
              <a:gdLst>
                <a:gd name="connsiteX0" fmla="*/ 128774 w 1150402"/>
                <a:gd name="connsiteY0" fmla="*/ 392355 h 850420"/>
                <a:gd name="connsiteX1" fmla="*/ 183283 w 1150402"/>
                <a:gd name="connsiteY1" fmla="*/ 347192 h 850420"/>
                <a:gd name="connsiteX2" fmla="*/ 155282 w 1150402"/>
                <a:gd name="connsiteY2" fmla="*/ 398467 h 850420"/>
                <a:gd name="connsiteX3" fmla="*/ 147429 w 1150402"/>
                <a:gd name="connsiteY3" fmla="*/ 456174 h 850420"/>
                <a:gd name="connsiteX4" fmla="*/ 186481 w 1150402"/>
                <a:gd name="connsiteY4" fmla="*/ 462321 h 850420"/>
                <a:gd name="connsiteX5" fmla="*/ 177135 w 1150402"/>
                <a:gd name="connsiteY5" fmla="*/ 499916 h 850420"/>
                <a:gd name="connsiteX6" fmla="*/ 229299 w 1150402"/>
                <a:gd name="connsiteY6" fmla="*/ 443950 h 850420"/>
                <a:gd name="connsiteX7" fmla="*/ 227238 w 1150402"/>
                <a:gd name="connsiteY7" fmla="*/ 397330 h 850420"/>
                <a:gd name="connsiteX8" fmla="*/ 199273 w 1150402"/>
                <a:gd name="connsiteY8" fmla="*/ 404899 h 850420"/>
                <a:gd name="connsiteX9" fmla="*/ 214410 w 1150402"/>
                <a:gd name="connsiteY9" fmla="*/ 311659 h 850420"/>
                <a:gd name="connsiteX10" fmla="*/ 130480 w 1150402"/>
                <a:gd name="connsiteY10" fmla="*/ 326512 h 850420"/>
                <a:gd name="connsiteX11" fmla="*/ 94946 w 1150402"/>
                <a:gd name="connsiteY11" fmla="*/ 326512 h 850420"/>
                <a:gd name="connsiteX12" fmla="*/ 163988 w 1150402"/>
                <a:gd name="connsiteY12" fmla="*/ 233236 h 850420"/>
                <a:gd name="connsiteX13" fmla="*/ 184384 w 1150402"/>
                <a:gd name="connsiteY13" fmla="*/ 188357 h 850420"/>
                <a:gd name="connsiteX14" fmla="*/ 223720 w 1150402"/>
                <a:gd name="connsiteY14" fmla="*/ 128589 h 850420"/>
                <a:gd name="connsiteX15" fmla="*/ 234807 w 1150402"/>
                <a:gd name="connsiteY15" fmla="*/ 132356 h 850420"/>
                <a:gd name="connsiteX16" fmla="*/ 247918 w 1150402"/>
                <a:gd name="connsiteY16" fmla="*/ 167925 h 850420"/>
                <a:gd name="connsiteX17" fmla="*/ 417485 w 1150402"/>
                <a:gd name="connsiteY17" fmla="*/ 119244 h 850420"/>
                <a:gd name="connsiteX18" fmla="*/ 523873 w 1150402"/>
                <a:gd name="connsiteY18" fmla="*/ 160356 h 850420"/>
                <a:gd name="connsiteX19" fmla="*/ 572234 w 1150402"/>
                <a:gd name="connsiteY19" fmla="*/ 184555 h 850420"/>
                <a:gd name="connsiteX20" fmla="*/ 585346 w 1150402"/>
                <a:gd name="connsiteY20" fmla="*/ 220088 h 850420"/>
                <a:gd name="connsiteX21" fmla="*/ 643337 w 1150402"/>
                <a:gd name="connsiteY21" fmla="*/ 266709 h 850420"/>
                <a:gd name="connsiteX22" fmla="*/ 665510 w 1150402"/>
                <a:gd name="connsiteY22" fmla="*/ 363715 h 850420"/>
                <a:gd name="connsiteX23" fmla="*/ 559442 w 1150402"/>
                <a:gd name="connsiteY23" fmla="*/ 460758 h 850420"/>
                <a:gd name="connsiteX24" fmla="*/ 562960 w 1150402"/>
                <a:gd name="connsiteY24" fmla="*/ 516688 h 850420"/>
                <a:gd name="connsiteX25" fmla="*/ 546330 w 1150402"/>
                <a:gd name="connsiteY25" fmla="*/ 645213 h 850420"/>
                <a:gd name="connsiteX26" fmla="*/ 495908 w 1150402"/>
                <a:gd name="connsiteY26" fmla="*/ 723601 h 850420"/>
                <a:gd name="connsiteX27" fmla="*/ 544269 w 1150402"/>
                <a:gd name="connsiteY27" fmla="*/ 747799 h 850420"/>
                <a:gd name="connsiteX28" fmla="*/ 615372 w 1150402"/>
                <a:gd name="connsiteY28" fmla="*/ 600654 h 850420"/>
                <a:gd name="connsiteX29" fmla="*/ 615372 w 1150402"/>
                <a:gd name="connsiteY29" fmla="*/ 471845 h 850420"/>
                <a:gd name="connsiteX30" fmla="*/ 846483 w 1150402"/>
                <a:gd name="connsiteY30" fmla="*/ 313329 h 850420"/>
                <a:gd name="connsiteX31" fmla="*/ 1075818 w 1150402"/>
                <a:gd name="connsiteY31" fmla="*/ 221829 h 850420"/>
                <a:gd name="connsiteX32" fmla="*/ 1077843 w 1150402"/>
                <a:gd name="connsiteY32" fmla="*/ 281562 h 850420"/>
                <a:gd name="connsiteX33" fmla="*/ 1083386 w 1150402"/>
                <a:gd name="connsiteY33" fmla="*/ 341294 h 850420"/>
                <a:gd name="connsiteX34" fmla="*/ 1059188 w 1150402"/>
                <a:gd name="connsiteY34" fmla="*/ 425224 h 850420"/>
                <a:gd name="connsiteX35" fmla="*/ 1060929 w 1150402"/>
                <a:gd name="connsiteY35" fmla="*/ 494302 h 850420"/>
                <a:gd name="connsiteX36" fmla="*/ 1018075 w 1150402"/>
                <a:gd name="connsiteY36" fmla="*/ 554034 h 850420"/>
                <a:gd name="connsiteX37" fmla="*/ 995654 w 1150402"/>
                <a:gd name="connsiteY37" fmla="*/ 598628 h 850420"/>
                <a:gd name="connsiteX38" fmla="*/ 930378 w 1150402"/>
                <a:gd name="connsiteY38" fmla="*/ 635939 h 850420"/>
                <a:gd name="connsiteX39" fmla="*/ 879956 w 1150402"/>
                <a:gd name="connsiteY39" fmla="*/ 729179 h 850420"/>
                <a:gd name="connsiteX40" fmla="*/ 788741 w 1150402"/>
                <a:gd name="connsiteY40" fmla="*/ 759205 h 850420"/>
                <a:gd name="connsiteX41" fmla="*/ 725207 w 1150402"/>
                <a:gd name="connsiteY41" fmla="*/ 833826 h 850420"/>
                <a:gd name="connsiteX42" fmla="*/ 771827 w 1150402"/>
                <a:gd name="connsiteY42" fmla="*/ 850420 h 850420"/>
                <a:gd name="connsiteX43" fmla="*/ 846448 w 1150402"/>
                <a:gd name="connsiteY43" fmla="*/ 788947 h 850420"/>
                <a:gd name="connsiteX44" fmla="*/ 913784 w 1150402"/>
                <a:gd name="connsiteY44" fmla="*/ 772033 h 850420"/>
                <a:gd name="connsiteX45" fmla="*/ 986344 w 1150402"/>
                <a:gd name="connsiteY45" fmla="*/ 665965 h 850420"/>
                <a:gd name="connsiteX46" fmla="*/ 1057162 w 1150402"/>
                <a:gd name="connsiteY46" fmla="*/ 639741 h 850420"/>
                <a:gd name="connsiteX47" fmla="*/ 1081645 w 1150402"/>
                <a:gd name="connsiteY47" fmla="*/ 554069 h 850420"/>
                <a:gd name="connsiteX48" fmla="*/ 1118956 w 1150402"/>
                <a:gd name="connsiteY48" fmla="*/ 510932 h 850420"/>
                <a:gd name="connsiteX49" fmla="*/ 1109610 w 1150402"/>
                <a:gd name="connsiteY49" fmla="*/ 417691 h 850420"/>
                <a:gd name="connsiteX50" fmla="*/ 1150403 w 1150402"/>
                <a:gd name="connsiteY50" fmla="*/ 339588 h 850420"/>
                <a:gd name="connsiteX51" fmla="*/ 1122438 w 1150402"/>
                <a:gd name="connsiteY51" fmla="*/ 249866 h 850420"/>
                <a:gd name="connsiteX52" fmla="*/ 1144860 w 1150402"/>
                <a:gd name="connsiteY52" fmla="*/ 134452 h 850420"/>
                <a:gd name="connsiteX53" fmla="*/ 896870 w 1150402"/>
                <a:gd name="connsiteY53" fmla="*/ 231210 h 850420"/>
                <a:gd name="connsiteX54" fmla="*/ 730786 w 1150402"/>
                <a:gd name="connsiteY54" fmla="*/ 320968 h 850420"/>
                <a:gd name="connsiteX55" fmla="*/ 702785 w 1150402"/>
                <a:gd name="connsiteY55" fmla="*/ 249866 h 850420"/>
                <a:gd name="connsiteX56" fmla="*/ 734552 w 1150402"/>
                <a:gd name="connsiteY56" fmla="*/ 246348 h 850420"/>
                <a:gd name="connsiteX57" fmla="*/ 650622 w 1150402"/>
                <a:gd name="connsiteY57" fmla="*/ 165899 h 850420"/>
                <a:gd name="connsiteX58" fmla="*/ 589148 w 1150402"/>
                <a:gd name="connsiteY58" fmla="*/ 128589 h 850420"/>
                <a:gd name="connsiteX59" fmla="*/ 607804 w 1150402"/>
                <a:gd name="connsiteY59" fmla="*/ 97142 h 850420"/>
                <a:gd name="connsiteX60" fmla="*/ 473451 w 1150402"/>
                <a:gd name="connsiteY60" fmla="*/ 63314 h 850420"/>
                <a:gd name="connsiteX61" fmla="*/ 352210 w 1150402"/>
                <a:gd name="connsiteY61" fmla="*/ 76426 h 850420"/>
                <a:gd name="connsiteX62" fmla="*/ 350469 w 1150402"/>
                <a:gd name="connsiteY62" fmla="*/ 24262 h 850420"/>
                <a:gd name="connsiteX63" fmla="*/ 300046 w 1150402"/>
                <a:gd name="connsiteY63" fmla="*/ 44659 h 850420"/>
                <a:gd name="connsiteX64" fmla="*/ 290701 w 1150402"/>
                <a:gd name="connsiteY64" fmla="*/ 64 h 850420"/>
                <a:gd name="connsiteX65" fmla="*/ 219882 w 1150402"/>
                <a:gd name="connsiteY65" fmla="*/ 46684 h 850420"/>
                <a:gd name="connsiteX66" fmla="*/ 180547 w 1150402"/>
                <a:gd name="connsiteY66" fmla="*/ 132356 h 850420"/>
                <a:gd name="connsiteX67" fmla="*/ 125754 w 1150402"/>
                <a:gd name="connsiteY67" fmla="*/ 174605 h 850420"/>
                <a:gd name="connsiteX68" fmla="*/ 113210 w 1150402"/>
                <a:gd name="connsiteY68" fmla="*/ 216571 h 850420"/>
                <a:gd name="connsiteX69" fmla="*/ 75900 w 1150402"/>
                <a:gd name="connsiteY69" fmla="*/ 274277 h 850420"/>
                <a:gd name="connsiteX70" fmla="*/ 57245 w 1150402"/>
                <a:gd name="connsiteY70" fmla="*/ 378320 h 850420"/>
                <a:gd name="connsiteX71" fmla="*/ 128774 w 1150402"/>
                <a:gd name="connsiteY71" fmla="*/ 392355 h 850420"/>
                <a:gd name="connsiteX72" fmla="*/ 79240 w 1150402"/>
                <a:gd name="connsiteY72" fmla="*/ 510363 h 850420"/>
                <a:gd name="connsiteX73" fmla="*/ 121205 w 1150402"/>
                <a:gd name="connsiteY73" fmla="*/ 459088 h 850420"/>
                <a:gd name="connsiteX74" fmla="*/ 96154 w 1150402"/>
                <a:gd name="connsiteY74" fmla="*/ 426468 h 850420"/>
                <a:gd name="connsiteX75" fmla="*/ 52732 w 1150402"/>
                <a:gd name="connsiteY75" fmla="*/ 479484 h 850420"/>
                <a:gd name="connsiteX76" fmla="*/ 0 w 1150402"/>
                <a:gd name="connsiteY76" fmla="*/ 488830 h 850420"/>
                <a:gd name="connsiteX77" fmla="*/ 12259 w 1150402"/>
                <a:gd name="connsiteY77" fmla="*/ 536906 h 850420"/>
                <a:gd name="connsiteX78" fmla="*/ 79240 w 1150402"/>
                <a:gd name="connsiteY78" fmla="*/ 510363 h 85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150402" h="850420">
                  <a:moveTo>
                    <a:pt x="128774" y="392355"/>
                  </a:moveTo>
                  <a:cubicBezTo>
                    <a:pt x="141317" y="376898"/>
                    <a:pt x="166084" y="337882"/>
                    <a:pt x="183283" y="347192"/>
                  </a:cubicBezTo>
                  <a:cubicBezTo>
                    <a:pt x="200481" y="356502"/>
                    <a:pt x="172516" y="384503"/>
                    <a:pt x="155282" y="398467"/>
                  </a:cubicBezTo>
                  <a:cubicBezTo>
                    <a:pt x="138119" y="412468"/>
                    <a:pt x="120886" y="445372"/>
                    <a:pt x="147429" y="456174"/>
                  </a:cubicBezTo>
                  <a:cubicBezTo>
                    <a:pt x="173973" y="466976"/>
                    <a:pt x="186481" y="462321"/>
                    <a:pt x="186481" y="462321"/>
                  </a:cubicBezTo>
                  <a:cubicBezTo>
                    <a:pt x="186481" y="462321"/>
                    <a:pt x="187938" y="484175"/>
                    <a:pt x="177135" y="499916"/>
                  </a:cubicBezTo>
                  <a:cubicBezTo>
                    <a:pt x="177135" y="499916"/>
                    <a:pt x="225497" y="477494"/>
                    <a:pt x="229299" y="443950"/>
                  </a:cubicBezTo>
                  <a:cubicBezTo>
                    <a:pt x="233065" y="410442"/>
                    <a:pt x="227238" y="397330"/>
                    <a:pt x="227238" y="397330"/>
                  </a:cubicBezTo>
                  <a:cubicBezTo>
                    <a:pt x="227238" y="397330"/>
                    <a:pt x="169247" y="451519"/>
                    <a:pt x="199273" y="404899"/>
                  </a:cubicBezTo>
                  <a:cubicBezTo>
                    <a:pt x="229299" y="358279"/>
                    <a:pt x="227522" y="326832"/>
                    <a:pt x="214410" y="311659"/>
                  </a:cubicBezTo>
                  <a:cubicBezTo>
                    <a:pt x="201298" y="296486"/>
                    <a:pt x="147394" y="306115"/>
                    <a:pt x="130480" y="326512"/>
                  </a:cubicBezTo>
                  <a:cubicBezTo>
                    <a:pt x="113566" y="346908"/>
                    <a:pt x="83859" y="369365"/>
                    <a:pt x="94946" y="326512"/>
                  </a:cubicBezTo>
                  <a:cubicBezTo>
                    <a:pt x="106033" y="283658"/>
                    <a:pt x="160221" y="251891"/>
                    <a:pt x="163988" y="233236"/>
                  </a:cubicBezTo>
                  <a:cubicBezTo>
                    <a:pt x="167754" y="214581"/>
                    <a:pt x="165765" y="199443"/>
                    <a:pt x="184384" y="188357"/>
                  </a:cubicBezTo>
                  <a:cubicBezTo>
                    <a:pt x="203039" y="177270"/>
                    <a:pt x="216436" y="156590"/>
                    <a:pt x="223720" y="128589"/>
                  </a:cubicBezTo>
                  <a:cubicBezTo>
                    <a:pt x="231004" y="100624"/>
                    <a:pt x="234807" y="121020"/>
                    <a:pt x="234807" y="132356"/>
                  </a:cubicBezTo>
                  <a:cubicBezTo>
                    <a:pt x="234807" y="143726"/>
                    <a:pt x="221979" y="169950"/>
                    <a:pt x="247918" y="167925"/>
                  </a:cubicBezTo>
                  <a:cubicBezTo>
                    <a:pt x="273823" y="165864"/>
                    <a:pt x="305625" y="109934"/>
                    <a:pt x="417485" y="119244"/>
                  </a:cubicBezTo>
                  <a:cubicBezTo>
                    <a:pt x="529381" y="128589"/>
                    <a:pt x="505218" y="156554"/>
                    <a:pt x="523873" y="160356"/>
                  </a:cubicBezTo>
                  <a:cubicBezTo>
                    <a:pt x="542528" y="164158"/>
                    <a:pt x="568432" y="167641"/>
                    <a:pt x="572234" y="184555"/>
                  </a:cubicBezTo>
                  <a:cubicBezTo>
                    <a:pt x="576036" y="201469"/>
                    <a:pt x="562925" y="216322"/>
                    <a:pt x="585346" y="220088"/>
                  </a:cubicBezTo>
                  <a:cubicBezTo>
                    <a:pt x="607804" y="223855"/>
                    <a:pt x="626743" y="238743"/>
                    <a:pt x="643337" y="266709"/>
                  </a:cubicBezTo>
                  <a:cubicBezTo>
                    <a:pt x="659967" y="294673"/>
                    <a:pt x="695217" y="335750"/>
                    <a:pt x="665510" y="363715"/>
                  </a:cubicBezTo>
                  <a:cubicBezTo>
                    <a:pt x="635769" y="391716"/>
                    <a:pt x="570777" y="445869"/>
                    <a:pt x="559442" y="460758"/>
                  </a:cubicBezTo>
                  <a:cubicBezTo>
                    <a:pt x="548071" y="475611"/>
                    <a:pt x="557133" y="492525"/>
                    <a:pt x="562960" y="516688"/>
                  </a:cubicBezTo>
                  <a:cubicBezTo>
                    <a:pt x="568788" y="540886"/>
                    <a:pt x="567046" y="605877"/>
                    <a:pt x="546330" y="645213"/>
                  </a:cubicBezTo>
                  <a:cubicBezTo>
                    <a:pt x="525614" y="684513"/>
                    <a:pt x="495908" y="723601"/>
                    <a:pt x="495908" y="723601"/>
                  </a:cubicBezTo>
                  <a:lnTo>
                    <a:pt x="544269" y="747799"/>
                  </a:lnTo>
                  <a:cubicBezTo>
                    <a:pt x="544269" y="747799"/>
                    <a:pt x="600519" y="699722"/>
                    <a:pt x="615372" y="600654"/>
                  </a:cubicBezTo>
                  <a:cubicBezTo>
                    <a:pt x="630225" y="501551"/>
                    <a:pt x="615372" y="471845"/>
                    <a:pt x="615372" y="471845"/>
                  </a:cubicBezTo>
                  <a:cubicBezTo>
                    <a:pt x="615372" y="471845"/>
                    <a:pt x="701044" y="389655"/>
                    <a:pt x="846483" y="313329"/>
                  </a:cubicBezTo>
                  <a:cubicBezTo>
                    <a:pt x="991887" y="236967"/>
                    <a:pt x="1075818" y="221829"/>
                    <a:pt x="1075818" y="221829"/>
                  </a:cubicBezTo>
                  <a:cubicBezTo>
                    <a:pt x="1075818" y="221829"/>
                    <a:pt x="1068533" y="266709"/>
                    <a:pt x="1077843" y="281562"/>
                  </a:cubicBezTo>
                  <a:cubicBezTo>
                    <a:pt x="1087188" y="296415"/>
                    <a:pt x="1092696" y="326441"/>
                    <a:pt x="1083386" y="341294"/>
                  </a:cubicBezTo>
                  <a:cubicBezTo>
                    <a:pt x="1074077" y="356147"/>
                    <a:pt x="1055421" y="404828"/>
                    <a:pt x="1059188" y="425224"/>
                  </a:cubicBezTo>
                  <a:cubicBezTo>
                    <a:pt x="1062990" y="445620"/>
                    <a:pt x="1075818" y="483215"/>
                    <a:pt x="1060929" y="494302"/>
                  </a:cubicBezTo>
                  <a:cubicBezTo>
                    <a:pt x="1046076" y="505388"/>
                    <a:pt x="1018075" y="541206"/>
                    <a:pt x="1018075" y="554034"/>
                  </a:cubicBezTo>
                  <a:cubicBezTo>
                    <a:pt x="1018075" y="566861"/>
                    <a:pt x="1014309" y="594827"/>
                    <a:pt x="995654" y="598628"/>
                  </a:cubicBezTo>
                  <a:cubicBezTo>
                    <a:pt x="976998" y="602395"/>
                    <a:pt x="954541" y="607938"/>
                    <a:pt x="930378" y="635939"/>
                  </a:cubicBezTo>
                  <a:cubicBezTo>
                    <a:pt x="906180" y="663904"/>
                    <a:pt x="879956" y="729179"/>
                    <a:pt x="879956" y="729179"/>
                  </a:cubicBezTo>
                  <a:cubicBezTo>
                    <a:pt x="879956" y="729179"/>
                    <a:pt x="850250" y="723956"/>
                    <a:pt x="788741" y="759205"/>
                  </a:cubicBezTo>
                  <a:cubicBezTo>
                    <a:pt x="727232" y="794455"/>
                    <a:pt x="725207" y="833826"/>
                    <a:pt x="725207" y="833826"/>
                  </a:cubicBezTo>
                  <a:lnTo>
                    <a:pt x="771827" y="850420"/>
                  </a:lnTo>
                  <a:cubicBezTo>
                    <a:pt x="771827" y="850420"/>
                    <a:pt x="790482" y="800034"/>
                    <a:pt x="846448" y="788947"/>
                  </a:cubicBezTo>
                  <a:cubicBezTo>
                    <a:pt x="902378" y="777861"/>
                    <a:pt x="913784" y="772033"/>
                    <a:pt x="913784" y="772033"/>
                  </a:cubicBezTo>
                  <a:cubicBezTo>
                    <a:pt x="913784" y="772033"/>
                    <a:pt x="945231" y="688387"/>
                    <a:pt x="986344" y="665965"/>
                  </a:cubicBezTo>
                  <a:cubicBezTo>
                    <a:pt x="1027421" y="643508"/>
                    <a:pt x="1057162" y="639741"/>
                    <a:pt x="1057162" y="639741"/>
                  </a:cubicBezTo>
                  <a:cubicBezTo>
                    <a:pt x="1057162" y="639741"/>
                    <a:pt x="1057447" y="578552"/>
                    <a:pt x="1081645" y="554069"/>
                  </a:cubicBezTo>
                  <a:cubicBezTo>
                    <a:pt x="1105844" y="529587"/>
                    <a:pt x="1118956" y="510932"/>
                    <a:pt x="1118956" y="510932"/>
                  </a:cubicBezTo>
                  <a:cubicBezTo>
                    <a:pt x="1118956" y="510932"/>
                    <a:pt x="1102326" y="462286"/>
                    <a:pt x="1109610" y="417691"/>
                  </a:cubicBezTo>
                  <a:cubicBezTo>
                    <a:pt x="1116895" y="373096"/>
                    <a:pt x="1150403" y="339588"/>
                    <a:pt x="1150403" y="339588"/>
                  </a:cubicBezTo>
                  <a:cubicBezTo>
                    <a:pt x="1150403" y="339588"/>
                    <a:pt x="1114869" y="294425"/>
                    <a:pt x="1122438" y="249866"/>
                  </a:cubicBezTo>
                  <a:cubicBezTo>
                    <a:pt x="1130007" y="205271"/>
                    <a:pt x="1144860" y="134452"/>
                    <a:pt x="1144860" y="134452"/>
                  </a:cubicBezTo>
                  <a:cubicBezTo>
                    <a:pt x="1144860" y="134452"/>
                    <a:pt x="986344" y="184590"/>
                    <a:pt x="896870" y="231210"/>
                  </a:cubicBezTo>
                  <a:cubicBezTo>
                    <a:pt x="807396" y="277831"/>
                    <a:pt x="730786" y="320968"/>
                    <a:pt x="730786" y="320968"/>
                  </a:cubicBezTo>
                  <a:lnTo>
                    <a:pt x="702785" y="249866"/>
                  </a:lnTo>
                  <a:lnTo>
                    <a:pt x="734552" y="246348"/>
                  </a:lnTo>
                  <a:cubicBezTo>
                    <a:pt x="734552" y="246348"/>
                    <a:pt x="689673" y="184555"/>
                    <a:pt x="650622" y="165899"/>
                  </a:cubicBezTo>
                  <a:cubicBezTo>
                    <a:pt x="611570" y="147280"/>
                    <a:pt x="589148" y="128589"/>
                    <a:pt x="589148" y="128589"/>
                  </a:cubicBezTo>
                  <a:lnTo>
                    <a:pt x="607804" y="97142"/>
                  </a:lnTo>
                  <a:cubicBezTo>
                    <a:pt x="607804" y="97142"/>
                    <a:pt x="574011" y="68857"/>
                    <a:pt x="473451" y="63314"/>
                  </a:cubicBezTo>
                  <a:cubicBezTo>
                    <a:pt x="372926" y="57770"/>
                    <a:pt x="352210" y="76426"/>
                    <a:pt x="352210" y="76426"/>
                  </a:cubicBezTo>
                  <a:lnTo>
                    <a:pt x="350469" y="24262"/>
                  </a:lnTo>
                  <a:cubicBezTo>
                    <a:pt x="350469" y="24262"/>
                    <a:pt x="312590" y="15521"/>
                    <a:pt x="300046" y="44659"/>
                  </a:cubicBezTo>
                  <a:cubicBezTo>
                    <a:pt x="298305" y="48745"/>
                    <a:pt x="290701" y="64"/>
                    <a:pt x="290701" y="64"/>
                  </a:cubicBezTo>
                  <a:cubicBezTo>
                    <a:pt x="290701" y="64"/>
                    <a:pt x="266503" y="-3703"/>
                    <a:pt x="219882" y="46684"/>
                  </a:cubicBezTo>
                  <a:cubicBezTo>
                    <a:pt x="173262" y="97106"/>
                    <a:pt x="180547" y="132356"/>
                    <a:pt x="180547" y="132356"/>
                  </a:cubicBezTo>
                  <a:cubicBezTo>
                    <a:pt x="180547" y="132356"/>
                    <a:pt x="139754" y="157442"/>
                    <a:pt x="125754" y="174605"/>
                  </a:cubicBezTo>
                  <a:cubicBezTo>
                    <a:pt x="111753" y="191768"/>
                    <a:pt x="113210" y="216571"/>
                    <a:pt x="113210" y="216571"/>
                  </a:cubicBezTo>
                  <a:cubicBezTo>
                    <a:pt x="113210" y="216571"/>
                    <a:pt x="94555" y="248018"/>
                    <a:pt x="75900" y="274277"/>
                  </a:cubicBezTo>
                  <a:cubicBezTo>
                    <a:pt x="57245" y="300537"/>
                    <a:pt x="32478" y="347121"/>
                    <a:pt x="57245" y="378320"/>
                  </a:cubicBezTo>
                  <a:cubicBezTo>
                    <a:pt x="82012" y="409518"/>
                    <a:pt x="116231" y="407813"/>
                    <a:pt x="128774" y="392355"/>
                  </a:cubicBezTo>
                  <a:close/>
                  <a:moveTo>
                    <a:pt x="79240" y="510363"/>
                  </a:moveTo>
                  <a:cubicBezTo>
                    <a:pt x="105464" y="487053"/>
                    <a:pt x="121205" y="459088"/>
                    <a:pt x="121205" y="459088"/>
                  </a:cubicBezTo>
                  <a:lnTo>
                    <a:pt x="96154" y="426468"/>
                  </a:lnTo>
                  <a:cubicBezTo>
                    <a:pt x="96154" y="426468"/>
                    <a:pt x="77499" y="465519"/>
                    <a:pt x="52732" y="479484"/>
                  </a:cubicBezTo>
                  <a:cubicBezTo>
                    <a:pt x="27965" y="493484"/>
                    <a:pt x="0" y="488830"/>
                    <a:pt x="0" y="488830"/>
                  </a:cubicBezTo>
                  <a:lnTo>
                    <a:pt x="12259" y="536906"/>
                  </a:lnTo>
                  <a:cubicBezTo>
                    <a:pt x="12224" y="536906"/>
                    <a:pt x="53016" y="533709"/>
                    <a:pt x="79240" y="510363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E8277E6F-DF05-8BB3-A4D5-61B36893527E}"/>
                </a:ext>
              </a:extLst>
            </p:cNvPr>
            <p:cNvSpPr/>
            <p:nvPr/>
          </p:nvSpPr>
          <p:spPr>
            <a:xfrm>
              <a:off x="3175804" y="2178178"/>
              <a:ext cx="993096" cy="622714"/>
            </a:xfrm>
            <a:custGeom>
              <a:avLst/>
              <a:gdLst>
                <a:gd name="connsiteX0" fmla="*/ 201938 w 993095"/>
                <a:gd name="connsiteY0" fmla="*/ 0 h 622712"/>
                <a:gd name="connsiteX1" fmla="*/ 178628 w 993095"/>
                <a:gd name="connsiteY1" fmla="*/ 14000 h 622712"/>
                <a:gd name="connsiteX2" fmla="*/ 185024 w 993095"/>
                <a:gd name="connsiteY2" fmla="*/ 40224 h 622712"/>
                <a:gd name="connsiteX3" fmla="*/ 231644 w 993095"/>
                <a:gd name="connsiteY3" fmla="*/ 6147 h 622712"/>
                <a:gd name="connsiteX4" fmla="*/ 201938 w 993095"/>
                <a:gd name="connsiteY4" fmla="*/ 0 h 622712"/>
                <a:gd name="connsiteX5" fmla="*/ 139861 w 993095"/>
                <a:gd name="connsiteY5" fmla="*/ 620134 h 622712"/>
                <a:gd name="connsiteX6" fmla="*/ 180369 w 993095"/>
                <a:gd name="connsiteY6" fmla="*/ 503548 h 622712"/>
                <a:gd name="connsiteX7" fmla="*/ 374454 w 993095"/>
                <a:gd name="connsiteY7" fmla="*/ 310635 h 622712"/>
                <a:gd name="connsiteX8" fmla="*/ 463039 w 993095"/>
                <a:gd name="connsiteY8" fmla="*/ 139861 h 622712"/>
                <a:gd name="connsiteX9" fmla="*/ 369763 w 993095"/>
                <a:gd name="connsiteY9" fmla="*/ 38732 h 622712"/>
                <a:gd name="connsiteX10" fmla="*/ 351108 w 993095"/>
                <a:gd name="connsiteY10" fmla="*/ 77499 h 622712"/>
                <a:gd name="connsiteX11" fmla="*/ 268954 w 993095"/>
                <a:gd name="connsiteY11" fmla="*/ 139861 h 622712"/>
                <a:gd name="connsiteX12" fmla="*/ 245644 w 993095"/>
                <a:gd name="connsiteY12" fmla="*/ 180049 h 622712"/>
                <a:gd name="connsiteX13" fmla="*/ 247101 w 993095"/>
                <a:gd name="connsiteY13" fmla="*/ 223756 h 622712"/>
                <a:gd name="connsiteX14" fmla="*/ 289067 w 993095"/>
                <a:gd name="connsiteY14" fmla="*/ 180049 h 622712"/>
                <a:gd name="connsiteX15" fmla="*/ 348230 w 993095"/>
                <a:gd name="connsiteY15" fmla="*/ 149170 h 622712"/>
                <a:gd name="connsiteX16" fmla="*/ 385540 w 993095"/>
                <a:gd name="connsiteY16" fmla="*/ 105464 h 622712"/>
                <a:gd name="connsiteX17" fmla="*/ 383799 w 993095"/>
                <a:gd name="connsiteY17" fmla="*/ 231360 h 622712"/>
                <a:gd name="connsiteX18" fmla="*/ 183318 w 993095"/>
                <a:gd name="connsiteY18" fmla="*/ 410307 h 622712"/>
                <a:gd name="connsiteX19" fmla="*/ 85387 w 993095"/>
                <a:gd name="connsiteY19" fmla="*/ 621591 h 622712"/>
                <a:gd name="connsiteX20" fmla="*/ 139861 w 993095"/>
                <a:gd name="connsiteY20" fmla="*/ 620134 h 622712"/>
                <a:gd name="connsiteX21" fmla="*/ 132008 w 993095"/>
                <a:gd name="connsiteY21" fmla="*/ 447618 h 622712"/>
                <a:gd name="connsiteX22" fmla="*/ 80732 w 993095"/>
                <a:gd name="connsiteY22" fmla="*/ 375911 h 622712"/>
                <a:gd name="connsiteX23" fmla="*/ 52732 w 993095"/>
                <a:gd name="connsiteY23" fmla="*/ 411764 h 622712"/>
                <a:gd name="connsiteX24" fmla="*/ 105784 w 993095"/>
                <a:gd name="connsiteY24" fmla="*/ 480238 h 622712"/>
                <a:gd name="connsiteX25" fmla="*/ 132008 w 993095"/>
                <a:gd name="connsiteY25" fmla="*/ 447618 h 622712"/>
                <a:gd name="connsiteX26" fmla="*/ 96438 w 993095"/>
                <a:gd name="connsiteY26" fmla="*/ 492497 h 622712"/>
                <a:gd name="connsiteX27" fmla="*/ 38732 w 993095"/>
                <a:gd name="connsiteY27" fmla="*/ 431876 h 622712"/>
                <a:gd name="connsiteX28" fmla="*/ 17163 w 993095"/>
                <a:gd name="connsiteY28" fmla="*/ 480238 h 622712"/>
                <a:gd name="connsiteX29" fmla="*/ 85352 w 993095"/>
                <a:gd name="connsiteY29" fmla="*/ 537660 h 622712"/>
                <a:gd name="connsiteX30" fmla="*/ 96438 w 993095"/>
                <a:gd name="connsiteY30" fmla="*/ 492497 h 622712"/>
                <a:gd name="connsiteX31" fmla="*/ 7853 w 993095"/>
                <a:gd name="connsiteY31" fmla="*/ 512893 h 622712"/>
                <a:gd name="connsiteX32" fmla="*/ 0 w 993095"/>
                <a:gd name="connsiteY32" fmla="*/ 560970 h 622712"/>
                <a:gd name="connsiteX33" fmla="*/ 71387 w 993095"/>
                <a:gd name="connsiteY33" fmla="*/ 598281 h 622712"/>
                <a:gd name="connsiteX34" fmla="*/ 77819 w 993095"/>
                <a:gd name="connsiteY34" fmla="*/ 559513 h 622712"/>
                <a:gd name="connsiteX35" fmla="*/ 7853 w 993095"/>
                <a:gd name="connsiteY35" fmla="*/ 512893 h 622712"/>
                <a:gd name="connsiteX36" fmla="*/ 993095 w 993095"/>
                <a:gd name="connsiteY36" fmla="*/ 164663 h 622712"/>
                <a:gd name="connsiteX37" fmla="*/ 988440 w 993095"/>
                <a:gd name="connsiteY37" fmla="*/ 108698 h 622712"/>
                <a:gd name="connsiteX38" fmla="*/ 705486 w 993095"/>
                <a:gd name="connsiteY38" fmla="*/ 250015 h 622712"/>
                <a:gd name="connsiteX39" fmla="*/ 711882 w 993095"/>
                <a:gd name="connsiteY39" fmla="*/ 305981 h 622712"/>
                <a:gd name="connsiteX40" fmla="*/ 993095 w 993095"/>
                <a:gd name="connsiteY40" fmla="*/ 164663 h 622712"/>
                <a:gd name="connsiteX41" fmla="*/ 812726 w 993095"/>
                <a:gd name="connsiteY41" fmla="*/ 361946 h 622712"/>
                <a:gd name="connsiteX42" fmla="*/ 968328 w 993095"/>
                <a:gd name="connsiteY42" fmla="*/ 346489 h 622712"/>
                <a:gd name="connsiteX43" fmla="*/ 975897 w 993095"/>
                <a:gd name="connsiteY43" fmla="*/ 295178 h 622712"/>
                <a:gd name="connsiteX44" fmla="*/ 708648 w 993095"/>
                <a:gd name="connsiteY44" fmla="*/ 326377 h 622712"/>
                <a:gd name="connsiteX45" fmla="*/ 696105 w 993095"/>
                <a:gd name="connsiteY45" fmla="*/ 375911 h 622712"/>
                <a:gd name="connsiteX46" fmla="*/ 812726 w 993095"/>
                <a:gd name="connsiteY46" fmla="*/ 361946 h 622712"/>
                <a:gd name="connsiteX47" fmla="*/ 666754 w 993095"/>
                <a:gd name="connsiteY47" fmla="*/ 438308 h 622712"/>
                <a:gd name="connsiteX48" fmla="*/ 856433 w 993095"/>
                <a:gd name="connsiteY48" fmla="*/ 445877 h 622712"/>
                <a:gd name="connsiteX49" fmla="*/ 870433 w 993095"/>
                <a:gd name="connsiteY49" fmla="*/ 403911 h 622712"/>
                <a:gd name="connsiteX50" fmla="*/ 691485 w 993095"/>
                <a:gd name="connsiteY50" fmla="*/ 391652 h 622712"/>
                <a:gd name="connsiteX51" fmla="*/ 666754 w 993095"/>
                <a:gd name="connsiteY51" fmla="*/ 438308 h 62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93095" h="622712">
                  <a:moveTo>
                    <a:pt x="201938" y="0"/>
                  </a:moveTo>
                  <a:cubicBezTo>
                    <a:pt x="195826" y="0"/>
                    <a:pt x="178628" y="4690"/>
                    <a:pt x="178628" y="14000"/>
                  </a:cubicBezTo>
                  <a:cubicBezTo>
                    <a:pt x="178628" y="23310"/>
                    <a:pt x="185024" y="40224"/>
                    <a:pt x="185024" y="40224"/>
                  </a:cubicBezTo>
                  <a:cubicBezTo>
                    <a:pt x="185024" y="40224"/>
                    <a:pt x="210111" y="12224"/>
                    <a:pt x="231644" y="6147"/>
                  </a:cubicBezTo>
                  <a:cubicBezTo>
                    <a:pt x="253213" y="0"/>
                    <a:pt x="208050" y="0"/>
                    <a:pt x="201938" y="0"/>
                  </a:cubicBezTo>
                  <a:close/>
                  <a:moveTo>
                    <a:pt x="139861" y="620134"/>
                  </a:moveTo>
                  <a:cubicBezTo>
                    <a:pt x="139861" y="620134"/>
                    <a:pt x="152404" y="567082"/>
                    <a:pt x="180369" y="503548"/>
                  </a:cubicBezTo>
                  <a:cubicBezTo>
                    <a:pt x="208334" y="440014"/>
                    <a:pt x="315575" y="357256"/>
                    <a:pt x="374454" y="310635"/>
                  </a:cubicBezTo>
                  <a:cubicBezTo>
                    <a:pt x="433298" y="264015"/>
                    <a:pt x="466237" y="208050"/>
                    <a:pt x="463039" y="139861"/>
                  </a:cubicBezTo>
                  <a:cubicBezTo>
                    <a:pt x="459841" y="71672"/>
                    <a:pt x="369763" y="38732"/>
                    <a:pt x="369763" y="38732"/>
                  </a:cubicBezTo>
                  <a:cubicBezTo>
                    <a:pt x="369763" y="38732"/>
                    <a:pt x="365109" y="54189"/>
                    <a:pt x="351108" y="77499"/>
                  </a:cubicBezTo>
                  <a:cubicBezTo>
                    <a:pt x="337108" y="100809"/>
                    <a:pt x="284376" y="136662"/>
                    <a:pt x="268954" y="139861"/>
                  </a:cubicBezTo>
                  <a:cubicBezTo>
                    <a:pt x="253533" y="143058"/>
                    <a:pt x="240989" y="169283"/>
                    <a:pt x="245644" y="180049"/>
                  </a:cubicBezTo>
                  <a:cubicBezTo>
                    <a:pt x="250299" y="190851"/>
                    <a:pt x="248558" y="214446"/>
                    <a:pt x="247101" y="223756"/>
                  </a:cubicBezTo>
                  <a:cubicBezTo>
                    <a:pt x="245644" y="233065"/>
                    <a:pt x="276523" y="197247"/>
                    <a:pt x="289067" y="180049"/>
                  </a:cubicBezTo>
                  <a:cubicBezTo>
                    <a:pt x="301610" y="162887"/>
                    <a:pt x="326377" y="161430"/>
                    <a:pt x="348230" y="149170"/>
                  </a:cubicBezTo>
                  <a:cubicBezTo>
                    <a:pt x="370083" y="136947"/>
                    <a:pt x="385540" y="105464"/>
                    <a:pt x="385540" y="105464"/>
                  </a:cubicBezTo>
                  <a:cubicBezTo>
                    <a:pt x="385540" y="105464"/>
                    <a:pt x="441470" y="142774"/>
                    <a:pt x="383799" y="231360"/>
                  </a:cubicBezTo>
                  <a:cubicBezTo>
                    <a:pt x="345920" y="290239"/>
                    <a:pt x="276559" y="303067"/>
                    <a:pt x="183318" y="410307"/>
                  </a:cubicBezTo>
                  <a:cubicBezTo>
                    <a:pt x="90042" y="517548"/>
                    <a:pt x="97931" y="618357"/>
                    <a:pt x="85387" y="621591"/>
                  </a:cubicBezTo>
                  <a:cubicBezTo>
                    <a:pt x="72844" y="624789"/>
                    <a:pt x="139861" y="620134"/>
                    <a:pt x="139861" y="620134"/>
                  </a:cubicBezTo>
                  <a:close/>
                  <a:moveTo>
                    <a:pt x="132008" y="447618"/>
                  </a:moveTo>
                  <a:lnTo>
                    <a:pt x="80732" y="375911"/>
                  </a:lnTo>
                  <a:lnTo>
                    <a:pt x="52732" y="411764"/>
                  </a:lnTo>
                  <a:lnTo>
                    <a:pt x="105784" y="480238"/>
                  </a:lnTo>
                  <a:cubicBezTo>
                    <a:pt x="105748" y="480238"/>
                    <a:pt x="116550" y="456927"/>
                    <a:pt x="132008" y="447618"/>
                  </a:cubicBezTo>
                  <a:close/>
                  <a:moveTo>
                    <a:pt x="96438" y="492497"/>
                  </a:moveTo>
                  <a:lnTo>
                    <a:pt x="38732" y="431876"/>
                  </a:lnTo>
                  <a:lnTo>
                    <a:pt x="17163" y="480238"/>
                  </a:lnTo>
                  <a:lnTo>
                    <a:pt x="85352" y="537660"/>
                  </a:lnTo>
                  <a:cubicBezTo>
                    <a:pt x="85352" y="537660"/>
                    <a:pt x="82438" y="523695"/>
                    <a:pt x="96438" y="492497"/>
                  </a:cubicBezTo>
                  <a:close/>
                  <a:moveTo>
                    <a:pt x="7853" y="512893"/>
                  </a:moveTo>
                  <a:lnTo>
                    <a:pt x="0" y="560970"/>
                  </a:lnTo>
                  <a:lnTo>
                    <a:pt x="71387" y="598281"/>
                  </a:lnTo>
                  <a:cubicBezTo>
                    <a:pt x="71387" y="598281"/>
                    <a:pt x="68473" y="586057"/>
                    <a:pt x="77819" y="559513"/>
                  </a:cubicBezTo>
                  <a:lnTo>
                    <a:pt x="7853" y="512893"/>
                  </a:lnTo>
                  <a:close/>
                  <a:moveTo>
                    <a:pt x="993095" y="164663"/>
                  </a:moveTo>
                  <a:lnTo>
                    <a:pt x="988440" y="108698"/>
                  </a:lnTo>
                  <a:lnTo>
                    <a:pt x="705486" y="250015"/>
                  </a:lnTo>
                  <a:lnTo>
                    <a:pt x="711882" y="305981"/>
                  </a:lnTo>
                  <a:lnTo>
                    <a:pt x="993095" y="164663"/>
                  </a:lnTo>
                  <a:close/>
                  <a:moveTo>
                    <a:pt x="812726" y="361946"/>
                  </a:moveTo>
                  <a:cubicBezTo>
                    <a:pt x="876261" y="355515"/>
                    <a:pt x="968328" y="346489"/>
                    <a:pt x="968328" y="346489"/>
                  </a:cubicBezTo>
                  <a:lnTo>
                    <a:pt x="975897" y="295178"/>
                  </a:lnTo>
                  <a:lnTo>
                    <a:pt x="708648" y="326377"/>
                  </a:lnTo>
                  <a:lnTo>
                    <a:pt x="696105" y="375911"/>
                  </a:lnTo>
                  <a:cubicBezTo>
                    <a:pt x="696176" y="375911"/>
                    <a:pt x="749192" y="368342"/>
                    <a:pt x="812726" y="361946"/>
                  </a:cubicBezTo>
                  <a:close/>
                  <a:moveTo>
                    <a:pt x="666754" y="438308"/>
                  </a:moveTo>
                  <a:lnTo>
                    <a:pt x="856433" y="445877"/>
                  </a:lnTo>
                  <a:lnTo>
                    <a:pt x="870433" y="403911"/>
                  </a:lnTo>
                  <a:lnTo>
                    <a:pt x="691485" y="391652"/>
                  </a:lnTo>
                  <a:cubicBezTo>
                    <a:pt x="680719" y="400998"/>
                    <a:pt x="666754" y="438308"/>
                    <a:pt x="666754" y="438308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7EAB82C3-541D-F366-F0B7-DE76E0F7A175}"/>
                </a:ext>
              </a:extLst>
            </p:cNvPr>
            <p:cNvSpPr/>
            <p:nvPr/>
          </p:nvSpPr>
          <p:spPr>
            <a:xfrm>
              <a:off x="4536851" y="2381003"/>
              <a:ext cx="4677300" cy="1975388"/>
            </a:xfrm>
            <a:custGeom>
              <a:avLst/>
              <a:gdLst>
                <a:gd name="connsiteX0" fmla="*/ 873205 w 4677298"/>
                <a:gd name="connsiteY0" fmla="*/ 74585 h 1975388"/>
                <a:gd name="connsiteX1" fmla="*/ 659825 w 4677298"/>
                <a:gd name="connsiteY1" fmla="*/ 74585 h 1975388"/>
                <a:gd name="connsiteX2" fmla="*/ 659825 w 4677298"/>
                <a:gd name="connsiteY2" fmla="*/ 408140 h 1975388"/>
                <a:gd name="connsiteX3" fmla="*/ 848651 w 4677298"/>
                <a:gd name="connsiteY3" fmla="*/ 408140 h 1975388"/>
                <a:gd name="connsiteX4" fmla="*/ 848651 w 4677298"/>
                <a:gd name="connsiteY4" fmla="*/ 457176 h 1975388"/>
                <a:gd name="connsiteX5" fmla="*/ 662277 w 4677298"/>
                <a:gd name="connsiteY5" fmla="*/ 457176 h 1975388"/>
                <a:gd name="connsiteX6" fmla="*/ 662277 w 4677298"/>
                <a:gd name="connsiteY6" fmla="*/ 881484 h 1975388"/>
                <a:gd name="connsiteX7" fmla="*/ 875656 w 4677298"/>
                <a:gd name="connsiteY7" fmla="*/ 881484 h 1975388"/>
                <a:gd name="connsiteX8" fmla="*/ 875656 w 4677298"/>
                <a:gd name="connsiteY8" fmla="*/ 930520 h 1975388"/>
                <a:gd name="connsiteX9" fmla="*/ 613240 w 4677298"/>
                <a:gd name="connsiteY9" fmla="*/ 930520 h 1975388"/>
                <a:gd name="connsiteX10" fmla="*/ 569107 w 4677298"/>
                <a:gd name="connsiteY10" fmla="*/ 903550 h 1975388"/>
                <a:gd name="connsiteX11" fmla="*/ 569107 w 4677298"/>
                <a:gd name="connsiteY11" fmla="*/ 25513 h 1975388"/>
                <a:gd name="connsiteX12" fmla="*/ 873240 w 4677298"/>
                <a:gd name="connsiteY12" fmla="*/ 25513 h 1975388"/>
                <a:gd name="connsiteX13" fmla="*/ 873240 w 4677298"/>
                <a:gd name="connsiteY13" fmla="*/ 74585 h 1975388"/>
                <a:gd name="connsiteX14" fmla="*/ 873205 w 4677298"/>
                <a:gd name="connsiteY14" fmla="*/ 74585 h 1975388"/>
                <a:gd name="connsiteX15" fmla="*/ 1687459 w 4677298"/>
                <a:gd name="connsiteY15" fmla="*/ 1112062 h 1975388"/>
                <a:gd name="connsiteX16" fmla="*/ 1474079 w 4677298"/>
                <a:gd name="connsiteY16" fmla="*/ 1112062 h 1975388"/>
                <a:gd name="connsiteX17" fmla="*/ 1474079 w 4677298"/>
                <a:gd name="connsiteY17" fmla="*/ 1445652 h 1975388"/>
                <a:gd name="connsiteX18" fmla="*/ 1662976 w 4677298"/>
                <a:gd name="connsiteY18" fmla="*/ 1445652 h 1975388"/>
                <a:gd name="connsiteX19" fmla="*/ 1662976 w 4677298"/>
                <a:gd name="connsiteY19" fmla="*/ 1494689 h 1975388"/>
                <a:gd name="connsiteX20" fmla="*/ 1476531 w 4677298"/>
                <a:gd name="connsiteY20" fmla="*/ 1494689 h 1975388"/>
                <a:gd name="connsiteX21" fmla="*/ 1476531 w 4677298"/>
                <a:gd name="connsiteY21" fmla="*/ 1918996 h 1975388"/>
                <a:gd name="connsiteX22" fmla="*/ 1689946 w 4677298"/>
                <a:gd name="connsiteY22" fmla="*/ 1918996 h 1975388"/>
                <a:gd name="connsiteX23" fmla="*/ 1689946 w 4677298"/>
                <a:gd name="connsiteY23" fmla="*/ 1968068 h 1975388"/>
                <a:gd name="connsiteX24" fmla="*/ 1427459 w 4677298"/>
                <a:gd name="connsiteY24" fmla="*/ 1968068 h 1975388"/>
                <a:gd name="connsiteX25" fmla="*/ 1383291 w 4677298"/>
                <a:gd name="connsiteY25" fmla="*/ 1941063 h 1975388"/>
                <a:gd name="connsiteX26" fmla="*/ 1383291 w 4677298"/>
                <a:gd name="connsiteY26" fmla="*/ 1063025 h 1975388"/>
                <a:gd name="connsiteX27" fmla="*/ 1687423 w 4677298"/>
                <a:gd name="connsiteY27" fmla="*/ 1063025 h 1975388"/>
                <a:gd name="connsiteX28" fmla="*/ 1687423 w 4677298"/>
                <a:gd name="connsiteY28" fmla="*/ 1112062 h 1975388"/>
                <a:gd name="connsiteX29" fmla="*/ 1687459 w 4677298"/>
                <a:gd name="connsiteY29" fmla="*/ 1112062 h 1975388"/>
                <a:gd name="connsiteX30" fmla="*/ 1864381 w 4677298"/>
                <a:gd name="connsiteY30" fmla="*/ 68260 h 1975388"/>
                <a:gd name="connsiteX31" fmla="*/ 1651037 w 4677298"/>
                <a:gd name="connsiteY31" fmla="*/ 68260 h 1975388"/>
                <a:gd name="connsiteX32" fmla="*/ 1651037 w 4677298"/>
                <a:gd name="connsiteY32" fmla="*/ 401815 h 1975388"/>
                <a:gd name="connsiteX33" fmla="*/ 1839863 w 4677298"/>
                <a:gd name="connsiteY33" fmla="*/ 401815 h 1975388"/>
                <a:gd name="connsiteX34" fmla="*/ 1839863 w 4677298"/>
                <a:gd name="connsiteY34" fmla="*/ 450887 h 1975388"/>
                <a:gd name="connsiteX35" fmla="*/ 1653453 w 4677298"/>
                <a:gd name="connsiteY35" fmla="*/ 450887 h 1975388"/>
                <a:gd name="connsiteX36" fmla="*/ 1653453 w 4677298"/>
                <a:gd name="connsiteY36" fmla="*/ 875159 h 1975388"/>
                <a:gd name="connsiteX37" fmla="*/ 1866869 w 4677298"/>
                <a:gd name="connsiteY37" fmla="*/ 875159 h 1975388"/>
                <a:gd name="connsiteX38" fmla="*/ 1866869 w 4677298"/>
                <a:gd name="connsiteY38" fmla="*/ 924231 h 1975388"/>
                <a:gd name="connsiteX39" fmla="*/ 1604381 w 4677298"/>
                <a:gd name="connsiteY39" fmla="*/ 924231 h 1975388"/>
                <a:gd name="connsiteX40" fmla="*/ 1560248 w 4677298"/>
                <a:gd name="connsiteY40" fmla="*/ 897261 h 1975388"/>
                <a:gd name="connsiteX41" fmla="*/ 1560248 w 4677298"/>
                <a:gd name="connsiteY41" fmla="*/ 19223 h 1975388"/>
                <a:gd name="connsiteX42" fmla="*/ 1864381 w 4677298"/>
                <a:gd name="connsiteY42" fmla="*/ 19223 h 1975388"/>
                <a:gd name="connsiteX43" fmla="*/ 1864381 w 4677298"/>
                <a:gd name="connsiteY43" fmla="*/ 68260 h 1975388"/>
                <a:gd name="connsiteX44" fmla="*/ 402277 w 4677298"/>
                <a:gd name="connsiteY44" fmla="*/ 484182 h 1975388"/>
                <a:gd name="connsiteX45" fmla="*/ 500385 w 4677298"/>
                <a:gd name="connsiteY45" fmla="*/ 484182 h 1975388"/>
                <a:gd name="connsiteX46" fmla="*/ 500385 w 4677298"/>
                <a:gd name="connsiteY46" fmla="*/ 753989 h 1975388"/>
                <a:gd name="connsiteX47" fmla="*/ 434150 w 4677298"/>
                <a:gd name="connsiteY47" fmla="*/ 898682 h 1975388"/>
                <a:gd name="connsiteX48" fmla="*/ 279615 w 4677298"/>
                <a:gd name="connsiteY48" fmla="*/ 942851 h 1975388"/>
                <a:gd name="connsiteX49" fmla="*/ 0 w 4677298"/>
                <a:gd name="connsiteY49" fmla="*/ 476862 h 1975388"/>
                <a:gd name="connsiteX50" fmla="*/ 289422 w 4677298"/>
                <a:gd name="connsiteY50" fmla="*/ 23132 h 1975388"/>
                <a:gd name="connsiteX51" fmla="*/ 497898 w 4677298"/>
                <a:gd name="connsiteY51" fmla="*/ 167826 h 1975388"/>
                <a:gd name="connsiteX52" fmla="*/ 429211 w 4677298"/>
                <a:gd name="connsiteY52" fmla="*/ 204638 h 1975388"/>
                <a:gd name="connsiteX53" fmla="*/ 284518 w 4677298"/>
                <a:gd name="connsiteY53" fmla="*/ 79524 h 1975388"/>
                <a:gd name="connsiteX54" fmla="*/ 93205 w 4677298"/>
                <a:gd name="connsiteY54" fmla="*/ 467055 h 1975388"/>
                <a:gd name="connsiteX55" fmla="*/ 282031 w 4677298"/>
                <a:gd name="connsiteY55" fmla="*/ 898682 h 1975388"/>
                <a:gd name="connsiteX56" fmla="*/ 402206 w 4677298"/>
                <a:gd name="connsiteY56" fmla="*/ 837351 h 1975388"/>
                <a:gd name="connsiteX57" fmla="*/ 402206 w 4677298"/>
                <a:gd name="connsiteY57" fmla="*/ 484182 h 1975388"/>
                <a:gd name="connsiteX58" fmla="*/ 402277 w 4677298"/>
                <a:gd name="connsiteY58" fmla="*/ 484182 h 1975388"/>
                <a:gd name="connsiteX59" fmla="*/ 956567 w 4677298"/>
                <a:gd name="connsiteY59" fmla="*/ 928104 h 1975388"/>
                <a:gd name="connsiteX60" fmla="*/ 956567 w 4677298"/>
                <a:gd name="connsiteY60" fmla="*/ 23097 h 1975388"/>
                <a:gd name="connsiteX61" fmla="*/ 1008090 w 4677298"/>
                <a:gd name="connsiteY61" fmla="*/ 23097 h 1975388"/>
                <a:gd name="connsiteX62" fmla="*/ 1371067 w 4677298"/>
                <a:gd name="connsiteY62" fmla="*/ 704917 h 1975388"/>
                <a:gd name="connsiteX63" fmla="*/ 1383326 w 4677298"/>
                <a:gd name="connsiteY63" fmla="*/ 687754 h 1975388"/>
                <a:gd name="connsiteX64" fmla="*/ 1383326 w 4677298"/>
                <a:gd name="connsiteY64" fmla="*/ 18193 h 1975388"/>
                <a:gd name="connsiteX65" fmla="*/ 1444657 w 4677298"/>
                <a:gd name="connsiteY65" fmla="*/ 18193 h 1975388"/>
                <a:gd name="connsiteX66" fmla="*/ 1444657 w 4677298"/>
                <a:gd name="connsiteY66" fmla="*/ 923200 h 1975388"/>
                <a:gd name="connsiteX67" fmla="*/ 1383326 w 4677298"/>
                <a:gd name="connsiteY67" fmla="*/ 923200 h 1975388"/>
                <a:gd name="connsiteX68" fmla="*/ 1017898 w 4677298"/>
                <a:gd name="connsiteY68" fmla="*/ 238928 h 1975388"/>
                <a:gd name="connsiteX69" fmla="*/ 1017898 w 4677298"/>
                <a:gd name="connsiteY69" fmla="*/ 928104 h 1975388"/>
                <a:gd name="connsiteX70" fmla="*/ 956567 w 4677298"/>
                <a:gd name="connsiteY70" fmla="*/ 928104 h 1975388"/>
                <a:gd name="connsiteX71" fmla="*/ 1763536 w 4677298"/>
                <a:gd name="connsiteY71" fmla="*/ 1965581 h 1975388"/>
                <a:gd name="connsiteX72" fmla="*/ 1763536 w 4677298"/>
                <a:gd name="connsiteY72" fmla="*/ 1060538 h 1975388"/>
                <a:gd name="connsiteX73" fmla="*/ 1815025 w 4677298"/>
                <a:gd name="connsiteY73" fmla="*/ 1060538 h 1975388"/>
                <a:gd name="connsiteX74" fmla="*/ 2178001 w 4677298"/>
                <a:gd name="connsiteY74" fmla="*/ 1742358 h 1975388"/>
                <a:gd name="connsiteX75" fmla="*/ 2190296 w 4677298"/>
                <a:gd name="connsiteY75" fmla="*/ 1725196 h 1975388"/>
                <a:gd name="connsiteX76" fmla="*/ 2190296 w 4677298"/>
                <a:gd name="connsiteY76" fmla="*/ 1055634 h 1975388"/>
                <a:gd name="connsiteX77" fmla="*/ 2251592 w 4677298"/>
                <a:gd name="connsiteY77" fmla="*/ 1055634 h 1975388"/>
                <a:gd name="connsiteX78" fmla="*/ 2251592 w 4677298"/>
                <a:gd name="connsiteY78" fmla="*/ 1960642 h 1975388"/>
                <a:gd name="connsiteX79" fmla="*/ 2190296 w 4677298"/>
                <a:gd name="connsiteY79" fmla="*/ 1960642 h 1975388"/>
                <a:gd name="connsiteX80" fmla="*/ 1824832 w 4677298"/>
                <a:gd name="connsiteY80" fmla="*/ 1276370 h 1975388"/>
                <a:gd name="connsiteX81" fmla="*/ 1824832 w 4677298"/>
                <a:gd name="connsiteY81" fmla="*/ 1965581 h 1975388"/>
                <a:gd name="connsiteX82" fmla="*/ 1763536 w 4677298"/>
                <a:gd name="connsiteY82" fmla="*/ 1965581 h 1975388"/>
                <a:gd name="connsiteX83" fmla="*/ 3621131 w 4677298"/>
                <a:gd name="connsiteY83" fmla="*/ 1952611 h 1975388"/>
                <a:gd name="connsiteX84" fmla="*/ 3621131 w 4677298"/>
                <a:gd name="connsiteY84" fmla="*/ 1047568 h 1975388"/>
                <a:gd name="connsiteX85" fmla="*/ 3672619 w 4677298"/>
                <a:gd name="connsiteY85" fmla="*/ 1047568 h 1975388"/>
                <a:gd name="connsiteX86" fmla="*/ 4035667 w 4677298"/>
                <a:gd name="connsiteY86" fmla="*/ 1729389 h 1975388"/>
                <a:gd name="connsiteX87" fmla="*/ 4047890 w 4677298"/>
                <a:gd name="connsiteY87" fmla="*/ 1712226 h 1975388"/>
                <a:gd name="connsiteX88" fmla="*/ 4047890 w 4677298"/>
                <a:gd name="connsiteY88" fmla="*/ 1042665 h 1975388"/>
                <a:gd name="connsiteX89" fmla="*/ 4109257 w 4677298"/>
                <a:gd name="connsiteY89" fmla="*/ 1042665 h 1975388"/>
                <a:gd name="connsiteX90" fmla="*/ 4109257 w 4677298"/>
                <a:gd name="connsiteY90" fmla="*/ 1947707 h 1975388"/>
                <a:gd name="connsiteX91" fmla="*/ 4047890 w 4677298"/>
                <a:gd name="connsiteY91" fmla="*/ 1947707 h 1975388"/>
                <a:gd name="connsiteX92" fmla="*/ 3682497 w 4677298"/>
                <a:gd name="connsiteY92" fmla="*/ 1263400 h 1975388"/>
                <a:gd name="connsiteX93" fmla="*/ 3682497 w 4677298"/>
                <a:gd name="connsiteY93" fmla="*/ 1952611 h 1975388"/>
                <a:gd name="connsiteX94" fmla="*/ 3621131 w 4677298"/>
                <a:gd name="connsiteY94" fmla="*/ 1952611 h 1975388"/>
                <a:gd name="connsiteX95" fmla="*/ 2133869 w 4677298"/>
                <a:gd name="connsiteY95" fmla="*/ 496476 h 1975388"/>
                <a:gd name="connsiteX96" fmla="*/ 2303080 w 4677298"/>
                <a:gd name="connsiteY96" fmla="*/ 243868 h 1975388"/>
                <a:gd name="connsiteX97" fmla="*/ 2028405 w 4677298"/>
                <a:gd name="connsiteY97" fmla="*/ 10873 h 1975388"/>
                <a:gd name="connsiteX98" fmla="*/ 1940139 w 4677298"/>
                <a:gd name="connsiteY98" fmla="*/ 13325 h 1975388"/>
                <a:gd name="connsiteX99" fmla="*/ 1940139 w 4677298"/>
                <a:gd name="connsiteY99" fmla="*/ 920820 h 1975388"/>
                <a:gd name="connsiteX100" fmla="*/ 2028405 w 4677298"/>
                <a:gd name="connsiteY100" fmla="*/ 920820 h 1975388"/>
                <a:gd name="connsiteX101" fmla="*/ 2028405 w 4677298"/>
                <a:gd name="connsiteY101" fmla="*/ 506248 h 1975388"/>
                <a:gd name="connsiteX102" fmla="*/ 2062765 w 4677298"/>
                <a:gd name="connsiteY102" fmla="*/ 550417 h 1975388"/>
                <a:gd name="connsiteX103" fmla="*/ 2227109 w 4677298"/>
                <a:gd name="connsiteY103" fmla="*/ 920749 h 1975388"/>
                <a:gd name="connsiteX104" fmla="*/ 2315374 w 4677298"/>
                <a:gd name="connsiteY104" fmla="*/ 920749 h 1975388"/>
                <a:gd name="connsiteX105" fmla="*/ 2133869 w 4677298"/>
                <a:gd name="connsiteY105" fmla="*/ 496476 h 1975388"/>
                <a:gd name="connsiteX106" fmla="*/ 2030856 w 4677298"/>
                <a:gd name="connsiteY106" fmla="*/ 442501 h 1975388"/>
                <a:gd name="connsiteX107" fmla="*/ 2030856 w 4677298"/>
                <a:gd name="connsiteY107" fmla="*/ 89332 h 1975388"/>
                <a:gd name="connsiteX108" fmla="*/ 2074989 w 4677298"/>
                <a:gd name="connsiteY108" fmla="*/ 69717 h 1975388"/>
                <a:gd name="connsiteX109" fmla="*/ 2214779 w 4677298"/>
                <a:gd name="connsiteY109" fmla="*/ 263482 h 1975388"/>
                <a:gd name="connsiteX110" fmla="*/ 2116706 w 4677298"/>
                <a:gd name="connsiteY110" fmla="*/ 442536 h 1975388"/>
                <a:gd name="connsiteX111" fmla="*/ 2030856 w 4677298"/>
                <a:gd name="connsiteY111" fmla="*/ 442536 h 1975388"/>
                <a:gd name="connsiteX112" fmla="*/ 2030856 w 4677298"/>
                <a:gd name="connsiteY112" fmla="*/ 442501 h 1975388"/>
                <a:gd name="connsiteX113" fmla="*/ 17234 w 4677298"/>
                <a:gd name="connsiteY113" fmla="*/ 1094864 h 1975388"/>
                <a:gd name="connsiteX114" fmla="*/ 34397 w 4677298"/>
                <a:gd name="connsiteY114" fmla="*/ 1075249 h 1975388"/>
                <a:gd name="connsiteX115" fmla="*/ 105499 w 4677298"/>
                <a:gd name="connsiteY115" fmla="*/ 1075249 h 1975388"/>
                <a:gd name="connsiteX116" fmla="*/ 279650 w 4677298"/>
                <a:gd name="connsiteY116" fmla="*/ 1747298 h 1975388"/>
                <a:gd name="connsiteX117" fmla="*/ 309072 w 4677298"/>
                <a:gd name="connsiteY117" fmla="*/ 1747298 h 1975388"/>
                <a:gd name="connsiteX118" fmla="*/ 480771 w 4677298"/>
                <a:gd name="connsiteY118" fmla="*/ 1070345 h 1975388"/>
                <a:gd name="connsiteX119" fmla="*/ 539614 w 4677298"/>
                <a:gd name="connsiteY119" fmla="*/ 1070345 h 1975388"/>
                <a:gd name="connsiteX120" fmla="*/ 304168 w 4677298"/>
                <a:gd name="connsiteY120" fmla="*/ 1975353 h 1975388"/>
                <a:gd name="connsiteX121" fmla="*/ 245289 w 4677298"/>
                <a:gd name="connsiteY121" fmla="*/ 1975353 h 1975388"/>
                <a:gd name="connsiteX122" fmla="*/ 17234 w 4677298"/>
                <a:gd name="connsiteY122" fmla="*/ 1094864 h 1975388"/>
                <a:gd name="connsiteX123" fmla="*/ 949211 w 4677298"/>
                <a:gd name="connsiteY123" fmla="*/ 1950870 h 1975388"/>
                <a:gd name="connsiteX124" fmla="*/ 721156 w 4677298"/>
                <a:gd name="connsiteY124" fmla="*/ 1070381 h 1975388"/>
                <a:gd name="connsiteX125" fmla="*/ 662277 w 4677298"/>
                <a:gd name="connsiteY125" fmla="*/ 1070381 h 1975388"/>
                <a:gd name="connsiteX126" fmla="*/ 426831 w 4677298"/>
                <a:gd name="connsiteY126" fmla="*/ 1975388 h 1975388"/>
                <a:gd name="connsiteX127" fmla="*/ 485674 w 4677298"/>
                <a:gd name="connsiteY127" fmla="*/ 1975388 h 1975388"/>
                <a:gd name="connsiteX128" fmla="*/ 545868 w 4677298"/>
                <a:gd name="connsiteY128" fmla="*/ 1737526 h 1975388"/>
                <a:gd name="connsiteX129" fmla="*/ 800325 w 4677298"/>
                <a:gd name="connsiteY129" fmla="*/ 1737526 h 1975388"/>
                <a:gd name="connsiteX130" fmla="*/ 860945 w 4677298"/>
                <a:gd name="connsiteY130" fmla="*/ 1970520 h 1975388"/>
                <a:gd name="connsiteX131" fmla="*/ 932048 w 4677298"/>
                <a:gd name="connsiteY131" fmla="*/ 1970520 h 1975388"/>
                <a:gd name="connsiteX132" fmla="*/ 949211 w 4677298"/>
                <a:gd name="connsiteY132" fmla="*/ 1950870 h 1975388"/>
                <a:gd name="connsiteX133" fmla="*/ 558909 w 4677298"/>
                <a:gd name="connsiteY133" fmla="*/ 1685966 h 1975388"/>
                <a:gd name="connsiteX134" fmla="*/ 657373 w 4677298"/>
                <a:gd name="connsiteY134" fmla="*/ 1298472 h 1975388"/>
                <a:gd name="connsiteX135" fmla="*/ 686830 w 4677298"/>
                <a:gd name="connsiteY135" fmla="*/ 1298472 h 1975388"/>
                <a:gd name="connsiteX136" fmla="*/ 786964 w 4677298"/>
                <a:gd name="connsiteY136" fmla="*/ 1685966 h 1975388"/>
                <a:gd name="connsiteX137" fmla="*/ 558909 w 4677298"/>
                <a:gd name="connsiteY137" fmla="*/ 1685966 h 1975388"/>
                <a:gd name="connsiteX138" fmla="*/ 2852999 w 4677298"/>
                <a:gd name="connsiteY138" fmla="*/ 893459 h 1975388"/>
                <a:gd name="connsiteX139" fmla="*/ 2624873 w 4677298"/>
                <a:gd name="connsiteY139" fmla="*/ 12970 h 1975388"/>
                <a:gd name="connsiteX140" fmla="*/ 2566029 w 4677298"/>
                <a:gd name="connsiteY140" fmla="*/ 12970 h 1975388"/>
                <a:gd name="connsiteX141" fmla="*/ 2330547 w 4677298"/>
                <a:gd name="connsiteY141" fmla="*/ 918013 h 1975388"/>
                <a:gd name="connsiteX142" fmla="*/ 2389391 w 4677298"/>
                <a:gd name="connsiteY142" fmla="*/ 918013 h 1975388"/>
                <a:gd name="connsiteX143" fmla="*/ 2449621 w 4677298"/>
                <a:gd name="connsiteY143" fmla="*/ 680115 h 1975388"/>
                <a:gd name="connsiteX144" fmla="*/ 2704042 w 4677298"/>
                <a:gd name="connsiteY144" fmla="*/ 680115 h 1975388"/>
                <a:gd name="connsiteX145" fmla="*/ 2764627 w 4677298"/>
                <a:gd name="connsiteY145" fmla="*/ 913109 h 1975388"/>
                <a:gd name="connsiteX146" fmla="*/ 2835765 w 4677298"/>
                <a:gd name="connsiteY146" fmla="*/ 913109 h 1975388"/>
                <a:gd name="connsiteX147" fmla="*/ 2852999 w 4677298"/>
                <a:gd name="connsiteY147" fmla="*/ 893459 h 1975388"/>
                <a:gd name="connsiteX148" fmla="*/ 2462697 w 4677298"/>
                <a:gd name="connsiteY148" fmla="*/ 628591 h 1975388"/>
                <a:gd name="connsiteX149" fmla="*/ 2561125 w 4677298"/>
                <a:gd name="connsiteY149" fmla="*/ 241060 h 1975388"/>
                <a:gd name="connsiteX150" fmla="*/ 2590547 w 4677298"/>
                <a:gd name="connsiteY150" fmla="*/ 241060 h 1975388"/>
                <a:gd name="connsiteX151" fmla="*/ 2690681 w 4677298"/>
                <a:gd name="connsiteY151" fmla="*/ 628591 h 1975388"/>
                <a:gd name="connsiteX152" fmla="*/ 2462697 w 4677298"/>
                <a:gd name="connsiteY152" fmla="*/ 628591 h 1975388"/>
                <a:gd name="connsiteX153" fmla="*/ 4362364 w 4677298"/>
                <a:gd name="connsiteY153" fmla="*/ 880489 h 1975388"/>
                <a:gd name="connsiteX154" fmla="*/ 4134237 w 4677298"/>
                <a:gd name="connsiteY154" fmla="*/ 0 h 1975388"/>
                <a:gd name="connsiteX155" fmla="*/ 4075393 w 4677298"/>
                <a:gd name="connsiteY155" fmla="*/ 0 h 1975388"/>
                <a:gd name="connsiteX156" fmla="*/ 3839983 w 4677298"/>
                <a:gd name="connsiteY156" fmla="*/ 905007 h 1975388"/>
                <a:gd name="connsiteX157" fmla="*/ 3898826 w 4677298"/>
                <a:gd name="connsiteY157" fmla="*/ 905007 h 1975388"/>
                <a:gd name="connsiteX158" fmla="*/ 3958985 w 4677298"/>
                <a:gd name="connsiteY158" fmla="*/ 667109 h 1975388"/>
                <a:gd name="connsiteX159" fmla="*/ 4213406 w 4677298"/>
                <a:gd name="connsiteY159" fmla="*/ 667109 h 1975388"/>
                <a:gd name="connsiteX160" fmla="*/ 4274062 w 4677298"/>
                <a:gd name="connsiteY160" fmla="*/ 900103 h 1975388"/>
                <a:gd name="connsiteX161" fmla="*/ 4345201 w 4677298"/>
                <a:gd name="connsiteY161" fmla="*/ 900103 h 1975388"/>
                <a:gd name="connsiteX162" fmla="*/ 4362364 w 4677298"/>
                <a:gd name="connsiteY162" fmla="*/ 880489 h 1975388"/>
                <a:gd name="connsiteX163" fmla="*/ 3972026 w 4677298"/>
                <a:gd name="connsiteY163" fmla="*/ 615621 h 1975388"/>
                <a:gd name="connsiteX164" fmla="*/ 4070490 w 4677298"/>
                <a:gd name="connsiteY164" fmla="*/ 228091 h 1975388"/>
                <a:gd name="connsiteX165" fmla="*/ 4099912 w 4677298"/>
                <a:gd name="connsiteY165" fmla="*/ 228091 h 1975388"/>
                <a:gd name="connsiteX166" fmla="*/ 4200045 w 4677298"/>
                <a:gd name="connsiteY166" fmla="*/ 615621 h 1975388"/>
                <a:gd name="connsiteX167" fmla="*/ 3972026 w 4677298"/>
                <a:gd name="connsiteY167" fmla="*/ 615621 h 1975388"/>
                <a:gd name="connsiteX168" fmla="*/ 4675202 w 4677298"/>
                <a:gd name="connsiteY168" fmla="*/ 1914022 h 1975388"/>
                <a:gd name="connsiteX169" fmla="*/ 4447146 w 4677298"/>
                <a:gd name="connsiteY169" fmla="*/ 1033568 h 1975388"/>
                <a:gd name="connsiteX170" fmla="*/ 4388303 w 4677298"/>
                <a:gd name="connsiteY170" fmla="*/ 1033568 h 1975388"/>
                <a:gd name="connsiteX171" fmla="*/ 4152821 w 4677298"/>
                <a:gd name="connsiteY171" fmla="*/ 1938611 h 1975388"/>
                <a:gd name="connsiteX172" fmla="*/ 4211665 w 4677298"/>
                <a:gd name="connsiteY172" fmla="*/ 1938611 h 1975388"/>
                <a:gd name="connsiteX173" fmla="*/ 4271824 w 4677298"/>
                <a:gd name="connsiteY173" fmla="*/ 1700713 h 1975388"/>
                <a:gd name="connsiteX174" fmla="*/ 4526316 w 4677298"/>
                <a:gd name="connsiteY174" fmla="*/ 1700713 h 1975388"/>
                <a:gd name="connsiteX175" fmla="*/ 4586900 w 4677298"/>
                <a:gd name="connsiteY175" fmla="*/ 1933707 h 1975388"/>
                <a:gd name="connsiteX176" fmla="*/ 4658039 w 4677298"/>
                <a:gd name="connsiteY176" fmla="*/ 1933707 h 1975388"/>
                <a:gd name="connsiteX177" fmla="*/ 4675202 w 4677298"/>
                <a:gd name="connsiteY177" fmla="*/ 1914022 h 1975388"/>
                <a:gd name="connsiteX178" fmla="*/ 4284900 w 4677298"/>
                <a:gd name="connsiteY178" fmla="*/ 1649153 h 1975388"/>
                <a:gd name="connsiteX179" fmla="*/ 4383364 w 4677298"/>
                <a:gd name="connsiteY179" fmla="*/ 1261659 h 1975388"/>
                <a:gd name="connsiteX180" fmla="*/ 4412786 w 4677298"/>
                <a:gd name="connsiteY180" fmla="*/ 1261659 h 1975388"/>
                <a:gd name="connsiteX181" fmla="*/ 4512920 w 4677298"/>
                <a:gd name="connsiteY181" fmla="*/ 1649153 h 1975388"/>
                <a:gd name="connsiteX182" fmla="*/ 4284900 w 4677298"/>
                <a:gd name="connsiteY182" fmla="*/ 1649153 h 1975388"/>
                <a:gd name="connsiteX183" fmla="*/ 3560617 w 4677298"/>
                <a:gd name="connsiteY183" fmla="*/ 1921022 h 1975388"/>
                <a:gd name="connsiteX184" fmla="*/ 3332562 w 4677298"/>
                <a:gd name="connsiteY184" fmla="*/ 1040533 h 1975388"/>
                <a:gd name="connsiteX185" fmla="*/ 3273718 w 4677298"/>
                <a:gd name="connsiteY185" fmla="*/ 1040533 h 1975388"/>
                <a:gd name="connsiteX186" fmla="*/ 3038236 w 4677298"/>
                <a:gd name="connsiteY186" fmla="*/ 1945576 h 1975388"/>
                <a:gd name="connsiteX187" fmla="*/ 3097080 w 4677298"/>
                <a:gd name="connsiteY187" fmla="*/ 1945576 h 1975388"/>
                <a:gd name="connsiteX188" fmla="*/ 3157238 w 4677298"/>
                <a:gd name="connsiteY188" fmla="*/ 1707678 h 1975388"/>
                <a:gd name="connsiteX189" fmla="*/ 3411731 w 4677298"/>
                <a:gd name="connsiteY189" fmla="*/ 1707678 h 1975388"/>
                <a:gd name="connsiteX190" fmla="*/ 3472316 w 4677298"/>
                <a:gd name="connsiteY190" fmla="*/ 1940707 h 1975388"/>
                <a:gd name="connsiteX191" fmla="*/ 3543454 w 4677298"/>
                <a:gd name="connsiteY191" fmla="*/ 1940707 h 1975388"/>
                <a:gd name="connsiteX192" fmla="*/ 3560617 w 4677298"/>
                <a:gd name="connsiteY192" fmla="*/ 1921022 h 1975388"/>
                <a:gd name="connsiteX193" fmla="*/ 3170315 w 4677298"/>
                <a:gd name="connsiteY193" fmla="*/ 1656154 h 1975388"/>
                <a:gd name="connsiteX194" fmla="*/ 3268778 w 4677298"/>
                <a:gd name="connsiteY194" fmla="*/ 1268659 h 1975388"/>
                <a:gd name="connsiteX195" fmla="*/ 3298200 w 4677298"/>
                <a:gd name="connsiteY195" fmla="*/ 1268659 h 1975388"/>
                <a:gd name="connsiteX196" fmla="*/ 3398335 w 4677298"/>
                <a:gd name="connsiteY196" fmla="*/ 1656154 h 1975388"/>
                <a:gd name="connsiteX197" fmla="*/ 3170315 w 4677298"/>
                <a:gd name="connsiteY197" fmla="*/ 1656154 h 1975388"/>
                <a:gd name="connsiteX198" fmla="*/ 1010542 w 4677298"/>
                <a:gd name="connsiteY198" fmla="*/ 1067929 h 1975388"/>
                <a:gd name="connsiteX199" fmla="*/ 1084133 w 4677298"/>
                <a:gd name="connsiteY199" fmla="*/ 1067929 h 1975388"/>
                <a:gd name="connsiteX200" fmla="*/ 1106199 w 4677298"/>
                <a:gd name="connsiteY200" fmla="*/ 1092447 h 1975388"/>
                <a:gd name="connsiteX201" fmla="*/ 1106199 w 4677298"/>
                <a:gd name="connsiteY201" fmla="*/ 1882219 h 1975388"/>
                <a:gd name="connsiteX202" fmla="*/ 1145428 w 4677298"/>
                <a:gd name="connsiteY202" fmla="*/ 1916544 h 1975388"/>
                <a:gd name="connsiteX203" fmla="*/ 1326934 w 4677298"/>
                <a:gd name="connsiteY203" fmla="*/ 1916544 h 1975388"/>
                <a:gd name="connsiteX204" fmla="*/ 1326934 w 4677298"/>
                <a:gd name="connsiteY204" fmla="*/ 1963165 h 1975388"/>
                <a:gd name="connsiteX205" fmla="*/ 1005638 w 4677298"/>
                <a:gd name="connsiteY205" fmla="*/ 1963165 h 1975388"/>
                <a:gd name="connsiteX206" fmla="*/ 1010542 w 4677298"/>
                <a:gd name="connsiteY206" fmla="*/ 1067929 h 1975388"/>
                <a:gd name="connsiteX207" fmla="*/ 2936290 w 4677298"/>
                <a:gd name="connsiteY207" fmla="*/ 13396 h 1975388"/>
                <a:gd name="connsiteX208" fmla="*/ 3009845 w 4677298"/>
                <a:gd name="connsiteY208" fmla="*/ 13396 h 1975388"/>
                <a:gd name="connsiteX209" fmla="*/ 3031911 w 4677298"/>
                <a:gd name="connsiteY209" fmla="*/ 37914 h 1975388"/>
                <a:gd name="connsiteX210" fmla="*/ 3031911 w 4677298"/>
                <a:gd name="connsiteY210" fmla="*/ 827686 h 1975388"/>
                <a:gd name="connsiteX211" fmla="*/ 3071176 w 4677298"/>
                <a:gd name="connsiteY211" fmla="*/ 862011 h 1975388"/>
                <a:gd name="connsiteX212" fmla="*/ 3252646 w 4677298"/>
                <a:gd name="connsiteY212" fmla="*/ 862011 h 1975388"/>
                <a:gd name="connsiteX213" fmla="*/ 3252646 w 4677298"/>
                <a:gd name="connsiteY213" fmla="*/ 908632 h 1975388"/>
                <a:gd name="connsiteX214" fmla="*/ 2931315 w 4677298"/>
                <a:gd name="connsiteY214" fmla="*/ 908632 h 1975388"/>
                <a:gd name="connsiteX215" fmla="*/ 2936290 w 4677298"/>
                <a:gd name="connsiteY215" fmla="*/ 13396 h 1975388"/>
                <a:gd name="connsiteX216" fmla="*/ 2967738 w 4677298"/>
                <a:gd name="connsiteY216" fmla="*/ 1950870 h 1975388"/>
                <a:gd name="connsiteX217" fmla="*/ 2879436 w 4677298"/>
                <a:gd name="connsiteY217" fmla="*/ 1950870 h 1975388"/>
                <a:gd name="connsiteX218" fmla="*/ 2879436 w 4677298"/>
                <a:gd name="connsiteY218" fmla="*/ 1048315 h 1975388"/>
                <a:gd name="connsiteX219" fmla="*/ 2967738 w 4677298"/>
                <a:gd name="connsiteY219" fmla="*/ 1048315 h 1975388"/>
                <a:gd name="connsiteX220" fmla="*/ 2967738 w 4677298"/>
                <a:gd name="connsiteY220" fmla="*/ 1950870 h 1975388"/>
                <a:gd name="connsiteX221" fmla="*/ 3427721 w 4677298"/>
                <a:gd name="connsiteY221" fmla="*/ 907459 h 1975388"/>
                <a:gd name="connsiteX222" fmla="*/ 3339455 w 4677298"/>
                <a:gd name="connsiteY222" fmla="*/ 907459 h 1975388"/>
                <a:gd name="connsiteX223" fmla="*/ 3339455 w 4677298"/>
                <a:gd name="connsiteY223" fmla="*/ 4903 h 1975388"/>
                <a:gd name="connsiteX224" fmla="*/ 3427721 w 4677298"/>
                <a:gd name="connsiteY224" fmla="*/ 4903 h 1975388"/>
                <a:gd name="connsiteX225" fmla="*/ 3427721 w 4677298"/>
                <a:gd name="connsiteY225" fmla="*/ 907459 h 1975388"/>
                <a:gd name="connsiteX226" fmla="*/ 2733570 w 4677298"/>
                <a:gd name="connsiteY226" fmla="*/ 1225628 h 1975388"/>
                <a:gd name="connsiteX227" fmla="*/ 2595131 w 4677298"/>
                <a:gd name="connsiteY227" fmla="*/ 1097351 h 1975388"/>
                <a:gd name="connsiteX228" fmla="*/ 2430219 w 4677298"/>
                <a:gd name="connsiteY228" fmla="*/ 1516791 h 1975388"/>
                <a:gd name="connsiteX229" fmla="*/ 2611441 w 4677298"/>
                <a:gd name="connsiteY229" fmla="*/ 1909722 h 1975388"/>
                <a:gd name="connsiteX230" fmla="*/ 2755992 w 4677298"/>
                <a:gd name="connsiteY230" fmla="*/ 1748896 h 1975388"/>
                <a:gd name="connsiteX231" fmla="*/ 2823186 w 4677298"/>
                <a:gd name="connsiteY231" fmla="*/ 1781481 h 1975388"/>
                <a:gd name="connsiteX232" fmla="*/ 2605329 w 4677298"/>
                <a:gd name="connsiteY232" fmla="*/ 1958616 h 1975388"/>
                <a:gd name="connsiteX233" fmla="*/ 2330512 w 4677298"/>
                <a:gd name="connsiteY233" fmla="*/ 1486267 h 1975388"/>
                <a:gd name="connsiteX234" fmla="*/ 2601243 w 4677298"/>
                <a:gd name="connsiteY234" fmla="*/ 1030192 h 1975388"/>
                <a:gd name="connsiteX235" fmla="*/ 2800765 w 4677298"/>
                <a:gd name="connsiteY235" fmla="*/ 1182916 h 1975388"/>
                <a:gd name="connsiteX236" fmla="*/ 2733570 w 4677298"/>
                <a:gd name="connsiteY236" fmla="*/ 1225628 h 1975388"/>
                <a:gd name="connsiteX237" fmla="*/ 3516768 w 4677298"/>
                <a:gd name="connsiteY237" fmla="*/ 2061 h 1975388"/>
                <a:gd name="connsiteX238" fmla="*/ 3932335 w 4677298"/>
                <a:gd name="connsiteY238" fmla="*/ 2061 h 1975388"/>
                <a:gd name="connsiteX239" fmla="*/ 3932335 w 4677298"/>
                <a:gd name="connsiteY239" fmla="*/ 51595 h 1975388"/>
                <a:gd name="connsiteX240" fmla="*/ 3779433 w 4677298"/>
                <a:gd name="connsiteY240" fmla="*/ 51595 h 1975388"/>
                <a:gd name="connsiteX241" fmla="*/ 3779433 w 4677298"/>
                <a:gd name="connsiteY241" fmla="*/ 910728 h 1975388"/>
                <a:gd name="connsiteX242" fmla="*/ 3682568 w 4677298"/>
                <a:gd name="connsiteY242" fmla="*/ 910728 h 1975388"/>
                <a:gd name="connsiteX243" fmla="*/ 3682568 w 4677298"/>
                <a:gd name="connsiteY243" fmla="*/ 55930 h 1975388"/>
                <a:gd name="connsiteX244" fmla="*/ 3516768 w 4677298"/>
                <a:gd name="connsiteY244" fmla="*/ 55930 h 1975388"/>
                <a:gd name="connsiteX245" fmla="*/ 3516768 w 4677298"/>
                <a:gd name="connsiteY245" fmla="*/ 2061 h 1975388"/>
                <a:gd name="connsiteX246" fmla="*/ 4261732 w 4677298"/>
                <a:gd name="connsiteY246" fmla="*/ 2061 h 1975388"/>
                <a:gd name="connsiteX247" fmla="*/ 4677298 w 4677298"/>
                <a:gd name="connsiteY247" fmla="*/ 2061 h 1975388"/>
                <a:gd name="connsiteX248" fmla="*/ 4677298 w 4677298"/>
                <a:gd name="connsiteY248" fmla="*/ 51595 h 1975388"/>
                <a:gd name="connsiteX249" fmla="*/ 4524397 w 4677298"/>
                <a:gd name="connsiteY249" fmla="*/ 51595 h 1975388"/>
                <a:gd name="connsiteX250" fmla="*/ 4524397 w 4677298"/>
                <a:gd name="connsiteY250" fmla="*/ 910728 h 1975388"/>
                <a:gd name="connsiteX251" fmla="*/ 4427532 w 4677298"/>
                <a:gd name="connsiteY251" fmla="*/ 910728 h 1975388"/>
                <a:gd name="connsiteX252" fmla="*/ 4427532 w 4677298"/>
                <a:gd name="connsiteY252" fmla="*/ 55930 h 1975388"/>
                <a:gd name="connsiteX253" fmla="*/ 4261732 w 4677298"/>
                <a:gd name="connsiteY253" fmla="*/ 55930 h 1975388"/>
                <a:gd name="connsiteX254" fmla="*/ 4261732 w 4677298"/>
                <a:gd name="connsiteY254" fmla="*/ 2061 h 197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4677298" h="1975388">
                  <a:moveTo>
                    <a:pt x="873205" y="74585"/>
                  </a:moveTo>
                  <a:lnTo>
                    <a:pt x="659825" y="74585"/>
                  </a:lnTo>
                  <a:lnTo>
                    <a:pt x="659825" y="408140"/>
                  </a:lnTo>
                  <a:lnTo>
                    <a:pt x="848651" y="408140"/>
                  </a:lnTo>
                  <a:lnTo>
                    <a:pt x="848651" y="457176"/>
                  </a:lnTo>
                  <a:lnTo>
                    <a:pt x="662277" y="457176"/>
                  </a:lnTo>
                  <a:lnTo>
                    <a:pt x="662277" y="881484"/>
                  </a:lnTo>
                  <a:lnTo>
                    <a:pt x="875656" y="881484"/>
                  </a:lnTo>
                  <a:lnTo>
                    <a:pt x="875656" y="930520"/>
                  </a:lnTo>
                  <a:lnTo>
                    <a:pt x="613240" y="930520"/>
                  </a:lnTo>
                  <a:cubicBezTo>
                    <a:pt x="596078" y="930520"/>
                    <a:pt x="569107" y="930520"/>
                    <a:pt x="569107" y="903550"/>
                  </a:cubicBezTo>
                  <a:lnTo>
                    <a:pt x="569107" y="25513"/>
                  </a:lnTo>
                  <a:lnTo>
                    <a:pt x="873240" y="25513"/>
                  </a:lnTo>
                  <a:lnTo>
                    <a:pt x="873240" y="74585"/>
                  </a:lnTo>
                  <a:lnTo>
                    <a:pt x="873205" y="74585"/>
                  </a:lnTo>
                  <a:close/>
                  <a:moveTo>
                    <a:pt x="1687459" y="1112062"/>
                  </a:moveTo>
                  <a:lnTo>
                    <a:pt x="1474079" y="1112062"/>
                  </a:lnTo>
                  <a:lnTo>
                    <a:pt x="1474079" y="1445652"/>
                  </a:lnTo>
                  <a:lnTo>
                    <a:pt x="1662976" y="1445652"/>
                  </a:lnTo>
                  <a:lnTo>
                    <a:pt x="1662976" y="1494689"/>
                  </a:lnTo>
                  <a:lnTo>
                    <a:pt x="1476531" y="1494689"/>
                  </a:lnTo>
                  <a:lnTo>
                    <a:pt x="1476531" y="1918996"/>
                  </a:lnTo>
                  <a:lnTo>
                    <a:pt x="1689946" y="1918996"/>
                  </a:lnTo>
                  <a:lnTo>
                    <a:pt x="1689946" y="1968068"/>
                  </a:lnTo>
                  <a:lnTo>
                    <a:pt x="1427459" y="1968068"/>
                  </a:lnTo>
                  <a:cubicBezTo>
                    <a:pt x="1410296" y="1968068"/>
                    <a:pt x="1383291" y="1968068"/>
                    <a:pt x="1383291" y="1941063"/>
                  </a:cubicBezTo>
                  <a:lnTo>
                    <a:pt x="1383291" y="1063025"/>
                  </a:lnTo>
                  <a:lnTo>
                    <a:pt x="1687423" y="1063025"/>
                  </a:lnTo>
                  <a:lnTo>
                    <a:pt x="1687423" y="1112062"/>
                  </a:lnTo>
                  <a:lnTo>
                    <a:pt x="1687459" y="1112062"/>
                  </a:lnTo>
                  <a:close/>
                  <a:moveTo>
                    <a:pt x="1864381" y="68260"/>
                  </a:moveTo>
                  <a:lnTo>
                    <a:pt x="1651037" y="68260"/>
                  </a:lnTo>
                  <a:lnTo>
                    <a:pt x="1651037" y="401815"/>
                  </a:lnTo>
                  <a:lnTo>
                    <a:pt x="1839863" y="401815"/>
                  </a:lnTo>
                  <a:lnTo>
                    <a:pt x="1839863" y="450887"/>
                  </a:lnTo>
                  <a:lnTo>
                    <a:pt x="1653453" y="450887"/>
                  </a:lnTo>
                  <a:lnTo>
                    <a:pt x="1653453" y="875159"/>
                  </a:lnTo>
                  <a:lnTo>
                    <a:pt x="1866869" y="875159"/>
                  </a:lnTo>
                  <a:lnTo>
                    <a:pt x="1866869" y="924231"/>
                  </a:lnTo>
                  <a:lnTo>
                    <a:pt x="1604381" y="924231"/>
                  </a:lnTo>
                  <a:cubicBezTo>
                    <a:pt x="1587254" y="924231"/>
                    <a:pt x="1560248" y="924231"/>
                    <a:pt x="1560248" y="897261"/>
                  </a:cubicBezTo>
                  <a:lnTo>
                    <a:pt x="1560248" y="19223"/>
                  </a:lnTo>
                  <a:lnTo>
                    <a:pt x="1864381" y="19223"/>
                  </a:lnTo>
                  <a:lnTo>
                    <a:pt x="1864381" y="68260"/>
                  </a:lnTo>
                  <a:close/>
                  <a:moveTo>
                    <a:pt x="402277" y="484182"/>
                  </a:moveTo>
                  <a:lnTo>
                    <a:pt x="500385" y="484182"/>
                  </a:lnTo>
                  <a:lnTo>
                    <a:pt x="500385" y="753989"/>
                  </a:lnTo>
                  <a:cubicBezTo>
                    <a:pt x="500385" y="793254"/>
                    <a:pt x="502837" y="849646"/>
                    <a:pt x="434150" y="898682"/>
                  </a:cubicBezTo>
                  <a:cubicBezTo>
                    <a:pt x="365464" y="947754"/>
                    <a:pt x="279615" y="942851"/>
                    <a:pt x="279615" y="942851"/>
                  </a:cubicBezTo>
                  <a:cubicBezTo>
                    <a:pt x="279615" y="942851"/>
                    <a:pt x="0" y="979664"/>
                    <a:pt x="0" y="476862"/>
                  </a:cubicBezTo>
                  <a:cubicBezTo>
                    <a:pt x="0" y="10873"/>
                    <a:pt x="289422" y="23132"/>
                    <a:pt x="289422" y="23132"/>
                  </a:cubicBezTo>
                  <a:cubicBezTo>
                    <a:pt x="289422" y="23132"/>
                    <a:pt x="409632" y="3482"/>
                    <a:pt x="497898" y="167826"/>
                  </a:cubicBezTo>
                  <a:lnTo>
                    <a:pt x="429211" y="204638"/>
                  </a:lnTo>
                  <a:cubicBezTo>
                    <a:pt x="429211" y="204638"/>
                    <a:pt x="399789" y="79524"/>
                    <a:pt x="284518" y="79524"/>
                  </a:cubicBezTo>
                  <a:cubicBezTo>
                    <a:pt x="169247" y="79524"/>
                    <a:pt x="93205" y="202151"/>
                    <a:pt x="93205" y="467055"/>
                  </a:cubicBezTo>
                  <a:cubicBezTo>
                    <a:pt x="93205" y="731923"/>
                    <a:pt x="149597" y="898682"/>
                    <a:pt x="282031" y="898682"/>
                  </a:cubicBezTo>
                  <a:cubicBezTo>
                    <a:pt x="350717" y="898682"/>
                    <a:pt x="402206" y="837351"/>
                    <a:pt x="402206" y="837351"/>
                  </a:cubicBezTo>
                  <a:lnTo>
                    <a:pt x="402206" y="484182"/>
                  </a:lnTo>
                  <a:lnTo>
                    <a:pt x="402277" y="484182"/>
                  </a:lnTo>
                  <a:close/>
                  <a:moveTo>
                    <a:pt x="956567" y="928104"/>
                  </a:moveTo>
                  <a:lnTo>
                    <a:pt x="956567" y="23097"/>
                  </a:lnTo>
                  <a:lnTo>
                    <a:pt x="1008090" y="23097"/>
                  </a:lnTo>
                  <a:cubicBezTo>
                    <a:pt x="1008090" y="23097"/>
                    <a:pt x="1363712" y="687754"/>
                    <a:pt x="1371067" y="704917"/>
                  </a:cubicBezTo>
                  <a:cubicBezTo>
                    <a:pt x="1378423" y="722080"/>
                    <a:pt x="1383326" y="704917"/>
                    <a:pt x="1383326" y="687754"/>
                  </a:cubicBezTo>
                  <a:lnTo>
                    <a:pt x="1383326" y="18193"/>
                  </a:lnTo>
                  <a:lnTo>
                    <a:pt x="1444657" y="18193"/>
                  </a:lnTo>
                  <a:lnTo>
                    <a:pt x="1444657" y="923200"/>
                  </a:lnTo>
                  <a:lnTo>
                    <a:pt x="1383326" y="923200"/>
                  </a:lnTo>
                  <a:lnTo>
                    <a:pt x="1017898" y="238928"/>
                  </a:lnTo>
                  <a:lnTo>
                    <a:pt x="1017898" y="928104"/>
                  </a:lnTo>
                  <a:lnTo>
                    <a:pt x="956567" y="928104"/>
                  </a:lnTo>
                  <a:close/>
                  <a:moveTo>
                    <a:pt x="1763536" y="1965581"/>
                  </a:moveTo>
                  <a:lnTo>
                    <a:pt x="1763536" y="1060538"/>
                  </a:lnTo>
                  <a:lnTo>
                    <a:pt x="1815025" y="1060538"/>
                  </a:lnTo>
                  <a:cubicBezTo>
                    <a:pt x="1815025" y="1060538"/>
                    <a:pt x="2170646" y="1725196"/>
                    <a:pt x="2178001" y="1742358"/>
                  </a:cubicBezTo>
                  <a:cubicBezTo>
                    <a:pt x="2185357" y="1759521"/>
                    <a:pt x="2190296" y="1742358"/>
                    <a:pt x="2190296" y="1725196"/>
                  </a:cubicBezTo>
                  <a:lnTo>
                    <a:pt x="2190296" y="1055634"/>
                  </a:lnTo>
                  <a:lnTo>
                    <a:pt x="2251592" y="1055634"/>
                  </a:lnTo>
                  <a:lnTo>
                    <a:pt x="2251592" y="1960642"/>
                  </a:lnTo>
                  <a:lnTo>
                    <a:pt x="2190296" y="1960642"/>
                  </a:lnTo>
                  <a:lnTo>
                    <a:pt x="1824832" y="1276370"/>
                  </a:lnTo>
                  <a:lnTo>
                    <a:pt x="1824832" y="1965581"/>
                  </a:lnTo>
                  <a:lnTo>
                    <a:pt x="1763536" y="1965581"/>
                  </a:lnTo>
                  <a:close/>
                  <a:moveTo>
                    <a:pt x="3621131" y="1952611"/>
                  </a:moveTo>
                  <a:lnTo>
                    <a:pt x="3621131" y="1047568"/>
                  </a:lnTo>
                  <a:lnTo>
                    <a:pt x="3672619" y="1047568"/>
                  </a:lnTo>
                  <a:cubicBezTo>
                    <a:pt x="3672619" y="1047568"/>
                    <a:pt x="4028311" y="1712226"/>
                    <a:pt x="4035667" y="1729389"/>
                  </a:cubicBezTo>
                  <a:cubicBezTo>
                    <a:pt x="4043022" y="1746551"/>
                    <a:pt x="4047890" y="1729389"/>
                    <a:pt x="4047890" y="1712226"/>
                  </a:cubicBezTo>
                  <a:lnTo>
                    <a:pt x="4047890" y="1042665"/>
                  </a:lnTo>
                  <a:lnTo>
                    <a:pt x="4109257" y="1042665"/>
                  </a:lnTo>
                  <a:lnTo>
                    <a:pt x="4109257" y="1947707"/>
                  </a:lnTo>
                  <a:lnTo>
                    <a:pt x="4047890" y="1947707"/>
                  </a:lnTo>
                  <a:lnTo>
                    <a:pt x="3682497" y="1263400"/>
                  </a:lnTo>
                  <a:lnTo>
                    <a:pt x="3682497" y="1952611"/>
                  </a:lnTo>
                  <a:lnTo>
                    <a:pt x="3621131" y="1952611"/>
                  </a:lnTo>
                  <a:close/>
                  <a:moveTo>
                    <a:pt x="2133869" y="496476"/>
                  </a:moveTo>
                  <a:cubicBezTo>
                    <a:pt x="2133869" y="496476"/>
                    <a:pt x="2303080" y="420434"/>
                    <a:pt x="2303080" y="243868"/>
                  </a:cubicBezTo>
                  <a:cubicBezTo>
                    <a:pt x="2303080" y="67301"/>
                    <a:pt x="2124026" y="10873"/>
                    <a:pt x="2028405" y="10873"/>
                  </a:cubicBezTo>
                  <a:cubicBezTo>
                    <a:pt x="1932783" y="10873"/>
                    <a:pt x="1940139" y="13325"/>
                    <a:pt x="1940139" y="13325"/>
                  </a:cubicBezTo>
                  <a:lnTo>
                    <a:pt x="1940139" y="920820"/>
                  </a:lnTo>
                  <a:lnTo>
                    <a:pt x="2028405" y="920820"/>
                  </a:lnTo>
                  <a:lnTo>
                    <a:pt x="2028405" y="506248"/>
                  </a:lnTo>
                  <a:cubicBezTo>
                    <a:pt x="2028405" y="506248"/>
                    <a:pt x="2043116" y="493989"/>
                    <a:pt x="2062765" y="550417"/>
                  </a:cubicBezTo>
                  <a:cubicBezTo>
                    <a:pt x="2082416" y="606809"/>
                    <a:pt x="2227109" y="920749"/>
                    <a:pt x="2227109" y="920749"/>
                  </a:cubicBezTo>
                  <a:lnTo>
                    <a:pt x="2315374" y="920749"/>
                  </a:lnTo>
                  <a:lnTo>
                    <a:pt x="2133869" y="496476"/>
                  </a:lnTo>
                  <a:close/>
                  <a:moveTo>
                    <a:pt x="2030856" y="442501"/>
                  </a:moveTo>
                  <a:lnTo>
                    <a:pt x="2030856" y="89332"/>
                  </a:lnTo>
                  <a:cubicBezTo>
                    <a:pt x="2030856" y="62362"/>
                    <a:pt x="2057791" y="69717"/>
                    <a:pt x="2074989" y="69717"/>
                  </a:cubicBezTo>
                  <a:cubicBezTo>
                    <a:pt x="2092116" y="69717"/>
                    <a:pt x="2214779" y="104042"/>
                    <a:pt x="2214779" y="263482"/>
                  </a:cubicBezTo>
                  <a:cubicBezTo>
                    <a:pt x="2214779" y="422886"/>
                    <a:pt x="2116706" y="442536"/>
                    <a:pt x="2116706" y="442536"/>
                  </a:cubicBezTo>
                  <a:lnTo>
                    <a:pt x="2030856" y="442536"/>
                  </a:lnTo>
                  <a:lnTo>
                    <a:pt x="2030856" y="442501"/>
                  </a:lnTo>
                  <a:close/>
                  <a:moveTo>
                    <a:pt x="17234" y="1094864"/>
                  </a:moveTo>
                  <a:cubicBezTo>
                    <a:pt x="12330" y="1082604"/>
                    <a:pt x="19686" y="1075249"/>
                    <a:pt x="34397" y="1075249"/>
                  </a:cubicBezTo>
                  <a:lnTo>
                    <a:pt x="105499" y="1075249"/>
                  </a:lnTo>
                  <a:cubicBezTo>
                    <a:pt x="105499" y="1075249"/>
                    <a:pt x="274746" y="1725196"/>
                    <a:pt x="279650" y="1747298"/>
                  </a:cubicBezTo>
                  <a:cubicBezTo>
                    <a:pt x="284554" y="1769329"/>
                    <a:pt x="299265" y="1784075"/>
                    <a:pt x="309072" y="1747298"/>
                  </a:cubicBezTo>
                  <a:cubicBezTo>
                    <a:pt x="318879" y="1710485"/>
                    <a:pt x="480771" y="1070345"/>
                    <a:pt x="480771" y="1070345"/>
                  </a:cubicBezTo>
                  <a:lnTo>
                    <a:pt x="539614" y="1070345"/>
                  </a:lnTo>
                  <a:lnTo>
                    <a:pt x="304168" y="1975353"/>
                  </a:lnTo>
                  <a:lnTo>
                    <a:pt x="245289" y="1975353"/>
                  </a:lnTo>
                  <a:lnTo>
                    <a:pt x="17234" y="1094864"/>
                  </a:lnTo>
                  <a:close/>
                  <a:moveTo>
                    <a:pt x="949211" y="1950870"/>
                  </a:moveTo>
                  <a:lnTo>
                    <a:pt x="721156" y="1070381"/>
                  </a:lnTo>
                  <a:lnTo>
                    <a:pt x="662277" y="1070381"/>
                  </a:lnTo>
                  <a:lnTo>
                    <a:pt x="426831" y="1975388"/>
                  </a:lnTo>
                  <a:lnTo>
                    <a:pt x="485674" y="1975388"/>
                  </a:lnTo>
                  <a:lnTo>
                    <a:pt x="545868" y="1737526"/>
                  </a:lnTo>
                  <a:lnTo>
                    <a:pt x="800325" y="1737526"/>
                  </a:lnTo>
                  <a:lnTo>
                    <a:pt x="860945" y="1970520"/>
                  </a:lnTo>
                  <a:lnTo>
                    <a:pt x="932048" y="1970520"/>
                  </a:lnTo>
                  <a:cubicBezTo>
                    <a:pt x="946759" y="1970520"/>
                    <a:pt x="954150" y="1963129"/>
                    <a:pt x="949211" y="1950870"/>
                  </a:cubicBezTo>
                  <a:close/>
                  <a:moveTo>
                    <a:pt x="558909" y="1685966"/>
                  </a:moveTo>
                  <a:cubicBezTo>
                    <a:pt x="591516" y="1556747"/>
                    <a:pt x="624338" y="1427582"/>
                    <a:pt x="657373" y="1298472"/>
                  </a:cubicBezTo>
                  <a:cubicBezTo>
                    <a:pt x="667180" y="1261694"/>
                    <a:pt x="681891" y="1276405"/>
                    <a:pt x="686830" y="1298472"/>
                  </a:cubicBezTo>
                  <a:cubicBezTo>
                    <a:pt x="689496" y="1310482"/>
                    <a:pt x="740735" y="1508120"/>
                    <a:pt x="786964" y="1685966"/>
                  </a:cubicBezTo>
                  <a:lnTo>
                    <a:pt x="558909" y="1685966"/>
                  </a:lnTo>
                  <a:close/>
                  <a:moveTo>
                    <a:pt x="2852999" y="893459"/>
                  </a:moveTo>
                  <a:lnTo>
                    <a:pt x="2624873" y="12970"/>
                  </a:lnTo>
                  <a:lnTo>
                    <a:pt x="2566029" y="12970"/>
                  </a:lnTo>
                  <a:lnTo>
                    <a:pt x="2330547" y="918013"/>
                  </a:lnTo>
                  <a:lnTo>
                    <a:pt x="2389391" y="918013"/>
                  </a:lnTo>
                  <a:lnTo>
                    <a:pt x="2449621" y="680115"/>
                  </a:lnTo>
                  <a:lnTo>
                    <a:pt x="2704042" y="680115"/>
                  </a:lnTo>
                  <a:lnTo>
                    <a:pt x="2764627" y="913109"/>
                  </a:lnTo>
                  <a:lnTo>
                    <a:pt x="2835765" y="913109"/>
                  </a:lnTo>
                  <a:cubicBezTo>
                    <a:pt x="2850476" y="913109"/>
                    <a:pt x="2857867" y="905753"/>
                    <a:pt x="2852999" y="893459"/>
                  </a:cubicBezTo>
                  <a:close/>
                  <a:moveTo>
                    <a:pt x="2462697" y="628591"/>
                  </a:moveTo>
                  <a:cubicBezTo>
                    <a:pt x="2495288" y="499358"/>
                    <a:pt x="2528098" y="370181"/>
                    <a:pt x="2561125" y="241060"/>
                  </a:cubicBezTo>
                  <a:cubicBezTo>
                    <a:pt x="2570897" y="204247"/>
                    <a:pt x="2585679" y="218958"/>
                    <a:pt x="2590547" y="241060"/>
                  </a:cubicBezTo>
                  <a:cubicBezTo>
                    <a:pt x="2593248" y="253071"/>
                    <a:pt x="2644487" y="450709"/>
                    <a:pt x="2690681" y="628591"/>
                  </a:cubicBezTo>
                  <a:lnTo>
                    <a:pt x="2462697" y="628591"/>
                  </a:lnTo>
                  <a:close/>
                  <a:moveTo>
                    <a:pt x="4362364" y="880489"/>
                  </a:moveTo>
                  <a:lnTo>
                    <a:pt x="4134237" y="0"/>
                  </a:lnTo>
                  <a:lnTo>
                    <a:pt x="4075393" y="0"/>
                  </a:lnTo>
                  <a:lnTo>
                    <a:pt x="3839983" y="905007"/>
                  </a:lnTo>
                  <a:lnTo>
                    <a:pt x="3898826" y="905007"/>
                  </a:lnTo>
                  <a:lnTo>
                    <a:pt x="3958985" y="667109"/>
                  </a:lnTo>
                  <a:lnTo>
                    <a:pt x="4213406" y="667109"/>
                  </a:lnTo>
                  <a:lnTo>
                    <a:pt x="4274062" y="900103"/>
                  </a:lnTo>
                  <a:lnTo>
                    <a:pt x="4345201" y="900103"/>
                  </a:lnTo>
                  <a:cubicBezTo>
                    <a:pt x="4359912" y="900103"/>
                    <a:pt x="4367267" y="892784"/>
                    <a:pt x="4362364" y="880489"/>
                  </a:cubicBezTo>
                  <a:close/>
                  <a:moveTo>
                    <a:pt x="3972026" y="615621"/>
                  </a:moveTo>
                  <a:cubicBezTo>
                    <a:pt x="4004640" y="486391"/>
                    <a:pt x="4037461" y="357214"/>
                    <a:pt x="4070490" y="228091"/>
                  </a:cubicBezTo>
                  <a:cubicBezTo>
                    <a:pt x="4080261" y="191313"/>
                    <a:pt x="4094972" y="205989"/>
                    <a:pt x="4099912" y="228091"/>
                  </a:cubicBezTo>
                  <a:cubicBezTo>
                    <a:pt x="4102541" y="240101"/>
                    <a:pt x="4153851" y="437739"/>
                    <a:pt x="4200045" y="615621"/>
                  </a:cubicBezTo>
                  <a:lnTo>
                    <a:pt x="3972026" y="615621"/>
                  </a:lnTo>
                  <a:close/>
                  <a:moveTo>
                    <a:pt x="4675202" y="1914022"/>
                  </a:moveTo>
                  <a:lnTo>
                    <a:pt x="4447146" y="1033568"/>
                  </a:lnTo>
                  <a:lnTo>
                    <a:pt x="4388303" y="1033568"/>
                  </a:lnTo>
                  <a:lnTo>
                    <a:pt x="4152821" y="1938611"/>
                  </a:lnTo>
                  <a:lnTo>
                    <a:pt x="4211665" y="1938611"/>
                  </a:lnTo>
                  <a:lnTo>
                    <a:pt x="4271824" y="1700713"/>
                  </a:lnTo>
                  <a:lnTo>
                    <a:pt x="4526316" y="1700713"/>
                  </a:lnTo>
                  <a:lnTo>
                    <a:pt x="4586900" y="1933707"/>
                  </a:lnTo>
                  <a:lnTo>
                    <a:pt x="4658039" y="1933707"/>
                  </a:lnTo>
                  <a:cubicBezTo>
                    <a:pt x="4672750" y="1933707"/>
                    <a:pt x="4680141" y="1926316"/>
                    <a:pt x="4675202" y="1914022"/>
                  </a:cubicBezTo>
                  <a:close/>
                  <a:moveTo>
                    <a:pt x="4284900" y="1649153"/>
                  </a:moveTo>
                  <a:cubicBezTo>
                    <a:pt x="4317507" y="1519934"/>
                    <a:pt x="4350328" y="1390769"/>
                    <a:pt x="4383364" y="1261659"/>
                  </a:cubicBezTo>
                  <a:cubicBezTo>
                    <a:pt x="4393136" y="1224881"/>
                    <a:pt x="4407847" y="1239592"/>
                    <a:pt x="4412786" y="1261659"/>
                  </a:cubicBezTo>
                  <a:cubicBezTo>
                    <a:pt x="4415415" y="1273669"/>
                    <a:pt x="4466726" y="1471308"/>
                    <a:pt x="4512920" y="1649153"/>
                  </a:cubicBezTo>
                  <a:lnTo>
                    <a:pt x="4284900" y="1649153"/>
                  </a:lnTo>
                  <a:close/>
                  <a:moveTo>
                    <a:pt x="3560617" y="1921022"/>
                  </a:moveTo>
                  <a:lnTo>
                    <a:pt x="3332562" y="1040533"/>
                  </a:lnTo>
                  <a:lnTo>
                    <a:pt x="3273718" y="1040533"/>
                  </a:lnTo>
                  <a:lnTo>
                    <a:pt x="3038236" y="1945576"/>
                  </a:lnTo>
                  <a:lnTo>
                    <a:pt x="3097080" y="1945576"/>
                  </a:lnTo>
                  <a:lnTo>
                    <a:pt x="3157238" y="1707678"/>
                  </a:lnTo>
                  <a:lnTo>
                    <a:pt x="3411731" y="1707678"/>
                  </a:lnTo>
                  <a:lnTo>
                    <a:pt x="3472316" y="1940707"/>
                  </a:lnTo>
                  <a:lnTo>
                    <a:pt x="3543454" y="1940707"/>
                  </a:lnTo>
                  <a:cubicBezTo>
                    <a:pt x="3558165" y="1940707"/>
                    <a:pt x="3565556" y="1933316"/>
                    <a:pt x="3560617" y="1921022"/>
                  </a:cubicBezTo>
                  <a:close/>
                  <a:moveTo>
                    <a:pt x="3170315" y="1656154"/>
                  </a:moveTo>
                  <a:cubicBezTo>
                    <a:pt x="3202922" y="1526934"/>
                    <a:pt x="3235743" y="1397769"/>
                    <a:pt x="3268778" y="1268659"/>
                  </a:cubicBezTo>
                  <a:cubicBezTo>
                    <a:pt x="3278550" y="1231882"/>
                    <a:pt x="3293261" y="1246557"/>
                    <a:pt x="3298200" y="1268659"/>
                  </a:cubicBezTo>
                  <a:cubicBezTo>
                    <a:pt x="3300830" y="1280634"/>
                    <a:pt x="3352141" y="1478308"/>
                    <a:pt x="3398335" y="1656154"/>
                  </a:cubicBezTo>
                  <a:lnTo>
                    <a:pt x="3170315" y="1656154"/>
                  </a:lnTo>
                  <a:close/>
                  <a:moveTo>
                    <a:pt x="1010542" y="1067929"/>
                  </a:moveTo>
                  <a:lnTo>
                    <a:pt x="1084133" y="1067929"/>
                  </a:lnTo>
                  <a:cubicBezTo>
                    <a:pt x="1096392" y="1067929"/>
                    <a:pt x="1106199" y="1075285"/>
                    <a:pt x="1106199" y="1092447"/>
                  </a:cubicBezTo>
                  <a:lnTo>
                    <a:pt x="1106199" y="1882219"/>
                  </a:lnTo>
                  <a:cubicBezTo>
                    <a:pt x="1106199" y="1901833"/>
                    <a:pt x="1111103" y="1916544"/>
                    <a:pt x="1145428" y="1916544"/>
                  </a:cubicBezTo>
                  <a:lnTo>
                    <a:pt x="1326934" y="1916544"/>
                  </a:lnTo>
                  <a:lnTo>
                    <a:pt x="1326934" y="1963165"/>
                  </a:lnTo>
                  <a:lnTo>
                    <a:pt x="1005638" y="1963165"/>
                  </a:lnTo>
                  <a:lnTo>
                    <a:pt x="1010542" y="1067929"/>
                  </a:lnTo>
                  <a:close/>
                  <a:moveTo>
                    <a:pt x="2936290" y="13396"/>
                  </a:moveTo>
                  <a:lnTo>
                    <a:pt x="3009845" y="13396"/>
                  </a:lnTo>
                  <a:cubicBezTo>
                    <a:pt x="3022104" y="13396"/>
                    <a:pt x="3031911" y="20752"/>
                    <a:pt x="3031911" y="37914"/>
                  </a:cubicBezTo>
                  <a:lnTo>
                    <a:pt x="3031911" y="827686"/>
                  </a:lnTo>
                  <a:cubicBezTo>
                    <a:pt x="3031911" y="847300"/>
                    <a:pt x="3036850" y="862011"/>
                    <a:pt x="3071176" y="862011"/>
                  </a:cubicBezTo>
                  <a:lnTo>
                    <a:pt x="3252646" y="862011"/>
                  </a:lnTo>
                  <a:lnTo>
                    <a:pt x="3252646" y="908632"/>
                  </a:lnTo>
                  <a:lnTo>
                    <a:pt x="2931315" y="908632"/>
                  </a:lnTo>
                  <a:lnTo>
                    <a:pt x="2936290" y="13396"/>
                  </a:lnTo>
                  <a:close/>
                  <a:moveTo>
                    <a:pt x="2967738" y="1950870"/>
                  </a:moveTo>
                  <a:lnTo>
                    <a:pt x="2879436" y="1950870"/>
                  </a:lnTo>
                  <a:lnTo>
                    <a:pt x="2879436" y="1048315"/>
                  </a:lnTo>
                  <a:lnTo>
                    <a:pt x="2967738" y="1048315"/>
                  </a:lnTo>
                  <a:lnTo>
                    <a:pt x="2967738" y="1950870"/>
                  </a:lnTo>
                  <a:close/>
                  <a:moveTo>
                    <a:pt x="3427721" y="907459"/>
                  </a:moveTo>
                  <a:lnTo>
                    <a:pt x="3339455" y="907459"/>
                  </a:lnTo>
                  <a:lnTo>
                    <a:pt x="3339455" y="4903"/>
                  </a:lnTo>
                  <a:lnTo>
                    <a:pt x="3427721" y="4903"/>
                  </a:lnTo>
                  <a:lnTo>
                    <a:pt x="3427721" y="907459"/>
                  </a:lnTo>
                  <a:close/>
                  <a:moveTo>
                    <a:pt x="2733570" y="1225628"/>
                  </a:moveTo>
                  <a:cubicBezTo>
                    <a:pt x="2733570" y="1225628"/>
                    <a:pt x="2707134" y="1097351"/>
                    <a:pt x="2595131" y="1097351"/>
                  </a:cubicBezTo>
                  <a:cubicBezTo>
                    <a:pt x="2483200" y="1097351"/>
                    <a:pt x="2430219" y="1292822"/>
                    <a:pt x="2430219" y="1516791"/>
                  </a:cubicBezTo>
                  <a:cubicBezTo>
                    <a:pt x="2430219" y="1740759"/>
                    <a:pt x="2477053" y="1909722"/>
                    <a:pt x="2611441" y="1909722"/>
                  </a:cubicBezTo>
                  <a:cubicBezTo>
                    <a:pt x="2745829" y="1909722"/>
                    <a:pt x="2755992" y="1748896"/>
                    <a:pt x="2755992" y="1748896"/>
                  </a:cubicBezTo>
                  <a:lnTo>
                    <a:pt x="2823186" y="1781481"/>
                  </a:lnTo>
                  <a:cubicBezTo>
                    <a:pt x="2823186" y="1781481"/>
                    <a:pt x="2792663" y="1958616"/>
                    <a:pt x="2605329" y="1958616"/>
                  </a:cubicBezTo>
                  <a:cubicBezTo>
                    <a:pt x="2417996" y="1958616"/>
                    <a:pt x="2330512" y="1773344"/>
                    <a:pt x="2330512" y="1486267"/>
                  </a:cubicBezTo>
                  <a:cubicBezTo>
                    <a:pt x="2330512" y="1199190"/>
                    <a:pt x="2436367" y="1030192"/>
                    <a:pt x="2601243" y="1030192"/>
                  </a:cubicBezTo>
                  <a:cubicBezTo>
                    <a:pt x="2766226" y="1030192"/>
                    <a:pt x="2800765" y="1182916"/>
                    <a:pt x="2800765" y="1182916"/>
                  </a:cubicBezTo>
                  <a:lnTo>
                    <a:pt x="2733570" y="1225628"/>
                  </a:lnTo>
                  <a:close/>
                  <a:moveTo>
                    <a:pt x="3516768" y="2061"/>
                  </a:moveTo>
                  <a:lnTo>
                    <a:pt x="3932335" y="2061"/>
                  </a:lnTo>
                  <a:lnTo>
                    <a:pt x="3932335" y="51595"/>
                  </a:lnTo>
                  <a:lnTo>
                    <a:pt x="3779433" y="51595"/>
                  </a:lnTo>
                  <a:lnTo>
                    <a:pt x="3779433" y="910728"/>
                  </a:lnTo>
                  <a:lnTo>
                    <a:pt x="3682568" y="910728"/>
                  </a:lnTo>
                  <a:lnTo>
                    <a:pt x="3682568" y="55930"/>
                  </a:lnTo>
                  <a:lnTo>
                    <a:pt x="3516768" y="55930"/>
                  </a:lnTo>
                  <a:lnTo>
                    <a:pt x="3516768" y="2061"/>
                  </a:lnTo>
                  <a:close/>
                  <a:moveTo>
                    <a:pt x="4261732" y="2061"/>
                  </a:moveTo>
                  <a:lnTo>
                    <a:pt x="4677298" y="2061"/>
                  </a:lnTo>
                  <a:lnTo>
                    <a:pt x="4677298" y="51595"/>
                  </a:lnTo>
                  <a:lnTo>
                    <a:pt x="4524397" y="51595"/>
                  </a:lnTo>
                  <a:lnTo>
                    <a:pt x="4524397" y="910728"/>
                  </a:lnTo>
                  <a:lnTo>
                    <a:pt x="4427532" y="910728"/>
                  </a:lnTo>
                  <a:lnTo>
                    <a:pt x="4427532" y="55930"/>
                  </a:lnTo>
                  <a:lnTo>
                    <a:pt x="4261732" y="55930"/>
                  </a:lnTo>
                  <a:lnTo>
                    <a:pt x="4261732" y="2061"/>
                  </a:lnTo>
                  <a:close/>
                </a:path>
              </a:pathLst>
            </a:custGeom>
            <a:solidFill>
              <a:srgbClr val="000000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3CC433A-0A7D-6AD9-985E-8CBBACC6FB92}"/>
              </a:ext>
            </a:extLst>
          </p:cNvPr>
          <p:cNvGrpSpPr/>
          <p:nvPr userDrawn="1"/>
        </p:nvGrpSpPr>
        <p:grpSpPr>
          <a:xfrm>
            <a:off x="4505739" y="4037507"/>
            <a:ext cx="7410505" cy="1092826"/>
            <a:chOff x="4505739" y="4037507"/>
            <a:chExt cx="7410505" cy="1092826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86E82D4-21FE-0A47-1363-A55DC3671933}"/>
                </a:ext>
              </a:extLst>
            </p:cNvPr>
            <p:cNvSpPr/>
            <p:nvPr userDrawn="1"/>
          </p:nvSpPr>
          <p:spPr>
            <a:xfrm>
              <a:off x="4505739" y="4037507"/>
              <a:ext cx="7410505" cy="1092826"/>
            </a:xfrm>
            <a:prstGeom prst="rect">
              <a:avLst/>
            </a:prstGeom>
            <a:solidFill>
              <a:srgbClr val="FFFFFF">
                <a:alpha val="53442"/>
              </a:srgbClr>
            </a:solidFill>
            <a:ln w="635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331DB686-9A34-E0DE-9FF0-63E3D28F8EA7}"/>
                </a:ext>
              </a:extLst>
            </p:cNvPr>
            <p:cNvGrpSpPr/>
            <p:nvPr userDrawn="1"/>
          </p:nvGrpSpPr>
          <p:grpSpPr>
            <a:xfrm>
              <a:off x="4695031" y="4299379"/>
              <a:ext cx="7022983" cy="565842"/>
              <a:chOff x="5659752" y="4222123"/>
              <a:chExt cx="10626501" cy="856177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161D7807-556C-0958-EA02-56BB08E641EE}"/>
                  </a:ext>
                </a:extLst>
              </p:cNvPr>
              <p:cNvGrpSpPr/>
              <p:nvPr userDrawn="1"/>
            </p:nvGrpSpPr>
            <p:grpSpPr>
              <a:xfrm>
                <a:off x="14962108" y="4488043"/>
                <a:ext cx="1324145" cy="324337"/>
                <a:chOff x="8314769" y="3086750"/>
                <a:chExt cx="893722" cy="218909"/>
              </a:xfrm>
            </p:grpSpPr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B040CF6D-815D-1B1B-9AC4-4CFD846E9FAE}"/>
                    </a:ext>
                  </a:extLst>
                </p:cNvPr>
                <p:cNvSpPr/>
                <p:nvPr/>
              </p:nvSpPr>
              <p:spPr>
                <a:xfrm>
                  <a:off x="8314977" y="3280966"/>
                  <a:ext cx="24384" cy="23917"/>
                </a:xfrm>
                <a:custGeom>
                  <a:avLst/>
                  <a:gdLst>
                    <a:gd name="connsiteX0" fmla="*/ 24384 w 24384"/>
                    <a:gd name="connsiteY0" fmla="*/ 20096 h 23917"/>
                    <a:gd name="connsiteX1" fmla="*/ 23842 w 24384"/>
                    <a:gd name="connsiteY1" fmla="*/ 20494 h 23917"/>
                    <a:gd name="connsiteX2" fmla="*/ 23211 w 24384"/>
                    <a:gd name="connsiteY2" fmla="*/ 20185 h 23917"/>
                    <a:gd name="connsiteX3" fmla="*/ 13065 w 24384"/>
                    <a:gd name="connsiteY3" fmla="*/ 23918 h 23917"/>
                    <a:gd name="connsiteX4" fmla="*/ 0 w 24384"/>
                    <a:gd name="connsiteY4" fmla="*/ 11382 h 23917"/>
                    <a:gd name="connsiteX5" fmla="*/ 12933 w 24384"/>
                    <a:gd name="connsiteY5" fmla="*/ 0 h 23917"/>
                    <a:gd name="connsiteX6" fmla="*/ 19459 w 24384"/>
                    <a:gd name="connsiteY6" fmla="*/ 1204 h 23917"/>
                    <a:gd name="connsiteX7" fmla="*/ 22499 w 24384"/>
                    <a:gd name="connsiteY7" fmla="*/ 2402 h 23917"/>
                    <a:gd name="connsiteX8" fmla="*/ 23129 w 24384"/>
                    <a:gd name="connsiteY8" fmla="*/ 1999 h 23917"/>
                    <a:gd name="connsiteX9" fmla="*/ 23628 w 24384"/>
                    <a:gd name="connsiteY9" fmla="*/ 2358 h 23917"/>
                    <a:gd name="connsiteX10" fmla="*/ 21049 w 24384"/>
                    <a:gd name="connsiteY10" fmla="*/ 7119 h 23917"/>
                    <a:gd name="connsiteX11" fmla="*/ 20506 w 24384"/>
                    <a:gd name="connsiteY11" fmla="*/ 6848 h 23917"/>
                    <a:gd name="connsiteX12" fmla="*/ 20714 w 24384"/>
                    <a:gd name="connsiteY12" fmla="*/ 6268 h 23917"/>
                    <a:gd name="connsiteX13" fmla="*/ 12731 w 24384"/>
                    <a:gd name="connsiteY13" fmla="*/ 3027 h 23917"/>
                    <a:gd name="connsiteX14" fmla="*/ 3411 w 24384"/>
                    <a:gd name="connsiteY14" fmla="*/ 11823 h 23917"/>
                    <a:gd name="connsiteX15" fmla="*/ 13501 w 24384"/>
                    <a:gd name="connsiteY15" fmla="*/ 20897 h 23917"/>
                    <a:gd name="connsiteX16" fmla="*/ 21023 w 24384"/>
                    <a:gd name="connsiteY16" fmla="*/ 16805 h 23917"/>
                    <a:gd name="connsiteX17" fmla="*/ 20815 w 24384"/>
                    <a:gd name="connsiteY17" fmla="*/ 16174 h 23917"/>
                    <a:gd name="connsiteX18" fmla="*/ 21357 w 24384"/>
                    <a:gd name="connsiteY18" fmla="*/ 15821 h 23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384" h="23917">
                      <a:moveTo>
                        <a:pt x="24384" y="20096"/>
                      </a:moveTo>
                      <a:lnTo>
                        <a:pt x="23842" y="20494"/>
                      </a:lnTo>
                      <a:cubicBezTo>
                        <a:pt x="23699" y="20289"/>
                        <a:pt x="23461" y="20172"/>
                        <a:pt x="23211" y="20185"/>
                      </a:cubicBezTo>
                      <a:cubicBezTo>
                        <a:pt x="22631" y="20185"/>
                        <a:pt x="20014" y="23918"/>
                        <a:pt x="13065" y="23918"/>
                      </a:cubicBezTo>
                      <a:cubicBezTo>
                        <a:pt x="5322" y="23918"/>
                        <a:pt x="0" y="18539"/>
                        <a:pt x="0" y="11382"/>
                      </a:cubicBezTo>
                      <a:cubicBezTo>
                        <a:pt x="0" y="5372"/>
                        <a:pt x="4994" y="0"/>
                        <a:pt x="12933" y="0"/>
                      </a:cubicBezTo>
                      <a:cubicBezTo>
                        <a:pt x="15162" y="16"/>
                        <a:pt x="17371" y="424"/>
                        <a:pt x="19459" y="1204"/>
                      </a:cubicBezTo>
                      <a:cubicBezTo>
                        <a:pt x="21086" y="1778"/>
                        <a:pt x="22039" y="2402"/>
                        <a:pt x="22499" y="2402"/>
                      </a:cubicBezTo>
                      <a:cubicBezTo>
                        <a:pt x="22959" y="2402"/>
                        <a:pt x="22953" y="2226"/>
                        <a:pt x="23129" y="1999"/>
                      </a:cubicBezTo>
                      <a:lnTo>
                        <a:pt x="23628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3" y="6680"/>
                        <a:pt x="20706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1" y="5675"/>
                        <a:pt x="3411" y="11823"/>
                      </a:cubicBezTo>
                      <a:cubicBezTo>
                        <a:pt x="3411" y="17202"/>
                        <a:pt x="8361" y="20897"/>
                        <a:pt x="13501" y="20897"/>
                      </a:cubicBezTo>
                      <a:cubicBezTo>
                        <a:pt x="17448" y="20897"/>
                        <a:pt x="21023" y="18003"/>
                        <a:pt x="21023" y="16805"/>
                      </a:cubicBezTo>
                      <a:cubicBezTo>
                        <a:pt x="21009" y="16580"/>
                        <a:pt x="20938" y="16363"/>
                        <a:pt x="20815" y="16174"/>
                      </a:cubicBezTo>
                      <a:lnTo>
                        <a:pt x="21357" y="15821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0529A8A3-A483-63D2-B05B-CC96B3F4B3CC}"/>
                    </a:ext>
                  </a:extLst>
                </p:cNvPr>
                <p:cNvSpPr/>
                <p:nvPr/>
              </p:nvSpPr>
              <p:spPr>
                <a:xfrm>
                  <a:off x="8342665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74 w 20953"/>
                    <a:gd name="connsiteY1" fmla="*/ 20096 h 20096"/>
                    <a:gd name="connsiteX2" fmla="*/ 0 w 20953"/>
                    <a:gd name="connsiteY2" fmla="*/ 10051 h 20096"/>
                    <a:gd name="connsiteX3" fmla="*/ 10474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74 w 20953"/>
                    <a:gd name="connsiteY6" fmla="*/ 17612 h 20096"/>
                    <a:gd name="connsiteX7" fmla="*/ 18211 w 20953"/>
                    <a:gd name="connsiteY7" fmla="*/ 10001 h 20096"/>
                    <a:gd name="connsiteX8" fmla="*/ 10474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74" y="20096"/>
                      </a:cubicBezTo>
                      <a:cubicBezTo>
                        <a:pt x="4067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74" y="0"/>
                      </a:cubicBezTo>
                      <a:cubicBezTo>
                        <a:pt x="16874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74" y="17612"/>
                      </a:cubicBezTo>
                      <a:cubicBezTo>
                        <a:pt x="15209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74" y="2484"/>
                      </a:cubicBezTo>
                      <a:cubicBezTo>
                        <a:pt x="5732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6" name="Freeform 495">
                  <a:extLst>
                    <a:ext uri="{FF2B5EF4-FFF2-40B4-BE49-F238E27FC236}">
                      <a16:creationId xmlns:a16="http://schemas.microsoft.com/office/drawing/2014/main" id="{E1DAC215-4204-1E92-463E-1485EF4BEFCB}"/>
                    </a:ext>
                  </a:extLst>
                </p:cNvPr>
                <p:cNvSpPr/>
                <p:nvPr/>
              </p:nvSpPr>
              <p:spPr>
                <a:xfrm>
                  <a:off x="8367566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66 w 20121"/>
                    <a:gd name="connsiteY6" fmla="*/ 0 h 19617"/>
                    <a:gd name="connsiteX7" fmla="*/ 6066 w 20121"/>
                    <a:gd name="connsiteY7" fmla="*/ 536 h 19617"/>
                    <a:gd name="connsiteX8" fmla="*/ 4950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0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12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7" name="Freeform 496">
                  <a:extLst>
                    <a:ext uri="{FF2B5EF4-FFF2-40B4-BE49-F238E27FC236}">
                      <a16:creationId xmlns:a16="http://schemas.microsoft.com/office/drawing/2014/main" id="{D9D4CEFA-FE64-A413-7D5C-4FB184087893}"/>
                    </a:ext>
                  </a:extLst>
                </p:cNvPr>
                <p:cNvSpPr/>
                <p:nvPr/>
              </p:nvSpPr>
              <p:spPr>
                <a:xfrm>
                  <a:off x="8391635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4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3" y="14546"/>
                        <a:pt x="2046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4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6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73DA33FB-9AB1-92B6-129F-55F0C87FF9CC}"/>
                    </a:ext>
                  </a:extLst>
                </p:cNvPr>
                <p:cNvSpPr/>
                <p:nvPr/>
              </p:nvSpPr>
              <p:spPr>
                <a:xfrm>
                  <a:off x="8414330" y="3283968"/>
                  <a:ext cx="18753" cy="21691"/>
                </a:xfrm>
                <a:custGeom>
                  <a:avLst/>
                  <a:gdLst>
                    <a:gd name="connsiteX0" fmla="*/ 958 w 18753"/>
                    <a:gd name="connsiteY0" fmla="*/ 2863 h 21691"/>
                    <a:gd name="connsiteX1" fmla="*/ 0 w 18753"/>
                    <a:gd name="connsiteY1" fmla="*/ 1602 h 21691"/>
                    <a:gd name="connsiteX2" fmla="*/ 0 w 18753"/>
                    <a:gd name="connsiteY2" fmla="*/ 1066 h 21691"/>
                    <a:gd name="connsiteX3" fmla="*/ 16761 w 18753"/>
                    <a:gd name="connsiteY3" fmla="*/ 1066 h 21691"/>
                    <a:gd name="connsiteX4" fmla="*/ 17801 w 18753"/>
                    <a:gd name="connsiteY4" fmla="*/ 0 h 21691"/>
                    <a:gd name="connsiteX5" fmla="*/ 18299 w 18753"/>
                    <a:gd name="connsiteY5" fmla="*/ 0 h 21691"/>
                    <a:gd name="connsiteX6" fmla="*/ 18299 w 18753"/>
                    <a:gd name="connsiteY6" fmla="*/ 4622 h 21691"/>
                    <a:gd name="connsiteX7" fmla="*/ 17801 w 18753"/>
                    <a:gd name="connsiteY7" fmla="*/ 4622 h 21691"/>
                    <a:gd name="connsiteX8" fmla="*/ 16761 w 18753"/>
                    <a:gd name="connsiteY8" fmla="*/ 3556 h 21691"/>
                    <a:gd name="connsiteX9" fmla="*/ 3701 w 18753"/>
                    <a:gd name="connsiteY9" fmla="*/ 3556 h 21691"/>
                    <a:gd name="connsiteX10" fmla="*/ 3701 w 18753"/>
                    <a:gd name="connsiteY10" fmla="*/ 9339 h 21691"/>
                    <a:gd name="connsiteX11" fmla="*/ 12895 w 18753"/>
                    <a:gd name="connsiteY11" fmla="*/ 9339 h 21691"/>
                    <a:gd name="connsiteX12" fmla="*/ 13929 w 18753"/>
                    <a:gd name="connsiteY12" fmla="*/ 8267 h 21691"/>
                    <a:gd name="connsiteX13" fmla="*/ 14434 w 18753"/>
                    <a:gd name="connsiteY13" fmla="*/ 8267 h 21691"/>
                    <a:gd name="connsiteX14" fmla="*/ 14434 w 18753"/>
                    <a:gd name="connsiteY14" fmla="*/ 12895 h 21691"/>
                    <a:gd name="connsiteX15" fmla="*/ 13942 w 18753"/>
                    <a:gd name="connsiteY15" fmla="*/ 12895 h 21691"/>
                    <a:gd name="connsiteX16" fmla="*/ 12908 w 18753"/>
                    <a:gd name="connsiteY16" fmla="*/ 11830 h 21691"/>
                    <a:gd name="connsiteX17" fmla="*/ 3701 w 18753"/>
                    <a:gd name="connsiteY17" fmla="*/ 11830 h 21691"/>
                    <a:gd name="connsiteX18" fmla="*/ 3701 w 18753"/>
                    <a:gd name="connsiteY18" fmla="*/ 18135 h 21691"/>
                    <a:gd name="connsiteX19" fmla="*/ 17215 w 18753"/>
                    <a:gd name="connsiteY19" fmla="*/ 18135 h 21691"/>
                    <a:gd name="connsiteX20" fmla="*/ 18255 w 18753"/>
                    <a:gd name="connsiteY20" fmla="*/ 17070 h 21691"/>
                    <a:gd name="connsiteX21" fmla="*/ 18753 w 18753"/>
                    <a:gd name="connsiteY21" fmla="*/ 17070 h 21691"/>
                    <a:gd name="connsiteX22" fmla="*/ 18753 w 18753"/>
                    <a:gd name="connsiteY22" fmla="*/ 21692 h 21691"/>
                    <a:gd name="connsiteX23" fmla="*/ 18255 w 18753"/>
                    <a:gd name="connsiteY23" fmla="*/ 21692 h 21691"/>
                    <a:gd name="connsiteX24" fmla="*/ 17215 w 18753"/>
                    <a:gd name="connsiteY24" fmla="*/ 20626 h 21691"/>
                    <a:gd name="connsiteX25" fmla="*/ 0 w 18753"/>
                    <a:gd name="connsiteY25" fmla="*/ 20626 h 21691"/>
                    <a:gd name="connsiteX26" fmla="*/ 0 w 18753"/>
                    <a:gd name="connsiteY26" fmla="*/ 20090 h 21691"/>
                    <a:gd name="connsiteX27" fmla="*/ 958 w 18753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3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95" y="9339"/>
                      </a:lnTo>
                      <a:cubicBezTo>
                        <a:pt x="13721" y="9339"/>
                        <a:pt x="13929" y="9024"/>
                        <a:pt x="13929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42" y="12895"/>
                      </a:lnTo>
                      <a:cubicBezTo>
                        <a:pt x="13942" y="12139"/>
                        <a:pt x="13734" y="11830"/>
                        <a:pt x="12908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53" y="17070"/>
                      </a:lnTo>
                      <a:lnTo>
                        <a:pt x="18753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9B016110-9781-B524-730F-4AEF8EFFCCDC}"/>
                    </a:ext>
                  </a:extLst>
                </p:cNvPr>
                <p:cNvSpPr/>
                <p:nvPr/>
              </p:nvSpPr>
              <p:spPr>
                <a:xfrm>
                  <a:off x="8433745" y="3285033"/>
                  <a:ext cx="14553" cy="19869"/>
                </a:xfrm>
                <a:custGeom>
                  <a:avLst/>
                  <a:gdLst>
                    <a:gd name="connsiteX0" fmla="*/ 14554 w 14553"/>
                    <a:gd name="connsiteY0" fmla="*/ 19 h 19869"/>
                    <a:gd name="connsiteX1" fmla="*/ 14554 w 14553"/>
                    <a:gd name="connsiteY1" fmla="*/ 555 h 19869"/>
                    <a:gd name="connsiteX2" fmla="*/ 13513 w 14553"/>
                    <a:gd name="connsiteY2" fmla="*/ 1816 h 19869"/>
                    <a:gd name="connsiteX3" fmla="*/ 13513 w 14553"/>
                    <a:gd name="connsiteY3" fmla="*/ 14270 h 19869"/>
                    <a:gd name="connsiteX4" fmla="*/ 6779 w 14553"/>
                    <a:gd name="connsiteY4" fmla="*/ 19869 h 19869"/>
                    <a:gd name="connsiteX5" fmla="*/ 3285 w 14553"/>
                    <a:gd name="connsiteY5" fmla="*/ 19239 h 19869"/>
                    <a:gd name="connsiteX6" fmla="*/ 1249 w 14553"/>
                    <a:gd name="connsiteY6" fmla="*/ 18608 h 19869"/>
                    <a:gd name="connsiteX7" fmla="*/ 416 w 14553"/>
                    <a:gd name="connsiteY7" fmla="*/ 19182 h 19869"/>
                    <a:gd name="connsiteX8" fmla="*/ 0 w 14553"/>
                    <a:gd name="connsiteY8" fmla="*/ 19005 h 19869"/>
                    <a:gd name="connsiteX9" fmla="*/ 1665 w 14553"/>
                    <a:gd name="connsiteY9" fmla="*/ 14591 h 19869"/>
                    <a:gd name="connsiteX10" fmla="*/ 2163 w 14553"/>
                    <a:gd name="connsiteY10" fmla="*/ 14768 h 19869"/>
                    <a:gd name="connsiteX11" fmla="*/ 2081 w 14553"/>
                    <a:gd name="connsiteY11" fmla="*/ 15399 h 19869"/>
                    <a:gd name="connsiteX12" fmla="*/ 6735 w 14553"/>
                    <a:gd name="connsiteY12" fmla="*/ 17360 h 19869"/>
                    <a:gd name="connsiteX13" fmla="*/ 10934 w 14553"/>
                    <a:gd name="connsiteY13" fmla="*/ 13356 h 19869"/>
                    <a:gd name="connsiteX14" fmla="*/ 10934 w 14553"/>
                    <a:gd name="connsiteY14" fmla="*/ 1797 h 19869"/>
                    <a:gd name="connsiteX15" fmla="*/ 9894 w 14553"/>
                    <a:gd name="connsiteY15" fmla="*/ 536 h 19869"/>
                    <a:gd name="connsiteX16" fmla="*/ 9894 w 14553"/>
                    <a:gd name="connsiteY16" fmla="*/ 0 h 19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553" h="19869">
                      <a:moveTo>
                        <a:pt x="14554" y="19"/>
                      </a:moveTo>
                      <a:lnTo>
                        <a:pt x="14554" y="555"/>
                      </a:lnTo>
                      <a:cubicBezTo>
                        <a:pt x="13683" y="555"/>
                        <a:pt x="13513" y="776"/>
                        <a:pt x="13513" y="1816"/>
                      </a:cubicBezTo>
                      <a:lnTo>
                        <a:pt x="13513" y="14270"/>
                      </a:lnTo>
                      <a:cubicBezTo>
                        <a:pt x="13513" y="18684"/>
                        <a:pt x="10644" y="19869"/>
                        <a:pt x="6779" y="19869"/>
                      </a:cubicBezTo>
                      <a:cubicBezTo>
                        <a:pt x="5586" y="19867"/>
                        <a:pt x="4403" y="19654"/>
                        <a:pt x="3285" y="19239"/>
                      </a:cubicBezTo>
                      <a:cubicBezTo>
                        <a:pt x="2635" y="18947"/>
                        <a:pt x="1950" y="18736"/>
                        <a:pt x="1249" y="18608"/>
                      </a:cubicBezTo>
                      <a:cubicBezTo>
                        <a:pt x="914" y="18608"/>
                        <a:pt x="706" y="18829"/>
                        <a:pt x="416" y="19182"/>
                      </a:cubicBezTo>
                      <a:lnTo>
                        <a:pt x="0" y="19005"/>
                      </a:lnTo>
                      <a:lnTo>
                        <a:pt x="1665" y="14591"/>
                      </a:lnTo>
                      <a:lnTo>
                        <a:pt x="2163" y="14768"/>
                      </a:lnTo>
                      <a:cubicBezTo>
                        <a:pt x="2114" y="14975"/>
                        <a:pt x="2087" y="15186"/>
                        <a:pt x="2081" y="15399"/>
                      </a:cubicBezTo>
                      <a:cubicBezTo>
                        <a:pt x="2081" y="16553"/>
                        <a:pt x="4326" y="17360"/>
                        <a:pt x="6735" y="17360"/>
                      </a:cubicBezTo>
                      <a:cubicBezTo>
                        <a:pt x="9887" y="17360"/>
                        <a:pt x="10934" y="16471"/>
                        <a:pt x="10934" y="13356"/>
                      </a:cubicBezTo>
                      <a:lnTo>
                        <a:pt x="10934" y="1797"/>
                      </a:lnTo>
                      <a:cubicBezTo>
                        <a:pt x="10934" y="776"/>
                        <a:pt x="10770" y="536"/>
                        <a:pt x="9894" y="536"/>
                      </a:cubicBezTo>
                      <a:lnTo>
                        <a:pt x="9894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DB85D4D1-7076-77FF-78C1-BF89EEB8F20A}"/>
                    </a:ext>
                  </a:extLst>
                </p:cNvPr>
                <p:cNvSpPr/>
                <p:nvPr/>
              </p:nvSpPr>
              <p:spPr>
                <a:xfrm>
                  <a:off x="8452366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49 w 20960"/>
                    <a:gd name="connsiteY5" fmla="*/ 10001 h 20096"/>
                    <a:gd name="connsiteX6" fmla="*/ 10480 w 20960"/>
                    <a:gd name="connsiteY6" fmla="*/ 17612 h 20096"/>
                    <a:gd name="connsiteX7" fmla="*/ 18217 w 20960"/>
                    <a:gd name="connsiteY7" fmla="*/ 10001 h 20096"/>
                    <a:gd name="connsiteX8" fmla="*/ 10480 w 20960"/>
                    <a:gd name="connsiteY8" fmla="*/ 2484 h 20096"/>
                    <a:gd name="connsiteX9" fmla="*/ 2749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7" y="20096"/>
                        <a:pt x="10480" y="20096"/>
                      </a:cubicBezTo>
                      <a:cubicBezTo>
                        <a:pt x="4073" y="20096"/>
                        <a:pt x="0" y="15563"/>
                        <a:pt x="0" y="10051"/>
                      </a:cubicBezTo>
                      <a:cubicBezTo>
                        <a:pt x="0" y="4540"/>
                        <a:pt x="4080" y="0"/>
                        <a:pt x="10480" y="0"/>
                      </a:cubicBezTo>
                      <a:cubicBezTo>
                        <a:pt x="16880" y="0"/>
                        <a:pt x="20960" y="4534"/>
                        <a:pt x="20960" y="10051"/>
                      </a:cubicBezTo>
                      <a:close/>
                      <a:moveTo>
                        <a:pt x="2749" y="10001"/>
                      </a:moveTo>
                      <a:cubicBezTo>
                        <a:pt x="2749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7" y="14232"/>
                        <a:pt x="18217" y="10001"/>
                      </a:cubicBezTo>
                      <a:cubicBezTo>
                        <a:pt x="18217" y="5770"/>
                        <a:pt x="15222" y="2484"/>
                        <a:pt x="10480" y="2484"/>
                      </a:cubicBezTo>
                      <a:cubicBezTo>
                        <a:pt x="5738" y="2484"/>
                        <a:pt x="2749" y="5826"/>
                        <a:pt x="2749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0EC97437-ED52-9DBC-7E8A-DC9597E7BF00}"/>
                    </a:ext>
                  </a:extLst>
                </p:cNvPr>
                <p:cNvSpPr/>
                <p:nvPr/>
              </p:nvSpPr>
              <p:spPr>
                <a:xfrm>
                  <a:off x="8485773" y="3280991"/>
                  <a:ext cx="21918" cy="23923"/>
                </a:xfrm>
                <a:custGeom>
                  <a:avLst/>
                  <a:gdLst>
                    <a:gd name="connsiteX0" fmla="*/ 2220 w 21918"/>
                    <a:gd name="connsiteY0" fmla="*/ 16288 h 23923"/>
                    <a:gd name="connsiteX1" fmla="*/ 2762 w 21918"/>
                    <a:gd name="connsiteY1" fmla="*/ 16603 h 23923"/>
                    <a:gd name="connsiteX2" fmla="*/ 2636 w 21918"/>
                    <a:gd name="connsiteY2" fmla="*/ 17177 h 23923"/>
                    <a:gd name="connsiteX3" fmla="*/ 10997 w 21918"/>
                    <a:gd name="connsiteY3" fmla="*/ 20960 h 23923"/>
                    <a:gd name="connsiteX4" fmla="*/ 18482 w 21918"/>
                    <a:gd name="connsiteY4" fmla="*/ 16546 h 23923"/>
                    <a:gd name="connsiteX5" fmla="*/ 769 w 21918"/>
                    <a:gd name="connsiteY5" fmla="*/ 7157 h 23923"/>
                    <a:gd name="connsiteX6" fmla="*/ 11489 w 21918"/>
                    <a:gd name="connsiteY6" fmla="*/ 0 h 23923"/>
                    <a:gd name="connsiteX7" fmla="*/ 19472 w 21918"/>
                    <a:gd name="connsiteY7" fmla="*/ 1690 h 23923"/>
                    <a:gd name="connsiteX8" fmla="*/ 20550 w 21918"/>
                    <a:gd name="connsiteY8" fmla="*/ 1110 h 23923"/>
                    <a:gd name="connsiteX9" fmla="*/ 21055 w 21918"/>
                    <a:gd name="connsiteY9" fmla="*/ 1337 h 23923"/>
                    <a:gd name="connsiteX10" fmla="*/ 18797 w 21918"/>
                    <a:gd name="connsiteY10" fmla="*/ 6419 h 23923"/>
                    <a:gd name="connsiteX11" fmla="*/ 18337 w 21918"/>
                    <a:gd name="connsiteY11" fmla="*/ 6104 h 23923"/>
                    <a:gd name="connsiteX12" fmla="*/ 18381 w 21918"/>
                    <a:gd name="connsiteY12" fmla="*/ 5530 h 23923"/>
                    <a:gd name="connsiteX13" fmla="*/ 11521 w 21918"/>
                    <a:gd name="connsiteY13" fmla="*/ 2907 h 23923"/>
                    <a:gd name="connsiteX14" fmla="*/ 4200 w 21918"/>
                    <a:gd name="connsiteY14" fmla="*/ 7088 h 23923"/>
                    <a:gd name="connsiteX15" fmla="*/ 21919 w 21918"/>
                    <a:gd name="connsiteY15" fmla="*/ 16546 h 23923"/>
                    <a:gd name="connsiteX16" fmla="*/ 11104 w 21918"/>
                    <a:gd name="connsiteY16" fmla="*/ 23924 h 23923"/>
                    <a:gd name="connsiteX17" fmla="*/ 1293 w 21918"/>
                    <a:gd name="connsiteY17" fmla="*/ 21168 h 23923"/>
                    <a:gd name="connsiteX18" fmla="*/ 416 w 21918"/>
                    <a:gd name="connsiteY18" fmla="*/ 21704 h 23923"/>
                    <a:gd name="connsiteX19" fmla="*/ 0 w 21918"/>
                    <a:gd name="connsiteY19" fmla="*/ 21439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918" h="23923">
                      <a:moveTo>
                        <a:pt x="2220" y="16288"/>
                      </a:moveTo>
                      <a:lnTo>
                        <a:pt x="2762" y="16603"/>
                      </a:lnTo>
                      <a:cubicBezTo>
                        <a:pt x="2686" y="16785"/>
                        <a:pt x="2643" y="16979"/>
                        <a:pt x="2636" y="17177"/>
                      </a:cubicBezTo>
                      <a:cubicBezTo>
                        <a:pt x="2636" y="18823"/>
                        <a:pt x="6917" y="20960"/>
                        <a:pt x="10997" y="20960"/>
                      </a:cubicBezTo>
                      <a:cubicBezTo>
                        <a:pt x="16237" y="20960"/>
                        <a:pt x="18482" y="19069"/>
                        <a:pt x="18482" y="16546"/>
                      </a:cubicBezTo>
                      <a:cubicBezTo>
                        <a:pt x="18482" y="9610"/>
                        <a:pt x="769" y="18148"/>
                        <a:pt x="769" y="7157"/>
                      </a:cubicBezTo>
                      <a:cubicBezTo>
                        <a:pt x="769" y="2938"/>
                        <a:pt x="5423" y="0"/>
                        <a:pt x="11489" y="0"/>
                      </a:cubicBezTo>
                      <a:cubicBezTo>
                        <a:pt x="16231" y="0"/>
                        <a:pt x="18394" y="1690"/>
                        <a:pt x="19472" y="1690"/>
                      </a:cubicBezTo>
                      <a:cubicBezTo>
                        <a:pt x="19910" y="1704"/>
                        <a:pt x="20321" y="1483"/>
                        <a:pt x="20550" y="1110"/>
                      </a:cubicBezTo>
                      <a:lnTo>
                        <a:pt x="21055" y="1337"/>
                      </a:lnTo>
                      <a:lnTo>
                        <a:pt x="18797" y="6419"/>
                      </a:lnTo>
                      <a:lnTo>
                        <a:pt x="18337" y="6104"/>
                      </a:lnTo>
                      <a:cubicBezTo>
                        <a:pt x="18372" y="5915"/>
                        <a:pt x="18387" y="5722"/>
                        <a:pt x="18381" y="5530"/>
                      </a:cubicBezTo>
                      <a:cubicBezTo>
                        <a:pt x="18381" y="4685"/>
                        <a:pt x="15556" y="2907"/>
                        <a:pt x="11521" y="2907"/>
                      </a:cubicBezTo>
                      <a:cubicBezTo>
                        <a:pt x="7031" y="2907"/>
                        <a:pt x="4200" y="4685"/>
                        <a:pt x="4200" y="7088"/>
                      </a:cubicBezTo>
                      <a:cubicBezTo>
                        <a:pt x="4200" y="13135"/>
                        <a:pt x="21919" y="5038"/>
                        <a:pt x="21919" y="16546"/>
                      </a:cubicBezTo>
                      <a:cubicBezTo>
                        <a:pt x="21919" y="20279"/>
                        <a:pt x="18173" y="23924"/>
                        <a:pt x="11104" y="23924"/>
                      </a:cubicBezTo>
                      <a:cubicBezTo>
                        <a:pt x="5114" y="23924"/>
                        <a:pt x="2535" y="21168"/>
                        <a:pt x="1293" y="21168"/>
                      </a:cubicBezTo>
                      <a:cubicBezTo>
                        <a:pt x="931" y="21194"/>
                        <a:pt x="604" y="21394"/>
                        <a:pt x="416" y="21704"/>
                      </a:cubicBezTo>
                      <a:lnTo>
                        <a:pt x="0" y="2143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3D370C09-82AF-A933-9524-A891E0DA32E2}"/>
                    </a:ext>
                  </a:extLst>
                </p:cNvPr>
                <p:cNvSpPr/>
                <p:nvPr/>
              </p:nvSpPr>
              <p:spPr>
                <a:xfrm>
                  <a:off x="8511110" y="3285033"/>
                  <a:ext cx="20039" cy="19850"/>
                </a:xfrm>
                <a:custGeom>
                  <a:avLst/>
                  <a:gdLst>
                    <a:gd name="connsiteX0" fmla="*/ 19169 w 20039"/>
                    <a:gd name="connsiteY0" fmla="*/ 13362 h 19850"/>
                    <a:gd name="connsiteX1" fmla="*/ 10020 w 20039"/>
                    <a:gd name="connsiteY1" fmla="*/ 19850 h 19850"/>
                    <a:gd name="connsiteX2" fmla="*/ 870 w 20039"/>
                    <a:gd name="connsiteY2" fmla="*/ 13362 h 19850"/>
                    <a:gd name="connsiteX3" fmla="*/ 870 w 20039"/>
                    <a:gd name="connsiteY3" fmla="*/ 1797 h 19850"/>
                    <a:gd name="connsiteX4" fmla="*/ 0 w 20039"/>
                    <a:gd name="connsiteY4" fmla="*/ 536 h 19850"/>
                    <a:gd name="connsiteX5" fmla="*/ 0 w 20039"/>
                    <a:gd name="connsiteY5" fmla="*/ 0 h 19850"/>
                    <a:gd name="connsiteX6" fmla="*/ 4326 w 20039"/>
                    <a:gd name="connsiteY6" fmla="*/ 0 h 19850"/>
                    <a:gd name="connsiteX7" fmla="*/ 4326 w 20039"/>
                    <a:gd name="connsiteY7" fmla="*/ 536 h 19850"/>
                    <a:gd name="connsiteX8" fmla="*/ 3449 w 20039"/>
                    <a:gd name="connsiteY8" fmla="*/ 1797 h 19850"/>
                    <a:gd name="connsiteX9" fmla="*/ 3449 w 20039"/>
                    <a:gd name="connsiteY9" fmla="*/ 12782 h 19850"/>
                    <a:gd name="connsiteX10" fmla="*/ 10020 w 20039"/>
                    <a:gd name="connsiteY10" fmla="*/ 17366 h 19850"/>
                    <a:gd name="connsiteX11" fmla="*/ 16590 w 20039"/>
                    <a:gd name="connsiteY11" fmla="*/ 12782 h 19850"/>
                    <a:gd name="connsiteX12" fmla="*/ 16590 w 20039"/>
                    <a:gd name="connsiteY12" fmla="*/ 1797 h 19850"/>
                    <a:gd name="connsiteX13" fmla="*/ 15714 w 20039"/>
                    <a:gd name="connsiteY13" fmla="*/ 536 h 19850"/>
                    <a:gd name="connsiteX14" fmla="*/ 15714 w 20039"/>
                    <a:gd name="connsiteY14" fmla="*/ 0 h 19850"/>
                    <a:gd name="connsiteX15" fmla="*/ 20040 w 20039"/>
                    <a:gd name="connsiteY15" fmla="*/ 0 h 19850"/>
                    <a:gd name="connsiteX16" fmla="*/ 20040 w 20039"/>
                    <a:gd name="connsiteY16" fmla="*/ 536 h 19850"/>
                    <a:gd name="connsiteX17" fmla="*/ 19169 w 20039"/>
                    <a:gd name="connsiteY17" fmla="*/ 1797 h 19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39" h="19850">
                      <a:moveTo>
                        <a:pt x="19169" y="13362"/>
                      </a:moveTo>
                      <a:cubicBezTo>
                        <a:pt x="19207" y="18343"/>
                        <a:pt x="14219" y="19850"/>
                        <a:pt x="10020" y="19850"/>
                      </a:cubicBezTo>
                      <a:cubicBezTo>
                        <a:pt x="5820" y="19850"/>
                        <a:pt x="832" y="18343"/>
                        <a:pt x="870" y="13362"/>
                      </a:cubicBezTo>
                      <a:lnTo>
                        <a:pt x="870" y="1797"/>
                      </a:lnTo>
                      <a:cubicBezTo>
                        <a:pt x="870" y="776"/>
                        <a:pt x="706" y="536"/>
                        <a:pt x="0" y="536"/>
                      </a:cubicBezTo>
                      <a:lnTo>
                        <a:pt x="0" y="0"/>
                      </a:lnTo>
                      <a:lnTo>
                        <a:pt x="4326" y="0"/>
                      </a:lnTo>
                      <a:lnTo>
                        <a:pt x="4326" y="536"/>
                      </a:lnTo>
                      <a:cubicBezTo>
                        <a:pt x="3619" y="536"/>
                        <a:pt x="3449" y="757"/>
                        <a:pt x="3449" y="1797"/>
                      </a:cubicBezTo>
                      <a:lnTo>
                        <a:pt x="3449" y="12782"/>
                      </a:lnTo>
                      <a:cubicBezTo>
                        <a:pt x="3449" y="16162"/>
                        <a:pt x="6066" y="17366"/>
                        <a:pt x="10020" y="17366"/>
                      </a:cubicBezTo>
                      <a:cubicBezTo>
                        <a:pt x="13973" y="17366"/>
                        <a:pt x="16590" y="16162"/>
                        <a:pt x="16590" y="12782"/>
                      </a:cubicBezTo>
                      <a:lnTo>
                        <a:pt x="16590" y="1797"/>
                      </a:lnTo>
                      <a:cubicBezTo>
                        <a:pt x="16590" y="776"/>
                        <a:pt x="16420" y="536"/>
                        <a:pt x="15714" y="536"/>
                      </a:cubicBezTo>
                      <a:lnTo>
                        <a:pt x="15714" y="0"/>
                      </a:lnTo>
                      <a:lnTo>
                        <a:pt x="20040" y="0"/>
                      </a:lnTo>
                      <a:lnTo>
                        <a:pt x="20040" y="536"/>
                      </a:lnTo>
                      <a:cubicBezTo>
                        <a:pt x="19333" y="536"/>
                        <a:pt x="19169" y="757"/>
                        <a:pt x="19169" y="1797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id="{D6D55417-FB94-57DE-930E-B24C35B112DC}"/>
                    </a:ext>
                  </a:extLst>
                </p:cNvPr>
                <p:cNvSpPr/>
                <p:nvPr/>
              </p:nvSpPr>
              <p:spPr>
                <a:xfrm>
                  <a:off x="8535551" y="3285033"/>
                  <a:ext cx="17384" cy="19585"/>
                </a:xfrm>
                <a:custGeom>
                  <a:avLst/>
                  <a:gdLst>
                    <a:gd name="connsiteX0" fmla="*/ 1040 w 17384"/>
                    <a:gd name="connsiteY0" fmla="*/ 1797 h 19585"/>
                    <a:gd name="connsiteX1" fmla="*/ 0 w 17384"/>
                    <a:gd name="connsiteY1" fmla="*/ 536 h 19585"/>
                    <a:gd name="connsiteX2" fmla="*/ 0 w 17384"/>
                    <a:gd name="connsiteY2" fmla="*/ 0 h 19585"/>
                    <a:gd name="connsiteX3" fmla="*/ 11149 w 17384"/>
                    <a:gd name="connsiteY3" fmla="*/ 0 h 19585"/>
                    <a:gd name="connsiteX4" fmla="*/ 17385 w 17384"/>
                    <a:gd name="connsiteY4" fmla="*/ 5467 h 19585"/>
                    <a:gd name="connsiteX5" fmla="*/ 11476 w 17384"/>
                    <a:gd name="connsiteY5" fmla="*/ 11029 h 19585"/>
                    <a:gd name="connsiteX6" fmla="*/ 3619 w 17384"/>
                    <a:gd name="connsiteY6" fmla="*/ 11029 h 19585"/>
                    <a:gd name="connsiteX7" fmla="*/ 3619 w 17384"/>
                    <a:gd name="connsiteY7" fmla="*/ 17788 h 19585"/>
                    <a:gd name="connsiteX8" fmla="*/ 4660 w 17384"/>
                    <a:gd name="connsiteY8" fmla="*/ 19050 h 19585"/>
                    <a:gd name="connsiteX9" fmla="*/ 4660 w 17384"/>
                    <a:gd name="connsiteY9" fmla="*/ 19586 h 19585"/>
                    <a:gd name="connsiteX10" fmla="*/ 0 w 17384"/>
                    <a:gd name="connsiteY10" fmla="*/ 19586 h 19585"/>
                    <a:gd name="connsiteX11" fmla="*/ 0 w 17384"/>
                    <a:gd name="connsiteY11" fmla="*/ 19050 h 19585"/>
                    <a:gd name="connsiteX12" fmla="*/ 1040 w 17384"/>
                    <a:gd name="connsiteY12" fmla="*/ 17788 h 19585"/>
                    <a:gd name="connsiteX13" fmla="*/ 3619 w 17384"/>
                    <a:gd name="connsiteY13" fmla="*/ 8544 h 19585"/>
                    <a:gd name="connsiteX14" fmla="*/ 11268 w 17384"/>
                    <a:gd name="connsiteY14" fmla="*/ 8544 h 19585"/>
                    <a:gd name="connsiteX15" fmla="*/ 14642 w 17384"/>
                    <a:gd name="connsiteY15" fmla="*/ 5391 h 19585"/>
                    <a:gd name="connsiteX16" fmla="*/ 10688 w 17384"/>
                    <a:gd name="connsiteY16" fmla="*/ 2327 h 19585"/>
                    <a:gd name="connsiteX17" fmla="*/ 3619 w 17384"/>
                    <a:gd name="connsiteY17" fmla="*/ 2327 h 19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384" h="19585">
                      <a:moveTo>
                        <a:pt x="1040" y="1797"/>
                      </a:move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1149" y="0"/>
                      </a:lnTo>
                      <a:cubicBezTo>
                        <a:pt x="15260" y="0"/>
                        <a:pt x="17385" y="1778"/>
                        <a:pt x="17385" y="5467"/>
                      </a:cubicBezTo>
                      <a:cubicBezTo>
                        <a:pt x="17385" y="8803"/>
                        <a:pt x="14554" y="11029"/>
                        <a:pt x="11476" y="11029"/>
                      </a:cubicBezTo>
                      <a:lnTo>
                        <a:pt x="3619" y="11029"/>
                      </a:lnTo>
                      <a:lnTo>
                        <a:pt x="3619" y="17788"/>
                      </a:lnTo>
                      <a:cubicBezTo>
                        <a:pt x="3619" y="18810"/>
                        <a:pt x="3783" y="19050"/>
                        <a:pt x="4660" y="19050"/>
                      </a:cubicBezTo>
                      <a:lnTo>
                        <a:pt x="4660" y="19586"/>
                      </a:lnTo>
                      <a:lnTo>
                        <a:pt x="0" y="19586"/>
                      </a:ln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close/>
                      <a:moveTo>
                        <a:pt x="3619" y="8544"/>
                      </a:moveTo>
                      <a:lnTo>
                        <a:pt x="11268" y="8544"/>
                      </a:lnTo>
                      <a:cubicBezTo>
                        <a:pt x="13513" y="8544"/>
                        <a:pt x="14642" y="7346"/>
                        <a:pt x="14642" y="5391"/>
                      </a:cubicBezTo>
                      <a:cubicBezTo>
                        <a:pt x="14642" y="3260"/>
                        <a:pt x="13349" y="2327"/>
                        <a:pt x="10688" y="2327"/>
                      </a:cubicBezTo>
                      <a:lnTo>
                        <a:pt x="3619" y="232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4" name="Freeform 503">
                  <a:extLst>
                    <a:ext uri="{FF2B5EF4-FFF2-40B4-BE49-F238E27FC236}">
                      <a16:creationId xmlns:a16="http://schemas.microsoft.com/office/drawing/2014/main" id="{AA4DFA96-B0CE-4869-EC14-A766DDAB626F}"/>
                    </a:ext>
                  </a:extLst>
                </p:cNvPr>
                <p:cNvSpPr/>
                <p:nvPr/>
              </p:nvSpPr>
              <p:spPr>
                <a:xfrm>
                  <a:off x="8555319" y="3283968"/>
                  <a:ext cx="18772" cy="21691"/>
                </a:xfrm>
                <a:custGeom>
                  <a:avLst/>
                  <a:gdLst>
                    <a:gd name="connsiteX0" fmla="*/ 958 w 18772"/>
                    <a:gd name="connsiteY0" fmla="*/ 2863 h 21691"/>
                    <a:gd name="connsiteX1" fmla="*/ 0 w 18772"/>
                    <a:gd name="connsiteY1" fmla="*/ 1602 h 21691"/>
                    <a:gd name="connsiteX2" fmla="*/ 0 w 18772"/>
                    <a:gd name="connsiteY2" fmla="*/ 1066 h 21691"/>
                    <a:gd name="connsiteX3" fmla="*/ 16761 w 18772"/>
                    <a:gd name="connsiteY3" fmla="*/ 1066 h 21691"/>
                    <a:gd name="connsiteX4" fmla="*/ 17801 w 18772"/>
                    <a:gd name="connsiteY4" fmla="*/ 0 h 21691"/>
                    <a:gd name="connsiteX5" fmla="*/ 18299 w 18772"/>
                    <a:gd name="connsiteY5" fmla="*/ 0 h 21691"/>
                    <a:gd name="connsiteX6" fmla="*/ 18299 w 18772"/>
                    <a:gd name="connsiteY6" fmla="*/ 4622 h 21691"/>
                    <a:gd name="connsiteX7" fmla="*/ 17801 w 18772"/>
                    <a:gd name="connsiteY7" fmla="*/ 4622 h 21691"/>
                    <a:gd name="connsiteX8" fmla="*/ 16761 w 18772"/>
                    <a:gd name="connsiteY8" fmla="*/ 3556 h 21691"/>
                    <a:gd name="connsiteX9" fmla="*/ 3720 w 18772"/>
                    <a:gd name="connsiteY9" fmla="*/ 3556 h 21691"/>
                    <a:gd name="connsiteX10" fmla="*/ 3720 w 18772"/>
                    <a:gd name="connsiteY10" fmla="*/ 9339 h 21691"/>
                    <a:gd name="connsiteX11" fmla="*/ 12939 w 18772"/>
                    <a:gd name="connsiteY11" fmla="*/ 9339 h 21691"/>
                    <a:gd name="connsiteX12" fmla="*/ 13973 w 18772"/>
                    <a:gd name="connsiteY12" fmla="*/ 8267 h 21691"/>
                    <a:gd name="connsiteX13" fmla="*/ 14478 w 18772"/>
                    <a:gd name="connsiteY13" fmla="*/ 8267 h 21691"/>
                    <a:gd name="connsiteX14" fmla="*/ 14478 w 18772"/>
                    <a:gd name="connsiteY14" fmla="*/ 12895 h 21691"/>
                    <a:gd name="connsiteX15" fmla="*/ 13973 w 18772"/>
                    <a:gd name="connsiteY15" fmla="*/ 12895 h 21691"/>
                    <a:gd name="connsiteX16" fmla="*/ 12939 w 18772"/>
                    <a:gd name="connsiteY16" fmla="*/ 11830 h 21691"/>
                    <a:gd name="connsiteX17" fmla="*/ 3720 w 18772"/>
                    <a:gd name="connsiteY17" fmla="*/ 11830 h 21691"/>
                    <a:gd name="connsiteX18" fmla="*/ 3720 w 18772"/>
                    <a:gd name="connsiteY18" fmla="*/ 18135 h 21691"/>
                    <a:gd name="connsiteX19" fmla="*/ 17234 w 18772"/>
                    <a:gd name="connsiteY19" fmla="*/ 18135 h 21691"/>
                    <a:gd name="connsiteX20" fmla="*/ 18274 w 18772"/>
                    <a:gd name="connsiteY20" fmla="*/ 17070 h 21691"/>
                    <a:gd name="connsiteX21" fmla="*/ 18772 w 18772"/>
                    <a:gd name="connsiteY21" fmla="*/ 17070 h 21691"/>
                    <a:gd name="connsiteX22" fmla="*/ 18772 w 18772"/>
                    <a:gd name="connsiteY22" fmla="*/ 21692 h 21691"/>
                    <a:gd name="connsiteX23" fmla="*/ 18274 w 18772"/>
                    <a:gd name="connsiteY23" fmla="*/ 21692 h 21691"/>
                    <a:gd name="connsiteX24" fmla="*/ 17234 w 18772"/>
                    <a:gd name="connsiteY24" fmla="*/ 20626 h 21691"/>
                    <a:gd name="connsiteX25" fmla="*/ 19 w 18772"/>
                    <a:gd name="connsiteY25" fmla="*/ 20626 h 21691"/>
                    <a:gd name="connsiteX26" fmla="*/ 19 w 18772"/>
                    <a:gd name="connsiteY26" fmla="*/ 20090 h 21691"/>
                    <a:gd name="connsiteX27" fmla="*/ 977 w 18772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72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0" y="3556"/>
                      </a:lnTo>
                      <a:lnTo>
                        <a:pt x="3720" y="9339"/>
                      </a:lnTo>
                      <a:lnTo>
                        <a:pt x="12939" y="9339"/>
                      </a:lnTo>
                      <a:cubicBezTo>
                        <a:pt x="13765" y="9339"/>
                        <a:pt x="13973" y="9024"/>
                        <a:pt x="13973" y="8267"/>
                      </a:cubicBezTo>
                      <a:lnTo>
                        <a:pt x="14478" y="8267"/>
                      </a:lnTo>
                      <a:lnTo>
                        <a:pt x="14478" y="12895"/>
                      </a:lnTo>
                      <a:lnTo>
                        <a:pt x="13973" y="12895"/>
                      </a:lnTo>
                      <a:cubicBezTo>
                        <a:pt x="13973" y="12139"/>
                        <a:pt x="13765" y="11830"/>
                        <a:pt x="12939" y="11830"/>
                      </a:cubicBezTo>
                      <a:lnTo>
                        <a:pt x="3720" y="11830"/>
                      </a:lnTo>
                      <a:lnTo>
                        <a:pt x="3720" y="18135"/>
                      </a:lnTo>
                      <a:lnTo>
                        <a:pt x="17234" y="18135"/>
                      </a:lnTo>
                      <a:cubicBezTo>
                        <a:pt x="18066" y="18135"/>
                        <a:pt x="18274" y="17826"/>
                        <a:pt x="18274" y="17070"/>
                      </a:cubicBezTo>
                      <a:lnTo>
                        <a:pt x="18772" y="17070"/>
                      </a:lnTo>
                      <a:lnTo>
                        <a:pt x="18772" y="21692"/>
                      </a:lnTo>
                      <a:lnTo>
                        <a:pt x="18274" y="21692"/>
                      </a:lnTo>
                      <a:cubicBezTo>
                        <a:pt x="18274" y="20935"/>
                        <a:pt x="18066" y="20626"/>
                        <a:pt x="17234" y="20626"/>
                      </a:cubicBezTo>
                      <a:lnTo>
                        <a:pt x="19" y="20626"/>
                      </a:lnTo>
                      <a:lnTo>
                        <a:pt x="19" y="20090"/>
                      </a:lnTo>
                      <a:cubicBezTo>
                        <a:pt x="813" y="20090"/>
                        <a:pt x="977" y="19869"/>
                        <a:pt x="977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BF51B38A-9D52-920E-D99B-682CB5B8011C}"/>
                    </a:ext>
                  </a:extLst>
                </p:cNvPr>
                <p:cNvSpPr/>
                <p:nvPr/>
              </p:nvSpPr>
              <p:spPr>
                <a:xfrm>
                  <a:off x="8577414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54 w 18532"/>
                    <a:gd name="connsiteY1" fmla="*/ 19069 h 19604"/>
                    <a:gd name="connsiteX2" fmla="*/ 4654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36 h 19604"/>
                    <a:gd name="connsiteX13" fmla="*/ 18533 w 18532"/>
                    <a:gd name="connsiteY13" fmla="*/ 19031 h 19604"/>
                    <a:gd name="connsiteX14" fmla="*/ 18533 w 18532"/>
                    <a:gd name="connsiteY14" fmla="*/ 19567 h 19604"/>
                    <a:gd name="connsiteX15" fmla="*/ 14043 w 18532"/>
                    <a:gd name="connsiteY15" fmla="*/ 19567 h 19604"/>
                    <a:gd name="connsiteX16" fmla="*/ 14043 w 18532"/>
                    <a:gd name="connsiteY16" fmla="*/ 19031 h 19604"/>
                    <a:gd name="connsiteX17" fmla="*/ 14705 w 18532"/>
                    <a:gd name="connsiteY17" fmla="*/ 18678 h 19604"/>
                    <a:gd name="connsiteX18" fmla="*/ 14251 w 18532"/>
                    <a:gd name="connsiteY18" fmla="*/ 17612 h 19604"/>
                    <a:gd name="connsiteX19" fmla="*/ 10177 w 18532"/>
                    <a:gd name="connsiteY19" fmla="*/ 10764 h 19604"/>
                    <a:gd name="connsiteX20" fmla="*/ 3619 w 18532"/>
                    <a:gd name="connsiteY20" fmla="*/ 10764 h 19604"/>
                    <a:gd name="connsiteX21" fmla="*/ 3619 w 18532"/>
                    <a:gd name="connsiteY21" fmla="*/ 8292 h 19604"/>
                    <a:gd name="connsiteX22" fmla="*/ 12448 w 18532"/>
                    <a:gd name="connsiteY22" fmla="*/ 8292 h 19604"/>
                    <a:gd name="connsiteX23" fmla="*/ 15190 w 18532"/>
                    <a:gd name="connsiteY23" fmla="*/ 5398 h 19604"/>
                    <a:gd name="connsiteX24" fmla="*/ 12038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0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36"/>
                      </a:lnTo>
                      <a:cubicBezTo>
                        <a:pt x="17864" y="18867"/>
                        <a:pt x="18079" y="19031"/>
                        <a:pt x="18533" y="19031"/>
                      </a:cubicBezTo>
                      <a:lnTo>
                        <a:pt x="18533" y="19567"/>
                      </a:lnTo>
                      <a:lnTo>
                        <a:pt x="14043" y="19567"/>
                      </a:lnTo>
                      <a:lnTo>
                        <a:pt x="14043" y="19031"/>
                      </a:lnTo>
                      <a:cubicBezTo>
                        <a:pt x="14623" y="19031"/>
                        <a:pt x="14705" y="18942"/>
                        <a:pt x="14705" y="18678"/>
                      </a:cubicBezTo>
                      <a:cubicBezTo>
                        <a:pt x="14635" y="18293"/>
                        <a:pt x="14480" y="17929"/>
                        <a:pt x="14251" y="17612"/>
                      </a:cubicBezTo>
                      <a:lnTo>
                        <a:pt x="10177" y="10764"/>
                      </a:lnTo>
                      <a:lnTo>
                        <a:pt x="3619" y="10764"/>
                      </a:lnTo>
                      <a:close/>
                      <a:moveTo>
                        <a:pt x="3619" y="8292"/>
                      </a:moveTo>
                      <a:lnTo>
                        <a:pt x="12448" y="8292"/>
                      </a:lnTo>
                      <a:cubicBezTo>
                        <a:pt x="14446" y="8292"/>
                        <a:pt x="15190" y="7359"/>
                        <a:pt x="15190" y="5398"/>
                      </a:cubicBezTo>
                      <a:cubicBezTo>
                        <a:pt x="15190" y="3266"/>
                        <a:pt x="14484" y="2333"/>
                        <a:pt x="12038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FE0C880F-B946-4BD3-F8F8-D37928EEBD4F}"/>
                    </a:ext>
                  </a:extLst>
                </p:cNvPr>
                <p:cNvSpPr/>
                <p:nvPr/>
              </p:nvSpPr>
              <p:spPr>
                <a:xfrm>
                  <a:off x="8600153" y="3285033"/>
                  <a:ext cx="4678" cy="19604"/>
                </a:xfrm>
                <a:custGeom>
                  <a:avLst/>
                  <a:gdLst>
                    <a:gd name="connsiteX0" fmla="*/ 0 w 4678"/>
                    <a:gd name="connsiteY0" fmla="*/ 19586 h 19604"/>
                    <a:gd name="connsiteX1" fmla="*/ 0 w 4678"/>
                    <a:gd name="connsiteY1" fmla="*/ 19050 h 19604"/>
                    <a:gd name="connsiteX2" fmla="*/ 1040 w 4678"/>
                    <a:gd name="connsiteY2" fmla="*/ 17788 h 19604"/>
                    <a:gd name="connsiteX3" fmla="*/ 1040 w 4678"/>
                    <a:gd name="connsiteY3" fmla="*/ 1797 h 19604"/>
                    <a:gd name="connsiteX4" fmla="*/ 0 w 4678"/>
                    <a:gd name="connsiteY4" fmla="*/ 536 h 19604"/>
                    <a:gd name="connsiteX5" fmla="*/ 0 w 4678"/>
                    <a:gd name="connsiteY5" fmla="*/ 0 h 19604"/>
                    <a:gd name="connsiteX6" fmla="*/ 4679 w 4678"/>
                    <a:gd name="connsiteY6" fmla="*/ 0 h 19604"/>
                    <a:gd name="connsiteX7" fmla="*/ 4679 w 4678"/>
                    <a:gd name="connsiteY7" fmla="*/ 536 h 19604"/>
                    <a:gd name="connsiteX8" fmla="*/ 3638 w 4678"/>
                    <a:gd name="connsiteY8" fmla="*/ 1797 h 19604"/>
                    <a:gd name="connsiteX9" fmla="*/ 3638 w 4678"/>
                    <a:gd name="connsiteY9" fmla="*/ 17807 h 19604"/>
                    <a:gd name="connsiteX10" fmla="*/ 4679 w 4678"/>
                    <a:gd name="connsiteY10" fmla="*/ 19069 h 19604"/>
                    <a:gd name="connsiteX11" fmla="*/ 4679 w 4678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78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4679" y="0"/>
                      </a:lnTo>
                      <a:lnTo>
                        <a:pt x="4679" y="536"/>
                      </a:lnTo>
                      <a:cubicBezTo>
                        <a:pt x="3802" y="536"/>
                        <a:pt x="3638" y="757"/>
                        <a:pt x="3638" y="1797"/>
                      </a:cubicBezTo>
                      <a:lnTo>
                        <a:pt x="3638" y="17807"/>
                      </a:lnTo>
                      <a:cubicBezTo>
                        <a:pt x="3638" y="18829"/>
                        <a:pt x="3802" y="19069"/>
                        <a:pt x="4679" y="19069"/>
                      </a:cubicBezTo>
                      <a:lnTo>
                        <a:pt x="4679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2FB60E43-96D6-6BA4-4901-D6E6AFE3652E}"/>
                    </a:ext>
                  </a:extLst>
                </p:cNvPr>
                <p:cNvSpPr/>
                <p:nvPr/>
              </p:nvSpPr>
              <p:spPr>
                <a:xfrm>
                  <a:off x="8608344" y="3284787"/>
                  <a:ext cx="20953" cy="20096"/>
                </a:xfrm>
                <a:custGeom>
                  <a:avLst/>
                  <a:gdLst>
                    <a:gd name="connsiteX0" fmla="*/ 20954 w 20953"/>
                    <a:gd name="connsiteY0" fmla="*/ 10051 h 20096"/>
                    <a:gd name="connsiteX1" fmla="*/ 10480 w 20953"/>
                    <a:gd name="connsiteY1" fmla="*/ 20096 h 20096"/>
                    <a:gd name="connsiteX2" fmla="*/ 0 w 20953"/>
                    <a:gd name="connsiteY2" fmla="*/ 10051 h 20096"/>
                    <a:gd name="connsiteX3" fmla="*/ 10480 w 20953"/>
                    <a:gd name="connsiteY3" fmla="*/ 0 h 20096"/>
                    <a:gd name="connsiteX4" fmla="*/ 20954 w 20953"/>
                    <a:gd name="connsiteY4" fmla="*/ 10051 h 20096"/>
                    <a:gd name="connsiteX5" fmla="*/ 2743 w 20953"/>
                    <a:gd name="connsiteY5" fmla="*/ 10001 h 20096"/>
                    <a:gd name="connsiteX6" fmla="*/ 10480 w 20953"/>
                    <a:gd name="connsiteY6" fmla="*/ 17612 h 20096"/>
                    <a:gd name="connsiteX7" fmla="*/ 18211 w 20953"/>
                    <a:gd name="connsiteY7" fmla="*/ 10001 h 20096"/>
                    <a:gd name="connsiteX8" fmla="*/ 10480 w 20953"/>
                    <a:gd name="connsiteY8" fmla="*/ 2484 h 20096"/>
                    <a:gd name="connsiteX9" fmla="*/ 2743 w 20953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53" h="20096">
                      <a:moveTo>
                        <a:pt x="20954" y="10051"/>
                      </a:moveTo>
                      <a:cubicBezTo>
                        <a:pt x="20954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3" y="0"/>
                        <a:pt x="10480" y="0"/>
                      </a:cubicBezTo>
                      <a:cubicBezTo>
                        <a:pt x="16887" y="0"/>
                        <a:pt x="20954" y="4534"/>
                        <a:pt x="20954" y="10051"/>
                      </a:cubicBezTo>
                      <a:close/>
                      <a:moveTo>
                        <a:pt x="2743" y="10001"/>
                      </a:moveTo>
                      <a:cubicBezTo>
                        <a:pt x="2743" y="14232"/>
                        <a:pt x="5738" y="17612"/>
                        <a:pt x="10480" y="17612"/>
                      </a:cubicBezTo>
                      <a:cubicBezTo>
                        <a:pt x="15222" y="17612"/>
                        <a:pt x="18211" y="14232"/>
                        <a:pt x="18211" y="10001"/>
                      </a:cubicBezTo>
                      <a:cubicBezTo>
                        <a:pt x="18211" y="5770"/>
                        <a:pt x="15216" y="2484"/>
                        <a:pt x="10480" y="2484"/>
                      </a:cubicBezTo>
                      <a:cubicBezTo>
                        <a:pt x="5745" y="2484"/>
                        <a:pt x="2743" y="5826"/>
                        <a:pt x="2743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0C726ADD-5B49-2478-B358-4ECFFE90614A}"/>
                    </a:ext>
                  </a:extLst>
                </p:cNvPr>
                <p:cNvSpPr/>
                <p:nvPr/>
              </p:nvSpPr>
              <p:spPr>
                <a:xfrm>
                  <a:off x="8632110" y="3285033"/>
                  <a:ext cx="18532" cy="19604"/>
                </a:xfrm>
                <a:custGeom>
                  <a:avLst/>
                  <a:gdLst>
                    <a:gd name="connsiteX0" fmla="*/ 3619 w 18532"/>
                    <a:gd name="connsiteY0" fmla="*/ 17807 h 19604"/>
                    <a:gd name="connsiteX1" fmla="*/ 4660 w 18532"/>
                    <a:gd name="connsiteY1" fmla="*/ 19069 h 19604"/>
                    <a:gd name="connsiteX2" fmla="*/ 4660 w 18532"/>
                    <a:gd name="connsiteY2" fmla="*/ 19605 h 19604"/>
                    <a:gd name="connsiteX3" fmla="*/ 0 w 18532"/>
                    <a:gd name="connsiteY3" fmla="*/ 19605 h 19604"/>
                    <a:gd name="connsiteX4" fmla="*/ 0 w 18532"/>
                    <a:gd name="connsiteY4" fmla="*/ 19069 h 19604"/>
                    <a:gd name="connsiteX5" fmla="*/ 1040 w 18532"/>
                    <a:gd name="connsiteY5" fmla="*/ 17807 h 19604"/>
                    <a:gd name="connsiteX6" fmla="*/ 1040 w 18532"/>
                    <a:gd name="connsiteY6" fmla="*/ 1797 h 19604"/>
                    <a:gd name="connsiteX7" fmla="*/ 0 w 18532"/>
                    <a:gd name="connsiteY7" fmla="*/ 536 h 19604"/>
                    <a:gd name="connsiteX8" fmla="*/ 0 w 18532"/>
                    <a:gd name="connsiteY8" fmla="*/ 0 h 19604"/>
                    <a:gd name="connsiteX9" fmla="*/ 12725 w 18532"/>
                    <a:gd name="connsiteY9" fmla="*/ 0 h 19604"/>
                    <a:gd name="connsiteX10" fmla="*/ 17965 w 18532"/>
                    <a:gd name="connsiteY10" fmla="*/ 5467 h 19604"/>
                    <a:gd name="connsiteX11" fmla="*/ 12920 w 18532"/>
                    <a:gd name="connsiteY11" fmla="*/ 10764 h 19604"/>
                    <a:gd name="connsiteX12" fmla="*/ 17492 w 18532"/>
                    <a:gd name="connsiteY12" fmla="*/ 18255 h 19604"/>
                    <a:gd name="connsiteX13" fmla="*/ 18533 w 18532"/>
                    <a:gd name="connsiteY13" fmla="*/ 19050 h 19604"/>
                    <a:gd name="connsiteX14" fmla="*/ 18533 w 18532"/>
                    <a:gd name="connsiteY14" fmla="*/ 19586 h 19604"/>
                    <a:gd name="connsiteX15" fmla="*/ 14024 w 18532"/>
                    <a:gd name="connsiteY15" fmla="*/ 19586 h 19604"/>
                    <a:gd name="connsiteX16" fmla="*/ 14024 w 18532"/>
                    <a:gd name="connsiteY16" fmla="*/ 19050 h 19604"/>
                    <a:gd name="connsiteX17" fmla="*/ 14692 w 18532"/>
                    <a:gd name="connsiteY17" fmla="*/ 18697 h 19604"/>
                    <a:gd name="connsiteX18" fmla="*/ 14232 w 18532"/>
                    <a:gd name="connsiteY18" fmla="*/ 17631 h 19604"/>
                    <a:gd name="connsiteX19" fmla="*/ 10159 w 18532"/>
                    <a:gd name="connsiteY19" fmla="*/ 10783 h 19604"/>
                    <a:gd name="connsiteX20" fmla="*/ 3619 w 18532"/>
                    <a:gd name="connsiteY20" fmla="*/ 10783 h 19604"/>
                    <a:gd name="connsiteX21" fmla="*/ 3619 w 18532"/>
                    <a:gd name="connsiteY21" fmla="*/ 8292 h 19604"/>
                    <a:gd name="connsiteX22" fmla="*/ 12447 w 18532"/>
                    <a:gd name="connsiteY22" fmla="*/ 8292 h 19604"/>
                    <a:gd name="connsiteX23" fmla="*/ 15197 w 18532"/>
                    <a:gd name="connsiteY23" fmla="*/ 5398 h 19604"/>
                    <a:gd name="connsiteX24" fmla="*/ 12044 w 18532"/>
                    <a:gd name="connsiteY24" fmla="*/ 2333 h 19604"/>
                    <a:gd name="connsiteX25" fmla="*/ 3619 w 18532"/>
                    <a:gd name="connsiteY25" fmla="*/ 2333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8532" h="19604">
                      <a:moveTo>
                        <a:pt x="3619" y="17807"/>
                      </a:move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lnTo>
                        <a:pt x="0" y="19605"/>
                      </a:lnTo>
                      <a:lnTo>
                        <a:pt x="0" y="19069"/>
                      </a:lnTo>
                      <a:cubicBezTo>
                        <a:pt x="876" y="19069"/>
                        <a:pt x="1040" y="18848"/>
                        <a:pt x="1040" y="17807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12725" y="0"/>
                      </a:lnTo>
                      <a:cubicBezTo>
                        <a:pt x="16300" y="0"/>
                        <a:pt x="17965" y="2138"/>
                        <a:pt x="17965" y="5467"/>
                      </a:cubicBezTo>
                      <a:cubicBezTo>
                        <a:pt x="17965" y="8891"/>
                        <a:pt x="16136" y="10676"/>
                        <a:pt x="12920" y="10764"/>
                      </a:cubicBezTo>
                      <a:lnTo>
                        <a:pt x="17492" y="18255"/>
                      </a:lnTo>
                      <a:cubicBezTo>
                        <a:pt x="17870" y="18886"/>
                        <a:pt x="18078" y="19050"/>
                        <a:pt x="18533" y="19050"/>
                      </a:cubicBezTo>
                      <a:lnTo>
                        <a:pt x="18533" y="19586"/>
                      </a:lnTo>
                      <a:lnTo>
                        <a:pt x="14024" y="19586"/>
                      </a:lnTo>
                      <a:lnTo>
                        <a:pt x="14024" y="19050"/>
                      </a:lnTo>
                      <a:cubicBezTo>
                        <a:pt x="14604" y="19050"/>
                        <a:pt x="14692" y="18961"/>
                        <a:pt x="14692" y="18697"/>
                      </a:cubicBezTo>
                      <a:cubicBezTo>
                        <a:pt x="14619" y="18312"/>
                        <a:pt x="14462" y="17948"/>
                        <a:pt x="14232" y="17631"/>
                      </a:cubicBezTo>
                      <a:lnTo>
                        <a:pt x="10159" y="10783"/>
                      </a:lnTo>
                      <a:lnTo>
                        <a:pt x="3619" y="10783"/>
                      </a:lnTo>
                      <a:close/>
                      <a:moveTo>
                        <a:pt x="3619" y="8292"/>
                      </a:moveTo>
                      <a:lnTo>
                        <a:pt x="12447" y="8292"/>
                      </a:lnTo>
                      <a:cubicBezTo>
                        <a:pt x="14446" y="8292"/>
                        <a:pt x="15197" y="7359"/>
                        <a:pt x="15197" y="5398"/>
                      </a:cubicBezTo>
                      <a:cubicBezTo>
                        <a:pt x="15197" y="3266"/>
                        <a:pt x="14491" y="2333"/>
                        <a:pt x="12044" y="2333"/>
                      </a:cubicBezTo>
                      <a:lnTo>
                        <a:pt x="3619" y="233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5383F226-A0CE-7D82-5125-653C14FD722D}"/>
                    </a:ext>
                  </a:extLst>
                </p:cNvPr>
                <p:cNvSpPr/>
                <p:nvPr/>
              </p:nvSpPr>
              <p:spPr>
                <a:xfrm>
                  <a:off x="8663298" y="3285033"/>
                  <a:ext cx="19484" cy="19566"/>
                </a:xfrm>
                <a:custGeom>
                  <a:avLst/>
                  <a:gdLst>
                    <a:gd name="connsiteX0" fmla="*/ 1040 w 19484"/>
                    <a:gd name="connsiteY0" fmla="*/ 1797 h 19566"/>
                    <a:gd name="connsiteX1" fmla="*/ 0 w 19484"/>
                    <a:gd name="connsiteY1" fmla="*/ 536 h 19566"/>
                    <a:gd name="connsiteX2" fmla="*/ 0 w 19484"/>
                    <a:gd name="connsiteY2" fmla="*/ 0 h 19566"/>
                    <a:gd name="connsiteX3" fmla="*/ 10089 w 19484"/>
                    <a:gd name="connsiteY3" fmla="*/ 0 h 19566"/>
                    <a:gd name="connsiteX4" fmla="*/ 19485 w 19484"/>
                    <a:gd name="connsiteY4" fmla="*/ 9786 h 19566"/>
                    <a:gd name="connsiteX5" fmla="*/ 10089 w 19484"/>
                    <a:gd name="connsiteY5" fmla="*/ 19567 h 19566"/>
                    <a:gd name="connsiteX6" fmla="*/ 0 w 19484"/>
                    <a:gd name="connsiteY6" fmla="*/ 19567 h 19566"/>
                    <a:gd name="connsiteX7" fmla="*/ 0 w 19484"/>
                    <a:gd name="connsiteY7" fmla="*/ 19031 h 19566"/>
                    <a:gd name="connsiteX8" fmla="*/ 1040 w 19484"/>
                    <a:gd name="connsiteY8" fmla="*/ 17770 h 19566"/>
                    <a:gd name="connsiteX9" fmla="*/ 3620 w 19484"/>
                    <a:gd name="connsiteY9" fmla="*/ 17095 h 19566"/>
                    <a:gd name="connsiteX10" fmla="*/ 9566 w 19484"/>
                    <a:gd name="connsiteY10" fmla="*/ 17095 h 19566"/>
                    <a:gd name="connsiteX11" fmla="*/ 16716 w 19484"/>
                    <a:gd name="connsiteY11" fmla="*/ 9805 h 19566"/>
                    <a:gd name="connsiteX12" fmla="*/ 9566 w 19484"/>
                    <a:gd name="connsiteY12" fmla="*/ 2510 h 19566"/>
                    <a:gd name="connsiteX13" fmla="*/ 3620 w 19484"/>
                    <a:gd name="connsiteY13" fmla="*/ 2510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484" h="19566">
                      <a:moveTo>
                        <a:pt x="1040" y="1797"/>
                      </a:move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10089" y="0"/>
                      </a:lnTo>
                      <a:cubicBezTo>
                        <a:pt x="16660" y="0"/>
                        <a:pt x="19485" y="4269"/>
                        <a:pt x="19485" y="9786"/>
                      </a:cubicBezTo>
                      <a:cubicBezTo>
                        <a:pt x="19485" y="15304"/>
                        <a:pt x="16660" y="19567"/>
                        <a:pt x="10089" y="19567"/>
                      </a:cubicBezTo>
                      <a:lnTo>
                        <a:pt x="0" y="19567"/>
                      </a:lnTo>
                      <a:lnTo>
                        <a:pt x="0" y="19031"/>
                      </a:lnTo>
                      <a:cubicBezTo>
                        <a:pt x="870" y="19031"/>
                        <a:pt x="1040" y="18810"/>
                        <a:pt x="1040" y="17770"/>
                      </a:cubicBezTo>
                      <a:close/>
                      <a:moveTo>
                        <a:pt x="3620" y="17095"/>
                      </a:moveTo>
                      <a:lnTo>
                        <a:pt x="9566" y="17095"/>
                      </a:lnTo>
                      <a:cubicBezTo>
                        <a:pt x="14724" y="17095"/>
                        <a:pt x="16716" y="13803"/>
                        <a:pt x="16716" y="9805"/>
                      </a:cubicBezTo>
                      <a:cubicBezTo>
                        <a:pt x="16716" y="5808"/>
                        <a:pt x="14724" y="2510"/>
                        <a:pt x="9566" y="2510"/>
                      </a:cubicBezTo>
                      <a:lnTo>
                        <a:pt x="3620" y="251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id="{E542D57C-49EC-C8D5-7F52-D5B473ACE229}"/>
                    </a:ext>
                  </a:extLst>
                </p:cNvPr>
                <p:cNvSpPr/>
                <p:nvPr/>
              </p:nvSpPr>
              <p:spPr>
                <a:xfrm>
                  <a:off x="8685621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8 w 18759"/>
                    <a:gd name="connsiteY9" fmla="*/ 3556 h 21691"/>
                    <a:gd name="connsiteX10" fmla="*/ 3708 w 18759"/>
                    <a:gd name="connsiteY10" fmla="*/ 9339 h 21691"/>
                    <a:gd name="connsiteX11" fmla="*/ 12902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40 w 18759"/>
                    <a:gd name="connsiteY13" fmla="*/ 8267 h 21691"/>
                    <a:gd name="connsiteX14" fmla="*/ 14440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902 w 18759"/>
                    <a:gd name="connsiteY16" fmla="*/ 11830 h 21691"/>
                    <a:gd name="connsiteX17" fmla="*/ 3708 w 18759"/>
                    <a:gd name="connsiteY17" fmla="*/ 11830 h 21691"/>
                    <a:gd name="connsiteX18" fmla="*/ 3708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61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61 w 18759"/>
                    <a:gd name="connsiteY23" fmla="*/ 21692 h 21691"/>
                    <a:gd name="connsiteX24" fmla="*/ 17221 w 18759"/>
                    <a:gd name="connsiteY24" fmla="*/ 20626 h 21691"/>
                    <a:gd name="connsiteX25" fmla="*/ 6 w 18759"/>
                    <a:gd name="connsiteY25" fmla="*/ 20626 h 21691"/>
                    <a:gd name="connsiteX26" fmla="*/ 6 w 18759"/>
                    <a:gd name="connsiteY26" fmla="*/ 20090 h 21691"/>
                    <a:gd name="connsiteX27" fmla="*/ 965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8" y="3556"/>
                      </a:lnTo>
                      <a:lnTo>
                        <a:pt x="3708" y="9339"/>
                      </a:lnTo>
                      <a:lnTo>
                        <a:pt x="12902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40" y="8267"/>
                      </a:lnTo>
                      <a:lnTo>
                        <a:pt x="14440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902" y="11830"/>
                      </a:cubicBezTo>
                      <a:lnTo>
                        <a:pt x="3708" y="11830"/>
                      </a:lnTo>
                      <a:lnTo>
                        <a:pt x="3708" y="18135"/>
                      </a:lnTo>
                      <a:lnTo>
                        <a:pt x="17221" y="18135"/>
                      </a:lnTo>
                      <a:cubicBezTo>
                        <a:pt x="18053" y="18135"/>
                        <a:pt x="18261" y="17826"/>
                        <a:pt x="18261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61" y="21692"/>
                      </a:lnTo>
                      <a:cubicBezTo>
                        <a:pt x="18261" y="20935"/>
                        <a:pt x="18053" y="20626"/>
                        <a:pt x="17221" y="20626"/>
                      </a:cubicBezTo>
                      <a:lnTo>
                        <a:pt x="6" y="20626"/>
                      </a:lnTo>
                      <a:lnTo>
                        <a:pt x="6" y="20090"/>
                      </a:lnTo>
                      <a:cubicBezTo>
                        <a:pt x="801" y="20090"/>
                        <a:pt x="965" y="19869"/>
                        <a:pt x="965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1" name="Freeform 510">
                  <a:extLst>
                    <a:ext uri="{FF2B5EF4-FFF2-40B4-BE49-F238E27FC236}">
                      <a16:creationId xmlns:a16="http://schemas.microsoft.com/office/drawing/2014/main" id="{279CBE14-FC77-2A5C-02C9-A2BF7894B1CC}"/>
                    </a:ext>
                  </a:extLst>
                </p:cNvPr>
                <p:cNvSpPr/>
                <p:nvPr/>
              </p:nvSpPr>
              <p:spPr>
                <a:xfrm>
                  <a:off x="8717345" y="3281256"/>
                  <a:ext cx="5485" cy="23381"/>
                </a:xfrm>
                <a:custGeom>
                  <a:avLst/>
                  <a:gdLst>
                    <a:gd name="connsiteX0" fmla="*/ 0 w 5485"/>
                    <a:gd name="connsiteY0" fmla="*/ 23363 h 23381"/>
                    <a:gd name="connsiteX1" fmla="*/ 0 w 5485"/>
                    <a:gd name="connsiteY1" fmla="*/ 22827 h 23381"/>
                    <a:gd name="connsiteX2" fmla="*/ 996 w 5485"/>
                    <a:gd name="connsiteY2" fmla="*/ 21761 h 23381"/>
                    <a:gd name="connsiteX3" fmla="*/ 996 w 5485"/>
                    <a:gd name="connsiteY3" fmla="*/ 1602 h 23381"/>
                    <a:gd name="connsiteX4" fmla="*/ 0 w 5485"/>
                    <a:gd name="connsiteY4" fmla="*/ 536 h 23381"/>
                    <a:gd name="connsiteX5" fmla="*/ 0 w 5485"/>
                    <a:gd name="connsiteY5" fmla="*/ 0 h 23381"/>
                    <a:gd name="connsiteX6" fmla="*/ 5486 w 5485"/>
                    <a:gd name="connsiteY6" fmla="*/ 0 h 23381"/>
                    <a:gd name="connsiteX7" fmla="*/ 5486 w 5485"/>
                    <a:gd name="connsiteY7" fmla="*/ 536 h 23381"/>
                    <a:gd name="connsiteX8" fmla="*/ 4490 w 5485"/>
                    <a:gd name="connsiteY8" fmla="*/ 1602 h 23381"/>
                    <a:gd name="connsiteX9" fmla="*/ 4490 w 5485"/>
                    <a:gd name="connsiteY9" fmla="*/ 21780 h 23381"/>
                    <a:gd name="connsiteX10" fmla="*/ 5486 w 5485"/>
                    <a:gd name="connsiteY10" fmla="*/ 22846 h 23381"/>
                    <a:gd name="connsiteX11" fmla="*/ 5486 w 5485"/>
                    <a:gd name="connsiteY11" fmla="*/ 23382 h 23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85" h="23381">
                      <a:moveTo>
                        <a:pt x="0" y="23363"/>
                      </a:moveTo>
                      <a:lnTo>
                        <a:pt x="0" y="22827"/>
                      </a:lnTo>
                      <a:cubicBezTo>
                        <a:pt x="788" y="22827"/>
                        <a:pt x="996" y="22385"/>
                        <a:pt x="996" y="21761"/>
                      </a:cubicBezTo>
                      <a:lnTo>
                        <a:pt x="996" y="1602"/>
                      </a:lnTo>
                      <a:cubicBezTo>
                        <a:pt x="996" y="971"/>
                        <a:pt x="788" y="536"/>
                        <a:pt x="0" y="536"/>
                      </a:cubicBezTo>
                      <a:lnTo>
                        <a:pt x="0" y="0"/>
                      </a:lnTo>
                      <a:lnTo>
                        <a:pt x="5486" y="0"/>
                      </a:lnTo>
                      <a:lnTo>
                        <a:pt x="5486" y="536"/>
                      </a:lnTo>
                      <a:cubicBezTo>
                        <a:pt x="4698" y="536"/>
                        <a:pt x="4490" y="984"/>
                        <a:pt x="4490" y="1602"/>
                      </a:cubicBezTo>
                      <a:lnTo>
                        <a:pt x="4490" y="21780"/>
                      </a:lnTo>
                      <a:cubicBezTo>
                        <a:pt x="4490" y="22411"/>
                        <a:pt x="4698" y="22846"/>
                        <a:pt x="5486" y="22846"/>
                      </a:cubicBezTo>
                      <a:lnTo>
                        <a:pt x="5486" y="2338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2" name="Freeform 511">
                  <a:extLst>
                    <a:ext uri="{FF2B5EF4-FFF2-40B4-BE49-F238E27FC236}">
                      <a16:creationId xmlns:a16="http://schemas.microsoft.com/office/drawing/2014/main" id="{76A9A949-1900-3349-A568-8AC7CA620D4E}"/>
                    </a:ext>
                  </a:extLst>
                </p:cNvPr>
                <p:cNvSpPr/>
                <p:nvPr/>
              </p:nvSpPr>
              <p:spPr>
                <a:xfrm>
                  <a:off x="8727529" y="3285033"/>
                  <a:ext cx="20108" cy="19617"/>
                </a:xfrm>
                <a:custGeom>
                  <a:avLst/>
                  <a:gdLst>
                    <a:gd name="connsiteX0" fmla="*/ 0 w 20108"/>
                    <a:gd name="connsiteY0" fmla="*/ 19586 h 19617"/>
                    <a:gd name="connsiteX1" fmla="*/ 0 w 20108"/>
                    <a:gd name="connsiteY1" fmla="*/ 19050 h 19617"/>
                    <a:gd name="connsiteX2" fmla="*/ 1122 w 20108"/>
                    <a:gd name="connsiteY2" fmla="*/ 17788 h 19617"/>
                    <a:gd name="connsiteX3" fmla="*/ 1122 w 20108"/>
                    <a:gd name="connsiteY3" fmla="*/ 1797 h 19617"/>
                    <a:gd name="connsiteX4" fmla="*/ 0 w 20108"/>
                    <a:gd name="connsiteY4" fmla="*/ 536 h 19617"/>
                    <a:gd name="connsiteX5" fmla="*/ 0 w 20108"/>
                    <a:gd name="connsiteY5" fmla="*/ 0 h 19617"/>
                    <a:gd name="connsiteX6" fmla="*/ 6066 w 20108"/>
                    <a:gd name="connsiteY6" fmla="*/ 0 h 19617"/>
                    <a:gd name="connsiteX7" fmla="*/ 6066 w 20108"/>
                    <a:gd name="connsiteY7" fmla="*/ 536 h 19617"/>
                    <a:gd name="connsiteX8" fmla="*/ 4944 w 20108"/>
                    <a:gd name="connsiteY8" fmla="*/ 933 h 19617"/>
                    <a:gd name="connsiteX9" fmla="*/ 5404 w 20108"/>
                    <a:gd name="connsiteY9" fmla="*/ 1690 h 19617"/>
                    <a:gd name="connsiteX10" fmla="*/ 16660 w 20108"/>
                    <a:gd name="connsiteY10" fmla="*/ 15537 h 19617"/>
                    <a:gd name="connsiteX11" fmla="*/ 16660 w 20108"/>
                    <a:gd name="connsiteY11" fmla="*/ 1797 h 19617"/>
                    <a:gd name="connsiteX12" fmla="*/ 15537 w 20108"/>
                    <a:gd name="connsiteY12" fmla="*/ 536 h 19617"/>
                    <a:gd name="connsiteX13" fmla="*/ 15537 w 20108"/>
                    <a:gd name="connsiteY13" fmla="*/ 0 h 19617"/>
                    <a:gd name="connsiteX14" fmla="*/ 20109 w 20108"/>
                    <a:gd name="connsiteY14" fmla="*/ 0 h 19617"/>
                    <a:gd name="connsiteX15" fmla="*/ 20109 w 20108"/>
                    <a:gd name="connsiteY15" fmla="*/ 536 h 19617"/>
                    <a:gd name="connsiteX16" fmla="*/ 18987 w 20108"/>
                    <a:gd name="connsiteY16" fmla="*/ 1797 h 19617"/>
                    <a:gd name="connsiteX17" fmla="*/ 18987 w 20108"/>
                    <a:gd name="connsiteY17" fmla="*/ 17807 h 19617"/>
                    <a:gd name="connsiteX18" fmla="*/ 20109 w 20108"/>
                    <a:gd name="connsiteY18" fmla="*/ 19069 h 19617"/>
                    <a:gd name="connsiteX19" fmla="*/ 20109 w 20108"/>
                    <a:gd name="connsiteY19" fmla="*/ 19605 h 19617"/>
                    <a:gd name="connsiteX20" fmla="*/ 14541 w 20108"/>
                    <a:gd name="connsiteY20" fmla="*/ 19605 h 19617"/>
                    <a:gd name="connsiteX21" fmla="*/ 14541 w 20108"/>
                    <a:gd name="connsiteY21" fmla="*/ 19069 h 19617"/>
                    <a:gd name="connsiteX22" fmla="*/ 15701 w 20108"/>
                    <a:gd name="connsiteY22" fmla="*/ 18671 h 19617"/>
                    <a:gd name="connsiteX23" fmla="*/ 15203 w 20108"/>
                    <a:gd name="connsiteY23" fmla="*/ 17870 h 19617"/>
                    <a:gd name="connsiteX24" fmla="*/ 3449 w 20108"/>
                    <a:gd name="connsiteY24" fmla="*/ 3500 h 19617"/>
                    <a:gd name="connsiteX25" fmla="*/ 3449 w 20108"/>
                    <a:gd name="connsiteY25" fmla="*/ 17820 h 19617"/>
                    <a:gd name="connsiteX26" fmla="*/ 4572 w 20108"/>
                    <a:gd name="connsiteY26" fmla="*/ 19081 h 19617"/>
                    <a:gd name="connsiteX27" fmla="*/ 4572 w 20108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08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66" y="0"/>
                      </a:lnTo>
                      <a:lnTo>
                        <a:pt x="6066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60" y="15537"/>
                      </a:lnTo>
                      <a:lnTo>
                        <a:pt x="16660" y="1797"/>
                      </a:lnTo>
                      <a:cubicBezTo>
                        <a:pt x="16660" y="776"/>
                        <a:pt x="16407" y="536"/>
                        <a:pt x="15537" y="536"/>
                      </a:cubicBezTo>
                      <a:lnTo>
                        <a:pt x="15537" y="0"/>
                      </a:lnTo>
                      <a:lnTo>
                        <a:pt x="20109" y="0"/>
                      </a:lnTo>
                      <a:lnTo>
                        <a:pt x="20109" y="536"/>
                      </a:lnTo>
                      <a:cubicBezTo>
                        <a:pt x="19239" y="536"/>
                        <a:pt x="18987" y="757"/>
                        <a:pt x="18987" y="1797"/>
                      </a:cubicBezTo>
                      <a:lnTo>
                        <a:pt x="18987" y="17807"/>
                      </a:lnTo>
                      <a:cubicBezTo>
                        <a:pt x="18987" y="18829"/>
                        <a:pt x="19239" y="19069"/>
                        <a:pt x="20109" y="19069"/>
                      </a:cubicBezTo>
                      <a:lnTo>
                        <a:pt x="20109" y="19605"/>
                      </a:lnTo>
                      <a:lnTo>
                        <a:pt x="14541" y="19605"/>
                      </a:lnTo>
                      <a:lnTo>
                        <a:pt x="14541" y="19069"/>
                      </a:lnTo>
                      <a:cubicBezTo>
                        <a:pt x="15619" y="19069"/>
                        <a:pt x="15701" y="18936"/>
                        <a:pt x="15701" y="18671"/>
                      </a:cubicBezTo>
                      <a:cubicBezTo>
                        <a:pt x="15701" y="18406"/>
                        <a:pt x="15493" y="18224"/>
                        <a:pt x="15203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0469CF53-4589-1260-23D6-2CD84A414B6B}"/>
                    </a:ext>
                  </a:extLst>
                </p:cNvPr>
                <p:cNvSpPr/>
                <p:nvPr/>
              </p:nvSpPr>
              <p:spPr>
                <a:xfrm>
                  <a:off x="8748836" y="3285052"/>
                  <a:ext cx="19314" cy="19566"/>
                </a:xfrm>
                <a:custGeom>
                  <a:avLst/>
                  <a:gdLst>
                    <a:gd name="connsiteX0" fmla="*/ 19 w 19314"/>
                    <a:gd name="connsiteY0" fmla="*/ 0 h 19566"/>
                    <a:gd name="connsiteX1" fmla="*/ 4925 w 19314"/>
                    <a:gd name="connsiteY1" fmla="*/ 0 h 19566"/>
                    <a:gd name="connsiteX2" fmla="*/ 4925 w 19314"/>
                    <a:gd name="connsiteY2" fmla="*/ 536 h 19566"/>
                    <a:gd name="connsiteX3" fmla="*/ 3966 w 19314"/>
                    <a:gd name="connsiteY3" fmla="*/ 1286 h 19566"/>
                    <a:gd name="connsiteX4" fmla="*/ 4427 w 19314"/>
                    <a:gd name="connsiteY4" fmla="*/ 2491 h 19566"/>
                    <a:gd name="connsiteX5" fmla="*/ 10329 w 19314"/>
                    <a:gd name="connsiteY5" fmla="*/ 15966 h 19566"/>
                    <a:gd name="connsiteX6" fmla="*/ 15733 w 19314"/>
                    <a:gd name="connsiteY6" fmla="*/ 2138 h 19566"/>
                    <a:gd name="connsiteX7" fmla="*/ 15985 w 19314"/>
                    <a:gd name="connsiteY7" fmla="*/ 1198 h 19566"/>
                    <a:gd name="connsiteX8" fmla="*/ 15071 w 19314"/>
                    <a:gd name="connsiteY8" fmla="*/ 536 h 19566"/>
                    <a:gd name="connsiteX9" fmla="*/ 15071 w 19314"/>
                    <a:gd name="connsiteY9" fmla="*/ 0 h 19566"/>
                    <a:gd name="connsiteX10" fmla="*/ 19314 w 19314"/>
                    <a:gd name="connsiteY10" fmla="*/ 0 h 19566"/>
                    <a:gd name="connsiteX11" fmla="*/ 19314 w 19314"/>
                    <a:gd name="connsiteY11" fmla="*/ 536 h 19566"/>
                    <a:gd name="connsiteX12" fmla="*/ 18482 w 19314"/>
                    <a:gd name="connsiteY12" fmla="*/ 1249 h 19566"/>
                    <a:gd name="connsiteX13" fmla="*/ 12126 w 19314"/>
                    <a:gd name="connsiteY13" fmla="*/ 17385 h 19566"/>
                    <a:gd name="connsiteX14" fmla="*/ 11792 w 19314"/>
                    <a:gd name="connsiteY14" fmla="*/ 18457 h 19566"/>
                    <a:gd name="connsiteX15" fmla="*/ 12706 w 19314"/>
                    <a:gd name="connsiteY15" fmla="*/ 19031 h 19566"/>
                    <a:gd name="connsiteX16" fmla="*/ 12706 w 19314"/>
                    <a:gd name="connsiteY16" fmla="*/ 19567 h 19566"/>
                    <a:gd name="connsiteX17" fmla="*/ 7882 w 19314"/>
                    <a:gd name="connsiteY17" fmla="*/ 19567 h 19566"/>
                    <a:gd name="connsiteX18" fmla="*/ 7882 w 19314"/>
                    <a:gd name="connsiteY18" fmla="*/ 19031 h 19566"/>
                    <a:gd name="connsiteX19" fmla="*/ 8633 w 19314"/>
                    <a:gd name="connsiteY19" fmla="*/ 18633 h 19566"/>
                    <a:gd name="connsiteX20" fmla="*/ 8002 w 19314"/>
                    <a:gd name="connsiteY20" fmla="*/ 16855 h 19566"/>
                    <a:gd name="connsiteX21" fmla="*/ 1261 w 19314"/>
                    <a:gd name="connsiteY21" fmla="*/ 1425 h 19566"/>
                    <a:gd name="connsiteX22" fmla="*/ 0 w 19314"/>
                    <a:gd name="connsiteY22" fmla="*/ 536 h 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9314" h="19566">
                      <a:moveTo>
                        <a:pt x="19" y="0"/>
                      </a:moveTo>
                      <a:lnTo>
                        <a:pt x="4925" y="0"/>
                      </a:lnTo>
                      <a:lnTo>
                        <a:pt x="4925" y="536"/>
                      </a:lnTo>
                      <a:cubicBezTo>
                        <a:pt x="4427" y="492"/>
                        <a:pt x="3966" y="713"/>
                        <a:pt x="3966" y="1286"/>
                      </a:cubicBezTo>
                      <a:cubicBezTo>
                        <a:pt x="4074" y="1704"/>
                        <a:pt x="4228" y="2108"/>
                        <a:pt x="4427" y="2491"/>
                      </a:cubicBezTo>
                      <a:lnTo>
                        <a:pt x="10329" y="15966"/>
                      </a:lnTo>
                      <a:lnTo>
                        <a:pt x="15733" y="2138"/>
                      </a:lnTo>
                      <a:cubicBezTo>
                        <a:pt x="15865" y="1839"/>
                        <a:pt x="15950" y="1522"/>
                        <a:pt x="15985" y="1198"/>
                      </a:cubicBezTo>
                      <a:cubicBezTo>
                        <a:pt x="15985" y="801"/>
                        <a:pt x="15733" y="536"/>
                        <a:pt x="15071" y="536"/>
                      </a:cubicBezTo>
                      <a:lnTo>
                        <a:pt x="15071" y="0"/>
                      </a:lnTo>
                      <a:lnTo>
                        <a:pt x="19314" y="0"/>
                      </a:lnTo>
                      <a:lnTo>
                        <a:pt x="19314" y="536"/>
                      </a:lnTo>
                      <a:cubicBezTo>
                        <a:pt x="18919" y="585"/>
                        <a:pt x="18591" y="865"/>
                        <a:pt x="18482" y="1249"/>
                      </a:cubicBezTo>
                      <a:lnTo>
                        <a:pt x="12126" y="17385"/>
                      </a:lnTo>
                      <a:cubicBezTo>
                        <a:pt x="11958" y="17722"/>
                        <a:pt x="11845" y="18084"/>
                        <a:pt x="11792" y="18457"/>
                      </a:cubicBezTo>
                      <a:cubicBezTo>
                        <a:pt x="11792" y="18810"/>
                        <a:pt x="12038" y="19087"/>
                        <a:pt x="12706" y="19031"/>
                      </a:cubicBezTo>
                      <a:lnTo>
                        <a:pt x="12706" y="19567"/>
                      </a:lnTo>
                      <a:lnTo>
                        <a:pt x="7882" y="19567"/>
                      </a:lnTo>
                      <a:lnTo>
                        <a:pt x="7882" y="19031"/>
                      </a:lnTo>
                      <a:cubicBezTo>
                        <a:pt x="8380" y="19031"/>
                        <a:pt x="8633" y="18942"/>
                        <a:pt x="8633" y="18633"/>
                      </a:cubicBezTo>
                      <a:cubicBezTo>
                        <a:pt x="8512" y="18013"/>
                        <a:pt x="8300" y="17413"/>
                        <a:pt x="8002" y="16855"/>
                      </a:cubicBezTo>
                      <a:lnTo>
                        <a:pt x="1261" y="1425"/>
                      </a:lnTo>
                      <a:cubicBezTo>
                        <a:pt x="1104" y="868"/>
                        <a:pt x="578" y="496"/>
                        <a:pt x="0" y="536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D14B3F6E-49C2-4CA1-1362-8C7A7E936AD2}"/>
                    </a:ext>
                  </a:extLst>
                </p:cNvPr>
                <p:cNvSpPr/>
                <p:nvPr/>
              </p:nvSpPr>
              <p:spPr>
                <a:xfrm>
                  <a:off x="8769468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27 w 18759"/>
                    <a:gd name="connsiteY9" fmla="*/ 3556 h 21691"/>
                    <a:gd name="connsiteX10" fmla="*/ 3727 w 18759"/>
                    <a:gd name="connsiteY10" fmla="*/ 9339 h 21691"/>
                    <a:gd name="connsiteX11" fmla="*/ 12920 w 18759"/>
                    <a:gd name="connsiteY11" fmla="*/ 9339 h 21691"/>
                    <a:gd name="connsiteX12" fmla="*/ 13961 w 18759"/>
                    <a:gd name="connsiteY12" fmla="*/ 8267 h 21691"/>
                    <a:gd name="connsiteX13" fmla="*/ 14446 w 18759"/>
                    <a:gd name="connsiteY13" fmla="*/ 8267 h 21691"/>
                    <a:gd name="connsiteX14" fmla="*/ 14446 w 18759"/>
                    <a:gd name="connsiteY14" fmla="*/ 12895 h 21691"/>
                    <a:gd name="connsiteX15" fmla="*/ 13948 w 18759"/>
                    <a:gd name="connsiteY15" fmla="*/ 12895 h 21691"/>
                    <a:gd name="connsiteX16" fmla="*/ 12908 w 18759"/>
                    <a:gd name="connsiteY16" fmla="*/ 11830 h 21691"/>
                    <a:gd name="connsiteX17" fmla="*/ 3727 w 18759"/>
                    <a:gd name="connsiteY17" fmla="*/ 11830 h 21691"/>
                    <a:gd name="connsiteX18" fmla="*/ 3727 w 18759"/>
                    <a:gd name="connsiteY18" fmla="*/ 18135 h 21691"/>
                    <a:gd name="connsiteX19" fmla="*/ 17221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30 w 18759"/>
                    <a:gd name="connsiteY23" fmla="*/ 21692 h 21691"/>
                    <a:gd name="connsiteX24" fmla="*/ 17196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4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27" y="3556"/>
                      </a:lnTo>
                      <a:lnTo>
                        <a:pt x="3727" y="9339"/>
                      </a:lnTo>
                      <a:lnTo>
                        <a:pt x="12920" y="9339"/>
                      </a:lnTo>
                      <a:cubicBezTo>
                        <a:pt x="13753" y="9339"/>
                        <a:pt x="13961" y="9024"/>
                        <a:pt x="13961" y="8267"/>
                      </a:cubicBezTo>
                      <a:lnTo>
                        <a:pt x="14446" y="8267"/>
                      </a:lnTo>
                      <a:lnTo>
                        <a:pt x="14446" y="12895"/>
                      </a:lnTo>
                      <a:lnTo>
                        <a:pt x="13948" y="12895"/>
                      </a:lnTo>
                      <a:cubicBezTo>
                        <a:pt x="13948" y="12139"/>
                        <a:pt x="13740" y="11830"/>
                        <a:pt x="12908" y="11830"/>
                      </a:cubicBezTo>
                      <a:lnTo>
                        <a:pt x="3727" y="11830"/>
                      </a:lnTo>
                      <a:lnTo>
                        <a:pt x="3727" y="18135"/>
                      </a:lnTo>
                      <a:lnTo>
                        <a:pt x="17221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30" y="21692"/>
                      </a:lnTo>
                      <a:cubicBezTo>
                        <a:pt x="18230" y="20935"/>
                        <a:pt x="18022" y="20626"/>
                        <a:pt x="17196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4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3D856BBD-BE42-19F5-35B6-9622A904B7AB}"/>
                    </a:ext>
                  </a:extLst>
                </p:cNvPr>
                <p:cNvSpPr/>
                <p:nvPr/>
              </p:nvSpPr>
              <p:spPr>
                <a:xfrm>
                  <a:off x="8789861" y="3284794"/>
                  <a:ext cx="18374" cy="20077"/>
                </a:xfrm>
                <a:custGeom>
                  <a:avLst/>
                  <a:gdLst>
                    <a:gd name="connsiteX0" fmla="*/ 1621 w 18374"/>
                    <a:gd name="connsiteY0" fmla="*/ 14226 h 20077"/>
                    <a:gd name="connsiteX1" fmla="*/ 2119 w 18374"/>
                    <a:gd name="connsiteY1" fmla="*/ 14358 h 20077"/>
                    <a:gd name="connsiteX2" fmla="*/ 2037 w 18374"/>
                    <a:gd name="connsiteY2" fmla="*/ 14932 h 20077"/>
                    <a:gd name="connsiteX3" fmla="*/ 9730 w 18374"/>
                    <a:gd name="connsiteY3" fmla="*/ 17606 h 20077"/>
                    <a:gd name="connsiteX4" fmla="*/ 15796 w 18374"/>
                    <a:gd name="connsiteY4" fmla="*/ 14453 h 20077"/>
                    <a:gd name="connsiteX5" fmla="*/ 870 w 18374"/>
                    <a:gd name="connsiteY5" fmla="*/ 6180 h 20077"/>
                    <a:gd name="connsiteX6" fmla="*/ 8727 w 18374"/>
                    <a:gd name="connsiteY6" fmla="*/ 0 h 20077"/>
                    <a:gd name="connsiteX7" fmla="*/ 15966 w 18374"/>
                    <a:gd name="connsiteY7" fmla="*/ 1595 h 20077"/>
                    <a:gd name="connsiteX8" fmla="*/ 16628 w 18374"/>
                    <a:gd name="connsiteY8" fmla="*/ 965 h 20077"/>
                    <a:gd name="connsiteX9" fmla="*/ 17170 w 18374"/>
                    <a:gd name="connsiteY9" fmla="*/ 1185 h 20077"/>
                    <a:gd name="connsiteX10" fmla="*/ 15632 w 18374"/>
                    <a:gd name="connsiteY10" fmla="*/ 5543 h 20077"/>
                    <a:gd name="connsiteX11" fmla="*/ 15134 w 18374"/>
                    <a:gd name="connsiteY11" fmla="*/ 5322 h 20077"/>
                    <a:gd name="connsiteX12" fmla="*/ 15216 w 18374"/>
                    <a:gd name="connsiteY12" fmla="*/ 4786 h 20077"/>
                    <a:gd name="connsiteX13" fmla="*/ 8607 w 18374"/>
                    <a:gd name="connsiteY13" fmla="*/ 2478 h 20077"/>
                    <a:gd name="connsiteX14" fmla="*/ 3449 w 18374"/>
                    <a:gd name="connsiteY14" fmla="*/ 5814 h 20077"/>
                    <a:gd name="connsiteX15" fmla="*/ 18375 w 18374"/>
                    <a:gd name="connsiteY15" fmla="*/ 13772 h 20077"/>
                    <a:gd name="connsiteX16" fmla="*/ 9314 w 18374"/>
                    <a:gd name="connsiteY16" fmla="*/ 20077 h 20077"/>
                    <a:gd name="connsiteX17" fmla="*/ 1242 w 18374"/>
                    <a:gd name="connsiteY17" fmla="*/ 18186 h 20077"/>
                    <a:gd name="connsiteX18" fmla="*/ 498 w 18374"/>
                    <a:gd name="connsiteY18" fmla="*/ 18854 h 20077"/>
                    <a:gd name="connsiteX19" fmla="*/ 0 w 18374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74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0" y="14545"/>
                        <a:pt x="2042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796" y="16445"/>
                        <a:pt x="15796" y="14453"/>
                      </a:cubicBezTo>
                      <a:cubicBezTo>
                        <a:pt x="15796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27" y="0"/>
                      </a:cubicBezTo>
                      <a:cubicBezTo>
                        <a:pt x="13097" y="0"/>
                        <a:pt x="15298" y="1595"/>
                        <a:pt x="15966" y="1595"/>
                      </a:cubicBezTo>
                      <a:cubicBezTo>
                        <a:pt x="16212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4" y="5150"/>
                        <a:pt x="15221" y="4968"/>
                        <a:pt x="15216" y="4786"/>
                      </a:cubicBezTo>
                      <a:cubicBezTo>
                        <a:pt x="15216" y="3853"/>
                        <a:pt x="11886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75" y="5770"/>
                        <a:pt x="18375" y="13772"/>
                      </a:cubicBezTo>
                      <a:cubicBezTo>
                        <a:pt x="18375" y="17952"/>
                        <a:pt x="15632" y="20077"/>
                        <a:pt x="9314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1" y="18214"/>
                        <a:pt x="566" y="18488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FD4E30ED-12C8-41BD-97B7-735B52E38D29}"/>
                    </a:ext>
                  </a:extLst>
                </p:cNvPr>
                <p:cNvSpPr/>
                <p:nvPr/>
              </p:nvSpPr>
              <p:spPr>
                <a:xfrm>
                  <a:off x="8808462" y="3283987"/>
                  <a:ext cx="18715" cy="20651"/>
                </a:xfrm>
                <a:custGeom>
                  <a:avLst/>
                  <a:gdLst>
                    <a:gd name="connsiteX0" fmla="*/ 18715 w 18715"/>
                    <a:gd name="connsiteY0" fmla="*/ 4622 h 20651"/>
                    <a:gd name="connsiteX1" fmla="*/ 18217 w 18715"/>
                    <a:gd name="connsiteY1" fmla="*/ 4622 h 20651"/>
                    <a:gd name="connsiteX2" fmla="*/ 17177 w 18715"/>
                    <a:gd name="connsiteY2" fmla="*/ 3556 h 20651"/>
                    <a:gd name="connsiteX3" fmla="*/ 10764 w 18715"/>
                    <a:gd name="connsiteY3" fmla="*/ 3556 h 20651"/>
                    <a:gd name="connsiteX4" fmla="*/ 10764 w 18715"/>
                    <a:gd name="connsiteY4" fmla="*/ 18854 h 20651"/>
                    <a:gd name="connsiteX5" fmla="*/ 11804 w 18715"/>
                    <a:gd name="connsiteY5" fmla="*/ 20115 h 20651"/>
                    <a:gd name="connsiteX6" fmla="*/ 11804 w 18715"/>
                    <a:gd name="connsiteY6" fmla="*/ 20651 h 20651"/>
                    <a:gd name="connsiteX7" fmla="*/ 6980 w 18715"/>
                    <a:gd name="connsiteY7" fmla="*/ 20651 h 20651"/>
                    <a:gd name="connsiteX8" fmla="*/ 6980 w 18715"/>
                    <a:gd name="connsiteY8" fmla="*/ 20115 h 20651"/>
                    <a:gd name="connsiteX9" fmla="*/ 8015 w 18715"/>
                    <a:gd name="connsiteY9" fmla="*/ 18854 h 20651"/>
                    <a:gd name="connsiteX10" fmla="*/ 8015 w 18715"/>
                    <a:gd name="connsiteY10" fmla="*/ 3556 h 20651"/>
                    <a:gd name="connsiteX11" fmla="*/ 1539 w 18715"/>
                    <a:gd name="connsiteY11" fmla="*/ 3556 h 20651"/>
                    <a:gd name="connsiteX12" fmla="*/ 504 w 18715"/>
                    <a:gd name="connsiteY12" fmla="*/ 4622 h 20651"/>
                    <a:gd name="connsiteX13" fmla="*/ 0 w 18715"/>
                    <a:gd name="connsiteY13" fmla="*/ 4622 h 20651"/>
                    <a:gd name="connsiteX14" fmla="*/ 0 w 18715"/>
                    <a:gd name="connsiteY14" fmla="*/ 0 h 20651"/>
                    <a:gd name="connsiteX15" fmla="*/ 504 w 18715"/>
                    <a:gd name="connsiteY15" fmla="*/ 0 h 20651"/>
                    <a:gd name="connsiteX16" fmla="*/ 1539 w 18715"/>
                    <a:gd name="connsiteY16" fmla="*/ 1066 h 20651"/>
                    <a:gd name="connsiteX17" fmla="*/ 17177 w 18715"/>
                    <a:gd name="connsiteY17" fmla="*/ 1066 h 20651"/>
                    <a:gd name="connsiteX18" fmla="*/ 18217 w 18715"/>
                    <a:gd name="connsiteY18" fmla="*/ 0 h 20651"/>
                    <a:gd name="connsiteX19" fmla="*/ 18715 w 18715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15" h="20651">
                      <a:moveTo>
                        <a:pt x="18715" y="4622"/>
                      </a:moveTo>
                      <a:lnTo>
                        <a:pt x="18217" y="4622"/>
                      </a:lnTo>
                      <a:cubicBezTo>
                        <a:pt x="18217" y="3865"/>
                        <a:pt x="18009" y="3556"/>
                        <a:pt x="17177" y="3556"/>
                      </a:cubicBezTo>
                      <a:lnTo>
                        <a:pt x="10764" y="3556"/>
                      </a:lnTo>
                      <a:lnTo>
                        <a:pt x="10764" y="18854"/>
                      </a:lnTo>
                      <a:cubicBezTo>
                        <a:pt x="10764" y="19876"/>
                        <a:pt x="10928" y="20115"/>
                        <a:pt x="11804" y="20115"/>
                      </a:cubicBezTo>
                      <a:lnTo>
                        <a:pt x="11804" y="20651"/>
                      </a:lnTo>
                      <a:lnTo>
                        <a:pt x="6980" y="20651"/>
                      </a:lnTo>
                      <a:lnTo>
                        <a:pt x="6980" y="20115"/>
                      </a:lnTo>
                      <a:cubicBezTo>
                        <a:pt x="7851" y="20115"/>
                        <a:pt x="8015" y="19895"/>
                        <a:pt x="8015" y="18854"/>
                      </a:cubicBezTo>
                      <a:lnTo>
                        <a:pt x="8015" y="3556"/>
                      </a:lnTo>
                      <a:lnTo>
                        <a:pt x="1539" y="3556"/>
                      </a:lnTo>
                      <a:cubicBezTo>
                        <a:pt x="713" y="3556"/>
                        <a:pt x="504" y="3865"/>
                        <a:pt x="504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504" y="0"/>
                      </a:lnTo>
                      <a:cubicBezTo>
                        <a:pt x="504" y="750"/>
                        <a:pt x="713" y="1066"/>
                        <a:pt x="1539" y="1066"/>
                      </a:cubicBezTo>
                      <a:lnTo>
                        <a:pt x="17177" y="1066"/>
                      </a:lnTo>
                      <a:cubicBezTo>
                        <a:pt x="18009" y="1066"/>
                        <a:pt x="18217" y="750"/>
                        <a:pt x="18217" y="0"/>
                      </a:cubicBezTo>
                      <a:lnTo>
                        <a:pt x="18715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58F57622-5DED-0A42-21EC-8ECA8CC3F83F}"/>
                    </a:ext>
                  </a:extLst>
                </p:cNvPr>
                <p:cNvSpPr/>
                <p:nvPr/>
              </p:nvSpPr>
              <p:spPr>
                <a:xfrm>
                  <a:off x="8829461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AA7121EF-4FB7-4D13-D30B-76A1243A2F9F}"/>
                    </a:ext>
                  </a:extLst>
                </p:cNvPr>
                <p:cNvSpPr/>
                <p:nvPr/>
              </p:nvSpPr>
              <p:spPr>
                <a:xfrm>
                  <a:off x="8837645" y="3284806"/>
                  <a:ext cx="20291" cy="20096"/>
                </a:xfrm>
                <a:custGeom>
                  <a:avLst/>
                  <a:gdLst>
                    <a:gd name="connsiteX0" fmla="*/ 18217 w 20291"/>
                    <a:gd name="connsiteY0" fmla="*/ 6293 h 20096"/>
                    <a:gd name="connsiteX1" fmla="*/ 17713 w 20291"/>
                    <a:gd name="connsiteY1" fmla="*/ 6072 h 20096"/>
                    <a:gd name="connsiteX2" fmla="*/ 17801 w 20291"/>
                    <a:gd name="connsiteY2" fmla="*/ 5581 h 20096"/>
                    <a:gd name="connsiteX3" fmla="*/ 10442 w 20291"/>
                    <a:gd name="connsiteY3" fmla="*/ 2472 h 20096"/>
                    <a:gd name="connsiteX4" fmla="*/ 2749 w 20291"/>
                    <a:gd name="connsiteY4" fmla="*/ 10386 h 20096"/>
                    <a:gd name="connsiteX5" fmla="*/ 11022 w 20291"/>
                    <a:gd name="connsiteY5" fmla="*/ 17593 h 20096"/>
                    <a:gd name="connsiteX6" fmla="*/ 16969 w 20291"/>
                    <a:gd name="connsiteY6" fmla="*/ 15897 h 20096"/>
                    <a:gd name="connsiteX7" fmla="*/ 16969 w 20291"/>
                    <a:gd name="connsiteY7" fmla="*/ 13229 h 20096"/>
                    <a:gd name="connsiteX8" fmla="*/ 13185 w 20291"/>
                    <a:gd name="connsiteY8" fmla="*/ 13229 h 20096"/>
                    <a:gd name="connsiteX9" fmla="*/ 12145 w 20291"/>
                    <a:gd name="connsiteY9" fmla="*/ 14301 h 20096"/>
                    <a:gd name="connsiteX10" fmla="*/ 11647 w 20291"/>
                    <a:gd name="connsiteY10" fmla="*/ 14301 h 20096"/>
                    <a:gd name="connsiteX11" fmla="*/ 11647 w 20291"/>
                    <a:gd name="connsiteY11" fmla="*/ 10032 h 20096"/>
                    <a:gd name="connsiteX12" fmla="*/ 12145 w 20291"/>
                    <a:gd name="connsiteY12" fmla="*/ 10032 h 20096"/>
                    <a:gd name="connsiteX13" fmla="*/ 13185 w 20291"/>
                    <a:gd name="connsiteY13" fmla="*/ 10739 h 20096"/>
                    <a:gd name="connsiteX14" fmla="*/ 20292 w 20291"/>
                    <a:gd name="connsiteY14" fmla="*/ 10739 h 20096"/>
                    <a:gd name="connsiteX15" fmla="*/ 20292 w 20291"/>
                    <a:gd name="connsiteY15" fmla="*/ 11294 h 20096"/>
                    <a:gd name="connsiteX16" fmla="*/ 19712 w 20291"/>
                    <a:gd name="connsiteY16" fmla="*/ 12094 h 20096"/>
                    <a:gd name="connsiteX17" fmla="*/ 19712 w 20291"/>
                    <a:gd name="connsiteY17" fmla="*/ 15077 h 20096"/>
                    <a:gd name="connsiteX18" fmla="*/ 20292 w 20291"/>
                    <a:gd name="connsiteY18" fmla="*/ 15827 h 20096"/>
                    <a:gd name="connsiteX19" fmla="*/ 20292 w 20291"/>
                    <a:gd name="connsiteY19" fmla="*/ 16275 h 20096"/>
                    <a:gd name="connsiteX20" fmla="*/ 10650 w 20291"/>
                    <a:gd name="connsiteY20" fmla="*/ 20096 h 20096"/>
                    <a:gd name="connsiteX21" fmla="*/ 0 w 20291"/>
                    <a:gd name="connsiteY21" fmla="*/ 9957 h 20096"/>
                    <a:gd name="connsiteX22" fmla="*/ 10562 w 20291"/>
                    <a:gd name="connsiteY22" fmla="*/ 0 h 20096"/>
                    <a:gd name="connsiteX23" fmla="*/ 18797 w 20291"/>
                    <a:gd name="connsiteY23" fmla="*/ 2491 h 20096"/>
                    <a:gd name="connsiteX24" fmla="*/ 19295 w 20291"/>
                    <a:gd name="connsiteY24" fmla="*/ 2175 h 20096"/>
                    <a:gd name="connsiteX25" fmla="*/ 19794 w 20291"/>
                    <a:gd name="connsiteY25" fmla="*/ 2402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0291" h="20096">
                      <a:moveTo>
                        <a:pt x="18217" y="6293"/>
                      </a:moveTo>
                      <a:lnTo>
                        <a:pt x="17713" y="6072"/>
                      </a:lnTo>
                      <a:cubicBezTo>
                        <a:pt x="17768" y="5914"/>
                        <a:pt x="17798" y="5748"/>
                        <a:pt x="17801" y="5581"/>
                      </a:cubicBezTo>
                      <a:cubicBezTo>
                        <a:pt x="17801" y="5007"/>
                        <a:pt x="15184" y="2472"/>
                        <a:pt x="10442" y="2472"/>
                      </a:cubicBezTo>
                      <a:cubicBezTo>
                        <a:pt x="5864" y="2472"/>
                        <a:pt x="2749" y="5763"/>
                        <a:pt x="2749" y="10386"/>
                      </a:cubicBezTo>
                      <a:cubicBezTo>
                        <a:pt x="2749" y="14301"/>
                        <a:pt x="5492" y="17593"/>
                        <a:pt x="11022" y="17593"/>
                      </a:cubicBezTo>
                      <a:cubicBezTo>
                        <a:pt x="12725" y="17593"/>
                        <a:pt x="15594" y="17057"/>
                        <a:pt x="16969" y="15897"/>
                      </a:cubicBezTo>
                      <a:lnTo>
                        <a:pt x="16969" y="13229"/>
                      </a:lnTo>
                      <a:lnTo>
                        <a:pt x="13185" y="13229"/>
                      </a:lnTo>
                      <a:cubicBezTo>
                        <a:pt x="12353" y="13229"/>
                        <a:pt x="12145" y="13545"/>
                        <a:pt x="12145" y="14301"/>
                      </a:cubicBezTo>
                      <a:lnTo>
                        <a:pt x="11647" y="14301"/>
                      </a:lnTo>
                      <a:lnTo>
                        <a:pt x="11647" y="10032"/>
                      </a:lnTo>
                      <a:lnTo>
                        <a:pt x="12145" y="10032"/>
                      </a:lnTo>
                      <a:cubicBezTo>
                        <a:pt x="12145" y="10430"/>
                        <a:pt x="12353" y="10739"/>
                        <a:pt x="13185" y="10739"/>
                      </a:cubicBezTo>
                      <a:lnTo>
                        <a:pt x="20292" y="10739"/>
                      </a:lnTo>
                      <a:lnTo>
                        <a:pt x="20292" y="11294"/>
                      </a:lnTo>
                      <a:cubicBezTo>
                        <a:pt x="19876" y="11382"/>
                        <a:pt x="19712" y="11558"/>
                        <a:pt x="19712" y="12094"/>
                      </a:cubicBezTo>
                      <a:lnTo>
                        <a:pt x="19712" y="15077"/>
                      </a:lnTo>
                      <a:cubicBezTo>
                        <a:pt x="19712" y="15563"/>
                        <a:pt x="19876" y="15708"/>
                        <a:pt x="20292" y="15827"/>
                      </a:cubicBezTo>
                      <a:lnTo>
                        <a:pt x="20292" y="16275"/>
                      </a:lnTo>
                      <a:cubicBezTo>
                        <a:pt x="17713" y="18942"/>
                        <a:pt x="13728" y="20096"/>
                        <a:pt x="10650" y="20096"/>
                      </a:cubicBezTo>
                      <a:cubicBezTo>
                        <a:pt x="4534" y="20096"/>
                        <a:pt x="0" y="16452"/>
                        <a:pt x="0" y="9957"/>
                      </a:cubicBezTo>
                      <a:cubicBezTo>
                        <a:pt x="0" y="5202"/>
                        <a:pt x="3783" y="0"/>
                        <a:pt x="10562" y="0"/>
                      </a:cubicBezTo>
                      <a:cubicBezTo>
                        <a:pt x="15140" y="0"/>
                        <a:pt x="18381" y="2491"/>
                        <a:pt x="18797" y="2491"/>
                      </a:cubicBezTo>
                      <a:cubicBezTo>
                        <a:pt x="19009" y="2486"/>
                        <a:pt x="19200" y="2365"/>
                        <a:pt x="19295" y="2175"/>
                      </a:cubicBezTo>
                      <a:lnTo>
                        <a:pt x="19794" y="2402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F6CA76C6-19C6-8DB1-EC72-12D5CA19FF41}"/>
                    </a:ext>
                  </a:extLst>
                </p:cNvPr>
                <p:cNvSpPr/>
                <p:nvPr/>
              </p:nvSpPr>
              <p:spPr>
                <a:xfrm>
                  <a:off x="8858265" y="3285046"/>
                  <a:ext cx="21496" cy="19573"/>
                </a:xfrm>
                <a:custGeom>
                  <a:avLst/>
                  <a:gdLst>
                    <a:gd name="connsiteX0" fmla="*/ 0 w 21496"/>
                    <a:gd name="connsiteY0" fmla="*/ 19573 h 19573"/>
                    <a:gd name="connsiteX1" fmla="*/ 0 w 21496"/>
                    <a:gd name="connsiteY1" fmla="*/ 19037 h 19573"/>
                    <a:gd name="connsiteX2" fmla="*/ 1331 w 21496"/>
                    <a:gd name="connsiteY2" fmla="*/ 17927 h 19573"/>
                    <a:gd name="connsiteX3" fmla="*/ 7901 w 21496"/>
                    <a:gd name="connsiteY3" fmla="*/ 1829 h 19573"/>
                    <a:gd name="connsiteX4" fmla="*/ 8109 w 21496"/>
                    <a:gd name="connsiteY4" fmla="*/ 1072 h 19573"/>
                    <a:gd name="connsiteX5" fmla="*/ 7069 w 21496"/>
                    <a:gd name="connsiteY5" fmla="*/ 441 h 19573"/>
                    <a:gd name="connsiteX6" fmla="*/ 7069 w 21496"/>
                    <a:gd name="connsiteY6" fmla="*/ 0 h 19573"/>
                    <a:gd name="connsiteX7" fmla="*/ 13803 w 21496"/>
                    <a:gd name="connsiteY7" fmla="*/ 0 h 19573"/>
                    <a:gd name="connsiteX8" fmla="*/ 13803 w 21496"/>
                    <a:gd name="connsiteY8" fmla="*/ 536 h 19573"/>
                    <a:gd name="connsiteX9" fmla="*/ 12851 w 21496"/>
                    <a:gd name="connsiteY9" fmla="*/ 1066 h 19573"/>
                    <a:gd name="connsiteX10" fmla="*/ 13141 w 21496"/>
                    <a:gd name="connsiteY10" fmla="*/ 1955 h 19573"/>
                    <a:gd name="connsiteX11" fmla="*/ 20235 w 21496"/>
                    <a:gd name="connsiteY11" fmla="*/ 18148 h 19573"/>
                    <a:gd name="connsiteX12" fmla="*/ 21496 w 21496"/>
                    <a:gd name="connsiteY12" fmla="*/ 19037 h 19573"/>
                    <a:gd name="connsiteX13" fmla="*/ 21496 w 21496"/>
                    <a:gd name="connsiteY13" fmla="*/ 19573 h 19573"/>
                    <a:gd name="connsiteX14" fmla="*/ 16256 w 21496"/>
                    <a:gd name="connsiteY14" fmla="*/ 19573 h 19573"/>
                    <a:gd name="connsiteX15" fmla="*/ 16256 w 21496"/>
                    <a:gd name="connsiteY15" fmla="*/ 19037 h 19573"/>
                    <a:gd name="connsiteX16" fmla="*/ 17517 w 21496"/>
                    <a:gd name="connsiteY16" fmla="*/ 18507 h 19573"/>
                    <a:gd name="connsiteX17" fmla="*/ 17265 w 21496"/>
                    <a:gd name="connsiteY17" fmla="*/ 17530 h 19573"/>
                    <a:gd name="connsiteX18" fmla="*/ 15563 w 21496"/>
                    <a:gd name="connsiteY18" fmla="*/ 13791 h 19573"/>
                    <a:gd name="connsiteX19" fmla="*/ 5473 w 21496"/>
                    <a:gd name="connsiteY19" fmla="*/ 13791 h 19573"/>
                    <a:gd name="connsiteX20" fmla="*/ 4061 w 21496"/>
                    <a:gd name="connsiteY20" fmla="*/ 17171 h 19573"/>
                    <a:gd name="connsiteX21" fmla="*/ 3525 w 21496"/>
                    <a:gd name="connsiteY21" fmla="*/ 18507 h 19573"/>
                    <a:gd name="connsiteX22" fmla="*/ 4647 w 21496"/>
                    <a:gd name="connsiteY22" fmla="*/ 19037 h 19573"/>
                    <a:gd name="connsiteX23" fmla="*/ 4647 w 21496"/>
                    <a:gd name="connsiteY23" fmla="*/ 19573 h 19573"/>
                    <a:gd name="connsiteX24" fmla="*/ 10354 w 21496"/>
                    <a:gd name="connsiteY24" fmla="*/ 1961 h 19573"/>
                    <a:gd name="connsiteX25" fmla="*/ 6444 w 21496"/>
                    <a:gd name="connsiteY25" fmla="*/ 11300 h 19573"/>
                    <a:gd name="connsiteX26" fmla="*/ 14560 w 21496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496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7" y="19037"/>
                        <a:pt x="1085" y="18596"/>
                        <a:pt x="1331" y="17927"/>
                      </a:cubicBezTo>
                      <a:lnTo>
                        <a:pt x="7901" y="1829"/>
                      </a:lnTo>
                      <a:cubicBezTo>
                        <a:pt x="8025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51" y="668"/>
                        <a:pt x="12851" y="1066"/>
                      </a:cubicBezTo>
                      <a:cubicBezTo>
                        <a:pt x="12889" y="1378"/>
                        <a:pt x="12987" y="1680"/>
                        <a:pt x="13141" y="1955"/>
                      </a:cubicBezTo>
                      <a:lnTo>
                        <a:pt x="20235" y="18148"/>
                      </a:lnTo>
                      <a:cubicBezTo>
                        <a:pt x="20392" y="18705"/>
                        <a:pt x="20919" y="19077"/>
                        <a:pt x="21496" y="19037"/>
                      </a:cubicBezTo>
                      <a:lnTo>
                        <a:pt x="21496" y="19573"/>
                      </a:lnTo>
                      <a:lnTo>
                        <a:pt x="16256" y="19573"/>
                      </a:lnTo>
                      <a:lnTo>
                        <a:pt x="16256" y="19037"/>
                      </a:lnTo>
                      <a:cubicBezTo>
                        <a:pt x="17252" y="19037"/>
                        <a:pt x="17517" y="18860"/>
                        <a:pt x="17517" y="18507"/>
                      </a:cubicBezTo>
                      <a:cubicBezTo>
                        <a:pt x="17505" y="18167"/>
                        <a:pt x="17419" y="17834"/>
                        <a:pt x="17265" y="17530"/>
                      </a:cubicBezTo>
                      <a:lnTo>
                        <a:pt x="15563" y="13791"/>
                      </a:lnTo>
                      <a:lnTo>
                        <a:pt x="5473" y="13791"/>
                      </a:lnTo>
                      <a:lnTo>
                        <a:pt x="4061" y="17171"/>
                      </a:lnTo>
                      <a:cubicBezTo>
                        <a:pt x="3841" y="17599"/>
                        <a:pt x="3662" y="18046"/>
                        <a:pt x="3525" y="18507"/>
                      </a:cubicBezTo>
                      <a:cubicBezTo>
                        <a:pt x="3525" y="18860"/>
                        <a:pt x="3815" y="19037"/>
                        <a:pt x="4647" y="19037"/>
                      </a:cubicBezTo>
                      <a:lnTo>
                        <a:pt x="4647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60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10D24587-4322-4823-2930-5AC005F2A29F}"/>
                    </a:ext>
                  </a:extLst>
                </p:cNvPr>
                <p:cNvSpPr/>
                <p:nvPr/>
              </p:nvSpPr>
              <p:spPr>
                <a:xfrm>
                  <a:off x="8879093" y="3284800"/>
                  <a:ext cx="20001" cy="20096"/>
                </a:xfrm>
                <a:custGeom>
                  <a:avLst/>
                  <a:gdLst>
                    <a:gd name="connsiteX0" fmla="*/ 17007 w 20001"/>
                    <a:gd name="connsiteY0" fmla="*/ 6035 h 20096"/>
                    <a:gd name="connsiteX1" fmla="*/ 16508 w 20001"/>
                    <a:gd name="connsiteY1" fmla="*/ 5770 h 20096"/>
                    <a:gd name="connsiteX2" fmla="*/ 16590 w 20001"/>
                    <a:gd name="connsiteY2" fmla="*/ 5013 h 20096"/>
                    <a:gd name="connsiteX3" fmla="*/ 10398 w 20001"/>
                    <a:gd name="connsiteY3" fmla="*/ 2491 h 20096"/>
                    <a:gd name="connsiteX4" fmla="*/ 2743 w 20001"/>
                    <a:gd name="connsiteY4" fmla="*/ 10096 h 20096"/>
                    <a:gd name="connsiteX5" fmla="*/ 9486 w 20001"/>
                    <a:gd name="connsiteY5" fmla="*/ 17342 h 20096"/>
                    <a:gd name="connsiteX6" fmla="*/ 10020 w 20001"/>
                    <a:gd name="connsiteY6" fmla="*/ 17341 h 20096"/>
                    <a:gd name="connsiteX7" fmla="*/ 16843 w 20001"/>
                    <a:gd name="connsiteY7" fmla="*/ 14320 h 20096"/>
                    <a:gd name="connsiteX8" fmla="*/ 16672 w 20001"/>
                    <a:gd name="connsiteY8" fmla="*/ 13431 h 20096"/>
                    <a:gd name="connsiteX9" fmla="*/ 17088 w 20001"/>
                    <a:gd name="connsiteY9" fmla="*/ 13160 h 20096"/>
                    <a:gd name="connsiteX10" fmla="*/ 20002 w 20001"/>
                    <a:gd name="connsiteY10" fmla="*/ 17253 h 20096"/>
                    <a:gd name="connsiteX11" fmla="*/ 19541 w 20001"/>
                    <a:gd name="connsiteY11" fmla="*/ 17612 h 20096"/>
                    <a:gd name="connsiteX12" fmla="*/ 18753 w 20001"/>
                    <a:gd name="connsiteY12" fmla="*/ 17209 h 20096"/>
                    <a:gd name="connsiteX13" fmla="*/ 10146 w 20001"/>
                    <a:gd name="connsiteY13" fmla="*/ 20097 h 20096"/>
                    <a:gd name="connsiteX14" fmla="*/ 0 w 20001"/>
                    <a:gd name="connsiteY14" fmla="*/ 10096 h 20096"/>
                    <a:gd name="connsiteX15" fmla="*/ 10316 w 20001"/>
                    <a:gd name="connsiteY15" fmla="*/ 6 h 20096"/>
                    <a:gd name="connsiteX16" fmla="*/ 15676 w 20001"/>
                    <a:gd name="connsiteY16" fmla="*/ 940 h 20096"/>
                    <a:gd name="connsiteX17" fmla="*/ 17883 w 20001"/>
                    <a:gd name="connsiteY17" fmla="*/ 1785 h 20096"/>
                    <a:gd name="connsiteX18" fmla="*/ 18545 w 20001"/>
                    <a:gd name="connsiteY18" fmla="*/ 1293 h 20096"/>
                    <a:gd name="connsiteX19" fmla="*/ 19043 w 20001"/>
                    <a:gd name="connsiteY19" fmla="*/ 1469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001" h="20096">
                      <a:moveTo>
                        <a:pt x="17007" y="6035"/>
                      </a:moveTo>
                      <a:lnTo>
                        <a:pt x="16508" y="5770"/>
                      </a:lnTo>
                      <a:cubicBezTo>
                        <a:pt x="16576" y="5523"/>
                        <a:pt x="16604" y="5268"/>
                        <a:pt x="16590" y="5013"/>
                      </a:cubicBezTo>
                      <a:cubicBezTo>
                        <a:pt x="16590" y="4301"/>
                        <a:pt x="13393" y="2491"/>
                        <a:pt x="10398" y="2491"/>
                      </a:cubicBezTo>
                      <a:cubicBezTo>
                        <a:pt x="5612" y="2491"/>
                        <a:pt x="2743" y="5959"/>
                        <a:pt x="2743" y="10096"/>
                      </a:cubicBezTo>
                      <a:cubicBezTo>
                        <a:pt x="2604" y="13959"/>
                        <a:pt x="5623" y="17203"/>
                        <a:pt x="9486" y="17342"/>
                      </a:cubicBezTo>
                      <a:cubicBezTo>
                        <a:pt x="9664" y="17348"/>
                        <a:pt x="9842" y="17348"/>
                        <a:pt x="10020" y="17341"/>
                      </a:cubicBezTo>
                      <a:cubicBezTo>
                        <a:pt x="14390" y="17341"/>
                        <a:pt x="16843" y="15077"/>
                        <a:pt x="16843" y="14320"/>
                      </a:cubicBezTo>
                      <a:cubicBezTo>
                        <a:pt x="16838" y="14017"/>
                        <a:pt x="16780" y="13716"/>
                        <a:pt x="16672" y="13431"/>
                      </a:cubicBezTo>
                      <a:lnTo>
                        <a:pt x="17088" y="13160"/>
                      </a:lnTo>
                      <a:lnTo>
                        <a:pt x="20002" y="17253"/>
                      </a:lnTo>
                      <a:lnTo>
                        <a:pt x="19541" y="17612"/>
                      </a:lnTo>
                      <a:cubicBezTo>
                        <a:pt x="19132" y="17253"/>
                        <a:pt x="18911" y="17209"/>
                        <a:pt x="18753" y="17209"/>
                      </a:cubicBezTo>
                      <a:cubicBezTo>
                        <a:pt x="17757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60" y="6"/>
                        <a:pt x="10316" y="6"/>
                      </a:cubicBezTo>
                      <a:cubicBezTo>
                        <a:pt x="12147" y="-50"/>
                        <a:pt x="13972" y="268"/>
                        <a:pt x="15676" y="940"/>
                      </a:cubicBezTo>
                      <a:cubicBezTo>
                        <a:pt x="16761" y="1337"/>
                        <a:pt x="17505" y="1785"/>
                        <a:pt x="17883" y="1785"/>
                      </a:cubicBezTo>
                      <a:cubicBezTo>
                        <a:pt x="18175" y="1748"/>
                        <a:pt x="18426" y="1561"/>
                        <a:pt x="18545" y="1293"/>
                      </a:cubicBezTo>
                      <a:lnTo>
                        <a:pt x="19043" y="1469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41EF1806-9C9A-62AD-34B7-A549F66AB10E}"/>
                    </a:ext>
                  </a:extLst>
                </p:cNvPr>
                <p:cNvSpPr/>
                <p:nvPr/>
              </p:nvSpPr>
              <p:spPr>
                <a:xfrm>
                  <a:off x="8901630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34 w 4653"/>
                    <a:gd name="connsiteY2" fmla="*/ 17788 h 19604"/>
                    <a:gd name="connsiteX3" fmla="*/ 1034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34" y="18829"/>
                        <a:pt x="1034" y="17788"/>
                      </a:cubicBezTo>
                      <a:lnTo>
                        <a:pt x="1034" y="1797"/>
                      </a:lnTo>
                      <a:cubicBezTo>
                        <a:pt x="1034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77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77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375755AD-4457-728C-CEC6-46FB7C7D871B}"/>
                    </a:ext>
                  </a:extLst>
                </p:cNvPr>
                <p:cNvSpPr/>
                <p:nvPr/>
              </p:nvSpPr>
              <p:spPr>
                <a:xfrm>
                  <a:off x="8909814" y="3284787"/>
                  <a:ext cx="20960" cy="20096"/>
                </a:xfrm>
                <a:custGeom>
                  <a:avLst/>
                  <a:gdLst>
                    <a:gd name="connsiteX0" fmla="*/ 20960 w 20960"/>
                    <a:gd name="connsiteY0" fmla="*/ 10051 h 20096"/>
                    <a:gd name="connsiteX1" fmla="*/ 10480 w 20960"/>
                    <a:gd name="connsiteY1" fmla="*/ 20096 h 20096"/>
                    <a:gd name="connsiteX2" fmla="*/ 0 w 20960"/>
                    <a:gd name="connsiteY2" fmla="*/ 10051 h 20096"/>
                    <a:gd name="connsiteX3" fmla="*/ 10480 w 20960"/>
                    <a:gd name="connsiteY3" fmla="*/ 0 h 20096"/>
                    <a:gd name="connsiteX4" fmla="*/ 20960 w 20960"/>
                    <a:gd name="connsiteY4" fmla="*/ 10051 h 20096"/>
                    <a:gd name="connsiteX5" fmla="*/ 2737 w 20960"/>
                    <a:gd name="connsiteY5" fmla="*/ 10001 h 20096"/>
                    <a:gd name="connsiteX6" fmla="*/ 10474 w 20960"/>
                    <a:gd name="connsiteY6" fmla="*/ 17612 h 20096"/>
                    <a:gd name="connsiteX7" fmla="*/ 18205 w 20960"/>
                    <a:gd name="connsiteY7" fmla="*/ 10001 h 20096"/>
                    <a:gd name="connsiteX8" fmla="*/ 10480 w 20960"/>
                    <a:gd name="connsiteY8" fmla="*/ 2484 h 20096"/>
                    <a:gd name="connsiteX9" fmla="*/ 2737 w 20960"/>
                    <a:gd name="connsiteY9" fmla="*/ 10001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960" h="20096">
                      <a:moveTo>
                        <a:pt x="20960" y="10051"/>
                      </a:moveTo>
                      <a:cubicBezTo>
                        <a:pt x="20960" y="15563"/>
                        <a:pt x="16880" y="20096"/>
                        <a:pt x="10480" y="20096"/>
                      </a:cubicBezTo>
                      <a:cubicBezTo>
                        <a:pt x="4080" y="20096"/>
                        <a:pt x="0" y="15563"/>
                        <a:pt x="0" y="10051"/>
                      </a:cubicBezTo>
                      <a:cubicBezTo>
                        <a:pt x="0" y="4540"/>
                        <a:pt x="4074" y="0"/>
                        <a:pt x="10480" y="0"/>
                      </a:cubicBezTo>
                      <a:cubicBezTo>
                        <a:pt x="16887" y="0"/>
                        <a:pt x="20960" y="4534"/>
                        <a:pt x="20960" y="10051"/>
                      </a:cubicBezTo>
                      <a:close/>
                      <a:moveTo>
                        <a:pt x="2737" y="10001"/>
                      </a:moveTo>
                      <a:cubicBezTo>
                        <a:pt x="2737" y="14232"/>
                        <a:pt x="5732" y="17612"/>
                        <a:pt x="10474" y="17612"/>
                      </a:cubicBezTo>
                      <a:cubicBezTo>
                        <a:pt x="15216" y="17612"/>
                        <a:pt x="18205" y="14232"/>
                        <a:pt x="18205" y="10001"/>
                      </a:cubicBezTo>
                      <a:cubicBezTo>
                        <a:pt x="18205" y="5770"/>
                        <a:pt x="15222" y="2484"/>
                        <a:pt x="10480" y="2484"/>
                      </a:cubicBezTo>
                      <a:cubicBezTo>
                        <a:pt x="5738" y="2484"/>
                        <a:pt x="2737" y="5826"/>
                        <a:pt x="2737" y="10001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FA4187D8-64E8-69EE-ADC6-DDC7A67FACA7}"/>
                    </a:ext>
                  </a:extLst>
                </p:cNvPr>
                <p:cNvSpPr/>
                <p:nvPr/>
              </p:nvSpPr>
              <p:spPr>
                <a:xfrm>
                  <a:off x="8933467" y="3285033"/>
                  <a:ext cx="20127" cy="19617"/>
                </a:xfrm>
                <a:custGeom>
                  <a:avLst/>
                  <a:gdLst>
                    <a:gd name="connsiteX0" fmla="*/ 0 w 20127"/>
                    <a:gd name="connsiteY0" fmla="*/ 19586 h 19617"/>
                    <a:gd name="connsiteX1" fmla="*/ 0 w 20127"/>
                    <a:gd name="connsiteY1" fmla="*/ 19050 h 19617"/>
                    <a:gd name="connsiteX2" fmla="*/ 1122 w 20127"/>
                    <a:gd name="connsiteY2" fmla="*/ 17788 h 19617"/>
                    <a:gd name="connsiteX3" fmla="*/ 1122 w 20127"/>
                    <a:gd name="connsiteY3" fmla="*/ 1797 h 19617"/>
                    <a:gd name="connsiteX4" fmla="*/ 0 w 20127"/>
                    <a:gd name="connsiteY4" fmla="*/ 536 h 19617"/>
                    <a:gd name="connsiteX5" fmla="*/ 0 w 20127"/>
                    <a:gd name="connsiteY5" fmla="*/ 0 h 19617"/>
                    <a:gd name="connsiteX6" fmla="*/ 6072 w 20127"/>
                    <a:gd name="connsiteY6" fmla="*/ 0 h 19617"/>
                    <a:gd name="connsiteX7" fmla="*/ 6072 w 20127"/>
                    <a:gd name="connsiteY7" fmla="*/ 536 h 19617"/>
                    <a:gd name="connsiteX8" fmla="*/ 4950 w 20127"/>
                    <a:gd name="connsiteY8" fmla="*/ 933 h 19617"/>
                    <a:gd name="connsiteX9" fmla="*/ 5404 w 20127"/>
                    <a:gd name="connsiteY9" fmla="*/ 1690 h 19617"/>
                    <a:gd name="connsiteX10" fmla="*/ 16679 w 20127"/>
                    <a:gd name="connsiteY10" fmla="*/ 15518 h 19617"/>
                    <a:gd name="connsiteX11" fmla="*/ 16679 w 20127"/>
                    <a:gd name="connsiteY11" fmla="*/ 1797 h 19617"/>
                    <a:gd name="connsiteX12" fmla="*/ 15550 w 20127"/>
                    <a:gd name="connsiteY12" fmla="*/ 536 h 19617"/>
                    <a:gd name="connsiteX13" fmla="*/ 15550 w 20127"/>
                    <a:gd name="connsiteY13" fmla="*/ 0 h 19617"/>
                    <a:gd name="connsiteX14" fmla="*/ 20128 w 20127"/>
                    <a:gd name="connsiteY14" fmla="*/ 0 h 19617"/>
                    <a:gd name="connsiteX15" fmla="*/ 20128 w 20127"/>
                    <a:gd name="connsiteY15" fmla="*/ 536 h 19617"/>
                    <a:gd name="connsiteX16" fmla="*/ 19005 w 20127"/>
                    <a:gd name="connsiteY16" fmla="*/ 1797 h 19617"/>
                    <a:gd name="connsiteX17" fmla="*/ 19005 w 20127"/>
                    <a:gd name="connsiteY17" fmla="*/ 17807 h 19617"/>
                    <a:gd name="connsiteX18" fmla="*/ 20128 w 20127"/>
                    <a:gd name="connsiteY18" fmla="*/ 19069 h 19617"/>
                    <a:gd name="connsiteX19" fmla="*/ 20128 w 20127"/>
                    <a:gd name="connsiteY19" fmla="*/ 19605 h 19617"/>
                    <a:gd name="connsiteX20" fmla="*/ 14554 w 20127"/>
                    <a:gd name="connsiteY20" fmla="*/ 19605 h 19617"/>
                    <a:gd name="connsiteX21" fmla="*/ 14554 w 20127"/>
                    <a:gd name="connsiteY21" fmla="*/ 19069 h 19617"/>
                    <a:gd name="connsiteX22" fmla="*/ 15720 w 20127"/>
                    <a:gd name="connsiteY22" fmla="*/ 18671 h 19617"/>
                    <a:gd name="connsiteX23" fmla="*/ 15222 w 20127"/>
                    <a:gd name="connsiteY23" fmla="*/ 17870 h 19617"/>
                    <a:gd name="connsiteX24" fmla="*/ 3456 w 20127"/>
                    <a:gd name="connsiteY24" fmla="*/ 3500 h 19617"/>
                    <a:gd name="connsiteX25" fmla="*/ 3456 w 20127"/>
                    <a:gd name="connsiteY25" fmla="*/ 17820 h 19617"/>
                    <a:gd name="connsiteX26" fmla="*/ 4578 w 20127"/>
                    <a:gd name="connsiteY26" fmla="*/ 19081 h 19617"/>
                    <a:gd name="connsiteX27" fmla="*/ 4578 w 20127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7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7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7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50" y="713"/>
                        <a:pt x="4950" y="933"/>
                      </a:cubicBezTo>
                      <a:cubicBezTo>
                        <a:pt x="4950" y="1154"/>
                        <a:pt x="5114" y="1331"/>
                        <a:pt x="5404" y="1690"/>
                      </a:cubicBezTo>
                      <a:lnTo>
                        <a:pt x="16679" y="15518"/>
                      </a:lnTo>
                      <a:lnTo>
                        <a:pt x="16679" y="1797"/>
                      </a:lnTo>
                      <a:cubicBezTo>
                        <a:pt x="16679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8" y="0"/>
                      </a:lnTo>
                      <a:lnTo>
                        <a:pt x="20128" y="536"/>
                      </a:lnTo>
                      <a:cubicBezTo>
                        <a:pt x="19258" y="536"/>
                        <a:pt x="19005" y="757"/>
                        <a:pt x="19005" y="1797"/>
                      </a:cubicBezTo>
                      <a:lnTo>
                        <a:pt x="19005" y="17807"/>
                      </a:lnTo>
                      <a:cubicBezTo>
                        <a:pt x="19005" y="18829"/>
                        <a:pt x="19258" y="19069"/>
                        <a:pt x="20128" y="19069"/>
                      </a:cubicBezTo>
                      <a:lnTo>
                        <a:pt x="20128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8" y="19069"/>
                        <a:pt x="15720" y="18936"/>
                        <a:pt x="15720" y="18671"/>
                      </a:cubicBezTo>
                      <a:cubicBezTo>
                        <a:pt x="15720" y="18406"/>
                        <a:pt x="15512" y="18224"/>
                        <a:pt x="15222" y="17870"/>
                      </a:cubicBezTo>
                      <a:lnTo>
                        <a:pt x="3456" y="3500"/>
                      </a:lnTo>
                      <a:lnTo>
                        <a:pt x="3456" y="17820"/>
                      </a:lnTo>
                      <a:cubicBezTo>
                        <a:pt x="3456" y="18842"/>
                        <a:pt x="3701" y="19081"/>
                        <a:pt x="4578" y="19081"/>
                      </a:cubicBezTo>
                      <a:lnTo>
                        <a:pt x="4578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FEF9F337-4C7E-97FD-5ECB-3AF0D250A731}"/>
                    </a:ext>
                  </a:extLst>
                </p:cNvPr>
                <p:cNvSpPr/>
                <p:nvPr/>
              </p:nvSpPr>
              <p:spPr>
                <a:xfrm>
                  <a:off x="8957952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E9C7438F-520C-5E30-1C93-48C7552E64FE}"/>
                    </a:ext>
                  </a:extLst>
                </p:cNvPr>
                <p:cNvSpPr/>
                <p:nvPr/>
              </p:nvSpPr>
              <p:spPr>
                <a:xfrm>
                  <a:off x="8978364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35 w 18381"/>
                    <a:gd name="connsiteY8" fmla="*/ 965 h 20077"/>
                    <a:gd name="connsiteX9" fmla="*/ 17170 w 18381"/>
                    <a:gd name="connsiteY9" fmla="*/ 1185 h 20077"/>
                    <a:gd name="connsiteX10" fmla="*/ 15638 w 18381"/>
                    <a:gd name="connsiteY10" fmla="*/ 5543 h 20077"/>
                    <a:gd name="connsiteX11" fmla="*/ 15140 w 18381"/>
                    <a:gd name="connsiteY11" fmla="*/ 5322 h 20077"/>
                    <a:gd name="connsiteX12" fmla="*/ 15222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4 w 18381"/>
                    <a:gd name="connsiteY16" fmla="*/ 20077 h 20077"/>
                    <a:gd name="connsiteX17" fmla="*/ 1249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75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8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35" y="965"/>
                      </a:cubicBezTo>
                      <a:lnTo>
                        <a:pt x="17170" y="1185"/>
                      </a:lnTo>
                      <a:lnTo>
                        <a:pt x="15638" y="5543"/>
                      </a:lnTo>
                      <a:lnTo>
                        <a:pt x="15140" y="5322"/>
                      </a:lnTo>
                      <a:cubicBezTo>
                        <a:pt x="15197" y="5149"/>
                        <a:pt x="15222" y="4968"/>
                        <a:pt x="15222" y="4786"/>
                      </a:cubicBezTo>
                      <a:cubicBezTo>
                        <a:pt x="15222" y="3853"/>
                        <a:pt x="11893" y="2478"/>
                        <a:pt x="8607" y="2478"/>
                      </a:cubicBezTo>
                      <a:cubicBezTo>
                        <a:pt x="4326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8" y="20077"/>
                        <a:pt x="9314" y="20077"/>
                      </a:cubicBezTo>
                      <a:cubicBezTo>
                        <a:pt x="5032" y="20077"/>
                        <a:pt x="2119" y="18186"/>
                        <a:pt x="1249" y="18186"/>
                      </a:cubicBezTo>
                      <a:cubicBezTo>
                        <a:pt x="877" y="18213"/>
                        <a:pt x="568" y="18487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18702B0E-EB8D-51DF-05A8-45A3BC21D09A}"/>
                    </a:ext>
                  </a:extLst>
                </p:cNvPr>
                <p:cNvSpPr/>
                <p:nvPr/>
              </p:nvSpPr>
              <p:spPr>
                <a:xfrm>
                  <a:off x="9007793" y="3280960"/>
                  <a:ext cx="24415" cy="23923"/>
                </a:xfrm>
                <a:custGeom>
                  <a:avLst/>
                  <a:gdLst>
                    <a:gd name="connsiteX0" fmla="*/ 24416 w 24415"/>
                    <a:gd name="connsiteY0" fmla="*/ 20103 h 23923"/>
                    <a:gd name="connsiteX1" fmla="*/ 23873 w 24415"/>
                    <a:gd name="connsiteY1" fmla="*/ 20500 h 23923"/>
                    <a:gd name="connsiteX2" fmla="*/ 23243 w 24415"/>
                    <a:gd name="connsiteY2" fmla="*/ 20191 h 23923"/>
                    <a:gd name="connsiteX3" fmla="*/ 13097 w 24415"/>
                    <a:gd name="connsiteY3" fmla="*/ 23924 h 23923"/>
                    <a:gd name="connsiteX4" fmla="*/ 0 w 24415"/>
                    <a:gd name="connsiteY4" fmla="*/ 11388 h 23923"/>
                    <a:gd name="connsiteX5" fmla="*/ 12933 w 24415"/>
                    <a:gd name="connsiteY5" fmla="*/ 0 h 23923"/>
                    <a:gd name="connsiteX6" fmla="*/ 19459 w 24415"/>
                    <a:gd name="connsiteY6" fmla="*/ 1204 h 23923"/>
                    <a:gd name="connsiteX7" fmla="*/ 22492 w 24415"/>
                    <a:gd name="connsiteY7" fmla="*/ 2402 h 23923"/>
                    <a:gd name="connsiteX8" fmla="*/ 23123 w 24415"/>
                    <a:gd name="connsiteY8" fmla="*/ 1999 h 23923"/>
                    <a:gd name="connsiteX9" fmla="*/ 23621 w 24415"/>
                    <a:gd name="connsiteY9" fmla="*/ 2358 h 23923"/>
                    <a:gd name="connsiteX10" fmla="*/ 21049 w 24415"/>
                    <a:gd name="connsiteY10" fmla="*/ 7119 h 23923"/>
                    <a:gd name="connsiteX11" fmla="*/ 20506 w 24415"/>
                    <a:gd name="connsiteY11" fmla="*/ 6848 h 23923"/>
                    <a:gd name="connsiteX12" fmla="*/ 20714 w 24415"/>
                    <a:gd name="connsiteY12" fmla="*/ 6268 h 23923"/>
                    <a:gd name="connsiteX13" fmla="*/ 12731 w 24415"/>
                    <a:gd name="connsiteY13" fmla="*/ 3027 h 23923"/>
                    <a:gd name="connsiteX14" fmla="*/ 3418 w 24415"/>
                    <a:gd name="connsiteY14" fmla="*/ 11855 h 23923"/>
                    <a:gd name="connsiteX15" fmla="*/ 13507 w 24415"/>
                    <a:gd name="connsiteY15" fmla="*/ 20929 h 23923"/>
                    <a:gd name="connsiteX16" fmla="*/ 21036 w 24415"/>
                    <a:gd name="connsiteY16" fmla="*/ 16836 h 23923"/>
                    <a:gd name="connsiteX17" fmla="*/ 20828 w 24415"/>
                    <a:gd name="connsiteY17" fmla="*/ 16206 h 23923"/>
                    <a:gd name="connsiteX18" fmla="*/ 21370 w 24415"/>
                    <a:gd name="connsiteY18" fmla="*/ 15853 h 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415" h="23923">
                      <a:moveTo>
                        <a:pt x="24416" y="20103"/>
                      </a:moveTo>
                      <a:lnTo>
                        <a:pt x="23873" y="20500"/>
                      </a:lnTo>
                      <a:cubicBezTo>
                        <a:pt x="23728" y="20295"/>
                        <a:pt x="23495" y="20178"/>
                        <a:pt x="23243" y="20191"/>
                      </a:cubicBezTo>
                      <a:cubicBezTo>
                        <a:pt x="22663" y="20191"/>
                        <a:pt x="20040" y="23924"/>
                        <a:pt x="13097" y="23924"/>
                      </a:cubicBezTo>
                      <a:cubicBezTo>
                        <a:pt x="5322" y="23924"/>
                        <a:pt x="0" y="18545"/>
                        <a:pt x="0" y="11388"/>
                      </a:cubicBezTo>
                      <a:cubicBezTo>
                        <a:pt x="0" y="5379"/>
                        <a:pt x="4988" y="0"/>
                        <a:pt x="12933" y="0"/>
                      </a:cubicBezTo>
                      <a:cubicBezTo>
                        <a:pt x="15165" y="17"/>
                        <a:pt x="17372" y="425"/>
                        <a:pt x="19459" y="1204"/>
                      </a:cubicBezTo>
                      <a:cubicBezTo>
                        <a:pt x="21080" y="1778"/>
                        <a:pt x="22038" y="2402"/>
                        <a:pt x="22492" y="2402"/>
                      </a:cubicBezTo>
                      <a:cubicBezTo>
                        <a:pt x="22947" y="2402"/>
                        <a:pt x="22953" y="2226"/>
                        <a:pt x="23123" y="1999"/>
                      </a:cubicBezTo>
                      <a:lnTo>
                        <a:pt x="23621" y="2358"/>
                      </a:lnTo>
                      <a:lnTo>
                        <a:pt x="21049" y="7119"/>
                      </a:lnTo>
                      <a:lnTo>
                        <a:pt x="20506" y="6848"/>
                      </a:lnTo>
                      <a:cubicBezTo>
                        <a:pt x="20632" y="6680"/>
                        <a:pt x="20708" y="6478"/>
                        <a:pt x="20714" y="6268"/>
                      </a:cubicBezTo>
                      <a:cubicBezTo>
                        <a:pt x="20714" y="5291"/>
                        <a:pt x="17139" y="3027"/>
                        <a:pt x="12731" y="3027"/>
                      </a:cubicBezTo>
                      <a:cubicBezTo>
                        <a:pt x="8324" y="3027"/>
                        <a:pt x="3418" y="5694"/>
                        <a:pt x="3418" y="11855"/>
                      </a:cubicBezTo>
                      <a:cubicBezTo>
                        <a:pt x="3418" y="17234"/>
                        <a:pt x="8361" y="20929"/>
                        <a:pt x="13507" y="20929"/>
                      </a:cubicBezTo>
                      <a:cubicBezTo>
                        <a:pt x="17461" y="20929"/>
                        <a:pt x="21036" y="18034"/>
                        <a:pt x="21036" y="16836"/>
                      </a:cubicBezTo>
                      <a:cubicBezTo>
                        <a:pt x="21017" y="16612"/>
                        <a:pt x="20948" y="16396"/>
                        <a:pt x="20828" y="16206"/>
                      </a:cubicBezTo>
                      <a:lnTo>
                        <a:pt x="21370" y="15853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ECCFD48A-8ED1-4B8F-47DB-AEE19A71372B}"/>
                    </a:ext>
                  </a:extLst>
                </p:cNvPr>
                <p:cNvSpPr/>
                <p:nvPr/>
              </p:nvSpPr>
              <p:spPr>
                <a:xfrm>
                  <a:off x="9036566" y="3285033"/>
                  <a:ext cx="4653" cy="19604"/>
                </a:xfrm>
                <a:custGeom>
                  <a:avLst/>
                  <a:gdLst>
                    <a:gd name="connsiteX0" fmla="*/ 0 w 4653"/>
                    <a:gd name="connsiteY0" fmla="*/ 19586 h 19604"/>
                    <a:gd name="connsiteX1" fmla="*/ 0 w 4653"/>
                    <a:gd name="connsiteY1" fmla="*/ 19050 h 19604"/>
                    <a:gd name="connsiteX2" fmla="*/ 1040 w 4653"/>
                    <a:gd name="connsiteY2" fmla="*/ 17788 h 19604"/>
                    <a:gd name="connsiteX3" fmla="*/ 1040 w 4653"/>
                    <a:gd name="connsiteY3" fmla="*/ 1797 h 19604"/>
                    <a:gd name="connsiteX4" fmla="*/ 0 w 4653"/>
                    <a:gd name="connsiteY4" fmla="*/ 536 h 19604"/>
                    <a:gd name="connsiteX5" fmla="*/ 0 w 4653"/>
                    <a:gd name="connsiteY5" fmla="*/ 0 h 19604"/>
                    <a:gd name="connsiteX6" fmla="*/ 4654 w 4653"/>
                    <a:gd name="connsiteY6" fmla="*/ 0 h 19604"/>
                    <a:gd name="connsiteX7" fmla="*/ 4654 w 4653"/>
                    <a:gd name="connsiteY7" fmla="*/ 536 h 19604"/>
                    <a:gd name="connsiteX8" fmla="*/ 3613 w 4653"/>
                    <a:gd name="connsiteY8" fmla="*/ 1797 h 19604"/>
                    <a:gd name="connsiteX9" fmla="*/ 3613 w 4653"/>
                    <a:gd name="connsiteY9" fmla="*/ 17807 h 19604"/>
                    <a:gd name="connsiteX10" fmla="*/ 4654 w 4653"/>
                    <a:gd name="connsiteY10" fmla="*/ 19069 h 19604"/>
                    <a:gd name="connsiteX11" fmla="*/ 4654 w 4653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3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4654" y="0"/>
                      </a:lnTo>
                      <a:lnTo>
                        <a:pt x="4654" y="536"/>
                      </a:lnTo>
                      <a:cubicBezTo>
                        <a:pt x="3783" y="536"/>
                        <a:pt x="3613" y="757"/>
                        <a:pt x="3613" y="1797"/>
                      </a:cubicBezTo>
                      <a:lnTo>
                        <a:pt x="3613" y="17807"/>
                      </a:lnTo>
                      <a:cubicBezTo>
                        <a:pt x="3613" y="18829"/>
                        <a:pt x="3783" y="19069"/>
                        <a:pt x="4654" y="19069"/>
                      </a:cubicBezTo>
                      <a:lnTo>
                        <a:pt x="4654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id="{FB75EDE8-4DFA-395D-8892-51EE6024299F}"/>
                    </a:ext>
                  </a:extLst>
                </p:cNvPr>
                <p:cNvSpPr/>
                <p:nvPr/>
              </p:nvSpPr>
              <p:spPr>
                <a:xfrm>
                  <a:off x="9046415" y="3283968"/>
                  <a:ext cx="18759" cy="21691"/>
                </a:xfrm>
                <a:custGeom>
                  <a:avLst/>
                  <a:gdLst>
                    <a:gd name="connsiteX0" fmla="*/ 958 w 18759"/>
                    <a:gd name="connsiteY0" fmla="*/ 2863 h 21691"/>
                    <a:gd name="connsiteX1" fmla="*/ 0 w 18759"/>
                    <a:gd name="connsiteY1" fmla="*/ 1602 h 21691"/>
                    <a:gd name="connsiteX2" fmla="*/ 0 w 18759"/>
                    <a:gd name="connsiteY2" fmla="*/ 1066 h 21691"/>
                    <a:gd name="connsiteX3" fmla="*/ 16761 w 18759"/>
                    <a:gd name="connsiteY3" fmla="*/ 1066 h 21691"/>
                    <a:gd name="connsiteX4" fmla="*/ 17801 w 18759"/>
                    <a:gd name="connsiteY4" fmla="*/ 0 h 21691"/>
                    <a:gd name="connsiteX5" fmla="*/ 18299 w 18759"/>
                    <a:gd name="connsiteY5" fmla="*/ 0 h 21691"/>
                    <a:gd name="connsiteX6" fmla="*/ 18299 w 18759"/>
                    <a:gd name="connsiteY6" fmla="*/ 4622 h 21691"/>
                    <a:gd name="connsiteX7" fmla="*/ 17801 w 18759"/>
                    <a:gd name="connsiteY7" fmla="*/ 4622 h 21691"/>
                    <a:gd name="connsiteX8" fmla="*/ 16761 w 18759"/>
                    <a:gd name="connsiteY8" fmla="*/ 3556 h 21691"/>
                    <a:gd name="connsiteX9" fmla="*/ 3701 w 18759"/>
                    <a:gd name="connsiteY9" fmla="*/ 3556 h 21691"/>
                    <a:gd name="connsiteX10" fmla="*/ 3701 w 18759"/>
                    <a:gd name="connsiteY10" fmla="*/ 9339 h 21691"/>
                    <a:gd name="connsiteX11" fmla="*/ 12889 w 18759"/>
                    <a:gd name="connsiteY11" fmla="*/ 9339 h 21691"/>
                    <a:gd name="connsiteX12" fmla="*/ 13936 w 18759"/>
                    <a:gd name="connsiteY12" fmla="*/ 8267 h 21691"/>
                    <a:gd name="connsiteX13" fmla="*/ 14434 w 18759"/>
                    <a:gd name="connsiteY13" fmla="*/ 8267 h 21691"/>
                    <a:gd name="connsiteX14" fmla="*/ 14434 w 18759"/>
                    <a:gd name="connsiteY14" fmla="*/ 12895 h 21691"/>
                    <a:gd name="connsiteX15" fmla="*/ 13936 w 18759"/>
                    <a:gd name="connsiteY15" fmla="*/ 12895 h 21691"/>
                    <a:gd name="connsiteX16" fmla="*/ 12889 w 18759"/>
                    <a:gd name="connsiteY16" fmla="*/ 11830 h 21691"/>
                    <a:gd name="connsiteX17" fmla="*/ 3701 w 18759"/>
                    <a:gd name="connsiteY17" fmla="*/ 11830 h 21691"/>
                    <a:gd name="connsiteX18" fmla="*/ 3701 w 18759"/>
                    <a:gd name="connsiteY18" fmla="*/ 18135 h 21691"/>
                    <a:gd name="connsiteX19" fmla="*/ 17215 w 18759"/>
                    <a:gd name="connsiteY19" fmla="*/ 18135 h 21691"/>
                    <a:gd name="connsiteX20" fmla="*/ 18255 w 18759"/>
                    <a:gd name="connsiteY20" fmla="*/ 17070 h 21691"/>
                    <a:gd name="connsiteX21" fmla="*/ 18760 w 18759"/>
                    <a:gd name="connsiteY21" fmla="*/ 17070 h 21691"/>
                    <a:gd name="connsiteX22" fmla="*/ 18760 w 18759"/>
                    <a:gd name="connsiteY22" fmla="*/ 21692 h 21691"/>
                    <a:gd name="connsiteX23" fmla="*/ 18255 w 18759"/>
                    <a:gd name="connsiteY23" fmla="*/ 21692 h 21691"/>
                    <a:gd name="connsiteX24" fmla="*/ 17215 w 18759"/>
                    <a:gd name="connsiteY24" fmla="*/ 20626 h 21691"/>
                    <a:gd name="connsiteX25" fmla="*/ 0 w 18759"/>
                    <a:gd name="connsiteY25" fmla="*/ 20626 h 21691"/>
                    <a:gd name="connsiteX26" fmla="*/ 0 w 18759"/>
                    <a:gd name="connsiteY26" fmla="*/ 20090 h 21691"/>
                    <a:gd name="connsiteX27" fmla="*/ 958 w 18759"/>
                    <a:gd name="connsiteY27" fmla="*/ 18829 h 21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8759" h="21691">
                      <a:moveTo>
                        <a:pt x="958" y="2863"/>
                      </a:moveTo>
                      <a:cubicBezTo>
                        <a:pt x="958" y="1841"/>
                        <a:pt x="795" y="1602"/>
                        <a:pt x="0" y="1602"/>
                      </a:cubicBezTo>
                      <a:lnTo>
                        <a:pt x="0" y="1066"/>
                      </a:lnTo>
                      <a:lnTo>
                        <a:pt x="16761" y="1066"/>
                      </a:lnTo>
                      <a:cubicBezTo>
                        <a:pt x="17593" y="1066"/>
                        <a:pt x="17801" y="750"/>
                        <a:pt x="17801" y="0"/>
                      </a:cubicBezTo>
                      <a:lnTo>
                        <a:pt x="18299" y="0"/>
                      </a:lnTo>
                      <a:lnTo>
                        <a:pt x="18299" y="4622"/>
                      </a:lnTo>
                      <a:lnTo>
                        <a:pt x="17801" y="4622"/>
                      </a:lnTo>
                      <a:cubicBezTo>
                        <a:pt x="17801" y="3865"/>
                        <a:pt x="17593" y="3556"/>
                        <a:pt x="16761" y="3556"/>
                      </a:cubicBezTo>
                      <a:lnTo>
                        <a:pt x="3701" y="3556"/>
                      </a:lnTo>
                      <a:lnTo>
                        <a:pt x="3701" y="9339"/>
                      </a:lnTo>
                      <a:lnTo>
                        <a:pt x="12889" y="9339"/>
                      </a:lnTo>
                      <a:cubicBezTo>
                        <a:pt x="13728" y="9339"/>
                        <a:pt x="13936" y="9024"/>
                        <a:pt x="13936" y="8267"/>
                      </a:cubicBezTo>
                      <a:lnTo>
                        <a:pt x="14434" y="8267"/>
                      </a:lnTo>
                      <a:lnTo>
                        <a:pt x="14434" y="12895"/>
                      </a:lnTo>
                      <a:lnTo>
                        <a:pt x="13936" y="12895"/>
                      </a:lnTo>
                      <a:cubicBezTo>
                        <a:pt x="13936" y="12139"/>
                        <a:pt x="13728" y="11830"/>
                        <a:pt x="12889" y="11830"/>
                      </a:cubicBezTo>
                      <a:lnTo>
                        <a:pt x="3701" y="11830"/>
                      </a:lnTo>
                      <a:lnTo>
                        <a:pt x="3701" y="18135"/>
                      </a:lnTo>
                      <a:lnTo>
                        <a:pt x="17215" y="18135"/>
                      </a:lnTo>
                      <a:cubicBezTo>
                        <a:pt x="18047" y="18135"/>
                        <a:pt x="18255" y="17826"/>
                        <a:pt x="18255" y="17070"/>
                      </a:cubicBezTo>
                      <a:lnTo>
                        <a:pt x="18760" y="17070"/>
                      </a:lnTo>
                      <a:lnTo>
                        <a:pt x="18760" y="21692"/>
                      </a:lnTo>
                      <a:lnTo>
                        <a:pt x="18255" y="21692"/>
                      </a:lnTo>
                      <a:cubicBezTo>
                        <a:pt x="18255" y="20935"/>
                        <a:pt x="18047" y="20626"/>
                        <a:pt x="17215" y="20626"/>
                      </a:cubicBezTo>
                      <a:lnTo>
                        <a:pt x="0" y="20626"/>
                      </a:lnTo>
                      <a:lnTo>
                        <a:pt x="0" y="20090"/>
                      </a:lnTo>
                      <a:cubicBezTo>
                        <a:pt x="795" y="20090"/>
                        <a:pt x="958" y="19869"/>
                        <a:pt x="958" y="18829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9" name="Freeform 528">
                  <a:extLst>
                    <a:ext uri="{FF2B5EF4-FFF2-40B4-BE49-F238E27FC236}">
                      <a16:creationId xmlns:a16="http://schemas.microsoft.com/office/drawing/2014/main" id="{BD5A42A8-4307-9024-C3BB-4CB2355CEBCB}"/>
                    </a:ext>
                  </a:extLst>
                </p:cNvPr>
                <p:cNvSpPr/>
                <p:nvPr/>
              </p:nvSpPr>
              <p:spPr>
                <a:xfrm>
                  <a:off x="9068410" y="3285033"/>
                  <a:ext cx="20121" cy="19617"/>
                </a:xfrm>
                <a:custGeom>
                  <a:avLst/>
                  <a:gdLst>
                    <a:gd name="connsiteX0" fmla="*/ 0 w 20121"/>
                    <a:gd name="connsiteY0" fmla="*/ 19586 h 19617"/>
                    <a:gd name="connsiteX1" fmla="*/ 0 w 20121"/>
                    <a:gd name="connsiteY1" fmla="*/ 19050 h 19617"/>
                    <a:gd name="connsiteX2" fmla="*/ 1122 w 20121"/>
                    <a:gd name="connsiteY2" fmla="*/ 17788 h 19617"/>
                    <a:gd name="connsiteX3" fmla="*/ 1122 w 20121"/>
                    <a:gd name="connsiteY3" fmla="*/ 1797 h 19617"/>
                    <a:gd name="connsiteX4" fmla="*/ 0 w 20121"/>
                    <a:gd name="connsiteY4" fmla="*/ 536 h 19617"/>
                    <a:gd name="connsiteX5" fmla="*/ 0 w 20121"/>
                    <a:gd name="connsiteY5" fmla="*/ 0 h 19617"/>
                    <a:gd name="connsiteX6" fmla="*/ 6072 w 20121"/>
                    <a:gd name="connsiteY6" fmla="*/ 0 h 19617"/>
                    <a:gd name="connsiteX7" fmla="*/ 6072 w 20121"/>
                    <a:gd name="connsiteY7" fmla="*/ 536 h 19617"/>
                    <a:gd name="connsiteX8" fmla="*/ 4944 w 20121"/>
                    <a:gd name="connsiteY8" fmla="*/ 933 h 19617"/>
                    <a:gd name="connsiteX9" fmla="*/ 5404 w 20121"/>
                    <a:gd name="connsiteY9" fmla="*/ 1690 h 19617"/>
                    <a:gd name="connsiteX10" fmla="*/ 16672 w 20121"/>
                    <a:gd name="connsiteY10" fmla="*/ 15518 h 19617"/>
                    <a:gd name="connsiteX11" fmla="*/ 16672 w 20121"/>
                    <a:gd name="connsiteY11" fmla="*/ 1797 h 19617"/>
                    <a:gd name="connsiteX12" fmla="*/ 15550 w 20121"/>
                    <a:gd name="connsiteY12" fmla="*/ 536 h 19617"/>
                    <a:gd name="connsiteX13" fmla="*/ 15550 w 20121"/>
                    <a:gd name="connsiteY13" fmla="*/ 0 h 19617"/>
                    <a:gd name="connsiteX14" fmla="*/ 20122 w 20121"/>
                    <a:gd name="connsiteY14" fmla="*/ 0 h 19617"/>
                    <a:gd name="connsiteX15" fmla="*/ 20122 w 20121"/>
                    <a:gd name="connsiteY15" fmla="*/ 536 h 19617"/>
                    <a:gd name="connsiteX16" fmla="*/ 18999 w 20121"/>
                    <a:gd name="connsiteY16" fmla="*/ 1797 h 19617"/>
                    <a:gd name="connsiteX17" fmla="*/ 18999 w 20121"/>
                    <a:gd name="connsiteY17" fmla="*/ 17807 h 19617"/>
                    <a:gd name="connsiteX18" fmla="*/ 20122 w 20121"/>
                    <a:gd name="connsiteY18" fmla="*/ 19069 h 19617"/>
                    <a:gd name="connsiteX19" fmla="*/ 20122 w 20121"/>
                    <a:gd name="connsiteY19" fmla="*/ 19605 h 19617"/>
                    <a:gd name="connsiteX20" fmla="*/ 14554 w 20121"/>
                    <a:gd name="connsiteY20" fmla="*/ 19605 h 19617"/>
                    <a:gd name="connsiteX21" fmla="*/ 14554 w 20121"/>
                    <a:gd name="connsiteY21" fmla="*/ 19069 h 19617"/>
                    <a:gd name="connsiteX22" fmla="*/ 15714 w 20121"/>
                    <a:gd name="connsiteY22" fmla="*/ 18671 h 19617"/>
                    <a:gd name="connsiteX23" fmla="*/ 15216 w 20121"/>
                    <a:gd name="connsiteY23" fmla="*/ 17870 h 19617"/>
                    <a:gd name="connsiteX24" fmla="*/ 3449 w 20121"/>
                    <a:gd name="connsiteY24" fmla="*/ 3500 h 19617"/>
                    <a:gd name="connsiteX25" fmla="*/ 3449 w 20121"/>
                    <a:gd name="connsiteY25" fmla="*/ 17820 h 19617"/>
                    <a:gd name="connsiteX26" fmla="*/ 4572 w 20121"/>
                    <a:gd name="connsiteY26" fmla="*/ 19081 h 19617"/>
                    <a:gd name="connsiteX27" fmla="*/ 4572 w 20121"/>
                    <a:gd name="connsiteY27" fmla="*/ 19617 h 19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121" h="19617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0" y="19050"/>
                        <a:pt x="1122" y="18829"/>
                        <a:pt x="1122" y="17788"/>
                      </a:cubicBezTo>
                      <a:lnTo>
                        <a:pt x="1122" y="1797"/>
                      </a:lnTo>
                      <a:cubicBezTo>
                        <a:pt x="1122" y="776"/>
                        <a:pt x="870" y="536"/>
                        <a:pt x="0" y="536"/>
                      </a:cubicBezTo>
                      <a:lnTo>
                        <a:pt x="0" y="0"/>
                      </a:lnTo>
                      <a:lnTo>
                        <a:pt x="6072" y="0"/>
                      </a:lnTo>
                      <a:lnTo>
                        <a:pt x="6072" y="536"/>
                      </a:lnTo>
                      <a:cubicBezTo>
                        <a:pt x="5196" y="536"/>
                        <a:pt x="4944" y="713"/>
                        <a:pt x="4944" y="933"/>
                      </a:cubicBezTo>
                      <a:cubicBezTo>
                        <a:pt x="4944" y="1154"/>
                        <a:pt x="5114" y="1331"/>
                        <a:pt x="5404" y="1690"/>
                      </a:cubicBezTo>
                      <a:lnTo>
                        <a:pt x="16672" y="15518"/>
                      </a:lnTo>
                      <a:lnTo>
                        <a:pt x="16672" y="1797"/>
                      </a:lnTo>
                      <a:cubicBezTo>
                        <a:pt x="16672" y="776"/>
                        <a:pt x="16426" y="536"/>
                        <a:pt x="15550" y="536"/>
                      </a:cubicBezTo>
                      <a:lnTo>
                        <a:pt x="15550" y="0"/>
                      </a:lnTo>
                      <a:lnTo>
                        <a:pt x="20122" y="0"/>
                      </a:lnTo>
                      <a:lnTo>
                        <a:pt x="20122" y="536"/>
                      </a:lnTo>
                      <a:cubicBezTo>
                        <a:pt x="19251" y="536"/>
                        <a:pt x="18999" y="757"/>
                        <a:pt x="18999" y="1797"/>
                      </a:cubicBezTo>
                      <a:lnTo>
                        <a:pt x="18999" y="17807"/>
                      </a:lnTo>
                      <a:cubicBezTo>
                        <a:pt x="18999" y="18829"/>
                        <a:pt x="19251" y="19069"/>
                        <a:pt x="20122" y="19069"/>
                      </a:cubicBezTo>
                      <a:lnTo>
                        <a:pt x="20122" y="19605"/>
                      </a:lnTo>
                      <a:lnTo>
                        <a:pt x="14554" y="19605"/>
                      </a:lnTo>
                      <a:lnTo>
                        <a:pt x="14554" y="19069"/>
                      </a:lnTo>
                      <a:cubicBezTo>
                        <a:pt x="15632" y="19069"/>
                        <a:pt x="15714" y="18936"/>
                        <a:pt x="15714" y="18671"/>
                      </a:cubicBezTo>
                      <a:cubicBezTo>
                        <a:pt x="15714" y="18406"/>
                        <a:pt x="15506" y="18224"/>
                        <a:pt x="15216" y="17870"/>
                      </a:cubicBezTo>
                      <a:lnTo>
                        <a:pt x="3449" y="3500"/>
                      </a:lnTo>
                      <a:lnTo>
                        <a:pt x="3449" y="17820"/>
                      </a:lnTo>
                      <a:cubicBezTo>
                        <a:pt x="3449" y="18842"/>
                        <a:pt x="3701" y="19081"/>
                        <a:pt x="4572" y="19081"/>
                      </a:cubicBezTo>
                      <a:lnTo>
                        <a:pt x="4572" y="19617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B91311B6-460E-3A03-F0F1-65BB0D33FB4C}"/>
                    </a:ext>
                  </a:extLst>
                </p:cNvPr>
                <p:cNvSpPr/>
                <p:nvPr/>
              </p:nvSpPr>
              <p:spPr>
                <a:xfrm>
                  <a:off x="9090026" y="3283987"/>
                  <a:ext cx="18709" cy="20651"/>
                </a:xfrm>
                <a:custGeom>
                  <a:avLst/>
                  <a:gdLst>
                    <a:gd name="connsiteX0" fmla="*/ 18709 w 18709"/>
                    <a:gd name="connsiteY0" fmla="*/ 4622 h 20651"/>
                    <a:gd name="connsiteX1" fmla="*/ 18211 w 18709"/>
                    <a:gd name="connsiteY1" fmla="*/ 4622 h 20651"/>
                    <a:gd name="connsiteX2" fmla="*/ 17171 w 18709"/>
                    <a:gd name="connsiteY2" fmla="*/ 3556 h 20651"/>
                    <a:gd name="connsiteX3" fmla="*/ 10726 w 18709"/>
                    <a:gd name="connsiteY3" fmla="*/ 3556 h 20651"/>
                    <a:gd name="connsiteX4" fmla="*/ 10726 w 18709"/>
                    <a:gd name="connsiteY4" fmla="*/ 18854 h 20651"/>
                    <a:gd name="connsiteX5" fmla="*/ 11767 w 18709"/>
                    <a:gd name="connsiteY5" fmla="*/ 20115 h 20651"/>
                    <a:gd name="connsiteX6" fmla="*/ 11767 w 18709"/>
                    <a:gd name="connsiteY6" fmla="*/ 20651 h 20651"/>
                    <a:gd name="connsiteX7" fmla="*/ 6943 w 18709"/>
                    <a:gd name="connsiteY7" fmla="*/ 20651 h 20651"/>
                    <a:gd name="connsiteX8" fmla="*/ 6943 w 18709"/>
                    <a:gd name="connsiteY8" fmla="*/ 20115 h 20651"/>
                    <a:gd name="connsiteX9" fmla="*/ 7983 w 18709"/>
                    <a:gd name="connsiteY9" fmla="*/ 18854 h 20651"/>
                    <a:gd name="connsiteX10" fmla="*/ 7983 w 18709"/>
                    <a:gd name="connsiteY10" fmla="*/ 3556 h 20651"/>
                    <a:gd name="connsiteX11" fmla="*/ 1539 w 18709"/>
                    <a:gd name="connsiteY11" fmla="*/ 3556 h 20651"/>
                    <a:gd name="connsiteX12" fmla="*/ 498 w 18709"/>
                    <a:gd name="connsiteY12" fmla="*/ 4622 h 20651"/>
                    <a:gd name="connsiteX13" fmla="*/ 0 w 18709"/>
                    <a:gd name="connsiteY13" fmla="*/ 4622 h 20651"/>
                    <a:gd name="connsiteX14" fmla="*/ 0 w 18709"/>
                    <a:gd name="connsiteY14" fmla="*/ 0 h 20651"/>
                    <a:gd name="connsiteX15" fmla="*/ 498 w 18709"/>
                    <a:gd name="connsiteY15" fmla="*/ 0 h 20651"/>
                    <a:gd name="connsiteX16" fmla="*/ 1539 w 18709"/>
                    <a:gd name="connsiteY16" fmla="*/ 1066 h 20651"/>
                    <a:gd name="connsiteX17" fmla="*/ 17171 w 18709"/>
                    <a:gd name="connsiteY17" fmla="*/ 1066 h 20651"/>
                    <a:gd name="connsiteX18" fmla="*/ 18211 w 18709"/>
                    <a:gd name="connsiteY18" fmla="*/ 0 h 20651"/>
                    <a:gd name="connsiteX19" fmla="*/ 18709 w 18709"/>
                    <a:gd name="connsiteY19" fmla="*/ 0 h 20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709" h="20651">
                      <a:moveTo>
                        <a:pt x="18709" y="4622"/>
                      </a:moveTo>
                      <a:lnTo>
                        <a:pt x="18211" y="4622"/>
                      </a:lnTo>
                      <a:cubicBezTo>
                        <a:pt x="18211" y="3865"/>
                        <a:pt x="18003" y="3556"/>
                        <a:pt x="17171" y="3556"/>
                      </a:cubicBezTo>
                      <a:lnTo>
                        <a:pt x="10726" y="3556"/>
                      </a:lnTo>
                      <a:lnTo>
                        <a:pt x="10726" y="18854"/>
                      </a:lnTo>
                      <a:cubicBezTo>
                        <a:pt x="10726" y="19876"/>
                        <a:pt x="10890" y="20115"/>
                        <a:pt x="11767" y="20115"/>
                      </a:cubicBezTo>
                      <a:lnTo>
                        <a:pt x="11767" y="20651"/>
                      </a:lnTo>
                      <a:lnTo>
                        <a:pt x="6943" y="20651"/>
                      </a:lnTo>
                      <a:lnTo>
                        <a:pt x="6943" y="20115"/>
                      </a:lnTo>
                      <a:cubicBezTo>
                        <a:pt x="7813" y="20115"/>
                        <a:pt x="7983" y="19895"/>
                        <a:pt x="7983" y="18854"/>
                      </a:cubicBezTo>
                      <a:lnTo>
                        <a:pt x="7983" y="3556"/>
                      </a:lnTo>
                      <a:lnTo>
                        <a:pt x="1539" y="3556"/>
                      </a:lnTo>
                      <a:cubicBezTo>
                        <a:pt x="706" y="3556"/>
                        <a:pt x="498" y="3865"/>
                        <a:pt x="498" y="4622"/>
                      </a:cubicBezTo>
                      <a:lnTo>
                        <a:pt x="0" y="4622"/>
                      </a:lnTo>
                      <a:lnTo>
                        <a:pt x="0" y="0"/>
                      </a:lnTo>
                      <a:lnTo>
                        <a:pt x="498" y="0"/>
                      </a:lnTo>
                      <a:cubicBezTo>
                        <a:pt x="498" y="750"/>
                        <a:pt x="706" y="1066"/>
                        <a:pt x="1539" y="1066"/>
                      </a:cubicBezTo>
                      <a:lnTo>
                        <a:pt x="17171" y="1066"/>
                      </a:lnTo>
                      <a:cubicBezTo>
                        <a:pt x="18003" y="1066"/>
                        <a:pt x="18211" y="750"/>
                        <a:pt x="18211" y="0"/>
                      </a:cubicBezTo>
                      <a:lnTo>
                        <a:pt x="18709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580E52AF-B335-F99F-D002-A6A96E02A294}"/>
                    </a:ext>
                  </a:extLst>
                </p:cNvPr>
                <p:cNvSpPr/>
                <p:nvPr/>
              </p:nvSpPr>
              <p:spPr>
                <a:xfrm>
                  <a:off x="9110771" y="3276514"/>
                  <a:ext cx="7812" cy="28123"/>
                </a:xfrm>
                <a:custGeom>
                  <a:avLst/>
                  <a:gdLst>
                    <a:gd name="connsiteX0" fmla="*/ 2119 w 7812"/>
                    <a:gd name="connsiteY0" fmla="*/ 6135 h 28123"/>
                    <a:gd name="connsiteX1" fmla="*/ 0 w 7812"/>
                    <a:gd name="connsiteY1" fmla="*/ 6135 h 28123"/>
                    <a:gd name="connsiteX2" fmla="*/ 4610 w 7812"/>
                    <a:gd name="connsiteY2" fmla="*/ 0 h 28123"/>
                    <a:gd name="connsiteX3" fmla="*/ 7813 w 7812"/>
                    <a:gd name="connsiteY3" fmla="*/ 0 h 28123"/>
                    <a:gd name="connsiteX4" fmla="*/ 227 w 7812"/>
                    <a:gd name="connsiteY4" fmla="*/ 28105 h 28123"/>
                    <a:gd name="connsiteX5" fmla="*/ 227 w 7812"/>
                    <a:gd name="connsiteY5" fmla="*/ 27569 h 28123"/>
                    <a:gd name="connsiteX6" fmla="*/ 1267 w 7812"/>
                    <a:gd name="connsiteY6" fmla="*/ 26308 h 28123"/>
                    <a:gd name="connsiteX7" fmla="*/ 1267 w 7812"/>
                    <a:gd name="connsiteY7" fmla="*/ 10316 h 28123"/>
                    <a:gd name="connsiteX8" fmla="*/ 227 w 7812"/>
                    <a:gd name="connsiteY8" fmla="*/ 9055 h 28123"/>
                    <a:gd name="connsiteX9" fmla="*/ 227 w 7812"/>
                    <a:gd name="connsiteY9" fmla="*/ 8519 h 28123"/>
                    <a:gd name="connsiteX10" fmla="*/ 4881 w 7812"/>
                    <a:gd name="connsiteY10" fmla="*/ 8519 h 28123"/>
                    <a:gd name="connsiteX11" fmla="*/ 4881 w 7812"/>
                    <a:gd name="connsiteY11" fmla="*/ 9055 h 28123"/>
                    <a:gd name="connsiteX12" fmla="*/ 3846 w 7812"/>
                    <a:gd name="connsiteY12" fmla="*/ 10316 h 28123"/>
                    <a:gd name="connsiteX13" fmla="*/ 3846 w 7812"/>
                    <a:gd name="connsiteY13" fmla="*/ 26326 h 28123"/>
                    <a:gd name="connsiteX14" fmla="*/ 4881 w 7812"/>
                    <a:gd name="connsiteY14" fmla="*/ 27588 h 28123"/>
                    <a:gd name="connsiteX15" fmla="*/ 4881 w 7812"/>
                    <a:gd name="connsiteY15" fmla="*/ 28124 h 28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12" h="28123">
                      <a:moveTo>
                        <a:pt x="2119" y="6135"/>
                      </a:moveTo>
                      <a:lnTo>
                        <a:pt x="0" y="6135"/>
                      </a:lnTo>
                      <a:lnTo>
                        <a:pt x="4610" y="0"/>
                      </a:lnTo>
                      <a:lnTo>
                        <a:pt x="7813" y="0"/>
                      </a:lnTo>
                      <a:close/>
                      <a:moveTo>
                        <a:pt x="227" y="28105"/>
                      </a:moveTo>
                      <a:lnTo>
                        <a:pt x="227" y="27569"/>
                      </a:lnTo>
                      <a:cubicBezTo>
                        <a:pt x="1097" y="27569"/>
                        <a:pt x="1267" y="27348"/>
                        <a:pt x="1267" y="26308"/>
                      </a:cubicBezTo>
                      <a:lnTo>
                        <a:pt x="1267" y="10316"/>
                      </a:lnTo>
                      <a:cubicBezTo>
                        <a:pt x="1267" y="9295"/>
                        <a:pt x="1097" y="9055"/>
                        <a:pt x="227" y="9055"/>
                      </a:cubicBezTo>
                      <a:lnTo>
                        <a:pt x="227" y="8519"/>
                      </a:lnTo>
                      <a:lnTo>
                        <a:pt x="4881" y="8519"/>
                      </a:lnTo>
                      <a:lnTo>
                        <a:pt x="4881" y="9055"/>
                      </a:lnTo>
                      <a:cubicBezTo>
                        <a:pt x="4010" y="9055"/>
                        <a:pt x="3846" y="9276"/>
                        <a:pt x="3846" y="10316"/>
                      </a:cubicBezTo>
                      <a:lnTo>
                        <a:pt x="3846" y="26326"/>
                      </a:lnTo>
                      <a:cubicBezTo>
                        <a:pt x="3846" y="27348"/>
                        <a:pt x="4010" y="27588"/>
                        <a:pt x="4881" y="27588"/>
                      </a:cubicBezTo>
                      <a:lnTo>
                        <a:pt x="4881" y="28124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549EF873-DA7C-2ED5-24C9-8293CD86C131}"/>
                    </a:ext>
                  </a:extLst>
                </p:cNvPr>
                <p:cNvSpPr/>
                <p:nvPr/>
              </p:nvSpPr>
              <p:spPr>
                <a:xfrm>
                  <a:off x="9120867" y="3283968"/>
                  <a:ext cx="17466" cy="20670"/>
                </a:xfrm>
                <a:custGeom>
                  <a:avLst/>
                  <a:gdLst>
                    <a:gd name="connsiteX0" fmla="*/ 17467 w 17466"/>
                    <a:gd name="connsiteY0" fmla="*/ 4641 h 20670"/>
                    <a:gd name="connsiteX1" fmla="*/ 16969 w 17466"/>
                    <a:gd name="connsiteY1" fmla="*/ 4641 h 20670"/>
                    <a:gd name="connsiteX2" fmla="*/ 15928 w 17466"/>
                    <a:gd name="connsiteY2" fmla="*/ 3575 h 20670"/>
                    <a:gd name="connsiteX3" fmla="*/ 3701 w 17466"/>
                    <a:gd name="connsiteY3" fmla="*/ 3575 h 20670"/>
                    <a:gd name="connsiteX4" fmla="*/ 3701 w 17466"/>
                    <a:gd name="connsiteY4" fmla="*/ 9534 h 20670"/>
                    <a:gd name="connsiteX5" fmla="*/ 11899 w 17466"/>
                    <a:gd name="connsiteY5" fmla="*/ 9534 h 20670"/>
                    <a:gd name="connsiteX6" fmla="*/ 12933 w 17466"/>
                    <a:gd name="connsiteY6" fmla="*/ 8557 h 20670"/>
                    <a:gd name="connsiteX7" fmla="*/ 13438 w 17466"/>
                    <a:gd name="connsiteY7" fmla="*/ 8557 h 20670"/>
                    <a:gd name="connsiteX8" fmla="*/ 13438 w 17466"/>
                    <a:gd name="connsiteY8" fmla="*/ 12914 h 20670"/>
                    <a:gd name="connsiteX9" fmla="*/ 12933 w 17466"/>
                    <a:gd name="connsiteY9" fmla="*/ 12914 h 20670"/>
                    <a:gd name="connsiteX10" fmla="*/ 11899 w 17466"/>
                    <a:gd name="connsiteY10" fmla="*/ 12025 h 20670"/>
                    <a:gd name="connsiteX11" fmla="*/ 3701 w 17466"/>
                    <a:gd name="connsiteY11" fmla="*/ 12025 h 20670"/>
                    <a:gd name="connsiteX12" fmla="*/ 3701 w 17466"/>
                    <a:gd name="connsiteY12" fmla="*/ 18873 h 20670"/>
                    <a:gd name="connsiteX13" fmla="*/ 4824 w 17466"/>
                    <a:gd name="connsiteY13" fmla="*/ 20134 h 20670"/>
                    <a:gd name="connsiteX14" fmla="*/ 4824 w 17466"/>
                    <a:gd name="connsiteY14" fmla="*/ 20670 h 20670"/>
                    <a:gd name="connsiteX15" fmla="*/ 0 w 17466"/>
                    <a:gd name="connsiteY15" fmla="*/ 20670 h 20670"/>
                    <a:gd name="connsiteX16" fmla="*/ 0 w 17466"/>
                    <a:gd name="connsiteY16" fmla="*/ 20134 h 20670"/>
                    <a:gd name="connsiteX17" fmla="*/ 1129 w 17466"/>
                    <a:gd name="connsiteY17" fmla="*/ 18873 h 20670"/>
                    <a:gd name="connsiteX18" fmla="*/ 1129 w 17466"/>
                    <a:gd name="connsiteY18" fmla="*/ 2863 h 20670"/>
                    <a:gd name="connsiteX19" fmla="*/ 88 w 17466"/>
                    <a:gd name="connsiteY19" fmla="*/ 1602 h 20670"/>
                    <a:gd name="connsiteX20" fmla="*/ 88 w 17466"/>
                    <a:gd name="connsiteY20" fmla="*/ 1066 h 20670"/>
                    <a:gd name="connsiteX21" fmla="*/ 15928 w 17466"/>
                    <a:gd name="connsiteY21" fmla="*/ 1066 h 20670"/>
                    <a:gd name="connsiteX22" fmla="*/ 16969 w 17466"/>
                    <a:gd name="connsiteY22" fmla="*/ 0 h 20670"/>
                    <a:gd name="connsiteX23" fmla="*/ 17467 w 17466"/>
                    <a:gd name="connsiteY23" fmla="*/ 0 h 20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466" h="20670">
                      <a:moveTo>
                        <a:pt x="17467" y="4641"/>
                      </a:moveTo>
                      <a:lnTo>
                        <a:pt x="16969" y="4641"/>
                      </a:lnTo>
                      <a:cubicBezTo>
                        <a:pt x="16969" y="3884"/>
                        <a:pt x="16761" y="3575"/>
                        <a:pt x="15928" y="3575"/>
                      </a:cubicBezTo>
                      <a:lnTo>
                        <a:pt x="3701" y="3575"/>
                      </a:lnTo>
                      <a:lnTo>
                        <a:pt x="3701" y="9534"/>
                      </a:lnTo>
                      <a:lnTo>
                        <a:pt x="11899" y="9534"/>
                      </a:lnTo>
                      <a:cubicBezTo>
                        <a:pt x="12725" y="9534"/>
                        <a:pt x="12933" y="9225"/>
                        <a:pt x="12933" y="8557"/>
                      </a:cubicBezTo>
                      <a:lnTo>
                        <a:pt x="13438" y="8557"/>
                      </a:lnTo>
                      <a:lnTo>
                        <a:pt x="13438" y="12914"/>
                      </a:lnTo>
                      <a:lnTo>
                        <a:pt x="12933" y="12914"/>
                      </a:lnTo>
                      <a:cubicBezTo>
                        <a:pt x="12933" y="12334"/>
                        <a:pt x="12725" y="12025"/>
                        <a:pt x="11899" y="12025"/>
                      </a:cubicBezTo>
                      <a:lnTo>
                        <a:pt x="3701" y="12025"/>
                      </a:lnTo>
                      <a:lnTo>
                        <a:pt x="3701" y="18873"/>
                      </a:lnTo>
                      <a:cubicBezTo>
                        <a:pt x="3701" y="19895"/>
                        <a:pt x="3872" y="20134"/>
                        <a:pt x="4824" y="20134"/>
                      </a:cubicBezTo>
                      <a:lnTo>
                        <a:pt x="4824" y="20670"/>
                      </a:lnTo>
                      <a:lnTo>
                        <a:pt x="0" y="20670"/>
                      </a:lnTo>
                      <a:lnTo>
                        <a:pt x="0" y="20134"/>
                      </a:lnTo>
                      <a:cubicBezTo>
                        <a:pt x="958" y="20134"/>
                        <a:pt x="1129" y="19914"/>
                        <a:pt x="1129" y="18873"/>
                      </a:cubicBezTo>
                      <a:lnTo>
                        <a:pt x="1129" y="2863"/>
                      </a:lnTo>
                      <a:cubicBezTo>
                        <a:pt x="1129" y="1841"/>
                        <a:pt x="958" y="1602"/>
                        <a:pt x="88" y="1602"/>
                      </a:cubicBezTo>
                      <a:lnTo>
                        <a:pt x="88" y="1066"/>
                      </a:lnTo>
                      <a:lnTo>
                        <a:pt x="15928" y="1066"/>
                      </a:lnTo>
                      <a:cubicBezTo>
                        <a:pt x="16761" y="1066"/>
                        <a:pt x="16969" y="750"/>
                        <a:pt x="16969" y="0"/>
                      </a:cubicBezTo>
                      <a:lnTo>
                        <a:pt x="17467" y="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4EFB28E6-7E41-73F2-FE14-1B4AB157ACF3}"/>
                    </a:ext>
                  </a:extLst>
                </p:cNvPr>
                <p:cNvSpPr/>
                <p:nvPr/>
              </p:nvSpPr>
              <p:spPr>
                <a:xfrm>
                  <a:off x="9141323" y="3285033"/>
                  <a:ext cx="4659" cy="19604"/>
                </a:xfrm>
                <a:custGeom>
                  <a:avLst/>
                  <a:gdLst>
                    <a:gd name="connsiteX0" fmla="*/ 0 w 4659"/>
                    <a:gd name="connsiteY0" fmla="*/ 19586 h 19604"/>
                    <a:gd name="connsiteX1" fmla="*/ 0 w 4659"/>
                    <a:gd name="connsiteY1" fmla="*/ 19050 h 19604"/>
                    <a:gd name="connsiteX2" fmla="*/ 1040 w 4659"/>
                    <a:gd name="connsiteY2" fmla="*/ 17788 h 19604"/>
                    <a:gd name="connsiteX3" fmla="*/ 1040 w 4659"/>
                    <a:gd name="connsiteY3" fmla="*/ 1797 h 19604"/>
                    <a:gd name="connsiteX4" fmla="*/ 0 w 4659"/>
                    <a:gd name="connsiteY4" fmla="*/ 536 h 19604"/>
                    <a:gd name="connsiteX5" fmla="*/ 0 w 4659"/>
                    <a:gd name="connsiteY5" fmla="*/ 0 h 19604"/>
                    <a:gd name="connsiteX6" fmla="*/ 4660 w 4659"/>
                    <a:gd name="connsiteY6" fmla="*/ 0 h 19604"/>
                    <a:gd name="connsiteX7" fmla="*/ 4660 w 4659"/>
                    <a:gd name="connsiteY7" fmla="*/ 536 h 19604"/>
                    <a:gd name="connsiteX8" fmla="*/ 3619 w 4659"/>
                    <a:gd name="connsiteY8" fmla="*/ 1797 h 19604"/>
                    <a:gd name="connsiteX9" fmla="*/ 3619 w 4659"/>
                    <a:gd name="connsiteY9" fmla="*/ 17807 h 19604"/>
                    <a:gd name="connsiteX10" fmla="*/ 4660 w 4659"/>
                    <a:gd name="connsiteY10" fmla="*/ 19069 h 19604"/>
                    <a:gd name="connsiteX11" fmla="*/ 4660 w 4659"/>
                    <a:gd name="connsiteY11" fmla="*/ 19605 h 1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659" h="19604">
                      <a:moveTo>
                        <a:pt x="0" y="19586"/>
                      </a:moveTo>
                      <a:lnTo>
                        <a:pt x="0" y="19050"/>
                      </a:lnTo>
                      <a:cubicBezTo>
                        <a:pt x="876" y="19050"/>
                        <a:pt x="1040" y="18829"/>
                        <a:pt x="1040" y="17788"/>
                      </a:cubicBezTo>
                      <a:lnTo>
                        <a:pt x="1040" y="1797"/>
                      </a:lnTo>
                      <a:cubicBezTo>
                        <a:pt x="1040" y="776"/>
                        <a:pt x="876" y="536"/>
                        <a:pt x="0" y="536"/>
                      </a:cubicBezTo>
                      <a:lnTo>
                        <a:pt x="0" y="0"/>
                      </a:lnTo>
                      <a:lnTo>
                        <a:pt x="4660" y="0"/>
                      </a:lnTo>
                      <a:lnTo>
                        <a:pt x="4660" y="536"/>
                      </a:lnTo>
                      <a:cubicBezTo>
                        <a:pt x="3783" y="536"/>
                        <a:pt x="3619" y="757"/>
                        <a:pt x="3619" y="1797"/>
                      </a:cubicBezTo>
                      <a:lnTo>
                        <a:pt x="3619" y="17807"/>
                      </a:lnTo>
                      <a:cubicBezTo>
                        <a:pt x="3619" y="18829"/>
                        <a:pt x="3783" y="19069"/>
                        <a:pt x="4660" y="19069"/>
                      </a:cubicBezTo>
                      <a:lnTo>
                        <a:pt x="4660" y="19605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03C93EE5-7BD8-0F83-49F9-13578C0D1200}"/>
                    </a:ext>
                  </a:extLst>
                </p:cNvPr>
                <p:cNvSpPr/>
                <p:nvPr/>
              </p:nvSpPr>
              <p:spPr>
                <a:xfrm>
                  <a:off x="9149085" y="3284787"/>
                  <a:ext cx="19995" cy="20096"/>
                </a:xfrm>
                <a:custGeom>
                  <a:avLst/>
                  <a:gdLst>
                    <a:gd name="connsiteX0" fmla="*/ 17019 w 19995"/>
                    <a:gd name="connsiteY0" fmla="*/ 6047 h 20096"/>
                    <a:gd name="connsiteX1" fmla="*/ 16521 w 19995"/>
                    <a:gd name="connsiteY1" fmla="*/ 5783 h 20096"/>
                    <a:gd name="connsiteX2" fmla="*/ 16603 w 19995"/>
                    <a:gd name="connsiteY2" fmla="*/ 5026 h 20096"/>
                    <a:gd name="connsiteX3" fmla="*/ 10404 w 19995"/>
                    <a:gd name="connsiteY3" fmla="*/ 2504 h 20096"/>
                    <a:gd name="connsiteX4" fmla="*/ 2756 w 19995"/>
                    <a:gd name="connsiteY4" fmla="*/ 10108 h 20096"/>
                    <a:gd name="connsiteX5" fmla="*/ 9496 w 19995"/>
                    <a:gd name="connsiteY5" fmla="*/ 17342 h 20096"/>
                    <a:gd name="connsiteX6" fmla="*/ 10020 w 19995"/>
                    <a:gd name="connsiteY6" fmla="*/ 17341 h 20096"/>
                    <a:gd name="connsiteX7" fmla="*/ 16836 w 19995"/>
                    <a:gd name="connsiteY7" fmla="*/ 14321 h 20096"/>
                    <a:gd name="connsiteX8" fmla="*/ 16672 w 19995"/>
                    <a:gd name="connsiteY8" fmla="*/ 13431 h 20096"/>
                    <a:gd name="connsiteX9" fmla="*/ 17088 w 19995"/>
                    <a:gd name="connsiteY9" fmla="*/ 13160 h 20096"/>
                    <a:gd name="connsiteX10" fmla="*/ 19995 w 19995"/>
                    <a:gd name="connsiteY10" fmla="*/ 17253 h 20096"/>
                    <a:gd name="connsiteX11" fmla="*/ 19541 w 19995"/>
                    <a:gd name="connsiteY11" fmla="*/ 17612 h 20096"/>
                    <a:gd name="connsiteX12" fmla="*/ 18753 w 19995"/>
                    <a:gd name="connsiteY12" fmla="*/ 17209 h 20096"/>
                    <a:gd name="connsiteX13" fmla="*/ 10146 w 19995"/>
                    <a:gd name="connsiteY13" fmla="*/ 20097 h 20096"/>
                    <a:gd name="connsiteX14" fmla="*/ 0 w 19995"/>
                    <a:gd name="connsiteY14" fmla="*/ 10096 h 20096"/>
                    <a:gd name="connsiteX15" fmla="*/ 10310 w 19995"/>
                    <a:gd name="connsiteY15" fmla="*/ 7 h 20096"/>
                    <a:gd name="connsiteX16" fmla="*/ 15676 w 19995"/>
                    <a:gd name="connsiteY16" fmla="*/ 940 h 20096"/>
                    <a:gd name="connsiteX17" fmla="*/ 17877 w 19995"/>
                    <a:gd name="connsiteY17" fmla="*/ 1785 h 20096"/>
                    <a:gd name="connsiteX18" fmla="*/ 18545 w 19995"/>
                    <a:gd name="connsiteY18" fmla="*/ 1293 h 20096"/>
                    <a:gd name="connsiteX19" fmla="*/ 19043 w 19995"/>
                    <a:gd name="connsiteY19" fmla="*/ 1470 h 2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995" h="20096">
                      <a:moveTo>
                        <a:pt x="17019" y="6047"/>
                      </a:moveTo>
                      <a:lnTo>
                        <a:pt x="16521" y="5783"/>
                      </a:lnTo>
                      <a:cubicBezTo>
                        <a:pt x="16590" y="5536"/>
                        <a:pt x="16616" y="5281"/>
                        <a:pt x="16603" y="5026"/>
                      </a:cubicBezTo>
                      <a:cubicBezTo>
                        <a:pt x="16603" y="4313"/>
                        <a:pt x="13400" y="2504"/>
                        <a:pt x="10404" y="2504"/>
                      </a:cubicBezTo>
                      <a:cubicBezTo>
                        <a:pt x="5625" y="2504"/>
                        <a:pt x="2756" y="5972"/>
                        <a:pt x="2756" y="10108"/>
                      </a:cubicBezTo>
                      <a:cubicBezTo>
                        <a:pt x="2623" y="13968"/>
                        <a:pt x="5637" y="17207"/>
                        <a:pt x="9496" y="17342"/>
                      </a:cubicBezTo>
                      <a:cubicBezTo>
                        <a:pt x="9673" y="17348"/>
                        <a:pt x="9843" y="17348"/>
                        <a:pt x="10020" y="17341"/>
                      </a:cubicBezTo>
                      <a:cubicBezTo>
                        <a:pt x="14383" y="17341"/>
                        <a:pt x="16836" y="15077"/>
                        <a:pt x="16836" y="14321"/>
                      </a:cubicBezTo>
                      <a:cubicBezTo>
                        <a:pt x="16830" y="14017"/>
                        <a:pt x="16773" y="13717"/>
                        <a:pt x="16672" y="13431"/>
                      </a:cubicBezTo>
                      <a:lnTo>
                        <a:pt x="17088" y="13160"/>
                      </a:lnTo>
                      <a:lnTo>
                        <a:pt x="19995" y="17253"/>
                      </a:lnTo>
                      <a:lnTo>
                        <a:pt x="19541" y="17612"/>
                      </a:lnTo>
                      <a:cubicBezTo>
                        <a:pt x="19125" y="17253"/>
                        <a:pt x="18911" y="17209"/>
                        <a:pt x="18753" y="17209"/>
                      </a:cubicBezTo>
                      <a:cubicBezTo>
                        <a:pt x="17751" y="17209"/>
                        <a:pt x="15424" y="20097"/>
                        <a:pt x="10146" y="20097"/>
                      </a:cubicBezTo>
                      <a:cubicBezTo>
                        <a:pt x="4471" y="20097"/>
                        <a:pt x="0" y="16496"/>
                        <a:pt x="0" y="10096"/>
                      </a:cubicBezTo>
                      <a:cubicBezTo>
                        <a:pt x="0" y="3695"/>
                        <a:pt x="4654" y="7"/>
                        <a:pt x="10310" y="7"/>
                      </a:cubicBezTo>
                      <a:cubicBezTo>
                        <a:pt x="12145" y="-51"/>
                        <a:pt x="13967" y="267"/>
                        <a:pt x="15676" y="940"/>
                      </a:cubicBezTo>
                      <a:cubicBezTo>
                        <a:pt x="16389" y="1280"/>
                        <a:pt x="17120" y="1562"/>
                        <a:pt x="17877" y="1785"/>
                      </a:cubicBezTo>
                      <a:cubicBezTo>
                        <a:pt x="18167" y="1747"/>
                        <a:pt x="18419" y="1561"/>
                        <a:pt x="18545" y="1293"/>
                      </a:cubicBezTo>
                      <a:lnTo>
                        <a:pt x="19043" y="147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7502891F-DF59-156A-5C4B-B29111EA6B9A}"/>
                    </a:ext>
                  </a:extLst>
                </p:cNvPr>
                <p:cNvSpPr/>
                <p:nvPr/>
              </p:nvSpPr>
              <p:spPr>
                <a:xfrm>
                  <a:off x="9167845" y="3285046"/>
                  <a:ext cx="21527" cy="19573"/>
                </a:xfrm>
                <a:custGeom>
                  <a:avLst/>
                  <a:gdLst>
                    <a:gd name="connsiteX0" fmla="*/ 0 w 21527"/>
                    <a:gd name="connsiteY0" fmla="*/ 19573 h 19573"/>
                    <a:gd name="connsiteX1" fmla="*/ 0 w 21527"/>
                    <a:gd name="connsiteY1" fmla="*/ 19037 h 19573"/>
                    <a:gd name="connsiteX2" fmla="*/ 1330 w 21527"/>
                    <a:gd name="connsiteY2" fmla="*/ 17927 h 19573"/>
                    <a:gd name="connsiteX3" fmla="*/ 7901 w 21527"/>
                    <a:gd name="connsiteY3" fmla="*/ 1829 h 19573"/>
                    <a:gd name="connsiteX4" fmla="*/ 8109 w 21527"/>
                    <a:gd name="connsiteY4" fmla="*/ 1072 h 19573"/>
                    <a:gd name="connsiteX5" fmla="*/ 7069 w 21527"/>
                    <a:gd name="connsiteY5" fmla="*/ 441 h 19573"/>
                    <a:gd name="connsiteX6" fmla="*/ 7069 w 21527"/>
                    <a:gd name="connsiteY6" fmla="*/ 0 h 19573"/>
                    <a:gd name="connsiteX7" fmla="*/ 13803 w 21527"/>
                    <a:gd name="connsiteY7" fmla="*/ 0 h 19573"/>
                    <a:gd name="connsiteX8" fmla="*/ 13803 w 21527"/>
                    <a:gd name="connsiteY8" fmla="*/ 536 h 19573"/>
                    <a:gd name="connsiteX9" fmla="*/ 12845 w 21527"/>
                    <a:gd name="connsiteY9" fmla="*/ 1066 h 19573"/>
                    <a:gd name="connsiteX10" fmla="*/ 13141 w 21527"/>
                    <a:gd name="connsiteY10" fmla="*/ 1955 h 19573"/>
                    <a:gd name="connsiteX11" fmla="*/ 20267 w 21527"/>
                    <a:gd name="connsiteY11" fmla="*/ 18148 h 19573"/>
                    <a:gd name="connsiteX12" fmla="*/ 21528 w 21527"/>
                    <a:gd name="connsiteY12" fmla="*/ 19037 h 19573"/>
                    <a:gd name="connsiteX13" fmla="*/ 21528 w 21527"/>
                    <a:gd name="connsiteY13" fmla="*/ 19573 h 19573"/>
                    <a:gd name="connsiteX14" fmla="*/ 16288 w 21527"/>
                    <a:gd name="connsiteY14" fmla="*/ 19573 h 19573"/>
                    <a:gd name="connsiteX15" fmla="*/ 16288 w 21527"/>
                    <a:gd name="connsiteY15" fmla="*/ 19037 h 19573"/>
                    <a:gd name="connsiteX16" fmla="*/ 17549 w 21527"/>
                    <a:gd name="connsiteY16" fmla="*/ 18507 h 19573"/>
                    <a:gd name="connsiteX17" fmla="*/ 17297 w 21527"/>
                    <a:gd name="connsiteY17" fmla="*/ 17530 h 19573"/>
                    <a:gd name="connsiteX18" fmla="*/ 15594 w 21527"/>
                    <a:gd name="connsiteY18" fmla="*/ 13791 h 19573"/>
                    <a:gd name="connsiteX19" fmla="*/ 5505 w 21527"/>
                    <a:gd name="connsiteY19" fmla="*/ 13791 h 19573"/>
                    <a:gd name="connsiteX20" fmla="*/ 4092 w 21527"/>
                    <a:gd name="connsiteY20" fmla="*/ 17171 h 19573"/>
                    <a:gd name="connsiteX21" fmla="*/ 3550 w 21527"/>
                    <a:gd name="connsiteY21" fmla="*/ 18507 h 19573"/>
                    <a:gd name="connsiteX22" fmla="*/ 4673 w 21527"/>
                    <a:gd name="connsiteY22" fmla="*/ 19037 h 19573"/>
                    <a:gd name="connsiteX23" fmla="*/ 4673 w 21527"/>
                    <a:gd name="connsiteY23" fmla="*/ 19573 h 19573"/>
                    <a:gd name="connsiteX24" fmla="*/ 10354 w 21527"/>
                    <a:gd name="connsiteY24" fmla="*/ 1961 h 19573"/>
                    <a:gd name="connsiteX25" fmla="*/ 6444 w 21527"/>
                    <a:gd name="connsiteY25" fmla="*/ 11300 h 19573"/>
                    <a:gd name="connsiteX26" fmla="*/ 14554 w 21527"/>
                    <a:gd name="connsiteY26" fmla="*/ 11300 h 19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1527" h="19573">
                      <a:moveTo>
                        <a:pt x="0" y="19573"/>
                      </a:moveTo>
                      <a:lnTo>
                        <a:pt x="0" y="19037"/>
                      </a:lnTo>
                      <a:cubicBezTo>
                        <a:pt x="870" y="19037"/>
                        <a:pt x="1078" y="18596"/>
                        <a:pt x="1330" y="17927"/>
                      </a:cubicBezTo>
                      <a:lnTo>
                        <a:pt x="7901" y="1829"/>
                      </a:lnTo>
                      <a:cubicBezTo>
                        <a:pt x="8027" y="1595"/>
                        <a:pt x="8097" y="1336"/>
                        <a:pt x="8109" y="1072"/>
                      </a:cubicBezTo>
                      <a:cubicBezTo>
                        <a:pt x="8109" y="807"/>
                        <a:pt x="7819" y="498"/>
                        <a:pt x="7069" y="441"/>
                      </a:cubicBezTo>
                      <a:lnTo>
                        <a:pt x="7069" y="0"/>
                      </a:lnTo>
                      <a:lnTo>
                        <a:pt x="13803" y="0"/>
                      </a:lnTo>
                      <a:lnTo>
                        <a:pt x="13803" y="536"/>
                      </a:lnTo>
                      <a:cubicBezTo>
                        <a:pt x="13387" y="536"/>
                        <a:pt x="12845" y="668"/>
                        <a:pt x="12845" y="1066"/>
                      </a:cubicBezTo>
                      <a:cubicBezTo>
                        <a:pt x="12883" y="1378"/>
                        <a:pt x="12983" y="1680"/>
                        <a:pt x="13141" y="1955"/>
                      </a:cubicBezTo>
                      <a:lnTo>
                        <a:pt x="20267" y="18148"/>
                      </a:lnTo>
                      <a:cubicBezTo>
                        <a:pt x="20437" y="18697"/>
                        <a:pt x="20954" y="19062"/>
                        <a:pt x="21528" y="19037"/>
                      </a:cubicBezTo>
                      <a:lnTo>
                        <a:pt x="21528" y="19573"/>
                      </a:lnTo>
                      <a:lnTo>
                        <a:pt x="16288" y="19573"/>
                      </a:lnTo>
                      <a:lnTo>
                        <a:pt x="16288" y="19037"/>
                      </a:lnTo>
                      <a:cubicBezTo>
                        <a:pt x="17284" y="19037"/>
                        <a:pt x="17549" y="18860"/>
                        <a:pt x="17549" y="18507"/>
                      </a:cubicBezTo>
                      <a:cubicBezTo>
                        <a:pt x="17536" y="18167"/>
                        <a:pt x="17448" y="17834"/>
                        <a:pt x="17297" y="17530"/>
                      </a:cubicBezTo>
                      <a:lnTo>
                        <a:pt x="15594" y="13791"/>
                      </a:lnTo>
                      <a:lnTo>
                        <a:pt x="5505" y="13791"/>
                      </a:lnTo>
                      <a:lnTo>
                        <a:pt x="4092" y="17171"/>
                      </a:lnTo>
                      <a:cubicBezTo>
                        <a:pt x="3872" y="17597"/>
                        <a:pt x="3689" y="18045"/>
                        <a:pt x="3550" y="18507"/>
                      </a:cubicBezTo>
                      <a:cubicBezTo>
                        <a:pt x="3550" y="18860"/>
                        <a:pt x="3846" y="19037"/>
                        <a:pt x="4673" y="19037"/>
                      </a:cubicBezTo>
                      <a:lnTo>
                        <a:pt x="4673" y="19573"/>
                      </a:lnTo>
                      <a:close/>
                      <a:moveTo>
                        <a:pt x="10354" y="1961"/>
                      </a:moveTo>
                      <a:lnTo>
                        <a:pt x="6444" y="11300"/>
                      </a:lnTo>
                      <a:lnTo>
                        <a:pt x="14554" y="11300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B4154DE8-6E28-82D5-8129-BCF9B3159FF5}"/>
                    </a:ext>
                  </a:extLst>
                </p:cNvPr>
                <p:cNvSpPr/>
                <p:nvPr/>
              </p:nvSpPr>
              <p:spPr>
                <a:xfrm>
                  <a:off x="9189089" y="3284794"/>
                  <a:ext cx="18381" cy="20077"/>
                </a:xfrm>
                <a:custGeom>
                  <a:avLst/>
                  <a:gdLst>
                    <a:gd name="connsiteX0" fmla="*/ 1621 w 18381"/>
                    <a:gd name="connsiteY0" fmla="*/ 14226 h 20077"/>
                    <a:gd name="connsiteX1" fmla="*/ 2119 w 18381"/>
                    <a:gd name="connsiteY1" fmla="*/ 14358 h 20077"/>
                    <a:gd name="connsiteX2" fmla="*/ 2037 w 18381"/>
                    <a:gd name="connsiteY2" fmla="*/ 14932 h 20077"/>
                    <a:gd name="connsiteX3" fmla="*/ 9730 w 18381"/>
                    <a:gd name="connsiteY3" fmla="*/ 17606 h 20077"/>
                    <a:gd name="connsiteX4" fmla="*/ 15802 w 18381"/>
                    <a:gd name="connsiteY4" fmla="*/ 14453 h 20077"/>
                    <a:gd name="connsiteX5" fmla="*/ 870 w 18381"/>
                    <a:gd name="connsiteY5" fmla="*/ 6180 h 20077"/>
                    <a:gd name="connsiteX6" fmla="*/ 8733 w 18381"/>
                    <a:gd name="connsiteY6" fmla="*/ 0 h 20077"/>
                    <a:gd name="connsiteX7" fmla="*/ 15966 w 18381"/>
                    <a:gd name="connsiteY7" fmla="*/ 1595 h 20077"/>
                    <a:gd name="connsiteX8" fmla="*/ 16628 w 18381"/>
                    <a:gd name="connsiteY8" fmla="*/ 965 h 20077"/>
                    <a:gd name="connsiteX9" fmla="*/ 17170 w 18381"/>
                    <a:gd name="connsiteY9" fmla="*/ 1185 h 20077"/>
                    <a:gd name="connsiteX10" fmla="*/ 15632 w 18381"/>
                    <a:gd name="connsiteY10" fmla="*/ 5543 h 20077"/>
                    <a:gd name="connsiteX11" fmla="*/ 15134 w 18381"/>
                    <a:gd name="connsiteY11" fmla="*/ 5322 h 20077"/>
                    <a:gd name="connsiteX12" fmla="*/ 15216 w 18381"/>
                    <a:gd name="connsiteY12" fmla="*/ 4786 h 20077"/>
                    <a:gd name="connsiteX13" fmla="*/ 8607 w 18381"/>
                    <a:gd name="connsiteY13" fmla="*/ 2478 h 20077"/>
                    <a:gd name="connsiteX14" fmla="*/ 3449 w 18381"/>
                    <a:gd name="connsiteY14" fmla="*/ 5814 h 20077"/>
                    <a:gd name="connsiteX15" fmla="*/ 18381 w 18381"/>
                    <a:gd name="connsiteY15" fmla="*/ 13772 h 20077"/>
                    <a:gd name="connsiteX16" fmla="*/ 9313 w 18381"/>
                    <a:gd name="connsiteY16" fmla="*/ 20077 h 20077"/>
                    <a:gd name="connsiteX17" fmla="*/ 1242 w 18381"/>
                    <a:gd name="connsiteY17" fmla="*/ 18186 h 20077"/>
                    <a:gd name="connsiteX18" fmla="*/ 498 w 18381"/>
                    <a:gd name="connsiteY18" fmla="*/ 18854 h 20077"/>
                    <a:gd name="connsiteX19" fmla="*/ 0 w 18381"/>
                    <a:gd name="connsiteY19" fmla="*/ 18678 h 20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381" h="20077">
                      <a:moveTo>
                        <a:pt x="1621" y="14226"/>
                      </a:moveTo>
                      <a:lnTo>
                        <a:pt x="2119" y="14358"/>
                      </a:lnTo>
                      <a:cubicBezTo>
                        <a:pt x="2075" y="14546"/>
                        <a:pt x="2043" y="14738"/>
                        <a:pt x="2037" y="14932"/>
                      </a:cubicBezTo>
                      <a:cubicBezTo>
                        <a:pt x="2037" y="15909"/>
                        <a:pt x="5738" y="17606"/>
                        <a:pt x="9730" y="17606"/>
                      </a:cubicBezTo>
                      <a:cubicBezTo>
                        <a:pt x="13469" y="17606"/>
                        <a:pt x="15802" y="16445"/>
                        <a:pt x="15802" y="14453"/>
                      </a:cubicBezTo>
                      <a:cubicBezTo>
                        <a:pt x="15802" y="8778"/>
                        <a:pt x="870" y="14409"/>
                        <a:pt x="870" y="6180"/>
                      </a:cubicBezTo>
                      <a:cubicBezTo>
                        <a:pt x="870" y="1690"/>
                        <a:pt x="4572" y="0"/>
                        <a:pt x="8733" y="0"/>
                      </a:cubicBezTo>
                      <a:cubicBezTo>
                        <a:pt x="13097" y="0"/>
                        <a:pt x="15304" y="1595"/>
                        <a:pt x="15966" y="1595"/>
                      </a:cubicBezTo>
                      <a:cubicBezTo>
                        <a:pt x="16218" y="1595"/>
                        <a:pt x="16382" y="1513"/>
                        <a:pt x="16628" y="965"/>
                      </a:cubicBezTo>
                      <a:lnTo>
                        <a:pt x="17170" y="1185"/>
                      </a:lnTo>
                      <a:lnTo>
                        <a:pt x="15632" y="5543"/>
                      </a:lnTo>
                      <a:lnTo>
                        <a:pt x="15134" y="5322"/>
                      </a:lnTo>
                      <a:cubicBezTo>
                        <a:pt x="15197" y="5150"/>
                        <a:pt x="15222" y="4968"/>
                        <a:pt x="15216" y="4786"/>
                      </a:cubicBezTo>
                      <a:cubicBezTo>
                        <a:pt x="15216" y="3853"/>
                        <a:pt x="11893" y="2478"/>
                        <a:pt x="8607" y="2478"/>
                      </a:cubicBezTo>
                      <a:cubicBezTo>
                        <a:pt x="4319" y="2478"/>
                        <a:pt x="3449" y="4168"/>
                        <a:pt x="3449" y="5814"/>
                      </a:cubicBezTo>
                      <a:cubicBezTo>
                        <a:pt x="3449" y="11104"/>
                        <a:pt x="18381" y="5770"/>
                        <a:pt x="18381" y="13772"/>
                      </a:cubicBezTo>
                      <a:cubicBezTo>
                        <a:pt x="18381" y="17952"/>
                        <a:pt x="15632" y="20077"/>
                        <a:pt x="9313" y="20077"/>
                      </a:cubicBezTo>
                      <a:cubicBezTo>
                        <a:pt x="5032" y="20077"/>
                        <a:pt x="2119" y="18186"/>
                        <a:pt x="1242" y="18186"/>
                      </a:cubicBezTo>
                      <a:cubicBezTo>
                        <a:pt x="870" y="18216"/>
                        <a:pt x="567" y="18490"/>
                        <a:pt x="498" y="18854"/>
                      </a:cubicBezTo>
                      <a:lnTo>
                        <a:pt x="0" y="18678"/>
                      </a:lnTo>
                      <a:close/>
                    </a:path>
                  </a:pathLst>
                </a:custGeom>
                <a:solidFill>
                  <a:srgbClr val="1D1D1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7" name="Freeform 536">
                  <a:extLst>
                    <a:ext uri="{FF2B5EF4-FFF2-40B4-BE49-F238E27FC236}">
                      <a16:creationId xmlns:a16="http://schemas.microsoft.com/office/drawing/2014/main" id="{543B2EB3-9CFA-3303-1805-EEB22EC2408C}"/>
                    </a:ext>
                  </a:extLst>
                </p:cNvPr>
                <p:cNvSpPr/>
                <p:nvPr/>
              </p:nvSpPr>
              <p:spPr>
                <a:xfrm>
                  <a:off x="8507478" y="3086750"/>
                  <a:ext cx="189827" cy="171686"/>
                </a:xfrm>
                <a:custGeom>
                  <a:avLst/>
                  <a:gdLst>
                    <a:gd name="connsiteX0" fmla="*/ 189828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77 w 189827"/>
                    <a:gd name="connsiteY5" fmla="*/ 0 h 171686"/>
                    <a:gd name="connsiteX6" fmla="*/ 154724 w 189827"/>
                    <a:gd name="connsiteY6" fmla="*/ 7977 h 171686"/>
                    <a:gd name="connsiteX7" fmla="*/ 177380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8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73" y="146463"/>
                        <a:pt x="183793" y="146463"/>
                      </a:cubicBezTo>
                      <a:cubicBezTo>
                        <a:pt x="179007" y="146463"/>
                        <a:pt x="143272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69" y="0"/>
                        <a:pt x="102077" y="0"/>
                      </a:cubicBezTo>
                      <a:cubicBezTo>
                        <a:pt x="123453" y="0"/>
                        <a:pt x="141645" y="4149"/>
                        <a:pt x="154724" y="7977"/>
                      </a:cubicBezTo>
                      <a:cubicBezTo>
                        <a:pt x="167802" y="11804"/>
                        <a:pt x="175785" y="15954"/>
                        <a:pt x="177380" y="15954"/>
                      </a:cubicBezTo>
                      <a:cubicBezTo>
                        <a:pt x="179272" y="15954"/>
                        <a:pt x="180892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1" y="50591"/>
                        <a:pt x="158270" y="49201"/>
                        <a:pt x="157927" y="47842"/>
                      </a:cubicBezTo>
                      <a:cubicBezTo>
                        <a:pt x="156035" y="38270"/>
                        <a:pt x="123151" y="27424"/>
                        <a:pt x="102090" y="27424"/>
                      </a:cubicBezTo>
                      <a:cubicBezTo>
                        <a:pt x="66034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34" y="142295"/>
                        <a:pt x="102090" y="142295"/>
                      </a:cubicBezTo>
                      <a:cubicBezTo>
                        <a:pt x="128895" y="142295"/>
                        <a:pt x="165588" y="128574"/>
                        <a:pt x="165588" y="116770"/>
                      </a:cubicBezTo>
                      <a:cubicBezTo>
                        <a:pt x="165513" y="115403"/>
                        <a:pt x="165078" y="114080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8" name="Freeform 537">
                  <a:extLst>
                    <a:ext uri="{FF2B5EF4-FFF2-40B4-BE49-F238E27FC236}">
                      <a16:creationId xmlns:a16="http://schemas.microsoft.com/office/drawing/2014/main" id="{D5A7C19C-E1B2-7BCE-0FBB-C4DBD24302DA}"/>
                    </a:ext>
                  </a:extLst>
                </p:cNvPr>
                <p:cNvSpPr/>
                <p:nvPr/>
              </p:nvSpPr>
              <p:spPr>
                <a:xfrm>
                  <a:off x="8730171" y="3086750"/>
                  <a:ext cx="167877" cy="171648"/>
                </a:xfrm>
                <a:custGeom>
                  <a:avLst/>
                  <a:gdLst>
                    <a:gd name="connsiteX0" fmla="*/ 0 w 167877"/>
                    <a:gd name="connsiteY0" fmla="*/ 155714 h 171648"/>
                    <a:gd name="connsiteX1" fmla="*/ 17555 w 167877"/>
                    <a:gd name="connsiteY1" fmla="*/ 117104 h 171648"/>
                    <a:gd name="connsiteX2" fmla="*/ 20746 w 167877"/>
                    <a:gd name="connsiteY2" fmla="*/ 118699 h 171648"/>
                    <a:gd name="connsiteX3" fmla="*/ 22007 w 167877"/>
                    <a:gd name="connsiteY3" fmla="*/ 123807 h 171648"/>
                    <a:gd name="connsiteX4" fmla="*/ 80083 w 167877"/>
                    <a:gd name="connsiteY4" fmla="*/ 144225 h 171648"/>
                    <a:gd name="connsiteX5" fmla="*/ 131455 w 167877"/>
                    <a:gd name="connsiteY5" fmla="*/ 121253 h 171648"/>
                    <a:gd name="connsiteX6" fmla="*/ 1917 w 167877"/>
                    <a:gd name="connsiteY6" fmla="*/ 52968 h 171648"/>
                    <a:gd name="connsiteX7" fmla="*/ 79477 w 167877"/>
                    <a:gd name="connsiteY7" fmla="*/ 0 h 171648"/>
                    <a:gd name="connsiteX8" fmla="*/ 156035 w 167877"/>
                    <a:gd name="connsiteY8" fmla="*/ 15954 h 171648"/>
                    <a:gd name="connsiteX9" fmla="*/ 162417 w 167877"/>
                    <a:gd name="connsiteY9" fmla="*/ 14062 h 171648"/>
                    <a:gd name="connsiteX10" fmla="*/ 166250 w 167877"/>
                    <a:gd name="connsiteY10" fmla="*/ 16584 h 171648"/>
                    <a:gd name="connsiteX11" fmla="*/ 144231 w 167877"/>
                    <a:gd name="connsiteY11" fmla="*/ 56480 h 171648"/>
                    <a:gd name="connsiteX12" fmla="*/ 141040 w 167877"/>
                    <a:gd name="connsiteY12" fmla="*/ 55219 h 171648"/>
                    <a:gd name="connsiteX13" fmla="*/ 138486 w 167877"/>
                    <a:gd name="connsiteY13" fmla="*/ 47879 h 171648"/>
                    <a:gd name="connsiteX14" fmla="*/ 80411 w 167877"/>
                    <a:gd name="connsiteY14" fmla="*/ 27461 h 171648"/>
                    <a:gd name="connsiteX15" fmla="*/ 38295 w 167877"/>
                    <a:gd name="connsiteY15" fmla="*/ 46927 h 171648"/>
                    <a:gd name="connsiteX16" fmla="*/ 167877 w 167877"/>
                    <a:gd name="connsiteY16" fmla="*/ 116789 h 171648"/>
                    <a:gd name="connsiteX17" fmla="*/ 80764 w 167877"/>
                    <a:gd name="connsiteY17" fmla="*/ 171648 h 171648"/>
                    <a:gd name="connsiteX18" fmla="*/ 8651 w 167877"/>
                    <a:gd name="connsiteY18" fmla="*/ 155689 h 171648"/>
                    <a:gd name="connsiteX19" fmla="*/ 4502 w 167877"/>
                    <a:gd name="connsiteY19" fmla="*/ 158242 h 17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7877" h="171648">
                      <a:moveTo>
                        <a:pt x="0" y="155714"/>
                      </a:moveTo>
                      <a:lnTo>
                        <a:pt x="17555" y="117104"/>
                      </a:lnTo>
                      <a:lnTo>
                        <a:pt x="20746" y="118699"/>
                      </a:lnTo>
                      <a:cubicBezTo>
                        <a:pt x="20669" y="120487"/>
                        <a:pt x="21107" y="122260"/>
                        <a:pt x="22007" y="123807"/>
                      </a:cubicBezTo>
                      <a:cubicBezTo>
                        <a:pt x="28388" y="134337"/>
                        <a:pt x="59980" y="144225"/>
                        <a:pt x="80083" y="144225"/>
                      </a:cubicBezTo>
                      <a:cubicBezTo>
                        <a:pt x="94119" y="144225"/>
                        <a:pt x="131455" y="140719"/>
                        <a:pt x="131455" y="121253"/>
                      </a:cubicBezTo>
                      <a:cubicBezTo>
                        <a:pt x="131468" y="82321"/>
                        <a:pt x="1917" y="131159"/>
                        <a:pt x="1917" y="52968"/>
                      </a:cubicBezTo>
                      <a:cubicBezTo>
                        <a:pt x="1917" y="26484"/>
                        <a:pt x="26509" y="0"/>
                        <a:pt x="79477" y="0"/>
                      </a:cubicBezTo>
                      <a:cubicBezTo>
                        <a:pt x="123807" y="0"/>
                        <a:pt x="145177" y="15954"/>
                        <a:pt x="156035" y="15954"/>
                      </a:cubicBezTo>
                      <a:cubicBezTo>
                        <a:pt x="159226" y="15954"/>
                        <a:pt x="161143" y="15323"/>
                        <a:pt x="162417" y="14062"/>
                      </a:cubicBezTo>
                      <a:lnTo>
                        <a:pt x="166250" y="16584"/>
                      </a:lnTo>
                      <a:lnTo>
                        <a:pt x="144231" y="56480"/>
                      </a:lnTo>
                      <a:lnTo>
                        <a:pt x="141040" y="55219"/>
                      </a:lnTo>
                      <a:cubicBezTo>
                        <a:pt x="140778" y="52606"/>
                        <a:pt x="139903" y="50091"/>
                        <a:pt x="138486" y="47879"/>
                      </a:cubicBezTo>
                      <a:cubicBezTo>
                        <a:pt x="131783" y="37992"/>
                        <a:pt x="104984" y="27461"/>
                        <a:pt x="80411" y="27461"/>
                      </a:cubicBezTo>
                      <a:cubicBezTo>
                        <a:pt x="61588" y="27461"/>
                        <a:pt x="38295" y="32884"/>
                        <a:pt x="38295" y="46927"/>
                      </a:cubicBezTo>
                      <a:cubicBezTo>
                        <a:pt x="38295" y="87429"/>
                        <a:pt x="167877" y="40205"/>
                        <a:pt x="167877" y="116789"/>
                      </a:cubicBezTo>
                      <a:cubicBezTo>
                        <a:pt x="167877" y="160821"/>
                        <a:pt x="115224" y="171648"/>
                        <a:pt x="80764" y="171648"/>
                      </a:cubicBezTo>
                      <a:cubicBezTo>
                        <a:pt x="31623" y="171648"/>
                        <a:pt x="18224" y="155689"/>
                        <a:pt x="8651" y="155689"/>
                      </a:cubicBezTo>
                      <a:cubicBezTo>
                        <a:pt x="7056" y="155689"/>
                        <a:pt x="5461" y="156950"/>
                        <a:pt x="4502" y="158242"/>
                      </a:cubicBez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06A0E55B-ED97-6746-B9C5-52406CCF04E3}"/>
                    </a:ext>
                  </a:extLst>
                </p:cNvPr>
                <p:cNvSpPr/>
                <p:nvPr/>
              </p:nvSpPr>
              <p:spPr>
                <a:xfrm>
                  <a:off x="8934394" y="3088641"/>
                  <a:ext cx="52968" cy="167871"/>
                </a:xfrm>
                <a:custGeom>
                  <a:avLst/>
                  <a:gdLst>
                    <a:gd name="connsiteX0" fmla="*/ 0 w 52968"/>
                    <a:gd name="connsiteY0" fmla="*/ 167865 h 167871"/>
                    <a:gd name="connsiteX1" fmla="*/ 0 w 52968"/>
                    <a:gd name="connsiteY1" fmla="*/ 162120 h 167871"/>
                    <a:gd name="connsiteX2" fmla="*/ 8298 w 52968"/>
                    <a:gd name="connsiteY2" fmla="*/ 156376 h 167871"/>
                    <a:gd name="connsiteX3" fmla="*/ 8298 w 52968"/>
                    <a:gd name="connsiteY3" fmla="*/ 11508 h 167871"/>
                    <a:gd name="connsiteX4" fmla="*/ 0 w 52968"/>
                    <a:gd name="connsiteY4" fmla="*/ 5763 h 167871"/>
                    <a:gd name="connsiteX5" fmla="*/ 0 w 52968"/>
                    <a:gd name="connsiteY5" fmla="*/ 0 h 167871"/>
                    <a:gd name="connsiteX6" fmla="*/ 52968 w 52968"/>
                    <a:gd name="connsiteY6" fmla="*/ 0 h 167871"/>
                    <a:gd name="connsiteX7" fmla="*/ 52968 w 52968"/>
                    <a:gd name="connsiteY7" fmla="*/ 5745 h 167871"/>
                    <a:gd name="connsiteX8" fmla="*/ 44670 w 52968"/>
                    <a:gd name="connsiteY8" fmla="*/ 11489 h 167871"/>
                    <a:gd name="connsiteX9" fmla="*/ 44670 w 52968"/>
                    <a:gd name="connsiteY9" fmla="*/ 156382 h 167871"/>
                    <a:gd name="connsiteX10" fmla="*/ 52968 w 52968"/>
                    <a:gd name="connsiteY10" fmla="*/ 162127 h 167871"/>
                    <a:gd name="connsiteX11" fmla="*/ 52968 w 52968"/>
                    <a:gd name="connsiteY11" fmla="*/ 167871 h 167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968" h="167871">
                      <a:moveTo>
                        <a:pt x="0" y="167865"/>
                      </a:moveTo>
                      <a:lnTo>
                        <a:pt x="0" y="162120"/>
                      </a:lnTo>
                      <a:cubicBezTo>
                        <a:pt x="5423" y="162120"/>
                        <a:pt x="8298" y="160229"/>
                        <a:pt x="8298" y="156376"/>
                      </a:cubicBezTo>
                      <a:lnTo>
                        <a:pt x="8298" y="11508"/>
                      </a:lnTo>
                      <a:cubicBezTo>
                        <a:pt x="8298" y="7680"/>
                        <a:pt x="5423" y="5763"/>
                        <a:pt x="0" y="5763"/>
                      </a:cubicBezTo>
                      <a:lnTo>
                        <a:pt x="0" y="0"/>
                      </a:lnTo>
                      <a:lnTo>
                        <a:pt x="52968" y="0"/>
                      </a:lnTo>
                      <a:lnTo>
                        <a:pt x="52968" y="5745"/>
                      </a:lnTo>
                      <a:cubicBezTo>
                        <a:pt x="47545" y="5745"/>
                        <a:pt x="44670" y="7636"/>
                        <a:pt x="44670" y="11489"/>
                      </a:cubicBezTo>
                      <a:lnTo>
                        <a:pt x="44670" y="156382"/>
                      </a:lnTo>
                      <a:cubicBezTo>
                        <a:pt x="44670" y="160210"/>
                        <a:pt x="47545" y="162127"/>
                        <a:pt x="52968" y="162127"/>
                      </a:cubicBezTo>
                      <a:lnTo>
                        <a:pt x="52968" y="167871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0" name="Freeform 539">
                  <a:extLst>
                    <a:ext uri="{FF2B5EF4-FFF2-40B4-BE49-F238E27FC236}">
                      <a16:creationId xmlns:a16="http://schemas.microsoft.com/office/drawing/2014/main" id="{DCFB1CF8-2D93-B671-5373-BE92565C5EE3}"/>
                    </a:ext>
                  </a:extLst>
                </p:cNvPr>
                <p:cNvSpPr/>
                <p:nvPr/>
              </p:nvSpPr>
              <p:spPr>
                <a:xfrm>
                  <a:off x="9018664" y="3086750"/>
                  <a:ext cx="189827" cy="171686"/>
                </a:xfrm>
                <a:custGeom>
                  <a:avLst/>
                  <a:gdLst>
                    <a:gd name="connsiteX0" fmla="*/ 189827 w 189827"/>
                    <a:gd name="connsiteY0" fmla="*/ 144225 h 171686"/>
                    <a:gd name="connsiteX1" fmla="*/ 187305 w 189827"/>
                    <a:gd name="connsiteY1" fmla="*/ 146779 h 171686"/>
                    <a:gd name="connsiteX2" fmla="*/ 183793 w 189827"/>
                    <a:gd name="connsiteY2" fmla="*/ 146463 h 171686"/>
                    <a:gd name="connsiteX3" fmla="*/ 102109 w 189827"/>
                    <a:gd name="connsiteY3" fmla="*/ 171686 h 171686"/>
                    <a:gd name="connsiteX4" fmla="*/ 0 w 189827"/>
                    <a:gd name="connsiteY4" fmla="*/ 85846 h 171686"/>
                    <a:gd name="connsiteX5" fmla="*/ 102083 w 189827"/>
                    <a:gd name="connsiteY5" fmla="*/ 0 h 171686"/>
                    <a:gd name="connsiteX6" fmla="*/ 154730 w 189827"/>
                    <a:gd name="connsiteY6" fmla="*/ 7977 h 171686"/>
                    <a:gd name="connsiteX7" fmla="*/ 177386 w 189827"/>
                    <a:gd name="connsiteY7" fmla="*/ 15954 h 171686"/>
                    <a:gd name="connsiteX8" fmla="*/ 181851 w 189827"/>
                    <a:gd name="connsiteY8" fmla="*/ 11804 h 171686"/>
                    <a:gd name="connsiteX9" fmla="*/ 186637 w 189827"/>
                    <a:gd name="connsiteY9" fmla="*/ 15638 h 171686"/>
                    <a:gd name="connsiteX10" fmla="*/ 161748 w 189827"/>
                    <a:gd name="connsiteY10" fmla="*/ 54229 h 171686"/>
                    <a:gd name="connsiteX11" fmla="*/ 158557 w 189827"/>
                    <a:gd name="connsiteY11" fmla="*/ 51991 h 171686"/>
                    <a:gd name="connsiteX12" fmla="*/ 157927 w 189827"/>
                    <a:gd name="connsiteY12" fmla="*/ 47842 h 171686"/>
                    <a:gd name="connsiteX13" fmla="*/ 102090 w 189827"/>
                    <a:gd name="connsiteY13" fmla="*/ 27424 h 171686"/>
                    <a:gd name="connsiteX14" fmla="*/ 35079 w 189827"/>
                    <a:gd name="connsiteY14" fmla="*/ 84856 h 171686"/>
                    <a:gd name="connsiteX15" fmla="*/ 102090 w 189827"/>
                    <a:gd name="connsiteY15" fmla="*/ 142295 h 171686"/>
                    <a:gd name="connsiteX16" fmla="*/ 165588 w 189827"/>
                    <a:gd name="connsiteY16" fmla="*/ 116770 h 171686"/>
                    <a:gd name="connsiteX17" fmla="*/ 164327 w 189827"/>
                    <a:gd name="connsiteY17" fmla="*/ 112936 h 171686"/>
                    <a:gd name="connsiteX18" fmla="*/ 168798 w 189827"/>
                    <a:gd name="connsiteY18" fmla="*/ 110413 h 171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9827" h="171686">
                      <a:moveTo>
                        <a:pt x="189827" y="144225"/>
                      </a:moveTo>
                      <a:lnTo>
                        <a:pt x="187305" y="146779"/>
                      </a:lnTo>
                      <a:cubicBezTo>
                        <a:pt x="186044" y="146779"/>
                        <a:pt x="185067" y="146463"/>
                        <a:pt x="183793" y="146463"/>
                      </a:cubicBezTo>
                      <a:cubicBezTo>
                        <a:pt x="179007" y="146463"/>
                        <a:pt x="143266" y="171686"/>
                        <a:pt x="102109" y="171686"/>
                      </a:cubicBezTo>
                      <a:cubicBezTo>
                        <a:pt x="48182" y="171686"/>
                        <a:pt x="0" y="142327"/>
                        <a:pt x="0" y="85846"/>
                      </a:cubicBezTo>
                      <a:cubicBezTo>
                        <a:pt x="0" y="29366"/>
                        <a:pt x="48157" y="0"/>
                        <a:pt x="102083" y="0"/>
                      </a:cubicBezTo>
                      <a:cubicBezTo>
                        <a:pt x="123460" y="0"/>
                        <a:pt x="141645" y="4149"/>
                        <a:pt x="154730" y="7977"/>
                      </a:cubicBezTo>
                      <a:cubicBezTo>
                        <a:pt x="167814" y="11804"/>
                        <a:pt x="175791" y="15954"/>
                        <a:pt x="177386" y="15954"/>
                      </a:cubicBezTo>
                      <a:cubicBezTo>
                        <a:pt x="179278" y="15954"/>
                        <a:pt x="180899" y="13084"/>
                        <a:pt x="181851" y="11804"/>
                      </a:cubicBezTo>
                      <a:lnTo>
                        <a:pt x="186637" y="15638"/>
                      </a:lnTo>
                      <a:lnTo>
                        <a:pt x="161748" y="54229"/>
                      </a:lnTo>
                      <a:lnTo>
                        <a:pt x="158557" y="51991"/>
                      </a:lnTo>
                      <a:cubicBezTo>
                        <a:pt x="158482" y="50591"/>
                        <a:pt x="158267" y="49201"/>
                        <a:pt x="157927" y="47842"/>
                      </a:cubicBezTo>
                      <a:cubicBezTo>
                        <a:pt x="156035" y="38270"/>
                        <a:pt x="123144" y="27424"/>
                        <a:pt x="102090" y="27424"/>
                      </a:cubicBezTo>
                      <a:cubicBezTo>
                        <a:pt x="66027" y="27424"/>
                        <a:pt x="35079" y="48163"/>
                        <a:pt x="35079" y="84856"/>
                      </a:cubicBezTo>
                      <a:cubicBezTo>
                        <a:pt x="35079" y="121549"/>
                        <a:pt x="66027" y="142295"/>
                        <a:pt x="102090" y="142295"/>
                      </a:cubicBezTo>
                      <a:cubicBezTo>
                        <a:pt x="128889" y="142295"/>
                        <a:pt x="165588" y="128574"/>
                        <a:pt x="165588" y="116770"/>
                      </a:cubicBezTo>
                      <a:cubicBezTo>
                        <a:pt x="165513" y="115404"/>
                        <a:pt x="165077" y="114082"/>
                        <a:pt x="164327" y="112936"/>
                      </a:cubicBezTo>
                      <a:lnTo>
                        <a:pt x="168798" y="110413"/>
                      </a:lnTo>
                      <a:close/>
                    </a:path>
                  </a:pathLst>
                </a:custGeom>
                <a:solidFill>
                  <a:srgbClr val="AE0E1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1" name="Freeform 540">
                  <a:extLst>
                    <a:ext uri="{FF2B5EF4-FFF2-40B4-BE49-F238E27FC236}">
                      <a16:creationId xmlns:a16="http://schemas.microsoft.com/office/drawing/2014/main" id="{849DD074-F16D-653E-C3FC-D0B467477E69}"/>
                    </a:ext>
                  </a:extLst>
                </p:cNvPr>
                <p:cNvSpPr/>
                <p:nvPr/>
              </p:nvSpPr>
              <p:spPr>
                <a:xfrm>
                  <a:off x="8314769" y="3087658"/>
                  <a:ext cx="144760" cy="168890"/>
                </a:xfrm>
                <a:custGeom>
                  <a:avLst/>
                  <a:gdLst>
                    <a:gd name="connsiteX0" fmla="*/ 133410 w 144760"/>
                    <a:gd name="connsiteY0" fmla="*/ 154131 h 168890"/>
                    <a:gd name="connsiteX1" fmla="*/ 135932 w 144760"/>
                    <a:gd name="connsiteY1" fmla="*/ 153456 h 168890"/>
                    <a:gd name="connsiteX2" fmla="*/ 129148 w 144760"/>
                    <a:gd name="connsiteY2" fmla="*/ 144906 h 168890"/>
                    <a:gd name="connsiteX3" fmla="*/ 126625 w 144760"/>
                    <a:gd name="connsiteY3" fmla="*/ 146091 h 168890"/>
                    <a:gd name="connsiteX4" fmla="*/ 133442 w 144760"/>
                    <a:gd name="connsiteY4" fmla="*/ 154131 h 168890"/>
                    <a:gd name="connsiteX5" fmla="*/ 98514 w 144760"/>
                    <a:gd name="connsiteY5" fmla="*/ 153702 h 168890"/>
                    <a:gd name="connsiteX6" fmla="*/ 100715 w 144760"/>
                    <a:gd name="connsiteY6" fmla="*/ 161963 h 168890"/>
                    <a:gd name="connsiteX7" fmla="*/ 134634 w 144760"/>
                    <a:gd name="connsiteY7" fmla="*/ 162694 h 168890"/>
                    <a:gd name="connsiteX8" fmla="*/ 136361 w 144760"/>
                    <a:gd name="connsiteY8" fmla="*/ 155878 h 168890"/>
                    <a:gd name="connsiteX9" fmla="*/ 98527 w 144760"/>
                    <a:gd name="connsiteY9" fmla="*/ 153702 h 168890"/>
                    <a:gd name="connsiteX10" fmla="*/ 12561 w 144760"/>
                    <a:gd name="connsiteY10" fmla="*/ 155682 h 168890"/>
                    <a:gd name="connsiteX11" fmla="*/ 15676 w 144760"/>
                    <a:gd name="connsiteY11" fmla="*/ 163401 h 168890"/>
                    <a:gd name="connsiteX12" fmla="*/ 47728 w 144760"/>
                    <a:gd name="connsiteY12" fmla="*/ 162398 h 168890"/>
                    <a:gd name="connsiteX13" fmla="*/ 50433 w 144760"/>
                    <a:gd name="connsiteY13" fmla="*/ 153444 h 168890"/>
                    <a:gd name="connsiteX14" fmla="*/ 12561 w 144760"/>
                    <a:gd name="connsiteY14" fmla="*/ 155682 h 168890"/>
                    <a:gd name="connsiteX15" fmla="*/ 99290 w 144760"/>
                    <a:gd name="connsiteY15" fmla="*/ 151432 h 168890"/>
                    <a:gd name="connsiteX16" fmla="*/ 102663 w 144760"/>
                    <a:gd name="connsiteY16" fmla="*/ 152662 h 168890"/>
                    <a:gd name="connsiteX17" fmla="*/ 103092 w 144760"/>
                    <a:gd name="connsiteY17" fmla="*/ 146438 h 168890"/>
                    <a:gd name="connsiteX18" fmla="*/ 99309 w 144760"/>
                    <a:gd name="connsiteY18" fmla="*/ 151432 h 168890"/>
                    <a:gd name="connsiteX19" fmla="*/ 45710 w 144760"/>
                    <a:gd name="connsiteY19" fmla="*/ 145883 h 168890"/>
                    <a:gd name="connsiteX20" fmla="*/ 45635 w 144760"/>
                    <a:gd name="connsiteY20" fmla="*/ 152920 h 168890"/>
                    <a:gd name="connsiteX21" fmla="*/ 50049 w 144760"/>
                    <a:gd name="connsiteY21" fmla="*/ 150890 h 168890"/>
                    <a:gd name="connsiteX22" fmla="*/ 45685 w 144760"/>
                    <a:gd name="connsiteY22" fmla="*/ 145883 h 168890"/>
                    <a:gd name="connsiteX23" fmla="*/ 18810 w 144760"/>
                    <a:gd name="connsiteY23" fmla="*/ 143689 h 168890"/>
                    <a:gd name="connsiteX24" fmla="*/ 12416 w 144760"/>
                    <a:gd name="connsiteY24" fmla="*/ 152946 h 168890"/>
                    <a:gd name="connsiteX25" fmla="*/ 16925 w 144760"/>
                    <a:gd name="connsiteY25" fmla="*/ 154144 h 168890"/>
                    <a:gd name="connsiteX26" fmla="*/ 23319 w 144760"/>
                    <a:gd name="connsiteY26" fmla="*/ 146388 h 168890"/>
                    <a:gd name="connsiteX27" fmla="*/ 18810 w 144760"/>
                    <a:gd name="connsiteY27" fmla="*/ 143689 h 168890"/>
                    <a:gd name="connsiteX28" fmla="*/ 46662 w 144760"/>
                    <a:gd name="connsiteY28" fmla="*/ 142774 h 168890"/>
                    <a:gd name="connsiteX29" fmla="*/ 51511 w 144760"/>
                    <a:gd name="connsiteY29" fmla="*/ 148778 h 168890"/>
                    <a:gd name="connsiteX30" fmla="*/ 52773 w 144760"/>
                    <a:gd name="connsiteY30" fmla="*/ 153980 h 168890"/>
                    <a:gd name="connsiteX31" fmla="*/ 96282 w 144760"/>
                    <a:gd name="connsiteY31" fmla="*/ 154995 h 168890"/>
                    <a:gd name="connsiteX32" fmla="*/ 101875 w 144760"/>
                    <a:gd name="connsiteY32" fmla="*/ 144370 h 168890"/>
                    <a:gd name="connsiteX33" fmla="*/ 100513 w 144760"/>
                    <a:gd name="connsiteY33" fmla="*/ 142478 h 168890"/>
                    <a:gd name="connsiteX34" fmla="*/ 74376 w 144760"/>
                    <a:gd name="connsiteY34" fmla="*/ 149723 h 168890"/>
                    <a:gd name="connsiteX35" fmla="*/ 46662 w 144760"/>
                    <a:gd name="connsiteY35" fmla="*/ 142787 h 168890"/>
                    <a:gd name="connsiteX36" fmla="*/ 127849 w 144760"/>
                    <a:gd name="connsiteY36" fmla="*/ 135756 h 168890"/>
                    <a:gd name="connsiteX37" fmla="*/ 125131 w 144760"/>
                    <a:gd name="connsiteY37" fmla="*/ 144370 h 168890"/>
                    <a:gd name="connsiteX38" fmla="*/ 140265 w 144760"/>
                    <a:gd name="connsiteY38" fmla="*/ 141286 h 168890"/>
                    <a:gd name="connsiteX39" fmla="*/ 140555 w 144760"/>
                    <a:gd name="connsiteY39" fmla="*/ 135832 h 168890"/>
                    <a:gd name="connsiteX40" fmla="*/ 127849 w 144760"/>
                    <a:gd name="connsiteY40" fmla="*/ 135756 h 168890"/>
                    <a:gd name="connsiteX41" fmla="*/ 7844 w 144760"/>
                    <a:gd name="connsiteY41" fmla="*/ 135340 h 168890"/>
                    <a:gd name="connsiteX42" fmla="*/ 7939 w 144760"/>
                    <a:gd name="connsiteY42" fmla="*/ 141116 h 168890"/>
                    <a:gd name="connsiteX43" fmla="*/ 23602 w 144760"/>
                    <a:gd name="connsiteY43" fmla="*/ 143746 h 168890"/>
                    <a:gd name="connsiteX44" fmla="*/ 23136 w 144760"/>
                    <a:gd name="connsiteY44" fmla="*/ 137888 h 168890"/>
                    <a:gd name="connsiteX45" fmla="*/ 7844 w 144760"/>
                    <a:gd name="connsiteY45" fmla="*/ 135365 h 168890"/>
                    <a:gd name="connsiteX46" fmla="*/ 62862 w 144760"/>
                    <a:gd name="connsiteY46" fmla="*/ 118214 h 168890"/>
                    <a:gd name="connsiteX47" fmla="*/ 62862 w 144760"/>
                    <a:gd name="connsiteY47" fmla="*/ 120736 h 168890"/>
                    <a:gd name="connsiteX48" fmla="*/ 79887 w 144760"/>
                    <a:gd name="connsiteY48" fmla="*/ 127458 h 168890"/>
                    <a:gd name="connsiteX49" fmla="*/ 84427 w 144760"/>
                    <a:gd name="connsiteY49" fmla="*/ 131386 h 168890"/>
                    <a:gd name="connsiteX50" fmla="*/ 62843 w 144760"/>
                    <a:gd name="connsiteY50" fmla="*/ 118188 h 168890"/>
                    <a:gd name="connsiteX51" fmla="*/ 64735 w 144760"/>
                    <a:gd name="connsiteY51" fmla="*/ 115143 h 168890"/>
                    <a:gd name="connsiteX52" fmla="*/ 63877 w 144760"/>
                    <a:gd name="connsiteY52" fmla="*/ 116051 h 168890"/>
                    <a:gd name="connsiteX53" fmla="*/ 64735 w 144760"/>
                    <a:gd name="connsiteY53" fmla="*/ 116732 h 168890"/>
                    <a:gd name="connsiteX54" fmla="*/ 64735 w 144760"/>
                    <a:gd name="connsiteY54" fmla="*/ 115117 h 168890"/>
                    <a:gd name="connsiteX55" fmla="*/ 48630 w 144760"/>
                    <a:gd name="connsiteY55" fmla="*/ 98584 h 168890"/>
                    <a:gd name="connsiteX56" fmla="*/ 50629 w 144760"/>
                    <a:gd name="connsiteY56" fmla="*/ 103950 h 168890"/>
                    <a:gd name="connsiteX57" fmla="*/ 34795 w 144760"/>
                    <a:gd name="connsiteY57" fmla="*/ 120534 h 168890"/>
                    <a:gd name="connsiteX58" fmla="*/ 32014 w 144760"/>
                    <a:gd name="connsiteY58" fmla="*/ 128196 h 168890"/>
                    <a:gd name="connsiteX59" fmla="*/ 37153 w 144760"/>
                    <a:gd name="connsiteY59" fmla="*/ 132181 h 168890"/>
                    <a:gd name="connsiteX60" fmla="*/ 44878 w 144760"/>
                    <a:gd name="connsiteY60" fmla="*/ 128795 h 168890"/>
                    <a:gd name="connsiteX61" fmla="*/ 43705 w 144760"/>
                    <a:gd name="connsiteY61" fmla="*/ 125459 h 168890"/>
                    <a:gd name="connsiteX62" fmla="*/ 35955 w 144760"/>
                    <a:gd name="connsiteY62" fmla="*/ 128795 h 168890"/>
                    <a:gd name="connsiteX63" fmla="*/ 33988 w 144760"/>
                    <a:gd name="connsiteY63" fmla="*/ 126651 h 168890"/>
                    <a:gd name="connsiteX64" fmla="*/ 50206 w 144760"/>
                    <a:gd name="connsiteY64" fmla="*/ 114209 h 168890"/>
                    <a:gd name="connsiteX65" fmla="*/ 52798 w 144760"/>
                    <a:gd name="connsiteY65" fmla="*/ 103717 h 168890"/>
                    <a:gd name="connsiteX66" fmla="*/ 48630 w 144760"/>
                    <a:gd name="connsiteY66" fmla="*/ 98584 h 168890"/>
                    <a:gd name="connsiteX67" fmla="*/ 36378 w 144760"/>
                    <a:gd name="connsiteY67" fmla="*/ 96446 h 168890"/>
                    <a:gd name="connsiteX68" fmla="*/ 33988 w 144760"/>
                    <a:gd name="connsiteY68" fmla="*/ 104707 h 168890"/>
                    <a:gd name="connsiteX69" fmla="*/ 36554 w 144760"/>
                    <a:gd name="connsiteY69" fmla="*/ 108257 h 168890"/>
                    <a:gd name="connsiteX70" fmla="*/ 37752 w 144760"/>
                    <a:gd name="connsiteY70" fmla="*/ 97979 h 168890"/>
                    <a:gd name="connsiteX71" fmla="*/ 40729 w 144760"/>
                    <a:gd name="connsiteY71" fmla="*/ 94674 h 168890"/>
                    <a:gd name="connsiteX72" fmla="*/ 36378 w 144760"/>
                    <a:gd name="connsiteY72" fmla="*/ 96446 h 168890"/>
                    <a:gd name="connsiteX73" fmla="*/ 109808 w 144760"/>
                    <a:gd name="connsiteY73" fmla="*/ 94088 h 168890"/>
                    <a:gd name="connsiteX74" fmla="*/ 85443 w 144760"/>
                    <a:gd name="connsiteY74" fmla="*/ 97619 h 168890"/>
                    <a:gd name="connsiteX75" fmla="*/ 86653 w 144760"/>
                    <a:gd name="connsiteY75" fmla="*/ 101169 h 168890"/>
                    <a:gd name="connsiteX76" fmla="*/ 112160 w 144760"/>
                    <a:gd name="connsiteY76" fmla="*/ 97979 h 168890"/>
                    <a:gd name="connsiteX77" fmla="*/ 113730 w 144760"/>
                    <a:gd name="connsiteY77" fmla="*/ 100167 h 168890"/>
                    <a:gd name="connsiteX78" fmla="*/ 102890 w 144760"/>
                    <a:gd name="connsiteY78" fmla="*/ 106472 h 168890"/>
                    <a:gd name="connsiteX79" fmla="*/ 103817 w 144760"/>
                    <a:gd name="connsiteY79" fmla="*/ 108099 h 168890"/>
                    <a:gd name="connsiteX80" fmla="*/ 112753 w 144760"/>
                    <a:gd name="connsiteY80" fmla="*/ 105123 h 168890"/>
                    <a:gd name="connsiteX81" fmla="*/ 117097 w 144760"/>
                    <a:gd name="connsiteY81" fmla="*/ 96774 h 168890"/>
                    <a:gd name="connsiteX82" fmla="*/ 109808 w 144760"/>
                    <a:gd name="connsiteY82" fmla="*/ 94088 h 168890"/>
                    <a:gd name="connsiteX83" fmla="*/ 84856 w 144760"/>
                    <a:gd name="connsiteY83" fmla="*/ 93224 h 168890"/>
                    <a:gd name="connsiteX84" fmla="*/ 87019 w 144760"/>
                    <a:gd name="connsiteY84" fmla="*/ 95431 h 168890"/>
                    <a:gd name="connsiteX85" fmla="*/ 100097 w 144760"/>
                    <a:gd name="connsiteY85" fmla="*/ 93810 h 168890"/>
                    <a:gd name="connsiteX86" fmla="*/ 84856 w 144760"/>
                    <a:gd name="connsiteY86" fmla="*/ 93224 h 168890"/>
                    <a:gd name="connsiteX87" fmla="*/ 41498 w 144760"/>
                    <a:gd name="connsiteY87" fmla="*/ 84560 h 168890"/>
                    <a:gd name="connsiteX88" fmla="*/ 43882 w 144760"/>
                    <a:gd name="connsiteY88" fmla="*/ 85771 h 168890"/>
                    <a:gd name="connsiteX89" fmla="*/ 44878 w 144760"/>
                    <a:gd name="connsiteY89" fmla="*/ 84396 h 168890"/>
                    <a:gd name="connsiteX90" fmla="*/ 41498 w 144760"/>
                    <a:gd name="connsiteY90" fmla="*/ 84560 h 168890"/>
                    <a:gd name="connsiteX91" fmla="*/ 63467 w 144760"/>
                    <a:gd name="connsiteY91" fmla="*/ 80865 h 168890"/>
                    <a:gd name="connsiteX92" fmla="*/ 63877 w 144760"/>
                    <a:gd name="connsiteY92" fmla="*/ 87543 h 168890"/>
                    <a:gd name="connsiteX93" fmla="*/ 82876 w 144760"/>
                    <a:gd name="connsiteY93" fmla="*/ 100154 h 168890"/>
                    <a:gd name="connsiteX94" fmla="*/ 83469 w 144760"/>
                    <a:gd name="connsiteY94" fmla="*/ 98571 h 168890"/>
                    <a:gd name="connsiteX95" fmla="*/ 63467 w 144760"/>
                    <a:gd name="connsiteY95" fmla="*/ 80852 h 168890"/>
                    <a:gd name="connsiteX96" fmla="*/ 104807 w 144760"/>
                    <a:gd name="connsiteY96" fmla="*/ 80266 h 168890"/>
                    <a:gd name="connsiteX97" fmla="*/ 102449 w 144760"/>
                    <a:gd name="connsiteY97" fmla="*/ 82038 h 168890"/>
                    <a:gd name="connsiteX98" fmla="*/ 112753 w 144760"/>
                    <a:gd name="connsiteY98" fmla="*/ 85563 h 168890"/>
                    <a:gd name="connsiteX99" fmla="*/ 116883 w 144760"/>
                    <a:gd name="connsiteY99" fmla="*/ 84547 h 168890"/>
                    <a:gd name="connsiteX100" fmla="*/ 104807 w 144760"/>
                    <a:gd name="connsiteY100" fmla="*/ 80266 h 168890"/>
                    <a:gd name="connsiteX101" fmla="*/ 36378 w 144760"/>
                    <a:gd name="connsiteY101" fmla="*/ 80852 h 168890"/>
                    <a:gd name="connsiteX102" fmla="*/ 36378 w 144760"/>
                    <a:gd name="connsiteY102" fmla="*/ 83961 h 168890"/>
                    <a:gd name="connsiteX103" fmla="*/ 39928 w 144760"/>
                    <a:gd name="connsiteY103" fmla="*/ 92032 h 168890"/>
                    <a:gd name="connsiteX104" fmla="*/ 49626 w 144760"/>
                    <a:gd name="connsiteY104" fmla="*/ 90525 h 168890"/>
                    <a:gd name="connsiteX105" fmla="*/ 46650 w 144760"/>
                    <a:gd name="connsiteY105" fmla="*/ 86193 h 168890"/>
                    <a:gd name="connsiteX106" fmla="*/ 37153 w 144760"/>
                    <a:gd name="connsiteY106" fmla="*/ 84005 h 168890"/>
                    <a:gd name="connsiteX107" fmla="*/ 38364 w 144760"/>
                    <a:gd name="connsiteY107" fmla="*/ 83425 h 168890"/>
                    <a:gd name="connsiteX108" fmla="*/ 41113 w 144760"/>
                    <a:gd name="connsiteY108" fmla="*/ 80903 h 168890"/>
                    <a:gd name="connsiteX109" fmla="*/ 36378 w 144760"/>
                    <a:gd name="connsiteY109" fmla="*/ 80903 h 168890"/>
                    <a:gd name="connsiteX110" fmla="*/ 86193 w 144760"/>
                    <a:gd name="connsiteY110" fmla="*/ 79307 h 168890"/>
                    <a:gd name="connsiteX111" fmla="*/ 83456 w 144760"/>
                    <a:gd name="connsiteY111" fmla="*/ 82838 h 168890"/>
                    <a:gd name="connsiteX112" fmla="*/ 89762 w 144760"/>
                    <a:gd name="connsiteY112" fmla="*/ 79307 h 168890"/>
                    <a:gd name="connsiteX113" fmla="*/ 86174 w 144760"/>
                    <a:gd name="connsiteY113" fmla="*/ 79307 h 168890"/>
                    <a:gd name="connsiteX114" fmla="*/ 89548 w 144760"/>
                    <a:gd name="connsiteY114" fmla="*/ 76734 h 168890"/>
                    <a:gd name="connsiteX115" fmla="*/ 97064 w 144760"/>
                    <a:gd name="connsiteY115" fmla="*/ 84818 h 168890"/>
                    <a:gd name="connsiteX116" fmla="*/ 100261 w 144760"/>
                    <a:gd name="connsiteY116" fmla="*/ 83261 h 168890"/>
                    <a:gd name="connsiteX117" fmla="*/ 98249 w 144760"/>
                    <a:gd name="connsiteY117" fmla="*/ 77535 h 168890"/>
                    <a:gd name="connsiteX118" fmla="*/ 89548 w 144760"/>
                    <a:gd name="connsiteY118" fmla="*/ 76734 h 168890"/>
                    <a:gd name="connsiteX119" fmla="*/ 65636 w 144760"/>
                    <a:gd name="connsiteY119" fmla="*/ 74963 h 168890"/>
                    <a:gd name="connsiteX120" fmla="*/ 64438 w 144760"/>
                    <a:gd name="connsiteY120" fmla="*/ 77687 h 168890"/>
                    <a:gd name="connsiteX121" fmla="*/ 66210 w 144760"/>
                    <a:gd name="connsiteY121" fmla="*/ 79736 h 168890"/>
                    <a:gd name="connsiteX122" fmla="*/ 65636 w 144760"/>
                    <a:gd name="connsiteY122" fmla="*/ 74963 h 168890"/>
                    <a:gd name="connsiteX123" fmla="*/ 114714 w 144760"/>
                    <a:gd name="connsiteY123" fmla="*/ 74963 h 168890"/>
                    <a:gd name="connsiteX124" fmla="*/ 99258 w 144760"/>
                    <a:gd name="connsiteY124" fmla="*/ 73771 h 168890"/>
                    <a:gd name="connsiteX125" fmla="*/ 114487 w 144760"/>
                    <a:gd name="connsiteY125" fmla="*/ 78122 h 168890"/>
                    <a:gd name="connsiteX126" fmla="*/ 117867 w 144760"/>
                    <a:gd name="connsiteY126" fmla="*/ 74155 h 168890"/>
                    <a:gd name="connsiteX127" fmla="*/ 116851 w 144760"/>
                    <a:gd name="connsiteY127" fmla="*/ 74155 h 168890"/>
                    <a:gd name="connsiteX128" fmla="*/ 114764 w 144760"/>
                    <a:gd name="connsiteY128" fmla="*/ 74925 h 168890"/>
                    <a:gd name="connsiteX129" fmla="*/ 39928 w 144760"/>
                    <a:gd name="connsiteY129" fmla="*/ 72756 h 168890"/>
                    <a:gd name="connsiteX130" fmla="*/ 32992 w 144760"/>
                    <a:gd name="connsiteY130" fmla="*/ 78658 h 168890"/>
                    <a:gd name="connsiteX131" fmla="*/ 37727 w 144760"/>
                    <a:gd name="connsiteY131" fmla="*/ 77649 h 168890"/>
                    <a:gd name="connsiteX132" fmla="*/ 47816 w 144760"/>
                    <a:gd name="connsiteY132" fmla="*/ 78084 h 168890"/>
                    <a:gd name="connsiteX133" fmla="*/ 46252 w 144760"/>
                    <a:gd name="connsiteY133" fmla="*/ 74118 h 168890"/>
                    <a:gd name="connsiteX134" fmla="*/ 39903 w 144760"/>
                    <a:gd name="connsiteY134" fmla="*/ 72756 h 168890"/>
                    <a:gd name="connsiteX135" fmla="*/ 91906 w 144760"/>
                    <a:gd name="connsiteY135" fmla="*/ 61519 h 168890"/>
                    <a:gd name="connsiteX136" fmla="*/ 94018 w 144760"/>
                    <a:gd name="connsiteY136" fmla="*/ 64041 h 168890"/>
                    <a:gd name="connsiteX137" fmla="*/ 96118 w 144760"/>
                    <a:gd name="connsiteY137" fmla="*/ 55345 h 168890"/>
                    <a:gd name="connsiteX138" fmla="*/ 91906 w 144760"/>
                    <a:gd name="connsiteY138" fmla="*/ 61531 h 168890"/>
                    <a:gd name="connsiteX139" fmla="*/ 106125 w 144760"/>
                    <a:gd name="connsiteY139" fmla="*/ 51196 h 168890"/>
                    <a:gd name="connsiteX140" fmla="*/ 105697 w 144760"/>
                    <a:gd name="connsiteY140" fmla="*/ 53416 h 168890"/>
                    <a:gd name="connsiteX141" fmla="*/ 110741 w 144760"/>
                    <a:gd name="connsiteY141" fmla="*/ 57515 h 168890"/>
                    <a:gd name="connsiteX142" fmla="*/ 110741 w 144760"/>
                    <a:gd name="connsiteY142" fmla="*/ 53416 h 168890"/>
                    <a:gd name="connsiteX143" fmla="*/ 106106 w 144760"/>
                    <a:gd name="connsiteY143" fmla="*/ 51196 h 168890"/>
                    <a:gd name="connsiteX144" fmla="*/ 93552 w 144760"/>
                    <a:gd name="connsiteY144" fmla="*/ 41775 h 168890"/>
                    <a:gd name="connsiteX145" fmla="*/ 93205 w 144760"/>
                    <a:gd name="connsiteY145" fmla="*/ 39152 h 168890"/>
                    <a:gd name="connsiteX146" fmla="*/ 92360 w 144760"/>
                    <a:gd name="connsiteY146" fmla="*/ 41775 h 168890"/>
                    <a:gd name="connsiteX147" fmla="*/ 111025 w 144760"/>
                    <a:gd name="connsiteY147" fmla="*/ 33401 h 168890"/>
                    <a:gd name="connsiteX148" fmla="*/ 109808 w 144760"/>
                    <a:gd name="connsiteY148" fmla="*/ 35205 h 168890"/>
                    <a:gd name="connsiteX149" fmla="*/ 111523 w 144760"/>
                    <a:gd name="connsiteY149" fmla="*/ 35173 h 168890"/>
                    <a:gd name="connsiteX150" fmla="*/ 111025 w 144760"/>
                    <a:gd name="connsiteY150" fmla="*/ 33401 h 168890"/>
                    <a:gd name="connsiteX151" fmla="*/ 115918 w 144760"/>
                    <a:gd name="connsiteY151" fmla="*/ 27644 h 168890"/>
                    <a:gd name="connsiteX152" fmla="*/ 112444 w 144760"/>
                    <a:gd name="connsiteY152" fmla="*/ 32134 h 168890"/>
                    <a:gd name="connsiteX153" fmla="*/ 112967 w 144760"/>
                    <a:gd name="connsiteY153" fmla="*/ 41504 h 168890"/>
                    <a:gd name="connsiteX154" fmla="*/ 117381 w 144760"/>
                    <a:gd name="connsiteY154" fmla="*/ 40874 h 168890"/>
                    <a:gd name="connsiteX155" fmla="*/ 115899 w 144760"/>
                    <a:gd name="connsiteY155" fmla="*/ 27632 h 168890"/>
                    <a:gd name="connsiteX156" fmla="*/ 38919 w 144760"/>
                    <a:gd name="connsiteY156" fmla="*/ 27108 h 168890"/>
                    <a:gd name="connsiteX157" fmla="*/ 45521 w 144760"/>
                    <a:gd name="connsiteY157" fmla="*/ 30097 h 168890"/>
                    <a:gd name="connsiteX158" fmla="*/ 44638 w 144760"/>
                    <a:gd name="connsiteY158" fmla="*/ 28578 h 168890"/>
                    <a:gd name="connsiteX159" fmla="*/ 38919 w 144760"/>
                    <a:gd name="connsiteY159" fmla="*/ 27108 h 168890"/>
                    <a:gd name="connsiteX160" fmla="*/ 102153 w 144760"/>
                    <a:gd name="connsiteY160" fmla="*/ 27348 h 168890"/>
                    <a:gd name="connsiteX161" fmla="*/ 102090 w 144760"/>
                    <a:gd name="connsiteY161" fmla="*/ 33824 h 168890"/>
                    <a:gd name="connsiteX162" fmla="*/ 107765 w 144760"/>
                    <a:gd name="connsiteY162" fmla="*/ 28149 h 168890"/>
                    <a:gd name="connsiteX163" fmla="*/ 102128 w 144760"/>
                    <a:gd name="connsiteY163" fmla="*/ 27380 h 168890"/>
                    <a:gd name="connsiteX164" fmla="*/ 102657 w 144760"/>
                    <a:gd name="connsiteY164" fmla="*/ 22448 h 168890"/>
                    <a:gd name="connsiteX165" fmla="*/ 96238 w 144760"/>
                    <a:gd name="connsiteY165" fmla="*/ 65327 h 168890"/>
                    <a:gd name="connsiteX166" fmla="*/ 101484 w 144760"/>
                    <a:gd name="connsiteY166" fmla="*/ 63007 h 168890"/>
                    <a:gd name="connsiteX167" fmla="*/ 99712 w 144760"/>
                    <a:gd name="connsiteY167" fmla="*/ 33332 h 168890"/>
                    <a:gd name="connsiteX168" fmla="*/ 101705 w 144760"/>
                    <a:gd name="connsiteY168" fmla="*/ 25690 h 168890"/>
                    <a:gd name="connsiteX169" fmla="*/ 108925 w 144760"/>
                    <a:gd name="connsiteY169" fmla="*/ 27026 h 168890"/>
                    <a:gd name="connsiteX170" fmla="*/ 111681 w 144760"/>
                    <a:gd name="connsiteY170" fmla="*/ 23874 h 168890"/>
                    <a:gd name="connsiteX171" fmla="*/ 102657 w 144760"/>
                    <a:gd name="connsiteY171" fmla="*/ 22467 h 168890"/>
                    <a:gd name="connsiteX172" fmla="*/ 32790 w 144760"/>
                    <a:gd name="connsiteY172" fmla="*/ 23218 h 168890"/>
                    <a:gd name="connsiteX173" fmla="*/ 43251 w 144760"/>
                    <a:gd name="connsiteY173" fmla="*/ 25400 h 168890"/>
                    <a:gd name="connsiteX174" fmla="*/ 44014 w 144760"/>
                    <a:gd name="connsiteY174" fmla="*/ 59413 h 168890"/>
                    <a:gd name="connsiteX175" fmla="*/ 49191 w 144760"/>
                    <a:gd name="connsiteY175" fmla="*/ 65264 h 168890"/>
                    <a:gd name="connsiteX176" fmla="*/ 58196 w 144760"/>
                    <a:gd name="connsiteY176" fmla="*/ 63789 h 168890"/>
                    <a:gd name="connsiteX177" fmla="*/ 56096 w 144760"/>
                    <a:gd name="connsiteY177" fmla="*/ 59759 h 168890"/>
                    <a:gd name="connsiteX178" fmla="*/ 53372 w 144760"/>
                    <a:gd name="connsiteY178" fmla="*/ 62660 h 168890"/>
                    <a:gd name="connsiteX179" fmla="*/ 49393 w 144760"/>
                    <a:gd name="connsiteY179" fmla="*/ 62269 h 168890"/>
                    <a:gd name="connsiteX180" fmla="*/ 46732 w 144760"/>
                    <a:gd name="connsiteY180" fmla="*/ 24006 h 168890"/>
                    <a:gd name="connsiteX181" fmla="*/ 32790 w 144760"/>
                    <a:gd name="connsiteY181" fmla="*/ 23218 h 168890"/>
                    <a:gd name="connsiteX182" fmla="*/ 86893 w 144760"/>
                    <a:gd name="connsiteY182" fmla="*/ 144918 h 168890"/>
                    <a:gd name="connsiteX183" fmla="*/ 97764 w 144760"/>
                    <a:gd name="connsiteY183" fmla="*/ 140662 h 168890"/>
                    <a:gd name="connsiteX184" fmla="*/ 105331 w 144760"/>
                    <a:gd name="connsiteY184" fmla="*/ 153393 h 168890"/>
                    <a:gd name="connsiteX185" fmla="*/ 130554 w 144760"/>
                    <a:gd name="connsiteY185" fmla="*/ 155178 h 168890"/>
                    <a:gd name="connsiteX186" fmla="*/ 123756 w 144760"/>
                    <a:gd name="connsiteY186" fmla="*/ 147252 h 168890"/>
                    <a:gd name="connsiteX187" fmla="*/ 123756 w 144760"/>
                    <a:gd name="connsiteY187" fmla="*/ 135832 h 168890"/>
                    <a:gd name="connsiteX188" fmla="*/ 142352 w 144760"/>
                    <a:gd name="connsiteY188" fmla="*/ 134142 h 168890"/>
                    <a:gd name="connsiteX189" fmla="*/ 141973 w 144760"/>
                    <a:gd name="connsiteY189" fmla="*/ 143399 h 168890"/>
                    <a:gd name="connsiteX190" fmla="*/ 131165 w 144760"/>
                    <a:gd name="connsiteY190" fmla="*/ 144218 h 168890"/>
                    <a:gd name="connsiteX191" fmla="*/ 137370 w 144760"/>
                    <a:gd name="connsiteY191" fmla="*/ 149894 h 168890"/>
                    <a:gd name="connsiteX192" fmla="*/ 135478 w 144760"/>
                    <a:gd name="connsiteY192" fmla="*/ 164687 h 168890"/>
                    <a:gd name="connsiteX193" fmla="*/ 98590 w 144760"/>
                    <a:gd name="connsiteY193" fmla="*/ 163161 h 168890"/>
                    <a:gd name="connsiteX194" fmla="*/ 96383 w 144760"/>
                    <a:gd name="connsiteY194" fmla="*/ 157593 h 168890"/>
                    <a:gd name="connsiteX195" fmla="*/ 52640 w 144760"/>
                    <a:gd name="connsiteY195" fmla="*/ 156565 h 168890"/>
                    <a:gd name="connsiteX196" fmla="*/ 50887 w 144760"/>
                    <a:gd name="connsiteY196" fmla="*/ 163167 h 168890"/>
                    <a:gd name="connsiteX197" fmla="*/ 13381 w 144760"/>
                    <a:gd name="connsiteY197" fmla="*/ 164466 h 168890"/>
                    <a:gd name="connsiteX198" fmla="*/ 16811 w 144760"/>
                    <a:gd name="connsiteY198" fmla="*/ 143159 h 168890"/>
                    <a:gd name="connsiteX199" fmla="*/ 5864 w 144760"/>
                    <a:gd name="connsiteY199" fmla="*/ 142768 h 168890"/>
                    <a:gd name="connsiteX200" fmla="*/ 5864 w 144760"/>
                    <a:gd name="connsiteY200" fmla="*/ 133940 h 168890"/>
                    <a:gd name="connsiteX201" fmla="*/ 25355 w 144760"/>
                    <a:gd name="connsiteY201" fmla="*/ 144193 h 168890"/>
                    <a:gd name="connsiteX202" fmla="*/ 18419 w 144760"/>
                    <a:gd name="connsiteY202" fmla="*/ 155058 h 168890"/>
                    <a:gd name="connsiteX203" fmla="*/ 43434 w 144760"/>
                    <a:gd name="connsiteY203" fmla="*/ 153582 h 168890"/>
                    <a:gd name="connsiteX204" fmla="*/ 43560 w 144760"/>
                    <a:gd name="connsiteY204" fmla="*/ 143752 h 168890"/>
                    <a:gd name="connsiteX205" fmla="*/ 60327 w 144760"/>
                    <a:gd name="connsiteY205" fmla="*/ 144382 h 168890"/>
                    <a:gd name="connsiteX206" fmla="*/ 64110 w 144760"/>
                    <a:gd name="connsiteY206" fmla="*/ 126436 h 168890"/>
                    <a:gd name="connsiteX207" fmla="*/ 64520 w 144760"/>
                    <a:gd name="connsiteY207" fmla="*/ 112438 h 168890"/>
                    <a:gd name="connsiteX208" fmla="*/ 54059 w 144760"/>
                    <a:gd name="connsiteY208" fmla="*/ 99259 h 168890"/>
                    <a:gd name="connsiteX209" fmla="*/ 51732 w 144760"/>
                    <a:gd name="connsiteY209" fmla="*/ 115376 h 168890"/>
                    <a:gd name="connsiteX210" fmla="*/ 36062 w 144760"/>
                    <a:gd name="connsiteY210" fmla="*/ 127054 h 168890"/>
                    <a:gd name="connsiteX211" fmla="*/ 44436 w 144760"/>
                    <a:gd name="connsiteY211" fmla="*/ 122911 h 168890"/>
                    <a:gd name="connsiteX212" fmla="*/ 46719 w 144760"/>
                    <a:gd name="connsiteY212" fmla="*/ 129810 h 168890"/>
                    <a:gd name="connsiteX213" fmla="*/ 30576 w 144760"/>
                    <a:gd name="connsiteY213" fmla="*/ 126247 h 168890"/>
                    <a:gd name="connsiteX214" fmla="*/ 46511 w 144760"/>
                    <a:gd name="connsiteY214" fmla="*/ 111435 h 168890"/>
                    <a:gd name="connsiteX215" fmla="*/ 44619 w 144760"/>
                    <a:gd name="connsiteY215" fmla="*/ 99259 h 168890"/>
                    <a:gd name="connsiteX216" fmla="*/ 40205 w 144760"/>
                    <a:gd name="connsiteY216" fmla="*/ 101150 h 168890"/>
                    <a:gd name="connsiteX217" fmla="*/ 43144 w 144760"/>
                    <a:gd name="connsiteY217" fmla="*/ 106750 h 168890"/>
                    <a:gd name="connsiteX218" fmla="*/ 35381 w 144760"/>
                    <a:gd name="connsiteY218" fmla="*/ 110956 h 168890"/>
                    <a:gd name="connsiteX219" fmla="*/ 32664 w 144760"/>
                    <a:gd name="connsiteY219" fmla="*/ 107380 h 168890"/>
                    <a:gd name="connsiteX220" fmla="*/ 30772 w 144760"/>
                    <a:gd name="connsiteY220" fmla="*/ 109480 h 168890"/>
                    <a:gd name="connsiteX221" fmla="*/ 20506 w 144760"/>
                    <a:gd name="connsiteY221" fmla="*/ 125364 h 168890"/>
                    <a:gd name="connsiteX222" fmla="*/ 20929 w 144760"/>
                    <a:gd name="connsiteY222" fmla="*/ 121657 h 168890"/>
                    <a:gd name="connsiteX223" fmla="*/ 12132 w 144760"/>
                    <a:gd name="connsiteY223" fmla="*/ 122287 h 168890"/>
                    <a:gd name="connsiteX224" fmla="*/ 17372 w 144760"/>
                    <a:gd name="connsiteY224" fmla="*/ 111410 h 168890"/>
                    <a:gd name="connsiteX225" fmla="*/ 15764 w 144760"/>
                    <a:gd name="connsiteY225" fmla="*/ 109442 h 168890"/>
                    <a:gd name="connsiteX226" fmla="*/ 28130 w 144760"/>
                    <a:gd name="connsiteY226" fmla="*/ 107343 h 168890"/>
                    <a:gd name="connsiteX227" fmla="*/ 29353 w 144760"/>
                    <a:gd name="connsiteY227" fmla="*/ 104902 h 168890"/>
                    <a:gd name="connsiteX228" fmla="*/ 31875 w 144760"/>
                    <a:gd name="connsiteY228" fmla="*/ 101308 h 168890"/>
                    <a:gd name="connsiteX229" fmla="*/ 36289 w 144760"/>
                    <a:gd name="connsiteY229" fmla="*/ 94044 h 168890"/>
                    <a:gd name="connsiteX230" fmla="*/ 33767 w 144760"/>
                    <a:gd name="connsiteY230" fmla="*/ 91950 h 168890"/>
                    <a:gd name="connsiteX231" fmla="*/ 18696 w 144760"/>
                    <a:gd name="connsiteY231" fmla="*/ 87309 h 168890"/>
                    <a:gd name="connsiteX232" fmla="*/ 13425 w 144760"/>
                    <a:gd name="connsiteY232" fmla="*/ 85853 h 168890"/>
                    <a:gd name="connsiteX233" fmla="*/ 16376 w 144760"/>
                    <a:gd name="connsiteY233" fmla="*/ 82536 h 168890"/>
                    <a:gd name="connsiteX234" fmla="*/ 14074 w 144760"/>
                    <a:gd name="connsiteY234" fmla="*/ 76898 h 168890"/>
                    <a:gd name="connsiteX235" fmla="*/ 20380 w 144760"/>
                    <a:gd name="connsiteY235" fmla="*/ 76060 h 168890"/>
                    <a:gd name="connsiteX236" fmla="*/ 22064 w 144760"/>
                    <a:gd name="connsiteY236" fmla="*/ 72453 h 168890"/>
                    <a:gd name="connsiteX237" fmla="*/ 26478 w 144760"/>
                    <a:gd name="connsiteY237" fmla="*/ 77535 h 168890"/>
                    <a:gd name="connsiteX238" fmla="*/ 29990 w 144760"/>
                    <a:gd name="connsiteY238" fmla="*/ 78336 h 168890"/>
                    <a:gd name="connsiteX239" fmla="*/ 31453 w 144760"/>
                    <a:gd name="connsiteY239" fmla="*/ 75442 h 168890"/>
                    <a:gd name="connsiteX240" fmla="*/ 28161 w 144760"/>
                    <a:gd name="connsiteY240" fmla="*/ 72920 h 168890"/>
                    <a:gd name="connsiteX241" fmla="*/ 28981 w 144760"/>
                    <a:gd name="connsiteY241" fmla="*/ 71848 h 168890"/>
                    <a:gd name="connsiteX242" fmla="*/ 33786 w 144760"/>
                    <a:gd name="connsiteY242" fmla="*/ 73109 h 168890"/>
                    <a:gd name="connsiteX243" fmla="*/ 48636 w 144760"/>
                    <a:gd name="connsiteY243" fmla="*/ 73739 h 168890"/>
                    <a:gd name="connsiteX244" fmla="*/ 52419 w 144760"/>
                    <a:gd name="connsiteY244" fmla="*/ 80631 h 168890"/>
                    <a:gd name="connsiteX245" fmla="*/ 52010 w 144760"/>
                    <a:gd name="connsiteY245" fmla="*/ 75448 h 168890"/>
                    <a:gd name="connsiteX246" fmla="*/ 54948 w 144760"/>
                    <a:gd name="connsiteY246" fmla="*/ 75448 h 168890"/>
                    <a:gd name="connsiteX247" fmla="*/ 60169 w 144760"/>
                    <a:gd name="connsiteY247" fmla="*/ 83185 h 168890"/>
                    <a:gd name="connsiteX248" fmla="*/ 66027 w 144760"/>
                    <a:gd name="connsiteY248" fmla="*/ 70170 h 168890"/>
                    <a:gd name="connsiteX249" fmla="*/ 52338 w 144760"/>
                    <a:gd name="connsiteY249" fmla="*/ 49941 h 168890"/>
                    <a:gd name="connsiteX250" fmla="*/ 51284 w 144760"/>
                    <a:gd name="connsiteY250" fmla="*/ 62061 h 168890"/>
                    <a:gd name="connsiteX251" fmla="*/ 55698 w 144760"/>
                    <a:gd name="connsiteY251" fmla="*/ 57275 h 168890"/>
                    <a:gd name="connsiteX252" fmla="*/ 60466 w 144760"/>
                    <a:gd name="connsiteY252" fmla="*/ 64747 h 168890"/>
                    <a:gd name="connsiteX253" fmla="*/ 42482 w 144760"/>
                    <a:gd name="connsiteY253" fmla="*/ 60144 h 168890"/>
                    <a:gd name="connsiteX254" fmla="*/ 33893 w 144760"/>
                    <a:gd name="connsiteY254" fmla="*/ 61657 h 168890"/>
                    <a:gd name="connsiteX255" fmla="*/ 35337 w 144760"/>
                    <a:gd name="connsiteY255" fmla="*/ 52886 h 168890"/>
                    <a:gd name="connsiteX256" fmla="*/ 27392 w 144760"/>
                    <a:gd name="connsiteY256" fmla="*/ 57300 h 168890"/>
                    <a:gd name="connsiteX257" fmla="*/ 13772 w 144760"/>
                    <a:gd name="connsiteY257" fmla="*/ 70864 h 168890"/>
                    <a:gd name="connsiteX258" fmla="*/ 11880 w 144760"/>
                    <a:gd name="connsiteY258" fmla="*/ 67711 h 168890"/>
                    <a:gd name="connsiteX259" fmla="*/ 2693 w 144760"/>
                    <a:gd name="connsiteY259" fmla="*/ 68972 h 168890"/>
                    <a:gd name="connsiteX260" fmla="*/ 7567 w 144760"/>
                    <a:gd name="connsiteY260" fmla="*/ 59974 h 168890"/>
                    <a:gd name="connsiteX261" fmla="*/ 5675 w 144760"/>
                    <a:gd name="connsiteY261" fmla="*/ 55213 h 168890"/>
                    <a:gd name="connsiteX262" fmla="*/ 23483 w 144760"/>
                    <a:gd name="connsiteY262" fmla="*/ 53889 h 168890"/>
                    <a:gd name="connsiteX263" fmla="*/ 43150 w 144760"/>
                    <a:gd name="connsiteY263" fmla="*/ 45124 h 168890"/>
                    <a:gd name="connsiteX264" fmla="*/ 44184 w 144760"/>
                    <a:gd name="connsiteY264" fmla="*/ 42021 h 168890"/>
                    <a:gd name="connsiteX265" fmla="*/ 33294 w 144760"/>
                    <a:gd name="connsiteY265" fmla="*/ 39121 h 168890"/>
                    <a:gd name="connsiteX266" fmla="*/ 31838 w 144760"/>
                    <a:gd name="connsiteY266" fmla="*/ 33635 h 168890"/>
                    <a:gd name="connsiteX267" fmla="*/ 29315 w 144760"/>
                    <a:gd name="connsiteY267" fmla="*/ 34694 h 168890"/>
                    <a:gd name="connsiteX268" fmla="*/ 24473 w 144760"/>
                    <a:gd name="connsiteY268" fmla="*/ 35520 h 168890"/>
                    <a:gd name="connsiteX269" fmla="*/ 20519 w 144760"/>
                    <a:gd name="connsiteY269" fmla="*/ 37639 h 168890"/>
                    <a:gd name="connsiteX270" fmla="*/ 7762 w 144760"/>
                    <a:gd name="connsiteY270" fmla="*/ 43276 h 168890"/>
                    <a:gd name="connsiteX271" fmla="*/ 7762 w 144760"/>
                    <a:gd name="connsiteY271" fmla="*/ 40344 h 168890"/>
                    <a:gd name="connsiteX272" fmla="*/ 0 w 144760"/>
                    <a:gd name="connsiteY272" fmla="*/ 35722 h 168890"/>
                    <a:gd name="connsiteX273" fmla="*/ 7567 w 144760"/>
                    <a:gd name="connsiteY273" fmla="*/ 31308 h 168890"/>
                    <a:gd name="connsiteX274" fmla="*/ 6306 w 144760"/>
                    <a:gd name="connsiteY274" fmla="*/ 23602 h 168890"/>
                    <a:gd name="connsiteX275" fmla="*/ 13633 w 144760"/>
                    <a:gd name="connsiteY275" fmla="*/ 25954 h 168890"/>
                    <a:gd name="connsiteX276" fmla="*/ 21200 w 144760"/>
                    <a:gd name="connsiteY276" fmla="*/ 32418 h 168890"/>
                    <a:gd name="connsiteX277" fmla="*/ 30204 w 144760"/>
                    <a:gd name="connsiteY277" fmla="*/ 28887 h 168890"/>
                    <a:gd name="connsiteX278" fmla="*/ 21799 w 144760"/>
                    <a:gd name="connsiteY278" fmla="*/ 21521 h 168890"/>
                    <a:gd name="connsiteX279" fmla="*/ 4843 w 144760"/>
                    <a:gd name="connsiteY279" fmla="*/ 15247 h 168890"/>
                    <a:gd name="connsiteX280" fmla="*/ 391 w 144760"/>
                    <a:gd name="connsiteY280" fmla="*/ 13324 h 168890"/>
                    <a:gd name="connsiteX281" fmla="*/ 5215 w 144760"/>
                    <a:gd name="connsiteY281" fmla="*/ 10247 h 168890"/>
                    <a:gd name="connsiteX282" fmla="*/ 3771 w 144760"/>
                    <a:gd name="connsiteY282" fmla="*/ 4572 h 168890"/>
                    <a:gd name="connsiteX283" fmla="*/ 10884 w 144760"/>
                    <a:gd name="connsiteY283" fmla="*/ 5019 h 168890"/>
                    <a:gd name="connsiteX284" fmla="*/ 12353 w 144760"/>
                    <a:gd name="connsiteY284" fmla="*/ 820 h 168890"/>
                    <a:gd name="connsiteX285" fmla="*/ 15298 w 144760"/>
                    <a:gd name="connsiteY285" fmla="*/ 7125 h 168890"/>
                    <a:gd name="connsiteX286" fmla="*/ 22808 w 144760"/>
                    <a:gd name="connsiteY286" fmla="*/ 16748 h 168890"/>
                    <a:gd name="connsiteX287" fmla="*/ 26415 w 144760"/>
                    <a:gd name="connsiteY287" fmla="*/ 19024 h 168890"/>
                    <a:gd name="connsiteX288" fmla="*/ 26812 w 144760"/>
                    <a:gd name="connsiteY288" fmla="*/ 12548 h 168890"/>
                    <a:gd name="connsiteX289" fmla="*/ 22638 w 144760"/>
                    <a:gd name="connsiteY289" fmla="*/ 5839 h 168890"/>
                    <a:gd name="connsiteX290" fmla="*/ 27216 w 144760"/>
                    <a:gd name="connsiteY290" fmla="*/ 7516 h 168890"/>
                    <a:gd name="connsiteX291" fmla="*/ 29738 w 144760"/>
                    <a:gd name="connsiteY291" fmla="*/ 3954 h 168890"/>
                    <a:gd name="connsiteX292" fmla="*/ 35180 w 144760"/>
                    <a:gd name="connsiteY292" fmla="*/ 13784 h 168890"/>
                    <a:gd name="connsiteX293" fmla="*/ 29322 w 144760"/>
                    <a:gd name="connsiteY293" fmla="*/ 20664 h 168890"/>
                    <a:gd name="connsiteX294" fmla="*/ 30791 w 144760"/>
                    <a:gd name="connsiteY294" fmla="*/ 21925 h 168890"/>
                    <a:gd name="connsiteX295" fmla="*/ 51953 w 144760"/>
                    <a:gd name="connsiteY295" fmla="*/ 27953 h 168890"/>
                    <a:gd name="connsiteX296" fmla="*/ 52363 w 144760"/>
                    <a:gd name="connsiteY296" fmla="*/ 21465 h 168890"/>
                    <a:gd name="connsiteX297" fmla="*/ 48838 w 144760"/>
                    <a:gd name="connsiteY297" fmla="*/ 10373 h 168890"/>
                    <a:gd name="connsiteX298" fmla="*/ 48378 w 144760"/>
                    <a:gd name="connsiteY298" fmla="*/ 3922 h 168890"/>
                    <a:gd name="connsiteX299" fmla="*/ 56367 w 144760"/>
                    <a:gd name="connsiteY299" fmla="*/ 10001 h 168890"/>
                    <a:gd name="connsiteX300" fmla="*/ 59047 w 144760"/>
                    <a:gd name="connsiteY300" fmla="*/ 3922 h 168890"/>
                    <a:gd name="connsiteX301" fmla="*/ 63669 w 144760"/>
                    <a:gd name="connsiteY301" fmla="*/ 15853 h 168890"/>
                    <a:gd name="connsiteX302" fmla="*/ 57823 w 144760"/>
                    <a:gd name="connsiteY302" fmla="*/ 22316 h 168890"/>
                    <a:gd name="connsiteX303" fmla="*/ 60112 w 144760"/>
                    <a:gd name="connsiteY303" fmla="*/ 41763 h 168890"/>
                    <a:gd name="connsiteX304" fmla="*/ 65970 w 144760"/>
                    <a:gd name="connsiteY304" fmla="*/ 35287 h 168890"/>
                    <a:gd name="connsiteX305" fmla="*/ 64930 w 144760"/>
                    <a:gd name="connsiteY305" fmla="*/ 24416 h 168890"/>
                    <a:gd name="connsiteX306" fmla="*/ 72062 w 144760"/>
                    <a:gd name="connsiteY306" fmla="*/ 20002 h 168890"/>
                    <a:gd name="connsiteX307" fmla="*/ 76249 w 144760"/>
                    <a:gd name="connsiteY307" fmla="*/ 13892 h 168890"/>
                    <a:gd name="connsiteX308" fmla="*/ 77069 w 144760"/>
                    <a:gd name="connsiteY308" fmla="*/ 19169 h 168890"/>
                    <a:gd name="connsiteX309" fmla="*/ 83563 w 144760"/>
                    <a:gd name="connsiteY309" fmla="*/ 17707 h 168890"/>
                    <a:gd name="connsiteX310" fmla="*/ 82523 w 144760"/>
                    <a:gd name="connsiteY310" fmla="*/ 23527 h 168890"/>
                    <a:gd name="connsiteX311" fmla="*/ 87732 w 144760"/>
                    <a:gd name="connsiteY311" fmla="*/ 25456 h 168890"/>
                    <a:gd name="connsiteX312" fmla="*/ 83147 w 144760"/>
                    <a:gd name="connsiteY312" fmla="*/ 29410 h 168890"/>
                    <a:gd name="connsiteX313" fmla="*/ 68468 w 144760"/>
                    <a:gd name="connsiteY313" fmla="*/ 38402 h 168890"/>
                    <a:gd name="connsiteX314" fmla="*/ 63423 w 144760"/>
                    <a:gd name="connsiteY314" fmla="*/ 44708 h 168890"/>
                    <a:gd name="connsiteX315" fmla="*/ 68468 w 144760"/>
                    <a:gd name="connsiteY315" fmla="*/ 53044 h 168890"/>
                    <a:gd name="connsiteX316" fmla="*/ 76665 w 144760"/>
                    <a:gd name="connsiteY316" fmla="*/ 52211 h 168890"/>
                    <a:gd name="connsiteX317" fmla="*/ 88160 w 144760"/>
                    <a:gd name="connsiteY317" fmla="*/ 28218 h 168890"/>
                    <a:gd name="connsiteX318" fmla="*/ 91105 w 144760"/>
                    <a:gd name="connsiteY318" fmla="*/ 27588 h 168890"/>
                    <a:gd name="connsiteX319" fmla="*/ 91105 w 144760"/>
                    <a:gd name="connsiteY319" fmla="*/ 17751 h 168890"/>
                    <a:gd name="connsiteX320" fmla="*/ 87322 w 144760"/>
                    <a:gd name="connsiteY320" fmla="*/ 2094 h 168890"/>
                    <a:gd name="connsiteX321" fmla="*/ 91490 w 144760"/>
                    <a:gd name="connsiteY321" fmla="*/ 6659 h 168890"/>
                    <a:gd name="connsiteX322" fmla="*/ 96106 w 144760"/>
                    <a:gd name="connsiteY322" fmla="*/ 3109 h 168890"/>
                    <a:gd name="connsiteX323" fmla="*/ 99057 w 144760"/>
                    <a:gd name="connsiteY323" fmla="*/ 14768 h 168890"/>
                    <a:gd name="connsiteX324" fmla="*/ 95078 w 144760"/>
                    <a:gd name="connsiteY324" fmla="*/ 25633 h 168890"/>
                    <a:gd name="connsiteX325" fmla="*/ 108692 w 144760"/>
                    <a:gd name="connsiteY325" fmla="*/ 21313 h 168890"/>
                    <a:gd name="connsiteX326" fmla="*/ 112078 w 144760"/>
                    <a:gd name="connsiteY326" fmla="*/ 8563 h 168890"/>
                    <a:gd name="connsiteX327" fmla="*/ 114953 w 144760"/>
                    <a:gd name="connsiteY327" fmla="*/ 14175 h 168890"/>
                    <a:gd name="connsiteX328" fmla="*/ 116214 w 144760"/>
                    <a:gd name="connsiteY328" fmla="*/ 19850 h 168890"/>
                    <a:gd name="connsiteX329" fmla="*/ 118957 w 144760"/>
                    <a:gd name="connsiteY329" fmla="*/ 18816 h 168890"/>
                    <a:gd name="connsiteX330" fmla="*/ 123794 w 144760"/>
                    <a:gd name="connsiteY330" fmla="*/ 6659 h 168890"/>
                    <a:gd name="connsiteX331" fmla="*/ 126947 w 144760"/>
                    <a:gd name="connsiteY331" fmla="*/ 0 h 168890"/>
                    <a:gd name="connsiteX332" fmla="*/ 130100 w 144760"/>
                    <a:gd name="connsiteY332" fmla="*/ 3556 h 168890"/>
                    <a:gd name="connsiteX333" fmla="*/ 135340 w 144760"/>
                    <a:gd name="connsiteY333" fmla="*/ 202 h 168890"/>
                    <a:gd name="connsiteX334" fmla="*/ 136784 w 144760"/>
                    <a:gd name="connsiteY334" fmla="*/ 6659 h 168890"/>
                    <a:gd name="connsiteX335" fmla="*/ 141639 w 144760"/>
                    <a:gd name="connsiteY335" fmla="*/ 6463 h 168890"/>
                    <a:gd name="connsiteX336" fmla="*/ 136784 w 144760"/>
                    <a:gd name="connsiteY336" fmla="*/ 13583 h 168890"/>
                    <a:gd name="connsiteX337" fmla="*/ 122520 w 144760"/>
                    <a:gd name="connsiteY337" fmla="*/ 21950 h 168890"/>
                    <a:gd name="connsiteX338" fmla="*/ 117350 w 144760"/>
                    <a:gd name="connsiteY338" fmla="*/ 26516 h 168890"/>
                    <a:gd name="connsiteX339" fmla="*/ 119008 w 144760"/>
                    <a:gd name="connsiteY339" fmla="*/ 29820 h 168890"/>
                    <a:gd name="connsiteX340" fmla="*/ 130308 w 144760"/>
                    <a:gd name="connsiteY340" fmla="*/ 24826 h 168890"/>
                    <a:gd name="connsiteX341" fmla="*/ 129444 w 144760"/>
                    <a:gd name="connsiteY341" fmla="*/ 32393 h 168890"/>
                    <a:gd name="connsiteX342" fmla="*/ 137213 w 144760"/>
                    <a:gd name="connsiteY342" fmla="*/ 33401 h 168890"/>
                    <a:gd name="connsiteX343" fmla="*/ 129444 w 144760"/>
                    <a:gd name="connsiteY343" fmla="*/ 41170 h 168890"/>
                    <a:gd name="connsiteX344" fmla="*/ 127161 w 144760"/>
                    <a:gd name="connsiteY344" fmla="*/ 43491 h 168890"/>
                    <a:gd name="connsiteX345" fmla="*/ 122520 w 144760"/>
                    <a:gd name="connsiteY345" fmla="*/ 45944 h 168890"/>
                    <a:gd name="connsiteX346" fmla="*/ 118737 w 144760"/>
                    <a:gd name="connsiteY346" fmla="*/ 42160 h 168890"/>
                    <a:gd name="connsiteX347" fmla="*/ 111012 w 144760"/>
                    <a:gd name="connsiteY347" fmla="*/ 43238 h 168890"/>
                    <a:gd name="connsiteX348" fmla="*/ 111239 w 144760"/>
                    <a:gd name="connsiteY348" fmla="*/ 39083 h 168890"/>
                    <a:gd name="connsiteX349" fmla="*/ 110426 w 144760"/>
                    <a:gd name="connsiteY349" fmla="*/ 38206 h 168890"/>
                    <a:gd name="connsiteX350" fmla="*/ 111239 w 144760"/>
                    <a:gd name="connsiteY350" fmla="*/ 39083 h 168890"/>
                    <a:gd name="connsiteX351" fmla="*/ 103906 w 144760"/>
                    <a:gd name="connsiteY351" fmla="*/ 42810 h 168890"/>
                    <a:gd name="connsiteX352" fmla="*/ 104959 w 144760"/>
                    <a:gd name="connsiteY352" fmla="*/ 49702 h 168890"/>
                    <a:gd name="connsiteX353" fmla="*/ 111838 w 144760"/>
                    <a:gd name="connsiteY353" fmla="*/ 51594 h 168890"/>
                    <a:gd name="connsiteX354" fmla="*/ 112116 w 144760"/>
                    <a:gd name="connsiteY354" fmla="*/ 59532 h 168890"/>
                    <a:gd name="connsiteX355" fmla="*/ 105558 w 144760"/>
                    <a:gd name="connsiteY355" fmla="*/ 57426 h 168890"/>
                    <a:gd name="connsiteX356" fmla="*/ 96339 w 144760"/>
                    <a:gd name="connsiteY356" fmla="*/ 67068 h 168890"/>
                    <a:gd name="connsiteX357" fmla="*/ 93621 w 144760"/>
                    <a:gd name="connsiteY357" fmla="*/ 52659 h 168890"/>
                    <a:gd name="connsiteX358" fmla="*/ 81848 w 144760"/>
                    <a:gd name="connsiteY358" fmla="*/ 70189 h 168890"/>
                    <a:gd name="connsiteX359" fmla="*/ 84850 w 144760"/>
                    <a:gd name="connsiteY359" fmla="*/ 70820 h 168890"/>
                    <a:gd name="connsiteX360" fmla="*/ 83784 w 144760"/>
                    <a:gd name="connsiteY360" fmla="*/ 76444 h 168890"/>
                    <a:gd name="connsiteX361" fmla="*/ 95305 w 144760"/>
                    <a:gd name="connsiteY361" fmla="*/ 73922 h 168890"/>
                    <a:gd name="connsiteX362" fmla="*/ 105343 w 144760"/>
                    <a:gd name="connsiteY362" fmla="*/ 71204 h 168890"/>
                    <a:gd name="connsiteX363" fmla="*/ 108049 w 144760"/>
                    <a:gd name="connsiteY363" fmla="*/ 62811 h 168890"/>
                    <a:gd name="connsiteX364" fmla="*/ 111201 w 144760"/>
                    <a:gd name="connsiteY364" fmla="*/ 62610 h 168890"/>
                    <a:gd name="connsiteX365" fmla="*/ 111422 w 144760"/>
                    <a:gd name="connsiteY365" fmla="*/ 67263 h 168890"/>
                    <a:gd name="connsiteX366" fmla="*/ 117305 w 144760"/>
                    <a:gd name="connsiteY366" fmla="*/ 63480 h 168890"/>
                    <a:gd name="connsiteX367" fmla="*/ 122098 w 144760"/>
                    <a:gd name="connsiteY367" fmla="*/ 53201 h 168890"/>
                    <a:gd name="connsiteX368" fmla="*/ 125881 w 144760"/>
                    <a:gd name="connsiteY368" fmla="*/ 48825 h 168890"/>
                    <a:gd name="connsiteX369" fmla="*/ 127325 w 144760"/>
                    <a:gd name="connsiteY369" fmla="*/ 55762 h 168890"/>
                    <a:gd name="connsiteX370" fmla="*/ 135100 w 144760"/>
                    <a:gd name="connsiteY370" fmla="*/ 55131 h 168890"/>
                    <a:gd name="connsiteX371" fmla="*/ 133208 w 144760"/>
                    <a:gd name="connsiteY371" fmla="*/ 61399 h 168890"/>
                    <a:gd name="connsiteX372" fmla="*/ 137402 w 144760"/>
                    <a:gd name="connsiteY372" fmla="*/ 64312 h 168890"/>
                    <a:gd name="connsiteX373" fmla="*/ 120628 w 144760"/>
                    <a:gd name="connsiteY373" fmla="*/ 68266 h 168890"/>
                    <a:gd name="connsiteX374" fmla="*/ 112236 w 144760"/>
                    <a:gd name="connsiteY374" fmla="*/ 72049 h 168890"/>
                    <a:gd name="connsiteX375" fmla="*/ 120433 w 144760"/>
                    <a:gd name="connsiteY375" fmla="*/ 70788 h 168890"/>
                    <a:gd name="connsiteX376" fmla="*/ 120433 w 144760"/>
                    <a:gd name="connsiteY376" fmla="*/ 73941 h 168890"/>
                    <a:gd name="connsiteX377" fmla="*/ 122785 w 144760"/>
                    <a:gd name="connsiteY377" fmla="*/ 73941 h 168890"/>
                    <a:gd name="connsiteX378" fmla="*/ 139716 w 144760"/>
                    <a:gd name="connsiteY378" fmla="*/ 76463 h 168890"/>
                    <a:gd name="connsiteX379" fmla="*/ 144761 w 144760"/>
                    <a:gd name="connsiteY379" fmla="*/ 77094 h 168890"/>
                    <a:gd name="connsiteX380" fmla="*/ 142238 w 144760"/>
                    <a:gd name="connsiteY380" fmla="*/ 81268 h 168890"/>
                    <a:gd name="connsiteX381" fmla="*/ 144761 w 144760"/>
                    <a:gd name="connsiteY381" fmla="*/ 87353 h 168890"/>
                    <a:gd name="connsiteX382" fmla="*/ 139085 w 144760"/>
                    <a:gd name="connsiteY382" fmla="*/ 87561 h 168890"/>
                    <a:gd name="connsiteX383" fmla="*/ 138650 w 144760"/>
                    <a:gd name="connsiteY383" fmla="*/ 93237 h 168890"/>
                    <a:gd name="connsiteX384" fmla="*/ 133833 w 144760"/>
                    <a:gd name="connsiteY384" fmla="*/ 88413 h 168890"/>
                    <a:gd name="connsiteX385" fmla="*/ 122123 w 144760"/>
                    <a:gd name="connsiteY385" fmla="*/ 78834 h 168890"/>
                    <a:gd name="connsiteX386" fmla="*/ 119380 w 144760"/>
                    <a:gd name="connsiteY386" fmla="*/ 77914 h 168890"/>
                    <a:gd name="connsiteX387" fmla="*/ 114569 w 144760"/>
                    <a:gd name="connsiteY387" fmla="*/ 80852 h 168890"/>
                    <a:gd name="connsiteX388" fmla="*/ 119153 w 144760"/>
                    <a:gd name="connsiteY388" fmla="*/ 83955 h 168890"/>
                    <a:gd name="connsiteX389" fmla="*/ 115849 w 144760"/>
                    <a:gd name="connsiteY389" fmla="*/ 88999 h 168890"/>
                    <a:gd name="connsiteX390" fmla="*/ 99277 w 144760"/>
                    <a:gd name="connsiteY390" fmla="*/ 86893 h 168890"/>
                    <a:gd name="connsiteX391" fmla="*/ 107229 w 144760"/>
                    <a:gd name="connsiteY391" fmla="*/ 92335 h 168890"/>
                    <a:gd name="connsiteX392" fmla="*/ 118314 w 144760"/>
                    <a:gd name="connsiteY392" fmla="*/ 100703 h 168890"/>
                    <a:gd name="connsiteX393" fmla="*/ 119153 w 144760"/>
                    <a:gd name="connsiteY393" fmla="*/ 101964 h 168890"/>
                    <a:gd name="connsiteX394" fmla="*/ 128195 w 144760"/>
                    <a:gd name="connsiteY394" fmla="*/ 114531 h 168890"/>
                    <a:gd name="connsiteX395" fmla="*/ 117911 w 144760"/>
                    <a:gd name="connsiteY395" fmla="*/ 104927 h 168890"/>
                    <a:gd name="connsiteX396" fmla="*/ 116441 w 144760"/>
                    <a:gd name="connsiteY396" fmla="*/ 105936 h 168890"/>
                    <a:gd name="connsiteX397" fmla="*/ 116877 w 144760"/>
                    <a:gd name="connsiteY397" fmla="*/ 108831 h 168890"/>
                    <a:gd name="connsiteX398" fmla="*/ 113724 w 144760"/>
                    <a:gd name="connsiteY398" fmla="*/ 128088 h 168890"/>
                    <a:gd name="connsiteX399" fmla="*/ 109070 w 144760"/>
                    <a:gd name="connsiteY399" fmla="*/ 120522 h 168890"/>
                    <a:gd name="connsiteX400" fmla="*/ 100728 w 144760"/>
                    <a:gd name="connsiteY400" fmla="*/ 121783 h 168890"/>
                    <a:gd name="connsiteX401" fmla="*/ 112898 w 144760"/>
                    <a:gd name="connsiteY401" fmla="*/ 110287 h 168890"/>
                    <a:gd name="connsiteX402" fmla="*/ 113099 w 144760"/>
                    <a:gd name="connsiteY402" fmla="*/ 108017 h 168890"/>
                    <a:gd name="connsiteX403" fmla="*/ 106794 w 144760"/>
                    <a:gd name="connsiteY403" fmla="*/ 111170 h 168890"/>
                    <a:gd name="connsiteX404" fmla="*/ 99038 w 144760"/>
                    <a:gd name="connsiteY404" fmla="*/ 106126 h 168890"/>
                    <a:gd name="connsiteX405" fmla="*/ 110388 w 144760"/>
                    <a:gd name="connsiteY405" fmla="*/ 100513 h 168890"/>
                    <a:gd name="connsiteX406" fmla="*/ 85657 w 144760"/>
                    <a:gd name="connsiteY406" fmla="*/ 102594 h 168890"/>
                    <a:gd name="connsiteX407" fmla="*/ 83135 w 144760"/>
                    <a:gd name="connsiteY407" fmla="*/ 104656 h 168890"/>
                    <a:gd name="connsiteX408" fmla="*/ 81678 w 144760"/>
                    <a:gd name="connsiteY408" fmla="*/ 120345 h 168890"/>
                    <a:gd name="connsiteX409" fmla="*/ 84074 w 144760"/>
                    <a:gd name="connsiteY409" fmla="*/ 134331 h 168890"/>
                    <a:gd name="connsiteX410" fmla="*/ 86905 w 144760"/>
                    <a:gd name="connsiteY410" fmla="*/ 144893 h 168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</a:cxnLst>
                  <a:rect l="l" t="t" r="r" b="b"/>
                  <a:pathLst>
                    <a:path w="144760" h="168890">
                      <a:moveTo>
                        <a:pt x="133410" y="154131"/>
                      </a:moveTo>
                      <a:cubicBezTo>
                        <a:pt x="134278" y="154023"/>
                        <a:pt x="135127" y="153796"/>
                        <a:pt x="135932" y="153456"/>
                      </a:cubicBezTo>
                      <a:cubicBezTo>
                        <a:pt x="137824" y="149856"/>
                        <a:pt x="129148" y="144906"/>
                        <a:pt x="129148" y="144906"/>
                      </a:cubicBezTo>
                      <a:cubicBezTo>
                        <a:pt x="129148" y="144906"/>
                        <a:pt x="127306" y="145795"/>
                        <a:pt x="126625" y="146091"/>
                      </a:cubicBezTo>
                      <a:cubicBezTo>
                        <a:pt x="124254" y="146936"/>
                        <a:pt x="133341" y="154131"/>
                        <a:pt x="133442" y="154131"/>
                      </a:cubicBezTo>
                      <a:moveTo>
                        <a:pt x="98514" y="153702"/>
                      </a:moveTo>
                      <a:cubicBezTo>
                        <a:pt x="98514" y="153702"/>
                        <a:pt x="97581" y="158974"/>
                        <a:pt x="100715" y="161963"/>
                      </a:cubicBezTo>
                      <a:cubicBezTo>
                        <a:pt x="111971" y="167997"/>
                        <a:pt x="125049" y="168395"/>
                        <a:pt x="134634" y="162694"/>
                      </a:cubicBezTo>
                      <a:cubicBezTo>
                        <a:pt x="135233" y="160746"/>
                        <a:pt x="136216" y="157946"/>
                        <a:pt x="136361" y="155878"/>
                      </a:cubicBezTo>
                      <a:cubicBezTo>
                        <a:pt x="125843" y="160702"/>
                        <a:pt x="107866" y="157492"/>
                        <a:pt x="98527" y="153702"/>
                      </a:cubicBezTo>
                      <a:moveTo>
                        <a:pt x="12561" y="155682"/>
                      </a:moveTo>
                      <a:cubicBezTo>
                        <a:pt x="12731" y="158526"/>
                        <a:pt x="13305" y="161357"/>
                        <a:pt x="15676" y="163401"/>
                      </a:cubicBezTo>
                      <a:cubicBezTo>
                        <a:pt x="25526" y="167815"/>
                        <a:pt x="38421" y="166169"/>
                        <a:pt x="47728" y="162398"/>
                      </a:cubicBezTo>
                      <a:cubicBezTo>
                        <a:pt x="51171" y="161074"/>
                        <a:pt x="50509" y="158753"/>
                        <a:pt x="50433" y="153444"/>
                      </a:cubicBezTo>
                      <a:cubicBezTo>
                        <a:pt x="39316" y="158539"/>
                        <a:pt x="24170" y="160115"/>
                        <a:pt x="12561" y="155682"/>
                      </a:cubicBezTo>
                      <a:moveTo>
                        <a:pt x="99290" y="151432"/>
                      </a:moveTo>
                      <a:cubicBezTo>
                        <a:pt x="99504" y="151886"/>
                        <a:pt x="101276" y="152498"/>
                        <a:pt x="102663" y="152662"/>
                      </a:cubicBezTo>
                      <a:cubicBezTo>
                        <a:pt x="104038" y="152498"/>
                        <a:pt x="102897" y="147485"/>
                        <a:pt x="103092" y="146438"/>
                      </a:cubicBezTo>
                      <a:cubicBezTo>
                        <a:pt x="102916" y="146476"/>
                        <a:pt x="99309" y="147132"/>
                        <a:pt x="99309" y="151432"/>
                      </a:cubicBezTo>
                      <a:moveTo>
                        <a:pt x="45710" y="145883"/>
                      </a:moveTo>
                      <a:cubicBezTo>
                        <a:pt x="45710" y="145883"/>
                        <a:pt x="45710" y="152920"/>
                        <a:pt x="45635" y="152920"/>
                      </a:cubicBezTo>
                      <a:cubicBezTo>
                        <a:pt x="47211" y="152359"/>
                        <a:pt x="49847" y="151754"/>
                        <a:pt x="50049" y="150890"/>
                      </a:cubicBezTo>
                      <a:cubicBezTo>
                        <a:pt x="50332" y="149717"/>
                        <a:pt x="47526" y="146684"/>
                        <a:pt x="45685" y="145883"/>
                      </a:cubicBezTo>
                      <a:moveTo>
                        <a:pt x="18810" y="143689"/>
                      </a:moveTo>
                      <a:cubicBezTo>
                        <a:pt x="16527" y="146388"/>
                        <a:pt x="12775" y="148355"/>
                        <a:pt x="12416" y="152946"/>
                      </a:cubicBezTo>
                      <a:cubicBezTo>
                        <a:pt x="12340" y="154144"/>
                        <a:pt x="16830" y="154207"/>
                        <a:pt x="16925" y="154144"/>
                      </a:cubicBezTo>
                      <a:cubicBezTo>
                        <a:pt x="19649" y="152019"/>
                        <a:pt x="22202" y="151092"/>
                        <a:pt x="23319" y="146388"/>
                      </a:cubicBezTo>
                      <a:cubicBezTo>
                        <a:pt x="23092" y="144988"/>
                        <a:pt x="20254" y="143746"/>
                        <a:pt x="18810" y="143689"/>
                      </a:cubicBezTo>
                      <a:moveTo>
                        <a:pt x="46662" y="142774"/>
                      </a:moveTo>
                      <a:cubicBezTo>
                        <a:pt x="46700" y="144036"/>
                        <a:pt x="50055" y="146091"/>
                        <a:pt x="51511" y="148778"/>
                      </a:cubicBezTo>
                      <a:cubicBezTo>
                        <a:pt x="52394" y="150366"/>
                        <a:pt x="52830" y="152164"/>
                        <a:pt x="52773" y="153980"/>
                      </a:cubicBezTo>
                      <a:cubicBezTo>
                        <a:pt x="64634" y="159522"/>
                        <a:pt x="84232" y="161080"/>
                        <a:pt x="96282" y="154995"/>
                      </a:cubicBezTo>
                      <a:cubicBezTo>
                        <a:pt x="96433" y="149786"/>
                        <a:pt x="97802" y="146116"/>
                        <a:pt x="101875" y="144370"/>
                      </a:cubicBezTo>
                      <a:cubicBezTo>
                        <a:pt x="102462" y="143739"/>
                        <a:pt x="101503" y="142478"/>
                        <a:pt x="100513" y="142478"/>
                      </a:cubicBezTo>
                      <a:cubicBezTo>
                        <a:pt x="92177" y="145795"/>
                        <a:pt x="84270" y="149938"/>
                        <a:pt x="74376" y="149723"/>
                      </a:cubicBezTo>
                      <a:cubicBezTo>
                        <a:pt x="63612" y="150650"/>
                        <a:pt x="55907" y="143102"/>
                        <a:pt x="46662" y="142787"/>
                      </a:cubicBezTo>
                      <a:moveTo>
                        <a:pt x="127849" y="135756"/>
                      </a:moveTo>
                      <a:cubicBezTo>
                        <a:pt x="124109" y="136330"/>
                        <a:pt x="124696" y="142163"/>
                        <a:pt x="125131" y="144370"/>
                      </a:cubicBezTo>
                      <a:cubicBezTo>
                        <a:pt x="129545" y="141602"/>
                        <a:pt x="135516" y="140284"/>
                        <a:pt x="140265" y="141286"/>
                      </a:cubicBezTo>
                      <a:cubicBezTo>
                        <a:pt x="140510" y="141286"/>
                        <a:pt x="140555" y="137591"/>
                        <a:pt x="140555" y="135832"/>
                      </a:cubicBezTo>
                      <a:cubicBezTo>
                        <a:pt x="140555" y="135832"/>
                        <a:pt x="133574" y="133726"/>
                        <a:pt x="127849" y="135756"/>
                      </a:cubicBezTo>
                      <a:moveTo>
                        <a:pt x="7844" y="135340"/>
                      </a:moveTo>
                      <a:cubicBezTo>
                        <a:pt x="7794" y="137301"/>
                        <a:pt x="7586" y="139754"/>
                        <a:pt x="7939" y="141116"/>
                      </a:cubicBezTo>
                      <a:cubicBezTo>
                        <a:pt x="13267" y="140530"/>
                        <a:pt x="20765" y="141337"/>
                        <a:pt x="23602" y="143746"/>
                      </a:cubicBezTo>
                      <a:lnTo>
                        <a:pt x="23136" y="137888"/>
                      </a:lnTo>
                      <a:cubicBezTo>
                        <a:pt x="20166" y="132931"/>
                        <a:pt x="12958" y="134602"/>
                        <a:pt x="7844" y="135365"/>
                      </a:cubicBezTo>
                      <a:moveTo>
                        <a:pt x="62862" y="118214"/>
                      </a:moveTo>
                      <a:lnTo>
                        <a:pt x="62862" y="120736"/>
                      </a:lnTo>
                      <a:cubicBezTo>
                        <a:pt x="65472" y="127868"/>
                        <a:pt x="73991" y="125648"/>
                        <a:pt x="79887" y="127458"/>
                      </a:cubicBezTo>
                      <a:cubicBezTo>
                        <a:pt x="81501" y="128088"/>
                        <a:pt x="83166" y="130213"/>
                        <a:pt x="84427" y="131386"/>
                      </a:cubicBezTo>
                      <a:cubicBezTo>
                        <a:pt x="84780" y="117318"/>
                        <a:pt x="69413" y="123864"/>
                        <a:pt x="62843" y="118188"/>
                      </a:cubicBezTo>
                      <a:moveTo>
                        <a:pt x="64735" y="115143"/>
                      </a:moveTo>
                      <a:lnTo>
                        <a:pt x="63877" y="116051"/>
                      </a:lnTo>
                      <a:lnTo>
                        <a:pt x="64735" y="116732"/>
                      </a:lnTo>
                      <a:lnTo>
                        <a:pt x="64735" y="115117"/>
                      </a:lnTo>
                      <a:close/>
                      <a:moveTo>
                        <a:pt x="48630" y="98584"/>
                      </a:moveTo>
                      <a:cubicBezTo>
                        <a:pt x="47842" y="100167"/>
                        <a:pt x="49998" y="102153"/>
                        <a:pt x="50629" y="103950"/>
                      </a:cubicBezTo>
                      <a:cubicBezTo>
                        <a:pt x="53189" y="113781"/>
                        <a:pt x="39909" y="115414"/>
                        <a:pt x="34795" y="120534"/>
                      </a:cubicBezTo>
                      <a:cubicBezTo>
                        <a:pt x="32815" y="122665"/>
                        <a:pt x="31642" y="125263"/>
                        <a:pt x="32014" y="128196"/>
                      </a:cubicBezTo>
                      <a:cubicBezTo>
                        <a:pt x="32923" y="130323"/>
                        <a:pt x="34866" y="131830"/>
                        <a:pt x="37153" y="132181"/>
                      </a:cubicBezTo>
                      <a:cubicBezTo>
                        <a:pt x="39928" y="131733"/>
                        <a:pt x="42910" y="131140"/>
                        <a:pt x="44878" y="128795"/>
                      </a:cubicBezTo>
                      <a:cubicBezTo>
                        <a:pt x="45508" y="127603"/>
                        <a:pt x="44878" y="125825"/>
                        <a:pt x="43705" y="125459"/>
                      </a:cubicBezTo>
                      <a:cubicBezTo>
                        <a:pt x="41347" y="127250"/>
                        <a:pt x="39146" y="129242"/>
                        <a:pt x="35955" y="128795"/>
                      </a:cubicBezTo>
                      <a:cubicBezTo>
                        <a:pt x="35009" y="128650"/>
                        <a:pt x="33811" y="127855"/>
                        <a:pt x="33988" y="126651"/>
                      </a:cubicBezTo>
                      <a:cubicBezTo>
                        <a:pt x="37380" y="120345"/>
                        <a:pt x="45288" y="119532"/>
                        <a:pt x="50206" y="114209"/>
                      </a:cubicBezTo>
                      <a:cubicBezTo>
                        <a:pt x="52621" y="111288"/>
                        <a:pt x="53575" y="107426"/>
                        <a:pt x="52798" y="103717"/>
                      </a:cubicBezTo>
                      <a:cubicBezTo>
                        <a:pt x="51814" y="101964"/>
                        <a:pt x="51625" y="98218"/>
                        <a:pt x="48630" y="98584"/>
                      </a:cubicBezTo>
                      <a:moveTo>
                        <a:pt x="36378" y="96446"/>
                      </a:moveTo>
                      <a:cubicBezTo>
                        <a:pt x="34417" y="98584"/>
                        <a:pt x="33225" y="101560"/>
                        <a:pt x="33988" y="104707"/>
                      </a:cubicBezTo>
                      <a:cubicBezTo>
                        <a:pt x="34795" y="105861"/>
                        <a:pt x="35009" y="108099"/>
                        <a:pt x="36554" y="108257"/>
                      </a:cubicBezTo>
                      <a:cubicBezTo>
                        <a:pt x="43491" y="107040"/>
                        <a:pt x="36788" y="101756"/>
                        <a:pt x="37752" y="97979"/>
                      </a:cubicBezTo>
                      <a:cubicBezTo>
                        <a:pt x="37967" y="96642"/>
                        <a:pt x="39146" y="94990"/>
                        <a:pt x="40729" y="94674"/>
                      </a:cubicBezTo>
                      <a:cubicBezTo>
                        <a:pt x="38944" y="94870"/>
                        <a:pt x="37380" y="95267"/>
                        <a:pt x="36378" y="96446"/>
                      </a:cubicBezTo>
                      <a:moveTo>
                        <a:pt x="109808" y="94088"/>
                      </a:moveTo>
                      <a:cubicBezTo>
                        <a:pt x="101863" y="95853"/>
                        <a:pt x="93760" y="100570"/>
                        <a:pt x="85443" y="97619"/>
                      </a:cubicBezTo>
                      <a:cubicBezTo>
                        <a:pt x="84856" y="99006"/>
                        <a:pt x="85651" y="100394"/>
                        <a:pt x="86653" y="101169"/>
                      </a:cubicBezTo>
                      <a:cubicBezTo>
                        <a:pt x="95355" y="104707"/>
                        <a:pt x="103817" y="99795"/>
                        <a:pt x="112160" y="97979"/>
                      </a:cubicBezTo>
                      <a:cubicBezTo>
                        <a:pt x="113125" y="98259"/>
                        <a:pt x="113773" y="99163"/>
                        <a:pt x="113730" y="100167"/>
                      </a:cubicBezTo>
                      <a:cubicBezTo>
                        <a:pt x="111561" y="104146"/>
                        <a:pt x="106794" y="105123"/>
                        <a:pt x="102890" y="106472"/>
                      </a:cubicBezTo>
                      <a:cubicBezTo>
                        <a:pt x="102663" y="107317"/>
                        <a:pt x="103439" y="107481"/>
                        <a:pt x="103817" y="108099"/>
                      </a:cubicBezTo>
                      <a:cubicBezTo>
                        <a:pt x="107008" y="110445"/>
                        <a:pt x="109966" y="106725"/>
                        <a:pt x="112753" y="105123"/>
                      </a:cubicBezTo>
                      <a:cubicBezTo>
                        <a:pt x="115306" y="102777"/>
                        <a:pt x="117898" y="100167"/>
                        <a:pt x="117097" y="96774"/>
                      </a:cubicBezTo>
                      <a:cubicBezTo>
                        <a:pt x="115704" y="94088"/>
                        <a:pt x="112545" y="94252"/>
                        <a:pt x="109808" y="94088"/>
                      </a:cubicBezTo>
                      <a:moveTo>
                        <a:pt x="84856" y="93224"/>
                      </a:moveTo>
                      <a:cubicBezTo>
                        <a:pt x="84062" y="94870"/>
                        <a:pt x="86048" y="94990"/>
                        <a:pt x="87019" y="95431"/>
                      </a:cubicBezTo>
                      <a:cubicBezTo>
                        <a:pt x="91187" y="96642"/>
                        <a:pt x="96944" y="96446"/>
                        <a:pt x="100097" y="93810"/>
                      </a:cubicBezTo>
                      <a:cubicBezTo>
                        <a:pt x="95935" y="91099"/>
                        <a:pt x="89031" y="90746"/>
                        <a:pt x="84856" y="93224"/>
                      </a:cubicBezTo>
                      <a:moveTo>
                        <a:pt x="41498" y="84560"/>
                      </a:moveTo>
                      <a:cubicBezTo>
                        <a:pt x="42292" y="85190"/>
                        <a:pt x="42910" y="86162"/>
                        <a:pt x="43882" y="85771"/>
                      </a:cubicBezTo>
                      <a:cubicBezTo>
                        <a:pt x="44291" y="85190"/>
                        <a:pt x="45080" y="84989"/>
                        <a:pt x="44878" y="84396"/>
                      </a:cubicBezTo>
                      <a:cubicBezTo>
                        <a:pt x="44487" y="82378"/>
                        <a:pt x="41914" y="82637"/>
                        <a:pt x="41498" y="84560"/>
                      </a:cubicBezTo>
                      <a:moveTo>
                        <a:pt x="63467" y="80865"/>
                      </a:moveTo>
                      <a:cubicBezTo>
                        <a:pt x="62837" y="82965"/>
                        <a:pt x="63291" y="85575"/>
                        <a:pt x="63877" y="87543"/>
                      </a:cubicBezTo>
                      <a:cubicBezTo>
                        <a:pt x="67660" y="95595"/>
                        <a:pt x="76148" y="97001"/>
                        <a:pt x="82876" y="100154"/>
                      </a:cubicBezTo>
                      <a:cubicBezTo>
                        <a:pt x="83286" y="99782"/>
                        <a:pt x="83286" y="99170"/>
                        <a:pt x="83469" y="98571"/>
                      </a:cubicBezTo>
                      <a:cubicBezTo>
                        <a:pt x="81092" y="88709"/>
                        <a:pt x="69205" y="86937"/>
                        <a:pt x="63467" y="80852"/>
                      </a:cubicBezTo>
                      <a:moveTo>
                        <a:pt x="104807" y="80266"/>
                      </a:moveTo>
                      <a:cubicBezTo>
                        <a:pt x="103817" y="80581"/>
                        <a:pt x="102064" y="80423"/>
                        <a:pt x="102449" y="82038"/>
                      </a:cubicBezTo>
                      <a:cubicBezTo>
                        <a:pt x="105835" y="83210"/>
                        <a:pt x="109562" y="83961"/>
                        <a:pt x="112753" y="85563"/>
                      </a:cubicBezTo>
                      <a:cubicBezTo>
                        <a:pt x="114127" y="86149"/>
                        <a:pt x="116883" y="87334"/>
                        <a:pt x="116883" y="84547"/>
                      </a:cubicBezTo>
                      <a:cubicBezTo>
                        <a:pt x="113327" y="82038"/>
                        <a:pt x="109150" y="80557"/>
                        <a:pt x="104807" y="80266"/>
                      </a:cubicBezTo>
                      <a:moveTo>
                        <a:pt x="36378" y="80852"/>
                      </a:moveTo>
                      <a:cubicBezTo>
                        <a:pt x="35590" y="81603"/>
                        <a:pt x="35955" y="83210"/>
                        <a:pt x="36378" y="83961"/>
                      </a:cubicBezTo>
                      <a:cubicBezTo>
                        <a:pt x="34581" y="87530"/>
                        <a:pt x="37570" y="90267"/>
                        <a:pt x="39928" y="92032"/>
                      </a:cubicBezTo>
                      <a:cubicBezTo>
                        <a:pt x="43509" y="92896"/>
                        <a:pt x="47060" y="92896"/>
                        <a:pt x="49626" y="90525"/>
                      </a:cubicBezTo>
                      <a:cubicBezTo>
                        <a:pt x="48995" y="88980"/>
                        <a:pt x="48270" y="87215"/>
                        <a:pt x="46650" y="86193"/>
                      </a:cubicBezTo>
                      <a:cubicBezTo>
                        <a:pt x="43497" y="90159"/>
                        <a:pt x="39928" y="85222"/>
                        <a:pt x="37153" y="84005"/>
                      </a:cubicBezTo>
                      <a:cubicBezTo>
                        <a:pt x="37570" y="83841"/>
                        <a:pt x="37752" y="82996"/>
                        <a:pt x="38364" y="83425"/>
                      </a:cubicBezTo>
                      <a:cubicBezTo>
                        <a:pt x="39316" y="82996"/>
                        <a:pt x="41347" y="82410"/>
                        <a:pt x="41113" y="80903"/>
                      </a:cubicBezTo>
                      <a:cubicBezTo>
                        <a:pt x="39531" y="79307"/>
                        <a:pt x="37960" y="79307"/>
                        <a:pt x="36378" y="80903"/>
                      </a:cubicBezTo>
                      <a:moveTo>
                        <a:pt x="86193" y="79307"/>
                      </a:moveTo>
                      <a:cubicBezTo>
                        <a:pt x="85007" y="80316"/>
                        <a:pt x="82864" y="80903"/>
                        <a:pt x="83456" y="82838"/>
                      </a:cubicBezTo>
                      <a:cubicBezTo>
                        <a:pt x="85808" y="82252"/>
                        <a:pt x="88387" y="81224"/>
                        <a:pt x="89762" y="79307"/>
                      </a:cubicBezTo>
                      <a:cubicBezTo>
                        <a:pt x="88747" y="78860"/>
                        <a:pt x="87240" y="79143"/>
                        <a:pt x="86174" y="79307"/>
                      </a:cubicBezTo>
                      <a:moveTo>
                        <a:pt x="89548" y="76734"/>
                      </a:moveTo>
                      <a:cubicBezTo>
                        <a:pt x="93728" y="77365"/>
                        <a:pt x="96251" y="81085"/>
                        <a:pt x="97064" y="84818"/>
                      </a:cubicBezTo>
                      <a:cubicBezTo>
                        <a:pt x="98060" y="84188"/>
                        <a:pt x="99473" y="84434"/>
                        <a:pt x="100261" y="83261"/>
                      </a:cubicBezTo>
                      <a:cubicBezTo>
                        <a:pt x="100652" y="80903"/>
                        <a:pt x="99630" y="79143"/>
                        <a:pt x="98249" y="77535"/>
                      </a:cubicBezTo>
                      <a:cubicBezTo>
                        <a:pt x="96087" y="75763"/>
                        <a:pt x="91723" y="74559"/>
                        <a:pt x="89548" y="76734"/>
                      </a:cubicBezTo>
                      <a:moveTo>
                        <a:pt x="65636" y="74963"/>
                      </a:moveTo>
                      <a:cubicBezTo>
                        <a:pt x="64664" y="75492"/>
                        <a:pt x="64171" y="76612"/>
                        <a:pt x="64438" y="77687"/>
                      </a:cubicBezTo>
                      <a:cubicBezTo>
                        <a:pt x="64873" y="78544"/>
                        <a:pt x="65428" y="80316"/>
                        <a:pt x="66210" y="79736"/>
                      </a:cubicBezTo>
                      <a:cubicBezTo>
                        <a:pt x="66595" y="77939"/>
                        <a:pt x="66595" y="76123"/>
                        <a:pt x="65636" y="74963"/>
                      </a:cubicBezTo>
                      <a:moveTo>
                        <a:pt x="114714" y="74963"/>
                      </a:moveTo>
                      <a:cubicBezTo>
                        <a:pt x="108749" y="77687"/>
                        <a:pt x="104404" y="70624"/>
                        <a:pt x="99258" y="73771"/>
                      </a:cubicBezTo>
                      <a:cubicBezTo>
                        <a:pt x="104007" y="75915"/>
                        <a:pt x="108547" y="80316"/>
                        <a:pt x="114487" y="78122"/>
                      </a:cubicBezTo>
                      <a:cubicBezTo>
                        <a:pt x="115887" y="77334"/>
                        <a:pt x="118068" y="76331"/>
                        <a:pt x="117867" y="74155"/>
                      </a:cubicBezTo>
                      <a:lnTo>
                        <a:pt x="116851" y="74155"/>
                      </a:lnTo>
                      <a:lnTo>
                        <a:pt x="114764" y="74925"/>
                      </a:lnTo>
                      <a:close/>
                      <a:moveTo>
                        <a:pt x="39928" y="72756"/>
                      </a:moveTo>
                      <a:cubicBezTo>
                        <a:pt x="37406" y="73941"/>
                        <a:pt x="32992" y="75505"/>
                        <a:pt x="32992" y="78658"/>
                      </a:cubicBezTo>
                      <a:cubicBezTo>
                        <a:pt x="34391" y="81048"/>
                        <a:pt x="36352" y="78506"/>
                        <a:pt x="37727" y="77649"/>
                      </a:cubicBezTo>
                      <a:cubicBezTo>
                        <a:pt x="40880" y="74704"/>
                        <a:pt x="44462" y="77296"/>
                        <a:pt x="47816" y="78084"/>
                      </a:cubicBezTo>
                      <a:cubicBezTo>
                        <a:pt x="48245" y="76697"/>
                        <a:pt x="47034" y="75290"/>
                        <a:pt x="46252" y="74118"/>
                      </a:cubicBezTo>
                      <a:cubicBezTo>
                        <a:pt x="44657" y="72352"/>
                        <a:pt x="42267" y="72756"/>
                        <a:pt x="39903" y="72756"/>
                      </a:cubicBezTo>
                      <a:moveTo>
                        <a:pt x="91906" y="61519"/>
                      </a:moveTo>
                      <a:cubicBezTo>
                        <a:pt x="92360" y="62383"/>
                        <a:pt x="92360" y="64438"/>
                        <a:pt x="94018" y="64041"/>
                      </a:cubicBezTo>
                      <a:cubicBezTo>
                        <a:pt x="96541" y="61992"/>
                        <a:pt x="96541" y="58278"/>
                        <a:pt x="96118" y="55345"/>
                      </a:cubicBezTo>
                      <a:cubicBezTo>
                        <a:pt x="94018" y="56607"/>
                        <a:pt x="92146" y="59274"/>
                        <a:pt x="91906" y="61531"/>
                      </a:cubicBezTo>
                      <a:moveTo>
                        <a:pt x="106125" y="51196"/>
                      </a:moveTo>
                      <a:lnTo>
                        <a:pt x="105697" y="53416"/>
                      </a:lnTo>
                      <a:cubicBezTo>
                        <a:pt x="105488" y="57199"/>
                        <a:pt x="109373" y="56714"/>
                        <a:pt x="110741" y="57515"/>
                      </a:cubicBezTo>
                      <a:lnTo>
                        <a:pt x="110741" y="53416"/>
                      </a:lnTo>
                      <a:cubicBezTo>
                        <a:pt x="109518" y="51493"/>
                        <a:pt x="107904" y="51770"/>
                        <a:pt x="106106" y="51196"/>
                      </a:cubicBezTo>
                      <a:moveTo>
                        <a:pt x="93552" y="41775"/>
                      </a:moveTo>
                      <a:lnTo>
                        <a:pt x="93205" y="39152"/>
                      </a:lnTo>
                      <a:lnTo>
                        <a:pt x="92360" y="41775"/>
                      </a:lnTo>
                      <a:close/>
                      <a:moveTo>
                        <a:pt x="111025" y="33401"/>
                      </a:moveTo>
                      <a:lnTo>
                        <a:pt x="109808" y="35205"/>
                      </a:lnTo>
                      <a:cubicBezTo>
                        <a:pt x="110349" y="35482"/>
                        <a:pt x="110993" y="35470"/>
                        <a:pt x="111523" y="35173"/>
                      </a:cubicBezTo>
                      <a:lnTo>
                        <a:pt x="111025" y="33401"/>
                      </a:lnTo>
                      <a:close/>
                      <a:moveTo>
                        <a:pt x="115918" y="27644"/>
                      </a:moveTo>
                      <a:cubicBezTo>
                        <a:pt x="114525" y="28811"/>
                        <a:pt x="112538" y="31144"/>
                        <a:pt x="112444" y="32134"/>
                      </a:cubicBezTo>
                      <a:cubicBezTo>
                        <a:pt x="112538" y="33710"/>
                        <a:pt x="113755" y="38528"/>
                        <a:pt x="112967" y="41504"/>
                      </a:cubicBezTo>
                      <a:cubicBezTo>
                        <a:pt x="114373" y="42091"/>
                        <a:pt x="116196" y="41208"/>
                        <a:pt x="117381" y="40874"/>
                      </a:cubicBezTo>
                      <a:cubicBezTo>
                        <a:pt x="118831" y="36592"/>
                        <a:pt x="119361" y="30665"/>
                        <a:pt x="115899" y="27632"/>
                      </a:cubicBezTo>
                      <a:moveTo>
                        <a:pt x="38919" y="27108"/>
                      </a:moveTo>
                      <a:cubicBezTo>
                        <a:pt x="39903" y="29259"/>
                        <a:pt x="43125" y="29505"/>
                        <a:pt x="45521" y="30097"/>
                      </a:cubicBezTo>
                      <a:lnTo>
                        <a:pt x="44638" y="28578"/>
                      </a:lnTo>
                      <a:cubicBezTo>
                        <a:pt x="42992" y="26226"/>
                        <a:pt x="41422" y="25633"/>
                        <a:pt x="38919" y="27108"/>
                      </a:cubicBezTo>
                      <a:moveTo>
                        <a:pt x="102153" y="27348"/>
                      </a:moveTo>
                      <a:cubicBezTo>
                        <a:pt x="100966" y="29337"/>
                        <a:pt x="100942" y="31812"/>
                        <a:pt x="102090" y="33824"/>
                      </a:cubicBezTo>
                      <a:cubicBezTo>
                        <a:pt x="104188" y="32151"/>
                        <a:pt x="106091" y="30247"/>
                        <a:pt x="107765" y="28149"/>
                      </a:cubicBezTo>
                      <a:cubicBezTo>
                        <a:pt x="106794" y="26390"/>
                        <a:pt x="103893" y="24996"/>
                        <a:pt x="102128" y="27380"/>
                      </a:cubicBezTo>
                      <a:moveTo>
                        <a:pt x="102657" y="22448"/>
                      </a:moveTo>
                      <a:cubicBezTo>
                        <a:pt x="82063" y="31541"/>
                        <a:pt x="104795" y="50004"/>
                        <a:pt x="96238" y="65327"/>
                      </a:cubicBezTo>
                      <a:cubicBezTo>
                        <a:pt x="98290" y="65643"/>
                        <a:pt x="100338" y="64737"/>
                        <a:pt x="101484" y="63007"/>
                      </a:cubicBezTo>
                      <a:cubicBezTo>
                        <a:pt x="105652" y="53315"/>
                        <a:pt x="101976" y="42639"/>
                        <a:pt x="99712" y="33332"/>
                      </a:cubicBezTo>
                      <a:cubicBezTo>
                        <a:pt x="98886" y="30091"/>
                        <a:pt x="99208" y="28098"/>
                        <a:pt x="101705" y="25690"/>
                      </a:cubicBezTo>
                      <a:cubicBezTo>
                        <a:pt x="104227" y="23527"/>
                        <a:pt x="107721" y="25400"/>
                        <a:pt x="108925" y="27026"/>
                      </a:cubicBezTo>
                      <a:cubicBezTo>
                        <a:pt x="109556" y="26579"/>
                        <a:pt x="111681" y="24718"/>
                        <a:pt x="111681" y="23874"/>
                      </a:cubicBezTo>
                      <a:cubicBezTo>
                        <a:pt x="109392" y="22165"/>
                        <a:pt x="105804" y="21862"/>
                        <a:pt x="102657" y="22467"/>
                      </a:cubicBezTo>
                      <a:moveTo>
                        <a:pt x="32790" y="23218"/>
                      </a:moveTo>
                      <a:cubicBezTo>
                        <a:pt x="34555" y="29479"/>
                        <a:pt x="40785" y="23432"/>
                        <a:pt x="43251" y="25400"/>
                      </a:cubicBezTo>
                      <a:cubicBezTo>
                        <a:pt x="54935" y="35318"/>
                        <a:pt x="39650" y="46921"/>
                        <a:pt x="44014" y="59413"/>
                      </a:cubicBezTo>
                      <a:cubicBezTo>
                        <a:pt x="44901" y="61969"/>
                        <a:pt x="46762" y="64072"/>
                        <a:pt x="49191" y="65264"/>
                      </a:cubicBezTo>
                      <a:cubicBezTo>
                        <a:pt x="51997" y="66185"/>
                        <a:pt x="55843" y="65334"/>
                        <a:pt x="58196" y="63789"/>
                      </a:cubicBezTo>
                      <a:cubicBezTo>
                        <a:pt x="58599" y="62376"/>
                        <a:pt x="57111" y="61185"/>
                        <a:pt x="56096" y="59759"/>
                      </a:cubicBezTo>
                      <a:cubicBezTo>
                        <a:pt x="55131" y="60592"/>
                        <a:pt x="54135" y="61891"/>
                        <a:pt x="53372" y="62660"/>
                      </a:cubicBezTo>
                      <a:cubicBezTo>
                        <a:pt x="52369" y="64678"/>
                        <a:pt x="49809" y="64268"/>
                        <a:pt x="49393" y="62269"/>
                      </a:cubicBezTo>
                      <a:cubicBezTo>
                        <a:pt x="47842" y="49941"/>
                        <a:pt x="58013" y="34455"/>
                        <a:pt x="46732" y="24006"/>
                      </a:cubicBezTo>
                      <a:cubicBezTo>
                        <a:pt x="42671" y="20935"/>
                        <a:pt x="36952" y="21004"/>
                        <a:pt x="32790" y="23218"/>
                      </a:cubicBezTo>
                      <a:moveTo>
                        <a:pt x="86893" y="144918"/>
                      </a:moveTo>
                      <a:cubicBezTo>
                        <a:pt x="86994" y="145013"/>
                        <a:pt x="89415" y="144918"/>
                        <a:pt x="97764" y="140662"/>
                      </a:cubicBezTo>
                      <a:cubicBezTo>
                        <a:pt x="106497" y="136160"/>
                        <a:pt x="105331" y="153393"/>
                        <a:pt x="105331" y="153393"/>
                      </a:cubicBezTo>
                      <a:cubicBezTo>
                        <a:pt x="114556" y="157341"/>
                        <a:pt x="129381" y="156098"/>
                        <a:pt x="130554" y="155178"/>
                      </a:cubicBezTo>
                      <a:cubicBezTo>
                        <a:pt x="131727" y="154257"/>
                        <a:pt x="125692" y="150858"/>
                        <a:pt x="123756" y="147252"/>
                      </a:cubicBezTo>
                      <a:cubicBezTo>
                        <a:pt x="122073" y="144055"/>
                        <a:pt x="122337" y="137339"/>
                        <a:pt x="123756" y="135832"/>
                      </a:cubicBezTo>
                      <a:cubicBezTo>
                        <a:pt x="128996" y="130270"/>
                        <a:pt x="142352" y="134142"/>
                        <a:pt x="142352" y="134142"/>
                      </a:cubicBezTo>
                      <a:cubicBezTo>
                        <a:pt x="142787" y="135403"/>
                        <a:pt x="141973" y="143399"/>
                        <a:pt x="141973" y="143399"/>
                      </a:cubicBezTo>
                      <a:cubicBezTo>
                        <a:pt x="141128" y="142945"/>
                        <a:pt x="132010" y="142440"/>
                        <a:pt x="131165" y="144218"/>
                      </a:cubicBezTo>
                      <a:cubicBezTo>
                        <a:pt x="131165" y="144218"/>
                        <a:pt x="135579" y="145820"/>
                        <a:pt x="137370" y="149894"/>
                      </a:cubicBezTo>
                      <a:cubicBezTo>
                        <a:pt x="140025" y="155827"/>
                        <a:pt x="135478" y="164687"/>
                        <a:pt x="135478" y="164687"/>
                      </a:cubicBezTo>
                      <a:cubicBezTo>
                        <a:pt x="117658" y="174700"/>
                        <a:pt x="99309" y="163760"/>
                        <a:pt x="98590" y="163161"/>
                      </a:cubicBezTo>
                      <a:cubicBezTo>
                        <a:pt x="97695" y="162297"/>
                        <a:pt x="96383" y="157593"/>
                        <a:pt x="96383" y="157593"/>
                      </a:cubicBezTo>
                      <a:cubicBezTo>
                        <a:pt x="74836" y="166421"/>
                        <a:pt x="52640" y="156565"/>
                        <a:pt x="52640" y="156565"/>
                      </a:cubicBezTo>
                      <a:cubicBezTo>
                        <a:pt x="52845" y="158903"/>
                        <a:pt x="52225" y="161239"/>
                        <a:pt x="50887" y="163167"/>
                      </a:cubicBezTo>
                      <a:cubicBezTo>
                        <a:pt x="28250" y="173887"/>
                        <a:pt x="13381" y="164466"/>
                        <a:pt x="13381" y="164466"/>
                      </a:cubicBezTo>
                      <a:cubicBezTo>
                        <a:pt x="4843" y="150846"/>
                        <a:pt x="16811" y="143159"/>
                        <a:pt x="16811" y="143159"/>
                      </a:cubicBezTo>
                      <a:cubicBezTo>
                        <a:pt x="15090" y="142377"/>
                        <a:pt x="5864" y="142768"/>
                        <a:pt x="5864" y="142768"/>
                      </a:cubicBezTo>
                      <a:lnTo>
                        <a:pt x="5864" y="133940"/>
                      </a:lnTo>
                      <a:cubicBezTo>
                        <a:pt x="26175" y="129331"/>
                        <a:pt x="25154" y="137276"/>
                        <a:pt x="25355" y="144193"/>
                      </a:cubicBezTo>
                      <a:cubicBezTo>
                        <a:pt x="25557" y="151111"/>
                        <a:pt x="18419" y="155058"/>
                        <a:pt x="18419" y="155058"/>
                      </a:cubicBezTo>
                      <a:cubicBezTo>
                        <a:pt x="34120" y="158142"/>
                        <a:pt x="43434" y="153582"/>
                        <a:pt x="43434" y="153582"/>
                      </a:cubicBezTo>
                      <a:cubicBezTo>
                        <a:pt x="43434" y="153582"/>
                        <a:pt x="43333" y="151691"/>
                        <a:pt x="43560" y="143752"/>
                      </a:cubicBezTo>
                      <a:cubicBezTo>
                        <a:pt x="43787" y="135813"/>
                        <a:pt x="60327" y="144382"/>
                        <a:pt x="60327" y="144382"/>
                      </a:cubicBezTo>
                      <a:cubicBezTo>
                        <a:pt x="63902" y="141917"/>
                        <a:pt x="64110" y="126436"/>
                        <a:pt x="64110" y="126436"/>
                      </a:cubicBezTo>
                      <a:cubicBezTo>
                        <a:pt x="55762" y="117268"/>
                        <a:pt x="64520" y="112438"/>
                        <a:pt x="64520" y="112438"/>
                      </a:cubicBezTo>
                      <a:cubicBezTo>
                        <a:pt x="64943" y="99883"/>
                        <a:pt x="54059" y="99259"/>
                        <a:pt x="54059" y="99259"/>
                      </a:cubicBezTo>
                      <a:cubicBezTo>
                        <a:pt x="56379" y="110968"/>
                        <a:pt x="53428" y="112438"/>
                        <a:pt x="51732" y="115376"/>
                      </a:cubicBezTo>
                      <a:cubicBezTo>
                        <a:pt x="50036" y="118315"/>
                        <a:pt x="35180" y="125194"/>
                        <a:pt x="36062" y="127054"/>
                      </a:cubicBezTo>
                      <a:cubicBezTo>
                        <a:pt x="36945" y="128914"/>
                        <a:pt x="44436" y="122911"/>
                        <a:pt x="44436" y="122911"/>
                      </a:cubicBezTo>
                      <a:cubicBezTo>
                        <a:pt x="46959" y="125377"/>
                        <a:pt x="46719" y="129810"/>
                        <a:pt x="46719" y="129810"/>
                      </a:cubicBezTo>
                      <a:cubicBezTo>
                        <a:pt x="43781" y="135252"/>
                        <a:pt x="29738" y="136071"/>
                        <a:pt x="30576" y="126247"/>
                      </a:cubicBezTo>
                      <a:cubicBezTo>
                        <a:pt x="31497" y="115452"/>
                        <a:pt x="39594" y="117034"/>
                        <a:pt x="46511" y="111435"/>
                      </a:cubicBezTo>
                      <a:cubicBezTo>
                        <a:pt x="53428" y="105835"/>
                        <a:pt x="44619" y="99259"/>
                        <a:pt x="44619" y="99259"/>
                      </a:cubicBezTo>
                      <a:cubicBezTo>
                        <a:pt x="42961" y="99486"/>
                        <a:pt x="40205" y="101150"/>
                        <a:pt x="40205" y="101150"/>
                      </a:cubicBezTo>
                      <a:cubicBezTo>
                        <a:pt x="40432" y="103212"/>
                        <a:pt x="43144" y="106750"/>
                        <a:pt x="43144" y="106750"/>
                      </a:cubicBezTo>
                      <a:cubicBezTo>
                        <a:pt x="41883" y="108213"/>
                        <a:pt x="35381" y="110956"/>
                        <a:pt x="35381" y="110956"/>
                      </a:cubicBezTo>
                      <a:cubicBezTo>
                        <a:pt x="34335" y="110558"/>
                        <a:pt x="32664" y="107380"/>
                        <a:pt x="32664" y="107380"/>
                      </a:cubicBezTo>
                      <a:lnTo>
                        <a:pt x="30772" y="109480"/>
                      </a:lnTo>
                      <a:cubicBezTo>
                        <a:pt x="34990" y="125181"/>
                        <a:pt x="20506" y="125364"/>
                        <a:pt x="20506" y="125364"/>
                      </a:cubicBezTo>
                      <a:lnTo>
                        <a:pt x="20929" y="121657"/>
                      </a:lnTo>
                      <a:cubicBezTo>
                        <a:pt x="18406" y="122918"/>
                        <a:pt x="12132" y="122287"/>
                        <a:pt x="12132" y="122287"/>
                      </a:cubicBezTo>
                      <a:cubicBezTo>
                        <a:pt x="11710" y="116158"/>
                        <a:pt x="17372" y="111410"/>
                        <a:pt x="17372" y="111410"/>
                      </a:cubicBezTo>
                      <a:cubicBezTo>
                        <a:pt x="16767" y="111151"/>
                        <a:pt x="15764" y="109442"/>
                        <a:pt x="15764" y="109442"/>
                      </a:cubicBezTo>
                      <a:cubicBezTo>
                        <a:pt x="22020" y="103824"/>
                        <a:pt x="28130" y="107343"/>
                        <a:pt x="28130" y="107343"/>
                      </a:cubicBezTo>
                      <a:lnTo>
                        <a:pt x="29353" y="104902"/>
                      </a:lnTo>
                      <a:cubicBezTo>
                        <a:pt x="25778" y="98193"/>
                        <a:pt x="31875" y="101308"/>
                        <a:pt x="31875" y="101308"/>
                      </a:cubicBezTo>
                      <a:cubicBezTo>
                        <a:pt x="32304" y="95633"/>
                        <a:pt x="36289" y="94044"/>
                        <a:pt x="36289" y="94044"/>
                      </a:cubicBezTo>
                      <a:cubicBezTo>
                        <a:pt x="36100" y="92934"/>
                        <a:pt x="33767" y="91950"/>
                        <a:pt x="33767" y="91950"/>
                      </a:cubicBezTo>
                      <a:cubicBezTo>
                        <a:pt x="23911" y="100072"/>
                        <a:pt x="18696" y="87309"/>
                        <a:pt x="18696" y="87309"/>
                      </a:cubicBezTo>
                      <a:cubicBezTo>
                        <a:pt x="16603" y="87517"/>
                        <a:pt x="13425" y="85853"/>
                        <a:pt x="13425" y="85853"/>
                      </a:cubicBezTo>
                      <a:cubicBezTo>
                        <a:pt x="14055" y="84591"/>
                        <a:pt x="16376" y="82536"/>
                        <a:pt x="16376" y="82536"/>
                      </a:cubicBezTo>
                      <a:cubicBezTo>
                        <a:pt x="15531" y="82050"/>
                        <a:pt x="14074" y="76898"/>
                        <a:pt x="14074" y="76898"/>
                      </a:cubicBezTo>
                      <a:cubicBezTo>
                        <a:pt x="15134" y="76268"/>
                        <a:pt x="20380" y="76060"/>
                        <a:pt x="20380" y="76060"/>
                      </a:cubicBezTo>
                      <a:cubicBezTo>
                        <a:pt x="20380" y="74799"/>
                        <a:pt x="22064" y="72453"/>
                        <a:pt x="22064" y="72453"/>
                      </a:cubicBezTo>
                      <a:cubicBezTo>
                        <a:pt x="23325" y="73342"/>
                        <a:pt x="26478" y="77535"/>
                        <a:pt x="26478" y="77535"/>
                      </a:cubicBezTo>
                      <a:cubicBezTo>
                        <a:pt x="27739" y="77302"/>
                        <a:pt x="29990" y="78336"/>
                        <a:pt x="29990" y="78336"/>
                      </a:cubicBezTo>
                      <a:cubicBezTo>
                        <a:pt x="29990" y="77302"/>
                        <a:pt x="31453" y="75442"/>
                        <a:pt x="31453" y="75442"/>
                      </a:cubicBezTo>
                      <a:cubicBezTo>
                        <a:pt x="31699" y="74811"/>
                        <a:pt x="28161" y="72920"/>
                        <a:pt x="28161" y="72920"/>
                      </a:cubicBezTo>
                      <a:lnTo>
                        <a:pt x="28981" y="71848"/>
                      </a:lnTo>
                      <a:cubicBezTo>
                        <a:pt x="29788" y="71848"/>
                        <a:pt x="33786" y="73109"/>
                        <a:pt x="33786" y="73109"/>
                      </a:cubicBezTo>
                      <a:cubicBezTo>
                        <a:pt x="44506" y="66437"/>
                        <a:pt x="48636" y="73739"/>
                        <a:pt x="48636" y="73739"/>
                      </a:cubicBezTo>
                      <a:cubicBezTo>
                        <a:pt x="49897" y="83198"/>
                        <a:pt x="52419" y="80631"/>
                        <a:pt x="52419" y="80631"/>
                      </a:cubicBezTo>
                      <a:cubicBezTo>
                        <a:pt x="52855" y="79780"/>
                        <a:pt x="52010" y="75448"/>
                        <a:pt x="52010" y="75448"/>
                      </a:cubicBezTo>
                      <a:lnTo>
                        <a:pt x="54948" y="75448"/>
                      </a:lnTo>
                      <a:cubicBezTo>
                        <a:pt x="55352" y="77914"/>
                        <a:pt x="60169" y="83185"/>
                        <a:pt x="60169" y="83185"/>
                      </a:cubicBezTo>
                      <a:cubicBezTo>
                        <a:pt x="59955" y="73096"/>
                        <a:pt x="66027" y="70170"/>
                        <a:pt x="66027" y="70170"/>
                      </a:cubicBezTo>
                      <a:cubicBezTo>
                        <a:pt x="65353" y="54519"/>
                        <a:pt x="52338" y="49941"/>
                        <a:pt x="52338" y="49941"/>
                      </a:cubicBezTo>
                      <a:cubicBezTo>
                        <a:pt x="51486" y="53094"/>
                        <a:pt x="50200" y="61657"/>
                        <a:pt x="51284" y="62061"/>
                      </a:cubicBezTo>
                      <a:cubicBezTo>
                        <a:pt x="52369" y="62465"/>
                        <a:pt x="55698" y="57275"/>
                        <a:pt x="55698" y="57275"/>
                      </a:cubicBezTo>
                      <a:cubicBezTo>
                        <a:pt x="59646" y="59734"/>
                        <a:pt x="60466" y="64747"/>
                        <a:pt x="60466" y="64747"/>
                      </a:cubicBezTo>
                      <a:cubicBezTo>
                        <a:pt x="46864" y="73140"/>
                        <a:pt x="42482" y="60144"/>
                        <a:pt x="42482" y="60144"/>
                      </a:cubicBezTo>
                      <a:cubicBezTo>
                        <a:pt x="41611" y="60384"/>
                        <a:pt x="33893" y="61657"/>
                        <a:pt x="33893" y="61657"/>
                      </a:cubicBezTo>
                      <a:cubicBezTo>
                        <a:pt x="32632" y="60144"/>
                        <a:pt x="35337" y="52886"/>
                        <a:pt x="35337" y="52886"/>
                      </a:cubicBezTo>
                      <a:cubicBezTo>
                        <a:pt x="30293" y="52659"/>
                        <a:pt x="27392" y="57300"/>
                        <a:pt x="27392" y="57300"/>
                      </a:cubicBezTo>
                      <a:cubicBezTo>
                        <a:pt x="29511" y="68562"/>
                        <a:pt x="13772" y="70864"/>
                        <a:pt x="13772" y="70864"/>
                      </a:cubicBezTo>
                      <a:cubicBezTo>
                        <a:pt x="14402" y="70025"/>
                        <a:pt x="11880" y="67711"/>
                        <a:pt x="11880" y="67711"/>
                      </a:cubicBezTo>
                      <a:cubicBezTo>
                        <a:pt x="10240" y="68342"/>
                        <a:pt x="2693" y="68972"/>
                        <a:pt x="2693" y="68972"/>
                      </a:cubicBezTo>
                      <a:cubicBezTo>
                        <a:pt x="2522" y="63537"/>
                        <a:pt x="7567" y="59974"/>
                        <a:pt x="7567" y="59974"/>
                      </a:cubicBezTo>
                      <a:cubicBezTo>
                        <a:pt x="6936" y="59362"/>
                        <a:pt x="5675" y="55213"/>
                        <a:pt x="5675" y="55213"/>
                      </a:cubicBezTo>
                      <a:cubicBezTo>
                        <a:pt x="16590" y="49752"/>
                        <a:pt x="23483" y="53889"/>
                        <a:pt x="23483" y="53889"/>
                      </a:cubicBezTo>
                      <a:cubicBezTo>
                        <a:pt x="30179" y="47419"/>
                        <a:pt x="43150" y="45124"/>
                        <a:pt x="43150" y="45124"/>
                      </a:cubicBezTo>
                      <a:cubicBezTo>
                        <a:pt x="43331" y="44042"/>
                        <a:pt x="43680" y="42995"/>
                        <a:pt x="44184" y="42021"/>
                      </a:cubicBezTo>
                      <a:cubicBezTo>
                        <a:pt x="44815" y="39121"/>
                        <a:pt x="33294" y="39121"/>
                        <a:pt x="33294" y="39121"/>
                      </a:cubicBezTo>
                      <a:cubicBezTo>
                        <a:pt x="33723" y="38244"/>
                        <a:pt x="31838" y="33635"/>
                        <a:pt x="31838" y="33635"/>
                      </a:cubicBezTo>
                      <a:cubicBezTo>
                        <a:pt x="31005" y="33635"/>
                        <a:pt x="29315" y="34694"/>
                        <a:pt x="29315" y="34694"/>
                      </a:cubicBezTo>
                      <a:cubicBezTo>
                        <a:pt x="25147" y="40722"/>
                        <a:pt x="24473" y="35520"/>
                        <a:pt x="24473" y="35520"/>
                      </a:cubicBezTo>
                      <a:cubicBezTo>
                        <a:pt x="23445" y="35331"/>
                        <a:pt x="20519" y="37639"/>
                        <a:pt x="20519" y="37639"/>
                      </a:cubicBezTo>
                      <a:cubicBezTo>
                        <a:pt x="18224" y="43276"/>
                        <a:pt x="7762" y="43276"/>
                        <a:pt x="7762" y="43276"/>
                      </a:cubicBezTo>
                      <a:cubicBezTo>
                        <a:pt x="8803" y="42015"/>
                        <a:pt x="7762" y="40344"/>
                        <a:pt x="7762" y="40344"/>
                      </a:cubicBezTo>
                      <a:cubicBezTo>
                        <a:pt x="5442" y="40079"/>
                        <a:pt x="0" y="35722"/>
                        <a:pt x="0" y="35722"/>
                      </a:cubicBezTo>
                      <a:cubicBezTo>
                        <a:pt x="1677" y="34265"/>
                        <a:pt x="7567" y="31308"/>
                        <a:pt x="7567" y="31308"/>
                      </a:cubicBezTo>
                      <a:cubicBezTo>
                        <a:pt x="5883" y="29851"/>
                        <a:pt x="6306" y="23602"/>
                        <a:pt x="6306" y="23602"/>
                      </a:cubicBezTo>
                      <a:cubicBezTo>
                        <a:pt x="7315" y="24706"/>
                        <a:pt x="13633" y="25954"/>
                        <a:pt x="13633" y="25954"/>
                      </a:cubicBezTo>
                      <a:cubicBezTo>
                        <a:pt x="19453" y="26137"/>
                        <a:pt x="21200" y="32418"/>
                        <a:pt x="21200" y="32418"/>
                      </a:cubicBezTo>
                      <a:cubicBezTo>
                        <a:pt x="23287" y="32821"/>
                        <a:pt x="30204" y="28887"/>
                        <a:pt x="30204" y="28887"/>
                      </a:cubicBezTo>
                      <a:cubicBezTo>
                        <a:pt x="28716" y="22581"/>
                        <a:pt x="21799" y="21521"/>
                        <a:pt x="21799" y="21521"/>
                      </a:cubicBezTo>
                      <a:cubicBezTo>
                        <a:pt x="7151" y="28243"/>
                        <a:pt x="4843" y="15247"/>
                        <a:pt x="4843" y="15247"/>
                      </a:cubicBezTo>
                      <a:cubicBezTo>
                        <a:pt x="3783" y="14774"/>
                        <a:pt x="391" y="13324"/>
                        <a:pt x="391" y="13324"/>
                      </a:cubicBezTo>
                      <a:cubicBezTo>
                        <a:pt x="1261" y="12101"/>
                        <a:pt x="5215" y="10247"/>
                        <a:pt x="5215" y="10247"/>
                      </a:cubicBezTo>
                      <a:cubicBezTo>
                        <a:pt x="4181" y="9616"/>
                        <a:pt x="3771" y="4572"/>
                        <a:pt x="3771" y="4572"/>
                      </a:cubicBezTo>
                      <a:cubicBezTo>
                        <a:pt x="5215" y="4193"/>
                        <a:pt x="10884" y="5019"/>
                        <a:pt x="10884" y="5019"/>
                      </a:cubicBezTo>
                      <a:cubicBezTo>
                        <a:pt x="10505" y="3758"/>
                        <a:pt x="12353" y="820"/>
                        <a:pt x="12353" y="820"/>
                      </a:cubicBezTo>
                      <a:lnTo>
                        <a:pt x="15298" y="7125"/>
                      </a:lnTo>
                      <a:cubicBezTo>
                        <a:pt x="15298" y="7125"/>
                        <a:pt x="24126" y="4603"/>
                        <a:pt x="22808" y="16748"/>
                      </a:cubicBezTo>
                      <a:cubicBezTo>
                        <a:pt x="23825" y="17767"/>
                        <a:pt x="25057" y="18545"/>
                        <a:pt x="26415" y="19024"/>
                      </a:cubicBezTo>
                      <a:cubicBezTo>
                        <a:pt x="26415" y="19024"/>
                        <a:pt x="27878" y="14465"/>
                        <a:pt x="26812" y="12548"/>
                      </a:cubicBezTo>
                      <a:cubicBezTo>
                        <a:pt x="25746" y="10631"/>
                        <a:pt x="23262" y="6028"/>
                        <a:pt x="22638" y="5839"/>
                      </a:cubicBezTo>
                      <a:cubicBezTo>
                        <a:pt x="22638" y="5839"/>
                        <a:pt x="26421" y="6854"/>
                        <a:pt x="27216" y="7516"/>
                      </a:cubicBezTo>
                      <a:cubicBezTo>
                        <a:pt x="27216" y="7516"/>
                        <a:pt x="29738" y="4994"/>
                        <a:pt x="29738" y="3954"/>
                      </a:cubicBezTo>
                      <a:cubicBezTo>
                        <a:pt x="29738" y="3954"/>
                        <a:pt x="35627" y="10259"/>
                        <a:pt x="35180" y="13784"/>
                      </a:cubicBezTo>
                      <a:cubicBezTo>
                        <a:pt x="34732" y="17309"/>
                        <a:pt x="30331" y="20248"/>
                        <a:pt x="29322" y="20664"/>
                      </a:cubicBezTo>
                      <a:lnTo>
                        <a:pt x="30791" y="21925"/>
                      </a:lnTo>
                      <a:cubicBezTo>
                        <a:pt x="30791" y="21925"/>
                        <a:pt x="45887" y="15619"/>
                        <a:pt x="51953" y="27953"/>
                      </a:cubicBezTo>
                      <a:cubicBezTo>
                        <a:pt x="51953" y="27953"/>
                        <a:pt x="52798" y="22707"/>
                        <a:pt x="52363" y="21465"/>
                      </a:cubicBezTo>
                      <a:cubicBezTo>
                        <a:pt x="52363" y="21465"/>
                        <a:pt x="44165" y="20525"/>
                        <a:pt x="48838" y="10373"/>
                      </a:cubicBezTo>
                      <a:cubicBezTo>
                        <a:pt x="50887" y="5808"/>
                        <a:pt x="48378" y="3922"/>
                        <a:pt x="48378" y="3922"/>
                      </a:cubicBezTo>
                      <a:cubicBezTo>
                        <a:pt x="48378" y="3922"/>
                        <a:pt x="55068" y="4982"/>
                        <a:pt x="56367" y="10001"/>
                      </a:cubicBezTo>
                      <a:cubicBezTo>
                        <a:pt x="56367" y="10001"/>
                        <a:pt x="59898" y="7062"/>
                        <a:pt x="59047" y="3922"/>
                      </a:cubicBezTo>
                      <a:cubicBezTo>
                        <a:pt x="59047" y="3922"/>
                        <a:pt x="65353" y="6634"/>
                        <a:pt x="63669" y="15853"/>
                      </a:cubicBezTo>
                      <a:cubicBezTo>
                        <a:pt x="62641" y="21465"/>
                        <a:pt x="57823" y="22316"/>
                        <a:pt x="57823" y="22316"/>
                      </a:cubicBezTo>
                      <a:cubicBezTo>
                        <a:pt x="57823" y="22316"/>
                        <a:pt x="54456" y="32954"/>
                        <a:pt x="60112" y="41763"/>
                      </a:cubicBezTo>
                      <a:cubicBezTo>
                        <a:pt x="60112" y="41763"/>
                        <a:pt x="65353" y="37166"/>
                        <a:pt x="65970" y="35287"/>
                      </a:cubicBezTo>
                      <a:cubicBezTo>
                        <a:pt x="65970" y="35287"/>
                        <a:pt x="61815" y="28981"/>
                        <a:pt x="64930" y="24416"/>
                      </a:cubicBezTo>
                      <a:cubicBezTo>
                        <a:pt x="68045" y="19850"/>
                        <a:pt x="70807" y="21067"/>
                        <a:pt x="72062" y="20002"/>
                      </a:cubicBezTo>
                      <a:cubicBezTo>
                        <a:pt x="72062" y="20002"/>
                        <a:pt x="76034" y="15197"/>
                        <a:pt x="76249" y="13892"/>
                      </a:cubicBezTo>
                      <a:cubicBezTo>
                        <a:pt x="76249" y="13892"/>
                        <a:pt x="77718" y="18110"/>
                        <a:pt x="77069" y="19169"/>
                      </a:cubicBezTo>
                      <a:cubicBezTo>
                        <a:pt x="77069" y="19169"/>
                        <a:pt x="82523" y="17707"/>
                        <a:pt x="83563" y="17707"/>
                      </a:cubicBezTo>
                      <a:cubicBezTo>
                        <a:pt x="83563" y="17707"/>
                        <a:pt x="83147" y="22940"/>
                        <a:pt x="82523" y="23527"/>
                      </a:cubicBezTo>
                      <a:cubicBezTo>
                        <a:pt x="82523" y="23527"/>
                        <a:pt x="85449" y="26251"/>
                        <a:pt x="87732" y="25456"/>
                      </a:cubicBezTo>
                      <a:cubicBezTo>
                        <a:pt x="87732" y="25456"/>
                        <a:pt x="84850" y="28994"/>
                        <a:pt x="83147" y="29410"/>
                      </a:cubicBezTo>
                      <a:cubicBezTo>
                        <a:pt x="83147" y="29410"/>
                        <a:pt x="80625" y="41120"/>
                        <a:pt x="68468" y="38402"/>
                      </a:cubicBezTo>
                      <a:cubicBezTo>
                        <a:pt x="68468" y="38402"/>
                        <a:pt x="63902" y="43213"/>
                        <a:pt x="63423" y="44708"/>
                      </a:cubicBezTo>
                      <a:cubicBezTo>
                        <a:pt x="63423" y="44708"/>
                        <a:pt x="68468" y="51404"/>
                        <a:pt x="68468" y="53044"/>
                      </a:cubicBezTo>
                      <a:cubicBezTo>
                        <a:pt x="68468" y="53044"/>
                        <a:pt x="74969" y="50944"/>
                        <a:pt x="76665" y="52211"/>
                      </a:cubicBezTo>
                      <a:cubicBezTo>
                        <a:pt x="76665" y="52211"/>
                        <a:pt x="87725" y="47797"/>
                        <a:pt x="88160" y="28218"/>
                      </a:cubicBezTo>
                      <a:lnTo>
                        <a:pt x="91105" y="27588"/>
                      </a:lnTo>
                      <a:cubicBezTo>
                        <a:pt x="91105" y="27588"/>
                        <a:pt x="89844" y="21490"/>
                        <a:pt x="91105" y="17751"/>
                      </a:cubicBezTo>
                      <a:cubicBezTo>
                        <a:pt x="91105" y="17751"/>
                        <a:pt x="80020" y="5833"/>
                        <a:pt x="87322" y="2094"/>
                      </a:cubicBezTo>
                      <a:cubicBezTo>
                        <a:pt x="87322" y="2094"/>
                        <a:pt x="89213" y="5637"/>
                        <a:pt x="91490" y="6659"/>
                      </a:cubicBezTo>
                      <a:cubicBezTo>
                        <a:pt x="91490" y="6659"/>
                        <a:pt x="95273" y="5637"/>
                        <a:pt x="96106" y="3109"/>
                      </a:cubicBezTo>
                      <a:cubicBezTo>
                        <a:pt x="96106" y="3109"/>
                        <a:pt x="100721" y="9414"/>
                        <a:pt x="99057" y="14768"/>
                      </a:cubicBezTo>
                      <a:cubicBezTo>
                        <a:pt x="99057" y="14768"/>
                        <a:pt x="94012" y="21950"/>
                        <a:pt x="95078" y="25633"/>
                      </a:cubicBezTo>
                      <a:cubicBezTo>
                        <a:pt x="95078" y="25633"/>
                        <a:pt x="99895" y="19838"/>
                        <a:pt x="108692" y="21313"/>
                      </a:cubicBezTo>
                      <a:cubicBezTo>
                        <a:pt x="108692" y="21313"/>
                        <a:pt x="107639" y="14175"/>
                        <a:pt x="112078" y="8563"/>
                      </a:cubicBezTo>
                      <a:cubicBezTo>
                        <a:pt x="112078" y="8563"/>
                        <a:pt x="112709" y="12347"/>
                        <a:pt x="114953" y="14175"/>
                      </a:cubicBezTo>
                      <a:cubicBezTo>
                        <a:pt x="117198" y="16004"/>
                        <a:pt x="116845" y="18987"/>
                        <a:pt x="116214" y="19850"/>
                      </a:cubicBezTo>
                      <a:lnTo>
                        <a:pt x="118957" y="18816"/>
                      </a:lnTo>
                      <a:cubicBezTo>
                        <a:pt x="118957" y="18816"/>
                        <a:pt x="115597" y="8967"/>
                        <a:pt x="123794" y="6659"/>
                      </a:cubicBezTo>
                      <a:cubicBezTo>
                        <a:pt x="123794" y="6659"/>
                        <a:pt x="125686" y="1419"/>
                        <a:pt x="126947" y="0"/>
                      </a:cubicBezTo>
                      <a:lnTo>
                        <a:pt x="130100" y="3556"/>
                      </a:lnTo>
                      <a:cubicBezTo>
                        <a:pt x="130100" y="3556"/>
                        <a:pt x="133656" y="202"/>
                        <a:pt x="135340" y="202"/>
                      </a:cubicBezTo>
                      <a:cubicBezTo>
                        <a:pt x="135340" y="202"/>
                        <a:pt x="137231" y="5637"/>
                        <a:pt x="136784" y="6659"/>
                      </a:cubicBezTo>
                      <a:cubicBezTo>
                        <a:pt x="136784" y="6659"/>
                        <a:pt x="140567" y="7088"/>
                        <a:pt x="141639" y="6463"/>
                      </a:cubicBezTo>
                      <a:cubicBezTo>
                        <a:pt x="141639" y="6463"/>
                        <a:pt x="137654" y="13141"/>
                        <a:pt x="136784" y="13583"/>
                      </a:cubicBezTo>
                      <a:cubicBezTo>
                        <a:pt x="136784" y="13583"/>
                        <a:pt x="139104" y="24826"/>
                        <a:pt x="122520" y="21950"/>
                      </a:cubicBezTo>
                      <a:lnTo>
                        <a:pt x="117350" y="26516"/>
                      </a:lnTo>
                      <a:cubicBezTo>
                        <a:pt x="117350" y="26516"/>
                        <a:pt x="119008" y="29038"/>
                        <a:pt x="119008" y="29820"/>
                      </a:cubicBezTo>
                      <a:cubicBezTo>
                        <a:pt x="119008" y="29820"/>
                        <a:pt x="128624" y="26516"/>
                        <a:pt x="130308" y="24826"/>
                      </a:cubicBezTo>
                      <a:cubicBezTo>
                        <a:pt x="130308" y="24826"/>
                        <a:pt x="130308" y="30677"/>
                        <a:pt x="129444" y="32393"/>
                      </a:cubicBezTo>
                      <a:cubicBezTo>
                        <a:pt x="129444" y="32393"/>
                        <a:pt x="135340" y="34045"/>
                        <a:pt x="137213" y="33401"/>
                      </a:cubicBezTo>
                      <a:cubicBezTo>
                        <a:pt x="137213" y="33401"/>
                        <a:pt x="134905" y="40338"/>
                        <a:pt x="129444" y="41170"/>
                      </a:cubicBezTo>
                      <a:cubicBezTo>
                        <a:pt x="129444" y="41170"/>
                        <a:pt x="131367" y="44109"/>
                        <a:pt x="127161" y="43491"/>
                      </a:cubicBezTo>
                      <a:cubicBezTo>
                        <a:pt x="127161" y="43491"/>
                        <a:pt x="123378" y="44752"/>
                        <a:pt x="122520" y="45944"/>
                      </a:cubicBezTo>
                      <a:cubicBezTo>
                        <a:pt x="122520" y="45944"/>
                        <a:pt x="120061" y="42393"/>
                        <a:pt x="118737" y="42160"/>
                      </a:cubicBezTo>
                      <a:cubicBezTo>
                        <a:pt x="118737" y="42160"/>
                        <a:pt x="113131" y="44247"/>
                        <a:pt x="111012" y="43238"/>
                      </a:cubicBezTo>
                      <a:cubicBezTo>
                        <a:pt x="111012" y="43238"/>
                        <a:pt x="112116" y="39884"/>
                        <a:pt x="111239" y="39083"/>
                      </a:cubicBezTo>
                      <a:lnTo>
                        <a:pt x="110426" y="38206"/>
                      </a:lnTo>
                      <a:lnTo>
                        <a:pt x="111239" y="39083"/>
                      </a:lnTo>
                      <a:cubicBezTo>
                        <a:pt x="111239" y="39083"/>
                        <a:pt x="103483" y="39423"/>
                        <a:pt x="103906" y="42810"/>
                      </a:cubicBezTo>
                      <a:cubicBezTo>
                        <a:pt x="103906" y="42810"/>
                        <a:pt x="104959" y="48857"/>
                        <a:pt x="104959" y="49702"/>
                      </a:cubicBezTo>
                      <a:cubicBezTo>
                        <a:pt x="104959" y="49702"/>
                        <a:pt x="110798" y="50749"/>
                        <a:pt x="111838" y="51594"/>
                      </a:cubicBezTo>
                      <a:lnTo>
                        <a:pt x="112116" y="59532"/>
                      </a:lnTo>
                      <a:lnTo>
                        <a:pt x="105558" y="57426"/>
                      </a:lnTo>
                      <a:cubicBezTo>
                        <a:pt x="105558" y="57426"/>
                        <a:pt x="103458" y="68323"/>
                        <a:pt x="96339" y="67068"/>
                      </a:cubicBezTo>
                      <a:cubicBezTo>
                        <a:pt x="89220" y="65813"/>
                        <a:pt x="87732" y="62477"/>
                        <a:pt x="93621" y="52659"/>
                      </a:cubicBezTo>
                      <a:cubicBezTo>
                        <a:pt x="93621" y="52659"/>
                        <a:pt x="81691" y="53864"/>
                        <a:pt x="81848" y="70189"/>
                      </a:cubicBezTo>
                      <a:cubicBezTo>
                        <a:pt x="81848" y="70189"/>
                        <a:pt x="82523" y="71652"/>
                        <a:pt x="84850" y="70820"/>
                      </a:cubicBezTo>
                      <a:cubicBezTo>
                        <a:pt x="84850" y="70820"/>
                        <a:pt x="84402" y="74981"/>
                        <a:pt x="83784" y="76444"/>
                      </a:cubicBezTo>
                      <a:cubicBezTo>
                        <a:pt x="83784" y="76444"/>
                        <a:pt x="90241" y="72030"/>
                        <a:pt x="95305" y="73922"/>
                      </a:cubicBezTo>
                      <a:cubicBezTo>
                        <a:pt x="97670" y="70878"/>
                        <a:pt x="101766" y="69769"/>
                        <a:pt x="105343" y="71204"/>
                      </a:cubicBezTo>
                      <a:cubicBezTo>
                        <a:pt x="105343" y="71204"/>
                        <a:pt x="108704" y="71204"/>
                        <a:pt x="108049" y="62811"/>
                      </a:cubicBezTo>
                      <a:lnTo>
                        <a:pt x="111201" y="62610"/>
                      </a:lnTo>
                      <a:lnTo>
                        <a:pt x="111422" y="67263"/>
                      </a:lnTo>
                      <a:cubicBezTo>
                        <a:pt x="111422" y="67263"/>
                        <a:pt x="116650" y="64697"/>
                        <a:pt x="117305" y="63480"/>
                      </a:cubicBezTo>
                      <a:cubicBezTo>
                        <a:pt x="117305" y="63480"/>
                        <a:pt x="114556" y="55913"/>
                        <a:pt x="122098" y="53201"/>
                      </a:cubicBezTo>
                      <a:cubicBezTo>
                        <a:pt x="122098" y="53201"/>
                        <a:pt x="124620" y="49273"/>
                        <a:pt x="125881" y="48825"/>
                      </a:cubicBezTo>
                      <a:cubicBezTo>
                        <a:pt x="125881" y="48825"/>
                        <a:pt x="127527" y="54463"/>
                        <a:pt x="127325" y="55762"/>
                      </a:cubicBezTo>
                      <a:cubicBezTo>
                        <a:pt x="127325" y="55762"/>
                        <a:pt x="133631" y="54696"/>
                        <a:pt x="135100" y="55131"/>
                      </a:cubicBezTo>
                      <a:cubicBezTo>
                        <a:pt x="135100" y="55131"/>
                        <a:pt x="134243" y="60087"/>
                        <a:pt x="133208" y="61399"/>
                      </a:cubicBezTo>
                      <a:cubicBezTo>
                        <a:pt x="133208" y="61399"/>
                        <a:pt x="136361" y="62805"/>
                        <a:pt x="137402" y="64312"/>
                      </a:cubicBezTo>
                      <a:cubicBezTo>
                        <a:pt x="137402" y="64312"/>
                        <a:pt x="126051" y="70574"/>
                        <a:pt x="120628" y="68266"/>
                      </a:cubicBezTo>
                      <a:cubicBezTo>
                        <a:pt x="120628" y="68266"/>
                        <a:pt x="113509" y="70366"/>
                        <a:pt x="112236" y="72049"/>
                      </a:cubicBezTo>
                      <a:cubicBezTo>
                        <a:pt x="112236" y="72049"/>
                        <a:pt x="115388" y="73941"/>
                        <a:pt x="120433" y="70788"/>
                      </a:cubicBezTo>
                      <a:lnTo>
                        <a:pt x="120433" y="73941"/>
                      </a:lnTo>
                      <a:lnTo>
                        <a:pt x="122785" y="73941"/>
                      </a:lnTo>
                      <a:cubicBezTo>
                        <a:pt x="122785" y="73941"/>
                        <a:pt x="134892" y="65561"/>
                        <a:pt x="139716" y="76463"/>
                      </a:cubicBezTo>
                      <a:cubicBezTo>
                        <a:pt x="139716" y="76463"/>
                        <a:pt x="142869" y="77933"/>
                        <a:pt x="144761" y="77094"/>
                      </a:cubicBezTo>
                      <a:cubicBezTo>
                        <a:pt x="144761" y="77094"/>
                        <a:pt x="143922" y="80877"/>
                        <a:pt x="142238" y="81268"/>
                      </a:cubicBezTo>
                      <a:cubicBezTo>
                        <a:pt x="142238" y="81268"/>
                        <a:pt x="144761" y="85272"/>
                        <a:pt x="144761" y="87353"/>
                      </a:cubicBezTo>
                      <a:cubicBezTo>
                        <a:pt x="144761" y="87353"/>
                        <a:pt x="141204" y="88400"/>
                        <a:pt x="139085" y="87561"/>
                      </a:cubicBezTo>
                      <a:cubicBezTo>
                        <a:pt x="139085" y="87561"/>
                        <a:pt x="139085" y="91975"/>
                        <a:pt x="138650" y="93237"/>
                      </a:cubicBezTo>
                      <a:cubicBezTo>
                        <a:pt x="138650" y="93237"/>
                        <a:pt x="134470" y="90084"/>
                        <a:pt x="133833" y="88413"/>
                      </a:cubicBezTo>
                      <a:cubicBezTo>
                        <a:pt x="133833" y="88413"/>
                        <a:pt x="122482" y="90090"/>
                        <a:pt x="122123" y="78834"/>
                      </a:cubicBezTo>
                      <a:lnTo>
                        <a:pt x="119380" y="77914"/>
                      </a:lnTo>
                      <a:cubicBezTo>
                        <a:pt x="119380" y="77914"/>
                        <a:pt x="116006" y="80436"/>
                        <a:pt x="114569" y="80852"/>
                      </a:cubicBezTo>
                      <a:cubicBezTo>
                        <a:pt x="114569" y="80852"/>
                        <a:pt x="118314" y="82933"/>
                        <a:pt x="119153" y="83955"/>
                      </a:cubicBezTo>
                      <a:cubicBezTo>
                        <a:pt x="119153" y="83955"/>
                        <a:pt x="117318" y="88785"/>
                        <a:pt x="115849" y="88999"/>
                      </a:cubicBezTo>
                      <a:cubicBezTo>
                        <a:pt x="115849" y="88999"/>
                        <a:pt x="102821" y="82347"/>
                        <a:pt x="99277" y="86893"/>
                      </a:cubicBezTo>
                      <a:cubicBezTo>
                        <a:pt x="99277" y="86893"/>
                        <a:pt x="105766" y="90676"/>
                        <a:pt x="107229" y="92335"/>
                      </a:cubicBezTo>
                      <a:cubicBezTo>
                        <a:pt x="107229" y="92335"/>
                        <a:pt x="120837" y="89239"/>
                        <a:pt x="118314" y="100703"/>
                      </a:cubicBezTo>
                      <a:lnTo>
                        <a:pt x="119153" y="101964"/>
                      </a:lnTo>
                      <a:cubicBezTo>
                        <a:pt x="119153" y="101964"/>
                        <a:pt x="125887" y="102594"/>
                        <a:pt x="128195" y="114531"/>
                      </a:cubicBezTo>
                      <a:cubicBezTo>
                        <a:pt x="128195" y="114531"/>
                        <a:pt x="119998" y="116637"/>
                        <a:pt x="117911" y="104927"/>
                      </a:cubicBezTo>
                      <a:cubicBezTo>
                        <a:pt x="117367" y="105177"/>
                        <a:pt x="116870" y="105518"/>
                        <a:pt x="116441" y="105936"/>
                      </a:cubicBezTo>
                      <a:cubicBezTo>
                        <a:pt x="116441" y="105936"/>
                        <a:pt x="117318" y="108030"/>
                        <a:pt x="116877" y="108831"/>
                      </a:cubicBezTo>
                      <a:cubicBezTo>
                        <a:pt x="116877" y="108831"/>
                        <a:pt x="126335" y="118088"/>
                        <a:pt x="113724" y="128088"/>
                      </a:cubicBezTo>
                      <a:cubicBezTo>
                        <a:pt x="113724" y="128088"/>
                        <a:pt x="109070" y="122886"/>
                        <a:pt x="109070" y="120522"/>
                      </a:cubicBezTo>
                      <a:cubicBezTo>
                        <a:pt x="109070" y="120522"/>
                        <a:pt x="103452" y="118724"/>
                        <a:pt x="100728" y="121783"/>
                      </a:cubicBezTo>
                      <a:cubicBezTo>
                        <a:pt x="100728" y="121783"/>
                        <a:pt x="100097" y="111397"/>
                        <a:pt x="112898" y="110287"/>
                      </a:cubicBezTo>
                      <a:lnTo>
                        <a:pt x="113099" y="108017"/>
                      </a:lnTo>
                      <a:cubicBezTo>
                        <a:pt x="113099" y="108017"/>
                        <a:pt x="108685" y="110735"/>
                        <a:pt x="106794" y="111170"/>
                      </a:cubicBezTo>
                      <a:cubicBezTo>
                        <a:pt x="106794" y="111170"/>
                        <a:pt x="102569" y="111170"/>
                        <a:pt x="99038" y="106126"/>
                      </a:cubicBezTo>
                      <a:cubicBezTo>
                        <a:pt x="99038" y="106126"/>
                        <a:pt x="111599" y="101951"/>
                        <a:pt x="110388" y="100513"/>
                      </a:cubicBezTo>
                      <a:cubicBezTo>
                        <a:pt x="109064" y="99044"/>
                        <a:pt x="95519" y="107595"/>
                        <a:pt x="85657" y="102594"/>
                      </a:cubicBezTo>
                      <a:cubicBezTo>
                        <a:pt x="85657" y="102594"/>
                        <a:pt x="84585" y="104486"/>
                        <a:pt x="83135" y="104656"/>
                      </a:cubicBezTo>
                      <a:cubicBezTo>
                        <a:pt x="83135" y="104656"/>
                        <a:pt x="78721" y="112595"/>
                        <a:pt x="81678" y="120345"/>
                      </a:cubicBezTo>
                      <a:cubicBezTo>
                        <a:pt x="81678" y="120345"/>
                        <a:pt x="91408" y="127130"/>
                        <a:pt x="84074" y="134331"/>
                      </a:cubicBezTo>
                      <a:cubicBezTo>
                        <a:pt x="84074" y="134331"/>
                        <a:pt x="85222" y="144029"/>
                        <a:pt x="86905" y="144893"/>
                      </a:cubicBezTo>
                    </a:path>
                  </a:pathLst>
                </a:custGeom>
                <a:solidFill>
                  <a:srgbClr val="BCBCB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F21A3CA5-6DA2-B65A-D551-1DDC399C10FB}"/>
                  </a:ext>
                </a:extLst>
              </p:cNvPr>
              <p:cNvGrpSpPr/>
              <p:nvPr userDrawn="1"/>
            </p:nvGrpSpPr>
            <p:grpSpPr>
              <a:xfrm>
                <a:off x="8596431" y="4471128"/>
                <a:ext cx="1324195" cy="358167"/>
                <a:chOff x="9370748" y="3767388"/>
                <a:chExt cx="893755" cy="241742"/>
              </a:xfrm>
            </p:grpSpPr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id="{462067F8-6008-2104-F1C8-92808065F2A5}"/>
                    </a:ext>
                  </a:extLst>
                </p:cNvPr>
                <p:cNvSpPr/>
                <p:nvPr/>
              </p:nvSpPr>
              <p:spPr>
                <a:xfrm>
                  <a:off x="9370748" y="3767388"/>
                  <a:ext cx="263013" cy="241742"/>
                </a:xfrm>
                <a:custGeom>
                  <a:avLst/>
                  <a:gdLst>
                    <a:gd name="connsiteX0" fmla="*/ 33108 w 263013"/>
                    <a:gd name="connsiteY0" fmla="*/ 108963 h 241742"/>
                    <a:gd name="connsiteX1" fmla="*/ 33108 w 263013"/>
                    <a:gd name="connsiteY1" fmla="*/ 138776 h 241742"/>
                    <a:gd name="connsiteX2" fmla="*/ 35050 w 263013"/>
                    <a:gd name="connsiteY2" fmla="*/ 134993 h 241742"/>
                    <a:gd name="connsiteX3" fmla="*/ 52706 w 263013"/>
                    <a:gd name="connsiteY3" fmla="*/ 81054 h 241742"/>
                    <a:gd name="connsiteX4" fmla="*/ 56704 w 263013"/>
                    <a:gd name="connsiteY4" fmla="*/ 71368 h 241742"/>
                    <a:gd name="connsiteX5" fmla="*/ 61231 w 263013"/>
                    <a:gd name="connsiteY5" fmla="*/ 68625 h 241742"/>
                    <a:gd name="connsiteX6" fmla="*/ 64031 w 263013"/>
                    <a:gd name="connsiteY6" fmla="*/ 72308 h 241742"/>
                    <a:gd name="connsiteX7" fmla="*/ 66724 w 263013"/>
                    <a:gd name="connsiteY7" fmla="*/ 89964 h 241742"/>
                    <a:gd name="connsiteX8" fmla="*/ 64460 w 263013"/>
                    <a:gd name="connsiteY8" fmla="*/ 149143 h 241742"/>
                    <a:gd name="connsiteX9" fmla="*/ 61673 w 263013"/>
                    <a:gd name="connsiteY9" fmla="*/ 171074 h 241742"/>
                    <a:gd name="connsiteX10" fmla="*/ 65456 w 263013"/>
                    <a:gd name="connsiteY10" fmla="*/ 179814 h 241742"/>
                    <a:gd name="connsiteX11" fmla="*/ 75974 w 263013"/>
                    <a:gd name="connsiteY11" fmla="*/ 178786 h 241742"/>
                    <a:gd name="connsiteX12" fmla="*/ 81536 w 263013"/>
                    <a:gd name="connsiteY12" fmla="*/ 171629 h 241742"/>
                    <a:gd name="connsiteX13" fmla="*/ 102603 w 263013"/>
                    <a:gd name="connsiteY13" fmla="*/ 131638 h 241742"/>
                    <a:gd name="connsiteX14" fmla="*/ 108133 w 263013"/>
                    <a:gd name="connsiteY14" fmla="*/ 123100 h 241742"/>
                    <a:gd name="connsiteX15" fmla="*/ 114950 w 263013"/>
                    <a:gd name="connsiteY15" fmla="*/ 119052 h 241742"/>
                    <a:gd name="connsiteX16" fmla="*/ 119534 w 263013"/>
                    <a:gd name="connsiteY16" fmla="*/ 125112 h 241742"/>
                    <a:gd name="connsiteX17" fmla="*/ 121848 w 263013"/>
                    <a:gd name="connsiteY17" fmla="*/ 154427 h 241742"/>
                    <a:gd name="connsiteX18" fmla="*/ 115618 w 263013"/>
                    <a:gd name="connsiteY18" fmla="*/ 187759 h 241742"/>
                    <a:gd name="connsiteX19" fmla="*/ 113953 w 263013"/>
                    <a:gd name="connsiteY19" fmla="*/ 193838 h 241742"/>
                    <a:gd name="connsiteX20" fmla="*/ 115845 w 263013"/>
                    <a:gd name="connsiteY20" fmla="*/ 199765 h 241742"/>
                    <a:gd name="connsiteX21" fmla="*/ 122889 w 263013"/>
                    <a:gd name="connsiteY21" fmla="*/ 199608 h 241742"/>
                    <a:gd name="connsiteX22" fmla="*/ 128381 w 263013"/>
                    <a:gd name="connsiteY22" fmla="*/ 191019 h 241742"/>
                    <a:gd name="connsiteX23" fmla="*/ 133823 w 263013"/>
                    <a:gd name="connsiteY23" fmla="*/ 135529 h 241742"/>
                    <a:gd name="connsiteX24" fmla="*/ 131420 w 263013"/>
                    <a:gd name="connsiteY24" fmla="*/ 118560 h 241742"/>
                    <a:gd name="connsiteX25" fmla="*/ 127637 w 263013"/>
                    <a:gd name="connsiteY25" fmla="*/ 110697 h 241742"/>
                    <a:gd name="connsiteX26" fmla="*/ 109300 w 263013"/>
                    <a:gd name="connsiteY26" fmla="*/ 107658 h 241742"/>
                    <a:gd name="connsiteX27" fmla="*/ 99078 w 263013"/>
                    <a:gd name="connsiteY27" fmla="*/ 119115 h 241742"/>
                    <a:gd name="connsiteX28" fmla="*/ 80161 w 263013"/>
                    <a:gd name="connsiteY28" fmla="*/ 151545 h 241742"/>
                    <a:gd name="connsiteX29" fmla="*/ 74341 w 263013"/>
                    <a:gd name="connsiteY29" fmla="*/ 159875 h 241742"/>
                    <a:gd name="connsiteX30" fmla="*/ 74908 w 263013"/>
                    <a:gd name="connsiteY30" fmla="*/ 151438 h 241742"/>
                    <a:gd name="connsiteX31" fmla="*/ 80798 w 263013"/>
                    <a:gd name="connsiteY31" fmla="*/ 95002 h 241742"/>
                    <a:gd name="connsiteX32" fmla="*/ 75835 w 263013"/>
                    <a:gd name="connsiteY32" fmla="*/ 65012 h 241742"/>
                    <a:gd name="connsiteX33" fmla="*/ 67291 w 263013"/>
                    <a:gd name="connsiteY33" fmla="*/ 53309 h 241742"/>
                    <a:gd name="connsiteX34" fmla="*/ 54049 w 263013"/>
                    <a:gd name="connsiteY34" fmla="*/ 54885 h 241742"/>
                    <a:gd name="connsiteX35" fmla="*/ 48614 w 263013"/>
                    <a:gd name="connsiteY35" fmla="*/ 64224 h 241742"/>
                    <a:gd name="connsiteX36" fmla="*/ 34955 w 263013"/>
                    <a:gd name="connsiteY36" fmla="*/ 102512 h 241742"/>
                    <a:gd name="connsiteX37" fmla="*/ 33064 w 263013"/>
                    <a:gd name="connsiteY37" fmla="*/ 105577 h 241742"/>
                    <a:gd name="connsiteX38" fmla="*/ 33064 w 263013"/>
                    <a:gd name="connsiteY38" fmla="*/ 103414 h 241742"/>
                    <a:gd name="connsiteX39" fmla="*/ 32994 w 263013"/>
                    <a:gd name="connsiteY39" fmla="*/ 3619 h 241742"/>
                    <a:gd name="connsiteX40" fmla="*/ 36683 w 263013"/>
                    <a:gd name="connsiteY40" fmla="*/ 0 h 241742"/>
                    <a:gd name="connsiteX41" fmla="*/ 244677 w 263013"/>
                    <a:gd name="connsiteY41" fmla="*/ 114 h 241742"/>
                    <a:gd name="connsiteX42" fmla="*/ 248146 w 263013"/>
                    <a:gd name="connsiteY42" fmla="*/ 3607 h 241742"/>
                    <a:gd name="connsiteX43" fmla="*/ 248146 w 263013"/>
                    <a:gd name="connsiteY43" fmla="*/ 147314 h 241742"/>
                    <a:gd name="connsiteX44" fmla="*/ 244942 w 263013"/>
                    <a:gd name="connsiteY44" fmla="*/ 150467 h 241742"/>
                    <a:gd name="connsiteX45" fmla="*/ 224398 w 263013"/>
                    <a:gd name="connsiteY45" fmla="*/ 147945 h 241742"/>
                    <a:gd name="connsiteX46" fmla="*/ 221636 w 263013"/>
                    <a:gd name="connsiteY46" fmla="*/ 144161 h 241742"/>
                    <a:gd name="connsiteX47" fmla="*/ 233699 w 263013"/>
                    <a:gd name="connsiteY47" fmla="*/ 71488 h 241742"/>
                    <a:gd name="connsiteX48" fmla="*/ 235326 w 263013"/>
                    <a:gd name="connsiteY48" fmla="*/ 44916 h 241742"/>
                    <a:gd name="connsiteX49" fmla="*/ 231271 w 263013"/>
                    <a:gd name="connsiteY49" fmla="*/ 37979 h 241742"/>
                    <a:gd name="connsiteX50" fmla="*/ 225539 w 263013"/>
                    <a:gd name="connsiteY50" fmla="*/ 44153 h 241742"/>
                    <a:gd name="connsiteX51" fmla="*/ 223774 w 263013"/>
                    <a:gd name="connsiteY51" fmla="*/ 63007 h 241742"/>
                    <a:gd name="connsiteX52" fmla="*/ 217285 w 263013"/>
                    <a:gd name="connsiteY52" fmla="*/ 102102 h 241742"/>
                    <a:gd name="connsiteX53" fmla="*/ 210109 w 263013"/>
                    <a:gd name="connsiteY53" fmla="*/ 139987 h 241742"/>
                    <a:gd name="connsiteX54" fmla="*/ 203400 w 263013"/>
                    <a:gd name="connsiteY54" fmla="*/ 144678 h 241742"/>
                    <a:gd name="connsiteX55" fmla="*/ 171909 w 263013"/>
                    <a:gd name="connsiteY55" fmla="*/ 147119 h 241742"/>
                    <a:gd name="connsiteX56" fmla="*/ 169696 w 263013"/>
                    <a:gd name="connsiteY56" fmla="*/ 144861 h 241742"/>
                    <a:gd name="connsiteX57" fmla="*/ 171487 w 263013"/>
                    <a:gd name="connsiteY57" fmla="*/ 134860 h 241742"/>
                    <a:gd name="connsiteX58" fmla="*/ 178253 w 263013"/>
                    <a:gd name="connsiteY58" fmla="*/ 67818 h 241742"/>
                    <a:gd name="connsiteX59" fmla="*/ 182490 w 263013"/>
                    <a:gd name="connsiteY59" fmla="*/ 28388 h 241742"/>
                    <a:gd name="connsiteX60" fmla="*/ 182490 w 263013"/>
                    <a:gd name="connsiteY60" fmla="*/ 22083 h 241742"/>
                    <a:gd name="connsiteX61" fmla="*/ 179300 w 263013"/>
                    <a:gd name="connsiteY61" fmla="*/ 17467 h 241742"/>
                    <a:gd name="connsiteX62" fmla="*/ 173095 w 263013"/>
                    <a:gd name="connsiteY62" fmla="*/ 18564 h 241742"/>
                    <a:gd name="connsiteX63" fmla="*/ 168681 w 263013"/>
                    <a:gd name="connsiteY63" fmla="*/ 28218 h 241742"/>
                    <a:gd name="connsiteX64" fmla="*/ 165339 w 263013"/>
                    <a:gd name="connsiteY64" fmla="*/ 70927 h 241742"/>
                    <a:gd name="connsiteX65" fmla="*/ 147323 w 263013"/>
                    <a:gd name="connsiteY65" fmla="*/ 185867 h 241742"/>
                    <a:gd name="connsiteX66" fmla="*/ 140576 w 263013"/>
                    <a:gd name="connsiteY66" fmla="*/ 214779 h 241742"/>
                    <a:gd name="connsiteX67" fmla="*/ 154871 w 263013"/>
                    <a:gd name="connsiteY67" fmla="*/ 214779 h 241742"/>
                    <a:gd name="connsiteX68" fmla="*/ 156864 w 263013"/>
                    <a:gd name="connsiteY68" fmla="*/ 212339 h 241742"/>
                    <a:gd name="connsiteX69" fmla="*/ 163075 w 263013"/>
                    <a:gd name="connsiteY69" fmla="*/ 185369 h 241742"/>
                    <a:gd name="connsiteX70" fmla="*/ 166537 w 263013"/>
                    <a:gd name="connsiteY70" fmla="*/ 170702 h 241742"/>
                    <a:gd name="connsiteX71" fmla="*/ 176191 w 263013"/>
                    <a:gd name="connsiteY71" fmla="*/ 160941 h 241742"/>
                    <a:gd name="connsiteX72" fmla="*/ 201061 w 263013"/>
                    <a:gd name="connsiteY72" fmla="*/ 156823 h 241742"/>
                    <a:gd name="connsiteX73" fmla="*/ 205765 w 263013"/>
                    <a:gd name="connsiteY73" fmla="*/ 162498 h 241742"/>
                    <a:gd name="connsiteX74" fmla="*/ 197220 w 263013"/>
                    <a:gd name="connsiteY74" fmla="*/ 195042 h 241742"/>
                    <a:gd name="connsiteX75" fmla="*/ 196754 w 263013"/>
                    <a:gd name="connsiteY75" fmla="*/ 202723 h 241742"/>
                    <a:gd name="connsiteX76" fmla="*/ 201326 w 263013"/>
                    <a:gd name="connsiteY76" fmla="*/ 209028 h 241742"/>
                    <a:gd name="connsiteX77" fmla="*/ 209050 w 263013"/>
                    <a:gd name="connsiteY77" fmla="*/ 205547 h 241742"/>
                    <a:gd name="connsiteX78" fmla="*/ 213691 w 263013"/>
                    <a:gd name="connsiteY78" fmla="*/ 189153 h 241742"/>
                    <a:gd name="connsiteX79" fmla="*/ 217210 w 263013"/>
                    <a:gd name="connsiteY79" fmla="*/ 164510 h 241742"/>
                    <a:gd name="connsiteX80" fmla="*/ 224959 w 263013"/>
                    <a:gd name="connsiteY80" fmla="*/ 159232 h 241742"/>
                    <a:gd name="connsiteX81" fmla="*/ 245062 w 263013"/>
                    <a:gd name="connsiteY81" fmla="*/ 162385 h 241742"/>
                    <a:gd name="connsiteX82" fmla="*/ 247988 w 263013"/>
                    <a:gd name="connsiteY82" fmla="*/ 159705 h 241742"/>
                    <a:gd name="connsiteX83" fmla="*/ 247988 w 263013"/>
                    <a:gd name="connsiteY83" fmla="*/ 156552 h 241742"/>
                    <a:gd name="connsiteX84" fmla="*/ 254149 w 263013"/>
                    <a:gd name="connsiteY84" fmla="*/ 151426 h 241742"/>
                    <a:gd name="connsiteX85" fmla="*/ 259231 w 263013"/>
                    <a:gd name="connsiteY85" fmla="*/ 152731 h 241742"/>
                    <a:gd name="connsiteX86" fmla="*/ 262920 w 263013"/>
                    <a:gd name="connsiteY86" fmla="*/ 159837 h 241742"/>
                    <a:gd name="connsiteX87" fmla="*/ 257661 w 263013"/>
                    <a:gd name="connsiteY87" fmla="*/ 164409 h 241742"/>
                    <a:gd name="connsiteX88" fmla="*/ 250725 w 263013"/>
                    <a:gd name="connsiteY88" fmla="*/ 163621 h 241742"/>
                    <a:gd name="connsiteX89" fmla="*/ 248089 w 263013"/>
                    <a:gd name="connsiteY89" fmla="*/ 165878 h 241742"/>
                    <a:gd name="connsiteX90" fmla="*/ 248190 w 263013"/>
                    <a:gd name="connsiteY90" fmla="*/ 211557 h 241742"/>
                    <a:gd name="connsiteX91" fmla="*/ 244690 w 263013"/>
                    <a:gd name="connsiteY91" fmla="*/ 215031 h 241742"/>
                    <a:gd name="connsiteX92" fmla="*/ 159664 w 263013"/>
                    <a:gd name="connsiteY92" fmla="*/ 214899 h 241742"/>
                    <a:gd name="connsiteX93" fmla="*/ 154953 w 263013"/>
                    <a:gd name="connsiteY93" fmla="*/ 218159 h 241742"/>
                    <a:gd name="connsiteX94" fmla="*/ 147563 w 263013"/>
                    <a:gd name="connsiteY94" fmla="*/ 237076 h 241742"/>
                    <a:gd name="connsiteX95" fmla="*/ 142808 w 263013"/>
                    <a:gd name="connsiteY95" fmla="*/ 241667 h 241742"/>
                    <a:gd name="connsiteX96" fmla="*/ 136339 w 263013"/>
                    <a:gd name="connsiteY96" fmla="*/ 234302 h 241742"/>
                    <a:gd name="connsiteX97" fmla="*/ 138792 w 263013"/>
                    <a:gd name="connsiteY97" fmla="*/ 220549 h 241742"/>
                    <a:gd name="connsiteX98" fmla="*/ 140437 w 263013"/>
                    <a:gd name="connsiteY98" fmla="*/ 215504 h 241742"/>
                    <a:gd name="connsiteX99" fmla="*/ 136654 w 263013"/>
                    <a:gd name="connsiteY99" fmla="*/ 215075 h 241742"/>
                    <a:gd name="connsiteX100" fmla="*/ 36866 w 263013"/>
                    <a:gd name="connsiteY100" fmla="*/ 215132 h 241742"/>
                    <a:gd name="connsiteX101" fmla="*/ 33032 w 263013"/>
                    <a:gd name="connsiteY101" fmla="*/ 211273 h 241742"/>
                    <a:gd name="connsiteX102" fmla="*/ 33108 w 263013"/>
                    <a:gd name="connsiteY102" fmla="*/ 141469 h 241742"/>
                    <a:gd name="connsiteX103" fmla="*/ 31002 w 263013"/>
                    <a:gd name="connsiteY103" fmla="*/ 144527 h 241742"/>
                    <a:gd name="connsiteX104" fmla="*/ 20490 w 263013"/>
                    <a:gd name="connsiteY104" fmla="*/ 176838 h 241742"/>
                    <a:gd name="connsiteX105" fmla="*/ 13018 w 263013"/>
                    <a:gd name="connsiteY105" fmla="*/ 200200 h 241742"/>
                    <a:gd name="connsiteX106" fmla="*/ 12387 w 263013"/>
                    <a:gd name="connsiteY106" fmla="*/ 201827 h 241742"/>
                    <a:gd name="connsiteX107" fmla="*/ 7071 w 263013"/>
                    <a:gd name="connsiteY107" fmla="*/ 207086 h 241742"/>
                    <a:gd name="connsiteX108" fmla="*/ 15 w 263013"/>
                    <a:gd name="connsiteY108" fmla="*/ 199191 h 241742"/>
                    <a:gd name="connsiteX109" fmla="*/ 1314 w 263013"/>
                    <a:gd name="connsiteY109" fmla="*/ 193441 h 241742"/>
                    <a:gd name="connsiteX110" fmla="*/ 16971 w 263013"/>
                    <a:gd name="connsiteY110" fmla="*/ 152207 h 241742"/>
                    <a:gd name="connsiteX111" fmla="*/ 31601 w 263013"/>
                    <a:gd name="connsiteY111" fmla="*/ 110905 h 241742"/>
                    <a:gd name="connsiteX112" fmla="*/ 32502 w 263013"/>
                    <a:gd name="connsiteY112" fmla="*/ 108761 h 241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</a:cxnLst>
                  <a:rect l="l" t="t" r="r" b="b"/>
                  <a:pathLst>
                    <a:path w="263013" h="241742">
                      <a:moveTo>
                        <a:pt x="33108" y="108963"/>
                      </a:moveTo>
                      <a:lnTo>
                        <a:pt x="33108" y="138776"/>
                      </a:lnTo>
                      <a:cubicBezTo>
                        <a:pt x="34445" y="137654"/>
                        <a:pt x="34558" y="136204"/>
                        <a:pt x="35050" y="134993"/>
                      </a:cubicBezTo>
                      <a:cubicBezTo>
                        <a:pt x="42238" y="117444"/>
                        <a:pt x="47308" y="99202"/>
                        <a:pt x="52706" y="81054"/>
                      </a:cubicBezTo>
                      <a:cubicBezTo>
                        <a:pt x="53702" y="77686"/>
                        <a:pt x="54730" y="74332"/>
                        <a:pt x="56704" y="71368"/>
                      </a:cubicBezTo>
                      <a:cubicBezTo>
                        <a:pt x="57782" y="69748"/>
                        <a:pt x="59119" y="68304"/>
                        <a:pt x="61231" y="68625"/>
                      </a:cubicBezTo>
                      <a:cubicBezTo>
                        <a:pt x="63123" y="68909"/>
                        <a:pt x="63545" y="70769"/>
                        <a:pt x="64031" y="72308"/>
                      </a:cubicBezTo>
                      <a:cubicBezTo>
                        <a:pt x="65847" y="78046"/>
                        <a:pt x="66257" y="84017"/>
                        <a:pt x="66724" y="89964"/>
                      </a:cubicBezTo>
                      <a:cubicBezTo>
                        <a:pt x="68287" y="109776"/>
                        <a:pt x="67222" y="129482"/>
                        <a:pt x="64460" y="149143"/>
                      </a:cubicBezTo>
                      <a:cubicBezTo>
                        <a:pt x="63438" y="156432"/>
                        <a:pt x="62820" y="163785"/>
                        <a:pt x="61673" y="171074"/>
                      </a:cubicBezTo>
                      <a:cubicBezTo>
                        <a:pt x="61105" y="174668"/>
                        <a:pt x="61994" y="177859"/>
                        <a:pt x="65456" y="179814"/>
                      </a:cubicBezTo>
                      <a:cubicBezTo>
                        <a:pt x="69637" y="182197"/>
                        <a:pt x="72115" y="181870"/>
                        <a:pt x="75974" y="178786"/>
                      </a:cubicBezTo>
                      <a:cubicBezTo>
                        <a:pt x="78308" y="176815"/>
                        <a:pt x="80203" y="174378"/>
                        <a:pt x="81536" y="171629"/>
                      </a:cubicBezTo>
                      <a:cubicBezTo>
                        <a:pt x="88522" y="158274"/>
                        <a:pt x="94538" y="144401"/>
                        <a:pt x="102603" y="131638"/>
                      </a:cubicBezTo>
                      <a:cubicBezTo>
                        <a:pt x="104413" y="128769"/>
                        <a:pt x="106229" y="125900"/>
                        <a:pt x="108133" y="123100"/>
                      </a:cubicBezTo>
                      <a:cubicBezTo>
                        <a:pt x="109760" y="120710"/>
                        <a:pt x="111734" y="118466"/>
                        <a:pt x="114950" y="119052"/>
                      </a:cubicBezTo>
                      <a:cubicBezTo>
                        <a:pt x="118166" y="119638"/>
                        <a:pt x="118878" y="122470"/>
                        <a:pt x="119534" y="125112"/>
                      </a:cubicBezTo>
                      <a:cubicBezTo>
                        <a:pt x="121918" y="134747"/>
                        <a:pt x="121930" y="144603"/>
                        <a:pt x="121848" y="154427"/>
                      </a:cubicBezTo>
                      <a:cubicBezTo>
                        <a:pt x="121747" y="165891"/>
                        <a:pt x="118966" y="176888"/>
                        <a:pt x="115618" y="187759"/>
                      </a:cubicBezTo>
                      <a:cubicBezTo>
                        <a:pt x="114926" y="189745"/>
                        <a:pt x="114369" y="191776"/>
                        <a:pt x="113953" y="193838"/>
                      </a:cubicBezTo>
                      <a:cubicBezTo>
                        <a:pt x="113594" y="196038"/>
                        <a:pt x="113462" y="198435"/>
                        <a:pt x="115845" y="199765"/>
                      </a:cubicBezTo>
                      <a:cubicBezTo>
                        <a:pt x="118040" y="201026"/>
                        <a:pt x="120752" y="200964"/>
                        <a:pt x="122889" y="199608"/>
                      </a:cubicBezTo>
                      <a:cubicBezTo>
                        <a:pt x="126018" y="197820"/>
                        <a:pt x="128071" y="194610"/>
                        <a:pt x="128381" y="191019"/>
                      </a:cubicBezTo>
                      <a:cubicBezTo>
                        <a:pt x="130304" y="172550"/>
                        <a:pt x="134617" y="154314"/>
                        <a:pt x="133823" y="135529"/>
                      </a:cubicBezTo>
                      <a:cubicBezTo>
                        <a:pt x="133660" y="129801"/>
                        <a:pt x="132854" y="124109"/>
                        <a:pt x="131420" y="118560"/>
                      </a:cubicBezTo>
                      <a:cubicBezTo>
                        <a:pt x="130678" y="115719"/>
                        <a:pt x="129394" y="113050"/>
                        <a:pt x="127637" y="110697"/>
                      </a:cubicBezTo>
                      <a:cubicBezTo>
                        <a:pt x="122996" y="104599"/>
                        <a:pt x="115656" y="103363"/>
                        <a:pt x="109300" y="107658"/>
                      </a:cubicBezTo>
                      <a:cubicBezTo>
                        <a:pt x="104943" y="110615"/>
                        <a:pt x="101909" y="114802"/>
                        <a:pt x="99078" y="119115"/>
                      </a:cubicBezTo>
                      <a:cubicBezTo>
                        <a:pt x="92211" y="129595"/>
                        <a:pt x="86208" y="140554"/>
                        <a:pt x="80161" y="151545"/>
                      </a:cubicBezTo>
                      <a:cubicBezTo>
                        <a:pt x="78604" y="154383"/>
                        <a:pt x="77128" y="157302"/>
                        <a:pt x="74341" y="159875"/>
                      </a:cubicBezTo>
                      <a:cubicBezTo>
                        <a:pt x="73338" y="156672"/>
                        <a:pt x="74417" y="154030"/>
                        <a:pt x="74908" y="151438"/>
                      </a:cubicBezTo>
                      <a:cubicBezTo>
                        <a:pt x="78465" y="132792"/>
                        <a:pt x="81498" y="114096"/>
                        <a:pt x="80798" y="95002"/>
                      </a:cubicBezTo>
                      <a:cubicBezTo>
                        <a:pt x="80420" y="84793"/>
                        <a:pt x="79360" y="74691"/>
                        <a:pt x="75835" y="65012"/>
                      </a:cubicBezTo>
                      <a:cubicBezTo>
                        <a:pt x="74114" y="60295"/>
                        <a:pt x="71585" y="56134"/>
                        <a:pt x="67291" y="53309"/>
                      </a:cubicBezTo>
                      <a:cubicBezTo>
                        <a:pt x="62480" y="50156"/>
                        <a:pt x="57990" y="50698"/>
                        <a:pt x="54049" y="54885"/>
                      </a:cubicBezTo>
                      <a:cubicBezTo>
                        <a:pt x="51600" y="57580"/>
                        <a:pt x="49747" y="60763"/>
                        <a:pt x="48614" y="64224"/>
                      </a:cubicBezTo>
                      <a:cubicBezTo>
                        <a:pt x="44200" y="77024"/>
                        <a:pt x="38644" y="89447"/>
                        <a:pt x="34955" y="102512"/>
                      </a:cubicBezTo>
                      <a:cubicBezTo>
                        <a:pt x="34629" y="103692"/>
                        <a:pt x="33973" y="104756"/>
                        <a:pt x="33064" y="105577"/>
                      </a:cubicBezTo>
                      <a:lnTo>
                        <a:pt x="33064" y="103414"/>
                      </a:lnTo>
                      <a:cubicBezTo>
                        <a:pt x="33064" y="70145"/>
                        <a:pt x="33108" y="36882"/>
                        <a:pt x="32994" y="3619"/>
                      </a:cubicBezTo>
                      <a:cubicBezTo>
                        <a:pt x="33032" y="713"/>
                        <a:pt x="33757" y="0"/>
                        <a:pt x="36683" y="0"/>
                      </a:cubicBezTo>
                      <a:cubicBezTo>
                        <a:pt x="106021" y="126"/>
                        <a:pt x="175352" y="164"/>
                        <a:pt x="244677" y="114"/>
                      </a:cubicBezTo>
                      <a:cubicBezTo>
                        <a:pt x="247465" y="114"/>
                        <a:pt x="248152" y="851"/>
                        <a:pt x="248146" y="3607"/>
                      </a:cubicBezTo>
                      <a:cubicBezTo>
                        <a:pt x="248065" y="51505"/>
                        <a:pt x="248065" y="99408"/>
                        <a:pt x="248146" y="147314"/>
                      </a:cubicBezTo>
                      <a:cubicBezTo>
                        <a:pt x="248146" y="149836"/>
                        <a:pt x="247786" y="150890"/>
                        <a:pt x="244942" y="150467"/>
                      </a:cubicBezTo>
                      <a:cubicBezTo>
                        <a:pt x="238113" y="149490"/>
                        <a:pt x="231208" y="149137"/>
                        <a:pt x="224398" y="147945"/>
                      </a:cubicBezTo>
                      <a:cubicBezTo>
                        <a:pt x="222034" y="147522"/>
                        <a:pt x="221201" y="146589"/>
                        <a:pt x="221636" y="144161"/>
                      </a:cubicBezTo>
                      <a:cubicBezTo>
                        <a:pt x="225994" y="119992"/>
                        <a:pt x="228882" y="95607"/>
                        <a:pt x="233699" y="71488"/>
                      </a:cubicBezTo>
                      <a:cubicBezTo>
                        <a:pt x="235361" y="62735"/>
                        <a:pt x="235908" y="53806"/>
                        <a:pt x="235326" y="44916"/>
                      </a:cubicBezTo>
                      <a:cubicBezTo>
                        <a:pt x="235168" y="42122"/>
                        <a:pt x="234967" y="38736"/>
                        <a:pt x="231271" y="37979"/>
                      </a:cubicBezTo>
                      <a:cubicBezTo>
                        <a:pt x="228421" y="37393"/>
                        <a:pt x="226473" y="39739"/>
                        <a:pt x="225539" y="44153"/>
                      </a:cubicBezTo>
                      <a:cubicBezTo>
                        <a:pt x="224215" y="50370"/>
                        <a:pt x="224127" y="56707"/>
                        <a:pt x="223774" y="63007"/>
                      </a:cubicBezTo>
                      <a:cubicBezTo>
                        <a:pt x="223030" y="76280"/>
                        <a:pt x="219732" y="89106"/>
                        <a:pt x="217285" y="102102"/>
                      </a:cubicBezTo>
                      <a:cubicBezTo>
                        <a:pt x="214908" y="114764"/>
                        <a:pt x="212518" y="127376"/>
                        <a:pt x="210109" y="139987"/>
                      </a:cubicBezTo>
                      <a:cubicBezTo>
                        <a:pt x="209075" y="145366"/>
                        <a:pt x="208892" y="145189"/>
                        <a:pt x="203400" y="144678"/>
                      </a:cubicBezTo>
                      <a:cubicBezTo>
                        <a:pt x="192788" y="143682"/>
                        <a:pt x="182131" y="142875"/>
                        <a:pt x="171909" y="147119"/>
                      </a:cubicBezTo>
                      <a:cubicBezTo>
                        <a:pt x="169192" y="148247"/>
                        <a:pt x="169463" y="146349"/>
                        <a:pt x="169696" y="144861"/>
                      </a:cubicBezTo>
                      <a:cubicBezTo>
                        <a:pt x="170207" y="141513"/>
                        <a:pt x="171203" y="138221"/>
                        <a:pt x="171487" y="134860"/>
                      </a:cubicBezTo>
                      <a:cubicBezTo>
                        <a:pt x="173379" y="112475"/>
                        <a:pt x="176960" y="90260"/>
                        <a:pt x="178253" y="67818"/>
                      </a:cubicBezTo>
                      <a:cubicBezTo>
                        <a:pt x="179016" y="54576"/>
                        <a:pt x="180542" y="41479"/>
                        <a:pt x="182490" y="28388"/>
                      </a:cubicBezTo>
                      <a:cubicBezTo>
                        <a:pt x="182730" y="26293"/>
                        <a:pt x="182730" y="24178"/>
                        <a:pt x="182490" y="22083"/>
                      </a:cubicBezTo>
                      <a:cubicBezTo>
                        <a:pt x="182320" y="20014"/>
                        <a:pt x="181488" y="18299"/>
                        <a:pt x="179300" y="17467"/>
                      </a:cubicBezTo>
                      <a:cubicBezTo>
                        <a:pt x="177200" y="16545"/>
                        <a:pt x="174751" y="16978"/>
                        <a:pt x="173095" y="18564"/>
                      </a:cubicBezTo>
                      <a:cubicBezTo>
                        <a:pt x="170245" y="21118"/>
                        <a:pt x="168990" y="24479"/>
                        <a:pt x="168681" y="28218"/>
                      </a:cubicBezTo>
                      <a:cubicBezTo>
                        <a:pt x="167546" y="42450"/>
                        <a:pt x="166304" y="56682"/>
                        <a:pt x="165339" y="70927"/>
                      </a:cubicBezTo>
                      <a:cubicBezTo>
                        <a:pt x="162703" y="109789"/>
                        <a:pt x="157179" y="148184"/>
                        <a:pt x="147323" y="185867"/>
                      </a:cubicBezTo>
                      <a:cubicBezTo>
                        <a:pt x="144877" y="195244"/>
                        <a:pt x="142909" y="204740"/>
                        <a:pt x="140576" y="214779"/>
                      </a:cubicBezTo>
                      <a:cubicBezTo>
                        <a:pt x="145558" y="214779"/>
                        <a:pt x="150211" y="214779"/>
                        <a:pt x="154871" y="214779"/>
                      </a:cubicBezTo>
                      <a:cubicBezTo>
                        <a:pt x="156492" y="214779"/>
                        <a:pt x="156479" y="213411"/>
                        <a:pt x="156864" y="212339"/>
                      </a:cubicBezTo>
                      <a:cubicBezTo>
                        <a:pt x="160017" y="203593"/>
                        <a:pt x="161164" y="194393"/>
                        <a:pt x="163075" y="185369"/>
                      </a:cubicBezTo>
                      <a:cubicBezTo>
                        <a:pt x="164109" y="180451"/>
                        <a:pt x="164967" y="175488"/>
                        <a:pt x="166537" y="170702"/>
                      </a:cubicBezTo>
                      <a:cubicBezTo>
                        <a:pt x="168107" y="165916"/>
                        <a:pt x="171020" y="162189"/>
                        <a:pt x="176191" y="160941"/>
                      </a:cubicBezTo>
                      <a:cubicBezTo>
                        <a:pt x="184388" y="158955"/>
                        <a:pt x="192586" y="157120"/>
                        <a:pt x="201061" y="156823"/>
                      </a:cubicBezTo>
                      <a:cubicBezTo>
                        <a:pt x="206528" y="156628"/>
                        <a:pt x="206950" y="157359"/>
                        <a:pt x="205765" y="162498"/>
                      </a:cubicBezTo>
                      <a:cubicBezTo>
                        <a:pt x="203242" y="173439"/>
                        <a:pt x="199459" y="184032"/>
                        <a:pt x="197220" y="195042"/>
                      </a:cubicBezTo>
                      <a:cubicBezTo>
                        <a:pt x="196682" y="197564"/>
                        <a:pt x="196524" y="200154"/>
                        <a:pt x="196754" y="202723"/>
                      </a:cubicBezTo>
                      <a:cubicBezTo>
                        <a:pt x="197038" y="205705"/>
                        <a:pt x="198047" y="208328"/>
                        <a:pt x="201326" y="209028"/>
                      </a:cubicBezTo>
                      <a:cubicBezTo>
                        <a:pt x="204605" y="209728"/>
                        <a:pt x="207291" y="208480"/>
                        <a:pt x="209050" y="205547"/>
                      </a:cubicBezTo>
                      <a:cubicBezTo>
                        <a:pt x="212077" y="200503"/>
                        <a:pt x="213016" y="194828"/>
                        <a:pt x="213691" y="189153"/>
                      </a:cubicBezTo>
                      <a:cubicBezTo>
                        <a:pt x="214675" y="180911"/>
                        <a:pt x="215110" y="172600"/>
                        <a:pt x="217210" y="164510"/>
                      </a:cubicBezTo>
                      <a:cubicBezTo>
                        <a:pt x="218635" y="159030"/>
                        <a:pt x="219467" y="158595"/>
                        <a:pt x="224959" y="159232"/>
                      </a:cubicBezTo>
                      <a:cubicBezTo>
                        <a:pt x="231686" y="160022"/>
                        <a:pt x="238386" y="161073"/>
                        <a:pt x="245062" y="162385"/>
                      </a:cubicBezTo>
                      <a:cubicBezTo>
                        <a:pt x="247477" y="162858"/>
                        <a:pt x="248259" y="162025"/>
                        <a:pt x="247988" y="159705"/>
                      </a:cubicBezTo>
                      <a:cubicBezTo>
                        <a:pt x="247928" y="158655"/>
                        <a:pt x="247928" y="157602"/>
                        <a:pt x="247988" y="156552"/>
                      </a:cubicBezTo>
                      <a:cubicBezTo>
                        <a:pt x="247988" y="150461"/>
                        <a:pt x="247988" y="150423"/>
                        <a:pt x="254149" y="151426"/>
                      </a:cubicBezTo>
                      <a:cubicBezTo>
                        <a:pt x="255878" y="151708"/>
                        <a:pt x="257580" y="152145"/>
                        <a:pt x="259231" y="152731"/>
                      </a:cubicBezTo>
                      <a:cubicBezTo>
                        <a:pt x="262579" y="153935"/>
                        <a:pt x="263304" y="156653"/>
                        <a:pt x="262920" y="159837"/>
                      </a:cubicBezTo>
                      <a:cubicBezTo>
                        <a:pt x="262554" y="162908"/>
                        <a:pt x="260574" y="164396"/>
                        <a:pt x="257661" y="164409"/>
                      </a:cubicBezTo>
                      <a:cubicBezTo>
                        <a:pt x="255323" y="164478"/>
                        <a:pt x="252988" y="164212"/>
                        <a:pt x="250725" y="163621"/>
                      </a:cubicBezTo>
                      <a:cubicBezTo>
                        <a:pt x="248202" y="162883"/>
                        <a:pt x="248082" y="163829"/>
                        <a:pt x="248089" y="165878"/>
                      </a:cubicBezTo>
                      <a:cubicBezTo>
                        <a:pt x="248152" y="181100"/>
                        <a:pt x="248051" y="196329"/>
                        <a:pt x="248190" y="211557"/>
                      </a:cubicBezTo>
                      <a:cubicBezTo>
                        <a:pt x="248190" y="214344"/>
                        <a:pt x="247446" y="215044"/>
                        <a:pt x="244690" y="215031"/>
                      </a:cubicBezTo>
                      <a:cubicBezTo>
                        <a:pt x="216352" y="214930"/>
                        <a:pt x="188008" y="215031"/>
                        <a:pt x="159664" y="214899"/>
                      </a:cubicBezTo>
                      <a:cubicBezTo>
                        <a:pt x="157015" y="214899"/>
                        <a:pt x="155792" y="215574"/>
                        <a:pt x="154953" y="218159"/>
                      </a:cubicBezTo>
                      <a:cubicBezTo>
                        <a:pt x="152860" y="224603"/>
                        <a:pt x="150596" y="231016"/>
                        <a:pt x="147563" y="237076"/>
                      </a:cubicBezTo>
                      <a:cubicBezTo>
                        <a:pt x="146586" y="239037"/>
                        <a:pt x="146302" y="242278"/>
                        <a:pt x="142808" y="241667"/>
                      </a:cubicBezTo>
                      <a:cubicBezTo>
                        <a:pt x="139273" y="240891"/>
                        <a:pt x="136652" y="237908"/>
                        <a:pt x="136339" y="234302"/>
                      </a:cubicBezTo>
                      <a:cubicBezTo>
                        <a:pt x="136087" y="229528"/>
                        <a:pt x="137524" y="225051"/>
                        <a:pt x="138792" y="220549"/>
                      </a:cubicBezTo>
                      <a:cubicBezTo>
                        <a:pt x="139265" y="218878"/>
                        <a:pt x="139876" y="217238"/>
                        <a:pt x="140437" y="215504"/>
                      </a:cubicBezTo>
                      <a:cubicBezTo>
                        <a:pt x="139176" y="214691"/>
                        <a:pt x="137884" y="215075"/>
                        <a:pt x="136654" y="215075"/>
                      </a:cubicBezTo>
                      <a:cubicBezTo>
                        <a:pt x="103391" y="215075"/>
                        <a:pt x="70129" y="215006"/>
                        <a:pt x="36866" y="215132"/>
                      </a:cubicBezTo>
                      <a:cubicBezTo>
                        <a:pt x="33713" y="215132"/>
                        <a:pt x="33019" y="214338"/>
                        <a:pt x="33032" y="211273"/>
                      </a:cubicBezTo>
                      <a:cubicBezTo>
                        <a:pt x="33171" y="188081"/>
                        <a:pt x="33108" y="164895"/>
                        <a:pt x="33108" y="141469"/>
                      </a:cubicBezTo>
                      <a:cubicBezTo>
                        <a:pt x="31557" y="142062"/>
                        <a:pt x="31449" y="143487"/>
                        <a:pt x="31002" y="144527"/>
                      </a:cubicBezTo>
                      <a:cubicBezTo>
                        <a:pt x="26506" y="154976"/>
                        <a:pt x="23655" y="165967"/>
                        <a:pt x="20490" y="176838"/>
                      </a:cubicBezTo>
                      <a:cubicBezTo>
                        <a:pt x="18207" y="184688"/>
                        <a:pt x="15527" y="192419"/>
                        <a:pt x="13018" y="200200"/>
                      </a:cubicBezTo>
                      <a:cubicBezTo>
                        <a:pt x="12867" y="200763"/>
                        <a:pt x="12655" y="201309"/>
                        <a:pt x="12387" y="201827"/>
                      </a:cubicBezTo>
                      <a:cubicBezTo>
                        <a:pt x="11082" y="204066"/>
                        <a:pt x="10495" y="207288"/>
                        <a:pt x="7071" y="207086"/>
                      </a:cubicBezTo>
                      <a:cubicBezTo>
                        <a:pt x="3837" y="206897"/>
                        <a:pt x="299" y="202628"/>
                        <a:pt x="15" y="199191"/>
                      </a:cubicBezTo>
                      <a:cubicBezTo>
                        <a:pt x="-91" y="197191"/>
                        <a:pt x="359" y="195200"/>
                        <a:pt x="1314" y="193441"/>
                      </a:cubicBezTo>
                      <a:cubicBezTo>
                        <a:pt x="8017" y="180255"/>
                        <a:pt x="12469" y="166225"/>
                        <a:pt x="16971" y="152207"/>
                      </a:cubicBezTo>
                      <a:cubicBezTo>
                        <a:pt x="21442" y="138297"/>
                        <a:pt x="26127" y="124462"/>
                        <a:pt x="31601" y="110905"/>
                      </a:cubicBezTo>
                      <a:cubicBezTo>
                        <a:pt x="31891" y="110186"/>
                        <a:pt x="32200" y="109480"/>
                        <a:pt x="32502" y="108761"/>
                      </a:cubicBezTo>
                      <a:close/>
                    </a:path>
                  </a:pathLst>
                </a:custGeom>
                <a:solidFill>
                  <a:srgbClr val="B9393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6" name="Freeform 465">
                  <a:extLst>
                    <a:ext uri="{FF2B5EF4-FFF2-40B4-BE49-F238E27FC236}">
                      <a16:creationId xmlns:a16="http://schemas.microsoft.com/office/drawing/2014/main" id="{12B6135F-02A3-11B7-286D-152597B220D6}"/>
                    </a:ext>
                  </a:extLst>
                </p:cNvPr>
                <p:cNvSpPr/>
                <p:nvPr/>
              </p:nvSpPr>
              <p:spPr>
                <a:xfrm>
                  <a:off x="9737214" y="3794342"/>
                  <a:ext cx="55345" cy="75491"/>
                </a:xfrm>
                <a:custGeom>
                  <a:avLst/>
                  <a:gdLst>
                    <a:gd name="connsiteX0" fmla="*/ 15210 w 55345"/>
                    <a:gd name="connsiteY0" fmla="*/ 25717 h 75491"/>
                    <a:gd name="connsiteX1" fmla="*/ 15273 w 55345"/>
                    <a:gd name="connsiteY1" fmla="*/ 71831 h 75491"/>
                    <a:gd name="connsiteX2" fmla="*/ 12082 w 55345"/>
                    <a:gd name="connsiteY2" fmla="*/ 75097 h 75491"/>
                    <a:gd name="connsiteX3" fmla="*/ 1016 w 55345"/>
                    <a:gd name="connsiteY3" fmla="*/ 74309 h 75491"/>
                    <a:gd name="connsiteX4" fmla="*/ 455 w 55345"/>
                    <a:gd name="connsiteY4" fmla="*/ 63469 h 75491"/>
                    <a:gd name="connsiteX5" fmla="*/ 391 w 55345"/>
                    <a:gd name="connsiteY5" fmla="*/ 3382 h 75491"/>
                    <a:gd name="connsiteX6" fmla="*/ 3588 w 55345"/>
                    <a:gd name="connsiteY6" fmla="*/ 15 h 75491"/>
                    <a:gd name="connsiteX7" fmla="*/ 17991 w 55345"/>
                    <a:gd name="connsiteY7" fmla="*/ 15 h 75491"/>
                    <a:gd name="connsiteX8" fmla="*/ 22039 w 55345"/>
                    <a:gd name="connsiteY8" fmla="*/ 2802 h 75491"/>
                    <a:gd name="connsiteX9" fmla="*/ 39733 w 55345"/>
                    <a:gd name="connsiteY9" fmla="*/ 47755 h 75491"/>
                    <a:gd name="connsiteX10" fmla="*/ 41089 w 55345"/>
                    <a:gd name="connsiteY10" fmla="*/ 49855 h 75491"/>
                    <a:gd name="connsiteX11" fmla="*/ 41089 w 55345"/>
                    <a:gd name="connsiteY11" fmla="*/ 22432 h 75491"/>
                    <a:gd name="connsiteX12" fmla="*/ 40918 w 55345"/>
                    <a:gd name="connsiteY12" fmla="*/ 2758 h 75491"/>
                    <a:gd name="connsiteX13" fmla="*/ 43687 w 55345"/>
                    <a:gd name="connsiteY13" fmla="*/ 27 h 75491"/>
                    <a:gd name="connsiteX14" fmla="*/ 52824 w 55345"/>
                    <a:gd name="connsiteY14" fmla="*/ 27 h 75491"/>
                    <a:gd name="connsiteX15" fmla="*/ 55346 w 55345"/>
                    <a:gd name="connsiteY15" fmla="*/ 2253 h 75491"/>
                    <a:gd name="connsiteX16" fmla="*/ 55346 w 55345"/>
                    <a:gd name="connsiteY16" fmla="*/ 72877 h 75491"/>
                    <a:gd name="connsiteX17" fmla="*/ 52824 w 55345"/>
                    <a:gd name="connsiteY17" fmla="*/ 75034 h 75491"/>
                    <a:gd name="connsiteX18" fmla="*/ 38421 w 55345"/>
                    <a:gd name="connsiteY18" fmla="*/ 75078 h 75491"/>
                    <a:gd name="connsiteX19" fmla="*/ 34354 w 55345"/>
                    <a:gd name="connsiteY19" fmla="*/ 72335 h 75491"/>
                    <a:gd name="connsiteX20" fmla="*/ 16578 w 55345"/>
                    <a:gd name="connsiteY20" fmla="*/ 28914 h 75491"/>
                    <a:gd name="connsiteX21" fmla="*/ 15210 w 55345"/>
                    <a:gd name="connsiteY21" fmla="*/ 25717 h 75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5345" h="75491">
                      <a:moveTo>
                        <a:pt x="15210" y="25717"/>
                      </a:moveTo>
                      <a:cubicBezTo>
                        <a:pt x="15210" y="41204"/>
                        <a:pt x="15147" y="56520"/>
                        <a:pt x="15273" y="71831"/>
                      </a:cubicBezTo>
                      <a:cubicBezTo>
                        <a:pt x="15273" y="74353"/>
                        <a:pt x="14819" y="75406"/>
                        <a:pt x="12082" y="75097"/>
                      </a:cubicBezTo>
                      <a:cubicBezTo>
                        <a:pt x="8299" y="74662"/>
                        <a:pt x="3166" y="76692"/>
                        <a:pt x="1016" y="74309"/>
                      </a:cubicBezTo>
                      <a:cubicBezTo>
                        <a:pt x="-876" y="72228"/>
                        <a:pt x="455" y="67196"/>
                        <a:pt x="455" y="63469"/>
                      </a:cubicBezTo>
                      <a:cubicBezTo>
                        <a:pt x="455" y="43442"/>
                        <a:pt x="492" y="23409"/>
                        <a:pt x="391" y="3382"/>
                      </a:cubicBezTo>
                      <a:cubicBezTo>
                        <a:pt x="391" y="860"/>
                        <a:pt x="795" y="-136"/>
                        <a:pt x="3588" y="15"/>
                      </a:cubicBezTo>
                      <a:cubicBezTo>
                        <a:pt x="8375" y="273"/>
                        <a:pt x="13192" y="223"/>
                        <a:pt x="17991" y="15"/>
                      </a:cubicBezTo>
                      <a:cubicBezTo>
                        <a:pt x="20267" y="-80"/>
                        <a:pt x="21245" y="759"/>
                        <a:pt x="22039" y="2802"/>
                      </a:cubicBezTo>
                      <a:cubicBezTo>
                        <a:pt x="27872" y="17810"/>
                        <a:pt x="33818" y="32779"/>
                        <a:pt x="39733" y="47755"/>
                      </a:cubicBezTo>
                      <a:cubicBezTo>
                        <a:pt x="39991" y="48563"/>
                        <a:pt x="40459" y="49287"/>
                        <a:pt x="41089" y="49855"/>
                      </a:cubicBezTo>
                      <a:cubicBezTo>
                        <a:pt x="41089" y="40712"/>
                        <a:pt x="41089" y="31569"/>
                        <a:pt x="41089" y="22432"/>
                      </a:cubicBezTo>
                      <a:cubicBezTo>
                        <a:pt x="41089" y="15874"/>
                        <a:pt x="41089" y="9309"/>
                        <a:pt x="40918" y="2758"/>
                      </a:cubicBezTo>
                      <a:cubicBezTo>
                        <a:pt x="40855" y="545"/>
                        <a:pt x="41549" y="-92"/>
                        <a:pt x="43687" y="27"/>
                      </a:cubicBezTo>
                      <a:cubicBezTo>
                        <a:pt x="46726" y="198"/>
                        <a:pt x="49778" y="141"/>
                        <a:pt x="52824" y="27"/>
                      </a:cubicBezTo>
                      <a:cubicBezTo>
                        <a:pt x="54482" y="-29"/>
                        <a:pt x="55346" y="217"/>
                        <a:pt x="55346" y="2253"/>
                      </a:cubicBezTo>
                      <a:cubicBezTo>
                        <a:pt x="55275" y="25795"/>
                        <a:pt x="55275" y="49336"/>
                        <a:pt x="55346" y="72877"/>
                      </a:cubicBezTo>
                      <a:cubicBezTo>
                        <a:pt x="55346" y="75015"/>
                        <a:pt x="54400" y="75053"/>
                        <a:pt x="52824" y="75034"/>
                      </a:cubicBezTo>
                      <a:cubicBezTo>
                        <a:pt x="48025" y="74984"/>
                        <a:pt x="43214" y="74883"/>
                        <a:pt x="38421" y="75078"/>
                      </a:cubicBezTo>
                      <a:cubicBezTo>
                        <a:pt x="36164" y="75166"/>
                        <a:pt x="35174" y="74378"/>
                        <a:pt x="34354" y="72335"/>
                      </a:cubicBezTo>
                      <a:cubicBezTo>
                        <a:pt x="28502" y="57832"/>
                        <a:pt x="22518" y="43386"/>
                        <a:pt x="16578" y="28914"/>
                      </a:cubicBezTo>
                      <a:cubicBezTo>
                        <a:pt x="16168" y="27905"/>
                        <a:pt x="15677" y="26833"/>
                        <a:pt x="15210" y="25717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54ECBAB8-9C13-6C37-EA96-C2CB6ADC20B3}"/>
                    </a:ext>
                  </a:extLst>
                </p:cNvPr>
                <p:cNvSpPr/>
                <p:nvPr/>
              </p:nvSpPr>
              <p:spPr>
                <a:xfrm>
                  <a:off x="9959043" y="3794337"/>
                  <a:ext cx="50679" cy="75134"/>
                </a:xfrm>
                <a:custGeom>
                  <a:avLst/>
                  <a:gdLst>
                    <a:gd name="connsiteX0" fmla="*/ 36737 w 50679"/>
                    <a:gd name="connsiteY0" fmla="*/ 38132 h 75134"/>
                    <a:gd name="connsiteX1" fmla="*/ 41549 w 50679"/>
                    <a:gd name="connsiteY1" fmla="*/ 44204 h 75134"/>
                    <a:gd name="connsiteX2" fmla="*/ 50679 w 50679"/>
                    <a:gd name="connsiteY2" fmla="*/ 75052 h 75134"/>
                    <a:gd name="connsiteX3" fmla="*/ 35382 w 50679"/>
                    <a:gd name="connsiteY3" fmla="*/ 75083 h 75134"/>
                    <a:gd name="connsiteX4" fmla="*/ 33421 w 50679"/>
                    <a:gd name="connsiteY4" fmla="*/ 72807 h 75134"/>
                    <a:gd name="connsiteX5" fmla="*/ 28136 w 50679"/>
                    <a:gd name="connsiteY5" fmla="*/ 53574 h 75134"/>
                    <a:gd name="connsiteX6" fmla="*/ 18621 w 50679"/>
                    <a:gd name="connsiteY6" fmla="*/ 45509 h 75134"/>
                    <a:gd name="connsiteX7" fmla="*/ 16099 w 50679"/>
                    <a:gd name="connsiteY7" fmla="*/ 48076 h 75134"/>
                    <a:gd name="connsiteX8" fmla="*/ 16219 w 50679"/>
                    <a:gd name="connsiteY8" fmla="*/ 71955 h 75134"/>
                    <a:gd name="connsiteX9" fmla="*/ 12895 w 50679"/>
                    <a:gd name="connsiteY9" fmla="*/ 75108 h 75134"/>
                    <a:gd name="connsiteX10" fmla="*/ 3071 w 50679"/>
                    <a:gd name="connsiteY10" fmla="*/ 75108 h 75134"/>
                    <a:gd name="connsiteX11" fmla="*/ 0 w 50679"/>
                    <a:gd name="connsiteY11" fmla="*/ 72012 h 75134"/>
                    <a:gd name="connsiteX12" fmla="*/ 57 w 50679"/>
                    <a:gd name="connsiteY12" fmla="*/ 20040 h 75134"/>
                    <a:gd name="connsiteX13" fmla="*/ 57 w 50679"/>
                    <a:gd name="connsiteY13" fmla="*/ 2479 h 75134"/>
                    <a:gd name="connsiteX14" fmla="*/ 2050 w 50679"/>
                    <a:gd name="connsiteY14" fmla="*/ 64 h 75134"/>
                    <a:gd name="connsiteX15" fmla="*/ 30135 w 50679"/>
                    <a:gd name="connsiteY15" fmla="*/ 304 h 75134"/>
                    <a:gd name="connsiteX16" fmla="*/ 47545 w 50679"/>
                    <a:gd name="connsiteY16" fmla="*/ 23433 h 75134"/>
                    <a:gd name="connsiteX17" fmla="*/ 36737 w 50679"/>
                    <a:gd name="connsiteY17" fmla="*/ 38132 h 75134"/>
                    <a:gd name="connsiteX18" fmla="*/ 16174 w 50679"/>
                    <a:gd name="connsiteY18" fmla="*/ 22645 h 75134"/>
                    <a:gd name="connsiteX19" fmla="*/ 24208 w 50679"/>
                    <a:gd name="connsiteY19" fmla="*/ 30930 h 75134"/>
                    <a:gd name="connsiteX20" fmla="*/ 31535 w 50679"/>
                    <a:gd name="connsiteY20" fmla="*/ 20286 h 75134"/>
                    <a:gd name="connsiteX21" fmla="*/ 17745 w 50679"/>
                    <a:gd name="connsiteY21" fmla="*/ 14447 h 75134"/>
                    <a:gd name="connsiteX22" fmla="*/ 16206 w 50679"/>
                    <a:gd name="connsiteY22" fmla="*/ 20558 h 75134"/>
                    <a:gd name="connsiteX23" fmla="*/ 16174 w 50679"/>
                    <a:gd name="connsiteY23" fmla="*/ 22645 h 75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679" h="75134">
                      <a:moveTo>
                        <a:pt x="36737" y="38132"/>
                      </a:moveTo>
                      <a:cubicBezTo>
                        <a:pt x="39109" y="39407"/>
                        <a:pt x="40850" y="41603"/>
                        <a:pt x="41549" y="44204"/>
                      </a:cubicBezTo>
                      <a:cubicBezTo>
                        <a:pt x="44569" y="54369"/>
                        <a:pt x="47571" y="64540"/>
                        <a:pt x="50679" y="75052"/>
                      </a:cubicBezTo>
                      <a:cubicBezTo>
                        <a:pt x="45383" y="75052"/>
                        <a:pt x="40376" y="74982"/>
                        <a:pt x="35382" y="75083"/>
                      </a:cubicBezTo>
                      <a:cubicBezTo>
                        <a:pt x="33572" y="75121"/>
                        <a:pt x="33704" y="73853"/>
                        <a:pt x="33421" y="72807"/>
                      </a:cubicBezTo>
                      <a:cubicBezTo>
                        <a:pt x="31668" y="66394"/>
                        <a:pt x="30110" y="59918"/>
                        <a:pt x="28136" y="53574"/>
                      </a:cubicBezTo>
                      <a:cubicBezTo>
                        <a:pt x="26207" y="47344"/>
                        <a:pt x="23760" y="45623"/>
                        <a:pt x="18621" y="45509"/>
                      </a:cubicBezTo>
                      <a:cubicBezTo>
                        <a:pt x="16559" y="45465"/>
                        <a:pt x="16099" y="46140"/>
                        <a:pt x="16099" y="48076"/>
                      </a:cubicBezTo>
                      <a:cubicBezTo>
                        <a:pt x="16200" y="56033"/>
                        <a:pt x="15998" y="63998"/>
                        <a:pt x="16219" y="71955"/>
                      </a:cubicBezTo>
                      <a:cubicBezTo>
                        <a:pt x="16301" y="74736"/>
                        <a:pt x="15392" y="75272"/>
                        <a:pt x="12895" y="75108"/>
                      </a:cubicBezTo>
                      <a:cubicBezTo>
                        <a:pt x="9625" y="74888"/>
                        <a:pt x="6342" y="74888"/>
                        <a:pt x="3071" y="75108"/>
                      </a:cubicBezTo>
                      <a:cubicBezTo>
                        <a:pt x="549" y="75279"/>
                        <a:pt x="-12" y="74478"/>
                        <a:pt x="0" y="72012"/>
                      </a:cubicBezTo>
                      <a:cubicBezTo>
                        <a:pt x="114" y="54690"/>
                        <a:pt x="57" y="37362"/>
                        <a:pt x="57" y="20040"/>
                      </a:cubicBezTo>
                      <a:cubicBezTo>
                        <a:pt x="57" y="14189"/>
                        <a:pt x="57" y="8337"/>
                        <a:pt x="57" y="2479"/>
                      </a:cubicBezTo>
                      <a:cubicBezTo>
                        <a:pt x="57" y="1029"/>
                        <a:pt x="158" y="39"/>
                        <a:pt x="2050" y="64"/>
                      </a:cubicBezTo>
                      <a:cubicBezTo>
                        <a:pt x="11414" y="165"/>
                        <a:pt x="20803" y="-270"/>
                        <a:pt x="30135" y="304"/>
                      </a:cubicBezTo>
                      <a:cubicBezTo>
                        <a:pt x="42980" y="1085"/>
                        <a:pt x="49626" y="10298"/>
                        <a:pt x="47545" y="23433"/>
                      </a:cubicBezTo>
                      <a:cubicBezTo>
                        <a:pt x="46379" y="30924"/>
                        <a:pt x="43938" y="34272"/>
                        <a:pt x="36737" y="38132"/>
                      </a:cubicBezTo>
                      <a:close/>
                      <a:moveTo>
                        <a:pt x="16174" y="22645"/>
                      </a:moveTo>
                      <a:cubicBezTo>
                        <a:pt x="16174" y="31857"/>
                        <a:pt x="16174" y="31857"/>
                        <a:pt x="24208" y="30930"/>
                      </a:cubicBezTo>
                      <a:cubicBezTo>
                        <a:pt x="30167" y="30243"/>
                        <a:pt x="32903" y="26271"/>
                        <a:pt x="31535" y="20286"/>
                      </a:cubicBezTo>
                      <a:cubicBezTo>
                        <a:pt x="30501" y="15784"/>
                        <a:pt x="24719" y="13035"/>
                        <a:pt x="17745" y="14447"/>
                      </a:cubicBezTo>
                      <a:cubicBezTo>
                        <a:pt x="14327" y="15141"/>
                        <a:pt x="16950" y="18527"/>
                        <a:pt x="16206" y="20558"/>
                      </a:cubicBezTo>
                      <a:cubicBezTo>
                        <a:pt x="15979" y="21175"/>
                        <a:pt x="16174" y="21945"/>
                        <a:pt x="16174" y="2264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1A44F2EF-3B48-0567-715F-FBA40304A002}"/>
                    </a:ext>
                  </a:extLst>
                </p:cNvPr>
                <p:cNvSpPr/>
                <p:nvPr/>
              </p:nvSpPr>
              <p:spPr>
                <a:xfrm>
                  <a:off x="9670826" y="3794340"/>
                  <a:ext cx="55136" cy="76310"/>
                </a:xfrm>
                <a:custGeom>
                  <a:avLst/>
                  <a:gdLst>
                    <a:gd name="connsiteX0" fmla="*/ 46 w 55136"/>
                    <a:gd name="connsiteY0" fmla="*/ 26350 h 76310"/>
                    <a:gd name="connsiteX1" fmla="*/ 2 w 55136"/>
                    <a:gd name="connsiteY1" fmla="*/ 2817 h 76310"/>
                    <a:gd name="connsiteX2" fmla="*/ 2675 w 55136"/>
                    <a:gd name="connsiteY2" fmla="*/ 36 h 76310"/>
                    <a:gd name="connsiteX3" fmla="*/ 13559 w 55136"/>
                    <a:gd name="connsiteY3" fmla="*/ 36 h 76310"/>
                    <a:gd name="connsiteX4" fmla="*/ 16485 w 55136"/>
                    <a:gd name="connsiteY4" fmla="*/ 3000 h 76310"/>
                    <a:gd name="connsiteX5" fmla="*/ 16441 w 55136"/>
                    <a:gd name="connsiteY5" fmla="*/ 41635 h 76310"/>
                    <a:gd name="connsiteX6" fmla="*/ 17702 w 55136"/>
                    <a:gd name="connsiteY6" fmla="*/ 53464 h 76310"/>
                    <a:gd name="connsiteX7" fmla="*/ 27387 w 55136"/>
                    <a:gd name="connsiteY7" fmla="*/ 61567 h 76310"/>
                    <a:gd name="connsiteX8" fmla="*/ 36789 w 55136"/>
                    <a:gd name="connsiteY8" fmla="*/ 53603 h 76310"/>
                    <a:gd name="connsiteX9" fmla="*/ 38050 w 55136"/>
                    <a:gd name="connsiteY9" fmla="*/ 45311 h 76310"/>
                    <a:gd name="connsiteX10" fmla="*/ 38050 w 55136"/>
                    <a:gd name="connsiteY10" fmla="*/ 3164 h 76310"/>
                    <a:gd name="connsiteX11" fmla="*/ 41127 w 55136"/>
                    <a:gd name="connsiteY11" fmla="*/ 11 h 76310"/>
                    <a:gd name="connsiteX12" fmla="*/ 52717 w 55136"/>
                    <a:gd name="connsiteY12" fmla="*/ 55 h 76310"/>
                    <a:gd name="connsiteX13" fmla="*/ 54937 w 55136"/>
                    <a:gd name="connsiteY13" fmla="*/ 1846 h 76310"/>
                    <a:gd name="connsiteX14" fmla="*/ 54306 w 55136"/>
                    <a:gd name="connsiteY14" fmla="*/ 53080 h 76310"/>
                    <a:gd name="connsiteX15" fmla="*/ 23541 w 55136"/>
                    <a:gd name="connsiteY15" fmla="*/ 76064 h 76310"/>
                    <a:gd name="connsiteX16" fmla="*/ 210 w 55136"/>
                    <a:gd name="connsiteY16" fmla="*/ 49511 h 76310"/>
                    <a:gd name="connsiteX17" fmla="*/ 172 w 55136"/>
                    <a:gd name="connsiteY17" fmla="*/ 26331 h 76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5136" h="76310">
                      <a:moveTo>
                        <a:pt x="46" y="26350"/>
                      </a:moveTo>
                      <a:cubicBezTo>
                        <a:pt x="46" y="18506"/>
                        <a:pt x="115" y="10661"/>
                        <a:pt x="2" y="2817"/>
                      </a:cubicBezTo>
                      <a:cubicBezTo>
                        <a:pt x="-30" y="730"/>
                        <a:pt x="418" y="-90"/>
                        <a:pt x="2675" y="36"/>
                      </a:cubicBezTo>
                      <a:cubicBezTo>
                        <a:pt x="6300" y="232"/>
                        <a:pt x="9934" y="232"/>
                        <a:pt x="13559" y="36"/>
                      </a:cubicBezTo>
                      <a:cubicBezTo>
                        <a:pt x="15923" y="-90"/>
                        <a:pt x="16504" y="711"/>
                        <a:pt x="16485" y="3000"/>
                      </a:cubicBezTo>
                      <a:cubicBezTo>
                        <a:pt x="16377" y="15876"/>
                        <a:pt x="16422" y="28759"/>
                        <a:pt x="16441" y="41635"/>
                      </a:cubicBezTo>
                      <a:cubicBezTo>
                        <a:pt x="16441" y="45614"/>
                        <a:pt x="16573" y="49599"/>
                        <a:pt x="17702" y="53464"/>
                      </a:cubicBezTo>
                      <a:cubicBezTo>
                        <a:pt x="19228" y="58755"/>
                        <a:pt x="22696" y="61618"/>
                        <a:pt x="27387" y="61567"/>
                      </a:cubicBezTo>
                      <a:cubicBezTo>
                        <a:pt x="32079" y="61517"/>
                        <a:pt x="35131" y="58881"/>
                        <a:pt x="36789" y="53603"/>
                      </a:cubicBezTo>
                      <a:cubicBezTo>
                        <a:pt x="37633" y="50921"/>
                        <a:pt x="38059" y="48124"/>
                        <a:pt x="38050" y="45311"/>
                      </a:cubicBezTo>
                      <a:cubicBezTo>
                        <a:pt x="38050" y="31262"/>
                        <a:pt x="38139" y="17213"/>
                        <a:pt x="38050" y="3164"/>
                      </a:cubicBezTo>
                      <a:cubicBezTo>
                        <a:pt x="38050" y="749"/>
                        <a:pt x="38618" y="-109"/>
                        <a:pt x="41127" y="11"/>
                      </a:cubicBezTo>
                      <a:cubicBezTo>
                        <a:pt x="44980" y="225"/>
                        <a:pt x="48852" y="87"/>
                        <a:pt x="52717" y="55"/>
                      </a:cubicBezTo>
                      <a:cubicBezTo>
                        <a:pt x="53979" y="55"/>
                        <a:pt x="54975" y="55"/>
                        <a:pt x="54937" y="1846"/>
                      </a:cubicBezTo>
                      <a:cubicBezTo>
                        <a:pt x="54609" y="18928"/>
                        <a:pt x="55933" y="36061"/>
                        <a:pt x="54306" y="53080"/>
                      </a:cubicBezTo>
                      <a:cubicBezTo>
                        <a:pt x="52610" y="70887"/>
                        <a:pt x="39356" y="77748"/>
                        <a:pt x="23541" y="76064"/>
                      </a:cubicBezTo>
                      <a:cubicBezTo>
                        <a:pt x="8653" y="74475"/>
                        <a:pt x="613" y="65111"/>
                        <a:pt x="210" y="49511"/>
                      </a:cubicBezTo>
                      <a:cubicBezTo>
                        <a:pt x="-5" y="41793"/>
                        <a:pt x="172" y="34062"/>
                        <a:pt x="172" y="2633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B86BE88C-73F4-D892-7763-B7BE0C45F51F}"/>
                    </a:ext>
                  </a:extLst>
                </p:cNvPr>
                <p:cNvSpPr/>
                <p:nvPr/>
              </p:nvSpPr>
              <p:spPr>
                <a:xfrm>
                  <a:off x="10146544" y="3794350"/>
                  <a:ext cx="65497" cy="75102"/>
                </a:xfrm>
                <a:custGeom>
                  <a:avLst/>
                  <a:gdLst>
                    <a:gd name="connsiteX0" fmla="*/ 65498 w 65497"/>
                    <a:gd name="connsiteY0" fmla="*/ 75039 h 75102"/>
                    <a:gd name="connsiteX1" fmla="*/ 49922 w 65497"/>
                    <a:gd name="connsiteY1" fmla="*/ 75089 h 75102"/>
                    <a:gd name="connsiteX2" fmla="*/ 47306 w 65497"/>
                    <a:gd name="connsiteY2" fmla="*/ 73034 h 75102"/>
                    <a:gd name="connsiteX3" fmla="*/ 44153 w 65497"/>
                    <a:gd name="connsiteY3" fmla="*/ 61191 h 75102"/>
                    <a:gd name="connsiteX4" fmla="*/ 41296 w 65497"/>
                    <a:gd name="connsiteY4" fmla="*/ 58972 h 75102"/>
                    <a:gd name="connsiteX5" fmla="*/ 23388 w 65497"/>
                    <a:gd name="connsiteY5" fmla="*/ 58972 h 75102"/>
                    <a:gd name="connsiteX6" fmla="*/ 20311 w 65497"/>
                    <a:gd name="connsiteY6" fmla="*/ 61412 h 75102"/>
                    <a:gd name="connsiteX7" fmla="*/ 17101 w 65497"/>
                    <a:gd name="connsiteY7" fmla="*/ 72498 h 75102"/>
                    <a:gd name="connsiteX8" fmla="*/ 13816 w 65497"/>
                    <a:gd name="connsiteY8" fmla="*/ 75096 h 75102"/>
                    <a:gd name="connsiteX9" fmla="*/ 0 w 65497"/>
                    <a:gd name="connsiteY9" fmla="*/ 75039 h 75102"/>
                    <a:gd name="connsiteX10" fmla="*/ 5713 w 65497"/>
                    <a:gd name="connsiteY10" fmla="*/ 56286 h 75102"/>
                    <a:gd name="connsiteX11" fmla="*/ 21868 w 65497"/>
                    <a:gd name="connsiteY11" fmla="*/ 3034 h 75102"/>
                    <a:gd name="connsiteX12" fmla="*/ 25961 w 65497"/>
                    <a:gd name="connsiteY12" fmla="*/ 13 h 75102"/>
                    <a:gd name="connsiteX13" fmla="*/ 40003 w 65497"/>
                    <a:gd name="connsiteY13" fmla="*/ 51 h 75102"/>
                    <a:gd name="connsiteX14" fmla="*/ 42910 w 65497"/>
                    <a:gd name="connsiteY14" fmla="*/ 1804 h 75102"/>
                    <a:gd name="connsiteX15" fmla="*/ 65498 w 65497"/>
                    <a:gd name="connsiteY15" fmla="*/ 75039 h 75102"/>
                    <a:gd name="connsiteX16" fmla="*/ 24813 w 65497"/>
                    <a:gd name="connsiteY16" fmla="*/ 44866 h 75102"/>
                    <a:gd name="connsiteX17" fmla="*/ 37822 w 65497"/>
                    <a:gd name="connsiteY17" fmla="*/ 44866 h 75102"/>
                    <a:gd name="connsiteX18" fmla="*/ 39266 w 65497"/>
                    <a:gd name="connsiteY18" fmla="*/ 42709 h 75102"/>
                    <a:gd name="connsiteX19" fmla="*/ 32859 w 65497"/>
                    <a:gd name="connsiteY19" fmla="*/ 16824 h 75102"/>
                    <a:gd name="connsiteX20" fmla="*/ 32298 w 65497"/>
                    <a:gd name="connsiteY20" fmla="*/ 16768 h 75102"/>
                    <a:gd name="connsiteX21" fmla="*/ 24813 w 65497"/>
                    <a:gd name="connsiteY21" fmla="*/ 44866 h 75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5497" h="75102">
                      <a:moveTo>
                        <a:pt x="65498" y="75039"/>
                      </a:moveTo>
                      <a:cubicBezTo>
                        <a:pt x="59980" y="75039"/>
                        <a:pt x="54948" y="74957"/>
                        <a:pt x="49922" y="75089"/>
                      </a:cubicBezTo>
                      <a:cubicBezTo>
                        <a:pt x="48264" y="75133"/>
                        <a:pt x="47671" y="74459"/>
                        <a:pt x="47306" y="73034"/>
                      </a:cubicBezTo>
                      <a:cubicBezTo>
                        <a:pt x="46290" y="69074"/>
                        <a:pt x="45143" y="65151"/>
                        <a:pt x="44153" y="61191"/>
                      </a:cubicBezTo>
                      <a:cubicBezTo>
                        <a:pt x="43755" y="59590"/>
                        <a:pt x="43062" y="58934"/>
                        <a:pt x="41296" y="58972"/>
                      </a:cubicBezTo>
                      <a:cubicBezTo>
                        <a:pt x="35331" y="59090"/>
                        <a:pt x="29359" y="59090"/>
                        <a:pt x="23388" y="58972"/>
                      </a:cubicBezTo>
                      <a:cubicBezTo>
                        <a:pt x="21496" y="58934"/>
                        <a:pt x="20765" y="59602"/>
                        <a:pt x="20311" y="61412"/>
                      </a:cubicBezTo>
                      <a:cubicBezTo>
                        <a:pt x="19384" y="65139"/>
                        <a:pt x="18041" y="68771"/>
                        <a:pt x="17101" y="72498"/>
                      </a:cubicBezTo>
                      <a:cubicBezTo>
                        <a:pt x="16622" y="74389"/>
                        <a:pt x="15903" y="75184"/>
                        <a:pt x="13816" y="75096"/>
                      </a:cubicBezTo>
                      <a:cubicBezTo>
                        <a:pt x="9402" y="74913"/>
                        <a:pt x="4937" y="75039"/>
                        <a:pt x="0" y="75039"/>
                      </a:cubicBezTo>
                      <a:lnTo>
                        <a:pt x="5713" y="56286"/>
                      </a:lnTo>
                      <a:cubicBezTo>
                        <a:pt x="11117" y="38541"/>
                        <a:pt x="16565" y="20810"/>
                        <a:pt x="21868" y="3034"/>
                      </a:cubicBezTo>
                      <a:cubicBezTo>
                        <a:pt x="22562" y="726"/>
                        <a:pt x="23514" y="-119"/>
                        <a:pt x="25961" y="13"/>
                      </a:cubicBezTo>
                      <a:cubicBezTo>
                        <a:pt x="30633" y="234"/>
                        <a:pt x="35318" y="114"/>
                        <a:pt x="40003" y="51"/>
                      </a:cubicBezTo>
                      <a:cubicBezTo>
                        <a:pt x="41416" y="51"/>
                        <a:pt x="42419" y="209"/>
                        <a:pt x="42910" y="1804"/>
                      </a:cubicBezTo>
                      <a:cubicBezTo>
                        <a:pt x="50383" y="26106"/>
                        <a:pt x="57893" y="50396"/>
                        <a:pt x="65498" y="75039"/>
                      </a:cubicBezTo>
                      <a:close/>
                      <a:moveTo>
                        <a:pt x="24813" y="44866"/>
                      </a:moveTo>
                      <a:cubicBezTo>
                        <a:pt x="29422" y="44866"/>
                        <a:pt x="33641" y="44797"/>
                        <a:pt x="37822" y="44866"/>
                      </a:cubicBezTo>
                      <a:cubicBezTo>
                        <a:pt x="39713" y="44916"/>
                        <a:pt x="39600" y="44034"/>
                        <a:pt x="39266" y="42709"/>
                      </a:cubicBezTo>
                      <a:cubicBezTo>
                        <a:pt x="37115" y="34087"/>
                        <a:pt x="34984" y="25459"/>
                        <a:pt x="32859" y="16824"/>
                      </a:cubicBezTo>
                      <a:lnTo>
                        <a:pt x="32298" y="16768"/>
                      </a:lnTo>
                      <a:cubicBezTo>
                        <a:pt x="29845" y="26005"/>
                        <a:pt x="27398" y="35187"/>
                        <a:pt x="24813" y="448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2638053D-BA7D-851C-4412-49DD45E2C9C4}"/>
                    </a:ext>
                  </a:extLst>
                </p:cNvPr>
                <p:cNvSpPr/>
                <p:nvPr/>
              </p:nvSpPr>
              <p:spPr>
                <a:xfrm>
                  <a:off x="9903402" y="3794363"/>
                  <a:ext cx="43459" cy="75063"/>
                </a:xfrm>
                <a:custGeom>
                  <a:avLst/>
                  <a:gdLst>
                    <a:gd name="connsiteX0" fmla="*/ 44 w 43459"/>
                    <a:gd name="connsiteY0" fmla="*/ 37412 h 75063"/>
                    <a:gd name="connsiteX1" fmla="*/ 0 w 43459"/>
                    <a:gd name="connsiteY1" fmla="*/ 3002 h 75063"/>
                    <a:gd name="connsiteX2" fmla="*/ 2831 w 43459"/>
                    <a:gd name="connsiteY2" fmla="*/ 1 h 75063"/>
                    <a:gd name="connsiteX3" fmla="*/ 39701 w 43459"/>
                    <a:gd name="connsiteY3" fmla="*/ 1 h 75063"/>
                    <a:gd name="connsiteX4" fmla="*/ 42368 w 43459"/>
                    <a:gd name="connsiteY4" fmla="*/ 2813 h 75063"/>
                    <a:gd name="connsiteX5" fmla="*/ 42368 w 43459"/>
                    <a:gd name="connsiteY5" fmla="*/ 11590 h 75063"/>
                    <a:gd name="connsiteX6" fmla="*/ 39644 w 43459"/>
                    <a:gd name="connsiteY6" fmla="*/ 14340 h 75063"/>
                    <a:gd name="connsiteX7" fmla="*/ 18930 w 43459"/>
                    <a:gd name="connsiteY7" fmla="*/ 14233 h 75063"/>
                    <a:gd name="connsiteX8" fmla="*/ 16067 w 43459"/>
                    <a:gd name="connsiteY8" fmla="*/ 17165 h 75063"/>
                    <a:gd name="connsiteX9" fmla="*/ 16067 w 43459"/>
                    <a:gd name="connsiteY9" fmla="*/ 26989 h 75063"/>
                    <a:gd name="connsiteX10" fmla="*/ 19258 w 43459"/>
                    <a:gd name="connsiteY10" fmla="*/ 29978 h 75063"/>
                    <a:gd name="connsiteX11" fmla="*/ 38219 w 43459"/>
                    <a:gd name="connsiteY11" fmla="*/ 29871 h 75063"/>
                    <a:gd name="connsiteX12" fmla="*/ 40880 w 43459"/>
                    <a:gd name="connsiteY12" fmla="*/ 32645 h 75063"/>
                    <a:gd name="connsiteX13" fmla="*/ 40880 w 43459"/>
                    <a:gd name="connsiteY13" fmla="*/ 41770 h 75063"/>
                    <a:gd name="connsiteX14" fmla="*/ 38490 w 43459"/>
                    <a:gd name="connsiteY14" fmla="*/ 44090 h 75063"/>
                    <a:gd name="connsiteX15" fmla="*/ 18476 w 43459"/>
                    <a:gd name="connsiteY15" fmla="*/ 44014 h 75063"/>
                    <a:gd name="connsiteX16" fmla="*/ 16086 w 43459"/>
                    <a:gd name="connsiteY16" fmla="*/ 46303 h 75063"/>
                    <a:gd name="connsiteX17" fmla="*/ 16086 w 43459"/>
                    <a:gd name="connsiteY17" fmla="*/ 58240 h 75063"/>
                    <a:gd name="connsiteX18" fmla="*/ 18785 w 43459"/>
                    <a:gd name="connsiteY18" fmla="*/ 60964 h 75063"/>
                    <a:gd name="connsiteX19" fmla="*/ 40224 w 43459"/>
                    <a:gd name="connsiteY19" fmla="*/ 60832 h 75063"/>
                    <a:gd name="connsiteX20" fmla="*/ 43428 w 43459"/>
                    <a:gd name="connsiteY20" fmla="*/ 64168 h 75063"/>
                    <a:gd name="connsiteX21" fmla="*/ 43428 w 43459"/>
                    <a:gd name="connsiteY21" fmla="*/ 72592 h 75063"/>
                    <a:gd name="connsiteX22" fmla="*/ 41170 w 43459"/>
                    <a:gd name="connsiteY22" fmla="*/ 75064 h 75063"/>
                    <a:gd name="connsiteX23" fmla="*/ 2194 w 43459"/>
                    <a:gd name="connsiteY23" fmla="*/ 75064 h 75063"/>
                    <a:gd name="connsiteX24" fmla="*/ 88 w 43459"/>
                    <a:gd name="connsiteY24" fmla="*/ 72542 h 75063"/>
                    <a:gd name="connsiteX25" fmla="*/ 44 w 43459"/>
                    <a:gd name="connsiteY25" fmla="*/ 37412 h 75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3459" h="75063">
                      <a:moveTo>
                        <a:pt x="44" y="37412"/>
                      </a:moveTo>
                      <a:cubicBezTo>
                        <a:pt x="44" y="25942"/>
                        <a:pt x="101" y="14472"/>
                        <a:pt x="0" y="3002"/>
                      </a:cubicBezTo>
                      <a:cubicBezTo>
                        <a:pt x="0" y="820"/>
                        <a:pt x="391" y="-25"/>
                        <a:pt x="2831" y="1"/>
                      </a:cubicBezTo>
                      <a:cubicBezTo>
                        <a:pt x="15123" y="131"/>
                        <a:pt x="27413" y="131"/>
                        <a:pt x="39701" y="1"/>
                      </a:cubicBezTo>
                      <a:cubicBezTo>
                        <a:pt x="41971" y="1"/>
                        <a:pt x="42482" y="738"/>
                        <a:pt x="42368" y="2813"/>
                      </a:cubicBezTo>
                      <a:cubicBezTo>
                        <a:pt x="42195" y="5736"/>
                        <a:pt x="42195" y="8667"/>
                        <a:pt x="42368" y="11590"/>
                      </a:cubicBezTo>
                      <a:cubicBezTo>
                        <a:pt x="42507" y="13747"/>
                        <a:pt x="41832" y="14384"/>
                        <a:pt x="39644" y="14340"/>
                      </a:cubicBezTo>
                      <a:cubicBezTo>
                        <a:pt x="32746" y="14201"/>
                        <a:pt x="25835" y="14390"/>
                        <a:pt x="18930" y="14233"/>
                      </a:cubicBezTo>
                      <a:cubicBezTo>
                        <a:pt x="16590" y="14182"/>
                        <a:pt x="15960" y="14914"/>
                        <a:pt x="16067" y="17165"/>
                      </a:cubicBezTo>
                      <a:cubicBezTo>
                        <a:pt x="16278" y="20436"/>
                        <a:pt x="16278" y="23718"/>
                        <a:pt x="16067" y="26989"/>
                      </a:cubicBezTo>
                      <a:cubicBezTo>
                        <a:pt x="15871" y="29612"/>
                        <a:pt x="16925" y="30041"/>
                        <a:pt x="19258" y="29978"/>
                      </a:cubicBezTo>
                      <a:cubicBezTo>
                        <a:pt x="25563" y="29827"/>
                        <a:pt x="31869" y="30035"/>
                        <a:pt x="38219" y="29871"/>
                      </a:cubicBezTo>
                      <a:cubicBezTo>
                        <a:pt x="40470" y="29814"/>
                        <a:pt x="41006" y="30501"/>
                        <a:pt x="40880" y="32645"/>
                      </a:cubicBezTo>
                      <a:cubicBezTo>
                        <a:pt x="40710" y="35684"/>
                        <a:pt x="40710" y="38730"/>
                        <a:pt x="40880" y="41770"/>
                      </a:cubicBezTo>
                      <a:cubicBezTo>
                        <a:pt x="40981" y="43661"/>
                        <a:pt x="40287" y="44115"/>
                        <a:pt x="38490" y="44090"/>
                      </a:cubicBezTo>
                      <a:cubicBezTo>
                        <a:pt x="31825" y="43996"/>
                        <a:pt x="25147" y="44090"/>
                        <a:pt x="18476" y="44014"/>
                      </a:cubicBezTo>
                      <a:cubicBezTo>
                        <a:pt x="16716" y="44014"/>
                        <a:pt x="16017" y="44380"/>
                        <a:pt x="16086" y="46303"/>
                      </a:cubicBezTo>
                      <a:cubicBezTo>
                        <a:pt x="16237" y="50276"/>
                        <a:pt x="16256" y="54268"/>
                        <a:pt x="16086" y="58240"/>
                      </a:cubicBezTo>
                      <a:cubicBezTo>
                        <a:pt x="15991" y="60390"/>
                        <a:pt x="16584" y="61015"/>
                        <a:pt x="18785" y="60964"/>
                      </a:cubicBezTo>
                      <a:cubicBezTo>
                        <a:pt x="25917" y="60813"/>
                        <a:pt x="33067" y="61071"/>
                        <a:pt x="40224" y="60832"/>
                      </a:cubicBezTo>
                      <a:cubicBezTo>
                        <a:pt x="43011" y="60737"/>
                        <a:pt x="43617" y="61645"/>
                        <a:pt x="43428" y="64168"/>
                      </a:cubicBezTo>
                      <a:cubicBezTo>
                        <a:pt x="43270" y="66974"/>
                        <a:pt x="43270" y="69786"/>
                        <a:pt x="43428" y="72592"/>
                      </a:cubicBezTo>
                      <a:cubicBezTo>
                        <a:pt x="43491" y="74295"/>
                        <a:pt x="43156" y="75076"/>
                        <a:pt x="41170" y="75064"/>
                      </a:cubicBezTo>
                      <a:cubicBezTo>
                        <a:pt x="28180" y="74980"/>
                        <a:pt x="15189" y="74980"/>
                        <a:pt x="2194" y="75064"/>
                      </a:cubicBezTo>
                      <a:cubicBezTo>
                        <a:pt x="44" y="75064"/>
                        <a:pt x="82" y="74055"/>
                        <a:pt x="88" y="72542"/>
                      </a:cubicBezTo>
                      <a:cubicBezTo>
                        <a:pt x="63" y="60826"/>
                        <a:pt x="44" y="49122"/>
                        <a:pt x="44" y="3741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1" name="Freeform 470">
                  <a:extLst>
                    <a:ext uri="{FF2B5EF4-FFF2-40B4-BE49-F238E27FC236}">
                      <a16:creationId xmlns:a16="http://schemas.microsoft.com/office/drawing/2014/main" id="{68D16AB2-F43E-AAE1-687A-920DF4582D90}"/>
                    </a:ext>
                  </a:extLst>
                </p:cNvPr>
                <p:cNvSpPr/>
                <p:nvPr/>
              </p:nvSpPr>
              <p:spPr>
                <a:xfrm>
                  <a:off x="9834571" y="3794382"/>
                  <a:ext cx="59463" cy="75058"/>
                </a:xfrm>
                <a:custGeom>
                  <a:avLst/>
                  <a:gdLst>
                    <a:gd name="connsiteX0" fmla="*/ 30284 w 59463"/>
                    <a:gd name="connsiteY0" fmla="*/ 57634 h 75058"/>
                    <a:gd name="connsiteX1" fmla="*/ 37264 w 59463"/>
                    <a:gd name="connsiteY1" fmla="*/ 27297 h 75058"/>
                    <a:gd name="connsiteX2" fmla="*/ 42832 w 59463"/>
                    <a:gd name="connsiteY2" fmla="*/ 2705 h 75058"/>
                    <a:gd name="connsiteX3" fmla="*/ 45985 w 59463"/>
                    <a:gd name="connsiteY3" fmla="*/ 6 h 75058"/>
                    <a:gd name="connsiteX4" fmla="*/ 57569 w 59463"/>
                    <a:gd name="connsiteY4" fmla="*/ 38 h 75058"/>
                    <a:gd name="connsiteX5" fmla="*/ 59271 w 59463"/>
                    <a:gd name="connsiteY5" fmla="*/ 2144 h 75058"/>
                    <a:gd name="connsiteX6" fmla="*/ 40033 w 59463"/>
                    <a:gd name="connsiteY6" fmla="*/ 73121 h 75058"/>
                    <a:gd name="connsiteX7" fmla="*/ 37309 w 59463"/>
                    <a:gd name="connsiteY7" fmla="*/ 75057 h 75058"/>
                    <a:gd name="connsiteX8" fmla="*/ 21860 w 59463"/>
                    <a:gd name="connsiteY8" fmla="*/ 75057 h 75058"/>
                    <a:gd name="connsiteX9" fmla="*/ 19003 w 59463"/>
                    <a:gd name="connsiteY9" fmla="*/ 72850 h 75058"/>
                    <a:gd name="connsiteX10" fmla="*/ 243 w 59463"/>
                    <a:gd name="connsiteY10" fmla="*/ 2857 h 75058"/>
                    <a:gd name="connsiteX11" fmla="*/ 2413 w 59463"/>
                    <a:gd name="connsiteY11" fmla="*/ 38 h 75058"/>
                    <a:gd name="connsiteX12" fmla="*/ 13996 w 59463"/>
                    <a:gd name="connsiteY12" fmla="*/ 38 h 75058"/>
                    <a:gd name="connsiteX13" fmla="*/ 17149 w 59463"/>
                    <a:gd name="connsiteY13" fmla="*/ 2686 h 75058"/>
                    <a:gd name="connsiteX14" fmla="*/ 29761 w 59463"/>
                    <a:gd name="connsiteY14" fmla="*/ 57666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9463" h="75058">
                      <a:moveTo>
                        <a:pt x="30284" y="57634"/>
                      </a:moveTo>
                      <a:cubicBezTo>
                        <a:pt x="32613" y="47545"/>
                        <a:pt x="34939" y="37433"/>
                        <a:pt x="37264" y="27297"/>
                      </a:cubicBezTo>
                      <a:cubicBezTo>
                        <a:pt x="39156" y="19100"/>
                        <a:pt x="41086" y="10903"/>
                        <a:pt x="42832" y="2705"/>
                      </a:cubicBezTo>
                      <a:cubicBezTo>
                        <a:pt x="43249" y="750"/>
                        <a:pt x="43885" y="-82"/>
                        <a:pt x="45985" y="6"/>
                      </a:cubicBezTo>
                      <a:cubicBezTo>
                        <a:pt x="49838" y="177"/>
                        <a:pt x="53710" y="107"/>
                        <a:pt x="57569" y="38"/>
                      </a:cubicBezTo>
                      <a:cubicBezTo>
                        <a:pt x="59196" y="6"/>
                        <a:pt x="59814" y="170"/>
                        <a:pt x="59271" y="2144"/>
                      </a:cubicBezTo>
                      <a:cubicBezTo>
                        <a:pt x="52789" y="25786"/>
                        <a:pt x="46376" y="49445"/>
                        <a:pt x="40033" y="73121"/>
                      </a:cubicBezTo>
                      <a:cubicBezTo>
                        <a:pt x="39616" y="74653"/>
                        <a:pt x="38841" y="75082"/>
                        <a:pt x="37309" y="75057"/>
                      </a:cubicBezTo>
                      <a:cubicBezTo>
                        <a:pt x="32163" y="74962"/>
                        <a:pt x="27005" y="74950"/>
                        <a:pt x="21860" y="75057"/>
                      </a:cubicBezTo>
                      <a:cubicBezTo>
                        <a:pt x="20125" y="75095"/>
                        <a:pt x="19438" y="74508"/>
                        <a:pt x="19003" y="72850"/>
                      </a:cubicBezTo>
                      <a:cubicBezTo>
                        <a:pt x="12798" y="49494"/>
                        <a:pt x="6545" y="26162"/>
                        <a:pt x="243" y="2857"/>
                      </a:cubicBezTo>
                      <a:cubicBezTo>
                        <a:pt x="-349" y="668"/>
                        <a:pt x="54" y="-63"/>
                        <a:pt x="2413" y="38"/>
                      </a:cubicBezTo>
                      <a:cubicBezTo>
                        <a:pt x="6265" y="202"/>
                        <a:pt x="10143" y="202"/>
                        <a:pt x="13996" y="38"/>
                      </a:cubicBezTo>
                      <a:cubicBezTo>
                        <a:pt x="16083" y="-50"/>
                        <a:pt x="16727" y="719"/>
                        <a:pt x="17149" y="2686"/>
                      </a:cubicBezTo>
                      <a:cubicBezTo>
                        <a:pt x="21267" y="21030"/>
                        <a:pt x="25523" y="39348"/>
                        <a:pt x="29761" y="5766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A24F8A94-4F1C-3742-C590-9662C237124B}"/>
                    </a:ext>
                  </a:extLst>
                </p:cNvPr>
                <p:cNvSpPr/>
                <p:nvPr/>
              </p:nvSpPr>
              <p:spPr>
                <a:xfrm>
                  <a:off x="10018062" y="3793233"/>
                  <a:ext cx="44842" cy="77524"/>
                </a:xfrm>
                <a:custGeom>
                  <a:avLst/>
                  <a:gdLst>
                    <a:gd name="connsiteX0" fmla="*/ 1933 w 44842"/>
                    <a:gd name="connsiteY0" fmla="*/ 57749 h 77524"/>
                    <a:gd name="connsiteX1" fmla="*/ 20301 w 44842"/>
                    <a:gd name="connsiteY1" fmla="*/ 62592 h 77524"/>
                    <a:gd name="connsiteX2" fmla="*/ 28083 w 44842"/>
                    <a:gd name="connsiteY2" fmla="*/ 54124 h 77524"/>
                    <a:gd name="connsiteX3" fmla="*/ 23296 w 44842"/>
                    <a:gd name="connsiteY3" fmla="*/ 48051 h 77524"/>
                    <a:gd name="connsiteX4" fmla="*/ 14292 w 44842"/>
                    <a:gd name="connsiteY4" fmla="*/ 44211 h 77524"/>
                    <a:gd name="connsiteX5" fmla="*/ 306 w 44842"/>
                    <a:gd name="connsiteY5" fmla="*/ 18988 h 77524"/>
                    <a:gd name="connsiteX6" fmla="*/ 21115 w 44842"/>
                    <a:gd name="connsiteY6" fmla="*/ 279 h 77524"/>
                    <a:gd name="connsiteX7" fmla="*/ 38846 w 44842"/>
                    <a:gd name="connsiteY7" fmla="*/ 1736 h 77524"/>
                    <a:gd name="connsiteX8" fmla="*/ 41369 w 44842"/>
                    <a:gd name="connsiteY8" fmla="*/ 5519 h 77524"/>
                    <a:gd name="connsiteX9" fmla="*/ 40738 w 44842"/>
                    <a:gd name="connsiteY9" fmla="*/ 15325 h 77524"/>
                    <a:gd name="connsiteX10" fmla="*/ 37989 w 44842"/>
                    <a:gd name="connsiteY10" fmla="*/ 17134 h 77524"/>
                    <a:gd name="connsiteX11" fmla="*/ 23605 w 44842"/>
                    <a:gd name="connsiteY11" fmla="*/ 15047 h 77524"/>
                    <a:gd name="connsiteX12" fmla="*/ 16417 w 44842"/>
                    <a:gd name="connsiteY12" fmla="*/ 20615 h 77524"/>
                    <a:gd name="connsiteX13" fmla="*/ 21462 w 44842"/>
                    <a:gd name="connsiteY13" fmla="*/ 28119 h 77524"/>
                    <a:gd name="connsiteX14" fmla="*/ 32515 w 44842"/>
                    <a:gd name="connsiteY14" fmla="*/ 32533 h 77524"/>
                    <a:gd name="connsiteX15" fmla="*/ 44496 w 44842"/>
                    <a:gd name="connsiteY15" fmla="*/ 48114 h 77524"/>
                    <a:gd name="connsiteX16" fmla="*/ 22010 w 44842"/>
                    <a:gd name="connsiteY16" fmla="*/ 77379 h 77524"/>
                    <a:gd name="connsiteX17" fmla="*/ 2961 w 44842"/>
                    <a:gd name="connsiteY17" fmla="*/ 75178 h 77524"/>
                    <a:gd name="connsiteX18" fmla="*/ 697 w 44842"/>
                    <a:gd name="connsiteY18" fmla="*/ 73091 h 77524"/>
                    <a:gd name="connsiteX19" fmla="*/ 1933 w 44842"/>
                    <a:gd name="connsiteY19" fmla="*/ 57749 h 7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4842" h="77524">
                      <a:moveTo>
                        <a:pt x="1933" y="57749"/>
                      </a:moveTo>
                      <a:cubicBezTo>
                        <a:pt x="7860" y="61255"/>
                        <a:pt x="13838" y="63059"/>
                        <a:pt x="20301" y="62592"/>
                      </a:cubicBezTo>
                      <a:cubicBezTo>
                        <a:pt x="26178" y="62163"/>
                        <a:pt x="28814" y="59168"/>
                        <a:pt x="28083" y="54124"/>
                      </a:cubicBezTo>
                      <a:cubicBezTo>
                        <a:pt x="27660" y="51185"/>
                        <a:pt x="25819" y="49262"/>
                        <a:pt x="23296" y="48051"/>
                      </a:cubicBezTo>
                      <a:cubicBezTo>
                        <a:pt x="20358" y="46639"/>
                        <a:pt x="17325" y="45422"/>
                        <a:pt x="14292" y="44211"/>
                      </a:cubicBezTo>
                      <a:cubicBezTo>
                        <a:pt x="3528" y="39929"/>
                        <a:pt x="-1315" y="32381"/>
                        <a:pt x="306" y="18988"/>
                      </a:cubicBezTo>
                      <a:cubicBezTo>
                        <a:pt x="1624" y="8117"/>
                        <a:pt x="9437" y="1383"/>
                        <a:pt x="21115" y="279"/>
                      </a:cubicBezTo>
                      <a:cubicBezTo>
                        <a:pt x="27061" y="-374"/>
                        <a:pt x="33083" y="121"/>
                        <a:pt x="38846" y="1736"/>
                      </a:cubicBezTo>
                      <a:cubicBezTo>
                        <a:pt x="40883" y="2366"/>
                        <a:pt x="41608" y="3337"/>
                        <a:pt x="41369" y="5519"/>
                      </a:cubicBezTo>
                      <a:cubicBezTo>
                        <a:pt x="40978" y="8773"/>
                        <a:pt x="40763" y="12047"/>
                        <a:pt x="40738" y="15325"/>
                      </a:cubicBezTo>
                      <a:cubicBezTo>
                        <a:pt x="40738" y="17595"/>
                        <a:pt x="40259" y="18231"/>
                        <a:pt x="37989" y="17134"/>
                      </a:cubicBezTo>
                      <a:cubicBezTo>
                        <a:pt x="33449" y="14940"/>
                        <a:pt x="28574" y="14486"/>
                        <a:pt x="23605" y="15047"/>
                      </a:cubicBezTo>
                      <a:cubicBezTo>
                        <a:pt x="19450" y="15514"/>
                        <a:pt x="16966" y="17487"/>
                        <a:pt x="16417" y="20615"/>
                      </a:cubicBezTo>
                      <a:cubicBezTo>
                        <a:pt x="15868" y="23743"/>
                        <a:pt x="17502" y="26378"/>
                        <a:pt x="21462" y="28119"/>
                      </a:cubicBezTo>
                      <a:cubicBezTo>
                        <a:pt x="25087" y="29702"/>
                        <a:pt x="28871" y="30944"/>
                        <a:pt x="32515" y="32533"/>
                      </a:cubicBezTo>
                      <a:cubicBezTo>
                        <a:pt x="39401" y="35465"/>
                        <a:pt x="43525" y="40585"/>
                        <a:pt x="44496" y="48114"/>
                      </a:cubicBezTo>
                      <a:cubicBezTo>
                        <a:pt x="46319" y="62378"/>
                        <a:pt x="41255" y="75796"/>
                        <a:pt x="22010" y="77379"/>
                      </a:cubicBezTo>
                      <a:cubicBezTo>
                        <a:pt x="15578" y="77868"/>
                        <a:pt x="9109" y="77122"/>
                        <a:pt x="2961" y="75178"/>
                      </a:cubicBezTo>
                      <a:cubicBezTo>
                        <a:pt x="1958" y="74869"/>
                        <a:pt x="545" y="74857"/>
                        <a:pt x="697" y="73091"/>
                      </a:cubicBezTo>
                      <a:cubicBezTo>
                        <a:pt x="1144" y="68040"/>
                        <a:pt x="1510" y="63065"/>
                        <a:pt x="1933" y="5774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C355BE77-1839-9570-437A-5AF9A13C8F6A}"/>
                    </a:ext>
                  </a:extLst>
                </p:cNvPr>
                <p:cNvSpPr/>
                <p:nvPr/>
              </p:nvSpPr>
              <p:spPr>
                <a:xfrm>
                  <a:off x="10219394" y="3793238"/>
                  <a:ext cx="45109" cy="77458"/>
                </a:xfrm>
                <a:custGeom>
                  <a:avLst/>
                  <a:gdLst>
                    <a:gd name="connsiteX0" fmla="*/ 40294 w 45109"/>
                    <a:gd name="connsiteY0" fmla="*/ 18069 h 77458"/>
                    <a:gd name="connsiteX1" fmla="*/ 24183 w 45109"/>
                    <a:gd name="connsiteY1" fmla="*/ 14953 h 77458"/>
                    <a:gd name="connsiteX2" fmla="*/ 17814 w 45109"/>
                    <a:gd name="connsiteY2" fmla="*/ 18106 h 77458"/>
                    <a:gd name="connsiteX3" fmla="*/ 20450 w 45109"/>
                    <a:gd name="connsiteY3" fmla="*/ 27325 h 77458"/>
                    <a:gd name="connsiteX4" fmla="*/ 29479 w 45109"/>
                    <a:gd name="connsiteY4" fmla="*/ 31109 h 77458"/>
                    <a:gd name="connsiteX5" fmla="*/ 43472 w 45109"/>
                    <a:gd name="connsiteY5" fmla="*/ 62635 h 77458"/>
                    <a:gd name="connsiteX6" fmla="*/ 40256 w 45109"/>
                    <a:gd name="connsiteY6" fmla="*/ 68464 h 77458"/>
                    <a:gd name="connsiteX7" fmla="*/ 21913 w 45109"/>
                    <a:gd name="connsiteY7" fmla="*/ 77292 h 77458"/>
                    <a:gd name="connsiteX8" fmla="*/ 3191 w 45109"/>
                    <a:gd name="connsiteY8" fmla="*/ 75167 h 77458"/>
                    <a:gd name="connsiteX9" fmla="*/ 902 w 45109"/>
                    <a:gd name="connsiteY9" fmla="*/ 72354 h 77458"/>
                    <a:gd name="connsiteX10" fmla="*/ 1980 w 45109"/>
                    <a:gd name="connsiteY10" fmla="*/ 57782 h 77458"/>
                    <a:gd name="connsiteX11" fmla="*/ 15310 w 45109"/>
                    <a:gd name="connsiteY11" fmla="*/ 62429 h 77458"/>
                    <a:gd name="connsiteX12" fmla="*/ 21616 w 45109"/>
                    <a:gd name="connsiteY12" fmla="*/ 62429 h 77458"/>
                    <a:gd name="connsiteX13" fmla="*/ 27752 w 45109"/>
                    <a:gd name="connsiteY13" fmla="*/ 57568 h 77458"/>
                    <a:gd name="connsiteX14" fmla="*/ 24599 w 45109"/>
                    <a:gd name="connsiteY14" fmla="*/ 48897 h 77458"/>
                    <a:gd name="connsiteX15" fmla="*/ 14743 w 45109"/>
                    <a:gd name="connsiteY15" fmla="*/ 44420 h 77458"/>
                    <a:gd name="connsiteX16" fmla="*/ 624 w 45109"/>
                    <a:gd name="connsiteY16" fmla="*/ 28820 h 77458"/>
                    <a:gd name="connsiteX17" fmla="*/ 22606 w 45109"/>
                    <a:gd name="connsiteY17" fmla="*/ 148 h 77458"/>
                    <a:gd name="connsiteX18" fmla="*/ 38938 w 45109"/>
                    <a:gd name="connsiteY18" fmla="*/ 1724 h 77458"/>
                    <a:gd name="connsiteX19" fmla="*/ 41385 w 45109"/>
                    <a:gd name="connsiteY19" fmla="*/ 5117 h 77458"/>
                    <a:gd name="connsiteX20" fmla="*/ 40294 w 45109"/>
                    <a:gd name="connsiteY20" fmla="*/ 18069 h 7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5109" h="77458">
                      <a:moveTo>
                        <a:pt x="40294" y="18069"/>
                      </a:moveTo>
                      <a:cubicBezTo>
                        <a:pt x="35047" y="15641"/>
                        <a:pt x="29782" y="14323"/>
                        <a:pt x="24183" y="14953"/>
                      </a:cubicBezTo>
                      <a:cubicBezTo>
                        <a:pt x="21660" y="15237"/>
                        <a:pt x="19327" y="15868"/>
                        <a:pt x="17814" y="18106"/>
                      </a:cubicBezTo>
                      <a:cubicBezTo>
                        <a:pt x="15714" y="21221"/>
                        <a:pt x="16748" y="25352"/>
                        <a:pt x="20450" y="27325"/>
                      </a:cubicBezTo>
                      <a:cubicBezTo>
                        <a:pt x="23312" y="28851"/>
                        <a:pt x="26440" y="29904"/>
                        <a:pt x="29479" y="31109"/>
                      </a:cubicBezTo>
                      <a:cubicBezTo>
                        <a:pt x="42053" y="35950"/>
                        <a:pt x="48315" y="50065"/>
                        <a:pt x="43472" y="62635"/>
                      </a:cubicBezTo>
                      <a:cubicBezTo>
                        <a:pt x="42671" y="64716"/>
                        <a:pt x="41593" y="66677"/>
                        <a:pt x="40256" y="68464"/>
                      </a:cubicBezTo>
                      <a:cubicBezTo>
                        <a:pt x="35735" y="74650"/>
                        <a:pt x="29101" y="76661"/>
                        <a:pt x="21913" y="77292"/>
                      </a:cubicBezTo>
                      <a:cubicBezTo>
                        <a:pt x="15550" y="77859"/>
                        <a:pt x="9301" y="76939"/>
                        <a:pt x="3191" y="75167"/>
                      </a:cubicBezTo>
                      <a:cubicBezTo>
                        <a:pt x="1791" y="74763"/>
                        <a:pt x="668" y="74322"/>
                        <a:pt x="902" y="72354"/>
                      </a:cubicBezTo>
                      <a:cubicBezTo>
                        <a:pt x="1387" y="67619"/>
                        <a:pt x="1621" y="62858"/>
                        <a:pt x="1980" y="57782"/>
                      </a:cubicBezTo>
                      <a:cubicBezTo>
                        <a:pt x="6394" y="60039"/>
                        <a:pt x="10606" y="61944"/>
                        <a:pt x="15310" y="62429"/>
                      </a:cubicBezTo>
                      <a:cubicBezTo>
                        <a:pt x="17404" y="62714"/>
                        <a:pt x="19523" y="62714"/>
                        <a:pt x="21616" y="62429"/>
                      </a:cubicBezTo>
                      <a:cubicBezTo>
                        <a:pt x="24574" y="61937"/>
                        <a:pt x="27102" y="60821"/>
                        <a:pt x="27752" y="57568"/>
                      </a:cubicBezTo>
                      <a:cubicBezTo>
                        <a:pt x="28433" y="54106"/>
                        <a:pt x="27689" y="51029"/>
                        <a:pt x="24599" y="48897"/>
                      </a:cubicBezTo>
                      <a:cubicBezTo>
                        <a:pt x="21509" y="46766"/>
                        <a:pt x="18098" y="45744"/>
                        <a:pt x="14743" y="44420"/>
                      </a:cubicBezTo>
                      <a:cubicBezTo>
                        <a:pt x="7466" y="41532"/>
                        <a:pt x="2251" y="36904"/>
                        <a:pt x="624" y="28820"/>
                      </a:cubicBezTo>
                      <a:cubicBezTo>
                        <a:pt x="-2528" y="12986"/>
                        <a:pt x="6482" y="1106"/>
                        <a:pt x="22606" y="148"/>
                      </a:cubicBezTo>
                      <a:cubicBezTo>
                        <a:pt x="28098" y="-289"/>
                        <a:pt x="33629" y="245"/>
                        <a:pt x="38938" y="1724"/>
                      </a:cubicBezTo>
                      <a:cubicBezTo>
                        <a:pt x="40678" y="2241"/>
                        <a:pt x="41681" y="2903"/>
                        <a:pt x="41385" y="5117"/>
                      </a:cubicBezTo>
                      <a:cubicBezTo>
                        <a:pt x="40804" y="9285"/>
                        <a:pt x="40647" y="13503"/>
                        <a:pt x="40294" y="1806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4" name="Freeform 473">
                  <a:extLst>
                    <a:ext uri="{FF2B5EF4-FFF2-40B4-BE49-F238E27FC236}">
                      <a16:creationId xmlns:a16="http://schemas.microsoft.com/office/drawing/2014/main" id="{34DB2D0B-2C51-B793-9C52-26D95A979C94}"/>
                    </a:ext>
                  </a:extLst>
                </p:cNvPr>
                <p:cNvSpPr/>
                <p:nvPr/>
              </p:nvSpPr>
              <p:spPr>
                <a:xfrm>
                  <a:off x="10102550" y="3794395"/>
                  <a:ext cx="45621" cy="75058"/>
                </a:xfrm>
                <a:custGeom>
                  <a:avLst/>
                  <a:gdLst>
                    <a:gd name="connsiteX0" fmla="*/ 30822 w 45621"/>
                    <a:gd name="connsiteY0" fmla="*/ 45004 h 75058"/>
                    <a:gd name="connsiteX1" fmla="*/ 30885 w 45621"/>
                    <a:gd name="connsiteY1" fmla="*/ 72390 h 75058"/>
                    <a:gd name="connsiteX2" fmla="*/ 28142 w 45621"/>
                    <a:gd name="connsiteY2" fmla="*/ 75044 h 75058"/>
                    <a:gd name="connsiteX3" fmla="*/ 17611 w 45621"/>
                    <a:gd name="connsiteY3" fmla="*/ 75044 h 75058"/>
                    <a:gd name="connsiteX4" fmla="*/ 14704 w 45621"/>
                    <a:gd name="connsiteY4" fmla="*/ 72131 h 75058"/>
                    <a:gd name="connsiteX5" fmla="*/ 14824 w 45621"/>
                    <a:gd name="connsiteY5" fmla="*/ 18413 h 75058"/>
                    <a:gd name="connsiteX6" fmla="*/ 11223 w 45621"/>
                    <a:gd name="connsiteY6" fmla="*/ 14743 h 75058"/>
                    <a:gd name="connsiteX7" fmla="*/ 2458 w 45621"/>
                    <a:gd name="connsiteY7" fmla="*/ 14837 h 75058"/>
                    <a:gd name="connsiteX8" fmla="*/ 6 w 45621"/>
                    <a:gd name="connsiteY8" fmla="*/ 12504 h 75058"/>
                    <a:gd name="connsiteX9" fmla="*/ 6 w 45621"/>
                    <a:gd name="connsiteY9" fmla="*/ 2327 h 75058"/>
                    <a:gd name="connsiteX10" fmla="*/ 2490 w 45621"/>
                    <a:gd name="connsiteY10" fmla="*/ 0 h 75058"/>
                    <a:gd name="connsiteX11" fmla="*/ 43219 w 45621"/>
                    <a:gd name="connsiteY11" fmla="*/ 0 h 75058"/>
                    <a:gd name="connsiteX12" fmla="*/ 45615 w 45621"/>
                    <a:gd name="connsiteY12" fmla="*/ 2352 h 75058"/>
                    <a:gd name="connsiteX13" fmla="*/ 45615 w 45621"/>
                    <a:gd name="connsiteY13" fmla="*/ 12530 h 75058"/>
                    <a:gd name="connsiteX14" fmla="*/ 43212 w 45621"/>
                    <a:gd name="connsiteY14" fmla="*/ 14850 h 75058"/>
                    <a:gd name="connsiteX15" fmla="*/ 34088 w 45621"/>
                    <a:gd name="connsiteY15" fmla="*/ 14768 h 75058"/>
                    <a:gd name="connsiteX16" fmla="*/ 30740 w 45621"/>
                    <a:gd name="connsiteY16" fmla="*/ 17978 h 75058"/>
                    <a:gd name="connsiteX17" fmla="*/ 30822 w 45621"/>
                    <a:gd name="connsiteY17" fmla="*/ 45004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21" h="75058">
                      <a:moveTo>
                        <a:pt x="30822" y="45004"/>
                      </a:moveTo>
                      <a:cubicBezTo>
                        <a:pt x="30822" y="54128"/>
                        <a:pt x="30740" y="63291"/>
                        <a:pt x="30885" y="72390"/>
                      </a:cubicBezTo>
                      <a:cubicBezTo>
                        <a:pt x="30922" y="74635"/>
                        <a:pt x="30254" y="75152"/>
                        <a:pt x="28142" y="75044"/>
                      </a:cubicBezTo>
                      <a:cubicBezTo>
                        <a:pt x="24636" y="74855"/>
                        <a:pt x="21117" y="74855"/>
                        <a:pt x="17611" y="75044"/>
                      </a:cubicBezTo>
                      <a:cubicBezTo>
                        <a:pt x="15284" y="75177"/>
                        <a:pt x="14692" y="74414"/>
                        <a:pt x="14704" y="72131"/>
                      </a:cubicBezTo>
                      <a:cubicBezTo>
                        <a:pt x="14799" y="54229"/>
                        <a:pt x="14704" y="36321"/>
                        <a:pt x="14824" y="18413"/>
                      </a:cubicBezTo>
                      <a:cubicBezTo>
                        <a:pt x="14824" y="15550"/>
                        <a:pt x="14237" y="14453"/>
                        <a:pt x="11223" y="14743"/>
                      </a:cubicBezTo>
                      <a:cubicBezTo>
                        <a:pt x="8329" y="15027"/>
                        <a:pt x="5378" y="14743"/>
                        <a:pt x="2458" y="14837"/>
                      </a:cubicBezTo>
                      <a:cubicBezTo>
                        <a:pt x="693" y="14900"/>
                        <a:pt x="-64" y="14434"/>
                        <a:pt x="6" y="12504"/>
                      </a:cubicBezTo>
                      <a:cubicBezTo>
                        <a:pt x="151" y="9118"/>
                        <a:pt x="151" y="5713"/>
                        <a:pt x="6" y="2327"/>
                      </a:cubicBezTo>
                      <a:cubicBezTo>
                        <a:pt x="-76" y="366"/>
                        <a:pt x="756" y="-6"/>
                        <a:pt x="2490" y="0"/>
                      </a:cubicBezTo>
                      <a:cubicBezTo>
                        <a:pt x="16066" y="51"/>
                        <a:pt x="29642" y="51"/>
                        <a:pt x="43219" y="0"/>
                      </a:cubicBezTo>
                      <a:cubicBezTo>
                        <a:pt x="45022" y="0"/>
                        <a:pt x="45690" y="473"/>
                        <a:pt x="45615" y="2352"/>
                      </a:cubicBezTo>
                      <a:cubicBezTo>
                        <a:pt x="45476" y="5738"/>
                        <a:pt x="45470" y="9143"/>
                        <a:pt x="45615" y="12530"/>
                      </a:cubicBezTo>
                      <a:cubicBezTo>
                        <a:pt x="45697" y="14421"/>
                        <a:pt x="44984" y="14926"/>
                        <a:pt x="43212" y="14850"/>
                      </a:cubicBezTo>
                      <a:cubicBezTo>
                        <a:pt x="40173" y="14724"/>
                        <a:pt x="37115" y="14982"/>
                        <a:pt x="34088" y="14768"/>
                      </a:cubicBezTo>
                      <a:cubicBezTo>
                        <a:pt x="31566" y="14585"/>
                        <a:pt x="30677" y="15222"/>
                        <a:pt x="30740" y="17978"/>
                      </a:cubicBezTo>
                      <a:cubicBezTo>
                        <a:pt x="30948" y="26976"/>
                        <a:pt x="30822" y="35993"/>
                        <a:pt x="30822" y="4500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D7654644-7A0F-7304-58CB-2E36450E39BA}"/>
                    </a:ext>
                  </a:extLst>
                </p:cNvPr>
                <p:cNvSpPr/>
                <p:nvPr/>
              </p:nvSpPr>
              <p:spPr>
                <a:xfrm>
                  <a:off x="9670129" y="3896982"/>
                  <a:ext cx="75651" cy="58589"/>
                </a:xfrm>
                <a:custGeom>
                  <a:avLst/>
                  <a:gdLst>
                    <a:gd name="connsiteX0" fmla="*/ 57450 w 75651"/>
                    <a:gd name="connsiteY0" fmla="*/ 11540 h 58589"/>
                    <a:gd name="connsiteX1" fmla="*/ 33640 w 75651"/>
                    <a:gd name="connsiteY1" fmla="*/ 54747 h 58589"/>
                    <a:gd name="connsiteX2" fmla="*/ 30638 w 75651"/>
                    <a:gd name="connsiteY2" fmla="*/ 58575 h 58589"/>
                    <a:gd name="connsiteX3" fmla="*/ 28595 w 75651"/>
                    <a:gd name="connsiteY3" fmla="*/ 53997 h 58589"/>
                    <a:gd name="connsiteX4" fmla="*/ 19704 w 75651"/>
                    <a:gd name="connsiteY4" fmla="*/ 15418 h 58589"/>
                    <a:gd name="connsiteX5" fmla="*/ 18569 w 75651"/>
                    <a:gd name="connsiteY5" fmla="*/ 13754 h 58589"/>
                    <a:gd name="connsiteX6" fmla="*/ 14969 w 75651"/>
                    <a:gd name="connsiteY6" fmla="*/ 29688 h 58589"/>
                    <a:gd name="connsiteX7" fmla="*/ 10876 w 75651"/>
                    <a:gd name="connsiteY7" fmla="*/ 48517 h 58589"/>
                    <a:gd name="connsiteX8" fmla="*/ 14981 w 75651"/>
                    <a:gd name="connsiteY8" fmla="*/ 54583 h 58589"/>
                    <a:gd name="connsiteX9" fmla="*/ 16451 w 75651"/>
                    <a:gd name="connsiteY9" fmla="*/ 55907 h 58589"/>
                    <a:gd name="connsiteX10" fmla="*/ 14761 w 75651"/>
                    <a:gd name="connsiteY10" fmla="*/ 57534 h 58589"/>
                    <a:gd name="connsiteX11" fmla="*/ 1424 w 75651"/>
                    <a:gd name="connsiteY11" fmla="*/ 57496 h 58589"/>
                    <a:gd name="connsiteX12" fmla="*/ 12 w 75651"/>
                    <a:gd name="connsiteY12" fmla="*/ 56519 h 58589"/>
                    <a:gd name="connsiteX13" fmla="*/ 957 w 75651"/>
                    <a:gd name="connsiteY13" fmla="*/ 54627 h 58589"/>
                    <a:gd name="connsiteX14" fmla="*/ 6664 w 75651"/>
                    <a:gd name="connsiteY14" fmla="*/ 47842 h 58589"/>
                    <a:gd name="connsiteX15" fmla="*/ 15864 w 75651"/>
                    <a:gd name="connsiteY15" fmla="*/ 9346 h 58589"/>
                    <a:gd name="connsiteX16" fmla="*/ 11545 w 75651"/>
                    <a:gd name="connsiteY16" fmla="*/ 3248 h 58589"/>
                    <a:gd name="connsiteX17" fmla="*/ 9155 w 75651"/>
                    <a:gd name="connsiteY17" fmla="*/ 1306 h 58589"/>
                    <a:gd name="connsiteX18" fmla="*/ 11816 w 75651"/>
                    <a:gd name="connsiteY18" fmla="*/ 228 h 58589"/>
                    <a:gd name="connsiteX19" fmla="*/ 22327 w 75651"/>
                    <a:gd name="connsiteY19" fmla="*/ 190 h 58589"/>
                    <a:gd name="connsiteX20" fmla="*/ 26823 w 75651"/>
                    <a:gd name="connsiteY20" fmla="*/ 3513 h 58589"/>
                    <a:gd name="connsiteX21" fmla="*/ 35330 w 75651"/>
                    <a:gd name="connsiteY21" fmla="*/ 41385 h 58589"/>
                    <a:gd name="connsiteX22" fmla="*/ 37392 w 75651"/>
                    <a:gd name="connsiteY22" fmla="*/ 39115 h 58589"/>
                    <a:gd name="connsiteX23" fmla="*/ 57286 w 75651"/>
                    <a:gd name="connsiteY23" fmla="*/ 2498 h 58589"/>
                    <a:gd name="connsiteX24" fmla="*/ 61568 w 75651"/>
                    <a:gd name="connsiteY24" fmla="*/ 158 h 58589"/>
                    <a:gd name="connsiteX25" fmla="*/ 73833 w 75651"/>
                    <a:gd name="connsiteY25" fmla="*/ 158 h 58589"/>
                    <a:gd name="connsiteX26" fmla="*/ 75649 w 75651"/>
                    <a:gd name="connsiteY26" fmla="*/ 1010 h 58589"/>
                    <a:gd name="connsiteX27" fmla="*/ 74186 w 75651"/>
                    <a:gd name="connsiteY27" fmla="*/ 3236 h 58589"/>
                    <a:gd name="connsiteX28" fmla="*/ 68214 w 75651"/>
                    <a:gd name="connsiteY28" fmla="*/ 9579 h 58589"/>
                    <a:gd name="connsiteX29" fmla="*/ 62167 w 75651"/>
                    <a:gd name="connsiteY29" fmla="*/ 48738 h 58589"/>
                    <a:gd name="connsiteX30" fmla="*/ 66625 w 75651"/>
                    <a:gd name="connsiteY30" fmla="*/ 54633 h 58589"/>
                    <a:gd name="connsiteX31" fmla="*/ 68366 w 75651"/>
                    <a:gd name="connsiteY31" fmla="*/ 56122 h 58589"/>
                    <a:gd name="connsiteX32" fmla="*/ 66562 w 75651"/>
                    <a:gd name="connsiteY32" fmla="*/ 57547 h 58589"/>
                    <a:gd name="connsiteX33" fmla="*/ 47248 w 75651"/>
                    <a:gd name="connsiteY33" fmla="*/ 57515 h 58589"/>
                    <a:gd name="connsiteX34" fmla="*/ 45413 w 75651"/>
                    <a:gd name="connsiteY34" fmla="*/ 56254 h 58589"/>
                    <a:gd name="connsiteX35" fmla="*/ 47128 w 75651"/>
                    <a:gd name="connsiteY35" fmla="*/ 54640 h 58589"/>
                    <a:gd name="connsiteX36" fmla="*/ 52576 w 75651"/>
                    <a:gd name="connsiteY36" fmla="*/ 48839 h 58589"/>
                    <a:gd name="connsiteX37" fmla="*/ 58094 w 75651"/>
                    <a:gd name="connsiteY37" fmla="*/ 12089 h 58589"/>
                    <a:gd name="connsiteX38" fmla="*/ 57993 w 75651"/>
                    <a:gd name="connsiteY38" fmla="*/ 10449 h 58589"/>
                    <a:gd name="connsiteX39" fmla="*/ 57450 w 75651"/>
                    <a:gd name="connsiteY39" fmla="*/ 11540 h 58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75651" h="58589">
                      <a:moveTo>
                        <a:pt x="57450" y="11540"/>
                      </a:moveTo>
                      <a:cubicBezTo>
                        <a:pt x="49522" y="25947"/>
                        <a:pt x="41585" y="40349"/>
                        <a:pt x="33640" y="54747"/>
                      </a:cubicBezTo>
                      <a:cubicBezTo>
                        <a:pt x="32845" y="56178"/>
                        <a:pt x="32606" y="58808"/>
                        <a:pt x="30638" y="58575"/>
                      </a:cubicBezTo>
                      <a:cubicBezTo>
                        <a:pt x="28431" y="58316"/>
                        <a:pt x="28980" y="55642"/>
                        <a:pt x="28595" y="53997"/>
                      </a:cubicBezTo>
                      <a:cubicBezTo>
                        <a:pt x="25575" y="41152"/>
                        <a:pt x="22655" y="28282"/>
                        <a:pt x="19704" y="15418"/>
                      </a:cubicBezTo>
                      <a:cubicBezTo>
                        <a:pt x="19569" y="14732"/>
                        <a:pt x="19159" y="14131"/>
                        <a:pt x="18569" y="13754"/>
                      </a:cubicBezTo>
                      <a:cubicBezTo>
                        <a:pt x="17365" y="19063"/>
                        <a:pt x="16142" y="24366"/>
                        <a:pt x="14969" y="29688"/>
                      </a:cubicBezTo>
                      <a:cubicBezTo>
                        <a:pt x="13581" y="35956"/>
                        <a:pt x="12238" y="42236"/>
                        <a:pt x="10876" y="48517"/>
                      </a:cubicBezTo>
                      <a:cubicBezTo>
                        <a:pt x="9842" y="53271"/>
                        <a:pt x="10202" y="53826"/>
                        <a:pt x="14981" y="54583"/>
                      </a:cubicBezTo>
                      <a:cubicBezTo>
                        <a:pt x="15807" y="54715"/>
                        <a:pt x="16652" y="54583"/>
                        <a:pt x="16451" y="55907"/>
                      </a:cubicBezTo>
                      <a:cubicBezTo>
                        <a:pt x="16299" y="56935"/>
                        <a:pt x="16072" y="57559"/>
                        <a:pt x="14761" y="57534"/>
                      </a:cubicBezTo>
                      <a:cubicBezTo>
                        <a:pt x="10347" y="57440"/>
                        <a:pt x="5870" y="57496"/>
                        <a:pt x="1424" y="57496"/>
                      </a:cubicBezTo>
                      <a:cubicBezTo>
                        <a:pt x="718" y="57496"/>
                        <a:pt x="-89" y="57578"/>
                        <a:pt x="12" y="56519"/>
                      </a:cubicBezTo>
                      <a:cubicBezTo>
                        <a:pt x="81" y="55800"/>
                        <a:pt x="-335" y="54709"/>
                        <a:pt x="957" y="54627"/>
                      </a:cubicBezTo>
                      <a:cubicBezTo>
                        <a:pt x="5302" y="54400"/>
                        <a:pt x="5895" y="51115"/>
                        <a:pt x="6664" y="47842"/>
                      </a:cubicBezTo>
                      <a:cubicBezTo>
                        <a:pt x="9697" y="34997"/>
                        <a:pt x="12831" y="22184"/>
                        <a:pt x="15864" y="9346"/>
                      </a:cubicBezTo>
                      <a:cubicBezTo>
                        <a:pt x="16987" y="4623"/>
                        <a:pt x="16324" y="3772"/>
                        <a:pt x="11545" y="3248"/>
                      </a:cubicBezTo>
                      <a:cubicBezTo>
                        <a:pt x="10334" y="3116"/>
                        <a:pt x="8833" y="3475"/>
                        <a:pt x="9155" y="1306"/>
                      </a:cubicBezTo>
                      <a:cubicBezTo>
                        <a:pt x="9464" y="-731"/>
                        <a:pt x="10794" y="221"/>
                        <a:pt x="11816" y="228"/>
                      </a:cubicBezTo>
                      <a:cubicBezTo>
                        <a:pt x="15328" y="228"/>
                        <a:pt x="18897" y="707"/>
                        <a:pt x="22327" y="190"/>
                      </a:cubicBezTo>
                      <a:cubicBezTo>
                        <a:pt x="25430" y="-277"/>
                        <a:pt x="26237" y="776"/>
                        <a:pt x="26823" y="3513"/>
                      </a:cubicBezTo>
                      <a:cubicBezTo>
                        <a:pt x="29548" y="16124"/>
                        <a:pt x="32499" y="28736"/>
                        <a:pt x="35330" y="41385"/>
                      </a:cubicBezTo>
                      <a:cubicBezTo>
                        <a:pt x="36875" y="41209"/>
                        <a:pt x="36932" y="39947"/>
                        <a:pt x="37392" y="39115"/>
                      </a:cubicBezTo>
                      <a:cubicBezTo>
                        <a:pt x="44057" y="26926"/>
                        <a:pt x="50735" y="14750"/>
                        <a:pt x="57286" y="2498"/>
                      </a:cubicBezTo>
                      <a:cubicBezTo>
                        <a:pt x="58308" y="606"/>
                        <a:pt x="59266" y="-119"/>
                        <a:pt x="61568" y="158"/>
                      </a:cubicBezTo>
                      <a:cubicBezTo>
                        <a:pt x="65643" y="612"/>
                        <a:pt x="69757" y="612"/>
                        <a:pt x="73833" y="158"/>
                      </a:cubicBezTo>
                      <a:cubicBezTo>
                        <a:pt x="74615" y="83"/>
                        <a:pt x="75636" y="-289"/>
                        <a:pt x="75649" y="1010"/>
                      </a:cubicBezTo>
                      <a:cubicBezTo>
                        <a:pt x="75649" y="1981"/>
                        <a:pt x="75781" y="3437"/>
                        <a:pt x="74186" y="3236"/>
                      </a:cubicBezTo>
                      <a:cubicBezTo>
                        <a:pt x="69204" y="2605"/>
                        <a:pt x="68744" y="6149"/>
                        <a:pt x="68214" y="9579"/>
                      </a:cubicBezTo>
                      <a:cubicBezTo>
                        <a:pt x="66171" y="22611"/>
                        <a:pt x="64155" y="35664"/>
                        <a:pt x="62167" y="48738"/>
                      </a:cubicBezTo>
                      <a:cubicBezTo>
                        <a:pt x="61385" y="53782"/>
                        <a:pt x="61480" y="53965"/>
                        <a:pt x="66625" y="54633"/>
                      </a:cubicBezTo>
                      <a:cubicBezTo>
                        <a:pt x="67634" y="54766"/>
                        <a:pt x="68422" y="54722"/>
                        <a:pt x="68366" y="56122"/>
                      </a:cubicBezTo>
                      <a:cubicBezTo>
                        <a:pt x="68309" y="57522"/>
                        <a:pt x="67640" y="57559"/>
                        <a:pt x="66562" y="57547"/>
                      </a:cubicBezTo>
                      <a:cubicBezTo>
                        <a:pt x="60124" y="57509"/>
                        <a:pt x="53686" y="57547"/>
                        <a:pt x="47248" y="57515"/>
                      </a:cubicBezTo>
                      <a:cubicBezTo>
                        <a:pt x="46384" y="57515"/>
                        <a:pt x="45268" y="57868"/>
                        <a:pt x="45413" y="56254"/>
                      </a:cubicBezTo>
                      <a:cubicBezTo>
                        <a:pt x="45507" y="55125"/>
                        <a:pt x="45911" y="54583"/>
                        <a:pt x="47128" y="54640"/>
                      </a:cubicBezTo>
                      <a:cubicBezTo>
                        <a:pt x="51182" y="54835"/>
                        <a:pt x="52090" y="52118"/>
                        <a:pt x="52576" y="48839"/>
                      </a:cubicBezTo>
                      <a:cubicBezTo>
                        <a:pt x="54379" y="36580"/>
                        <a:pt x="56252" y="24341"/>
                        <a:pt x="58094" y="12089"/>
                      </a:cubicBezTo>
                      <a:cubicBezTo>
                        <a:pt x="58289" y="11528"/>
                        <a:pt x="58648" y="10960"/>
                        <a:pt x="57993" y="10449"/>
                      </a:cubicBezTo>
                      <a:cubicBezTo>
                        <a:pt x="57816" y="10802"/>
                        <a:pt x="57633" y="11174"/>
                        <a:pt x="57450" y="1154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9290A40D-BD6D-4B37-F00D-763B62C258F2}"/>
                    </a:ext>
                  </a:extLst>
                </p:cNvPr>
                <p:cNvSpPr/>
                <p:nvPr/>
              </p:nvSpPr>
              <p:spPr>
                <a:xfrm>
                  <a:off x="9916013" y="3897207"/>
                  <a:ext cx="62050" cy="57357"/>
                </a:xfrm>
                <a:custGeom>
                  <a:avLst/>
                  <a:gdLst>
                    <a:gd name="connsiteX0" fmla="*/ 19743 w 62050"/>
                    <a:gd name="connsiteY0" fmla="*/ 79 h 57357"/>
                    <a:gd name="connsiteX1" fmla="*/ 29202 w 62050"/>
                    <a:gd name="connsiteY1" fmla="*/ 79 h 57357"/>
                    <a:gd name="connsiteX2" fmla="*/ 30961 w 62050"/>
                    <a:gd name="connsiteY2" fmla="*/ 1006 h 57357"/>
                    <a:gd name="connsiteX3" fmla="*/ 29422 w 62050"/>
                    <a:gd name="connsiteY3" fmla="*/ 2897 h 57357"/>
                    <a:gd name="connsiteX4" fmla="*/ 23381 w 62050"/>
                    <a:gd name="connsiteY4" fmla="*/ 9436 h 57357"/>
                    <a:gd name="connsiteX5" fmla="*/ 21067 w 62050"/>
                    <a:gd name="connsiteY5" fmla="*/ 22559 h 57357"/>
                    <a:gd name="connsiteX6" fmla="*/ 22871 w 62050"/>
                    <a:gd name="connsiteY6" fmla="*/ 24791 h 57357"/>
                    <a:gd name="connsiteX7" fmla="*/ 40438 w 62050"/>
                    <a:gd name="connsiteY7" fmla="*/ 24791 h 57357"/>
                    <a:gd name="connsiteX8" fmla="*/ 42885 w 62050"/>
                    <a:gd name="connsiteY8" fmla="*/ 22615 h 57357"/>
                    <a:gd name="connsiteX9" fmla="*/ 45092 w 62050"/>
                    <a:gd name="connsiteY9" fmla="*/ 7690 h 57357"/>
                    <a:gd name="connsiteX10" fmla="*/ 41220 w 62050"/>
                    <a:gd name="connsiteY10" fmla="*/ 3017 h 57357"/>
                    <a:gd name="connsiteX11" fmla="*/ 38654 w 62050"/>
                    <a:gd name="connsiteY11" fmla="*/ 1756 h 57357"/>
                    <a:gd name="connsiteX12" fmla="*/ 41327 w 62050"/>
                    <a:gd name="connsiteY12" fmla="*/ 79 h 57357"/>
                    <a:gd name="connsiteX13" fmla="*/ 59942 w 62050"/>
                    <a:gd name="connsiteY13" fmla="*/ 79 h 57357"/>
                    <a:gd name="connsiteX14" fmla="*/ 62048 w 62050"/>
                    <a:gd name="connsiteY14" fmla="*/ 1453 h 57357"/>
                    <a:gd name="connsiteX15" fmla="*/ 59929 w 62050"/>
                    <a:gd name="connsiteY15" fmla="*/ 2967 h 57357"/>
                    <a:gd name="connsiteX16" fmla="*/ 55099 w 62050"/>
                    <a:gd name="connsiteY16" fmla="*/ 6971 h 57357"/>
                    <a:gd name="connsiteX17" fmla="*/ 48163 w 62050"/>
                    <a:gd name="connsiteY17" fmla="*/ 50266 h 57357"/>
                    <a:gd name="connsiteX18" fmla="*/ 52287 w 62050"/>
                    <a:gd name="connsiteY18" fmla="*/ 54333 h 57357"/>
                    <a:gd name="connsiteX19" fmla="*/ 54841 w 62050"/>
                    <a:gd name="connsiteY19" fmla="*/ 55645 h 57357"/>
                    <a:gd name="connsiteX20" fmla="*/ 52060 w 62050"/>
                    <a:gd name="connsiteY20" fmla="*/ 57259 h 57357"/>
                    <a:gd name="connsiteX21" fmla="*/ 33092 w 62050"/>
                    <a:gd name="connsiteY21" fmla="*/ 57259 h 57357"/>
                    <a:gd name="connsiteX22" fmla="*/ 30955 w 62050"/>
                    <a:gd name="connsiteY22" fmla="*/ 55966 h 57357"/>
                    <a:gd name="connsiteX23" fmla="*/ 33048 w 62050"/>
                    <a:gd name="connsiteY23" fmla="*/ 54384 h 57357"/>
                    <a:gd name="connsiteX24" fmla="*/ 38313 w 62050"/>
                    <a:gd name="connsiteY24" fmla="*/ 49730 h 57357"/>
                    <a:gd name="connsiteX25" fmla="*/ 41510 w 62050"/>
                    <a:gd name="connsiteY25" fmla="*/ 31443 h 57357"/>
                    <a:gd name="connsiteX26" fmla="*/ 39543 w 62050"/>
                    <a:gd name="connsiteY26" fmla="*/ 28921 h 57357"/>
                    <a:gd name="connsiteX27" fmla="*/ 21975 w 62050"/>
                    <a:gd name="connsiteY27" fmla="*/ 28921 h 57357"/>
                    <a:gd name="connsiteX28" fmla="*/ 19718 w 62050"/>
                    <a:gd name="connsiteY28" fmla="*/ 30813 h 57357"/>
                    <a:gd name="connsiteX29" fmla="*/ 17063 w 62050"/>
                    <a:gd name="connsiteY29" fmla="*/ 49213 h 57357"/>
                    <a:gd name="connsiteX30" fmla="*/ 21414 w 62050"/>
                    <a:gd name="connsiteY30" fmla="*/ 54333 h 57357"/>
                    <a:gd name="connsiteX31" fmla="*/ 23388 w 62050"/>
                    <a:gd name="connsiteY31" fmla="*/ 55563 h 57357"/>
                    <a:gd name="connsiteX32" fmla="*/ 21496 w 62050"/>
                    <a:gd name="connsiteY32" fmla="*/ 57303 h 57357"/>
                    <a:gd name="connsiteX33" fmla="*/ 1822 w 62050"/>
                    <a:gd name="connsiteY33" fmla="*/ 57265 h 57357"/>
                    <a:gd name="connsiteX34" fmla="*/ 12 w 62050"/>
                    <a:gd name="connsiteY34" fmla="*/ 56004 h 57357"/>
                    <a:gd name="connsiteX35" fmla="*/ 1696 w 62050"/>
                    <a:gd name="connsiteY35" fmla="*/ 54377 h 57357"/>
                    <a:gd name="connsiteX36" fmla="*/ 7333 w 62050"/>
                    <a:gd name="connsiteY36" fmla="*/ 48910 h 57357"/>
                    <a:gd name="connsiteX37" fmla="*/ 13753 w 62050"/>
                    <a:gd name="connsiteY37" fmla="*/ 8364 h 57357"/>
                    <a:gd name="connsiteX38" fmla="*/ 9717 w 62050"/>
                    <a:gd name="connsiteY38" fmla="*/ 3093 h 57357"/>
                    <a:gd name="connsiteX39" fmla="*/ 7346 w 62050"/>
                    <a:gd name="connsiteY39" fmla="*/ 1567 h 57357"/>
                    <a:gd name="connsiteX40" fmla="*/ 9919 w 62050"/>
                    <a:gd name="connsiteY40" fmla="*/ 79 h 57357"/>
                    <a:gd name="connsiteX41" fmla="*/ 19756 w 62050"/>
                    <a:gd name="connsiteY41" fmla="*/ 79 h 5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62050" h="57357">
                      <a:moveTo>
                        <a:pt x="19743" y="79"/>
                      </a:moveTo>
                      <a:cubicBezTo>
                        <a:pt x="22896" y="79"/>
                        <a:pt x="26049" y="79"/>
                        <a:pt x="29202" y="79"/>
                      </a:cubicBezTo>
                      <a:cubicBezTo>
                        <a:pt x="29920" y="79"/>
                        <a:pt x="31018" y="-400"/>
                        <a:pt x="30961" y="1006"/>
                      </a:cubicBezTo>
                      <a:cubicBezTo>
                        <a:pt x="30923" y="1970"/>
                        <a:pt x="30646" y="3118"/>
                        <a:pt x="29422" y="2897"/>
                      </a:cubicBezTo>
                      <a:cubicBezTo>
                        <a:pt x="24037" y="2021"/>
                        <a:pt x="24025" y="6050"/>
                        <a:pt x="23381" y="9436"/>
                      </a:cubicBezTo>
                      <a:cubicBezTo>
                        <a:pt x="22555" y="13800"/>
                        <a:pt x="21918" y="18201"/>
                        <a:pt x="21067" y="22559"/>
                      </a:cubicBezTo>
                      <a:cubicBezTo>
                        <a:pt x="20739" y="24230"/>
                        <a:pt x="21067" y="24822"/>
                        <a:pt x="22871" y="24791"/>
                      </a:cubicBezTo>
                      <a:cubicBezTo>
                        <a:pt x="28722" y="24690"/>
                        <a:pt x="34578" y="24690"/>
                        <a:pt x="40438" y="24791"/>
                      </a:cubicBezTo>
                      <a:cubicBezTo>
                        <a:pt x="42116" y="24791"/>
                        <a:pt x="42677" y="24160"/>
                        <a:pt x="42885" y="22615"/>
                      </a:cubicBezTo>
                      <a:cubicBezTo>
                        <a:pt x="43560" y="17634"/>
                        <a:pt x="44279" y="12652"/>
                        <a:pt x="45092" y="7690"/>
                      </a:cubicBezTo>
                      <a:cubicBezTo>
                        <a:pt x="45603" y="4537"/>
                        <a:pt x="44461" y="3087"/>
                        <a:pt x="41220" y="3017"/>
                      </a:cubicBezTo>
                      <a:cubicBezTo>
                        <a:pt x="40337" y="3017"/>
                        <a:pt x="38698" y="3862"/>
                        <a:pt x="38654" y="1756"/>
                      </a:cubicBezTo>
                      <a:cubicBezTo>
                        <a:pt x="38610" y="-350"/>
                        <a:pt x="40022" y="72"/>
                        <a:pt x="41327" y="79"/>
                      </a:cubicBezTo>
                      <a:cubicBezTo>
                        <a:pt x="47532" y="79"/>
                        <a:pt x="53737" y="79"/>
                        <a:pt x="59942" y="79"/>
                      </a:cubicBezTo>
                      <a:cubicBezTo>
                        <a:pt x="60951" y="79"/>
                        <a:pt x="62111" y="-344"/>
                        <a:pt x="62048" y="1453"/>
                      </a:cubicBezTo>
                      <a:cubicBezTo>
                        <a:pt x="61998" y="3042"/>
                        <a:pt x="61014" y="3150"/>
                        <a:pt x="59929" y="2967"/>
                      </a:cubicBezTo>
                      <a:cubicBezTo>
                        <a:pt x="56713" y="2424"/>
                        <a:pt x="55591" y="4190"/>
                        <a:pt x="55099" y="6971"/>
                      </a:cubicBezTo>
                      <a:cubicBezTo>
                        <a:pt x="52577" y="21367"/>
                        <a:pt x="49979" y="35756"/>
                        <a:pt x="48163" y="50266"/>
                      </a:cubicBezTo>
                      <a:cubicBezTo>
                        <a:pt x="47728" y="53728"/>
                        <a:pt x="49708" y="54119"/>
                        <a:pt x="52287" y="54333"/>
                      </a:cubicBezTo>
                      <a:cubicBezTo>
                        <a:pt x="53214" y="54409"/>
                        <a:pt x="54872" y="53545"/>
                        <a:pt x="54841" y="55645"/>
                      </a:cubicBezTo>
                      <a:cubicBezTo>
                        <a:pt x="54809" y="57745"/>
                        <a:pt x="53302" y="57259"/>
                        <a:pt x="52060" y="57259"/>
                      </a:cubicBezTo>
                      <a:cubicBezTo>
                        <a:pt x="45754" y="57259"/>
                        <a:pt x="39448" y="57259"/>
                        <a:pt x="33092" y="57259"/>
                      </a:cubicBezTo>
                      <a:cubicBezTo>
                        <a:pt x="32190" y="57259"/>
                        <a:pt x="30866" y="57890"/>
                        <a:pt x="30955" y="55966"/>
                      </a:cubicBezTo>
                      <a:cubicBezTo>
                        <a:pt x="31018" y="54440"/>
                        <a:pt x="31907" y="54289"/>
                        <a:pt x="33048" y="54384"/>
                      </a:cubicBezTo>
                      <a:cubicBezTo>
                        <a:pt x="36434" y="54661"/>
                        <a:pt x="37828" y="52946"/>
                        <a:pt x="38313" y="49730"/>
                      </a:cubicBezTo>
                      <a:cubicBezTo>
                        <a:pt x="39228" y="43607"/>
                        <a:pt x="40407" y="37522"/>
                        <a:pt x="41510" y="31443"/>
                      </a:cubicBezTo>
                      <a:cubicBezTo>
                        <a:pt x="41807" y="29810"/>
                        <a:pt x="41718" y="28883"/>
                        <a:pt x="39543" y="28921"/>
                      </a:cubicBezTo>
                      <a:cubicBezTo>
                        <a:pt x="33691" y="29079"/>
                        <a:pt x="27833" y="28997"/>
                        <a:pt x="21975" y="28921"/>
                      </a:cubicBezTo>
                      <a:cubicBezTo>
                        <a:pt x="20601" y="28921"/>
                        <a:pt x="19920" y="29224"/>
                        <a:pt x="19718" y="30813"/>
                      </a:cubicBezTo>
                      <a:cubicBezTo>
                        <a:pt x="18911" y="36955"/>
                        <a:pt x="17826" y="43065"/>
                        <a:pt x="17063" y="49213"/>
                      </a:cubicBezTo>
                      <a:cubicBezTo>
                        <a:pt x="16527" y="53501"/>
                        <a:pt x="16994" y="53860"/>
                        <a:pt x="21414" y="54333"/>
                      </a:cubicBezTo>
                      <a:cubicBezTo>
                        <a:pt x="22221" y="54421"/>
                        <a:pt x="23413" y="53936"/>
                        <a:pt x="23388" y="55563"/>
                      </a:cubicBezTo>
                      <a:cubicBezTo>
                        <a:pt x="23388" y="56918"/>
                        <a:pt x="22814" y="57322"/>
                        <a:pt x="21496" y="57303"/>
                      </a:cubicBezTo>
                      <a:cubicBezTo>
                        <a:pt x="14938" y="57240"/>
                        <a:pt x="8380" y="57303"/>
                        <a:pt x="1822" y="57265"/>
                      </a:cubicBezTo>
                      <a:cubicBezTo>
                        <a:pt x="927" y="57265"/>
                        <a:pt x="-126" y="57568"/>
                        <a:pt x="12" y="56004"/>
                      </a:cubicBezTo>
                      <a:cubicBezTo>
                        <a:pt x="107" y="54875"/>
                        <a:pt x="473" y="54283"/>
                        <a:pt x="1696" y="54377"/>
                      </a:cubicBezTo>
                      <a:cubicBezTo>
                        <a:pt x="5643" y="54686"/>
                        <a:pt x="6804" y="52486"/>
                        <a:pt x="7333" y="48910"/>
                      </a:cubicBezTo>
                      <a:cubicBezTo>
                        <a:pt x="9332" y="35378"/>
                        <a:pt x="11590" y="21878"/>
                        <a:pt x="13753" y="8364"/>
                      </a:cubicBezTo>
                      <a:cubicBezTo>
                        <a:pt x="14465" y="3950"/>
                        <a:pt x="14181" y="3604"/>
                        <a:pt x="9717" y="3093"/>
                      </a:cubicBezTo>
                      <a:cubicBezTo>
                        <a:pt x="8758" y="2979"/>
                        <a:pt x="7125" y="3679"/>
                        <a:pt x="7346" y="1567"/>
                      </a:cubicBezTo>
                      <a:cubicBezTo>
                        <a:pt x="7529" y="-180"/>
                        <a:pt x="8714" y="66"/>
                        <a:pt x="9919" y="79"/>
                      </a:cubicBezTo>
                      <a:cubicBezTo>
                        <a:pt x="13198" y="129"/>
                        <a:pt x="16477" y="79"/>
                        <a:pt x="19756" y="7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C92B2030-D12F-508F-718C-F86B653BA80D}"/>
                    </a:ext>
                  </a:extLst>
                </p:cNvPr>
                <p:cNvSpPr/>
                <p:nvPr/>
              </p:nvSpPr>
              <p:spPr>
                <a:xfrm>
                  <a:off x="10075970" y="3794354"/>
                  <a:ext cx="16092" cy="75101"/>
                </a:xfrm>
                <a:custGeom>
                  <a:avLst/>
                  <a:gdLst>
                    <a:gd name="connsiteX0" fmla="*/ 57 w 16092"/>
                    <a:gd name="connsiteY0" fmla="*/ 37774 h 75101"/>
                    <a:gd name="connsiteX1" fmla="*/ 13 w 16092"/>
                    <a:gd name="connsiteY1" fmla="*/ 3017 h 75101"/>
                    <a:gd name="connsiteX2" fmla="*/ 2907 w 16092"/>
                    <a:gd name="connsiteY2" fmla="*/ 16 h 75101"/>
                    <a:gd name="connsiteX3" fmla="*/ 13432 w 16092"/>
                    <a:gd name="connsiteY3" fmla="*/ 16 h 75101"/>
                    <a:gd name="connsiteX4" fmla="*/ 16093 w 16092"/>
                    <a:gd name="connsiteY4" fmla="*/ 2822 h 75101"/>
                    <a:gd name="connsiteX5" fmla="*/ 16093 w 16092"/>
                    <a:gd name="connsiteY5" fmla="*/ 72336 h 75101"/>
                    <a:gd name="connsiteX6" fmla="*/ 13438 w 16092"/>
                    <a:gd name="connsiteY6" fmla="*/ 75085 h 75101"/>
                    <a:gd name="connsiteX7" fmla="*/ 2907 w 16092"/>
                    <a:gd name="connsiteY7" fmla="*/ 75085 h 75101"/>
                    <a:gd name="connsiteX8" fmla="*/ 0 w 16092"/>
                    <a:gd name="connsiteY8" fmla="*/ 72178 h 75101"/>
                    <a:gd name="connsiteX9" fmla="*/ 57 w 16092"/>
                    <a:gd name="connsiteY9" fmla="*/ 37774 h 75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92" h="75101">
                      <a:moveTo>
                        <a:pt x="57" y="37774"/>
                      </a:moveTo>
                      <a:cubicBezTo>
                        <a:pt x="57" y="26191"/>
                        <a:pt x="114" y="14607"/>
                        <a:pt x="13" y="3017"/>
                      </a:cubicBezTo>
                      <a:cubicBezTo>
                        <a:pt x="13" y="791"/>
                        <a:pt x="480" y="-135"/>
                        <a:pt x="2907" y="16"/>
                      </a:cubicBezTo>
                      <a:cubicBezTo>
                        <a:pt x="6413" y="224"/>
                        <a:pt x="9926" y="224"/>
                        <a:pt x="13432" y="16"/>
                      </a:cubicBezTo>
                      <a:cubicBezTo>
                        <a:pt x="15727" y="-123"/>
                        <a:pt x="16099" y="773"/>
                        <a:pt x="16093" y="2822"/>
                      </a:cubicBezTo>
                      <a:cubicBezTo>
                        <a:pt x="16030" y="25997"/>
                        <a:pt x="16030" y="49169"/>
                        <a:pt x="16093" y="72336"/>
                      </a:cubicBezTo>
                      <a:cubicBezTo>
                        <a:pt x="16093" y="74417"/>
                        <a:pt x="15708" y="75224"/>
                        <a:pt x="13438" y="75085"/>
                      </a:cubicBezTo>
                      <a:cubicBezTo>
                        <a:pt x="9932" y="74874"/>
                        <a:pt x="6413" y="74874"/>
                        <a:pt x="2907" y="75085"/>
                      </a:cubicBezTo>
                      <a:cubicBezTo>
                        <a:pt x="568" y="75224"/>
                        <a:pt x="-18" y="74455"/>
                        <a:pt x="0" y="72178"/>
                      </a:cubicBezTo>
                      <a:cubicBezTo>
                        <a:pt x="120" y="60715"/>
                        <a:pt x="57" y="49245"/>
                        <a:pt x="57" y="3777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E84636D7-509A-ECBB-2071-3F733EB6A0B7}"/>
                    </a:ext>
                  </a:extLst>
                </p:cNvPr>
                <p:cNvSpPr/>
                <p:nvPr/>
              </p:nvSpPr>
              <p:spPr>
                <a:xfrm>
                  <a:off x="9807832" y="3794371"/>
                  <a:ext cx="16181" cy="75058"/>
                </a:xfrm>
                <a:custGeom>
                  <a:avLst/>
                  <a:gdLst>
                    <a:gd name="connsiteX0" fmla="*/ 64 w 16181"/>
                    <a:gd name="connsiteY0" fmla="*/ 37619 h 75058"/>
                    <a:gd name="connsiteX1" fmla="*/ 1 w 16181"/>
                    <a:gd name="connsiteY1" fmla="*/ 2887 h 75058"/>
                    <a:gd name="connsiteX2" fmla="*/ 2945 w 16181"/>
                    <a:gd name="connsiteY2" fmla="*/ 12 h 75058"/>
                    <a:gd name="connsiteX3" fmla="*/ 13823 w 16181"/>
                    <a:gd name="connsiteY3" fmla="*/ 12 h 75058"/>
                    <a:gd name="connsiteX4" fmla="*/ 16181 w 16181"/>
                    <a:gd name="connsiteY4" fmla="*/ 2439 h 75058"/>
                    <a:gd name="connsiteX5" fmla="*/ 16181 w 16181"/>
                    <a:gd name="connsiteY5" fmla="*/ 72610 h 75058"/>
                    <a:gd name="connsiteX6" fmla="*/ 13539 w 16181"/>
                    <a:gd name="connsiteY6" fmla="*/ 75044 h 75058"/>
                    <a:gd name="connsiteX7" fmla="*/ 2668 w 16181"/>
                    <a:gd name="connsiteY7" fmla="*/ 75044 h 75058"/>
                    <a:gd name="connsiteX8" fmla="*/ 1 w 16181"/>
                    <a:gd name="connsiteY8" fmla="*/ 72319 h 75058"/>
                    <a:gd name="connsiteX9" fmla="*/ 64 w 16181"/>
                    <a:gd name="connsiteY9" fmla="*/ 37619 h 75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81" h="75058">
                      <a:moveTo>
                        <a:pt x="64" y="37619"/>
                      </a:moveTo>
                      <a:cubicBezTo>
                        <a:pt x="64" y="26042"/>
                        <a:pt x="139" y="14464"/>
                        <a:pt x="1" y="2887"/>
                      </a:cubicBezTo>
                      <a:cubicBezTo>
                        <a:pt x="1" y="504"/>
                        <a:pt x="700" y="-95"/>
                        <a:pt x="2945" y="12"/>
                      </a:cubicBezTo>
                      <a:cubicBezTo>
                        <a:pt x="6565" y="182"/>
                        <a:pt x="10197" y="144"/>
                        <a:pt x="13823" y="12"/>
                      </a:cubicBezTo>
                      <a:cubicBezTo>
                        <a:pt x="15714" y="-51"/>
                        <a:pt x="16181" y="642"/>
                        <a:pt x="16181" y="2439"/>
                      </a:cubicBezTo>
                      <a:cubicBezTo>
                        <a:pt x="16131" y="25829"/>
                        <a:pt x="16131" y="49220"/>
                        <a:pt x="16181" y="72610"/>
                      </a:cubicBezTo>
                      <a:cubicBezTo>
                        <a:pt x="16181" y="74753"/>
                        <a:pt x="15399" y="75132"/>
                        <a:pt x="13539" y="75044"/>
                      </a:cubicBezTo>
                      <a:cubicBezTo>
                        <a:pt x="9919" y="74917"/>
                        <a:pt x="6281" y="74854"/>
                        <a:pt x="2668" y="75044"/>
                      </a:cubicBezTo>
                      <a:cubicBezTo>
                        <a:pt x="436" y="75176"/>
                        <a:pt x="-18" y="74444"/>
                        <a:pt x="1" y="72319"/>
                      </a:cubicBezTo>
                      <a:cubicBezTo>
                        <a:pt x="120" y="60774"/>
                        <a:pt x="64" y="49196"/>
                        <a:pt x="64" y="3761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09F29837-9186-9E88-666F-63D48107150F}"/>
                    </a:ext>
                  </a:extLst>
                </p:cNvPr>
                <p:cNvSpPr/>
                <p:nvPr/>
              </p:nvSpPr>
              <p:spPr>
                <a:xfrm>
                  <a:off x="9761890" y="3915022"/>
                  <a:ext cx="43309" cy="61797"/>
                </a:xfrm>
                <a:custGeom>
                  <a:avLst/>
                  <a:gdLst>
                    <a:gd name="connsiteX0" fmla="*/ 18928 w 43309"/>
                    <a:gd name="connsiteY0" fmla="*/ 27797 h 61797"/>
                    <a:gd name="connsiteX1" fmla="*/ 8026 w 43309"/>
                    <a:gd name="connsiteY1" fmla="*/ 20413 h 61797"/>
                    <a:gd name="connsiteX2" fmla="*/ 14331 w 43309"/>
                    <a:gd name="connsiteY2" fmla="*/ 4094 h 61797"/>
                    <a:gd name="connsiteX3" fmla="*/ 31899 w 43309"/>
                    <a:gd name="connsiteY3" fmla="*/ 1187 h 61797"/>
                    <a:gd name="connsiteX4" fmla="*/ 40948 w 43309"/>
                    <a:gd name="connsiteY4" fmla="*/ 1552 h 61797"/>
                    <a:gd name="connsiteX5" fmla="*/ 43268 w 43309"/>
                    <a:gd name="connsiteY5" fmla="*/ 3085 h 61797"/>
                    <a:gd name="connsiteX6" fmla="*/ 40866 w 43309"/>
                    <a:gd name="connsiteY6" fmla="*/ 6420 h 61797"/>
                    <a:gd name="connsiteX7" fmla="*/ 36332 w 43309"/>
                    <a:gd name="connsiteY7" fmla="*/ 6420 h 61797"/>
                    <a:gd name="connsiteX8" fmla="*/ 36874 w 43309"/>
                    <a:gd name="connsiteY8" fmla="*/ 10349 h 61797"/>
                    <a:gd name="connsiteX9" fmla="*/ 27063 w 43309"/>
                    <a:gd name="connsiteY9" fmla="*/ 25804 h 61797"/>
                    <a:gd name="connsiteX10" fmla="*/ 26022 w 43309"/>
                    <a:gd name="connsiteY10" fmla="*/ 36171 h 61797"/>
                    <a:gd name="connsiteX11" fmla="*/ 31168 w 43309"/>
                    <a:gd name="connsiteY11" fmla="*/ 40408 h 61797"/>
                    <a:gd name="connsiteX12" fmla="*/ 30796 w 43309"/>
                    <a:gd name="connsiteY12" fmla="*/ 56728 h 61797"/>
                    <a:gd name="connsiteX13" fmla="*/ 4942 w 43309"/>
                    <a:gd name="connsiteY13" fmla="*/ 59502 h 61797"/>
                    <a:gd name="connsiteX14" fmla="*/ 1072 w 43309"/>
                    <a:gd name="connsiteY14" fmla="*/ 46986 h 61797"/>
                    <a:gd name="connsiteX15" fmla="*/ 1499 w 43309"/>
                    <a:gd name="connsiteY15" fmla="*/ 46260 h 61797"/>
                    <a:gd name="connsiteX16" fmla="*/ 9325 w 43309"/>
                    <a:gd name="connsiteY16" fmla="*/ 40055 h 61797"/>
                    <a:gd name="connsiteX17" fmla="*/ 12477 w 43309"/>
                    <a:gd name="connsiteY17" fmla="*/ 34702 h 61797"/>
                    <a:gd name="connsiteX18" fmla="*/ 13871 w 43309"/>
                    <a:gd name="connsiteY18" fmla="*/ 31492 h 61797"/>
                    <a:gd name="connsiteX19" fmla="*/ 18928 w 43309"/>
                    <a:gd name="connsiteY19" fmla="*/ 27797 h 61797"/>
                    <a:gd name="connsiteX20" fmla="*/ 17793 w 43309"/>
                    <a:gd name="connsiteY20" fmla="*/ 58758 h 61797"/>
                    <a:gd name="connsiteX21" fmla="*/ 21778 w 43309"/>
                    <a:gd name="connsiteY21" fmla="*/ 57730 h 61797"/>
                    <a:gd name="connsiteX22" fmla="*/ 23771 w 43309"/>
                    <a:gd name="connsiteY22" fmla="*/ 45623 h 61797"/>
                    <a:gd name="connsiteX23" fmla="*/ 17377 w 43309"/>
                    <a:gd name="connsiteY23" fmla="*/ 40698 h 61797"/>
                    <a:gd name="connsiteX24" fmla="*/ 14855 w 43309"/>
                    <a:gd name="connsiteY24" fmla="*/ 40068 h 61797"/>
                    <a:gd name="connsiteX25" fmla="*/ 6657 w 43309"/>
                    <a:gd name="connsiteY25" fmla="*/ 51677 h 61797"/>
                    <a:gd name="connsiteX26" fmla="*/ 17793 w 43309"/>
                    <a:gd name="connsiteY26" fmla="*/ 58758 h 61797"/>
                    <a:gd name="connsiteX27" fmla="*/ 28633 w 43309"/>
                    <a:gd name="connsiteY27" fmla="*/ 11402 h 61797"/>
                    <a:gd name="connsiteX28" fmla="*/ 24364 w 43309"/>
                    <a:gd name="connsiteY28" fmla="*/ 3715 h 61797"/>
                    <a:gd name="connsiteX29" fmla="*/ 16759 w 43309"/>
                    <a:gd name="connsiteY29" fmla="*/ 9498 h 61797"/>
                    <a:gd name="connsiteX30" fmla="*/ 15498 w 43309"/>
                    <a:gd name="connsiteY30" fmla="*/ 19114 h 61797"/>
                    <a:gd name="connsiteX31" fmla="*/ 19660 w 43309"/>
                    <a:gd name="connsiteY31" fmla="*/ 24512 h 61797"/>
                    <a:gd name="connsiteX32" fmla="*/ 26306 w 43309"/>
                    <a:gd name="connsiteY32" fmla="*/ 21138 h 61797"/>
                    <a:gd name="connsiteX33" fmla="*/ 28633 w 43309"/>
                    <a:gd name="connsiteY33" fmla="*/ 11402 h 6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3309" h="61797">
                      <a:moveTo>
                        <a:pt x="18928" y="27797"/>
                      </a:moveTo>
                      <a:cubicBezTo>
                        <a:pt x="11809" y="26965"/>
                        <a:pt x="8946" y="24921"/>
                        <a:pt x="8026" y="20413"/>
                      </a:cubicBezTo>
                      <a:cubicBezTo>
                        <a:pt x="6720" y="14151"/>
                        <a:pt x="9350" y="6805"/>
                        <a:pt x="14331" y="4094"/>
                      </a:cubicBezTo>
                      <a:cubicBezTo>
                        <a:pt x="19767" y="1130"/>
                        <a:pt x="25196" y="-1657"/>
                        <a:pt x="31899" y="1187"/>
                      </a:cubicBezTo>
                      <a:cubicBezTo>
                        <a:pt x="34497" y="2290"/>
                        <a:pt x="37908" y="1483"/>
                        <a:pt x="40948" y="1552"/>
                      </a:cubicBezTo>
                      <a:cubicBezTo>
                        <a:pt x="42039" y="1552"/>
                        <a:pt x="43584" y="1111"/>
                        <a:pt x="43268" y="3085"/>
                      </a:cubicBezTo>
                      <a:cubicBezTo>
                        <a:pt x="43041" y="4510"/>
                        <a:pt x="43590" y="6648"/>
                        <a:pt x="40866" y="6420"/>
                      </a:cubicBezTo>
                      <a:cubicBezTo>
                        <a:pt x="39479" y="6307"/>
                        <a:pt x="38079" y="6420"/>
                        <a:pt x="36332" y="6420"/>
                      </a:cubicBezTo>
                      <a:cubicBezTo>
                        <a:pt x="36521" y="7738"/>
                        <a:pt x="36780" y="9037"/>
                        <a:pt x="36874" y="10349"/>
                      </a:cubicBezTo>
                      <a:cubicBezTo>
                        <a:pt x="37354" y="17184"/>
                        <a:pt x="33948" y="22513"/>
                        <a:pt x="27063" y="25804"/>
                      </a:cubicBezTo>
                      <a:cubicBezTo>
                        <a:pt x="18808" y="29752"/>
                        <a:pt x="18739" y="30534"/>
                        <a:pt x="26022" y="36171"/>
                      </a:cubicBezTo>
                      <a:cubicBezTo>
                        <a:pt x="27813" y="37489"/>
                        <a:pt x="29531" y="38904"/>
                        <a:pt x="31168" y="40408"/>
                      </a:cubicBezTo>
                      <a:cubicBezTo>
                        <a:pt x="36174" y="45232"/>
                        <a:pt x="35979" y="52036"/>
                        <a:pt x="30796" y="56728"/>
                      </a:cubicBezTo>
                      <a:cubicBezTo>
                        <a:pt x="24849" y="62106"/>
                        <a:pt x="11954" y="63487"/>
                        <a:pt x="4942" y="59502"/>
                      </a:cubicBezTo>
                      <a:cubicBezTo>
                        <a:pt x="418" y="57115"/>
                        <a:pt x="-1315" y="51511"/>
                        <a:pt x="1072" y="46986"/>
                      </a:cubicBezTo>
                      <a:cubicBezTo>
                        <a:pt x="1203" y="46738"/>
                        <a:pt x="1346" y="46496"/>
                        <a:pt x="1499" y="46260"/>
                      </a:cubicBezTo>
                      <a:cubicBezTo>
                        <a:pt x="3353" y="43214"/>
                        <a:pt x="6121" y="41373"/>
                        <a:pt x="9325" y="40055"/>
                      </a:cubicBezTo>
                      <a:cubicBezTo>
                        <a:pt x="11689" y="39078"/>
                        <a:pt x="15069" y="38794"/>
                        <a:pt x="12477" y="34702"/>
                      </a:cubicBezTo>
                      <a:cubicBezTo>
                        <a:pt x="11778" y="33598"/>
                        <a:pt x="12591" y="32299"/>
                        <a:pt x="13871" y="31492"/>
                      </a:cubicBezTo>
                      <a:cubicBezTo>
                        <a:pt x="15372" y="30483"/>
                        <a:pt x="16854" y="29317"/>
                        <a:pt x="18928" y="27797"/>
                      </a:cubicBezTo>
                      <a:close/>
                      <a:moveTo>
                        <a:pt x="17793" y="58758"/>
                      </a:moveTo>
                      <a:cubicBezTo>
                        <a:pt x="19148" y="58525"/>
                        <a:pt x="20480" y="58181"/>
                        <a:pt x="21778" y="57730"/>
                      </a:cubicBezTo>
                      <a:cubicBezTo>
                        <a:pt x="27699" y="55321"/>
                        <a:pt x="28614" y="49772"/>
                        <a:pt x="23771" y="45623"/>
                      </a:cubicBezTo>
                      <a:cubicBezTo>
                        <a:pt x="21728" y="43876"/>
                        <a:pt x="19496" y="42357"/>
                        <a:pt x="17377" y="40698"/>
                      </a:cubicBezTo>
                      <a:cubicBezTo>
                        <a:pt x="16608" y="40068"/>
                        <a:pt x="15933" y="39727"/>
                        <a:pt x="14855" y="40068"/>
                      </a:cubicBezTo>
                      <a:cubicBezTo>
                        <a:pt x="9533" y="41619"/>
                        <a:pt x="5894" y="46708"/>
                        <a:pt x="6657" y="51677"/>
                      </a:cubicBezTo>
                      <a:cubicBezTo>
                        <a:pt x="7319" y="55857"/>
                        <a:pt x="11620" y="58808"/>
                        <a:pt x="17793" y="58758"/>
                      </a:cubicBezTo>
                      <a:close/>
                      <a:moveTo>
                        <a:pt x="28633" y="11402"/>
                      </a:moveTo>
                      <a:cubicBezTo>
                        <a:pt x="28771" y="6603"/>
                        <a:pt x="27498" y="4314"/>
                        <a:pt x="24364" y="3715"/>
                      </a:cubicBezTo>
                      <a:cubicBezTo>
                        <a:pt x="21230" y="3116"/>
                        <a:pt x="17932" y="5449"/>
                        <a:pt x="16759" y="9498"/>
                      </a:cubicBezTo>
                      <a:cubicBezTo>
                        <a:pt x="15851" y="12619"/>
                        <a:pt x="15056" y="15803"/>
                        <a:pt x="15498" y="19114"/>
                      </a:cubicBezTo>
                      <a:cubicBezTo>
                        <a:pt x="15857" y="21706"/>
                        <a:pt x="16866" y="23913"/>
                        <a:pt x="19660" y="24512"/>
                      </a:cubicBezTo>
                      <a:cubicBezTo>
                        <a:pt x="22686" y="25142"/>
                        <a:pt x="24849" y="23679"/>
                        <a:pt x="26306" y="21138"/>
                      </a:cubicBezTo>
                      <a:cubicBezTo>
                        <a:pt x="28053" y="18137"/>
                        <a:pt x="28570" y="14813"/>
                        <a:pt x="28633" y="11402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FE6EF803-4430-C21A-39ED-FD8CE0553F5A}"/>
                    </a:ext>
                  </a:extLst>
                </p:cNvPr>
                <p:cNvSpPr/>
                <p:nvPr/>
              </p:nvSpPr>
              <p:spPr>
                <a:xfrm>
                  <a:off x="10160590" y="3893799"/>
                  <a:ext cx="38316" cy="61898"/>
                </a:xfrm>
                <a:custGeom>
                  <a:avLst/>
                  <a:gdLst>
                    <a:gd name="connsiteX0" fmla="*/ 22244 w 38316"/>
                    <a:gd name="connsiteY0" fmla="*/ 44725 h 61898"/>
                    <a:gd name="connsiteX1" fmla="*/ 18505 w 38316"/>
                    <a:gd name="connsiteY1" fmla="*/ 50400 h 61898"/>
                    <a:gd name="connsiteX2" fmla="*/ 7785 w 38316"/>
                    <a:gd name="connsiteY2" fmla="*/ 60868 h 61898"/>
                    <a:gd name="connsiteX3" fmla="*/ 218 w 38316"/>
                    <a:gd name="connsiteY3" fmla="*/ 57482 h 61898"/>
                    <a:gd name="connsiteX4" fmla="*/ 17042 w 38316"/>
                    <a:gd name="connsiteY4" fmla="*/ 22170 h 61898"/>
                    <a:gd name="connsiteX5" fmla="*/ 24943 w 38316"/>
                    <a:gd name="connsiteY5" fmla="*/ 21539 h 61898"/>
                    <a:gd name="connsiteX6" fmla="*/ 27011 w 38316"/>
                    <a:gd name="connsiteY6" fmla="*/ 20007 h 61898"/>
                    <a:gd name="connsiteX7" fmla="*/ 28209 w 38316"/>
                    <a:gd name="connsiteY7" fmla="*/ 10265 h 61898"/>
                    <a:gd name="connsiteX8" fmla="*/ 24690 w 38316"/>
                    <a:gd name="connsiteY8" fmla="*/ 6103 h 61898"/>
                    <a:gd name="connsiteX9" fmla="*/ 22168 w 38316"/>
                    <a:gd name="connsiteY9" fmla="*/ 5094 h 61898"/>
                    <a:gd name="connsiteX10" fmla="*/ 24886 w 38316"/>
                    <a:gd name="connsiteY10" fmla="*/ 3202 h 61898"/>
                    <a:gd name="connsiteX11" fmla="*/ 35366 w 38316"/>
                    <a:gd name="connsiteY11" fmla="*/ 541 h 61898"/>
                    <a:gd name="connsiteX12" fmla="*/ 38141 w 38316"/>
                    <a:gd name="connsiteY12" fmla="*/ 2792 h 61898"/>
                    <a:gd name="connsiteX13" fmla="*/ 32182 w 38316"/>
                    <a:gd name="connsiteY13" fmla="*/ 34132 h 61898"/>
                    <a:gd name="connsiteX14" fmla="*/ 29142 w 38316"/>
                    <a:gd name="connsiteY14" fmla="*/ 51403 h 61898"/>
                    <a:gd name="connsiteX15" fmla="*/ 29476 w 38316"/>
                    <a:gd name="connsiteY15" fmla="*/ 54695 h 61898"/>
                    <a:gd name="connsiteX16" fmla="*/ 32440 w 38316"/>
                    <a:gd name="connsiteY16" fmla="*/ 53465 h 61898"/>
                    <a:gd name="connsiteX17" fmla="*/ 33840 w 38316"/>
                    <a:gd name="connsiteY17" fmla="*/ 52418 h 61898"/>
                    <a:gd name="connsiteX18" fmla="*/ 35631 w 38316"/>
                    <a:gd name="connsiteY18" fmla="*/ 51971 h 61898"/>
                    <a:gd name="connsiteX19" fmla="*/ 35681 w 38316"/>
                    <a:gd name="connsiteY19" fmla="*/ 54190 h 61898"/>
                    <a:gd name="connsiteX20" fmla="*/ 24785 w 38316"/>
                    <a:gd name="connsiteY20" fmla="*/ 61700 h 61898"/>
                    <a:gd name="connsiteX21" fmla="*/ 20648 w 38316"/>
                    <a:gd name="connsiteY21" fmla="*/ 57091 h 61898"/>
                    <a:gd name="connsiteX22" fmla="*/ 22748 w 38316"/>
                    <a:gd name="connsiteY22" fmla="*/ 46794 h 61898"/>
                    <a:gd name="connsiteX23" fmla="*/ 23007 w 38316"/>
                    <a:gd name="connsiteY23" fmla="*/ 45160 h 61898"/>
                    <a:gd name="connsiteX24" fmla="*/ 8529 w 38316"/>
                    <a:gd name="connsiteY24" fmla="*/ 49354 h 61898"/>
                    <a:gd name="connsiteX25" fmla="*/ 8529 w 38316"/>
                    <a:gd name="connsiteY25" fmla="*/ 52059 h 61898"/>
                    <a:gd name="connsiteX26" fmla="*/ 9544 w 38316"/>
                    <a:gd name="connsiteY26" fmla="*/ 54821 h 61898"/>
                    <a:gd name="connsiteX27" fmla="*/ 12363 w 38316"/>
                    <a:gd name="connsiteY27" fmla="*/ 53831 h 61898"/>
                    <a:gd name="connsiteX28" fmla="*/ 13700 w 38316"/>
                    <a:gd name="connsiteY28" fmla="*/ 52708 h 61898"/>
                    <a:gd name="connsiteX29" fmla="*/ 25397 w 38316"/>
                    <a:gd name="connsiteY29" fmla="*/ 28494 h 61898"/>
                    <a:gd name="connsiteX30" fmla="*/ 24899 w 38316"/>
                    <a:gd name="connsiteY30" fmla="*/ 26641 h 61898"/>
                    <a:gd name="connsiteX31" fmla="*/ 13674 w 38316"/>
                    <a:gd name="connsiteY31" fmla="*/ 28974 h 61898"/>
                    <a:gd name="connsiteX32" fmla="*/ 8529 w 38316"/>
                    <a:gd name="connsiteY32" fmla="*/ 49354 h 61898"/>
                    <a:gd name="connsiteX33" fmla="*/ 22547 w 38316"/>
                    <a:gd name="connsiteY33" fmla="*/ 43988 h 61898"/>
                    <a:gd name="connsiteX34" fmla="*/ 22919 w 38316"/>
                    <a:gd name="connsiteY34" fmla="*/ 44473 h 61898"/>
                    <a:gd name="connsiteX35" fmla="*/ 23297 w 38316"/>
                    <a:gd name="connsiteY35" fmla="*/ 43937 h 61898"/>
                    <a:gd name="connsiteX36" fmla="*/ 22862 w 38316"/>
                    <a:gd name="connsiteY36" fmla="*/ 43382 h 61898"/>
                    <a:gd name="connsiteX37" fmla="*/ 22547 w 38316"/>
                    <a:gd name="connsiteY37" fmla="*/ 43988 h 61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38316" h="61898">
                      <a:moveTo>
                        <a:pt x="22244" y="44725"/>
                      </a:moveTo>
                      <a:cubicBezTo>
                        <a:pt x="20983" y="46617"/>
                        <a:pt x="19785" y="48509"/>
                        <a:pt x="18505" y="50400"/>
                      </a:cubicBezTo>
                      <a:cubicBezTo>
                        <a:pt x="15623" y="54588"/>
                        <a:pt x="12281" y="58327"/>
                        <a:pt x="7785" y="60868"/>
                      </a:cubicBezTo>
                      <a:cubicBezTo>
                        <a:pt x="4159" y="62924"/>
                        <a:pt x="552" y="61606"/>
                        <a:pt x="218" y="57482"/>
                      </a:cubicBezTo>
                      <a:cubicBezTo>
                        <a:pt x="-936" y="43805"/>
                        <a:pt x="2185" y="28595"/>
                        <a:pt x="17042" y="22170"/>
                      </a:cubicBezTo>
                      <a:cubicBezTo>
                        <a:pt x="19532" y="21087"/>
                        <a:pt x="22313" y="20865"/>
                        <a:pt x="24943" y="21539"/>
                      </a:cubicBezTo>
                      <a:cubicBezTo>
                        <a:pt x="26626" y="21955"/>
                        <a:pt x="26866" y="21413"/>
                        <a:pt x="27011" y="20007"/>
                      </a:cubicBezTo>
                      <a:cubicBezTo>
                        <a:pt x="27339" y="16753"/>
                        <a:pt x="27736" y="13499"/>
                        <a:pt x="28209" y="10265"/>
                      </a:cubicBezTo>
                      <a:cubicBezTo>
                        <a:pt x="28625" y="7465"/>
                        <a:pt x="27686" y="6052"/>
                        <a:pt x="24690" y="6103"/>
                      </a:cubicBezTo>
                      <a:cubicBezTo>
                        <a:pt x="23827" y="6103"/>
                        <a:pt x="22275" y="6588"/>
                        <a:pt x="22168" y="5094"/>
                      </a:cubicBezTo>
                      <a:cubicBezTo>
                        <a:pt x="22017" y="3259"/>
                        <a:pt x="23587" y="3290"/>
                        <a:pt x="24886" y="3202"/>
                      </a:cubicBezTo>
                      <a:cubicBezTo>
                        <a:pt x="28505" y="2927"/>
                        <a:pt x="32056" y="2026"/>
                        <a:pt x="35366" y="541"/>
                      </a:cubicBezTo>
                      <a:cubicBezTo>
                        <a:pt x="38027" y="-600"/>
                        <a:pt x="38683" y="24"/>
                        <a:pt x="38141" y="2792"/>
                      </a:cubicBezTo>
                      <a:cubicBezTo>
                        <a:pt x="36097" y="13226"/>
                        <a:pt x="34111" y="23672"/>
                        <a:pt x="32182" y="34132"/>
                      </a:cubicBezTo>
                      <a:cubicBezTo>
                        <a:pt x="31110" y="39878"/>
                        <a:pt x="30094" y="45635"/>
                        <a:pt x="29142" y="51403"/>
                      </a:cubicBezTo>
                      <a:cubicBezTo>
                        <a:pt x="28959" y="52507"/>
                        <a:pt x="28373" y="53925"/>
                        <a:pt x="29476" y="54695"/>
                      </a:cubicBezTo>
                      <a:cubicBezTo>
                        <a:pt x="30738" y="55546"/>
                        <a:pt x="31494" y="54020"/>
                        <a:pt x="32440" y="53465"/>
                      </a:cubicBezTo>
                      <a:cubicBezTo>
                        <a:pt x="32938" y="53169"/>
                        <a:pt x="33336" y="52696"/>
                        <a:pt x="33840" y="52418"/>
                      </a:cubicBezTo>
                      <a:cubicBezTo>
                        <a:pt x="34344" y="52141"/>
                        <a:pt x="34956" y="51245"/>
                        <a:pt x="35631" y="51971"/>
                      </a:cubicBezTo>
                      <a:cubicBezTo>
                        <a:pt x="36205" y="52601"/>
                        <a:pt x="36432" y="53585"/>
                        <a:pt x="35681" y="54190"/>
                      </a:cubicBezTo>
                      <a:cubicBezTo>
                        <a:pt x="32245" y="56977"/>
                        <a:pt x="29193" y="60376"/>
                        <a:pt x="24785" y="61700"/>
                      </a:cubicBezTo>
                      <a:cubicBezTo>
                        <a:pt x="21941" y="62552"/>
                        <a:pt x="20112" y="60591"/>
                        <a:pt x="20648" y="57091"/>
                      </a:cubicBezTo>
                      <a:cubicBezTo>
                        <a:pt x="21184" y="53591"/>
                        <a:pt x="22042" y="50224"/>
                        <a:pt x="22748" y="46794"/>
                      </a:cubicBezTo>
                      <a:cubicBezTo>
                        <a:pt x="22862" y="46251"/>
                        <a:pt x="22919" y="45703"/>
                        <a:pt x="23007" y="45160"/>
                      </a:cubicBezTo>
                      <a:close/>
                      <a:moveTo>
                        <a:pt x="8529" y="49354"/>
                      </a:moveTo>
                      <a:cubicBezTo>
                        <a:pt x="8529" y="50886"/>
                        <a:pt x="8529" y="51472"/>
                        <a:pt x="8529" y="52059"/>
                      </a:cubicBezTo>
                      <a:cubicBezTo>
                        <a:pt x="8529" y="53099"/>
                        <a:pt x="8371" y="54310"/>
                        <a:pt x="9544" y="54821"/>
                      </a:cubicBezTo>
                      <a:cubicBezTo>
                        <a:pt x="10717" y="55332"/>
                        <a:pt x="11530" y="54474"/>
                        <a:pt x="12363" y="53831"/>
                      </a:cubicBezTo>
                      <a:cubicBezTo>
                        <a:pt x="12836" y="53491"/>
                        <a:pt x="13283" y="53116"/>
                        <a:pt x="13700" y="52708"/>
                      </a:cubicBezTo>
                      <a:cubicBezTo>
                        <a:pt x="20201" y="45892"/>
                        <a:pt x="23707" y="37631"/>
                        <a:pt x="25397" y="28494"/>
                      </a:cubicBezTo>
                      <a:cubicBezTo>
                        <a:pt x="25643" y="27834"/>
                        <a:pt x="25447" y="27088"/>
                        <a:pt x="24899" y="26641"/>
                      </a:cubicBezTo>
                      <a:cubicBezTo>
                        <a:pt x="21872" y="24150"/>
                        <a:pt x="15162" y="25411"/>
                        <a:pt x="13674" y="28974"/>
                      </a:cubicBezTo>
                      <a:cubicBezTo>
                        <a:pt x="10950" y="35472"/>
                        <a:pt x="9216" y="42341"/>
                        <a:pt x="8529" y="49354"/>
                      </a:cubicBezTo>
                      <a:close/>
                      <a:moveTo>
                        <a:pt x="22547" y="43988"/>
                      </a:moveTo>
                      <a:cubicBezTo>
                        <a:pt x="22673" y="44145"/>
                        <a:pt x="22799" y="44309"/>
                        <a:pt x="22919" y="44473"/>
                      </a:cubicBezTo>
                      <a:cubicBezTo>
                        <a:pt x="23076" y="44319"/>
                        <a:pt x="23202" y="44137"/>
                        <a:pt x="23297" y="43937"/>
                      </a:cubicBezTo>
                      <a:cubicBezTo>
                        <a:pt x="23373" y="43622"/>
                        <a:pt x="23297" y="43269"/>
                        <a:pt x="22862" y="43382"/>
                      </a:cubicBezTo>
                      <a:cubicBezTo>
                        <a:pt x="22717" y="43426"/>
                        <a:pt x="22654" y="43767"/>
                        <a:pt x="22547" y="4398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E046DB26-ECC5-4E4B-50A4-33754314EB8B}"/>
                    </a:ext>
                  </a:extLst>
                </p:cNvPr>
                <p:cNvSpPr/>
                <p:nvPr/>
              </p:nvSpPr>
              <p:spPr>
                <a:xfrm>
                  <a:off x="10118408" y="3914980"/>
                  <a:ext cx="38091" cy="40586"/>
                </a:xfrm>
                <a:custGeom>
                  <a:avLst/>
                  <a:gdLst>
                    <a:gd name="connsiteX0" fmla="*/ 14490 w 38091"/>
                    <a:gd name="connsiteY0" fmla="*/ 15776 h 40586"/>
                    <a:gd name="connsiteX1" fmla="*/ 26774 w 38091"/>
                    <a:gd name="connsiteY1" fmla="*/ 2906 h 40586"/>
                    <a:gd name="connsiteX2" fmla="*/ 30400 w 38091"/>
                    <a:gd name="connsiteY2" fmla="*/ 793 h 40586"/>
                    <a:gd name="connsiteX3" fmla="*/ 36113 w 38091"/>
                    <a:gd name="connsiteY3" fmla="*/ 4577 h 40586"/>
                    <a:gd name="connsiteX4" fmla="*/ 32228 w 38091"/>
                    <a:gd name="connsiteY4" fmla="*/ 23424 h 40586"/>
                    <a:gd name="connsiteX5" fmla="*/ 30671 w 38091"/>
                    <a:gd name="connsiteY5" fmla="*/ 30991 h 40586"/>
                    <a:gd name="connsiteX6" fmla="*/ 31037 w 38091"/>
                    <a:gd name="connsiteY6" fmla="*/ 33274 h 40586"/>
                    <a:gd name="connsiteX7" fmla="*/ 33597 w 38091"/>
                    <a:gd name="connsiteY7" fmla="*/ 32845 h 40586"/>
                    <a:gd name="connsiteX8" fmla="*/ 36163 w 38091"/>
                    <a:gd name="connsiteY8" fmla="*/ 31023 h 40586"/>
                    <a:gd name="connsiteX9" fmla="*/ 37841 w 38091"/>
                    <a:gd name="connsiteY9" fmla="*/ 30853 h 40586"/>
                    <a:gd name="connsiteX10" fmla="*/ 37588 w 38091"/>
                    <a:gd name="connsiteY10" fmla="*/ 32618 h 40586"/>
                    <a:gd name="connsiteX11" fmla="*/ 37494 w 38091"/>
                    <a:gd name="connsiteY11" fmla="*/ 32681 h 40586"/>
                    <a:gd name="connsiteX12" fmla="*/ 26225 w 38091"/>
                    <a:gd name="connsiteY12" fmla="*/ 40248 h 40586"/>
                    <a:gd name="connsiteX13" fmla="*/ 21811 w 38091"/>
                    <a:gd name="connsiteY13" fmla="*/ 37278 h 40586"/>
                    <a:gd name="connsiteX14" fmla="*/ 23703 w 38091"/>
                    <a:gd name="connsiteY14" fmla="*/ 25928 h 40586"/>
                    <a:gd name="connsiteX15" fmla="*/ 27045 w 38091"/>
                    <a:gd name="connsiteY15" fmla="*/ 11614 h 40586"/>
                    <a:gd name="connsiteX16" fmla="*/ 26484 w 38091"/>
                    <a:gd name="connsiteY16" fmla="*/ 8694 h 40586"/>
                    <a:gd name="connsiteX17" fmla="*/ 23281 w 38091"/>
                    <a:gd name="connsiteY17" fmla="*/ 9407 h 40586"/>
                    <a:gd name="connsiteX18" fmla="*/ 14125 w 38091"/>
                    <a:gd name="connsiteY18" fmla="*/ 22031 h 40586"/>
                    <a:gd name="connsiteX19" fmla="*/ 9988 w 38091"/>
                    <a:gd name="connsiteY19" fmla="*/ 35702 h 40586"/>
                    <a:gd name="connsiteX20" fmla="*/ 6835 w 38091"/>
                    <a:gd name="connsiteY20" fmla="*/ 38602 h 40586"/>
                    <a:gd name="connsiteX21" fmla="*/ 2270 w 38091"/>
                    <a:gd name="connsiteY21" fmla="*/ 33394 h 40586"/>
                    <a:gd name="connsiteX22" fmla="*/ 6797 w 38091"/>
                    <a:gd name="connsiteY22" fmla="*/ 11841 h 40586"/>
                    <a:gd name="connsiteX23" fmla="*/ 6400 w 38091"/>
                    <a:gd name="connsiteY23" fmla="*/ 8612 h 40586"/>
                    <a:gd name="connsiteX24" fmla="*/ 3285 w 38091"/>
                    <a:gd name="connsiteY24" fmla="*/ 9659 h 40586"/>
                    <a:gd name="connsiteX25" fmla="*/ 1866 w 38091"/>
                    <a:gd name="connsiteY25" fmla="*/ 10693 h 40586"/>
                    <a:gd name="connsiteX26" fmla="*/ 410 w 38091"/>
                    <a:gd name="connsiteY26" fmla="*/ 10996 h 40586"/>
                    <a:gd name="connsiteX27" fmla="*/ 353 w 38091"/>
                    <a:gd name="connsiteY27" fmla="*/ 9160 h 40586"/>
                    <a:gd name="connsiteX28" fmla="*/ 410 w 38091"/>
                    <a:gd name="connsiteY28" fmla="*/ 9104 h 40586"/>
                    <a:gd name="connsiteX29" fmla="*/ 12491 w 38091"/>
                    <a:gd name="connsiteY29" fmla="*/ 276 h 40586"/>
                    <a:gd name="connsiteX30" fmla="*/ 15878 w 38091"/>
                    <a:gd name="connsiteY30" fmla="*/ 3133 h 40586"/>
                    <a:gd name="connsiteX31" fmla="*/ 13740 w 38091"/>
                    <a:gd name="connsiteY31" fmla="*/ 15189 h 40586"/>
                    <a:gd name="connsiteX32" fmla="*/ 13816 w 38091"/>
                    <a:gd name="connsiteY32" fmla="*/ 16803 h 40586"/>
                    <a:gd name="connsiteX33" fmla="*/ 14490 w 38091"/>
                    <a:gd name="connsiteY33" fmla="*/ 15776 h 40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38091" h="40586">
                      <a:moveTo>
                        <a:pt x="14490" y="15776"/>
                      </a:moveTo>
                      <a:cubicBezTo>
                        <a:pt x="18015" y="10939"/>
                        <a:pt x="21874" y="6418"/>
                        <a:pt x="26774" y="2906"/>
                      </a:cubicBezTo>
                      <a:cubicBezTo>
                        <a:pt x="27915" y="2091"/>
                        <a:pt x="29126" y="1383"/>
                        <a:pt x="30400" y="793"/>
                      </a:cubicBezTo>
                      <a:cubicBezTo>
                        <a:pt x="34240" y="-979"/>
                        <a:pt x="36478" y="396"/>
                        <a:pt x="36113" y="4577"/>
                      </a:cubicBezTo>
                      <a:cubicBezTo>
                        <a:pt x="35552" y="10990"/>
                        <a:pt x="33590" y="17150"/>
                        <a:pt x="32228" y="23424"/>
                      </a:cubicBezTo>
                      <a:cubicBezTo>
                        <a:pt x="31686" y="25947"/>
                        <a:pt x="31175" y="28469"/>
                        <a:pt x="30671" y="30991"/>
                      </a:cubicBezTo>
                      <a:cubicBezTo>
                        <a:pt x="30513" y="31786"/>
                        <a:pt x="30280" y="32669"/>
                        <a:pt x="31037" y="33274"/>
                      </a:cubicBezTo>
                      <a:cubicBezTo>
                        <a:pt x="31982" y="34018"/>
                        <a:pt x="32834" y="33274"/>
                        <a:pt x="33597" y="32845"/>
                      </a:cubicBezTo>
                      <a:cubicBezTo>
                        <a:pt x="34492" y="32300"/>
                        <a:pt x="35350" y="31691"/>
                        <a:pt x="36163" y="31023"/>
                      </a:cubicBezTo>
                      <a:cubicBezTo>
                        <a:pt x="36705" y="30619"/>
                        <a:pt x="37229" y="29919"/>
                        <a:pt x="37841" y="30853"/>
                      </a:cubicBezTo>
                      <a:cubicBezTo>
                        <a:pt x="38257" y="31410"/>
                        <a:pt x="38143" y="32201"/>
                        <a:pt x="37588" y="32618"/>
                      </a:cubicBezTo>
                      <a:cubicBezTo>
                        <a:pt x="37557" y="32640"/>
                        <a:pt x="37525" y="32662"/>
                        <a:pt x="37494" y="32681"/>
                      </a:cubicBezTo>
                      <a:cubicBezTo>
                        <a:pt x="33956" y="35531"/>
                        <a:pt x="30683" y="38785"/>
                        <a:pt x="26225" y="40248"/>
                      </a:cubicBezTo>
                      <a:cubicBezTo>
                        <a:pt x="23413" y="41175"/>
                        <a:pt x="21925" y="40204"/>
                        <a:pt x="21811" y="37278"/>
                      </a:cubicBezTo>
                      <a:cubicBezTo>
                        <a:pt x="21647" y="33369"/>
                        <a:pt x="22808" y="29654"/>
                        <a:pt x="23703" y="25928"/>
                      </a:cubicBezTo>
                      <a:cubicBezTo>
                        <a:pt x="24819" y="21161"/>
                        <a:pt x="25948" y="16387"/>
                        <a:pt x="27045" y="11614"/>
                      </a:cubicBezTo>
                      <a:cubicBezTo>
                        <a:pt x="27285" y="10567"/>
                        <a:pt x="27423" y="9319"/>
                        <a:pt x="26484" y="8694"/>
                      </a:cubicBezTo>
                      <a:cubicBezTo>
                        <a:pt x="25387" y="7975"/>
                        <a:pt x="24195" y="8631"/>
                        <a:pt x="23281" y="9407"/>
                      </a:cubicBezTo>
                      <a:cubicBezTo>
                        <a:pt x="19283" y="12842"/>
                        <a:pt x="16149" y="17165"/>
                        <a:pt x="14125" y="22031"/>
                      </a:cubicBezTo>
                      <a:cubicBezTo>
                        <a:pt x="12233" y="26445"/>
                        <a:pt x="10543" y="30928"/>
                        <a:pt x="9988" y="35702"/>
                      </a:cubicBezTo>
                      <a:cubicBezTo>
                        <a:pt x="9736" y="37865"/>
                        <a:pt x="8664" y="38319"/>
                        <a:pt x="6835" y="38602"/>
                      </a:cubicBezTo>
                      <a:cubicBezTo>
                        <a:pt x="530" y="39592"/>
                        <a:pt x="397" y="39599"/>
                        <a:pt x="2270" y="33394"/>
                      </a:cubicBezTo>
                      <a:cubicBezTo>
                        <a:pt x="4427" y="26360"/>
                        <a:pt x="5940" y="19147"/>
                        <a:pt x="6797" y="11841"/>
                      </a:cubicBezTo>
                      <a:cubicBezTo>
                        <a:pt x="6924" y="10769"/>
                        <a:pt x="7693" y="9356"/>
                        <a:pt x="6400" y="8612"/>
                      </a:cubicBezTo>
                      <a:cubicBezTo>
                        <a:pt x="5208" y="7925"/>
                        <a:pt x="4256" y="9085"/>
                        <a:pt x="3285" y="9659"/>
                      </a:cubicBezTo>
                      <a:cubicBezTo>
                        <a:pt x="2787" y="9972"/>
                        <a:pt x="2314" y="10318"/>
                        <a:pt x="1866" y="10693"/>
                      </a:cubicBezTo>
                      <a:cubicBezTo>
                        <a:pt x="1419" y="11040"/>
                        <a:pt x="933" y="11601"/>
                        <a:pt x="410" y="10996"/>
                      </a:cubicBezTo>
                      <a:cubicBezTo>
                        <a:pt x="-114" y="10504"/>
                        <a:pt x="-139" y="9682"/>
                        <a:pt x="353" y="9160"/>
                      </a:cubicBezTo>
                      <a:cubicBezTo>
                        <a:pt x="372" y="9141"/>
                        <a:pt x="391" y="9122"/>
                        <a:pt x="410" y="9104"/>
                      </a:cubicBezTo>
                      <a:cubicBezTo>
                        <a:pt x="4149" y="5762"/>
                        <a:pt x="7712" y="2092"/>
                        <a:pt x="12491" y="276"/>
                      </a:cubicBezTo>
                      <a:cubicBezTo>
                        <a:pt x="14724" y="-581"/>
                        <a:pt x="16275" y="610"/>
                        <a:pt x="15878" y="3133"/>
                      </a:cubicBezTo>
                      <a:cubicBezTo>
                        <a:pt x="15285" y="7168"/>
                        <a:pt x="14465" y="11172"/>
                        <a:pt x="13740" y="15189"/>
                      </a:cubicBezTo>
                      <a:cubicBezTo>
                        <a:pt x="13557" y="15738"/>
                        <a:pt x="13109" y="16299"/>
                        <a:pt x="13816" y="16803"/>
                      </a:cubicBezTo>
                      <a:cubicBezTo>
                        <a:pt x="14087" y="16463"/>
                        <a:pt x="14276" y="16122"/>
                        <a:pt x="14490" y="1577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41BADEC0-FB9A-82E0-D747-360013C414DE}"/>
                    </a:ext>
                  </a:extLst>
                </p:cNvPr>
                <p:cNvSpPr/>
                <p:nvPr/>
              </p:nvSpPr>
              <p:spPr>
                <a:xfrm>
                  <a:off x="10037222" y="3914905"/>
                  <a:ext cx="38064" cy="40625"/>
                </a:xfrm>
                <a:custGeom>
                  <a:avLst/>
                  <a:gdLst>
                    <a:gd name="connsiteX0" fmla="*/ 13746 w 38064"/>
                    <a:gd name="connsiteY0" fmla="*/ 16305 h 40625"/>
                    <a:gd name="connsiteX1" fmla="*/ 22410 w 38064"/>
                    <a:gd name="connsiteY1" fmla="*/ 6626 h 40625"/>
                    <a:gd name="connsiteX2" fmla="*/ 29977 w 38064"/>
                    <a:gd name="connsiteY2" fmla="*/ 1020 h 40625"/>
                    <a:gd name="connsiteX3" fmla="*/ 34895 w 38064"/>
                    <a:gd name="connsiteY3" fmla="*/ 799 h 40625"/>
                    <a:gd name="connsiteX4" fmla="*/ 36106 w 38064"/>
                    <a:gd name="connsiteY4" fmla="*/ 5945 h 40625"/>
                    <a:gd name="connsiteX5" fmla="*/ 32455 w 38064"/>
                    <a:gd name="connsiteY5" fmla="*/ 22340 h 40625"/>
                    <a:gd name="connsiteX6" fmla="*/ 30816 w 38064"/>
                    <a:gd name="connsiteY6" fmla="*/ 30228 h 40625"/>
                    <a:gd name="connsiteX7" fmla="*/ 31251 w 38064"/>
                    <a:gd name="connsiteY7" fmla="*/ 33432 h 40625"/>
                    <a:gd name="connsiteX8" fmla="*/ 34404 w 38064"/>
                    <a:gd name="connsiteY8" fmla="*/ 32423 h 40625"/>
                    <a:gd name="connsiteX9" fmla="*/ 37601 w 38064"/>
                    <a:gd name="connsiteY9" fmla="*/ 30859 h 40625"/>
                    <a:gd name="connsiteX10" fmla="*/ 35387 w 38064"/>
                    <a:gd name="connsiteY10" fmla="*/ 34384 h 40625"/>
                    <a:gd name="connsiteX11" fmla="*/ 27335 w 38064"/>
                    <a:gd name="connsiteY11" fmla="*/ 39926 h 40625"/>
                    <a:gd name="connsiteX12" fmla="*/ 21717 w 38064"/>
                    <a:gd name="connsiteY12" fmla="*/ 35727 h 40625"/>
                    <a:gd name="connsiteX13" fmla="*/ 24724 w 38064"/>
                    <a:gd name="connsiteY13" fmla="*/ 21684 h 40625"/>
                    <a:gd name="connsiteX14" fmla="*/ 27001 w 38064"/>
                    <a:gd name="connsiteY14" fmla="*/ 12143 h 40625"/>
                    <a:gd name="connsiteX15" fmla="*/ 26269 w 38064"/>
                    <a:gd name="connsiteY15" fmla="*/ 8663 h 40625"/>
                    <a:gd name="connsiteX16" fmla="*/ 22820 w 38064"/>
                    <a:gd name="connsiteY16" fmla="*/ 9766 h 40625"/>
                    <a:gd name="connsiteX17" fmla="*/ 13759 w 38064"/>
                    <a:gd name="connsiteY17" fmla="*/ 22932 h 40625"/>
                    <a:gd name="connsiteX18" fmla="*/ 9937 w 38064"/>
                    <a:gd name="connsiteY18" fmla="*/ 35639 h 40625"/>
                    <a:gd name="connsiteX19" fmla="*/ 6715 w 38064"/>
                    <a:gd name="connsiteY19" fmla="*/ 38709 h 40625"/>
                    <a:gd name="connsiteX20" fmla="*/ 2200 w 38064"/>
                    <a:gd name="connsiteY20" fmla="*/ 33665 h 40625"/>
                    <a:gd name="connsiteX21" fmla="*/ 6791 w 38064"/>
                    <a:gd name="connsiteY21" fmla="*/ 11752 h 40625"/>
                    <a:gd name="connsiteX22" fmla="*/ 6255 w 38064"/>
                    <a:gd name="connsiteY22" fmla="*/ 8600 h 40625"/>
                    <a:gd name="connsiteX23" fmla="*/ 3134 w 38064"/>
                    <a:gd name="connsiteY23" fmla="*/ 9804 h 40625"/>
                    <a:gd name="connsiteX24" fmla="*/ 2017 w 38064"/>
                    <a:gd name="connsiteY24" fmla="*/ 10649 h 40625"/>
                    <a:gd name="connsiteX25" fmla="*/ 378 w 38064"/>
                    <a:gd name="connsiteY25" fmla="*/ 10889 h 40625"/>
                    <a:gd name="connsiteX26" fmla="*/ 460 w 38064"/>
                    <a:gd name="connsiteY26" fmla="*/ 9035 h 40625"/>
                    <a:gd name="connsiteX27" fmla="*/ 12277 w 38064"/>
                    <a:gd name="connsiteY27" fmla="*/ 345 h 40625"/>
                    <a:gd name="connsiteX28" fmla="*/ 15909 w 38064"/>
                    <a:gd name="connsiteY28" fmla="*/ 3233 h 40625"/>
                    <a:gd name="connsiteX29" fmla="*/ 13746 w 38064"/>
                    <a:gd name="connsiteY29" fmla="*/ 16305 h 4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8064" h="40625">
                      <a:moveTo>
                        <a:pt x="13746" y="16305"/>
                      </a:moveTo>
                      <a:cubicBezTo>
                        <a:pt x="16596" y="12919"/>
                        <a:pt x="19264" y="9564"/>
                        <a:pt x="22410" y="6626"/>
                      </a:cubicBezTo>
                      <a:cubicBezTo>
                        <a:pt x="24642" y="4395"/>
                        <a:pt x="27190" y="2506"/>
                        <a:pt x="29977" y="1020"/>
                      </a:cubicBezTo>
                      <a:cubicBezTo>
                        <a:pt x="31553" y="245"/>
                        <a:pt x="33174" y="-531"/>
                        <a:pt x="34895" y="799"/>
                      </a:cubicBezTo>
                      <a:cubicBezTo>
                        <a:pt x="36718" y="2199"/>
                        <a:pt x="36472" y="4154"/>
                        <a:pt x="36106" y="5945"/>
                      </a:cubicBezTo>
                      <a:cubicBezTo>
                        <a:pt x="34990" y="11437"/>
                        <a:pt x="33672" y="16892"/>
                        <a:pt x="32455" y="22340"/>
                      </a:cubicBezTo>
                      <a:cubicBezTo>
                        <a:pt x="31875" y="24963"/>
                        <a:pt x="31251" y="27580"/>
                        <a:pt x="30816" y="30228"/>
                      </a:cubicBezTo>
                      <a:cubicBezTo>
                        <a:pt x="30639" y="31288"/>
                        <a:pt x="29983" y="32750"/>
                        <a:pt x="31251" y="33432"/>
                      </a:cubicBezTo>
                      <a:cubicBezTo>
                        <a:pt x="32405" y="34062"/>
                        <a:pt x="33344" y="32801"/>
                        <a:pt x="34404" y="32423"/>
                      </a:cubicBezTo>
                      <a:cubicBezTo>
                        <a:pt x="35602" y="32006"/>
                        <a:pt x="36573" y="29572"/>
                        <a:pt x="37601" y="30859"/>
                      </a:cubicBezTo>
                      <a:cubicBezTo>
                        <a:pt x="39152" y="32801"/>
                        <a:pt x="36403" y="33425"/>
                        <a:pt x="35387" y="34384"/>
                      </a:cubicBezTo>
                      <a:cubicBezTo>
                        <a:pt x="33048" y="36685"/>
                        <a:pt x="30324" y="38561"/>
                        <a:pt x="27335" y="39926"/>
                      </a:cubicBezTo>
                      <a:cubicBezTo>
                        <a:pt x="23337" y="41660"/>
                        <a:pt x="21269" y="40134"/>
                        <a:pt x="21717" y="35727"/>
                      </a:cubicBezTo>
                      <a:cubicBezTo>
                        <a:pt x="22208" y="30947"/>
                        <a:pt x="23608" y="26344"/>
                        <a:pt x="24724" y="21684"/>
                      </a:cubicBezTo>
                      <a:cubicBezTo>
                        <a:pt x="25481" y="18531"/>
                        <a:pt x="26313" y="15340"/>
                        <a:pt x="27001" y="12143"/>
                      </a:cubicBezTo>
                      <a:cubicBezTo>
                        <a:pt x="27266" y="10933"/>
                        <a:pt x="27713" y="9407"/>
                        <a:pt x="26269" y="8663"/>
                      </a:cubicBezTo>
                      <a:cubicBezTo>
                        <a:pt x="24951" y="7988"/>
                        <a:pt x="23778" y="8890"/>
                        <a:pt x="22820" y="9766"/>
                      </a:cubicBezTo>
                      <a:cubicBezTo>
                        <a:pt x="18841" y="13410"/>
                        <a:pt x="15739" y="17913"/>
                        <a:pt x="13759" y="22932"/>
                      </a:cubicBezTo>
                      <a:cubicBezTo>
                        <a:pt x="12107" y="27056"/>
                        <a:pt x="10442" y="31225"/>
                        <a:pt x="9937" y="35639"/>
                      </a:cubicBezTo>
                      <a:cubicBezTo>
                        <a:pt x="9679" y="37946"/>
                        <a:pt x="8676" y="38426"/>
                        <a:pt x="6715" y="38709"/>
                      </a:cubicBezTo>
                      <a:cubicBezTo>
                        <a:pt x="410" y="39617"/>
                        <a:pt x="353" y="39649"/>
                        <a:pt x="2200" y="33665"/>
                      </a:cubicBezTo>
                      <a:cubicBezTo>
                        <a:pt x="4464" y="26534"/>
                        <a:pt x="6003" y="19193"/>
                        <a:pt x="6791" y="11752"/>
                      </a:cubicBezTo>
                      <a:cubicBezTo>
                        <a:pt x="6892" y="10725"/>
                        <a:pt x="7630" y="9230"/>
                        <a:pt x="6255" y="8600"/>
                      </a:cubicBezTo>
                      <a:cubicBezTo>
                        <a:pt x="5082" y="8083"/>
                        <a:pt x="4098" y="9180"/>
                        <a:pt x="3134" y="9804"/>
                      </a:cubicBezTo>
                      <a:cubicBezTo>
                        <a:pt x="2743" y="10056"/>
                        <a:pt x="2415" y="10435"/>
                        <a:pt x="2017" y="10649"/>
                      </a:cubicBezTo>
                      <a:cubicBezTo>
                        <a:pt x="1519" y="10933"/>
                        <a:pt x="1084" y="11910"/>
                        <a:pt x="378" y="10889"/>
                      </a:cubicBezTo>
                      <a:cubicBezTo>
                        <a:pt x="-63" y="10258"/>
                        <a:pt x="-215" y="9627"/>
                        <a:pt x="460" y="9035"/>
                      </a:cubicBezTo>
                      <a:cubicBezTo>
                        <a:pt x="4168" y="5825"/>
                        <a:pt x="7661" y="2269"/>
                        <a:pt x="12277" y="345"/>
                      </a:cubicBezTo>
                      <a:cubicBezTo>
                        <a:pt x="14648" y="-645"/>
                        <a:pt x="16111" y="547"/>
                        <a:pt x="15909" y="3233"/>
                      </a:cubicBezTo>
                      <a:cubicBezTo>
                        <a:pt x="15613" y="7673"/>
                        <a:pt x="14560" y="11929"/>
                        <a:pt x="13746" y="163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6237C36B-B595-69F9-DEE8-FD605657A57F}"/>
                    </a:ext>
                  </a:extLst>
                </p:cNvPr>
                <p:cNvSpPr/>
                <p:nvPr/>
              </p:nvSpPr>
              <p:spPr>
                <a:xfrm>
                  <a:off x="9805196" y="3915061"/>
                  <a:ext cx="37141" cy="40600"/>
                </a:xfrm>
                <a:custGeom>
                  <a:avLst/>
                  <a:gdLst>
                    <a:gd name="connsiteX0" fmla="*/ 23597 w 37141"/>
                    <a:gd name="connsiteY0" fmla="*/ 24391 h 40600"/>
                    <a:gd name="connsiteX1" fmla="*/ 18230 w 37141"/>
                    <a:gd name="connsiteY1" fmla="*/ 31459 h 40600"/>
                    <a:gd name="connsiteX2" fmla="*/ 8450 w 37141"/>
                    <a:gd name="connsiteY2" fmla="*/ 39846 h 40600"/>
                    <a:gd name="connsiteX3" fmla="*/ 2145 w 37141"/>
                    <a:gd name="connsiteY3" fmla="*/ 35628 h 40600"/>
                    <a:gd name="connsiteX4" fmla="*/ 4440 w 37141"/>
                    <a:gd name="connsiteY4" fmla="*/ 23949 h 40600"/>
                    <a:gd name="connsiteX5" fmla="*/ 6962 w 37141"/>
                    <a:gd name="connsiteY5" fmla="*/ 10884 h 40600"/>
                    <a:gd name="connsiteX6" fmla="*/ 6508 w 37141"/>
                    <a:gd name="connsiteY6" fmla="*/ 7958 h 40600"/>
                    <a:gd name="connsiteX7" fmla="*/ 3677 w 37141"/>
                    <a:gd name="connsiteY7" fmla="*/ 8847 h 40600"/>
                    <a:gd name="connsiteX8" fmla="*/ 2214 w 37141"/>
                    <a:gd name="connsiteY8" fmla="*/ 9812 h 40600"/>
                    <a:gd name="connsiteX9" fmla="*/ 505 w 37141"/>
                    <a:gd name="connsiteY9" fmla="*/ 10108 h 40600"/>
                    <a:gd name="connsiteX10" fmla="*/ 568 w 37141"/>
                    <a:gd name="connsiteY10" fmla="*/ 7983 h 40600"/>
                    <a:gd name="connsiteX11" fmla="*/ 12990 w 37141"/>
                    <a:gd name="connsiteY11" fmla="*/ 215 h 40600"/>
                    <a:gd name="connsiteX12" fmla="*/ 16585 w 37141"/>
                    <a:gd name="connsiteY12" fmla="*/ 2806 h 40600"/>
                    <a:gd name="connsiteX13" fmla="*/ 15759 w 37141"/>
                    <a:gd name="connsiteY13" fmla="*/ 9024 h 40600"/>
                    <a:gd name="connsiteX14" fmla="*/ 11345 w 37141"/>
                    <a:gd name="connsiteY14" fmla="*/ 28143 h 40600"/>
                    <a:gd name="connsiteX15" fmla="*/ 11717 w 37141"/>
                    <a:gd name="connsiteY15" fmla="*/ 32714 h 40600"/>
                    <a:gd name="connsiteX16" fmla="*/ 15998 w 37141"/>
                    <a:gd name="connsiteY16" fmla="*/ 30526 h 40600"/>
                    <a:gd name="connsiteX17" fmla="*/ 27721 w 37141"/>
                    <a:gd name="connsiteY17" fmla="*/ 5127 h 40600"/>
                    <a:gd name="connsiteX18" fmla="*/ 31233 w 37141"/>
                    <a:gd name="connsiteY18" fmla="*/ 1570 h 40600"/>
                    <a:gd name="connsiteX19" fmla="*/ 35521 w 37141"/>
                    <a:gd name="connsiteY19" fmla="*/ 6438 h 40600"/>
                    <a:gd name="connsiteX20" fmla="*/ 30337 w 37141"/>
                    <a:gd name="connsiteY20" fmla="*/ 28609 h 40600"/>
                    <a:gd name="connsiteX21" fmla="*/ 30684 w 37141"/>
                    <a:gd name="connsiteY21" fmla="*/ 32796 h 40600"/>
                    <a:gd name="connsiteX22" fmla="*/ 34342 w 37141"/>
                    <a:gd name="connsiteY22" fmla="*/ 31333 h 40600"/>
                    <a:gd name="connsiteX23" fmla="*/ 36788 w 37141"/>
                    <a:gd name="connsiteY23" fmla="*/ 30621 h 40600"/>
                    <a:gd name="connsiteX24" fmla="*/ 35849 w 37141"/>
                    <a:gd name="connsiteY24" fmla="*/ 33194 h 40600"/>
                    <a:gd name="connsiteX25" fmla="*/ 26434 w 37141"/>
                    <a:gd name="connsiteY25" fmla="*/ 39859 h 40600"/>
                    <a:gd name="connsiteX26" fmla="*/ 21749 w 37141"/>
                    <a:gd name="connsiteY26" fmla="*/ 36794 h 40600"/>
                    <a:gd name="connsiteX27" fmla="*/ 23313 w 37141"/>
                    <a:gd name="connsiteY27" fmla="*/ 27834 h 40600"/>
                    <a:gd name="connsiteX28" fmla="*/ 23597 w 37141"/>
                    <a:gd name="connsiteY28" fmla="*/ 24391 h 4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7141" h="40600">
                      <a:moveTo>
                        <a:pt x="23597" y="24391"/>
                      </a:moveTo>
                      <a:cubicBezTo>
                        <a:pt x="21705" y="26913"/>
                        <a:pt x="20021" y="29215"/>
                        <a:pt x="18230" y="31459"/>
                      </a:cubicBezTo>
                      <a:cubicBezTo>
                        <a:pt x="15513" y="34877"/>
                        <a:pt x="12423" y="37923"/>
                        <a:pt x="8450" y="39846"/>
                      </a:cubicBezTo>
                      <a:cubicBezTo>
                        <a:pt x="4585" y="41738"/>
                        <a:pt x="1987" y="39978"/>
                        <a:pt x="2145" y="35628"/>
                      </a:cubicBezTo>
                      <a:cubicBezTo>
                        <a:pt x="2302" y="31636"/>
                        <a:pt x="3671" y="27840"/>
                        <a:pt x="4440" y="23949"/>
                      </a:cubicBezTo>
                      <a:cubicBezTo>
                        <a:pt x="5297" y="19592"/>
                        <a:pt x="6199" y="15247"/>
                        <a:pt x="6962" y="10884"/>
                      </a:cubicBezTo>
                      <a:cubicBezTo>
                        <a:pt x="7139" y="9906"/>
                        <a:pt x="7467" y="8576"/>
                        <a:pt x="6508" y="7958"/>
                      </a:cubicBezTo>
                      <a:cubicBezTo>
                        <a:pt x="5550" y="7340"/>
                        <a:pt x="4566" y="8336"/>
                        <a:pt x="3677" y="8847"/>
                      </a:cubicBezTo>
                      <a:cubicBezTo>
                        <a:pt x="3166" y="9137"/>
                        <a:pt x="2737" y="9560"/>
                        <a:pt x="2214" y="9812"/>
                      </a:cubicBezTo>
                      <a:cubicBezTo>
                        <a:pt x="1691" y="10064"/>
                        <a:pt x="1199" y="11073"/>
                        <a:pt x="505" y="10108"/>
                      </a:cubicBezTo>
                      <a:cubicBezTo>
                        <a:pt x="26" y="9434"/>
                        <a:pt x="-365" y="8683"/>
                        <a:pt x="568" y="7983"/>
                      </a:cubicBezTo>
                      <a:cubicBezTo>
                        <a:pt x="4497" y="5045"/>
                        <a:pt x="8211" y="1778"/>
                        <a:pt x="12990" y="215"/>
                      </a:cubicBezTo>
                      <a:cubicBezTo>
                        <a:pt x="15342" y="-555"/>
                        <a:pt x="16225" y="845"/>
                        <a:pt x="16585" y="2806"/>
                      </a:cubicBezTo>
                      <a:cubicBezTo>
                        <a:pt x="16969" y="4944"/>
                        <a:pt x="16219" y="6981"/>
                        <a:pt x="15759" y="9024"/>
                      </a:cubicBezTo>
                      <a:cubicBezTo>
                        <a:pt x="14308" y="15399"/>
                        <a:pt x="12732" y="21749"/>
                        <a:pt x="11345" y="28143"/>
                      </a:cubicBezTo>
                      <a:cubicBezTo>
                        <a:pt x="11017" y="29662"/>
                        <a:pt x="10228" y="31844"/>
                        <a:pt x="11717" y="32714"/>
                      </a:cubicBezTo>
                      <a:cubicBezTo>
                        <a:pt x="13558" y="33799"/>
                        <a:pt x="14870" y="31768"/>
                        <a:pt x="15998" y="30526"/>
                      </a:cubicBezTo>
                      <a:cubicBezTo>
                        <a:pt x="22531" y="23287"/>
                        <a:pt x="26295" y="14686"/>
                        <a:pt x="27721" y="5127"/>
                      </a:cubicBezTo>
                      <a:cubicBezTo>
                        <a:pt x="28086" y="2649"/>
                        <a:pt x="28925" y="1974"/>
                        <a:pt x="31233" y="1570"/>
                      </a:cubicBezTo>
                      <a:cubicBezTo>
                        <a:pt x="37085" y="631"/>
                        <a:pt x="36990" y="479"/>
                        <a:pt x="35521" y="6438"/>
                      </a:cubicBezTo>
                      <a:cubicBezTo>
                        <a:pt x="33705" y="13808"/>
                        <a:pt x="31977" y="21198"/>
                        <a:pt x="30337" y="28609"/>
                      </a:cubicBezTo>
                      <a:cubicBezTo>
                        <a:pt x="30028" y="29990"/>
                        <a:pt x="29146" y="31857"/>
                        <a:pt x="30684" y="32796"/>
                      </a:cubicBezTo>
                      <a:cubicBezTo>
                        <a:pt x="32053" y="33635"/>
                        <a:pt x="33162" y="32021"/>
                        <a:pt x="34342" y="31333"/>
                      </a:cubicBezTo>
                      <a:cubicBezTo>
                        <a:pt x="35060" y="30911"/>
                        <a:pt x="35603" y="29126"/>
                        <a:pt x="36788" y="30621"/>
                      </a:cubicBezTo>
                      <a:cubicBezTo>
                        <a:pt x="37703" y="31781"/>
                        <a:pt x="36643" y="32513"/>
                        <a:pt x="35849" y="33194"/>
                      </a:cubicBezTo>
                      <a:cubicBezTo>
                        <a:pt x="32942" y="35716"/>
                        <a:pt x="29965" y="38238"/>
                        <a:pt x="26434" y="39859"/>
                      </a:cubicBezTo>
                      <a:cubicBezTo>
                        <a:pt x="23420" y="41271"/>
                        <a:pt x="21705" y="40142"/>
                        <a:pt x="21749" y="36794"/>
                      </a:cubicBezTo>
                      <a:cubicBezTo>
                        <a:pt x="21793" y="33736"/>
                        <a:pt x="22600" y="30785"/>
                        <a:pt x="23313" y="27834"/>
                      </a:cubicBezTo>
                      <a:cubicBezTo>
                        <a:pt x="23590" y="26812"/>
                        <a:pt x="24032" y="25841"/>
                        <a:pt x="23597" y="2439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7D703B3A-1E9D-08EC-F57F-DF3DDF6A89F9}"/>
                    </a:ext>
                  </a:extLst>
                </p:cNvPr>
                <p:cNvSpPr/>
                <p:nvPr/>
              </p:nvSpPr>
              <p:spPr>
                <a:xfrm>
                  <a:off x="10079967" y="3914716"/>
                  <a:ext cx="35314" cy="40923"/>
                </a:xfrm>
                <a:custGeom>
                  <a:avLst/>
                  <a:gdLst>
                    <a:gd name="connsiteX0" fmla="*/ 34645 w 35314"/>
                    <a:gd name="connsiteY0" fmla="*/ 30341 h 40923"/>
                    <a:gd name="connsiteX1" fmla="*/ 34764 w 35314"/>
                    <a:gd name="connsiteY1" fmla="*/ 33544 h 40923"/>
                    <a:gd name="connsiteX2" fmla="*/ 24770 w 35314"/>
                    <a:gd name="connsiteY2" fmla="*/ 40481 h 40923"/>
                    <a:gd name="connsiteX3" fmla="*/ 20274 w 35314"/>
                    <a:gd name="connsiteY3" fmla="*/ 37328 h 40923"/>
                    <a:gd name="connsiteX4" fmla="*/ 21535 w 35314"/>
                    <a:gd name="connsiteY4" fmla="*/ 28323 h 40923"/>
                    <a:gd name="connsiteX5" fmla="*/ 21838 w 35314"/>
                    <a:gd name="connsiteY5" fmla="*/ 24489 h 40923"/>
                    <a:gd name="connsiteX6" fmla="*/ 19461 w 35314"/>
                    <a:gd name="connsiteY6" fmla="*/ 27352 h 40923"/>
                    <a:gd name="connsiteX7" fmla="*/ 8741 w 35314"/>
                    <a:gd name="connsiteY7" fmla="*/ 39283 h 40923"/>
                    <a:gd name="connsiteX8" fmla="*/ 1 w 35314"/>
                    <a:gd name="connsiteY8" fmla="*/ 34667 h 40923"/>
                    <a:gd name="connsiteX9" fmla="*/ 4831 w 35314"/>
                    <a:gd name="connsiteY9" fmla="*/ 12597 h 40923"/>
                    <a:gd name="connsiteX10" fmla="*/ 19334 w 35314"/>
                    <a:gd name="connsiteY10" fmla="*/ 540 h 40923"/>
                    <a:gd name="connsiteX11" fmla="*/ 27860 w 35314"/>
                    <a:gd name="connsiteY11" fmla="*/ 1442 h 40923"/>
                    <a:gd name="connsiteX12" fmla="*/ 31643 w 35314"/>
                    <a:gd name="connsiteY12" fmla="*/ 1341 h 40923"/>
                    <a:gd name="connsiteX13" fmla="*/ 33730 w 35314"/>
                    <a:gd name="connsiteY13" fmla="*/ 578 h 40923"/>
                    <a:gd name="connsiteX14" fmla="*/ 34033 w 35314"/>
                    <a:gd name="connsiteY14" fmla="*/ 3100 h 40923"/>
                    <a:gd name="connsiteX15" fmla="*/ 28604 w 35314"/>
                    <a:gd name="connsiteY15" fmla="*/ 29168 h 40923"/>
                    <a:gd name="connsiteX16" fmla="*/ 28938 w 35314"/>
                    <a:gd name="connsiteY16" fmla="*/ 33689 h 40923"/>
                    <a:gd name="connsiteX17" fmla="*/ 33012 w 35314"/>
                    <a:gd name="connsiteY17" fmla="*/ 31665 h 40923"/>
                    <a:gd name="connsiteX18" fmla="*/ 34645 w 35314"/>
                    <a:gd name="connsiteY18" fmla="*/ 30341 h 40923"/>
                    <a:gd name="connsiteX19" fmla="*/ 8274 w 35314"/>
                    <a:gd name="connsiteY19" fmla="*/ 29616 h 40923"/>
                    <a:gd name="connsiteX20" fmla="*/ 9535 w 35314"/>
                    <a:gd name="connsiteY20" fmla="*/ 33847 h 40923"/>
                    <a:gd name="connsiteX21" fmla="*/ 12644 w 35314"/>
                    <a:gd name="connsiteY21" fmla="*/ 31993 h 40923"/>
                    <a:gd name="connsiteX22" fmla="*/ 24480 w 35314"/>
                    <a:gd name="connsiteY22" fmla="*/ 8933 h 40923"/>
                    <a:gd name="connsiteX23" fmla="*/ 23805 w 35314"/>
                    <a:gd name="connsiteY23" fmla="*/ 5869 h 40923"/>
                    <a:gd name="connsiteX24" fmla="*/ 13760 w 35314"/>
                    <a:gd name="connsiteY24" fmla="*/ 8454 h 40923"/>
                    <a:gd name="connsiteX25" fmla="*/ 8274 w 35314"/>
                    <a:gd name="connsiteY25" fmla="*/ 29616 h 40923"/>
                    <a:gd name="connsiteX26" fmla="*/ 21642 w 35314"/>
                    <a:gd name="connsiteY26" fmla="*/ 23796 h 40923"/>
                    <a:gd name="connsiteX27" fmla="*/ 22021 w 35314"/>
                    <a:gd name="connsiteY27" fmla="*/ 24275 h 40923"/>
                    <a:gd name="connsiteX28" fmla="*/ 22399 w 35314"/>
                    <a:gd name="connsiteY28" fmla="*/ 23745 h 40923"/>
                    <a:gd name="connsiteX29" fmla="*/ 21964 w 35314"/>
                    <a:gd name="connsiteY29" fmla="*/ 23197 h 40923"/>
                    <a:gd name="connsiteX30" fmla="*/ 21630 w 35314"/>
                    <a:gd name="connsiteY30" fmla="*/ 23796 h 40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35314" h="40923">
                      <a:moveTo>
                        <a:pt x="34645" y="30341"/>
                      </a:moveTo>
                      <a:cubicBezTo>
                        <a:pt x="35168" y="31659"/>
                        <a:pt x="35786" y="32605"/>
                        <a:pt x="34764" y="33544"/>
                      </a:cubicBezTo>
                      <a:cubicBezTo>
                        <a:pt x="31750" y="36325"/>
                        <a:pt x="28686" y="39068"/>
                        <a:pt x="24770" y="40481"/>
                      </a:cubicBezTo>
                      <a:cubicBezTo>
                        <a:pt x="21724" y="41597"/>
                        <a:pt x="20444" y="40626"/>
                        <a:pt x="20274" y="37328"/>
                      </a:cubicBezTo>
                      <a:cubicBezTo>
                        <a:pt x="20116" y="34251"/>
                        <a:pt x="20841" y="31300"/>
                        <a:pt x="21535" y="28323"/>
                      </a:cubicBezTo>
                      <a:cubicBezTo>
                        <a:pt x="21794" y="27157"/>
                        <a:pt x="22412" y="25933"/>
                        <a:pt x="21838" y="24489"/>
                      </a:cubicBezTo>
                      <a:cubicBezTo>
                        <a:pt x="20350" y="24975"/>
                        <a:pt x="20116" y="26381"/>
                        <a:pt x="19461" y="27352"/>
                      </a:cubicBezTo>
                      <a:cubicBezTo>
                        <a:pt x="16440" y="31829"/>
                        <a:pt x="13420" y="36313"/>
                        <a:pt x="8741" y="39283"/>
                      </a:cubicBezTo>
                      <a:cubicBezTo>
                        <a:pt x="3545" y="42593"/>
                        <a:pt x="33" y="40783"/>
                        <a:pt x="1" y="34667"/>
                      </a:cubicBezTo>
                      <a:cubicBezTo>
                        <a:pt x="-43" y="26980"/>
                        <a:pt x="1319" y="19394"/>
                        <a:pt x="4831" y="12597"/>
                      </a:cubicBezTo>
                      <a:cubicBezTo>
                        <a:pt x="7839" y="6777"/>
                        <a:pt x="13212" y="2880"/>
                        <a:pt x="19334" y="540"/>
                      </a:cubicBezTo>
                      <a:cubicBezTo>
                        <a:pt x="22071" y="-506"/>
                        <a:pt x="25142" y="61"/>
                        <a:pt x="27860" y="1442"/>
                      </a:cubicBezTo>
                      <a:cubicBezTo>
                        <a:pt x="29178" y="2117"/>
                        <a:pt x="30350" y="2489"/>
                        <a:pt x="31643" y="1341"/>
                      </a:cubicBezTo>
                      <a:cubicBezTo>
                        <a:pt x="32167" y="881"/>
                        <a:pt x="32816" y="-15"/>
                        <a:pt x="33730" y="578"/>
                      </a:cubicBezTo>
                      <a:cubicBezTo>
                        <a:pt x="34764" y="1247"/>
                        <a:pt x="34222" y="2211"/>
                        <a:pt x="34033" y="3100"/>
                      </a:cubicBezTo>
                      <a:cubicBezTo>
                        <a:pt x="32211" y="11785"/>
                        <a:pt x="30401" y="20475"/>
                        <a:pt x="28604" y="29168"/>
                      </a:cubicBezTo>
                      <a:cubicBezTo>
                        <a:pt x="28276" y="30738"/>
                        <a:pt x="27292" y="32800"/>
                        <a:pt x="28938" y="33689"/>
                      </a:cubicBezTo>
                      <a:cubicBezTo>
                        <a:pt x="30439" y="34497"/>
                        <a:pt x="31750" y="32611"/>
                        <a:pt x="33012" y="31665"/>
                      </a:cubicBezTo>
                      <a:cubicBezTo>
                        <a:pt x="33491" y="31363"/>
                        <a:pt x="33913" y="30965"/>
                        <a:pt x="34645" y="30341"/>
                      </a:cubicBezTo>
                      <a:close/>
                      <a:moveTo>
                        <a:pt x="8274" y="29616"/>
                      </a:moveTo>
                      <a:cubicBezTo>
                        <a:pt x="8451" y="31476"/>
                        <a:pt x="7946" y="33248"/>
                        <a:pt x="9535" y="33847"/>
                      </a:cubicBezTo>
                      <a:cubicBezTo>
                        <a:pt x="10923" y="34364"/>
                        <a:pt x="11805" y="32863"/>
                        <a:pt x="12644" y="31993"/>
                      </a:cubicBezTo>
                      <a:cubicBezTo>
                        <a:pt x="18950" y="25524"/>
                        <a:pt x="22670" y="17704"/>
                        <a:pt x="24480" y="8933"/>
                      </a:cubicBezTo>
                      <a:cubicBezTo>
                        <a:pt x="24688" y="7943"/>
                        <a:pt x="25281" y="6802"/>
                        <a:pt x="23805" y="5869"/>
                      </a:cubicBezTo>
                      <a:cubicBezTo>
                        <a:pt x="19933" y="3416"/>
                        <a:pt x="15721" y="4305"/>
                        <a:pt x="13760" y="8454"/>
                      </a:cubicBezTo>
                      <a:cubicBezTo>
                        <a:pt x="10532" y="15302"/>
                        <a:pt x="9497" y="22736"/>
                        <a:pt x="8274" y="29616"/>
                      </a:cubicBezTo>
                      <a:close/>
                      <a:moveTo>
                        <a:pt x="21642" y="23796"/>
                      </a:moveTo>
                      <a:lnTo>
                        <a:pt x="22021" y="24275"/>
                      </a:lnTo>
                      <a:cubicBezTo>
                        <a:pt x="22153" y="24098"/>
                        <a:pt x="22355" y="23941"/>
                        <a:pt x="22399" y="23745"/>
                      </a:cubicBezTo>
                      <a:cubicBezTo>
                        <a:pt x="22481" y="23430"/>
                        <a:pt x="22399" y="23077"/>
                        <a:pt x="21964" y="23197"/>
                      </a:cubicBezTo>
                      <a:cubicBezTo>
                        <a:pt x="21819" y="23241"/>
                        <a:pt x="21749" y="23556"/>
                        <a:pt x="21630" y="23796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DEEA8216-D15D-097D-411A-561501E24752}"/>
                    </a:ext>
                  </a:extLst>
                </p:cNvPr>
                <p:cNvSpPr/>
                <p:nvPr/>
              </p:nvSpPr>
              <p:spPr>
                <a:xfrm>
                  <a:off x="9879577" y="3893628"/>
                  <a:ext cx="18842" cy="62067"/>
                </a:xfrm>
                <a:custGeom>
                  <a:avLst/>
                  <a:gdLst>
                    <a:gd name="connsiteX0" fmla="*/ 17582 w 18842"/>
                    <a:gd name="connsiteY0" fmla="*/ 0 h 62067"/>
                    <a:gd name="connsiteX1" fmla="*/ 18584 w 18842"/>
                    <a:gd name="connsiteY1" fmla="*/ 2421 h 62067"/>
                    <a:gd name="connsiteX2" fmla="*/ 12361 w 18842"/>
                    <a:gd name="connsiteY2" fmla="*/ 32992 h 62067"/>
                    <a:gd name="connsiteX3" fmla="*/ 9038 w 18842"/>
                    <a:gd name="connsiteY3" fmla="*/ 51278 h 62067"/>
                    <a:gd name="connsiteX4" fmla="*/ 9536 w 18842"/>
                    <a:gd name="connsiteY4" fmla="*/ 54551 h 62067"/>
                    <a:gd name="connsiteX5" fmla="*/ 12607 w 18842"/>
                    <a:gd name="connsiteY5" fmla="*/ 53498 h 62067"/>
                    <a:gd name="connsiteX6" fmla="*/ 16390 w 18842"/>
                    <a:gd name="connsiteY6" fmla="*/ 52237 h 62067"/>
                    <a:gd name="connsiteX7" fmla="*/ 14063 w 18842"/>
                    <a:gd name="connsiteY7" fmla="*/ 55598 h 62067"/>
                    <a:gd name="connsiteX8" fmla="*/ 6244 w 18842"/>
                    <a:gd name="connsiteY8" fmla="*/ 60894 h 62067"/>
                    <a:gd name="connsiteX9" fmla="*/ 8 w 18842"/>
                    <a:gd name="connsiteY9" fmla="*/ 57338 h 62067"/>
                    <a:gd name="connsiteX10" fmla="*/ 2435 w 18842"/>
                    <a:gd name="connsiteY10" fmla="*/ 41416 h 62067"/>
                    <a:gd name="connsiteX11" fmla="*/ 8211 w 18842"/>
                    <a:gd name="connsiteY11" fmla="*/ 11476 h 62067"/>
                    <a:gd name="connsiteX12" fmla="*/ 4428 w 18842"/>
                    <a:gd name="connsiteY12" fmla="*/ 6186 h 62067"/>
                    <a:gd name="connsiteX13" fmla="*/ 2536 w 18842"/>
                    <a:gd name="connsiteY13" fmla="*/ 5209 h 62067"/>
                    <a:gd name="connsiteX14" fmla="*/ 3730 w 18842"/>
                    <a:gd name="connsiteY14" fmla="*/ 3519 h 62067"/>
                    <a:gd name="connsiteX15" fmla="*/ 3898 w 18842"/>
                    <a:gd name="connsiteY15" fmla="*/ 3500 h 62067"/>
                    <a:gd name="connsiteX16" fmla="*/ 17582 w 18842"/>
                    <a:gd name="connsiteY16" fmla="*/ 0 h 62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842" h="62067">
                      <a:moveTo>
                        <a:pt x="17582" y="0"/>
                      </a:moveTo>
                      <a:cubicBezTo>
                        <a:pt x="19310" y="151"/>
                        <a:pt x="18843" y="1261"/>
                        <a:pt x="18584" y="2421"/>
                      </a:cubicBezTo>
                      <a:cubicBezTo>
                        <a:pt x="16478" y="12605"/>
                        <a:pt x="14360" y="22789"/>
                        <a:pt x="12361" y="32992"/>
                      </a:cubicBezTo>
                      <a:cubicBezTo>
                        <a:pt x="11175" y="39070"/>
                        <a:pt x="9592" y="45073"/>
                        <a:pt x="9038" y="51278"/>
                      </a:cubicBezTo>
                      <a:cubicBezTo>
                        <a:pt x="8930" y="52401"/>
                        <a:pt x="8407" y="53800"/>
                        <a:pt x="9536" y="54551"/>
                      </a:cubicBezTo>
                      <a:cubicBezTo>
                        <a:pt x="10740" y="55345"/>
                        <a:pt x="11553" y="53763"/>
                        <a:pt x="12607" y="53498"/>
                      </a:cubicBezTo>
                      <a:cubicBezTo>
                        <a:pt x="13937" y="53157"/>
                        <a:pt x="14902" y="50301"/>
                        <a:pt x="16390" y="52237"/>
                      </a:cubicBezTo>
                      <a:cubicBezTo>
                        <a:pt x="17948" y="54317"/>
                        <a:pt x="15097" y="54759"/>
                        <a:pt x="14063" y="55598"/>
                      </a:cubicBezTo>
                      <a:cubicBezTo>
                        <a:pt x="11598" y="57563"/>
                        <a:pt x="8984" y="59334"/>
                        <a:pt x="6244" y="60894"/>
                      </a:cubicBezTo>
                      <a:cubicBezTo>
                        <a:pt x="2120" y="63259"/>
                        <a:pt x="128" y="62036"/>
                        <a:pt x="8" y="57338"/>
                      </a:cubicBezTo>
                      <a:cubicBezTo>
                        <a:pt x="-125" y="51890"/>
                        <a:pt x="1477" y="46688"/>
                        <a:pt x="2435" y="41416"/>
                      </a:cubicBezTo>
                      <a:cubicBezTo>
                        <a:pt x="4258" y="31421"/>
                        <a:pt x="6591" y="21515"/>
                        <a:pt x="8211" y="11476"/>
                      </a:cubicBezTo>
                      <a:cubicBezTo>
                        <a:pt x="8943" y="6962"/>
                        <a:pt x="8956" y="6810"/>
                        <a:pt x="4428" y="6186"/>
                      </a:cubicBezTo>
                      <a:cubicBezTo>
                        <a:pt x="3690" y="6085"/>
                        <a:pt x="2656" y="6482"/>
                        <a:pt x="2536" y="5209"/>
                      </a:cubicBezTo>
                      <a:cubicBezTo>
                        <a:pt x="2399" y="4412"/>
                        <a:pt x="2934" y="3655"/>
                        <a:pt x="3730" y="3519"/>
                      </a:cubicBezTo>
                      <a:cubicBezTo>
                        <a:pt x="3785" y="3509"/>
                        <a:pt x="3842" y="3503"/>
                        <a:pt x="3898" y="3500"/>
                      </a:cubicBezTo>
                      <a:cubicBezTo>
                        <a:pt x="8572" y="2827"/>
                        <a:pt x="13160" y="1655"/>
                        <a:pt x="17582" y="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AD1D9A01-165C-D404-F86A-0E7AF7074930}"/>
                    </a:ext>
                  </a:extLst>
                </p:cNvPr>
                <p:cNvSpPr/>
                <p:nvPr/>
              </p:nvSpPr>
              <p:spPr>
                <a:xfrm>
                  <a:off x="9846371" y="3914907"/>
                  <a:ext cx="29356" cy="40821"/>
                </a:xfrm>
                <a:custGeom>
                  <a:avLst/>
                  <a:gdLst>
                    <a:gd name="connsiteX0" fmla="*/ 8 w 29356"/>
                    <a:gd name="connsiteY0" fmla="*/ 29041 h 40821"/>
                    <a:gd name="connsiteX1" fmla="*/ 3224 w 29356"/>
                    <a:gd name="connsiteY1" fmla="*/ 13951 h 40821"/>
                    <a:gd name="connsiteX2" fmla="*/ 20009 w 29356"/>
                    <a:gd name="connsiteY2" fmla="*/ 350 h 40821"/>
                    <a:gd name="connsiteX3" fmla="*/ 28762 w 29356"/>
                    <a:gd name="connsiteY3" fmla="*/ 11114 h 40821"/>
                    <a:gd name="connsiteX4" fmla="*/ 21346 w 29356"/>
                    <a:gd name="connsiteY4" fmla="*/ 19097 h 40821"/>
                    <a:gd name="connsiteX5" fmla="*/ 11131 w 29356"/>
                    <a:gd name="connsiteY5" fmla="*/ 22672 h 40821"/>
                    <a:gd name="connsiteX6" fmla="*/ 8609 w 29356"/>
                    <a:gd name="connsiteY6" fmla="*/ 25674 h 40821"/>
                    <a:gd name="connsiteX7" fmla="*/ 8571 w 29356"/>
                    <a:gd name="connsiteY7" fmla="*/ 29180 h 40821"/>
                    <a:gd name="connsiteX8" fmla="*/ 16667 w 29356"/>
                    <a:gd name="connsiteY8" fmla="*/ 34937 h 40821"/>
                    <a:gd name="connsiteX9" fmla="*/ 24726 w 29356"/>
                    <a:gd name="connsiteY9" fmla="*/ 30775 h 40821"/>
                    <a:gd name="connsiteX10" fmla="*/ 26410 w 29356"/>
                    <a:gd name="connsiteY10" fmla="*/ 30567 h 40821"/>
                    <a:gd name="connsiteX11" fmla="*/ 26227 w 29356"/>
                    <a:gd name="connsiteY11" fmla="*/ 32654 h 40821"/>
                    <a:gd name="connsiteX12" fmla="*/ 13269 w 29356"/>
                    <a:gd name="connsiteY12" fmla="*/ 40189 h 40821"/>
                    <a:gd name="connsiteX13" fmla="*/ 8 w 29356"/>
                    <a:gd name="connsiteY13" fmla="*/ 29041 h 40821"/>
                    <a:gd name="connsiteX14" fmla="*/ 9391 w 29356"/>
                    <a:gd name="connsiteY14" fmla="*/ 20585 h 40821"/>
                    <a:gd name="connsiteX15" fmla="*/ 22109 w 29356"/>
                    <a:gd name="connsiteY15" fmla="*/ 9090 h 40821"/>
                    <a:gd name="connsiteX16" fmla="*/ 19978 w 29356"/>
                    <a:gd name="connsiteY16" fmla="*/ 4367 h 40821"/>
                    <a:gd name="connsiteX17" fmla="*/ 14933 w 29356"/>
                    <a:gd name="connsiteY17" fmla="*/ 5741 h 40821"/>
                    <a:gd name="connsiteX18" fmla="*/ 12171 w 29356"/>
                    <a:gd name="connsiteY18" fmla="*/ 10155 h 40821"/>
                    <a:gd name="connsiteX19" fmla="*/ 9391 w 29356"/>
                    <a:gd name="connsiteY19" fmla="*/ 20560 h 40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56" h="40821">
                      <a:moveTo>
                        <a:pt x="8" y="29041"/>
                      </a:moveTo>
                      <a:cubicBezTo>
                        <a:pt x="280" y="23873"/>
                        <a:pt x="1365" y="18781"/>
                        <a:pt x="3224" y="13951"/>
                      </a:cubicBezTo>
                      <a:cubicBezTo>
                        <a:pt x="6200" y="6340"/>
                        <a:pt x="12575" y="2298"/>
                        <a:pt x="20009" y="350"/>
                      </a:cubicBezTo>
                      <a:cubicBezTo>
                        <a:pt x="26864" y="-1447"/>
                        <a:pt x="30956" y="3913"/>
                        <a:pt x="28762" y="11114"/>
                      </a:cubicBezTo>
                      <a:cubicBezTo>
                        <a:pt x="27589" y="14960"/>
                        <a:pt x="24833" y="17419"/>
                        <a:pt x="21346" y="19097"/>
                      </a:cubicBezTo>
                      <a:cubicBezTo>
                        <a:pt x="18080" y="20648"/>
                        <a:pt x="14719" y="22067"/>
                        <a:pt x="11131" y="22672"/>
                      </a:cubicBezTo>
                      <a:cubicBezTo>
                        <a:pt x="9277" y="22981"/>
                        <a:pt x="8483" y="23801"/>
                        <a:pt x="8609" y="25674"/>
                      </a:cubicBezTo>
                      <a:cubicBezTo>
                        <a:pt x="8691" y="26834"/>
                        <a:pt x="8520" y="28013"/>
                        <a:pt x="8571" y="29180"/>
                      </a:cubicBezTo>
                      <a:cubicBezTo>
                        <a:pt x="8773" y="34041"/>
                        <a:pt x="11970" y="36311"/>
                        <a:pt x="16667" y="34937"/>
                      </a:cubicBezTo>
                      <a:cubicBezTo>
                        <a:pt x="19619" y="34073"/>
                        <a:pt x="22185" y="32414"/>
                        <a:pt x="24726" y="30775"/>
                      </a:cubicBezTo>
                      <a:cubicBezTo>
                        <a:pt x="25218" y="30453"/>
                        <a:pt x="25741" y="29602"/>
                        <a:pt x="26410" y="30567"/>
                      </a:cubicBezTo>
                      <a:cubicBezTo>
                        <a:pt x="26921" y="31305"/>
                        <a:pt x="27173" y="32004"/>
                        <a:pt x="26227" y="32654"/>
                      </a:cubicBezTo>
                      <a:cubicBezTo>
                        <a:pt x="22097" y="35492"/>
                        <a:pt x="18231" y="38827"/>
                        <a:pt x="13269" y="40189"/>
                      </a:cubicBezTo>
                      <a:cubicBezTo>
                        <a:pt x="4825" y="42491"/>
                        <a:pt x="-226" y="38449"/>
                        <a:pt x="8" y="29041"/>
                      </a:cubicBezTo>
                      <a:close/>
                      <a:moveTo>
                        <a:pt x="9391" y="20585"/>
                      </a:moveTo>
                      <a:cubicBezTo>
                        <a:pt x="17342" y="18737"/>
                        <a:pt x="21762" y="14657"/>
                        <a:pt x="22109" y="9090"/>
                      </a:cubicBezTo>
                      <a:cubicBezTo>
                        <a:pt x="22229" y="7147"/>
                        <a:pt x="22071" y="5230"/>
                        <a:pt x="19978" y="4367"/>
                      </a:cubicBezTo>
                      <a:cubicBezTo>
                        <a:pt x="18023" y="3559"/>
                        <a:pt x="16333" y="4367"/>
                        <a:pt x="14933" y="5741"/>
                      </a:cubicBezTo>
                      <a:cubicBezTo>
                        <a:pt x="13711" y="7001"/>
                        <a:pt x="12770" y="8505"/>
                        <a:pt x="12171" y="10155"/>
                      </a:cubicBezTo>
                      <a:cubicBezTo>
                        <a:pt x="10809" y="13365"/>
                        <a:pt x="10154" y="16770"/>
                        <a:pt x="9391" y="2056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47C7A17D-F936-8371-FC7E-FD9759C7EF92}"/>
                    </a:ext>
                  </a:extLst>
                </p:cNvPr>
                <p:cNvSpPr/>
                <p:nvPr/>
              </p:nvSpPr>
              <p:spPr>
                <a:xfrm>
                  <a:off x="9974948" y="3914899"/>
                  <a:ext cx="29383" cy="40770"/>
                </a:xfrm>
                <a:custGeom>
                  <a:avLst/>
                  <a:gdLst>
                    <a:gd name="connsiteX0" fmla="*/ 4 w 29383"/>
                    <a:gd name="connsiteY0" fmla="*/ 29257 h 40770"/>
                    <a:gd name="connsiteX1" fmla="*/ 3636 w 29383"/>
                    <a:gd name="connsiteY1" fmla="*/ 13259 h 40770"/>
                    <a:gd name="connsiteX2" fmla="*/ 20164 w 29383"/>
                    <a:gd name="connsiteY2" fmla="*/ 326 h 40770"/>
                    <a:gd name="connsiteX3" fmla="*/ 28853 w 29383"/>
                    <a:gd name="connsiteY3" fmla="*/ 10876 h 40770"/>
                    <a:gd name="connsiteX4" fmla="*/ 22547 w 29383"/>
                    <a:gd name="connsiteY4" fmla="*/ 18506 h 40770"/>
                    <a:gd name="connsiteX5" fmla="*/ 11474 w 29383"/>
                    <a:gd name="connsiteY5" fmla="*/ 22686 h 40770"/>
                    <a:gd name="connsiteX6" fmla="*/ 8788 w 29383"/>
                    <a:gd name="connsiteY6" fmla="*/ 25612 h 40770"/>
                    <a:gd name="connsiteX7" fmla="*/ 8719 w 29383"/>
                    <a:gd name="connsiteY7" fmla="*/ 29124 h 40770"/>
                    <a:gd name="connsiteX8" fmla="*/ 16752 w 29383"/>
                    <a:gd name="connsiteY8" fmla="*/ 34900 h 40770"/>
                    <a:gd name="connsiteX9" fmla="*/ 24798 w 29383"/>
                    <a:gd name="connsiteY9" fmla="*/ 30713 h 40770"/>
                    <a:gd name="connsiteX10" fmla="*/ 26469 w 29383"/>
                    <a:gd name="connsiteY10" fmla="*/ 30594 h 40770"/>
                    <a:gd name="connsiteX11" fmla="*/ 26217 w 29383"/>
                    <a:gd name="connsiteY11" fmla="*/ 32668 h 40770"/>
                    <a:gd name="connsiteX12" fmla="*/ 12906 w 29383"/>
                    <a:gd name="connsiteY12" fmla="*/ 40235 h 40770"/>
                    <a:gd name="connsiteX13" fmla="*/ 4 w 29383"/>
                    <a:gd name="connsiteY13" fmla="*/ 29257 h 40770"/>
                    <a:gd name="connsiteX14" fmla="*/ 9255 w 29383"/>
                    <a:gd name="connsiteY14" fmla="*/ 20511 h 40770"/>
                    <a:gd name="connsiteX15" fmla="*/ 21866 w 29383"/>
                    <a:gd name="connsiteY15" fmla="*/ 10705 h 40770"/>
                    <a:gd name="connsiteX16" fmla="*/ 20113 w 29383"/>
                    <a:gd name="connsiteY16" fmla="*/ 4589 h 40770"/>
                    <a:gd name="connsiteX17" fmla="*/ 14085 w 29383"/>
                    <a:gd name="connsiteY17" fmla="*/ 6853 h 40770"/>
                    <a:gd name="connsiteX18" fmla="*/ 11563 w 29383"/>
                    <a:gd name="connsiteY18" fmla="*/ 11784 h 40770"/>
                    <a:gd name="connsiteX19" fmla="*/ 9255 w 29383"/>
                    <a:gd name="connsiteY19" fmla="*/ 20511 h 40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83" h="40770">
                      <a:moveTo>
                        <a:pt x="4" y="29257"/>
                      </a:moveTo>
                      <a:cubicBezTo>
                        <a:pt x="528" y="24250"/>
                        <a:pt x="1265" y="18537"/>
                        <a:pt x="3636" y="13259"/>
                      </a:cubicBezTo>
                      <a:cubicBezTo>
                        <a:pt x="6846" y="6115"/>
                        <a:pt x="12937" y="2149"/>
                        <a:pt x="20164" y="326"/>
                      </a:cubicBezTo>
                      <a:cubicBezTo>
                        <a:pt x="26892" y="-1370"/>
                        <a:pt x="30883" y="3757"/>
                        <a:pt x="28853" y="10876"/>
                      </a:cubicBezTo>
                      <a:cubicBezTo>
                        <a:pt x="27895" y="14180"/>
                        <a:pt x="25612" y="16941"/>
                        <a:pt x="22547" y="18506"/>
                      </a:cubicBezTo>
                      <a:cubicBezTo>
                        <a:pt x="19119" y="20515"/>
                        <a:pt x="15375" y="21928"/>
                        <a:pt x="11474" y="22686"/>
                      </a:cubicBezTo>
                      <a:cubicBezTo>
                        <a:pt x="9671" y="22995"/>
                        <a:pt x="8731" y="23720"/>
                        <a:pt x="8788" y="25612"/>
                      </a:cubicBezTo>
                      <a:cubicBezTo>
                        <a:pt x="8826" y="26785"/>
                        <a:pt x="8675" y="27958"/>
                        <a:pt x="8719" y="29124"/>
                      </a:cubicBezTo>
                      <a:cubicBezTo>
                        <a:pt x="8902" y="34081"/>
                        <a:pt x="12010" y="36313"/>
                        <a:pt x="16752" y="34900"/>
                      </a:cubicBezTo>
                      <a:cubicBezTo>
                        <a:pt x="19697" y="34024"/>
                        <a:pt x="22264" y="32378"/>
                        <a:pt x="24798" y="30713"/>
                      </a:cubicBezTo>
                      <a:cubicBezTo>
                        <a:pt x="25290" y="30386"/>
                        <a:pt x="25833" y="29591"/>
                        <a:pt x="26469" y="30594"/>
                      </a:cubicBezTo>
                      <a:cubicBezTo>
                        <a:pt x="26955" y="31363"/>
                        <a:pt x="27163" y="32031"/>
                        <a:pt x="26217" y="32668"/>
                      </a:cubicBezTo>
                      <a:cubicBezTo>
                        <a:pt x="21967" y="35531"/>
                        <a:pt x="18020" y="38974"/>
                        <a:pt x="12906" y="40235"/>
                      </a:cubicBezTo>
                      <a:cubicBezTo>
                        <a:pt x="4708" y="42291"/>
                        <a:pt x="-166" y="38381"/>
                        <a:pt x="4" y="29257"/>
                      </a:cubicBezTo>
                      <a:close/>
                      <a:moveTo>
                        <a:pt x="9255" y="20511"/>
                      </a:moveTo>
                      <a:cubicBezTo>
                        <a:pt x="16065" y="19660"/>
                        <a:pt x="20668" y="16097"/>
                        <a:pt x="21866" y="10705"/>
                      </a:cubicBezTo>
                      <a:cubicBezTo>
                        <a:pt x="22383" y="8448"/>
                        <a:pt x="22825" y="5787"/>
                        <a:pt x="20113" y="4589"/>
                      </a:cubicBezTo>
                      <a:cubicBezTo>
                        <a:pt x="17635" y="3492"/>
                        <a:pt x="15655" y="4892"/>
                        <a:pt x="14085" y="6853"/>
                      </a:cubicBezTo>
                      <a:cubicBezTo>
                        <a:pt x="12938" y="8321"/>
                        <a:pt x="12082" y="9994"/>
                        <a:pt x="11563" y="11784"/>
                      </a:cubicBezTo>
                      <a:cubicBezTo>
                        <a:pt x="10749" y="14546"/>
                        <a:pt x="10087" y="17358"/>
                        <a:pt x="9255" y="20511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6AFA17C8-BF6A-0D72-3F07-3A11B83947C8}"/>
                    </a:ext>
                  </a:extLst>
                </p:cNvPr>
                <p:cNvSpPr/>
                <p:nvPr/>
              </p:nvSpPr>
              <p:spPr>
                <a:xfrm>
                  <a:off x="10200505" y="3914860"/>
                  <a:ext cx="29392" cy="40814"/>
                </a:xfrm>
                <a:custGeom>
                  <a:avLst/>
                  <a:gdLst>
                    <a:gd name="connsiteX0" fmla="*/ 3 w 29392"/>
                    <a:gd name="connsiteY0" fmla="*/ 29491 h 40814"/>
                    <a:gd name="connsiteX1" fmla="*/ 3408 w 29392"/>
                    <a:gd name="connsiteY1" fmla="*/ 13588 h 40814"/>
                    <a:gd name="connsiteX2" fmla="*/ 20062 w 29392"/>
                    <a:gd name="connsiteY2" fmla="*/ 346 h 40814"/>
                    <a:gd name="connsiteX3" fmla="*/ 28890 w 29392"/>
                    <a:gd name="connsiteY3" fmla="*/ 10763 h 40814"/>
                    <a:gd name="connsiteX4" fmla="*/ 22886 w 29392"/>
                    <a:gd name="connsiteY4" fmla="*/ 18229 h 40814"/>
                    <a:gd name="connsiteX5" fmla="*/ 11221 w 29392"/>
                    <a:gd name="connsiteY5" fmla="*/ 22732 h 40814"/>
                    <a:gd name="connsiteX6" fmla="*/ 8654 w 29392"/>
                    <a:gd name="connsiteY6" fmla="*/ 25632 h 40814"/>
                    <a:gd name="connsiteX7" fmla="*/ 10861 w 29392"/>
                    <a:gd name="connsiteY7" fmla="*/ 34347 h 40814"/>
                    <a:gd name="connsiteX8" fmla="*/ 20402 w 29392"/>
                    <a:gd name="connsiteY8" fmla="*/ 33287 h 40814"/>
                    <a:gd name="connsiteX9" fmla="*/ 24911 w 29392"/>
                    <a:gd name="connsiteY9" fmla="*/ 30626 h 40814"/>
                    <a:gd name="connsiteX10" fmla="*/ 26537 w 29392"/>
                    <a:gd name="connsiteY10" fmla="*/ 30702 h 40814"/>
                    <a:gd name="connsiteX11" fmla="*/ 26418 w 29392"/>
                    <a:gd name="connsiteY11" fmla="*/ 32531 h 40814"/>
                    <a:gd name="connsiteX12" fmla="*/ 9733 w 29392"/>
                    <a:gd name="connsiteY12" fmla="*/ 40791 h 40814"/>
                    <a:gd name="connsiteX13" fmla="*/ 3 w 29392"/>
                    <a:gd name="connsiteY13" fmla="*/ 29491 h 40814"/>
                    <a:gd name="connsiteX14" fmla="*/ 9254 w 29392"/>
                    <a:gd name="connsiteY14" fmla="*/ 20764 h 40814"/>
                    <a:gd name="connsiteX15" fmla="*/ 21726 w 29392"/>
                    <a:gd name="connsiteY15" fmla="*/ 11186 h 40814"/>
                    <a:gd name="connsiteX16" fmla="*/ 20238 w 29392"/>
                    <a:gd name="connsiteY16" fmla="*/ 4691 h 40814"/>
                    <a:gd name="connsiteX17" fmla="*/ 13932 w 29392"/>
                    <a:gd name="connsiteY17" fmla="*/ 6986 h 40814"/>
                    <a:gd name="connsiteX18" fmla="*/ 11587 w 29392"/>
                    <a:gd name="connsiteY18" fmla="*/ 11608 h 40814"/>
                    <a:gd name="connsiteX19" fmla="*/ 9254 w 29392"/>
                    <a:gd name="connsiteY19" fmla="*/ 20764 h 40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392" h="40814">
                      <a:moveTo>
                        <a:pt x="3" y="29491"/>
                      </a:moveTo>
                      <a:cubicBezTo>
                        <a:pt x="243" y="24037"/>
                        <a:pt x="1397" y="18662"/>
                        <a:pt x="3408" y="13588"/>
                      </a:cubicBezTo>
                      <a:cubicBezTo>
                        <a:pt x="6460" y="6204"/>
                        <a:pt x="12778" y="2282"/>
                        <a:pt x="20062" y="346"/>
                      </a:cubicBezTo>
                      <a:cubicBezTo>
                        <a:pt x="26790" y="-1413"/>
                        <a:pt x="30876" y="3758"/>
                        <a:pt x="28890" y="10763"/>
                      </a:cubicBezTo>
                      <a:cubicBezTo>
                        <a:pt x="27956" y="13947"/>
                        <a:pt x="25793" y="16631"/>
                        <a:pt x="22886" y="18229"/>
                      </a:cubicBezTo>
                      <a:cubicBezTo>
                        <a:pt x="19261" y="20367"/>
                        <a:pt x="15433" y="22120"/>
                        <a:pt x="11221" y="22732"/>
                      </a:cubicBezTo>
                      <a:cubicBezTo>
                        <a:pt x="9399" y="22990"/>
                        <a:pt x="8598" y="23709"/>
                        <a:pt x="8654" y="25632"/>
                      </a:cubicBezTo>
                      <a:cubicBezTo>
                        <a:pt x="8749" y="28735"/>
                        <a:pt x="7721" y="32222"/>
                        <a:pt x="10861" y="34347"/>
                      </a:cubicBezTo>
                      <a:cubicBezTo>
                        <a:pt x="14166" y="36585"/>
                        <a:pt x="17363" y="34851"/>
                        <a:pt x="20402" y="33287"/>
                      </a:cubicBezTo>
                      <a:cubicBezTo>
                        <a:pt x="21953" y="32493"/>
                        <a:pt x="23404" y="31509"/>
                        <a:pt x="24911" y="30626"/>
                      </a:cubicBezTo>
                      <a:cubicBezTo>
                        <a:pt x="25453" y="30305"/>
                        <a:pt x="26020" y="29643"/>
                        <a:pt x="26537" y="30702"/>
                      </a:cubicBezTo>
                      <a:cubicBezTo>
                        <a:pt x="26853" y="31332"/>
                        <a:pt x="27206" y="31963"/>
                        <a:pt x="26418" y="32531"/>
                      </a:cubicBezTo>
                      <a:cubicBezTo>
                        <a:pt x="21241" y="36062"/>
                        <a:pt x="16448" y="40432"/>
                        <a:pt x="9733" y="40791"/>
                      </a:cubicBezTo>
                      <a:cubicBezTo>
                        <a:pt x="3364" y="41157"/>
                        <a:pt x="-117" y="37203"/>
                        <a:pt x="3" y="29491"/>
                      </a:cubicBezTo>
                      <a:close/>
                      <a:moveTo>
                        <a:pt x="9254" y="20764"/>
                      </a:moveTo>
                      <a:cubicBezTo>
                        <a:pt x="15559" y="19698"/>
                        <a:pt x="19797" y="16760"/>
                        <a:pt x="21726" y="11186"/>
                      </a:cubicBezTo>
                      <a:cubicBezTo>
                        <a:pt x="22527" y="8872"/>
                        <a:pt x="22987" y="6065"/>
                        <a:pt x="20238" y="4691"/>
                      </a:cubicBezTo>
                      <a:cubicBezTo>
                        <a:pt x="17678" y="3430"/>
                        <a:pt x="15446" y="4842"/>
                        <a:pt x="13932" y="6986"/>
                      </a:cubicBezTo>
                      <a:cubicBezTo>
                        <a:pt x="12917" y="8396"/>
                        <a:pt x="12123" y="9955"/>
                        <a:pt x="11587" y="11608"/>
                      </a:cubicBezTo>
                      <a:cubicBezTo>
                        <a:pt x="10691" y="14452"/>
                        <a:pt x="10092" y="17391"/>
                        <a:pt x="9254" y="2076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A62A092E-C7D8-2A40-B8EF-FAE88ABA8B8B}"/>
                    </a:ext>
                  </a:extLst>
                </p:cNvPr>
                <p:cNvSpPr/>
                <p:nvPr/>
              </p:nvSpPr>
              <p:spPr>
                <a:xfrm>
                  <a:off x="10231612" y="3914845"/>
                  <a:ext cx="32309" cy="40880"/>
                </a:xfrm>
                <a:custGeom>
                  <a:avLst/>
                  <a:gdLst>
                    <a:gd name="connsiteX0" fmla="*/ 10281 w 32309"/>
                    <a:gd name="connsiteY0" fmla="*/ 31518 h 40880"/>
                    <a:gd name="connsiteX1" fmla="*/ 23523 w 32309"/>
                    <a:gd name="connsiteY1" fmla="*/ 32205 h 40880"/>
                    <a:gd name="connsiteX2" fmla="*/ 28271 w 32309"/>
                    <a:gd name="connsiteY2" fmla="*/ 29444 h 40880"/>
                    <a:gd name="connsiteX3" fmla="*/ 30289 w 32309"/>
                    <a:gd name="connsiteY3" fmla="*/ 27735 h 40880"/>
                    <a:gd name="connsiteX4" fmla="*/ 30326 w 32309"/>
                    <a:gd name="connsiteY4" fmla="*/ 30125 h 40880"/>
                    <a:gd name="connsiteX5" fmla="*/ 28763 w 32309"/>
                    <a:gd name="connsiteY5" fmla="*/ 37307 h 40880"/>
                    <a:gd name="connsiteX6" fmla="*/ 23876 w 32309"/>
                    <a:gd name="connsiteY6" fmla="*/ 40832 h 40880"/>
                    <a:gd name="connsiteX7" fmla="*/ 9833 w 32309"/>
                    <a:gd name="connsiteY7" fmla="*/ 37817 h 40880"/>
                    <a:gd name="connsiteX8" fmla="*/ 2361 w 32309"/>
                    <a:gd name="connsiteY8" fmla="*/ 38694 h 40880"/>
                    <a:gd name="connsiteX9" fmla="*/ 633 w 32309"/>
                    <a:gd name="connsiteY9" fmla="*/ 39079 h 40880"/>
                    <a:gd name="connsiteX10" fmla="*/ 437 w 32309"/>
                    <a:gd name="connsiteY10" fmla="*/ 36556 h 40880"/>
                    <a:gd name="connsiteX11" fmla="*/ 2960 w 32309"/>
                    <a:gd name="connsiteY11" fmla="*/ 33618 h 40880"/>
                    <a:gd name="connsiteX12" fmla="*/ 24311 w 32309"/>
                    <a:gd name="connsiteY12" fmla="*/ 8925 h 40880"/>
                    <a:gd name="connsiteX13" fmla="*/ 9379 w 32309"/>
                    <a:gd name="connsiteY13" fmla="*/ 8458 h 40880"/>
                    <a:gd name="connsiteX14" fmla="*/ 5766 w 32309"/>
                    <a:gd name="connsiteY14" fmla="*/ 11308 h 40880"/>
                    <a:gd name="connsiteX15" fmla="*/ 3874 w 32309"/>
                    <a:gd name="connsiteY15" fmla="*/ 12828 h 40880"/>
                    <a:gd name="connsiteX16" fmla="*/ 3540 w 32309"/>
                    <a:gd name="connsiteY16" fmla="*/ 10665 h 40880"/>
                    <a:gd name="connsiteX17" fmla="*/ 5249 w 32309"/>
                    <a:gd name="connsiteY17" fmla="*/ 4599 h 40880"/>
                    <a:gd name="connsiteX18" fmla="*/ 12355 w 32309"/>
                    <a:gd name="connsiteY18" fmla="*/ 305 h 40880"/>
                    <a:gd name="connsiteX19" fmla="*/ 21555 w 32309"/>
                    <a:gd name="connsiteY19" fmla="*/ 2480 h 40880"/>
                    <a:gd name="connsiteX20" fmla="*/ 30415 w 32309"/>
                    <a:gd name="connsiteY20" fmla="*/ 752 h 40880"/>
                    <a:gd name="connsiteX21" fmla="*/ 31562 w 32309"/>
                    <a:gd name="connsiteY21" fmla="*/ 415 h 40880"/>
                    <a:gd name="connsiteX22" fmla="*/ 31619 w 32309"/>
                    <a:gd name="connsiteY22" fmla="*/ 450 h 40880"/>
                    <a:gd name="connsiteX23" fmla="*/ 32250 w 32309"/>
                    <a:gd name="connsiteY23" fmla="*/ 1906 h 40880"/>
                    <a:gd name="connsiteX24" fmla="*/ 29904 w 32309"/>
                    <a:gd name="connsiteY24" fmla="*/ 6882 h 40880"/>
                    <a:gd name="connsiteX25" fmla="*/ 9234 w 32309"/>
                    <a:gd name="connsiteY25" fmla="*/ 30742 h 40880"/>
                    <a:gd name="connsiteX26" fmla="*/ 8515 w 32309"/>
                    <a:gd name="connsiteY26" fmla="*/ 31695 h 40880"/>
                    <a:gd name="connsiteX27" fmla="*/ 10281 w 32309"/>
                    <a:gd name="connsiteY27" fmla="*/ 31518 h 40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309" h="40880">
                      <a:moveTo>
                        <a:pt x="10281" y="31518"/>
                      </a:moveTo>
                      <a:cubicBezTo>
                        <a:pt x="14751" y="30377"/>
                        <a:pt x="19153" y="31518"/>
                        <a:pt x="23523" y="32205"/>
                      </a:cubicBezTo>
                      <a:cubicBezTo>
                        <a:pt x="26209" y="32628"/>
                        <a:pt x="27754" y="32306"/>
                        <a:pt x="28271" y="29444"/>
                      </a:cubicBezTo>
                      <a:cubicBezTo>
                        <a:pt x="28454" y="28422"/>
                        <a:pt x="28851" y="27142"/>
                        <a:pt x="30289" y="27735"/>
                      </a:cubicBezTo>
                      <a:cubicBezTo>
                        <a:pt x="31726" y="28327"/>
                        <a:pt x="30459" y="29368"/>
                        <a:pt x="30326" y="30125"/>
                      </a:cubicBezTo>
                      <a:cubicBezTo>
                        <a:pt x="29898" y="32533"/>
                        <a:pt x="29065" y="34885"/>
                        <a:pt x="28763" y="37307"/>
                      </a:cubicBezTo>
                      <a:cubicBezTo>
                        <a:pt x="28353" y="40378"/>
                        <a:pt x="26606" y="41090"/>
                        <a:pt x="23876" y="40832"/>
                      </a:cubicBezTo>
                      <a:cubicBezTo>
                        <a:pt x="19064" y="40384"/>
                        <a:pt x="14537" y="38719"/>
                        <a:pt x="9833" y="37817"/>
                      </a:cubicBezTo>
                      <a:cubicBezTo>
                        <a:pt x="7241" y="37319"/>
                        <a:pt x="4744" y="37275"/>
                        <a:pt x="2361" y="38694"/>
                      </a:cubicBezTo>
                      <a:cubicBezTo>
                        <a:pt x="1881" y="38978"/>
                        <a:pt x="1352" y="39955"/>
                        <a:pt x="633" y="39079"/>
                      </a:cubicBezTo>
                      <a:cubicBezTo>
                        <a:pt x="2" y="38322"/>
                        <a:pt x="-313" y="37433"/>
                        <a:pt x="437" y="36556"/>
                      </a:cubicBezTo>
                      <a:cubicBezTo>
                        <a:pt x="1276" y="35568"/>
                        <a:pt x="2121" y="34589"/>
                        <a:pt x="2960" y="33618"/>
                      </a:cubicBezTo>
                      <a:lnTo>
                        <a:pt x="24311" y="8925"/>
                      </a:lnTo>
                      <a:cubicBezTo>
                        <a:pt x="18636" y="9946"/>
                        <a:pt x="14032" y="8925"/>
                        <a:pt x="9379" y="8458"/>
                      </a:cubicBezTo>
                      <a:cubicBezTo>
                        <a:pt x="7159" y="8231"/>
                        <a:pt x="6226" y="9404"/>
                        <a:pt x="5766" y="11308"/>
                      </a:cubicBezTo>
                      <a:cubicBezTo>
                        <a:pt x="5532" y="12349"/>
                        <a:pt x="5078" y="13118"/>
                        <a:pt x="3874" y="12828"/>
                      </a:cubicBezTo>
                      <a:cubicBezTo>
                        <a:pt x="2159" y="12424"/>
                        <a:pt x="3369" y="11359"/>
                        <a:pt x="3540" y="10665"/>
                      </a:cubicBezTo>
                      <a:cubicBezTo>
                        <a:pt x="4032" y="8622"/>
                        <a:pt x="4650" y="6610"/>
                        <a:pt x="5249" y="4599"/>
                      </a:cubicBezTo>
                      <a:cubicBezTo>
                        <a:pt x="6548" y="254"/>
                        <a:pt x="7771" y="-553"/>
                        <a:pt x="12355" y="305"/>
                      </a:cubicBezTo>
                      <a:cubicBezTo>
                        <a:pt x="15445" y="879"/>
                        <a:pt x="18484" y="1755"/>
                        <a:pt x="21555" y="2480"/>
                      </a:cubicBezTo>
                      <a:cubicBezTo>
                        <a:pt x="24758" y="3237"/>
                        <a:pt x="28012" y="4214"/>
                        <a:pt x="30415" y="752"/>
                      </a:cubicBezTo>
                      <a:cubicBezTo>
                        <a:pt x="30635" y="343"/>
                        <a:pt x="31152" y="192"/>
                        <a:pt x="31562" y="415"/>
                      </a:cubicBezTo>
                      <a:cubicBezTo>
                        <a:pt x="31581" y="426"/>
                        <a:pt x="31600" y="437"/>
                        <a:pt x="31619" y="450"/>
                      </a:cubicBezTo>
                      <a:cubicBezTo>
                        <a:pt x="32168" y="706"/>
                        <a:pt x="32439" y="1331"/>
                        <a:pt x="32250" y="1906"/>
                      </a:cubicBezTo>
                      <a:cubicBezTo>
                        <a:pt x="31745" y="3691"/>
                        <a:pt x="31228" y="5381"/>
                        <a:pt x="29904" y="6882"/>
                      </a:cubicBezTo>
                      <a:cubicBezTo>
                        <a:pt x="22968" y="14770"/>
                        <a:pt x="16107" y="22778"/>
                        <a:pt x="9234" y="30742"/>
                      </a:cubicBezTo>
                      <a:cubicBezTo>
                        <a:pt x="8975" y="31047"/>
                        <a:pt x="8736" y="31365"/>
                        <a:pt x="8515" y="31695"/>
                      </a:cubicBezTo>
                      <a:cubicBezTo>
                        <a:pt x="9139" y="32218"/>
                        <a:pt x="9707" y="31764"/>
                        <a:pt x="10281" y="31518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D14C35F2-A6DF-1BA9-A211-FA3AD15AE6E5}"/>
                    </a:ext>
                  </a:extLst>
                </p:cNvPr>
                <p:cNvSpPr/>
                <p:nvPr/>
              </p:nvSpPr>
              <p:spPr>
                <a:xfrm>
                  <a:off x="10008191" y="3914944"/>
                  <a:ext cx="29217" cy="40380"/>
                </a:xfrm>
                <a:custGeom>
                  <a:avLst/>
                  <a:gdLst>
                    <a:gd name="connsiteX0" fmla="*/ 13437 w 29217"/>
                    <a:gd name="connsiteY0" fmla="*/ 16329 h 40380"/>
                    <a:gd name="connsiteX1" fmla="*/ 17630 w 29217"/>
                    <a:gd name="connsiteY1" fmla="*/ 9185 h 40380"/>
                    <a:gd name="connsiteX2" fmla="*/ 24087 w 29217"/>
                    <a:gd name="connsiteY2" fmla="*/ 1082 h 40380"/>
                    <a:gd name="connsiteX3" fmla="*/ 28394 w 29217"/>
                    <a:gd name="connsiteY3" fmla="*/ 338 h 40380"/>
                    <a:gd name="connsiteX4" fmla="*/ 28627 w 29217"/>
                    <a:gd name="connsiteY4" fmla="*/ 4121 h 40380"/>
                    <a:gd name="connsiteX5" fmla="*/ 28123 w 29217"/>
                    <a:gd name="connsiteY5" fmla="*/ 7217 h 40380"/>
                    <a:gd name="connsiteX6" fmla="*/ 23501 w 29217"/>
                    <a:gd name="connsiteY6" fmla="*/ 11203 h 40380"/>
                    <a:gd name="connsiteX7" fmla="*/ 17271 w 29217"/>
                    <a:gd name="connsiteY7" fmla="*/ 15276 h 40380"/>
                    <a:gd name="connsiteX8" fmla="*/ 11274 w 29217"/>
                    <a:gd name="connsiteY8" fmla="*/ 34193 h 40380"/>
                    <a:gd name="connsiteX9" fmla="*/ 9931 w 29217"/>
                    <a:gd name="connsiteY9" fmla="*/ 38998 h 40380"/>
                    <a:gd name="connsiteX10" fmla="*/ 2786 w 29217"/>
                    <a:gd name="connsiteY10" fmla="*/ 40379 h 40380"/>
                    <a:gd name="connsiteX11" fmla="*/ 2156 w 29217"/>
                    <a:gd name="connsiteY11" fmla="*/ 37964 h 40380"/>
                    <a:gd name="connsiteX12" fmla="*/ 6570 w 29217"/>
                    <a:gd name="connsiteY12" fmla="*/ 16014 h 40380"/>
                    <a:gd name="connsiteX13" fmla="*/ 6967 w 29217"/>
                    <a:gd name="connsiteY13" fmla="*/ 13952 h 40380"/>
                    <a:gd name="connsiteX14" fmla="*/ 6532 w 29217"/>
                    <a:gd name="connsiteY14" fmla="*/ 8743 h 40380"/>
                    <a:gd name="connsiteX15" fmla="*/ 2118 w 29217"/>
                    <a:gd name="connsiteY15" fmla="*/ 10881 h 40380"/>
                    <a:gd name="connsiteX16" fmla="*/ 447 w 29217"/>
                    <a:gd name="connsiteY16" fmla="*/ 11222 h 40380"/>
                    <a:gd name="connsiteX17" fmla="*/ 321 w 29217"/>
                    <a:gd name="connsiteY17" fmla="*/ 9380 h 40380"/>
                    <a:gd name="connsiteX18" fmla="*/ 617 w 29217"/>
                    <a:gd name="connsiteY18" fmla="*/ 9128 h 40380"/>
                    <a:gd name="connsiteX19" fmla="*/ 11438 w 29217"/>
                    <a:gd name="connsiteY19" fmla="*/ 823 h 40380"/>
                    <a:gd name="connsiteX20" fmla="*/ 15688 w 29217"/>
                    <a:gd name="connsiteY20" fmla="*/ 3384 h 40380"/>
                    <a:gd name="connsiteX21" fmla="*/ 13437 w 29217"/>
                    <a:gd name="connsiteY21" fmla="*/ 16329 h 40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217" h="40380">
                      <a:moveTo>
                        <a:pt x="13437" y="16329"/>
                      </a:moveTo>
                      <a:cubicBezTo>
                        <a:pt x="15959" y="13876"/>
                        <a:pt x="16514" y="11367"/>
                        <a:pt x="17630" y="9185"/>
                      </a:cubicBezTo>
                      <a:cubicBezTo>
                        <a:pt x="19232" y="6032"/>
                        <a:pt x="20972" y="2999"/>
                        <a:pt x="24087" y="1082"/>
                      </a:cubicBezTo>
                      <a:cubicBezTo>
                        <a:pt x="25399" y="269"/>
                        <a:pt x="26956" y="-444"/>
                        <a:pt x="28394" y="338"/>
                      </a:cubicBezTo>
                      <a:cubicBezTo>
                        <a:pt x="30128" y="1277"/>
                        <a:pt x="28577" y="2860"/>
                        <a:pt x="28627" y="4121"/>
                      </a:cubicBezTo>
                      <a:cubicBezTo>
                        <a:pt x="28671" y="5143"/>
                        <a:pt x="28261" y="6177"/>
                        <a:pt x="28123" y="7217"/>
                      </a:cubicBezTo>
                      <a:cubicBezTo>
                        <a:pt x="27763" y="9885"/>
                        <a:pt x="28690" y="13391"/>
                        <a:pt x="23501" y="11203"/>
                      </a:cubicBezTo>
                      <a:cubicBezTo>
                        <a:pt x="20789" y="10061"/>
                        <a:pt x="18677" y="12874"/>
                        <a:pt x="17271" y="15276"/>
                      </a:cubicBezTo>
                      <a:cubicBezTo>
                        <a:pt x="13853" y="21122"/>
                        <a:pt x="12459" y="27616"/>
                        <a:pt x="11274" y="34193"/>
                      </a:cubicBezTo>
                      <a:cubicBezTo>
                        <a:pt x="10971" y="35864"/>
                        <a:pt x="11444" y="38279"/>
                        <a:pt x="9931" y="38998"/>
                      </a:cubicBezTo>
                      <a:cubicBezTo>
                        <a:pt x="7793" y="40007"/>
                        <a:pt x="5201" y="40316"/>
                        <a:pt x="2786" y="40379"/>
                      </a:cubicBezTo>
                      <a:cubicBezTo>
                        <a:pt x="1046" y="40430"/>
                        <a:pt x="1910" y="38834"/>
                        <a:pt x="2156" y="37964"/>
                      </a:cubicBezTo>
                      <a:cubicBezTo>
                        <a:pt x="4142" y="30744"/>
                        <a:pt x="5397" y="23385"/>
                        <a:pt x="6570" y="16014"/>
                      </a:cubicBezTo>
                      <a:cubicBezTo>
                        <a:pt x="6759" y="15338"/>
                        <a:pt x="6891" y="14649"/>
                        <a:pt x="6967" y="13952"/>
                      </a:cubicBezTo>
                      <a:cubicBezTo>
                        <a:pt x="6967" y="12167"/>
                        <a:pt x="8272" y="9803"/>
                        <a:pt x="6532" y="8743"/>
                      </a:cubicBezTo>
                      <a:cubicBezTo>
                        <a:pt x="4791" y="7684"/>
                        <a:pt x="3562" y="10005"/>
                        <a:pt x="2118" y="10881"/>
                      </a:cubicBezTo>
                      <a:cubicBezTo>
                        <a:pt x="1620" y="11190"/>
                        <a:pt x="1210" y="12142"/>
                        <a:pt x="447" y="11222"/>
                      </a:cubicBezTo>
                      <a:cubicBezTo>
                        <a:pt x="-95" y="10748"/>
                        <a:pt x="-152" y="9923"/>
                        <a:pt x="321" y="9380"/>
                      </a:cubicBezTo>
                      <a:cubicBezTo>
                        <a:pt x="409" y="9282"/>
                        <a:pt x="504" y="9197"/>
                        <a:pt x="617" y="9128"/>
                      </a:cubicBezTo>
                      <a:cubicBezTo>
                        <a:pt x="4029" y="6095"/>
                        <a:pt x="7415" y="3024"/>
                        <a:pt x="11438" y="823"/>
                      </a:cubicBezTo>
                      <a:cubicBezTo>
                        <a:pt x="14181" y="-684"/>
                        <a:pt x="15644" y="193"/>
                        <a:pt x="15688" y="3384"/>
                      </a:cubicBezTo>
                      <a:cubicBezTo>
                        <a:pt x="15776" y="7501"/>
                        <a:pt x="14414" y="11455"/>
                        <a:pt x="13437" y="16329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89F03D71-2B1D-1F35-A851-4E3284973368}"/>
                    </a:ext>
                  </a:extLst>
                </p:cNvPr>
                <p:cNvSpPr/>
                <p:nvPr/>
              </p:nvSpPr>
              <p:spPr>
                <a:xfrm>
                  <a:off x="9744056" y="3914882"/>
                  <a:ext cx="19794" cy="40811"/>
                </a:xfrm>
                <a:custGeom>
                  <a:avLst/>
                  <a:gdLst>
                    <a:gd name="connsiteX0" fmla="*/ 3108 w 19794"/>
                    <a:gd name="connsiteY0" fmla="*/ 35744 h 40811"/>
                    <a:gd name="connsiteX1" fmla="*/ 6658 w 19794"/>
                    <a:gd name="connsiteY1" fmla="*/ 18233 h 40811"/>
                    <a:gd name="connsiteX2" fmla="*/ 7819 w 19794"/>
                    <a:gd name="connsiteY2" fmla="*/ 12387 h 40811"/>
                    <a:gd name="connsiteX3" fmla="*/ 7655 w 19794"/>
                    <a:gd name="connsiteY3" fmla="*/ 8541 h 40811"/>
                    <a:gd name="connsiteX4" fmla="*/ 3979 w 19794"/>
                    <a:gd name="connsiteY4" fmla="*/ 9978 h 40811"/>
                    <a:gd name="connsiteX5" fmla="*/ 485 w 19794"/>
                    <a:gd name="connsiteY5" fmla="*/ 11240 h 40811"/>
                    <a:gd name="connsiteX6" fmla="*/ 2541 w 19794"/>
                    <a:gd name="connsiteY6" fmla="*/ 8087 h 40811"/>
                    <a:gd name="connsiteX7" fmla="*/ 11564 w 19794"/>
                    <a:gd name="connsiteY7" fmla="*/ 1440 h 40811"/>
                    <a:gd name="connsiteX8" fmla="*/ 16760 w 19794"/>
                    <a:gd name="connsiteY8" fmla="*/ 532 h 40811"/>
                    <a:gd name="connsiteX9" fmla="*/ 17738 w 19794"/>
                    <a:gd name="connsiteY9" fmla="*/ 5716 h 40811"/>
                    <a:gd name="connsiteX10" fmla="*/ 12384 w 19794"/>
                    <a:gd name="connsiteY10" fmla="*/ 29640 h 40811"/>
                    <a:gd name="connsiteX11" fmla="*/ 12018 w 19794"/>
                    <a:gd name="connsiteY11" fmla="*/ 32067 h 40811"/>
                    <a:gd name="connsiteX12" fmla="*/ 14150 w 19794"/>
                    <a:gd name="connsiteY12" fmla="*/ 33328 h 40811"/>
                    <a:gd name="connsiteX13" fmla="*/ 17353 w 19794"/>
                    <a:gd name="connsiteY13" fmla="*/ 31197 h 40811"/>
                    <a:gd name="connsiteX14" fmla="*/ 19383 w 19794"/>
                    <a:gd name="connsiteY14" fmla="*/ 30806 h 40811"/>
                    <a:gd name="connsiteX15" fmla="*/ 18948 w 19794"/>
                    <a:gd name="connsiteY15" fmla="*/ 33171 h 40811"/>
                    <a:gd name="connsiteX16" fmla="*/ 9408 w 19794"/>
                    <a:gd name="connsiteY16" fmla="*/ 39697 h 40811"/>
                    <a:gd name="connsiteX17" fmla="*/ 3108 w 19794"/>
                    <a:gd name="connsiteY17" fmla="*/ 35744 h 4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794" h="40811">
                      <a:moveTo>
                        <a:pt x="3108" y="35744"/>
                      </a:moveTo>
                      <a:cubicBezTo>
                        <a:pt x="3651" y="29772"/>
                        <a:pt x="5366" y="24046"/>
                        <a:pt x="6658" y="18233"/>
                      </a:cubicBezTo>
                      <a:cubicBezTo>
                        <a:pt x="7094" y="16297"/>
                        <a:pt x="7484" y="14348"/>
                        <a:pt x="7819" y="12387"/>
                      </a:cubicBezTo>
                      <a:cubicBezTo>
                        <a:pt x="8046" y="11076"/>
                        <a:pt x="9080" y="9379"/>
                        <a:pt x="7655" y="8541"/>
                      </a:cubicBezTo>
                      <a:cubicBezTo>
                        <a:pt x="6356" y="7790"/>
                        <a:pt x="5252" y="9581"/>
                        <a:pt x="3979" y="9978"/>
                      </a:cubicBezTo>
                      <a:cubicBezTo>
                        <a:pt x="2705" y="10376"/>
                        <a:pt x="1898" y="13005"/>
                        <a:pt x="485" y="11240"/>
                      </a:cubicBezTo>
                      <a:cubicBezTo>
                        <a:pt x="-1098" y="9285"/>
                        <a:pt x="1620" y="8856"/>
                        <a:pt x="2541" y="8087"/>
                      </a:cubicBezTo>
                      <a:cubicBezTo>
                        <a:pt x="5378" y="5665"/>
                        <a:pt x="8248" y="3231"/>
                        <a:pt x="11564" y="1440"/>
                      </a:cubicBezTo>
                      <a:cubicBezTo>
                        <a:pt x="13204" y="558"/>
                        <a:pt x="14976" y="-741"/>
                        <a:pt x="16760" y="532"/>
                      </a:cubicBezTo>
                      <a:cubicBezTo>
                        <a:pt x="18545" y="1806"/>
                        <a:pt x="18166" y="3824"/>
                        <a:pt x="17738" y="5716"/>
                      </a:cubicBezTo>
                      <a:cubicBezTo>
                        <a:pt x="15942" y="13703"/>
                        <a:pt x="14158" y="21677"/>
                        <a:pt x="12384" y="29640"/>
                      </a:cubicBezTo>
                      <a:cubicBezTo>
                        <a:pt x="12184" y="30435"/>
                        <a:pt x="12061" y="31248"/>
                        <a:pt x="12018" y="32067"/>
                      </a:cubicBezTo>
                      <a:cubicBezTo>
                        <a:pt x="11980" y="33650"/>
                        <a:pt x="12649" y="34325"/>
                        <a:pt x="14150" y="33328"/>
                      </a:cubicBezTo>
                      <a:cubicBezTo>
                        <a:pt x="15228" y="32635"/>
                        <a:pt x="16249" y="31847"/>
                        <a:pt x="17353" y="31197"/>
                      </a:cubicBezTo>
                      <a:cubicBezTo>
                        <a:pt x="17984" y="30844"/>
                        <a:pt x="18576" y="29741"/>
                        <a:pt x="19383" y="30806"/>
                      </a:cubicBezTo>
                      <a:cubicBezTo>
                        <a:pt x="20014" y="31645"/>
                        <a:pt x="19957" y="32484"/>
                        <a:pt x="18948" y="33171"/>
                      </a:cubicBezTo>
                      <a:cubicBezTo>
                        <a:pt x="15758" y="35334"/>
                        <a:pt x="12737" y="37787"/>
                        <a:pt x="9408" y="39697"/>
                      </a:cubicBezTo>
                      <a:cubicBezTo>
                        <a:pt x="5227" y="42106"/>
                        <a:pt x="2932" y="40530"/>
                        <a:pt x="3108" y="35744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F3DF0D63-71EA-28C6-E79C-F8F1CC35C783}"/>
                    </a:ext>
                  </a:extLst>
                </p:cNvPr>
                <p:cNvSpPr/>
                <p:nvPr/>
              </p:nvSpPr>
              <p:spPr>
                <a:xfrm>
                  <a:off x="10097246" y="3894708"/>
                  <a:ext cx="17854" cy="15071"/>
                </a:xfrm>
                <a:custGeom>
                  <a:avLst/>
                  <a:gdLst>
                    <a:gd name="connsiteX0" fmla="*/ 0 w 17854"/>
                    <a:gd name="connsiteY0" fmla="*/ 14905 h 15071"/>
                    <a:gd name="connsiteX1" fmla="*/ 11104 w 17854"/>
                    <a:gd name="connsiteY1" fmla="*/ 1789 h 15071"/>
                    <a:gd name="connsiteX2" fmla="*/ 16780 w 17854"/>
                    <a:gd name="connsiteY2" fmla="*/ 1310 h 15071"/>
                    <a:gd name="connsiteX3" fmla="*/ 15777 w 17854"/>
                    <a:gd name="connsiteY3" fmla="*/ 7231 h 15071"/>
                    <a:gd name="connsiteX4" fmla="*/ 4641 w 17854"/>
                    <a:gd name="connsiteY4" fmla="*/ 14419 h 15071"/>
                    <a:gd name="connsiteX5" fmla="*/ 0 w 17854"/>
                    <a:gd name="connsiteY5" fmla="*/ 14905 h 15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854" h="15071">
                      <a:moveTo>
                        <a:pt x="0" y="14905"/>
                      </a:moveTo>
                      <a:cubicBezTo>
                        <a:pt x="3910" y="10264"/>
                        <a:pt x="7422" y="5951"/>
                        <a:pt x="11104" y="1789"/>
                      </a:cubicBezTo>
                      <a:cubicBezTo>
                        <a:pt x="12712" y="-34"/>
                        <a:pt x="14749" y="-891"/>
                        <a:pt x="16780" y="1310"/>
                      </a:cubicBezTo>
                      <a:cubicBezTo>
                        <a:pt x="18495" y="3151"/>
                        <a:pt x="18154" y="5610"/>
                        <a:pt x="15777" y="7231"/>
                      </a:cubicBezTo>
                      <a:cubicBezTo>
                        <a:pt x="12132" y="9753"/>
                        <a:pt x="8349" y="12017"/>
                        <a:pt x="4641" y="14419"/>
                      </a:cubicBezTo>
                      <a:cubicBezTo>
                        <a:pt x="3386" y="15251"/>
                        <a:pt x="2018" y="15132"/>
                        <a:pt x="0" y="14905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8A64D878-078C-8E9D-29DD-C950E5BD406F}"/>
                    </a:ext>
                  </a:extLst>
                </p:cNvPr>
                <p:cNvSpPr/>
                <p:nvPr/>
              </p:nvSpPr>
              <p:spPr>
                <a:xfrm>
                  <a:off x="9756253" y="3896120"/>
                  <a:ext cx="9364" cy="11006"/>
                </a:xfrm>
                <a:custGeom>
                  <a:avLst/>
                  <a:gdLst>
                    <a:gd name="connsiteX0" fmla="*/ 9362 w 9364"/>
                    <a:gd name="connsiteY0" fmla="*/ 4350 h 11006"/>
                    <a:gd name="connsiteX1" fmla="*/ 4172 w 9364"/>
                    <a:gd name="connsiteY1" fmla="*/ 11003 h 11006"/>
                    <a:gd name="connsiteX2" fmla="*/ 4 w 9364"/>
                    <a:gd name="connsiteY2" fmla="*/ 6368 h 11006"/>
                    <a:gd name="connsiteX3" fmla="*/ 5112 w 9364"/>
                    <a:gd name="connsiteY3" fmla="*/ 5 h 11006"/>
                    <a:gd name="connsiteX4" fmla="*/ 9362 w 9364"/>
                    <a:gd name="connsiteY4" fmla="*/ 4350 h 1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64" h="11006">
                      <a:moveTo>
                        <a:pt x="9362" y="4350"/>
                      </a:moveTo>
                      <a:cubicBezTo>
                        <a:pt x="9457" y="8077"/>
                        <a:pt x="7035" y="11122"/>
                        <a:pt x="4172" y="11003"/>
                      </a:cubicBezTo>
                      <a:cubicBezTo>
                        <a:pt x="1310" y="10883"/>
                        <a:pt x="99" y="9048"/>
                        <a:pt x="4" y="6368"/>
                      </a:cubicBezTo>
                      <a:cubicBezTo>
                        <a:pt x="-115" y="2881"/>
                        <a:pt x="2262" y="-146"/>
                        <a:pt x="5112" y="5"/>
                      </a:cubicBezTo>
                      <a:cubicBezTo>
                        <a:pt x="7962" y="157"/>
                        <a:pt x="9040" y="2112"/>
                        <a:pt x="9362" y="4350"/>
                      </a:cubicBezTo>
                      <a:close/>
                    </a:path>
                  </a:pathLst>
                </a:custGeom>
                <a:solidFill>
                  <a:srgbClr val="030403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2391064C-3477-7A1A-83A0-DD3DF8521B1D}"/>
                  </a:ext>
                </a:extLst>
              </p:cNvPr>
              <p:cNvGrpSpPr/>
              <p:nvPr userDrawn="1"/>
            </p:nvGrpSpPr>
            <p:grpSpPr>
              <a:xfrm>
                <a:off x="5659752" y="4222123"/>
                <a:ext cx="1177870" cy="856177"/>
                <a:chOff x="10429555" y="4488509"/>
                <a:chExt cx="691777" cy="502843"/>
              </a:xfrm>
            </p:grpSpPr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849E5E26-2D4F-AEE5-6C07-52763F1944AC}"/>
                    </a:ext>
                  </a:extLst>
                </p:cNvPr>
                <p:cNvSpPr/>
                <p:nvPr/>
              </p:nvSpPr>
              <p:spPr>
                <a:xfrm>
                  <a:off x="10633634" y="4488509"/>
                  <a:ext cx="286394" cy="286562"/>
                </a:xfrm>
                <a:custGeom>
                  <a:avLst/>
                  <a:gdLst>
                    <a:gd name="connsiteX0" fmla="*/ 47 w 286394"/>
                    <a:gd name="connsiteY0" fmla="*/ 41 h 286562"/>
                    <a:gd name="connsiteX1" fmla="*/ 286394 w 286394"/>
                    <a:gd name="connsiteY1" fmla="*/ 0 h 286562"/>
                    <a:gd name="connsiteX2" fmla="*/ 286317 w 286394"/>
                    <a:gd name="connsiteY2" fmla="*/ 286562 h 286562"/>
                    <a:gd name="connsiteX3" fmla="*/ 0 w 286394"/>
                    <a:gd name="connsiteY3" fmla="*/ 286562 h 286562"/>
                    <a:gd name="connsiteX4" fmla="*/ 47 w 286394"/>
                    <a:gd name="connsiteY4" fmla="*/ 41 h 286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94" h="286562">
                      <a:moveTo>
                        <a:pt x="47" y="41"/>
                      </a:moveTo>
                      <a:lnTo>
                        <a:pt x="286394" y="0"/>
                      </a:lnTo>
                      <a:lnTo>
                        <a:pt x="286317" y="286562"/>
                      </a:lnTo>
                      <a:lnTo>
                        <a:pt x="0" y="286562"/>
                      </a:lnTo>
                      <a:lnTo>
                        <a:pt x="47" y="4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dirty="0"/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918083A-38B9-A7EB-E801-48D2899C9521}"/>
                    </a:ext>
                  </a:extLst>
                </p:cNvPr>
                <p:cNvSpPr/>
                <p:nvPr/>
              </p:nvSpPr>
              <p:spPr>
                <a:xfrm>
                  <a:off x="10633634" y="4537681"/>
                  <a:ext cx="286325" cy="237389"/>
                </a:xfrm>
                <a:custGeom>
                  <a:avLst/>
                  <a:gdLst>
                    <a:gd name="connsiteX0" fmla="*/ 80685 w 286325"/>
                    <a:gd name="connsiteY0" fmla="*/ 0 h 237389"/>
                    <a:gd name="connsiteX1" fmla="*/ 286312 w 286325"/>
                    <a:gd name="connsiteY1" fmla="*/ 181039 h 237389"/>
                    <a:gd name="connsiteX2" fmla="*/ 286312 w 286325"/>
                    <a:gd name="connsiteY2" fmla="*/ 237390 h 237389"/>
                    <a:gd name="connsiteX3" fmla="*/ 0 w 286325"/>
                    <a:gd name="connsiteY3" fmla="*/ 237390 h 237389"/>
                    <a:gd name="connsiteX4" fmla="*/ 59 w 286325"/>
                    <a:gd name="connsiteY4" fmla="*/ 196643 h 23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325" h="237389">
                      <a:moveTo>
                        <a:pt x="80685" y="0"/>
                      </a:moveTo>
                      <a:lnTo>
                        <a:pt x="286312" y="181039"/>
                      </a:lnTo>
                      <a:cubicBezTo>
                        <a:pt x="286365" y="195330"/>
                        <a:pt x="286241" y="214152"/>
                        <a:pt x="286312" y="237390"/>
                      </a:cubicBezTo>
                      <a:lnTo>
                        <a:pt x="0" y="237390"/>
                      </a:lnTo>
                      <a:lnTo>
                        <a:pt x="59" y="1966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9" name="Freeform 398">
                  <a:extLst>
                    <a:ext uri="{FF2B5EF4-FFF2-40B4-BE49-F238E27FC236}">
                      <a16:creationId xmlns:a16="http://schemas.microsoft.com/office/drawing/2014/main" id="{95602D1F-5307-53A9-8073-05E2B28209AB}"/>
                    </a:ext>
                  </a:extLst>
                </p:cNvPr>
                <p:cNvSpPr/>
                <p:nvPr/>
              </p:nvSpPr>
              <p:spPr>
                <a:xfrm>
                  <a:off x="10715920" y="4637664"/>
                  <a:ext cx="78688" cy="28961"/>
                </a:xfrm>
                <a:custGeom>
                  <a:avLst/>
                  <a:gdLst>
                    <a:gd name="connsiteX0" fmla="*/ 49875 w 78688"/>
                    <a:gd name="connsiteY0" fmla="*/ 0 h 28961"/>
                    <a:gd name="connsiteX1" fmla="*/ 50549 w 78688"/>
                    <a:gd name="connsiteY1" fmla="*/ 1774 h 28961"/>
                    <a:gd name="connsiteX2" fmla="*/ 54206 w 78688"/>
                    <a:gd name="connsiteY2" fmla="*/ 2182 h 28961"/>
                    <a:gd name="connsiteX3" fmla="*/ 54206 w 78688"/>
                    <a:gd name="connsiteY3" fmla="*/ 3134 h 28961"/>
                    <a:gd name="connsiteX4" fmla="*/ 56226 w 78688"/>
                    <a:gd name="connsiteY4" fmla="*/ 2862 h 28961"/>
                    <a:gd name="connsiteX5" fmla="*/ 57035 w 78688"/>
                    <a:gd name="connsiteY5" fmla="*/ 5310 h 28961"/>
                    <a:gd name="connsiteX6" fmla="*/ 58123 w 78688"/>
                    <a:gd name="connsiteY6" fmla="*/ 6126 h 28961"/>
                    <a:gd name="connsiteX7" fmla="*/ 59204 w 78688"/>
                    <a:gd name="connsiteY7" fmla="*/ 5038 h 28961"/>
                    <a:gd name="connsiteX8" fmla="*/ 60285 w 78688"/>
                    <a:gd name="connsiteY8" fmla="*/ 8160 h 28961"/>
                    <a:gd name="connsiteX9" fmla="*/ 65419 w 78688"/>
                    <a:gd name="connsiteY9" fmla="*/ 12512 h 28961"/>
                    <a:gd name="connsiteX10" fmla="*/ 66500 w 78688"/>
                    <a:gd name="connsiteY10" fmla="*/ 12648 h 28961"/>
                    <a:gd name="connsiteX11" fmla="*/ 67581 w 78688"/>
                    <a:gd name="connsiteY11" fmla="*/ 14422 h 28961"/>
                    <a:gd name="connsiteX12" fmla="*/ 69743 w 78688"/>
                    <a:gd name="connsiteY12" fmla="*/ 14552 h 28961"/>
                    <a:gd name="connsiteX13" fmla="*/ 78015 w 78688"/>
                    <a:gd name="connsiteY13" fmla="*/ 23794 h 28961"/>
                    <a:gd name="connsiteX14" fmla="*/ 78688 w 78688"/>
                    <a:gd name="connsiteY14" fmla="*/ 23930 h 28961"/>
                    <a:gd name="connsiteX15" fmla="*/ 78688 w 78688"/>
                    <a:gd name="connsiteY15" fmla="*/ 27738 h 28961"/>
                    <a:gd name="connsiteX16" fmla="*/ 34898 w 78688"/>
                    <a:gd name="connsiteY16" fmla="*/ 28140 h 28961"/>
                    <a:gd name="connsiteX17" fmla="*/ 34762 w 78688"/>
                    <a:gd name="connsiteY17" fmla="*/ 27738 h 28961"/>
                    <a:gd name="connsiteX18" fmla="*/ 32736 w 78688"/>
                    <a:gd name="connsiteY18" fmla="*/ 28140 h 28961"/>
                    <a:gd name="connsiteX19" fmla="*/ 32600 w 78688"/>
                    <a:gd name="connsiteY19" fmla="*/ 27738 h 28961"/>
                    <a:gd name="connsiteX20" fmla="*/ 32192 w 78688"/>
                    <a:gd name="connsiteY20" fmla="*/ 28826 h 28961"/>
                    <a:gd name="connsiteX21" fmla="*/ 25162 w 78688"/>
                    <a:gd name="connsiteY21" fmla="*/ 28826 h 28961"/>
                    <a:gd name="connsiteX22" fmla="*/ 23945 w 78688"/>
                    <a:gd name="connsiteY22" fmla="*/ 28826 h 28961"/>
                    <a:gd name="connsiteX23" fmla="*/ 18675 w 78688"/>
                    <a:gd name="connsiteY23" fmla="*/ 28826 h 28961"/>
                    <a:gd name="connsiteX24" fmla="*/ 18539 w 78688"/>
                    <a:gd name="connsiteY24" fmla="*/ 27738 h 28961"/>
                    <a:gd name="connsiteX25" fmla="*/ 16513 w 78688"/>
                    <a:gd name="connsiteY25" fmla="*/ 28554 h 28961"/>
                    <a:gd name="connsiteX26" fmla="*/ 16247 w 78688"/>
                    <a:gd name="connsiteY26" fmla="*/ 27738 h 28961"/>
                    <a:gd name="connsiteX27" fmla="*/ 15302 w 78688"/>
                    <a:gd name="connsiteY27" fmla="*/ 28826 h 28961"/>
                    <a:gd name="connsiteX28" fmla="*/ 10428 w 78688"/>
                    <a:gd name="connsiteY28" fmla="*/ 28826 h 28961"/>
                    <a:gd name="connsiteX29" fmla="*/ 9754 w 78688"/>
                    <a:gd name="connsiteY29" fmla="*/ 27738 h 28961"/>
                    <a:gd name="connsiteX30" fmla="*/ 8271 w 78688"/>
                    <a:gd name="connsiteY30" fmla="*/ 27874 h 28961"/>
                    <a:gd name="connsiteX31" fmla="*/ 0 w 78688"/>
                    <a:gd name="connsiteY31" fmla="*/ 28140 h 28961"/>
                    <a:gd name="connsiteX32" fmla="*/ 0 w 78688"/>
                    <a:gd name="connsiteY32" fmla="*/ 23504 h 28961"/>
                    <a:gd name="connsiteX33" fmla="*/ 951 w 78688"/>
                    <a:gd name="connsiteY33" fmla="*/ 23912 h 28961"/>
                    <a:gd name="connsiteX34" fmla="*/ 2162 w 78688"/>
                    <a:gd name="connsiteY34" fmla="*/ 17798 h 28961"/>
                    <a:gd name="connsiteX35" fmla="*/ 3125 w 78688"/>
                    <a:gd name="connsiteY35" fmla="*/ 17798 h 28961"/>
                    <a:gd name="connsiteX36" fmla="*/ 5424 w 78688"/>
                    <a:gd name="connsiteY36" fmla="*/ 8012 h 28961"/>
                    <a:gd name="connsiteX37" fmla="*/ 6375 w 78688"/>
                    <a:gd name="connsiteY37" fmla="*/ 8284 h 28961"/>
                    <a:gd name="connsiteX38" fmla="*/ 7592 w 78688"/>
                    <a:gd name="connsiteY38" fmla="*/ 5026 h 28961"/>
                    <a:gd name="connsiteX39" fmla="*/ 8537 w 78688"/>
                    <a:gd name="connsiteY39" fmla="*/ 5026 h 28961"/>
                    <a:gd name="connsiteX40" fmla="*/ 8673 w 78688"/>
                    <a:gd name="connsiteY40" fmla="*/ 3252 h 28961"/>
                    <a:gd name="connsiteX41" fmla="*/ 13943 w 78688"/>
                    <a:gd name="connsiteY41" fmla="*/ 2164 h 28961"/>
                    <a:gd name="connsiteX42" fmla="*/ 14215 w 78688"/>
                    <a:gd name="connsiteY42" fmla="*/ 3252 h 28961"/>
                    <a:gd name="connsiteX43" fmla="*/ 14752 w 78688"/>
                    <a:gd name="connsiteY43" fmla="*/ 1756 h 28961"/>
                    <a:gd name="connsiteX44" fmla="*/ 19349 w 78688"/>
                    <a:gd name="connsiteY44" fmla="*/ 3252 h 28961"/>
                    <a:gd name="connsiteX45" fmla="*/ 26781 w 78688"/>
                    <a:gd name="connsiteY45" fmla="*/ 1756 h 28961"/>
                    <a:gd name="connsiteX46" fmla="*/ 26917 w 78688"/>
                    <a:gd name="connsiteY46" fmla="*/ 2164 h 28961"/>
                    <a:gd name="connsiteX47" fmla="*/ 28400 w 78688"/>
                    <a:gd name="connsiteY47" fmla="*/ 1076 h 28961"/>
                    <a:gd name="connsiteX48" fmla="*/ 29345 w 78688"/>
                    <a:gd name="connsiteY48" fmla="*/ 2028 h 28961"/>
                    <a:gd name="connsiteX49" fmla="*/ 31779 w 78688"/>
                    <a:gd name="connsiteY49" fmla="*/ 3252 h 28961"/>
                    <a:gd name="connsiteX50" fmla="*/ 32322 w 78688"/>
                    <a:gd name="connsiteY50" fmla="*/ 2164 h 28961"/>
                    <a:gd name="connsiteX51" fmla="*/ 40340 w 78688"/>
                    <a:gd name="connsiteY51" fmla="*/ 1147 h 28961"/>
                    <a:gd name="connsiteX52" fmla="*/ 40529 w 78688"/>
                    <a:gd name="connsiteY52" fmla="*/ 2850 h 28961"/>
                    <a:gd name="connsiteX53" fmla="*/ 44487 w 78688"/>
                    <a:gd name="connsiteY53" fmla="*/ 3252 h 28961"/>
                    <a:gd name="connsiteX54" fmla="*/ 45025 w 78688"/>
                    <a:gd name="connsiteY54" fmla="*/ 2164 h 28961"/>
                    <a:gd name="connsiteX55" fmla="*/ 46242 w 78688"/>
                    <a:gd name="connsiteY55" fmla="*/ 3252 h 28961"/>
                    <a:gd name="connsiteX56" fmla="*/ 47866 w 78688"/>
                    <a:gd name="connsiteY56" fmla="*/ 2028 h 28961"/>
                    <a:gd name="connsiteX57" fmla="*/ 47459 w 78688"/>
                    <a:gd name="connsiteY57" fmla="*/ 1484 h 28961"/>
                    <a:gd name="connsiteX58" fmla="*/ 48404 w 78688"/>
                    <a:gd name="connsiteY58" fmla="*/ 674 h 28961"/>
                    <a:gd name="connsiteX59" fmla="*/ 48812 w 78688"/>
                    <a:gd name="connsiteY59" fmla="*/ 1076 h 28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78688" h="28961">
                      <a:moveTo>
                        <a:pt x="49875" y="0"/>
                      </a:moveTo>
                      <a:lnTo>
                        <a:pt x="50549" y="1774"/>
                      </a:lnTo>
                      <a:cubicBezTo>
                        <a:pt x="51748" y="2052"/>
                        <a:pt x="52975" y="2188"/>
                        <a:pt x="54206" y="2182"/>
                      </a:cubicBezTo>
                      <a:lnTo>
                        <a:pt x="54206" y="3134"/>
                      </a:lnTo>
                      <a:lnTo>
                        <a:pt x="56226" y="2862"/>
                      </a:lnTo>
                      <a:lnTo>
                        <a:pt x="57035" y="5310"/>
                      </a:lnTo>
                      <a:lnTo>
                        <a:pt x="58123" y="6126"/>
                      </a:lnTo>
                      <a:cubicBezTo>
                        <a:pt x="58317" y="6090"/>
                        <a:pt x="58625" y="4458"/>
                        <a:pt x="59204" y="5038"/>
                      </a:cubicBezTo>
                      <a:lnTo>
                        <a:pt x="60285" y="8160"/>
                      </a:lnTo>
                      <a:cubicBezTo>
                        <a:pt x="61295" y="7711"/>
                        <a:pt x="65602" y="11974"/>
                        <a:pt x="65419" y="12512"/>
                      </a:cubicBezTo>
                      <a:lnTo>
                        <a:pt x="66500" y="12648"/>
                      </a:lnTo>
                      <a:lnTo>
                        <a:pt x="67581" y="14422"/>
                      </a:lnTo>
                      <a:lnTo>
                        <a:pt x="69743" y="14552"/>
                      </a:lnTo>
                      <a:cubicBezTo>
                        <a:pt x="69873" y="17733"/>
                        <a:pt x="75823" y="21334"/>
                        <a:pt x="78015" y="23794"/>
                      </a:cubicBezTo>
                      <a:lnTo>
                        <a:pt x="78688" y="23930"/>
                      </a:lnTo>
                      <a:lnTo>
                        <a:pt x="78688" y="27738"/>
                      </a:lnTo>
                      <a:cubicBezTo>
                        <a:pt x="72414" y="27046"/>
                        <a:pt x="41007" y="26857"/>
                        <a:pt x="34898" y="28140"/>
                      </a:cubicBezTo>
                      <a:lnTo>
                        <a:pt x="34762" y="27738"/>
                      </a:lnTo>
                      <a:lnTo>
                        <a:pt x="32736" y="28140"/>
                      </a:lnTo>
                      <a:lnTo>
                        <a:pt x="32600" y="27738"/>
                      </a:lnTo>
                      <a:lnTo>
                        <a:pt x="32192" y="28826"/>
                      </a:lnTo>
                      <a:lnTo>
                        <a:pt x="25162" y="28826"/>
                      </a:lnTo>
                      <a:cubicBezTo>
                        <a:pt x="25753" y="27679"/>
                        <a:pt x="23301" y="27951"/>
                        <a:pt x="23945" y="28826"/>
                      </a:cubicBezTo>
                      <a:cubicBezTo>
                        <a:pt x="22468" y="28016"/>
                        <a:pt x="20241" y="28471"/>
                        <a:pt x="18675" y="28826"/>
                      </a:cubicBezTo>
                      <a:lnTo>
                        <a:pt x="18539" y="27738"/>
                      </a:lnTo>
                      <a:lnTo>
                        <a:pt x="16513" y="28554"/>
                      </a:lnTo>
                      <a:lnTo>
                        <a:pt x="16247" y="27738"/>
                      </a:lnTo>
                      <a:lnTo>
                        <a:pt x="15302" y="28826"/>
                      </a:lnTo>
                      <a:lnTo>
                        <a:pt x="10428" y="28826"/>
                      </a:lnTo>
                      <a:lnTo>
                        <a:pt x="9754" y="27738"/>
                      </a:lnTo>
                      <a:cubicBezTo>
                        <a:pt x="9459" y="27738"/>
                        <a:pt x="8041" y="30399"/>
                        <a:pt x="8271" y="27874"/>
                      </a:cubicBezTo>
                      <a:cubicBezTo>
                        <a:pt x="5548" y="28359"/>
                        <a:pt x="2771" y="28241"/>
                        <a:pt x="0" y="28140"/>
                      </a:cubicBezTo>
                      <a:lnTo>
                        <a:pt x="0" y="23504"/>
                      </a:lnTo>
                      <a:lnTo>
                        <a:pt x="951" y="23912"/>
                      </a:lnTo>
                      <a:cubicBezTo>
                        <a:pt x="2066" y="22082"/>
                        <a:pt x="2496" y="19916"/>
                        <a:pt x="2162" y="17798"/>
                      </a:cubicBezTo>
                      <a:lnTo>
                        <a:pt x="3125" y="17798"/>
                      </a:lnTo>
                      <a:cubicBezTo>
                        <a:pt x="4307" y="14729"/>
                        <a:pt x="5713" y="11371"/>
                        <a:pt x="5424" y="8012"/>
                      </a:cubicBezTo>
                      <a:lnTo>
                        <a:pt x="6375" y="8284"/>
                      </a:lnTo>
                      <a:cubicBezTo>
                        <a:pt x="7273" y="7533"/>
                        <a:pt x="8058" y="6215"/>
                        <a:pt x="7592" y="5026"/>
                      </a:cubicBezTo>
                      <a:lnTo>
                        <a:pt x="8537" y="5026"/>
                      </a:lnTo>
                      <a:lnTo>
                        <a:pt x="8673" y="3252"/>
                      </a:lnTo>
                      <a:cubicBezTo>
                        <a:pt x="10114" y="2413"/>
                        <a:pt x="12265" y="1821"/>
                        <a:pt x="13943" y="2164"/>
                      </a:cubicBezTo>
                      <a:lnTo>
                        <a:pt x="14215" y="3252"/>
                      </a:lnTo>
                      <a:lnTo>
                        <a:pt x="14752" y="1756"/>
                      </a:lnTo>
                      <a:cubicBezTo>
                        <a:pt x="16619" y="1892"/>
                        <a:pt x="18197" y="3784"/>
                        <a:pt x="19349" y="3252"/>
                      </a:cubicBezTo>
                      <a:cubicBezTo>
                        <a:pt x="19260" y="1478"/>
                        <a:pt x="25564" y="1685"/>
                        <a:pt x="26781" y="1756"/>
                      </a:cubicBezTo>
                      <a:lnTo>
                        <a:pt x="26917" y="2164"/>
                      </a:lnTo>
                      <a:lnTo>
                        <a:pt x="28400" y="1076"/>
                      </a:lnTo>
                      <a:cubicBezTo>
                        <a:pt x="28937" y="544"/>
                        <a:pt x="30763" y="2064"/>
                        <a:pt x="29345" y="2028"/>
                      </a:cubicBezTo>
                      <a:lnTo>
                        <a:pt x="31779" y="3252"/>
                      </a:lnTo>
                      <a:lnTo>
                        <a:pt x="32322" y="2164"/>
                      </a:lnTo>
                      <a:cubicBezTo>
                        <a:pt x="34999" y="337"/>
                        <a:pt x="37214" y="1863"/>
                        <a:pt x="40340" y="1147"/>
                      </a:cubicBezTo>
                      <a:lnTo>
                        <a:pt x="40529" y="2850"/>
                      </a:lnTo>
                      <a:lnTo>
                        <a:pt x="44487" y="3252"/>
                      </a:lnTo>
                      <a:lnTo>
                        <a:pt x="45025" y="2164"/>
                      </a:lnTo>
                      <a:lnTo>
                        <a:pt x="46242" y="3252"/>
                      </a:lnTo>
                      <a:lnTo>
                        <a:pt x="47866" y="2028"/>
                      </a:lnTo>
                      <a:lnTo>
                        <a:pt x="47459" y="1484"/>
                      </a:lnTo>
                      <a:lnTo>
                        <a:pt x="48404" y="674"/>
                      </a:lnTo>
                      <a:lnTo>
                        <a:pt x="48812" y="1076"/>
                      </a:lnTo>
                      <a:close/>
                    </a:path>
                  </a:pathLst>
                </a:custGeom>
                <a:solidFill>
                  <a:srgbClr val="FFD239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3357FA53-E18A-C8EC-6232-B76B53AC9B53}"/>
                    </a:ext>
                  </a:extLst>
                </p:cNvPr>
                <p:cNvSpPr/>
                <p:nvPr/>
              </p:nvSpPr>
              <p:spPr>
                <a:xfrm>
                  <a:off x="10694327" y="4686952"/>
                  <a:ext cx="157009" cy="31555"/>
                </a:xfrm>
                <a:custGeom>
                  <a:avLst/>
                  <a:gdLst>
                    <a:gd name="connsiteX0" fmla="*/ 138459 w 157009"/>
                    <a:gd name="connsiteY0" fmla="*/ 7223 h 31555"/>
                    <a:gd name="connsiteX1" fmla="*/ 139050 w 157009"/>
                    <a:gd name="connsiteY1" fmla="*/ 8477 h 31555"/>
                    <a:gd name="connsiteX2" fmla="*/ 140308 w 157009"/>
                    <a:gd name="connsiteY2" fmla="*/ 9068 h 31555"/>
                    <a:gd name="connsiteX3" fmla="*/ 140982 w 157009"/>
                    <a:gd name="connsiteY3" fmla="*/ 9559 h 31555"/>
                    <a:gd name="connsiteX4" fmla="*/ 141431 w 157009"/>
                    <a:gd name="connsiteY4" fmla="*/ 10292 h 31555"/>
                    <a:gd name="connsiteX5" fmla="*/ 142228 w 157009"/>
                    <a:gd name="connsiteY5" fmla="*/ 11173 h 31555"/>
                    <a:gd name="connsiteX6" fmla="*/ 143847 w 157009"/>
                    <a:gd name="connsiteY6" fmla="*/ 11132 h 31555"/>
                    <a:gd name="connsiteX7" fmla="*/ 144060 w 157009"/>
                    <a:gd name="connsiteY7" fmla="*/ 12060 h 31555"/>
                    <a:gd name="connsiteX8" fmla="*/ 145472 w 157009"/>
                    <a:gd name="connsiteY8" fmla="*/ 13958 h 31555"/>
                    <a:gd name="connsiteX9" fmla="*/ 147244 w 157009"/>
                    <a:gd name="connsiteY9" fmla="*/ 16010 h 31555"/>
                    <a:gd name="connsiteX10" fmla="*/ 147953 w 157009"/>
                    <a:gd name="connsiteY10" fmla="*/ 15732 h 31555"/>
                    <a:gd name="connsiteX11" fmla="*/ 148544 w 157009"/>
                    <a:gd name="connsiteY11" fmla="*/ 15300 h 31555"/>
                    <a:gd name="connsiteX12" fmla="*/ 150694 w 157009"/>
                    <a:gd name="connsiteY12" fmla="*/ 17163 h 31555"/>
                    <a:gd name="connsiteX13" fmla="*/ 151959 w 157009"/>
                    <a:gd name="connsiteY13" fmla="*/ 18795 h 31555"/>
                    <a:gd name="connsiteX14" fmla="*/ 153772 w 157009"/>
                    <a:gd name="connsiteY14" fmla="*/ 19835 h 31555"/>
                    <a:gd name="connsiteX15" fmla="*/ 152998 w 157009"/>
                    <a:gd name="connsiteY15" fmla="*/ 20687 h 31555"/>
                    <a:gd name="connsiteX16" fmla="*/ 154570 w 157009"/>
                    <a:gd name="connsiteY16" fmla="*/ 21663 h 31555"/>
                    <a:gd name="connsiteX17" fmla="*/ 156809 w 157009"/>
                    <a:gd name="connsiteY17" fmla="*/ 23218 h 31555"/>
                    <a:gd name="connsiteX18" fmla="*/ 156673 w 157009"/>
                    <a:gd name="connsiteY18" fmla="*/ 24814 h 31555"/>
                    <a:gd name="connsiteX19" fmla="*/ 156537 w 157009"/>
                    <a:gd name="connsiteY19" fmla="*/ 26316 h 31555"/>
                    <a:gd name="connsiteX20" fmla="*/ 156053 w 157009"/>
                    <a:gd name="connsiteY20" fmla="*/ 29273 h 31555"/>
                    <a:gd name="connsiteX21" fmla="*/ 156809 w 157009"/>
                    <a:gd name="connsiteY21" fmla="*/ 31555 h 31555"/>
                    <a:gd name="connsiteX22" fmla="*/ 152975 w 157009"/>
                    <a:gd name="connsiteY22" fmla="*/ 30331 h 31555"/>
                    <a:gd name="connsiteX23" fmla="*/ 150812 w 157009"/>
                    <a:gd name="connsiteY23" fmla="*/ 28936 h 31555"/>
                    <a:gd name="connsiteX24" fmla="*/ 149300 w 157009"/>
                    <a:gd name="connsiteY24" fmla="*/ 28486 h 31555"/>
                    <a:gd name="connsiteX25" fmla="*/ 148118 w 157009"/>
                    <a:gd name="connsiteY25" fmla="*/ 29486 h 31555"/>
                    <a:gd name="connsiteX26" fmla="*/ 143770 w 157009"/>
                    <a:gd name="connsiteY26" fmla="*/ 29361 h 31555"/>
                    <a:gd name="connsiteX27" fmla="*/ 140042 w 157009"/>
                    <a:gd name="connsiteY27" fmla="*/ 29953 h 31555"/>
                    <a:gd name="connsiteX28" fmla="*/ 137047 w 157009"/>
                    <a:gd name="connsiteY28" fmla="*/ 29562 h 31555"/>
                    <a:gd name="connsiteX29" fmla="*/ 134961 w 157009"/>
                    <a:gd name="connsiteY29" fmla="*/ 28492 h 31555"/>
                    <a:gd name="connsiteX30" fmla="*/ 133065 w 157009"/>
                    <a:gd name="connsiteY30" fmla="*/ 29491 h 31555"/>
                    <a:gd name="connsiteX31" fmla="*/ 130808 w 157009"/>
                    <a:gd name="connsiteY31" fmla="*/ 30183 h 31555"/>
                    <a:gd name="connsiteX32" fmla="*/ 130808 w 157009"/>
                    <a:gd name="connsiteY32" fmla="*/ 30597 h 31555"/>
                    <a:gd name="connsiteX33" fmla="*/ 127966 w 157009"/>
                    <a:gd name="connsiteY33" fmla="*/ 29663 h 31555"/>
                    <a:gd name="connsiteX34" fmla="*/ 125940 w 157009"/>
                    <a:gd name="connsiteY34" fmla="*/ 30142 h 31555"/>
                    <a:gd name="connsiteX35" fmla="*/ 125060 w 157009"/>
                    <a:gd name="connsiteY35" fmla="*/ 29302 h 31555"/>
                    <a:gd name="connsiteX36" fmla="*/ 123234 w 157009"/>
                    <a:gd name="connsiteY36" fmla="*/ 29101 h 31555"/>
                    <a:gd name="connsiteX37" fmla="*/ 121243 w 157009"/>
                    <a:gd name="connsiteY37" fmla="*/ 29491 h 31555"/>
                    <a:gd name="connsiteX38" fmla="*/ 120617 w 157009"/>
                    <a:gd name="connsiteY38" fmla="*/ 28664 h 31555"/>
                    <a:gd name="connsiteX39" fmla="*/ 117161 w 157009"/>
                    <a:gd name="connsiteY39" fmla="*/ 29491 h 31555"/>
                    <a:gd name="connsiteX40" fmla="*/ 115896 w 157009"/>
                    <a:gd name="connsiteY40" fmla="*/ 29491 h 31555"/>
                    <a:gd name="connsiteX41" fmla="*/ 115010 w 157009"/>
                    <a:gd name="connsiteY41" fmla="*/ 29302 h 31555"/>
                    <a:gd name="connsiteX42" fmla="*/ 114171 w 157009"/>
                    <a:gd name="connsiteY42" fmla="*/ 28545 h 31555"/>
                    <a:gd name="connsiteX43" fmla="*/ 113693 w 157009"/>
                    <a:gd name="connsiteY43" fmla="*/ 29663 h 31555"/>
                    <a:gd name="connsiteX44" fmla="*/ 108411 w 157009"/>
                    <a:gd name="connsiteY44" fmla="*/ 30100 h 31555"/>
                    <a:gd name="connsiteX45" fmla="*/ 106261 w 157009"/>
                    <a:gd name="connsiteY45" fmla="*/ 29704 h 31555"/>
                    <a:gd name="connsiteX46" fmla="*/ 104547 w 157009"/>
                    <a:gd name="connsiteY46" fmla="*/ 29184 h 31555"/>
                    <a:gd name="connsiteX47" fmla="*/ 103311 w 157009"/>
                    <a:gd name="connsiteY47" fmla="*/ 29037 h 31555"/>
                    <a:gd name="connsiteX48" fmla="*/ 103277 w 157009"/>
                    <a:gd name="connsiteY48" fmla="*/ 29066 h 31555"/>
                    <a:gd name="connsiteX49" fmla="*/ 100855 w 157009"/>
                    <a:gd name="connsiteY49" fmla="*/ 29385 h 31555"/>
                    <a:gd name="connsiteX50" fmla="*/ 98663 w 157009"/>
                    <a:gd name="connsiteY50" fmla="*/ 30024 h 31555"/>
                    <a:gd name="connsiteX51" fmla="*/ 96300 w 157009"/>
                    <a:gd name="connsiteY51" fmla="*/ 28900 h 31555"/>
                    <a:gd name="connsiteX52" fmla="*/ 94321 w 157009"/>
                    <a:gd name="connsiteY52" fmla="*/ 29143 h 31555"/>
                    <a:gd name="connsiteX53" fmla="*/ 92548 w 157009"/>
                    <a:gd name="connsiteY53" fmla="*/ 28451 h 31555"/>
                    <a:gd name="connsiteX54" fmla="*/ 89003 w 157009"/>
                    <a:gd name="connsiteY54" fmla="*/ 29491 h 31555"/>
                    <a:gd name="connsiteX55" fmla="*/ 74275 w 157009"/>
                    <a:gd name="connsiteY55" fmla="*/ 29521 h 31555"/>
                    <a:gd name="connsiteX56" fmla="*/ 74015 w 157009"/>
                    <a:gd name="connsiteY56" fmla="*/ 29491 h 31555"/>
                    <a:gd name="connsiteX57" fmla="*/ 73601 w 157009"/>
                    <a:gd name="connsiteY57" fmla="*/ 29491 h 31555"/>
                    <a:gd name="connsiteX58" fmla="*/ 73601 w 157009"/>
                    <a:gd name="connsiteY58" fmla="*/ 29001 h 31555"/>
                    <a:gd name="connsiteX59" fmla="*/ 72768 w 157009"/>
                    <a:gd name="connsiteY59" fmla="*/ 29491 h 31555"/>
                    <a:gd name="connsiteX60" fmla="*/ 59948 w 157009"/>
                    <a:gd name="connsiteY60" fmla="*/ 28687 h 31555"/>
                    <a:gd name="connsiteX61" fmla="*/ 57331 w 157009"/>
                    <a:gd name="connsiteY61" fmla="*/ 29480 h 31555"/>
                    <a:gd name="connsiteX62" fmla="*/ 55688 w 157009"/>
                    <a:gd name="connsiteY62" fmla="*/ 28705 h 31555"/>
                    <a:gd name="connsiteX63" fmla="*/ 55316 w 157009"/>
                    <a:gd name="connsiteY63" fmla="*/ 29491 h 31555"/>
                    <a:gd name="connsiteX64" fmla="*/ 51488 w 157009"/>
                    <a:gd name="connsiteY64" fmla="*/ 29202 h 31555"/>
                    <a:gd name="connsiteX65" fmla="*/ 50779 w 157009"/>
                    <a:gd name="connsiteY65" fmla="*/ 28297 h 31555"/>
                    <a:gd name="connsiteX66" fmla="*/ 50253 w 157009"/>
                    <a:gd name="connsiteY66" fmla="*/ 29083 h 31555"/>
                    <a:gd name="connsiteX67" fmla="*/ 47660 w 157009"/>
                    <a:gd name="connsiteY67" fmla="*/ 29438 h 31555"/>
                    <a:gd name="connsiteX68" fmla="*/ 44676 w 157009"/>
                    <a:gd name="connsiteY68" fmla="*/ 30030 h 31555"/>
                    <a:gd name="connsiteX69" fmla="*/ 44451 w 157009"/>
                    <a:gd name="connsiteY69" fmla="*/ 29657 h 31555"/>
                    <a:gd name="connsiteX70" fmla="*/ 44156 w 157009"/>
                    <a:gd name="connsiteY70" fmla="*/ 29148 h 31555"/>
                    <a:gd name="connsiteX71" fmla="*/ 43943 w 157009"/>
                    <a:gd name="connsiteY71" fmla="*/ 28823 h 31555"/>
                    <a:gd name="connsiteX72" fmla="*/ 42443 w 157009"/>
                    <a:gd name="connsiteY72" fmla="*/ 29456 h 31555"/>
                    <a:gd name="connsiteX73" fmla="*/ 42124 w 157009"/>
                    <a:gd name="connsiteY73" fmla="*/ 28941 h 31555"/>
                    <a:gd name="connsiteX74" fmla="*/ 41710 w 157009"/>
                    <a:gd name="connsiteY74" fmla="*/ 28498 h 31555"/>
                    <a:gd name="connsiteX75" fmla="*/ 41173 w 157009"/>
                    <a:gd name="connsiteY75" fmla="*/ 29456 h 31555"/>
                    <a:gd name="connsiteX76" fmla="*/ 34674 w 157009"/>
                    <a:gd name="connsiteY76" fmla="*/ 29456 h 31555"/>
                    <a:gd name="connsiteX77" fmla="*/ 31897 w 157009"/>
                    <a:gd name="connsiteY77" fmla="*/ 29787 h 31555"/>
                    <a:gd name="connsiteX78" fmla="*/ 31141 w 157009"/>
                    <a:gd name="connsiteY78" fmla="*/ 28604 h 31555"/>
                    <a:gd name="connsiteX79" fmla="*/ 29717 w 157009"/>
                    <a:gd name="connsiteY79" fmla="*/ 29899 h 31555"/>
                    <a:gd name="connsiteX80" fmla="*/ 27543 w 157009"/>
                    <a:gd name="connsiteY80" fmla="*/ 29450 h 31555"/>
                    <a:gd name="connsiteX81" fmla="*/ 26273 w 157009"/>
                    <a:gd name="connsiteY81" fmla="*/ 28693 h 31555"/>
                    <a:gd name="connsiteX82" fmla="*/ 23082 w 157009"/>
                    <a:gd name="connsiteY82" fmla="*/ 29598 h 31555"/>
                    <a:gd name="connsiteX83" fmla="*/ 19538 w 157009"/>
                    <a:gd name="connsiteY83" fmla="*/ 29279 h 31555"/>
                    <a:gd name="connsiteX84" fmla="*/ 15544 w 157009"/>
                    <a:gd name="connsiteY84" fmla="*/ 30030 h 31555"/>
                    <a:gd name="connsiteX85" fmla="*/ 9323 w 157009"/>
                    <a:gd name="connsiteY85" fmla="*/ 28876 h 31555"/>
                    <a:gd name="connsiteX86" fmla="*/ 7940 w 157009"/>
                    <a:gd name="connsiteY86" fmla="*/ 29468 h 31555"/>
                    <a:gd name="connsiteX87" fmla="*/ 5743 w 157009"/>
                    <a:gd name="connsiteY87" fmla="*/ 28752 h 31555"/>
                    <a:gd name="connsiteX88" fmla="*/ 3722 w 157009"/>
                    <a:gd name="connsiteY88" fmla="*/ 28924 h 31555"/>
                    <a:gd name="connsiteX89" fmla="*/ 2735 w 157009"/>
                    <a:gd name="connsiteY89" fmla="*/ 28687 h 31555"/>
                    <a:gd name="connsiteX90" fmla="*/ 0 w 157009"/>
                    <a:gd name="connsiteY90" fmla="*/ 28652 h 31555"/>
                    <a:gd name="connsiteX91" fmla="*/ 1140 w 157009"/>
                    <a:gd name="connsiteY91" fmla="*/ 25890 h 31555"/>
                    <a:gd name="connsiteX92" fmla="*/ 1501 w 157009"/>
                    <a:gd name="connsiteY92" fmla="*/ 23277 h 31555"/>
                    <a:gd name="connsiteX93" fmla="*/ 1938 w 157009"/>
                    <a:gd name="connsiteY93" fmla="*/ 21503 h 31555"/>
                    <a:gd name="connsiteX94" fmla="*/ 2694 w 157009"/>
                    <a:gd name="connsiteY94" fmla="*/ 20705 h 31555"/>
                    <a:gd name="connsiteX95" fmla="*/ 2765 w 157009"/>
                    <a:gd name="connsiteY95" fmla="*/ 18594 h 31555"/>
                    <a:gd name="connsiteX96" fmla="*/ 3474 w 157009"/>
                    <a:gd name="connsiteY96" fmla="*/ 14880 h 31555"/>
                    <a:gd name="connsiteX97" fmla="*/ 6239 w 157009"/>
                    <a:gd name="connsiteY97" fmla="*/ 13390 h 31555"/>
                    <a:gd name="connsiteX98" fmla="*/ 6138 w 157009"/>
                    <a:gd name="connsiteY98" fmla="*/ 13012 h 31555"/>
                    <a:gd name="connsiteX99" fmla="*/ 5973 w 157009"/>
                    <a:gd name="connsiteY99" fmla="*/ 12308 h 31555"/>
                    <a:gd name="connsiteX100" fmla="*/ 5914 w 157009"/>
                    <a:gd name="connsiteY100" fmla="*/ 11717 h 31555"/>
                    <a:gd name="connsiteX101" fmla="*/ 5914 w 157009"/>
                    <a:gd name="connsiteY101" fmla="*/ 11238 h 31555"/>
                    <a:gd name="connsiteX102" fmla="*/ 6286 w 157009"/>
                    <a:gd name="connsiteY102" fmla="*/ 10865 h 31555"/>
                    <a:gd name="connsiteX103" fmla="*/ 10930 w 157009"/>
                    <a:gd name="connsiteY103" fmla="*/ 2339 h 31555"/>
                    <a:gd name="connsiteX104" fmla="*/ 13293 w 157009"/>
                    <a:gd name="connsiteY104" fmla="*/ 1748 h 31555"/>
                    <a:gd name="connsiteX105" fmla="*/ 17109 w 157009"/>
                    <a:gd name="connsiteY105" fmla="*/ 1748 h 31555"/>
                    <a:gd name="connsiteX106" fmla="*/ 19916 w 157009"/>
                    <a:gd name="connsiteY106" fmla="*/ 2635 h 31555"/>
                    <a:gd name="connsiteX107" fmla="*/ 21883 w 157009"/>
                    <a:gd name="connsiteY107" fmla="*/ 1671 h 31555"/>
                    <a:gd name="connsiteX108" fmla="*/ 23147 w 157009"/>
                    <a:gd name="connsiteY108" fmla="*/ 2221 h 31555"/>
                    <a:gd name="connsiteX109" fmla="*/ 28075 w 157009"/>
                    <a:gd name="connsiteY109" fmla="*/ 2357 h 31555"/>
                    <a:gd name="connsiteX110" fmla="*/ 28447 w 157009"/>
                    <a:gd name="connsiteY110" fmla="*/ 1700 h 31555"/>
                    <a:gd name="connsiteX111" fmla="*/ 33545 w 157009"/>
                    <a:gd name="connsiteY111" fmla="*/ 1949 h 31555"/>
                    <a:gd name="connsiteX112" fmla="*/ 36417 w 157009"/>
                    <a:gd name="connsiteY112" fmla="*/ 2540 h 31555"/>
                    <a:gd name="connsiteX113" fmla="*/ 39790 w 157009"/>
                    <a:gd name="connsiteY113" fmla="*/ 2676 h 31555"/>
                    <a:gd name="connsiteX114" fmla="*/ 42153 w 157009"/>
                    <a:gd name="connsiteY114" fmla="*/ 3267 h 31555"/>
                    <a:gd name="connsiteX115" fmla="*/ 45734 w 157009"/>
                    <a:gd name="connsiteY115" fmla="*/ 3066 h 31555"/>
                    <a:gd name="connsiteX116" fmla="*/ 50596 w 157009"/>
                    <a:gd name="connsiteY116" fmla="*/ 2232 h 31555"/>
                    <a:gd name="connsiteX117" fmla="*/ 51901 w 157009"/>
                    <a:gd name="connsiteY117" fmla="*/ 1736 h 31555"/>
                    <a:gd name="connsiteX118" fmla="*/ 53621 w 157009"/>
                    <a:gd name="connsiteY118" fmla="*/ 2191 h 31555"/>
                    <a:gd name="connsiteX119" fmla="*/ 60710 w 157009"/>
                    <a:gd name="connsiteY119" fmla="*/ 1706 h 31555"/>
                    <a:gd name="connsiteX120" fmla="*/ 67073 w 157009"/>
                    <a:gd name="connsiteY120" fmla="*/ 1753 h 31555"/>
                    <a:gd name="connsiteX121" fmla="*/ 69064 w 157009"/>
                    <a:gd name="connsiteY121" fmla="*/ 2451 h 31555"/>
                    <a:gd name="connsiteX122" fmla="*/ 71811 w 157009"/>
                    <a:gd name="connsiteY122" fmla="*/ 1931 h 31555"/>
                    <a:gd name="connsiteX123" fmla="*/ 74629 w 157009"/>
                    <a:gd name="connsiteY123" fmla="*/ 2351 h 31555"/>
                    <a:gd name="connsiteX124" fmla="*/ 76018 w 157009"/>
                    <a:gd name="connsiteY124" fmla="*/ 1552 h 31555"/>
                    <a:gd name="connsiteX125" fmla="*/ 80313 w 157009"/>
                    <a:gd name="connsiteY125" fmla="*/ 2315 h 31555"/>
                    <a:gd name="connsiteX126" fmla="*/ 81689 w 157009"/>
                    <a:gd name="connsiteY126" fmla="*/ 1552 h 31555"/>
                    <a:gd name="connsiteX127" fmla="*/ 83692 w 157009"/>
                    <a:gd name="connsiteY127" fmla="*/ 2315 h 31555"/>
                    <a:gd name="connsiteX128" fmla="*/ 87450 w 157009"/>
                    <a:gd name="connsiteY128" fmla="*/ 1351 h 31555"/>
                    <a:gd name="connsiteX129" fmla="*/ 88897 w 157009"/>
                    <a:gd name="connsiteY129" fmla="*/ 2179 h 31555"/>
                    <a:gd name="connsiteX130" fmla="*/ 94214 w 157009"/>
                    <a:gd name="connsiteY130" fmla="*/ 1405 h 31555"/>
                    <a:gd name="connsiteX131" fmla="*/ 95987 w 157009"/>
                    <a:gd name="connsiteY131" fmla="*/ 1677 h 31555"/>
                    <a:gd name="connsiteX132" fmla="*/ 97889 w 157009"/>
                    <a:gd name="connsiteY132" fmla="*/ 1937 h 31555"/>
                    <a:gd name="connsiteX133" fmla="*/ 103797 w 157009"/>
                    <a:gd name="connsiteY133" fmla="*/ 1215 h 31555"/>
                    <a:gd name="connsiteX134" fmla="*/ 104175 w 157009"/>
                    <a:gd name="connsiteY134" fmla="*/ 1807 h 31555"/>
                    <a:gd name="connsiteX135" fmla="*/ 105067 w 157009"/>
                    <a:gd name="connsiteY135" fmla="*/ 1215 h 31555"/>
                    <a:gd name="connsiteX136" fmla="*/ 109144 w 157009"/>
                    <a:gd name="connsiteY136" fmla="*/ 1215 h 31555"/>
                    <a:gd name="connsiteX137" fmla="*/ 111920 w 157009"/>
                    <a:gd name="connsiteY137" fmla="*/ 955 h 31555"/>
                    <a:gd name="connsiteX138" fmla="*/ 113356 w 157009"/>
                    <a:gd name="connsiteY138" fmla="*/ 441 h 31555"/>
                    <a:gd name="connsiteX139" fmla="*/ 114774 w 157009"/>
                    <a:gd name="connsiteY139" fmla="*/ 801 h 31555"/>
                    <a:gd name="connsiteX140" fmla="*/ 118171 w 157009"/>
                    <a:gd name="connsiteY140" fmla="*/ 583 h 31555"/>
                    <a:gd name="connsiteX141" fmla="*/ 128215 w 157009"/>
                    <a:gd name="connsiteY141" fmla="*/ 56 h 31555"/>
                    <a:gd name="connsiteX142" fmla="*/ 128994 w 157009"/>
                    <a:gd name="connsiteY142" fmla="*/ 1718 h 31555"/>
                    <a:gd name="connsiteX143" fmla="*/ 130938 w 157009"/>
                    <a:gd name="connsiteY143" fmla="*/ 2221 h 31555"/>
                    <a:gd name="connsiteX144" fmla="*/ 131919 w 157009"/>
                    <a:gd name="connsiteY144" fmla="*/ 3066 h 31555"/>
                    <a:gd name="connsiteX145" fmla="*/ 133035 w 157009"/>
                    <a:gd name="connsiteY145" fmla="*/ 3817 h 31555"/>
                    <a:gd name="connsiteX146" fmla="*/ 134282 w 157009"/>
                    <a:gd name="connsiteY146" fmla="*/ 4846 h 31555"/>
                    <a:gd name="connsiteX147" fmla="*/ 136828 w 157009"/>
                    <a:gd name="connsiteY147" fmla="*/ 5768 h 31555"/>
                    <a:gd name="connsiteX148" fmla="*/ 138010 w 157009"/>
                    <a:gd name="connsiteY148" fmla="*/ 6537 h 31555"/>
                    <a:gd name="connsiteX149" fmla="*/ 138459 w 157009"/>
                    <a:gd name="connsiteY149" fmla="*/ 7223 h 3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157009" h="31555">
                      <a:moveTo>
                        <a:pt x="138459" y="7223"/>
                      </a:moveTo>
                      <a:cubicBezTo>
                        <a:pt x="138459" y="7223"/>
                        <a:pt x="138146" y="8506"/>
                        <a:pt x="139050" y="8477"/>
                      </a:cubicBezTo>
                      <a:cubicBezTo>
                        <a:pt x="139511" y="8477"/>
                        <a:pt x="139688" y="9239"/>
                        <a:pt x="140308" y="9068"/>
                      </a:cubicBezTo>
                      <a:cubicBezTo>
                        <a:pt x="141236" y="8814"/>
                        <a:pt x="140982" y="9559"/>
                        <a:pt x="140982" y="9559"/>
                      </a:cubicBezTo>
                      <a:cubicBezTo>
                        <a:pt x="140982" y="9559"/>
                        <a:pt x="141880" y="9712"/>
                        <a:pt x="141431" y="10292"/>
                      </a:cubicBezTo>
                      <a:cubicBezTo>
                        <a:pt x="141123" y="10682"/>
                        <a:pt x="142228" y="11173"/>
                        <a:pt x="142228" y="11173"/>
                      </a:cubicBezTo>
                      <a:lnTo>
                        <a:pt x="143847" y="11132"/>
                      </a:lnTo>
                      <a:lnTo>
                        <a:pt x="144060" y="12060"/>
                      </a:lnTo>
                      <a:cubicBezTo>
                        <a:pt x="144669" y="12576"/>
                        <a:pt x="145152" y="13225"/>
                        <a:pt x="145472" y="13958"/>
                      </a:cubicBezTo>
                      <a:cubicBezTo>
                        <a:pt x="145889" y="14775"/>
                        <a:pt x="146497" y="15479"/>
                        <a:pt x="147244" y="16010"/>
                      </a:cubicBezTo>
                      <a:cubicBezTo>
                        <a:pt x="147244" y="16010"/>
                        <a:pt x="147528" y="16276"/>
                        <a:pt x="147953" y="15732"/>
                      </a:cubicBezTo>
                      <a:cubicBezTo>
                        <a:pt x="148378" y="15188"/>
                        <a:pt x="148544" y="15300"/>
                        <a:pt x="148544" y="15300"/>
                      </a:cubicBezTo>
                      <a:cubicBezTo>
                        <a:pt x="149151" y="16038"/>
                        <a:pt x="149878" y="16667"/>
                        <a:pt x="150694" y="17163"/>
                      </a:cubicBezTo>
                      <a:cubicBezTo>
                        <a:pt x="151155" y="17470"/>
                        <a:pt x="150694" y="18428"/>
                        <a:pt x="151959" y="18795"/>
                      </a:cubicBezTo>
                      <a:cubicBezTo>
                        <a:pt x="152605" y="19063"/>
                        <a:pt x="153214" y="19413"/>
                        <a:pt x="153772" y="19835"/>
                      </a:cubicBezTo>
                      <a:lnTo>
                        <a:pt x="152998" y="20687"/>
                      </a:lnTo>
                      <a:cubicBezTo>
                        <a:pt x="153258" y="21077"/>
                        <a:pt x="154511" y="21190"/>
                        <a:pt x="154570" y="21663"/>
                      </a:cubicBezTo>
                      <a:cubicBezTo>
                        <a:pt x="154919" y="24365"/>
                        <a:pt x="156809" y="23218"/>
                        <a:pt x="156809" y="23218"/>
                      </a:cubicBezTo>
                      <a:cubicBezTo>
                        <a:pt x="156809" y="23218"/>
                        <a:pt x="157341" y="23762"/>
                        <a:pt x="156673" y="24814"/>
                      </a:cubicBezTo>
                      <a:cubicBezTo>
                        <a:pt x="156006" y="25867"/>
                        <a:pt x="156537" y="26316"/>
                        <a:pt x="156537" y="26316"/>
                      </a:cubicBezTo>
                      <a:cubicBezTo>
                        <a:pt x="156150" y="27251"/>
                        <a:pt x="155984" y="28263"/>
                        <a:pt x="156053" y="29273"/>
                      </a:cubicBezTo>
                      <a:cubicBezTo>
                        <a:pt x="156205" y="30063"/>
                        <a:pt x="156459" y="30830"/>
                        <a:pt x="156809" y="31555"/>
                      </a:cubicBezTo>
                      <a:cubicBezTo>
                        <a:pt x="156809" y="31555"/>
                        <a:pt x="154493" y="31555"/>
                        <a:pt x="152975" y="30331"/>
                      </a:cubicBezTo>
                      <a:cubicBezTo>
                        <a:pt x="152289" y="29781"/>
                        <a:pt x="151415" y="29704"/>
                        <a:pt x="150812" y="28936"/>
                      </a:cubicBezTo>
                      <a:cubicBezTo>
                        <a:pt x="149885" y="27753"/>
                        <a:pt x="149300" y="28486"/>
                        <a:pt x="149300" y="28486"/>
                      </a:cubicBezTo>
                      <a:lnTo>
                        <a:pt x="148118" y="29486"/>
                      </a:lnTo>
                      <a:cubicBezTo>
                        <a:pt x="147740" y="28924"/>
                        <a:pt x="147268" y="28232"/>
                        <a:pt x="143770" y="29361"/>
                      </a:cubicBezTo>
                      <a:cubicBezTo>
                        <a:pt x="140273" y="30491"/>
                        <a:pt x="141637" y="29799"/>
                        <a:pt x="140042" y="29953"/>
                      </a:cubicBezTo>
                      <a:cubicBezTo>
                        <a:pt x="139027" y="30108"/>
                        <a:pt x="137989" y="29972"/>
                        <a:pt x="137047" y="29562"/>
                      </a:cubicBezTo>
                      <a:cubicBezTo>
                        <a:pt x="136314" y="29284"/>
                        <a:pt x="135615" y="28925"/>
                        <a:pt x="134961" y="28492"/>
                      </a:cubicBezTo>
                      <a:lnTo>
                        <a:pt x="133065" y="29491"/>
                      </a:lnTo>
                      <a:lnTo>
                        <a:pt x="130808" y="30183"/>
                      </a:lnTo>
                      <a:lnTo>
                        <a:pt x="130808" y="30597"/>
                      </a:lnTo>
                      <a:lnTo>
                        <a:pt x="127966" y="29663"/>
                      </a:lnTo>
                      <a:lnTo>
                        <a:pt x="125940" y="30142"/>
                      </a:lnTo>
                      <a:lnTo>
                        <a:pt x="125060" y="29302"/>
                      </a:lnTo>
                      <a:lnTo>
                        <a:pt x="123234" y="29101"/>
                      </a:lnTo>
                      <a:lnTo>
                        <a:pt x="121243" y="29491"/>
                      </a:lnTo>
                      <a:lnTo>
                        <a:pt x="120617" y="28664"/>
                      </a:lnTo>
                      <a:cubicBezTo>
                        <a:pt x="118254" y="29450"/>
                        <a:pt x="119282" y="30106"/>
                        <a:pt x="117161" y="29491"/>
                      </a:cubicBezTo>
                      <a:cubicBezTo>
                        <a:pt x="117161" y="29491"/>
                        <a:pt x="116180" y="28930"/>
                        <a:pt x="115896" y="29491"/>
                      </a:cubicBezTo>
                      <a:lnTo>
                        <a:pt x="115010" y="29302"/>
                      </a:lnTo>
                      <a:lnTo>
                        <a:pt x="114171" y="28545"/>
                      </a:lnTo>
                      <a:lnTo>
                        <a:pt x="113693" y="29663"/>
                      </a:lnTo>
                      <a:cubicBezTo>
                        <a:pt x="113462" y="28740"/>
                        <a:pt x="110473" y="29344"/>
                        <a:pt x="108411" y="30100"/>
                      </a:cubicBezTo>
                      <a:lnTo>
                        <a:pt x="106261" y="29704"/>
                      </a:lnTo>
                      <a:lnTo>
                        <a:pt x="104547" y="29184"/>
                      </a:lnTo>
                      <a:cubicBezTo>
                        <a:pt x="104247" y="28802"/>
                        <a:pt x="103693" y="28736"/>
                        <a:pt x="103311" y="29037"/>
                      </a:cubicBezTo>
                      <a:cubicBezTo>
                        <a:pt x="103299" y="29047"/>
                        <a:pt x="103288" y="29056"/>
                        <a:pt x="103277" y="29066"/>
                      </a:cubicBezTo>
                      <a:cubicBezTo>
                        <a:pt x="102361" y="29769"/>
                        <a:pt x="100855" y="29385"/>
                        <a:pt x="100855" y="29385"/>
                      </a:cubicBezTo>
                      <a:lnTo>
                        <a:pt x="98663" y="30024"/>
                      </a:lnTo>
                      <a:lnTo>
                        <a:pt x="96300" y="28900"/>
                      </a:lnTo>
                      <a:cubicBezTo>
                        <a:pt x="95603" y="29326"/>
                        <a:pt x="97558" y="30402"/>
                        <a:pt x="94321" y="29143"/>
                      </a:cubicBezTo>
                      <a:lnTo>
                        <a:pt x="92548" y="28451"/>
                      </a:lnTo>
                      <a:cubicBezTo>
                        <a:pt x="91308" y="30455"/>
                        <a:pt x="89003" y="29491"/>
                        <a:pt x="89003" y="29491"/>
                      </a:cubicBezTo>
                      <a:cubicBezTo>
                        <a:pt x="89003" y="29491"/>
                        <a:pt x="74511" y="29491"/>
                        <a:pt x="74275" y="29521"/>
                      </a:cubicBezTo>
                      <a:cubicBezTo>
                        <a:pt x="74039" y="29551"/>
                        <a:pt x="74021" y="29521"/>
                        <a:pt x="74015" y="29491"/>
                      </a:cubicBezTo>
                      <a:cubicBezTo>
                        <a:pt x="73938" y="29355"/>
                        <a:pt x="73601" y="29491"/>
                        <a:pt x="73601" y="29491"/>
                      </a:cubicBezTo>
                      <a:cubicBezTo>
                        <a:pt x="73601" y="29255"/>
                        <a:pt x="73725" y="29184"/>
                        <a:pt x="73601" y="29001"/>
                      </a:cubicBezTo>
                      <a:lnTo>
                        <a:pt x="72768" y="29491"/>
                      </a:lnTo>
                      <a:cubicBezTo>
                        <a:pt x="68946" y="30455"/>
                        <a:pt x="68089" y="29953"/>
                        <a:pt x="59948" y="28687"/>
                      </a:cubicBezTo>
                      <a:cubicBezTo>
                        <a:pt x="58837" y="29728"/>
                        <a:pt x="58489" y="30225"/>
                        <a:pt x="57331" y="29480"/>
                      </a:cubicBezTo>
                      <a:cubicBezTo>
                        <a:pt x="56976" y="29249"/>
                        <a:pt x="55688" y="28705"/>
                        <a:pt x="55688" y="28705"/>
                      </a:cubicBezTo>
                      <a:cubicBezTo>
                        <a:pt x="56031" y="29527"/>
                        <a:pt x="55860" y="29054"/>
                        <a:pt x="55316" y="29491"/>
                      </a:cubicBezTo>
                      <a:cubicBezTo>
                        <a:pt x="55145" y="29633"/>
                        <a:pt x="49408" y="28941"/>
                        <a:pt x="51488" y="29202"/>
                      </a:cubicBezTo>
                      <a:cubicBezTo>
                        <a:pt x="51836" y="29249"/>
                        <a:pt x="50779" y="28297"/>
                        <a:pt x="50779" y="28297"/>
                      </a:cubicBezTo>
                      <a:lnTo>
                        <a:pt x="50253" y="29083"/>
                      </a:lnTo>
                      <a:lnTo>
                        <a:pt x="47660" y="29438"/>
                      </a:lnTo>
                      <a:cubicBezTo>
                        <a:pt x="46679" y="29261"/>
                        <a:pt x="45940" y="29616"/>
                        <a:pt x="44676" y="30030"/>
                      </a:cubicBezTo>
                      <a:cubicBezTo>
                        <a:pt x="44586" y="29915"/>
                        <a:pt x="44511" y="29790"/>
                        <a:pt x="44451" y="29657"/>
                      </a:cubicBezTo>
                      <a:cubicBezTo>
                        <a:pt x="44404" y="29545"/>
                        <a:pt x="44156" y="29332"/>
                        <a:pt x="44156" y="29148"/>
                      </a:cubicBezTo>
                      <a:cubicBezTo>
                        <a:pt x="44137" y="29014"/>
                        <a:pt x="44059" y="28895"/>
                        <a:pt x="43943" y="28823"/>
                      </a:cubicBezTo>
                      <a:lnTo>
                        <a:pt x="42443" y="29456"/>
                      </a:lnTo>
                      <a:cubicBezTo>
                        <a:pt x="42443" y="29456"/>
                        <a:pt x="42614" y="28865"/>
                        <a:pt x="42124" y="28941"/>
                      </a:cubicBezTo>
                      <a:cubicBezTo>
                        <a:pt x="41633" y="29018"/>
                        <a:pt x="41710" y="28498"/>
                        <a:pt x="41710" y="28498"/>
                      </a:cubicBezTo>
                      <a:lnTo>
                        <a:pt x="41173" y="29456"/>
                      </a:lnTo>
                      <a:cubicBezTo>
                        <a:pt x="41173" y="29456"/>
                        <a:pt x="36446" y="29787"/>
                        <a:pt x="34674" y="29456"/>
                      </a:cubicBezTo>
                      <a:cubicBezTo>
                        <a:pt x="33739" y="29225"/>
                        <a:pt x="32752" y="29344"/>
                        <a:pt x="31897" y="29787"/>
                      </a:cubicBezTo>
                      <a:lnTo>
                        <a:pt x="31141" y="28604"/>
                      </a:lnTo>
                      <a:lnTo>
                        <a:pt x="29717" y="29899"/>
                      </a:lnTo>
                      <a:lnTo>
                        <a:pt x="27543" y="29450"/>
                      </a:lnTo>
                      <a:lnTo>
                        <a:pt x="26273" y="28693"/>
                      </a:lnTo>
                      <a:cubicBezTo>
                        <a:pt x="25428" y="28693"/>
                        <a:pt x="23602" y="30343"/>
                        <a:pt x="23082" y="29598"/>
                      </a:cubicBezTo>
                      <a:cubicBezTo>
                        <a:pt x="23017" y="29503"/>
                        <a:pt x="20861" y="28480"/>
                        <a:pt x="19538" y="29279"/>
                      </a:cubicBezTo>
                      <a:cubicBezTo>
                        <a:pt x="17452" y="30538"/>
                        <a:pt x="16306" y="28965"/>
                        <a:pt x="15544" y="30030"/>
                      </a:cubicBezTo>
                      <a:cubicBezTo>
                        <a:pt x="14622" y="30390"/>
                        <a:pt x="9854" y="28876"/>
                        <a:pt x="9323" y="28876"/>
                      </a:cubicBezTo>
                      <a:cubicBezTo>
                        <a:pt x="8998" y="28876"/>
                        <a:pt x="8413" y="29710"/>
                        <a:pt x="7940" y="29468"/>
                      </a:cubicBezTo>
                      <a:lnTo>
                        <a:pt x="5743" y="28752"/>
                      </a:lnTo>
                      <a:cubicBezTo>
                        <a:pt x="5010" y="29432"/>
                        <a:pt x="3734" y="28941"/>
                        <a:pt x="3722" y="28924"/>
                      </a:cubicBezTo>
                      <a:cubicBezTo>
                        <a:pt x="3444" y="28504"/>
                        <a:pt x="2735" y="28687"/>
                        <a:pt x="2735" y="28687"/>
                      </a:cubicBezTo>
                      <a:lnTo>
                        <a:pt x="0" y="28652"/>
                      </a:lnTo>
                      <a:cubicBezTo>
                        <a:pt x="594" y="27835"/>
                        <a:pt x="985" y="26889"/>
                        <a:pt x="1140" y="25890"/>
                      </a:cubicBezTo>
                      <a:cubicBezTo>
                        <a:pt x="1223" y="25063"/>
                        <a:pt x="1501" y="23277"/>
                        <a:pt x="1501" y="23277"/>
                      </a:cubicBezTo>
                      <a:cubicBezTo>
                        <a:pt x="1979" y="22544"/>
                        <a:pt x="1790" y="22041"/>
                        <a:pt x="1938" y="21503"/>
                      </a:cubicBezTo>
                      <a:lnTo>
                        <a:pt x="2694" y="20705"/>
                      </a:lnTo>
                      <a:cubicBezTo>
                        <a:pt x="2771" y="20113"/>
                        <a:pt x="2765" y="18594"/>
                        <a:pt x="2765" y="18594"/>
                      </a:cubicBezTo>
                      <a:lnTo>
                        <a:pt x="3474" y="14880"/>
                      </a:lnTo>
                      <a:lnTo>
                        <a:pt x="6239" y="13390"/>
                      </a:lnTo>
                      <a:cubicBezTo>
                        <a:pt x="6177" y="13273"/>
                        <a:pt x="6143" y="13144"/>
                        <a:pt x="6138" y="13012"/>
                      </a:cubicBezTo>
                      <a:cubicBezTo>
                        <a:pt x="6122" y="12770"/>
                        <a:pt x="6066" y="12532"/>
                        <a:pt x="5973" y="12308"/>
                      </a:cubicBezTo>
                      <a:cubicBezTo>
                        <a:pt x="5910" y="12118"/>
                        <a:pt x="5890" y="11916"/>
                        <a:pt x="5914" y="11717"/>
                      </a:cubicBezTo>
                      <a:cubicBezTo>
                        <a:pt x="5930" y="11558"/>
                        <a:pt x="5930" y="11397"/>
                        <a:pt x="5914" y="11238"/>
                      </a:cubicBezTo>
                      <a:lnTo>
                        <a:pt x="6286" y="10865"/>
                      </a:lnTo>
                      <a:cubicBezTo>
                        <a:pt x="8058" y="8293"/>
                        <a:pt x="10008" y="5372"/>
                        <a:pt x="10930" y="2339"/>
                      </a:cubicBezTo>
                      <a:lnTo>
                        <a:pt x="13293" y="1748"/>
                      </a:lnTo>
                      <a:cubicBezTo>
                        <a:pt x="16773" y="2558"/>
                        <a:pt x="16590" y="2788"/>
                        <a:pt x="17109" y="1748"/>
                      </a:cubicBezTo>
                      <a:lnTo>
                        <a:pt x="19916" y="2635"/>
                      </a:lnTo>
                      <a:cubicBezTo>
                        <a:pt x="19526" y="2445"/>
                        <a:pt x="21765" y="1736"/>
                        <a:pt x="21883" y="1671"/>
                      </a:cubicBezTo>
                      <a:cubicBezTo>
                        <a:pt x="22184" y="1505"/>
                        <a:pt x="22633" y="1848"/>
                        <a:pt x="23147" y="2221"/>
                      </a:cubicBezTo>
                      <a:lnTo>
                        <a:pt x="28075" y="2357"/>
                      </a:lnTo>
                      <a:lnTo>
                        <a:pt x="28447" y="1700"/>
                      </a:lnTo>
                      <a:cubicBezTo>
                        <a:pt x="30219" y="1742"/>
                        <a:pt x="31596" y="1109"/>
                        <a:pt x="33545" y="1949"/>
                      </a:cubicBezTo>
                      <a:cubicBezTo>
                        <a:pt x="34178" y="2227"/>
                        <a:pt x="35093" y="2907"/>
                        <a:pt x="36417" y="2540"/>
                      </a:cubicBezTo>
                      <a:cubicBezTo>
                        <a:pt x="37007" y="2386"/>
                        <a:pt x="38609" y="1949"/>
                        <a:pt x="39790" y="2676"/>
                      </a:cubicBezTo>
                      <a:cubicBezTo>
                        <a:pt x="40322" y="2995"/>
                        <a:pt x="41651" y="3409"/>
                        <a:pt x="42153" y="3267"/>
                      </a:cubicBezTo>
                      <a:cubicBezTo>
                        <a:pt x="43331" y="3028"/>
                        <a:pt x="44537" y="2960"/>
                        <a:pt x="45734" y="3066"/>
                      </a:cubicBezTo>
                      <a:cubicBezTo>
                        <a:pt x="46490" y="2960"/>
                        <a:pt x="49107" y="3427"/>
                        <a:pt x="50596" y="2232"/>
                      </a:cubicBezTo>
                      <a:cubicBezTo>
                        <a:pt x="51594" y="2067"/>
                        <a:pt x="51724" y="1641"/>
                        <a:pt x="51901" y="1736"/>
                      </a:cubicBezTo>
                      <a:lnTo>
                        <a:pt x="53621" y="2191"/>
                      </a:lnTo>
                      <a:cubicBezTo>
                        <a:pt x="53621" y="2191"/>
                        <a:pt x="58536" y="2363"/>
                        <a:pt x="60710" y="1706"/>
                      </a:cubicBezTo>
                      <a:cubicBezTo>
                        <a:pt x="62181" y="1269"/>
                        <a:pt x="63499" y="1653"/>
                        <a:pt x="67073" y="1753"/>
                      </a:cubicBezTo>
                      <a:lnTo>
                        <a:pt x="69064" y="2451"/>
                      </a:lnTo>
                      <a:cubicBezTo>
                        <a:pt x="69182" y="2451"/>
                        <a:pt x="71215" y="3078"/>
                        <a:pt x="71811" y="1931"/>
                      </a:cubicBezTo>
                      <a:cubicBezTo>
                        <a:pt x="72768" y="1895"/>
                        <a:pt x="73724" y="2037"/>
                        <a:pt x="74629" y="2351"/>
                      </a:cubicBezTo>
                      <a:cubicBezTo>
                        <a:pt x="75191" y="2321"/>
                        <a:pt x="75462" y="1576"/>
                        <a:pt x="76018" y="1552"/>
                      </a:cubicBezTo>
                      <a:cubicBezTo>
                        <a:pt x="77731" y="1481"/>
                        <a:pt x="79332" y="2179"/>
                        <a:pt x="80313" y="2315"/>
                      </a:cubicBezTo>
                      <a:lnTo>
                        <a:pt x="81689" y="1552"/>
                      </a:lnTo>
                      <a:lnTo>
                        <a:pt x="83692" y="2315"/>
                      </a:lnTo>
                      <a:lnTo>
                        <a:pt x="87450" y="1351"/>
                      </a:lnTo>
                      <a:lnTo>
                        <a:pt x="88897" y="2179"/>
                      </a:lnTo>
                      <a:cubicBezTo>
                        <a:pt x="90669" y="2741"/>
                        <a:pt x="92820" y="2593"/>
                        <a:pt x="94214" y="1405"/>
                      </a:cubicBezTo>
                      <a:cubicBezTo>
                        <a:pt x="93990" y="2759"/>
                        <a:pt x="95987" y="589"/>
                        <a:pt x="95987" y="1677"/>
                      </a:cubicBezTo>
                      <a:cubicBezTo>
                        <a:pt x="95987" y="2765"/>
                        <a:pt x="97759" y="2451"/>
                        <a:pt x="97889" y="1937"/>
                      </a:cubicBezTo>
                      <a:lnTo>
                        <a:pt x="103797" y="1215"/>
                      </a:lnTo>
                      <a:lnTo>
                        <a:pt x="104175" y="1807"/>
                      </a:lnTo>
                      <a:lnTo>
                        <a:pt x="105067" y="1215"/>
                      </a:lnTo>
                      <a:lnTo>
                        <a:pt x="109144" y="1215"/>
                      </a:lnTo>
                      <a:lnTo>
                        <a:pt x="111920" y="955"/>
                      </a:lnTo>
                      <a:lnTo>
                        <a:pt x="113356" y="441"/>
                      </a:lnTo>
                      <a:lnTo>
                        <a:pt x="114774" y="801"/>
                      </a:lnTo>
                      <a:lnTo>
                        <a:pt x="118171" y="583"/>
                      </a:lnTo>
                      <a:cubicBezTo>
                        <a:pt x="118602" y="1020"/>
                        <a:pt x="127766" y="-281"/>
                        <a:pt x="128215" y="56"/>
                      </a:cubicBezTo>
                      <a:cubicBezTo>
                        <a:pt x="128900" y="600"/>
                        <a:pt x="126519" y="2232"/>
                        <a:pt x="128994" y="1718"/>
                      </a:cubicBezTo>
                      <a:cubicBezTo>
                        <a:pt x="130406" y="1422"/>
                        <a:pt x="129697" y="2771"/>
                        <a:pt x="130938" y="2221"/>
                      </a:cubicBezTo>
                      <a:cubicBezTo>
                        <a:pt x="131287" y="2061"/>
                        <a:pt x="131452" y="2481"/>
                        <a:pt x="131919" y="3066"/>
                      </a:cubicBezTo>
                      <a:lnTo>
                        <a:pt x="133035" y="3817"/>
                      </a:lnTo>
                      <a:lnTo>
                        <a:pt x="134282" y="4846"/>
                      </a:lnTo>
                      <a:cubicBezTo>
                        <a:pt x="134282" y="4846"/>
                        <a:pt x="135310" y="5165"/>
                        <a:pt x="136828" y="5768"/>
                      </a:cubicBezTo>
                      <a:cubicBezTo>
                        <a:pt x="137348" y="5969"/>
                        <a:pt x="138512" y="6117"/>
                        <a:pt x="138010" y="6537"/>
                      </a:cubicBezTo>
                      <a:cubicBezTo>
                        <a:pt x="137508" y="6957"/>
                        <a:pt x="138459" y="7223"/>
                        <a:pt x="138459" y="7223"/>
                      </a:cubicBezTo>
                      <a:close/>
                    </a:path>
                  </a:pathLst>
                </a:custGeom>
                <a:solidFill>
                  <a:srgbClr val="EE7203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E527D5DA-B83F-C858-FD8F-9C4B993A5099}"/>
                    </a:ext>
                  </a:extLst>
                </p:cNvPr>
                <p:cNvSpPr/>
                <p:nvPr/>
              </p:nvSpPr>
              <p:spPr>
                <a:xfrm>
                  <a:off x="10668361" y="4745630"/>
                  <a:ext cx="251419" cy="29570"/>
                </a:xfrm>
                <a:custGeom>
                  <a:avLst/>
                  <a:gdLst>
                    <a:gd name="connsiteX0" fmla="*/ 118 w 251419"/>
                    <a:gd name="connsiteY0" fmla="*/ 24994 h 29570"/>
                    <a:gd name="connsiteX1" fmla="*/ 2481 w 251419"/>
                    <a:gd name="connsiteY1" fmla="*/ 23404 h 29570"/>
                    <a:gd name="connsiteX2" fmla="*/ 2440 w 251419"/>
                    <a:gd name="connsiteY2" fmla="*/ 22126 h 29570"/>
                    <a:gd name="connsiteX3" fmla="*/ 5264 w 251419"/>
                    <a:gd name="connsiteY3" fmla="*/ 17083 h 29570"/>
                    <a:gd name="connsiteX4" fmla="*/ 8956 w 251419"/>
                    <a:gd name="connsiteY4" fmla="*/ 9668 h 29570"/>
                    <a:gd name="connsiteX5" fmla="*/ 8956 w 251419"/>
                    <a:gd name="connsiteY5" fmla="*/ 4825 h 29570"/>
                    <a:gd name="connsiteX6" fmla="*/ 11515 w 251419"/>
                    <a:gd name="connsiteY6" fmla="*/ 2229 h 29570"/>
                    <a:gd name="connsiteX7" fmla="*/ 11532 w 251419"/>
                    <a:gd name="connsiteY7" fmla="*/ 2229 h 29570"/>
                    <a:gd name="connsiteX8" fmla="*/ 20394 w 251419"/>
                    <a:gd name="connsiteY8" fmla="*/ 2229 h 29570"/>
                    <a:gd name="connsiteX9" fmla="*/ 21682 w 251419"/>
                    <a:gd name="connsiteY9" fmla="*/ 2968 h 29570"/>
                    <a:gd name="connsiteX10" fmla="*/ 31643 w 251419"/>
                    <a:gd name="connsiteY10" fmla="*/ 1112 h 29570"/>
                    <a:gd name="connsiteX11" fmla="*/ 32937 w 251419"/>
                    <a:gd name="connsiteY11" fmla="*/ 1857 h 29570"/>
                    <a:gd name="connsiteX12" fmla="*/ 51754 w 251419"/>
                    <a:gd name="connsiteY12" fmla="*/ 2229 h 29570"/>
                    <a:gd name="connsiteX13" fmla="*/ 52864 w 251419"/>
                    <a:gd name="connsiteY13" fmla="*/ 2968 h 29570"/>
                    <a:gd name="connsiteX14" fmla="*/ 58394 w 251419"/>
                    <a:gd name="connsiteY14" fmla="*/ 1112 h 29570"/>
                    <a:gd name="connsiteX15" fmla="*/ 60793 w 251419"/>
                    <a:gd name="connsiteY15" fmla="*/ 1857 h 29570"/>
                    <a:gd name="connsiteX16" fmla="*/ 64296 w 251419"/>
                    <a:gd name="connsiteY16" fmla="*/ 1112 h 29570"/>
                    <a:gd name="connsiteX17" fmla="*/ 68172 w 251419"/>
                    <a:gd name="connsiteY17" fmla="*/ 1857 h 29570"/>
                    <a:gd name="connsiteX18" fmla="*/ 71126 w 251419"/>
                    <a:gd name="connsiteY18" fmla="*/ 1484 h 29570"/>
                    <a:gd name="connsiteX19" fmla="*/ 72048 w 251419"/>
                    <a:gd name="connsiteY19" fmla="*/ 745 h 29570"/>
                    <a:gd name="connsiteX20" fmla="*/ 73519 w 251419"/>
                    <a:gd name="connsiteY20" fmla="*/ 1857 h 29570"/>
                    <a:gd name="connsiteX21" fmla="*/ 76473 w 251419"/>
                    <a:gd name="connsiteY21" fmla="*/ 0 h 29570"/>
                    <a:gd name="connsiteX22" fmla="*/ 79793 w 251419"/>
                    <a:gd name="connsiteY22" fmla="*/ 1857 h 29570"/>
                    <a:gd name="connsiteX23" fmla="*/ 84596 w 251419"/>
                    <a:gd name="connsiteY23" fmla="*/ 0 h 29570"/>
                    <a:gd name="connsiteX24" fmla="*/ 85701 w 251419"/>
                    <a:gd name="connsiteY24" fmla="*/ 1112 h 29570"/>
                    <a:gd name="connsiteX25" fmla="*/ 89387 w 251419"/>
                    <a:gd name="connsiteY25" fmla="*/ 1112 h 29570"/>
                    <a:gd name="connsiteX26" fmla="*/ 91048 w 251419"/>
                    <a:gd name="connsiteY26" fmla="*/ 0 h 29570"/>
                    <a:gd name="connsiteX27" fmla="*/ 92158 w 251419"/>
                    <a:gd name="connsiteY27" fmla="*/ 745 h 29570"/>
                    <a:gd name="connsiteX28" fmla="*/ 93446 w 251419"/>
                    <a:gd name="connsiteY28" fmla="*/ 0 h 29570"/>
                    <a:gd name="connsiteX29" fmla="*/ 93446 w 251419"/>
                    <a:gd name="connsiteY29" fmla="*/ 1112 h 29570"/>
                    <a:gd name="connsiteX30" fmla="*/ 106361 w 251419"/>
                    <a:gd name="connsiteY30" fmla="*/ 1112 h 29570"/>
                    <a:gd name="connsiteX31" fmla="*/ 108204 w 251419"/>
                    <a:gd name="connsiteY31" fmla="*/ 1857 h 29570"/>
                    <a:gd name="connsiteX32" fmla="*/ 109681 w 251419"/>
                    <a:gd name="connsiteY32" fmla="*/ 1112 h 29570"/>
                    <a:gd name="connsiteX33" fmla="*/ 110786 w 251419"/>
                    <a:gd name="connsiteY33" fmla="*/ 1857 h 29570"/>
                    <a:gd name="connsiteX34" fmla="*/ 112263 w 251419"/>
                    <a:gd name="connsiteY34" fmla="*/ 1112 h 29570"/>
                    <a:gd name="connsiteX35" fmla="*/ 121125 w 251419"/>
                    <a:gd name="connsiteY35" fmla="*/ 1112 h 29570"/>
                    <a:gd name="connsiteX36" fmla="*/ 123896 w 251419"/>
                    <a:gd name="connsiteY36" fmla="*/ 1857 h 29570"/>
                    <a:gd name="connsiteX37" fmla="*/ 126259 w 251419"/>
                    <a:gd name="connsiteY37" fmla="*/ 1112 h 29570"/>
                    <a:gd name="connsiteX38" fmla="*/ 127925 w 251419"/>
                    <a:gd name="connsiteY38" fmla="*/ 1857 h 29570"/>
                    <a:gd name="connsiteX39" fmla="*/ 129402 w 251419"/>
                    <a:gd name="connsiteY39" fmla="*/ 1112 h 29570"/>
                    <a:gd name="connsiteX40" fmla="*/ 131978 w 251419"/>
                    <a:gd name="connsiteY40" fmla="*/ 2229 h 29570"/>
                    <a:gd name="connsiteX41" fmla="*/ 135676 w 251419"/>
                    <a:gd name="connsiteY41" fmla="*/ 745 h 29570"/>
                    <a:gd name="connsiteX42" fmla="*/ 139363 w 251419"/>
                    <a:gd name="connsiteY42" fmla="*/ 1857 h 29570"/>
                    <a:gd name="connsiteX43" fmla="*/ 141206 w 251419"/>
                    <a:gd name="connsiteY43" fmla="*/ 1112 h 29570"/>
                    <a:gd name="connsiteX44" fmla="*/ 142317 w 251419"/>
                    <a:gd name="connsiteY44" fmla="*/ 1857 h 29570"/>
                    <a:gd name="connsiteX45" fmla="*/ 144715 w 251419"/>
                    <a:gd name="connsiteY45" fmla="*/ 1112 h 29570"/>
                    <a:gd name="connsiteX46" fmla="*/ 149141 w 251419"/>
                    <a:gd name="connsiteY46" fmla="*/ 1857 h 29570"/>
                    <a:gd name="connsiteX47" fmla="*/ 152095 w 251419"/>
                    <a:gd name="connsiteY47" fmla="*/ 745 h 29570"/>
                    <a:gd name="connsiteX48" fmla="*/ 169440 w 251419"/>
                    <a:gd name="connsiteY48" fmla="*/ 1112 h 29570"/>
                    <a:gd name="connsiteX49" fmla="*/ 170911 w 251419"/>
                    <a:gd name="connsiteY49" fmla="*/ 1857 h 29570"/>
                    <a:gd name="connsiteX50" fmla="*/ 172571 w 251419"/>
                    <a:gd name="connsiteY50" fmla="*/ 1112 h 29570"/>
                    <a:gd name="connsiteX51" fmla="*/ 174054 w 251419"/>
                    <a:gd name="connsiteY51" fmla="*/ 1857 h 29570"/>
                    <a:gd name="connsiteX52" fmla="*/ 174970 w 251419"/>
                    <a:gd name="connsiteY52" fmla="*/ 745 h 29570"/>
                    <a:gd name="connsiteX53" fmla="*/ 177186 w 251419"/>
                    <a:gd name="connsiteY53" fmla="*/ 1857 h 29570"/>
                    <a:gd name="connsiteX54" fmla="*/ 178113 w 251419"/>
                    <a:gd name="connsiteY54" fmla="*/ 1112 h 29570"/>
                    <a:gd name="connsiteX55" fmla="*/ 180878 w 251419"/>
                    <a:gd name="connsiteY55" fmla="*/ 1857 h 29570"/>
                    <a:gd name="connsiteX56" fmla="*/ 184015 w 251419"/>
                    <a:gd name="connsiteY56" fmla="*/ 1112 h 29570"/>
                    <a:gd name="connsiteX57" fmla="*/ 185303 w 251419"/>
                    <a:gd name="connsiteY57" fmla="*/ 1857 h 29570"/>
                    <a:gd name="connsiteX58" fmla="*/ 186414 w 251419"/>
                    <a:gd name="connsiteY58" fmla="*/ 1112 h 29570"/>
                    <a:gd name="connsiteX59" fmla="*/ 187891 w 251419"/>
                    <a:gd name="connsiteY59" fmla="*/ 1857 h 29570"/>
                    <a:gd name="connsiteX60" fmla="*/ 190845 w 251419"/>
                    <a:gd name="connsiteY60" fmla="*/ 1857 h 29570"/>
                    <a:gd name="connsiteX61" fmla="*/ 192877 w 251419"/>
                    <a:gd name="connsiteY61" fmla="*/ 1112 h 29570"/>
                    <a:gd name="connsiteX62" fmla="*/ 193793 w 251419"/>
                    <a:gd name="connsiteY62" fmla="*/ 1857 h 29570"/>
                    <a:gd name="connsiteX63" fmla="*/ 196381 w 251419"/>
                    <a:gd name="connsiteY63" fmla="*/ 1112 h 29570"/>
                    <a:gd name="connsiteX64" fmla="*/ 197485 w 251419"/>
                    <a:gd name="connsiteY64" fmla="*/ 1857 h 29570"/>
                    <a:gd name="connsiteX65" fmla="*/ 198962 w 251419"/>
                    <a:gd name="connsiteY65" fmla="*/ 1112 h 29570"/>
                    <a:gd name="connsiteX66" fmla="*/ 222210 w 251419"/>
                    <a:gd name="connsiteY66" fmla="*/ 1112 h 29570"/>
                    <a:gd name="connsiteX67" fmla="*/ 229956 w 251419"/>
                    <a:gd name="connsiteY67" fmla="*/ 6309 h 29570"/>
                    <a:gd name="connsiteX68" fmla="*/ 233276 w 251419"/>
                    <a:gd name="connsiteY68" fmla="*/ 9650 h 29570"/>
                    <a:gd name="connsiteX69" fmla="*/ 237335 w 251419"/>
                    <a:gd name="connsiteY69" fmla="*/ 12985 h 29570"/>
                    <a:gd name="connsiteX70" fmla="*/ 240472 w 251419"/>
                    <a:gd name="connsiteY70" fmla="*/ 18307 h 29570"/>
                    <a:gd name="connsiteX71" fmla="*/ 245115 w 251419"/>
                    <a:gd name="connsiteY71" fmla="*/ 24013 h 29570"/>
                    <a:gd name="connsiteX72" fmla="*/ 248335 w 251419"/>
                    <a:gd name="connsiteY72" fmla="*/ 27377 h 29570"/>
                    <a:gd name="connsiteX73" fmla="*/ 251419 w 251419"/>
                    <a:gd name="connsiteY73" fmla="*/ 29524 h 29570"/>
                    <a:gd name="connsiteX74" fmla="*/ 0 w 251419"/>
                    <a:gd name="connsiteY74" fmla="*/ 29571 h 29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51419" h="29570">
                      <a:moveTo>
                        <a:pt x="118" y="24994"/>
                      </a:moveTo>
                      <a:lnTo>
                        <a:pt x="2481" y="23404"/>
                      </a:lnTo>
                      <a:cubicBezTo>
                        <a:pt x="2747" y="22623"/>
                        <a:pt x="2304" y="22753"/>
                        <a:pt x="2440" y="22126"/>
                      </a:cubicBezTo>
                      <a:cubicBezTo>
                        <a:pt x="3090" y="20885"/>
                        <a:pt x="4774" y="18851"/>
                        <a:pt x="5264" y="17083"/>
                      </a:cubicBezTo>
                      <a:cubicBezTo>
                        <a:pt x="6097" y="14020"/>
                        <a:pt x="6233" y="11288"/>
                        <a:pt x="8956" y="9668"/>
                      </a:cubicBezTo>
                      <a:lnTo>
                        <a:pt x="8956" y="4825"/>
                      </a:lnTo>
                      <a:cubicBezTo>
                        <a:pt x="8946" y="3401"/>
                        <a:pt x="10092" y="2239"/>
                        <a:pt x="11515" y="2229"/>
                      </a:cubicBezTo>
                      <a:cubicBezTo>
                        <a:pt x="11521" y="2229"/>
                        <a:pt x="11526" y="2229"/>
                        <a:pt x="11532" y="2229"/>
                      </a:cubicBezTo>
                      <a:lnTo>
                        <a:pt x="20394" y="2229"/>
                      </a:lnTo>
                      <a:cubicBezTo>
                        <a:pt x="20944" y="2229"/>
                        <a:pt x="21127" y="2968"/>
                        <a:pt x="21682" y="2968"/>
                      </a:cubicBezTo>
                      <a:cubicBezTo>
                        <a:pt x="25599" y="2968"/>
                        <a:pt x="27726" y="1112"/>
                        <a:pt x="31643" y="1112"/>
                      </a:cubicBezTo>
                      <a:cubicBezTo>
                        <a:pt x="32198" y="1112"/>
                        <a:pt x="32429" y="1809"/>
                        <a:pt x="32937" y="1857"/>
                      </a:cubicBezTo>
                      <a:cubicBezTo>
                        <a:pt x="40221" y="2507"/>
                        <a:pt x="44469" y="1620"/>
                        <a:pt x="51754" y="2229"/>
                      </a:cubicBezTo>
                      <a:cubicBezTo>
                        <a:pt x="52215" y="2229"/>
                        <a:pt x="52345" y="2968"/>
                        <a:pt x="52864" y="2968"/>
                      </a:cubicBezTo>
                      <a:cubicBezTo>
                        <a:pt x="55121" y="2968"/>
                        <a:pt x="56137" y="1112"/>
                        <a:pt x="58394" y="1112"/>
                      </a:cubicBezTo>
                      <a:cubicBezTo>
                        <a:pt x="59363" y="1112"/>
                        <a:pt x="59824" y="1857"/>
                        <a:pt x="60793" y="1857"/>
                      </a:cubicBezTo>
                      <a:cubicBezTo>
                        <a:pt x="62181" y="1857"/>
                        <a:pt x="62914" y="1112"/>
                        <a:pt x="64296" y="1112"/>
                      </a:cubicBezTo>
                      <a:cubicBezTo>
                        <a:pt x="65821" y="1112"/>
                        <a:pt x="66659" y="1857"/>
                        <a:pt x="68172" y="1857"/>
                      </a:cubicBezTo>
                      <a:cubicBezTo>
                        <a:pt x="69354" y="1857"/>
                        <a:pt x="69944" y="1484"/>
                        <a:pt x="71126" y="1484"/>
                      </a:cubicBezTo>
                      <a:cubicBezTo>
                        <a:pt x="71587" y="1484"/>
                        <a:pt x="71587" y="745"/>
                        <a:pt x="72048" y="745"/>
                      </a:cubicBezTo>
                      <a:cubicBezTo>
                        <a:pt x="72786" y="745"/>
                        <a:pt x="72786" y="1857"/>
                        <a:pt x="73519" y="1857"/>
                      </a:cubicBezTo>
                      <a:cubicBezTo>
                        <a:pt x="74860" y="1857"/>
                        <a:pt x="75646" y="1023"/>
                        <a:pt x="76473" y="0"/>
                      </a:cubicBezTo>
                      <a:cubicBezTo>
                        <a:pt x="77654" y="881"/>
                        <a:pt x="78322" y="1857"/>
                        <a:pt x="79793" y="1857"/>
                      </a:cubicBezTo>
                      <a:cubicBezTo>
                        <a:pt x="81778" y="1857"/>
                        <a:pt x="83716" y="1762"/>
                        <a:pt x="84596" y="0"/>
                      </a:cubicBezTo>
                      <a:cubicBezTo>
                        <a:pt x="85029" y="300"/>
                        <a:pt x="85404" y="676"/>
                        <a:pt x="85701" y="1112"/>
                      </a:cubicBezTo>
                      <a:lnTo>
                        <a:pt x="89387" y="1112"/>
                      </a:lnTo>
                      <a:cubicBezTo>
                        <a:pt x="90173" y="1112"/>
                        <a:pt x="90268" y="0"/>
                        <a:pt x="91048" y="0"/>
                      </a:cubicBezTo>
                      <a:cubicBezTo>
                        <a:pt x="91556" y="0"/>
                        <a:pt x="91638" y="745"/>
                        <a:pt x="92158" y="745"/>
                      </a:cubicBezTo>
                      <a:cubicBezTo>
                        <a:pt x="92678" y="745"/>
                        <a:pt x="92944" y="189"/>
                        <a:pt x="93446" y="0"/>
                      </a:cubicBezTo>
                      <a:lnTo>
                        <a:pt x="93446" y="1112"/>
                      </a:lnTo>
                      <a:lnTo>
                        <a:pt x="106361" y="1112"/>
                      </a:lnTo>
                      <a:cubicBezTo>
                        <a:pt x="107147" y="1112"/>
                        <a:pt x="107424" y="1857"/>
                        <a:pt x="108204" y="1857"/>
                      </a:cubicBezTo>
                      <a:cubicBezTo>
                        <a:pt x="108854" y="1857"/>
                        <a:pt x="109037" y="1112"/>
                        <a:pt x="109681" y="1112"/>
                      </a:cubicBezTo>
                      <a:cubicBezTo>
                        <a:pt x="110189" y="1112"/>
                        <a:pt x="110272" y="1857"/>
                        <a:pt x="110786" y="1857"/>
                      </a:cubicBezTo>
                      <a:cubicBezTo>
                        <a:pt x="111436" y="1857"/>
                        <a:pt x="111619" y="1112"/>
                        <a:pt x="112263" y="1112"/>
                      </a:cubicBezTo>
                      <a:lnTo>
                        <a:pt x="121125" y="1112"/>
                      </a:lnTo>
                      <a:cubicBezTo>
                        <a:pt x="122236" y="1112"/>
                        <a:pt x="122785" y="1857"/>
                        <a:pt x="123896" y="1857"/>
                      </a:cubicBezTo>
                      <a:cubicBezTo>
                        <a:pt x="124859" y="1857"/>
                        <a:pt x="125326" y="1112"/>
                        <a:pt x="126259" y="1112"/>
                      </a:cubicBezTo>
                      <a:cubicBezTo>
                        <a:pt x="126956" y="1112"/>
                        <a:pt x="127228" y="1857"/>
                        <a:pt x="127925" y="1857"/>
                      </a:cubicBezTo>
                      <a:cubicBezTo>
                        <a:pt x="128622" y="1857"/>
                        <a:pt x="128758" y="1112"/>
                        <a:pt x="129402" y="1112"/>
                      </a:cubicBezTo>
                      <a:cubicBezTo>
                        <a:pt x="130460" y="1112"/>
                        <a:pt x="130920" y="2229"/>
                        <a:pt x="131978" y="2229"/>
                      </a:cubicBezTo>
                      <a:cubicBezTo>
                        <a:pt x="133549" y="2229"/>
                        <a:pt x="134105" y="745"/>
                        <a:pt x="135676" y="745"/>
                      </a:cubicBezTo>
                      <a:cubicBezTo>
                        <a:pt x="137147" y="745"/>
                        <a:pt x="137886" y="1857"/>
                        <a:pt x="139363" y="1857"/>
                      </a:cubicBezTo>
                      <a:cubicBezTo>
                        <a:pt x="140143" y="1857"/>
                        <a:pt x="140426" y="1112"/>
                        <a:pt x="141206" y="1112"/>
                      </a:cubicBezTo>
                      <a:cubicBezTo>
                        <a:pt x="141714" y="1112"/>
                        <a:pt x="141797" y="1857"/>
                        <a:pt x="142317" y="1857"/>
                      </a:cubicBezTo>
                      <a:cubicBezTo>
                        <a:pt x="143286" y="1857"/>
                        <a:pt x="143747" y="1112"/>
                        <a:pt x="144715" y="1112"/>
                      </a:cubicBezTo>
                      <a:cubicBezTo>
                        <a:pt x="146488" y="1112"/>
                        <a:pt x="147386" y="1857"/>
                        <a:pt x="149141" y="1857"/>
                      </a:cubicBezTo>
                      <a:cubicBezTo>
                        <a:pt x="150387" y="1857"/>
                        <a:pt x="150984" y="1265"/>
                        <a:pt x="152095" y="745"/>
                      </a:cubicBezTo>
                      <a:cubicBezTo>
                        <a:pt x="158877" y="881"/>
                        <a:pt x="162729" y="278"/>
                        <a:pt x="169440" y="1112"/>
                      </a:cubicBezTo>
                      <a:cubicBezTo>
                        <a:pt x="170031" y="1159"/>
                        <a:pt x="170267" y="1857"/>
                        <a:pt x="170911" y="1857"/>
                      </a:cubicBezTo>
                      <a:cubicBezTo>
                        <a:pt x="171555" y="1857"/>
                        <a:pt x="171886" y="1112"/>
                        <a:pt x="172571" y="1112"/>
                      </a:cubicBezTo>
                      <a:cubicBezTo>
                        <a:pt x="173257" y="1112"/>
                        <a:pt x="173405" y="1857"/>
                        <a:pt x="174054" y="1857"/>
                      </a:cubicBezTo>
                      <a:cubicBezTo>
                        <a:pt x="174604" y="1857"/>
                        <a:pt x="174645" y="1112"/>
                        <a:pt x="174970" y="745"/>
                      </a:cubicBezTo>
                      <a:cubicBezTo>
                        <a:pt x="175803" y="1159"/>
                        <a:pt x="176217" y="1857"/>
                        <a:pt x="177186" y="1857"/>
                      </a:cubicBezTo>
                      <a:cubicBezTo>
                        <a:pt x="177646" y="1857"/>
                        <a:pt x="177646" y="1112"/>
                        <a:pt x="178113" y="1112"/>
                      </a:cubicBezTo>
                      <a:cubicBezTo>
                        <a:pt x="179218" y="1112"/>
                        <a:pt x="179773" y="1857"/>
                        <a:pt x="180878" y="1857"/>
                      </a:cubicBezTo>
                      <a:cubicBezTo>
                        <a:pt x="182119" y="1857"/>
                        <a:pt x="182769" y="1112"/>
                        <a:pt x="184015" y="1112"/>
                      </a:cubicBezTo>
                      <a:cubicBezTo>
                        <a:pt x="184565" y="1112"/>
                        <a:pt x="184748" y="1857"/>
                        <a:pt x="185303" y="1857"/>
                      </a:cubicBezTo>
                      <a:cubicBezTo>
                        <a:pt x="185858" y="1857"/>
                        <a:pt x="185894" y="1112"/>
                        <a:pt x="186414" y="1112"/>
                      </a:cubicBezTo>
                      <a:cubicBezTo>
                        <a:pt x="187064" y="1112"/>
                        <a:pt x="187241" y="1857"/>
                        <a:pt x="187891" y="1857"/>
                      </a:cubicBezTo>
                      <a:lnTo>
                        <a:pt x="190845" y="1857"/>
                      </a:lnTo>
                      <a:cubicBezTo>
                        <a:pt x="191678" y="1857"/>
                        <a:pt x="192026" y="1112"/>
                        <a:pt x="192877" y="1112"/>
                      </a:cubicBezTo>
                      <a:cubicBezTo>
                        <a:pt x="193332" y="1112"/>
                        <a:pt x="193332" y="1857"/>
                        <a:pt x="193793" y="1857"/>
                      </a:cubicBezTo>
                      <a:cubicBezTo>
                        <a:pt x="194862" y="1857"/>
                        <a:pt x="195317" y="1112"/>
                        <a:pt x="196381" y="1112"/>
                      </a:cubicBezTo>
                      <a:cubicBezTo>
                        <a:pt x="196889" y="1112"/>
                        <a:pt x="196971" y="1857"/>
                        <a:pt x="197485" y="1857"/>
                      </a:cubicBezTo>
                      <a:cubicBezTo>
                        <a:pt x="198135" y="1857"/>
                        <a:pt x="198318" y="1112"/>
                        <a:pt x="198962" y="1112"/>
                      </a:cubicBezTo>
                      <a:lnTo>
                        <a:pt x="222210" y="1112"/>
                      </a:lnTo>
                      <a:cubicBezTo>
                        <a:pt x="224325" y="3944"/>
                        <a:pt x="226452" y="7025"/>
                        <a:pt x="229956" y="6309"/>
                      </a:cubicBezTo>
                      <a:cubicBezTo>
                        <a:pt x="230097" y="8119"/>
                        <a:pt x="232130" y="8349"/>
                        <a:pt x="233276" y="9650"/>
                      </a:cubicBezTo>
                      <a:cubicBezTo>
                        <a:pt x="234617" y="11128"/>
                        <a:pt x="235308" y="12896"/>
                        <a:pt x="237335" y="12985"/>
                      </a:cubicBezTo>
                      <a:cubicBezTo>
                        <a:pt x="237429" y="15533"/>
                        <a:pt x="238670" y="16533"/>
                        <a:pt x="240472" y="18307"/>
                      </a:cubicBezTo>
                      <a:cubicBezTo>
                        <a:pt x="242593" y="20441"/>
                        <a:pt x="241960" y="21127"/>
                        <a:pt x="245115" y="24013"/>
                      </a:cubicBezTo>
                      <a:cubicBezTo>
                        <a:pt x="245115" y="24013"/>
                        <a:pt x="248607" y="27442"/>
                        <a:pt x="248335" y="27377"/>
                      </a:cubicBezTo>
                      <a:lnTo>
                        <a:pt x="251419" y="29524"/>
                      </a:lnTo>
                      <a:lnTo>
                        <a:pt x="0" y="29571"/>
                      </a:lnTo>
                      <a:close/>
                    </a:path>
                  </a:pathLst>
                </a:custGeom>
                <a:solidFill>
                  <a:srgbClr val="E0E5E1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2" name="Freeform 401">
                  <a:extLst>
                    <a:ext uri="{FF2B5EF4-FFF2-40B4-BE49-F238E27FC236}">
                      <a16:creationId xmlns:a16="http://schemas.microsoft.com/office/drawing/2014/main" id="{7D182332-6021-2BE0-DAF9-3C131A764799}"/>
                    </a:ext>
                  </a:extLst>
                </p:cNvPr>
                <p:cNvSpPr/>
                <p:nvPr/>
              </p:nvSpPr>
              <p:spPr>
                <a:xfrm>
                  <a:off x="10633705" y="4532324"/>
                  <a:ext cx="286258" cy="218261"/>
                </a:xfrm>
                <a:custGeom>
                  <a:avLst/>
                  <a:gdLst>
                    <a:gd name="connsiteX0" fmla="*/ 283080 w 286258"/>
                    <a:gd name="connsiteY0" fmla="*/ 182215 h 218261"/>
                    <a:gd name="connsiteX1" fmla="*/ 59133 w 286258"/>
                    <a:gd name="connsiteY1" fmla="*/ 43756 h 218261"/>
                    <a:gd name="connsiteX2" fmla="*/ 66157 w 286258"/>
                    <a:gd name="connsiteY2" fmla="*/ 30156 h 218261"/>
                    <a:gd name="connsiteX3" fmla="*/ 65767 w 286258"/>
                    <a:gd name="connsiteY3" fmla="*/ 30399 h 218261"/>
                    <a:gd name="connsiteX4" fmla="*/ 266484 w 286258"/>
                    <a:gd name="connsiteY4" fmla="*/ 178514 h 218261"/>
                    <a:gd name="connsiteX5" fmla="*/ 265090 w 286258"/>
                    <a:gd name="connsiteY5" fmla="*/ 178691 h 218261"/>
                    <a:gd name="connsiteX6" fmla="*/ 265090 w 286258"/>
                    <a:gd name="connsiteY6" fmla="*/ 177509 h 218261"/>
                    <a:gd name="connsiteX7" fmla="*/ 264499 w 286258"/>
                    <a:gd name="connsiteY7" fmla="*/ 177024 h 218261"/>
                    <a:gd name="connsiteX8" fmla="*/ 262869 w 286258"/>
                    <a:gd name="connsiteY8" fmla="*/ 177414 h 218261"/>
                    <a:gd name="connsiteX9" fmla="*/ 262869 w 286258"/>
                    <a:gd name="connsiteY9" fmla="*/ 175640 h 218261"/>
                    <a:gd name="connsiteX10" fmla="*/ 262514 w 286258"/>
                    <a:gd name="connsiteY10" fmla="*/ 175333 h 218261"/>
                    <a:gd name="connsiteX11" fmla="*/ 261232 w 286258"/>
                    <a:gd name="connsiteY11" fmla="*/ 175611 h 218261"/>
                    <a:gd name="connsiteX12" fmla="*/ 261197 w 286258"/>
                    <a:gd name="connsiteY12" fmla="*/ 175587 h 218261"/>
                    <a:gd name="connsiteX13" fmla="*/ 261197 w 286258"/>
                    <a:gd name="connsiteY13" fmla="*/ 174221 h 218261"/>
                    <a:gd name="connsiteX14" fmla="*/ 259005 w 286258"/>
                    <a:gd name="connsiteY14" fmla="*/ 172548 h 218261"/>
                    <a:gd name="connsiteX15" fmla="*/ 258733 w 286258"/>
                    <a:gd name="connsiteY15" fmla="*/ 172548 h 218261"/>
                    <a:gd name="connsiteX16" fmla="*/ 256801 w 286258"/>
                    <a:gd name="connsiteY16" fmla="*/ 170774 h 218261"/>
                    <a:gd name="connsiteX17" fmla="*/ 256441 w 286258"/>
                    <a:gd name="connsiteY17" fmla="*/ 168864 h 218261"/>
                    <a:gd name="connsiteX18" fmla="*/ 254497 w 286258"/>
                    <a:gd name="connsiteY18" fmla="*/ 168414 h 218261"/>
                    <a:gd name="connsiteX19" fmla="*/ 254001 w 286258"/>
                    <a:gd name="connsiteY19" fmla="*/ 168882 h 218261"/>
                    <a:gd name="connsiteX20" fmla="*/ 253570 w 286258"/>
                    <a:gd name="connsiteY20" fmla="*/ 168261 h 218261"/>
                    <a:gd name="connsiteX21" fmla="*/ 253156 w 286258"/>
                    <a:gd name="connsiteY21" fmla="*/ 168190 h 218261"/>
                    <a:gd name="connsiteX22" fmla="*/ 252849 w 286258"/>
                    <a:gd name="connsiteY22" fmla="*/ 167598 h 218261"/>
                    <a:gd name="connsiteX23" fmla="*/ 252039 w 286258"/>
                    <a:gd name="connsiteY23" fmla="*/ 167598 h 218261"/>
                    <a:gd name="connsiteX24" fmla="*/ 248111 w 286258"/>
                    <a:gd name="connsiteY24" fmla="*/ 164299 h 218261"/>
                    <a:gd name="connsiteX25" fmla="*/ 248258 w 286258"/>
                    <a:gd name="connsiteY25" fmla="*/ 162797 h 218261"/>
                    <a:gd name="connsiteX26" fmla="*/ 247591 w 286258"/>
                    <a:gd name="connsiteY26" fmla="*/ 162933 h 218261"/>
                    <a:gd name="connsiteX27" fmla="*/ 245358 w 286258"/>
                    <a:gd name="connsiteY27" fmla="*/ 159894 h 218261"/>
                    <a:gd name="connsiteX28" fmla="*/ 239385 w 286258"/>
                    <a:gd name="connsiteY28" fmla="*/ 155252 h 218261"/>
                    <a:gd name="connsiteX29" fmla="*/ 238900 w 286258"/>
                    <a:gd name="connsiteY29" fmla="*/ 155388 h 218261"/>
                    <a:gd name="connsiteX30" fmla="*/ 238900 w 286258"/>
                    <a:gd name="connsiteY30" fmla="*/ 154797 h 218261"/>
                    <a:gd name="connsiteX31" fmla="*/ 238522 w 286258"/>
                    <a:gd name="connsiteY31" fmla="*/ 154424 h 218261"/>
                    <a:gd name="connsiteX32" fmla="*/ 237559 w 286258"/>
                    <a:gd name="connsiteY32" fmla="*/ 154608 h 218261"/>
                    <a:gd name="connsiteX33" fmla="*/ 236649 w 286258"/>
                    <a:gd name="connsiteY33" fmla="*/ 153318 h 218261"/>
                    <a:gd name="connsiteX34" fmla="*/ 237092 w 286258"/>
                    <a:gd name="connsiteY34" fmla="*/ 153064 h 218261"/>
                    <a:gd name="connsiteX35" fmla="*/ 235172 w 286258"/>
                    <a:gd name="connsiteY35" fmla="*/ 152804 h 218261"/>
                    <a:gd name="connsiteX36" fmla="*/ 233051 w 286258"/>
                    <a:gd name="connsiteY36" fmla="*/ 149156 h 218261"/>
                    <a:gd name="connsiteX37" fmla="*/ 231521 w 286258"/>
                    <a:gd name="connsiteY37" fmla="*/ 148943 h 218261"/>
                    <a:gd name="connsiteX38" fmla="*/ 231557 w 286258"/>
                    <a:gd name="connsiteY38" fmla="*/ 148216 h 218261"/>
                    <a:gd name="connsiteX39" fmla="*/ 228945 w 286258"/>
                    <a:gd name="connsiteY39" fmla="*/ 147825 h 218261"/>
                    <a:gd name="connsiteX40" fmla="*/ 229140 w 286258"/>
                    <a:gd name="connsiteY40" fmla="*/ 147033 h 218261"/>
                    <a:gd name="connsiteX41" fmla="*/ 228880 w 286258"/>
                    <a:gd name="connsiteY41" fmla="*/ 145703 h 218261"/>
                    <a:gd name="connsiteX42" fmla="*/ 227882 w 286258"/>
                    <a:gd name="connsiteY42" fmla="*/ 146968 h 218261"/>
                    <a:gd name="connsiteX43" fmla="*/ 225300 w 286258"/>
                    <a:gd name="connsiteY43" fmla="*/ 143184 h 218261"/>
                    <a:gd name="connsiteX44" fmla="*/ 224928 w 286258"/>
                    <a:gd name="connsiteY44" fmla="*/ 142906 h 218261"/>
                    <a:gd name="connsiteX45" fmla="*/ 221383 w 286258"/>
                    <a:gd name="connsiteY45" fmla="*/ 139825 h 218261"/>
                    <a:gd name="connsiteX46" fmla="*/ 219510 w 286258"/>
                    <a:gd name="connsiteY46" fmla="*/ 138051 h 218261"/>
                    <a:gd name="connsiteX47" fmla="*/ 217791 w 286258"/>
                    <a:gd name="connsiteY47" fmla="*/ 137649 h 218261"/>
                    <a:gd name="connsiteX48" fmla="*/ 215268 w 286258"/>
                    <a:gd name="connsiteY48" fmla="*/ 133398 h 218261"/>
                    <a:gd name="connsiteX49" fmla="*/ 214678 w 286258"/>
                    <a:gd name="connsiteY49" fmla="*/ 133013 h 218261"/>
                    <a:gd name="connsiteX50" fmla="*/ 214034 w 286258"/>
                    <a:gd name="connsiteY50" fmla="*/ 133705 h 218261"/>
                    <a:gd name="connsiteX51" fmla="*/ 207263 w 286258"/>
                    <a:gd name="connsiteY51" fmla="*/ 128040 h 218261"/>
                    <a:gd name="connsiteX52" fmla="*/ 205987 w 286258"/>
                    <a:gd name="connsiteY52" fmla="*/ 128371 h 218261"/>
                    <a:gd name="connsiteX53" fmla="*/ 205325 w 286258"/>
                    <a:gd name="connsiteY53" fmla="*/ 126438 h 218261"/>
                    <a:gd name="connsiteX54" fmla="*/ 204439 w 286258"/>
                    <a:gd name="connsiteY54" fmla="*/ 126994 h 218261"/>
                    <a:gd name="connsiteX55" fmla="*/ 204557 w 286258"/>
                    <a:gd name="connsiteY55" fmla="*/ 125220 h 218261"/>
                    <a:gd name="connsiteX56" fmla="*/ 203169 w 286258"/>
                    <a:gd name="connsiteY56" fmla="*/ 123493 h 218261"/>
                    <a:gd name="connsiteX57" fmla="*/ 198838 w 286258"/>
                    <a:gd name="connsiteY57" fmla="*/ 120608 h 218261"/>
                    <a:gd name="connsiteX58" fmla="*/ 198490 w 286258"/>
                    <a:gd name="connsiteY58" fmla="*/ 118775 h 218261"/>
                    <a:gd name="connsiteX59" fmla="*/ 197101 w 286258"/>
                    <a:gd name="connsiteY59" fmla="*/ 117592 h 218261"/>
                    <a:gd name="connsiteX60" fmla="*/ 196404 w 286258"/>
                    <a:gd name="connsiteY60" fmla="*/ 116806 h 218261"/>
                    <a:gd name="connsiteX61" fmla="*/ 195908 w 286258"/>
                    <a:gd name="connsiteY61" fmla="*/ 116333 h 218261"/>
                    <a:gd name="connsiteX62" fmla="*/ 195583 w 286258"/>
                    <a:gd name="connsiteY62" fmla="*/ 116001 h 218261"/>
                    <a:gd name="connsiteX63" fmla="*/ 195447 w 286258"/>
                    <a:gd name="connsiteY63" fmla="*/ 117592 h 218261"/>
                    <a:gd name="connsiteX64" fmla="*/ 194986 w 286258"/>
                    <a:gd name="connsiteY64" fmla="*/ 117592 h 218261"/>
                    <a:gd name="connsiteX65" fmla="*/ 192859 w 286258"/>
                    <a:gd name="connsiteY65" fmla="*/ 115274 h 218261"/>
                    <a:gd name="connsiteX66" fmla="*/ 191802 w 286258"/>
                    <a:gd name="connsiteY66" fmla="*/ 113548 h 218261"/>
                    <a:gd name="connsiteX67" fmla="*/ 191270 w 286258"/>
                    <a:gd name="connsiteY67" fmla="*/ 114080 h 218261"/>
                    <a:gd name="connsiteX68" fmla="*/ 190744 w 286258"/>
                    <a:gd name="connsiteY68" fmla="*/ 112353 h 218261"/>
                    <a:gd name="connsiteX69" fmla="*/ 191140 w 286258"/>
                    <a:gd name="connsiteY69" fmla="*/ 112554 h 218261"/>
                    <a:gd name="connsiteX70" fmla="*/ 190213 w 286258"/>
                    <a:gd name="connsiteY70" fmla="*/ 110893 h 218261"/>
                    <a:gd name="connsiteX71" fmla="*/ 185333 w 286258"/>
                    <a:gd name="connsiteY71" fmla="*/ 107936 h 218261"/>
                    <a:gd name="connsiteX72" fmla="*/ 184594 w 286258"/>
                    <a:gd name="connsiteY72" fmla="*/ 108545 h 218261"/>
                    <a:gd name="connsiteX73" fmla="*/ 184399 w 286258"/>
                    <a:gd name="connsiteY73" fmla="*/ 106972 h 218261"/>
                    <a:gd name="connsiteX74" fmla="*/ 176843 w 286258"/>
                    <a:gd name="connsiteY74" fmla="*/ 101118 h 218261"/>
                    <a:gd name="connsiteX75" fmla="*/ 176737 w 286258"/>
                    <a:gd name="connsiteY75" fmla="*/ 100770 h 218261"/>
                    <a:gd name="connsiteX76" fmla="*/ 176341 w 286258"/>
                    <a:gd name="connsiteY76" fmla="*/ 100078 h 218261"/>
                    <a:gd name="connsiteX77" fmla="*/ 173659 w 286258"/>
                    <a:gd name="connsiteY77" fmla="*/ 99179 h 218261"/>
                    <a:gd name="connsiteX78" fmla="*/ 173003 w 286258"/>
                    <a:gd name="connsiteY78" fmla="*/ 96902 h 218261"/>
                    <a:gd name="connsiteX79" fmla="*/ 171585 w 286258"/>
                    <a:gd name="connsiteY79" fmla="*/ 96973 h 218261"/>
                    <a:gd name="connsiteX80" fmla="*/ 171585 w 286258"/>
                    <a:gd name="connsiteY80" fmla="*/ 96264 h 218261"/>
                    <a:gd name="connsiteX81" fmla="*/ 170616 w 286258"/>
                    <a:gd name="connsiteY81" fmla="*/ 94401 h 218261"/>
                    <a:gd name="connsiteX82" fmla="*/ 170120 w 286258"/>
                    <a:gd name="connsiteY82" fmla="*/ 94070 h 218261"/>
                    <a:gd name="connsiteX83" fmla="*/ 164212 w 286258"/>
                    <a:gd name="connsiteY83" fmla="*/ 89482 h 218261"/>
                    <a:gd name="connsiteX84" fmla="*/ 164289 w 286258"/>
                    <a:gd name="connsiteY84" fmla="*/ 90256 h 218261"/>
                    <a:gd name="connsiteX85" fmla="*/ 159332 w 286258"/>
                    <a:gd name="connsiteY85" fmla="*/ 85585 h 218261"/>
                    <a:gd name="connsiteX86" fmla="*/ 158948 w 286258"/>
                    <a:gd name="connsiteY86" fmla="*/ 84775 h 218261"/>
                    <a:gd name="connsiteX87" fmla="*/ 157766 w 286258"/>
                    <a:gd name="connsiteY87" fmla="*/ 84668 h 218261"/>
                    <a:gd name="connsiteX88" fmla="*/ 157406 w 286258"/>
                    <a:gd name="connsiteY88" fmla="*/ 83232 h 218261"/>
                    <a:gd name="connsiteX89" fmla="*/ 157034 w 286258"/>
                    <a:gd name="connsiteY89" fmla="*/ 82906 h 218261"/>
                    <a:gd name="connsiteX90" fmla="*/ 156218 w 286258"/>
                    <a:gd name="connsiteY90" fmla="*/ 81866 h 218261"/>
                    <a:gd name="connsiteX91" fmla="*/ 155887 w 286258"/>
                    <a:gd name="connsiteY91" fmla="*/ 81038 h 218261"/>
                    <a:gd name="connsiteX92" fmla="*/ 155645 w 286258"/>
                    <a:gd name="connsiteY92" fmla="*/ 81038 h 218261"/>
                    <a:gd name="connsiteX93" fmla="*/ 155645 w 286258"/>
                    <a:gd name="connsiteY93" fmla="*/ 81759 h 218261"/>
                    <a:gd name="connsiteX94" fmla="*/ 154653 w 286258"/>
                    <a:gd name="connsiteY94" fmla="*/ 81759 h 218261"/>
                    <a:gd name="connsiteX95" fmla="*/ 154653 w 286258"/>
                    <a:gd name="connsiteY95" fmla="*/ 81298 h 218261"/>
                    <a:gd name="connsiteX96" fmla="*/ 154653 w 286258"/>
                    <a:gd name="connsiteY96" fmla="*/ 80311 h 218261"/>
                    <a:gd name="connsiteX97" fmla="*/ 151699 w 286258"/>
                    <a:gd name="connsiteY97" fmla="*/ 80772 h 218261"/>
                    <a:gd name="connsiteX98" fmla="*/ 149595 w 286258"/>
                    <a:gd name="connsiteY98" fmla="*/ 76325 h 218261"/>
                    <a:gd name="connsiteX99" fmla="*/ 146399 w 286258"/>
                    <a:gd name="connsiteY99" fmla="*/ 74108 h 218261"/>
                    <a:gd name="connsiteX100" fmla="*/ 145808 w 286258"/>
                    <a:gd name="connsiteY100" fmla="*/ 73126 h 218261"/>
                    <a:gd name="connsiteX101" fmla="*/ 145578 w 286258"/>
                    <a:gd name="connsiteY101" fmla="*/ 72730 h 218261"/>
                    <a:gd name="connsiteX102" fmla="*/ 144237 w 286258"/>
                    <a:gd name="connsiteY102" fmla="*/ 72476 h 218261"/>
                    <a:gd name="connsiteX103" fmla="*/ 143888 w 286258"/>
                    <a:gd name="connsiteY103" fmla="*/ 70619 h 218261"/>
                    <a:gd name="connsiteX104" fmla="*/ 142648 w 286258"/>
                    <a:gd name="connsiteY104" fmla="*/ 69484 h 218261"/>
                    <a:gd name="connsiteX105" fmla="*/ 141318 w 286258"/>
                    <a:gd name="connsiteY105" fmla="*/ 69957 h 218261"/>
                    <a:gd name="connsiteX106" fmla="*/ 141856 w 286258"/>
                    <a:gd name="connsiteY106" fmla="*/ 68615 h 218261"/>
                    <a:gd name="connsiteX107" fmla="*/ 140970 w 286258"/>
                    <a:gd name="connsiteY107" fmla="*/ 68023 h 218261"/>
                    <a:gd name="connsiteX108" fmla="*/ 140852 w 286258"/>
                    <a:gd name="connsiteY108" fmla="*/ 69442 h 218261"/>
                    <a:gd name="connsiteX109" fmla="*/ 140379 w 286258"/>
                    <a:gd name="connsiteY109" fmla="*/ 69442 h 218261"/>
                    <a:gd name="connsiteX110" fmla="*/ 139304 w 286258"/>
                    <a:gd name="connsiteY110" fmla="*/ 67154 h 218261"/>
                    <a:gd name="connsiteX111" fmla="*/ 139499 w 286258"/>
                    <a:gd name="connsiteY111" fmla="*/ 66864 h 218261"/>
                    <a:gd name="connsiteX112" fmla="*/ 138234 w 286258"/>
                    <a:gd name="connsiteY112" fmla="*/ 67089 h 218261"/>
                    <a:gd name="connsiteX113" fmla="*/ 137289 w 286258"/>
                    <a:gd name="connsiteY113" fmla="*/ 65575 h 218261"/>
                    <a:gd name="connsiteX114" fmla="*/ 136604 w 286258"/>
                    <a:gd name="connsiteY114" fmla="*/ 65883 h 218261"/>
                    <a:gd name="connsiteX115" fmla="*/ 136072 w 286258"/>
                    <a:gd name="connsiteY115" fmla="*/ 64109 h 218261"/>
                    <a:gd name="connsiteX116" fmla="*/ 136474 w 286258"/>
                    <a:gd name="connsiteY116" fmla="*/ 64316 h 218261"/>
                    <a:gd name="connsiteX117" fmla="*/ 136539 w 286258"/>
                    <a:gd name="connsiteY117" fmla="*/ 63831 h 218261"/>
                    <a:gd name="connsiteX118" fmla="*/ 133408 w 286258"/>
                    <a:gd name="connsiteY118" fmla="*/ 61566 h 218261"/>
                    <a:gd name="connsiteX119" fmla="*/ 129827 w 286258"/>
                    <a:gd name="connsiteY119" fmla="*/ 60283 h 218261"/>
                    <a:gd name="connsiteX120" fmla="*/ 129567 w 286258"/>
                    <a:gd name="connsiteY120" fmla="*/ 58509 h 218261"/>
                    <a:gd name="connsiteX121" fmla="*/ 126271 w 286258"/>
                    <a:gd name="connsiteY121" fmla="*/ 56268 h 218261"/>
                    <a:gd name="connsiteX122" fmla="*/ 125089 w 286258"/>
                    <a:gd name="connsiteY122" fmla="*/ 54837 h 218261"/>
                    <a:gd name="connsiteX123" fmla="*/ 124292 w 286258"/>
                    <a:gd name="connsiteY123" fmla="*/ 54837 h 218261"/>
                    <a:gd name="connsiteX124" fmla="*/ 123216 w 286258"/>
                    <a:gd name="connsiteY124" fmla="*/ 53566 h 218261"/>
                    <a:gd name="connsiteX125" fmla="*/ 122561 w 286258"/>
                    <a:gd name="connsiteY125" fmla="*/ 51975 h 218261"/>
                    <a:gd name="connsiteX126" fmla="*/ 121970 w 286258"/>
                    <a:gd name="connsiteY126" fmla="*/ 52750 h 218261"/>
                    <a:gd name="connsiteX127" fmla="*/ 121704 w 286258"/>
                    <a:gd name="connsiteY127" fmla="*/ 51875 h 218261"/>
                    <a:gd name="connsiteX128" fmla="*/ 120700 w 286258"/>
                    <a:gd name="connsiteY128" fmla="*/ 52413 h 218261"/>
                    <a:gd name="connsiteX129" fmla="*/ 118242 w 286258"/>
                    <a:gd name="connsiteY129" fmla="*/ 49935 h 218261"/>
                    <a:gd name="connsiteX130" fmla="*/ 113740 w 286258"/>
                    <a:gd name="connsiteY130" fmla="*/ 45507 h 218261"/>
                    <a:gd name="connsiteX131" fmla="*/ 109575 w 286258"/>
                    <a:gd name="connsiteY131" fmla="*/ 40859 h 218261"/>
                    <a:gd name="connsiteX132" fmla="*/ 103667 w 286258"/>
                    <a:gd name="connsiteY132" fmla="*/ 36087 h 218261"/>
                    <a:gd name="connsiteX133" fmla="*/ 102663 w 286258"/>
                    <a:gd name="connsiteY133" fmla="*/ 36087 h 218261"/>
                    <a:gd name="connsiteX134" fmla="*/ 102137 w 286258"/>
                    <a:gd name="connsiteY134" fmla="*/ 33994 h 218261"/>
                    <a:gd name="connsiteX135" fmla="*/ 101463 w 286258"/>
                    <a:gd name="connsiteY135" fmla="*/ 34230 h 218261"/>
                    <a:gd name="connsiteX136" fmla="*/ 101398 w 286258"/>
                    <a:gd name="connsiteY136" fmla="*/ 33698 h 218261"/>
                    <a:gd name="connsiteX137" fmla="*/ 100920 w 286258"/>
                    <a:gd name="connsiteY137" fmla="*/ 33899 h 218261"/>
                    <a:gd name="connsiteX138" fmla="*/ 100855 w 286258"/>
                    <a:gd name="connsiteY138" fmla="*/ 31747 h 218261"/>
                    <a:gd name="connsiteX139" fmla="*/ 99975 w 286258"/>
                    <a:gd name="connsiteY139" fmla="*/ 32971 h 218261"/>
                    <a:gd name="connsiteX140" fmla="*/ 99384 w 286258"/>
                    <a:gd name="connsiteY140" fmla="*/ 30133 h 218261"/>
                    <a:gd name="connsiteX141" fmla="*/ 94344 w 286258"/>
                    <a:gd name="connsiteY141" fmla="*/ 28051 h 218261"/>
                    <a:gd name="connsiteX142" fmla="*/ 95301 w 286258"/>
                    <a:gd name="connsiteY142" fmla="*/ 27756 h 218261"/>
                    <a:gd name="connsiteX143" fmla="*/ 94067 w 286258"/>
                    <a:gd name="connsiteY143" fmla="*/ 27892 h 218261"/>
                    <a:gd name="connsiteX144" fmla="*/ 92720 w 286258"/>
                    <a:gd name="connsiteY144" fmla="*/ 27419 h 218261"/>
                    <a:gd name="connsiteX145" fmla="*/ 92389 w 286258"/>
                    <a:gd name="connsiteY145" fmla="*/ 25875 h 218261"/>
                    <a:gd name="connsiteX146" fmla="*/ 92117 w 286258"/>
                    <a:gd name="connsiteY146" fmla="*/ 25875 h 218261"/>
                    <a:gd name="connsiteX147" fmla="*/ 91898 w 286258"/>
                    <a:gd name="connsiteY147" fmla="*/ 27141 h 218261"/>
                    <a:gd name="connsiteX148" fmla="*/ 90829 w 286258"/>
                    <a:gd name="connsiteY148" fmla="*/ 24249 h 218261"/>
                    <a:gd name="connsiteX149" fmla="*/ 90977 w 286258"/>
                    <a:gd name="connsiteY149" fmla="*/ 23735 h 218261"/>
                    <a:gd name="connsiteX150" fmla="*/ 90557 w 286258"/>
                    <a:gd name="connsiteY150" fmla="*/ 23280 h 218261"/>
                    <a:gd name="connsiteX151" fmla="*/ 90492 w 286258"/>
                    <a:gd name="connsiteY151" fmla="*/ 23918 h 218261"/>
                    <a:gd name="connsiteX152" fmla="*/ 89754 w 286258"/>
                    <a:gd name="connsiteY152" fmla="*/ 23581 h 218261"/>
                    <a:gd name="connsiteX153" fmla="*/ 88879 w 286258"/>
                    <a:gd name="connsiteY153" fmla="*/ 20489 h 218261"/>
                    <a:gd name="connsiteX154" fmla="*/ 84153 w 286258"/>
                    <a:gd name="connsiteY154" fmla="*/ 17999 h 218261"/>
                    <a:gd name="connsiteX155" fmla="*/ 82871 w 286258"/>
                    <a:gd name="connsiteY155" fmla="*/ 16456 h 218261"/>
                    <a:gd name="connsiteX156" fmla="*/ 75226 w 286258"/>
                    <a:gd name="connsiteY156" fmla="*/ 34083 h 218261"/>
                    <a:gd name="connsiteX157" fmla="*/ 75391 w 286258"/>
                    <a:gd name="connsiteY157" fmla="*/ 36590 h 218261"/>
                    <a:gd name="connsiteX158" fmla="*/ 73324 w 286258"/>
                    <a:gd name="connsiteY158" fmla="*/ 41545 h 218261"/>
                    <a:gd name="connsiteX159" fmla="*/ 72898 w 286258"/>
                    <a:gd name="connsiteY159" fmla="*/ 40877 h 218261"/>
                    <a:gd name="connsiteX160" fmla="*/ 72012 w 286258"/>
                    <a:gd name="connsiteY160" fmla="*/ 42254 h 218261"/>
                    <a:gd name="connsiteX161" fmla="*/ 69371 w 286258"/>
                    <a:gd name="connsiteY161" fmla="*/ 48049 h 218261"/>
                    <a:gd name="connsiteX162" fmla="*/ 68101 w 286258"/>
                    <a:gd name="connsiteY162" fmla="*/ 49823 h 218261"/>
                    <a:gd name="connsiteX163" fmla="*/ 69631 w 286258"/>
                    <a:gd name="connsiteY163" fmla="*/ 49315 h 218261"/>
                    <a:gd name="connsiteX164" fmla="*/ 63505 w 286258"/>
                    <a:gd name="connsiteY164" fmla="*/ 64269 h 218261"/>
                    <a:gd name="connsiteX165" fmla="*/ 62104 w 286258"/>
                    <a:gd name="connsiteY165" fmla="*/ 69537 h 218261"/>
                    <a:gd name="connsiteX166" fmla="*/ 57733 w 286258"/>
                    <a:gd name="connsiteY166" fmla="*/ 77981 h 218261"/>
                    <a:gd name="connsiteX167" fmla="*/ 54696 w 286258"/>
                    <a:gd name="connsiteY167" fmla="*/ 85230 h 218261"/>
                    <a:gd name="connsiteX168" fmla="*/ 53881 w 286258"/>
                    <a:gd name="connsiteY168" fmla="*/ 86383 h 218261"/>
                    <a:gd name="connsiteX169" fmla="*/ 54442 w 286258"/>
                    <a:gd name="connsiteY169" fmla="*/ 86868 h 218261"/>
                    <a:gd name="connsiteX170" fmla="*/ 52581 w 286258"/>
                    <a:gd name="connsiteY170" fmla="*/ 91462 h 218261"/>
                    <a:gd name="connsiteX171" fmla="*/ 51122 w 286258"/>
                    <a:gd name="connsiteY171" fmla="*/ 92822 h 218261"/>
                    <a:gd name="connsiteX172" fmla="*/ 51901 w 286258"/>
                    <a:gd name="connsiteY172" fmla="*/ 95661 h 218261"/>
                    <a:gd name="connsiteX173" fmla="*/ 49213 w 286258"/>
                    <a:gd name="connsiteY173" fmla="*/ 100314 h 218261"/>
                    <a:gd name="connsiteX174" fmla="*/ 48871 w 286258"/>
                    <a:gd name="connsiteY174" fmla="*/ 99782 h 218261"/>
                    <a:gd name="connsiteX175" fmla="*/ 48103 w 286258"/>
                    <a:gd name="connsiteY175" fmla="*/ 100498 h 218261"/>
                    <a:gd name="connsiteX176" fmla="*/ 47092 w 286258"/>
                    <a:gd name="connsiteY176" fmla="*/ 104991 h 218261"/>
                    <a:gd name="connsiteX177" fmla="*/ 46183 w 286258"/>
                    <a:gd name="connsiteY177" fmla="*/ 107303 h 218261"/>
                    <a:gd name="connsiteX178" fmla="*/ 37397 w 286258"/>
                    <a:gd name="connsiteY178" fmla="*/ 128643 h 218261"/>
                    <a:gd name="connsiteX179" fmla="*/ 37031 w 286258"/>
                    <a:gd name="connsiteY179" fmla="*/ 131860 h 218261"/>
                    <a:gd name="connsiteX180" fmla="*/ 35956 w 286258"/>
                    <a:gd name="connsiteY180" fmla="*/ 133634 h 218261"/>
                    <a:gd name="connsiteX181" fmla="*/ 36346 w 286258"/>
                    <a:gd name="connsiteY181" fmla="*/ 135059 h 218261"/>
                    <a:gd name="connsiteX182" fmla="*/ 36937 w 286258"/>
                    <a:gd name="connsiteY182" fmla="*/ 134840 h 218261"/>
                    <a:gd name="connsiteX183" fmla="*/ 34987 w 286258"/>
                    <a:gd name="connsiteY183" fmla="*/ 137146 h 218261"/>
                    <a:gd name="connsiteX184" fmla="*/ 35962 w 286258"/>
                    <a:gd name="connsiteY184" fmla="*/ 137306 h 218261"/>
                    <a:gd name="connsiteX185" fmla="*/ 34816 w 286258"/>
                    <a:gd name="connsiteY185" fmla="*/ 138075 h 218261"/>
                    <a:gd name="connsiteX186" fmla="*/ 33173 w 286258"/>
                    <a:gd name="connsiteY186" fmla="*/ 142444 h 218261"/>
                    <a:gd name="connsiteX187" fmla="*/ 30946 w 286258"/>
                    <a:gd name="connsiteY187" fmla="*/ 146921 h 218261"/>
                    <a:gd name="connsiteX188" fmla="*/ 29067 w 286258"/>
                    <a:gd name="connsiteY188" fmla="*/ 150823 h 218261"/>
                    <a:gd name="connsiteX189" fmla="*/ 27372 w 286258"/>
                    <a:gd name="connsiteY189" fmla="*/ 157186 h 218261"/>
                    <a:gd name="connsiteX190" fmla="*/ 24601 w 286258"/>
                    <a:gd name="connsiteY190" fmla="*/ 162691 h 218261"/>
                    <a:gd name="connsiteX191" fmla="*/ 22905 w 286258"/>
                    <a:gd name="connsiteY191" fmla="*/ 163873 h 218261"/>
                    <a:gd name="connsiteX192" fmla="*/ 22840 w 286258"/>
                    <a:gd name="connsiteY192" fmla="*/ 164258 h 218261"/>
                    <a:gd name="connsiteX193" fmla="*/ 23372 w 286258"/>
                    <a:gd name="connsiteY193" fmla="*/ 164470 h 218261"/>
                    <a:gd name="connsiteX194" fmla="*/ 22876 w 286258"/>
                    <a:gd name="connsiteY194" fmla="*/ 164648 h 218261"/>
                    <a:gd name="connsiteX195" fmla="*/ 19425 w 286258"/>
                    <a:gd name="connsiteY195" fmla="*/ 174073 h 218261"/>
                    <a:gd name="connsiteX196" fmla="*/ 19035 w 286258"/>
                    <a:gd name="connsiteY196" fmla="*/ 175723 h 218261"/>
                    <a:gd name="connsiteX197" fmla="*/ 19171 w 286258"/>
                    <a:gd name="connsiteY197" fmla="*/ 175871 h 218261"/>
                    <a:gd name="connsiteX198" fmla="*/ 18114 w 286258"/>
                    <a:gd name="connsiteY198" fmla="*/ 177053 h 218261"/>
                    <a:gd name="connsiteX199" fmla="*/ 18232 w 286258"/>
                    <a:gd name="connsiteY199" fmla="*/ 177739 h 218261"/>
                    <a:gd name="connsiteX200" fmla="*/ 17104 w 286258"/>
                    <a:gd name="connsiteY200" fmla="*/ 179513 h 218261"/>
                    <a:gd name="connsiteX201" fmla="*/ 17618 w 286258"/>
                    <a:gd name="connsiteY201" fmla="*/ 179974 h 218261"/>
                    <a:gd name="connsiteX202" fmla="*/ 16696 w 286258"/>
                    <a:gd name="connsiteY202" fmla="*/ 179974 h 218261"/>
                    <a:gd name="connsiteX203" fmla="*/ 16353 w 286258"/>
                    <a:gd name="connsiteY203" fmla="*/ 180808 h 218261"/>
                    <a:gd name="connsiteX204" fmla="*/ 15733 w 286258"/>
                    <a:gd name="connsiteY204" fmla="*/ 182345 h 218261"/>
                    <a:gd name="connsiteX205" fmla="*/ 16223 w 286258"/>
                    <a:gd name="connsiteY205" fmla="*/ 182393 h 218261"/>
                    <a:gd name="connsiteX206" fmla="*/ 15798 w 286258"/>
                    <a:gd name="connsiteY206" fmla="*/ 183498 h 218261"/>
                    <a:gd name="connsiteX207" fmla="*/ 14368 w 286258"/>
                    <a:gd name="connsiteY207" fmla="*/ 185397 h 218261"/>
                    <a:gd name="connsiteX208" fmla="*/ 13328 w 286258"/>
                    <a:gd name="connsiteY208" fmla="*/ 188530 h 218261"/>
                    <a:gd name="connsiteX209" fmla="*/ 12933 w 286258"/>
                    <a:gd name="connsiteY209" fmla="*/ 188761 h 218261"/>
                    <a:gd name="connsiteX210" fmla="*/ 12454 w 286258"/>
                    <a:gd name="connsiteY210" fmla="*/ 188862 h 218261"/>
                    <a:gd name="connsiteX211" fmla="*/ 12383 w 286258"/>
                    <a:gd name="connsiteY211" fmla="*/ 190446 h 218261"/>
                    <a:gd name="connsiteX212" fmla="*/ 12797 w 286258"/>
                    <a:gd name="connsiteY212" fmla="*/ 189825 h 218261"/>
                    <a:gd name="connsiteX213" fmla="*/ 12980 w 286258"/>
                    <a:gd name="connsiteY213" fmla="*/ 190174 h 218261"/>
                    <a:gd name="connsiteX214" fmla="*/ 12117 w 286258"/>
                    <a:gd name="connsiteY214" fmla="*/ 192729 h 218261"/>
                    <a:gd name="connsiteX215" fmla="*/ 11414 w 286258"/>
                    <a:gd name="connsiteY215" fmla="*/ 192469 h 218261"/>
                    <a:gd name="connsiteX216" fmla="*/ 11414 w 286258"/>
                    <a:gd name="connsiteY216" fmla="*/ 193592 h 218261"/>
                    <a:gd name="connsiteX217" fmla="*/ 8655 w 286258"/>
                    <a:gd name="connsiteY217" fmla="*/ 198571 h 218261"/>
                    <a:gd name="connsiteX218" fmla="*/ 8383 w 286258"/>
                    <a:gd name="connsiteY218" fmla="*/ 201226 h 218261"/>
                    <a:gd name="connsiteX219" fmla="*/ 0 w 286258"/>
                    <a:gd name="connsiteY219" fmla="*/ 218261 h 218261"/>
                    <a:gd name="connsiteX220" fmla="*/ 0 w 286258"/>
                    <a:gd name="connsiteY220" fmla="*/ 192705 h 218261"/>
                    <a:gd name="connsiteX221" fmla="*/ 3078 w 286258"/>
                    <a:gd name="connsiteY221" fmla="*/ 187094 h 218261"/>
                    <a:gd name="connsiteX222" fmla="*/ 1607 w 286258"/>
                    <a:gd name="connsiteY222" fmla="*/ 187377 h 218261"/>
                    <a:gd name="connsiteX223" fmla="*/ 3096 w 286258"/>
                    <a:gd name="connsiteY223" fmla="*/ 184841 h 218261"/>
                    <a:gd name="connsiteX224" fmla="*/ 2777 w 286258"/>
                    <a:gd name="connsiteY224" fmla="*/ 184545 h 218261"/>
                    <a:gd name="connsiteX225" fmla="*/ 2972 w 286258"/>
                    <a:gd name="connsiteY225" fmla="*/ 183729 h 218261"/>
                    <a:gd name="connsiteX226" fmla="*/ 4153 w 286258"/>
                    <a:gd name="connsiteY226" fmla="*/ 181098 h 218261"/>
                    <a:gd name="connsiteX227" fmla="*/ 5288 w 286258"/>
                    <a:gd name="connsiteY227" fmla="*/ 177952 h 218261"/>
                    <a:gd name="connsiteX228" fmla="*/ 6097 w 286258"/>
                    <a:gd name="connsiteY228" fmla="*/ 178319 h 218261"/>
                    <a:gd name="connsiteX229" fmla="*/ 9671 w 286258"/>
                    <a:gd name="connsiteY229" fmla="*/ 166363 h 218261"/>
                    <a:gd name="connsiteX230" fmla="*/ 10262 w 286258"/>
                    <a:gd name="connsiteY230" fmla="*/ 166457 h 218261"/>
                    <a:gd name="connsiteX231" fmla="*/ 10109 w 286258"/>
                    <a:gd name="connsiteY231" fmla="*/ 165428 h 218261"/>
                    <a:gd name="connsiteX232" fmla="*/ 10634 w 286258"/>
                    <a:gd name="connsiteY232" fmla="*/ 165493 h 218261"/>
                    <a:gd name="connsiteX233" fmla="*/ 10977 w 286258"/>
                    <a:gd name="connsiteY233" fmla="*/ 164618 h 218261"/>
                    <a:gd name="connsiteX234" fmla="*/ 11320 w 286258"/>
                    <a:gd name="connsiteY234" fmla="*/ 163790 h 218261"/>
                    <a:gd name="connsiteX235" fmla="*/ 11822 w 286258"/>
                    <a:gd name="connsiteY235" fmla="*/ 162608 h 218261"/>
                    <a:gd name="connsiteX236" fmla="*/ 11993 w 286258"/>
                    <a:gd name="connsiteY236" fmla="*/ 162082 h 218261"/>
                    <a:gd name="connsiteX237" fmla="*/ 12371 w 286258"/>
                    <a:gd name="connsiteY237" fmla="*/ 160509 h 218261"/>
                    <a:gd name="connsiteX238" fmla="*/ 12998 w 286258"/>
                    <a:gd name="connsiteY238" fmla="*/ 160237 h 218261"/>
                    <a:gd name="connsiteX239" fmla="*/ 13139 w 286258"/>
                    <a:gd name="connsiteY239" fmla="*/ 159982 h 218261"/>
                    <a:gd name="connsiteX240" fmla="*/ 12743 w 286258"/>
                    <a:gd name="connsiteY240" fmla="*/ 159161 h 218261"/>
                    <a:gd name="connsiteX241" fmla="*/ 13127 w 286258"/>
                    <a:gd name="connsiteY241" fmla="*/ 159693 h 218261"/>
                    <a:gd name="connsiteX242" fmla="*/ 13447 w 286258"/>
                    <a:gd name="connsiteY242" fmla="*/ 159468 h 218261"/>
                    <a:gd name="connsiteX243" fmla="*/ 13872 w 286258"/>
                    <a:gd name="connsiteY243" fmla="*/ 158806 h 218261"/>
                    <a:gd name="connsiteX244" fmla="*/ 13506 w 286258"/>
                    <a:gd name="connsiteY244" fmla="*/ 158776 h 218261"/>
                    <a:gd name="connsiteX245" fmla="*/ 13783 w 286258"/>
                    <a:gd name="connsiteY245" fmla="*/ 158138 h 218261"/>
                    <a:gd name="connsiteX246" fmla="*/ 13340 w 286258"/>
                    <a:gd name="connsiteY246" fmla="*/ 157546 h 218261"/>
                    <a:gd name="connsiteX247" fmla="*/ 14043 w 286258"/>
                    <a:gd name="connsiteY247" fmla="*/ 155477 h 218261"/>
                    <a:gd name="connsiteX248" fmla="*/ 14681 w 286258"/>
                    <a:gd name="connsiteY248" fmla="*/ 156068 h 218261"/>
                    <a:gd name="connsiteX249" fmla="*/ 14983 w 286258"/>
                    <a:gd name="connsiteY249" fmla="*/ 155382 h 218261"/>
                    <a:gd name="connsiteX250" fmla="*/ 14799 w 286258"/>
                    <a:gd name="connsiteY250" fmla="*/ 154093 h 218261"/>
                    <a:gd name="connsiteX251" fmla="*/ 15721 w 286258"/>
                    <a:gd name="connsiteY251" fmla="*/ 153726 h 218261"/>
                    <a:gd name="connsiteX252" fmla="*/ 16188 w 286258"/>
                    <a:gd name="connsiteY252" fmla="*/ 152698 h 218261"/>
                    <a:gd name="connsiteX253" fmla="*/ 15904 w 286258"/>
                    <a:gd name="connsiteY253" fmla="*/ 151089 h 218261"/>
                    <a:gd name="connsiteX254" fmla="*/ 16950 w 286258"/>
                    <a:gd name="connsiteY254" fmla="*/ 151018 h 218261"/>
                    <a:gd name="connsiteX255" fmla="*/ 18197 w 286258"/>
                    <a:gd name="connsiteY255" fmla="*/ 148322 h 218261"/>
                    <a:gd name="connsiteX256" fmla="*/ 18067 w 286258"/>
                    <a:gd name="connsiteY256" fmla="*/ 147376 h 218261"/>
                    <a:gd name="connsiteX257" fmla="*/ 18019 w 286258"/>
                    <a:gd name="connsiteY257" fmla="*/ 145259 h 218261"/>
                    <a:gd name="connsiteX258" fmla="*/ 19089 w 286258"/>
                    <a:gd name="connsiteY258" fmla="*/ 144011 h 218261"/>
                    <a:gd name="connsiteX259" fmla="*/ 19945 w 286258"/>
                    <a:gd name="connsiteY259" fmla="*/ 144549 h 218261"/>
                    <a:gd name="connsiteX260" fmla="*/ 20052 w 286258"/>
                    <a:gd name="connsiteY260" fmla="*/ 141351 h 218261"/>
                    <a:gd name="connsiteX261" fmla="*/ 20749 w 286258"/>
                    <a:gd name="connsiteY261" fmla="*/ 141014 h 218261"/>
                    <a:gd name="connsiteX262" fmla="*/ 20749 w 286258"/>
                    <a:gd name="connsiteY262" fmla="*/ 140665 h 218261"/>
                    <a:gd name="connsiteX263" fmla="*/ 20678 w 286258"/>
                    <a:gd name="connsiteY263" fmla="*/ 142066 h 218261"/>
                    <a:gd name="connsiteX264" fmla="*/ 21003 w 286258"/>
                    <a:gd name="connsiteY264" fmla="*/ 142261 h 218261"/>
                    <a:gd name="connsiteX265" fmla="*/ 21564 w 286258"/>
                    <a:gd name="connsiteY265" fmla="*/ 141079 h 218261"/>
                    <a:gd name="connsiteX266" fmla="*/ 21729 w 286258"/>
                    <a:gd name="connsiteY266" fmla="*/ 139701 h 218261"/>
                    <a:gd name="connsiteX267" fmla="*/ 21960 w 286258"/>
                    <a:gd name="connsiteY267" fmla="*/ 136591 h 218261"/>
                    <a:gd name="connsiteX268" fmla="*/ 22102 w 286258"/>
                    <a:gd name="connsiteY268" fmla="*/ 135999 h 218261"/>
                    <a:gd name="connsiteX269" fmla="*/ 22740 w 286258"/>
                    <a:gd name="connsiteY269" fmla="*/ 136715 h 218261"/>
                    <a:gd name="connsiteX270" fmla="*/ 23803 w 286258"/>
                    <a:gd name="connsiteY270" fmla="*/ 136165 h 218261"/>
                    <a:gd name="connsiteX271" fmla="*/ 23650 w 286258"/>
                    <a:gd name="connsiteY271" fmla="*/ 134888 h 218261"/>
                    <a:gd name="connsiteX272" fmla="*/ 23396 w 286258"/>
                    <a:gd name="connsiteY272" fmla="*/ 134444 h 218261"/>
                    <a:gd name="connsiteX273" fmla="*/ 23396 w 286258"/>
                    <a:gd name="connsiteY273" fmla="*/ 135497 h 218261"/>
                    <a:gd name="connsiteX274" fmla="*/ 23094 w 286258"/>
                    <a:gd name="connsiteY274" fmla="*/ 135402 h 218261"/>
                    <a:gd name="connsiteX275" fmla="*/ 23189 w 286258"/>
                    <a:gd name="connsiteY275" fmla="*/ 134811 h 218261"/>
                    <a:gd name="connsiteX276" fmla="*/ 22840 w 286258"/>
                    <a:gd name="connsiteY276" fmla="*/ 134763 h 218261"/>
                    <a:gd name="connsiteX277" fmla="*/ 22840 w 286258"/>
                    <a:gd name="connsiteY277" fmla="*/ 134326 h 218261"/>
                    <a:gd name="connsiteX278" fmla="*/ 23502 w 286258"/>
                    <a:gd name="connsiteY278" fmla="*/ 134119 h 218261"/>
                    <a:gd name="connsiteX279" fmla="*/ 24282 w 286258"/>
                    <a:gd name="connsiteY279" fmla="*/ 131943 h 218261"/>
                    <a:gd name="connsiteX280" fmla="*/ 24660 w 286258"/>
                    <a:gd name="connsiteY280" fmla="*/ 130329 h 218261"/>
                    <a:gd name="connsiteX281" fmla="*/ 25316 w 286258"/>
                    <a:gd name="connsiteY281" fmla="*/ 130423 h 218261"/>
                    <a:gd name="connsiteX282" fmla="*/ 25026 w 286258"/>
                    <a:gd name="connsiteY282" fmla="*/ 129501 h 218261"/>
                    <a:gd name="connsiteX283" fmla="*/ 25617 w 286258"/>
                    <a:gd name="connsiteY283" fmla="*/ 129584 h 218261"/>
                    <a:gd name="connsiteX284" fmla="*/ 25416 w 286258"/>
                    <a:gd name="connsiteY284" fmla="*/ 127887 h 218261"/>
                    <a:gd name="connsiteX285" fmla="*/ 26409 w 286258"/>
                    <a:gd name="connsiteY285" fmla="*/ 126237 h 218261"/>
                    <a:gd name="connsiteX286" fmla="*/ 26781 w 286258"/>
                    <a:gd name="connsiteY286" fmla="*/ 126538 h 218261"/>
                    <a:gd name="connsiteX287" fmla="*/ 26609 w 286258"/>
                    <a:gd name="connsiteY287" fmla="*/ 126243 h 218261"/>
                    <a:gd name="connsiteX288" fmla="*/ 27407 w 286258"/>
                    <a:gd name="connsiteY288" fmla="*/ 124865 h 218261"/>
                    <a:gd name="connsiteX289" fmla="*/ 28240 w 286258"/>
                    <a:gd name="connsiteY289" fmla="*/ 119206 h 218261"/>
                    <a:gd name="connsiteX290" fmla="*/ 28671 w 286258"/>
                    <a:gd name="connsiteY290" fmla="*/ 118792 h 218261"/>
                    <a:gd name="connsiteX291" fmla="*/ 29510 w 286258"/>
                    <a:gd name="connsiteY291" fmla="*/ 119662 h 218261"/>
                    <a:gd name="connsiteX292" fmla="*/ 30024 w 286258"/>
                    <a:gd name="connsiteY292" fmla="*/ 118278 h 218261"/>
                    <a:gd name="connsiteX293" fmla="*/ 29752 w 286258"/>
                    <a:gd name="connsiteY293" fmla="*/ 117391 h 218261"/>
                    <a:gd name="connsiteX294" fmla="*/ 29676 w 286258"/>
                    <a:gd name="connsiteY294" fmla="*/ 116829 h 218261"/>
                    <a:gd name="connsiteX295" fmla="*/ 30001 w 286258"/>
                    <a:gd name="connsiteY295" fmla="*/ 116658 h 218261"/>
                    <a:gd name="connsiteX296" fmla="*/ 29847 w 286258"/>
                    <a:gd name="connsiteY296" fmla="*/ 117113 h 218261"/>
                    <a:gd name="connsiteX297" fmla="*/ 30887 w 286258"/>
                    <a:gd name="connsiteY297" fmla="*/ 117220 h 218261"/>
                    <a:gd name="connsiteX298" fmla="*/ 30237 w 286258"/>
                    <a:gd name="connsiteY298" fmla="*/ 116350 h 218261"/>
                    <a:gd name="connsiteX299" fmla="*/ 29747 w 286258"/>
                    <a:gd name="connsiteY299" fmla="*/ 116143 h 218261"/>
                    <a:gd name="connsiteX300" fmla="*/ 30538 w 286258"/>
                    <a:gd name="connsiteY300" fmla="*/ 116007 h 218261"/>
                    <a:gd name="connsiteX301" fmla="*/ 30822 w 286258"/>
                    <a:gd name="connsiteY301" fmla="*/ 115487 h 218261"/>
                    <a:gd name="connsiteX302" fmla="*/ 31005 w 286258"/>
                    <a:gd name="connsiteY302" fmla="*/ 116463 h 218261"/>
                    <a:gd name="connsiteX303" fmla="*/ 31070 w 286258"/>
                    <a:gd name="connsiteY303" fmla="*/ 112986 h 218261"/>
                    <a:gd name="connsiteX304" fmla="*/ 31572 w 286258"/>
                    <a:gd name="connsiteY304" fmla="*/ 113577 h 218261"/>
                    <a:gd name="connsiteX305" fmla="*/ 33114 w 286258"/>
                    <a:gd name="connsiteY305" fmla="*/ 113063 h 218261"/>
                    <a:gd name="connsiteX306" fmla="*/ 36411 w 286258"/>
                    <a:gd name="connsiteY306" fmla="*/ 106156 h 218261"/>
                    <a:gd name="connsiteX307" fmla="*/ 36576 w 286258"/>
                    <a:gd name="connsiteY307" fmla="*/ 105654 h 218261"/>
                    <a:gd name="connsiteX308" fmla="*/ 35560 w 286258"/>
                    <a:gd name="connsiteY308" fmla="*/ 104648 h 218261"/>
                    <a:gd name="connsiteX309" fmla="*/ 35968 w 286258"/>
                    <a:gd name="connsiteY309" fmla="*/ 102999 h 218261"/>
                    <a:gd name="connsiteX310" fmla="*/ 35838 w 286258"/>
                    <a:gd name="connsiteY310" fmla="*/ 102721 h 218261"/>
                    <a:gd name="connsiteX311" fmla="*/ 39973 w 286258"/>
                    <a:gd name="connsiteY311" fmla="*/ 94673 h 218261"/>
                    <a:gd name="connsiteX312" fmla="*/ 41155 w 286258"/>
                    <a:gd name="connsiteY312" fmla="*/ 88896 h 218261"/>
                    <a:gd name="connsiteX313" fmla="*/ 43099 w 286258"/>
                    <a:gd name="connsiteY313" fmla="*/ 86484 h 218261"/>
                    <a:gd name="connsiteX314" fmla="*/ 43583 w 286258"/>
                    <a:gd name="connsiteY314" fmla="*/ 84355 h 218261"/>
                    <a:gd name="connsiteX315" fmla="*/ 43861 w 286258"/>
                    <a:gd name="connsiteY315" fmla="*/ 84704 h 218261"/>
                    <a:gd name="connsiteX316" fmla="*/ 44387 w 286258"/>
                    <a:gd name="connsiteY316" fmla="*/ 83273 h 218261"/>
                    <a:gd name="connsiteX317" fmla="*/ 44345 w 286258"/>
                    <a:gd name="connsiteY317" fmla="*/ 82989 h 218261"/>
                    <a:gd name="connsiteX318" fmla="*/ 44995 w 286258"/>
                    <a:gd name="connsiteY318" fmla="*/ 81469 h 218261"/>
                    <a:gd name="connsiteX319" fmla="*/ 44717 w 286258"/>
                    <a:gd name="connsiteY319" fmla="*/ 79908 h 218261"/>
                    <a:gd name="connsiteX320" fmla="*/ 45627 w 286258"/>
                    <a:gd name="connsiteY320" fmla="*/ 77579 h 218261"/>
                    <a:gd name="connsiteX321" fmla="*/ 47086 w 286258"/>
                    <a:gd name="connsiteY321" fmla="*/ 75805 h 218261"/>
                    <a:gd name="connsiteX322" fmla="*/ 49243 w 286258"/>
                    <a:gd name="connsiteY322" fmla="*/ 69401 h 218261"/>
                    <a:gd name="connsiteX323" fmla="*/ 50377 w 286258"/>
                    <a:gd name="connsiteY323" fmla="*/ 66255 h 218261"/>
                    <a:gd name="connsiteX324" fmla="*/ 50909 w 286258"/>
                    <a:gd name="connsiteY324" fmla="*/ 65629 h 218261"/>
                    <a:gd name="connsiteX325" fmla="*/ 50791 w 286258"/>
                    <a:gd name="connsiteY325" fmla="*/ 65321 h 218261"/>
                    <a:gd name="connsiteX326" fmla="*/ 51435 w 286258"/>
                    <a:gd name="connsiteY326" fmla="*/ 64937 h 218261"/>
                    <a:gd name="connsiteX327" fmla="*/ 51600 w 286258"/>
                    <a:gd name="connsiteY327" fmla="*/ 64682 h 218261"/>
                    <a:gd name="connsiteX328" fmla="*/ 51057 w 286258"/>
                    <a:gd name="connsiteY328" fmla="*/ 64091 h 218261"/>
                    <a:gd name="connsiteX329" fmla="*/ 51464 w 286258"/>
                    <a:gd name="connsiteY329" fmla="*/ 62447 h 218261"/>
                    <a:gd name="connsiteX330" fmla="*/ 51328 w 286258"/>
                    <a:gd name="connsiteY330" fmla="*/ 62163 h 218261"/>
                    <a:gd name="connsiteX331" fmla="*/ 57455 w 286258"/>
                    <a:gd name="connsiteY331" fmla="*/ 49013 h 218261"/>
                    <a:gd name="connsiteX332" fmla="*/ 58087 w 286258"/>
                    <a:gd name="connsiteY332" fmla="*/ 48771 h 218261"/>
                    <a:gd name="connsiteX333" fmla="*/ 58855 w 286258"/>
                    <a:gd name="connsiteY333" fmla="*/ 46642 h 218261"/>
                    <a:gd name="connsiteX334" fmla="*/ 58755 w 286258"/>
                    <a:gd name="connsiteY334" fmla="*/ 45920 h 218261"/>
                    <a:gd name="connsiteX335" fmla="*/ 58406 w 286258"/>
                    <a:gd name="connsiteY335" fmla="*/ 45867 h 218261"/>
                    <a:gd name="connsiteX336" fmla="*/ 59127 w 286258"/>
                    <a:gd name="connsiteY336" fmla="*/ 43739 h 218261"/>
                    <a:gd name="connsiteX337" fmla="*/ 60438 w 286258"/>
                    <a:gd name="connsiteY337" fmla="*/ 42319 h 218261"/>
                    <a:gd name="connsiteX338" fmla="*/ 61147 w 286258"/>
                    <a:gd name="connsiteY338" fmla="*/ 40463 h 218261"/>
                    <a:gd name="connsiteX339" fmla="*/ 60964 w 286258"/>
                    <a:gd name="connsiteY339" fmla="*/ 39428 h 218261"/>
                    <a:gd name="connsiteX340" fmla="*/ 61520 w 286258"/>
                    <a:gd name="connsiteY340" fmla="*/ 39523 h 218261"/>
                    <a:gd name="connsiteX341" fmla="*/ 62873 w 286258"/>
                    <a:gd name="connsiteY341" fmla="*/ 36353 h 218261"/>
                    <a:gd name="connsiteX342" fmla="*/ 63127 w 286258"/>
                    <a:gd name="connsiteY342" fmla="*/ 35715 h 218261"/>
                    <a:gd name="connsiteX343" fmla="*/ 63079 w 286258"/>
                    <a:gd name="connsiteY343" fmla="*/ 33598 h 218261"/>
                    <a:gd name="connsiteX344" fmla="*/ 64155 w 286258"/>
                    <a:gd name="connsiteY344" fmla="*/ 32344 h 218261"/>
                    <a:gd name="connsiteX345" fmla="*/ 65017 w 286258"/>
                    <a:gd name="connsiteY345" fmla="*/ 32935 h 218261"/>
                    <a:gd name="connsiteX346" fmla="*/ 65053 w 286258"/>
                    <a:gd name="connsiteY346" fmla="*/ 31877 h 218261"/>
                    <a:gd name="connsiteX347" fmla="*/ 65053 w 286258"/>
                    <a:gd name="connsiteY347" fmla="*/ 31617 h 218261"/>
                    <a:gd name="connsiteX348" fmla="*/ 65106 w 286258"/>
                    <a:gd name="connsiteY348" fmla="*/ 29731 h 218261"/>
                    <a:gd name="connsiteX349" fmla="*/ 65821 w 286258"/>
                    <a:gd name="connsiteY349" fmla="*/ 29009 h 218261"/>
                    <a:gd name="connsiteX350" fmla="*/ 66222 w 286258"/>
                    <a:gd name="connsiteY350" fmla="*/ 30074 h 218261"/>
                    <a:gd name="connsiteX351" fmla="*/ 66506 w 286258"/>
                    <a:gd name="connsiteY351" fmla="*/ 29677 h 218261"/>
                    <a:gd name="connsiteX352" fmla="*/ 66801 w 286258"/>
                    <a:gd name="connsiteY352" fmla="*/ 28016 h 218261"/>
                    <a:gd name="connsiteX353" fmla="*/ 67168 w 286258"/>
                    <a:gd name="connsiteY353" fmla="*/ 24344 h 218261"/>
                    <a:gd name="connsiteX354" fmla="*/ 67812 w 286258"/>
                    <a:gd name="connsiteY354" fmla="*/ 25059 h 218261"/>
                    <a:gd name="connsiteX355" fmla="*/ 68875 w 286258"/>
                    <a:gd name="connsiteY355" fmla="*/ 24504 h 218261"/>
                    <a:gd name="connsiteX356" fmla="*/ 68721 w 286258"/>
                    <a:gd name="connsiteY356" fmla="*/ 23232 h 218261"/>
                    <a:gd name="connsiteX357" fmla="*/ 68467 w 286258"/>
                    <a:gd name="connsiteY357" fmla="*/ 22789 h 218261"/>
                    <a:gd name="connsiteX358" fmla="*/ 68467 w 286258"/>
                    <a:gd name="connsiteY358" fmla="*/ 23841 h 218261"/>
                    <a:gd name="connsiteX359" fmla="*/ 68160 w 286258"/>
                    <a:gd name="connsiteY359" fmla="*/ 23753 h 218261"/>
                    <a:gd name="connsiteX360" fmla="*/ 68261 w 286258"/>
                    <a:gd name="connsiteY360" fmla="*/ 23161 h 218261"/>
                    <a:gd name="connsiteX361" fmla="*/ 67912 w 286258"/>
                    <a:gd name="connsiteY361" fmla="*/ 23108 h 218261"/>
                    <a:gd name="connsiteX362" fmla="*/ 67912 w 286258"/>
                    <a:gd name="connsiteY362" fmla="*/ 22670 h 218261"/>
                    <a:gd name="connsiteX363" fmla="*/ 68574 w 286258"/>
                    <a:gd name="connsiteY363" fmla="*/ 22464 h 218261"/>
                    <a:gd name="connsiteX364" fmla="*/ 69354 w 286258"/>
                    <a:gd name="connsiteY364" fmla="*/ 20288 h 218261"/>
                    <a:gd name="connsiteX365" fmla="*/ 69732 w 286258"/>
                    <a:gd name="connsiteY365" fmla="*/ 18673 h 218261"/>
                    <a:gd name="connsiteX366" fmla="*/ 70387 w 286258"/>
                    <a:gd name="connsiteY366" fmla="*/ 18768 h 218261"/>
                    <a:gd name="connsiteX367" fmla="*/ 70098 w 286258"/>
                    <a:gd name="connsiteY367" fmla="*/ 17845 h 218261"/>
                    <a:gd name="connsiteX368" fmla="*/ 70689 w 286258"/>
                    <a:gd name="connsiteY368" fmla="*/ 17928 h 218261"/>
                    <a:gd name="connsiteX369" fmla="*/ 70488 w 286258"/>
                    <a:gd name="connsiteY369" fmla="*/ 16231 h 218261"/>
                    <a:gd name="connsiteX370" fmla="*/ 71480 w 286258"/>
                    <a:gd name="connsiteY370" fmla="*/ 14587 h 218261"/>
                    <a:gd name="connsiteX371" fmla="*/ 71853 w 286258"/>
                    <a:gd name="connsiteY371" fmla="*/ 14889 h 218261"/>
                    <a:gd name="connsiteX372" fmla="*/ 71687 w 286258"/>
                    <a:gd name="connsiteY372" fmla="*/ 14587 h 218261"/>
                    <a:gd name="connsiteX373" fmla="*/ 72827 w 286258"/>
                    <a:gd name="connsiteY373" fmla="*/ 13050 h 218261"/>
                    <a:gd name="connsiteX374" fmla="*/ 72331 w 286258"/>
                    <a:gd name="connsiteY374" fmla="*/ 13363 h 218261"/>
                    <a:gd name="connsiteX375" fmla="*/ 71740 w 286258"/>
                    <a:gd name="connsiteY375" fmla="*/ 11938 h 218261"/>
                    <a:gd name="connsiteX376" fmla="*/ 73347 w 286258"/>
                    <a:gd name="connsiteY376" fmla="*/ 11383 h 218261"/>
                    <a:gd name="connsiteX377" fmla="*/ 73223 w 286258"/>
                    <a:gd name="connsiteY377" fmla="*/ 11063 h 218261"/>
                    <a:gd name="connsiteX378" fmla="*/ 73070 w 286258"/>
                    <a:gd name="connsiteY378" fmla="*/ 10525 h 218261"/>
                    <a:gd name="connsiteX379" fmla="*/ 72940 w 286258"/>
                    <a:gd name="connsiteY379" fmla="*/ 8331 h 218261"/>
                    <a:gd name="connsiteX380" fmla="*/ 76112 w 286258"/>
                    <a:gd name="connsiteY380" fmla="*/ 1330 h 218261"/>
                    <a:gd name="connsiteX381" fmla="*/ 76614 w 286258"/>
                    <a:gd name="connsiteY381" fmla="*/ 1922 h 218261"/>
                    <a:gd name="connsiteX382" fmla="*/ 77276 w 286258"/>
                    <a:gd name="connsiteY382" fmla="*/ 0 h 218261"/>
                    <a:gd name="connsiteX383" fmla="*/ 78871 w 286258"/>
                    <a:gd name="connsiteY383" fmla="*/ 1478 h 218261"/>
                    <a:gd name="connsiteX384" fmla="*/ 78842 w 286258"/>
                    <a:gd name="connsiteY384" fmla="*/ 656 h 218261"/>
                    <a:gd name="connsiteX385" fmla="*/ 79379 w 286258"/>
                    <a:gd name="connsiteY385" fmla="*/ 1502 h 218261"/>
                    <a:gd name="connsiteX386" fmla="*/ 79574 w 286258"/>
                    <a:gd name="connsiteY386" fmla="*/ 1230 h 218261"/>
                    <a:gd name="connsiteX387" fmla="*/ 79923 w 286258"/>
                    <a:gd name="connsiteY387" fmla="*/ 1626 h 218261"/>
                    <a:gd name="connsiteX388" fmla="*/ 84472 w 286258"/>
                    <a:gd name="connsiteY388" fmla="*/ 3489 h 218261"/>
                    <a:gd name="connsiteX389" fmla="*/ 85364 w 286258"/>
                    <a:gd name="connsiteY389" fmla="*/ 4754 h 218261"/>
                    <a:gd name="connsiteX390" fmla="*/ 86038 w 286258"/>
                    <a:gd name="connsiteY390" fmla="*/ 5505 h 218261"/>
                    <a:gd name="connsiteX391" fmla="*/ 87373 w 286258"/>
                    <a:gd name="connsiteY391" fmla="*/ 5688 h 218261"/>
                    <a:gd name="connsiteX392" fmla="*/ 87840 w 286258"/>
                    <a:gd name="connsiteY392" fmla="*/ 6942 h 218261"/>
                    <a:gd name="connsiteX393" fmla="*/ 88915 w 286258"/>
                    <a:gd name="connsiteY393" fmla="*/ 6906 h 218261"/>
                    <a:gd name="connsiteX394" fmla="*/ 89015 w 286258"/>
                    <a:gd name="connsiteY394" fmla="*/ 8089 h 218261"/>
                    <a:gd name="connsiteX395" fmla="*/ 90356 w 286258"/>
                    <a:gd name="connsiteY395" fmla="*/ 10135 h 218261"/>
                    <a:gd name="connsiteX396" fmla="*/ 91822 w 286258"/>
                    <a:gd name="connsiteY396" fmla="*/ 10407 h 218261"/>
                    <a:gd name="connsiteX397" fmla="*/ 91768 w 286258"/>
                    <a:gd name="connsiteY397" fmla="*/ 11341 h 218261"/>
                    <a:gd name="connsiteX398" fmla="*/ 92773 w 286258"/>
                    <a:gd name="connsiteY398" fmla="*/ 10714 h 218261"/>
                    <a:gd name="connsiteX399" fmla="*/ 94959 w 286258"/>
                    <a:gd name="connsiteY399" fmla="*/ 11767 h 218261"/>
                    <a:gd name="connsiteX400" fmla="*/ 94710 w 286258"/>
                    <a:gd name="connsiteY400" fmla="*/ 12737 h 218261"/>
                    <a:gd name="connsiteX401" fmla="*/ 94799 w 286258"/>
                    <a:gd name="connsiteY401" fmla="*/ 13156 h 218261"/>
                    <a:gd name="connsiteX402" fmla="*/ 95467 w 286258"/>
                    <a:gd name="connsiteY402" fmla="*/ 13801 h 218261"/>
                    <a:gd name="connsiteX403" fmla="*/ 96247 w 286258"/>
                    <a:gd name="connsiteY403" fmla="*/ 12819 h 218261"/>
                    <a:gd name="connsiteX404" fmla="*/ 99898 w 286258"/>
                    <a:gd name="connsiteY404" fmla="*/ 18555 h 218261"/>
                    <a:gd name="connsiteX405" fmla="*/ 101404 w 286258"/>
                    <a:gd name="connsiteY405" fmla="*/ 17964 h 218261"/>
                    <a:gd name="connsiteX406" fmla="*/ 101965 w 286258"/>
                    <a:gd name="connsiteY406" fmla="*/ 19832 h 218261"/>
                    <a:gd name="connsiteX407" fmla="*/ 102556 w 286258"/>
                    <a:gd name="connsiteY407" fmla="*/ 19590 h 218261"/>
                    <a:gd name="connsiteX408" fmla="*/ 102633 w 286258"/>
                    <a:gd name="connsiteY408" fmla="*/ 22168 h 218261"/>
                    <a:gd name="connsiteX409" fmla="*/ 104216 w 286258"/>
                    <a:gd name="connsiteY409" fmla="*/ 21281 h 218261"/>
                    <a:gd name="connsiteX410" fmla="*/ 104388 w 286258"/>
                    <a:gd name="connsiteY410" fmla="*/ 23770 h 218261"/>
                    <a:gd name="connsiteX411" fmla="*/ 106580 w 286258"/>
                    <a:gd name="connsiteY411" fmla="*/ 22818 h 218261"/>
                    <a:gd name="connsiteX412" fmla="*/ 107472 w 286258"/>
                    <a:gd name="connsiteY412" fmla="*/ 24107 h 218261"/>
                    <a:gd name="connsiteX413" fmla="*/ 108517 w 286258"/>
                    <a:gd name="connsiteY413" fmla="*/ 24107 h 218261"/>
                    <a:gd name="connsiteX414" fmla="*/ 109256 w 286258"/>
                    <a:gd name="connsiteY414" fmla="*/ 26851 h 218261"/>
                    <a:gd name="connsiteX415" fmla="*/ 110798 w 286258"/>
                    <a:gd name="connsiteY415" fmla="*/ 27277 h 218261"/>
                    <a:gd name="connsiteX416" fmla="*/ 111743 w 286258"/>
                    <a:gd name="connsiteY416" fmla="*/ 28944 h 218261"/>
                    <a:gd name="connsiteX417" fmla="*/ 114106 w 286258"/>
                    <a:gd name="connsiteY417" fmla="*/ 30227 h 218261"/>
                    <a:gd name="connsiteX418" fmla="*/ 114106 w 286258"/>
                    <a:gd name="connsiteY418" fmla="*/ 31410 h 218261"/>
                    <a:gd name="connsiteX419" fmla="*/ 115158 w 286258"/>
                    <a:gd name="connsiteY419" fmla="*/ 31410 h 218261"/>
                    <a:gd name="connsiteX420" fmla="*/ 115075 w 286258"/>
                    <a:gd name="connsiteY420" fmla="*/ 33267 h 218261"/>
                    <a:gd name="connsiteX421" fmla="*/ 116930 w 286258"/>
                    <a:gd name="connsiteY421" fmla="*/ 33509 h 218261"/>
                    <a:gd name="connsiteX422" fmla="*/ 119506 w 286258"/>
                    <a:gd name="connsiteY422" fmla="*/ 35443 h 218261"/>
                    <a:gd name="connsiteX423" fmla="*/ 120316 w 286258"/>
                    <a:gd name="connsiteY423" fmla="*/ 37542 h 218261"/>
                    <a:gd name="connsiteX424" fmla="*/ 123535 w 286258"/>
                    <a:gd name="connsiteY424" fmla="*/ 37784 h 218261"/>
                    <a:gd name="connsiteX425" fmla="*/ 124126 w 286258"/>
                    <a:gd name="connsiteY425" fmla="*/ 39883 h 218261"/>
                    <a:gd name="connsiteX426" fmla="*/ 126377 w 286258"/>
                    <a:gd name="connsiteY426" fmla="*/ 42722 h 218261"/>
                    <a:gd name="connsiteX427" fmla="*/ 125704 w 286258"/>
                    <a:gd name="connsiteY427" fmla="*/ 39517 h 218261"/>
                    <a:gd name="connsiteX428" fmla="*/ 127104 w 286258"/>
                    <a:gd name="connsiteY428" fmla="*/ 40528 h 218261"/>
                    <a:gd name="connsiteX429" fmla="*/ 129999 w 286258"/>
                    <a:gd name="connsiteY429" fmla="*/ 44519 h 218261"/>
                    <a:gd name="connsiteX430" fmla="*/ 131606 w 286258"/>
                    <a:gd name="connsiteY430" fmla="*/ 44832 h 218261"/>
                    <a:gd name="connsiteX431" fmla="*/ 132031 w 286258"/>
                    <a:gd name="connsiteY431" fmla="*/ 47056 h 218261"/>
                    <a:gd name="connsiteX432" fmla="*/ 133673 w 286258"/>
                    <a:gd name="connsiteY432" fmla="*/ 48475 h 218261"/>
                    <a:gd name="connsiteX433" fmla="*/ 135168 w 286258"/>
                    <a:gd name="connsiteY433" fmla="*/ 47884 h 218261"/>
                    <a:gd name="connsiteX434" fmla="*/ 135440 w 286258"/>
                    <a:gd name="connsiteY434" fmla="*/ 48445 h 218261"/>
                    <a:gd name="connsiteX435" fmla="*/ 135718 w 286258"/>
                    <a:gd name="connsiteY435" fmla="*/ 48682 h 218261"/>
                    <a:gd name="connsiteX436" fmla="*/ 136308 w 286258"/>
                    <a:gd name="connsiteY436" fmla="*/ 48528 h 218261"/>
                    <a:gd name="connsiteX437" fmla="*/ 136663 w 286258"/>
                    <a:gd name="connsiteY437" fmla="*/ 49456 h 218261"/>
                    <a:gd name="connsiteX438" fmla="*/ 138636 w 286258"/>
                    <a:gd name="connsiteY438" fmla="*/ 51425 h 218261"/>
                    <a:gd name="connsiteX439" fmla="*/ 138884 w 286258"/>
                    <a:gd name="connsiteY439" fmla="*/ 51355 h 218261"/>
                    <a:gd name="connsiteX440" fmla="*/ 141159 w 286258"/>
                    <a:gd name="connsiteY440" fmla="*/ 53347 h 218261"/>
                    <a:gd name="connsiteX441" fmla="*/ 141295 w 286258"/>
                    <a:gd name="connsiteY441" fmla="*/ 54358 h 218261"/>
                    <a:gd name="connsiteX442" fmla="*/ 145005 w 286258"/>
                    <a:gd name="connsiteY442" fmla="*/ 56658 h 218261"/>
                    <a:gd name="connsiteX443" fmla="*/ 145489 w 286258"/>
                    <a:gd name="connsiteY443" fmla="*/ 57415 h 218261"/>
                    <a:gd name="connsiteX444" fmla="*/ 148957 w 286258"/>
                    <a:gd name="connsiteY444" fmla="*/ 59497 h 218261"/>
                    <a:gd name="connsiteX445" fmla="*/ 149206 w 286258"/>
                    <a:gd name="connsiteY445" fmla="*/ 61413 h 218261"/>
                    <a:gd name="connsiteX446" fmla="*/ 150340 w 286258"/>
                    <a:gd name="connsiteY446" fmla="*/ 61466 h 218261"/>
                    <a:gd name="connsiteX447" fmla="*/ 150647 w 286258"/>
                    <a:gd name="connsiteY447" fmla="*/ 61897 h 218261"/>
                    <a:gd name="connsiteX448" fmla="*/ 153164 w 286258"/>
                    <a:gd name="connsiteY448" fmla="*/ 64611 h 218261"/>
                    <a:gd name="connsiteX449" fmla="*/ 155486 w 286258"/>
                    <a:gd name="connsiteY449" fmla="*/ 65794 h 218261"/>
                    <a:gd name="connsiteX450" fmla="*/ 157737 w 286258"/>
                    <a:gd name="connsiteY450" fmla="*/ 69371 h 218261"/>
                    <a:gd name="connsiteX451" fmla="*/ 158268 w 286258"/>
                    <a:gd name="connsiteY451" fmla="*/ 69105 h 218261"/>
                    <a:gd name="connsiteX452" fmla="*/ 158386 w 286258"/>
                    <a:gd name="connsiteY452" fmla="*/ 68514 h 218261"/>
                    <a:gd name="connsiteX453" fmla="*/ 158522 w 286258"/>
                    <a:gd name="connsiteY453" fmla="*/ 68934 h 218261"/>
                    <a:gd name="connsiteX454" fmla="*/ 158995 w 286258"/>
                    <a:gd name="connsiteY454" fmla="*/ 69779 h 218261"/>
                    <a:gd name="connsiteX455" fmla="*/ 162262 w 286258"/>
                    <a:gd name="connsiteY455" fmla="*/ 70867 h 218261"/>
                    <a:gd name="connsiteX456" fmla="*/ 162983 w 286258"/>
                    <a:gd name="connsiteY456" fmla="*/ 73540 h 218261"/>
                    <a:gd name="connsiteX457" fmla="*/ 164755 w 286258"/>
                    <a:gd name="connsiteY457" fmla="*/ 73540 h 218261"/>
                    <a:gd name="connsiteX458" fmla="*/ 167461 w 286258"/>
                    <a:gd name="connsiteY458" fmla="*/ 76083 h 218261"/>
                    <a:gd name="connsiteX459" fmla="*/ 167768 w 286258"/>
                    <a:gd name="connsiteY459" fmla="*/ 76816 h 218261"/>
                    <a:gd name="connsiteX460" fmla="*/ 168359 w 286258"/>
                    <a:gd name="connsiteY460" fmla="*/ 77821 h 218261"/>
                    <a:gd name="connsiteX461" fmla="*/ 168619 w 286258"/>
                    <a:gd name="connsiteY461" fmla="*/ 78241 h 218261"/>
                    <a:gd name="connsiteX462" fmla="*/ 169068 w 286258"/>
                    <a:gd name="connsiteY462" fmla="*/ 78974 h 218261"/>
                    <a:gd name="connsiteX463" fmla="*/ 169068 w 286258"/>
                    <a:gd name="connsiteY463" fmla="*/ 78625 h 218261"/>
                    <a:gd name="connsiteX464" fmla="*/ 170291 w 286258"/>
                    <a:gd name="connsiteY464" fmla="*/ 79217 h 218261"/>
                    <a:gd name="connsiteX465" fmla="*/ 169877 w 286258"/>
                    <a:gd name="connsiteY465" fmla="*/ 79299 h 218261"/>
                    <a:gd name="connsiteX466" fmla="*/ 170267 w 286258"/>
                    <a:gd name="connsiteY466" fmla="*/ 80695 h 218261"/>
                    <a:gd name="connsiteX467" fmla="*/ 170817 w 286258"/>
                    <a:gd name="connsiteY467" fmla="*/ 79684 h 218261"/>
                    <a:gd name="connsiteX468" fmla="*/ 179312 w 286258"/>
                    <a:gd name="connsiteY468" fmla="*/ 87962 h 218261"/>
                    <a:gd name="connsiteX469" fmla="*/ 180335 w 286258"/>
                    <a:gd name="connsiteY469" fmla="*/ 88524 h 218261"/>
                    <a:gd name="connsiteX470" fmla="*/ 181516 w 286258"/>
                    <a:gd name="connsiteY470" fmla="*/ 88524 h 218261"/>
                    <a:gd name="connsiteX471" fmla="*/ 182001 w 286258"/>
                    <a:gd name="connsiteY471" fmla="*/ 90469 h 218261"/>
                    <a:gd name="connsiteX472" fmla="*/ 182485 w 286258"/>
                    <a:gd name="connsiteY472" fmla="*/ 90918 h 218261"/>
                    <a:gd name="connsiteX473" fmla="*/ 182958 w 286258"/>
                    <a:gd name="connsiteY473" fmla="*/ 90753 h 218261"/>
                    <a:gd name="connsiteX474" fmla="*/ 183034 w 286258"/>
                    <a:gd name="connsiteY474" fmla="*/ 91397 h 218261"/>
                    <a:gd name="connsiteX475" fmla="*/ 183596 w 286258"/>
                    <a:gd name="connsiteY475" fmla="*/ 91155 h 218261"/>
                    <a:gd name="connsiteX476" fmla="*/ 183596 w 286258"/>
                    <a:gd name="connsiteY476" fmla="*/ 91930 h 218261"/>
                    <a:gd name="connsiteX477" fmla="*/ 184092 w 286258"/>
                    <a:gd name="connsiteY477" fmla="*/ 92379 h 218261"/>
                    <a:gd name="connsiteX478" fmla="*/ 184092 w 286258"/>
                    <a:gd name="connsiteY478" fmla="*/ 92042 h 218261"/>
                    <a:gd name="connsiteX479" fmla="*/ 185108 w 286258"/>
                    <a:gd name="connsiteY479" fmla="*/ 92361 h 218261"/>
                    <a:gd name="connsiteX480" fmla="*/ 187265 w 286258"/>
                    <a:gd name="connsiteY480" fmla="*/ 94307 h 218261"/>
                    <a:gd name="connsiteX481" fmla="*/ 188960 w 286258"/>
                    <a:gd name="connsiteY481" fmla="*/ 94596 h 218261"/>
                    <a:gd name="connsiteX482" fmla="*/ 191418 w 286258"/>
                    <a:gd name="connsiteY482" fmla="*/ 98144 h 218261"/>
                    <a:gd name="connsiteX483" fmla="*/ 191418 w 286258"/>
                    <a:gd name="connsiteY483" fmla="*/ 98670 h 218261"/>
                    <a:gd name="connsiteX484" fmla="*/ 192877 w 286258"/>
                    <a:gd name="connsiteY484" fmla="*/ 97931 h 218261"/>
                    <a:gd name="connsiteX485" fmla="*/ 193740 w 286258"/>
                    <a:gd name="connsiteY485" fmla="*/ 99983 h 218261"/>
                    <a:gd name="connsiteX486" fmla="*/ 193781 w 286258"/>
                    <a:gd name="connsiteY486" fmla="*/ 99646 h 218261"/>
                    <a:gd name="connsiteX487" fmla="*/ 194413 w 286258"/>
                    <a:gd name="connsiteY487" fmla="*/ 99268 h 218261"/>
                    <a:gd name="connsiteX488" fmla="*/ 195299 w 286258"/>
                    <a:gd name="connsiteY488" fmla="*/ 101367 h 218261"/>
                    <a:gd name="connsiteX489" fmla="*/ 196298 w 286258"/>
                    <a:gd name="connsiteY489" fmla="*/ 103040 h 218261"/>
                    <a:gd name="connsiteX490" fmla="*/ 197184 w 286258"/>
                    <a:gd name="connsiteY490" fmla="*/ 103200 h 218261"/>
                    <a:gd name="connsiteX491" fmla="*/ 197928 w 286258"/>
                    <a:gd name="connsiteY491" fmla="*/ 103354 h 218261"/>
                    <a:gd name="connsiteX492" fmla="*/ 198336 w 286258"/>
                    <a:gd name="connsiteY492" fmla="*/ 105518 h 218261"/>
                    <a:gd name="connsiteX493" fmla="*/ 199955 w 286258"/>
                    <a:gd name="connsiteY493" fmla="*/ 106375 h 218261"/>
                    <a:gd name="connsiteX494" fmla="*/ 201544 w 286258"/>
                    <a:gd name="connsiteY494" fmla="*/ 106428 h 218261"/>
                    <a:gd name="connsiteX495" fmla="*/ 201391 w 286258"/>
                    <a:gd name="connsiteY495" fmla="*/ 107469 h 218261"/>
                    <a:gd name="connsiteX496" fmla="*/ 202035 w 286258"/>
                    <a:gd name="connsiteY496" fmla="*/ 108060 h 218261"/>
                    <a:gd name="connsiteX497" fmla="*/ 202117 w 286258"/>
                    <a:gd name="connsiteY497" fmla="*/ 107079 h 218261"/>
                    <a:gd name="connsiteX498" fmla="*/ 202708 w 286258"/>
                    <a:gd name="connsiteY498" fmla="*/ 107079 h 218261"/>
                    <a:gd name="connsiteX499" fmla="*/ 204008 w 286258"/>
                    <a:gd name="connsiteY499" fmla="*/ 109858 h 218261"/>
                    <a:gd name="connsiteX500" fmla="*/ 203813 w 286258"/>
                    <a:gd name="connsiteY500" fmla="*/ 110159 h 218261"/>
                    <a:gd name="connsiteX501" fmla="*/ 205272 w 286258"/>
                    <a:gd name="connsiteY501" fmla="*/ 109923 h 218261"/>
                    <a:gd name="connsiteX502" fmla="*/ 206400 w 286258"/>
                    <a:gd name="connsiteY502" fmla="*/ 111762 h 218261"/>
                    <a:gd name="connsiteX503" fmla="*/ 207228 w 286258"/>
                    <a:gd name="connsiteY503" fmla="*/ 111389 h 218261"/>
                    <a:gd name="connsiteX504" fmla="*/ 207883 w 286258"/>
                    <a:gd name="connsiteY504" fmla="*/ 113512 h 218261"/>
                    <a:gd name="connsiteX505" fmla="*/ 207393 w 286258"/>
                    <a:gd name="connsiteY505" fmla="*/ 113270 h 218261"/>
                    <a:gd name="connsiteX506" fmla="*/ 207298 w 286258"/>
                    <a:gd name="connsiteY506" fmla="*/ 113932 h 218261"/>
                    <a:gd name="connsiteX507" fmla="*/ 207771 w 286258"/>
                    <a:gd name="connsiteY507" fmla="*/ 114789 h 218261"/>
                    <a:gd name="connsiteX508" fmla="*/ 208533 w 286258"/>
                    <a:gd name="connsiteY508" fmla="*/ 115310 h 218261"/>
                    <a:gd name="connsiteX509" fmla="*/ 209839 w 286258"/>
                    <a:gd name="connsiteY509" fmla="*/ 114819 h 218261"/>
                    <a:gd name="connsiteX510" fmla="*/ 214169 w 286258"/>
                    <a:gd name="connsiteY510" fmla="*/ 117521 h 218261"/>
                    <a:gd name="connsiteX511" fmla="*/ 214169 w 286258"/>
                    <a:gd name="connsiteY511" fmla="*/ 118497 h 218261"/>
                    <a:gd name="connsiteX512" fmla="*/ 215316 w 286258"/>
                    <a:gd name="connsiteY512" fmla="*/ 119325 h 218261"/>
                    <a:gd name="connsiteX513" fmla="*/ 216273 w 286258"/>
                    <a:gd name="connsiteY513" fmla="*/ 122003 h 218261"/>
                    <a:gd name="connsiteX514" fmla="*/ 219817 w 286258"/>
                    <a:gd name="connsiteY514" fmla="*/ 123079 h 218261"/>
                    <a:gd name="connsiteX515" fmla="*/ 222216 w 286258"/>
                    <a:gd name="connsiteY515" fmla="*/ 124853 h 218261"/>
                    <a:gd name="connsiteX516" fmla="*/ 222216 w 286258"/>
                    <a:gd name="connsiteY516" fmla="*/ 125113 h 218261"/>
                    <a:gd name="connsiteX517" fmla="*/ 222972 w 286258"/>
                    <a:gd name="connsiteY517" fmla="*/ 124983 h 218261"/>
                    <a:gd name="connsiteX518" fmla="*/ 223079 w 286258"/>
                    <a:gd name="connsiteY518" fmla="*/ 125445 h 218261"/>
                    <a:gd name="connsiteX519" fmla="*/ 223350 w 286258"/>
                    <a:gd name="connsiteY519" fmla="*/ 126533 h 218261"/>
                    <a:gd name="connsiteX520" fmla="*/ 223581 w 286258"/>
                    <a:gd name="connsiteY520" fmla="*/ 127490 h 218261"/>
                    <a:gd name="connsiteX521" fmla="*/ 229377 w 286258"/>
                    <a:gd name="connsiteY521" fmla="*/ 132422 h 218261"/>
                    <a:gd name="connsiteX522" fmla="*/ 231521 w 286258"/>
                    <a:gd name="connsiteY522" fmla="*/ 132451 h 218261"/>
                    <a:gd name="connsiteX523" fmla="*/ 231521 w 286258"/>
                    <a:gd name="connsiteY523" fmla="*/ 134137 h 218261"/>
                    <a:gd name="connsiteX524" fmla="*/ 232449 w 286258"/>
                    <a:gd name="connsiteY524" fmla="*/ 134137 h 218261"/>
                    <a:gd name="connsiteX525" fmla="*/ 231551 w 286258"/>
                    <a:gd name="connsiteY525" fmla="*/ 136011 h 218261"/>
                    <a:gd name="connsiteX526" fmla="*/ 232047 w 286258"/>
                    <a:gd name="connsiteY526" fmla="*/ 136041 h 218261"/>
                    <a:gd name="connsiteX527" fmla="*/ 233743 w 286258"/>
                    <a:gd name="connsiteY527" fmla="*/ 134947 h 218261"/>
                    <a:gd name="connsiteX528" fmla="*/ 234841 w 286258"/>
                    <a:gd name="connsiteY528" fmla="*/ 138051 h 218261"/>
                    <a:gd name="connsiteX529" fmla="*/ 235958 w 286258"/>
                    <a:gd name="connsiteY529" fmla="*/ 138223 h 218261"/>
                    <a:gd name="connsiteX530" fmla="*/ 236259 w 286258"/>
                    <a:gd name="connsiteY530" fmla="*/ 139222 h 218261"/>
                    <a:gd name="connsiteX531" fmla="*/ 238138 w 286258"/>
                    <a:gd name="connsiteY531" fmla="*/ 138305 h 218261"/>
                    <a:gd name="connsiteX532" fmla="*/ 238250 w 286258"/>
                    <a:gd name="connsiteY532" fmla="*/ 140079 h 218261"/>
                    <a:gd name="connsiteX533" fmla="*/ 238735 w 286258"/>
                    <a:gd name="connsiteY533" fmla="*/ 140186 h 218261"/>
                    <a:gd name="connsiteX534" fmla="*/ 239196 w 286258"/>
                    <a:gd name="connsiteY534" fmla="*/ 140854 h 218261"/>
                    <a:gd name="connsiteX535" fmla="*/ 239964 w 286258"/>
                    <a:gd name="connsiteY535" fmla="*/ 141445 h 218261"/>
                    <a:gd name="connsiteX536" fmla="*/ 240123 w 286258"/>
                    <a:gd name="connsiteY536" fmla="*/ 140812 h 218261"/>
                    <a:gd name="connsiteX537" fmla="*/ 240289 w 286258"/>
                    <a:gd name="connsiteY537" fmla="*/ 141309 h 218261"/>
                    <a:gd name="connsiteX538" fmla="*/ 241588 w 286258"/>
                    <a:gd name="connsiteY538" fmla="*/ 142202 h 218261"/>
                    <a:gd name="connsiteX539" fmla="*/ 241240 w 286258"/>
                    <a:gd name="connsiteY539" fmla="*/ 142533 h 218261"/>
                    <a:gd name="connsiteX540" fmla="*/ 241494 w 286258"/>
                    <a:gd name="connsiteY540" fmla="*/ 142764 h 218261"/>
                    <a:gd name="connsiteX541" fmla="*/ 242604 w 286258"/>
                    <a:gd name="connsiteY541" fmla="*/ 142764 h 218261"/>
                    <a:gd name="connsiteX542" fmla="*/ 242327 w 286258"/>
                    <a:gd name="connsiteY542" fmla="*/ 142113 h 218261"/>
                    <a:gd name="connsiteX543" fmla="*/ 242604 w 286258"/>
                    <a:gd name="connsiteY543" fmla="*/ 142764 h 218261"/>
                    <a:gd name="connsiteX544" fmla="*/ 243307 w 286258"/>
                    <a:gd name="connsiteY544" fmla="*/ 144402 h 218261"/>
                    <a:gd name="connsiteX545" fmla="*/ 243603 w 286258"/>
                    <a:gd name="connsiteY545" fmla="*/ 144887 h 218261"/>
                    <a:gd name="connsiteX546" fmla="*/ 245511 w 286258"/>
                    <a:gd name="connsiteY546" fmla="*/ 146365 h 218261"/>
                    <a:gd name="connsiteX547" fmla="*/ 247201 w 286258"/>
                    <a:gd name="connsiteY547" fmla="*/ 147547 h 218261"/>
                    <a:gd name="connsiteX548" fmla="*/ 248530 w 286258"/>
                    <a:gd name="connsiteY548" fmla="*/ 147612 h 218261"/>
                    <a:gd name="connsiteX549" fmla="*/ 248778 w 286258"/>
                    <a:gd name="connsiteY549" fmla="*/ 148606 h 218261"/>
                    <a:gd name="connsiteX550" fmla="*/ 249499 w 286258"/>
                    <a:gd name="connsiteY550" fmla="*/ 150043 h 218261"/>
                    <a:gd name="connsiteX551" fmla="*/ 249983 w 286258"/>
                    <a:gd name="connsiteY551" fmla="*/ 149871 h 218261"/>
                    <a:gd name="connsiteX552" fmla="*/ 250066 w 286258"/>
                    <a:gd name="connsiteY552" fmla="*/ 150522 h 218261"/>
                    <a:gd name="connsiteX553" fmla="*/ 250657 w 286258"/>
                    <a:gd name="connsiteY553" fmla="*/ 150279 h 218261"/>
                    <a:gd name="connsiteX554" fmla="*/ 250740 w 286258"/>
                    <a:gd name="connsiteY554" fmla="*/ 152893 h 218261"/>
                    <a:gd name="connsiteX555" fmla="*/ 251147 w 286258"/>
                    <a:gd name="connsiteY555" fmla="*/ 151178 h 218261"/>
                    <a:gd name="connsiteX556" fmla="*/ 252370 w 286258"/>
                    <a:gd name="connsiteY556" fmla="*/ 151769 h 218261"/>
                    <a:gd name="connsiteX557" fmla="*/ 251963 w 286258"/>
                    <a:gd name="connsiteY557" fmla="*/ 151852 h 218261"/>
                    <a:gd name="connsiteX558" fmla="*/ 252453 w 286258"/>
                    <a:gd name="connsiteY558" fmla="*/ 154454 h 218261"/>
                    <a:gd name="connsiteX559" fmla="*/ 254739 w 286258"/>
                    <a:gd name="connsiteY559" fmla="*/ 153567 h 218261"/>
                    <a:gd name="connsiteX560" fmla="*/ 255637 w 286258"/>
                    <a:gd name="connsiteY560" fmla="*/ 154874 h 218261"/>
                    <a:gd name="connsiteX561" fmla="*/ 256671 w 286258"/>
                    <a:gd name="connsiteY561" fmla="*/ 154874 h 218261"/>
                    <a:gd name="connsiteX562" fmla="*/ 260606 w 286258"/>
                    <a:gd name="connsiteY562" fmla="*/ 158173 h 218261"/>
                    <a:gd name="connsiteX563" fmla="*/ 261014 w 286258"/>
                    <a:gd name="connsiteY563" fmla="*/ 160053 h 218261"/>
                    <a:gd name="connsiteX564" fmla="*/ 262485 w 286258"/>
                    <a:gd name="connsiteY564" fmla="*/ 159722 h 218261"/>
                    <a:gd name="connsiteX565" fmla="*/ 265167 w 286258"/>
                    <a:gd name="connsiteY565" fmla="*/ 165558 h 218261"/>
                    <a:gd name="connsiteX566" fmla="*/ 265451 w 286258"/>
                    <a:gd name="connsiteY566" fmla="*/ 165434 h 218261"/>
                    <a:gd name="connsiteX567" fmla="*/ 266242 w 286258"/>
                    <a:gd name="connsiteY567" fmla="*/ 164204 h 218261"/>
                    <a:gd name="connsiteX568" fmla="*/ 267075 w 286258"/>
                    <a:gd name="connsiteY568" fmla="*/ 166398 h 218261"/>
                    <a:gd name="connsiteX569" fmla="*/ 268026 w 286258"/>
                    <a:gd name="connsiteY569" fmla="*/ 166351 h 218261"/>
                    <a:gd name="connsiteX570" fmla="*/ 267885 w 286258"/>
                    <a:gd name="connsiteY570" fmla="*/ 166073 h 218261"/>
                    <a:gd name="connsiteX571" fmla="*/ 268109 w 286258"/>
                    <a:gd name="connsiteY571" fmla="*/ 166345 h 218261"/>
                    <a:gd name="connsiteX572" fmla="*/ 268924 w 286258"/>
                    <a:gd name="connsiteY572" fmla="*/ 168119 h 218261"/>
                    <a:gd name="connsiteX573" fmla="*/ 269432 w 286258"/>
                    <a:gd name="connsiteY573" fmla="*/ 168397 h 218261"/>
                    <a:gd name="connsiteX574" fmla="*/ 269356 w 286258"/>
                    <a:gd name="connsiteY574" fmla="*/ 168030 h 218261"/>
                    <a:gd name="connsiteX575" fmla="*/ 269486 w 286258"/>
                    <a:gd name="connsiteY575" fmla="*/ 168278 h 218261"/>
                    <a:gd name="connsiteX576" fmla="*/ 270756 w 286258"/>
                    <a:gd name="connsiteY576" fmla="*/ 169739 h 218261"/>
                    <a:gd name="connsiteX577" fmla="*/ 270638 w 286258"/>
                    <a:gd name="connsiteY577" fmla="*/ 170165 h 218261"/>
                    <a:gd name="connsiteX578" fmla="*/ 272162 w 286258"/>
                    <a:gd name="connsiteY578" fmla="*/ 171134 h 218261"/>
                    <a:gd name="connsiteX579" fmla="*/ 273586 w 286258"/>
                    <a:gd name="connsiteY579" fmla="*/ 171696 h 218261"/>
                    <a:gd name="connsiteX580" fmla="*/ 273509 w 286258"/>
                    <a:gd name="connsiteY580" fmla="*/ 172719 h 218261"/>
                    <a:gd name="connsiteX581" fmla="*/ 273798 w 286258"/>
                    <a:gd name="connsiteY581" fmla="*/ 172488 h 218261"/>
                    <a:gd name="connsiteX582" fmla="*/ 275199 w 286258"/>
                    <a:gd name="connsiteY582" fmla="*/ 172772 h 218261"/>
                    <a:gd name="connsiteX583" fmla="*/ 274720 w 286258"/>
                    <a:gd name="connsiteY583" fmla="*/ 173364 h 218261"/>
                    <a:gd name="connsiteX584" fmla="*/ 274974 w 286258"/>
                    <a:gd name="connsiteY584" fmla="*/ 173955 h 218261"/>
                    <a:gd name="connsiteX585" fmla="*/ 275104 w 286258"/>
                    <a:gd name="connsiteY585" fmla="*/ 174251 h 218261"/>
                    <a:gd name="connsiteX586" fmla="*/ 275996 w 286258"/>
                    <a:gd name="connsiteY586" fmla="*/ 174203 h 218261"/>
                    <a:gd name="connsiteX587" fmla="*/ 275459 w 286258"/>
                    <a:gd name="connsiteY587" fmla="*/ 174966 h 218261"/>
                    <a:gd name="connsiteX588" fmla="*/ 275671 w 286258"/>
                    <a:gd name="connsiteY588" fmla="*/ 175439 h 218261"/>
                    <a:gd name="connsiteX589" fmla="*/ 277057 w 286258"/>
                    <a:gd name="connsiteY589" fmla="*/ 175660 h 218261"/>
                    <a:gd name="connsiteX590" fmla="*/ 277326 w 286258"/>
                    <a:gd name="connsiteY590" fmla="*/ 175368 h 218261"/>
                    <a:gd name="connsiteX591" fmla="*/ 277916 w 286258"/>
                    <a:gd name="connsiteY591" fmla="*/ 176444 h 218261"/>
                    <a:gd name="connsiteX592" fmla="*/ 278135 w 286258"/>
                    <a:gd name="connsiteY592" fmla="*/ 176764 h 218261"/>
                    <a:gd name="connsiteX593" fmla="*/ 279151 w 286258"/>
                    <a:gd name="connsiteY593" fmla="*/ 176870 h 218261"/>
                    <a:gd name="connsiteX594" fmla="*/ 279689 w 286258"/>
                    <a:gd name="connsiteY594" fmla="*/ 179886 h 218261"/>
                    <a:gd name="connsiteX595" fmla="*/ 279972 w 286258"/>
                    <a:gd name="connsiteY595" fmla="*/ 180430 h 218261"/>
                    <a:gd name="connsiteX596" fmla="*/ 280563 w 286258"/>
                    <a:gd name="connsiteY596" fmla="*/ 180820 h 218261"/>
                    <a:gd name="connsiteX597" fmla="*/ 281774 w 286258"/>
                    <a:gd name="connsiteY597" fmla="*/ 180329 h 218261"/>
                    <a:gd name="connsiteX598" fmla="*/ 282005 w 286258"/>
                    <a:gd name="connsiteY598" fmla="*/ 180660 h 218261"/>
                    <a:gd name="connsiteX599" fmla="*/ 282720 w 286258"/>
                    <a:gd name="connsiteY599" fmla="*/ 180566 h 218261"/>
                    <a:gd name="connsiteX600" fmla="*/ 283115 w 286258"/>
                    <a:gd name="connsiteY600" fmla="*/ 182227 h 218261"/>
                    <a:gd name="connsiteX601" fmla="*/ 284539 w 286258"/>
                    <a:gd name="connsiteY601" fmla="*/ 181991 h 218261"/>
                    <a:gd name="connsiteX602" fmla="*/ 283848 w 286258"/>
                    <a:gd name="connsiteY602" fmla="*/ 183297 h 218261"/>
                    <a:gd name="connsiteX603" fmla="*/ 284805 w 286258"/>
                    <a:gd name="connsiteY603" fmla="*/ 184675 h 218261"/>
                    <a:gd name="connsiteX604" fmla="*/ 285106 w 286258"/>
                    <a:gd name="connsiteY604" fmla="*/ 184817 h 218261"/>
                    <a:gd name="connsiteX605" fmla="*/ 286258 w 286258"/>
                    <a:gd name="connsiteY605" fmla="*/ 186177 h 218261"/>
                    <a:gd name="connsiteX606" fmla="*/ 286258 w 286258"/>
                    <a:gd name="connsiteY606" fmla="*/ 198163 h 218261"/>
                    <a:gd name="connsiteX607" fmla="*/ 273302 w 286258"/>
                    <a:gd name="connsiteY607" fmla="*/ 186928 h 218261"/>
                    <a:gd name="connsiteX608" fmla="*/ 272812 w 286258"/>
                    <a:gd name="connsiteY608" fmla="*/ 184835 h 218261"/>
                    <a:gd name="connsiteX609" fmla="*/ 271039 w 286258"/>
                    <a:gd name="connsiteY609" fmla="*/ 185089 h 218261"/>
                    <a:gd name="connsiteX610" fmla="*/ 267802 w 286258"/>
                    <a:gd name="connsiteY610" fmla="*/ 179371 h 218261"/>
                    <a:gd name="connsiteX611" fmla="*/ 266484 w 286258"/>
                    <a:gd name="connsiteY611" fmla="*/ 178514 h 21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</a:cxnLst>
                  <a:rect l="l" t="t" r="r" b="b"/>
                  <a:pathLst>
                    <a:path w="286258" h="218261">
                      <a:moveTo>
                        <a:pt x="283080" y="182215"/>
                      </a:moveTo>
                      <a:lnTo>
                        <a:pt x="59133" y="43756"/>
                      </a:lnTo>
                      <a:moveTo>
                        <a:pt x="66157" y="30156"/>
                      </a:moveTo>
                      <a:lnTo>
                        <a:pt x="65767" y="30399"/>
                      </a:lnTo>
                      <a:close/>
                      <a:moveTo>
                        <a:pt x="266484" y="178514"/>
                      </a:moveTo>
                      <a:cubicBezTo>
                        <a:pt x="266121" y="178897"/>
                        <a:pt x="265538" y="178971"/>
                        <a:pt x="265090" y="178691"/>
                      </a:cubicBezTo>
                      <a:lnTo>
                        <a:pt x="265090" y="177509"/>
                      </a:lnTo>
                      <a:lnTo>
                        <a:pt x="264499" y="177024"/>
                      </a:lnTo>
                      <a:cubicBezTo>
                        <a:pt x="263965" y="177190"/>
                        <a:pt x="263421" y="177321"/>
                        <a:pt x="262869" y="177414"/>
                      </a:cubicBezTo>
                      <a:lnTo>
                        <a:pt x="262869" y="175640"/>
                      </a:lnTo>
                      <a:lnTo>
                        <a:pt x="262514" y="175333"/>
                      </a:lnTo>
                      <a:cubicBezTo>
                        <a:pt x="262237" y="175764"/>
                        <a:pt x="261663" y="175888"/>
                        <a:pt x="261232" y="175611"/>
                      </a:cubicBezTo>
                      <a:cubicBezTo>
                        <a:pt x="261220" y="175603"/>
                        <a:pt x="261209" y="175595"/>
                        <a:pt x="261197" y="175587"/>
                      </a:cubicBezTo>
                      <a:lnTo>
                        <a:pt x="261197" y="174221"/>
                      </a:lnTo>
                      <a:cubicBezTo>
                        <a:pt x="260523" y="173671"/>
                        <a:pt x="259808" y="173109"/>
                        <a:pt x="259005" y="172548"/>
                      </a:cubicBezTo>
                      <a:lnTo>
                        <a:pt x="258733" y="172548"/>
                      </a:lnTo>
                      <a:cubicBezTo>
                        <a:pt x="258024" y="172033"/>
                        <a:pt x="257552" y="170348"/>
                        <a:pt x="256801" y="170774"/>
                      </a:cubicBezTo>
                      <a:lnTo>
                        <a:pt x="256441" y="168864"/>
                      </a:lnTo>
                      <a:cubicBezTo>
                        <a:pt x="255810" y="168648"/>
                        <a:pt x="255159" y="168498"/>
                        <a:pt x="254497" y="168414"/>
                      </a:cubicBezTo>
                      <a:cubicBezTo>
                        <a:pt x="254250" y="168449"/>
                        <a:pt x="254051" y="168636"/>
                        <a:pt x="254001" y="168882"/>
                      </a:cubicBezTo>
                      <a:lnTo>
                        <a:pt x="253570" y="168261"/>
                      </a:lnTo>
                      <a:lnTo>
                        <a:pt x="253156" y="168190"/>
                      </a:lnTo>
                      <a:lnTo>
                        <a:pt x="252849" y="167598"/>
                      </a:lnTo>
                      <a:lnTo>
                        <a:pt x="252039" y="167598"/>
                      </a:lnTo>
                      <a:cubicBezTo>
                        <a:pt x="249304" y="163063"/>
                        <a:pt x="249204" y="166031"/>
                        <a:pt x="248111" y="164299"/>
                      </a:cubicBezTo>
                      <a:lnTo>
                        <a:pt x="248258" y="162797"/>
                      </a:lnTo>
                      <a:cubicBezTo>
                        <a:pt x="247975" y="162531"/>
                        <a:pt x="247620" y="162501"/>
                        <a:pt x="247591" y="162933"/>
                      </a:cubicBezTo>
                      <a:cubicBezTo>
                        <a:pt x="246570" y="162155"/>
                        <a:pt x="245795" y="161101"/>
                        <a:pt x="245358" y="159894"/>
                      </a:cubicBezTo>
                      <a:cubicBezTo>
                        <a:pt x="244418" y="160148"/>
                        <a:pt x="241275" y="157126"/>
                        <a:pt x="239385" y="155252"/>
                      </a:cubicBezTo>
                      <a:cubicBezTo>
                        <a:pt x="239148" y="155157"/>
                        <a:pt x="238965" y="155175"/>
                        <a:pt x="238900" y="155388"/>
                      </a:cubicBezTo>
                      <a:lnTo>
                        <a:pt x="238900" y="154797"/>
                      </a:lnTo>
                      <a:lnTo>
                        <a:pt x="238522" y="154424"/>
                      </a:lnTo>
                      <a:cubicBezTo>
                        <a:pt x="238238" y="154767"/>
                        <a:pt x="237860" y="154962"/>
                        <a:pt x="237559" y="154608"/>
                      </a:cubicBezTo>
                      <a:lnTo>
                        <a:pt x="236649" y="153318"/>
                      </a:lnTo>
                      <a:cubicBezTo>
                        <a:pt x="236815" y="153425"/>
                        <a:pt x="237151" y="153318"/>
                        <a:pt x="237092" y="153064"/>
                      </a:cubicBezTo>
                      <a:lnTo>
                        <a:pt x="235172" y="152804"/>
                      </a:lnTo>
                      <a:cubicBezTo>
                        <a:pt x="235846" y="151734"/>
                        <a:pt x="230688" y="149079"/>
                        <a:pt x="233051" y="149156"/>
                      </a:cubicBezTo>
                      <a:lnTo>
                        <a:pt x="231521" y="148943"/>
                      </a:lnTo>
                      <a:lnTo>
                        <a:pt x="231557" y="148216"/>
                      </a:lnTo>
                      <a:cubicBezTo>
                        <a:pt x="231155" y="148216"/>
                        <a:pt x="229932" y="148547"/>
                        <a:pt x="228945" y="147825"/>
                      </a:cubicBezTo>
                      <a:cubicBezTo>
                        <a:pt x="228715" y="147660"/>
                        <a:pt x="229152" y="147169"/>
                        <a:pt x="229140" y="147033"/>
                      </a:cubicBezTo>
                      <a:lnTo>
                        <a:pt x="228880" y="145703"/>
                      </a:lnTo>
                      <a:lnTo>
                        <a:pt x="227882" y="146968"/>
                      </a:lnTo>
                      <a:cubicBezTo>
                        <a:pt x="227387" y="145491"/>
                        <a:pt x="226494" y="144182"/>
                        <a:pt x="225300" y="143184"/>
                      </a:cubicBezTo>
                      <a:lnTo>
                        <a:pt x="224928" y="142906"/>
                      </a:lnTo>
                      <a:cubicBezTo>
                        <a:pt x="223746" y="142048"/>
                        <a:pt x="222500" y="141605"/>
                        <a:pt x="221383" y="139825"/>
                      </a:cubicBezTo>
                      <a:cubicBezTo>
                        <a:pt x="220632" y="139384"/>
                        <a:pt x="219992" y="138777"/>
                        <a:pt x="219510" y="138051"/>
                      </a:cubicBezTo>
                      <a:cubicBezTo>
                        <a:pt x="218919" y="138010"/>
                        <a:pt x="218205" y="138051"/>
                        <a:pt x="217791" y="137649"/>
                      </a:cubicBezTo>
                      <a:cubicBezTo>
                        <a:pt x="217377" y="137247"/>
                        <a:pt x="214837" y="134066"/>
                        <a:pt x="215268" y="133398"/>
                      </a:cubicBezTo>
                      <a:cubicBezTo>
                        <a:pt x="215080" y="133257"/>
                        <a:pt x="214883" y="133129"/>
                        <a:pt x="214678" y="133013"/>
                      </a:cubicBezTo>
                      <a:lnTo>
                        <a:pt x="214034" y="133705"/>
                      </a:lnTo>
                      <a:cubicBezTo>
                        <a:pt x="211883" y="130749"/>
                        <a:pt x="209632" y="129820"/>
                        <a:pt x="207263" y="128040"/>
                      </a:cubicBezTo>
                      <a:lnTo>
                        <a:pt x="205987" y="128371"/>
                      </a:lnTo>
                      <a:cubicBezTo>
                        <a:pt x="205615" y="128129"/>
                        <a:pt x="205449" y="127289"/>
                        <a:pt x="205325" y="126438"/>
                      </a:cubicBezTo>
                      <a:lnTo>
                        <a:pt x="204439" y="126994"/>
                      </a:lnTo>
                      <a:lnTo>
                        <a:pt x="204557" y="125220"/>
                      </a:lnTo>
                      <a:cubicBezTo>
                        <a:pt x="204049" y="124682"/>
                        <a:pt x="203585" y="124105"/>
                        <a:pt x="203169" y="123493"/>
                      </a:cubicBezTo>
                      <a:cubicBezTo>
                        <a:pt x="203252" y="127514"/>
                        <a:pt x="201692" y="120028"/>
                        <a:pt x="198838" y="120608"/>
                      </a:cubicBezTo>
                      <a:lnTo>
                        <a:pt x="198490" y="118775"/>
                      </a:lnTo>
                      <a:lnTo>
                        <a:pt x="197101" y="117592"/>
                      </a:lnTo>
                      <a:cubicBezTo>
                        <a:pt x="197503" y="117835"/>
                        <a:pt x="196971" y="117338"/>
                        <a:pt x="196404" y="116806"/>
                      </a:cubicBezTo>
                      <a:cubicBezTo>
                        <a:pt x="196177" y="116730"/>
                        <a:pt x="195995" y="116557"/>
                        <a:pt x="195908" y="116333"/>
                      </a:cubicBezTo>
                      <a:lnTo>
                        <a:pt x="195583" y="116001"/>
                      </a:lnTo>
                      <a:lnTo>
                        <a:pt x="195447" y="117592"/>
                      </a:lnTo>
                      <a:lnTo>
                        <a:pt x="194986" y="117592"/>
                      </a:lnTo>
                      <a:cubicBezTo>
                        <a:pt x="194396" y="116350"/>
                        <a:pt x="194396" y="114742"/>
                        <a:pt x="192859" y="115274"/>
                      </a:cubicBezTo>
                      <a:lnTo>
                        <a:pt x="191802" y="113548"/>
                      </a:lnTo>
                      <a:lnTo>
                        <a:pt x="191270" y="114080"/>
                      </a:lnTo>
                      <a:lnTo>
                        <a:pt x="190744" y="112353"/>
                      </a:lnTo>
                      <a:lnTo>
                        <a:pt x="191140" y="112554"/>
                      </a:lnTo>
                      <a:cubicBezTo>
                        <a:pt x="191613" y="111904"/>
                        <a:pt x="190874" y="110999"/>
                        <a:pt x="190213" y="110893"/>
                      </a:cubicBezTo>
                      <a:cubicBezTo>
                        <a:pt x="187808" y="110520"/>
                        <a:pt x="187347" y="108918"/>
                        <a:pt x="185333" y="107936"/>
                      </a:cubicBezTo>
                      <a:lnTo>
                        <a:pt x="184594" y="108545"/>
                      </a:lnTo>
                      <a:lnTo>
                        <a:pt x="184399" y="106972"/>
                      </a:lnTo>
                      <a:cubicBezTo>
                        <a:pt x="182893" y="106895"/>
                        <a:pt x="177469" y="100669"/>
                        <a:pt x="176843" y="101118"/>
                      </a:cubicBezTo>
                      <a:lnTo>
                        <a:pt x="176737" y="100770"/>
                      </a:lnTo>
                      <a:cubicBezTo>
                        <a:pt x="176701" y="100663"/>
                        <a:pt x="176542" y="100030"/>
                        <a:pt x="176341" y="100078"/>
                      </a:cubicBezTo>
                      <a:cubicBezTo>
                        <a:pt x="175346" y="100434"/>
                        <a:pt x="174238" y="100062"/>
                        <a:pt x="173659" y="99179"/>
                      </a:cubicBezTo>
                      <a:cubicBezTo>
                        <a:pt x="173452" y="98913"/>
                        <a:pt x="172365" y="97115"/>
                        <a:pt x="173003" y="96902"/>
                      </a:cubicBezTo>
                      <a:lnTo>
                        <a:pt x="171585" y="96973"/>
                      </a:lnTo>
                      <a:lnTo>
                        <a:pt x="171585" y="96264"/>
                      </a:lnTo>
                      <a:lnTo>
                        <a:pt x="170616" y="94401"/>
                      </a:lnTo>
                      <a:lnTo>
                        <a:pt x="170120" y="94070"/>
                      </a:lnTo>
                      <a:cubicBezTo>
                        <a:pt x="169021" y="94490"/>
                        <a:pt x="166681" y="92030"/>
                        <a:pt x="164212" y="89482"/>
                      </a:cubicBezTo>
                      <a:lnTo>
                        <a:pt x="164289" y="90256"/>
                      </a:lnTo>
                      <a:cubicBezTo>
                        <a:pt x="162853" y="89168"/>
                        <a:pt x="161027" y="85337"/>
                        <a:pt x="159332" y="85585"/>
                      </a:cubicBezTo>
                      <a:cubicBezTo>
                        <a:pt x="159237" y="85301"/>
                        <a:pt x="159108" y="85028"/>
                        <a:pt x="158948" y="84775"/>
                      </a:cubicBezTo>
                      <a:lnTo>
                        <a:pt x="157766" y="84668"/>
                      </a:lnTo>
                      <a:lnTo>
                        <a:pt x="157406" y="83232"/>
                      </a:lnTo>
                      <a:lnTo>
                        <a:pt x="157034" y="82906"/>
                      </a:lnTo>
                      <a:cubicBezTo>
                        <a:pt x="156620" y="83320"/>
                        <a:pt x="156366" y="82546"/>
                        <a:pt x="156218" y="81866"/>
                      </a:cubicBezTo>
                      <a:cubicBezTo>
                        <a:pt x="156081" y="81601"/>
                        <a:pt x="155970" y="81324"/>
                        <a:pt x="155887" y="81038"/>
                      </a:cubicBezTo>
                      <a:lnTo>
                        <a:pt x="155645" y="81038"/>
                      </a:lnTo>
                      <a:lnTo>
                        <a:pt x="155645" y="81759"/>
                      </a:lnTo>
                      <a:lnTo>
                        <a:pt x="154653" y="81759"/>
                      </a:lnTo>
                      <a:lnTo>
                        <a:pt x="154653" y="81298"/>
                      </a:lnTo>
                      <a:cubicBezTo>
                        <a:pt x="154741" y="81156"/>
                        <a:pt x="155314" y="81268"/>
                        <a:pt x="154653" y="80311"/>
                      </a:cubicBezTo>
                      <a:cubicBezTo>
                        <a:pt x="153831" y="79128"/>
                        <a:pt x="152555" y="79429"/>
                        <a:pt x="151699" y="80772"/>
                      </a:cubicBezTo>
                      <a:cubicBezTo>
                        <a:pt x="150931" y="79950"/>
                        <a:pt x="151309" y="76846"/>
                        <a:pt x="149595" y="76325"/>
                      </a:cubicBezTo>
                      <a:cubicBezTo>
                        <a:pt x="149595" y="76325"/>
                        <a:pt x="145631" y="75935"/>
                        <a:pt x="146399" y="74108"/>
                      </a:cubicBezTo>
                      <a:lnTo>
                        <a:pt x="145808" y="73126"/>
                      </a:lnTo>
                      <a:lnTo>
                        <a:pt x="145578" y="72730"/>
                      </a:lnTo>
                      <a:lnTo>
                        <a:pt x="144237" y="72476"/>
                      </a:lnTo>
                      <a:lnTo>
                        <a:pt x="143888" y="70619"/>
                      </a:lnTo>
                      <a:lnTo>
                        <a:pt x="142648" y="69484"/>
                      </a:lnTo>
                      <a:cubicBezTo>
                        <a:pt x="142955" y="69750"/>
                        <a:pt x="142193" y="71139"/>
                        <a:pt x="141318" y="69957"/>
                      </a:cubicBezTo>
                      <a:cubicBezTo>
                        <a:pt x="140793" y="69241"/>
                        <a:pt x="141785" y="68833"/>
                        <a:pt x="141856" y="68615"/>
                      </a:cubicBezTo>
                      <a:lnTo>
                        <a:pt x="140970" y="68023"/>
                      </a:lnTo>
                      <a:lnTo>
                        <a:pt x="140852" y="69442"/>
                      </a:lnTo>
                      <a:lnTo>
                        <a:pt x="140379" y="69442"/>
                      </a:lnTo>
                      <a:lnTo>
                        <a:pt x="139304" y="67154"/>
                      </a:lnTo>
                      <a:lnTo>
                        <a:pt x="139499" y="66864"/>
                      </a:lnTo>
                      <a:lnTo>
                        <a:pt x="138234" y="67089"/>
                      </a:lnTo>
                      <a:lnTo>
                        <a:pt x="137289" y="65575"/>
                      </a:lnTo>
                      <a:lnTo>
                        <a:pt x="136604" y="65883"/>
                      </a:lnTo>
                      <a:lnTo>
                        <a:pt x="136072" y="64109"/>
                      </a:lnTo>
                      <a:lnTo>
                        <a:pt x="136474" y="64316"/>
                      </a:lnTo>
                      <a:lnTo>
                        <a:pt x="136539" y="63831"/>
                      </a:lnTo>
                      <a:cubicBezTo>
                        <a:pt x="135455" y="63133"/>
                        <a:pt x="134410" y="62377"/>
                        <a:pt x="133408" y="61566"/>
                      </a:cubicBezTo>
                      <a:lnTo>
                        <a:pt x="129827" y="60283"/>
                      </a:lnTo>
                      <a:cubicBezTo>
                        <a:pt x="129696" y="59700"/>
                        <a:pt x="129609" y="59106"/>
                        <a:pt x="129567" y="58509"/>
                      </a:cubicBezTo>
                      <a:cubicBezTo>
                        <a:pt x="128538" y="57665"/>
                        <a:pt x="127435" y="56915"/>
                        <a:pt x="126271" y="56268"/>
                      </a:cubicBezTo>
                      <a:cubicBezTo>
                        <a:pt x="126009" y="55696"/>
                        <a:pt x="125602" y="55202"/>
                        <a:pt x="125089" y="54837"/>
                      </a:cubicBezTo>
                      <a:cubicBezTo>
                        <a:pt x="124830" y="54922"/>
                        <a:pt x="124551" y="54922"/>
                        <a:pt x="124292" y="54837"/>
                      </a:cubicBezTo>
                      <a:cubicBezTo>
                        <a:pt x="123801" y="54542"/>
                        <a:pt x="123252" y="53489"/>
                        <a:pt x="123216" y="53566"/>
                      </a:cubicBezTo>
                      <a:cubicBezTo>
                        <a:pt x="122879" y="53093"/>
                        <a:pt x="122655" y="52549"/>
                        <a:pt x="122561" y="51975"/>
                      </a:cubicBezTo>
                      <a:cubicBezTo>
                        <a:pt x="122372" y="52283"/>
                        <a:pt x="122277" y="52774"/>
                        <a:pt x="121970" y="52750"/>
                      </a:cubicBezTo>
                      <a:lnTo>
                        <a:pt x="121704" y="51875"/>
                      </a:lnTo>
                      <a:cubicBezTo>
                        <a:pt x="121273" y="51609"/>
                        <a:pt x="120806" y="52537"/>
                        <a:pt x="120700" y="52413"/>
                      </a:cubicBezTo>
                      <a:cubicBezTo>
                        <a:pt x="119949" y="51550"/>
                        <a:pt x="118927" y="50852"/>
                        <a:pt x="118242" y="49935"/>
                      </a:cubicBezTo>
                      <a:cubicBezTo>
                        <a:pt x="115985" y="49492"/>
                        <a:pt x="115826" y="45205"/>
                        <a:pt x="113740" y="45507"/>
                      </a:cubicBezTo>
                      <a:cubicBezTo>
                        <a:pt x="112990" y="43342"/>
                        <a:pt x="109811" y="43076"/>
                        <a:pt x="109575" y="40859"/>
                      </a:cubicBezTo>
                      <a:cubicBezTo>
                        <a:pt x="107743" y="39105"/>
                        <a:pt x="105767" y="37509"/>
                        <a:pt x="103667" y="36087"/>
                      </a:cubicBezTo>
                      <a:lnTo>
                        <a:pt x="102663" y="36087"/>
                      </a:lnTo>
                      <a:lnTo>
                        <a:pt x="102137" y="33994"/>
                      </a:lnTo>
                      <a:lnTo>
                        <a:pt x="101463" y="34230"/>
                      </a:lnTo>
                      <a:lnTo>
                        <a:pt x="101398" y="33698"/>
                      </a:lnTo>
                      <a:lnTo>
                        <a:pt x="100920" y="33899"/>
                      </a:lnTo>
                      <a:lnTo>
                        <a:pt x="100855" y="31747"/>
                      </a:lnTo>
                      <a:lnTo>
                        <a:pt x="99975" y="32971"/>
                      </a:lnTo>
                      <a:lnTo>
                        <a:pt x="99384" y="30133"/>
                      </a:lnTo>
                      <a:cubicBezTo>
                        <a:pt x="99898" y="33255"/>
                        <a:pt x="94344" y="28737"/>
                        <a:pt x="94344" y="28051"/>
                      </a:cubicBezTo>
                      <a:lnTo>
                        <a:pt x="95301" y="27756"/>
                      </a:lnTo>
                      <a:cubicBezTo>
                        <a:pt x="94885" y="27671"/>
                        <a:pt x="94454" y="27719"/>
                        <a:pt x="94067" y="27892"/>
                      </a:cubicBezTo>
                      <a:cubicBezTo>
                        <a:pt x="93612" y="28134"/>
                        <a:pt x="93056" y="27768"/>
                        <a:pt x="92720" y="27419"/>
                      </a:cubicBezTo>
                      <a:lnTo>
                        <a:pt x="92389" y="25875"/>
                      </a:lnTo>
                      <a:lnTo>
                        <a:pt x="92117" y="25875"/>
                      </a:lnTo>
                      <a:lnTo>
                        <a:pt x="91898" y="27141"/>
                      </a:lnTo>
                      <a:cubicBezTo>
                        <a:pt x="90912" y="27425"/>
                        <a:pt x="90912" y="25278"/>
                        <a:pt x="90829" y="24249"/>
                      </a:cubicBezTo>
                      <a:cubicBezTo>
                        <a:pt x="90838" y="24069"/>
                        <a:pt x="90889" y="23893"/>
                        <a:pt x="90977" y="23735"/>
                      </a:cubicBezTo>
                      <a:cubicBezTo>
                        <a:pt x="90828" y="23592"/>
                        <a:pt x="90688" y="23440"/>
                        <a:pt x="90557" y="23280"/>
                      </a:cubicBezTo>
                      <a:lnTo>
                        <a:pt x="90492" y="23918"/>
                      </a:lnTo>
                      <a:lnTo>
                        <a:pt x="89754" y="23581"/>
                      </a:lnTo>
                      <a:cubicBezTo>
                        <a:pt x="88980" y="22931"/>
                        <a:pt x="88885" y="21435"/>
                        <a:pt x="88879" y="20489"/>
                      </a:cubicBezTo>
                      <a:cubicBezTo>
                        <a:pt x="87875" y="22197"/>
                        <a:pt x="85849" y="17130"/>
                        <a:pt x="84153" y="17999"/>
                      </a:cubicBezTo>
                      <a:cubicBezTo>
                        <a:pt x="84029" y="17863"/>
                        <a:pt x="83355" y="17112"/>
                        <a:pt x="82871" y="16456"/>
                      </a:cubicBezTo>
                      <a:cubicBezTo>
                        <a:pt x="79988" y="20772"/>
                        <a:pt x="77678" y="29127"/>
                        <a:pt x="75226" y="34083"/>
                      </a:cubicBezTo>
                      <a:lnTo>
                        <a:pt x="75391" y="36590"/>
                      </a:lnTo>
                      <a:cubicBezTo>
                        <a:pt x="72833" y="37973"/>
                        <a:pt x="74653" y="39741"/>
                        <a:pt x="73324" y="41545"/>
                      </a:cubicBezTo>
                      <a:lnTo>
                        <a:pt x="72898" y="40877"/>
                      </a:lnTo>
                      <a:lnTo>
                        <a:pt x="72012" y="42254"/>
                      </a:lnTo>
                      <a:cubicBezTo>
                        <a:pt x="72692" y="42846"/>
                        <a:pt x="68981" y="47736"/>
                        <a:pt x="69371" y="48049"/>
                      </a:cubicBezTo>
                      <a:lnTo>
                        <a:pt x="68101" y="49823"/>
                      </a:lnTo>
                      <a:lnTo>
                        <a:pt x="69631" y="49315"/>
                      </a:lnTo>
                      <a:cubicBezTo>
                        <a:pt x="67859" y="54406"/>
                        <a:pt x="65354" y="59284"/>
                        <a:pt x="63505" y="64269"/>
                      </a:cubicBezTo>
                      <a:cubicBezTo>
                        <a:pt x="64190" y="66415"/>
                        <a:pt x="61910" y="67497"/>
                        <a:pt x="62104" y="69537"/>
                      </a:cubicBezTo>
                      <a:cubicBezTo>
                        <a:pt x="60633" y="72452"/>
                        <a:pt x="59298" y="75409"/>
                        <a:pt x="57733" y="77981"/>
                      </a:cubicBezTo>
                      <a:lnTo>
                        <a:pt x="54696" y="85230"/>
                      </a:lnTo>
                      <a:lnTo>
                        <a:pt x="53881" y="86383"/>
                      </a:lnTo>
                      <a:lnTo>
                        <a:pt x="54442" y="86868"/>
                      </a:lnTo>
                      <a:cubicBezTo>
                        <a:pt x="51836" y="88819"/>
                        <a:pt x="52516" y="88689"/>
                        <a:pt x="52581" y="91462"/>
                      </a:cubicBezTo>
                      <a:lnTo>
                        <a:pt x="51122" y="92822"/>
                      </a:lnTo>
                      <a:lnTo>
                        <a:pt x="51901" y="95661"/>
                      </a:lnTo>
                      <a:cubicBezTo>
                        <a:pt x="48989" y="95856"/>
                        <a:pt x="51464" y="99451"/>
                        <a:pt x="49213" y="100314"/>
                      </a:cubicBezTo>
                      <a:lnTo>
                        <a:pt x="48871" y="99782"/>
                      </a:lnTo>
                      <a:lnTo>
                        <a:pt x="48103" y="100498"/>
                      </a:lnTo>
                      <a:cubicBezTo>
                        <a:pt x="47676" y="101974"/>
                        <a:pt x="47339" y="103475"/>
                        <a:pt x="47092" y="104991"/>
                      </a:cubicBezTo>
                      <a:lnTo>
                        <a:pt x="46183" y="107303"/>
                      </a:lnTo>
                      <a:cubicBezTo>
                        <a:pt x="42502" y="114529"/>
                        <a:pt x="39028" y="127408"/>
                        <a:pt x="37397" y="128643"/>
                      </a:cubicBezTo>
                      <a:cubicBezTo>
                        <a:pt x="36535" y="129294"/>
                        <a:pt x="37468" y="130873"/>
                        <a:pt x="37031" y="131860"/>
                      </a:cubicBezTo>
                      <a:lnTo>
                        <a:pt x="35956" y="133634"/>
                      </a:lnTo>
                      <a:cubicBezTo>
                        <a:pt x="35974" y="134133"/>
                        <a:pt x="36108" y="134620"/>
                        <a:pt x="36346" y="135059"/>
                      </a:cubicBezTo>
                      <a:cubicBezTo>
                        <a:pt x="36476" y="135225"/>
                        <a:pt x="37002" y="134639"/>
                        <a:pt x="36937" y="134840"/>
                      </a:cubicBezTo>
                      <a:cubicBezTo>
                        <a:pt x="36635" y="135798"/>
                        <a:pt x="35117" y="136147"/>
                        <a:pt x="34987" y="137146"/>
                      </a:cubicBezTo>
                      <a:lnTo>
                        <a:pt x="35962" y="137306"/>
                      </a:lnTo>
                      <a:cubicBezTo>
                        <a:pt x="36062" y="137543"/>
                        <a:pt x="35093" y="138128"/>
                        <a:pt x="34816" y="138075"/>
                      </a:cubicBezTo>
                      <a:cubicBezTo>
                        <a:pt x="34391" y="139575"/>
                        <a:pt x="33842" y="141037"/>
                        <a:pt x="33173" y="142444"/>
                      </a:cubicBezTo>
                      <a:cubicBezTo>
                        <a:pt x="34585" y="143627"/>
                        <a:pt x="29109" y="146483"/>
                        <a:pt x="30946" y="146921"/>
                      </a:cubicBezTo>
                      <a:cubicBezTo>
                        <a:pt x="30621" y="147612"/>
                        <a:pt x="29321" y="150829"/>
                        <a:pt x="29067" y="150823"/>
                      </a:cubicBezTo>
                      <a:cubicBezTo>
                        <a:pt x="28004" y="152804"/>
                        <a:pt x="27035" y="154868"/>
                        <a:pt x="27372" y="157186"/>
                      </a:cubicBezTo>
                      <a:cubicBezTo>
                        <a:pt x="25711" y="157322"/>
                        <a:pt x="25209" y="161591"/>
                        <a:pt x="24601" y="162691"/>
                      </a:cubicBezTo>
                      <a:cubicBezTo>
                        <a:pt x="24713" y="162436"/>
                        <a:pt x="23809" y="163649"/>
                        <a:pt x="22905" y="163873"/>
                      </a:cubicBezTo>
                      <a:lnTo>
                        <a:pt x="22840" y="164258"/>
                      </a:lnTo>
                      <a:lnTo>
                        <a:pt x="23372" y="164470"/>
                      </a:lnTo>
                      <a:lnTo>
                        <a:pt x="22876" y="164648"/>
                      </a:lnTo>
                      <a:cubicBezTo>
                        <a:pt x="22787" y="166191"/>
                        <a:pt x="20306" y="174038"/>
                        <a:pt x="19425" y="174073"/>
                      </a:cubicBezTo>
                      <a:lnTo>
                        <a:pt x="19035" y="175723"/>
                      </a:lnTo>
                      <a:cubicBezTo>
                        <a:pt x="18445" y="174865"/>
                        <a:pt x="17818" y="176356"/>
                        <a:pt x="19171" y="175871"/>
                      </a:cubicBezTo>
                      <a:lnTo>
                        <a:pt x="18114" y="177053"/>
                      </a:lnTo>
                      <a:lnTo>
                        <a:pt x="18232" y="177739"/>
                      </a:lnTo>
                      <a:lnTo>
                        <a:pt x="17104" y="179513"/>
                      </a:lnTo>
                      <a:lnTo>
                        <a:pt x="17618" y="179974"/>
                      </a:lnTo>
                      <a:cubicBezTo>
                        <a:pt x="17488" y="180122"/>
                        <a:pt x="16820" y="179832"/>
                        <a:pt x="16696" y="179974"/>
                      </a:cubicBezTo>
                      <a:lnTo>
                        <a:pt x="16353" y="180808"/>
                      </a:lnTo>
                      <a:lnTo>
                        <a:pt x="15733" y="182345"/>
                      </a:lnTo>
                      <a:lnTo>
                        <a:pt x="16223" y="182393"/>
                      </a:lnTo>
                      <a:lnTo>
                        <a:pt x="15798" y="183498"/>
                      </a:lnTo>
                      <a:cubicBezTo>
                        <a:pt x="15656" y="183652"/>
                        <a:pt x="14250" y="187389"/>
                        <a:pt x="14368" y="185397"/>
                      </a:cubicBezTo>
                      <a:cubicBezTo>
                        <a:pt x="14143" y="186478"/>
                        <a:pt x="13794" y="187529"/>
                        <a:pt x="13328" y="188530"/>
                      </a:cubicBezTo>
                      <a:lnTo>
                        <a:pt x="12933" y="188761"/>
                      </a:lnTo>
                      <a:lnTo>
                        <a:pt x="12454" y="188862"/>
                      </a:lnTo>
                      <a:lnTo>
                        <a:pt x="12383" y="190446"/>
                      </a:lnTo>
                      <a:lnTo>
                        <a:pt x="12797" y="189825"/>
                      </a:lnTo>
                      <a:lnTo>
                        <a:pt x="12980" y="190174"/>
                      </a:lnTo>
                      <a:lnTo>
                        <a:pt x="12117" y="192729"/>
                      </a:lnTo>
                      <a:lnTo>
                        <a:pt x="11414" y="192469"/>
                      </a:lnTo>
                      <a:cubicBezTo>
                        <a:pt x="11249" y="192670"/>
                        <a:pt x="11497" y="193338"/>
                        <a:pt x="11414" y="193592"/>
                      </a:cubicBezTo>
                      <a:cubicBezTo>
                        <a:pt x="10741" y="195366"/>
                        <a:pt x="8732" y="196673"/>
                        <a:pt x="8655" y="198571"/>
                      </a:cubicBezTo>
                      <a:cubicBezTo>
                        <a:pt x="8614" y="199546"/>
                        <a:pt x="9163" y="200345"/>
                        <a:pt x="8383" y="201226"/>
                      </a:cubicBezTo>
                      <a:cubicBezTo>
                        <a:pt x="6115" y="203833"/>
                        <a:pt x="1696" y="214483"/>
                        <a:pt x="0" y="218261"/>
                      </a:cubicBezTo>
                      <a:lnTo>
                        <a:pt x="0" y="192705"/>
                      </a:lnTo>
                      <a:cubicBezTo>
                        <a:pt x="1040" y="191522"/>
                        <a:pt x="2062" y="189553"/>
                        <a:pt x="3078" y="187094"/>
                      </a:cubicBezTo>
                      <a:cubicBezTo>
                        <a:pt x="2546" y="187933"/>
                        <a:pt x="2032" y="188590"/>
                        <a:pt x="1607" y="187377"/>
                      </a:cubicBezTo>
                      <a:cubicBezTo>
                        <a:pt x="1016" y="185745"/>
                        <a:pt x="2712" y="185012"/>
                        <a:pt x="3096" y="184841"/>
                      </a:cubicBezTo>
                      <a:lnTo>
                        <a:pt x="2777" y="184545"/>
                      </a:lnTo>
                      <a:lnTo>
                        <a:pt x="2972" y="183729"/>
                      </a:lnTo>
                      <a:cubicBezTo>
                        <a:pt x="3131" y="183067"/>
                        <a:pt x="3562" y="181488"/>
                        <a:pt x="4153" y="181098"/>
                      </a:cubicBezTo>
                      <a:cubicBezTo>
                        <a:pt x="6192" y="179785"/>
                        <a:pt x="4348" y="179324"/>
                        <a:pt x="5288" y="177952"/>
                      </a:cubicBezTo>
                      <a:cubicBezTo>
                        <a:pt x="5672" y="177402"/>
                        <a:pt x="6186" y="178597"/>
                        <a:pt x="6097" y="178319"/>
                      </a:cubicBezTo>
                      <a:cubicBezTo>
                        <a:pt x="5819" y="177396"/>
                        <a:pt x="8183" y="168491"/>
                        <a:pt x="9671" y="166363"/>
                      </a:cubicBezTo>
                      <a:cubicBezTo>
                        <a:pt x="9890" y="166055"/>
                        <a:pt x="10091" y="166227"/>
                        <a:pt x="10262" y="166457"/>
                      </a:cubicBezTo>
                      <a:cubicBezTo>
                        <a:pt x="10162" y="166123"/>
                        <a:pt x="10111" y="165777"/>
                        <a:pt x="10109" y="165428"/>
                      </a:cubicBezTo>
                      <a:lnTo>
                        <a:pt x="10634" y="165493"/>
                      </a:lnTo>
                      <a:lnTo>
                        <a:pt x="10977" y="164618"/>
                      </a:lnTo>
                      <a:cubicBezTo>
                        <a:pt x="10965" y="164305"/>
                        <a:pt x="11090" y="164003"/>
                        <a:pt x="11320" y="163790"/>
                      </a:cubicBezTo>
                      <a:lnTo>
                        <a:pt x="11822" y="162608"/>
                      </a:lnTo>
                      <a:lnTo>
                        <a:pt x="11993" y="162082"/>
                      </a:lnTo>
                      <a:lnTo>
                        <a:pt x="12371" y="160509"/>
                      </a:lnTo>
                      <a:cubicBezTo>
                        <a:pt x="12466" y="160858"/>
                        <a:pt x="12962" y="160231"/>
                        <a:pt x="12998" y="160237"/>
                      </a:cubicBezTo>
                      <a:lnTo>
                        <a:pt x="13139" y="159982"/>
                      </a:lnTo>
                      <a:cubicBezTo>
                        <a:pt x="12602" y="159681"/>
                        <a:pt x="11780" y="159657"/>
                        <a:pt x="12743" y="159161"/>
                      </a:cubicBezTo>
                      <a:lnTo>
                        <a:pt x="13127" y="159693"/>
                      </a:lnTo>
                      <a:lnTo>
                        <a:pt x="13447" y="159468"/>
                      </a:lnTo>
                      <a:lnTo>
                        <a:pt x="13872" y="158806"/>
                      </a:lnTo>
                      <a:lnTo>
                        <a:pt x="13506" y="158776"/>
                      </a:lnTo>
                      <a:lnTo>
                        <a:pt x="13783" y="158138"/>
                      </a:lnTo>
                      <a:cubicBezTo>
                        <a:pt x="13730" y="157836"/>
                        <a:pt x="13482" y="157375"/>
                        <a:pt x="13340" y="157546"/>
                      </a:cubicBezTo>
                      <a:lnTo>
                        <a:pt x="14043" y="155477"/>
                      </a:lnTo>
                      <a:cubicBezTo>
                        <a:pt x="14043" y="155660"/>
                        <a:pt x="14386" y="155897"/>
                        <a:pt x="14681" y="156068"/>
                      </a:cubicBezTo>
                      <a:lnTo>
                        <a:pt x="14983" y="155382"/>
                      </a:lnTo>
                      <a:lnTo>
                        <a:pt x="14799" y="154093"/>
                      </a:lnTo>
                      <a:cubicBezTo>
                        <a:pt x="15095" y="154093"/>
                        <a:pt x="15438" y="153780"/>
                        <a:pt x="15721" y="153726"/>
                      </a:cubicBezTo>
                      <a:lnTo>
                        <a:pt x="16188" y="152698"/>
                      </a:lnTo>
                      <a:lnTo>
                        <a:pt x="15904" y="151089"/>
                      </a:lnTo>
                      <a:cubicBezTo>
                        <a:pt x="16243" y="151243"/>
                        <a:pt x="16636" y="151216"/>
                        <a:pt x="16950" y="151018"/>
                      </a:cubicBezTo>
                      <a:lnTo>
                        <a:pt x="18197" y="148322"/>
                      </a:lnTo>
                      <a:cubicBezTo>
                        <a:pt x="17606" y="147808"/>
                        <a:pt x="16785" y="147417"/>
                        <a:pt x="18067" y="147376"/>
                      </a:cubicBezTo>
                      <a:lnTo>
                        <a:pt x="18019" y="145259"/>
                      </a:lnTo>
                      <a:lnTo>
                        <a:pt x="19089" y="144011"/>
                      </a:lnTo>
                      <a:cubicBezTo>
                        <a:pt x="19360" y="144011"/>
                        <a:pt x="19874" y="144230"/>
                        <a:pt x="19945" y="144549"/>
                      </a:cubicBezTo>
                      <a:lnTo>
                        <a:pt x="20052" y="141351"/>
                      </a:lnTo>
                      <a:cubicBezTo>
                        <a:pt x="20684" y="141889"/>
                        <a:pt x="20701" y="141782"/>
                        <a:pt x="20749" y="141014"/>
                      </a:cubicBezTo>
                      <a:lnTo>
                        <a:pt x="20749" y="140665"/>
                      </a:lnTo>
                      <a:cubicBezTo>
                        <a:pt x="22492" y="140854"/>
                        <a:pt x="20388" y="141416"/>
                        <a:pt x="20678" y="142066"/>
                      </a:cubicBezTo>
                      <a:cubicBezTo>
                        <a:pt x="20772" y="142152"/>
                        <a:pt x="20883" y="142218"/>
                        <a:pt x="21003" y="142261"/>
                      </a:cubicBezTo>
                      <a:lnTo>
                        <a:pt x="21564" y="141079"/>
                      </a:lnTo>
                      <a:cubicBezTo>
                        <a:pt x="21556" y="140614"/>
                        <a:pt x="21612" y="140150"/>
                        <a:pt x="21729" y="139701"/>
                      </a:cubicBezTo>
                      <a:cubicBezTo>
                        <a:pt x="20814" y="141906"/>
                        <a:pt x="21363" y="137891"/>
                        <a:pt x="21960" y="136591"/>
                      </a:cubicBezTo>
                      <a:lnTo>
                        <a:pt x="22102" y="135999"/>
                      </a:lnTo>
                      <a:cubicBezTo>
                        <a:pt x="22344" y="135786"/>
                        <a:pt x="22692" y="136667"/>
                        <a:pt x="22740" y="136715"/>
                      </a:cubicBezTo>
                      <a:cubicBezTo>
                        <a:pt x="23100" y="137022"/>
                        <a:pt x="23732" y="136265"/>
                        <a:pt x="23803" y="136165"/>
                      </a:cubicBezTo>
                      <a:cubicBezTo>
                        <a:pt x="24008" y="135746"/>
                        <a:pt x="23948" y="135246"/>
                        <a:pt x="23650" y="134888"/>
                      </a:cubicBezTo>
                      <a:lnTo>
                        <a:pt x="23396" y="134444"/>
                      </a:lnTo>
                      <a:lnTo>
                        <a:pt x="23396" y="135497"/>
                      </a:lnTo>
                      <a:lnTo>
                        <a:pt x="23094" y="135402"/>
                      </a:lnTo>
                      <a:lnTo>
                        <a:pt x="23189" y="134811"/>
                      </a:lnTo>
                      <a:lnTo>
                        <a:pt x="22840" y="134763"/>
                      </a:lnTo>
                      <a:lnTo>
                        <a:pt x="22840" y="134326"/>
                      </a:lnTo>
                      <a:cubicBezTo>
                        <a:pt x="22840" y="134107"/>
                        <a:pt x="23313" y="133924"/>
                        <a:pt x="23502" y="134119"/>
                      </a:cubicBezTo>
                      <a:cubicBezTo>
                        <a:pt x="23502" y="133474"/>
                        <a:pt x="23094" y="131470"/>
                        <a:pt x="24282" y="131943"/>
                      </a:cubicBezTo>
                      <a:lnTo>
                        <a:pt x="24660" y="130329"/>
                      </a:lnTo>
                      <a:lnTo>
                        <a:pt x="25316" y="130423"/>
                      </a:lnTo>
                      <a:lnTo>
                        <a:pt x="25026" y="129501"/>
                      </a:lnTo>
                      <a:cubicBezTo>
                        <a:pt x="25026" y="129306"/>
                        <a:pt x="25516" y="129755"/>
                        <a:pt x="25617" y="129584"/>
                      </a:cubicBezTo>
                      <a:cubicBezTo>
                        <a:pt x="25965" y="128933"/>
                        <a:pt x="25192" y="128519"/>
                        <a:pt x="25416" y="127887"/>
                      </a:cubicBezTo>
                      <a:lnTo>
                        <a:pt x="26409" y="126237"/>
                      </a:lnTo>
                      <a:lnTo>
                        <a:pt x="26781" y="126538"/>
                      </a:lnTo>
                      <a:lnTo>
                        <a:pt x="26609" y="126243"/>
                      </a:lnTo>
                      <a:cubicBezTo>
                        <a:pt x="27377" y="126716"/>
                        <a:pt x="27407" y="125959"/>
                        <a:pt x="27407" y="124865"/>
                      </a:cubicBezTo>
                      <a:lnTo>
                        <a:pt x="28240" y="119206"/>
                      </a:lnTo>
                      <a:lnTo>
                        <a:pt x="28671" y="118792"/>
                      </a:lnTo>
                      <a:cubicBezTo>
                        <a:pt x="29581" y="119124"/>
                        <a:pt x="29138" y="120430"/>
                        <a:pt x="29510" y="119662"/>
                      </a:cubicBezTo>
                      <a:cubicBezTo>
                        <a:pt x="30101" y="118479"/>
                        <a:pt x="29374" y="119401"/>
                        <a:pt x="30024" y="118278"/>
                      </a:cubicBezTo>
                      <a:cubicBezTo>
                        <a:pt x="30278" y="117835"/>
                        <a:pt x="29752" y="117391"/>
                        <a:pt x="29752" y="117391"/>
                      </a:cubicBezTo>
                      <a:lnTo>
                        <a:pt x="29676" y="116829"/>
                      </a:lnTo>
                      <a:lnTo>
                        <a:pt x="30001" y="116658"/>
                      </a:lnTo>
                      <a:lnTo>
                        <a:pt x="29847" y="117113"/>
                      </a:lnTo>
                      <a:cubicBezTo>
                        <a:pt x="29983" y="117432"/>
                        <a:pt x="30798" y="117557"/>
                        <a:pt x="30887" y="117220"/>
                      </a:cubicBezTo>
                      <a:cubicBezTo>
                        <a:pt x="31111" y="116333"/>
                        <a:pt x="30627" y="116817"/>
                        <a:pt x="30237" y="116350"/>
                      </a:cubicBezTo>
                      <a:lnTo>
                        <a:pt x="29747" y="116143"/>
                      </a:lnTo>
                      <a:lnTo>
                        <a:pt x="30538" y="116007"/>
                      </a:lnTo>
                      <a:lnTo>
                        <a:pt x="30822" y="115487"/>
                      </a:lnTo>
                      <a:cubicBezTo>
                        <a:pt x="30958" y="115830"/>
                        <a:pt x="30775" y="116143"/>
                        <a:pt x="31005" y="116463"/>
                      </a:cubicBezTo>
                      <a:cubicBezTo>
                        <a:pt x="31200" y="116386"/>
                        <a:pt x="30343" y="113506"/>
                        <a:pt x="31070" y="112986"/>
                      </a:cubicBezTo>
                      <a:lnTo>
                        <a:pt x="31572" y="113577"/>
                      </a:lnTo>
                      <a:cubicBezTo>
                        <a:pt x="31673" y="113619"/>
                        <a:pt x="32417" y="113234"/>
                        <a:pt x="33114" y="113063"/>
                      </a:cubicBezTo>
                      <a:cubicBezTo>
                        <a:pt x="34946" y="110041"/>
                        <a:pt x="33758" y="106351"/>
                        <a:pt x="36411" y="106156"/>
                      </a:cubicBezTo>
                      <a:lnTo>
                        <a:pt x="36576" y="105654"/>
                      </a:lnTo>
                      <a:cubicBezTo>
                        <a:pt x="36322" y="105240"/>
                        <a:pt x="35708" y="105009"/>
                        <a:pt x="35560" y="104648"/>
                      </a:cubicBezTo>
                      <a:cubicBezTo>
                        <a:pt x="35412" y="104288"/>
                        <a:pt x="35773" y="103342"/>
                        <a:pt x="35968" y="102999"/>
                      </a:cubicBezTo>
                      <a:lnTo>
                        <a:pt x="35838" y="102721"/>
                      </a:lnTo>
                      <a:cubicBezTo>
                        <a:pt x="36553" y="102490"/>
                        <a:pt x="38479" y="98316"/>
                        <a:pt x="39973" y="94673"/>
                      </a:cubicBezTo>
                      <a:cubicBezTo>
                        <a:pt x="40818" y="91681"/>
                        <a:pt x="41368" y="89352"/>
                        <a:pt x="41155" y="88896"/>
                      </a:cubicBezTo>
                      <a:cubicBezTo>
                        <a:pt x="41811" y="88784"/>
                        <a:pt x="42484" y="87755"/>
                        <a:pt x="43099" y="86484"/>
                      </a:cubicBezTo>
                      <a:lnTo>
                        <a:pt x="43583" y="84355"/>
                      </a:lnTo>
                      <a:cubicBezTo>
                        <a:pt x="43583" y="84456"/>
                        <a:pt x="43707" y="84580"/>
                        <a:pt x="43861" y="84704"/>
                      </a:cubicBezTo>
                      <a:cubicBezTo>
                        <a:pt x="44050" y="84213"/>
                        <a:pt x="44221" y="83728"/>
                        <a:pt x="44387" y="83273"/>
                      </a:cubicBezTo>
                      <a:lnTo>
                        <a:pt x="44345" y="82989"/>
                      </a:lnTo>
                      <a:lnTo>
                        <a:pt x="44995" y="81469"/>
                      </a:lnTo>
                      <a:lnTo>
                        <a:pt x="44717" y="79908"/>
                      </a:lnTo>
                      <a:cubicBezTo>
                        <a:pt x="45970" y="80021"/>
                        <a:pt x="46395" y="78377"/>
                        <a:pt x="45627" y="77579"/>
                      </a:cubicBezTo>
                      <a:cubicBezTo>
                        <a:pt x="46242" y="77106"/>
                        <a:pt x="46741" y="76500"/>
                        <a:pt x="47086" y="75805"/>
                      </a:cubicBezTo>
                      <a:cubicBezTo>
                        <a:pt x="47411" y="73948"/>
                        <a:pt x="47949" y="70235"/>
                        <a:pt x="49243" y="69401"/>
                      </a:cubicBezTo>
                      <a:cubicBezTo>
                        <a:pt x="51074" y="68218"/>
                        <a:pt x="49373" y="67391"/>
                        <a:pt x="50377" y="66255"/>
                      </a:cubicBezTo>
                      <a:cubicBezTo>
                        <a:pt x="50534" y="66029"/>
                        <a:pt x="50712" y="65820"/>
                        <a:pt x="50909" y="65629"/>
                      </a:cubicBezTo>
                      <a:lnTo>
                        <a:pt x="50791" y="65321"/>
                      </a:lnTo>
                      <a:cubicBezTo>
                        <a:pt x="50879" y="65085"/>
                        <a:pt x="51163" y="64996"/>
                        <a:pt x="51435" y="64937"/>
                      </a:cubicBezTo>
                      <a:lnTo>
                        <a:pt x="51600" y="64682"/>
                      </a:lnTo>
                      <a:lnTo>
                        <a:pt x="51057" y="64091"/>
                      </a:lnTo>
                      <a:cubicBezTo>
                        <a:pt x="51029" y="63515"/>
                        <a:pt x="51171" y="62944"/>
                        <a:pt x="51464" y="62447"/>
                      </a:cubicBezTo>
                      <a:lnTo>
                        <a:pt x="51328" y="62163"/>
                      </a:lnTo>
                      <a:cubicBezTo>
                        <a:pt x="52398" y="61815"/>
                        <a:pt x="56988" y="50811"/>
                        <a:pt x="57455" y="49013"/>
                      </a:cubicBezTo>
                      <a:cubicBezTo>
                        <a:pt x="57687" y="49006"/>
                        <a:pt x="57910" y="48921"/>
                        <a:pt x="58087" y="48771"/>
                      </a:cubicBezTo>
                      <a:lnTo>
                        <a:pt x="58855" y="46642"/>
                      </a:lnTo>
                      <a:lnTo>
                        <a:pt x="58755" y="45920"/>
                      </a:lnTo>
                      <a:lnTo>
                        <a:pt x="58406" y="45867"/>
                      </a:lnTo>
                      <a:lnTo>
                        <a:pt x="59127" y="43739"/>
                      </a:lnTo>
                      <a:cubicBezTo>
                        <a:pt x="59298" y="43579"/>
                        <a:pt x="59901" y="42923"/>
                        <a:pt x="60438" y="42319"/>
                      </a:cubicBezTo>
                      <a:lnTo>
                        <a:pt x="61147" y="40463"/>
                      </a:lnTo>
                      <a:lnTo>
                        <a:pt x="60964" y="39428"/>
                      </a:lnTo>
                      <a:cubicBezTo>
                        <a:pt x="61135" y="39516"/>
                        <a:pt x="61329" y="39549"/>
                        <a:pt x="61520" y="39523"/>
                      </a:cubicBezTo>
                      <a:cubicBezTo>
                        <a:pt x="61986" y="38340"/>
                        <a:pt x="62441" y="37276"/>
                        <a:pt x="62873" y="36353"/>
                      </a:cubicBezTo>
                      <a:cubicBezTo>
                        <a:pt x="62406" y="35998"/>
                        <a:pt x="62122" y="35762"/>
                        <a:pt x="63127" y="35715"/>
                      </a:cubicBezTo>
                      <a:lnTo>
                        <a:pt x="63079" y="33598"/>
                      </a:lnTo>
                      <a:lnTo>
                        <a:pt x="64155" y="32344"/>
                      </a:lnTo>
                      <a:cubicBezTo>
                        <a:pt x="64444" y="32344"/>
                        <a:pt x="64982" y="32587"/>
                        <a:pt x="65017" y="32935"/>
                      </a:cubicBezTo>
                      <a:lnTo>
                        <a:pt x="65053" y="31877"/>
                      </a:lnTo>
                      <a:lnTo>
                        <a:pt x="65053" y="31617"/>
                      </a:lnTo>
                      <a:lnTo>
                        <a:pt x="65106" y="29731"/>
                      </a:lnTo>
                      <a:cubicBezTo>
                        <a:pt x="65194" y="29601"/>
                        <a:pt x="65561" y="28986"/>
                        <a:pt x="65821" y="29009"/>
                      </a:cubicBezTo>
                      <a:lnTo>
                        <a:pt x="66222" y="30074"/>
                      </a:lnTo>
                      <a:cubicBezTo>
                        <a:pt x="66329" y="29949"/>
                        <a:pt x="66411" y="29807"/>
                        <a:pt x="66506" y="29677"/>
                      </a:cubicBezTo>
                      <a:lnTo>
                        <a:pt x="66801" y="28016"/>
                      </a:lnTo>
                      <a:cubicBezTo>
                        <a:pt x="65673" y="30748"/>
                        <a:pt x="66335" y="24841"/>
                        <a:pt x="67168" y="24344"/>
                      </a:cubicBezTo>
                      <a:cubicBezTo>
                        <a:pt x="67481" y="24166"/>
                        <a:pt x="67723" y="24977"/>
                        <a:pt x="67812" y="25059"/>
                      </a:cubicBezTo>
                      <a:cubicBezTo>
                        <a:pt x="68166" y="25367"/>
                        <a:pt x="68804" y="24610"/>
                        <a:pt x="68875" y="24504"/>
                      </a:cubicBezTo>
                      <a:cubicBezTo>
                        <a:pt x="69077" y="24086"/>
                        <a:pt x="69017" y="23589"/>
                        <a:pt x="68721" y="23232"/>
                      </a:cubicBezTo>
                      <a:lnTo>
                        <a:pt x="68467" y="22789"/>
                      </a:lnTo>
                      <a:lnTo>
                        <a:pt x="68467" y="23841"/>
                      </a:lnTo>
                      <a:lnTo>
                        <a:pt x="68160" y="23753"/>
                      </a:lnTo>
                      <a:lnTo>
                        <a:pt x="68261" y="23161"/>
                      </a:lnTo>
                      <a:lnTo>
                        <a:pt x="67912" y="23108"/>
                      </a:lnTo>
                      <a:lnTo>
                        <a:pt x="67912" y="22670"/>
                      </a:lnTo>
                      <a:cubicBezTo>
                        <a:pt x="67912" y="22452"/>
                        <a:pt x="68385" y="22268"/>
                        <a:pt x="68574" y="22464"/>
                      </a:cubicBezTo>
                      <a:cubicBezTo>
                        <a:pt x="68574" y="21819"/>
                        <a:pt x="68166" y="19815"/>
                        <a:pt x="69354" y="20288"/>
                      </a:cubicBezTo>
                      <a:lnTo>
                        <a:pt x="69732" y="18673"/>
                      </a:lnTo>
                      <a:lnTo>
                        <a:pt x="70387" y="18768"/>
                      </a:lnTo>
                      <a:lnTo>
                        <a:pt x="70098" y="17845"/>
                      </a:lnTo>
                      <a:cubicBezTo>
                        <a:pt x="70098" y="17650"/>
                        <a:pt x="70588" y="18100"/>
                        <a:pt x="70689" y="17928"/>
                      </a:cubicBezTo>
                      <a:cubicBezTo>
                        <a:pt x="70878" y="17579"/>
                        <a:pt x="70506" y="16592"/>
                        <a:pt x="70488" y="16231"/>
                      </a:cubicBezTo>
                      <a:lnTo>
                        <a:pt x="71480" y="14587"/>
                      </a:lnTo>
                      <a:lnTo>
                        <a:pt x="71853" y="14889"/>
                      </a:lnTo>
                      <a:lnTo>
                        <a:pt x="71687" y="14587"/>
                      </a:lnTo>
                      <a:cubicBezTo>
                        <a:pt x="72124" y="14670"/>
                        <a:pt x="73099" y="13777"/>
                        <a:pt x="72827" y="13050"/>
                      </a:cubicBezTo>
                      <a:cubicBezTo>
                        <a:pt x="72762" y="12873"/>
                        <a:pt x="72479" y="13493"/>
                        <a:pt x="72331" y="13363"/>
                      </a:cubicBezTo>
                      <a:cubicBezTo>
                        <a:pt x="71923" y="13007"/>
                        <a:pt x="71704" y="12480"/>
                        <a:pt x="71740" y="11938"/>
                      </a:cubicBezTo>
                      <a:cubicBezTo>
                        <a:pt x="73235" y="11477"/>
                        <a:pt x="71333" y="9756"/>
                        <a:pt x="73347" y="11383"/>
                      </a:cubicBezTo>
                      <a:lnTo>
                        <a:pt x="73223" y="11063"/>
                      </a:lnTo>
                      <a:lnTo>
                        <a:pt x="73070" y="10525"/>
                      </a:lnTo>
                      <a:cubicBezTo>
                        <a:pt x="72898" y="9816"/>
                        <a:pt x="72361" y="8751"/>
                        <a:pt x="72940" y="8331"/>
                      </a:cubicBezTo>
                      <a:cubicBezTo>
                        <a:pt x="76484" y="5682"/>
                        <a:pt x="75504" y="1786"/>
                        <a:pt x="76112" y="1330"/>
                      </a:cubicBezTo>
                      <a:lnTo>
                        <a:pt x="76614" y="1922"/>
                      </a:lnTo>
                      <a:lnTo>
                        <a:pt x="77276" y="0"/>
                      </a:lnTo>
                      <a:cubicBezTo>
                        <a:pt x="77759" y="543"/>
                        <a:pt x="78293" y="1038"/>
                        <a:pt x="78871" y="1478"/>
                      </a:cubicBezTo>
                      <a:lnTo>
                        <a:pt x="78842" y="656"/>
                      </a:lnTo>
                      <a:lnTo>
                        <a:pt x="79379" y="1502"/>
                      </a:lnTo>
                      <a:lnTo>
                        <a:pt x="79574" y="1230"/>
                      </a:lnTo>
                      <a:cubicBezTo>
                        <a:pt x="79722" y="1135"/>
                        <a:pt x="79941" y="1455"/>
                        <a:pt x="79923" y="1626"/>
                      </a:cubicBezTo>
                      <a:cubicBezTo>
                        <a:pt x="80957" y="999"/>
                        <a:pt x="83202" y="4074"/>
                        <a:pt x="84472" y="3489"/>
                      </a:cubicBezTo>
                      <a:lnTo>
                        <a:pt x="85364" y="4754"/>
                      </a:lnTo>
                      <a:lnTo>
                        <a:pt x="86038" y="5505"/>
                      </a:lnTo>
                      <a:lnTo>
                        <a:pt x="87373" y="5688"/>
                      </a:lnTo>
                      <a:cubicBezTo>
                        <a:pt x="87172" y="6014"/>
                        <a:pt x="87414" y="6457"/>
                        <a:pt x="87840" y="6942"/>
                      </a:cubicBezTo>
                      <a:lnTo>
                        <a:pt x="88915" y="6906"/>
                      </a:lnTo>
                      <a:lnTo>
                        <a:pt x="89015" y="8089"/>
                      </a:lnTo>
                      <a:cubicBezTo>
                        <a:pt x="90167" y="9088"/>
                        <a:pt x="91308" y="9999"/>
                        <a:pt x="90356" y="10135"/>
                      </a:cubicBezTo>
                      <a:lnTo>
                        <a:pt x="91822" y="10407"/>
                      </a:lnTo>
                      <a:lnTo>
                        <a:pt x="91768" y="11341"/>
                      </a:lnTo>
                      <a:lnTo>
                        <a:pt x="92773" y="10714"/>
                      </a:lnTo>
                      <a:lnTo>
                        <a:pt x="94959" y="11767"/>
                      </a:lnTo>
                      <a:cubicBezTo>
                        <a:pt x="95037" y="12111"/>
                        <a:pt x="94945" y="12472"/>
                        <a:pt x="94710" y="12737"/>
                      </a:cubicBezTo>
                      <a:lnTo>
                        <a:pt x="94799" y="13156"/>
                      </a:lnTo>
                      <a:cubicBezTo>
                        <a:pt x="95100" y="13271"/>
                        <a:pt x="95341" y="13504"/>
                        <a:pt x="95467" y="13801"/>
                      </a:cubicBezTo>
                      <a:lnTo>
                        <a:pt x="96247" y="12819"/>
                      </a:lnTo>
                      <a:cubicBezTo>
                        <a:pt x="95939" y="18188"/>
                        <a:pt x="100701" y="15356"/>
                        <a:pt x="99898" y="18555"/>
                      </a:cubicBezTo>
                      <a:lnTo>
                        <a:pt x="101404" y="17964"/>
                      </a:lnTo>
                      <a:cubicBezTo>
                        <a:pt x="101446" y="18289"/>
                        <a:pt x="101593" y="19655"/>
                        <a:pt x="101965" y="19832"/>
                      </a:cubicBezTo>
                      <a:lnTo>
                        <a:pt x="102556" y="19590"/>
                      </a:lnTo>
                      <a:lnTo>
                        <a:pt x="102633" y="22168"/>
                      </a:lnTo>
                      <a:lnTo>
                        <a:pt x="104216" y="21281"/>
                      </a:lnTo>
                      <a:lnTo>
                        <a:pt x="104388" y="23770"/>
                      </a:lnTo>
                      <a:cubicBezTo>
                        <a:pt x="104388" y="22404"/>
                        <a:pt x="106237" y="24084"/>
                        <a:pt x="106580" y="22818"/>
                      </a:cubicBezTo>
                      <a:lnTo>
                        <a:pt x="107472" y="24107"/>
                      </a:lnTo>
                      <a:lnTo>
                        <a:pt x="108517" y="24107"/>
                      </a:lnTo>
                      <a:cubicBezTo>
                        <a:pt x="109008" y="24938"/>
                        <a:pt x="109263" y="25887"/>
                        <a:pt x="109256" y="26851"/>
                      </a:cubicBezTo>
                      <a:lnTo>
                        <a:pt x="110798" y="27277"/>
                      </a:lnTo>
                      <a:lnTo>
                        <a:pt x="111743" y="28944"/>
                      </a:lnTo>
                      <a:lnTo>
                        <a:pt x="114106" y="30227"/>
                      </a:lnTo>
                      <a:lnTo>
                        <a:pt x="114106" y="31410"/>
                      </a:lnTo>
                      <a:lnTo>
                        <a:pt x="115158" y="31410"/>
                      </a:lnTo>
                      <a:cubicBezTo>
                        <a:pt x="115377" y="31847"/>
                        <a:pt x="114278" y="32841"/>
                        <a:pt x="115075" y="33267"/>
                      </a:cubicBezTo>
                      <a:lnTo>
                        <a:pt x="116930" y="33509"/>
                      </a:lnTo>
                      <a:cubicBezTo>
                        <a:pt x="115122" y="34863"/>
                        <a:pt x="118703" y="35508"/>
                        <a:pt x="119506" y="35443"/>
                      </a:cubicBezTo>
                      <a:lnTo>
                        <a:pt x="120316" y="37542"/>
                      </a:lnTo>
                      <a:cubicBezTo>
                        <a:pt x="121107" y="38086"/>
                        <a:pt x="122779" y="38843"/>
                        <a:pt x="123535" y="37784"/>
                      </a:cubicBezTo>
                      <a:lnTo>
                        <a:pt x="124126" y="39883"/>
                      </a:lnTo>
                      <a:cubicBezTo>
                        <a:pt x="125095" y="40475"/>
                        <a:pt x="125804" y="41805"/>
                        <a:pt x="126377" y="42722"/>
                      </a:cubicBezTo>
                      <a:cubicBezTo>
                        <a:pt x="126552" y="41607"/>
                        <a:pt x="126312" y="40466"/>
                        <a:pt x="125704" y="39517"/>
                      </a:cubicBezTo>
                      <a:lnTo>
                        <a:pt x="127104" y="40528"/>
                      </a:lnTo>
                      <a:cubicBezTo>
                        <a:pt x="127234" y="41350"/>
                        <a:pt x="128599" y="42550"/>
                        <a:pt x="129999" y="44519"/>
                      </a:cubicBezTo>
                      <a:lnTo>
                        <a:pt x="131606" y="44832"/>
                      </a:lnTo>
                      <a:lnTo>
                        <a:pt x="132031" y="47056"/>
                      </a:lnTo>
                      <a:lnTo>
                        <a:pt x="133673" y="48475"/>
                      </a:lnTo>
                      <a:cubicBezTo>
                        <a:pt x="133378" y="48126"/>
                        <a:pt x="134058" y="46370"/>
                        <a:pt x="135168" y="47884"/>
                      </a:cubicBezTo>
                      <a:cubicBezTo>
                        <a:pt x="135308" y="48043"/>
                        <a:pt x="135402" y="48237"/>
                        <a:pt x="135440" y="48445"/>
                      </a:cubicBezTo>
                      <a:lnTo>
                        <a:pt x="135718" y="48682"/>
                      </a:lnTo>
                      <a:lnTo>
                        <a:pt x="136308" y="48528"/>
                      </a:lnTo>
                      <a:cubicBezTo>
                        <a:pt x="136447" y="48830"/>
                        <a:pt x="136565" y="49139"/>
                        <a:pt x="136663" y="49456"/>
                      </a:cubicBezTo>
                      <a:cubicBezTo>
                        <a:pt x="137508" y="50172"/>
                        <a:pt x="138488" y="51041"/>
                        <a:pt x="138636" y="51425"/>
                      </a:cubicBezTo>
                      <a:lnTo>
                        <a:pt x="138884" y="51355"/>
                      </a:lnTo>
                      <a:cubicBezTo>
                        <a:pt x="139995" y="50911"/>
                        <a:pt x="140869" y="52484"/>
                        <a:pt x="141159" y="53347"/>
                      </a:cubicBezTo>
                      <a:lnTo>
                        <a:pt x="141295" y="54358"/>
                      </a:lnTo>
                      <a:cubicBezTo>
                        <a:pt x="142372" y="55357"/>
                        <a:pt x="143632" y="56138"/>
                        <a:pt x="145005" y="56658"/>
                      </a:cubicBezTo>
                      <a:lnTo>
                        <a:pt x="145489" y="57415"/>
                      </a:lnTo>
                      <a:cubicBezTo>
                        <a:pt x="146712" y="58048"/>
                        <a:pt x="148148" y="58415"/>
                        <a:pt x="148957" y="59497"/>
                      </a:cubicBezTo>
                      <a:lnTo>
                        <a:pt x="149206" y="61413"/>
                      </a:lnTo>
                      <a:lnTo>
                        <a:pt x="150340" y="61466"/>
                      </a:lnTo>
                      <a:lnTo>
                        <a:pt x="150647" y="61897"/>
                      </a:lnTo>
                      <a:cubicBezTo>
                        <a:pt x="151504" y="62778"/>
                        <a:pt x="152337" y="63671"/>
                        <a:pt x="153164" y="64611"/>
                      </a:cubicBezTo>
                      <a:cubicBezTo>
                        <a:pt x="153992" y="64888"/>
                        <a:pt x="154775" y="65286"/>
                        <a:pt x="155486" y="65794"/>
                      </a:cubicBezTo>
                      <a:cubicBezTo>
                        <a:pt x="156549" y="66563"/>
                        <a:pt x="156738" y="67982"/>
                        <a:pt x="157737" y="69371"/>
                      </a:cubicBezTo>
                      <a:lnTo>
                        <a:pt x="158268" y="69105"/>
                      </a:lnTo>
                      <a:lnTo>
                        <a:pt x="158386" y="68514"/>
                      </a:lnTo>
                      <a:lnTo>
                        <a:pt x="158522" y="68934"/>
                      </a:lnTo>
                      <a:cubicBezTo>
                        <a:pt x="158558" y="69064"/>
                        <a:pt x="158759" y="69833"/>
                        <a:pt x="158995" y="69779"/>
                      </a:cubicBezTo>
                      <a:cubicBezTo>
                        <a:pt x="159982" y="69555"/>
                        <a:pt x="161163" y="69407"/>
                        <a:pt x="162262" y="70867"/>
                      </a:cubicBezTo>
                      <a:cubicBezTo>
                        <a:pt x="162817" y="71607"/>
                        <a:pt x="162103" y="73268"/>
                        <a:pt x="162983" y="73540"/>
                      </a:cubicBezTo>
                      <a:lnTo>
                        <a:pt x="164755" y="73540"/>
                      </a:lnTo>
                      <a:cubicBezTo>
                        <a:pt x="164164" y="74516"/>
                        <a:pt x="165742" y="75728"/>
                        <a:pt x="167461" y="76083"/>
                      </a:cubicBezTo>
                      <a:cubicBezTo>
                        <a:pt x="167745" y="76142"/>
                        <a:pt x="167774" y="76455"/>
                        <a:pt x="167768" y="76816"/>
                      </a:cubicBezTo>
                      <a:lnTo>
                        <a:pt x="168359" y="77821"/>
                      </a:lnTo>
                      <a:cubicBezTo>
                        <a:pt x="168649" y="77868"/>
                        <a:pt x="168643" y="78052"/>
                        <a:pt x="168619" y="78241"/>
                      </a:cubicBezTo>
                      <a:lnTo>
                        <a:pt x="169068" y="78974"/>
                      </a:lnTo>
                      <a:lnTo>
                        <a:pt x="169068" y="78625"/>
                      </a:lnTo>
                      <a:lnTo>
                        <a:pt x="170291" y="79217"/>
                      </a:lnTo>
                      <a:lnTo>
                        <a:pt x="169877" y="79299"/>
                      </a:lnTo>
                      <a:lnTo>
                        <a:pt x="170267" y="80695"/>
                      </a:lnTo>
                      <a:lnTo>
                        <a:pt x="170817" y="79684"/>
                      </a:lnTo>
                      <a:cubicBezTo>
                        <a:pt x="170982" y="80133"/>
                        <a:pt x="175017" y="83983"/>
                        <a:pt x="179312" y="87962"/>
                      </a:cubicBezTo>
                      <a:cubicBezTo>
                        <a:pt x="179631" y="88151"/>
                        <a:pt x="179968" y="88340"/>
                        <a:pt x="180335" y="88524"/>
                      </a:cubicBezTo>
                      <a:lnTo>
                        <a:pt x="181516" y="88524"/>
                      </a:lnTo>
                      <a:lnTo>
                        <a:pt x="182001" y="90469"/>
                      </a:lnTo>
                      <a:lnTo>
                        <a:pt x="182485" y="90918"/>
                      </a:lnTo>
                      <a:lnTo>
                        <a:pt x="182958" y="90753"/>
                      </a:lnTo>
                      <a:lnTo>
                        <a:pt x="183034" y="91397"/>
                      </a:lnTo>
                      <a:lnTo>
                        <a:pt x="183596" y="91155"/>
                      </a:lnTo>
                      <a:lnTo>
                        <a:pt x="183596" y="91930"/>
                      </a:lnTo>
                      <a:lnTo>
                        <a:pt x="184092" y="92379"/>
                      </a:lnTo>
                      <a:lnTo>
                        <a:pt x="184092" y="92042"/>
                      </a:lnTo>
                      <a:lnTo>
                        <a:pt x="185108" y="92361"/>
                      </a:lnTo>
                      <a:cubicBezTo>
                        <a:pt x="185864" y="92953"/>
                        <a:pt x="187655" y="95188"/>
                        <a:pt x="187265" y="94307"/>
                      </a:cubicBezTo>
                      <a:lnTo>
                        <a:pt x="188960" y="94596"/>
                      </a:lnTo>
                      <a:cubicBezTo>
                        <a:pt x="188807" y="95288"/>
                        <a:pt x="190532" y="97606"/>
                        <a:pt x="191418" y="98144"/>
                      </a:cubicBezTo>
                      <a:cubicBezTo>
                        <a:pt x="191258" y="98197"/>
                        <a:pt x="191004" y="98546"/>
                        <a:pt x="191418" y="98670"/>
                      </a:cubicBezTo>
                      <a:cubicBezTo>
                        <a:pt x="192009" y="98848"/>
                        <a:pt x="192369" y="97653"/>
                        <a:pt x="192877" y="97931"/>
                      </a:cubicBezTo>
                      <a:cubicBezTo>
                        <a:pt x="193385" y="98209"/>
                        <a:pt x="193433" y="99504"/>
                        <a:pt x="193740" y="99983"/>
                      </a:cubicBezTo>
                      <a:lnTo>
                        <a:pt x="193781" y="99646"/>
                      </a:lnTo>
                      <a:cubicBezTo>
                        <a:pt x="194006" y="99546"/>
                        <a:pt x="194212" y="99132"/>
                        <a:pt x="194413" y="99268"/>
                      </a:cubicBezTo>
                      <a:cubicBezTo>
                        <a:pt x="194915" y="99611"/>
                        <a:pt x="195595" y="100722"/>
                        <a:pt x="195299" y="101367"/>
                      </a:cubicBezTo>
                      <a:lnTo>
                        <a:pt x="196298" y="103040"/>
                      </a:lnTo>
                      <a:lnTo>
                        <a:pt x="197184" y="103200"/>
                      </a:lnTo>
                      <a:lnTo>
                        <a:pt x="197928" y="103354"/>
                      </a:lnTo>
                      <a:lnTo>
                        <a:pt x="198336" y="105518"/>
                      </a:lnTo>
                      <a:cubicBezTo>
                        <a:pt x="198903" y="105748"/>
                        <a:pt x="199446" y="106036"/>
                        <a:pt x="199955" y="106375"/>
                      </a:cubicBezTo>
                      <a:cubicBezTo>
                        <a:pt x="200203" y="105896"/>
                        <a:pt x="200841" y="105482"/>
                        <a:pt x="201544" y="106428"/>
                      </a:cubicBezTo>
                      <a:cubicBezTo>
                        <a:pt x="201698" y="106635"/>
                        <a:pt x="201544" y="107049"/>
                        <a:pt x="201391" y="107469"/>
                      </a:cubicBezTo>
                      <a:cubicBezTo>
                        <a:pt x="201609" y="107664"/>
                        <a:pt x="201828" y="107859"/>
                        <a:pt x="202035" y="108060"/>
                      </a:cubicBezTo>
                      <a:lnTo>
                        <a:pt x="202117" y="107079"/>
                      </a:lnTo>
                      <a:lnTo>
                        <a:pt x="202708" y="107079"/>
                      </a:lnTo>
                      <a:lnTo>
                        <a:pt x="204008" y="109858"/>
                      </a:lnTo>
                      <a:lnTo>
                        <a:pt x="203813" y="110159"/>
                      </a:lnTo>
                      <a:lnTo>
                        <a:pt x="205272" y="109923"/>
                      </a:lnTo>
                      <a:lnTo>
                        <a:pt x="206400" y="111762"/>
                      </a:lnTo>
                      <a:lnTo>
                        <a:pt x="207228" y="111389"/>
                      </a:lnTo>
                      <a:lnTo>
                        <a:pt x="207883" y="113512"/>
                      </a:lnTo>
                      <a:lnTo>
                        <a:pt x="207393" y="113270"/>
                      </a:lnTo>
                      <a:lnTo>
                        <a:pt x="207298" y="113932"/>
                      </a:lnTo>
                      <a:cubicBezTo>
                        <a:pt x="207470" y="114210"/>
                        <a:pt x="207623" y="114523"/>
                        <a:pt x="207771" y="114789"/>
                      </a:cubicBezTo>
                      <a:lnTo>
                        <a:pt x="208533" y="115310"/>
                      </a:lnTo>
                      <a:lnTo>
                        <a:pt x="209839" y="114819"/>
                      </a:lnTo>
                      <a:cubicBezTo>
                        <a:pt x="211428" y="115795"/>
                        <a:pt x="211611" y="116741"/>
                        <a:pt x="214169" y="117521"/>
                      </a:cubicBezTo>
                      <a:lnTo>
                        <a:pt x="214169" y="118497"/>
                      </a:lnTo>
                      <a:lnTo>
                        <a:pt x="215316" y="119325"/>
                      </a:lnTo>
                      <a:cubicBezTo>
                        <a:pt x="215475" y="120141"/>
                        <a:pt x="215664" y="121370"/>
                        <a:pt x="216273" y="122003"/>
                      </a:cubicBezTo>
                      <a:lnTo>
                        <a:pt x="219817" y="123079"/>
                      </a:lnTo>
                      <a:cubicBezTo>
                        <a:pt x="219646" y="124954"/>
                        <a:pt x="222015" y="125119"/>
                        <a:pt x="222216" y="124853"/>
                      </a:cubicBezTo>
                      <a:lnTo>
                        <a:pt x="222216" y="125113"/>
                      </a:lnTo>
                      <a:lnTo>
                        <a:pt x="222972" y="124983"/>
                      </a:lnTo>
                      <a:lnTo>
                        <a:pt x="223079" y="125445"/>
                      </a:lnTo>
                      <a:cubicBezTo>
                        <a:pt x="223669" y="125309"/>
                        <a:pt x="223888" y="126787"/>
                        <a:pt x="223350" y="126533"/>
                      </a:cubicBezTo>
                      <a:lnTo>
                        <a:pt x="223581" y="127490"/>
                      </a:lnTo>
                      <a:cubicBezTo>
                        <a:pt x="224922" y="130128"/>
                        <a:pt x="227214" y="125356"/>
                        <a:pt x="229377" y="132422"/>
                      </a:cubicBezTo>
                      <a:lnTo>
                        <a:pt x="231521" y="132451"/>
                      </a:lnTo>
                      <a:lnTo>
                        <a:pt x="231521" y="134137"/>
                      </a:lnTo>
                      <a:lnTo>
                        <a:pt x="232449" y="134137"/>
                      </a:lnTo>
                      <a:lnTo>
                        <a:pt x="231551" y="136011"/>
                      </a:lnTo>
                      <a:lnTo>
                        <a:pt x="232047" y="136041"/>
                      </a:lnTo>
                      <a:lnTo>
                        <a:pt x="233743" y="134947"/>
                      </a:lnTo>
                      <a:cubicBezTo>
                        <a:pt x="234333" y="135828"/>
                        <a:pt x="234522" y="137117"/>
                        <a:pt x="234841" y="138051"/>
                      </a:cubicBezTo>
                      <a:lnTo>
                        <a:pt x="235958" y="138223"/>
                      </a:lnTo>
                      <a:lnTo>
                        <a:pt x="236259" y="139222"/>
                      </a:lnTo>
                      <a:cubicBezTo>
                        <a:pt x="236945" y="139059"/>
                        <a:pt x="237587" y="138746"/>
                        <a:pt x="238138" y="138305"/>
                      </a:cubicBezTo>
                      <a:lnTo>
                        <a:pt x="238250" y="140079"/>
                      </a:lnTo>
                      <a:lnTo>
                        <a:pt x="238735" y="140186"/>
                      </a:lnTo>
                      <a:cubicBezTo>
                        <a:pt x="238979" y="140330"/>
                        <a:pt x="239147" y="140574"/>
                        <a:pt x="239196" y="140854"/>
                      </a:cubicBezTo>
                      <a:lnTo>
                        <a:pt x="239964" y="141445"/>
                      </a:lnTo>
                      <a:lnTo>
                        <a:pt x="240123" y="140812"/>
                      </a:lnTo>
                      <a:lnTo>
                        <a:pt x="240289" y="141309"/>
                      </a:lnTo>
                      <a:lnTo>
                        <a:pt x="241588" y="142202"/>
                      </a:lnTo>
                      <a:cubicBezTo>
                        <a:pt x="241328" y="142320"/>
                        <a:pt x="241228" y="142433"/>
                        <a:pt x="241240" y="142533"/>
                      </a:cubicBezTo>
                      <a:lnTo>
                        <a:pt x="241494" y="142764"/>
                      </a:lnTo>
                      <a:cubicBezTo>
                        <a:pt x="241847" y="142922"/>
                        <a:pt x="242251" y="142922"/>
                        <a:pt x="242604" y="142764"/>
                      </a:cubicBezTo>
                      <a:lnTo>
                        <a:pt x="242327" y="142113"/>
                      </a:lnTo>
                      <a:cubicBezTo>
                        <a:pt x="242705" y="142444"/>
                        <a:pt x="242734" y="142651"/>
                        <a:pt x="242604" y="142764"/>
                      </a:cubicBezTo>
                      <a:lnTo>
                        <a:pt x="243307" y="144402"/>
                      </a:lnTo>
                      <a:lnTo>
                        <a:pt x="243603" y="144887"/>
                      </a:lnTo>
                      <a:cubicBezTo>
                        <a:pt x="244460" y="145188"/>
                        <a:pt x="245245" y="145507"/>
                        <a:pt x="245511" y="146365"/>
                      </a:cubicBezTo>
                      <a:cubicBezTo>
                        <a:pt x="246846" y="146181"/>
                        <a:pt x="247018" y="146856"/>
                        <a:pt x="247201" y="147547"/>
                      </a:cubicBezTo>
                      <a:lnTo>
                        <a:pt x="248530" y="147612"/>
                      </a:lnTo>
                      <a:lnTo>
                        <a:pt x="248778" y="148606"/>
                      </a:lnTo>
                      <a:lnTo>
                        <a:pt x="249499" y="150043"/>
                      </a:lnTo>
                      <a:lnTo>
                        <a:pt x="249983" y="149871"/>
                      </a:lnTo>
                      <a:lnTo>
                        <a:pt x="250066" y="150522"/>
                      </a:lnTo>
                      <a:lnTo>
                        <a:pt x="250657" y="150279"/>
                      </a:lnTo>
                      <a:lnTo>
                        <a:pt x="250740" y="152893"/>
                      </a:lnTo>
                      <a:lnTo>
                        <a:pt x="251147" y="151178"/>
                      </a:lnTo>
                      <a:lnTo>
                        <a:pt x="252370" y="151769"/>
                      </a:lnTo>
                      <a:lnTo>
                        <a:pt x="251963" y="151852"/>
                      </a:lnTo>
                      <a:lnTo>
                        <a:pt x="252453" y="154454"/>
                      </a:lnTo>
                      <a:cubicBezTo>
                        <a:pt x="252666" y="153425"/>
                        <a:pt x="254438" y="154667"/>
                        <a:pt x="254739" y="153567"/>
                      </a:cubicBezTo>
                      <a:lnTo>
                        <a:pt x="255637" y="154874"/>
                      </a:lnTo>
                      <a:lnTo>
                        <a:pt x="256671" y="154874"/>
                      </a:lnTo>
                      <a:cubicBezTo>
                        <a:pt x="259413" y="159415"/>
                        <a:pt x="259507" y="156441"/>
                        <a:pt x="260606" y="158173"/>
                      </a:cubicBezTo>
                      <a:lnTo>
                        <a:pt x="261014" y="160053"/>
                      </a:lnTo>
                      <a:cubicBezTo>
                        <a:pt x="260872" y="159338"/>
                        <a:pt x="262018" y="158871"/>
                        <a:pt x="262485" y="159722"/>
                      </a:cubicBezTo>
                      <a:cubicBezTo>
                        <a:pt x="263549" y="161585"/>
                        <a:pt x="264447" y="163538"/>
                        <a:pt x="265167" y="165558"/>
                      </a:cubicBezTo>
                      <a:lnTo>
                        <a:pt x="265451" y="165434"/>
                      </a:lnTo>
                      <a:lnTo>
                        <a:pt x="266242" y="164204"/>
                      </a:lnTo>
                      <a:lnTo>
                        <a:pt x="267075" y="166398"/>
                      </a:lnTo>
                      <a:lnTo>
                        <a:pt x="268026" y="166351"/>
                      </a:lnTo>
                      <a:lnTo>
                        <a:pt x="267885" y="166073"/>
                      </a:lnTo>
                      <a:lnTo>
                        <a:pt x="268109" y="166345"/>
                      </a:lnTo>
                      <a:lnTo>
                        <a:pt x="268924" y="168119"/>
                      </a:lnTo>
                      <a:cubicBezTo>
                        <a:pt x="269102" y="168207"/>
                        <a:pt x="269267" y="168302"/>
                        <a:pt x="269432" y="168397"/>
                      </a:cubicBezTo>
                      <a:lnTo>
                        <a:pt x="269356" y="168030"/>
                      </a:lnTo>
                      <a:cubicBezTo>
                        <a:pt x="269462" y="168000"/>
                        <a:pt x="269515" y="168142"/>
                        <a:pt x="269486" y="168278"/>
                      </a:cubicBezTo>
                      <a:cubicBezTo>
                        <a:pt x="269998" y="168680"/>
                        <a:pt x="270429" y="169175"/>
                        <a:pt x="270756" y="169739"/>
                      </a:cubicBezTo>
                      <a:cubicBezTo>
                        <a:pt x="270797" y="169828"/>
                        <a:pt x="270756" y="169993"/>
                        <a:pt x="270638" y="170165"/>
                      </a:cubicBezTo>
                      <a:cubicBezTo>
                        <a:pt x="271229" y="170910"/>
                        <a:pt x="271743" y="171312"/>
                        <a:pt x="272162" y="171134"/>
                      </a:cubicBezTo>
                      <a:cubicBezTo>
                        <a:pt x="273048" y="170780"/>
                        <a:pt x="273296" y="172601"/>
                        <a:pt x="273586" y="171696"/>
                      </a:cubicBezTo>
                      <a:lnTo>
                        <a:pt x="273509" y="172719"/>
                      </a:lnTo>
                      <a:lnTo>
                        <a:pt x="273798" y="172488"/>
                      </a:lnTo>
                      <a:lnTo>
                        <a:pt x="275199" y="172772"/>
                      </a:lnTo>
                      <a:lnTo>
                        <a:pt x="274720" y="173364"/>
                      </a:lnTo>
                      <a:lnTo>
                        <a:pt x="274974" y="173955"/>
                      </a:lnTo>
                      <a:lnTo>
                        <a:pt x="275104" y="174251"/>
                      </a:lnTo>
                      <a:lnTo>
                        <a:pt x="275996" y="174203"/>
                      </a:lnTo>
                      <a:lnTo>
                        <a:pt x="275459" y="174966"/>
                      </a:lnTo>
                      <a:lnTo>
                        <a:pt x="275671" y="175439"/>
                      </a:lnTo>
                      <a:cubicBezTo>
                        <a:pt x="275993" y="175883"/>
                        <a:pt x="276614" y="175982"/>
                        <a:pt x="277057" y="175660"/>
                      </a:cubicBezTo>
                      <a:cubicBezTo>
                        <a:pt x="277165" y="175582"/>
                        <a:pt x="277257" y="175483"/>
                        <a:pt x="277326" y="175368"/>
                      </a:cubicBezTo>
                      <a:lnTo>
                        <a:pt x="277916" y="176444"/>
                      </a:lnTo>
                      <a:lnTo>
                        <a:pt x="278135" y="176764"/>
                      </a:lnTo>
                      <a:lnTo>
                        <a:pt x="279151" y="176870"/>
                      </a:lnTo>
                      <a:cubicBezTo>
                        <a:pt x="279529" y="177674"/>
                        <a:pt x="279376" y="178987"/>
                        <a:pt x="279689" y="179886"/>
                      </a:cubicBezTo>
                      <a:cubicBezTo>
                        <a:pt x="279748" y="180083"/>
                        <a:pt x="279845" y="180268"/>
                        <a:pt x="279972" y="180430"/>
                      </a:cubicBezTo>
                      <a:cubicBezTo>
                        <a:pt x="280127" y="180614"/>
                        <a:pt x="280333" y="180750"/>
                        <a:pt x="280563" y="180820"/>
                      </a:cubicBezTo>
                      <a:lnTo>
                        <a:pt x="281774" y="180329"/>
                      </a:lnTo>
                      <a:lnTo>
                        <a:pt x="282005" y="180660"/>
                      </a:lnTo>
                      <a:lnTo>
                        <a:pt x="282720" y="180566"/>
                      </a:lnTo>
                      <a:cubicBezTo>
                        <a:pt x="282796" y="180861"/>
                        <a:pt x="282932" y="181488"/>
                        <a:pt x="283115" y="182227"/>
                      </a:cubicBezTo>
                      <a:cubicBezTo>
                        <a:pt x="283598" y="182207"/>
                        <a:pt x="284076" y="182127"/>
                        <a:pt x="284539" y="181991"/>
                      </a:cubicBezTo>
                      <a:lnTo>
                        <a:pt x="283848" y="183297"/>
                      </a:lnTo>
                      <a:lnTo>
                        <a:pt x="284805" y="184675"/>
                      </a:lnTo>
                      <a:lnTo>
                        <a:pt x="285106" y="184817"/>
                      </a:lnTo>
                      <a:lnTo>
                        <a:pt x="286258" y="186177"/>
                      </a:lnTo>
                      <a:lnTo>
                        <a:pt x="286258" y="198163"/>
                      </a:lnTo>
                      <a:cubicBezTo>
                        <a:pt x="282256" y="194068"/>
                        <a:pt x="277922" y="190310"/>
                        <a:pt x="273302" y="186928"/>
                      </a:cubicBezTo>
                      <a:lnTo>
                        <a:pt x="272812" y="184835"/>
                      </a:lnTo>
                      <a:cubicBezTo>
                        <a:pt x="272930" y="186289"/>
                        <a:pt x="271754" y="185645"/>
                        <a:pt x="271039" y="185089"/>
                      </a:cubicBezTo>
                      <a:cubicBezTo>
                        <a:pt x="270325" y="184533"/>
                        <a:pt x="268298" y="180282"/>
                        <a:pt x="267802" y="179371"/>
                      </a:cubicBezTo>
                      <a:cubicBezTo>
                        <a:pt x="267341" y="179105"/>
                        <a:pt x="266898" y="178821"/>
                        <a:pt x="266484" y="17851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3" name="Freeform 402">
                  <a:extLst>
                    <a:ext uri="{FF2B5EF4-FFF2-40B4-BE49-F238E27FC236}">
                      <a16:creationId xmlns:a16="http://schemas.microsoft.com/office/drawing/2014/main" id="{0AD2D46D-AE22-1185-AE63-802FF3AA8CAE}"/>
                    </a:ext>
                  </a:extLst>
                </p:cNvPr>
                <p:cNvSpPr/>
                <p:nvPr/>
              </p:nvSpPr>
              <p:spPr>
                <a:xfrm>
                  <a:off x="10716781" y="4591042"/>
                  <a:ext cx="8066" cy="16950"/>
                </a:xfrm>
                <a:custGeom>
                  <a:avLst/>
                  <a:gdLst>
                    <a:gd name="connsiteX0" fmla="*/ 8066 w 8066"/>
                    <a:gd name="connsiteY0" fmla="*/ 1843 h 16950"/>
                    <a:gd name="connsiteX1" fmla="*/ 85 w 8066"/>
                    <a:gd name="connsiteY1" fmla="*/ 16951 h 16950"/>
                    <a:gd name="connsiteX2" fmla="*/ 1585 w 8066"/>
                    <a:gd name="connsiteY2" fmla="*/ 11191 h 16950"/>
                    <a:gd name="connsiteX3" fmla="*/ 5337 w 8066"/>
                    <a:gd name="connsiteY3" fmla="*/ 4788 h 16950"/>
                    <a:gd name="connsiteX4" fmla="*/ 6312 w 8066"/>
                    <a:gd name="connsiteY4" fmla="*/ 193 h 16950"/>
                    <a:gd name="connsiteX5" fmla="*/ 8066 w 8066"/>
                    <a:gd name="connsiteY5" fmla="*/ 1843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66" h="16950">
                      <a:moveTo>
                        <a:pt x="8066" y="1843"/>
                      </a:moveTo>
                      <a:cubicBezTo>
                        <a:pt x="4521" y="6526"/>
                        <a:pt x="5815" y="14609"/>
                        <a:pt x="85" y="16951"/>
                      </a:cubicBezTo>
                      <a:cubicBezTo>
                        <a:pt x="-565" y="14550"/>
                        <a:pt x="2784" y="13007"/>
                        <a:pt x="1585" y="11191"/>
                      </a:cubicBezTo>
                      <a:cubicBezTo>
                        <a:pt x="3505" y="9276"/>
                        <a:pt x="1957" y="5621"/>
                        <a:pt x="5337" y="4788"/>
                      </a:cubicBezTo>
                      <a:cubicBezTo>
                        <a:pt x="4557" y="2819"/>
                        <a:pt x="6518" y="1896"/>
                        <a:pt x="6312" y="193"/>
                      </a:cubicBezTo>
                      <a:cubicBezTo>
                        <a:pt x="7842" y="-575"/>
                        <a:pt x="7475" y="1151"/>
                        <a:pt x="8066" y="184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4" name="Freeform 403">
                  <a:extLst>
                    <a:ext uri="{FF2B5EF4-FFF2-40B4-BE49-F238E27FC236}">
                      <a16:creationId xmlns:a16="http://schemas.microsoft.com/office/drawing/2014/main" id="{51AD0A5C-6859-6387-E52B-4640FE83ED75}"/>
                    </a:ext>
                  </a:extLst>
                </p:cNvPr>
                <p:cNvSpPr/>
                <p:nvPr/>
              </p:nvSpPr>
              <p:spPr>
                <a:xfrm>
                  <a:off x="10715155" y="4609169"/>
                  <a:ext cx="1769" cy="3979"/>
                </a:xfrm>
                <a:custGeom>
                  <a:avLst/>
                  <a:gdLst>
                    <a:gd name="connsiteX0" fmla="*/ 1686 w 1769"/>
                    <a:gd name="connsiteY0" fmla="*/ 1673 h 3979"/>
                    <a:gd name="connsiteX1" fmla="*/ 1769 w 1769"/>
                    <a:gd name="connsiteY1" fmla="*/ 3956 h 3979"/>
                    <a:gd name="connsiteX2" fmla="*/ 50 w 1769"/>
                    <a:gd name="connsiteY2" fmla="*/ 3441 h 3979"/>
                    <a:gd name="connsiteX3" fmla="*/ 1686 w 1769"/>
                    <a:gd name="connsiteY3" fmla="*/ 1673 h 3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9" h="3979">
                      <a:moveTo>
                        <a:pt x="1686" y="1673"/>
                      </a:moveTo>
                      <a:lnTo>
                        <a:pt x="1769" y="3956"/>
                      </a:lnTo>
                      <a:cubicBezTo>
                        <a:pt x="1178" y="3956"/>
                        <a:pt x="357" y="4145"/>
                        <a:pt x="50" y="3441"/>
                      </a:cubicBezTo>
                      <a:cubicBezTo>
                        <a:pt x="-281" y="2170"/>
                        <a:pt x="1119" y="-2442"/>
                        <a:pt x="1686" y="1673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8C2D787B-F5C3-9D9D-CFA2-FDF0838AD185}"/>
                    </a:ext>
                  </a:extLst>
                </p:cNvPr>
                <p:cNvSpPr/>
                <p:nvPr/>
              </p:nvSpPr>
              <p:spPr>
                <a:xfrm>
                  <a:off x="10712399" y="4614496"/>
                  <a:ext cx="2826" cy="4092"/>
                </a:xfrm>
                <a:custGeom>
                  <a:avLst/>
                  <a:gdLst>
                    <a:gd name="connsiteX0" fmla="*/ 2706 w 2826"/>
                    <a:gd name="connsiteY0" fmla="*/ 1 h 4092"/>
                    <a:gd name="connsiteX1" fmla="*/ 1654 w 2826"/>
                    <a:gd name="connsiteY1" fmla="*/ 2319 h 4092"/>
                    <a:gd name="connsiteX2" fmla="*/ 2245 w 2826"/>
                    <a:gd name="connsiteY2" fmla="*/ 3442 h 4092"/>
                    <a:gd name="connsiteX3" fmla="*/ 0 w 2826"/>
                    <a:gd name="connsiteY3" fmla="*/ 4092 h 4092"/>
                    <a:gd name="connsiteX4" fmla="*/ 2706 w 2826"/>
                    <a:gd name="connsiteY4" fmla="*/ 1 h 4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6" h="4092">
                      <a:moveTo>
                        <a:pt x="2706" y="1"/>
                      </a:moveTo>
                      <a:cubicBezTo>
                        <a:pt x="3167" y="982"/>
                        <a:pt x="2198" y="1591"/>
                        <a:pt x="1654" y="2319"/>
                      </a:cubicBezTo>
                      <a:cubicBezTo>
                        <a:pt x="2020" y="2576"/>
                        <a:pt x="2240" y="2994"/>
                        <a:pt x="2245" y="3442"/>
                      </a:cubicBezTo>
                      <a:cubicBezTo>
                        <a:pt x="1855" y="4453"/>
                        <a:pt x="1004" y="3773"/>
                        <a:pt x="0" y="4092"/>
                      </a:cubicBezTo>
                      <a:cubicBezTo>
                        <a:pt x="278" y="1928"/>
                        <a:pt x="738" y="-41"/>
                        <a:pt x="2706" y="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0B4F9F00-1151-2D4B-4C54-1A0DBDA3C5C2}"/>
                    </a:ext>
                  </a:extLst>
                </p:cNvPr>
                <p:cNvSpPr/>
                <p:nvPr/>
              </p:nvSpPr>
              <p:spPr>
                <a:xfrm>
                  <a:off x="10690965" y="4663060"/>
                  <a:ext cx="3857" cy="7545"/>
                </a:xfrm>
                <a:custGeom>
                  <a:avLst/>
                  <a:gdLst>
                    <a:gd name="connsiteX0" fmla="*/ 3858 w 3857"/>
                    <a:gd name="connsiteY0" fmla="*/ 2892 h 7545"/>
                    <a:gd name="connsiteX1" fmla="*/ 1182 w 3857"/>
                    <a:gd name="connsiteY1" fmla="*/ 7546 h 7545"/>
                    <a:gd name="connsiteX2" fmla="*/ 0 w 3857"/>
                    <a:gd name="connsiteY2" fmla="*/ 5719 h 7545"/>
                    <a:gd name="connsiteX3" fmla="*/ 3196 w 3857"/>
                    <a:gd name="connsiteY3" fmla="*/ 60 h 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7" h="7545">
                      <a:moveTo>
                        <a:pt x="3858" y="2892"/>
                      </a:moveTo>
                      <a:cubicBezTo>
                        <a:pt x="744" y="3141"/>
                        <a:pt x="3562" y="6606"/>
                        <a:pt x="1182" y="7546"/>
                      </a:cubicBezTo>
                      <a:lnTo>
                        <a:pt x="0" y="5719"/>
                      </a:lnTo>
                      <a:cubicBezTo>
                        <a:pt x="3243" y="5175"/>
                        <a:pt x="-939" y="-650"/>
                        <a:pt x="3196" y="6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2171178F-C771-36F5-974B-D055368B893E}"/>
                    </a:ext>
                  </a:extLst>
                </p:cNvPr>
                <p:cNvSpPr/>
                <p:nvPr/>
              </p:nvSpPr>
              <p:spPr>
                <a:xfrm>
                  <a:off x="10682673" y="4678565"/>
                  <a:ext cx="5893" cy="12712"/>
                </a:xfrm>
                <a:custGeom>
                  <a:avLst/>
                  <a:gdLst>
                    <a:gd name="connsiteX0" fmla="*/ 5893 w 5893"/>
                    <a:gd name="connsiteY0" fmla="*/ 0 h 12712"/>
                    <a:gd name="connsiteX1" fmla="*/ 4351 w 5893"/>
                    <a:gd name="connsiteY1" fmla="*/ 4618 h 12712"/>
                    <a:gd name="connsiteX2" fmla="*/ 1226 w 5893"/>
                    <a:gd name="connsiteY2" fmla="*/ 12713 h 12712"/>
                    <a:gd name="connsiteX3" fmla="*/ 1574 w 5893"/>
                    <a:gd name="connsiteY3" fmla="*/ 6427 h 12712"/>
                    <a:gd name="connsiteX4" fmla="*/ 4192 w 5893"/>
                    <a:gd name="connsiteY4" fmla="*/ 59 h 1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93" h="12712">
                      <a:moveTo>
                        <a:pt x="5893" y="0"/>
                      </a:moveTo>
                      <a:cubicBezTo>
                        <a:pt x="3796" y="1727"/>
                        <a:pt x="5728" y="3430"/>
                        <a:pt x="4351" y="4618"/>
                      </a:cubicBezTo>
                      <a:cubicBezTo>
                        <a:pt x="3311" y="7362"/>
                        <a:pt x="978" y="9585"/>
                        <a:pt x="1226" y="12713"/>
                      </a:cubicBezTo>
                      <a:cubicBezTo>
                        <a:pt x="-1941" y="11258"/>
                        <a:pt x="2088" y="8834"/>
                        <a:pt x="1574" y="6427"/>
                      </a:cubicBezTo>
                      <a:cubicBezTo>
                        <a:pt x="2354" y="4263"/>
                        <a:pt x="3997" y="1821"/>
                        <a:pt x="4192" y="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70F59C72-63B1-38F3-E04F-9F5A520357A7}"/>
                    </a:ext>
                  </a:extLst>
                </p:cNvPr>
                <p:cNvSpPr/>
                <p:nvPr/>
              </p:nvSpPr>
              <p:spPr>
                <a:xfrm>
                  <a:off x="10659959" y="4739959"/>
                  <a:ext cx="3743" cy="5191"/>
                </a:xfrm>
                <a:custGeom>
                  <a:avLst/>
                  <a:gdLst>
                    <a:gd name="connsiteX0" fmla="*/ 3664 w 3743"/>
                    <a:gd name="connsiteY0" fmla="*/ 4500 h 5191"/>
                    <a:gd name="connsiteX1" fmla="*/ 285 w 3743"/>
                    <a:gd name="connsiteY1" fmla="*/ 5192 h 5191"/>
                    <a:gd name="connsiteX2" fmla="*/ 1809 w 3743"/>
                    <a:gd name="connsiteY2" fmla="*/ 0 h 5191"/>
                    <a:gd name="connsiteX3" fmla="*/ 3664 w 3743"/>
                    <a:gd name="connsiteY3" fmla="*/ 4500 h 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43" h="5191">
                      <a:moveTo>
                        <a:pt x="3664" y="4500"/>
                      </a:moveTo>
                      <a:cubicBezTo>
                        <a:pt x="2855" y="5529"/>
                        <a:pt x="1413" y="5008"/>
                        <a:pt x="285" y="5192"/>
                      </a:cubicBezTo>
                      <a:cubicBezTo>
                        <a:pt x="-932" y="2826"/>
                        <a:pt x="2164" y="1987"/>
                        <a:pt x="1809" y="0"/>
                      </a:cubicBezTo>
                      <a:cubicBezTo>
                        <a:pt x="3109" y="668"/>
                        <a:pt x="4025" y="2637"/>
                        <a:pt x="3664" y="450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F7479EF1-F156-D2E7-44B4-EC9EFB872BA9}"/>
                    </a:ext>
                  </a:extLst>
                </p:cNvPr>
                <p:cNvSpPr/>
                <p:nvPr/>
              </p:nvSpPr>
              <p:spPr>
                <a:xfrm>
                  <a:off x="10652438" y="4749140"/>
                  <a:ext cx="6882" cy="16849"/>
                </a:xfrm>
                <a:custGeom>
                  <a:avLst/>
                  <a:gdLst>
                    <a:gd name="connsiteX0" fmla="*/ 6813 w 6882"/>
                    <a:gd name="connsiteY0" fmla="*/ 37 h 16849"/>
                    <a:gd name="connsiteX1" fmla="*/ 2814 w 6882"/>
                    <a:gd name="connsiteY1" fmla="*/ 15577 h 16849"/>
                    <a:gd name="connsiteX2" fmla="*/ 25 w 6882"/>
                    <a:gd name="connsiteY2" fmla="*/ 16813 h 16849"/>
                    <a:gd name="connsiteX3" fmla="*/ 4019 w 6882"/>
                    <a:gd name="connsiteY3" fmla="*/ 1273 h 16849"/>
                    <a:gd name="connsiteX4" fmla="*/ 6813 w 6882"/>
                    <a:gd name="connsiteY4" fmla="*/ 37 h 1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82" h="16849">
                      <a:moveTo>
                        <a:pt x="6813" y="37"/>
                      </a:moveTo>
                      <a:cubicBezTo>
                        <a:pt x="7587" y="5998"/>
                        <a:pt x="1608" y="9344"/>
                        <a:pt x="2814" y="15577"/>
                      </a:cubicBezTo>
                      <a:cubicBezTo>
                        <a:pt x="2213" y="16508"/>
                        <a:pt x="1117" y="16992"/>
                        <a:pt x="25" y="16813"/>
                      </a:cubicBezTo>
                      <a:cubicBezTo>
                        <a:pt x="-324" y="10976"/>
                        <a:pt x="3074" y="6583"/>
                        <a:pt x="4019" y="1273"/>
                      </a:cubicBezTo>
                      <a:cubicBezTo>
                        <a:pt x="4622" y="342"/>
                        <a:pt x="5719" y="-144"/>
                        <a:pt x="6813" y="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C99737D5-C9D8-7A4E-01C6-C5D300CDE777}"/>
                    </a:ext>
                  </a:extLst>
                </p:cNvPr>
                <p:cNvSpPr/>
                <p:nvPr/>
              </p:nvSpPr>
              <p:spPr>
                <a:xfrm>
                  <a:off x="10647969" y="4769311"/>
                  <a:ext cx="4139" cy="2974"/>
                </a:xfrm>
                <a:custGeom>
                  <a:avLst/>
                  <a:gdLst>
                    <a:gd name="connsiteX0" fmla="*/ 4104 w 4139"/>
                    <a:gd name="connsiteY0" fmla="*/ 1792 h 2974"/>
                    <a:gd name="connsiteX1" fmla="*/ 3578 w 4139"/>
                    <a:gd name="connsiteY1" fmla="*/ 2975 h 2974"/>
                    <a:gd name="connsiteX2" fmla="*/ 158 w 4139"/>
                    <a:gd name="connsiteY2" fmla="*/ 2525 h 2974"/>
                    <a:gd name="connsiteX3" fmla="*/ 4104 w 4139"/>
                    <a:gd name="connsiteY3" fmla="*/ 1792 h 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39" h="2974">
                      <a:moveTo>
                        <a:pt x="4104" y="1792"/>
                      </a:moveTo>
                      <a:cubicBezTo>
                        <a:pt x="4264" y="2354"/>
                        <a:pt x="3850" y="2655"/>
                        <a:pt x="3578" y="2975"/>
                      </a:cubicBezTo>
                      <a:lnTo>
                        <a:pt x="158" y="2525"/>
                      </a:lnTo>
                      <a:cubicBezTo>
                        <a:pt x="-935" y="-461"/>
                        <a:pt x="4010" y="-916"/>
                        <a:pt x="4104" y="179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275DC61-C276-CA3D-7506-75386B8BE1C2}"/>
                    </a:ext>
                  </a:extLst>
                </p:cNvPr>
                <p:cNvSpPr/>
                <p:nvPr/>
              </p:nvSpPr>
              <p:spPr>
                <a:xfrm>
                  <a:off x="10661816" y="4735278"/>
                  <a:ext cx="4347" cy="3591"/>
                </a:xfrm>
                <a:custGeom>
                  <a:avLst/>
                  <a:gdLst>
                    <a:gd name="connsiteX0" fmla="*/ 4348 w 4347"/>
                    <a:gd name="connsiteY0" fmla="*/ 537 h 3591"/>
                    <a:gd name="connsiteX1" fmla="*/ 478 w 4347"/>
                    <a:gd name="connsiteY1" fmla="*/ 3523 h 3591"/>
                    <a:gd name="connsiteX2" fmla="*/ 968 w 4347"/>
                    <a:gd name="connsiteY2" fmla="*/ 1228 h 3591"/>
                    <a:gd name="connsiteX3" fmla="*/ 2150 w 4347"/>
                    <a:gd name="connsiteY3" fmla="*/ 1755 h 3591"/>
                    <a:gd name="connsiteX4" fmla="*/ 4348 w 4347"/>
                    <a:gd name="connsiteY4" fmla="*/ 537 h 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47" h="3591">
                      <a:moveTo>
                        <a:pt x="4348" y="537"/>
                      </a:moveTo>
                      <a:cubicBezTo>
                        <a:pt x="4147" y="2967"/>
                        <a:pt x="3166" y="3860"/>
                        <a:pt x="478" y="3523"/>
                      </a:cubicBezTo>
                      <a:cubicBezTo>
                        <a:pt x="-674" y="2996"/>
                        <a:pt x="567" y="1956"/>
                        <a:pt x="968" y="1228"/>
                      </a:cubicBezTo>
                      <a:cubicBezTo>
                        <a:pt x="1559" y="1063"/>
                        <a:pt x="1825" y="1483"/>
                        <a:pt x="2150" y="1755"/>
                      </a:cubicBezTo>
                      <a:cubicBezTo>
                        <a:pt x="2794" y="738"/>
                        <a:pt x="2877" y="-835"/>
                        <a:pt x="4348" y="53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05FAF381-292A-BFE1-0795-980AA03EA0D7}"/>
                    </a:ext>
                  </a:extLst>
                </p:cNvPr>
                <p:cNvSpPr/>
                <p:nvPr/>
              </p:nvSpPr>
              <p:spPr>
                <a:xfrm>
                  <a:off x="10723476" y="4586342"/>
                  <a:ext cx="2743" cy="3734"/>
                </a:xfrm>
                <a:custGeom>
                  <a:avLst/>
                  <a:gdLst>
                    <a:gd name="connsiteX0" fmla="*/ 2735 w 2743"/>
                    <a:gd name="connsiteY0" fmla="*/ 222 h 3734"/>
                    <a:gd name="connsiteX1" fmla="*/ 1152 w 2743"/>
                    <a:gd name="connsiteY1" fmla="*/ 3699 h 3734"/>
                    <a:gd name="connsiteX2" fmla="*/ 0 w 2743"/>
                    <a:gd name="connsiteY2" fmla="*/ 3167 h 3734"/>
                    <a:gd name="connsiteX3" fmla="*/ 2735 w 2743"/>
                    <a:gd name="connsiteY3" fmla="*/ 222 h 3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43" h="3734">
                      <a:moveTo>
                        <a:pt x="2735" y="222"/>
                      </a:moveTo>
                      <a:cubicBezTo>
                        <a:pt x="2818" y="1573"/>
                        <a:pt x="2224" y="2876"/>
                        <a:pt x="1152" y="3699"/>
                      </a:cubicBezTo>
                      <a:cubicBezTo>
                        <a:pt x="591" y="3859"/>
                        <a:pt x="295" y="3445"/>
                        <a:pt x="0" y="3167"/>
                      </a:cubicBezTo>
                      <a:cubicBezTo>
                        <a:pt x="815" y="2144"/>
                        <a:pt x="142" y="-830"/>
                        <a:pt x="2735" y="22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1205D7A2-56A0-3120-6C3B-6258F74EA614}"/>
                    </a:ext>
                  </a:extLst>
                </p:cNvPr>
                <p:cNvSpPr/>
                <p:nvPr/>
              </p:nvSpPr>
              <p:spPr>
                <a:xfrm>
                  <a:off x="10695762" y="4657186"/>
                  <a:ext cx="1756" cy="1758"/>
                </a:xfrm>
                <a:custGeom>
                  <a:avLst/>
                  <a:gdLst>
                    <a:gd name="connsiteX0" fmla="*/ 1719 w 1756"/>
                    <a:gd name="connsiteY0" fmla="*/ 535 h 1758"/>
                    <a:gd name="connsiteX1" fmla="*/ 1193 w 1756"/>
                    <a:gd name="connsiteY1" fmla="*/ 1717 h 1758"/>
                    <a:gd name="connsiteX2" fmla="*/ 59 w 1756"/>
                    <a:gd name="connsiteY2" fmla="*/ 1759 h 1758"/>
                    <a:gd name="connsiteX3" fmla="*/ 0 w 1756"/>
                    <a:gd name="connsiteY3" fmla="*/ 50 h 1758"/>
                    <a:gd name="connsiteX4" fmla="*/ 1719 w 1756"/>
                    <a:gd name="connsiteY4" fmla="*/ 535 h 1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6" h="1758">
                      <a:moveTo>
                        <a:pt x="1719" y="535"/>
                      </a:moveTo>
                      <a:cubicBezTo>
                        <a:pt x="1885" y="1126"/>
                        <a:pt x="1465" y="1398"/>
                        <a:pt x="1193" y="1717"/>
                      </a:cubicBezTo>
                      <a:lnTo>
                        <a:pt x="59" y="1759"/>
                      </a:lnTo>
                      <a:lnTo>
                        <a:pt x="0" y="50"/>
                      </a:lnTo>
                      <a:cubicBezTo>
                        <a:pt x="567" y="3"/>
                        <a:pt x="1424" y="-157"/>
                        <a:pt x="1719" y="535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0AF10821-F8DD-2331-B5A3-7E07B226D17E}"/>
                    </a:ext>
                  </a:extLst>
                </p:cNvPr>
                <p:cNvSpPr/>
                <p:nvPr/>
              </p:nvSpPr>
              <p:spPr>
                <a:xfrm>
                  <a:off x="10694728" y="4660067"/>
                  <a:ext cx="1744" cy="2287"/>
                </a:xfrm>
                <a:custGeom>
                  <a:avLst/>
                  <a:gdLst>
                    <a:gd name="connsiteX0" fmla="*/ 1719 w 1744"/>
                    <a:gd name="connsiteY0" fmla="*/ 540 h 2287"/>
                    <a:gd name="connsiteX1" fmla="*/ 1211 w 1744"/>
                    <a:gd name="connsiteY1" fmla="*/ 2272 h 2287"/>
                    <a:gd name="connsiteX2" fmla="*/ 0 w 1744"/>
                    <a:gd name="connsiteY2" fmla="*/ 31 h 2287"/>
                    <a:gd name="connsiteX3" fmla="*/ 1719 w 1744"/>
                    <a:gd name="connsiteY3" fmla="*/ 540 h 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4" h="2287">
                      <a:moveTo>
                        <a:pt x="1719" y="540"/>
                      </a:moveTo>
                      <a:cubicBezTo>
                        <a:pt x="1719" y="1131"/>
                        <a:pt x="1914" y="1959"/>
                        <a:pt x="1211" y="2272"/>
                      </a:cubicBezTo>
                      <a:cubicBezTo>
                        <a:pt x="-59" y="2462"/>
                        <a:pt x="30" y="889"/>
                        <a:pt x="0" y="31"/>
                      </a:cubicBezTo>
                      <a:cubicBezTo>
                        <a:pt x="567" y="14"/>
                        <a:pt x="1412" y="-158"/>
                        <a:pt x="1719" y="5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350DC659-649F-DA66-29CF-EEA8357C5741}"/>
                    </a:ext>
                  </a:extLst>
                </p:cNvPr>
                <p:cNvSpPr/>
                <p:nvPr/>
              </p:nvSpPr>
              <p:spPr>
                <a:xfrm>
                  <a:off x="10657410" y="4742731"/>
                  <a:ext cx="1704" cy="2511"/>
                </a:xfrm>
                <a:custGeom>
                  <a:avLst/>
                  <a:gdLst>
                    <a:gd name="connsiteX0" fmla="*/ 1705 w 1704"/>
                    <a:gd name="connsiteY0" fmla="*/ 2461 h 2511"/>
                    <a:gd name="connsiteX1" fmla="*/ 92 w 1704"/>
                    <a:gd name="connsiteY1" fmla="*/ 1716 h 2511"/>
                    <a:gd name="connsiteX2" fmla="*/ 1616 w 1704"/>
                    <a:gd name="connsiteY2" fmla="*/ 66 h 2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04" h="2511">
                      <a:moveTo>
                        <a:pt x="1705" y="2461"/>
                      </a:moveTo>
                      <a:cubicBezTo>
                        <a:pt x="919" y="2686"/>
                        <a:pt x="523" y="2100"/>
                        <a:pt x="92" y="1716"/>
                      </a:cubicBezTo>
                      <a:cubicBezTo>
                        <a:pt x="-334" y="936"/>
                        <a:pt x="813" y="-300"/>
                        <a:pt x="1616" y="6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3FC2A404-6FCE-FC37-55E1-7BC2A64A5C86}"/>
                    </a:ext>
                  </a:extLst>
                </p:cNvPr>
                <p:cNvSpPr/>
                <p:nvPr/>
              </p:nvSpPr>
              <p:spPr>
                <a:xfrm>
                  <a:off x="10681772" y="4690185"/>
                  <a:ext cx="1742" cy="1731"/>
                </a:xfrm>
                <a:custGeom>
                  <a:avLst/>
                  <a:gdLst>
                    <a:gd name="connsiteX0" fmla="*/ 1707 w 1742"/>
                    <a:gd name="connsiteY0" fmla="*/ 549 h 1731"/>
                    <a:gd name="connsiteX1" fmla="*/ 1176 w 1742"/>
                    <a:gd name="connsiteY1" fmla="*/ 1731 h 1731"/>
                    <a:gd name="connsiteX2" fmla="*/ 53 w 1742"/>
                    <a:gd name="connsiteY2" fmla="*/ 1731 h 1731"/>
                    <a:gd name="connsiteX3" fmla="*/ 0 w 1742"/>
                    <a:gd name="connsiteY3" fmla="*/ 23 h 1731"/>
                    <a:gd name="connsiteX4" fmla="*/ 1707 w 1742"/>
                    <a:gd name="connsiteY4" fmla="*/ 549 h 1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2" h="1731">
                      <a:moveTo>
                        <a:pt x="1707" y="549"/>
                      </a:moveTo>
                      <a:cubicBezTo>
                        <a:pt x="1867" y="1140"/>
                        <a:pt x="1453" y="1418"/>
                        <a:pt x="1176" y="1731"/>
                      </a:cubicBezTo>
                      <a:lnTo>
                        <a:pt x="53" y="1731"/>
                      </a:lnTo>
                      <a:lnTo>
                        <a:pt x="0" y="23"/>
                      </a:lnTo>
                      <a:cubicBezTo>
                        <a:pt x="549" y="17"/>
                        <a:pt x="1394" y="-155"/>
                        <a:pt x="1707" y="54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6C293B5D-459D-D79F-E340-10B9F5AE891E}"/>
                    </a:ext>
                  </a:extLst>
                </p:cNvPr>
                <p:cNvSpPr/>
                <p:nvPr/>
              </p:nvSpPr>
              <p:spPr>
                <a:xfrm>
                  <a:off x="10680726" y="4693080"/>
                  <a:ext cx="1742" cy="2280"/>
                </a:xfrm>
                <a:custGeom>
                  <a:avLst/>
                  <a:gdLst>
                    <a:gd name="connsiteX0" fmla="*/ 1719 w 1742"/>
                    <a:gd name="connsiteY0" fmla="*/ 539 h 2280"/>
                    <a:gd name="connsiteX1" fmla="*/ 1211 w 1742"/>
                    <a:gd name="connsiteY1" fmla="*/ 2265 h 2280"/>
                    <a:gd name="connsiteX2" fmla="*/ 0 w 1742"/>
                    <a:gd name="connsiteY2" fmla="*/ 30 h 2280"/>
                    <a:gd name="connsiteX3" fmla="*/ 1719 w 1742"/>
                    <a:gd name="connsiteY3" fmla="*/ 539 h 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2" h="2280">
                      <a:moveTo>
                        <a:pt x="1719" y="539"/>
                      </a:moveTo>
                      <a:cubicBezTo>
                        <a:pt x="1719" y="1130"/>
                        <a:pt x="1908" y="1958"/>
                        <a:pt x="1211" y="2265"/>
                      </a:cubicBezTo>
                      <a:cubicBezTo>
                        <a:pt x="-59" y="2454"/>
                        <a:pt x="30" y="882"/>
                        <a:pt x="0" y="30"/>
                      </a:cubicBezTo>
                      <a:cubicBezTo>
                        <a:pt x="561" y="18"/>
                        <a:pt x="1406" y="-165"/>
                        <a:pt x="1719" y="53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EA3A4248-BA02-65C5-F44D-8A035041E514}"/>
                    </a:ext>
                  </a:extLst>
                </p:cNvPr>
                <p:cNvSpPr/>
                <p:nvPr/>
              </p:nvSpPr>
              <p:spPr>
                <a:xfrm>
                  <a:off x="10682228" y="4671032"/>
                  <a:ext cx="10125" cy="19825"/>
                </a:xfrm>
                <a:custGeom>
                  <a:avLst/>
                  <a:gdLst>
                    <a:gd name="connsiteX0" fmla="*/ 8796 w 10125"/>
                    <a:gd name="connsiteY0" fmla="*/ 1797 h 19825"/>
                    <a:gd name="connsiteX1" fmla="*/ 8748 w 10125"/>
                    <a:gd name="connsiteY1" fmla="*/ 4606 h 19825"/>
                    <a:gd name="connsiteX2" fmla="*/ 7862 w 10125"/>
                    <a:gd name="connsiteY2" fmla="*/ 4606 h 19825"/>
                    <a:gd name="connsiteX3" fmla="*/ 6681 w 10125"/>
                    <a:gd name="connsiteY3" fmla="*/ 7905 h 19825"/>
                    <a:gd name="connsiteX4" fmla="*/ 5759 w 10125"/>
                    <a:gd name="connsiteY4" fmla="*/ 9679 h 19825"/>
                    <a:gd name="connsiteX5" fmla="*/ 5570 w 10125"/>
                    <a:gd name="connsiteY5" fmla="*/ 13375 h 19825"/>
                    <a:gd name="connsiteX6" fmla="*/ 3662 w 10125"/>
                    <a:gd name="connsiteY6" fmla="*/ 13375 h 19825"/>
                    <a:gd name="connsiteX7" fmla="*/ 3473 w 10125"/>
                    <a:gd name="connsiteY7" fmla="*/ 17076 h 19825"/>
                    <a:gd name="connsiteX8" fmla="*/ 1399 w 10125"/>
                    <a:gd name="connsiteY8" fmla="*/ 19442 h 19825"/>
                    <a:gd name="connsiteX9" fmla="*/ 1399 w 10125"/>
                    <a:gd name="connsiteY9" fmla="*/ 19826 h 19825"/>
                    <a:gd name="connsiteX10" fmla="*/ 135 w 10125"/>
                    <a:gd name="connsiteY10" fmla="*/ 19826 h 19825"/>
                    <a:gd name="connsiteX11" fmla="*/ 1186 w 10125"/>
                    <a:gd name="connsiteY11" fmla="*/ 17544 h 19825"/>
                    <a:gd name="connsiteX12" fmla="*/ 2220 w 10125"/>
                    <a:gd name="connsiteY12" fmla="*/ 16544 h 19825"/>
                    <a:gd name="connsiteX13" fmla="*/ 1228 w 10125"/>
                    <a:gd name="connsiteY13" fmla="*/ 15249 h 19825"/>
                    <a:gd name="connsiteX14" fmla="*/ 1623 w 10125"/>
                    <a:gd name="connsiteY14" fmla="*/ 14232 h 19825"/>
                    <a:gd name="connsiteX15" fmla="*/ 3165 w 10125"/>
                    <a:gd name="connsiteY15" fmla="*/ 13239 h 19825"/>
                    <a:gd name="connsiteX16" fmla="*/ 3307 w 10125"/>
                    <a:gd name="connsiteY16" fmla="*/ 12476 h 19825"/>
                    <a:gd name="connsiteX17" fmla="*/ 2309 w 10125"/>
                    <a:gd name="connsiteY17" fmla="*/ 11435 h 19825"/>
                    <a:gd name="connsiteX18" fmla="*/ 3095 w 10125"/>
                    <a:gd name="connsiteY18" fmla="*/ 10170 h 19825"/>
                    <a:gd name="connsiteX19" fmla="*/ 4436 w 10125"/>
                    <a:gd name="connsiteY19" fmla="*/ 6108 h 19825"/>
                    <a:gd name="connsiteX20" fmla="*/ 4436 w 10125"/>
                    <a:gd name="connsiteY20" fmla="*/ 5085 h 19825"/>
                    <a:gd name="connsiteX21" fmla="*/ 5470 w 10125"/>
                    <a:gd name="connsiteY21" fmla="*/ 3955 h 19825"/>
                    <a:gd name="connsiteX22" fmla="*/ 5470 w 10125"/>
                    <a:gd name="connsiteY22" fmla="*/ 3317 h 19825"/>
                    <a:gd name="connsiteX23" fmla="*/ 6503 w 10125"/>
                    <a:gd name="connsiteY23" fmla="*/ 2312 h 19825"/>
                    <a:gd name="connsiteX24" fmla="*/ 6545 w 10125"/>
                    <a:gd name="connsiteY24" fmla="*/ 11 h 19825"/>
                    <a:gd name="connsiteX25" fmla="*/ 8796 w 10125"/>
                    <a:gd name="connsiteY25" fmla="*/ 1797 h 19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0125" h="19825">
                      <a:moveTo>
                        <a:pt x="8796" y="1797"/>
                      </a:moveTo>
                      <a:lnTo>
                        <a:pt x="8748" y="4606"/>
                      </a:lnTo>
                      <a:lnTo>
                        <a:pt x="7862" y="4606"/>
                      </a:lnTo>
                      <a:cubicBezTo>
                        <a:pt x="7437" y="5593"/>
                        <a:pt x="8229" y="7781"/>
                        <a:pt x="6681" y="7905"/>
                      </a:cubicBezTo>
                      <a:cubicBezTo>
                        <a:pt x="6917" y="8816"/>
                        <a:pt x="6308" y="9129"/>
                        <a:pt x="5759" y="9679"/>
                      </a:cubicBezTo>
                      <a:cubicBezTo>
                        <a:pt x="5566" y="10901"/>
                        <a:pt x="5503" y="12140"/>
                        <a:pt x="5570" y="13375"/>
                      </a:cubicBezTo>
                      <a:lnTo>
                        <a:pt x="3662" y="13375"/>
                      </a:lnTo>
                      <a:cubicBezTo>
                        <a:pt x="4542" y="15693"/>
                        <a:pt x="867" y="14498"/>
                        <a:pt x="3473" y="17076"/>
                      </a:cubicBezTo>
                      <a:cubicBezTo>
                        <a:pt x="1476" y="16651"/>
                        <a:pt x="3177" y="19560"/>
                        <a:pt x="1399" y="19442"/>
                      </a:cubicBezTo>
                      <a:lnTo>
                        <a:pt x="1399" y="19826"/>
                      </a:lnTo>
                      <a:lnTo>
                        <a:pt x="135" y="19826"/>
                      </a:lnTo>
                      <a:cubicBezTo>
                        <a:pt x="-427" y="18312"/>
                        <a:pt x="932" y="18720"/>
                        <a:pt x="1186" y="17544"/>
                      </a:cubicBezTo>
                      <a:cubicBezTo>
                        <a:pt x="1316" y="16952"/>
                        <a:pt x="2722" y="17544"/>
                        <a:pt x="2220" y="16544"/>
                      </a:cubicBezTo>
                      <a:cubicBezTo>
                        <a:pt x="1169" y="16728"/>
                        <a:pt x="1629" y="15533"/>
                        <a:pt x="1228" y="15249"/>
                      </a:cubicBezTo>
                      <a:cubicBezTo>
                        <a:pt x="1694" y="15356"/>
                        <a:pt x="1623" y="14504"/>
                        <a:pt x="1623" y="14232"/>
                      </a:cubicBezTo>
                      <a:cubicBezTo>
                        <a:pt x="2433" y="14232"/>
                        <a:pt x="2492" y="13186"/>
                        <a:pt x="3165" y="13239"/>
                      </a:cubicBezTo>
                      <a:cubicBezTo>
                        <a:pt x="3308" y="13012"/>
                        <a:pt x="3359" y="12739"/>
                        <a:pt x="3307" y="12476"/>
                      </a:cubicBezTo>
                      <a:cubicBezTo>
                        <a:pt x="2787" y="12287"/>
                        <a:pt x="1954" y="12228"/>
                        <a:pt x="2309" y="11435"/>
                      </a:cubicBezTo>
                      <a:cubicBezTo>
                        <a:pt x="3100" y="11435"/>
                        <a:pt x="2273" y="10034"/>
                        <a:pt x="3095" y="10170"/>
                      </a:cubicBezTo>
                      <a:cubicBezTo>
                        <a:pt x="3827" y="9112"/>
                        <a:pt x="2533" y="6066"/>
                        <a:pt x="4436" y="6108"/>
                      </a:cubicBezTo>
                      <a:lnTo>
                        <a:pt x="4436" y="5085"/>
                      </a:lnTo>
                      <a:cubicBezTo>
                        <a:pt x="4849" y="4771"/>
                        <a:pt x="5026" y="4216"/>
                        <a:pt x="5470" y="3955"/>
                      </a:cubicBezTo>
                      <a:lnTo>
                        <a:pt x="5470" y="3317"/>
                      </a:lnTo>
                      <a:lnTo>
                        <a:pt x="6503" y="2312"/>
                      </a:lnTo>
                      <a:lnTo>
                        <a:pt x="6545" y="11"/>
                      </a:lnTo>
                      <a:cubicBezTo>
                        <a:pt x="7396" y="29"/>
                        <a:pt x="12494" y="-320"/>
                        <a:pt x="8796" y="179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2ED05868-070E-D89E-8C19-69B998FF0A5D}"/>
                    </a:ext>
                  </a:extLst>
                </p:cNvPr>
                <p:cNvSpPr/>
                <p:nvPr/>
              </p:nvSpPr>
              <p:spPr>
                <a:xfrm>
                  <a:off x="10693880" y="4658672"/>
                  <a:ext cx="3305" cy="3938"/>
                </a:xfrm>
                <a:custGeom>
                  <a:avLst/>
                  <a:gdLst>
                    <a:gd name="connsiteX0" fmla="*/ 3306 w 3305"/>
                    <a:gd name="connsiteY0" fmla="*/ 871 h 3938"/>
                    <a:gd name="connsiteX1" fmla="*/ 3188 w 3305"/>
                    <a:gd name="connsiteY1" fmla="*/ 1752 h 3938"/>
                    <a:gd name="connsiteX2" fmla="*/ 1368 w 3305"/>
                    <a:gd name="connsiteY2" fmla="*/ 2881 h 3938"/>
                    <a:gd name="connsiteX3" fmla="*/ 842 w 3305"/>
                    <a:gd name="connsiteY3" fmla="*/ 3892 h 3938"/>
                    <a:gd name="connsiteX4" fmla="*/ 68 w 3305"/>
                    <a:gd name="connsiteY4" fmla="*/ 3212 h 3938"/>
                    <a:gd name="connsiteX5" fmla="*/ 1019 w 3305"/>
                    <a:gd name="connsiteY5" fmla="*/ 959 h 3938"/>
                    <a:gd name="connsiteX6" fmla="*/ 2555 w 3305"/>
                    <a:gd name="connsiteY6" fmla="*/ 43 h 3938"/>
                    <a:gd name="connsiteX7" fmla="*/ 2933 w 3305"/>
                    <a:gd name="connsiteY7" fmla="*/ 226 h 3938"/>
                    <a:gd name="connsiteX8" fmla="*/ 3306 w 3305"/>
                    <a:gd name="connsiteY8" fmla="*/ 871 h 3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05" h="3938">
                      <a:moveTo>
                        <a:pt x="3306" y="871"/>
                      </a:moveTo>
                      <a:lnTo>
                        <a:pt x="3188" y="1752"/>
                      </a:lnTo>
                      <a:cubicBezTo>
                        <a:pt x="2242" y="1432"/>
                        <a:pt x="2366" y="2875"/>
                        <a:pt x="1368" y="2881"/>
                      </a:cubicBezTo>
                      <a:cubicBezTo>
                        <a:pt x="1315" y="3384"/>
                        <a:pt x="889" y="3301"/>
                        <a:pt x="842" y="3892"/>
                      </a:cubicBezTo>
                      <a:cubicBezTo>
                        <a:pt x="80" y="4188"/>
                        <a:pt x="641" y="2970"/>
                        <a:pt x="68" y="3212"/>
                      </a:cubicBezTo>
                      <a:cubicBezTo>
                        <a:pt x="-405" y="1379"/>
                        <a:pt x="1764" y="2769"/>
                        <a:pt x="1019" y="959"/>
                      </a:cubicBezTo>
                      <a:cubicBezTo>
                        <a:pt x="2479" y="1746"/>
                        <a:pt x="1516" y="-318"/>
                        <a:pt x="2555" y="43"/>
                      </a:cubicBezTo>
                      <a:cubicBezTo>
                        <a:pt x="2689" y="87"/>
                        <a:pt x="2816" y="149"/>
                        <a:pt x="2933" y="226"/>
                      </a:cubicBezTo>
                      <a:cubicBezTo>
                        <a:pt x="3071" y="433"/>
                        <a:pt x="3195" y="648"/>
                        <a:pt x="3306" y="87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FCF8D5E7-EA95-F8DC-BC10-6149562294AB}"/>
                    </a:ext>
                  </a:extLst>
                </p:cNvPr>
                <p:cNvSpPr/>
                <p:nvPr/>
              </p:nvSpPr>
              <p:spPr>
                <a:xfrm>
                  <a:off x="10666377" y="4701300"/>
                  <a:ext cx="13398" cy="33012"/>
                </a:xfrm>
                <a:custGeom>
                  <a:avLst/>
                  <a:gdLst>
                    <a:gd name="connsiteX0" fmla="*/ 12282 w 13398"/>
                    <a:gd name="connsiteY0" fmla="*/ 0 h 33012"/>
                    <a:gd name="connsiteX1" fmla="*/ 13245 w 13398"/>
                    <a:gd name="connsiteY1" fmla="*/ 2957 h 33012"/>
                    <a:gd name="connsiteX2" fmla="*/ 12217 w 13398"/>
                    <a:gd name="connsiteY2" fmla="*/ 3577 h 33012"/>
                    <a:gd name="connsiteX3" fmla="*/ 12430 w 13398"/>
                    <a:gd name="connsiteY3" fmla="*/ 6138 h 33012"/>
                    <a:gd name="connsiteX4" fmla="*/ 12530 w 13398"/>
                    <a:gd name="connsiteY4" fmla="*/ 7669 h 33012"/>
                    <a:gd name="connsiteX5" fmla="*/ 11496 w 13398"/>
                    <a:gd name="connsiteY5" fmla="*/ 8420 h 33012"/>
                    <a:gd name="connsiteX6" fmla="*/ 10392 w 13398"/>
                    <a:gd name="connsiteY6" fmla="*/ 13742 h 33012"/>
                    <a:gd name="connsiteX7" fmla="*/ 9499 w 13398"/>
                    <a:gd name="connsiteY7" fmla="*/ 13742 h 33012"/>
                    <a:gd name="connsiteX8" fmla="*/ 9340 w 13398"/>
                    <a:gd name="connsiteY8" fmla="*/ 15782 h 33012"/>
                    <a:gd name="connsiteX9" fmla="*/ 7414 w 13398"/>
                    <a:gd name="connsiteY9" fmla="*/ 16769 h 33012"/>
                    <a:gd name="connsiteX10" fmla="*/ 7278 w 13398"/>
                    <a:gd name="connsiteY10" fmla="*/ 17532 h 33012"/>
                    <a:gd name="connsiteX11" fmla="*/ 8288 w 13398"/>
                    <a:gd name="connsiteY11" fmla="*/ 17680 h 33012"/>
                    <a:gd name="connsiteX12" fmla="*/ 7378 w 13398"/>
                    <a:gd name="connsiteY12" fmla="*/ 18815 h 33012"/>
                    <a:gd name="connsiteX13" fmla="*/ 7219 w 13398"/>
                    <a:gd name="connsiteY13" fmla="*/ 20589 h 33012"/>
                    <a:gd name="connsiteX14" fmla="*/ 6333 w 13398"/>
                    <a:gd name="connsiteY14" fmla="*/ 20589 h 33012"/>
                    <a:gd name="connsiteX15" fmla="*/ 6155 w 13398"/>
                    <a:gd name="connsiteY15" fmla="*/ 23268 h 33012"/>
                    <a:gd name="connsiteX16" fmla="*/ 5128 w 13398"/>
                    <a:gd name="connsiteY16" fmla="*/ 24019 h 33012"/>
                    <a:gd name="connsiteX17" fmla="*/ 5128 w 13398"/>
                    <a:gd name="connsiteY17" fmla="*/ 25290 h 33012"/>
                    <a:gd name="connsiteX18" fmla="*/ 4489 w 13398"/>
                    <a:gd name="connsiteY18" fmla="*/ 25290 h 33012"/>
                    <a:gd name="connsiteX19" fmla="*/ 4318 w 13398"/>
                    <a:gd name="connsiteY19" fmla="*/ 27969 h 33012"/>
                    <a:gd name="connsiteX20" fmla="*/ 1364 w 13398"/>
                    <a:gd name="connsiteY20" fmla="*/ 29961 h 33012"/>
                    <a:gd name="connsiteX21" fmla="*/ 679 w 13398"/>
                    <a:gd name="connsiteY21" fmla="*/ 33012 h 33012"/>
                    <a:gd name="connsiteX22" fmla="*/ 88 w 13398"/>
                    <a:gd name="connsiteY22" fmla="*/ 30056 h 33012"/>
                    <a:gd name="connsiteX23" fmla="*/ 395 w 13398"/>
                    <a:gd name="connsiteY23" fmla="*/ 26999 h 33012"/>
                    <a:gd name="connsiteX24" fmla="*/ 2061 w 13398"/>
                    <a:gd name="connsiteY24" fmla="*/ 26005 h 33012"/>
                    <a:gd name="connsiteX25" fmla="*/ 2221 w 13398"/>
                    <a:gd name="connsiteY25" fmla="*/ 24350 h 33012"/>
                    <a:gd name="connsiteX26" fmla="*/ 3249 w 13398"/>
                    <a:gd name="connsiteY26" fmla="*/ 23729 h 33012"/>
                    <a:gd name="connsiteX27" fmla="*/ 3302 w 13398"/>
                    <a:gd name="connsiteY27" fmla="*/ 20666 h 33012"/>
                    <a:gd name="connsiteX28" fmla="*/ 4915 w 13398"/>
                    <a:gd name="connsiteY28" fmla="*/ 15581 h 33012"/>
                    <a:gd name="connsiteX29" fmla="*/ 5293 w 13398"/>
                    <a:gd name="connsiteY29" fmla="*/ 15581 h 33012"/>
                    <a:gd name="connsiteX30" fmla="*/ 5913 w 13398"/>
                    <a:gd name="connsiteY30" fmla="*/ 16616 h 33012"/>
                    <a:gd name="connsiteX31" fmla="*/ 6439 w 13398"/>
                    <a:gd name="connsiteY31" fmla="*/ 15604 h 33012"/>
                    <a:gd name="connsiteX32" fmla="*/ 7325 w 13398"/>
                    <a:gd name="connsiteY32" fmla="*/ 15604 h 33012"/>
                    <a:gd name="connsiteX33" fmla="*/ 8542 w 13398"/>
                    <a:gd name="connsiteY33" fmla="*/ 11412 h 33012"/>
                    <a:gd name="connsiteX34" fmla="*/ 7538 w 13398"/>
                    <a:gd name="connsiteY34" fmla="*/ 10632 h 33012"/>
                    <a:gd name="connsiteX35" fmla="*/ 8442 w 13398"/>
                    <a:gd name="connsiteY35" fmla="*/ 9751 h 33012"/>
                    <a:gd name="connsiteX36" fmla="*/ 9777 w 13398"/>
                    <a:gd name="connsiteY36" fmla="*/ 6073 h 33012"/>
                    <a:gd name="connsiteX37" fmla="*/ 10132 w 13398"/>
                    <a:gd name="connsiteY37" fmla="*/ 6073 h 33012"/>
                    <a:gd name="connsiteX38" fmla="*/ 10291 w 13398"/>
                    <a:gd name="connsiteY38" fmla="*/ 4033 h 33012"/>
                    <a:gd name="connsiteX39" fmla="*/ 11313 w 13398"/>
                    <a:gd name="connsiteY39" fmla="*/ 3796 h 33012"/>
                    <a:gd name="connsiteX40" fmla="*/ 10321 w 13398"/>
                    <a:gd name="connsiteY40" fmla="*/ 2371 h 33012"/>
                    <a:gd name="connsiteX41" fmla="*/ 11709 w 13398"/>
                    <a:gd name="connsiteY41" fmla="*/ 3033 h 33012"/>
                    <a:gd name="connsiteX42" fmla="*/ 12371 w 13398"/>
                    <a:gd name="connsiteY42" fmla="*/ 1384 h 33012"/>
                    <a:gd name="connsiteX43" fmla="*/ 11355 w 13398"/>
                    <a:gd name="connsiteY43" fmla="*/ 1242 h 33012"/>
                    <a:gd name="connsiteX44" fmla="*/ 12282 w 13398"/>
                    <a:gd name="connsiteY44" fmla="*/ 0 h 3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3398" h="33012">
                      <a:moveTo>
                        <a:pt x="12282" y="0"/>
                      </a:moveTo>
                      <a:cubicBezTo>
                        <a:pt x="12022" y="1401"/>
                        <a:pt x="13942" y="1047"/>
                        <a:pt x="13245" y="2957"/>
                      </a:cubicBezTo>
                      <a:cubicBezTo>
                        <a:pt x="12465" y="2507"/>
                        <a:pt x="12749" y="3477"/>
                        <a:pt x="12217" y="3577"/>
                      </a:cubicBezTo>
                      <a:cubicBezTo>
                        <a:pt x="12282" y="4387"/>
                        <a:pt x="11910" y="5416"/>
                        <a:pt x="12430" y="6138"/>
                      </a:cubicBezTo>
                      <a:lnTo>
                        <a:pt x="12530" y="7669"/>
                      </a:lnTo>
                      <a:cubicBezTo>
                        <a:pt x="11768" y="7261"/>
                        <a:pt x="11857" y="8048"/>
                        <a:pt x="11496" y="8420"/>
                      </a:cubicBezTo>
                      <a:cubicBezTo>
                        <a:pt x="12554" y="11306"/>
                        <a:pt x="9304" y="10732"/>
                        <a:pt x="10392" y="13742"/>
                      </a:cubicBezTo>
                      <a:lnTo>
                        <a:pt x="9499" y="13742"/>
                      </a:lnTo>
                      <a:cubicBezTo>
                        <a:pt x="9216" y="14333"/>
                        <a:pt x="9364" y="15125"/>
                        <a:pt x="9340" y="15782"/>
                      </a:cubicBezTo>
                      <a:cubicBezTo>
                        <a:pt x="7751" y="14960"/>
                        <a:pt x="8749" y="17095"/>
                        <a:pt x="7414" y="16769"/>
                      </a:cubicBezTo>
                      <a:lnTo>
                        <a:pt x="7278" y="17532"/>
                      </a:lnTo>
                      <a:lnTo>
                        <a:pt x="8288" y="17680"/>
                      </a:lnTo>
                      <a:cubicBezTo>
                        <a:pt x="8578" y="18591"/>
                        <a:pt x="7768" y="18330"/>
                        <a:pt x="7378" y="18815"/>
                      </a:cubicBezTo>
                      <a:lnTo>
                        <a:pt x="7219" y="20589"/>
                      </a:lnTo>
                      <a:lnTo>
                        <a:pt x="6333" y="20589"/>
                      </a:lnTo>
                      <a:lnTo>
                        <a:pt x="6155" y="23268"/>
                      </a:lnTo>
                      <a:cubicBezTo>
                        <a:pt x="5399" y="22854"/>
                        <a:pt x="5482" y="23646"/>
                        <a:pt x="5128" y="24019"/>
                      </a:cubicBezTo>
                      <a:lnTo>
                        <a:pt x="5128" y="25290"/>
                      </a:lnTo>
                      <a:lnTo>
                        <a:pt x="4489" y="25290"/>
                      </a:lnTo>
                      <a:lnTo>
                        <a:pt x="4318" y="27969"/>
                      </a:lnTo>
                      <a:cubicBezTo>
                        <a:pt x="3001" y="27253"/>
                        <a:pt x="2168" y="30334"/>
                        <a:pt x="1364" y="29961"/>
                      </a:cubicBezTo>
                      <a:cubicBezTo>
                        <a:pt x="956" y="30783"/>
                        <a:pt x="1660" y="32563"/>
                        <a:pt x="679" y="33012"/>
                      </a:cubicBezTo>
                      <a:cubicBezTo>
                        <a:pt x="-503" y="32794"/>
                        <a:pt x="253" y="30854"/>
                        <a:pt x="88" y="30056"/>
                      </a:cubicBezTo>
                      <a:cubicBezTo>
                        <a:pt x="2859" y="29465"/>
                        <a:pt x="-326" y="27637"/>
                        <a:pt x="395" y="26999"/>
                      </a:cubicBezTo>
                      <a:cubicBezTo>
                        <a:pt x="1577" y="27342"/>
                        <a:pt x="1021" y="25568"/>
                        <a:pt x="2061" y="26005"/>
                      </a:cubicBezTo>
                      <a:cubicBezTo>
                        <a:pt x="2191" y="25464"/>
                        <a:pt x="2245" y="24906"/>
                        <a:pt x="2221" y="24350"/>
                      </a:cubicBezTo>
                      <a:cubicBezTo>
                        <a:pt x="2965" y="24640"/>
                        <a:pt x="2711" y="23658"/>
                        <a:pt x="3249" y="23729"/>
                      </a:cubicBezTo>
                      <a:lnTo>
                        <a:pt x="3302" y="20666"/>
                      </a:lnTo>
                      <a:cubicBezTo>
                        <a:pt x="5411" y="20228"/>
                        <a:pt x="3521" y="16610"/>
                        <a:pt x="4915" y="15581"/>
                      </a:cubicBezTo>
                      <a:lnTo>
                        <a:pt x="5293" y="15581"/>
                      </a:lnTo>
                      <a:cubicBezTo>
                        <a:pt x="5216" y="16007"/>
                        <a:pt x="5293" y="16840"/>
                        <a:pt x="5913" y="16616"/>
                      </a:cubicBezTo>
                      <a:cubicBezTo>
                        <a:pt x="6427" y="16793"/>
                        <a:pt x="6439" y="15906"/>
                        <a:pt x="6439" y="15604"/>
                      </a:cubicBezTo>
                      <a:lnTo>
                        <a:pt x="7325" y="15604"/>
                      </a:lnTo>
                      <a:cubicBezTo>
                        <a:pt x="7804" y="14422"/>
                        <a:pt x="6693" y="11394"/>
                        <a:pt x="8542" y="11412"/>
                      </a:cubicBezTo>
                      <a:cubicBezTo>
                        <a:pt x="8223" y="11028"/>
                        <a:pt x="8253" y="10312"/>
                        <a:pt x="7538" y="10632"/>
                      </a:cubicBezTo>
                      <a:cubicBezTo>
                        <a:pt x="7538" y="10040"/>
                        <a:pt x="7721" y="9384"/>
                        <a:pt x="8442" y="9751"/>
                      </a:cubicBezTo>
                      <a:cubicBezTo>
                        <a:pt x="8105" y="7746"/>
                        <a:pt x="9470" y="7527"/>
                        <a:pt x="9777" y="6073"/>
                      </a:cubicBezTo>
                      <a:lnTo>
                        <a:pt x="10132" y="6073"/>
                      </a:lnTo>
                      <a:cubicBezTo>
                        <a:pt x="10262" y="5401"/>
                        <a:pt x="10315" y="4717"/>
                        <a:pt x="10291" y="4033"/>
                      </a:cubicBezTo>
                      <a:lnTo>
                        <a:pt x="11313" y="3796"/>
                      </a:lnTo>
                      <a:cubicBezTo>
                        <a:pt x="11177" y="3175"/>
                        <a:pt x="10327" y="2945"/>
                        <a:pt x="10321" y="2371"/>
                      </a:cubicBezTo>
                      <a:cubicBezTo>
                        <a:pt x="10885" y="2202"/>
                        <a:pt x="11485" y="2488"/>
                        <a:pt x="11709" y="3033"/>
                      </a:cubicBezTo>
                      <a:cubicBezTo>
                        <a:pt x="12216" y="2647"/>
                        <a:pt x="12471" y="2013"/>
                        <a:pt x="12371" y="1384"/>
                      </a:cubicBezTo>
                      <a:lnTo>
                        <a:pt x="11355" y="1242"/>
                      </a:lnTo>
                      <a:cubicBezTo>
                        <a:pt x="11142" y="509"/>
                        <a:pt x="11549" y="77"/>
                        <a:pt x="12282" y="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D1B6B1FA-0B81-70F4-1977-00ACA343F5FC}"/>
                    </a:ext>
                  </a:extLst>
                </p:cNvPr>
                <p:cNvSpPr/>
                <p:nvPr/>
              </p:nvSpPr>
              <p:spPr>
                <a:xfrm>
                  <a:off x="10697351" y="4619819"/>
                  <a:ext cx="15283" cy="34912"/>
                </a:xfrm>
                <a:custGeom>
                  <a:avLst/>
                  <a:gdLst>
                    <a:gd name="connsiteX0" fmla="*/ 14303 w 15283"/>
                    <a:gd name="connsiteY0" fmla="*/ 41 h 34912"/>
                    <a:gd name="connsiteX1" fmla="*/ 15284 w 15283"/>
                    <a:gd name="connsiteY1" fmla="*/ 2229 h 34912"/>
                    <a:gd name="connsiteX2" fmla="*/ 14380 w 15283"/>
                    <a:gd name="connsiteY2" fmla="*/ 2980 h 34912"/>
                    <a:gd name="connsiteX3" fmla="*/ 14197 w 15283"/>
                    <a:gd name="connsiteY3" fmla="*/ 2229 h 34912"/>
                    <a:gd name="connsiteX4" fmla="*/ 13376 w 15283"/>
                    <a:gd name="connsiteY4" fmla="*/ 2868 h 34912"/>
                    <a:gd name="connsiteX5" fmla="*/ 13612 w 15283"/>
                    <a:gd name="connsiteY5" fmla="*/ 3607 h 34912"/>
                    <a:gd name="connsiteX6" fmla="*/ 13352 w 15283"/>
                    <a:gd name="connsiteY6" fmla="*/ 3607 h 34912"/>
                    <a:gd name="connsiteX7" fmla="*/ 12259 w 15283"/>
                    <a:gd name="connsiteY7" fmla="*/ 8184 h 34912"/>
                    <a:gd name="connsiteX8" fmla="*/ 12513 w 15283"/>
                    <a:gd name="connsiteY8" fmla="*/ 8184 h 34912"/>
                    <a:gd name="connsiteX9" fmla="*/ 11225 w 15283"/>
                    <a:gd name="connsiteY9" fmla="*/ 9059 h 34912"/>
                    <a:gd name="connsiteX10" fmla="*/ 10404 w 15283"/>
                    <a:gd name="connsiteY10" fmla="*/ 12488 h 34912"/>
                    <a:gd name="connsiteX11" fmla="*/ 10404 w 15283"/>
                    <a:gd name="connsiteY11" fmla="*/ 13387 h 34912"/>
                    <a:gd name="connsiteX12" fmla="*/ 10020 w 15283"/>
                    <a:gd name="connsiteY12" fmla="*/ 13505 h 34912"/>
                    <a:gd name="connsiteX13" fmla="*/ 10357 w 15283"/>
                    <a:gd name="connsiteY13" fmla="*/ 15427 h 34912"/>
                    <a:gd name="connsiteX14" fmla="*/ 9961 w 15283"/>
                    <a:gd name="connsiteY14" fmla="*/ 15752 h 34912"/>
                    <a:gd name="connsiteX15" fmla="*/ 8921 w 15283"/>
                    <a:gd name="connsiteY15" fmla="*/ 18082 h 34912"/>
                    <a:gd name="connsiteX16" fmla="*/ 9027 w 15283"/>
                    <a:gd name="connsiteY16" fmla="*/ 20270 h 34912"/>
                    <a:gd name="connsiteX17" fmla="*/ 8673 w 15283"/>
                    <a:gd name="connsiteY17" fmla="*/ 20270 h 34912"/>
                    <a:gd name="connsiteX18" fmla="*/ 8206 w 15283"/>
                    <a:gd name="connsiteY18" fmla="*/ 22925 h 34912"/>
                    <a:gd name="connsiteX19" fmla="*/ 5518 w 15283"/>
                    <a:gd name="connsiteY19" fmla="*/ 23900 h 34912"/>
                    <a:gd name="connsiteX20" fmla="*/ 5104 w 15283"/>
                    <a:gd name="connsiteY20" fmla="*/ 25934 h 34912"/>
                    <a:gd name="connsiteX21" fmla="*/ 3255 w 15283"/>
                    <a:gd name="connsiteY21" fmla="*/ 29737 h 34912"/>
                    <a:gd name="connsiteX22" fmla="*/ 2812 w 15283"/>
                    <a:gd name="connsiteY22" fmla="*/ 33432 h 34912"/>
                    <a:gd name="connsiteX23" fmla="*/ 1843 w 15283"/>
                    <a:gd name="connsiteY23" fmla="*/ 34100 h 34912"/>
                    <a:gd name="connsiteX24" fmla="*/ 857 w 15283"/>
                    <a:gd name="connsiteY24" fmla="*/ 34420 h 34912"/>
                    <a:gd name="connsiteX25" fmla="*/ 0 w 15283"/>
                    <a:gd name="connsiteY25" fmla="*/ 34420 h 34912"/>
                    <a:gd name="connsiteX26" fmla="*/ 53 w 15283"/>
                    <a:gd name="connsiteY26" fmla="*/ 31463 h 34912"/>
                    <a:gd name="connsiteX27" fmla="*/ 1081 w 15283"/>
                    <a:gd name="connsiteY27" fmla="*/ 30842 h 34912"/>
                    <a:gd name="connsiteX28" fmla="*/ 2139 w 15283"/>
                    <a:gd name="connsiteY28" fmla="*/ 28306 h 34912"/>
                    <a:gd name="connsiteX29" fmla="*/ 3113 w 15283"/>
                    <a:gd name="connsiteY29" fmla="*/ 23575 h 34912"/>
                    <a:gd name="connsiteX30" fmla="*/ 4189 w 15283"/>
                    <a:gd name="connsiteY30" fmla="*/ 19891 h 34912"/>
                    <a:gd name="connsiteX31" fmla="*/ 4336 w 15283"/>
                    <a:gd name="connsiteY31" fmla="*/ 18874 h 34912"/>
                    <a:gd name="connsiteX32" fmla="*/ 5861 w 15283"/>
                    <a:gd name="connsiteY32" fmla="*/ 18874 h 34912"/>
                    <a:gd name="connsiteX33" fmla="*/ 6912 w 15283"/>
                    <a:gd name="connsiteY33" fmla="*/ 16852 h 34912"/>
                    <a:gd name="connsiteX34" fmla="*/ 6800 w 15283"/>
                    <a:gd name="connsiteY34" fmla="*/ 14398 h 34912"/>
                    <a:gd name="connsiteX35" fmla="*/ 7090 w 15283"/>
                    <a:gd name="connsiteY35" fmla="*/ 13807 h 34912"/>
                    <a:gd name="connsiteX36" fmla="*/ 7898 w 15283"/>
                    <a:gd name="connsiteY36" fmla="*/ 13159 h 34912"/>
                    <a:gd name="connsiteX37" fmla="*/ 7988 w 15283"/>
                    <a:gd name="connsiteY37" fmla="*/ 13174 h 34912"/>
                    <a:gd name="connsiteX38" fmla="*/ 8165 w 15283"/>
                    <a:gd name="connsiteY38" fmla="*/ 10366 h 34912"/>
                    <a:gd name="connsiteX39" fmla="*/ 9057 w 15283"/>
                    <a:gd name="connsiteY39" fmla="*/ 10366 h 34912"/>
                    <a:gd name="connsiteX40" fmla="*/ 9246 w 15283"/>
                    <a:gd name="connsiteY40" fmla="*/ 6664 h 34912"/>
                    <a:gd name="connsiteX41" fmla="*/ 10788 w 15283"/>
                    <a:gd name="connsiteY41" fmla="*/ 5671 h 34912"/>
                    <a:gd name="connsiteX42" fmla="*/ 10942 w 15283"/>
                    <a:gd name="connsiteY42" fmla="*/ 4009 h 34912"/>
                    <a:gd name="connsiteX43" fmla="*/ 10693 w 15283"/>
                    <a:gd name="connsiteY43" fmla="*/ 3223 h 34912"/>
                    <a:gd name="connsiteX44" fmla="*/ 12206 w 15283"/>
                    <a:gd name="connsiteY44" fmla="*/ 3518 h 34912"/>
                    <a:gd name="connsiteX45" fmla="*/ 12519 w 15283"/>
                    <a:gd name="connsiteY45" fmla="*/ 2093 h 34912"/>
                    <a:gd name="connsiteX46" fmla="*/ 13299 w 15283"/>
                    <a:gd name="connsiteY46" fmla="*/ 1183 h 34912"/>
                    <a:gd name="connsiteX47" fmla="*/ 13429 w 15283"/>
                    <a:gd name="connsiteY47" fmla="*/ 0 h 3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5283" h="34912">
                      <a:moveTo>
                        <a:pt x="14303" y="41"/>
                      </a:moveTo>
                      <a:cubicBezTo>
                        <a:pt x="14055" y="912"/>
                        <a:pt x="14469" y="1835"/>
                        <a:pt x="15284" y="2229"/>
                      </a:cubicBezTo>
                      <a:cubicBezTo>
                        <a:pt x="15189" y="2637"/>
                        <a:pt x="15024" y="3211"/>
                        <a:pt x="14380" y="2980"/>
                      </a:cubicBezTo>
                      <a:lnTo>
                        <a:pt x="14197" y="2229"/>
                      </a:lnTo>
                      <a:cubicBezTo>
                        <a:pt x="13447" y="1780"/>
                        <a:pt x="13919" y="2755"/>
                        <a:pt x="13376" y="2868"/>
                      </a:cubicBezTo>
                      <a:lnTo>
                        <a:pt x="13612" y="3607"/>
                      </a:lnTo>
                      <a:lnTo>
                        <a:pt x="13352" y="3607"/>
                      </a:lnTo>
                      <a:cubicBezTo>
                        <a:pt x="14232" y="6108"/>
                        <a:pt x="10959" y="5570"/>
                        <a:pt x="12259" y="8184"/>
                      </a:cubicBezTo>
                      <a:lnTo>
                        <a:pt x="12513" y="8184"/>
                      </a:lnTo>
                      <a:cubicBezTo>
                        <a:pt x="12253" y="8734"/>
                        <a:pt x="11497" y="8414"/>
                        <a:pt x="11225" y="9059"/>
                      </a:cubicBezTo>
                      <a:cubicBezTo>
                        <a:pt x="10853" y="9958"/>
                        <a:pt x="11515" y="12169"/>
                        <a:pt x="10404" y="12488"/>
                      </a:cubicBezTo>
                      <a:lnTo>
                        <a:pt x="10404" y="13387"/>
                      </a:lnTo>
                      <a:lnTo>
                        <a:pt x="10020" y="13505"/>
                      </a:lnTo>
                      <a:cubicBezTo>
                        <a:pt x="10658" y="13641"/>
                        <a:pt x="10120" y="14930"/>
                        <a:pt x="10357" y="15427"/>
                      </a:cubicBezTo>
                      <a:lnTo>
                        <a:pt x="9961" y="15752"/>
                      </a:lnTo>
                      <a:cubicBezTo>
                        <a:pt x="8437" y="15823"/>
                        <a:pt x="9642" y="17467"/>
                        <a:pt x="8921" y="18082"/>
                      </a:cubicBezTo>
                      <a:cubicBezTo>
                        <a:pt x="8608" y="18999"/>
                        <a:pt x="9405" y="19265"/>
                        <a:pt x="9027" y="20270"/>
                      </a:cubicBezTo>
                      <a:lnTo>
                        <a:pt x="8673" y="20270"/>
                      </a:lnTo>
                      <a:lnTo>
                        <a:pt x="8206" y="22925"/>
                      </a:lnTo>
                      <a:cubicBezTo>
                        <a:pt x="6960" y="22818"/>
                        <a:pt x="7119" y="24456"/>
                        <a:pt x="5518" y="23900"/>
                      </a:cubicBezTo>
                      <a:cubicBezTo>
                        <a:pt x="4803" y="24143"/>
                        <a:pt x="5187" y="25373"/>
                        <a:pt x="5104" y="25934"/>
                      </a:cubicBezTo>
                      <a:cubicBezTo>
                        <a:pt x="3196" y="24982"/>
                        <a:pt x="4963" y="29157"/>
                        <a:pt x="3255" y="29737"/>
                      </a:cubicBezTo>
                      <a:cubicBezTo>
                        <a:pt x="3108" y="30813"/>
                        <a:pt x="3557" y="32551"/>
                        <a:pt x="2812" y="33432"/>
                      </a:cubicBezTo>
                      <a:cubicBezTo>
                        <a:pt x="1276" y="32522"/>
                        <a:pt x="1826" y="34071"/>
                        <a:pt x="1843" y="34100"/>
                      </a:cubicBezTo>
                      <a:cubicBezTo>
                        <a:pt x="1861" y="34130"/>
                        <a:pt x="1453" y="35679"/>
                        <a:pt x="857" y="34420"/>
                      </a:cubicBezTo>
                      <a:cubicBezTo>
                        <a:pt x="414" y="33474"/>
                        <a:pt x="0" y="34420"/>
                        <a:pt x="0" y="34420"/>
                      </a:cubicBezTo>
                      <a:lnTo>
                        <a:pt x="53" y="31463"/>
                      </a:lnTo>
                      <a:cubicBezTo>
                        <a:pt x="792" y="31782"/>
                        <a:pt x="532" y="30801"/>
                        <a:pt x="1081" y="30842"/>
                      </a:cubicBezTo>
                      <a:cubicBezTo>
                        <a:pt x="1199" y="29949"/>
                        <a:pt x="609" y="28087"/>
                        <a:pt x="2139" y="28306"/>
                      </a:cubicBezTo>
                      <a:cubicBezTo>
                        <a:pt x="2345" y="27153"/>
                        <a:pt x="1507" y="23853"/>
                        <a:pt x="3113" y="23575"/>
                      </a:cubicBezTo>
                      <a:cubicBezTo>
                        <a:pt x="3557" y="22576"/>
                        <a:pt x="2552" y="19803"/>
                        <a:pt x="4189" y="19891"/>
                      </a:cubicBezTo>
                      <a:lnTo>
                        <a:pt x="4336" y="18874"/>
                      </a:lnTo>
                      <a:lnTo>
                        <a:pt x="5861" y="18874"/>
                      </a:lnTo>
                      <a:cubicBezTo>
                        <a:pt x="5997" y="18123"/>
                        <a:pt x="5890" y="16935"/>
                        <a:pt x="6912" y="16852"/>
                      </a:cubicBezTo>
                      <a:cubicBezTo>
                        <a:pt x="6977" y="16261"/>
                        <a:pt x="7503" y="14729"/>
                        <a:pt x="6800" y="14398"/>
                      </a:cubicBezTo>
                      <a:lnTo>
                        <a:pt x="7090" y="13807"/>
                      </a:lnTo>
                      <a:cubicBezTo>
                        <a:pt x="7134" y="13404"/>
                        <a:pt x="7496" y="13114"/>
                        <a:pt x="7898" y="13159"/>
                      </a:cubicBezTo>
                      <a:cubicBezTo>
                        <a:pt x="7928" y="13162"/>
                        <a:pt x="7958" y="13167"/>
                        <a:pt x="7988" y="13174"/>
                      </a:cubicBezTo>
                      <a:lnTo>
                        <a:pt x="8165" y="10366"/>
                      </a:lnTo>
                      <a:lnTo>
                        <a:pt x="9057" y="10366"/>
                      </a:lnTo>
                      <a:cubicBezTo>
                        <a:pt x="9191" y="9136"/>
                        <a:pt x="9254" y="7900"/>
                        <a:pt x="9246" y="6664"/>
                      </a:cubicBezTo>
                      <a:cubicBezTo>
                        <a:pt x="10038" y="6664"/>
                        <a:pt x="10091" y="5641"/>
                        <a:pt x="10788" y="5671"/>
                      </a:cubicBezTo>
                      <a:cubicBezTo>
                        <a:pt x="10711" y="5079"/>
                        <a:pt x="11840" y="4346"/>
                        <a:pt x="10942" y="4009"/>
                      </a:cubicBezTo>
                      <a:cubicBezTo>
                        <a:pt x="10693" y="3489"/>
                        <a:pt x="10983" y="4151"/>
                        <a:pt x="10693" y="3223"/>
                      </a:cubicBezTo>
                      <a:cubicBezTo>
                        <a:pt x="11710" y="3098"/>
                        <a:pt x="11355" y="3489"/>
                        <a:pt x="12206" y="3518"/>
                      </a:cubicBezTo>
                      <a:cubicBezTo>
                        <a:pt x="12376" y="3060"/>
                        <a:pt x="12481" y="2580"/>
                        <a:pt x="12519" y="2093"/>
                      </a:cubicBezTo>
                      <a:cubicBezTo>
                        <a:pt x="13701" y="2501"/>
                        <a:pt x="12466" y="1070"/>
                        <a:pt x="13299" y="1183"/>
                      </a:cubicBezTo>
                      <a:lnTo>
                        <a:pt x="13429" y="0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5CE1EBA2-BE13-1D9C-7BD8-A6334A8869E1}"/>
                    </a:ext>
                  </a:extLst>
                </p:cNvPr>
                <p:cNvSpPr/>
                <p:nvPr/>
              </p:nvSpPr>
              <p:spPr>
                <a:xfrm>
                  <a:off x="10659805" y="4746555"/>
                  <a:ext cx="1696" cy="2497"/>
                </a:xfrm>
                <a:custGeom>
                  <a:avLst/>
                  <a:gdLst>
                    <a:gd name="connsiteX0" fmla="*/ 1697 w 1696"/>
                    <a:gd name="connsiteY0" fmla="*/ 2445 h 2497"/>
                    <a:gd name="connsiteX1" fmla="*/ 90 w 1696"/>
                    <a:gd name="connsiteY1" fmla="*/ 1706 h 2497"/>
                    <a:gd name="connsiteX2" fmla="*/ 1614 w 1696"/>
                    <a:gd name="connsiteY2" fmla="*/ 68 h 2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96" h="2497">
                      <a:moveTo>
                        <a:pt x="1697" y="2445"/>
                      </a:moveTo>
                      <a:cubicBezTo>
                        <a:pt x="917" y="2676"/>
                        <a:pt x="515" y="2091"/>
                        <a:pt x="90" y="1706"/>
                      </a:cubicBezTo>
                      <a:cubicBezTo>
                        <a:pt x="-330" y="932"/>
                        <a:pt x="816" y="-304"/>
                        <a:pt x="1614" y="6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83690286-C2BB-2918-877F-3A5E1C7AFEFC}"/>
                    </a:ext>
                  </a:extLst>
                </p:cNvPr>
                <p:cNvSpPr/>
                <p:nvPr/>
              </p:nvSpPr>
              <p:spPr>
                <a:xfrm>
                  <a:off x="10677985" y="4696128"/>
                  <a:ext cx="3993" cy="5447"/>
                </a:xfrm>
                <a:custGeom>
                  <a:avLst/>
                  <a:gdLst>
                    <a:gd name="connsiteX0" fmla="*/ 3988 w 3993"/>
                    <a:gd name="connsiteY0" fmla="*/ 1388 h 5447"/>
                    <a:gd name="connsiteX1" fmla="*/ 2960 w 3993"/>
                    <a:gd name="connsiteY1" fmla="*/ 1979 h 5447"/>
                    <a:gd name="connsiteX2" fmla="*/ 2901 w 3993"/>
                    <a:gd name="connsiteY2" fmla="*/ 5426 h 5447"/>
                    <a:gd name="connsiteX3" fmla="*/ 1660 w 3993"/>
                    <a:gd name="connsiteY3" fmla="*/ 3487 h 5447"/>
                    <a:gd name="connsiteX4" fmla="*/ 1028 w 3993"/>
                    <a:gd name="connsiteY4" fmla="*/ 3351 h 5447"/>
                    <a:gd name="connsiteX5" fmla="*/ 886 w 3993"/>
                    <a:gd name="connsiteY5" fmla="*/ 4114 h 5447"/>
                    <a:gd name="connsiteX6" fmla="*/ 0 w 3993"/>
                    <a:gd name="connsiteY6" fmla="*/ 4114 h 5447"/>
                    <a:gd name="connsiteX7" fmla="*/ 0 w 3993"/>
                    <a:gd name="connsiteY7" fmla="*/ 3221 h 5447"/>
                    <a:gd name="connsiteX8" fmla="*/ 1022 w 3993"/>
                    <a:gd name="connsiteY8" fmla="*/ 3114 h 5447"/>
                    <a:gd name="connsiteX9" fmla="*/ 662 w 3993"/>
                    <a:gd name="connsiteY9" fmla="*/ 1831 h 5447"/>
                    <a:gd name="connsiteX10" fmla="*/ 3994 w 3993"/>
                    <a:gd name="connsiteY10" fmla="*/ 229 h 5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93" h="5447">
                      <a:moveTo>
                        <a:pt x="3988" y="1388"/>
                      </a:moveTo>
                      <a:cubicBezTo>
                        <a:pt x="3173" y="968"/>
                        <a:pt x="3486" y="1938"/>
                        <a:pt x="2960" y="1979"/>
                      </a:cubicBezTo>
                      <a:lnTo>
                        <a:pt x="2901" y="5426"/>
                      </a:lnTo>
                      <a:cubicBezTo>
                        <a:pt x="1601" y="5621"/>
                        <a:pt x="1501" y="4462"/>
                        <a:pt x="1660" y="3487"/>
                      </a:cubicBezTo>
                      <a:cubicBezTo>
                        <a:pt x="1503" y="3305"/>
                        <a:pt x="1245" y="3250"/>
                        <a:pt x="1028" y="3351"/>
                      </a:cubicBezTo>
                      <a:cubicBezTo>
                        <a:pt x="780" y="3463"/>
                        <a:pt x="886" y="3907"/>
                        <a:pt x="886" y="4114"/>
                      </a:cubicBezTo>
                      <a:lnTo>
                        <a:pt x="0" y="4114"/>
                      </a:lnTo>
                      <a:lnTo>
                        <a:pt x="0" y="3221"/>
                      </a:lnTo>
                      <a:cubicBezTo>
                        <a:pt x="331" y="3156"/>
                        <a:pt x="715" y="3292"/>
                        <a:pt x="1022" y="3114"/>
                      </a:cubicBezTo>
                      <a:cubicBezTo>
                        <a:pt x="780" y="2623"/>
                        <a:pt x="502" y="2422"/>
                        <a:pt x="662" y="1831"/>
                      </a:cubicBezTo>
                      <a:cubicBezTo>
                        <a:pt x="2221" y="1618"/>
                        <a:pt x="1560" y="-729"/>
                        <a:pt x="3994" y="22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4" name="Freeform 423">
                  <a:extLst>
                    <a:ext uri="{FF2B5EF4-FFF2-40B4-BE49-F238E27FC236}">
                      <a16:creationId xmlns:a16="http://schemas.microsoft.com/office/drawing/2014/main" id="{8988F81D-57EB-611D-58D5-9FBD7A9EE766}"/>
                    </a:ext>
                  </a:extLst>
                </p:cNvPr>
                <p:cNvSpPr/>
                <p:nvPr/>
              </p:nvSpPr>
              <p:spPr>
                <a:xfrm>
                  <a:off x="10471337" y="4841297"/>
                  <a:ext cx="46472" cy="55038"/>
                </a:xfrm>
                <a:custGeom>
                  <a:avLst/>
                  <a:gdLst>
                    <a:gd name="connsiteX0" fmla="*/ 40150 w 46472"/>
                    <a:gd name="connsiteY0" fmla="*/ 8308 h 55038"/>
                    <a:gd name="connsiteX1" fmla="*/ 40150 w 46472"/>
                    <a:gd name="connsiteY1" fmla="*/ 35472 h 55038"/>
                    <a:gd name="connsiteX2" fmla="*/ 37456 w 46472"/>
                    <a:gd name="connsiteY2" fmla="*/ 49527 h 55038"/>
                    <a:gd name="connsiteX3" fmla="*/ 23614 w 46472"/>
                    <a:gd name="connsiteY3" fmla="*/ 55038 h 55038"/>
                    <a:gd name="connsiteX4" fmla="*/ 7580 w 46472"/>
                    <a:gd name="connsiteY4" fmla="*/ 46104 h 55038"/>
                    <a:gd name="connsiteX5" fmla="*/ 6268 w 46472"/>
                    <a:gd name="connsiteY5" fmla="*/ 35460 h 55038"/>
                    <a:gd name="connsiteX6" fmla="*/ 6268 w 46472"/>
                    <a:gd name="connsiteY6" fmla="*/ 8308 h 55038"/>
                    <a:gd name="connsiteX7" fmla="*/ 3545 w 46472"/>
                    <a:gd name="connsiteY7" fmla="*/ 2123 h 55038"/>
                    <a:gd name="connsiteX8" fmla="*/ 0 w 46472"/>
                    <a:gd name="connsiteY8" fmla="*/ 1691 h 55038"/>
                    <a:gd name="connsiteX9" fmla="*/ 0 w 46472"/>
                    <a:gd name="connsiteY9" fmla="*/ 0 h 55038"/>
                    <a:gd name="connsiteX10" fmla="*/ 19071 w 46472"/>
                    <a:gd name="connsiteY10" fmla="*/ 0 h 55038"/>
                    <a:gd name="connsiteX11" fmla="*/ 19071 w 46472"/>
                    <a:gd name="connsiteY11" fmla="*/ 1691 h 55038"/>
                    <a:gd name="connsiteX12" fmla="*/ 14185 w 46472"/>
                    <a:gd name="connsiteY12" fmla="*/ 2992 h 55038"/>
                    <a:gd name="connsiteX13" fmla="*/ 12767 w 46472"/>
                    <a:gd name="connsiteY13" fmla="*/ 8314 h 55038"/>
                    <a:gd name="connsiteX14" fmla="*/ 12767 w 46472"/>
                    <a:gd name="connsiteY14" fmla="*/ 35478 h 55038"/>
                    <a:gd name="connsiteX15" fmla="*/ 18326 w 46472"/>
                    <a:gd name="connsiteY15" fmla="*/ 50556 h 55038"/>
                    <a:gd name="connsiteX16" fmla="*/ 23921 w 46472"/>
                    <a:gd name="connsiteY16" fmla="*/ 51934 h 55038"/>
                    <a:gd name="connsiteX17" fmla="*/ 33870 w 46472"/>
                    <a:gd name="connsiteY17" fmla="*/ 47405 h 55038"/>
                    <a:gd name="connsiteX18" fmla="*/ 36027 w 46472"/>
                    <a:gd name="connsiteY18" fmla="*/ 35478 h 55038"/>
                    <a:gd name="connsiteX19" fmla="*/ 36027 w 46472"/>
                    <a:gd name="connsiteY19" fmla="*/ 8308 h 55038"/>
                    <a:gd name="connsiteX20" fmla="*/ 34650 w 46472"/>
                    <a:gd name="connsiteY20" fmla="*/ 3027 h 55038"/>
                    <a:gd name="connsiteX21" fmla="*/ 29729 w 46472"/>
                    <a:gd name="connsiteY21" fmla="*/ 1691 h 55038"/>
                    <a:gd name="connsiteX22" fmla="*/ 29729 w 46472"/>
                    <a:gd name="connsiteY22" fmla="*/ 0 h 55038"/>
                    <a:gd name="connsiteX23" fmla="*/ 46472 w 46472"/>
                    <a:gd name="connsiteY23" fmla="*/ 0 h 55038"/>
                    <a:gd name="connsiteX24" fmla="*/ 46472 w 46472"/>
                    <a:gd name="connsiteY24" fmla="*/ 1691 h 55038"/>
                    <a:gd name="connsiteX25" fmla="*/ 40877 w 46472"/>
                    <a:gd name="connsiteY25" fmla="*/ 3938 h 55038"/>
                    <a:gd name="connsiteX26" fmla="*/ 40150 w 46472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72" h="55038">
                      <a:moveTo>
                        <a:pt x="40150" y="8308"/>
                      </a:moveTo>
                      <a:lnTo>
                        <a:pt x="40150" y="35472"/>
                      </a:lnTo>
                      <a:cubicBezTo>
                        <a:pt x="40150" y="42036"/>
                        <a:pt x="39252" y="46720"/>
                        <a:pt x="37456" y="49527"/>
                      </a:cubicBezTo>
                      <a:cubicBezTo>
                        <a:pt x="35093" y="53205"/>
                        <a:pt x="30479" y="55042"/>
                        <a:pt x="23614" y="55038"/>
                      </a:cubicBezTo>
                      <a:cubicBezTo>
                        <a:pt x="14764" y="55038"/>
                        <a:pt x="9419" y="52060"/>
                        <a:pt x="7580" y="46104"/>
                      </a:cubicBezTo>
                      <a:cubicBezTo>
                        <a:pt x="6706" y="43317"/>
                        <a:pt x="6268" y="39769"/>
                        <a:pt x="6268" y="35460"/>
                      </a:cubicBezTo>
                      <a:lnTo>
                        <a:pt x="6268" y="8308"/>
                      </a:lnTo>
                      <a:cubicBezTo>
                        <a:pt x="6268" y="4760"/>
                        <a:pt x="5360" y="2698"/>
                        <a:pt x="3545" y="2123"/>
                      </a:cubicBezTo>
                      <a:cubicBezTo>
                        <a:pt x="2391" y="1806"/>
                        <a:pt x="1196" y="1660"/>
                        <a:pt x="0" y="1691"/>
                      </a:cubicBezTo>
                      <a:lnTo>
                        <a:pt x="0" y="0"/>
                      </a:lnTo>
                      <a:lnTo>
                        <a:pt x="19071" y="0"/>
                      </a:lnTo>
                      <a:lnTo>
                        <a:pt x="19071" y="1691"/>
                      </a:lnTo>
                      <a:cubicBezTo>
                        <a:pt x="16708" y="1691"/>
                        <a:pt x="15079" y="2125"/>
                        <a:pt x="14185" y="2992"/>
                      </a:cubicBezTo>
                      <a:cubicBezTo>
                        <a:pt x="13240" y="3907"/>
                        <a:pt x="12767" y="5681"/>
                        <a:pt x="12767" y="8314"/>
                      </a:cubicBezTo>
                      <a:lnTo>
                        <a:pt x="12767" y="35478"/>
                      </a:lnTo>
                      <a:cubicBezTo>
                        <a:pt x="12767" y="43303"/>
                        <a:pt x="14620" y="48329"/>
                        <a:pt x="18326" y="50556"/>
                      </a:cubicBezTo>
                      <a:cubicBezTo>
                        <a:pt x="20027" y="51528"/>
                        <a:pt x="21965" y="52006"/>
                        <a:pt x="23921" y="51934"/>
                      </a:cubicBezTo>
                      <a:cubicBezTo>
                        <a:pt x="28785" y="51934"/>
                        <a:pt x="32102" y="50424"/>
                        <a:pt x="33870" y="47405"/>
                      </a:cubicBezTo>
                      <a:cubicBezTo>
                        <a:pt x="35312" y="44941"/>
                        <a:pt x="36031" y="40965"/>
                        <a:pt x="36027" y="35478"/>
                      </a:cubicBezTo>
                      <a:lnTo>
                        <a:pt x="36027" y="8308"/>
                      </a:lnTo>
                      <a:cubicBezTo>
                        <a:pt x="36027" y="5682"/>
                        <a:pt x="35568" y="3922"/>
                        <a:pt x="34650" y="3027"/>
                      </a:cubicBezTo>
                      <a:cubicBezTo>
                        <a:pt x="33752" y="2141"/>
                        <a:pt x="32110" y="1691"/>
                        <a:pt x="29729" y="1691"/>
                      </a:cubicBezTo>
                      <a:lnTo>
                        <a:pt x="29729" y="0"/>
                      </a:lnTo>
                      <a:lnTo>
                        <a:pt x="46472" y="0"/>
                      </a:lnTo>
                      <a:lnTo>
                        <a:pt x="46472" y="1691"/>
                      </a:lnTo>
                      <a:cubicBezTo>
                        <a:pt x="43478" y="1691"/>
                        <a:pt x="41614" y="2440"/>
                        <a:pt x="40877" y="3938"/>
                      </a:cubicBezTo>
                      <a:cubicBezTo>
                        <a:pt x="40397" y="4884"/>
                        <a:pt x="40155" y="6341"/>
                        <a:pt x="40150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5" name="Freeform 424">
                  <a:extLst>
                    <a:ext uri="{FF2B5EF4-FFF2-40B4-BE49-F238E27FC236}">
                      <a16:creationId xmlns:a16="http://schemas.microsoft.com/office/drawing/2014/main" id="{17D01B4D-E964-136A-0E03-54D9780D9A39}"/>
                    </a:ext>
                  </a:extLst>
                </p:cNvPr>
                <p:cNvSpPr/>
                <p:nvPr/>
              </p:nvSpPr>
              <p:spPr>
                <a:xfrm>
                  <a:off x="10516267" y="4857250"/>
                  <a:ext cx="36652" cy="38328"/>
                </a:xfrm>
                <a:custGeom>
                  <a:avLst/>
                  <a:gdLst>
                    <a:gd name="connsiteX0" fmla="*/ 0 w 36652"/>
                    <a:gd name="connsiteY0" fmla="*/ 38299 h 38328"/>
                    <a:gd name="connsiteX1" fmla="*/ 0 w 36652"/>
                    <a:gd name="connsiteY1" fmla="*/ 36921 h 38328"/>
                    <a:gd name="connsiteX2" fmla="*/ 4212 w 36652"/>
                    <a:gd name="connsiteY2" fmla="*/ 35579 h 38328"/>
                    <a:gd name="connsiteX3" fmla="*/ 5488 w 36652"/>
                    <a:gd name="connsiteY3" fmla="*/ 30895 h 38328"/>
                    <a:gd name="connsiteX4" fmla="*/ 5488 w 36652"/>
                    <a:gd name="connsiteY4" fmla="*/ 8609 h 38328"/>
                    <a:gd name="connsiteX5" fmla="*/ 4006 w 36652"/>
                    <a:gd name="connsiteY5" fmla="*/ 4518 h 38328"/>
                    <a:gd name="connsiteX6" fmla="*/ 0 w 36652"/>
                    <a:gd name="connsiteY6" fmla="*/ 3376 h 38328"/>
                    <a:gd name="connsiteX7" fmla="*/ 0 w 36652"/>
                    <a:gd name="connsiteY7" fmla="*/ 2005 h 38328"/>
                    <a:gd name="connsiteX8" fmla="*/ 11154 w 36652"/>
                    <a:gd name="connsiteY8" fmla="*/ 0 h 38328"/>
                    <a:gd name="connsiteX9" fmla="*/ 11154 w 36652"/>
                    <a:gd name="connsiteY9" fmla="*/ 10821 h 38328"/>
                    <a:gd name="connsiteX10" fmla="*/ 11296 w 36652"/>
                    <a:gd name="connsiteY10" fmla="*/ 10821 h 38328"/>
                    <a:gd name="connsiteX11" fmla="*/ 22769 w 36652"/>
                    <a:gd name="connsiteY11" fmla="*/ 0 h 38328"/>
                    <a:gd name="connsiteX12" fmla="*/ 29859 w 36652"/>
                    <a:gd name="connsiteY12" fmla="*/ 3382 h 38328"/>
                    <a:gd name="connsiteX13" fmla="*/ 31129 w 36652"/>
                    <a:gd name="connsiteY13" fmla="*/ 12358 h 38328"/>
                    <a:gd name="connsiteX14" fmla="*/ 31129 w 36652"/>
                    <a:gd name="connsiteY14" fmla="*/ 30901 h 38328"/>
                    <a:gd name="connsiteX15" fmla="*/ 33752 w 36652"/>
                    <a:gd name="connsiteY15" fmla="*/ 36495 h 38328"/>
                    <a:gd name="connsiteX16" fmla="*/ 36653 w 36652"/>
                    <a:gd name="connsiteY16" fmla="*/ 36927 h 38328"/>
                    <a:gd name="connsiteX17" fmla="*/ 36653 w 36652"/>
                    <a:gd name="connsiteY17" fmla="*/ 38305 h 38328"/>
                    <a:gd name="connsiteX18" fmla="*/ 20004 w 36652"/>
                    <a:gd name="connsiteY18" fmla="*/ 38305 h 38328"/>
                    <a:gd name="connsiteX19" fmla="*/ 20004 w 36652"/>
                    <a:gd name="connsiteY19" fmla="*/ 36927 h 38328"/>
                    <a:gd name="connsiteX20" fmla="*/ 24252 w 36652"/>
                    <a:gd name="connsiteY20" fmla="*/ 35585 h 38328"/>
                    <a:gd name="connsiteX21" fmla="*/ 25528 w 36652"/>
                    <a:gd name="connsiteY21" fmla="*/ 30901 h 38328"/>
                    <a:gd name="connsiteX22" fmla="*/ 25528 w 36652"/>
                    <a:gd name="connsiteY22" fmla="*/ 14126 h 38328"/>
                    <a:gd name="connsiteX23" fmla="*/ 25174 w 36652"/>
                    <a:gd name="connsiteY23" fmla="*/ 7232 h 38328"/>
                    <a:gd name="connsiteX24" fmla="*/ 20642 w 36652"/>
                    <a:gd name="connsiteY24" fmla="*/ 3968 h 38328"/>
                    <a:gd name="connsiteX25" fmla="*/ 15721 w 36652"/>
                    <a:gd name="connsiteY25" fmla="*/ 7356 h 38328"/>
                    <a:gd name="connsiteX26" fmla="*/ 12637 w 36652"/>
                    <a:gd name="connsiteY26" fmla="*/ 13103 h 38328"/>
                    <a:gd name="connsiteX27" fmla="*/ 11154 w 36652"/>
                    <a:gd name="connsiteY27" fmla="*/ 20926 h 38328"/>
                    <a:gd name="connsiteX28" fmla="*/ 11154 w 36652"/>
                    <a:gd name="connsiteY28" fmla="*/ 30925 h 38328"/>
                    <a:gd name="connsiteX29" fmla="*/ 13771 w 36652"/>
                    <a:gd name="connsiteY29" fmla="*/ 36519 h 38328"/>
                    <a:gd name="connsiteX30" fmla="*/ 16678 w 36652"/>
                    <a:gd name="connsiteY30" fmla="*/ 36950 h 38328"/>
                    <a:gd name="connsiteX31" fmla="*/ 16678 w 36652"/>
                    <a:gd name="connsiteY31" fmla="*/ 38328 h 3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2" h="38328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69" y="36921"/>
                        <a:pt x="3373" y="36473"/>
                        <a:pt x="4212" y="35579"/>
                      </a:cubicBezTo>
                      <a:cubicBezTo>
                        <a:pt x="5051" y="34684"/>
                        <a:pt x="5477" y="33123"/>
                        <a:pt x="5488" y="30895"/>
                      </a:cubicBezTo>
                      <a:lnTo>
                        <a:pt x="5488" y="8609"/>
                      </a:lnTo>
                      <a:cubicBezTo>
                        <a:pt x="5488" y="6670"/>
                        <a:pt x="4992" y="5310"/>
                        <a:pt x="4006" y="4518"/>
                      </a:cubicBezTo>
                      <a:cubicBezTo>
                        <a:pt x="3218" y="3914"/>
                        <a:pt x="1883" y="3534"/>
                        <a:pt x="0" y="3376"/>
                      </a:cubicBezTo>
                      <a:lnTo>
                        <a:pt x="0" y="2005"/>
                      </a:lnTo>
                      <a:lnTo>
                        <a:pt x="11154" y="0"/>
                      </a:lnTo>
                      <a:lnTo>
                        <a:pt x="11154" y="10821"/>
                      </a:lnTo>
                      <a:lnTo>
                        <a:pt x="11296" y="10821"/>
                      </a:lnTo>
                      <a:cubicBezTo>
                        <a:pt x="13797" y="3607"/>
                        <a:pt x="17622" y="0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0"/>
                        <a:pt x="31133" y="8002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52" y="36495"/>
                      </a:cubicBezTo>
                      <a:cubicBezTo>
                        <a:pt x="34687" y="36806"/>
                        <a:pt x="35668" y="36952"/>
                        <a:pt x="36653" y="36927"/>
                      </a:cubicBezTo>
                      <a:lnTo>
                        <a:pt x="36653" y="38305"/>
                      </a:lnTo>
                      <a:lnTo>
                        <a:pt x="20004" y="38305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77"/>
                        <a:pt x="24252" y="35585"/>
                      </a:cubicBezTo>
                      <a:cubicBezTo>
                        <a:pt x="25079" y="34692"/>
                        <a:pt x="25528" y="33131"/>
                        <a:pt x="25528" y="30901"/>
                      </a:cubicBezTo>
                      <a:lnTo>
                        <a:pt x="25528" y="14126"/>
                      </a:lnTo>
                      <a:cubicBezTo>
                        <a:pt x="25528" y="10397"/>
                        <a:pt x="25410" y="8099"/>
                        <a:pt x="25174" y="7232"/>
                      </a:cubicBezTo>
                      <a:cubicBezTo>
                        <a:pt x="24583" y="5056"/>
                        <a:pt x="23072" y="3968"/>
                        <a:pt x="20642" y="3968"/>
                      </a:cubicBezTo>
                      <a:cubicBezTo>
                        <a:pt x="19035" y="3968"/>
                        <a:pt x="17395" y="5097"/>
                        <a:pt x="15721" y="7356"/>
                      </a:cubicBezTo>
                      <a:cubicBezTo>
                        <a:pt x="14426" y="9116"/>
                        <a:pt x="13388" y="11051"/>
                        <a:pt x="12637" y="13103"/>
                      </a:cubicBezTo>
                      <a:cubicBezTo>
                        <a:pt x="11671" y="15599"/>
                        <a:pt x="11169" y="18250"/>
                        <a:pt x="11154" y="20926"/>
                      </a:cubicBezTo>
                      <a:lnTo>
                        <a:pt x="11154" y="30925"/>
                      </a:lnTo>
                      <a:cubicBezTo>
                        <a:pt x="11154" y="34023"/>
                        <a:pt x="12027" y="35888"/>
                        <a:pt x="13771" y="36519"/>
                      </a:cubicBezTo>
                      <a:cubicBezTo>
                        <a:pt x="14708" y="36829"/>
                        <a:pt x="15692" y="36975"/>
                        <a:pt x="16678" y="36950"/>
                      </a:cubicBezTo>
                      <a:lnTo>
                        <a:pt x="16678" y="3832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6" name="Freeform 425">
                  <a:extLst>
                    <a:ext uri="{FF2B5EF4-FFF2-40B4-BE49-F238E27FC236}">
                      <a16:creationId xmlns:a16="http://schemas.microsoft.com/office/drawing/2014/main" id="{54CFD9F4-0F30-0EE2-EF26-10EDD82BCC78}"/>
                    </a:ext>
                  </a:extLst>
                </p:cNvPr>
                <p:cNvSpPr/>
                <p:nvPr/>
              </p:nvSpPr>
              <p:spPr>
                <a:xfrm>
                  <a:off x="10556447" y="4840468"/>
                  <a:ext cx="16678" cy="55086"/>
                </a:xfrm>
                <a:custGeom>
                  <a:avLst/>
                  <a:gdLst>
                    <a:gd name="connsiteX0" fmla="*/ 0 w 16678"/>
                    <a:gd name="connsiteY0" fmla="*/ 55080 h 55086"/>
                    <a:gd name="connsiteX1" fmla="*/ 0 w 16678"/>
                    <a:gd name="connsiteY1" fmla="*/ 53703 h 55086"/>
                    <a:gd name="connsiteX2" fmla="*/ 4212 w 16678"/>
                    <a:gd name="connsiteY2" fmla="*/ 52360 h 55086"/>
                    <a:gd name="connsiteX3" fmla="*/ 5488 w 16678"/>
                    <a:gd name="connsiteY3" fmla="*/ 47677 h 55086"/>
                    <a:gd name="connsiteX4" fmla="*/ 5488 w 16678"/>
                    <a:gd name="connsiteY4" fmla="*/ 25391 h 55086"/>
                    <a:gd name="connsiteX5" fmla="*/ 4006 w 16678"/>
                    <a:gd name="connsiteY5" fmla="*/ 21299 h 55086"/>
                    <a:gd name="connsiteX6" fmla="*/ 0 w 16678"/>
                    <a:gd name="connsiteY6" fmla="*/ 20158 h 55086"/>
                    <a:gd name="connsiteX7" fmla="*/ 0 w 16678"/>
                    <a:gd name="connsiteY7" fmla="*/ 18786 h 55086"/>
                    <a:gd name="connsiteX8" fmla="*/ 11154 w 16678"/>
                    <a:gd name="connsiteY8" fmla="*/ 16782 h 55086"/>
                    <a:gd name="connsiteX9" fmla="*/ 11154 w 16678"/>
                    <a:gd name="connsiteY9" fmla="*/ 47683 h 55086"/>
                    <a:gd name="connsiteX10" fmla="*/ 13771 w 16678"/>
                    <a:gd name="connsiteY10" fmla="*/ 53277 h 55086"/>
                    <a:gd name="connsiteX11" fmla="*/ 16678 w 16678"/>
                    <a:gd name="connsiteY11" fmla="*/ 53709 h 55086"/>
                    <a:gd name="connsiteX12" fmla="*/ 16678 w 16678"/>
                    <a:gd name="connsiteY12" fmla="*/ 55086 h 55086"/>
                    <a:gd name="connsiteX13" fmla="*/ 8112 w 16678"/>
                    <a:gd name="connsiteY13" fmla="*/ 9290 h 55086"/>
                    <a:gd name="connsiteX14" fmla="*/ 5158 w 16678"/>
                    <a:gd name="connsiteY14" fmla="*/ 7954 h 55086"/>
                    <a:gd name="connsiteX15" fmla="*/ 3976 w 16678"/>
                    <a:gd name="connsiteY15" fmla="*/ 4684 h 55086"/>
                    <a:gd name="connsiteX16" fmla="*/ 5158 w 16678"/>
                    <a:gd name="connsiteY16" fmla="*/ 1378 h 55086"/>
                    <a:gd name="connsiteX17" fmla="*/ 8112 w 16678"/>
                    <a:gd name="connsiteY17" fmla="*/ 1 h 55086"/>
                    <a:gd name="connsiteX18" fmla="*/ 11066 w 16678"/>
                    <a:gd name="connsiteY18" fmla="*/ 1378 h 55086"/>
                    <a:gd name="connsiteX19" fmla="*/ 12247 w 16678"/>
                    <a:gd name="connsiteY19" fmla="*/ 4684 h 55086"/>
                    <a:gd name="connsiteX20" fmla="*/ 11066 w 16678"/>
                    <a:gd name="connsiteY20" fmla="*/ 7954 h 55086"/>
                    <a:gd name="connsiteX21" fmla="*/ 8112 w 16678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8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5"/>
                        <a:pt x="4212" y="52360"/>
                      </a:cubicBezTo>
                      <a:cubicBezTo>
                        <a:pt x="5051" y="51466"/>
                        <a:pt x="5477" y="49905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4" y="22056"/>
                        <a:pt x="4006" y="21299"/>
                      </a:cubicBezTo>
                      <a:cubicBezTo>
                        <a:pt x="3249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8" y="53587"/>
                        <a:pt x="15692" y="53733"/>
                        <a:pt x="16678" y="53709"/>
                      </a:cubicBezTo>
                      <a:lnTo>
                        <a:pt x="16678" y="55086"/>
                      </a:lnTo>
                      <a:close/>
                      <a:moveTo>
                        <a:pt x="8112" y="9290"/>
                      </a:moveTo>
                      <a:cubicBezTo>
                        <a:pt x="6977" y="9307"/>
                        <a:pt x="5894" y="8817"/>
                        <a:pt x="5158" y="7954"/>
                      </a:cubicBezTo>
                      <a:cubicBezTo>
                        <a:pt x="4363" y="7053"/>
                        <a:pt x="3941" y="5884"/>
                        <a:pt x="3976" y="4684"/>
                      </a:cubicBezTo>
                      <a:cubicBezTo>
                        <a:pt x="3943" y="3473"/>
                        <a:pt x="4365" y="2294"/>
                        <a:pt x="5158" y="1378"/>
                      </a:cubicBezTo>
                      <a:cubicBezTo>
                        <a:pt x="5887" y="500"/>
                        <a:pt x="6971" y="-6"/>
                        <a:pt x="8112" y="1"/>
                      </a:cubicBezTo>
                      <a:cubicBezTo>
                        <a:pt x="9256" y="-22"/>
                        <a:pt x="10347" y="487"/>
                        <a:pt x="11066" y="1378"/>
                      </a:cubicBezTo>
                      <a:cubicBezTo>
                        <a:pt x="11869" y="2288"/>
                        <a:pt x="12292" y="3471"/>
                        <a:pt x="12247" y="4684"/>
                      </a:cubicBezTo>
                      <a:cubicBezTo>
                        <a:pt x="12283" y="5884"/>
                        <a:pt x="11860" y="7053"/>
                        <a:pt x="11066" y="7954"/>
                      </a:cubicBezTo>
                      <a:cubicBezTo>
                        <a:pt x="10329" y="8818"/>
                        <a:pt x="9246" y="9308"/>
                        <a:pt x="8112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7" name="Freeform 426">
                  <a:extLst>
                    <a:ext uri="{FF2B5EF4-FFF2-40B4-BE49-F238E27FC236}">
                      <a16:creationId xmlns:a16="http://schemas.microsoft.com/office/drawing/2014/main" id="{CCF4E3E2-C77F-41E6-D1FD-9AA87D038E0B}"/>
                    </a:ext>
                  </a:extLst>
                </p:cNvPr>
                <p:cNvSpPr/>
                <p:nvPr/>
              </p:nvSpPr>
              <p:spPr>
                <a:xfrm>
                  <a:off x="10571193" y="4858072"/>
                  <a:ext cx="39287" cy="38263"/>
                </a:xfrm>
                <a:custGeom>
                  <a:avLst/>
                  <a:gdLst>
                    <a:gd name="connsiteX0" fmla="*/ 18592 w 39287"/>
                    <a:gd name="connsiteY0" fmla="*/ 38263 h 38263"/>
                    <a:gd name="connsiteX1" fmla="*/ 7474 w 39287"/>
                    <a:gd name="connsiteY1" fmla="*/ 8870 h 38263"/>
                    <a:gd name="connsiteX2" fmla="*/ 3474 w 39287"/>
                    <a:gd name="connsiteY2" fmla="*/ 2413 h 38263"/>
                    <a:gd name="connsiteX3" fmla="*/ 0 w 39287"/>
                    <a:gd name="connsiteY3" fmla="*/ 1472 h 38263"/>
                    <a:gd name="connsiteX4" fmla="*/ 0 w 39287"/>
                    <a:gd name="connsiteY4" fmla="*/ 0 h 38263"/>
                    <a:gd name="connsiteX5" fmla="*/ 15331 w 39287"/>
                    <a:gd name="connsiteY5" fmla="*/ 0 h 38263"/>
                    <a:gd name="connsiteX6" fmla="*/ 15331 w 39287"/>
                    <a:gd name="connsiteY6" fmla="*/ 1460 h 38263"/>
                    <a:gd name="connsiteX7" fmla="*/ 12111 w 39287"/>
                    <a:gd name="connsiteY7" fmla="*/ 3388 h 38263"/>
                    <a:gd name="connsiteX8" fmla="*/ 13068 w 39287"/>
                    <a:gd name="connsiteY8" fmla="*/ 7403 h 38263"/>
                    <a:gd name="connsiteX9" fmla="*/ 21340 w 39287"/>
                    <a:gd name="connsiteY9" fmla="*/ 29648 h 38263"/>
                    <a:gd name="connsiteX10" fmla="*/ 28630 w 39287"/>
                    <a:gd name="connsiteY10" fmla="*/ 7640 h 38263"/>
                    <a:gd name="connsiteX11" fmla="*/ 29445 w 39287"/>
                    <a:gd name="connsiteY11" fmla="*/ 4175 h 38263"/>
                    <a:gd name="connsiteX12" fmla="*/ 26190 w 39287"/>
                    <a:gd name="connsiteY12" fmla="*/ 1460 h 38263"/>
                    <a:gd name="connsiteX13" fmla="*/ 26190 w 39287"/>
                    <a:gd name="connsiteY13" fmla="*/ 0 h 38263"/>
                    <a:gd name="connsiteX14" fmla="*/ 39288 w 39287"/>
                    <a:gd name="connsiteY14" fmla="*/ 0 h 38263"/>
                    <a:gd name="connsiteX15" fmla="*/ 39288 w 39287"/>
                    <a:gd name="connsiteY15" fmla="*/ 1460 h 38263"/>
                    <a:gd name="connsiteX16" fmla="*/ 34562 w 39287"/>
                    <a:gd name="connsiteY16" fmla="*/ 3424 h 38263"/>
                    <a:gd name="connsiteX17" fmla="*/ 32198 w 39287"/>
                    <a:gd name="connsiteY17" fmla="*/ 8621 h 38263"/>
                    <a:gd name="connsiteX18" fmla="*/ 22013 w 39287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287" h="38263">
                      <a:moveTo>
                        <a:pt x="18592" y="38263"/>
                      </a:moveTo>
                      <a:lnTo>
                        <a:pt x="7474" y="8870"/>
                      </a:lnTo>
                      <a:cubicBezTo>
                        <a:pt x="6197" y="5511"/>
                        <a:pt x="4864" y="3359"/>
                        <a:pt x="3474" y="2413"/>
                      </a:cubicBezTo>
                      <a:cubicBezTo>
                        <a:pt x="2429" y="1774"/>
                        <a:pt x="1224" y="1448"/>
                        <a:pt x="0" y="1472"/>
                      </a:cubicBezTo>
                      <a:lnTo>
                        <a:pt x="0" y="0"/>
                      </a:lnTo>
                      <a:lnTo>
                        <a:pt x="15331" y="0"/>
                      </a:lnTo>
                      <a:lnTo>
                        <a:pt x="15331" y="1460"/>
                      </a:lnTo>
                      <a:cubicBezTo>
                        <a:pt x="13181" y="1460"/>
                        <a:pt x="12111" y="2099"/>
                        <a:pt x="12111" y="3388"/>
                      </a:cubicBezTo>
                      <a:cubicBezTo>
                        <a:pt x="12203" y="4771"/>
                        <a:pt x="12527" y="6128"/>
                        <a:pt x="13068" y="7403"/>
                      </a:cubicBezTo>
                      <a:lnTo>
                        <a:pt x="21340" y="29648"/>
                      </a:lnTo>
                      <a:lnTo>
                        <a:pt x="28630" y="7640"/>
                      </a:lnTo>
                      <a:cubicBezTo>
                        <a:pt x="29060" y="6528"/>
                        <a:pt x="29335" y="5362"/>
                        <a:pt x="29445" y="4175"/>
                      </a:cubicBezTo>
                      <a:cubicBezTo>
                        <a:pt x="29445" y="2519"/>
                        <a:pt x="28360" y="1614"/>
                        <a:pt x="26190" y="1460"/>
                      </a:cubicBezTo>
                      <a:lnTo>
                        <a:pt x="26190" y="0"/>
                      </a:lnTo>
                      <a:lnTo>
                        <a:pt x="39288" y="0"/>
                      </a:lnTo>
                      <a:lnTo>
                        <a:pt x="39288" y="1460"/>
                      </a:lnTo>
                      <a:cubicBezTo>
                        <a:pt x="37098" y="1614"/>
                        <a:pt x="35523" y="2269"/>
                        <a:pt x="34562" y="3424"/>
                      </a:cubicBezTo>
                      <a:cubicBezTo>
                        <a:pt x="33924" y="4188"/>
                        <a:pt x="33136" y="5921"/>
                        <a:pt x="32198" y="8621"/>
                      </a:cubicBezTo>
                      <a:lnTo>
                        <a:pt x="22013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8" name="Freeform 427">
                  <a:extLst>
                    <a:ext uri="{FF2B5EF4-FFF2-40B4-BE49-F238E27FC236}">
                      <a16:creationId xmlns:a16="http://schemas.microsoft.com/office/drawing/2014/main" id="{011F49D4-77C6-FEC8-FFCB-805056460D6E}"/>
                    </a:ext>
                  </a:extLst>
                </p:cNvPr>
                <p:cNvSpPr/>
                <p:nvPr/>
              </p:nvSpPr>
              <p:spPr>
                <a:xfrm>
                  <a:off x="10607899" y="4857244"/>
                  <a:ext cx="27120" cy="39099"/>
                </a:xfrm>
                <a:custGeom>
                  <a:avLst/>
                  <a:gdLst>
                    <a:gd name="connsiteX0" fmla="*/ 26196 w 27120"/>
                    <a:gd name="connsiteY0" fmla="*/ 35076 h 39099"/>
                    <a:gd name="connsiteX1" fmla="*/ 26196 w 27120"/>
                    <a:gd name="connsiteY1" fmla="*/ 37672 h 39099"/>
                    <a:gd name="connsiteX2" fmla="*/ 17558 w 27120"/>
                    <a:gd name="connsiteY2" fmla="*/ 39091 h 39099"/>
                    <a:gd name="connsiteX3" fmla="*/ 2050 w 27120"/>
                    <a:gd name="connsiteY3" fmla="*/ 29837 h 39099"/>
                    <a:gd name="connsiteX4" fmla="*/ 0 w 27120"/>
                    <a:gd name="connsiteY4" fmla="*/ 18537 h 39099"/>
                    <a:gd name="connsiteX5" fmla="*/ 14723 w 27120"/>
                    <a:gd name="connsiteY5" fmla="*/ 0 h 39099"/>
                    <a:gd name="connsiteX6" fmla="*/ 25452 w 27120"/>
                    <a:gd name="connsiteY6" fmla="*/ 5978 h 39099"/>
                    <a:gd name="connsiteX7" fmla="*/ 27112 w 27120"/>
                    <a:gd name="connsiteY7" fmla="*/ 13541 h 39099"/>
                    <a:gd name="connsiteX8" fmla="*/ 27112 w 27120"/>
                    <a:gd name="connsiteY8" fmla="*/ 15315 h 39099"/>
                    <a:gd name="connsiteX9" fmla="*/ 6014 w 27120"/>
                    <a:gd name="connsiteY9" fmla="*/ 15315 h 39099"/>
                    <a:gd name="connsiteX10" fmla="*/ 9730 w 27120"/>
                    <a:gd name="connsiteY10" fmla="*/ 29606 h 39099"/>
                    <a:gd name="connsiteX11" fmla="*/ 21097 w 27120"/>
                    <a:gd name="connsiteY11" fmla="*/ 36146 h 39099"/>
                    <a:gd name="connsiteX12" fmla="*/ 26196 w 27120"/>
                    <a:gd name="connsiteY12" fmla="*/ 35076 h 39099"/>
                    <a:gd name="connsiteX13" fmla="*/ 6014 w 27120"/>
                    <a:gd name="connsiteY13" fmla="*/ 12654 h 39099"/>
                    <a:gd name="connsiteX14" fmla="*/ 20672 w 27120"/>
                    <a:gd name="connsiteY14" fmla="*/ 12654 h 39099"/>
                    <a:gd name="connsiteX15" fmla="*/ 17913 w 27120"/>
                    <a:gd name="connsiteY15" fmla="*/ 4192 h 39099"/>
                    <a:gd name="connsiteX16" fmla="*/ 13777 w 27120"/>
                    <a:gd name="connsiteY16" fmla="*/ 2738 h 39099"/>
                    <a:gd name="connsiteX17" fmla="*/ 6906 w 27120"/>
                    <a:gd name="connsiteY17" fmla="*/ 8521 h 39099"/>
                    <a:gd name="connsiteX18" fmla="*/ 6014 w 27120"/>
                    <a:gd name="connsiteY18" fmla="*/ 12654 h 39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0" h="39099">
                      <a:moveTo>
                        <a:pt x="26196" y="35076"/>
                      </a:moveTo>
                      <a:lnTo>
                        <a:pt x="26196" y="37672"/>
                      </a:lnTo>
                      <a:cubicBezTo>
                        <a:pt x="23432" y="38687"/>
                        <a:pt x="20501" y="39168"/>
                        <a:pt x="17558" y="39091"/>
                      </a:cubicBezTo>
                      <a:cubicBezTo>
                        <a:pt x="9906" y="39091"/>
                        <a:pt x="4736" y="36006"/>
                        <a:pt x="2050" y="29837"/>
                      </a:cubicBezTo>
                      <a:cubicBezTo>
                        <a:pt x="679" y="26739"/>
                        <a:pt x="-4" y="22972"/>
                        <a:pt x="0" y="18537"/>
                      </a:cubicBezTo>
                      <a:cubicBezTo>
                        <a:pt x="0" y="6179"/>
                        <a:pt x="4908" y="0"/>
                        <a:pt x="14723" y="0"/>
                      </a:cubicBezTo>
                      <a:cubicBezTo>
                        <a:pt x="19678" y="0"/>
                        <a:pt x="23254" y="1993"/>
                        <a:pt x="25452" y="5978"/>
                      </a:cubicBezTo>
                      <a:cubicBezTo>
                        <a:pt x="26627" y="8321"/>
                        <a:pt x="27198" y="10921"/>
                        <a:pt x="27112" y="13541"/>
                      </a:cubicBezTo>
                      <a:lnTo>
                        <a:pt x="27112" y="15315"/>
                      </a:lnTo>
                      <a:lnTo>
                        <a:pt x="6014" y="15315"/>
                      </a:lnTo>
                      <a:cubicBezTo>
                        <a:pt x="6014" y="20960"/>
                        <a:pt x="7253" y="25723"/>
                        <a:pt x="9730" y="29606"/>
                      </a:cubicBezTo>
                      <a:cubicBezTo>
                        <a:pt x="12488" y="33963"/>
                        <a:pt x="16276" y="36142"/>
                        <a:pt x="21097" y="36146"/>
                      </a:cubicBezTo>
                      <a:cubicBezTo>
                        <a:pt x="22860" y="36229"/>
                        <a:pt x="24615" y="35861"/>
                        <a:pt x="26196" y="35076"/>
                      </a:cubicBezTo>
                      <a:close/>
                      <a:moveTo>
                        <a:pt x="6014" y="12654"/>
                      </a:moveTo>
                      <a:lnTo>
                        <a:pt x="20672" y="12654"/>
                      </a:lnTo>
                      <a:cubicBezTo>
                        <a:pt x="20672" y="8775"/>
                        <a:pt x="19752" y="5954"/>
                        <a:pt x="17913" y="4192"/>
                      </a:cubicBezTo>
                      <a:cubicBezTo>
                        <a:pt x="16776" y="3188"/>
                        <a:pt x="15292" y="2666"/>
                        <a:pt x="13777" y="2738"/>
                      </a:cubicBezTo>
                      <a:cubicBezTo>
                        <a:pt x="10587" y="2738"/>
                        <a:pt x="8297" y="4665"/>
                        <a:pt x="6906" y="8521"/>
                      </a:cubicBezTo>
                      <a:cubicBezTo>
                        <a:pt x="6372" y="9836"/>
                        <a:pt x="6070" y="11235"/>
                        <a:pt x="6014" y="1265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29" name="Freeform 428">
                  <a:extLst>
                    <a:ext uri="{FF2B5EF4-FFF2-40B4-BE49-F238E27FC236}">
                      <a16:creationId xmlns:a16="http://schemas.microsoft.com/office/drawing/2014/main" id="{5E32C145-73E2-F695-9EBA-18B88D5A2439}"/>
                    </a:ext>
                  </a:extLst>
                </p:cNvPr>
                <p:cNvSpPr/>
                <p:nvPr/>
              </p:nvSpPr>
              <p:spPr>
                <a:xfrm>
                  <a:off x="10638325" y="4857250"/>
                  <a:ext cx="24395" cy="38310"/>
                </a:xfrm>
                <a:custGeom>
                  <a:avLst/>
                  <a:gdLst>
                    <a:gd name="connsiteX0" fmla="*/ 0 w 24395"/>
                    <a:gd name="connsiteY0" fmla="*/ 38299 h 38310"/>
                    <a:gd name="connsiteX1" fmla="*/ 0 w 24395"/>
                    <a:gd name="connsiteY1" fmla="*/ 36921 h 38310"/>
                    <a:gd name="connsiteX2" fmla="*/ 4248 w 24395"/>
                    <a:gd name="connsiteY2" fmla="*/ 35579 h 38310"/>
                    <a:gd name="connsiteX3" fmla="*/ 5524 w 24395"/>
                    <a:gd name="connsiteY3" fmla="*/ 30896 h 38310"/>
                    <a:gd name="connsiteX4" fmla="*/ 5524 w 24395"/>
                    <a:gd name="connsiteY4" fmla="*/ 8610 h 38310"/>
                    <a:gd name="connsiteX5" fmla="*/ 4035 w 24395"/>
                    <a:gd name="connsiteY5" fmla="*/ 4471 h 38310"/>
                    <a:gd name="connsiteX6" fmla="*/ 0 w 24395"/>
                    <a:gd name="connsiteY6" fmla="*/ 3371 h 38310"/>
                    <a:gd name="connsiteX7" fmla="*/ 0 w 24395"/>
                    <a:gd name="connsiteY7" fmla="*/ 2005 h 38310"/>
                    <a:gd name="connsiteX8" fmla="*/ 11184 w 24395"/>
                    <a:gd name="connsiteY8" fmla="*/ 0 h 38310"/>
                    <a:gd name="connsiteX9" fmla="*/ 11184 w 24395"/>
                    <a:gd name="connsiteY9" fmla="*/ 8698 h 38310"/>
                    <a:gd name="connsiteX10" fmla="*/ 11326 w 24395"/>
                    <a:gd name="connsiteY10" fmla="*/ 8698 h 38310"/>
                    <a:gd name="connsiteX11" fmla="*/ 20743 w 24395"/>
                    <a:gd name="connsiteY11" fmla="*/ 0 h 38310"/>
                    <a:gd name="connsiteX12" fmla="*/ 23295 w 24395"/>
                    <a:gd name="connsiteY12" fmla="*/ 1059 h 38310"/>
                    <a:gd name="connsiteX13" fmla="*/ 24394 w 24395"/>
                    <a:gd name="connsiteY13" fmla="*/ 3779 h 38310"/>
                    <a:gd name="connsiteX14" fmla="*/ 20885 w 24395"/>
                    <a:gd name="connsiteY14" fmla="*/ 7593 h 38310"/>
                    <a:gd name="connsiteX15" fmla="*/ 18409 w 24395"/>
                    <a:gd name="connsiteY15" fmla="*/ 6652 h 38310"/>
                    <a:gd name="connsiteX16" fmla="*/ 16779 w 24395"/>
                    <a:gd name="connsiteY16" fmla="*/ 5665 h 38310"/>
                    <a:gd name="connsiteX17" fmla="*/ 13417 w 24395"/>
                    <a:gd name="connsiteY17" fmla="*/ 8621 h 38310"/>
                    <a:gd name="connsiteX18" fmla="*/ 11184 w 24395"/>
                    <a:gd name="connsiteY18" fmla="*/ 18626 h 38310"/>
                    <a:gd name="connsiteX19" fmla="*/ 11184 w 24395"/>
                    <a:gd name="connsiteY19" fmla="*/ 30908 h 38310"/>
                    <a:gd name="connsiteX20" fmla="*/ 13807 w 24395"/>
                    <a:gd name="connsiteY20" fmla="*/ 36501 h 38310"/>
                    <a:gd name="connsiteX21" fmla="*/ 16708 w 24395"/>
                    <a:gd name="connsiteY21" fmla="*/ 36933 h 38310"/>
                    <a:gd name="connsiteX22" fmla="*/ 16708 w 24395"/>
                    <a:gd name="connsiteY22" fmla="*/ 38311 h 38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95" h="38310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2001" y="36921"/>
                        <a:pt x="3417" y="36474"/>
                        <a:pt x="4248" y="35579"/>
                      </a:cubicBezTo>
                      <a:cubicBezTo>
                        <a:pt x="5079" y="34684"/>
                        <a:pt x="5504" y="33123"/>
                        <a:pt x="5524" y="30896"/>
                      </a:cubicBezTo>
                      <a:lnTo>
                        <a:pt x="5524" y="8610"/>
                      </a:lnTo>
                      <a:cubicBezTo>
                        <a:pt x="5524" y="6639"/>
                        <a:pt x="5028" y="5259"/>
                        <a:pt x="4035" y="4471"/>
                      </a:cubicBezTo>
                      <a:cubicBezTo>
                        <a:pt x="3255" y="3879"/>
                        <a:pt x="1914" y="3530"/>
                        <a:pt x="0" y="3371"/>
                      </a:cubicBezTo>
                      <a:lnTo>
                        <a:pt x="0" y="2005"/>
                      </a:lnTo>
                      <a:lnTo>
                        <a:pt x="11184" y="0"/>
                      </a:lnTo>
                      <a:lnTo>
                        <a:pt x="11184" y="8698"/>
                      </a:lnTo>
                      <a:lnTo>
                        <a:pt x="11326" y="8698"/>
                      </a:lnTo>
                      <a:cubicBezTo>
                        <a:pt x="13295" y="2899"/>
                        <a:pt x="16434" y="0"/>
                        <a:pt x="20743" y="0"/>
                      </a:cubicBezTo>
                      <a:cubicBezTo>
                        <a:pt x="21703" y="-12"/>
                        <a:pt x="22626" y="370"/>
                        <a:pt x="23295" y="1059"/>
                      </a:cubicBezTo>
                      <a:cubicBezTo>
                        <a:pt x="24026" y="1771"/>
                        <a:pt x="24425" y="2758"/>
                        <a:pt x="24394" y="3779"/>
                      </a:cubicBezTo>
                      <a:cubicBezTo>
                        <a:pt x="24394" y="6321"/>
                        <a:pt x="23224" y="7593"/>
                        <a:pt x="20885" y="7593"/>
                      </a:cubicBezTo>
                      <a:cubicBezTo>
                        <a:pt x="19984" y="7533"/>
                        <a:pt x="19122" y="7205"/>
                        <a:pt x="18409" y="6652"/>
                      </a:cubicBezTo>
                      <a:cubicBezTo>
                        <a:pt x="17928" y="6230"/>
                        <a:pt x="17376" y="5895"/>
                        <a:pt x="16779" y="5665"/>
                      </a:cubicBezTo>
                      <a:cubicBezTo>
                        <a:pt x="15762" y="5665"/>
                        <a:pt x="14640" y="6652"/>
                        <a:pt x="13417" y="8621"/>
                      </a:cubicBezTo>
                      <a:cubicBezTo>
                        <a:pt x="11928" y="10987"/>
                        <a:pt x="11184" y="14322"/>
                        <a:pt x="11184" y="18626"/>
                      </a:cubicBezTo>
                      <a:lnTo>
                        <a:pt x="11184" y="30908"/>
                      </a:lnTo>
                      <a:cubicBezTo>
                        <a:pt x="11184" y="34006"/>
                        <a:pt x="12058" y="35870"/>
                        <a:pt x="13807" y="36501"/>
                      </a:cubicBezTo>
                      <a:cubicBezTo>
                        <a:pt x="14742" y="36812"/>
                        <a:pt x="15723" y="36958"/>
                        <a:pt x="16708" y="36933"/>
                      </a:cubicBezTo>
                      <a:lnTo>
                        <a:pt x="16708" y="383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0" name="Freeform 429">
                  <a:extLst>
                    <a:ext uri="{FF2B5EF4-FFF2-40B4-BE49-F238E27FC236}">
                      <a16:creationId xmlns:a16="http://schemas.microsoft.com/office/drawing/2014/main" id="{B3E8A669-29F2-C706-C719-D7C333570DEF}"/>
                    </a:ext>
                  </a:extLst>
                </p:cNvPr>
                <p:cNvSpPr/>
                <p:nvPr/>
              </p:nvSpPr>
              <p:spPr>
                <a:xfrm>
                  <a:off x="10665035" y="4857231"/>
                  <a:ext cx="23188" cy="39123"/>
                </a:xfrm>
                <a:custGeom>
                  <a:avLst/>
                  <a:gdLst>
                    <a:gd name="connsiteX0" fmla="*/ 21381 w 23188"/>
                    <a:gd name="connsiteY0" fmla="*/ 10012 h 39123"/>
                    <a:gd name="connsiteX1" fmla="*/ 19573 w 23188"/>
                    <a:gd name="connsiteY1" fmla="*/ 10012 h 39123"/>
                    <a:gd name="connsiteX2" fmla="*/ 12176 w 23188"/>
                    <a:gd name="connsiteY2" fmla="*/ 2769 h 39123"/>
                    <a:gd name="connsiteX3" fmla="*/ 7042 w 23188"/>
                    <a:gd name="connsiteY3" fmla="*/ 4892 h 39123"/>
                    <a:gd name="connsiteX4" fmla="*/ 6156 w 23188"/>
                    <a:gd name="connsiteY4" fmla="*/ 7848 h 39123"/>
                    <a:gd name="connsiteX5" fmla="*/ 9417 w 23188"/>
                    <a:gd name="connsiteY5" fmla="*/ 13170 h 39123"/>
                    <a:gd name="connsiteX6" fmla="*/ 16460 w 23188"/>
                    <a:gd name="connsiteY6" fmla="*/ 17463 h 39123"/>
                    <a:gd name="connsiteX7" fmla="*/ 21416 w 23188"/>
                    <a:gd name="connsiteY7" fmla="*/ 21637 h 39123"/>
                    <a:gd name="connsiteX8" fmla="*/ 23189 w 23188"/>
                    <a:gd name="connsiteY8" fmla="*/ 28171 h 39123"/>
                    <a:gd name="connsiteX9" fmla="*/ 18870 w 23188"/>
                    <a:gd name="connsiteY9" fmla="*/ 36751 h 39123"/>
                    <a:gd name="connsiteX10" fmla="*/ 9843 w 23188"/>
                    <a:gd name="connsiteY10" fmla="*/ 39116 h 39123"/>
                    <a:gd name="connsiteX11" fmla="*/ 496 w 23188"/>
                    <a:gd name="connsiteY11" fmla="*/ 37697 h 39123"/>
                    <a:gd name="connsiteX12" fmla="*/ 0 w 23188"/>
                    <a:gd name="connsiteY12" fmla="*/ 28632 h 39123"/>
                    <a:gd name="connsiteX13" fmla="*/ 1808 w 23188"/>
                    <a:gd name="connsiteY13" fmla="*/ 28632 h 39123"/>
                    <a:gd name="connsiteX14" fmla="*/ 10374 w 23188"/>
                    <a:gd name="connsiteY14" fmla="*/ 36467 h 39123"/>
                    <a:gd name="connsiteX15" fmla="*/ 15183 w 23188"/>
                    <a:gd name="connsiteY15" fmla="*/ 34693 h 39123"/>
                    <a:gd name="connsiteX16" fmla="*/ 17547 w 23188"/>
                    <a:gd name="connsiteY16" fmla="*/ 29850 h 39123"/>
                    <a:gd name="connsiteX17" fmla="*/ 14593 w 23188"/>
                    <a:gd name="connsiteY17" fmla="*/ 24529 h 39123"/>
                    <a:gd name="connsiteX18" fmla="*/ 9459 w 23188"/>
                    <a:gd name="connsiteY18" fmla="*/ 21188 h 39123"/>
                    <a:gd name="connsiteX19" fmla="*/ 4325 w 23188"/>
                    <a:gd name="connsiteY19" fmla="*/ 17841 h 39123"/>
                    <a:gd name="connsiteX20" fmla="*/ 538 w 23188"/>
                    <a:gd name="connsiteY20" fmla="*/ 10154 h 39123"/>
                    <a:gd name="connsiteX21" fmla="*/ 4325 w 23188"/>
                    <a:gd name="connsiteY21" fmla="*/ 2201 h 39123"/>
                    <a:gd name="connsiteX22" fmla="*/ 12596 w 23188"/>
                    <a:gd name="connsiteY22" fmla="*/ 1 h 39123"/>
                    <a:gd name="connsiteX23" fmla="*/ 20950 w 23188"/>
                    <a:gd name="connsiteY23" fmla="*/ 1379 h 3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23">
                      <a:moveTo>
                        <a:pt x="21381" y="10012"/>
                      </a:moveTo>
                      <a:lnTo>
                        <a:pt x="19573" y="10012"/>
                      </a:lnTo>
                      <a:cubicBezTo>
                        <a:pt x="18517" y="5183"/>
                        <a:pt x="16052" y="2769"/>
                        <a:pt x="12176" y="2769"/>
                      </a:cubicBezTo>
                      <a:cubicBezTo>
                        <a:pt x="9888" y="2769"/>
                        <a:pt x="8177" y="3477"/>
                        <a:pt x="7042" y="4892"/>
                      </a:cubicBezTo>
                      <a:cubicBezTo>
                        <a:pt x="6421" y="5748"/>
                        <a:pt x="6108" y="6790"/>
                        <a:pt x="6156" y="7848"/>
                      </a:cubicBezTo>
                      <a:cubicBezTo>
                        <a:pt x="6156" y="9847"/>
                        <a:pt x="7243" y="11621"/>
                        <a:pt x="9417" y="13170"/>
                      </a:cubicBezTo>
                      <a:lnTo>
                        <a:pt x="16460" y="17463"/>
                      </a:lnTo>
                      <a:cubicBezTo>
                        <a:pt x="18870" y="18988"/>
                        <a:pt x="20522" y="20380"/>
                        <a:pt x="21416" y="21637"/>
                      </a:cubicBezTo>
                      <a:cubicBezTo>
                        <a:pt x="22598" y="23287"/>
                        <a:pt x="23189" y="25469"/>
                        <a:pt x="23189" y="28171"/>
                      </a:cubicBezTo>
                      <a:cubicBezTo>
                        <a:pt x="23189" y="31979"/>
                        <a:pt x="21749" y="34839"/>
                        <a:pt x="18870" y="36751"/>
                      </a:cubicBezTo>
                      <a:cubicBezTo>
                        <a:pt x="16507" y="38328"/>
                        <a:pt x="13498" y="39116"/>
                        <a:pt x="9843" y="39116"/>
                      </a:cubicBezTo>
                      <a:cubicBezTo>
                        <a:pt x="6668" y="39189"/>
                        <a:pt x="3506" y="38709"/>
                        <a:pt x="496" y="37697"/>
                      </a:cubicBezTo>
                      <a:lnTo>
                        <a:pt x="0" y="28632"/>
                      </a:lnTo>
                      <a:lnTo>
                        <a:pt x="1808" y="28632"/>
                      </a:lnTo>
                      <a:cubicBezTo>
                        <a:pt x="3100" y="33855"/>
                        <a:pt x="5955" y="36467"/>
                        <a:pt x="10374" y="36467"/>
                      </a:cubicBezTo>
                      <a:cubicBezTo>
                        <a:pt x="12139" y="36477"/>
                        <a:pt x="13848" y="35847"/>
                        <a:pt x="15183" y="34693"/>
                      </a:cubicBezTo>
                      <a:cubicBezTo>
                        <a:pt x="16691" y="33542"/>
                        <a:pt x="17566" y="31747"/>
                        <a:pt x="17547" y="29850"/>
                      </a:cubicBezTo>
                      <a:cubicBezTo>
                        <a:pt x="17547" y="27990"/>
                        <a:pt x="16562" y="26216"/>
                        <a:pt x="14593" y="24529"/>
                      </a:cubicBezTo>
                      <a:cubicBezTo>
                        <a:pt x="12988" y="23259"/>
                        <a:pt x="11269" y="22140"/>
                        <a:pt x="9459" y="21188"/>
                      </a:cubicBezTo>
                      <a:cubicBezTo>
                        <a:pt x="7659" y="20213"/>
                        <a:pt x="5942" y="19095"/>
                        <a:pt x="4325" y="17841"/>
                      </a:cubicBezTo>
                      <a:cubicBezTo>
                        <a:pt x="1796" y="15736"/>
                        <a:pt x="533" y="13174"/>
                        <a:pt x="538" y="10154"/>
                      </a:cubicBezTo>
                      <a:cubicBezTo>
                        <a:pt x="538" y="6606"/>
                        <a:pt x="1800" y="3956"/>
                        <a:pt x="4325" y="2201"/>
                      </a:cubicBezTo>
                      <a:cubicBezTo>
                        <a:pt x="6420" y="735"/>
                        <a:pt x="9177" y="1"/>
                        <a:pt x="12596" y="1"/>
                      </a:cubicBezTo>
                      <a:cubicBezTo>
                        <a:pt x="15439" y="-30"/>
                        <a:pt x="18266" y="437"/>
                        <a:pt x="20950" y="137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1" name="Freeform 430">
                  <a:extLst>
                    <a:ext uri="{FF2B5EF4-FFF2-40B4-BE49-F238E27FC236}">
                      <a16:creationId xmlns:a16="http://schemas.microsoft.com/office/drawing/2014/main" id="{C37EED96-904B-5F9C-7B08-C6EE9F6F9D29}"/>
                    </a:ext>
                  </a:extLst>
                </p:cNvPr>
                <p:cNvSpPr/>
                <p:nvPr/>
              </p:nvSpPr>
              <p:spPr>
                <a:xfrm>
                  <a:off x="10691514" y="4840468"/>
                  <a:ext cx="16672" cy="55086"/>
                </a:xfrm>
                <a:custGeom>
                  <a:avLst/>
                  <a:gdLst>
                    <a:gd name="connsiteX0" fmla="*/ 0 w 16672"/>
                    <a:gd name="connsiteY0" fmla="*/ 55080 h 55086"/>
                    <a:gd name="connsiteX1" fmla="*/ 0 w 16672"/>
                    <a:gd name="connsiteY1" fmla="*/ 53703 h 55086"/>
                    <a:gd name="connsiteX2" fmla="*/ 4212 w 16672"/>
                    <a:gd name="connsiteY2" fmla="*/ 52360 h 55086"/>
                    <a:gd name="connsiteX3" fmla="*/ 5488 w 16672"/>
                    <a:gd name="connsiteY3" fmla="*/ 47677 h 55086"/>
                    <a:gd name="connsiteX4" fmla="*/ 5488 w 16672"/>
                    <a:gd name="connsiteY4" fmla="*/ 25391 h 55086"/>
                    <a:gd name="connsiteX5" fmla="*/ 4000 w 16672"/>
                    <a:gd name="connsiteY5" fmla="*/ 21299 h 55086"/>
                    <a:gd name="connsiteX6" fmla="*/ 0 w 16672"/>
                    <a:gd name="connsiteY6" fmla="*/ 20158 h 55086"/>
                    <a:gd name="connsiteX7" fmla="*/ 0 w 16672"/>
                    <a:gd name="connsiteY7" fmla="*/ 18786 h 55086"/>
                    <a:gd name="connsiteX8" fmla="*/ 11154 w 16672"/>
                    <a:gd name="connsiteY8" fmla="*/ 16782 h 55086"/>
                    <a:gd name="connsiteX9" fmla="*/ 11154 w 16672"/>
                    <a:gd name="connsiteY9" fmla="*/ 47683 h 55086"/>
                    <a:gd name="connsiteX10" fmla="*/ 13771 w 16672"/>
                    <a:gd name="connsiteY10" fmla="*/ 53277 h 55086"/>
                    <a:gd name="connsiteX11" fmla="*/ 16672 w 16672"/>
                    <a:gd name="connsiteY11" fmla="*/ 53709 h 55086"/>
                    <a:gd name="connsiteX12" fmla="*/ 16672 w 16672"/>
                    <a:gd name="connsiteY12" fmla="*/ 55086 h 55086"/>
                    <a:gd name="connsiteX13" fmla="*/ 8106 w 16672"/>
                    <a:gd name="connsiteY13" fmla="*/ 9290 h 55086"/>
                    <a:gd name="connsiteX14" fmla="*/ 5152 w 16672"/>
                    <a:gd name="connsiteY14" fmla="*/ 7954 h 55086"/>
                    <a:gd name="connsiteX15" fmla="*/ 3970 w 16672"/>
                    <a:gd name="connsiteY15" fmla="*/ 4684 h 55086"/>
                    <a:gd name="connsiteX16" fmla="*/ 5152 w 16672"/>
                    <a:gd name="connsiteY16" fmla="*/ 1378 h 55086"/>
                    <a:gd name="connsiteX17" fmla="*/ 8106 w 16672"/>
                    <a:gd name="connsiteY17" fmla="*/ 1 h 55086"/>
                    <a:gd name="connsiteX18" fmla="*/ 11060 w 16672"/>
                    <a:gd name="connsiteY18" fmla="*/ 1378 h 55086"/>
                    <a:gd name="connsiteX19" fmla="*/ 12241 w 16672"/>
                    <a:gd name="connsiteY19" fmla="*/ 4684 h 55086"/>
                    <a:gd name="connsiteX20" fmla="*/ 11060 w 16672"/>
                    <a:gd name="connsiteY20" fmla="*/ 7954 h 55086"/>
                    <a:gd name="connsiteX21" fmla="*/ 8106 w 16672"/>
                    <a:gd name="connsiteY21" fmla="*/ 9290 h 5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6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3"/>
                        <a:pt x="4212" y="52360"/>
                      </a:cubicBezTo>
                      <a:cubicBezTo>
                        <a:pt x="5039" y="51468"/>
                        <a:pt x="5488" y="49883"/>
                        <a:pt x="5488" y="47677"/>
                      </a:cubicBezTo>
                      <a:lnTo>
                        <a:pt x="5488" y="25391"/>
                      </a:lnTo>
                      <a:cubicBezTo>
                        <a:pt x="5488" y="23420"/>
                        <a:pt x="4992" y="22056"/>
                        <a:pt x="4000" y="21299"/>
                      </a:cubicBezTo>
                      <a:cubicBezTo>
                        <a:pt x="3248" y="20696"/>
                        <a:pt x="1914" y="20316"/>
                        <a:pt x="0" y="20158"/>
                      </a:cubicBezTo>
                      <a:lnTo>
                        <a:pt x="0" y="18786"/>
                      </a:lnTo>
                      <a:lnTo>
                        <a:pt x="11154" y="16782"/>
                      </a:lnTo>
                      <a:lnTo>
                        <a:pt x="11154" y="47683"/>
                      </a:lnTo>
                      <a:cubicBezTo>
                        <a:pt x="11154" y="50782"/>
                        <a:pt x="12027" y="52646"/>
                        <a:pt x="13771" y="53277"/>
                      </a:cubicBezTo>
                      <a:cubicBezTo>
                        <a:pt x="14706" y="53587"/>
                        <a:pt x="15687" y="53733"/>
                        <a:pt x="16672" y="53709"/>
                      </a:cubicBezTo>
                      <a:lnTo>
                        <a:pt x="16672" y="55086"/>
                      </a:lnTo>
                      <a:close/>
                      <a:moveTo>
                        <a:pt x="8106" y="9290"/>
                      </a:moveTo>
                      <a:cubicBezTo>
                        <a:pt x="6971" y="9308"/>
                        <a:pt x="5887" y="8818"/>
                        <a:pt x="5152" y="7954"/>
                      </a:cubicBezTo>
                      <a:cubicBezTo>
                        <a:pt x="4357" y="7053"/>
                        <a:pt x="3935" y="5884"/>
                        <a:pt x="3970" y="4684"/>
                      </a:cubicBezTo>
                      <a:cubicBezTo>
                        <a:pt x="3937" y="3473"/>
                        <a:pt x="4359" y="2294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3" y="2288"/>
                        <a:pt x="12286" y="3471"/>
                        <a:pt x="12241" y="4684"/>
                      </a:cubicBezTo>
                      <a:cubicBezTo>
                        <a:pt x="12277" y="5884"/>
                        <a:pt x="11854" y="7053"/>
                        <a:pt x="11060" y="7954"/>
                      </a:cubicBezTo>
                      <a:cubicBezTo>
                        <a:pt x="10323" y="8817"/>
                        <a:pt x="9240" y="9307"/>
                        <a:pt x="8106" y="929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2" name="Freeform 431">
                  <a:extLst>
                    <a:ext uri="{FF2B5EF4-FFF2-40B4-BE49-F238E27FC236}">
                      <a16:creationId xmlns:a16="http://schemas.microsoft.com/office/drawing/2014/main" id="{68E7FD11-D9C4-2140-4137-1927C2106358}"/>
                    </a:ext>
                  </a:extLst>
                </p:cNvPr>
                <p:cNvSpPr/>
                <p:nvPr/>
              </p:nvSpPr>
              <p:spPr>
                <a:xfrm>
                  <a:off x="10709037" y="4845867"/>
                  <a:ext cx="20890" cy="50467"/>
                </a:xfrm>
                <a:custGeom>
                  <a:avLst/>
                  <a:gdLst>
                    <a:gd name="connsiteX0" fmla="*/ 20891 w 20890"/>
                    <a:gd name="connsiteY0" fmla="*/ 47434 h 50467"/>
                    <a:gd name="connsiteX1" fmla="*/ 20891 w 20890"/>
                    <a:gd name="connsiteY1" fmla="*/ 50154 h 50467"/>
                    <a:gd name="connsiteX2" fmla="*/ 17387 w 20890"/>
                    <a:gd name="connsiteY2" fmla="*/ 50468 h 50467"/>
                    <a:gd name="connsiteX3" fmla="*/ 7615 w 20890"/>
                    <a:gd name="connsiteY3" fmla="*/ 47907 h 50467"/>
                    <a:gd name="connsiteX4" fmla="*/ 5873 w 20890"/>
                    <a:gd name="connsiteY4" fmla="*/ 38381 h 50467"/>
                    <a:gd name="connsiteX5" fmla="*/ 5873 w 20890"/>
                    <a:gd name="connsiteY5" fmla="*/ 14913 h 50467"/>
                    <a:gd name="connsiteX6" fmla="*/ 0 w 20890"/>
                    <a:gd name="connsiteY6" fmla="*/ 14913 h 50467"/>
                    <a:gd name="connsiteX7" fmla="*/ 0 w 20890"/>
                    <a:gd name="connsiteY7" fmla="*/ 12204 h 50467"/>
                    <a:gd name="connsiteX8" fmla="*/ 8496 w 20890"/>
                    <a:gd name="connsiteY8" fmla="*/ 7007 h 50467"/>
                    <a:gd name="connsiteX9" fmla="*/ 9630 w 20890"/>
                    <a:gd name="connsiteY9" fmla="*/ 0 h 50467"/>
                    <a:gd name="connsiteX10" fmla="*/ 11503 w 20890"/>
                    <a:gd name="connsiteY10" fmla="*/ 0 h 50467"/>
                    <a:gd name="connsiteX11" fmla="*/ 11503 w 20890"/>
                    <a:gd name="connsiteY11" fmla="*/ 12204 h 50467"/>
                    <a:gd name="connsiteX12" fmla="*/ 20885 w 20890"/>
                    <a:gd name="connsiteY12" fmla="*/ 12204 h 50467"/>
                    <a:gd name="connsiteX13" fmla="*/ 20885 w 20890"/>
                    <a:gd name="connsiteY13" fmla="*/ 14919 h 50467"/>
                    <a:gd name="connsiteX14" fmla="*/ 11509 w 20890"/>
                    <a:gd name="connsiteY14" fmla="*/ 14919 h 50467"/>
                    <a:gd name="connsiteX15" fmla="*/ 11509 w 20890"/>
                    <a:gd name="connsiteY15" fmla="*/ 40670 h 50467"/>
                    <a:gd name="connsiteX16" fmla="*/ 12927 w 20890"/>
                    <a:gd name="connsiteY16" fmla="*/ 46263 h 50467"/>
                    <a:gd name="connsiteX17" fmla="*/ 17990 w 20890"/>
                    <a:gd name="connsiteY17" fmla="*/ 47836 h 50467"/>
                    <a:gd name="connsiteX18" fmla="*/ 20891 w 20890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90" h="50467">
                      <a:moveTo>
                        <a:pt x="20891" y="47434"/>
                      </a:moveTo>
                      <a:lnTo>
                        <a:pt x="20891" y="50154"/>
                      </a:lnTo>
                      <a:cubicBezTo>
                        <a:pt x="19730" y="50329"/>
                        <a:pt x="18560" y="50433"/>
                        <a:pt x="17387" y="50468"/>
                      </a:cubicBezTo>
                      <a:cubicBezTo>
                        <a:pt x="12240" y="50468"/>
                        <a:pt x="8982" y="49614"/>
                        <a:pt x="7615" y="47907"/>
                      </a:cubicBezTo>
                      <a:cubicBezTo>
                        <a:pt x="6453" y="46496"/>
                        <a:pt x="5873" y="43321"/>
                        <a:pt x="5873" y="38381"/>
                      </a:cubicBezTo>
                      <a:lnTo>
                        <a:pt x="5873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202" y="12204"/>
                        <a:pt x="7035" y="10472"/>
                        <a:pt x="8496" y="7007"/>
                      </a:cubicBezTo>
                      <a:cubicBezTo>
                        <a:pt x="9322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9" y="14919"/>
                      </a:lnTo>
                      <a:lnTo>
                        <a:pt x="11509" y="40670"/>
                      </a:lnTo>
                      <a:cubicBezTo>
                        <a:pt x="11509" y="43347"/>
                        <a:pt x="11981" y="45211"/>
                        <a:pt x="12927" y="46263"/>
                      </a:cubicBezTo>
                      <a:cubicBezTo>
                        <a:pt x="13896" y="47310"/>
                        <a:pt x="15579" y="47836"/>
                        <a:pt x="17990" y="47836"/>
                      </a:cubicBezTo>
                      <a:cubicBezTo>
                        <a:pt x="18202" y="47830"/>
                        <a:pt x="19165" y="47683"/>
                        <a:pt x="20891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3" name="Freeform 432">
                  <a:extLst>
                    <a:ext uri="{FF2B5EF4-FFF2-40B4-BE49-F238E27FC236}">
                      <a16:creationId xmlns:a16="http://schemas.microsoft.com/office/drawing/2014/main" id="{F7ABB0F4-5621-771C-D37E-FFAC07675A4E}"/>
                    </a:ext>
                  </a:extLst>
                </p:cNvPr>
                <p:cNvSpPr/>
                <p:nvPr/>
              </p:nvSpPr>
              <p:spPr>
                <a:xfrm>
                  <a:off x="1073304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74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63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7 w 29848"/>
                    <a:gd name="connsiteY18" fmla="*/ 940 h 39085"/>
                    <a:gd name="connsiteX19" fmla="*/ 13034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89"/>
                        <a:pt x="24572" y="39085"/>
                      </a:cubicBezTo>
                      <a:cubicBezTo>
                        <a:pt x="20941" y="39085"/>
                        <a:pt x="19123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0" y="39085"/>
                        <a:pt x="8674" y="39085"/>
                      </a:cubicBezTo>
                      <a:cubicBezTo>
                        <a:pt x="5255" y="39085"/>
                        <a:pt x="2742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5"/>
                        <a:pt x="11380" y="18417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6" y="2755"/>
                        <a:pt x="12963" y="2755"/>
                      </a:cubicBezTo>
                      <a:cubicBezTo>
                        <a:pt x="11191" y="2755"/>
                        <a:pt x="9974" y="3039"/>
                        <a:pt x="9241" y="3619"/>
                      </a:cubicBezTo>
                      <a:cubicBezTo>
                        <a:pt x="8351" y="4328"/>
                        <a:pt x="7904" y="5601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202" y="2411"/>
                        <a:pt x="7617" y="940"/>
                      </a:cubicBezTo>
                      <a:cubicBezTo>
                        <a:pt x="9360" y="338"/>
                        <a:pt x="11190" y="20"/>
                        <a:pt x="13034" y="0"/>
                      </a:cubicBezTo>
                      <a:cubicBezTo>
                        <a:pt x="18942" y="0"/>
                        <a:pt x="22552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4" name="Freeform 433">
                  <a:extLst>
                    <a:ext uri="{FF2B5EF4-FFF2-40B4-BE49-F238E27FC236}">
                      <a16:creationId xmlns:a16="http://schemas.microsoft.com/office/drawing/2014/main" id="{0955D44F-489F-1511-DEE7-153CBA2FA197}"/>
                    </a:ext>
                  </a:extLst>
                </p:cNvPr>
                <p:cNvSpPr/>
                <p:nvPr/>
              </p:nvSpPr>
              <p:spPr>
                <a:xfrm>
                  <a:off x="10763196" y="4845861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0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4 w 20884"/>
                    <a:gd name="connsiteY3" fmla="*/ 47913 h 50473"/>
                    <a:gd name="connsiteX4" fmla="*/ 5873 w 20884"/>
                    <a:gd name="connsiteY4" fmla="*/ 38387 h 50473"/>
                    <a:gd name="connsiteX5" fmla="*/ 5873 w 20884"/>
                    <a:gd name="connsiteY5" fmla="*/ 14919 h 50473"/>
                    <a:gd name="connsiteX6" fmla="*/ 0 w 20884"/>
                    <a:gd name="connsiteY6" fmla="*/ 14919 h 50473"/>
                    <a:gd name="connsiteX7" fmla="*/ 0 w 20884"/>
                    <a:gd name="connsiteY7" fmla="*/ 12210 h 50473"/>
                    <a:gd name="connsiteX8" fmla="*/ 8490 w 20884"/>
                    <a:gd name="connsiteY8" fmla="*/ 7013 h 50473"/>
                    <a:gd name="connsiteX9" fmla="*/ 9612 w 20884"/>
                    <a:gd name="connsiteY9" fmla="*/ 0 h 50473"/>
                    <a:gd name="connsiteX10" fmla="*/ 11491 w 20884"/>
                    <a:gd name="connsiteY10" fmla="*/ 0 h 50473"/>
                    <a:gd name="connsiteX11" fmla="*/ 11491 w 20884"/>
                    <a:gd name="connsiteY11" fmla="*/ 12210 h 50473"/>
                    <a:gd name="connsiteX12" fmla="*/ 20873 w 20884"/>
                    <a:gd name="connsiteY12" fmla="*/ 12210 h 50473"/>
                    <a:gd name="connsiteX13" fmla="*/ 20873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15 w 20884"/>
                    <a:gd name="connsiteY16" fmla="*/ 46269 h 50473"/>
                    <a:gd name="connsiteX17" fmla="*/ 17978 w 20884"/>
                    <a:gd name="connsiteY17" fmla="*/ 47842 h 50473"/>
                    <a:gd name="connsiteX18" fmla="*/ 20885 w 20884"/>
                    <a:gd name="connsiteY18" fmla="*/ 47440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0"/>
                      </a:moveTo>
                      <a:lnTo>
                        <a:pt x="20885" y="50160"/>
                      </a:lnTo>
                      <a:cubicBezTo>
                        <a:pt x="19724" y="50335"/>
                        <a:pt x="18554" y="50439"/>
                        <a:pt x="17381" y="50473"/>
                      </a:cubicBezTo>
                      <a:cubicBezTo>
                        <a:pt x="12237" y="50473"/>
                        <a:pt x="8978" y="49620"/>
                        <a:pt x="7604" y="47913"/>
                      </a:cubicBezTo>
                      <a:cubicBezTo>
                        <a:pt x="6450" y="46502"/>
                        <a:pt x="5873" y="43326"/>
                        <a:pt x="5873" y="38387"/>
                      </a:cubicBezTo>
                      <a:lnTo>
                        <a:pt x="5873" y="14919"/>
                      </a:lnTo>
                      <a:lnTo>
                        <a:pt x="0" y="14919"/>
                      </a:lnTo>
                      <a:lnTo>
                        <a:pt x="0" y="12210"/>
                      </a:lnTo>
                      <a:cubicBezTo>
                        <a:pt x="4195" y="12210"/>
                        <a:pt x="7025" y="10478"/>
                        <a:pt x="8490" y="7013"/>
                      </a:cubicBezTo>
                      <a:cubicBezTo>
                        <a:pt x="9313" y="4769"/>
                        <a:pt x="9694" y="2388"/>
                        <a:pt x="9612" y="0"/>
                      </a:cubicBezTo>
                      <a:lnTo>
                        <a:pt x="11491" y="0"/>
                      </a:lnTo>
                      <a:lnTo>
                        <a:pt x="11491" y="12210"/>
                      </a:lnTo>
                      <a:lnTo>
                        <a:pt x="20873" y="12210"/>
                      </a:lnTo>
                      <a:lnTo>
                        <a:pt x="20873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54"/>
                        <a:pt x="11970" y="45217"/>
                        <a:pt x="12915" y="46269"/>
                      </a:cubicBezTo>
                      <a:cubicBezTo>
                        <a:pt x="13860" y="47322"/>
                        <a:pt x="15573" y="47842"/>
                        <a:pt x="17978" y="47842"/>
                      </a:cubicBezTo>
                      <a:cubicBezTo>
                        <a:pt x="18191" y="47836"/>
                        <a:pt x="19160" y="47688"/>
                        <a:pt x="20885" y="47440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5" name="Freeform 434">
                  <a:extLst>
                    <a:ext uri="{FF2B5EF4-FFF2-40B4-BE49-F238E27FC236}">
                      <a16:creationId xmlns:a16="http://schemas.microsoft.com/office/drawing/2014/main" id="{5F08BDCD-1AB0-1771-EE61-F0B8A67308D1}"/>
                    </a:ext>
                  </a:extLst>
                </p:cNvPr>
                <p:cNvSpPr/>
                <p:nvPr/>
              </p:nvSpPr>
              <p:spPr>
                <a:xfrm>
                  <a:off x="10805568" y="4838931"/>
                  <a:ext cx="32990" cy="57427"/>
                </a:xfrm>
                <a:custGeom>
                  <a:avLst/>
                  <a:gdLst>
                    <a:gd name="connsiteX0" fmla="*/ 6481 w 32990"/>
                    <a:gd name="connsiteY0" fmla="*/ 37914 h 57427"/>
                    <a:gd name="connsiteX1" fmla="*/ 9435 w 32990"/>
                    <a:gd name="connsiteY1" fmla="*/ 51969 h 57427"/>
                    <a:gd name="connsiteX2" fmla="*/ 14285 w 32990"/>
                    <a:gd name="connsiteY2" fmla="*/ 54453 h 57427"/>
                    <a:gd name="connsiteX3" fmla="*/ 20477 w 32990"/>
                    <a:gd name="connsiteY3" fmla="*/ 48150 h 57427"/>
                    <a:gd name="connsiteX4" fmla="*/ 20477 w 32990"/>
                    <a:gd name="connsiteY4" fmla="*/ 27679 h 57427"/>
                    <a:gd name="connsiteX5" fmla="*/ 14285 w 32990"/>
                    <a:gd name="connsiteY5" fmla="*/ 21381 h 57427"/>
                    <a:gd name="connsiteX6" fmla="*/ 7875 w 32990"/>
                    <a:gd name="connsiteY6" fmla="*/ 27602 h 57427"/>
                    <a:gd name="connsiteX7" fmla="*/ 6481 w 32990"/>
                    <a:gd name="connsiteY7" fmla="*/ 37914 h 57427"/>
                    <a:gd name="connsiteX8" fmla="*/ 21842 w 32990"/>
                    <a:gd name="connsiteY8" fmla="*/ 57427 h 57427"/>
                    <a:gd name="connsiteX9" fmla="*/ 21842 w 32990"/>
                    <a:gd name="connsiteY9" fmla="*/ 51378 h 57427"/>
                    <a:gd name="connsiteX10" fmla="*/ 21700 w 32990"/>
                    <a:gd name="connsiteY10" fmla="*/ 51378 h 57427"/>
                    <a:gd name="connsiteX11" fmla="*/ 18338 w 32990"/>
                    <a:gd name="connsiteY11" fmla="*/ 55594 h 57427"/>
                    <a:gd name="connsiteX12" fmla="*/ 13346 w 32990"/>
                    <a:gd name="connsiteY12" fmla="*/ 57404 h 57427"/>
                    <a:gd name="connsiteX13" fmla="*/ 2830 w 32990"/>
                    <a:gd name="connsiteY13" fmla="*/ 51337 h 57427"/>
                    <a:gd name="connsiteX14" fmla="*/ 0 w 32990"/>
                    <a:gd name="connsiteY14" fmla="*/ 37914 h 57427"/>
                    <a:gd name="connsiteX15" fmla="*/ 2836 w 32990"/>
                    <a:gd name="connsiteY15" fmla="*/ 24462 h 57427"/>
                    <a:gd name="connsiteX16" fmla="*/ 13352 w 32990"/>
                    <a:gd name="connsiteY16" fmla="*/ 18324 h 57427"/>
                    <a:gd name="connsiteX17" fmla="*/ 21706 w 32990"/>
                    <a:gd name="connsiteY17" fmla="*/ 24622 h 57427"/>
                    <a:gd name="connsiteX18" fmla="*/ 21848 w 32990"/>
                    <a:gd name="connsiteY18" fmla="*/ 24622 h 57427"/>
                    <a:gd name="connsiteX19" fmla="*/ 21848 w 32990"/>
                    <a:gd name="connsiteY19" fmla="*/ 8657 h 57427"/>
                    <a:gd name="connsiteX20" fmla="*/ 20294 w 32990"/>
                    <a:gd name="connsiteY20" fmla="*/ 4600 h 57427"/>
                    <a:gd name="connsiteX21" fmla="*/ 16324 w 32990"/>
                    <a:gd name="connsiteY21" fmla="*/ 3341 h 57427"/>
                    <a:gd name="connsiteX22" fmla="*/ 16324 w 32990"/>
                    <a:gd name="connsiteY22" fmla="*/ 1934 h 57427"/>
                    <a:gd name="connsiteX23" fmla="*/ 27502 w 32990"/>
                    <a:gd name="connsiteY23" fmla="*/ 0 h 57427"/>
                    <a:gd name="connsiteX24" fmla="*/ 27502 w 32990"/>
                    <a:gd name="connsiteY24" fmla="*/ 48782 h 57427"/>
                    <a:gd name="connsiteX25" fmla="*/ 28990 w 32990"/>
                    <a:gd name="connsiteY25" fmla="*/ 52921 h 57427"/>
                    <a:gd name="connsiteX26" fmla="*/ 32990 w 32990"/>
                    <a:gd name="connsiteY26" fmla="*/ 54145 h 57427"/>
                    <a:gd name="connsiteX27" fmla="*/ 32990 w 32990"/>
                    <a:gd name="connsiteY27" fmla="*/ 55482 h 57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427">
                      <a:moveTo>
                        <a:pt x="6481" y="37914"/>
                      </a:moveTo>
                      <a:cubicBezTo>
                        <a:pt x="6481" y="44478"/>
                        <a:pt x="7466" y="49163"/>
                        <a:pt x="9435" y="51969"/>
                      </a:cubicBezTo>
                      <a:cubicBezTo>
                        <a:pt x="10511" y="53584"/>
                        <a:pt x="12348" y="54524"/>
                        <a:pt x="14285" y="54453"/>
                      </a:cubicBezTo>
                      <a:cubicBezTo>
                        <a:pt x="17117" y="54453"/>
                        <a:pt x="19181" y="52352"/>
                        <a:pt x="20477" y="48150"/>
                      </a:cubicBezTo>
                      <a:cubicBezTo>
                        <a:pt x="22273" y="41444"/>
                        <a:pt x="22273" y="34384"/>
                        <a:pt x="20477" y="27679"/>
                      </a:cubicBezTo>
                      <a:cubicBezTo>
                        <a:pt x="19177" y="23481"/>
                        <a:pt x="17114" y="21381"/>
                        <a:pt x="14285" y="21381"/>
                      </a:cubicBezTo>
                      <a:cubicBezTo>
                        <a:pt x="11355" y="21381"/>
                        <a:pt x="9218" y="23455"/>
                        <a:pt x="7875" y="27602"/>
                      </a:cubicBezTo>
                      <a:cubicBezTo>
                        <a:pt x="6869" y="30944"/>
                        <a:pt x="6398" y="34425"/>
                        <a:pt x="6481" y="37914"/>
                      </a:cubicBezTo>
                      <a:close/>
                      <a:moveTo>
                        <a:pt x="21842" y="57427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7" y="53134"/>
                        <a:pt x="19917" y="54626"/>
                        <a:pt x="18338" y="55594"/>
                      </a:cubicBezTo>
                      <a:cubicBezTo>
                        <a:pt x="16898" y="56694"/>
                        <a:pt x="15156" y="57325"/>
                        <a:pt x="13346" y="57404"/>
                      </a:cubicBezTo>
                      <a:cubicBezTo>
                        <a:pt x="8620" y="57404"/>
                        <a:pt x="5115" y="55381"/>
                        <a:pt x="2830" y="51337"/>
                      </a:cubicBezTo>
                      <a:cubicBezTo>
                        <a:pt x="939" y="47982"/>
                        <a:pt x="-4" y="43508"/>
                        <a:pt x="0" y="37914"/>
                      </a:cubicBezTo>
                      <a:cubicBezTo>
                        <a:pt x="4" y="32321"/>
                        <a:pt x="949" y="27837"/>
                        <a:pt x="2836" y="24462"/>
                      </a:cubicBezTo>
                      <a:cubicBezTo>
                        <a:pt x="5124" y="20370"/>
                        <a:pt x="8630" y="18324"/>
                        <a:pt x="13352" y="18324"/>
                      </a:cubicBezTo>
                      <a:cubicBezTo>
                        <a:pt x="17129" y="18324"/>
                        <a:pt x="19914" y="20424"/>
                        <a:pt x="21706" y="24622"/>
                      </a:cubicBezTo>
                      <a:lnTo>
                        <a:pt x="21848" y="24622"/>
                      </a:lnTo>
                      <a:lnTo>
                        <a:pt x="21848" y="8657"/>
                      </a:lnTo>
                      <a:cubicBezTo>
                        <a:pt x="21848" y="6764"/>
                        <a:pt x="21329" y="5412"/>
                        <a:pt x="20294" y="4600"/>
                      </a:cubicBezTo>
                      <a:cubicBezTo>
                        <a:pt x="19506" y="3966"/>
                        <a:pt x="18183" y="3546"/>
                        <a:pt x="16324" y="3341"/>
                      </a:cubicBezTo>
                      <a:lnTo>
                        <a:pt x="16324" y="1934"/>
                      </a:lnTo>
                      <a:lnTo>
                        <a:pt x="27502" y="0"/>
                      </a:lnTo>
                      <a:lnTo>
                        <a:pt x="27502" y="48782"/>
                      </a:lnTo>
                      <a:cubicBezTo>
                        <a:pt x="27502" y="50753"/>
                        <a:pt x="27998" y="52133"/>
                        <a:pt x="28990" y="52921"/>
                      </a:cubicBezTo>
                      <a:cubicBezTo>
                        <a:pt x="29719" y="53525"/>
                        <a:pt x="31052" y="53933"/>
                        <a:pt x="32990" y="54145"/>
                      </a:cubicBezTo>
                      <a:lnTo>
                        <a:pt x="32990" y="55482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6" name="Freeform 435">
                  <a:extLst>
                    <a:ext uri="{FF2B5EF4-FFF2-40B4-BE49-F238E27FC236}">
                      <a16:creationId xmlns:a16="http://schemas.microsoft.com/office/drawing/2014/main" id="{8C68D7D7-6AB3-964E-B989-827126D65BCF}"/>
                    </a:ext>
                  </a:extLst>
                </p:cNvPr>
                <p:cNvSpPr/>
                <p:nvPr/>
              </p:nvSpPr>
              <p:spPr>
                <a:xfrm>
                  <a:off x="10843208" y="4840472"/>
                  <a:ext cx="8849" cy="17599"/>
                </a:xfrm>
                <a:custGeom>
                  <a:avLst/>
                  <a:gdLst>
                    <a:gd name="connsiteX0" fmla="*/ 3716 w 8849"/>
                    <a:gd name="connsiteY0" fmla="*/ 17599 h 17599"/>
                    <a:gd name="connsiteX1" fmla="*/ 1305 w 8849"/>
                    <a:gd name="connsiteY1" fmla="*/ 17599 h 17599"/>
                    <a:gd name="connsiteX2" fmla="*/ 4708 w 8849"/>
                    <a:gd name="connsiteY2" fmla="*/ 10084 h 17599"/>
                    <a:gd name="connsiteX3" fmla="*/ 3361 w 8849"/>
                    <a:gd name="connsiteY3" fmla="*/ 8700 h 17599"/>
                    <a:gd name="connsiteX4" fmla="*/ 921 w 8849"/>
                    <a:gd name="connsiteY4" fmla="*/ 7482 h 17599"/>
                    <a:gd name="connsiteX5" fmla="*/ 1199 w 8849"/>
                    <a:gd name="connsiteY5" fmla="*/ 1262 h 17599"/>
                    <a:gd name="connsiteX6" fmla="*/ 4283 w 8849"/>
                    <a:gd name="connsiteY6" fmla="*/ 2 h 17599"/>
                    <a:gd name="connsiteX7" fmla="*/ 8850 w 8849"/>
                    <a:gd name="connsiteY7" fmla="*/ 5673 h 17599"/>
                    <a:gd name="connsiteX8" fmla="*/ 5813 w 8849"/>
                    <a:gd name="connsiteY8" fmla="*/ 14956 h 17599"/>
                    <a:gd name="connsiteX9" fmla="*/ 3716 w 8849"/>
                    <a:gd name="connsiteY9" fmla="*/ 17599 h 17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49" h="17599">
                      <a:moveTo>
                        <a:pt x="3716" y="17599"/>
                      </a:moveTo>
                      <a:lnTo>
                        <a:pt x="1305" y="17599"/>
                      </a:lnTo>
                      <a:cubicBezTo>
                        <a:pt x="3574" y="14950"/>
                        <a:pt x="4708" y="12445"/>
                        <a:pt x="4708" y="10084"/>
                      </a:cubicBezTo>
                      <a:cubicBezTo>
                        <a:pt x="4708" y="9374"/>
                        <a:pt x="4259" y="8913"/>
                        <a:pt x="3361" y="8700"/>
                      </a:cubicBezTo>
                      <a:cubicBezTo>
                        <a:pt x="2435" y="8577"/>
                        <a:pt x="1576" y="8149"/>
                        <a:pt x="921" y="7482"/>
                      </a:cubicBezTo>
                      <a:cubicBezTo>
                        <a:pt x="-403" y="5585"/>
                        <a:pt x="-289" y="3033"/>
                        <a:pt x="1199" y="1262"/>
                      </a:cubicBezTo>
                      <a:cubicBezTo>
                        <a:pt x="2001" y="422"/>
                        <a:pt x="3122" y="-36"/>
                        <a:pt x="4283" y="2"/>
                      </a:cubicBezTo>
                      <a:cubicBezTo>
                        <a:pt x="7327" y="2"/>
                        <a:pt x="8850" y="1893"/>
                        <a:pt x="8850" y="5673"/>
                      </a:cubicBezTo>
                      <a:cubicBezTo>
                        <a:pt x="8783" y="9001"/>
                        <a:pt x="7726" y="12233"/>
                        <a:pt x="5813" y="14956"/>
                      </a:cubicBezTo>
                      <a:cubicBezTo>
                        <a:pt x="5200" y="15902"/>
                        <a:pt x="4498" y="16787"/>
                        <a:pt x="3716" y="1759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7" name="Freeform 436">
                  <a:extLst>
                    <a:ext uri="{FF2B5EF4-FFF2-40B4-BE49-F238E27FC236}">
                      <a16:creationId xmlns:a16="http://schemas.microsoft.com/office/drawing/2014/main" id="{3FAA4B0B-9195-8884-0264-8E5FA545AB77}"/>
                    </a:ext>
                  </a:extLst>
                </p:cNvPr>
                <p:cNvSpPr/>
                <p:nvPr/>
              </p:nvSpPr>
              <p:spPr>
                <a:xfrm>
                  <a:off x="10853475" y="4840469"/>
                  <a:ext cx="51157" cy="55079"/>
                </a:xfrm>
                <a:custGeom>
                  <a:avLst/>
                  <a:gdLst>
                    <a:gd name="connsiteX0" fmla="*/ 0 w 51157"/>
                    <a:gd name="connsiteY0" fmla="*/ 55080 h 55079"/>
                    <a:gd name="connsiteX1" fmla="*/ 0 w 51157"/>
                    <a:gd name="connsiteY1" fmla="*/ 53465 h 55079"/>
                    <a:gd name="connsiteX2" fmla="*/ 6546 w 51157"/>
                    <a:gd name="connsiteY2" fmla="*/ 49959 h 55079"/>
                    <a:gd name="connsiteX3" fmla="*/ 8673 w 51157"/>
                    <a:gd name="connsiteY3" fmla="*/ 44448 h 55079"/>
                    <a:gd name="connsiteX4" fmla="*/ 23679 w 51157"/>
                    <a:gd name="connsiteY4" fmla="*/ 0 h 55079"/>
                    <a:gd name="connsiteX5" fmla="*/ 27756 w 51157"/>
                    <a:gd name="connsiteY5" fmla="*/ 0 h 55079"/>
                    <a:gd name="connsiteX6" fmla="*/ 42839 w 51157"/>
                    <a:gd name="connsiteY6" fmla="*/ 45075 h 55079"/>
                    <a:gd name="connsiteX7" fmla="*/ 47335 w 51157"/>
                    <a:gd name="connsiteY7" fmla="*/ 52443 h 55079"/>
                    <a:gd name="connsiteX8" fmla="*/ 51157 w 51157"/>
                    <a:gd name="connsiteY8" fmla="*/ 53465 h 55079"/>
                    <a:gd name="connsiteX9" fmla="*/ 51157 w 51157"/>
                    <a:gd name="connsiteY9" fmla="*/ 55080 h 55079"/>
                    <a:gd name="connsiteX10" fmla="*/ 32322 w 51157"/>
                    <a:gd name="connsiteY10" fmla="*/ 55080 h 55079"/>
                    <a:gd name="connsiteX11" fmla="*/ 32322 w 51157"/>
                    <a:gd name="connsiteY11" fmla="*/ 53465 h 55079"/>
                    <a:gd name="connsiteX12" fmla="*/ 37451 w 51157"/>
                    <a:gd name="connsiteY12" fmla="*/ 50710 h 55079"/>
                    <a:gd name="connsiteX13" fmla="*/ 36818 w 51157"/>
                    <a:gd name="connsiteY13" fmla="*/ 47322 h 55079"/>
                    <a:gd name="connsiteX14" fmla="*/ 33415 w 51157"/>
                    <a:gd name="connsiteY14" fmla="*/ 37116 h 55079"/>
                    <a:gd name="connsiteX15" fmla="*/ 15219 w 51157"/>
                    <a:gd name="connsiteY15" fmla="*/ 37116 h 55079"/>
                    <a:gd name="connsiteX16" fmla="*/ 12088 w 51157"/>
                    <a:gd name="connsiteY16" fmla="*/ 46772 h 55079"/>
                    <a:gd name="connsiteX17" fmla="*/ 11207 w 51157"/>
                    <a:gd name="connsiteY17" fmla="*/ 50550 h 55079"/>
                    <a:gd name="connsiteX18" fmla="*/ 13647 w 51157"/>
                    <a:gd name="connsiteY18" fmla="*/ 53229 h 55079"/>
                    <a:gd name="connsiteX19" fmla="*/ 16336 w 51157"/>
                    <a:gd name="connsiteY19" fmla="*/ 53465 h 55079"/>
                    <a:gd name="connsiteX20" fmla="*/ 16336 w 51157"/>
                    <a:gd name="connsiteY20" fmla="*/ 55080 h 55079"/>
                    <a:gd name="connsiteX21" fmla="*/ 24353 w 51157"/>
                    <a:gd name="connsiteY21" fmla="*/ 9053 h 55079"/>
                    <a:gd name="connsiteX22" fmla="*/ 16211 w 51157"/>
                    <a:gd name="connsiteY22" fmla="*/ 33887 h 55079"/>
                    <a:gd name="connsiteX23" fmla="*/ 32393 w 51157"/>
                    <a:gd name="connsiteY23" fmla="*/ 33887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57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6" y="52296"/>
                        <a:pt x="6546" y="49959"/>
                      </a:cubicBezTo>
                      <a:cubicBezTo>
                        <a:pt x="7366" y="48167"/>
                        <a:pt x="8076" y="46327"/>
                        <a:pt x="8673" y="44448"/>
                      </a:cubicBezTo>
                      <a:lnTo>
                        <a:pt x="23679" y="0"/>
                      </a:lnTo>
                      <a:lnTo>
                        <a:pt x="27756" y="0"/>
                      </a:lnTo>
                      <a:lnTo>
                        <a:pt x="42839" y="45075"/>
                      </a:lnTo>
                      <a:cubicBezTo>
                        <a:pt x="44111" y="48859"/>
                        <a:pt x="45609" y="51315"/>
                        <a:pt x="47335" y="52443"/>
                      </a:cubicBezTo>
                      <a:cubicBezTo>
                        <a:pt x="48477" y="53160"/>
                        <a:pt x="49809" y="53517"/>
                        <a:pt x="51157" y="53465"/>
                      </a:cubicBezTo>
                      <a:lnTo>
                        <a:pt x="51157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1" y="53465"/>
                        <a:pt x="37451" y="52547"/>
                        <a:pt x="37451" y="50710"/>
                      </a:cubicBezTo>
                      <a:cubicBezTo>
                        <a:pt x="37419" y="49555"/>
                        <a:pt x="37206" y="48411"/>
                        <a:pt x="36818" y="47322"/>
                      </a:cubicBezTo>
                      <a:lnTo>
                        <a:pt x="33415" y="37116"/>
                      </a:lnTo>
                      <a:lnTo>
                        <a:pt x="15219" y="37116"/>
                      </a:lnTo>
                      <a:lnTo>
                        <a:pt x="12088" y="46772"/>
                      </a:lnTo>
                      <a:cubicBezTo>
                        <a:pt x="11634" y="47988"/>
                        <a:pt x="11338" y="49258"/>
                        <a:pt x="11207" y="50550"/>
                      </a:cubicBezTo>
                      <a:cubicBezTo>
                        <a:pt x="11207" y="52023"/>
                        <a:pt x="12017" y="52916"/>
                        <a:pt x="13647" y="53229"/>
                      </a:cubicBezTo>
                      <a:cubicBezTo>
                        <a:pt x="14533" y="53402"/>
                        <a:pt x="15434" y="53481"/>
                        <a:pt x="16336" y="53465"/>
                      </a:cubicBezTo>
                      <a:lnTo>
                        <a:pt x="16336" y="55080"/>
                      </a:lnTo>
                      <a:close/>
                      <a:moveTo>
                        <a:pt x="24353" y="9053"/>
                      </a:moveTo>
                      <a:lnTo>
                        <a:pt x="16211" y="33887"/>
                      </a:lnTo>
                      <a:lnTo>
                        <a:pt x="32393" y="3388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8" name="Freeform 437">
                  <a:extLst>
                    <a:ext uri="{FF2B5EF4-FFF2-40B4-BE49-F238E27FC236}">
                      <a16:creationId xmlns:a16="http://schemas.microsoft.com/office/drawing/2014/main" id="{545A03EF-DE1F-FCC6-97C6-F8AEB8B34302}"/>
                    </a:ext>
                  </a:extLst>
                </p:cNvPr>
                <p:cNvSpPr/>
                <p:nvPr/>
              </p:nvSpPr>
              <p:spPr>
                <a:xfrm>
                  <a:off x="10909211" y="4838931"/>
                  <a:ext cx="16672" cy="56617"/>
                </a:xfrm>
                <a:custGeom>
                  <a:avLst/>
                  <a:gdLst>
                    <a:gd name="connsiteX0" fmla="*/ 0 w 16672"/>
                    <a:gd name="connsiteY0" fmla="*/ 56617 h 56617"/>
                    <a:gd name="connsiteX1" fmla="*/ 0 w 16672"/>
                    <a:gd name="connsiteY1" fmla="*/ 55239 h 56617"/>
                    <a:gd name="connsiteX2" fmla="*/ 4248 w 16672"/>
                    <a:gd name="connsiteY2" fmla="*/ 53897 h 56617"/>
                    <a:gd name="connsiteX3" fmla="*/ 5524 w 16672"/>
                    <a:gd name="connsiteY3" fmla="*/ 49214 h 56617"/>
                    <a:gd name="connsiteX4" fmla="*/ 5524 w 16672"/>
                    <a:gd name="connsiteY4" fmla="*/ 8627 h 56617"/>
                    <a:gd name="connsiteX5" fmla="*/ 4000 w 16672"/>
                    <a:gd name="connsiteY5" fmla="*/ 4529 h 56617"/>
                    <a:gd name="connsiteX6" fmla="*/ 0 w 16672"/>
                    <a:gd name="connsiteY6" fmla="*/ 3311 h 56617"/>
                    <a:gd name="connsiteX7" fmla="*/ 0 w 16672"/>
                    <a:gd name="connsiteY7" fmla="*/ 1934 h 56617"/>
                    <a:gd name="connsiteX8" fmla="*/ 11148 w 16672"/>
                    <a:gd name="connsiteY8" fmla="*/ 0 h 56617"/>
                    <a:gd name="connsiteX9" fmla="*/ 11148 w 16672"/>
                    <a:gd name="connsiteY9" fmla="*/ 49214 h 56617"/>
                    <a:gd name="connsiteX10" fmla="*/ 13771 w 16672"/>
                    <a:gd name="connsiteY10" fmla="*/ 54808 h 56617"/>
                    <a:gd name="connsiteX11" fmla="*/ 16672 w 16672"/>
                    <a:gd name="connsiteY11" fmla="*/ 55239 h 56617"/>
                    <a:gd name="connsiteX12" fmla="*/ 16672 w 16672"/>
                    <a:gd name="connsiteY12" fmla="*/ 56617 h 56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7">
                      <a:moveTo>
                        <a:pt x="0" y="56617"/>
                      </a:moveTo>
                      <a:lnTo>
                        <a:pt x="0" y="55239"/>
                      </a:lnTo>
                      <a:cubicBezTo>
                        <a:pt x="2009" y="55239"/>
                        <a:pt x="3421" y="54790"/>
                        <a:pt x="4248" y="53897"/>
                      </a:cubicBezTo>
                      <a:cubicBezTo>
                        <a:pt x="5075" y="53004"/>
                        <a:pt x="5524" y="51443"/>
                        <a:pt x="5524" y="49214"/>
                      </a:cubicBezTo>
                      <a:lnTo>
                        <a:pt x="5524" y="8627"/>
                      </a:lnTo>
                      <a:cubicBezTo>
                        <a:pt x="5524" y="6711"/>
                        <a:pt x="5016" y="5345"/>
                        <a:pt x="4000" y="4529"/>
                      </a:cubicBezTo>
                      <a:cubicBezTo>
                        <a:pt x="3212" y="3926"/>
                        <a:pt x="1879" y="3520"/>
                        <a:pt x="0" y="3311"/>
                      </a:cubicBezTo>
                      <a:lnTo>
                        <a:pt x="0" y="1934"/>
                      </a:lnTo>
                      <a:lnTo>
                        <a:pt x="11148" y="0"/>
                      </a:lnTo>
                      <a:lnTo>
                        <a:pt x="11148" y="49214"/>
                      </a:lnTo>
                      <a:cubicBezTo>
                        <a:pt x="11148" y="52312"/>
                        <a:pt x="12023" y="54177"/>
                        <a:pt x="13771" y="54808"/>
                      </a:cubicBezTo>
                      <a:cubicBezTo>
                        <a:pt x="14706" y="55118"/>
                        <a:pt x="15687" y="55264"/>
                        <a:pt x="16672" y="55239"/>
                      </a:cubicBezTo>
                      <a:lnTo>
                        <a:pt x="16672" y="56617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39" name="Freeform 438">
                  <a:extLst>
                    <a:ext uri="{FF2B5EF4-FFF2-40B4-BE49-F238E27FC236}">
                      <a16:creationId xmlns:a16="http://schemas.microsoft.com/office/drawing/2014/main" id="{A9A8FA67-5BDF-DE6F-9F47-39AD405E94FC}"/>
                    </a:ext>
                  </a:extLst>
                </p:cNvPr>
                <p:cNvSpPr/>
                <p:nvPr/>
              </p:nvSpPr>
              <p:spPr>
                <a:xfrm>
                  <a:off x="10927920" y="4857250"/>
                  <a:ext cx="29848" cy="39085"/>
                </a:xfrm>
                <a:custGeom>
                  <a:avLst/>
                  <a:gdLst>
                    <a:gd name="connsiteX0" fmla="*/ 29848 w 29848"/>
                    <a:gd name="connsiteY0" fmla="*/ 36684 h 39085"/>
                    <a:gd name="connsiteX1" fmla="*/ 29848 w 29848"/>
                    <a:gd name="connsiteY1" fmla="*/ 38375 h 39085"/>
                    <a:gd name="connsiteX2" fmla="*/ 24572 w 29848"/>
                    <a:gd name="connsiteY2" fmla="*/ 39085 h 39085"/>
                    <a:gd name="connsiteX3" fmla="*/ 19119 w 29848"/>
                    <a:gd name="connsiteY3" fmla="*/ 33142 h 39085"/>
                    <a:gd name="connsiteX4" fmla="*/ 18978 w 29848"/>
                    <a:gd name="connsiteY4" fmla="*/ 33142 h 39085"/>
                    <a:gd name="connsiteX5" fmla="*/ 8680 w 29848"/>
                    <a:gd name="connsiteY5" fmla="*/ 39085 h 39085"/>
                    <a:gd name="connsiteX6" fmla="*/ 1135 w 29848"/>
                    <a:gd name="connsiteY6" fmla="*/ 34674 h 39085"/>
                    <a:gd name="connsiteX7" fmla="*/ 1 w 29848"/>
                    <a:gd name="connsiteY7" fmla="*/ 29944 h 39085"/>
                    <a:gd name="connsiteX8" fmla="*/ 6978 w 29848"/>
                    <a:gd name="connsiteY8" fmla="*/ 19744 h 39085"/>
                    <a:gd name="connsiteX9" fmla="*/ 13666 w 29848"/>
                    <a:gd name="connsiteY9" fmla="*/ 18171 h 39085"/>
                    <a:gd name="connsiteX10" fmla="*/ 19119 w 29848"/>
                    <a:gd name="connsiteY10" fmla="*/ 17538 h 39085"/>
                    <a:gd name="connsiteX11" fmla="*/ 19119 w 29848"/>
                    <a:gd name="connsiteY11" fmla="*/ 14422 h 39085"/>
                    <a:gd name="connsiteX12" fmla="*/ 17140 w 29848"/>
                    <a:gd name="connsiteY12" fmla="*/ 4370 h 39085"/>
                    <a:gd name="connsiteX13" fmla="*/ 12957 w 29848"/>
                    <a:gd name="connsiteY13" fmla="*/ 2755 h 39085"/>
                    <a:gd name="connsiteX14" fmla="*/ 9241 w 29848"/>
                    <a:gd name="connsiteY14" fmla="*/ 3619 h 39085"/>
                    <a:gd name="connsiteX15" fmla="*/ 7900 w 29848"/>
                    <a:gd name="connsiteY15" fmla="*/ 7439 h 39085"/>
                    <a:gd name="connsiteX16" fmla="*/ 4497 w 29848"/>
                    <a:gd name="connsiteY16" fmla="*/ 11690 h 39085"/>
                    <a:gd name="connsiteX17" fmla="*/ 994 w 29848"/>
                    <a:gd name="connsiteY17" fmla="*/ 7988 h 39085"/>
                    <a:gd name="connsiteX18" fmla="*/ 7611 w 29848"/>
                    <a:gd name="connsiteY18" fmla="*/ 940 h 39085"/>
                    <a:gd name="connsiteX19" fmla="*/ 13028 w 29848"/>
                    <a:gd name="connsiteY19" fmla="*/ 0 h 39085"/>
                    <a:gd name="connsiteX20" fmla="*/ 23863 w 29848"/>
                    <a:gd name="connsiteY20" fmla="*/ 6019 h 39085"/>
                    <a:gd name="connsiteX21" fmla="*/ 24785 w 29848"/>
                    <a:gd name="connsiteY21" fmla="*/ 12991 h 39085"/>
                    <a:gd name="connsiteX22" fmla="*/ 24785 w 29848"/>
                    <a:gd name="connsiteY22" fmla="*/ 33148 h 39085"/>
                    <a:gd name="connsiteX23" fmla="*/ 27899 w 29848"/>
                    <a:gd name="connsiteY23" fmla="*/ 37004 h 39085"/>
                    <a:gd name="connsiteX24" fmla="*/ 29848 w 29848"/>
                    <a:gd name="connsiteY24" fmla="*/ 36684 h 39085"/>
                    <a:gd name="connsiteX25" fmla="*/ 19119 w 29848"/>
                    <a:gd name="connsiteY25" fmla="*/ 24988 h 39085"/>
                    <a:gd name="connsiteX26" fmla="*/ 19119 w 29848"/>
                    <a:gd name="connsiteY26" fmla="*/ 20258 h 39085"/>
                    <a:gd name="connsiteX27" fmla="*/ 6447 w 29848"/>
                    <a:gd name="connsiteY27" fmla="*/ 28643 h 39085"/>
                    <a:gd name="connsiteX28" fmla="*/ 7687 w 29848"/>
                    <a:gd name="connsiteY28" fmla="*/ 33373 h 39085"/>
                    <a:gd name="connsiteX29" fmla="*/ 11368 w 29848"/>
                    <a:gd name="connsiteY29" fmla="*/ 35738 h 39085"/>
                    <a:gd name="connsiteX30" fmla="*/ 17176 w 29848"/>
                    <a:gd name="connsiteY30" fmla="*/ 32273 h 39085"/>
                    <a:gd name="connsiteX31" fmla="*/ 19119 w 29848"/>
                    <a:gd name="connsiteY31" fmla="*/ 24988 h 3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8" h="39085">
                      <a:moveTo>
                        <a:pt x="29848" y="36684"/>
                      </a:moveTo>
                      <a:lnTo>
                        <a:pt x="29848" y="38375"/>
                      </a:lnTo>
                      <a:cubicBezTo>
                        <a:pt x="28130" y="38851"/>
                        <a:pt x="26355" y="39090"/>
                        <a:pt x="24572" y="39085"/>
                      </a:cubicBezTo>
                      <a:cubicBezTo>
                        <a:pt x="20937" y="39085"/>
                        <a:pt x="19119" y="37104"/>
                        <a:pt x="19119" y="33142"/>
                      </a:cubicBezTo>
                      <a:lnTo>
                        <a:pt x="18978" y="33142"/>
                      </a:lnTo>
                      <a:cubicBezTo>
                        <a:pt x="16614" y="37104"/>
                        <a:pt x="13182" y="39085"/>
                        <a:pt x="8680" y="39085"/>
                      </a:cubicBezTo>
                      <a:cubicBezTo>
                        <a:pt x="5253" y="39085"/>
                        <a:pt x="2738" y="37614"/>
                        <a:pt x="1135" y="34674"/>
                      </a:cubicBezTo>
                      <a:cubicBezTo>
                        <a:pt x="366" y="33218"/>
                        <a:pt x="-24" y="31591"/>
                        <a:pt x="1" y="29944"/>
                      </a:cubicBezTo>
                      <a:cubicBezTo>
                        <a:pt x="1" y="24929"/>
                        <a:pt x="2327" y="21529"/>
                        <a:pt x="6978" y="19744"/>
                      </a:cubicBezTo>
                      <a:cubicBezTo>
                        <a:pt x="9134" y="18944"/>
                        <a:pt x="11380" y="18416"/>
                        <a:pt x="13666" y="18171"/>
                      </a:cubicBezTo>
                      <a:lnTo>
                        <a:pt x="19119" y="17538"/>
                      </a:lnTo>
                      <a:lnTo>
                        <a:pt x="19119" y="14422"/>
                      </a:lnTo>
                      <a:cubicBezTo>
                        <a:pt x="19119" y="9297"/>
                        <a:pt x="18459" y="5947"/>
                        <a:pt x="17140" y="4370"/>
                      </a:cubicBezTo>
                      <a:cubicBezTo>
                        <a:pt x="16219" y="3294"/>
                        <a:pt x="14824" y="2755"/>
                        <a:pt x="12957" y="2755"/>
                      </a:cubicBezTo>
                      <a:cubicBezTo>
                        <a:pt x="11185" y="2755"/>
                        <a:pt x="9974" y="3039"/>
                        <a:pt x="9241" y="3619"/>
                      </a:cubicBezTo>
                      <a:cubicBezTo>
                        <a:pt x="8343" y="4328"/>
                        <a:pt x="7900" y="5600"/>
                        <a:pt x="7900" y="7439"/>
                      </a:cubicBezTo>
                      <a:cubicBezTo>
                        <a:pt x="7900" y="10273"/>
                        <a:pt x="6766" y="11690"/>
                        <a:pt x="4497" y="11690"/>
                      </a:cubicBezTo>
                      <a:cubicBezTo>
                        <a:pt x="2165" y="11690"/>
                        <a:pt x="998" y="10456"/>
                        <a:pt x="994" y="7988"/>
                      </a:cubicBezTo>
                      <a:cubicBezTo>
                        <a:pt x="994" y="4760"/>
                        <a:pt x="3199" y="2411"/>
                        <a:pt x="7611" y="940"/>
                      </a:cubicBezTo>
                      <a:cubicBezTo>
                        <a:pt x="9355" y="339"/>
                        <a:pt x="11184" y="21"/>
                        <a:pt x="13028" y="0"/>
                      </a:cubicBezTo>
                      <a:cubicBezTo>
                        <a:pt x="18936" y="0"/>
                        <a:pt x="22548" y="2006"/>
                        <a:pt x="23863" y="6019"/>
                      </a:cubicBezTo>
                      <a:cubicBezTo>
                        <a:pt x="24530" y="8281"/>
                        <a:pt x="24841" y="10633"/>
                        <a:pt x="24785" y="12991"/>
                      </a:cubicBezTo>
                      <a:lnTo>
                        <a:pt x="24785" y="33148"/>
                      </a:lnTo>
                      <a:cubicBezTo>
                        <a:pt x="24785" y="35719"/>
                        <a:pt x="25823" y="37004"/>
                        <a:pt x="27899" y="37004"/>
                      </a:cubicBezTo>
                      <a:cubicBezTo>
                        <a:pt x="28558" y="36972"/>
                        <a:pt x="29212" y="36865"/>
                        <a:pt x="29848" y="36684"/>
                      </a:cubicBezTo>
                      <a:close/>
                      <a:moveTo>
                        <a:pt x="19119" y="24988"/>
                      </a:moveTo>
                      <a:lnTo>
                        <a:pt x="19119" y="20258"/>
                      </a:lnTo>
                      <a:cubicBezTo>
                        <a:pt x="10671" y="20463"/>
                        <a:pt x="6447" y="23258"/>
                        <a:pt x="6447" y="28643"/>
                      </a:cubicBezTo>
                      <a:cubicBezTo>
                        <a:pt x="6420" y="30304"/>
                        <a:pt x="6849" y="31940"/>
                        <a:pt x="7687" y="33373"/>
                      </a:cubicBezTo>
                      <a:cubicBezTo>
                        <a:pt x="8633" y="34946"/>
                        <a:pt x="9856" y="35738"/>
                        <a:pt x="11368" y="35738"/>
                      </a:cubicBezTo>
                      <a:cubicBezTo>
                        <a:pt x="13731" y="35738"/>
                        <a:pt x="15667" y="34583"/>
                        <a:pt x="17176" y="32273"/>
                      </a:cubicBezTo>
                      <a:cubicBezTo>
                        <a:pt x="18515" y="30085"/>
                        <a:pt x="19190" y="27554"/>
                        <a:pt x="19119" y="2498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0" name="Freeform 439">
                  <a:extLst>
                    <a:ext uri="{FF2B5EF4-FFF2-40B4-BE49-F238E27FC236}">
                      <a16:creationId xmlns:a16="http://schemas.microsoft.com/office/drawing/2014/main" id="{0D4B4346-06A7-758B-8622-878F87CF1C18}"/>
                    </a:ext>
                  </a:extLst>
                </p:cNvPr>
                <p:cNvSpPr/>
                <p:nvPr/>
              </p:nvSpPr>
              <p:spPr>
                <a:xfrm>
                  <a:off x="10959499" y="4857234"/>
                  <a:ext cx="27076" cy="39113"/>
                </a:xfrm>
                <a:custGeom>
                  <a:avLst/>
                  <a:gdLst>
                    <a:gd name="connsiteX0" fmla="*/ 26202 w 27076"/>
                    <a:gd name="connsiteY0" fmla="*/ 35482 h 39113"/>
                    <a:gd name="connsiteX1" fmla="*/ 26202 w 27076"/>
                    <a:gd name="connsiteY1" fmla="*/ 37847 h 39113"/>
                    <a:gd name="connsiteX2" fmla="*/ 18415 w 27076"/>
                    <a:gd name="connsiteY2" fmla="*/ 39107 h 39113"/>
                    <a:gd name="connsiteX3" fmla="*/ 4466 w 27076"/>
                    <a:gd name="connsiteY3" fmla="*/ 33519 h 39113"/>
                    <a:gd name="connsiteX4" fmla="*/ 0 w 27076"/>
                    <a:gd name="connsiteY4" fmla="*/ 18470 h 39113"/>
                    <a:gd name="connsiteX5" fmla="*/ 6759 w 27076"/>
                    <a:gd name="connsiteY5" fmla="*/ 2292 h 39113"/>
                    <a:gd name="connsiteX6" fmla="*/ 15686 w 27076"/>
                    <a:gd name="connsiteY6" fmla="*/ 10 h 39113"/>
                    <a:gd name="connsiteX7" fmla="*/ 23041 w 27076"/>
                    <a:gd name="connsiteY7" fmla="*/ 1429 h 39113"/>
                    <a:gd name="connsiteX8" fmla="*/ 27076 w 27076"/>
                    <a:gd name="connsiteY8" fmla="*/ 7608 h 39113"/>
                    <a:gd name="connsiteX9" fmla="*/ 23679 w 27076"/>
                    <a:gd name="connsiteY9" fmla="*/ 11469 h 39113"/>
                    <a:gd name="connsiteX10" fmla="*/ 20879 w 27076"/>
                    <a:gd name="connsiteY10" fmla="*/ 9814 h 39113"/>
                    <a:gd name="connsiteX11" fmla="*/ 19750 w 27076"/>
                    <a:gd name="connsiteY11" fmla="*/ 6230 h 39113"/>
                    <a:gd name="connsiteX12" fmla="*/ 14758 w 27076"/>
                    <a:gd name="connsiteY12" fmla="*/ 2771 h 39113"/>
                    <a:gd name="connsiteX13" fmla="*/ 7184 w 27076"/>
                    <a:gd name="connsiteY13" fmla="*/ 8513 h 39113"/>
                    <a:gd name="connsiteX14" fmla="*/ 6050 w 27076"/>
                    <a:gd name="connsiteY14" fmla="*/ 15839 h 39113"/>
                    <a:gd name="connsiteX15" fmla="*/ 13659 w 27076"/>
                    <a:gd name="connsiteY15" fmla="*/ 33276 h 39113"/>
                    <a:gd name="connsiteX16" fmla="*/ 22155 w 27076"/>
                    <a:gd name="connsiteY16" fmla="*/ 36156 h 39113"/>
                    <a:gd name="connsiteX17" fmla="*/ 26202 w 27076"/>
                    <a:gd name="connsiteY17" fmla="*/ 35482 h 39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76" h="39113">
                      <a:moveTo>
                        <a:pt x="26202" y="35482"/>
                      </a:moveTo>
                      <a:lnTo>
                        <a:pt x="26202" y="37847"/>
                      </a:lnTo>
                      <a:cubicBezTo>
                        <a:pt x="23707" y="38750"/>
                        <a:pt x="21067" y="39176"/>
                        <a:pt x="18415" y="39107"/>
                      </a:cubicBezTo>
                      <a:cubicBezTo>
                        <a:pt x="12231" y="39107"/>
                        <a:pt x="7582" y="37244"/>
                        <a:pt x="4466" y="33519"/>
                      </a:cubicBezTo>
                      <a:cubicBezTo>
                        <a:pt x="1489" y="29943"/>
                        <a:pt x="0" y="24927"/>
                        <a:pt x="0" y="18470"/>
                      </a:cubicBezTo>
                      <a:cubicBezTo>
                        <a:pt x="0" y="10646"/>
                        <a:pt x="2253" y="5253"/>
                        <a:pt x="6759" y="2292"/>
                      </a:cubicBezTo>
                      <a:cubicBezTo>
                        <a:pt x="9098" y="767"/>
                        <a:pt x="12074" y="6"/>
                        <a:pt x="15686" y="10"/>
                      </a:cubicBezTo>
                      <a:cubicBezTo>
                        <a:pt x="18213" y="-77"/>
                        <a:pt x="20727" y="408"/>
                        <a:pt x="23041" y="1429"/>
                      </a:cubicBezTo>
                      <a:cubicBezTo>
                        <a:pt x="25727" y="2710"/>
                        <a:pt x="27072" y="4770"/>
                        <a:pt x="27076" y="7608"/>
                      </a:cubicBezTo>
                      <a:cubicBezTo>
                        <a:pt x="27076" y="10186"/>
                        <a:pt x="25944" y="11473"/>
                        <a:pt x="23679" y="11469"/>
                      </a:cubicBezTo>
                      <a:cubicBezTo>
                        <a:pt x="22506" y="11501"/>
                        <a:pt x="21418" y="10857"/>
                        <a:pt x="20879" y="9814"/>
                      </a:cubicBezTo>
                      <a:cubicBezTo>
                        <a:pt x="20339" y="8677"/>
                        <a:pt x="19959" y="7471"/>
                        <a:pt x="19750" y="6230"/>
                      </a:cubicBezTo>
                      <a:cubicBezTo>
                        <a:pt x="19230" y="3924"/>
                        <a:pt x="17566" y="2771"/>
                        <a:pt x="14758" y="2771"/>
                      </a:cubicBezTo>
                      <a:cubicBezTo>
                        <a:pt x="11213" y="2771"/>
                        <a:pt x="8689" y="4685"/>
                        <a:pt x="7184" y="8513"/>
                      </a:cubicBezTo>
                      <a:cubicBezTo>
                        <a:pt x="6365" y="10866"/>
                        <a:pt x="5981" y="13348"/>
                        <a:pt x="6050" y="15839"/>
                      </a:cubicBezTo>
                      <a:cubicBezTo>
                        <a:pt x="6050" y="23530"/>
                        <a:pt x="8586" y="29342"/>
                        <a:pt x="13659" y="33276"/>
                      </a:cubicBezTo>
                      <a:cubicBezTo>
                        <a:pt x="16073" y="35192"/>
                        <a:pt x="19075" y="36209"/>
                        <a:pt x="22155" y="36156"/>
                      </a:cubicBezTo>
                      <a:cubicBezTo>
                        <a:pt x="23527" y="36102"/>
                        <a:pt x="24886" y="35875"/>
                        <a:pt x="26202" y="35482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1" name="Freeform 440">
                  <a:extLst>
                    <a:ext uri="{FF2B5EF4-FFF2-40B4-BE49-F238E27FC236}">
                      <a16:creationId xmlns:a16="http://schemas.microsoft.com/office/drawing/2014/main" id="{F77CCE16-C080-C2D3-CC54-685F1865CE7C}"/>
                    </a:ext>
                  </a:extLst>
                </p:cNvPr>
                <p:cNvSpPr/>
                <p:nvPr/>
              </p:nvSpPr>
              <p:spPr>
                <a:xfrm>
                  <a:off x="10990740" y="4857244"/>
                  <a:ext cx="29871" cy="39091"/>
                </a:xfrm>
                <a:custGeom>
                  <a:avLst/>
                  <a:gdLst>
                    <a:gd name="connsiteX0" fmla="*/ 29872 w 29871"/>
                    <a:gd name="connsiteY0" fmla="*/ 36690 h 39091"/>
                    <a:gd name="connsiteX1" fmla="*/ 29872 w 29871"/>
                    <a:gd name="connsiteY1" fmla="*/ 38381 h 39091"/>
                    <a:gd name="connsiteX2" fmla="*/ 24596 w 29871"/>
                    <a:gd name="connsiteY2" fmla="*/ 39091 h 39091"/>
                    <a:gd name="connsiteX3" fmla="*/ 19143 w 29871"/>
                    <a:gd name="connsiteY3" fmla="*/ 33148 h 39091"/>
                    <a:gd name="connsiteX4" fmla="*/ 18978 w 29871"/>
                    <a:gd name="connsiteY4" fmla="*/ 33148 h 39091"/>
                    <a:gd name="connsiteX5" fmla="*/ 8674 w 29871"/>
                    <a:gd name="connsiteY5" fmla="*/ 39091 h 39091"/>
                    <a:gd name="connsiteX6" fmla="*/ 1135 w 29871"/>
                    <a:gd name="connsiteY6" fmla="*/ 34680 h 39091"/>
                    <a:gd name="connsiteX7" fmla="*/ 1 w 29871"/>
                    <a:gd name="connsiteY7" fmla="*/ 29949 h 39091"/>
                    <a:gd name="connsiteX8" fmla="*/ 6978 w 29871"/>
                    <a:gd name="connsiteY8" fmla="*/ 19749 h 39091"/>
                    <a:gd name="connsiteX9" fmla="*/ 13666 w 29871"/>
                    <a:gd name="connsiteY9" fmla="*/ 18177 h 39091"/>
                    <a:gd name="connsiteX10" fmla="*/ 19119 w 29871"/>
                    <a:gd name="connsiteY10" fmla="*/ 17544 h 39091"/>
                    <a:gd name="connsiteX11" fmla="*/ 19119 w 29871"/>
                    <a:gd name="connsiteY11" fmla="*/ 14428 h 39091"/>
                    <a:gd name="connsiteX12" fmla="*/ 17140 w 29871"/>
                    <a:gd name="connsiteY12" fmla="*/ 4376 h 39091"/>
                    <a:gd name="connsiteX13" fmla="*/ 12957 w 29871"/>
                    <a:gd name="connsiteY13" fmla="*/ 2761 h 39091"/>
                    <a:gd name="connsiteX14" fmla="*/ 9241 w 29871"/>
                    <a:gd name="connsiteY14" fmla="*/ 3625 h 39091"/>
                    <a:gd name="connsiteX15" fmla="*/ 7900 w 29871"/>
                    <a:gd name="connsiteY15" fmla="*/ 7444 h 39091"/>
                    <a:gd name="connsiteX16" fmla="*/ 4497 w 29871"/>
                    <a:gd name="connsiteY16" fmla="*/ 11696 h 39091"/>
                    <a:gd name="connsiteX17" fmla="*/ 994 w 29871"/>
                    <a:gd name="connsiteY17" fmla="*/ 7994 h 39091"/>
                    <a:gd name="connsiteX18" fmla="*/ 7617 w 29871"/>
                    <a:gd name="connsiteY18" fmla="*/ 946 h 39091"/>
                    <a:gd name="connsiteX19" fmla="*/ 13070 w 29871"/>
                    <a:gd name="connsiteY19" fmla="*/ 0 h 39091"/>
                    <a:gd name="connsiteX20" fmla="*/ 23899 w 29871"/>
                    <a:gd name="connsiteY20" fmla="*/ 6019 h 39091"/>
                    <a:gd name="connsiteX21" fmla="*/ 24821 w 29871"/>
                    <a:gd name="connsiteY21" fmla="*/ 12991 h 39091"/>
                    <a:gd name="connsiteX22" fmla="*/ 24821 w 29871"/>
                    <a:gd name="connsiteY22" fmla="*/ 33148 h 39091"/>
                    <a:gd name="connsiteX23" fmla="*/ 27934 w 29871"/>
                    <a:gd name="connsiteY23" fmla="*/ 37004 h 39091"/>
                    <a:gd name="connsiteX24" fmla="*/ 29872 w 29871"/>
                    <a:gd name="connsiteY24" fmla="*/ 36690 h 39091"/>
                    <a:gd name="connsiteX25" fmla="*/ 19143 w 29871"/>
                    <a:gd name="connsiteY25" fmla="*/ 24994 h 39091"/>
                    <a:gd name="connsiteX26" fmla="*/ 19143 w 29871"/>
                    <a:gd name="connsiteY26" fmla="*/ 20264 h 39091"/>
                    <a:gd name="connsiteX27" fmla="*/ 6470 w 29871"/>
                    <a:gd name="connsiteY27" fmla="*/ 28649 h 39091"/>
                    <a:gd name="connsiteX28" fmla="*/ 7711 w 29871"/>
                    <a:gd name="connsiteY28" fmla="*/ 33379 h 39091"/>
                    <a:gd name="connsiteX29" fmla="*/ 11392 w 29871"/>
                    <a:gd name="connsiteY29" fmla="*/ 35744 h 39091"/>
                    <a:gd name="connsiteX30" fmla="*/ 17199 w 29871"/>
                    <a:gd name="connsiteY30" fmla="*/ 32279 h 39091"/>
                    <a:gd name="connsiteX31" fmla="*/ 19143 w 29871"/>
                    <a:gd name="connsiteY31" fmla="*/ 24994 h 39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71" h="39091">
                      <a:moveTo>
                        <a:pt x="29872" y="36690"/>
                      </a:moveTo>
                      <a:lnTo>
                        <a:pt x="29872" y="38381"/>
                      </a:lnTo>
                      <a:cubicBezTo>
                        <a:pt x="28154" y="38857"/>
                        <a:pt x="26378" y="39095"/>
                        <a:pt x="24596" y="39091"/>
                      </a:cubicBezTo>
                      <a:cubicBezTo>
                        <a:pt x="20957" y="39091"/>
                        <a:pt x="19139" y="37110"/>
                        <a:pt x="19143" y="33148"/>
                      </a:cubicBezTo>
                      <a:lnTo>
                        <a:pt x="18978" y="33148"/>
                      </a:lnTo>
                      <a:cubicBezTo>
                        <a:pt x="16614" y="37110"/>
                        <a:pt x="13180" y="39091"/>
                        <a:pt x="8674" y="39091"/>
                      </a:cubicBezTo>
                      <a:cubicBezTo>
                        <a:pt x="5252" y="39091"/>
                        <a:pt x="2738" y="37620"/>
                        <a:pt x="1135" y="34680"/>
                      </a:cubicBezTo>
                      <a:cubicBezTo>
                        <a:pt x="366" y="33223"/>
                        <a:pt x="-24" y="31597"/>
                        <a:pt x="1" y="29949"/>
                      </a:cubicBezTo>
                      <a:cubicBezTo>
                        <a:pt x="1" y="24935"/>
                        <a:pt x="2327" y="21535"/>
                        <a:pt x="6978" y="19749"/>
                      </a:cubicBezTo>
                      <a:cubicBezTo>
                        <a:pt x="9134" y="18951"/>
                        <a:pt x="11380" y="18423"/>
                        <a:pt x="13666" y="18177"/>
                      </a:cubicBezTo>
                      <a:lnTo>
                        <a:pt x="19119" y="17544"/>
                      </a:lnTo>
                      <a:lnTo>
                        <a:pt x="19119" y="14428"/>
                      </a:lnTo>
                      <a:cubicBezTo>
                        <a:pt x="19119" y="9303"/>
                        <a:pt x="18459" y="5953"/>
                        <a:pt x="17140" y="4376"/>
                      </a:cubicBezTo>
                      <a:cubicBezTo>
                        <a:pt x="16219" y="3299"/>
                        <a:pt x="14824" y="2761"/>
                        <a:pt x="12957" y="2761"/>
                      </a:cubicBezTo>
                      <a:cubicBezTo>
                        <a:pt x="11185" y="2761"/>
                        <a:pt x="9974" y="3045"/>
                        <a:pt x="9241" y="3625"/>
                      </a:cubicBezTo>
                      <a:cubicBezTo>
                        <a:pt x="8351" y="4334"/>
                        <a:pt x="7904" y="5607"/>
                        <a:pt x="7900" y="7444"/>
                      </a:cubicBezTo>
                      <a:cubicBezTo>
                        <a:pt x="7900" y="10279"/>
                        <a:pt x="6766" y="11696"/>
                        <a:pt x="4497" y="11696"/>
                      </a:cubicBezTo>
                      <a:cubicBezTo>
                        <a:pt x="2165" y="11696"/>
                        <a:pt x="998" y="10462"/>
                        <a:pt x="994" y="7994"/>
                      </a:cubicBezTo>
                      <a:cubicBezTo>
                        <a:pt x="994" y="4766"/>
                        <a:pt x="3202" y="2417"/>
                        <a:pt x="7617" y="946"/>
                      </a:cubicBezTo>
                      <a:cubicBezTo>
                        <a:pt x="9371" y="338"/>
                        <a:pt x="11213" y="18"/>
                        <a:pt x="13070" y="0"/>
                      </a:cubicBezTo>
                      <a:cubicBezTo>
                        <a:pt x="18978" y="0"/>
                        <a:pt x="22587" y="2006"/>
                        <a:pt x="23899" y="6019"/>
                      </a:cubicBezTo>
                      <a:cubicBezTo>
                        <a:pt x="24565" y="8281"/>
                        <a:pt x="24877" y="10633"/>
                        <a:pt x="24821" y="12991"/>
                      </a:cubicBezTo>
                      <a:lnTo>
                        <a:pt x="24821" y="33148"/>
                      </a:lnTo>
                      <a:cubicBezTo>
                        <a:pt x="24821" y="35719"/>
                        <a:pt x="25859" y="37004"/>
                        <a:pt x="27934" y="37004"/>
                      </a:cubicBezTo>
                      <a:cubicBezTo>
                        <a:pt x="28590" y="36973"/>
                        <a:pt x="29240" y="36868"/>
                        <a:pt x="29872" y="36690"/>
                      </a:cubicBezTo>
                      <a:close/>
                      <a:moveTo>
                        <a:pt x="19143" y="24994"/>
                      </a:moveTo>
                      <a:lnTo>
                        <a:pt x="19143" y="20264"/>
                      </a:lnTo>
                      <a:cubicBezTo>
                        <a:pt x="10695" y="20469"/>
                        <a:pt x="6470" y="23264"/>
                        <a:pt x="6470" y="28649"/>
                      </a:cubicBezTo>
                      <a:cubicBezTo>
                        <a:pt x="6443" y="30310"/>
                        <a:pt x="6872" y="31946"/>
                        <a:pt x="7711" y="33379"/>
                      </a:cubicBezTo>
                      <a:cubicBezTo>
                        <a:pt x="8652" y="34956"/>
                        <a:pt x="9879" y="35744"/>
                        <a:pt x="11392" y="35744"/>
                      </a:cubicBezTo>
                      <a:cubicBezTo>
                        <a:pt x="13755" y="35744"/>
                        <a:pt x="15691" y="34589"/>
                        <a:pt x="17199" y="32279"/>
                      </a:cubicBezTo>
                      <a:cubicBezTo>
                        <a:pt x="18539" y="30091"/>
                        <a:pt x="19213" y="27560"/>
                        <a:pt x="19143" y="2499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2" name="Freeform 441">
                  <a:extLst>
                    <a:ext uri="{FF2B5EF4-FFF2-40B4-BE49-F238E27FC236}">
                      <a16:creationId xmlns:a16="http://schemas.microsoft.com/office/drawing/2014/main" id="{054ECE7B-7C4F-AFEA-9BA0-C44E325FE6B4}"/>
                    </a:ext>
                  </a:extLst>
                </p:cNvPr>
                <p:cNvSpPr/>
                <p:nvPr/>
              </p:nvSpPr>
              <p:spPr>
                <a:xfrm>
                  <a:off x="11024398" y="4857250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299 h 38304"/>
                    <a:gd name="connsiteX1" fmla="*/ 0 w 36647"/>
                    <a:gd name="connsiteY1" fmla="*/ 36921 h 38304"/>
                    <a:gd name="connsiteX2" fmla="*/ 4212 w 36647"/>
                    <a:gd name="connsiteY2" fmla="*/ 35579 h 38304"/>
                    <a:gd name="connsiteX3" fmla="*/ 5489 w 36647"/>
                    <a:gd name="connsiteY3" fmla="*/ 30895 h 38304"/>
                    <a:gd name="connsiteX4" fmla="*/ 5489 w 36647"/>
                    <a:gd name="connsiteY4" fmla="*/ 8609 h 38304"/>
                    <a:gd name="connsiteX5" fmla="*/ 4000 w 36647"/>
                    <a:gd name="connsiteY5" fmla="*/ 4518 h 38304"/>
                    <a:gd name="connsiteX6" fmla="*/ 0 w 36647"/>
                    <a:gd name="connsiteY6" fmla="*/ 3376 h 38304"/>
                    <a:gd name="connsiteX7" fmla="*/ 0 w 36647"/>
                    <a:gd name="connsiteY7" fmla="*/ 2005 h 38304"/>
                    <a:gd name="connsiteX8" fmla="*/ 11148 w 36647"/>
                    <a:gd name="connsiteY8" fmla="*/ 0 h 38304"/>
                    <a:gd name="connsiteX9" fmla="*/ 11148 w 36647"/>
                    <a:gd name="connsiteY9" fmla="*/ 10821 h 38304"/>
                    <a:gd name="connsiteX10" fmla="*/ 11290 w 36647"/>
                    <a:gd name="connsiteY10" fmla="*/ 10821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3 w 36647"/>
                    <a:gd name="connsiteY13" fmla="*/ 12358 h 38304"/>
                    <a:gd name="connsiteX14" fmla="*/ 31123 w 36647"/>
                    <a:gd name="connsiteY14" fmla="*/ 30901 h 38304"/>
                    <a:gd name="connsiteX15" fmla="*/ 33740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5 h 38304"/>
                    <a:gd name="connsiteX18" fmla="*/ 19998 w 36647"/>
                    <a:gd name="connsiteY18" fmla="*/ 38305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85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26 h 38304"/>
                    <a:gd name="connsiteX23" fmla="*/ 25168 w 36647"/>
                    <a:gd name="connsiteY23" fmla="*/ 7232 h 38304"/>
                    <a:gd name="connsiteX24" fmla="*/ 20637 w 36647"/>
                    <a:gd name="connsiteY24" fmla="*/ 3968 h 38304"/>
                    <a:gd name="connsiteX25" fmla="*/ 15715 w 36647"/>
                    <a:gd name="connsiteY25" fmla="*/ 7356 h 38304"/>
                    <a:gd name="connsiteX26" fmla="*/ 12637 w 36647"/>
                    <a:gd name="connsiteY26" fmla="*/ 13103 h 38304"/>
                    <a:gd name="connsiteX27" fmla="*/ 11148 w 36647"/>
                    <a:gd name="connsiteY27" fmla="*/ 20897 h 38304"/>
                    <a:gd name="connsiteX28" fmla="*/ 11148 w 36647"/>
                    <a:gd name="connsiteY28" fmla="*/ 30895 h 38304"/>
                    <a:gd name="connsiteX29" fmla="*/ 13771 w 36647"/>
                    <a:gd name="connsiteY29" fmla="*/ 36489 h 38304"/>
                    <a:gd name="connsiteX30" fmla="*/ 16672 w 36647"/>
                    <a:gd name="connsiteY30" fmla="*/ 36921 h 38304"/>
                    <a:gd name="connsiteX31" fmla="*/ 16672 w 36647"/>
                    <a:gd name="connsiteY31" fmla="*/ 38299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299"/>
                      </a:moveTo>
                      <a:lnTo>
                        <a:pt x="0" y="36921"/>
                      </a:lnTo>
                      <a:cubicBezTo>
                        <a:pt x="1985" y="36921"/>
                        <a:pt x="3385" y="36471"/>
                        <a:pt x="4212" y="35579"/>
                      </a:cubicBezTo>
                      <a:cubicBezTo>
                        <a:pt x="5040" y="34686"/>
                        <a:pt x="5489" y="33101"/>
                        <a:pt x="5489" y="30895"/>
                      </a:cubicBezTo>
                      <a:lnTo>
                        <a:pt x="5489" y="8609"/>
                      </a:lnTo>
                      <a:cubicBezTo>
                        <a:pt x="5489" y="6670"/>
                        <a:pt x="4992" y="5310"/>
                        <a:pt x="4000" y="4518"/>
                      </a:cubicBezTo>
                      <a:cubicBezTo>
                        <a:pt x="3214" y="3914"/>
                        <a:pt x="1879" y="3534"/>
                        <a:pt x="0" y="3376"/>
                      </a:cubicBezTo>
                      <a:lnTo>
                        <a:pt x="0" y="2005"/>
                      </a:lnTo>
                      <a:lnTo>
                        <a:pt x="11148" y="0"/>
                      </a:lnTo>
                      <a:lnTo>
                        <a:pt x="11148" y="10821"/>
                      </a:lnTo>
                      <a:lnTo>
                        <a:pt x="11290" y="10821"/>
                      </a:lnTo>
                      <a:cubicBezTo>
                        <a:pt x="13795" y="3607"/>
                        <a:pt x="17618" y="0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698" y="5010"/>
                        <a:pt x="31117" y="8002"/>
                        <a:pt x="31123" y="12358"/>
                      </a:cubicBezTo>
                      <a:lnTo>
                        <a:pt x="31123" y="30901"/>
                      </a:lnTo>
                      <a:cubicBezTo>
                        <a:pt x="31123" y="34000"/>
                        <a:pt x="31998" y="35864"/>
                        <a:pt x="33740" y="36495"/>
                      </a:cubicBezTo>
                      <a:cubicBezTo>
                        <a:pt x="34680" y="36806"/>
                        <a:pt x="35660" y="36952"/>
                        <a:pt x="36647" y="36927"/>
                      </a:cubicBezTo>
                      <a:lnTo>
                        <a:pt x="36647" y="38305"/>
                      </a:lnTo>
                      <a:lnTo>
                        <a:pt x="19998" y="38305"/>
                      </a:lnTo>
                      <a:lnTo>
                        <a:pt x="19998" y="36927"/>
                      </a:lnTo>
                      <a:cubicBezTo>
                        <a:pt x="22007" y="36927"/>
                        <a:pt x="23425" y="36479"/>
                        <a:pt x="24246" y="35585"/>
                      </a:cubicBezTo>
                      <a:cubicBezTo>
                        <a:pt x="25068" y="34690"/>
                        <a:pt x="25493" y="33129"/>
                        <a:pt x="25522" y="30901"/>
                      </a:cubicBezTo>
                      <a:lnTo>
                        <a:pt x="25522" y="14126"/>
                      </a:lnTo>
                      <a:cubicBezTo>
                        <a:pt x="25522" y="10395"/>
                        <a:pt x="25410" y="8101"/>
                        <a:pt x="25168" y="7232"/>
                      </a:cubicBezTo>
                      <a:cubicBezTo>
                        <a:pt x="24577" y="5056"/>
                        <a:pt x="23065" y="3968"/>
                        <a:pt x="20637" y="3968"/>
                      </a:cubicBezTo>
                      <a:cubicBezTo>
                        <a:pt x="19035" y="3968"/>
                        <a:pt x="17393" y="5097"/>
                        <a:pt x="15715" y="7356"/>
                      </a:cubicBezTo>
                      <a:cubicBezTo>
                        <a:pt x="14421" y="9116"/>
                        <a:pt x="13387" y="11051"/>
                        <a:pt x="12637" y="13103"/>
                      </a:cubicBezTo>
                      <a:cubicBezTo>
                        <a:pt x="11668" y="15588"/>
                        <a:pt x="11166" y="18230"/>
                        <a:pt x="11148" y="20897"/>
                      </a:cubicBezTo>
                      <a:lnTo>
                        <a:pt x="11148" y="30895"/>
                      </a:lnTo>
                      <a:cubicBezTo>
                        <a:pt x="11148" y="33994"/>
                        <a:pt x="12023" y="35858"/>
                        <a:pt x="13771" y="36489"/>
                      </a:cubicBezTo>
                      <a:cubicBezTo>
                        <a:pt x="14705" y="36800"/>
                        <a:pt x="15686" y="36946"/>
                        <a:pt x="16672" y="36921"/>
                      </a:cubicBezTo>
                      <a:lnTo>
                        <a:pt x="16672" y="38299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3" name="Freeform 442">
                  <a:extLst>
                    <a:ext uri="{FF2B5EF4-FFF2-40B4-BE49-F238E27FC236}">
                      <a16:creationId xmlns:a16="http://schemas.microsoft.com/office/drawing/2014/main" id="{E15FB674-4F2A-0FB6-D8CE-21AAC1DBE71F}"/>
                    </a:ext>
                  </a:extLst>
                </p:cNvPr>
                <p:cNvSpPr/>
                <p:nvPr/>
              </p:nvSpPr>
              <p:spPr>
                <a:xfrm>
                  <a:off x="11059787" y="4845867"/>
                  <a:ext cx="20884" cy="50467"/>
                </a:xfrm>
                <a:custGeom>
                  <a:avLst/>
                  <a:gdLst>
                    <a:gd name="connsiteX0" fmla="*/ 20885 w 20884"/>
                    <a:gd name="connsiteY0" fmla="*/ 47434 h 50467"/>
                    <a:gd name="connsiteX1" fmla="*/ 20885 w 20884"/>
                    <a:gd name="connsiteY1" fmla="*/ 50154 h 50467"/>
                    <a:gd name="connsiteX2" fmla="*/ 17381 w 20884"/>
                    <a:gd name="connsiteY2" fmla="*/ 50468 h 50467"/>
                    <a:gd name="connsiteX3" fmla="*/ 7609 w 20884"/>
                    <a:gd name="connsiteY3" fmla="*/ 47907 h 50467"/>
                    <a:gd name="connsiteX4" fmla="*/ 5872 w 20884"/>
                    <a:gd name="connsiteY4" fmla="*/ 38381 h 50467"/>
                    <a:gd name="connsiteX5" fmla="*/ 5872 w 20884"/>
                    <a:gd name="connsiteY5" fmla="*/ 14913 h 50467"/>
                    <a:gd name="connsiteX6" fmla="*/ 0 w 20884"/>
                    <a:gd name="connsiteY6" fmla="*/ 14913 h 50467"/>
                    <a:gd name="connsiteX7" fmla="*/ 0 w 20884"/>
                    <a:gd name="connsiteY7" fmla="*/ 12204 h 50467"/>
                    <a:gd name="connsiteX8" fmla="*/ 8496 w 20884"/>
                    <a:gd name="connsiteY8" fmla="*/ 7007 h 50467"/>
                    <a:gd name="connsiteX9" fmla="*/ 9630 w 20884"/>
                    <a:gd name="connsiteY9" fmla="*/ 0 h 50467"/>
                    <a:gd name="connsiteX10" fmla="*/ 11503 w 20884"/>
                    <a:gd name="connsiteY10" fmla="*/ 0 h 50467"/>
                    <a:gd name="connsiteX11" fmla="*/ 11503 w 20884"/>
                    <a:gd name="connsiteY11" fmla="*/ 12204 h 50467"/>
                    <a:gd name="connsiteX12" fmla="*/ 20885 w 20884"/>
                    <a:gd name="connsiteY12" fmla="*/ 12204 h 50467"/>
                    <a:gd name="connsiteX13" fmla="*/ 20885 w 20884"/>
                    <a:gd name="connsiteY13" fmla="*/ 14919 h 50467"/>
                    <a:gd name="connsiteX14" fmla="*/ 11503 w 20884"/>
                    <a:gd name="connsiteY14" fmla="*/ 14919 h 50467"/>
                    <a:gd name="connsiteX15" fmla="*/ 11503 w 20884"/>
                    <a:gd name="connsiteY15" fmla="*/ 40670 h 50467"/>
                    <a:gd name="connsiteX16" fmla="*/ 12921 w 20884"/>
                    <a:gd name="connsiteY16" fmla="*/ 46263 h 50467"/>
                    <a:gd name="connsiteX17" fmla="*/ 17984 w 20884"/>
                    <a:gd name="connsiteY17" fmla="*/ 47836 h 50467"/>
                    <a:gd name="connsiteX18" fmla="*/ 20885 w 20884"/>
                    <a:gd name="connsiteY18" fmla="*/ 47434 h 50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67">
                      <a:moveTo>
                        <a:pt x="20885" y="47434"/>
                      </a:moveTo>
                      <a:lnTo>
                        <a:pt x="20885" y="50154"/>
                      </a:lnTo>
                      <a:cubicBezTo>
                        <a:pt x="19727" y="50329"/>
                        <a:pt x="18557" y="50433"/>
                        <a:pt x="17381" y="50468"/>
                      </a:cubicBezTo>
                      <a:cubicBezTo>
                        <a:pt x="12235" y="50468"/>
                        <a:pt x="8974" y="49614"/>
                        <a:pt x="7609" y="47907"/>
                      </a:cubicBezTo>
                      <a:cubicBezTo>
                        <a:pt x="6452" y="46496"/>
                        <a:pt x="5872" y="43321"/>
                        <a:pt x="5872" y="38381"/>
                      </a:cubicBezTo>
                      <a:lnTo>
                        <a:pt x="5872" y="14913"/>
                      </a:lnTo>
                      <a:lnTo>
                        <a:pt x="0" y="14913"/>
                      </a:lnTo>
                      <a:lnTo>
                        <a:pt x="0" y="12204"/>
                      </a:lnTo>
                      <a:cubicBezTo>
                        <a:pt x="4195" y="12204"/>
                        <a:pt x="7025" y="10472"/>
                        <a:pt x="8496" y="7007"/>
                      </a:cubicBezTo>
                      <a:cubicBezTo>
                        <a:pt x="9317" y="4766"/>
                        <a:pt x="9707" y="2387"/>
                        <a:pt x="9630" y="0"/>
                      </a:cubicBezTo>
                      <a:lnTo>
                        <a:pt x="11503" y="0"/>
                      </a:lnTo>
                      <a:lnTo>
                        <a:pt x="11503" y="12204"/>
                      </a:lnTo>
                      <a:lnTo>
                        <a:pt x="20885" y="12204"/>
                      </a:lnTo>
                      <a:lnTo>
                        <a:pt x="20885" y="14919"/>
                      </a:lnTo>
                      <a:lnTo>
                        <a:pt x="11503" y="14919"/>
                      </a:lnTo>
                      <a:lnTo>
                        <a:pt x="11503" y="40670"/>
                      </a:lnTo>
                      <a:cubicBezTo>
                        <a:pt x="11503" y="43347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197" y="47830"/>
                        <a:pt x="19160" y="47683"/>
                        <a:pt x="20885" y="47434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4" name="Freeform 443">
                  <a:extLst>
                    <a:ext uri="{FF2B5EF4-FFF2-40B4-BE49-F238E27FC236}">
                      <a16:creationId xmlns:a16="http://schemas.microsoft.com/office/drawing/2014/main" id="{77212393-5C64-7528-A805-6A67F25672CF}"/>
                    </a:ext>
                  </a:extLst>
                </p:cNvPr>
                <p:cNvSpPr/>
                <p:nvPr/>
              </p:nvSpPr>
              <p:spPr>
                <a:xfrm>
                  <a:off x="10429555" y="4936307"/>
                  <a:ext cx="46483" cy="55038"/>
                </a:xfrm>
                <a:custGeom>
                  <a:avLst/>
                  <a:gdLst>
                    <a:gd name="connsiteX0" fmla="*/ 40174 w 46483"/>
                    <a:gd name="connsiteY0" fmla="*/ 8308 h 55038"/>
                    <a:gd name="connsiteX1" fmla="*/ 40174 w 46483"/>
                    <a:gd name="connsiteY1" fmla="*/ 35472 h 55038"/>
                    <a:gd name="connsiteX2" fmla="*/ 37480 w 46483"/>
                    <a:gd name="connsiteY2" fmla="*/ 49527 h 55038"/>
                    <a:gd name="connsiteX3" fmla="*/ 23638 w 46483"/>
                    <a:gd name="connsiteY3" fmla="*/ 55038 h 55038"/>
                    <a:gd name="connsiteX4" fmla="*/ 7604 w 46483"/>
                    <a:gd name="connsiteY4" fmla="*/ 46104 h 55038"/>
                    <a:gd name="connsiteX5" fmla="*/ 6292 w 46483"/>
                    <a:gd name="connsiteY5" fmla="*/ 35460 h 55038"/>
                    <a:gd name="connsiteX6" fmla="*/ 6292 w 46483"/>
                    <a:gd name="connsiteY6" fmla="*/ 8308 h 55038"/>
                    <a:gd name="connsiteX7" fmla="*/ 3568 w 46483"/>
                    <a:gd name="connsiteY7" fmla="*/ 2129 h 55038"/>
                    <a:gd name="connsiteX8" fmla="*/ 0 w 46483"/>
                    <a:gd name="connsiteY8" fmla="*/ 1691 h 55038"/>
                    <a:gd name="connsiteX9" fmla="*/ 0 w 46483"/>
                    <a:gd name="connsiteY9" fmla="*/ 0 h 55038"/>
                    <a:gd name="connsiteX10" fmla="*/ 19083 w 46483"/>
                    <a:gd name="connsiteY10" fmla="*/ 0 h 55038"/>
                    <a:gd name="connsiteX11" fmla="*/ 19083 w 46483"/>
                    <a:gd name="connsiteY11" fmla="*/ 1691 h 55038"/>
                    <a:gd name="connsiteX12" fmla="*/ 14197 w 46483"/>
                    <a:gd name="connsiteY12" fmla="*/ 2992 h 55038"/>
                    <a:gd name="connsiteX13" fmla="*/ 12779 w 46483"/>
                    <a:gd name="connsiteY13" fmla="*/ 8314 h 55038"/>
                    <a:gd name="connsiteX14" fmla="*/ 12779 w 46483"/>
                    <a:gd name="connsiteY14" fmla="*/ 35472 h 55038"/>
                    <a:gd name="connsiteX15" fmla="*/ 18338 w 46483"/>
                    <a:gd name="connsiteY15" fmla="*/ 50550 h 55038"/>
                    <a:gd name="connsiteX16" fmla="*/ 23933 w 46483"/>
                    <a:gd name="connsiteY16" fmla="*/ 51928 h 55038"/>
                    <a:gd name="connsiteX17" fmla="*/ 33882 w 46483"/>
                    <a:gd name="connsiteY17" fmla="*/ 47399 h 55038"/>
                    <a:gd name="connsiteX18" fmla="*/ 36039 w 46483"/>
                    <a:gd name="connsiteY18" fmla="*/ 35472 h 55038"/>
                    <a:gd name="connsiteX19" fmla="*/ 36039 w 46483"/>
                    <a:gd name="connsiteY19" fmla="*/ 8308 h 55038"/>
                    <a:gd name="connsiteX20" fmla="*/ 34662 w 46483"/>
                    <a:gd name="connsiteY20" fmla="*/ 3033 h 55038"/>
                    <a:gd name="connsiteX21" fmla="*/ 29741 w 46483"/>
                    <a:gd name="connsiteY21" fmla="*/ 1691 h 55038"/>
                    <a:gd name="connsiteX22" fmla="*/ 29741 w 46483"/>
                    <a:gd name="connsiteY22" fmla="*/ 0 h 55038"/>
                    <a:gd name="connsiteX23" fmla="*/ 46484 w 46483"/>
                    <a:gd name="connsiteY23" fmla="*/ 0 h 55038"/>
                    <a:gd name="connsiteX24" fmla="*/ 46484 w 46483"/>
                    <a:gd name="connsiteY24" fmla="*/ 1691 h 55038"/>
                    <a:gd name="connsiteX25" fmla="*/ 40889 w 46483"/>
                    <a:gd name="connsiteY25" fmla="*/ 3938 h 55038"/>
                    <a:gd name="connsiteX26" fmla="*/ 40174 w 46483"/>
                    <a:gd name="connsiteY26" fmla="*/ 8308 h 55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6483" h="55038">
                      <a:moveTo>
                        <a:pt x="40174" y="8308"/>
                      </a:moveTo>
                      <a:lnTo>
                        <a:pt x="40174" y="35472"/>
                      </a:lnTo>
                      <a:cubicBezTo>
                        <a:pt x="40174" y="42036"/>
                        <a:pt x="39276" y="46720"/>
                        <a:pt x="37480" y="49527"/>
                      </a:cubicBezTo>
                      <a:cubicBezTo>
                        <a:pt x="35117" y="53198"/>
                        <a:pt x="30503" y="55034"/>
                        <a:pt x="23638" y="55038"/>
                      </a:cubicBezTo>
                      <a:cubicBezTo>
                        <a:pt x="14788" y="55038"/>
                        <a:pt x="9443" y="52060"/>
                        <a:pt x="7604" y="46104"/>
                      </a:cubicBezTo>
                      <a:cubicBezTo>
                        <a:pt x="6729" y="43344"/>
                        <a:pt x="6292" y="39796"/>
                        <a:pt x="6292" y="35460"/>
                      </a:cubicBezTo>
                      <a:lnTo>
                        <a:pt x="6292" y="8308"/>
                      </a:lnTo>
                      <a:cubicBezTo>
                        <a:pt x="6292" y="4760"/>
                        <a:pt x="5384" y="2700"/>
                        <a:pt x="3568" y="2129"/>
                      </a:cubicBezTo>
                      <a:cubicBezTo>
                        <a:pt x="2407" y="1807"/>
                        <a:pt x="1205" y="1660"/>
                        <a:pt x="0" y="1691"/>
                      </a:cubicBezTo>
                      <a:lnTo>
                        <a:pt x="0" y="0"/>
                      </a:lnTo>
                      <a:lnTo>
                        <a:pt x="19083" y="0"/>
                      </a:lnTo>
                      <a:lnTo>
                        <a:pt x="19083" y="1691"/>
                      </a:lnTo>
                      <a:cubicBezTo>
                        <a:pt x="16720" y="1691"/>
                        <a:pt x="15071" y="2129"/>
                        <a:pt x="14197" y="2992"/>
                      </a:cubicBezTo>
                      <a:cubicBezTo>
                        <a:pt x="13322" y="3855"/>
                        <a:pt x="12779" y="5682"/>
                        <a:pt x="12779" y="8314"/>
                      </a:cubicBezTo>
                      <a:lnTo>
                        <a:pt x="12779" y="35472"/>
                      </a:lnTo>
                      <a:cubicBezTo>
                        <a:pt x="12779" y="43297"/>
                        <a:pt x="14632" y="48323"/>
                        <a:pt x="18338" y="50550"/>
                      </a:cubicBezTo>
                      <a:cubicBezTo>
                        <a:pt x="20038" y="51525"/>
                        <a:pt x="21976" y="52002"/>
                        <a:pt x="23933" y="51928"/>
                      </a:cubicBezTo>
                      <a:cubicBezTo>
                        <a:pt x="28797" y="51928"/>
                        <a:pt x="32114" y="50418"/>
                        <a:pt x="33882" y="47399"/>
                      </a:cubicBezTo>
                      <a:cubicBezTo>
                        <a:pt x="35320" y="44931"/>
                        <a:pt x="36039" y="40955"/>
                        <a:pt x="36039" y="35472"/>
                      </a:cubicBezTo>
                      <a:lnTo>
                        <a:pt x="36039" y="8308"/>
                      </a:lnTo>
                      <a:cubicBezTo>
                        <a:pt x="36039" y="5682"/>
                        <a:pt x="35580" y="3924"/>
                        <a:pt x="34662" y="3033"/>
                      </a:cubicBezTo>
                      <a:cubicBezTo>
                        <a:pt x="33764" y="2141"/>
                        <a:pt x="32122" y="1697"/>
                        <a:pt x="29741" y="1691"/>
                      </a:cubicBezTo>
                      <a:lnTo>
                        <a:pt x="29741" y="0"/>
                      </a:lnTo>
                      <a:lnTo>
                        <a:pt x="46484" y="0"/>
                      </a:lnTo>
                      <a:lnTo>
                        <a:pt x="46484" y="1691"/>
                      </a:lnTo>
                      <a:cubicBezTo>
                        <a:pt x="43487" y="1691"/>
                        <a:pt x="41622" y="2440"/>
                        <a:pt x="40889" y="3938"/>
                      </a:cubicBezTo>
                      <a:cubicBezTo>
                        <a:pt x="40416" y="4884"/>
                        <a:pt x="40174" y="6321"/>
                        <a:pt x="40174" y="8308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5" name="Freeform 444">
                  <a:extLst>
                    <a:ext uri="{FF2B5EF4-FFF2-40B4-BE49-F238E27FC236}">
                      <a16:creationId xmlns:a16="http://schemas.microsoft.com/office/drawing/2014/main" id="{A28F4E10-48B0-B74C-3853-C8F569824DCB}"/>
                    </a:ext>
                  </a:extLst>
                </p:cNvPr>
                <p:cNvSpPr/>
                <p:nvPr/>
              </p:nvSpPr>
              <p:spPr>
                <a:xfrm>
                  <a:off x="10474592" y="4952254"/>
                  <a:ext cx="36658" cy="38304"/>
                </a:xfrm>
                <a:custGeom>
                  <a:avLst/>
                  <a:gdLst>
                    <a:gd name="connsiteX0" fmla="*/ 0 w 36658"/>
                    <a:gd name="connsiteY0" fmla="*/ 38304 h 38304"/>
                    <a:gd name="connsiteX1" fmla="*/ 0 w 36658"/>
                    <a:gd name="connsiteY1" fmla="*/ 36927 h 38304"/>
                    <a:gd name="connsiteX2" fmla="*/ 4218 w 36658"/>
                    <a:gd name="connsiteY2" fmla="*/ 35590 h 38304"/>
                    <a:gd name="connsiteX3" fmla="*/ 5488 w 36658"/>
                    <a:gd name="connsiteY3" fmla="*/ 30901 h 38304"/>
                    <a:gd name="connsiteX4" fmla="*/ 5488 w 36658"/>
                    <a:gd name="connsiteY4" fmla="*/ 8621 h 38304"/>
                    <a:gd name="connsiteX5" fmla="*/ 4006 w 36658"/>
                    <a:gd name="connsiteY5" fmla="*/ 4529 h 38304"/>
                    <a:gd name="connsiteX6" fmla="*/ 0 w 36658"/>
                    <a:gd name="connsiteY6" fmla="*/ 3382 h 38304"/>
                    <a:gd name="connsiteX7" fmla="*/ 0 w 36658"/>
                    <a:gd name="connsiteY7" fmla="*/ 2004 h 38304"/>
                    <a:gd name="connsiteX8" fmla="*/ 11154 w 36658"/>
                    <a:gd name="connsiteY8" fmla="*/ 0 h 38304"/>
                    <a:gd name="connsiteX9" fmla="*/ 11154 w 36658"/>
                    <a:gd name="connsiteY9" fmla="*/ 10827 h 38304"/>
                    <a:gd name="connsiteX10" fmla="*/ 11296 w 36658"/>
                    <a:gd name="connsiteY10" fmla="*/ 10827 h 38304"/>
                    <a:gd name="connsiteX11" fmla="*/ 22769 w 36658"/>
                    <a:gd name="connsiteY11" fmla="*/ 0 h 38304"/>
                    <a:gd name="connsiteX12" fmla="*/ 29859 w 36658"/>
                    <a:gd name="connsiteY12" fmla="*/ 3382 h 38304"/>
                    <a:gd name="connsiteX13" fmla="*/ 31135 w 36658"/>
                    <a:gd name="connsiteY13" fmla="*/ 12358 h 38304"/>
                    <a:gd name="connsiteX14" fmla="*/ 31135 w 36658"/>
                    <a:gd name="connsiteY14" fmla="*/ 30901 h 38304"/>
                    <a:gd name="connsiteX15" fmla="*/ 33752 w 36658"/>
                    <a:gd name="connsiteY15" fmla="*/ 36495 h 38304"/>
                    <a:gd name="connsiteX16" fmla="*/ 36659 w 36658"/>
                    <a:gd name="connsiteY16" fmla="*/ 36927 h 38304"/>
                    <a:gd name="connsiteX17" fmla="*/ 36659 w 36658"/>
                    <a:gd name="connsiteY17" fmla="*/ 38304 h 38304"/>
                    <a:gd name="connsiteX18" fmla="*/ 20004 w 36658"/>
                    <a:gd name="connsiteY18" fmla="*/ 38304 h 38304"/>
                    <a:gd name="connsiteX19" fmla="*/ 20004 w 36658"/>
                    <a:gd name="connsiteY19" fmla="*/ 36927 h 38304"/>
                    <a:gd name="connsiteX20" fmla="*/ 24252 w 36658"/>
                    <a:gd name="connsiteY20" fmla="*/ 35590 h 38304"/>
                    <a:gd name="connsiteX21" fmla="*/ 25528 w 36658"/>
                    <a:gd name="connsiteY21" fmla="*/ 30901 h 38304"/>
                    <a:gd name="connsiteX22" fmla="*/ 25528 w 36658"/>
                    <a:gd name="connsiteY22" fmla="*/ 14132 h 38304"/>
                    <a:gd name="connsiteX23" fmla="*/ 25174 w 36658"/>
                    <a:gd name="connsiteY23" fmla="*/ 7243 h 38304"/>
                    <a:gd name="connsiteX24" fmla="*/ 20642 w 36658"/>
                    <a:gd name="connsiteY24" fmla="*/ 3974 h 38304"/>
                    <a:gd name="connsiteX25" fmla="*/ 15721 w 36658"/>
                    <a:gd name="connsiteY25" fmla="*/ 7362 h 38304"/>
                    <a:gd name="connsiteX26" fmla="*/ 12643 w 36658"/>
                    <a:gd name="connsiteY26" fmla="*/ 13109 h 38304"/>
                    <a:gd name="connsiteX27" fmla="*/ 11154 w 36658"/>
                    <a:gd name="connsiteY27" fmla="*/ 20902 h 38304"/>
                    <a:gd name="connsiteX28" fmla="*/ 11154 w 36658"/>
                    <a:gd name="connsiteY28" fmla="*/ 30901 h 38304"/>
                    <a:gd name="connsiteX29" fmla="*/ 13771 w 36658"/>
                    <a:gd name="connsiteY29" fmla="*/ 36495 h 38304"/>
                    <a:gd name="connsiteX30" fmla="*/ 16678 w 36658"/>
                    <a:gd name="connsiteY30" fmla="*/ 36927 h 38304"/>
                    <a:gd name="connsiteX31" fmla="*/ 16678 w 36658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58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9" y="36927"/>
                        <a:pt x="3375" y="36481"/>
                        <a:pt x="4218" y="35590"/>
                      </a:cubicBezTo>
                      <a:cubicBezTo>
                        <a:pt x="5069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92" y="5310"/>
                        <a:pt x="4006" y="4529"/>
                      </a:cubicBezTo>
                      <a:cubicBezTo>
                        <a:pt x="3226" y="3938"/>
                        <a:pt x="1891" y="3542"/>
                        <a:pt x="0" y="3382"/>
                      </a:cubicBezTo>
                      <a:lnTo>
                        <a:pt x="0" y="2004"/>
                      </a:lnTo>
                      <a:lnTo>
                        <a:pt x="11154" y="0"/>
                      </a:lnTo>
                      <a:lnTo>
                        <a:pt x="11154" y="10827"/>
                      </a:lnTo>
                      <a:lnTo>
                        <a:pt x="11296" y="10827"/>
                      </a:lnTo>
                      <a:cubicBezTo>
                        <a:pt x="13801" y="3605"/>
                        <a:pt x="17625" y="-4"/>
                        <a:pt x="22769" y="0"/>
                      </a:cubicBezTo>
                      <a:cubicBezTo>
                        <a:pt x="26314" y="0"/>
                        <a:pt x="28677" y="1128"/>
                        <a:pt x="29859" y="3382"/>
                      </a:cubicBezTo>
                      <a:cubicBezTo>
                        <a:pt x="30710" y="5014"/>
                        <a:pt x="31135" y="8006"/>
                        <a:pt x="31135" y="12358"/>
                      </a:cubicBezTo>
                      <a:lnTo>
                        <a:pt x="31135" y="30901"/>
                      </a:lnTo>
                      <a:cubicBezTo>
                        <a:pt x="31135" y="34000"/>
                        <a:pt x="32008" y="35864"/>
                        <a:pt x="33752" y="36495"/>
                      </a:cubicBezTo>
                      <a:cubicBezTo>
                        <a:pt x="34689" y="36809"/>
                        <a:pt x="35672" y="36955"/>
                        <a:pt x="36659" y="36927"/>
                      </a:cubicBezTo>
                      <a:lnTo>
                        <a:pt x="36659" y="38304"/>
                      </a:lnTo>
                      <a:lnTo>
                        <a:pt x="20004" y="38304"/>
                      </a:lnTo>
                      <a:lnTo>
                        <a:pt x="20004" y="36927"/>
                      </a:lnTo>
                      <a:cubicBezTo>
                        <a:pt x="22013" y="36927"/>
                        <a:pt x="23425" y="36483"/>
                        <a:pt x="24252" y="35590"/>
                      </a:cubicBezTo>
                      <a:cubicBezTo>
                        <a:pt x="25079" y="34698"/>
                        <a:pt x="25528" y="33137"/>
                        <a:pt x="25528" y="30901"/>
                      </a:cubicBezTo>
                      <a:lnTo>
                        <a:pt x="25528" y="14132"/>
                      </a:lnTo>
                      <a:cubicBezTo>
                        <a:pt x="25528" y="10407"/>
                        <a:pt x="25410" y="8111"/>
                        <a:pt x="25174" y="7243"/>
                      </a:cubicBezTo>
                      <a:cubicBezTo>
                        <a:pt x="24583" y="5067"/>
                        <a:pt x="23072" y="3978"/>
                        <a:pt x="20642" y="3974"/>
                      </a:cubicBezTo>
                      <a:cubicBezTo>
                        <a:pt x="19035" y="3974"/>
                        <a:pt x="17395" y="5103"/>
                        <a:pt x="15721" y="7362"/>
                      </a:cubicBezTo>
                      <a:cubicBezTo>
                        <a:pt x="14430" y="9123"/>
                        <a:pt x="13393" y="11058"/>
                        <a:pt x="12643" y="13109"/>
                      </a:cubicBezTo>
                      <a:cubicBezTo>
                        <a:pt x="11676" y="15594"/>
                        <a:pt x="11172" y="18236"/>
                        <a:pt x="11154" y="20902"/>
                      </a:cubicBezTo>
                      <a:lnTo>
                        <a:pt x="11154" y="30901"/>
                      </a:lnTo>
                      <a:cubicBezTo>
                        <a:pt x="11154" y="34000"/>
                        <a:pt x="12027" y="35864"/>
                        <a:pt x="13771" y="36495"/>
                      </a:cubicBezTo>
                      <a:cubicBezTo>
                        <a:pt x="14708" y="36808"/>
                        <a:pt x="15692" y="36954"/>
                        <a:pt x="16678" y="36927"/>
                      </a:cubicBezTo>
                      <a:lnTo>
                        <a:pt x="16678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6" name="Freeform 445">
                  <a:extLst>
                    <a:ext uri="{FF2B5EF4-FFF2-40B4-BE49-F238E27FC236}">
                      <a16:creationId xmlns:a16="http://schemas.microsoft.com/office/drawing/2014/main" id="{9A2A276D-9C83-F089-CE34-4D653E712EA9}"/>
                    </a:ext>
                  </a:extLst>
                </p:cNvPr>
                <p:cNvSpPr/>
                <p:nvPr/>
              </p:nvSpPr>
              <p:spPr>
                <a:xfrm>
                  <a:off x="10514849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7" y="49912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6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4"/>
                        <a:pt x="5886" y="8821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8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7" name="Freeform 446">
                  <a:extLst>
                    <a:ext uri="{FF2B5EF4-FFF2-40B4-BE49-F238E27FC236}">
                      <a16:creationId xmlns:a16="http://schemas.microsoft.com/office/drawing/2014/main" id="{23E942DA-ADEE-0D0F-CD47-63B43FC3C70A}"/>
                    </a:ext>
                  </a:extLst>
                </p:cNvPr>
                <p:cNvSpPr/>
                <p:nvPr/>
              </p:nvSpPr>
              <p:spPr>
                <a:xfrm>
                  <a:off x="10529672" y="4953082"/>
                  <a:ext cx="39311" cy="38263"/>
                </a:xfrm>
                <a:custGeom>
                  <a:avLst/>
                  <a:gdLst>
                    <a:gd name="connsiteX0" fmla="*/ 18581 w 39311"/>
                    <a:gd name="connsiteY0" fmla="*/ 38263 h 38263"/>
                    <a:gd name="connsiteX1" fmla="*/ 7468 w 39311"/>
                    <a:gd name="connsiteY1" fmla="*/ 8858 h 38263"/>
                    <a:gd name="connsiteX2" fmla="*/ 3468 w 39311"/>
                    <a:gd name="connsiteY2" fmla="*/ 2401 h 38263"/>
                    <a:gd name="connsiteX3" fmla="*/ 0 w 39311"/>
                    <a:gd name="connsiteY3" fmla="*/ 1455 h 38263"/>
                    <a:gd name="connsiteX4" fmla="*/ 0 w 39311"/>
                    <a:gd name="connsiteY4" fmla="*/ 0 h 38263"/>
                    <a:gd name="connsiteX5" fmla="*/ 15325 w 39311"/>
                    <a:gd name="connsiteY5" fmla="*/ 0 h 38263"/>
                    <a:gd name="connsiteX6" fmla="*/ 15325 w 39311"/>
                    <a:gd name="connsiteY6" fmla="*/ 1455 h 38263"/>
                    <a:gd name="connsiteX7" fmla="*/ 12105 w 39311"/>
                    <a:gd name="connsiteY7" fmla="*/ 3382 h 38263"/>
                    <a:gd name="connsiteX8" fmla="*/ 13057 w 39311"/>
                    <a:gd name="connsiteY8" fmla="*/ 7397 h 38263"/>
                    <a:gd name="connsiteX9" fmla="*/ 21328 w 39311"/>
                    <a:gd name="connsiteY9" fmla="*/ 29642 h 38263"/>
                    <a:gd name="connsiteX10" fmla="*/ 28618 w 39311"/>
                    <a:gd name="connsiteY10" fmla="*/ 7634 h 38263"/>
                    <a:gd name="connsiteX11" fmla="*/ 29433 w 39311"/>
                    <a:gd name="connsiteY11" fmla="*/ 4169 h 38263"/>
                    <a:gd name="connsiteX12" fmla="*/ 26178 w 39311"/>
                    <a:gd name="connsiteY12" fmla="*/ 1455 h 38263"/>
                    <a:gd name="connsiteX13" fmla="*/ 26178 w 39311"/>
                    <a:gd name="connsiteY13" fmla="*/ 0 h 38263"/>
                    <a:gd name="connsiteX14" fmla="*/ 39312 w 39311"/>
                    <a:gd name="connsiteY14" fmla="*/ 0 h 38263"/>
                    <a:gd name="connsiteX15" fmla="*/ 39312 w 39311"/>
                    <a:gd name="connsiteY15" fmla="*/ 1455 h 38263"/>
                    <a:gd name="connsiteX16" fmla="*/ 34585 w 39311"/>
                    <a:gd name="connsiteY16" fmla="*/ 3424 h 38263"/>
                    <a:gd name="connsiteX17" fmla="*/ 32222 w 39311"/>
                    <a:gd name="connsiteY17" fmla="*/ 8621 h 38263"/>
                    <a:gd name="connsiteX18" fmla="*/ 21989 w 39311"/>
                    <a:gd name="connsiteY18" fmla="*/ 38263 h 3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311" h="38263">
                      <a:moveTo>
                        <a:pt x="18581" y="38263"/>
                      </a:moveTo>
                      <a:lnTo>
                        <a:pt x="7468" y="8858"/>
                      </a:lnTo>
                      <a:cubicBezTo>
                        <a:pt x="6192" y="5499"/>
                        <a:pt x="4858" y="3347"/>
                        <a:pt x="3468" y="2401"/>
                      </a:cubicBezTo>
                      <a:cubicBezTo>
                        <a:pt x="2425" y="1761"/>
                        <a:pt x="1222" y="1433"/>
                        <a:pt x="0" y="1455"/>
                      </a:cubicBezTo>
                      <a:lnTo>
                        <a:pt x="0" y="0"/>
                      </a:lnTo>
                      <a:lnTo>
                        <a:pt x="15325" y="0"/>
                      </a:lnTo>
                      <a:lnTo>
                        <a:pt x="15325" y="1455"/>
                      </a:lnTo>
                      <a:cubicBezTo>
                        <a:pt x="13175" y="1455"/>
                        <a:pt x="12105" y="2099"/>
                        <a:pt x="12105" y="3382"/>
                      </a:cubicBezTo>
                      <a:cubicBezTo>
                        <a:pt x="12198" y="4764"/>
                        <a:pt x="12520" y="6121"/>
                        <a:pt x="13057" y="7397"/>
                      </a:cubicBezTo>
                      <a:lnTo>
                        <a:pt x="21328" y="29642"/>
                      </a:lnTo>
                      <a:lnTo>
                        <a:pt x="28618" y="7634"/>
                      </a:lnTo>
                      <a:cubicBezTo>
                        <a:pt x="29049" y="6522"/>
                        <a:pt x="29324" y="5356"/>
                        <a:pt x="29433" y="4169"/>
                      </a:cubicBezTo>
                      <a:cubicBezTo>
                        <a:pt x="29433" y="2513"/>
                        <a:pt x="28348" y="1608"/>
                        <a:pt x="26178" y="1455"/>
                      </a:cubicBezTo>
                      <a:lnTo>
                        <a:pt x="26178" y="0"/>
                      </a:lnTo>
                      <a:lnTo>
                        <a:pt x="39312" y="0"/>
                      </a:lnTo>
                      <a:lnTo>
                        <a:pt x="39312" y="1455"/>
                      </a:lnTo>
                      <a:cubicBezTo>
                        <a:pt x="37114" y="1608"/>
                        <a:pt x="35548" y="2271"/>
                        <a:pt x="34585" y="3424"/>
                      </a:cubicBezTo>
                      <a:cubicBezTo>
                        <a:pt x="33947" y="4186"/>
                        <a:pt x="33155" y="5913"/>
                        <a:pt x="32222" y="8621"/>
                      </a:cubicBezTo>
                      <a:lnTo>
                        <a:pt x="21989" y="38263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01F5B3AA-0575-25C9-DF5A-85485C9C01DD}"/>
                    </a:ext>
                  </a:extLst>
                </p:cNvPr>
                <p:cNvSpPr/>
                <p:nvPr/>
              </p:nvSpPr>
              <p:spPr>
                <a:xfrm>
                  <a:off x="10566419" y="4952254"/>
                  <a:ext cx="27125" cy="39098"/>
                </a:xfrm>
                <a:custGeom>
                  <a:avLst/>
                  <a:gdLst>
                    <a:gd name="connsiteX0" fmla="*/ 26196 w 27125"/>
                    <a:gd name="connsiteY0" fmla="*/ 35076 h 39098"/>
                    <a:gd name="connsiteX1" fmla="*/ 26196 w 27125"/>
                    <a:gd name="connsiteY1" fmla="*/ 37678 h 39098"/>
                    <a:gd name="connsiteX2" fmla="*/ 17558 w 27125"/>
                    <a:gd name="connsiteY2" fmla="*/ 39091 h 39098"/>
                    <a:gd name="connsiteX3" fmla="*/ 2050 w 27125"/>
                    <a:gd name="connsiteY3" fmla="*/ 29837 h 39098"/>
                    <a:gd name="connsiteX4" fmla="*/ 0 w 27125"/>
                    <a:gd name="connsiteY4" fmla="*/ 18543 h 39098"/>
                    <a:gd name="connsiteX5" fmla="*/ 14723 w 27125"/>
                    <a:gd name="connsiteY5" fmla="*/ 0 h 39098"/>
                    <a:gd name="connsiteX6" fmla="*/ 25451 w 27125"/>
                    <a:gd name="connsiteY6" fmla="*/ 5984 h 39098"/>
                    <a:gd name="connsiteX7" fmla="*/ 27118 w 27125"/>
                    <a:gd name="connsiteY7" fmla="*/ 13541 h 39098"/>
                    <a:gd name="connsiteX8" fmla="*/ 27118 w 27125"/>
                    <a:gd name="connsiteY8" fmla="*/ 15315 h 39098"/>
                    <a:gd name="connsiteX9" fmla="*/ 6038 w 27125"/>
                    <a:gd name="connsiteY9" fmla="*/ 15315 h 39098"/>
                    <a:gd name="connsiteX10" fmla="*/ 9754 w 27125"/>
                    <a:gd name="connsiteY10" fmla="*/ 29606 h 39098"/>
                    <a:gd name="connsiteX11" fmla="*/ 21121 w 27125"/>
                    <a:gd name="connsiteY11" fmla="*/ 36111 h 39098"/>
                    <a:gd name="connsiteX12" fmla="*/ 26196 w 27125"/>
                    <a:gd name="connsiteY12" fmla="*/ 35076 h 39098"/>
                    <a:gd name="connsiteX13" fmla="*/ 6014 w 27125"/>
                    <a:gd name="connsiteY13" fmla="*/ 12677 h 39098"/>
                    <a:gd name="connsiteX14" fmla="*/ 20672 w 27125"/>
                    <a:gd name="connsiteY14" fmla="*/ 12677 h 39098"/>
                    <a:gd name="connsiteX15" fmla="*/ 17913 w 27125"/>
                    <a:gd name="connsiteY15" fmla="*/ 4210 h 39098"/>
                    <a:gd name="connsiteX16" fmla="*/ 13777 w 27125"/>
                    <a:gd name="connsiteY16" fmla="*/ 2755 h 39098"/>
                    <a:gd name="connsiteX17" fmla="*/ 6906 w 27125"/>
                    <a:gd name="connsiteY17" fmla="*/ 8544 h 39098"/>
                    <a:gd name="connsiteX18" fmla="*/ 6038 w 27125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5" h="39098">
                      <a:moveTo>
                        <a:pt x="26196" y="35076"/>
                      </a:moveTo>
                      <a:lnTo>
                        <a:pt x="26196" y="37678"/>
                      </a:lnTo>
                      <a:cubicBezTo>
                        <a:pt x="23431" y="38688"/>
                        <a:pt x="20501" y="39167"/>
                        <a:pt x="17558" y="39091"/>
                      </a:cubicBezTo>
                      <a:cubicBezTo>
                        <a:pt x="9914" y="39091"/>
                        <a:pt x="4744" y="36006"/>
                        <a:pt x="2050" y="29837"/>
                      </a:cubicBezTo>
                      <a:cubicBezTo>
                        <a:pt x="679" y="26743"/>
                        <a:pt x="-4" y="22978"/>
                        <a:pt x="0" y="18543"/>
                      </a:cubicBezTo>
                      <a:cubicBezTo>
                        <a:pt x="0" y="6181"/>
                        <a:pt x="4908" y="0"/>
                        <a:pt x="14723" y="0"/>
                      </a:cubicBezTo>
                      <a:cubicBezTo>
                        <a:pt x="19678" y="0"/>
                        <a:pt x="23254" y="1994"/>
                        <a:pt x="25451" y="5984"/>
                      </a:cubicBezTo>
                      <a:cubicBezTo>
                        <a:pt x="26630" y="8324"/>
                        <a:pt x="27203" y="10922"/>
                        <a:pt x="27118" y="13541"/>
                      </a:cubicBezTo>
                      <a:lnTo>
                        <a:pt x="27118" y="15315"/>
                      </a:lnTo>
                      <a:lnTo>
                        <a:pt x="6038" y="15315"/>
                      </a:lnTo>
                      <a:cubicBezTo>
                        <a:pt x="6038" y="20956"/>
                        <a:pt x="7277" y="25720"/>
                        <a:pt x="9754" y="29606"/>
                      </a:cubicBezTo>
                      <a:cubicBezTo>
                        <a:pt x="12511" y="33942"/>
                        <a:pt x="16300" y="36111"/>
                        <a:pt x="21121" y="36111"/>
                      </a:cubicBezTo>
                      <a:cubicBezTo>
                        <a:pt x="22873" y="36202"/>
                        <a:pt x="24619" y="35845"/>
                        <a:pt x="26196" y="35076"/>
                      </a:cubicBezTo>
                      <a:close/>
                      <a:moveTo>
                        <a:pt x="6014" y="12677"/>
                      </a:moveTo>
                      <a:lnTo>
                        <a:pt x="20672" y="12677"/>
                      </a:lnTo>
                      <a:cubicBezTo>
                        <a:pt x="20672" y="8791"/>
                        <a:pt x="19752" y="5968"/>
                        <a:pt x="17913" y="4210"/>
                      </a:cubicBezTo>
                      <a:cubicBezTo>
                        <a:pt x="16776" y="3206"/>
                        <a:pt x="15292" y="2684"/>
                        <a:pt x="13777" y="2755"/>
                      </a:cubicBezTo>
                      <a:cubicBezTo>
                        <a:pt x="10587" y="2755"/>
                        <a:pt x="8297" y="4685"/>
                        <a:pt x="6906" y="8544"/>
                      </a:cubicBezTo>
                      <a:cubicBezTo>
                        <a:pt x="6379" y="9861"/>
                        <a:pt x="6086" y="11260"/>
                        <a:pt x="6038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2438619A-D657-A848-9B27-EE5381A8EA42}"/>
                    </a:ext>
                  </a:extLst>
                </p:cNvPr>
                <p:cNvSpPr/>
                <p:nvPr/>
              </p:nvSpPr>
              <p:spPr>
                <a:xfrm>
                  <a:off x="10596946" y="4952248"/>
                  <a:ext cx="24389" cy="38316"/>
                </a:xfrm>
                <a:custGeom>
                  <a:avLst/>
                  <a:gdLst>
                    <a:gd name="connsiteX0" fmla="*/ 0 w 24389"/>
                    <a:gd name="connsiteY0" fmla="*/ 38310 h 38316"/>
                    <a:gd name="connsiteX1" fmla="*/ 0 w 24389"/>
                    <a:gd name="connsiteY1" fmla="*/ 36933 h 38316"/>
                    <a:gd name="connsiteX2" fmla="*/ 4242 w 24389"/>
                    <a:gd name="connsiteY2" fmla="*/ 35596 h 38316"/>
                    <a:gd name="connsiteX3" fmla="*/ 5518 w 24389"/>
                    <a:gd name="connsiteY3" fmla="*/ 30907 h 38316"/>
                    <a:gd name="connsiteX4" fmla="*/ 5518 w 24389"/>
                    <a:gd name="connsiteY4" fmla="*/ 8627 h 38316"/>
                    <a:gd name="connsiteX5" fmla="*/ 4035 w 24389"/>
                    <a:gd name="connsiteY5" fmla="*/ 4488 h 38316"/>
                    <a:gd name="connsiteX6" fmla="*/ 0 w 24389"/>
                    <a:gd name="connsiteY6" fmla="*/ 3382 h 38316"/>
                    <a:gd name="connsiteX7" fmla="*/ 0 w 24389"/>
                    <a:gd name="connsiteY7" fmla="*/ 2004 h 38316"/>
                    <a:gd name="connsiteX8" fmla="*/ 11184 w 24389"/>
                    <a:gd name="connsiteY8" fmla="*/ 0 h 38316"/>
                    <a:gd name="connsiteX9" fmla="*/ 11184 w 24389"/>
                    <a:gd name="connsiteY9" fmla="*/ 8710 h 38316"/>
                    <a:gd name="connsiteX10" fmla="*/ 11326 w 24389"/>
                    <a:gd name="connsiteY10" fmla="*/ 8710 h 38316"/>
                    <a:gd name="connsiteX11" fmla="*/ 20743 w 24389"/>
                    <a:gd name="connsiteY11" fmla="*/ 12 h 38316"/>
                    <a:gd name="connsiteX12" fmla="*/ 23295 w 24389"/>
                    <a:gd name="connsiteY12" fmla="*/ 1070 h 38316"/>
                    <a:gd name="connsiteX13" fmla="*/ 24388 w 24389"/>
                    <a:gd name="connsiteY13" fmla="*/ 3790 h 38316"/>
                    <a:gd name="connsiteX14" fmla="*/ 20885 w 24389"/>
                    <a:gd name="connsiteY14" fmla="*/ 7610 h 38316"/>
                    <a:gd name="connsiteX15" fmla="*/ 18409 w 24389"/>
                    <a:gd name="connsiteY15" fmla="*/ 6664 h 38316"/>
                    <a:gd name="connsiteX16" fmla="*/ 16779 w 24389"/>
                    <a:gd name="connsiteY16" fmla="*/ 5676 h 38316"/>
                    <a:gd name="connsiteX17" fmla="*/ 13417 w 24389"/>
                    <a:gd name="connsiteY17" fmla="*/ 8633 h 38316"/>
                    <a:gd name="connsiteX18" fmla="*/ 11184 w 24389"/>
                    <a:gd name="connsiteY18" fmla="*/ 18632 h 38316"/>
                    <a:gd name="connsiteX19" fmla="*/ 11184 w 24389"/>
                    <a:gd name="connsiteY19" fmla="*/ 30913 h 38316"/>
                    <a:gd name="connsiteX20" fmla="*/ 13807 w 24389"/>
                    <a:gd name="connsiteY20" fmla="*/ 36507 h 38316"/>
                    <a:gd name="connsiteX21" fmla="*/ 16708 w 24389"/>
                    <a:gd name="connsiteY21" fmla="*/ 36939 h 38316"/>
                    <a:gd name="connsiteX22" fmla="*/ 16708 w 24389"/>
                    <a:gd name="connsiteY22" fmla="*/ 38316 h 3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389" h="38316">
                      <a:moveTo>
                        <a:pt x="0" y="38310"/>
                      </a:moveTo>
                      <a:lnTo>
                        <a:pt x="0" y="36933"/>
                      </a:lnTo>
                      <a:cubicBezTo>
                        <a:pt x="2003" y="36933"/>
                        <a:pt x="3421" y="36489"/>
                        <a:pt x="4242" y="35596"/>
                      </a:cubicBezTo>
                      <a:cubicBezTo>
                        <a:pt x="5063" y="34703"/>
                        <a:pt x="5518" y="33142"/>
                        <a:pt x="5518" y="30907"/>
                      </a:cubicBezTo>
                      <a:lnTo>
                        <a:pt x="5518" y="8627"/>
                      </a:lnTo>
                      <a:cubicBezTo>
                        <a:pt x="5518" y="6656"/>
                        <a:pt x="5024" y="5276"/>
                        <a:pt x="4035" y="4488"/>
                      </a:cubicBezTo>
                      <a:cubicBezTo>
                        <a:pt x="3248" y="3908"/>
                        <a:pt x="1902" y="3540"/>
                        <a:pt x="0" y="3382"/>
                      </a:cubicBezTo>
                      <a:lnTo>
                        <a:pt x="0" y="2004"/>
                      </a:lnTo>
                      <a:lnTo>
                        <a:pt x="11184" y="0"/>
                      </a:lnTo>
                      <a:lnTo>
                        <a:pt x="11184" y="8710"/>
                      </a:lnTo>
                      <a:lnTo>
                        <a:pt x="11326" y="8710"/>
                      </a:lnTo>
                      <a:cubicBezTo>
                        <a:pt x="13295" y="2907"/>
                        <a:pt x="16434" y="8"/>
                        <a:pt x="20743" y="12"/>
                      </a:cubicBezTo>
                      <a:cubicBezTo>
                        <a:pt x="21703" y="-4"/>
                        <a:pt x="22627" y="380"/>
                        <a:pt x="23295" y="1070"/>
                      </a:cubicBezTo>
                      <a:cubicBezTo>
                        <a:pt x="24025" y="1783"/>
                        <a:pt x="24421" y="2770"/>
                        <a:pt x="24388" y="3790"/>
                      </a:cubicBezTo>
                      <a:cubicBezTo>
                        <a:pt x="24388" y="6340"/>
                        <a:pt x="23220" y="7614"/>
                        <a:pt x="20885" y="7610"/>
                      </a:cubicBezTo>
                      <a:cubicBezTo>
                        <a:pt x="19983" y="7550"/>
                        <a:pt x="19121" y="7221"/>
                        <a:pt x="18409" y="6664"/>
                      </a:cubicBezTo>
                      <a:cubicBezTo>
                        <a:pt x="17928" y="6241"/>
                        <a:pt x="17376" y="5906"/>
                        <a:pt x="16779" y="5676"/>
                      </a:cubicBezTo>
                      <a:cubicBezTo>
                        <a:pt x="15762" y="5676"/>
                        <a:pt x="14642" y="6662"/>
                        <a:pt x="13417" y="8633"/>
                      </a:cubicBezTo>
                      <a:cubicBezTo>
                        <a:pt x="11928" y="10998"/>
                        <a:pt x="11184" y="14331"/>
                        <a:pt x="11184" y="18632"/>
                      </a:cubicBezTo>
                      <a:lnTo>
                        <a:pt x="11184" y="30913"/>
                      </a:lnTo>
                      <a:cubicBezTo>
                        <a:pt x="11184" y="34012"/>
                        <a:pt x="12058" y="35876"/>
                        <a:pt x="13807" y="36507"/>
                      </a:cubicBezTo>
                      <a:cubicBezTo>
                        <a:pt x="14741" y="36821"/>
                        <a:pt x="15723" y="36967"/>
                        <a:pt x="16708" y="36939"/>
                      </a:cubicBezTo>
                      <a:lnTo>
                        <a:pt x="16708" y="3831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74AA49E-89B9-CC46-DD00-BC6FAD199D29}"/>
                    </a:ext>
                  </a:extLst>
                </p:cNvPr>
                <p:cNvSpPr/>
                <p:nvPr/>
              </p:nvSpPr>
              <p:spPr>
                <a:xfrm>
                  <a:off x="10623726" y="4952230"/>
                  <a:ext cx="23188" cy="39116"/>
                </a:xfrm>
                <a:custGeom>
                  <a:avLst/>
                  <a:gdLst>
                    <a:gd name="connsiteX0" fmla="*/ 21381 w 23188"/>
                    <a:gd name="connsiteY0" fmla="*/ 10023 h 39116"/>
                    <a:gd name="connsiteX1" fmla="*/ 19579 w 23188"/>
                    <a:gd name="connsiteY1" fmla="*/ 10023 h 39116"/>
                    <a:gd name="connsiteX2" fmla="*/ 12176 w 23188"/>
                    <a:gd name="connsiteY2" fmla="*/ 2780 h 39116"/>
                    <a:gd name="connsiteX3" fmla="*/ 7042 w 23188"/>
                    <a:gd name="connsiteY3" fmla="*/ 4908 h 39116"/>
                    <a:gd name="connsiteX4" fmla="*/ 6162 w 23188"/>
                    <a:gd name="connsiteY4" fmla="*/ 7865 h 39116"/>
                    <a:gd name="connsiteX5" fmla="*/ 9417 w 23188"/>
                    <a:gd name="connsiteY5" fmla="*/ 13187 h 39116"/>
                    <a:gd name="connsiteX6" fmla="*/ 16460 w 23188"/>
                    <a:gd name="connsiteY6" fmla="*/ 17480 h 39116"/>
                    <a:gd name="connsiteX7" fmla="*/ 21416 w 23188"/>
                    <a:gd name="connsiteY7" fmla="*/ 21654 h 39116"/>
                    <a:gd name="connsiteX8" fmla="*/ 23189 w 23188"/>
                    <a:gd name="connsiteY8" fmla="*/ 28158 h 39116"/>
                    <a:gd name="connsiteX9" fmla="*/ 18870 w 23188"/>
                    <a:gd name="connsiteY9" fmla="*/ 36744 h 39116"/>
                    <a:gd name="connsiteX10" fmla="*/ 9843 w 23188"/>
                    <a:gd name="connsiteY10" fmla="*/ 39109 h 39116"/>
                    <a:gd name="connsiteX11" fmla="*/ 496 w 23188"/>
                    <a:gd name="connsiteY11" fmla="*/ 37702 h 39116"/>
                    <a:gd name="connsiteX12" fmla="*/ 0 w 23188"/>
                    <a:gd name="connsiteY12" fmla="*/ 28643 h 39116"/>
                    <a:gd name="connsiteX13" fmla="*/ 1772 w 23188"/>
                    <a:gd name="connsiteY13" fmla="*/ 28643 h 39116"/>
                    <a:gd name="connsiteX14" fmla="*/ 10339 w 23188"/>
                    <a:gd name="connsiteY14" fmla="*/ 36478 h 39116"/>
                    <a:gd name="connsiteX15" fmla="*/ 15160 w 23188"/>
                    <a:gd name="connsiteY15" fmla="*/ 34704 h 39116"/>
                    <a:gd name="connsiteX16" fmla="*/ 17493 w 23188"/>
                    <a:gd name="connsiteY16" fmla="*/ 29855 h 39116"/>
                    <a:gd name="connsiteX17" fmla="*/ 14539 w 23188"/>
                    <a:gd name="connsiteY17" fmla="*/ 24534 h 39116"/>
                    <a:gd name="connsiteX18" fmla="*/ 9405 w 23188"/>
                    <a:gd name="connsiteY18" fmla="*/ 21187 h 39116"/>
                    <a:gd name="connsiteX19" fmla="*/ 4271 w 23188"/>
                    <a:gd name="connsiteY19" fmla="*/ 17840 h 39116"/>
                    <a:gd name="connsiteX20" fmla="*/ 484 w 23188"/>
                    <a:gd name="connsiteY20" fmla="*/ 10153 h 39116"/>
                    <a:gd name="connsiteX21" fmla="*/ 4271 w 23188"/>
                    <a:gd name="connsiteY21" fmla="*/ 2206 h 39116"/>
                    <a:gd name="connsiteX22" fmla="*/ 12543 w 23188"/>
                    <a:gd name="connsiteY22" fmla="*/ 1 h 39116"/>
                    <a:gd name="connsiteX23" fmla="*/ 20879 w 23188"/>
                    <a:gd name="connsiteY23" fmla="*/ 1396 h 39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3188" h="39116">
                      <a:moveTo>
                        <a:pt x="21381" y="10023"/>
                      </a:moveTo>
                      <a:lnTo>
                        <a:pt x="19579" y="10023"/>
                      </a:lnTo>
                      <a:cubicBezTo>
                        <a:pt x="18516" y="5191"/>
                        <a:pt x="16048" y="2776"/>
                        <a:pt x="12176" y="2780"/>
                      </a:cubicBezTo>
                      <a:cubicBezTo>
                        <a:pt x="9884" y="2780"/>
                        <a:pt x="8172" y="3489"/>
                        <a:pt x="7042" y="4908"/>
                      </a:cubicBezTo>
                      <a:cubicBezTo>
                        <a:pt x="6422" y="5765"/>
                        <a:pt x="6111" y="6808"/>
                        <a:pt x="6162" y="7865"/>
                      </a:cubicBezTo>
                      <a:cubicBezTo>
                        <a:pt x="6162" y="9859"/>
                        <a:pt x="7247" y="11633"/>
                        <a:pt x="9417" y="13187"/>
                      </a:cubicBezTo>
                      <a:lnTo>
                        <a:pt x="16460" y="17480"/>
                      </a:lnTo>
                      <a:cubicBezTo>
                        <a:pt x="18870" y="19005"/>
                        <a:pt x="20522" y="20396"/>
                        <a:pt x="21416" y="21654"/>
                      </a:cubicBezTo>
                      <a:cubicBezTo>
                        <a:pt x="22598" y="23310"/>
                        <a:pt x="23189" y="25478"/>
                        <a:pt x="23189" y="28158"/>
                      </a:cubicBezTo>
                      <a:cubicBezTo>
                        <a:pt x="23189" y="31966"/>
                        <a:pt x="21749" y="34828"/>
                        <a:pt x="18870" y="36744"/>
                      </a:cubicBezTo>
                      <a:cubicBezTo>
                        <a:pt x="16507" y="38321"/>
                        <a:pt x="13498" y="39109"/>
                        <a:pt x="9843" y="39109"/>
                      </a:cubicBezTo>
                      <a:cubicBezTo>
                        <a:pt x="6669" y="39183"/>
                        <a:pt x="3508" y="38707"/>
                        <a:pt x="496" y="37702"/>
                      </a:cubicBezTo>
                      <a:lnTo>
                        <a:pt x="0" y="28643"/>
                      </a:lnTo>
                      <a:lnTo>
                        <a:pt x="1772" y="28643"/>
                      </a:lnTo>
                      <a:cubicBezTo>
                        <a:pt x="3072" y="33870"/>
                        <a:pt x="5927" y="36482"/>
                        <a:pt x="10339" y="36478"/>
                      </a:cubicBezTo>
                      <a:cubicBezTo>
                        <a:pt x="12107" y="36485"/>
                        <a:pt x="13818" y="35855"/>
                        <a:pt x="15160" y="34704"/>
                      </a:cubicBezTo>
                      <a:cubicBezTo>
                        <a:pt x="16653" y="33543"/>
                        <a:pt x="17517" y="31748"/>
                        <a:pt x="17493" y="29855"/>
                      </a:cubicBezTo>
                      <a:cubicBezTo>
                        <a:pt x="17493" y="27995"/>
                        <a:pt x="16509" y="26221"/>
                        <a:pt x="14539" y="24534"/>
                      </a:cubicBezTo>
                      <a:cubicBezTo>
                        <a:pt x="12935" y="23261"/>
                        <a:pt x="11217" y="22141"/>
                        <a:pt x="9405" y="21187"/>
                      </a:cubicBezTo>
                      <a:cubicBezTo>
                        <a:pt x="7605" y="20215"/>
                        <a:pt x="5888" y="19096"/>
                        <a:pt x="4271" y="17840"/>
                      </a:cubicBezTo>
                      <a:cubicBezTo>
                        <a:pt x="1743" y="15739"/>
                        <a:pt x="480" y="13177"/>
                        <a:pt x="484" y="10153"/>
                      </a:cubicBezTo>
                      <a:cubicBezTo>
                        <a:pt x="484" y="6605"/>
                        <a:pt x="1747" y="3956"/>
                        <a:pt x="4271" y="2206"/>
                      </a:cubicBezTo>
                      <a:cubicBezTo>
                        <a:pt x="6367" y="732"/>
                        <a:pt x="9124" y="-3"/>
                        <a:pt x="12543" y="1"/>
                      </a:cubicBezTo>
                      <a:cubicBezTo>
                        <a:pt x="15381" y="-20"/>
                        <a:pt x="18202" y="452"/>
                        <a:pt x="20879" y="13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57F5A985-5FE7-6623-6089-30A74B5314AC}"/>
                    </a:ext>
                  </a:extLst>
                </p:cNvPr>
                <p:cNvSpPr/>
                <p:nvPr/>
              </p:nvSpPr>
              <p:spPr>
                <a:xfrm>
                  <a:off x="10650283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3 w 16672"/>
                    <a:gd name="connsiteY3" fmla="*/ 47677 h 55080"/>
                    <a:gd name="connsiteX4" fmla="*/ 5483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48 w 16672"/>
                    <a:gd name="connsiteY8" fmla="*/ 16776 h 55080"/>
                    <a:gd name="connsiteX9" fmla="*/ 11148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69" y="53703"/>
                        <a:pt x="3373" y="53257"/>
                        <a:pt x="4212" y="52366"/>
                      </a:cubicBezTo>
                      <a:cubicBezTo>
                        <a:pt x="5051" y="51475"/>
                        <a:pt x="5475" y="49912"/>
                        <a:pt x="5483" y="47677"/>
                      </a:cubicBezTo>
                      <a:lnTo>
                        <a:pt x="5483" y="25397"/>
                      </a:lnTo>
                      <a:cubicBezTo>
                        <a:pt x="5483" y="23428"/>
                        <a:pt x="4992" y="22062"/>
                        <a:pt x="4000" y="21305"/>
                      </a:cubicBezTo>
                      <a:cubicBezTo>
                        <a:pt x="3243" y="20714"/>
                        <a:pt x="1908" y="20318"/>
                        <a:pt x="0" y="20158"/>
                      </a:cubicBezTo>
                      <a:lnTo>
                        <a:pt x="0" y="18780"/>
                      </a:lnTo>
                      <a:lnTo>
                        <a:pt x="11148" y="16776"/>
                      </a:lnTo>
                      <a:lnTo>
                        <a:pt x="11148" y="47677"/>
                      </a:lnTo>
                      <a:cubicBezTo>
                        <a:pt x="11148" y="50776"/>
                        <a:pt x="12023" y="52640"/>
                        <a:pt x="13771" y="53271"/>
                      </a:cubicBezTo>
                      <a:cubicBezTo>
                        <a:pt x="14706" y="53585"/>
                        <a:pt x="15687" y="53731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1" y="9311"/>
                        <a:pt x="5888" y="8819"/>
                        <a:pt x="5152" y="7954"/>
                      </a:cubicBezTo>
                      <a:cubicBezTo>
                        <a:pt x="4359" y="7055"/>
                        <a:pt x="3936" y="5888"/>
                        <a:pt x="3970" y="4690"/>
                      </a:cubicBezTo>
                      <a:cubicBezTo>
                        <a:pt x="3936" y="3477"/>
                        <a:pt x="4358" y="2296"/>
                        <a:pt x="5152" y="1378"/>
                      </a:cubicBezTo>
                      <a:cubicBezTo>
                        <a:pt x="5878" y="497"/>
                        <a:pt x="6964" y="-9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60" y="2291"/>
                        <a:pt x="12283" y="3476"/>
                        <a:pt x="12241" y="4690"/>
                      </a:cubicBezTo>
                      <a:cubicBezTo>
                        <a:pt x="12279" y="5889"/>
                        <a:pt x="11856" y="7057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CBD3CEEC-0952-0229-7F59-84705D56D75A}"/>
                    </a:ext>
                  </a:extLst>
                </p:cNvPr>
                <p:cNvSpPr/>
                <p:nvPr/>
              </p:nvSpPr>
              <p:spPr>
                <a:xfrm>
                  <a:off x="10670252" y="4933948"/>
                  <a:ext cx="33013" cy="57397"/>
                </a:xfrm>
                <a:custGeom>
                  <a:avLst/>
                  <a:gdLst>
                    <a:gd name="connsiteX0" fmla="*/ 6481 w 33013"/>
                    <a:gd name="connsiteY0" fmla="*/ 37914 h 57397"/>
                    <a:gd name="connsiteX1" fmla="*/ 9435 w 33013"/>
                    <a:gd name="connsiteY1" fmla="*/ 51969 h 57397"/>
                    <a:gd name="connsiteX2" fmla="*/ 14285 w 33013"/>
                    <a:gd name="connsiteY2" fmla="*/ 54447 h 57397"/>
                    <a:gd name="connsiteX3" fmla="*/ 20477 w 33013"/>
                    <a:gd name="connsiteY3" fmla="*/ 48144 h 57397"/>
                    <a:gd name="connsiteX4" fmla="*/ 20477 w 33013"/>
                    <a:gd name="connsiteY4" fmla="*/ 27673 h 57397"/>
                    <a:gd name="connsiteX5" fmla="*/ 14285 w 33013"/>
                    <a:gd name="connsiteY5" fmla="*/ 21376 h 57397"/>
                    <a:gd name="connsiteX6" fmla="*/ 7875 w 33013"/>
                    <a:gd name="connsiteY6" fmla="*/ 27596 h 57397"/>
                    <a:gd name="connsiteX7" fmla="*/ 6481 w 33013"/>
                    <a:gd name="connsiteY7" fmla="*/ 37914 h 57397"/>
                    <a:gd name="connsiteX8" fmla="*/ 21842 w 33013"/>
                    <a:gd name="connsiteY8" fmla="*/ 57398 h 57397"/>
                    <a:gd name="connsiteX9" fmla="*/ 21842 w 33013"/>
                    <a:gd name="connsiteY9" fmla="*/ 51378 h 57397"/>
                    <a:gd name="connsiteX10" fmla="*/ 21700 w 33013"/>
                    <a:gd name="connsiteY10" fmla="*/ 51378 h 57397"/>
                    <a:gd name="connsiteX11" fmla="*/ 18338 w 33013"/>
                    <a:gd name="connsiteY11" fmla="*/ 55588 h 57397"/>
                    <a:gd name="connsiteX12" fmla="*/ 13346 w 33013"/>
                    <a:gd name="connsiteY12" fmla="*/ 57398 h 57397"/>
                    <a:gd name="connsiteX13" fmla="*/ 2830 w 33013"/>
                    <a:gd name="connsiteY13" fmla="*/ 51337 h 57397"/>
                    <a:gd name="connsiteX14" fmla="*/ 0 w 33013"/>
                    <a:gd name="connsiteY14" fmla="*/ 37914 h 57397"/>
                    <a:gd name="connsiteX15" fmla="*/ 2830 w 33013"/>
                    <a:gd name="connsiteY15" fmla="*/ 24444 h 57397"/>
                    <a:gd name="connsiteX16" fmla="*/ 13346 w 33013"/>
                    <a:gd name="connsiteY16" fmla="*/ 18307 h 57397"/>
                    <a:gd name="connsiteX17" fmla="*/ 21700 w 33013"/>
                    <a:gd name="connsiteY17" fmla="*/ 24604 h 57397"/>
                    <a:gd name="connsiteX18" fmla="*/ 21842 w 33013"/>
                    <a:gd name="connsiteY18" fmla="*/ 24604 h 57397"/>
                    <a:gd name="connsiteX19" fmla="*/ 21842 w 33013"/>
                    <a:gd name="connsiteY19" fmla="*/ 8639 h 57397"/>
                    <a:gd name="connsiteX20" fmla="*/ 20282 w 33013"/>
                    <a:gd name="connsiteY20" fmla="*/ 4583 h 57397"/>
                    <a:gd name="connsiteX21" fmla="*/ 16324 w 33013"/>
                    <a:gd name="connsiteY21" fmla="*/ 3323 h 57397"/>
                    <a:gd name="connsiteX22" fmla="*/ 16324 w 33013"/>
                    <a:gd name="connsiteY22" fmla="*/ 1945 h 57397"/>
                    <a:gd name="connsiteX23" fmla="*/ 27525 w 33013"/>
                    <a:gd name="connsiteY23" fmla="*/ 0 h 57397"/>
                    <a:gd name="connsiteX24" fmla="*/ 27525 w 33013"/>
                    <a:gd name="connsiteY24" fmla="*/ 48776 h 57397"/>
                    <a:gd name="connsiteX25" fmla="*/ 29008 w 33013"/>
                    <a:gd name="connsiteY25" fmla="*/ 52916 h 57397"/>
                    <a:gd name="connsiteX26" fmla="*/ 33014 w 33013"/>
                    <a:gd name="connsiteY26" fmla="*/ 54134 h 57397"/>
                    <a:gd name="connsiteX27" fmla="*/ 33014 w 33013"/>
                    <a:gd name="connsiteY27" fmla="*/ 55476 h 5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3013" h="57397">
                      <a:moveTo>
                        <a:pt x="6481" y="37914"/>
                      </a:moveTo>
                      <a:cubicBezTo>
                        <a:pt x="6481" y="44470"/>
                        <a:pt x="7466" y="49155"/>
                        <a:pt x="9435" y="51969"/>
                      </a:cubicBezTo>
                      <a:cubicBezTo>
                        <a:pt x="10513" y="53582"/>
                        <a:pt x="12349" y="54520"/>
                        <a:pt x="14285" y="54447"/>
                      </a:cubicBezTo>
                      <a:cubicBezTo>
                        <a:pt x="17117" y="54447"/>
                        <a:pt x="19181" y="52346"/>
                        <a:pt x="20477" y="48144"/>
                      </a:cubicBezTo>
                      <a:cubicBezTo>
                        <a:pt x="22273" y="41438"/>
                        <a:pt x="22273" y="34378"/>
                        <a:pt x="20477" y="27673"/>
                      </a:cubicBezTo>
                      <a:cubicBezTo>
                        <a:pt x="19185" y="23475"/>
                        <a:pt x="17121" y="21376"/>
                        <a:pt x="14285" y="21376"/>
                      </a:cubicBezTo>
                      <a:cubicBezTo>
                        <a:pt x="11355" y="21376"/>
                        <a:pt x="9218" y="23449"/>
                        <a:pt x="7875" y="27596"/>
                      </a:cubicBezTo>
                      <a:cubicBezTo>
                        <a:pt x="6870" y="30940"/>
                        <a:pt x="6400" y="34423"/>
                        <a:pt x="6481" y="37914"/>
                      </a:cubicBezTo>
                      <a:close/>
                      <a:moveTo>
                        <a:pt x="21842" y="57398"/>
                      </a:moveTo>
                      <a:lnTo>
                        <a:pt x="21842" y="51378"/>
                      </a:lnTo>
                      <a:lnTo>
                        <a:pt x="21700" y="51378"/>
                      </a:lnTo>
                      <a:cubicBezTo>
                        <a:pt x="21109" y="53133"/>
                        <a:pt x="19918" y="54624"/>
                        <a:pt x="18338" y="55588"/>
                      </a:cubicBezTo>
                      <a:cubicBezTo>
                        <a:pt x="16898" y="56688"/>
                        <a:pt x="15156" y="57320"/>
                        <a:pt x="13346" y="57398"/>
                      </a:cubicBezTo>
                      <a:cubicBezTo>
                        <a:pt x="8620" y="57398"/>
                        <a:pt x="5115" y="55377"/>
                        <a:pt x="2830" y="51337"/>
                      </a:cubicBezTo>
                      <a:cubicBezTo>
                        <a:pt x="943" y="47978"/>
                        <a:pt x="0" y="43504"/>
                        <a:pt x="0" y="37914"/>
                      </a:cubicBezTo>
                      <a:cubicBezTo>
                        <a:pt x="0" y="32325"/>
                        <a:pt x="943" y="27834"/>
                        <a:pt x="2830" y="24444"/>
                      </a:cubicBezTo>
                      <a:cubicBezTo>
                        <a:pt x="5115" y="20353"/>
                        <a:pt x="8620" y="18307"/>
                        <a:pt x="13346" y="18307"/>
                      </a:cubicBezTo>
                      <a:cubicBezTo>
                        <a:pt x="17119" y="18307"/>
                        <a:pt x="19904" y="20406"/>
                        <a:pt x="21700" y="24604"/>
                      </a:cubicBezTo>
                      <a:lnTo>
                        <a:pt x="21842" y="24604"/>
                      </a:lnTo>
                      <a:lnTo>
                        <a:pt x="21842" y="8639"/>
                      </a:lnTo>
                      <a:cubicBezTo>
                        <a:pt x="21842" y="6747"/>
                        <a:pt x="21322" y="5399"/>
                        <a:pt x="20282" y="4583"/>
                      </a:cubicBezTo>
                      <a:cubicBezTo>
                        <a:pt x="19502" y="3950"/>
                        <a:pt x="18185" y="3536"/>
                        <a:pt x="16324" y="3323"/>
                      </a:cubicBezTo>
                      <a:lnTo>
                        <a:pt x="16324" y="1945"/>
                      </a:lnTo>
                      <a:lnTo>
                        <a:pt x="27525" y="0"/>
                      </a:lnTo>
                      <a:lnTo>
                        <a:pt x="27525" y="48776"/>
                      </a:lnTo>
                      <a:cubicBezTo>
                        <a:pt x="27525" y="50747"/>
                        <a:pt x="28020" y="52127"/>
                        <a:pt x="29008" y="52916"/>
                      </a:cubicBezTo>
                      <a:cubicBezTo>
                        <a:pt x="29741" y="53519"/>
                        <a:pt x="31076" y="53925"/>
                        <a:pt x="33014" y="54134"/>
                      </a:cubicBezTo>
                      <a:lnTo>
                        <a:pt x="33014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044DDB9C-6A6F-DBF0-58EA-F9468A077A56}"/>
                    </a:ext>
                  </a:extLst>
                </p:cNvPr>
                <p:cNvSpPr/>
                <p:nvPr/>
              </p:nvSpPr>
              <p:spPr>
                <a:xfrm>
                  <a:off x="10706755" y="4952296"/>
                  <a:ext cx="29842" cy="39049"/>
                </a:xfrm>
                <a:custGeom>
                  <a:avLst/>
                  <a:gdLst>
                    <a:gd name="connsiteX0" fmla="*/ 29843 w 29842"/>
                    <a:gd name="connsiteY0" fmla="*/ 36649 h 39049"/>
                    <a:gd name="connsiteX1" fmla="*/ 29843 w 29842"/>
                    <a:gd name="connsiteY1" fmla="*/ 38346 h 39049"/>
                    <a:gd name="connsiteX2" fmla="*/ 24567 w 29842"/>
                    <a:gd name="connsiteY2" fmla="*/ 39050 h 39049"/>
                    <a:gd name="connsiteX3" fmla="*/ 19114 w 29842"/>
                    <a:gd name="connsiteY3" fmla="*/ 33137 h 39049"/>
                    <a:gd name="connsiteX4" fmla="*/ 18978 w 29842"/>
                    <a:gd name="connsiteY4" fmla="*/ 33137 h 39049"/>
                    <a:gd name="connsiteX5" fmla="*/ 8675 w 29842"/>
                    <a:gd name="connsiteY5" fmla="*/ 39050 h 39049"/>
                    <a:gd name="connsiteX6" fmla="*/ 1130 w 29842"/>
                    <a:gd name="connsiteY6" fmla="*/ 34644 h 39049"/>
                    <a:gd name="connsiteX7" fmla="*/ 2 w 29842"/>
                    <a:gd name="connsiteY7" fmla="*/ 29878 h 39049"/>
                    <a:gd name="connsiteX8" fmla="*/ 6973 w 29842"/>
                    <a:gd name="connsiteY8" fmla="*/ 19679 h 39049"/>
                    <a:gd name="connsiteX9" fmla="*/ 13667 w 29842"/>
                    <a:gd name="connsiteY9" fmla="*/ 18123 h 39049"/>
                    <a:gd name="connsiteX10" fmla="*/ 19114 w 29842"/>
                    <a:gd name="connsiteY10" fmla="*/ 17497 h 39049"/>
                    <a:gd name="connsiteX11" fmla="*/ 19114 w 29842"/>
                    <a:gd name="connsiteY11" fmla="*/ 14422 h 39049"/>
                    <a:gd name="connsiteX12" fmla="*/ 17135 w 29842"/>
                    <a:gd name="connsiteY12" fmla="*/ 4370 h 39049"/>
                    <a:gd name="connsiteX13" fmla="*/ 12958 w 29842"/>
                    <a:gd name="connsiteY13" fmla="*/ 2755 h 39049"/>
                    <a:gd name="connsiteX14" fmla="*/ 9236 w 29842"/>
                    <a:gd name="connsiteY14" fmla="*/ 3619 h 39049"/>
                    <a:gd name="connsiteX15" fmla="*/ 7895 w 29842"/>
                    <a:gd name="connsiteY15" fmla="*/ 7439 h 39049"/>
                    <a:gd name="connsiteX16" fmla="*/ 4498 w 29842"/>
                    <a:gd name="connsiteY16" fmla="*/ 11690 h 39049"/>
                    <a:gd name="connsiteX17" fmla="*/ 988 w 29842"/>
                    <a:gd name="connsiteY17" fmla="*/ 7988 h 39049"/>
                    <a:gd name="connsiteX18" fmla="*/ 7611 w 29842"/>
                    <a:gd name="connsiteY18" fmla="*/ 940 h 39049"/>
                    <a:gd name="connsiteX19" fmla="*/ 13029 w 29842"/>
                    <a:gd name="connsiteY19" fmla="*/ 0 h 39049"/>
                    <a:gd name="connsiteX20" fmla="*/ 23858 w 29842"/>
                    <a:gd name="connsiteY20" fmla="*/ 6019 h 39049"/>
                    <a:gd name="connsiteX21" fmla="*/ 24780 w 29842"/>
                    <a:gd name="connsiteY21" fmla="*/ 12991 h 39049"/>
                    <a:gd name="connsiteX22" fmla="*/ 24780 w 29842"/>
                    <a:gd name="connsiteY22" fmla="*/ 33148 h 39049"/>
                    <a:gd name="connsiteX23" fmla="*/ 27899 w 29842"/>
                    <a:gd name="connsiteY23" fmla="*/ 37010 h 39049"/>
                    <a:gd name="connsiteX24" fmla="*/ 29843 w 29842"/>
                    <a:gd name="connsiteY24" fmla="*/ 36649 h 39049"/>
                    <a:gd name="connsiteX25" fmla="*/ 19114 w 29842"/>
                    <a:gd name="connsiteY25" fmla="*/ 24959 h 39049"/>
                    <a:gd name="connsiteX26" fmla="*/ 19114 w 29842"/>
                    <a:gd name="connsiteY26" fmla="*/ 20193 h 39049"/>
                    <a:gd name="connsiteX27" fmla="*/ 6441 w 29842"/>
                    <a:gd name="connsiteY27" fmla="*/ 28578 h 39049"/>
                    <a:gd name="connsiteX28" fmla="*/ 7682 w 29842"/>
                    <a:gd name="connsiteY28" fmla="*/ 33308 h 39049"/>
                    <a:gd name="connsiteX29" fmla="*/ 11363 w 29842"/>
                    <a:gd name="connsiteY29" fmla="*/ 35673 h 39049"/>
                    <a:gd name="connsiteX30" fmla="*/ 17170 w 29842"/>
                    <a:gd name="connsiteY30" fmla="*/ 32208 h 39049"/>
                    <a:gd name="connsiteX31" fmla="*/ 19114 w 29842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42" h="39049">
                      <a:moveTo>
                        <a:pt x="29843" y="36649"/>
                      </a:moveTo>
                      <a:lnTo>
                        <a:pt x="29843" y="38346"/>
                      </a:lnTo>
                      <a:cubicBezTo>
                        <a:pt x="28124" y="38817"/>
                        <a:pt x="26350" y="39053"/>
                        <a:pt x="24567" y="39050"/>
                      </a:cubicBezTo>
                      <a:cubicBezTo>
                        <a:pt x="20935" y="39050"/>
                        <a:pt x="19118" y="37079"/>
                        <a:pt x="19114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48" y="39050"/>
                        <a:pt x="2733" y="37581"/>
                        <a:pt x="1130" y="34644"/>
                      </a:cubicBezTo>
                      <a:cubicBezTo>
                        <a:pt x="358" y="33177"/>
                        <a:pt x="-30" y="31537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1" y="18885"/>
                        <a:pt x="11380" y="18362"/>
                        <a:pt x="13667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4" y="5927"/>
                        <a:pt x="17135" y="4370"/>
                      </a:cubicBezTo>
                      <a:cubicBezTo>
                        <a:pt x="16213" y="3294"/>
                        <a:pt x="14821" y="2755"/>
                        <a:pt x="12958" y="2755"/>
                      </a:cubicBezTo>
                      <a:cubicBezTo>
                        <a:pt x="11209" y="2755"/>
                        <a:pt x="9969" y="3043"/>
                        <a:pt x="9236" y="3619"/>
                      </a:cubicBezTo>
                      <a:cubicBezTo>
                        <a:pt x="8344" y="4328"/>
                        <a:pt x="7895" y="5606"/>
                        <a:pt x="7895" y="7439"/>
                      </a:cubicBezTo>
                      <a:cubicBezTo>
                        <a:pt x="7895" y="10277"/>
                        <a:pt x="6762" y="11694"/>
                        <a:pt x="4498" y="11690"/>
                      </a:cubicBezTo>
                      <a:cubicBezTo>
                        <a:pt x="2158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5" y="338"/>
                        <a:pt x="11184" y="20"/>
                        <a:pt x="13029" y="0"/>
                      </a:cubicBezTo>
                      <a:cubicBezTo>
                        <a:pt x="18937" y="0"/>
                        <a:pt x="22547" y="2006"/>
                        <a:pt x="23858" y="6019"/>
                      </a:cubicBezTo>
                      <a:cubicBezTo>
                        <a:pt x="24524" y="8282"/>
                        <a:pt x="24835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19"/>
                        <a:pt x="25820" y="37005"/>
                        <a:pt x="27899" y="37010"/>
                      </a:cubicBezTo>
                      <a:cubicBezTo>
                        <a:pt x="28559" y="36963"/>
                        <a:pt x="29211" y="36842"/>
                        <a:pt x="29843" y="36649"/>
                      </a:cubicBezTo>
                      <a:close/>
                      <a:moveTo>
                        <a:pt x="19114" y="24959"/>
                      </a:moveTo>
                      <a:lnTo>
                        <a:pt x="19114" y="20193"/>
                      </a:lnTo>
                      <a:cubicBezTo>
                        <a:pt x="10666" y="20406"/>
                        <a:pt x="6441" y="23201"/>
                        <a:pt x="6441" y="28578"/>
                      </a:cubicBezTo>
                      <a:cubicBezTo>
                        <a:pt x="6413" y="30239"/>
                        <a:pt x="6843" y="31875"/>
                        <a:pt x="7682" y="33308"/>
                      </a:cubicBezTo>
                      <a:cubicBezTo>
                        <a:pt x="8627" y="34881"/>
                        <a:pt x="9850" y="35673"/>
                        <a:pt x="11363" y="35673"/>
                      </a:cubicBezTo>
                      <a:cubicBezTo>
                        <a:pt x="13750" y="35673"/>
                        <a:pt x="15686" y="34518"/>
                        <a:pt x="17170" y="32208"/>
                      </a:cubicBezTo>
                      <a:cubicBezTo>
                        <a:pt x="18501" y="30029"/>
                        <a:pt x="19176" y="27512"/>
                        <a:pt x="19114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E63375B1-4201-B20F-DB75-DD6F29F56FB7}"/>
                    </a:ext>
                  </a:extLst>
                </p:cNvPr>
                <p:cNvSpPr/>
                <p:nvPr/>
              </p:nvSpPr>
              <p:spPr>
                <a:xfrm>
                  <a:off x="10740066" y="4933965"/>
                  <a:ext cx="32990" cy="57379"/>
                </a:xfrm>
                <a:custGeom>
                  <a:avLst/>
                  <a:gdLst>
                    <a:gd name="connsiteX0" fmla="*/ 6481 w 32990"/>
                    <a:gd name="connsiteY0" fmla="*/ 37897 h 57379"/>
                    <a:gd name="connsiteX1" fmla="*/ 9435 w 32990"/>
                    <a:gd name="connsiteY1" fmla="*/ 51952 h 57379"/>
                    <a:gd name="connsiteX2" fmla="*/ 14285 w 32990"/>
                    <a:gd name="connsiteY2" fmla="*/ 54429 h 57379"/>
                    <a:gd name="connsiteX3" fmla="*/ 20477 w 32990"/>
                    <a:gd name="connsiteY3" fmla="*/ 48126 h 57379"/>
                    <a:gd name="connsiteX4" fmla="*/ 20477 w 32990"/>
                    <a:gd name="connsiteY4" fmla="*/ 27655 h 57379"/>
                    <a:gd name="connsiteX5" fmla="*/ 14285 w 32990"/>
                    <a:gd name="connsiteY5" fmla="*/ 21358 h 57379"/>
                    <a:gd name="connsiteX6" fmla="*/ 7875 w 32990"/>
                    <a:gd name="connsiteY6" fmla="*/ 27578 h 57379"/>
                    <a:gd name="connsiteX7" fmla="*/ 6481 w 32990"/>
                    <a:gd name="connsiteY7" fmla="*/ 37897 h 57379"/>
                    <a:gd name="connsiteX8" fmla="*/ 21842 w 32990"/>
                    <a:gd name="connsiteY8" fmla="*/ 57380 h 57379"/>
                    <a:gd name="connsiteX9" fmla="*/ 21842 w 32990"/>
                    <a:gd name="connsiteY9" fmla="*/ 51360 h 57379"/>
                    <a:gd name="connsiteX10" fmla="*/ 21700 w 32990"/>
                    <a:gd name="connsiteY10" fmla="*/ 51360 h 57379"/>
                    <a:gd name="connsiteX11" fmla="*/ 18338 w 32990"/>
                    <a:gd name="connsiteY11" fmla="*/ 55571 h 57379"/>
                    <a:gd name="connsiteX12" fmla="*/ 13346 w 32990"/>
                    <a:gd name="connsiteY12" fmla="*/ 57380 h 57379"/>
                    <a:gd name="connsiteX13" fmla="*/ 2830 w 32990"/>
                    <a:gd name="connsiteY13" fmla="*/ 51319 h 57379"/>
                    <a:gd name="connsiteX14" fmla="*/ 0 w 32990"/>
                    <a:gd name="connsiteY14" fmla="*/ 37897 h 57379"/>
                    <a:gd name="connsiteX15" fmla="*/ 2830 w 32990"/>
                    <a:gd name="connsiteY15" fmla="*/ 24427 h 57379"/>
                    <a:gd name="connsiteX16" fmla="*/ 13346 w 32990"/>
                    <a:gd name="connsiteY16" fmla="*/ 18289 h 57379"/>
                    <a:gd name="connsiteX17" fmla="*/ 21700 w 32990"/>
                    <a:gd name="connsiteY17" fmla="*/ 24586 h 57379"/>
                    <a:gd name="connsiteX18" fmla="*/ 21842 w 32990"/>
                    <a:gd name="connsiteY18" fmla="*/ 24586 h 57379"/>
                    <a:gd name="connsiteX19" fmla="*/ 21842 w 32990"/>
                    <a:gd name="connsiteY19" fmla="*/ 8621 h 57379"/>
                    <a:gd name="connsiteX20" fmla="*/ 20282 w 32990"/>
                    <a:gd name="connsiteY20" fmla="*/ 4565 h 57379"/>
                    <a:gd name="connsiteX21" fmla="*/ 16318 w 32990"/>
                    <a:gd name="connsiteY21" fmla="*/ 3305 h 57379"/>
                    <a:gd name="connsiteX22" fmla="*/ 16318 w 32990"/>
                    <a:gd name="connsiteY22" fmla="*/ 1928 h 57379"/>
                    <a:gd name="connsiteX23" fmla="*/ 27507 w 32990"/>
                    <a:gd name="connsiteY23" fmla="*/ 0 h 57379"/>
                    <a:gd name="connsiteX24" fmla="*/ 27507 w 32990"/>
                    <a:gd name="connsiteY24" fmla="*/ 48776 h 57379"/>
                    <a:gd name="connsiteX25" fmla="*/ 28996 w 32990"/>
                    <a:gd name="connsiteY25" fmla="*/ 52916 h 57379"/>
                    <a:gd name="connsiteX26" fmla="*/ 32990 w 32990"/>
                    <a:gd name="connsiteY26" fmla="*/ 54134 h 57379"/>
                    <a:gd name="connsiteX27" fmla="*/ 32990 w 32990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0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3" y="53564"/>
                        <a:pt x="12349" y="54502"/>
                        <a:pt x="14285" y="54429"/>
                      </a:cubicBezTo>
                      <a:cubicBezTo>
                        <a:pt x="17117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4" y="21358"/>
                        <a:pt x="14285" y="21358"/>
                      </a:cubicBezTo>
                      <a:cubicBezTo>
                        <a:pt x="11355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47" y="47960"/>
                        <a:pt x="4" y="43486"/>
                        <a:pt x="0" y="37897"/>
                      </a:cubicBezTo>
                      <a:cubicBezTo>
                        <a:pt x="-4" y="32307"/>
                        <a:pt x="939" y="27817"/>
                        <a:pt x="2830" y="24427"/>
                      </a:cubicBezTo>
                      <a:cubicBezTo>
                        <a:pt x="5122" y="20335"/>
                        <a:pt x="8627" y="18289"/>
                        <a:pt x="13346" y="18289"/>
                      </a:cubicBezTo>
                      <a:cubicBezTo>
                        <a:pt x="17123" y="18289"/>
                        <a:pt x="19908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8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4" y="52127"/>
                        <a:pt x="28996" y="52916"/>
                      </a:cubicBezTo>
                      <a:cubicBezTo>
                        <a:pt x="29723" y="53507"/>
                        <a:pt x="31058" y="53927"/>
                        <a:pt x="32990" y="54134"/>
                      </a:cubicBezTo>
                      <a:lnTo>
                        <a:pt x="32990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03EE04C0-179C-05B5-3386-4F1DFC63E3FB}"/>
                    </a:ext>
                  </a:extLst>
                </p:cNvPr>
                <p:cNvSpPr/>
                <p:nvPr/>
              </p:nvSpPr>
              <p:spPr>
                <a:xfrm>
                  <a:off x="10796457" y="4933965"/>
                  <a:ext cx="32995" cy="57379"/>
                </a:xfrm>
                <a:custGeom>
                  <a:avLst/>
                  <a:gdLst>
                    <a:gd name="connsiteX0" fmla="*/ 6481 w 32995"/>
                    <a:gd name="connsiteY0" fmla="*/ 37897 h 57379"/>
                    <a:gd name="connsiteX1" fmla="*/ 9435 w 32995"/>
                    <a:gd name="connsiteY1" fmla="*/ 51952 h 57379"/>
                    <a:gd name="connsiteX2" fmla="*/ 14280 w 32995"/>
                    <a:gd name="connsiteY2" fmla="*/ 54429 h 57379"/>
                    <a:gd name="connsiteX3" fmla="*/ 20477 w 32995"/>
                    <a:gd name="connsiteY3" fmla="*/ 48126 h 57379"/>
                    <a:gd name="connsiteX4" fmla="*/ 20477 w 32995"/>
                    <a:gd name="connsiteY4" fmla="*/ 27655 h 57379"/>
                    <a:gd name="connsiteX5" fmla="*/ 14280 w 32995"/>
                    <a:gd name="connsiteY5" fmla="*/ 21358 h 57379"/>
                    <a:gd name="connsiteX6" fmla="*/ 7875 w 32995"/>
                    <a:gd name="connsiteY6" fmla="*/ 27578 h 57379"/>
                    <a:gd name="connsiteX7" fmla="*/ 6481 w 32995"/>
                    <a:gd name="connsiteY7" fmla="*/ 37897 h 57379"/>
                    <a:gd name="connsiteX8" fmla="*/ 21842 w 32995"/>
                    <a:gd name="connsiteY8" fmla="*/ 57380 h 57379"/>
                    <a:gd name="connsiteX9" fmla="*/ 21842 w 32995"/>
                    <a:gd name="connsiteY9" fmla="*/ 51360 h 57379"/>
                    <a:gd name="connsiteX10" fmla="*/ 21700 w 32995"/>
                    <a:gd name="connsiteY10" fmla="*/ 51360 h 57379"/>
                    <a:gd name="connsiteX11" fmla="*/ 18338 w 32995"/>
                    <a:gd name="connsiteY11" fmla="*/ 55571 h 57379"/>
                    <a:gd name="connsiteX12" fmla="*/ 13346 w 32995"/>
                    <a:gd name="connsiteY12" fmla="*/ 57380 h 57379"/>
                    <a:gd name="connsiteX13" fmla="*/ 2830 w 32995"/>
                    <a:gd name="connsiteY13" fmla="*/ 51319 h 57379"/>
                    <a:gd name="connsiteX14" fmla="*/ 0 w 32995"/>
                    <a:gd name="connsiteY14" fmla="*/ 37897 h 57379"/>
                    <a:gd name="connsiteX15" fmla="*/ 2830 w 32995"/>
                    <a:gd name="connsiteY15" fmla="*/ 24427 h 57379"/>
                    <a:gd name="connsiteX16" fmla="*/ 13346 w 32995"/>
                    <a:gd name="connsiteY16" fmla="*/ 18289 h 57379"/>
                    <a:gd name="connsiteX17" fmla="*/ 21700 w 32995"/>
                    <a:gd name="connsiteY17" fmla="*/ 24586 h 57379"/>
                    <a:gd name="connsiteX18" fmla="*/ 21842 w 32995"/>
                    <a:gd name="connsiteY18" fmla="*/ 24586 h 57379"/>
                    <a:gd name="connsiteX19" fmla="*/ 21842 w 32995"/>
                    <a:gd name="connsiteY19" fmla="*/ 8621 h 57379"/>
                    <a:gd name="connsiteX20" fmla="*/ 20282 w 32995"/>
                    <a:gd name="connsiteY20" fmla="*/ 4565 h 57379"/>
                    <a:gd name="connsiteX21" fmla="*/ 16318 w 32995"/>
                    <a:gd name="connsiteY21" fmla="*/ 3305 h 57379"/>
                    <a:gd name="connsiteX22" fmla="*/ 16318 w 32995"/>
                    <a:gd name="connsiteY22" fmla="*/ 1928 h 57379"/>
                    <a:gd name="connsiteX23" fmla="*/ 27507 w 32995"/>
                    <a:gd name="connsiteY23" fmla="*/ 0 h 57379"/>
                    <a:gd name="connsiteX24" fmla="*/ 27507 w 32995"/>
                    <a:gd name="connsiteY24" fmla="*/ 48776 h 57379"/>
                    <a:gd name="connsiteX25" fmla="*/ 28990 w 32995"/>
                    <a:gd name="connsiteY25" fmla="*/ 52916 h 57379"/>
                    <a:gd name="connsiteX26" fmla="*/ 32996 w 32995"/>
                    <a:gd name="connsiteY26" fmla="*/ 54134 h 57379"/>
                    <a:gd name="connsiteX27" fmla="*/ 32996 w 32995"/>
                    <a:gd name="connsiteY27" fmla="*/ 55476 h 5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2995" h="57379">
                      <a:moveTo>
                        <a:pt x="6481" y="37897"/>
                      </a:moveTo>
                      <a:cubicBezTo>
                        <a:pt x="6481" y="44452"/>
                        <a:pt x="7466" y="49137"/>
                        <a:pt x="9435" y="51952"/>
                      </a:cubicBezTo>
                      <a:cubicBezTo>
                        <a:pt x="10511" y="53562"/>
                        <a:pt x="12345" y="54500"/>
                        <a:pt x="14280" y="54429"/>
                      </a:cubicBezTo>
                      <a:cubicBezTo>
                        <a:pt x="17115" y="54429"/>
                        <a:pt x="19181" y="52328"/>
                        <a:pt x="20477" y="48126"/>
                      </a:cubicBezTo>
                      <a:cubicBezTo>
                        <a:pt x="22273" y="41421"/>
                        <a:pt x="22273" y="34361"/>
                        <a:pt x="20477" y="27655"/>
                      </a:cubicBezTo>
                      <a:cubicBezTo>
                        <a:pt x="19177" y="23457"/>
                        <a:pt x="17111" y="21358"/>
                        <a:pt x="14280" y="21358"/>
                      </a:cubicBezTo>
                      <a:cubicBezTo>
                        <a:pt x="11353" y="21358"/>
                        <a:pt x="9218" y="23432"/>
                        <a:pt x="7875" y="27578"/>
                      </a:cubicBezTo>
                      <a:cubicBezTo>
                        <a:pt x="6869" y="30923"/>
                        <a:pt x="6398" y="34405"/>
                        <a:pt x="6481" y="37897"/>
                      </a:cubicBezTo>
                      <a:close/>
                      <a:moveTo>
                        <a:pt x="21842" y="57380"/>
                      </a:moveTo>
                      <a:lnTo>
                        <a:pt x="21842" y="51360"/>
                      </a:lnTo>
                      <a:lnTo>
                        <a:pt x="21700" y="51360"/>
                      </a:lnTo>
                      <a:cubicBezTo>
                        <a:pt x="21106" y="53114"/>
                        <a:pt x="19916" y="54604"/>
                        <a:pt x="18338" y="55571"/>
                      </a:cubicBezTo>
                      <a:cubicBezTo>
                        <a:pt x="16898" y="56670"/>
                        <a:pt x="15156" y="57302"/>
                        <a:pt x="13346" y="57380"/>
                      </a:cubicBezTo>
                      <a:cubicBezTo>
                        <a:pt x="8620" y="57380"/>
                        <a:pt x="5115" y="55359"/>
                        <a:pt x="2830" y="51319"/>
                      </a:cubicBezTo>
                      <a:cubicBezTo>
                        <a:pt x="939" y="47960"/>
                        <a:pt x="-4" y="43486"/>
                        <a:pt x="0" y="37897"/>
                      </a:cubicBezTo>
                      <a:cubicBezTo>
                        <a:pt x="4" y="32307"/>
                        <a:pt x="947" y="27817"/>
                        <a:pt x="2830" y="24427"/>
                      </a:cubicBezTo>
                      <a:cubicBezTo>
                        <a:pt x="5115" y="20335"/>
                        <a:pt x="8620" y="18289"/>
                        <a:pt x="13346" y="18289"/>
                      </a:cubicBezTo>
                      <a:cubicBezTo>
                        <a:pt x="17120" y="18289"/>
                        <a:pt x="19904" y="20388"/>
                        <a:pt x="21700" y="24586"/>
                      </a:cubicBezTo>
                      <a:lnTo>
                        <a:pt x="21842" y="24586"/>
                      </a:lnTo>
                      <a:lnTo>
                        <a:pt x="21842" y="8621"/>
                      </a:lnTo>
                      <a:cubicBezTo>
                        <a:pt x="21842" y="6729"/>
                        <a:pt x="21322" y="5381"/>
                        <a:pt x="20282" y="4565"/>
                      </a:cubicBezTo>
                      <a:cubicBezTo>
                        <a:pt x="19502" y="3932"/>
                        <a:pt x="18185" y="3518"/>
                        <a:pt x="16318" y="3305"/>
                      </a:cubicBezTo>
                      <a:lnTo>
                        <a:pt x="16318" y="1928"/>
                      </a:lnTo>
                      <a:lnTo>
                        <a:pt x="27507" y="0"/>
                      </a:lnTo>
                      <a:lnTo>
                        <a:pt x="27507" y="48776"/>
                      </a:lnTo>
                      <a:cubicBezTo>
                        <a:pt x="27507" y="50747"/>
                        <a:pt x="28002" y="52127"/>
                        <a:pt x="28990" y="52916"/>
                      </a:cubicBezTo>
                      <a:cubicBezTo>
                        <a:pt x="29723" y="53519"/>
                        <a:pt x="31058" y="53925"/>
                        <a:pt x="32996" y="54134"/>
                      </a:cubicBezTo>
                      <a:lnTo>
                        <a:pt x="32996" y="55476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A5C0116C-DC69-2AA4-540B-36BB23A1D985}"/>
                    </a:ext>
                  </a:extLst>
                </p:cNvPr>
                <p:cNvSpPr/>
                <p:nvPr/>
              </p:nvSpPr>
              <p:spPr>
                <a:xfrm>
                  <a:off x="10832443" y="4952254"/>
                  <a:ext cx="27126" cy="39098"/>
                </a:xfrm>
                <a:custGeom>
                  <a:avLst/>
                  <a:gdLst>
                    <a:gd name="connsiteX0" fmla="*/ 26202 w 27126"/>
                    <a:gd name="connsiteY0" fmla="*/ 35076 h 39098"/>
                    <a:gd name="connsiteX1" fmla="*/ 26202 w 27126"/>
                    <a:gd name="connsiteY1" fmla="*/ 37678 h 39098"/>
                    <a:gd name="connsiteX2" fmla="*/ 17564 w 27126"/>
                    <a:gd name="connsiteY2" fmla="*/ 39091 h 39098"/>
                    <a:gd name="connsiteX3" fmla="*/ 2056 w 27126"/>
                    <a:gd name="connsiteY3" fmla="*/ 29837 h 39098"/>
                    <a:gd name="connsiteX4" fmla="*/ 0 w 27126"/>
                    <a:gd name="connsiteY4" fmla="*/ 18543 h 39098"/>
                    <a:gd name="connsiteX5" fmla="*/ 14729 w 27126"/>
                    <a:gd name="connsiteY5" fmla="*/ 0 h 39098"/>
                    <a:gd name="connsiteX6" fmla="*/ 25457 w 27126"/>
                    <a:gd name="connsiteY6" fmla="*/ 5984 h 39098"/>
                    <a:gd name="connsiteX7" fmla="*/ 27118 w 27126"/>
                    <a:gd name="connsiteY7" fmla="*/ 13541 h 39098"/>
                    <a:gd name="connsiteX8" fmla="*/ 27118 w 27126"/>
                    <a:gd name="connsiteY8" fmla="*/ 15315 h 39098"/>
                    <a:gd name="connsiteX9" fmla="*/ 6020 w 27126"/>
                    <a:gd name="connsiteY9" fmla="*/ 15315 h 39098"/>
                    <a:gd name="connsiteX10" fmla="*/ 9736 w 27126"/>
                    <a:gd name="connsiteY10" fmla="*/ 29606 h 39098"/>
                    <a:gd name="connsiteX11" fmla="*/ 21103 w 27126"/>
                    <a:gd name="connsiteY11" fmla="*/ 36111 h 39098"/>
                    <a:gd name="connsiteX12" fmla="*/ 26202 w 27126"/>
                    <a:gd name="connsiteY12" fmla="*/ 35076 h 39098"/>
                    <a:gd name="connsiteX13" fmla="*/ 6020 w 27126"/>
                    <a:gd name="connsiteY13" fmla="*/ 12677 h 39098"/>
                    <a:gd name="connsiteX14" fmla="*/ 20678 w 27126"/>
                    <a:gd name="connsiteY14" fmla="*/ 12677 h 39098"/>
                    <a:gd name="connsiteX15" fmla="*/ 17919 w 27126"/>
                    <a:gd name="connsiteY15" fmla="*/ 4210 h 39098"/>
                    <a:gd name="connsiteX16" fmla="*/ 13783 w 27126"/>
                    <a:gd name="connsiteY16" fmla="*/ 2755 h 39098"/>
                    <a:gd name="connsiteX17" fmla="*/ 6918 w 27126"/>
                    <a:gd name="connsiteY17" fmla="*/ 8544 h 39098"/>
                    <a:gd name="connsiteX18" fmla="*/ 6020 w 27126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26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5" y="39091"/>
                        <a:pt x="4746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4" y="0"/>
                        <a:pt x="23260" y="1994"/>
                        <a:pt x="25457" y="5984"/>
                      </a:cubicBezTo>
                      <a:cubicBezTo>
                        <a:pt x="26634" y="8324"/>
                        <a:pt x="27204" y="10923"/>
                        <a:pt x="27118" y="13541"/>
                      </a:cubicBezTo>
                      <a:lnTo>
                        <a:pt x="27118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59" y="25720"/>
                        <a:pt x="9736" y="29606"/>
                      </a:cubicBezTo>
                      <a:cubicBezTo>
                        <a:pt x="12494" y="33942"/>
                        <a:pt x="16282" y="36111"/>
                        <a:pt x="21103" y="36111"/>
                      </a:cubicBezTo>
                      <a:cubicBezTo>
                        <a:pt x="22863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8" y="5968"/>
                        <a:pt x="17919" y="4210"/>
                      </a:cubicBezTo>
                      <a:cubicBezTo>
                        <a:pt x="16782" y="3206"/>
                        <a:pt x="15298" y="2684"/>
                        <a:pt x="13783" y="2755"/>
                      </a:cubicBezTo>
                      <a:cubicBezTo>
                        <a:pt x="10597" y="2755"/>
                        <a:pt x="8308" y="4685"/>
                        <a:pt x="6918" y="8544"/>
                      </a:cubicBezTo>
                      <a:cubicBezTo>
                        <a:pt x="6381" y="9859"/>
                        <a:pt x="6078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CCAFF2AD-AABA-1C87-DC12-AF68C6493073}"/>
                    </a:ext>
                  </a:extLst>
                </p:cNvPr>
                <p:cNvSpPr/>
                <p:nvPr/>
              </p:nvSpPr>
              <p:spPr>
                <a:xfrm>
                  <a:off x="10879429" y="4935479"/>
                  <a:ext cx="51168" cy="55079"/>
                </a:xfrm>
                <a:custGeom>
                  <a:avLst/>
                  <a:gdLst>
                    <a:gd name="connsiteX0" fmla="*/ 0 w 51168"/>
                    <a:gd name="connsiteY0" fmla="*/ 55080 h 55079"/>
                    <a:gd name="connsiteX1" fmla="*/ 0 w 51168"/>
                    <a:gd name="connsiteY1" fmla="*/ 53465 h 55079"/>
                    <a:gd name="connsiteX2" fmla="*/ 6552 w 51168"/>
                    <a:gd name="connsiteY2" fmla="*/ 49959 h 55079"/>
                    <a:gd name="connsiteX3" fmla="*/ 8673 w 51168"/>
                    <a:gd name="connsiteY3" fmla="*/ 44448 h 55079"/>
                    <a:gd name="connsiteX4" fmla="*/ 23685 w 51168"/>
                    <a:gd name="connsiteY4" fmla="*/ 0 h 55079"/>
                    <a:gd name="connsiteX5" fmla="*/ 27756 w 51168"/>
                    <a:gd name="connsiteY5" fmla="*/ 0 h 55079"/>
                    <a:gd name="connsiteX6" fmla="*/ 42850 w 51168"/>
                    <a:gd name="connsiteY6" fmla="*/ 45081 h 55079"/>
                    <a:gd name="connsiteX7" fmla="*/ 47346 w 51168"/>
                    <a:gd name="connsiteY7" fmla="*/ 52443 h 55079"/>
                    <a:gd name="connsiteX8" fmla="*/ 51169 w 51168"/>
                    <a:gd name="connsiteY8" fmla="*/ 53465 h 55079"/>
                    <a:gd name="connsiteX9" fmla="*/ 51169 w 51168"/>
                    <a:gd name="connsiteY9" fmla="*/ 55080 h 55079"/>
                    <a:gd name="connsiteX10" fmla="*/ 32322 w 51168"/>
                    <a:gd name="connsiteY10" fmla="*/ 55080 h 55079"/>
                    <a:gd name="connsiteX11" fmla="*/ 32322 w 51168"/>
                    <a:gd name="connsiteY11" fmla="*/ 53465 h 55079"/>
                    <a:gd name="connsiteX12" fmla="*/ 37456 w 51168"/>
                    <a:gd name="connsiteY12" fmla="*/ 50710 h 55079"/>
                    <a:gd name="connsiteX13" fmla="*/ 36818 w 51168"/>
                    <a:gd name="connsiteY13" fmla="*/ 47322 h 55079"/>
                    <a:gd name="connsiteX14" fmla="*/ 33398 w 51168"/>
                    <a:gd name="connsiteY14" fmla="*/ 37086 h 55079"/>
                    <a:gd name="connsiteX15" fmla="*/ 15201 w 51168"/>
                    <a:gd name="connsiteY15" fmla="*/ 37086 h 55079"/>
                    <a:gd name="connsiteX16" fmla="*/ 12129 w 51168"/>
                    <a:gd name="connsiteY16" fmla="*/ 46766 h 55079"/>
                    <a:gd name="connsiteX17" fmla="*/ 11243 w 51168"/>
                    <a:gd name="connsiteY17" fmla="*/ 50544 h 55079"/>
                    <a:gd name="connsiteX18" fmla="*/ 13683 w 51168"/>
                    <a:gd name="connsiteY18" fmla="*/ 53223 h 55079"/>
                    <a:gd name="connsiteX19" fmla="*/ 16377 w 51168"/>
                    <a:gd name="connsiteY19" fmla="*/ 53460 h 55079"/>
                    <a:gd name="connsiteX20" fmla="*/ 16377 w 51168"/>
                    <a:gd name="connsiteY20" fmla="*/ 55074 h 55079"/>
                    <a:gd name="connsiteX21" fmla="*/ 24359 w 51168"/>
                    <a:gd name="connsiteY21" fmla="*/ 9059 h 55079"/>
                    <a:gd name="connsiteX22" fmla="*/ 16217 w 51168"/>
                    <a:gd name="connsiteY22" fmla="*/ 33858 h 55079"/>
                    <a:gd name="connsiteX23" fmla="*/ 32393 w 51168"/>
                    <a:gd name="connsiteY23" fmla="*/ 33858 h 5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1168" h="55079">
                      <a:moveTo>
                        <a:pt x="0" y="55080"/>
                      </a:moveTo>
                      <a:lnTo>
                        <a:pt x="0" y="53465"/>
                      </a:lnTo>
                      <a:cubicBezTo>
                        <a:pt x="3233" y="53465"/>
                        <a:pt x="5418" y="52296"/>
                        <a:pt x="6552" y="49959"/>
                      </a:cubicBezTo>
                      <a:cubicBezTo>
                        <a:pt x="7373" y="48168"/>
                        <a:pt x="8082" y="46327"/>
                        <a:pt x="8673" y="44448"/>
                      </a:cubicBezTo>
                      <a:lnTo>
                        <a:pt x="23685" y="0"/>
                      </a:lnTo>
                      <a:lnTo>
                        <a:pt x="27756" y="0"/>
                      </a:lnTo>
                      <a:lnTo>
                        <a:pt x="42850" y="45081"/>
                      </a:lnTo>
                      <a:cubicBezTo>
                        <a:pt x="44127" y="48857"/>
                        <a:pt x="45625" y="51311"/>
                        <a:pt x="47346" y="52443"/>
                      </a:cubicBezTo>
                      <a:cubicBezTo>
                        <a:pt x="48490" y="53159"/>
                        <a:pt x="49821" y="53515"/>
                        <a:pt x="51169" y="53465"/>
                      </a:cubicBezTo>
                      <a:lnTo>
                        <a:pt x="51169" y="55080"/>
                      </a:lnTo>
                      <a:lnTo>
                        <a:pt x="32322" y="55080"/>
                      </a:lnTo>
                      <a:lnTo>
                        <a:pt x="32322" y="53465"/>
                      </a:lnTo>
                      <a:cubicBezTo>
                        <a:pt x="35749" y="53465"/>
                        <a:pt x="37461" y="52547"/>
                        <a:pt x="37456" y="50710"/>
                      </a:cubicBezTo>
                      <a:cubicBezTo>
                        <a:pt x="37423" y="49554"/>
                        <a:pt x="37207" y="48410"/>
                        <a:pt x="36818" y="47322"/>
                      </a:cubicBezTo>
                      <a:lnTo>
                        <a:pt x="33398" y="37086"/>
                      </a:lnTo>
                      <a:lnTo>
                        <a:pt x="15201" y="37086"/>
                      </a:lnTo>
                      <a:lnTo>
                        <a:pt x="12129" y="46766"/>
                      </a:lnTo>
                      <a:cubicBezTo>
                        <a:pt x="11674" y="47982"/>
                        <a:pt x="11376" y="49252"/>
                        <a:pt x="11243" y="50544"/>
                      </a:cubicBezTo>
                      <a:cubicBezTo>
                        <a:pt x="11243" y="52019"/>
                        <a:pt x="12056" y="52911"/>
                        <a:pt x="13683" y="53223"/>
                      </a:cubicBezTo>
                      <a:cubicBezTo>
                        <a:pt x="14570" y="53398"/>
                        <a:pt x="15473" y="53478"/>
                        <a:pt x="16377" y="53460"/>
                      </a:cubicBezTo>
                      <a:lnTo>
                        <a:pt x="16377" y="55074"/>
                      </a:lnTo>
                      <a:close/>
                      <a:moveTo>
                        <a:pt x="24359" y="9059"/>
                      </a:moveTo>
                      <a:lnTo>
                        <a:pt x="16217" y="33858"/>
                      </a:lnTo>
                      <a:lnTo>
                        <a:pt x="32393" y="33858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8" name="Freeform 457">
                  <a:extLst>
                    <a:ext uri="{FF2B5EF4-FFF2-40B4-BE49-F238E27FC236}">
                      <a16:creationId xmlns:a16="http://schemas.microsoft.com/office/drawing/2014/main" id="{6FE7D8F7-B067-31E0-942D-EBEF4F9820B9}"/>
                    </a:ext>
                  </a:extLst>
                </p:cNvPr>
                <p:cNvSpPr/>
                <p:nvPr/>
              </p:nvSpPr>
              <p:spPr>
                <a:xfrm>
                  <a:off x="10930166" y="4933948"/>
                  <a:ext cx="16672" cy="56611"/>
                </a:xfrm>
                <a:custGeom>
                  <a:avLst/>
                  <a:gdLst>
                    <a:gd name="connsiteX0" fmla="*/ 0 w 16672"/>
                    <a:gd name="connsiteY0" fmla="*/ 56611 h 56611"/>
                    <a:gd name="connsiteX1" fmla="*/ 0 w 16672"/>
                    <a:gd name="connsiteY1" fmla="*/ 55233 h 56611"/>
                    <a:gd name="connsiteX2" fmla="*/ 4248 w 16672"/>
                    <a:gd name="connsiteY2" fmla="*/ 53897 h 56611"/>
                    <a:gd name="connsiteX3" fmla="*/ 5524 w 16672"/>
                    <a:gd name="connsiteY3" fmla="*/ 49208 h 56611"/>
                    <a:gd name="connsiteX4" fmla="*/ 5524 w 16672"/>
                    <a:gd name="connsiteY4" fmla="*/ 8621 h 56611"/>
                    <a:gd name="connsiteX5" fmla="*/ 4000 w 16672"/>
                    <a:gd name="connsiteY5" fmla="*/ 4523 h 56611"/>
                    <a:gd name="connsiteX6" fmla="*/ 0 w 16672"/>
                    <a:gd name="connsiteY6" fmla="*/ 3305 h 56611"/>
                    <a:gd name="connsiteX7" fmla="*/ 0 w 16672"/>
                    <a:gd name="connsiteY7" fmla="*/ 1928 h 56611"/>
                    <a:gd name="connsiteX8" fmla="*/ 11148 w 16672"/>
                    <a:gd name="connsiteY8" fmla="*/ 0 h 56611"/>
                    <a:gd name="connsiteX9" fmla="*/ 11148 w 16672"/>
                    <a:gd name="connsiteY9" fmla="*/ 49208 h 56611"/>
                    <a:gd name="connsiteX10" fmla="*/ 13771 w 16672"/>
                    <a:gd name="connsiteY10" fmla="*/ 54802 h 56611"/>
                    <a:gd name="connsiteX11" fmla="*/ 16672 w 16672"/>
                    <a:gd name="connsiteY11" fmla="*/ 55233 h 56611"/>
                    <a:gd name="connsiteX12" fmla="*/ 16672 w 16672"/>
                    <a:gd name="connsiteY12" fmla="*/ 56611 h 56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672" h="56611">
                      <a:moveTo>
                        <a:pt x="0" y="56611"/>
                      </a:moveTo>
                      <a:lnTo>
                        <a:pt x="0" y="55233"/>
                      </a:lnTo>
                      <a:cubicBezTo>
                        <a:pt x="2001" y="55233"/>
                        <a:pt x="3417" y="54788"/>
                        <a:pt x="4248" y="53897"/>
                      </a:cubicBezTo>
                      <a:cubicBezTo>
                        <a:pt x="5093" y="53004"/>
                        <a:pt x="5524" y="51443"/>
                        <a:pt x="5524" y="49208"/>
                      </a:cubicBezTo>
                      <a:lnTo>
                        <a:pt x="5524" y="8621"/>
                      </a:lnTo>
                      <a:cubicBezTo>
                        <a:pt x="5524" y="6705"/>
                        <a:pt x="5010" y="5339"/>
                        <a:pt x="4000" y="4523"/>
                      </a:cubicBezTo>
                      <a:cubicBezTo>
                        <a:pt x="3220" y="3932"/>
                        <a:pt x="1885" y="3518"/>
                        <a:pt x="0" y="3305"/>
                      </a:cubicBezTo>
                      <a:lnTo>
                        <a:pt x="0" y="1928"/>
                      </a:lnTo>
                      <a:lnTo>
                        <a:pt x="11148" y="0"/>
                      </a:lnTo>
                      <a:lnTo>
                        <a:pt x="11148" y="49208"/>
                      </a:lnTo>
                      <a:cubicBezTo>
                        <a:pt x="11148" y="52307"/>
                        <a:pt x="12023" y="54171"/>
                        <a:pt x="13771" y="54802"/>
                      </a:cubicBezTo>
                      <a:cubicBezTo>
                        <a:pt x="14706" y="55115"/>
                        <a:pt x="15687" y="55261"/>
                        <a:pt x="16672" y="55233"/>
                      </a:cubicBezTo>
                      <a:lnTo>
                        <a:pt x="16672" y="56611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C20CD26C-F9E9-9B59-61FE-9FEAF5F36E83}"/>
                    </a:ext>
                  </a:extLst>
                </p:cNvPr>
                <p:cNvSpPr/>
                <p:nvPr/>
              </p:nvSpPr>
              <p:spPr>
                <a:xfrm>
                  <a:off x="10949674" y="4935478"/>
                  <a:ext cx="16672" cy="55080"/>
                </a:xfrm>
                <a:custGeom>
                  <a:avLst/>
                  <a:gdLst>
                    <a:gd name="connsiteX0" fmla="*/ 0 w 16672"/>
                    <a:gd name="connsiteY0" fmla="*/ 55080 h 55080"/>
                    <a:gd name="connsiteX1" fmla="*/ 0 w 16672"/>
                    <a:gd name="connsiteY1" fmla="*/ 53703 h 55080"/>
                    <a:gd name="connsiteX2" fmla="*/ 4212 w 16672"/>
                    <a:gd name="connsiteY2" fmla="*/ 52366 h 55080"/>
                    <a:gd name="connsiteX3" fmla="*/ 5488 w 16672"/>
                    <a:gd name="connsiteY3" fmla="*/ 47677 h 55080"/>
                    <a:gd name="connsiteX4" fmla="*/ 5488 w 16672"/>
                    <a:gd name="connsiteY4" fmla="*/ 25397 h 55080"/>
                    <a:gd name="connsiteX5" fmla="*/ 4000 w 16672"/>
                    <a:gd name="connsiteY5" fmla="*/ 21305 h 55080"/>
                    <a:gd name="connsiteX6" fmla="*/ 0 w 16672"/>
                    <a:gd name="connsiteY6" fmla="*/ 20158 h 55080"/>
                    <a:gd name="connsiteX7" fmla="*/ 0 w 16672"/>
                    <a:gd name="connsiteY7" fmla="*/ 18780 h 55080"/>
                    <a:gd name="connsiteX8" fmla="*/ 11154 w 16672"/>
                    <a:gd name="connsiteY8" fmla="*/ 16776 h 55080"/>
                    <a:gd name="connsiteX9" fmla="*/ 11154 w 16672"/>
                    <a:gd name="connsiteY9" fmla="*/ 47677 h 55080"/>
                    <a:gd name="connsiteX10" fmla="*/ 13771 w 16672"/>
                    <a:gd name="connsiteY10" fmla="*/ 53271 h 55080"/>
                    <a:gd name="connsiteX11" fmla="*/ 16672 w 16672"/>
                    <a:gd name="connsiteY11" fmla="*/ 53703 h 55080"/>
                    <a:gd name="connsiteX12" fmla="*/ 16672 w 16672"/>
                    <a:gd name="connsiteY12" fmla="*/ 55080 h 55080"/>
                    <a:gd name="connsiteX13" fmla="*/ 8106 w 16672"/>
                    <a:gd name="connsiteY13" fmla="*/ 9296 h 55080"/>
                    <a:gd name="connsiteX14" fmla="*/ 5152 w 16672"/>
                    <a:gd name="connsiteY14" fmla="*/ 7954 h 55080"/>
                    <a:gd name="connsiteX15" fmla="*/ 3970 w 16672"/>
                    <a:gd name="connsiteY15" fmla="*/ 4690 h 55080"/>
                    <a:gd name="connsiteX16" fmla="*/ 5152 w 16672"/>
                    <a:gd name="connsiteY16" fmla="*/ 1378 h 55080"/>
                    <a:gd name="connsiteX17" fmla="*/ 8106 w 16672"/>
                    <a:gd name="connsiteY17" fmla="*/ 1 h 55080"/>
                    <a:gd name="connsiteX18" fmla="*/ 11060 w 16672"/>
                    <a:gd name="connsiteY18" fmla="*/ 1378 h 55080"/>
                    <a:gd name="connsiteX19" fmla="*/ 12241 w 16672"/>
                    <a:gd name="connsiteY19" fmla="*/ 4690 h 55080"/>
                    <a:gd name="connsiteX20" fmla="*/ 11060 w 16672"/>
                    <a:gd name="connsiteY20" fmla="*/ 7954 h 55080"/>
                    <a:gd name="connsiteX21" fmla="*/ 8106 w 16672"/>
                    <a:gd name="connsiteY21" fmla="*/ 9296 h 55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672" h="55080">
                      <a:moveTo>
                        <a:pt x="0" y="55080"/>
                      </a:moveTo>
                      <a:lnTo>
                        <a:pt x="0" y="53703"/>
                      </a:lnTo>
                      <a:cubicBezTo>
                        <a:pt x="1985" y="53703"/>
                        <a:pt x="3385" y="53259"/>
                        <a:pt x="4212" y="52366"/>
                      </a:cubicBezTo>
                      <a:cubicBezTo>
                        <a:pt x="5040" y="51474"/>
                        <a:pt x="5488" y="49883"/>
                        <a:pt x="5488" y="47677"/>
                      </a:cubicBezTo>
                      <a:lnTo>
                        <a:pt x="5488" y="25397"/>
                      </a:lnTo>
                      <a:cubicBezTo>
                        <a:pt x="5488" y="23426"/>
                        <a:pt x="4992" y="22062"/>
                        <a:pt x="4000" y="21305"/>
                      </a:cubicBezTo>
                      <a:cubicBezTo>
                        <a:pt x="3243" y="20714"/>
                        <a:pt x="1914" y="20318"/>
                        <a:pt x="0" y="20158"/>
                      </a:cubicBezTo>
                      <a:lnTo>
                        <a:pt x="0" y="18780"/>
                      </a:lnTo>
                      <a:lnTo>
                        <a:pt x="11154" y="16776"/>
                      </a:lnTo>
                      <a:lnTo>
                        <a:pt x="11154" y="47677"/>
                      </a:lnTo>
                      <a:cubicBezTo>
                        <a:pt x="11154" y="50776"/>
                        <a:pt x="12027" y="52640"/>
                        <a:pt x="13771" y="53271"/>
                      </a:cubicBezTo>
                      <a:cubicBezTo>
                        <a:pt x="14705" y="53584"/>
                        <a:pt x="15687" y="53730"/>
                        <a:pt x="16672" y="53703"/>
                      </a:cubicBezTo>
                      <a:lnTo>
                        <a:pt x="16672" y="55080"/>
                      </a:lnTo>
                      <a:close/>
                      <a:moveTo>
                        <a:pt x="8106" y="9296"/>
                      </a:moveTo>
                      <a:cubicBezTo>
                        <a:pt x="6970" y="9311"/>
                        <a:pt x="5887" y="8819"/>
                        <a:pt x="5152" y="7954"/>
                      </a:cubicBezTo>
                      <a:cubicBezTo>
                        <a:pt x="4356" y="7057"/>
                        <a:pt x="3933" y="5889"/>
                        <a:pt x="3970" y="4690"/>
                      </a:cubicBezTo>
                      <a:cubicBezTo>
                        <a:pt x="3937" y="3477"/>
                        <a:pt x="4358" y="2296"/>
                        <a:pt x="5152" y="1378"/>
                      </a:cubicBezTo>
                      <a:cubicBezTo>
                        <a:pt x="5880" y="499"/>
                        <a:pt x="6964" y="-7"/>
                        <a:pt x="8106" y="1"/>
                      </a:cubicBezTo>
                      <a:cubicBezTo>
                        <a:pt x="9250" y="-22"/>
                        <a:pt x="10341" y="487"/>
                        <a:pt x="11060" y="1378"/>
                      </a:cubicBezTo>
                      <a:cubicBezTo>
                        <a:pt x="11859" y="2293"/>
                        <a:pt x="12281" y="3476"/>
                        <a:pt x="12241" y="4690"/>
                      </a:cubicBezTo>
                      <a:cubicBezTo>
                        <a:pt x="12275" y="5888"/>
                        <a:pt x="11853" y="7055"/>
                        <a:pt x="11060" y="7954"/>
                      </a:cubicBezTo>
                      <a:cubicBezTo>
                        <a:pt x="10324" y="8819"/>
                        <a:pt x="9241" y="9311"/>
                        <a:pt x="8106" y="929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B84544C3-78B6-1111-7BE6-ED89C265D411}"/>
                    </a:ext>
                  </a:extLst>
                </p:cNvPr>
                <p:cNvSpPr/>
                <p:nvPr/>
              </p:nvSpPr>
              <p:spPr>
                <a:xfrm>
                  <a:off x="10969454" y="4952245"/>
                  <a:ext cx="27040" cy="39107"/>
                </a:xfrm>
                <a:custGeom>
                  <a:avLst/>
                  <a:gdLst>
                    <a:gd name="connsiteX0" fmla="*/ 26178 w 27040"/>
                    <a:gd name="connsiteY0" fmla="*/ 35481 h 39107"/>
                    <a:gd name="connsiteX1" fmla="*/ 26178 w 27040"/>
                    <a:gd name="connsiteY1" fmla="*/ 37846 h 39107"/>
                    <a:gd name="connsiteX2" fmla="*/ 18403 w 27040"/>
                    <a:gd name="connsiteY2" fmla="*/ 39100 h 39107"/>
                    <a:gd name="connsiteX3" fmla="*/ 4455 w 27040"/>
                    <a:gd name="connsiteY3" fmla="*/ 33512 h 39107"/>
                    <a:gd name="connsiteX4" fmla="*/ 0 w 27040"/>
                    <a:gd name="connsiteY4" fmla="*/ 18469 h 39107"/>
                    <a:gd name="connsiteX5" fmla="*/ 6759 w 27040"/>
                    <a:gd name="connsiteY5" fmla="*/ 2291 h 39107"/>
                    <a:gd name="connsiteX6" fmla="*/ 15680 w 27040"/>
                    <a:gd name="connsiteY6" fmla="*/ 9 h 39107"/>
                    <a:gd name="connsiteX7" fmla="*/ 23006 w 27040"/>
                    <a:gd name="connsiteY7" fmla="*/ 1422 h 39107"/>
                    <a:gd name="connsiteX8" fmla="*/ 27041 w 27040"/>
                    <a:gd name="connsiteY8" fmla="*/ 7607 h 39107"/>
                    <a:gd name="connsiteX9" fmla="*/ 23644 w 27040"/>
                    <a:gd name="connsiteY9" fmla="*/ 11462 h 39107"/>
                    <a:gd name="connsiteX10" fmla="*/ 20849 w 27040"/>
                    <a:gd name="connsiteY10" fmla="*/ 9807 h 39107"/>
                    <a:gd name="connsiteX11" fmla="*/ 19715 w 27040"/>
                    <a:gd name="connsiteY11" fmla="*/ 6229 h 39107"/>
                    <a:gd name="connsiteX12" fmla="*/ 14723 w 27040"/>
                    <a:gd name="connsiteY12" fmla="*/ 2764 h 39107"/>
                    <a:gd name="connsiteX13" fmla="*/ 7149 w 27040"/>
                    <a:gd name="connsiteY13" fmla="*/ 8512 h 39107"/>
                    <a:gd name="connsiteX14" fmla="*/ 5997 w 27040"/>
                    <a:gd name="connsiteY14" fmla="*/ 15808 h 39107"/>
                    <a:gd name="connsiteX15" fmla="*/ 13606 w 27040"/>
                    <a:gd name="connsiteY15" fmla="*/ 33252 h 39107"/>
                    <a:gd name="connsiteX16" fmla="*/ 22108 w 27040"/>
                    <a:gd name="connsiteY16" fmla="*/ 36126 h 39107"/>
                    <a:gd name="connsiteX17" fmla="*/ 26178 w 27040"/>
                    <a:gd name="connsiteY17" fmla="*/ 35481 h 39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040" h="39107">
                      <a:moveTo>
                        <a:pt x="26178" y="35481"/>
                      </a:moveTo>
                      <a:lnTo>
                        <a:pt x="26178" y="37846"/>
                      </a:lnTo>
                      <a:cubicBezTo>
                        <a:pt x="23687" y="38745"/>
                        <a:pt x="21050" y="39170"/>
                        <a:pt x="18403" y="39100"/>
                      </a:cubicBezTo>
                      <a:cubicBezTo>
                        <a:pt x="12224" y="39100"/>
                        <a:pt x="7574" y="37237"/>
                        <a:pt x="4455" y="33512"/>
                      </a:cubicBezTo>
                      <a:cubicBezTo>
                        <a:pt x="1485" y="29941"/>
                        <a:pt x="0" y="24926"/>
                        <a:pt x="0" y="18469"/>
                      </a:cubicBezTo>
                      <a:cubicBezTo>
                        <a:pt x="0" y="10652"/>
                        <a:pt x="2253" y="5260"/>
                        <a:pt x="6759" y="2291"/>
                      </a:cubicBezTo>
                      <a:cubicBezTo>
                        <a:pt x="9094" y="766"/>
                        <a:pt x="12068" y="5"/>
                        <a:pt x="15680" y="9"/>
                      </a:cubicBezTo>
                      <a:cubicBezTo>
                        <a:pt x="18197" y="-73"/>
                        <a:pt x="20700" y="410"/>
                        <a:pt x="23006" y="1422"/>
                      </a:cubicBezTo>
                      <a:cubicBezTo>
                        <a:pt x="25700" y="2711"/>
                        <a:pt x="27045" y="4773"/>
                        <a:pt x="27041" y="7607"/>
                      </a:cubicBezTo>
                      <a:cubicBezTo>
                        <a:pt x="27041" y="10177"/>
                        <a:pt x="25908" y="11462"/>
                        <a:pt x="23644" y="11462"/>
                      </a:cubicBezTo>
                      <a:cubicBezTo>
                        <a:pt x="22472" y="11494"/>
                        <a:pt x="21385" y="10850"/>
                        <a:pt x="20849" y="9807"/>
                      </a:cubicBezTo>
                      <a:cubicBezTo>
                        <a:pt x="20311" y="8671"/>
                        <a:pt x="19929" y="7468"/>
                        <a:pt x="19715" y="6229"/>
                      </a:cubicBezTo>
                      <a:cubicBezTo>
                        <a:pt x="19195" y="3916"/>
                        <a:pt x="17531" y="2760"/>
                        <a:pt x="14723" y="2764"/>
                      </a:cubicBezTo>
                      <a:cubicBezTo>
                        <a:pt x="11178" y="2764"/>
                        <a:pt x="8653" y="4680"/>
                        <a:pt x="7149" y="8512"/>
                      </a:cubicBezTo>
                      <a:cubicBezTo>
                        <a:pt x="6327" y="10854"/>
                        <a:pt x="5937" y="13327"/>
                        <a:pt x="5997" y="15808"/>
                      </a:cubicBezTo>
                      <a:cubicBezTo>
                        <a:pt x="5997" y="23499"/>
                        <a:pt x="8533" y="29314"/>
                        <a:pt x="13606" y="33252"/>
                      </a:cubicBezTo>
                      <a:cubicBezTo>
                        <a:pt x="16024" y="35163"/>
                        <a:pt x="19027" y="36178"/>
                        <a:pt x="22108" y="36126"/>
                      </a:cubicBezTo>
                      <a:cubicBezTo>
                        <a:pt x="23486" y="36082"/>
                        <a:pt x="24854" y="35865"/>
                        <a:pt x="26178" y="35481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83F0D02F-6351-15B8-B8F6-C8EE0B8BDC42}"/>
                    </a:ext>
                  </a:extLst>
                </p:cNvPr>
                <p:cNvSpPr/>
                <p:nvPr/>
              </p:nvSpPr>
              <p:spPr>
                <a:xfrm>
                  <a:off x="11000783" y="4952296"/>
                  <a:ext cx="29830" cy="39049"/>
                </a:xfrm>
                <a:custGeom>
                  <a:avLst/>
                  <a:gdLst>
                    <a:gd name="connsiteX0" fmla="*/ 29831 w 29830"/>
                    <a:gd name="connsiteY0" fmla="*/ 36649 h 39049"/>
                    <a:gd name="connsiteX1" fmla="*/ 29831 w 29830"/>
                    <a:gd name="connsiteY1" fmla="*/ 38346 h 39049"/>
                    <a:gd name="connsiteX2" fmla="*/ 24549 w 29830"/>
                    <a:gd name="connsiteY2" fmla="*/ 39050 h 39049"/>
                    <a:gd name="connsiteX3" fmla="*/ 19102 w 29830"/>
                    <a:gd name="connsiteY3" fmla="*/ 33137 h 39049"/>
                    <a:gd name="connsiteX4" fmla="*/ 18978 w 29830"/>
                    <a:gd name="connsiteY4" fmla="*/ 33137 h 39049"/>
                    <a:gd name="connsiteX5" fmla="*/ 8675 w 29830"/>
                    <a:gd name="connsiteY5" fmla="*/ 39050 h 39049"/>
                    <a:gd name="connsiteX6" fmla="*/ 1136 w 29830"/>
                    <a:gd name="connsiteY6" fmla="*/ 34644 h 39049"/>
                    <a:gd name="connsiteX7" fmla="*/ 2 w 29830"/>
                    <a:gd name="connsiteY7" fmla="*/ 29878 h 39049"/>
                    <a:gd name="connsiteX8" fmla="*/ 6973 w 29830"/>
                    <a:gd name="connsiteY8" fmla="*/ 19679 h 39049"/>
                    <a:gd name="connsiteX9" fmla="*/ 13661 w 29830"/>
                    <a:gd name="connsiteY9" fmla="*/ 18123 h 39049"/>
                    <a:gd name="connsiteX10" fmla="*/ 19114 w 29830"/>
                    <a:gd name="connsiteY10" fmla="*/ 17497 h 39049"/>
                    <a:gd name="connsiteX11" fmla="*/ 19114 w 29830"/>
                    <a:gd name="connsiteY11" fmla="*/ 14422 h 39049"/>
                    <a:gd name="connsiteX12" fmla="*/ 17129 w 29830"/>
                    <a:gd name="connsiteY12" fmla="*/ 4370 h 39049"/>
                    <a:gd name="connsiteX13" fmla="*/ 12952 w 29830"/>
                    <a:gd name="connsiteY13" fmla="*/ 2755 h 39049"/>
                    <a:gd name="connsiteX14" fmla="*/ 9236 w 29830"/>
                    <a:gd name="connsiteY14" fmla="*/ 3619 h 39049"/>
                    <a:gd name="connsiteX15" fmla="*/ 7889 w 29830"/>
                    <a:gd name="connsiteY15" fmla="*/ 7439 h 39049"/>
                    <a:gd name="connsiteX16" fmla="*/ 4492 w 29830"/>
                    <a:gd name="connsiteY16" fmla="*/ 11690 h 39049"/>
                    <a:gd name="connsiteX17" fmla="*/ 988 w 29830"/>
                    <a:gd name="connsiteY17" fmla="*/ 7988 h 39049"/>
                    <a:gd name="connsiteX18" fmla="*/ 7611 w 29830"/>
                    <a:gd name="connsiteY18" fmla="*/ 940 h 39049"/>
                    <a:gd name="connsiteX19" fmla="*/ 13023 w 29830"/>
                    <a:gd name="connsiteY19" fmla="*/ 0 h 39049"/>
                    <a:gd name="connsiteX20" fmla="*/ 23858 w 29830"/>
                    <a:gd name="connsiteY20" fmla="*/ 6019 h 39049"/>
                    <a:gd name="connsiteX21" fmla="*/ 24780 w 29830"/>
                    <a:gd name="connsiteY21" fmla="*/ 12991 h 39049"/>
                    <a:gd name="connsiteX22" fmla="*/ 24780 w 29830"/>
                    <a:gd name="connsiteY22" fmla="*/ 33148 h 39049"/>
                    <a:gd name="connsiteX23" fmla="*/ 27893 w 29830"/>
                    <a:gd name="connsiteY23" fmla="*/ 37010 h 39049"/>
                    <a:gd name="connsiteX24" fmla="*/ 29831 w 29830"/>
                    <a:gd name="connsiteY24" fmla="*/ 36649 h 39049"/>
                    <a:gd name="connsiteX25" fmla="*/ 19102 w 29830"/>
                    <a:gd name="connsiteY25" fmla="*/ 24959 h 39049"/>
                    <a:gd name="connsiteX26" fmla="*/ 19102 w 29830"/>
                    <a:gd name="connsiteY26" fmla="*/ 20193 h 39049"/>
                    <a:gd name="connsiteX27" fmla="*/ 6429 w 29830"/>
                    <a:gd name="connsiteY27" fmla="*/ 28578 h 39049"/>
                    <a:gd name="connsiteX28" fmla="*/ 7664 w 29830"/>
                    <a:gd name="connsiteY28" fmla="*/ 33308 h 39049"/>
                    <a:gd name="connsiteX29" fmla="*/ 11345 w 29830"/>
                    <a:gd name="connsiteY29" fmla="*/ 35673 h 39049"/>
                    <a:gd name="connsiteX30" fmla="*/ 17152 w 29830"/>
                    <a:gd name="connsiteY30" fmla="*/ 32208 h 39049"/>
                    <a:gd name="connsiteX31" fmla="*/ 19102 w 29830"/>
                    <a:gd name="connsiteY31" fmla="*/ 24959 h 39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9830" h="39049">
                      <a:moveTo>
                        <a:pt x="29831" y="36649"/>
                      </a:moveTo>
                      <a:lnTo>
                        <a:pt x="29831" y="38346"/>
                      </a:lnTo>
                      <a:cubicBezTo>
                        <a:pt x="28112" y="38817"/>
                        <a:pt x="26333" y="39053"/>
                        <a:pt x="24549" y="39050"/>
                      </a:cubicBezTo>
                      <a:cubicBezTo>
                        <a:pt x="20916" y="39050"/>
                        <a:pt x="19098" y="37079"/>
                        <a:pt x="19102" y="33137"/>
                      </a:cubicBezTo>
                      <a:lnTo>
                        <a:pt x="18978" y="33137"/>
                      </a:lnTo>
                      <a:cubicBezTo>
                        <a:pt x="16591" y="37079"/>
                        <a:pt x="13157" y="39050"/>
                        <a:pt x="8675" y="39050"/>
                      </a:cubicBezTo>
                      <a:cubicBezTo>
                        <a:pt x="5256" y="39050"/>
                        <a:pt x="2743" y="37581"/>
                        <a:pt x="1136" y="34644"/>
                      </a:cubicBezTo>
                      <a:cubicBezTo>
                        <a:pt x="361" y="33177"/>
                        <a:pt x="-29" y="31538"/>
                        <a:pt x="2" y="29878"/>
                      </a:cubicBezTo>
                      <a:cubicBezTo>
                        <a:pt x="2" y="24864"/>
                        <a:pt x="2325" y="21464"/>
                        <a:pt x="6973" y="19679"/>
                      </a:cubicBezTo>
                      <a:cubicBezTo>
                        <a:pt x="9130" y="18886"/>
                        <a:pt x="11376" y="18364"/>
                        <a:pt x="13661" y="18123"/>
                      </a:cubicBezTo>
                      <a:lnTo>
                        <a:pt x="19114" y="17497"/>
                      </a:lnTo>
                      <a:lnTo>
                        <a:pt x="19114" y="14422"/>
                      </a:lnTo>
                      <a:cubicBezTo>
                        <a:pt x="19114" y="9278"/>
                        <a:pt x="18452" y="5927"/>
                        <a:pt x="17129" y="4370"/>
                      </a:cubicBezTo>
                      <a:cubicBezTo>
                        <a:pt x="16207" y="3294"/>
                        <a:pt x="14819" y="2755"/>
                        <a:pt x="12952" y="2755"/>
                      </a:cubicBezTo>
                      <a:cubicBezTo>
                        <a:pt x="11179" y="2755"/>
                        <a:pt x="9998" y="3045"/>
                        <a:pt x="9236" y="3619"/>
                      </a:cubicBezTo>
                      <a:cubicBezTo>
                        <a:pt x="8338" y="4328"/>
                        <a:pt x="7889" y="5606"/>
                        <a:pt x="7889" y="7439"/>
                      </a:cubicBezTo>
                      <a:cubicBezTo>
                        <a:pt x="7889" y="10277"/>
                        <a:pt x="6756" y="11694"/>
                        <a:pt x="4492" y="11690"/>
                      </a:cubicBezTo>
                      <a:cubicBezTo>
                        <a:pt x="2156" y="11690"/>
                        <a:pt x="988" y="10456"/>
                        <a:pt x="988" y="7988"/>
                      </a:cubicBezTo>
                      <a:cubicBezTo>
                        <a:pt x="988" y="4760"/>
                        <a:pt x="3196" y="2411"/>
                        <a:pt x="7611" y="940"/>
                      </a:cubicBezTo>
                      <a:cubicBezTo>
                        <a:pt x="9353" y="338"/>
                        <a:pt x="11180" y="21"/>
                        <a:pt x="13023" y="0"/>
                      </a:cubicBezTo>
                      <a:cubicBezTo>
                        <a:pt x="18931" y="0"/>
                        <a:pt x="22541" y="2006"/>
                        <a:pt x="23858" y="6019"/>
                      </a:cubicBezTo>
                      <a:cubicBezTo>
                        <a:pt x="24526" y="8282"/>
                        <a:pt x="24833" y="10633"/>
                        <a:pt x="24780" y="12991"/>
                      </a:cubicBezTo>
                      <a:lnTo>
                        <a:pt x="24780" y="33148"/>
                      </a:lnTo>
                      <a:cubicBezTo>
                        <a:pt x="24780" y="35721"/>
                        <a:pt x="25813" y="37010"/>
                        <a:pt x="27893" y="37010"/>
                      </a:cubicBezTo>
                      <a:cubicBezTo>
                        <a:pt x="28549" y="36962"/>
                        <a:pt x="29199" y="36841"/>
                        <a:pt x="29831" y="36649"/>
                      </a:cubicBezTo>
                      <a:close/>
                      <a:moveTo>
                        <a:pt x="19102" y="24959"/>
                      </a:moveTo>
                      <a:lnTo>
                        <a:pt x="19102" y="20193"/>
                      </a:lnTo>
                      <a:cubicBezTo>
                        <a:pt x="10646" y="20406"/>
                        <a:pt x="6422" y="23201"/>
                        <a:pt x="6429" y="28578"/>
                      </a:cubicBezTo>
                      <a:cubicBezTo>
                        <a:pt x="6402" y="30237"/>
                        <a:pt x="6829" y="31874"/>
                        <a:pt x="7664" y="33308"/>
                      </a:cubicBezTo>
                      <a:cubicBezTo>
                        <a:pt x="8610" y="34881"/>
                        <a:pt x="9838" y="35673"/>
                        <a:pt x="11345" y="35673"/>
                      </a:cubicBezTo>
                      <a:cubicBezTo>
                        <a:pt x="13732" y="35673"/>
                        <a:pt x="15668" y="34518"/>
                        <a:pt x="17152" y="32208"/>
                      </a:cubicBezTo>
                      <a:cubicBezTo>
                        <a:pt x="18488" y="30031"/>
                        <a:pt x="19165" y="27513"/>
                        <a:pt x="19102" y="24959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5B757EC3-4776-B256-1453-B726DA44A727}"/>
                    </a:ext>
                  </a:extLst>
                </p:cNvPr>
                <p:cNvSpPr/>
                <p:nvPr/>
              </p:nvSpPr>
              <p:spPr>
                <a:xfrm>
                  <a:off x="11033024" y="4952254"/>
                  <a:ext cx="36647" cy="38304"/>
                </a:xfrm>
                <a:custGeom>
                  <a:avLst/>
                  <a:gdLst>
                    <a:gd name="connsiteX0" fmla="*/ 0 w 36647"/>
                    <a:gd name="connsiteY0" fmla="*/ 38304 h 38304"/>
                    <a:gd name="connsiteX1" fmla="*/ 0 w 36647"/>
                    <a:gd name="connsiteY1" fmla="*/ 36927 h 38304"/>
                    <a:gd name="connsiteX2" fmla="*/ 4212 w 36647"/>
                    <a:gd name="connsiteY2" fmla="*/ 35590 h 38304"/>
                    <a:gd name="connsiteX3" fmla="*/ 5488 w 36647"/>
                    <a:gd name="connsiteY3" fmla="*/ 30901 h 38304"/>
                    <a:gd name="connsiteX4" fmla="*/ 5488 w 36647"/>
                    <a:gd name="connsiteY4" fmla="*/ 8621 h 38304"/>
                    <a:gd name="connsiteX5" fmla="*/ 4000 w 36647"/>
                    <a:gd name="connsiteY5" fmla="*/ 4529 h 38304"/>
                    <a:gd name="connsiteX6" fmla="*/ 0 w 36647"/>
                    <a:gd name="connsiteY6" fmla="*/ 3382 h 38304"/>
                    <a:gd name="connsiteX7" fmla="*/ 0 w 36647"/>
                    <a:gd name="connsiteY7" fmla="*/ 2004 h 38304"/>
                    <a:gd name="connsiteX8" fmla="*/ 11148 w 36647"/>
                    <a:gd name="connsiteY8" fmla="*/ 0 h 38304"/>
                    <a:gd name="connsiteX9" fmla="*/ 11148 w 36647"/>
                    <a:gd name="connsiteY9" fmla="*/ 10827 h 38304"/>
                    <a:gd name="connsiteX10" fmla="*/ 11290 w 36647"/>
                    <a:gd name="connsiteY10" fmla="*/ 10827 h 38304"/>
                    <a:gd name="connsiteX11" fmla="*/ 22763 w 36647"/>
                    <a:gd name="connsiteY11" fmla="*/ 0 h 38304"/>
                    <a:gd name="connsiteX12" fmla="*/ 29853 w 36647"/>
                    <a:gd name="connsiteY12" fmla="*/ 3382 h 38304"/>
                    <a:gd name="connsiteX13" fmla="*/ 31129 w 36647"/>
                    <a:gd name="connsiteY13" fmla="*/ 12358 h 38304"/>
                    <a:gd name="connsiteX14" fmla="*/ 31129 w 36647"/>
                    <a:gd name="connsiteY14" fmla="*/ 30901 h 38304"/>
                    <a:gd name="connsiteX15" fmla="*/ 33746 w 36647"/>
                    <a:gd name="connsiteY15" fmla="*/ 36495 h 38304"/>
                    <a:gd name="connsiteX16" fmla="*/ 36647 w 36647"/>
                    <a:gd name="connsiteY16" fmla="*/ 36927 h 38304"/>
                    <a:gd name="connsiteX17" fmla="*/ 36647 w 36647"/>
                    <a:gd name="connsiteY17" fmla="*/ 38304 h 38304"/>
                    <a:gd name="connsiteX18" fmla="*/ 19998 w 36647"/>
                    <a:gd name="connsiteY18" fmla="*/ 38304 h 38304"/>
                    <a:gd name="connsiteX19" fmla="*/ 19998 w 36647"/>
                    <a:gd name="connsiteY19" fmla="*/ 36927 h 38304"/>
                    <a:gd name="connsiteX20" fmla="*/ 24246 w 36647"/>
                    <a:gd name="connsiteY20" fmla="*/ 35590 h 38304"/>
                    <a:gd name="connsiteX21" fmla="*/ 25522 w 36647"/>
                    <a:gd name="connsiteY21" fmla="*/ 30901 h 38304"/>
                    <a:gd name="connsiteX22" fmla="*/ 25522 w 36647"/>
                    <a:gd name="connsiteY22" fmla="*/ 14132 h 38304"/>
                    <a:gd name="connsiteX23" fmla="*/ 25168 w 36647"/>
                    <a:gd name="connsiteY23" fmla="*/ 7243 h 38304"/>
                    <a:gd name="connsiteX24" fmla="*/ 20636 w 36647"/>
                    <a:gd name="connsiteY24" fmla="*/ 3974 h 38304"/>
                    <a:gd name="connsiteX25" fmla="*/ 15715 w 36647"/>
                    <a:gd name="connsiteY25" fmla="*/ 7362 h 38304"/>
                    <a:gd name="connsiteX26" fmla="*/ 12637 w 36647"/>
                    <a:gd name="connsiteY26" fmla="*/ 13109 h 38304"/>
                    <a:gd name="connsiteX27" fmla="*/ 11148 w 36647"/>
                    <a:gd name="connsiteY27" fmla="*/ 20902 h 38304"/>
                    <a:gd name="connsiteX28" fmla="*/ 11148 w 36647"/>
                    <a:gd name="connsiteY28" fmla="*/ 30901 h 38304"/>
                    <a:gd name="connsiteX29" fmla="*/ 13766 w 36647"/>
                    <a:gd name="connsiteY29" fmla="*/ 36495 h 38304"/>
                    <a:gd name="connsiteX30" fmla="*/ 16672 w 36647"/>
                    <a:gd name="connsiteY30" fmla="*/ 36927 h 38304"/>
                    <a:gd name="connsiteX31" fmla="*/ 16672 w 36647"/>
                    <a:gd name="connsiteY31" fmla="*/ 38304 h 38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6647" h="38304">
                      <a:moveTo>
                        <a:pt x="0" y="38304"/>
                      </a:moveTo>
                      <a:lnTo>
                        <a:pt x="0" y="36927"/>
                      </a:lnTo>
                      <a:cubicBezTo>
                        <a:pt x="1967" y="36927"/>
                        <a:pt x="3373" y="36481"/>
                        <a:pt x="4212" y="35590"/>
                      </a:cubicBezTo>
                      <a:cubicBezTo>
                        <a:pt x="5057" y="34668"/>
                        <a:pt x="5488" y="33107"/>
                        <a:pt x="5488" y="30901"/>
                      </a:cubicBezTo>
                      <a:lnTo>
                        <a:pt x="5488" y="8621"/>
                      </a:lnTo>
                      <a:cubicBezTo>
                        <a:pt x="5488" y="6682"/>
                        <a:pt x="4986" y="5310"/>
                        <a:pt x="4000" y="4529"/>
                      </a:cubicBezTo>
                      <a:cubicBezTo>
                        <a:pt x="3220" y="3938"/>
                        <a:pt x="1885" y="3542"/>
                        <a:pt x="0" y="3382"/>
                      </a:cubicBezTo>
                      <a:lnTo>
                        <a:pt x="0" y="2004"/>
                      </a:lnTo>
                      <a:lnTo>
                        <a:pt x="11148" y="0"/>
                      </a:lnTo>
                      <a:lnTo>
                        <a:pt x="11148" y="10827"/>
                      </a:lnTo>
                      <a:lnTo>
                        <a:pt x="11290" y="10827"/>
                      </a:lnTo>
                      <a:cubicBezTo>
                        <a:pt x="13789" y="3605"/>
                        <a:pt x="17618" y="-4"/>
                        <a:pt x="22763" y="0"/>
                      </a:cubicBezTo>
                      <a:cubicBezTo>
                        <a:pt x="26308" y="0"/>
                        <a:pt x="28671" y="1128"/>
                        <a:pt x="29853" y="3382"/>
                      </a:cubicBezTo>
                      <a:cubicBezTo>
                        <a:pt x="30704" y="5014"/>
                        <a:pt x="31129" y="8006"/>
                        <a:pt x="31129" y="12358"/>
                      </a:cubicBezTo>
                      <a:lnTo>
                        <a:pt x="31129" y="30901"/>
                      </a:lnTo>
                      <a:cubicBezTo>
                        <a:pt x="31129" y="34000"/>
                        <a:pt x="32003" y="35864"/>
                        <a:pt x="33746" y="36495"/>
                      </a:cubicBezTo>
                      <a:cubicBezTo>
                        <a:pt x="34680" y="36808"/>
                        <a:pt x="35660" y="36954"/>
                        <a:pt x="36647" y="36927"/>
                      </a:cubicBezTo>
                      <a:lnTo>
                        <a:pt x="36647" y="38304"/>
                      </a:lnTo>
                      <a:lnTo>
                        <a:pt x="19998" y="38304"/>
                      </a:lnTo>
                      <a:lnTo>
                        <a:pt x="19998" y="36927"/>
                      </a:lnTo>
                      <a:cubicBezTo>
                        <a:pt x="22007" y="36927"/>
                        <a:pt x="23419" y="36483"/>
                        <a:pt x="24246" y="35590"/>
                      </a:cubicBezTo>
                      <a:cubicBezTo>
                        <a:pt x="25073" y="34698"/>
                        <a:pt x="25522" y="33137"/>
                        <a:pt x="25522" y="30901"/>
                      </a:cubicBezTo>
                      <a:lnTo>
                        <a:pt x="25522" y="14132"/>
                      </a:lnTo>
                      <a:cubicBezTo>
                        <a:pt x="25522" y="10407"/>
                        <a:pt x="25404" y="8111"/>
                        <a:pt x="25168" y="7243"/>
                      </a:cubicBezTo>
                      <a:cubicBezTo>
                        <a:pt x="24577" y="5067"/>
                        <a:pt x="23065" y="3978"/>
                        <a:pt x="20636" y="3974"/>
                      </a:cubicBezTo>
                      <a:cubicBezTo>
                        <a:pt x="19030" y="3974"/>
                        <a:pt x="17387" y="5103"/>
                        <a:pt x="15715" y="7362"/>
                      </a:cubicBezTo>
                      <a:cubicBezTo>
                        <a:pt x="14421" y="9121"/>
                        <a:pt x="13387" y="11057"/>
                        <a:pt x="12637" y="13109"/>
                      </a:cubicBezTo>
                      <a:cubicBezTo>
                        <a:pt x="11668" y="15594"/>
                        <a:pt x="11166" y="18236"/>
                        <a:pt x="11148" y="20902"/>
                      </a:cubicBezTo>
                      <a:lnTo>
                        <a:pt x="11148" y="30901"/>
                      </a:lnTo>
                      <a:cubicBezTo>
                        <a:pt x="11148" y="34000"/>
                        <a:pt x="12023" y="35864"/>
                        <a:pt x="13766" y="36495"/>
                      </a:cubicBezTo>
                      <a:cubicBezTo>
                        <a:pt x="14699" y="36809"/>
                        <a:pt x="15686" y="36955"/>
                        <a:pt x="16672" y="36927"/>
                      </a:cubicBezTo>
                      <a:lnTo>
                        <a:pt x="16672" y="38304"/>
                      </a:ln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3" name="Freeform 462">
                  <a:extLst>
                    <a:ext uri="{FF2B5EF4-FFF2-40B4-BE49-F238E27FC236}">
                      <a16:creationId xmlns:a16="http://schemas.microsoft.com/office/drawing/2014/main" id="{D4D3ADCF-602F-6332-CDD9-DAD33AFFA102}"/>
                    </a:ext>
                  </a:extLst>
                </p:cNvPr>
                <p:cNvSpPr/>
                <p:nvPr/>
              </p:nvSpPr>
              <p:spPr>
                <a:xfrm>
                  <a:off x="11070658" y="4940872"/>
                  <a:ext cx="20884" cy="50473"/>
                </a:xfrm>
                <a:custGeom>
                  <a:avLst/>
                  <a:gdLst>
                    <a:gd name="connsiteX0" fmla="*/ 20885 w 20884"/>
                    <a:gd name="connsiteY0" fmla="*/ 47446 h 50473"/>
                    <a:gd name="connsiteX1" fmla="*/ 20885 w 20884"/>
                    <a:gd name="connsiteY1" fmla="*/ 50160 h 50473"/>
                    <a:gd name="connsiteX2" fmla="*/ 17381 w 20884"/>
                    <a:gd name="connsiteY2" fmla="*/ 50473 h 50473"/>
                    <a:gd name="connsiteX3" fmla="*/ 7609 w 20884"/>
                    <a:gd name="connsiteY3" fmla="*/ 47913 h 50473"/>
                    <a:gd name="connsiteX4" fmla="*/ 5878 w 20884"/>
                    <a:gd name="connsiteY4" fmla="*/ 38387 h 50473"/>
                    <a:gd name="connsiteX5" fmla="*/ 5878 w 20884"/>
                    <a:gd name="connsiteY5" fmla="*/ 14924 h 50473"/>
                    <a:gd name="connsiteX6" fmla="*/ 0 w 20884"/>
                    <a:gd name="connsiteY6" fmla="*/ 14924 h 50473"/>
                    <a:gd name="connsiteX7" fmla="*/ 0 w 20884"/>
                    <a:gd name="connsiteY7" fmla="*/ 12210 h 50473"/>
                    <a:gd name="connsiteX8" fmla="*/ 8496 w 20884"/>
                    <a:gd name="connsiteY8" fmla="*/ 7013 h 50473"/>
                    <a:gd name="connsiteX9" fmla="*/ 9630 w 20884"/>
                    <a:gd name="connsiteY9" fmla="*/ 0 h 50473"/>
                    <a:gd name="connsiteX10" fmla="*/ 11503 w 20884"/>
                    <a:gd name="connsiteY10" fmla="*/ 0 h 50473"/>
                    <a:gd name="connsiteX11" fmla="*/ 11503 w 20884"/>
                    <a:gd name="connsiteY11" fmla="*/ 12210 h 50473"/>
                    <a:gd name="connsiteX12" fmla="*/ 20885 w 20884"/>
                    <a:gd name="connsiteY12" fmla="*/ 12210 h 50473"/>
                    <a:gd name="connsiteX13" fmla="*/ 20885 w 20884"/>
                    <a:gd name="connsiteY13" fmla="*/ 14924 h 50473"/>
                    <a:gd name="connsiteX14" fmla="*/ 11503 w 20884"/>
                    <a:gd name="connsiteY14" fmla="*/ 14924 h 50473"/>
                    <a:gd name="connsiteX15" fmla="*/ 11503 w 20884"/>
                    <a:gd name="connsiteY15" fmla="*/ 40676 h 50473"/>
                    <a:gd name="connsiteX16" fmla="*/ 12921 w 20884"/>
                    <a:gd name="connsiteY16" fmla="*/ 46263 h 50473"/>
                    <a:gd name="connsiteX17" fmla="*/ 17984 w 20884"/>
                    <a:gd name="connsiteY17" fmla="*/ 47836 h 50473"/>
                    <a:gd name="connsiteX18" fmla="*/ 20885 w 20884"/>
                    <a:gd name="connsiteY18" fmla="*/ 47446 h 50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884" h="50473">
                      <a:moveTo>
                        <a:pt x="20885" y="47446"/>
                      </a:moveTo>
                      <a:lnTo>
                        <a:pt x="20885" y="50160"/>
                      </a:lnTo>
                      <a:cubicBezTo>
                        <a:pt x="19727" y="50335"/>
                        <a:pt x="18557" y="50439"/>
                        <a:pt x="17381" y="50473"/>
                      </a:cubicBezTo>
                      <a:cubicBezTo>
                        <a:pt x="12235" y="50473"/>
                        <a:pt x="8974" y="49620"/>
                        <a:pt x="7609" y="47913"/>
                      </a:cubicBezTo>
                      <a:cubicBezTo>
                        <a:pt x="6451" y="46498"/>
                        <a:pt x="5872" y="43323"/>
                        <a:pt x="5878" y="38387"/>
                      </a:cubicBezTo>
                      <a:lnTo>
                        <a:pt x="5878" y="14924"/>
                      </a:lnTo>
                      <a:lnTo>
                        <a:pt x="0" y="14924"/>
                      </a:lnTo>
                      <a:lnTo>
                        <a:pt x="0" y="12210"/>
                      </a:lnTo>
                      <a:cubicBezTo>
                        <a:pt x="4201" y="12210"/>
                        <a:pt x="7030" y="10478"/>
                        <a:pt x="8496" y="7013"/>
                      </a:cubicBezTo>
                      <a:cubicBezTo>
                        <a:pt x="9323" y="4770"/>
                        <a:pt x="9707" y="2389"/>
                        <a:pt x="9630" y="0"/>
                      </a:cubicBezTo>
                      <a:lnTo>
                        <a:pt x="11503" y="0"/>
                      </a:lnTo>
                      <a:lnTo>
                        <a:pt x="11503" y="12210"/>
                      </a:lnTo>
                      <a:lnTo>
                        <a:pt x="20885" y="12210"/>
                      </a:lnTo>
                      <a:lnTo>
                        <a:pt x="20885" y="14924"/>
                      </a:lnTo>
                      <a:lnTo>
                        <a:pt x="11503" y="14924"/>
                      </a:lnTo>
                      <a:lnTo>
                        <a:pt x="11503" y="40676"/>
                      </a:lnTo>
                      <a:cubicBezTo>
                        <a:pt x="11503" y="43348"/>
                        <a:pt x="11975" y="45211"/>
                        <a:pt x="12921" y="46263"/>
                      </a:cubicBezTo>
                      <a:cubicBezTo>
                        <a:pt x="13890" y="47310"/>
                        <a:pt x="15573" y="47836"/>
                        <a:pt x="17984" y="47836"/>
                      </a:cubicBezTo>
                      <a:cubicBezTo>
                        <a:pt x="18226" y="47836"/>
                        <a:pt x="19165" y="47706"/>
                        <a:pt x="20885" y="47446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4" name="Freeform 463">
                  <a:extLst>
                    <a:ext uri="{FF2B5EF4-FFF2-40B4-BE49-F238E27FC236}">
                      <a16:creationId xmlns:a16="http://schemas.microsoft.com/office/drawing/2014/main" id="{A480790C-1B2C-B8A0-DF53-B3C5639428DD}"/>
                    </a:ext>
                  </a:extLst>
                </p:cNvPr>
                <p:cNvSpPr/>
                <p:nvPr/>
              </p:nvSpPr>
              <p:spPr>
                <a:xfrm>
                  <a:off x="11094201" y="4952254"/>
                  <a:ext cx="27131" cy="39098"/>
                </a:xfrm>
                <a:custGeom>
                  <a:avLst/>
                  <a:gdLst>
                    <a:gd name="connsiteX0" fmla="*/ 26202 w 27131"/>
                    <a:gd name="connsiteY0" fmla="*/ 35076 h 39098"/>
                    <a:gd name="connsiteX1" fmla="*/ 26202 w 27131"/>
                    <a:gd name="connsiteY1" fmla="*/ 37678 h 39098"/>
                    <a:gd name="connsiteX2" fmla="*/ 17564 w 27131"/>
                    <a:gd name="connsiteY2" fmla="*/ 39091 h 39098"/>
                    <a:gd name="connsiteX3" fmla="*/ 2056 w 27131"/>
                    <a:gd name="connsiteY3" fmla="*/ 29837 h 39098"/>
                    <a:gd name="connsiteX4" fmla="*/ 0 w 27131"/>
                    <a:gd name="connsiteY4" fmla="*/ 18543 h 39098"/>
                    <a:gd name="connsiteX5" fmla="*/ 14729 w 27131"/>
                    <a:gd name="connsiteY5" fmla="*/ 0 h 39098"/>
                    <a:gd name="connsiteX6" fmla="*/ 25457 w 27131"/>
                    <a:gd name="connsiteY6" fmla="*/ 5984 h 39098"/>
                    <a:gd name="connsiteX7" fmla="*/ 27123 w 27131"/>
                    <a:gd name="connsiteY7" fmla="*/ 13541 h 39098"/>
                    <a:gd name="connsiteX8" fmla="*/ 27123 w 27131"/>
                    <a:gd name="connsiteY8" fmla="*/ 15315 h 39098"/>
                    <a:gd name="connsiteX9" fmla="*/ 6020 w 27131"/>
                    <a:gd name="connsiteY9" fmla="*/ 15315 h 39098"/>
                    <a:gd name="connsiteX10" fmla="*/ 9736 w 27131"/>
                    <a:gd name="connsiteY10" fmla="*/ 29606 h 39098"/>
                    <a:gd name="connsiteX11" fmla="*/ 21103 w 27131"/>
                    <a:gd name="connsiteY11" fmla="*/ 36111 h 39098"/>
                    <a:gd name="connsiteX12" fmla="*/ 26202 w 27131"/>
                    <a:gd name="connsiteY12" fmla="*/ 35076 h 39098"/>
                    <a:gd name="connsiteX13" fmla="*/ 6020 w 27131"/>
                    <a:gd name="connsiteY13" fmla="*/ 12677 h 39098"/>
                    <a:gd name="connsiteX14" fmla="*/ 20678 w 27131"/>
                    <a:gd name="connsiteY14" fmla="*/ 12677 h 39098"/>
                    <a:gd name="connsiteX15" fmla="*/ 17919 w 27131"/>
                    <a:gd name="connsiteY15" fmla="*/ 4210 h 39098"/>
                    <a:gd name="connsiteX16" fmla="*/ 13783 w 27131"/>
                    <a:gd name="connsiteY16" fmla="*/ 2755 h 39098"/>
                    <a:gd name="connsiteX17" fmla="*/ 6918 w 27131"/>
                    <a:gd name="connsiteY17" fmla="*/ 8544 h 39098"/>
                    <a:gd name="connsiteX18" fmla="*/ 6020 w 27131"/>
                    <a:gd name="connsiteY18" fmla="*/ 12677 h 39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131" h="39098">
                      <a:moveTo>
                        <a:pt x="26202" y="35076"/>
                      </a:moveTo>
                      <a:lnTo>
                        <a:pt x="26202" y="37678"/>
                      </a:lnTo>
                      <a:cubicBezTo>
                        <a:pt x="23437" y="38688"/>
                        <a:pt x="20507" y="39167"/>
                        <a:pt x="17564" y="39091"/>
                      </a:cubicBezTo>
                      <a:cubicBezTo>
                        <a:pt x="9914" y="39091"/>
                        <a:pt x="4744" y="36006"/>
                        <a:pt x="2056" y="29837"/>
                      </a:cubicBezTo>
                      <a:cubicBezTo>
                        <a:pt x="685" y="26743"/>
                        <a:pt x="0" y="22978"/>
                        <a:pt x="0" y="18543"/>
                      </a:cubicBezTo>
                      <a:cubicBezTo>
                        <a:pt x="0" y="6181"/>
                        <a:pt x="4910" y="0"/>
                        <a:pt x="14729" y="0"/>
                      </a:cubicBezTo>
                      <a:cubicBezTo>
                        <a:pt x="19685" y="0"/>
                        <a:pt x="23260" y="1994"/>
                        <a:pt x="25457" y="5984"/>
                      </a:cubicBezTo>
                      <a:cubicBezTo>
                        <a:pt x="26633" y="8325"/>
                        <a:pt x="27206" y="10923"/>
                        <a:pt x="27123" y="13541"/>
                      </a:cubicBezTo>
                      <a:lnTo>
                        <a:pt x="27123" y="15315"/>
                      </a:lnTo>
                      <a:lnTo>
                        <a:pt x="6020" y="15315"/>
                      </a:lnTo>
                      <a:cubicBezTo>
                        <a:pt x="6020" y="20956"/>
                        <a:pt x="7261" y="25720"/>
                        <a:pt x="9736" y="29606"/>
                      </a:cubicBezTo>
                      <a:cubicBezTo>
                        <a:pt x="12495" y="33942"/>
                        <a:pt x="16282" y="36111"/>
                        <a:pt x="21103" y="36111"/>
                      </a:cubicBezTo>
                      <a:cubicBezTo>
                        <a:pt x="22864" y="36205"/>
                        <a:pt x="24618" y="35849"/>
                        <a:pt x="26202" y="35076"/>
                      </a:cubicBezTo>
                      <a:close/>
                      <a:moveTo>
                        <a:pt x="6020" y="12677"/>
                      </a:moveTo>
                      <a:lnTo>
                        <a:pt x="20678" y="12677"/>
                      </a:lnTo>
                      <a:cubicBezTo>
                        <a:pt x="20678" y="8791"/>
                        <a:pt x="19756" y="5968"/>
                        <a:pt x="17919" y="4210"/>
                      </a:cubicBezTo>
                      <a:cubicBezTo>
                        <a:pt x="16779" y="3206"/>
                        <a:pt x="15296" y="2684"/>
                        <a:pt x="13783" y="2755"/>
                      </a:cubicBezTo>
                      <a:cubicBezTo>
                        <a:pt x="10599" y="2755"/>
                        <a:pt x="8312" y="4685"/>
                        <a:pt x="6918" y="8544"/>
                      </a:cubicBezTo>
                      <a:cubicBezTo>
                        <a:pt x="6381" y="9859"/>
                        <a:pt x="6079" y="11258"/>
                        <a:pt x="6020" y="12677"/>
                      </a:cubicBezTo>
                      <a:close/>
                    </a:path>
                  </a:pathLst>
                </a:custGeom>
                <a:solidFill>
                  <a:srgbClr val="005680"/>
                </a:solidFill>
                <a:ln w="58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B83D1751-E00D-5EED-7B35-3F8181D69FC7}"/>
                  </a:ext>
                </a:extLst>
              </p:cNvPr>
              <p:cNvGrpSpPr/>
              <p:nvPr userDrawn="1"/>
            </p:nvGrpSpPr>
            <p:grpSpPr>
              <a:xfrm>
                <a:off x="13419961" y="4416248"/>
                <a:ext cx="1324223" cy="467926"/>
                <a:chOff x="8477241" y="4639428"/>
                <a:chExt cx="893774" cy="315823"/>
              </a:xfrm>
            </p:grpSpPr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DB669956-D6A5-6CA7-6556-B7B6774C15D9}"/>
                    </a:ext>
                  </a:extLst>
                </p:cNvPr>
                <p:cNvSpPr/>
                <p:nvPr/>
              </p:nvSpPr>
              <p:spPr>
                <a:xfrm>
                  <a:off x="8857749" y="4644718"/>
                  <a:ext cx="62489" cy="65074"/>
                </a:xfrm>
                <a:custGeom>
                  <a:avLst/>
                  <a:gdLst>
                    <a:gd name="connsiteX0" fmla="*/ 55755 w 62489"/>
                    <a:gd name="connsiteY0" fmla="*/ 5328 h 65074"/>
                    <a:gd name="connsiteX1" fmla="*/ 55755 w 62489"/>
                    <a:gd name="connsiteY1" fmla="*/ 39852 h 65074"/>
                    <a:gd name="connsiteX2" fmla="*/ 30532 w 62489"/>
                    <a:gd name="connsiteY2" fmla="*/ 65075 h 65074"/>
                    <a:gd name="connsiteX3" fmla="*/ 6753 w 62489"/>
                    <a:gd name="connsiteY3" fmla="*/ 42910 h 65074"/>
                    <a:gd name="connsiteX4" fmla="*/ 6753 w 62489"/>
                    <a:gd name="connsiteY4" fmla="*/ 5328 h 65074"/>
                    <a:gd name="connsiteX5" fmla="*/ 0 w 62489"/>
                    <a:gd name="connsiteY5" fmla="*/ 4067 h 65074"/>
                    <a:gd name="connsiteX6" fmla="*/ 0 w 62489"/>
                    <a:gd name="connsiteY6" fmla="*/ 0 h 65074"/>
                    <a:gd name="connsiteX7" fmla="*/ 21875 w 62489"/>
                    <a:gd name="connsiteY7" fmla="*/ 0 h 65074"/>
                    <a:gd name="connsiteX8" fmla="*/ 21875 w 62489"/>
                    <a:gd name="connsiteY8" fmla="*/ 4092 h 65074"/>
                    <a:gd name="connsiteX9" fmla="*/ 14074 w 62489"/>
                    <a:gd name="connsiteY9" fmla="*/ 5354 h 65074"/>
                    <a:gd name="connsiteX10" fmla="*/ 14074 w 62489"/>
                    <a:gd name="connsiteY10" fmla="*/ 42236 h 65074"/>
                    <a:gd name="connsiteX11" fmla="*/ 31005 w 62489"/>
                    <a:gd name="connsiteY11" fmla="*/ 59066 h 65074"/>
                    <a:gd name="connsiteX12" fmla="*/ 48604 w 62489"/>
                    <a:gd name="connsiteY12" fmla="*/ 40426 h 65074"/>
                    <a:gd name="connsiteX13" fmla="*/ 48604 w 62489"/>
                    <a:gd name="connsiteY13" fmla="*/ 5328 h 65074"/>
                    <a:gd name="connsiteX14" fmla="*/ 40710 w 62489"/>
                    <a:gd name="connsiteY14" fmla="*/ 4067 h 65074"/>
                    <a:gd name="connsiteX15" fmla="*/ 40710 w 62489"/>
                    <a:gd name="connsiteY15" fmla="*/ 0 h 65074"/>
                    <a:gd name="connsiteX16" fmla="*/ 62490 w 62489"/>
                    <a:gd name="connsiteY16" fmla="*/ 0 h 65074"/>
                    <a:gd name="connsiteX17" fmla="*/ 62490 w 62489"/>
                    <a:gd name="connsiteY17" fmla="*/ 4092 h 65074"/>
                    <a:gd name="connsiteX18" fmla="*/ 55755 w 62489"/>
                    <a:gd name="connsiteY18" fmla="*/ 5328 h 6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2489" h="65074">
                      <a:moveTo>
                        <a:pt x="55755" y="5328"/>
                      </a:moveTo>
                      <a:lnTo>
                        <a:pt x="55755" y="39852"/>
                      </a:lnTo>
                      <a:cubicBezTo>
                        <a:pt x="55755" y="56405"/>
                        <a:pt x="47192" y="65075"/>
                        <a:pt x="30532" y="65075"/>
                      </a:cubicBezTo>
                      <a:cubicBezTo>
                        <a:pt x="10556" y="65075"/>
                        <a:pt x="6753" y="53945"/>
                        <a:pt x="6753" y="42910"/>
                      </a:cubicBezTo>
                      <a:lnTo>
                        <a:pt x="6753" y="5328"/>
                      </a:lnTo>
                      <a:cubicBezTo>
                        <a:pt x="4469" y="5109"/>
                        <a:pt x="2210" y="4687"/>
                        <a:pt x="0" y="4067"/>
                      </a:cubicBezTo>
                      <a:lnTo>
                        <a:pt x="0" y="0"/>
                      </a:lnTo>
                      <a:lnTo>
                        <a:pt x="21875" y="0"/>
                      </a:lnTo>
                      <a:lnTo>
                        <a:pt x="21875" y="4092"/>
                      </a:lnTo>
                      <a:cubicBezTo>
                        <a:pt x="19321" y="4765"/>
                        <a:pt x="16709" y="5187"/>
                        <a:pt x="14074" y="5354"/>
                      </a:cubicBezTo>
                      <a:lnTo>
                        <a:pt x="14074" y="42236"/>
                      </a:lnTo>
                      <a:cubicBezTo>
                        <a:pt x="14074" y="51461"/>
                        <a:pt x="17227" y="59066"/>
                        <a:pt x="31005" y="59066"/>
                      </a:cubicBezTo>
                      <a:cubicBezTo>
                        <a:pt x="42898" y="59066"/>
                        <a:pt x="48604" y="54122"/>
                        <a:pt x="48604" y="40426"/>
                      </a:cubicBezTo>
                      <a:lnTo>
                        <a:pt x="48604" y="5328"/>
                      </a:lnTo>
                      <a:cubicBezTo>
                        <a:pt x="45938" y="5162"/>
                        <a:pt x="43295" y="4739"/>
                        <a:pt x="40710" y="4067"/>
                      </a:cubicBezTo>
                      <a:lnTo>
                        <a:pt x="40710" y="0"/>
                      </a:lnTo>
                      <a:lnTo>
                        <a:pt x="62490" y="0"/>
                      </a:lnTo>
                      <a:lnTo>
                        <a:pt x="62490" y="4092"/>
                      </a:lnTo>
                      <a:cubicBezTo>
                        <a:pt x="60288" y="4712"/>
                        <a:pt x="58033" y="5125"/>
                        <a:pt x="55755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4DF81CF7-32C0-39D8-D603-D17E2BAABAEE}"/>
                    </a:ext>
                  </a:extLst>
                </p:cNvPr>
                <p:cNvSpPr/>
                <p:nvPr/>
              </p:nvSpPr>
              <p:spPr>
                <a:xfrm>
                  <a:off x="8926040" y="4660709"/>
                  <a:ext cx="53951" cy="48251"/>
                </a:xfrm>
                <a:custGeom>
                  <a:avLst/>
                  <a:gdLst>
                    <a:gd name="connsiteX0" fmla="*/ 38723 w 53951"/>
                    <a:gd name="connsiteY0" fmla="*/ 17587 h 48251"/>
                    <a:gd name="connsiteX1" fmla="*/ 29895 w 53951"/>
                    <a:gd name="connsiteY1" fmla="*/ 5883 h 48251"/>
                    <a:gd name="connsiteX2" fmla="*/ 15436 w 53951"/>
                    <a:gd name="connsiteY2" fmla="*/ 25481 h 48251"/>
                    <a:gd name="connsiteX3" fmla="*/ 15436 w 53951"/>
                    <a:gd name="connsiteY3" fmla="*/ 42885 h 48251"/>
                    <a:gd name="connsiteX4" fmla="*/ 23331 w 53951"/>
                    <a:gd name="connsiteY4" fmla="*/ 44146 h 48251"/>
                    <a:gd name="connsiteX5" fmla="*/ 23331 w 53951"/>
                    <a:gd name="connsiteY5" fmla="*/ 48239 h 48251"/>
                    <a:gd name="connsiteX6" fmla="*/ 0 w 53951"/>
                    <a:gd name="connsiteY6" fmla="*/ 48239 h 48251"/>
                    <a:gd name="connsiteX7" fmla="*/ 0 w 53951"/>
                    <a:gd name="connsiteY7" fmla="*/ 44146 h 48251"/>
                    <a:gd name="connsiteX8" fmla="*/ 8273 w 53951"/>
                    <a:gd name="connsiteY8" fmla="*/ 42885 h 48251"/>
                    <a:gd name="connsiteX9" fmla="*/ 8273 w 53951"/>
                    <a:gd name="connsiteY9" fmla="*/ 6646 h 48251"/>
                    <a:gd name="connsiteX10" fmla="*/ 0 w 53951"/>
                    <a:gd name="connsiteY10" fmla="*/ 5694 h 48251"/>
                    <a:gd name="connsiteX11" fmla="*/ 0 w 53951"/>
                    <a:gd name="connsiteY11" fmla="*/ 1608 h 48251"/>
                    <a:gd name="connsiteX12" fmla="*/ 15304 w 53951"/>
                    <a:gd name="connsiteY12" fmla="*/ 940 h 48251"/>
                    <a:gd name="connsiteX13" fmla="*/ 14541 w 53951"/>
                    <a:gd name="connsiteY13" fmla="*/ 11401 h 48251"/>
                    <a:gd name="connsiteX14" fmla="*/ 14673 w 53951"/>
                    <a:gd name="connsiteY14" fmla="*/ 11508 h 48251"/>
                    <a:gd name="connsiteX15" fmla="*/ 31699 w 53951"/>
                    <a:gd name="connsiteY15" fmla="*/ 0 h 48251"/>
                    <a:gd name="connsiteX16" fmla="*/ 45868 w 53951"/>
                    <a:gd name="connsiteY16" fmla="*/ 15222 h 48251"/>
                    <a:gd name="connsiteX17" fmla="*/ 45868 w 53951"/>
                    <a:gd name="connsiteY17" fmla="*/ 42898 h 48251"/>
                    <a:gd name="connsiteX18" fmla="*/ 53952 w 53951"/>
                    <a:gd name="connsiteY18" fmla="*/ 44159 h 48251"/>
                    <a:gd name="connsiteX19" fmla="*/ 53952 w 53951"/>
                    <a:gd name="connsiteY19" fmla="*/ 48251 h 48251"/>
                    <a:gd name="connsiteX20" fmla="*/ 38723 w 53951"/>
                    <a:gd name="connsiteY20" fmla="*/ 48251 h 48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3951" h="48251">
                      <a:moveTo>
                        <a:pt x="38723" y="17587"/>
                      </a:moveTo>
                      <a:cubicBezTo>
                        <a:pt x="38723" y="10165"/>
                        <a:pt x="36724" y="5883"/>
                        <a:pt x="29895" y="5883"/>
                      </a:cubicBezTo>
                      <a:cubicBezTo>
                        <a:pt x="21427" y="5883"/>
                        <a:pt x="15436" y="14257"/>
                        <a:pt x="15436" y="25481"/>
                      </a:cubicBezTo>
                      <a:lnTo>
                        <a:pt x="15436" y="42885"/>
                      </a:lnTo>
                      <a:cubicBezTo>
                        <a:pt x="18102" y="43052"/>
                        <a:pt x="20746" y="43474"/>
                        <a:pt x="23331" y="44146"/>
                      </a:cubicBezTo>
                      <a:lnTo>
                        <a:pt x="23331" y="48239"/>
                      </a:lnTo>
                      <a:lnTo>
                        <a:pt x="0" y="48239"/>
                      </a:lnTo>
                      <a:lnTo>
                        <a:pt x="0" y="44146"/>
                      </a:lnTo>
                      <a:cubicBezTo>
                        <a:pt x="2721" y="43514"/>
                        <a:pt x="5487" y="43093"/>
                        <a:pt x="8273" y="42885"/>
                      </a:cubicBezTo>
                      <a:lnTo>
                        <a:pt x="8273" y="6646"/>
                      </a:lnTo>
                      <a:cubicBezTo>
                        <a:pt x="5990" y="6268"/>
                        <a:pt x="2762" y="5883"/>
                        <a:pt x="0" y="5694"/>
                      </a:cubicBezTo>
                      <a:lnTo>
                        <a:pt x="0" y="1608"/>
                      </a:lnTo>
                      <a:cubicBezTo>
                        <a:pt x="5077" y="993"/>
                        <a:pt x="10193" y="769"/>
                        <a:pt x="15304" y="940"/>
                      </a:cubicBezTo>
                      <a:cubicBezTo>
                        <a:pt x="15292" y="4440"/>
                        <a:pt x="15037" y="7936"/>
                        <a:pt x="14541" y="11401"/>
                      </a:cubicBezTo>
                      <a:lnTo>
                        <a:pt x="14673" y="11508"/>
                      </a:lnTo>
                      <a:cubicBezTo>
                        <a:pt x="17435" y="4660"/>
                        <a:pt x="23426" y="0"/>
                        <a:pt x="31699" y="0"/>
                      </a:cubicBezTo>
                      <a:cubicBezTo>
                        <a:pt x="42538" y="0"/>
                        <a:pt x="45868" y="6848"/>
                        <a:pt x="45868" y="15222"/>
                      </a:cubicBezTo>
                      <a:lnTo>
                        <a:pt x="45868" y="42898"/>
                      </a:lnTo>
                      <a:cubicBezTo>
                        <a:pt x="48593" y="43097"/>
                        <a:pt x="51296" y="43519"/>
                        <a:pt x="53952" y="44159"/>
                      </a:cubicBezTo>
                      <a:lnTo>
                        <a:pt x="53952" y="48251"/>
                      </a:lnTo>
                      <a:lnTo>
                        <a:pt x="38723" y="4825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5B905BDC-231E-7148-EBF4-1F940A16B31E}"/>
                    </a:ext>
                  </a:extLst>
                </p:cNvPr>
                <p:cNvSpPr/>
                <p:nvPr/>
              </p:nvSpPr>
              <p:spPr>
                <a:xfrm>
                  <a:off x="8984854" y="4643356"/>
                  <a:ext cx="23495" cy="65591"/>
                </a:xfrm>
                <a:custGeom>
                  <a:avLst/>
                  <a:gdLst>
                    <a:gd name="connsiteX0" fmla="*/ 0 w 23495"/>
                    <a:gd name="connsiteY0" fmla="*/ 65567 h 65591"/>
                    <a:gd name="connsiteX1" fmla="*/ 0 w 23495"/>
                    <a:gd name="connsiteY1" fmla="*/ 61474 h 65591"/>
                    <a:gd name="connsiteX2" fmla="*/ 8273 w 23495"/>
                    <a:gd name="connsiteY2" fmla="*/ 60213 h 65591"/>
                    <a:gd name="connsiteX3" fmla="*/ 8273 w 23495"/>
                    <a:gd name="connsiteY3" fmla="*/ 24000 h 65591"/>
                    <a:gd name="connsiteX4" fmla="*/ 0 w 23495"/>
                    <a:gd name="connsiteY4" fmla="*/ 23047 h 65591"/>
                    <a:gd name="connsiteX5" fmla="*/ 0 w 23495"/>
                    <a:gd name="connsiteY5" fmla="*/ 18961 h 65591"/>
                    <a:gd name="connsiteX6" fmla="*/ 15411 w 23495"/>
                    <a:gd name="connsiteY6" fmla="*/ 18293 h 65591"/>
                    <a:gd name="connsiteX7" fmla="*/ 15411 w 23495"/>
                    <a:gd name="connsiteY7" fmla="*/ 60238 h 65591"/>
                    <a:gd name="connsiteX8" fmla="*/ 23495 w 23495"/>
                    <a:gd name="connsiteY8" fmla="*/ 61500 h 65591"/>
                    <a:gd name="connsiteX9" fmla="*/ 23495 w 23495"/>
                    <a:gd name="connsiteY9" fmla="*/ 65592 h 65591"/>
                    <a:gd name="connsiteX10" fmla="*/ 11893 w 23495"/>
                    <a:gd name="connsiteY10" fmla="*/ 9730 h 65591"/>
                    <a:gd name="connsiteX11" fmla="*/ 6938 w 23495"/>
                    <a:gd name="connsiteY11" fmla="*/ 5027 h 65591"/>
                    <a:gd name="connsiteX12" fmla="*/ 6936 w 23495"/>
                    <a:gd name="connsiteY12" fmla="*/ 4900 h 65591"/>
                    <a:gd name="connsiteX13" fmla="*/ 11836 w 23495"/>
                    <a:gd name="connsiteY13" fmla="*/ 0 h 65591"/>
                    <a:gd name="connsiteX14" fmla="*/ 16735 w 23495"/>
                    <a:gd name="connsiteY14" fmla="*/ 4900 h 65591"/>
                    <a:gd name="connsiteX15" fmla="*/ 11956 w 23495"/>
                    <a:gd name="connsiteY15" fmla="*/ 9730 h 65591"/>
                    <a:gd name="connsiteX16" fmla="*/ 11861 w 23495"/>
                    <a:gd name="connsiteY16" fmla="*/ 9730 h 65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495" h="65591">
                      <a:moveTo>
                        <a:pt x="0" y="65567"/>
                      </a:moveTo>
                      <a:lnTo>
                        <a:pt x="0" y="61474"/>
                      </a:lnTo>
                      <a:cubicBezTo>
                        <a:pt x="2721" y="60842"/>
                        <a:pt x="5487" y="60420"/>
                        <a:pt x="8273" y="60213"/>
                      </a:cubicBezTo>
                      <a:lnTo>
                        <a:pt x="8273" y="24000"/>
                      </a:lnTo>
                      <a:cubicBezTo>
                        <a:pt x="5990" y="23621"/>
                        <a:pt x="2756" y="23237"/>
                        <a:pt x="0" y="23047"/>
                      </a:cubicBezTo>
                      <a:lnTo>
                        <a:pt x="0" y="18961"/>
                      </a:lnTo>
                      <a:cubicBezTo>
                        <a:pt x="5112" y="18343"/>
                        <a:pt x="10264" y="18120"/>
                        <a:pt x="15411" y="18293"/>
                      </a:cubicBezTo>
                      <a:lnTo>
                        <a:pt x="15411" y="60238"/>
                      </a:lnTo>
                      <a:cubicBezTo>
                        <a:pt x="18135" y="60445"/>
                        <a:pt x="20838" y="60866"/>
                        <a:pt x="23495" y="61500"/>
                      </a:cubicBezTo>
                      <a:lnTo>
                        <a:pt x="23495" y="65592"/>
                      </a:lnTo>
                      <a:close/>
                      <a:moveTo>
                        <a:pt x="11893" y="9730"/>
                      </a:moveTo>
                      <a:cubicBezTo>
                        <a:pt x="9226" y="9799"/>
                        <a:pt x="7008" y="7694"/>
                        <a:pt x="6938" y="5027"/>
                      </a:cubicBezTo>
                      <a:cubicBezTo>
                        <a:pt x="6937" y="4985"/>
                        <a:pt x="6936" y="4942"/>
                        <a:pt x="6936" y="4900"/>
                      </a:cubicBezTo>
                      <a:cubicBezTo>
                        <a:pt x="6936" y="2194"/>
                        <a:pt x="9130" y="0"/>
                        <a:pt x="11836" y="0"/>
                      </a:cubicBezTo>
                      <a:cubicBezTo>
                        <a:pt x="14542" y="0"/>
                        <a:pt x="16735" y="2194"/>
                        <a:pt x="16735" y="4900"/>
                      </a:cubicBezTo>
                      <a:cubicBezTo>
                        <a:pt x="16750" y="7553"/>
                        <a:pt x="14610" y="9716"/>
                        <a:pt x="11956" y="9730"/>
                      </a:cubicBezTo>
                      <a:cubicBezTo>
                        <a:pt x="11925" y="9730"/>
                        <a:pt x="11893" y="9730"/>
                        <a:pt x="11861" y="9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31D87CAE-60A4-40B5-6E88-BDAEF850DC61}"/>
                    </a:ext>
                  </a:extLst>
                </p:cNvPr>
                <p:cNvSpPr/>
                <p:nvPr/>
              </p:nvSpPr>
              <p:spPr>
                <a:xfrm>
                  <a:off x="9006980" y="4661649"/>
                  <a:ext cx="51839" cy="47273"/>
                </a:xfrm>
                <a:custGeom>
                  <a:avLst/>
                  <a:gdLst>
                    <a:gd name="connsiteX0" fmla="*/ 45464 w 51839"/>
                    <a:gd name="connsiteY0" fmla="*/ 5328 h 47273"/>
                    <a:gd name="connsiteX1" fmla="*/ 29870 w 51839"/>
                    <a:gd name="connsiteY1" fmla="*/ 47274 h 47273"/>
                    <a:gd name="connsiteX2" fmla="*/ 21591 w 51839"/>
                    <a:gd name="connsiteY2" fmla="*/ 47274 h 47273"/>
                    <a:gd name="connsiteX3" fmla="*/ 6375 w 51839"/>
                    <a:gd name="connsiteY3" fmla="*/ 5328 h 47273"/>
                    <a:gd name="connsiteX4" fmla="*/ 0 w 51839"/>
                    <a:gd name="connsiteY4" fmla="*/ 4067 h 47273"/>
                    <a:gd name="connsiteX5" fmla="*/ 0 w 51839"/>
                    <a:gd name="connsiteY5" fmla="*/ 0 h 47273"/>
                    <a:gd name="connsiteX6" fmla="*/ 21591 w 51839"/>
                    <a:gd name="connsiteY6" fmla="*/ 0 h 47273"/>
                    <a:gd name="connsiteX7" fmla="*/ 21591 w 51839"/>
                    <a:gd name="connsiteY7" fmla="*/ 4092 h 47273"/>
                    <a:gd name="connsiteX8" fmla="*/ 14270 w 51839"/>
                    <a:gd name="connsiteY8" fmla="*/ 5354 h 47273"/>
                    <a:gd name="connsiteX9" fmla="*/ 23211 w 51839"/>
                    <a:gd name="connsiteY9" fmla="*/ 31579 h 47273"/>
                    <a:gd name="connsiteX10" fmla="*/ 25872 w 51839"/>
                    <a:gd name="connsiteY10" fmla="*/ 40142 h 47273"/>
                    <a:gd name="connsiteX11" fmla="*/ 26061 w 51839"/>
                    <a:gd name="connsiteY11" fmla="*/ 40142 h 47273"/>
                    <a:gd name="connsiteX12" fmla="*/ 28634 w 51839"/>
                    <a:gd name="connsiteY12" fmla="*/ 31768 h 47273"/>
                    <a:gd name="connsiteX13" fmla="*/ 37954 w 51839"/>
                    <a:gd name="connsiteY13" fmla="*/ 5328 h 47273"/>
                    <a:gd name="connsiteX14" fmla="*/ 30633 w 51839"/>
                    <a:gd name="connsiteY14" fmla="*/ 4067 h 47273"/>
                    <a:gd name="connsiteX15" fmla="*/ 30633 w 51839"/>
                    <a:gd name="connsiteY15" fmla="*/ 0 h 47273"/>
                    <a:gd name="connsiteX16" fmla="*/ 51839 w 51839"/>
                    <a:gd name="connsiteY16" fmla="*/ 0 h 47273"/>
                    <a:gd name="connsiteX17" fmla="*/ 51839 w 51839"/>
                    <a:gd name="connsiteY17" fmla="*/ 4092 h 47273"/>
                    <a:gd name="connsiteX18" fmla="*/ 45464 w 51839"/>
                    <a:gd name="connsiteY18" fmla="*/ 5328 h 47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1839" h="47273">
                      <a:moveTo>
                        <a:pt x="45464" y="5328"/>
                      </a:moveTo>
                      <a:lnTo>
                        <a:pt x="29870" y="47274"/>
                      </a:lnTo>
                      <a:lnTo>
                        <a:pt x="21591" y="47274"/>
                      </a:lnTo>
                      <a:lnTo>
                        <a:pt x="6375" y="5328"/>
                      </a:lnTo>
                      <a:cubicBezTo>
                        <a:pt x="4221" y="5069"/>
                        <a:pt x="2090" y="4647"/>
                        <a:pt x="0" y="4067"/>
                      </a:cubicBezTo>
                      <a:lnTo>
                        <a:pt x="0" y="0"/>
                      </a:lnTo>
                      <a:lnTo>
                        <a:pt x="21591" y="0"/>
                      </a:lnTo>
                      <a:lnTo>
                        <a:pt x="21591" y="4092"/>
                      </a:lnTo>
                      <a:cubicBezTo>
                        <a:pt x="19189" y="4712"/>
                        <a:pt x="16740" y="5133"/>
                        <a:pt x="14270" y="5354"/>
                      </a:cubicBezTo>
                      <a:lnTo>
                        <a:pt x="23211" y="31579"/>
                      </a:lnTo>
                      <a:cubicBezTo>
                        <a:pt x="24258" y="34530"/>
                        <a:pt x="25103" y="37286"/>
                        <a:pt x="25872" y="40142"/>
                      </a:cubicBezTo>
                      <a:lnTo>
                        <a:pt x="26061" y="40142"/>
                      </a:lnTo>
                      <a:cubicBezTo>
                        <a:pt x="26825" y="37380"/>
                        <a:pt x="27682" y="34435"/>
                        <a:pt x="28634" y="31768"/>
                      </a:cubicBezTo>
                      <a:lnTo>
                        <a:pt x="37954" y="5328"/>
                      </a:lnTo>
                      <a:cubicBezTo>
                        <a:pt x="35482" y="5124"/>
                        <a:pt x="33032" y="4702"/>
                        <a:pt x="30633" y="4067"/>
                      </a:cubicBezTo>
                      <a:lnTo>
                        <a:pt x="30633" y="0"/>
                      </a:lnTo>
                      <a:lnTo>
                        <a:pt x="51839" y="0"/>
                      </a:lnTo>
                      <a:lnTo>
                        <a:pt x="51839" y="4092"/>
                      </a:lnTo>
                      <a:cubicBezTo>
                        <a:pt x="49748" y="4664"/>
                        <a:pt x="47617" y="5077"/>
                        <a:pt x="45464" y="532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2" name="Freeform 311">
                  <a:extLst>
                    <a:ext uri="{FF2B5EF4-FFF2-40B4-BE49-F238E27FC236}">
                      <a16:creationId xmlns:a16="http://schemas.microsoft.com/office/drawing/2014/main" id="{C622C0BD-95E3-1AFA-216E-EA4E746912EC}"/>
                    </a:ext>
                  </a:extLst>
                </p:cNvPr>
                <p:cNvSpPr/>
                <p:nvPr/>
              </p:nvSpPr>
              <p:spPr>
                <a:xfrm>
                  <a:off x="9061569" y="4660791"/>
                  <a:ext cx="39192" cy="48992"/>
                </a:xfrm>
                <a:custGeom>
                  <a:avLst/>
                  <a:gdLst>
                    <a:gd name="connsiteX0" fmla="*/ 39001 w 39192"/>
                    <a:gd name="connsiteY0" fmla="*/ 23022 h 48992"/>
                    <a:gd name="connsiteX1" fmla="*/ 7422 w 39192"/>
                    <a:gd name="connsiteY1" fmla="*/ 23022 h 48992"/>
                    <a:gd name="connsiteX2" fmla="*/ 23117 w 39192"/>
                    <a:gd name="connsiteY2" fmla="*/ 43093 h 48992"/>
                    <a:gd name="connsiteX3" fmla="*/ 36813 w 39192"/>
                    <a:gd name="connsiteY3" fmla="*/ 40048 h 48992"/>
                    <a:gd name="connsiteX4" fmla="*/ 37475 w 39192"/>
                    <a:gd name="connsiteY4" fmla="*/ 46133 h 48992"/>
                    <a:gd name="connsiteX5" fmla="*/ 21881 w 39192"/>
                    <a:gd name="connsiteY5" fmla="*/ 48989 h 48992"/>
                    <a:gd name="connsiteX6" fmla="*/ 0 w 39192"/>
                    <a:gd name="connsiteY6" fmla="*/ 24731 h 48992"/>
                    <a:gd name="connsiteX7" fmla="*/ 20740 w 39192"/>
                    <a:gd name="connsiteY7" fmla="*/ 0 h 48992"/>
                    <a:gd name="connsiteX8" fmla="*/ 39190 w 39192"/>
                    <a:gd name="connsiteY8" fmla="*/ 19504 h 48992"/>
                    <a:gd name="connsiteX9" fmla="*/ 39001 w 39192"/>
                    <a:gd name="connsiteY9" fmla="*/ 23022 h 48992"/>
                    <a:gd name="connsiteX10" fmla="*/ 20355 w 39192"/>
                    <a:gd name="connsiteY10" fmla="*/ 5423 h 48992"/>
                    <a:gd name="connsiteX11" fmla="*/ 7800 w 39192"/>
                    <a:gd name="connsiteY11" fmla="*/ 17694 h 48992"/>
                    <a:gd name="connsiteX12" fmla="*/ 31762 w 39192"/>
                    <a:gd name="connsiteY12" fmla="*/ 17694 h 48992"/>
                    <a:gd name="connsiteX13" fmla="*/ 20355 w 39192"/>
                    <a:gd name="connsiteY13" fmla="*/ 5423 h 4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192" h="48992">
                      <a:moveTo>
                        <a:pt x="39001" y="23022"/>
                      </a:moveTo>
                      <a:lnTo>
                        <a:pt x="7422" y="23022"/>
                      </a:lnTo>
                      <a:cubicBezTo>
                        <a:pt x="6943" y="37191"/>
                        <a:pt x="12555" y="43093"/>
                        <a:pt x="23117" y="43093"/>
                      </a:cubicBezTo>
                      <a:cubicBezTo>
                        <a:pt x="28060" y="43093"/>
                        <a:pt x="33294" y="41832"/>
                        <a:pt x="36813" y="40048"/>
                      </a:cubicBezTo>
                      <a:lnTo>
                        <a:pt x="37475" y="46133"/>
                      </a:lnTo>
                      <a:cubicBezTo>
                        <a:pt x="32512" y="48089"/>
                        <a:pt x="27215" y="49059"/>
                        <a:pt x="21881" y="48989"/>
                      </a:cubicBezTo>
                      <a:cubicBezTo>
                        <a:pt x="7611" y="48989"/>
                        <a:pt x="0" y="41283"/>
                        <a:pt x="0" y="24731"/>
                      </a:cubicBezTo>
                      <a:cubicBezTo>
                        <a:pt x="0" y="10562"/>
                        <a:pt x="7611" y="0"/>
                        <a:pt x="20740" y="0"/>
                      </a:cubicBezTo>
                      <a:cubicBezTo>
                        <a:pt x="33767" y="0"/>
                        <a:pt x="39190" y="9036"/>
                        <a:pt x="39190" y="19504"/>
                      </a:cubicBezTo>
                      <a:cubicBezTo>
                        <a:pt x="39207" y="20679"/>
                        <a:pt x="39144" y="21855"/>
                        <a:pt x="39001" y="23022"/>
                      </a:cubicBezTo>
                      <a:close/>
                      <a:moveTo>
                        <a:pt x="20355" y="5423"/>
                      </a:moveTo>
                      <a:cubicBezTo>
                        <a:pt x="13696" y="5423"/>
                        <a:pt x="8942" y="10272"/>
                        <a:pt x="7800" y="17694"/>
                      </a:cubicBezTo>
                      <a:lnTo>
                        <a:pt x="31762" y="17694"/>
                      </a:lnTo>
                      <a:cubicBezTo>
                        <a:pt x="31957" y="10373"/>
                        <a:pt x="27588" y="5423"/>
                        <a:pt x="20355" y="542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3" name="Freeform 312">
                  <a:extLst>
                    <a:ext uri="{FF2B5EF4-FFF2-40B4-BE49-F238E27FC236}">
                      <a16:creationId xmlns:a16="http://schemas.microsoft.com/office/drawing/2014/main" id="{F674FB48-20B6-CF13-3AC2-BF2D4165A31B}"/>
                    </a:ext>
                  </a:extLst>
                </p:cNvPr>
                <p:cNvSpPr/>
                <p:nvPr/>
              </p:nvSpPr>
              <p:spPr>
                <a:xfrm>
                  <a:off x="9108326" y="4660669"/>
                  <a:ext cx="32058" cy="48253"/>
                </a:xfrm>
                <a:custGeom>
                  <a:avLst/>
                  <a:gdLst>
                    <a:gd name="connsiteX0" fmla="*/ 31806 w 32058"/>
                    <a:gd name="connsiteY0" fmla="*/ 7134 h 48253"/>
                    <a:gd name="connsiteX1" fmla="*/ 15411 w 32058"/>
                    <a:gd name="connsiteY1" fmla="*/ 29299 h 48253"/>
                    <a:gd name="connsiteX2" fmla="*/ 15411 w 32058"/>
                    <a:gd name="connsiteY2" fmla="*/ 42900 h 48253"/>
                    <a:gd name="connsiteX3" fmla="*/ 23684 w 32058"/>
                    <a:gd name="connsiteY3" fmla="*/ 44161 h 48253"/>
                    <a:gd name="connsiteX4" fmla="*/ 23684 w 32058"/>
                    <a:gd name="connsiteY4" fmla="*/ 48254 h 48253"/>
                    <a:gd name="connsiteX5" fmla="*/ 0 w 32058"/>
                    <a:gd name="connsiteY5" fmla="*/ 48254 h 48253"/>
                    <a:gd name="connsiteX6" fmla="*/ 0 w 32058"/>
                    <a:gd name="connsiteY6" fmla="*/ 44161 h 48253"/>
                    <a:gd name="connsiteX7" fmla="*/ 8279 w 32058"/>
                    <a:gd name="connsiteY7" fmla="*/ 42900 h 48253"/>
                    <a:gd name="connsiteX8" fmla="*/ 8279 w 32058"/>
                    <a:gd name="connsiteY8" fmla="*/ 6686 h 48253"/>
                    <a:gd name="connsiteX9" fmla="*/ 0 w 32058"/>
                    <a:gd name="connsiteY9" fmla="*/ 5734 h 48253"/>
                    <a:gd name="connsiteX10" fmla="*/ 0 w 32058"/>
                    <a:gd name="connsiteY10" fmla="*/ 1648 h 48253"/>
                    <a:gd name="connsiteX11" fmla="*/ 15317 w 32058"/>
                    <a:gd name="connsiteY11" fmla="*/ 980 h 48253"/>
                    <a:gd name="connsiteX12" fmla="*/ 14175 w 32058"/>
                    <a:gd name="connsiteY12" fmla="*/ 12872 h 48253"/>
                    <a:gd name="connsiteX13" fmla="*/ 14364 w 32058"/>
                    <a:gd name="connsiteY13" fmla="*/ 12967 h 48253"/>
                    <a:gd name="connsiteX14" fmla="*/ 32058 w 32058"/>
                    <a:gd name="connsiteY14" fmla="*/ 122 h 4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2058" h="48253">
                      <a:moveTo>
                        <a:pt x="31806" y="7134"/>
                      </a:moveTo>
                      <a:cubicBezTo>
                        <a:pt x="20393" y="5425"/>
                        <a:pt x="15411" y="13440"/>
                        <a:pt x="15411" y="29299"/>
                      </a:cubicBezTo>
                      <a:lnTo>
                        <a:pt x="15411" y="42900"/>
                      </a:lnTo>
                      <a:cubicBezTo>
                        <a:pt x="18198" y="43106"/>
                        <a:pt x="20960" y="43528"/>
                        <a:pt x="23684" y="44161"/>
                      </a:cubicBezTo>
                      <a:lnTo>
                        <a:pt x="23684" y="48254"/>
                      </a:lnTo>
                      <a:lnTo>
                        <a:pt x="0" y="48254"/>
                      </a:lnTo>
                      <a:lnTo>
                        <a:pt x="0" y="44161"/>
                      </a:lnTo>
                      <a:cubicBezTo>
                        <a:pt x="2724" y="43529"/>
                        <a:pt x="5492" y="43107"/>
                        <a:pt x="8279" y="42900"/>
                      </a:cubicBezTo>
                      <a:lnTo>
                        <a:pt x="8279" y="6686"/>
                      </a:lnTo>
                      <a:cubicBezTo>
                        <a:pt x="5997" y="6308"/>
                        <a:pt x="2762" y="5923"/>
                        <a:pt x="0" y="5734"/>
                      </a:cubicBezTo>
                      <a:lnTo>
                        <a:pt x="0" y="1648"/>
                      </a:lnTo>
                      <a:cubicBezTo>
                        <a:pt x="5082" y="1032"/>
                        <a:pt x="10203" y="809"/>
                        <a:pt x="15317" y="980"/>
                      </a:cubicBezTo>
                      <a:cubicBezTo>
                        <a:pt x="15272" y="4969"/>
                        <a:pt x="14888" y="8947"/>
                        <a:pt x="14175" y="12872"/>
                      </a:cubicBezTo>
                      <a:lnTo>
                        <a:pt x="14364" y="12967"/>
                      </a:lnTo>
                      <a:cubicBezTo>
                        <a:pt x="16256" y="6031"/>
                        <a:pt x="21219" y="-1019"/>
                        <a:pt x="32058" y="1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79F1192F-2D53-1B61-3728-8EE34AE5F8D5}"/>
                    </a:ext>
                  </a:extLst>
                </p:cNvPr>
                <p:cNvSpPr/>
                <p:nvPr/>
              </p:nvSpPr>
              <p:spPr>
                <a:xfrm>
                  <a:off x="9146999" y="4660772"/>
                  <a:ext cx="31270" cy="49007"/>
                </a:xfrm>
                <a:custGeom>
                  <a:avLst/>
                  <a:gdLst>
                    <a:gd name="connsiteX0" fmla="*/ 11483 w 31270"/>
                    <a:gd name="connsiteY0" fmla="*/ 49008 h 49007"/>
                    <a:gd name="connsiteX1" fmla="*/ 826 w 31270"/>
                    <a:gd name="connsiteY1" fmla="*/ 47867 h 49007"/>
                    <a:gd name="connsiteX2" fmla="*/ 826 w 31270"/>
                    <a:gd name="connsiteY2" fmla="*/ 34625 h 49007"/>
                    <a:gd name="connsiteX3" fmla="*/ 5108 w 31270"/>
                    <a:gd name="connsiteY3" fmla="*/ 34625 h 49007"/>
                    <a:gd name="connsiteX4" fmla="*/ 6369 w 31270"/>
                    <a:gd name="connsiteY4" fmla="*/ 42614 h 49007"/>
                    <a:gd name="connsiteX5" fmla="*/ 12366 w 31270"/>
                    <a:gd name="connsiteY5" fmla="*/ 43188 h 49007"/>
                    <a:gd name="connsiteX6" fmla="*/ 24063 w 31270"/>
                    <a:gd name="connsiteY6" fmla="*/ 34990 h 49007"/>
                    <a:gd name="connsiteX7" fmla="*/ 0 w 31270"/>
                    <a:gd name="connsiteY7" fmla="*/ 13873 h 49007"/>
                    <a:gd name="connsiteX8" fmla="*/ 18545 w 31270"/>
                    <a:gd name="connsiteY8" fmla="*/ 0 h 49007"/>
                    <a:gd name="connsiteX9" fmla="*/ 28792 w 31270"/>
                    <a:gd name="connsiteY9" fmla="*/ 1356 h 49007"/>
                    <a:gd name="connsiteX10" fmla="*/ 28792 w 31270"/>
                    <a:gd name="connsiteY10" fmla="*/ 14005 h 49007"/>
                    <a:gd name="connsiteX11" fmla="*/ 24611 w 31270"/>
                    <a:gd name="connsiteY11" fmla="*/ 14005 h 49007"/>
                    <a:gd name="connsiteX12" fmla="*/ 23350 w 31270"/>
                    <a:gd name="connsiteY12" fmla="*/ 6016 h 49007"/>
                    <a:gd name="connsiteX13" fmla="*/ 17675 w 31270"/>
                    <a:gd name="connsiteY13" fmla="*/ 5442 h 49007"/>
                    <a:gd name="connsiteX14" fmla="*/ 7207 w 31270"/>
                    <a:gd name="connsiteY14" fmla="*/ 13053 h 49007"/>
                    <a:gd name="connsiteX15" fmla="*/ 31270 w 31270"/>
                    <a:gd name="connsiteY15" fmla="*/ 33981 h 49007"/>
                    <a:gd name="connsiteX16" fmla="*/ 11483 w 31270"/>
                    <a:gd name="connsiteY16" fmla="*/ 49008 h 4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270" h="49007">
                      <a:moveTo>
                        <a:pt x="11483" y="49008"/>
                      </a:moveTo>
                      <a:cubicBezTo>
                        <a:pt x="7901" y="48992"/>
                        <a:pt x="4332" y="48609"/>
                        <a:pt x="826" y="47867"/>
                      </a:cubicBezTo>
                      <a:lnTo>
                        <a:pt x="826" y="34625"/>
                      </a:lnTo>
                      <a:lnTo>
                        <a:pt x="5108" y="34625"/>
                      </a:lnTo>
                      <a:cubicBezTo>
                        <a:pt x="5669" y="37264"/>
                        <a:pt x="6091" y="39930"/>
                        <a:pt x="6369" y="42614"/>
                      </a:cubicBezTo>
                      <a:cubicBezTo>
                        <a:pt x="8342" y="43006"/>
                        <a:pt x="10354" y="43198"/>
                        <a:pt x="12366" y="43188"/>
                      </a:cubicBezTo>
                      <a:cubicBezTo>
                        <a:pt x="19302" y="43188"/>
                        <a:pt x="24063" y="40035"/>
                        <a:pt x="24063" y="34990"/>
                      </a:cubicBezTo>
                      <a:cubicBezTo>
                        <a:pt x="24063" y="23640"/>
                        <a:pt x="0" y="30614"/>
                        <a:pt x="0" y="13873"/>
                      </a:cubicBezTo>
                      <a:cubicBezTo>
                        <a:pt x="0" y="5877"/>
                        <a:pt x="6564" y="0"/>
                        <a:pt x="18545" y="0"/>
                      </a:cubicBezTo>
                      <a:cubicBezTo>
                        <a:pt x="22001" y="45"/>
                        <a:pt x="25444" y="500"/>
                        <a:pt x="28792" y="1356"/>
                      </a:cubicBezTo>
                      <a:lnTo>
                        <a:pt x="28792" y="14005"/>
                      </a:lnTo>
                      <a:lnTo>
                        <a:pt x="24611" y="14005"/>
                      </a:lnTo>
                      <a:cubicBezTo>
                        <a:pt x="24006" y="11375"/>
                        <a:pt x="23583" y="8705"/>
                        <a:pt x="23350" y="6016"/>
                      </a:cubicBezTo>
                      <a:cubicBezTo>
                        <a:pt x="21477" y="5669"/>
                        <a:pt x="19579" y="5477"/>
                        <a:pt x="17675" y="5442"/>
                      </a:cubicBezTo>
                      <a:cubicBezTo>
                        <a:pt x="10739" y="5442"/>
                        <a:pt x="7207" y="8393"/>
                        <a:pt x="7207" y="13053"/>
                      </a:cubicBezTo>
                      <a:cubicBezTo>
                        <a:pt x="7207" y="24561"/>
                        <a:pt x="31270" y="17996"/>
                        <a:pt x="31270" y="33981"/>
                      </a:cubicBezTo>
                      <a:cubicBezTo>
                        <a:pt x="31264" y="42255"/>
                        <a:pt x="23873" y="49008"/>
                        <a:pt x="11483" y="4900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5" name="Freeform 314">
                  <a:extLst>
                    <a:ext uri="{FF2B5EF4-FFF2-40B4-BE49-F238E27FC236}">
                      <a16:creationId xmlns:a16="http://schemas.microsoft.com/office/drawing/2014/main" id="{DF46A78C-C040-F698-A699-0489F4B6967E}"/>
                    </a:ext>
                  </a:extLst>
                </p:cNvPr>
                <p:cNvSpPr/>
                <p:nvPr/>
              </p:nvSpPr>
              <p:spPr>
                <a:xfrm>
                  <a:off x="9186347" y="4643337"/>
                  <a:ext cx="23507" cy="65610"/>
                </a:xfrm>
                <a:custGeom>
                  <a:avLst/>
                  <a:gdLst>
                    <a:gd name="connsiteX0" fmla="*/ 0 w 23507"/>
                    <a:gd name="connsiteY0" fmla="*/ 65586 h 65610"/>
                    <a:gd name="connsiteX1" fmla="*/ 0 w 23507"/>
                    <a:gd name="connsiteY1" fmla="*/ 61493 h 65610"/>
                    <a:gd name="connsiteX2" fmla="*/ 8273 w 23507"/>
                    <a:gd name="connsiteY2" fmla="*/ 60232 h 65610"/>
                    <a:gd name="connsiteX3" fmla="*/ 8273 w 23507"/>
                    <a:gd name="connsiteY3" fmla="*/ 24018 h 65610"/>
                    <a:gd name="connsiteX4" fmla="*/ 0 w 23507"/>
                    <a:gd name="connsiteY4" fmla="*/ 23066 h 65610"/>
                    <a:gd name="connsiteX5" fmla="*/ 0 w 23507"/>
                    <a:gd name="connsiteY5" fmla="*/ 18980 h 65610"/>
                    <a:gd name="connsiteX6" fmla="*/ 15424 w 23507"/>
                    <a:gd name="connsiteY6" fmla="*/ 18312 h 65610"/>
                    <a:gd name="connsiteX7" fmla="*/ 15424 w 23507"/>
                    <a:gd name="connsiteY7" fmla="*/ 60257 h 65610"/>
                    <a:gd name="connsiteX8" fmla="*/ 23508 w 23507"/>
                    <a:gd name="connsiteY8" fmla="*/ 61518 h 65610"/>
                    <a:gd name="connsiteX9" fmla="*/ 23508 w 23507"/>
                    <a:gd name="connsiteY9" fmla="*/ 65611 h 65610"/>
                    <a:gd name="connsiteX10" fmla="*/ 11893 w 23507"/>
                    <a:gd name="connsiteY10" fmla="*/ 9749 h 65610"/>
                    <a:gd name="connsiteX11" fmla="*/ 6943 w 23507"/>
                    <a:gd name="connsiteY11" fmla="*/ 5040 h 65610"/>
                    <a:gd name="connsiteX12" fmla="*/ 6943 w 23507"/>
                    <a:gd name="connsiteY12" fmla="*/ 4900 h 65610"/>
                    <a:gd name="connsiteX13" fmla="*/ 11842 w 23507"/>
                    <a:gd name="connsiteY13" fmla="*/ 0 h 65610"/>
                    <a:gd name="connsiteX14" fmla="*/ 16742 w 23507"/>
                    <a:gd name="connsiteY14" fmla="*/ 4900 h 65610"/>
                    <a:gd name="connsiteX15" fmla="*/ 11981 w 23507"/>
                    <a:gd name="connsiteY15" fmla="*/ 9749 h 65610"/>
                    <a:gd name="connsiteX16" fmla="*/ 11893 w 23507"/>
                    <a:gd name="connsiteY16" fmla="*/ 9749 h 65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507" h="65610">
                      <a:moveTo>
                        <a:pt x="0" y="65586"/>
                      </a:moveTo>
                      <a:lnTo>
                        <a:pt x="0" y="61493"/>
                      </a:lnTo>
                      <a:cubicBezTo>
                        <a:pt x="2724" y="60861"/>
                        <a:pt x="5486" y="60439"/>
                        <a:pt x="8273" y="60232"/>
                      </a:cubicBezTo>
                      <a:lnTo>
                        <a:pt x="8273" y="24018"/>
                      </a:lnTo>
                      <a:cubicBezTo>
                        <a:pt x="5990" y="23640"/>
                        <a:pt x="2756" y="23255"/>
                        <a:pt x="0" y="23066"/>
                      </a:cubicBezTo>
                      <a:lnTo>
                        <a:pt x="0" y="18980"/>
                      </a:lnTo>
                      <a:cubicBezTo>
                        <a:pt x="5114" y="18361"/>
                        <a:pt x="10272" y="18138"/>
                        <a:pt x="15424" y="18312"/>
                      </a:cubicBezTo>
                      <a:lnTo>
                        <a:pt x="15424" y="60257"/>
                      </a:lnTo>
                      <a:cubicBezTo>
                        <a:pt x="18148" y="60464"/>
                        <a:pt x="20853" y="60885"/>
                        <a:pt x="23508" y="61518"/>
                      </a:cubicBezTo>
                      <a:lnTo>
                        <a:pt x="23508" y="65611"/>
                      </a:lnTo>
                      <a:close/>
                      <a:moveTo>
                        <a:pt x="11893" y="9749"/>
                      </a:moveTo>
                      <a:cubicBezTo>
                        <a:pt x="9225" y="9815"/>
                        <a:pt x="7012" y="7707"/>
                        <a:pt x="6943" y="5040"/>
                      </a:cubicBezTo>
                      <a:cubicBezTo>
                        <a:pt x="6943" y="4993"/>
                        <a:pt x="6943" y="4946"/>
                        <a:pt x="6943" y="4900"/>
                      </a:cubicBezTo>
                      <a:cubicBezTo>
                        <a:pt x="6943" y="2194"/>
                        <a:pt x="9137" y="0"/>
                        <a:pt x="11842" y="0"/>
                      </a:cubicBezTo>
                      <a:cubicBezTo>
                        <a:pt x="14547" y="0"/>
                        <a:pt x="16742" y="2194"/>
                        <a:pt x="16742" y="4900"/>
                      </a:cubicBezTo>
                      <a:cubicBezTo>
                        <a:pt x="16767" y="7553"/>
                        <a:pt x="14636" y="9724"/>
                        <a:pt x="11981" y="9749"/>
                      </a:cubicBezTo>
                      <a:cubicBezTo>
                        <a:pt x="11949" y="9749"/>
                        <a:pt x="11924" y="9749"/>
                        <a:pt x="11893" y="974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6" name="Freeform 315">
                  <a:extLst>
                    <a:ext uri="{FF2B5EF4-FFF2-40B4-BE49-F238E27FC236}">
                      <a16:creationId xmlns:a16="http://schemas.microsoft.com/office/drawing/2014/main" id="{EBE4DFC8-E5BF-23DF-101F-957322134148}"/>
                    </a:ext>
                  </a:extLst>
                </p:cNvPr>
                <p:cNvSpPr/>
                <p:nvPr/>
              </p:nvSpPr>
              <p:spPr>
                <a:xfrm>
                  <a:off x="921611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73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31 w 48238"/>
                    <a:gd name="connsiteY8" fmla="*/ 4818 h 70352"/>
                    <a:gd name="connsiteX9" fmla="*/ 24731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9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84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30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10" y="66054"/>
                        <a:pt x="33294" y="62618"/>
                        <a:pt x="33862" y="59223"/>
                      </a:cubicBezTo>
                      <a:lnTo>
                        <a:pt x="33673" y="59129"/>
                      </a:lnTo>
                      <a:cubicBezTo>
                        <a:pt x="31012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14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1" y="5385"/>
                        <a:pt x="27487" y="5007"/>
                        <a:pt x="24731" y="4818"/>
                      </a:cubicBezTo>
                      <a:lnTo>
                        <a:pt x="24731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9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9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25" y="27277"/>
                        <a:pt x="23684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30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7" name="Freeform 316">
                  <a:extLst>
                    <a:ext uri="{FF2B5EF4-FFF2-40B4-BE49-F238E27FC236}">
                      <a16:creationId xmlns:a16="http://schemas.microsoft.com/office/drawing/2014/main" id="{807672D0-B297-84FF-C690-3B2276B2C1A0}"/>
                    </a:ext>
                  </a:extLst>
                </p:cNvPr>
                <p:cNvSpPr/>
                <p:nvPr/>
              </p:nvSpPr>
              <p:spPr>
                <a:xfrm>
                  <a:off x="9271083" y="4660823"/>
                  <a:ext cx="44013" cy="48957"/>
                </a:xfrm>
                <a:custGeom>
                  <a:avLst/>
                  <a:gdLst>
                    <a:gd name="connsiteX0" fmla="*/ 29107 w 44013"/>
                    <a:gd name="connsiteY0" fmla="*/ 48100 h 48957"/>
                    <a:gd name="connsiteX1" fmla="*/ 29580 w 44013"/>
                    <a:gd name="connsiteY1" fmla="*/ 38112 h 48957"/>
                    <a:gd name="connsiteX2" fmla="*/ 29391 w 44013"/>
                    <a:gd name="connsiteY2" fmla="*/ 38112 h 48957"/>
                    <a:gd name="connsiteX3" fmla="*/ 12939 w 44013"/>
                    <a:gd name="connsiteY3" fmla="*/ 48958 h 48957"/>
                    <a:gd name="connsiteX4" fmla="*/ 0 w 44013"/>
                    <a:gd name="connsiteY4" fmla="*/ 37443 h 48957"/>
                    <a:gd name="connsiteX5" fmla="*/ 28722 w 44013"/>
                    <a:gd name="connsiteY5" fmla="*/ 20803 h 48957"/>
                    <a:gd name="connsiteX6" fmla="*/ 28722 w 44013"/>
                    <a:gd name="connsiteY6" fmla="*/ 16805 h 48957"/>
                    <a:gd name="connsiteX7" fmla="*/ 18072 w 44013"/>
                    <a:gd name="connsiteY7" fmla="*/ 5675 h 48957"/>
                    <a:gd name="connsiteX8" fmla="*/ 8658 w 44013"/>
                    <a:gd name="connsiteY8" fmla="*/ 6936 h 48957"/>
                    <a:gd name="connsiteX9" fmla="*/ 7397 w 44013"/>
                    <a:gd name="connsiteY9" fmla="*/ 15216 h 48957"/>
                    <a:gd name="connsiteX10" fmla="*/ 3020 w 44013"/>
                    <a:gd name="connsiteY10" fmla="*/ 15216 h 48957"/>
                    <a:gd name="connsiteX11" fmla="*/ 3020 w 44013"/>
                    <a:gd name="connsiteY11" fmla="*/ 2566 h 48957"/>
                    <a:gd name="connsiteX12" fmla="*/ 19188 w 44013"/>
                    <a:gd name="connsiteY12" fmla="*/ 0 h 48957"/>
                    <a:gd name="connsiteX13" fmla="*/ 35930 w 44013"/>
                    <a:gd name="connsiteY13" fmla="*/ 15411 h 48957"/>
                    <a:gd name="connsiteX14" fmla="*/ 35930 w 44013"/>
                    <a:gd name="connsiteY14" fmla="*/ 42425 h 48957"/>
                    <a:gd name="connsiteX15" fmla="*/ 44014 w 44013"/>
                    <a:gd name="connsiteY15" fmla="*/ 43377 h 48957"/>
                    <a:gd name="connsiteX16" fmla="*/ 44014 w 44013"/>
                    <a:gd name="connsiteY16" fmla="*/ 47469 h 48957"/>
                    <a:gd name="connsiteX17" fmla="*/ 29107 w 44013"/>
                    <a:gd name="connsiteY17" fmla="*/ 48100 h 48957"/>
                    <a:gd name="connsiteX18" fmla="*/ 28722 w 44013"/>
                    <a:gd name="connsiteY18" fmla="*/ 26030 h 48957"/>
                    <a:gd name="connsiteX19" fmla="*/ 7132 w 44013"/>
                    <a:gd name="connsiteY19" fmla="*/ 36119 h 48957"/>
                    <a:gd name="connsiteX20" fmla="*/ 14837 w 44013"/>
                    <a:gd name="connsiteY20" fmla="*/ 43156 h 48957"/>
                    <a:gd name="connsiteX21" fmla="*/ 28710 w 44013"/>
                    <a:gd name="connsiteY21" fmla="*/ 26698 h 4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13" h="48957">
                      <a:moveTo>
                        <a:pt x="29107" y="48100"/>
                      </a:moveTo>
                      <a:cubicBezTo>
                        <a:pt x="29107" y="44487"/>
                        <a:pt x="29107" y="40874"/>
                        <a:pt x="29580" y="38112"/>
                      </a:cubicBezTo>
                      <a:lnTo>
                        <a:pt x="29391" y="38112"/>
                      </a:lnTo>
                      <a:cubicBezTo>
                        <a:pt x="27108" y="44108"/>
                        <a:pt x="21023" y="48958"/>
                        <a:pt x="12939" y="48958"/>
                      </a:cubicBezTo>
                      <a:cubicBezTo>
                        <a:pt x="5423" y="48958"/>
                        <a:pt x="0" y="44960"/>
                        <a:pt x="0" y="37443"/>
                      </a:cubicBezTo>
                      <a:cubicBezTo>
                        <a:pt x="0" y="27556"/>
                        <a:pt x="10272" y="20897"/>
                        <a:pt x="28722" y="20803"/>
                      </a:cubicBezTo>
                      <a:lnTo>
                        <a:pt x="28722" y="16805"/>
                      </a:lnTo>
                      <a:cubicBezTo>
                        <a:pt x="28722" y="9578"/>
                        <a:pt x="26251" y="5675"/>
                        <a:pt x="18072" y="5675"/>
                      </a:cubicBezTo>
                      <a:cubicBezTo>
                        <a:pt x="14894" y="5675"/>
                        <a:pt x="11729" y="6100"/>
                        <a:pt x="8658" y="6936"/>
                      </a:cubicBezTo>
                      <a:cubicBezTo>
                        <a:pt x="8374" y="9509"/>
                        <a:pt x="7895" y="12359"/>
                        <a:pt x="7397" y="15216"/>
                      </a:cubicBezTo>
                      <a:lnTo>
                        <a:pt x="3020" y="15216"/>
                      </a:lnTo>
                      <a:lnTo>
                        <a:pt x="3020" y="2566"/>
                      </a:lnTo>
                      <a:cubicBezTo>
                        <a:pt x="7397" y="952"/>
                        <a:pt x="12819" y="0"/>
                        <a:pt x="19188" y="0"/>
                      </a:cubicBezTo>
                      <a:cubicBezTo>
                        <a:pt x="32222" y="0"/>
                        <a:pt x="35930" y="6470"/>
                        <a:pt x="35930" y="15411"/>
                      </a:cubicBezTo>
                      <a:lnTo>
                        <a:pt x="35930" y="42425"/>
                      </a:lnTo>
                      <a:cubicBezTo>
                        <a:pt x="38213" y="42803"/>
                        <a:pt x="41353" y="43188"/>
                        <a:pt x="44014" y="43377"/>
                      </a:cubicBezTo>
                      <a:lnTo>
                        <a:pt x="44014" y="47469"/>
                      </a:lnTo>
                      <a:cubicBezTo>
                        <a:pt x="39070" y="48067"/>
                        <a:pt x="34082" y="48277"/>
                        <a:pt x="29107" y="48100"/>
                      </a:cubicBezTo>
                      <a:close/>
                      <a:moveTo>
                        <a:pt x="28722" y="26030"/>
                      </a:moveTo>
                      <a:cubicBezTo>
                        <a:pt x="11413" y="26030"/>
                        <a:pt x="7132" y="31358"/>
                        <a:pt x="7132" y="36119"/>
                      </a:cubicBezTo>
                      <a:cubicBezTo>
                        <a:pt x="7132" y="40394"/>
                        <a:pt x="10177" y="43156"/>
                        <a:pt x="14837" y="43156"/>
                      </a:cubicBezTo>
                      <a:cubicBezTo>
                        <a:pt x="23211" y="43156"/>
                        <a:pt x="28710" y="34877"/>
                        <a:pt x="28710" y="2669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8" name="Freeform 317">
                  <a:extLst>
                    <a:ext uri="{FF2B5EF4-FFF2-40B4-BE49-F238E27FC236}">
                      <a16:creationId xmlns:a16="http://schemas.microsoft.com/office/drawing/2014/main" id="{ED334ED7-118E-8662-D8F6-F0D0668BD503}"/>
                    </a:ext>
                  </a:extLst>
                </p:cNvPr>
                <p:cNvSpPr/>
                <p:nvPr/>
              </p:nvSpPr>
              <p:spPr>
                <a:xfrm>
                  <a:off x="9321396" y="4639428"/>
                  <a:ext cx="48238" cy="70352"/>
                </a:xfrm>
                <a:custGeom>
                  <a:avLst/>
                  <a:gdLst>
                    <a:gd name="connsiteX0" fmla="*/ 33004 w 48238"/>
                    <a:gd name="connsiteY0" fmla="*/ 69495 h 70352"/>
                    <a:gd name="connsiteX1" fmla="*/ 33862 w 48238"/>
                    <a:gd name="connsiteY1" fmla="*/ 59223 h 70352"/>
                    <a:gd name="connsiteX2" fmla="*/ 33666 w 48238"/>
                    <a:gd name="connsiteY2" fmla="*/ 59129 h 70352"/>
                    <a:gd name="connsiteX3" fmla="*/ 17404 w 48238"/>
                    <a:gd name="connsiteY3" fmla="*/ 70353 h 70352"/>
                    <a:gd name="connsiteX4" fmla="*/ 0 w 48238"/>
                    <a:gd name="connsiteY4" fmla="*/ 47999 h 70352"/>
                    <a:gd name="connsiteX5" fmla="*/ 24252 w 48238"/>
                    <a:gd name="connsiteY5" fmla="*/ 21654 h 70352"/>
                    <a:gd name="connsiteX6" fmla="*/ 33004 w 48238"/>
                    <a:gd name="connsiteY6" fmla="*/ 22127 h 70352"/>
                    <a:gd name="connsiteX7" fmla="*/ 33004 w 48238"/>
                    <a:gd name="connsiteY7" fmla="*/ 5763 h 70352"/>
                    <a:gd name="connsiteX8" fmla="*/ 24725 w 48238"/>
                    <a:gd name="connsiteY8" fmla="*/ 4817 h 70352"/>
                    <a:gd name="connsiteX9" fmla="*/ 24725 w 48238"/>
                    <a:gd name="connsiteY9" fmla="*/ 725 h 70352"/>
                    <a:gd name="connsiteX10" fmla="*/ 40041 w 48238"/>
                    <a:gd name="connsiteY10" fmla="*/ 57 h 70352"/>
                    <a:gd name="connsiteX11" fmla="*/ 40041 w 48238"/>
                    <a:gd name="connsiteY11" fmla="*/ 63788 h 70352"/>
                    <a:gd name="connsiteX12" fmla="*/ 48239 w 48238"/>
                    <a:gd name="connsiteY12" fmla="*/ 64741 h 70352"/>
                    <a:gd name="connsiteX13" fmla="*/ 48239 w 48238"/>
                    <a:gd name="connsiteY13" fmla="*/ 68833 h 70352"/>
                    <a:gd name="connsiteX14" fmla="*/ 33004 w 48238"/>
                    <a:gd name="connsiteY14" fmla="*/ 69495 h 70352"/>
                    <a:gd name="connsiteX15" fmla="*/ 33004 w 48238"/>
                    <a:gd name="connsiteY15" fmla="*/ 28401 h 70352"/>
                    <a:gd name="connsiteX16" fmla="*/ 23678 w 48238"/>
                    <a:gd name="connsiteY16" fmla="*/ 27260 h 70352"/>
                    <a:gd name="connsiteX17" fmla="*/ 7510 w 48238"/>
                    <a:gd name="connsiteY17" fmla="*/ 47438 h 70352"/>
                    <a:gd name="connsiteX18" fmla="*/ 18923 w 48238"/>
                    <a:gd name="connsiteY18" fmla="*/ 64463 h 70352"/>
                    <a:gd name="connsiteX19" fmla="*/ 33004 w 48238"/>
                    <a:gd name="connsiteY19" fmla="*/ 45054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38" h="70352">
                      <a:moveTo>
                        <a:pt x="33004" y="69495"/>
                      </a:moveTo>
                      <a:cubicBezTo>
                        <a:pt x="33004" y="66053"/>
                        <a:pt x="33294" y="62617"/>
                        <a:pt x="33862" y="59223"/>
                      </a:cubicBezTo>
                      <a:lnTo>
                        <a:pt x="33666" y="59129"/>
                      </a:lnTo>
                      <a:cubicBezTo>
                        <a:pt x="31005" y="65882"/>
                        <a:pt x="25015" y="70353"/>
                        <a:pt x="17404" y="70353"/>
                      </a:cubicBezTo>
                      <a:cubicBezTo>
                        <a:pt x="5707" y="70353"/>
                        <a:pt x="0" y="61790"/>
                        <a:pt x="0" y="47999"/>
                      </a:cubicBezTo>
                      <a:cubicBezTo>
                        <a:pt x="0" y="31163"/>
                        <a:pt x="9509" y="21654"/>
                        <a:pt x="24252" y="21654"/>
                      </a:cubicBezTo>
                      <a:cubicBezTo>
                        <a:pt x="27007" y="21654"/>
                        <a:pt x="29769" y="21843"/>
                        <a:pt x="33004" y="22127"/>
                      </a:cubicBezTo>
                      <a:lnTo>
                        <a:pt x="33004" y="5763"/>
                      </a:lnTo>
                      <a:cubicBezTo>
                        <a:pt x="30722" y="5385"/>
                        <a:pt x="27487" y="5007"/>
                        <a:pt x="24725" y="4817"/>
                      </a:cubicBezTo>
                      <a:lnTo>
                        <a:pt x="24725" y="725"/>
                      </a:lnTo>
                      <a:cubicBezTo>
                        <a:pt x="29807" y="107"/>
                        <a:pt x="34927" y="-116"/>
                        <a:pt x="40041" y="57"/>
                      </a:cubicBezTo>
                      <a:lnTo>
                        <a:pt x="40041" y="63788"/>
                      </a:lnTo>
                      <a:cubicBezTo>
                        <a:pt x="42324" y="64167"/>
                        <a:pt x="45559" y="64551"/>
                        <a:pt x="48239" y="64741"/>
                      </a:cubicBezTo>
                      <a:lnTo>
                        <a:pt x="48239" y="68833"/>
                      </a:lnTo>
                      <a:cubicBezTo>
                        <a:pt x="43188" y="69448"/>
                        <a:pt x="38093" y="69670"/>
                        <a:pt x="33004" y="69495"/>
                      </a:cubicBezTo>
                      <a:close/>
                      <a:moveTo>
                        <a:pt x="33004" y="28401"/>
                      </a:moveTo>
                      <a:cubicBezTo>
                        <a:pt x="29952" y="27660"/>
                        <a:pt x="26818" y="27277"/>
                        <a:pt x="23678" y="27260"/>
                      </a:cubicBezTo>
                      <a:cubicBezTo>
                        <a:pt x="13980" y="27260"/>
                        <a:pt x="7510" y="33162"/>
                        <a:pt x="7510" y="47438"/>
                      </a:cubicBezTo>
                      <a:cubicBezTo>
                        <a:pt x="7510" y="58094"/>
                        <a:pt x="11130" y="64463"/>
                        <a:pt x="18923" y="64463"/>
                      </a:cubicBezTo>
                      <a:cubicBezTo>
                        <a:pt x="28344" y="64463"/>
                        <a:pt x="33004" y="53428"/>
                        <a:pt x="33004" y="4505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D3E5A062-A896-8E0E-44AB-4A415654BAC9}"/>
                    </a:ext>
                  </a:extLst>
                </p:cNvPr>
                <p:cNvSpPr/>
                <p:nvPr/>
              </p:nvSpPr>
              <p:spPr>
                <a:xfrm>
                  <a:off x="8858506" y="4734246"/>
                  <a:ext cx="47841" cy="65819"/>
                </a:xfrm>
                <a:custGeom>
                  <a:avLst/>
                  <a:gdLst>
                    <a:gd name="connsiteX0" fmla="*/ 38068 w 47841"/>
                    <a:gd name="connsiteY0" fmla="*/ 20128 h 65819"/>
                    <a:gd name="connsiteX1" fmla="*/ 36806 w 47841"/>
                    <a:gd name="connsiteY1" fmla="*/ 12044 h 65819"/>
                    <a:gd name="connsiteX2" fmla="*/ 30343 w 47841"/>
                    <a:gd name="connsiteY2" fmla="*/ 11281 h 65819"/>
                    <a:gd name="connsiteX3" fmla="*/ 13696 w 47841"/>
                    <a:gd name="connsiteY3" fmla="*/ 32720 h 65819"/>
                    <a:gd name="connsiteX4" fmla="*/ 33477 w 47841"/>
                    <a:gd name="connsiteY4" fmla="*/ 54311 h 65819"/>
                    <a:gd name="connsiteX5" fmla="*/ 47078 w 47841"/>
                    <a:gd name="connsiteY5" fmla="*/ 51644 h 65819"/>
                    <a:gd name="connsiteX6" fmla="*/ 47841 w 47841"/>
                    <a:gd name="connsiteY6" fmla="*/ 63063 h 65819"/>
                    <a:gd name="connsiteX7" fmla="*/ 30721 w 47841"/>
                    <a:gd name="connsiteY7" fmla="*/ 65819 h 65819"/>
                    <a:gd name="connsiteX8" fmla="*/ 0 w 47841"/>
                    <a:gd name="connsiteY8" fmla="*/ 34808 h 65819"/>
                    <a:gd name="connsiteX9" fmla="*/ 32626 w 47841"/>
                    <a:gd name="connsiteY9" fmla="*/ 0 h 65819"/>
                    <a:gd name="connsiteX10" fmla="*/ 47387 w 47841"/>
                    <a:gd name="connsiteY10" fmla="*/ 1658 h 65819"/>
                    <a:gd name="connsiteX11" fmla="*/ 47387 w 47841"/>
                    <a:gd name="connsiteY11" fmla="*/ 20109 h 6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841" h="65819">
                      <a:moveTo>
                        <a:pt x="38068" y="20128"/>
                      </a:moveTo>
                      <a:cubicBezTo>
                        <a:pt x="37494" y="17183"/>
                        <a:pt x="37115" y="14516"/>
                        <a:pt x="36806" y="12044"/>
                      </a:cubicBezTo>
                      <a:cubicBezTo>
                        <a:pt x="34685" y="11563"/>
                        <a:pt x="32519" y="11307"/>
                        <a:pt x="30343" y="11281"/>
                      </a:cubicBezTo>
                      <a:cubicBezTo>
                        <a:pt x="19623" y="11281"/>
                        <a:pt x="13696" y="19844"/>
                        <a:pt x="13696" y="32720"/>
                      </a:cubicBezTo>
                      <a:cubicBezTo>
                        <a:pt x="13696" y="46322"/>
                        <a:pt x="19119" y="54311"/>
                        <a:pt x="33477" y="54311"/>
                      </a:cubicBezTo>
                      <a:cubicBezTo>
                        <a:pt x="38137" y="54274"/>
                        <a:pt x="42750" y="53370"/>
                        <a:pt x="47078" y="51644"/>
                      </a:cubicBezTo>
                      <a:lnTo>
                        <a:pt x="47841" y="63063"/>
                      </a:lnTo>
                      <a:cubicBezTo>
                        <a:pt x="42313" y="64869"/>
                        <a:pt x="36537" y="65800"/>
                        <a:pt x="30721" y="65819"/>
                      </a:cubicBezTo>
                      <a:cubicBezTo>
                        <a:pt x="10083" y="65819"/>
                        <a:pt x="0" y="54027"/>
                        <a:pt x="0" y="34808"/>
                      </a:cubicBezTo>
                      <a:cubicBezTo>
                        <a:pt x="0" y="13999"/>
                        <a:pt x="10720" y="0"/>
                        <a:pt x="32626" y="0"/>
                      </a:cubicBezTo>
                      <a:cubicBezTo>
                        <a:pt x="37593" y="-8"/>
                        <a:pt x="42545" y="549"/>
                        <a:pt x="47387" y="1658"/>
                      </a:cubicBezTo>
                      <a:lnTo>
                        <a:pt x="47387" y="20109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09A97D39-6CE9-C26E-DDE6-BE308425779E}"/>
                    </a:ext>
                  </a:extLst>
                </p:cNvPr>
                <p:cNvSpPr/>
                <p:nvPr/>
              </p:nvSpPr>
              <p:spPr>
                <a:xfrm>
                  <a:off x="8913958" y="4750685"/>
                  <a:ext cx="47286" cy="49348"/>
                </a:xfrm>
                <a:custGeom>
                  <a:avLst/>
                  <a:gdLst>
                    <a:gd name="connsiteX0" fmla="*/ 28262 w 47286"/>
                    <a:gd name="connsiteY0" fmla="*/ 48491 h 49348"/>
                    <a:gd name="connsiteX1" fmla="*/ 28735 w 47286"/>
                    <a:gd name="connsiteY1" fmla="*/ 40407 h 49348"/>
                    <a:gd name="connsiteX2" fmla="*/ 28641 w 47286"/>
                    <a:gd name="connsiteY2" fmla="*/ 40312 h 49348"/>
                    <a:gd name="connsiteX3" fmla="*/ 13507 w 47286"/>
                    <a:gd name="connsiteY3" fmla="*/ 49348 h 49348"/>
                    <a:gd name="connsiteX4" fmla="*/ 0 w 47286"/>
                    <a:gd name="connsiteY4" fmla="*/ 36888 h 49348"/>
                    <a:gd name="connsiteX5" fmla="*/ 27297 w 47286"/>
                    <a:gd name="connsiteY5" fmla="*/ 19768 h 49348"/>
                    <a:gd name="connsiteX6" fmla="*/ 27297 w 47286"/>
                    <a:gd name="connsiteY6" fmla="*/ 16912 h 49348"/>
                    <a:gd name="connsiteX7" fmla="*/ 18640 w 47286"/>
                    <a:gd name="connsiteY7" fmla="*/ 9307 h 49348"/>
                    <a:gd name="connsiteX8" fmla="*/ 11981 w 47286"/>
                    <a:gd name="connsiteY8" fmla="*/ 10158 h 49348"/>
                    <a:gd name="connsiteX9" fmla="*/ 11035 w 47286"/>
                    <a:gd name="connsiteY9" fmla="*/ 16344 h 49348"/>
                    <a:gd name="connsiteX10" fmla="*/ 3342 w 47286"/>
                    <a:gd name="connsiteY10" fmla="*/ 16344 h 49348"/>
                    <a:gd name="connsiteX11" fmla="*/ 3342 w 47286"/>
                    <a:gd name="connsiteY11" fmla="*/ 2472 h 49348"/>
                    <a:gd name="connsiteX12" fmla="*/ 19888 w 47286"/>
                    <a:gd name="connsiteY12" fmla="*/ 0 h 49348"/>
                    <a:gd name="connsiteX13" fmla="*/ 39486 w 47286"/>
                    <a:gd name="connsiteY13" fmla="*/ 16552 h 49348"/>
                    <a:gd name="connsiteX14" fmla="*/ 39486 w 47286"/>
                    <a:gd name="connsiteY14" fmla="*/ 39095 h 49348"/>
                    <a:gd name="connsiteX15" fmla="*/ 47287 w 47286"/>
                    <a:gd name="connsiteY15" fmla="*/ 40048 h 49348"/>
                    <a:gd name="connsiteX16" fmla="*/ 47287 w 47286"/>
                    <a:gd name="connsiteY16" fmla="*/ 47753 h 49348"/>
                    <a:gd name="connsiteX17" fmla="*/ 28262 w 47286"/>
                    <a:gd name="connsiteY17" fmla="*/ 48491 h 49348"/>
                    <a:gd name="connsiteX18" fmla="*/ 27310 w 47286"/>
                    <a:gd name="connsiteY18" fmla="*/ 27682 h 49348"/>
                    <a:gd name="connsiteX19" fmla="*/ 11615 w 47286"/>
                    <a:gd name="connsiteY19" fmla="*/ 35098 h 49348"/>
                    <a:gd name="connsiteX20" fmla="*/ 17227 w 47286"/>
                    <a:gd name="connsiteY20" fmla="*/ 40142 h 49348"/>
                    <a:gd name="connsiteX21" fmla="*/ 27316 w 47286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6" h="49348">
                      <a:moveTo>
                        <a:pt x="28262" y="48491"/>
                      </a:moveTo>
                      <a:cubicBezTo>
                        <a:pt x="28223" y="45788"/>
                        <a:pt x="28381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2" y="9293"/>
                        <a:pt x="14153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35" y="16344"/>
                      </a:cubicBezTo>
                      <a:lnTo>
                        <a:pt x="3342" y="16344"/>
                      </a:lnTo>
                      <a:lnTo>
                        <a:pt x="3342" y="2472"/>
                      </a:lnTo>
                      <a:cubicBezTo>
                        <a:pt x="8715" y="877"/>
                        <a:pt x="14284" y="45"/>
                        <a:pt x="19888" y="0"/>
                      </a:cubicBezTo>
                      <a:cubicBezTo>
                        <a:pt x="35205" y="0"/>
                        <a:pt x="39486" y="6186"/>
                        <a:pt x="39486" y="16552"/>
                      </a:cubicBezTo>
                      <a:lnTo>
                        <a:pt x="39486" y="39095"/>
                      </a:lnTo>
                      <a:cubicBezTo>
                        <a:pt x="41769" y="39474"/>
                        <a:pt x="44815" y="39858"/>
                        <a:pt x="47287" y="40048"/>
                      </a:cubicBezTo>
                      <a:lnTo>
                        <a:pt x="47287" y="47753"/>
                      </a:lnTo>
                      <a:cubicBezTo>
                        <a:pt x="40970" y="48440"/>
                        <a:pt x="34613" y="48687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92229D10-EF81-FFC4-8454-0543BCD90BFA}"/>
                    </a:ext>
                  </a:extLst>
                </p:cNvPr>
                <p:cNvSpPr/>
                <p:nvPr/>
              </p:nvSpPr>
              <p:spPr>
                <a:xfrm>
                  <a:off x="8962361" y="4734013"/>
                  <a:ext cx="31787" cy="66020"/>
                </a:xfrm>
                <a:custGeom>
                  <a:avLst/>
                  <a:gdLst>
                    <a:gd name="connsiteX0" fmla="*/ 21893 w 31787"/>
                    <a:gd name="connsiteY0" fmla="*/ 66021 h 66020"/>
                    <a:gd name="connsiteX1" fmla="*/ 8197 w 31787"/>
                    <a:gd name="connsiteY1" fmla="*/ 51183 h 66020"/>
                    <a:gd name="connsiteX2" fmla="*/ 8197 w 31787"/>
                    <a:gd name="connsiteY2" fmla="*/ 27222 h 66020"/>
                    <a:gd name="connsiteX3" fmla="*/ 0 w 31787"/>
                    <a:gd name="connsiteY3" fmla="*/ 27222 h 66020"/>
                    <a:gd name="connsiteX4" fmla="*/ 0 w 31787"/>
                    <a:gd name="connsiteY4" fmla="*/ 17795 h 66020"/>
                    <a:gd name="connsiteX5" fmla="*/ 8084 w 31787"/>
                    <a:gd name="connsiteY5" fmla="*/ 17795 h 66020"/>
                    <a:gd name="connsiteX6" fmla="*/ 8084 w 31787"/>
                    <a:gd name="connsiteY6" fmla="*/ 3241 h 66020"/>
                    <a:gd name="connsiteX7" fmla="*/ 20279 w 31787"/>
                    <a:gd name="connsiteY7" fmla="*/ 0 h 66020"/>
                    <a:gd name="connsiteX8" fmla="*/ 20279 w 31787"/>
                    <a:gd name="connsiteY8" fmla="*/ 17788 h 66020"/>
                    <a:gd name="connsiteX9" fmla="*/ 31787 w 31787"/>
                    <a:gd name="connsiteY9" fmla="*/ 17788 h 66020"/>
                    <a:gd name="connsiteX10" fmla="*/ 31787 w 31787"/>
                    <a:gd name="connsiteY10" fmla="*/ 27209 h 66020"/>
                    <a:gd name="connsiteX11" fmla="*/ 20279 w 31787"/>
                    <a:gd name="connsiteY11" fmla="*/ 27209 h 66020"/>
                    <a:gd name="connsiteX12" fmla="*/ 20279 w 31787"/>
                    <a:gd name="connsiteY12" fmla="*/ 47923 h 66020"/>
                    <a:gd name="connsiteX13" fmla="*/ 25891 w 31787"/>
                    <a:gd name="connsiteY13" fmla="*/ 55724 h 66020"/>
                    <a:gd name="connsiteX14" fmla="*/ 31787 w 31787"/>
                    <a:gd name="connsiteY14" fmla="*/ 54961 h 66020"/>
                    <a:gd name="connsiteX15" fmla="*/ 31787 w 31787"/>
                    <a:gd name="connsiteY15" fmla="*/ 64760 h 66020"/>
                    <a:gd name="connsiteX16" fmla="*/ 21893 w 31787"/>
                    <a:gd name="connsiteY16" fmla="*/ 66021 h 6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787" h="66020">
                      <a:moveTo>
                        <a:pt x="21893" y="66021"/>
                      </a:moveTo>
                      <a:cubicBezTo>
                        <a:pt x="11432" y="66021"/>
                        <a:pt x="8197" y="62237"/>
                        <a:pt x="8197" y="51183"/>
                      </a:cubicBezTo>
                      <a:lnTo>
                        <a:pt x="8197" y="27222"/>
                      </a:lnTo>
                      <a:lnTo>
                        <a:pt x="0" y="27222"/>
                      </a:lnTo>
                      <a:lnTo>
                        <a:pt x="0" y="17795"/>
                      </a:lnTo>
                      <a:lnTo>
                        <a:pt x="8084" y="17795"/>
                      </a:lnTo>
                      <a:lnTo>
                        <a:pt x="8084" y="3241"/>
                      </a:lnTo>
                      <a:lnTo>
                        <a:pt x="20279" y="0"/>
                      </a:lnTo>
                      <a:lnTo>
                        <a:pt x="20279" y="17788"/>
                      </a:lnTo>
                      <a:lnTo>
                        <a:pt x="31787" y="17788"/>
                      </a:lnTo>
                      <a:lnTo>
                        <a:pt x="31787" y="27209"/>
                      </a:lnTo>
                      <a:lnTo>
                        <a:pt x="20279" y="27209"/>
                      </a:lnTo>
                      <a:lnTo>
                        <a:pt x="20279" y="47923"/>
                      </a:lnTo>
                      <a:cubicBezTo>
                        <a:pt x="20279" y="54008"/>
                        <a:pt x="21704" y="55724"/>
                        <a:pt x="25891" y="55724"/>
                      </a:cubicBezTo>
                      <a:cubicBezTo>
                        <a:pt x="27881" y="55724"/>
                        <a:pt x="29863" y="55468"/>
                        <a:pt x="31787" y="54961"/>
                      </a:cubicBezTo>
                      <a:lnTo>
                        <a:pt x="31787" y="64760"/>
                      </a:lnTo>
                      <a:cubicBezTo>
                        <a:pt x="28551" y="65572"/>
                        <a:pt x="25230" y="65995"/>
                        <a:pt x="21893" y="660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3769EC37-2A4D-22A9-0E11-1D0D186CEDE9}"/>
                    </a:ext>
                  </a:extLst>
                </p:cNvPr>
                <p:cNvSpPr/>
                <p:nvPr/>
              </p:nvSpPr>
              <p:spPr>
                <a:xfrm>
                  <a:off x="9000618" y="4728130"/>
                  <a:ext cx="46227" cy="71903"/>
                </a:xfrm>
                <a:custGeom>
                  <a:avLst/>
                  <a:gdLst>
                    <a:gd name="connsiteX0" fmla="*/ 22070 w 46227"/>
                    <a:gd name="connsiteY0" fmla="*/ 71904 h 71903"/>
                    <a:gd name="connsiteX1" fmla="*/ 0 w 46227"/>
                    <a:gd name="connsiteY1" fmla="*/ 48125 h 71903"/>
                    <a:gd name="connsiteX2" fmla="*/ 24157 w 46227"/>
                    <a:gd name="connsiteY2" fmla="*/ 22726 h 71903"/>
                    <a:gd name="connsiteX3" fmla="*/ 46227 w 46227"/>
                    <a:gd name="connsiteY3" fmla="*/ 46410 h 71903"/>
                    <a:gd name="connsiteX4" fmla="*/ 22070 w 46227"/>
                    <a:gd name="connsiteY4" fmla="*/ 71904 h 71903"/>
                    <a:gd name="connsiteX5" fmla="*/ 23331 w 46227"/>
                    <a:gd name="connsiteY5" fmla="*/ 33004 h 71903"/>
                    <a:gd name="connsiteX6" fmla="*/ 12580 w 46227"/>
                    <a:gd name="connsiteY6" fmla="*/ 46877 h 71903"/>
                    <a:gd name="connsiteX7" fmla="*/ 23142 w 46227"/>
                    <a:gd name="connsiteY7" fmla="*/ 61525 h 71903"/>
                    <a:gd name="connsiteX8" fmla="*/ 33704 w 46227"/>
                    <a:gd name="connsiteY8" fmla="*/ 47066 h 71903"/>
                    <a:gd name="connsiteX9" fmla="*/ 23293 w 46227"/>
                    <a:gd name="connsiteY9" fmla="*/ 32998 h 71903"/>
                    <a:gd name="connsiteX10" fmla="*/ 19813 w 46227"/>
                    <a:gd name="connsiteY10" fmla="*/ 17397 h 71903"/>
                    <a:gd name="connsiteX11" fmla="*/ 15626 w 46227"/>
                    <a:gd name="connsiteY11" fmla="*/ 10461 h 71903"/>
                    <a:gd name="connsiteX12" fmla="*/ 32273 w 46227"/>
                    <a:gd name="connsiteY12" fmla="*/ 0 h 71903"/>
                    <a:gd name="connsiteX13" fmla="*/ 37317 w 46227"/>
                    <a:gd name="connsiteY13" fmla="*/ 8374 h 71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227" h="71903">
                      <a:moveTo>
                        <a:pt x="22070" y="71904"/>
                      </a:moveTo>
                      <a:cubicBezTo>
                        <a:pt x="8658" y="71904"/>
                        <a:pt x="0" y="64968"/>
                        <a:pt x="0" y="48125"/>
                      </a:cubicBezTo>
                      <a:cubicBezTo>
                        <a:pt x="0" y="33382"/>
                        <a:pt x="9793" y="22726"/>
                        <a:pt x="24157" y="22726"/>
                      </a:cubicBezTo>
                      <a:cubicBezTo>
                        <a:pt x="37569" y="22726"/>
                        <a:pt x="46227" y="30148"/>
                        <a:pt x="46227" y="46410"/>
                      </a:cubicBezTo>
                      <a:cubicBezTo>
                        <a:pt x="46215" y="61254"/>
                        <a:pt x="36233" y="71904"/>
                        <a:pt x="22070" y="71904"/>
                      </a:cubicBezTo>
                      <a:close/>
                      <a:moveTo>
                        <a:pt x="23331" y="33004"/>
                      </a:moveTo>
                      <a:cubicBezTo>
                        <a:pt x="17908" y="33004"/>
                        <a:pt x="12580" y="37185"/>
                        <a:pt x="12580" y="46877"/>
                      </a:cubicBezTo>
                      <a:cubicBezTo>
                        <a:pt x="12580" y="56569"/>
                        <a:pt x="16105" y="61525"/>
                        <a:pt x="23142" y="61525"/>
                      </a:cubicBezTo>
                      <a:cubicBezTo>
                        <a:pt x="29132" y="61525"/>
                        <a:pt x="33704" y="56669"/>
                        <a:pt x="33704" y="47066"/>
                      </a:cubicBezTo>
                      <a:cubicBezTo>
                        <a:pt x="33666" y="37948"/>
                        <a:pt x="30431" y="32998"/>
                        <a:pt x="23293" y="32998"/>
                      </a:cubicBezTo>
                      <a:close/>
                      <a:moveTo>
                        <a:pt x="19813" y="17397"/>
                      </a:moveTo>
                      <a:lnTo>
                        <a:pt x="15626" y="10461"/>
                      </a:lnTo>
                      <a:lnTo>
                        <a:pt x="32273" y="0"/>
                      </a:lnTo>
                      <a:lnTo>
                        <a:pt x="37317" y="8374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4B3C2711-7873-1474-B48C-A98C37B7AA5B}"/>
                    </a:ext>
                  </a:extLst>
                </p:cNvPr>
                <p:cNvSpPr/>
                <p:nvPr/>
              </p:nvSpPr>
              <p:spPr>
                <a:xfrm>
                  <a:off x="9050729" y="4729482"/>
                  <a:ext cx="28155" cy="69618"/>
                </a:xfrm>
                <a:custGeom>
                  <a:avLst/>
                  <a:gdLst>
                    <a:gd name="connsiteX0" fmla="*/ 28155 w 28155"/>
                    <a:gd name="connsiteY0" fmla="*/ 61913 h 69618"/>
                    <a:gd name="connsiteX1" fmla="*/ 28155 w 28155"/>
                    <a:gd name="connsiteY1" fmla="*/ 69619 h 69618"/>
                    <a:gd name="connsiteX2" fmla="*/ 0 w 28155"/>
                    <a:gd name="connsiteY2" fmla="*/ 69619 h 69618"/>
                    <a:gd name="connsiteX3" fmla="*/ 0 w 28155"/>
                    <a:gd name="connsiteY3" fmla="*/ 61913 h 69618"/>
                    <a:gd name="connsiteX4" fmla="*/ 8273 w 28155"/>
                    <a:gd name="connsiteY4" fmla="*/ 60772 h 69618"/>
                    <a:gd name="connsiteX5" fmla="*/ 8273 w 28155"/>
                    <a:gd name="connsiteY5" fmla="*/ 9506 h 69618"/>
                    <a:gd name="connsiteX6" fmla="*/ 0 w 28155"/>
                    <a:gd name="connsiteY6" fmla="*/ 8554 h 69618"/>
                    <a:gd name="connsiteX7" fmla="*/ 0 w 28155"/>
                    <a:gd name="connsiteY7" fmla="*/ 924 h 69618"/>
                    <a:gd name="connsiteX8" fmla="*/ 20449 w 28155"/>
                    <a:gd name="connsiteY8" fmla="*/ 67 h 69618"/>
                    <a:gd name="connsiteX9" fmla="*/ 20449 w 28155"/>
                    <a:gd name="connsiteY9" fmla="*/ 60753 h 69618"/>
                    <a:gd name="connsiteX10" fmla="*/ 28155 w 28155"/>
                    <a:gd name="connsiteY10" fmla="*/ 61913 h 69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18">
                      <a:moveTo>
                        <a:pt x="28155" y="61913"/>
                      </a:moveTo>
                      <a:lnTo>
                        <a:pt x="28155" y="69619"/>
                      </a:lnTo>
                      <a:lnTo>
                        <a:pt x="0" y="69619"/>
                      </a:lnTo>
                      <a:lnTo>
                        <a:pt x="0" y="61913"/>
                      </a:lnTo>
                      <a:cubicBezTo>
                        <a:pt x="2733" y="61371"/>
                        <a:pt x="5495" y="60990"/>
                        <a:pt x="8273" y="60772"/>
                      </a:cubicBezTo>
                      <a:lnTo>
                        <a:pt x="8273" y="9506"/>
                      </a:lnTo>
                      <a:cubicBezTo>
                        <a:pt x="5990" y="9122"/>
                        <a:pt x="2756" y="8743"/>
                        <a:pt x="0" y="8554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1" y="60968"/>
                        <a:pt x="25615" y="61356"/>
                        <a:pt x="28155" y="6191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01EB17BB-E002-F4F2-A896-31B54412D5F9}"/>
                    </a:ext>
                  </a:extLst>
                </p:cNvPr>
                <p:cNvSpPr/>
                <p:nvPr/>
              </p:nvSpPr>
              <p:spPr>
                <a:xfrm>
                  <a:off x="9083065" y="4730971"/>
                  <a:ext cx="28041" cy="68110"/>
                </a:xfrm>
                <a:custGeom>
                  <a:avLst/>
                  <a:gdLst>
                    <a:gd name="connsiteX0" fmla="*/ 0 w 28041"/>
                    <a:gd name="connsiteY0" fmla="*/ 68110 h 68110"/>
                    <a:gd name="connsiteX1" fmla="*/ 0 w 28041"/>
                    <a:gd name="connsiteY1" fmla="*/ 60424 h 68110"/>
                    <a:gd name="connsiteX2" fmla="*/ 8273 w 28041"/>
                    <a:gd name="connsiteY2" fmla="*/ 59282 h 68110"/>
                    <a:gd name="connsiteX3" fmla="*/ 8273 w 28041"/>
                    <a:gd name="connsiteY3" fmla="*/ 30156 h 68110"/>
                    <a:gd name="connsiteX4" fmla="*/ 0 w 28041"/>
                    <a:gd name="connsiteY4" fmla="*/ 29204 h 68110"/>
                    <a:gd name="connsiteX5" fmla="*/ 0 w 28041"/>
                    <a:gd name="connsiteY5" fmla="*/ 21600 h 68110"/>
                    <a:gd name="connsiteX6" fmla="*/ 20336 w 28041"/>
                    <a:gd name="connsiteY6" fmla="*/ 20742 h 68110"/>
                    <a:gd name="connsiteX7" fmla="*/ 20336 w 28041"/>
                    <a:gd name="connsiteY7" fmla="*/ 59264 h 68110"/>
                    <a:gd name="connsiteX8" fmla="*/ 28042 w 28041"/>
                    <a:gd name="connsiteY8" fmla="*/ 60405 h 68110"/>
                    <a:gd name="connsiteX9" fmla="*/ 28042 w 28041"/>
                    <a:gd name="connsiteY9" fmla="*/ 68110 h 68110"/>
                    <a:gd name="connsiteX10" fmla="*/ 14264 w 28041"/>
                    <a:gd name="connsiteY10" fmla="*/ 14752 h 68110"/>
                    <a:gd name="connsiteX11" fmla="*/ 7123 w 28041"/>
                    <a:gd name="connsiteY11" fmla="*/ 7144 h 68110"/>
                    <a:gd name="connsiteX12" fmla="*/ 14730 w 28041"/>
                    <a:gd name="connsiteY12" fmla="*/ 4 h 68110"/>
                    <a:gd name="connsiteX13" fmla="*/ 21875 w 28041"/>
                    <a:gd name="connsiteY13" fmla="*/ 7330 h 68110"/>
                    <a:gd name="connsiteX14" fmla="*/ 14264 w 28041"/>
                    <a:gd name="connsiteY14" fmla="*/ 14752 h 68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41" h="68110">
                      <a:moveTo>
                        <a:pt x="0" y="68110"/>
                      </a:moveTo>
                      <a:lnTo>
                        <a:pt x="0" y="60424"/>
                      </a:lnTo>
                      <a:cubicBezTo>
                        <a:pt x="2733" y="59882"/>
                        <a:pt x="5495" y="59501"/>
                        <a:pt x="8273" y="59282"/>
                      </a:cubicBezTo>
                      <a:lnTo>
                        <a:pt x="8273" y="30156"/>
                      </a:lnTo>
                      <a:cubicBezTo>
                        <a:pt x="5990" y="29772"/>
                        <a:pt x="2756" y="29393"/>
                        <a:pt x="0" y="29204"/>
                      </a:cubicBezTo>
                      <a:lnTo>
                        <a:pt x="0" y="21600"/>
                      </a:lnTo>
                      <a:cubicBezTo>
                        <a:pt x="6748" y="20817"/>
                        <a:pt x="13545" y="20531"/>
                        <a:pt x="20336" y="20742"/>
                      </a:cubicBezTo>
                      <a:lnTo>
                        <a:pt x="20336" y="59264"/>
                      </a:lnTo>
                      <a:cubicBezTo>
                        <a:pt x="22926" y="59480"/>
                        <a:pt x="25500" y="59861"/>
                        <a:pt x="28042" y="60405"/>
                      </a:cubicBezTo>
                      <a:lnTo>
                        <a:pt x="28042" y="68110"/>
                      </a:lnTo>
                      <a:close/>
                      <a:moveTo>
                        <a:pt x="14264" y="14752"/>
                      </a:moveTo>
                      <a:cubicBezTo>
                        <a:pt x="10191" y="14623"/>
                        <a:pt x="6994" y="11217"/>
                        <a:pt x="7123" y="7144"/>
                      </a:cubicBezTo>
                      <a:cubicBezTo>
                        <a:pt x="7252" y="3072"/>
                        <a:pt x="10658" y="-125"/>
                        <a:pt x="14730" y="4"/>
                      </a:cubicBezTo>
                      <a:cubicBezTo>
                        <a:pt x="18694" y="129"/>
                        <a:pt x="21849" y="3365"/>
                        <a:pt x="21875" y="7330"/>
                      </a:cubicBezTo>
                      <a:cubicBezTo>
                        <a:pt x="21795" y="11469"/>
                        <a:pt x="18404" y="14777"/>
                        <a:pt x="14264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DEA9E5A9-867E-6212-33F1-F6BD75566F58}"/>
                    </a:ext>
                  </a:extLst>
                </p:cNvPr>
                <p:cNvSpPr/>
                <p:nvPr/>
              </p:nvSpPr>
              <p:spPr>
                <a:xfrm>
                  <a:off x="9116158" y="4750950"/>
                  <a:ext cx="36238" cy="48989"/>
                </a:xfrm>
                <a:custGeom>
                  <a:avLst/>
                  <a:gdLst>
                    <a:gd name="connsiteX0" fmla="*/ 22638 w 36238"/>
                    <a:gd name="connsiteY0" fmla="*/ 48989 h 48989"/>
                    <a:gd name="connsiteX1" fmla="*/ 0 w 36238"/>
                    <a:gd name="connsiteY1" fmla="*/ 26068 h 48989"/>
                    <a:gd name="connsiteX2" fmla="*/ 24920 w 36238"/>
                    <a:gd name="connsiteY2" fmla="*/ 0 h 48989"/>
                    <a:gd name="connsiteX3" fmla="*/ 35955 w 36238"/>
                    <a:gd name="connsiteY3" fmla="*/ 1621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62 h 48989"/>
                    <a:gd name="connsiteX7" fmla="*/ 23306 w 36238"/>
                    <a:gd name="connsiteY7" fmla="*/ 10083 h 48989"/>
                    <a:gd name="connsiteX8" fmla="*/ 12656 w 36238"/>
                    <a:gd name="connsiteY8" fmla="*/ 24447 h 48989"/>
                    <a:gd name="connsiteX9" fmla="*/ 25399 w 36238"/>
                    <a:gd name="connsiteY9" fmla="*/ 38433 h 48989"/>
                    <a:gd name="connsiteX10" fmla="*/ 35388 w 36238"/>
                    <a:gd name="connsiteY10" fmla="*/ 36340 h 48989"/>
                    <a:gd name="connsiteX11" fmla="*/ 36239 w 36238"/>
                    <a:gd name="connsiteY11" fmla="*/ 46801 h 48989"/>
                    <a:gd name="connsiteX12" fmla="*/ 22638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8" y="48989"/>
                      </a:moveTo>
                      <a:cubicBezTo>
                        <a:pt x="8847" y="48989"/>
                        <a:pt x="0" y="42141"/>
                        <a:pt x="0" y="26068"/>
                      </a:cubicBezTo>
                      <a:cubicBezTo>
                        <a:pt x="0" y="11325"/>
                        <a:pt x="7611" y="0"/>
                        <a:pt x="24920" y="0"/>
                      </a:cubicBezTo>
                      <a:cubicBezTo>
                        <a:pt x="28660" y="11"/>
                        <a:pt x="32374" y="557"/>
                        <a:pt x="35955" y="1621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7" y="14554"/>
                        <a:pt x="27392" y="12460"/>
                        <a:pt x="27203" y="10562"/>
                      </a:cubicBezTo>
                      <a:cubicBezTo>
                        <a:pt x="25935" y="10205"/>
                        <a:pt x="24624" y="10044"/>
                        <a:pt x="23306" y="10083"/>
                      </a:cubicBezTo>
                      <a:cubicBezTo>
                        <a:pt x="16742" y="10083"/>
                        <a:pt x="12656" y="15506"/>
                        <a:pt x="12656" y="24447"/>
                      </a:cubicBezTo>
                      <a:cubicBezTo>
                        <a:pt x="12656" y="33105"/>
                        <a:pt x="15884" y="38433"/>
                        <a:pt x="25399" y="38433"/>
                      </a:cubicBezTo>
                      <a:cubicBezTo>
                        <a:pt x="28836" y="38428"/>
                        <a:pt x="32235" y="37715"/>
                        <a:pt x="35388" y="36340"/>
                      </a:cubicBezTo>
                      <a:lnTo>
                        <a:pt x="36239" y="46801"/>
                      </a:lnTo>
                      <a:cubicBezTo>
                        <a:pt x="31850" y="48251"/>
                        <a:pt x="27260" y="48990"/>
                        <a:pt x="22638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6" name="Freeform 325">
                  <a:extLst>
                    <a:ext uri="{FF2B5EF4-FFF2-40B4-BE49-F238E27FC236}">
                      <a16:creationId xmlns:a16="http://schemas.microsoft.com/office/drawing/2014/main" id="{20FEF483-3396-00EB-7669-A3F1505EA6ED}"/>
                    </a:ext>
                  </a:extLst>
                </p:cNvPr>
                <p:cNvSpPr/>
                <p:nvPr/>
              </p:nvSpPr>
              <p:spPr>
                <a:xfrm>
                  <a:off x="9159043" y="4750685"/>
                  <a:ext cx="47273" cy="49348"/>
                </a:xfrm>
                <a:custGeom>
                  <a:avLst/>
                  <a:gdLst>
                    <a:gd name="connsiteX0" fmla="*/ 28262 w 47273"/>
                    <a:gd name="connsiteY0" fmla="*/ 48491 h 49348"/>
                    <a:gd name="connsiteX1" fmla="*/ 28735 w 47273"/>
                    <a:gd name="connsiteY1" fmla="*/ 40407 h 49348"/>
                    <a:gd name="connsiteX2" fmla="*/ 28641 w 47273"/>
                    <a:gd name="connsiteY2" fmla="*/ 40312 h 49348"/>
                    <a:gd name="connsiteX3" fmla="*/ 13507 w 47273"/>
                    <a:gd name="connsiteY3" fmla="*/ 49348 h 49348"/>
                    <a:gd name="connsiteX4" fmla="*/ 0 w 47273"/>
                    <a:gd name="connsiteY4" fmla="*/ 36888 h 49348"/>
                    <a:gd name="connsiteX5" fmla="*/ 27297 w 47273"/>
                    <a:gd name="connsiteY5" fmla="*/ 19768 h 49348"/>
                    <a:gd name="connsiteX6" fmla="*/ 27297 w 47273"/>
                    <a:gd name="connsiteY6" fmla="*/ 16912 h 49348"/>
                    <a:gd name="connsiteX7" fmla="*/ 18640 w 47273"/>
                    <a:gd name="connsiteY7" fmla="*/ 9307 h 49348"/>
                    <a:gd name="connsiteX8" fmla="*/ 11981 w 47273"/>
                    <a:gd name="connsiteY8" fmla="*/ 10158 h 49348"/>
                    <a:gd name="connsiteX9" fmla="*/ 11029 w 47273"/>
                    <a:gd name="connsiteY9" fmla="*/ 16344 h 49348"/>
                    <a:gd name="connsiteX10" fmla="*/ 3329 w 47273"/>
                    <a:gd name="connsiteY10" fmla="*/ 16344 h 49348"/>
                    <a:gd name="connsiteX11" fmla="*/ 3329 w 47273"/>
                    <a:gd name="connsiteY11" fmla="*/ 2472 h 49348"/>
                    <a:gd name="connsiteX12" fmla="*/ 19876 w 47273"/>
                    <a:gd name="connsiteY12" fmla="*/ 0 h 49348"/>
                    <a:gd name="connsiteX13" fmla="*/ 39474 w 47273"/>
                    <a:gd name="connsiteY13" fmla="*/ 16552 h 49348"/>
                    <a:gd name="connsiteX14" fmla="*/ 39474 w 47273"/>
                    <a:gd name="connsiteY14" fmla="*/ 39095 h 49348"/>
                    <a:gd name="connsiteX15" fmla="*/ 47274 w 47273"/>
                    <a:gd name="connsiteY15" fmla="*/ 40048 h 49348"/>
                    <a:gd name="connsiteX16" fmla="*/ 47274 w 47273"/>
                    <a:gd name="connsiteY16" fmla="*/ 47753 h 49348"/>
                    <a:gd name="connsiteX17" fmla="*/ 28262 w 47273"/>
                    <a:gd name="connsiteY17" fmla="*/ 48491 h 49348"/>
                    <a:gd name="connsiteX18" fmla="*/ 27310 w 47273"/>
                    <a:gd name="connsiteY18" fmla="*/ 27682 h 49348"/>
                    <a:gd name="connsiteX19" fmla="*/ 11615 w 47273"/>
                    <a:gd name="connsiteY19" fmla="*/ 35098 h 49348"/>
                    <a:gd name="connsiteX20" fmla="*/ 17227 w 47273"/>
                    <a:gd name="connsiteY20" fmla="*/ 40142 h 49348"/>
                    <a:gd name="connsiteX21" fmla="*/ 27316 w 47273"/>
                    <a:gd name="connsiteY21" fmla="*/ 28729 h 4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73" h="49348">
                      <a:moveTo>
                        <a:pt x="28262" y="48491"/>
                      </a:moveTo>
                      <a:cubicBezTo>
                        <a:pt x="28224" y="45788"/>
                        <a:pt x="28382" y="43086"/>
                        <a:pt x="28735" y="40407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7" y="49348"/>
                        <a:pt x="13507" y="49348"/>
                      </a:cubicBezTo>
                      <a:cubicBezTo>
                        <a:pt x="4944" y="49348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2"/>
                      </a:lnTo>
                      <a:cubicBezTo>
                        <a:pt x="27297" y="11867"/>
                        <a:pt x="25299" y="9307"/>
                        <a:pt x="18640" y="9307"/>
                      </a:cubicBezTo>
                      <a:cubicBezTo>
                        <a:pt x="16395" y="9293"/>
                        <a:pt x="14150" y="9579"/>
                        <a:pt x="11981" y="10158"/>
                      </a:cubicBezTo>
                      <a:cubicBezTo>
                        <a:pt x="11792" y="12050"/>
                        <a:pt x="11413" y="14251"/>
                        <a:pt x="11029" y="16344"/>
                      </a:cubicBezTo>
                      <a:lnTo>
                        <a:pt x="3329" y="16344"/>
                      </a:lnTo>
                      <a:lnTo>
                        <a:pt x="3329" y="2472"/>
                      </a:lnTo>
                      <a:cubicBezTo>
                        <a:pt x="8702" y="877"/>
                        <a:pt x="14270" y="45"/>
                        <a:pt x="19876" y="0"/>
                      </a:cubicBezTo>
                      <a:cubicBezTo>
                        <a:pt x="35192" y="0"/>
                        <a:pt x="39474" y="6186"/>
                        <a:pt x="39474" y="16552"/>
                      </a:cubicBezTo>
                      <a:lnTo>
                        <a:pt x="39474" y="39095"/>
                      </a:lnTo>
                      <a:cubicBezTo>
                        <a:pt x="41756" y="39474"/>
                        <a:pt x="44796" y="39858"/>
                        <a:pt x="47274" y="40048"/>
                      </a:cubicBezTo>
                      <a:lnTo>
                        <a:pt x="47274" y="47753"/>
                      </a:lnTo>
                      <a:cubicBezTo>
                        <a:pt x="40962" y="48440"/>
                        <a:pt x="34606" y="48686"/>
                        <a:pt x="28262" y="48491"/>
                      </a:cubicBezTo>
                      <a:close/>
                      <a:moveTo>
                        <a:pt x="27310" y="27682"/>
                      </a:moveTo>
                      <a:cubicBezTo>
                        <a:pt x="15897" y="27682"/>
                        <a:pt x="11615" y="30532"/>
                        <a:pt x="11615" y="35098"/>
                      </a:cubicBezTo>
                      <a:cubicBezTo>
                        <a:pt x="11615" y="38143"/>
                        <a:pt x="13709" y="40142"/>
                        <a:pt x="17227" y="40142"/>
                      </a:cubicBezTo>
                      <a:cubicBezTo>
                        <a:pt x="23218" y="40142"/>
                        <a:pt x="27316" y="34530"/>
                        <a:pt x="27316" y="2872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08275886-D16D-4B8B-9D59-2F3209CB4C19}"/>
                    </a:ext>
                  </a:extLst>
                </p:cNvPr>
                <p:cNvSpPr/>
                <p:nvPr/>
              </p:nvSpPr>
              <p:spPr>
                <a:xfrm>
                  <a:off x="9232088" y="4729482"/>
                  <a:ext cx="50893" cy="70646"/>
                </a:xfrm>
                <a:custGeom>
                  <a:avLst/>
                  <a:gdLst>
                    <a:gd name="connsiteX0" fmla="*/ 31768 w 50893"/>
                    <a:gd name="connsiteY0" fmla="*/ 69695 h 70646"/>
                    <a:gd name="connsiteX1" fmla="*/ 32342 w 50893"/>
                    <a:gd name="connsiteY1" fmla="*/ 61705 h 70646"/>
                    <a:gd name="connsiteX2" fmla="*/ 32153 w 50893"/>
                    <a:gd name="connsiteY2" fmla="*/ 61705 h 70646"/>
                    <a:gd name="connsiteX3" fmla="*/ 17221 w 50893"/>
                    <a:gd name="connsiteY3" fmla="*/ 70647 h 70646"/>
                    <a:gd name="connsiteX4" fmla="*/ 0 w 50893"/>
                    <a:gd name="connsiteY4" fmla="*/ 48488 h 70646"/>
                    <a:gd name="connsiteX5" fmla="*/ 25015 w 50893"/>
                    <a:gd name="connsiteY5" fmla="*/ 21468 h 70646"/>
                    <a:gd name="connsiteX6" fmla="*/ 31012 w 50893"/>
                    <a:gd name="connsiteY6" fmla="*/ 21853 h 70646"/>
                    <a:gd name="connsiteX7" fmla="*/ 31012 w 50893"/>
                    <a:gd name="connsiteY7" fmla="*/ 9488 h 70646"/>
                    <a:gd name="connsiteX8" fmla="*/ 22738 w 50893"/>
                    <a:gd name="connsiteY8" fmla="*/ 8535 h 70646"/>
                    <a:gd name="connsiteX9" fmla="*/ 22738 w 50893"/>
                    <a:gd name="connsiteY9" fmla="*/ 924 h 70646"/>
                    <a:gd name="connsiteX10" fmla="*/ 43093 w 50893"/>
                    <a:gd name="connsiteY10" fmla="*/ 67 h 70646"/>
                    <a:gd name="connsiteX11" fmla="*/ 43093 w 50893"/>
                    <a:gd name="connsiteY11" fmla="*/ 60280 h 70646"/>
                    <a:gd name="connsiteX12" fmla="*/ 50893 w 50893"/>
                    <a:gd name="connsiteY12" fmla="*/ 61232 h 70646"/>
                    <a:gd name="connsiteX13" fmla="*/ 50893 w 50893"/>
                    <a:gd name="connsiteY13" fmla="*/ 68850 h 70646"/>
                    <a:gd name="connsiteX14" fmla="*/ 31768 w 50893"/>
                    <a:gd name="connsiteY14" fmla="*/ 69695 h 70646"/>
                    <a:gd name="connsiteX15" fmla="*/ 31012 w 50893"/>
                    <a:gd name="connsiteY15" fmla="*/ 31860 h 70646"/>
                    <a:gd name="connsiteX16" fmla="*/ 24636 w 50893"/>
                    <a:gd name="connsiteY16" fmla="*/ 31097 h 70646"/>
                    <a:gd name="connsiteX17" fmla="*/ 12750 w 50893"/>
                    <a:gd name="connsiteY17" fmla="*/ 47171 h 70646"/>
                    <a:gd name="connsiteX18" fmla="*/ 20834 w 50893"/>
                    <a:gd name="connsiteY18" fmla="*/ 60583 h 70646"/>
                    <a:gd name="connsiteX19" fmla="*/ 31012 w 50893"/>
                    <a:gd name="connsiteY19" fmla="*/ 45077 h 7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0893" h="70646">
                      <a:moveTo>
                        <a:pt x="31768" y="69695"/>
                      </a:moveTo>
                      <a:cubicBezTo>
                        <a:pt x="31781" y="67022"/>
                        <a:pt x="31970" y="64352"/>
                        <a:pt x="32342" y="61705"/>
                      </a:cubicBezTo>
                      <a:lnTo>
                        <a:pt x="32153" y="61705"/>
                      </a:lnTo>
                      <a:cubicBezTo>
                        <a:pt x="29681" y="66939"/>
                        <a:pt x="24447" y="70647"/>
                        <a:pt x="17221" y="70647"/>
                      </a:cubicBezTo>
                      <a:cubicBezTo>
                        <a:pt x="5707" y="70647"/>
                        <a:pt x="0" y="61989"/>
                        <a:pt x="0" y="48488"/>
                      </a:cubicBezTo>
                      <a:cubicBezTo>
                        <a:pt x="0" y="32503"/>
                        <a:pt x="9326" y="21468"/>
                        <a:pt x="25015" y="21468"/>
                      </a:cubicBezTo>
                      <a:cubicBezTo>
                        <a:pt x="27020" y="21455"/>
                        <a:pt x="29025" y="21584"/>
                        <a:pt x="31012" y="21853"/>
                      </a:cubicBezTo>
                      <a:lnTo>
                        <a:pt x="31012" y="9488"/>
                      </a:lnTo>
                      <a:cubicBezTo>
                        <a:pt x="28729" y="9103"/>
                        <a:pt x="25494" y="8725"/>
                        <a:pt x="22738" y="8535"/>
                      </a:cubicBezTo>
                      <a:lnTo>
                        <a:pt x="22738" y="924"/>
                      </a:lnTo>
                      <a:cubicBezTo>
                        <a:pt x="29492" y="143"/>
                        <a:pt x="36296" y="-144"/>
                        <a:pt x="43093" y="67"/>
                      </a:cubicBezTo>
                      <a:lnTo>
                        <a:pt x="43093" y="60280"/>
                      </a:lnTo>
                      <a:cubicBezTo>
                        <a:pt x="45376" y="60658"/>
                        <a:pt x="48516" y="61043"/>
                        <a:pt x="50893" y="61232"/>
                      </a:cubicBezTo>
                      <a:lnTo>
                        <a:pt x="50893" y="68850"/>
                      </a:lnTo>
                      <a:cubicBezTo>
                        <a:pt x="44550" y="69623"/>
                        <a:pt x="38156" y="69906"/>
                        <a:pt x="31768" y="69695"/>
                      </a:cubicBezTo>
                      <a:close/>
                      <a:moveTo>
                        <a:pt x="31012" y="31860"/>
                      </a:moveTo>
                      <a:cubicBezTo>
                        <a:pt x="28918" y="31376"/>
                        <a:pt x="26780" y="31120"/>
                        <a:pt x="24636" y="31097"/>
                      </a:cubicBezTo>
                      <a:cubicBezTo>
                        <a:pt x="17700" y="31097"/>
                        <a:pt x="12750" y="35473"/>
                        <a:pt x="12750" y="47171"/>
                      </a:cubicBezTo>
                      <a:cubicBezTo>
                        <a:pt x="12750" y="55999"/>
                        <a:pt x="15317" y="60583"/>
                        <a:pt x="20834" y="60583"/>
                      </a:cubicBezTo>
                      <a:cubicBezTo>
                        <a:pt x="27203" y="60583"/>
                        <a:pt x="31012" y="53167"/>
                        <a:pt x="31012" y="45077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30696676-D585-F4A2-1721-FE002D1382B3}"/>
                    </a:ext>
                  </a:extLst>
                </p:cNvPr>
                <p:cNvSpPr/>
                <p:nvPr/>
              </p:nvSpPr>
              <p:spPr>
                <a:xfrm>
                  <a:off x="9287919" y="4750761"/>
                  <a:ext cx="42040" cy="49273"/>
                </a:xfrm>
                <a:custGeom>
                  <a:avLst/>
                  <a:gdLst>
                    <a:gd name="connsiteX0" fmla="*/ 41662 w 42040"/>
                    <a:gd name="connsiteY0" fmla="*/ 26635 h 49273"/>
                    <a:gd name="connsiteX1" fmla="*/ 12366 w 42040"/>
                    <a:gd name="connsiteY1" fmla="*/ 26635 h 49273"/>
                    <a:gd name="connsiteX2" fmla="*/ 25399 w 42040"/>
                    <a:gd name="connsiteY2" fmla="*/ 39764 h 49273"/>
                    <a:gd name="connsiteX3" fmla="*/ 39190 w 42040"/>
                    <a:gd name="connsiteY3" fmla="*/ 36813 h 49273"/>
                    <a:gd name="connsiteX4" fmla="*/ 40331 w 42040"/>
                    <a:gd name="connsiteY4" fmla="*/ 46227 h 49273"/>
                    <a:gd name="connsiteX5" fmla="*/ 23401 w 42040"/>
                    <a:gd name="connsiteY5" fmla="*/ 49273 h 49273"/>
                    <a:gd name="connsiteX6" fmla="*/ 0 w 42040"/>
                    <a:gd name="connsiteY6" fmla="*/ 25116 h 49273"/>
                    <a:gd name="connsiteX7" fmla="*/ 22165 w 42040"/>
                    <a:gd name="connsiteY7" fmla="*/ 0 h 49273"/>
                    <a:gd name="connsiteX8" fmla="*/ 42040 w 42040"/>
                    <a:gd name="connsiteY8" fmla="*/ 21118 h 49273"/>
                    <a:gd name="connsiteX9" fmla="*/ 41662 w 42040"/>
                    <a:gd name="connsiteY9" fmla="*/ 26635 h 49273"/>
                    <a:gd name="connsiteX10" fmla="*/ 21780 w 42040"/>
                    <a:gd name="connsiteY10" fmla="*/ 8942 h 49273"/>
                    <a:gd name="connsiteX11" fmla="*/ 12555 w 42040"/>
                    <a:gd name="connsiteY11" fmla="*/ 18362 h 49273"/>
                    <a:gd name="connsiteX12" fmla="*/ 29965 w 42040"/>
                    <a:gd name="connsiteY12" fmla="*/ 18362 h 49273"/>
                    <a:gd name="connsiteX13" fmla="*/ 21780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62" y="26635"/>
                      </a:moveTo>
                      <a:lnTo>
                        <a:pt x="12366" y="26635"/>
                      </a:lnTo>
                      <a:cubicBezTo>
                        <a:pt x="12271" y="35463"/>
                        <a:pt x="16647" y="39764"/>
                        <a:pt x="25399" y="39764"/>
                      </a:cubicBezTo>
                      <a:cubicBezTo>
                        <a:pt x="30154" y="39759"/>
                        <a:pt x="34852" y="38754"/>
                        <a:pt x="39190" y="36813"/>
                      </a:cubicBezTo>
                      <a:lnTo>
                        <a:pt x="40331" y="46227"/>
                      </a:lnTo>
                      <a:cubicBezTo>
                        <a:pt x="34921" y="48277"/>
                        <a:pt x="29183" y="49309"/>
                        <a:pt x="23401" y="49273"/>
                      </a:cubicBezTo>
                      <a:cubicBezTo>
                        <a:pt x="8374" y="49273"/>
                        <a:pt x="0" y="41756"/>
                        <a:pt x="0" y="25116"/>
                      </a:cubicBezTo>
                      <a:cubicBezTo>
                        <a:pt x="0" y="10657"/>
                        <a:pt x="7989" y="0"/>
                        <a:pt x="22165" y="0"/>
                      </a:cubicBezTo>
                      <a:cubicBezTo>
                        <a:pt x="35955" y="0"/>
                        <a:pt x="42040" y="9421"/>
                        <a:pt x="42040" y="21118"/>
                      </a:cubicBezTo>
                      <a:cubicBezTo>
                        <a:pt x="42040" y="22964"/>
                        <a:pt x="41914" y="24807"/>
                        <a:pt x="41662" y="26635"/>
                      </a:cubicBezTo>
                      <a:close/>
                      <a:moveTo>
                        <a:pt x="21780" y="8942"/>
                      </a:moveTo>
                      <a:cubicBezTo>
                        <a:pt x="16735" y="8942"/>
                        <a:pt x="13223" y="12649"/>
                        <a:pt x="12555" y="18362"/>
                      </a:cubicBezTo>
                      <a:lnTo>
                        <a:pt x="29965" y="18362"/>
                      </a:lnTo>
                      <a:cubicBezTo>
                        <a:pt x="30154" y="12460"/>
                        <a:pt x="26919" y="8942"/>
                        <a:pt x="21780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C6659CB4-F64F-2BA9-AD14-1397FC839CE3}"/>
                    </a:ext>
                  </a:extLst>
                </p:cNvPr>
                <p:cNvSpPr/>
                <p:nvPr/>
              </p:nvSpPr>
              <p:spPr>
                <a:xfrm>
                  <a:off x="8855681" y="4825036"/>
                  <a:ext cx="62842" cy="64211"/>
                </a:xfrm>
                <a:custGeom>
                  <a:avLst/>
                  <a:gdLst>
                    <a:gd name="connsiteX0" fmla="*/ 27859 w 62842"/>
                    <a:gd name="connsiteY0" fmla="*/ 37576 h 64211"/>
                    <a:gd name="connsiteX1" fmla="*/ 31642 w 62842"/>
                    <a:gd name="connsiteY1" fmla="*/ 50130 h 64211"/>
                    <a:gd name="connsiteX2" fmla="*/ 31737 w 62842"/>
                    <a:gd name="connsiteY2" fmla="*/ 50130 h 64211"/>
                    <a:gd name="connsiteX3" fmla="*/ 35640 w 62842"/>
                    <a:gd name="connsiteY3" fmla="*/ 36813 h 64211"/>
                    <a:gd name="connsiteX4" fmla="*/ 45244 w 62842"/>
                    <a:gd name="connsiteY4" fmla="*/ 8752 h 64211"/>
                    <a:gd name="connsiteX5" fmla="*/ 38585 w 62842"/>
                    <a:gd name="connsiteY5" fmla="*/ 7706 h 64211"/>
                    <a:gd name="connsiteX6" fmla="*/ 38585 w 62842"/>
                    <a:gd name="connsiteY6" fmla="*/ 0 h 64211"/>
                    <a:gd name="connsiteX7" fmla="*/ 62843 w 62842"/>
                    <a:gd name="connsiteY7" fmla="*/ 0 h 64211"/>
                    <a:gd name="connsiteX8" fmla="*/ 62843 w 62842"/>
                    <a:gd name="connsiteY8" fmla="*/ 7800 h 64211"/>
                    <a:gd name="connsiteX9" fmla="*/ 57899 w 62842"/>
                    <a:gd name="connsiteY9" fmla="*/ 8658 h 64211"/>
                    <a:gd name="connsiteX10" fmla="*/ 38490 w 62842"/>
                    <a:gd name="connsiteY10" fmla="*/ 64211 h 64211"/>
                    <a:gd name="connsiteX11" fmla="*/ 24151 w 62842"/>
                    <a:gd name="connsiteY11" fmla="*/ 64211 h 64211"/>
                    <a:gd name="connsiteX12" fmla="*/ 4950 w 62842"/>
                    <a:gd name="connsiteY12" fmla="*/ 8658 h 64211"/>
                    <a:gd name="connsiteX13" fmla="*/ 0 w 62842"/>
                    <a:gd name="connsiteY13" fmla="*/ 7800 h 64211"/>
                    <a:gd name="connsiteX14" fmla="*/ 0 w 62842"/>
                    <a:gd name="connsiteY14" fmla="*/ 0 h 64211"/>
                    <a:gd name="connsiteX15" fmla="*/ 25223 w 62842"/>
                    <a:gd name="connsiteY15" fmla="*/ 0 h 64211"/>
                    <a:gd name="connsiteX16" fmla="*/ 25223 w 62842"/>
                    <a:gd name="connsiteY16" fmla="*/ 7706 h 64211"/>
                    <a:gd name="connsiteX17" fmla="*/ 18369 w 62842"/>
                    <a:gd name="connsiteY17" fmla="*/ 8752 h 64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2842" h="64211">
                      <a:moveTo>
                        <a:pt x="27859" y="37576"/>
                      </a:moveTo>
                      <a:cubicBezTo>
                        <a:pt x="29120" y="41189"/>
                        <a:pt x="30520" y="45470"/>
                        <a:pt x="31642" y="50130"/>
                      </a:cubicBezTo>
                      <a:lnTo>
                        <a:pt x="31737" y="50130"/>
                      </a:lnTo>
                      <a:cubicBezTo>
                        <a:pt x="32769" y="45617"/>
                        <a:pt x="34072" y="41169"/>
                        <a:pt x="35640" y="36813"/>
                      </a:cubicBezTo>
                      <a:lnTo>
                        <a:pt x="45244" y="8752"/>
                      </a:lnTo>
                      <a:cubicBezTo>
                        <a:pt x="43055" y="8563"/>
                        <a:pt x="40584" y="8090"/>
                        <a:pt x="38585" y="7706"/>
                      </a:cubicBezTo>
                      <a:lnTo>
                        <a:pt x="38585" y="0"/>
                      </a:lnTo>
                      <a:lnTo>
                        <a:pt x="62843" y="0"/>
                      </a:lnTo>
                      <a:lnTo>
                        <a:pt x="62843" y="7800"/>
                      </a:lnTo>
                      <a:cubicBezTo>
                        <a:pt x="61226" y="8242"/>
                        <a:pt x="59571" y="8529"/>
                        <a:pt x="57899" y="8658"/>
                      </a:cubicBezTo>
                      <a:lnTo>
                        <a:pt x="38490" y="64211"/>
                      </a:lnTo>
                      <a:lnTo>
                        <a:pt x="24151" y="64211"/>
                      </a:lnTo>
                      <a:lnTo>
                        <a:pt x="4950" y="8658"/>
                      </a:lnTo>
                      <a:cubicBezTo>
                        <a:pt x="3276" y="8530"/>
                        <a:pt x="1619" y="8243"/>
                        <a:pt x="0" y="7800"/>
                      </a:cubicBezTo>
                      <a:lnTo>
                        <a:pt x="0" y="0"/>
                      </a:lnTo>
                      <a:lnTo>
                        <a:pt x="25223" y="0"/>
                      </a:lnTo>
                      <a:lnTo>
                        <a:pt x="25223" y="7706"/>
                      </a:lnTo>
                      <a:cubicBezTo>
                        <a:pt x="23129" y="8090"/>
                        <a:pt x="20557" y="8563"/>
                        <a:pt x="18369" y="8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79CD7675-5818-6D72-8CED-9D945F12714A}"/>
                    </a:ext>
                  </a:extLst>
                </p:cNvPr>
                <p:cNvSpPr/>
                <p:nvPr/>
              </p:nvSpPr>
              <p:spPr>
                <a:xfrm>
                  <a:off x="8917004" y="4840844"/>
                  <a:ext cx="47280" cy="49354"/>
                </a:xfrm>
                <a:custGeom>
                  <a:avLst/>
                  <a:gdLst>
                    <a:gd name="connsiteX0" fmla="*/ 28256 w 47280"/>
                    <a:gd name="connsiteY0" fmla="*/ 48497 h 49354"/>
                    <a:gd name="connsiteX1" fmla="*/ 28735 w 47280"/>
                    <a:gd name="connsiteY1" fmla="*/ 40413 h 49354"/>
                    <a:gd name="connsiteX2" fmla="*/ 28641 w 47280"/>
                    <a:gd name="connsiteY2" fmla="*/ 40312 h 49354"/>
                    <a:gd name="connsiteX3" fmla="*/ 13507 w 47280"/>
                    <a:gd name="connsiteY3" fmla="*/ 49355 h 49354"/>
                    <a:gd name="connsiteX4" fmla="*/ 0 w 47280"/>
                    <a:gd name="connsiteY4" fmla="*/ 36888 h 49354"/>
                    <a:gd name="connsiteX5" fmla="*/ 27297 w 47280"/>
                    <a:gd name="connsiteY5" fmla="*/ 19768 h 49354"/>
                    <a:gd name="connsiteX6" fmla="*/ 27297 w 47280"/>
                    <a:gd name="connsiteY6" fmla="*/ 16918 h 49354"/>
                    <a:gd name="connsiteX7" fmla="*/ 18646 w 47280"/>
                    <a:gd name="connsiteY7" fmla="*/ 9307 h 49354"/>
                    <a:gd name="connsiteX8" fmla="*/ 11987 w 47280"/>
                    <a:gd name="connsiteY8" fmla="*/ 10165 h 49354"/>
                    <a:gd name="connsiteX9" fmla="*/ 11035 w 47280"/>
                    <a:gd name="connsiteY9" fmla="*/ 16344 h 49354"/>
                    <a:gd name="connsiteX10" fmla="*/ 3336 w 47280"/>
                    <a:gd name="connsiteY10" fmla="*/ 16344 h 49354"/>
                    <a:gd name="connsiteX11" fmla="*/ 3336 w 47280"/>
                    <a:gd name="connsiteY11" fmla="*/ 2472 h 49354"/>
                    <a:gd name="connsiteX12" fmla="*/ 19888 w 47280"/>
                    <a:gd name="connsiteY12" fmla="*/ 0 h 49354"/>
                    <a:gd name="connsiteX13" fmla="*/ 39480 w 47280"/>
                    <a:gd name="connsiteY13" fmla="*/ 16546 h 49354"/>
                    <a:gd name="connsiteX14" fmla="*/ 39480 w 47280"/>
                    <a:gd name="connsiteY14" fmla="*/ 39089 h 49354"/>
                    <a:gd name="connsiteX15" fmla="*/ 47280 w 47280"/>
                    <a:gd name="connsiteY15" fmla="*/ 40041 h 49354"/>
                    <a:gd name="connsiteX16" fmla="*/ 47280 w 47280"/>
                    <a:gd name="connsiteY16" fmla="*/ 47747 h 49354"/>
                    <a:gd name="connsiteX17" fmla="*/ 28256 w 47280"/>
                    <a:gd name="connsiteY17" fmla="*/ 48497 h 49354"/>
                    <a:gd name="connsiteX18" fmla="*/ 27304 w 47280"/>
                    <a:gd name="connsiteY18" fmla="*/ 27688 h 49354"/>
                    <a:gd name="connsiteX19" fmla="*/ 11615 w 47280"/>
                    <a:gd name="connsiteY19" fmla="*/ 35110 h 49354"/>
                    <a:gd name="connsiteX20" fmla="*/ 17221 w 47280"/>
                    <a:gd name="connsiteY20" fmla="*/ 40155 h 49354"/>
                    <a:gd name="connsiteX21" fmla="*/ 27310 w 47280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280" h="49354">
                      <a:moveTo>
                        <a:pt x="28256" y="48497"/>
                      </a:moveTo>
                      <a:cubicBezTo>
                        <a:pt x="28215" y="45795"/>
                        <a:pt x="28375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58" y="45641"/>
                        <a:pt x="20550" y="49355"/>
                        <a:pt x="13507" y="49355"/>
                      </a:cubicBezTo>
                      <a:cubicBezTo>
                        <a:pt x="4950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8" y="9291"/>
                        <a:pt x="14158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36" y="16344"/>
                      </a:lnTo>
                      <a:lnTo>
                        <a:pt x="3336" y="2472"/>
                      </a:lnTo>
                      <a:cubicBezTo>
                        <a:pt x="8709" y="875"/>
                        <a:pt x="14282" y="42"/>
                        <a:pt x="19888" y="0"/>
                      </a:cubicBezTo>
                      <a:cubicBezTo>
                        <a:pt x="35205" y="0"/>
                        <a:pt x="39480" y="6180"/>
                        <a:pt x="39480" y="16546"/>
                      </a:cubicBezTo>
                      <a:lnTo>
                        <a:pt x="39480" y="39089"/>
                      </a:lnTo>
                      <a:cubicBezTo>
                        <a:pt x="41763" y="39474"/>
                        <a:pt x="44808" y="39852"/>
                        <a:pt x="47280" y="40041"/>
                      </a:cubicBezTo>
                      <a:lnTo>
                        <a:pt x="47280" y="47747"/>
                      </a:lnTo>
                      <a:cubicBezTo>
                        <a:pt x="40964" y="48439"/>
                        <a:pt x="34607" y="48689"/>
                        <a:pt x="28256" y="48497"/>
                      </a:cubicBezTo>
                      <a:close/>
                      <a:moveTo>
                        <a:pt x="27304" y="27688"/>
                      </a:moveTo>
                      <a:cubicBezTo>
                        <a:pt x="15890" y="27688"/>
                        <a:pt x="11615" y="30545"/>
                        <a:pt x="11615" y="35110"/>
                      </a:cubicBezTo>
                      <a:cubicBezTo>
                        <a:pt x="11615" y="38150"/>
                        <a:pt x="13702" y="40155"/>
                        <a:pt x="17221" y="40155"/>
                      </a:cubicBezTo>
                      <a:cubicBezTo>
                        <a:pt x="23218" y="40155"/>
                        <a:pt x="27310" y="34543"/>
                        <a:pt x="27310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882A01C9-7130-BC2B-CF9C-06D7DB515952}"/>
                    </a:ext>
                  </a:extLst>
                </p:cNvPr>
                <p:cNvSpPr/>
                <p:nvPr/>
              </p:nvSpPr>
              <p:spPr>
                <a:xfrm>
                  <a:off x="8967702" y="4819647"/>
                  <a:ext cx="28155" cy="69624"/>
                </a:xfrm>
                <a:custGeom>
                  <a:avLst/>
                  <a:gdLst>
                    <a:gd name="connsiteX0" fmla="*/ 28155 w 28155"/>
                    <a:gd name="connsiteY0" fmla="*/ 61919 h 69624"/>
                    <a:gd name="connsiteX1" fmla="*/ 28155 w 28155"/>
                    <a:gd name="connsiteY1" fmla="*/ 69625 h 69624"/>
                    <a:gd name="connsiteX2" fmla="*/ 0 w 28155"/>
                    <a:gd name="connsiteY2" fmla="*/ 69625 h 69624"/>
                    <a:gd name="connsiteX3" fmla="*/ 0 w 28155"/>
                    <a:gd name="connsiteY3" fmla="*/ 61919 h 69624"/>
                    <a:gd name="connsiteX4" fmla="*/ 8273 w 28155"/>
                    <a:gd name="connsiteY4" fmla="*/ 60778 h 69624"/>
                    <a:gd name="connsiteX5" fmla="*/ 8273 w 28155"/>
                    <a:gd name="connsiteY5" fmla="*/ 9481 h 69624"/>
                    <a:gd name="connsiteX6" fmla="*/ 0 w 28155"/>
                    <a:gd name="connsiteY6" fmla="*/ 8529 h 69624"/>
                    <a:gd name="connsiteX7" fmla="*/ 0 w 28155"/>
                    <a:gd name="connsiteY7" fmla="*/ 924 h 69624"/>
                    <a:gd name="connsiteX8" fmla="*/ 20449 w 28155"/>
                    <a:gd name="connsiteY8" fmla="*/ 67 h 69624"/>
                    <a:gd name="connsiteX9" fmla="*/ 20449 w 28155"/>
                    <a:gd name="connsiteY9" fmla="*/ 60753 h 69624"/>
                    <a:gd name="connsiteX10" fmla="*/ 28155 w 28155"/>
                    <a:gd name="connsiteY10" fmla="*/ 61919 h 6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155" h="69624">
                      <a:moveTo>
                        <a:pt x="28155" y="61919"/>
                      </a:moveTo>
                      <a:lnTo>
                        <a:pt x="28155" y="69625"/>
                      </a:lnTo>
                      <a:lnTo>
                        <a:pt x="0" y="69625"/>
                      </a:lnTo>
                      <a:lnTo>
                        <a:pt x="0" y="61919"/>
                      </a:lnTo>
                      <a:cubicBezTo>
                        <a:pt x="2732" y="61371"/>
                        <a:pt x="5495" y="60991"/>
                        <a:pt x="8273" y="60778"/>
                      </a:cubicBezTo>
                      <a:lnTo>
                        <a:pt x="8273" y="9481"/>
                      </a:lnTo>
                      <a:cubicBezTo>
                        <a:pt x="5990" y="9103"/>
                        <a:pt x="2762" y="8718"/>
                        <a:pt x="0" y="8529"/>
                      </a:cubicBezTo>
                      <a:lnTo>
                        <a:pt x="0" y="924"/>
                      </a:lnTo>
                      <a:cubicBezTo>
                        <a:pt x="6787" y="143"/>
                        <a:pt x="13621" y="-143"/>
                        <a:pt x="20449" y="67"/>
                      </a:cubicBezTo>
                      <a:lnTo>
                        <a:pt x="20449" y="60753"/>
                      </a:lnTo>
                      <a:cubicBezTo>
                        <a:pt x="23042" y="60964"/>
                        <a:pt x="25616" y="61354"/>
                        <a:pt x="28155" y="6191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2" name="Freeform 331">
                  <a:extLst>
                    <a:ext uri="{FF2B5EF4-FFF2-40B4-BE49-F238E27FC236}">
                      <a16:creationId xmlns:a16="http://schemas.microsoft.com/office/drawing/2014/main" id="{9AACDCB9-8421-8B5B-CDE5-508620439192}"/>
                    </a:ext>
                  </a:extLst>
                </p:cNvPr>
                <p:cNvSpPr/>
                <p:nvPr/>
              </p:nvSpPr>
              <p:spPr>
                <a:xfrm>
                  <a:off x="9000013" y="4840926"/>
                  <a:ext cx="42040" cy="49273"/>
                </a:xfrm>
                <a:custGeom>
                  <a:avLst/>
                  <a:gdLst>
                    <a:gd name="connsiteX0" fmla="*/ 41687 w 42040"/>
                    <a:gd name="connsiteY0" fmla="*/ 26629 h 49273"/>
                    <a:gd name="connsiteX1" fmla="*/ 12391 w 42040"/>
                    <a:gd name="connsiteY1" fmla="*/ 26629 h 49273"/>
                    <a:gd name="connsiteX2" fmla="*/ 25418 w 42040"/>
                    <a:gd name="connsiteY2" fmla="*/ 39758 h 49273"/>
                    <a:gd name="connsiteX3" fmla="*/ 39215 w 42040"/>
                    <a:gd name="connsiteY3" fmla="*/ 36806 h 49273"/>
                    <a:gd name="connsiteX4" fmla="*/ 40331 w 42040"/>
                    <a:gd name="connsiteY4" fmla="*/ 46227 h 49273"/>
                    <a:gd name="connsiteX5" fmla="*/ 23394 w 42040"/>
                    <a:gd name="connsiteY5" fmla="*/ 49273 h 49273"/>
                    <a:gd name="connsiteX6" fmla="*/ 0 w 42040"/>
                    <a:gd name="connsiteY6" fmla="*/ 25109 h 49273"/>
                    <a:gd name="connsiteX7" fmla="*/ 22158 w 42040"/>
                    <a:gd name="connsiteY7" fmla="*/ 0 h 49273"/>
                    <a:gd name="connsiteX8" fmla="*/ 42040 w 42040"/>
                    <a:gd name="connsiteY8" fmla="*/ 21112 h 49273"/>
                    <a:gd name="connsiteX9" fmla="*/ 41687 w 42040"/>
                    <a:gd name="connsiteY9" fmla="*/ 26629 h 49273"/>
                    <a:gd name="connsiteX10" fmla="*/ 21805 w 42040"/>
                    <a:gd name="connsiteY10" fmla="*/ 8973 h 49273"/>
                    <a:gd name="connsiteX11" fmla="*/ 12580 w 42040"/>
                    <a:gd name="connsiteY11" fmla="*/ 18387 h 49273"/>
                    <a:gd name="connsiteX12" fmla="*/ 29984 w 42040"/>
                    <a:gd name="connsiteY12" fmla="*/ 18387 h 49273"/>
                    <a:gd name="connsiteX13" fmla="*/ 21805 w 42040"/>
                    <a:gd name="connsiteY13" fmla="*/ 8942 h 4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040" h="49273">
                      <a:moveTo>
                        <a:pt x="41687" y="26629"/>
                      </a:moveTo>
                      <a:lnTo>
                        <a:pt x="12391" y="26629"/>
                      </a:lnTo>
                      <a:cubicBezTo>
                        <a:pt x="12296" y="35457"/>
                        <a:pt x="16666" y="39758"/>
                        <a:pt x="25418" y="39758"/>
                      </a:cubicBezTo>
                      <a:cubicBezTo>
                        <a:pt x="30173" y="39753"/>
                        <a:pt x="34874" y="38748"/>
                        <a:pt x="39215" y="36806"/>
                      </a:cubicBezTo>
                      <a:lnTo>
                        <a:pt x="40331" y="46227"/>
                      </a:lnTo>
                      <a:cubicBezTo>
                        <a:pt x="34922" y="48277"/>
                        <a:pt x="29179" y="49309"/>
                        <a:pt x="23394" y="49273"/>
                      </a:cubicBezTo>
                      <a:cubicBezTo>
                        <a:pt x="8368" y="49273"/>
                        <a:pt x="0" y="41756"/>
                        <a:pt x="0" y="25109"/>
                      </a:cubicBezTo>
                      <a:cubicBezTo>
                        <a:pt x="0" y="10650"/>
                        <a:pt x="7989" y="0"/>
                        <a:pt x="22158" y="0"/>
                      </a:cubicBezTo>
                      <a:cubicBezTo>
                        <a:pt x="35955" y="0"/>
                        <a:pt x="42040" y="9414"/>
                        <a:pt x="42040" y="21112"/>
                      </a:cubicBezTo>
                      <a:cubicBezTo>
                        <a:pt x="42052" y="22957"/>
                        <a:pt x="41933" y="24800"/>
                        <a:pt x="41687" y="26629"/>
                      </a:cubicBezTo>
                      <a:close/>
                      <a:moveTo>
                        <a:pt x="21805" y="8973"/>
                      </a:moveTo>
                      <a:cubicBezTo>
                        <a:pt x="16761" y="8973"/>
                        <a:pt x="13248" y="12681"/>
                        <a:pt x="12580" y="18387"/>
                      </a:cubicBezTo>
                      <a:lnTo>
                        <a:pt x="29984" y="18387"/>
                      </a:lnTo>
                      <a:cubicBezTo>
                        <a:pt x="30173" y="12460"/>
                        <a:pt x="26938" y="8942"/>
                        <a:pt x="21805" y="894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3" name="Freeform 332">
                  <a:extLst>
                    <a:ext uri="{FF2B5EF4-FFF2-40B4-BE49-F238E27FC236}">
                      <a16:creationId xmlns:a16="http://schemas.microsoft.com/office/drawing/2014/main" id="{513E531B-4F2C-612A-6535-A361F68DF28D}"/>
                    </a:ext>
                  </a:extLst>
                </p:cNvPr>
                <p:cNvSpPr/>
                <p:nvPr/>
              </p:nvSpPr>
              <p:spPr>
                <a:xfrm>
                  <a:off x="9048144" y="4840926"/>
                  <a:ext cx="57085" cy="48345"/>
                </a:xfrm>
                <a:custGeom>
                  <a:avLst/>
                  <a:gdLst>
                    <a:gd name="connsiteX0" fmla="*/ 37210 w 57085"/>
                    <a:gd name="connsiteY0" fmla="*/ 18072 h 48345"/>
                    <a:gd name="connsiteX1" fmla="*/ 31402 w 57085"/>
                    <a:gd name="connsiteY1" fmla="*/ 10177 h 48345"/>
                    <a:gd name="connsiteX2" fmla="*/ 20367 w 57085"/>
                    <a:gd name="connsiteY2" fmla="*/ 25488 h 48345"/>
                    <a:gd name="connsiteX3" fmla="*/ 20367 w 57085"/>
                    <a:gd name="connsiteY3" fmla="*/ 39474 h 48345"/>
                    <a:gd name="connsiteX4" fmla="*/ 27304 w 57085"/>
                    <a:gd name="connsiteY4" fmla="*/ 40520 h 48345"/>
                    <a:gd name="connsiteX5" fmla="*/ 27304 w 57085"/>
                    <a:gd name="connsiteY5" fmla="*/ 48321 h 48345"/>
                    <a:gd name="connsiteX6" fmla="*/ 0 w 57085"/>
                    <a:gd name="connsiteY6" fmla="*/ 48321 h 48345"/>
                    <a:gd name="connsiteX7" fmla="*/ 0 w 57085"/>
                    <a:gd name="connsiteY7" fmla="*/ 40640 h 48345"/>
                    <a:gd name="connsiteX8" fmla="*/ 8279 w 57085"/>
                    <a:gd name="connsiteY8" fmla="*/ 39499 h 48345"/>
                    <a:gd name="connsiteX9" fmla="*/ 8279 w 57085"/>
                    <a:gd name="connsiteY9" fmla="*/ 10373 h 48345"/>
                    <a:gd name="connsiteX10" fmla="*/ 0 w 57085"/>
                    <a:gd name="connsiteY10" fmla="*/ 9421 h 48345"/>
                    <a:gd name="connsiteX11" fmla="*/ 0 w 57085"/>
                    <a:gd name="connsiteY11" fmla="*/ 1803 h 48345"/>
                    <a:gd name="connsiteX12" fmla="*/ 19693 w 57085"/>
                    <a:gd name="connsiteY12" fmla="*/ 946 h 48345"/>
                    <a:gd name="connsiteX13" fmla="*/ 19024 w 57085"/>
                    <a:gd name="connsiteY13" fmla="*/ 9414 h 48345"/>
                    <a:gd name="connsiteX14" fmla="*/ 19119 w 57085"/>
                    <a:gd name="connsiteY14" fmla="*/ 9509 h 48345"/>
                    <a:gd name="connsiteX15" fmla="*/ 35199 w 57085"/>
                    <a:gd name="connsiteY15" fmla="*/ 0 h 48345"/>
                    <a:gd name="connsiteX16" fmla="*/ 49273 w 57085"/>
                    <a:gd name="connsiteY16" fmla="*/ 15134 h 48345"/>
                    <a:gd name="connsiteX17" fmla="*/ 49273 w 57085"/>
                    <a:gd name="connsiteY17" fmla="*/ 39486 h 48345"/>
                    <a:gd name="connsiteX18" fmla="*/ 57086 w 57085"/>
                    <a:gd name="connsiteY18" fmla="*/ 40640 h 48345"/>
                    <a:gd name="connsiteX19" fmla="*/ 57086 w 57085"/>
                    <a:gd name="connsiteY19" fmla="*/ 48346 h 48345"/>
                    <a:gd name="connsiteX20" fmla="*/ 37210 w 57085"/>
                    <a:gd name="connsiteY20" fmla="*/ 48346 h 48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085" h="48345">
                      <a:moveTo>
                        <a:pt x="37210" y="18072"/>
                      </a:moveTo>
                      <a:cubicBezTo>
                        <a:pt x="37210" y="13122"/>
                        <a:pt x="35873" y="10177"/>
                        <a:pt x="31402" y="10177"/>
                      </a:cubicBezTo>
                      <a:cubicBezTo>
                        <a:pt x="25223" y="10177"/>
                        <a:pt x="20367" y="17215"/>
                        <a:pt x="20367" y="25488"/>
                      </a:cubicBezTo>
                      <a:lnTo>
                        <a:pt x="20367" y="39474"/>
                      </a:lnTo>
                      <a:cubicBezTo>
                        <a:pt x="22706" y="39621"/>
                        <a:pt x="25026" y="39971"/>
                        <a:pt x="27304" y="40520"/>
                      </a:cubicBezTo>
                      <a:lnTo>
                        <a:pt x="27304" y="48321"/>
                      </a:lnTo>
                      <a:lnTo>
                        <a:pt x="0" y="48321"/>
                      </a:lnTo>
                      <a:lnTo>
                        <a:pt x="0" y="40640"/>
                      </a:lnTo>
                      <a:cubicBezTo>
                        <a:pt x="2734" y="40092"/>
                        <a:pt x="5499" y="39711"/>
                        <a:pt x="8279" y="39499"/>
                      </a:cubicBezTo>
                      <a:lnTo>
                        <a:pt x="8279" y="10373"/>
                      </a:lnTo>
                      <a:cubicBezTo>
                        <a:pt x="5997" y="9995"/>
                        <a:pt x="2762" y="9610"/>
                        <a:pt x="0" y="9421"/>
                      </a:cubicBezTo>
                      <a:lnTo>
                        <a:pt x="0" y="1803"/>
                      </a:lnTo>
                      <a:cubicBezTo>
                        <a:pt x="6535" y="1038"/>
                        <a:pt x="13117" y="751"/>
                        <a:pt x="19693" y="946"/>
                      </a:cubicBezTo>
                      <a:cubicBezTo>
                        <a:pt x="19697" y="3782"/>
                        <a:pt x="19474" y="6614"/>
                        <a:pt x="19024" y="9414"/>
                      </a:cubicBezTo>
                      <a:lnTo>
                        <a:pt x="19119" y="9509"/>
                      </a:lnTo>
                      <a:cubicBezTo>
                        <a:pt x="21975" y="3897"/>
                        <a:pt x="27493" y="0"/>
                        <a:pt x="35199" y="0"/>
                      </a:cubicBezTo>
                      <a:cubicBezTo>
                        <a:pt x="45849" y="0"/>
                        <a:pt x="49273" y="6848"/>
                        <a:pt x="49273" y="15134"/>
                      </a:cubicBezTo>
                      <a:lnTo>
                        <a:pt x="49273" y="39486"/>
                      </a:lnTo>
                      <a:cubicBezTo>
                        <a:pt x="51900" y="39694"/>
                        <a:pt x="54510" y="40079"/>
                        <a:pt x="57086" y="40640"/>
                      </a:cubicBezTo>
                      <a:lnTo>
                        <a:pt x="57086" y="48346"/>
                      </a:lnTo>
                      <a:lnTo>
                        <a:pt x="37210" y="4834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4" name="Freeform 333">
                  <a:extLst>
                    <a:ext uri="{FF2B5EF4-FFF2-40B4-BE49-F238E27FC236}">
                      <a16:creationId xmlns:a16="http://schemas.microsoft.com/office/drawing/2014/main" id="{B51123B6-E37E-C614-6553-5311C1563D9D}"/>
                    </a:ext>
                  </a:extLst>
                </p:cNvPr>
                <p:cNvSpPr/>
                <p:nvPr/>
              </p:nvSpPr>
              <p:spPr>
                <a:xfrm>
                  <a:off x="9110073" y="4841116"/>
                  <a:ext cx="36238" cy="48989"/>
                </a:xfrm>
                <a:custGeom>
                  <a:avLst/>
                  <a:gdLst>
                    <a:gd name="connsiteX0" fmla="*/ 22637 w 36238"/>
                    <a:gd name="connsiteY0" fmla="*/ 48989 h 48989"/>
                    <a:gd name="connsiteX1" fmla="*/ 0 w 36238"/>
                    <a:gd name="connsiteY1" fmla="*/ 26061 h 48989"/>
                    <a:gd name="connsiteX2" fmla="*/ 24920 w 36238"/>
                    <a:gd name="connsiteY2" fmla="*/ 0 h 48989"/>
                    <a:gd name="connsiteX3" fmla="*/ 35955 w 36238"/>
                    <a:gd name="connsiteY3" fmla="*/ 1614 h 48989"/>
                    <a:gd name="connsiteX4" fmla="*/ 35955 w 36238"/>
                    <a:gd name="connsiteY4" fmla="*/ 16836 h 48989"/>
                    <a:gd name="connsiteX5" fmla="*/ 28155 w 36238"/>
                    <a:gd name="connsiteY5" fmla="*/ 16836 h 48989"/>
                    <a:gd name="connsiteX6" fmla="*/ 27203 w 36238"/>
                    <a:gd name="connsiteY6" fmla="*/ 10531 h 48989"/>
                    <a:gd name="connsiteX7" fmla="*/ 23306 w 36238"/>
                    <a:gd name="connsiteY7" fmla="*/ 10058 h 48989"/>
                    <a:gd name="connsiteX8" fmla="*/ 12649 w 36238"/>
                    <a:gd name="connsiteY8" fmla="*/ 24416 h 48989"/>
                    <a:gd name="connsiteX9" fmla="*/ 25393 w 36238"/>
                    <a:gd name="connsiteY9" fmla="*/ 38402 h 48989"/>
                    <a:gd name="connsiteX10" fmla="*/ 35381 w 36238"/>
                    <a:gd name="connsiteY10" fmla="*/ 36308 h 48989"/>
                    <a:gd name="connsiteX11" fmla="*/ 36239 w 36238"/>
                    <a:gd name="connsiteY11" fmla="*/ 46776 h 48989"/>
                    <a:gd name="connsiteX12" fmla="*/ 22637 w 36238"/>
                    <a:gd name="connsiteY12" fmla="*/ 48989 h 48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238" h="48989">
                      <a:moveTo>
                        <a:pt x="22637" y="48989"/>
                      </a:moveTo>
                      <a:cubicBezTo>
                        <a:pt x="8847" y="48989"/>
                        <a:pt x="0" y="42135"/>
                        <a:pt x="0" y="26061"/>
                      </a:cubicBezTo>
                      <a:cubicBezTo>
                        <a:pt x="0" y="11319"/>
                        <a:pt x="7611" y="0"/>
                        <a:pt x="24920" y="0"/>
                      </a:cubicBezTo>
                      <a:cubicBezTo>
                        <a:pt x="28659" y="9"/>
                        <a:pt x="32374" y="553"/>
                        <a:pt x="35955" y="1614"/>
                      </a:cubicBezTo>
                      <a:lnTo>
                        <a:pt x="35955" y="16836"/>
                      </a:lnTo>
                      <a:lnTo>
                        <a:pt x="28155" y="16836"/>
                      </a:lnTo>
                      <a:cubicBezTo>
                        <a:pt x="27770" y="14554"/>
                        <a:pt x="27392" y="12460"/>
                        <a:pt x="27203" y="10531"/>
                      </a:cubicBezTo>
                      <a:cubicBezTo>
                        <a:pt x="25935" y="10176"/>
                        <a:pt x="24624" y="10017"/>
                        <a:pt x="23306" y="10058"/>
                      </a:cubicBezTo>
                      <a:cubicBezTo>
                        <a:pt x="16742" y="10058"/>
                        <a:pt x="12649" y="15481"/>
                        <a:pt x="12649" y="24416"/>
                      </a:cubicBezTo>
                      <a:cubicBezTo>
                        <a:pt x="12649" y="33073"/>
                        <a:pt x="15884" y="38402"/>
                        <a:pt x="25393" y="38402"/>
                      </a:cubicBezTo>
                      <a:cubicBezTo>
                        <a:pt x="28830" y="38397"/>
                        <a:pt x="32228" y="37684"/>
                        <a:pt x="35381" y="36308"/>
                      </a:cubicBezTo>
                      <a:lnTo>
                        <a:pt x="36239" y="46776"/>
                      </a:lnTo>
                      <a:cubicBezTo>
                        <a:pt x="31850" y="48234"/>
                        <a:pt x="27260" y="48981"/>
                        <a:pt x="22637" y="4898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5" name="Freeform 334">
                  <a:extLst>
                    <a:ext uri="{FF2B5EF4-FFF2-40B4-BE49-F238E27FC236}">
                      <a16:creationId xmlns:a16="http://schemas.microsoft.com/office/drawing/2014/main" id="{DDD0ACA5-4953-1F37-4C55-ED046865CC61}"/>
                    </a:ext>
                  </a:extLst>
                </p:cNvPr>
                <p:cNvSpPr/>
                <p:nvPr/>
              </p:nvSpPr>
              <p:spPr>
                <a:xfrm>
                  <a:off x="9152964" y="4821130"/>
                  <a:ext cx="28060" cy="68142"/>
                </a:xfrm>
                <a:custGeom>
                  <a:avLst/>
                  <a:gdLst>
                    <a:gd name="connsiteX0" fmla="*/ 0 w 28060"/>
                    <a:gd name="connsiteY0" fmla="*/ 68117 h 68142"/>
                    <a:gd name="connsiteX1" fmla="*/ 0 w 28060"/>
                    <a:gd name="connsiteY1" fmla="*/ 60437 h 68142"/>
                    <a:gd name="connsiteX2" fmla="*/ 8273 w 28060"/>
                    <a:gd name="connsiteY2" fmla="*/ 59296 h 68142"/>
                    <a:gd name="connsiteX3" fmla="*/ 8273 w 28060"/>
                    <a:gd name="connsiteY3" fmla="*/ 30169 h 68142"/>
                    <a:gd name="connsiteX4" fmla="*/ 0 w 28060"/>
                    <a:gd name="connsiteY4" fmla="*/ 29217 h 68142"/>
                    <a:gd name="connsiteX5" fmla="*/ 0 w 28060"/>
                    <a:gd name="connsiteY5" fmla="*/ 21600 h 68142"/>
                    <a:gd name="connsiteX6" fmla="*/ 20355 w 28060"/>
                    <a:gd name="connsiteY6" fmla="*/ 20742 h 68142"/>
                    <a:gd name="connsiteX7" fmla="*/ 20355 w 28060"/>
                    <a:gd name="connsiteY7" fmla="*/ 59270 h 68142"/>
                    <a:gd name="connsiteX8" fmla="*/ 28060 w 28060"/>
                    <a:gd name="connsiteY8" fmla="*/ 60437 h 68142"/>
                    <a:gd name="connsiteX9" fmla="*/ 28060 w 28060"/>
                    <a:gd name="connsiteY9" fmla="*/ 68142 h 68142"/>
                    <a:gd name="connsiteX10" fmla="*/ 14270 w 28060"/>
                    <a:gd name="connsiteY10" fmla="*/ 14752 h 68142"/>
                    <a:gd name="connsiteX11" fmla="*/ 7125 w 28060"/>
                    <a:gd name="connsiteY11" fmla="*/ 7150 h 68142"/>
                    <a:gd name="connsiteX12" fmla="*/ 14724 w 28060"/>
                    <a:gd name="connsiteY12" fmla="*/ 4 h 68142"/>
                    <a:gd name="connsiteX13" fmla="*/ 21875 w 28060"/>
                    <a:gd name="connsiteY13" fmla="*/ 7330 h 68142"/>
                    <a:gd name="connsiteX14" fmla="*/ 14270 w 28060"/>
                    <a:gd name="connsiteY14" fmla="*/ 14752 h 6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60" h="68142">
                      <a:moveTo>
                        <a:pt x="0" y="68117"/>
                      </a:moveTo>
                      <a:lnTo>
                        <a:pt x="0" y="60437"/>
                      </a:lnTo>
                      <a:cubicBezTo>
                        <a:pt x="2730" y="59889"/>
                        <a:pt x="5492" y="59507"/>
                        <a:pt x="8273" y="59296"/>
                      </a:cubicBezTo>
                      <a:lnTo>
                        <a:pt x="8273" y="30169"/>
                      </a:lnTo>
                      <a:cubicBezTo>
                        <a:pt x="5990" y="29791"/>
                        <a:pt x="2756" y="29406"/>
                        <a:pt x="0" y="29217"/>
                      </a:cubicBezTo>
                      <a:lnTo>
                        <a:pt x="0" y="21600"/>
                      </a:lnTo>
                      <a:cubicBezTo>
                        <a:pt x="6753" y="20820"/>
                        <a:pt x="13557" y="20533"/>
                        <a:pt x="20355" y="20742"/>
                      </a:cubicBezTo>
                      <a:lnTo>
                        <a:pt x="20355" y="59270"/>
                      </a:lnTo>
                      <a:cubicBezTo>
                        <a:pt x="22947" y="59489"/>
                        <a:pt x="25519" y="59879"/>
                        <a:pt x="28060" y="60437"/>
                      </a:cubicBezTo>
                      <a:lnTo>
                        <a:pt x="28060" y="68142"/>
                      </a:lnTo>
                      <a:close/>
                      <a:moveTo>
                        <a:pt x="14270" y="14752"/>
                      </a:moveTo>
                      <a:cubicBezTo>
                        <a:pt x="10196" y="14627"/>
                        <a:pt x="6999" y="11223"/>
                        <a:pt x="7125" y="7150"/>
                      </a:cubicBezTo>
                      <a:cubicBezTo>
                        <a:pt x="7245" y="3078"/>
                        <a:pt x="10650" y="-122"/>
                        <a:pt x="14724" y="4"/>
                      </a:cubicBezTo>
                      <a:cubicBezTo>
                        <a:pt x="18690" y="126"/>
                        <a:pt x="21849" y="3363"/>
                        <a:pt x="21875" y="7330"/>
                      </a:cubicBezTo>
                      <a:cubicBezTo>
                        <a:pt x="21818" y="11476"/>
                        <a:pt x="18419" y="14794"/>
                        <a:pt x="14270" y="1475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82A56C98-3E60-4984-49DB-7E987F8B8701}"/>
                    </a:ext>
                  </a:extLst>
                </p:cNvPr>
                <p:cNvSpPr/>
                <p:nvPr/>
              </p:nvSpPr>
              <p:spPr>
                <a:xfrm>
                  <a:off x="9186429" y="4840844"/>
                  <a:ext cx="47305" cy="49354"/>
                </a:xfrm>
                <a:custGeom>
                  <a:avLst/>
                  <a:gdLst>
                    <a:gd name="connsiteX0" fmla="*/ 28262 w 47305"/>
                    <a:gd name="connsiteY0" fmla="*/ 48497 h 49354"/>
                    <a:gd name="connsiteX1" fmla="*/ 28735 w 47305"/>
                    <a:gd name="connsiteY1" fmla="*/ 40413 h 49354"/>
                    <a:gd name="connsiteX2" fmla="*/ 28641 w 47305"/>
                    <a:gd name="connsiteY2" fmla="*/ 40312 h 49354"/>
                    <a:gd name="connsiteX3" fmla="*/ 13507 w 47305"/>
                    <a:gd name="connsiteY3" fmla="*/ 49355 h 49354"/>
                    <a:gd name="connsiteX4" fmla="*/ 0 w 47305"/>
                    <a:gd name="connsiteY4" fmla="*/ 36888 h 49354"/>
                    <a:gd name="connsiteX5" fmla="*/ 27297 w 47305"/>
                    <a:gd name="connsiteY5" fmla="*/ 19768 h 49354"/>
                    <a:gd name="connsiteX6" fmla="*/ 27297 w 47305"/>
                    <a:gd name="connsiteY6" fmla="*/ 16918 h 49354"/>
                    <a:gd name="connsiteX7" fmla="*/ 18646 w 47305"/>
                    <a:gd name="connsiteY7" fmla="*/ 9307 h 49354"/>
                    <a:gd name="connsiteX8" fmla="*/ 11987 w 47305"/>
                    <a:gd name="connsiteY8" fmla="*/ 10165 h 49354"/>
                    <a:gd name="connsiteX9" fmla="*/ 11035 w 47305"/>
                    <a:gd name="connsiteY9" fmla="*/ 16344 h 49354"/>
                    <a:gd name="connsiteX10" fmla="*/ 3361 w 47305"/>
                    <a:gd name="connsiteY10" fmla="*/ 16344 h 49354"/>
                    <a:gd name="connsiteX11" fmla="*/ 3361 w 47305"/>
                    <a:gd name="connsiteY11" fmla="*/ 2472 h 49354"/>
                    <a:gd name="connsiteX12" fmla="*/ 19913 w 47305"/>
                    <a:gd name="connsiteY12" fmla="*/ 0 h 49354"/>
                    <a:gd name="connsiteX13" fmla="*/ 39505 w 47305"/>
                    <a:gd name="connsiteY13" fmla="*/ 16546 h 49354"/>
                    <a:gd name="connsiteX14" fmla="*/ 39505 w 47305"/>
                    <a:gd name="connsiteY14" fmla="*/ 39089 h 49354"/>
                    <a:gd name="connsiteX15" fmla="*/ 47305 w 47305"/>
                    <a:gd name="connsiteY15" fmla="*/ 40041 h 49354"/>
                    <a:gd name="connsiteX16" fmla="*/ 47305 w 47305"/>
                    <a:gd name="connsiteY16" fmla="*/ 47747 h 49354"/>
                    <a:gd name="connsiteX17" fmla="*/ 28262 w 47305"/>
                    <a:gd name="connsiteY17" fmla="*/ 48497 h 49354"/>
                    <a:gd name="connsiteX18" fmla="*/ 27310 w 47305"/>
                    <a:gd name="connsiteY18" fmla="*/ 27688 h 49354"/>
                    <a:gd name="connsiteX19" fmla="*/ 11621 w 47305"/>
                    <a:gd name="connsiteY19" fmla="*/ 35110 h 49354"/>
                    <a:gd name="connsiteX20" fmla="*/ 17233 w 47305"/>
                    <a:gd name="connsiteY20" fmla="*/ 40155 h 49354"/>
                    <a:gd name="connsiteX21" fmla="*/ 27323 w 47305"/>
                    <a:gd name="connsiteY21" fmla="*/ 28741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7305" h="49354">
                      <a:moveTo>
                        <a:pt x="28262" y="48497"/>
                      </a:moveTo>
                      <a:cubicBezTo>
                        <a:pt x="28224" y="45795"/>
                        <a:pt x="28382" y="43093"/>
                        <a:pt x="28735" y="40413"/>
                      </a:cubicBezTo>
                      <a:lnTo>
                        <a:pt x="28641" y="40312"/>
                      </a:lnTo>
                      <a:cubicBezTo>
                        <a:pt x="26364" y="45641"/>
                        <a:pt x="20563" y="49355"/>
                        <a:pt x="13507" y="49355"/>
                      </a:cubicBezTo>
                      <a:cubicBezTo>
                        <a:pt x="4944" y="49355"/>
                        <a:pt x="0" y="44499"/>
                        <a:pt x="0" y="36888"/>
                      </a:cubicBezTo>
                      <a:cubicBezTo>
                        <a:pt x="0" y="25570"/>
                        <a:pt x="11224" y="19958"/>
                        <a:pt x="27297" y="19768"/>
                      </a:cubicBezTo>
                      <a:lnTo>
                        <a:pt x="27297" y="16918"/>
                      </a:lnTo>
                      <a:cubicBezTo>
                        <a:pt x="27297" y="11874"/>
                        <a:pt x="25305" y="9307"/>
                        <a:pt x="18646" y="9307"/>
                      </a:cubicBezTo>
                      <a:cubicBezTo>
                        <a:pt x="16395" y="9291"/>
                        <a:pt x="14156" y="9580"/>
                        <a:pt x="11987" y="10165"/>
                      </a:cubicBezTo>
                      <a:cubicBezTo>
                        <a:pt x="11798" y="12057"/>
                        <a:pt x="11413" y="14251"/>
                        <a:pt x="11035" y="16344"/>
                      </a:cubicBezTo>
                      <a:lnTo>
                        <a:pt x="3361" y="16344"/>
                      </a:lnTo>
                      <a:lnTo>
                        <a:pt x="3361" y="2472"/>
                      </a:lnTo>
                      <a:cubicBezTo>
                        <a:pt x="8733" y="875"/>
                        <a:pt x="14308" y="42"/>
                        <a:pt x="19913" y="0"/>
                      </a:cubicBezTo>
                      <a:cubicBezTo>
                        <a:pt x="35224" y="0"/>
                        <a:pt x="39505" y="6180"/>
                        <a:pt x="39505" y="16546"/>
                      </a:cubicBezTo>
                      <a:lnTo>
                        <a:pt x="39505" y="39089"/>
                      </a:lnTo>
                      <a:cubicBezTo>
                        <a:pt x="41788" y="39474"/>
                        <a:pt x="44834" y="39852"/>
                        <a:pt x="47305" y="40041"/>
                      </a:cubicBezTo>
                      <a:lnTo>
                        <a:pt x="47305" y="47747"/>
                      </a:lnTo>
                      <a:cubicBezTo>
                        <a:pt x="40981" y="48439"/>
                        <a:pt x="34618" y="48690"/>
                        <a:pt x="28262" y="48497"/>
                      </a:cubicBezTo>
                      <a:close/>
                      <a:moveTo>
                        <a:pt x="27310" y="27688"/>
                      </a:moveTo>
                      <a:cubicBezTo>
                        <a:pt x="15897" y="27688"/>
                        <a:pt x="11621" y="30545"/>
                        <a:pt x="11621" y="35110"/>
                      </a:cubicBezTo>
                      <a:cubicBezTo>
                        <a:pt x="11621" y="38150"/>
                        <a:pt x="13709" y="40155"/>
                        <a:pt x="17233" y="40155"/>
                      </a:cubicBezTo>
                      <a:cubicBezTo>
                        <a:pt x="23224" y="40155"/>
                        <a:pt x="27323" y="34543"/>
                        <a:pt x="27323" y="2874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18284A2E-1D13-874C-41E2-867E5498BF44}"/>
                    </a:ext>
                  </a:extLst>
                </p:cNvPr>
                <p:cNvSpPr/>
                <p:nvPr/>
              </p:nvSpPr>
              <p:spPr>
                <a:xfrm>
                  <a:off x="8864074" y="4915403"/>
                  <a:ext cx="23236" cy="39846"/>
                </a:xfrm>
                <a:custGeom>
                  <a:avLst/>
                  <a:gdLst>
                    <a:gd name="connsiteX0" fmla="*/ 8866 w 23236"/>
                    <a:gd name="connsiteY0" fmla="*/ 39846 h 39846"/>
                    <a:gd name="connsiteX1" fmla="*/ 586 w 23236"/>
                    <a:gd name="connsiteY1" fmla="*/ 38868 h 39846"/>
                    <a:gd name="connsiteX2" fmla="*/ 586 w 23236"/>
                    <a:gd name="connsiteY2" fmla="*/ 29668 h 39846"/>
                    <a:gd name="connsiteX3" fmla="*/ 4370 w 23236"/>
                    <a:gd name="connsiteY3" fmla="*/ 29668 h 39846"/>
                    <a:gd name="connsiteX4" fmla="*/ 5114 w 23236"/>
                    <a:gd name="connsiteY4" fmla="*/ 34789 h 39846"/>
                    <a:gd name="connsiteX5" fmla="*/ 9137 w 23236"/>
                    <a:gd name="connsiteY5" fmla="*/ 35306 h 39846"/>
                    <a:gd name="connsiteX6" fmla="*/ 17706 w 23236"/>
                    <a:gd name="connsiteY6" fmla="*/ 28634 h 39846"/>
                    <a:gd name="connsiteX7" fmla="*/ 0 w 23236"/>
                    <a:gd name="connsiteY7" fmla="*/ 10978 h 39846"/>
                    <a:gd name="connsiteX8" fmla="*/ 13734 w 23236"/>
                    <a:gd name="connsiteY8" fmla="*/ 0 h 39846"/>
                    <a:gd name="connsiteX9" fmla="*/ 21212 w 23236"/>
                    <a:gd name="connsiteY9" fmla="*/ 744 h 39846"/>
                    <a:gd name="connsiteX10" fmla="*/ 21212 w 23236"/>
                    <a:gd name="connsiteY10" fmla="*/ 9673 h 39846"/>
                    <a:gd name="connsiteX11" fmla="*/ 17429 w 23236"/>
                    <a:gd name="connsiteY11" fmla="*/ 9673 h 39846"/>
                    <a:gd name="connsiteX12" fmla="*/ 16742 w 23236"/>
                    <a:gd name="connsiteY12" fmla="*/ 4673 h 39846"/>
                    <a:gd name="connsiteX13" fmla="*/ 13519 w 23236"/>
                    <a:gd name="connsiteY13" fmla="*/ 4389 h 39846"/>
                    <a:gd name="connsiteX14" fmla="*/ 5530 w 23236"/>
                    <a:gd name="connsiteY14" fmla="*/ 10417 h 39846"/>
                    <a:gd name="connsiteX15" fmla="*/ 23237 w 23236"/>
                    <a:gd name="connsiteY15" fmla="*/ 27896 h 39846"/>
                    <a:gd name="connsiteX16" fmla="*/ 8866 w 23236"/>
                    <a:gd name="connsiteY16" fmla="*/ 39846 h 39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3236" h="39846">
                      <a:moveTo>
                        <a:pt x="8866" y="39846"/>
                      </a:moveTo>
                      <a:cubicBezTo>
                        <a:pt x="6076" y="39867"/>
                        <a:pt x="3295" y="39538"/>
                        <a:pt x="586" y="38868"/>
                      </a:cubicBezTo>
                      <a:lnTo>
                        <a:pt x="586" y="29668"/>
                      </a:lnTo>
                      <a:lnTo>
                        <a:pt x="4370" y="29668"/>
                      </a:lnTo>
                      <a:cubicBezTo>
                        <a:pt x="4710" y="31560"/>
                        <a:pt x="4944" y="33294"/>
                        <a:pt x="5114" y="34789"/>
                      </a:cubicBezTo>
                      <a:cubicBezTo>
                        <a:pt x="6432" y="35107"/>
                        <a:pt x="7781" y="35280"/>
                        <a:pt x="9137" y="35306"/>
                      </a:cubicBezTo>
                      <a:cubicBezTo>
                        <a:pt x="13854" y="35306"/>
                        <a:pt x="17706" y="33414"/>
                        <a:pt x="17706" y="28634"/>
                      </a:cubicBezTo>
                      <a:cubicBezTo>
                        <a:pt x="17706" y="19901"/>
                        <a:pt x="0" y="23464"/>
                        <a:pt x="0" y="10978"/>
                      </a:cubicBezTo>
                      <a:cubicBezTo>
                        <a:pt x="0" y="4597"/>
                        <a:pt x="5045" y="0"/>
                        <a:pt x="13734" y="0"/>
                      </a:cubicBezTo>
                      <a:cubicBezTo>
                        <a:pt x="16245" y="11"/>
                        <a:pt x="18749" y="260"/>
                        <a:pt x="21212" y="744"/>
                      </a:cubicBezTo>
                      <a:lnTo>
                        <a:pt x="21212" y="9673"/>
                      </a:lnTo>
                      <a:lnTo>
                        <a:pt x="17429" y="9673"/>
                      </a:lnTo>
                      <a:cubicBezTo>
                        <a:pt x="17112" y="8020"/>
                        <a:pt x="16883" y="6350"/>
                        <a:pt x="16742" y="4673"/>
                      </a:cubicBezTo>
                      <a:cubicBezTo>
                        <a:pt x="15679" y="4481"/>
                        <a:pt x="14600" y="4386"/>
                        <a:pt x="13519" y="4389"/>
                      </a:cubicBezTo>
                      <a:cubicBezTo>
                        <a:pt x="8229" y="4389"/>
                        <a:pt x="5530" y="6798"/>
                        <a:pt x="5530" y="10417"/>
                      </a:cubicBezTo>
                      <a:cubicBezTo>
                        <a:pt x="5530" y="18810"/>
                        <a:pt x="23237" y="15708"/>
                        <a:pt x="23237" y="27896"/>
                      </a:cubicBezTo>
                      <a:cubicBezTo>
                        <a:pt x="23237" y="34845"/>
                        <a:pt x="17776" y="39846"/>
                        <a:pt x="8866" y="3984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1B56DF6B-4AAA-F247-7C97-E4D9B30DF8F8}"/>
                    </a:ext>
                  </a:extLst>
                </p:cNvPr>
                <p:cNvSpPr/>
                <p:nvPr/>
              </p:nvSpPr>
              <p:spPr>
                <a:xfrm>
                  <a:off x="8892834" y="4925584"/>
                  <a:ext cx="27202" cy="29664"/>
                </a:xfrm>
                <a:custGeom>
                  <a:avLst/>
                  <a:gdLst>
                    <a:gd name="connsiteX0" fmla="*/ 17479 w 27202"/>
                    <a:gd name="connsiteY0" fmla="*/ 29129 h 29664"/>
                    <a:gd name="connsiteX1" fmla="*/ 17763 w 27202"/>
                    <a:gd name="connsiteY1" fmla="*/ 23454 h 29664"/>
                    <a:gd name="connsiteX2" fmla="*/ 17650 w 27202"/>
                    <a:gd name="connsiteY2" fmla="*/ 23454 h 29664"/>
                    <a:gd name="connsiteX3" fmla="*/ 7933 w 27202"/>
                    <a:gd name="connsiteY3" fmla="*/ 29665 h 29664"/>
                    <a:gd name="connsiteX4" fmla="*/ 0 w 27202"/>
                    <a:gd name="connsiteY4" fmla="*/ 22596 h 29664"/>
                    <a:gd name="connsiteX5" fmla="*/ 17189 w 27202"/>
                    <a:gd name="connsiteY5" fmla="*/ 12419 h 29664"/>
                    <a:gd name="connsiteX6" fmla="*/ 17189 w 27202"/>
                    <a:gd name="connsiteY6" fmla="*/ 10212 h 29664"/>
                    <a:gd name="connsiteX7" fmla="*/ 11098 w 27202"/>
                    <a:gd name="connsiteY7" fmla="*/ 4057 h 29664"/>
                    <a:gd name="connsiteX8" fmla="*/ 5808 w 27202"/>
                    <a:gd name="connsiteY8" fmla="*/ 4751 h 29664"/>
                    <a:gd name="connsiteX9" fmla="*/ 5120 w 27202"/>
                    <a:gd name="connsiteY9" fmla="*/ 9405 h 29664"/>
                    <a:gd name="connsiteX10" fmla="*/ 1967 w 27202"/>
                    <a:gd name="connsiteY10" fmla="*/ 9405 h 29664"/>
                    <a:gd name="connsiteX11" fmla="*/ 1967 w 27202"/>
                    <a:gd name="connsiteY11" fmla="*/ 1554 h 29664"/>
                    <a:gd name="connsiteX12" fmla="*/ 11741 w 27202"/>
                    <a:gd name="connsiteY12" fmla="*/ 3 h 29664"/>
                    <a:gd name="connsiteX13" fmla="*/ 22379 w 27202"/>
                    <a:gd name="connsiteY13" fmla="*/ 9543 h 29664"/>
                    <a:gd name="connsiteX14" fmla="*/ 22379 w 27202"/>
                    <a:gd name="connsiteY14" fmla="*/ 25125 h 29664"/>
                    <a:gd name="connsiteX15" fmla="*/ 27203 w 27202"/>
                    <a:gd name="connsiteY15" fmla="*/ 25699 h 29664"/>
                    <a:gd name="connsiteX16" fmla="*/ 27203 w 27202"/>
                    <a:gd name="connsiteY16" fmla="*/ 28744 h 29664"/>
                    <a:gd name="connsiteX17" fmla="*/ 17479 w 27202"/>
                    <a:gd name="connsiteY17" fmla="*/ 29129 h 29664"/>
                    <a:gd name="connsiteX18" fmla="*/ 17189 w 27202"/>
                    <a:gd name="connsiteY18" fmla="*/ 16019 h 29664"/>
                    <a:gd name="connsiteX19" fmla="*/ 5063 w 27202"/>
                    <a:gd name="connsiteY19" fmla="*/ 21657 h 29664"/>
                    <a:gd name="connsiteX20" fmla="*/ 9427 w 27202"/>
                    <a:gd name="connsiteY20" fmla="*/ 25623 h 29664"/>
                    <a:gd name="connsiteX21" fmla="*/ 17189 w 27202"/>
                    <a:gd name="connsiteY21" fmla="*/ 16543 h 2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202" h="29664">
                      <a:moveTo>
                        <a:pt x="17479" y="29129"/>
                      </a:moveTo>
                      <a:cubicBezTo>
                        <a:pt x="17423" y="27233"/>
                        <a:pt x="17518" y="25335"/>
                        <a:pt x="17763" y="23454"/>
                      </a:cubicBezTo>
                      <a:lnTo>
                        <a:pt x="17650" y="23454"/>
                      </a:lnTo>
                      <a:cubicBezTo>
                        <a:pt x="16269" y="26960"/>
                        <a:pt x="12649" y="29665"/>
                        <a:pt x="7933" y="29665"/>
                      </a:cubicBezTo>
                      <a:cubicBezTo>
                        <a:pt x="3216" y="29665"/>
                        <a:pt x="0" y="27143"/>
                        <a:pt x="0" y="22596"/>
                      </a:cubicBezTo>
                      <a:cubicBezTo>
                        <a:pt x="0" y="16328"/>
                        <a:pt x="6381" y="12475"/>
                        <a:pt x="17189" y="12419"/>
                      </a:cubicBezTo>
                      <a:lnTo>
                        <a:pt x="17189" y="10212"/>
                      </a:lnTo>
                      <a:cubicBezTo>
                        <a:pt x="17189" y="6182"/>
                        <a:pt x="15752" y="4057"/>
                        <a:pt x="11098" y="4057"/>
                      </a:cubicBezTo>
                      <a:cubicBezTo>
                        <a:pt x="9312" y="4054"/>
                        <a:pt x="7533" y="4287"/>
                        <a:pt x="5808" y="4751"/>
                      </a:cubicBezTo>
                      <a:cubicBezTo>
                        <a:pt x="5694" y="6182"/>
                        <a:pt x="5404" y="7797"/>
                        <a:pt x="5120" y="9405"/>
                      </a:cubicBezTo>
                      <a:lnTo>
                        <a:pt x="1967" y="9405"/>
                      </a:lnTo>
                      <a:lnTo>
                        <a:pt x="1967" y="1554"/>
                      </a:lnTo>
                      <a:cubicBezTo>
                        <a:pt x="5113" y="481"/>
                        <a:pt x="8419" y="-43"/>
                        <a:pt x="11741" y="3"/>
                      </a:cubicBezTo>
                      <a:cubicBezTo>
                        <a:pt x="20021" y="3"/>
                        <a:pt x="22379" y="3856"/>
                        <a:pt x="22379" y="9543"/>
                      </a:cubicBezTo>
                      <a:lnTo>
                        <a:pt x="22379" y="25125"/>
                      </a:lnTo>
                      <a:cubicBezTo>
                        <a:pt x="23754" y="25352"/>
                        <a:pt x="25652" y="25585"/>
                        <a:pt x="27203" y="25699"/>
                      </a:cubicBezTo>
                      <a:lnTo>
                        <a:pt x="27203" y="28744"/>
                      </a:lnTo>
                      <a:cubicBezTo>
                        <a:pt x="23977" y="29138"/>
                        <a:pt x="20726" y="29267"/>
                        <a:pt x="17479" y="29129"/>
                      </a:cubicBezTo>
                      <a:close/>
                      <a:moveTo>
                        <a:pt x="17189" y="16019"/>
                      </a:moveTo>
                      <a:cubicBezTo>
                        <a:pt x="7731" y="16019"/>
                        <a:pt x="5063" y="18838"/>
                        <a:pt x="5063" y="21657"/>
                      </a:cubicBezTo>
                      <a:cubicBezTo>
                        <a:pt x="5063" y="24072"/>
                        <a:pt x="6785" y="25623"/>
                        <a:pt x="9427" y="25623"/>
                      </a:cubicBezTo>
                      <a:cubicBezTo>
                        <a:pt x="14087" y="25623"/>
                        <a:pt x="17189" y="21020"/>
                        <a:pt x="17189" y="16543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332BE183-A931-24FA-D6D8-C2F9D19BC85A}"/>
                    </a:ext>
                  </a:extLst>
                </p:cNvPr>
                <p:cNvSpPr/>
                <p:nvPr/>
              </p:nvSpPr>
              <p:spPr>
                <a:xfrm>
                  <a:off x="8922913" y="4925581"/>
                  <a:ext cx="33142" cy="29132"/>
                </a:xfrm>
                <a:custGeom>
                  <a:avLst/>
                  <a:gdLst>
                    <a:gd name="connsiteX0" fmla="*/ 23161 w 33142"/>
                    <a:gd name="connsiteY0" fmla="*/ 10700 h 29132"/>
                    <a:gd name="connsiteX1" fmla="*/ 18337 w 33142"/>
                    <a:gd name="connsiteY1" fmla="*/ 4319 h 29132"/>
                    <a:gd name="connsiteX2" fmla="*/ 10140 w 33142"/>
                    <a:gd name="connsiteY2" fmla="*/ 15411 h 29132"/>
                    <a:gd name="connsiteX3" fmla="*/ 10140 w 33142"/>
                    <a:gd name="connsiteY3" fmla="*/ 25298 h 29132"/>
                    <a:gd name="connsiteX4" fmla="*/ 14736 w 33142"/>
                    <a:gd name="connsiteY4" fmla="*/ 26042 h 29132"/>
                    <a:gd name="connsiteX5" fmla="*/ 14736 w 33142"/>
                    <a:gd name="connsiteY5" fmla="*/ 29132 h 29132"/>
                    <a:gd name="connsiteX6" fmla="*/ 0 w 33142"/>
                    <a:gd name="connsiteY6" fmla="*/ 29132 h 29132"/>
                    <a:gd name="connsiteX7" fmla="*/ 0 w 33142"/>
                    <a:gd name="connsiteY7" fmla="*/ 26105 h 29132"/>
                    <a:gd name="connsiteX8" fmla="*/ 5000 w 33142"/>
                    <a:gd name="connsiteY8" fmla="*/ 25298 h 29132"/>
                    <a:gd name="connsiteX9" fmla="*/ 5000 w 33142"/>
                    <a:gd name="connsiteY9" fmla="*/ 4603 h 29132"/>
                    <a:gd name="connsiteX10" fmla="*/ 0 w 33142"/>
                    <a:gd name="connsiteY10" fmla="*/ 4029 h 29132"/>
                    <a:gd name="connsiteX11" fmla="*/ 0 w 33142"/>
                    <a:gd name="connsiteY11" fmla="*/ 983 h 29132"/>
                    <a:gd name="connsiteX12" fmla="*/ 10001 w 33142"/>
                    <a:gd name="connsiteY12" fmla="*/ 580 h 29132"/>
                    <a:gd name="connsiteX13" fmla="*/ 9597 w 33142"/>
                    <a:gd name="connsiteY13" fmla="*/ 6558 h 29132"/>
                    <a:gd name="connsiteX14" fmla="*/ 9654 w 33142"/>
                    <a:gd name="connsiteY14" fmla="*/ 6621 h 29132"/>
                    <a:gd name="connsiteX15" fmla="*/ 19743 w 33142"/>
                    <a:gd name="connsiteY15" fmla="*/ 6 h 29132"/>
                    <a:gd name="connsiteX16" fmla="*/ 28313 w 33142"/>
                    <a:gd name="connsiteY16" fmla="*/ 9149 h 29132"/>
                    <a:gd name="connsiteX17" fmla="*/ 28313 w 33142"/>
                    <a:gd name="connsiteY17" fmla="*/ 25298 h 29132"/>
                    <a:gd name="connsiteX18" fmla="*/ 33143 w 33142"/>
                    <a:gd name="connsiteY18" fmla="*/ 26105 h 29132"/>
                    <a:gd name="connsiteX19" fmla="*/ 33143 w 33142"/>
                    <a:gd name="connsiteY19" fmla="*/ 29132 h 29132"/>
                    <a:gd name="connsiteX20" fmla="*/ 23161 w 33142"/>
                    <a:gd name="connsiteY20" fmla="*/ 29132 h 29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32">
                      <a:moveTo>
                        <a:pt x="23161" y="10700"/>
                      </a:moveTo>
                      <a:cubicBezTo>
                        <a:pt x="23161" y="6677"/>
                        <a:pt x="22070" y="4319"/>
                        <a:pt x="18337" y="4319"/>
                      </a:cubicBezTo>
                      <a:cubicBezTo>
                        <a:pt x="13564" y="4319"/>
                        <a:pt x="10140" y="9093"/>
                        <a:pt x="10140" y="15411"/>
                      </a:cubicBezTo>
                      <a:lnTo>
                        <a:pt x="10140" y="25298"/>
                      </a:lnTo>
                      <a:cubicBezTo>
                        <a:pt x="11690" y="25421"/>
                        <a:pt x="13227" y="25670"/>
                        <a:pt x="14736" y="26042"/>
                      </a:cubicBezTo>
                      <a:lnTo>
                        <a:pt x="14736" y="29132"/>
                      </a:lnTo>
                      <a:lnTo>
                        <a:pt x="0" y="29132"/>
                      </a:lnTo>
                      <a:lnTo>
                        <a:pt x="0" y="26105"/>
                      </a:lnTo>
                      <a:cubicBezTo>
                        <a:pt x="1637" y="25677"/>
                        <a:pt x="3312" y="25407"/>
                        <a:pt x="5000" y="25298"/>
                      </a:cubicBezTo>
                      <a:lnTo>
                        <a:pt x="5000" y="4603"/>
                      </a:lnTo>
                      <a:cubicBezTo>
                        <a:pt x="3619" y="4376"/>
                        <a:pt x="1665" y="4149"/>
                        <a:pt x="0" y="4029"/>
                      </a:cubicBezTo>
                      <a:lnTo>
                        <a:pt x="0" y="983"/>
                      </a:lnTo>
                      <a:cubicBezTo>
                        <a:pt x="3317" y="585"/>
                        <a:pt x="6662" y="450"/>
                        <a:pt x="10001" y="580"/>
                      </a:cubicBezTo>
                      <a:cubicBezTo>
                        <a:pt x="10011" y="2579"/>
                        <a:pt x="9876" y="4578"/>
                        <a:pt x="9597" y="6558"/>
                      </a:cubicBezTo>
                      <a:lnTo>
                        <a:pt x="9654" y="6621"/>
                      </a:lnTo>
                      <a:cubicBezTo>
                        <a:pt x="11280" y="2504"/>
                        <a:pt x="15320" y="-143"/>
                        <a:pt x="19743" y="6"/>
                      </a:cubicBezTo>
                      <a:cubicBezTo>
                        <a:pt x="26244" y="6"/>
                        <a:pt x="28313" y="4086"/>
                        <a:pt x="28313" y="9149"/>
                      </a:cubicBezTo>
                      <a:lnTo>
                        <a:pt x="28313" y="25298"/>
                      </a:lnTo>
                      <a:cubicBezTo>
                        <a:pt x="29945" y="25407"/>
                        <a:pt x="31563" y="25677"/>
                        <a:pt x="33143" y="26105"/>
                      </a:cubicBezTo>
                      <a:lnTo>
                        <a:pt x="33143" y="29132"/>
                      </a:lnTo>
                      <a:lnTo>
                        <a:pt x="23161" y="29132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BB775DA-72F7-488C-33C1-3B5DA652F440}"/>
                    </a:ext>
                  </a:extLst>
                </p:cNvPr>
                <p:cNvSpPr/>
                <p:nvPr/>
              </p:nvSpPr>
              <p:spPr>
                <a:xfrm>
                  <a:off x="8981562" y="4915908"/>
                  <a:ext cx="38200" cy="38805"/>
                </a:xfrm>
                <a:custGeom>
                  <a:avLst/>
                  <a:gdLst>
                    <a:gd name="connsiteX0" fmla="*/ 16534 w 38200"/>
                    <a:gd name="connsiteY0" fmla="*/ 24971 h 38805"/>
                    <a:gd name="connsiteX1" fmla="*/ 19119 w 38200"/>
                    <a:gd name="connsiteY1" fmla="*/ 33017 h 38805"/>
                    <a:gd name="connsiteX2" fmla="*/ 19176 w 38200"/>
                    <a:gd name="connsiteY2" fmla="*/ 33017 h 38805"/>
                    <a:gd name="connsiteX3" fmla="*/ 21818 w 38200"/>
                    <a:gd name="connsiteY3" fmla="*/ 24567 h 38805"/>
                    <a:gd name="connsiteX4" fmla="*/ 29290 w 38200"/>
                    <a:gd name="connsiteY4" fmla="*/ 3815 h 38805"/>
                    <a:gd name="connsiteX5" fmla="*/ 24750 w 38200"/>
                    <a:gd name="connsiteY5" fmla="*/ 3071 h 38805"/>
                    <a:gd name="connsiteX6" fmla="*/ 24750 w 38200"/>
                    <a:gd name="connsiteY6" fmla="*/ 19 h 38805"/>
                    <a:gd name="connsiteX7" fmla="*/ 38200 w 38200"/>
                    <a:gd name="connsiteY7" fmla="*/ 19 h 38805"/>
                    <a:gd name="connsiteX8" fmla="*/ 38200 w 38200"/>
                    <a:gd name="connsiteY8" fmla="*/ 3128 h 38805"/>
                    <a:gd name="connsiteX9" fmla="*/ 34757 w 38200"/>
                    <a:gd name="connsiteY9" fmla="*/ 3758 h 38805"/>
                    <a:gd name="connsiteX10" fmla="*/ 21906 w 38200"/>
                    <a:gd name="connsiteY10" fmla="*/ 38805 h 38805"/>
                    <a:gd name="connsiteX11" fmla="*/ 15985 w 38200"/>
                    <a:gd name="connsiteY11" fmla="*/ 38805 h 38805"/>
                    <a:gd name="connsiteX12" fmla="*/ 3506 w 38200"/>
                    <a:gd name="connsiteY12" fmla="*/ 3739 h 38805"/>
                    <a:gd name="connsiteX13" fmla="*/ 0 w 38200"/>
                    <a:gd name="connsiteY13" fmla="*/ 3109 h 38805"/>
                    <a:gd name="connsiteX14" fmla="*/ 0 w 38200"/>
                    <a:gd name="connsiteY14" fmla="*/ 0 h 38805"/>
                    <a:gd name="connsiteX15" fmla="*/ 13873 w 38200"/>
                    <a:gd name="connsiteY15" fmla="*/ 0 h 38805"/>
                    <a:gd name="connsiteX16" fmla="*/ 13873 w 38200"/>
                    <a:gd name="connsiteY16" fmla="*/ 3052 h 38805"/>
                    <a:gd name="connsiteX17" fmla="*/ 9326 w 38200"/>
                    <a:gd name="connsiteY17" fmla="*/ 3796 h 38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8200" h="38805">
                      <a:moveTo>
                        <a:pt x="16534" y="24971"/>
                      </a:moveTo>
                      <a:cubicBezTo>
                        <a:pt x="17334" y="27215"/>
                        <a:pt x="18312" y="30141"/>
                        <a:pt x="19119" y="33017"/>
                      </a:cubicBezTo>
                      <a:lnTo>
                        <a:pt x="19176" y="33017"/>
                      </a:lnTo>
                      <a:cubicBezTo>
                        <a:pt x="19863" y="30261"/>
                        <a:pt x="20727" y="27669"/>
                        <a:pt x="21818" y="24567"/>
                      </a:cubicBezTo>
                      <a:lnTo>
                        <a:pt x="29290" y="3815"/>
                      </a:lnTo>
                      <a:cubicBezTo>
                        <a:pt x="27759" y="3691"/>
                        <a:pt x="26241" y="3443"/>
                        <a:pt x="24750" y="3071"/>
                      </a:cubicBezTo>
                      <a:lnTo>
                        <a:pt x="24750" y="19"/>
                      </a:lnTo>
                      <a:lnTo>
                        <a:pt x="38200" y="19"/>
                      </a:lnTo>
                      <a:lnTo>
                        <a:pt x="38200" y="3128"/>
                      </a:lnTo>
                      <a:cubicBezTo>
                        <a:pt x="37078" y="3457"/>
                        <a:pt x="35924" y="3669"/>
                        <a:pt x="34757" y="3758"/>
                      </a:cubicBezTo>
                      <a:lnTo>
                        <a:pt x="21906" y="38805"/>
                      </a:lnTo>
                      <a:lnTo>
                        <a:pt x="15985" y="38805"/>
                      </a:lnTo>
                      <a:lnTo>
                        <a:pt x="3506" y="3739"/>
                      </a:lnTo>
                      <a:cubicBezTo>
                        <a:pt x="2319" y="3650"/>
                        <a:pt x="1144" y="3439"/>
                        <a:pt x="0" y="3109"/>
                      </a:cubicBezTo>
                      <a:lnTo>
                        <a:pt x="0" y="0"/>
                      </a:lnTo>
                      <a:lnTo>
                        <a:pt x="13873" y="0"/>
                      </a:lnTo>
                      <a:lnTo>
                        <a:pt x="13873" y="3052"/>
                      </a:lnTo>
                      <a:cubicBezTo>
                        <a:pt x="12381" y="3428"/>
                        <a:pt x="10860" y="3677"/>
                        <a:pt x="932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34436D61-D753-3945-967F-84935814840C}"/>
                    </a:ext>
                  </a:extLst>
                </p:cNvPr>
                <p:cNvSpPr/>
                <p:nvPr/>
              </p:nvSpPr>
              <p:spPr>
                <a:xfrm>
                  <a:off x="9021811" y="4914700"/>
                  <a:ext cx="15007" cy="40013"/>
                </a:xfrm>
                <a:custGeom>
                  <a:avLst/>
                  <a:gdLst>
                    <a:gd name="connsiteX0" fmla="*/ 0 w 15007"/>
                    <a:gd name="connsiteY0" fmla="*/ 40013 h 40013"/>
                    <a:gd name="connsiteX1" fmla="*/ 0 w 15007"/>
                    <a:gd name="connsiteY1" fmla="*/ 36986 h 40013"/>
                    <a:gd name="connsiteX2" fmla="*/ 5000 w 15007"/>
                    <a:gd name="connsiteY2" fmla="*/ 36179 h 40013"/>
                    <a:gd name="connsiteX3" fmla="*/ 5000 w 15007"/>
                    <a:gd name="connsiteY3" fmla="*/ 15484 h 40013"/>
                    <a:gd name="connsiteX4" fmla="*/ 0 w 15007"/>
                    <a:gd name="connsiteY4" fmla="*/ 14910 h 40013"/>
                    <a:gd name="connsiteX5" fmla="*/ 0 w 15007"/>
                    <a:gd name="connsiteY5" fmla="*/ 11864 h 40013"/>
                    <a:gd name="connsiteX6" fmla="*/ 10177 w 15007"/>
                    <a:gd name="connsiteY6" fmla="*/ 11461 h 40013"/>
                    <a:gd name="connsiteX7" fmla="*/ 10177 w 15007"/>
                    <a:gd name="connsiteY7" fmla="*/ 36179 h 40013"/>
                    <a:gd name="connsiteX8" fmla="*/ 15008 w 15007"/>
                    <a:gd name="connsiteY8" fmla="*/ 36986 h 40013"/>
                    <a:gd name="connsiteX9" fmla="*/ 15008 w 15007"/>
                    <a:gd name="connsiteY9" fmla="*/ 40013 h 40013"/>
                    <a:gd name="connsiteX10" fmla="*/ 7649 w 15007"/>
                    <a:gd name="connsiteY10" fmla="*/ 6732 h 40013"/>
                    <a:gd name="connsiteX11" fmla="*/ 4139 w 15007"/>
                    <a:gd name="connsiteY11" fmla="*/ 3513 h 40013"/>
                    <a:gd name="connsiteX12" fmla="*/ 7358 w 15007"/>
                    <a:gd name="connsiteY12" fmla="*/ 3 h 40013"/>
                    <a:gd name="connsiteX13" fmla="*/ 7649 w 15007"/>
                    <a:gd name="connsiteY13" fmla="*/ 3 h 40013"/>
                    <a:gd name="connsiteX14" fmla="*/ 11041 w 15007"/>
                    <a:gd name="connsiteY14" fmla="*/ 3307 h 40013"/>
                    <a:gd name="connsiteX15" fmla="*/ 11041 w 15007"/>
                    <a:gd name="connsiteY15" fmla="*/ 3339 h 40013"/>
                    <a:gd name="connsiteX16" fmla="*/ 7649 w 15007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7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8" y="36559"/>
                        <a:pt x="3312" y="36289"/>
                        <a:pt x="5000" y="36179"/>
                      </a:cubicBezTo>
                      <a:lnTo>
                        <a:pt x="5000" y="15484"/>
                      </a:lnTo>
                      <a:cubicBezTo>
                        <a:pt x="3626" y="15257"/>
                        <a:pt x="1671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7" y="11463"/>
                        <a:pt x="6780" y="11328"/>
                        <a:pt x="10177" y="11461"/>
                      </a:cubicBezTo>
                      <a:lnTo>
                        <a:pt x="10177" y="36179"/>
                      </a:lnTo>
                      <a:cubicBezTo>
                        <a:pt x="11810" y="36288"/>
                        <a:pt x="13428" y="36558"/>
                        <a:pt x="15008" y="36986"/>
                      </a:cubicBezTo>
                      <a:lnTo>
                        <a:pt x="15008" y="40013"/>
                      </a:lnTo>
                      <a:close/>
                      <a:moveTo>
                        <a:pt x="7649" y="6732"/>
                      </a:moveTo>
                      <a:cubicBezTo>
                        <a:pt x="5791" y="6812"/>
                        <a:pt x="4220" y="5371"/>
                        <a:pt x="4139" y="3513"/>
                      </a:cubicBezTo>
                      <a:cubicBezTo>
                        <a:pt x="4058" y="1655"/>
                        <a:pt x="5499" y="84"/>
                        <a:pt x="7358" y="3"/>
                      </a:cubicBezTo>
                      <a:cubicBezTo>
                        <a:pt x="7455" y="-1"/>
                        <a:pt x="7552" y="-1"/>
                        <a:pt x="7649" y="3"/>
                      </a:cubicBezTo>
                      <a:cubicBezTo>
                        <a:pt x="9498" y="-21"/>
                        <a:pt x="11017" y="1458"/>
                        <a:pt x="11041" y="3307"/>
                      </a:cubicBezTo>
                      <a:cubicBezTo>
                        <a:pt x="11041" y="3318"/>
                        <a:pt x="11041" y="3328"/>
                        <a:pt x="11041" y="3339"/>
                      </a:cubicBezTo>
                      <a:cubicBezTo>
                        <a:pt x="11027" y="5210"/>
                        <a:pt x="9520" y="6726"/>
                        <a:pt x="7649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7D1D51AE-5140-8390-BC4C-97C5F56B2A70}"/>
                    </a:ext>
                  </a:extLst>
                </p:cNvPr>
                <p:cNvSpPr/>
                <p:nvPr/>
              </p:nvSpPr>
              <p:spPr>
                <a:xfrm>
                  <a:off x="9040388" y="4925757"/>
                  <a:ext cx="21382" cy="29378"/>
                </a:xfrm>
                <a:custGeom>
                  <a:avLst/>
                  <a:gdLst>
                    <a:gd name="connsiteX0" fmla="*/ 12933 w 21382"/>
                    <a:gd name="connsiteY0" fmla="*/ 29378 h 29378"/>
                    <a:gd name="connsiteX1" fmla="*/ 0 w 21382"/>
                    <a:gd name="connsiteY1" fmla="*/ 15638 h 29378"/>
                    <a:gd name="connsiteX2" fmla="*/ 14371 w 21382"/>
                    <a:gd name="connsiteY2" fmla="*/ 0 h 29378"/>
                    <a:gd name="connsiteX3" fmla="*/ 21212 w 21382"/>
                    <a:gd name="connsiteY3" fmla="*/ 977 h 29378"/>
                    <a:gd name="connsiteX4" fmla="*/ 21212 w 21382"/>
                    <a:gd name="connsiteY4" fmla="*/ 9314 h 29378"/>
                    <a:gd name="connsiteX5" fmla="*/ 17997 w 21382"/>
                    <a:gd name="connsiteY5" fmla="*/ 9314 h 29378"/>
                    <a:gd name="connsiteX6" fmla="*/ 17246 w 21382"/>
                    <a:gd name="connsiteY6" fmla="*/ 4660 h 29378"/>
                    <a:gd name="connsiteX7" fmla="*/ 13683 w 21382"/>
                    <a:gd name="connsiteY7" fmla="*/ 4143 h 29378"/>
                    <a:gd name="connsiteX8" fmla="*/ 5404 w 21382"/>
                    <a:gd name="connsiteY8" fmla="*/ 14774 h 29378"/>
                    <a:gd name="connsiteX9" fmla="*/ 14024 w 21382"/>
                    <a:gd name="connsiteY9" fmla="*/ 24952 h 29378"/>
                    <a:gd name="connsiteX10" fmla="*/ 21042 w 21382"/>
                    <a:gd name="connsiteY10" fmla="*/ 23394 h 29378"/>
                    <a:gd name="connsiteX11" fmla="*/ 21383 w 21382"/>
                    <a:gd name="connsiteY11" fmla="*/ 27884 h 29378"/>
                    <a:gd name="connsiteX12" fmla="*/ 12933 w 21382"/>
                    <a:gd name="connsiteY12" fmla="*/ 29378 h 2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382" h="29378">
                      <a:moveTo>
                        <a:pt x="12933" y="29378"/>
                      </a:moveTo>
                      <a:cubicBezTo>
                        <a:pt x="5864" y="29378"/>
                        <a:pt x="0" y="26156"/>
                        <a:pt x="0" y="15638"/>
                      </a:cubicBezTo>
                      <a:cubicBezTo>
                        <a:pt x="0" y="6444"/>
                        <a:pt x="4660" y="0"/>
                        <a:pt x="14371" y="0"/>
                      </a:cubicBezTo>
                      <a:cubicBezTo>
                        <a:pt x="16686" y="-1"/>
                        <a:pt x="18990" y="328"/>
                        <a:pt x="21212" y="977"/>
                      </a:cubicBezTo>
                      <a:lnTo>
                        <a:pt x="21212" y="9314"/>
                      </a:lnTo>
                      <a:lnTo>
                        <a:pt x="17997" y="9314"/>
                      </a:lnTo>
                      <a:cubicBezTo>
                        <a:pt x="17650" y="7649"/>
                        <a:pt x="17416" y="6035"/>
                        <a:pt x="17246" y="4660"/>
                      </a:cubicBezTo>
                      <a:cubicBezTo>
                        <a:pt x="16094" y="4298"/>
                        <a:pt x="14891" y="4124"/>
                        <a:pt x="13683" y="4143"/>
                      </a:cubicBezTo>
                      <a:cubicBezTo>
                        <a:pt x="8336" y="4143"/>
                        <a:pt x="5404" y="8336"/>
                        <a:pt x="5404" y="14774"/>
                      </a:cubicBezTo>
                      <a:cubicBezTo>
                        <a:pt x="5404" y="20582"/>
                        <a:pt x="7296" y="24952"/>
                        <a:pt x="14024" y="24952"/>
                      </a:cubicBezTo>
                      <a:cubicBezTo>
                        <a:pt x="16450" y="24963"/>
                        <a:pt x="18848" y="24431"/>
                        <a:pt x="21042" y="23394"/>
                      </a:cubicBezTo>
                      <a:lnTo>
                        <a:pt x="21383" y="27884"/>
                      </a:lnTo>
                      <a:cubicBezTo>
                        <a:pt x="18672" y="28863"/>
                        <a:pt x="15815" y="29369"/>
                        <a:pt x="12933" y="29378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75432D97-DDF2-2169-EF10-DCCAE71B554F}"/>
                    </a:ext>
                  </a:extLst>
                </p:cNvPr>
                <p:cNvSpPr/>
                <p:nvPr/>
              </p:nvSpPr>
              <p:spPr>
                <a:xfrm>
                  <a:off x="9066033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36 w 24201"/>
                    <a:gd name="connsiteY10" fmla="*/ 3796 h 29607"/>
                    <a:gd name="connsiteX11" fmla="*/ 5599 w 24201"/>
                    <a:gd name="connsiteY11" fmla="*/ 10808 h 29607"/>
                    <a:gd name="connsiteX12" fmla="*/ 18936 w 24201"/>
                    <a:gd name="connsiteY12" fmla="*/ 10808 h 29607"/>
                    <a:gd name="connsiteX13" fmla="*/ 12536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8" y="25406"/>
                        <a:pt x="20086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7" y="29042"/>
                        <a:pt x="16817" y="29648"/>
                        <a:pt x="13513" y="29605"/>
                      </a:cubicBezTo>
                      <a:cubicBezTo>
                        <a:pt x="4717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92" y="12839"/>
                        <a:pt x="24135" y="13664"/>
                        <a:pt x="24031" y="14484"/>
                      </a:cubicBezTo>
                      <a:close/>
                      <a:moveTo>
                        <a:pt x="12536" y="3796"/>
                      </a:moveTo>
                      <a:cubicBezTo>
                        <a:pt x="8796" y="3796"/>
                        <a:pt x="6154" y="6615"/>
                        <a:pt x="5599" y="10808"/>
                      </a:cubicBezTo>
                      <a:lnTo>
                        <a:pt x="18936" y="10808"/>
                      </a:lnTo>
                      <a:cubicBezTo>
                        <a:pt x="19031" y="6615"/>
                        <a:pt x="16559" y="3796"/>
                        <a:pt x="12536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90B1F7DB-CD26-1A62-7D50-44E7A01DB576}"/>
                    </a:ext>
                  </a:extLst>
                </p:cNvPr>
                <p:cNvSpPr/>
                <p:nvPr/>
              </p:nvSpPr>
              <p:spPr>
                <a:xfrm>
                  <a:off x="9094573" y="4925587"/>
                  <a:ext cx="33142" cy="29126"/>
                </a:xfrm>
                <a:custGeom>
                  <a:avLst/>
                  <a:gdLst>
                    <a:gd name="connsiteX0" fmla="*/ 23148 w 33142"/>
                    <a:gd name="connsiteY0" fmla="*/ 10694 h 29126"/>
                    <a:gd name="connsiteX1" fmla="*/ 18318 w 33142"/>
                    <a:gd name="connsiteY1" fmla="*/ 4313 h 29126"/>
                    <a:gd name="connsiteX2" fmla="*/ 10159 w 33142"/>
                    <a:gd name="connsiteY2" fmla="*/ 15405 h 29126"/>
                    <a:gd name="connsiteX3" fmla="*/ 10159 w 33142"/>
                    <a:gd name="connsiteY3" fmla="*/ 25292 h 29126"/>
                    <a:gd name="connsiteX4" fmla="*/ 14755 w 33142"/>
                    <a:gd name="connsiteY4" fmla="*/ 26036 h 29126"/>
                    <a:gd name="connsiteX5" fmla="*/ 14755 w 33142"/>
                    <a:gd name="connsiteY5" fmla="*/ 29126 h 29126"/>
                    <a:gd name="connsiteX6" fmla="*/ 0 w 33142"/>
                    <a:gd name="connsiteY6" fmla="*/ 29126 h 29126"/>
                    <a:gd name="connsiteX7" fmla="*/ 0 w 33142"/>
                    <a:gd name="connsiteY7" fmla="*/ 26099 h 29126"/>
                    <a:gd name="connsiteX8" fmla="*/ 5000 w 33142"/>
                    <a:gd name="connsiteY8" fmla="*/ 25292 h 29126"/>
                    <a:gd name="connsiteX9" fmla="*/ 5000 w 33142"/>
                    <a:gd name="connsiteY9" fmla="*/ 4597 h 29126"/>
                    <a:gd name="connsiteX10" fmla="*/ 0 w 33142"/>
                    <a:gd name="connsiteY10" fmla="*/ 4023 h 29126"/>
                    <a:gd name="connsiteX11" fmla="*/ 0 w 33142"/>
                    <a:gd name="connsiteY11" fmla="*/ 977 h 29126"/>
                    <a:gd name="connsiteX12" fmla="*/ 10007 w 33142"/>
                    <a:gd name="connsiteY12" fmla="*/ 574 h 29126"/>
                    <a:gd name="connsiteX13" fmla="*/ 9604 w 33142"/>
                    <a:gd name="connsiteY13" fmla="*/ 6552 h 29126"/>
                    <a:gd name="connsiteX14" fmla="*/ 9660 w 33142"/>
                    <a:gd name="connsiteY14" fmla="*/ 6615 h 29126"/>
                    <a:gd name="connsiteX15" fmla="*/ 19750 w 33142"/>
                    <a:gd name="connsiteY15" fmla="*/ 0 h 29126"/>
                    <a:gd name="connsiteX16" fmla="*/ 28313 w 33142"/>
                    <a:gd name="connsiteY16" fmla="*/ 9143 h 29126"/>
                    <a:gd name="connsiteX17" fmla="*/ 28313 w 33142"/>
                    <a:gd name="connsiteY17" fmla="*/ 25292 h 29126"/>
                    <a:gd name="connsiteX18" fmla="*/ 33143 w 33142"/>
                    <a:gd name="connsiteY18" fmla="*/ 26099 h 29126"/>
                    <a:gd name="connsiteX19" fmla="*/ 33143 w 33142"/>
                    <a:gd name="connsiteY19" fmla="*/ 29126 h 29126"/>
                    <a:gd name="connsiteX20" fmla="*/ 23142 w 33142"/>
                    <a:gd name="connsiteY20" fmla="*/ 29126 h 2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142" h="29126">
                      <a:moveTo>
                        <a:pt x="23148" y="10694"/>
                      </a:moveTo>
                      <a:cubicBezTo>
                        <a:pt x="23148" y="6671"/>
                        <a:pt x="22057" y="4313"/>
                        <a:pt x="18318" y="4313"/>
                      </a:cubicBezTo>
                      <a:cubicBezTo>
                        <a:pt x="13551" y="4313"/>
                        <a:pt x="10159" y="9087"/>
                        <a:pt x="10159" y="15405"/>
                      </a:cubicBezTo>
                      <a:lnTo>
                        <a:pt x="10159" y="25292"/>
                      </a:lnTo>
                      <a:cubicBezTo>
                        <a:pt x="11708" y="25416"/>
                        <a:pt x="13248" y="25665"/>
                        <a:pt x="14755" y="26036"/>
                      </a:cubicBezTo>
                      <a:lnTo>
                        <a:pt x="14755" y="29126"/>
                      </a:lnTo>
                      <a:lnTo>
                        <a:pt x="0" y="29126"/>
                      </a:lnTo>
                      <a:lnTo>
                        <a:pt x="0" y="26099"/>
                      </a:lnTo>
                      <a:cubicBezTo>
                        <a:pt x="1638" y="25672"/>
                        <a:pt x="3312" y="25402"/>
                        <a:pt x="5000" y="25292"/>
                      </a:cubicBezTo>
                      <a:lnTo>
                        <a:pt x="5000" y="4597"/>
                      </a:lnTo>
                      <a:cubicBezTo>
                        <a:pt x="3626" y="4370"/>
                        <a:pt x="1671" y="4143"/>
                        <a:pt x="0" y="4023"/>
                      </a:cubicBezTo>
                      <a:lnTo>
                        <a:pt x="0" y="977"/>
                      </a:lnTo>
                      <a:cubicBezTo>
                        <a:pt x="3320" y="579"/>
                        <a:pt x="6666" y="444"/>
                        <a:pt x="10007" y="574"/>
                      </a:cubicBezTo>
                      <a:cubicBezTo>
                        <a:pt x="10014" y="2573"/>
                        <a:pt x="9879" y="4571"/>
                        <a:pt x="9604" y="6552"/>
                      </a:cubicBezTo>
                      <a:lnTo>
                        <a:pt x="9660" y="6615"/>
                      </a:lnTo>
                      <a:cubicBezTo>
                        <a:pt x="11325" y="2642"/>
                        <a:pt x="14831" y="0"/>
                        <a:pt x="19750" y="0"/>
                      </a:cubicBezTo>
                      <a:cubicBezTo>
                        <a:pt x="26251" y="0"/>
                        <a:pt x="28313" y="4080"/>
                        <a:pt x="28313" y="9143"/>
                      </a:cubicBezTo>
                      <a:lnTo>
                        <a:pt x="28313" y="25292"/>
                      </a:lnTo>
                      <a:cubicBezTo>
                        <a:pt x="29946" y="25401"/>
                        <a:pt x="31566" y="25671"/>
                        <a:pt x="33143" y="26099"/>
                      </a:cubicBezTo>
                      <a:lnTo>
                        <a:pt x="33143" y="29126"/>
                      </a:lnTo>
                      <a:lnTo>
                        <a:pt x="23142" y="2912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5961FD26-5431-474A-03D7-1F6A3A31BC79}"/>
                    </a:ext>
                  </a:extLst>
                </p:cNvPr>
                <p:cNvSpPr/>
                <p:nvPr/>
              </p:nvSpPr>
              <p:spPr>
                <a:xfrm>
                  <a:off x="9128485" y="4915447"/>
                  <a:ext cx="19055" cy="39744"/>
                </a:xfrm>
                <a:custGeom>
                  <a:avLst/>
                  <a:gdLst>
                    <a:gd name="connsiteX0" fmla="*/ 13507 w 19055"/>
                    <a:gd name="connsiteY0" fmla="*/ 39745 h 39744"/>
                    <a:gd name="connsiteX1" fmla="*/ 5864 w 19055"/>
                    <a:gd name="connsiteY1" fmla="*/ 31175 h 39744"/>
                    <a:gd name="connsiteX2" fmla="*/ 5864 w 19055"/>
                    <a:gd name="connsiteY2" fmla="*/ 14736 h 39744"/>
                    <a:gd name="connsiteX3" fmla="*/ 0 w 19055"/>
                    <a:gd name="connsiteY3" fmla="*/ 14736 h 39744"/>
                    <a:gd name="connsiteX4" fmla="*/ 0 w 19055"/>
                    <a:gd name="connsiteY4" fmla="*/ 10713 h 39744"/>
                    <a:gd name="connsiteX5" fmla="*/ 5864 w 19055"/>
                    <a:gd name="connsiteY5" fmla="*/ 10713 h 39744"/>
                    <a:gd name="connsiteX6" fmla="*/ 5864 w 19055"/>
                    <a:gd name="connsiteY6" fmla="*/ 1431 h 39744"/>
                    <a:gd name="connsiteX7" fmla="*/ 11035 w 19055"/>
                    <a:gd name="connsiteY7" fmla="*/ 0 h 39744"/>
                    <a:gd name="connsiteX8" fmla="*/ 11035 w 19055"/>
                    <a:gd name="connsiteY8" fmla="*/ 10720 h 39744"/>
                    <a:gd name="connsiteX9" fmla="*/ 19056 w 19055"/>
                    <a:gd name="connsiteY9" fmla="*/ 10720 h 39744"/>
                    <a:gd name="connsiteX10" fmla="*/ 19056 w 19055"/>
                    <a:gd name="connsiteY10" fmla="*/ 14743 h 39744"/>
                    <a:gd name="connsiteX11" fmla="*/ 11066 w 19055"/>
                    <a:gd name="connsiteY11" fmla="*/ 14743 h 39744"/>
                    <a:gd name="connsiteX12" fmla="*/ 11066 w 19055"/>
                    <a:gd name="connsiteY12" fmla="*/ 29347 h 39744"/>
                    <a:gd name="connsiteX13" fmla="*/ 15146 w 19055"/>
                    <a:gd name="connsiteY13" fmla="*/ 35325 h 39744"/>
                    <a:gd name="connsiteX14" fmla="*/ 19056 w 19055"/>
                    <a:gd name="connsiteY14" fmla="*/ 34808 h 39744"/>
                    <a:gd name="connsiteX15" fmla="*/ 19056 w 19055"/>
                    <a:gd name="connsiteY15" fmla="*/ 39177 h 39744"/>
                    <a:gd name="connsiteX16" fmla="*/ 13507 w 19055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55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56" y="10720"/>
                      </a:lnTo>
                      <a:lnTo>
                        <a:pt x="19056" y="14743"/>
                      </a:lnTo>
                      <a:lnTo>
                        <a:pt x="11066" y="14743"/>
                      </a:lnTo>
                      <a:lnTo>
                        <a:pt x="11066" y="29347"/>
                      </a:lnTo>
                      <a:cubicBezTo>
                        <a:pt x="11066" y="34057"/>
                        <a:pt x="11930" y="35325"/>
                        <a:pt x="15146" y="35325"/>
                      </a:cubicBezTo>
                      <a:cubicBezTo>
                        <a:pt x="16464" y="35307"/>
                        <a:pt x="17776" y="35134"/>
                        <a:pt x="19056" y="34808"/>
                      </a:cubicBezTo>
                      <a:lnTo>
                        <a:pt x="19056" y="39177"/>
                      </a:lnTo>
                      <a:cubicBezTo>
                        <a:pt x="17227" y="39549"/>
                        <a:pt x="15373" y="39739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29015087-C29F-A3EF-7F35-EAF409242258}"/>
                    </a:ext>
                  </a:extLst>
                </p:cNvPr>
                <p:cNvSpPr/>
                <p:nvPr/>
              </p:nvSpPr>
              <p:spPr>
                <a:xfrm>
                  <a:off x="9151999" y="4925644"/>
                  <a:ext cx="24201" cy="29607"/>
                </a:xfrm>
                <a:custGeom>
                  <a:avLst/>
                  <a:gdLst>
                    <a:gd name="connsiteX0" fmla="*/ 24031 w 24201"/>
                    <a:gd name="connsiteY0" fmla="*/ 14484 h 29607"/>
                    <a:gd name="connsiteX1" fmla="*/ 5347 w 24201"/>
                    <a:gd name="connsiteY1" fmla="*/ 14484 h 29607"/>
                    <a:gd name="connsiteX2" fmla="*/ 14377 w 24201"/>
                    <a:gd name="connsiteY2" fmla="*/ 25406 h 29607"/>
                    <a:gd name="connsiteX3" fmla="*/ 22707 w 24201"/>
                    <a:gd name="connsiteY3" fmla="*/ 23627 h 29607"/>
                    <a:gd name="connsiteX4" fmla="*/ 23167 w 24201"/>
                    <a:gd name="connsiteY4" fmla="*/ 27821 h 29607"/>
                    <a:gd name="connsiteX5" fmla="*/ 13513 w 24201"/>
                    <a:gd name="connsiteY5" fmla="*/ 29605 h 29607"/>
                    <a:gd name="connsiteX6" fmla="*/ 0 w 24201"/>
                    <a:gd name="connsiteY6" fmla="*/ 14945 h 29607"/>
                    <a:gd name="connsiteX7" fmla="*/ 12763 w 24201"/>
                    <a:gd name="connsiteY7" fmla="*/ 0 h 29607"/>
                    <a:gd name="connsiteX8" fmla="*/ 24201 w 24201"/>
                    <a:gd name="connsiteY8" fmla="*/ 12012 h 29607"/>
                    <a:gd name="connsiteX9" fmla="*/ 24031 w 24201"/>
                    <a:gd name="connsiteY9" fmla="*/ 14484 h 29607"/>
                    <a:gd name="connsiteX10" fmla="*/ 12567 w 24201"/>
                    <a:gd name="connsiteY10" fmla="*/ 3796 h 29607"/>
                    <a:gd name="connsiteX11" fmla="*/ 5631 w 24201"/>
                    <a:gd name="connsiteY11" fmla="*/ 10808 h 29607"/>
                    <a:gd name="connsiteX12" fmla="*/ 18968 w 24201"/>
                    <a:gd name="connsiteY12" fmla="*/ 10808 h 29607"/>
                    <a:gd name="connsiteX13" fmla="*/ 12567 w 24201"/>
                    <a:gd name="connsiteY13" fmla="*/ 3796 h 29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01" h="29607">
                      <a:moveTo>
                        <a:pt x="24031" y="14484"/>
                      </a:moveTo>
                      <a:lnTo>
                        <a:pt x="5347" y="14484"/>
                      </a:lnTo>
                      <a:cubicBezTo>
                        <a:pt x="5120" y="22133"/>
                        <a:pt x="8279" y="25406"/>
                        <a:pt x="14377" y="25406"/>
                      </a:cubicBezTo>
                      <a:cubicBezTo>
                        <a:pt x="17246" y="25406"/>
                        <a:pt x="20084" y="24800"/>
                        <a:pt x="22707" y="23627"/>
                      </a:cubicBezTo>
                      <a:lnTo>
                        <a:pt x="23167" y="27821"/>
                      </a:lnTo>
                      <a:cubicBezTo>
                        <a:pt x="20096" y="29042"/>
                        <a:pt x="16817" y="29648"/>
                        <a:pt x="13513" y="29605"/>
                      </a:cubicBezTo>
                      <a:cubicBezTo>
                        <a:pt x="4685" y="29605"/>
                        <a:pt x="0" y="25008"/>
                        <a:pt x="0" y="14945"/>
                      </a:cubicBezTo>
                      <a:cubicBezTo>
                        <a:pt x="0" y="6381"/>
                        <a:pt x="4660" y="0"/>
                        <a:pt x="12763" y="0"/>
                      </a:cubicBezTo>
                      <a:cubicBezTo>
                        <a:pt x="20866" y="0"/>
                        <a:pt x="24201" y="5461"/>
                        <a:pt x="24201" y="12012"/>
                      </a:cubicBezTo>
                      <a:cubicBezTo>
                        <a:pt x="24189" y="12839"/>
                        <a:pt x="24132" y="13664"/>
                        <a:pt x="24031" y="14484"/>
                      </a:cubicBezTo>
                      <a:close/>
                      <a:moveTo>
                        <a:pt x="12567" y="3796"/>
                      </a:moveTo>
                      <a:cubicBezTo>
                        <a:pt x="8828" y="3796"/>
                        <a:pt x="6186" y="6615"/>
                        <a:pt x="5631" y="10808"/>
                      </a:cubicBezTo>
                      <a:lnTo>
                        <a:pt x="18968" y="10808"/>
                      </a:lnTo>
                      <a:cubicBezTo>
                        <a:pt x="19031" y="6615"/>
                        <a:pt x="16559" y="3796"/>
                        <a:pt x="12567" y="379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63953951-7F4D-3248-96E5-0ACCB2B9400C}"/>
                    </a:ext>
                  </a:extLst>
                </p:cNvPr>
                <p:cNvSpPr/>
                <p:nvPr/>
              </p:nvSpPr>
              <p:spPr>
                <a:xfrm>
                  <a:off x="9203719" y="4915927"/>
                  <a:ext cx="51769" cy="38786"/>
                </a:xfrm>
                <a:custGeom>
                  <a:avLst/>
                  <a:gdLst>
                    <a:gd name="connsiteX0" fmla="*/ 48497 w 51769"/>
                    <a:gd name="connsiteY0" fmla="*/ 0 h 38786"/>
                    <a:gd name="connsiteX1" fmla="*/ 48497 w 51769"/>
                    <a:gd name="connsiteY1" fmla="*/ 3052 h 38786"/>
                    <a:gd name="connsiteX2" fmla="*/ 43497 w 51769"/>
                    <a:gd name="connsiteY2" fmla="*/ 3859 h 38786"/>
                    <a:gd name="connsiteX3" fmla="*/ 48321 w 51769"/>
                    <a:gd name="connsiteY3" fmla="*/ 35066 h 38786"/>
                    <a:gd name="connsiteX4" fmla="*/ 51770 w 51769"/>
                    <a:gd name="connsiteY4" fmla="*/ 35697 h 38786"/>
                    <a:gd name="connsiteX5" fmla="*/ 51770 w 51769"/>
                    <a:gd name="connsiteY5" fmla="*/ 38786 h 38786"/>
                    <a:gd name="connsiteX6" fmla="*/ 38206 w 51769"/>
                    <a:gd name="connsiteY6" fmla="*/ 38786 h 38786"/>
                    <a:gd name="connsiteX7" fmla="*/ 38206 w 51769"/>
                    <a:gd name="connsiteY7" fmla="*/ 35760 h 38786"/>
                    <a:gd name="connsiteX8" fmla="*/ 42690 w 51769"/>
                    <a:gd name="connsiteY8" fmla="*/ 35009 h 38786"/>
                    <a:gd name="connsiteX9" fmla="*/ 39871 w 51769"/>
                    <a:gd name="connsiteY9" fmla="*/ 15752 h 38786"/>
                    <a:gd name="connsiteX10" fmla="*/ 38723 w 51769"/>
                    <a:gd name="connsiteY10" fmla="*/ 6728 h 38786"/>
                    <a:gd name="connsiteX11" fmla="*/ 38610 w 51769"/>
                    <a:gd name="connsiteY11" fmla="*/ 6728 h 38786"/>
                    <a:gd name="connsiteX12" fmla="*/ 36598 w 51769"/>
                    <a:gd name="connsiteY12" fmla="*/ 13860 h 38786"/>
                    <a:gd name="connsiteX13" fmla="*/ 28319 w 51769"/>
                    <a:gd name="connsiteY13" fmla="*/ 38786 h 38786"/>
                    <a:gd name="connsiteX14" fmla="*/ 22644 w 51769"/>
                    <a:gd name="connsiteY14" fmla="*/ 38786 h 38786"/>
                    <a:gd name="connsiteX15" fmla="*/ 14774 w 51769"/>
                    <a:gd name="connsiteY15" fmla="*/ 15506 h 38786"/>
                    <a:gd name="connsiteX16" fmla="*/ 12359 w 51769"/>
                    <a:gd name="connsiteY16" fmla="*/ 6709 h 38786"/>
                    <a:gd name="connsiteX17" fmla="*/ 12246 w 51769"/>
                    <a:gd name="connsiteY17" fmla="*/ 6709 h 38786"/>
                    <a:gd name="connsiteX18" fmla="*/ 11212 w 51769"/>
                    <a:gd name="connsiteY18" fmla="*/ 16080 h 38786"/>
                    <a:gd name="connsiteX19" fmla="*/ 8853 w 51769"/>
                    <a:gd name="connsiteY19" fmla="*/ 34997 h 38786"/>
                    <a:gd name="connsiteX20" fmla="*/ 13393 w 51769"/>
                    <a:gd name="connsiteY20" fmla="*/ 35747 h 38786"/>
                    <a:gd name="connsiteX21" fmla="*/ 13393 w 51769"/>
                    <a:gd name="connsiteY21" fmla="*/ 38786 h 38786"/>
                    <a:gd name="connsiteX22" fmla="*/ 0 w 51769"/>
                    <a:gd name="connsiteY22" fmla="*/ 38786 h 38786"/>
                    <a:gd name="connsiteX23" fmla="*/ 0 w 51769"/>
                    <a:gd name="connsiteY23" fmla="*/ 35697 h 38786"/>
                    <a:gd name="connsiteX24" fmla="*/ 3506 w 51769"/>
                    <a:gd name="connsiteY24" fmla="*/ 35066 h 38786"/>
                    <a:gd name="connsiteX25" fmla="*/ 8216 w 51769"/>
                    <a:gd name="connsiteY25" fmla="*/ 3859 h 38786"/>
                    <a:gd name="connsiteX26" fmla="*/ 3216 w 51769"/>
                    <a:gd name="connsiteY26" fmla="*/ 3052 h 38786"/>
                    <a:gd name="connsiteX27" fmla="*/ 3216 w 51769"/>
                    <a:gd name="connsiteY27" fmla="*/ 0 h 38786"/>
                    <a:gd name="connsiteX28" fmla="*/ 15291 w 51769"/>
                    <a:gd name="connsiteY28" fmla="*/ 0 h 38786"/>
                    <a:gd name="connsiteX29" fmla="*/ 23489 w 51769"/>
                    <a:gd name="connsiteY29" fmla="*/ 24435 h 38786"/>
                    <a:gd name="connsiteX30" fmla="*/ 25620 w 51769"/>
                    <a:gd name="connsiteY30" fmla="*/ 32140 h 38786"/>
                    <a:gd name="connsiteX31" fmla="*/ 25734 w 51769"/>
                    <a:gd name="connsiteY31" fmla="*/ 32140 h 38786"/>
                    <a:gd name="connsiteX32" fmla="*/ 27859 w 51769"/>
                    <a:gd name="connsiteY32" fmla="*/ 24781 h 38786"/>
                    <a:gd name="connsiteX33" fmla="*/ 36308 w 51769"/>
                    <a:gd name="connsiteY33" fmla="*/ 0 h 3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1769" h="38786">
                      <a:moveTo>
                        <a:pt x="48497" y="0"/>
                      </a:moveTo>
                      <a:lnTo>
                        <a:pt x="48497" y="3052"/>
                      </a:lnTo>
                      <a:cubicBezTo>
                        <a:pt x="46858" y="3474"/>
                        <a:pt x="45187" y="3744"/>
                        <a:pt x="43497" y="3859"/>
                      </a:cubicBezTo>
                      <a:lnTo>
                        <a:pt x="48321" y="35066"/>
                      </a:lnTo>
                      <a:cubicBezTo>
                        <a:pt x="49487" y="35160"/>
                        <a:pt x="50641" y="35372"/>
                        <a:pt x="51770" y="35697"/>
                      </a:cubicBezTo>
                      <a:lnTo>
                        <a:pt x="51770" y="38786"/>
                      </a:lnTo>
                      <a:lnTo>
                        <a:pt x="38206" y="38786"/>
                      </a:lnTo>
                      <a:lnTo>
                        <a:pt x="38206" y="35760"/>
                      </a:lnTo>
                      <a:cubicBezTo>
                        <a:pt x="39676" y="35383"/>
                        <a:pt x="41176" y="35132"/>
                        <a:pt x="42690" y="35009"/>
                      </a:cubicBezTo>
                      <a:lnTo>
                        <a:pt x="39871" y="15752"/>
                      </a:lnTo>
                      <a:cubicBezTo>
                        <a:pt x="39240" y="11445"/>
                        <a:pt x="38894" y="8683"/>
                        <a:pt x="38723" y="6728"/>
                      </a:cubicBezTo>
                      <a:lnTo>
                        <a:pt x="38610" y="6728"/>
                      </a:lnTo>
                      <a:cubicBezTo>
                        <a:pt x="38150" y="8683"/>
                        <a:pt x="37519" y="11098"/>
                        <a:pt x="36598" y="13860"/>
                      </a:cubicBezTo>
                      <a:lnTo>
                        <a:pt x="28319" y="38786"/>
                      </a:lnTo>
                      <a:lnTo>
                        <a:pt x="22644" y="38786"/>
                      </a:lnTo>
                      <a:lnTo>
                        <a:pt x="14774" y="15506"/>
                      </a:lnTo>
                      <a:cubicBezTo>
                        <a:pt x="13740" y="12641"/>
                        <a:pt x="12933" y="9700"/>
                        <a:pt x="12359" y="6709"/>
                      </a:cubicBezTo>
                      <a:lnTo>
                        <a:pt x="12246" y="6709"/>
                      </a:lnTo>
                      <a:cubicBezTo>
                        <a:pt x="12012" y="9641"/>
                        <a:pt x="11615" y="12630"/>
                        <a:pt x="11212" y="16080"/>
                      </a:cubicBezTo>
                      <a:lnTo>
                        <a:pt x="8853" y="34997"/>
                      </a:lnTo>
                      <a:cubicBezTo>
                        <a:pt x="10386" y="35115"/>
                        <a:pt x="11905" y="35366"/>
                        <a:pt x="13393" y="35747"/>
                      </a:cubicBezTo>
                      <a:lnTo>
                        <a:pt x="13393" y="38786"/>
                      </a:lnTo>
                      <a:lnTo>
                        <a:pt x="0" y="38786"/>
                      </a:lnTo>
                      <a:lnTo>
                        <a:pt x="0" y="35697"/>
                      </a:lnTo>
                      <a:cubicBezTo>
                        <a:pt x="1141" y="35367"/>
                        <a:pt x="2321" y="35156"/>
                        <a:pt x="3506" y="35066"/>
                      </a:cubicBezTo>
                      <a:lnTo>
                        <a:pt x="8216" y="3859"/>
                      </a:lnTo>
                      <a:cubicBezTo>
                        <a:pt x="6526" y="3744"/>
                        <a:pt x="4855" y="3474"/>
                        <a:pt x="3216" y="3052"/>
                      </a:cubicBezTo>
                      <a:lnTo>
                        <a:pt x="3216" y="0"/>
                      </a:lnTo>
                      <a:lnTo>
                        <a:pt x="15291" y="0"/>
                      </a:lnTo>
                      <a:lnTo>
                        <a:pt x="23489" y="24435"/>
                      </a:lnTo>
                      <a:cubicBezTo>
                        <a:pt x="24372" y="26952"/>
                        <a:pt x="25084" y="29526"/>
                        <a:pt x="25620" y="32140"/>
                      </a:cubicBezTo>
                      <a:lnTo>
                        <a:pt x="25734" y="32140"/>
                      </a:lnTo>
                      <a:cubicBezTo>
                        <a:pt x="26289" y="29646"/>
                        <a:pt x="26995" y="27188"/>
                        <a:pt x="27859" y="24781"/>
                      </a:cubicBezTo>
                      <a:lnTo>
                        <a:pt x="36308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F0171F67-6E76-7524-F80F-67A83F75220B}"/>
                    </a:ext>
                  </a:extLst>
                </p:cNvPr>
                <p:cNvSpPr/>
                <p:nvPr/>
              </p:nvSpPr>
              <p:spPr>
                <a:xfrm>
                  <a:off x="9258957" y="4912408"/>
                  <a:ext cx="27196" cy="42840"/>
                </a:xfrm>
                <a:custGeom>
                  <a:avLst/>
                  <a:gdLst>
                    <a:gd name="connsiteX0" fmla="*/ 17473 w 27196"/>
                    <a:gd name="connsiteY0" fmla="*/ 42305 h 42840"/>
                    <a:gd name="connsiteX1" fmla="*/ 17763 w 27196"/>
                    <a:gd name="connsiteY1" fmla="*/ 36630 h 42840"/>
                    <a:gd name="connsiteX2" fmla="*/ 17650 w 27196"/>
                    <a:gd name="connsiteY2" fmla="*/ 36630 h 42840"/>
                    <a:gd name="connsiteX3" fmla="*/ 7933 w 27196"/>
                    <a:gd name="connsiteY3" fmla="*/ 42841 h 42840"/>
                    <a:gd name="connsiteX4" fmla="*/ 0 w 27196"/>
                    <a:gd name="connsiteY4" fmla="*/ 35772 h 42840"/>
                    <a:gd name="connsiteX5" fmla="*/ 17183 w 27196"/>
                    <a:gd name="connsiteY5" fmla="*/ 25595 h 42840"/>
                    <a:gd name="connsiteX6" fmla="*/ 17183 w 27196"/>
                    <a:gd name="connsiteY6" fmla="*/ 23388 h 42840"/>
                    <a:gd name="connsiteX7" fmla="*/ 11092 w 27196"/>
                    <a:gd name="connsiteY7" fmla="*/ 17233 h 42840"/>
                    <a:gd name="connsiteX8" fmla="*/ 5808 w 27196"/>
                    <a:gd name="connsiteY8" fmla="*/ 17927 h 42840"/>
                    <a:gd name="connsiteX9" fmla="*/ 5114 w 27196"/>
                    <a:gd name="connsiteY9" fmla="*/ 22581 h 42840"/>
                    <a:gd name="connsiteX10" fmla="*/ 1961 w 27196"/>
                    <a:gd name="connsiteY10" fmla="*/ 22581 h 42840"/>
                    <a:gd name="connsiteX11" fmla="*/ 1961 w 27196"/>
                    <a:gd name="connsiteY11" fmla="*/ 14730 h 42840"/>
                    <a:gd name="connsiteX12" fmla="*/ 11735 w 27196"/>
                    <a:gd name="connsiteY12" fmla="*/ 13179 h 42840"/>
                    <a:gd name="connsiteX13" fmla="*/ 22366 w 27196"/>
                    <a:gd name="connsiteY13" fmla="*/ 22719 h 42840"/>
                    <a:gd name="connsiteX14" fmla="*/ 22366 w 27196"/>
                    <a:gd name="connsiteY14" fmla="*/ 38301 h 42840"/>
                    <a:gd name="connsiteX15" fmla="*/ 27197 w 27196"/>
                    <a:gd name="connsiteY15" fmla="*/ 38875 h 42840"/>
                    <a:gd name="connsiteX16" fmla="*/ 27197 w 27196"/>
                    <a:gd name="connsiteY16" fmla="*/ 41920 h 42840"/>
                    <a:gd name="connsiteX17" fmla="*/ 17473 w 27196"/>
                    <a:gd name="connsiteY17" fmla="*/ 42305 h 42840"/>
                    <a:gd name="connsiteX18" fmla="*/ 17183 w 27196"/>
                    <a:gd name="connsiteY18" fmla="*/ 29195 h 42840"/>
                    <a:gd name="connsiteX19" fmla="*/ 5057 w 27196"/>
                    <a:gd name="connsiteY19" fmla="*/ 34833 h 42840"/>
                    <a:gd name="connsiteX20" fmla="*/ 9427 w 27196"/>
                    <a:gd name="connsiteY20" fmla="*/ 38799 h 42840"/>
                    <a:gd name="connsiteX21" fmla="*/ 17183 w 27196"/>
                    <a:gd name="connsiteY21" fmla="*/ 29719 h 42840"/>
                    <a:gd name="connsiteX22" fmla="*/ 10575 w 27196"/>
                    <a:gd name="connsiteY22" fmla="*/ 9250 h 42840"/>
                    <a:gd name="connsiteX23" fmla="*/ 8506 w 27196"/>
                    <a:gd name="connsiteY23" fmla="*/ 6375 h 42840"/>
                    <a:gd name="connsiteX24" fmla="*/ 16704 w 27196"/>
                    <a:gd name="connsiteY24" fmla="*/ 0 h 42840"/>
                    <a:gd name="connsiteX25" fmla="*/ 19289 w 27196"/>
                    <a:gd name="connsiteY25" fmla="*/ 3556 h 42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196" h="42840">
                      <a:moveTo>
                        <a:pt x="17473" y="42305"/>
                      </a:moveTo>
                      <a:cubicBezTo>
                        <a:pt x="17416" y="40408"/>
                        <a:pt x="17511" y="38511"/>
                        <a:pt x="17763" y="36630"/>
                      </a:cubicBezTo>
                      <a:lnTo>
                        <a:pt x="17650" y="36630"/>
                      </a:lnTo>
                      <a:cubicBezTo>
                        <a:pt x="16269" y="40136"/>
                        <a:pt x="12643" y="42841"/>
                        <a:pt x="7933" y="42841"/>
                      </a:cubicBezTo>
                      <a:cubicBezTo>
                        <a:pt x="3222" y="42841"/>
                        <a:pt x="0" y="40319"/>
                        <a:pt x="0" y="35772"/>
                      </a:cubicBezTo>
                      <a:cubicBezTo>
                        <a:pt x="0" y="29504"/>
                        <a:pt x="6381" y="25652"/>
                        <a:pt x="17183" y="25595"/>
                      </a:cubicBezTo>
                      <a:lnTo>
                        <a:pt x="17183" y="23388"/>
                      </a:lnTo>
                      <a:cubicBezTo>
                        <a:pt x="17183" y="19359"/>
                        <a:pt x="15752" y="17233"/>
                        <a:pt x="11092" y="17233"/>
                      </a:cubicBezTo>
                      <a:cubicBezTo>
                        <a:pt x="9307" y="17230"/>
                        <a:pt x="7529" y="17463"/>
                        <a:pt x="5808" y="17927"/>
                      </a:cubicBezTo>
                      <a:cubicBezTo>
                        <a:pt x="5688" y="19359"/>
                        <a:pt x="5404" y="20973"/>
                        <a:pt x="5114" y="22581"/>
                      </a:cubicBezTo>
                      <a:lnTo>
                        <a:pt x="1961" y="22581"/>
                      </a:lnTo>
                      <a:lnTo>
                        <a:pt x="1961" y="14730"/>
                      </a:lnTo>
                      <a:cubicBezTo>
                        <a:pt x="5108" y="13657"/>
                        <a:pt x="8412" y="13132"/>
                        <a:pt x="11735" y="13179"/>
                      </a:cubicBezTo>
                      <a:cubicBezTo>
                        <a:pt x="20008" y="13179"/>
                        <a:pt x="22366" y="17032"/>
                        <a:pt x="22366" y="22719"/>
                      </a:cubicBezTo>
                      <a:lnTo>
                        <a:pt x="22366" y="38301"/>
                      </a:lnTo>
                      <a:cubicBezTo>
                        <a:pt x="23747" y="38528"/>
                        <a:pt x="25645" y="38761"/>
                        <a:pt x="27197" y="38875"/>
                      </a:cubicBezTo>
                      <a:lnTo>
                        <a:pt x="27197" y="41920"/>
                      </a:lnTo>
                      <a:cubicBezTo>
                        <a:pt x="23974" y="42314"/>
                        <a:pt x="20721" y="42442"/>
                        <a:pt x="17473" y="42305"/>
                      </a:cubicBezTo>
                      <a:close/>
                      <a:moveTo>
                        <a:pt x="17183" y="29195"/>
                      </a:moveTo>
                      <a:cubicBezTo>
                        <a:pt x="7725" y="29195"/>
                        <a:pt x="5057" y="32014"/>
                        <a:pt x="5057" y="34833"/>
                      </a:cubicBezTo>
                      <a:cubicBezTo>
                        <a:pt x="5057" y="37248"/>
                        <a:pt x="6785" y="38799"/>
                        <a:pt x="9427" y="38799"/>
                      </a:cubicBezTo>
                      <a:cubicBezTo>
                        <a:pt x="14081" y="38799"/>
                        <a:pt x="17183" y="34196"/>
                        <a:pt x="17183" y="29719"/>
                      </a:cubicBezTo>
                      <a:close/>
                      <a:moveTo>
                        <a:pt x="10575" y="9250"/>
                      </a:moveTo>
                      <a:lnTo>
                        <a:pt x="8506" y="6375"/>
                      </a:lnTo>
                      <a:lnTo>
                        <a:pt x="16704" y="0"/>
                      </a:lnTo>
                      <a:lnTo>
                        <a:pt x="19289" y="3556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81EBFC50-3BB4-9927-9DAB-B5A7F2949A3D}"/>
                    </a:ext>
                  </a:extLst>
                </p:cNvPr>
                <p:cNvSpPr/>
                <p:nvPr/>
              </p:nvSpPr>
              <p:spPr>
                <a:xfrm>
                  <a:off x="9289054" y="4925577"/>
                  <a:ext cx="19894" cy="29135"/>
                </a:xfrm>
                <a:custGeom>
                  <a:avLst/>
                  <a:gdLst>
                    <a:gd name="connsiteX0" fmla="*/ 19636 w 19894"/>
                    <a:gd name="connsiteY0" fmla="*/ 5124 h 29135"/>
                    <a:gd name="connsiteX1" fmla="*/ 10177 w 19894"/>
                    <a:gd name="connsiteY1" fmla="*/ 17659 h 29135"/>
                    <a:gd name="connsiteX2" fmla="*/ 10177 w 19894"/>
                    <a:gd name="connsiteY2" fmla="*/ 25302 h 29135"/>
                    <a:gd name="connsiteX3" fmla="*/ 15178 w 19894"/>
                    <a:gd name="connsiteY3" fmla="*/ 26109 h 29135"/>
                    <a:gd name="connsiteX4" fmla="*/ 15178 w 19894"/>
                    <a:gd name="connsiteY4" fmla="*/ 29136 h 29135"/>
                    <a:gd name="connsiteX5" fmla="*/ 0 w 19894"/>
                    <a:gd name="connsiteY5" fmla="*/ 29136 h 29135"/>
                    <a:gd name="connsiteX6" fmla="*/ 0 w 19894"/>
                    <a:gd name="connsiteY6" fmla="*/ 26109 h 29135"/>
                    <a:gd name="connsiteX7" fmla="*/ 5000 w 19894"/>
                    <a:gd name="connsiteY7" fmla="*/ 25302 h 29135"/>
                    <a:gd name="connsiteX8" fmla="*/ 5000 w 19894"/>
                    <a:gd name="connsiteY8" fmla="*/ 4607 h 29135"/>
                    <a:gd name="connsiteX9" fmla="*/ 0 w 19894"/>
                    <a:gd name="connsiteY9" fmla="*/ 4033 h 29135"/>
                    <a:gd name="connsiteX10" fmla="*/ 0 w 19894"/>
                    <a:gd name="connsiteY10" fmla="*/ 987 h 29135"/>
                    <a:gd name="connsiteX11" fmla="*/ 10007 w 19894"/>
                    <a:gd name="connsiteY11" fmla="*/ 584 h 29135"/>
                    <a:gd name="connsiteX12" fmla="*/ 9427 w 19894"/>
                    <a:gd name="connsiteY12" fmla="*/ 7368 h 29135"/>
                    <a:gd name="connsiteX13" fmla="*/ 9484 w 19894"/>
                    <a:gd name="connsiteY13" fmla="*/ 7368 h 29135"/>
                    <a:gd name="connsiteX14" fmla="*/ 19894 w 19894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94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71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65" y="454"/>
                        <a:pt x="10007" y="584"/>
                      </a:cubicBezTo>
                      <a:cubicBezTo>
                        <a:pt x="9988" y="2857"/>
                        <a:pt x="9799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7" y="-564"/>
                        <a:pt x="19894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73351D5D-1D16-9269-92C1-49FB5BD4E7E1}"/>
                    </a:ext>
                  </a:extLst>
                </p:cNvPr>
                <p:cNvSpPr/>
                <p:nvPr/>
              </p:nvSpPr>
              <p:spPr>
                <a:xfrm>
                  <a:off x="9310367" y="4915447"/>
                  <a:ext cx="19024" cy="39744"/>
                </a:xfrm>
                <a:custGeom>
                  <a:avLst/>
                  <a:gdLst>
                    <a:gd name="connsiteX0" fmla="*/ 13507 w 19024"/>
                    <a:gd name="connsiteY0" fmla="*/ 39745 h 39744"/>
                    <a:gd name="connsiteX1" fmla="*/ 5864 w 19024"/>
                    <a:gd name="connsiteY1" fmla="*/ 31175 h 39744"/>
                    <a:gd name="connsiteX2" fmla="*/ 5864 w 19024"/>
                    <a:gd name="connsiteY2" fmla="*/ 14736 h 39744"/>
                    <a:gd name="connsiteX3" fmla="*/ 0 w 19024"/>
                    <a:gd name="connsiteY3" fmla="*/ 14736 h 39744"/>
                    <a:gd name="connsiteX4" fmla="*/ 0 w 19024"/>
                    <a:gd name="connsiteY4" fmla="*/ 10713 h 39744"/>
                    <a:gd name="connsiteX5" fmla="*/ 5864 w 19024"/>
                    <a:gd name="connsiteY5" fmla="*/ 10713 h 39744"/>
                    <a:gd name="connsiteX6" fmla="*/ 5864 w 19024"/>
                    <a:gd name="connsiteY6" fmla="*/ 1431 h 39744"/>
                    <a:gd name="connsiteX7" fmla="*/ 11035 w 19024"/>
                    <a:gd name="connsiteY7" fmla="*/ 0 h 39744"/>
                    <a:gd name="connsiteX8" fmla="*/ 11035 w 19024"/>
                    <a:gd name="connsiteY8" fmla="*/ 10720 h 39744"/>
                    <a:gd name="connsiteX9" fmla="*/ 19024 w 19024"/>
                    <a:gd name="connsiteY9" fmla="*/ 10720 h 39744"/>
                    <a:gd name="connsiteX10" fmla="*/ 19024 w 19024"/>
                    <a:gd name="connsiteY10" fmla="*/ 14743 h 39744"/>
                    <a:gd name="connsiteX11" fmla="*/ 11035 w 19024"/>
                    <a:gd name="connsiteY11" fmla="*/ 14743 h 39744"/>
                    <a:gd name="connsiteX12" fmla="*/ 11035 w 19024"/>
                    <a:gd name="connsiteY12" fmla="*/ 29347 h 39744"/>
                    <a:gd name="connsiteX13" fmla="*/ 15115 w 19024"/>
                    <a:gd name="connsiteY13" fmla="*/ 35325 h 39744"/>
                    <a:gd name="connsiteX14" fmla="*/ 19024 w 19024"/>
                    <a:gd name="connsiteY14" fmla="*/ 34808 h 39744"/>
                    <a:gd name="connsiteX15" fmla="*/ 19024 w 19024"/>
                    <a:gd name="connsiteY15" fmla="*/ 39177 h 39744"/>
                    <a:gd name="connsiteX16" fmla="*/ 13507 w 19024"/>
                    <a:gd name="connsiteY16" fmla="*/ 39745 h 39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24" h="39744">
                      <a:moveTo>
                        <a:pt x="13507" y="39745"/>
                      </a:moveTo>
                      <a:cubicBezTo>
                        <a:pt x="7643" y="39745"/>
                        <a:pt x="5864" y="37330"/>
                        <a:pt x="5864" y="31175"/>
                      </a:cubicBezTo>
                      <a:lnTo>
                        <a:pt x="5864" y="14736"/>
                      </a:lnTo>
                      <a:lnTo>
                        <a:pt x="0" y="14736"/>
                      </a:lnTo>
                      <a:lnTo>
                        <a:pt x="0" y="10713"/>
                      </a:lnTo>
                      <a:lnTo>
                        <a:pt x="5864" y="10713"/>
                      </a:lnTo>
                      <a:lnTo>
                        <a:pt x="5864" y="1431"/>
                      </a:lnTo>
                      <a:lnTo>
                        <a:pt x="11035" y="0"/>
                      </a:lnTo>
                      <a:lnTo>
                        <a:pt x="11035" y="10720"/>
                      </a:lnTo>
                      <a:lnTo>
                        <a:pt x="19024" y="10720"/>
                      </a:lnTo>
                      <a:lnTo>
                        <a:pt x="19024" y="14743"/>
                      </a:lnTo>
                      <a:lnTo>
                        <a:pt x="11035" y="14743"/>
                      </a:lnTo>
                      <a:lnTo>
                        <a:pt x="11035" y="29347"/>
                      </a:lnTo>
                      <a:cubicBezTo>
                        <a:pt x="11035" y="34057"/>
                        <a:pt x="11899" y="35325"/>
                        <a:pt x="15115" y="35325"/>
                      </a:cubicBezTo>
                      <a:cubicBezTo>
                        <a:pt x="16433" y="35307"/>
                        <a:pt x="17744" y="35134"/>
                        <a:pt x="19024" y="34808"/>
                      </a:cubicBezTo>
                      <a:lnTo>
                        <a:pt x="19024" y="39177"/>
                      </a:lnTo>
                      <a:cubicBezTo>
                        <a:pt x="17208" y="39547"/>
                        <a:pt x="15361" y="39737"/>
                        <a:pt x="13507" y="3974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0AFD9C86-0028-E916-ADB5-A01FC8BECCCB}"/>
                    </a:ext>
                  </a:extLst>
                </p:cNvPr>
                <p:cNvSpPr/>
                <p:nvPr/>
              </p:nvSpPr>
              <p:spPr>
                <a:xfrm>
                  <a:off x="9333194" y="4914700"/>
                  <a:ext cx="15001" cy="40013"/>
                </a:xfrm>
                <a:custGeom>
                  <a:avLst/>
                  <a:gdLst>
                    <a:gd name="connsiteX0" fmla="*/ 0 w 15001"/>
                    <a:gd name="connsiteY0" fmla="*/ 40013 h 40013"/>
                    <a:gd name="connsiteX1" fmla="*/ 0 w 15001"/>
                    <a:gd name="connsiteY1" fmla="*/ 36986 h 40013"/>
                    <a:gd name="connsiteX2" fmla="*/ 5000 w 15001"/>
                    <a:gd name="connsiteY2" fmla="*/ 36179 h 40013"/>
                    <a:gd name="connsiteX3" fmla="*/ 5000 w 15001"/>
                    <a:gd name="connsiteY3" fmla="*/ 15484 h 40013"/>
                    <a:gd name="connsiteX4" fmla="*/ 0 w 15001"/>
                    <a:gd name="connsiteY4" fmla="*/ 14910 h 40013"/>
                    <a:gd name="connsiteX5" fmla="*/ 0 w 15001"/>
                    <a:gd name="connsiteY5" fmla="*/ 11864 h 40013"/>
                    <a:gd name="connsiteX6" fmla="*/ 10171 w 15001"/>
                    <a:gd name="connsiteY6" fmla="*/ 11461 h 40013"/>
                    <a:gd name="connsiteX7" fmla="*/ 10171 w 15001"/>
                    <a:gd name="connsiteY7" fmla="*/ 36179 h 40013"/>
                    <a:gd name="connsiteX8" fmla="*/ 15001 w 15001"/>
                    <a:gd name="connsiteY8" fmla="*/ 36986 h 40013"/>
                    <a:gd name="connsiteX9" fmla="*/ 15001 w 15001"/>
                    <a:gd name="connsiteY9" fmla="*/ 40013 h 40013"/>
                    <a:gd name="connsiteX10" fmla="*/ 7643 w 15001"/>
                    <a:gd name="connsiteY10" fmla="*/ 6732 h 40013"/>
                    <a:gd name="connsiteX11" fmla="*/ 4130 w 15001"/>
                    <a:gd name="connsiteY11" fmla="*/ 3513 h 40013"/>
                    <a:gd name="connsiteX12" fmla="*/ 7352 w 15001"/>
                    <a:gd name="connsiteY12" fmla="*/ 3 h 40013"/>
                    <a:gd name="connsiteX13" fmla="*/ 7643 w 15001"/>
                    <a:gd name="connsiteY13" fmla="*/ 3 h 40013"/>
                    <a:gd name="connsiteX14" fmla="*/ 11035 w 15001"/>
                    <a:gd name="connsiteY14" fmla="*/ 3307 h 40013"/>
                    <a:gd name="connsiteX15" fmla="*/ 11035 w 15001"/>
                    <a:gd name="connsiteY15" fmla="*/ 3339 h 40013"/>
                    <a:gd name="connsiteX16" fmla="*/ 7643 w 15001"/>
                    <a:gd name="connsiteY16" fmla="*/ 6750 h 4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001" h="40013">
                      <a:moveTo>
                        <a:pt x="0" y="40013"/>
                      </a:moveTo>
                      <a:lnTo>
                        <a:pt x="0" y="36986"/>
                      </a:lnTo>
                      <a:cubicBezTo>
                        <a:pt x="1639" y="36558"/>
                        <a:pt x="3311" y="36288"/>
                        <a:pt x="5000" y="36179"/>
                      </a:cubicBezTo>
                      <a:lnTo>
                        <a:pt x="5000" y="15484"/>
                      </a:lnTo>
                      <a:cubicBezTo>
                        <a:pt x="3619" y="15257"/>
                        <a:pt x="1665" y="15030"/>
                        <a:pt x="0" y="14910"/>
                      </a:cubicBezTo>
                      <a:lnTo>
                        <a:pt x="0" y="11864"/>
                      </a:lnTo>
                      <a:cubicBezTo>
                        <a:pt x="3374" y="11463"/>
                        <a:pt x="6772" y="11328"/>
                        <a:pt x="10171" y="11461"/>
                      </a:cubicBezTo>
                      <a:lnTo>
                        <a:pt x="10171" y="36179"/>
                      </a:lnTo>
                      <a:cubicBezTo>
                        <a:pt x="11804" y="36288"/>
                        <a:pt x="13425" y="36558"/>
                        <a:pt x="15001" y="36986"/>
                      </a:cubicBezTo>
                      <a:lnTo>
                        <a:pt x="15001" y="40013"/>
                      </a:lnTo>
                      <a:close/>
                      <a:moveTo>
                        <a:pt x="7643" y="6732"/>
                      </a:moveTo>
                      <a:cubicBezTo>
                        <a:pt x="5782" y="6812"/>
                        <a:pt x="4212" y="5371"/>
                        <a:pt x="4130" y="3513"/>
                      </a:cubicBezTo>
                      <a:cubicBezTo>
                        <a:pt x="4055" y="1655"/>
                        <a:pt x="5492" y="84"/>
                        <a:pt x="7352" y="3"/>
                      </a:cubicBezTo>
                      <a:cubicBezTo>
                        <a:pt x="7447" y="-1"/>
                        <a:pt x="7548" y="-1"/>
                        <a:pt x="7643" y="3"/>
                      </a:cubicBezTo>
                      <a:cubicBezTo>
                        <a:pt x="9490" y="-21"/>
                        <a:pt x="11010" y="1458"/>
                        <a:pt x="11035" y="3307"/>
                      </a:cubicBezTo>
                      <a:cubicBezTo>
                        <a:pt x="11035" y="3318"/>
                        <a:pt x="11035" y="3328"/>
                        <a:pt x="11035" y="3339"/>
                      </a:cubicBezTo>
                      <a:cubicBezTo>
                        <a:pt x="11022" y="5210"/>
                        <a:pt x="9515" y="6726"/>
                        <a:pt x="7643" y="675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DA0588B8-B6F4-23B6-8808-CCFED0AD03C0}"/>
                    </a:ext>
                  </a:extLst>
                </p:cNvPr>
                <p:cNvSpPr/>
                <p:nvPr/>
              </p:nvSpPr>
              <p:spPr>
                <a:xfrm>
                  <a:off x="9351127" y="4925577"/>
                  <a:ext cx="19888" cy="29135"/>
                </a:xfrm>
                <a:custGeom>
                  <a:avLst/>
                  <a:gdLst>
                    <a:gd name="connsiteX0" fmla="*/ 19636 w 19888"/>
                    <a:gd name="connsiteY0" fmla="*/ 5124 h 29135"/>
                    <a:gd name="connsiteX1" fmla="*/ 10177 w 19888"/>
                    <a:gd name="connsiteY1" fmla="*/ 17659 h 29135"/>
                    <a:gd name="connsiteX2" fmla="*/ 10177 w 19888"/>
                    <a:gd name="connsiteY2" fmla="*/ 25302 h 29135"/>
                    <a:gd name="connsiteX3" fmla="*/ 15178 w 19888"/>
                    <a:gd name="connsiteY3" fmla="*/ 26109 h 29135"/>
                    <a:gd name="connsiteX4" fmla="*/ 15178 w 19888"/>
                    <a:gd name="connsiteY4" fmla="*/ 29136 h 29135"/>
                    <a:gd name="connsiteX5" fmla="*/ 0 w 19888"/>
                    <a:gd name="connsiteY5" fmla="*/ 29136 h 29135"/>
                    <a:gd name="connsiteX6" fmla="*/ 0 w 19888"/>
                    <a:gd name="connsiteY6" fmla="*/ 26109 h 29135"/>
                    <a:gd name="connsiteX7" fmla="*/ 5000 w 19888"/>
                    <a:gd name="connsiteY7" fmla="*/ 25302 h 29135"/>
                    <a:gd name="connsiteX8" fmla="*/ 5000 w 19888"/>
                    <a:gd name="connsiteY8" fmla="*/ 4607 h 29135"/>
                    <a:gd name="connsiteX9" fmla="*/ 0 w 19888"/>
                    <a:gd name="connsiteY9" fmla="*/ 4033 h 29135"/>
                    <a:gd name="connsiteX10" fmla="*/ 0 w 19888"/>
                    <a:gd name="connsiteY10" fmla="*/ 987 h 29135"/>
                    <a:gd name="connsiteX11" fmla="*/ 10001 w 19888"/>
                    <a:gd name="connsiteY11" fmla="*/ 584 h 29135"/>
                    <a:gd name="connsiteX12" fmla="*/ 9427 w 19888"/>
                    <a:gd name="connsiteY12" fmla="*/ 7368 h 29135"/>
                    <a:gd name="connsiteX13" fmla="*/ 9484 w 19888"/>
                    <a:gd name="connsiteY13" fmla="*/ 7368 h 29135"/>
                    <a:gd name="connsiteX14" fmla="*/ 19888 w 19888"/>
                    <a:gd name="connsiteY14" fmla="*/ 66 h 2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888" h="29135">
                      <a:moveTo>
                        <a:pt x="19636" y="5124"/>
                      </a:moveTo>
                      <a:cubicBezTo>
                        <a:pt x="13084" y="4089"/>
                        <a:pt x="10177" y="8516"/>
                        <a:pt x="10177" y="17659"/>
                      </a:cubicBezTo>
                      <a:lnTo>
                        <a:pt x="10177" y="25302"/>
                      </a:lnTo>
                      <a:cubicBezTo>
                        <a:pt x="11867" y="25411"/>
                        <a:pt x="13538" y="25681"/>
                        <a:pt x="15178" y="26109"/>
                      </a:cubicBezTo>
                      <a:lnTo>
                        <a:pt x="15178" y="29136"/>
                      </a:lnTo>
                      <a:lnTo>
                        <a:pt x="0" y="29136"/>
                      </a:lnTo>
                      <a:lnTo>
                        <a:pt x="0" y="26109"/>
                      </a:lnTo>
                      <a:cubicBezTo>
                        <a:pt x="1639" y="25681"/>
                        <a:pt x="3311" y="25411"/>
                        <a:pt x="5000" y="25302"/>
                      </a:cubicBezTo>
                      <a:lnTo>
                        <a:pt x="5000" y="4607"/>
                      </a:lnTo>
                      <a:cubicBezTo>
                        <a:pt x="3619" y="4380"/>
                        <a:pt x="1665" y="4153"/>
                        <a:pt x="0" y="4033"/>
                      </a:cubicBezTo>
                      <a:lnTo>
                        <a:pt x="0" y="987"/>
                      </a:lnTo>
                      <a:cubicBezTo>
                        <a:pt x="3317" y="589"/>
                        <a:pt x="6659" y="454"/>
                        <a:pt x="10001" y="584"/>
                      </a:cubicBezTo>
                      <a:cubicBezTo>
                        <a:pt x="9988" y="2857"/>
                        <a:pt x="9793" y="5126"/>
                        <a:pt x="9427" y="7368"/>
                      </a:cubicBezTo>
                      <a:lnTo>
                        <a:pt x="9484" y="7368"/>
                      </a:lnTo>
                      <a:cubicBezTo>
                        <a:pt x="10745" y="3402"/>
                        <a:pt x="13620" y="-564"/>
                        <a:pt x="19888" y="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88A2E61B-061F-F252-7D51-2BF0047CD2A2}"/>
                    </a:ext>
                  </a:extLst>
                </p:cNvPr>
                <p:cNvSpPr/>
                <p:nvPr/>
              </p:nvSpPr>
              <p:spPr>
                <a:xfrm>
                  <a:off x="8753825" y="4779124"/>
                  <a:ext cx="7270" cy="14124"/>
                </a:xfrm>
                <a:custGeom>
                  <a:avLst/>
                  <a:gdLst>
                    <a:gd name="connsiteX0" fmla="*/ 5190 w 7270"/>
                    <a:gd name="connsiteY0" fmla="*/ 14125 h 14124"/>
                    <a:gd name="connsiteX1" fmla="*/ 0 w 7270"/>
                    <a:gd name="connsiteY1" fmla="*/ 5240 h 14124"/>
                    <a:gd name="connsiteX2" fmla="*/ 1639 w 7270"/>
                    <a:gd name="connsiteY2" fmla="*/ 0 h 14124"/>
                    <a:gd name="connsiteX3" fmla="*/ 7270 w 7270"/>
                    <a:gd name="connsiteY3" fmla="*/ 5309 h 1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24">
                      <a:moveTo>
                        <a:pt x="5190" y="14125"/>
                      </a:moveTo>
                      <a:cubicBezTo>
                        <a:pt x="3859" y="9023"/>
                        <a:pt x="2339" y="5240"/>
                        <a:pt x="0" y="5240"/>
                      </a:cubicBezTo>
                      <a:lnTo>
                        <a:pt x="1639" y="0"/>
                      </a:lnTo>
                      <a:cubicBezTo>
                        <a:pt x="4048" y="0"/>
                        <a:pt x="5839" y="2119"/>
                        <a:pt x="7270" y="5309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F73B078-098E-0C97-A81D-3E8155D316B5}"/>
                    </a:ext>
                  </a:extLst>
                </p:cNvPr>
                <p:cNvSpPr/>
                <p:nvPr/>
              </p:nvSpPr>
              <p:spPr>
                <a:xfrm>
                  <a:off x="8764784" y="4806068"/>
                  <a:ext cx="7194" cy="13973"/>
                </a:xfrm>
                <a:custGeom>
                  <a:avLst/>
                  <a:gdLst>
                    <a:gd name="connsiteX0" fmla="*/ 7195 w 7194"/>
                    <a:gd name="connsiteY0" fmla="*/ 8740 h 13973"/>
                    <a:gd name="connsiteX1" fmla="*/ 5555 w 7194"/>
                    <a:gd name="connsiteY1" fmla="*/ 13973 h 13973"/>
                    <a:gd name="connsiteX2" fmla="*/ 0 w 7194"/>
                    <a:gd name="connsiteY2" fmla="*/ 8828 h 13973"/>
                    <a:gd name="connsiteX3" fmla="*/ 2081 w 7194"/>
                    <a:gd name="connsiteY3" fmla="*/ 0 h 13973"/>
                    <a:gd name="connsiteX4" fmla="*/ 7195 w 7194"/>
                    <a:gd name="connsiteY4" fmla="*/ 8714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7195" y="8740"/>
                      </a:moveTo>
                      <a:lnTo>
                        <a:pt x="5555" y="13973"/>
                      </a:lnTo>
                      <a:cubicBezTo>
                        <a:pt x="3191" y="13973"/>
                        <a:pt x="1419" y="11943"/>
                        <a:pt x="0" y="8828"/>
                      </a:cubicBezTo>
                      <a:lnTo>
                        <a:pt x="2081" y="0"/>
                      </a:lnTo>
                      <a:cubicBezTo>
                        <a:pt x="3399" y="5013"/>
                        <a:pt x="4906" y="8714"/>
                        <a:pt x="7195" y="8714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8B6F52DB-F4D3-7B1E-FB40-425920753F31}"/>
                    </a:ext>
                  </a:extLst>
                </p:cNvPr>
                <p:cNvSpPr/>
                <p:nvPr/>
              </p:nvSpPr>
              <p:spPr>
                <a:xfrm>
                  <a:off x="8753497" y="4779118"/>
                  <a:ext cx="18809" cy="40917"/>
                </a:xfrm>
                <a:custGeom>
                  <a:avLst/>
                  <a:gdLst>
                    <a:gd name="connsiteX0" fmla="*/ 18810 w 18809"/>
                    <a:gd name="connsiteY0" fmla="*/ 5240 h 40917"/>
                    <a:gd name="connsiteX1" fmla="*/ 2289 w 18809"/>
                    <a:gd name="connsiteY1" fmla="*/ 40918 h 40917"/>
                    <a:gd name="connsiteX2" fmla="*/ 0 w 18809"/>
                    <a:gd name="connsiteY2" fmla="*/ 35684 h 40917"/>
                    <a:gd name="connsiteX3" fmla="*/ 16521 w 18809"/>
                    <a:gd name="connsiteY3" fmla="*/ 0 h 40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17">
                      <a:moveTo>
                        <a:pt x="18810" y="5240"/>
                      </a:moveTo>
                      <a:cubicBezTo>
                        <a:pt x="11678" y="5240"/>
                        <a:pt x="12189" y="40918"/>
                        <a:pt x="2289" y="40918"/>
                      </a:cubicBezTo>
                      <a:lnTo>
                        <a:pt x="0" y="35684"/>
                      </a:lnTo>
                      <a:cubicBezTo>
                        <a:pt x="7207" y="35684"/>
                        <a:pt x="6621" y="0"/>
                        <a:pt x="16521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3E33C80C-6D13-32FF-FDD6-75EBA2FD8BF8}"/>
                    </a:ext>
                  </a:extLst>
                </p:cNvPr>
                <p:cNvSpPr/>
                <p:nvPr/>
              </p:nvSpPr>
              <p:spPr>
                <a:xfrm>
                  <a:off x="8503198" y="4806567"/>
                  <a:ext cx="7270" cy="14118"/>
                </a:xfrm>
                <a:custGeom>
                  <a:avLst/>
                  <a:gdLst>
                    <a:gd name="connsiteX0" fmla="*/ 2081 w 7270"/>
                    <a:gd name="connsiteY0" fmla="*/ 0 h 14118"/>
                    <a:gd name="connsiteX1" fmla="*/ 7270 w 7270"/>
                    <a:gd name="connsiteY1" fmla="*/ 8878 h 14118"/>
                    <a:gd name="connsiteX2" fmla="*/ 5631 w 7270"/>
                    <a:gd name="connsiteY2" fmla="*/ 14118 h 14118"/>
                    <a:gd name="connsiteX3" fmla="*/ 0 w 7270"/>
                    <a:gd name="connsiteY3" fmla="*/ 8822 h 14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70" h="14118">
                      <a:moveTo>
                        <a:pt x="2081" y="0"/>
                      </a:moveTo>
                      <a:cubicBezTo>
                        <a:pt x="3411" y="5101"/>
                        <a:pt x="4931" y="8878"/>
                        <a:pt x="7270" y="8878"/>
                      </a:cubicBezTo>
                      <a:lnTo>
                        <a:pt x="5631" y="14118"/>
                      </a:lnTo>
                      <a:cubicBezTo>
                        <a:pt x="3229" y="14118"/>
                        <a:pt x="1431" y="12012"/>
                        <a:pt x="0" y="88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2141A1A7-CC73-861C-8FE3-93789467DEDC}"/>
                    </a:ext>
                  </a:extLst>
                </p:cNvPr>
                <p:cNvSpPr/>
                <p:nvPr/>
              </p:nvSpPr>
              <p:spPr>
                <a:xfrm>
                  <a:off x="8492314" y="4779767"/>
                  <a:ext cx="7194" cy="13973"/>
                </a:xfrm>
                <a:custGeom>
                  <a:avLst/>
                  <a:gdLst>
                    <a:gd name="connsiteX0" fmla="*/ 0 w 7194"/>
                    <a:gd name="connsiteY0" fmla="*/ 5240 h 13973"/>
                    <a:gd name="connsiteX1" fmla="*/ 1639 w 7194"/>
                    <a:gd name="connsiteY1" fmla="*/ 0 h 13973"/>
                    <a:gd name="connsiteX2" fmla="*/ 7195 w 7194"/>
                    <a:gd name="connsiteY2" fmla="*/ 5145 h 13973"/>
                    <a:gd name="connsiteX3" fmla="*/ 5114 w 7194"/>
                    <a:gd name="connsiteY3" fmla="*/ 13973 h 13973"/>
                    <a:gd name="connsiteX4" fmla="*/ 0 w 7194"/>
                    <a:gd name="connsiteY4" fmla="*/ 5265 h 1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94" h="13973">
                      <a:moveTo>
                        <a:pt x="0" y="5240"/>
                      </a:moveTo>
                      <a:lnTo>
                        <a:pt x="1639" y="0"/>
                      </a:lnTo>
                      <a:cubicBezTo>
                        <a:pt x="4010" y="0"/>
                        <a:pt x="5776" y="2043"/>
                        <a:pt x="7195" y="5145"/>
                      </a:cubicBezTo>
                      <a:lnTo>
                        <a:pt x="5114" y="13973"/>
                      </a:lnTo>
                      <a:cubicBezTo>
                        <a:pt x="3802" y="8929"/>
                        <a:pt x="2295" y="5265"/>
                        <a:pt x="0" y="5265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DB0857C6-D40D-8621-9CB3-20FD338EC379}"/>
                    </a:ext>
                  </a:extLst>
                </p:cNvPr>
                <p:cNvSpPr/>
                <p:nvPr/>
              </p:nvSpPr>
              <p:spPr>
                <a:xfrm>
                  <a:off x="8491986" y="4779774"/>
                  <a:ext cx="18809" cy="40924"/>
                </a:xfrm>
                <a:custGeom>
                  <a:avLst/>
                  <a:gdLst>
                    <a:gd name="connsiteX0" fmla="*/ 0 w 18809"/>
                    <a:gd name="connsiteY0" fmla="*/ 35690 h 40924"/>
                    <a:gd name="connsiteX1" fmla="*/ 16521 w 18809"/>
                    <a:gd name="connsiteY1" fmla="*/ 0 h 40924"/>
                    <a:gd name="connsiteX2" fmla="*/ 18810 w 18809"/>
                    <a:gd name="connsiteY2" fmla="*/ 5240 h 40924"/>
                    <a:gd name="connsiteX3" fmla="*/ 2295 w 18809"/>
                    <a:gd name="connsiteY3" fmla="*/ 40924 h 4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09" h="40924">
                      <a:moveTo>
                        <a:pt x="0" y="35690"/>
                      </a:moveTo>
                      <a:cubicBezTo>
                        <a:pt x="7132" y="35690"/>
                        <a:pt x="6621" y="0"/>
                        <a:pt x="16521" y="0"/>
                      </a:cubicBezTo>
                      <a:lnTo>
                        <a:pt x="18810" y="5240"/>
                      </a:lnTo>
                      <a:cubicBezTo>
                        <a:pt x="11609" y="5240"/>
                        <a:pt x="12195" y="40924"/>
                        <a:pt x="2295" y="4092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8AC01410-BF76-2E68-4B4F-EC1F9340F9BB}"/>
                    </a:ext>
                  </a:extLst>
                </p:cNvPr>
                <p:cNvSpPr/>
                <p:nvPr/>
              </p:nvSpPr>
              <p:spPr>
                <a:xfrm rot="18898199">
                  <a:off x="8711359" y="4699562"/>
                  <a:ext cx="17681" cy="5240"/>
                </a:xfrm>
                <a:custGeom>
                  <a:avLst/>
                  <a:gdLst>
                    <a:gd name="connsiteX0" fmla="*/ 0 w 17681"/>
                    <a:gd name="connsiteY0" fmla="*/ 0 h 5240"/>
                    <a:gd name="connsiteX1" fmla="*/ 17681 w 17681"/>
                    <a:gd name="connsiteY1" fmla="*/ 0 h 5240"/>
                    <a:gd name="connsiteX2" fmla="*/ 17681 w 17681"/>
                    <a:gd name="connsiteY2" fmla="*/ 5240 h 5240"/>
                    <a:gd name="connsiteX3" fmla="*/ 0 w 17681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81" h="5240">
                      <a:moveTo>
                        <a:pt x="0" y="0"/>
                      </a:moveTo>
                      <a:lnTo>
                        <a:pt x="17681" y="0"/>
                      </a:lnTo>
                      <a:lnTo>
                        <a:pt x="17681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CC2E2FF2-2066-81BF-8ECF-153A5C29DF4F}"/>
                    </a:ext>
                  </a:extLst>
                </p:cNvPr>
                <p:cNvSpPr/>
                <p:nvPr/>
              </p:nvSpPr>
              <p:spPr>
                <a:xfrm>
                  <a:off x="8721445" y="4703752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3708 h 16211"/>
                    <a:gd name="connsiteX1" fmla="*/ 12504 w 16212"/>
                    <a:gd name="connsiteY1" fmla="*/ 0 h 16211"/>
                    <a:gd name="connsiteX2" fmla="*/ 0 w 16212"/>
                    <a:gd name="connsiteY2" fmla="*/ 12504 h 16211"/>
                    <a:gd name="connsiteX3" fmla="*/ 3701 w 16212"/>
                    <a:gd name="connsiteY3" fmla="*/ 16212 h 16211"/>
                    <a:gd name="connsiteX4" fmla="*/ 16212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3708"/>
                      </a:moveTo>
                      <a:lnTo>
                        <a:pt x="12504" y="0"/>
                      </a:lnTo>
                      <a:lnTo>
                        <a:pt x="0" y="12504"/>
                      </a:lnTo>
                      <a:lnTo>
                        <a:pt x="3701" y="16212"/>
                      </a:lnTo>
                      <a:lnTo>
                        <a:pt x="16212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0066AC4B-BA89-417B-F06A-93DD8EE2FE16}"/>
                    </a:ext>
                  </a:extLst>
                </p:cNvPr>
                <p:cNvSpPr/>
                <p:nvPr/>
              </p:nvSpPr>
              <p:spPr>
                <a:xfrm>
                  <a:off x="8611366" y="4670994"/>
                  <a:ext cx="14118" cy="7238"/>
                </a:xfrm>
                <a:custGeom>
                  <a:avLst/>
                  <a:gdLst>
                    <a:gd name="connsiteX0" fmla="*/ 14118 w 14118"/>
                    <a:gd name="connsiteY0" fmla="*/ 2049 h 7238"/>
                    <a:gd name="connsiteX1" fmla="*/ 5234 w 14118"/>
                    <a:gd name="connsiteY1" fmla="*/ 7239 h 7238"/>
                    <a:gd name="connsiteX2" fmla="*/ 0 w 14118"/>
                    <a:gd name="connsiteY2" fmla="*/ 5637 h 7238"/>
                    <a:gd name="connsiteX3" fmla="*/ 5309 w 14118"/>
                    <a:gd name="connsiteY3" fmla="*/ 0 h 7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18" h="7238">
                      <a:moveTo>
                        <a:pt x="14118" y="2049"/>
                      </a:moveTo>
                      <a:cubicBezTo>
                        <a:pt x="9017" y="3374"/>
                        <a:pt x="5234" y="4893"/>
                        <a:pt x="5234" y="7239"/>
                      </a:cubicBezTo>
                      <a:lnTo>
                        <a:pt x="0" y="5637"/>
                      </a:lnTo>
                      <a:cubicBezTo>
                        <a:pt x="0" y="3229"/>
                        <a:pt x="2112" y="1431"/>
                        <a:pt x="5309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D9D594B3-BB71-135E-7FB7-967D711A899F}"/>
                    </a:ext>
                  </a:extLst>
                </p:cNvPr>
                <p:cNvSpPr/>
                <p:nvPr/>
              </p:nvSpPr>
              <p:spPr>
                <a:xfrm>
                  <a:off x="8638310" y="4660079"/>
                  <a:ext cx="13973" cy="7188"/>
                </a:xfrm>
                <a:custGeom>
                  <a:avLst/>
                  <a:gdLst>
                    <a:gd name="connsiteX0" fmla="*/ 8740 w 13973"/>
                    <a:gd name="connsiteY0" fmla="*/ 0 h 7188"/>
                    <a:gd name="connsiteX1" fmla="*/ 13973 w 13973"/>
                    <a:gd name="connsiteY1" fmla="*/ 1633 h 7188"/>
                    <a:gd name="connsiteX2" fmla="*/ 8828 w 13973"/>
                    <a:gd name="connsiteY2" fmla="*/ 7189 h 7188"/>
                    <a:gd name="connsiteX3" fmla="*/ 0 w 13973"/>
                    <a:gd name="connsiteY3" fmla="*/ 5108 h 7188"/>
                    <a:gd name="connsiteX4" fmla="*/ 8715 w 13973"/>
                    <a:gd name="connsiteY4" fmla="*/ 0 h 7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8">
                      <a:moveTo>
                        <a:pt x="8740" y="0"/>
                      </a:moveTo>
                      <a:lnTo>
                        <a:pt x="13973" y="1633"/>
                      </a:lnTo>
                      <a:cubicBezTo>
                        <a:pt x="13973" y="4004"/>
                        <a:pt x="11943" y="5770"/>
                        <a:pt x="8828" y="7189"/>
                      </a:cubicBezTo>
                      <a:lnTo>
                        <a:pt x="0" y="5108"/>
                      </a:lnTo>
                      <a:cubicBezTo>
                        <a:pt x="5045" y="3796"/>
                        <a:pt x="8715" y="2295"/>
                        <a:pt x="8715" y="0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AB62138C-0EC3-0832-4429-647FC69C8652}"/>
                    </a:ext>
                  </a:extLst>
                </p:cNvPr>
                <p:cNvSpPr/>
                <p:nvPr/>
              </p:nvSpPr>
              <p:spPr>
                <a:xfrm>
                  <a:off x="8611360" y="4659751"/>
                  <a:ext cx="40917" cy="18803"/>
                </a:xfrm>
                <a:custGeom>
                  <a:avLst/>
                  <a:gdLst>
                    <a:gd name="connsiteX0" fmla="*/ 5240 w 40917"/>
                    <a:gd name="connsiteY0" fmla="*/ 0 h 18803"/>
                    <a:gd name="connsiteX1" fmla="*/ 40918 w 40917"/>
                    <a:gd name="connsiteY1" fmla="*/ 16515 h 18803"/>
                    <a:gd name="connsiteX2" fmla="*/ 35678 w 40917"/>
                    <a:gd name="connsiteY2" fmla="*/ 18804 h 18803"/>
                    <a:gd name="connsiteX3" fmla="*/ 0 w 40917"/>
                    <a:gd name="connsiteY3" fmla="*/ 2295 h 18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3">
                      <a:moveTo>
                        <a:pt x="5240" y="0"/>
                      </a:moveTo>
                      <a:cubicBezTo>
                        <a:pt x="5240" y="7125"/>
                        <a:pt x="40918" y="6615"/>
                        <a:pt x="40918" y="16515"/>
                      </a:cubicBezTo>
                      <a:lnTo>
                        <a:pt x="35678" y="18804"/>
                      </a:lnTo>
                      <a:cubicBezTo>
                        <a:pt x="35678" y="11609"/>
                        <a:pt x="0" y="12183"/>
                        <a:pt x="0" y="229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8C8ABEC7-A3C7-6537-722F-DCD92D80FFE5}"/>
                    </a:ext>
                  </a:extLst>
                </p:cNvPr>
                <p:cNvSpPr/>
                <p:nvPr/>
              </p:nvSpPr>
              <p:spPr>
                <a:xfrm rot="18900601">
                  <a:off x="8541480" y="4693328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id="{58C6B9ED-4EE5-038D-03CB-F9B888F3F87C}"/>
                    </a:ext>
                  </a:extLst>
                </p:cNvPr>
                <p:cNvSpPr/>
                <p:nvPr/>
              </p:nvSpPr>
              <p:spPr>
                <a:xfrm>
                  <a:off x="8526642" y="4703752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3708 h 16211"/>
                    <a:gd name="connsiteX1" fmla="*/ 3708 w 16212"/>
                    <a:gd name="connsiteY1" fmla="*/ 0 h 16211"/>
                    <a:gd name="connsiteX2" fmla="*/ 16212 w 16212"/>
                    <a:gd name="connsiteY2" fmla="*/ 12504 h 16211"/>
                    <a:gd name="connsiteX3" fmla="*/ 12504 w 16212"/>
                    <a:gd name="connsiteY3" fmla="*/ 16212 h 16211"/>
                    <a:gd name="connsiteX4" fmla="*/ 0 w 16212"/>
                    <a:gd name="connsiteY4" fmla="*/ 370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3708"/>
                      </a:moveTo>
                      <a:lnTo>
                        <a:pt x="3708" y="0"/>
                      </a:lnTo>
                      <a:lnTo>
                        <a:pt x="16212" y="12504"/>
                      </a:lnTo>
                      <a:lnTo>
                        <a:pt x="12504" y="16212"/>
                      </a:lnTo>
                      <a:lnTo>
                        <a:pt x="0" y="370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F5CBD9D9-33EF-5DE9-1CEE-20F15ADB64C9}"/>
                    </a:ext>
                  </a:extLst>
                </p:cNvPr>
                <p:cNvSpPr/>
                <p:nvPr/>
              </p:nvSpPr>
              <p:spPr>
                <a:xfrm>
                  <a:off x="8568676" y="4670281"/>
                  <a:ext cx="12365" cy="10221"/>
                </a:xfrm>
                <a:custGeom>
                  <a:avLst/>
                  <a:gdLst>
                    <a:gd name="connsiteX0" fmla="*/ 12366 w 12365"/>
                    <a:gd name="connsiteY0" fmla="*/ 0 h 10221"/>
                    <a:gd name="connsiteX1" fmla="*/ 8475 w 12365"/>
                    <a:gd name="connsiteY1" fmla="*/ 8109 h 10221"/>
                    <a:gd name="connsiteX2" fmla="*/ 0 w 12365"/>
                    <a:gd name="connsiteY2" fmla="*/ 10222 h 10221"/>
                    <a:gd name="connsiteX3" fmla="*/ 6098 w 12365"/>
                    <a:gd name="connsiteY3" fmla="*/ 1356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65" h="10221">
                      <a:moveTo>
                        <a:pt x="12366" y="0"/>
                      </a:moveTo>
                      <a:cubicBezTo>
                        <a:pt x="11924" y="3670"/>
                        <a:pt x="10575" y="5171"/>
                        <a:pt x="8475" y="8109"/>
                      </a:cubicBezTo>
                      <a:lnTo>
                        <a:pt x="0" y="10222"/>
                      </a:lnTo>
                      <a:cubicBezTo>
                        <a:pt x="2648" y="7346"/>
                        <a:pt x="5726" y="4446"/>
                        <a:pt x="6098" y="135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03046AD3-EA53-7081-F7E9-9495E2CBAC1D}"/>
                    </a:ext>
                  </a:extLst>
                </p:cNvPr>
                <p:cNvSpPr/>
                <p:nvPr/>
              </p:nvSpPr>
              <p:spPr>
                <a:xfrm>
                  <a:off x="8565877" y="4680950"/>
                  <a:ext cx="21912" cy="8809"/>
                </a:xfrm>
                <a:custGeom>
                  <a:avLst/>
                  <a:gdLst>
                    <a:gd name="connsiteX0" fmla="*/ 21912 w 21912"/>
                    <a:gd name="connsiteY0" fmla="*/ 2763 h 8809"/>
                    <a:gd name="connsiteX1" fmla="*/ 18028 w 21912"/>
                    <a:gd name="connsiteY1" fmla="*/ 6023 h 8809"/>
                    <a:gd name="connsiteX2" fmla="*/ 1097 w 21912"/>
                    <a:gd name="connsiteY2" fmla="*/ 8810 h 8809"/>
                    <a:gd name="connsiteX3" fmla="*/ 0 w 21912"/>
                    <a:gd name="connsiteY3" fmla="*/ 3393 h 8809"/>
                    <a:gd name="connsiteX4" fmla="*/ 21912 w 21912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809">
                      <a:moveTo>
                        <a:pt x="21912" y="2763"/>
                      </a:moveTo>
                      <a:lnTo>
                        <a:pt x="18028" y="6023"/>
                      </a:lnTo>
                      <a:cubicBezTo>
                        <a:pt x="16716" y="4358"/>
                        <a:pt x="8569" y="6723"/>
                        <a:pt x="1097" y="8810"/>
                      </a:cubicBezTo>
                      <a:lnTo>
                        <a:pt x="0" y="3393"/>
                      </a:lnTo>
                      <a:cubicBezTo>
                        <a:pt x="11691" y="45"/>
                        <a:pt x="18249" y="-1897"/>
                        <a:pt x="21912" y="276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031EDB2D-75E4-3CF5-0111-DDC75EE88EDB}"/>
                    </a:ext>
                  </a:extLst>
                </p:cNvPr>
                <p:cNvSpPr/>
                <p:nvPr/>
              </p:nvSpPr>
              <p:spPr>
                <a:xfrm rot="18899400">
                  <a:off x="8535252" y="4895032"/>
                  <a:ext cx="17674" cy="5240"/>
                </a:xfrm>
                <a:custGeom>
                  <a:avLst/>
                  <a:gdLst>
                    <a:gd name="connsiteX0" fmla="*/ 0 w 17674"/>
                    <a:gd name="connsiteY0" fmla="*/ 0 h 5240"/>
                    <a:gd name="connsiteX1" fmla="*/ 17675 w 17674"/>
                    <a:gd name="connsiteY1" fmla="*/ 0 h 5240"/>
                    <a:gd name="connsiteX2" fmla="*/ 17675 w 17674"/>
                    <a:gd name="connsiteY2" fmla="*/ 5240 h 5240"/>
                    <a:gd name="connsiteX3" fmla="*/ 0 w 17674"/>
                    <a:gd name="connsiteY3" fmla="*/ 5240 h 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74" h="5240">
                      <a:moveTo>
                        <a:pt x="0" y="0"/>
                      </a:moveTo>
                      <a:lnTo>
                        <a:pt x="17675" y="0"/>
                      </a:lnTo>
                      <a:lnTo>
                        <a:pt x="17675" y="5240"/>
                      </a:lnTo>
                      <a:lnTo>
                        <a:pt x="0" y="524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CB4DBCAB-66CD-C1BF-4758-2BB9A48129AD}"/>
                    </a:ext>
                  </a:extLst>
                </p:cNvPr>
                <p:cNvSpPr/>
                <p:nvPr/>
              </p:nvSpPr>
              <p:spPr>
                <a:xfrm>
                  <a:off x="8526642" y="4879858"/>
                  <a:ext cx="16212" cy="16211"/>
                </a:xfrm>
                <a:custGeom>
                  <a:avLst/>
                  <a:gdLst>
                    <a:gd name="connsiteX0" fmla="*/ 0 w 16212"/>
                    <a:gd name="connsiteY0" fmla="*/ 12498 h 16211"/>
                    <a:gd name="connsiteX1" fmla="*/ 3708 w 16212"/>
                    <a:gd name="connsiteY1" fmla="*/ 16212 h 16211"/>
                    <a:gd name="connsiteX2" fmla="*/ 16212 w 16212"/>
                    <a:gd name="connsiteY2" fmla="*/ 3701 h 16211"/>
                    <a:gd name="connsiteX3" fmla="*/ 12504 w 16212"/>
                    <a:gd name="connsiteY3" fmla="*/ 0 h 16211"/>
                    <a:gd name="connsiteX4" fmla="*/ 0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0" y="12498"/>
                      </a:moveTo>
                      <a:lnTo>
                        <a:pt x="3708" y="16212"/>
                      </a:lnTo>
                      <a:lnTo>
                        <a:pt x="16212" y="3701"/>
                      </a:lnTo>
                      <a:lnTo>
                        <a:pt x="12504" y="0"/>
                      </a:lnTo>
                      <a:lnTo>
                        <a:pt x="0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54CB5819-25F0-7D5A-3848-A1F8E34595DF}"/>
                    </a:ext>
                  </a:extLst>
                </p:cNvPr>
                <p:cNvSpPr/>
                <p:nvPr/>
              </p:nvSpPr>
              <p:spPr>
                <a:xfrm>
                  <a:off x="8638809" y="4921589"/>
                  <a:ext cx="14124" cy="7264"/>
                </a:xfrm>
                <a:custGeom>
                  <a:avLst/>
                  <a:gdLst>
                    <a:gd name="connsiteX0" fmla="*/ 0 w 14124"/>
                    <a:gd name="connsiteY0" fmla="*/ 5183 h 7264"/>
                    <a:gd name="connsiteX1" fmla="*/ 8878 w 14124"/>
                    <a:gd name="connsiteY1" fmla="*/ 0 h 7264"/>
                    <a:gd name="connsiteX2" fmla="*/ 14125 w 14124"/>
                    <a:gd name="connsiteY2" fmla="*/ 1633 h 7264"/>
                    <a:gd name="connsiteX3" fmla="*/ 8809 w 14124"/>
                    <a:gd name="connsiteY3" fmla="*/ 7264 h 7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24" h="7264">
                      <a:moveTo>
                        <a:pt x="0" y="5183"/>
                      </a:moveTo>
                      <a:cubicBezTo>
                        <a:pt x="5095" y="3865"/>
                        <a:pt x="8878" y="2346"/>
                        <a:pt x="8878" y="0"/>
                      </a:cubicBezTo>
                      <a:lnTo>
                        <a:pt x="14125" y="1633"/>
                      </a:lnTo>
                      <a:cubicBezTo>
                        <a:pt x="14125" y="4042"/>
                        <a:pt x="12006" y="5833"/>
                        <a:pt x="8809" y="72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01FA549B-9E19-880D-7E7F-560F51F04CDF}"/>
                    </a:ext>
                  </a:extLst>
                </p:cNvPr>
                <p:cNvSpPr/>
                <p:nvPr/>
              </p:nvSpPr>
              <p:spPr>
                <a:xfrm>
                  <a:off x="8611990" y="4932555"/>
                  <a:ext cx="13973" cy="7182"/>
                </a:xfrm>
                <a:custGeom>
                  <a:avLst/>
                  <a:gdLst>
                    <a:gd name="connsiteX0" fmla="*/ 5240 w 13973"/>
                    <a:gd name="connsiteY0" fmla="*/ 7182 h 7182"/>
                    <a:gd name="connsiteX1" fmla="*/ 0 w 13973"/>
                    <a:gd name="connsiteY1" fmla="*/ 5543 h 7182"/>
                    <a:gd name="connsiteX2" fmla="*/ 5145 w 13973"/>
                    <a:gd name="connsiteY2" fmla="*/ 0 h 7182"/>
                    <a:gd name="connsiteX3" fmla="*/ 13973 w 13973"/>
                    <a:gd name="connsiteY3" fmla="*/ 2075 h 7182"/>
                    <a:gd name="connsiteX4" fmla="*/ 5265 w 13973"/>
                    <a:gd name="connsiteY4" fmla="*/ 7182 h 7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73" h="7182">
                      <a:moveTo>
                        <a:pt x="5240" y="7182"/>
                      </a:moveTo>
                      <a:lnTo>
                        <a:pt x="0" y="5543"/>
                      </a:lnTo>
                      <a:cubicBezTo>
                        <a:pt x="0" y="3184"/>
                        <a:pt x="2037" y="1406"/>
                        <a:pt x="5145" y="0"/>
                      </a:cubicBezTo>
                      <a:lnTo>
                        <a:pt x="13973" y="2075"/>
                      </a:lnTo>
                      <a:cubicBezTo>
                        <a:pt x="8929" y="3386"/>
                        <a:pt x="5265" y="4887"/>
                        <a:pt x="5265" y="718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438D4C98-2538-4943-D2E2-AA869CAF4CCA}"/>
                    </a:ext>
                  </a:extLst>
                </p:cNvPr>
                <p:cNvSpPr/>
                <p:nvPr/>
              </p:nvSpPr>
              <p:spPr>
                <a:xfrm>
                  <a:off x="8612016" y="4921255"/>
                  <a:ext cx="40917" cy="18809"/>
                </a:xfrm>
                <a:custGeom>
                  <a:avLst/>
                  <a:gdLst>
                    <a:gd name="connsiteX0" fmla="*/ 35678 w 40917"/>
                    <a:gd name="connsiteY0" fmla="*/ 18810 h 18809"/>
                    <a:gd name="connsiteX1" fmla="*/ 0 w 40917"/>
                    <a:gd name="connsiteY1" fmla="*/ 2295 h 18809"/>
                    <a:gd name="connsiteX2" fmla="*/ 5240 w 40917"/>
                    <a:gd name="connsiteY2" fmla="*/ 0 h 18809"/>
                    <a:gd name="connsiteX3" fmla="*/ 40918 w 40917"/>
                    <a:gd name="connsiteY3" fmla="*/ 16521 h 1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7" h="18809">
                      <a:moveTo>
                        <a:pt x="35678" y="18810"/>
                      </a:moveTo>
                      <a:cubicBezTo>
                        <a:pt x="35678" y="11691"/>
                        <a:pt x="0" y="12189"/>
                        <a:pt x="0" y="2295"/>
                      </a:cubicBezTo>
                      <a:lnTo>
                        <a:pt x="5240" y="0"/>
                      </a:lnTo>
                      <a:cubicBezTo>
                        <a:pt x="5240" y="7207"/>
                        <a:pt x="40918" y="6621"/>
                        <a:pt x="40918" y="16521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877E5059-9AB0-E347-80AB-0F7CBC51E157}"/>
                    </a:ext>
                  </a:extLst>
                </p:cNvPr>
                <p:cNvSpPr/>
                <p:nvPr/>
              </p:nvSpPr>
              <p:spPr>
                <a:xfrm rot="18901801">
                  <a:off x="8717580" y="4888793"/>
                  <a:ext cx="5240" cy="17681"/>
                </a:xfrm>
                <a:custGeom>
                  <a:avLst/>
                  <a:gdLst>
                    <a:gd name="connsiteX0" fmla="*/ 0 w 5240"/>
                    <a:gd name="connsiteY0" fmla="*/ 0 h 17681"/>
                    <a:gd name="connsiteX1" fmla="*/ 5240 w 5240"/>
                    <a:gd name="connsiteY1" fmla="*/ 0 h 17681"/>
                    <a:gd name="connsiteX2" fmla="*/ 5240 w 5240"/>
                    <a:gd name="connsiteY2" fmla="*/ 17681 h 17681"/>
                    <a:gd name="connsiteX3" fmla="*/ 0 w 5240"/>
                    <a:gd name="connsiteY3" fmla="*/ 17681 h 1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0" h="17681">
                      <a:moveTo>
                        <a:pt x="0" y="0"/>
                      </a:moveTo>
                      <a:lnTo>
                        <a:pt x="5240" y="0"/>
                      </a:lnTo>
                      <a:lnTo>
                        <a:pt x="5240" y="17681"/>
                      </a:lnTo>
                      <a:lnTo>
                        <a:pt x="0" y="17681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C9DA7C7B-C6E2-115E-63A8-3E9C9BEE0837}"/>
                    </a:ext>
                  </a:extLst>
                </p:cNvPr>
                <p:cNvSpPr/>
                <p:nvPr/>
              </p:nvSpPr>
              <p:spPr>
                <a:xfrm>
                  <a:off x="8721445" y="4879858"/>
                  <a:ext cx="16212" cy="16211"/>
                </a:xfrm>
                <a:custGeom>
                  <a:avLst/>
                  <a:gdLst>
                    <a:gd name="connsiteX0" fmla="*/ 16212 w 16212"/>
                    <a:gd name="connsiteY0" fmla="*/ 12498 h 16211"/>
                    <a:gd name="connsiteX1" fmla="*/ 12504 w 16212"/>
                    <a:gd name="connsiteY1" fmla="*/ 16212 h 16211"/>
                    <a:gd name="connsiteX2" fmla="*/ 0 w 16212"/>
                    <a:gd name="connsiteY2" fmla="*/ 3701 h 16211"/>
                    <a:gd name="connsiteX3" fmla="*/ 3701 w 16212"/>
                    <a:gd name="connsiteY3" fmla="*/ 0 h 16211"/>
                    <a:gd name="connsiteX4" fmla="*/ 16212 w 16212"/>
                    <a:gd name="connsiteY4" fmla="*/ 12498 h 16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12" h="16211">
                      <a:moveTo>
                        <a:pt x="16212" y="12498"/>
                      </a:moveTo>
                      <a:lnTo>
                        <a:pt x="12504" y="16212"/>
                      </a:lnTo>
                      <a:lnTo>
                        <a:pt x="0" y="3701"/>
                      </a:lnTo>
                      <a:lnTo>
                        <a:pt x="3701" y="0"/>
                      </a:lnTo>
                      <a:lnTo>
                        <a:pt x="16212" y="12498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5D27E76E-CC0A-69CD-13A2-D9B7BEFF6AF0}"/>
                    </a:ext>
                  </a:extLst>
                </p:cNvPr>
                <p:cNvSpPr/>
                <p:nvPr/>
              </p:nvSpPr>
              <p:spPr>
                <a:xfrm>
                  <a:off x="8578475" y="4843026"/>
                  <a:ext cx="35425" cy="49941"/>
                </a:xfrm>
                <a:custGeom>
                  <a:avLst/>
                  <a:gdLst>
                    <a:gd name="connsiteX0" fmla="*/ 4704 w 35425"/>
                    <a:gd name="connsiteY0" fmla="*/ 38213 h 49941"/>
                    <a:gd name="connsiteX1" fmla="*/ 29965 w 35425"/>
                    <a:gd name="connsiteY1" fmla="*/ 12920 h 49941"/>
                    <a:gd name="connsiteX2" fmla="*/ 29965 w 35425"/>
                    <a:gd name="connsiteY2" fmla="*/ 48680 h 49941"/>
                    <a:gd name="connsiteX3" fmla="*/ 35426 w 35425"/>
                    <a:gd name="connsiteY3" fmla="*/ 49941 h 49941"/>
                    <a:gd name="connsiteX4" fmla="*/ 35426 w 35425"/>
                    <a:gd name="connsiteY4" fmla="*/ 0 h 49941"/>
                    <a:gd name="connsiteX5" fmla="*/ 0 w 35425"/>
                    <a:gd name="connsiteY5" fmla="*/ 35312 h 49941"/>
                    <a:gd name="connsiteX6" fmla="*/ 4704 w 35425"/>
                    <a:gd name="connsiteY6" fmla="*/ 38187 h 49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425" h="49941">
                      <a:moveTo>
                        <a:pt x="4704" y="38213"/>
                      </a:moveTo>
                      <a:lnTo>
                        <a:pt x="29965" y="12920"/>
                      </a:lnTo>
                      <a:lnTo>
                        <a:pt x="29965" y="48680"/>
                      </a:lnTo>
                      <a:cubicBezTo>
                        <a:pt x="31775" y="49134"/>
                        <a:pt x="33578" y="49594"/>
                        <a:pt x="35426" y="49941"/>
                      </a:cubicBezTo>
                      <a:lnTo>
                        <a:pt x="35426" y="0"/>
                      </a:lnTo>
                      <a:lnTo>
                        <a:pt x="0" y="35312"/>
                      </a:lnTo>
                      <a:cubicBezTo>
                        <a:pt x="1520" y="36346"/>
                        <a:pt x="3153" y="37248"/>
                        <a:pt x="4704" y="38187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6" name="Freeform 375">
                  <a:extLst>
                    <a:ext uri="{FF2B5EF4-FFF2-40B4-BE49-F238E27FC236}">
                      <a16:creationId xmlns:a16="http://schemas.microsoft.com/office/drawing/2014/main" id="{AC6540DC-6F3A-E87C-1483-B35672ED60C7}"/>
                    </a:ext>
                  </a:extLst>
                </p:cNvPr>
                <p:cNvSpPr/>
                <p:nvPr/>
              </p:nvSpPr>
              <p:spPr>
                <a:xfrm>
                  <a:off x="8649768" y="4843039"/>
                  <a:ext cx="35400" cy="49928"/>
                </a:xfrm>
                <a:custGeom>
                  <a:avLst/>
                  <a:gdLst>
                    <a:gd name="connsiteX0" fmla="*/ 0 w 35400"/>
                    <a:gd name="connsiteY0" fmla="*/ 49929 h 49928"/>
                    <a:gd name="connsiteX1" fmla="*/ 5379 w 35400"/>
                    <a:gd name="connsiteY1" fmla="*/ 48667 h 49928"/>
                    <a:gd name="connsiteX2" fmla="*/ 5379 w 35400"/>
                    <a:gd name="connsiteY2" fmla="*/ 12908 h 49928"/>
                    <a:gd name="connsiteX3" fmla="*/ 30879 w 35400"/>
                    <a:gd name="connsiteY3" fmla="*/ 38080 h 49928"/>
                    <a:gd name="connsiteX4" fmla="*/ 35400 w 35400"/>
                    <a:gd name="connsiteY4" fmla="*/ 35312 h 49928"/>
                    <a:gd name="connsiteX5" fmla="*/ 0 w 35400"/>
                    <a:gd name="connsiteY5" fmla="*/ 0 h 49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400" h="49928">
                      <a:moveTo>
                        <a:pt x="0" y="49929"/>
                      </a:moveTo>
                      <a:cubicBezTo>
                        <a:pt x="1816" y="49575"/>
                        <a:pt x="3601" y="49121"/>
                        <a:pt x="5379" y="48667"/>
                      </a:cubicBezTo>
                      <a:lnTo>
                        <a:pt x="5379" y="12908"/>
                      </a:lnTo>
                      <a:lnTo>
                        <a:pt x="30879" y="38080"/>
                      </a:lnTo>
                      <a:cubicBezTo>
                        <a:pt x="32392" y="37172"/>
                        <a:pt x="33937" y="36302"/>
                        <a:pt x="35400" y="3531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7" name="Freeform 376">
                  <a:extLst>
                    <a:ext uri="{FF2B5EF4-FFF2-40B4-BE49-F238E27FC236}">
                      <a16:creationId xmlns:a16="http://schemas.microsoft.com/office/drawing/2014/main" id="{7FA2EF17-5006-C26B-DBBF-5A48ADF465FC}"/>
                    </a:ext>
                  </a:extLst>
                </p:cNvPr>
                <p:cNvSpPr/>
                <p:nvPr/>
              </p:nvSpPr>
              <p:spPr>
                <a:xfrm>
                  <a:off x="8549929" y="4746625"/>
                  <a:ext cx="56032" cy="106181"/>
                </a:xfrm>
                <a:custGeom>
                  <a:avLst/>
                  <a:gdLst>
                    <a:gd name="connsiteX0" fmla="*/ 2863 w 56032"/>
                    <a:gd name="connsiteY0" fmla="*/ 0 h 106181"/>
                    <a:gd name="connsiteX1" fmla="*/ 0 w 56032"/>
                    <a:gd name="connsiteY1" fmla="*/ 4717 h 106181"/>
                    <a:gd name="connsiteX2" fmla="*/ 48472 w 56032"/>
                    <a:gd name="connsiteY2" fmla="*/ 53182 h 106181"/>
                    <a:gd name="connsiteX3" fmla="*/ 277 w 56032"/>
                    <a:gd name="connsiteY3" fmla="*/ 101673 h 106181"/>
                    <a:gd name="connsiteX4" fmla="*/ 3027 w 56032"/>
                    <a:gd name="connsiteY4" fmla="*/ 106182 h 106181"/>
                    <a:gd name="connsiteX5" fmla="*/ 56033 w 56032"/>
                    <a:gd name="connsiteY5" fmla="*/ 52867 h 10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032" h="106181">
                      <a:moveTo>
                        <a:pt x="2863" y="0"/>
                      </a:moveTo>
                      <a:cubicBezTo>
                        <a:pt x="1841" y="1526"/>
                        <a:pt x="933" y="3153"/>
                        <a:pt x="0" y="4717"/>
                      </a:cubicBezTo>
                      <a:lnTo>
                        <a:pt x="48472" y="53182"/>
                      </a:lnTo>
                      <a:lnTo>
                        <a:pt x="277" y="101673"/>
                      </a:lnTo>
                      <a:cubicBezTo>
                        <a:pt x="1185" y="103187"/>
                        <a:pt x="2043" y="104732"/>
                        <a:pt x="3027" y="106182"/>
                      </a:cubicBezTo>
                      <a:lnTo>
                        <a:pt x="56033" y="52867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8" name="Freeform 377">
                  <a:extLst>
                    <a:ext uri="{FF2B5EF4-FFF2-40B4-BE49-F238E27FC236}">
                      <a16:creationId xmlns:a16="http://schemas.microsoft.com/office/drawing/2014/main" id="{17BA45CB-36A0-C8B2-A5D3-B7F8200F5017}"/>
                    </a:ext>
                  </a:extLst>
                </p:cNvPr>
                <p:cNvSpPr/>
                <p:nvPr/>
              </p:nvSpPr>
              <p:spPr>
                <a:xfrm>
                  <a:off x="8657619" y="4746404"/>
                  <a:ext cx="55912" cy="106446"/>
                </a:xfrm>
                <a:custGeom>
                  <a:avLst/>
                  <a:gdLst>
                    <a:gd name="connsiteX0" fmla="*/ 7567 w 55912"/>
                    <a:gd name="connsiteY0" fmla="*/ 53075 h 106446"/>
                    <a:gd name="connsiteX1" fmla="*/ 55837 w 55912"/>
                    <a:gd name="connsiteY1" fmla="*/ 4521 h 106446"/>
                    <a:gd name="connsiteX2" fmla="*/ 53088 w 55912"/>
                    <a:gd name="connsiteY2" fmla="*/ 0 h 106446"/>
                    <a:gd name="connsiteX3" fmla="*/ 0 w 55912"/>
                    <a:gd name="connsiteY3" fmla="*/ 53403 h 106446"/>
                    <a:gd name="connsiteX4" fmla="*/ 53037 w 55912"/>
                    <a:gd name="connsiteY4" fmla="*/ 106447 h 106446"/>
                    <a:gd name="connsiteX5" fmla="*/ 55913 w 55912"/>
                    <a:gd name="connsiteY5" fmla="*/ 101730 h 106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912" h="106446">
                      <a:moveTo>
                        <a:pt x="7567" y="53075"/>
                      </a:moveTo>
                      <a:lnTo>
                        <a:pt x="55837" y="4521"/>
                      </a:lnTo>
                      <a:cubicBezTo>
                        <a:pt x="54929" y="3008"/>
                        <a:pt x="54072" y="1457"/>
                        <a:pt x="53088" y="0"/>
                      </a:cubicBezTo>
                      <a:lnTo>
                        <a:pt x="0" y="53403"/>
                      </a:lnTo>
                      <a:lnTo>
                        <a:pt x="53037" y="106447"/>
                      </a:lnTo>
                      <a:cubicBezTo>
                        <a:pt x="54065" y="104921"/>
                        <a:pt x="54973" y="103294"/>
                        <a:pt x="55913" y="10173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845870DB-AD83-0CC4-B864-D9FA534086C3}"/>
                    </a:ext>
                  </a:extLst>
                </p:cNvPr>
                <p:cNvSpPr/>
                <p:nvPr/>
              </p:nvSpPr>
              <p:spPr>
                <a:xfrm>
                  <a:off x="8578911" y="4706268"/>
                  <a:ext cx="34681" cy="48850"/>
                </a:xfrm>
                <a:custGeom>
                  <a:avLst/>
                  <a:gdLst>
                    <a:gd name="connsiteX0" fmla="*/ 34663 w 34681"/>
                    <a:gd name="connsiteY0" fmla="*/ 0 h 48850"/>
                    <a:gd name="connsiteX1" fmla="*/ 29404 w 34681"/>
                    <a:gd name="connsiteY1" fmla="*/ 1261 h 48850"/>
                    <a:gd name="connsiteX2" fmla="*/ 29404 w 34681"/>
                    <a:gd name="connsiteY2" fmla="*/ 35943 h 48850"/>
                    <a:gd name="connsiteX3" fmla="*/ 4729 w 34681"/>
                    <a:gd name="connsiteY3" fmla="*/ 11420 h 48850"/>
                    <a:gd name="connsiteX4" fmla="*/ 0 w 34681"/>
                    <a:gd name="connsiteY4" fmla="*/ 14289 h 48850"/>
                    <a:gd name="connsiteX5" fmla="*/ 34681 w 34681"/>
                    <a:gd name="connsiteY5" fmla="*/ 48850 h 4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681" h="48850">
                      <a:moveTo>
                        <a:pt x="34663" y="0"/>
                      </a:moveTo>
                      <a:cubicBezTo>
                        <a:pt x="32884" y="347"/>
                        <a:pt x="31150" y="807"/>
                        <a:pt x="29404" y="1261"/>
                      </a:cubicBezTo>
                      <a:lnTo>
                        <a:pt x="29404" y="35943"/>
                      </a:lnTo>
                      <a:lnTo>
                        <a:pt x="4729" y="11420"/>
                      </a:lnTo>
                      <a:cubicBezTo>
                        <a:pt x="3140" y="12353"/>
                        <a:pt x="1526" y="13261"/>
                        <a:pt x="0" y="14289"/>
                      </a:cubicBezTo>
                      <a:lnTo>
                        <a:pt x="34681" y="48850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036AE174-A6B1-4826-3D32-E04DD537332E}"/>
                    </a:ext>
                  </a:extLst>
                </p:cNvPr>
                <p:cNvSpPr/>
                <p:nvPr/>
              </p:nvSpPr>
              <p:spPr>
                <a:xfrm>
                  <a:off x="8558442" y="4704446"/>
                  <a:ext cx="146765" cy="190268"/>
                </a:xfrm>
                <a:custGeom>
                  <a:avLst/>
                  <a:gdLst>
                    <a:gd name="connsiteX0" fmla="*/ 146766 w 146765"/>
                    <a:gd name="connsiteY0" fmla="*/ 34612 h 190268"/>
                    <a:gd name="connsiteX1" fmla="*/ 134324 w 146765"/>
                    <a:gd name="connsiteY1" fmla="*/ 22133 h 190268"/>
                    <a:gd name="connsiteX2" fmla="*/ 82403 w 146765"/>
                    <a:gd name="connsiteY2" fmla="*/ 74092 h 190268"/>
                    <a:gd name="connsiteX3" fmla="*/ 82403 w 146765"/>
                    <a:gd name="connsiteY3" fmla="*/ 70492 h 190268"/>
                    <a:gd name="connsiteX4" fmla="*/ 82403 w 146765"/>
                    <a:gd name="connsiteY4" fmla="*/ 70492 h 190268"/>
                    <a:gd name="connsiteX5" fmla="*/ 82403 w 146765"/>
                    <a:gd name="connsiteY5" fmla="*/ 63051 h 190268"/>
                    <a:gd name="connsiteX6" fmla="*/ 127880 w 146765"/>
                    <a:gd name="connsiteY6" fmla="*/ 17297 h 190268"/>
                    <a:gd name="connsiteX7" fmla="*/ 73386 w 146765"/>
                    <a:gd name="connsiteY7" fmla="*/ 0 h 190268"/>
                    <a:gd name="connsiteX8" fmla="*/ 64161 w 146765"/>
                    <a:gd name="connsiteY8" fmla="*/ 467 h 190268"/>
                    <a:gd name="connsiteX9" fmla="*/ 64161 w 146765"/>
                    <a:gd name="connsiteY9" fmla="*/ 73121 h 190268"/>
                    <a:gd name="connsiteX10" fmla="*/ 12756 w 146765"/>
                    <a:gd name="connsiteY10" fmla="*/ 21805 h 190268"/>
                    <a:gd name="connsiteX11" fmla="*/ 0 w 146765"/>
                    <a:gd name="connsiteY11" fmla="*/ 34612 h 190268"/>
                    <a:gd name="connsiteX12" fmla="*/ 60774 w 146765"/>
                    <a:gd name="connsiteY12" fmla="*/ 95695 h 190268"/>
                    <a:gd name="connsiteX13" fmla="*/ 359 w 146765"/>
                    <a:gd name="connsiteY13" fmla="*/ 156110 h 190268"/>
                    <a:gd name="connsiteX14" fmla="*/ 13185 w 146765"/>
                    <a:gd name="connsiteY14" fmla="*/ 168816 h 190268"/>
                    <a:gd name="connsiteX15" fmla="*/ 64394 w 146765"/>
                    <a:gd name="connsiteY15" fmla="*/ 117292 h 190268"/>
                    <a:gd name="connsiteX16" fmla="*/ 64394 w 146765"/>
                    <a:gd name="connsiteY16" fmla="*/ 189814 h 190268"/>
                    <a:gd name="connsiteX17" fmla="*/ 73380 w 146765"/>
                    <a:gd name="connsiteY17" fmla="*/ 190268 h 190268"/>
                    <a:gd name="connsiteX18" fmla="*/ 82309 w 146765"/>
                    <a:gd name="connsiteY18" fmla="*/ 189814 h 190268"/>
                    <a:gd name="connsiteX19" fmla="*/ 82309 w 146765"/>
                    <a:gd name="connsiteY19" fmla="*/ 116946 h 190268"/>
                    <a:gd name="connsiteX20" fmla="*/ 133933 w 146765"/>
                    <a:gd name="connsiteY20" fmla="*/ 168501 h 190268"/>
                    <a:gd name="connsiteX21" fmla="*/ 146709 w 146765"/>
                    <a:gd name="connsiteY21" fmla="*/ 155732 h 190268"/>
                    <a:gd name="connsiteX22" fmla="*/ 86325 w 146765"/>
                    <a:gd name="connsiteY22" fmla="*/ 95349 h 190268"/>
                    <a:gd name="connsiteX23" fmla="*/ 82491 w 146765"/>
                    <a:gd name="connsiteY23" fmla="*/ 17486 h 190268"/>
                    <a:gd name="connsiteX24" fmla="*/ 100778 w 146765"/>
                    <a:gd name="connsiteY24" fmla="*/ 21477 h 190268"/>
                    <a:gd name="connsiteX25" fmla="*/ 82491 w 146765"/>
                    <a:gd name="connsiteY25" fmla="*/ 39663 h 19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46765" h="190268">
                      <a:moveTo>
                        <a:pt x="146766" y="34612"/>
                      </a:moveTo>
                      <a:cubicBezTo>
                        <a:pt x="143009" y="30080"/>
                        <a:pt x="138845" y="25903"/>
                        <a:pt x="134324" y="22133"/>
                      </a:cubicBezTo>
                      <a:lnTo>
                        <a:pt x="82403" y="74092"/>
                      </a:lnTo>
                      <a:lnTo>
                        <a:pt x="82403" y="70492"/>
                      </a:lnTo>
                      <a:lnTo>
                        <a:pt x="82403" y="70492"/>
                      </a:lnTo>
                      <a:lnTo>
                        <a:pt x="82403" y="63051"/>
                      </a:lnTo>
                      <a:lnTo>
                        <a:pt x="127880" y="17297"/>
                      </a:lnTo>
                      <a:cubicBezTo>
                        <a:pt x="111937" y="6043"/>
                        <a:pt x="92901" y="2"/>
                        <a:pt x="73386" y="0"/>
                      </a:cubicBezTo>
                      <a:cubicBezTo>
                        <a:pt x="70271" y="0"/>
                        <a:pt x="67200" y="177"/>
                        <a:pt x="64161" y="467"/>
                      </a:cubicBezTo>
                      <a:lnTo>
                        <a:pt x="64161" y="73121"/>
                      </a:lnTo>
                      <a:lnTo>
                        <a:pt x="12756" y="21805"/>
                      </a:lnTo>
                      <a:cubicBezTo>
                        <a:pt x="8110" y="25663"/>
                        <a:pt x="3840" y="29951"/>
                        <a:pt x="0" y="34612"/>
                      </a:cubicBezTo>
                      <a:lnTo>
                        <a:pt x="60774" y="95695"/>
                      </a:lnTo>
                      <a:lnTo>
                        <a:pt x="359" y="156110"/>
                      </a:lnTo>
                      <a:cubicBezTo>
                        <a:pt x="4225" y="160740"/>
                        <a:pt x="8520" y="164995"/>
                        <a:pt x="13185" y="168816"/>
                      </a:cubicBezTo>
                      <a:lnTo>
                        <a:pt x="64394" y="117292"/>
                      </a:lnTo>
                      <a:lnTo>
                        <a:pt x="64394" y="189814"/>
                      </a:lnTo>
                      <a:cubicBezTo>
                        <a:pt x="67358" y="190092"/>
                        <a:pt x="70347" y="190268"/>
                        <a:pt x="73380" y="190268"/>
                      </a:cubicBezTo>
                      <a:cubicBezTo>
                        <a:pt x="76413" y="190268"/>
                        <a:pt x="79364" y="190092"/>
                        <a:pt x="82309" y="189814"/>
                      </a:cubicBezTo>
                      <a:lnTo>
                        <a:pt x="82309" y="116946"/>
                      </a:lnTo>
                      <a:lnTo>
                        <a:pt x="133933" y="168501"/>
                      </a:lnTo>
                      <a:cubicBezTo>
                        <a:pt x="138586" y="164658"/>
                        <a:pt x="142864" y="160383"/>
                        <a:pt x="146709" y="155732"/>
                      </a:cubicBezTo>
                      <a:lnTo>
                        <a:pt x="86325" y="95349"/>
                      </a:lnTo>
                      <a:close/>
                      <a:moveTo>
                        <a:pt x="82491" y="17486"/>
                      </a:moveTo>
                      <a:cubicBezTo>
                        <a:pt x="95380" y="19037"/>
                        <a:pt x="100778" y="21477"/>
                        <a:pt x="100778" y="21477"/>
                      </a:cubicBezTo>
                      <a:lnTo>
                        <a:pt x="82491" y="39663"/>
                      </a:ln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9B886DFB-7BA6-E957-338A-BB235E60FD2B}"/>
                    </a:ext>
                  </a:extLst>
                </p:cNvPr>
                <p:cNvSpPr/>
                <p:nvPr/>
              </p:nvSpPr>
              <p:spPr>
                <a:xfrm>
                  <a:off x="8477241" y="4645007"/>
                  <a:ext cx="309809" cy="309800"/>
                </a:xfrm>
                <a:custGeom>
                  <a:avLst/>
                  <a:gdLst>
                    <a:gd name="connsiteX0" fmla="*/ 173441 w 309809"/>
                    <a:gd name="connsiteY0" fmla="*/ 1124 h 309800"/>
                    <a:gd name="connsiteX1" fmla="*/ 1125 w 309809"/>
                    <a:gd name="connsiteY1" fmla="*/ 136362 h 309800"/>
                    <a:gd name="connsiteX2" fmla="*/ 136370 w 309809"/>
                    <a:gd name="connsiteY2" fmla="*/ 308678 h 309800"/>
                    <a:gd name="connsiteX3" fmla="*/ 308686 w 309809"/>
                    <a:gd name="connsiteY3" fmla="*/ 173440 h 309800"/>
                    <a:gd name="connsiteX4" fmla="*/ 173441 w 309809"/>
                    <a:gd name="connsiteY4" fmla="*/ 1124 h 309800"/>
                    <a:gd name="connsiteX5" fmla="*/ 300999 w 309809"/>
                    <a:gd name="connsiteY5" fmla="*/ 172513 h 309800"/>
                    <a:gd name="connsiteX6" fmla="*/ 137297 w 309809"/>
                    <a:gd name="connsiteY6" fmla="*/ 300992 h 309800"/>
                    <a:gd name="connsiteX7" fmla="*/ 8830 w 309809"/>
                    <a:gd name="connsiteY7" fmla="*/ 137289 h 309800"/>
                    <a:gd name="connsiteX8" fmla="*/ 172514 w 309809"/>
                    <a:gd name="connsiteY8" fmla="*/ 8817 h 309800"/>
                    <a:gd name="connsiteX9" fmla="*/ 300999 w 309809"/>
                    <a:gd name="connsiteY9" fmla="*/ 172513 h 309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809" h="309800">
                      <a:moveTo>
                        <a:pt x="173441" y="1124"/>
                      </a:moveTo>
                      <a:cubicBezTo>
                        <a:pt x="88648" y="-9098"/>
                        <a:pt x="11353" y="51569"/>
                        <a:pt x="1125" y="136362"/>
                      </a:cubicBezTo>
                      <a:cubicBezTo>
                        <a:pt x="-9103" y="221155"/>
                        <a:pt x="51571" y="298463"/>
                        <a:pt x="136370" y="308678"/>
                      </a:cubicBezTo>
                      <a:cubicBezTo>
                        <a:pt x="221169" y="318893"/>
                        <a:pt x="298465" y="258233"/>
                        <a:pt x="308686" y="173440"/>
                      </a:cubicBezTo>
                      <a:cubicBezTo>
                        <a:pt x="318908" y="88647"/>
                        <a:pt x="258240" y="11345"/>
                        <a:pt x="173441" y="1124"/>
                      </a:cubicBezTo>
                      <a:moveTo>
                        <a:pt x="300999" y="172513"/>
                      </a:moveTo>
                      <a:cubicBezTo>
                        <a:pt x="291282" y="253068"/>
                        <a:pt x="217852" y="310702"/>
                        <a:pt x="137297" y="300992"/>
                      </a:cubicBezTo>
                      <a:cubicBezTo>
                        <a:pt x="56741" y="291281"/>
                        <a:pt x="-893" y="217844"/>
                        <a:pt x="8830" y="137289"/>
                      </a:cubicBezTo>
                      <a:cubicBezTo>
                        <a:pt x="18554" y="56734"/>
                        <a:pt x="91965" y="-894"/>
                        <a:pt x="172514" y="8817"/>
                      </a:cubicBezTo>
                      <a:cubicBezTo>
                        <a:pt x="253063" y="18527"/>
                        <a:pt x="310710" y="91964"/>
                        <a:pt x="300999" y="172513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A1193F3E-EBB2-0981-1D2A-965D2E9246D6}"/>
                    </a:ext>
                  </a:extLst>
                </p:cNvPr>
                <p:cNvSpPr/>
                <p:nvPr/>
              </p:nvSpPr>
              <p:spPr>
                <a:xfrm>
                  <a:off x="8502227" y="4737942"/>
                  <a:ext cx="10063" cy="12466"/>
                </a:xfrm>
                <a:custGeom>
                  <a:avLst/>
                  <a:gdLst>
                    <a:gd name="connsiteX0" fmla="*/ 0 w 10063"/>
                    <a:gd name="connsiteY0" fmla="*/ 12466 h 12466"/>
                    <a:gd name="connsiteX1" fmla="*/ 8059 w 10063"/>
                    <a:gd name="connsiteY1" fmla="*/ 8481 h 12466"/>
                    <a:gd name="connsiteX2" fmla="*/ 10064 w 10063"/>
                    <a:gd name="connsiteY2" fmla="*/ 0 h 12466"/>
                    <a:gd name="connsiteX3" fmla="*/ 1274 w 10063"/>
                    <a:gd name="connsiteY3" fmla="*/ 6205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0" y="12466"/>
                      </a:moveTo>
                      <a:cubicBezTo>
                        <a:pt x="3664" y="11975"/>
                        <a:pt x="5133" y="10613"/>
                        <a:pt x="8059" y="8481"/>
                      </a:cubicBezTo>
                      <a:lnTo>
                        <a:pt x="10064" y="0"/>
                      </a:lnTo>
                      <a:cubicBezTo>
                        <a:pt x="7220" y="2686"/>
                        <a:pt x="4389" y="5795"/>
                        <a:pt x="1274" y="6205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F5539B3A-7E7C-05A7-AD29-C1F5CF4C71A5}"/>
                    </a:ext>
                  </a:extLst>
                </p:cNvPr>
                <p:cNvSpPr/>
                <p:nvPr/>
              </p:nvSpPr>
              <p:spPr>
                <a:xfrm>
                  <a:off x="8512879" y="4735085"/>
                  <a:ext cx="8624" cy="21912"/>
                </a:xfrm>
                <a:custGeom>
                  <a:avLst/>
                  <a:gdLst>
                    <a:gd name="connsiteX0" fmla="*/ 2829 w 8624"/>
                    <a:gd name="connsiteY0" fmla="*/ 21912 h 21912"/>
                    <a:gd name="connsiteX1" fmla="*/ 6051 w 8624"/>
                    <a:gd name="connsiteY1" fmla="*/ 17996 h 21912"/>
                    <a:gd name="connsiteX2" fmla="*/ 8624 w 8624"/>
                    <a:gd name="connsiteY2" fmla="*/ 1034 h 21912"/>
                    <a:gd name="connsiteX3" fmla="*/ 3195 w 8624"/>
                    <a:gd name="connsiteY3" fmla="*/ 0 h 21912"/>
                    <a:gd name="connsiteX4" fmla="*/ 2829 w 8624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4" h="21912">
                      <a:moveTo>
                        <a:pt x="2829" y="21912"/>
                      </a:moveTo>
                      <a:lnTo>
                        <a:pt x="6051" y="17996"/>
                      </a:lnTo>
                      <a:cubicBezTo>
                        <a:pt x="4368" y="16735"/>
                        <a:pt x="6625" y="8538"/>
                        <a:pt x="8624" y="1034"/>
                      </a:cubicBezTo>
                      <a:lnTo>
                        <a:pt x="3195" y="0"/>
                      </a:lnTo>
                      <a:cubicBezTo>
                        <a:pt x="-8" y="11729"/>
                        <a:pt x="-1850" y="18318"/>
                        <a:pt x="2829" y="21912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1F93EEDC-3A18-DCC1-9C4D-F586EAA88711}"/>
                    </a:ext>
                  </a:extLst>
                </p:cNvPr>
                <p:cNvSpPr/>
                <p:nvPr/>
              </p:nvSpPr>
              <p:spPr>
                <a:xfrm>
                  <a:off x="8567844" y="4919319"/>
                  <a:ext cx="12340" cy="10221"/>
                </a:xfrm>
                <a:custGeom>
                  <a:avLst/>
                  <a:gdLst>
                    <a:gd name="connsiteX0" fmla="*/ 6098 w 12340"/>
                    <a:gd name="connsiteY0" fmla="*/ 8866 h 10221"/>
                    <a:gd name="connsiteX1" fmla="*/ 0 w 12340"/>
                    <a:gd name="connsiteY1" fmla="*/ 0 h 10221"/>
                    <a:gd name="connsiteX2" fmla="*/ 8450 w 12340"/>
                    <a:gd name="connsiteY2" fmla="*/ 2106 h 10221"/>
                    <a:gd name="connsiteX3" fmla="*/ 12340 w 12340"/>
                    <a:gd name="connsiteY3" fmla="*/ 10222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098" y="8866"/>
                      </a:moveTo>
                      <a:cubicBezTo>
                        <a:pt x="5726" y="5776"/>
                        <a:pt x="2648" y="2875"/>
                        <a:pt x="0" y="0"/>
                      </a:cubicBezTo>
                      <a:lnTo>
                        <a:pt x="8450" y="2106"/>
                      </a:lnTo>
                      <a:cubicBezTo>
                        <a:pt x="10549" y="5045"/>
                        <a:pt x="11899" y="6520"/>
                        <a:pt x="12340" y="10222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88879A8D-97CE-5287-C5F1-3F5218C9CCF5}"/>
                    </a:ext>
                  </a:extLst>
                </p:cNvPr>
                <p:cNvSpPr/>
                <p:nvPr/>
              </p:nvSpPr>
              <p:spPr>
                <a:xfrm>
                  <a:off x="8565019" y="4910062"/>
                  <a:ext cx="21906" cy="8809"/>
                </a:xfrm>
                <a:custGeom>
                  <a:avLst/>
                  <a:gdLst>
                    <a:gd name="connsiteX0" fmla="*/ 21906 w 21906"/>
                    <a:gd name="connsiteY0" fmla="*/ 6047 h 8809"/>
                    <a:gd name="connsiteX1" fmla="*/ 0 w 21906"/>
                    <a:gd name="connsiteY1" fmla="*/ 5417 h 8809"/>
                    <a:gd name="connsiteX2" fmla="*/ 1097 w 21906"/>
                    <a:gd name="connsiteY2" fmla="*/ 0 h 8809"/>
                    <a:gd name="connsiteX3" fmla="*/ 18028 w 21906"/>
                    <a:gd name="connsiteY3" fmla="*/ 2787 h 8809"/>
                    <a:gd name="connsiteX4" fmla="*/ 21906 w 21906"/>
                    <a:gd name="connsiteY4" fmla="*/ 6047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21906" y="6047"/>
                      </a:moveTo>
                      <a:cubicBezTo>
                        <a:pt x="18249" y="10707"/>
                        <a:pt x="11691" y="8765"/>
                        <a:pt x="0" y="5417"/>
                      </a:cubicBezTo>
                      <a:lnTo>
                        <a:pt x="1097" y="0"/>
                      </a:lnTo>
                      <a:cubicBezTo>
                        <a:pt x="8557" y="2087"/>
                        <a:pt x="16716" y="4452"/>
                        <a:pt x="18028" y="2787"/>
                      </a:cubicBezTo>
                      <a:lnTo>
                        <a:pt x="21906" y="6047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0E31B62D-99D3-617E-9514-DD1D342AFE12}"/>
                    </a:ext>
                  </a:extLst>
                </p:cNvPr>
                <p:cNvSpPr/>
                <p:nvPr/>
              </p:nvSpPr>
              <p:spPr>
                <a:xfrm>
                  <a:off x="8501338" y="4849395"/>
                  <a:ext cx="10089" cy="12466"/>
                </a:xfrm>
                <a:custGeom>
                  <a:avLst/>
                  <a:gdLst>
                    <a:gd name="connsiteX0" fmla="*/ 1305 w 10089"/>
                    <a:gd name="connsiteY0" fmla="*/ 6262 h 12466"/>
                    <a:gd name="connsiteX1" fmla="*/ 10089 w 10089"/>
                    <a:gd name="connsiteY1" fmla="*/ 12466 h 12466"/>
                    <a:gd name="connsiteX2" fmla="*/ 8065 w 10089"/>
                    <a:gd name="connsiteY2" fmla="*/ 3985 h 12466"/>
                    <a:gd name="connsiteX3" fmla="*/ 0 w 10089"/>
                    <a:gd name="connsiteY3" fmla="*/ 0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89" h="12466">
                      <a:moveTo>
                        <a:pt x="1305" y="6262"/>
                      </a:moveTo>
                      <a:cubicBezTo>
                        <a:pt x="4389" y="6671"/>
                        <a:pt x="7245" y="9774"/>
                        <a:pt x="10089" y="12466"/>
                      </a:cubicBezTo>
                      <a:lnTo>
                        <a:pt x="8065" y="3985"/>
                      </a:lnTo>
                      <a:cubicBezTo>
                        <a:pt x="5139" y="1854"/>
                        <a:pt x="3651" y="486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CF205221-3248-AD69-E57B-BF1460E1FB85}"/>
                    </a:ext>
                  </a:extLst>
                </p:cNvPr>
                <p:cNvSpPr/>
                <p:nvPr/>
              </p:nvSpPr>
              <p:spPr>
                <a:xfrm>
                  <a:off x="8512027" y="4842818"/>
                  <a:ext cx="8637" cy="21918"/>
                </a:xfrm>
                <a:custGeom>
                  <a:avLst/>
                  <a:gdLst>
                    <a:gd name="connsiteX0" fmla="*/ 2843 w 8637"/>
                    <a:gd name="connsiteY0" fmla="*/ 0 h 21918"/>
                    <a:gd name="connsiteX1" fmla="*/ 3202 w 8637"/>
                    <a:gd name="connsiteY1" fmla="*/ 21919 h 21918"/>
                    <a:gd name="connsiteX2" fmla="*/ 8638 w 8637"/>
                    <a:gd name="connsiteY2" fmla="*/ 20878 h 21918"/>
                    <a:gd name="connsiteX3" fmla="*/ 6065 w 8637"/>
                    <a:gd name="connsiteY3" fmla="*/ 3922 h 21918"/>
                    <a:gd name="connsiteX4" fmla="*/ 2843 w 8637"/>
                    <a:gd name="connsiteY4" fmla="*/ 0 h 2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8">
                      <a:moveTo>
                        <a:pt x="2843" y="0"/>
                      </a:moveTo>
                      <a:cubicBezTo>
                        <a:pt x="-1867" y="3601"/>
                        <a:pt x="5" y="10190"/>
                        <a:pt x="3202" y="21919"/>
                      </a:cubicBezTo>
                      <a:lnTo>
                        <a:pt x="8638" y="20878"/>
                      </a:lnTo>
                      <a:cubicBezTo>
                        <a:pt x="6639" y="13400"/>
                        <a:pt x="4375" y="5202"/>
                        <a:pt x="6065" y="3922"/>
                      </a:cubicBezTo>
                      <a:lnTo>
                        <a:pt x="2843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E7C8A0C-C673-3CF1-E598-1C79C5E44353}"/>
                    </a:ext>
                  </a:extLst>
                </p:cNvPr>
                <p:cNvSpPr/>
                <p:nvPr/>
              </p:nvSpPr>
              <p:spPr>
                <a:xfrm>
                  <a:off x="8752084" y="4851552"/>
                  <a:ext cx="10221" cy="12333"/>
                </a:xfrm>
                <a:custGeom>
                  <a:avLst/>
                  <a:gdLst>
                    <a:gd name="connsiteX0" fmla="*/ 8866 w 10221"/>
                    <a:gd name="connsiteY0" fmla="*/ 6236 h 12333"/>
                    <a:gd name="connsiteX1" fmla="*/ 0 w 10221"/>
                    <a:gd name="connsiteY1" fmla="*/ 12334 h 12333"/>
                    <a:gd name="connsiteX2" fmla="*/ 2112 w 10221"/>
                    <a:gd name="connsiteY2" fmla="*/ 3891 h 12333"/>
                    <a:gd name="connsiteX3" fmla="*/ 10222 w 10221"/>
                    <a:gd name="connsiteY3" fmla="*/ 0 h 12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221" h="12333">
                      <a:moveTo>
                        <a:pt x="8866" y="6236"/>
                      </a:moveTo>
                      <a:cubicBezTo>
                        <a:pt x="5782" y="6608"/>
                        <a:pt x="2882" y="9686"/>
                        <a:pt x="0" y="12334"/>
                      </a:cubicBezTo>
                      <a:lnTo>
                        <a:pt x="2112" y="3891"/>
                      </a:lnTo>
                      <a:cubicBezTo>
                        <a:pt x="5051" y="1785"/>
                        <a:pt x="6526" y="441"/>
                        <a:pt x="10222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F5CAA8AB-09EA-D0CB-4589-FE5805FFE0A8}"/>
                    </a:ext>
                  </a:extLst>
                </p:cNvPr>
                <p:cNvSpPr/>
                <p:nvPr/>
              </p:nvSpPr>
              <p:spPr>
                <a:xfrm>
                  <a:off x="8742834" y="4844804"/>
                  <a:ext cx="8808" cy="21906"/>
                </a:xfrm>
                <a:custGeom>
                  <a:avLst/>
                  <a:gdLst>
                    <a:gd name="connsiteX0" fmla="*/ 6047 w 8808"/>
                    <a:gd name="connsiteY0" fmla="*/ 0 h 21906"/>
                    <a:gd name="connsiteX1" fmla="*/ 5417 w 8808"/>
                    <a:gd name="connsiteY1" fmla="*/ 21906 h 21906"/>
                    <a:gd name="connsiteX2" fmla="*/ 0 w 8808"/>
                    <a:gd name="connsiteY2" fmla="*/ 20815 h 21906"/>
                    <a:gd name="connsiteX3" fmla="*/ 2787 w 8808"/>
                    <a:gd name="connsiteY3" fmla="*/ 3884 h 21906"/>
                    <a:gd name="connsiteX4" fmla="*/ 6047 w 8808"/>
                    <a:gd name="connsiteY4" fmla="*/ 0 h 21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08" h="21906">
                      <a:moveTo>
                        <a:pt x="6047" y="0"/>
                      </a:moveTo>
                      <a:cubicBezTo>
                        <a:pt x="10707" y="3657"/>
                        <a:pt x="8759" y="10215"/>
                        <a:pt x="5417" y="21906"/>
                      </a:cubicBezTo>
                      <a:lnTo>
                        <a:pt x="0" y="20815"/>
                      </a:lnTo>
                      <a:cubicBezTo>
                        <a:pt x="2081" y="13349"/>
                        <a:pt x="4446" y="5190"/>
                        <a:pt x="2787" y="3884"/>
                      </a:cubicBezTo>
                      <a:lnTo>
                        <a:pt x="6047" y="0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DA12FFBD-A62B-C2B2-7536-F7B2B78D72FA}"/>
                    </a:ext>
                  </a:extLst>
                </p:cNvPr>
                <p:cNvSpPr/>
                <p:nvPr/>
              </p:nvSpPr>
              <p:spPr>
                <a:xfrm>
                  <a:off x="8682167" y="4920303"/>
                  <a:ext cx="12460" cy="10063"/>
                </a:xfrm>
                <a:custGeom>
                  <a:avLst/>
                  <a:gdLst>
                    <a:gd name="connsiteX0" fmla="*/ 6262 w 12460"/>
                    <a:gd name="connsiteY0" fmla="*/ 8790 h 10063"/>
                    <a:gd name="connsiteX1" fmla="*/ 12460 w 12460"/>
                    <a:gd name="connsiteY1" fmla="*/ 0 h 10063"/>
                    <a:gd name="connsiteX2" fmla="*/ 3985 w 12460"/>
                    <a:gd name="connsiteY2" fmla="*/ 1999 h 10063"/>
                    <a:gd name="connsiteX3" fmla="*/ 0 w 12460"/>
                    <a:gd name="connsiteY3" fmla="*/ 10064 h 1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60" h="10063">
                      <a:moveTo>
                        <a:pt x="6262" y="8790"/>
                      </a:moveTo>
                      <a:cubicBezTo>
                        <a:pt x="6671" y="5707"/>
                        <a:pt x="9774" y="2844"/>
                        <a:pt x="12460" y="0"/>
                      </a:cubicBezTo>
                      <a:lnTo>
                        <a:pt x="3985" y="1999"/>
                      </a:lnTo>
                      <a:cubicBezTo>
                        <a:pt x="1854" y="4925"/>
                        <a:pt x="492" y="6413"/>
                        <a:pt x="0" y="10064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7842E034-D7E7-477F-E514-8F56CF642205}"/>
                    </a:ext>
                  </a:extLst>
                </p:cNvPr>
                <p:cNvSpPr/>
                <p:nvPr/>
              </p:nvSpPr>
              <p:spPr>
                <a:xfrm>
                  <a:off x="8675590" y="4911077"/>
                  <a:ext cx="21912" cy="8638"/>
                </a:xfrm>
                <a:custGeom>
                  <a:avLst/>
                  <a:gdLst>
                    <a:gd name="connsiteX0" fmla="*/ 0 w 21912"/>
                    <a:gd name="connsiteY0" fmla="*/ 5801 h 8638"/>
                    <a:gd name="connsiteX1" fmla="*/ 21912 w 21912"/>
                    <a:gd name="connsiteY1" fmla="*/ 5436 h 8638"/>
                    <a:gd name="connsiteX2" fmla="*/ 20878 w 21912"/>
                    <a:gd name="connsiteY2" fmla="*/ 0 h 8638"/>
                    <a:gd name="connsiteX3" fmla="*/ 3916 w 21912"/>
                    <a:gd name="connsiteY3" fmla="*/ 2573 h 8638"/>
                    <a:gd name="connsiteX4" fmla="*/ 0 w 21912"/>
                    <a:gd name="connsiteY4" fmla="*/ 5801 h 8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12" h="8638">
                      <a:moveTo>
                        <a:pt x="0" y="5801"/>
                      </a:moveTo>
                      <a:cubicBezTo>
                        <a:pt x="3601" y="10505"/>
                        <a:pt x="10184" y="8633"/>
                        <a:pt x="21912" y="5436"/>
                      </a:cubicBezTo>
                      <a:lnTo>
                        <a:pt x="20878" y="0"/>
                      </a:lnTo>
                      <a:cubicBezTo>
                        <a:pt x="13393" y="2005"/>
                        <a:pt x="5202" y="4256"/>
                        <a:pt x="3916" y="2573"/>
                      </a:cubicBezTo>
                      <a:lnTo>
                        <a:pt x="0" y="5801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346D8FD6-491F-9E31-A71F-410D4E41B811}"/>
                    </a:ext>
                  </a:extLst>
                </p:cNvPr>
                <p:cNvSpPr/>
                <p:nvPr/>
              </p:nvSpPr>
              <p:spPr>
                <a:xfrm>
                  <a:off x="8684317" y="4670281"/>
                  <a:ext cx="12340" cy="10221"/>
                </a:xfrm>
                <a:custGeom>
                  <a:avLst/>
                  <a:gdLst>
                    <a:gd name="connsiteX0" fmla="*/ 6243 w 12340"/>
                    <a:gd name="connsiteY0" fmla="*/ 1356 h 10221"/>
                    <a:gd name="connsiteX1" fmla="*/ 12340 w 12340"/>
                    <a:gd name="connsiteY1" fmla="*/ 10222 h 10221"/>
                    <a:gd name="connsiteX2" fmla="*/ 3891 w 12340"/>
                    <a:gd name="connsiteY2" fmla="*/ 8109 h 10221"/>
                    <a:gd name="connsiteX3" fmla="*/ 0 w 12340"/>
                    <a:gd name="connsiteY3" fmla="*/ 0 h 10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40" h="10221">
                      <a:moveTo>
                        <a:pt x="6243" y="1356"/>
                      </a:moveTo>
                      <a:cubicBezTo>
                        <a:pt x="6615" y="4446"/>
                        <a:pt x="9692" y="7346"/>
                        <a:pt x="12340" y="10222"/>
                      </a:cubicBezTo>
                      <a:lnTo>
                        <a:pt x="3891" y="8109"/>
                      </a:lnTo>
                      <a:cubicBezTo>
                        <a:pt x="1791" y="5171"/>
                        <a:pt x="441" y="3695"/>
                        <a:pt x="0" y="0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A888BEE6-8FA7-1402-2DB0-66E848E138F2}"/>
                    </a:ext>
                  </a:extLst>
                </p:cNvPr>
                <p:cNvSpPr/>
                <p:nvPr/>
              </p:nvSpPr>
              <p:spPr>
                <a:xfrm>
                  <a:off x="8677576" y="4680950"/>
                  <a:ext cx="21906" cy="8809"/>
                </a:xfrm>
                <a:custGeom>
                  <a:avLst/>
                  <a:gdLst>
                    <a:gd name="connsiteX0" fmla="*/ 0 w 21906"/>
                    <a:gd name="connsiteY0" fmla="*/ 2763 h 8809"/>
                    <a:gd name="connsiteX1" fmla="*/ 21906 w 21906"/>
                    <a:gd name="connsiteY1" fmla="*/ 3393 h 8809"/>
                    <a:gd name="connsiteX2" fmla="*/ 20809 w 21906"/>
                    <a:gd name="connsiteY2" fmla="*/ 8810 h 8809"/>
                    <a:gd name="connsiteX3" fmla="*/ 3878 w 21906"/>
                    <a:gd name="connsiteY3" fmla="*/ 6023 h 8809"/>
                    <a:gd name="connsiteX4" fmla="*/ 0 w 21906"/>
                    <a:gd name="connsiteY4" fmla="*/ 2763 h 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6" h="8809">
                      <a:moveTo>
                        <a:pt x="0" y="2763"/>
                      </a:moveTo>
                      <a:cubicBezTo>
                        <a:pt x="3657" y="-1897"/>
                        <a:pt x="10215" y="45"/>
                        <a:pt x="21906" y="3393"/>
                      </a:cubicBezTo>
                      <a:lnTo>
                        <a:pt x="20809" y="8810"/>
                      </a:lnTo>
                      <a:cubicBezTo>
                        <a:pt x="13349" y="6723"/>
                        <a:pt x="5190" y="4358"/>
                        <a:pt x="3878" y="6023"/>
                      </a:cubicBezTo>
                      <a:lnTo>
                        <a:pt x="0" y="2763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E6DFA03-DC31-6C48-6281-6E284BE6684C}"/>
                    </a:ext>
                  </a:extLst>
                </p:cNvPr>
                <p:cNvSpPr/>
                <p:nvPr/>
              </p:nvSpPr>
              <p:spPr>
                <a:xfrm>
                  <a:off x="8753074" y="4737960"/>
                  <a:ext cx="10063" cy="12466"/>
                </a:xfrm>
                <a:custGeom>
                  <a:avLst/>
                  <a:gdLst>
                    <a:gd name="connsiteX0" fmla="*/ 8784 w 10063"/>
                    <a:gd name="connsiteY0" fmla="*/ 6205 h 12466"/>
                    <a:gd name="connsiteX1" fmla="*/ 0 w 10063"/>
                    <a:gd name="connsiteY1" fmla="*/ 0 h 12466"/>
                    <a:gd name="connsiteX2" fmla="*/ 1999 w 10063"/>
                    <a:gd name="connsiteY2" fmla="*/ 8481 h 12466"/>
                    <a:gd name="connsiteX3" fmla="*/ 10064 w 10063"/>
                    <a:gd name="connsiteY3" fmla="*/ 12466 h 1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63" h="12466">
                      <a:moveTo>
                        <a:pt x="8784" y="6205"/>
                      </a:moveTo>
                      <a:cubicBezTo>
                        <a:pt x="5707" y="5795"/>
                        <a:pt x="2844" y="2686"/>
                        <a:pt x="0" y="0"/>
                      </a:cubicBezTo>
                      <a:lnTo>
                        <a:pt x="1999" y="8481"/>
                      </a:lnTo>
                      <a:cubicBezTo>
                        <a:pt x="4925" y="10613"/>
                        <a:pt x="6413" y="11975"/>
                        <a:pt x="10064" y="12466"/>
                      </a:cubicBezTo>
                      <a:close/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8CCAA08-EE31-AB0E-6DB7-E70A732804DD}"/>
                    </a:ext>
                  </a:extLst>
                </p:cNvPr>
                <p:cNvSpPr/>
                <p:nvPr/>
              </p:nvSpPr>
              <p:spPr>
                <a:xfrm>
                  <a:off x="8743855" y="4735085"/>
                  <a:ext cx="8637" cy="21912"/>
                </a:xfrm>
                <a:custGeom>
                  <a:avLst/>
                  <a:gdLst>
                    <a:gd name="connsiteX0" fmla="*/ 5795 w 8637"/>
                    <a:gd name="connsiteY0" fmla="*/ 21912 h 21912"/>
                    <a:gd name="connsiteX1" fmla="*/ 5429 w 8637"/>
                    <a:gd name="connsiteY1" fmla="*/ 0 h 21912"/>
                    <a:gd name="connsiteX2" fmla="*/ 0 w 8637"/>
                    <a:gd name="connsiteY2" fmla="*/ 1034 h 21912"/>
                    <a:gd name="connsiteX3" fmla="*/ 2573 w 8637"/>
                    <a:gd name="connsiteY3" fmla="*/ 17996 h 21912"/>
                    <a:gd name="connsiteX4" fmla="*/ 5795 w 8637"/>
                    <a:gd name="connsiteY4" fmla="*/ 21912 h 2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37" h="21912">
                      <a:moveTo>
                        <a:pt x="5795" y="21912"/>
                      </a:moveTo>
                      <a:cubicBezTo>
                        <a:pt x="10505" y="18318"/>
                        <a:pt x="8633" y="11729"/>
                        <a:pt x="5429" y="0"/>
                      </a:cubicBezTo>
                      <a:lnTo>
                        <a:pt x="0" y="1034"/>
                      </a:lnTo>
                      <a:cubicBezTo>
                        <a:pt x="1999" y="8519"/>
                        <a:pt x="4256" y="16710"/>
                        <a:pt x="2573" y="17996"/>
                      </a:cubicBezTo>
                      <a:lnTo>
                        <a:pt x="5795" y="21912"/>
                      </a:ln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75E93645-48FE-C3FE-3346-057421575344}"/>
                    </a:ext>
                  </a:extLst>
                </p:cNvPr>
                <p:cNvSpPr/>
                <p:nvPr/>
              </p:nvSpPr>
              <p:spPr>
                <a:xfrm>
                  <a:off x="8516018" y="4683779"/>
                  <a:ext cx="232254" cy="232258"/>
                </a:xfrm>
                <a:custGeom>
                  <a:avLst/>
                  <a:gdLst>
                    <a:gd name="connsiteX0" fmla="*/ 130023 w 232254"/>
                    <a:gd name="connsiteY0" fmla="*/ 842 h 232258"/>
                    <a:gd name="connsiteX1" fmla="*/ 844 w 232254"/>
                    <a:gd name="connsiteY1" fmla="*/ 102231 h 232258"/>
                    <a:gd name="connsiteX2" fmla="*/ 102228 w 232254"/>
                    <a:gd name="connsiteY2" fmla="*/ 231417 h 232258"/>
                    <a:gd name="connsiteX3" fmla="*/ 231413 w 232254"/>
                    <a:gd name="connsiteY3" fmla="*/ 130033 h 232258"/>
                    <a:gd name="connsiteX4" fmla="*/ 130023 w 232254"/>
                    <a:gd name="connsiteY4" fmla="*/ 842 h 232258"/>
                    <a:gd name="connsiteX5" fmla="*/ 224174 w 232254"/>
                    <a:gd name="connsiteY5" fmla="*/ 129151 h 232258"/>
                    <a:gd name="connsiteX6" fmla="*/ 103136 w 232254"/>
                    <a:gd name="connsiteY6" fmla="*/ 224152 h 232258"/>
                    <a:gd name="connsiteX7" fmla="*/ 8153 w 232254"/>
                    <a:gd name="connsiteY7" fmla="*/ 103083 h 232258"/>
                    <a:gd name="connsiteX8" fmla="*/ 129178 w 232254"/>
                    <a:gd name="connsiteY8" fmla="*/ 8094 h 232258"/>
                    <a:gd name="connsiteX9" fmla="*/ 224174 w 232254"/>
                    <a:gd name="connsiteY9" fmla="*/ 129151 h 23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2254" h="232258">
                      <a:moveTo>
                        <a:pt x="130023" y="842"/>
                      </a:moveTo>
                      <a:cubicBezTo>
                        <a:pt x="66455" y="-6819"/>
                        <a:pt x="8518" y="38664"/>
                        <a:pt x="844" y="102231"/>
                      </a:cubicBezTo>
                      <a:cubicBezTo>
                        <a:pt x="-6830" y="165799"/>
                        <a:pt x="38679" y="223755"/>
                        <a:pt x="102228" y="231417"/>
                      </a:cubicBezTo>
                      <a:cubicBezTo>
                        <a:pt x="165777" y="239078"/>
                        <a:pt x="223751" y="193582"/>
                        <a:pt x="231413" y="130033"/>
                      </a:cubicBezTo>
                      <a:cubicBezTo>
                        <a:pt x="239074" y="66484"/>
                        <a:pt x="193578" y="8510"/>
                        <a:pt x="130023" y="842"/>
                      </a:cubicBezTo>
                      <a:moveTo>
                        <a:pt x="224174" y="129151"/>
                      </a:moveTo>
                      <a:cubicBezTo>
                        <a:pt x="216992" y="188714"/>
                        <a:pt x="162699" y="231303"/>
                        <a:pt x="103136" y="224152"/>
                      </a:cubicBezTo>
                      <a:cubicBezTo>
                        <a:pt x="43572" y="217002"/>
                        <a:pt x="983" y="162672"/>
                        <a:pt x="8153" y="103083"/>
                      </a:cubicBezTo>
                      <a:cubicBezTo>
                        <a:pt x="15322" y="43494"/>
                        <a:pt x="69627" y="930"/>
                        <a:pt x="129178" y="8094"/>
                      </a:cubicBezTo>
                      <a:cubicBezTo>
                        <a:pt x="188729" y="15257"/>
                        <a:pt x="231318" y="69593"/>
                        <a:pt x="224174" y="129151"/>
                      </a:cubicBezTo>
                    </a:path>
                  </a:pathLst>
                </a:custGeom>
                <a:solidFill>
                  <a:srgbClr val="445F25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4C003E09-7AFD-3ABC-FA12-4236DBEF7C1D}"/>
                  </a:ext>
                </a:extLst>
              </p:cNvPr>
              <p:cNvGrpSpPr/>
              <p:nvPr userDrawn="1"/>
            </p:nvGrpSpPr>
            <p:grpSpPr>
              <a:xfrm>
                <a:off x="7055548" y="4541838"/>
                <a:ext cx="1322957" cy="216746"/>
                <a:chOff x="10429965" y="3783604"/>
                <a:chExt cx="892919" cy="146291"/>
              </a:xfrm>
            </p:grpSpPr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667A180F-D1BF-92A2-2C62-0E96F28EE657}"/>
                    </a:ext>
                  </a:extLst>
                </p:cNvPr>
                <p:cNvSpPr/>
                <p:nvPr/>
              </p:nvSpPr>
              <p:spPr>
                <a:xfrm>
                  <a:off x="10429965" y="3784408"/>
                  <a:ext cx="128523" cy="145480"/>
                </a:xfrm>
                <a:custGeom>
                  <a:avLst/>
                  <a:gdLst>
                    <a:gd name="connsiteX0" fmla="*/ 128441 w 128523"/>
                    <a:gd name="connsiteY0" fmla="*/ 72801 h 145480"/>
                    <a:gd name="connsiteX1" fmla="*/ 128517 w 128523"/>
                    <a:gd name="connsiteY1" fmla="*/ 141306 h 145480"/>
                    <a:gd name="connsiteX2" fmla="*/ 124374 w 128523"/>
                    <a:gd name="connsiteY2" fmla="*/ 145480 h 145480"/>
                    <a:gd name="connsiteX3" fmla="*/ 3783 w 128523"/>
                    <a:gd name="connsiteY3" fmla="*/ 145480 h 145480"/>
                    <a:gd name="connsiteX4" fmla="*/ 0 w 128523"/>
                    <a:gd name="connsiteY4" fmla="*/ 141842 h 145480"/>
                    <a:gd name="connsiteX5" fmla="*/ 44 w 128523"/>
                    <a:gd name="connsiteY5" fmla="*/ 32154 h 145480"/>
                    <a:gd name="connsiteX6" fmla="*/ 1570 w 128523"/>
                    <a:gd name="connsiteY6" fmla="*/ 27109 h 145480"/>
                    <a:gd name="connsiteX7" fmla="*/ 19062 w 128523"/>
                    <a:gd name="connsiteY7" fmla="*/ 2416 h 145480"/>
                    <a:gd name="connsiteX8" fmla="*/ 23476 w 128523"/>
                    <a:gd name="connsiteY8" fmla="*/ 39 h 145480"/>
                    <a:gd name="connsiteX9" fmla="*/ 39070 w 128523"/>
                    <a:gd name="connsiteY9" fmla="*/ 39 h 145480"/>
                    <a:gd name="connsiteX10" fmla="*/ 43037 w 128523"/>
                    <a:gd name="connsiteY10" fmla="*/ 3936 h 145480"/>
                    <a:gd name="connsiteX11" fmla="*/ 42955 w 128523"/>
                    <a:gd name="connsiteY11" fmla="*/ 76218 h 145480"/>
                    <a:gd name="connsiteX12" fmla="*/ 42885 w 128523"/>
                    <a:gd name="connsiteY12" fmla="*/ 99335 h 145480"/>
                    <a:gd name="connsiteX13" fmla="*/ 46410 w 128523"/>
                    <a:gd name="connsiteY13" fmla="*/ 102753 h 145480"/>
                    <a:gd name="connsiteX14" fmla="*/ 81829 w 128523"/>
                    <a:gd name="connsiteY14" fmla="*/ 102753 h 145480"/>
                    <a:gd name="connsiteX15" fmla="*/ 85487 w 128523"/>
                    <a:gd name="connsiteY15" fmla="*/ 99039 h 145480"/>
                    <a:gd name="connsiteX16" fmla="*/ 85304 w 128523"/>
                    <a:gd name="connsiteY16" fmla="*/ 4907 h 145480"/>
                    <a:gd name="connsiteX17" fmla="*/ 90430 w 128523"/>
                    <a:gd name="connsiteY17" fmla="*/ 7 h 145480"/>
                    <a:gd name="connsiteX18" fmla="*/ 124576 w 128523"/>
                    <a:gd name="connsiteY18" fmla="*/ 7 h 145480"/>
                    <a:gd name="connsiteX19" fmla="*/ 128523 w 128523"/>
                    <a:gd name="connsiteY19" fmla="*/ 3873 h 145480"/>
                    <a:gd name="connsiteX20" fmla="*/ 128441 w 128523"/>
                    <a:gd name="connsiteY20" fmla="*/ 72801 h 14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8523" h="145480">
                      <a:moveTo>
                        <a:pt x="128441" y="72801"/>
                      </a:moveTo>
                      <a:cubicBezTo>
                        <a:pt x="128441" y="95634"/>
                        <a:pt x="128372" y="118473"/>
                        <a:pt x="128517" y="141306"/>
                      </a:cubicBezTo>
                      <a:cubicBezTo>
                        <a:pt x="128517" y="144560"/>
                        <a:pt x="127741" y="145493"/>
                        <a:pt x="124374" y="145480"/>
                      </a:cubicBezTo>
                      <a:cubicBezTo>
                        <a:pt x="84177" y="145363"/>
                        <a:pt x="43980" y="145363"/>
                        <a:pt x="3783" y="145480"/>
                      </a:cubicBezTo>
                      <a:cubicBezTo>
                        <a:pt x="908" y="145480"/>
                        <a:pt x="0" y="144850"/>
                        <a:pt x="0" y="141842"/>
                      </a:cubicBezTo>
                      <a:cubicBezTo>
                        <a:pt x="114" y="105269"/>
                        <a:pt x="128" y="68706"/>
                        <a:pt x="44" y="32154"/>
                      </a:cubicBezTo>
                      <a:cubicBezTo>
                        <a:pt x="-28" y="30349"/>
                        <a:pt x="510" y="28572"/>
                        <a:pt x="1570" y="27109"/>
                      </a:cubicBezTo>
                      <a:cubicBezTo>
                        <a:pt x="7477" y="18925"/>
                        <a:pt x="13307" y="10694"/>
                        <a:pt x="19062" y="2416"/>
                      </a:cubicBezTo>
                      <a:cubicBezTo>
                        <a:pt x="20216" y="745"/>
                        <a:pt x="21383" y="-24"/>
                        <a:pt x="23476" y="39"/>
                      </a:cubicBezTo>
                      <a:cubicBezTo>
                        <a:pt x="28672" y="197"/>
                        <a:pt x="33887" y="291"/>
                        <a:pt x="39070" y="39"/>
                      </a:cubicBezTo>
                      <a:cubicBezTo>
                        <a:pt x="42223" y="-125"/>
                        <a:pt x="43056" y="739"/>
                        <a:pt x="43037" y="3936"/>
                      </a:cubicBezTo>
                      <a:cubicBezTo>
                        <a:pt x="42892" y="28030"/>
                        <a:pt x="42955" y="52124"/>
                        <a:pt x="42955" y="76218"/>
                      </a:cubicBezTo>
                      <a:cubicBezTo>
                        <a:pt x="42955" y="83924"/>
                        <a:pt x="43093" y="91636"/>
                        <a:pt x="42885" y="99335"/>
                      </a:cubicBezTo>
                      <a:cubicBezTo>
                        <a:pt x="42810" y="102160"/>
                        <a:pt x="43730" y="102784"/>
                        <a:pt x="46410" y="102753"/>
                      </a:cubicBezTo>
                      <a:cubicBezTo>
                        <a:pt x="58215" y="102614"/>
                        <a:pt x="70025" y="102583"/>
                        <a:pt x="81829" y="102753"/>
                      </a:cubicBezTo>
                      <a:cubicBezTo>
                        <a:pt x="84825" y="102797"/>
                        <a:pt x="85499" y="101939"/>
                        <a:pt x="85487" y="99039"/>
                      </a:cubicBezTo>
                      <a:cubicBezTo>
                        <a:pt x="85380" y="67662"/>
                        <a:pt x="85518" y="36284"/>
                        <a:pt x="85304" y="4907"/>
                      </a:cubicBezTo>
                      <a:cubicBezTo>
                        <a:pt x="85304" y="682"/>
                        <a:pt x="86521" y="-87"/>
                        <a:pt x="90430" y="7"/>
                      </a:cubicBezTo>
                      <a:cubicBezTo>
                        <a:pt x="101781" y="279"/>
                        <a:pt x="113200" y="222"/>
                        <a:pt x="124576" y="7"/>
                      </a:cubicBezTo>
                      <a:cubicBezTo>
                        <a:pt x="127685" y="-49"/>
                        <a:pt x="128542" y="676"/>
                        <a:pt x="128523" y="3873"/>
                      </a:cubicBezTo>
                      <a:cubicBezTo>
                        <a:pt x="128366" y="26857"/>
                        <a:pt x="128441" y="49829"/>
                        <a:pt x="128441" y="72801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7C1C47EB-9B61-0E04-350B-63BA65F4F43A}"/>
                    </a:ext>
                  </a:extLst>
                </p:cNvPr>
                <p:cNvSpPr/>
                <p:nvPr/>
              </p:nvSpPr>
              <p:spPr>
                <a:xfrm>
                  <a:off x="10578846" y="3784405"/>
                  <a:ext cx="103072" cy="145490"/>
                </a:xfrm>
                <a:custGeom>
                  <a:avLst/>
                  <a:gdLst>
                    <a:gd name="connsiteX0" fmla="*/ 102990 w 103072"/>
                    <a:gd name="connsiteY0" fmla="*/ 58509 h 145490"/>
                    <a:gd name="connsiteX1" fmla="*/ 103040 w 103072"/>
                    <a:gd name="connsiteY1" fmla="*/ 111868 h 145490"/>
                    <a:gd name="connsiteX2" fmla="*/ 100757 w 103072"/>
                    <a:gd name="connsiteY2" fmla="*/ 119246 h 145490"/>
                    <a:gd name="connsiteX3" fmla="*/ 84249 w 103072"/>
                    <a:gd name="connsiteY3" fmla="*/ 142577 h 145490"/>
                    <a:gd name="connsiteX4" fmla="*/ 78813 w 103072"/>
                    <a:gd name="connsiteY4" fmla="*/ 145490 h 145490"/>
                    <a:gd name="connsiteX5" fmla="*/ 4198 w 103072"/>
                    <a:gd name="connsiteY5" fmla="*/ 145490 h 145490"/>
                    <a:gd name="connsiteX6" fmla="*/ 36 w 103072"/>
                    <a:gd name="connsiteY6" fmla="*/ 141259 h 145490"/>
                    <a:gd name="connsiteX7" fmla="*/ 4 w 103072"/>
                    <a:gd name="connsiteY7" fmla="*/ 106811 h 145490"/>
                    <a:gd name="connsiteX8" fmla="*/ 4488 w 103072"/>
                    <a:gd name="connsiteY8" fmla="*/ 102593 h 145490"/>
                    <a:gd name="connsiteX9" fmla="*/ 55917 w 103072"/>
                    <a:gd name="connsiteY9" fmla="*/ 102750 h 145490"/>
                    <a:gd name="connsiteX10" fmla="*/ 60079 w 103072"/>
                    <a:gd name="connsiteY10" fmla="*/ 98620 h 145490"/>
                    <a:gd name="connsiteX11" fmla="*/ 59902 w 103072"/>
                    <a:gd name="connsiteY11" fmla="*/ 4507 h 145490"/>
                    <a:gd name="connsiteX12" fmla="*/ 64537 w 103072"/>
                    <a:gd name="connsiteY12" fmla="*/ 5 h 145490"/>
                    <a:gd name="connsiteX13" fmla="*/ 99099 w 103072"/>
                    <a:gd name="connsiteY13" fmla="*/ 5 h 145490"/>
                    <a:gd name="connsiteX14" fmla="*/ 103071 w 103072"/>
                    <a:gd name="connsiteY14" fmla="*/ 3870 h 145490"/>
                    <a:gd name="connsiteX15" fmla="*/ 102990 w 103072"/>
                    <a:gd name="connsiteY15" fmla="*/ 58509 h 145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072" h="145490">
                      <a:moveTo>
                        <a:pt x="102990" y="58509"/>
                      </a:moveTo>
                      <a:cubicBezTo>
                        <a:pt x="102990" y="76291"/>
                        <a:pt x="102939" y="94080"/>
                        <a:pt x="103040" y="111868"/>
                      </a:cubicBezTo>
                      <a:cubicBezTo>
                        <a:pt x="103135" y="114515"/>
                        <a:pt x="102330" y="117115"/>
                        <a:pt x="100757" y="119246"/>
                      </a:cubicBezTo>
                      <a:cubicBezTo>
                        <a:pt x="95150" y="126943"/>
                        <a:pt x="89647" y="134720"/>
                        <a:pt x="84249" y="142577"/>
                      </a:cubicBezTo>
                      <a:cubicBezTo>
                        <a:pt x="82843" y="144620"/>
                        <a:pt x="81392" y="145503"/>
                        <a:pt x="78813" y="145490"/>
                      </a:cubicBezTo>
                      <a:cubicBezTo>
                        <a:pt x="53944" y="145385"/>
                        <a:pt x="29072" y="145385"/>
                        <a:pt x="4198" y="145490"/>
                      </a:cubicBezTo>
                      <a:cubicBezTo>
                        <a:pt x="805" y="145490"/>
                        <a:pt x="-15" y="144507"/>
                        <a:pt x="36" y="141259"/>
                      </a:cubicBezTo>
                      <a:cubicBezTo>
                        <a:pt x="219" y="129783"/>
                        <a:pt x="282" y="118288"/>
                        <a:pt x="4" y="106811"/>
                      </a:cubicBezTo>
                      <a:cubicBezTo>
                        <a:pt x="-84" y="103103"/>
                        <a:pt x="1171" y="102561"/>
                        <a:pt x="4488" y="102593"/>
                      </a:cubicBezTo>
                      <a:cubicBezTo>
                        <a:pt x="21633" y="102757"/>
                        <a:pt x="38778" y="102593"/>
                        <a:pt x="55917" y="102750"/>
                      </a:cubicBezTo>
                      <a:cubicBezTo>
                        <a:pt x="59228" y="102782"/>
                        <a:pt x="60092" y="101924"/>
                        <a:pt x="60079" y="98620"/>
                      </a:cubicBezTo>
                      <a:cubicBezTo>
                        <a:pt x="59947" y="67249"/>
                        <a:pt x="60079" y="35878"/>
                        <a:pt x="59902" y="4507"/>
                      </a:cubicBezTo>
                      <a:cubicBezTo>
                        <a:pt x="59902" y="724"/>
                        <a:pt x="60930" y="-71"/>
                        <a:pt x="64537" y="5"/>
                      </a:cubicBezTo>
                      <a:cubicBezTo>
                        <a:pt x="76051" y="244"/>
                        <a:pt x="87578" y="207"/>
                        <a:pt x="99099" y="5"/>
                      </a:cubicBezTo>
                      <a:cubicBezTo>
                        <a:pt x="102176" y="-46"/>
                        <a:pt x="103103" y="635"/>
                        <a:pt x="103071" y="3870"/>
                      </a:cubicBezTo>
                      <a:cubicBezTo>
                        <a:pt x="102895" y="22094"/>
                        <a:pt x="102990" y="40298"/>
                        <a:pt x="102990" y="58509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320FAA3E-5E2F-3364-9C6B-46DD2A9CF0DF}"/>
                    </a:ext>
                  </a:extLst>
                </p:cNvPr>
                <p:cNvSpPr/>
                <p:nvPr/>
              </p:nvSpPr>
              <p:spPr>
                <a:xfrm>
                  <a:off x="10709656" y="3783604"/>
                  <a:ext cx="43105" cy="145468"/>
                </a:xfrm>
                <a:custGeom>
                  <a:avLst/>
                  <a:gdLst>
                    <a:gd name="connsiteX0" fmla="*/ 43037 w 43105"/>
                    <a:gd name="connsiteY0" fmla="*/ 72836 h 145468"/>
                    <a:gd name="connsiteX1" fmla="*/ 43106 w 43105"/>
                    <a:gd name="connsiteY1" fmla="*/ 140937 h 145468"/>
                    <a:gd name="connsiteX2" fmla="*/ 38805 w 43105"/>
                    <a:gd name="connsiteY2" fmla="*/ 145465 h 145468"/>
                    <a:gd name="connsiteX3" fmla="*/ 3386 w 43105"/>
                    <a:gd name="connsiteY3" fmla="*/ 145427 h 145468"/>
                    <a:gd name="connsiteX4" fmla="*/ 0 w 43105"/>
                    <a:gd name="connsiteY4" fmla="*/ 142148 h 145468"/>
                    <a:gd name="connsiteX5" fmla="*/ 38 w 43105"/>
                    <a:gd name="connsiteY5" fmla="*/ 31596 h 145468"/>
                    <a:gd name="connsiteX6" fmla="*/ 1356 w 43105"/>
                    <a:gd name="connsiteY6" fmla="*/ 27296 h 145468"/>
                    <a:gd name="connsiteX7" fmla="*/ 19056 w 43105"/>
                    <a:gd name="connsiteY7" fmla="*/ 2237 h 145468"/>
                    <a:gd name="connsiteX8" fmla="*/ 23596 w 43105"/>
                    <a:gd name="connsiteY8" fmla="*/ 11 h 145468"/>
                    <a:gd name="connsiteX9" fmla="*/ 39619 w 43105"/>
                    <a:gd name="connsiteY9" fmla="*/ 11 h 145468"/>
                    <a:gd name="connsiteX10" fmla="*/ 43100 w 43105"/>
                    <a:gd name="connsiteY10" fmla="*/ 3498 h 145468"/>
                    <a:gd name="connsiteX11" fmla="*/ 43037 w 43105"/>
                    <a:gd name="connsiteY11" fmla="*/ 72836 h 145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105" h="145468">
                      <a:moveTo>
                        <a:pt x="43037" y="72836"/>
                      </a:moveTo>
                      <a:cubicBezTo>
                        <a:pt x="43037" y="95536"/>
                        <a:pt x="42974" y="118237"/>
                        <a:pt x="43106" y="140937"/>
                      </a:cubicBezTo>
                      <a:cubicBezTo>
                        <a:pt x="43106" y="144260"/>
                        <a:pt x="42475" y="145547"/>
                        <a:pt x="38805" y="145465"/>
                      </a:cubicBezTo>
                      <a:cubicBezTo>
                        <a:pt x="27007" y="145219"/>
                        <a:pt x="15191" y="145307"/>
                        <a:pt x="3386" y="145427"/>
                      </a:cubicBezTo>
                      <a:cubicBezTo>
                        <a:pt x="864" y="145427"/>
                        <a:pt x="-6" y="144796"/>
                        <a:pt x="0" y="142148"/>
                      </a:cubicBezTo>
                      <a:cubicBezTo>
                        <a:pt x="76" y="105297"/>
                        <a:pt x="88" y="68447"/>
                        <a:pt x="38" y="31596"/>
                      </a:cubicBezTo>
                      <a:cubicBezTo>
                        <a:pt x="-6" y="30057"/>
                        <a:pt x="457" y="28546"/>
                        <a:pt x="1356" y="27296"/>
                      </a:cubicBezTo>
                      <a:cubicBezTo>
                        <a:pt x="7300" y="18980"/>
                        <a:pt x="13200" y="10627"/>
                        <a:pt x="19056" y="2237"/>
                      </a:cubicBezTo>
                      <a:cubicBezTo>
                        <a:pt x="20222" y="553"/>
                        <a:pt x="21578" y="-40"/>
                        <a:pt x="23596" y="11"/>
                      </a:cubicBezTo>
                      <a:cubicBezTo>
                        <a:pt x="28937" y="149"/>
                        <a:pt x="34284" y="219"/>
                        <a:pt x="39619" y="11"/>
                      </a:cubicBezTo>
                      <a:cubicBezTo>
                        <a:pt x="42406" y="-109"/>
                        <a:pt x="43112" y="761"/>
                        <a:pt x="43100" y="3498"/>
                      </a:cubicBezTo>
                      <a:cubicBezTo>
                        <a:pt x="42993" y="26596"/>
                        <a:pt x="43037" y="49719"/>
                        <a:pt x="43037" y="728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E4137B3-6D5C-99CF-1199-A8D94B2339D0}"/>
                    </a:ext>
                  </a:extLst>
                </p:cNvPr>
                <p:cNvSpPr/>
                <p:nvPr/>
              </p:nvSpPr>
              <p:spPr>
                <a:xfrm>
                  <a:off x="10963537" y="3863878"/>
                  <a:ext cx="61142" cy="64486"/>
                </a:xfrm>
                <a:custGeom>
                  <a:avLst/>
                  <a:gdLst>
                    <a:gd name="connsiteX0" fmla="*/ 30463 w 61142"/>
                    <a:gd name="connsiteY0" fmla="*/ 32975 h 64486"/>
                    <a:gd name="connsiteX1" fmla="*/ 48050 w 61142"/>
                    <a:gd name="connsiteY1" fmla="*/ 3092 h 64486"/>
                    <a:gd name="connsiteX2" fmla="*/ 60522 w 61142"/>
                    <a:gd name="connsiteY2" fmla="*/ 570 h 64486"/>
                    <a:gd name="connsiteX3" fmla="*/ 61077 w 61142"/>
                    <a:gd name="connsiteY3" fmla="*/ 3332 h 64486"/>
                    <a:gd name="connsiteX4" fmla="*/ 61134 w 61142"/>
                    <a:gd name="connsiteY4" fmla="*/ 61301 h 64486"/>
                    <a:gd name="connsiteX5" fmla="*/ 58151 w 61142"/>
                    <a:gd name="connsiteY5" fmla="*/ 64453 h 64486"/>
                    <a:gd name="connsiteX6" fmla="*/ 49853 w 61142"/>
                    <a:gd name="connsiteY6" fmla="*/ 56590 h 64486"/>
                    <a:gd name="connsiteX7" fmla="*/ 49853 w 61142"/>
                    <a:gd name="connsiteY7" fmla="*/ 22691 h 64486"/>
                    <a:gd name="connsiteX8" fmla="*/ 48977 w 61142"/>
                    <a:gd name="connsiteY8" fmla="*/ 22356 h 64486"/>
                    <a:gd name="connsiteX9" fmla="*/ 44304 w 61142"/>
                    <a:gd name="connsiteY9" fmla="*/ 30289 h 64486"/>
                    <a:gd name="connsiteX10" fmla="*/ 35344 w 61142"/>
                    <a:gd name="connsiteY10" fmla="*/ 45461 h 64486"/>
                    <a:gd name="connsiteX11" fmla="*/ 25513 w 61142"/>
                    <a:gd name="connsiteY11" fmla="*/ 45335 h 64486"/>
                    <a:gd name="connsiteX12" fmla="*/ 11830 w 61142"/>
                    <a:gd name="connsiteY12" fmla="*/ 22161 h 64486"/>
                    <a:gd name="connsiteX13" fmla="*/ 11054 w 61142"/>
                    <a:gd name="connsiteY13" fmla="*/ 26398 h 64486"/>
                    <a:gd name="connsiteX14" fmla="*/ 11054 w 61142"/>
                    <a:gd name="connsiteY14" fmla="*/ 60847 h 64486"/>
                    <a:gd name="connsiteX15" fmla="*/ 7725 w 61142"/>
                    <a:gd name="connsiteY15" fmla="*/ 64485 h 64486"/>
                    <a:gd name="connsiteX16" fmla="*/ 69 w 61142"/>
                    <a:gd name="connsiteY16" fmla="*/ 56798 h 64486"/>
                    <a:gd name="connsiteX17" fmla="*/ 0 w 61142"/>
                    <a:gd name="connsiteY17" fmla="*/ 4291 h 64486"/>
                    <a:gd name="connsiteX18" fmla="*/ 3840 w 61142"/>
                    <a:gd name="connsiteY18" fmla="*/ 192 h 64486"/>
                    <a:gd name="connsiteX19" fmla="*/ 14989 w 61142"/>
                    <a:gd name="connsiteY19" fmla="*/ 6397 h 64486"/>
                    <a:gd name="connsiteX20" fmla="*/ 30463 w 61142"/>
                    <a:gd name="connsiteY20" fmla="*/ 32975 h 64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142" h="64486">
                      <a:moveTo>
                        <a:pt x="30463" y="32975"/>
                      </a:moveTo>
                      <a:cubicBezTo>
                        <a:pt x="36567" y="22602"/>
                        <a:pt x="42299" y="12841"/>
                        <a:pt x="48050" y="3092"/>
                      </a:cubicBezTo>
                      <a:cubicBezTo>
                        <a:pt x="49355" y="873"/>
                        <a:pt x="58561" y="-975"/>
                        <a:pt x="60522" y="570"/>
                      </a:cubicBezTo>
                      <a:cubicBezTo>
                        <a:pt x="61424" y="1289"/>
                        <a:pt x="61077" y="2386"/>
                        <a:pt x="61077" y="3332"/>
                      </a:cubicBezTo>
                      <a:cubicBezTo>
                        <a:pt x="61077" y="22653"/>
                        <a:pt x="61077" y="41980"/>
                        <a:pt x="61134" y="61301"/>
                      </a:cubicBezTo>
                      <a:cubicBezTo>
                        <a:pt x="61134" y="63590"/>
                        <a:pt x="60642" y="64409"/>
                        <a:pt x="58151" y="64453"/>
                      </a:cubicBezTo>
                      <a:cubicBezTo>
                        <a:pt x="49853" y="64573"/>
                        <a:pt x="49853" y="64693"/>
                        <a:pt x="49853" y="56590"/>
                      </a:cubicBezTo>
                      <a:lnTo>
                        <a:pt x="49853" y="22691"/>
                      </a:lnTo>
                      <a:lnTo>
                        <a:pt x="48977" y="22356"/>
                      </a:lnTo>
                      <a:cubicBezTo>
                        <a:pt x="47417" y="24997"/>
                        <a:pt x="45860" y="27641"/>
                        <a:pt x="44304" y="30289"/>
                      </a:cubicBezTo>
                      <a:cubicBezTo>
                        <a:pt x="41320" y="35334"/>
                        <a:pt x="38333" y="40391"/>
                        <a:pt x="35344" y="45461"/>
                      </a:cubicBezTo>
                      <a:cubicBezTo>
                        <a:pt x="32601" y="50083"/>
                        <a:pt x="28287" y="50020"/>
                        <a:pt x="25513" y="45335"/>
                      </a:cubicBezTo>
                      <a:cubicBezTo>
                        <a:pt x="20973" y="37654"/>
                        <a:pt x="16439" y="29974"/>
                        <a:pt x="11830" y="22161"/>
                      </a:cubicBezTo>
                      <a:cubicBezTo>
                        <a:pt x="10505" y="23630"/>
                        <a:pt x="11060" y="25087"/>
                        <a:pt x="11054" y="26398"/>
                      </a:cubicBezTo>
                      <a:cubicBezTo>
                        <a:pt x="11004" y="37881"/>
                        <a:pt x="10966" y="49364"/>
                        <a:pt x="11054" y="60847"/>
                      </a:cubicBezTo>
                      <a:cubicBezTo>
                        <a:pt x="11054" y="63369"/>
                        <a:pt x="10745" y="64529"/>
                        <a:pt x="7725" y="64485"/>
                      </a:cubicBezTo>
                      <a:cubicBezTo>
                        <a:pt x="69" y="64372"/>
                        <a:pt x="69" y="64548"/>
                        <a:pt x="69" y="56798"/>
                      </a:cubicBezTo>
                      <a:cubicBezTo>
                        <a:pt x="69" y="39294"/>
                        <a:pt x="139" y="21789"/>
                        <a:pt x="0" y="4291"/>
                      </a:cubicBezTo>
                      <a:cubicBezTo>
                        <a:pt x="0" y="1289"/>
                        <a:pt x="593" y="413"/>
                        <a:pt x="3840" y="192"/>
                      </a:cubicBezTo>
                      <a:cubicBezTo>
                        <a:pt x="9219" y="-174"/>
                        <a:pt x="12416" y="1358"/>
                        <a:pt x="14989" y="6397"/>
                      </a:cubicBezTo>
                      <a:cubicBezTo>
                        <a:pt x="19573" y="15338"/>
                        <a:pt x="25059" y="23807"/>
                        <a:pt x="30463" y="32975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F2C0F514-4013-9288-3AA2-E1CD596ABF24}"/>
                    </a:ext>
                  </a:extLst>
                </p:cNvPr>
                <p:cNvSpPr/>
                <p:nvPr/>
              </p:nvSpPr>
              <p:spPr>
                <a:xfrm>
                  <a:off x="10865761" y="3784543"/>
                  <a:ext cx="52343" cy="64990"/>
                </a:xfrm>
                <a:custGeom>
                  <a:avLst/>
                  <a:gdLst>
                    <a:gd name="connsiteX0" fmla="*/ 11243 w 52343"/>
                    <a:gd name="connsiteY0" fmla="*/ 20613 h 64990"/>
                    <a:gd name="connsiteX1" fmla="*/ 11350 w 52343"/>
                    <a:gd name="connsiteY1" fmla="*/ 59948 h 64990"/>
                    <a:gd name="connsiteX2" fmla="*/ 6306 w 52343"/>
                    <a:gd name="connsiteY2" fmla="*/ 64935 h 64990"/>
                    <a:gd name="connsiteX3" fmla="*/ 0 w 52343"/>
                    <a:gd name="connsiteY3" fmla="*/ 58768 h 64990"/>
                    <a:gd name="connsiteX4" fmla="*/ 0 w 52343"/>
                    <a:gd name="connsiteY4" fmla="*/ 8361 h 64990"/>
                    <a:gd name="connsiteX5" fmla="*/ 8380 w 52343"/>
                    <a:gd name="connsiteY5" fmla="*/ 18 h 64990"/>
                    <a:gd name="connsiteX6" fmla="*/ 13356 w 52343"/>
                    <a:gd name="connsiteY6" fmla="*/ 2969 h 64990"/>
                    <a:gd name="connsiteX7" fmla="*/ 38131 w 52343"/>
                    <a:gd name="connsiteY7" fmla="*/ 40444 h 64990"/>
                    <a:gd name="connsiteX8" fmla="*/ 40552 w 52343"/>
                    <a:gd name="connsiteY8" fmla="*/ 43862 h 64990"/>
                    <a:gd name="connsiteX9" fmla="*/ 41309 w 52343"/>
                    <a:gd name="connsiteY9" fmla="*/ 40192 h 64990"/>
                    <a:gd name="connsiteX10" fmla="*/ 41271 w 52343"/>
                    <a:gd name="connsiteY10" fmla="*/ 4066 h 64990"/>
                    <a:gd name="connsiteX11" fmla="*/ 45181 w 52343"/>
                    <a:gd name="connsiteY11" fmla="*/ 5 h 64990"/>
                    <a:gd name="connsiteX12" fmla="*/ 52281 w 52343"/>
                    <a:gd name="connsiteY12" fmla="*/ 7118 h 64990"/>
                    <a:gd name="connsiteX13" fmla="*/ 52344 w 52343"/>
                    <a:gd name="connsiteY13" fmla="*/ 60887 h 64990"/>
                    <a:gd name="connsiteX14" fmla="*/ 48504 w 52343"/>
                    <a:gd name="connsiteY14" fmla="*/ 64841 h 64990"/>
                    <a:gd name="connsiteX15" fmla="*/ 47665 w 52343"/>
                    <a:gd name="connsiteY15" fmla="*/ 64841 h 64990"/>
                    <a:gd name="connsiteX16" fmla="*/ 37765 w 52343"/>
                    <a:gd name="connsiteY16" fmla="*/ 59796 h 64990"/>
                    <a:gd name="connsiteX17" fmla="*/ 12050 w 52343"/>
                    <a:gd name="connsiteY17" fmla="*/ 20461 h 64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343" h="64990">
                      <a:moveTo>
                        <a:pt x="11243" y="20613"/>
                      </a:moveTo>
                      <a:cubicBezTo>
                        <a:pt x="11243" y="33728"/>
                        <a:pt x="11054" y="46838"/>
                        <a:pt x="11350" y="59948"/>
                      </a:cubicBezTo>
                      <a:cubicBezTo>
                        <a:pt x="11445" y="64065"/>
                        <a:pt x="10322" y="65169"/>
                        <a:pt x="6306" y="64935"/>
                      </a:cubicBezTo>
                      <a:cubicBezTo>
                        <a:pt x="44" y="64570"/>
                        <a:pt x="0" y="64841"/>
                        <a:pt x="0" y="58768"/>
                      </a:cubicBezTo>
                      <a:cubicBezTo>
                        <a:pt x="0" y="41953"/>
                        <a:pt x="0" y="25151"/>
                        <a:pt x="0" y="8361"/>
                      </a:cubicBezTo>
                      <a:cubicBezTo>
                        <a:pt x="0" y="-45"/>
                        <a:pt x="0" y="75"/>
                        <a:pt x="8380" y="18"/>
                      </a:cubicBezTo>
                      <a:cubicBezTo>
                        <a:pt x="10903" y="18"/>
                        <a:pt x="12113" y="1071"/>
                        <a:pt x="13356" y="2969"/>
                      </a:cubicBezTo>
                      <a:cubicBezTo>
                        <a:pt x="21591" y="15499"/>
                        <a:pt x="29858" y="27940"/>
                        <a:pt x="38131" y="40444"/>
                      </a:cubicBezTo>
                      <a:cubicBezTo>
                        <a:pt x="38887" y="41585"/>
                        <a:pt x="39713" y="42689"/>
                        <a:pt x="40552" y="43862"/>
                      </a:cubicBezTo>
                      <a:cubicBezTo>
                        <a:pt x="41851" y="42683"/>
                        <a:pt x="41303" y="41339"/>
                        <a:pt x="41309" y="40192"/>
                      </a:cubicBezTo>
                      <a:cubicBezTo>
                        <a:pt x="41359" y="28154"/>
                        <a:pt x="41435" y="16110"/>
                        <a:pt x="41271" y="4066"/>
                      </a:cubicBezTo>
                      <a:cubicBezTo>
                        <a:pt x="41233" y="1046"/>
                        <a:pt x="41902" y="-89"/>
                        <a:pt x="45181" y="5"/>
                      </a:cubicBezTo>
                      <a:cubicBezTo>
                        <a:pt x="52274" y="214"/>
                        <a:pt x="52281" y="5"/>
                        <a:pt x="52281" y="7118"/>
                      </a:cubicBezTo>
                      <a:cubicBezTo>
                        <a:pt x="52281" y="25039"/>
                        <a:pt x="52211" y="42966"/>
                        <a:pt x="52344" y="60887"/>
                      </a:cubicBezTo>
                      <a:cubicBezTo>
                        <a:pt x="52344" y="63870"/>
                        <a:pt x="51839" y="65484"/>
                        <a:pt x="48504" y="64841"/>
                      </a:cubicBezTo>
                      <a:cubicBezTo>
                        <a:pt x="48226" y="64797"/>
                        <a:pt x="47943" y="64797"/>
                        <a:pt x="47665" y="64841"/>
                      </a:cubicBezTo>
                      <a:cubicBezTo>
                        <a:pt x="43175" y="65471"/>
                        <a:pt x="40420" y="64172"/>
                        <a:pt x="37765" y="59796"/>
                      </a:cubicBezTo>
                      <a:cubicBezTo>
                        <a:pt x="29675" y="46397"/>
                        <a:pt x="20689" y="33533"/>
                        <a:pt x="12050" y="2046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72405089-9E2D-3647-FAD1-553871F990ED}"/>
                    </a:ext>
                  </a:extLst>
                </p:cNvPr>
                <p:cNvSpPr/>
                <p:nvPr/>
              </p:nvSpPr>
              <p:spPr>
                <a:xfrm>
                  <a:off x="11066011" y="3784522"/>
                  <a:ext cx="47823" cy="64932"/>
                </a:xfrm>
                <a:custGeom>
                  <a:avLst/>
                  <a:gdLst>
                    <a:gd name="connsiteX0" fmla="*/ 36089 w 47823"/>
                    <a:gd name="connsiteY0" fmla="*/ 39311 h 64932"/>
                    <a:gd name="connsiteX1" fmla="*/ 47824 w 47823"/>
                    <a:gd name="connsiteY1" fmla="*/ 64874 h 64932"/>
                    <a:gd name="connsiteX2" fmla="*/ 36473 w 47823"/>
                    <a:gd name="connsiteY2" fmla="*/ 64874 h 64932"/>
                    <a:gd name="connsiteX3" fmla="*/ 34115 w 47823"/>
                    <a:gd name="connsiteY3" fmla="*/ 62503 h 64932"/>
                    <a:gd name="connsiteX4" fmla="*/ 30331 w 47823"/>
                    <a:gd name="connsiteY4" fmla="*/ 50522 h 64932"/>
                    <a:gd name="connsiteX5" fmla="*/ 19416 w 47823"/>
                    <a:gd name="connsiteY5" fmla="*/ 42703 h 64932"/>
                    <a:gd name="connsiteX6" fmla="*/ 11055 w 47823"/>
                    <a:gd name="connsiteY6" fmla="*/ 50831 h 64932"/>
                    <a:gd name="connsiteX7" fmla="*/ 11124 w 47823"/>
                    <a:gd name="connsiteY7" fmla="*/ 60920 h 64932"/>
                    <a:gd name="connsiteX8" fmla="*/ 6906 w 47823"/>
                    <a:gd name="connsiteY8" fmla="*/ 64924 h 64932"/>
                    <a:gd name="connsiteX9" fmla="*/ 83 w 47823"/>
                    <a:gd name="connsiteY9" fmla="*/ 58146 h 64932"/>
                    <a:gd name="connsiteX10" fmla="*/ 1 w 47823"/>
                    <a:gd name="connsiteY10" fmla="*/ 3916 h 64932"/>
                    <a:gd name="connsiteX11" fmla="*/ 3961 w 47823"/>
                    <a:gd name="connsiteY11" fmla="*/ 20 h 64932"/>
                    <a:gd name="connsiteX12" fmla="*/ 26693 w 47823"/>
                    <a:gd name="connsiteY12" fmla="*/ 499 h 64932"/>
                    <a:gd name="connsiteX13" fmla="*/ 45730 w 47823"/>
                    <a:gd name="connsiteY13" fmla="*/ 15002 h 64932"/>
                    <a:gd name="connsiteX14" fmla="*/ 36089 w 47823"/>
                    <a:gd name="connsiteY14" fmla="*/ 39311 h 64932"/>
                    <a:gd name="connsiteX15" fmla="*/ 18823 w 47823"/>
                    <a:gd name="connsiteY15" fmla="*/ 9863 h 64932"/>
                    <a:gd name="connsiteX16" fmla="*/ 18823 w 47823"/>
                    <a:gd name="connsiteY16" fmla="*/ 9951 h 64932"/>
                    <a:gd name="connsiteX17" fmla="*/ 13350 w 47823"/>
                    <a:gd name="connsiteY17" fmla="*/ 9951 h 64932"/>
                    <a:gd name="connsiteX18" fmla="*/ 11023 w 47823"/>
                    <a:gd name="connsiteY18" fmla="*/ 12398 h 64932"/>
                    <a:gd name="connsiteX19" fmla="*/ 11023 w 47823"/>
                    <a:gd name="connsiteY19" fmla="*/ 30445 h 64932"/>
                    <a:gd name="connsiteX20" fmla="*/ 12915 w 47823"/>
                    <a:gd name="connsiteY20" fmla="*/ 32841 h 64932"/>
                    <a:gd name="connsiteX21" fmla="*/ 26340 w 47823"/>
                    <a:gd name="connsiteY21" fmla="*/ 32311 h 64932"/>
                    <a:gd name="connsiteX22" fmla="*/ 35407 w 47823"/>
                    <a:gd name="connsiteY22" fmla="*/ 20242 h 64932"/>
                    <a:gd name="connsiteX23" fmla="*/ 25520 w 47823"/>
                    <a:gd name="connsiteY23" fmla="*/ 10247 h 64932"/>
                    <a:gd name="connsiteX24" fmla="*/ 18823 w 47823"/>
                    <a:gd name="connsiteY24" fmla="*/ 9838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7823" h="64932">
                      <a:moveTo>
                        <a:pt x="36089" y="39311"/>
                      </a:moveTo>
                      <a:cubicBezTo>
                        <a:pt x="42508" y="46442"/>
                        <a:pt x="43794" y="55838"/>
                        <a:pt x="47824" y="64874"/>
                      </a:cubicBezTo>
                      <a:cubicBezTo>
                        <a:pt x="43637" y="64874"/>
                        <a:pt x="40067" y="64805"/>
                        <a:pt x="36473" y="64874"/>
                      </a:cubicBezTo>
                      <a:cubicBezTo>
                        <a:pt x="34676" y="64924"/>
                        <a:pt x="34487" y="63682"/>
                        <a:pt x="34115" y="62503"/>
                      </a:cubicBezTo>
                      <a:cubicBezTo>
                        <a:pt x="32854" y="58511"/>
                        <a:pt x="31637" y="54501"/>
                        <a:pt x="30331" y="50522"/>
                      </a:cubicBezTo>
                      <a:cubicBezTo>
                        <a:pt x="28389" y="44752"/>
                        <a:pt x="25514" y="42741"/>
                        <a:pt x="19416" y="42703"/>
                      </a:cubicBezTo>
                      <a:cubicBezTo>
                        <a:pt x="11055" y="42653"/>
                        <a:pt x="11055" y="42653"/>
                        <a:pt x="11055" y="50831"/>
                      </a:cubicBezTo>
                      <a:cubicBezTo>
                        <a:pt x="11055" y="54192"/>
                        <a:pt x="10777" y="57585"/>
                        <a:pt x="11124" y="60920"/>
                      </a:cubicBezTo>
                      <a:cubicBezTo>
                        <a:pt x="11496" y="64439"/>
                        <a:pt x="10008" y="65013"/>
                        <a:pt x="6906" y="64924"/>
                      </a:cubicBezTo>
                      <a:cubicBezTo>
                        <a:pt x="89" y="64729"/>
                        <a:pt x="83" y="64880"/>
                        <a:pt x="83" y="58146"/>
                      </a:cubicBezTo>
                      <a:cubicBezTo>
                        <a:pt x="83" y="40074"/>
                        <a:pt x="171" y="22008"/>
                        <a:pt x="1" y="3916"/>
                      </a:cubicBezTo>
                      <a:cubicBezTo>
                        <a:pt x="-31" y="732"/>
                        <a:pt x="814" y="-144"/>
                        <a:pt x="3961" y="20"/>
                      </a:cubicBezTo>
                      <a:cubicBezTo>
                        <a:pt x="11528" y="417"/>
                        <a:pt x="19158" y="-529"/>
                        <a:pt x="26693" y="499"/>
                      </a:cubicBezTo>
                      <a:cubicBezTo>
                        <a:pt x="35685" y="1722"/>
                        <a:pt x="43233" y="5228"/>
                        <a:pt x="45730" y="15002"/>
                      </a:cubicBezTo>
                      <a:cubicBezTo>
                        <a:pt x="48265" y="24908"/>
                        <a:pt x="45106" y="32727"/>
                        <a:pt x="36089" y="39311"/>
                      </a:cubicBezTo>
                      <a:close/>
                      <a:moveTo>
                        <a:pt x="18823" y="9863"/>
                      </a:moveTo>
                      <a:lnTo>
                        <a:pt x="18823" y="9951"/>
                      </a:lnTo>
                      <a:cubicBezTo>
                        <a:pt x="16995" y="9951"/>
                        <a:pt x="15160" y="10065"/>
                        <a:pt x="13350" y="9951"/>
                      </a:cubicBezTo>
                      <a:cubicBezTo>
                        <a:pt x="11420" y="9800"/>
                        <a:pt x="11004" y="10645"/>
                        <a:pt x="11023" y="12398"/>
                      </a:cubicBezTo>
                      <a:cubicBezTo>
                        <a:pt x="11111" y="18413"/>
                        <a:pt x="11074" y="24429"/>
                        <a:pt x="11023" y="30445"/>
                      </a:cubicBezTo>
                      <a:cubicBezTo>
                        <a:pt x="11023" y="31788"/>
                        <a:pt x="10960" y="32967"/>
                        <a:pt x="12915" y="32841"/>
                      </a:cubicBezTo>
                      <a:cubicBezTo>
                        <a:pt x="17386" y="32570"/>
                        <a:pt x="21901" y="33333"/>
                        <a:pt x="26340" y="32311"/>
                      </a:cubicBezTo>
                      <a:cubicBezTo>
                        <a:pt x="32942" y="30804"/>
                        <a:pt x="35742" y="27052"/>
                        <a:pt x="35407" y="20242"/>
                      </a:cubicBezTo>
                      <a:cubicBezTo>
                        <a:pt x="35124" y="14447"/>
                        <a:pt x="31933" y="11137"/>
                        <a:pt x="25520" y="10247"/>
                      </a:cubicBezTo>
                      <a:cubicBezTo>
                        <a:pt x="23332" y="9882"/>
                        <a:pt x="21068" y="9945"/>
                        <a:pt x="18823" y="9838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D7B928A5-DC0D-0BD6-29AC-2F02A0E5C98F}"/>
                    </a:ext>
                  </a:extLst>
                </p:cNvPr>
                <p:cNvSpPr/>
                <p:nvPr/>
              </p:nvSpPr>
              <p:spPr>
                <a:xfrm>
                  <a:off x="11221789" y="3784543"/>
                  <a:ext cx="64568" cy="64891"/>
                </a:xfrm>
                <a:custGeom>
                  <a:avLst/>
                  <a:gdLst>
                    <a:gd name="connsiteX0" fmla="*/ 0 w 64568"/>
                    <a:gd name="connsiteY0" fmla="*/ 64835 h 64891"/>
                    <a:gd name="connsiteX1" fmla="*/ 14503 w 64568"/>
                    <a:gd name="connsiteY1" fmla="*/ 29749 h 64891"/>
                    <a:gd name="connsiteX2" fmla="*/ 25173 w 64568"/>
                    <a:gd name="connsiteY2" fmla="*/ 3757 h 64891"/>
                    <a:gd name="connsiteX3" fmla="*/ 30589 w 64568"/>
                    <a:gd name="connsiteY3" fmla="*/ 5 h 64891"/>
                    <a:gd name="connsiteX4" fmla="*/ 41807 w 64568"/>
                    <a:gd name="connsiteY4" fmla="*/ 7572 h 64891"/>
                    <a:gd name="connsiteX5" fmla="*/ 63146 w 64568"/>
                    <a:gd name="connsiteY5" fmla="*/ 59090 h 64891"/>
                    <a:gd name="connsiteX6" fmla="*/ 64224 w 64568"/>
                    <a:gd name="connsiteY6" fmla="*/ 61820 h 64891"/>
                    <a:gd name="connsiteX7" fmla="*/ 61821 w 64568"/>
                    <a:gd name="connsiteY7" fmla="*/ 64879 h 64891"/>
                    <a:gd name="connsiteX8" fmla="*/ 50585 w 64568"/>
                    <a:gd name="connsiteY8" fmla="*/ 57633 h 64891"/>
                    <a:gd name="connsiteX9" fmla="*/ 37261 w 64568"/>
                    <a:gd name="connsiteY9" fmla="*/ 48837 h 64891"/>
                    <a:gd name="connsiteX10" fmla="*/ 21654 w 64568"/>
                    <a:gd name="connsiteY10" fmla="*/ 48780 h 64891"/>
                    <a:gd name="connsiteX11" fmla="*/ 17297 w 64568"/>
                    <a:gd name="connsiteY11" fmla="*/ 51624 h 64891"/>
                    <a:gd name="connsiteX12" fmla="*/ 13135 w 64568"/>
                    <a:gd name="connsiteY12" fmla="*/ 62571 h 64891"/>
                    <a:gd name="connsiteX13" fmla="*/ 10177 w 64568"/>
                    <a:gd name="connsiteY13" fmla="*/ 64835 h 64891"/>
                    <a:gd name="connsiteX14" fmla="*/ 0 w 64568"/>
                    <a:gd name="connsiteY14" fmla="*/ 64835 h 64891"/>
                    <a:gd name="connsiteX15" fmla="*/ 32739 w 64568"/>
                    <a:gd name="connsiteY15" fmla="*/ 14660 h 64891"/>
                    <a:gd name="connsiteX16" fmla="*/ 23621 w 64568"/>
                    <a:gd name="connsiteY16" fmla="*/ 36597 h 64891"/>
                    <a:gd name="connsiteX17" fmla="*/ 25683 w 64568"/>
                    <a:gd name="connsiteY17" fmla="*/ 39353 h 64891"/>
                    <a:gd name="connsiteX18" fmla="*/ 39953 w 64568"/>
                    <a:gd name="connsiteY18" fmla="*/ 39353 h 64891"/>
                    <a:gd name="connsiteX19" fmla="*/ 41845 w 64568"/>
                    <a:gd name="connsiteY19" fmla="*/ 36566 h 64891"/>
                    <a:gd name="connsiteX20" fmla="*/ 32739 w 64568"/>
                    <a:gd name="connsiteY20" fmla="*/ 14660 h 6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4568" h="64891">
                      <a:moveTo>
                        <a:pt x="0" y="64835"/>
                      </a:moveTo>
                      <a:cubicBezTo>
                        <a:pt x="5045" y="52690"/>
                        <a:pt x="9761" y="41220"/>
                        <a:pt x="14503" y="29749"/>
                      </a:cubicBezTo>
                      <a:cubicBezTo>
                        <a:pt x="18085" y="21092"/>
                        <a:pt x="21761" y="12478"/>
                        <a:pt x="25173" y="3757"/>
                      </a:cubicBezTo>
                      <a:cubicBezTo>
                        <a:pt x="26226" y="1065"/>
                        <a:pt x="27493" y="-89"/>
                        <a:pt x="30589" y="5"/>
                      </a:cubicBezTo>
                      <a:cubicBezTo>
                        <a:pt x="38679" y="239"/>
                        <a:pt x="38686" y="62"/>
                        <a:pt x="41807" y="7572"/>
                      </a:cubicBezTo>
                      <a:lnTo>
                        <a:pt x="63146" y="59090"/>
                      </a:lnTo>
                      <a:cubicBezTo>
                        <a:pt x="63518" y="59998"/>
                        <a:pt x="63890" y="60900"/>
                        <a:pt x="64224" y="61820"/>
                      </a:cubicBezTo>
                      <a:cubicBezTo>
                        <a:pt x="65069" y="64122"/>
                        <a:pt x="64394" y="64860"/>
                        <a:pt x="61821" y="64879"/>
                      </a:cubicBezTo>
                      <a:cubicBezTo>
                        <a:pt x="53687" y="64942"/>
                        <a:pt x="53687" y="65055"/>
                        <a:pt x="50585" y="57633"/>
                      </a:cubicBezTo>
                      <a:cubicBezTo>
                        <a:pt x="46896" y="48837"/>
                        <a:pt x="46896" y="48837"/>
                        <a:pt x="37261" y="48837"/>
                      </a:cubicBezTo>
                      <a:cubicBezTo>
                        <a:pt x="32058" y="48837"/>
                        <a:pt x="26850" y="48963"/>
                        <a:pt x="21654" y="48780"/>
                      </a:cubicBezTo>
                      <a:cubicBezTo>
                        <a:pt x="19314" y="48698"/>
                        <a:pt x="18060" y="49411"/>
                        <a:pt x="17297" y="51624"/>
                      </a:cubicBezTo>
                      <a:cubicBezTo>
                        <a:pt x="16036" y="55313"/>
                        <a:pt x="14409" y="58882"/>
                        <a:pt x="13135" y="62571"/>
                      </a:cubicBezTo>
                      <a:cubicBezTo>
                        <a:pt x="12599" y="64141"/>
                        <a:pt x="11874" y="64885"/>
                        <a:pt x="10177" y="64835"/>
                      </a:cubicBezTo>
                      <a:cubicBezTo>
                        <a:pt x="7094" y="64771"/>
                        <a:pt x="4004" y="64835"/>
                        <a:pt x="0" y="64835"/>
                      </a:cubicBezTo>
                      <a:close/>
                      <a:moveTo>
                        <a:pt x="32739" y="14660"/>
                      </a:moveTo>
                      <a:cubicBezTo>
                        <a:pt x="29498" y="22498"/>
                        <a:pt x="26661" y="29592"/>
                        <a:pt x="23621" y="36597"/>
                      </a:cubicBezTo>
                      <a:cubicBezTo>
                        <a:pt x="22524" y="39120"/>
                        <a:pt x="23527" y="39397"/>
                        <a:pt x="25683" y="39353"/>
                      </a:cubicBezTo>
                      <a:cubicBezTo>
                        <a:pt x="30438" y="39271"/>
                        <a:pt x="35205" y="39233"/>
                        <a:pt x="39953" y="39353"/>
                      </a:cubicBezTo>
                      <a:cubicBezTo>
                        <a:pt x="42368" y="39422"/>
                        <a:pt x="42841" y="38868"/>
                        <a:pt x="41845" y="36566"/>
                      </a:cubicBezTo>
                      <a:cubicBezTo>
                        <a:pt x="38805" y="29567"/>
                        <a:pt x="35962" y="22466"/>
                        <a:pt x="32739" y="14660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BE858F26-4262-13D1-FCAC-D6CD00F82307}"/>
                    </a:ext>
                  </a:extLst>
                </p:cNvPr>
                <p:cNvSpPr/>
                <p:nvPr/>
              </p:nvSpPr>
              <p:spPr>
                <a:xfrm>
                  <a:off x="10841603" y="3864295"/>
                  <a:ext cx="63285" cy="64429"/>
                </a:xfrm>
                <a:custGeom>
                  <a:avLst/>
                  <a:gdLst>
                    <a:gd name="connsiteX0" fmla="*/ 57099 w 63285"/>
                    <a:gd name="connsiteY0" fmla="*/ 64118 h 64429"/>
                    <a:gd name="connsiteX1" fmla="*/ 50163 w 63285"/>
                    <a:gd name="connsiteY1" fmla="*/ 59244 h 64429"/>
                    <a:gd name="connsiteX2" fmla="*/ 34979 w 63285"/>
                    <a:gd name="connsiteY2" fmla="*/ 48984 h 64429"/>
                    <a:gd name="connsiteX3" fmla="*/ 20236 w 63285"/>
                    <a:gd name="connsiteY3" fmla="*/ 48940 h 64429"/>
                    <a:gd name="connsiteX4" fmla="*/ 16509 w 63285"/>
                    <a:gd name="connsiteY4" fmla="*/ 51400 h 64429"/>
                    <a:gd name="connsiteX5" fmla="*/ 14466 w 63285"/>
                    <a:gd name="connsiteY5" fmla="*/ 56444 h 64429"/>
                    <a:gd name="connsiteX6" fmla="*/ 2485 w 63285"/>
                    <a:gd name="connsiteY6" fmla="*/ 64181 h 64429"/>
                    <a:gd name="connsiteX7" fmla="*/ 594 w 63285"/>
                    <a:gd name="connsiteY7" fmla="*/ 60984 h 64429"/>
                    <a:gd name="connsiteX8" fmla="*/ 16661 w 63285"/>
                    <a:gd name="connsiteY8" fmla="*/ 22292 h 64429"/>
                    <a:gd name="connsiteX9" fmla="*/ 24448 w 63285"/>
                    <a:gd name="connsiteY9" fmla="*/ 3312 h 64429"/>
                    <a:gd name="connsiteX10" fmla="*/ 29272 w 63285"/>
                    <a:gd name="connsiteY10" fmla="*/ 2 h 64429"/>
                    <a:gd name="connsiteX11" fmla="*/ 40818 w 63285"/>
                    <a:gd name="connsiteY11" fmla="*/ 7568 h 64429"/>
                    <a:gd name="connsiteX12" fmla="*/ 61835 w 63285"/>
                    <a:gd name="connsiteY12" fmla="*/ 58248 h 64429"/>
                    <a:gd name="connsiteX13" fmla="*/ 57099 w 63285"/>
                    <a:gd name="connsiteY13" fmla="*/ 64118 h 64429"/>
                    <a:gd name="connsiteX14" fmla="*/ 31763 w 63285"/>
                    <a:gd name="connsiteY14" fmla="*/ 14776 h 64429"/>
                    <a:gd name="connsiteX15" fmla="*/ 22531 w 63285"/>
                    <a:gd name="connsiteY15" fmla="*/ 37004 h 64429"/>
                    <a:gd name="connsiteX16" fmla="*/ 24032 w 63285"/>
                    <a:gd name="connsiteY16" fmla="*/ 39198 h 64429"/>
                    <a:gd name="connsiteX17" fmla="*/ 39601 w 63285"/>
                    <a:gd name="connsiteY17" fmla="*/ 39198 h 64429"/>
                    <a:gd name="connsiteX18" fmla="*/ 41007 w 63285"/>
                    <a:gd name="connsiteY18" fmla="*/ 36865 h 64429"/>
                    <a:gd name="connsiteX19" fmla="*/ 31763 w 63285"/>
                    <a:gd name="connsiteY19" fmla="*/ 14776 h 6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3285" h="64429">
                      <a:moveTo>
                        <a:pt x="57099" y="64118"/>
                      </a:moveTo>
                      <a:cubicBezTo>
                        <a:pt x="53423" y="65304"/>
                        <a:pt x="51632" y="62983"/>
                        <a:pt x="50163" y="59244"/>
                      </a:cubicBezTo>
                      <a:cubicBezTo>
                        <a:pt x="46102" y="48934"/>
                        <a:pt x="45970" y="48984"/>
                        <a:pt x="34979" y="48984"/>
                      </a:cubicBezTo>
                      <a:cubicBezTo>
                        <a:pt x="30067" y="48984"/>
                        <a:pt x="25148" y="49073"/>
                        <a:pt x="20236" y="48940"/>
                      </a:cubicBezTo>
                      <a:cubicBezTo>
                        <a:pt x="18250" y="48890"/>
                        <a:pt x="17083" y="49445"/>
                        <a:pt x="16509" y="51400"/>
                      </a:cubicBezTo>
                      <a:cubicBezTo>
                        <a:pt x="15986" y="53127"/>
                        <a:pt x="15153" y="54767"/>
                        <a:pt x="14466" y="56444"/>
                      </a:cubicBezTo>
                      <a:cubicBezTo>
                        <a:pt x="11156" y="64478"/>
                        <a:pt x="11162" y="64370"/>
                        <a:pt x="2485" y="64181"/>
                      </a:cubicBezTo>
                      <a:cubicBezTo>
                        <a:pt x="-428" y="64118"/>
                        <a:pt x="-371" y="63216"/>
                        <a:pt x="594" y="60984"/>
                      </a:cubicBezTo>
                      <a:cubicBezTo>
                        <a:pt x="6010" y="48114"/>
                        <a:pt x="11313" y="35194"/>
                        <a:pt x="16661" y="22292"/>
                      </a:cubicBezTo>
                      <a:cubicBezTo>
                        <a:pt x="19277" y="15987"/>
                        <a:pt x="22020" y="9681"/>
                        <a:pt x="24448" y="3312"/>
                      </a:cubicBezTo>
                      <a:cubicBezTo>
                        <a:pt x="25381" y="853"/>
                        <a:pt x="26567" y="-43"/>
                        <a:pt x="29272" y="2"/>
                      </a:cubicBezTo>
                      <a:cubicBezTo>
                        <a:pt x="37671" y="134"/>
                        <a:pt x="37671" y="2"/>
                        <a:pt x="40818" y="7568"/>
                      </a:cubicBezTo>
                      <a:cubicBezTo>
                        <a:pt x="47825" y="24460"/>
                        <a:pt x="54831" y="41353"/>
                        <a:pt x="61835" y="58248"/>
                      </a:cubicBezTo>
                      <a:cubicBezTo>
                        <a:pt x="64250" y="64124"/>
                        <a:pt x="64256" y="64118"/>
                        <a:pt x="57099" y="64118"/>
                      </a:cubicBezTo>
                      <a:close/>
                      <a:moveTo>
                        <a:pt x="31763" y="14776"/>
                      </a:moveTo>
                      <a:cubicBezTo>
                        <a:pt x="28528" y="22601"/>
                        <a:pt x="25583" y="29828"/>
                        <a:pt x="22531" y="37004"/>
                      </a:cubicBezTo>
                      <a:cubicBezTo>
                        <a:pt x="21775" y="38782"/>
                        <a:pt x="22304" y="39217"/>
                        <a:pt x="24032" y="39198"/>
                      </a:cubicBezTo>
                      <a:cubicBezTo>
                        <a:pt x="29224" y="39152"/>
                        <a:pt x="34413" y="39152"/>
                        <a:pt x="39601" y="39198"/>
                      </a:cubicBezTo>
                      <a:cubicBezTo>
                        <a:pt x="41530" y="39198"/>
                        <a:pt x="41663" y="38416"/>
                        <a:pt x="41007" y="36865"/>
                      </a:cubicBezTo>
                      <a:cubicBezTo>
                        <a:pt x="37974" y="29708"/>
                        <a:pt x="35029" y="22519"/>
                        <a:pt x="31763" y="1477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6" name="Freeform 295">
                  <a:extLst>
                    <a:ext uri="{FF2B5EF4-FFF2-40B4-BE49-F238E27FC236}">
                      <a16:creationId xmlns:a16="http://schemas.microsoft.com/office/drawing/2014/main" id="{4DE5165E-2A65-0F4B-E07B-2CF31F2840ED}"/>
                    </a:ext>
                  </a:extLst>
                </p:cNvPr>
                <p:cNvSpPr/>
                <p:nvPr/>
              </p:nvSpPr>
              <p:spPr>
                <a:xfrm>
                  <a:off x="10805247" y="3783975"/>
                  <a:ext cx="50954" cy="65521"/>
                </a:xfrm>
                <a:custGeom>
                  <a:avLst/>
                  <a:gdLst>
                    <a:gd name="connsiteX0" fmla="*/ 48 w 50954"/>
                    <a:gd name="connsiteY0" fmla="*/ 21136 h 65521"/>
                    <a:gd name="connsiteX1" fmla="*/ 4 w 50954"/>
                    <a:gd name="connsiteY1" fmla="*/ 3480 h 65521"/>
                    <a:gd name="connsiteX2" fmla="*/ 3157 w 50954"/>
                    <a:gd name="connsiteY2" fmla="*/ 31 h 65521"/>
                    <a:gd name="connsiteX3" fmla="*/ 11172 w 50954"/>
                    <a:gd name="connsiteY3" fmla="*/ 7774 h 65521"/>
                    <a:gd name="connsiteX4" fmla="*/ 11172 w 50954"/>
                    <a:gd name="connsiteY4" fmla="*/ 35929 h 65521"/>
                    <a:gd name="connsiteX5" fmla="*/ 12061 w 50954"/>
                    <a:gd name="connsiteY5" fmla="*/ 43408 h 65521"/>
                    <a:gd name="connsiteX6" fmla="*/ 24092 w 50954"/>
                    <a:gd name="connsiteY6" fmla="*/ 53630 h 65521"/>
                    <a:gd name="connsiteX7" fmla="*/ 38438 w 50954"/>
                    <a:gd name="connsiteY7" fmla="*/ 44171 h 65521"/>
                    <a:gd name="connsiteX8" fmla="*/ 39699 w 50954"/>
                    <a:gd name="connsiteY8" fmla="*/ 35488 h 65521"/>
                    <a:gd name="connsiteX9" fmla="*/ 39617 w 50954"/>
                    <a:gd name="connsiteY9" fmla="*/ 3959 h 65521"/>
                    <a:gd name="connsiteX10" fmla="*/ 43545 w 50954"/>
                    <a:gd name="connsiteY10" fmla="*/ 6 h 65521"/>
                    <a:gd name="connsiteX11" fmla="*/ 50765 w 50954"/>
                    <a:gd name="connsiteY11" fmla="*/ 7245 h 65521"/>
                    <a:gd name="connsiteX12" fmla="*/ 50053 w 50954"/>
                    <a:gd name="connsiteY12" fmla="*/ 42916 h 65521"/>
                    <a:gd name="connsiteX13" fmla="*/ 17478 w 50954"/>
                    <a:gd name="connsiteY13" fmla="*/ 64318 h 65521"/>
                    <a:gd name="connsiteX14" fmla="*/ 2028 w 50954"/>
                    <a:gd name="connsiteY14" fmla="*/ 48617 h 65521"/>
                    <a:gd name="connsiteX15" fmla="*/ 42 w 50954"/>
                    <a:gd name="connsiteY15" fmla="*/ 35375 h 65521"/>
                    <a:gd name="connsiteX16" fmla="*/ 48 w 50954"/>
                    <a:gd name="connsiteY16" fmla="*/ 21136 h 65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954" h="65521">
                      <a:moveTo>
                        <a:pt x="48" y="21136"/>
                      </a:moveTo>
                      <a:cubicBezTo>
                        <a:pt x="48" y="15253"/>
                        <a:pt x="137" y="9370"/>
                        <a:pt x="4" y="3480"/>
                      </a:cubicBezTo>
                      <a:cubicBezTo>
                        <a:pt x="-46" y="1128"/>
                        <a:pt x="307" y="31"/>
                        <a:pt x="3157" y="31"/>
                      </a:cubicBezTo>
                      <a:cubicBezTo>
                        <a:pt x="11172" y="31"/>
                        <a:pt x="11172" y="-127"/>
                        <a:pt x="11172" y="7774"/>
                      </a:cubicBezTo>
                      <a:cubicBezTo>
                        <a:pt x="11172" y="17157"/>
                        <a:pt x="11210" y="26540"/>
                        <a:pt x="11172" y="35929"/>
                      </a:cubicBezTo>
                      <a:cubicBezTo>
                        <a:pt x="11157" y="38450"/>
                        <a:pt x="11455" y="40962"/>
                        <a:pt x="12061" y="43408"/>
                      </a:cubicBezTo>
                      <a:cubicBezTo>
                        <a:pt x="13625" y="49947"/>
                        <a:pt x="17786" y="53440"/>
                        <a:pt x="24092" y="53630"/>
                      </a:cubicBezTo>
                      <a:cubicBezTo>
                        <a:pt x="32290" y="53876"/>
                        <a:pt x="36231" y="51278"/>
                        <a:pt x="38438" y="44171"/>
                      </a:cubicBezTo>
                      <a:cubicBezTo>
                        <a:pt x="39298" y="41358"/>
                        <a:pt x="39723" y="38430"/>
                        <a:pt x="39699" y="35488"/>
                      </a:cubicBezTo>
                      <a:cubicBezTo>
                        <a:pt x="39699" y="24983"/>
                        <a:pt x="39819" y="14471"/>
                        <a:pt x="39617" y="3959"/>
                      </a:cubicBezTo>
                      <a:cubicBezTo>
                        <a:pt x="39554" y="838"/>
                        <a:pt x="40348" y="-83"/>
                        <a:pt x="43545" y="6"/>
                      </a:cubicBezTo>
                      <a:cubicBezTo>
                        <a:pt x="50791" y="207"/>
                        <a:pt x="50917" y="6"/>
                        <a:pt x="50765" y="7245"/>
                      </a:cubicBezTo>
                      <a:cubicBezTo>
                        <a:pt x="50526" y="19137"/>
                        <a:pt x="51711" y="31074"/>
                        <a:pt x="50053" y="42916"/>
                      </a:cubicBezTo>
                      <a:cubicBezTo>
                        <a:pt x="47751" y="59349"/>
                        <a:pt x="34131" y="69060"/>
                        <a:pt x="17478" y="64318"/>
                      </a:cubicBezTo>
                      <a:cubicBezTo>
                        <a:pt x="9734" y="62117"/>
                        <a:pt x="4633" y="56316"/>
                        <a:pt x="2028" y="48617"/>
                      </a:cubicBezTo>
                      <a:cubicBezTo>
                        <a:pt x="634" y="44344"/>
                        <a:pt x="-38" y="39868"/>
                        <a:pt x="42" y="35375"/>
                      </a:cubicBezTo>
                      <a:cubicBezTo>
                        <a:pt x="67" y="30664"/>
                        <a:pt x="48" y="25897"/>
                        <a:pt x="48" y="21136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7" name="Freeform 296">
                  <a:extLst>
                    <a:ext uri="{FF2B5EF4-FFF2-40B4-BE49-F238E27FC236}">
                      <a16:creationId xmlns:a16="http://schemas.microsoft.com/office/drawing/2014/main" id="{15CBD856-2827-DBB8-A0D0-CE0FCE41CF9F}"/>
                    </a:ext>
                  </a:extLst>
                </p:cNvPr>
                <p:cNvSpPr/>
                <p:nvPr/>
              </p:nvSpPr>
              <p:spPr>
                <a:xfrm>
                  <a:off x="11018389" y="3784560"/>
                  <a:ext cx="39362" cy="64926"/>
                </a:xfrm>
                <a:custGeom>
                  <a:avLst/>
                  <a:gdLst>
                    <a:gd name="connsiteX0" fmla="*/ 65 w 39362"/>
                    <a:gd name="connsiteY0" fmla="*/ 32387 h 64926"/>
                    <a:gd name="connsiteX1" fmla="*/ 15 w 39362"/>
                    <a:gd name="connsiteY1" fmla="*/ 3381 h 64926"/>
                    <a:gd name="connsiteX2" fmla="*/ 3300 w 39362"/>
                    <a:gd name="connsiteY2" fmla="*/ 1 h 64926"/>
                    <a:gd name="connsiteX3" fmla="*/ 36185 w 39362"/>
                    <a:gd name="connsiteY3" fmla="*/ 1 h 64926"/>
                    <a:gd name="connsiteX4" fmla="*/ 39306 w 39362"/>
                    <a:gd name="connsiteY4" fmla="*/ 2977 h 64926"/>
                    <a:gd name="connsiteX5" fmla="*/ 39306 w 39362"/>
                    <a:gd name="connsiteY5" fmla="*/ 7170 h 64926"/>
                    <a:gd name="connsiteX6" fmla="*/ 36367 w 39362"/>
                    <a:gd name="connsiteY6" fmla="*/ 9901 h 64926"/>
                    <a:gd name="connsiteX7" fmla="*/ 14026 w 39362"/>
                    <a:gd name="connsiteY7" fmla="*/ 9813 h 64926"/>
                    <a:gd name="connsiteX8" fmla="*/ 10962 w 39362"/>
                    <a:gd name="connsiteY8" fmla="*/ 12915 h 64926"/>
                    <a:gd name="connsiteX9" fmla="*/ 10962 w 39362"/>
                    <a:gd name="connsiteY9" fmla="*/ 25526 h 64926"/>
                    <a:gd name="connsiteX10" fmla="*/ 14064 w 39362"/>
                    <a:gd name="connsiteY10" fmla="*/ 28553 h 64926"/>
                    <a:gd name="connsiteX11" fmla="*/ 33877 w 39362"/>
                    <a:gd name="connsiteY11" fmla="*/ 28446 h 64926"/>
                    <a:gd name="connsiteX12" fmla="*/ 37225 w 39362"/>
                    <a:gd name="connsiteY12" fmla="*/ 31637 h 64926"/>
                    <a:gd name="connsiteX13" fmla="*/ 30686 w 39362"/>
                    <a:gd name="connsiteY13" fmla="*/ 38453 h 64926"/>
                    <a:gd name="connsiteX14" fmla="*/ 13824 w 39362"/>
                    <a:gd name="connsiteY14" fmla="*/ 38453 h 64926"/>
                    <a:gd name="connsiteX15" fmla="*/ 10980 w 39362"/>
                    <a:gd name="connsiteY15" fmla="*/ 41335 h 64926"/>
                    <a:gd name="connsiteX16" fmla="*/ 11699 w 39362"/>
                    <a:gd name="connsiteY16" fmla="*/ 53574 h 64926"/>
                    <a:gd name="connsiteX17" fmla="*/ 23333 w 39362"/>
                    <a:gd name="connsiteY17" fmla="*/ 54432 h 64926"/>
                    <a:gd name="connsiteX18" fmla="*/ 35976 w 39362"/>
                    <a:gd name="connsiteY18" fmla="*/ 54432 h 64926"/>
                    <a:gd name="connsiteX19" fmla="*/ 39363 w 39362"/>
                    <a:gd name="connsiteY19" fmla="*/ 57585 h 64926"/>
                    <a:gd name="connsiteX20" fmla="*/ 32174 w 39362"/>
                    <a:gd name="connsiteY20" fmla="*/ 64861 h 64926"/>
                    <a:gd name="connsiteX21" fmla="*/ 3508 w 39362"/>
                    <a:gd name="connsiteY21" fmla="*/ 64925 h 64926"/>
                    <a:gd name="connsiteX22" fmla="*/ 2 w 39362"/>
                    <a:gd name="connsiteY22" fmla="*/ 61425 h 64926"/>
                    <a:gd name="connsiteX23" fmla="*/ 65 w 39362"/>
                    <a:gd name="connsiteY23" fmla="*/ 32387 h 6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362" h="64926">
                      <a:moveTo>
                        <a:pt x="65" y="32387"/>
                      </a:moveTo>
                      <a:cubicBezTo>
                        <a:pt x="65" y="22727"/>
                        <a:pt x="135" y="13060"/>
                        <a:pt x="15" y="3381"/>
                      </a:cubicBezTo>
                      <a:cubicBezTo>
                        <a:pt x="-17" y="858"/>
                        <a:pt x="645" y="-31"/>
                        <a:pt x="3300" y="1"/>
                      </a:cubicBezTo>
                      <a:cubicBezTo>
                        <a:pt x="14259" y="146"/>
                        <a:pt x="25225" y="121"/>
                        <a:pt x="36185" y="1"/>
                      </a:cubicBezTo>
                      <a:cubicBezTo>
                        <a:pt x="38474" y="1"/>
                        <a:pt x="39621" y="467"/>
                        <a:pt x="39306" y="2977"/>
                      </a:cubicBezTo>
                      <a:cubicBezTo>
                        <a:pt x="39142" y="4370"/>
                        <a:pt x="39142" y="5777"/>
                        <a:pt x="39306" y="7170"/>
                      </a:cubicBezTo>
                      <a:cubicBezTo>
                        <a:pt x="39583" y="9535"/>
                        <a:pt x="38448" y="9932"/>
                        <a:pt x="36367" y="9901"/>
                      </a:cubicBezTo>
                      <a:cubicBezTo>
                        <a:pt x="28920" y="9800"/>
                        <a:pt x="21473" y="9951"/>
                        <a:pt x="14026" y="9813"/>
                      </a:cubicBezTo>
                      <a:cubicBezTo>
                        <a:pt x="11598" y="9768"/>
                        <a:pt x="10873" y="10563"/>
                        <a:pt x="10962" y="12915"/>
                      </a:cubicBezTo>
                      <a:cubicBezTo>
                        <a:pt x="11119" y="17115"/>
                        <a:pt x="11138" y="21327"/>
                        <a:pt x="10962" y="25526"/>
                      </a:cubicBezTo>
                      <a:cubicBezTo>
                        <a:pt x="10854" y="27954"/>
                        <a:pt x="11699" y="28610"/>
                        <a:pt x="14064" y="28553"/>
                      </a:cubicBezTo>
                      <a:cubicBezTo>
                        <a:pt x="20666" y="28408"/>
                        <a:pt x="27275" y="28610"/>
                        <a:pt x="33877" y="28446"/>
                      </a:cubicBezTo>
                      <a:cubicBezTo>
                        <a:pt x="36399" y="28383"/>
                        <a:pt x="37307" y="28931"/>
                        <a:pt x="37225" y="31637"/>
                      </a:cubicBezTo>
                      <a:cubicBezTo>
                        <a:pt x="36948" y="40099"/>
                        <a:pt x="37956" y="38321"/>
                        <a:pt x="30686" y="38453"/>
                      </a:cubicBezTo>
                      <a:cubicBezTo>
                        <a:pt x="25068" y="38554"/>
                        <a:pt x="19443" y="38567"/>
                        <a:pt x="13824" y="38453"/>
                      </a:cubicBezTo>
                      <a:cubicBezTo>
                        <a:pt x="11592" y="38403"/>
                        <a:pt x="10829" y="39153"/>
                        <a:pt x="10980" y="41335"/>
                      </a:cubicBezTo>
                      <a:cubicBezTo>
                        <a:pt x="11264" y="45509"/>
                        <a:pt x="9341" y="50756"/>
                        <a:pt x="11699" y="53574"/>
                      </a:cubicBezTo>
                      <a:cubicBezTo>
                        <a:pt x="13976" y="56298"/>
                        <a:pt x="19336" y="54268"/>
                        <a:pt x="23333" y="54432"/>
                      </a:cubicBezTo>
                      <a:cubicBezTo>
                        <a:pt x="27539" y="54608"/>
                        <a:pt x="31771" y="54602"/>
                        <a:pt x="35976" y="54432"/>
                      </a:cubicBezTo>
                      <a:cubicBezTo>
                        <a:pt x="38410" y="54331"/>
                        <a:pt x="39382" y="54816"/>
                        <a:pt x="39363" y="57585"/>
                      </a:cubicBezTo>
                      <a:cubicBezTo>
                        <a:pt x="39300" y="64861"/>
                        <a:pt x="39457" y="64861"/>
                        <a:pt x="32174" y="64861"/>
                      </a:cubicBezTo>
                      <a:cubicBezTo>
                        <a:pt x="22621" y="64861"/>
                        <a:pt x="13061" y="64767"/>
                        <a:pt x="3508" y="64925"/>
                      </a:cubicBezTo>
                      <a:cubicBezTo>
                        <a:pt x="746" y="64975"/>
                        <a:pt x="-48" y="64174"/>
                        <a:pt x="2" y="61425"/>
                      </a:cubicBezTo>
                      <a:cubicBezTo>
                        <a:pt x="160" y="51720"/>
                        <a:pt x="65" y="42054"/>
                        <a:pt x="65" y="3238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9146738C-7728-367D-F3A5-79C064B2CB34}"/>
                    </a:ext>
                  </a:extLst>
                </p:cNvPr>
                <p:cNvSpPr/>
                <p:nvPr/>
              </p:nvSpPr>
              <p:spPr>
                <a:xfrm>
                  <a:off x="10947221" y="3784523"/>
                  <a:ext cx="63955" cy="65319"/>
                </a:xfrm>
                <a:custGeom>
                  <a:avLst/>
                  <a:gdLst>
                    <a:gd name="connsiteX0" fmla="*/ 31639 w 63955"/>
                    <a:gd name="connsiteY0" fmla="*/ 51593 h 65319"/>
                    <a:gd name="connsiteX1" fmla="*/ 48337 w 63955"/>
                    <a:gd name="connsiteY1" fmla="*/ 9628 h 65319"/>
                    <a:gd name="connsiteX2" fmla="*/ 63956 w 63955"/>
                    <a:gd name="connsiteY2" fmla="*/ 346 h 65319"/>
                    <a:gd name="connsiteX3" fmla="*/ 55374 w 63955"/>
                    <a:gd name="connsiteY3" fmla="*/ 22177 h 65319"/>
                    <a:gd name="connsiteX4" fmla="*/ 39609 w 63955"/>
                    <a:gd name="connsiteY4" fmla="*/ 62741 h 65319"/>
                    <a:gd name="connsiteX5" fmla="*/ 35277 w 63955"/>
                    <a:gd name="connsiteY5" fmla="*/ 64791 h 65319"/>
                    <a:gd name="connsiteX6" fmla="*/ 23927 w 63955"/>
                    <a:gd name="connsiteY6" fmla="*/ 62735 h 65319"/>
                    <a:gd name="connsiteX7" fmla="*/ 665 w 63955"/>
                    <a:gd name="connsiteY7" fmla="*/ 3959 h 65319"/>
                    <a:gd name="connsiteX8" fmla="*/ 3295 w 63955"/>
                    <a:gd name="connsiteY8" fmla="*/ 31 h 65319"/>
                    <a:gd name="connsiteX9" fmla="*/ 14122 w 63955"/>
                    <a:gd name="connsiteY9" fmla="*/ 7503 h 65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55" h="65319">
                      <a:moveTo>
                        <a:pt x="31639" y="51593"/>
                      </a:moveTo>
                      <a:lnTo>
                        <a:pt x="48337" y="9628"/>
                      </a:lnTo>
                      <a:cubicBezTo>
                        <a:pt x="52372" y="-518"/>
                        <a:pt x="52372" y="-518"/>
                        <a:pt x="63956" y="346"/>
                      </a:cubicBezTo>
                      <a:cubicBezTo>
                        <a:pt x="61068" y="7692"/>
                        <a:pt x="58192" y="14925"/>
                        <a:pt x="55374" y="22177"/>
                      </a:cubicBezTo>
                      <a:cubicBezTo>
                        <a:pt x="50115" y="35702"/>
                        <a:pt x="44232" y="48982"/>
                        <a:pt x="39609" y="62741"/>
                      </a:cubicBezTo>
                      <a:cubicBezTo>
                        <a:pt x="38783" y="65207"/>
                        <a:pt x="36980" y="65182"/>
                        <a:pt x="35277" y="64791"/>
                      </a:cubicBezTo>
                      <a:cubicBezTo>
                        <a:pt x="31494" y="63921"/>
                        <a:pt x="25819" y="67616"/>
                        <a:pt x="23927" y="62735"/>
                      </a:cubicBezTo>
                      <a:cubicBezTo>
                        <a:pt x="16430" y="43055"/>
                        <a:pt x="8339" y="23589"/>
                        <a:pt x="665" y="3959"/>
                      </a:cubicBezTo>
                      <a:cubicBezTo>
                        <a:pt x="-564" y="807"/>
                        <a:pt x="-306" y="-51"/>
                        <a:pt x="3295" y="31"/>
                      </a:cubicBezTo>
                      <a:cubicBezTo>
                        <a:pt x="11158" y="220"/>
                        <a:pt x="11164" y="31"/>
                        <a:pt x="14122" y="750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E9B956D1-B821-9D54-950F-918F40448737}"/>
                    </a:ext>
                  </a:extLst>
                </p:cNvPr>
                <p:cNvSpPr/>
                <p:nvPr/>
              </p:nvSpPr>
              <p:spPr>
                <a:xfrm>
                  <a:off x="10905254" y="3862962"/>
                  <a:ext cx="50807" cy="64856"/>
                </a:xfrm>
                <a:custGeom>
                  <a:avLst/>
                  <a:gdLst>
                    <a:gd name="connsiteX0" fmla="*/ 50742 w 50807"/>
                    <a:gd name="connsiteY0" fmla="*/ 22497 h 64856"/>
                    <a:gd name="connsiteX1" fmla="*/ 49809 w 50807"/>
                    <a:gd name="connsiteY1" fmla="*/ 45040 h 64856"/>
                    <a:gd name="connsiteX2" fmla="*/ 24586 w 50807"/>
                    <a:gd name="connsiteY2" fmla="*/ 64821 h 64856"/>
                    <a:gd name="connsiteX3" fmla="*/ 687 w 50807"/>
                    <a:gd name="connsiteY3" fmla="*/ 42536 h 64856"/>
                    <a:gd name="connsiteX4" fmla="*/ 151 w 50807"/>
                    <a:gd name="connsiteY4" fmla="*/ 2646 h 64856"/>
                    <a:gd name="connsiteX5" fmla="*/ 2295 w 50807"/>
                    <a:gd name="connsiteY5" fmla="*/ 383 h 64856"/>
                    <a:gd name="connsiteX6" fmla="*/ 11123 w 50807"/>
                    <a:gd name="connsiteY6" fmla="*/ 8208 h 64856"/>
                    <a:gd name="connsiteX7" fmla="*/ 11558 w 50807"/>
                    <a:gd name="connsiteY7" fmla="*/ 40531 h 64856"/>
                    <a:gd name="connsiteX8" fmla="*/ 29025 w 50807"/>
                    <a:gd name="connsiteY8" fmla="*/ 53609 h 64856"/>
                    <a:gd name="connsiteX9" fmla="*/ 39360 w 50807"/>
                    <a:gd name="connsiteY9" fmla="*/ 40506 h 64856"/>
                    <a:gd name="connsiteX10" fmla="*/ 39802 w 50807"/>
                    <a:gd name="connsiteY10" fmla="*/ 6070 h 64856"/>
                    <a:gd name="connsiteX11" fmla="*/ 45691 w 50807"/>
                    <a:gd name="connsiteY11" fmla="*/ 433 h 64856"/>
                    <a:gd name="connsiteX12" fmla="*/ 48214 w 50807"/>
                    <a:gd name="connsiteY12" fmla="*/ 433 h 64856"/>
                    <a:gd name="connsiteX13" fmla="*/ 50774 w 50807"/>
                    <a:gd name="connsiteY13" fmla="*/ 3119 h 64856"/>
                    <a:gd name="connsiteX14" fmla="*/ 50742 w 50807"/>
                    <a:gd name="connsiteY14" fmla="*/ 22497 h 64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0807" h="64856">
                      <a:moveTo>
                        <a:pt x="50742" y="22497"/>
                      </a:moveTo>
                      <a:cubicBezTo>
                        <a:pt x="50370" y="29124"/>
                        <a:pt x="51587" y="37158"/>
                        <a:pt x="49809" y="45040"/>
                      </a:cubicBezTo>
                      <a:cubicBezTo>
                        <a:pt x="46782" y="58458"/>
                        <a:pt x="37828" y="65420"/>
                        <a:pt x="24586" y="64821"/>
                      </a:cubicBezTo>
                      <a:cubicBezTo>
                        <a:pt x="10789" y="64190"/>
                        <a:pt x="2087" y="56396"/>
                        <a:pt x="687" y="42536"/>
                      </a:cubicBezTo>
                      <a:cubicBezTo>
                        <a:pt x="-643" y="29294"/>
                        <a:pt x="416" y="15945"/>
                        <a:pt x="151" y="2646"/>
                      </a:cubicBezTo>
                      <a:cubicBezTo>
                        <a:pt x="151" y="1070"/>
                        <a:pt x="656" y="553"/>
                        <a:pt x="2295" y="383"/>
                      </a:cubicBezTo>
                      <a:cubicBezTo>
                        <a:pt x="11123" y="-500"/>
                        <a:pt x="11016" y="-557"/>
                        <a:pt x="11123" y="8208"/>
                      </a:cubicBezTo>
                      <a:cubicBezTo>
                        <a:pt x="11243" y="18984"/>
                        <a:pt x="10524" y="29780"/>
                        <a:pt x="11558" y="40531"/>
                      </a:cubicBezTo>
                      <a:cubicBezTo>
                        <a:pt x="12529" y="50620"/>
                        <a:pt x="19195" y="55501"/>
                        <a:pt x="29025" y="53609"/>
                      </a:cubicBezTo>
                      <a:cubicBezTo>
                        <a:pt x="34997" y="52455"/>
                        <a:pt x="38686" y="47978"/>
                        <a:pt x="39360" y="40506"/>
                      </a:cubicBezTo>
                      <a:cubicBezTo>
                        <a:pt x="40395" y="29048"/>
                        <a:pt x="39625" y="17553"/>
                        <a:pt x="39802" y="6070"/>
                      </a:cubicBezTo>
                      <a:cubicBezTo>
                        <a:pt x="39890" y="395"/>
                        <a:pt x="39802" y="395"/>
                        <a:pt x="45691" y="433"/>
                      </a:cubicBezTo>
                      <a:cubicBezTo>
                        <a:pt x="46531" y="483"/>
                        <a:pt x="47374" y="483"/>
                        <a:pt x="48214" y="433"/>
                      </a:cubicBezTo>
                      <a:cubicBezTo>
                        <a:pt x="50339" y="174"/>
                        <a:pt x="50805" y="1202"/>
                        <a:pt x="50774" y="3119"/>
                      </a:cubicBezTo>
                      <a:cubicBezTo>
                        <a:pt x="50679" y="9122"/>
                        <a:pt x="50742" y="15144"/>
                        <a:pt x="50742" y="22497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0" name="Freeform 299">
                  <a:extLst>
                    <a:ext uri="{FF2B5EF4-FFF2-40B4-BE49-F238E27FC236}">
                      <a16:creationId xmlns:a16="http://schemas.microsoft.com/office/drawing/2014/main" id="{F3B9BF58-F33F-9E2D-C577-35C0CC6B357E}"/>
                    </a:ext>
                  </a:extLst>
                </p:cNvPr>
                <p:cNvSpPr/>
                <p:nvPr/>
              </p:nvSpPr>
              <p:spPr>
                <a:xfrm>
                  <a:off x="11034416" y="3864135"/>
                  <a:ext cx="39391" cy="64203"/>
                </a:xfrm>
                <a:custGeom>
                  <a:avLst/>
                  <a:gdLst>
                    <a:gd name="connsiteX0" fmla="*/ 67 w 39391"/>
                    <a:gd name="connsiteY0" fmla="*/ 32213 h 64203"/>
                    <a:gd name="connsiteX1" fmla="*/ 4 w 39391"/>
                    <a:gd name="connsiteY1" fmla="*/ 4084 h 64203"/>
                    <a:gd name="connsiteX2" fmla="*/ 3787 w 39391"/>
                    <a:gd name="connsiteY2" fmla="*/ 4 h 64203"/>
                    <a:gd name="connsiteX3" fmla="*/ 35795 w 39391"/>
                    <a:gd name="connsiteY3" fmla="*/ 35 h 64203"/>
                    <a:gd name="connsiteX4" fmla="*/ 39301 w 39391"/>
                    <a:gd name="connsiteY4" fmla="*/ 3428 h 64203"/>
                    <a:gd name="connsiteX5" fmla="*/ 39301 w 39391"/>
                    <a:gd name="connsiteY5" fmla="*/ 7211 h 64203"/>
                    <a:gd name="connsiteX6" fmla="*/ 36388 w 39391"/>
                    <a:gd name="connsiteY6" fmla="*/ 9935 h 64203"/>
                    <a:gd name="connsiteX7" fmla="*/ 14910 w 39391"/>
                    <a:gd name="connsiteY7" fmla="*/ 9834 h 64203"/>
                    <a:gd name="connsiteX8" fmla="*/ 11240 w 39391"/>
                    <a:gd name="connsiteY8" fmla="*/ 13618 h 64203"/>
                    <a:gd name="connsiteX9" fmla="*/ 11240 w 39391"/>
                    <a:gd name="connsiteY9" fmla="*/ 24527 h 64203"/>
                    <a:gd name="connsiteX10" fmla="*/ 15308 w 39391"/>
                    <a:gd name="connsiteY10" fmla="*/ 28777 h 64203"/>
                    <a:gd name="connsiteX11" fmla="*/ 33834 w 39391"/>
                    <a:gd name="connsiteY11" fmla="*/ 28638 h 64203"/>
                    <a:gd name="connsiteX12" fmla="*/ 37182 w 39391"/>
                    <a:gd name="connsiteY12" fmla="*/ 31829 h 64203"/>
                    <a:gd name="connsiteX13" fmla="*/ 37182 w 39391"/>
                    <a:gd name="connsiteY13" fmla="*/ 35177 h 64203"/>
                    <a:gd name="connsiteX14" fmla="*/ 33910 w 39391"/>
                    <a:gd name="connsiteY14" fmla="*/ 38538 h 64203"/>
                    <a:gd name="connsiteX15" fmla="*/ 14538 w 39391"/>
                    <a:gd name="connsiteY15" fmla="*/ 38431 h 64203"/>
                    <a:gd name="connsiteX16" fmla="*/ 11253 w 39391"/>
                    <a:gd name="connsiteY16" fmla="*/ 41748 h 64203"/>
                    <a:gd name="connsiteX17" fmla="*/ 11253 w 39391"/>
                    <a:gd name="connsiteY17" fmla="*/ 51402 h 64203"/>
                    <a:gd name="connsiteX18" fmla="*/ 14078 w 39391"/>
                    <a:gd name="connsiteY18" fmla="*/ 54239 h 64203"/>
                    <a:gd name="connsiteX19" fmla="*/ 35555 w 39391"/>
                    <a:gd name="connsiteY19" fmla="*/ 54126 h 64203"/>
                    <a:gd name="connsiteX20" fmla="*/ 39301 w 39391"/>
                    <a:gd name="connsiteY20" fmla="*/ 57758 h 64203"/>
                    <a:gd name="connsiteX21" fmla="*/ 39301 w 39391"/>
                    <a:gd name="connsiteY21" fmla="*/ 61541 h 64203"/>
                    <a:gd name="connsiteX22" fmla="*/ 36779 w 39391"/>
                    <a:gd name="connsiteY22" fmla="*/ 64202 h 64203"/>
                    <a:gd name="connsiteX23" fmla="*/ 2665 w 39391"/>
                    <a:gd name="connsiteY23" fmla="*/ 64202 h 64203"/>
                    <a:gd name="connsiteX24" fmla="*/ 29 w 39391"/>
                    <a:gd name="connsiteY24" fmla="*/ 61182 h 64203"/>
                    <a:gd name="connsiteX25" fmla="*/ 67 w 39391"/>
                    <a:gd name="connsiteY25" fmla="*/ 32213 h 64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9391" h="64203">
                      <a:moveTo>
                        <a:pt x="67" y="32213"/>
                      </a:moveTo>
                      <a:cubicBezTo>
                        <a:pt x="67" y="22837"/>
                        <a:pt x="168" y="13460"/>
                        <a:pt x="4" y="4084"/>
                      </a:cubicBezTo>
                      <a:cubicBezTo>
                        <a:pt x="-47" y="1177"/>
                        <a:pt x="382" y="-78"/>
                        <a:pt x="3787" y="4"/>
                      </a:cubicBezTo>
                      <a:cubicBezTo>
                        <a:pt x="14450" y="256"/>
                        <a:pt x="25126" y="174"/>
                        <a:pt x="35795" y="35"/>
                      </a:cubicBezTo>
                      <a:cubicBezTo>
                        <a:pt x="38437" y="4"/>
                        <a:pt x="39736" y="552"/>
                        <a:pt x="39301" y="3428"/>
                      </a:cubicBezTo>
                      <a:cubicBezTo>
                        <a:pt x="39124" y="4683"/>
                        <a:pt x="39124" y="5956"/>
                        <a:pt x="39301" y="7211"/>
                      </a:cubicBezTo>
                      <a:cubicBezTo>
                        <a:pt x="39629" y="9607"/>
                        <a:pt x="38418" y="9961"/>
                        <a:pt x="36388" y="9935"/>
                      </a:cubicBezTo>
                      <a:cubicBezTo>
                        <a:pt x="29231" y="9853"/>
                        <a:pt x="22067" y="10055"/>
                        <a:pt x="14910" y="9834"/>
                      </a:cubicBezTo>
                      <a:cubicBezTo>
                        <a:pt x="11871" y="9740"/>
                        <a:pt x="11051" y="10755"/>
                        <a:pt x="11240" y="13618"/>
                      </a:cubicBezTo>
                      <a:cubicBezTo>
                        <a:pt x="11483" y="17250"/>
                        <a:pt x="11483" y="20895"/>
                        <a:pt x="11240" y="24527"/>
                      </a:cubicBezTo>
                      <a:cubicBezTo>
                        <a:pt x="11020" y="27680"/>
                        <a:pt x="11808" y="28941"/>
                        <a:pt x="15308" y="28777"/>
                      </a:cubicBezTo>
                      <a:cubicBezTo>
                        <a:pt x="21468" y="28462"/>
                        <a:pt x="27661" y="28777"/>
                        <a:pt x="33834" y="28638"/>
                      </a:cubicBezTo>
                      <a:cubicBezTo>
                        <a:pt x="36299" y="28575"/>
                        <a:pt x="37617" y="29098"/>
                        <a:pt x="37182" y="31829"/>
                      </a:cubicBezTo>
                      <a:cubicBezTo>
                        <a:pt x="37031" y="32940"/>
                        <a:pt x="37031" y="34066"/>
                        <a:pt x="37182" y="35177"/>
                      </a:cubicBezTo>
                      <a:cubicBezTo>
                        <a:pt x="37485" y="37699"/>
                        <a:pt x="36552" y="38607"/>
                        <a:pt x="33910" y="38538"/>
                      </a:cubicBezTo>
                      <a:cubicBezTo>
                        <a:pt x="27459" y="38374"/>
                        <a:pt x="20989" y="38607"/>
                        <a:pt x="14538" y="38431"/>
                      </a:cubicBezTo>
                      <a:cubicBezTo>
                        <a:pt x="11909" y="38355"/>
                        <a:pt x="11083" y="39169"/>
                        <a:pt x="11253" y="41748"/>
                      </a:cubicBezTo>
                      <a:cubicBezTo>
                        <a:pt x="11445" y="44963"/>
                        <a:pt x="11445" y="48186"/>
                        <a:pt x="11253" y="51402"/>
                      </a:cubicBezTo>
                      <a:cubicBezTo>
                        <a:pt x="11133" y="53609"/>
                        <a:pt x="11846" y="54283"/>
                        <a:pt x="14078" y="54239"/>
                      </a:cubicBezTo>
                      <a:cubicBezTo>
                        <a:pt x="21235" y="54107"/>
                        <a:pt x="28405" y="54328"/>
                        <a:pt x="35555" y="54126"/>
                      </a:cubicBezTo>
                      <a:cubicBezTo>
                        <a:pt x="38424" y="54044"/>
                        <a:pt x="39768" y="54700"/>
                        <a:pt x="39301" y="57758"/>
                      </a:cubicBezTo>
                      <a:cubicBezTo>
                        <a:pt x="39143" y="59014"/>
                        <a:pt x="39143" y="60285"/>
                        <a:pt x="39301" y="61541"/>
                      </a:cubicBezTo>
                      <a:cubicBezTo>
                        <a:pt x="39496" y="63471"/>
                        <a:pt x="38910" y="64221"/>
                        <a:pt x="36779" y="64202"/>
                      </a:cubicBezTo>
                      <a:cubicBezTo>
                        <a:pt x="25428" y="64108"/>
                        <a:pt x="14034" y="64070"/>
                        <a:pt x="2665" y="64202"/>
                      </a:cubicBezTo>
                      <a:cubicBezTo>
                        <a:pt x="142" y="64240"/>
                        <a:pt x="16" y="63074"/>
                        <a:pt x="29" y="61182"/>
                      </a:cubicBezTo>
                      <a:cubicBezTo>
                        <a:pt x="92" y="51522"/>
                        <a:pt x="67" y="41867"/>
                        <a:pt x="67" y="32213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1" name="Freeform 300">
                  <a:extLst>
                    <a:ext uri="{FF2B5EF4-FFF2-40B4-BE49-F238E27FC236}">
                      <a16:creationId xmlns:a16="http://schemas.microsoft.com/office/drawing/2014/main" id="{F7D2A190-DA6B-2EF9-E8B7-2351B07BFCD9}"/>
                    </a:ext>
                  </a:extLst>
                </p:cNvPr>
                <p:cNvSpPr/>
                <p:nvPr/>
              </p:nvSpPr>
              <p:spPr>
                <a:xfrm>
                  <a:off x="11117444" y="3783635"/>
                  <a:ext cx="44084" cy="65918"/>
                </a:xfrm>
                <a:custGeom>
                  <a:avLst/>
                  <a:gdLst>
                    <a:gd name="connsiteX0" fmla="*/ 22572 w 44084"/>
                    <a:gd name="connsiteY0" fmla="*/ 31 h 65918"/>
                    <a:gd name="connsiteX1" fmla="*/ 40410 w 44084"/>
                    <a:gd name="connsiteY1" fmla="*/ 5277 h 65918"/>
                    <a:gd name="connsiteX2" fmla="*/ 41192 w 44084"/>
                    <a:gd name="connsiteY2" fmla="*/ 9514 h 65918"/>
                    <a:gd name="connsiteX3" fmla="*/ 40051 w 44084"/>
                    <a:gd name="connsiteY3" fmla="*/ 11267 h 65918"/>
                    <a:gd name="connsiteX4" fmla="*/ 33682 w 44084"/>
                    <a:gd name="connsiteY4" fmla="*/ 12894 h 65918"/>
                    <a:gd name="connsiteX5" fmla="*/ 20056 w 44084"/>
                    <a:gd name="connsiteY5" fmla="*/ 9899 h 65918"/>
                    <a:gd name="connsiteX6" fmla="*/ 12754 w 44084"/>
                    <a:gd name="connsiteY6" fmla="*/ 15814 h 65918"/>
                    <a:gd name="connsiteX7" fmla="*/ 17319 w 44084"/>
                    <a:gd name="connsiteY7" fmla="*/ 23450 h 65918"/>
                    <a:gd name="connsiteX8" fmla="*/ 34672 w 44084"/>
                    <a:gd name="connsiteY8" fmla="*/ 31893 h 65918"/>
                    <a:gd name="connsiteX9" fmla="*/ 41142 w 44084"/>
                    <a:gd name="connsiteY9" fmla="*/ 55855 h 65918"/>
                    <a:gd name="connsiteX10" fmla="*/ 26241 w 44084"/>
                    <a:gd name="connsiteY10" fmla="*/ 65547 h 65918"/>
                    <a:gd name="connsiteX11" fmla="*/ 1176 w 44084"/>
                    <a:gd name="connsiteY11" fmla="*/ 58611 h 65918"/>
                    <a:gd name="connsiteX12" fmla="*/ 615 w 44084"/>
                    <a:gd name="connsiteY12" fmla="*/ 55534 h 65918"/>
                    <a:gd name="connsiteX13" fmla="*/ 5092 w 44084"/>
                    <a:gd name="connsiteY13" fmla="*/ 49575 h 65918"/>
                    <a:gd name="connsiteX14" fmla="*/ 11082 w 44084"/>
                    <a:gd name="connsiteY14" fmla="*/ 52210 h 65918"/>
                    <a:gd name="connsiteX15" fmla="*/ 25699 w 44084"/>
                    <a:gd name="connsiteY15" fmla="*/ 54733 h 65918"/>
                    <a:gd name="connsiteX16" fmla="*/ 32680 w 44084"/>
                    <a:gd name="connsiteY16" fmla="*/ 47878 h 65918"/>
                    <a:gd name="connsiteX17" fmla="*/ 28543 w 44084"/>
                    <a:gd name="connsiteY17" fmla="*/ 40312 h 65918"/>
                    <a:gd name="connsiteX18" fmla="*/ 12735 w 44084"/>
                    <a:gd name="connsiteY18" fmla="*/ 32555 h 65918"/>
                    <a:gd name="connsiteX19" fmla="*/ 1510 w 44084"/>
                    <a:gd name="connsiteY19" fmla="*/ 16369 h 65918"/>
                    <a:gd name="connsiteX20" fmla="*/ 19204 w 44084"/>
                    <a:gd name="connsiteY20" fmla="*/ 24 h 65918"/>
                    <a:gd name="connsiteX21" fmla="*/ 22572 w 44084"/>
                    <a:gd name="connsiteY21" fmla="*/ 31 h 65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4084" h="65918">
                      <a:moveTo>
                        <a:pt x="22572" y="31"/>
                      </a:moveTo>
                      <a:cubicBezTo>
                        <a:pt x="29129" y="-278"/>
                        <a:pt x="34943" y="1777"/>
                        <a:pt x="40410" y="5277"/>
                      </a:cubicBezTo>
                      <a:cubicBezTo>
                        <a:pt x="42466" y="6595"/>
                        <a:pt x="42725" y="7749"/>
                        <a:pt x="41192" y="9514"/>
                      </a:cubicBezTo>
                      <a:cubicBezTo>
                        <a:pt x="40726" y="10039"/>
                        <a:pt x="40341" y="10630"/>
                        <a:pt x="40051" y="11267"/>
                      </a:cubicBezTo>
                      <a:cubicBezTo>
                        <a:pt x="38607" y="14527"/>
                        <a:pt x="37024" y="15505"/>
                        <a:pt x="33682" y="12894"/>
                      </a:cubicBezTo>
                      <a:cubicBezTo>
                        <a:pt x="29792" y="9855"/>
                        <a:pt x="24936" y="9193"/>
                        <a:pt x="20056" y="9899"/>
                      </a:cubicBezTo>
                      <a:cubicBezTo>
                        <a:pt x="16524" y="10403"/>
                        <a:pt x="13561" y="11961"/>
                        <a:pt x="12754" y="15814"/>
                      </a:cubicBezTo>
                      <a:cubicBezTo>
                        <a:pt x="11946" y="19667"/>
                        <a:pt x="14286" y="21918"/>
                        <a:pt x="17319" y="23450"/>
                      </a:cubicBezTo>
                      <a:cubicBezTo>
                        <a:pt x="23063" y="26344"/>
                        <a:pt x="29123" y="28677"/>
                        <a:pt x="34672" y="31893"/>
                      </a:cubicBezTo>
                      <a:cubicBezTo>
                        <a:pt x="44080" y="37335"/>
                        <a:pt x="46817" y="47387"/>
                        <a:pt x="41142" y="55855"/>
                      </a:cubicBezTo>
                      <a:cubicBezTo>
                        <a:pt x="37787" y="61065"/>
                        <a:pt x="32364" y="64592"/>
                        <a:pt x="26241" y="65547"/>
                      </a:cubicBezTo>
                      <a:cubicBezTo>
                        <a:pt x="16783" y="67111"/>
                        <a:pt x="8812" y="63529"/>
                        <a:pt x="1176" y="58611"/>
                      </a:cubicBezTo>
                      <a:cubicBezTo>
                        <a:pt x="-217" y="57709"/>
                        <a:pt x="-331" y="56820"/>
                        <a:pt x="615" y="55534"/>
                      </a:cubicBezTo>
                      <a:cubicBezTo>
                        <a:pt x="2109" y="53509"/>
                        <a:pt x="3137" y="50703"/>
                        <a:pt x="5092" y="49575"/>
                      </a:cubicBezTo>
                      <a:cubicBezTo>
                        <a:pt x="7173" y="48395"/>
                        <a:pt x="9058" y="51258"/>
                        <a:pt x="11082" y="52210"/>
                      </a:cubicBezTo>
                      <a:cubicBezTo>
                        <a:pt x="15768" y="54417"/>
                        <a:pt x="20484" y="55811"/>
                        <a:pt x="25699" y="54733"/>
                      </a:cubicBezTo>
                      <a:cubicBezTo>
                        <a:pt x="29483" y="53926"/>
                        <a:pt x="32005" y="51801"/>
                        <a:pt x="32680" y="47878"/>
                      </a:cubicBezTo>
                      <a:cubicBezTo>
                        <a:pt x="33310" y="44278"/>
                        <a:pt x="31418" y="41856"/>
                        <a:pt x="28543" y="40312"/>
                      </a:cubicBezTo>
                      <a:cubicBezTo>
                        <a:pt x="23360" y="37569"/>
                        <a:pt x="17937" y="35267"/>
                        <a:pt x="12735" y="32555"/>
                      </a:cubicBezTo>
                      <a:cubicBezTo>
                        <a:pt x="6189" y="29157"/>
                        <a:pt x="1107" y="24598"/>
                        <a:pt x="1510" y="16369"/>
                      </a:cubicBezTo>
                      <a:cubicBezTo>
                        <a:pt x="1952" y="7408"/>
                        <a:pt x="9329" y="604"/>
                        <a:pt x="19204" y="24"/>
                      </a:cubicBezTo>
                      <a:cubicBezTo>
                        <a:pt x="20327" y="-20"/>
                        <a:pt x="21449" y="37"/>
                        <a:pt x="22572" y="3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2" name="Freeform 301">
                  <a:extLst>
                    <a:ext uri="{FF2B5EF4-FFF2-40B4-BE49-F238E27FC236}">
                      <a16:creationId xmlns:a16="http://schemas.microsoft.com/office/drawing/2014/main" id="{E8D8D291-ECD5-D019-0CC3-00FC6472246B}"/>
                    </a:ext>
                  </a:extLst>
                </p:cNvPr>
                <p:cNvSpPr/>
                <p:nvPr/>
              </p:nvSpPr>
              <p:spPr>
                <a:xfrm>
                  <a:off x="11276938" y="3784230"/>
                  <a:ext cx="45946" cy="65103"/>
                </a:xfrm>
                <a:custGeom>
                  <a:avLst/>
                  <a:gdLst>
                    <a:gd name="connsiteX0" fmla="*/ 28604 w 45946"/>
                    <a:gd name="connsiteY0" fmla="*/ 37597 h 65103"/>
                    <a:gd name="connsiteX1" fmla="*/ 28654 w 45946"/>
                    <a:gd name="connsiteY1" fmla="*/ 61963 h 65103"/>
                    <a:gd name="connsiteX2" fmla="*/ 25627 w 45946"/>
                    <a:gd name="connsiteY2" fmla="*/ 65078 h 65103"/>
                    <a:gd name="connsiteX3" fmla="*/ 17335 w 45946"/>
                    <a:gd name="connsiteY3" fmla="*/ 57176 h 65103"/>
                    <a:gd name="connsiteX4" fmla="*/ 17405 w 45946"/>
                    <a:gd name="connsiteY4" fmla="*/ 13907 h 65103"/>
                    <a:gd name="connsiteX5" fmla="*/ 13464 w 45946"/>
                    <a:gd name="connsiteY5" fmla="*/ 9890 h 65103"/>
                    <a:gd name="connsiteX6" fmla="*/ 3374 w 45946"/>
                    <a:gd name="connsiteY6" fmla="*/ 9997 h 65103"/>
                    <a:gd name="connsiteX7" fmla="*/ 1 w 45946"/>
                    <a:gd name="connsiteY7" fmla="*/ 6800 h 65103"/>
                    <a:gd name="connsiteX8" fmla="*/ 6515 w 45946"/>
                    <a:gd name="connsiteY8" fmla="*/ 122 h 65103"/>
                    <a:gd name="connsiteX9" fmla="*/ 40654 w 45946"/>
                    <a:gd name="connsiteY9" fmla="*/ 9 h 65103"/>
                    <a:gd name="connsiteX10" fmla="*/ 45938 w 45946"/>
                    <a:gd name="connsiteY10" fmla="*/ 5217 h 65103"/>
                    <a:gd name="connsiteX11" fmla="*/ 41064 w 45946"/>
                    <a:gd name="connsiteY11" fmla="*/ 10016 h 65103"/>
                    <a:gd name="connsiteX12" fmla="*/ 31801 w 45946"/>
                    <a:gd name="connsiteY12" fmla="*/ 9896 h 65103"/>
                    <a:gd name="connsiteX13" fmla="*/ 28566 w 45946"/>
                    <a:gd name="connsiteY13" fmla="*/ 13232 h 65103"/>
                    <a:gd name="connsiteX14" fmla="*/ 28604 w 45946"/>
                    <a:gd name="connsiteY14" fmla="*/ 37597 h 65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946" h="65103">
                      <a:moveTo>
                        <a:pt x="28604" y="37597"/>
                      </a:moveTo>
                      <a:cubicBezTo>
                        <a:pt x="28604" y="45719"/>
                        <a:pt x="28522" y="53847"/>
                        <a:pt x="28654" y="61963"/>
                      </a:cubicBezTo>
                      <a:cubicBezTo>
                        <a:pt x="28692" y="64308"/>
                        <a:pt x="28068" y="65040"/>
                        <a:pt x="25627" y="65078"/>
                      </a:cubicBezTo>
                      <a:cubicBezTo>
                        <a:pt x="17335" y="65191"/>
                        <a:pt x="17335" y="65298"/>
                        <a:pt x="17335" y="57176"/>
                      </a:cubicBezTo>
                      <a:cubicBezTo>
                        <a:pt x="17335" y="42749"/>
                        <a:pt x="17253" y="28328"/>
                        <a:pt x="17405" y="13907"/>
                      </a:cubicBezTo>
                      <a:cubicBezTo>
                        <a:pt x="17405" y="10836"/>
                        <a:pt x="16717" y="9612"/>
                        <a:pt x="13464" y="9890"/>
                      </a:cubicBezTo>
                      <a:cubicBezTo>
                        <a:pt x="10115" y="10174"/>
                        <a:pt x="6716" y="9808"/>
                        <a:pt x="3374" y="9997"/>
                      </a:cubicBezTo>
                      <a:cubicBezTo>
                        <a:pt x="890" y="10136"/>
                        <a:pt x="-31" y="9511"/>
                        <a:pt x="1" y="6800"/>
                      </a:cubicBezTo>
                      <a:cubicBezTo>
                        <a:pt x="64" y="129"/>
                        <a:pt x="-94" y="122"/>
                        <a:pt x="6515" y="122"/>
                      </a:cubicBezTo>
                      <a:cubicBezTo>
                        <a:pt x="17865" y="122"/>
                        <a:pt x="29285" y="343"/>
                        <a:pt x="40654" y="9"/>
                      </a:cubicBezTo>
                      <a:cubicBezTo>
                        <a:pt x="44898" y="-111"/>
                        <a:pt x="46058" y="967"/>
                        <a:pt x="45938" y="5217"/>
                      </a:cubicBezTo>
                      <a:cubicBezTo>
                        <a:pt x="45831" y="9001"/>
                        <a:pt x="44998" y="10464"/>
                        <a:pt x="41064" y="10016"/>
                      </a:cubicBezTo>
                      <a:cubicBezTo>
                        <a:pt x="38012" y="9675"/>
                        <a:pt x="34878" y="10129"/>
                        <a:pt x="31801" y="9896"/>
                      </a:cubicBezTo>
                      <a:cubicBezTo>
                        <a:pt x="29108" y="9694"/>
                        <a:pt x="28522" y="10728"/>
                        <a:pt x="28566" y="13232"/>
                      </a:cubicBezTo>
                      <a:cubicBezTo>
                        <a:pt x="28692" y="21354"/>
                        <a:pt x="28604" y="29475"/>
                        <a:pt x="28604" y="3759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727DBEED-161B-1959-0903-4C60E03735DC}"/>
                    </a:ext>
                  </a:extLst>
                </p:cNvPr>
                <p:cNvSpPr/>
                <p:nvPr/>
              </p:nvSpPr>
              <p:spPr>
                <a:xfrm>
                  <a:off x="11185373" y="3784579"/>
                  <a:ext cx="46041" cy="64874"/>
                </a:xfrm>
                <a:custGeom>
                  <a:avLst/>
                  <a:gdLst>
                    <a:gd name="connsiteX0" fmla="*/ 28357 w 46041"/>
                    <a:gd name="connsiteY0" fmla="*/ 37716 h 64874"/>
                    <a:gd name="connsiteX1" fmla="*/ 28426 w 46041"/>
                    <a:gd name="connsiteY1" fmla="*/ 61677 h 64874"/>
                    <a:gd name="connsiteX2" fmla="*/ 25103 w 46041"/>
                    <a:gd name="connsiteY2" fmla="*/ 64874 h 64874"/>
                    <a:gd name="connsiteX3" fmla="*/ 17385 w 46041"/>
                    <a:gd name="connsiteY3" fmla="*/ 57307 h 64874"/>
                    <a:gd name="connsiteX4" fmla="*/ 17499 w 46041"/>
                    <a:gd name="connsiteY4" fmla="*/ 14428 h 64874"/>
                    <a:gd name="connsiteX5" fmla="*/ 12605 w 46041"/>
                    <a:gd name="connsiteY5" fmla="*/ 9813 h 64874"/>
                    <a:gd name="connsiteX6" fmla="*/ 3336 w 46041"/>
                    <a:gd name="connsiteY6" fmla="*/ 9920 h 64874"/>
                    <a:gd name="connsiteX7" fmla="*/ 57 w 46041"/>
                    <a:gd name="connsiteY7" fmla="*/ 6597 h 64874"/>
                    <a:gd name="connsiteX8" fmla="*/ 57 w 46041"/>
                    <a:gd name="connsiteY8" fmla="*/ 3236 h 64874"/>
                    <a:gd name="connsiteX9" fmla="*/ 3431 w 46041"/>
                    <a:gd name="connsiteY9" fmla="*/ 1 h 64874"/>
                    <a:gd name="connsiteX10" fmla="*/ 42217 w 46041"/>
                    <a:gd name="connsiteY10" fmla="*/ 1 h 64874"/>
                    <a:gd name="connsiteX11" fmla="*/ 45956 w 46041"/>
                    <a:gd name="connsiteY11" fmla="*/ 3709 h 64874"/>
                    <a:gd name="connsiteX12" fmla="*/ 45956 w 46041"/>
                    <a:gd name="connsiteY12" fmla="*/ 7063 h 64874"/>
                    <a:gd name="connsiteX13" fmla="*/ 43081 w 46041"/>
                    <a:gd name="connsiteY13" fmla="*/ 9920 h 64874"/>
                    <a:gd name="connsiteX14" fmla="*/ 31731 w 46041"/>
                    <a:gd name="connsiteY14" fmla="*/ 9819 h 64874"/>
                    <a:gd name="connsiteX15" fmla="*/ 28332 w 46041"/>
                    <a:gd name="connsiteY15" fmla="*/ 13356 h 64874"/>
                    <a:gd name="connsiteX16" fmla="*/ 28357 w 46041"/>
                    <a:gd name="connsiteY16" fmla="*/ 37716 h 64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6041" h="64874">
                      <a:moveTo>
                        <a:pt x="28357" y="37716"/>
                      </a:moveTo>
                      <a:cubicBezTo>
                        <a:pt x="28357" y="45699"/>
                        <a:pt x="28231" y="53688"/>
                        <a:pt x="28426" y="61677"/>
                      </a:cubicBezTo>
                      <a:cubicBezTo>
                        <a:pt x="28490" y="64370"/>
                        <a:pt x="27607" y="64887"/>
                        <a:pt x="25103" y="64874"/>
                      </a:cubicBezTo>
                      <a:cubicBezTo>
                        <a:pt x="17385" y="64874"/>
                        <a:pt x="17385" y="64963"/>
                        <a:pt x="17385" y="57307"/>
                      </a:cubicBezTo>
                      <a:cubicBezTo>
                        <a:pt x="17385" y="43025"/>
                        <a:pt x="17209" y="28730"/>
                        <a:pt x="17499" y="14428"/>
                      </a:cubicBezTo>
                      <a:cubicBezTo>
                        <a:pt x="17581" y="10380"/>
                        <a:pt x="16238" y="9478"/>
                        <a:pt x="12605" y="9813"/>
                      </a:cubicBezTo>
                      <a:cubicBezTo>
                        <a:pt x="9541" y="10096"/>
                        <a:pt x="6413" y="9693"/>
                        <a:pt x="3336" y="9920"/>
                      </a:cubicBezTo>
                      <a:cubicBezTo>
                        <a:pt x="675" y="10122"/>
                        <a:pt x="-239" y="9125"/>
                        <a:pt x="57" y="6597"/>
                      </a:cubicBezTo>
                      <a:cubicBezTo>
                        <a:pt x="196" y="5481"/>
                        <a:pt x="196" y="4352"/>
                        <a:pt x="57" y="3236"/>
                      </a:cubicBezTo>
                      <a:cubicBezTo>
                        <a:pt x="-283" y="575"/>
                        <a:pt x="908" y="-24"/>
                        <a:pt x="3431" y="1"/>
                      </a:cubicBezTo>
                      <a:cubicBezTo>
                        <a:pt x="16357" y="121"/>
                        <a:pt x="29284" y="140"/>
                        <a:pt x="42217" y="1"/>
                      </a:cubicBezTo>
                      <a:cubicBezTo>
                        <a:pt x="45124" y="-31"/>
                        <a:pt x="46398" y="701"/>
                        <a:pt x="45956" y="3709"/>
                      </a:cubicBezTo>
                      <a:cubicBezTo>
                        <a:pt x="45818" y="4823"/>
                        <a:pt x="45818" y="5949"/>
                        <a:pt x="45956" y="7063"/>
                      </a:cubicBezTo>
                      <a:cubicBezTo>
                        <a:pt x="46209" y="9289"/>
                        <a:pt x="45282" y="10008"/>
                        <a:pt x="43081" y="9920"/>
                      </a:cubicBezTo>
                      <a:cubicBezTo>
                        <a:pt x="39298" y="9775"/>
                        <a:pt x="35514" y="10084"/>
                        <a:pt x="31731" y="9819"/>
                      </a:cubicBezTo>
                      <a:cubicBezTo>
                        <a:pt x="28824" y="9611"/>
                        <a:pt x="28281" y="10733"/>
                        <a:pt x="28332" y="13356"/>
                      </a:cubicBezTo>
                      <a:cubicBezTo>
                        <a:pt x="28452" y="21466"/>
                        <a:pt x="28357" y="29587"/>
                        <a:pt x="28357" y="3771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4" name="Freeform 303">
                  <a:extLst>
                    <a:ext uri="{FF2B5EF4-FFF2-40B4-BE49-F238E27FC236}">
                      <a16:creationId xmlns:a16="http://schemas.microsoft.com/office/drawing/2014/main" id="{76A67390-47FC-2097-8489-E8F7FB91B5A2}"/>
                    </a:ext>
                  </a:extLst>
                </p:cNvPr>
                <p:cNvSpPr/>
                <p:nvPr/>
              </p:nvSpPr>
              <p:spPr>
                <a:xfrm>
                  <a:off x="10801808" y="3864290"/>
                  <a:ext cx="39076" cy="64719"/>
                </a:xfrm>
                <a:custGeom>
                  <a:avLst/>
                  <a:gdLst>
                    <a:gd name="connsiteX0" fmla="*/ 0 w 39076"/>
                    <a:gd name="connsiteY0" fmla="*/ 55472 h 64719"/>
                    <a:gd name="connsiteX1" fmla="*/ 2957 w 39076"/>
                    <a:gd name="connsiteY1" fmla="*/ 53164 h 64719"/>
                    <a:gd name="connsiteX2" fmla="*/ 12479 w 39076"/>
                    <a:gd name="connsiteY2" fmla="*/ 51903 h 64719"/>
                    <a:gd name="connsiteX3" fmla="*/ 27379 w 39076"/>
                    <a:gd name="connsiteY3" fmla="*/ 45824 h 64719"/>
                    <a:gd name="connsiteX4" fmla="*/ 27928 w 39076"/>
                    <a:gd name="connsiteY4" fmla="*/ 39991 h 64719"/>
                    <a:gd name="connsiteX5" fmla="*/ 27928 w 39076"/>
                    <a:gd name="connsiteY5" fmla="*/ 3418 h 64719"/>
                    <a:gd name="connsiteX6" fmla="*/ 31024 w 39076"/>
                    <a:gd name="connsiteY6" fmla="*/ 0 h 64719"/>
                    <a:gd name="connsiteX7" fmla="*/ 39077 w 39076"/>
                    <a:gd name="connsiteY7" fmla="*/ 8078 h 64719"/>
                    <a:gd name="connsiteX8" fmla="*/ 39077 w 39076"/>
                    <a:gd name="connsiteY8" fmla="*/ 38345 h 64719"/>
                    <a:gd name="connsiteX9" fmla="*/ 38925 w 39076"/>
                    <a:gd name="connsiteY9" fmla="*/ 43390 h 64719"/>
                    <a:gd name="connsiteX10" fmla="*/ 25828 w 39076"/>
                    <a:gd name="connsiteY10" fmla="*/ 63492 h 64719"/>
                    <a:gd name="connsiteX11" fmla="*/ 0 w 39076"/>
                    <a:gd name="connsiteY11" fmla="*/ 55472 h 6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076" h="64719">
                      <a:moveTo>
                        <a:pt x="0" y="55472"/>
                      </a:moveTo>
                      <a:cubicBezTo>
                        <a:pt x="1054" y="54794"/>
                        <a:pt x="2044" y="54022"/>
                        <a:pt x="2957" y="53164"/>
                      </a:cubicBezTo>
                      <a:cubicBezTo>
                        <a:pt x="5795" y="50011"/>
                        <a:pt x="7863" y="47955"/>
                        <a:pt x="12479" y="51903"/>
                      </a:cubicBezTo>
                      <a:cubicBezTo>
                        <a:pt x="18274" y="56840"/>
                        <a:pt x="25891" y="53283"/>
                        <a:pt x="27379" y="45824"/>
                      </a:cubicBezTo>
                      <a:cubicBezTo>
                        <a:pt x="27748" y="43901"/>
                        <a:pt x="27932" y="41948"/>
                        <a:pt x="27928" y="39991"/>
                      </a:cubicBezTo>
                      <a:cubicBezTo>
                        <a:pt x="27979" y="27808"/>
                        <a:pt x="28004" y="15619"/>
                        <a:pt x="27928" y="3418"/>
                      </a:cubicBezTo>
                      <a:cubicBezTo>
                        <a:pt x="27928" y="1078"/>
                        <a:pt x="28180" y="-13"/>
                        <a:pt x="31024" y="0"/>
                      </a:cubicBezTo>
                      <a:cubicBezTo>
                        <a:pt x="39077" y="32"/>
                        <a:pt x="39077" y="-132"/>
                        <a:pt x="39077" y="8078"/>
                      </a:cubicBezTo>
                      <a:cubicBezTo>
                        <a:pt x="39077" y="18167"/>
                        <a:pt x="39077" y="28256"/>
                        <a:pt x="39077" y="38345"/>
                      </a:cubicBezTo>
                      <a:cubicBezTo>
                        <a:pt x="39077" y="40029"/>
                        <a:pt x="39077" y="41712"/>
                        <a:pt x="38925" y="43390"/>
                      </a:cubicBezTo>
                      <a:cubicBezTo>
                        <a:pt x="38093" y="52369"/>
                        <a:pt x="35356" y="60195"/>
                        <a:pt x="25828" y="63492"/>
                      </a:cubicBezTo>
                      <a:cubicBezTo>
                        <a:pt x="16723" y="66607"/>
                        <a:pt x="7277" y="63738"/>
                        <a:pt x="0" y="55472"/>
                      </a:cubicBezTo>
                      <a:close/>
                    </a:path>
                  </a:pathLst>
                </a:custGeom>
                <a:solidFill>
                  <a:srgbClr val="013864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5" name="Freeform 304">
                  <a:extLst>
                    <a:ext uri="{FF2B5EF4-FFF2-40B4-BE49-F238E27FC236}">
                      <a16:creationId xmlns:a16="http://schemas.microsoft.com/office/drawing/2014/main" id="{F8ECA5DD-7A39-A715-55EE-2FE479976AF7}"/>
                    </a:ext>
                  </a:extLst>
                </p:cNvPr>
                <p:cNvSpPr/>
                <p:nvPr/>
              </p:nvSpPr>
              <p:spPr>
                <a:xfrm>
                  <a:off x="11167402" y="3784511"/>
                  <a:ext cx="11396" cy="64932"/>
                </a:xfrm>
                <a:custGeom>
                  <a:avLst/>
                  <a:gdLst>
                    <a:gd name="connsiteX0" fmla="*/ 11331 w 11396"/>
                    <a:gd name="connsiteY0" fmla="*/ 32587 h 64932"/>
                    <a:gd name="connsiteX1" fmla="*/ 11394 w 11396"/>
                    <a:gd name="connsiteY1" fmla="*/ 61146 h 64932"/>
                    <a:gd name="connsiteX2" fmla="*/ 7718 w 11396"/>
                    <a:gd name="connsiteY2" fmla="*/ 64930 h 64932"/>
                    <a:gd name="connsiteX3" fmla="*/ 69 w 11396"/>
                    <a:gd name="connsiteY3" fmla="*/ 57192 h 64932"/>
                    <a:gd name="connsiteX4" fmla="*/ 0 w 11396"/>
                    <a:gd name="connsiteY4" fmla="*/ 4275 h 64932"/>
                    <a:gd name="connsiteX5" fmla="*/ 4092 w 11396"/>
                    <a:gd name="connsiteY5" fmla="*/ 12 h 64932"/>
                    <a:gd name="connsiteX6" fmla="*/ 11331 w 11396"/>
                    <a:gd name="connsiteY6" fmla="*/ 7371 h 6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96" h="64932">
                      <a:moveTo>
                        <a:pt x="11331" y="32587"/>
                      </a:moveTo>
                      <a:cubicBezTo>
                        <a:pt x="11331" y="42109"/>
                        <a:pt x="11231" y="51631"/>
                        <a:pt x="11394" y="61146"/>
                      </a:cubicBezTo>
                      <a:cubicBezTo>
                        <a:pt x="11445" y="63990"/>
                        <a:pt x="10764" y="64999"/>
                        <a:pt x="7718" y="64930"/>
                      </a:cubicBezTo>
                      <a:cubicBezTo>
                        <a:pt x="69" y="64797"/>
                        <a:pt x="69" y="64930"/>
                        <a:pt x="69" y="57192"/>
                      </a:cubicBezTo>
                      <a:cubicBezTo>
                        <a:pt x="69" y="39536"/>
                        <a:pt x="139" y="21912"/>
                        <a:pt x="0" y="4275"/>
                      </a:cubicBezTo>
                      <a:cubicBezTo>
                        <a:pt x="0" y="1122"/>
                        <a:pt x="593" y="-139"/>
                        <a:pt x="4092" y="12"/>
                      </a:cubicBezTo>
                      <a:cubicBezTo>
                        <a:pt x="11325" y="271"/>
                        <a:pt x="11331" y="56"/>
                        <a:pt x="11331" y="7371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6" name="Freeform 305">
                  <a:extLst>
                    <a:ext uri="{FF2B5EF4-FFF2-40B4-BE49-F238E27FC236}">
                      <a16:creationId xmlns:a16="http://schemas.microsoft.com/office/drawing/2014/main" id="{22040402-FE82-80C0-36F3-9021CC3648B9}"/>
                    </a:ext>
                  </a:extLst>
                </p:cNvPr>
                <p:cNvSpPr/>
                <p:nvPr/>
              </p:nvSpPr>
              <p:spPr>
                <a:xfrm>
                  <a:off x="11102457" y="3864990"/>
                  <a:ext cx="11402" cy="64084"/>
                </a:xfrm>
                <a:custGeom>
                  <a:avLst/>
                  <a:gdLst>
                    <a:gd name="connsiteX0" fmla="*/ 59 w 11402"/>
                    <a:gd name="connsiteY0" fmla="*/ 31750 h 64084"/>
                    <a:gd name="connsiteX1" fmla="*/ 2 w 11402"/>
                    <a:gd name="connsiteY1" fmla="*/ 3614 h 64084"/>
                    <a:gd name="connsiteX2" fmla="*/ 3426 w 11402"/>
                    <a:gd name="connsiteY2" fmla="*/ 0 h 64084"/>
                    <a:gd name="connsiteX3" fmla="*/ 11321 w 11402"/>
                    <a:gd name="connsiteY3" fmla="*/ 7933 h 64084"/>
                    <a:gd name="connsiteX4" fmla="*/ 11403 w 11402"/>
                    <a:gd name="connsiteY4" fmla="*/ 59590 h 64084"/>
                    <a:gd name="connsiteX5" fmla="*/ 7096 w 11402"/>
                    <a:gd name="connsiteY5" fmla="*/ 64073 h 64084"/>
                    <a:gd name="connsiteX6" fmla="*/ 59 w 11402"/>
                    <a:gd name="connsiteY6" fmla="*/ 56947 h 6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02" h="64084">
                      <a:moveTo>
                        <a:pt x="59" y="31750"/>
                      </a:moveTo>
                      <a:cubicBezTo>
                        <a:pt x="59" y="22367"/>
                        <a:pt x="140" y="12990"/>
                        <a:pt x="2" y="3614"/>
                      </a:cubicBezTo>
                      <a:cubicBezTo>
                        <a:pt x="-36" y="997"/>
                        <a:pt x="513" y="-25"/>
                        <a:pt x="3426" y="0"/>
                      </a:cubicBezTo>
                      <a:cubicBezTo>
                        <a:pt x="11321" y="64"/>
                        <a:pt x="11321" y="-88"/>
                        <a:pt x="11321" y="7933"/>
                      </a:cubicBezTo>
                      <a:cubicBezTo>
                        <a:pt x="11321" y="25154"/>
                        <a:pt x="11226" y="42375"/>
                        <a:pt x="11403" y="59590"/>
                      </a:cubicBezTo>
                      <a:cubicBezTo>
                        <a:pt x="11403" y="62963"/>
                        <a:pt x="10772" y="64218"/>
                        <a:pt x="7096" y="64073"/>
                      </a:cubicBezTo>
                      <a:cubicBezTo>
                        <a:pt x="65" y="63795"/>
                        <a:pt x="59" y="64010"/>
                        <a:pt x="59" y="56947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4858412D-E038-5970-DA66-7ED00F37E3D5}"/>
                    </a:ext>
                  </a:extLst>
                </p:cNvPr>
                <p:cNvSpPr/>
                <p:nvPr/>
              </p:nvSpPr>
              <p:spPr>
                <a:xfrm>
                  <a:off x="10930363" y="3784525"/>
                  <a:ext cx="11079" cy="64941"/>
                </a:xfrm>
                <a:custGeom>
                  <a:avLst/>
                  <a:gdLst>
                    <a:gd name="connsiteX0" fmla="*/ 11029 w 11079"/>
                    <a:gd name="connsiteY0" fmla="*/ 32328 h 64941"/>
                    <a:gd name="connsiteX1" fmla="*/ 11079 w 11079"/>
                    <a:gd name="connsiteY1" fmla="*/ 61296 h 64941"/>
                    <a:gd name="connsiteX2" fmla="*/ 7756 w 11079"/>
                    <a:gd name="connsiteY2" fmla="*/ 64941 h 64941"/>
                    <a:gd name="connsiteX3" fmla="*/ 63 w 11079"/>
                    <a:gd name="connsiteY3" fmla="*/ 57248 h 64941"/>
                    <a:gd name="connsiteX4" fmla="*/ 0 w 11079"/>
                    <a:gd name="connsiteY4" fmla="*/ 4343 h 64941"/>
                    <a:gd name="connsiteX5" fmla="*/ 4017 w 11079"/>
                    <a:gd name="connsiteY5" fmla="*/ 11 h 64941"/>
                    <a:gd name="connsiteX6" fmla="*/ 11029 w 11079"/>
                    <a:gd name="connsiteY6" fmla="*/ 7136 h 6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79" h="64941">
                      <a:moveTo>
                        <a:pt x="11029" y="32328"/>
                      </a:moveTo>
                      <a:cubicBezTo>
                        <a:pt x="11029" y="41982"/>
                        <a:pt x="10966" y="51642"/>
                        <a:pt x="11079" y="61296"/>
                      </a:cubicBezTo>
                      <a:cubicBezTo>
                        <a:pt x="11079" y="63818"/>
                        <a:pt x="10776" y="64985"/>
                        <a:pt x="7756" y="64941"/>
                      </a:cubicBezTo>
                      <a:cubicBezTo>
                        <a:pt x="63" y="64834"/>
                        <a:pt x="63" y="65010"/>
                        <a:pt x="63" y="57248"/>
                      </a:cubicBezTo>
                      <a:cubicBezTo>
                        <a:pt x="63" y="39592"/>
                        <a:pt x="120" y="21980"/>
                        <a:pt x="0" y="4343"/>
                      </a:cubicBezTo>
                      <a:cubicBezTo>
                        <a:pt x="0" y="1310"/>
                        <a:pt x="385" y="-141"/>
                        <a:pt x="4017" y="11"/>
                      </a:cubicBezTo>
                      <a:cubicBezTo>
                        <a:pt x="11022" y="294"/>
                        <a:pt x="11029" y="55"/>
                        <a:pt x="11029" y="7136"/>
                      </a:cubicBezTo>
                      <a:close/>
                    </a:path>
                  </a:pathLst>
                </a:custGeom>
                <a:solidFill>
                  <a:srgbClr val="033966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71A17E7-D03D-9620-862B-844EEF7CBFBF}"/>
                  </a:ext>
                </a:extLst>
              </p:cNvPr>
              <p:cNvGrpSpPr/>
              <p:nvPr userDrawn="1"/>
            </p:nvGrpSpPr>
            <p:grpSpPr>
              <a:xfrm>
                <a:off x="10138552" y="4441152"/>
                <a:ext cx="1324164" cy="418119"/>
                <a:chOff x="8314769" y="3747142"/>
                <a:chExt cx="893734" cy="282206"/>
              </a:xfrm>
            </p:grpSpPr>
            <p:sp>
              <p:nvSpPr>
                <p:cNvPr id="168" name="Freeform 167">
                  <a:extLst>
                    <a:ext uri="{FF2B5EF4-FFF2-40B4-BE49-F238E27FC236}">
                      <a16:creationId xmlns:a16="http://schemas.microsoft.com/office/drawing/2014/main" id="{50D511CA-22FF-8BFA-7AB5-95E0A4213991}"/>
                    </a:ext>
                  </a:extLst>
                </p:cNvPr>
                <p:cNvSpPr/>
                <p:nvPr/>
              </p:nvSpPr>
              <p:spPr>
                <a:xfrm>
                  <a:off x="8406146" y="3835923"/>
                  <a:ext cx="5988" cy="7078"/>
                </a:xfrm>
                <a:custGeom>
                  <a:avLst/>
                  <a:gdLst>
                    <a:gd name="connsiteX0" fmla="*/ 276 w 5988"/>
                    <a:gd name="connsiteY0" fmla="*/ 4814 h 7078"/>
                    <a:gd name="connsiteX1" fmla="*/ 686 w 5988"/>
                    <a:gd name="connsiteY1" fmla="*/ 189 h 7078"/>
                    <a:gd name="connsiteX2" fmla="*/ 5655 w 5988"/>
                    <a:gd name="connsiteY2" fmla="*/ 1894 h 7078"/>
                    <a:gd name="connsiteX3" fmla="*/ 3316 w 5988"/>
                    <a:gd name="connsiteY3" fmla="*/ 7079 h 7078"/>
                    <a:gd name="connsiteX4" fmla="*/ 276 w 5988"/>
                    <a:gd name="connsiteY4" fmla="*/ 4814 h 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8" h="7078">
                      <a:moveTo>
                        <a:pt x="276" y="4814"/>
                      </a:moveTo>
                      <a:cubicBezTo>
                        <a:pt x="-531" y="2838"/>
                        <a:pt x="686" y="189"/>
                        <a:pt x="686" y="189"/>
                      </a:cubicBezTo>
                      <a:cubicBezTo>
                        <a:pt x="2137" y="-264"/>
                        <a:pt x="4842" y="19"/>
                        <a:pt x="5655" y="1894"/>
                      </a:cubicBezTo>
                      <a:cubicBezTo>
                        <a:pt x="6532" y="3933"/>
                        <a:pt x="5655" y="5669"/>
                        <a:pt x="3316" y="7079"/>
                      </a:cubicBezTo>
                      <a:cubicBezTo>
                        <a:pt x="2139" y="6571"/>
                        <a:pt x="1098" y="5795"/>
                        <a:pt x="276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69" name="Freeform 168">
                  <a:extLst>
                    <a:ext uri="{FF2B5EF4-FFF2-40B4-BE49-F238E27FC236}">
                      <a16:creationId xmlns:a16="http://schemas.microsoft.com/office/drawing/2014/main" id="{27AD6D53-F075-1C61-AE3C-AF55E4ADCA60}"/>
                    </a:ext>
                  </a:extLst>
                </p:cNvPr>
                <p:cNvSpPr/>
                <p:nvPr/>
              </p:nvSpPr>
              <p:spPr>
                <a:xfrm>
                  <a:off x="8461357" y="3852691"/>
                  <a:ext cx="14389" cy="117484"/>
                </a:xfrm>
                <a:custGeom>
                  <a:avLst/>
                  <a:gdLst>
                    <a:gd name="connsiteX0" fmla="*/ 14390 w 14389"/>
                    <a:gd name="connsiteY0" fmla="*/ 106103 h 117484"/>
                    <a:gd name="connsiteX1" fmla="*/ 76 w 14389"/>
                    <a:gd name="connsiteY1" fmla="*/ 117484 h 117484"/>
                    <a:gd name="connsiteX2" fmla="*/ 0 w 14389"/>
                    <a:gd name="connsiteY2" fmla="*/ 0 h 117484"/>
                    <a:gd name="connsiteX3" fmla="*/ 14390 w 14389"/>
                    <a:gd name="connsiteY3" fmla="*/ 0 h 117484"/>
                    <a:gd name="connsiteX4" fmla="*/ 14390 w 14389"/>
                    <a:gd name="connsiteY4" fmla="*/ 106103 h 117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9" h="117484">
                      <a:moveTo>
                        <a:pt x="14390" y="106103"/>
                      </a:moveTo>
                      <a:lnTo>
                        <a:pt x="76" y="117484"/>
                      </a:lnTo>
                      <a:lnTo>
                        <a:pt x="0" y="0"/>
                      </a:lnTo>
                      <a:lnTo>
                        <a:pt x="14390" y="0"/>
                      </a:lnTo>
                      <a:lnTo>
                        <a:pt x="14390" y="106103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A9010C9B-4945-3D83-17A5-0A8239F657AC}"/>
                    </a:ext>
                  </a:extLst>
                </p:cNvPr>
                <p:cNvSpPr/>
                <p:nvPr/>
              </p:nvSpPr>
              <p:spPr>
                <a:xfrm>
                  <a:off x="8484979" y="3852691"/>
                  <a:ext cx="11823" cy="95859"/>
                </a:xfrm>
                <a:custGeom>
                  <a:avLst/>
                  <a:gdLst>
                    <a:gd name="connsiteX0" fmla="*/ 0 w 11823"/>
                    <a:gd name="connsiteY0" fmla="*/ 95860 h 95859"/>
                    <a:gd name="connsiteX1" fmla="*/ 44 w 11823"/>
                    <a:gd name="connsiteY1" fmla="*/ 0 h 95859"/>
                    <a:gd name="connsiteX2" fmla="*/ 11710 w 11823"/>
                    <a:gd name="connsiteY2" fmla="*/ 0 h 95859"/>
                    <a:gd name="connsiteX3" fmla="*/ 11823 w 11823"/>
                    <a:gd name="connsiteY3" fmla="*/ 73134 h 95859"/>
                    <a:gd name="connsiteX4" fmla="*/ 0 w 11823"/>
                    <a:gd name="connsiteY4" fmla="*/ 95860 h 95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3" h="95859">
                      <a:moveTo>
                        <a:pt x="0" y="95860"/>
                      </a:moveTo>
                      <a:lnTo>
                        <a:pt x="44" y="0"/>
                      </a:lnTo>
                      <a:lnTo>
                        <a:pt x="11710" y="0"/>
                      </a:lnTo>
                      <a:lnTo>
                        <a:pt x="11823" y="73134"/>
                      </a:lnTo>
                      <a:cubicBezTo>
                        <a:pt x="9572" y="80055"/>
                        <a:pt x="5896" y="87605"/>
                        <a:pt x="0" y="9586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391C4836-1BF7-2CD8-1443-F735BB8FBA9C}"/>
                    </a:ext>
                  </a:extLst>
                </p:cNvPr>
                <p:cNvSpPr/>
                <p:nvPr/>
              </p:nvSpPr>
              <p:spPr>
                <a:xfrm>
                  <a:off x="8437894" y="3852691"/>
                  <a:ext cx="14515" cy="118572"/>
                </a:xfrm>
                <a:custGeom>
                  <a:avLst/>
                  <a:gdLst>
                    <a:gd name="connsiteX0" fmla="*/ 0 w 14515"/>
                    <a:gd name="connsiteY0" fmla="*/ 107185 h 118572"/>
                    <a:gd name="connsiteX1" fmla="*/ 14516 w 14515"/>
                    <a:gd name="connsiteY1" fmla="*/ 118573 h 118572"/>
                    <a:gd name="connsiteX2" fmla="*/ 14516 w 14515"/>
                    <a:gd name="connsiteY2" fmla="*/ 0 h 118572"/>
                    <a:gd name="connsiteX3" fmla="*/ 0 w 14515"/>
                    <a:gd name="connsiteY3" fmla="*/ 0 h 118572"/>
                    <a:gd name="connsiteX4" fmla="*/ 0 w 14515"/>
                    <a:gd name="connsiteY4" fmla="*/ 107185 h 11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5" h="118572">
                      <a:moveTo>
                        <a:pt x="0" y="107185"/>
                      </a:moveTo>
                      <a:lnTo>
                        <a:pt x="14516" y="118573"/>
                      </a:lnTo>
                      <a:lnTo>
                        <a:pt x="14516" y="0"/>
                      </a:lnTo>
                      <a:lnTo>
                        <a:pt x="0" y="0"/>
                      </a:lnTo>
                      <a:lnTo>
                        <a:pt x="0" y="107185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2A51DFB5-B812-8F71-4F51-336482D06A01}"/>
                    </a:ext>
                  </a:extLst>
                </p:cNvPr>
                <p:cNvSpPr/>
                <p:nvPr/>
              </p:nvSpPr>
              <p:spPr>
                <a:xfrm>
                  <a:off x="8416808" y="3852691"/>
                  <a:ext cx="12964" cy="99175"/>
                </a:xfrm>
                <a:custGeom>
                  <a:avLst/>
                  <a:gdLst>
                    <a:gd name="connsiteX0" fmla="*/ 12965 w 12964"/>
                    <a:gd name="connsiteY0" fmla="*/ 99176 h 99175"/>
                    <a:gd name="connsiteX1" fmla="*/ 12883 w 12964"/>
                    <a:gd name="connsiteY1" fmla="*/ 0 h 99175"/>
                    <a:gd name="connsiteX2" fmla="*/ 0 w 12964"/>
                    <a:gd name="connsiteY2" fmla="*/ 0 h 99175"/>
                    <a:gd name="connsiteX3" fmla="*/ 0 w 12964"/>
                    <a:gd name="connsiteY3" fmla="*/ 78067 h 99175"/>
                    <a:gd name="connsiteX4" fmla="*/ 12965 w 12964"/>
                    <a:gd name="connsiteY4" fmla="*/ 99176 h 99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4" h="99175">
                      <a:moveTo>
                        <a:pt x="12965" y="99176"/>
                      </a:moveTo>
                      <a:lnTo>
                        <a:pt x="12883" y="0"/>
                      </a:lnTo>
                      <a:lnTo>
                        <a:pt x="0" y="0"/>
                      </a:lnTo>
                      <a:lnTo>
                        <a:pt x="0" y="78067"/>
                      </a:lnTo>
                      <a:cubicBezTo>
                        <a:pt x="492" y="83333"/>
                        <a:pt x="9932" y="96684"/>
                        <a:pt x="12965" y="991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6591DCF4-AABB-2B96-5BD7-B56329E39590}"/>
                    </a:ext>
                  </a:extLst>
                </p:cNvPr>
                <p:cNvSpPr/>
                <p:nvPr/>
              </p:nvSpPr>
              <p:spPr>
                <a:xfrm>
                  <a:off x="8354406" y="3786685"/>
                  <a:ext cx="203580" cy="203120"/>
                </a:xfrm>
                <a:custGeom>
                  <a:avLst/>
                  <a:gdLst>
                    <a:gd name="connsiteX0" fmla="*/ 101793 w 203580"/>
                    <a:gd name="connsiteY0" fmla="*/ 199647 h 203120"/>
                    <a:gd name="connsiteX1" fmla="*/ 3481 w 203580"/>
                    <a:gd name="connsiteY1" fmla="*/ 101554 h 203120"/>
                    <a:gd name="connsiteX2" fmla="*/ 101793 w 203580"/>
                    <a:gd name="connsiteY2" fmla="*/ 3473 h 203120"/>
                    <a:gd name="connsiteX3" fmla="*/ 200099 w 203580"/>
                    <a:gd name="connsiteY3" fmla="*/ 101554 h 203120"/>
                    <a:gd name="connsiteX4" fmla="*/ 101793 w 203580"/>
                    <a:gd name="connsiteY4" fmla="*/ 199647 h 203120"/>
                    <a:gd name="connsiteX5" fmla="*/ 101793 w 203580"/>
                    <a:gd name="connsiteY5" fmla="*/ 203120 h 203120"/>
                    <a:gd name="connsiteX6" fmla="*/ 203580 w 203580"/>
                    <a:gd name="connsiteY6" fmla="*/ 101554 h 203120"/>
                    <a:gd name="connsiteX7" fmla="*/ 101793 w 203580"/>
                    <a:gd name="connsiteY7" fmla="*/ 0 h 203120"/>
                    <a:gd name="connsiteX8" fmla="*/ 0 w 203580"/>
                    <a:gd name="connsiteY8" fmla="*/ 101554 h 203120"/>
                    <a:gd name="connsiteX9" fmla="*/ 101793 w 203580"/>
                    <a:gd name="connsiteY9" fmla="*/ 203120 h 2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80" h="203120">
                      <a:moveTo>
                        <a:pt x="101793" y="199647"/>
                      </a:moveTo>
                      <a:cubicBezTo>
                        <a:pt x="47564" y="199647"/>
                        <a:pt x="3481" y="155643"/>
                        <a:pt x="3481" y="101554"/>
                      </a:cubicBezTo>
                      <a:cubicBezTo>
                        <a:pt x="3481" y="47464"/>
                        <a:pt x="47577" y="3473"/>
                        <a:pt x="101793" y="3473"/>
                      </a:cubicBezTo>
                      <a:cubicBezTo>
                        <a:pt x="156010" y="3473"/>
                        <a:pt x="200099" y="47471"/>
                        <a:pt x="200099" y="101554"/>
                      </a:cubicBezTo>
                      <a:cubicBezTo>
                        <a:pt x="200099" y="155637"/>
                        <a:pt x="155997" y="199647"/>
                        <a:pt x="101793" y="199647"/>
                      </a:cubicBezTo>
                      <a:lnTo>
                        <a:pt x="101793" y="203120"/>
                      </a:lnTo>
                      <a:cubicBezTo>
                        <a:pt x="157914" y="203120"/>
                        <a:pt x="203580" y="157556"/>
                        <a:pt x="203580" y="101554"/>
                      </a:cubicBezTo>
                      <a:cubicBezTo>
                        <a:pt x="203580" y="45552"/>
                        <a:pt x="157920" y="0"/>
                        <a:pt x="101793" y="0"/>
                      </a:cubicBezTo>
                      <a:cubicBezTo>
                        <a:pt x="45666" y="0"/>
                        <a:pt x="0" y="45558"/>
                        <a:pt x="0" y="101554"/>
                      </a:cubicBezTo>
                      <a:cubicBezTo>
                        <a:pt x="0" y="157550"/>
                        <a:pt x="45660" y="203120"/>
                        <a:pt x="101793" y="20312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927C935D-82E3-99D0-0F03-CCEFEAE5F0BC}"/>
                    </a:ext>
                  </a:extLst>
                </p:cNvPr>
                <p:cNvSpPr/>
                <p:nvPr/>
              </p:nvSpPr>
              <p:spPr>
                <a:xfrm>
                  <a:off x="8314769" y="3747142"/>
                  <a:ext cx="282855" cy="282206"/>
                </a:xfrm>
                <a:custGeom>
                  <a:avLst/>
                  <a:gdLst>
                    <a:gd name="connsiteX0" fmla="*/ 141431 w 282855"/>
                    <a:gd name="connsiteY0" fmla="*/ 277708 h 282206"/>
                    <a:gd name="connsiteX1" fmla="*/ 4502 w 282855"/>
                    <a:gd name="connsiteY1" fmla="*/ 141097 h 282206"/>
                    <a:gd name="connsiteX2" fmla="*/ 141431 w 282855"/>
                    <a:gd name="connsiteY2" fmla="*/ 4492 h 282206"/>
                    <a:gd name="connsiteX3" fmla="*/ 278347 w 282855"/>
                    <a:gd name="connsiteY3" fmla="*/ 141097 h 282206"/>
                    <a:gd name="connsiteX4" fmla="*/ 141431 w 282855"/>
                    <a:gd name="connsiteY4" fmla="*/ 277708 h 282206"/>
                    <a:gd name="connsiteX5" fmla="*/ 141431 w 282855"/>
                    <a:gd name="connsiteY5" fmla="*/ 282207 h 282206"/>
                    <a:gd name="connsiteX6" fmla="*/ 282856 w 282855"/>
                    <a:gd name="connsiteY6" fmla="*/ 141097 h 282206"/>
                    <a:gd name="connsiteX7" fmla="*/ 141431 w 282855"/>
                    <a:gd name="connsiteY7" fmla="*/ 0 h 282206"/>
                    <a:gd name="connsiteX8" fmla="*/ 0 w 282855"/>
                    <a:gd name="connsiteY8" fmla="*/ 141097 h 282206"/>
                    <a:gd name="connsiteX9" fmla="*/ 141431 w 282855"/>
                    <a:gd name="connsiteY9" fmla="*/ 282207 h 282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2855" h="282206">
                      <a:moveTo>
                        <a:pt x="141431" y="277708"/>
                      </a:moveTo>
                      <a:cubicBezTo>
                        <a:pt x="65926" y="277708"/>
                        <a:pt x="4502" y="216433"/>
                        <a:pt x="4502" y="141097"/>
                      </a:cubicBezTo>
                      <a:cubicBezTo>
                        <a:pt x="4502" y="65761"/>
                        <a:pt x="65926" y="4492"/>
                        <a:pt x="141431" y="4492"/>
                      </a:cubicBezTo>
                      <a:cubicBezTo>
                        <a:pt x="216936" y="4492"/>
                        <a:pt x="278347" y="65773"/>
                        <a:pt x="278347" y="141097"/>
                      </a:cubicBezTo>
                      <a:cubicBezTo>
                        <a:pt x="278347" y="216421"/>
                        <a:pt x="216917" y="277708"/>
                        <a:pt x="141431" y="277708"/>
                      </a:cubicBezTo>
                      <a:lnTo>
                        <a:pt x="141431" y="282207"/>
                      </a:lnTo>
                      <a:cubicBezTo>
                        <a:pt x="219414" y="282207"/>
                        <a:pt x="282856" y="218906"/>
                        <a:pt x="282856" y="141097"/>
                      </a:cubicBezTo>
                      <a:cubicBezTo>
                        <a:pt x="282856" y="63288"/>
                        <a:pt x="219439" y="0"/>
                        <a:pt x="141431" y="0"/>
                      </a:cubicBezTo>
                      <a:cubicBezTo>
                        <a:pt x="63423" y="0"/>
                        <a:pt x="0" y="63294"/>
                        <a:pt x="0" y="141097"/>
                      </a:cubicBezTo>
                      <a:cubicBezTo>
                        <a:pt x="0" y="218900"/>
                        <a:pt x="63442" y="282207"/>
                        <a:pt x="141431" y="282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60E9E0FD-A2D3-D9D2-F609-7B7B1E498AAC}"/>
                    </a:ext>
                  </a:extLst>
                </p:cNvPr>
                <p:cNvSpPr/>
                <p:nvPr/>
              </p:nvSpPr>
              <p:spPr>
                <a:xfrm>
                  <a:off x="8339613" y="3925007"/>
                  <a:ext cx="15379" cy="21907"/>
                </a:xfrm>
                <a:custGeom>
                  <a:avLst/>
                  <a:gdLst>
                    <a:gd name="connsiteX0" fmla="*/ 0 w 15379"/>
                    <a:gd name="connsiteY0" fmla="*/ 3234 h 21907"/>
                    <a:gd name="connsiteX1" fmla="*/ 6344 w 15379"/>
                    <a:gd name="connsiteY1" fmla="*/ 12275 h 21907"/>
                    <a:gd name="connsiteX2" fmla="*/ 8380 w 15379"/>
                    <a:gd name="connsiteY2" fmla="*/ 21908 h 21907"/>
                    <a:gd name="connsiteX3" fmla="*/ 15380 w 15379"/>
                    <a:gd name="connsiteY3" fmla="*/ 18812 h 21907"/>
                    <a:gd name="connsiteX4" fmla="*/ 9780 w 15379"/>
                    <a:gd name="connsiteY4" fmla="*/ 10633 h 21907"/>
                    <a:gd name="connsiteX5" fmla="*/ 7144 w 15379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79" h="21907">
                      <a:moveTo>
                        <a:pt x="0" y="3234"/>
                      </a:moveTo>
                      <a:cubicBezTo>
                        <a:pt x="3083" y="6241"/>
                        <a:pt x="4647" y="8318"/>
                        <a:pt x="6344" y="12275"/>
                      </a:cubicBezTo>
                      <a:cubicBezTo>
                        <a:pt x="7851" y="15805"/>
                        <a:pt x="8172" y="18076"/>
                        <a:pt x="8380" y="21908"/>
                      </a:cubicBezTo>
                      <a:lnTo>
                        <a:pt x="15380" y="18812"/>
                      </a:lnTo>
                      <a:cubicBezTo>
                        <a:pt x="12794" y="15949"/>
                        <a:pt x="11344" y="14188"/>
                        <a:pt x="9780" y="10633"/>
                      </a:cubicBezTo>
                      <a:cubicBezTo>
                        <a:pt x="8181" y="7306"/>
                        <a:pt x="7284" y="3687"/>
                        <a:pt x="7144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4C9F62B0-B91F-2B8F-60DF-71D507750F4E}"/>
                    </a:ext>
                  </a:extLst>
                </p:cNvPr>
                <p:cNvSpPr/>
                <p:nvPr/>
              </p:nvSpPr>
              <p:spPr>
                <a:xfrm>
                  <a:off x="8335918" y="3928342"/>
                  <a:ext cx="21956" cy="15351"/>
                </a:xfrm>
                <a:custGeom>
                  <a:avLst/>
                  <a:gdLst>
                    <a:gd name="connsiteX0" fmla="*/ 3241 w 21956"/>
                    <a:gd name="connsiteY0" fmla="*/ 15352 h 15351"/>
                    <a:gd name="connsiteX1" fmla="*/ 12302 w 21956"/>
                    <a:gd name="connsiteY1" fmla="*/ 9022 h 15351"/>
                    <a:gd name="connsiteX2" fmla="*/ 21957 w 21956"/>
                    <a:gd name="connsiteY2" fmla="*/ 6990 h 15351"/>
                    <a:gd name="connsiteX3" fmla="*/ 18860 w 21956"/>
                    <a:gd name="connsiteY3" fmla="*/ 0 h 15351"/>
                    <a:gd name="connsiteX4" fmla="*/ 10663 w 21956"/>
                    <a:gd name="connsiteY4" fmla="*/ 5587 h 15351"/>
                    <a:gd name="connsiteX5" fmla="*/ 0 w 21956"/>
                    <a:gd name="connsiteY5" fmla="*/ 8217 h 1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56" h="15351">
                      <a:moveTo>
                        <a:pt x="3241" y="15352"/>
                      </a:moveTo>
                      <a:cubicBezTo>
                        <a:pt x="6224" y="12250"/>
                        <a:pt x="8324" y="10671"/>
                        <a:pt x="12302" y="9022"/>
                      </a:cubicBezTo>
                      <a:cubicBezTo>
                        <a:pt x="15853" y="7550"/>
                        <a:pt x="18116" y="7229"/>
                        <a:pt x="21957" y="6990"/>
                      </a:cubicBezTo>
                      <a:lnTo>
                        <a:pt x="18860" y="0"/>
                      </a:lnTo>
                      <a:cubicBezTo>
                        <a:pt x="16004" y="2598"/>
                        <a:pt x="14207" y="4001"/>
                        <a:pt x="10663" y="5587"/>
                      </a:cubicBezTo>
                      <a:cubicBezTo>
                        <a:pt x="7326" y="7180"/>
                        <a:pt x="3697" y="8075"/>
                        <a:pt x="0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1CA6B708-5CE8-6907-B999-DC9E1F927891}"/>
                    </a:ext>
                  </a:extLst>
                </p:cNvPr>
                <p:cNvSpPr/>
                <p:nvPr/>
              </p:nvSpPr>
              <p:spPr>
                <a:xfrm>
                  <a:off x="8557141" y="3925007"/>
                  <a:ext cx="15348" cy="21907"/>
                </a:xfrm>
                <a:custGeom>
                  <a:avLst/>
                  <a:gdLst>
                    <a:gd name="connsiteX0" fmla="*/ 15348 w 15348"/>
                    <a:gd name="connsiteY0" fmla="*/ 3234 h 21907"/>
                    <a:gd name="connsiteX1" fmla="*/ 9042 w 15348"/>
                    <a:gd name="connsiteY1" fmla="*/ 12275 h 21907"/>
                    <a:gd name="connsiteX2" fmla="*/ 6999 w 15348"/>
                    <a:gd name="connsiteY2" fmla="*/ 21908 h 21907"/>
                    <a:gd name="connsiteX3" fmla="*/ 0 w 15348"/>
                    <a:gd name="connsiteY3" fmla="*/ 18812 h 21907"/>
                    <a:gd name="connsiteX4" fmla="*/ 5593 w 15348"/>
                    <a:gd name="connsiteY4" fmla="*/ 10633 h 21907"/>
                    <a:gd name="connsiteX5" fmla="*/ 8235 w 15348"/>
                    <a:gd name="connsiteY5" fmla="*/ 0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48" h="21907">
                      <a:moveTo>
                        <a:pt x="15348" y="3234"/>
                      </a:moveTo>
                      <a:cubicBezTo>
                        <a:pt x="12271" y="6248"/>
                        <a:pt x="10688" y="8318"/>
                        <a:pt x="9042" y="12275"/>
                      </a:cubicBezTo>
                      <a:cubicBezTo>
                        <a:pt x="7523" y="15811"/>
                        <a:pt x="7201" y="18076"/>
                        <a:pt x="6999" y="21908"/>
                      </a:cubicBezTo>
                      <a:lnTo>
                        <a:pt x="0" y="18812"/>
                      </a:lnTo>
                      <a:cubicBezTo>
                        <a:pt x="2554" y="15930"/>
                        <a:pt x="4061" y="14194"/>
                        <a:pt x="5593" y="10633"/>
                      </a:cubicBezTo>
                      <a:cubicBezTo>
                        <a:pt x="7185" y="7303"/>
                        <a:pt x="8084" y="3686"/>
                        <a:pt x="823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8" name="Freeform 177">
                  <a:extLst>
                    <a:ext uri="{FF2B5EF4-FFF2-40B4-BE49-F238E27FC236}">
                      <a16:creationId xmlns:a16="http://schemas.microsoft.com/office/drawing/2014/main" id="{2092FE8D-C6EB-1972-047A-840F7FC8F6CD}"/>
                    </a:ext>
                  </a:extLst>
                </p:cNvPr>
                <p:cNvSpPr/>
                <p:nvPr/>
              </p:nvSpPr>
              <p:spPr>
                <a:xfrm>
                  <a:off x="8554228" y="3928348"/>
                  <a:ext cx="21943" cy="15345"/>
                </a:xfrm>
                <a:custGeom>
                  <a:avLst/>
                  <a:gdLst>
                    <a:gd name="connsiteX0" fmla="*/ 18715 w 21943"/>
                    <a:gd name="connsiteY0" fmla="*/ 15345 h 15345"/>
                    <a:gd name="connsiteX1" fmla="*/ 9654 w 21943"/>
                    <a:gd name="connsiteY1" fmla="*/ 9016 h 15345"/>
                    <a:gd name="connsiteX2" fmla="*/ 0 w 21943"/>
                    <a:gd name="connsiteY2" fmla="*/ 6984 h 15345"/>
                    <a:gd name="connsiteX3" fmla="*/ 3090 w 21943"/>
                    <a:gd name="connsiteY3" fmla="*/ 0 h 15345"/>
                    <a:gd name="connsiteX4" fmla="*/ 11287 w 21943"/>
                    <a:gd name="connsiteY4" fmla="*/ 5587 h 15345"/>
                    <a:gd name="connsiteX5" fmla="*/ 21944 w 21943"/>
                    <a:gd name="connsiteY5" fmla="*/ 8217 h 15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43" h="15345">
                      <a:moveTo>
                        <a:pt x="18715" y="15345"/>
                      </a:moveTo>
                      <a:cubicBezTo>
                        <a:pt x="15714" y="12250"/>
                        <a:pt x="13639" y="10658"/>
                        <a:pt x="9654" y="9016"/>
                      </a:cubicBezTo>
                      <a:cubicBezTo>
                        <a:pt x="6091" y="7556"/>
                        <a:pt x="3840" y="7210"/>
                        <a:pt x="0" y="6984"/>
                      </a:cubicBezTo>
                      <a:lnTo>
                        <a:pt x="3090" y="0"/>
                      </a:lnTo>
                      <a:cubicBezTo>
                        <a:pt x="5940" y="2605"/>
                        <a:pt x="7750" y="3989"/>
                        <a:pt x="11287" y="5587"/>
                      </a:cubicBezTo>
                      <a:cubicBezTo>
                        <a:pt x="14622" y="7183"/>
                        <a:pt x="18249" y="8078"/>
                        <a:pt x="21944" y="821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E203198F-3A6C-3A25-F0E7-18C2B0EEB7DC}"/>
                    </a:ext>
                  </a:extLst>
                </p:cNvPr>
                <p:cNvSpPr/>
                <p:nvPr/>
              </p:nvSpPr>
              <p:spPr>
                <a:xfrm>
                  <a:off x="8380870" y="3971105"/>
                  <a:ext cx="23466" cy="25537"/>
                </a:xfrm>
                <a:custGeom>
                  <a:avLst/>
                  <a:gdLst>
                    <a:gd name="connsiteX0" fmla="*/ 20142 w 23466"/>
                    <a:gd name="connsiteY0" fmla="*/ 14931 h 25537"/>
                    <a:gd name="connsiteX1" fmla="*/ 23339 w 23466"/>
                    <a:gd name="connsiteY1" fmla="*/ 14252 h 25537"/>
                    <a:gd name="connsiteX2" fmla="*/ 22771 w 23466"/>
                    <a:gd name="connsiteY2" fmla="*/ 13233 h 25537"/>
                    <a:gd name="connsiteX3" fmla="*/ 20640 w 23466"/>
                    <a:gd name="connsiteY3" fmla="*/ 11735 h 25537"/>
                    <a:gd name="connsiteX4" fmla="*/ 18629 w 23466"/>
                    <a:gd name="connsiteY4" fmla="*/ 10005 h 25537"/>
                    <a:gd name="connsiteX5" fmla="*/ 17317 w 23466"/>
                    <a:gd name="connsiteY5" fmla="*/ 9628 h 25537"/>
                    <a:gd name="connsiteX6" fmla="*/ 17948 w 23466"/>
                    <a:gd name="connsiteY6" fmla="*/ 13906 h 25537"/>
                    <a:gd name="connsiteX7" fmla="*/ 14795 w 23466"/>
                    <a:gd name="connsiteY7" fmla="*/ 16309 h 25537"/>
                    <a:gd name="connsiteX8" fmla="*/ 5387 w 23466"/>
                    <a:gd name="connsiteY8" fmla="*/ 21481 h 25537"/>
                    <a:gd name="connsiteX9" fmla="*/ 4642 w 23466"/>
                    <a:gd name="connsiteY9" fmla="*/ 21777 h 25537"/>
                    <a:gd name="connsiteX10" fmla="*/ 4718 w 23466"/>
                    <a:gd name="connsiteY10" fmla="*/ 20971 h 25537"/>
                    <a:gd name="connsiteX11" fmla="*/ 8003 w 23466"/>
                    <a:gd name="connsiteY11" fmla="*/ 10276 h 25537"/>
                    <a:gd name="connsiteX12" fmla="*/ 9838 w 23466"/>
                    <a:gd name="connsiteY12" fmla="*/ 6022 h 25537"/>
                    <a:gd name="connsiteX13" fmla="*/ 12361 w 23466"/>
                    <a:gd name="connsiteY13" fmla="*/ 5783 h 25537"/>
                    <a:gd name="connsiteX14" fmla="*/ 11787 w 23466"/>
                    <a:gd name="connsiteY14" fmla="*/ 4670 h 25537"/>
                    <a:gd name="connsiteX15" fmla="*/ 9050 w 23466"/>
                    <a:gd name="connsiteY15" fmla="*/ 2713 h 25537"/>
                    <a:gd name="connsiteX16" fmla="*/ 6673 w 23466"/>
                    <a:gd name="connsiteY16" fmla="*/ 687 h 25537"/>
                    <a:gd name="connsiteX17" fmla="*/ 5229 w 23466"/>
                    <a:gd name="connsiteY17" fmla="*/ 222 h 25537"/>
                    <a:gd name="connsiteX18" fmla="*/ 5342 w 23466"/>
                    <a:gd name="connsiteY18" fmla="*/ 895 h 25537"/>
                    <a:gd name="connsiteX19" fmla="*/ 5897 w 23466"/>
                    <a:gd name="connsiteY19" fmla="*/ 3783 h 25537"/>
                    <a:gd name="connsiteX20" fmla="*/ 298 w 23466"/>
                    <a:gd name="connsiteY20" fmla="*/ 23381 h 25537"/>
                    <a:gd name="connsiteX21" fmla="*/ 191 w 23466"/>
                    <a:gd name="connsiteY21" fmla="*/ 25439 h 25537"/>
                    <a:gd name="connsiteX22" fmla="*/ 1452 w 23466"/>
                    <a:gd name="connsiteY22" fmla="*/ 25137 h 25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3466" h="25537">
                      <a:moveTo>
                        <a:pt x="20142" y="14931"/>
                      </a:moveTo>
                      <a:cubicBezTo>
                        <a:pt x="21983" y="13931"/>
                        <a:pt x="22879" y="14843"/>
                        <a:pt x="23339" y="14252"/>
                      </a:cubicBezTo>
                      <a:cubicBezTo>
                        <a:pt x="23679" y="13818"/>
                        <a:pt x="23288" y="13623"/>
                        <a:pt x="22771" y="13233"/>
                      </a:cubicBezTo>
                      <a:cubicBezTo>
                        <a:pt x="22084" y="12692"/>
                        <a:pt x="21327" y="12264"/>
                        <a:pt x="20640" y="11735"/>
                      </a:cubicBezTo>
                      <a:cubicBezTo>
                        <a:pt x="19953" y="11207"/>
                        <a:pt x="19341" y="10559"/>
                        <a:pt x="18629" y="10005"/>
                      </a:cubicBezTo>
                      <a:cubicBezTo>
                        <a:pt x="18345" y="9779"/>
                        <a:pt x="17695" y="9149"/>
                        <a:pt x="17317" y="9628"/>
                      </a:cubicBezTo>
                      <a:cubicBezTo>
                        <a:pt x="16611" y="10534"/>
                        <a:pt x="19839" y="11515"/>
                        <a:pt x="17948" y="13906"/>
                      </a:cubicBezTo>
                      <a:cubicBezTo>
                        <a:pt x="17632" y="14315"/>
                        <a:pt x="16882" y="15164"/>
                        <a:pt x="14795" y="16309"/>
                      </a:cubicBezTo>
                      <a:lnTo>
                        <a:pt x="5387" y="21481"/>
                      </a:lnTo>
                      <a:cubicBezTo>
                        <a:pt x="5166" y="21607"/>
                        <a:pt x="4794" y="21884"/>
                        <a:pt x="4642" y="21777"/>
                      </a:cubicBezTo>
                      <a:cubicBezTo>
                        <a:pt x="4491" y="21670"/>
                        <a:pt x="4642" y="21204"/>
                        <a:pt x="4718" y="20971"/>
                      </a:cubicBezTo>
                      <a:lnTo>
                        <a:pt x="8003" y="10276"/>
                      </a:lnTo>
                      <a:cubicBezTo>
                        <a:pt x="8377" y="8767"/>
                        <a:pt x="8997" y="7330"/>
                        <a:pt x="9838" y="6022"/>
                      </a:cubicBezTo>
                      <a:cubicBezTo>
                        <a:pt x="10683" y="4947"/>
                        <a:pt x="11844" y="6475"/>
                        <a:pt x="12361" y="5783"/>
                      </a:cubicBezTo>
                      <a:cubicBezTo>
                        <a:pt x="12701" y="5356"/>
                        <a:pt x="12562" y="5280"/>
                        <a:pt x="11787" y="4670"/>
                      </a:cubicBezTo>
                      <a:cubicBezTo>
                        <a:pt x="11396" y="4374"/>
                        <a:pt x="10608" y="3921"/>
                        <a:pt x="9050" y="2713"/>
                      </a:cubicBezTo>
                      <a:cubicBezTo>
                        <a:pt x="8224" y="2084"/>
                        <a:pt x="7480" y="1310"/>
                        <a:pt x="6673" y="687"/>
                      </a:cubicBezTo>
                      <a:cubicBezTo>
                        <a:pt x="6307" y="410"/>
                        <a:pt x="5714" y="-382"/>
                        <a:pt x="5229" y="222"/>
                      </a:cubicBezTo>
                      <a:cubicBezTo>
                        <a:pt x="5090" y="410"/>
                        <a:pt x="5286" y="807"/>
                        <a:pt x="5342" y="895"/>
                      </a:cubicBezTo>
                      <a:cubicBezTo>
                        <a:pt x="6097" y="1656"/>
                        <a:pt x="6316" y="2797"/>
                        <a:pt x="5897" y="3783"/>
                      </a:cubicBezTo>
                      <a:lnTo>
                        <a:pt x="298" y="23381"/>
                      </a:lnTo>
                      <a:cubicBezTo>
                        <a:pt x="-99" y="24803"/>
                        <a:pt x="-62" y="25269"/>
                        <a:pt x="191" y="25439"/>
                      </a:cubicBezTo>
                      <a:cubicBezTo>
                        <a:pt x="443" y="25608"/>
                        <a:pt x="695" y="25590"/>
                        <a:pt x="1452" y="2513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0" name="Freeform 179">
                  <a:extLst>
                    <a:ext uri="{FF2B5EF4-FFF2-40B4-BE49-F238E27FC236}">
                      <a16:creationId xmlns:a16="http://schemas.microsoft.com/office/drawing/2014/main" id="{27EFB75B-1AE0-9EA6-2393-3CF7276263A8}"/>
                    </a:ext>
                  </a:extLst>
                </p:cNvPr>
                <p:cNvSpPr/>
                <p:nvPr/>
              </p:nvSpPr>
              <p:spPr>
                <a:xfrm>
                  <a:off x="8414769" y="3991718"/>
                  <a:ext cx="17720" cy="25571"/>
                </a:xfrm>
                <a:custGeom>
                  <a:avLst/>
                  <a:gdLst>
                    <a:gd name="connsiteX0" fmla="*/ 10721 w 17720"/>
                    <a:gd name="connsiteY0" fmla="*/ 4428 h 25571"/>
                    <a:gd name="connsiteX1" fmla="*/ 13458 w 17720"/>
                    <a:gd name="connsiteY1" fmla="*/ 2541 h 25571"/>
                    <a:gd name="connsiteX2" fmla="*/ 12777 w 17720"/>
                    <a:gd name="connsiteY2" fmla="*/ 1912 h 25571"/>
                    <a:gd name="connsiteX3" fmla="*/ 9366 w 17720"/>
                    <a:gd name="connsiteY3" fmla="*/ 1195 h 25571"/>
                    <a:gd name="connsiteX4" fmla="*/ 5317 w 17720"/>
                    <a:gd name="connsiteY4" fmla="*/ 62 h 25571"/>
                    <a:gd name="connsiteX5" fmla="*/ 4220 w 17720"/>
                    <a:gd name="connsiteY5" fmla="*/ 358 h 25571"/>
                    <a:gd name="connsiteX6" fmla="*/ 6881 w 17720"/>
                    <a:gd name="connsiteY6" fmla="*/ 4133 h 25571"/>
                    <a:gd name="connsiteX7" fmla="*/ 3161 w 17720"/>
                    <a:gd name="connsiteY7" fmla="*/ 19044 h 25571"/>
                    <a:gd name="connsiteX8" fmla="*/ 8 w 17720"/>
                    <a:gd name="connsiteY8" fmla="*/ 22064 h 25571"/>
                    <a:gd name="connsiteX9" fmla="*/ 493 w 17720"/>
                    <a:gd name="connsiteY9" fmla="*/ 22555 h 25571"/>
                    <a:gd name="connsiteX10" fmla="*/ 4365 w 17720"/>
                    <a:gd name="connsiteY10" fmla="*/ 23379 h 25571"/>
                    <a:gd name="connsiteX11" fmla="*/ 12178 w 17720"/>
                    <a:gd name="connsiteY11" fmla="*/ 25462 h 25571"/>
                    <a:gd name="connsiteX12" fmla="*/ 17664 w 17720"/>
                    <a:gd name="connsiteY12" fmla="*/ 21473 h 25571"/>
                    <a:gd name="connsiteX13" fmla="*/ 17506 w 17720"/>
                    <a:gd name="connsiteY13" fmla="*/ 20699 h 25571"/>
                    <a:gd name="connsiteX14" fmla="*/ 8331 w 17720"/>
                    <a:gd name="connsiteY14" fmla="*/ 22794 h 25571"/>
                    <a:gd name="connsiteX15" fmla="*/ 7070 w 17720"/>
                    <a:gd name="connsiteY15" fmla="*/ 19201 h 25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720" h="25571">
                      <a:moveTo>
                        <a:pt x="10721" y="4428"/>
                      </a:moveTo>
                      <a:cubicBezTo>
                        <a:pt x="11320" y="2031"/>
                        <a:pt x="13162" y="3730"/>
                        <a:pt x="13458" y="2541"/>
                      </a:cubicBezTo>
                      <a:cubicBezTo>
                        <a:pt x="13553" y="2170"/>
                        <a:pt x="13408" y="2094"/>
                        <a:pt x="12777" y="1912"/>
                      </a:cubicBezTo>
                      <a:cubicBezTo>
                        <a:pt x="12304" y="1799"/>
                        <a:pt x="11907" y="1830"/>
                        <a:pt x="9366" y="1195"/>
                      </a:cubicBezTo>
                      <a:cubicBezTo>
                        <a:pt x="8218" y="918"/>
                        <a:pt x="6515" y="358"/>
                        <a:pt x="5317" y="62"/>
                      </a:cubicBezTo>
                      <a:cubicBezTo>
                        <a:pt x="4687" y="-95"/>
                        <a:pt x="4302" y="62"/>
                        <a:pt x="4220" y="358"/>
                      </a:cubicBezTo>
                      <a:cubicBezTo>
                        <a:pt x="3949" y="1459"/>
                        <a:pt x="7550" y="1446"/>
                        <a:pt x="6881" y="4133"/>
                      </a:cubicBezTo>
                      <a:lnTo>
                        <a:pt x="3161" y="19044"/>
                      </a:lnTo>
                      <a:cubicBezTo>
                        <a:pt x="2202" y="22882"/>
                        <a:pt x="348" y="20611"/>
                        <a:pt x="8" y="22064"/>
                      </a:cubicBezTo>
                      <a:cubicBezTo>
                        <a:pt x="-36" y="22253"/>
                        <a:pt x="102" y="22454"/>
                        <a:pt x="493" y="22555"/>
                      </a:cubicBezTo>
                      <a:cubicBezTo>
                        <a:pt x="2146" y="22957"/>
                        <a:pt x="3426" y="23146"/>
                        <a:pt x="4365" y="23379"/>
                      </a:cubicBezTo>
                      <a:cubicBezTo>
                        <a:pt x="5860" y="23750"/>
                        <a:pt x="7625" y="24329"/>
                        <a:pt x="12178" y="25462"/>
                      </a:cubicBezTo>
                      <a:cubicBezTo>
                        <a:pt x="14637" y="26091"/>
                        <a:pt x="17046" y="23933"/>
                        <a:pt x="17664" y="21473"/>
                      </a:cubicBezTo>
                      <a:cubicBezTo>
                        <a:pt x="17815" y="20875"/>
                        <a:pt x="17626" y="20724"/>
                        <a:pt x="17506" y="20699"/>
                      </a:cubicBezTo>
                      <a:cubicBezTo>
                        <a:pt x="16371" y="20416"/>
                        <a:pt x="15753" y="24637"/>
                        <a:pt x="8331" y="22794"/>
                      </a:cubicBezTo>
                      <a:cubicBezTo>
                        <a:pt x="6169" y="22259"/>
                        <a:pt x="6572" y="21152"/>
                        <a:pt x="7070" y="192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2D70C7F1-D7FC-FE2C-4D39-076B274D5E68}"/>
                    </a:ext>
                  </a:extLst>
                </p:cNvPr>
                <p:cNvSpPr/>
                <p:nvPr/>
              </p:nvSpPr>
              <p:spPr>
                <a:xfrm>
                  <a:off x="8435945" y="3995713"/>
                  <a:ext cx="17289" cy="23829"/>
                </a:xfrm>
                <a:custGeom>
                  <a:avLst/>
                  <a:gdLst>
                    <a:gd name="connsiteX0" fmla="*/ 7460 w 17289"/>
                    <a:gd name="connsiteY0" fmla="*/ 4222 h 23829"/>
                    <a:gd name="connsiteX1" fmla="*/ 11470 w 17289"/>
                    <a:gd name="connsiteY1" fmla="*/ 2221 h 23829"/>
                    <a:gd name="connsiteX2" fmla="*/ 16193 w 17289"/>
                    <a:gd name="connsiteY2" fmla="*/ 6355 h 23829"/>
                    <a:gd name="connsiteX3" fmla="*/ 16824 w 17289"/>
                    <a:gd name="connsiteY3" fmla="*/ 4901 h 23829"/>
                    <a:gd name="connsiteX4" fmla="*/ 16925 w 17289"/>
                    <a:gd name="connsiteY4" fmla="*/ 1692 h 23829"/>
                    <a:gd name="connsiteX5" fmla="*/ 16357 w 17289"/>
                    <a:gd name="connsiteY5" fmla="*/ 1063 h 23829"/>
                    <a:gd name="connsiteX6" fmla="*/ 9320 w 17289"/>
                    <a:gd name="connsiteY6" fmla="*/ 705 h 23829"/>
                    <a:gd name="connsiteX7" fmla="*/ 1122 w 17289"/>
                    <a:gd name="connsiteY7" fmla="*/ 0 h 23829"/>
                    <a:gd name="connsiteX8" fmla="*/ 410 w 17289"/>
                    <a:gd name="connsiteY8" fmla="*/ 503 h 23829"/>
                    <a:gd name="connsiteX9" fmla="*/ 3664 w 17289"/>
                    <a:gd name="connsiteY9" fmla="*/ 3920 h 23829"/>
                    <a:gd name="connsiteX10" fmla="*/ 2604 w 17289"/>
                    <a:gd name="connsiteY10" fmla="*/ 19064 h 23829"/>
                    <a:gd name="connsiteX11" fmla="*/ 0 w 17289"/>
                    <a:gd name="connsiteY11" fmla="*/ 22587 h 23829"/>
                    <a:gd name="connsiteX12" fmla="*/ 561 w 17289"/>
                    <a:gd name="connsiteY12" fmla="*/ 22977 h 23829"/>
                    <a:gd name="connsiteX13" fmla="*/ 4515 w 17289"/>
                    <a:gd name="connsiteY13" fmla="*/ 23128 h 23829"/>
                    <a:gd name="connsiteX14" fmla="*/ 12580 w 17289"/>
                    <a:gd name="connsiteY14" fmla="*/ 23820 h 23829"/>
                    <a:gd name="connsiteX15" fmla="*/ 17284 w 17289"/>
                    <a:gd name="connsiteY15" fmla="*/ 18944 h 23829"/>
                    <a:gd name="connsiteX16" fmla="*/ 17000 w 17289"/>
                    <a:gd name="connsiteY16" fmla="*/ 18214 h 23829"/>
                    <a:gd name="connsiteX17" fmla="*/ 8317 w 17289"/>
                    <a:gd name="connsiteY17" fmla="*/ 21870 h 23829"/>
                    <a:gd name="connsiteX18" fmla="*/ 6426 w 17289"/>
                    <a:gd name="connsiteY18" fmla="*/ 18548 h 23829"/>
                    <a:gd name="connsiteX19" fmla="*/ 6716 w 17289"/>
                    <a:gd name="connsiteY19" fmla="*/ 14408 h 23829"/>
                    <a:gd name="connsiteX20" fmla="*/ 8172 w 17289"/>
                    <a:gd name="connsiteY20" fmla="*/ 12231 h 23829"/>
                    <a:gd name="connsiteX21" fmla="*/ 10449 w 17289"/>
                    <a:gd name="connsiteY21" fmla="*/ 12395 h 23829"/>
                    <a:gd name="connsiteX22" fmla="*/ 13532 w 17289"/>
                    <a:gd name="connsiteY22" fmla="*/ 16050 h 23829"/>
                    <a:gd name="connsiteX23" fmla="*/ 14163 w 17289"/>
                    <a:gd name="connsiteY23" fmla="*/ 14509 h 23829"/>
                    <a:gd name="connsiteX24" fmla="*/ 14346 w 17289"/>
                    <a:gd name="connsiteY24" fmla="*/ 8727 h 23829"/>
                    <a:gd name="connsiteX25" fmla="*/ 13816 w 17289"/>
                    <a:gd name="connsiteY25" fmla="*/ 7883 h 23829"/>
                    <a:gd name="connsiteX26" fmla="*/ 10247 w 17289"/>
                    <a:gd name="connsiteY26" fmla="*/ 10627 h 23829"/>
                    <a:gd name="connsiteX27" fmla="*/ 8311 w 17289"/>
                    <a:gd name="connsiteY27" fmla="*/ 10488 h 23829"/>
                    <a:gd name="connsiteX28" fmla="*/ 7100 w 17289"/>
                    <a:gd name="connsiteY28" fmla="*/ 8777 h 2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7289" h="23829">
                      <a:moveTo>
                        <a:pt x="7460" y="4222"/>
                      </a:moveTo>
                      <a:cubicBezTo>
                        <a:pt x="7617" y="1982"/>
                        <a:pt x="7743" y="1963"/>
                        <a:pt x="11470" y="2221"/>
                      </a:cubicBezTo>
                      <a:cubicBezTo>
                        <a:pt x="17416" y="2636"/>
                        <a:pt x="14749" y="6260"/>
                        <a:pt x="16193" y="6355"/>
                      </a:cubicBezTo>
                      <a:cubicBezTo>
                        <a:pt x="16899" y="6405"/>
                        <a:pt x="16824" y="5323"/>
                        <a:pt x="16824" y="4901"/>
                      </a:cubicBezTo>
                      <a:lnTo>
                        <a:pt x="16925" y="1692"/>
                      </a:lnTo>
                      <a:cubicBezTo>
                        <a:pt x="16926" y="1368"/>
                        <a:pt x="16681" y="1096"/>
                        <a:pt x="16357" y="1063"/>
                      </a:cubicBezTo>
                      <a:cubicBezTo>
                        <a:pt x="13639" y="875"/>
                        <a:pt x="11508" y="856"/>
                        <a:pt x="9320" y="705"/>
                      </a:cubicBezTo>
                      <a:cubicBezTo>
                        <a:pt x="4603" y="371"/>
                        <a:pt x="2384" y="76"/>
                        <a:pt x="1122" y="0"/>
                      </a:cubicBezTo>
                      <a:cubicBezTo>
                        <a:pt x="687" y="0"/>
                        <a:pt x="422" y="214"/>
                        <a:pt x="410" y="503"/>
                      </a:cubicBezTo>
                      <a:cubicBezTo>
                        <a:pt x="309" y="1806"/>
                        <a:pt x="3865" y="1013"/>
                        <a:pt x="3664" y="3920"/>
                      </a:cubicBezTo>
                      <a:lnTo>
                        <a:pt x="2604" y="19064"/>
                      </a:lnTo>
                      <a:cubicBezTo>
                        <a:pt x="2327" y="23002"/>
                        <a:pt x="82" y="21102"/>
                        <a:pt x="0" y="22587"/>
                      </a:cubicBezTo>
                      <a:cubicBezTo>
                        <a:pt x="0" y="22782"/>
                        <a:pt x="164" y="22958"/>
                        <a:pt x="561" y="22977"/>
                      </a:cubicBezTo>
                      <a:cubicBezTo>
                        <a:pt x="2257" y="23097"/>
                        <a:pt x="3563" y="23065"/>
                        <a:pt x="4515" y="23128"/>
                      </a:cubicBezTo>
                      <a:cubicBezTo>
                        <a:pt x="6053" y="23241"/>
                        <a:pt x="7895" y="23493"/>
                        <a:pt x="12580" y="23820"/>
                      </a:cubicBezTo>
                      <a:cubicBezTo>
                        <a:pt x="15102" y="24003"/>
                        <a:pt x="17107" y="21473"/>
                        <a:pt x="17284" y="18944"/>
                      </a:cubicBezTo>
                      <a:cubicBezTo>
                        <a:pt x="17328" y="18315"/>
                        <a:pt x="17114" y="18227"/>
                        <a:pt x="17000" y="18214"/>
                      </a:cubicBezTo>
                      <a:cubicBezTo>
                        <a:pt x="15821" y="18133"/>
                        <a:pt x="15960" y="22398"/>
                        <a:pt x="8317" y="21870"/>
                      </a:cubicBezTo>
                      <a:cubicBezTo>
                        <a:pt x="6104" y="21713"/>
                        <a:pt x="6306" y="20555"/>
                        <a:pt x="6426" y="18548"/>
                      </a:cubicBezTo>
                      <a:lnTo>
                        <a:pt x="6716" y="14408"/>
                      </a:lnTo>
                      <a:cubicBezTo>
                        <a:pt x="6848" y="12520"/>
                        <a:pt x="6753" y="12137"/>
                        <a:pt x="8172" y="12231"/>
                      </a:cubicBezTo>
                      <a:lnTo>
                        <a:pt x="10449" y="12395"/>
                      </a:lnTo>
                      <a:cubicBezTo>
                        <a:pt x="13652" y="12615"/>
                        <a:pt x="12548" y="15981"/>
                        <a:pt x="13532" y="16050"/>
                      </a:cubicBezTo>
                      <a:cubicBezTo>
                        <a:pt x="14276" y="16107"/>
                        <a:pt x="14163" y="14924"/>
                        <a:pt x="14163" y="14509"/>
                      </a:cubicBezTo>
                      <a:lnTo>
                        <a:pt x="14346" y="8727"/>
                      </a:lnTo>
                      <a:cubicBezTo>
                        <a:pt x="14377" y="7858"/>
                        <a:pt x="14037" y="7896"/>
                        <a:pt x="13816" y="7883"/>
                      </a:cubicBezTo>
                      <a:cubicBezTo>
                        <a:pt x="13185" y="7833"/>
                        <a:pt x="12895" y="10815"/>
                        <a:pt x="10247" y="10627"/>
                      </a:cubicBezTo>
                      <a:lnTo>
                        <a:pt x="8311" y="10488"/>
                      </a:lnTo>
                      <a:cubicBezTo>
                        <a:pt x="6980" y="10394"/>
                        <a:pt x="6999" y="10167"/>
                        <a:pt x="7100" y="8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8E8F809-DE2C-F161-4DCA-AE7366C1FF33}"/>
                    </a:ext>
                  </a:extLst>
                </p:cNvPr>
                <p:cNvSpPr/>
                <p:nvPr/>
              </p:nvSpPr>
              <p:spPr>
                <a:xfrm>
                  <a:off x="8454821" y="3995243"/>
                  <a:ext cx="24352" cy="24894"/>
                </a:xfrm>
                <a:custGeom>
                  <a:avLst/>
                  <a:gdLst>
                    <a:gd name="connsiteX0" fmla="*/ 5048 w 24352"/>
                    <a:gd name="connsiteY0" fmla="*/ 20263 h 24894"/>
                    <a:gd name="connsiteX1" fmla="*/ 2444 w 24352"/>
                    <a:gd name="connsiteY1" fmla="*/ 24523 h 24894"/>
                    <a:gd name="connsiteX2" fmla="*/ 3434 w 24352"/>
                    <a:gd name="connsiteY2" fmla="*/ 24825 h 24894"/>
                    <a:gd name="connsiteX3" fmla="*/ 6070 w 24352"/>
                    <a:gd name="connsiteY3" fmla="*/ 24466 h 24894"/>
                    <a:gd name="connsiteX4" fmla="*/ 9708 w 24352"/>
                    <a:gd name="connsiteY4" fmla="*/ 24284 h 24894"/>
                    <a:gd name="connsiteX5" fmla="*/ 10837 w 24352"/>
                    <a:gd name="connsiteY5" fmla="*/ 23761 h 24894"/>
                    <a:gd name="connsiteX6" fmla="*/ 6423 w 24352"/>
                    <a:gd name="connsiteY6" fmla="*/ 18577 h 24894"/>
                    <a:gd name="connsiteX7" fmla="*/ 5452 w 24352"/>
                    <a:gd name="connsiteY7" fmla="*/ 7592 h 24894"/>
                    <a:gd name="connsiteX8" fmla="*/ 5654 w 24352"/>
                    <a:gd name="connsiteY8" fmla="*/ 7051 h 24894"/>
                    <a:gd name="connsiteX9" fmla="*/ 6240 w 24352"/>
                    <a:gd name="connsiteY9" fmla="*/ 7422 h 24894"/>
                    <a:gd name="connsiteX10" fmla="*/ 22522 w 24352"/>
                    <a:gd name="connsiteY10" fmla="*/ 22937 h 24894"/>
                    <a:gd name="connsiteX11" fmla="*/ 23354 w 24352"/>
                    <a:gd name="connsiteY11" fmla="*/ 23321 h 24894"/>
                    <a:gd name="connsiteX12" fmla="*/ 23638 w 24352"/>
                    <a:gd name="connsiteY12" fmla="*/ 22314 h 24894"/>
                    <a:gd name="connsiteX13" fmla="*/ 22049 w 24352"/>
                    <a:gd name="connsiteY13" fmla="*/ 4194 h 24894"/>
                    <a:gd name="connsiteX14" fmla="*/ 24350 w 24352"/>
                    <a:gd name="connsiteY14" fmla="*/ 382 h 24894"/>
                    <a:gd name="connsiteX15" fmla="*/ 23720 w 24352"/>
                    <a:gd name="connsiteY15" fmla="*/ 4 h 24894"/>
                    <a:gd name="connsiteX16" fmla="*/ 20441 w 24352"/>
                    <a:gd name="connsiteY16" fmla="*/ 426 h 24894"/>
                    <a:gd name="connsiteX17" fmla="*/ 16922 w 24352"/>
                    <a:gd name="connsiteY17" fmla="*/ 608 h 24894"/>
                    <a:gd name="connsiteX18" fmla="*/ 16467 w 24352"/>
                    <a:gd name="connsiteY18" fmla="*/ 1109 h 24894"/>
                    <a:gd name="connsiteX19" fmla="*/ 16481 w 24352"/>
                    <a:gd name="connsiteY19" fmla="*/ 1199 h 24894"/>
                    <a:gd name="connsiteX20" fmla="*/ 20535 w 24352"/>
                    <a:gd name="connsiteY20" fmla="*/ 4289 h 24894"/>
                    <a:gd name="connsiteX21" fmla="*/ 21475 w 24352"/>
                    <a:gd name="connsiteY21" fmla="*/ 15054 h 24894"/>
                    <a:gd name="connsiteX22" fmla="*/ 21336 w 24352"/>
                    <a:gd name="connsiteY22" fmla="*/ 16274 h 24894"/>
                    <a:gd name="connsiteX23" fmla="*/ 20308 w 24352"/>
                    <a:gd name="connsiteY23" fmla="*/ 15519 h 24894"/>
                    <a:gd name="connsiteX24" fmla="*/ 6694 w 24352"/>
                    <a:gd name="connsiteY24" fmla="*/ 2345 h 24894"/>
                    <a:gd name="connsiteX25" fmla="*/ 5433 w 24352"/>
                    <a:gd name="connsiteY25" fmla="*/ 1608 h 24894"/>
                    <a:gd name="connsiteX26" fmla="*/ 2217 w 24352"/>
                    <a:gd name="connsiteY26" fmla="*/ 2024 h 24894"/>
                    <a:gd name="connsiteX27" fmla="*/ 483 w 24352"/>
                    <a:gd name="connsiteY27" fmla="*/ 2024 h 24894"/>
                    <a:gd name="connsiteX28" fmla="*/ 0 w 24352"/>
                    <a:gd name="connsiteY28" fmla="*/ 2523 h 24894"/>
                    <a:gd name="connsiteX29" fmla="*/ 10 w 24352"/>
                    <a:gd name="connsiteY29" fmla="*/ 2615 h 24894"/>
                    <a:gd name="connsiteX30" fmla="*/ 3945 w 24352"/>
                    <a:gd name="connsiteY30" fmla="*/ 7976 h 24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4352" h="24894">
                      <a:moveTo>
                        <a:pt x="5048" y="20263"/>
                      </a:moveTo>
                      <a:cubicBezTo>
                        <a:pt x="5339" y="23554"/>
                        <a:pt x="2331" y="23233"/>
                        <a:pt x="2444" y="24523"/>
                      </a:cubicBezTo>
                      <a:cubicBezTo>
                        <a:pt x="2495" y="25076"/>
                        <a:pt x="3075" y="24856"/>
                        <a:pt x="3434" y="24825"/>
                      </a:cubicBezTo>
                      <a:cubicBezTo>
                        <a:pt x="4260" y="24755"/>
                        <a:pt x="5080" y="24554"/>
                        <a:pt x="6070" y="24466"/>
                      </a:cubicBezTo>
                      <a:cubicBezTo>
                        <a:pt x="7060" y="24378"/>
                        <a:pt x="8195" y="24416"/>
                        <a:pt x="9708" y="24284"/>
                      </a:cubicBezTo>
                      <a:cubicBezTo>
                        <a:pt x="10106" y="24252"/>
                        <a:pt x="10875" y="24214"/>
                        <a:pt x="10837" y="23761"/>
                      </a:cubicBezTo>
                      <a:cubicBezTo>
                        <a:pt x="10705" y="22245"/>
                        <a:pt x="6959" y="24781"/>
                        <a:pt x="6423" y="18577"/>
                      </a:cubicBezTo>
                      <a:lnTo>
                        <a:pt x="5452" y="7592"/>
                      </a:lnTo>
                      <a:cubicBezTo>
                        <a:pt x="5452" y="7302"/>
                        <a:pt x="5452" y="7070"/>
                        <a:pt x="5654" y="7051"/>
                      </a:cubicBezTo>
                      <a:cubicBezTo>
                        <a:pt x="5856" y="7032"/>
                        <a:pt x="6007" y="7183"/>
                        <a:pt x="6240" y="7422"/>
                      </a:cubicBezTo>
                      <a:lnTo>
                        <a:pt x="22522" y="22937"/>
                      </a:lnTo>
                      <a:cubicBezTo>
                        <a:pt x="22708" y="23207"/>
                        <a:pt x="23027" y="23354"/>
                        <a:pt x="23354" y="23321"/>
                      </a:cubicBezTo>
                      <a:cubicBezTo>
                        <a:pt x="23726" y="23321"/>
                        <a:pt x="23701" y="23025"/>
                        <a:pt x="23638" y="22314"/>
                      </a:cubicBezTo>
                      <a:lnTo>
                        <a:pt x="22049" y="4194"/>
                      </a:lnTo>
                      <a:cubicBezTo>
                        <a:pt x="21752" y="803"/>
                        <a:pt x="24439" y="1350"/>
                        <a:pt x="24350" y="382"/>
                      </a:cubicBezTo>
                      <a:cubicBezTo>
                        <a:pt x="24350" y="287"/>
                        <a:pt x="24312" y="-40"/>
                        <a:pt x="23720" y="4"/>
                      </a:cubicBezTo>
                      <a:cubicBezTo>
                        <a:pt x="23449" y="42"/>
                        <a:pt x="22377" y="256"/>
                        <a:pt x="20441" y="426"/>
                      </a:cubicBezTo>
                      <a:cubicBezTo>
                        <a:pt x="18322" y="614"/>
                        <a:pt x="17414" y="570"/>
                        <a:pt x="16922" y="608"/>
                      </a:cubicBezTo>
                      <a:cubicBezTo>
                        <a:pt x="16658" y="621"/>
                        <a:pt x="16454" y="846"/>
                        <a:pt x="16467" y="1109"/>
                      </a:cubicBezTo>
                      <a:cubicBezTo>
                        <a:pt x="16469" y="1140"/>
                        <a:pt x="16474" y="1170"/>
                        <a:pt x="16481" y="1199"/>
                      </a:cubicBezTo>
                      <a:cubicBezTo>
                        <a:pt x="16575" y="2263"/>
                        <a:pt x="20264" y="1350"/>
                        <a:pt x="20535" y="4289"/>
                      </a:cubicBezTo>
                      <a:lnTo>
                        <a:pt x="21475" y="15054"/>
                      </a:lnTo>
                      <a:cubicBezTo>
                        <a:pt x="21544" y="15859"/>
                        <a:pt x="21525" y="16255"/>
                        <a:pt x="21336" y="16274"/>
                      </a:cubicBezTo>
                      <a:cubicBezTo>
                        <a:pt x="21147" y="16293"/>
                        <a:pt x="20743" y="15928"/>
                        <a:pt x="20308" y="15519"/>
                      </a:cubicBezTo>
                      <a:lnTo>
                        <a:pt x="6694" y="2345"/>
                      </a:lnTo>
                      <a:cubicBezTo>
                        <a:pt x="6064" y="1778"/>
                        <a:pt x="6436" y="1527"/>
                        <a:pt x="5433" y="1608"/>
                      </a:cubicBezTo>
                      <a:cubicBezTo>
                        <a:pt x="3806" y="1747"/>
                        <a:pt x="3018" y="1948"/>
                        <a:pt x="2217" y="2024"/>
                      </a:cubicBezTo>
                      <a:cubicBezTo>
                        <a:pt x="1631" y="2068"/>
                        <a:pt x="1070" y="1992"/>
                        <a:pt x="483" y="2024"/>
                      </a:cubicBezTo>
                      <a:cubicBezTo>
                        <a:pt x="211" y="2028"/>
                        <a:pt x="-5" y="2252"/>
                        <a:pt x="0" y="2523"/>
                      </a:cubicBezTo>
                      <a:cubicBezTo>
                        <a:pt x="0" y="2554"/>
                        <a:pt x="4" y="2585"/>
                        <a:pt x="10" y="2615"/>
                      </a:cubicBezTo>
                      <a:cubicBezTo>
                        <a:pt x="143" y="4163"/>
                        <a:pt x="3409" y="1759"/>
                        <a:pt x="3945" y="79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AA124EA-1D02-D92E-7AFE-0AAF53AC7904}"/>
                    </a:ext>
                  </a:extLst>
                </p:cNvPr>
                <p:cNvSpPr/>
                <p:nvPr/>
              </p:nvSpPr>
              <p:spPr>
                <a:xfrm>
                  <a:off x="8482203" y="3990517"/>
                  <a:ext cx="21479" cy="24687"/>
                </a:xfrm>
                <a:custGeom>
                  <a:avLst/>
                  <a:gdLst>
                    <a:gd name="connsiteX0" fmla="*/ 15866 w 21479"/>
                    <a:gd name="connsiteY0" fmla="*/ 112 h 24687"/>
                    <a:gd name="connsiteX1" fmla="*/ 15450 w 21479"/>
                    <a:gd name="connsiteY1" fmla="*/ 36 h 24687"/>
                    <a:gd name="connsiteX2" fmla="*/ 14757 w 21479"/>
                    <a:gd name="connsiteY2" fmla="*/ 1364 h 24687"/>
                    <a:gd name="connsiteX3" fmla="*/ 7448 w 21479"/>
                    <a:gd name="connsiteY3" fmla="*/ 1534 h 24687"/>
                    <a:gd name="connsiteX4" fmla="*/ 663 w 21479"/>
                    <a:gd name="connsiteY4" fmla="*/ 16791 h 24687"/>
                    <a:gd name="connsiteX5" fmla="*/ 13823 w 21479"/>
                    <a:gd name="connsiteY5" fmla="*/ 24133 h 24687"/>
                    <a:gd name="connsiteX6" fmla="*/ 21428 w 21479"/>
                    <a:gd name="connsiteY6" fmla="*/ 15325 h 24687"/>
                    <a:gd name="connsiteX7" fmla="*/ 20911 w 21479"/>
                    <a:gd name="connsiteY7" fmla="*/ 15105 h 24687"/>
                    <a:gd name="connsiteX8" fmla="*/ 14801 w 21479"/>
                    <a:gd name="connsiteY8" fmla="*/ 21397 h 24687"/>
                    <a:gd name="connsiteX9" fmla="*/ 3570 w 21479"/>
                    <a:gd name="connsiteY9" fmla="*/ 13324 h 24687"/>
                    <a:gd name="connsiteX10" fmla="*/ 7707 w 21479"/>
                    <a:gd name="connsiteY10" fmla="*/ 2773 h 24687"/>
                    <a:gd name="connsiteX11" fmla="*/ 16945 w 21479"/>
                    <a:gd name="connsiteY11" fmla="*/ 6164 h 24687"/>
                    <a:gd name="connsiteX12" fmla="*/ 18155 w 21479"/>
                    <a:gd name="connsiteY12" fmla="*/ 6951 h 24687"/>
                    <a:gd name="connsiteX13" fmla="*/ 18200 w 21479"/>
                    <a:gd name="connsiteY13" fmla="*/ 5812 h 2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479" h="24687">
                      <a:moveTo>
                        <a:pt x="15866" y="112"/>
                      </a:moveTo>
                      <a:cubicBezTo>
                        <a:pt x="15810" y="-39"/>
                        <a:pt x="15602" y="-8"/>
                        <a:pt x="15450" y="36"/>
                      </a:cubicBezTo>
                      <a:cubicBezTo>
                        <a:pt x="15040" y="162"/>
                        <a:pt x="15318" y="1194"/>
                        <a:pt x="14757" y="1364"/>
                      </a:cubicBezTo>
                      <a:cubicBezTo>
                        <a:pt x="13880" y="1641"/>
                        <a:pt x="11017" y="433"/>
                        <a:pt x="7448" y="1534"/>
                      </a:cubicBezTo>
                      <a:cubicBezTo>
                        <a:pt x="8" y="3799"/>
                        <a:pt x="-938" y="11600"/>
                        <a:pt x="663" y="16791"/>
                      </a:cubicBezTo>
                      <a:cubicBezTo>
                        <a:pt x="1407" y="19239"/>
                        <a:pt x="5172" y="26776"/>
                        <a:pt x="13823" y="24133"/>
                      </a:cubicBezTo>
                      <a:cubicBezTo>
                        <a:pt x="20129" y="22246"/>
                        <a:pt x="21813" y="16583"/>
                        <a:pt x="21428" y="15325"/>
                      </a:cubicBezTo>
                      <a:cubicBezTo>
                        <a:pt x="21371" y="15136"/>
                        <a:pt x="21062" y="15067"/>
                        <a:pt x="20911" y="15105"/>
                      </a:cubicBezTo>
                      <a:cubicBezTo>
                        <a:pt x="20142" y="15344"/>
                        <a:pt x="19379" y="20025"/>
                        <a:pt x="14801" y="21397"/>
                      </a:cubicBezTo>
                      <a:cubicBezTo>
                        <a:pt x="9163" y="23120"/>
                        <a:pt x="4920" y="17697"/>
                        <a:pt x="3570" y="13324"/>
                      </a:cubicBezTo>
                      <a:cubicBezTo>
                        <a:pt x="2309" y="9172"/>
                        <a:pt x="3362" y="4094"/>
                        <a:pt x="7707" y="2773"/>
                      </a:cubicBezTo>
                      <a:cubicBezTo>
                        <a:pt x="11137" y="1735"/>
                        <a:pt x="14561" y="3629"/>
                        <a:pt x="16945" y="6164"/>
                      </a:cubicBezTo>
                      <a:cubicBezTo>
                        <a:pt x="17285" y="6498"/>
                        <a:pt x="17689" y="7089"/>
                        <a:pt x="18155" y="6951"/>
                      </a:cubicBezTo>
                      <a:cubicBezTo>
                        <a:pt x="18622" y="6812"/>
                        <a:pt x="18326" y="6120"/>
                        <a:pt x="18200" y="58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6188D7DF-02D9-E974-1815-B2F7D794D822}"/>
                    </a:ext>
                  </a:extLst>
                </p:cNvPr>
                <p:cNvSpPr/>
                <p:nvPr/>
              </p:nvSpPr>
              <p:spPr>
                <a:xfrm>
                  <a:off x="8499053" y="3984731"/>
                  <a:ext cx="19962" cy="23903"/>
                </a:xfrm>
                <a:custGeom>
                  <a:avLst/>
                  <a:gdLst>
                    <a:gd name="connsiteX0" fmla="*/ 7914 w 19962"/>
                    <a:gd name="connsiteY0" fmla="*/ 4011 h 23903"/>
                    <a:gd name="connsiteX1" fmla="*/ 8544 w 19962"/>
                    <a:gd name="connsiteY1" fmla="*/ 236 h 23903"/>
                    <a:gd name="connsiteX2" fmla="*/ 7372 w 19962"/>
                    <a:gd name="connsiteY2" fmla="*/ 349 h 23903"/>
                    <a:gd name="connsiteX3" fmla="*/ 3922 w 19962"/>
                    <a:gd name="connsiteY3" fmla="*/ 2331 h 23903"/>
                    <a:gd name="connsiteX4" fmla="*/ 769 w 19962"/>
                    <a:gd name="connsiteY4" fmla="*/ 3847 h 23903"/>
                    <a:gd name="connsiteX5" fmla="*/ 57 w 19962"/>
                    <a:gd name="connsiteY5" fmla="*/ 4741 h 23903"/>
                    <a:gd name="connsiteX6" fmla="*/ 4629 w 19962"/>
                    <a:gd name="connsiteY6" fmla="*/ 5911 h 23903"/>
                    <a:gd name="connsiteX7" fmla="*/ 11956 w 19962"/>
                    <a:gd name="connsiteY7" fmla="*/ 19664 h 23903"/>
                    <a:gd name="connsiteX8" fmla="*/ 11584 w 19962"/>
                    <a:gd name="connsiteY8" fmla="*/ 23678 h 23903"/>
                    <a:gd name="connsiteX9" fmla="*/ 12020 w 19962"/>
                    <a:gd name="connsiteY9" fmla="*/ 23884 h 23903"/>
                    <a:gd name="connsiteX10" fmla="*/ 12069 w 19962"/>
                    <a:gd name="connsiteY10" fmla="*/ 23861 h 23903"/>
                    <a:gd name="connsiteX11" fmla="*/ 15058 w 19962"/>
                    <a:gd name="connsiteY11" fmla="*/ 22124 h 23903"/>
                    <a:gd name="connsiteX12" fmla="*/ 19264 w 19962"/>
                    <a:gd name="connsiteY12" fmla="*/ 20042 h 23903"/>
                    <a:gd name="connsiteX13" fmla="*/ 19895 w 19962"/>
                    <a:gd name="connsiteY13" fmla="*/ 19148 h 23903"/>
                    <a:gd name="connsiteX14" fmla="*/ 15178 w 19962"/>
                    <a:gd name="connsiteY14" fmla="*/ 17657 h 23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962" h="23903">
                      <a:moveTo>
                        <a:pt x="7914" y="4011"/>
                      </a:moveTo>
                      <a:cubicBezTo>
                        <a:pt x="6464" y="1286"/>
                        <a:pt x="9055" y="1223"/>
                        <a:pt x="8544" y="236"/>
                      </a:cubicBezTo>
                      <a:cubicBezTo>
                        <a:pt x="8355" y="-104"/>
                        <a:pt x="8191" y="-85"/>
                        <a:pt x="7372" y="349"/>
                      </a:cubicBezTo>
                      <a:cubicBezTo>
                        <a:pt x="5820" y="1173"/>
                        <a:pt x="4900" y="1802"/>
                        <a:pt x="3922" y="2331"/>
                      </a:cubicBezTo>
                      <a:cubicBezTo>
                        <a:pt x="2945" y="2859"/>
                        <a:pt x="1841" y="3281"/>
                        <a:pt x="769" y="3847"/>
                      </a:cubicBezTo>
                      <a:cubicBezTo>
                        <a:pt x="524" y="3979"/>
                        <a:pt x="-208" y="4250"/>
                        <a:pt x="57" y="4741"/>
                      </a:cubicBezTo>
                      <a:cubicBezTo>
                        <a:pt x="587" y="5741"/>
                        <a:pt x="3248" y="3312"/>
                        <a:pt x="4629" y="5911"/>
                      </a:cubicBezTo>
                      <a:lnTo>
                        <a:pt x="11956" y="19664"/>
                      </a:lnTo>
                      <a:cubicBezTo>
                        <a:pt x="13406" y="22382"/>
                        <a:pt x="11048" y="22678"/>
                        <a:pt x="11584" y="23678"/>
                      </a:cubicBezTo>
                      <a:cubicBezTo>
                        <a:pt x="11647" y="23855"/>
                        <a:pt x="11842" y="23947"/>
                        <a:pt x="12020" y="23884"/>
                      </a:cubicBezTo>
                      <a:cubicBezTo>
                        <a:pt x="12037" y="23877"/>
                        <a:pt x="12054" y="23870"/>
                        <a:pt x="12069" y="23861"/>
                      </a:cubicBezTo>
                      <a:cubicBezTo>
                        <a:pt x="12776" y="23490"/>
                        <a:pt x="13879" y="22747"/>
                        <a:pt x="15058" y="22124"/>
                      </a:cubicBezTo>
                      <a:cubicBezTo>
                        <a:pt x="17190" y="20998"/>
                        <a:pt x="18249" y="20577"/>
                        <a:pt x="19264" y="20042"/>
                      </a:cubicBezTo>
                      <a:cubicBezTo>
                        <a:pt x="19895" y="19708"/>
                        <a:pt x="20078" y="19469"/>
                        <a:pt x="19895" y="19148"/>
                      </a:cubicBezTo>
                      <a:cubicBezTo>
                        <a:pt x="19409" y="18230"/>
                        <a:pt x="17057" y="21168"/>
                        <a:pt x="15178" y="176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D86AA518-084D-FA04-CF3E-D08F16036E01}"/>
                    </a:ext>
                  </a:extLst>
                </p:cNvPr>
                <p:cNvSpPr/>
                <p:nvPr/>
              </p:nvSpPr>
              <p:spPr>
                <a:xfrm>
                  <a:off x="8325485" y="3873051"/>
                  <a:ext cx="24476" cy="19270"/>
                </a:xfrm>
                <a:custGeom>
                  <a:avLst/>
                  <a:gdLst>
                    <a:gd name="connsiteX0" fmla="*/ 4713 w 24476"/>
                    <a:gd name="connsiteY0" fmla="*/ 2019 h 19270"/>
                    <a:gd name="connsiteX1" fmla="*/ 2393 w 24476"/>
                    <a:gd name="connsiteY1" fmla="*/ 6 h 19270"/>
                    <a:gd name="connsiteX2" fmla="*/ 1844 w 24476"/>
                    <a:gd name="connsiteY2" fmla="*/ 868 h 19270"/>
                    <a:gd name="connsiteX3" fmla="*/ 1756 w 24476"/>
                    <a:gd name="connsiteY3" fmla="*/ 3057 h 19270"/>
                    <a:gd name="connsiteX4" fmla="*/ 1403 w 24476"/>
                    <a:gd name="connsiteY4" fmla="*/ 5272 h 19270"/>
                    <a:gd name="connsiteX5" fmla="*/ 1813 w 24476"/>
                    <a:gd name="connsiteY5" fmla="*/ 6392 h 19270"/>
                    <a:gd name="connsiteX6" fmla="*/ 5066 w 24476"/>
                    <a:gd name="connsiteY6" fmla="*/ 4070 h 19270"/>
                    <a:gd name="connsiteX7" fmla="*/ 8831 w 24476"/>
                    <a:gd name="connsiteY7" fmla="*/ 5278 h 19270"/>
                    <a:gd name="connsiteX8" fmla="*/ 18346 w 24476"/>
                    <a:gd name="connsiteY8" fmla="*/ 9821 h 19270"/>
                    <a:gd name="connsiteX9" fmla="*/ 18977 w 24476"/>
                    <a:gd name="connsiteY9" fmla="*/ 10223 h 19270"/>
                    <a:gd name="connsiteX10" fmla="*/ 18258 w 24476"/>
                    <a:gd name="connsiteY10" fmla="*/ 10519 h 19270"/>
                    <a:gd name="connsiteX11" fmla="*/ 7463 w 24476"/>
                    <a:gd name="connsiteY11" fmla="*/ 12847 h 19270"/>
                    <a:gd name="connsiteX12" fmla="*/ 2872 w 24476"/>
                    <a:gd name="connsiteY12" fmla="*/ 13388 h 19270"/>
                    <a:gd name="connsiteX13" fmla="*/ 1283 w 24476"/>
                    <a:gd name="connsiteY13" fmla="*/ 11658 h 19270"/>
                    <a:gd name="connsiteX14" fmla="*/ 652 w 24476"/>
                    <a:gd name="connsiteY14" fmla="*/ 12564 h 19270"/>
                    <a:gd name="connsiteX15" fmla="*/ 501 w 24476"/>
                    <a:gd name="connsiteY15" fmla="*/ 15401 h 19270"/>
                    <a:gd name="connsiteX16" fmla="*/ 104 w 24476"/>
                    <a:gd name="connsiteY16" fmla="*/ 18012 h 19270"/>
                    <a:gd name="connsiteX17" fmla="*/ 507 w 24476"/>
                    <a:gd name="connsiteY17" fmla="*/ 19271 h 19270"/>
                    <a:gd name="connsiteX18" fmla="*/ 999 w 24476"/>
                    <a:gd name="connsiteY18" fmla="*/ 18900 h 19270"/>
                    <a:gd name="connsiteX19" fmla="*/ 3143 w 24476"/>
                    <a:gd name="connsiteY19" fmla="*/ 17226 h 19270"/>
                    <a:gd name="connsiteX20" fmla="*/ 22691 w 24476"/>
                    <a:gd name="connsiteY20" fmla="*/ 12658 h 19270"/>
                    <a:gd name="connsiteX21" fmla="*/ 24475 w 24476"/>
                    <a:gd name="connsiteY21" fmla="*/ 11840 h 19270"/>
                    <a:gd name="connsiteX22" fmla="*/ 23511 w 24476"/>
                    <a:gd name="connsiteY22" fmla="*/ 11035 h 19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476" h="19270">
                      <a:moveTo>
                        <a:pt x="4713" y="2019"/>
                      </a:moveTo>
                      <a:cubicBezTo>
                        <a:pt x="2866" y="1132"/>
                        <a:pt x="3137" y="81"/>
                        <a:pt x="2393" y="6"/>
                      </a:cubicBezTo>
                      <a:cubicBezTo>
                        <a:pt x="1838" y="-51"/>
                        <a:pt x="1901" y="320"/>
                        <a:pt x="1844" y="868"/>
                      </a:cubicBezTo>
                      <a:cubicBezTo>
                        <a:pt x="1775" y="1597"/>
                        <a:pt x="1844" y="2334"/>
                        <a:pt x="1756" y="3057"/>
                      </a:cubicBezTo>
                      <a:cubicBezTo>
                        <a:pt x="1668" y="3781"/>
                        <a:pt x="1478" y="4523"/>
                        <a:pt x="1403" y="5272"/>
                      </a:cubicBezTo>
                      <a:cubicBezTo>
                        <a:pt x="1403" y="5586"/>
                        <a:pt x="1195" y="6335"/>
                        <a:pt x="1813" y="6392"/>
                      </a:cubicBezTo>
                      <a:cubicBezTo>
                        <a:pt x="2954" y="6505"/>
                        <a:pt x="2008" y="3768"/>
                        <a:pt x="5066" y="4070"/>
                      </a:cubicBezTo>
                      <a:cubicBezTo>
                        <a:pt x="6382" y="4250"/>
                        <a:pt x="7657" y="4659"/>
                        <a:pt x="8831" y="5278"/>
                      </a:cubicBezTo>
                      <a:lnTo>
                        <a:pt x="18346" y="9821"/>
                      </a:lnTo>
                      <a:cubicBezTo>
                        <a:pt x="18573" y="9921"/>
                        <a:pt x="19015" y="10072"/>
                        <a:pt x="18977" y="10223"/>
                      </a:cubicBezTo>
                      <a:cubicBezTo>
                        <a:pt x="18939" y="10374"/>
                        <a:pt x="18498" y="10469"/>
                        <a:pt x="18258" y="10519"/>
                      </a:cubicBezTo>
                      <a:lnTo>
                        <a:pt x="7463" y="12847"/>
                      </a:lnTo>
                      <a:cubicBezTo>
                        <a:pt x="5965" y="13238"/>
                        <a:pt x="4420" y="13420"/>
                        <a:pt x="2872" y="13388"/>
                      </a:cubicBezTo>
                      <a:cubicBezTo>
                        <a:pt x="1516" y="13250"/>
                        <a:pt x="2159" y="11740"/>
                        <a:pt x="1283" y="11658"/>
                      </a:cubicBezTo>
                      <a:cubicBezTo>
                        <a:pt x="734" y="11601"/>
                        <a:pt x="747" y="11733"/>
                        <a:pt x="652" y="12564"/>
                      </a:cubicBezTo>
                      <a:cubicBezTo>
                        <a:pt x="608" y="12979"/>
                        <a:pt x="652" y="13740"/>
                        <a:pt x="501" y="15401"/>
                      </a:cubicBezTo>
                      <a:cubicBezTo>
                        <a:pt x="406" y="16282"/>
                        <a:pt x="192" y="17151"/>
                        <a:pt x="104" y="18012"/>
                      </a:cubicBezTo>
                      <a:cubicBezTo>
                        <a:pt x="66" y="18396"/>
                        <a:pt x="-268" y="19176"/>
                        <a:pt x="507" y="19271"/>
                      </a:cubicBezTo>
                      <a:cubicBezTo>
                        <a:pt x="734" y="19271"/>
                        <a:pt x="961" y="18975"/>
                        <a:pt x="999" y="18900"/>
                      </a:cubicBezTo>
                      <a:cubicBezTo>
                        <a:pt x="1434" y="17874"/>
                        <a:pt x="1825" y="17547"/>
                        <a:pt x="3143" y="17226"/>
                      </a:cubicBezTo>
                      <a:lnTo>
                        <a:pt x="22691" y="12658"/>
                      </a:lnTo>
                      <a:cubicBezTo>
                        <a:pt x="24103" y="12325"/>
                        <a:pt x="24457" y="12105"/>
                        <a:pt x="24475" y="11840"/>
                      </a:cubicBezTo>
                      <a:cubicBezTo>
                        <a:pt x="24494" y="11576"/>
                        <a:pt x="24330" y="11412"/>
                        <a:pt x="23511" y="1103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6" name="Freeform 185">
                  <a:extLst>
                    <a:ext uri="{FF2B5EF4-FFF2-40B4-BE49-F238E27FC236}">
                      <a16:creationId xmlns:a16="http://schemas.microsoft.com/office/drawing/2014/main" id="{646266CF-70CB-824B-2525-8CD754C900F9}"/>
                    </a:ext>
                  </a:extLst>
                </p:cNvPr>
                <p:cNvSpPr/>
                <p:nvPr/>
              </p:nvSpPr>
              <p:spPr>
                <a:xfrm>
                  <a:off x="8326970" y="3851758"/>
                  <a:ext cx="26671" cy="24561"/>
                </a:xfrm>
                <a:custGeom>
                  <a:avLst/>
                  <a:gdLst>
                    <a:gd name="connsiteX0" fmla="*/ 18696 w 26671"/>
                    <a:gd name="connsiteY0" fmla="*/ 21217 h 24561"/>
                    <a:gd name="connsiteX1" fmla="*/ 22064 w 26671"/>
                    <a:gd name="connsiteY1" fmla="*/ 24545 h 24561"/>
                    <a:gd name="connsiteX2" fmla="*/ 22619 w 26671"/>
                    <a:gd name="connsiteY2" fmla="*/ 23847 h 24561"/>
                    <a:gd name="connsiteX3" fmla="*/ 22997 w 26671"/>
                    <a:gd name="connsiteY3" fmla="*/ 21638 h 24561"/>
                    <a:gd name="connsiteX4" fmla="*/ 23804 w 26671"/>
                    <a:gd name="connsiteY4" fmla="*/ 18700 h 24561"/>
                    <a:gd name="connsiteX5" fmla="*/ 23621 w 26671"/>
                    <a:gd name="connsiteY5" fmla="*/ 17643 h 24561"/>
                    <a:gd name="connsiteX6" fmla="*/ 17448 w 26671"/>
                    <a:gd name="connsiteY6" fmla="*/ 19631 h 24561"/>
                    <a:gd name="connsiteX7" fmla="*/ 6678 w 26671"/>
                    <a:gd name="connsiteY7" fmla="*/ 17146 h 24561"/>
                    <a:gd name="connsiteX8" fmla="*/ 6217 w 26671"/>
                    <a:gd name="connsiteY8" fmla="*/ 16825 h 24561"/>
                    <a:gd name="connsiteX9" fmla="*/ 6741 w 26671"/>
                    <a:gd name="connsiteY9" fmla="*/ 16473 h 24561"/>
                    <a:gd name="connsiteX10" fmla="*/ 26017 w 26671"/>
                    <a:gd name="connsiteY10" fmla="*/ 8105 h 24561"/>
                    <a:gd name="connsiteX11" fmla="*/ 26648 w 26671"/>
                    <a:gd name="connsiteY11" fmla="*/ 7551 h 24561"/>
                    <a:gd name="connsiteX12" fmla="*/ 25765 w 26671"/>
                    <a:gd name="connsiteY12" fmla="*/ 7023 h 24561"/>
                    <a:gd name="connsiteX13" fmla="*/ 7977 w 26671"/>
                    <a:gd name="connsiteY13" fmla="*/ 2971 h 24561"/>
                    <a:gd name="connsiteX14" fmla="*/ 4956 w 26671"/>
                    <a:gd name="connsiteY14" fmla="*/ 7 h 24561"/>
                    <a:gd name="connsiteX15" fmla="*/ 4433 w 26671"/>
                    <a:gd name="connsiteY15" fmla="*/ 398 h 24561"/>
                    <a:gd name="connsiteX16" fmla="*/ 3935 w 26671"/>
                    <a:gd name="connsiteY16" fmla="*/ 3128 h 24561"/>
                    <a:gd name="connsiteX17" fmla="*/ 3140 w 26671"/>
                    <a:gd name="connsiteY17" fmla="*/ 5985 h 24561"/>
                    <a:gd name="connsiteX18" fmla="*/ 3588 w 26671"/>
                    <a:gd name="connsiteY18" fmla="*/ 6513 h 24561"/>
                    <a:gd name="connsiteX19" fmla="*/ 7661 w 26671"/>
                    <a:gd name="connsiteY19" fmla="*/ 4198 h 24561"/>
                    <a:gd name="connsiteX20" fmla="*/ 18205 w 26671"/>
                    <a:gd name="connsiteY20" fmla="*/ 6633 h 24561"/>
                    <a:gd name="connsiteX21" fmla="*/ 19333 w 26671"/>
                    <a:gd name="connsiteY21" fmla="*/ 7104 h 24561"/>
                    <a:gd name="connsiteX22" fmla="*/ 18324 w 26671"/>
                    <a:gd name="connsiteY22" fmla="*/ 7696 h 24561"/>
                    <a:gd name="connsiteX23" fmla="*/ 2005 w 26671"/>
                    <a:gd name="connsiteY23" fmla="*/ 14617 h 24561"/>
                    <a:gd name="connsiteX24" fmla="*/ 958 w 26671"/>
                    <a:gd name="connsiteY24" fmla="*/ 15391 h 24561"/>
                    <a:gd name="connsiteX25" fmla="*/ 473 w 26671"/>
                    <a:gd name="connsiteY25" fmla="*/ 18071 h 24561"/>
                    <a:gd name="connsiteX26" fmla="*/ 13 w 26671"/>
                    <a:gd name="connsiteY26" fmla="*/ 19461 h 24561"/>
                    <a:gd name="connsiteX27" fmla="*/ 460 w 26671"/>
                    <a:gd name="connsiteY27" fmla="*/ 20009 h 24561"/>
                    <a:gd name="connsiteX28" fmla="*/ 6652 w 26671"/>
                    <a:gd name="connsiteY28" fmla="*/ 18455 h 24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6671" h="24561">
                      <a:moveTo>
                        <a:pt x="18696" y="21217"/>
                      </a:moveTo>
                      <a:cubicBezTo>
                        <a:pt x="21919" y="21953"/>
                        <a:pt x="20790" y="24256"/>
                        <a:pt x="22064" y="24545"/>
                      </a:cubicBezTo>
                      <a:cubicBezTo>
                        <a:pt x="22600" y="24664"/>
                        <a:pt x="22549" y="24123"/>
                        <a:pt x="22619" y="23847"/>
                      </a:cubicBezTo>
                      <a:cubicBezTo>
                        <a:pt x="22776" y="23167"/>
                        <a:pt x="22808" y="22456"/>
                        <a:pt x="22997" y="21638"/>
                      </a:cubicBezTo>
                      <a:cubicBezTo>
                        <a:pt x="23186" y="20820"/>
                        <a:pt x="23520" y="19958"/>
                        <a:pt x="23804" y="18700"/>
                      </a:cubicBezTo>
                      <a:cubicBezTo>
                        <a:pt x="23886" y="18367"/>
                        <a:pt x="24056" y="17744"/>
                        <a:pt x="23621" y="17643"/>
                      </a:cubicBezTo>
                      <a:cubicBezTo>
                        <a:pt x="22127" y="17297"/>
                        <a:pt x="23533" y="21028"/>
                        <a:pt x="17448" y="19631"/>
                      </a:cubicBezTo>
                      <a:lnTo>
                        <a:pt x="6678" y="17146"/>
                      </a:lnTo>
                      <a:cubicBezTo>
                        <a:pt x="6400" y="17083"/>
                        <a:pt x="6186" y="16982"/>
                        <a:pt x="6217" y="16825"/>
                      </a:cubicBezTo>
                      <a:cubicBezTo>
                        <a:pt x="6249" y="16668"/>
                        <a:pt x="6444" y="16586"/>
                        <a:pt x="6741" y="16473"/>
                      </a:cubicBezTo>
                      <a:lnTo>
                        <a:pt x="26017" y="8105"/>
                      </a:lnTo>
                      <a:cubicBezTo>
                        <a:pt x="26320" y="7985"/>
                        <a:pt x="26534" y="7903"/>
                        <a:pt x="26648" y="7551"/>
                      </a:cubicBezTo>
                      <a:cubicBezTo>
                        <a:pt x="26761" y="7199"/>
                        <a:pt x="26459" y="7186"/>
                        <a:pt x="25765" y="7023"/>
                      </a:cubicBezTo>
                      <a:lnTo>
                        <a:pt x="7977" y="2971"/>
                      </a:lnTo>
                      <a:cubicBezTo>
                        <a:pt x="4647" y="2203"/>
                        <a:pt x="5908" y="234"/>
                        <a:pt x="4956" y="7"/>
                      </a:cubicBezTo>
                      <a:cubicBezTo>
                        <a:pt x="4862" y="7"/>
                        <a:pt x="4546" y="-87"/>
                        <a:pt x="4433" y="398"/>
                      </a:cubicBezTo>
                      <a:cubicBezTo>
                        <a:pt x="4376" y="624"/>
                        <a:pt x="4300" y="1543"/>
                        <a:pt x="3935" y="3128"/>
                      </a:cubicBezTo>
                      <a:cubicBezTo>
                        <a:pt x="3531" y="4877"/>
                        <a:pt x="3235" y="5576"/>
                        <a:pt x="3140" y="5985"/>
                      </a:cubicBezTo>
                      <a:cubicBezTo>
                        <a:pt x="3046" y="6393"/>
                        <a:pt x="3367" y="6463"/>
                        <a:pt x="3588" y="6513"/>
                      </a:cubicBezTo>
                      <a:cubicBezTo>
                        <a:pt x="4628" y="6752"/>
                        <a:pt x="4773" y="3537"/>
                        <a:pt x="7661" y="4198"/>
                      </a:cubicBezTo>
                      <a:lnTo>
                        <a:pt x="18205" y="6633"/>
                      </a:lnTo>
                      <a:cubicBezTo>
                        <a:pt x="18999" y="6815"/>
                        <a:pt x="19365" y="6953"/>
                        <a:pt x="19333" y="7104"/>
                      </a:cubicBezTo>
                      <a:cubicBezTo>
                        <a:pt x="19302" y="7255"/>
                        <a:pt x="18841" y="7469"/>
                        <a:pt x="18324" y="7696"/>
                      </a:cubicBezTo>
                      <a:lnTo>
                        <a:pt x="2005" y="14617"/>
                      </a:lnTo>
                      <a:cubicBezTo>
                        <a:pt x="1299" y="14938"/>
                        <a:pt x="1141" y="14617"/>
                        <a:pt x="958" y="15391"/>
                      </a:cubicBezTo>
                      <a:cubicBezTo>
                        <a:pt x="656" y="16731"/>
                        <a:pt x="624" y="17416"/>
                        <a:pt x="473" y="18071"/>
                      </a:cubicBezTo>
                      <a:cubicBezTo>
                        <a:pt x="359" y="18549"/>
                        <a:pt x="132" y="18977"/>
                        <a:pt x="13" y="19461"/>
                      </a:cubicBezTo>
                      <a:cubicBezTo>
                        <a:pt x="-57" y="19763"/>
                        <a:pt x="170" y="19952"/>
                        <a:pt x="460" y="20009"/>
                      </a:cubicBezTo>
                      <a:cubicBezTo>
                        <a:pt x="1980" y="20361"/>
                        <a:pt x="574" y="17058"/>
                        <a:pt x="6652" y="184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7" name="Freeform 186">
                  <a:extLst>
                    <a:ext uri="{FF2B5EF4-FFF2-40B4-BE49-F238E27FC236}">
                      <a16:creationId xmlns:a16="http://schemas.microsoft.com/office/drawing/2014/main" id="{6C809CA0-F523-99BB-EA1A-BD15184B3737}"/>
                    </a:ext>
                  </a:extLst>
                </p:cNvPr>
                <p:cNvSpPr/>
                <p:nvPr/>
              </p:nvSpPr>
              <p:spPr>
                <a:xfrm>
                  <a:off x="8332207" y="3842917"/>
                  <a:ext cx="24408" cy="13568"/>
                </a:xfrm>
                <a:custGeom>
                  <a:avLst/>
                  <a:gdLst>
                    <a:gd name="connsiteX0" fmla="*/ 5073 w 24408"/>
                    <a:gd name="connsiteY0" fmla="*/ 2821 h 13568"/>
                    <a:gd name="connsiteX1" fmla="*/ 2809 w 24408"/>
                    <a:gd name="connsiteY1" fmla="*/ 40 h 13568"/>
                    <a:gd name="connsiteX2" fmla="*/ 2091 w 24408"/>
                    <a:gd name="connsiteY2" fmla="*/ 764 h 13568"/>
                    <a:gd name="connsiteX3" fmla="*/ 1176 w 24408"/>
                    <a:gd name="connsiteY3" fmla="*/ 3985 h 13568"/>
                    <a:gd name="connsiteX4" fmla="*/ 148 w 24408"/>
                    <a:gd name="connsiteY4" fmla="*/ 6735 h 13568"/>
                    <a:gd name="connsiteX5" fmla="*/ 306 w 24408"/>
                    <a:gd name="connsiteY5" fmla="*/ 7716 h 13568"/>
                    <a:gd name="connsiteX6" fmla="*/ 4247 w 24408"/>
                    <a:gd name="connsiteY6" fmla="*/ 5910 h 13568"/>
                    <a:gd name="connsiteX7" fmla="*/ 19084 w 24408"/>
                    <a:gd name="connsiteY7" fmla="*/ 10717 h 13568"/>
                    <a:gd name="connsiteX8" fmla="*/ 21720 w 24408"/>
                    <a:gd name="connsiteY8" fmla="*/ 13536 h 13568"/>
                    <a:gd name="connsiteX9" fmla="*/ 22181 w 24408"/>
                    <a:gd name="connsiteY9" fmla="*/ 13385 h 13568"/>
                    <a:gd name="connsiteX10" fmla="*/ 22956 w 24408"/>
                    <a:gd name="connsiteY10" fmla="*/ 10579 h 13568"/>
                    <a:gd name="connsiteX11" fmla="*/ 24306 w 24408"/>
                    <a:gd name="connsiteY11" fmla="*/ 6873 h 13568"/>
                    <a:gd name="connsiteX12" fmla="*/ 24098 w 24408"/>
                    <a:gd name="connsiteY12" fmla="*/ 5929 h 13568"/>
                    <a:gd name="connsiteX13" fmla="*/ 19829 w 24408"/>
                    <a:gd name="connsiteY13" fmla="*/ 7603 h 13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408" h="13568">
                      <a:moveTo>
                        <a:pt x="5073" y="2821"/>
                      </a:moveTo>
                      <a:cubicBezTo>
                        <a:pt x="2141" y="1871"/>
                        <a:pt x="3856" y="380"/>
                        <a:pt x="2809" y="40"/>
                      </a:cubicBezTo>
                      <a:cubicBezTo>
                        <a:pt x="2431" y="-79"/>
                        <a:pt x="2330" y="40"/>
                        <a:pt x="2091" y="764"/>
                      </a:cubicBezTo>
                      <a:cubicBezTo>
                        <a:pt x="1630" y="2167"/>
                        <a:pt x="1460" y="3098"/>
                        <a:pt x="1176" y="3985"/>
                      </a:cubicBezTo>
                      <a:cubicBezTo>
                        <a:pt x="892" y="4872"/>
                        <a:pt x="464" y="5772"/>
                        <a:pt x="148" y="6735"/>
                      </a:cubicBezTo>
                      <a:cubicBezTo>
                        <a:pt x="73" y="6955"/>
                        <a:pt x="-217" y="7540"/>
                        <a:pt x="306" y="7716"/>
                      </a:cubicBezTo>
                      <a:cubicBezTo>
                        <a:pt x="1391" y="8062"/>
                        <a:pt x="1428" y="4992"/>
                        <a:pt x="4247" y="5910"/>
                      </a:cubicBezTo>
                      <a:lnTo>
                        <a:pt x="19084" y="10717"/>
                      </a:lnTo>
                      <a:cubicBezTo>
                        <a:pt x="22023" y="11674"/>
                        <a:pt x="20636" y="13190"/>
                        <a:pt x="21720" y="13536"/>
                      </a:cubicBezTo>
                      <a:cubicBezTo>
                        <a:pt x="21872" y="13586"/>
                        <a:pt x="22111" y="13605"/>
                        <a:pt x="22181" y="13385"/>
                      </a:cubicBezTo>
                      <a:cubicBezTo>
                        <a:pt x="22389" y="12756"/>
                        <a:pt x="22609" y="11642"/>
                        <a:pt x="22956" y="10579"/>
                      </a:cubicBezTo>
                      <a:cubicBezTo>
                        <a:pt x="23587" y="8691"/>
                        <a:pt x="24003" y="7785"/>
                        <a:pt x="24306" y="6873"/>
                      </a:cubicBezTo>
                      <a:cubicBezTo>
                        <a:pt x="24488" y="6307"/>
                        <a:pt x="24432" y="6043"/>
                        <a:pt x="24098" y="5929"/>
                      </a:cubicBezTo>
                      <a:cubicBezTo>
                        <a:pt x="23108" y="5608"/>
                        <a:pt x="23631" y="8830"/>
                        <a:pt x="19829" y="760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70E915CF-88FE-CABB-27FF-A8BB51250806}"/>
                    </a:ext>
                  </a:extLst>
                </p:cNvPr>
                <p:cNvSpPr/>
                <p:nvPr/>
              </p:nvSpPr>
              <p:spPr>
                <a:xfrm>
                  <a:off x="8334894" y="3824600"/>
                  <a:ext cx="25368" cy="18403"/>
                </a:xfrm>
                <a:custGeom>
                  <a:avLst/>
                  <a:gdLst>
                    <a:gd name="connsiteX0" fmla="*/ 9701 w 25368"/>
                    <a:gd name="connsiteY0" fmla="*/ 2697 h 18403"/>
                    <a:gd name="connsiteX1" fmla="*/ 8137 w 25368"/>
                    <a:gd name="connsiteY1" fmla="*/ 67 h 18403"/>
                    <a:gd name="connsiteX2" fmla="*/ 7349 w 25368"/>
                    <a:gd name="connsiteY2" fmla="*/ 697 h 18403"/>
                    <a:gd name="connsiteX3" fmla="*/ 6579 w 25368"/>
                    <a:gd name="connsiteY3" fmla="*/ 2741 h 18403"/>
                    <a:gd name="connsiteX4" fmla="*/ 5552 w 25368"/>
                    <a:gd name="connsiteY4" fmla="*/ 4730 h 18403"/>
                    <a:gd name="connsiteX5" fmla="*/ 5596 w 25368"/>
                    <a:gd name="connsiteY5" fmla="*/ 5906 h 18403"/>
                    <a:gd name="connsiteX6" fmla="*/ 9379 w 25368"/>
                    <a:gd name="connsiteY6" fmla="*/ 4730 h 18403"/>
                    <a:gd name="connsiteX7" fmla="*/ 12532 w 25368"/>
                    <a:gd name="connsiteY7" fmla="*/ 7045 h 18403"/>
                    <a:gd name="connsiteX8" fmla="*/ 20099 w 25368"/>
                    <a:gd name="connsiteY8" fmla="*/ 14299 h 18403"/>
                    <a:gd name="connsiteX9" fmla="*/ 20584 w 25368"/>
                    <a:gd name="connsiteY9" fmla="*/ 14884 h 18403"/>
                    <a:gd name="connsiteX10" fmla="*/ 19821 w 25368"/>
                    <a:gd name="connsiteY10" fmla="*/ 14941 h 18403"/>
                    <a:gd name="connsiteX11" fmla="*/ 8919 w 25368"/>
                    <a:gd name="connsiteY11" fmla="*/ 13771 h 18403"/>
                    <a:gd name="connsiteX12" fmla="*/ 4410 w 25368"/>
                    <a:gd name="connsiteY12" fmla="*/ 12858 h 18403"/>
                    <a:gd name="connsiteX13" fmla="*/ 3445 w 25368"/>
                    <a:gd name="connsiteY13" fmla="*/ 10726 h 18403"/>
                    <a:gd name="connsiteX14" fmla="*/ 2582 w 25368"/>
                    <a:gd name="connsiteY14" fmla="*/ 11386 h 18403"/>
                    <a:gd name="connsiteX15" fmla="*/ 1547 w 25368"/>
                    <a:gd name="connsiteY15" fmla="*/ 14022 h 18403"/>
                    <a:gd name="connsiteX16" fmla="*/ 362 w 25368"/>
                    <a:gd name="connsiteY16" fmla="*/ 16363 h 18403"/>
                    <a:gd name="connsiteX17" fmla="*/ 362 w 25368"/>
                    <a:gd name="connsiteY17" fmla="*/ 17672 h 18403"/>
                    <a:gd name="connsiteX18" fmla="*/ 948 w 25368"/>
                    <a:gd name="connsiteY18" fmla="*/ 17477 h 18403"/>
                    <a:gd name="connsiteX19" fmla="*/ 3471 w 25368"/>
                    <a:gd name="connsiteY19" fmla="*/ 16558 h 18403"/>
                    <a:gd name="connsiteX20" fmla="*/ 23384 w 25368"/>
                    <a:gd name="connsiteY20" fmla="*/ 18351 h 18403"/>
                    <a:gd name="connsiteX21" fmla="*/ 25333 w 25368"/>
                    <a:gd name="connsiteY21" fmla="*/ 18137 h 18403"/>
                    <a:gd name="connsiteX22" fmla="*/ 24664 w 25368"/>
                    <a:gd name="connsiteY22" fmla="*/ 17074 h 18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5368" h="18403">
                      <a:moveTo>
                        <a:pt x="9701" y="2697"/>
                      </a:moveTo>
                      <a:cubicBezTo>
                        <a:pt x="8238" y="1282"/>
                        <a:pt x="8824" y="369"/>
                        <a:pt x="8137" y="67"/>
                      </a:cubicBezTo>
                      <a:cubicBezTo>
                        <a:pt x="7632" y="-159"/>
                        <a:pt x="7576" y="218"/>
                        <a:pt x="7349" y="697"/>
                      </a:cubicBezTo>
                      <a:cubicBezTo>
                        <a:pt x="7052" y="1326"/>
                        <a:pt x="6876" y="2075"/>
                        <a:pt x="6579" y="2741"/>
                      </a:cubicBezTo>
                      <a:cubicBezTo>
                        <a:pt x="6283" y="3408"/>
                        <a:pt x="5860" y="4038"/>
                        <a:pt x="5552" y="4730"/>
                      </a:cubicBezTo>
                      <a:cubicBezTo>
                        <a:pt x="5425" y="5013"/>
                        <a:pt x="5028" y="5654"/>
                        <a:pt x="5596" y="5906"/>
                      </a:cubicBezTo>
                      <a:cubicBezTo>
                        <a:pt x="6636" y="6372"/>
                        <a:pt x="6605" y="3484"/>
                        <a:pt x="9379" y="4730"/>
                      </a:cubicBezTo>
                      <a:cubicBezTo>
                        <a:pt x="10558" y="5311"/>
                        <a:pt x="11625" y="6095"/>
                        <a:pt x="12532" y="7045"/>
                      </a:cubicBezTo>
                      <a:lnTo>
                        <a:pt x="20099" y="14299"/>
                      </a:lnTo>
                      <a:cubicBezTo>
                        <a:pt x="20275" y="14463"/>
                        <a:pt x="20654" y="14746"/>
                        <a:pt x="20584" y="14884"/>
                      </a:cubicBezTo>
                      <a:cubicBezTo>
                        <a:pt x="20515" y="15023"/>
                        <a:pt x="20055" y="14966"/>
                        <a:pt x="19821" y="14941"/>
                      </a:cubicBezTo>
                      <a:lnTo>
                        <a:pt x="8919" y="13771"/>
                      </a:lnTo>
                      <a:cubicBezTo>
                        <a:pt x="7380" y="13680"/>
                        <a:pt x="5863" y="13372"/>
                        <a:pt x="4410" y="12858"/>
                      </a:cubicBezTo>
                      <a:cubicBezTo>
                        <a:pt x="3149" y="12305"/>
                        <a:pt x="4246" y="11078"/>
                        <a:pt x="3445" y="10726"/>
                      </a:cubicBezTo>
                      <a:cubicBezTo>
                        <a:pt x="2941" y="10493"/>
                        <a:pt x="2916" y="10625"/>
                        <a:pt x="2582" y="11386"/>
                      </a:cubicBezTo>
                      <a:cubicBezTo>
                        <a:pt x="2411" y="11770"/>
                        <a:pt x="2222" y="12506"/>
                        <a:pt x="1547" y="14022"/>
                      </a:cubicBezTo>
                      <a:cubicBezTo>
                        <a:pt x="1188" y="14828"/>
                        <a:pt x="702" y="15589"/>
                        <a:pt x="362" y="16363"/>
                      </a:cubicBezTo>
                      <a:cubicBezTo>
                        <a:pt x="198" y="16722"/>
                        <a:pt x="-363" y="17351"/>
                        <a:pt x="362" y="17672"/>
                      </a:cubicBezTo>
                      <a:cubicBezTo>
                        <a:pt x="576" y="17760"/>
                        <a:pt x="892" y="17527"/>
                        <a:pt x="948" y="17477"/>
                      </a:cubicBezTo>
                      <a:cubicBezTo>
                        <a:pt x="1680" y="16633"/>
                        <a:pt x="2159" y="16451"/>
                        <a:pt x="3471" y="16558"/>
                      </a:cubicBezTo>
                      <a:lnTo>
                        <a:pt x="23384" y="18351"/>
                      </a:lnTo>
                      <a:cubicBezTo>
                        <a:pt x="24822" y="18483"/>
                        <a:pt x="25225" y="18351"/>
                        <a:pt x="25333" y="18137"/>
                      </a:cubicBezTo>
                      <a:cubicBezTo>
                        <a:pt x="25440" y="17923"/>
                        <a:pt x="25333" y="17678"/>
                        <a:pt x="24664" y="1707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9DB8C73C-4775-D1FF-2E61-DD80557FB75A}"/>
                    </a:ext>
                  </a:extLst>
                </p:cNvPr>
                <p:cNvSpPr/>
                <p:nvPr/>
              </p:nvSpPr>
              <p:spPr>
                <a:xfrm>
                  <a:off x="8343752" y="3812188"/>
                  <a:ext cx="25785" cy="22983"/>
                </a:xfrm>
                <a:custGeom>
                  <a:avLst/>
                  <a:gdLst>
                    <a:gd name="connsiteX0" fmla="*/ 6329 w 25785"/>
                    <a:gd name="connsiteY0" fmla="*/ 8384 h 22983"/>
                    <a:gd name="connsiteX1" fmla="*/ 6190 w 25785"/>
                    <a:gd name="connsiteY1" fmla="*/ 4426 h 22983"/>
                    <a:gd name="connsiteX2" fmla="*/ 11676 w 25785"/>
                    <a:gd name="connsiteY2" fmla="*/ 2967 h 22983"/>
                    <a:gd name="connsiteX3" fmla="*/ 10661 w 25785"/>
                    <a:gd name="connsiteY3" fmla="*/ 1784 h 22983"/>
                    <a:gd name="connsiteX4" fmla="*/ 7905 w 25785"/>
                    <a:gd name="connsiteY4" fmla="*/ 117 h 22983"/>
                    <a:gd name="connsiteX5" fmla="*/ 7098 w 25785"/>
                    <a:gd name="connsiteY5" fmla="*/ 217 h 22983"/>
                    <a:gd name="connsiteX6" fmla="*/ 3983 w 25785"/>
                    <a:gd name="connsiteY6" fmla="*/ 5251 h 22983"/>
                    <a:gd name="connsiteX7" fmla="*/ 105 w 25785"/>
                    <a:gd name="connsiteY7" fmla="*/ 10970 h 22983"/>
                    <a:gd name="connsiteX8" fmla="*/ 221 w 25785"/>
                    <a:gd name="connsiteY8" fmla="*/ 11726 h 22983"/>
                    <a:gd name="connsiteX9" fmla="*/ 257 w 25785"/>
                    <a:gd name="connsiteY9" fmla="*/ 11750 h 22983"/>
                    <a:gd name="connsiteX10" fmla="*/ 4526 w 25785"/>
                    <a:gd name="connsiteY10" fmla="*/ 11020 h 22983"/>
                    <a:gd name="connsiteX11" fmla="*/ 17282 w 25785"/>
                    <a:gd name="connsiteY11" fmla="*/ 19262 h 22983"/>
                    <a:gd name="connsiteX12" fmla="*/ 19306 w 25785"/>
                    <a:gd name="connsiteY12" fmla="*/ 22930 h 22983"/>
                    <a:gd name="connsiteX13" fmla="*/ 19874 w 25785"/>
                    <a:gd name="connsiteY13" fmla="*/ 22710 h 22983"/>
                    <a:gd name="connsiteX14" fmla="*/ 21583 w 25785"/>
                    <a:gd name="connsiteY14" fmla="*/ 19860 h 22983"/>
                    <a:gd name="connsiteX15" fmla="*/ 25366 w 25785"/>
                    <a:gd name="connsiteY15" fmla="*/ 14197 h 22983"/>
                    <a:gd name="connsiteX16" fmla="*/ 23001 w 25785"/>
                    <a:gd name="connsiteY16" fmla="*/ 8302 h 22983"/>
                    <a:gd name="connsiteX17" fmla="*/ 22251 w 25785"/>
                    <a:gd name="connsiteY17" fmla="*/ 8157 h 22983"/>
                    <a:gd name="connsiteX18" fmla="*/ 21973 w 25785"/>
                    <a:gd name="connsiteY18" fmla="*/ 16387 h 22983"/>
                    <a:gd name="connsiteX19" fmla="*/ 18329 w 25785"/>
                    <a:gd name="connsiteY19" fmla="*/ 16141 h 22983"/>
                    <a:gd name="connsiteX20" fmla="*/ 14842 w 25785"/>
                    <a:gd name="connsiteY20" fmla="*/ 13876 h 22983"/>
                    <a:gd name="connsiteX21" fmla="*/ 13530 w 25785"/>
                    <a:gd name="connsiteY21" fmla="*/ 11725 h 22983"/>
                    <a:gd name="connsiteX22" fmla="*/ 14577 w 25785"/>
                    <a:gd name="connsiteY22" fmla="*/ 10114 h 22983"/>
                    <a:gd name="connsiteX23" fmla="*/ 18991 w 25785"/>
                    <a:gd name="connsiteY23" fmla="*/ 9642 h 22983"/>
                    <a:gd name="connsiteX24" fmla="*/ 17900 w 25785"/>
                    <a:gd name="connsiteY24" fmla="*/ 8384 h 22983"/>
                    <a:gd name="connsiteX25" fmla="*/ 12937 w 25785"/>
                    <a:gd name="connsiteY25" fmla="*/ 5389 h 22983"/>
                    <a:gd name="connsiteX26" fmla="*/ 11992 w 25785"/>
                    <a:gd name="connsiteY26" fmla="*/ 5389 h 22983"/>
                    <a:gd name="connsiteX27" fmla="*/ 12956 w 25785"/>
                    <a:gd name="connsiteY27" fmla="*/ 9384 h 22983"/>
                    <a:gd name="connsiteX28" fmla="*/ 12067 w 25785"/>
                    <a:gd name="connsiteY28" fmla="*/ 10762 h 22983"/>
                    <a:gd name="connsiteX29" fmla="*/ 10087 w 25785"/>
                    <a:gd name="connsiteY29" fmla="*/ 10806 h 22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5785" h="22983">
                      <a:moveTo>
                        <a:pt x="6329" y="8384"/>
                      </a:moveTo>
                      <a:cubicBezTo>
                        <a:pt x="4437" y="7163"/>
                        <a:pt x="4475" y="7056"/>
                        <a:pt x="6190" y="4426"/>
                      </a:cubicBezTo>
                      <a:cubicBezTo>
                        <a:pt x="8921" y="223"/>
                        <a:pt x="11008" y="3986"/>
                        <a:pt x="11676" y="2967"/>
                      </a:cubicBezTo>
                      <a:cubicBezTo>
                        <a:pt x="11998" y="2463"/>
                        <a:pt x="11046" y="1991"/>
                        <a:pt x="10661" y="1784"/>
                      </a:cubicBezTo>
                      <a:lnTo>
                        <a:pt x="7905" y="117"/>
                      </a:lnTo>
                      <a:cubicBezTo>
                        <a:pt x="7653" y="-72"/>
                        <a:pt x="7296" y="-28"/>
                        <a:pt x="7098" y="217"/>
                      </a:cubicBezTo>
                      <a:cubicBezTo>
                        <a:pt x="5837" y="2105"/>
                        <a:pt x="4986" y="3709"/>
                        <a:pt x="3983" y="5251"/>
                      </a:cubicBezTo>
                      <a:cubicBezTo>
                        <a:pt x="1814" y="8579"/>
                        <a:pt x="685" y="10076"/>
                        <a:pt x="105" y="10970"/>
                      </a:cubicBezTo>
                      <a:cubicBezTo>
                        <a:pt x="-72" y="11211"/>
                        <a:pt x="-20" y="11549"/>
                        <a:pt x="221" y="11726"/>
                      </a:cubicBezTo>
                      <a:cubicBezTo>
                        <a:pt x="233" y="11735"/>
                        <a:pt x="245" y="11742"/>
                        <a:pt x="257" y="11750"/>
                      </a:cubicBezTo>
                      <a:cubicBezTo>
                        <a:pt x="1347" y="12461"/>
                        <a:pt x="2073" y="9434"/>
                        <a:pt x="4526" y="11020"/>
                      </a:cubicBezTo>
                      <a:lnTo>
                        <a:pt x="17282" y="19262"/>
                      </a:lnTo>
                      <a:cubicBezTo>
                        <a:pt x="20599" y="21420"/>
                        <a:pt x="18051" y="22125"/>
                        <a:pt x="19306" y="22930"/>
                      </a:cubicBezTo>
                      <a:cubicBezTo>
                        <a:pt x="19470" y="23037"/>
                        <a:pt x="19697" y="22993"/>
                        <a:pt x="19874" y="22710"/>
                      </a:cubicBezTo>
                      <a:cubicBezTo>
                        <a:pt x="20656" y="21514"/>
                        <a:pt x="21135" y="20533"/>
                        <a:pt x="21583" y="19860"/>
                      </a:cubicBezTo>
                      <a:cubicBezTo>
                        <a:pt x="22289" y="18771"/>
                        <a:pt x="23247" y="17532"/>
                        <a:pt x="25366" y="14197"/>
                      </a:cubicBezTo>
                      <a:cubicBezTo>
                        <a:pt x="26526" y="12417"/>
                        <a:pt x="25133" y="9680"/>
                        <a:pt x="23001" y="8302"/>
                      </a:cubicBezTo>
                      <a:cubicBezTo>
                        <a:pt x="22484" y="7969"/>
                        <a:pt x="22308" y="8069"/>
                        <a:pt x="22251" y="8157"/>
                      </a:cubicBezTo>
                      <a:cubicBezTo>
                        <a:pt x="21709" y="8981"/>
                        <a:pt x="25479" y="10995"/>
                        <a:pt x="21973" y="16387"/>
                      </a:cubicBezTo>
                      <a:cubicBezTo>
                        <a:pt x="20952" y="17953"/>
                        <a:pt x="20025" y="17230"/>
                        <a:pt x="18329" y="16141"/>
                      </a:cubicBezTo>
                      <a:lnTo>
                        <a:pt x="14842" y="13876"/>
                      </a:lnTo>
                      <a:cubicBezTo>
                        <a:pt x="13259" y="12851"/>
                        <a:pt x="12874" y="12725"/>
                        <a:pt x="13530" y="11725"/>
                      </a:cubicBezTo>
                      <a:lnTo>
                        <a:pt x="14577" y="10114"/>
                      </a:lnTo>
                      <a:cubicBezTo>
                        <a:pt x="16046" y="7855"/>
                        <a:pt x="18543" y="10334"/>
                        <a:pt x="18991" y="9642"/>
                      </a:cubicBezTo>
                      <a:cubicBezTo>
                        <a:pt x="19331" y="9114"/>
                        <a:pt x="18266" y="8610"/>
                        <a:pt x="17900" y="8384"/>
                      </a:cubicBezTo>
                      <a:lnTo>
                        <a:pt x="12937" y="5389"/>
                      </a:lnTo>
                      <a:cubicBezTo>
                        <a:pt x="12193" y="4936"/>
                        <a:pt x="12092" y="5213"/>
                        <a:pt x="11992" y="5389"/>
                      </a:cubicBezTo>
                      <a:cubicBezTo>
                        <a:pt x="11708" y="5823"/>
                        <a:pt x="14173" y="7516"/>
                        <a:pt x="12956" y="9384"/>
                      </a:cubicBezTo>
                      <a:lnTo>
                        <a:pt x="12067" y="10762"/>
                      </a:lnTo>
                      <a:cubicBezTo>
                        <a:pt x="11437" y="11693"/>
                        <a:pt x="11266" y="11567"/>
                        <a:pt x="10087" y="108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F6FD8314-F62C-4BAC-9C97-11D9B6073FD2}"/>
                    </a:ext>
                  </a:extLst>
                </p:cNvPr>
                <p:cNvSpPr/>
                <p:nvPr/>
              </p:nvSpPr>
              <p:spPr>
                <a:xfrm>
                  <a:off x="8370688" y="3786113"/>
                  <a:ext cx="19235" cy="22555"/>
                </a:xfrm>
                <a:custGeom>
                  <a:avLst/>
                  <a:gdLst>
                    <a:gd name="connsiteX0" fmla="*/ 11773 w 19235"/>
                    <a:gd name="connsiteY0" fmla="*/ 21982 h 22555"/>
                    <a:gd name="connsiteX1" fmla="*/ 13141 w 19235"/>
                    <a:gd name="connsiteY1" fmla="*/ 22442 h 22555"/>
                    <a:gd name="connsiteX2" fmla="*/ 17303 w 19235"/>
                    <a:gd name="connsiteY2" fmla="*/ 20554 h 22555"/>
                    <a:gd name="connsiteX3" fmla="*/ 17151 w 19235"/>
                    <a:gd name="connsiteY3" fmla="*/ 11368 h 22555"/>
                    <a:gd name="connsiteX4" fmla="*/ 9168 w 19235"/>
                    <a:gd name="connsiteY4" fmla="*/ 8852 h 22555"/>
                    <a:gd name="connsiteX5" fmla="*/ 2497 w 19235"/>
                    <a:gd name="connsiteY5" fmla="*/ 8531 h 22555"/>
                    <a:gd name="connsiteX6" fmla="*/ 2497 w 19235"/>
                    <a:gd name="connsiteY6" fmla="*/ 4070 h 22555"/>
                    <a:gd name="connsiteX7" fmla="*/ 10568 w 19235"/>
                    <a:gd name="connsiteY7" fmla="*/ 5190 h 22555"/>
                    <a:gd name="connsiteX8" fmla="*/ 10322 w 19235"/>
                    <a:gd name="connsiteY8" fmla="*/ 3931 h 22555"/>
                    <a:gd name="connsiteX9" fmla="*/ 7296 w 19235"/>
                    <a:gd name="connsiteY9" fmla="*/ 786 h 22555"/>
                    <a:gd name="connsiteX10" fmla="*/ 6224 w 19235"/>
                    <a:gd name="connsiteY10" fmla="*/ 75 h 22555"/>
                    <a:gd name="connsiteX11" fmla="*/ 5543 w 19235"/>
                    <a:gd name="connsiteY11" fmla="*/ 1333 h 22555"/>
                    <a:gd name="connsiteX12" fmla="*/ 1665 w 19235"/>
                    <a:gd name="connsiteY12" fmla="*/ 2931 h 22555"/>
                    <a:gd name="connsiteX13" fmla="*/ 1898 w 19235"/>
                    <a:gd name="connsiteY13" fmla="*/ 11161 h 22555"/>
                    <a:gd name="connsiteX14" fmla="*/ 8588 w 19235"/>
                    <a:gd name="connsiteY14" fmla="*/ 13268 h 22555"/>
                    <a:gd name="connsiteX15" fmla="*/ 16578 w 19235"/>
                    <a:gd name="connsiteY15" fmla="*/ 13728 h 22555"/>
                    <a:gd name="connsiteX16" fmla="*/ 16508 w 19235"/>
                    <a:gd name="connsiteY16" fmla="*/ 19214 h 22555"/>
                    <a:gd name="connsiteX17" fmla="*/ 8513 w 19235"/>
                    <a:gd name="connsiteY17" fmla="*/ 17956 h 22555"/>
                    <a:gd name="connsiteX18" fmla="*/ 7617 w 19235"/>
                    <a:gd name="connsiteY18" fmla="*/ 17773 h 22555"/>
                    <a:gd name="connsiteX19" fmla="*/ 8248 w 19235"/>
                    <a:gd name="connsiteY19" fmla="*/ 19031 h 22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235" h="22555">
                      <a:moveTo>
                        <a:pt x="11773" y="21982"/>
                      </a:moveTo>
                      <a:cubicBezTo>
                        <a:pt x="12403" y="22492"/>
                        <a:pt x="12517" y="22706"/>
                        <a:pt x="13141" y="22442"/>
                      </a:cubicBezTo>
                      <a:cubicBezTo>
                        <a:pt x="14572" y="21812"/>
                        <a:pt x="16092" y="21542"/>
                        <a:pt x="17303" y="20554"/>
                      </a:cubicBezTo>
                      <a:cubicBezTo>
                        <a:pt x="19913" y="18371"/>
                        <a:pt x="19894" y="14627"/>
                        <a:pt x="17151" y="11368"/>
                      </a:cubicBezTo>
                      <a:cubicBezTo>
                        <a:pt x="14503" y="8222"/>
                        <a:pt x="12290" y="8222"/>
                        <a:pt x="9168" y="8852"/>
                      </a:cubicBezTo>
                      <a:cubicBezTo>
                        <a:pt x="5246" y="9600"/>
                        <a:pt x="3903" y="10192"/>
                        <a:pt x="2497" y="8531"/>
                      </a:cubicBezTo>
                      <a:cubicBezTo>
                        <a:pt x="1091" y="6870"/>
                        <a:pt x="1236" y="5171"/>
                        <a:pt x="2497" y="4070"/>
                      </a:cubicBezTo>
                      <a:cubicBezTo>
                        <a:pt x="5927" y="1201"/>
                        <a:pt x="10108" y="5574"/>
                        <a:pt x="10568" y="5190"/>
                      </a:cubicBezTo>
                      <a:cubicBezTo>
                        <a:pt x="11029" y="4806"/>
                        <a:pt x="10820" y="4473"/>
                        <a:pt x="10322" y="3931"/>
                      </a:cubicBezTo>
                      <a:lnTo>
                        <a:pt x="7296" y="786"/>
                      </a:lnTo>
                      <a:cubicBezTo>
                        <a:pt x="6779" y="245"/>
                        <a:pt x="6526" y="-177"/>
                        <a:pt x="6224" y="75"/>
                      </a:cubicBezTo>
                      <a:cubicBezTo>
                        <a:pt x="5921" y="326"/>
                        <a:pt x="5801" y="1107"/>
                        <a:pt x="5543" y="1333"/>
                      </a:cubicBezTo>
                      <a:cubicBezTo>
                        <a:pt x="4912" y="1836"/>
                        <a:pt x="3291" y="1566"/>
                        <a:pt x="1665" y="2931"/>
                      </a:cubicBezTo>
                      <a:cubicBezTo>
                        <a:pt x="-669" y="4882"/>
                        <a:pt x="-511" y="8310"/>
                        <a:pt x="1898" y="11161"/>
                      </a:cubicBezTo>
                      <a:cubicBezTo>
                        <a:pt x="4086" y="13778"/>
                        <a:pt x="6079" y="13759"/>
                        <a:pt x="8588" y="13268"/>
                      </a:cubicBezTo>
                      <a:cubicBezTo>
                        <a:pt x="13280" y="12343"/>
                        <a:pt x="14799" y="11620"/>
                        <a:pt x="16578" y="13728"/>
                      </a:cubicBezTo>
                      <a:cubicBezTo>
                        <a:pt x="18255" y="15716"/>
                        <a:pt x="18059" y="17912"/>
                        <a:pt x="16508" y="19214"/>
                      </a:cubicBezTo>
                      <a:cubicBezTo>
                        <a:pt x="14295" y="21064"/>
                        <a:pt x="11161" y="19843"/>
                        <a:pt x="8513" y="17956"/>
                      </a:cubicBezTo>
                      <a:cubicBezTo>
                        <a:pt x="8159" y="17698"/>
                        <a:pt x="7932" y="17509"/>
                        <a:pt x="7617" y="17773"/>
                      </a:cubicBezTo>
                      <a:cubicBezTo>
                        <a:pt x="7119" y="18188"/>
                        <a:pt x="7920" y="18742"/>
                        <a:pt x="8248" y="1903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0960B47B-0C0B-8A19-510D-7C0F1494A68C}"/>
                    </a:ext>
                  </a:extLst>
                </p:cNvPr>
                <p:cNvSpPr/>
                <p:nvPr/>
              </p:nvSpPr>
              <p:spPr>
                <a:xfrm>
                  <a:off x="8378977" y="3779734"/>
                  <a:ext cx="20272" cy="22560"/>
                </a:xfrm>
                <a:custGeom>
                  <a:avLst/>
                  <a:gdLst>
                    <a:gd name="connsiteX0" fmla="*/ 6882 w 20272"/>
                    <a:gd name="connsiteY0" fmla="*/ 3804 h 22560"/>
                    <a:gd name="connsiteX1" fmla="*/ 6750 w 20272"/>
                    <a:gd name="connsiteY1" fmla="*/ 218 h 22560"/>
                    <a:gd name="connsiteX2" fmla="*/ 5741 w 20272"/>
                    <a:gd name="connsiteY2" fmla="*/ 369 h 22560"/>
                    <a:gd name="connsiteX3" fmla="*/ 3073 w 20272"/>
                    <a:gd name="connsiteY3" fmla="*/ 2389 h 22560"/>
                    <a:gd name="connsiteX4" fmla="*/ 551 w 20272"/>
                    <a:gd name="connsiteY4" fmla="*/ 3968 h 22560"/>
                    <a:gd name="connsiteX5" fmla="*/ 91 w 20272"/>
                    <a:gd name="connsiteY5" fmla="*/ 4849 h 22560"/>
                    <a:gd name="connsiteX6" fmla="*/ 4322 w 20272"/>
                    <a:gd name="connsiteY6" fmla="*/ 5767 h 22560"/>
                    <a:gd name="connsiteX7" fmla="*/ 13276 w 20272"/>
                    <a:gd name="connsiteY7" fmla="*/ 18521 h 22560"/>
                    <a:gd name="connsiteX8" fmla="*/ 13680 w 20272"/>
                    <a:gd name="connsiteY8" fmla="*/ 22359 h 22560"/>
                    <a:gd name="connsiteX9" fmla="*/ 14140 w 20272"/>
                    <a:gd name="connsiteY9" fmla="*/ 22510 h 22560"/>
                    <a:gd name="connsiteX10" fmla="*/ 16448 w 20272"/>
                    <a:gd name="connsiteY10" fmla="*/ 20742 h 22560"/>
                    <a:gd name="connsiteX11" fmla="*/ 19765 w 20272"/>
                    <a:gd name="connsiteY11" fmla="*/ 18584 h 22560"/>
                    <a:gd name="connsiteX12" fmla="*/ 20168 w 20272"/>
                    <a:gd name="connsiteY12" fmla="*/ 17709 h 22560"/>
                    <a:gd name="connsiteX13" fmla="*/ 15754 w 20272"/>
                    <a:gd name="connsiteY13" fmla="*/ 16451 h 22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272" h="22560">
                      <a:moveTo>
                        <a:pt x="6882" y="3804"/>
                      </a:moveTo>
                      <a:cubicBezTo>
                        <a:pt x="5116" y="1288"/>
                        <a:pt x="7380" y="1124"/>
                        <a:pt x="6750" y="218"/>
                      </a:cubicBezTo>
                      <a:cubicBezTo>
                        <a:pt x="6523" y="-103"/>
                        <a:pt x="6384" y="-84"/>
                        <a:pt x="5741" y="369"/>
                      </a:cubicBezTo>
                      <a:cubicBezTo>
                        <a:pt x="4530" y="1212"/>
                        <a:pt x="3849" y="1860"/>
                        <a:pt x="3073" y="2389"/>
                      </a:cubicBezTo>
                      <a:cubicBezTo>
                        <a:pt x="2298" y="2917"/>
                        <a:pt x="1415" y="3389"/>
                        <a:pt x="551" y="3968"/>
                      </a:cubicBezTo>
                      <a:cubicBezTo>
                        <a:pt x="368" y="4100"/>
                        <a:pt x="-225" y="4396"/>
                        <a:pt x="91" y="4849"/>
                      </a:cubicBezTo>
                      <a:cubicBezTo>
                        <a:pt x="721" y="5774"/>
                        <a:pt x="2613" y="3351"/>
                        <a:pt x="4322" y="5767"/>
                      </a:cubicBezTo>
                      <a:lnTo>
                        <a:pt x="13276" y="18521"/>
                      </a:lnTo>
                      <a:cubicBezTo>
                        <a:pt x="15048" y="21037"/>
                        <a:pt x="13030" y="21421"/>
                        <a:pt x="13680" y="22359"/>
                      </a:cubicBezTo>
                      <a:cubicBezTo>
                        <a:pt x="13780" y="22491"/>
                        <a:pt x="13951" y="22642"/>
                        <a:pt x="14140" y="22510"/>
                      </a:cubicBezTo>
                      <a:cubicBezTo>
                        <a:pt x="14695" y="22120"/>
                        <a:pt x="15540" y="21377"/>
                        <a:pt x="16448" y="20742"/>
                      </a:cubicBezTo>
                      <a:cubicBezTo>
                        <a:pt x="18106" y="19578"/>
                        <a:pt x="18970" y="19131"/>
                        <a:pt x="19765" y="18584"/>
                      </a:cubicBezTo>
                      <a:cubicBezTo>
                        <a:pt x="20250" y="18238"/>
                        <a:pt x="20395" y="17998"/>
                        <a:pt x="20168" y="17709"/>
                      </a:cubicBezTo>
                      <a:cubicBezTo>
                        <a:pt x="19538" y="16860"/>
                        <a:pt x="18037" y="19748"/>
                        <a:pt x="15754" y="164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BF509A5E-1BA8-3B23-301B-757F89775EF2}"/>
                    </a:ext>
                  </a:extLst>
                </p:cNvPr>
                <p:cNvSpPr/>
                <p:nvPr/>
              </p:nvSpPr>
              <p:spPr>
                <a:xfrm>
                  <a:off x="8467765" y="3759568"/>
                  <a:ext cx="17066" cy="23928"/>
                </a:xfrm>
                <a:custGeom>
                  <a:avLst/>
                  <a:gdLst>
                    <a:gd name="connsiteX0" fmla="*/ 8519 w 17066"/>
                    <a:gd name="connsiteY0" fmla="*/ 4334 h 23928"/>
                    <a:gd name="connsiteX1" fmla="*/ 10454 w 17066"/>
                    <a:gd name="connsiteY1" fmla="*/ 2528 h 23928"/>
                    <a:gd name="connsiteX2" fmla="*/ 13658 w 17066"/>
                    <a:gd name="connsiteY2" fmla="*/ 8757 h 23928"/>
                    <a:gd name="connsiteX3" fmla="*/ 9521 w 17066"/>
                    <a:gd name="connsiteY3" fmla="*/ 12601 h 23928"/>
                    <a:gd name="connsiteX4" fmla="*/ 8348 w 17066"/>
                    <a:gd name="connsiteY4" fmla="*/ 12205 h 23928"/>
                    <a:gd name="connsiteX5" fmla="*/ 7882 w 17066"/>
                    <a:gd name="connsiteY5" fmla="*/ 12746 h 23928"/>
                    <a:gd name="connsiteX6" fmla="*/ 10353 w 17066"/>
                    <a:gd name="connsiteY6" fmla="*/ 14137 h 23928"/>
                    <a:gd name="connsiteX7" fmla="*/ 16924 w 17066"/>
                    <a:gd name="connsiteY7" fmla="*/ 8669 h 23928"/>
                    <a:gd name="connsiteX8" fmla="*/ 11564 w 17066"/>
                    <a:gd name="connsiteY8" fmla="*/ 1339 h 23928"/>
                    <a:gd name="connsiteX9" fmla="*/ 7541 w 17066"/>
                    <a:gd name="connsiteY9" fmla="*/ 760 h 23928"/>
                    <a:gd name="connsiteX10" fmla="*/ 4035 w 17066"/>
                    <a:gd name="connsiteY10" fmla="*/ 18 h 23928"/>
                    <a:gd name="connsiteX11" fmla="*/ 3209 w 17066"/>
                    <a:gd name="connsiteY11" fmla="*/ 496 h 23928"/>
                    <a:gd name="connsiteX12" fmla="*/ 5296 w 17066"/>
                    <a:gd name="connsiteY12" fmla="*/ 4221 h 23928"/>
                    <a:gd name="connsiteX13" fmla="*/ 2812 w 17066"/>
                    <a:gd name="connsiteY13" fmla="*/ 18276 h 23928"/>
                    <a:gd name="connsiteX14" fmla="*/ 18 w 17066"/>
                    <a:gd name="connsiteY14" fmla="*/ 22133 h 23928"/>
                    <a:gd name="connsiteX15" fmla="*/ 321 w 17066"/>
                    <a:gd name="connsiteY15" fmla="*/ 22688 h 23928"/>
                    <a:gd name="connsiteX16" fmla="*/ 472 w 17066"/>
                    <a:gd name="connsiteY16" fmla="*/ 22706 h 23928"/>
                    <a:gd name="connsiteX17" fmla="*/ 3625 w 17066"/>
                    <a:gd name="connsiteY17" fmla="*/ 23134 h 23928"/>
                    <a:gd name="connsiteX18" fmla="*/ 7087 w 17066"/>
                    <a:gd name="connsiteY18" fmla="*/ 23876 h 23928"/>
                    <a:gd name="connsiteX19" fmla="*/ 7787 w 17066"/>
                    <a:gd name="connsiteY19" fmla="*/ 23505 h 23928"/>
                    <a:gd name="connsiteX20" fmla="*/ 5895 w 17066"/>
                    <a:gd name="connsiteY20" fmla="*/ 19151 h 2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066" h="23928">
                      <a:moveTo>
                        <a:pt x="8519" y="4334"/>
                      </a:moveTo>
                      <a:cubicBezTo>
                        <a:pt x="8777" y="2893"/>
                        <a:pt x="9300" y="2327"/>
                        <a:pt x="10454" y="2528"/>
                      </a:cubicBezTo>
                      <a:cubicBezTo>
                        <a:pt x="14421" y="3227"/>
                        <a:pt x="13828" y="7933"/>
                        <a:pt x="13658" y="8757"/>
                      </a:cubicBezTo>
                      <a:cubicBezTo>
                        <a:pt x="13487" y="9581"/>
                        <a:pt x="12624" y="13161"/>
                        <a:pt x="9521" y="12601"/>
                      </a:cubicBezTo>
                      <a:cubicBezTo>
                        <a:pt x="9121" y="12499"/>
                        <a:pt x="8729" y="12366"/>
                        <a:pt x="8348" y="12205"/>
                      </a:cubicBezTo>
                      <a:cubicBezTo>
                        <a:pt x="8039" y="12148"/>
                        <a:pt x="7919" y="12526"/>
                        <a:pt x="7882" y="12746"/>
                      </a:cubicBezTo>
                      <a:cubicBezTo>
                        <a:pt x="7844" y="12966"/>
                        <a:pt x="7844" y="13696"/>
                        <a:pt x="10353" y="14137"/>
                      </a:cubicBezTo>
                      <a:cubicBezTo>
                        <a:pt x="13399" y="14671"/>
                        <a:pt x="16212" y="12671"/>
                        <a:pt x="16924" y="8669"/>
                      </a:cubicBezTo>
                      <a:cubicBezTo>
                        <a:pt x="17750" y="4007"/>
                        <a:pt x="14849" y="1855"/>
                        <a:pt x="11564" y="1339"/>
                      </a:cubicBezTo>
                      <a:cubicBezTo>
                        <a:pt x="9742" y="1050"/>
                        <a:pt x="7901" y="830"/>
                        <a:pt x="7541" y="760"/>
                      </a:cubicBezTo>
                      <a:cubicBezTo>
                        <a:pt x="5599" y="421"/>
                        <a:pt x="4212" y="49"/>
                        <a:pt x="4035" y="18"/>
                      </a:cubicBezTo>
                      <a:cubicBezTo>
                        <a:pt x="3405" y="-89"/>
                        <a:pt x="3241" y="307"/>
                        <a:pt x="3209" y="496"/>
                      </a:cubicBezTo>
                      <a:cubicBezTo>
                        <a:pt x="2995" y="1679"/>
                        <a:pt x="5895" y="836"/>
                        <a:pt x="5296" y="4221"/>
                      </a:cubicBezTo>
                      <a:lnTo>
                        <a:pt x="2812" y="18276"/>
                      </a:lnTo>
                      <a:cubicBezTo>
                        <a:pt x="2106" y="22265"/>
                        <a:pt x="182" y="21208"/>
                        <a:pt x="18" y="22133"/>
                      </a:cubicBezTo>
                      <a:cubicBezTo>
                        <a:pt x="-52" y="22370"/>
                        <a:pt x="84" y="22618"/>
                        <a:pt x="321" y="22688"/>
                      </a:cubicBezTo>
                      <a:cubicBezTo>
                        <a:pt x="370" y="22703"/>
                        <a:pt x="421" y="22709"/>
                        <a:pt x="472" y="22706"/>
                      </a:cubicBezTo>
                      <a:cubicBezTo>
                        <a:pt x="617" y="22706"/>
                        <a:pt x="2616" y="22951"/>
                        <a:pt x="3625" y="23134"/>
                      </a:cubicBezTo>
                      <a:cubicBezTo>
                        <a:pt x="4187" y="23234"/>
                        <a:pt x="5290" y="23555"/>
                        <a:pt x="7087" y="23876"/>
                      </a:cubicBezTo>
                      <a:cubicBezTo>
                        <a:pt x="7447" y="23939"/>
                        <a:pt x="7686" y="24046"/>
                        <a:pt x="7787" y="23505"/>
                      </a:cubicBezTo>
                      <a:cubicBezTo>
                        <a:pt x="7983" y="22385"/>
                        <a:pt x="5183" y="23146"/>
                        <a:pt x="5895" y="1915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8EA43006-415B-E0A4-B97A-946BFA3767FD}"/>
                    </a:ext>
                  </a:extLst>
                </p:cNvPr>
                <p:cNvSpPr/>
                <p:nvPr/>
              </p:nvSpPr>
              <p:spPr>
                <a:xfrm>
                  <a:off x="8483768" y="3764813"/>
                  <a:ext cx="19842" cy="23010"/>
                </a:xfrm>
                <a:custGeom>
                  <a:avLst/>
                  <a:gdLst>
                    <a:gd name="connsiteX0" fmla="*/ 14112 w 19842"/>
                    <a:gd name="connsiteY0" fmla="*/ 505 h 23010"/>
                    <a:gd name="connsiteX1" fmla="*/ 870 w 19842"/>
                    <a:gd name="connsiteY1" fmla="*/ 9200 h 23010"/>
                    <a:gd name="connsiteX2" fmla="*/ 5561 w 19842"/>
                    <a:gd name="connsiteY2" fmla="*/ 22406 h 23010"/>
                    <a:gd name="connsiteX3" fmla="*/ 18980 w 19842"/>
                    <a:gd name="connsiteY3" fmla="*/ 13787 h 23010"/>
                    <a:gd name="connsiteX4" fmla="*/ 14112 w 19842"/>
                    <a:gd name="connsiteY4" fmla="*/ 505 h 23010"/>
                    <a:gd name="connsiteX5" fmla="*/ 15543 w 19842"/>
                    <a:gd name="connsiteY5" fmla="*/ 13963 h 23010"/>
                    <a:gd name="connsiteX6" fmla="*/ 6715 w 19842"/>
                    <a:gd name="connsiteY6" fmla="*/ 21331 h 23010"/>
                    <a:gd name="connsiteX7" fmla="*/ 4489 w 19842"/>
                    <a:gd name="connsiteY7" fmla="*/ 8489 h 23010"/>
                    <a:gd name="connsiteX8" fmla="*/ 12901 w 19842"/>
                    <a:gd name="connsiteY8" fmla="*/ 1568 h 23010"/>
                    <a:gd name="connsiteX9" fmla="*/ 15543 w 19842"/>
                    <a:gd name="connsiteY9" fmla="*/ 13963 h 2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42" h="23010">
                      <a:moveTo>
                        <a:pt x="14112" y="505"/>
                      </a:moveTo>
                      <a:cubicBezTo>
                        <a:pt x="8210" y="-1458"/>
                        <a:pt x="3203" y="2481"/>
                        <a:pt x="870" y="9200"/>
                      </a:cubicBezTo>
                      <a:cubicBezTo>
                        <a:pt x="-1268" y="15423"/>
                        <a:pt x="624" y="20708"/>
                        <a:pt x="5561" y="22406"/>
                      </a:cubicBezTo>
                      <a:cubicBezTo>
                        <a:pt x="13412" y="25112"/>
                        <a:pt x="17504" y="18097"/>
                        <a:pt x="18980" y="13787"/>
                      </a:cubicBezTo>
                      <a:cubicBezTo>
                        <a:pt x="21225" y="7306"/>
                        <a:pt x="18911" y="2084"/>
                        <a:pt x="14112" y="505"/>
                      </a:cubicBezTo>
                      <a:close/>
                      <a:moveTo>
                        <a:pt x="15543" y="13963"/>
                      </a:moveTo>
                      <a:cubicBezTo>
                        <a:pt x="13790" y="19053"/>
                        <a:pt x="10991" y="22696"/>
                        <a:pt x="6715" y="21331"/>
                      </a:cubicBezTo>
                      <a:cubicBezTo>
                        <a:pt x="2301" y="19909"/>
                        <a:pt x="2932" y="12963"/>
                        <a:pt x="4489" y="8489"/>
                      </a:cubicBezTo>
                      <a:cubicBezTo>
                        <a:pt x="6047" y="4016"/>
                        <a:pt x="8714" y="228"/>
                        <a:pt x="12901" y="1568"/>
                      </a:cubicBezTo>
                      <a:cubicBezTo>
                        <a:pt x="16111" y="2594"/>
                        <a:pt x="17889" y="7187"/>
                        <a:pt x="15543" y="1396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02B5D1C6-7238-1EDA-8D5A-9D8D452A3AD7}"/>
                    </a:ext>
                  </a:extLst>
                </p:cNvPr>
                <p:cNvSpPr/>
                <p:nvPr/>
              </p:nvSpPr>
              <p:spPr>
                <a:xfrm>
                  <a:off x="8498651" y="3769569"/>
                  <a:ext cx="16462" cy="25763"/>
                </a:xfrm>
                <a:custGeom>
                  <a:avLst/>
                  <a:gdLst>
                    <a:gd name="connsiteX0" fmla="*/ 13606 w 16462"/>
                    <a:gd name="connsiteY0" fmla="*/ 5142 h 25763"/>
                    <a:gd name="connsiteX1" fmla="*/ 16381 w 16462"/>
                    <a:gd name="connsiteY1" fmla="*/ 3758 h 25763"/>
                    <a:gd name="connsiteX2" fmla="*/ 15977 w 16462"/>
                    <a:gd name="connsiteY2" fmla="*/ 3079 h 25763"/>
                    <a:gd name="connsiteX3" fmla="*/ 13297 w 16462"/>
                    <a:gd name="connsiteY3" fmla="*/ 1858 h 25763"/>
                    <a:gd name="connsiteX4" fmla="*/ 10201 w 16462"/>
                    <a:gd name="connsiteY4" fmla="*/ 140 h 25763"/>
                    <a:gd name="connsiteX5" fmla="*/ 9211 w 16462"/>
                    <a:gd name="connsiteY5" fmla="*/ 254 h 25763"/>
                    <a:gd name="connsiteX6" fmla="*/ 10472 w 16462"/>
                    <a:gd name="connsiteY6" fmla="*/ 4274 h 25763"/>
                    <a:gd name="connsiteX7" fmla="*/ 3473 w 16462"/>
                    <a:gd name="connsiteY7" fmla="*/ 17946 h 25763"/>
                    <a:gd name="connsiteX8" fmla="*/ 30 w 16462"/>
                    <a:gd name="connsiteY8" fmla="*/ 20343 h 25763"/>
                    <a:gd name="connsiteX9" fmla="*/ 314 w 16462"/>
                    <a:gd name="connsiteY9" fmla="*/ 20890 h 25763"/>
                    <a:gd name="connsiteX10" fmla="*/ 3334 w 16462"/>
                    <a:gd name="connsiteY10" fmla="*/ 22281 h 25763"/>
                    <a:gd name="connsiteX11" fmla="*/ 9350 w 16462"/>
                    <a:gd name="connsiteY11" fmla="*/ 25483 h 25763"/>
                    <a:gd name="connsiteX12" fmla="*/ 14975 w 16462"/>
                    <a:gd name="connsiteY12" fmla="*/ 22520 h 25763"/>
                    <a:gd name="connsiteX13" fmla="*/ 15044 w 16462"/>
                    <a:gd name="connsiteY13" fmla="*/ 21752 h 25763"/>
                    <a:gd name="connsiteX14" fmla="*/ 6809 w 16462"/>
                    <a:gd name="connsiteY14" fmla="*/ 22337 h 25763"/>
                    <a:gd name="connsiteX15" fmla="*/ 6676 w 16462"/>
                    <a:gd name="connsiteY15" fmla="*/ 18701 h 25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462" h="25763">
                      <a:moveTo>
                        <a:pt x="13606" y="5142"/>
                      </a:moveTo>
                      <a:cubicBezTo>
                        <a:pt x="14722" y="2953"/>
                        <a:pt x="15820" y="4859"/>
                        <a:pt x="16381" y="3758"/>
                      </a:cubicBezTo>
                      <a:cubicBezTo>
                        <a:pt x="16557" y="3412"/>
                        <a:pt x="16457" y="3324"/>
                        <a:pt x="15977" y="3079"/>
                      </a:cubicBezTo>
                      <a:cubicBezTo>
                        <a:pt x="15062" y="2721"/>
                        <a:pt x="14168" y="2314"/>
                        <a:pt x="13297" y="1858"/>
                      </a:cubicBezTo>
                      <a:cubicBezTo>
                        <a:pt x="12415" y="1411"/>
                        <a:pt x="11128" y="600"/>
                        <a:pt x="10201" y="140"/>
                      </a:cubicBezTo>
                      <a:cubicBezTo>
                        <a:pt x="9716" y="-105"/>
                        <a:pt x="9344" y="-4"/>
                        <a:pt x="9211" y="254"/>
                      </a:cubicBezTo>
                      <a:cubicBezTo>
                        <a:pt x="8701" y="1273"/>
                        <a:pt x="11734" y="1820"/>
                        <a:pt x="10472" y="4274"/>
                      </a:cubicBezTo>
                      <a:lnTo>
                        <a:pt x="3473" y="17946"/>
                      </a:lnTo>
                      <a:cubicBezTo>
                        <a:pt x="1676" y="21469"/>
                        <a:pt x="711" y="19015"/>
                        <a:pt x="30" y="20343"/>
                      </a:cubicBezTo>
                      <a:cubicBezTo>
                        <a:pt x="-52" y="20513"/>
                        <a:pt x="30" y="20733"/>
                        <a:pt x="314" y="20890"/>
                      </a:cubicBezTo>
                      <a:cubicBezTo>
                        <a:pt x="1575" y="21520"/>
                        <a:pt x="2622" y="21916"/>
                        <a:pt x="3334" y="22281"/>
                      </a:cubicBezTo>
                      <a:cubicBezTo>
                        <a:pt x="4495" y="22866"/>
                        <a:pt x="5857" y="23690"/>
                        <a:pt x="9350" y="25483"/>
                      </a:cubicBezTo>
                      <a:cubicBezTo>
                        <a:pt x="11242" y="26452"/>
                        <a:pt x="13827" y="24772"/>
                        <a:pt x="14975" y="22520"/>
                      </a:cubicBezTo>
                      <a:cubicBezTo>
                        <a:pt x="15258" y="21973"/>
                        <a:pt x="15132" y="21803"/>
                        <a:pt x="15044" y="21752"/>
                      </a:cubicBezTo>
                      <a:cubicBezTo>
                        <a:pt x="14168" y="21306"/>
                        <a:pt x="12522" y="25257"/>
                        <a:pt x="6809" y="22337"/>
                      </a:cubicBezTo>
                      <a:cubicBezTo>
                        <a:pt x="5144" y="21488"/>
                        <a:pt x="5768" y="20494"/>
                        <a:pt x="6676" y="187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1D8BC895-C56B-1863-4CE9-BD2798C6C3FB}"/>
                    </a:ext>
                  </a:extLst>
                </p:cNvPr>
                <p:cNvSpPr/>
                <p:nvPr/>
              </p:nvSpPr>
              <p:spPr>
                <a:xfrm>
                  <a:off x="8511287" y="3777351"/>
                  <a:ext cx="18432" cy="23717"/>
                </a:xfrm>
                <a:custGeom>
                  <a:avLst/>
                  <a:gdLst>
                    <a:gd name="connsiteX0" fmla="*/ 15013 w 18432"/>
                    <a:gd name="connsiteY0" fmla="*/ 6125 h 23717"/>
                    <a:gd name="connsiteX1" fmla="*/ 18324 w 18432"/>
                    <a:gd name="connsiteY1" fmla="*/ 4715 h 23717"/>
                    <a:gd name="connsiteX2" fmla="*/ 17819 w 18432"/>
                    <a:gd name="connsiteY2" fmla="*/ 3828 h 23717"/>
                    <a:gd name="connsiteX3" fmla="*/ 14963 w 18432"/>
                    <a:gd name="connsiteY3" fmla="*/ 2067 h 23717"/>
                    <a:gd name="connsiteX4" fmla="*/ 12604 w 18432"/>
                    <a:gd name="connsiteY4" fmla="*/ 317 h 23717"/>
                    <a:gd name="connsiteX5" fmla="*/ 11614 w 18432"/>
                    <a:gd name="connsiteY5" fmla="*/ 204 h 23717"/>
                    <a:gd name="connsiteX6" fmla="*/ 12245 w 18432"/>
                    <a:gd name="connsiteY6" fmla="*/ 4476 h 23717"/>
                    <a:gd name="connsiteX7" fmla="*/ 3549 w 18432"/>
                    <a:gd name="connsiteY7" fmla="*/ 17380 h 23717"/>
                    <a:gd name="connsiteX8" fmla="*/ 107 w 18432"/>
                    <a:gd name="connsiteY8" fmla="*/ 19136 h 23717"/>
                    <a:gd name="connsiteX9" fmla="*/ 107 w 18432"/>
                    <a:gd name="connsiteY9" fmla="*/ 19614 h 23717"/>
                    <a:gd name="connsiteX10" fmla="*/ 2629 w 18432"/>
                    <a:gd name="connsiteY10" fmla="*/ 21130 h 23717"/>
                    <a:gd name="connsiteX11" fmla="*/ 5838 w 18432"/>
                    <a:gd name="connsiteY11" fmla="*/ 23446 h 23717"/>
                    <a:gd name="connsiteX12" fmla="*/ 6797 w 18432"/>
                    <a:gd name="connsiteY12" fmla="*/ 23515 h 23717"/>
                    <a:gd name="connsiteX13" fmla="*/ 6368 w 18432"/>
                    <a:gd name="connsiteY13" fmla="*/ 18953 h 2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432" h="23717">
                      <a:moveTo>
                        <a:pt x="15013" y="6125"/>
                      </a:moveTo>
                      <a:cubicBezTo>
                        <a:pt x="16741" y="3570"/>
                        <a:pt x="17700" y="5628"/>
                        <a:pt x="18324" y="4715"/>
                      </a:cubicBezTo>
                      <a:cubicBezTo>
                        <a:pt x="18538" y="4394"/>
                        <a:pt x="18469" y="4262"/>
                        <a:pt x="17819" y="3828"/>
                      </a:cubicBezTo>
                      <a:cubicBezTo>
                        <a:pt x="16596" y="2998"/>
                        <a:pt x="15745" y="2570"/>
                        <a:pt x="14963" y="2067"/>
                      </a:cubicBezTo>
                      <a:cubicBezTo>
                        <a:pt x="14181" y="1563"/>
                        <a:pt x="13443" y="884"/>
                        <a:pt x="12604" y="317"/>
                      </a:cubicBezTo>
                      <a:cubicBezTo>
                        <a:pt x="12409" y="185"/>
                        <a:pt x="11930" y="-255"/>
                        <a:pt x="11614" y="204"/>
                      </a:cubicBezTo>
                      <a:cubicBezTo>
                        <a:pt x="10984" y="1142"/>
                        <a:pt x="13929" y="2029"/>
                        <a:pt x="12245" y="4476"/>
                      </a:cubicBezTo>
                      <a:lnTo>
                        <a:pt x="3549" y="17380"/>
                      </a:lnTo>
                      <a:cubicBezTo>
                        <a:pt x="1822" y="19935"/>
                        <a:pt x="737" y="18192"/>
                        <a:pt x="107" y="19136"/>
                      </a:cubicBezTo>
                      <a:cubicBezTo>
                        <a:pt x="12" y="19268"/>
                        <a:pt x="-76" y="19488"/>
                        <a:pt x="107" y="19614"/>
                      </a:cubicBezTo>
                      <a:cubicBezTo>
                        <a:pt x="668" y="19991"/>
                        <a:pt x="1677" y="20507"/>
                        <a:pt x="2629" y="21130"/>
                      </a:cubicBezTo>
                      <a:cubicBezTo>
                        <a:pt x="4306" y="22269"/>
                        <a:pt x="5031" y="22911"/>
                        <a:pt x="5838" y="23446"/>
                      </a:cubicBezTo>
                      <a:cubicBezTo>
                        <a:pt x="6324" y="23785"/>
                        <a:pt x="6601" y="23804"/>
                        <a:pt x="6797" y="23515"/>
                      </a:cubicBezTo>
                      <a:cubicBezTo>
                        <a:pt x="7377" y="22647"/>
                        <a:pt x="4130" y="22256"/>
                        <a:pt x="6368" y="189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CE27D540-6818-4848-46BA-8B8804177D31}"/>
                    </a:ext>
                  </a:extLst>
                </p:cNvPr>
                <p:cNvSpPr/>
                <p:nvPr/>
              </p:nvSpPr>
              <p:spPr>
                <a:xfrm>
                  <a:off x="8520607" y="3782879"/>
                  <a:ext cx="23942" cy="25853"/>
                </a:xfrm>
                <a:custGeom>
                  <a:avLst/>
                  <a:gdLst>
                    <a:gd name="connsiteX0" fmla="*/ 4716 w 23942"/>
                    <a:gd name="connsiteY0" fmla="*/ 18743 h 25853"/>
                    <a:gd name="connsiteX1" fmla="*/ 201 w 23942"/>
                    <a:gd name="connsiteY1" fmla="*/ 19749 h 25853"/>
                    <a:gd name="connsiteX2" fmla="*/ 491 w 23942"/>
                    <a:gd name="connsiteY2" fmla="*/ 20844 h 25853"/>
                    <a:gd name="connsiteX3" fmla="*/ 3448 w 23942"/>
                    <a:gd name="connsiteY3" fmla="*/ 22977 h 25853"/>
                    <a:gd name="connsiteX4" fmla="*/ 6236 w 23942"/>
                    <a:gd name="connsiteY4" fmla="*/ 25292 h 25853"/>
                    <a:gd name="connsiteX5" fmla="*/ 7654 w 23942"/>
                    <a:gd name="connsiteY5" fmla="*/ 25538 h 25853"/>
                    <a:gd name="connsiteX6" fmla="*/ 7478 w 23942"/>
                    <a:gd name="connsiteY6" fmla="*/ 20378 h 25853"/>
                    <a:gd name="connsiteX7" fmla="*/ 16526 w 23942"/>
                    <a:gd name="connsiteY7" fmla="*/ 8827 h 25853"/>
                    <a:gd name="connsiteX8" fmla="*/ 18626 w 23942"/>
                    <a:gd name="connsiteY8" fmla="*/ 8279 h 25853"/>
                    <a:gd name="connsiteX9" fmla="*/ 20373 w 23942"/>
                    <a:gd name="connsiteY9" fmla="*/ 9638 h 25853"/>
                    <a:gd name="connsiteX10" fmla="*/ 20745 w 23942"/>
                    <a:gd name="connsiteY10" fmla="*/ 14345 h 25853"/>
                    <a:gd name="connsiteX11" fmla="*/ 22044 w 23942"/>
                    <a:gd name="connsiteY11" fmla="*/ 13244 h 25853"/>
                    <a:gd name="connsiteX12" fmla="*/ 23652 w 23942"/>
                    <a:gd name="connsiteY12" fmla="*/ 10727 h 25853"/>
                    <a:gd name="connsiteX13" fmla="*/ 23810 w 23942"/>
                    <a:gd name="connsiteY13" fmla="*/ 9859 h 25853"/>
                    <a:gd name="connsiteX14" fmla="*/ 17460 w 23942"/>
                    <a:gd name="connsiteY14" fmla="*/ 5071 h 25853"/>
                    <a:gd name="connsiteX15" fmla="*/ 11261 w 23942"/>
                    <a:gd name="connsiteY15" fmla="*/ 81 h 25853"/>
                    <a:gd name="connsiteX16" fmla="*/ 10460 w 23942"/>
                    <a:gd name="connsiteY16" fmla="*/ 440 h 25853"/>
                    <a:gd name="connsiteX17" fmla="*/ 7484 w 23942"/>
                    <a:gd name="connsiteY17" fmla="*/ 3554 h 25853"/>
                    <a:gd name="connsiteX18" fmla="*/ 7055 w 23942"/>
                    <a:gd name="connsiteY18" fmla="*/ 4655 h 25853"/>
                    <a:gd name="connsiteX19" fmla="*/ 12302 w 23942"/>
                    <a:gd name="connsiteY19" fmla="*/ 3353 h 25853"/>
                    <a:gd name="connsiteX20" fmla="*/ 14017 w 23942"/>
                    <a:gd name="connsiteY20" fmla="*/ 4693 h 25853"/>
                    <a:gd name="connsiteX21" fmla="*/ 14017 w 23942"/>
                    <a:gd name="connsiteY21" fmla="*/ 6864 h 25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942" h="25853">
                      <a:moveTo>
                        <a:pt x="4716" y="18743"/>
                      </a:moveTo>
                      <a:cubicBezTo>
                        <a:pt x="2332" y="21788"/>
                        <a:pt x="983" y="18743"/>
                        <a:pt x="201" y="19749"/>
                      </a:cubicBezTo>
                      <a:cubicBezTo>
                        <a:pt x="-240" y="20309"/>
                        <a:pt x="132" y="20555"/>
                        <a:pt x="491" y="20844"/>
                      </a:cubicBezTo>
                      <a:cubicBezTo>
                        <a:pt x="1317" y="21473"/>
                        <a:pt x="2074" y="21914"/>
                        <a:pt x="3448" y="22977"/>
                      </a:cubicBezTo>
                      <a:cubicBezTo>
                        <a:pt x="4823" y="24040"/>
                        <a:pt x="5403" y="24663"/>
                        <a:pt x="6236" y="25292"/>
                      </a:cubicBezTo>
                      <a:cubicBezTo>
                        <a:pt x="6828" y="25758"/>
                        <a:pt x="7181" y="26154"/>
                        <a:pt x="7654" y="25538"/>
                      </a:cubicBezTo>
                      <a:cubicBezTo>
                        <a:pt x="8216" y="24827"/>
                        <a:pt x="5012" y="23518"/>
                        <a:pt x="7478" y="20378"/>
                      </a:cubicBezTo>
                      <a:lnTo>
                        <a:pt x="16526" y="8827"/>
                      </a:lnTo>
                      <a:cubicBezTo>
                        <a:pt x="17479" y="7569"/>
                        <a:pt x="17788" y="7625"/>
                        <a:pt x="18626" y="8279"/>
                      </a:cubicBezTo>
                      <a:lnTo>
                        <a:pt x="20373" y="9638"/>
                      </a:lnTo>
                      <a:cubicBezTo>
                        <a:pt x="22807" y="11375"/>
                        <a:pt x="19932" y="13703"/>
                        <a:pt x="20745" y="14345"/>
                      </a:cubicBezTo>
                      <a:cubicBezTo>
                        <a:pt x="21281" y="14754"/>
                        <a:pt x="21836" y="13583"/>
                        <a:pt x="22044" y="13244"/>
                      </a:cubicBezTo>
                      <a:lnTo>
                        <a:pt x="23652" y="10727"/>
                      </a:lnTo>
                      <a:cubicBezTo>
                        <a:pt x="23828" y="10456"/>
                        <a:pt x="24112" y="10098"/>
                        <a:pt x="23810" y="9859"/>
                      </a:cubicBezTo>
                      <a:cubicBezTo>
                        <a:pt x="21918" y="8374"/>
                        <a:pt x="20449" y="7399"/>
                        <a:pt x="17460" y="5071"/>
                      </a:cubicBezTo>
                      <a:cubicBezTo>
                        <a:pt x="14471" y="2743"/>
                        <a:pt x="13172" y="1566"/>
                        <a:pt x="11261" y="81"/>
                      </a:cubicBezTo>
                      <a:cubicBezTo>
                        <a:pt x="10959" y="-164"/>
                        <a:pt x="10681" y="201"/>
                        <a:pt x="10460" y="440"/>
                      </a:cubicBezTo>
                      <a:lnTo>
                        <a:pt x="7484" y="3554"/>
                      </a:lnTo>
                      <a:cubicBezTo>
                        <a:pt x="7188" y="3850"/>
                        <a:pt x="6626" y="4322"/>
                        <a:pt x="7055" y="4655"/>
                      </a:cubicBezTo>
                      <a:cubicBezTo>
                        <a:pt x="7976" y="5379"/>
                        <a:pt x="9981" y="1547"/>
                        <a:pt x="12302" y="3353"/>
                      </a:cubicBezTo>
                      <a:lnTo>
                        <a:pt x="14017" y="4693"/>
                      </a:lnTo>
                      <a:cubicBezTo>
                        <a:pt x="14855" y="5322"/>
                        <a:pt x="14963" y="5637"/>
                        <a:pt x="14017" y="68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957CBA12-4376-E176-C75F-A767F4A09B1A}"/>
                    </a:ext>
                  </a:extLst>
                </p:cNvPr>
                <p:cNvSpPr/>
                <p:nvPr/>
              </p:nvSpPr>
              <p:spPr>
                <a:xfrm>
                  <a:off x="8530294" y="3795067"/>
                  <a:ext cx="25290" cy="24764"/>
                </a:xfrm>
                <a:custGeom>
                  <a:avLst/>
                  <a:gdLst>
                    <a:gd name="connsiteX0" fmla="*/ 17421 w 25290"/>
                    <a:gd name="connsiteY0" fmla="*/ 6843 h 24764"/>
                    <a:gd name="connsiteX1" fmla="*/ 21299 w 25290"/>
                    <a:gd name="connsiteY1" fmla="*/ 7667 h 24764"/>
                    <a:gd name="connsiteX2" fmla="*/ 21393 w 25290"/>
                    <a:gd name="connsiteY2" fmla="*/ 13330 h 24764"/>
                    <a:gd name="connsiteX3" fmla="*/ 22787 w 25290"/>
                    <a:gd name="connsiteY3" fmla="*/ 12638 h 24764"/>
                    <a:gd name="connsiteX4" fmla="*/ 25069 w 25290"/>
                    <a:gd name="connsiteY4" fmla="*/ 10373 h 24764"/>
                    <a:gd name="connsiteX5" fmla="*/ 25173 w 25290"/>
                    <a:gd name="connsiteY5" fmla="*/ 9579 h 24764"/>
                    <a:gd name="connsiteX6" fmla="*/ 25164 w 25290"/>
                    <a:gd name="connsiteY6" fmla="*/ 9567 h 24764"/>
                    <a:gd name="connsiteX7" fmla="*/ 21027 w 25290"/>
                    <a:gd name="connsiteY7" fmla="*/ 5333 h 24764"/>
                    <a:gd name="connsiteX8" fmla="*/ 16405 w 25290"/>
                    <a:gd name="connsiteY8" fmla="*/ 199 h 24764"/>
                    <a:gd name="connsiteX9" fmla="*/ 15652 w 25290"/>
                    <a:gd name="connsiteY9" fmla="*/ 119 h 24764"/>
                    <a:gd name="connsiteX10" fmla="*/ 15611 w 25290"/>
                    <a:gd name="connsiteY10" fmla="*/ 155 h 24764"/>
                    <a:gd name="connsiteX11" fmla="*/ 15283 w 25290"/>
                    <a:gd name="connsiteY11" fmla="*/ 4465 h 24764"/>
                    <a:gd name="connsiteX12" fmla="*/ 4153 w 25290"/>
                    <a:gd name="connsiteY12" fmla="*/ 14821 h 24764"/>
                    <a:gd name="connsiteX13" fmla="*/ 105 w 25290"/>
                    <a:gd name="connsiteY13" fmla="*/ 15897 h 24764"/>
                    <a:gd name="connsiteX14" fmla="*/ 181 w 25290"/>
                    <a:gd name="connsiteY14" fmla="*/ 16526 h 24764"/>
                    <a:gd name="connsiteX15" fmla="*/ 2539 w 25290"/>
                    <a:gd name="connsiteY15" fmla="*/ 18866 h 24764"/>
                    <a:gd name="connsiteX16" fmla="*/ 7092 w 25290"/>
                    <a:gd name="connsiteY16" fmla="*/ 23900 h 24764"/>
                    <a:gd name="connsiteX17" fmla="*/ 13397 w 25290"/>
                    <a:gd name="connsiteY17" fmla="*/ 23032 h 24764"/>
                    <a:gd name="connsiteX18" fmla="*/ 13725 w 25290"/>
                    <a:gd name="connsiteY18" fmla="*/ 22339 h 24764"/>
                    <a:gd name="connsiteX19" fmla="*/ 5793 w 25290"/>
                    <a:gd name="connsiteY19" fmla="*/ 20068 h 24764"/>
                    <a:gd name="connsiteX20" fmla="*/ 6915 w 25290"/>
                    <a:gd name="connsiteY20" fmla="*/ 16614 h 24764"/>
                    <a:gd name="connsiteX21" fmla="*/ 9955 w 25290"/>
                    <a:gd name="connsiteY21" fmla="*/ 13783 h 24764"/>
                    <a:gd name="connsiteX22" fmla="*/ 12363 w 25290"/>
                    <a:gd name="connsiteY22" fmla="*/ 13034 h 24764"/>
                    <a:gd name="connsiteX23" fmla="*/ 13681 w 25290"/>
                    <a:gd name="connsiteY23" fmla="*/ 14437 h 24764"/>
                    <a:gd name="connsiteX24" fmla="*/ 13051 w 25290"/>
                    <a:gd name="connsiteY24" fmla="*/ 18841 h 24764"/>
                    <a:gd name="connsiteX25" fmla="*/ 14514 w 25290"/>
                    <a:gd name="connsiteY25" fmla="*/ 18080 h 24764"/>
                    <a:gd name="connsiteX26" fmla="*/ 18631 w 25290"/>
                    <a:gd name="connsiteY26" fmla="*/ 14003 h 24764"/>
                    <a:gd name="connsiteX27" fmla="*/ 18890 w 25290"/>
                    <a:gd name="connsiteY27" fmla="*/ 13091 h 24764"/>
                    <a:gd name="connsiteX28" fmla="*/ 14766 w 25290"/>
                    <a:gd name="connsiteY28" fmla="*/ 13091 h 24764"/>
                    <a:gd name="connsiteX29" fmla="*/ 13662 w 25290"/>
                    <a:gd name="connsiteY29" fmla="*/ 11845 h 24764"/>
                    <a:gd name="connsiteX30" fmla="*/ 14091 w 25290"/>
                    <a:gd name="connsiteY30" fmla="*/ 9957 h 2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290" h="24764">
                      <a:moveTo>
                        <a:pt x="17421" y="6843"/>
                      </a:moveTo>
                      <a:cubicBezTo>
                        <a:pt x="19060" y="5320"/>
                        <a:pt x="19155" y="5377"/>
                        <a:pt x="21299" y="7667"/>
                      </a:cubicBezTo>
                      <a:cubicBezTo>
                        <a:pt x="24729" y="11329"/>
                        <a:pt x="20554" y="12436"/>
                        <a:pt x="21393" y="13330"/>
                      </a:cubicBezTo>
                      <a:cubicBezTo>
                        <a:pt x="21797" y="13770"/>
                        <a:pt x="22497" y="12940"/>
                        <a:pt x="22787" y="12638"/>
                      </a:cubicBezTo>
                      <a:lnTo>
                        <a:pt x="25069" y="10373"/>
                      </a:lnTo>
                      <a:cubicBezTo>
                        <a:pt x="25318" y="10182"/>
                        <a:pt x="25364" y="9826"/>
                        <a:pt x="25173" y="9579"/>
                      </a:cubicBezTo>
                      <a:cubicBezTo>
                        <a:pt x="25170" y="9575"/>
                        <a:pt x="25167" y="9571"/>
                        <a:pt x="25164" y="9567"/>
                      </a:cubicBezTo>
                      <a:cubicBezTo>
                        <a:pt x="23606" y="7900"/>
                        <a:pt x="22289" y="6686"/>
                        <a:pt x="21027" y="5333"/>
                      </a:cubicBezTo>
                      <a:cubicBezTo>
                        <a:pt x="18316" y="2426"/>
                        <a:pt x="17137" y="973"/>
                        <a:pt x="16405" y="199"/>
                      </a:cubicBezTo>
                      <a:cubicBezTo>
                        <a:pt x="16219" y="-31"/>
                        <a:pt x="15882" y="-67"/>
                        <a:pt x="15652" y="119"/>
                      </a:cubicBezTo>
                      <a:cubicBezTo>
                        <a:pt x="15637" y="130"/>
                        <a:pt x="15624" y="142"/>
                        <a:pt x="15611" y="155"/>
                      </a:cubicBezTo>
                      <a:cubicBezTo>
                        <a:pt x="14659" y="1042"/>
                        <a:pt x="17427" y="2477"/>
                        <a:pt x="15283" y="4465"/>
                      </a:cubicBezTo>
                      <a:lnTo>
                        <a:pt x="4153" y="14821"/>
                      </a:lnTo>
                      <a:cubicBezTo>
                        <a:pt x="1253" y="17520"/>
                        <a:pt x="1196" y="14884"/>
                        <a:pt x="105" y="15897"/>
                      </a:cubicBezTo>
                      <a:cubicBezTo>
                        <a:pt x="-40" y="16029"/>
                        <a:pt x="-53" y="16255"/>
                        <a:pt x="181" y="16526"/>
                      </a:cubicBezTo>
                      <a:cubicBezTo>
                        <a:pt x="1158" y="17570"/>
                        <a:pt x="1990" y="18281"/>
                        <a:pt x="2539" y="18866"/>
                      </a:cubicBezTo>
                      <a:cubicBezTo>
                        <a:pt x="3428" y="19816"/>
                        <a:pt x="4399" y="21043"/>
                        <a:pt x="7092" y="23900"/>
                      </a:cubicBezTo>
                      <a:cubicBezTo>
                        <a:pt x="8548" y="25454"/>
                        <a:pt x="11544" y="24762"/>
                        <a:pt x="13397" y="23032"/>
                      </a:cubicBezTo>
                      <a:cubicBezTo>
                        <a:pt x="13852" y="22616"/>
                        <a:pt x="13795" y="22402"/>
                        <a:pt x="13725" y="22339"/>
                      </a:cubicBezTo>
                      <a:cubicBezTo>
                        <a:pt x="13051" y="21616"/>
                        <a:pt x="10188" y="24781"/>
                        <a:pt x="5793" y="20068"/>
                      </a:cubicBezTo>
                      <a:cubicBezTo>
                        <a:pt x="4532" y="18709"/>
                        <a:pt x="5433" y="17986"/>
                        <a:pt x="6915" y="16614"/>
                      </a:cubicBezTo>
                      <a:lnTo>
                        <a:pt x="9955" y="13783"/>
                      </a:lnTo>
                      <a:cubicBezTo>
                        <a:pt x="11329" y="12524"/>
                        <a:pt x="11550" y="12160"/>
                        <a:pt x="12363" y="13034"/>
                      </a:cubicBezTo>
                      <a:lnTo>
                        <a:pt x="13681" y="14437"/>
                      </a:lnTo>
                      <a:cubicBezTo>
                        <a:pt x="15516" y="16413"/>
                        <a:pt x="12502" y="18212"/>
                        <a:pt x="13051" y="18841"/>
                      </a:cubicBezTo>
                      <a:cubicBezTo>
                        <a:pt x="13479" y="19294"/>
                        <a:pt x="14230" y="18382"/>
                        <a:pt x="14514" y="18080"/>
                      </a:cubicBezTo>
                      <a:lnTo>
                        <a:pt x="18631" y="14003"/>
                      </a:lnTo>
                      <a:cubicBezTo>
                        <a:pt x="19262" y="13374"/>
                        <a:pt x="19003" y="13229"/>
                        <a:pt x="18890" y="13091"/>
                      </a:cubicBezTo>
                      <a:cubicBezTo>
                        <a:pt x="18530" y="12713"/>
                        <a:pt x="16292" y="14689"/>
                        <a:pt x="14766" y="13091"/>
                      </a:cubicBezTo>
                      <a:lnTo>
                        <a:pt x="13662" y="11845"/>
                      </a:lnTo>
                      <a:cubicBezTo>
                        <a:pt x="12899" y="11033"/>
                        <a:pt x="13070" y="10876"/>
                        <a:pt x="14091" y="99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A1B7157C-A0B3-BEF5-278C-8398E13366FE}"/>
                    </a:ext>
                  </a:extLst>
                </p:cNvPr>
                <p:cNvSpPr/>
                <p:nvPr/>
              </p:nvSpPr>
              <p:spPr>
                <a:xfrm>
                  <a:off x="8542686" y="3812019"/>
                  <a:ext cx="24384" cy="20141"/>
                </a:xfrm>
                <a:custGeom>
                  <a:avLst/>
                  <a:gdLst>
                    <a:gd name="connsiteX0" fmla="*/ 24311 w 24384"/>
                    <a:gd name="connsiteY0" fmla="*/ 9994 h 20141"/>
                    <a:gd name="connsiteX1" fmla="*/ 24311 w 24384"/>
                    <a:gd name="connsiteY1" fmla="*/ 9622 h 20141"/>
                    <a:gd name="connsiteX2" fmla="*/ 22924 w 24384"/>
                    <a:gd name="connsiteY2" fmla="*/ 9490 h 20141"/>
                    <a:gd name="connsiteX3" fmla="*/ 21253 w 24384"/>
                    <a:gd name="connsiteY3" fmla="*/ 3482 h 20141"/>
                    <a:gd name="connsiteX4" fmla="*/ 5608 w 24384"/>
                    <a:gd name="connsiteY4" fmla="*/ 2897 h 20141"/>
                    <a:gd name="connsiteX5" fmla="*/ 1453 w 24384"/>
                    <a:gd name="connsiteY5" fmla="*/ 16285 h 20141"/>
                    <a:gd name="connsiteX6" fmla="*/ 11239 w 24384"/>
                    <a:gd name="connsiteY6" fmla="*/ 19683 h 20141"/>
                    <a:gd name="connsiteX7" fmla="*/ 11328 w 24384"/>
                    <a:gd name="connsiteY7" fmla="*/ 19186 h 20141"/>
                    <a:gd name="connsiteX8" fmla="*/ 4177 w 24384"/>
                    <a:gd name="connsiteY8" fmla="*/ 16197 h 20141"/>
                    <a:gd name="connsiteX9" fmla="*/ 9373 w 24384"/>
                    <a:gd name="connsiteY9" fmla="*/ 4243 h 20141"/>
                    <a:gd name="connsiteX10" fmla="*/ 20093 w 24384"/>
                    <a:gd name="connsiteY10" fmla="*/ 4174 h 20141"/>
                    <a:gd name="connsiteX11" fmla="*/ 18832 w 24384"/>
                    <a:gd name="connsiteY11" fmla="*/ 12982 h 20141"/>
                    <a:gd name="connsiteX12" fmla="*/ 18359 w 24384"/>
                    <a:gd name="connsiteY12" fmla="*/ 14240 h 20141"/>
                    <a:gd name="connsiteX13" fmla="*/ 19418 w 24384"/>
                    <a:gd name="connsiteY13" fmla="*/ 13901 h 20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384" h="20141">
                      <a:moveTo>
                        <a:pt x="24311" y="9994"/>
                      </a:moveTo>
                      <a:cubicBezTo>
                        <a:pt x="24444" y="9905"/>
                        <a:pt x="24368" y="9736"/>
                        <a:pt x="24311" y="9622"/>
                      </a:cubicBezTo>
                      <a:cubicBezTo>
                        <a:pt x="24109" y="9320"/>
                        <a:pt x="23201" y="9899"/>
                        <a:pt x="22924" y="9490"/>
                      </a:cubicBezTo>
                      <a:cubicBezTo>
                        <a:pt x="22483" y="8861"/>
                        <a:pt x="23012" y="6086"/>
                        <a:pt x="21253" y="3482"/>
                      </a:cubicBezTo>
                      <a:cubicBezTo>
                        <a:pt x="17596" y="-1935"/>
                        <a:pt x="10136" y="-149"/>
                        <a:pt x="5608" y="2897"/>
                      </a:cubicBezTo>
                      <a:cubicBezTo>
                        <a:pt x="3433" y="4363"/>
                        <a:pt x="-2803" y="9994"/>
                        <a:pt x="1453" y="16285"/>
                      </a:cubicBezTo>
                      <a:cubicBezTo>
                        <a:pt x="4549" y="20866"/>
                        <a:pt x="10161" y="20406"/>
                        <a:pt x="11239" y="19683"/>
                      </a:cubicBezTo>
                      <a:cubicBezTo>
                        <a:pt x="11376" y="19555"/>
                        <a:pt x="11412" y="19352"/>
                        <a:pt x="11328" y="19186"/>
                      </a:cubicBezTo>
                      <a:cubicBezTo>
                        <a:pt x="10949" y="18619"/>
                        <a:pt x="6428" y="19538"/>
                        <a:pt x="4177" y="16197"/>
                      </a:cubicBezTo>
                      <a:cubicBezTo>
                        <a:pt x="1403" y="12095"/>
                        <a:pt x="5571" y="6760"/>
                        <a:pt x="9373" y="4243"/>
                      </a:cubicBezTo>
                      <a:cubicBezTo>
                        <a:pt x="12980" y="1814"/>
                        <a:pt x="17936" y="1015"/>
                        <a:pt x="20093" y="4174"/>
                      </a:cubicBezTo>
                      <a:cubicBezTo>
                        <a:pt x="21783" y="6690"/>
                        <a:pt x="20723" y="10145"/>
                        <a:pt x="18832" y="12982"/>
                      </a:cubicBezTo>
                      <a:cubicBezTo>
                        <a:pt x="18586" y="13366"/>
                        <a:pt x="18125" y="13901"/>
                        <a:pt x="18359" y="14240"/>
                      </a:cubicBezTo>
                      <a:cubicBezTo>
                        <a:pt x="18592" y="14580"/>
                        <a:pt x="19159" y="14102"/>
                        <a:pt x="19418" y="13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C1EB4BB6-8EF9-B0D6-0E17-9D68FD79DCE8}"/>
                    </a:ext>
                  </a:extLst>
                </p:cNvPr>
                <p:cNvSpPr/>
                <p:nvPr/>
              </p:nvSpPr>
              <p:spPr>
                <a:xfrm>
                  <a:off x="8548986" y="3824511"/>
                  <a:ext cx="29162" cy="26176"/>
                </a:xfrm>
                <a:custGeom>
                  <a:avLst/>
                  <a:gdLst>
                    <a:gd name="connsiteX0" fmla="*/ 4958 w 29162"/>
                    <a:gd name="connsiteY0" fmla="*/ 10330 h 26176"/>
                    <a:gd name="connsiteX1" fmla="*/ 254 w 29162"/>
                    <a:gd name="connsiteY1" fmla="*/ 9770 h 26176"/>
                    <a:gd name="connsiteX2" fmla="*/ 254 w 29162"/>
                    <a:gd name="connsiteY2" fmla="*/ 10670 h 26176"/>
                    <a:gd name="connsiteX3" fmla="*/ 1313 w 29162"/>
                    <a:gd name="connsiteY3" fmla="*/ 12633 h 26176"/>
                    <a:gd name="connsiteX4" fmla="*/ 2499 w 29162"/>
                    <a:gd name="connsiteY4" fmla="*/ 15464 h 26176"/>
                    <a:gd name="connsiteX5" fmla="*/ 3300 w 29162"/>
                    <a:gd name="connsiteY5" fmla="*/ 16182 h 26176"/>
                    <a:gd name="connsiteX6" fmla="*/ 6925 w 29162"/>
                    <a:gd name="connsiteY6" fmla="*/ 10827 h 26176"/>
                    <a:gd name="connsiteX7" fmla="*/ 16945 w 29162"/>
                    <a:gd name="connsiteY7" fmla="*/ 6165 h 26176"/>
                    <a:gd name="connsiteX8" fmla="*/ 17506 w 29162"/>
                    <a:gd name="connsiteY8" fmla="*/ 6134 h 26176"/>
                    <a:gd name="connsiteX9" fmla="*/ 17323 w 29162"/>
                    <a:gd name="connsiteY9" fmla="*/ 6763 h 26176"/>
                    <a:gd name="connsiteX10" fmla="*/ 7291 w 29162"/>
                    <a:gd name="connsiteY10" fmla="*/ 25185 h 26176"/>
                    <a:gd name="connsiteX11" fmla="*/ 7165 w 29162"/>
                    <a:gd name="connsiteY11" fmla="*/ 25990 h 26176"/>
                    <a:gd name="connsiteX12" fmla="*/ 8180 w 29162"/>
                    <a:gd name="connsiteY12" fmla="*/ 25858 h 26176"/>
                    <a:gd name="connsiteX13" fmla="*/ 24714 w 29162"/>
                    <a:gd name="connsiteY13" fmla="*/ 18170 h 26176"/>
                    <a:gd name="connsiteX14" fmla="*/ 28913 w 29162"/>
                    <a:gd name="connsiteY14" fmla="*/ 18648 h 26176"/>
                    <a:gd name="connsiteX15" fmla="*/ 29090 w 29162"/>
                    <a:gd name="connsiteY15" fmla="*/ 18019 h 26176"/>
                    <a:gd name="connsiteX16" fmla="*/ 27829 w 29162"/>
                    <a:gd name="connsiteY16" fmla="*/ 15559 h 26176"/>
                    <a:gd name="connsiteX17" fmla="*/ 26694 w 29162"/>
                    <a:gd name="connsiteY17" fmla="*/ 12822 h 26176"/>
                    <a:gd name="connsiteX18" fmla="*/ 26013 w 29162"/>
                    <a:gd name="connsiteY18" fmla="*/ 12677 h 26176"/>
                    <a:gd name="connsiteX19" fmla="*/ 24235 w 29162"/>
                    <a:gd name="connsiteY19" fmla="*/ 16999 h 26176"/>
                    <a:gd name="connsiteX20" fmla="*/ 14423 w 29162"/>
                    <a:gd name="connsiteY20" fmla="*/ 21561 h 26176"/>
                    <a:gd name="connsiteX21" fmla="*/ 13244 w 29162"/>
                    <a:gd name="connsiteY21" fmla="*/ 21882 h 26176"/>
                    <a:gd name="connsiteX22" fmla="*/ 13672 w 29162"/>
                    <a:gd name="connsiteY22" fmla="*/ 20793 h 26176"/>
                    <a:gd name="connsiteX23" fmla="*/ 22248 w 29162"/>
                    <a:gd name="connsiteY23" fmla="*/ 5297 h 26176"/>
                    <a:gd name="connsiteX24" fmla="*/ 22595 w 29162"/>
                    <a:gd name="connsiteY24" fmla="*/ 4039 h 26176"/>
                    <a:gd name="connsiteX25" fmla="*/ 21334 w 29162"/>
                    <a:gd name="connsiteY25" fmla="*/ 1623 h 26176"/>
                    <a:gd name="connsiteX26" fmla="*/ 20848 w 29162"/>
                    <a:gd name="connsiteY26" fmla="*/ 251 h 26176"/>
                    <a:gd name="connsiteX27" fmla="*/ 20179 w 29162"/>
                    <a:gd name="connsiteY27" fmla="*/ 63 h 26176"/>
                    <a:gd name="connsiteX28" fmla="*/ 20148 w 29162"/>
                    <a:gd name="connsiteY28" fmla="*/ 81 h 26176"/>
                    <a:gd name="connsiteX29" fmla="*/ 16233 w 29162"/>
                    <a:gd name="connsiteY29" fmla="*/ 5114 h 26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9162" h="26176">
                      <a:moveTo>
                        <a:pt x="4958" y="10330"/>
                      </a:moveTo>
                      <a:cubicBezTo>
                        <a:pt x="1950" y="11727"/>
                        <a:pt x="1427" y="9223"/>
                        <a:pt x="254" y="9770"/>
                      </a:cubicBezTo>
                      <a:cubicBezTo>
                        <a:pt x="-244" y="10003"/>
                        <a:pt x="121" y="10399"/>
                        <a:pt x="254" y="10670"/>
                      </a:cubicBezTo>
                      <a:cubicBezTo>
                        <a:pt x="550" y="11299"/>
                        <a:pt x="960" y="11884"/>
                        <a:pt x="1313" y="12633"/>
                      </a:cubicBezTo>
                      <a:cubicBezTo>
                        <a:pt x="1666" y="13382"/>
                        <a:pt x="1944" y="14307"/>
                        <a:pt x="2499" y="15464"/>
                      </a:cubicBezTo>
                      <a:cubicBezTo>
                        <a:pt x="2644" y="15773"/>
                        <a:pt x="2890" y="16370"/>
                        <a:pt x="3300" y="16182"/>
                      </a:cubicBezTo>
                      <a:cubicBezTo>
                        <a:pt x="4680" y="15552"/>
                        <a:pt x="1275" y="13451"/>
                        <a:pt x="6925" y="10827"/>
                      </a:cubicBezTo>
                      <a:lnTo>
                        <a:pt x="16945" y="6165"/>
                      </a:lnTo>
                      <a:cubicBezTo>
                        <a:pt x="17210" y="6039"/>
                        <a:pt x="17437" y="5989"/>
                        <a:pt x="17506" y="6134"/>
                      </a:cubicBezTo>
                      <a:cubicBezTo>
                        <a:pt x="17576" y="6278"/>
                        <a:pt x="17475" y="6461"/>
                        <a:pt x="17323" y="6763"/>
                      </a:cubicBezTo>
                      <a:lnTo>
                        <a:pt x="7291" y="25185"/>
                      </a:lnTo>
                      <a:cubicBezTo>
                        <a:pt x="7133" y="25462"/>
                        <a:pt x="7007" y="25657"/>
                        <a:pt x="7165" y="25990"/>
                      </a:cubicBezTo>
                      <a:cubicBezTo>
                        <a:pt x="7323" y="26324"/>
                        <a:pt x="7531" y="26166"/>
                        <a:pt x="8180" y="25858"/>
                      </a:cubicBezTo>
                      <a:lnTo>
                        <a:pt x="24714" y="18170"/>
                      </a:lnTo>
                      <a:cubicBezTo>
                        <a:pt x="27797" y="16729"/>
                        <a:pt x="28031" y="19057"/>
                        <a:pt x="28913" y="18648"/>
                      </a:cubicBezTo>
                      <a:cubicBezTo>
                        <a:pt x="29002" y="18604"/>
                        <a:pt x="29298" y="18472"/>
                        <a:pt x="29090" y="18019"/>
                      </a:cubicBezTo>
                      <a:cubicBezTo>
                        <a:pt x="28989" y="17805"/>
                        <a:pt x="28459" y="17037"/>
                        <a:pt x="27829" y="15559"/>
                      </a:cubicBezTo>
                      <a:cubicBezTo>
                        <a:pt x="27066" y="13935"/>
                        <a:pt x="26864" y="13193"/>
                        <a:pt x="26694" y="12822"/>
                      </a:cubicBezTo>
                      <a:cubicBezTo>
                        <a:pt x="26523" y="12451"/>
                        <a:pt x="26221" y="12583"/>
                        <a:pt x="26013" y="12677"/>
                      </a:cubicBezTo>
                      <a:cubicBezTo>
                        <a:pt x="25042" y="13130"/>
                        <a:pt x="26908" y="15754"/>
                        <a:pt x="24235" y="16999"/>
                      </a:cubicBezTo>
                      <a:lnTo>
                        <a:pt x="14423" y="21561"/>
                      </a:lnTo>
                      <a:cubicBezTo>
                        <a:pt x="13685" y="21901"/>
                        <a:pt x="13307" y="22026"/>
                        <a:pt x="13244" y="21882"/>
                      </a:cubicBezTo>
                      <a:cubicBezTo>
                        <a:pt x="13181" y="21737"/>
                        <a:pt x="13401" y="21290"/>
                        <a:pt x="13672" y="20793"/>
                      </a:cubicBezTo>
                      <a:lnTo>
                        <a:pt x="22248" y="5297"/>
                      </a:lnTo>
                      <a:cubicBezTo>
                        <a:pt x="22601" y="4611"/>
                        <a:pt x="22942" y="4800"/>
                        <a:pt x="22595" y="4039"/>
                      </a:cubicBezTo>
                      <a:cubicBezTo>
                        <a:pt x="22009" y="2780"/>
                        <a:pt x="21605" y="2233"/>
                        <a:pt x="21334" y="1623"/>
                      </a:cubicBezTo>
                      <a:cubicBezTo>
                        <a:pt x="21132" y="1176"/>
                        <a:pt x="21050" y="698"/>
                        <a:pt x="20848" y="251"/>
                      </a:cubicBezTo>
                      <a:cubicBezTo>
                        <a:pt x="20716" y="14"/>
                        <a:pt x="20416" y="-70"/>
                        <a:pt x="20179" y="63"/>
                      </a:cubicBezTo>
                      <a:cubicBezTo>
                        <a:pt x="20169" y="69"/>
                        <a:pt x="20158" y="75"/>
                        <a:pt x="20148" y="81"/>
                      </a:cubicBezTo>
                      <a:cubicBezTo>
                        <a:pt x="18742" y="710"/>
                        <a:pt x="21889" y="2485"/>
                        <a:pt x="16233" y="51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7A6448D7-E740-9434-6B33-FA43751C999C}"/>
                    </a:ext>
                  </a:extLst>
                </p:cNvPr>
                <p:cNvSpPr/>
                <p:nvPr/>
              </p:nvSpPr>
              <p:spPr>
                <a:xfrm>
                  <a:off x="8557095" y="3845163"/>
                  <a:ext cx="23850" cy="15433"/>
                </a:xfrm>
                <a:custGeom>
                  <a:avLst/>
                  <a:gdLst>
                    <a:gd name="connsiteX0" fmla="*/ 20067 w 23850"/>
                    <a:gd name="connsiteY0" fmla="*/ 6792 h 15433"/>
                    <a:gd name="connsiteX1" fmla="*/ 23541 w 23850"/>
                    <a:gd name="connsiteY1" fmla="*/ 7710 h 15433"/>
                    <a:gd name="connsiteX2" fmla="*/ 23692 w 23850"/>
                    <a:gd name="connsiteY2" fmla="*/ 6704 h 15433"/>
                    <a:gd name="connsiteX3" fmla="*/ 22532 w 23850"/>
                    <a:gd name="connsiteY3" fmla="*/ 3558 h 15433"/>
                    <a:gd name="connsiteX4" fmla="*/ 21744 w 23850"/>
                    <a:gd name="connsiteY4" fmla="*/ 727 h 15433"/>
                    <a:gd name="connsiteX5" fmla="*/ 21044 w 23850"/>
                    <a:gd name="connsiteY5" fmla="*/ 28 h 15433"/>
                    <a:gd name="connsiteX6" fmla="*/ 18919 w 23850"/>
                    <a:gd name="connsiteY6" fmla="*/ 3803 h 15433"/>
                    <a:gd name="connsiteX7" fmla="*/ 4082 w 23850"/>
                    <a:gd name="connsiteY7" fmla="*/ 8616 h 15433"/>
                    <a:gd name="connsiteX8" fmla="*/ 298 w 23850"/>
                    <a:gd name="connsiteY8" fmla="*/ 7880 h 15433"/>
                    <a:gd name="connsiteX9" fmla="*/ 14 w 23850"/>
                    <a:gd name="connsiteY9" fmla="*/ 8277 h 15433"/>
                    <a:gd name="connsiteX10" fmla="*/ 1036 w 23850"/>
                    <a:gd name="connsiteY10" fmla="*/ 10995 h 15433"/>
                    <a:gd name="connsiteX11" fmla="*/ 2139 w 23850"/>
                    <a:gd name="connsiteY11" fmla="*/ 14770 h 15433"/>
                    <a:gd name="connsiteX12" fmla="*/ 2865 w 23850"/>
                    <a:gd name="connsiteY12" fmla="*/ 15399 h 15433"/>
                    <a:gd name="connsiteX13" fmla="*/ 5324 w 23850"/>
                    <a:gd name="connsiteY13" fmla="*/ 11542 h 15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850" h="15433">
                      <a:moveTo>
                        <a:pt x="20067" y="6792"/>
                      </a:moveTo>
                      <a:cubicBezTo>
                        <a:pt x="22999" y="5835"/>
                        <a:pt x="22488" y="8050"/>
                        <a:pt x="23541" y="7710"/>
                      </a:cubicBezTo>
                      <a:cubicBezTo>
                        <a:pt x="23913" y="7585"/>
                        <a:pt x="23932" y="7446"/>
                        <a:pt x="23692" y="6704"/>
                      </a:cubicBezTo>
                      <a:cubicBezTo>
                        <a:pt x="23232" y="5294"/>
                        <a:pt x="22822" y="4451"/>
                        <a:pt x="22532" y="3558"/>
                      </a:cubicBezTo>
                      <a:cubicBezTo>
                        <a:pt x="22242" y="2664"/>
                        <a:pt x="22065" y="1670"/>
                        <a:pt x="21744" y="727"/>
                      </a:cubicBezTo>
                      <a:cubicBezTo>
                        <a:pt x="21675" y="500"/>
                        <a:pt x="21567" y="-142"/>
                        <a:pt x="21044" y="28"/>
                      </a:cubicBezTo>
                      <a:cubicBezTo>
                        <a:pt x="19966" y="374"/>
                        <a:pt x="21731" y="2885"/>
                        <a:pt x="18919" y="3803"/>
                      </a:cubicBezTo>
                      <a:lnTo>
                        <a:pt x="4082" y="8616"/>
                      </a:lnTo>
                      <a:cubicBezTo>
                        <a:pt x="1143" y="9566"/>
                        <a:pt x="1370" y="7528"/>
                        <a:pt x="298" y="7880"/>
                      </a:cubicBezTo>
                      <a:cubicBezTo>
                        <a:pt x="141" y="7931"/>
                        <a:pt x="-55" y="8050"/>
                        <a:pt x="14" y="8277"/>
                      </a:cubicBezTo>
                      <a:cubicBezTo>
                        <a:pt x="229" y="8906"/>
                        <a:pt x="695" y="9938"/>
                        <a:pt x="1036" y="10995"/>
                      </a:cubicBezTo>
                      <a:cubicBezTo>
                        <a:pt x="1666" y="12920"/>
                        <a:pt x="1843" y="13870"/>
                        <a:pt x="2139" y="14770"/>
                      </a:cubicBezTo>
                      <a:cubicBezTo>
                        <a:pt x="2322" y="15336"/>
                        <a:pt x="2518" y="15518"/>
                        <a:pt x="2865" y="15399"/>
                      </a:cubicBezTo>
                      <a:cubicBezTo>
                        <a:pt x="3842" y="15072"/>
                        <a:pt x="1528" y="12769"/>
                        <a:pt x="5324" y="115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8325534B-0C5E-53F2-2AE7-055B216E5CE9}"/>
                    </a:ext>
                  </a:extLst>
                </p:cNvPr>
                <p:cNvSpPr/>
                <p:nvPr/>
              </p:nvSpPr>
              <p:spPr>
                <a:xfrm>
                  <a:off x="8560552" y="3856890"/>
                  <a:ext cx="23699" cy="17883"/>
                </a:xfrm>
                <a:custGeom>
                  <a:avLst/>
                  <a:gdLst>
                    <a:gd name="connsiteX0" fmla="*/ 23552 w 23699"/>
                    <a:gd name="connsiteY0" fmla="*/ 14342 h 17883"/>
                    <a:gd name="connsiteX1" fmla="*/ 23691 w 23699"/>
                    <a:gd name="connsiteY1" fmla="*/ 14002 h 17883"/>
                    <a:gd name="connsiteX2" fmla="*/ 22474 w 23699"/>
                    <a:gd name="connsiteY2" fmla="*/ 13316 h 17883"/>
                    <a:gd name="connsiteX3" fmla="*/ 23401 w 23699"/>
                    <a:gd name="connsiteY3" fmla="*/ 7144 h 17883"/>
                    <a:gd name="connsiteX4" fmla="*/ 9346 w 23699"/>
                    <a:gd name="connsiteY4" fmla="*/ 268 h 17883"/>
                    <a:gd name="connsiteX5" fmla="*/ 146 w 23699"/>
                    <a:gd name="connsiteY5" fmla="*/ 10794 h 17883"/>
                    <a:gd name="connsiteX6" fmla="*/ 7712 w 23699"/>
                    <a:gd name="connsiteY6" fmla="*/ 17865 h 17883"/>
                    <a:gd name="connsiteX7" fmla="*/ 8003 w 23699"/>
                    <a:gd name="connsiteY7" fmla="*/ 17444 h 17883"/>
                    <a:gd name="connsiteX8" fmla="*/ 2687 w 23699"/>
                    <a:gd name="connsiteY8" fmla="*/ 11819 h 17883"/>
                    <a:gd name="connsiteX9" fmla="*/ 12309 w 23699"/>
                    <a:gd name="connsiteY9" fmla="*/ 3011 h 17883"/>
                    <a:gd name="connsiteX10" fmla="*/ 22115 w 23699"/>
                    <a:gd name="connsiteY10" fmla="*/ 7295 h 17883"/>
                    <a:gd name="connsiteX11" fmla="*/ 17404 w 23699"/>
                    <a:gd name="connsiteY11" fmla="*/ 14814 h 17883"/>
                    <a:gd name="connsiteX12" fmla="*/ 16452 w 23699"/>
                    <a:gd name="connsiteY12" fmla="*/ 15777 h 17883"/>
                    <a:gd name="connsiteX13" fmla="*/ 17562 w 23699"/>
                    <a:gd name="connsiteY13" fmla="*/ 15890 h 1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699" h="17883">
                      <a:moveTo>
                        <a:pt x="23552" y="14342"/>
                      </a:moveTo>
                      <a:cubicBezTo>
                        <a:pt x="23710" y="14342"/>
                        <a:pt x="23710" y="14128"/>
                        <a:pt x="23691" y="14002"/>
                      </a:cubicBezTo>
                      <a:cubicBezTo>
                        <a:pt x="23628" y="13644"/>
                        <a:pt x="22569" y="13801"/>
                        <a:pt x="22474" y="13316"/>
                      </a:cubicBezTo>
                      <a:cubicBezTo>
                        <a:pt x="22342" y="12549"/>
                        <a:pt x="23950" y="10240"/>
                        <a:pt x="23401" y="7144"/>
                      </a:cubicBezTo>
                      <a:cubicBezTo>
                        <a:pt x="22266" y="708"/>
                        <a:pt x="14718" y="-676"/>
                        <a:pt x="9346" y="268"/>
                      </a:cubicBezTo>
                      <a:cubicBezTo>
                        <a:pt x="6823" y="708"/>
                        <a:pt x="-1172" y="3300"/>
                        <a:pt x="146" y="10794"/>
                      </a:cubicBezTo>
                      <a:cubicBezTo>
                        <a:pt x="1104" y="16236"/>
                        <a:pt x="6420" y="18092"/>
                        <a:pt x="7712" y="17865"/>
                      </a:cubicBezTo>
                      <a:cubicBezTo>
                        <a:pt x="7893" y="17806"/>
                        <a:pt x="8012" y="17633"/>
                        <a:pt x="8003" y="17444"/>
                      </a:cubicBezTo>
                      <a:cubicBezTo>
                        <a:pt x="7883" y="16815"/>
                        <a:pt x="3387" y="15783"/>
                        <a:pt x="2687" y="11819"/>
                      </a:cubicBezTo>
                      <a:cubicBezTo>
                        <a:pt x="1823" y="6943"/>
                        <a:pt x="7801" y="3778"/>
                        <a:pt x="12309" y="3011"/>
                      </a:cubicBezTo>
                      <a:cubicBezTo>
                        <a:pt x="16604" y="2256"/>
                        <a:pt x="21446" y="3539"/>
                        <a:pt x="22115" y="7295"/>
                      </a:cubicBezTo>
                      <a:cubicBezTo>
                        <a:pt x="22644" y="10259"/>
                        <a:pt x="20223" y="12996"/>
                        <a:pt x="17404" y="14814"/>
                      </a:cubicBezTo>
                      <a:cubicBezTo>
                        <a:pt x="17020" y="15066"/>
                        <a:pt x="16383" y="15361"/>
                        <a:pt x="16452" y="15777"/>
                      </a:cubicBezTo>
                      <a:cubicBezTo>
                        <a:pt x="16522" y="16192"/>
                        <a:pt x="17247" y="15978"/>
                        <a:pt x="17562" y="158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5F4FF30C-0095-57B7-7526-ADB688DC2F62}"/>
                    </a:ext>
                  </a:extLst>
                </p:cNvPr>
                <p:cNvSpPr/>
                <p:nvPr/>
              </p:nvSpPr>
              <p:spPr>
                <a:xfrm>
                  <a:off x="8394219" y="3944647"/>
                  <a:ext cx="12457" cy="11832"/>
                </a:xfrm>
                <a:custGeom>
                  <a:avLst/>
                  <a:gdLst>
                    <a:gd name="connsiteX0" fmla="*/ 3785 w 12457"/>
                    <a:gd name="connsiteY0" fmla="*/ 8307 h 11832"/>
                    <a:gd name="connsiteX1" fmla="*/ 1893 w 12457"/>
                    <a:gd name="connsiteY1" fmla="*/ 7584 h 11832"/>
                    <a:gd name="connsiteX2" fmla="*/ 1982 w 12457"/>
                    <a:gd name="connsiteY2" fmla="*/ 4753 h 11832"/>
                    <a:gd name="connsiteX3" fmla="*/ 1282 w 12457"/>
                    <a:gd name="connsiteY3" fmla="*/ 4992 h 11832"/>
                    <a:gd name="connsiteX4" fmla="*/ 121 w 12457"/>
                    <a:gd name="connsiteY4" fmla="*/ 5935 h 11832"/>
                    <a:gd name="connsiteX5" fmla="*/ 48 w 12457"/>
                    <a:gd name="connsiteY5" fmla="*/ 6320 h 11832"/>
                    <a:gd name="connsiteX6" fmla="*/ 52 w 12457"/>
                    <a:gd name="connsiteY6" fmla="*/ 6326 h 11832"/>
                    <a:gd name="connsiteX7" fmla="*/ 1944 w 12457"/>
                    <a:gd name="connsiteY7" fmla="*/ 8767 h 11832"/>
                    <a:gd name="connsiteX8" fmla="*/ 4075 w 12457"/>
                    <a:gd name="connsiteY8" fmla="*/ 11699 h 11832"/>
                    <a:gd name="connsiteX9" fmla="*/ 4456 w 12457"/>
                    <a:gd name="connsiteY9" fmla="*/ 11793 h 11832"/>
                    <a:gd name="connsiteX10" fmla="*/ 4466 w 12457"/>
                    <a:gd name="connsiteY10" fmla="*/ 11787 h 11832"/>
                    <a:gd name="connsiteX11" fmla="*/ 4725 w 12457"/>
                    <a:gd name="connsiteY11" fmla="*/ 9660 h 11832"/>
                    <a:gd name="connsiteX12" fmla="*/ 10400 w 12457"/>
                    <a:gd name="connsiteY12" fmla="*/ 5401 h 11832"/>
                    <a:gd name="connsiteX13" fmla="*/ 12399 w 12457"/>
                    <a:gd name="connsiteY13" fmla="*/ 5193 h 11832"/>
                    <a:gd name="connsiteX14" fmla="*/ 12399 w 12457"/>
                    <a:gd name="connsiteY14" fmla="*/ 4878 h 11832"/>
                    <a:gd name="connsiteX15" fmla="*/ 11301 w 12457"/>
                    <a:gd name="connsiteY15" fmla="*/ 3526 h 11832"/>
                    <a:gd name="connsiteX16" fmla="*/ 9195 w 12457"/>
                    <a:gd name="connsiteY16" fmla="*/ 638 h 11832"/>
                    <a:gd name="connsiteX17" fmla="*/ 6093 w 12457"/>
                    <a:gd name="connsiteY17" fmla="*/ 556 h 11832"/>
                    <a:gd name="connsiteX18" fmla="*/ 5916 w 12457"/>
                    <a:gd name="connsiteY18" fmla="*/ 883 h 11832"/>
                    <a:gd name="connsiteX19" fmla="*/ 9738 w 12457"/>
                    <a:gd name="connsiteY19" fmla="*/ 2651 h 11832"/>
                    <a:gd name="connsiteX20" fmla="*/ 9107 w 12457"/>
                    <a:gd name="connsiteY20" fmla="*/ 4281 h 11832"/>
                    <a:gd name="connsiteX21" fmla="*/ 7556 w 12457"/>
                    <a:gd name="connsiteY21" fmla="*/ 5445 h 11832"/>
                    <a:gd name="connsiteX22" fmla="*/ 6364 w 12457"/>
                    <a:gd name="connsiteY22" fmla="*/ 5627 h 11832"/>
                    <a:gd name="connsiteX23" fmla="*/ 5733 w 12457"/>
                    <a:gd name="connsiteY23" fmla="*/ 4822 h 11832"/>
                    <a:gd name="connsiteX24" fmla="*/ 6124 w 12457"/>
                    <a:gd name="connsiteY24" fmla="*/ 2683 h 11832"/>
                    <a:gd name="connsiteX25" fmla="*/ 5387 w 12457"/>
                    <a:gd name="connsiteY25" fmla="*/ 2947 h 11832"/>
                    <a:gd name="connsiteX26" fmla="*/ 3293 w 12457"/>
                    <a:gd name="connsiteY26" fmla="*/ 4639 h 11832"/>
                    <a:gd name="connsiteX27" fmla="*/ 3148 w 12457"/>
                    <a:gd name="connsiteY27" fmla="*/ 5073 h 11832"/>
                    <a:gd name="connsiteX28" fmla="*/ 5160 w 12457"/>
                    <a:gd name="connsiteY28" fmla="*/ 5426 h 11832"/>
                    <a:gd name="connsiteX29" fmla="*/ 5670 w 12457"/>
                    <a:gd name="connsiteY29" fmla="*/ 6112 h 11832"/>
                    <a:gd name="connsiteX30" fmla="*/ 5425 w 12457"/>
                    <a:gd name="connsiteY30" fmla="*/ 7036 h 1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457" h="11832">
                      <a:moveTo>
                        <a:pt x="3785" y="8307"/>
                      </a:moveTo>
                      <a:cubicBezTo>
                        <a:pt x="2953" y="8937"/>
                        <a:pt x="2902" y="8899"/>
                        <a:pt x="1893" y="7584"/>
                      </a:cubicBezTo>
                      <a:cubicBezTo>
                        <a:pt x="304" y="5489"/>
                        <a:pt x="2366" y="5269"/>
                        <a:pt x="1982" y="4753"/>
                      </a:cubicBezTo>
                      <a:cubicBezTo>
                        <a:pt x="1792" y="4507"/>
                        <a:pt x="1433" y="4866"/>
                        <a:pt x="1282" y="4992"/>
                      </a:cubicBezTo>
                      <a:lnTo>
                        <a:pt x="121" y="5935"/>
                      </a:lnTo>
                      <a:cubicBezTo>
                        <a:pt x="-5" y="6022"/>
                        <a:pt x="-38" y="6193"/>
                        <a:pt x="48" y="6320"/>
                      </a:cubicBezTo>
                      <a:cubicBezTo>
                        <a:pt x="50" y="6322"/>
                        <a:pt x="51" y="6324"/>
                        <a:pt x="52" y="6326"/>
                      </a:cubicBezTo>
                      <a:cubicBezTo>
                        <a:pt x="777" y="7282"/>
                        <a:pt x="1389" y="7999"/>
                        <a:pt x="1944" y="8767"/>
                      </a:cubicBezTo>
                      <a:cubicBezTo>
                        <a:pt x="3205" y="10434"/>
                        <a:pt x="3741" y="11283"/>
                        <a:pt x="4075" y="11699"/>
                      </a:cubicBezTo>
                      <a:cubicBezTo>
                        <a:pt x="4154" y="11829"/>
                        <a:pt x="4325" y="11872"/>
                        <a:pt x="4456" y="11793"/>
                      </a:cubicBezTo>
                      <a:cubicBezTo>
                        <a:pt x="4459" y="11791"/>
                        <a:pt x="4463" y="11789"/>
                        <a:pt x="4466" y="11787"/>
                      </a:cubicBezTo>
                      <a:cubicBezTo>
                        <a:pt x="4952" y="11415"/>
                        <a:pt x="3634" y="10478"/>
                        <a:pt x="4725" y="9660"/>
                      </a:cubicBezTo>
                      <a:lnTo>
                        <a:pt x="10400" y="5401"/>
                      </a:lnTo>
                      <a:cubicBezTo>
                        <a:pt x="11869" y="4293"/>
                        <a:pt x="11837" y="5608"/>
                        <a:pt x="12399" y="5193"/>
                      </a:cubicBezTo>
                      <a:cubicBezTo>
                        <a:pt x="12468" y="5130"/>
                        <a:pt x="12487" y="5017"/>
                        <a:pt x="12399" y="4878"/>
                      </a:cubicBezTo>
                      <a:cubicBezTo>
                        <a:pt x="11945" y="4281"/>
                        <a:pt x="11554" y="3859"/>
                        <a:pt x="11301" y="3526"/>
                      </a:cubicBezTo>
                      <a:cubicBezTo>
                        <a:pt x="10885" y="2985"/>
                        <a:pt x="10438" y="2267"/>
                        <a:pt x="9195" y="638"/>
                      </a:cubicBezTo>
                      <a:cubicBezTo>
                        <a:pt x="8514" y="-249"/>
                        <a:pt x="7045" y="-149"/>
                        <a:pt x="6093" y="556"/>
                      </a:cubicBezTo>
                      <a:cubicBezTo>
                        <a:pt x="5866" y="739"/>
                        <a:pt x="5885" y="839"/>
                        <a:pt x="5916" y="883"/>
                      </a:cubicBezTo>
                      <a:cubicBezTo>
                        <a:pt x="6232" y="1298"/>
                        <a:pt x="7707" y="-48"/>
                        <a:pt x="9738" y="2651"/>
                      </a:cubicBezTo>
                      <a:cubicBezTo>
                        <a:pt x="10330" y="3431"/>
                        <a:pt x="9864" y="3714"/>
                        <a:pt x="9107" y="4281"/>
                      </a:cubicBezTo>
                      <a:lnTo>
                        <a:pt x="7556" y="5445"/>
                      </a:lnTo>
                      <a:cubicBezTo>
                        <a:pt x="6850" y="5973"/>
                        <a:pt x="6742" y="6124"/>
                        <a:pt x="6364" y="5627"/>
                      </a:cubicBezTo>
                      <a:lnTo>
                        <a:pt x="5733" y="4822"/>
                      </a:lnTo>
                      <a:cubicBezTo>
                        <a:pt x="4876" y="3689"/>
                        <a:pt x="6364" y="3029"/>
                        <a:pt x="6124" y="2683"/>
                      </a:cubicBezTo>
                      <a:cubicBezTo>
                        <a:pt x="5885" y="2337"/>
                        <a:pt x="5544" y="2808"/>
                        <a:pt x="5387" y="2947"/>
                      </a:cubicBezTo>
                      <a:lnTo>
                        <a:pt x="3293" y="4639"/>
                      </a:lnTo>
                      <a:cubicBezTo>
                        <a:pt x="2978" y="4897"/>
                        <a:pt x="3091" y="4998"/>
                        <a:pt x="3148" y="5073"/>
                      </a:cubicBezTo>
                      <a:cubicBezTo>
                        <a:pt x="3306" y="5294"/>
                        <a:pt x="4447" y="4488"/>
                        <a:pt x="5160" y="5426"/>
                      </a:cubicBezTo>
                      <a:lnTo>
                        <a:pt x="5670" y="6112"/>
                      </a:lnTo>
                      <a:cubicBezTo>
                        <a:pt x="6030" y="6571"/>
                        <a:pt x="5942" y="6640"/>
                        <a:pt x="5425" y="703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3" name="Freeform 202">
                  <a:extLst>
                    <a:ext uri="{FF2B5EF4-FFF2-40B4-BE49-F238E27FC236}">
                      <a16:creationId xmlns:a16="http://schemas.microsoft.com/office/drawing/2014/main" id="{674B563D-B43B-6AA6-EAC1-E7BC414E0940}"/>
                    </a:ext>
                  </a:extLst>
                </p:cNvPr>
                <p:cNvSpPr/>
                <p:nvPr/>
              </p:nvSpPr>
              <p:spPr>
                <a:xfrm>
                  <a:off x="8388227" y="3936419"/>
                  <a:ext cx="14173" cy="13926"/>
                </a:xfrm>
                <a:custGeom>
                  <a:avLst/>
                  <a:gdLst>
                    <a:gd name="connsiteX0" fmla="*/ 12407 w 14173"/>
                    <a:gd name="connsiteY0" fmla="*/ 7231 h 13926"/>
                    <a:gd name="connsiteX1" fmla="*/ 14103 w 14173"/>
                    <a:gd name="connsiteY1" fmla="*/ 7646 h 13926"/>
                    <a:gd name="connsiteX2" fmla="*/ 13939 w 14173"/>
                    <a:gd name="connsiteY2" fmla="*/ 7155 h 13926"/>
                    <a:gd name="connsiteX3" fmla="*/ 13100 w 14173"/>
                    <a:gd name="connsiteY3" fmla="*/ 6123 h 13926"/>
                    <a:gd name="connsiteX4" fmla="*/ 12280 w 14173"/>
                    <a:gd name="connsiteY4" fmla="*/ 4953 h 13926"/>
                    <a:gd name="connsiteX5" fmla="*/ 11921 w 14173"/>
                    <a:gd name="connsiteY5" fmla="*/ 4777 h 13926"/>
                    <a:gd name="connsiteX6" fmla="*/ 11921 w 14173"/>
                    <a:gd name="connsiteY6" fmla="*/ 6312 h 13926"/>
                    <a:gd name="connsiteX7" fmla="*/ 10799 w 14173"/>
                    <a:gd name="connsiteY7" fmla="*/ 6576 h 13926"/>
                    <a:gd name="connsiteX8" fmla="*/ 8812 w 14173"/>
                    <a:gd name="connsiteY8" fmla="*/ 6671 h 13926"/>
                    <a:gd name="connsiteX9" fmla="*/ 8068 w 14173"/>
                    <a:gd name="connsiteY9" fmla="*/ 6671 h 13926"/>
                    <a:gd name="connsiteX10" fmla="*/ 8276 w 14173"/>
                    <a:gd name="connsiteY10" fmla="*/ 6041 h 13926"/>
                    <a:gd name="connsiteX11" fmla="*/ 9096 w 14173"/>
                    <a:gd name="connsiteY11" fmla="*/ 3877 h 13926"/>
                    <a:gd name="connsiteX12" fmla="*/ 9588 w 14173"/>
                    <a:gd name="connsiteY12" fmla="*/ 3103 h 13926"/>
                    <a:gd name="connsiteX13" fmla="*/ 10691 w 14173"/>
                    <a:gd name="connsiteY13" fmla="*/ 3204 h 13926"/>
                    <a:gd name="connsiteX14" fmla="*/ 10622 w 14173"/>
                    <a:gd name="connsiteY14" fmla="*/ 2757 h 13926"/>
                    <a:gd name="connsiteX15" fmla="*/ 9632 w 14173"/>
                    <a:gd name="connsiteY15" fmla="*/ 1549 h 13926"/>
                    <a:gd name="connsiteX16" fmla="*/ 8901 w 14173"/>
                    <a:gd name="connsiteY16" fmla="*/ 473 h 13926"/>
                    <a:gd name="connsiteX17" fmla="*/ 8270 w 14173"/>
                    <a:gd name="connsiteY17" fmla="*/ 46 h 13926"/>
                    <a:gd name="connsiteX18" fmla="*/ 7929 w 14173"/>
                    <a:gd name="connsiteY18" fmla="*/ 2260 h 13926"/>
                    <a:gd name="connsiteX19" fmla="*/ 6523 w 14173"/>
                    <a:gd name="connsiteY19" fmla="*/ 5916 h 13926"/>
                    <a:gd name="connsiteX20" fmla="*/ 6139 w 14173"/>
                    <a:gd name="connsiteY20" fmla="*/ 6677 h 13926"/>
                    <a:gd name="connsiteX21" fmla="*/ 5268 w 14173"/>
                    <a:gd name="connsiteY21" fmla="*/ 6771 h 13926"/>
                    <a:gd name="connsiteX22" fmla="*/ 2450 w 14173"/>
                    <a:gd name="connsiteY22" fmla="*/ 6853 h 13926"/>
                    <a:gd name="connsiteX23" fmla="*/ 104 w 14173"/>
                    <a:gd name="connsiteY23" fmla="*/ 6268 h 13926"/>
                    <a:gd name="connsiteX24" fmla="*/ 104 w 14173"/>
                    <a:gd name="connsiteY24" fmla="*/ 6652 h 13926"/>
                    <a:gd name="connsiteX25" fmla="*/ 1044 w 14173"/>
                    <a:gd name="connsiteY25" fmla="*/ 7803 h 13926"/>
                    <a:gd name="connsiteX26" fmla="*/ 1851 w 14173"/>
                    <a:gd name="connsiteY26" fmla="*/ 8973 h 13926"/>
                    <a:gd name="connsiteX27" fmla="*/ 2153 w 14173"/>
                    <a:gd name="connsiteY27" fmla="*/ 9081 h 13926"/>
                    <a:gd name="connsiteX28" fmla="*/ 2210 w 14173"/>
                    <a:gd name="connsiteY28" fmla="*/ 9043 h 13926"/>
                    <a:gd name="connsiteX29" fmla="*/ 2261 w 14173"/>
                    <a:gd name="connsiteY29" fmla="*/ 7702 h 13926"/>
                    <a:gd name="connsiteX30" fmla="*/ 3478 w 14173"/>
                    <a:gd name="connsiteY30" fmla="*/ 7457 h 13926"/>
                    <a:gd name="connsiteX31" fmla="*/ 5426 w 14173"/>
                    <a:gd name="connsiteY31" fmla="*/ 7394 h 13926"/>
                    <a:gd name="connsiteX32" fmla="*/ 5912 w 14173"/>
                    <a:gd name="connsiteY32" fmla="*/ 7426 h 13926"/>
                    <a:gd name="connsiteX33" fmla="*/ 5842 w 14173"/>
                    <a:gd name="connsiteY33" fmla="*/ 7778 h 13926"/>
                    <a:gd name="connsiteX34" fmla="*/ 4732 w 14173"/>
                    <a:gd name="connsiteY34" fmla="*/ 10219 h 13926"/>
                    <a:gd name="connsiteX35" fmla="*/ 4430 w 14173"/>
                    <a:gd name="connsiteY35" fmla="*/ 10666 h 13926"/>
                    <a:gd name="connsiteX36" fmla="*/ 3282 w 14173"/>
                    <a:gd name="connsiteY36" fmla="*/ 10559 h 13926"/>
                    <a:gd name="connsiteX37" fmla="*/ 3282 w 14173"/>
                    <a:gd name="connsiteY37" fmla="*/ 10899 h 13926"/>
                    <a:gd name="connsiteX38" fmla="*/ 4373 w 14173"/>
                    <a:gd name="connsiteY38" fmla="*/ 12245 h 13926"/>
                    <a:gd name="connsiteX39" fmla="*/ 5420 w 14173"/>
                    <a:gd name="connsiteY39" fmla="*/ 13730 h 13926"/>
                    <a:gd name="connsiteX40" fmla="*/ 5773 w 14173"/>
                    <a:gd name="connsiteY40" fmla="*/ 13856 h 13926"/>
                    <a:gd name="connsiteX41" fmla="*/ 6290 w 14173"/>
                    <a:gd name="connsiteY41" fmla="*/ 10836 h 13926"/>
                    <a:gd name="connsiteX42" fmla="*/ 7387 w 14173"/>
                    <a:gd name="connsiteY42" fmla="*/ 8187 h 13926"/>
                    <a:gd name="connsiteX43" fmla="*/ 7784 w 14173"/>
                    <a:gd name="connsiteY43" fmla="*/ 7356 h 13926"/>
                    <a:gd name="connsiteX44" fmla="*/ 8510 w 14173"/>
                    <a:gd name="connsiteY44" fmla="*/ 7294 h 1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4173" h="13926">
                      <a:moveTo>
                        <a:pt x="12407" y="7231"/>
                      </a:moveTo>
                      <a:cubicBezTo>
                        <a:pt x="13403" y="7231"/>
                        <a:pt x="13825" y="7860"/>
                        <a:pt x="14103" y="7646"/>
                      </a:cubicBezTo>
                      <a:cubicBezTo>
                        <a:pt x="14273" y="7507"/>
                        <a:pt x="14103" y="7382"/>
                        <a:pt x="13939" y="7155"/>
                      </a:cubicBezTo>
                      <a:cubicBezTo>
                        <a:pt x="13680" y="6803"/>
                        <a:pt x="13371" y="6482"/>
                        <a:pt x="13100" y="6123"/>
                      </a:cubicBezTo>
                      <a:cubicBezTo>
                        <a:pt x="12829" y="5765"/>
                        <a:pt x="12684" y="5494"/>
                        <a:pt x="12280" y="4953"/>
                      </a:cubicBezTo>
                      <a:cubicBezTo>
                        <a:pt x="12123" y="4745"/>
                        <a:pt x="12022" y="4708"/>
                        <a:pt x="11921" y="4777"/>
                      </a:cubicBezTo>
                      <a:cubicBezTo>
                        <a:pt x="11505" y="5104"/>
                        <a:pt x="12552" y="5834"/>
                        <a:pt x="11921" y="6312"/>
                      </a:cubicBezTo>
                      <a:cubicBezTo>
                        <a:pt x="11574" y="6490"/>
                        <a:pt x="11189" y="6581"/>
                        <a:pt x="10799" y="6576"/>
                      </a:cubicBezTo>
                      <a:lnTo>
                        <a:pt x="8812" y="6671"/>
                      </a:lnTo>
                      <a:cubicBezTo>
                        <a:pt x="8565" y="6699"/>
                        <a:pt x="8315" y="6699"/>
                        <a:pt x="8068" y="6671"/>
                      </a:cubicBezTo>
                      <a:cubicBezTo>
                        <a:pt x="8105" y="6452"/>
                        <a:pt x="8175" y="6239"/>
                        <a:pt x="8276" y="6041"/>
                      </a:cubicBezTo>
                      <a:lnTo>
                        <a:pt x="9096" y="3877"/>
                      </a:lnTo>
                      <a:cubicBezTo>
                        <a:pt x="9173" y="3573"/>
                        <a:pt x="9345" y="3302"/>
                        <a:pt x="9588" y="3103"/>
                      </a:cubicBezTo>
                      <a:cubicBezTo>
                        <a:pt x="10042" y="2751"/>
                        <a:pt x="10332" y="3474"/>
                        <a:pt x="10691" y="3204"/>
                      </a:cubicBezTo>
                      <a:cubicBezTo>
                        <a:pt x="10887" y="3053"/>
                        <a:pt x="10736" y="2915"/>
                        <a:pt x="10622" y="2757"/>
                      </a:cubicBezTo>
                      <a:cubicBezTo>
                        <a:pt x="10370" y="2424"/>
                        <a:pt x="10073" y="2084"/>
                        <a:pt x="9632" y="1549"/>
                      </a:cubicBezTo>
                      <a:cubicBezTo>
                        <a:pt x="9191" y="1014"/>
                        <a:pt x="9083" y="725"/>
                        <a:pt x="8901" y="473"/>
                      </a:cubicBezTo>
                      <a:cubicBezTo>
                        <a:pt x="8566" y="33"/>
                        <a:pt x="8447" y="-74"/>
                        <a:pt x="8270" y="46"/>
                      </a:cubicBezTo>
                      <a:cubicBezTo>
                        <a:pt x="8005" y="247"/>
                        <a:pt x="8529" y="725"/>
                        <a:pt x="7929" y="2260"/>
                      </a:cubicBezTo>
                      <a:lnTo>
                        <a:pt x="6523" y="5916"/>
                      </a:lnTo>
                      <a:cubicBezTo>
                        <a:pt x="6372" y="6318"/>
                        <a:pt x="6322" y="6545"/>
                        <a:pt x="6139" y="6677"/>
                      </a:cubicBezTo>
                      <a:cubicBezTo>
                        <a:pt x="5857" y="6764"/>
                        <a:pt x="5562" y="6796"/>
                        <a:pt x="5268" y="6771"/>
                      </a:cubicBezTo>
                      <a:lnTo>
                        <a:pt x="2450" y="6853"/>
                      </a:lnTo>
                      <a:cubicBezTo>
                        <a:pt x="697" y="6916"/>
                        <a:pt x="388" y="6054"/>
                        <a:pt x="104" y="6268"/>
                      </a:cubicBezTo>
                      <a:cubicBezTo>
                        <a:pt x="-28" y="6369"/>
                        <a:pt x="-41" y="6469"/>
                        <a:pt x="104" y="6652"/>
                      </a:cubicBezTo>
                      <a:cubicBezTo>
                        <a:pt x="501" y="7193"/>
                        <a:pt x="798" y="7476"/>
                        <a:pt x="1044" y="7803"/>
                      </a:cubicBezTo>
                      <a:cubicBezTo>
                        <a:pt x="1290" y="8130"/>
                        <a:pt x="1466" y="8432"/>
                        <a:pt x="1851" y="8973"/>
                      </a:cubicBezTo>
                      <a:cubicBezTo>
                        <a:pt x="1904" y="9087"/>
                        <a:pt x="2040" y="9134"/>
                        <a:pt x="2153" y="9081"/>
                      </a:cubicBezTo>
                      <a:cubicBezTo>
                        <a:pt x="2174" y="9072"/>
                        <a:pt x="2193" y="9058"/>
                        <a:pt x="2210" y="9043"/>
                      </a:cubicBezTo>
                      <a:cubicBezTo>
                        <a:pt x="2507" y="8822"/>
                        <a:pt x="1737" y="8111"/>
                        <a:pt x="2261" y="7702"/>
                      </a:cubicBezTo>
                      <a:cubicBezTo>
                        <a:pt x="2481" y="7539"/>
                        <a:pt x="2721" y="7476"/>
                        <a:pt x="3478" y="7457"/>
                      </a:cubicBezTo>
                      <a:lnTo>
                        <a:pt x="5426" y="7394"/>
                      </a:lnTo>
                      <a:cubicBezTo>
                        <a:pt x="5615" y="7394"/>
                        <a:pt x="5849" y="7344"/>
                        <a:pt x="5912" y="7426"/>
                      </a:cubicBezTo>
                      <a:cubicBezTo>
                        <a:pt x="5975" y="7507"/>
                        <a:pt x="5912" y="7658"/>
                        <a:pt x="5842" y="7778"/>
                      </a:cubicBezTo>
                      <a:lnTo>
                        <a:pt x="4732" y="10219"/>
                      </a:lnTo>
                      <a:cubicBezTo>
                        <a:pt x="4665" y="10388"/>
                        <a:pt x="4562" y="10541"/>
                        <a:pt x="4430" y="10666"/>
                      </a:cubicBezTo>
                      <a:cubicBezTo>
                        <a:pt x="3995" y="10993"/>
                        <a:pt x="3572" y="10332"/>
                        <a:pt x="3282" y="10559"/>
                      </a:cubicBezTo>
                      <a:cubicBezTo>
                        <a:pt x="3213" y="10603"/>
                        <a:pt x="3125" y="10660"/>
                        <a:pt x="3282" y="10899"/>
                      </a:cubicBezTo>
                      <a:cubicBezTo>
                        <a:pt x="3440" y="11138"/>
                        <a:pt x="3749" y="11415"/>
                        <a:pt x="4373" y="12245"/>
                      </a:cubicBezTo>
                      <a:cubicBezTo>
                        <a:pt x="4997" y="13076"/>
                        <a:pt x="5218" y="13459"/>
                        <a:pt x="5420" y="13730"/>
                      </a:cubicBezTo>
                      <a:cubicBezTo>
                        <a:pt x="5622" y="14000"/>
                        <a:pt x="5659" y="13938"/>
                        <a:pt x="5773" y="13856"/>
                      </a:cubicBezTo>
                      <a:cubicBezTo>
                        <a:pt x="6227" y="13516"/>
                        <a:pt x="5256" y="13340"/>
                        <a:pt x="6290" y="10836"/>
                      </a:cubicBezTo>
                      <a:lnTo>
                        <a:pt x="7387" y="8187"/>
                      </a:lnTo>
                      <a:cubicBezTo>
                        <a:pt x="7482" y="7894"/>
                        <a:pt x="7615" y="7614"/>
                        <a:pt x="7784" y="7356"/>
                      </a:cubicBezTo>
                      <a:cubicBezTo>
                        <a:pt x="8021" y="7296"/>
                        <a:pt x="8266" y="7275"/>
                        <a:pt x="8510" y="72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7A5708BF-B60D-5901-FFB3-7A31F3CB59CB}"/>
                    </a:ext>
                  </a:extLst>
                </p:cNvPr>
                <p:cNvSpPr/>
                <p:nvPr/>
              </p:nvSpPr>
              <p:spPr>
                <a:xfrm>
                  <a:off x="8438707" y="3804849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58 w 6141"/>
                    <a:gd name="connsiteY4" fmla="*/ 0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6"/>
                        <a:pt x="4767" y="6128"/>
                        <a:pt x="3071" y="6128"/>
                      </a:cubicBezTo>
                      <a:cubicBezTo>
                        <a:pt x="1375" y="6128"/>
                        <a:pt x="0" y="475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3" y="0"/>
                        <a:pt x="3066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F49DBA98-62A9-D180-302E-4D3F0AC20547}"/>
                    </a:ext>
                  </a:extLst>
                </p:cNvPr>
                <p:cNvSpPr/>
                <p:nvPr/>
              </p:nvSpPr>
              <p:spPr>
                <a:xfrm>
                  <a:off x="8411082" y="3810977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0 w 6141"/>
                    <a:gd name="connsiteY4" fmla="*/ 3058 h 6128"/>
                    <a:gd name="connsiteX5" fmla="*/ 3071 w 6141"/>
                    <a:gd name="connsiteY5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3062"/>
                        <a:pt x="0" y="3060"/>
                        <a:pt x="0" y="3058"/>
                      </a:cubicBezTo>
                      <a:cubicBezTo>
                        <a:pt x="4" y="1368"/>
                        <a:pt x="1377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AEA9AD88-79F9-9AB5-2CA7-3D34DF08A5FC}"/>
                    </a:ext>
                  </a:extLst>
                </p:cNvPr>
                <p:cNvSpPr/>
                <p:nvPr/>
              </p:nvSpPr>
              <p:spPr>
                <a:xfrm>
                  <a:off x="8403143" y="3808492"/>
                  <a:ext cx="105992" cy="20603"/>
                </a:xfrm>
                <a:custGeom>
                  <a:avLst/>
                  <a:gdLst>
                    <a:gd name="connsiteX0" fmla="*/ 102020 w 105992"/>
                    <a:gd name="connsiteY0" fmla="*/ 14074 h 20603"/>
                    <a:gd name="connsiteX1" fmla="*/ 97575 w 105992"/>
                    <a:gd name="connsiteY1" fmla="*/ 15591 h 20603"/>
                    <a:gd name="connsiteX2" fmla="*/ 95342 w 105992"/>
                    <a:gd name="connsiteY2" fmla="*/ 10627 h 20603"/>
                    <a:gd name="connsiteX3" fmla="*/ 91250 w 105992"/>
                    <a:gd name="connsiteY3" fmla="*/ 9444 h 20603"/>
                    <a:gd name="connsiteX4" fmla="*/ 85802 w 105992"/>
                    <a:gd name="connsiteY4" fmla="*/ 12904 h 20603"/>
                    <a:gd name="connsiteX5" fmla="*/ 82882 w 105992"/>
                    <a:gd name="connsiteY5" fmla="*/ 4775 h 20603"/>
                    <a:gd name="connsiteX6" fmla="*/ 78676 w 105992"/>
                    <a:gd name="connsiteY6" fmla="*/ 3926 h 20603"/>
                    <a:gd name="connsiteX7" fmla="*/ 73153 w 105992"/>
                    <a:gd name="connsiteY7" fmla="*/ 11036 h 20603"/>
                    <a:gd name="connsiteX8" fmla="*/ 70107 w 105992"/>
                    <a:gd name="connsiteY8" fmla="*/ 9815 h 20603"/>
                    <a:gd name="connsiteX9" fmla="*/ 68600 w 105992"/>
                    <a:gd name="connsiteY9" fmla="*/ 6267 h 20603"/>
                    <a:gd name="connsiteX10" fmla="*/ 68802 w 105992"/>
                    <a:gd name="connsiteY10" fmla="*/ 4379 h 20603"/>
                    <a:gd name="connsiteX11" fmla="*/ 64552 w 105992"/>
                    <a:gd name="connsiteY11" fmla="*/ 3750 h 20603"/>
                    <a:gd name="connsiteX12" fmla="*/ 64249 w 105992"/>
                    <a:gd name="connsiteY12" fmla="*/ 5977 h 20603"/>
                    <a:gd name="connsiteX13" fmla="*/ 62092 w 105992"/>
                    <a:gd name="connsiteY13" fmla="*/ 9846 h 20603"/>
                    <a:gd name="connsiteX14" fmla="*/ 59829 w 105992"/>
                    <a:gd name="connsiteY14" fmla="*/ 10268 h 20603"/>
                    <a:gd name="connsiteX15" fmla="*/ 55074 w 105992"/>
                    <a:gd name="connsiteY15" fmla="*/ 0 h 20603"/>
                    <a:gd name="connsiteX16" fmla="*/ 50736 w 105992"/>
                    <a:gd name="connsiteY16" fmla="*/ 0 h 20603"/>
                    <a:gd name="connsiteX17" fmla="*/ 50736 w 105992"/>
                    <a:gd name="connsiteY17" fmla="*/ 724 h 20603"/>
                    <a:gd name="connsiteX18" fmla="*/ 50736 w 105992"/>
                    <a:gd name="connsiteY18" fmla="*/ 724 h 20603"/>
                    <a:gd name="connsiteX19" fmla="*/ 45988 w 105992"/>
                    <a:gd name="connsiteY19" fmla="*/ 10268 h 20603"/>
                    <a:gd name="connsiteX20" fmla="*/ 43598 w 105992"/>
                    <a:gd name="connsiteY20" fmla="*/ 9702 h 20603"/>
                    <a:gd name="connsiteX21" fmla="*/ 41460 w 105992"/>
                    <a:gd name="connsiteY21" fmla="*/ 5814 h 20603"/>
                    <a:gd name="connsiteX22" fmla="*/ 41309 w 105992"/>
                    <a:gd name="connsiteY22" fmla="*/ 3926 h 20603"/>
                    <a:gd name="connsiteX23" fmla="*/ 37015 w 105992"/>
                    <a:gd name="connsiteY23" fmla="*/ 4241 h 20603"/>
                    <a:gd name="connsiteX24" fmla="*/ 37115 w 105992"/>
                    <a:gd name="connsiteY24" fmla="*/ 6053 h 20603"/>
                    <a:gd name="connsiteX25" fmla="*/ 35369 w 105992"/>
                    <a:gd name="connsiteY25" fmla="*/ 10104 h 20603"/>
                    <a:gd name="connsiteX26" fmla="*/ 32670 w 105992"/>
                    <a:gd name="connsiteY26" fmla="*/ 11067 h 20603"/>
                    <a:gd name="connsiteX27" fmla="*/ 26768 w 105992"/>
                    <a:gd name="connsiteY27" fmla="*/ 3769 h 20603"/>
                    <a:gd name="connsiteX28" fmla="*/ 22568 w 105992"/>
                    <a:gd name="connsiteY28" fmla="*/ 4624 h 20603"/>
                    <a:gd name="connsiteX29" fmla="*/ 19920 w 105992"/>
                    <a:gd name="connsiteY29" fmla="*/ 13055 h 20603"/>
                    <a:gd name="connsiteX30" fmla="*/ 14566 w 105992"/>
                    <a:gd name="connsiteY30" fmla="*/ 8928 h 20603"/>
                    <a:gd name="connsiteX31" fmla="*/ 10474 w 105992"/>
                    <a:gd name="connsiteY31" fmla="*/ 10117 h 20603"/>
                    <a:gd name="connsiteX32" fmla="*/ 8134 w 105992"/>
                    <a:gd name="connsiteY32" fmla="*/ 15893 h 20603"/>
                    <a:gd name="connsiteX33" fmla="*/ 4105 w 105992"/>
                    <a:gd name="connsiteY33" fmla="*/ 14383 h 20603"/>
                    <a:gd name="connsiteX34" fmla="*/ 3733 w 105992"/>
                    <a:gd name="connsiteY34" fmla="*/ 13754 h 20603"/>
                    <a:gd name="connsiteX35" fmla="*/ 0 w 105992"/>
                    <a:gd name="connsiteY35" fmla="*/ 15943 h 20603"/>
                    <a:gd name="connsiteX36" fmla="*/ 353 w 105992"/>
                    <a:gd name="connsiteY36" fmla="*/ 16572 h 20603"/>
                    <a:gd name="connsiteX37" fmla="*/ 9181 w 105992"/>
                    <a:gd name="connsiteY37" fmla="*/ 20114 h 20603"/>
                    <a:gd name="connsiteX38" fmla="*/ 14055 w 105992"/>
                    <a:gd name="connsiteY38" fmla="*/ 15440 h 20603"/>
                    <a:gd name="connsiteX39" fmla="*/ 20512 w 105992"/>
                    <a:gd name="connsiteY39" fmla="*/ 17296 h 20603"/>
                    <a:gd name="connsiteX40" fmla="*/ 26188 w 105992"/>
                    <a:gd name="connsiteY40" fmla="*/ 12086 h 20603"/>
                    <a:gd name="connsiteX41" fmla="*/ 31863 w 105992"/>
                    <a:gd name="connsiteY41" fmla="*/ 15276 h 20603"/>
                    <a:gd name="connsiteX42" fmla="*/ 38414 w 105992"/>
                    <a:gd name="connsiteY42" fmla="*/ 13118 h 20603"/>
                    <a:gd name="connsiteX43" fmla="*/ 39562 w 105992"/>
                    <a:gd name="connsiteY43" fmla="*/ 11721 h 20603"/>
                    <a:gd name="connsiteX44" fmla="*/ 40880 w 105992"/>
                    <a:gd name="connsiteY44" fmla="*/ 13024 h 20603"/>
                    <a:gd name="connsiteX45" fmla="*/ 47078 w 105992"/>
                    <a:gd name="connsiteY45" fmla="*/ 14389 h 20603"/>
                    <a:gd name="connsiteX46" fmla="*/ 52968 w 105992"/>
                    <a:gd name="connsiteY46" fmla="*/ 10104 h 20603"/>
                    <a:gd name="connsiteX47" fmla="*/ 58700 w 105992"/>
                    <a:gd name="connsiteY47" fmla="*/ 14389 h 20603"/>
                    <a:gd name="connsiteX48" fmla="*/ 64653 w 105992"/>
                    <a:gd name="connsiteY48" fmla="*/ 13269 h 20603"/>
                    <a:gd name="connsiteX49" fmla="*/ 66160 w 105992"/>
                    <a:gd name="connsiteY49" fmla="*/ 11809 h 20603"/>
                    <a:gd name="connsiteX50" fmla="*/ 66897 w 105992"/>
                    <a:gd name="connsiteY50" fmla="*/ 12722 h 20603"/>
                    <a:gd name="connsiteX51" fmla="*/ 73916 w 105992"/>
                    <a:gd name="connsiteY51" fmla="*/ 15276 h 20603"/>
                    <a:gd name="connsiteX52" fmla="*/ 79389 w 105992"/>
                    <a:gd name="connsiteY52" fmla="*/ 12244 h 20603"/>
                    <a:gd name="connsiteX53" fmla="*/ 85190 w 105992"/>
                    <a:gd name="connsiteY53" fmla="*/ 17176 h 20603"/>
                    <a:gd name="connsiteX54" fmla="*/ 91679 w 105992"/>
                    <a:gd name="connsiteY54" fmla="*/ 15629 h 20603"/>
                    <a:gd name="connsiteX55" fmla="*/ 96805 w 105992"/>
                    <a:gd name="connsiteY55" fmla="*/ 19831 h 20603"/>
                    <a:gd name="connsiteX56" fmla="*/ 105993 w 105992"/>
                    <a:gd name="connsiteY56" fmla="*/ 15742 h 20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05992" h="20603">
                      <a:moveTo>
                        <a:pt x="102020" y="14074"/>
                      </a:moveTo>
                      <a:cubicBezTo>
                        <a:pt x="101282" y="15836"/>
                        <a:pt x="100488" y="16100"/>
                        <a:pt x="97575" y="15591"/>
                      </a:cubicBezTo>
                      <a:cubicBezTo>
                        <a:pt x="95147" y="15163"/>
                        <a:pt x="95204" y="11973"/>
                        <a:pt x="95342" y="10627"/>
                      </a:cubicBezTo>
                      <a:lnTo>
                        <a:pt x="91250" y="9444"/>
                      </a:lnTo>
                      <a:cubicBezTo>
                        <a:pt x="89491" y="12936"/>
                        <a:pt x="87416" y="13124"/>
                        <a:pt x="85802" y="12904"/>
                      </a:cubicBezTo>
                      <a:cubicBezTo>
                        <a:pt x="82857" y="12502"/>
                        <a:pt x="82706" y="7638"/>
                        <a:pt x="82882" y="4775"/>
                      </a:cubicBezTo>
                      <a:lnTo>
                        <a:pt x="78676" y="3926"/>
                      </a:lnTo>
                      <a:cubicBezTo>
                        <a:pt x="76633" y="9677"/>
                        <a:pt x="75719" y="10564"/>
                        <a:pt x="73153" y="11036"/>
                      </a:cubicBezTo>
                      <a:cubicBezTo>
                        <a:pt x="71995" y="11177"/>
                        <a:pt x="70845" y="10717"/>
                        <a:pt x="70107" y="9815"/>
                      </a:cubicBezTo>
                      <a:cubicBezTo>
                        <a:pt x="69222" y="8833"/>
                        <a:pt x="68692" y="7584"/>
                        <a:pt x="68600" y="6267"/>
                      </a:cubicBezTo>
                      <a:cubicBezTo>
                        <a:pt x="68708" y="5642"/>
                        <a:pt x="68775" y="5012"/>
                        <a:pt x="68802" y="4379"/>
                      </a:cubicBezTo>
                      <a:lnTo>
                        <a:pt x="64552" y="3750"/>
                      </a:lnTo>
                      <a:cubicBezTo>
                        <a:pt x="64352" y="4476"/>
                        <a:pt x="64250" y="5225"/>
                        <a:pt x="64249" y="5977"/>
                      </a:cubicBezTo>
                      <a:cubicBezTo>
                        <a:pt x="63999" y="7476"/>
                        <a:pt x="63237" y="8844"/>
                        <a:pt x="62092" y="9846"/>
                      </a:cubicBezTo>
                      <a:cubicBezTo>
                        <a:pt x="61450" y="10342"/>
                        <a:pt x="60607" y="10500"/>
                        <a:pt x="59829" y="10268"/>
                      </a:cubicBezTo>
                      <a:cubicBezTo>
                        <a:pt x="57786" y="9727"/>
                        <a:pt x="55074" y="8079"/>
                        <a:pt x="55074" y="0"/>
                      </a:cubicBezTo>
                      <a:lnTo>
                        <a:pt x="50736" y="0"/>
                      </a:lnTo>
                      <a:cubicBezTo>
                        <a:pt x="50736" y="252"/>
                        <a:pt x="50736" y="484"/>
                        <a:pt x="50736" y="724"/>
                      </a:cubicBezTo>
                      <a:lnTo>
                        <a:pt x="50736" y="724"/>
                      </a:lnTo>
                      <a:cubicBezTo>
                        <a:pt x="50736" y="6531"/>
                        <a:pt x="49317" y="9387"/>
                        <a:pt x="45988" y="10268"/>
                      </a:cubicBezTo>
                      <a:cubicBezTo>
                        <a:pt x="45146" y="10492"/>
                        <a:pt x="44248" y="10279"/>
                        <a:pt x="43598" y="9702"/>
                      </a:cubicBezTo>
                      <a:cubicBezTo>
                        <a:pt x="42462" y="8687"/>
                        <a:pt x="41708" y="7315"/>
                        <a:pt x="41460" y="5814"/>
                      </a:cubicBezTo>
                      <a:cubicBezTo>
                        <a:pt x="41475" y="5181"/>
                        <a:pt x="41424" y="4548"/>
                        <a:pt x="41309" y="3926"/>
                      </a:cubicBezTo>
                      <a:lnTo>
                        <a:pt x="37015" y="4241"/>
                      </a:lnTo>
                      <a:cubicBezTo>
                        <a:pt x="36991" y="4846"/>
                        <a:pt x="37025" y="5453"/>
                        <a:pt x="37115" y="6053"/>
                      </a:cubicBezTo>
                      <a:cubicBezTo>
                        <a:pt x="37019" y="7564"/>
                        <a:pt x="36402" y="8995"/>
                        <a:pt x="35369" y="10104"/>
                      </a:cubicBezTo>
                      <a:cubicBezTo>
                        <a:pt x="34697" y="10870"/>
                        <a:pt x="33676" y="11234"/>
                        <a:pt x="32670" y="11067"/>
                      </a:cubicBezTo>
                      <a:cubicBezTo>
                        <a:pt x="30066" y="10589"/>
                        <a:pt x="28779" y="9419"/>
                        <a:pt x="26768" y="3769"/>
                      </a:cubicBezTo>
                      <a:lnTo>
                        <a:pt x="22568" y="4624"/>
                      </a:lnTo>
                      <a:cubicBezTo>
                        <a:pt x="22751" y="7613"/>
                        <a:pt x="22644" y="12684"/>
                        <a:pt x="19920" y="13055"/>
                      </a:cubicBezTo>
                      <a:cubicBezTo>
                        <a:pt x="18400" y="13269"/>
                        <a:pt x="16584" y="12942"/>
                        <a:pt x="14566" y="8928"/>
                      </a:cubicBezTo>
                      <a:lnTo>
                        <a:pt x="10474" y="10117"/>
                      </a:lnTo>
                      <a:cubicBezTo>
                        <a:pt x="10751" y="12866"/>
                        <a:pt x="9679" y="15509"/>
                        <a:pt x="8134" y="15893"/>
                      </a:cubicBezTo>
                      <a:cubicBezTo>
                        <a:pt x="5379" y="16585"/>
                        <a:pt x="5379" y="16585"/>
                        <a:pt x="4105" y="14383"/>
                      </a:cubicBezTo>
                      <a:lnTo>
                        <a:pt x="3733" y="13754"/>
                      </a:lnTo>
                      <a:lnTo>
                        <a:pt x="0" y="15943"/>
                      </a:lnTo>
                      <a:lnTo>
                        <a:pt x="353" y="16572"/>
                      </a:lnTo>
                      <a:cubicBezTo>
                        <a:pt x="2333" y="19982"/>
                        <a:pt x="3853" y="21448"/>
                        <a:pt x="9181" y="20114"/>
                      </a:cubicBezTo>
                      <a:cubicBezTo>
                        <a:pt x="11571" y="19523"/>
                        <a:pt x="13179" y="17698"/>
                        <a:pt x="14055" y="15440"/>
                      </a:cubicBezTo>
                      <a:cubicBezTo>
                        <a:pt x="15818" y="16998"/>
                        <a:pt x="18190" y="17680"/>
                        <a:pt x="20512" y="17296"/>
                      </a:cubicBezTo>
                      <a:cubicBezTo>
                        <a:pt x="22650" y="17000"/>
                        <a:pt x="25015" y="15761"/>
                        <a:pt x="26188" y="12086"/>
                      </a:cubicBezTo>
                      <a:cubicBezTo>
                        <a:pt x="27625" y="13806"/>
                        <a:pt x="29644" y="14941"/>
                        <a:pt x="31863" y="15276"/>
                      </a:cubicBezTo>
                      <a:cubicBezTo>
                        <a:pt x="34272" y="15705"/>
                        <a:pt x="36735" y="14894"/>
                        <a:pt x="38414" y="13118"/>
                      </a:cubicBezTo>
                      <a:cubicBezTo>
                        <a:pt x="38841" y="12690"/>
                        <a:pt x="39225" y="12222"/>
                        <a:pt x="39562" y="11721"/>
                      </a:cubicBezTo>
                      <a:cubicBezTo>
                        <a:pt x="39955" y="12200"/>
                        <a:pt x="40396" y="12637"/>
                        <a:pt x="40880" y="13024"/>
                      </a:cubicBezTo>
                      <a:cubicBezTo>
                        <a:pt x="42604" y="14451"/>
                        <a:pt x="44912" y="14959"/>
                        <a:pt x="47078" y="14389"/>
                      </a:cubicBezTo>
                      <a:cubicBezTo>
                        <a:pt x="49534" y="13798"/>
                        <a:pt x="51653" y="12256"/>
                        <a:pt x="52968" y="10104"/>
                      </a:cubicBezTo>
                      <a:cubicBezTo>
                        <a:pt x="54224" y="12243"/>
                        <a:pt x="56290" y="13788"/>
                        <a:pt x="58700" y="14389"/>
                      </a:cubicBezTo>
                      <a:cubicBezTo>
                        <a:pt x="60751" y="14965"/>
                        <a:pt x="62953" y="14551"/>
                        <a:pt x="64653" y="13269"/>
                      </a:cubicBezTo>
                      <a:cubicBezTo>
                        <a:pt x="65211" y="12844"/>
                        <a:pt x="65717" y="12354"/>
                        <a:pt x="66160" y="11809"/>
                      </a:cubicBezTo>
                      <a:cubicBezTo>
                        <a:pt x="66388" y="12127"/>
                        <a:pt x="66634" y="12432"/>
                        <a:pt x="66897" y="12722"/>
                      </a:cubicBezTo>
                      <a:cubicBezTo>
                        <a:pt x="68623" y="14746"/>
                        <a:pt x="71289" y="15717"/>
                        <a:pt x="73916" y="15276"/>
                      </a:cubicBezTo>
                      <a:cubicBezTo>
                        <a:pt x="76055" y="14980"/>
                        <a:pt x="78007" y="13900"/>
                        <a:pt x="79389" y="12244"/>
                      </a:cubicBezTo>
                      <a:cubicBezTo>
                        <a:pt x="80757" y="15886"/>
                        <a:pt x="83362" y="16925"/>
                        <a:pt x="85190" y="17176"/>
                      </a:cubicBezTo>
                      <a:cubicBezTo>
                        <a:pt x="87474" y="17544"/>
                        <a:pt x="89809" y="16987"/>
                        <a:pt x="91679" y="15629"/>
                      </a:cubicBezTo>
                      <a:cubicBezTo>
                        <a:pt x="92519" y="17838"/>
                        <a:pt x="94470" y="19437"/>
                        <a:pt x="96805" y="19831"/>
                      </a:cubicBezTo>
                      <a:cubicBezTo>
                        <a:pt x="99063" y="20228"/>
                        <a:pt x="103742" y="21058"/>
                        <a:pt x="105993" y="157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EB12338F-61B7-5E50-E619-D4305051F9B2}"/>
                    </a:ext>
                  </a:extLst>
                </p:cNvPr>
                <p:cNvSpPr/>
                <p:nvPr/>
              </p:nvSpPr>
              <p:spPr>
                <a:xfrm>
                  <a:off x="8466894" y="3805025"/>
                  <a:ext cx="6141" cy="6128"/>
                </a:xfrm>
                <a:custGeom>
                  <a:avLst/>
                  <a:gdLst>
                    <a:gd name="connsiteX0" fmla="*/ 3065 w 6141"/>
                    <a:gd name="connsiteY0" fmla="*/ 0 h 6128"/>
                    <a:gd name="connsiteX1" fmla="*/ 6142 w 6141"/>
                    <a:gd name="connsiteY1" fmla="*/ 3058 h 6128"/>
                    <a:gd name="connsiteX2" fmla="*/ 3077 w 6141"/>
                    <a:gd name="connsiteY2" fmla="*/ 6128 h 6128"/>
                    <a:gd name="connsiteX3" fmla="*/ 0 w 6141"/>
                    <a:gd name="connsiteY3" fmla="*/ 3070 h 6128"/>
                    <a:gd name="connsiteX4" fmla="*/ 0 w 6141"/>
                    <a:gd name="connsiteY4" fmla="*/ 3064 h 6128"/>
                    <a:gd name="connsiteX5" fmla="*/ 3058 w 6141"/>
                    <a:gd name="connsiteY5" fmla="*/ 0 h 6128"/>
                    <a:gd name="connsiteX6" fmla="*/ 3065 w 6141"/>
                    <a:gd name="connsiteY6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41" h="6128">
                      <a:moveTo>
                        <a:pt x="3065" y="0"/>
                      </a:moveTo>
                      <a:cubicBezTo>
                        <a:pt x="4761" y="-3"/>
                        <a:pt x="6138" y="1366"/>
                        <a:pt x="6142" y="3058"/>
                      </a:cubicBezTo>
                      <a:cubicBezTo>
                        <a:pt x="6146" y="4750"/>
                        <a:pt x="4773" y="6124"/>
                        <a:pt x="3077" y="6128"/>
                      </a:cubicBezTo>
                      <a:cubicBezTo>
                        <a:pt x="1381" y="6132"/>
                        <a:pt x="4" y="4763"/>
                        <a:pt x="0" y="3070"/>
                      </a:cubicBezTo>
                      <a:cubicBezTo>
                        <a:pt x="0" y="3068"/>
                        <a:pt x="0" y="3066"/>
                        <a:pt x="0" y="3064"/>
                      </a:cubicBezTo>
                      <a:cubicBezTo>
                        <a:pt x="-4" y="1375"/>
                        <a:pt x="1366" y="3"/>
                        <a:pt x="3058" y="0"/>
                      </a:cubicBezTo>
                      <a:cubicBezTo>
                        <a:pt x="3060" y="0"/>
                        <a:pt x="3063" y="0"/>
                        <a:pt x="3065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90D8AE02-2A5E-B34F-DC72-FBB9258F6296}"/>
                    </a:ext>
                  </a:extLst>
                </p:cNvPr>
                <p:cNvSpPr/>
                <p:nvPr/>
              </p:nvSpPr>
              <p:spPr>
                <a:xfrm>
                  <a:off x="8494879" y="3810612"/>
                  <a:ext cx="6141" cy="6128"/>
                </a:xfrm>
                <a:custGeom>
                  <a:avLst/>
                  <a:gdLst>
                    <a:gd name="connsiteX0" fmla="*/ 3071 w 6141"/>
                    <a:gd name="connsiteY0" fmla="*/ 0 h 6128"/>
                    <a:gd name="connsiteX1" fmla="*/ 6142 w 6141"/>
                    <a:gd name="connsiteY1" fmla="*/ 3064 h 6128"/>
                    <a:gd name="connsiteX2" fmla="*/ 3071 w 6141"/>
                    <a:gd name="connsiteY2" fmla="*/ 6128 h 6128"/>
                    <a:gd name="connsiteX3" fmla="*/ 0 w 6141"/>
                    <a:gd name="connsiteY3" fmla="*/ 3064 h 6128"/>
                    <a:gd name="connsiteX4" fmla="*/ 3071 w 6141"/>
                    <a:gd name="connsiteY4" fmla="*/ 0 h 6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41" h="6128">
                      <a:moveTo>
                        <a:pt x="3071" y="0"/>
                      </a:moveTo>
                      <a:cubicBezTo>
                        <a:pt x="4767" y="0"/>
                        <a:pt x="6142" y="1372"/>
                        <a:pt x="6142" y="3064"/>
                      </a:cubicBezTo>
                      <a:cubicBezTo>
                        <a:pt x="6142" y="4757"/>
                        <a:pt x="4767" y="6128"/>
                        <a:pt x="3071" y="6128"/>
                      </a:cubicBezTo>
                      <a:cubicBezTo>
                        <a:pt x="1375" y="6128"/>
                        <a:pt x="0" y="4757"/>
                        <a:pt x="0" y="3064"/>
                      </a:cubicBezTo>
                      <a:cubicBezTo>
                        <a:pt x="0" y="1372"/>
                        <a:pt x="1375" y="0"/>
                        <a:pt x="3071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905FE51-888C-4AFE-C145-6D5516006E64}"/>
                    </a:ext>
                  </a:extLst>
                </p:cNvPr>
                <p:cNvSpPr/>
                <p:nvPr/>
              </p:nvSpPr>
              <p:spPr>
                <a:xfrm>
                  <a:off x="8414216" y="3834589"/>
                  <a:ext cx="7264" cy="4611"/>
                </a:xfrm>
                <a:custGeom>
                  <a:avLst/>
                  <a:gdLst>
                    <a:gd name="connsiteX0" fmla="*/ 0 w 7264"/>
                    <a:gd name="connsiteY0" fmla="*/ 3127 h 4611"/>
                    <a:gd name="connsiteX1" fmla="*/ 3254 w 7264"/>
                    <a:gd name="connsiteY1" fmla="*/ 0 h 4611"/>
                    <a:gd name="connsiteX2" fmla="*/ 7264 w 7264"/>
                    <a:gd name="connsiteY2" fmla="*/ 1510 h 4611"/>
                    <a:gd name="connsiteX3" fmla="*/ 4181 w 7264"/>
                    <a:gd name="connsiteY3" fmla="*/ 4612 h 4611"/>
                    <a:gd name="connsiteX4" fmla="*/ 0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0" y="3127"/>
                      </a:moveTo>
                      <a:lnTo>
                        <a:pt x="3254" y="0"/>
                      </a:lnTo>
                      <a:lnTo>
                        <a:pt x="7264" y="1510"/>
                      </a:lnTo>
                      <a:lnTo>
                        <a:pt x="4181" y="4612"/>
                      </a:lnTo>
                      <a:lnTo>
                        <a:pt x="0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8EC868B-EA84-1FC4-9429-35A9383A85EE}"/>
                    </a:ext>
                  </a:extLst>
                </p:cNvPr>
                <p:cNvSpPr/>
                <p:nvPr/>
              </p:nvSpPr>
              <p:spPr>
                <a:xfrm>
                  <a:off x="8404699" y="3823585"/>
                  <a:ext cx="103213" cy="11715"/>
                </a:xfrm>
                <a:custGeom>
                  <a:avLst/>
                  <a:gdLst>
                    <a:gd name="connsiteX0" fmla="*/ 2310 w 103213"/>
                    <a:gd name="connsiteY0" fmla="*/ 11677 h 11715"/>
                    <a:gd name="connsiteX1" fmla="*/ 51551 w 103213"/>
                    <a:gd name="connsiteY1" fmla="*/ 4083 h 11715"/>
                    <a:gd name="connsiteX2" fmla="*/ 100938 w 103213"/>
                    <a:gd name="connsiteY2" fmla="*/ 11677 h 11715"/>
                    <a:gd name="connsiteX3" fmla="*/ 103050 w 103213"/>
                    <a:gd name="connsiteY3" fmla="*/ 10262 h 11715"/>
                    <a:gd name="connsiteX4" fmla="*/ 102180 w 103213"/>
                    <a:gd name="connsiteY4" fmla="*/ 7783 h 11715"/>
                    <a:gd name="connsiteX5" fmla="*/ 51558 w 103213"/>
                    <a:gd name="connsiteY5" fmla="*/ 0 h 11715"/>
                    <a:gd name="connsiteX6" fmla="*/ 1061 w 103213"/>
                    <a:gd name="connsiteY6" fmla="*/ 7783 h 11715"/>
                    <a:gd name="connsiteX7" fmla="*/ 160 w 103213"/>
                    <a:gd name="connsiteY7" fmla="*/ 10237 h 11715"/>
                    <a:gd name="connsiteX8" fmla="*/ 2310 w 103213"/>
                    <a:gd name="connsiteY8" fmla="*/ 11677 h 1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213" h="11715">
                      <a:moveTo>
                        <a:pt x="2310" y="11677"/>
                      </a:moveTo>
                      <a:cubicBezTo>
                        <a:pt x="20849" y="5769"/>
                        <a:pt x="31896" y="4064"/>
                        <a:pt x="51551" y="4083"/>
                      </a:cubicBezTo>
                      <a:cubicBezTo>
                        <a:pt x="71395" y="4083"/>
                        <a:pt x="82449" y="5801"/>
                        <a:pt x="100938" y="11677"/>
                      </a:cubicBezTo>
                      <a:cubicBezTo>
                        <a:pt x="100938" y="11677"/>
                        <a:pt x="102470" y="12080"/>
                        <a:pt x="103050" y="10262"/>
                      </a:cubicBezTo>
                      <a:cubicBezTo>
                        <a:pt x="103457" y="9336"/>
                        <a:pt x="103078" y="8253"/>
                        <a:pt x="102180" y="7783"/>
                      </a:cubicBezTo>
                      <a:cubicBezTo>
                        <a:pt x="83471" y="1831"/>
                        <a:pt x="71641" y="13"/>
                        <a:pt x="51558" y="0"/>
                      </a:cubicBezTo>
                      <a:cubicBezTo>
                        <a:pt x="31644" y="0"/>
                        <a:pt x="19846" y="1799"/>
                        <a:pt x="1061" y="7783"/>
                      </a:cubicBezTo>
                      <a:cubicBezTo>
                        <a:pt x="150" y="8227"/>
                        <a:pt x="-248" y="9310"/>
                        <a:pt x="160" y="10237"/>
                      </a:cubicBezTo>
                      <a:cubicBezTo>
                        <a:pt x="360" y="11224"/>
                        <a:pt x="1319" y="11866"/>
                        <a:pt x="2310" y="116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1" name="Freeform 210">
                  <a:extLst>
                    <a:ext uri="{FF2B5EF4-FFF2-40B4-BE49-F238E27FC236}">
                      <a16:creationId xmlns:a16="http://schemas.microsoft.com/office/drawing/2014/main" id="{A0CA5815-D102-C7E8-D90B-623944C8E915}"/>
                    </a:ext>
                  </a:extLst>
                </p:cNvPr>
                <p:cNvSpPr/>
                <p:nvPr/>
              </p:nvSpPr>
              <p:spPr>
                <a:xfrm>
                  <a:off x="8408912" y="3837219"/>
                  <a:ext cx="94603" cy="10005"/>
                </a:xfrm>
                <a:custGeom>
                  <a:avLst/>
                  <a:gdLst>
                    <a:gd name="connsiteX0" fmla="*/ 2044 w 94603"/>
                    <a:gd name="connsiteY0" fmla="*/ 9991 h 10005"/>
                    <a:gd name="connsiteX1" fmla="*/ 7271 w 94603"/>
                    <a:gd name="connsiteY1" fmla="*/ 8827 h 10005"/>
                    <a:gd name="connsiteX2" fmla="*/ 47142 w 94603"/>
                    <a:gd name="connsiteY2" fmla="*/ 4083 h 10005"/>
                    <a:gd name="connsiteX3" fmla="*/ 87556 w 94603"/>
                    <a:gd name="connsiteY3" fmla="*/ 8985 h 10005"/>
                    <a:gd name="connsiteX4" fmla="*/ 92600 w 94603"/>
                    <a:gd name="connsiteY4" fmla="*/ 9998 h 10005"/>
                    <a:gd name="connsiteX5" fmla="*/ 94520 w 94603"/>
                    <a:gd name="connsiteY5" fmla="*/ 8419 h 10005"/>
                    <a:gd name="connsiteX6" fmla="*/ 94523 w 94603"/>
                    <a:gd name="connsiteY6" fmla="*/ 8381 h 10005"/>
                    <a:gd name="connsiteX7" fmla="*/ 93395 w 94603"/>
                    <a:gd name="connsiteY7" fmla="*/ 5990 h 10005"/>
                    <a:gd name="connsiteX8" fmla="*/ 88350 w 94603"/>
                    <a:gd name="connsiteY8" fmla="*/ 4983 h 10005"/>
                    <a:gd name="connsiteX9" fmla="*/ 47123 w 94603"/>
                    <a:gd name="connsiteY9" fmla="*/ 0 h 10005"/>
                    <a:gd name="connsiteX10" fmla="*/ 6344 w 94603"/>
                    <a:gd name="connsiteY10" fmla="*/ 4845 h 10005"/>
                    <a:gd name="connsiteX11" fmla="*/ 1192 w 94603"/>
                    <a:gd name="connsiteY11" fmla="*/ 5990 h 10005"/>
                    <a:gd name="connsiteX12" fmla="*/ 83 w 94603"/>
                    <a:gd name="connsiteY12" fmla="*/ 8381 h 10005"/>
                    <a:gd name="connsiteX13" fmla="*/ 2044 w 94603"/>
                    <a:gd name="connsiteY13" fmla="*/ 9991 h 10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4603" h="10005">
                      <a:moveTo>
                        <a:pt x="2044" y="9991"/>
                      </a:moveTo>
                      <a:cubicBezTo>
                        <a:pt x="3727" y="9639"/>
                        <a:pt x="5449" y="9243"/>
                        <a:pt x="7271" y="8827"/>
                      </a:cubicBezTo>
                      <a:cubicBezTo>
                        <a:pt x="16465" y="6720"/>
                        <a:pt x="27897" y="4102"/>
                        <a:pt x="47142" y="4083"/>
                      </a:cubicBezTo>
                      <a:cubicBezTo>
                        <a:pt x="63070" y="4083"/>
                        <a:pt x="73872" y="6241"/>
                        <a:pt x="87556" y="8985"/>
                      </a:cubicBezTo>
                      <a:lnTo>
                        <a:pt x="92600" y="9998"/>
                      </a:lnTo>
                      <a:cubicBezTo>
                        <a:pt x="93567" y="10091"/>
                        <a:pt x="94427" y="9383"/>
                        <a:pt x="94520" y="8419"/>
                      </a:cubicBezTo>
                      <a:cubicBezTo>
                        <a:pt x="94521" y="8406"/>
                        <a:pt x="94522" y="8393"/>
                        <a:pt x="94523" y="8381"/>
                      </a:cubicBezTo>
                      <a:cubicBezTo>
                        <a:pt x="94806" y="7414"/>
                        <a:pt x="94322" y="6388"/>
                        <a:pt x="93395" y="5990"/>
                      </a:cubicBezTo>
                      <a:lnTo>
                        <a:pt x="88350" y="4983"/>
                      </a:lnTo>
                      <a:cubicBezTo>
                        <a:pt x="74440" y="2190"/>
                        <a:pt x="63461" y="-13"/>
                        <a:pt x="47123" y="0"/>
                      </a:cubicBezTo>
                      <a:cubicBezTo>
                        <a:pt x="27418" y="0"/>
                        <a:pt x="15733" y="2693"/>
                        <a:pt x="6344" y="4845"/>
                      </a:cubicBezTo>
                      <a:cubicBezTo>
                        <a:pt x="4541" y="5260"/>
                        <a:pt x="2838" y="5650"/>
                        <a:pt x="1192" y="5990"/>
                      </a:cubicBezTo>
                      <a:cubicBezTo>
                        <a:pt x="272" y="6395"/>
                        <a:pt x="-203" y="7419"/>
                        <a:pt x="83" y="8381"/>
                      </a:cubicBezTo>
                      <a:cubicBezTo>
                        <a:pt x="179" y="9365"/>
                        <a:pt x="1057" y="10086"/>
                        <a:pt x="2044" y="99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2" name="Freeform 211">
                  <a:extLst>
                    <a:ext uri="{FF2B5EF4-FFF2-40B4-BE49-F238E27FC236}">
                      <a16:creationId xmlns:a16="http://schemas.microsoft.com/office/drawing/2014/main" id="{16D5B4EC-C318-967F-E709-FE3589DA8F09}"/>
                    </a:ext>
                  </a:extLst>
                </p:cNvPr>
                <p:cNvSpPr/>
                <p:nvPr/>
              </p:nvSpPr>
              <p:spPr>
                <a:xfrm>
                  <a:off x="8439218" y="3830349"/>
                  <a:ext cx="7692" cy="4725"/>
                </a:xfrm>
                <a:custGeom>
                  <a:avLst/>
                  <a:gdLst>
                    <a:gd name="connsiteX0" fmla="*/ 0 w 7692"/>
                    <a:gd name="connsiteY0" fmla="*/ 2636 h 4725"/>
                    <a:gd name="connsiteX1" fmla="*/ 3638 w 7692"/>
                    <a:gd name="connsiteY1" fmla="*/ 0 h 4725"/>
                    <a:gd name="connsiteX2" fmla="*/ 7693 w 7692"/>
                    <a:gd name="connsiteY2" fmla="*/ 2127 h 4725"/>
                    <a:gd name="connsiteX3" fmla="*/ 3966 w 7692"/>
                    <a:gd name="connsiteY3" fmla="*/ 4725 h 4725"/>
                    <a:gd name="connsiteX4" fmla="*/ 0 w 7692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2" h="4725">
                      <a:moveTo>
                        <a:pt x="0" y="2636"/>
                      </a:moveTo>
                      <a:lnTo>
                        <a:pt x="3638" y="0"/>
                      </a:lnTo>
                      <a:lnTo>
                        <a:pt x="7693" y="2127"/>
                      </a:lnTo>
                      <a:lnTo>
                        <a:pt x="3966" y="4725"/>
                      </a:lnTo>
                      <a:lnTo>
                        <a:pt x="0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C3CE0DF-8623-0C36-27F7-FADB0D685940}"/>
                    </a:ext>
                  </a:extLst>
                </p:cNvPr>
                <p:cNvSpPr/>
                <p:nvPr/>
              </p:nvSpPr>
              <p:spPr>
                <a:xfrm>
                  <a:off x="8500013" y="3835734"/>
                  <a:ext cx="5940" cy="7085"/>
                </a:xfrm>
                <a:custGeom>
                  <a:avLst/>
                  <a:gdLst>
                    <a:gd name="connsiteX0" fmla="*/ 5668 w 5940"/>
                    <a:gd name="connsiteY0" fmla="*/ 4814 h 7085"/>
                    <a:gd name="connsiteX1" fmla="*/ 5251 w 5940"/>
                    <a:gd name="connsiteY1" fmla="*/ 196 h 7085"/>
                    <a:gd name="connsiteX2" fmla="*/ 283 w 5940"/>
                    <a:gd name="connsiteY2" fmla="*/ 1907 h 7085"/>
                    <a:gd name="connsiteX3" fmla="*/ 2628 w 5940"/>
                    <a:gd name="connsiteY3" fmla="*/ 7085 h 7085"/>
                    <a:gd name="connsiteX4" fmla="*/ 5668 w 5940"/>
                    <a:gd name="connsiteY4" fmla="*/ 4814 h 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40" h="7085">
                      <a:moveTo>
                        <a:pt x="5668" y="4814"/>
                      </a:moveTo>
                      <a:cubicBezTo>
                        <a:pt x="6468" y="2845"/>
                        <a:pt x="5251" y="196"/>
                        <a:pt x="5251" y="196"/>
                      </a:cubicBezTo>
                      <a:cubicBezTo>
                        <a:pt x="3801" y="-257"/>
                        <a:pt x="983" y="-18"/>
                        <a:pt x="283" y="1907"/>
                      </a:cubicBezTo>
                      <a:cubicBezTo>
                        <a:pt x="-474" y="3996"/>
                        <a:pt x="283" y="5682"/>
                        <a:pt x="2628" y="7085"/>
                      </a:cubicBezTo>
                      <a:cubicBezTo>
                        <a:pt x="3806" y="6576"/>
                        <a:pt x="4847" y="5798"/>
                        <a:pt x="5668" y="481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48C40D87-F761-44B8-B5B0-869680FE54A1}"/>
                    </a:ext>
                  </a:extLst>
                </p:cNvPr>
                <p:cNvSpPr/>
                <p:nvPr/>
              </p:nvSpPr>
              <p:spPr>
                <a:xfrm>
                  <a:off x="8490805" y="3834589"/>
                  <a:ext cx="7264" cy="4611"/>
                </a:xfrm>
                <a:custGeom>
                  <a:avLst/>
                  <a:gdLst>
                    <a:gd name="connsiteX0" fmla="*/ 7264 w 7264"/>
                    <a:gd name="connsiteY0" fmla="*/ 3127 h 4611"/>
                    <a:gd name="connsiteX1" fmla="*/ 4004 w 7264"/>
                    <a:gd name="connsiteY1" fmla="*/ 0 h 4611"/>
                    <a:gd name="connsiteX2" fmla="*/ 0 w 7264"/>
                    <a:gd name="connsiteY2" fmla="*/ 1510 h 4611"/>
                    <a:gd name="connsiteX3" fmla="*/ 3077 w 7264"/>
                    <a:gd name="connsiteY3" fmla="*/ 4612 h 4611"/>
                    <a:gd name="connsiteX4" fmla="*/ 7264 w 7264"/>
                    <a:gd name="connsiteY4" fmla="*/ 3127 h 4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64" h="4611">
                      <a:moveTo>
                        <a:pt x="7264" y="3127"/>
                      </a:moveTo>
                      <a:lnTo>
                        <a:pt x="4004" y="0"/>
                      </a:lnTo>
                      <a:lnTo>
                        <a:pt x="0" y="1510"/>
                      </a:lnTo>
                      <a:lnTo>
                        <a:pt x="3077" y="4612"/>
                      </a:lnTo>
                      <a:lnTo>
                        <a:pt x="7264" y="3127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47C0A78D-A83C-6C76-7754-A42CBFC3FD87}"/>
                    </a:ext>
                  </a:extLst>
                </p:cNvPr>
                <p:cNvSpPr/>
                <p:nvPr/>
              </p:nvSpPr>
              <p:spPr>
                <a:xfrm>
                  <a:off x="8465185" y="3830349"/>
                  <a:ext cx="7699" cy="4725"/>
                </a:xfrm>
                <a:custGeom>
                  <a:avLst/>
                  <a:gdLst>
                    <a:gd name="connsiteX0" fmla="*/ 7699 w 7699"/>
                    <a:gd name="connsiteY0" fmla="*/ 2636 h 4725"/>
                    <a:gd name="connsiteX1" fmla="*/ 4055 w 7699"/>
                    <a:gd name="connsiteY1" fmla="*/ 0 h 4725"/>
                    <a:gd name="connsiteX2" fmla="*/ 0 w 7699"/>
                    <a:gd name="connsiteY2" fmla="*/ 2127 h 4725"/>
                    <a:gd name="connsiteX3" fmla="*/ 3733 w 7699"/>
                    <a:gd name="connsiteY3" fmla="*/ 4725 h 4725"/>
                    <a:gd name="connsiteX4" fmla="*/ 7699 w 7699"/>
                    <a:gd name="connsiteY4" fmla="*/ 2636 h 4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9" h="4725">
                      <a:moveTo>
                        <a:pt x="7699" y="2636"/>
                      </a:moveTo>
                      <a:lnTo>
                        <a:pt x="4055" y="0"/>
                      </a:lnTo>
                      <a:lnTo>
                        <a:pt x="0" y="2127"/>
                      </a:lnTo>
                      <a:lnTo>
                        <a:pt x="3733" y="4725"/>
                      </a:lnTo>
                      <a:lnTo>
                        <a:pt x="7699" y="2636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67446DF2-2FE9-4EDB-A3CC-A621BBD82689}"/>
                    </a:ext>
                  </a:extLst>
                </p:cNvPr>
                <p:cNvSpPr/>
                <p:nvPr/>
              </p:nvSpPr>
              <p:spPr>
                <a:xfrm>
                  <a:off x="8476274" y="3830805"/>
                  <a:ext cx="11840" cy="6970"/>
                </a:xfrm>
                <a:custGeom>
                  <a:avLst/>
                  <a:gdLst>
                    <a:gd name="connsiteX0" fmla="*/ 11807 w 11840"/>
                    <a:gd name="connsiteY0" fmla="*/ 4419 h 6970"/>
                    <a:gd name="connsiteX1" fmla="*/ 6504 w 11840"/>
                    <a:gd name="connsiteY1" fmla="*/ 147 h 6970"/>
                    <a:gd name="connsiteX2" fmla="*/ 35 w 11840"/>
                    <a:gd name="connsiteY2" fmla="*/ 2563 h 6970"/>
                    <a:gd name="connsiteX3" fmla="*/ 5243 w 11840"/>
                    <a:gd name="connsiteY3" fmla="*/ 6810 h 6970"/>
                    <a:gd name="connsiteX4" fmla="*/ 11807 w 11840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40" h="6970">
                      <a:moveTo>
                        <a:pt x="11807" y="4419"/>
                      </a:moveTo>
                      <a:cubicBezTo>
                        <a:pt x="12154" y="2261"/>
                        <a:pt x="9752" y="644"/>
                        <a:pt x="6504" y="147"/>
                      </a:cubicBezTo>
                      <a:cubicBezTo>
                        <a:pt x="3257" y="-350"/>
                        <a:pt x="381" y="399"/>
                        <a:pt x="35" y="2563"/>
                      </a:cubicBezTo>
                      <a:cubicBezTo>
                        <a:pt x="-312" y="4728"/>
                        <a:pt x="1989" y="6294"/>
                        <a:pt x="5243" y="6810"/>
                      </a:cubicBezTo>
                      <a:cubicBezTo>
                        <a:pt x="8497" y="7326"/>
                        <a:pt x="11467" y="6609"/>
                        <a:pt x="11807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3FAFFD95-3D5A-CAB6-C85C-A903A659C03F}"/>
                    </a:ext>
                  </a:extLst>
                </p:cNvPr>
                <p:cNvSpPr/>
                <p:nvPr/>
              </p:nvSpPr>
              <p:spPr>
                <a:xfrm>
                  <a:off x="8518943" y="3842603"/>
                  <a:ext cx="12378" cy="9446"/>
                </a:xfrm>
                <a:custGeom>
                  <a:avLst/>
                  <a:gdLst>
                    <a:gd name="connsiteX0" fmla="*/ 9589 w 12378"/>
                    <a:gd name="connsiteY0" fmla="*/ 3387 h 9446"/>
                    <a:gd name="connsiteX1" fmla="*/ 10900 w 12378"/>
                    <a:gd name="connsiteY1" fmla="*/ 3556 h 9446"/>
                    <a:gd name="connsiteX2" fmla="*/ 9677 w 12378"/>
                    <a:gd name="connsiteY2" fmla="*/ 6866 h 9446"/>
                    <a:gd name="connsiteX3" fmla="*/ 6859 w 12378"/>
                    <a:gd name="connsiteY3" fmla="*/ 6488 h 9446"/>
                    <a:gd name="connsiteX4" fmla="*/ 6613 w 12378"/>
                    <a:gd name="connsiteY4" fmla="*/ 5897 h 9446"/>
                    <a:gd name="connsiteX5" fmla="*/ 6253 w 12378"/>
                    <a:gd name="connsiteY5" fmla="*/ 5897 h 9446"/>
                    <a:gd name="connsiteX6" fmla="*/ 6575 w 12378"/>
                    <a:gd name="connsiteY6" fmla="*/ 7325 h 9446"/>
                    <a:gd name="connsiteX7" fmla="*/ 10819 w 12378"/>
                    <a:gd name="connsiteY7" fmla="*/ 8137 h 9446"/>
                    <a:gd name="connsiteX8" fmla="*/ 11714 w 12378"/>
                    <a:gd name="connsiteY8" fmla="*/ 3613 h 9446"/>
                    <a:gd name="connsiteX9" fmla="*/ 10579 w 12378"/>
                    <a:gd name="connsiteY9" fmla="*/ 1839 h 9446"/>
                    <a:gd name="connsiteX10" fmla="*/ 9665 w 12378"/>
                    <a:gd name="connsiteY10" fmla="*/ 203 h 9446"/>
                    <a:gd name="connsiteX11" fmla="*/ 9217 w 12378"/>
                    <a:gd name="connsiteY11" fmla="*/ 39 h 9446"/>
                    <a:gd name="connsiteX12" fmla="*/ 8536 w 12378"/>
                    <a:gd name="connsiteY12" fmla="*/ 2084 h 9446"/>
                    <a:gd name="connsiteX13" fmla="*/ 2495 w 12378"/>
                    <a:gd name="connsiteY13" fmla="*/ 5702 h 9446"/>
                    <a:gd name="connsiteX14" fmla="*/ 130 w 12378"/>
                    <a:gd name="connsiteY14" fmla="*/ 5865 h 9446"/>
                    <a:gd name="connsiteX15" fmla="*/ 19 w 12378"/>
                    <a:gd name="connsiteY15" fmla="*/ 6157 h 9446"/>
                    <a:gd name="connsiteX16" fmla="*/ 74 w 12378"/>
                    <a:gd name="connsiteY16" fmla="*/ 6230 h 9446"/>
                    <a:gd name="connsiteX17" fmla="*/ 982 w 12378"/>
                    <a:gd name="connsiteY17" fmla="*/ 7621 h 9446"/>
                    <a:gd name="connsiteX18" fmla="*/ 1871 w 12378"/>
                    <a:gd name="connsiteY18" fmla="*/ 9232 h 9446"/>
                    <a:gd name="connsiteX19" fmla="*/ 2249 w 12378"/>
                    <a:gd name="connsiteY19" fmla="*/ 9389 h 9446"/>
                    <a:gd name="connsiteX20" fmla="*/ 3220 w 12378"/>
                    <a:gd name="connsiteY20" fmla="*/ 7212 h 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378" h="9446">
                      <a:moveTo>
                        <a:pt x="9589" y="3387"/>
                      </a:moveTo>
                      <a:cubicBezTo>
                        <a:pt x="10219" y="3022"/>
                        <a:pt x="10591" y="3041"/>
                        <a:pt x="10900" y="3556"/>
                      </a:cubicBezTo>
                      <a:cubicBezTo>
                        <a:pt x="11985" y="5362"/>
                        <a:pt x="10049" y="6665"/>
                        <a:pt x="9677" y="6866"/>
                      </a:cubicBezTo>
                      <a:cubicBezTo>
                        <a:pt x="9305" y="7067"/>
                        <a:pt x="7703" y="7891"/>
                        <a:pt x="6859" y="6488"/>
                      </a:cubicBezTo>
                      <a:cubicBezTo>
                        <a:pt x="6761" y="6298"/>
                        <a:pt x="6679" y="6100"/>
                        <a:pt x="6613" y="5897"/>
                      </a:cubicBezTo>
                      <a:cubicBezTo>
                        <a:pt x="6531" y="5759"/>
                        <a:pt x="6354" y="5834"/>
                        <a:pt x="6253" y="5897"/>
                      </a:cubicBezTo>
                      <a:cubicBezTo>
                        <a:pt x="6152" y="5960"/>
                        <a:pt x="5894" y="6193"/>
                        <a:pt x="6575" y="7325"/>
                      </a:cubicBezTo>
                      <a:cubicBezTo>
                        <a:pt x="7407" y="8709"/>
                        <a:pt x="9097" y="9162"/>
                        <a:pt x="10819" y="8137"/>
                      </a:cubicBezTo>
                      <a:cubicBezTo>
                        <a:pt x="12811" y="6929"/>
                        <a:pt x="12641" y="5085"/>
                        <a:pt x="11714" y="3613"/>
                      </a:cubicBezTo>
                      <a:cubicBezTo>
                        <a:pt x="11209" y="2801"/>
                        <a:pt x="10667" y="2002"/>
                        <a:pt x="10579" y="1839"/>
                      </a:cubicBezTo>
                      <a:cubicBezTo>
                        <a:pt x="10037" y="958"/>
                        <a:pt x="9715" y="291"/>
                        <a:pt x="9665" y="203"/>
                      </a:cubicBezTo>
                      <a:cubicBezTo>
                        <a:pt x="9501" y="-68"/>
                        <a:pt x="9286" y="-5"/>
                        <a:pt x="9217" y="39"/>
                      </a:cubicBezTo>
                      <a:cubicBezTo>
                        <a:pt x="8700" y="348"/>
                        <a:pt x="9992" y="1216"/>
                        <a:pt x="8536" y="2084"/>
                      </a:cubicBezTo>
                      <a:lnTo>
                        <a:pt x="2495" y="5702"/>
                      </a:lnTo>
                      <a:cubicBezTo>
                        <a:pt x="780" y="6734"/>
                        <a:pt x="521" y="5620"/>
                        <a:pt x="130" y="5865"/>
                      </a:cubicBezTo>
                      <a:cubicBezTo>
                        <a:pt x="19" y="5915"/>
                        <a:pt x="-30" y="6045"/>
                        <a:pt x="19" y="6157"/>
                      </a:cubicBezTo>
                      <a:cubicBezTo>
                        <a:pt x="32" y="6184"/>
                        <a:pt x="51" y="6210"/>
                        <a:pt x="74" y="6230"/>
                      </a:cubicBezTo>
                      <a:cubicBezTo>
                        <a:pt x="111" y="6300"/>
                        <a:pt x="704" y="7155"/>
                        <a:pt x="982" y="7621"/>
                      </a:cubicBezTo>
                      <a:cubicBezTo>
                        <a:pt x="1139" y="7879"/>
                        <a:pt x="1391" y="8420"/>
                        <a:pt x="1871" y="9232"/>
                      </a:cubicBezTo>
                      <a:cubicBezTo>
                        <a:pt x="1972" y="9395"/>
                        <a:pt x="2009" y="9527"/>
                        <a:pt x="2249" y="9389"/>
                      </a:cubicBezTo>
                      <a:cubicBezTo>
                        <a:pt x="2728" y="9099"/>
                        <a:pt x="1505" y="8244"/>
                        <a:pt x="3220" y="721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8" name="Freeform 217">
                  <a:extLst>
                    <a:ext uri="{FF2B5EF4-FFF2-40B4-BE49-F238E27FC236}">
                      <a16:creationId xmlns:a16="http://schemas.microsoft.com/office/drawing/2014/main" id="{74774AC8-C0F3-854E-91F1-BFAD020726AD}"/>
                    </a:ext>
                  </a:extLst>
                </p:cNvPr>
                <p:cNvSpPr/>
                <p:nvPr/>
              </p:nvSpPr>
              <p:spPr>
                <a:xfrm>
                  <a:off x="8530424" y="3871613"/>
                  <a:ext cx="11609" cy="9842"/>
                </a:xfrm>
                <a:custGeom>
                  <a:avLst/>
                  <a:gdLst>
                    <a:gd name="connsiteX0" fmla="*/ 10947 w 11609"/>
                    <a:gd name="connsiteY0" fmla="*/ 8220 h 9842"/>
                    <a:gd name="connsiteX1" fmla="*/ 11521 w 11609"/>
                    <a:gd name="connsiteY1" fmla="*/ 7931 h 9842"/>
                    <a:gd name="connsiteX2" fmla="*/ 11004 w 11609"/>
                    <a:gd name="connsiteY2" fmla="*/ 7459 h 9842"/>
                    <a:gd name="connsiteX3" fmla="*/ 11559 w 11609"/>
                    <a:gd name="connsiteY3" fmla="*/ 3967 h 9842"/>
                    <a:gd name="connsiteX4" fmla="*/ 4730 w 11609"/>
                    <a:gd name="connsiteY4" fmla="*/ 79 h 9842"/>
                    <a:gd name="connsiteX5" fmla="*/ 51 w 11609"/>
                    <a:gd name="connsiteY5" fmla="*/ 5351 h 9842"/>
                    <a:gd name="connsiteX6" fmla="*/ 2201 w 11609"/>
                    <a:gd name="connsiteY6" fmla="*/ 9346 h 9842"/>
                    <a:gd name="connsiteX7" fmla="*/ 2630 w 11609"/>
                    <a:gd name="connsiteY7" fmla="*/ 9428 h 9842"/>
                    <a:gd name="connsiteX8" fmla="*/ 3941 w 11609"/>
                    <a:gd name="connsiteY8" fmla="*/ 9201 h 9842"/>
                    <a:gd name="connsiteX9" fmla="*/ 5928 w 11609"/>
                    <a:gd name="connsiteY9" fmla="*/ 9831 h 9842"/>
                    <a:gd name="connsiteX10" fmla="*/ 6129 w 11609"/>
                    <a:gd name="connsiteY10" fmla="*/ 9654 h 9842"/>
                    <a:gd name="connsiteX11" fmla="*/ 5865 w 11609"/>
                    <a:gd name="connsiteY11" fmla="*/ 8220 h 9842"/>
                    <a:gd name="connsiteX12" fmla="*/ 5663 w 11609"/>
                    <a:gd name="connsiteY12" fmla="*/ 6332 h 9842"/>
                    <a:gd name="connsiteX13" fmla="*/ 5234 w 11609"/>
                    <a:gd name="connsiteY13" fmla="*/ 5703 h 9842"/>
                    <a:gd name="connsiteX14" fmla="*/ 3462 w 11609"/>
                    <a:gd name="connsiteY14" fmla="*/ 7591 h 9842"/>
                    <a:gd name="connsiteX15" fmla="*/ 870 w 11609"/>
                    <a:gd name="connsiteY15" fmla="*/ 5458 h 9842"/>
                    <a:gd name="connsiteX16" fmla="*/ 5480 w 11609"/>
                    <a:gd name="connsiteY16" fmla="*/ 1645 h 9842"/>
                    <a:gd name="connsiteX17" fmla="*/ 10890 w 11609"/>
                    <a:gd name="connsiteY17" fmla="*/ 3954 h 9842"/>
                    <a:gd name="connsiteX18" fmla="*/ 7964 w 11609"/>
                    <a:gd name="connsiteY18" fmla="*/ 8258 h 9842"/>
                    <a:gd name="connsiteX19" fmla="*/ 8305 w 11609"/>
                    <a:gd name="connsiteY19" fmla="*/ 8553 h 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609" h="9842">
                      <a:moveTo>
                        <a:pt x="10947" y="8220"/>
                      </a:moveTo>
                      <a:cubicBezTo>
                        <a:pt x="11199" y="8182"/>
                        <a:pt x="11578" y="8138"/>
                        <a:pt x="11521" y="7931"/>
                      </a:cubicBezTo>
                      <a:cubicBezTo>
                        <a:pt x="11464" y="7723"/>
                        <a:pt x="11048" y="7754"/>
                        <a:pt x="11004" y="7459"/>
                      </a:cubicBezTo>
                      <a:cubicBezTo>
                        <a:pt x="10960" y="7163"/>
                        <a:pt x="11823" y="5829"/>
                        <a:pt x="11559" y="3967"/>
                      </a:cubicBezTo>
                      <a:cubicBezTo>
                        <a:pt x="11086" y="594"/>
                        <a:pt x="7391" y="-293"/>
                        <a:pt x="4730" y="79"/>
                      </a:cubicBezTo>
                      <a:cubicBezTo>
                        <a:pt x="3468" y="255"/>
                        <a:pt x="-492" y="1425"/>
                        <a:pt x="51" y="5351"/>
                      </a:cubicBezTo>
                      <a:cubicBezTo>
                        <a:pt x="380" y="6857"/>
                        <a:pt x="1125" y="8240"/>
                        <a:pt x="2201" y="9346"/>
                      </a:cubicBezTo>
                      <a:cubicBezTo>
                        <a:pt x="2296" y="9453"/>
                        <a:pt x="2384" y="9459"/>
                        <a:pt x="2630" y="9428"/>
                      </a:cubicBezTo>
                      <a:cubicBezTo>
                        <a:pt x="2876" y="9397"/>
                        <a:pt x="3292" y="9290"/>
                        <a:pt x="3941" y="9201"/>
                      </a:cubicBezTo>
                      <a:cubicBezTo>
                        <a:pt x="5972" y="8918"/>
                        <a:pt x="5247" y="9963"/>
                        <a:pt x="5928" y="9831"/>
                      </a:cubicBezTo>
                      <a:cubicBezTo>
                        <a:pt x="6079" y="9831"/>
                        <a:pt x="6136" y="9717"/>
                        <a:pt x="6129" y="9654"/>
                      </a:cubicBezTo>
                      <a:cubicBezTo>
                        <a:pt x="6060" y="9170"/>
                        <a:pt x="5934" y="8711"/>
                        <a:pt x="5865" y="8220"/>
                      </a:cubicBezTo>
                      <a:cubicBezTo>
                        <a:pt x="5770" y="7591"/>
                        <a:pt x="5745" y="6962"/>
                        <a:pt x="5663" y="6332"/>
                      </a:cubicBezTo>
                      <a:cubicBezTo>
                        <a:pt x="5631" y="6106"/>
                        <a:pt x="5663" y="5659"/>
                        <a:pt x="5234" y="5703"/>
                      </a:cubicBezTo>
                      <a:cubicBezTo>
                        <a:pt x="4603" y="5791"/>
                        <a:pt x="5934" y="7232"/>
                        <a:pt x="3462" y="7591"/>
                      </a:cubicBezTo>
                      <a:cubicBezTo>
                        <a:pt x="2541" y="7717"/>
                        <a:pt x="1205" y="7868"/>
                        <a:pt x="870" y="5458"/>
                      </a:cubicBezTo>
                      <a:cubicBezTo>
                        <a:pt x="555" y="3287"/>
                        <a:pt x="3317" y="1947"/>
                        <a:pt x="5480" y="1645"/>
                      </a:cubicBezTo>
                      <a:cubicBezTo>
                        <a:pt x="9497" y="1079"/>
                        <a:pt x="10714" y="2708"/>
                        <a:pt x="10890" y="3954"/>
                      </a:cubicBezTo>
                      <a:cubicBezTo>
                        <a:pt x="11382" y="7471"/>
                        <a:pt x="7927" y="7962"/>
                        <a:pt x="7964" y="8258"/>
                      </a:cubicBezTo>
                      <a:cubicBezTo>
                        <a:pt x="8002" y="8553"/>
                        <a:pt x="8090" y="8579"/>
                        <a:pt x="8305" y="855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19" name="Freeform 218">
                  <a:extLst>
                    <a:ext uri="{FF2B5EF4-FFF2-40B4-BE49-F238E27FC236}">
                      <a16:creationId xmlns:a16="http://schemas.microsoft.com/office/drawing/2014/main" id="{2F33923E-95EA-D63D-8B18-825AC5E9B4BA}"/>
                    </a:ext>
                  </a:extLst>
                </p:cNvPr>
                <p:cNvSpPr/>
                <p:nvPr/>
              </p:nvSpPr>
              <p:spPr>
                <a:xfrm>
                  <a:off x="8530373" y="3891265"/>
                  <a:ext cx="11890" cy="7855"/>
                </a:xfrm>
                <a:custGeom>
                  <a:avLst/>
                  <a:gdLst>
                    <a:gd name="connsiteX0" fmla="*/ 9717 w 11890"/>
                    <a:gd name="connsiteY0" fmla="*/ 3655 h 7855"/>
                    <a:gd name="connsiteX1" fmla="*/ 10651 w 11890"/>
                    <a:gd name="connsiteY1" fmla="*/ 5449 h 7855"/>
                    <a:gd name="connsiteX2" fmla="*/ 8563 w 11890"/>
                    <a:gd name="connsiteY2" fmla="*/ 7430 h 7855"/>
                    <a:gd name="connsiteX3" fmla="*/ 9276 w 11890"/>
                    <a:gd name="connsiteY3" fmla="*/ 7732 h 7855"/>
                    <a:gd name="connsiteX4" fmla="*/ 10859 w 11890"/>
                    <a:gd name="connsiteY4" fmla="*/ 7852 h 7855"/>
                    <a:gd name="connsiteX5" fmla="*/ 11178 w 11890"/>
                    <a:gd name="connsiteY5" fmla="*/ 7625 h 7855"/>
                    <a:gd name="connsiteX6" fmla="*/ 11180 w 11890"/>
                    <a:gd name="connsiteY6" fmla="*/ 7613 h 7855"/>
                    <a:gd name="connsiteX7" fmla="*/ 11445 w 11890"/>
                    <a:gd name="connsiteY7" fmla="*/ 4536 h 7855"/>
                    <a:gd name="connsiteX8" fmla="*/ 11887 w 11890"/>
                    <a:gd name="connsiteY8" fmla="*/ 969 h 7855"/>
                    <a:gd name="connsiteX9" fmla="*/ 11653 w 11890"/>
                    <a:gd name="connsiteY9" fmla="*/ 644 h 7855"/>
                    <a:gd name="connsiteX10" fmla="*/ 11641 w 11890"/>
                    <a:gd name="connsiteY10" fmla="*/ 642 h 7855"/>
                    <a:gd name="connsiteX11" fmla="*/ 9919 w 11890"/>
                    <a:gd name="connsiteY11" fmla="*/ 2001 h 7855"/>
                    <a:gd name="connsiteX12" fmla="*/ 2472 w 11890"/>
                    <a:gd name="connsiteY12" fmla="*/ 1214 h 7855"/>
                    <a:gd name="connsiteX13" fmla="*/ 763 w 11890"/>
                    <a:gd name="connsiteY13" fmla="*/ 0 h 7855"/>
                    <a:gd name="connsiteX14" fmla="*/ 562 w 11890"/>
                    <a:gd name="connsiteY14" fmla="*/ 233 h 7855"/>
                    <a:gd name="connsiteX15" fmla="*/ 442 w 11890"/>
                    <a:gd name="connsiteY15" fmla="*/ 1969 h 7855"/>
                    <a:gd name="connsiteX16" fmla="*/ 7 w 11890"/>
                    <a:gd name="connsiteY16" fmla="*/ 5480 h 7855"/>
                    <a:gd name="connsiteX17" fmla="*/ 2359 w 11890"/>
                    <a:gd name="connsiteY17" fmla="*/ 7638 h 7855"/>
                    <a:gd name="connsiteX18" fmla="*/ 2731 w 11890"/>
                    <a:gd name="connsiteY18" fmla="*/ 7537 h 7855"/>
                    <a:gd name="connsiteX19" fmla="*/ 1022 w 11890"/>
                    <a:gd name="connsiteY19" fmla="*/ 3655 h 7855"/>
                    <a:gd name="connsiteX20" fmla="*/ 2680 w 11890"/>
                    <a:gd name="connsiteY20" fmla="*/ 2907 h 7855"/>
                    <a:gd name="connsiteX21" fmla="*/ 4711 w 11890"/>
                    <a:gd name="connsiteY21" fmla="*/ 3114 h 7855"/>
                    <a:gd name="connsiteX22" fmla="*/ 5776 w 11890"/>
                    <a:gd name="connsiteY22" fmla="*/ 3800 h 7855"/>
                    <a:gd name="connsiteX23" fmla="*/ 5669 w 11890"/>
                    <a:gd name="connsiteY23" fmla="*/ 4794 h 7855"/>
                    <a:gd name="connsiteX24" fmla="*/ 3828 w 11890"/>
                    <a:gd name="connsiteY24" fmla="*/ 6053 h 7855"/>
                    <a:gd name="connsiteX25" fmla="*/ 4585 w 11890"/>
                    <a:gd name="connsiteY25" fmla="*/ 6361 h 7855"/>
                    <a:gd name="connsiteX26" fmla="*/ 7428 w 11890"/>
                    <a:gd name="connsiteY26" fmla="*/ 6562 h 7855"/>
                    <a:gd name="connsiteX27" fmla="*/ 7857 w 11890"/>
                    <a:gd name="connsiteY27" fmla="*/ 6348 h 7855"/>
                    <a:gd name="connsiteX28" fmla="*/ 6539 w 11890"/>
                    <a:gd name="connsiteY28" fmla="*/ 4731 h 7855"/>
                    <a:gd name="connsiteX29" fmla="*/ 6634 w 11890"/>
                    <a:gd name="connsiteY29" fmla="*/ 3882 h 7855"/>
                    <a:gd name="connsiteX30" fmla="*/ 7491 w 11890"/>
                    <a:gd name="connsiteY30" fmla="*/ 3391 h 7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890" h="7855">
                      <a:moveTo>
                        <a:pt x="9717" y="3655"/>
                      </a:moveTo>
                      <a:cubicBezTo>
                        <a:pt x="10815" y="3762"/>
                        <a:pt x="10821" y="3825"/>
                        <a:pt x="10651" y="5449"/>
                      </a:cubicBezTo>
                      <a:cubicBezTo>
                        <a:pt x="10380" y="8047"/>
                        <a:pt x="8627" y="6801"/>
                        <a:pt x="8563" y="7430"/>
                      </a:cubicBezTo>
                      <a:cubicBezTo>
                        <a:pt x="8563" y="7739"/>
                        <a:pt x="9062" y="7726"/>
                        <a:pt x="9276" y="7732"/>
                      </a:cubicBezTo>
                      <a:lnTo>
                        <a:pt x="10859" y="7852"/>
                      </a:lnTo>
                      <a:cubicBezTo>
                        <a:pt x="11010" y="7877"/>
                        <a:pt x="11153" y="7776"/>
                        <a:pt x="11178" y="7625"/>
                      </a:cubicBezTo>
                      <a:cubicBezTo>
                        <a:pt x="11179" y="7621"/>
                        <a:pt x="11180" y="7617"/>
                        <a:pt x="11180" y="7613"/>
                      </a:cubicBezTo>
                      <a:cubicBezTo>
                        <a:pt x="11306" y="6424"/>
                        <a:pt x="11338" y="5493"/>
                        <a:pt x="11445" y="4536"/>
                      </a:cubicBezTo>
                      <a:cubicBezTo>
                        <a:pt x="11660" y="2479"/>
                        <a:pt x="11824" y="1523"/>
                        <a:pt x="11887" y="969"/>
                      </a:cubicBezTo>
                      <a:cubicBezTo>
                        <a:pt x="11912" y="815"/>
                        <a:pt x="11807" y="669"/>
                        <a:pt x="11653" y="644"/>
                      </a:cubicBezTo>
                      <a:cubicBezTo>
                        <a:pt x="11649" y="643"/>
                        <a:pt x="11644" y="642"/>
                        <a:pt x="11641" y="642"/>
                      </a:cubicBezTo>
                      <a:cubicBezTo>
                        <a:pt x="11010" y="579"/>
                        <a:pt x="11357" y="2152"/>
                        <a:pt x="9919" y="2001"/>
                      </a:cubicBezTo>
                      <a:lnTo>
                        <a:pt x="2472" y="1214"/>
                      </a:lnTo>
                      <a:cubicBezTo>
                        <a:pt x="530" y="1013"/>
                        <a:pt x="1495" y="75"/>
                        <a:pt x="763" y="0"/>
                      </a:cubicBezTo>
                      <a:cubicBezTo>
                        <a:pt x="675" y="0"/>
                        <a:pt x="587" y="63"/>
                        <a:pt x="562" y="233"/>
                      </a:cubicBezTo>
                      <a:cubicBezTo>
                        <a:pt x="480" y="975"/>
                        <a:pt x="492" y="1548"/>
                        <a:pt x="442" y="1969"/>
                      </a:cubicBezTo>
                      <a:cubicBezTo>
                        <a:pt x="372" y="2636"/>
                        <a:pt x="227" y="3435"/>
                        <a:pt x="7" y="5480"/>
                      </a:cubicBezTo>
                      <a:cubicBezTo>
                        <a:pt x="-101" y="6581"/>
                        <a:pt x="1116" y="7519"/>
                        <a:pt x="2359" y="7638"/>
                      </a:cubicBezTo>
                      <a:cubicBezTo>
                        <a:pt x="2655" y="7676"/>
                        <a:pt x="2718" y="7588"/>
                        <a:pt x="2731" y="7537"/>
                      </a:cubicBezTo>
                      <a:cubicBezTo>
                        <a:pt x="2781" y="7021"/>
                        <a:pt x="675" y="6990"/>
                        <a:pt x="1022" y="3655"/>
                      </a:cubicBezTo>
                      <a:cubicBezTo>
                        <a:pt x="1129" y="2693"/>
                        <a:pt x="1690" y="2800"/>
                        <a:pt x="2680" y="2907"/>
                      </a:cubicBezTo>
                      <a:lnTo>
                        <a:pt x="4711" y="3114"/>
                      </a:lnTo>
                      <a:cubicBezTo>
                        <a:pt x="5644" y="3221"/>
                        <a:pt x="5839" y="3184"/>
                        <a:pt x="5776" y="3800"/>
                      </a:cubicBezTo>
                      <a:lnTo>
                        <a:pt x="5669" y="4794"/>
                      </a:lnTo>
                      <a:cubicBezTo>
                        <a:pt x="5524" y="6197"/>
                        <a:pt x="3872" y="5644"/>
                        <a:pt x="3828" y="6053"/>
                      </a:cubicBezTo>
                      <a:cubicBezTo>
                        <a:pt x="3796" y="6380"/>
                        <a:pt x="4370" y="6355"/>
                        <a:pt x="4585" y="6361"/>
                      </a:cubicBezTo>
                      <a:lnTo>
                        <a:pt x="7428" y="6562"/>
                      </a:lnTo>
                      <a:cubicBezTo>
                        <a:pt x="7864" y="6594"/>
                        <a:pt x="7845" y="6443"/>
                        <a:pt x="7857" y="6348"/>
                      </a:cubicBezTo>
                      <a:cubicBezTo>
                        <a:pt x="7857" y="6084"/>
                        <a:pt x="6420" y="5889"/>
                        <a:pt x="6539" y="4731"/>
                      </a:cubicBezTo>
                      <a:lnTo>
                        <a:pt x="6634" y="3882"/>
                      </a:lnTo>
                      <a:cubicBezTo>
                        <a:pt x="6697" y="3309"/>
                        <a:pt x="6804" y="3316"/>
                        <a:pt x="7491" y="339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22F1E3B3-1765-4314-AAB1-E9A21D4AFF68}"/>
                    </a:ext>
                  </a:extLst>
                </p:cNvPr>
                <p:cNvSpPr/>
                <p:nvPr/>
              </p:nvSpPr>
              <p:spPr>
                <a:xfrm>
                  <a:off x="8529304" y="3899573"/>
                  <a:ext cx="11535" cy="7063"/>
                </a:xfrm>
                <a:custGeom>
                  <a:avLst/>
                  <a:gdLst>
                    <a:gd name="connsiteX0" fmla="*/ 1751 w 11535"/>
                    <a:gd name="connsiteY0" fmla="*/ 3 h 7063"/>
                    <a:gd name="connsiteX1" fmla="*/ 1076 w 11535"/>
                    <a:gd name="connsiteY1" fmla="*/ 273 h 7063"/>
                    <a:gd name="connsiteX2" fmla="*/ 61 w 11535"/>
                    <a:gd name="connsiteY2" fmla="*/ 2413 h 7063"/>
                    <a:gd name="connsiteX3" fmla="*/ 2942 w 11535"/>
                    <a:gd name="connsiteY3" fmla="*/ 6043 h 7063"/>
                    <a:gd name="connsiteX4" fmla="*/ 6789 w 11535"/>
                    <a:gd name="connsiteY4" fmla="*/ 4407 h 7063"/>
                    <a:gd name="connsiteX5" fmla="*/ 9475 w 11535"/>
                    <a:gd name="connsiteY5" fmla="*/ 2324 h 7063"/>
                    <a:gd name="connsiteX6" fmla="*/ 10861 w 11535"/>
                    <a:gd name="connsiteY6" fmla="*/ 3893 h 7063"/>
                    <a:gd name="connsiteX7" fmla="*/ 10831 w 11535"/>
                    <a:gd name="connsiteY7" fmla="*/ 4111 h 7063"/>
                    <a:gd name="connsiteX8" fmla="*/ 7369 w 11535"/>
                    <a:gd name="connsiteY8" fmla="*/ 6339 h 7063"/>
                    <a:gd name="connsiteX9" fmla="*/ 7842 w 11535"/>
                    <a:gd name="connsiteY9" fmla="*/ 6741 h 7063"/>
                    <a:gd name="connsiteX10" fmla="*/ 9967 w 11535"/>
                    <a:gd name="connsiteY10" fmla="*/ 7006 h 7063"/>
                    <a:gd name="connsiteX11" fmla="*/ 10597 w 11535"/>
                    <a:gd name="connsiteY11" fmla="*/ 6936 h 7063"/>
                    <a:gd name="connsiteX12" fmla="*/ 10471 w 11535"/>
                    <a:gd name="connsiteY12" fmla="*/ 6213 h 7063"/>
                    <a:gd name="connsiteX13" fmla="*/ 11487 w 11535"/>
                    <a:gd name="connsiteY13" fmla="*/ 4287 h 7063"/>
                    <a:gd name="connsiteX14" fmla="*/ 8870 w 11535"/>
                    <a:gd name="connsiteY14" fmla="*/ 1066 h 7063"/>
                    <a:gd name="connsiteX15" fmla="*/ 5635 w 11535"/>
                    <a:gd name="connsiteY15" fmla="*/ 2431 h 7063"/>
                    <a:gd name="connsiteX16" fmla="*/ 2400 w 11535"/>
                    <a:gd name="connsiteY16" fmla="*/ 4892 h 7063"/>
                    <a:gd name="connsiteX17" fmla="*/ 726 w 11535"/>
                    <a:gd name="connsiteY17" fmla="*/ 2809 h 7063"/>
                    <a:gd name="connsiteX18" fmla="*/ 748 w 11535"/>
                    <a:gd name="connsiteY18" fmla="*/ 2664 h 7063"/>
                    <a:gd name="connsiteX19" fmla="*/ 4216 w 11535"/>
                    <a:gd name="connsiteY19" fmla="*/ 519 h 7063"/>
                    <a:gd name="connsiteX20" fmla="*/ 4613 w 11535"/>
                    <a:gd name="connsiteY20" fmla="*/ 292 h 7063"/>
                    <a:gd name="connsiteX21" fmla="*/ 3983 w 11535"/>
                    <a:gd name="connsiteY21" fmla="*/ 9 h 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535" h="7063">
                      <a:moveTo>
                        <a:pt x="1751" y="3"/>
                      </a:moveTo>
                      <a:cubicBezTo>
                        <a:pt x="1360" y="3"/>
                        <a:pt x="1233" y="-47"/>
                        <a:pt x="1076" y="273"/>
                      </a:cubicBezTo>
                      <a:cubicBezTo>
                        <a:pt x="639" y="936"/>
                        <a:pt x="298" y="1656"/>
                        <a:pt x="61" y="2413"/>
                      </a:cubicBezTo>
                      <a:cubicBezTo>
                        <a:pt x="-286" y="4149"/>
                        <a:pt x="880" y="5634"/>
                        <a:pt x="2942" y="6043"/>
                      </a:cubicBezTo>
                      <a:cubicBezTo>
                        <a:pt x="5004" y="6452"/>
                        <a:pt x="5774" y="5684"/>
                        <a:pt x="6789" y="4407"/>
                      </a:cubicBezTo>
                      <a:cubicBezTo>
                        <a:pt x="8050" y="2809"/>
                        <a:pt x="8409" y="2117"/>
                        <a:pt x="9475" y="2324"/>
                      </a:cubicBezTo>
                      <a:cubicBezTo>
                        <a:pt x="10292" y="2375"/>
                        <a:pt x="10912" y="3078"/>
                        <a:pt x="10861" y="3893"/>
                      </a:cubicBezTo>
                      <a:cubicBezTo>
                        <a:pt x="10857" y="3967"/>
                        <a:pt x="10846" y="4040"/>
                        <a:pt x="10831" y="4111"/>
                      </a:cubicBezTo>
                      <a:cubicBezTo>
                        <a:pt x="10383" y="6401"/>
                        <a:pt x="7419" y="5999"/>
                        <a:pt x="7369" y="6339"/>
                      </a:cubicBezTo>
                      <a:cubicBezTo>
                        <a:pt x="7318" y="6678"/>
                        <a:pt x="7495" y="6703"/>
                        <a:pt x="7842" y="6741"/>
                      </a:cubicBezTo>
                      <a:lnTo>
                        <a:pt x="9967" y="7006"/>
                      </a:lnTo>
                      <a:cubicBezTo>
                        <a:pt x="10339" y="7050"/>
                        <a:pt x="10597" y="7138"/>
                        <a:pt x="10597" y="6936"/>
                      </a:cubicBezTo>
                      <a:cubicBezTo>
                        <a:pt x="10597" y="6735"/>
                        <a:pt x="10440" y="6383"/>
                        <a:pt x="10471" y="6213"/>
                      </a:cubicBezTo>
                      <a:cubicBezTo>
                        <a:pt x="10547" y="5810"/>
                        <a:pt x="11272" y="5370"/>
                        <a:pt x="11487" y="4287"/>
                      </a:cubicBezTo>
                      <a:cubicBezTo>
                        <a:pt x="11789" y="2733"/>
                        <a:pt x="10673" y="1418"/>
                        <a:pt x="8870" y="1066"/>
                      </a:cubicBezTo>
                      <a:cubicBezTo>
                        <a:pt x="7211" y="745"/>
                        <a:pt x="6448" y="1406"/>
                        <a:pt x="5635" y="2431"/>
                      </a:cubicBezTo>
                      <a:cubicBezTo>
                        <a:pt x="4096" y="4357"/>
                        <a:pt x="3743" y="5156"/>
                        <a:pt x="2400" y="4892"/>
                      </a:cubicBezTo>
                      <a:cubicBezTo>
                        <a:pt x="1361" y="4778"/>
                        <a:pt x="612" y="3845"/>
                        <a:pt x="726" y="2809"/>
                      </a:cubicBezTo>
                      <a:cubicBezTo>
                        <a:pt x="732" y="2761"/>
                        <a:pt x="739" y="2712"/>
                        <a:pt x="748" y="2664"/>
                      </a:cubicBezTo>
                      <a:cubicBezTo>
                        <a:pt x="1025" y="1198"/>
                        <a:pt x="2640" y="651"/>
                        <a:pt x="4216" y="519"/>
                      </a:cubicBezTo>
                      <a:cubicBezTo>
                        <a:pt x="4424" y="519"/>
                        <a:pt x="4569" y="519"/>
                        <a:pt x="4613" y="292"/>
                      </a:cubicBezTo>
                      <a:cubicBezTo>
                        <a:pt x="4683" y="-41"/>
                        <a:pt x="4197" y="9"/>
                        <a:pt x="3983" y="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2BA870D-EA10-813A-A67D-2ECCDE4FA0C3}"/>
                    </a:ext>
                  </a:extLst>
                </p:cNvPr>
                <p:cNvSpPr/>
                <p:nvPr/>
              </p:nvSpPr>
              <p:spPr>
                <a:xfrm>
                  <a:off x="8527437" y="3906362"/>
                  <a:ext cx="11421" cy="8107"/>
                </a:xfrm>
                <a:custGeom>
                  <a:avLst/>
                  <a:gdLst>
                    <a:gd name="connsiteX0" fmla="*/ 2110 w 11421"/>
                    <a:gd name="connsiteY0" fmla="*/ 47 h 8107"/>
                    <a:gd name="connsiteX1" fmla="*/ 1410 w 11421"/>
                    <a:gd name="connsiteY1" fmla="*/ 223 h 8107"/>
                    <a:gd name="connsiteX2" fmla="*/ 149 w 11421"/>
                    <a:gd name="connsiteY2" fmla="*/ 2230 h 8107"/>
                    <a:gd name="connsiteX3" fmla="*/ 2564 w 11421"/>
                    <a:gd name="connsiteY3" fmla="*/ 6187 h 8107"/>
                    <a:gd name="connsiteX4" fmla="*/ 6594 w 11421"/>
                    <a:gd name="connsiteY4" fmla="*/ 5030 h 8107"/>
                    <a:gd name="connsiteX5" fmla="*/ 9501 w 11421"/>
                    <a:gd name="connsiteY5" fmla="*/ 3287 h 8107"/>
                    <a:gd name="connsiteX6" fmla="*/ 10699 w 11421"/>
                    <a:gd name="connsiteY6" fmla="*/ 5013 h 8107"/>
                    <a:gd name="connsiteX7" fmla="*/ 10642 w 11421"/>
                    <a:gd name="connsiteY7" fmla="*/ 5231 h 8107"/>
                    <a:gd name="connsiteX8" fmla="*/ 6922 w 11421"/>
                    <a:gd name="connsiteY8" fmla="*/ 7012 h 8107"/>
                    <a:gd name="connsiteX9" fmla="*/ 7344 w 11421"/>
                    <a:gd name="connsiteY9" fmla="*/ 7477 h 8107"/>
                    <a:gd name="connsiteX10" fmla="*/ 9431 w 11421"/>
                    <a:gd name="connsiteY10" fmla="*/ 7999 h 8107"/>
                    <a:gd name="connsiteX11" fmla="*/ 10062 w 11421"/>
                    <a:gd name="connsiteY11" fmla="*/ 7999 h 8107"/>
                    <a:gd name="connsiteX12" fmla="*/ 10030 w 11421"/>
                    <a:gd name="connsiteY12" fmla="*/ 7263 h 8107"/>
                    <a:gd name="connsiteX13" fmla="*/ 11291 w 11421"/>
                    <a:gd name="connsiteY13" fmla="*/ 5476 h 8107"/>
                    <a:gd name="connsiteX14" fmla="*/ 9084 w 11421"/>
                    <a:gd name="connsiteY14" fmla="*/ 1959 h 8107"/>
                    <a:gd name="connsiteX15" fmla="*/ 5711 w 11421"/>
                    <a:gd name="connsiteY15" fmla="*/ 2935 h 8107"/>
                    <a:gd name="connsiteX16" fmla="*/ 2192 w 11421"/>
                    <a:gd name="connsiteY16" fmla="*/ 4967 h 8107"/>
                    <a:gd name="connsiteX17" fmla="*/ 787 w 11421"/>
                    <a:gd name="connsiteY17" fmla="*/ 2695 h 8107"/>
                    <a:gd name="connsiteX18" fmla="*/ 824 w 11421"/>
                    <a:gd name="connsiteY18" fmla="*/ 2563 h 8107"/>
                    <a:gd name="connsiteX19" fmla="*/ 4532 w 11421"/>
                    <a:gd name="connsiteY19" fmla="*/ 858 h 8107"/>
                    <a:gd name="connsiteX20" fmla="*/ 4954 w 11421"/>
                    <a:gd name="connsiteY20" fmla="*/ 676 h 8107"/>
                    <a:gd name="connsiteX21" fmla="*/ 4355 w 11421"/>
                    <a:gd name="connsiteY21" fmla="*/ 311 h 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421" h="8107">
                      <a:moveTo>
                        <a:pt x="2110" y="47"/>
                      </a:moveTo>
                      <a:cubicBezTo>
                        <a:pt x="1719" y="-16"/>
                        <a:pt x="1606" y="-60"/>
                        <a:pt x="1410" y="223"/>
                      </a:cubicBezTo>
                      <a:cubicBezTo>
                        <a:pt x="902" y="833"/>
                        <a:pt x="478" y="1508"/>
                        <a:pt x="149" y="2230"/>
                      </a:cubicBezTo>
                      <a:cubicBezTo>
                        <a:pt x="-393" y="3916"/>
                        <a:pt x="572" y="5533"/>
                        <a:pt x="2564" y="6187"/>
                      </a:cubicBezTo>
                      <a:cubicBezTo>
                        <a:pt x="4557" y="6842"/>
                        <a:pt x="5433" y="6187"/>
                        <a:pt x="6594" y="5030"/>
                      </a:cubicBezTo>
                      <a:cubicBezTo>
                        <a:pt x="8050" y="3595"/>
                        <a:pt x="8485" y="2953"/>
                        <a:pt x="9501" y="3287"/>
                      </a:cubicBezTo>
                      <a:cubicBezTo>
                        <a:pt x="10309" y="3434"/>
                        <a:pt x="10846" y="4206"/>
                        <a:pt x="10699" y="5013"/>
                      </a:cubicBezTo>
                      <a:cubicBezTo>
                        <a:pt x="10685" y="5087"/>
                        <a:pt x="10667" y="5160"/>
                        <a:pt x="10642" y="5231"/>
                      </a:cubicBezTo>
                      <a:cubicBezTo>
                        <a:pt x="9917" y="7446"/>
                        <a:pt x="7022" y="6716"/>
                        <a:pt x="6922" y="7012"/>
                      </a:cubicBezTo>
                      <a:cubicBezTo>
                        <a:pt x="6821" y="7307"/>
                        <a:pt x="6997" y="7395"/>
                        <a:pt x="7344" y="7477"/>
                      </a:cubicBezTo>
                      <a:lnTo>
                        <a:pt x="9431" y="7999"/>
                      </a:lnTo>
                      <a:cubicBezTo>
                        <a:pt x="9791" y="8081"/>
                        <a:pt x="10005" y="8194"/>
                        <a:pt x="10062" y="7999"/>
                      </a:cubicBezTo>
                      <a:cubicBezTo>
                        <a:pt x="10119" y="7804"/>
                        <a:pt x="9980" y="7433"/>
                        <a:pt x="10030" y="7263"/>
                      </a:cubicBezTo>
                      <a:cubicBezTo>
                        <a:pt x="10156" y="6879"/>
                        <a:pt x="10926" y="6533"/>
                        <a:pt x="11291" y="5476"/>
                      </a:cubicBezTo>
                      <a:cubicBezTo>
                        <a:pt x="11783" y="3973"/>
                        <a:pt x="10837" y="2526"/>
                        <a:pt x="9084" y="1959"/>
                      </a:cubicBezTo>
                      <a:cubicBezTo>
                        <a:pt x="7489" y="1437"/>
                        <a:pt x="6644" y="2003"/>
                        <a:pt x="5711" y="2935"/>
                      </a:cubicBezTo>
                      <a:cubicBezTo>
                        <a:pt x="3952" y="4646"/>
                        <a:pt x="3491" y="5388"/>
                        <a:pt x="2192" y="4967"/>
                      </a:cubicBezTo>
                      <a:cubicBezTo>
                        <a:pt x="1176" y="4726"/>
                        <a:pt x="547" y="3709"/>
                        <a:pt x="787" y="2695"/>
                      </a:cubicBezTo>
                      <a:cubicBezTo>
                        <a:pt x="798" y="2651"/>
                        <a:pt x="810" y="2607"/>
                        <a:pt x="824" y="2563"/>
                      </a:cubicBezTo>
                      <a:cubicBezTo>
                        <a:pt x="1291" y="1141"/>
                        <a:pt x="2936" y="795"/>
                        <a:pt x="4532" y="858"/>
                      </a:cubicBezTo>
                      <a:cubicBezTo>
                        <a:pt x="4746" y="858"/>
                        <a:pt x="4891" y="858"/>
                        <a:pt x="4954" y="676"/>
                      </a:cubicBezTo>
                      <a:cubicBezTo>
                        <a:pt x="5061" y="355"/>
                        <a:pt x="4582" y="342"/>
                        <a:pt x="4355" y="31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5796F0B1-D4BE-A2A8-914E-A25EC1BC8EEF}"/>
                    </a:ext>
                  </a:extLst>
                </p:cNvPr>
                <p:cNvSpPr/>
                <p:nvPr/>
              </p:nvSpPr>
              <p:spPr>
                <a:xfrm>
                  <a:off x="8525039" y="3912196"/>
                  <a:ext cx="12138" cy="7185"/>
                </a:xfrm>
                <a:custGeom>
                  <a:avLst/>
                  <a:gdLst>
                    <a:gd name="connsiteX0" fmla="*/ 9503 w 12138"/>
                    <a:gd name="connsiteY0" fmla="*/ 5702 h 7185"/>
                    <a:gd name="connsiteX1" fmla="*/ 10556 w 12138"/>
                    <a:gd name="connsiteY1" fmla="*/ 7162 h 7185"/>
                    <a:gd name="connsiteX2" fmla="*/ 10934 w 12138"/>
                    <a:gd name="connsiteY2" fmla="*/ 6790 h 7185"/>
                    <a:gd name="connsiteX3" fmla="*/ 11464 w 12138"/>
                    <a:gd name="connsiteY3" fmla="*/ 5136 h 7185"/>
                    <a:gd name="connsiteX4" fmla="*/ 12051 w 12138"/>
                    <a:gd name="connsiteY4" fmla="*/ 3720 h 7185"/>
                    <a:gd name="connsiteX5" fmla="*/ 11994 w 12138"/>
                    <a:gd name="connsiteY5" fmla="*/ 3217 h 7185"/>
                    <a:gd name="connsiteX6" fmla="*/ 9995 w 12138"/>
                    <a:gd name="connsiteY6" fmla="*/ 4110 h 7185"/>
                    <a:gd name="connsiteX7" fmla="*/ 2781 w 12138"/>
                    <a:gd name="connsiteY7" fmla="*/ 1493 h 7185"/>
                    <a:gd name="connsiteX8" fmla="*/ 1520 w 12138"/>
                    <a:gd name="connsiteY8" fmla="*/ 8 h 7185"/>
                    <a:gd name="connsiteX9" fmla="*/ 1287 w 12138"/>
                    <a:gd name="connsiteY9" fmla="*/ 83 h 7185"/>
                    <a:gd name="connsiteX10" fmla="*/ 826 w 12138"/>
                    <a:gd name="connsiteY10" fmla="*/ 1524 h 7185"/>
                    <a:gd name="connsiteX11" fmla="*/ 70 w 12138"/>
                    <a:gd name="connsiteY11" fmla="*/ 3412 h 7185"/>
                    <a:gd name="connsiteX12" fmla="*/ 145 w 12138"/>
                    <a:gd name="connsiteY12" fmla="*/ 3896 h 7185"/>
                    <a:gd name="connsiteX13" fmla="*/ 2302 w 12138"/>
                    <a:gd name="connsiteY13" fmla="*/ 3072 h 7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138" h="7185">
                      <a:moveTo>
                        <a:pt x="9503" y="5702"/>
                      </a:moveTo>
                      <a:cubicBezTo>
                        <a:pt x="10934" y="6218"/>
                        <a:pt x="10045" y="6960"/>
                        <a:pt x="10556" y="7162"/>
                      </a:cubicBezTo>
                      <a:cubicBezTo>
                        <a:pt x="10739" y="7231"/>
                        <a:pt x="10789" y="7162"/>
                        <a:pt x="10934" y="6790"/>
                      </a:cubicBezTo>
                      <a:cubicBezTo>
                        <a:pt x="11187" y="6067"/>
                        <a:pt x="11294" y="5595"/>
                        <a:pt x="11464" y="5136"/>
                      </a:cubicBezTo>
                      <a:cubicBezTo>
                        <a:pt x="11634" y="4676"/>
                        <a:pt x="11868" y="4217"/>
                        <a:pt x="12051" y="3720"/>
                      </a:cubicBezTo>
                      <a:cubicBezTo>
                        <a:pt x="12095" y="3607"/>
                        <a:pt x="12252" y="3311"/>
                        <a:pt x="11994" y="3217"/>
                      </a:cubicBezTo>
                      <a:cubicBezTo>
                        <a:pt x="11464" y="3022"/>
                        <a:pt x="11363" y="4607"/>
                        <a:pt x="9995" y="4110"/>
                      </a:cubicBezTo>
                      <a:lnTo>
                        <a:pt x="2781" y="1493"/>
                      </a:lnTo>
                      <a:cubicBezTo>
                        <a:pt x="1343" y="971"/>
                        <a:pt x="2069" y="234"/>
                        <a:pt x="1520" y="8"/>
                      </a:cubicBezTo>
                      <a:cubicBezTo>
                        <a:pt x="1444" y="8"/>
                        <a:pt x="1324" y="-36"/>
                        <a:pt x="1287" y="83"/>
                      </a:cubicBezTo>
                      <a:cubicBezTo>
                        <a:pt x="1173" y="411"/>
                        <a:pt x="1028" y="977"/>
                        <a:pt x="826" y="1524"/>
                      </a:cubicBezTo>
                      <a:cubicBezTo>
                        <a:pt x="473" y="2518"/>
                        <a:pt x="240" y="2965"/>
                        <a:pt x="70" y="3412"/>
                      </a:cubicBezTo>
                      <a:cubicBezTo>
                        <a:pt x="-44" y="3701"/>
                        <a:pt x="-19" y="3846"/>
                        <a:pt x="145" y="3896"/>
                      </a:cubicBezTo>
                      <a:cubicBezTo>
                        <a:pt x="625" y="4079"/>
                        <a:pt x="454" y="2399"/>
                        <a:pt x="2302" y="307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EFBA6A6-C13B-FF64-C7B6-04B1AB4E5B68}"/>
                    </a:ext>
                  </a:extLst>
                </p:cNvPr>
                <p:cNvSpPr/>
                <p:nvPr/>
              </p:nvSpPr>
              <p:spPr>
                <a:xfrm>
                  <a:off x="8522954" y="3917294"/>
                  <a:ext cx="11395" cy="10246"/>
                </a:xfrm>
                <a:custGeom>
                  <a:avLst/>
                  <a:gdLst>
                    <a:gd name="connsiteX0" fmla="*/ 7010 w 11395"/>
                    <a:gd name="connsiteY0" fmla="*/ 453 h 10246"/>
                    <a:gd name="connsiteX1" fmla="*/ 358 w 11395"/>
                    <a:gd name="connsiteY1" fmla="*/ 2875 h 10246"/>
                    <a:gd name="connsiteX2" fmla="*/ 4393 w 11395"/>
                    <a:gd name="connsiteY2" fmla="*/ 9796 h 10246"/>
                    <a:gd name="connsiteX3" fmla="*/ 11090 w 11395"/>
                    <a:gd name="connsiteY3" fmla="*/ 7279 h 10246"/>
                    <a:gd name="connsiteX4" fmla="*/ 7010 w 11395"/>
                    <a:gd name="connsiteY4" fmla="*/ 453 h 10246"/>
                    <a:gd name="connsiteX5" fmla="*/ 10573 w 11395"/>
                    <a:gd name="connsiteY5" fmla="*/ 6669 h 10246"/>
                    <a:gd name="connsiteX6" fmla="*/ 4374 w 11395"/>
                    <a:gd name="connsiteY6" fmla="*/ 8028 h 10246"/>
                    <a:gd name="connsiteX7" fmla="*/ 875 w 11395"/>
                    <a:gd name="connsiteY7" fmla="*/ 3473 h 10246"/>
                    <a:gd name="connsiteX8" fmla="*/ 7288 w 11395"/>
                    <a:gd name="connsiteY8" fmla="*/ 2328 h 10246"/>
                    <a:gd name="connsiteX9" fmla="*/ 10573 w 11395"/>
                    <a:gd name="connsiteY9" fmla="*/ 6644 h 10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95" h="10246">
                      <a:moveTo>
                        <a:pt x="7010" y="453"/>
                      </a:moveTo>
                      <a:cubicBezTo>
                        <a:pt x="3952" y="-655"/>
                        <a:pt x="1291" y="314"/>
                        <a:pt x="358" y="2875"/>
                      </a:cubicBezTo>
                      <a:cubicBezTo>
                        <a:pt x="-1112" y="6927"/>
                        <a:pt x="2287" y="9041"/>
                        <a:pt x="4393" y="9796"/>
                      </a:cubicBezTo>
                      <a:cubicBezTo>
                        <a:pt x="7584" y="10953"/>
                        <a:pt x="10213" y="9796"/>
                        <a:pt x="11090" y="7279"/>
                      </a:cubicBezTo>
                      <a:cubicBezTo>
                        <a:pt x="12168" y="4240"/>
                        <a:pt x="10295" y="1648"/>
                        <a:pt x="7010" y="453"/>
                      </a:cubicBezTo>
                      <a:close/>
                      <a:moveTo>
                        <a:pt x="10573" y="6669"/>
                      </a:moveTo>
                      <a:cubicBezTo>
                        <a:pt x="10012" y="8317"/>
                        <a:pt x="7704" y="9236"/>
                        <a:pt x="4374" y="8028"/>
                      </a:cubicBezTo>
                      <a:cubicBezTo>
                        <a:pt x="1852" y="7122"/>
                        <a:pt x="118" y="5675"/>
                        <a:pt x="875" y="3473"/>
                      </a:cubicBezTo>
                      <a:cubicBezTo>
                        <a:pt x="1631" y="1270"/>
                        <a:pt x="5099" y="1522"/>
                        <a:pt x="7288" y="2328"/>
                      </a:cubicBezTo>
                      <a:cubicBezTo>
                        <a:pt x="9476" y="3133"/>
                        <a:pt x="11317" y="4504"/>
                        <a:pt x="10573" y="664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F784AE1-624D-3FC4-783D-BF97A8CD6FB4}"/>
                    </a:ext>
                  </a:extLst>
                </p:cNvPr>
                <p:cNvSpPr/>
                <p:nvPr/>
              </p:nvSpPr>
              <p:spPr>
                <a:xfrm>
                  <a:off x="8364332" y="3836043"/>
                  <a:ext cx="183434" cy="124746"/>
                </a:xfrm>
                <a:custGeom>
                  <a:avLst/>
                  <a:gdLst>
                    <a:gd name="connsiteX0" fmla="*/ 48516 w 183434"/>
                    <a:gd name="connsiteY0" fmla="*/ 116742 h 124746"/>
                    <a:gd name="connsiteX1" fmla="*/ 46895 w 183434"/>
                    <a:gd name="connsiteY1" fmla="*/ 113137 h 124746"/>
                    <a:gd name="connsiteX2" fmla="*/ 42134 w 183434"/>
                    <a:gd name="connsiteY2" fmla="*/ 106549 h 124746"/>
                    <a:gd name="connsiteX3" fmla="*/ 41642 w 183434"/>
                    <a:gd name="connsiteY3" fmla="*/ 105920 h 124746"/>
                    <a:gd name="connsiteX4" fmla="*/ 44266 w 183434"/>
                    <a:gd name="connsiteY4" fmla="*/ 102995 h 124746"/>
                    <a:gd name="connsiteX5" fmla="*/ 44530 w 183434"/>
                    <a:gd name="connsiteY5" fmla="*/ 102693 h 124746"/>
                    <a:gd name="connsiteX6" fmla="*/ 45161 w 183434"/>
                    <a:gd name="connsiteY6" fmla="*/ 102303 h 124746"/>
                    <a:gd name="connsiteX7" fmla="*/ 45048 w 183434"/>
                    <a:gd name="connsiteY7" fmla="*/ 102139 h 124746"/>
                    <a:gd name="connsiteX8" fmla="*/ 45048 w 183434"/>
                    <a:gd name="connsiteY8" fmla="*/ 102139 h 124746"/>
                    <a:gd name="connsiteX9" fmla="*/ 45048 w 183434"/>
                    <a:gd name="connsiteY9" fmla="*/ 102139 h 124746"/>
                    <a:gd name="connsiteX10" fmla="*/ 43717 w 183434"/>
                    <a:gd name="connsiteY10" fmla="*/ 100126 h 124746"/>
                    <a:gd name="connsiteX11" fmla="*/ 39347 w 183434"/>
                    <a:gd name="connsiteY11" fmla="*/ 92701 h 124746"/>
                    <a:gd name="connsiteX12" fmla="*/ 34984 w 183434"/>
                    <a:gd name="connsiteY12" fmla="*/ 80433 h 124746"/>
                    <a:gd name="connsiteX13" fmla="*/ 34933 w 183434"/>
                    <a:gd name="connsiteY13" fmla="*/ 80433 h 124746"/>
                    <a:gd name="connsiteX14" fmla="*/ 34933 w 183434"/>
                    <a:gd name="connsiteY14" fmla="*/ 80357 h 124746"/>
                    <a:gd name="connsiteX15" fmla="*/ 33268 w 183434"/>
                    <a:gd name="connsiteY15" fmla="*/ 80779 h 124746"/>
                    <a:gd name="connsiteX16" fmla="*/ 29233 w 183434"/>
                    <a:gd name="connsiteY16" fmla="*/ 81785 h 124746"/>
                    <a:gd name="connsiteX17" fmla="*/ 23785 w 183434"/>
                    <a:gd name="connsiteY17" fmla="*/ 37115 h 124746"/>
                    <a:gd name="connsiteX18" fmla="*/ 33117 w 183434"/>
                    <a:gd name="connsiteY18" fmla="*/ 41103 h 124746"/>
                    <a:gd name="connsiteX19" fmla="*/ 34208 w 183434"/>
                    <a:gd name="connsiteY19" fmla="*/ 41569 h 124746"/>
                    <a:gd name="connsiteX20" fmla="*/ 34511 w 183434"/>
                    <a:gd name="connsiteY20" fmla="*/ 40424 h 124746"/>
                    <a:gd name="connsiteX21" fmla="*/ 38862 w 183434"/>
                    <a:gd name="connsiteY21" fmla="*/ 23927 h 124746"/>
                    <a:gd name="connsiteX22" fmla="*/ 39253 w 183434"/>
                    <a:gd name="connsiteY22" fmla="*/ 23436 h 124746"/>
                    <a:gd name="connsiteX23" fmla="*/ 39019 w 183434"/>
                    <a:gd name="connsiteY23" fmla="*/ 23311 h 124746"/>
                    <a:gd name="connsiteX24" fmla="*/ 39019 w 183434"/>
                    <a:gd name="connsiteY24" fmla="*/ 23311 h 124746"/>
                    <a:gd name="connsiteX25" fmla="*/ 38981 w 183434"/>
                    <a:gd name="connsiteY25" fmla="*/ 23311 h 124746"/>
                    <a:gd name="connsiteX26" fmla="*/ 38149 w 183434"/>
                    <a:gd name="connsiteY26" fmla="*/ 22883 h 124746"/>
                    <a:gd name="connsiteX27" fmla="*/ 34044 w 183434"/>
                    <a:gd name="connsiteY27" fmla="*/ 20756 h 124746"/>
                    <a:gd name="connsiteX28" fmla="*/ 35791 w 183434"/>
                    <a:gd name="connsiteY28" fmla="*/ 12892 h 124746"/>
                    <a:gd name="connsiteX29" fmla="*/ 36365 w 183434"/>
                    <a:gd name="connsiteY29" fmla="*/ 12193 h 124746"/>
                    <a:gd name="connsiteX30" fmla="*/ 35394 w 183434"/>
                    <a:gd name="connsiteY30" fmla="*/ 11564 h 124746"/>
                    <a:gd name="connsiteX31" fmla="*/ 17334 w 183434"/>
                    <a:gd name="connsiteY31" fmla="*/ 31 h 124746"/>
                    <a:gd name="connsiteX32" fmla="*/ 16785 w 183434"/>
                    <a:gd name="connsiteY32" fmla="*/ 893 h 124746"/>
                    <a:gd name="connsiteX33" fmla="*/ 15947 w 183434"/>
                    <a:gd name="connsiteY33" fmla="*/ 302 h 124746"/>
                    <a:gd name="connsiteX34" fmla="*/ 44 w 183434"/>
                    <a:gd name="connsiteY34" fmla="*/ 48886 h 124746"/>
                    <a:gd name="connsiteX35" fmla="*/ 14427 w 183434"/>
                    <a:gd name="connsiteY35" fmla="*/ 99402 h 124746"/>
                    <a:gd name="connsiteX36" fmla="*/ 14969 w 183434"/>
                    <a:gd name="connsiteY36" fmla="*/ 100214 h 124746"/>
                    <a:gd name="connsiteX37" fmla="*/ 15808 w 183434"/>
                    <a:gd name="connsiteY37" fmla="*/ 99710 h 124746"/>
                    <a:gd name="connsiteX38" fmla="*/ 21483 w 183434"/>
                    <a:gd name="connsiteY38" fmla="*/ 96250 h 124746"/>
                    <a:gd name="connsiteX39" fmla="*/ 23261 w 183434"/>
                    <a:gd name="connsiteY39" fmla="*/ 99761 h 124746"/>
                    <a:gd name="connsiteX40" fmla="*/ 24302 w 183434"/>
                    <a:gd name="connsiteY40" fmla="*/ 101296 h 124746"/>
                    <a:gd name="connsiteX41" fmla="*/ 19068 w 183434"/>
                    <a:gd name="connsiteY41" fmla="*/ 104693 h 124746"/>
                    <a:gd name="connsiteX42" fmla="*/ 19623 w 183434"/>
                    <a:gd name="connsiteY42" fmla="*/ 105549 h 124746"/>
                    <a:gd name="connsiteX43" fmla="*/ 18746 w 183434"/>
                    <a:gd name="connsiteY43" fmla="*/ 106078 h 124746"/>
                    <a:gd name="connsiteX44" fmla="*/ 19327 w 183434"/>
                    <a:gd name="connsiteY44" fmla="*/ 107053 h 124746"/>
                    <a:gd name="connsiteX45" fmla="*/ 39662 w 183434"/>
                    <a:gd name="connsiteY45" fmla="*/ 124386 h 124746"/>
                    <a:gd name="connsiteX46" fmla="*/ 45180 w 183434"/>
                    <a:gd name="connsiteY46" fmla="*/ 121033 h 124746"/>
                    <a:gd name="connsiteX47" fmla="*/ 48333 w 183434"/>
                    <a:gd name="connsiteY47" fmla="*/ 118711 h 124746"/>
                    <a:gd name="connsiteX48" fmla="*/ 49045 w 183434"/>
                    <a:gd name="connsiteY48" fmla="*/ 118290 h 124746"/>
                    <a:gd name="connsiteX49" fmla="*/ 48774 w 183434"/>
                    <a:gd name="connsiteY49" fmla="*/ 117503 h 124746"/>
                    <a:gd name="connsiteX50" fmla="*/ 40394 w 183434"/>
                    <a:gd name="connsiteY50" fmla="*/ 104253 h 124746"/>
                    <a:gd name="connsiteX51" fmla="*/ 36907 w 183434"/>
                    <a:gd name="connsiteY51" fmla="*/ 99006 h 124746"/>
                    <a:gd name="connsiteX52" fmla="*/ 41951 w 183434"/>
                    <a:gd name="connsiteY52" fmla="*/ 102498 h 124746"/>
                    <a:gd name="connsiteX53" fmla="*/ 32152 w 183434"/>
                    <a:gd name="connsiteY53" fmla="*/ 83176 h 124746"/>
                    <a:gd name="connsiteX54" fmla="*/ 31276 w 183434"/>
                    <a:gd name="connsiteY54" fmla="*/ 86636 h 124746"/>
                    <a:gd name="connsiteX55" fmla="*/ 30015 w 183434"/>
                    <a:gd name="connsiteY55" fmla="*/ 83704 h 124746"/>
                    <a:gd name="connsiteX56" fmla="*/ 32878 w 183434"/>
                    <a:gd name="connsiteY56" fmla="*/ 38750 h 124746"/>
                    <a:gd name="connsiteX57" fmla="*/ 24308 w 183434"/>
                    <a:gd name="connsiteY57" fmla="*/ 35082 h 124746"/>
                    <a:gd name="connsiteX58" fmla="*/ 24794 w 183434"/>
                    <a:gd name="connsiteY58" fmla="*/ 33321 h 124746"/>
                    <a:gd name="connsiteX59" fmla="*/ 30191 w 183434"/>
                    <a:gd name="connsiteY59" fmla="*/ 33950 h 124746"/>
                    <a:gd name="connsiteX60" fmla="*/ 30759 w 183434"/>
                    <a:gd name="connsiteY60" fmla="*/ 34013 h 124746"/>
                    <a:gd name="connsiteX61" fmla="*/ 31112 w 183434"/>
                    <a:gd name="connsiteY61" fmla="*/ 33572 h 124746"/>
                    <a:gd name="connsiteX62" fmla="*/ 35753 w 183434"/>
                    <a:gd name="connsiteY62" fmla="*/ 27803 h 124746"/>
                    <a:gd name="connsiteX63" fmla="*/ 25424 w 183434"/>
                    <a:gd name="connsiteY63" fmla="*/ 31339 h 124746"/>
                    <a:gd name="connsiteX64" fmla="*/ 32871 w 183434"/>
                    <a:gd name="connsiteY64" fmla="*/ 16799 h 124746"/>
                    <a:gd name="connsiteX65" fmla="*/ 29517 w 183434"/>
                    <a:gd name="connsiteY65" fmla="*/ 31861 h 124746"/>
                    <a:gd name="connsiteX66" fmla="*/ 36144 w 183434"/>
                    <a:gd name="connsiteY66" fmla="*/ 24091 h 124746"/>
                    <a:gd name="connsiteX67" fmla="*/ 32272 w 183434"/>
                    <a:gd name="connsiteY67" fmla="*/ 28898 h 124746"/>
                    <a:gd name="connsiteX68" fmla="*/ 33634 w 183434"/>
                    <a:gd name="connsiteY68" fmla="*/ 22788 h 124746"/>
                    <a:gd name="connsiteX69" fmla="*/ 15600 w 183434"/>
                    <a:gd name="connsiteY69" fmla="*/ 97464 h 124746"/>
                    <a:gd name="connsiteX70" fmla="*/ 2087 w 183434"/>
                    <a:gd name="connsiteY70" fmla="*/ 48962 h 124746"/>
                    <a:gd name="connsiteX71" fmla="*/ 17113 w 183434"/>
                    <a:gd name="connsiteY71" fmla="*/ 2271 h 124746"/>
                    <a:gd name="connsiteX72" fmla="*/ 33388 w 183434"/>
                    <a:gd name="connsiteY72" fmla="*/ 12665 h 124746"/>
                    <a:gd name="connsiteX73" fmla="*/ 29977 w 183434"/>
                    <a:gd name="connsiteY73" fmla="*/ 88757 h 124746"/>
                    <a:gd name="connsiteX74" fmla="*/ 23274 w 183434"/>
                    <a:gd name="connsiteY74" fmla="*/ 95206 h 124746"/>
                    <a:gd name="connsiteX75" fmla="*/ 31780 w 183434"/>
                    <a:gd name="connsiteY75" fmla="*/ 90040 h 124746"/>
                    <a:gd name="connsiteX76" fmla="*/ 32556 w 183434"/>
                    <a:gd name="connsiteY76" fmla="*/ 89568 h 124746"/>
                    <a:gd name="connsiteX77" fmla="*/ 32512 w 183434"/>
                    <a:gd name="connsiteY77" fmla="*/ 89474 h 124746"/>
                    <a:gd name="connsiteX78" fmla="*/ 32638 w 183434"/>
                    <a:gd name="connsiteY78" fmla="*/ 89505 h 124746"/>
                    <a:gd name="connsiteX79" fmla="*/ 33950 w 183434"/>
                    <a:gd name="connsiteY79" fmla="*/ 84340 h 124746"/>
                    <a:gd name="connsiteX80" fmla="*/ 37512 w 183434"/>
                    <a:gd name="connsiteY80" fmla="*/ 93557 h 124746"/>
                    <a:gd name="connsiteX81" fmla="*/ 40520 w 183434"/>
                    <a:gd name="connsiteY81" fmla="*/ 99018 h 124746"/>
                    <a:gd name="connsiteX82" fmla="*/ 34687 w 183434"/>
                    <a:gd name="connsiteY82" fmla="*/ 94998 h 124746"/>
                    <a:gd name="connsiteX83" fmla="*/ 34649 w 183434"/>
                    <a:gd name="connsiteY83" fmla="*/ 95048 h 124746"/>
                    <a:gd name="connsiteX84" fmla="*/ 34479 w 183434"/>
                    <a:gd name="connsiteY84" fmla="*/ 94734 h 124746"/>
                    <a:gd name="connsiteX85" fmla="*/ 33546 w 183434"/>
                    <a:gd name="connsiteY85" fmla="*/ 95363 h 124746"/>
                    <a:gd name="connsiteX86" fmla="*/ 26055 w 183434"/>
                    <a:gd name="connsiteY86" fmla="*/ 100226 h 124746"/>
                    <a:gd name="connsiteX87" fmla="*/ 25058 w 183434"/>
                    <a:gd name="connsiteY87" fmla="*/ 98767 h 124746"/>
                    <a:gd name="connsiteX88" fmla="*/ 23274 w 183434"/>
                    <a:gd name="connsiteY88" fmla="*/ 95206 h 124746"/>
                    <a:gd name="connsiteX89" fmla="*/ 43875 w 183434"/>
                    <a:gd name="connsiteY89" fmla="*/ 119447 h 124746"/>
                    <a:gd name="connsiteX90" fmla="*/ 39013 w 183434"/>
                    <a:gd name="connsiteY90" fmla="*/ 122436 h 124746"/>
                    <a:gd name="connsiteX91" fmla="*/ 21124 w 183434"/>
                    <a:gd name="connsiteY91" fmla="*/ 106034 h 124746"/>
                    <a:gd name="connsiteX92" fmla="*/ 21035 w 183434"/>
                    <a:gd name="connsiteY92" fmla="*/ 105889 h 124746"/>
                    <a:gd name="connsiteX93" fmla="*/ 33735 w 183434"/>
                    <a:gd name="connsiteY93" fmla="*/ 97647 h 124746"/>
                    <a:gd name="connsiteX94" fmla="*/ 40539 w 183434"/>
                    <a:gd name="connsiteY94" fmla="*/ 107827 h 124746"/>
                    <a:gd name="connsiteX95" fmla="*/ 45155 w 183434"/>
                    <a:gd name="connsiteY95" fmla="*/ 114206 h 124746"/>
                    <a:gd name="connsiteX96" fmla="*/ 46574 w 183434"/>
                    <a:gd name="connsiteY96" fmla="*/ 117390 h 124746"/>
                    <a:gd name="connsiteX97" fmla="*/ 46574 w 183434"/>
                    <a:gd name="connsiteY97" fmla="*/ 117390 h 124746"/>
                    <a:gd name="connsiteX98" fmla="*/ 43875 w 183434"/>
                    <a:gd name="connsiteY98" fmla="*/ 119447 h 124746"/>
                    <a:gd name="connsiteX99" fmla="*/ 183395 w 183434"/>
                    <a:gd name="connsiteY99" fmla="*/ 48886 h 124746"/>
                    <a:gd name="connsiteX100" fmla="*/ 167448 w 183434"/>
                    <a:gd name="connsiteY100" fmla="*/ 271 h 124746"/>
                    <a:gd name="connsiteX101" fmla="*/ 166609 w 183434"/>
                    <a:gd name="connsiteY101" fmla="*/ 862 h 124746"/>
                    <a:gd name="connsiteX102" fmla="*/ 166061 w 183434"/>
                    <a:gd name="connsiteY102" fmla="*/ 0 h 124746"/>
                    <a:gd name="connsiteX103" fmla="*/ 147995 w 183434"/>
                    <a:gd name="connsiteY103" fmla="*/ 11545 h 124746"/>
                    <a:gd name="connsiteX104" fmla="*/ 147030 w 183434"/>
                    <a:gd name="connsiteY104" fmla="*/ 12174 h 124746"/>
                    <a:gd name="connsiteX105" fmla="*/ 147604 w 183434"/>
                    <a:gd name="connsiteY105" fmla="*/ 12873 h 124746"/>
                    <a:gd name="connsiteX106" fmla="*/ 149350 w 183434"/>
                    <a:gd name="connsiteY106" fmla="*/ 20731 h 124746"/>
                    <a:gd name="connsiteX107" fmla="*/ 145245 w 183434"/>
                    <a:gd name="connsiteY107" fmla="*/ 22864 h 124746"/>
                    <a:gd name="connsiteX108" fmla="*/ 144419 w 183434"/>
                    <a:gd name="connsiteY108" fmla="*/ 23292 h 124746"/>
                    <a:gd name="connsiteX109" fmla="*/ 144363 w 183434"/>
                    <a:gd name="connsiteY109" fmla="*/ 23292 h 124746"/>
                    <a:gd name="connsiteX110" fmla="*/ 144363 w 183434"/>
                    <a:gd name="connsiteY110" fmla="*/ 23292 h 124746"/>
                    <a:gd name="connsiteX111" fmla="*/ 144142 w 183434"/>
                    <a:gd name="connsiteY111" fmla="*/ 23411 h 124746"/>
                    <a:gd name="connsiteX112" fmla="*/ 144520 w 183434"/>
                    <a:gd name="connsiteY112" fmla="*/ 23889 h 124746"/>
                    <a:gd name="connsiteX113" fmla="*/ 148884 w 183434"/>
                    <a:gd name="connsiteY113" fmla="*/ 40399 h 124746"/>
                    <a:gd name="connsiteX114" fmla="*/ 149186 w 183434"/>
                    <a:gd name="connsiteY114" fmla="*/ 41544 h 124746"/>
                    <a:gd name="connsiteX115" fmla="*/ 150277 w 183434"/>
                    <a:gd name="connsiteY115" fmla="*/ 41078 h 124746"/>
                    <a:gd name="connsiteX116" fmla="*/ 159610 w 183434"/>
                    <a:gd name="connsiteY116" fmla="*/ 37089 h 124746"/>
                    <a:gd name="connsiteX117" fmla="*/ 154162 w 183434"/>
                    <a:gd name="connsiteY117" fmla="*/ 81760 h 124746"/>
                    <a:gd name="connsiteX118" fmla="*/ 150120 w 183434"/>
                    <a:gd name="connsiteY118" fmla="*/ 80754 h 124746"/>
                    <a:gd name="connsiteX119" fmla="*/ 148436 w 183434"/>
                    <a:gd name="connsiteY119" fmla="*/ 80345 h 124746"/>
                    <a:gd name="connsiteX120" fmla="*/ 148436 w 183434"/>
                    <a:gd name="connsiteY120" fmla="*/ 80420 h 124746"/>
                    <a:gd name="connsiteX121" fmla="*/ 148386 w 183434"/>
                    <a:gd name="connsiteY121" fmla="*/ 80420 h 124746"/>
                    <a:gd name="connsiteX122" fmla="*/ 144022 w 183434"/>
                    <a:gd name="connsiteY122" fmla="*/ 92689 h 124746"/>
                    <a:gd name="connsiteX123" fmla="*/ 139646 w 183434"/>
                    <a:gd name="connsiteY123" fmla="*/ 100195 h 124746"/>
                    <a:gd name="connsiteX124" fmla="*/ 138259 w 183434"/>
                    <a:gd name="connsiteY124" fmla="*/ 102296 h 124746"/>
                    <a:gd name="connsiteX125" fmla="*/ 138353 w 183434"/>
                    <a:gd name="connsiteY125" fmla="*/ 102353 h 124746"/>
                    <a:gd name="connsiteX126" fmla="*/ 138278 w 183434"/>
                    <a:gd name="connsiteY126" fmla="*/ 102397 h 124746"/>
                    <a:gd name="connsiteX127" fmla="*/ 139129 w 183434"/>
                    <a:gd name="connsiteY127" fmla="*/ 103353 h 124746"/>
                    <a:gd name="connsiteX128" fmla="*/ 141613 w 183434"/>
                    <a:gd name="connsiteY128" fmla="*/ 106122 h 124746"/>
                    <a:gd name="connsiteX129" fmla="*/ 141203 w 183434"/>
                    <a:gd name="connsiteY129" fmla="*/ 106631 h 124746"/>
                    <a:gd name="connsiteX130" fmla="*/ 137086 w 183434"/>
                    <a:gd name="connsiteY130" fmla="*/ 111174 h 124746"/>
                    <a:gd name="connsiteX131" fmla="*/ 135825 w 183434"/>
                    <a:gd name="connsiteY131" fmla="*/ 112369 h 124746"/>
                    <a:gd name="connsiteX132" fmla="*/ 133157 w 183434"/>
                    <a:gd name="connsiteY132" fmla="*/ 117031 h 124746"/>
                    <a:gd name="connsiteX133" fmla="*/ 134690 w 183434"/>
                    <a:gd name="connsiteY133" fmla="*/ 118919 h 124746"/>
                    <a:gd name="connsiteX134" fmla="*/ 137843 w 183434"/>
                    <a:gd name="connsiteY134" fmla="*/ 120039 h 124746"/>
                    <a:gd name="connsiteX135" fmla="*/ 138851 w 183434"/>
                    <a:gd name="connsiteY135" fmla="*/ 120366 h 124746"/>
                    <a:gd name="connsiteX136" fmla="*/ 138959 w 183434"/>
                    <a:gd name="connsiteY136" fmla="*/ 120404 h 124746"/>
                    <a:gd name="connsiteX137" fmla="*/ 139072 w 183434"/>
                    <a:gd name="connsiteY137" fmla="*/ 120404 h 124746"/>
                    <a:gd name="connsiteX138" fmla="*/ 141172 w 183434"/>
                    <a:gd name="connsiteY138" fmla="*/ 120712 h 124746"/>
                    <a:gd name="connsiteX139" fmla="*/ 149161 w 183434"/>
                    <a:gd name="connsiteY139" fmla="*/ 120007 h 124746"/>
                    <a:gd name="connsiteX140" fmla="*/ 161621 w 183434"/>
                    <a:gd name="connsiteY140" fmla="*/ 106952 h 124746"/>
                    <a:gd name="connsiteX141" fmla="*/ 160612 w 183434"/>
                    <a:gd name="connsiteY141" fmla="*/ 106782 h 124746"/>
                    <a:gd name="connsiteX142" fmla="*/ 161148 w 183434"/>
                    <a:gd name="connsiteY142" fmla="*/ 105908 h 124746"/>
                    <a:gd name="connsiteX143" fmla="*/ 157472 w 183434"/>
                    <a:gd name="connsiteY143" fmla="*/ 103668 h 124746"/>
                    <a:gd name="connsiteX144" fmla="*/ 160102 w 183434"/>
                    <a:gd name="connsiteY144" fmla="*/ 99736 h 124746"/>
                    <a:gd name="connsiteX145" fmla="*/ 161892 w 183434"/>
                    <a:gd name="connsiteY145" fmla="*/ 96225 h 124746"/>
                    <a:gd name="connsiteX146" fmla="*/ 167568 w 183434"/>
                    <a:gd name="connsiteY146" fmla="*/ 99679 h 124746"/>
                    <a:gd name="connsiteX147" fmla="*/ 168406 w 183434"/>
                    <a:gd name="connsiteY147" fmla="*/ 100182 h 124746"/>
                    <a:gd name="connsiteX148" fmla="*/ 168949 w 183434"/>
                    <a:gd name="connsiteY148" fmla="*/ 99371 h 124746"/>
                    <a:gd name="connsiteX149" fmla="*/ 183395 w 183434"/>
                    <a:gd name="connsiteY149" fmla="*/ 48886 h 124746"/>
                    <a:gd name="connsiteX150" fmla="*/ 149811 w 183434"/>
                    <a:gd name="connsiteY150" fmla="*/ 22770 h 124746"/>
                    <a:gd name="connsiteX151" fmla="*/ 151173 w 183434"/>
                    <a:gd name="connsiteY151" fmla="*/ 28885 h 124746"/>
                    <a:gd name="connsiteX152" fmla="*/ 147301 w 183434"/>
                    <a:gd name="connsiteY152" fmla="*/ 24078 h 124746"/>
                    <a:gd name="connsiteX153" fmla="*/ 150567 w 183434"/>
                    <a:gd name="connsiteY153" fmla="*/ 16748 h 124746"/>
                    <a:gd name="connsiteX154" fmla="*/ 158014 w 183434"/>
                    <a:gd name="connsiteY154" fmla="*/ 31326 h 124746"/>
                    <a:gd name="connsiteX155" fmla="*/ 153922 w 183434"/>
                    <a:gd name="connsiteY155" fmla="*/ 31811 h 124746"/>
                    <a:gd name="connsiteX156" fmla="*/ 150567 w 183434"/>
                    <a:gd name="connsiteY156" fmla="*/ 38769 h 124746"/>
                    <a:gd name="connsiteX157" fmla="*/ 147679 w 183434"/>
                    <a:gd name="connsiteY157" fmla="*/ 27828 h 124746"/>
                    <a:gd name="connsiteX158" fmla="*/ 152333 w 183434"/>
                    <a:gd name="connsiteY158" fmla="*/ 33604 h 124746"/>
                    <a:gd name="connsiteX159" fmla="*/ 152686 w 183434"/>
                    <a:gd name="connsiteY159" fmla="*/ 34044 h 124746"/>
                    <a:gd name="connsiteX160" fmla="*/ 153247 w 183434"/>
                    <a:gd name="connsiteY160" fmla="*/ 33981 h 124746"/>
                    <a:gd name="connsiteX161" fmla="*/ 158651 w 183434"/>
                    <a:gd name="connsiteY161" fmla="*/ 33352 h 124746"/>
                    <a:gd name="connsiteX162" fmla="*/ 159137 w 183434"/>
                    <a:gd name="connsiteY162" fmla="*/ 35114 h 124746"/>
                    <a:gd name="connsiteX163" fmla="*/ 153405 w 183434"/>
                    <a:gd name="connsiteY163" fmla="*/ 83723 h 124746"/>
                    <a:gd name="connsiteX164" fmla="*/ 152144 w 183434"/>
                    <a:gd name="connsiteY164" fmla="*/ 86655 h 124746"/>
                    <a:gd name="connsiteX165" fmla="*/ 151274 w 183434"/>
                    <a:gd name="connsiteY165" fmla="*/ 83201 h 124746"/>
                    <a:gd name="connsiteX166" fmla="*/ 141563 w 183434"/>
                    <a:gd name="connsiteY166" fmla="*/ 102969 h 124746"/>
                    <a:gd name="connsiteX167" fmla="*/ 145378 w 183434"/>
                    <a:gd name="connsiteY167" fmla="*/ 100874 h 124746"/>
                    <a:gd name="connsiteX168" fmla="*/ 142938 w 183434"/>
                    <a:gd name="connsiteY168" fmla="*/ 104505 h 124746"/>
                    <a:gd name="connsiteX169" fmla="*/ 159364 w 183434"/>
                    <a:gd name="connsiteY169" fmla="*/ 107254 h 124746"/>
                    <a:gd name="connsiteX170" fmla="*/ 148644 w 183434"/>
                    <a:gd name="connsiteY170" fmla="*/ 118120 h 124746"/>
                    <a:gd name="connsiteX171" fmla="*/ 141550 w 183434"/>
                    <a:gd name="connsiteY171" fmla="*/ 118749 h 124746"/>
                    <a:gd name="connsiteX172" fmla="*/ 139532 w 183434"/>
                    <a:gd name="connsiteY172" fmla="*/ 118453 h 124746"/>
                    <a:gd name="connsiteX173" fmla="*/ 138448 w 183434"/>
                    <a:gd name="connsiteY173" fmla="*/ 118107 h 124746"/>
                    <a:gd name="connsiteX174" fmla="*/ 135509 w 183434"/>
                    <a:gd name="connsiteY174" fmla="*/ 117057 h 124746"/>
                    <a:gd name="connsiteX175" fmla="*/ 135245 w 183434"/>
                    <a:gd name="connsiteY175" fmla="*/ 116786 h 124746"/>
                    <a:gd name="connsiteX176" fmla="*/ 137187 w 183434"/>
                    <a:gd name="connsiteY176" fmla="*/ 113955 h 124746"/>
                    <a:gd name="connsiteX177" fmla="*/ 137237 w 183434"/>
                    <a:gd name="connsiteY177" fmla="*/ 113923 h 124746"/>
                    <a:gd name="connsiteX178" fmla="*/ 137281 w 183434"/>
                    <a:gd name="connsiteY178" fmla="*/ 113879 h 124746"/>
                    <a:gd name="connsiteX179" fmla="*/ 138542 w 183434"/>
                    <a:gd name="connsiteY179" fmla="*/ 112671 h 124746"/>
                    <a:gd name="connsiteX180" fmla="*/ 142868 w 183434"/>
                    <a:gd name="connsiteY180" fmla="*/ 107927 h 124746"/>
                    <a:gd name="connsiteX181" fmla="*/ 148051 w 183434"/>
                    <a:gd name="connsiteY181" fmla="*/ 100340 h 124746"/>
                    <a:gd name="connsiteX182" fmla="*/ 158393 w 183434"/>
                    <a:gd name="connsiteY182" fmla="*/ 98741 h 124746"/>
                    <a:gd name="connsiteX183" fmla="*/ 155763 w 183434"/>
                    <a:gd name="connsiteY183" fmla="*/ 102661 h 124746"/>
                    <a:gd name="connsiteX184" fmla="*/ 148196 w 183434"/>
                    <a:gd name="connsiteY184" fmla="*/ 98043 h 124746"/>
                    <a:gd name="connsiteX185" fmla="*/ 147339 w 183434"/>
                    <a:gd name="connsiteY185" fmla="*/ 97521 h 124746"/>
                    <a:gd name="connsiteX186" fmla="*/ 147339 w 183434"/>
                    <a:gd name="connsiteY186" fmla="*/ 97477 h 124746"/>
                    <a:gd name="connsiteX187" fmla="*/ 147307 w 183434"/>
                    <a:gd name="connsiteY187" fmla="*/ 97477 h 124746"/>
                    <a:gd name="connsiteX188" fmla="*/ 147307 w 183434"/>
                    <a:gd name="connsiteY188" fmla="*/ 97477 h 124746"/>
                    <a:gd name="connsiteX189" fmla="*/ 147307 w 183434"/>
                    <a:gd name="connsiteY189" fmla="*/ 97508 h 124746"/>
                    <a:gd name="connsiteX190" fmla="*/ 142130 w 183434"/>
                    <a:gd name="connsiteY190" fmla="*/ 100365 h 124746"/>
                    <a:gd name="connsiteX191" fmla="*/ 145914 w 183434"/>
                    <a:gd name="connsiteY191" fmla="*/ 93557 h 124746"/>
                    <a:gd name="connsiteX192" fmla="*/ 149458 w 183434"/>
                    <a:gd name="connsiteY192" fmla="*/ 84340 h 124746"/>
                    <a:gd name="connsiteX193" fmla="*/ 150769 w 183434"/>
                    <a:gd name="connsiteY193" fmla="*/ 89505 h 124746"/>
                    <a:gd name="connsiteX194" fmla="*/ 150895 w 183434"/>
                    <a:gd name="connsiteY194" fmla="*/ 89474 h 124746"/>
                    <a:gd name="connsiteX195" fmla="*/ 150851 w 183434"/>
                    <a:gd name="connsiteY195" fmla="*/ 89568 h 124746"/>
                    <a:gd name="connsiteX196" fmla="*/ 151627 w 183434"/>
                    <a:gd name="connsiteY196" fmla="*/ 90040 h 124746"/>
                    <a:gd name="connsiteX197" fmla="*/ 160158 w 183434"/>
                    <a:gd name="connsiteY197" fmla="*/ 95206 h 124746"/>
                    <a:gd name="connsiteX198" fmla="*/ 158387 w 183434"/>
                    <a:gd name="connsiteY198" fmla="*/ 98729 h 124746"/>
                    <a:gd name="connsiteX199" fmla="*/ 167851 w 183434"/>
                    <a:gd name="connsiteY199" fmla="*/ 97483 h 124746"/>
                    <a:gd name="connsiteX200" fmla="*/ 153481 w 183434"/>
                    <a:gd name="connsiteY200" fmla="*/ 88757 h 124746"/>
                    <a:gd name="connsiteX201" fmla="*/ 150069 w 183434"/>
                    <a:gd name="connsiteY201" fmla="*/ 12665 h 124746"/>
                    <a:gd name="connsiteX202" fmla="*/ 166344 w 183434"/>
                    <a:gd name="connsiteY202" fmla="*/ 2271 h 124746"/>
                    <a:gd name="connsiteX203" fmla="*/ 181365 w 183434"/>
                    <a:gd name="connsiteY203" fmla="*/ 48962 h 124746"/>
                    <a:gd name="connsiteX204" fmla="*/ 167839 w 183434"/>
                    <a:gd name="connsiteY204" fmla="*/ 97464 h 124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</a:cxnLst>
                  <a:rect l="l" t="t" r="r" b="b"/>
                  <a:pathLst>
                    <a:path w="183434" h="124746">
                      <a:moveTo>
                        <a:pt x="48516" y="116742"/>
                      </a:moveTo>
                      <a:cubicBezTo>
                        <a:pt x="48141" y="115473"/>
                        <a:pt x="47596" y="114260"/>
                        <a:pt x="46895" y="113137"/>
                      </a:cubicBezTo>
                      <a:cubicBezTo>
                        <a:pt x="45495" y="110813"/>
                        <a:pt x="43902" y="108609"/>
                        <a:pt x="42134" y="106549"/>
                      </a:cubicBezTo>
                      <a:lnTo>
                        <a:pt x="41642" y="105920"/>
                      </a:lnTo>
                      <a:lnTo>
                        <a:pt x="44266" y="102995"/>
                      </a:lnTo>
                      <a:lnTo>
                        <a:pt x="44530" y="102693"/>
                      </a:lnTo>
                      <a:lnTo>
                        <a:pt x="45161" y="102303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5048" y="102139"/>
                      </a:lnTo>
                      <a:lnTo>
                        <a:pt x="43717" y="100126"/>
                      </a:lnTo>
                      <a:cubicBezTo>
                        <a:pt x="42043" y="97785"/>
                        <a:pt x="40581" y="95301"/>
                        <a:pt x="39347" y="92701"/>
                      </a:cubicBezTo>
                      <a:cubicBezTo>
                        <a:pt x="37479" y="88770"/>
                        <a:pt x="36017" y="84659"/>
                        <a:pt x="34984" y="80433"/>
                      </a:cubicBezTo>
                      <a:lnTo>
                        <a:pt x="34933" y="80433"/>
                      </a:lnTo>
                      <a:lnTo>
                        <a:pt x="34933" y="80357"/>
                      </a:lnTo>
                      <a:lnTo>
                        <a:pt x="33268" y="80779"/>
                      </a:lnTo>
                      <a:lnTo>
                        <a:pt x="29233" y="81785"/>
                      </a:lnTo>
                      <a:cubicBezTo>
                        <a:pt x="22713" y="65112"/>
                        <a:pt x="20890" y="50296"/>
                        <a:pt x="23785" y="37115"/>
                      </a:cubicBezTo>
                      <a:lnTo>
                        <a:pt x="33117" y="41103"/>
                      </a:lnTo>
                      <a:lnTo>
                        <a:pt x="34208" y="41569"/>
                      </a:lnTo>
                      <a:lnTo>
                        <a:pt x="34511" y="40424"/>
                      </a:lnTo>
                      <a:lnTo>
                        <a:pt x="38862" y="23927"/>
                      </a:lnTo>
                      <a:lnTo>
                        <a:pt x="39253" y="23436"/>
                      </a:lnTo>
                      <a:lnTo>
                        <a:pt x="39019" y="23311"/>
                      </a:lnTo>
                      <a:lnTo>
                        <a:pt x="39019" y="23311"/>
                      </a:lnTo>
                      <a:lnTo>
                        <a:pt x="38981" y="23311"/>
                      </a:lnTo>
                      <a:lnTo>
                        <a:pt x="38149" y="22883"/>
                      </a:lnTo>
                      <a:lnTo>
                        <a:pt x="34044" y="20756"/>
                      </a:lnTo>
                      <a:lnTo>
                        <a:pt x="35791" y="12892"/>
                      </a:lnTo>
                      <a:lnTo>
                        <a:pt x="36365" y="12193"/>
                      </a:lnTo>
                      <a:lnTo>
                        <a:pt x="35394" y="11564"/>
                      </a:lnTo>
                      <a:lnTo>
                        <a:pt x="17334" y="31"/>
                      </a:lnTo>
                      <a:lnTo>
                        <a:pt x="16785" y="893"/>
                      </a:lnTo>
                      <a:lnTo>
                        <a:pt x="15947" y="302"/>
                      </a:lnTo>
                      <a:cubicBezTo>
                        <a:pt x="6167" y="14131"/>
                        <a:pt x="504" y="31395"/>
                        <a:pt x="44" y="48886"/>
                      </a:cubicBezTo>
                      <a:cubicBezTo>
                        <a:pt x="-527" y="66806"/>
                        <a:pt x="4500" y="84459"/>
                        <a:pt x="14427" y="99402"/>
                      </a:cubicBezTo>
                      <a:lnTo>
                        <a:pt x="14969" y="100214"/>
                      </a:lnTo>
                      <a:lnTo>
                        <a:pt x="15808" y="99710"/>
                      </a:lnTo>
                      <a:lnTo>
                        <a:pt x="21483" y="96250"/>
                      </a:lnTo>
                      <a:cubicBezTo>
                        <a:pt x="21868" y="97087"/>
                        <a:pt x="22618" y="98660"/>
                        <a:pt x="23261" y="99761"/>
                      </a:cubicBezTo>
                      <a:cubicBezTo>
                        <a:pt x="23582" y="100290"/>
                        <a:pt x="23929" y="100802"/>
                        <a:pt x="24302" y="101296"/>
                      </a:cubicBezTo>
                      <a:lnTo>
                        <a:pt x="19068" y="104693"/>
                      </a:lnTo>
                      <a:lnTo>
                        <a:pt x="19623" y="105549"/>
                      </a:lnTo>
                      <a:lnTo>
                        <a:pt x="18746" y="106078"/>
                      </a:lnTo>
                      <a:lnTo>
                        <a:pt x="19327" y="107053"/>
                      </a:lnTo>
                      <a:cubicBezTo>
                        <a:pt x="22952" y="113061"/>
                        <a:pt x="31270" y="127174"/>
                        <a:pt x="39662" y="124386"/>
                      </a:cubicBezTo>
                      <a:cubicBezTo>
                        <a:pt x="41709" y="123650"/>
                        <a:pt x="43585" y="122510"/>
                        <a:pt x="45180" y="121033"/>
                      </a:cubicBezTo>
                      <a:cubicBezTo>
                        <a:pt x="46169" y="120178"/>
                        <a:pt x="47222" y="119401"/>
                        <a:pt x="48333" y="118711"/>
                      </a:cubicBezTo>
                      <a:lnTo>
                        <a:pt x="49045" y="118290"/>
                      </a:lnTo>
                      <a:cubicBezTo>
                        <a:pt x="49045" y="118290"/>
                        <a:pt x="48774" y="117503"/>
                        <a:pt x="48774" y="117503"/>
                      </a:cubicBezTo>
                      <a:close/>
                      <a:moveTo>
                        <a:pt x="40394" y="104253"/>
                      </a:moveTo>
                      <a:cubicBezTo>
                        <a:pt x="39227" y="102642"/>
                        <a:pt x="38010" y="100805"/>
                        <a:pt x="36907" y="99006"/>
                      </a:cubicBezTo>
                      <a:lnTo>
                        <a:pt x="41951" y="102498"/>
                      </a:lnTo>
                      <a:close/>
                      <a:moveTo>
                        <a:pt x="32152" y="83176"/>
                      </a:moveTo>
                      <a:lnTo>
                        <a:pt x="31276" y="86636"/>
                      </a:lnTo>
                      <a:cubicBezTo>
                        <a:pt x="30847" y="85655"/>
                        <a:pt x="30437" y="84673"/>
                        <a:pt x="30015" y="83704"/>
                      </a:cubicBezTo>
                      <a:close/>
                      <a:moveTo>
                        <a:pt x="32878" y="38750"/>
                      </a:moveTo>
                      <a:lnTo>
                        <a:pt x="24308" y="35082"/>
                      </a:lnTo>
                      <a:cubicBezTo>
                        <a:pt x="24466" y="34497"/>
                        <a:pt x="24617" y="33906"/>
                        <a:pt x="24794" y="33321"/>
                      </a:cubicBezTo>
                      <a:lnTo>
                        <a:pt x="30191" y="33950"/>
                      </a:lnTo>
                      <a:lnTo>
                        <a:pt x="30759" y="34013"/>
                      </a:lnTo>
                      <a:lnTo>
                        <a:pt x="31112" y="33572"/>
                      </a:lnTo>
                      <a:lnTo>
                        <a:pt x="35753" y="27803"/>
                      </a:lnTo>
                      <a:close/>
                      <a:moveTo>
                        <a:pt x="25424" y="31339"/>
                      </a:moveTo>
                      <a:cubicBezTo>
                        <a:pt x="27192" y="26160"/>
                        <a:pt x="29700" y="21262"/>
                        <a:pt x="32871" y="16799"/>
                      </a:cubicBezTo>
                      <a:lnTo>
                        <a:pt x="29517" y="31861"/>
                      </a:lnTo>
                      <a:close/>
                      <a:moveTo>
                        <a:pt x="36144" y="24091"/>
                      </a:moveTo>
                      <a:lnTo>
                        <a:pt x="32272" y="28898"/>
                      </a:lnTo>
                      <a:lnTo>
                        <a:pt x="33634" y="22788"/>
                      </a:lnTo>
                      <a:close/>
                      <a:moveTo>
                        <a:pt x="15600" y="97464"/>
                      </a:moveTo>
                      <a:cubicBezTo>
                        <a:pt x="6261" y="83042"/>
                        <a:pt x="1548" y="66124"/>
                        <a:pt x="2087" y="48962"/>
                      </a:cubicBezTo>
                      <a:cubicBezTo>
                        <a:pt x="2503" y="32283"/>
                        <a:pt x="7719" y="16075"/>
                        <a:pt x="17113" y="2271"/>
                      </a:cubicBezTo>
                      <a:lnTo>
                        <a:pt x="33388" y="12665"/>
                      </a:lnTo>
                      <a:cubicBezTo>
                        <a:pt x="17321" y="33050"/>
                        <a:pt x="16199" y="57965"/>
                        <a:pt x="29977" y="88757"/>
                      </a:cubicBezTo>
                      <a:close/>
                      <a:moveTo>
                        <a:pt x="23274" y="95206"/>
                      </a:moveTo>
                      <a:lnTo>
                        <a:pt x="31780" y="90040"/>
                      </a:lnTo>
                      <a:lnTo>
                        <a:pt x="32556" y="89568"/>
                      </a:lnTo>
                      <a:lnTo>
                        <a:pt x="32512" y="89474"/>
                      </a:lnTo>
                      <a:lnTo>
                        <a:pt x="32638" y="89505"/>
                      </a:lnTo>
                      <a:lnTo>
                        <a:pt x="33950" y="84340"/>
                      </a:lnTo>
                      <a:cubicBezTo>
                        <a:pt x="34888" y="87503"/>
                        <a:pt x="36079" y="90585"/>
                        <a:pt x="37512" y="93557"/>
                      </a:cubicBezTo>
                      <a:cubicBezTo>
                        <a:pt x="38380" y="95448"/>
                        <a:pt x="39386" y="97274"/>
                        <a:pt x="40520" y="99018"/>
                      </a:cubicBezTo>
                      <a:lnTo>
                        <a:pt x="34687" y="94998"/>
                      </a:lnTo>
                      <a:lnTo>
                        <a:pt x="34649" y="95048"/>
                      </a:lnTo>
                      <a:lnTo>
                        <a:pt x="34479" y="94734"/>
                      </a:lnTo>
                      <a:lnTo>
                        <a:pt x="33546" y="95363"/>
                      </a:lnTo>
                      <a:lnTo>
                        <a:pt x="26055" y="100226"/>
                      </a:lnTo>
                      <a:cubicBezTo>
                        <a:pt x="25714" y="99761"/>
                        <a:pt x="25323" y="99220"/>
                        <a:pt x="25058" y="98767"/>
                      </a:cubicBezTo>
                      <a:cubicBezTo>
                        <a:pt x="24403" y="97628"/>
                        <a:pt x="23583" y="95917"/>
                        <a:pt x="23274" y="95206"/>
                      </a:cubicBezTo>
                      <a:close/>
                      <a:moveTo>
                        <a:pt x="43875" y="119447"/>
                      </a:moveTo>
                      <a:cubicBezTo>
                        <a:pt x="42474" y="120762"/>
                        <a:pt x="40820" y="121778"/>
                        <a:pt x="39013" y="122436"/>
                      </a:cubicBezTo>
                      <a:cubicBezTo>
                        <a:pt x="32190" y="124713"/>
                        <a:pt x="24150" y="111142"/>
                        <a:pt x="21124" y="106034"/>
                      </a:cubicBezTo>
                      <a:lnTo>
                        <a:pt x="21035" y="105889"/>
                      </a:lnTo>
                      <a:lnTo>
                        <a:pt x="33735" y="97647"/>
                      </a:lnTo>
                      <a:cubicBezTo>
                        <a:pt x="35737" y="101210"/>
                        <a:pt x="38012" y="104613"/>
                        <a:pt x="40539" y="107827"/>
                      </a:cubicBezTo>
                      <a:cubicBezTo>
                        <a:pt x="42255" y="109819"/>
                        <a:pt x="43800" y="111954"/>
                        <a:pt x="45155" y="114206"/>
                      </a:cubicBezTo>
                      <a:cubicBezTo>
                        <a:pt x="45768" y="115200"/>
                        <a:pt x="46245" y="116270"/>
                        <a:pt x="46574" y="117390"/>
                      </a:cubicBezTo>
                      <a:lnTo>
                        <a:pt x="46574" y="117390"/>
                      </a:lnTo>
                      <a:cubicBezTo>
                        <a:pt x="45637" y="118025"/>
                        <a:pt x="44735" y="118712"/>
                        <a:pt x="43875" y="119447"/>
                      </a:cubicBezTo>
                      <a:close/>
                      <a:moveTo>
                        <a:pt x="183395" y="48886"/>
                      </a:moveTo>
                      <a:cubicBezTo>
                        <a:pt x="182941" y="31377"/>
                        <a:pt x="177272" y="14112"/>
                        <a:pt x="167448" y="271"/>
                      </a:cubicBezTo>
                      <a:lnTo>
                        <a:pt x="166609" y="862"/>
                      </a:lnTo>
                      <a:lnTo>
                        <a:pt x="166061" y="0"/>
                      </a:lnTo>
                      <a:lnTo>
                        <a:pt x="147995" y="11545"/>
                      </a:lnTo>
                      <a:lnTo>
                        <a:pt x="147030" y="12174"/>
                      </a:lnTo>
                      <a:lnTo>
                        <a:pt x="147604" y="12873"/>
                      </a:lnTo>
                      <a:lnTo>
                        <a:pt x="149350" y="20731"/>
                      </a:lnTo>
                      <a:lnTo>
                        <a:pt x="145245" y="22864"/>
                      </a:lnTo>
                      <a:lnTo>
                        <a:pt x="144419" y="23292"/>
                      </a:lnTo>
                      <a:lnTo>
                        <a:pt x="144363" y="23292"/>
                      </a:lnTo>
                      <a:lnTo>
                        <a:pt x="144363" y="23292"/>
                      </a:lnTo>
                      <a:lnTo>
                        <a:pt x="144142" y="23411"/>
                      </a:lnTo>
                      <a:lnTo>
                        <a:pt x="144520" y="23889"/>
                      </a:lnTo>
                      <a:lnTo>
                        <a:pt x="148884" y="40399"/>
                      </a:lnTo>
                      <a:lnTo>
                        <a:pt x="149186" y="41544"/>
                      </a:lnTo>
                      <a:lnTo>
                        <a:pt x="150277" y="41078"/>
                      </a:lnTo>
                      <a:lnTo>
                        <a:pt x="159610" y="37089"/>
                      </a:lnTo>
                      <a:cubicBezTo>
                        <a:pt x="162504" y="50302"/>
                        <a:pt x="160688" y="65106"/>
                        <a:pt x="154162" y="81760"/>
                      </a:cubicBezTo>
                      <a:lnTo>
                        <a:pt x="150120" y="80754"/>
                      </a:lnTo>
                      <a:lnTo>
                        <a:pt x="148436" y="80345"/>
                      </a:lnTo>
                      <a:lnTo>
                        <a:pt x="148436" y="80420"/>
                      </a:lnTo>
                      <a:lnTo>
                        <a:pt x="148386" y="80420"/>
                      </a:lnTo>
                      <a:cubicBezTo>
                        <a:pt x="147350" y="84646"/>
                        <a:pt x="145888" y="88757"/>
                        <a:pt x="144022" y="92689"/>
                      </a:cubicBezTo>
                      <a:cubicBezTo>
                        <a:pt x="142786" y="95314"/>
                        <a:pt x="141321" y="97825"/>
                        <a:pt x="139646" y="100195"/>
                      </a:cubicBezTo>
                      <a:lnTo>
                        <a:pt x="138259" y="102296"/>
                      </a:lnTo>
                      <a:lnTo>
                        <a:pt x="138353" y="102353"/>
                      </a:lnTo>
                      <a:lnTo>
                        <a:pt x="138278" y="102397"/>
                      </a:lnTo>
                      <a:lnTo>
                        <a:pt x="139129" y="103353"/>
                      </a:lnTo>
                      <a:lnTo>
                        <a:pt x="141613" y="106122"/>
                      </a:lnTo>
                      <a:lnTo>
                        <a:pt x="141203" y="106631"/>
                      </a:lnTo>
                      <a:cubicBezTo>
                        <a:pt x="139968" y="108263"/>
                        <a:pt x="138590" y="109784"/>
                        <a:pt x="137086" y="111174"/>
                      </a:cubicBezTo>
                      <a:lnTo>
                        <a:pt x="135825" y="112369"/>
                      </a:lnTo>
                      <a:cubicBezTo>
                        <a:pt x="134015" y="113753"/>
                        <a:pt x="132968" y="115578"/>
                        <a:pt x="133157" y="117031"/>
                      </a:cubicBezTo>
                      <a:cubicBezTo>
                        <a:pt x="133275" y="117896"/>
                        <a:pt x="133866" y="118624"/>
                        <a:pt x="134690" y="118919"/>
                      </a:cubicBezTo>
                      <a:cubicBezTo>
                        <a:pt x="135715" y="119361"/>
                        <a:pt x="136768" y="119736"/>
                        <a:pt x="137843" y="120039"/>
                      </a:cubicBezTo>
                      <a:cubicBezTo>
                        <a:pt x="138185" y="120127"/>
                        <a:pt x="138522" y="120236"/>
                        <a:pt x="138851" y="120366"/>
                      </a:cubicBezTo>
                      <a:lnTo>
                        <a:pt x="138959" y="120404"/>
                      </a:lnTo>
                      <a:lnTo>
                        <a:pt x="139072" y="120404"/>
                      </a:lnTo>
                      <a:lnTo>
                        <a:pt x="141172" y="120712"/>
                      </a:lnTo>
                      <a:cubicBezTo>
                        <a:pt x="144470" y="121222"/>
                        <a:pt x="145050" y="121240"/>
                        <a:pt x="149161" y="120007"/>
                      </a:cubicBezTo>
                      <a:cubicBezTo>
                        <a:pt x="156911" y="117692"/>
                        <a:pt x="161502" y="107625"/>
                        <a:pt x="161621" y="106952"/>
                      </a:cubicBezTo>
                      <a:lnTo>
                        <a:pt x="160612" y="106782"/>
                      </a:lnTo>
                      <a:lnTo>
                        <a:pt x="161148" y="105908"/>
                      </a:lnTo>
                      <a:lnTo>
                        <a:pt x="157472" y="103668"/>
                      </a:lnTo>
                      <a:cubicBezTo>
                        <a:pt x="158229" y="102598"/>
                        <a:pt x="159332" y="101000"/>
                        <a:pt x="160102" y="99736"/>
                      </a:cubicBezTo>
                      <a:cubicBezTo>
                        <a:pt x="160764" y="98641"/>
                        <a:pt x="161508" y="97062"/>
                        <a:pt x="161892" y="96225"/>
                      </a:cubicBezTo>
                      <a:lnTo>
                        <a:pt x="167568" y="99679"/>
                      </a:lnTo>
                      <a:lnTo>
                        <a:pt x="168406" y="100182"/>
                      </a:lnTo>
                      <a:lnTo>
                        <a:pt x="168949" y="99371"/>
                      </a:lnTo>
                      <a:cubicBezTo>
                        <a:pt x="178892" y="84443"/>
                        <a:pt x="183940" y="66802"/>
                        <a:pt x="183395" y="48886"/>
                      </a:cubicBezTo>
                      <a:close/>
                      <a:moveTo>
                        <a:pt x="149811" y="22770"/>
                      </a:moveTo>
                      <a:lnTo>
                        <a:pt x="151173" y="28885"/>
                      </a:lnTo>
                      <a:lnTo>
                        <a:pt x="147301" y="24078"/>
                      </a:lnTo>
                      <a:close/>
                      <a:moveTo>
                        <a:pt x="150567" y="16748"/>
                      </a:moveTo>
                      <a:cubicBezTo>
                        <a:pt x="153740" y="21225"/>
                        <a:pt x="156248" y="26135"/>
                        <a:pt x="158014" y="31326"/>
                      </a:cubicBezTo>
                      <a:lnTo>
                        <a:pt x="153922" y="31811"/>
                      </a:lnTo>
                      <a:close/>
                      <a:moveTo>
                        <a:pt x="150567" y="38769"/>
                      </a:moveTo>
                      <a:lnTo>
                        <a:pt x="147679" y="27828"/>
                      </a:lnTo>
                      <a:lnTo>
                        <a:pt x="152333" y="33604"/>
                      </a:lnTo>
                      <a:lnTo>
                        <a:pt x="152686" y="34044"/>
                      </a:lnTo>
                      <a:lnTo>
                        <a:pt x="153247" y="33981"/>
                      </a:lnTo>
                      <a:lnTo>
                        <a:pt x="158651" y="33352"/>
                      </a:lnTo>
                      <a:cubicBezTo>
                        <a:pt x="158822" y="33937"/>
                        <a:pt x="158979" y="34529"/>
                        <a:pt x="159137" y="35114"/>
                      </a:cubicBezTo>
                      <a:close/>
                      <a:moveTo>
                        <a:pt x="153405" y="83723"/>
                      </a:moveTo>
                      <a:cubicBezTo>
                        <a:pt x="153010" y="84697"/>
                        <a:pt x="152590" y="85674"/>
                        <a:pt x="152144" y="86655"/>
                      </a:cubicBezTo>
                      <a:lnTo>
                        <a:pt x="151274" y="83201"/>
                      </a:lnTo>
                      <a:close/>
                      <a:moveTo>
                        <a:pt x="141563" y="102969"/>
                      </a:moveTo>
                      <a:lnTo>
                        <a:pt x="145378" y="100874"/>
                      </a:lnTo>
                      <a:cubicBezTo>
                        <a:pt x="144633" y="102129"/>
                        <a:pt x="143818" y="103341"/>
                        <a:pt x="142938" y="104505"/>
                      </a:cubicBezTo>
                      <a:close/>
                      <a:moveTo>
                        <a:pt x="159364" y="107254"/>
                      </a:moveTo>
                      <a:cubicBezTo>
                        <a:pt x="158160" y="109771"/>
                        <a:pt x="154206" y="116446"/>
                        <a:pt x="148644" y="118120"/>
                      </a:cubicBezTo>
                      <a:cubicBezTo>
                        <a:pt x="144817" y="119259"/>
                        <a:pt x="144571" y="119221"/>
                        <a:pt x="141550" y="118749"/>
                      </a:cubicBezTo>
                      <a:lnTo>
                        <a:pt x="139532" y="118453"/>
                      </a:lnTo>
                      <a:cubicBezTo>
                        <a:pt x="139177" y="118318"/>
                        <a:pt x="138815" y="118202"/>
                        <a:pt x="138448" y="118107"/>
                      </a:cubicBezTo>
                      <a:cubicBezTo>
                        <a:pt x="137446" y="117822"/>
                        <a:pt x="136465" y="117471"/>
                        <a:pt x="135509" y="117057"/>
                      </a:cubicBezTo>
                      <a:cubicBezTo>
                        <a:pt x="135270" y="116962"/>
                        <a:pt x="135257" y="116861"/>
                        <a:pt x="135245" y="116786"/>
                      </a:cubicBezTo>
                      <a:cubicBezTo>
                        <a:pt x="135169" y="116157"/>
                        <a:pt x="135875" y="114936"/>
                        <a:pt x="137187" y="113955"/>
                      </a:cubicBezTo>
                      <a:lnTo>
                        <a:pt x="137237" y="113923"/>
                      </a:lnTo>
                      <a:lnTo>
                        <a:pt x="137281" y="113879"/>
                      </a:lnTo>
                      <a:lnTo>
                        <a:pt x="138542" y="112671"/>
                      </a:lnTo>
                      <a:cubicBezTo>
                        <a:pt x="140121" y="111220"/>
                        <a:pt x="141569" y="109632"/>
                        <a:pt x="142868" y="107927"/>
                      </a:cubicBezTo>
                      <a:cubicBezTo>
                        <a:pt x="144845" y="105577"/>
                        <a:pt x="146581" y="103035"/>
                        <a:pt x="148051" y="100340"/>
                      </a:cubicBezTo>
                      <a:close/>
                      <a:moveTo>
                        <a:pt x="158393" y="98741"/>
                      </a:moveTo>
                      <a:cubicBezTo>
                        <a:pt x="157636" y="100000"/>
                        <a:pt x="156501" y="101610"/>
                        <a:pt x="155763" y="102661"/>
                      </a:cubicBezTo>
                      <a:lnTo>
                        <a:pt x="148196" y="98043"/>
                      </a:lnTo>
                      <a:lnTo>
                        <a:pt x="147339" y="97521"/>
                      </a:lnTo>
                      <a:lnTo>
                        <a:pt x="147339" y="97477"/>
                      </a:lnTo>
                      <a:lnTo>
                        <a:pt x="147307" y="97477"/>
                      </a:lnTo>
                      <a:lnTo>
                        <a:pt x="147307" y="97477"/>
                      </a:lnTo>
                      <a:lnTo>
                        <a:pt x="147307" y="97508"/>
                      </a:lnTo>
                      <a:lnTo>
                        <a:pt x="142130" y="100365"/>
                      </a:lnTo>
                      <a:cubicBezTo>
                        <a:pt x="143578" y="98204"/>
                        <a:pt x="144844" y="95927"/>
                        <a:pt x="145914" y="93557"/>
                      </a:cubicBezTo>
                      <a:cubicBezTo>
                        <a:pt x="147340" y="90584"/>
                        <a:pt x="148525" y="87502"/>
                        <a:pt x="149458" y="84340"/>
                      </a:cubicBezTo>
                      <a:lnTo>
                        <a:pt x="150769" y="89505"/>
                      </a:lnTo>
                      <a:lnTo>
                        <a:pt x="150895" y="89474"/>
                      </a:lnTo>
                      <a:lnTo>
                        <a:pt x="150851" y="89568"/>
                      </a:lnTo>
                      <a:lnTo>
                        <a:pt x="151627" y="90040"/>
                      </a:lnTo>
                      <a:lnTo>
                        <a:pt x="160158" y="95206"/>
                      </a:lnTo>
                      <a:cubicBezTo>
                        <a:pt x="159629" y="96409"/>
                        <a:pt x="159037" y="97586"/>
                        <a:pt x="158387" y="98729"/>
                      </a:cubicBezTo>
                      <a:close/>
                      <a:moveTo>
                        <a:pt x="167851" y="97483"/>
                      </a:moveTo>
                      <a:lnTo>
                        <a:pt x="153481" y="88757"/>
                      </a:lnTo>
                      <a:cubicBezTo>
                        <a:pt x="167252" y="57965"/>
                        <a:pt x="166136" y="33050"/>
                        <a:pt x="150069" y="12665"/>
                      </a:cubicBezTo>
                      <a:lnTo>
                        <a:pt x="166344" y="2271"/>
                      </a:lnTo>
                      <a:cubicBezTo>
                        <a:pt x="175739" y="16073"/>
                        <a:pt x="180953" y="32283"/>
                        <a:pt x="181365" y="48962"/>
                      </a:cubicBezTo>
                      <a:cubicBezTo>
                        <a:pt x="181903" y="66125"/>
                        <a:pt x="177184" y="83045"/>
                        <a:pt x="167839" y="9746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33EA68C6-95A9-6338-8E63-549D5AD264FE}"/>
                    </a:ext>
                  </a:extLst>
                </p:cNvPr>
                <p:cNvSpPr/>
                <p:nvPr/>
              </p:nvSpPr>
              <p:spPr>
                <a:xfrm>
                  <a:off x="8450354" y="3828855"/>
                  <a:ext cx="11924" cy="6786"/>
                </a:xfrm>
                <a:custGeom>
                  <a:avLst/>
                  <a:gdLst>
                    <a:gd name="connsiteX0" fmla="*/ 11925 w 11924"/>
                    <a:gd name="connsiteY0" fmla="*/ 3507 h 6786"/>
                    <a:gd name="connsiteX1" fmla="*/ 6079 w 11924"/>
                    <a:gd name="connsiteY1" fmla="*/ 2 h 6786"/>
                    <a:gd name="connsiteX2" fmla="*/ 0 w 11924"/>
                    <a:gd name="connsiteY2" fmla="*/ 3299 h 6786"/>
                    <a:gd name="connsiteX3" fmla="*/ 5758 w 11924"/>
                    <a:gd name="connsiteY3" fmla="*/ 6785 h 6786"/>
                    <a:gd name="connsiteX4" fmla="*/ 11925 w 11924"/>
                    <a:gd name="connsiteY4" fmla="*/ 3507 h 6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24" h="6786">
                      <a:moveTo>
                        <a:pt x="11925" y="3507"/>
                      </a:moveTo>
                      <a:cubicBezTo>
                        <a:pt x="11962" y="1317"/>
                        <a:pt x="9371" y="65"/>
                        <a:pt x="6079" y="2"/>
                      </a:cubicBezTo>
                      <a:cubicBezTo>
                        <a:pt x="2788" y="-61"/>
                        <a:pt x="38" y="1110"/>
                        <a:pt x="0" y="3299"/>
                      </a:cubicBezTo>
                      <a:cubicBezTo>
                        <a:pt x="-37" y="5489"/>
                        <a:pt x="2460" y="6728"/>
                        <a:pt x="5758" y="6785"/>
                      </a:cubicBezTo>
                      <a:cubicBezTo>
                        <a:pt x="9055" y="6841"/>
                        <a:pt x="11893" y="5696"/>
                        <a:pt x="11925" y="35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9DD2B2F4-3B66-9E91-D906-B51D544E5B9F}"/>
                    </a:ext>
                  </a:extLst>
                </p:cNvPr>
                <p:cNvSpPr/>
                <p:nvPr/>
              </p:nvSpPr>
              <p:spPr>
                <a:xfrm>
                  <a:off x="8423825" y="3830805"/>
                  <a:ext cx="11838" cy="6970"/>
                </a:xfrm>
                <a:custGeom>
                  <a:avLst/>
                  <a:gdLst>
                    <a:gd name="connsiteX0" fmla="*/ 32 w 11838"/>
                    <a:gd name="connsiteY0" fmla="*/ 4419 h 6970"/>
                    <a:gd name="connsiteX1" fmla="*/ 5329 w 11838"/>
                    <a:gd name="connsiteY1" fmla="*/ 147 h 6970"/>
                    <a:gd name="connsiteX2" fmla="*/ 11805 w 11838"/>
                    <a:gd name="connsiteY2" fmla="*/ 2563 h 6970"/>
                    <a:gd name="connsiteX3" fmla="*/ 6590 w 11838"/>
                    <a:gd name="connsiteY3" fmla="*/ 6810 h 6970"/>
                    <a:gd name="connsiteX4" fmla="*/ 32 w 11838"/>
                    <a:gd name="connsiteY4" fmla="*/ 4419 h 6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38" h="6970">
                      <a:moveTo>
                        <a:pt x="32" y="4419"/>
                      </a:moveTo>
                      <a:cubicBezTo>
                        <a:pt x="-308" y="2261"/>
                        <a:pt x="2082" y="644"/>
                        <a:pt x="5329" y="147"/>
                      </a:cubicBezTo>
                      <a:cubicBezTo>
                        <a:pt x="8577" y="-350"/>
                        <a:pt x="11465" y="399"/>
                        <a:pt x="11805" y="2563"/>
                      </a:cubicBezTo>
                      <a:cubicBezTo>
                        <a:pt x="12146" y="4728"/>
                        <a:pt x="9850" y="6294"/>
                        <a:pt x="6590" y="6810"/>
                      </a:cubicBezTo>
                      <a:cubicBezTo>
                        <a:pt x="3330" y="7326"/>
                        <a:pt x="354" y="6609"/>
                        <a:pt x="32" y="441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7" name="Freeform 226">
                  <a:extLst>
                    <a:ext uri="{FF2B5EF4-FFF2-40B4-BE49-F238E27FC236}">
                      <a16:creationId xmlns:a16="http://schemas.microsoft.com/office/drawing/2014/main" id="{02CA50DC-7C7F-4442-E932-AAE6606556B0}"/>
                    </a:ext>
                  </a:extLst>
                </p:cNvPr>
                <p:cNvSpPr/>
                <p:nvPr/>
              </p:nvSpPr>
              <p:spPr>
                <a:xfrm>
                  <a:off x="8375747" y="3914961"/>
                  <a:ext cx="12457" cy="10769"/>
                </a:xfrm>
                <a:custGeom>
                  <a:avLst/>
                  <a:gdLst>
                    <a:gd name="connsiteX0" fmla="*/ 10087 w 12457"/>
                    <a:gd name="connsiteY0" fmla="*/ 3881 h 10769"/>
                    <a:gd name="connsiteX1" fmla="*/ 12268 w 12457"/>
                    <a:gd name="connsiteY1" fmla="*/ 4510 h 10769"/>
                    <a:gd name="connsiteX2" fmla="*/ 12338 w 12457"/>
                    <a:gd name="connsiteY2" fmla="*/ 3937 h 10769"/>
                    <a:gd name="connsiteX3" fmla="*/ 11449 w 12457"/>
                    <a:gd name="connsiteY3" fmla="*/ 2251 h 10769"/>
                    <a:gd name="connsiteX4" fmla="*/ 10673 w 12457"/>
                    <a:gd name="connsiteY4" fmla="*/ 508 h 10769"/>
                    <a:gd name="connsiteX5" fmla="*/ 10087 w 12457"/>
                    <a:gd name="connsiteY5" fmla="*/ 55 h 10769"/>
                    <a:gd name="connsiteX6" fmla="*/ 9191 w 12457"/>
                    <a:gd name="connsiteY6" fmla="*/ 2421 h 10769"/>
                    <a:gd name="connsiteX7" fmla="*/ 3031 w 12457"/>
                    <a:gd name="connsiteY7" fmla="*/ 5422 h 10769"/>
                    <a:gd name="connsiteX8" fmla="*/ 1996 w 12457"/>
                    <a:gd name="connsiteY8" fmla="*/ 5152 h 10769"/>
                    <a:gd name="connsiteX9" fmla="*/ 1492 w 12457"/>
                    <a:gd name="connsiteY9" fmla="*/ 4107 h 10769"/>
                    <a:gd name="connsiteX10" fmla="*/ 2217 w 12457"/>
                    <a:gd name="connsiteY10" fmla="*/ 1899 h 10769"/>
                    <a:gd name="connsiteX11" fmla="*/ 1441 w 12457"/>
                    <a:gd name="connsiteY11" fmla="*/ 2075 h 10769"/>
                    <a:gd name="connsiteX12" fmla="*/ 250 w 12457"/>
                    <a:gd name="connsiteY12" fmla="*/ 2817 h 10769"/>
                    <a:gd name="connsiteX13" fmla="*/ 23 w 12457"/>
                    <a:gd name="connsiteY13" fmla="*/ 3176 h 10769"/>
                    <a:gd name="connsiteX14" fmla="*/ 1914 w 12457"/>
                    <a:gd name="connsiteY14" fmla="*/ 6894 h 10769"/>
                    <a:gd name="connsiteX15" fmla="*/ 3693 w 12457"/>
                    <a:gd name="connsiteY15" fmla="*/ 10669 h 10769"/>
                    <a:gd name="connsiteX16" fmla="*/ 4121 w 12457"/>
                    <a:gd name="connsiteY16" fmla="*/ 10669 h 10769"/>
                    <a:gd name="connsiteX17" fmla="*/ 6013 w 12457"/>
                    <a:gd name="connsiteY17" fmla="*/ 9996 h 10769"/>
                    <a:gd name="connsiteX18" fmla="*/ 6404 w 12457"/>
                    <a:gd name="connsiteY18" fmla="*/ 9600 h 10769"/>
                    <a:gd name="connsiteX19" fmla="*/ 3882 w 12457"/>
                    <a:gd name="connsiteY19" fmla="*/ 8901 h 10769"/>
                    <a:gd name="connsiteX20" fmla="*/ 3384 w 12457"/>
                    <a:gd name="connsiteY20" fmla="*/ 7876 h 10769"/>
                    <a:gd name="connsiteX21" fmla="*/ 3806 w 12457"/>
                    <a:gd name="connsiteY21" fmla="*/ 6901 h 10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57" h="10769">
                      <a:moveTo>
                        <a:pt x="10087" y="3881"/>
                      </a:moveTo>
                      <a:cubicBezTo>
                        <a:pt x="11713" y="3088"/>
                        <a:pt x="11732" y="4787"/>
                        <a:pt x="12268" y="4510"/>
                      </a:cubicBezTo>
                      <a:cubicBezTo>
                        <a:pt x="12565" y="4359"/>
                        <a:pt x="12451" y="4157"/>
                        <a:pt x="12338" y="3937"/>
                      </a:cubicBezTo>
                      <a:cubicBezTo>
                        <a:pt x="12104" y="3453"/>
                        <a:pt x="11859" y="3069"/>
                        <a:pt x="11449" y="2251"/>
                      </a:cubicBezTo>
                      <a:cubicBezTo>
                        <a:pt x="11039" y="1433"/>
                        <a:pt x="10906" y="993"/>
                        <a:pt x="10673" y="508"/>
                      </a:cubicBezTo>
                      <a:cubicBezTo>
                        <a:pt x="10490" y="150"/>
                        <a:pt x="10415" y="-121"/>
                        <a:pt x="10087" y="55"/>
                      </a:cubicBezTo>
                      <a:cubicBezTo>
                        <a:pt x="9759" y="231"/>
                        <a:pt x="10869" y="1609"/>
                        <a:pt x="9191" y="2421"/>
                      </a:cubicBezTo>
                      <a:lnTo>
                        <a:pt x="3031" y="5422"/>
                      </a:lnTo>
                      <a:cubicBezTo>
                        <a:pt x="2400" y="5743"/>
                        <a:pt x="2249" y="5649"/>
                        <a:pt x="1996" y="5152"/>
                      </a:cubicBezTo>
                      <a:lnTo>
                        <a:pt x="1492" y="4107"/>
                      </a:lnTo>
                      <a:cubicBezTo>
                        <a:pt x="748" y="2729"/>
                        <a:pt x="2450" y="2383"/>
                        <a:pt x="2217" y="1899"/>
                      </a:cubicBezTo>
                      <a:cubicBezTo>
                        <a:pt x="2059" y="1578"/>
                        <a:pt x="1587" y="1974"/>
                        <a:pt x="1441" y="2075"/>
                      </a:cubicBezTo>
                      <a:lnTo>
                        <a:pt x="250" y="2817"/>
                      </a:lnTo>
                      <a:cubicBezTo>
                        <a:pt x="124" y="2899"/>
                        <a:pt x="-66" y="2993"/>
                        <a:pt x="23" y="3176"/>
                      </a:cubicBezTo>
                      <a:cubicBezTo>
                        <a:pt x="578" y="4315"/>
                        <a:pt x="1032" y="5107"/>
                        <a:pt x="1914" y="6894"/>
                      </a:cubicBezTo>
                      <a:cubicBezTo>
                        <a:pt x="2797" y="8681"/>
                        <a:pt x="3138" y="9530"/>
                        <a:pt x="3693" y="10669"/>
                      </a:cubicBezTo>
                      <a:cubicBezTo>
                        <a:pt x="3787" y="10845"/>
                        <a:pt x="3976" y="10751"/>
                        <a:pt x="4121" y="10669"/>
                      </a:cubicBezTo>
                      <a:lnTo>
                        <a:pt x="6013" y="9996"/>
                      </a:lnTo>
                      <a:cubicBezTo>
                        <a:pt x="6196" y="9933"/>
                        <a:pt x="6530" y="9864"/>
                        <a:pt x="6404" y="9600"/>
                      </a:cubicBezTo>
                      <a:cubicBezTo>
                        <a:pt x="6139" y="9052"/>
                        <a:pt x="4512" y="10285"/>
                        <a:pt x="3882" y="8901"/>
                      </a:cubicBezTo>
                      <a:lnTo>
                        <a:pt x="3384" y="7876"/>
                      </a:lnTo>
                      <a:cubicBezTo>
                        <a:pt x="3138" y="7379"/>
                        <a:pt x="3150" y="7247"/>
                        <a:pt x="3806" y="690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8" name="Freeform 227">
                  <a:extLst>
                    <a:ext uri="{FF2B5EF4-FFF2-40B4-BE49-F238E27FC236}">
                      <a16:creationId xmlns:a16="http://schemas.microsoft.com/office/drawing/2014/main" id="{B89B373C-AC37-9526-D98F-7C2699FDCFF7}"/>
                    </a:ext>
                  </a:extLst>
                </p:cNvPr>
                <p:cNvSpPr/>
                <p:nvPr/>
              </p:nvSpPr>
              <p:spPr>
                <a:xfrm>
                  <a:off x="8372369" y="3905066"/>
                  <a:ext cx="12078" cy="10019"/>
                </a:xfrm>
                <a:custGeom>
                  <a:avLst/>
                  <a:gdLst>
                    <a:gd name="connsiteX0" fmla="*/ 2764 w 12078"/>
                    <a:gd name="connsiteY0" fmla="*/ 6502 h 10019"/>
                    <a:gd name="connsiteX1" fmla="*/ 1269 w 12078"/>
                    <a:gd name="connsiteY1" fmla="*/ 5156 h 10019"/>
                    <a:gd name="connsiteX2" fmla="*/ 2366 w 12078"/>
                    <a:gd name="connsiteY2" fmla="*/ 2545 h 10019"/>
                    <a:gd name="connsiteX3" fmla="*/ 1635 w 12078"/>
                    <a:gd name="connsiteY3" fmla="*/ 2513 h 10019"/>
                    <a:gd name="connsiteX4" fmla="*/ 210 w 12078"/>
                    <a:gd name="connsiteY4" fmla="*/ 2979 h 10019"/>
                    <a:gd name="connsiteX5" fmla="*/ 8 w 12078"/>
                    <a:gd name="connsiteY5" fmla="*/ 3325 h 10019"/>
                    <a:gd name="connsiteX6" fmla="*/ 922 w 12078"/>
                    <a:gd name="connsiteY6" fmla="*/ 6288 h 10019"/>
                    <a:gd name="connsiteX7" fmla="*/ 1862 w 12078"/>
                    <a:gd name="connsiteY7" fmla="*/ 9793 h 10019"/>
                    <a:gd name="connsiteX8" fmla="*/ 2185 w 12078"/>
                    <a:gd name="connsiteY8" fmla="*/ 10015 h 10019"/>
                    <a:gd name="connsiteX9" fmla="*/ 2196 w 12078"/>
                    <a:gd name="connsiteY9" fmla="*/ 10013 h 10019"/>
                    <a:gd name="connsiteX10" fmla="*/ 3205 w 12078"/>
                    <a:gd name="connsiteY10" fmla="*/ 8125 h 10019"/>
                    <a:gd name="connsiteX11" fmla="*/ 10022 w 12078"/>
                    <a:gd name="connsiteY11" fmla="*/ 6169 h 10019"/>
                    <a:gd name="connsiteX12" fmla="*/ 11976 w 12078"/>
                    <a:gd name="connsiteY12" fmla="*/ 6691 h 10019"/>
                    <a:gd name="connsiteX13" fmla="*/ 12058 w 12078"/>
                    <a:gd name="connsiteY13" fmla="*/ 6395 h 10019"/>
                    <a:gd name="connsiteX14" fmla="*/ 11529 w 12078"/>
                    <a:gd name="connsiteY14" fmla="*/ 4734 h 10019"/>
                    <a:gd name="connsiteX15" fmla="*/ 10589 w 12078"/>
                    <a:gd name="connsiteY15" fmla="*/ 1286 h 10019"/>
                    <a:gd name="connsiteX16" fmla="*/ 7733 w 12078"/>
                    <a:gd name="connsiteY16" fmla="*/ 103 h 10019"/>
                    <a:gd name="connsiteX17" fmla="*/ 7449 w 12078"/>
                    <a:gd name="connsiteY17" fmla="*/ 349 h 10019"/>
                    <a:gd name="connsiteX18" fmla="*/ 10387 w 12078"/>
                    <a:gd name="connsiteY18" fmla="*/ 3356 h 10019"/>
                    <a:gd name="connsiteX19" fmla="*/ 9208 w 12078"/>
                    <a:gd name="connsiteY19" fmla="*/ 4652 h 10019"/>
                    <a:gd name="connsiteX20" fmla="*/ 7316 w 12078"/>
                    <a:gd name="connsiteY20" fmla="*/ 5193 h 10019"/>
                    <a:gd name="connsiteX21" fmla="*/ 6131 w 12078"/>
                    <a:gd name="connsiteY21" fmla="*/ 4935 h 10019"/>
                    <a:gd name="connsiteX22" fmla="*/ 5854 w 12078"/>
                    <a:gd name="connsiteY22" fmla="*/ 3960 h 10019"/>
                    <a:gd name="connsiteX23" fmla="*/ 7001 w 12078"/>
                    <a:gd name="connsiteY23" fmla="*/ 2073 h 10019"/>
                    <a:gd name="connsiteX24" fmla="*/ 6219 w 12078"/>
                    <a:gd name="connsiteY24" fmla="*/ 2073 h 10019"/>
                    <a:gd name="connsiteX25" fmla="*/ 3647 w 12078"/>
                    <a:gd name="connsiteY25" fmla="*/ 2916 h 10019"/>
                    <a:gd name="connsiteX26" fmla="*/ 3356 w 12078"/>
                    <a:gd name="connsiteY26" fmla="*/ 3268 h 10019"/>
                    <a:gd name="connsiteX27" fmla="*/ 5103 w 12078"/>
                    <a:gd name="connsiteY27" fmla="*/ 4306 h 10019"/>
                    <a:gd name="connsiteX28" fmla="*/ 5343 w 12078"/>
                    <a:gd name="connsiteY28" fmla="*/ 5131 h 10019"/>
                    <a:gd name="connsiteX29" fmla="*/ 4775 w 12078"/>
                    <a:gd name="connsiteY29" fmla="*/ 5904 h 10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078" h="10019">
                      <a:moveTo>
                        <a:pt x="2764" y="6502"/>
                      </a:moveTo>
                      <a:cubicBezTo>
                        <a:pt x="1761" y="6785"/>
                        <a:pt x="1730" y="6735"/>
                        <a:pt x="1269" y="5156"/>
                      </a:cubicBezTo>
                      <a:cubicBezTo>
                        <a:pt x="544" y="2639"/>
                        <a:pt x="2530" y="3161"/>
                        <a:pt x="2366" y="2545"/>
                      </a:cubicBezTo>
                      <a:cubicBezTo>
                        <a:pt x="2285" y="2243"/>
                        <a:pt x="1824" y="2444"/>
                        <a:pt x="1635" y="2513"/>
                      </a:cubicBezTo>
                      <a:lnTo>
                        <a:pt x="210" y="2979"/>
                      </a:lnTo>
                      <a:cubicBezTo>
                        <a:pt x="61" y="3022"/>
                        <a:pt x="-28" y="3174"/>
                        <a:pt x="8" y="3325"/>
                      </a:cubicBezTo>
                      <a:cubicBezTo>
                        <a:pt x="336" y="4476"/>
                        <a:pt x="639" y="5363"/>
                        <a:pt x="922" y="6288"/>
                      </a:cubicBezTo>
                      <a:cubicBezTo>
                        <a:pt x="1496" y="8295"/>
                        <a:pt x="1704" y="9258"/>
                        <a:pt x="1862" y="9793"/>
                      </a:cubicBezTo>
                      <a:cubicBezTo>
                        <a:pt x="1890" y="9943"/>
                        <a:pt x="2034" y="10042"/>
                        <a:pt x="2185" y="10015"/>
                      </a:cubicBezTo>
                      <a:cubicBezTo>
                        <a:pt x="2189" y="10015"/>
                        <a:pt x="2192" y="10013"/>
                        <a:pt x="2196" y="10013"/>
                      </a:cubicBezTo>
                      <a:cubicBezTo>
                        <a:pt x="2783" y="9843"/>
                        <a:pt x="1887" y="8497"/>
                        <a:pt x="3205" y="8125"/>
                      </a:cubicBezTo>
                      <a:lnTo>
                        <a:pt x="10022" y="6169"/>
                      </a:lnTo>
                      <a:cubicBezTo>
                        <a:pt x="11806" y="5659"/>
                        <a:pt x="11283" y="6880"/>
                        <a:pt x="11976" y="6691"/>
                      </a:cubicBezTo>
                      <a:cubicBezTo>
                        <a:pt x="12058" y="6659"/>
                        <a:pt x="12109" y="6565"/>
                        <a:pt x="12058" y="6395"/>
                      </a:cubicBezTo>
                      <a:cubicBezTo>
                        <a:pt x="11850" y="5672"/>
                        <a:pt x="11636" y="5137"/>
                        <a:pt x="11529" y="4734"/>
                      </a:cubicBezTo>
                      <a:cubicBezTo>
                        <a:pt x="11333" y="4105"/>
                        <a:pt x="11169" y="3281"/>
                        <a:pt x="10589" y="1286"/>
                      </a:cubicBezTo>
                      <a:cubicBezTo>
                        <a:pt x="10286" y="217"/>
                        <a:pt x="8868" y="-217"/>
                        <a:pt x="7733" y="103"/>
                      </a:cubicBezTo>
                      <a:cubicBezTo>
                        <a:pt x="7449" y="185"/>
                        <a:pt x="7436" y="292"/>
                        <a:pt x="7449" y="349"/>
                      </a:cubicBezTo>
                      <a:cubicBezTo>
                        <a:pt x="7594" y="846"/>
                        <a:pt x="9454" y="116"/>
                        <a:pt x="10387" y="3356"/>
                      </a:cubicBezTo>
                      <a:cubicBezTo>
                        <a:pt x="10652" y="4294"/>
                        <a:pt x="10110" y="4394"/>
                        <a:pt x="9208" y="4652"/>
                      </a:cubicBezTo>
                      <a:lnTo>
                        <a:pt x="7316" y="5193"/>
                      </a:lnTo>
                      <a:cubicBezTo>
                        <a:pt x="6465" y="5433"/>
                        <a:pt x="6301" y="5533"/>
                        <a:pt x="6131" y="4935"/>
                      </a:cubicBezTo>
                      <a:lnTo>
                        <a:pt x="5854" y="3960"/>
                      </a:lnTo>
                      <a:cubicBezTo>
                        <a:pt x="5463" y="2601"/>
                        <a:pt x="7115" y="2526"/>
                        <a:pt x="7001" y="2073"/>
                      </a:cubicBezTo>
                      <a:cubicBezTo>
                        <a:pt x="6900" y="1764"/>
                        <a:pt x="6371" y="1997"/>
                        <a:pt x="6219" y="2073"/>
                      </a:cubicBezTo>
                      <a:lnTo>
                        <a:pt x="3647" y="2916"/>
                      </a:lnTo>
                      <a:cubicBezTo>
                        <a:pt x="3256" y="3042"/>
                        <a:pt x="3325" y="3174"/>
                        <a:pt x="3356" y="3268"/>
                      </a:cubicBezTo>
                      <a:cubicBezTo>
                        <a:pt x="3426" y="3520"/>
                        <a:pt x="4788" y="3180"/>
                        <a:pt x="5103" y="4306"/>
                      </a:cubicBezTo>
                      <a:lnTo>
                        <a:pt x="5343" y="5131"/>
                      </a:lnTo>
                      <a:cubicBezTo>
                        <a:pt x="5513" y="5697"/>
                        <a:pt x="5400" y="5722"/>
                        <a:pt x="4775" y="590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1CB5A957-2068-C1BA-EF1D-FC2B62985F34}"/>
                    </a:ext>
                  </a:extLst>
                </p:cNvPr>
                <p:cNvSpPr/>
                <p:nvPr/>
              </p:nvSpPr>
              <p:spPr>
                <a:xfrm>
                  <a:off x="8370735" y="3898951"/>
                  <a:ext cx="6738" cy="5408"/>
                </a:xfrm>
                <a:custGeom>
                  <a:avLst/>
                  <a:gdLst>
                    <a:gd name="connsiteX0" fmla="*/ 4127 w 6738"/>
                    <a:gd name="connsiteY0" fmla="*/ 5357 h 5408"/>
                    <a:gd name="connsiteX1" fmla="*/ 6706 w 6738"/>
                    <a:gd name="connsiteY1" fmla="*/ 2274 h 5408"/>
                    <a:gd name="connsiteX2" fmla="*/ 4751 w 6738"/>
                    <a:gd name="connsiteY2" fmla="*/ 2 h 5408"/>
                    <a:gd name="connsiteX3" fmla="*/ 4587 w 6738"/>
                    <a:gd name="connsiteY3" fmla="*/ 166 h 5408"/>
                    <a:gd name="connsiteX4" fmla="*/ 5646 w 6738"/>
                    <a:gd name="connsiteY4" fmla="*/ 1701 h 5408"/>
                    <a:gd name="connsiteX5" fmla="*/ 2903 w 6738"/>
                    <a:gd name="connsiteY5" fmla="*/ 4168 h 5408"/>
                    <a:gd name="connsiteX6" fmla="*/ 696 w 6738"/>
                    <a:gd name="connsiteY6" fmla="*/ 3217 h 5408"/>
                    <a:gd name="connsiteX7" fmla="*/ 1749 w 6738"/>
                    <a:gd name="connsiteY7" fmla="*/ 1903 h 5408"/>
                    <a:gd name="connsiteX8" fmla="*/ 1945 w 6738"/>
                    <a:gd name="connsiteY8" fmla="*/ 1701 h 5408"/>
                    <a:gd name="connsiteX9" fmla="*/ 879 w 6738"/>
                    <a:gd name="connsiteY9" fmla="*/ 846 h 5408"/>
                    <a:gd name="connsiteX10" fmla="*/ 22 w 6738"/>
                    <a:gd name="connsiteY10" fmla="*/ 2733 h 5408"/>
                    <a:gd name="connsiteX11" fmla="*/ 4127 w 6738"/>
                    <a:gd name="connsiteY11" fmla="*/ 5357 h 5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38" h="5408">
                      <a:moveTo>
                        <a:pt x="4127" y="5357"/>
                      </a:moveTo>
                      <a:cubicBezTo>
                        <a:pt x="5836" y="5086"/>
                        <a:pt x="6945" y="3803"/>
                        <a:pt x="6706" y="2274"/>
                      </a:cubicBezTo>
                      <a:cubicBezTo>
                        <a:pt x="6491" y="890"/>
                        <a:pt x="5123" y="-54"/>
                        <a:pt x="4751" y="2"/>
                      </a:cubicBezTo>
                      <a:cubicBezTo>
                        <a:pt x="4587" y="2"/>
                        <a:pt x="4581" y="109"/>
                        <a:pt x="4587" y="166"/>
                      </a:cubicBezTo>
                      <a:cubicBezTo>
                        <a:pt x="4625" y="380"/>
                        <a:pt x="5520" y="908"/>
                        <a:pt x="5646" y="1701"/>
                      </a:cubicBezTo>
                      <a:cubicBezTo>
                        <a:pt x="5848" y="2960"/>
                        <a:pt x="4341" y="3941"/>
                        <a:pt x="2903" y="4168"/>
                      </a:cubicBezTo>
                      <a:cubicBezTo>
                        <a:pt x="1976" y="4319"/>
                        <a:pt x="860" y="4256"/>
                        <a:pt x="696" y="3217"/>
                      </a:cubicBezTo>
                      <a:cubicBezTo>
                        <a:pt x="583" y="2494"/>
                        <a:pt x="1056" y="2186"/>
                        <a:pt x="1749" y="1903"/>
                      </a:cubicBezTo>
                      <a:cubicBezTo>
                        <a:pt x="1850" y="1865"/>
                        <a:pt x="1970" y="1821"/>
                        <a:pt x="1945" y="1701"/>
                      </a:cubicBezTo>
                      <a:cubicBezTo>
                        <a:pt x="1907" y="1468"/>
                        <a:pt x="1144" y="801"/>
                        <a:pt x="879" y="846"/>
                      </a:cubicBezTo>
                      <a:cubicBezTo>
                        <a:pt x="3" y="984"/>
                        <a:pt x="-48" y="2261"/>
                        <a:pt x="22" y="2733"/>
                      </a:cubicBezTo>
                      <a:cubicBezTo>
                        <a:pt x="312" y="4532"/>
                        <a:pt x="2115" y="5671"/>
                        <a:pt x="4127" y="535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CD407E71-92BB-8AC5-073E-756179E7BAA5}"/>
                    </a:ext>
                  </a:extLst>
                </p:cNvPr>
                <p:cNvSpPr/>
                <p:nvPr/>
              </p:nvSpPr>
              <p:spPr>
                <a:xfrm>
                  <a:off x="8370000" y="3885577"/>
                  <a:ext cx="10770" cy="11174"/>
                </a:xfrm>
                <a:custGeom>
                  <a:avLst/>
                  <a:gdLst>
                    <a:gd name="connsiteX0" fmla="*/ 1595 w 10770"/>
                    <a:gd name="connsiteY0" fmla="*/ 1435 h 11174"/>
                    <a:gd name="connsiteX1" fmla="*/ 177 w 10770"/>
                    <a:gd name="connsiteY1" fmla="*/ 453 h 11174"/>
                    <a:gd name="connsiteX2" fmla="*/ 0 w 10770"/>
                    <a:gd name="connsiteY2" fmla="*/ 736 h 11174"/>
                    <a:gd name="connsiteX3" fmla="*/ 63 w 10770"/>
                    <a:gd name="connsiteY3" fmla="*/ 2542 h 11174"/>
                    <a:gd name="connsiteX4" fmla="*/ 0 w 10770"/>
                    <a:gd name="connsiteY4" fmla="*/ 4297 h 11174"/>
                    <a:gd name="connsiteX5" fmla="*/ 246 w 10770"/>
                    <a:gd name="connsiteY5" fmla="*/ 4612 h 11174"/>
                    <a:gd name="connsiteX6" fmla="*/ 1810 w 10770"/>
                    <a:gd name="connsiteY6" fmla="*/ 3114 h 11174"/>
                    <a:gd name="connsiteX7" fmla="*/ 3941 w 10770"/>
                    <a:gd name="connsiteY7" fmla="*/ 3114 h 11174"/>
                    <a:gd name="connsiteX8" fmla="*/ 4628 w 10770"/>
                    <a:gd name="connsiteY8" fmla="*/ 3586 h 11174"/>
                    <a:gd name="connsiteX9" fmla="*/ 4628 w 10770"/>
                    <a:gd name="connsiteY9" fmla="*/ 7638 h 11174"/>
                    <a:gd name="connsiteX10" fmla="*/ 3998 w 10770"/>
                    <a:gd name="connsiteY10" fmla="*/ 7978 h 11174"/>
                    <a:gd name="connsiteX11" fmla="*/ 1614 w 10770"/>
                    <a:gd name="connsiteY11" fmla="*/ 7978 h 11174"/>
                    <a:gd name="connsiteX12" fmla="*/ 259 w 10770"/>
                    <a:gd name="connsiteY12" fmla="*/ 6902 h 11174"/>
                    <a:gd name="connsiteX13" fmla="*/ 32 w 10770"/>
                    <a:gd name="connsiteY13" fmla="*/ 7223 h 11174"/>
                    <a:gd name="connsiteX14" fmla="*/ 95 w 10770"/>
                    <a:gd name="connsiteY14" fmla="*/ 8978 h 11174"/>
                    <a:gd name="connsiteX15" fmla="*/ 32 w 10770"/>
                    <a:gd name="connsiteY15" fmla="*/ 10501 h 11174"/>
                    <a:gd name="connsiteX16" fmla="*/ 277 w 10770"/>
                    <a:gd name="connsiteY16" fmla="*/ 11174 h 11174"/>
                    <a:gd name="connsiteX17" fmla="*/ 1841 w 10770"/>
                    <a:gd name="connsiteY17" fmla="*/ 9633 h 11174"/>
                    <a:gd name="connsiteX18" fmla="*/ 8601 w 10770"/>
                    <a:gd name="connsiteY18" fmla="*/ 9633 h 11174"/>
                    <a:gd name="connsiteX19" fmla="*/ 10543 w 10770"/>
                    <a:gd name="connsiteY19" fmla="*/ 10790 h 11174"/>
                    <a:gd name="connsiteX20" fmla="*/ 10770 w 10770"/>
                    <a:gd name="connsiteY20" fmla="*/ 10488 h 11174"/>
                    <a:gd name="connsiteX21" fmla="*/ 10713 w 10770"/>
                    <a:gd name="connsiteY21" fmla="*/ 8664 h 11174"/>
                    <a:gd name="connsiteX22" fmla="*/ 10770 w 10770"/>
                    <a:gd name="connsiteY22" fmla="*/ 6675 h 11174"/>
                    <a:gd name="connsiteX23" fmla="*/ 10562 w 10770"/>
                    <a:gd name="connsiteY23" fmla="*/ 6267 h 11174"/>
                    <a:gd name="connsiteX24" fmla="*/ 8670 w 10770"/>
                    <a:gd name="connsiteY24" fmla="*/ 7959 h 11174"/>
                    <a:gd name="connsiteX25" fmla="*/ 6262 w 10770"/>
                    <a:gd name="connsiteY25" fmla="*/ 7959 h 11174"/>
                    <a:gd name="connsiteX26" fmla="*/ 5448 w 10770"/>
                    <a:gd name="connsiteY26" fmla="*/ 7286 h 11174"/>
                    <a:gd name="connsiteX27" fmla="*/ 5448 w 10770"/>
                    <a:gd name="connsiteY27" fmla="*/ 3649 h 11174"/>
                    <a:gd name="connsiteX28" fmla="*/ 6249 w 10770"/>
                    <a:gd name="connsiteY28" fmla="*/ 3096 h 11174"/>
                    <a:gd name="connsiteX29" fmla="*/ 8986 w 10770"/>
                    <a:gd name="connsiteY29" fmla="*/ 3096 h 11174"/>
                    <a:gd name="connsiteX30" fmla="*/ 10575 w 10770"/>
                    <a:gd name="connsiteY30" fmla="*/ 4090 h 11174"/>
                    <a:gd name="connsiteX31" fmla="*/ 10739 w 10770"/>
                    <a:gd name="connsiteY31" fmla="*/ 3813 h 11174"/>
                    <a:gd name="connsiteX32" fmla="*/ 10682 w 10770"/>
                    <a:gd name="connsiteY32" fmla="*/ 2095 h 11174"/>
                    <a:gd name="connsiteX33" fmla="*/ 10739 w 10770"/>
                    <a:gd name="connsiteY33" fmla="*/ 283 h 11174"/>
                    <a:gd name="connsiteX34" fmla="*/ 10562 w 10770"/>
                    <a:gd name="connsiteY34" fmla="*/ 0 h 11174"/>
                    <a:gd name="connsiteX35" fmla="*/ 8601 w 10770"/>
                    <a:gd name="connsiteY35" fmla="*/ 1416 h 1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0770" h="11174">
                      <a:moveTo>
                        <a:pt x="1595" y="1435"/>
                      </a:moveTo>
                      <a:cubicBezTo>
                        <a:pt x="107" y="1435"/>
                        <a:pt x="757" y="453"/>
                        <a:pt x="177" y="453"/>
                      </a:cubicBezTo>
                      <a:cubicBezTo>
                        <a:pt x="50" y="453"/>
                        <a:pt x="0" y="503"/>
                        <a:pt x="0" y="736"/>
                      </a:cubicBezTo>
                      <a:cubicBezTo>
                        <a:pt x="0" y="1328"/>
                        <a:pt x="63" y="1831"/>
                        <a:pt x="63" y="2542"/>
                      </a:cubicBezTo>
                      <a:cubicBezTo>
                        <a:pt x="63" y="3385"/>
                        <a:pt x="0" y="3737"/>
                        <a:pt x="0" y="4297"/>
                      </a:cubicBezTo>
                      <a:cubicBezTo>
                        <a:pt x="0" y="4486"/>
                        <a:pt x="0" y="4612"/>
                        <a:pt x="246" y="4612"/>
                      </a:cubicBezTo>
                      <a:cubicBezTo>
                        <a:pt x="687" y="4612"/>
                        <a:pt x="139" y="3114"/>
                        <a:pt x="1810" y="3114"/>
                      </a:cubicBezTo>
                      <a:lnTo>
                        <a:pt x="3941" y="3114"/>
                      </a:lnTo>
                      <a:cubicBezTo>
                        <a:pt x="4282" y="3114"/>
                        <a:pt x="4628" y="3190"/>
                        <a:pt x="4628" y="3586"/>
                      </a:cubicBezTo>
                      <a:lnTo>
                        <a:pt x="4628" y="7638"/>
                      </a:lnTo>
                      <a:cubicBezTo>
                        <a:pt x="4628" y="7921"/>
                        <a:pt x="4433" y="7978"/>
                        <a:pt x="3998" y="7978"/>
                      </a:cubicBezTo>
                      <a:lnTo>
                        <a:pt x="1614" y="7978"/>
                      </a:lnTo>
                      <a:cubicBezTo>
                        <a:pt x="259" y="7978"/>
                        <a:pt x="700" y="6902"/>
                        <a:pt x="259" y="6902"/>
                      </a:cubicBezTo>
                      <a:cubicBezTo>
                        <a:pt x="114" y="6902"/>
                        <a:pt x="32" y="7028"/>
                        <a:pt x="32" y="7223"/>
                      </a:cubicBezTo>
                      <a:cubicBezTo>
                        <a:pt x="32" y="7619"/>
                        <a:pt x="95" y="8160"/>
                        <a:pt x="95" y="8978"/>
                      </a:cubicBezTo>
                      <a:cubicBezTo>
                        <a:pt x="95" y="9689"/>
                        <a:pt x="32" y="10092"/>
                        <a:pt x="32" y="10501"/>
                      </a:cubicBezTo>
                      <a:cubicBezTo>
                        <a:pt x="32" y="10759"/>
                        <a:pt x="32" y="11174"/>
                        <a:pt x="277" y="11174"/>
                      </a:cubicBezTo>
                      <a:cubicBezTo>
                        <a:pt x="851" y="11174"/>
                        <a:pt x="189" y="9633"/>
                        <a:pt x="1841" y="9633"/>
                      </a:cubicBezTo>
                      <a:lnTo>
                        <a:pt x="8601" y="9633"/>
                      </a:lnTo>
                      <a:cubicBezTo>
                        <a:pt x="10493" y="9633"/>
                        <a:pt x="9938" y="10790"/>
                        <a:pt x="10543" y="10790"/>
                      </a:cubicBezTo>
                      <a:cubicBezTo>
                        <a:pt x="10745" y="10790"/>
                        <a:pt x="10770" y="10652"/>
                        <a:pt x="10770" y="10488"/>
                      </a:cubicBezTo>
                      <a:cubicBezTo>
                        <a:pt x="10770" y="9809"/>
                        <a:pt x="10713" y="9230"/>
                        <a:pt x="10713" y="8664"/>
                      </a:cubicBezTo>
                      <a:cubicBezTo>
                        <a:pt x="10713" y="7682"/>
                        <a:pt x="10770" y="7235"/>
                        <a:pt x="10770" y="6675"/>
                      </a:cubicBezTo>
                      <a:cubicBezTo>
                        <a:pt x="10770" y="6241"/>
                        <a:pt x="10650" y="6267"/>
                        <a:pt x="10562" y="6267"/>
                      </a:cubicBezTo>
                      <a:cubicBezTo>
                        <a:pt x="10013" y="6267"/>
                        <a:pt x="10562" y="7959"/>
                        <a:pt x="8670" y="7959"/>
                      </a:cubicBezTo>
                      <a:lnTo>
                        <a:pt x="6262" y="7959"/>
                      </a:lnTo>
                      <a:cubicBezTo>
                        <a:pt x="5631" y="7959"/>
                        <a:pt x="5448" y="7915"/>
                        <a:pt x="5448" y="7286"/>
                      </a:cubicBezTo>
                      <a:lnTo>
                        <a:pt x="5448" y="3649"/>
                      </a:lnTo>
                      <a:cubicBezTo>
                        <a:pt x="5448" y="3020"/>
                        <a:pt x="5612" y="3096"/>
                        <a:pt x="6249" y="3096"/>
                      </a:cubicBezTo>
                      <a:lnTo>
                        <a:pt x="8986" y="3096"/>
                      </a:lnTo>
                      <a:cubicBezTo>
                        <a:pt x="10449" y="3096"/>
                        <a:pt x="10045" y="4090"/>
                        <a:pt x="10575" y="4090"/>
                      </a:cubicBezTo>
                      <a:cubicBezTo>
                        <a:pt x="10682" y="4090"/>
                        <a:pt x="10739" y="4002"/>
                        <a:pt x="10739" y="3813"/>
                      </a:cubicBezTo>
                      <a:cubicBezTo>
                        <a:pt x="10739" y="3121"/>
                        <a:pt x="10682" y="2554"/>
                        <a:pt x="10682" y="2095"/>
                      </a:cubicBezTo>
                      <a:cubicBezTo>
                        <a:pt x="10682" y="1636"/>
                        <a:pt x="10739" y="736"/>
                        <a:pt x="10739" y="283"/>
                      </a:cubicBezTo>
                      <a:cubicBezTo>
                        <a:pt x="10739" y="107"/>
                        <a:pt x="10739" y="0"/>
                        <a:pt x="10562" y="0"/>
                      </a:cubicBezTo>
                      <a:cubicBezTo>
                        <a:pt x="9932" y="0"/>
                        <a:pt x="10562" y="1416"/>
                        <a:pt x="8601" y="141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7DA362EA-3D7D-A709-AE04-07E962900B17}"/>
                    </a:ext>
                  </a:extLst>
                </p:cNvPr>
                <p:cNvSpPr/>
                <p:nvPr/>
              </p:nvSpPr>
              <p:spPr>
                <a:xfrm>
                  <a:off x="8370056" y="3872912"/>
                  <a:ext cx="11743" cy="11582"/>
                </a:xfrm>
                <a:custGeom>
                  <a:avLst/>
                  <a:gdLst>
                    <a:gd name="connsiteX0" fmla="*/ 8791 w 11743"/>
                    <a:gd name="connsiteY0" fmla="*/ 10092 h 11582"/>
                    <a:gd name="connsiteX1" fmla="*/ 10531 w 11743"/>
                    <a:gd name="connsiteY1" fmla="*/ 11583 h 11582"/>
                    <a:gd name="connsiteX2" fmla="*/ 10752 w 11743"/>
                    <a:gd name="connsiteY2" fmla="*/ 11180 h 11582"/>
                    <a:gd name="connsiteX3" fmla="*/ 10815 w 11743"/>
                    <a:gd name="connsiteY3" fmla="*/ 10004 h 11582"/>
                    <a:gd name="connsiteX4" fmla="*/ 11036 w 11743"/>
                    <a:gd name="connsiteY4" fmla="*/ 8406 h 11582"/>
                    <a:gd name="connsiteX5" fmla="*/ 10891 w 11743"/>
                    <a:gd name="connsiteY5" fmla="*/ 7871 h 11582"/>
                    <a:gd name="connsiteX6" fmla="*/ 8129 w 11743"/>
                    <a:gd name="connsiteY6" fmla="*/ 9349 h 11582"/>
                    <a:gd name="connsiteX7" fmla="*/ 2983 w 11743"/>
                    <a:gd name="connsiteY7" fmla="*/ 8871 h 11582"/>
                    <a:gd name="connsiteX8" fmla="*/ 2750 w 11743"/>
                    <a:gd name="connsiteY8" fmla="*/ 8733 h 11582"/>
                    <a:gd name="connsiteX9" fmla="*/ 2964 w 11743"/>
                    <a:gd name="connsiteY9" fmla="*/ 8513 h 11582"/>
                    <a:gd name="connsiteX10" fmla="*/ 11502 w 11743"/>
                    <a:gd name="connsiteY10" fmla="*/ 2762 h 11582"/>
                    <a:gd name="connsiteX11" fmla="*/ 11742 w 11743"/>
                    <a:gd name="connsiteY11" fmla="*/ 2429 h 11582"/>
                    <a:gd name="connsiteX12" fmla="*/ 11307 w 11743"/>
                    <a:gd name="connsiteY12" fmla="*/ 2221 h 11582"/>
                    <a:gd name="connsiteX13" fmla="*/ 2819 w 11743"/>
                    <a:gd name="connsiteY13" fmla="*/ 1321 h 11582"/>
                    <a:gd name="connsiteX14" fmla="*/ 1256 w 11743"/>
                    <a:gd name="connsiteY14" fmla="*/ 0 h 11582"/>
                    <a:gd name="connsiteX15" fmla="*/ 1029 w 11743"/>
                    <a:gd name="connsiteY15" fmla="*/ 239 h 11582"/>
                    <a:gd name="connsiteX16" fmla="*/ 940 w 11743"/>
                    <a:gd name="connsiteY16" fmla="*/ 1699 h 11582"/>
                    <a:gd name="connsiteX17" fmla="*/ 732 w 11743"/>
                    <a:gd name="connsiteY17" fmla="*/ 3240 h 11582"/>
                    <a:gd name="connsiteX18" fmla="*/ 966 w 11743"/>
                    <a:gd name="connsiteY18" fmla="*/ 3479 h 11582"/>
                    <a:gd name="connsiteX19" fmla="*/ 2737 w 11743"/>
                    <a:gd name="connsiteY19" fmla="*/ 1988 h 11582"/>
                    <a:gd name="connsiteX20" fmla="*/ 7782 w 11743"/>
                    <a:gd name="connsiteY20" fmla="*/ 2492 h 11582"/>
                    <a:gd name="connsiteX21" fmla="*/ 8324 w 11743"/>
                    <a:gd name="connsiteY21" fmla="*/ 2655 h 11582"/>
                    <a:gd name="connsiteX22" fmla="*/ 7896 w 11743"/>
                    <a:gd name="connsiteY22" fmla="*/ 3039 h 11582"/>
                    <a:gd name="connsiteX23" fmla="*/ 675 w 11743"/>
                    <a:gd name="connsiteY23" fmla="*/ 7833 h 11582"/>
                    <a:gd name="connsiteX24" fmla="*/ 221 w 11743"/>
                    <a:gd name="connsiteY24" fmla="*/ 8311 h 11582"/>
                    <a:gd name="connsiteX25" fmla="*/ 146 w 11743"/>
                    <a:gd name="connsiteY25" fmla="*/ 9740 h 11582"/>
                    <a:gd name="connsiteX26" fmla="*/ 1 w 11743"/>
                    <a:gd name="connsiteY26" fmla="*/ 10495 h 11582"/>
                    <a:gd name="connsiteX27" fmla="*/ 221 w 11743"/>
                    <a:gd name="connsiteY27" fmla="*/ 10752 h 11582"/>
                    <a:gd name="connsiteX28" fmla="*/ 240 w 11743"/>
                    <a:gd name="connsiteY28" fmla="*/ 10752 h 11582"/>
                    <a:gd name="connsiteX29" fmla="*/ 3046 w 11743"/>
                    <a:gd name="connsiteY29" fmla="*/ 9494 h 1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1743" h="11582">
                      <a:moveTo>
                        <a:pt x="8791" y="10092"/>
                      </a:moveTo>
                      <a:cubicBezTo>
                        <a:pt x="10336" y="10243"/>
                        <a:pt x="9926" y="11526"/>
                        <a:pt x="10531" y="11583"/>
                      </a:cubicBezTo>
                      <a:cubicBezTo>
                        <a:pt x="10790" y="11583"/>
                        <a:pt x="10739" y="11331"/>
                        <a:pt x="10752" y="11180"/>
                      </a:cubicBezTo>
                      <a:cubicBezTo>
                        <a:pt x="10790" y="10815"/>
                        <a:pt x="10752" y="10438"/>
                        <a:pt x="10815" y="10004"/>
                      </a:cubicBezTo>
                      <a:cubicBezTo>
                        <a:pt x="10878" y="9570"/>
                        <a:pt x="10973" y="9073"/>
                        <a:pt x="11036" y="8406"/>
                      </a:cubicBezTo>
                      <a:cubicBezTo>
                        <a:pt x="11036" y="8230"/>
                        <a:pt x="11105" y="7890"/>
                        <a:pt x="10891" y="7871"/>
                      </a:cubicBezTo>
                      <a:cubicBezTo>
                        <a:pt x="10178" y="7802"/>
                        <a:pt x="11036" y="9639"/>
                        <a:pt x="8129" y="9349"/>
                      </a:cubicBezTo>
                      <a:lnTo>
                        <a:pt x="2983" y="8871"/>
                      </a:lnTo>
                      <a:cubicBezTo>
                        <a:pt x="2845" y="8871"/>
                        <a:pt x="2744" y="8821"/>
                        <a:pt x="2750" y="8733"/>
                      </a:cubicBezTo>
                      <a:cubicBezTo>
                        <a:pt x="2756" y="8645"/>
                        <a:pt x="2845" y="8594"/>
                        <a:pt x="2964" y="8513"/>
                      </a:cubicBezTo>
                      <a:lnTo>
                        <a:pt x="11502" y="2762"/>
                      </a:lnTo>
                      <a:cubicBezTo>
                        <a:pt x="11622" y="2674"/>
                        <a:pt x="11723" y="2624"/>
                        <a:pt x="11742" y="2429"/>
                      </a:cubicBezTo>
                      <a:cubicBezTo>
                        <a:pt x="11761" y="2234"/>
                        <a:pt x="11641" y="2259"/>
                        <a:pt x="11307" y="2221"/>
                      </a:cubicBezTo>
                      <a:lnTo>
                        <a:pt x="2819" y="1321"/>
                      </a:lnTo>
                      <a:cubicBezTo>
                        <a:pt x="1230" y="1164"/>
                        <a:pt x="1703" y="63"/>
                        <a:pt x="1256" y="0"/>
                      </a:cubicBezTo>
                      <a:cubicBezTo>
                        <a:pt x="1205" y="0"/>
                        <a:pt x="1060" y="0"/>
                        <a:pt x="1029" y="239"/>
                      </a:cubicBezTo>
                      <a:cubicBezTo>
                        <a:pt x="1029" y="359"/>
                        <a:pt x="1029" y="868"/>
                        <a:pt x="940" y="1699"/>
                      </a:cubicBezTo>
                      <a:cubicBezTo>
                        <a:pt x="852" y="2529"/>
                        <a:pt x="745" y="3026"/>
                        <a:pt x="732" y="3240"/>
                      </a:cubicBezTo>
                      <a:cubicBezTo>
                        <a:pt x="720" y="3454"/>
                        <a:pt x="858" y="3473"/>
                        <a:pt x="966" y="3479"/>
                      </a:cubicBezTo>
                      <a:cubicBezTo>
                        <a:pt x="1464" y="3536"/>
                        <a:pt x="1356" y="1850"/>
                        <a:pt x="2737" y="1988"/>
                      </a:cubicBezTo>
                      <a:lnTo>
                        <a:pt x="7782" y="2492"/>
                      </a:lnTo>
                      <a:cubicBezTo>
                        <a:pt x="8154" y="2523"/>
                        <a:pt x="8337" y="2573"/>
                        <a:pt x="8324" y="2655"/>
                      </a:cubicBezTo>
                      <a:cubicBezTo>
                        <a:pt x="8312" y="2737"/>
                        <a:pt x="8129" y="2882"/>
                        <a:pt x="7896" y="3039"/>
                      </a:cubicBezTo>
                      <a:lnTo>
                        <a:pt x="675" y="7833"/>
                      </a:lnTo>
                      <a:cubicBezTo>
                        <a:pt x="360" y="8047"/>
                        <a:pt x="272" y="7871"/>
                        <a:pt x="221" y="8311"/>
                      </a:cubicBezTo>
                      <a:cubicBezTo>
                        <a:pt x="152" y="9029"/>
                        <a:pt x="177" y="9387"/>
                        <a:pt x="146" y="9740"/>
                      </a:cubicBezTo>
                      <a:cubicBezTo>
                        <a:pt x="114" y="10092"/>
                        <a:pt x="32" y="10237"/>
                        <a:pt x="1" y="10495"/>
                      </a:cubicBezTo>
                      <a:cubicBezTo>
                        <a:pt x="-10" y="10626"/>
                        <a:pt x="89" y="10741"/>
                        <a:pt x="221" y="10752"/>
                      </a:cubicBezTo>
                      <a:cubicBezTo>
                        <a:pt x="227" y="10752"/>
                        <a:pt x="234" y="10752"/>
                        <a:pt x="240" y="10752"/>
                      </a:cubicBezTo>
                      <a:cubicBezTo>
                        <a:pt x="966" y="10828"/>
                        <a:pt x="139" y="9205"/>
                        <a:pt x="3046" y="949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D3E4302D-2156-5049-63C5-CC8465F24847}"/>
                    </a:ext>
                  </a:extLst>
                </p:cNvPr>
                <p:cNvSpPr/>
                <p:nvPr/>
              </p:nvSpPr>
              <p:spPr>
                <a:xfrm>
                  <a:off x="8371700" y="3866199"/>
                  <a:ext cx="11374" cy="5719"/>
                </a:xfrm>
                <a:custGeom>
                  <a:avLst/>
                  <a:gdLst>
                    <a:gd name="connsiteX0" fmla="*/ 2203 w 11374"/>
                    <a:gd name="connsiteY0" fmla="*/ 1296 h 5719"/>
                    <a:gd name="connsiteX1" fmla="*/ 1037 w 11374"/>
                    <a:gd name="connsiteY1" fmla="*/ 0 h 5719"/>
                    <a:gd name="connsiteX2" fmla="*/ 722 w 11374"/>
                    <a:gd name="connsiteY2" fmla="*/ 428 h 5719"/>
                    <a:gd name="connsiteX3" fmla="*/ 419 w 11374"/>
                    <a:gd name="connsiteY3" fmla="*/ 2158 h 5719"/>
                    <a:gd name="connsiteX4" fmla="*/ 41 w 11374"/>
                    <a:gd name="connsiteY4" fmla="*/ 3649 h 5719"/>
                    <a:gd name="connsiteX5" fmla="*/ 154 w 11374"/>
                    <a:gd name="connsiteY5" fmla="*/ 4146 h 5719"/>
                    <a:gd name="connsiteX6" fmla="*/ 1926 w 11374"/>
                    <a:gd name="connsiteY6" fmla="*/ 2951 h 5719"/>
                    <a:gd name="connsiteX7" fmla="*/ 9045 w 11374"/>
                    <a:gd name="connsiteY7" fmla="*/ 4461 h 5719"/>
                    <a:gd name="connsiteX8" fmla="*/ 10388 w 11374"/>
                    <a:gd name="connsiteY8" fmla="*/ 5719 h 5719"/>
                    <a:gd name="connsiteX9" fmla="*/ 10596 w 11374"/>
                    <a:gd name="connsiteY9" fmla="*/ 5612 h 5719"/>
                    <a:gd name="connsiteX10" fmla="*/ 10855 w 11374"/>
                    <a:gd name="connsiteY10" fmla="*/ 4108 h 5719"/>
                    <a:gd name="connsiteX11" fmla="*/ 11347 w 11374"/>
                    <a:gd name="connsiteY11" fmla="*/ 2095 h 5719"/>
                    <a:gd name="connsiteX12" fmla="*/ 11214 w 11374"/>
                    <a:gd name="connsiteY12" fmla="*/ 1617 h 5719"/>
                    <a:gd name="connsiteX13" fmla="*/ 9278 w 11374"/>
                    <a:gd name="connsiteY13" fmla="*/ 2768 h 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74" h="5719">
                      <a:moveTo>
                        <a:pt x="2203" y="1296"/>
                      </a:moveTo>
                      <a:cubicBezTo>
                        <a:pt x="791" y="988"/>
                        <a:pt x="1573" y="107"/>
                        <a:pt x="1037" y="0"/>
                      </a:cubicBezTo>
                      <a:cubicBezTo>
                        <a:pt x="860" y="0"/>
                        <a:pt x="810" y="0"/>
                        <a:pt x="722" y="428"/>
                      </a:cubicBezTo>
                      <a:cubicBezTo>
                        <a:pt x="570" y="1183"/>
                        <a:pt x="520" y="1686"/>
                        <a:pt x="419" y="2158"/>
                      </a:cubicBezTo>
                      <a:cubicBezTo>
                        <a:pt x="318" y="2630"/>
                        <a:pt x="148" y="3133"/>
                        <a:pt x="41" y="3649"/>
                      </a:cubicBezTo>
                      <a:cubicBezTo>
                        <a:pt x="41" y="3769"/>
                        <a:pt x="-104" y="4096"/>
                        <a:pt x="154" y="4146"/>
                      </a:cubicBezTo>
                      <a:cubicBezTo>
                        <a:pt x="671" y="4259"/>
                        <a:pt x="577" y="2661"/>
                        <a:pt x="1926" y="2951"/>
                      </a:cubicBezTo>
                      <a:lnTo>
                        <a:pt x="9045" y="4461"/>
                      </a:lnTo>
                      <a:cubicBezTo>
                        <a:pt x="10458" y="4757"/>
                        <a:pt x="9871" y="5637"/>
                        <a:pt x="10388" y="5719"/>
                      </a:cubicBezTo>
                      <a:cubicBezTo>
                        <a:pt x="10464" y="5719"/>
                        <a:pt x="10571" y="5719"/>
                        <a:pt x="10596" y="5612"/>
                      </a:cubicBezTo>
                      <a:cubicBezTo>
                        <a:pt x="10666" y="5266"/>
                        <a:pt x="10729" y="4681"/>
                        <a:pt x="10855" y="4108"/>
                      </a:cubicBezTo>
                      <a:cubicBezTo>
                        <a:pt x="11082" y="3064"/>
                        <a:pt x="11239" y="2586"/>
                        <a:pt x="11347" y="2095"/>
                      </a:cubicBezTo>
                      <a:cubicBezTo>
                        <a:pt x="11416" y="1787"/>
                        <a:pt x="11347" y="1655"/>
                        <a:pt x="11214" y="1617"/>
                      </a:cubicBezTo>
                      <a:cubicBezTo>
                        <a:pt x="10735" y="1516"/>
                        <a:pt x="11101" y="3158"/>
                        <a:pt x="9278" y="276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E6FDDEA9-E9DF-6FE9-994F-4536E24352AB}"/>
                    </a:ext>
                  </a:extLst>
                </p:cNvPr>
                <p:cNvSpPr/>
                <p:nvPr/>
              </p:nvSpPr>
              <p:spPr>
                <a:xfrm>
                  <a:off x="8374910" y="3854956"/>
                  <a:ext cx="10837" cy="10336"/>
                </a:xfrm>
                <a:custGeom>
                  <a:avLst/>
                  <a:gdLst>
                    <a:gd name="connsiteX0" fmla="*/ 2153 w 10837"/>
                    <a:gd name="connsiteY0" fmla="*/ 0 h 10336"/>
                    <a:gd name="connsiteX1" fmla="*/ 2008 w 10837"/>
                    <a:gd name="connsiteY1" fmla="*/ 120 h 10336"/>
                    <a:gd name="connsiteX2" fmla="*/ 2304 w 10837"/>
                    <a:gd name="connsiteY2" fmla="*/ 749 h 10336"/>
                    <a:gd name="connsiteX3" fmla="*/ 324 w 10837"/>
                    <a:gd name="connsiteY3" fmla="*/ 3322 h 10336"/>
                    <a:gd name="connsiteX4" fmla="*/ 4108 w 10837"/>
                    <a:gd name="connsiteY4" fmla="*/ 9947 h 10336"/>
                    <a:gd name="connsiteX5" fmla="*/ 10495 w 10837"/>
                    <a:gd name="connsiteY5" fmla="*/ 7462 h 10336"/>
                    <a:gd name="connsiteX6" fmla="*/ 9360 w 10837"/>
                    <a:gd name="connsiteY6" fmla="*/ 2372 h 10336"/>
                    <a:gd name="connsiteX7" fmla="*/ 9133 w 10837"/>
                    <a:gd name="connsiteY7" fmla="*/ 2492 h 10336"/>
                    <a:gd name="connsiteX8" fmla="*/ 9764 w 10837"/>
                    <a:gd name="connsiteY8" fmla="*/ 6367 h 10336"/>
                    <a:gd name="connsiteX9" fmla="*/ 3635 w 10837"/>
                    <a:gd name="connsiteY9" fmla="*/ 7978 h 10336"/>
                    <a:gd name="connsiteX10" fmla="*/ 873 w 10837"/>
                    <a:gd name="connsiteY10" fmla="*/ 3574 h 10336"/>
                    <a:gd name="connsiteX11" fmla="*/ 4707 w 10837"/>
                    <a:gd name="connsiteY11" fmla="*/ 1328 h 10336"/>
                    <a:gd name="connsiteX12" fmla="*/ 5337 w 10837"/>
                    <a:gd name="connsiteY12" fmla="*/ 1133 h 10336"/>
                    <a:gd name="connsiteX13" fmla="*/ 4934 w 10837"/>
                    <a:gd name="connsiteY13" fmla="*/ 799 h 10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837" h="10336">
                      <a:moveTo>
                        <a:pt x="2153" y="0"/>
                      </a:moveTo>
                      <a:cubicBezTo>
                        <a:pt x="2084" y="0"/>
                        <a:pt x="2033" y="57"/>
                        <a:pt x="2008" y="120"/>
                      </a:cubicBezTo>
                      <a:cubicBezTo>
                        <a:pt x="1939" y="302"/>
                        <a:pt x="2399" y="491"/>
                        <a:pt x="2304" y="749"/>
                      </a:cubicBezTo>
                      <a:cubicBezTo>
                        <a:pt x="2159" y="1139"/>
                        <a:pt x="917" y="1781"/>
                        <a:pt x="324" y="3322"/>
                      </a:cubicBezTo>
                      <a:cubicBezTo>
                        <a:pt x="-937" y="6524"/>
                        <a:pt x="1724" y="9035"/>
                        <a:pt x="4108" y="9947"/>
                      </a:cubicBezTo>
                      <a:cubicBezTo>
                        <a:pt x="5218" y="10375"/>
                        <a:pt x="9064" y="11205"/>
                        <a:pt x="10495" y="7462"/>
                      </a:cubicBezTo>
                      <a:cubicBezTo>
                        <a:pt x="11536" y="4757"/>
                        <a:pt x="9922" y="2592"/>
                        <a:pt x="9360" y="2372"/>
                      </a:cubicBezTo>
                      <a:cubicBezTo>
                        <a:pt x="9266" y="2357"/>
                        <a:pt x="9174" y="2406"/>
                        <a:pt x="9133" y="2492"/>
                      </a:cubicBezTo>
                      <a:cubicBezTo>
                        <a:pt x="9001" y="2819"/>
                        <a:pt x="10527" y="4379"/>
                        <a:pt x="9764" y="6367"/>
                      </a:cubicBezTo>
                      <a:cubicBezTo>
                        <a:pt x="8831" y="8796"/>
                        <a:pt x="5634" y="8739"/>
                        <a:pt x="3635" y="7978"/>
                      </a:cubicBezTo>
                      <a:cubicBezTo>
                        <a:pt x="1743" y="7248"/>
                        <a:pt x="148" y="5461"/>
                        <a:pt x="873" y="3574"/>
                      </a:cubicBezTo>
                      <a:cubicBezTo>
                        <a:pt x="1434" y="2095"/>
                        <a:pt x="3105" y="1447"/>
                        <a:pt x="4707" y="1328"/>
                      </a:cubicBezTo>
                      <a:cubicBezTo>
                        <a:pt x="4928" y="1328"/>
                        <a:pt x="5255" y="1328"/>
                        <a:pt x="5337" y="1133"/>
                      </a:cubicBezTo>
                      <a:cubicBezTo>
                        <a:pt x="5419" y="937"/>
                        <a:pt x="5079" y="843"/>
                        <a:pt x="4934" y="79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93702090-1777-146B-B583-DD023FCD1E36}"/>
                    </a:ext>
                  </a:extLst>
                </p:cNvPr>
                <p:cNvSpPr/>
                <p:nvPr/>
              </p:nvSpPr>
              <p:spPr>
                <a:xfrm>
                  <a:off x="8389584" y="3986734"/>
                  <a:ext cx="21034" cy="26146"/>
                </a:xfrm>
                <a:custGeom>
                  <a:avLst/>
                  <a:gdLst>
                    <a:gd name="connsiteX0" fmla="*/ 20987 w 21034"/>
                    <a:gd name="connsiteY0" fmla="*/ 1296 h 26146"/>
                    <a:gd name="connsiteX1" fmla="*/ 20804 w 21034"/>
                    <a:gd name="connsiteY1" fmla="*/ 38 h 26146"/>
                    <a:gd name="connsiteX2" fmla="*/ 19593 w 21034"/>
                    <a:gd name="connsiteY2" fmla="*/ 705 h 26146"/>
                    <a:gd name="connsiteX3" fmla="*/ 3199 w 21034"/>
                    <a:gd name="connsiteY3" fmla="*/ 14402 h 26146"/>
                    <a:gd name="connsiteX4" fmla="*/ 46 w 21034"/>
                    <a:gd name="connsiteY4" fmla="*/ 15446 h 26146"/>
                    <a:gd name="connsiteX5" fmla="*/ 676 w 21034"/>
                    <a:gd name="connsiteY5" fmla="*/ 16182 h 26146"/>
                    <a:gd name="connsiteX6" fmla="*/ 3161 w 21034"/>
                    <a:gd name="connsiteY6" fmla="*/ 17296 h 26146"/>
                    <a:gd name="connsiteX7" fmla="*/ 5683 w 21034"/>
                    <a:gd name="connsiteY7" fmla="*/ 18724 h 26146"/>
                    <a:gd name="connsiteX8" fmla="*/ 7316 w 21034"/>
                    <a:gd name="connsiteY8" fmla="*/ 19051 h 26146"/>
                    <a:gd name="connsiteX9" fmla="*/ 5570 w 21034"/>
                    <a:gd name="connsiteY9" fmla="*/ 15144 h 26146"/>
                    <a:gd name="connsiteX10" fmla="*/ 7316 w 21034"/>
                    <a:gd name="connsiteY10" fmla="*/ 13150 h 26146"/>
                    <a:gd name="connsiteX11" fmla="*/ 10028 w 21034"/>
                    <a:gd name="connsiteY11" fmla="*/ 11986 h 26146"/>
                    <a:gd name="connsiteX12" fmla="*/ 15444 w 21034"/>
                    <a:gd name="connsiteY12" fmla="*/ 14735 h 26146"/>
                    <a:gd name="connsiteX13" fmla="*/ 15905 w 21034"/>
                    <a:gd name="connsiteY13" fmla="*/ 18183 h 26146"/>
                    <a:gd name="connsiteX14" fmla="*/ 15413 w 21034"/>
                    <a:gd name="connsiteY14" fmla="*/ 20366 h 26146"/>
                    <a:gd name="connsiteX15" fmla="*/ 12298 w 21034"/>
                    <a:gd name="connsiteY15" fmla="*/ 21656 h 26146"/>
                    <a:gd name="connsiteX16" fmla="*/ 12972 w 21034"/>
                    <a:gd name="connsiteY16" fmla="*/ 22430 h 26146"/>
                    <a:gd name="connsiteX17" fmla="*/ 16062 w 21034"/>
                    <a:gd name="connsiteY17" fmla="*/ 23852 h 26146"/>
                    <a:gd name="connsiteX18" fmla="*/ 19543 w 21034"/>
                    <a:gd name="connsiteY18" fmla="*/ 25777 h 26146"/>
                    <a:gd name="connsiteX19" fmla="*/ 20760 w 21034"/>
                    <a:gd name="connsiteY19" fmla="*/ 25847 h 26146"/>
                    <a:gd name="connsiteX20" fmla="*/ 19348 w 21034"/>
                    <a:gd name="connsiteY20" fmla="*/ 22770 h 26146"/>
                    <a:gd name="connsiteX21" fmla="*/ 16680 w 21034"/>
                    <a:gd name="connsiteY21" fmla="*/ 11709 h 26146"/>
                    <a:gd name="connsiteX22" fmla="*/ 16441 w 21034"/>
                    <a:gd name="connsiteY22" fmla="*/ 12930 h 26146"/>
                    <a:gd name="connsiteX23" fmla="*/ 15425 w 21034"/>
                    <a:gd name="connsiteY23" fmla="*/ 12741 h 26146"/>
                    <a:gd name="connsiteX24" fmla="*/ 11686 w 21034"/>
                    <a:gd name="connsiteY24" fmla="*/ 10853 h 26146"/>
                    <a:gd name="connsiteX25" fmla="*/ 10936 w 21034"/>
                    <a:gd name="connsiteY25" fmla="*/ 10149 h 26146"/>
                    <a:gd name="connsiteX26" fmla="*/ 11787 w 21034"/>
                    <a:gd name="connsiteY26" fmla="*/ 9230 h 26146"/>
                    <a:gd name="connsiteX27" fmla="*/ 16516 w 21034"/>
                    <a:gd name="connsiteY27" fmla="*/ 5191 h 26146"/>
                    <a:gd name="connsiteX28" fmla="*/ 16995 w 21034"/>
                    <a:gd name="connsiteY28" fmla="*/ 4996 h 26146"/>
                    <a:gd name="connsiteX29" fmla="*/ 17096 w 21034"/>
                    <a:gd name="connsiteY29" fmla="*/ 5342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1034" h="26146">
                      <a:moveTo>
                        <a:pt x="20987" y="1296"/>
                      </a:moveTo>
                      <a:cubicBezTo>
                        <a:pt x="21075" y="252"/>
                        <a:pt x="21056" y="158"/>
                        <a:pt x="20804" y="38"/>
                      </a:cubicBezTo>
                      <a:cubicBezTo>
                        <a:pt x="20445" y="-138"/>
                        <a:pt x="20029" y="334"/>
                        <a:pt x="19593" y="705"/>
                      </a:cubicBezTo>
                      <a:lnTo>
                        <a:pt x="3199" y="14402"/>
                      </a:lnTo>
                      <a:cubicBezTo>
                        <a:pt x="1679" y="15660"/>
                        <a:pt x="374" y="14773"/>
                        <a:pt x="46" y="15446"/>
                      </a:cubicBezTo>
                      <a:cubicBezTo>
                        <a:pt x="-150" y="15818"/>
                        <a:pt x="323" y="15987"/>
                        <a:pt x="676" y="16182"/>
                      </a:cubicBezTo>
                      <a:cubicBezTo>
                        <a:pt x="1477" y="16591"/>
                        <a:pt x="2335" y="16875"/>
                        <a:pt x="3161" y="17296"/>
                      </a:cubicBezTo>
                      <a:cubicBezTo>
                        <a:pt x="3987" y="17718"/>
                        <a:pt x="4807" y="18284"/>
                        <a:pt x="5683" y="18724"/>
                      </a:cubicBezTo>
                      <a:cubicBezTo>
                        <a:pt x="6257" y="19020"/>
                        <a:pt x="7007" y="19655"/>
                        <a:pt x="7316" y="19051"/>
                      </a:cubicBezTo>
                      <a:cubicBezTo>
                        <a:pt x="7713" y="18271"/>
                        <a:pt x="4504" y="17227"/>
                        <a:pt x="5570" y="15144"/>
                      </a:cubicBezTo>
                      <a:cubicBezTo>
                        <a:pt x="6056" y="14402"/>
                        <a:pt x="6644" y="13731"/>
                        <a:pt x="7316" y="13150"/>
                      </a:cubicBezTo>
                      <a:cubicBezTo>
                        <a:pt x="8924" y="11571"/>
                        <a:pt x="9561" y="11741"/>
                        <a:pt x="10028" y="11986"/>
                      </a:cubicBezTo>
                      <a:lnTo>
                        <a:pt x="15444" y="14735"/>
                      </a:lnTo>
                      <a:cubicBezTo>
                        <a:pt x="16163" y="15100"/>
                        <a:pt x="16151" y="15459"/>
                        <a:pt x="15905" y="18183"/>
                      </a:cubicBezTo>
                      <a:cubicBezTo>
                        <a:pt x="15885" y="18936"/>
                        <a:pt x="15718" y="19678"/>
                        <a:pt x="15413" y="20366"/>
                      </a:cubicBezTo>
                      <a:cubicBezTo>
                        <a:pt x="14517" y="22128"/>
                        <a:pt x="12727" y="20813"/>
                        <a:pt x="12298" y="21656"/>
                      </a:cubicBezTo>
                      <a:cubicBezTo>
                        <a:pt x="12083" y="22059"/>
                        <a:pt x="12474" y="22185"/>
                        <a:pt x="12972" y="22430"/>
                      </a:cubicBezTo>
                      <a:cubicBezTo>
                        <a:pt x="13767" y="22845"/>
                        <a:pt x="14864" y="23242"/>
                        <a:pt x="16062" y="23852"/>
                      </a:cubicBezTo>
                      <a:cubicBezTo>
                        <a:pt x="17866" y="24783"/>
                        <a:pt x="18553" y="25268"/>
                        <a:pt x="19543" y="25777"/>
                      </a:cubicBezTo>
                      <a:cubicBezTo>
                        <a:pt x="20293" y="26155"/>
                        <a:pt x="20508" y="26344"/>
                        <a:pt x="20760" y="25847"/>
                      </a:cubicBezTo>
                      <a:cubicBezTo>
                        <a:pt x="21239" y="24896"/>
                        <a:pt x="19184" y="25268"/>
                        <a:pt x="19348" y="22770"/>
                      </a:cubicBezTo>
                      <a:close/>
                      <a:moveTo>
                        <a:pt x="16680" y="11709"/>
                      </a:moveTo>
                      <a:cubicBezTo>
                        <a:pt x="16680" y="12128"/>
                        <a:pt x="16599" y="12542"/>
                        <a:pt x="16441" y="12930"/>
                      </a:cubicBezTo>
                      <a:cubicBezTo>
                        <a:pt x="16296" y="13213"/>
                        <a:pt x="15924" y="12986"/>
                        <a:pt x="15425" y="12741"/>
                      </a:cubicBezTo>
                      <a:lnTo>
                        <a:pt x="11686" y="10853"/>
                      </a:lnTo>
                      <a:cubicBezTo>
                        <a:pt x="11188" y="10602"/>
                        <a:pt x="10791" y="10432"/>
                        <a:pt x="10936" y="10149"/>
                      </a:cubicBezTo>
                      <a:cubicBezTo>
                        <a:pt x="11151" y="9786"/>
                        <a:pt x="11441" y="9473"/>
                        <a:pt x="11787" y="9230"/>
                      </a:cubicBezTo>
                      <a:lnTo>
                        <a:pt x="16516" y="5191"/>
                      </a:lnTo>
                      <a:cubicBezTo>
                        <a:pt x="16813" y="4946"/>
                        <a:pt x="16939" y="4971"/>
                        <a:pt x="16995" y="4996"/>
                      </a:cubicBezTo>
                      <a:cubicBezTo>
                        <a:pt x="17052" y="5021"/>
                        <a:pt x="17046" y="4996"/>
                        <a:pt x="17096" y="53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128D27AF-BBA2-8D26-87C5-F2AC69ECCD5B}"/>
                    </a:ext>
                  </a:extLst>
                </p:cNvPr>
                <p:cNvSpPr/>
                <p:nvPr/>
              </p:nvSpPr>
              <p:spPr>
                <a:xfrm>
                  <a:off x="8517290" y="3976940"/>
                  <a:ext cx="23698" cy="25511"/>
                </a:xfrm>
                <a:custGeom>
                  <a:avLst/>
                  <a:gdLst>
                    <a:gd name="connsiteX0" fmla="*/ 23551 w 23698"/>
                    <a:gd name="connsiteY0" fmla="*/ 10977 h 25511"/>
                    <a:gd name="connsiteX1" fmla="*/ 20152 w 23698"/>
                    <a:gd name="connsiteY1" fmla="*/ 10977 h 25511"/>
                    <a:gd name="connsiteX2" fmla="*/ 1329 w 23698"/>
                    <a:gd name="connsiteY2" fmla="*/ 464 h 25511"/>
                    <a:gd name="connsiteX3" fmla="*/ 106 w 23698"/>
                    <a:gd name="connsiteY3" fmla="*/ 99 h 25511"/>
                    <a:gd name="connsiteX4" fmla="*/ 200 w 23698"/>
                    <a:gd name="connsiteY4" fmla="*/ 1464 h 25511"/>
                    <a:gd name="connsiteX5" fmla="*/ 5718 w 23698"/>
                    <a:gd name="connsiteY5" fmla="*/ 22069 h 25511"/>
                    <a:gd name="connsiteX6" fmla="*/ 5327 w 23698"/>
                    <a:gd name="connsiteY6" fmla="*/ 25372 h 25511"/>
                    <a:gd name="connsiteX7" fmla="*/ 6279 w 23698"/>
                    <a:gd name="connsiteY7" fmla="*/ 25083 h 25511"/>
                    <a:gd name="connsiteX8" fmla="*/ 8335 w 23698"/>
                    <a:gd name="connsiteY8" fmla="*/ 23309 h 25511"/>
                    <a:gd name="connsiteX9" fmla="*/ 10706 w 23698"/>
                    <a:gd name="connsiteY9" fmla="*/ 21635 h 25511"/>
                    <a:gd name="connsiteX10" fmla="*/ 11690 w 23698"/>
                    <a:gd name="connsiteY10" fmla="*/ 20289 h 25511"/>
                    <a:gd name="connsiteX11" fmla="*/ 7402 w 23698"/>
                    <a:gd name="connsiteY11" fmla="*/ 20220 h 25511"/>
                    <a:gd name="connsiteX12" fmla="*/ 6336 w 23698"/>
                    <a:gd name="connsiteY12" fmla="*/ 17797 h 25511"/>
                    <a:gd name="connsiteX13" fmla="*/ 6412 w 23698"/>
                    <a:gd name="connsiteY13" fmla="*/ 14853 h 25511"/>
                    <a:gd name="connsiteX14" fmla="*/ 11210 w 23698"/>
                    <a:gd name="connsiteY14" fmla="*/ 11116 h 25511"/>
                    <a:gd name="connsiteX15" fmla="*/ 14527 w 23698"/>
                    <a:gd name="connsiteY15" fmla="*/ 12154 h 25511"/>
                    <a:gd name="connsiteX16" fmla="*/ 16286 w 23698"/>
                    <a:gd name="connsiteY16" fmla="*/ 13500 h 25511"/>
                    <a:gd name="connsiteX17" fmla="*/ 16141 w 23698"/>
                    <a:gd name="connsiteY17" fmla="*/ 16866 h 25511"/>
                    <a:gd name="connsiteX18" fmla="*/ 17138 w 23698"/>
                    <a:gd name="connsiteY18" fmla="*/ 16577 h 25511"/>
                    <a:gd name="connsiteX19" fmla="*/ 19736 w 23698"/>
                    <a:gd name="connsiteY19" fmla="*/ 14394 h 25511"/>
                    <a:gd name="connsiteX20" fmla="*/ 22952 w 23698"/>
                    <a:gd name="connsiteY20" fmla="*/ 12053 h 25511"/>
                    <a:gd name="connsiteX21" fmla="*/ 23551 w 23698"/>
                    <a:gd name="connsiteY21" fmla="*/ 10977 h 25511"/>
                    <a:gd name="connsiteX22" fmla="*/ 9350 w 23698"/>
                    <a:gd name="connsiteY22" fmla="*/ 10298 h 25511"/>
                    <a:gd name="connsiteX23" fmla="*/ 6040 w 23698"/>
                    <a:gd name="connsiteY23" fmla="*/ 12877 h 25511"/>
                    <a:gd name="connsiteX24" fmla="*/ 5081 w 23698"/>
                    <a:gd name="connsiteY24" fmla="*/ 13255 h 25511"/>
                    <a:gd name="connsiteX25" fmla="*/ 4608 w 23698"/>
                    <a:gd name="connsiteY25" fmla="*/ 12097 h 25511"/>
                    <a:gd name="connsiteX26" fmla="*/ 2962 w 23698"/>
                    <a:gd name="connsiteY26" fmla="*/ 6139 h 25511"/>
                    <a:gd name="connsiteX27" fmla="*/ 2962 w 23698"/>
                    <a:gd name="connsiteY27" fmla="*/ 5623 h 25511"/>
                    <a:gd name="connsiteX28" fmla="*/ 3328 w 23698"/>
                    <a:gd name="connsiteY28" fmla="*/ 5680 h 25511"/>
                    <a:gd name="connsiteX29" fmla="*/ 8934 w 23698"/>
                    <a:gd name="connsiteY29" fmla="*/ 8750 h 25511"/>
                    <a:gd name="connsiteX30" fmla="*/ 9949 w 23698"/>
                    <a:gd name="connsiteY30" fmla="*/ 9492 h 25511"/>
                    <a:gd name="connsiteX31" fmla="*/ 9350 w 23698"/>
                    <a:gd name="connsiteY31" fmla="*/ 10298 h 25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3698" h="25511">
                      <a:moveTo>
                        <a:pt x="23551" y="10977"/>
                      </a:moveTo>
                      <a:cubicBezTo>
                        <a:pt x="22920" y="10140"/>
                        <a:pt x="22359" y="12160"/>
                        <a:pt x="20152" y="10977"/>
                      </a:cubicBezTo>
                      <a:lnTo>
                        <a:pt x="1329" y="464"/>
                      </a:lnTo>
                      <a:cubicBezTo>
                        <a:pt x="421" y="-65"/>
                        <a:pt x="327" y="-71"/>
                        <a:pt x="106" y="99"/>
                      </a:cubicBezTo>
                      <a:cubicBezTo>
                        <a:pt x="-115" y="269"/>
                        <a:pt x="55" y="923"/>
                        <a:pt x="200" y="1464"/>
                      </a:cubicBezTo>
                      <a:lnTo>
                        <a:pt x="5718" y="22069"/>
                      </a:lnTo>
                      <a:cubicBezTo>
                        <a:pt x="6222" y="23957"/>
                        <a:pt x="4867" y="24794"/>
                        <a:pt x="5327" y="25372"/>
                      </a:cubicBezTo>
                      <a:cubicBezTo>
                        <a:pt x="5586" y="25706"/>
                        <a:pt x="5958" y="25372"/>
                        <a:pt x="6279" y="25083"/>
                      </a:cubicBezTo>
                      <a:cubicBezTo>
                        <a:pt x="6985" y="24542"/>
                        <a:pt x="7603" y="23888"/>
                        <a:pt x="8335" y="23309"/>
                      </a:cubicBezTo>
                      <a:cubicBezTo>
                        <a:pt x="9066" y="22730"/>
                        <a:pt x="9930" y="22239"/>
                        <a:pt x="10706" y="21635"/>
                      </a:cubicBezTo>
                      <a:cubicBezTo>
                        <a:pt x="11223" y="21239"/>
                        <a:pt x="12112" y="20824"/>
                        <a:pt x="11690" y="20289"/>
                      </a:cubicBezTo>
                      <a:cubicBezTo>
                        <a:pt x="11154" y="19603"/>
                        <a:pt x="8846" y="22057"/>
                        <a:pt x="7402" y="20220"/>
                      </a:cubicBezTo>
                      <a:cubicBezTo>
                        <a:pt x="6936" y="19465"/>
                        <a:pt x="6578" y="18650"/>
                        <a:pt x="6336" y="17797"/>
                      </a:cubicBezTo>
                      <a:cubicBezTo>
                        <a:pt x="5573" y="15677"/>
                        <a:pt x="5995" y="15174"/>
                        <a:pt x="6412" y="14853"/>
                      </a:cubicBezTo>
                      <a:lnTo>
                        <a:pt x="11210" y="11116"/>
                      </a:lnTo>
                      <a:cubicBezTo>
                        <a:pt x="11841" y="10625"/>
                        <a:pt x="12162" y="10788"/>
                        <a:pt x="14527" y="12154"/>
                      </a:cubicBezTo>
                      <a:cubicBezTo>
                        <a:pt x="15193" y="12488"/>
                        <a:pt x="15789" y="12945"/>
                        <a:pt x="16286" y="13500"/>
                      </a:cubicBezTo>
                      <a:cubicBezTo>
                        <a:pt x="17510" y="15054"/>
                        <a:pt x="15568" y="16130"/>
                        <a:pt x="16141" y="16866"/>
                      </a:cubicBezTo>
                      <a:cubicBezTo>
                        <a:pt x="16425" y="17225"/>
                        <a:pt x="16696" y="16923"/>
                        <a:pt x="17138" y="16577"/>
                      </a:cubicBezTo>
                      <a:cubicBezTo>
                        <a:pt x="17844" y="16036"/>
                        <a:pt x="18664" y="15224"/>
                        <a:pt x="19736" y="14394"/>
                      </a:cubicBezTo>
                      <a:cubicBezTo>
                        <a:pt x="21337" y="13135"/>
                        <a:pt x="22081" y="12726"/>
                        <a:pt x="22952" y="12053"/>
                      </a:cubicBezTo>
                      <a:cubicBezTo>
                        <a:pt x="23626" y="11537"/>
                        <a:pt x="23891" y="11418"/>
                        <a:pt x="23551" y="10977"/>
                      </a:cubicBezTo>
                      <a:close/>
                      <a:moveTo>
                        <a:pt x="9350" y="10298"/>
                      </a:moveTo>
                      <a:lnTo>
                        <a:pt x="6040" y="12877"/>
                      </a:lnTo>
                      <a:cubicBezTo>
                        <a:pt x="5598" y="13217"/>
                        <a:pt x="5283" y="13506"/>
                        <a:pt x="5081" y="13255"/>
                      </a:cubicBezTo>
                      <a:cubicBezTo>
                        <a:pt x="4848" y="12904"/>
                        <a:pt x="4688" y="12510"/>
                        <a:pt x="4608" y="12097"/>
                      </a:cubicBezTo>
                      <a:lnTo>
                        <a:pt x="2962" y="6139"/>
                      </a:lnTo>
                      <a:cubicBezTo>
                        <a:pt x="2868" y="5761"/>
                        <a:pt x="2962" y="5661"/>
                        <a:pt x="2962" y="5623"/>
                      </a:cubicBezTo>
                      <a:cubicBezTo>
                        <a:pt x="2962" y="5585"/>
                        <a:pt x="3013" y="5591"/>
                        <a:pt x="3328" y="5680"/>
                      </a:cubicBezTo>
                      <a:lnTo>
                        <a:pt x="8934" y="8750"/>
                      </a:lnTo>
                      <a:cubicBezTo>
                        <a:pt x="9319" y="8927"/>
                        <a:pt x="9664" y="9179"/>
                        <a:pt x="9949" y="9492"/>
                      </a:cubicBezTo>
                      <a:cubicBezTo>
                        <a:pt x="10176" y="9719"/>
                        <a:pt x="9810" y="9952"/>
                        <a:pt x="9350" y="1029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34D75E37-BD00-86A8-6F3C-BDDFEC17C48D}"/>
                    </a:ext>
                  </a:extLst>
                </p:cNvPr>
                <p:cNvSpPr/>
                <p:nvPr/>
              </p:nvSpPr>
              <p:spPr>
                <a:xfrm>
                  <a:off x="8418047" y="3798414"/>
                  <a:ext cx="17838" cy="14161"/>
                </a:xfrm>
                <a:custGeom>
                  <a:avLst/>
                  <a:gdLst>
                    <a:gd name="connsiteX0" fmla="*/ 17791 w 17838"/>
                    <a:gd name="connsiteY0" fmla="*/ 8737 h 14161"/>
                    <a:gd name="connsiteX1" fmla="*/ 17160 w 17838"/>
                    <a:gd name="connsiteY1" fmla="*/ 5730 h 14161"/>
                    <a:gd name="connsiteX2" fmla="*/ 14472 w 17838"/>
                    <a:gd name="connsiteY2" fmla="*/ 3979 h 14161"/>
                    <a:gd name="connsiteX3" fmla="*/ 14461 w 17838"/>
                    <a:gd name="connsiteY3" fmla="*/ 3981 h 14161"/>
                    <a:gd name="connsiteX4" fmla="*/ 11845 w 17838"/>
                    <a:gd name="connsiteY4" fmla="*/ 4547 h 14161"/>
                    <a:gd name="connsiteX5" fmla="*/ 11264 w 17838"/>
                    <a:gd name="connsiteY5" fmla="*/ 1804 h 14161"/>
                    <a:gd name="connsiteX6" fmla="*/ 8559 w 17838"/>
                    <a:gd name="connsiteY6" fmla="*/ 49 h 14161"/>
                    <a:gd name="connsiteX7" fmla="*/ 5583 w 17838"/>
                    <a:gd name="connsiteY7" fmla="*/ 678 h 14161"/>
                    <a:gd name="connsiteX8" fmla="*/ 3817 w 17838"/>
                    <a:gd name="connsiteY8" fmla="*/ 3374 h 14161"/>
                    <a:gd name="connsiteX9" fmla="*/ 3817 w 17838"/>
                    <a:gd name="connsiteY9" fmla="*/ 3377 h 14161"/>
                    <a:gd name="connsiteX10" fmla="*/ 4379 w 17838"/>
                    <a:gd name="connsiteY10" fmla="*/ 6107 h 14161"/>
                    <a:gd name="connsiteX11" fmla="*/ 1800 w 17838"/>
                    <a:gd name="connsiteY11" fmla="*/ 6655 h 14161"/>
                    <a:gd name="connsiteX12" fmla="*/ 50 w 17838"/>
                    <a:gd name="connsiteY12" fmla="*/ 9341 h 14161"/>
                    <a:gd name="connsiteX13" fmla="*/ 53 w 17838"/>
                    <a:gd name="connsiteY13" fmla="*/ 9354 h 14161"/>
                    <a:gd name="connsiteX14" fmla="*/ 683 w 17838"/>
                    <a:gd name="connsiteY14" fmla="*/ 12361 h 14161"/>
                    <a:gd name="connsiteX15" fmla="*/ 3372 w 17838"/>
                    <a:gd name="connsiteY15" fmla="*/ 14113 h 14161"/>
                    <a:gd name="connsiteX16" fmla="*/ 3382 w 17838"/>
                    <a:gd name="connsiteY16" fmla="*/ 14110 h 14161"/>
                    <a:gd name="connsiteX17" fmla="*/ 16038 w 17838"/>
                    <a:gd name="connsiteY17" fmla="*/ 11430 h 14161"/>
                    <a:gd name="connsiteX18" fmla="*/ 17791 w 17838"/>
                    <a:gd name="connsiteY18" fmla="*/ 8737 h 14161"/>
                    <a:gd name="connsiteX19" fmla="*/ 9650 w 17838"/>
                    <a:gd name="connsiteY19" fmla="*/ 12569 h 14161"/>
                    <a:gd name="connsiteX20" fmla="*/ 5748 w 17838"/>
                    <a:gd name="connsiteY20" fmla="*/ 10054 h 14161"/>
                    <a:gd name="connsiteX21" fmla="*/ 8269 w 17838"/>
                    <a:gd name="connsiteY21" fmla="*/ 6160 h 14161"/>
                    <a:gd name="connsiteX22" fmla="*/ 12171 w 17838"/>
                    <a:gd name="connsiteY22" fmla="*/ 8675 h 14161"/>
                    <a:gd name="connsiteX23" fmla="*/ 12172 w 17838"/>
                    <a:gd name="connsiteY23" fmla="*/ 8681 h 14161"/>
                    <a:gd name="connsiteX24" fmla="*/ 9638 w 17838"/>
                    <a:gd name="connsiteY24" fmla="*/ 12569 h 14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38" h="14161">
                      <a:moveTo>
                        <a:pt x="17791" y="8737"/>
                      </a:moveTo>
                      <a:lnTo>
                        <a:pt x="17160" y="5730"/>
                      </a:lnTo>
                      <a:cubicBezTo>
                        <a:pt x="16903" y="4506"/>
                        <a:pt x="15699" y="3722"/>
                        <a:pt x="14472" y="3979"/>
                      </a:cubicBezTo>
                      <a:cubicBezTo>
                        <a:pt x="14468" y="3979"/>
                        <a:pt x="14465" y="3980"/>
                        <a:pt x="14461" y="3981"/>
                      </a:cubicBezTo>
                      <a:lnTo>
                        <a:pt x="11845" y="4547"/>
                      </a:lnTo>
                      <a:lnTo>
                        <a:pt x="11264" y="1804"/>
                      </a:lnTo>
                      <a:cubicBezTo>
                        <a:pt x="11000" y="576"/>
                        <a:pt x="9791" y="-208"/>
                        <a:pt x="8559" y="49"/>
                      </a:cubicBezTo>
                      <a:lnTo>
                        <a:pt x="5583" y="678"/>
                      </a:lnTo>
                      <a:cubicBezTo>
                        <a:pt x="4349" y="936"/>
                        <a:pt x="3558" y="2143"/>
                        <a:pt x="3817" y="3374"/>
                      </a:cubicBezTo>
                      <a:cubicBezTo>
                        <a:pt x="3817" y="3375"/>
                        <a:pt x="3817" y="3376"/>
                        <a:pt x="3817" y="3377"/>
                      </a:cubicBezTo>
                      <a:lnTo>
                        <a:pt x="4379" y="6107"/>
                      </a:lnTo>
                      <a:lnTo>
                        <a:pt x="1800" y="6655"/>
                      </a:lnTo>
                      <a:cubicBezTo>
                        <a:pt x="573" y="6914"/>
                        <a:pt x="-210" y="8117"/>
                        <a:pt x="50" y="9341"/>
                      </a:cubicBezTo>
                      <a:cubicBezTo>
                        <a:pt x="51" y="9345"/>
                        <a:pt x="52" y="9349"/>
                        <a:pt x="53" y="9354"/>
                      </a:cubicBezTo>
                      <a:lnTo>
                        <a:pt x="683" y="12361"/>
                      </a:lnTo>
                      <a:cubicBezTo>
                        <a:pt x="941" y="13586"/>
                        <a:pt x="2145" y="14370"/>
                        <a:pt x="3372" y="14113"/>
                      </a:cubicBezTo>
                      <a:cubicBezTo>
                        <a:pt x="3375" y="14112"/>
                        <a:pt x="3379" y="14111"/>
                        <a:pt x="3382" y="14110"/>
                      </a:cubicBezTo>
                      <a:lnTo>
                        <a:pt x="16038" y="11430"/>
                      </a:lnTo>
                      <a:cubicBezTo>
                        <a:pt x="17262" y="11163"/>
                        <a:pt x="18044" y="9963"/>
                        <a:pt x="17791" y="8737"/>
                      </a:cubicBezTo>
                      <a:close/>
                      <a:moveTo>
                        <a:pt x="9650" y="12569"/>
                      </a:moveTo>
                      <a:cubicBezTo>
                        <a:pt x="7876" y="12950"/>
                        <a:pt x="6129" y="11823"/>
                        <a:pt x="5748" y="10054"/>
                      </a:cubicBezTo>
                      <a:cubicBezTo>
                        <a:pt x="5366" y="8284"/>
                        <a:pt x="6495" y="6540"/>
                        <a:pt x="8269" y="6160"/>
                      </a:cubicBezTo>
                      <a:cubicBezTo>
                        <a:pt x="10042" y="5779"/>
                        <a:pt x="11790" y="6905"/>
                        <a:pt x="12171" y="8675"/>
                      </a:cubicBezTo>
                      <a:cubicBezTo>
                        <a:pt x="12172" y="8677"/>
                        <a:pt x="12172" y="8679"/>
                        <a:pt x="12172" y="8681"/>
                      </a:cubicBezTo>
                      <a:cubicBezTo>
                        <a:pt x="12546" y="10452"/>
                        <a:pt x="11412" y="12191"/>
                        <a:pt x="9638" y="12569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AE4E1CA-A815-277D-2433-65D2AC9CD106}"/>
                    </a:ext>
                  </a:extLst>
                </p:cNvPr>
                <p:cNvSpPr/>
                <p:nvPr/>
              </p:nvSpPr>
              <p:spPr>
                <a:xfrm>
                  <a:off x="8447189" y="3794134"/>
                  <a:ext cx="17504" cy="12690"/>
                </a:xfrm>
                <a:custGeom>
                  <a:avLst/>
                  <a:gdLst>
                    <a:gd name="connsiteX0" fmla="*/ 15235 w 17504"/>
                    <a:gd name="connsiteY0" fmla="*/ 5065 h 12690"/>
                    <a:gd name="connsiteX1" fmla="*/ 12611 w 17504"/>
                    <a:gd name="connsiteY1" fmla="*/ 5065 h 12690"/>
                    <a:gd name="connsiteX2" fmla="*/ 12611 w 17504"/>
                    <a:gd name="connsiteY2" fmla="*/ 2278 h 12690"/>
                    <a:gd name="connsiteX3" fmla="*/ 10335 w 17504"/>
                    <a:gd name="connsiteY3" fmla="*/ 0 h 12690"/>
                    <a:gd name="connsiteX4" fmla="*/ 7277 w 17504"/>
                    <a:gd name="connsiteY4" fmla="*/ 0 h 12690"/>
                    <a:gd name="connsiteX5" fmla="*/ 5000 w 17504"/>
                    <a:gd name="connsiteY5" fmla="*/ 2278 h 12690"/>
                    <a:gd name="connsiteX6" fmla="*/ 5000 w 17504"/>
                    <a:gd name="connsiteY6" fmla="*/ 5077 h 12690"/>
                    <a:gd name="connsiteX7" fmla="*/ 2327 w 17504"/>
                    <a:gd name="connsiteY7" fmla="*/ 5077 h 12690"/>
                    <a:gd name="connsiteX8" fmla="*/ 1 w 17504"/>
                    <a:gd name="connsiteY8" fmla="*/ 7298 h 12690"/>
                    <a:gd name="connsiteX9" fmla="*/ 0 w 17504"/>
                    <a:gd name="connsiteY9" fmla="*/ 7342 h 12690"/>
                    <a:gd name="connsiteX10" fmla="*/ 0 w 17504"/>
                    <a:gd name="connsiteY10" fmla="*/ 10419 h 12690"/>
                    <a:gd name="connsiteX11" fmla="*/ 2283 w 17504"/>
                    <a:gd name="connsiteY11" fmla="*/ 12690 h 12690"/>
                    <a:gd name="connsiteX12" fmla="*/ 15222 w 17504"/>
                    <a:gd name="connsiteY12" fmla="*/ 12690 h 12690"/>
                    <a:gd name="connsiteX13" fmla="*/ 17505 w 17504"/>
                    <a:gd name="connsiteY13" fmla="*/ 10425 h 12690"/>
                    <a:gd name="connsiteX14" fmla="*/ 17505 w 17504"/>
                    <a:gd name="connsiteY14" fmla="*/ 10419 h 12690"/>
                    <a:gd name="connsiteX15" fmla="*/ 17505 w 17504"/>
                    <a:gd name="connsiteY15" fmla="*/ 7342 h 12690"/>
                    <a:gd name="connsiteX16" fmla="*/ 15235 w 17504"/>
                    <a:gd name="connsiteY16" fmla="*/ 5065 h 12690"/>
                    <a:gd name="connsiteX17" fmla="*/ 8778 w 17504"/>
                    <a:gd name="connsiteY17" fmla="*/ 12476 h 12690"/>
                    <a:gd name="connsiteX18" fmla="*/ 5486 w 17504"/>
                    <a:gd name="connsiteY18" fmla="*/ 9205 h 12690"/>
                    <a:gd name="connsiteX19" fmla="*/ 8765 w 17504"/>
                    <a:gd name="connsiteY19" fmla="*/ 5920 h 12690"/>
                    <a:gd name="connsiteX20" fmla="*/ 12057 w 17504"/>
                    <a:gd name="connsiteY20" fmla="*/ 9192 h 12690"/>
                    <a:gd name="connsiteX21" fmla="*/ 12057 w 17504"/>
                    <a:gd name="connsiteY21" fmla="*/ 9198 h 12690"/>
                    <a:gd name="connsiteX22" fmla="*/ 8778 w 17504"/>
                    <a:gd name="connsiteY22" fmla="*/ 12476 h 12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504" h="12690">
                      <a:moveTo>
                        <a:pt x="15235" y="5065"/>
                      </a:moveTo>
                      <a:lnTo>
                        <a:pt x="12611" y="5065"/>
                      </a:lnTo>
                      <a:lnTo>
                        <a:pt x="12611" y="2278"/>
                      </a:lnTo>
                      <a:cubicBezTo>
                        <a:pt x="12611" y="1022"/>
                        <a:pt x="11593" y="3"/>
                        <a:pt x="10335" y="0"/>
                      </a:cubicBezTo>
                      <a:lnTo>
                        <a:pt x="7277" y="0"/>
                      </a:lnTo>
                      <a:cubicBezTo>
                        <a:pt x="6019" y="3"/>
                        <a:pt x="5000" y="1022"/>
                        <a:pt x="5000" y="2278"/>
                      </a:cubicBezTo>
                      <a:lnTo>
                        <a:pt x="5000" y="5077"/>
                      </a:lnTo>
                      <a:lnTo>
                        <a:pt x="2327" y="5077"/>
                      </a:lnTo>
                      <a:cubicBezTo>
                        <a:pt x="1070" y="5050"/>
                        <a:pt x="28" y="6044"/>
                        <a:pt x="1" y="7298"/>
                      </a:cubicBezTo>
                      <a:cubicBezTo>
                        <a:pt x="0" y="7313"/>
                        <a:pt x="0" y="7328"/>
                        <a:pt x="0" y="7342"/>
                      </a:cubicBezTo>
                      <a:lnTo>
                        <a:pt x="0" y="10419"/>
                      </a:lnTo>
                      <a:cubicBezTo>
                        <a:pt x="4" y="11674"/>
                        <a:pt x="1025" y="12690"/>
                        <a:pt x="2283" y="12690"/>
                      </a:cubicBezTo>
                      <a:lnTo>
                        <a:pt x="15222" y="12690"/>
                      </a:lnTo>
                      <a:cubicBezTo>
                        <a:pt x="16479" y="12694"/>
                        <a:pt x="17501" y="11680"/>
                        <a:pt x="17505" y="10425"/>
                      </a:cubicBezTo>
                      <a:cubicBezTo>
                        <a:pt x="17505" y="10423"/>
                        <a:pt x="17505" y="10421"/>
                        <a:pt x="17505" y="10419"/>
                      </a:cubicBezTo>
                      <a:lnTo>
                        <a:pt x="17505" y="7342"/>
                      </a:lnTo>
                      <a:cubicBezTo>
                        <a:pt x="17508" y="6088"/>
                        <a:pt x="16492" y="5068"/>
                        <a:pt x="15235" y="5065"/>
                      </a:cubicBezTo>
                      <a:close/>
                      <a:moveTo>
                        <a:pt x="8778" y="12476"/>
                      </a:moveTo>
                      <a:cubicBezTo>
                        <a:pt x="6963" y="12480"/>
                        <a:pt x="5490" y="11015"/>
                        <a:pt x="5486" y="9205"/>
                      </a:cubicBezTo>
                      <a:cubicBezTo>
                        <a:pt x="5482" y="7394"/>
                        <a:pt x="6951" y="5924"/>
                        <a:pt x="8765" y="5920"/>
                      </a:cubicBezTo>
                      <a:cubicBezTo>
                        <a:pt x="10579" y="5917"/>
                        <a:pt x="12053" y="7382"/>
                        <a:pt x="12057" y="9192"/>
                      </a:cubicBezTo>
                      <a:cubicBezTo>
                        <a:pt x="12057" y="9194"/>
                        <a:pt x="12057" y="9196"/>
                        <a:pt x="12057" y="9198"/>
                      </a:cubicBezTo>
                      <a:cubicBezTo>
                        <a:pt x="12053" y="11005"/>
                        <a:pt x="10588" y="12469"/>
                        <a:pt x="8778" y="1247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27F6ADAF-87C7-DC71-0E63-AA1580242657}"/>
                    </a:ext>
                  </a:extLst>
                </p:cNvPr>
                <p:cNvSpPr/>
                <p:nvPr/>
              </p:nvSpPr>
              <p:spPr>
                <a:xfrm>
                  <a:off x="8476241" y="3798420"/>
                  <a:ext cx="17843" cy="14162"/>
                </a:xfrm>
                <a:custGeom>
                  <a:avLst/>
                  <a:gdLst>
                    <a:gd name="connsiteX0" fmla="*/ 16033 w 17843"/>
                    <a:gd name="connsiteY0" fmla="*/ 6655 h 14162"/>
                    <a:gd name="connsiteX1" fmla="*/ 13454 w 17843"/>
                    <a:gd name="connsiteY1" fmla="*/ 6107 h 14162"/>
                    <a:gd name="connsiteX2" fmla="*/ 14016 w 17843"/>
                    <a:gd name="connsiteY2" fmla="*/ 3377 h 14162"/>
                    <a:gd name="connsiteX3" fmla="*/ 12281 w 17843"/>
                    <a:gd name="connsiteY3" fmla="*/ 682 h 14162"/>
                    <a:gd name="connsiteX4" fmla="*/ 12263 w 17843"/>
                    <a:gd name="connsiteY4" fmla="*/ 678 h 14162"/>
                    <a:gd name="connsiteX5" fmla="*/ 9280 w 17843"/>
                    <a:gd name="connsiteY5" fmla="*/ 49 h 14162"/>
                    <a:gd name="connsiteX6" fmla="*/ 6575 w 17843"/>
                    <a:gd name="connsiteY6" fmla="*/ 1804 h 14162"/>
                    <a:gd name="connsiteX7" fmla="*/ 5995 w 17843"/>
                    <a:gd name="connsiteY7" fmla="*/ 4547 h 14162"/>
                    <a:gd name="connsiteX8" fmla="*/ 3384 w 17843"/>
                    <a:gd name="connsiteY8" fmla="*/ 3981 h 14162"/>
                    <a:gd name="connsiteX9" fmla="*/ 683 w 17843"/>
                    <a:gd name="connsiteY9" fmla="*/ 5712 h 14162"/>
                    <a:gd name="connsiteX10" fmla="*/ 679 w 17843"/>
                    <a:gd name="connsiteY10" fmla="*/ 5730 h 14162"/>
                    <a:gd name="connsiteX11" fmla="*/ 48 w 17843"/>
                    <a:gd name="connsiteY11" fmla="*/ 8737 h 14162"/>
                    <a:gd name="connsiteX12" fmla="*/ 1814 w 17843"/>
                    <a:gd name="connsiteY12" fmla="*/ 11436 h 14162"/>
                    <a:gd name="connsiteX13" fmla="*/ 14457 w 17843"/>
                    <a:gd name="connsiteY13" fmla="*/ 14110 h 14162"/>
                    <a:gd name="connsiteX14" fmla="*/ 17158 w 17843"/>
                    <a:gd name="connsiteY14" fmla="*/ 12380 h 14162"/>
                    <a:gd name="connsiteX15" fmla="*/ 17162 w 17843"/>
                    <a:gd name="connsiteY15" fmla="*/ 12361 h 14162"/>
                    <a:gd name="connsiteX16" fmla="*/ 17793 w 17843"/>
                    <a:gd name="connsiteY16" fmla="*/ 9354 h 14162"/>
                    <a:gd name="connsiteX17" fmla="*/ 16044 w 17843"/>
                    <a:gd name="connsiteY17" fmla="*/ 6657 h 14162"/>
                    <a:gd name="connsiteX18" fmla="*/ 16033 w 17843"/>
                    <a:gd name="connsiteY18" fmla="*/ 6655 h 14162"/>
                    <a:gd name="connsiteX19" fmla="*/ 12067 w 17843"/>
                    <a:gd name="connsiteY19" fmla="*/ 10040 h 14162"/>
                    <a:gd name="connsiteX20" fmla="*/ 8169 w 17843"/>
                    <a:gd name="connsiteY20" fmla="*/ 12562 h 14162"/>
                    <a:gd name="connsiteX21" fmla="*/ 5641 w 17843"/>
                    <a:gd name="connsiteY21" fmla="*/ 8673 h 14162"/>
                    <a:gd name="connsiteX22" fmla="*/ 9539 w 17843"/>
                    <a:gd name="connsiteY22" fmla="*/ 6150 h 14162"/>
                    <a:gd name="connsiteX23" fmla="*/ 9545 w 17843"/>
                    <a:gd name="connsiteY23" fmla="*/ 6151 h 14162"/>
                    <a:gd name="connsiteX24" fmla="*/ 12067 w 17843"/>
                    <a:gd name="connsiteY24" fmla="*/ 10040 h 14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7843" h="14162">
                      <a:moveTo>
                        <a:pt x="16033" y="6655"/>
                      </a:moveTo>
                      <a:lnTo>
                        <a:pt x="13454" y="6107"/>
                      </a:lnTo>
                      <a:lnTo>
                        <a:pt x="14016" y="3377"/>
                      </a:lnTo>
                      <a:cubicBezTo>
                        <a:pt x="14282" y="2155"/>
                        <a:pt x="13506" y="948"/>
                        <a:pt x="12281" y="682"/>
                      </a:cubicBezTo>
                      <a:cubicBezTo>
                        <a:pt x="12275" y="680"/>
                        <a:pt x="12269" y="679"/>
                        <a:pt x="12263" y="678"/>
                      </a:cubicBezTo>
                      <a:lnTo>
                        <a:pt x="9280" y="49"/>
                      </a:lnTo>
                      <a:cubicBezTo>
                        <a:pt x="8048" y="-208"/>
                        <a:pt x="6840" y="576"/>
                        <a:pt x="6575" y="1804"/>
                      </a:cubicBezTo>
                      <a:lnTo>
                        <a:pt x="5995" y="4547"/>
                      </a:lnTo>
                      <a:lnTo>
                        <a:pt x="3384" y="3981"/>
                      </a:lnTo>
                      <a:cubicBezTo>
                        <a:pt x="2159" y="3715"/>
                        <a:pt x="949" y="4490"/>
                        <a:pt x="683" y="5712"/>
                      </a:cubicBezTo>
                      <a:cubicBezTo>
                        <a:pt x="681" y="5718"/>
                        <a:pt x="680" y="5724"/>
                        <a:pt x="679" y="5730"/>
                      </a:cubicBezTo>
                      <a:lnTo>
                        <a:pt x="48" y="8737"/>
                      </a:lnTo>
                      <a:cubicBezTo>
                        <a:pt x="-208" y="9969"/>
                        <a:pt x="581" y="11175"/>
                        <a:pt x="1814" y="11436"/>
                      </a:cubicBezTo>
                      <a:lnTo>
                        <a:pt x="14457" y="14110"/>
                      </a:lnTo>
                      <a:cubicBezTo>
                        <a:pt x="15682" y="14377"/>
                        <a:pt x="16892" y="13602"/>
                        <a:pt x="17158" y="12380"/>
                      </a:cubicBezTo>
                      <a:cubicBezTo>
                        <a:pt x="17160" y="12373"/>
                        <a:pt x="17161" y="12368"/>
                        <a:pt x="17162" y="12361"/>
                      </a:cubicBezTo>
                      <a:lnTo>
                        <a:pt x="17793" y="9354"/>
                      </a:lnTo>
                      <a:cubicBezTo>
                        <a:pt x="18056" y="8127"/>
                        <a:pt x="17273" y="6920"/>
                        <a:pt x="16044" y="6657"/>
                      </a:cubicBezTo>
                      <a:cubicBezTo>
                        <a:pt x="16040" y="6656"/>
                        <a:pt x="16037" y="6656"/>
                        <a:pt x="16033" y="6655"/>
                      </a:cubicBezTo>
                      <a:close/>
                      <a:moveTo>
                        <a:pt x="12067" y="10040"/>
                      </a:moveTo>
                      <a:cubicBezTo>
                        <a:pt x="11689" y="11810"/>
                        <a:pt x="9943" y="12940"/>
                        <a:pt x="8169" y="12562"/>
                      </a:cubicBezTo>
                      <a:cubicBezTo>
                        <a:pt x="6394" y="12185"/>
                        <a:pt x="5263" y="10443"/>
                        <a:pt x="5641" y="8673"/>
                      </a:cubicBezTo>
                      <a:cubicBezTo>
                        <a:pt x="6019" y="6902"/>
                        <a:pt x="7765" y="5773"/>
                        <a:pt x="9539" y="6150"/>
                      </a:cubicBezTo>
                      <a:cubicBezTo>
                        <a:pt x="9541" y="6151"/>
                        <a:pt x="9543" y="6151"/>
                        <a:pt x="9545" y="6151"/>
                      </a:cubicBezTo>
                      <a:cubicBezTo>
                        <a:pt x="11317" y="6532"/>
                        <a:pt x="12445" y="8271"/>
                        <a:pt x="12067" y="1004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043F5772-451D-AFAA-AA58-1BE52C9A24AA}"/>
                    </a:ext>
                  </a:extLst>
                </p:cNvPr>
                <p:cNvSpPr/>
                <p:nvPr/>
              </p:nvSpPr>
              <p:spPr>
                <a:xfrm>
                  <a:off x="8502140" y="3810384"/>
                  <a:ext cx="14543" cy="12170"/>
                </a:xfrm>
                <a:custGeom>
                  <a:avLst/>
                  <a:gdLst>
                    <a:gd name="connsiteX0" fmla="*/ 11933 w 14543"/>
                    <a:gd name="connsiteY0" fmla="*/ 335 h 12170"/>
                    <a:gd name="connsiteX1" fmla="*/ 8795 w 14543"/>
                    <a:gd name="connsiteY1" fmla="*/ 1090 h 12170"/>
                    <a:gd name="connsiteX2" fmla="*/ 8780 w 14543"/>
                    <a:gd name="connsiteY2" fmla="*/ 1115 h 12170"/>
                    <a:gd name="connsiteX3" fmla="*/ 7336 w 14543"/>
                    <a:gd name="connsiteY3" fmla="*/ 3518 h 12170"/>
                    <a:gd name="connsiteX4" fmla="*/ 5047 w 14543"/>
                    <a:gd name="connsiteY4" fmla="*/ 2134 h 12170"/>
                    <a:gd name="connsiteX5" fmla="*/ 1930 w 14543"/>
                    <a:gd name="connsiteY5" fmla="*/ 2901 h 12170"/>
                    <a:gd name="connsiteX6" fmla="*/ 1926 w 14543"/>
                    <a:gd name="connsiteY6" fmla="*/ 2908 h 12170"/>
                    <a:gd name="connsiteX7" fmla="*/ 337 w 14543"/>
                    <a:gd name="connsiteY7" fmla="*/ 5544 h 12170"/>
                    <a:gd name="connsiteX8" fmla="*/ 1090 w 14543"/>
                    <a:gd name="connsiteY8" fmla="*/ 8676 h 12170"/>
                    <a:gd name="connsiteX9" fmla="*/ 1113 w 14543"/>
                    <a:gd name="connsiteY9" fmla="*/ 8690 h 12170"/>
                    <a:gd name="connsiteX10" fmla="*/ 6075 w 14543"/>
                    <a:gd name="connsiteY10" fmla="*/ 11836 h 12170"/>
                    <a:gd name="connsiteX11" fmla="*/ 9213 w 14543"/>
                    <a:gd name="connsiteY11" fmla="*/ 11080 h 12170"/>
                    <a:gd name="connsiteX12" fmla="*/ 9228 w 14543"/>
                    <a:gd name="connsiteY12" fmla="*/ 11056 h 12170"/>
                    <a:gd name="connsiteX13" fmla="*/ 10817 w 14543"/>
                    <a:gd name="connsiteY13" fmla="*/ 8426 h 12170"/>
                    <a:gd name="connsiteX14" fmla="*/ 11958 w 14543"/>
                    <a:gd name="connsiteY14" fmla="*/ 6368 h 12170"/>
                    <a:gd name="connsiteX15" fmla="*/ 14544 w 14543"/>
                    <a:gd name="connsiteY15" fmla="*/ 1908 h 12170"/>
                    <a:gd name="connsiteX16" fmla="*/ 6655 w 14543"/>
                    <a:gd name="connsiteY16" fmla="*/ 11395 h 12170"/>
                    <a:gd name="connsiteX17" fmla="*/ 5533 w 14543"/>
                    <a:gd name="connsiteY17" fmla="*/ 6897 h 12170"/>
                    <a:gd name="connsiteX18" fmla="*/ 10041 w 14543"/>
                    <a:gd name="connsiteY18" fmla="*/ 5777 h 1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543" h="12170">
                      <a:moveTo>
                        <a:pt x="11933" y="335"/>
                      </a:moveTo>
                      <a:cubicBezTo>
                        <a:pt x="10857" y="-322"/>
                        <a:pt x="9452" y="17"/>
                        <a:pt x="8795" y="1090"/>
                      </a:cubicBezTo>
                      <a:cubicBezTo>
                        <a:pt x="8790" y="1098"/>
                        <a:pt x="8785" y="1107"/>
                        <a:pt x="8780" y="1115"/>
                      </a:cubicBezTo>
                      <a:lnTo>
                        <a:pt x="7336" y="3518"/>
                      </a:lnTo>
                      <a:lnTo>
                        <a:pt x="5047" y="2134"/>
                      </a:lnTo>
                      <a:cubicBezTo>
                        <a:pt x="3974" y="1487"/>
                        <a:pt x="2579" y="1830"/>
                        <a:pt x="1930" y="2901"/>
                      </a:cubicBezTo>
                      <a:cubicBezTo>
                        <a:pt x="1929" y="2903"/>
                        <a:pt x="1927" y="2905"/>
                        <a:pt x="1926" y="2908"/>
                      </a:cubicBezTo>
                      <a:lnTo>
                        <a:pt x="337" y="5544"/>
                      </a:lnTo>
                      <a:cubicBezTo>
                        <a:pt x="-322" y="6616"/>
                        <a:pt x="15" y="8019"/>
                        <a:pt x="1090" y="8676"/>
                      </a:cubicBezTo>
                      <a:cubicBezTo>
                        <a:pt x="1097" y="8681"/>
                        <a:pt x="1105" y="8686"/>
                        <a:pt x="1113" y="8690"/>
                      </a:cubicBezTo>
                      <a:lnTo>
                        <a:pt x="6075" y="11836"/>
                      </a:lnTo>
                      <a:cubicBezTo>
                        <a:pt x="7151" y="12492"/>
                        <a:pt x="8556" y="12154"/>
                        <a:pt x="9213" y="11080"/>
                      </a:cubicBezTo>
                      <a:cubicBezTo>
                        <a:pt x="9218" y="11072"/>
                        <a:pt x="9223" y="11064"/>
                        <a:pt x="9228" y="11056"/>
                      </a:cubicBezTo>
                      <a:lnTo>
                        <a:pt x="10817" y="8426"/>
                      </a:lnTo>
                      <a:cubicBezTo>
                        <a:pt x="11448" y="7344"/>
                        <a:pt x="11958" y="6368"/>
                        <a:pt x="11958" y="6368"/>
                      </a:cubicBezTo>
                      <a:lnTo>
                        <a:pt x="14544" y="1908"/>
                      </a:lnTo>
                      <a:close/>
                      <a:moveTo>
                        <a:pt x="6655" y="11395"/>
                      </a:moveTo>
                      <a:cubicBezTo>
                        <a:pt x="5100" y="10462"/>
                        <a:pt x="4598" y="8448"/>
                        <a:pt x="5533" y="6897"/>
                      </a:cubicBezTo>
                      <a:cubicBezTo>
                        <a:pt x="6468" y="5345"/>
                        <a:pt x="8486" y="4844"/>
                        <a:pt x="10041" y="577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1B4DB53D-6505-DCB0-95E5-523D351AB472}"/>
                    </a:ext>
                  </a:extLst>
                </p:cNvPr>
                <p:cNvSpPr/>
                <p:nvPr/>
              </p:nvSpPr>
              <p:spPr>
                <a:xfrm>
                  <a:off x="8395374" y="3810387"/>
                  <a:ext cx="14565" cy="12166"/>
                </a:xfrm>
                <a:custGeom>
                  <a:avLst/>
                  <a:gdLst>
                    <a:gd name="connsiteX0" fmla="*/ 14238 w 14565"/>
                    <a:gd name="connsiteY0" fmla="*/ 5542 h 12166"/>
                    <a:gd name="connsiteX1" fmla="*/ 12649 w 14565"/>
                    <a:gd name="connsiteY1" fmla="*/ 2906 h 12166"/>
                    <a:gd name="connsiteX2" fmla="*/ 9530 w 14565"/>
                    <a:gd name="connsiteY2" fmla="*/ 2112 h 12166"/>
                    <a:gd name="connsiteX3" fmla="*/ 9496 w 14565"/>
                    <a:gd name="connsiteY3" fmla="*/ 2132 h 12166"/>
                    <a:gd name="connsiteX4" fmla="*/ 7214 w 14565"/>
                    <a:gd name="connsiteY4" fmla="*/ 3516 h 12166"/>
                    <a:gd name="connsiteX5" fmla="*/ 5763 w 14565"/>
                    <a:gd name="connsiteY5" fmla="*/ 1112 h 12166"/>
                    <a:gd name="connsiteX6" fmla="*/ 2624 w 14565"/>
                    <a:gd name="connsiteY6" fmla="*/ 324 h 12166"/>
                    <a:gd name="connsiteX7" fmla="*/ 2611 w 14565"/>
                    <a:gd name="connsiteY7" fmla="*/ 332 h 12166"/>
                    <a:gd name="connsiteX8" fmla="*/ 0 w 14565"/>
                    <a:gd name="connsiteY8" fmla="*/ 1899 h 12166"/>
                    <a:gd name="connsiteX9" fmla="*/ 2598 w 14565"/>
                    <a:gd name="connsiteY9" fmla="*/ 6360 h 12166"/>
                    <a:gd name="connsiteX10" fmla="*/ 3733 w 14565"/>
                    <a:gd name="connsiteY10" fmla="*/ 8417 h 12166"/>
                    <a:gd name="connsiteX11" fmla="*/ 5322 w 14565"/>
                    <a:gd name="connsiteY11" fmla="*/ 11047 h 12166"/>
                    <a:gd name="connsiteX12" fmla="*/ 8429 w 14565"/>
                    <a:gd name="connsiteY12" fmla="*/ 11855 h 12166"/>
                    <a:gd name="connsiteX13" fmla="*/ 8475 w 14565"/>
                    <a:gd name="connsiteY13" fmla="*/ 11827 h 12166"/>
                    <a:gd name="connsiteX14" fmla="*/ 13437 w 14565"/>
                    <a:gd name="connsiteY14" fmla="*/ 8681 h 12166"/>
                    <a:gd name="connsiteX15" fmla="*/ 14252 w 14565"/>
                    <a:gd name="connsiteY15" fmla="*/ 5564 h 12166"/>
                    <a:gd name="connsiteX16" fmla="*/ 14238 w 14565"/>
                    <a:gd name="connsiteY16" fmla="*/ 5542 h 12166"/>
                    <a:gd name="connsiteX17" fmla="*/ 7933 w 14565"/>
                    <a:gd name="connsiteY17" fmla="*/ 11393 h 12166"/>
                    <a:gd name="connsiteX18" fmla="*/ 4521 w 14565"/>
                    <a:gd name="connsiteY18" fmla="*/ 5775 h 12166"/>
                    <a:gd name="connsiteX19" fmla="*/ 9030 w 14565"/>
                    <a:gd name="connsiteY19" fmla="*/ 6894 h 12166"/>
                    <a:gd name="connsiteX20" fmla="*/ 7907 w 14565"/>
                    <a:gd name="connsiteY20" fmla="*/ 11393 h 1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565" h="12166">
                      <a:moveTo>
                        <a:pt x="14238" y="5542"/>
                      </a:moveTo>
                      <a:lnTo>
                        <a:pt x="12649" y="2906"/>
                      </a:lnTo>
                      <a:cubicBezTo>
                        <a:pt x="12008" y="1827"/>
                        <a:pt x="10611" y="1471"/>
                        <a:pt x="9530" y="2112"/>
                      </a:cubicBezTo>
                      <a:cubicBezTo>
                        <a:pt x="9518" y="2118"/>
                        <a:pt x="9508" y="2125"/>
                        <a:pt x="9496" y="2132"/>
                      </a:cubicBezTo>
                      <a:lnTo>
                        <a:pt x="7214" y="3516"/>
                      </a:lnTo>
                      <a:lnTo>
                        <a:pt x="5763" y="1112"/>
                      </a:lnTo>
                      <a:cubicBezTo>
                        <a:pt x="5115" y="30"/>
                        <a:pt x="3709" y="-323"/>
                        <a:pt x="2624" y="324"/>
                      </a:cubicBezTo>
                      <a:cubicBezTo>
                        <a:pt x="2619" y="327"/>
                        <a:pt x="2615" y="330"/>
                        <a:pt x="2611" y="332"/>
                      </a:cubicBezTo>
                      <a:lnTo>
                        <a:pt x="0" y="1899"/>
                      </a:lnTo>
                      <a:lnTo>
                        <a:pt x="2598" y="6360"/>
                      </a:lnTo>
                      <a:cubicBezTo>
                        <a:pt x="2598" y="6360"/>
                        <a:pt x="3077" y="7335"/>
                        <a:pt x="3733" y="8417"/>
                      </a:cubicBezTo>
                      <a:lnTo>
                        <a:pt x="5322" y="11047"/>
                      </a:lnTo>
                      <a:cubicBezTo>
                        <a:pt x="5956" y="12126"/>
                        <a:pt x="7347" y="12488"/>
                        <a:pt x="8429" y="11855"/>
                      </a:cubicBezTo>
                      <a:cubicBezTo>
                        <a:pt x="8444" y="11846"/>
                        <a:pt x="8460" y="11837"/>
                        <a:pt x="8475" y="11827"/>
                      </a:cubicBezTo>
                      <a:lnTo>
                        <a:pt x="13437" y="8681"/>
                      </a:lnTo>
                      <a:cubicBezTo>
                        <a:pt x="14525" y="8045"/>
                        <a:pt x="14890" y="6650"/>
                        <a:pt x="14252" y="5564"/>
                      </a:cubicBezTo>
                      <a:cubicBezTo>
                        <a:pt x="14247" y="5557"/>
                        <a:pt x="14243" y="5549"/>
                        <a:pt x="14238" y="5542"/>
                      </a:cubicBezTo>
                      <a:close/>
                      <a:moveTo>
                        <a:pt x="7933" y="11393"/>
                      </a:moveTo>
                      <a:lnTo>
                        <a:pt x="4521" y="5775"/>
                      </a:lnTo>
                      <a:cubicBezTo>
                        <a:pt x="6076" y="4841"/>
                        <a:pt x="8095" y="5343"/>
                        <a:pt x="9030" y="6894"/>
                      </a:cubicBezTo>
                      <a:cubicBezTo>
                        <a:pt x="9965" y="8446"/>
                        <a:pt x="9462" y="10460"/>
                        <a:pt x="7907" y="1139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F41FC42-5FAE-0C51-1F5B-CBDFC34F4961}"/>
                    </a:ext>
                  </a:extLst>
                </p:cNvPr>
                <p:cNvSpPr/>
                <p:nvPr/>
              </p:nvSpPr>
              <p:spPr>
                <a:xfrm>
                  <a:off x="8353611" y="3799817"/>
                  <a:ext cx="28211" cy="23389"/>
                </a:xfrm>
                <a:custGeom>
                  <a:avLst/>
                  <a:gdLst>
                    <a:gd name="connsiteX0" fmla="*/ 27853 w 28211"/>
                    <a:gd name="connsiteY0" fmla="*/ 9240 h 23389"/>
                    <a:gd name="connsiteX1" fmla="*/ 27286 w 28211"/>
                    <a:gd name="connsiteY1" fmla="*/ 9177 h 23389"/>
                    <a:gd name="connsiteX2" fmla="*/ 27222 w 28211"/>
                    <a:gd name="connsiteY2" fmla="*/ 9240 h 23389"/>
                    <a:gd name="connsiteX3" fmla="*/ 26857 w 28211"/>
                    <a:gd name="connsiteY3" fmla="*/ 9958 h 23389"/>
                    <a:gd name="connsiteX4" fmla="*/ 25848 w 28211"/>
                    <a:gd name="connsiteY4" fmla="*/ 10316 h 23389"/>
                    <a:gd name="connsiteX5" fmla="*/ 16389 w 28211"/>
                    <a:gd name="connsiteY5" fmla="*/ 7498 h 23389"/>
                    <a:gd name="connsiteX6" fmla="*/ 16351 w 28211"/>
                    <a:gd name="connsiteY6" fmla="*/ 5465 h 23389"/>
                    <a:gd name="connsiteX7" fmla="*/ 14283 w 28211"/>
                    <a:gd name="connsiteY7" fmla="*/ 1690 h 23389"/>
                    <a:gd name="connsiteX8" fmla="*/ 5619 w 28211"/>
                    <a:gd name="connsiteY8" fmla="*/ 2389 h 23389"/>
                    <a:gd name="connsiteX9" fmla="*/ 2264 w 28211"/>
                    <a:gd name="connsiteY9" fmla="*/ 6428 h 23389"/>
                    <a:gd name="connsiteX10" fmla="*/ 165 w 28211"/>
                    <a:gd name="connsiteY10" fmla="*/ 8630 h 23389"/>
                    <a:gd name="connsiteX11" fmla="*/ 139 w 28211"/>
                    <a:gd name="connsiteY11" fmla="*/ 9359 h 23389"/>
                    <a:gd name="connsiteX12" fmla="*/ 165 w 28211"/>
                    <a:gd name="connsiteY12" fmla="*/ 9385 h 23389"/>
                    <a:gd name="connsiteX13" fmla="*/ 4743 w 28211"/>
                    <a:gd name="connsiteY13" fmla="*/ 9612 h 23389"/>
                    <a:gd name="connsiteX14" fmla="*/ 15544 w 28211"/>
                    <a:gd name="connsiteY14" fmla="*/ 18974 h 23389"/>
                    <a:gd name="connsiteX15" fmla="*/ 17228 w 28211"/>
                    <a:gd name="connsiteY15" fmla="*/ 23221 h 23389"/>
                    <a:gd name="connsiteX16" fmla="*/ 18186 w 28211"/>
                    <a:gd name="connsiteY16" fmla="*/ 22950 h 23389"/>
                    <a:gd name="connsiteX17" fmla="*/ 20709 w 28211"/>
                    <a:gd name="connsiteY17" fmla="*/ 19854 h 23389"/>
                    <a:gd name="connsiteX18" fmla="*/ 22279 w 28211"/>
                    <a:gd name="connsiteY18" fmla="*/ 18256 h 23389"/>
                    <a:gd name="connsiteX19" fmla="*/ 22443 w 28211"/>
                    <a:gd name="connsiteY19" fmla="*/ 17332 h 23389"/>
                    <a:gd name="connsiteX20" fmla="*/ 18249 w 28211"/>
                    <a:gd name="connsiteY20" fmla="*/ 17099 h 23389"/>
                    <a:gd name="connsiteX21" fmla="*/ 14018 w 28211"/>
                    <a:gd name="connsiteY21" fmla="*/ 13387 h 23389"/>
                    <a:gd name="connsiteX22" fmla="*/ 13798 w 28211"/>
                    <a:gd name="connsiteY22" fmla="*/ 11575 h 23389"/>
                    <a:gd name="connsiteX23" fmla="*/ 16648 w 28211"/>
                    <a:gd name="connsiteY23" fmla="*/ 10945 h 23389"/>
                    <a:gd name="connsiteX24" fmla="*/ 21951 w 28211"/>
                    <a:gd name="connsiteY24" fmla="*/ 12669 h 23389"/>
                    <a:gd name="connsiteX25" fmla="*/ 27349 w 28211"/>
                    <a:gd name="connsiteY25" fmla="*/ 12455 h 23389"/>
                    <a:gd name="connsiteX26" fmla="*/ 27853 w 28211"/>
                    <a:gd name="connsiteY26" fmla="*/ 9240 h 23389"/>
                    <a:gd name="connsiteX27" fmla="*/ 13009 w 28211"/>
                    <a:gd name="connsiteY27" fmla="*/ 10241 h 23389"/>
                    <a:gd name="connsiteX28" fmla="*/ 11244 w 28211"/>
                    <a:gd name="connsiteY28" fmla="*/ 11015 h 23389"/>
                    <a:gd name="connsiteX29" fmla="*/ 6287 w 28211"/>
                    <a:gd name="connsiteY29" fmla="*/ 6717 h 23389"/>
                    <a:gd name="connsiteX30" fmla="*/ 5979 w 28211"/>
                    <a:gd name="connsiteY30" fmla="*/ 4113 h 23389"/>
                    <a:gd name="connsiteX31" fmla="*/ 12877 w 28211"/>
                    <a:gd name="connsiteY31" fmla="*/ 4692 h 23389"/>
                    <a:gd name="connsiteX32" fmla="*/ 13009 w 28211"/>
                    <a:gd name="connsiteY32" fmla="*/ 10241 h 23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8211" h="23389">
                      <a:moveTo>
                        <a:pt x="27853" y="9240"/>
                      </a:moveTo>
                      <a:cubicBezTo>
                        <a:pt x="27714" y="9067"/>
                        <a:pt x="27460" y="9038"/>
                        <a:pt x="27286" y="9177"/>
                      </a:cubicBezTo>
                      <a:cubicBezTo>
                        <a:pt x="27262" y="9196"/>
                        <a:pt x="27241" y="9217"/>
                        <a:pt x="27222" y="9240"/>
                      </a:cubicBezTo>
                      <a:cubicBezTo>
                        <a:pt x="27052" y="9435"/>
                        <a:pt x="27027" y="9756"/>
                        <a:pt x="26857" y="9958"/>
                      </a:cubicBezTo>
                      <a:cubicBezTo>
                        <a:pt x="26632" y="10280"/>
                        <a:pt x="26226" y="10425"/>
                        <a:pt x="25848" y="10316"/>
                      </a:cubicBezTo>
                      <a:cubicBezTo>
                        <a:pt x="21535" y="9058"/>
                        <a:pt x="16522" y="7623"/>
                        <a:pt x="16389" y="7498"/>
                      </a:cubicBezTo>
                      <a:cubicBezTo>
                        <a:pt x="16257" y="7372"/>
                        <a:pt x="16427" y="6529"/>
                        <a:pt x="16351" y="5465"/>
                      </a:cubicBezTo>
                      <a:cubicBezTo>
                        <a:pt x="16208" y="3978"/>
                        <a:pt x="15461" y="2614"/>
                        <a:pt x="14283" y="1690"/>
                      </a:cubicBezTo>
                      <a:cubicBezTo>
                        <a:pt x="13148" y="709"/>
                        <a:pt x="9346" y="-1908"/>
                        <a:pt x="5619" y="2389"/>
                      </a:cubicBezTo>
                      <a:cubicBezTo>
                        <a:pt x="4471" y="3697"/>
                        <a:pt x="3412" y="5119"/>
                        <a:pt x="2264" y="6428"/>
                      </a:cubicBezTo>
                      <a:cubicBezTo>
                        <a:pt x="1117" y="7737"/>
                        <a:pt x="953" y="7730"/>
                        <a:pt x="165" y="8630"/>
                      </a:cubicBezTo>
                      <a:cubicBezTo>
                        <a:pt x="-44" y="8824"/>
                        <a:pt x="-56" y="9151"/>
                        <a:pt x="139" y="9359"/>
                      </a:cubicBezTo>
                      <a:cubicBezTo>
                        <a:pt x="147" y="9368"/>
                        <a:pt x="156" y="9377"/>
                        <a:pt x="165" y="9385"/>
                      </a:cubicBezTo>
                      <a:cubicBezTo>
                        <a:pt x="1047" y="10146"/>
                        <a:pt x="2000" y="7227"/>
                        <a:pt x="4743" y="9612"/>
                      </a:cubicBezTo>
                      <a:lnTo>
                        <a:pt x="15544" y="18974"/>
                      </a:lnTo>
                      <a:cubicBezTo>
                        <a:pt x="18628" y="21654"/>
                        <a:pt x="16440" y="22541"/>
                        <a:pt x="17228" y="23221"/>
                      </a:cubicBezTo>
                      <a:cubicBezTo>
                        <a:pt x="17713" y="23642"/>
                        <a:pt x="17997" y="23170"/>
                        <a:pt x="18186" y="22950"/>
                      </a:cubicBezTo>
                      <a:cubicBezTo>
                        <a:pt x="19044" y="21975"/>
                        <a:pt x="19794" y="20911"/>
                        <a:pt x="20709" y="19854"/>
                      </a:cubicBezTo>
                      <a:cubicBezTo>
                        <a:pt x="21428" y="19037"/>
                        <a:pt x="21970" y="18596"/>
                        <a:pt x="22279" y="18256"/>
                      </a:cubicBezTo>
                      <a:cubicBezTo>
                        <a:pt x="22670" y="17803"/>
                        <a:pt x="22657" y="17514"/>
                        <a:pt x="22443" y="17332"/>
                      </a:cubicBezTo>
                      <a:cubicBezTo>
                        <a:pt x="21554" y="16558"/>
                        <a:pt x="20866" y="19376"/>
                        <a:pt x="18249" y="17099"/>
                      </a:cubicBezTo>
                      <a:lnTo>
                        <a:pt x="14018" y="13387"/>
                      </a:lnTo>
                      <a:cubicBezTo>
                        <a:pt x="13161" y="12651"/>
                        <a:pt x="12890" y="12613"/>
                        <a:pt x="13798" y="11575"/>
                      </a:cubicBezTo>
                      <a:cubicBezTo>
                        <a:pt x="14706" y="10537"/>
                        <a:pt x="15172" y="10436"/>
                        <a:pt x="16648" y="10945"/>
                      </a:cubicBezTo>
                      <a:lnTo>
                        <a:pt x="21951" y="12669"/>
                      </a:lnTo>
                      <a:cubicBezTo>
                        <a:pt x="23912" y="13299"/>
                        <a:pt x="25999" y="14003"/>
                        <a:pt x="27349" y="12455"/>
                      </a:cubicBezTo>
                      <a:cubicBezTo>
                        <a:pt x="27998" y="11663"/>
                        <a:pt x="28629" y="9901"/>
                        <a:pt x="27853" y="9240"/>
                      </a:cubicBezTo>
                      <a:close/>
                      <a:moveTo>
                        <a:pt x="13009" y="10241"/>
                      </a:moveTo>
                      <a:cubicBezTo>
                        <a:pt x="12492" y="10826"/>
                        <a:pt x="11862" y="11549"/>
                        <a:pt x="11244" y="11015"/>
                      </a:cubicBezTo>
                      <a:lnTo>
                        <a:pt x="6287" y="6717"/>
                      </a:lnTo>
                      <a:cubicBezTo>
                        <a:pt x="4818" y="5459"/>
                        <a:pt x="5348" y="4830"/>
                        <a:pt x="5979" y="4113"/>
                      </a:cubicBezTo>
                      <a:cubicBezTo>
                        <a:pt x="7700" y="2131"/>
                        <a:pt x="10474" y="2609"/>
                        <a:pt x="12877" y="4692"/>
                      </a:cubicBezTo>
                      <a:cubicBezTo>
                        <a:pt x="14327" y="5931"/>
                        <a:pt x="15595" y="7240"/>
                        <a:pt x="13009" y="10241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356B698D-DB9D-75E3-FF79-221F29E72B1F}"/>
                    </a:ext>
                  </a:extLst>
                </p:cNvPr>
                <p:cNvSpPr/>
                <p:nvPr/>
              </p:nvSpPr>
              <p:spPr>
                <a:xfrm>
                  <a:off x="8414732" y="3764314"/>
                  <a:ext cx="18640" cy="25218"/>
                </a:xfrm>
                <a:custGeom>
                  <a:avLst/>
                  <a:gdLst>
                    <a:gd name="connsiteX0" fmla="*/ 18584 w 18640"/>
                    <a:gd name="connsiteY0" fmla="*/ 18847 h 25218"/>
                    <a:gd name="connsiteX1" fmla="*/ 15803 w 18640"/>
                    <a:gd name="connsiteY1" fmla="*/ 17532 h 25218"/>
                    <a:gd name="connsiteX2" fmla="*/ 2984 w 18640"/>
                    <a:gd name="connsiteY2" fmla="*/ 815 h 25218"/>
                    <a:gd name="connsiteX3" fmla="*/ 2069 w 18640"/>
                    <a:gd name="connsiteY3" fmla="*/ 23 h 25218"/>
                    <a:gd name="connsiteX4" fmla="*/ 1804 w 18640"/>
                    <a:gd name="connsiteY4" fmla="*/ 1281 h 25218"/>
                    <a:gd name="connsiteX5" fmla="*/ 1174 w 18640"/>
                    <a:gd name="connsiteY5" fmla="*/ 22119 h 25218"/>
                    <a:gd name="connsiteX6" fmla="*/ 26 w 18640"/>
                    <a:gd name="connsiteY6" fmla="*/ 24975 h 25218"/>
                    <a:gd name="connsiteX7" fmla="*/ 884 w 18640"/>
                    <a:gd name="connsiteY7" fmla="*/ 25076 h 25218"/>
                    <a:gd name="connsiteX8" fmla="*/ 3021 w 18640"/>
                    <a:gd name="connsiteY8" fmla="*/ 24246 h 25218"/>
                    <a:gd name="connsiteX9" fmla="*/ 5380 w 18640"/>
                    <a:gd name="connsiteY9" fmla="*/ 23616 h 25218"/>
                    <a:gd name="connsiteX10" fmla="*/ 6534 w 18640"/>
                    <a:gd name="connsiteY10" fmla="*/ 22767 h 25218"/>
                    <a:gd name="connsiteX11" fmla="*/ 3028 w 18640"/>
                    <a:gd name="connsiteY11" fmla="*/ 21075 h 25218"/>
                    <a:gd name="connsiteX12" fmla="*/ 2750 w 18640"/>
                    <a:gd name="connsiteY12" fmla="*/ 18464 h 25218"/>
                    <a:gd name="connsiteX13" fmla="*/ 3557 w 18640"/>
                    <a:gd name="connsiteY13" fmla="*/ 15815 h 25218"/>
                    <a:gd name="connsiteX14" fmla="*/ 8425 w 18640"/>
                    <a:gd name="connsiteY14" fmla="*/ 14242 h 25218"/>
                    <a:gd name="connsiteX15" fmla="*/ 10897 w 18640"/>
                    <a:gd name="connsiteY15" fmla="*/ 16438 h 25218"/>
                    <a:gd name="connsiteX16" fmla="*/ 12013 w 18640"/>
                    <a:gd name="connsiteY16" fmla="*/ 18363 h 25218"/>
                    <a:gd name="connsiteX17" fmla="*/ 11055 w 18640"/>
                    <a:gd name="connsiteY17" fmla="*/ 21370 h 25218"/>
                    <a:gd name="connsiteX18" fmla="*/ 11944 w 18640"/>
                    <a:gd name="connsiteY18" fmla="*/ 21490 h 25218"/>
                    <a:gd name="connsiteX19" fmla="*/ 14624 w 18640"/>
                    <a:gd name="connsiteY19" fmla="*/ 20483 h 25218"/>
                    <a:gd name="connsiteX20" fmla="*/ 17853 w 18640"/>
                    <a:gd name="connsiteY20" fmla="*/ 19577 h 25218"/>
                    <a:gd name="connsiteX21" fmla="*/ 18584 w 18640"/>
                    <a:gd name="connsiteY21" fmla="*/ 18847 h 25218"/>
                    <a:gd name="connsiteX22" fmla="*/ 7114 w 18640"/>
                    <a:gd name="connsiteY22" fmla="*/ 12845 h 25218"/>
                    <a:gd name="connsiteX23" fmla="*/ 3753 w 18640"/>
                    <a:gd name="connsiteY23" fmla="*/ 13940 h 25218"/>
                    <a:gd name="connsiteX24" fmla="*/ 2864 w 18640"/>
                    <a:gd name="connsiteY24" fmla="*/ 13940 h 25218"/>
                    <a:gd name="connsiteX25" fmla="*/ 2776 w 18640"/>
                    <a:gd name="connsiteY25" fmla="*/ 12713 h 25218"/>
                    <a:gd name="connsiteX26" fmla="*/ 2895 w 18640"/>
                    <a:gd name="connsiteY26" fmla="*/ 6635 h 25218"/>
                    <a:gd name="connsiteX27" fmla="*/ 3047 w 18640"/>
                    <a:gd name="connsiteY27" fmla="*/ 6176 h 25218"/>
                    <a:gd name="connsiteX28" fmla="*/ 3324 w 18640"/>
                    <a:gd name="connsiteY28" fmla="*/ 6358 h 25218"/>
                    <a:gd name="connsiteX29" fmla="*/ 7171 w 18640"/>
                    <a:gd name="connsiteY29" fmla="*/ 11285 h 25218"/>
                    <a:gd name="connsiteX30" fmla="*/ 7801 w 18640"/>
                    <a:gd name="connsiteY30" fmla="*/ 12342 h 25218"/>
                    <a:gd name="connsiteX31" fmla="*/ 7120 w 18640"/>
                    <a:gd name="connsiteY31" fmla="*/ 12845 h 25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8640" h="25218">
                      <a:moveTo>
                        <a:pt x="18584" y="18847"/>
                      </a:moveTo>
                      <a:cubicBezTo>
                        <a:pt x="18250" y="17828"/>
                        <a:pt x="17323" y="19477"/>
                        <a:pt x="15803" y="17532"/>
                      </a:cubicBezTo>
                      <a:lnTo>
                        <a:pt x="2984" y="815"/>
                      </a:lnTo>
                      <a:cubicBezTo>
                        <a:pt x="2353" y="-2"/>
                        <a:pt x="2296" y="-47"/>
                        <a:pt x="2069" y="23"/>
                      </a:cubicBezTo>
                      <a:cubicBezTo>
                        <a:pt x="1748" y="130"/>
                        <a:pt x="1811" y="753"/>
                        <a:pt x="1804" y="1281"/>
                      </a:cubicBezTo>
                      <a:lnTo>
                        <a:pt x="1174" y="22119"/>
                      </a:lnTo>
                      <a:cubicBezTo>
                        <a:pt x="1117" y="24044"/>
                        <a:pt x="-201" y="24264"/>
                        <a:pt x="26" y="24975"/>
                      </a:cubicBezTo>
                      <a:cubicBezTo>
                        <a:pt x="159" y="25372"/>
                        <a:pt x="531" y="25189"/>
                        <a:pt x="884" y="25076"/>
                      </a:cubicBezTo>
                      <a:cubicBezTo>
                        <a:pt x="1603" y="24843"/>
                        <a:pt x="2284" y="24491"/>
                        <a:pt x="3021" y="24246"/>
                      </a:cubicBezTo>
                      <a:cubicBezTo>
                        <a:pt x="3759" y="24000"/>
                        <a:pt x="4592" y="23874"/>
                        <a:pt x="5380" y="23616"/>
                      </a:cubicBezTo>
                      <a:cubicBezTo>
                        <a:pt x="5903" y="23447"/>
                        <a:pt x="6736" y="23415"/>
                        <a:pt x="6534" y="22767"/>
                      </a:cubicBezTo>
                      <a:cubicBezTo>
                        <a:pt x="6263" y="21930"/>
                        <a:pt x="3747" y="23289"/>
                        <a:pt x="3028" y="21075"/>
                      </a:cubicBezTo>
                      <a:cubicBezTo>
                        <a:pt x="2836" y="20218"/>
                        <a:pt x="2743" y="19342"/>
                        <a:pt x="2750" y="18464"/>
                      </a:cubicBezTo>
                      <a:cubicBezTo>
                        <a:pt x="2656" y="16249"/>
                        <a:pt x="3135" y="15947"/>
                        <a:pt x="3557" y="15815"/>
                      </a:cubicBezTo>
                      <a:lnTo>
                        <a:pt x="8425" y="14242"/>
                      </a:lnTo>
                      <a:cubicBezTo>
                        <a:pt x="9056" y="14028"/>
                        <a:pt x="9296" y="14298"/>
                        <a:pt x="10897" y="16438"/>
                      </a:cubicBezTo>
                      <a:cubicBezTo>
                        <a:pt x="11371" y="17015"/>
                        <a:pt x="11748" y="17665"/>
                        <a:pt x="12013" y="18363"/>
                      </a:cubicBezTo>
                      <a:cubicBezTo>
                        <a:pt x="12644" y="20250"/>
                        <a:pt x="10752" y="20477"/>
                        <a:pt x="11055" y="21370"/>
                      </a:cubicBezTo>
                      <a:cubicBezTo>
                        <a:pt x="11194" y="21798"/>
                        <a:pt x="11490" y="21635"/>
                        <a:pt x="11944" y="21490"/>
                      </a:cubicBezTo>
                      <a:cubicBezTo>
                        <a:pt x="12657" y="21257"/>
                        <a:pt x="13533" y="20861"/>
                        <a:pt x="14624" y="20483"/>
                      </a:cubicBezTo>
                      <a:cubicBezTo>
                        <a:pt x="16251" y="19955"/>
                        <a:pt x="16957" y="19854"/>
                        <a:pt x="17853" y="19577"/>
                      </a:cubicBezTo>
                      <a:cubicBezTo>
                        <a:pt x="18521" y="19382"/>
                        <a:pt x="18761" y="19376"/>
                        <a:pt x="18584" y="18847"/>
                      </a:cubicBezTo>
                      <a:close/>
                      <a:moveTo>
                        <a:pt x="7114" y="12845"/>
                      </a:moveTo>
                      <a:lnTo>
                        <a:pt x="3753" y="13940"/>
                      </a:lnTo>
                      <a:cubicBezTo>
                        <a:pt x="3305" y="14078"/>
                        <a:pt x="2965" y="14229"/>
                        <a:pt x="2864" y="13940"/>
                      </a:cubicBezTo>
                      <a:cubicBezTo>
                        <a:pt x="2760" y="13540"/>
                        <a:pt x="2730" y="13124"/>
                        <a:pt x="2776" y="12713"/>
                      </a:cubicBezTo>
                      <a:lnTo>
                        <a:pt x="2895" y="6635"/>
                      </a:lnTo>
                      <a:cubicBezTo>
                        <a:pt x="2895" y="6251"/>
                        <a:pt x="2996" y="6195"/>
                        <a:pt x="3047" y="6176"/>
                      </a:cubicBezTo>
                      <a:cubicBezTo>
                        <a:pt x="3097" y="6157"/>
                        <a:pt x="3097" y="6176"/>
                        <a:pt x="3324" y="6358"/>
                      </a:cubicBezTo>
                      <a:lnTo>
                        <a:pt x="7171" y="11285"/>
                      </a:lnTo>
                      <a:cubicBezTo>
                        <a:pt x="7441" y="11598"/>
                        <a:pt x="7654" y="11956"/>
                        <a:pt x="7801" y="12342"/>
                      </a:cubicBezTo>
                      <a:cubicBezTo>
                        <a:pt x="7921" y="12625"/>
                        <a:pt x="7562" y="12700"/>
                        <a:pt x="7120" y="1284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DC569B9-495A-1669-1FC0-E1F508D34963}"/>
                    </a:ext>
                  </a:extLst>
                </p:cNvPr>
                <p:cNvSpPr/>
                <p:nvPr/>
              </p:nvSpPr>
              <p:spPr>
                <a:xfrm>
                  <a:off x="8561977" y="3875011"/>
                  <a:ext cx="24453" cy="19506"/>
                </a:xfrm>
                <a:custGeom>
                  <a:avLst/>
                  <a:gdLst>
                    <a:gd name="connsiteX0" fmla="*/ 24448 w 24453"/>
                    <a:gd name="connsiteY0" fmla="*/ 7320 h 19506"/>
                    <a:gd name="connsiteX1" fmla="*/ 23250 w 24453"/>
                    <a:gd name="connsiteY1" fmla="*/ 6791 h 19506"/>
                    <a:gd name="connsiteX2" fmla="*/ 2895 w 24453"/>
                    <a:gd name="connsiteY2" fmla="*/ 1739 h 19506"/>
                    <a:gd name="connsiteX3" fmla="*/ 322 w 24453"/>
                    <a:gd name="connsiteY3" fmla="*/ 3 h 19506"/>
                    <a:gd name="connsiteX4" fmla="*/ 38 w 24453"/>
                    <a:gd name="connsiteY4" fmla="*/ 820 h 19506"/>
                    <a:gd name="connsiteX5" fmla="*/ 398 w 24453"/>
                    <a:gd name="connsiteY5" fmla="*/ 3092 h 19506"/>
                    <a:gd name="connsiteX6" fmla="*/ 517 w 24453"/>
                    <a:gd name="connsiteY6" fmla="*/ 5539 h 19506"/>
                    <a:gd name="connsiteX7" fmla="*/ 1098 w 24453"/>
                    <a:gd name="connsiteY7" fmla="*/ 6842 h 19506"/>
                    <a:gd name="connsiteX8" fmla="*/ 3519 w 24453"/>
                    <a:gd name="connsiteY8" fmla="*/ 3778 h 19506"/>
                    <a:gd name="connsiteX9" fmla="*/ 6142 w 24453"/>
                    <a:gd name="connsiteY9" fmla="*/ 4061 h 19506"/>
                    <a:gd name="connsiteX10" fmla="*/ 8570 w 24453"/>
                    <a:gd name="connsiteY10" fmla="*/ 5413 h 19506"/>
                    <a:gd name="connsiteX11" fmla="*/ 9087 w 24453"/>
                    <a:gd name="connsiteY11" fmla="*/ 10522 h 19506"/>
                    <a:gd name="connsiteX12" fmla="*/ 6388 w 24453"/>
                    <a:gd name="connsiteY12" fmla="*/ 12466 h 19506"/>
                    <a:gd name="connsiteX13" fmla="*/ 4263 w 24453"/>
                    <a:gd name="connsiteY13" fmla="*/ 13152 h 19506"/>
                    <a:gd name="connsiteX14" fmla="*/ 1514 w 24453"/>
                    <a:gd name="connsiteY14" fmla="*/ 11567 h 19506"/>
                    <a:gd name="connsiteX15" fmla="*/ 1199 w 24453"/>
                    <a:gd name="connsiteY15" fmla="*/ 12416 h 19506"/>
                    <a:gd name="connsiteX16" fmla="*/ 1615 w 24453"/>
                    <a:gd name="connsiteY16" fmla="*/ 15254 h 19506"/>
                    <a:gd name="connsiteX17" fmla="*/ 1823 w 24453"/>
                    <a:gd name="connsiteY17" fmla="*/ 18607 h 19506"/>
                    <a:gd name="connsiteX18" fmla="*/ 2403 w 24453"/>
                    <a:gd name="connsiteY18" fmla="*/ 19500 h 19506"/>
                    <a:gd name="connsiteX19" fmla="*/ 4295 w 24453"/>
                    <a:gd name="connsiteY19" fmla="*/ 17053 h 19506"/>
                    <a:gd name="connsiteX20" fmla="*/ 23477 w 24453"/>
                    <a:gd name="connsiteY20" fmla="*/ 8031 h 19506"/>
                    <a:gd name="connsiteX21" fmla="*/ 24448 w 24453"/>
                    <a:gd name="connsiteY21" fmla="*/ 7320 h 19506"/>
                    <a:gd name="connsiteX22" fmla="*/ 17978 w 24453"/>
                    <a:gd name="connsiteY22" fmla="*/ 7207 h 19506"/>
                    <a:gd name="connsiteX23" fmla="*/ 12303 w 24453"/>
                    <a:gd name="connsiteY23" fmla="*/ 9925 h 19506"/>
                    <a:gd name="connsiteX24" fmla="*/ 11136 w 24453"/>
                    <a:gd name="connsiteY24" fmla="*/ 10327 h 19506"/>
                    <a:gd name="connsiteX25" fmla="*/ 10764 w 24453"/>
                    <a:gd name="connsiteY25" fmla="*/ 9528 h 19506"/>
                    <a:gd name="connsiteX26" fmla="*/ 10405 w 24453"/>
                    <a:gd name="connsiteY26" fmla="*/ 5999 h 19506"/>
                    <a:gd name="connsiteX27" fmla="*/ 10613 w 24453"/>
                    <a:gd name="connsiteY27" fmla="*/ 5143 h 19506"/>
                    <a:gd name="connsiteX28" fmla="*/ 11843 w 24453"/>
                    <a:gd name="connsiteY28" fmla="*/ 5306 h 19506"/>
                    <a:gd name="connsiteX29" fmla="*/ 17795 w 24453"/>
                    <a:gd name="connsiteY29" fmla="*/ 6728 h 19506"/>
                    <a:gd name="connsiteX30" fmla="*/ 18211 w 24453"/>
                    <a:gd name="connsiteY30" fmla="*/ 6974 h 19506"/>
                    <a:gd name="connsiteX31" fmla="*/ 17978 w 24453"/>
                    <a:gd name="connsiteY31" fmla="*/ 7207 h 19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453" h="19506">
                      <a:moveTo>
                        <a:pt x="24448" y="7320"/>
                      </a:moveTo>
                      <a:cubicBezTo>
                        <a:pt x="24416" y="6986"/>
                        <a:pt x="23786" y="6917"/>
                        <a:pt x="23250" y="6791"/>
                      </a:cubicBezTo>
                      <a:lnTo>
                        <a:pt x="2895" y="1739"/>
                      </a:lnTo>
                      <a:cubicBezTo>
                        <a:pt x="1003" y="1273"/>
                        <a:pt x="1072" y="-67"/>
                        <a:pt x="322" y="3"/>
                      </a:cubicBezTo>
                      <a:cubicBezTo>
                        <a:pt x="-100" y="53"/>
                        <a:pt x="0" y="456"/>
                        <a:pt x="38" y="820"/>
                      </a:cubicBezTo>
                      <a:cubicBezTo>
                        <a:pt x="120" y="1569"/>
                        <a:pt x="322" y="2312"/>
                        <a:pt x="398" y="3092"/>
                      </a:cubicBezTo>
                      <a:cubicBezTo>
                        <a:pt x="473" y="3872"/>
                        <a:pt x="429" y="4709"/>
                        <a:pt x="517" y="5539"/>
                      </a:cubicBezTo>
                      <a:cubicBezTo>
                        <a:pt x="568" y="6087"/>
                        <a:pt x="423" y="6911"/>
                        <a:pt x="1098" y="6842"/>
                      </a:cubicBezTo>
                      <a:cubicBezTo>
                        <a:pt x="1980" y="6754"/>
                        <a:pt x="1180" y="4010"/>
                        <a:pt x="3519" y="3778"/>
                      </a:cubicBezTo>
                      <a:cubicBezTo>
                        <a:pt x="4401" y="3769"/>
                        <a:pt x="5282" y="3864"/>
                        <a:pt x="6142" y="4061"/>
                      </a:cubicBezTo>
                      <a:cubicBezTo>
                        <a:pt x="8349" y="4445"/>
                        <a:pt x="8526" y="4973"/>
                        <a:pt x="8570" y="5413"/>
                      </a:cubicBezTo>
                      <a:lnTo>
                        <a:pt x="9087" y="10522"/>
                      </a:lnTo>
                      <a:cubicBezTo>
                        <a:pt x="9150" y="11202"/>
                        <a:pt x="8841" y="11359"/>
                        <a:pt x="6388" y="12466"/>
                      </a:cubicBezTo>
                      <a:cubicBezTo>
                        <a:pt x="5724" y="12812"/>
                        <a:pt x="5005" y="13044"/>
                        <a:pt x="4263" y="13152"/>
                      </a:cubicBezTo>
                      <a:cubicBezTo>
                        <a:pt x="2283" y="13354"/>
                        <a:pt x="2453" y="11472"/>
                        <a:pt x="1514" y="11567"/>
                      </a:cubicBezTo>
                      <a:cubicBezTo>
                        <a:pt x="1053" y="11611"/>
                        <a:pt x="1154" y="11944"/>
                        <a:pt x="1199" y="12416"/>
                      </a:cubicBezTo>
                      <a:cubicBezTo>
                        <a:pt x="1281" y="13165"/>
                        <a:pt x="1507" y="14109"/>
                        <a:pt x="1615" y="15254"/>
                      </a:cubicBezTo>
                      <a:cubicBezTo>
                        <a:pt x="1785" y="16965"/>
                        <a:pt x="1728" y="17676"/>
                        <a:pt x="1823" y="18607"/>
                      </a:cubicBezTo>
                      <a:cubicBezTo>
                        <a:pt x="1892" y="19312"/>
                        <a:pt x="1823" y="19551"/>
                        <a:pt x="2403" y="19500"/>
                      </a:cubicBezTo>
                      <a:cubicBezTo>
                        <a:pt x="3475" y="19387"/>
                        <a:pt x="2069" y="18110"/>
                        <a:pt x="4295" y="17053"/>
                      </a:cubicBezTo>
                      <a:lnTo>
                        <a:pt x="23477" y="8031"/>
                      </a:lnTo>
                      <a:cubicBezTo>
                        <a:pt x="24416" y="7609"/>
                        <a:pt x="24479" y="7553"/>
                        <a:pt x="24448" y="7320"/>
                      </a:cubicBezTo>
                      <a:close/>
                      <a:moveTo>
                        <a:pt x="17978" y="7207"/>
                      </a:moveTo>
                      <a:lnTo>
                        <a:pt x="12303" y="9925"/>
                      </a:lnTo>
                      <a:cubicBezTo>
                        <a:pt x="11940" y="10124"/>
                        <a:pt x="11546" y="10260"/>
                        <a:pt x="11136" y="10327"/>
                      </a:cubicBezTo>
                      <a:cubicBezTo>
                        <a:pt x="10808" y="10327"/>
                        <a:pt x="10808" y="9994"/>
                        <a:pt x="10764" y="9528"/>
                      </a:cubicBezTo>
                      <a:lnTo>
                        <a:pt x="10405" y="5999"/>
                      </a:lnTo>
                      <a:cubicBezTo>
                        <a:pt x="10354" y="5533"/>
                        <a:pt x="10285" y="5168"/>
                        <a:pt x="10613" y="5143"/>
                      </a:cubicBezTo>
                      <a:cubicBezTo>
                        <a:pt x="11029" y="5126"/>
                        <a:pt x="11445" y="5181"/>
                        <a:pt x="11843" y="5306"/>
                      </a:cubicBezTo>
                      <a:lnTo>
                        <a:pt x="17795" y="6728"/>
                      </a:lnTo>
                      <a:cubicBezTo>
                        <a:pt x="18167" y="6823"/>
                        <a:pt x="18211" y="6917"/>
                        <a:pt x="18211" y="6974"/>
                      </a:cubicBezTo>
                      <a:cubicBezTo>
                        <a:pt x="18211" y="7030"/>
                        <a:pt x="18218" y="7030"/>
                        <a:pt x="17978" y="72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DF25EE3D-9E21-5319-9E41-16DA66C5983A}"/>
                    </a:ext>
                  </a:extLst>
                </p:cNvPr>
                <p:cNvSpPr/>
                <p:nvPr/>
              </p:nvSpPr>
              <p:spPr>
                <a:xfrm>
                  <a:off x="8528036" y="3860983"/>
                  <a:ext cx="11654" cy="9860"/>
                </a:xfrm>
                <a:custGeom>
                  <a:avLst/>
                  <a:gdLst>
                    <a:gd name="connsiteX0" fmla="*/ 11405 w 11654"/>
                    <a:gd name="connsiteY0" fmla="*/ 3316 h 9860"/>
                    <a:gd name="connsiteX1" fmla="*/ 3970 w 11654"/>
                    <a:gd name="connsiteY1" fmla="*/ 441 h 9860"/>
                    <a:gd name="connsiteX2" fmla="*/ 231 w 11654"/>
                    <a:gd name="connsiteY2" fmla="*/ 6424 h 9860"/>
                    <a:gd name="connsiteX3" fmla="*/ 7691 w 11654"/>
                    <a:gd name="connsiteY3" fmla="*/ 9419 h 9860"/>
                    <a:gd name="connsiteX4" fmla="*/ 11405 w 11654"/>
                    <a:gd name="connsiteY4" fmla="*/ 3316 h 9860"/>
                    <a:gd name="connsiteX5" fmla="*/ 6575 w 11654"/>
                    <a:gd name="connsiteY5" fmla="*/ 8028 h 9860"/>
                    <a:gd name="connsiteX6" fmla="*/ 1013 w 11654"/>
                    <a:gd name="connsiteY6" fmla="*/ 6588 h 9860"/>
                    <a:gd name="connsiteX7" fmla="*/ 5351 w 11654"/>
                    <a:gd name="connsiteY7" fmla="*/ 1737 h 9860"/>
                    <a:gd name="connsiteX8" fmla="*/ 10629 w 11654"/>
                    <a:gd name="connsiteY8" fmla="*/ 3146 h 9860"/>
                    <a:gd name="connsiteX9" fmla="*/ 6575 w 11654"/>
                    <a:gd name="connsiteY9" fmla="*/ 8028 h 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4" h="9860">
                      <a:moveTo>
                        <a:pt x="11405" y="3316"/>
                      </a:moveTo>
                      <a:cubicBezTo>
                        <a:pt x="10377" y="252"/>
                        <a:pt x="7306" y="-642"/>
                        <a:pt x="3970" y="441"/>
                      </a:cubicBezTo>
                      <a:cubicBezTo>
                        <a:pt x="881" y="1441"/>
                        <a:pt x="-608" y="3844"/>
                        <a:pt x="231" y="6424"/>
                      </a:cubicBezTo>
                      <a:cubicBezTo>
                        <a:pt x="1574" y="10532"/>
                        <a:pt x="5559" y="10105"/>
                        <a:pt x="7691" y="9419"/>
                      </a:cubicBezTo>
                      <a:cubicBezTo>
                        <a:pt x="10913" y="8368"/>
                        <a:pt x="12256" y="5814"/>
                        <a:pt x="11405" y="3316"/>
                      </a:cubicBezTo>
                      <a:close/>
                      <a:moveTo>
                        <a:pt x="6575" y="8028"/>
                      </a:moveTo>
                      <a:cubicBezTo>
                        <a:pt x="4052" y="8840"/>
                        <a:pt x="1776" y="8790"/>
                        <a:pt x="1013" y="6588"/>
                      </a:cubicBezTo>
                      <a:cubicBezTo>
                        <a:pt x="250" y="4386"/>
                        <a:pt x="3132" y="2460"/>
                        <a:pt x="5351" y="1737"/>
                      </a:cubicBezTo>
                      <a:cubicBezTo>
                        <a:pt x="7571" y="1013"/>
                        <a:pt x="9873" y="982"/>
                        <a:pt x="10629" y="3146"/>
                      </a:cubicBezTo>
                      <a:cubicBezTo>
                        <a:pt x="11216" y="4794"/>
                        <a:pt x="9955" y="6959"/>
                        <a:pt x="6575" y="802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39D79517-8A73-A797-6C43-AC88FEA4F059}"/>
                    </a:ext>
                  </a:extLst>
                </p:cNvPr>
                <p:cNvSpPr/>
                <p:nvPr/>
              </p:nvSpPr>
              <p:spPr>
                <a:xfrm>
                  <a:off x="8522999" y="3849958"/>
                  <a:ext cx="12416" cy="13010"/>
                </a:xfrm>
                <a:custGeom>
                  <a:avLst/>
                  <a:gdLst>
                    <a:gd name="connsiteX0" fmla="*/ 12003 w 12416"/>
                    <a:gd name="connsiteY0" fmla="*/ 4105 h 13010"/>
                    <a:gd name="connsiteX1" fmla="*/ 10786 w 12416"/>
                    <a:gd name="connsiteY1" fmla="*/ 1651 h 13010"/>
                    <a:gd name="connsiteX2" fmla="*/ 10155 w 12416"/>
                    <a:gd name="connsiteY2" fmla="*/ 191 h 13010"/>
                    <a:gd name="connsiteX3" fmla="*/ 9850 w 12416"/>
                    <a:gd name="connsiteY3" fmla="*/ 7 h 13010"/>
                    <a:gd name="connsiteX4" fmla="*/ 9808 w 12416"/>
                    <a:gd name="connsiteY4" fmla="*/ 21 h 13010"/>
                    <a:gd name="connsiteX5" fmla="*/ 8825 w 12416"/>
                    <a:gd name="connsiteY5" fmla="*/ 2104 h 13010"/>
                    <a:gd name="connsiteX6" fmla="*/ 2437 w 12416"/>
                    <a:gd name="connsiteY6" fmla="*/ 5073 h 13010"/>
                    <a:gd name="connsiteX7" fmla="*/ 167 w 12416"/>
                    <a:gd name="connsiteY7" fmla="*/ 4929 h 13010"/>
                    <a:gd name="connsiteX8" fmla="*/ 98 w 12416"/>
                    <a:gd name="connsiteY8" fmla="*/ 5432 h 13010"/>
                    <a:gd name="connsiteX9" fmla="*/ 1043 w 12416"/>
                    <a:gd name="connsiteY9" fmla="*/ 7320 h 13010"/>
                    <a:gd name="connsiteX10" fmla="*/ 1472 w 12416"/>
                    <a:gd name="connsiteY10" fmla="*/ 8395 h 13010"/>
                    <a:gd name="connsiteX11" fmla="*/ 1870 w 12416"/>
                    <a:gd name="connsiteY11" fmla="*/ 8672 h 13010"/>
                    <a:gd name="connsiteX12" fmla="*/ 2784 w 12416"/>
                    <a:gd name="connsiteY12" fmla="*/ 6785 h 13010"/>
                    <a:gd name="connsiteX13" fmla="*/ 5306 w 12416"/>
                    <a:gd name="connsiteY13" fmla="*/ 5615 h 13010"/>
                    <a:gd name="connsiteX14" fmla="*/ 6183 w 12416"/>
                    <a:gd name="connsiteY14" fmla="*/ 5910 h 13010"/>
                    <a:gd name="connsiteX15" fmla="*/ 5930 w 12416"/>
                    <a:gd name="connsiteY15" fmla="*/ 7383 h 13010"/>
                    <a:gd name="connsiteX16" fmla="*/ 4127 w 12416"/>
                    <a:gd name="connsiteY16" fmla="*/ 9478 h 13010"/>
                    <a:gd name="connsiteX17" fmla="*/ 3187 w 12416"/>
                    <a:gd name="connsiteY17" fmla="*/ 12032 h 13010"/>
                    <a:gd name="connsiteX18" fmla="*/ 4556 w 12416"/>
                    <a:gd name="connsiteY18" fmla="*/ 12970 h 13010"/>
                    <a:gd name="connsiteX19" fmla="*/ 4686 w 12416"/>
                    <a:gd name="connsiteY19" fmla="*/ 12726 h 13010"/>
                    <a:gd name="connsiteX20" fmla="*/ 4676 w 12416"/>
                    <a:gd name="connsiteY20" fmla="*/ 12699 h 13010"/>
                    <a:gd name="connsiteX21" fmla="*/ 4417 w 12416"/>
                    <a:gd name="connsiteY21" fmla="*/ 12372 h 13010"/>
                    <a:gd name="connsiteX22" fmla="*/ 4449 w 12416"/>
                    <a:gd name="connsiteY22" fmla="*/ 11818 h 13010"/>
                    <a:gd name="connsiteX23" fmla="*/ 7564 w 12416"/>
                    <a:gd name="connsiteY23" fmla="*/ 8043 h 13010"/>
                    <a:gd name="connsiteX24" fmla="*/ 8503 w 12416"/>
                    <a:gd name="connsiteY24" fmla="*/ 8471 h 13010"/>
                    <a:gd name="connsiteX25" fmla="*/ 10647 w 12416"/>
                    <a:gd name="connsiteY25" fmla="*/ 8333 h 13010"/>
                    <a:gd name="connsiteX26" fmla="*/ 12003 w 12416"/>
                    <a:gd name="connsiteY26" fmla="*/ 4105 h 13010"/>
                    <a:gd name="connsiteX27" fmla="*/ 9550 w 12416"/>
                    <a:gd name="connsiteY27" fmla="*/ 6967 h 13010"/>
                    <a:gd name="connsiteX28" fmla="*/ 6971 w 12416"/>
                    <a:gd name="connsiteY28" fmla="*/ 5810 h 13010"/>
                    <a:gd name="connsiteX29" fmla="*/ 6971 w 12416"/>
                    <a:gd name="connsiteY29" fmla="*/ 4828 h 13010"/>
                    <a:gd name="connsiteX30" fmla="*/ 9903 w 12416"/>
                    <a:gd name="connsiteY30" fmla="*/ 3457 h 13010"/>
                    <a:gd name="connsiteX31" fmla="*/ 11164 w 12416"/>
                    <a:gd name="connsiteY31" fmla="*/ 3891 h 13010"/>
                    <a:gd name="connsiteX32" fmla="*/ 9550 w 12416"/>
                    <a:gd name="connsiteY32" fmla="*/ 6967 h 1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416" h="13010">
                      <a:moveTo>
                        <a:pt x="12003" y="4105"/>
                      </a:moveTo>
                      <a:cubicBezTo>
                        <a:pt x="11624" y="3274"/>
                        <a:pt x="11170" y="2475"/>
                        <a:pt x="10786" y="1651"/>
                      </a:cubicBezTo>
                      <a:cubicBezTo>
                        <a:pt x="10401" y="827"/>
                        <a:pt x="10439" y="757"/>
                        <a:pt x="10155" y="191"/>
                      </a:cubicBezTo>
                      <a:cubicBezTo>
                        <a:pt x="10122" y="56"/>
                        <a:pt x="9985" y="-26"/>
                        <a:pt x="9850" y="7"/>
                      </a:cubicBezTo>
                      <a:cubicBezTo>
                        <a:pt x="9836" y="11"/>
                        <a:pt x="9822" y="16"/>
                        <a:pt x="9808" y="21"/>
                      </a:cubicBezTo>
                      <a:cubicBezTo>
                        <a:pt x="9285" y="267"/>
                        <a:pt x="10439" y="1349"/>
                        <a:pt x="8825" y="2104"/>
                      </a:cubicBezTo>
                      <a:lnTo>
                        <a:pt x="2437" y="5073"/>
                      </a:lnTo>
                      <a:cubicBezTo>
                        <a:pt x="615" y="5929"/>
                        <a:pt x="627" y="4715"/>
                        <a:pt x="167" y="4929"/>
                      </a:cubicBezTo>
                      <a:cubicBezTo>
                        <a:pt x="-123" y="5067"/>
                        <a:pt x="41" y="5300"/>
                        <a:pt x="98" y="5432"/>
                      </a:cubicBezTo>
                      <a:cubicBezTo>
                        <a:pt x="388" y="6061"/>
                        <a:pt x="728" y="6634"/>
                        <a:pt x="1043" y="7320"/>
                      </a:cubicBezTo>
                      <a:cubicBezTo>
                        <a:pt x="1283" y="7829"/>
                        <a:pt x="1378" y="8188"/>
                        <a:pt x="1472" y="8395"/>
                      </a:cubicBezTo>
                      <a:cubicBezTo>
                        <a:pt x="1567" y="8603"/>
                        <a:pt x="1737" y="8735"/>
                        <a:pt x="1870" y="8672"/>
                      </a:cubicBezTo>
                      <a:cubicBezTo>
                        <a:pt x="2393" y="8427"/>
                        <a:pt x="1239" y="7496"/>
                        <a:pt x="2784" y="6785"/>
                      </a:cubicBezTo>
                      <a:lnTo>
                        <a:pt x="5306" y="5615"/>
                      </a:lnTo>
                      <a:cubicBezTo>
                        <a:pt x="5817" y="5382"/>
                        <a:pt x="5880" y="5262"/>
                        <a:pt x="6183" y="5910"/>
                      </a:cubicBezTo>
                      <a:cubicBezTo>
                        <a:pt x="6485" y="6558"/>
                        <a:pt x="6441" y="6804"/>
                        <a:pt x="5930" y="7383"/>
                      </a:cubicBezTo>
                      <a:lnTo>
                        <a:pt x="4127" y="9478"/>
                      </a:lnTo>
                      <a:cubicBezTo>
                        <a:pt x="3496" y="10245"/>
                        <a:pt x="2733" y="11069"/>
                        <a:pt x="3187" y="12032"/>
                      </a:cubicBezTo>
                      <a:cubicBezTo>
                        <a:pt x="3408" y="12523"/>
                        <a:pt x="4108" y="13183"/>
                        <a:pt x="4556" y="12970"/>
                      </a:cubicBezTo>
                      <a:cubicBezTo>
                        <a:pt x="4659" y="12938"/>
                        <a:pt x="4717" y="12829"/>
                        <a:pt x="4686" y="12726"/>
                      </a:cubicBezTo>
                      <a:cubicBezTo>
                        <a:pt x="4683" y="12717"/>
                        <a:pt x="4680" y="12708"/>
                        <a:pt x="4676" y="12699"/>
                      </a:cubicBezTo>
                      <a:cubicBezTo>
                        <a:pt x="4619" y="12579"/>
                        <a:pt x="4480" y="12491"/>
                        <a:pt x="4417" y="12372"/>
                      </a:cubicBezTo>
                      <a:cubicBezTo>
                        <a:pt x="4306" y="12200"/>
                        <a:pt x="4319" y="11977"/>
                        <a:pt x="4449" y="11818"/>
                      </a:cubicBezTo>
                      <a:cubicBezTo>
                        <a:pt x="5855" y="10088"/>
                        <a:pt x="7475" y="8043"/>
                        <a:pt x="7564" y="8043"/>
                      </a:cubicBezTo>
                      <a:cubicBezTo>
                        <a:pt x="7652" y="8043"/>
                        <a:pt x="8005" y="8263"/>
                        <a:pt x="8503" y="8471"/>
                      </a:cubicBezTo>
                      <a:cubicBezTo>
                        <a:pt x="9206" y="8728"/>
                        <a:pt x="9984" y="8677"/>
                        <a:pt x="10647" y="8333"/>
                      </a:cubicBezTo>
                      <a:cubicBezTo>
                        <a:pt x="11322" y="7980"/>
                        <a:pt x="13258" y="6785"/>
                        <a:pt x="12003" y="4105"/>
                      </a:cubicBezTo>
                      <a:close/>
                      <a:moveTo>
                        <a:pt x="9550" y="6967"/>
                      </a:moveTo>
                      <a:cubicBezTo>
                        <a:pt x="8692" y="7370"/>
                        <a:pt x="7841" y="7672"/>
                        <a:pt x="6971" y="5810"/>
                      </a:cubicBezTo>
                      <a:cubicBezTo>
                        <a:pt x="6801" y="5445"/>
                        <a:pt x="6586" y="4992"/>
                        <a:pt x="6971" y="4828"/>
                      </a:cubicBezTo>
                      <a:lnTo>
                        <a:pt x="9903" y="3457"/>
                      </a:lnTo>
                      <a:cubicBezTo>
                        <a:pt x="10767" y="3054"/>
                        <a:pt x="10950" y="3457"/>
                        <a:pt x="11164" y="3891"/>
                      </a:cubicBezTo>
                      <a:cubicBezTo>
                        <a:pt x="11719" y="5124"/>
                        <a:pt x="10969" y="6313"/>
                        <a:pt x="9550" y="696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6" name="Freeform 245">
                  <a:extLst>
                    <a:ext uri="{FF2B5EF4-FFF2-40B4-BE49-F238E27FC236}">
                      <a16:creationId xmlns:a16="http://schemas.microsoft.com/office/drawing/2014/main" id="{B1F47C13-EE43-D6BB-F37A-DF8AE4163E2D}"/>
                    </a:ext>
                  </a:extLst>
                </p:cNvPr>
                <p:cNvSpPr/>
                <p:nvPr/>
              </p:nvSpPr>
              <p:spPr>
                <a:xfrm>
                  <a:off x="8530833" y="3882261"/>
                  <a:ext cx="12114" cy="9171"/>
                </a:xfrm>
                <a:custGeom>
                  <a:avLst/>
                  <a:gdLst>
                    <a:gd name="connsiteX0" fmla="*/ 11875 w 12114"/>
                    <a:gd name="connsiteY0" fmla="*/ 698 h 9171"/>
                    <a:gd name="connsiteX1" fmla="*/ 9952 w 12114"/>
                    <a:gd name="connsiteY1" fmla="*/ 1994 h 9171"/>
                    <a:gd name="connsiteX2" fmla="*/ 2908 w 12114"/>
                    <a:gd name="connsiteY2" fmla="*/ 1290 h 9171"/>
                    <a:gd name="connsiteX3" fmla="*/ 1016 w 12114"/>
                    <a:gd name="connsiteY3" fmla="*/ 0 h 9171"/>
                    <a:gd name="connsiteX4" fmla="*/ 708 w 12114"/>
                    <a:gd name="connsiteY4" fmla="*/ 403 h 9171"/>
                    <a:gd name="connsiteX5" fmla="*/ 562 w 12114"/>
                    <a:gd name="connsiteY5" fmla="*/ 2492 h 9171"/>
                    <a:gd name="connsiteX6" fmla="*/ 380 w 12114"/>
                    <a:gd name="connsiteY6" fmla="*/ 3643 h 9171"/>
                    <a:gd name="connsiteX7" fmla="*/ 581 w 12114"/>
                    <a:gd name="connsiteY7" fmla="*/ 4083 h 9171"/>
                    <a:gd name="connsiteX8" fmla="*/ 2347 w 12114"/>
                    <a:gd name="connsiteY8" fmla="*/ 2913 h 9171"/>
                    <a:gd name="connsiteX9" fmla="*/ 5122 w 12114"/>
                    <a:gd name="connsiteY9" fmla="*/ 3190 h 9171"/>
                    <a:gd name="connsiteX10" fmla="*/ 5752 w 12114"/>
                    <a:gd name="connsiteY10" fmla="*/ 3888 h 9171"/>
                    <a:gd name="connsiteX11" fmla="*/ 4781 w 12114"/>
                    <a:gd name="connsiteY11" fmla="*/ 5040 h 9171"/>
                    <a:gd name="connsiteX12" fmla="*/ 2139 w 12114"/>
                    <a:gd name="connsiteY12" fmla="*/ 5920 h 9171"/>
                    <a:gd name="connsiteX13" fmla="*/ 8 w 12114"/>
                    <a:gd name="connsiteY13" fmla="*/ 7651 h 9171"/>
                    <a:gd name="connsiteX14" fmla="*/ 708 w 12114"/>
                    <a:gd name="connsiteY14" fmla="*/ 9167 h 9171"/>
                    <a:gd name="connsiteX15" fmla="*/ 949 w 12114"/>
                    <a:gd name="connsiteY15" fmla="*/ 9015 h 9171"/>
                    <a:gd name="connsiteX16" fmla="*/ 953 w 12114"/>
                    <a:gd name="connsiteY16" fmla="*/ 8985 h 9171"/>
                    <a:gd name="connsiteX17" fmla="*/ 897 w 12114"/>
                    <a:gd name="connsiteY17" fmla="*/ 8569 h 9171"/>
                    <a:gd name="connsiteX18" fmla="*/ 1199 w 12114"/>
                    <a:gd name="connsiteY18" fmla="*/ 8104 h 9171"/>
                    <a:gd name="connsiteX19" fmla="*/ 5853 w 12114"/>
                    <a:gd name="connsiteY19" fmla="*/ 6430 h 9171"/>
                    <a:gd name="connsiteX20" fmla="*/ 6446 w 12114"/>
                    <a:gd name="connsiteY20" fmla="*/ 7286 h 9171"/>
                    <a:gd name="connsiteX21" fmla="*/ 8369 w 12114"/>
                    <a:gd name="connsiteY21" fmla="*/ 8261 h 9171"/>
                    <a:gd name="connsiteX22" fmla="*/ 11679 w 12114"/>
                    <a:gd name="connsiteY22" fmla="*/ 5329 h 9171"/>
                    <a:gd name="connsiteX23" fmla="*/ 11894 w 12114"/>
                    <a:gd name="connsiteY23" fmla="*/ 2592 h 9171"/>
                    <a:gd name="connsiteX24" fmla="*/ 12115 w 12114"/>
                    <a:gd name="connsiteY24" fmla="*/ 1019 h 9171"/>
                    <a:gd name="connsiteX25" fmla="*/ 11875 w 12114"/>
                    <a:gd name="connsiteY25" fmla="*/ 698 h 9171"/>
                    <a:gd name="connsiteX26" fmla="*/ 11017 w 12114"/>
                    <a:gd name="connsiteY26" fmla="*/ 4706 h 9171"/>
                    <a:gd name="connsiteX27" fmla="*/ 8060 w 12114"/>
                    <a:gd name="connsiteY27" fmla="*/ 6556 h 9171"/>
                    <a:gd name="connsiteX28" fmla="*/ 6433 w 12114"/>
                    <a:gd name="connsiteY28" fmla="*/ 4234 h 9171"/>
                    <a:gd name="connsiteX29" fmla="*/ 6919 w 12114"/>
                    <a:gd name="connsiteY29" fmla="*/ 3372 h 9171"/>
                    <a:gd name="connsiteX30" fmla="*/ 10153 w 12114"/>
                    <a:gd name="connsiteY30" fmla="*/ 3693 h 9171"/>
                    <a:gd name="connsiteX31" fmla="*/ 11017 w 12114"/>
                    <a:gd name="connsiteY31" fmla="*/ 4706 h 9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114" h="9171">
                      <a:moveTo>
                        <a:pt x="11875" y="698"/>
                      </a:moveTo>
                      <a:cubicBezTo>
                        <a:pt x="11301" y="642"/>
                        <a:pt x="11743" y="2177"/>
                        <a:pt x="9952" y="1994"/>
                      </a:cubicBezTo>
                      <a:lnTo>
                        <a:pt x="2908" y="1290"/>
                      </a:lnTo>
                      <a:cubicBezTo>
                        <a:pt x="890" y="1088"/>
                        <a:pt x="1527" y="31"/>
                        <a:pt x="1016" y="0"/>
                      </a:cubicBezTo>
                      <a:cubicBezTo>
                        <a:pt x="701" y="0"/>
                        <a:pt x="720" y="252"/>
                        <a:pt x="708" y="403"/>
                      </a:cubicBezTo>
                      <a:cubicBezTo>
                        <a:pt x="638" y="1082"/>
                        <a:pt x="638" y="1762"/>
                        <a:pt x="562" y="2492"/>
                      </a:cubicBezTo>
                      <a:cubicBezTo>
                        <a:pt x="506" y="3058"/>
                        <a:pt x="405" y="3416"/>
                        <a:pt x="380" y="3643"/>
                      </a:cubicBezTo>
                      <a:cubicBezTo>
                        <a:pt x="354" y="3869"/>
                        <a:pt x="436" y="4077"/>
                        <a:pt x="581" y="4083"/>
                      </a:cubicBezTo>
                      <a:cubicBezTo>
                        <a:pt x="1162" y="4146"/>
                        <a:pt x="638" y="2743"/>
                        <a:pt x="2347" y="2913"/>
                      </a:cubicBezTo>
                      <a:lnTo>
                        <a:pt x="5122" y="3190"/>
                      </a:lnTo>
                      <a:cubicBezTo>
                        <a:pt x="5676" y="3247"/>
                        <a:pt x="5796" y="3190"/>
                        <a:pt x="5752" y="3888"/>
                      </a:cubicBezTo>
                      <a:cubicBezTo>
                        <a:pt x="5708" y="4587"/>
                        <a:pt x="5519" y="4801"/>
                        <a:pt x="4781" y="5040"/>
                      </a:cubicBezTo>
                      <a:lnTo>
                        <a:pt x="2139" y="5920"/>
                      </a:lnTo>
                      <a:cubicBezTo>
                        <a:pt x="1168" y="6248"/>
                        <a:pt x="108" y="6581"/>
                        <a:pt x="8" y="7651"/>
                      </a:cubicBezTo>
                      <a:cubicBezTo>
                        <a:pt x="-49" y="8185"/>
                        <a:pt x="216" y="9117"/>
                        <a:pt x="708" y="9167"/>
                      </a:cubicBezTo>
                      <a:cubicBezTo>
                        <a:pt x="816" y="9192"/>
                        <a:pt x="924" y="9124"/>
                        <a:pt x="949" y="9015"/>
                      </a:cubicBezTo>
                      <a:cubicBezTo>
                        <a:pt x="951" y="9005"/>
                        <a:pt x="953" y="8995"/>
                        <a:pt x="953" y="8985"/>
                      </a:cubicBezTo>
                      <a:cubicBezTo>
                        <a:pt x="953" y="8846"/>
                        <a:pt x="890" y="8708"/>
                        <a:pt x="897" y="8569"/>
                      </a:cubicBezTo>
                      <a:cubicBezTo>
                        <a:pt x="898" y="8369"/>
                        <a:pt x="1016" y="8187"/>
                        <a:pt x="1199" y="8104"/>
                      </a:cubicBezTo>
                      <a:cubicBezTo>
                        <a:pt x="3318" y="7336"/>
                        <a:pt x="5752" y="6418"/>
                        <a:pt x="5853" y="6430"/>
                      </a:cubicBezTo>
                      <a:cubicBezTo>
                        <a:pt x="5954" y="6443"/>
                        <a:pt x="6118" y="6852"/>
                        <a:pt x="6446" y="7286"/>
                      </a:cubicBezTo>
                      <a:cubicBezTo>
                        <a:pt x="6919" y="7869"/>
                        <a:pt x="7618" y="8224"/>
                        <a:pt x="8369" y="8261"/>
                      </a:cubicBezTo>
                      <a:cubicBezTo>
                        <a:pt x="9100" y="8343"/>
                        <a:pt x="11383" y="8292"/>
                        <a:pt x="11679" y="5329"/>
                      </a:cubicBezTo>
                      <a:cubicBezTo>
                        <a:pt x="11774" y="4423"/>
                        <a:pt x="11806" y="3498"/>
                        <a:pt x="11894" y="2592"/>
                      </a:cubicBezTo>
                      <a:cubicBezTo>
                        <a:pt x="11982" y="1686"/>
                        <a:pt x="12058" y="1642"/>
                        <a:pt x="12115" y="1019"/>
                      </a:cubicBezTo>
                      <a:cubicBezTo>
                        <a:pt x="12102" y="856"/>
                        <a:pt x="12033" y="711"/>
                        <a:pt x="11875" y="698"/>
                      </a:cubicBezTo>
                      <a:close/>
                      <a:moveTo>
                        <a:pt x="11017" y="4706"/>
                      </a:moveTo>
                      <a:cubicBezTo>
                        <a:pt x="10885" y="6071"/>
                        <a:pt x="9624" y="6713"/>
                        <a:pt x="8060" y="6556"/>
                      </a:cubicBezTo>
                      <a:cubicBezTo>
                        <a:pt x="7108" y="6462"/>
                        <a:pt x="6219" y="6292"/>
                        <a:pt x="6433" y="4234"/>
                      </a:cubicBezTo>
                      <a:cubicBezTo>
                        <a:pt x="6433" y="3832"/>
                        <a:pt x="6515" y="3335"/>
                        <a:pt x="6919" y="3372"/>
                      </a:cubicBezTo>
                      <a:lnTo>
                        <a:pt x="10153" y="3693"/>
                      </a:lnTo>
                      <a:cubicBezTo>
                        <a:pt x="11112" y="3794"/>
                        <a:pt x="11074" y="4209"/>
                        <a:pt x="11017" y="4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EEE80A1D-E2EE-E58C-5F51-5227280D610A}"/>
                    </a:ext>
                  </a:extLst>
                </p:cNvPr>
                <p:cNvSpPr/>
                <p:nvPr/>
              </p:nvSpPr>
              <p:spPr>
                <a:xfrm>
                  <a:off x="8380620" y="3847315"/>
                  <a:ext cx="12065" cy="9778"/>
                </a:xfrm>
                <a:custGeom>
                  <a:avLst/>
                  <a:gdLst>
                    <a:gd name="connsiteX0" fmla="*/ 11930 w 12065"/>
                    <a:gd name="connsiteY0" fmla="*/ 751 h 9778"/>
                    <a:gd name="connsiteX1" fmla="*/ 10499 w 12065"/>
                    <a:gd name="connsiteY1" fmla="*/ 1299 h 9778"/>
                    <a:gd name="connsiteX2" fmla="*/ 592 w 12065"/>
                    <a:gd name="connsiteY2" fmla="*/ 40 h 9778"/>
                    <a:gd name="connsiteX3" fmla="*/ 12 w 12065"/>
                    <a:gd name="connsiteY3" fmla="*/ 91 h 9778"/>
                    <a:gd name="connsiteX4" fmla="*/ 302 w 12065"/>
                    <a:gd name="connsiteY4" fmla="*/ 651 h 9778"/>
                    <a:gd name="connsiteX5" fmla="*/ 6539 w 12065"/>
                    <a:gd name="connsiteY5" fmla="*/ 8320 h 9778"/>
                    <a:gd name="connsiteX6" fmla="*/ 7005 w 12065"/>
                    <a:gd name="connsiteY6" fmla="*/ 9755 h 9778"/>
                    <a:gd name="connsiteX7" fmla="*/ 7352 w 12065"/>
                    <a:gd name="connsiteY7" fmla="*/ 9478 h 9778"/>
                    <a:gd name="connsiteX8" fmla="*/ 7882 w 12065"/>
                    <a:gd name="connsiteY8" fmla="*/ 8402 h 9778"/>
                    <a:gd name="connsiteX9" fmla="*/ 8556 w 12065"/>
                    <a:gd name="connsiteY9" fmla="*/ 7313 h 9778"/>
                    <a:gd name="connsiteX10" fmla="*/ 8714 w 12065"/>
                    <a:gd name="connsiteY10" fmla="*/ 6590 h 9778"/>
                    <a:gd name="connsiteX11" fmla="*/ 6898 w 12065"/>
                    <a:gd name="connsiteY11" fmla="*/ 7269 h 9778"/>
                    <a:gd name="connsiteX12" fmla="*/ 5990 w 12065"/>
                    <a:gd name="connsiteY12" fmla="*/ 6439 h 9778"/>
                    <a:gd name="connsiteX13" fmla="*/ 5467 w 12065"/>
                    <a:gd name="connsiteY13" fmla="*/ 5181 h 9778"/>
                    <a:gd name="connsiteX14" fmla="*/ 6766 w 12065"/>
                    <a:gd name="connsiteY14" fmla="*/ 2840 h 9778"/>
                    <a:gd name="connsiteX15" fmla="*/ 8355 w 12065"/>
                    <a:gd name="connsiteY15" fmla="*/ 2721 h 9778"/>
                    <a:gd name="connsiteX16" fmla="*/ 9370 w 12065"/>
                    <a:gd name="connsiteY16" fmla="*/ 2997 h 9778"/>
                    <a:gd name="connsiteX17" fmla="*/ 9944 w 12065"/>
                    <a:gd name="connsiteY17" fmla="*/ 4426 h 9778"/>
                    <a:gd name="connsiteX18" fmla="*/ 10309 w 12065"/>
                    <a:gd name="connsiteY18" fmla="*/ 4142 h 9778"/>
                    <a:gd name="connsiteX19" fmla="*/ 10990 w 12065"/>
                    <a:gd name="connsiteY19" fmla="*/ 2802 h 9778"/>
                    <a:gd name="connsiteX20" fmla="*/ 11892 w 12065"/>
                    <a:gd name="connsiteY20" fmla="*/ 1292 h 9778"/>
                    <a:gd name="connsiteX21" fmla="*/ 11930 w 12065"/>
                    <a:gd name="connsiteY21" fmla="*/ 751 h 9778"/>
                    <a:gd name="connsiteX22" fmla="*/ 5845 w 12065"/>
                    <a:gd name="connsiteY22" fmla="*/ 2802 h 9778"/>
                    <a:gd name="connsiteX23" fmla="*/ 4943 w 12065"/>
                    <a:gd name="connsiteY23" fmla="*/ 4426 h 9778"/>
                    <a:gd name="connsiteX24" fmla="*/ 4615 w 12065"/>
                    <a:gd name="connsiteY24" fmla="*/ 4740 h 9778"/>
                    <a:gd name="connsiteX25" fmla="*/ 4193 w 12065"/>
                    <a:gd name="connsiteY25" fmla="*/ 4338 h 9778"/>
                    <a:gd name="connsiteX26" fmla="*/ 2358 w 12065"/>
                    <a:gd name="connsiteY26" fmla="*/ 2123 h 9778"/>
                    <a:gd name="connsiteX27" fmla="*/ 2270 w 12065"/>
                    <a:gd name="connsiteY27" fmla="*/ 1903 h 9778"/>
                    <a:gd name="connsiteX28" fmla="*/ 2434 w 12065"/>
                    <a:gd name="connsiteY28" fmla="*/ 1865 h 9778"/>
                    <a:gd name="connsiteX29" fmla="*/ 5378 w 12065"/>
                    <a:gd name="connsiteY29" fmla="*/ 2217 h 9778"/>
                    <a:gd name="connsiteX30" fmla="*/ 5940 w 12065"/>
                    <a:gd name="connsiteY30" fmla="*/ 2362 h 9778"/>
                    <a:gd name="connsiteX31" fmla="*/ 5845 w 12065"/>
                    <a:gd name="connsiteY31" fmla="*/ 2802 h 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065" h="9778">
                      <a:moveTo>
                        <a:pt x="11930" y="751"/>
                      </a:moveTo>
                      <a:cubicBezTo>
                        <a:pt x="11495" y="506"/>
                        <a:pt x="11652" y="1437"/>
                        <a:pt x="10499" y="1299"/>
                      </a:cubicBezTo>
                      <a:lnTo>
                        <a:pt x="592" y="40"/>
                      </a:lnTo>
                      <a:cubicBezTo>
                        <a:pt x="113" y="-23"/>
                        <a:pt x="75" y="-16"/>
                        <a:pt x="12" y="91"/>
                      </a:cubicBezTo>
                      <a:cubicBezTo>
                        <a:pt x="-51" y="198"/>
                        <a:pt x="145" y="449"/>
                        <a:pt x="302" y="651"/>
                      </a:cubicBezTo>
                      <a:lnTo>
                        <a:pt x="6539" y="8320"/>
                      </a:lnTo>
                      <a:cubicBezTo>
                        <a:pt x="7119" y="9025"/>
                        <a:pt x="6703" y="9579"/>
                        <a:pt x="7005" y="9755"/>
                      </a:cubicBezTo>
                      <a:cubicBezTo>
                        <a:pt x="7175" y="9849"/>
                        <a:pt x="7257" y="9648"/>
                        <a:pt x="7352" y="9478"/>
                      </a:cubicBezTo>
                      <a:cubicBezTo>
                        <a:pt x="7547" y="9132"/>
                        <a:pt x="7686" y="8761"/>
                        <a:pt x="7882" y="8402"/>
                      </a:cubicBezTo>
                      <a:cubicBezTo>
                        <a:pt x="8077" y="8043"/>
                        <a:pt x="8348" y="7697"/>
                        <a:pt x="8556" y="7313"/>
                      </a:cubicBezTo>
                      <a:cubicBezTo>
                        <a:pt x="8695" y="7062"/>
                        <a:pt x="8991" y="6741"/>
                        <a:pt x="8714" y="6590"/>
                      </a:cubicBezTo>
                      <a:cubicBezTo>
                        <a:pt x="8437" y="6439"/>
                        <a:pt x="7856" y="7798"/>
                        <a:pt x="6898" y="7269"/>
                      </a:cubicBezTo>
                      <a:cubicBezTo>
                        <a:pt x="6559" y="7034"/>
                        <a:pt x="6254" y="6755"/>
                        <a:pt x="5990" y="6439"/>
                      </a:cubicBezTo>
                      <a:cubicBezTo>
                        <a:pt x="5271" y="5678"/>
                        <a:pt x="5359" y="5401"/>
                        <a:pt x="5467" y="5181"/>
                      </a:cubicBezTo>
                      <a:lnTo>
                        <a:pt x="6766" y="2840"/>
                      </a:lnTo>
                      <a:cubicBezTo>
                        <a:pt x="6936" y="2526"/>
                        <a:pt x="7106" y="2544"/>
                        <a:pt x="8355" y="2721"/>
                      </a:cubicBezTo>
                      <a:cubicBezTo>
                        <a:pt x="8708" y="2747"/>
                        <a:pt x="9052" y="2841"/>
                        <a:pt x="9370" y="2997"/>
                      </a:cubicBezTo>
                      <a:cubicBezTo>
                        <a:pt x="10177" y="3444"/>
                        <a:pt x="9565" y="4205"/>
                        <a:pt x="9944" y="4426"/>
                      </a:cubicBezTo>
                      <a:cubicBezTo>
                        <a:pt x="10133" y="4526"/>
                        <a:pt x="10196" y="4356"/>
                        <a:pt x="10309" y="4142"/>
                      </a:cubicBezTo>
                      <a:cubicBezTo>
                        <a:pt x="10505" y="3796"/>
                        <a:pt x="10694" y="3325"/>
                        <a:pt x="10990" y="2802"/>
                      </a:cubicBezTo>
                      <a:cubicBezTo>
                        <a:pt x="11425" y="2016"/>
                        <a:pt x="11621" y="1726"/>
                        <a:pt x="11892" y="1292"/>
                      </a:cubicBezTo>
                      <a:cubicBezTo>
                        <a:pt x="12069" y="965"/>
                        <a:pt x="12157" y="877"/>
                        <a:pt x="11930" y="751"/>
                      </a:cubicBezTo>
                      <a:close/>
                      <a:moveTo>
                        <a:pt x="5845" y="2802"/>
                      </a:moveTo>
                      <a:lnTo>
                        <a:pt x="4943" y="4426"/>
                      </a:lnTo>
                      <a:cubicBezTo>
                        <a:pt x="4823" y="4640"/>
                        <a:pt x="4748" y="4816"/>
                        <a:pt x="4615" y="4740"/>
                      </a:cubicBezTo>
                      <a:cubicBezTo>
                        <a:pt x="4451" y="4633"/>
                        <a:pt x="4308" y="4496"/>
                        <a:pt x="4193" y="4338"/>
                      </a:cubicBezTo>
                      <a:lnTo>
                        <a:pt x="2358" y="2123"/>
                      </a:lnTo>
                      <a:cubicBezTo>
                        <a:pt x="2244" y="1978"/>
                        <a:pt x="2263" y="1922"/>
                        <a:pt x="2270" y="1903"/>
                      </a:cubicBezTo>
                      <a:cubicBezTo>
                        <a:pt x="2276" y="1884"/>
                        <a:pt x="2270" y="1903"/>
                        <a:pt x="2434" y="1865"/>
                      </a:cubicBezTo>
                      <a:lnTo>
                        <a:pt x="5378" y="2217"/>
                      </a:lnTo>
                      <a:cubicBezTo>
                        <a:pt x="5573" y="2226"/>
                        <a:pt x="5765" y="2275"/>
                        <a:pt x="5940" y="2362"/>
                      </a:cubicBezTo>
                      <a:cubicBezTo>
                        <a:pt x="6072" y="2431"/>
                        <a:pt x="5965" y="2588"/>
                        <a:pt x="5845" y="280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67481625-9245-9B00-181B-B096CE5E7902}"/>
                    </a:ext>
                  </a:extLst>
                </p:cNvPr>
                <p:cNvSpPr/>
                <p:nvPr/>
              </p:nvSpPr>
              <p:spPr>
                <a:xfrm>
                  <a:off x="8407639" y="3847179"/>
                  <a:ext cx="97719" cy="134050"/>
                </a:xfrm>
                <a:custGeom>
                  <a:avLst/>
                  <a:gdLst>
                    <a:gd name="connsiteX0" fmla="*/ 93659 w 97719"/>
                    <a:gd name="connsiteY0" fmla="*/ 0 h 134050"/>
                    <a:gd name="connsiteX1" fmla="*/ 92644 w 97719"/>
                    <a:gd name="connsiteY1" fmla="*/ 0 h 134050"/>
                    <a:gd name="connsiteX2" fmla="*/ 0 w 97719"/>
                    <a:gd name="connsiteY2" fmla="*/ 0 h 134050"/>
                    <a:gd name="connsiteX3" fmla="*/ 0 w 97719"/>
                    <a:gd name="connsiteY3" fmla="*/ 51038 h 134050"/>
                    <a:gd name="connsiteX4" fmla="*/ 18684 w 97719"/>
                    <a:gd name="connsiteY4" fmla="*/ 109777 h 134050"/>
                    <a:gd name="connsiteX5" fmla="*/ 47299 w 97719"/>
                    <a:gd name="connsiteY5" fmla="*/ 132710 h 134050"/>
                    <a:gd name="connsiteX6" fmla="*/ 48005 w 97719"/>
                    <a:gd name="connsiteY6" fmla="*/ 133188 h 134050"/>
                    <a:gd name="connsiteX7" fmla="*/ 49267 w 97719"/>
                    <a:gd name="connsiteY7" fmla="*/ 134050 h 134050"/>
                    <a:gd name="connsiteX8" fmla="*/ 50446 w 97719"/>
                    <a:gd name="connsiteY8" fmla="*/ 133081 h 134050"/>
                    <a:gd name="connsiteX9" fmla="*/ 60081 w 97719"/>
                    <a:gd name="connsiteY9" fmla="*/ 125777 h 134050"/>
                    <a:gd name="connsiteX10" fmla="*/ 78323 w 97719"/>
                    <a:gd name="connsiteY10" fmla="*/ 109469 h 134050"/>
                    <a:gd name="connsiteX11" fmla="*/ 97720 w 97719"/>
                    <a:gd name="connsiteY11" fmla="*/ 51038 h 134050"/>
                    <a:gd name="connsiteX12" fmla="*/ 97720 w 97719"/>
                    <a:gd name="connsiteY12" fmla="*/ 0 h 134050"/>
                    <a:gd name="connsiteX13" fmla="*/ 75215 w 97719"/>
                    <a:gd name="connsiteY13" fmla="*/ 106826 h 134050"/>
                    <a:gd name="connsiteX14" fmla="*/ 57704 w 97719"/>
                    <a:gd name="connsiteY14" fmla="*/ 122448 h 134050"/>
                    <a:gd name="connsiteX15" fmla="*/ 49046 w 97719"/>
                    <a:gd name="connsiteY15" fmla="*/ 128941 h 134050"/>
                    <a:gd name="connsiteX16" fmla="*/ 21584 w 97719"/>
                    <a:gd name="connsiteY16" fmla="*/ 106889 h 134050"/>
                    <a:gd name="connsiteX17" fmla="*/ 4061 w 97719"/>
                    <a:gd name="connsiteY17" fmla="*/ 50994 h 134050"/>
                    <a:gd name="connsiteX18" fmla="*/ 4061 w 97719"/>
                    <a:gd name="connsiteY18" fmla="*/ 4008 h 134050"/>
                    <a:gd name="connsiteX19" fmla="*/ 93659 w 97719"/>
                    <a:gd name="connsiteY19" fmla="*/ 4008 h 134050"/>
                    <a:gd name="connsiteX20" fmla="*/ 93659 w 97719"/>
                    <a:gd name="connsiteY20" fmla="*/ 50988 h 134050"/>
                    <a:gd name="connsiteX21" fmla="*/ 75215 w 97719"/>
                    <a:gd name="connsiteY21" fmla="*/ 106826 h 134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7719" h="134050">
                      <a:moveTo>
                        <a:pt x="93659" y="0"/>
                      </a:moveTo>
                      <a:lnTo>
                        <a:pt x="92644" y="0"/>
                      </a:lnTo>
                      <a:lnTo>
                        <a:pt x="0" y="0"/>
                      </a:lnTo>
                      <a:lnTo>
                        <a:pt x="0" y="51038"/>
                      </a:lnTo>
                      <a:cubicBezTo>
                        <a:pt x="0" y="73569"/>
                        <a:pt x="1375" y="92198"/>
                        <a:pt x="18684" y="109777"/>
                      </a:cubicBezTo>
                      <a:cubicBezTo>
                        <a:pt x="28880" y="120127"/>
                        <a:pt x="35810" y="124877"/>
                        <a:pt x="47299" y="132710"/>
                      </a:cubicBezTo>
                      <a:lnTo>
                        <a:pt x="48005" y="133188"/>
                      </a:lnTo>
                      <a:lnTo>
                        <a:pt x="49267" y="134050"/>
                      </a:lnTo>
                      <a:lnTo>
                        <a:pt x="50446" y="133081"/>
                      </a:lnTo>
                      <a:cubicBezTo>
                        <a:pt x="53990" y="130156"/>
                        <a:pt x="57086" y="127929"/>
                        <a:pt x="60081" y="125777"/>
                      </a:cubicBezTo>
                      <a:cubicBezTo>
                        <a:pt x="66235" y="121373"/>
                        <a:pt x="71557" y="117528"/>
                        <a:pt x="78323" y="109469"/>
                      </a:cubicBezTo>
                      <a:cubicBezTo>
                        <a:pt x="94819" y="89832"/>
                        <a:pt x="97720" y="74984"/>
                        <a:pt x="97720" y="51038"/>
                      </a:cubicBezTo>
                      <a:lnTo>
                        <a:pt x="97720" y="0"/>
                      </a:lnTo>
                      <a:close/>
                      <a:moveTo>
                        <a:pt x="75215" y="106826"/>
                      </a:moveTo>
                      <a:cubicBezTo>
                        <a:pt x="68770" y="114490"/>
                        <a:pt x="63644" y="118151"/>
                        <a:pt x="57704" y="122448"/>
                      </a:cubicBezTo>
                      <a:cubicBezTo>
                        <a:pt x="54658" y="124638"/>
                        <a:pt x="52691" y="125934"/>
                        <a:pt x="49046" y="128941"/>
                      </a:cubicBezTo>
                      <a:cubicBezTo>
                        <a:pt x="38093" y="121467"/>
                        <a:pt x="31333" y="116792"/>
                        <a:pt x="21584" y="106889"/>
                      </a:cubicBezTo>
                      <a:cubicBezTo>
                        <a:pt x="5322" y="90380"/>
                        <a:pt x="4061" y="73311"/>
                        <a:pt x="4061" y="50994"/>
                      </a:cubicBezTo>
                      <a:lnTo>
                        <a:pt x="4061" y="4008"/>
                      </a:lnTo>
                      <a:lnTo>
                        <a:pt x="93659" y="4008"/>
                      </a:lnTo>
                      <a:lnTo>
                        <a:pt x="93659" y="50988"/>
                      </a:lnTo>
                      <a:cubicBezTo>
                        <a:pt x="93659" y="74412"/>
                        <a:pt x="90998" y="88033"/>
                        <a:pt x="75215" y="10682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2F922ACB-AC6A-324B-31CC-00B9F67D1B35}"/>
                    </a:ext>
                  </a:extLst>
                </p:cNvPr>
                <p:cNvSpPr/>
                <p:nvPr/>
              </p:nvSpPr>
              <p:spPr>
                <a:xfrm>
                  <a:off x="8551718" y="3794272"/>
                  <a:ext cx="3133" cy="6436"/>
                </a:xfrm>
                <a:custGeom>
                  <a:avLst/>
                  <a:gdLst>
                    <a:gd name="connsiteX0" fmla="*/ 3134 w 3133"/>
                    <a:gd name="connsiteY0" fmla="*/ 2932 h 6436"/>
                    <a:gd name="connsiteX1" fmla="*/ 1501 w 3133"/>
                    <a:gd name="connsiteY1" fmla="*/ 0 h 6436"/>
                    <a:gd name="connsiteX2" fmla="*/ 0 w 3133"/>
                    <a:gd name="connsiteY2" fmla="*/ 4662 h 6436"/>
                    <a:gd name="connsiteX3" fmla="*/ 990 w 3133"/>
                    <a:gd name="connsiteY3" fmla="*/ 6436 h 6436"/>
                    <a:gd name="connsiteX4" fmla="*/ 3134 w 3133"/>
                    <a:gd name="connsiteY4" fmla="*/ 2932 h 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3" h="6436">
                      <a:moveTo>
                        <a:pt x="3134" y="2932"/>
                      </a:moveTo>
                      <a:lnTo>
                        <a:pt x="1501" y="0"/>
                      </a:lnTo>
                      <a:lnTo>
                        <a:pt x="0" y="4662"/>
                      </a:lnTo>
                      <a:lnTo>
                        <a:pt x="990" y="6436"/>
                      </a:lnTo>
                      <a:lnTo>
                        <a:pt x="3134" y="2932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61B80F07-C447-6293-DB17-C10778F7B591}"/>
                    </a:ext>
                  </a:extLst>
                </p:cNvPr>
                <p:cNvSpPr/>
                <p:nvPr/>
              </p:nvSpPr>
              <p:spPr>
                <a:xfrm>
                  <a:off x="8427987" y="3758092"/>
                  <a:ext cx="17730" cy="25045"/>
                </a:xfrm>
                <a:custGeom>
                  <a:avLst/>
                  <a:gdLst>
                    <a:gd name="connsiteX0" fmla="*/ 10449 w 17730"/>
                    <a:gd name="connsiteY0" fmla="*/ 20376 h 25045"/>
                    <a:gd name="connsiteX1" fmla="*/ 8306 w 17730"/>
                    <a:gd name="connsiteY1" fmla="*/ 24484 h 25045"/>
                    <a:gd name="connsiteX2" fmla="*/ 9346 w 17730"/>
                    <a:gd name="connsiteY2" fmla="*/ 24969 h 25045"/>
                    <a:gd name="connsiteX3" fmla="*/ 12890 w 17730"/>
                    <a:gd name="connsiteY3" fmla="*/ 24082 h 25045"/>
                    <a:gd name="connsiteX4" fmla="*/ 16503 w 17730"/>
                    <a:gd name="connsiteY4" fmla="*/ 23453 h 25045"/>
                    <a:gd name="connsiteX5" fmla="*/ 17606 w 17730"/>
                    <a:gd name="connsiteY5" fmla="*/ 22515 h 25045"/>
                    <a:gd name="connsiteX6" fmla="*/ 13508 w 17730"/>
                    <a:gd name="connsiteY6" fmla="*/ 19325 h 25045"/>
                    <a:gd name="connsiteX7" fmla="*/ 10443 w 17730"/>
                    <a:gd name="connsiteY7" fmla="*/ 4936 h 25045"/>
                    <a:gd name="connsiteX8" fmla="*/ 11383 w 17730"/>
                    <a:gd name="connsiteY8" fmla="*/ 2967 h 25045"/>
                    <a:gd name="connsiteX9" fmla="*/ 13552 w 17730"/>
                    <a:gd name="connsiteY9" fmla="*/ 2508 h 25045"/>
                    <a:gd name="connsiteX10" fmla="*/ 17424 w 17730"/>
                    <a:gd name="connsiteY10" fmla="*/ 5251 h 25045"/>
                    <a:gd name="connsiteX11" fmla="*/ 17424 w 17730"/>
                    <a:gd name="connsiteY11" fmla="*/ 3552 h 25045"/>
                    <a:gd name="connsiteX12" fmla="*/ 16522 w 17730"/>
                    <a:gd name="connsiteY12" fmla="*/ 689 h 25045"/>
                    <a:gd name="connsiteX13" fmla="*/ 15954 w 17730"/>
                    <a:gd name="connsiteY13" fmla="*/ 10 h 25045"/>
                    <a:gd name="connsiteX14" fmla="*/ 8167 w 17730"/>
                    <a:gd name="connsiteY14" fmla="*/ 1790 h 25045"/>
                    <a:gd name="connsiteX15" fmla="*/ 285 w 17730"/>
                    <a:gd name="connsiteY15" fmla="*/ 3319 h 25045"/>
                    <a:gd name="connsiteX16" fmla="*/ 39 w 17730"/>
                    <a:gd name="connsiteY16" fmla="*/ 4175 h 25045"/>
                    <a:gd name="connsiteX17" fmla="*/ 524 w 17730"/>
                    <a:gd name="connsiteY17" fmla="*/ 8460 h 25045"/>
                    <a:gd name="connsiteX18" fmla="*/ 1098 w 17730"/>
                    <a:gd name="connsiteY18" fmla="*/ 9510 h 25045"/>
                    <a:gd name="connsiteX19" fmla="*/ 3475 w 17730"/>
                    <a:gd name="connsiteY19" fmla="*/ 4647 h 25045"/>
                    <a:gd name="connsiteX20" fmla="*/ 5619 w 17730"/>
                    <a:gd name="connsiteY20" fmla="*/ 4187 h 25045"/>
                    <a:gd name="connsiteX21" fmla="*/ 7284 w 17730"/>
                    <a:gd name="connsiteY21" fmla="*/ 5597 h 25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7730" h="25045">
                      <a:moveTo>
                        <a:pt x="10449" y="20376"/>
                      </a:moveTo>
                      <a:cubicBezTo>
                        <a:pt x="11257" y="24151"/>
                        <a:pt x="8047" y="23245"/>
                        <a:pt x="8306" y="24484"/>
                      </a:cubicBezTo>
                      <a:cubicBezTo>
                        <a:pt x="8463" y="25189"/>
                        <a:pt x="8886" y="25070"/>
                        <a:pt x="9346" y="24969"/>
                      </a:cubicBezTo>
                      <a:cubicBezTo>
                        <a:pt x="10368" y="24749"/>
                        <a:pt x="11181" y="24447"/>
                        <a:pt x="12890" y="24082"/>
                      </a:cubicBezTo>
                      <a:cubicBezTo>
                        <a:pt x="14599" y="23717"/>
                        <a:pt x="15475" y="23667"/>
                        <a:pt x="16503" y="23453"/>
                      </a:cubicBezTo>
                      <a:cubicBezTo>
                        <a:pt x="17241" y="23295"/>
                        <a:pt x="17764" y="23283"/>
                        <a:pt x="17606" y="22515"/>
                      </a:cubicBezTo>
                      <a:cubicBezTo>
                        <a:pt x="17417" y="21628"/>
                        <a:pt x="14346" y="23245"/>
                        <a:pt x="13508" y="19325"/>
                      </a:cubicBezTo>
                      <a:lnTo>
                        <a:pt x="10443" y="4936"/>
                      </a:lnTo>
                      <a:cubicBezTo>
                        <a:pt x="10115" y="3401"/>
                        <a:pt x="10336" y="3187"/>
                        <a:pt x="11383" y="2967"/>
                      </a:cubicBezTo>
                      <a:lnTo>
                        <a:pt x="13552" y="2508"/>
                      </a:lnTo>
                      <a:cubicBezTo>
                        <a:pt x="16465" y="1759"/>
                        <a:pt x="16402" y="5471"/>
                        <a:pt x="17424" y="5251"/>
                      </a:cubicBezTo>
                      <a:cubicBezTo>
                        <a:pt x="18054" y="5112"/>
                        <a:pt x="17537" y="3930"/>
                        <a:pt x="17424" y="3552"/>
                      </a:cubicBezTo>
                      <a:lnTo>
                        <a:pt x="16522" y="689"/>
                      </a:lnTo>
                      <a:cubicBezTo>
                        <a:pt x="16434" y="375"/>
                        <a:pt x="16333" y="-72"/>
                        <a:pt x="15954" y="10"/>
                      </a:cubicBezTo>
                      <a:cubicBezTo>
                        <a:pt x="13577" y="513"/>
                        <a:pt x="11900" y="1004"/>
                        <a:pt x="8167" y="1790"/>
                      </a:cubicBezTo>
                      <a:cubicBezTo>
                        <a:pt x="4434" y="2577"/>
                        <a:pt x="2681" y="2816"/>
                        <a:pt x="285" y="3319"/>
                      </a:cubicBezTo>
                      <a:cubicBezTo>
                        <a:pt x="-94" y="3401"/>
                        <a:pt x="1" y="3848"/>
                        <a:pt x="39" y="4175"/>
                      </a:cubicBezTo>
                      <a:lnTo>
                        <a:pt x="524" y="8460"/>
                      </a:lnTo>
                      <a:cubicBezTo>
                        <a:pt x="562" y="8887"/>
                        <a:pt x="562" y="9623"/>
                        <a:pt x="1098" y="9510"/>
                      </a:cubicBezTo>
                      <a:cubicBezTo>
                        <a:pt x="2246" y="9265"/>
                        <a:pt x="594" y="5257"/>
                        <a:pt x="3475" y="4647"/>
                      </a:cubicBezTo>
                      <a:lnTo>
                        <a:pt x="5619" y="4187"/>
                      </a:lnTo>
                      <a:cubicBezTo>
                        <a:pt x="6672" y="3967"/>
                        <a:pt x="6962" y="4074"/>
                        <a:pt x="7284" y="5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953AB85E-9168-C5D9-75BD-91B01AE3963A}"/>
                    </a:ext>
                  </a:extLst>
                </p:cNvPr>
                <p:cNvSpPr/>
                <p:nvPr/>
              </p:nvSpPr>
              <p:spPr>
                <a:xfrm>
                  <a:off x="8389682" y="3769346"/>
                  <a:ext cx="22112" cy="26072"/>
                </a:xfrm>
                <a:custGeom>
                  <a:avLst/>
                  <a:gdLst>
                    <a:gd name="connsiteX0" fmla="*/ 14546 w 22112"/>
                    <a:gd name="connsiteY0" fmla="*/ 21127 h 26072"/>
                    <a:gd name="connsiteX1" fmla="*/ 13588 w 22112"/>
                    <a:gd name="connsiteY1" fmla="*/ 25663 h 26072"/>
                    <a:gd name="connsiteX2" fmla="*/ 14716 w 22112"/>
                    <a:gd name="connsiteY2" fmla="*/ 25845 h 26072"/>
                    <a:gd name="connsiteX3" fmla="*/ 17869 w 22112"/>
                    <a:gd name="connsiteY3" fmla="*/ 24046 h 26072"/>
                    <a:gd name="connsiteX4" fmla="*/ 21173 w 22112"/>
                    <a:gd name="connsiteY4" fmla="*/ 22473 h 26072"/>
                    <a:gd name="connsiteX5" fmla="*/ 21987 w 22112"/>
                    <a:gd name="connsiteY5" fmla="*/ 21278 h 26072"/>
                    <a:gd name="connsiteX6" fmla="*/ 17207 w 22112"/>
                    <a:gd name="connsiteY6" fmla="*/ 19321 h 26072"/>
                    <a:gd name="connsiteX7" fmla="*/ 10384 w 22112"/>
                    <a:gd name="connsiteY7" fmla="*/ 6247 h 26072"/>
                    <a:gd name="connsiteX8" fmla="*/ 10763 w 22112"/>
                    <a:gd name="connsiteY8" fmla="*/ 4114 h 26072"/>
                    <a:gd name="connsiteX9" fmla="*/ 12736 w 22112"/>
                    <a:gd name="connsiteY9" fmla="*/ 3082 h 26072"/>
                    <a:gd name="connsiteX10" fmla="*/ 17201 w 22112"/>
                    <a:gd name="connsiteY10" fmla="*/ 4686 h 26072"/>
                    <a:gd name="connsiteX11" fmla="*/ 16728 w 22112"/>
                    <a:gd name="connsiteY11" fmla="*/ 3063 h 26072"/>
                    <a:gd name="connsiteX12" fmla="*/ 15088 w 22112"/>
                    <a:gd name="connsiteY12" fmla="*/ 546 h 26072"/>
                    <a:gd name="connsiteX13" fmla="*/ 14351 w 22112"/>
                    <a:gd name="connsiteY13" fmla="*/ 43 h 26072"/>
                    <a:gd name="connsiteX14" fmla="*/ 7332 w 22112"/>
                    <a:gd name="connsiteY14" fmla="*/ 3818 h 26072"/>
                    <a:gd name="connsiteX15" fmla="*/ 188 w 22112"/>
                    <a:gd name="connsiteY15" fmla="*/ 7386 h 26072"/>
                    <a:gd name="connsiteX16" fmla="*/ 188 w 22112"/>
                    <a:gd name="connsiteY16" fmla="*/ 8273 h 26072"/>
                    <a:gd name="connsiteX17" fmla="*/ 1809 w 22112"/>
                    <a:gd name="connsiteY17" fmla="*/ 12274 h 26072"/>
                    <a:gd name="connsiteX18" fmla="*/ 2641 w 22112"/>
                    <a:gd name="connsiteY18" fmla="*/ 13130 h 26072"/>
                    <a:gd name="connsiteX19" fmla="*/ 3625 w 22112"/>
                    <a:gd name="connsiteY19" fmla="*/ 7807 h 26072"/>
                    <a:gd name="connsiteX20" fmla="*/ 5567 w 22112"/>
                    <a:gd name="connsiteY20" fmla="*/ 6794 h 26072"/>
                    <a:gd name="connsiteX21" fmla="*/ 7547 w 22112"/>
                    <a:gd name="connsiteY21" fmla="*/ 7706 h 26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2112" h="26072">
                      <a:moveTo>
                        <a:pt x="14546" y="21127"/>
                      </a:moveTo>
                      <a:cubicBezTo>
                        <a:pt x="16337" y="24562"/>
                        <a:pt x="12995" y="24537"/>
                        <a:pt x="13588" y="25663"/>
                      </a:cubicBezTo>
                      <a:cubicBezTo>
                        <a:pt x="13916" y="26292"/>
                        <a:pt x="14294" y="26065"/>
                        <a:pt x="14716" y="25845"/>
                      </a:cubicBezTo>
                      <a:cubicBezTo>
                        <a:pt x="15637" y="25367"/>
                        <a:pt x="16343" y="24851"/>
                        <a:pt x="17869" y="24046"/>
                      </a:cubicBezTo>
                      <a:cubicBezTo>
                        <a:pt x="19395" y="23241"/>
                        <a:pt x="20253" y="22957"/>
                        <a:pt x="21173" y="22473"/>
                      </a:cubicBezTo>
                      <a:cubicBezTo>
                        <a:pt x="21848" y="22121"/>
                        <a:pt x="22359" y="21970"/>
                        <a:pt x="21987" y="21278"/>
                      </a:cubicBezTo>
                      <a:cubicBezTo>
                        <a:pt x="21564" y="20472"/>
                        <a:pt x="19042" y="22844"/>
                        <a:pt x="17207" y="19321"/>
                      </a:cubicBezTo>
                      <a:lnTo>
                        <a:pt x="10384" y="6247"/>
                      </a:lnTo>
                      <a:cubicBezTo>
                        <a:pt x="9659" y="4869"/>
                        <a:pt x="9810" y="4598"/>
                        <a:pt x="10763" y="4114"/>
                      </a:cubicBezTo>
                      <a:lnTo>
                        <a:pt x="12736" y="3082"/>
                      </a:lnTo>
                      <a:cubicBezTo>
                        <a:pt x="15334" y="1585"/>
                        <a:pt x="16274" y="5171"/>
                        <a:pt x="17201" y="4686"/>
                      </a:cubicBezTo>
                      <a:cubicBezTo>
                        <a:pt x="17831" y="4378"/>
                        <a:pt x="16955" y="3384"/>
                        <a:pt x="16728" y="3063"/>
                      </a:cubicBezTo>
                      <a:lnTo>
                        <a:pt x="15088" y="546"/>
                      </a:lnTo>
                      <a:cubicBezTo>
                        <a:pt x="14912" y="270"/>
                        <a:pt x="14697" y="-133"/>
                        <a:pt x="14351" y="43"/>
                      </a:cubicBezTo>
                      <a:cubicBezTo>
                        <a:pt x="12200" y="1163"/>
                        <a:pt x="10706" y="2088"/>
                        <a:pt x="7332" y="3818"/>
                      </a:cubicBezTo>
                      <a:cubicBezTo>
                        <a:pt x="3959" y="5548"/>
                        <a:pt x="2338" y="6266"/>
                        <a:pt x="188" y="7386"/>
                      </a:cubicBezTo>
                      <a:cubicBezTo>
                        <a:pt x="-159" y="7568"/>
                        <a:pt x="56" y="7977"/>
                        <a:pt x="188" y="8273"/>
                      </a:cubicBezTo>
                      <a:lnTo>
                        <a:pt x="1809" y="12274"/>
                      </a:lnTo>
                      <a:cubicBezTo>
                        <a:pt x="1960" y="12677"/>
                        <a:pt x="2155" y="13381"/>
                        <a:pt x="2641" y="13130"/>
                      </a:cubicBezTo>
                      <a:cubicBezTo>
                        <a:pt x="3681" y="12589"/>
                        <a:pt x="1014" y="9166"/>
                        <a:pt x="3625" y="7807"/>
                      </a:cubicBezTo>
                      <a:lnTo>
                        <a:pt x="5567" y="6794"/>
                      </a:lnTo>
                      <a:cubicBezTo>
                        <a:pt x="6519" y="6297"/>
                        <a:pt x="6828" y="6328"/>
                        <a:pt x="7547" y="7706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DCE64CBD-198A-E502-C802-D5EB0B5F207F}"/>
                    </a:ext>
                  </a:extLst>
                </p:cNvPr>
                <p:cNvSpPr/>
                <p:nvPr/>
              </p:nvSpPr>
              <p:spPr>
                <a:xfrm>
                  <a:off x="8439748" y="3992479"/>
                  <a:ext cx="5593" cy="3535"/>
                </a:xfrm>
                <a:custGeom>
                  <a:avLst/>
                  <a:gdLst>
                    <a:gd name="connsiteX0" fmla="*/ 3329 w 5593"/>
                    <a:gd name="connsiteY0" fmla="*/ 0 h 3535"/>
                    <a:gd name="connsiteX1" fmla="*/ 0 w 5593"/>
                    <a:gd name="connsiteY1" fmla="*/ 233 h 3535"/>
                    <a:gd name="connsiteX2" fmla="*/ 3582 w 5593"/>
                    <a:gd name="connsiteY2" fmla="*/ 3536 h 3535"/>
                    <a:gd name="connsiteX3" fmla="*/ 5593 w 5593"/>
                    <a:gd name="connsiteY3" fmla="*/ 3391 h 3535"/>
                    <a:gd name="connsiteX4" fmla="*/ 3329 w 5593"/>
                    <a:gd name="connsiteY4" fmla="*/ 0 h 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93" h="3535">
                      <a:moveTo>
                        <a:pt x="3329" y="0"/>
                      </a:moveTo>
                      <a:lnTo>
                        <a:pt x="0" y="233"/>
                      </a:lnTo>
                      <a:lnTo>
                        <a:pt x="3582" y="3536"/>
                      </a:lnTo>
                      <a:lnTo>
                        <a:pt x="5593" y="3391"/>
                      </a:lnTo>
                      <a:lnTo>
                        <a:pt x="3329" y="0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3" name="Freeform 252">
                  <a:extLst>
                    <a:ext uri="{FF2B5EF4-FFF2-40B4-BE49-F238E27FC236}">
                      <a16:creationId xmlns:a16="http://schemas.microsoft.com/office/drawing/2014/main" id="{354A41C3-F8FA-47CC-745A-C2D52F8462AC}"/>
                    </a:ext>
                  </a:extLst>
                </p:cNvPr>
                <p:cNvSpPr/>
                <p:nvPr/>
              </p:nvSpPr>
              <p:spPr>
                <a:xfrm>
                  <a:off x="8646399" y="3772038"/>
                  <a:ext cx="50414" cy="59934"/>
                </a:xfrm>
                <a:custGeom>
                  <a:avLst/>
                  <a:gdLst>
                    <a:gd name="connsiteX0" fmla="*/ 44342 w 50414"/>
                    <a:gd name="connsiteY0" fmla="*/ 13 h 59934"/>
                    <a:gd name="connsiteX1" fmla="*/ 47848 w 50414"/>
                    <a:gd name="connsiteY1" fmla="*/ 440 h 59934"/>
                    <a:gd name="connsiteX2" fmla="*/ 50414 w 50414"/>
                    <a:gd name="connsiteY2" fmla="*/ 13 h 59934"/>
                    <a:gd name="connsiteX3" fmla="*/ 48869 w 50414"/>
                    <a:gd name="connsiteY3" fmla="*/ 35397 h 59934"/>
                    <a:gd name="connsiteX4" fmla="*/ 24523 w 50414"/>
                    <a:gd name="connsiteY4" fmla="*/ 59934 h 59934"/>
                    <a:gd name="connsiteX5" fmla="*/ 82 w 50414"/>
                    <a:gd name="connsiteY5" fmla="*/ 35548 h 59934"/>
                    <a:gd name="connsiteX6" fmla="*/ 511 w 50414"/>
                    <a:gd name="connsiteY6" fmla="*/ 22084 h 59934"/>
                    <a:gd name="connsiteX7" fmla="*/ 0 w 50414"/>
                    <a:gd name="connsiteY7" fmla="*/ 0 h 59934"/>
                    <a:gd name="connsiteX8" fmla="*/ 4414 w 50414"/>
                    <a:gd name="connsiteY8" fmla="*/ 428 h 59934"/>
                    <a:gd name="connsiteX9" fmla="*/ 8090 w 50414"/>
                    <a:gd name="connsiteY9" fmla="*/ 0 h 59934"/>
                    <a:gd name="connsiteX10" fmla="*/ 7062 w 50414"/>
                    <a:gd name="connsiteY10" fmla="*/ 29244 h 59934"/>
                    <a:gd name="connsiteX11" fmla="*/ 26118 w 50414"/>
                    <a:gd name="connsiteY11" fmla="*/ 55927 h 59934"/>
                    <a:gd name="connsiteX12" fmla="*/ 44834 w 50414"/>
                    <a:gd name="connsiteY12" fmla="*/ 27709 h 59934"/>
                    <a:gd name="connsiteX13" fmla="*/ 44342 w 50414"/>
                    <a:gd name="connsiteY13" fmla="*/ 1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14" h="59934">
                      <a:moveTo>
                        <a:pt x="44342" y="13"/>
                      </a:moveTo>
                      <a:cubicBezTo>
                        <a:pt x="45491" y="287"/>
                        <a:pt x="46667" y="430"/>
                        <a:pt x="47848" y="440"/>
                      </a:cubicBezTo>
                      <a:cubicBezTo>
                        <a:pt x="48721" y="431"/>
                        <a:pt x="49586" y="286"/>
                        <a:pt x="50414" y="13"/>
                      </a:cubicBezTo>
                      <a:cubicBezTo>
                        <a:pt x="49727" y="7940"/>
                        <a:pt x="49046" y="22946"/>
                        <a:pt x="48869" y="35397"/>
                      </a:cubicBezTo>
                      <a:cubicBezTo>
                        <a:pt x="48699" y="50497"/>
                        <a:pt x="39903" y="59934"/>
                        <a:pt x="24523" y="59934"/>
                      </a:cubicBezTo>
                      <a:cubicBezTo>
                        <a:pt x="7605" y="59934"/>
                        <a:pt x="82" y="52089"/>
                        <a:pt x="82" y="35548"/>
                      </a:cubicBezTo>
                      <a:cubicBezTo>
                        <a:pt x="82" y="30263"/>
                        <a:pt x="511" y="26343"/>
                        <a:pt x="511" y="22084"/>
                      </a:cubicBezTo>
                      <a:cubicBezTo>
                        <a:pt x="511" y="12703"/>
                        <a:pt x="170" y="4945"/>
                        <a:pt x="0" y="0"/>
                      </a:cubicBezTo>
                      <a:cubicBezTo>
                        <a:pt x="1456" y="269"/>
                        <a:pt x="2933" y="412"/>
                        <a:pt x="4414" y="428"/>
                      </a:cubicBezTo>
                      <a:cubicBezTo>
                        <a:pt x="5651" y="418"/>
                        <a:pt x="6884" y="275"/>
                        <a:pt x="8090" y="0"/>
                      </a:cubicBezTo>
                      <a:cubicBezTo>
                        <a:pt x="7579" y="5033"/>
                        <a:pt x="7062" y="16623"/>
                        <a:pt x="7062" y="29244"/>
                      </a:cubicBezTo>
                      <a:cubicBezTo>
                        <a:pt x="7062" y="40839"/>
                        <a:pt x="7062" y="55927"/>
                        <a:pt x="26118" y="55927"/>
                      </a:cubicBezTo>
                      <a:cubicBezTo>
                        <a:pt x="44834" y="55927"/>
                        <a:pt x="44834" y="38448"/>
                        <a:pt x="44834" y="27709"/>
                      </a:cubicBezTo>
                      <a:cubicBezTo>
                        <a:pt x="44859" y="11526"/>
                        <a:pt x="44859" y="3341"/>
                        <a:pt x="44342" y="1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D46CF7B1-C4E6-F2B6-3C3B-17341F19FE04}"/>
                    </a:ext>
                  </a:extLst>
                </p:cNvPr>
                <p:cNvSpPr/>
                <p:nvPr/>
              </p:nvSpPr>
              <p:spPr>
                <a:xfrm>
                  <a:off x="8718025" y="3770943"/>
                  <a:ext cx="51095" cy="61041"/>
                </a:xfrm>
                <a:custGeom>
                  <a:avLst/>
                  <a:gdLst>
                    <a:gd name="connsiteX0" fmla="*/ 48781 w 51095"/>
                    <a:gd name="connsiteY0" fmla="*/ 61042 h 61041"/>
                    <a:gd name="connsiteX1" fmla="*/ 5631 w 51095"/>
                    <a:gd name="connsiteY1" fmla="*/ 13892 h 61041"/>
                    <a:gd name="connsiteX2" fmla="*/ 5372 w 51095"/>
                    <a:gd name="connsiteY2" fmla="*/ 31207 h 61041"/>
                    <a:gd name="connsiteX3" fmla="*/ 6142 w 51095"/>
                    <a:gd name="connsiteY3" fmla="*/ 59934 h 61041"/>
                    <a:gd name="connsiteX4" fmla="*/ 3153 w 51095"/>
                    <a:gd name="connsiteY4" fmla="*/ 59507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45 w 51095"/>
                    <a:gd name="connsiteY9" fmla="*/ 46124 h 61041"/>
                    <a:gd name="connsiteX10" fmla="*/ 45458 w 51095"/>
                    <a:gd name="connsiteY10" fmla="*/ 1107 h 61041"/>
                    <a:gd name="connsiteX11" fmla="*/ 48365 w 51095"/>
                    <a:gd name="connsiteY11" fmla="*/ 1535 h 61041"/>
                    <a:gd name="connsiteX12" fmla="*/ 51095 w 51095"/>
                    <a:gd name="connsiteY12" fmla="*/ 1107 h 61041"/>
                    <a:gd name="connsiteX13" fmla="*/ 49733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781" y="61042"/>
                      </a:moveTo>
                      <a:cubicBezTo>
                        <a:pt x="35791" y="45784"/>
                        <a:pt x="20241" y="29407"/>
                        <a:pt x="5631" y="13892"/>
                      </a:cubicBezTo>
                      <a:cubicBezTo>
                        <a:pt x="5543" y="17038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69" y="59660"/>
                        <a:pt x="4164" y="59517"/>
                        <a:pt x="3153" y="59507"/>
                      </a:cubicBezTo>
                      <a:cubicBezTo>
                        <a:pt x="2089" y="59529"/>
                        <a:pt x="1031" y="59672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36"/>
                        <a:pt x="46145" y="46124"/>
                      </a:cubicBezTo>
                      <a:cubicBezTo>
                        <a:pt x="46145" y="30861"/>
                        <a:pt x="46145" y="14238"/>
                        <a:pt x="45458" y="1107"/>
                      </a:cubicBezTo>
                      <a:cubicBezTo>
                        <a:pt x="46404" y="1375"/>
                        <a:pt x="47381" y="1519"/>
                        <a:pt x="48365" y="1535"/>
                      </a:cubicBezTo>
                      <a:cubicBezTo>
                        <a:pt x="49291" y="1519"/>
                        <a:pt x="50209" y="1375"/>
                        <a:pt x="51095" y="1107"/>
                      </a:cubicBezTo>
                      <a:cubicBezTo>
                        <a:pt x="50584" y="6141"/>
                        <a:pt x="49733" y="23015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34789521-2426-FC40-74EE-6CFCCAF9C7A2}"/>
                    </a:ext>
                  </a:extLst>
                </p:cNvPr>
                <p:cNvSpPr/>
                <p:nvPr/>
              </p:nvSpPr>
              <p:spPr>
                <a:xfrm>
                  <a:off x="8791001" y="3772050"/>
                  <a:ext cx="8380" cy="58833"/>
                </a:xfrm>
                <a:custGeom>
                  <a:avLst/>
                  <a:gdLst>
                    <a:gd name="connsiteX0" fmla="*/ 687 w 8380"/>
                    <a:gd name="connsiteY0" fmla="*/ 22084 h 58833"/>
                    <a:gd name="connsiteX1" fmla="*/ 0 w 8380"/>
                    <a:gd name="connsiteY1" fmla="*/ 0 h 58833"/>
                    <a:gd name="connsiteX2" fmla="*/ 4187 w 8380"/>
                    <a:gd name="connsiteY2" fmla="*/ 428 h 58833"/>
                    <a:gd name="connsiteX3" fmla="*/ 8380 w 8380"/>
                    <a:gd name="connsiteY3" fmla="*/ 0 h 58833"/>
                    <a:gd name="connsiteX4" fmla="*/ 7693 w 8380"/>
                    <a:gd name="connsiteY4" fmla="*/ 22084 h 58833"/>
                    <a:gd name="connsiteX5" fmla="*/ 7693 w 8380"/>
                    <a:gd name="connsiteY5" fmla="*/ 36750 h 58833"/>
                    <a:gd name="connsiteX6" fmla="*/ 8380 w 8380"/>
                    <a:gd name="connsiteY6" fmla="*/ 58833 h 58833"/>
                    <a:gd name="connsiteX7" fmla="*/ 0 w 8380"/>
                    <a:gd name="connsiteY7" fmla="*/ 58833 h 58833"/>
                    <a:gd name="connsiteX8" fmla="*/ 687 w 8380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80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1380" y="266"/>
                        <a:pt x="2781" y="409"/>
                        <a:pt x="4187" y="428"/>
                      </a:cubicBezTo>
                      <a:cubicBezTo>
                        <a:pt x="5594" y="409"/>
                        <a:pt x="6998" y="266"/>
                        <a:pt x="8380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80" y="58833"/>
                      </a:cubicBezTo>
                      <a:cubicBezTo>
                        <a:pt x="5616" y="58263"/>
                        <a:pt x="2764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A4A95EA4-AAB7-3035-A886-B226B21EC64C}"/>
                    </a:ext>
                  </a:extLst>
                </p:cNvPr>
                <p:cNvSpPr/>
                <p:nvPr/>
              </p:nvSpPr>
              <p:spPr>
                <a:xfrm>
                  <a:off x="8813847" y="3772050"/>
                  <a:ext cx="54008" cy="58827"/>
                </a:xfrm>
                <a:custGeom>
                  <a:avLst/>
                  <a:gdLst>
                    <a:gd name="connsiteX0" fmla="*/ 0 w 54008"/>
                    <a:gd name="connsiteY0" fmla="*/ 0 h 58827"/>
                    <a:gd name="connsiteX1" fmla="*/ 4414 w 54008"/>
                    <a:gd name="connsiteY1" fmla="*/ 428 h 58827"/>
                    <a:gd name="connsiteX2" fmla="*/ 8828 w 54008"/>
                    <a:gd name="connsiteY2" fmla="*/ 0 h 58827"/>
                    <a:gd name="connsiteX3" fmla="*/ 28306 w 54008"/>
                    <a:gd name="connsiteY3" fmla="*/ 50384 h 58827"/>
                    <a:gd name="connsiteX4" fmla="*/ 47703 w 54008"/>
                    <a:gd name="connsiteY4" fmla="*/ 0 h 58827"/>
                    <a:gd name="connsiteX5" fmla="*/ 54008 w 54008"/>
                    <a:gd name="connsiteY5" fmla="*/ 0 h 58827"/>
                    <a:gd name="connsiteX6" fmla="*/ 29416 w 54008"/>
                    <a:gd name="connsiteY6" fmla="*/ 58827 h 58827"/>
                    <a:gd name="connsiteX7" fmla="*/ 26598 w 54008"/>
                    <a:gd name="connsiteY7" fmla="*/ 58399 h 58827"/>
                    <a:gd name="connsiteX8" fmla="*/ 23773 w 54008"/>
                    <a:gd name="connsiteY8" fmla="*/ 58827 h 58827"/>
                    <a:gd name="connsiteX9" fmla="*/ 0 w 54008"/>
                    <a:gd name="connsiteY9" fmla="*/ 0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08" h="58827">
                      <a:moveTo>
                        <a:pt x="0" y="0"/>
                      </a:moveTo>
                      <a:cubicBezTo>
                        <a:pt x="1457" y="268"/>
                        <a:pt x="2933" y="412"/>
                        <a:pt x="4414" y="428"/>
                      </a:cubicBezTo>
                      <a:cubicBezTo>
                        <a:pt x="5895" y="412"/>
                        <a:pt x="7371" y="269"/>
                        <a:pt x="8828" y="0"/>
                      </a:cubicBezTo>
                      <a:cubicBezTo>
                        <a:pt x="13873" y="15100"/>
                        <a:pt x="21130" y="33163"/>
                        <a:pt x="28306" y="50384"/>
                      </a:cubicBezTo>
                      <a:cubicBezTo>
                        <a:pt x="34543" y="36542"/>
                        <a:pt x="44115" y="11168"/>
                        <a:pt x="47703" y="0"/>
                      </a:cubicBezTo>
                      <a:cubicBezTo>
                        <a:pt x="49766" y="567"/>
                        <a:pt x="51945" y="567"/>
                        <a:pt x="54008" y="0"/>
                      </a:cubicBezTo>
                      <a:cubicBezTo>
                        <a:pt x="45126" y="19613"/>
                        <a:pt x="36928" y="39222"/>
                        <a:pt x="29416" y="58827"/>
                      </a:cubicBezTo>
                      <a:cubicBezTo>
                        <a:pt x="28500" y="58560"/>
                        <a:pt x="27552" y="58416"/>
                        <a:pt x="26598" y="58399"/>
                      </a:cubicBezTo>
                      <a:cubicBezTo>
                        <a:pt x="25640" y="58402"/>
                        <a:pt x="24688" y="58546"/>
                        <a:pt x="23773" y="58827"/>
                      </a:cubicBezTo>
                      <a:cubicBezTo>
                        <a:pt x="18709" y="44759"/>
                        <a:pt x="8286" y="19611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D04D64F9-70D9-D91B-FBB4-C8CF14D9AFEB}"/>
                    </a:ext>
                  </a:extLst>
                </p:cNvPr>
                <p:cNvSpPr/>
                <p:nvPr/>
              </p:nvSpPr>
              <p:spPr>
                <a:xfrm>
                  <a:off x="8882163" y="3772025"/>
                  <a:ext cx="30929" cy="58852"/>
                </a:xfrm>
                <a:custGeom>
                  <a:avLst/>
                  <a:gdLst>
                    <a:gd name="connsiteX0" fmla="*/ 700 w 30929"/>
                    <a:gd name="connsiteY0" fmla="*/ 22021 h 58852"/>
                    <a:gd name="connsiteX1" fmla="*/ 19 w 30929"/>
                    <a:gd name="connsiteY1" fmla="*/ 0 h 58852"/>
                    <a:gd name="connsiteX2" fmla="*/ 15310 w 30929"/>
                    <a:gd name="connsiteY2" fmla="*/ 428 h 58852"/>
                    <a:gd name="connsiteX3" fmla="*/ 30520 w 30929"/>
                    <a:gd name="connsiteY3" fmla="*/ 0 h 58852"/>
                    <a:gd name="connsiteX4" fmla="*/ 30520 w 30929"/>
                    <a:gd name="connsiteY4" fmla="*/ 5115 h 58852"/>
                    <a:gd name="connsiteX5" fmla="*/ 8046 w 30929"/>
                    <a:gd name="connsiteY5" fmla="*/ 4008 h 58852"/>
                    <a:gd name="connsiteX6" fmla="*/ 7706 w 30929"/>
                    <a:gd name="connsiteY6" fmla="*/ 14836 h 58852"/>
                    <a:gd name="connsiteX7" fmla="*/ 7794 w 30929"/>
                    <a:gd name="connsiteY7" fmla="*/ 26092 h 58852"/>
                    <a:gd name="connsiteX8" fmla="*/ 28552 w 30929"/>
                    <a:gd name="connsiteY8" fmla="*/ 25236 h 58852"/>
                    <a:gd name="connsiteX9" fmla="*/ 28300 w 30929"/>
                    <a:gd name="connsiteY9" fmla="*/ 27878 h 58852"/>
                    <a:gd name="connsiteX10" fmla="*/ 28552 w 30929"/>
                    <a:gd name="connsiteY10" fmla="*/ 30439 h 58852"/>
                    <a:gd name="connsiteX11" fmla="*/ 7794 w 30929"/>
                    <a:gd name="connsiteY11" fmla="*/ 29672 h 58852"/>
                    <a:gd name="connsiteX12" fmla="*/ 7687 w 30929"/>
                    <a:gd name="connsiteY12" fmla="*/ 42060 h 58852"/>
                    <a:gd name="connsiteX13" fmla="*/ 7857 w 30929"/>
                    <a:gd name="connsiteY13" fmla="*/ 54844 h 58852"/>
                    <a:gd name="connsiteX14" fmla="*/ 30930 w 30929"/>
                    <a:gd name="connsiteY14" fmla="*/ 53737 h 58852"/>
                    <a:gd name="connsiteX15" fmla="*/ 30671 w 30929"/>
                    <a:gd name="connsiteY15" fmla="*/ 56380 h 58852"/>
                    <a:gd name="connsiteX16" fmla="*/ 30930 w 30929"/>
                    <a:gd name="connsiteY16" fmla="*/ 58852 h 58852"/>
                    <a:gd name="connsiteX17" fmla="*/ 15544 w 30929"/>
                    <a:gd name="connsiteY17" fmla="*/ 58424 h 58852"/>
                    <a:gd name="connsiteX18" fmla="*/ 0 w 30929"/>
                    <a:gd name="connsiteY18" fmla="*/ 58852 h 58852"/>
                    <a:gd name="connsiteX19" fmla="*/ 681 w 30929"/>
                    <a:gd name="connsiteY19" fmla="*/ 36687 h 58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52">
                      <a:moveTo>
                        <a:pt x="700" y="22021"/>
                      </a:moveTo>
                      <a:cubicBezTo>
                        <a:pt x="700" y="14691"/>
                        <a:pt x="359" y="7273"/>
                        <a:pt x="19" y="0"/>
                      </a:cubicBezTo>
                      <a:cubicBezTo>
                        <a:pt x="5139" y="258"/>
                        <a:pt x="10184" y="428"/>
                        <a:pt x="15310" y="428"/>
                      </a:cubicBezTo>
                      <a:cubicBezTo>
                        <a:pt x="20437" y="428"/>
                        <a:pt x="25475" y="258"/>
                        <a:pt x="30520" y="0"/>
                      </a:cubicBezTo>
                      <a:cubicBezTo>
                        <a:pt x="30184" y="1689"/>
                        <a:pt x="30184" y="3427"/>
                        <a:pt x="30520" y="5115"/>
                      </a:cubicBezTo>
                      <a:cubicBezTo>
                        <a:pt x="23344" y="4606"/>
                        <a:pt x="19169" y="4008"/>
                        <a:pt x="8046" y="4008"/>
                      </a:cubicBezTo>
                      <a:cubicBezTo>
                        <a:pt x="7964" y="7676"/>
                        <a:pt x="7706" y="10658"/>
                        <a:pt x="7706" y="14836"/>
                      </a:cubicBezTo>
                      <a:cubicBezTo>
                        <a:pt x="7706" y="19240"/>
                        <a:pt x="7794" y="23959"/>
                        <a:pt x="7794" y="26092"/>
                      </a:cubicBezTo>
                      <a:cubicBezTo>
                        <a:pt x="17883" y="26092"/>
                        <a:pt x="23514" y="25664"/>
                        <a:pt x="28552" y="25236"/>
                      </a:cubicBezTo>
                      <a:cubicBezTo>
                        <a:pt x="28385" y="26107"/>
                        <a:pt x="28300" y="26992"/>
                        <a:pt x="28300" y="27878"/>
                      </a:cubicBezTo>
                      <a:cubicBezTo>
                        <a:pt x="28300" y="28738"/>
                        <a:pt x="28385" y="29596"/>
                        <a:pt x="28552" y="30439"/>
                      </a:cubicBezTo>
                      <a:cubicBezTo>
                        <a:pt x="22656" y="29810"/>
                        <a:pt x="11893" y="29672"/>
                        <a:pt x="7794" y="29672"/>
                      </a:cubicBezTo>
                      <a:cubicBezTo>
                        <a:pt x="7687" y="31741"/>
                        <a:pt x="7687" y="33874"/>
                        <a:pt x="7687" y="42060"/>
                      </a:cubicBezTo>
                      <a:cubicBezTo>
                        <a:pt x="7687" y="48534"/>
                        <a:pt x="7775" y="52718"/>
                        <a:pt x="7857" y="54844"/>
                      </a:cubicBezTo>
                      <a:cubicBezTo>
                        <a:pt x="15462" y="54844"/>
                        <a:pt x="25544" y="54756"/>
                        <a:pt x="30930" y="53737"/>
                      </a:cubicBezTo>
                      <a:cubicBezTo>
                        <a:pt x="30759" y="54608"/>
                        <a:pt x="30673" y="55493"/>
                        <a:pt x="30671" y="56380"/>
                      </a:cubicBezTo>
                      <a:cubicBezTo>
                        <a:pt x="30673" y="57211"/>
                        <a:pt x="30759" y="58039"/>
                        <a:pt x="30930" y="58852"/>
                      </a:cubicBezTo>
                      <a:cubicBezTo>
                        <a:pt x="25885" y="58594"/>
                        <a:pt x="20758" y="58424"/>
                        <a:pt x="15544" y="58424"/>
                      </a:cubicBezTo>
                      <a:cubicBezTo>
                        <a:pt x="10329" y="58424"/>
                        <a:pt x="5209" y="58594"/>
                        <a:pt x="0" y="58852"/>
                      </a:cubicBezTo>
                      <a:cubicBezTo>
                        <a:pt x="340" y="51434"/>
                        <a:pt x="681" y="44017"/>
                        <a:pt x="681" y="3668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06DEAB47-48C9-D0BD-0D2B-D52589686D4B}"/>
                    </a:ext>
                  </a:extLst>
                </p:cNvPr>
                <p:cNvSpPr/>
                <p:nvPr/>
              </p:nvSpPr>
              <p:spPr>
                <a:xfrm>
                  <a:off x="8930200" y="3772050"/>
                  <a:ext cx="43162" cy="58833"/>
                </a:xfrm>
                <a:custGeom>
                  <a:avLst/>
                  <a:gdLst>
                    <a:gd name="connsiteX0" fmla="*/ 687 w 43162"/>
                    <a:gd name="connsiteY0" fmla="*/ 22084 h 58833"/>
                    <a:gd name="connsiteX1" fmla="*/ 0 w 43162"/>
                    <a:gd name="connsiteY1" fmla="*/ 0 h 58833"/>
                    <a:gd name="connsiteX2" fmla="*/ 9742 w 43162"/>
                    <a:gd name="connsiteY2" fmla="*/ 428 h 58833"/>
                    <a:gd name="connsiteX3" fmla="*/ 19491 w 43162"/>
                    <a:gd name="connsiteY3" fmla="*/ 0 h 58833"/>
                    <a:gd name="connsiteX4" fmla="*/ 37260 w 43162"/>
                    <a:gd name="connsiteY4" fmla="*/ 13470 h 58833"/>
                    <a:gd name="connsiteX5" fmla="*/ 19750 w 43162"/>
                    <a:gd name="connsiteY5" fmla="*/ 29753 h 58833"/>
                    <a:gd name="connsiteX6" fmla="*/ 43163 w 43162"/>
                    <a:gd name="connsiteY6" fmla="*/ 58827 h 58833"/>
                    <a:gd name="connsiteX7" fmla="*/ 38036 w 43162"/>
                    <a:gd name="connsiteY7" fmla="*/ 58399 h 58833"/>
                    <a:gd name="connsiteX8" fmla="*/ 33080 w 43162"/>
                    <a:gd name="connsiteY8" fmla="*/ 58827 h 58833"/>
                    <a:gd name="connsiteX9" fmla="*/ 10940 w 43162"/>
                    <a:gd name="connsiteY9" fmla="*/ 30515 h 58833"/>
                    <a:gd name="connsiteX10" fmla="*/ 7693 w 43162"/>
                    <a:gd name="connsiteY10" fmla="*/ 30515 h 58833"/>
                    <a:gd name="connsiteX11" fmla="*/ 7693 w 43162"/>
                    <a:gd name="connsiteY11" fmla="*/ 36750 h 58833"/>
                    <a:gd name="connsiteX12" fmla="*/ 8374 w 43162"/>
                    <a:gd name="connsiteY12" fmla="*/ 58833 h 58833"/>
                    <a:gd name="connsiteX13" fmla="*/ 0 w 43162"/>
                    <a:gd name="connsiteY13" fmla="*/ 58833 h 58833"/>
                    <a:gd name="connsiteX14" fmla="*/ 687 w 43162"/>
                    <a:gd name="connsiteY14" fmla="*/ 36750 h 58833"/>
                    <a:gd name="connsiteX15" fmla="*/ 7693 w 43162"/>
                    <a:gd name="connsiteY15" fmla="*/ 26941 h 58833"/>
                    <a:gd name="connsiteX16" fmla="*/ 13419 w 43162"/>
                    <a:gd name="connsiteY16" fmla="*/ 27369 h 58833"/>
                    <a:gd name="connsiteX17" fmla="*/ 29744 w 43162"/>
                    <a:gd name="connsiteY17" fmla="*/ 14326 h 58833"/>
                    <a:gd name="connsiteX18" fmla="*/ 16502 w 43162"/>
                    <a:gd name="connsiteY18" fmla="*/ 3152 h 58833"/>
                    <a:gd name="connsiteX19" fmla="*/ 8204 w 43162"/>
                    <a:gd name="connsiteY19" fmla="*/ 3580 h 58833"/>
                    <a:gd name="connsiteX20" fmla="*/ 7693 w 43162"/>
                    <a:gd name="connsiteY20" fmla="*/ 22084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162" h="58833">
                      <a:moveTo>
                        <a:pt x="687" y="22084"/>
                      </a:moveTo>
                      <a:cubicBezTo>
                        <a:pt x="687" y="14748"/>
                        <a:pt x="341" y="7336"/>
                        <a:pt x="0" y="0"/>
                      </a:cubicBezTo>
                      <a:cubicBezTo>
                        <a:pt x="3247" y="258"/>
                        <a:pt x="6495" y="428"/>
                        <a:pt x="9742" y="428"/>
                      </a:cubicBezTo>
                      <a:cubicBezTo>
                        <a:pt x="12990" y="428"/>
                        <a:pt x="16237" y="0"/>
                        <a:pt x="19491" y="0"/>
                      </a:cubicBezTo>
                      <a:cubicBezTo>
                        <a:pt x="29145" y="0"/>
                        <a:pt x="37260" y="3328"/>
                        <a:pt x="37260" y="13470"/>
                      </a:cubicBezTo>
                      <a:cubicBezTo>
                        <a:pt x="37260" y="24468"/>
                        <a:pt x="26244" y="28904"/>
                        <a:pt x="19750" y="29753"/>
                      </a:cubicBezTo>
                      <a:cubicBezTo>
                        <a:pt x="23937" y="34957"/>
                        <a:pt x="38200" y="53284"/>
                        <a:pt x="43163" y="58827"/>
                      </a:cubicBezTo>
                      <a:cubicBezTo>
                        <a:pt x="41466" y="58557"/>
                        <a:pt x="39751" y="58414"/>
                        <a:pt x="38036" y="58399"/>
                      </a:cubicBezTo>
                      <a:cubicBezTo>
                        <a:pt x="36378" y="58413"/>
                        <a:pt x="34719" y="58557"/>
                        <a:pt x="33080" y="58827"/>
                      </a:cubicBezTo>
                      <a:cubicBezTo>
                        <a:pt x="29662" y="53630"/>
                        <a:pt x="18293" y="37939"/>
                        <a:pt x="10940" y="30515"/>
                      </a:cubicBezTo>
                      <a:lnTo>
                        <a:pt x="7693" y="30515"/>
                      </a:ln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1" y="51504"/>
                        <a:pt x="687" y="44086"/>
                        <a:pt x="687" y="36750"/>
                      </a:cubicBezTo>
                      <a:close/>
                      <a:moveTo>
                        <a:pt x="7693" y="26941"/>
                      </a:moveTo>
                      <a:cubicBezTo>
                        <a:pt x="9582" y="27279"/>
                        <a:pt x="11500" y="27422"/>
                        <a:pt x="13419" y="27369"/>
                      </a:cubicBezTo>
                      <a:cubicBezTo>
                        <a:pt x="20431" y="27369"/>
                        <a:pt x="29744" y="24468"/>
                        <a:pt x="29744" y="14326"/>
                      </a:cubicBezTo>
                      <a:cubicBezTo>
                        <a:pt x="29744" y="5373"/>
                        <a:pt x="22310" y="3152"/>
                        <a:pt x="16502" y="3152"/>
                      </a:cubicBezTo>
                      <a:cubicBezTo>
                        <a:pt x="13730" y="3149"/>
                        <a:pt x="10961" y="3292"/>
                        <a:pt x="8204" y="3580"/>
                      </a:cubicBezTo>
                      <a:cubicBezTo>
                        <a:pt x="7951" y="9802"/>
                        <a:pt x="7693" y="15943"/>
                        <a:pt x="7693" y="220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9008304F-0773-EE08-4999-1E934965313B}"/>
                    </a:ext>
                  </a:extLst>
                </p:cNvPr>
                <p:cNvSpPr/>
                <p:nvPr/>
              </p:nvSpPr>
              <p:spPr>
                <a:xfrm>
                  <a:off x="8984518" y="3770943"/>
                  <a:ext cx="35034" cy="61041"/>
                </a:xfrm>
                <a:custGeom>
                  <a:avLst/>
                  <a:gdLst>
                    <a:gd name="connsiteX0" fmla="*/ 2617 w 35034"/>
                    <a:gd name="connsiteY0" fmla="*/ 48597 h 61041"/>
                    <a:gd name="connsiteX1" fmla="*/ 16117 w 35034"/>
                    <a:gd name="connsiteY1" fmla="*/ 57462 h 61041"/>
                    <a:gd name="connsiteX2" fmla="*/ 28338 w 35034"/>
                    <a:gd name="connsiteY2" fmla="*/ 45099 h 61041"/>
                    <a:gd name="connsiteX3" fmla="*/ 1419 w 35034"/>
                    <a:gd name="connsiteY3" fmla="*/ 16113 h 61041"/>
                    <a:gd name="connsiteX4" fmla="*/ 19964 w 35034"/>
                    <a:gd name="connsiteY4" fmla="*/ 0 h 61041"/>
                    <a:gd name="connsiteX5" fmla="*/ 32575 w 35034"/>
                    <a:gd name="connsiteY5" fmla="*/ 4008 h 61041"/>
                    <a:gd name="connsiteX6" fmla="*/ 30274 w 35034"/>
                    <a:gd name="connsiteY6" fmla="*/ 11168 h 61041"/>
                    <a:gd name="connsiteX7" fmla="*/ 29246 w 35034"/>
                    <a:gd name="connsiteY7" fmla="*/ 11168 h 61041"/>
                    <a:gd name="connsiteX8" fmla="*/ 19075 w 35034"/>
                    <a:gd name="connsiteY8" fmla="*/ 3152 h 61041"/>
                    <a:gd name="connsiteX9" fmla="*/ 8115 w 35034"/>
                    <a:gd name="connsiteY9" fmla="*/ 13722 h 61041"/>
                    <a:gd name="connsiteX10" fmla="*/ 35035 w 35034"/>
                    <a:gd name="connsiteY10" fmla="*/ 41858 h 61041"/>
                    <a:gd name="connsiteX11" fmla="*/ 14100 w 35034"/>
                    <a:gd name="connsiteY11" fmla="*/ 61042 h 61041"/>
                    <a:gd name="connsiteX12" fmla="*/ 0 w 35034"/>
                    <a:gd name="connsiteY12" fmla="*/ 56185 h 61041"/>
                    <a:gd name="connsiteX13" fmla="*/ 1621 w 35034"/>
                    <a:gd name="connsiteY13" fmla="*/ 48597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034" h="61041">
                      <a:moveTo>
                        <a:pt x="2617" y="48597"/>
                      </a:moveTo>
                      <a:cubicBezTo>
                        <a:pt x="4509" y="52605"/>
                        <a:pt x="8771" y="57462"/>
                        <a:pt x="16117" y="57462"/>
                      </a:cubicBezTo>
                      <a:cubicBezTo>
                        <a:pt x="23722" y="57462"/>
                        <a:pt x="28338" y="51919"/>
                        <a:pt x="28338" y="45099"/>
                      </a:cubicBezTo>
                      <a:cubicBezTo>
                        <a:pt x="28338" y="29407"/>
                        <a:pt x="1419" y="36146"/>
                        <a:pt x="1419" y="16113"/>
                      </a:cubicBezTo>
                      <a:cubicBezTo>
                        <a:pt x="1419" y="6675"/>
                        <a:pt x="8595" y="0"/>
                        <a:pt x="19964" y="0"/>
                      </a:cubicBezTo>
                      <a:cubicBezTo>
                        <a:pt x="25349" y="0"/>
                        <a:pt x="29189" y="1258"/>
                        <a:pt x="32575" y="4008"/>
                      </a:cubicBezTo>
                      <a:cubicBezTo>
                        <a:pt x="31554" y="5971"/>
                        <a:pt x="30955" y="7928"/>
                        <a:pt x="30274" y="11168"/>
                      </a:cubicBezTo>
                      <a:lnTo>
                        <a:pt x="29246" y="11168"/>
                      </a:lnTo>
                      <a:cubicBezTo>
                        <a:pt x="28048" y="8022"/>
                        <a:pt x="25462" y="3152"/>
                        <a:pt x="19075" y="3152"/>
                      </a:cubicBezTo>
                      <a:cubicBezTo>
                        <a:pt x="12687" y="3152"/>
                        <a:pt x="8115" y="7500"/>
                        <a:pt x="8115" y="13722"/>
                      </a:cubicBezTo>
                      <a:cubicBezTo>
                        <a:pt x="8115" y="29672"/>
                        <a:pt x="35035" y="23015"/>
                        <a:pt x="35035" y="41858"/>
                      </a:cubicBezTo>
                      <a:cubicBezTo>
                        <a:pt x="35035" y="52259"/>
                        <a:pt x="27253" y="61042"/>
                        <a:pt x="14100" y="61042"/>
                      </a:cubicBezTo>
                      <a:cubicBezTo>
                        <a:pt x="7006" y="61042"/>
                        <a:pt x="2989" y="58569"/>
                        <a:pt x="0" y="56185"/>
                      </a:cubicBezTo>
                      <a:cubicBezTo>
                        <a:pt x="1028" y="53542"/>
                        <a:pt x="1261" y="51837"/>
                        <a:pt x="1621" y="4859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DE3B995C-10F4-F81C-70CC-5D74C482B804}"/>
                    </a:ext>
                  </a:extLst>
                </p:cNvPr>
                <p:cNvSpPr/>
                <p:nvPr/>
              </p:nvSpPr>
              <p:spPr>
                <a:xfrm>
                  <a:off x="9037977" y="3772050"/>
                  <a:ext cx="8373" cy="58833"/>
                </a:xfrm>
                <a:custGeom>
                  <a:avLst/>
                  <a:gdLst>
                    <a:gd name="connsiteX0" fmla="*/ 687 w 8373"/>
                    <a:gd name="connsiteY0" fmla="*/ 22084 h 58833"/>
                    <a:gd name="connsiteX1" fmla="*/ 0 w 8373"/>
                    <a:gd name="connsiteY1" fmla="*/ 0 h 58833"/>
                    <a:gd name="connsiteX2" fmla="*/ 4193 w 8373"/>
                    <a:gd name="connsiteY2" fmla="*/ 428 h 58833"/>
                    <a:gd name="connsiteX3" fmla="*/ 8374 w 8373"/>
                    <a:gd name="connsiteY3" fmla="*/ 0 h 58833"/>
                    <a:gd name="connsiteX4" fmla="*/ 7693 w 8373"/>
                    <a:gd name="connsiteY4" fmla="*/ 22084 h 58833"/>
                    <a:gd name="connsiteX5" fmla="*/ 7693 w 8373"/>
                    <a:gd name="connsiteY5" fmla="*/ 36750 h 58833"/>
                    <a:gd name="connsiteX6" fmla="*/ 8374 w 8373"/>
                    <a:gd name="connsiteY6" fmla="*/ 58833 h 58833"/>
                    <a:gd name="connsiteX7" fmla="*/ 0 w 8373"/>
                    <a:gd name="connsiteY7" fmla="*/ 58833 h 58833"/>
                    <a:gd name="connsiteX8" fmla="*/ 687 w 8373"/>
                    <a:gd name="connsiteY8" fmla="*/ 36750 h 5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73" h="58833">
                      <a:moveTo>
                        <a:pt x="687" y="22084"/>
                      </a:moveTo>
                      <a:cubicBezTo>
                        <a:pt x="687" y="14748"/>
                        <a:pt x="347" y="7336"/>
                        <a:pt x="0" y="0"/>
                      </a:cubicBezTo>
                      <a:cubicBezTo>
                        <a:pt x="1381" y="266"/>
                        <a:pt x="2787" y="409"/>
                        <a:pt x="4193" y="428"/>
                      </a:cubicBezTo>
                      <a:cubicBezTo>
                        <a:pt x="5599" y="409"/>
                        <a:pt x="6993" y="266"/>
                        <a:pt x="8374" y="0"/>
                      </a:cubicBezTo>
                      <a:cubicBezTo>
                        <a:pt x="8033" y="7336"/>
                        <a:pt x="7693" y="14748"/>
                        <a:pt x="7693" y="22084"/>
                      </a:cubicBezTo>
                      <a:lnTo>
                        <a:pt x="7693" y="36750"/>
                      </a:lnTo>
                      <a:cubicBezTo>
                        <a:pt x="7693" y="44086"/>
                        <a:pt x="8033" y="51504"/>
                        <a:pt x="8374" y="58833"/>
                      </a:cubicBezTo>
                      <a:cubicBezTo>
                        <a:pt x="5612" y="58263"/>
                        <a:pt x="2762" y="58263"/>
                        <a:pt x="0" y="58833"/>
                      </a:cubicBezTo>
                      <a:cubicBezTo>
                        <a:pt x="347" y="51504"/>
                        <a:pt x="687" y="44086"/>
                        <a:pt x="687" y="3675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F19DCB56-C137-354C-70C2-63D516A856C2}"/>
                    </a:ext>
                  </a:extLst>
                </p:cNvPr>
                <p:cNvSpPr/>
                <p:nvPr/>
              </p:nvSpPr>
              <p:spPr>
                <a:xfrm>
                  <a:off x="8645806" y="3859007"/>
                  <a:ext cx="37607" cy="58827"/>
                </a:xfrm>
                <a:custGeom>
                  <a:avLst/>
                  <a:gdLst>
                    <a:gd name="connsiteX0" fmla="*/ 694 w 37607"/>
                    <a:gd name="connsiteY0" fmla="*/ 22084 h 58827"/>
                    <a:gd name="connsiteX1" fmla="*/ 13 w 37607"/>
                    <a:gd name="connsiteY1" fmla="*/ 0 h 58827"/>
                    <a:gd name="connsiteX2" fmla="*/ 8298 w 37607"/>
                    <a:gd name="connsiteY2" fmla="*/ 428 h 58827"/>
                    <a:gd name="connsiteX3" fmla="*/ 18892 w 37607"/>
                    <a:gd name="connsiteY3" fmla="*/ 0 h 58827"/>
                    <a:gd name="connsiteX4" fmla="*/ 37607 w 37607"/>
                    <a:gd name="connsiteY4" fmla="*/ 14408 h 58827"/>
                    <a:gd name="connsiteX5" fmla="*/ 14623 w 37607"/>
                    <a:gd name="connsiteY5" fmla="*/ 32314 h 58827"/>
                    <a:gd name="connsiteX6" fmla="*/ 7687 w 37607"/>
                    <a:gd name="connsiteY6" fmla="*/ 32056 h 58827"/>
                    <a:gd name="connsiteX7" fmla="*/ 7687 w 37607"/>
                    <a:gd name="connsiteY7" fmla="*/ 36743 h 58827"/>
                    <a:gd name="connsiteX8" fmla="*/ 8374 w 37607"/>
                    <a:gd name="connsiteY8" fmla="*/ 58827 h 58827"/>
                    <a:gd name="connsiteX9" fmla="*/ 0 w 37607"/>
                    <a:gd name="connsiteY9" fmla="*/ 58827 h 58827"/>
                    <a:gd name="connsiteX10" fmla="*/ 681 w 37607"/>
                    <a:gd name="connsiteY10" fmla="*/ 36743 h 58827"/>
                    <a:gd name="connsiteX11" fmla="*/ 7699 w 37607"/>
                    <a:gd name="connsiteY11" fmla="*/ 28476 h 58827"/>
                    <a:gd name="connsiteX12" fmla="*/ 13765 w 37607"/>
                    <a:gd name="connsiteY12" fmla="*/ 29162 h 58827"/>
                    <a:gd name="connsiteX13" fmla="*/ 29744 w 37607"/>
                    <a:gd name="connsiteY13" fmla="*/ 14924 h 58827"/>
                    <a:gd name="connsiteX14" fmla="*/ 15392 w 37607"/>
                    <a:gd name="connsiteY14" fmla="*/ 3158 h 58827"/>
                    <a:gd name="connsiteX15" fmla="*/ 7699 w 37607"/>
                    <a:gd name="connsiteY15" fmla="*/ 3158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607" h="58827">
                      <a:moveTo>
                        <a:pt x="694" y="22084"/>
                      </a:moveTo>
                      <a:cubicBezTo>
                        <a:pt x="694" y="14754"/>
                        <a:pt x="353" y="7336"/>
                        <a:pt x="13" y="0"/>
                      </a:cubicBezTo>
                      <a:cubicBezTo>
                        <a:pt x="2743" y="258"/>
                        <a:pt x="5568" y="428"/>
                        <a:pt x="8298" y="428"/>
                      </a:cubicBezTo>
                      <a:cubicBezTo>
                        <a:pt x="11029" y="428"/>
                        <a:pt x="16496" y="0"/>
                        <a:pt x="18892" y="0"/>
                      </a:cubicBezTo>
                      <a:cubicBezTo>
                        <a:pt x="24025" y="0"/>
                        <a:pt x="37607" y="170"/>
                        <a:pt x="37607" y="14408"/>
                      </a:cubicBezTo>
                      <a:cubicBezTo>
                        <a:pt x="37607" y="29414"/>
                        <a:pt x="22827" y="32314"/>
                        <a:pt x="14623" y="32314"/>
                      </a:cubicBezTo>
                      <a:cubicBezTo>
                        <a:pt x="12057" y="32314"/>
                        <a:pt x="9925" y="32232"/>
                        <a:pt x="7687" y="32056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1" y="51497"/>
                        <a:pt x="681" y="44079"/>
                        <a:pt x="681" y="36743"/>
                      </a:cubicBezTo>
                      <a:close/>
                      <a:moveTo>
                        <a:pt x="7699" y="28476"/>
                      </a:moveTo>
                      <a:cubicBezTo>
                        <a:pt x="9691" y="28920"/>
                        <a:pt x="11725" y="29150"/>
                        <a:pt x="13765" y="29162"/>
                      </a:cubicBezTo>
                      <a:cubicBezTo>
                        <a:pt x="20771" y="29162"/>
                        <a:pt x="29744" y="26519"/>
                        <a:pt x="29744" y="14924"/>
                      </a:cubicBezTo>
                      <a:cubicBezTo>
                        <a:pt x="29744" y="5203"/>
                        <a:pt x="24195" y="3158"/>
                        <a:pt x="15392" y="3158"/>
                      </a:cubicBezTo>
                      <a:lnTo>
                        <a:pt x="7699" y="3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2" name="Freeform 261">
                  <a:extLst>
                    <a:ext uri="{FF2B5EF4-FFF2-40B4-BE49-F238E27FC236}">
                      <a16:creationId xmlns:a16="http://schemas.microsoft.com/office/drawing/2014/main" id="{FF08C369-6BA0-0B9D-0F69-6FDB1DF2894C}"/>
                    </a:ext>
                  </a:extLst>
                </p:cNvPr>
                <p:cNvSpPr/>
                <p:nvPr/>
              </p:nvSpPr>
              <p:spPr>
                <a:xfrm>
                  <a:off x="8692948" y="3857875"/>
                  <a:ext cx="63996" cy="61048"/>
                </a:xfrm>
                <a:custGeom>
                  <a:avLst/>
                  <a:gdLst>
                    <a:gd name="connsiteX0" fmla="*/ 31957 w 63996"/>
                    <a:gd name="connsiteY0" fmla="*/ 0 h 61048"/>
                    <a:gd name="connsiteX1" fmla="*/ 63997 w 63996"/>
                    <a:gd name="connsiteY1" fmla="*/ 30521 h 61048"/>
                    <a:gd name="connsiteX2" fmla="*/ 31957 w 63996"/>
                    <a:gd name="connsiteY2" fmla="*/ 61048 h 61048"/>
                    <a:gd name="connsiteX3" fmla="*/ 0 w 63996"/>
                    <a:gd name="connsiteY3" fmla="*/ 30521 h 61048"/>
                    <a:gd name="connsiteX4" fmla="*/ 31957 w 63996"/>
                    <a:gd name="connsiteY4" fmla="*/ 0 h 61048"/>
                    <a:gd name="connsiteX5" fmla="*/ 31957 w 63996"/>
                    <a:gd name="connsiteY5" fmla="*/ 3146 h 61048"/>
                    <a:gd name="connsiteX6" fmla="*/ 8374 w 63996"/>
                    <a:gd name="connsiteY6" fmla="*/ 30508 h 61048"/>
                    <a:gd name="connsiteX7" fmla="*/ 31957 w 63996"/>
                    <a:gd name="connsiteY7" fmla="*/ 57877 h 61048"/>
                    <a:gd name="connsiteX8" fmla="*/ 55654 w 63996"/>
                    <a:gd name="connsiteY8" fmla="*/ 30546 h 61048"/>
                    <a:gd name="connsiteX9" fmla="*/ 31957 w 63996"/>
                    <a:gd name="connsiteY9" fmla="*/ 3184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996" h="61048">
                      <a:moveTo>
                        <a:pt x="31957" y="0"/>
                      </a:moveTo>
                      <a:cubicBezTo>
                        <a:pt x="50875" y="0"/>
                        <a:pt x="63997" y="11168"/>
                        <a:pt x="63997" y="30521"/>
                      </a:cubicBezTo>
                      <a:cubicBezTo>
                        <a:pt x="63997" y="49874"/>
                        <a:pt x="50843" y="61048"/>
                        <a:pt x="31957" y="61048"/>
                      </a:cubicBezTo>
                      <a:cubicBezTo>
                        <a:pt x="13072" y="61048"/>
                        <a:pt x="0" y="49874"/>
                        <a:pt x="0" y="30521"/>
                      </a:cubicBezTo>
                      <a:cubicBezTo>
                        <a:pt x="0" y="11168"/>
                        <a:pt x="13160" y="0"/>
                        <a:pt x="31957" y="0"/>
                      </a:cubicBezTo>
                      <a:close/>
                      <a:moveTo>
                        <a:pt x="31957" y="3146"/>
                      </a:moveTo>
                      <a:cubicBezTo>
                        <a:pt x="18627" y="3146"/>
                        <a:pt x="8374" y="11583"/>
                        <a:pt x="8374" y="30508"/>
                      </a:cubicBezTo>
                      <a:cubicBezTo>
                        <a:pt x="8374" y="49434"/>
                        <a:pt x="18627" y="57877"/>
                        <a:pt x="31957" y="57877"/>
                      </a:cubicBezTo>
                      <a:cubicBezTo>
                        <a:pt x="45288" y="57877"/>
                        <a:pt x="55654" y="49471"/>
                        <a:pt x="55654" y="30546"/>
                      </a:cubicBezTo>
                      <a:cubicBezTo>
                        <a:pt x="55654" y="11621"/>
                        <a:pt x="45376" y="3184"/>
                        <a:pt x="31957" y="318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9A15671-DCF8-509C-C474-A9447912ADF5}"/>
                    </a:ext>
                  </a:extLst>
                </p:cNvPr>
                <p:cNvSpPr/>
                <p:nvPr/>
              </p:nvSpPr>
              <p:spPr>
                <a:xfrm>
                  <a:off x="8770438" y="3859007"/>
                  <a:ext cx="31528" cy="58808"/>
                </a:xfrm>
                <a:custGeom>
                  <a:avLst/>
                  <a:gdLst>
                    <a:gd name="connsiteX0" fmla="*/ 687 w 31528"/>
                    <a:gd name="connsiteY0" fmla="*/ 22084 h 58808"/>
                    <a:gd name="connsiteX1" fmla="*/ 0 w 31528"/>
                    <a:gd name="connsiteY1" fmla="*/ 0 h 58808"/>
                    <a:gd name="connsiteX2" fmla="*/ 8380 w 31528"/>
                    <a:gd name="connsiteY2" fmla="*/ 0 h 58808"/>
                    <a:gd name="connsiteX3" fmla="*/ 7693 w 31528"/>
                    <a:gd name="connsiteY3" fmla="*/ 22084 h 58808"/>
                    <a:gd name="connsiteX4" fmla="*/ 7951 w 31528"/>
                    <a:gd name="connsiteY4" fmla="*/ 54800 h 58808"/>
                    <a:gd name="connsiteX5" fmla="*/ 31529 w 31528"/>
                    <a:gd name="connsiteY5" fmla="*/ 53693 h 58808"/>
                    <a:gd name="connsiteX6" fmla="*/ 31529 w 31528"/>
                    <a:gd name="connsiteY6" fmla="*/ 58808 h 58808"/>
                    <a:gd name="connsiteX7" fmla="*/ 15808 w 31528"/>
                    <a:gd name="connsiteY7" fmla="*/ 58387 h 58808"/>
                    <a:gd name="connsiteX8" fmla="*/ 0 w 31528"/>
                    <a:gd name="connsiteY8" fmla="*/ 58808 h 58808"/>
                    <a:gd name="connsiteX9" fmla="*/ 687 w 31528"/>
                    <a:gd name="connsiteY9" fmla="*/ 36724 h 5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528" h="58808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4" y="571"/>
                        <a:pt x="5616" y="571"/>
                        <a:pt x="8380" y="0"/>
                      </a:cubicBezTo>
                      <a:cubicBezTo>
                        <a:pt x="8033" y="7336"/>
                        <a:pt x="7693" y="14754"/>
                        <a:pt x="7693" y="22084"/>
                      </a:cubicBezTo>
                      <a:cubicBezTo>
                        <a:pt x="7693" y="36404"/>
                        <a:pt x="7863" y="46464"/>
                        <a:pt x="7951" y="54800"/>
                      </a:cubicBezTo>
                      <a:cubicBezTo>
                        <a:pt x="15979" y="54800"/>
                        <a:pt x="22991" y="54800"/>
                        <a:pt x="31529" y="53693"/>
                      </a:cubicBezTo>
                      <a:cubicBezTo>
                        <a:pt x="30957" y="55350"/>
                        <a:pt x="30957" y="57151"/>
                        <a:pt x="31529" y="58808"/>
                      </a:cubicBezTo>
                      <a:cubicBezTo>
                        <a:pt x="26320" y="58550"/>
                        <a:pt x="21023" y="58387"/>
                        <a:pt x="15808" y="58387"/>
                      </a:cubicBezTo>
                      <a:cubicBezTo>
                        <a:pt x="10594" y="58387"/>
                        <a:pt x="5303" y="58550"/>
                        <a:pt x="0" y="58808"/>
                      </a:cubicBezTo>
                      <a:cubicBezTo>
                        <a:pt x="347" y="51478"/>
                        <a:pt x="687" y="44061"/>
                        <a:pt x="687" y="36724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AE010D8-67F5-A2CD-A194-EF68D6951D72}"/>
                    </a:ext>
                  </a:extLst>
                </p:cNvPr>
                <p:cNvSpPr/>
                <p:nvPr/>
              </p:nvSpPr>
              <p:spPr>
                <a:xfrm>
                  <a:off x="8816918" y="3859007"/>
                  <a:ext cx="8373" cy="58827"/>
                </a:xfrm>
                <a:custGeom>
                  <a:avLst/>
                  <a:gdLst>
                    <a:gd name="connsiteX0" fmla="*/ 687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7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7" y="22084"/>
                      </a:moveTo>
                      <a:cubicBezTo>
                        <a:pt x="687" y="14754"/>
                        <a:pt x="347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1" y="58265"/>
                        <a:pt x="2763" y="58265"/>
                        <a:pt x="0" y="58827"/>
                      </a:cubicBezTo>
                      <a:cubicBezTo>
                        <a:pt x="347" y="51497"/>
                        <a:pt x="687" y="44079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CAA6403B-8693-9F34-1AD6-1F297888540A}"/>
                    </a:ext>
                  </a:extLst>
                </p:cNvPr>
                <p:cNvSpPr/>
                <p:nvPr/>
              </p:nvSpPr>
              <p:spPr>
                <a:xfrm>
                  <a:off x="8839045" y="3859007"/>
                  <a:ext cx="44140" cy="58827"/>
                </a:xfrm>
                <a:custGeom>
                  <a:avLst/>
                  <a:gdLst>
                    <a:gd name="connsiteX0" fmla="*/ 18539 w 44140"/>
                    <a:gd name="connsiteY0" fmla="*/ 22084 h 58827"/>
                    <a:gd name="connsiteX1" fmla="*/ 18287 w 44140"/>
                    <a:gd name="connsiteY1" fmla="*/ 4436 h 58827"/>
                    <a:gd name="connsiteX2" fmla="*/ 0 w 44140"/>
                    <a:gd name="connsiteY2" fmla="*/ 5373 h 58827"/>
                    <a:gd name="connsiteX3" fmla="*/ 429 w 44140"/>
                    <a:gd name="connsiteY3" fmla="*/ 2649 h 58827"/>
                    <a:gd name="connsiteX4" fmla="*/ 0 w 44140"/>
                    <a:gd name="connsiteY4" fmla="*/ 0 h 58827"/>
                    <a:gd name="connsiteX5" fmla="*/ 22070 w 44140"/>
                    <a:gd name="connsiteY5" fmla="*/ 428 h 58827"/>
                    <a:gd name="connsiteX6" fmla="*/ 44140 w 44140"/>
                    <a:gd name="connsiteY6" fmla="*/ 0 h 58827"/>
                    <a:gd name="connsiteX7" fmla="*/ 43711 w 44140"/>
                    <a:gd name="connsiteY7" fmla="*/ 2731 h 58827"/>
                    <a:gd name="connsiteX8" fmla="*/ 44140 w 44140"/>
                    <a:gd name="connsiteY8" fmla="*/ 5373 h 58827"/>
                    <a:gd name="connsiteX9" fmla="*/ 25853 w 44140"/>
                    <a:gd name="connsiteY9" fmla="*/ 4436 h 58827"/>
                    <a:gd name="connsiteX10" fmla="*/ 25601 w 44140"/>
                    <a:gd name="connsiteY10" fmla="*/ 22084 h 58827"/>
                    <a:gd name="connsiteX11" fmla="*/ 25601 w 44140"/>
                    <a:gd name="connsiteY11" fmla="*/ 36743 h 58827"/>
                    <a:gd name="connsiteX12" fmla="*/ 26282 w 44140"/>
                    <a:gd name="connsiteY12" fmla="*/ 58827 h 58827"/>
                    <a:gd name="connsiteX13" fmla="*/ 17908 w 44140"/>
                    <a:gd name="connsiteY13" fmla="*/ 58827 h 58827"/>
                    <a:gd name="connsiteX14" fmla="*/ 18589 w 44140"/>
                    <a:gd name="connsiteY14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827">
                      <a:moveTo>
                        <a:pt x="18539" y="22084"/>
                      </a:moveTo>
                      <a:cubicBezTo>
                        <a:pt x="18539" y="16212"/>
                        <a:pt x="18455" y="10329"/>
                        <a:pt x="18287" y="4436"/>
                      </a:cubicBezTo>
                      <a:cubicBezTo>
                        <a:pt x="12179" y="4421"/>
                        <a:pt x="6074" y="4734"/>
                        <a:pt x="0" y="5373"/>
                      </a:cubicBezTo>
                      <a:cubicBezTo>
                        <a:pt x="275" y="4491"/>
                        <a:pt x="419" y="3573"/>
                        <a:pt x="429" y="2649"/>
                      </a:cubicBezTo>
                      <a:cubicBezTo>
                        <a:pt x="406" y="1750"/>
                        <a:pt x="262" y="859"/>
                        <a:pt x="0" y="0"/>
                      </a:cubicBezTo>
                      <a:cubicBezTo>
                        <a:pt x="7346" y="258"/>
                        <a:pt x="14699" y="428"/>
                        <a:pt x="22070" y="428"/>
                      </a:cubicBezTo>
                      <a:cubicBezTo>
                        <a:pt x="29441" y="428"/>
                        <a:pt x="36769" y="258"/>
                        <a:pt x="44140" y="0"/>
                      </a:cubicBezTo>
                      <a:cubicBezTo>
                        <a:pt x="43875" y="886"/>
                        <a:pt x="43730" y="1805"/>
                        <a:pt x="43711" y="2731"/>
                      </a:cubicBezTo>
                      <a:cubicBezTo>
                        <a:pt x="43730" y="3627"/>
                        <a:pt x="43875" y="4517"/>
                        <a:pt x="44140" y="5373"/>
                      </a:cubicBezTo>
                      <a:cubicBezTo>
                        <a:pt x="38066" y="4734"/>
                        <a:pt x="31961" y="4421"/>
                        <a:pt x="25853" y="4436"/>
                      </a:cubicBezTo>
                      <a:cubicBezTo>
                        <a:pt x="25689" y="10308"/>
                        <a:pt x="25606" y="16190"/>
                        <a:pt x="25601" y="22084"/>
                      </a:cubicBezTo>
                      <a:lnTo>
                        <a:pt x="25601" y="36743"/>
                      </a:lnTo>
                      <a:cubicBezTo>
                        <a:pt x="25601" y="44079"/>
                        <a:pt x="25942" y="51497"/>
                        <a:pt x="26282" y="58827"/>
                      </a:cubicBezTo>
                      <a:cubicBezTo>
                        <a:pt x="23519" y="58265"/>
                        <a:pt x="20671" y="58265"/>
                        <a:pt x="17908" y="58827"/>
                      </a:cubicBezTo>
                      <a:cubicBezTo>
                        <a:pt x="18255" y="51497"/>
                        <a:pt x="18589" y="44079"/>
                        <a:pt x="18589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5B8A4885-3A44-31FE-653F-3F9AFC25FCB6}"/>
                    </a:ext>
                  </a:extLst>
                </p:cNvPr>
                <p:cNvSpPr/>
                <p:nvPr/>
              </p:nvSpPr>
              <p:spPr>
                <a:xfrm>
                  <a:off x="8938454" y="3857875"/>
                  <a:ext cx="50590" cy="61073"/>
                </a:xfrm>
                <a:custGeom>
                  <a:avLst/>
                  <a:gdLst>
                    <a:gd name="connsiteX0" fmla="*/ 48964 w 50590"/>
                    <a:gd name="connsiteY0" fmla="*/ 56210 h 61073"/>
                    <a:gd name="connsiteX1" fmla="*/ 31188 w 50590"/>
                    <a:gd name="connsiteY1" fmla="*/ 61073 h 61073"/>
                    <a:gd name="connsiteX2" fmla="*/ 0 w 50590"/>
                    <a:gd name="connsiteY2" fmla="*/ 30546 h 61073"/>
                    <a:gd name="connsiteX3" fmla="*/ 32046 w 50590"/>
                    <a:gd name="connsiteY3" fmla="*/ 0 h 61073"/>
                    <a:gd name="connsiteX4" fmla="*/ 50591 w 50590"/>
                    <a:gd name="connsiteY4" fmla="*/ 3920 h 61073"/>
                    <a:gd name="connsiteX5" fmla="*/ 48794 w 50590"/>
                    <a:gd name="connsiteY5" fmla="*/ 10576 h 61073"/>
                    <a:gd name="connsiteX6" fmla="*/ 48283 w 50590"/>
                    <a:gd name="connsiteY6" fmla="*/ 10740 h 61073"/>
                    <a:gd name="connsiteX7" fmla="*/ 32046 w 50590"/>
                    <a:gd name="connsiteY7" fmla="*/ 3159 h 61073"/>
                    <a:gd name="connsiteX8" fmla="*/ 8374 w 50590"/>
                    <a:gd name="connsiteY8" fmla="*/ 30521 h 61073"/>
                    <a:gd name="connsiteX9" fmla="*/ 32046 w 50590"/>
                    <a:gd name="connsiteY9" fmla="*/ 57890 h 61073"/>
                    <a:gd name="connsiteX10" fmla="*/ 49393 w 50590"/>
                    <a:gd name="connsiteY10" fmla="*/ 50812 h 61073"/>
                    <a:gd name="connsiteX11" fmla="*/ 49733 w 50590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90" h="61073">
                      <a:moveTo>
                        <a:pt x="48964" y="56210"/>
                      </a:moveTo>
                      <a:cubicBezTo>
                        <a:pt x="46826" y="57915"/>
                        <a:pt x="39739" y="61073"/>
                        <a:pt x="31188" y="61073"/>
                      </a:cubicBezTo>
                      <a:cubicBezTo>
                        <a:pt x="13166" y="61073"/>
                        <a:pt x="0" y="49899"/>
                        <a:pt x="0" y="30546"/>
                      </a:cubicBezTo>
                      <a:cubicBezTo>
                        <a:pt x="0" y="11193"/>
                        <a:pt x="13192" y="0"/>
                        <a:pt x="32046" y="0"/>
                      </a:cubicBezTo>
                      <a:cubicBezTo>
                        <a:pt x="38433" y="-12"/>
                        <a:pt x="44758" y="1324"/>
                        <a:pt x="50591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83" y="10740"/>
                      </a:lnTo>
                      <a:cubicBezTo>
                        <a:pt x="45887" y="8104"/>
                        <a:pt x="40085" y="3159"/>
                        <a:pt x="32046" y="3159"/>
                      </a:cubicBezTo>
                      <a:cubicBezTo>
                        <a:pt x="18633" y="3159"/>
                        <a:pt x="8374" y="11596"/>
                        <a:pt x="8374" y="30521"/>
                      </a:cubicBezTo>
                      <a:cubicBezTo>
                        <a:pt x="8374" y="49446"/>
                        <a:pt x="18633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0F7DD233-532D-2DA3-8635-B7225F02BC43}"/>
                    </a:ext>
                  </a:extLst>
                </p:cNvPr>
                <p:cNvSpPr/>
                <p:nvPr/>
              </p:nvSpPr>
              <p:spPr>
                <a:xfrm>
                  <a:off x="9003126" y="3857900"/>
                  <a:ext cx="51095" cy="61048"/>
                </a:xfrm>
                <a:custGeom>
                  <a:avLst/>
                  <a:gdLst>
                    <a:gd name="connsiteX0" fmla="*/ 48781 w 51095"/>
                    <a:gd name="connsiteY0" fmla="*/ 61048 h 61048"/>
                    <a:gd name="connsiteX1" fmla="*/ 5631 w 51095"/>
                    <a:gd name="connsiteY1" fmla="*/ 13898 h 61048"/>
                    <a:gd name="connsiteX2" fmla="*/ 5372 w 51095"/>
                    <a:gd name="connsiteY2" fmla="*/ 31207 h 61048"/>
                    <a:gd name="connsiteX3" fmla="*/ 6142 w 51095"/>
                    <a:gd name="connsiteY3" fmla="*/ 59934 h 61048"/>
                    <a:gd name="connsiteX4" fmla="*/ 3153 w 51095"/>
                    <a:gd name="connsiteY4" fmla="*/ 59513 h 61048"/>
                    <a:gd name="connsiteX5" fmla="*/ 0 w 51095"/>
                    <a:gd name="connsiteY5" fmla="*/ 59934 h 61048"/>
                    <a:gd name="connsiteX6" fmla="*/ 1797 w 51095"/>
                    <a:gd name="connsiteY6" fmla="*/ 22851 h 61048"/>
                    <a:gd name="connsiteX7" fmla="*/ 1539 w 51095"/>
                    <a:gd name="connsiteY7" fmla="*/ 0 h 61048"/>
                    <a:gd name="connsiteX8" fmla="*/ 2907 w 51095"/>
                    <a:gd name="connsiteY8" fmla="*/ 0 h 61048"/>
                    <a:gd name="connsiteX9" fmla="*/ 46139 w 51095"/>
                    <a:gd name="connsiteY9" fmla="*/ 46124 h 61048"/>
                    <a:gd name="connsiteX10" fmla="*/ 45464 w 51095"/>
                    <a:gd name="connsiteY10" fmla="*/ 1107 h 61048"/>
                    <a:gd name="connsiteX11" fmla="*/ 48365 w 51095"/>
                    <a:gd name="connsiteY11" fmla="*/ 1535 h 61048"/>
                    <a:gd name="connsiteX12" fmla="*/ 51095 w 51095"/>
                    <a:gd name="connsiteY12" fmla="*/ 1107 h 61048"/>
                    <a:gd name="connsiteX13" fmla="*/ 49733 w 51095"/>
                    <a:gd name="connsiteY13" fmla="*/ 29672 h 61048"/>
                    <a:gd name="connsiteX14" fmla="*/ 49985 w 51095"/>
                    <a:gd name="connsiteY14" fmla="*/ 61048 h 6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8">
                      <a:moveTo>
                        <a:pt x="48781" y="61048"/>
                      </a:moveTo>
                      <a:cubicBezTo>
                        <a:pt x="35791" y="45784"/>
                        <a:pt x="20241" y="29414"/>
                        <a:pt x="5631" y="13898"/>
                      </a:cubicBezTo>
                      <a:cubicBezTo>
                        <a:pt x="5543" y="17044"/>
                        <a:pt x="5372" y="22166"/>
                        <a:pt x="5372" y="31207"/>
                      </a:cubicBezTo>
                      <a:cubicBezTo>
                        <a:pt x="5372" y="38536"/>
                        <a:pt x="5713" y="56524"/>
                        <a:pt x="6142" y="59934"/>
                      </a:cubicBezTo>
                      <a:cubicBezTo>
                        <a:pt x="5171" y="59662"/>
                        <a:pt x="4162" y="59520"/>
                        <a:pt x="3153" y="59513"/>
                      </a:cubicBezTo>
                      <a:cubicBezTo>
                        <a:pt x="2087" y="59533"/>
                        <a:pt x="1034" y="59675"/>
                        <a:pt x="0" y="59934"/>
                      </a:cubicBezTo>
                      <a:cubicBezTo>
                        <a:pt x="687" y="55927"/>
                        <a:pt x="1797" y="34101"/>
                        <a:pt x="1797" y="22851"/>
                      </a:cubicBezTo>
                      <a:cubicBezTo>
                        <a:pt x="1797" y="12111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38"/>
                        <a:pt x="45464" y="1107"/>
                      </a:cubicBezTo>
                      <a:cubicBezTo>
                        <a:pt x="46410" y="1376"/>
                        <a:pt x="47381" y="1520"/>
                        <a:pt x="48365" y="1535"/>
                      </a:cubicBezTo>
                      <a:cubicBezTo>
                        <a:pt x="49292" y="1519"/>
                        <a:pt x="50212" y="1375"/>
                        <a:pt x="51095" y="1107"/>
                      </a:cubicBezTo>
                      <a:cubicBezTo>
                        <a:pt x="50584" y="6141"/>
                        <a:pt x="49733" y="23021"/>
                        <a:pt x="49733" y="29672"/>
                      </a:cubicBezTo>
                      <a:cubicBezTo>
                        <a:pt x="49733" y="38367"/>
                        <a:pt x="49903" y="57210"/>
                        <a:pt x="49985" y="6104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59949436-E8D6-F985-65C2-B5BBE8D7D426}"/>
                    </a:ext>
                  </a:extLst>
                </p:cNvPr>
                <p:cNvSpPr/>
                <p:nvPr/>
              </p:nvSpPr>
              <p:spPr>
                <a:xfrm>
                  <a:off x="9072117" y="3859007"/>
                  <a:ext cx="8373" cy="58827"/>
                </a:xfrm>
                <a:custGeom>
                  <a:avLst/>
                  <a:gdLst>
                    <a:gd name="connsiteX0" fmla="*/ 681 w 8373"/>
                    <a:gd name="connsiteY0" fmla="*/ 22084 h 58827"/>
                    <a:gd name="connsiteX1" fmla="*/ 0 w 8373"/>
                    <a:gd name="connsiteY1" fmla="*/ 0 h 58827"/>
                    <a:gd name="connsiteX2" fmla="*/ 8374 w 8373"/>
                    <a:gd name="connsiteY2" fmla="*/ 0 h 58827"/>
                    <a:gd name="connsiteX3" fmla="*/ 7687 w 8373"/>
                    <a:gd name="connsiteY3" fmla="*/ 22084 h 58827"/>
                    <a:gd name="connsiteX4" fmla="*/ 7687 w 8373"/>
                    <a:gd name="connsiteY4" fmla="*/ 36743 h 58827"/>
                    <a:gd name="connsiteX5" fmla="*/ 8374 w 8373"/>
                    <a:gd name="connsiteY5" fmla="*/ 58827 h 58827"/>
                    <a:gd name="connsiteX6" fmla="*/ 0 w 8373"/>
                    <a:gd name="connsiteY6" fmla="*/ 58827 h 58827"/>
                    <a:gd name="connsiteX7" fmla="*/ 681 w 8373"/>
                    <a:gd name="connsiteY7" fmla="*/ 36743 h 58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7">
                      <a:moveTo>
                        <a:pt x="681" y="22084"/>
                      </a:moveTo>
                      <a:cubicBezTo>
                        <a:pt x="681" y="14754"/>
                        <a:pt x="340" y="7336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33" y="7336"/>
                        <a:pt x="7687" y="14754"/>
                        <a:pt x="7687" y="22084"/>
                      </a:cubicBezTo>
                      <a:lnTo>
                        <a:pt x="7687" y="36743"/>
                      </a:lnTo>
                      <a:cubicBezTo>
                        <a:pt x="7687" y="44079"/>
                        <a:pt x="8033" y="51497"/>
                        <a:pt x="8374" y="58827"/>
                      </a:cubicBezTo>
                      <a:cubicBezTo>
                        <a:pt x="5612" y="58265"/>
                        <a:pt x="2762" y="58265"/>
                        <a:pt x="0" y="58827"/>
                      </a:cubicBezTo>
                      <a:cubicBezTo>
                        <a:pt x="340" y="51497"/>
                        <a:pt x="681" y="44079"/>
                        <a:pt x="681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45884832-3CD1-7624-471E-776D219CAD6D}"/>
                    </a:ext>
                  </a:extLst>
                </p:cNvPr>
                <p:cNvSpPr/>
                <p:nvPr/>
              </p:nvSpPr>
              <p:spPr>
                <a:xfrm>
                  <a:off x="9095813" y="3857875"/>
                  <a:ext cx="50584" cy="61073"/>
                </a:xfrm>
                <a:custGeom>
                  <a:avLst/>
                  <a:gdLst>
                    <a:gd name="connsiteX0" fmla="*/ 48964 w 50584"/>
                    <a:gd name="connsiteY0" fmla="*/ 56210 h 61073"/>
                    <a:gd name="connsiteX1" fmla="*/ 31194 w 50584"/>
                    <a:gd name="connsiteY1" fmla="*/ 61073 h 61073"/>
                    <a:gd name="connsiteX2" fmla="*/ 0 w 50584"/>
                    <a:gd name="connsiteY2" fmla="*/ 30546 h 61073"/>
                    <a:gd name="connsiteX3" fmla="*/ 32046 w 50584"/>
                    <a:gd name="connsiteY3" fmla="*/ 0 h 61073"/>
                    <a:gd name="connsiteX4" fmla="*/ 50584 w 50584"/>
                    <a:gd name="connsiteY4" fmla="*/ 3920 h 61073"/>
                    <a:gd name="connsiteX5" fmla="*/ 48794 w 50584"/>
                    <a:gd name="connsiteY5" fmla="*/ 10576 h 61073"/>
                    <a:gd name="connsiteX6" fmla="*/ 48277 w 50584"/>
                    <a:gd name="connsiteY6" fmla="*/ 10740 h 61073"/>
                    <a:gd name="connsiteX7" fmla="*/ 32046 w 50584"/>
                    <a:gd name="connsiteY7" fmla="*/ 3159 h 61073"/>
                    <a:gd name="connsiteX8" fmla="*/ 8380 w 50584"/>
                    <a:gd name="connsiteY8" fmla="*/ 30521 h 61073"/>
                    <a:gd name="connsiteX9" fmla="*/ 32046 w 50584"/>
                    <a:gd name="connsiteY9" fmla="*/ 57890 h 61073"/>
                    <a:gd name="connsiteX10" fmla="*/ 49393 w 50584"/>
                    <a:gd name="connsiteY10" fmla="*/ 50812 h 61073"/>
                    <a:gd name="connsiteX11" fmla="*/ 49733 w 50584"/>
                    <a:gd name="connsiteY11" fmla="*/ 51158 h 61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84" h="61073">
                      <a:moveTo>
                        <a:pt x="48964" y="56210"/>
                      </a:moveTo>
                      <a:cubicBezTo>
                        <a:pt x="46826" y="57915"/>
                        <a:pt x="39732" y="61073"/>
                        <a:pt x="31194" y="61073"/>
                      </a:cubicBezTo>
                      <a:cubicBezTo>
                        <a:pt x="13160" y="61073"/>
                        <a:pt x="0" y="49899"/>
                        <a:pt x="0" y="30546"/>
                      </a:cubicBezTo>
                      <a:cubicBezTo>
                        <a:pt x="0" y="11193"/>
                        <a:pt x="13160" y="0"/>
                        <a:pt x="32046" y="0"/>
                      </a:cubicBezTo>
                      <a:cubicBezTo>
                        <a:pt x="38433" y="-12"/>
                        <a:pt x="44752" y="1323"/>
                        <a:pt x="50584" y="3920"/>
                      </a:cubicBezTo>
                      <a:cubicBezTo>
                        <a:pt x="49733" y="5455"/>
                        <a:pt x="49134" y="8783"/>
                        <a:pt x="48794" y="10576"/>
                      </a:cubicBezTo>
                      <a:lnTo>
                        <a:pt x="48277" y="10740"/>
                      </a:lnTo>
                      <a:cubicBezTo>
                        <a:pt x="45887" y="8104"/>
                        <a:pt x="40079" y="3159"/>
                        <a:pt x="32046" y="3159"/>
                      </a:cubicBezTo>
                      <a:cubicBezTo>
                        <a:pt x="18627" y="3159"/>
                        <a:pt x="8380" y="11596"/>
                        <a:pt x="8380" y="30521"/>
                      </a:cubicBezTo>
                      <a:cubicBezTo>
                        <a:pt x="8380" y="49446"/>
                        <a:pt x="18627" y="57890"/>
                        <a:pt x="32046" y="57890"/>
                      </a:cubicBezTo>
                      <a:cubicBezTo>
                        <a:pt x="40161" y="57890"/>
                        <a:pt x="46145" y="53284"/>
                        <a:pt x="49393" y="50812"/>
                      </a:cubicBezTo>
                      <a:lnTo>
                        <a:pt x="49733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F28092C9-2AF1-FB09-933D-F5A74F1ECFCE}"/>
                    </a:ext>
                  </a:extLst>
                </p:cNvPr>
                <p:cNvSpPr/>
                <p:nvPr/>
              </p:nvSpPr>
              <p:spPr>
                <a:xfrm>
                  <a:off x="8646481" y="3945958"/>
                  <a:ext cx="54014" cy="58820"/>
                </a:xfrm>
                <a:custGeom>
                  <a:avLst/>
                  <a:gdLst>
                    <a:gd name="connsiteX0" fmla="*/ 681 w 54014"/>
                    <a:gd name="connsiteY0" fmla="*/ 22090 h 58820"/>
                    <a:gd name="connsiteX1" fmla="*/ 0 w 54014"/>
                    <a:gd name="connsiteY1" fmla="*/ 13 h 58820"/>
                    <a:gd name="connsiteX2" fmla="*/ 12902 w 54014"/>
                    <a:gd name="connsiteY2" fmla="*/ 440 h 58820"/>
                    <a:gd name="connsiteX3" fmla="*/ 25822 w 54014"/>
                    <a:gd name="connsiteY3" fmla="*/ 0 h 58820"/>
                    <a:gd name="connsiteX4" fmla="*/ 54015 w 54014"/>
                    <a:gd name="connsiteY4" fmla="*/ 28218 h 58820"/>
                    <a:gd name="connsiteX5" fmla="*/ 22915 w 54014"/>
                    <a:gd name="connsiteY5" fmla="*/ 58821 h 58820"/>
                    <a:gd name="connsiteX6" fmla="*/ 11470 w 54014"/>
                    <a:gd name="connsiteY6" fmla="*/ 58399 h 58820"/>
                    <a:gd name="connsiteX7" fmla="*/ 19 w 54014"/>
                    <a:gd name="connsiteY7" fmla="*/ 58821 h 58820"/>
                    <a:gd name="connsiteX8" fmla="*/ 700 w 54014"/>
                    <a:gd name="connsiteY8" fmla="*/ 36743 h 58820"/>
                    <a:gd name="connsiteX9" fmla="*/ 7687 w 54014"/>
                    <a:gd name="connsiteY9" fmla="*/ 36756 h 58820"/>
                    <a:gd name="connsiteX10" fmla="*/ 8204 w 54014"/>
                    <a:gd name="connsiteY10" fmla="*/ 54832 h 58820"/>
                    <a:gd name="connsiteX11" fmla="*/ 19396 w 54014"/>
                    <a:gd name="connsiteY11" fmla="*/ 55681 h 58820"/>
                    <a:gd name="connsiteX12" fmla="*/ 45628 w 54014"/>
                    <a:gd name="connsiteY12" fmla="*/ 28231 h 58820"/>
                    <a:gd name="connsiteX13" fmla="*/ 21357 w 54014"/>
                    <a:gd name="connsiteY13" fmla="*/ 3593 h 58820"/>
                    <a:gd name="connsiteX14" fmla="*/ 8204 w 54014"/>
                    <a:gd name="connsiteY14" fmla="*/ 4442 h 58820"/>
                    <a:gd name="connsiteX15" fmla="*/ 7687 w 54014"/>
                    <a:gd name="connsiteY15" fmla="*/ 2209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4014" h="58820">
                      <a:moveTo>
                        <a:pt x="681" y="22090"/>
                      </a:moveTo>
                      <a:cubicBezTo>
                        <a:pt x="681" y="14760"/>
                        <a:pt x="341" y="7342"/>
                        <a:pt x="0" y="13"/>
                      </a:cubicBezTo>
                      <a:cubicBezTo>
                        <a:pt x="4269" y="264"/>
                        <a:pt x="8626" y="440"/>
                        <a:pt x="12902" y="440"/>
                      </a:cubicBezTo>
                      <a:cubicBezTo>
                        <a:pt x="17177" y="440"/>
                        <a:pt x="21534" y="0"/>
                        <a:pt x="25822" y="0"/>
                      </a:cubicBezTo>
                      <a:cubicBezTo>
                        <a:pt x="45817" y="0"/>
                        <a:pt x="54015" y="10658"/>
                        <a:pt x="54015" y="28218"/>
                      </a:cubicBezTo>
                      <a:cubicBezTo>
                        <a:pt x="54015" y="50981"/>
                        <a:pt x="36416" y="58821"/>
                        <a:pt x="22915" y="58821"/>
                      </a:cubicBezTo>
                      <a:cubicBezTo>
                        <a:pt x="19068" y="58821"/>
                        <a:pt x="15317" y="58399"/>
                        <a:pt x="11470" y="58399"/>
                      </a:cubicBezTo>
                      <a:cubicBezTo>
                        <a:pt x="7624" y="58399"/>
                        <a:pt x="3859" y="58569"/>
                        <a:pt x="19" y="58821"/>
                      </a:cubicBezTo>
                      <a:cubicBezTo>
                        <a:pt x="359" y="51491"/>
                        <a:pt x="700" y="44073"/>
                        <a:pt x="700" y="36743"/>
                      </a:cubicBezTo>
                      <a:close/>
                      <a:moveTo>
                        <a:pt x="7687" y="36756"/>
                      </a:moveTo>
                      <a:cubicBezTo>
                        <a:pt x="7687" y="42809"/>
                        <a:pt x="7857" y="48949"/>
                        <a:pt x="8204" y="54832"/>
                      </a:cubicBezTo>
                      <a:cubicBezTo>
                        <a:pt x="11902" y="55447"/>
                        <a:pt x="15648" y="55732"/>
                        <a:pt x="19396" y="55681"/>
                      </a:cubicBezTo>
                      <a:cubicBezTo>
                        <a:pt x="31957" y="55681"/>
                        <a:pt x="45628" y="50736"/>
                        <a:pt x="45628" y="28231"/>
                      </a:cubicBezTo>
                      <a:cubicBezTo>
                        <a:pt x="45628" y="8450"/>
                        <a:pt x="35375" y="3593"/>
                        <a:pt x="21357" y="3593"/>
                      </a:cubicBezTo>
                      <a:cubicBezTo>
                        <a:pt x="16960" y="3611"/>
                        <a:pt x="12567" y="3895"/>
                        <a:pt x="8204" y="4442"/>
                      </a:cubicBezTo>
                      <a:cubicBezTo>
                        <a:pt x="7857" y="9897"/>
                        <a:pt x="7687" y="15956"/>
                        <a:pt x="7687" y="2209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11C0BB11-4F76-19CB-031F-9AFEEDA2D3F4}"/>
                    </a:ext>
                  </a:extLst>
                </p:cNvPr>
                <p:cNvSpPr/>
                <p:nvPr/>
              </p:nvSpPr>
              <p:spPr>
                <a:xfrm>
                  <a:off x="8710534" y="3945958"/>
                  <a:ext cx="30929" cy="58820"/>
                </a:xfrm>
                <a:custGeom>
                  <a:avLst/>
                  <a:gdLst>
                    <a:gd name="connsiteX0" fmla="*/ 681 w 30929"/>
                    <a:gd name="connsiteY0" fmla="*/ 22021 h 58820"/>
                    <a:gd name="connsiteX1" fmla="*/ 0 w 30929"/>
                    <a:gd name="connsiteY1" fmla="*/ 0 h 58820"/>
                    <a:gd name="connsiteX2" fmla="*/ 15291 w 30929"/>
                    <a:gd name="connsiteY2" fmla="*/ 428 h 58820"/>
                    <a:gd name="connsiteX3" fmla="*/ 30501 w 30929"/>
                    <a:gd name="connsiteY3" fmla="*/ 0 h 58820"/>
                    <a:gd name="connsiteX4" fmla="*/ 30501 w 30929"/>
                    <a:gd name="connsiteY4" fmla="*/ 5115 h 58820"/>
                    <a:gd name="connsiteX5" fmla="*/ 8027 w 30929"/>
                    <a:gd name="connsiteY5" fmla="*/ 4001 h 58820"/>
                    <a:gd name="connsiteX6" fmla="*/ 7693 w 30929"/>
                    <a:gd name="connsiteY6" fmla="*/ 14829 h 58820"/>
                    <a:gd name="connsiteX7" fmla="*/ 7775 w 30929"/>
                    <a:gd name="connsiteY7" fmla="*/ 26085 h 58820"/>
                    <a:gd name="connsiteX8" fmla="*/ 28533 w 30929"/>
                    <a:gd name="connsiteY8" fmla="*/ 25236 h 58820"/>
                    <a:gd name="connsiteX9" fmla="*/ 28281 w 30929"/>
                    <a:gd name="connsiteY9" fmla="*/ 27878 h 58820"/>
                    <a:gd name="connsiteX10" fmla="*/ 28533 w 30929"/>
                    <a:gd name="connsiteY10" fmla="*/ 30433 h 58820"/>
                    <a:gd name="connsiteX11" fmla="*/ 7775 w 30929"/>
                    <a:gd name="connsiteY11" fmla="*/ 29665 h 58820"/>
                    <a:gd name="connsiteX12" fmla="*/ 7693 w 30929"/>
                    <a:gd name="connsiteY12" fmla="*/ 42028 h 58820"/>
                    <a:gd name="connsiteX13" fmla="*/ 7857 w 30929"/>
                    <a:gd name="connsiteY13" fmla="*/ 54819 h 58820"/>
                    <a:gd name="connsiteX14" fmla="*/ 30930 w 30929"/>
                    <a:gd name="connsiteY14" fmla="*/ 53706 h 58820"/>
                    <a:gd name="connsiteX15" fmla="*/ 30671 w 30929"/>
                    <a:gd name="connsiteY15" fmla="*/ 56348 h 58820"/>
                    <a:gd name="connsiteX16" fmla="*/ 30930 w 30929"/>
                    <a:gd name="connsiteY16" fmla="*/ 58821 h 58820"/>
                    <a:gd name="connsiteX17" fmla="*/ 15550 w 30929"/>
                    <a:gd name="connsiteY17" fmla="*/ 58399 h 58820"/>
                    <a:gd name="connsiteX18" fmla="*/ 0 w 30929"/>
                    <a:gd name="connsiteY18" fmla="*/ 58821 h 58820"/>
                    <a:gd name="connsiteX19" fmla="*/ 681 w 30929"/>
                    <a:gd name="connsiteY19" fmla="*/ 36655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929" h="58820">
                      <a:moveTo>
                        <a:pt x="681" y="22021"/>
                      </a:moveTo>
                      <a:cubicBezTo>
                        <a:pt x="681" y="14685"/>
                        <a:pt x="340" y="7273"/>
                        <a:pt x="0" y="0"/>
                      </a:cubicBezTo>
                      <a:cubicBezTo>
                        <a:pt x="5127" y="252"/>
                        <a:pt x="10171" y="428"/>
                        <a:pt x="15291" y="428"/>
                      </a:cubicBezTo>
                      <a:cubicBezTo>
                        <a:pt x="20412" y="428"/>
                        <a:pt x="25456" y="264"/>
                        <a:pt x="30501" y="0"/>
                      </a:cubicBezTo>
                      <a:cubicBezTo>
                        <a:pt x="30165" y="1689"/>
                        <a:pt x="30165" y="3426"/>
                        <a:pt x="30501" y="5115"/>
                      </a:cubicBezTo>
                      <a:cubicBezTo>
                        <a:pt x="23325" y="4599"/>
                        <a:pt x="19150" y="4001"/>
                        <a:pt x="8027" y="4001"/>
                      </a:cubicBezTo>
                      <a:cubicBezTo>
                        <a:pt x="7945" y="7670"/>
                        <a:pt x="7693" y="10658"/>
                        <a:pt x="7693" y="14829"/>
                      </a:cubicBezTo>
                      <a:cubicBezTo>
                        <a:pt x="7693" y="19265"/>
                        <a:pt x="7775" y="23952"/>
                        <a:pt x="7775" y="26085"/>
                      </a:cubicBezTo>
                      <a:cubicBezTo>
                        <a:pt x="17864" y="26085"/>
                        <a:pt x="23495" y="25657"/>
                        <a:pt x="28533" y="25236"/>
                      </a:cubicBezTo>
                      <a:cubicBezTo>
                        <a:pt x="28364" y="26107"/>
                        <a:pt x="28280" y="26991"/>
                        <a:pt x="28281" y="27878"/>
                      </a:cubicBezTo>
                      <a:cubicBezTo>
                        <a:pt x="28281" y="28736"/>
                        <a:pt x="28365" y="29592"/>
                        <a:pt x="28533" y="30433"/>
                      </a:cubicBezTo>
                      <a:cubicBezTo>
                        <a:pt x="22638" y="29835"/>
                        <a:pt x="11874" y="29665"/>
                        <a:pt x="7775" y="29665"/>
                      </a:cubicBezTo>
                      <a:cubicBezTo>
                        <a:pt x="7693" y="31710"/>
                        <a:pt x="7693" y="33843"/>
                        <a:pt x="7693" y="42028"/>
                      </a:cubicBezTo>
                      <a:cubicBezTo>
                        <a:pt x="7693" y="48509"/>
                        <a:pt x="7775" y="52686"/>
                        <a:pt x="7857" y="54819"/>
                      </a:cubicBezTo>
                      <a:cubicBezTo>
                        <a:pt x="15462" y="54819"/>
                        <a:pt x="25513" y="54731"/>
                        <a:pt x="30930" y="53706"/>
                      </a:cubicBezTo>
                      <a:cubicBezTo>
                        <a:pt x="30759" y="54576"/>
                        <a:pt x="30673" y="55461"/>
                        <a:pt x="30671" y="56348"/>
                      </a:cubicBezTo>
                      <a:cubicBezTo>
                        <a:pt x="30673" y="57179"/>
                        <a:pt x="30759" y="58007"/>
                        <a:pt x="30930" y="58821"/>
                      </a:cubicBezTo>
                      <a:cubicBezTo>
                        <a:pt x="25885" y="58569"/>
                        <a:pt x="20758" y="58399"/>
                        <a:pt x="15550" y="58399"/>
                      </a:cubicBezTo>
                      <a:cubicBezTo>
                        <a:pt x="10341" y="58399"/>
                        <a:pt x="5209" y="58569"/>
                        <a:pt x="0" y="58821"/>
                      </a:cubicBezTo>
                      <a:cubicBezTo>
                        <a:pt x="340" y="51409"/>
                        <a:pt x="681" y="43985"/>
                        <a:pt x="681" y="3665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0166CEB2-307A-8888-5F93-D787C5B113CE}"/>
                    </a:ext>
                  </a:extLst>
                </p:cNvPr>
                <p:cNvSpPr/>
                <p:nvPr/>
              </p:nvSpPr>
              <p:spPr>
                <a:xfrm>
                  <a:off x="8796847" y="3945958"/>
                  <a:ext cx="54071" cy="58820"/>
                </a:xfrm>
                <a:custGeom>
                  <a:avLst/>
                  <a:gdLst>
                    <a:gd name="connsiteX0" fmla="*/ 0 w 54071"/>
                    <a:gd name="connsiteY0" fmla="*/ 0 h 58820"/>
                    <a:gd name="connsiteX1" fmla="*/ 8885 w 54071"/>
                    <a:gd name="connsiteY1" fmla="*/ 0 h 58820"/>
                    <a:gd name="connsiteX2" fmla="*/ 28369 w 54071"/>
                    <a:gd name="connsiteY2" fmla="*/ 50384 h 58820"/>
                    <a:gd name="connsiteX3" fmla="*/ 47766 w 54071"/>
                    <a:gd name="connsiteY3" fmla="*/ 0 h 58820"/>
                    <a:gd name="connsiteX4" fmla="*/ 54072 w 54071"/>
                    <a:gd name="connsiteY4" fmla="*/ 0 h 58820"/>
                    <a:gd name="connsiteX5" fmla="*/ 29479 w 54071"/>
                    <a:gd name="connsiteY5" fmla="*/ 58821 h 58820"/>
                    <a:gd name="connsiteX6" fmla="*/ 26654 w 54071"/>
                    <a:gd name="connsiteY6" fmla="*/ 58399 h 58820"/>
                    <a:gd name="connsiteX7" fmla="*/ 23842 w 54071"/>
                    <a:gd name="connsiteY7" fmla="*/ 58821 h 58820"/>
                    <a:gd name="connsiteX8" fmla="*/ 0 w 54071"/>
                    <a:gd name="connsiteY8" fmla="*/ 0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071" h="58820">
                      <a:moveTo>
                        <a:pt x="0" y="0"/>
                      </a:moveTo>
                      <a:cubicBezTo>
                        <a:pt x="2934" y="571"/>
                        <a:pt x="5951" y="571"/>
                        <a:pt x="8885" y="0"/>
                      </a:cubicBezTo>
                      <a:cubicBezTo>
                        <a:pt x="13929" y="15100"/>
                        <a:pt x="21187" y="33163"/>
                        <a:pt x="28369" y="50384"/>
                      </a:cubicBezTo>
                      <a:cubicBezTo>
                        <a:pt x="34599" y="36542"/>
                        <a:pt x="44172" y="11168"/>
                        <a:pt x="47766" y="0"/>
                      </a:cubicBezTo>
                      <a:cubicBezTo>
                        <a:pt x="49829" y="568"/>
                        <a:pt x="52008" y="568"/>
                        <a:pt x="54072" y="0"/>
                      </a:cubicBezTo>
                      <a:cubicBezTo>
                        <a:pt x="45189" y="19605"/>
                        <a:pt x="36991" y="39212"/>
                        <a:pt x="29479" y="58821"/>
                      </a:cubicBezTo>
                      <a:cubicBezTo>
                        <a:pt x="28560" y="58558"/>
                        <a:pt x="27610" y="58417"/>
                        <a:pt x="26654" y="58399"/>
                      </a:cubicBezTo>
                      <a:cubicBezTo>
                        <a:pt x="25701" y="58403"/>
                        <a:pt x="24754" y="58545"/>
                        <a:pt x="23842" y="58821"/>
                      </a:cubicBezTo>
                      <a:cubicBezTo>
                        <a:pt x="18709" y="44772"/>
                        <a:pt x="8292" y="19617"/>
                        <a:pt x="0" y="0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1E3CC92B-D61C-43CF-5BC5-ACD0A93570F1}"/>
                    </a:ext>
                  </a:extLst>
                </p:cNvPr>
                <p:cNvSpPr/>
                <p:nvPr/>
              </p:nvSpPr>
              <p:spPr>
                <a:xfrm>
                  <a:off x="8915508" y="3945958"/>
                  <a:ext cx="31547" cy="58795"/>
                </a:xfrm>
                <a:custGeom>
                  <a:avLst/>
                  <a:gdLst>
                    <a:gd name="connsiteX0" fmla="*/ 681 w 31547"/>
                    <a:gd name="connsiteY0" fmla="*/ 22090 h 58795"/>
                    <a:gd name="connsiteX1" fmla="*/ 0 w 31547"/>
                    <a:gd name="connsiteY1" fmla="*/ 13 h 58795"/>
                    <a:gd name="connsiteX2" fmla="*/ 4181 w 31547"/>
                    <a:gd name="connsiteY2" fmla="*/ 440 h 58795"/>
                    <a:gd name="connsiteX3" fmla="*/ 8393 w 31547"/>
                    <a:gd name="connsiteY3" fmla="*/ 0 h 58795"/>
                    <a:gd name="connsiteX4" fmla="*/ 7706 w 31547"/>
                    <a:gd name="connsiteY4" fmla="*/ 22077 h 58795"/>
                    <a:gd name="connsiteX5" fmla="*/ 7964 w 31547"/>
                    <a:gd name="connsiteY5" fmla="*/ 54794 h 58795"/>
                    <a:gd name="connsiteX6" fmla="*/ 31547 w 31547"/>
                    <a:gd name="connsiteY6" fmla="*/ 53681 h 58795"/>
                    <a:gd name="connsiteX7" fmla="*/ 31547 w 31547"/>
                    <a:gd name="connsiteY7" fmla="*/ 58796 h 58795"/>
                    <a:gd name="connsiteX8" fmla="*/ 15827 w 31547"/>
                    <a:gd name="connsiteY8" fmla="*/ 58374 h 58795"/>
                    <a:gd name="connsiteX9" fmla="*/ 13 w 31547"/>
                    <a:gd name="connsiteY9" fmla="*/ 58796 h 58795"/>
                    <a:gd name="connsiteX10" fmla="*/ 694 w 31547"/>
                    <a:gd name="connsiteY10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547" h="58795">
                      <a:moveTo>
                        <a:pt x="681" y="22090"/>
                      </a:moveTo>
                      <a:cubicBezTo>
                        <a:pt x="681" y="14760"/>
                        <a:pt x="340" y="7342"/>
                        <a:pt x="0" y="13"/>
                      </a:cubicBezTo>
                      <a:cubicBezTo>
                        <a:pt x="1378" y="275"/>
                        <a:pt x="2778" y="418"/>
                        <a:pt x="4181" y="440"/>
                      </a:cubicBezTo>
                      <a:cubicBezTo>
                        <a:pt x="5595" y="415"/>
                        <a:pt x="7004" y="267"/>
                        <a:pt x="8393" y="0"/>
                      </a:cubicBezTo>
                      <a:cubicBezTo>
                        <a:pt x="8046" y="7330"/>
                        <a:pt x="7706" y="14748"/>
                        <a:pt x="7706" y="22077"/>
                      </a:cubicBezTo>
                      <a:cubicBezTo>
                        <a:pt x="7706" y="36404"/>
                        <a:pt x="7876" y="46464"/>
                        <a:pt x="7964" y="54794"/>
                      </a:cubicBezTo>
                      <a:cubicBezTo>
                        <a:pt x="15998" y="54794"/>
                        <a:pt x="23003" y="54794"/>
                        <a:pt x="31547" y="53681"/>
                      </a:cubicBezTo>
                      <a:cubicBezTo>
                        <a:pt x="30974" y="55338"/>
                        <a:pt x="30974" y="57138"/>
                        <a:pt x="31547" y="58796"/>
                      </a:cubicBezTo>
                      <a:cubicBezTo>
                        <a:pt x="26339" y="58544"/>
                        <a:pt x="21036" y="58374"/>
                        <a:pt x="15827" y="58374"/>
                      </a:cubicBezTo>
                      <a:cubicBezTo>
                        <a:pt x="10619" y="58374"/>
                        <a:pt x="5309" y="58544"/>
                        <a:pt x="13" y="58796"/>
                      </a:cubicBezTo>
                      <a:cubicBezTo>
                        <a:pt x="353" y="51466"/>
                        <a:pt x="694" y="44048"/>
                        <a:pt x="69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585B34B7-159F-87D4-0169-B78E1BB91293}"/>
                    </a:ext>
                  </a:extLst>
                </p:cNvPr>
                <p:cNvSpPr/>
                <p:nvPr/>
              </p:nvSpPr>
              <p:spPr>
                <a:xfrm>
                  <a:off x="9006550" y="3944857"/>
                  <a:ext cx="51095" cy="61041"/>
                </a:xfrm>
                <a:custGeom>
                  <a:avLst/>
                  <a:gdLst>
                    <a:gd name="connsiteX0" fmla="*/ 48800 w 51095"/>
                    <a:gd name="connsiteY0" fmla="*/ 61042 h 61041"/>
                    <a:gd name="connsiteX1" fmla="*/ 5631 w 51095"/>
                    <a:gd name="connsiteY1" fmla="*/ 13898 h 61041"/>
                    <a:gd name="connsiteX2" fmla="*/ 5379 w 51095"/>
                    <a:gd name="connsiteY2" fmla="*/ 31207 h 61041"/>
                    <a:gd name="connsiteX3" fmla="*/ 6148 w 51095"/>
                    <a:gd name="connsiteY3" fmla="*/ 59934 h 61041"/>
                    <a:gd name="connsiteX4" fmla="*/ 3153 w 51095"/>
                    <a:gd name="connsiteY4" fmla="*/ 59513 h 61041"/>
                    <a:gd name="connsiteX5" fmla="*/ 0 w 51095"/>
                    <a:gd name="connsiteY5" fmla="*/ 59934 h 61041"/>
                    <a:gd name="connsiteX6" fmla="*/ 1797 w 51095"/>
                    <a:gd name="connsiteY6" fmla="*/ 22851 h 61041"/>
                    <a:gd name="connsiteX7" fmla="*/ 1539 w 51095"/>
                    <a:gd name="connsiteY7" fmla="*/ 0 h 61041"/>
                    <a:gd name="connsiteX8" fmla="*/ 2907 w 51095"/>
                    <a:gd name="connsiteY8" fmla="*/ 0 h 61041"/>
                    <a:gd name="connsiteX9" fmla="*/ 46139 w 51095"/>
                    <a:gd name="connsiteY9" fmla="*/ 46124 h 61041"/>
                    <a:gd name="connsiteX10" fmla="*/ 45458 w 51095"/>
                    <a:gd name="connsiteY10" fmla="*/ 1114 h 61041"/>
                    <a:gd name="connsiteX11" fmla="*/ 48365 w 51095"/>
                    <a:gd name="connsiteY11" fmla="*/ 1541 h 61041"/>
                    <a:gd name="connsiteX12" fmla="*/ 51095 w 51095"/>
                    <a:gd name="connsiteY12" fmla="*/ 1114 h 61041"/>
                    <a:gd name="connsiteX13" fmla="*/ 49727 w 51095"/>
                    <a:gd name="connsiteY13" fmla="*/ 29672 h 61041"/>
                    <a:gd name="connsiteX14" fmla="*/ 49985 w 51095"/>
                    <a:gd name="connsiteY14" fmla="*/ 61042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095" h="61041">
                      <a:moveTo>
                        <a:pt x="48800" y="61042"/>
                      </a:moveTo>
                      <a:cubicBezTo>
                        <a:pt x="35817" y="45772"/>
                        <a:pt x="20267" y="29414"/>
                        <a:pt x="5631" y="13898"/>
                      </a:cubicBezTo>
                      <a:cubicBezTo>
                        <a:pt x="5549" y="17044"/>
                        <a:pt x="5379" y="22172"/>
                        <a:pt x="5379" y="31207"/>
                      </a:cubicBezTo>
                      <a:cubicBezTo>
                        <a:pt x="5379" y="38536"/>
                        <a:pt x="5719" y="56524"/>
                        <a:pt x="6148" y="59934"/>
                      </a:cubicBezTo>
                      <a:cubicBezTo>
                        <a:pt x="5171" y="59665"/>
                        <a:pt x="4168" y="59524"/>
                        <a:pt x="3153" y="59513"/>
                      </a:cubicBezTo>
                      <a:cubicBezTo>
                        <a:pt x="2087" y="59536"/>
                        <a:pt x="1034" y="59677"/>
                        <a:pt x="0" y="59934"/>
                      </a:cubicBezTo>
                      <a:cubicBezTo>
                        <a:pt x="687" y="55933"/>
                        <a:pt x="1797" y="34107"/>
                        <a:pt x="1797" y="22851"/>
                      </a:cubicBezTo>
                      <a:cubicBezTo>
                        <a:pt x="1797" y="12105"/>
                        <a:pt x="1797" y="3838"/>
                        <a:pt x="1539" y="0"/>
                      </a:cubicBezTo>
                      <a:lnTo>
                        <a:pt x="2907" y="0"/>
                      </a:lnTo>
                      <a:cubicBezTo>
                        <a:pt x="16836" y="15100"/>
                        <a:pt x="35697" y="35642"/>
                        <a:pt x="46139" y="46124"/>
                      </a:cubicBezTo>
                      <a:cubicBezTo>
                        <a:pt x="46139" y="30867"/>
                        <a:pt x="46139" y="14244"/>
                        <a:pt x="45458" y="1114"/>
                      </a:cubicBezTo>
                      <a:cubicBezTo>
                        <a:pt x="46404" y="1379"/>
                        <a:pt x="47381" y="1523"/>
                        <a:pt x="48365" y="1541"/>
                      </a:cubicBezTo>
                      <a:cubicBezTo>
                        <a:pt x="49292" y="1523"/>
                        <a:pt x="50206" y="1379"/>
                        <a:pt x="51095" y="1114"/>
                      </a:cubicBezTo>
                      <a:cubicBezTo>
                        <a:pt x="50585" y="6147"/>
                        <a:pt x="49727" y="23021"/>
                        <a:pt x="49727" y="29672"/>
                      </a:cubicBezTo>
                      <a:cubicBezTo>
                        <a:pt x="49727" y="38367"/>
                        <a:pt x="49897" y="57210"/>
                        <a:pt x="49985" y="61042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7568D4C9-04A9-0601-D2C9-4CA4D9B80736}"/>
                    </a:ext>
                  </a:extLst>
                </p:cNvPr>
                <p:cNvSpPr/>
                <p:nvPr/>
              </p:nvSpPr>
              <p:spPr>
                <a:xfrm>
                  <a:off x="9070206" y="3944857"/>
                  <a:ext cx="50578" cy="61041"/>
                </a:xfrm>
                <a:custGeom>
                  <a:avLst/>
                  <a:gdLst>
                    <a:gd name="connsiteX0" fmla="*/ 48958 w 50578"/>
                    <a:gd name="connsiteY0" fmla="*/ 56185 h 61041"/>
                    <a:gd name="connsiteX1" fmla="*/ 31188 w 50578"/>
                    <a:gd name="connsiteY1" fmla="*/ 61042 h 61041"/>
                    <a:gd name="connsiteX2" fmla="*/ 0 w 50578"/>
                    <a:gd name="connsiteY2" fmla="*/ 30521 h 61041"/>
                    <a:gd name="connsiteX3" fmla="*/ 32039 w 50578"/>
                    <a:gd name="connsiteY3" fmla="*/ 0 h 61041"/>
                    <a:gd name="connsiteX4" fmla="*/ 50578 w 50578"/>
                    <a:gd name="connsiteY4" fmla="*/ 3926 h 61041"/>
                    <a:gd name="connsiteX5" fmla="*/ 48787 w 50578"/>
                    <a:gd name="connsiteY5" fmla="*/ 10576 h 61041"/>
                    <a:gd name="connsiteX6" fmla="*/ 48270 w 50578"/>
                    <a:gd name="connsiteY6" fmla="*/ 10746 h 61041"/>
                    <a:gd name="connsiteX7" fmla="*/ 32039 w 50578"/>
                    <a:gd name="connsiteY7" fmla="*/ 3159 h 61041"/>
                    <a:gd name="connsiteX8" fmla="*/ 8374 w 50578"/>
                    <a:gd name="connsiteY8" fmla="*/ 30521 h 61041"/>
                    <a:gd name="connsiteX9" fmla="*/ 32039 w 50578"/>
                    <a:gd name="connsiteY9" fmla="*/ 57890 h 61041"/>
                    <a:gd name="connsiteX10" fmla="*/ 49386 w 50578"/>
                    <a:gd name="connsiteY10" fmla="*/ 50818 h 61041"/>
                    <a:gd name="connsiteX11" fmla="*/ 49727 w 50578"/>
                    <a:gd name="connsiteY11" fmla="*/ 51158 h 6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578" h="61041">
                      <a:moveTo>
                        <a:pt x="48958" y="56185"/>
                      </a:moveTo>
                      <a:cubicBezTo>
                        <a:pt x="46820" y="57890"/>
                        <a:pt x="39732" y="61042"/>
                        <a:pt x="31188" y="61042"/>
                      </a:cubicBezTo>
                      <a:cubicBezTo>
                        <a:pt x="13154" y="61042"/>
                        <a:pt x="0" y="49874"/>
                        <a:pt x="0" y="30521"/>
                      </a:cubicBezTo>
                      <a:cubicBezTo>
                        <a:pt x="0" y="11168"/>
                        <a:pt x="13154" y="0"/>
                        <a:pt x="32039" y="0"/>
                      </a:cubicBezTo>
                      <a:cubicBezTo>
                        <a:pt x="38427" y="-14"/>
                        <a:pt x="44745" y="1324"/>
                        <a:pt x="50578" y="3926"/>
                      </a:cubicBezTo>
                      <a:cubicBezTo>
                        <a:pt x="49727" y="5461"/>
                        <a:pt x="49128" y="8783"/>
                        <a:pt x="48787" y="10576"/>
                      </a:cubicBezTo>
                      <a:lnTo>
                        <a:pt x="48270" y="10746"/>
                      </a:lnTo>
                      <a:cubicBezTo>
                        <a:pt x="45880" y="8104"/>
                        <a:pt x="40073" y="3159"/>
                        <a:pt x="32039" y="3159"/>
                      </a:cubicBezTo>
                      <a:cubicBezTo>
                        <a:pt x="18627" y="3159"/>
                        <a:pt x="8374" y="11596"/>
                        <a:pt x="8374" y="30521"/>
                      </a:cubicBezTo>
                      <a:cubicBezTo>
                        <a:pt x="8374" y="49446"/>
                        <a:pt x="18627" y="57890"/>
                        <a:pt x="32039" y="57890"/>
                      </a:cubicBezTo>
                      <a:cubicBezTo>
                        <a:pt x="40155" y="57890"/>
                        <a:pt x="46139" y="53284"/>
                        <a:pt x="49386" y="50818"/>
                      </a:cubicBezTo>
                      <a:lnTo>
                        <a:pt x="49727" y="5115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31906B2A-4E2B-C931-8396-1F4C9960C1D2}"/>
                    </a:ext>
                  </a:extLst>
                </p:cNvPr>
                <p:cNvSpPr/>
                <p:nvPr/>
              </p:nvSpPr>
              <p:spPr>
                <a:xfrm>
                  <a:off x="9133446" y="3945971"/>
                  <a:ext cx="8373" cy="58820"/>
                </a:xfrm>
                <a:custGeom>
                  <a:avLst/>
                  <a:gdLst>
                    <a:gd name="connsiteX0" fmla="*/ 687 w 8373"/>
                    <a:gd name="connsiteY0" fmla="*/ 22077 h 58820"/>
                    <a:gd name="connsiteX1" fmla="*/ 0 w 8373"/>
                    <a:gd name="connsiteY1" fmla="*/ 0 h 58820"/>
                    <a:gd name="connsiteX2" fmla="*/ 8374 w 8373"/>
                    <a:gd name="connsiteY2" fmla="*/ 0 h 58820"/>
                    <a:gd name="connsiteX3" fmla="*/ 7687 w 8373"/>
                    <a:gd name="connsiteY3" fmla="*/ 22077 h 58820"/>
                    <a:gd name="connsiteX4" fmla="*/ 7687 w 8373"/>
                    <a:gd name="connsiteY4" fmla="*/ 36743 h 58820"/>
                    <a:gd name="connsiteX5" fmla="*/ 8374 w 8373"/>
                    <a:gd name="connsiteY5" fmla="*/ 58821 h 58820"/>
                    <a:gd name="connsiteX6" fmla="*/ 0 w 8373"/>
                    <a:gd name="connsiteY6" fmla="*/ 58821 h 58820"/>
                    <a:gd name="connsiteX7" fmla="*/ 687 w 8373"/>
                    <a:gd name="connsiteY7" fmla="*/ 36743 h 58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73" h="58820">
                      <a:moveTo>
                        <a:pt x="687" y="22077"/>
                      </a:moveTo>
                      <a:cubicBezTo>
                        <a:pt x="687" y="14748"/>
                        <a:pt x="340" y="7330"/>
                        <a:pt x="0" y="0"/>
                      </a:cubicBezTo>
                      <a:cubicBezTo>
                        <a:pt x="2762" y="571"/>
                        <a:pt x="5612" y="571"/>
                        <a:pt x="8374" y="0"/>
                      </a:cubicBezTo>
                      <a:cubicBezTo>
                        <a:pt x="8027" y="7330"/>
                        <a:pt x="7687" y="14748"/>
                        <a:pt x="7687" y="22077"/>
                      </a:cubicBezTo>
                      <a:lnTo>
                        <a:pt x="7687" y="36743"/>
                      </a:lnTo>
                      <a:cubicBezTo>
                        <a:pt x="7687" y="44073"/>
                        <a:pt x="8027" y="51491"/>
                        <a:pt x="8374" y="58821"/>
                      </a:cubicBezTo>
                      <a:cubicBezTo>
                        <a:pt x="5612" y="58259"/>
                        <a:pt x="2762" y="58259"/>
                        <a:pt x="0" y="58821"/>
                      </a:cubicBezTo>
                      <a:cubicBezTo>
                        <a:pt x="340" y="51491"/>
                        <a:pt x="687" y="44073"/>
                        <a:pt x="687" y="3674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3080E706-9D00-537D-A01C-A7788E5C6330}"/>
                    </a:ext>
                  </a:extLst>
                </p:cNvPr>
                <p:cNvSpPr/>
                <p:nvPr/>
              </p:nvSpPr>
              <p:spPr>
                <a:xfrm>
                  <a:off x="9167182" y="3903810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16 w 13431"/>
                    <a:gd name="connsiteY4" fmla="*/ 13401 h 13401"/>
                    <a:gd name="connsiteX5" fmla="*/ 0 w 13431"/>
                    <a:gd name="connsiteY5" fmla="*/ 6713 h 13401"/>
                    <a:gd name="connsiteX6" fmla="*/ 0 w 13431"/>
                    <a:gd name="connsiteY6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1" y="4"/>
                        <a:pt x="6709" y="0"/>
                      </a:cubicBezTo>
                      <a:cubicBezTo>
                        <a:pt x="10417" y="-3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8"/>
                        <a:pt x="6722" y="13401"/>
                      </a:cubicBezTo>
                      <a:cubicBezTo>
                        <a:pt x="6722" y="13401"/>
                        <a:pt x="6716" y="13401"/>
                        <a:pt x="6716" y="13401"/>
                      </a:cubicBezTo>
                      <a:cubicBezTo>
                        <a:pt x="3008" y="13405"/>
                        <a:pt x="6" y="10410"/>
                        <a:pt x="0" y="6713"/>
                      </a:cubicBezTo>
                      <a:cubicBezTo>
                        <a:pt x="0" y="6711"/>
                        <a:pt x="0" y="6709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89D8E7CB-3EA8-3051-9ECC-EA6F2F5BCAC4}"/>
                    </a:ext>
                  </a:extLst>
                </p:cNvPr>
                <p:cNvSpPr/>
                <p:nvPr/>
              </p:nvSpPr>
              <p:spPr>
                <a:xfrm>
                  <a:off x="9154148" y="3857189"/>
                  <a:ext cx="54084" cy="59934"/>
                </a:xfrm>
                <a:custGeom>
                  <a:avLst/>
                  <a:gdLst>
                    <a:gd name="connsiteX0" fmla="*/ 36207 w 54084"/>
                    <a:gd name="connsiteY0" fmla="*/ 37083 h 59934"/>
                    <a:gd name="connsiteX1" fmla="*/ 25532 w 54084"/>
                    <a:gd name="connsiteY1" fmla="*/ 11507 h 59934"/>
                    <a:gd name="connsiteX2" fmla="*/ 14591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207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07" y="37083"/>
                      </a:moveTo>
                      <a:lnTo>
                        <a:pt x="25532" y="11507"/>
                      </a:lnTo>
                      <a:lnTo>
                        <a:pt x="14591" y="37083"/>
                      </a:lnTo>
                      <a:cubicBezTo>
                        <a:pt x="11003" y="45891"/>
                        <a:pt x="7756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37" y="19775"/>
                        <a:pt x="49557" y="50812"/>
                        <a:pt x="54084" y="59934"/>
                      </a:cubicBezTo>
                      <a:cubicBezTo>
                        <a:pt x="51095" y="59364"/>
                        <a:pt x="48018" y="59364"/>
                        <a:pt x="45029" y="59934"/>
                      </a:cubicBezTo>
                      <a:cubicBezTo>
                        <a:pt x="43421" y="54052"/>
                        <a:pt x="39285" y="44671"/>
                        <a:pt x="36207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6F6F1DA1-81EA-7E28-F05B-560CA40B2E3A}"/>
                    </a:ext>
                  </a:extLst>
                </p:cNvPr>
                <p:cNvSpPr/>
                <p:nvPr/>
              </p:nvSpPr>
              <p:spPr>
                <a:xfrm>
                  <a:off x="916746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6" y="3006"/>
                        <a:pt x="3002" y="4"/>
                        <a:pt x="6709" y="0"/>
                      </a:cubicBezTo>
                      <a:cubicBezTo>
                        <a:pt x="10417" y="-4"/>
                        <a:pt x="13425" y="2994"/>
                        <a:pt x="13431" y="6694"/>
                      </a:cubicBezTo>
                      <a:cubicBezTo>
                        <a:pt x="13437" y="10395"/>
                        <a:pt x="10430" y="13397"/>
                        <a:pt x="6722" y="13401"/>
                      </a:cubicBezTo>
                      <a:cubicBezTo>
                        <a:pt x="6716" y="13401"/>
                        <a:pt x="6716" y="13401"/>
                        <a:pt x="6709" y="13401"/>
                      </a:cubicBezTo>
                      <a:cubicBezTo>
                        <a:pt x="3002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1AF9959A-85BD-BDD6-B20B-64E8AA68E58E}"/>
                    </a:ext>
                  </a:extLst>
                </p:cNvPr>
                <p:cNvSpPr/>
                <p:nvPr/>
              </p:nvSpPr>
              <p:spPr>
                <a:xfrm>
                  <a:off x="9154419" y="3944241"/>
                  <a:ext cx="54084" cy="59934"/>
                </a:xfrm>
                <a:custGeom>
                  <a:avLst/>
                  <a:gdLst>
                    <a:gd name="connsiteX0" fmla="*/ 36214 w 54084"/>
                    <a:gd name="connsiteY0" fmla="*/ 37083 h 59934"/>
                    <a:gd name="connsiteX1" fmla="*/ 25532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9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35 w 54084"/>
                    <a:gd name="connsiteY8" fmla="*/ 59934 h 59934"/>
                    <a:gd name="connsiteX9" fmla="*/ 36214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214" y="37083"/>
                      </a:moveTo>
                      <a:lnTo>
                        <a:pt x="25532" y="11507"/>
                      </a:lnTo>
                      <a:lnTo>
                        <a:pt x="14598" y="37083"/>
                      </a:lnTo>
                      <a:cubicBezTo>
                        <a:pt x="11010" y="45891"/>
                        <a:pt x="7762" y="54561"/>
                        <a:pt x="6306" y="59934"/>
                      </a:cubicBezTo>
                      <a:cubicBezTo>
                        <a:pt x="4244" y="59368"/>
                        <a:pt x="2062" y="59368"/>
                        <a:pt x="0" y="59934"/>
                      </a:cubicBezTo>
                      <a:cubicBezTo>
                        <a:pt x="9143" y="39984"/>
                        <a:pt x="18034" y="20114"/>
                        <a:pt x="26749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5" y="59364"/>
                        <a:pt x="48024" y="59364"/>
                        <a:pt x="45035" y="59934"/>
                      </a:cubicBezTo>
                      <a:cubicBezTo>
                        <a:pt x="43396" y="54052"/>
                        <a:pt x="39291" y="44671"/>
                        <a:pt x="36214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DB7C029B-1A2A-BBFE-F810-1A97A0851DE8}"/>
                    </a:ext>
                  </a:extLst>
                </p:cNvPr>
                <p:cNvSpPr/>
                <p:nvPr/>
              </p:nvSpPr>
              <p:spPr>
                <a:xfrm>
                  <a:off x="8863675" y="3990843"/>
                  <a:ext cx="13431" cy="13401"/>
                </a:xfrm>
                <a:custGeom>
                  <a:avLst/>
                  <a:gdLst>
                    <a:gd name="connsiteX0" fmla="*/ 0 w 13431"/>
                    <a:gd name="connsiteY0" fmla="*/ 6707 h 13401"/>
                    <a:gd name="connsiteX1" fmla="*/ 6709 w 13431"/>
                    <a:gd name="connsiteY1" fmla="*/ 0 h 13401"/>
                    <a:gd name="connsiteX2" fmla="*/ 13431 w 13431"/>
                    <a:gd name="connsiteY2" fmla="*/ 6694 h 13401"/>
                    <a:gd name="connsiteX3" fmla="*/ 6722 w 13431"/>
                    <a:gd name="connsiteY3" fmla="*/ 13401 h 13401"/>
                    <a:gd name="connsiteX4" fmla="*/ 6709 w 13431"/>
                    <a:gd name="connsiteY4" fmla="*/ 13401 h 13401"/>
                    <a:gd name="connsiteX5" fmla="*/ 0 w 13431"/>
                    <a:gd name="connsiteY5" fmla="*/ 6707 h 1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31" h="13401">
                      <a:moveTo>
                        <a:pt x="0" y="6707"/>
                      </a:moveTo>
                      <a:cubicBezTo>
                        <a:pt x="-4" y="3006"/>
                        <a:pt x="3000" y="4"/>
                        <a:pt x="6709" y="0"/>
                      </a:cubicBezTo>
                      <a:cubicBezTo>
                        <a:pt x="10418" y="-4"/>
                        <a:pt x="13427" y="2994"/>
                        <a:pt x="13431" y="6694"/>
                      </a:cubicBezTo>
                      <a:cubicBezTo>
                        <a:pt x="13434" y="10395"/>
                        <a:pt x="10431" y="13397"/>
                        <a:pt x="6722" y="13401"/>
                      </a:cubicBezTo>
                      <a:cubicBezTo>
                        <a:pt x="6717" y="13401"/>
                        <a:pt x="6714" y="13401"/>
                        <a:pt x="6709" y="13401"/>
                      </a:cubicBezTo>
                      <a:cubicBezTo>
                        <a:pt x="3004" y="13401"/>
                        <a:pt x="0" y="10404"/>
                        <a:pt x="0" y="6707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2" name="Freeform 281">
                  <a:extLst>
                    <a:ext uri="{FF2B5EF4-FFF2-40B4-BE49-F238E27FC236}">
                      <a16:creationId xmlns:a16="http://schemas.microsoft.com/office/drawing/2014/main" id="{8CD48DFD-B9F2-0EE4-B799-9C12DCF23A94}"/>
                    </a:ext>
                  </a:extLst>
                </p:cNvPr>
                <p:cNvSpPr/>
                <p:nvPr/>
              </p:nvSpPr>
              <p:spPr>
                <a:xfrm>
                  <a:off x="8850660" y="3944241"/>
                  <a:ext cx="54084" cy="59934"/>
                </a:xfrm>
                <a:custGeom>
                  <a:avLst/>
                  <a:gdLst>
                    <a:gd name="connsiteX0" fmla="*/ 36189 w 54084"/>
                    <a:gd name="connsiteY0" fmla="*/ 37083 h 59934"/>
                    <a:gd name="connsiteX1" fmla="*/ 25507 w 54084"/>
                    <a:gd name="connsiteY1" fmla="*/ 11507 h 59934"/>
                    <a:gd name="connsiteX2" fmla="*/ 14598 w 54084"/>
                    <a:gd name="connsiteY2" fmla="*/ 37083 h 59934"/>
                    <a:gd name="connsiteX3" fmla="*/ 6306 w 54084"/>
                    <a:gd name="connsiteY3" fmla="*/ 59934 h 59934"/>
                    <a:gd name="connsiteX4" fmla="*/ 0 w 54084"/>
                    <a:gd name="connsiteY4" fmla="*/ 59934 h 59934"/>
                    <a:gd name="connsiteX5" fmla="*/ 26743 w 54084"/>
                    <a:gd name="connsiteY5" fmla="*/ 0 h 59934"/>
                    <a:gd name="connsiteX6" fmla="*/ 28369 w 54084"/>
                    <a:gd name="connsiteY6" fmla="*/ 0 h 59934"/>
                    <a:gd name="connsiteX7" fmla="*/ 54084 w 54084"/>
                    <a:gd name="connsiteY7" fmla="*/ 59934 h 59934"/>
                    <a:gd name="connsiteX8" fmla="*/ 45029 w 54084"/>
                    <a:gd name="connsiteY8" fmla="*/ 59934 h 59934"/>
                    <a:gd name="connsiteX9" fmla="*/ 36189 w 54084"/>
                    <a:gd name="connsiteY9" fmla="*/ 37083 h 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4" h="59934">
                      <a:moveTo>
                        <a:pt x="36189" y="37083"/>
                      </a:moveTo>
                      <a:lnTo>
                        <a:pt x="25507" y="11507"/>
                      </a:lnTo>
                      <a:lnTo>
                        <a:pt x="14598" y="37083"/>
                      </a:lnTo>
                      <a:cubicBezTo>
                        <a:pt x="11003" y="45891"/>
                        <a:pt x="7762" y="54561"/>
                        <a:pt x="6306" y="59934"/>
                      </a:cubicBezTo>
                      <a:cubicBezTo>
                        <a:pt x="4243" y="59368"/>
                        <a:pt x="2063" y="59368"/>
                        <a:pt x="0" y="59934"/>
                      </a:cubicBezTo>
                      <a:cubicBezTo>
                        <a:pt x="9143" y="39984"/>
                        <a:pt x="18028" y="20114"/>
                        <a:pt x="26743" y="0"/>
                      </a:cubicBezTo>
                      <a:lnTo>
                        <a:pt x="28369" y="0"/>
                      </a:lnTo>
                      <a:cubicBezTo>
                        <a:pt x="36743" y="19775"/>
                        <a:pt x="49563" y="50812"/>
                        <a:pt x="54084" y="59934"/>
                      </a:cubicBezTo>
                      <a:cubicBezTo>
                        <a:pt x="51093" y="59364"/>
                        <a:pt x="48021" y="59364"/>
                        <a:pt x="45029" y="59934"/>
                      </a:cubicBezTo>
                      <a:cubicBezTo>
                        <a:pt x="43364" y="54052"/>
                        <a:pt x="39259" y="44671"/>
                        <a:pt x="36189" y="37083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3" name="Freeform 282">
                  <a:extLst>
                    <a:ext uri="{FF2B5EF4-FFF2-40B4-BE49-F238E27FC236}">
                      <a16:creationId xmlns:a16="http://schemas.microsoft.com/office/drawing/2014/main" id="{B25D1ADF-A00A-D071-4C98-0B419EEA4C5D}"/>
                    </a:ext>
                  </a:extLst>
                </p:cNvPr>
                <p:cNvSpPr/>
                <p:nvPr/>
              </p:nvSpPr>
              <p:spPr>
                <a:xfrm>
                  <a:off x="9060842" y="3772711"/>
                  <a:ext cx="44108" cy="58795"/>
                </a:xfrm>
                <a:custGeom>
                  <a:avLst/>
                  <a:gdLst>
                    <a:gd name="connsiteX0" fmla="*/ 18545 w 44108"/>
                    <a:gd name="connsiteY0" fmla="*/ 22077 h 58795"/>
                    <a:gd name="connsiteX1" fmla="*/ 18287 w 44108"/>
                    <a:gd name="connsiteY1" fmla="*/ 4429 h 58795"/>
                    <a:gd name="connsiteX2" fmla="*/ 0 w 44108"/>
                    <a:gd name="connsiteY2" fmla="*/ 5367 h 58795"/>
                    <a:gd name="connsiteX3" fmla="*/ 429 w 44108"/>
                    <a:gd name="connsiteY3" fmla="*/ 2643 h 58795"/>
                    <a:gd name="connsiteX4" fmla="*/ 0 w 44108"/>
                    <a:gd name="connsiteY4" fmla="*/ 0 h 58795"/>
                    <a:gd name="connsiteX5" fmla="*/ 22070 w 44108"/>
                    <a:gd name="connsiteY5" fmla="*/ 428 h 58795"/>
                    <a:gd name="connsiteX6" fmla="*/ 44108 w 44108"/>
                    <a:gd name="connsiteY6" fmla="*/ 0 h 58795"/>
                    <a:gd name="connsiteX7" fmla="*/ 43680 w 44108"/>
                    <a:gd name="connsiteY7" fmla="*/ 2724 h 58795"/>
                    <a:gd name="connsiteX8" fmla="*/ 44108 w 44108"/>
                    <a:gd name="connsiteY8" fmla="*/ 5367 h 58795"/>
                    <a:gd name="connsiteX9" fmla="*/ 25822 w 44108"/>
                    <a:gd name="connsiteY9" fmla="*/ 4429 h 58795"/>
                    <a:gd name="connsiteX10" fmla="*/ 25570 w 44108"/>
                    <a:gd name="connsiteY10" fmla="*/ 22077 h 58795"/>
                    <a:gd name="connsiteX11" fmla="*/ 25570 w 44108"/>
                    <a:gd name="connsiteY11" fmla="*/ 36718 h 58795"/>
                    <a:gd name="connsiteX12" fmla="*/ 26251 w 44108"/>
                    <a:gd name="connsiteY12" fmla="*/ 58796 h 58795"/>
                    <a:gd name="connsiteX13" fmla="*/ 17877 w 44108"/>
                    <a:gd name="connsiteY13" fmla="*/ 58796 h 58795"/>
                    <a:gd name="connsiteX14" fmla="*/ 18564 w 44108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08" h="58795">
                      <a:moveTo>
                        <a:pt x="18545" y="22077"/>
                      </a:moveTo>
                      <a:cubicBezTo>
                        <a:pt x="18545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2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2" y="252"/>
                        <a:pt x="44108" y="0"/>
                      </a:cubicBezTo>
                      <a:cubicBezTo>
                        <a:pt x="43844" y="885"/>
                        <a:pt x="43699" y="1801"/>
                        <a:pt x="43680" y="2724"/>
                      </a:cubicBezTo>
                      <a:cubicBezTo>
                        <a:pt x="43699" y="3621"/>
                        <a:pt x="43844" y="4510"/>
                        <a:pt x="44108" y="5367"/>
                      </a:cubicBezTo>
                      <a:cubicBezTo>
                        <a:pt x="38036" y="4730"/>
                        <a:pt x="31932" y="4417"/>
                        <a:pt x="25822" y="4429"/>
                      </a:cubicBezTo>
                      <a:cubicBezTo>
                        <a:pt x="25658" y="10302"/>
                        <a:pt x="25576" y="16184"/>
                        <a:pt x="25570" y="22077"/>
                      </a:cubicBezTo>
                      <a:lnTo>
                        <a:pt x="25570" y="36718"/>
                      </a:lnTo>
                      <a:cubicBezTo>
                        <a:pt x="25570" y="44048"/>
                        <a:pt x="25910" y="51466"/>
                        <a:pt x="26251" y="58796"/>
                      </a:cubicBezTo>
                      <a:cubicBezTo>
                        <a:pt x="23489" y="58234"/>
                        <a:pt x="20639" y="58234"/>
                        <a:pt x="17877" y="58796"/>
                      </a:cubicBezTo>
                      <a:cubicBezTo>
                        <a:pt x="18223" y="51466"/>
                        <a:pt x="18564" y="44048"/>
                        <a:pt x="18564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4" name="Freeform 283">
                  <a:extLst>
                    <a:ext uri="{FF2B5EF4-FFF2-40B4-BE49-F238E27FC236}">
                      <a16:creationId xmlns:a16="http://schemas.microsoft.com/office/drawing/2014/main" id="{8D5A1FAB-7E3E-2382-4B77-2E1160066BAB}"/>
                    </a:ext>
                  </a:extLst>
                </p:cNvPr>
                <p:cNvSpPr/>
                <p:nvPr/>
              </p:nvSpPr>
              <p:spPr>
                <a:xfrm>
                  <a:off x="9164123" y="3772711"/>
                  <a:ext cx="44140" cy="58795"/>
                </a:xfrm>
                <a:custGeom>
                  <a:avLst/>
                  <a:gdLst>
                    <a:gd name="connsiteX0" fmla="*/ 18539 w 44140"/>
                    <a:gd name="connsiteY0" fmla="*/ 22077 h 58795"/>
                    <a:gd name="connsiteX1" fmla="*/ 18287 w 44140"/>
                    <a:gd name="connsiteY1" fmla="*/ 4429 h 58795"/>
                    <a:gd name="connsiteX2" fmla="*/ 0 w 44140"/>
                    <a:gd name="connsiteY2" fmla="*/ 5367 h 58795"/>
                    <a:gd name="connsiteX3" fmla="*/ 429 w 44140"/>
                    <a:gd name="connsiteY3" fmla="*/ 2643 h 58795"/>
                    <a:gd name="connsiteX4" fmla="*/ 0 w 44140"/>
                    <a:gd name="connsiteY4" fmla="*/ 0 h 58795"/>
                    <a:gd name="connsiteX5" fmla="*/ 22070 w 44140"/>
                    <a:gd name="connsiteY5" fmla="*/ 428 h 58795"/>
                    <a:gd name="connsiteX6" fmla="*/ 44140 w 44140"/>
                    <a:gd name="connsiteY6" fmla="*/ 0 h 58795"/>
                    <a:gd name="connsiteX7" fmla="*/ 43711 w 44140"/>
                    <a:gd name="connsiteY7" fmla="*/ 2724 h 58795"/>
                    <a:gd name="connsiteX8" fmla="*/ 44140 w 44140"/>
                    <a:gd name="connsiteY8" fmla="*/ 5367 h 58795"/>
                    <a:gd name="connsiteX9" fmla="*/ 25853 w 44140"/>
                    <a:gd name="connsiteY9" fmla="*/ 4429 h 58795"/>
                    <a:gd name="connsiteX10" fmla="*/ 25601 w 44140"/>
                    <a:gd name="connsiteY10" fmla="*/ 22077 h 58795"/>
                    <a:gd name="connsiteX11" fmla="*/ 25601 w 44140"/>
                    <a:gd name="connsiteY11" fmla="*/ 36718 h 58795"/>
                    <a:gd name="connsiteX12" fmla="*/ 26282 w 44140"/>
                    <a:gd name="connsiteY12" fmla="*/ 58796 h 58795"/>
                    <a:gd name="connsiteX13" fmla="*/ 17908 w 44140"/>
                    <a:gd name="connsiteY13" fmla="*/ 58796 h 58795"/>
                    <a:gd name="connsiteX14" fmla="*/ 18589 w 44140"/>
                    <a:gd name="connsiteY14" fmla="*/ 36718 h 5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140" h="58795">
                      <a:moveTo>
                        <a:pt x="18539" y="22077"/>
                      </a:moveTo>
                      <a:cubicBezTo>
                        <a:pt x="18539" y="16205"/>
                        <a:pt x="18457" y="10323"/>
                        <a:pt x="18287" y="4429"/>
                      </a:cubicBezTo>
                      <a:cubicBezTo>
                        <a:pt x="12176" y="4418"/>
                        <a:pt x="6072" y="4731"/>
                        <a:pt x="0" y="5367"/>
                      </a:cubicBezTo>
                      <a:cubicBezTo>
                        <a:pt x="277" y="4484"/>
                        <a:pt x="423" y="3567"/>
                        <a:pt x="429" y="2643"/>
                      </a:cubicBezTo>
                      <a:cubicBezTo>
                        <a:pt x="404" y="1746"/>
                        <a:pt x="265" y="857"/>
                        <a:pt x="0" y="0"/>
                      </a:cubicBezTo>
                      <a:cubicBezTo>
                        <a:pt x="7346" y="252"/>
                        <a:pt x="14699" y="428"/>
                        <a:pt x="22070" y="428"/>
                      </a:cubicBezTo>
                      <a:cubicBezTo>
                        <a:pt x="29441" y="428"/>
                        <a:pt x="36769" y="252"/>
                        <a:pt x="44140" y="0"/>
                      </a:cubicBezTo>
                      <a:cubicBezTo>
                        <a:pt x="43875" y="885"/>
                        <a:pt x="43730" y="1801"/>
                        <a:pt x="43711" y="2724"/>
                      </a:cubicBezTo>
                      <a:cubicBezTo>
                        <a:pt x="43730" y="3621"/>
                        <a:pt x="43875" y="4510"/>
                        <a:pt x="44140" y="5367"/>
                      </a:cubicBezTo>
                      <a:cubicBezTo>
                        <a:pt x="38068" y="4731"/>
                        <a:pt x="31964" y="4418"/>
                        <a:pt x="25853" y="4429"/>
                      </a:cubicBezTo>
                      <a:cubicBezTo>
                        <a:pt x="25683" y="10302"/>
                        <a:pt x="25595" y="16184"/>
                        <a:pt x="25601" y="22077"/>
                      </a:cubicBezTo>
                      <a:lnTo>
                        <a:pt x="25601" y="36718"/>
                      </a:lnTo>
                      <a:cubicBezTo>
                        <a:pt x="25601" y="44048"/>
                        <a:pt x="25942" y="51466"/>
                        <a:pt x="26282" y="58796"/>
                      </a:cubicBezTo>
                      <a:cubicBezTo>
                        <a:pt x="23520" y="58234"/>
                        <a:pt x="20670" y="58234"/>
                        <a:pt x="17908" y="58796"/>
                      </a:cubicBezTo>
                      <a:cubicBezTo>
                        <a:pt x="18255" y="51466"/>
                        <a:pt x="18589" y="44048"/>
                        <a:pt x="18589" y="36718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727E6FB-4F3E-2CCF-3B22-24D90FC19194}"/>
                    </a:ext>
                  </a:extLst>
                </p:cNvPr>
                <p:cNvSpPr/>
                <p:nvPr/>
              </p:nvSpPr>
              <p:spPr>
                <a:xfrm>
                  <a:off x="8960789" y="3926628"/>
                  <a:ext cx="31263" cy="77968"/>
                </a:xfrm>
                <a:custGeom>
                  <a:avLst/>
                  <a:gdLst>
                    <a:gd name="connsiteX0" fmla="*/ 22083 w 31263"/>
                    <a:gd name="connsiteY0" fmla="*/ 14523 h 77968"/>
                    <a:gd name="connsiteX1" fmla="*/ 11167 w 31263"/>
                    <a:gd name="connsiteY1" fmla="*/ 3783 h 77968"/>
                    <a:gd name="connsiteX2" fmla="*/ 7876 w 31263"/>
                    <a:gd name="connsiteY2" fmla="*/ 688 h 77968"/>
                    <a:gd name="connsiteX3" fmla="*/ 6747 w 31263"/>
                    <a:gd name="connsiteY3" fmla="*/ 90 h 77968"/>
                    <a:gd name="connsiteX4" fmla="*/ 3203 w 31263"/>
                    <a:gd name="connsiteY4" fmla="*/ 1890 h 77968"/>
                    <a:gd name="connsiteX5" fmla="*/ 3285 w 31263"/>
                    <a:gd name="connsiteY5" fmla="*/ 4211 h 77968"/>
                    <a:gd name="connsiteX6" fmla="*/ 5448 w 31263"/>
                    <a:gd name="connsiteY6" fmla="*/ 6099 h 77968"/>
                    <a:gd name="connsiteX7" fmla="*/ 19050 w 31263"/>
                    <a:gd name="connsiteY7" fmla="*/ 14517 h 77968"/>
                    <a:gd name="connsiteX8" fmla="*/ 7617 w 31263"/>
                    <a:gd name="connsiteY8" fmla="*/ 23464 h 77968"/>
                    <a:gd name="connsiteX9" fmla="*/ 14282 w 31263"/>
                    <a:gd name="connsiteY9" fmla="*/ 23464 h 77968"/>
                    <a:gd name="connsiteX10" fmla="*/ 22953 w 31263"/>
                    <a:gd name="connsiteY10" fmla="*/ 23640 h 77968"/>
                    <a:gd name="connsiteX11" fmla="*/ 30747 w 31263"/>
                    <a:gd name="connsiteY11" fmla="*/ 24584 h 77968"/>
                    <a:gd name="connsiteX12" fmla="*/ 30476 w 31263"/>
                    <a:gd name="connsiteY12" fmla="*/ 22004 h 77968"/>
                    <a:gd name="connsiteX13" fmla="*/ 30747 w 31263"/>
                    <a:gd name="connsiteY13" fmla="*/ 19424 h 77968"/>
                    <a:gd name="connsiteX14" fmla="*/ 0 w 31263"/>
                    <a:gd name="connsiteY14" fmla="*/ 19424 h 77968"/>
                    <a:gd name="connsiteX15" fmla="*/ 0 w 31263"/>
                    <a:gd name="connsiteY15" fmla="*/ 77968 h 77968"/>
                    <a:gd name="connsiteX16" fmla="*/ 31264 w 31263"/>
                    <a:gd name="connsiteY16" fmla="*/ 77968 h 77968"/>
                    <a:gd name="connsiteX17" fmla="*/ 30999 w 31263"/>
                    <a:gd name="connsiteY17" fmla="*/ 75395 h 77968"/>
                    <a:gd name="connsiteX18" fmla="*/ 31264 w 31263"/>
                    <a:gd name="connsiteY18" fmla="*/ 72809 h 77968"/>
                    <a:gd name="connsiteX19" fmla="*/ 23293 w 31263"/>
                    <a:gd name="connsiteY19" fmla="*/ 73583 h 77968"/>
                    <a:gd name="connsiteX20" fmla="*/ 7617 w 31263"/>
                    <a:gd name="connsiteY20" fmla="*/ 73929 h 77968"/>
                    <a:gd name="connsiteX21" fmla="*/ 7617 w 31263"/>
                    <a:gd name="connsiteY21" fmla="*/ 48825 h 77968"/>
                    <a:gd name="connsiteX22" fmla="*/ 21036 w 31263"/>
                    <a:gd name="connsiteY22" fmla="*/ 48825 h 77968"/>
                    <a:gd name="connsiteX23" fmla="*/ 28754 w 31263"/>
                    <a:gd name="connsiteY23" fmla="*/ 49253 h 77968"/>
                    <a:gd name="connsiteX24" fmla="*/ 28489 w 31263"/>
                    <a:gd name="connsiteY24" fmla="*/ 46850 h 77968"/>
                    <a:gd name="connsiteX25" fmla="*/ 28754 w 31263"/>
                    <a:gd name="connsiteY25" fmla="*/ 44616 h 77968"/>
                    <a:gd name="connsiteX26" fmla="*/ 21036 w 31263"/>
                    <a:gd name="connsiteY26" fmla="*/ 45038 h 77968"/>
                    <a:gd name="connsiteX27" fmla="*/ 7617 w 31263"/>
                    <a:gd name="connsiteY27" fmla="*/ 45038 h 77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7968">
                      <a:moveTo>
                        <a:pt x="22083" y="14523"/>
                      </a:moveTo>
                      <a:lnTo>
                        <a:pt x="11167" y="3783"/>
                      </a:lnTo>
                      <a:cubicBezTo>
                        <a:pt x="10152" y="2666"/>
                        <a:pt x="9055" y="1630"/>
                        <a:pt x="7876" y="688"/>
                      </a:cubicBezTo>
                      <a:cubicBezTo>
                        <a:pt x="7548" y="408"/>
                        <a:pt x="7163" y="204"/>
                        <a:pt x="6747" y="90"/>
                      </a:cubicBezTo>
                      <a:cubicBezTo>
                        <a:pt x="5284" y="-274"/>
                        <a:pt x="3771" y="493"/>
                        <a:pt x="3203" y="1890"/>
                      </a:cubicBezTo>
                      <a:cubicBezTo>
                        <a:pt x="2926" y="2644"/>
                        <a:pt x="2951" y="3478"/>
                        <a:pt x="3285" y="4211"/>
                      </a:cubicBezTo>
                      <a:cubicBezTo>
                        <a:pt x="3802" y="5073"/>
                        <a:pt x="4673" y="5507"/>
                        <a:pt x="5448" y="6099"/>
                      </a:cubicBezTo>
                      <a:lnTo>
                        <a:pt x="19050" y="14517"/>
                      </a:lnTo>
                      <a:close/>
                      <a:moveTo>
                        <a:pt x="7617" y="23464"/>
                      </a:moveTo>
                      <a:lnTo>
                        <a:pt x="14282" y="23464"/>
                      </a:lnTo>
                      <a:lnTo>
                        <a:pt x="22953" y="23640"/>
                      </a:lnTo>
                      <a:cubicBezTo>
                        <a:pt x="25570" y="23787"/>
                        <a:pt x="28174" y="24102"/>
                        <a:pt x="30747" y="24584"/>
                      </a:cubicBezTo>
                      <a:cubicBezTo>
                        <a:pt x="30614" y="23729"/>
                        <a:pt x="30520" y="22868"/>
                        <a:pt x="30476" y="22004"/>
                      </a:cubicBezTo>
                      <a:cubicBezTo>
                        <a:pt x="30476" y="21148"/>
                        <a:pt x="30658" y="20375"/>
                        <a:pt x="30747" y="19424"/>
                      </a:cubicBezTo>
                      <a:lnTo>
                        <a:pt x="0" y="19424"/>
                      </a:lnTo>
                      <a:lnTo>
                        <a:pt x="0" y="77968"/>
                      </a:lnTo>
                      <a:lnTo>
                        <a:pt x="31264" y="77968"/>
                      </a:lnTo>
                      <a:cubicBezTo>
                        <a:pt x="31131" y="77116"/>
                        <a:pt x="31043" y="76257"/>
                        <a:pt x="30999" y="75395"/>
                      </a:cubicBezTo>
                      <a:cubicBezTo>
                        <a:pt x="30999" y="74533"/>
                        <a:pt x="31169" y="73759"/>
                        <a:pt x="31264" y="72809"/>
                      </a:cubicBezTo>
                      <a:cubicBezTo>
                        <a:pt x="28628" y="73238"/>
                        <a:pt x="25967" y="73497"/>
                        <a:pt x="23293" y="73583"/>
                      </a:cubicBezTo>
                      <a:cubicBezTo>
                        <a:pt x="18097" y="73759"/>
                        <a:pt x="12901" y="74099"/>
                        <a:pt x="7617" y="73929"/>
                      </a:cubicBezTo>
                      <a:lnTo>
                        <a:pt x="7617" y="48825"/>
                      </a:lnTo>
                      <a:lnTo>
                        <a:pt x="21036" y="48825"/>
                      </a:lnTo>
                      <a:cubicBezTo>
                        <a:pt x="23640" y="48825"/>
                        <a:pt x="26150" y="49172"/>
                        <a:pt x="28754" y="49253"/>
                      </a:cubicBezTo>
                      <a:cubicBezTo>
                        <a:pt x="28666" y="48316"/>
                        <a:pt x="28489" y="47536"/>
                        <a:pt x="28489" y="46850"/>
                      </a:cubicBezTo>
                      <a:cubicBezTo>
                        <a:pt x="28527" y="46101"/>
                        <a:pt x="28615" y="45354"/>
                        <a:pt x="28754" y="44616"/>
                      </a:cubicBezTo>
                      <a:cubicBezTo>
                        <a:pt x="26150" y="44704"/>
                        <a:pt x="23640" y="45038"/>
                        <a:pt x="21036" y="45038"/>
                      </a:cubicBezTo>
                      <a:lnTo>
                        <a:pt x="7617" y="45038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E686DE33-64DB-06AB-0991-BDE17ECC86A1}"/>
                    </a:ext>
                  </a:extLst>
                </p:cNvPr>
                <p:cNvSpPr/>
                <p:nvPr/>
              </p:nvSpPr>
              <p:spPr>
                <a:xfrm>
                  <a:off x="8895613" y="3839910"/>
                  <a:ext cx="31263" cy="78019"/>
                </a:xfrm>
                <a:custGeom>
                  <a:avLst/>
                  <a:gdLst>
                    <a:gd name="connsiteX0" fmla="*/ 22083 w 31263"/>
                    <a:gd name="connsiteY0" fmla="*/ 14574 h 78019"/>
                    <a:gd name="connsiteX1" fmla="*/ 11161 w 31263"/>
                    <a:gd name="connsiteY1" fmla="*/ 3828 h 78019"/>
                    <a:gd name="connsiteX2" fmla="*/ 7876 w 31263"/>
                    <a:gd name="connsiteY2" fmla="*/ 732 h 78019"/>
                    <a:gd name="connsiteX3" fmla="*/ 6747 w 31263"/>
                    <a:gd name="connsiteY3" fmla="*/ 103 h 78019"/>
                    <a:gd name="connsiteX4" fmla="*/ 3106 w 31263"/>
                    <a:gd name="connsiteY4" fmla="*/ 2192 h 78019"/>
                    <a:gd name="connsiteX5" fmla="*/ 3285 w 31263"/>
                    <a:gd name="connsiteY5" fmla="*/ 4224 h 78019"/>
                    <a:gd name="connsiteX6" fmla="*/ 5448 w 31263"/>
                    <a:gd name="connsiteY6" fmla="*/ 6112 h 78019"/>
                    <a:gd name="connsiteX7" fmla="*/ 19050 w 31263"/>
                    <a:gd name="connsiteY7" fmla="*/ 14536 h 78019"/>
                    <a:gd name="connsiteX8" fmla="*/ 7617 w 31263"/>
                    <a:gd name="connsiteY8" fmla="*/ 23514 h 78019"/>
                    <a:gd name="connsiteX9" fmla="*/ 14282 w 31263"/>
                    <a:gd name="connsiteY9" fmla="*/ 23514 h 78019"/>
                    <a:gd name="connsiteX10" fmla="*/ 22947 w 31263"/>
                    <a:gd name="connsiteY10" fmla="*/ 23684 h 78019"/>
                    <a:gd name="connsiteX11" fmla="*/ 30740 w 31263"/>
                    <a:gd name="connsiteY11" fmla="*/ 24628 h 78019"/>
                    <a:gd name="connsiteX12" fmla="*/ 30482 w 31263"/>
                    <a:gd name="connsiteY12" fmla="*/ 22048 h 78019"/>
                    <a:gd name="connsiteX13" fmla="*/ 30740 w 31263"/>
                    <a:gd name="connsiteY13" fmla="*/ 19469 h 78019"/>
                    <a:gd name="connsiteX14" fmla="*/ 0 w 31263"/>
                    <a:gd name="connsiteY14" fmla="*/ 19469 h 78019"/>
                    <a:gd name="connsiteX15" fmla="*/ 0 w 31263"/>
                    <a:gd name="connsiteY15" fmla="*/ 78019 h 78019"/>
                    <a:gd name="connsiteX16" fmla="*/ 31264 w 31263"/>
                    <a:gd name="connsiteY16" fmla="*/ 78019 h 78019"/>
                    <a:gd name="connsiteX17" fmla="*/ 31005 w 31263"/>
                    <a:gd name="connsiteY17" fmla="*/ 75440 h 78019"/>
                    <a:gd name="connsiteX18" fmla="*/ 31264 w 31263"/>
                    <a:gd name="connsiteY18" fmla="*/ 72854 h 78019"/>
                    <a:gd name="connsiteX19" fmla="*/ 23287 w 31263"/>
                    <a:gd name="connsiteY19" fmla="*/ 73628 h 78019"/>
                    <a:gd name="connsiteX20" fmla="*/ 7617 w 31263"/>
                    <a:gd name="connsiteY20" fmla="*/ 73980 h 78019"/>
                    <a:gd name="connsiteX21" fmla="*/ 7617 w 31263"/>
                    <a:gd name="connsiteY21" fmla="*/ 48876 h 78019"/>
                    <a:gd name="connsiteX22" fmla="*/ 21036 w 31263"/>
                    <a:gd name="connsiteY22" fmla="*/ 48876 h 78019"/>
                    <a:gd name="connsiteX23" fmla="*/ 28754 w 31263"/>
                    <a:gd name="connsiteY23" fmla="*/ 49298 h 78019"/>
                    <a:gd name="connsiteX24" fmla="*/ 28483 w 31263"/>
                    <a:gd name="connsiteY24" fmla="*/ 46901 h 78019"/>
                    <a:gd name="connsiteX25" fmla="*/ 28754 w 31263"/>
                    <a:gd name="connsiteY25" fmla="*/ 44661 h 78019"/>
                    <a:gd name="connsiteX26" fmla="*/ 21036 w 31263"/>
                    <a:gd name="connsiteY26" fmla="*/ 45089 h 78019"/>
                    <a:gd name="connsiteX27" fmla="*/ 7617 w 31263"/>
                    <a:gd name="connsiteY27" fmla="*/ 45089 h 7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63" h="78019">
                      <a:moveTo>
                        <a:pt x="22083" y="14574"/>
                      </a:moveTo>
                      <a:lnTo>
                        <a:pt x="11161" y="3828"/>
                      </a:lnTo>
                      <a:cubicBezTo>
                        <a:pt x="10155" y="2706"/>
                        <a:pt x="9056" y="1670"/>
                        <a:pt x="7876" y="732"/>
                      </a:cubicBezTo>
                      <a:cubicBezTo>
                        <a:pt x="7553" y="438"/>
                        <a:pt x="7167" y="223"/>
                        <a:pt x="6747" y="103"/>
                      </a:cubicBezTo>
                      <a:cubicBezTo>
                        <a:pt x="5164" y="-323"/>
                        <a:pt x="3533" y="612"/>
                        <a:pt x="3106" y="2192"/>
                      </a:cubicBezTo>
                      <a:cubicBezTo>
                        <a:pt x="2923" y="2870"/>
                        <a:pt x="2986" y="3589"/>
                        <a:pt x="3285" y="4224"/>
                      </a:cubicBezTo>
                      <a:cubicBezTo>
                        <a:pt x="3802" y="5086"/>
                        <a:pt x="4673" y="5520"/>
                        <a:pt x="5448" y="6112"/>
                      </a:cubicBezTo>
                      <a:lnTo>
                        <a:pt x="19050" y="14536"/>
                      </a:lnTo>
                      <a:close/>
                      <a:moveTo>
                        <a:pt x="7617" y="23514"/>
                      </a:moveTo>
                      <a:lnTo>
                        <a:pt x="14282" y="23514"/>
                      </a:lnTo>
                      <a:lnTo>
                        <a:pt x="22947" y="23684"/>
                      </a:lnTo>
                      <a:cubicBezTo>
                        <a:pt x="25562" y="23832"/>
                        <a:pt x="28166" y="24147"/>
                        <a:pt x="30740" y="24628"/>
                      </a:cubicBezTo>
                      <a:cubicBezTo>
                        <a:pt x="30658" y="23772"/>
                        <a:pt x="30482" y="22910"/>
                        <a:pt x="30482" y="22048"/>
                      </a:cubicBezTo>
                      <a:cubicBezTo>
                        <a:pt x="30482" y="21187"/>
                        <a:pt x="30658" y="20419"/>
                        <a:pt x="30740" y="19469"/>
                      </a:cubicBezTo>
                      <a:lnTo>
                        <a:pt x="0" y="19469"/>
                      </a:lnTo>
                      <a:lnTo>
                        <a:pt x="0" y="78019"/>
                      </a:lnTo>
                      <a:lnTo>
                        <a:pt x="31264" y="78019"/>
                      </a:lnTo>
                      <a:cubicBezTo>
                        <a:pt x="31134" y="77164"/>
                        <a:pt x="31048" y="76303"/>
                        <a:pt x="31005" y="75440"/>
                      </a:cubicBezTo>
                      <a:cubicBezTo>
                        <a:pt x="31005" y="74571"/>
                        <a:pt x="31175" y="73797"/>
                        <a:pt x="31264" y="72854"/>
                      </a:cubicBezTo>
                      <a:cubicBezTo>
                        <a:pt x="28625" y="73286"/>
                        <a:pt x="25960" y="73545"/>
                        <a:pt x="23287" y="73628"/>
                      </a:cubicBezTo>
                      <a:cubicBezTo>
                        <a:pt x="18097" y="73797"/>
                        <a:pt x="12901" y="74150"/>
                        <a:pt x="7617" y="73980"/>
                      </a:cubicBezTo>
                      <a:lnTo>
                        <a:pt x="7617" y="48876"/>
                      </a:lnTo>
                      <a:lnTo>
                        <a:pt x="21036" y="48876"/>
                      </a:lnTo>
                      <a:cubicBezTo>
                        <a:pt x="23646" y="48876"/>
                        <a:pt x="26156" y="49210"/>
                        <a:pt x="28754" y="49298"/>
                      </a:cubicBezTo>
                      <a:cubicBezTo>
                        <a:pt x="28666" y="48354"/>
                        <a:pt x="28483" y="47586"/>
                        <a:pt x="28483" y="46901"/>
                      </a:cubicBezTo>
                      <a:cubicBezTo>
                        <a:pt x="28525" y="46149"/>
                        <a:pt x="28615" y="45401"/>
                        <a:pt x="28754" y="44661"/>
                      </a:cubicBezTo>
                      <a:cubicBezTo>
                        <a:pt x="26156" y="44749"/>
                        <a:pt x="23646" y="45089"/>
                        <a:pt x="21036" y="45089"/>
                      </a:cubicBezTo>
                      <a:lnTo>
                        <a:pt x="7617" y="45089"/>
                      </a:ln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D37D603E-C0B1-F367-0AF0-01275ACA3B5A}"/>
                    </a:ext>
                  </a:extLst>
                </p:cNvPr>
                <p:cNvSpPr/>
                <p:nvPr/>
              </p:nvSpPr>
              <p:spPr>
                <a:xfrm>
                  <a:off x="9106502" y="3770943"/>
                  <a:ext cx="54708" cy="59789"/>
                </a:xfrm>
                <a:custGeom>
                  <a:avLst/>
                  <a:gdLst>
                    <a:gd name="connsiteX0" fmla="*/ 14522 w 54708"/>
                    <a:gd name="connsiteY0" fmla="*/ 52787 h 59789"/>
                    <a:gd name="connsiteX1" fmla="*/ 21225 w 54708"/>
                    <a:gd name="connsiteY1" fmla="*/ 46024 h 59789"/>
                    <a:gd name="connsiteX2" fmla="*/ 28004 w 54708"/>
                    <a:gd name="connsiteY2" fmla="*/ 52712 h 59789"/>
                    <a:gd name="connsiteX3" fmla="*/ 21301 w 54708"/>
                    <a:gd name="connsiteY3" fmla="*/ 59475 h 59789"/>
                    <a:gd name="connsiteX4" fmla="*/ 21257 w 54708"/>
                    <a:gd name="connsiteY4" fmla="*/ 59475 h 59789"/>
                    <a:gd name="connsiteX5" fmla="*/ 14522 w 54708"/>
                    <a:gd name="connsiteY5" fmla="*/ 52787 h 59789"/>
                    <a:gd name="connsiteX6" fmla="*/ 26976 w 54708"/>
                    <a:gd name="connsiteY6" fmla="*/ 0 h 59789"/>
                    <a:gd name="connsiteX7" fmla="*/ 28704 w 54708"/>
                    <a:gd name="connsiteY7" fmla="*/ 0 h 59789"/>
                    <a:gd name="connsiteX8" fmla="*/ 53233 w 54708"/>
                    <a:gd name="connsiteY8" fmla="*/ 56694 h 59789"/>
                    <a:gd name="connsiteX9" fmla="*/ 54708 w 54708"/>
                    <a:gd name="connsiteY9" fmla="*/ 59790 h 59789"/>
                    <a:gd name="connsiteX10" fmla="*/ 50294 w 54708"/>
                    <a:gd name="connsiteY10" fmla="*/ 59532 h 59789"/>
                    <a:gd name="connsiteX11" fmla="*/ 45540 w 54708"/>
                    <a:gd name="connsiteY11" fmla="*/ 59790 h 59789"/>
                    <a:gd name="connsiteX12" fmla="*/ 44764 w 54708"/>
                    <a:gd name="connsiteY12" fmla="*/ 57273 h 59789"/>
                    <a:gd name="connsiteX13" fmla="*/ 40874 w 54708"/>
                    <a:gd name="connsiteY13" fmla="*/ 46986 h 59789"/>
                    <a:gd name="connsiteX14" fmla="*/ 36649 w 54708"/>
                    <a:gd name="connsiteY14" fmla="*/ 36863 h 59789"/>
                    <a:gd name="connsiteX15" fmla="*/ 25771 w 54708"/>
                    <a:gd name="connsiteY15" fmla="*/ 10973 h 59789"/>
                    <a:gd name="connsiteX16" fmla="*/ 14686 w 54708"/>
                    <a:gd name="connsiteY16" fmla="*/ 36863 h 59789"/>
                    <a:gd name="connsiteX17" fmla="*/ 6217 w 54708"/>
                    <a:gd name="connsiteY17" fmla="*/ 59765 h 59789"/>
                    <a:gd name="connsiteX18" fmla="*/ 3191 w 54708"/>
                    <a:gd name="connsiteY18" fmla="*/ 59507 h 59789"/>
                    <a:gd name="connsiteX19" fmla="*/ 0 w 54708"/>
                    <a:gd name="connsiteY19" fmla="*/ 59765 h 5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708" h="59789">
                      <a:moveTo>
                        <a:pt x="14522" y="52787"/>
                      </a:moveTo>
                      <a:cubicBezTo>
                        <a:pt x="14503" y="49073"/>
                        <a:pt x="17505" y="46044"/>
                        <a:pt x="21225" y="46024"/>
                      </a:cubicBezTo>
                      <a:cubicBezTo>
                        <a:pt x="24945" y="46003"/>
                        <a:pt x="27985" y="48997"/>
                        <a:pt x="28004" y="52712"/>
                      </a:cubicBezTo>
                      <a:cubicBezTo>
                        <a:pt x="28023" y="56426"/>
                        <a:pt x="25021" y="59454"/>
                        <a:pt x="21301" y="59475"/>
                      </a:cubicBezTo>
                      <a:cubicBezTo>
                        <a:pt x="21288" y="59475"/>
                        <a:pt x="21269" y="59475"/>
                        <a:pt x="21257" y="59475"/>
                      </a:cubicBezTo>
                      <a:cubicBezTo>
                        <a:pt x="17549" y="59482"/>
                        <a:pt x="14535" y="56489"/>
                        <a:pt x="14522" y="52787"/>
                      </a:cubicBezTo>
                      <a:close/>
                      <a:moveTo>
                        <a:pt x="26976" y="0"/>
                      </a:moveTo>
                      <a:lnTo>
                        <a:pt x="28704" y="0"/>
                      </a:lnTo>
                      <a:lnTo>
                        <a:pt x="53233" y="56694"/>
                      </a:lnTo>
                      <a:lnTo>
                        <a:pt x="54708" y="59790"/>
                      </a:lnTo>
                      <a:cubicBezTo>
                        <a:pt x="53246" y="59619"/>
                        <a:pt x="51770" y="59533"/>
                        <a:pt x="50294" y="59532"/>
                      </a:cubicBezTo>
                      <a:cubicBezTo>
                        <a:pt x="48705" y="59489"/>
                        <a:pt x="47116" y="59575"/>
                        <a:pt x="45540" y="59790"/>
                      </a:cubicBezTo>
                      <a:lnTo>
                        <a:pt x="44764" y="57273"/>
                      </a:lnTo>
                      <a:lnTo>
                        <a:pt x="40874" y="46986"/>
                      </a:lnTo>
                      <a:lnTo>
                        <a:pt x="36649" y="36863"/>
                      </a:lnTo>
                      <a:lnTo>
                        <a:pt x="25771" y="10973"/>
                      </a:lnTo>
                      <a:lnTo>
                        <a:pt x="14686" y="36863"/>
                      </a:lnTo>
                      <a:cubicBezTo>
                        <a:pt x="11672" y="44413"/>
                        <a:pt x="8557" y="51963"/>
                        <a:pt x="6217" y="59765"/>
                      </a:cubicBezTo>
                      <a:cubicBezTo>
                        <a:pt x="5221" y="59547"/>
                        <a:pt x="4206" y="59461"/>
                        <a:pt x="3191" y="59507"/>
                      </a:cubicBezTo>
                      <a:cubicBezTo>
                        <a:pt x="2125" y="59509"/>
                        <a:pt x="1053" y="59595"/>
                        <a:pt x="0" y="59765"/>
                      </a:cubicBezTo>
                      <a:close/>
                    </a:path>
                  </a:pathLst>
                </a:custGeom>
                <a:solidFill>
                  <a:srgbClr val="50565B"/>
                </a:solidFill>
                <a:ln w="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2714FB9C-EF5D-A8E7-D77A-BA40D6EF2B3D}"/>
                  </a:ext>
                </a:extLst>
              </p:cNvPr>
              <p:cNvGrpSpPr/>
              <p:nvPr userDrawn="1"/>
            </p:nvGrpSpPr>
            <p:grpSpPr>
              <a:xfrm>
                <a:off x="11680642" y="4449867"/>
                <a:ext cx="1521393" cy="400688"/>
                <a:chOff x="1562620" y="1241607"/>
                <a:chExt cx="1243428" cy="327481"/>
              </a:xfrm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067DE3DE-7522-9DD8-C798-AA716F2B02B4}"/>
                    </a:ext>
                  </a:extLst>
                </p:cNvPr>
                <p:cNvSpPr/>
                <p:nvPr/>
              </p:nvSpPr>
              <p:spPr>
                <a:xfrm>
                  <a:off x="2127722" y="1416283"/>
                  <a:ext cx="121715" cy="117763"/>
                </a:xfrm>
                <a:custGeom>
                  <a:avLst/>
                  <a:gdLst>
                    <a:gd name="connsiteX0" fmla="*/ 0 w 121715"/>
                    <a:gd name="connsiteY0" fmla="*/ 1426 h 117763"/>
                    <a:gd name="connsiteX1" fmla="*/ 2237 w 121715"/>
                    <a:gd name="connsiteY1" fmla="*/ 312 h 117763"/>
                    <a:gd name="connsiteX2" fmla="*/ 5527 w 121715"/>
                    <a:gd name="connsiteY2" fmla="*/ 66 h 117763"/>
                    <a:gd name="connsiteX3" fmla="*/ 22557 w 121715"/>
                    <a:gd name="connsiteY3" fmla="*/ 531 h 117763"/>
                    <a:gd name="connsiteX4" fmla="*/ 33471 w 121715"/>
                    <a:gd name="connsiteY4" fmla="*/ 110 h 117763"/>
                    <a:gd name="connsiteX5" fmla="*/ 38805 w 121715"/>
                    <a:gd name="connsiteY5" fmla="*/ 277 h 117763"/>
                    <a:gd name="connsiteX6" fmla="*/ 40235 w 121715"/>
                    <a:gd name="connsiteY6" fmla="*/ 1321 h 117763"/>
                    <a:gd name="connsiteX7" fmla="*/ 38753 w 121715"/>
                    <a:gd name="connsiteY7" fmla="*/ 2339 h 117763"/>
                    <a:gd name="connsiteX8" fmla="*/ 34024 w 121715"/>
                    <a:gd name="connsiteY8" fmla="*/ 3216 h 117763"/>
                    <a:gd name="connsiteX9" fmla="*/ 31593 w 121715"/>
                    <a:gd name="connsiteY9" fmla="*/ 7515 h 117763"/>
                    <a:gd name="connsiteX10" fmla="*/ 37366 w 121715"/>
                    <a:gd name="connsiteY10" fmla="*/ 24035 h 117763"/>
                    <a:gd name="connsiteX11" fmla="*/ 38814 w 121715"/>
                    <a:gd name="connsiteY11" fmla="*/ 28071 h 117763"/>
                    <a:gd name="connsiteX12" fmla="*/ 48623 w 121715"/>
                    <a:gd name="connsiteY12" fmla="*/ 54216 h 117763"/>
                    <a:gd name="connsiteX13" fmla="*/ 57054 w 121715"/>
                    <a:gd name="connsiteY13" fmla="*/ 76782 h 117763"/>
                    <a:gd name="connsiteX14" fmla="*/ 63950 w 121715"/>
                    <a:gd name="connsiteY14" fmla="*/ 94777 h 117763"/>
                    <a:gd name="connsiteX15" fmla="*/ 64556 w 121715"/>
                    <a:gd name="connsiteY15" fmla="*/ 96066 h 117763"/>
                    <a:gd name="connsiteX16" fmla="*/ 65714 w 121715"/>
                    <a:gd name="connsiteY16" fmla="*/ 93952 h 117763"/>
                    <a:gd name="connsiteX17" fmla="*/ 72215 w 121715"/>
                    <a:gd name="connsiteY17" fmla="*/ 77422 h 117763"/>
                    <a:gd name="connsiteX18" fmla="*/ 81866 w 121715"/>
                    <a:gd name="connsiteY18" fmla="*/ 53392 h 117763"/>
                    <a:gd name="connsiteX19" fmla="*/ 88999 w 121715"/>
                    <a:gd name="connsiteY19" fmla="*/ 34090 h 117763"/>
                    <a:gd name="connsiteX20" fmla="*/ 95640 w 121715"/>
                    <a:gd name="connsiteY20" fmla="*/ 16245 h 117763"/>
                    <a:gd name="connsiteX21" fmla="*/ 98176 w 121715"/>
                    <a:gd name="connsiteY21" fmla="*/ 7813 h 117763"/>
                    <a:gd name="connsiteX22" fmla="*/ 95166 w 121715"/>
                    <a:gd name="connsiteY22" fmla="*/ 3058 h 117763"/>
                    <a:gd name="connsiteX23" fmla="*/ 90420 w 121715"/>
                    <a:gd name="connsiteY23" fmla="*/ 2277 h 117763"/>
                    <a:gd name="connsiteX24" fmla="*/ 88876 w 121715"/>
                    <a:gd name="connsiteY24" fmla="*/ 1154 h 117763"/>
                    <a:gd name="connsiteX25" fmla="*/ 90736 w 121715"/>
                    <a:gd name="connsiteY25" fmla="*/ 277 h 117763"/>
                    <a:gd name="connsiteX26" fmla="*/ 95553 w 121715"/>
                    <a:gd name="connsiteY26" fmla="*/ 75 h 117763"/>
                    <a:gd name="connsiteX27" fmla="*/ 107739 w 121715"/>
                    <a:gd name="connsiteY27" fmla="*/ 514 h 117763"/>
                    <a:gd name="connsiteX28" fmla="*/ 116618 w 121715"/>
                    <a:gd name="connsiteY28" fmla="*/ 101 h 117763"/>
                    <a:gd name="connsiteX29" fmla="*/ 121715 w 121715"/>
                    <a:gd name="connsiteY29" fmla="*/ 794 h 117763"/>
                    <a:gd name="connsiteX30" fmla="*/ 120259 w 121715"/>
                    <a:gd name="connsiteY30" fmla="*/ 2312 h 117763"/>
                    <a:gd name="connsiteX31" fmla="*/ 114398 w 121715"/>
                    <a:gd name="connsiteY31" fmla="*/ 3821 h 117763"/>
                    <a:gd name="connsiteX32" fmla="*/ 109467 w 121715"/>
                    <a:gd name="connsiteY32" fmla="*/ 7962 h 117763"/>
                    <a:gd name="connsiteX33" fmla="*/ 100817 w 121715"/>
                    <a:gd name="connsiteY33" fmla="*/ 26861 h 117763"/>
                    <a:gd name="connsiteX34" fmla="*/ 94245 w 121715"/>
                    <a:gd name="connsiteY34" fmla="*/ 42539 h 117763"/>
                    <a:gd name="connsiteX35" fmla="*/ 89569 w 121715"/>
                    <a:gd name="connsiteY35" fmla="*/ 54331 h 117763"/>
                    <a:gd name="connsiteX36" fmla="*/ 84612 w 121715"/>
                    <a:gd name="connsiteY36" fmla="*/ 66306 h 117763"/>
                    <a:gd name="connsiteX37" fmla="*/ 76005 w 121715"/>
                    <a:gd name="connsiteY37" fmla="*/ 86643 h 117763"/>
                    <a:gd name="connsiteX38" fmla="*/ 69197 w 121715"/>
                    <a:gd name="connsiteY38" fmla="*/ 102208 h 117763"/>
                    <a:gd name="connsiteX39" fmla="*/ 64152 w 121715"/>
                    <a:gd name="connsiteY39" fmla="*/ 113569 h 117763"/>
                    <a:gd name="connsiteX40" fmla="*/ 62792 w 121715"/>
                    <a:gd name="connsiteY40" fmla="*/ 116307 h 117763"/>
                    <a:gd name="connsiteX41" fmla="*/ 59388 w 121715"/>
                    <a:gd name="connsiteY41" fmla="*/ 116491 h 117763"/>
                    <a:gd name="connsiteX42" fmla="*/ 56756 w 121715"/>
                    <a:gd name="connsiteY42" fmla="*/ 111306 h 117763"/>
                    <a:gd name="connsiteX43" fmla="*/ 49237 w 121715"/>
                    <a:gd name="connsiteY43" fmla="*/ 92162 h 117763"/>
                    <a:gd name="connsiteX44" fmla="*/ 43192 w 121715"/>
                    <a:gd name="connsiteY44" fmla="*/ 77379 h 117763"/>
                    <a:gd name="connsiteX45" fmla="*/ 37051 w 121715"/>
                    <a:gd name="connsiteY45" fmla="*/ 61525 h 117763"/>
                    <a:gd name="connsiteX46" fmla="*/ 30628 w 121715"/>
                    <a:gd name="connsiteY46" fmla="*/ 45803 h 117763"/>
                    <a:gd name="connsiteX47" fmla="*/ 25066 w 121715"/>
                    <a:gd name="connsiteY47" fmla="*/ 31335 h 117763"/>
                    <a:gd name="connsiteX48" fmla="*/ 19802 w 121715"/>
                    <a:gd name="connsiteY48" fmla="*/ 18719 h 117763"/>
                    <a:gd name="connsiteX49" fmla="*/ 17433 w 121715"/>
                    <a:gd name="connsiteY49" fmla="*/ 12577 h 117763"/>
                    <a:gd name="connsiteX50" fmla="*/ 6027 w 121715"/>
                    <a:gd name="connsiteY50" fmla="*/ 3049 h 117763"/>
                    <a:gd name="connsiteX51" fmla="*/ 1781 w 121715"/>
                    <a:gd name="connsiteY51" fmla="*/ 2295 h 117763"/>
                    <a:gd name="connsiteX52" fmla="*/ 0 w 121715"/>
                    <a:gd name="connsiteY52" fmla="*/ 1426 h 117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121715" h="117763">
                      <a:moveTo>
                        <a:pt x="0" y="1426"/>
                      </a:moveTo>
                      <a:cubicBezTo>
                        <a:pt x="699" y="967"/>
                        <a:pt x="1450" y="593"/>
                        <a:pt x="2237" y="312"/>
                      </a:cubicBezTo>
                      <a:cubicBezTo>
                        <a:pt x="3323" y="116"/>
                        <a:pt x="4425" y="34"/>
                        <a:pt x="5527" y="66"/>
                      </a:cubicBezTo>
                      <a:cubicBezTo>
                        <a:pt x="11204" y="207"/>
                        <a:pt x="16880" y="487"/>
                        <a:pt x="22557" y="531"/>
                      </a:cubicBezTo>
                      <a:cubicBezTo>
                        <a:pt x="26198" y="531"/>
                        <a:pt x="29830" y="207"/>
                        <a:pt x="33471" y="110"/>
                      </a:cubicBezTo>
                      <a:cubicBezTo>
                        <a:pt x="35226" y="66"/>
                        <a:pt x="37033" y="224"/>
                        <a:pt x="38805" y="277"/>
                      </a:cubicBezTo>
                      <a:cubicBezTo>
                        <a:pt x="39542" y="277"/>
                        <a:pt x="40253" y="461"/>
                        <a:pt x="40235" y="1321"/>
                      </a:cubicBezTo>
                      <a:cubicBezTo>
                        <a:pt x="40218" y="2181"/>
                        <a:pt x="39472" y="2198"/>
                        <a:pt x="38753" y="2339"/>
                      </a:cubicBezTo>
                      <a:cubicBezTo>
                        <a:pt x="37160" y="2539"/>
                        <a:pt x="35582" y="2832"/>
                        <a:pt x="34024" y="3216"/>
                      </a:cubicBezTo>
                      <a:cubicBezTo>
                        <a:pt x="31550" y="3874"/>
                        <a:pt x="30786" y="5111"/>
                        <a:pt x="31593" y="7515"/>
                      </a:cubicBezTo>
                      <a:cubicBezTo>
                        <a:pt x="33436" y="13051"/>
                        <a:pt x="35436" y="18534"/>
                        <a:pt x="37366" y="24035"/>
                      </a:cubicBezTo>
                      <a:cubicBezTo>
                        <a:pt x="37849" y="25378"/>
                        <a:pt x="38314" y="26729"/>
                        <a:pt x="38814" y="28071"/>
                      </a:cubicBezTo>
                      <a:cubicBezTo>
                        <a:pt x="42078" y="36786"/>
                        <a:pt x="45348" y="45502"/>
                        <a:pt x="48623" y="54216"/>
                      </a:cubicBezTo>
                      <a:cubicBezTo>
                        <a:pt x="51439" y="61735"/>
                        <a:pt x="54220" y="69272"/>
                        <a:pt x="57054" y="76782"/>
                      </a:cubicBezTo>
                      <a:cubicBezTo>
                        <a:pt x="59327" y="82792"/>
                        <a:pt x="61652" y="88784"/>
                        <a:pt x="63950" y="94777"/>
                      </a:cubicBezTo>
                      <a:cubicBezTo>
                        <a:pt x="64091" y="95154"/>
                        <a:pt x="64292" y="95513"/>
                        <a:pt x="64556" y="96066"/>
                      </a:cubicBezTo>
                      <a:cubicBezTo>
                        <a:pt x="64986" y="95386"/>
                        <a:pt x="65372" y="94680"/>
                        <a:pt x="65714" y="93952"/>
                      </a:cubicBezTo>
                      <a:cubicBezTo>
                        <a:pt x="67898" y="88451"/>
                        <a:pt x="70022" y="82923"/>
                        <a:pt x="72215" y="77422"/>
                      </a:cubicBezTo>
                      <a:cubicBezTo>
                        <a:pt x="75400" y="69403"/>
                        <a:pt x="78707" y="61428"/>
                        <a:pt x="81866" y="53392"/>
                      </a:cubicBezTo>
                      <a:cubicBezTo>
                        <a:pt x="84349" y="47005"/>
                        <a:pt x="86621" y="40539"/>
                        <a:pt x="88999" y="34090"/>
                      </a:cubicBezTo>
                      <a:cubicBezTo>
                        <a:pt x="91210" y="28141"/>
                        <a:pt x="93491" y="22211"/>
                        <a:pt x="95640" y="16245"/>
                      </a:cubicBezTo>
                      <a:cubicBezTo>
                        <a:pt x="96640" y="13483"/>
                        <a:pt x="97487" y="10668"/>
                        <a:pt x="98176" y="7813"/>
                      </a:cubicBezTo>
                      <a:cubicBezTo>
                        <a:pt x="98869" y="4935"/>
                        <a:pt x="98027" y="3734"/>
                        <a:pt x="95166" y="3058"/>
                      </a:cubicBezTo>
                      <a:cubicBezTo>
                        <a:pt x="93614" y="2689"/>
                        <a:pt x="91999" y="2575"/>
                        <a:pt x="90420" y="2277"/>
                      </a:cubicBezTo>
                      <a:cubicBezTo>
                        <a:pt x="89773" y="2129"/>
                        <a:pt x="89215" y="1723"/>
                        <a:pt x="88876" y="1154"/>
                      </a:cubicBezTo>
                      <a:cubicBezTo>
                        <a:pt x="89447" y="768"/>
                        <a:pt x="90074" y="472"/>
                        <a:pt x="90736" y="277"/>
                      </a:cubicBezTo>
                      <a:cubicBezTo>
                        <a:pt x="92334" y="95"/>
                        <a:pt x="93944" y="28"/>
                        <a:pt x="95553" y="75"/>
                      </a:cubicBezTo>
                      <a:cubicBezTo>
                        <a:pt x="99615" y="180"/>
                        <a:pt x="103677" y="479"/>
                        <a:pt x="107739" y="514"/>
                      </a:cubicBezTo>
                      <a:cubicBezTo>
                        <a:pt x="110696" y="514"/>
                        <a:pt x="113661" y="198"/>
                        <a:pt x="116618" y="101"/>
                      </a:cubicBezTo>
                      <a:cubicBezTo>
                        <a:pt x="118372" y="40"/>
                        <a:pt x="120127" y="-311"/>
                        <a:pt x="121715" y="794"/>
                      </a:cubicBezTo>
                      <a:cubicBezTo>
                        <a:pt x="121715" y="1874"/>
                        <a:pt x="121083" y="2119"/>
                        <a:pt x="120259" y="2312"/>
                      </a:cubicBezTo>
                      <a:cubicBezTo>
                        <a:pt x="118294" y="2751"/>
                        <a:pt x="116328" y="3242"/>
                        <a:pt x="114398" y="3821"/>
                      </a:cubicBezTo>
                      <a:cubicBezTo>
                        <a:pt x="112178" y="4479"/>
                        <a:pt x="110713" y="6050"/>
                        <a:pt x="109467" y="7962"/>
                      </a:cubicBezTo>
                      <a:cubicBezTo>
                        <a:pt x="105642" y="13841"/>
                        <a:pt x="103642" y="20535"/>
                        <a:pt x="100817" y="26861"/>
                      </a:cubicBezTo>
                      <a:cubicBezTo>
                        <a:pt x="98509" y="32037"/>
                        <a:pt x="96430" y="37292"/>
                        <a:pt x="94245" y="42539"/>
                      </a:cubicBezTo>
                      <a:cubicBezTo>
                        <a:pt x="92648" y="46452"/>
                        <a:pt x="91157" y="50435"/>
                        <a:pt x="89569" y="54331"/>
                      </a:cubicBezTo>
                      <a:cubicBezTo>
                        <a:pt x="87981" y="58226"/>
                        <a:pt x="86288" y="62323"/>
                        <a:pt x="84612" y="66306"/>
                      </a:cubicBezTo>
                      <a:cubicBezTo>
                        <a:pt x="81761" y="73088"/>
                        <a:pt x="78909" y="79879"/>
                        <a:pt x="76005" y="86643"/>
                      </a:cubicBezTo>
                      <a:cubicBezTo>
                        <a:pt x="73777" y="91846"/>
                        <a:pt x="71478" y="97023"/>
                        <a:pt x="69197" y="102208"/>
                      </a:cubicBezTo>
                      <a:cubicBezTo>
                        <a:pt x="67530" y="106009"/>
                        <a:pt x="65848" y="109797"/>
                        <a:pt x="64152" y="113569"/>
                      </a:cubicBezTo>
                      <a:cubicBezTo>
                        <a:pt x="63731" y="114499"/>
                        <a:pt x="63275" y="115421"/>
                        <a:pt x="62792" y="116307"/>
                      </a:cubicBezTo>
                      <a:cubicBezTo>
                        <a:pt x="61748" y="118158"/>
                        <a:pt x="60502" y="118272"/>
                        <a:pt x="59388" y="116491"/>
                      </a:cubicBezTo>
                      <a:cubicBezTo>
                        <a:pt x="58362" y="114842"/>
                        <a:pt x="57482" y="113107"/>
                        <a:pt x="56756" y="111306"/>
                      </a:cubicBezTo>
                      <a:cubicBezTo>
                        <a:pt x="54203" y="104945"/>
                        <a:pt x="51773" y="98532"/>
                        <a:pt x="49237" y="92162"/>
                      </a:cubicBezTo>
                      <a:cubicBezTo>
                        <a:pt x="47272" y="87214"/>
                        <a:pt x="45166" y="82318"/>
                        <a:pt x="43192" y="77379"/>
                      </a:cubicBezTo>
                      <a:cubicBezTo>
                        <a:pt x="41095" y="72114"/>
                        <a:pt x="39121" y="66798"/>
                        <a:pt x="37051" y="61525"/>
                      </a:cubicBezTo>
                      <a:cubicBezTo>
                        <a:pt x="34980" y="56252"/>
                        <a:pt x="32725" y="51067"/>
                        <a:pt x="30628" y="45803"/>
                      </a:cubicBezTo>
                      <a:cubicBezTo>
                        <a:pt x="28725" y="41004"/>
                        <a:pt x="26987" y="36152"/>
                        <a:pt x="25066" y="31335"/>
                      </a:cubicBezTo>
                      <a:cubicBezTo>
                        <a:pt x="23373" y="27106"/>
                        <a:pt x="21557" y="22930"/>
                        <a:pt x="19802" y="18719"/>
                      </a:cubicBezTo>
                      <a:cubicBezTo>
                        <a:pt x="18925" y="16683"/>
                        <a:pt x="18135" y="14630"/>
                        <a:pt x="17433" y="12577"/>
                      </a:cubicBezTo>
                      <a:cubicBezTo>
                        <a:pt x="15582" y="7050"/>
                        <a:pt x="11792" y="3909"/>
                        <a:pt x="6027" y="3049"/>
                      </a:cubicBezTo>
                      <a:cubicBezTo>
                        <a:pt x="4606" y="2839"/>
                        <a:pt x="3185" y="2593"/>
                        <a:pt x="1781" y="2295"/>
                      </a:cubicBezTo>
                      <a:cubicBezTo>
                        <a:pt x="1159" y="2067"/>
                        <a:pt x="562" y="1776"/>
                        <a:pt x="0" y="142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12FE455E-62FD-C0F7-DDC2-ACD344451C7A}"/>
                    </a:ext>
                  </a:extLst>
                </p:cNvPr>
                <p:cNvSpPr/>
                <p:nvPr/>
              </p:nvSpPr>
              <p:spPr>
                <a:xfrm>
                  <a:off x="1916938" y="1274617"/>
                  <a:ext cx="121030" cy="117420"/>
                </a:xfrm>
                <a:custGeom>
                  <a:avLst/>
                  <a:gdLst>
                    <a:gd name="connsiteX0" fmla="*/ 39612 w 121030"/>
                    <a:gd name="connsiteY0" fmla="*/ 2084 h 117420"/>
                    <a:gd name="connsiteX1" fmla="*/ 37366 w 121030"/>
                    <a:gd name="connsiteY1" fmla="*/ 2610 h 117420"/>
                    <a:gd name="connsiteX2" fmla="*/ 33094 w 121030"/>
                    <a:gd name="connsiteY2" fmla="*/ 3119 h 117420"/>
                    <a:gd name="connsiteX3" fmla="*/ 30690 w 121030"/>
                    <a:gd name="connsiteY3" fmla="*/ 6909 h 117420"/>
                    <a:gd name="connsiteX4" fmla="*/ 31646 w 121030"/>
                    <a:gd name="connsiteY4" fmla="*/ 10594 h 117420"/>
                    <a:gd name="connsiteX5" fmla="*/ 40595 w 121030"/>
                    <a:gd name="connsiteY5" fmla="*/ 34090 h 117420"/>
                    <a:gd name="connsiteX6" fmla="*/ 42613 w 121030"/>
                    <a:gd name="connsiteY6" fmla="*/ 40091 h 117420"/>
                    <a:gd name="connsiteX7" fmla="*/ 47702 w 121030"/>
                    <a:gd name="connsiteY7" fmla="*/ 53374 h 117420"/>
                    <a:gd name="connsiteX8" fmla="*/ 50334 w 121030"/>
                    <a:gd name="connsiteY8" fmla="*/ 60507 h 117420"/>
                    <a:gd name="connsiteX9" fmla="*/ 56247 w 121030"/>
                    <a:gd name="connsiteY9" fmla="*/ 75931 h 117420"/>
                    <a:gd name="connsiteX10" fmla="*/ 58546 w 121030"/>
                    <a:gd name="connsiteY10" fmla="*/ 82371 h 117420"/>
                    <a:gd name="connsiteX11" fmla="*/ 63898 w 121030"/>
                    <a:gd name="connsiteY11" fmla="*/ 96198 h 117420"/>
                    <a:gd name="connsiteX12" fmla="*/ 64599 w 121030"/>
                    <a:gd name="connsiteY12" fmla="*/ 94820 h 117420"/>
                    <a:gd name="connsiteX13" fmla="*/ 76882 w 121030"/>
                    <a:gd name="connsiteY13" fmla="*/ 64209 h 117420"/>
                    <a:gd name="connsiteX14" fmla="*/ 86814 w 121030"/>
                    <a:gd name="connsiteY14" fmla="*/ 38055 h 117420"/>
                    <a:gd name="connsiteX15" fmla="*/ 95974 w 121030"/>
                    <a:gd name="connsiteY15" fmla="*/ 13016 h 117420"/>
                    <a:gd name="connsiteX16" fmla="*/ 97544 w 121030"/>
                    <a:gd name="connsiteY16" fmla="*/ 6874 h 117420"/>
                    <a:gd name="connsiteX17" fmla="*/ 95505 w 121030"/>
                    <a:gd name="connsiteY17" fmla="*/ 2998 h 117420"/>
                    <a:gd name="connsiteX18" fmla="*/ 94780 w 121030"/>
                    <a:gd name="connsiteY18" fmla="*/ 2865 h 117420"/>
                    <a:gd name="connsiteX19" fmla="*/ 90473 w 121030"/>
                    <a:gd name="connsiteY19" fmla="*/ 2558 h 117420"/>
                    <a:gd name="connsiteX20" fmla="*/ 88490 w 121030"/>
                    <a:gd name="connsiteY20" fmla="*/ 461 h 117420"/>
                    <a:gd name="connsiteX21" fmla="*/ 92412 w 121030"/>
                    <a:gd name="connsiteY21" fmla="*/ 40 h 117420"/>
                    <a:gd name="connsiteX22" fmla="*/ 102062 w 121030"/>
                    <a:gd name="connsiteY22" fmla="*/ 215 h 117420"/>
                    <a:gd name="connsiteX23" fmla="*/ 117583 w 121030"/>
                    <a:gd name="connsiteY23" fmla="*/ 31 h 117420"/>
                    <a:gd name="connsiteX24" fmla="*/ 121031 w 121030"/>
                    <a:gd name="connsiteY24" fmla="*/ 452 h 117420"/>
                    <a:gd name="connsiteX25" fmla="*/ 119101 w 121030"/>
                    <a:gd name="connsiteY25" fmla="*/ 2575 h 117420"/>
                    <a:gd name="connsiteX26" fmla="*/ 114609 w 121030"/>
                    <a:gd name="connsiteY26" fmla="*/ 3242 h 117420"/>
                    <a:gd name="connsiteX27" fmla="*/ 108467 w 121030"/>
                    <a:gd name="connsiteY27" fmla="*/ 8225 h 117420"/>
                    <a:gd name="connsiteX28" fmla="*/ 100246 w 121030"/>
                    <a:gd name="connsiteY28" fmla="*/ 26501 h 117420"/>
                    <a:gd name="connsiteX29" fmla="*/ 92631 w 121030"/>
                    <a:gd name="connsiteY29" fmla="*/ 44776 h 117420"/>
                    <a:gd name="connsiteX30" fmla="*/ 90622 w 121030"/>
                    <a:gd name="connsiteY30" fmla="*/ 50040 h 117420"/>
                    <a:gd name="connsiteX31" fmla="*/ 85068 w 121030"/>
                    <a:gd name="connsiteY31" fmla="*/ 63113 h 117420"/>
                    <a:gd name="connsiteX32" fmla="*/ 73759 w 121030"/>
                    <a:gd name="connsiteY32" fmla="*/ 90311 h 117420"/>
                    <a:gd name="connsiteX33" fmla="*/ 62450 w 121030"/>
                    <a:gd name="connsiteY33" fmla="*/ 115578 h 117420"/>
                    <a:gd name="connsiteX34" fmla="*/ 60309 w 121030"/>
                    <a:gd name="connsiteY34" fmla="*/ 117377 h 117420"/>
                    <a:gd name="connsiteX35" fmla="*/ 58142 w 121030"/>
                    <a:gd name="connsiteY35" fmla="*/ 115526 h 117420"/>
                    <a:gd name="connsiteX36" fmla="*/ 53115 w 121030"/>
                    <a:gd name="connsiteY36" fmla="*/ 104120 h 117420"/>
                    <a:gd name="connsiteX37" fmla="*/ 44964 w 121030"/>
                    <a:gd name="connsiteY37" fmla="*/ 83327 h 117420"/>
                    <a:gd name="connsiteX38" fmla="*/ 36919 w 121030"/>
                    <a:gd name="connsiteY38" fmla="*/ 62771 h 117420"/>
                    <a:gd name="connsiteX39" fmla="*/ 30778 w 121030"/>
                    <a:gd name="connsiteY39" fmla="*/ 47715 h 117420"/>
                    <a:gd name="connsiteX40" fmla="*/ 28189 w 121030"/>
                    <a:gd name="connsiteY40" fmla="*/ 41091 h 117420"/>
                    <a:gd name="connsiteX41" fmla="*/ 17486 w 121030"/>
                    <a:gd name="connsiteY41" fmla="*/ 14481 h 117420"/>
                    <a:gd name="connsiteX42" fmla="*/ 14968 w 121030"/>
                    <a:gd name="connsiteY42" fmla="*/ 8708 h 117420"/>
                    <a:gd name="connsiteX43" fmla="*/ 7589 w 121030"/>
                    <a:gd name="connsiteY43" fmla="*/ 3356 h 117420"/>
                    <a:gd name="connsiteX44" fmla="*/ 1298 w 121030"/>
                    <a:gd name="connsiteY44" fmla="*/ 2479 h 117420"/>
                    <a:gd name="connsiteX45" fmla="*/ 0 w 121030"/>
                    <a:gd name="connsiteY45" fmla="*/ 1505 h 117420"/>
                    <a:gd name="connsiteX46" fmla="*/ 1167 w 121030"/>
                    <a:gd name="connsiteY46" fmla="*/ 101 h 117420"/>
                    <a:gd name="connsiteX47" fmla="*/ 1913 w 121030"/>
                    <a:gd name="connsiteY47" fmla="*/ 13 h 117420"/>
                    <a:gd name="connsiteX48" fmla="*/ 12344 w 121030"/>
                    <a:gd name="connsiteY48" fmla="*/ 101 h 117420"/>
                    <a:gd name="connsiteX49" fmla="*/ 28882 w 121030"/>
                    <a:gd name="connsiteY49" fmla="*/ 101 h 117420"/>
                    <a:gd name="connsiteX50" fmla="*/ 37524 w 121030"/>
                    <a:gd name="connsiteY50" fmla="*/ 241 h 117420"/>
                    <a:gd name="connsiteX51" fmla="*/ 39656 w 121030"/>
                    <a:gd name="connsiteY51" fmla="*/ 1119 h 11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21030" h="117420">
                      <a:moveTo>
                        <a:pt x="39612" y="2084"/>
                      </a:moveTo>
                      <a:cubicBezTo>
                        <a:pt x="38867" y="2259"/>
                        <a:pt x="38130" y="2505"/>
                        <a:pt x="37366" y="2610"/>
                      </a:cubicBezTo>
                      <a:cubicBezTo>
                        <a:pt x="35945" y="2812"/>
                        <a:pt x="34480" y="2786"/>
                        <a:pt x="33094" y="3119"/>
                      </a:cubicBezTo>
                      <a:cubicBezTo>
                        <a:pt x="31102" y="3584"/>
                        <a:pt x="30313" y="4874"/>
                        <a:pt x="30690" y="6909"/>
                      </a:cubicBezTo>
                      <a:cubicBezTo>
                        <a:pt x="30902" y="8163"/>
                        <a:pt x="31221" y="9396"/>
                        <a:pt x="31646" y="10594"/>
                      </a:cubicBezTo>
                      <a:cubicBezTo>
                        <a:pt x="34603" y="18438"/>
                        <a:pt x="37630" y="26246"/>
                        <a:pt x="40595" y="34090"/>
                      </a:cubicBezTo>
                      <a:cubicBezTo>
                        <a:pt x="41341" y="36064"/>
                        <a:pt x="41867" y="38117"/>
                        <a:pt x="42613" y="40091"/>
                      </a:cubicBezTo>
                      <a:cubicBezTo>
                        <a:pt x="44280" y="44530"/>
                        <a:pt x="46017" y="48943"/>
                        <a:pt x="47702" y="53374"/>
                      </a:cubicBezTo>
                      <a:cubicBezTo>
                        <a:pt x="48579" y="55734"/>
                        <a:pt x="49456" y="58138"/>
                        <a:pt x="50334" y="60507"/>
                      </a:cubicBezTo>
                      <a:cubicBezTo>
                        <a:pt x="52290" y="65648"/>
                        <a:pt x="54291" y="70781"/>
                        <a:pt x="56247" y="75931"/>
                      </a:cubicBezTo>
                      <a:cubicBezTo>
                        <a:pt x="57054" y="78063"/>
                        <a:pt x="57730" y="80239"/>
                        <a:pt x="58546" y="82371"/>
                      </a:cubicBezTo>
                      <a:cubicBezTo>
                        <a:pt x="60257" y="86871"/>
                        <a:pt x="62055" y="91355"/>
                        <a:pt x="63898" y="96198"/>
                      </a:cubicBezTo>
                      <a:cubicBezTo>
                        <a:pt x="64213" y="95575"/>
                        <a:pt x="64442" y="95215"/>
                        <a:pt x="64599" y="94820"/>
                      </a:cubicBezTo>
                      <a:cubicBezTo>
                        <a:pt x="68714" y="84617"/>
                        <a:pt x="72873" y="74439"/>
                        <a:pt x="76882" y="64209"/>
                      </a:cubicBezTo>
                      <a:cubicBezTo>
                        <a:pt x="80269" y="55506"/>
                        <a:pt x="83550" y="46829"/>
                        <a:pt x="86814" y="38055"/>
                      </a:cubicBezTo>
                      <a:cubicBezTo>
                        <a:pt x="89926" y="29732"/>
                        <a:pt x="92979" y="21386"/>
                        <a:pt x="95974" y="13016"/>
                      </a:cubicBezTo>
                      <a:cubicBezTo>
                        <a:pt x="96645" y="11009"/>
                        <a:pt x="97169" y="8957"/>
                        <a:pt x="97544" y="6874"/>
                      </a:cubicBezTo>
                      <a:cubicBezTo>
                        <a:pt x="98051" y="5241"/>
                        <a:pt x="97139" y="3505"/>
                        <a:pt x="95505" y="2998"/>
                      </a:cubicBezTo>
                      <a:cubicBezTo>
                        <a:pt x="95270" y="2925"/>
                        <a:pt x="95026" y="2880"/>
                        <a:pt x="94780" y="2865"/>
                      </a:cubicBezTo>
                      <a:cubicBezTo>
                        <a:pt x="93352" y="2674"/>
                        <a:pt x="91913" y="2572"/>
                        <a:pt x="90473" y="2558"/>
                      </a:cubicBezTo>
                      <a:cubicBezTo>
                        <a:pt x="89323" y="2558"/>
                        <a:pt x="88534" y="2119"/>
                        <a:pt x="88490" y="461"/>
                      </a:cubicBezTo>
                      <a:cubicBezTo>
                        <a:pt x="89788" y="246"/>
                        <a:pt x="91097" y="105"/>
                        <a:pt x="92412" y="40"/>
                      </a:cubicBezTo>
                      <a:cubicBezTo>
                        <a:pt x="95631" y="40"/>
                        <a:pt x="98851" y="224"/>
                        <a:pt x="102062" y="215"/>
                      </a:cubicBezTo>
                      <a:cubicBezTo>
                        <a:pt x="107239" y="215"/>
                        <a:pt x="112406" y="57"/>
                        <a:pt x="117583" y="31"/>
                      </a:cubicBezTo>
                      <a:cubicBezTo>
                        <a:pt x="118740" y="96"/>
                        <a:pt x="119892" y="237"/>
                        <a:pt x="121031" y="452"/>
                      </a:cubicBezTo>
                      <a:cubicBezTo>
                        <a:pt x="121031" y="2084"/>
                        <a:pt x="120268" y="2470"/>
                        <a:pt x="119101" y="2575"/>
                      </a:cubicBezTo>
                      <a:cubicBezTo>
                        <a:pt x="117592" y="2714"/>
                        <a:pt x="116092" y="2937"/>
                        <a:pt x="114609" y="3242"/>
                      </a:cubicBezTo>
                      <a:cubicBezTo>
                        <a:pt x="111713" y="3821"/>
                        <a:pt x="109941" y="5874"/>
                        <a:pt x="108467" y="8225"/>
                      </a:cubicBezTo>
                      <a:cubicBezTo>
                        <a:pt x="104958" y="13972"/>
                        <a:pt x="102861" y="20350"/>
                        <a:pt x="100246" y="26501"/>
                      </a:cubicBezTo>
                      <a:cubicBezTo>
                        <a:pt x="97632" y="32651"/>
                        <a:pt x="95149" y="38678"/>
                        <a:pt x="92631" y="44776"/>
                      </a:cubicBezTo>
                      <a:cubicBezTo>
                        <a:pt x="91920" y="46531"/>
                        <a:pt x="91341" y="48285"/>
                        <a:pt x="90622" y="50040"/>
                      </a:cubicBezTo>
                      <a:cubicBezTo>
                        <a:pt x="88797" y="54427"/>
                        <a:pt x="86893" y="58743"/>
                        <a:pt x="85068" y="63113"/>
                      </a:cubicBezTo>
                      <a:cubicBezTo>
                        <a:pt x="81296" y="72176"/>
                        <a:pt x="77637" y="81291"/>
                        <a:pt x="73759" y="90311"/>
                      </a:cubicBezTo>
                      <a:cubicBezTo>
                        <a:pt x="70109" y="98786"/>
                        <a:pt x="66240" y="107156"/>
                        <a:pt x="62450" y="115578"/>
                      </a:cubicBezTo>
                      <a:cubicBezTo>
                        <a:pt x="62029" y="116517"/>
                        <a:pt x="61441" y="117658"/>
                        <a:pt x="60309" y="117377"/>
                      </a:cubicBezTo>
                      <a:cubicBezTo>
                        <a:pt x="59370" y="117072"/>
                        <a:pt x="58591" y="116406"/>
                        <a:pt x="58142" y="115526"/>
                      </a:cubicBezTo>
                      <a:cubicBezTo>
                        <a:pt x="56387" y="111779"/>
                        <a:pt x="54633" y="107981"/>
                        <a:pt x="53115" y="104120"/>
                      </a:cubicBezTo>
                      <a:cubicBezTo>
                        <a:pt x="50334" y="97215"/>
                        <a:pt x="47675" y="90258"/>
                        <a:pt x="44964" y="83327"/>
                      </a:cubicBezTo>
                      <a:cubicBezTo>
                        <a:pt x="42253" y="76396"/>
                        <a:pt x="39612" y="69640"/>
                        <a:pt x="36919" y="62771"/>
                      </a:cubicBezTo>
                      <a:cubicBezTo>
                        <a:pt x="34919" y="57734"/>
                        <a:pt x="32822" y="52742"/>
                        <a:pt x="30778" y="47715"/>
                      </a:cubicBezTo>
                      <a:cubicBezTo>
                        <a:pt x="29900" y="45522"/>
                        <a:pt x="29075" y="43328"/>
                        <a:pt x="28189" y="41091"/>
                      </a:cubicBezTo>
                      <a:cubicBezTo>
                        <a:pt x="24633" y="32218"/>
                        <a:pt x="21065" y="23348"/>
                        <a:pt x="17486" y="14481"/>
                      </a:cubicBezTo>
                      <a:cubicBezTo>
                        <a:pt x="16757" y="12510"/>
                        <a:pt x="15916" y="10583"/>
                        <a:pt x="14968" y="8708"/>
                      </a:cubicBezTo>
                      <a:cubicBezTo>
                        <a:pt x="13418" y="5923"/>
                        <a:pt x="10718" y="3964"/>
                        <a:pt x="7589" y="3356"/>
                      </a:cubicBezTo>
                      <a:cubicBezTo>
                        <a:pt x="5536" y="2891"/>
                        <a:pt x="3387" y="2865"/>
                        <a:pt x="1298" y="2479"/>
                      </a:cubicBezTo>
                      <a:cubicBezTo>
                        <a:pt x="825" y="2400"/>
                        <a:pt x="421" y="1838"/>
                        <a:pt x="0" y="1505"/>
                      </a:cubicBezTo>
                      <a:cubicBezTo>
                        <a:pt x="362" y="1016"/>
                        <a:pt x="752" y="547"/>
                        <a:pt x="1167" y="101"/>
                      </a:cubicBezTo>
                      <a:cubicBezTo>
                        <a:pt x="1307" y="-39"/>
                        <a:pt x="1658" y="5"/>
                        <a:pt x="1913" y="13"/>
                      </a:cubicBezTo>
                      <a:cubicBezTo>
                        <a:pt x="5422" y="13"/>
                        <a:pt x="8870" y="101"/>
                        <a:pt x="12344" y="101"/>
                      </a:cubicBezTo>
                      <a:cubicBezTo>
                        <a:pt x="17863" y="101"/>
                        <a:pt x="23373" y="101"/>
                        <a:pt x="28882" y="101"/>
                      </a:cubicBezTo>
                      <a:cubicBezTo>
                        <a:pt x="31769" y="101"/>
                        <a:pt x="34647" y="101"/>
                        <a:pt x="37524" y="241"/>
                      </a:cubicBezTo>
                      <a:cubicBezTo>
                        <a:pt x="38279" y="414"/>
                        <a:pt x="38999" y="710"/>
                        <a:pt x="39656" y="11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FCECBD85-D5DA-433F-64B1-2C2ADCD21509}"/>
                    </a:ext>
                  </a:extLst>
                </p:cNvPr>
                <p:cNvSpPr/>
                <p:nvPr/>
              </p:nvSpPr>
              <p:spPr>
                <a:xfrm>
                  <a:off x="1964228" y="1445393"/>
                  <a:ext cx="109118" cy="89689"/>
                </a:xfrm>
                <a:custGeom>
                  <a:avLst/>
                  <a:gdLst>
                    <a:gd name="connsiteX0" fmla="*/ 1772 w 109118"/>
                    <a:gd name="connsiteY0" fmla="*/ 87582 h 89689"/>
                    <a:gd name="connsiteX1" fmla="*/ 3869 w 109118"/>
                    <a:gd name="connsiteY1" fmla="*/ 86705 h 89689"/>
                    <a:gd name="connsiteX2" fmla="*/ 7379 w 109118"/>
                    <a:gd name="connsiteY2" fmla="*/ 86275 h 89689"/>
                    <a:gd name="connsiteX3" fmla="*/ 10748 w 109118"/>
                    <a:gd name="connsiteY3" fmla="*/ 83310 h 89689"/>
                    <a:gd name="connsiteX4" fmla="*/ 12379 w 109118"/>
                    <a:gd name="connsiteY4" fmla="*/ 70632 h 89689"/>
                    <a:gd name="connsiteX5" fmla="*/ 12379 w 109118"/>
                    <a:gd name="connsiteY5" fmla="*/ 14095 h 89689"/>
                    <a:gd name="connsiteX6" fmla="*/ 11739 w 109118"/>
                    <a:gd name="connsiteY6" fmla="*/ 6918 h 89689"/>
                    <a:gd name="connsiteX7" fmla="*/ 7808 w 109118"/>
                    <a:gd name="connsiteY7" fmla="*/ 2812 h 89689"/>
                    <a:gd name="connsiteX8" fmla="*/ 2808 w 109118"/>
                    <a:gd name="connsiteY8" fmla="*/ 2119 h 89689"/>
                    <a:gd name="connsiteX9" fmla="*/ 0 w 109118"/>
                    <a:gd name="connsiteY9" fmla="*/ 408 h 89689"/>
                    <a:gd name="connsiteX10" fmla="*/ 2132 w 109118"/>
                    <a:gd name="connsiteY10" fmla="*/ 57 h 89689"/>
                    <a:gd name="connsiteX11" fmla="*/ 36744 w 109118"/>
                    <a:gd name="connsiteY11" fmla="*/ 136 h 89689"/>
                    <a:gd name="connsiteX12" fmla="*/ 65889 w 109118"/>
                    <a:gd name="connsiteY12" fmla="*/ 1356 h 89689"/>
                    <a:gd name="connsiteX13" fmla="*/ 80427 w 109118"/>
                    <a:gd name="connsiteY13" fmla="*/ 4918 h 89689"/>
                    <a:gd name="connsiteX14" fmla="*/ 99729 w 109118"/>
                    <a:gd name="connsiteY14" fmla="*/ 17894 h 89689"/>
                    <a:gd name="connsiteX15" fmla="*/ 105124 w 109118"/>
                    <a:gd name="connsiteY15" fmla="*/ 26132 h 89689"/>
                    <a:gd name="connsiteX16" fmla="*/ 108853 w 109118"/>
                    <a:gd name="connsiteY16" fmla="*/ 37626 h 89689"/>
                    <a:gd name="connsiteX17" fmla="*/ 107353 w 109118"/>
                    <a:gd name="connsiteY17" fmla="*/ 56164 h 89689"/>
                    <a:gd name="connsiteX18" fmla="*/ 97211 w 109118"/>
                    <a:gd name="connsiteY18" fmla="*/ 72930 h 89689"/>
                    <a:gd name="connsiteX19" fmla="*/ 88507 w 109118"/>
                    <a:gd name="connsiteY19" fmla="*/ 80230 h 89689"/>
                    <a:gd name="connsiteX20" fmla="*/ 71443 w 109118"/>
                    <a:gd name="connsiteY20" fmla="*/ 87249 h 89689"/>
                    <a:gd name="connsiteX21" fmla="*/ 45728 w 109118"/>
                    <a:gd name="connsiteY21" fmla="*/ 89626 h 89689"/>
                    <a:gd name="connsiteX22" fmla="*/ 23653 w 109118"/>
                    <a:gd name="connsiteY22" fmla="*/ 88679 h 89689"/>
                    <a:gd name="connsiteX23" fmla="*/ 5571 w 109118"/>
                    <a:gd name="connsiteY23" fmla="*/ 88626 h 89689"/>
                    <a:gd name="connsiteX24" fmla="*/ 3290 w 109118"/>
                    <a:gd name="connsiteY24" fmla="*/ 88547 h 89689"/>
                    <a:gd name="connsiteX25" fmla="*/ 1772 w 109118"/>
                    <a:gd name="connsiteY25" fmla="*/ 87582 h 89689"/>
                    <a:gd name="connsiteX26" fmla="*/ 24469 w 109118"/>
                    <a:gd name="connsiteY26" fmla="*/ 39670 h 89689"/>
                    <a:gd name="connsiteX27" fmla="*/ 24636 w 109118"/>
                    <a:gd name="connsiteY27" fmla="*/ 39670 h 89689"/>
                    <a:gd name="connsiteX28" fmla="*/ 24680 w 109118"/>
                    <a:gd name="connsiteY28" fmla="*/ 70193 h 89689"/>
                    <a:gd name="connsiteX29" fmla="*/ 25908 w 109118"/>
                    <a:gd name="connsiteY29" fmla="*/ 78967 h 89689"/>
                    <a:gd name="connsiteX30" fmla="*/ 28216 w 109118"/>
                    <a:gd name="connsiteY30" fmla="*/ 82134 h 89689"/>
                    <a:gd name="connsiteX31" fmla="*/ 33348 w 109118"/>
                    <a:gd name="connsiteY31" fmla="*/ 84248 h 89689"/>
                    <a:gd name="connsiteX32" fmla="*/ 57914 w 109118"/>
                    <a:gd name="connsiteY32" fmla="*/ 85196 h 89689"/>
                    <a:gd name="connsiteX33" fmla="*/ 78593 w 109118"/>
                    <a:gd name="connsiteY33" fmla="*/ 80370 h 89689"/>
                    <a:gd name="connsiteX34" fmla="*/ 86840 w 109118"/>
                    <a:gd name="connsiteY34" fmla="*/ 76528 h 89689"/>
                    <a:gd name="connsiteX35" fmla="*/ 100378 w 109118"/>
                    <a:gd name="connsiteY35" fmla="*/ 53988 h 89689"/>
                    <a:gd name="connsiteX36" fmla="*/ 100843 w 109118"/>
                    <a:gd name="connsiteY36" fmla="*/ 50216 h 89689"/>
                    <a:gd name="connsiteX37" fmla="*/ 100299 w 109118"/>
                    <a:gd name="connsiteY37" fmla="*/ 39951 h 89689"/>
                    <a:gd name="connsiteX38" fmla="*/ 97728 w 109118"/>
                    <a:gd name="connsiteY38" fmla="*/ 31335 h 89689"/>
                    <a:gd name="connsiteX39" fmla="*/ 89832 w 109118"/>
                    <a:gd name="connsiteY39" fmla="*/ 20263 h 89689"/>
                    <a:gd name="connsiteX40" fmla="*/ 74426 w 109118"/>
                    <a:gd name="connsiteY40" fmla="*/ 9919 h 89689"/>
                    <a:gd name="connsiteX41" fmla="*/ 57475 w 109118"/>
                    <a:gd name="connsiteY41" fmla="*/ 5646 h 89689"/>
                    <a:gd name="connsiteX42" fmla="*/ 46359 w 109118"/>
                    <a:gd name="connsiteY42" fmla="*/ 4707 h 89689"/>
                    <a:gd name="connsiteX43" fmla="*/ 28102 w 109118"/>
                    <a:gd name="connsiteY43" fmla="*/ 4760 h 89689"/>
                    <a:gd name="connsiteX44" fmla="*/ 24671 w 109118"/>
                    <a:gd name="connsiteY44" fmla="*/ 8410 h 89689"/>
                    <a:gd name="connsiteX45" fmla="*/ 24478 w 109118"/>
                    <a:gd name="connsiteY45" fmla="*/ 17043 h 89689"/>
                    <a:gd name="connsiteX46" fmla="*/ 24469 w 109118"/>
                    <a:gd name="connsiteY46" fmla="*/ 39670 h 8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09118" h="89689">
                      <a:moveTo>
                        <a:pt x="1772" y="87582"/>
                      </a:moveTo>
                      <a:cubicBezTo>
                        <a:pt x="2445" y="87231"/>
                        <a:pt x="3147" y="86937"/>
                        <a:pt x="3869" y="86705"/>
                      </a:cubicBezTo>
                      <a:cubicBezTo>
                        <a:pt x="5036" y="86494"/>
                        <a:pt x="6220" y="86424"/>
                        <a:pt x="7379" y="86275"/>
                      </a:cubicBezTo>
                      <a:cubicBezTo>
                        <a:pt x="9046" y="86170"/>
                        <a:pt x="10431" y="84950"/>
                        <a:pt x="10748" y="83310"/>
                      </a:cubicBezTo>
                      <a:cubicBezTo>
                        <a:pt x="11834" y="79171"/>
                        <a:pt x="12382" y="74910"/>
                        <a:pt x="12379" y="70632"/>
                      </a:cubicBezTo>
                      <a:cubicBezTo>
                        <a:pt x="12379" y="51786"/>
                        <a:pt x="12379" y="32906"/>
                        <a:pt x="12379" y="14095"/>
                      </a:cubicBezTo>
                      <a:cubicBezTo>
                        <a:pt x="12297" y="11693"/>
                        <a:pt x="12083" y="9297"/>
                        <a:pt x="11739" y="6918"/>
                      </a:cubicBezTo>
                      <a:cubicBezTo>
                        <a:pt x="11476" y="4585"/>
                        <a:pt x="9984" y="3304"/>
                        <a:pt x="7808" y="2812"/>
                      </a:cubicBezTo>
                      <a:cubicBezTo>
                        <a:pt x="6158" y="2475"/>
                        <a:pt x="4488" y="2244"/>
                        <a:pt x="2808" y="2119"/>
                      </a:cubicBezTo>
                      <a:cubicBezTo>
                        <a:pt x="1720" y="2014"/>
                        <a:pt x="579" y="2119"/>
                        <a:pt x="0" y="408"/>
                      </a:cubicBezTo>
                      <a:cubicBezTo>
                        <a:pt x="700" y="236"/>
                        <a:pt x="1413" y="119"/>
                        <a:pt x="2132" y="57"/>
                      </a:cubicBezTo>
                      <a:cubicBezTo>
                        <a:pt x="13669" y="57"/>
                        <a:pt x="25215" y="356"/>
                        <a:pt x="36744" y="136"/>
                      </a:cubicBezTo>
                      <a:cubicBezTo>
                        <a:pt x="46500" y="-48"/>
                        <a:pt x="56247" y="-311"/>
                        <a:pt x="65889" y="1356"/>
                      </a:cubicBezTo>
                      <a:cubicBezTo>
                        <a:pt x="70823" y="2152"/>
                        <a:pt x="75684" y="3343"/>
                        <a:pt x="80427" y="4918"/>
                      </a:cubicBezTo>
                      <a:cubicBezTo>
                        <a:pt x="87929" y="7392"/>
                        <a:pt x="94606" y="11881"/>
                        <a:pt x="99729" y="17894"/>
                      </a:cubicBezTo>
                      <a:cubicBezTo>
                        <a:pt x="101785" y="20462"/>
                        <a:pt x="103593" y="23220"/>
                        <a:pt x="105124" y="26132"/>
                      </a:cubicBezTo>
                      <a:cubicBezTo>
                        <a:pt x="107202" y="29641"/>
                        <a:pt x="108475" y="33566"/>
                        <a:pt x="108853" y="37626"/>
                      </a:cubicBezTo>
                      <a:cubicBezTo>
                        <a:pt x="109257" y="43881"/>
                        <a:pt x="109485" y="50172"/>
                        <a:pt x="107353" y="56164"/>
                      </a:cubicBezTo>
                      <a:cubicBezTo>
                        <a:pt x="105198" y="62408"/>
                        <a:pt x="101740" y="68123"/>
                        <a:pt x="97211" y="72930"/>
                      </a:cubicBezTo>
                      <a:cubicBezTo>
                        <a:pt x="94659" y="75753"/>
                        <a:pt x="91731" y="78209"/>
                        <a:pt x="88507" y="80230"/>
                      </a:cubicBezTo>
                      <a:cubicBezTo>
                        <a:pt x="83181" y="83367"/>
                        <a:pt x="77435" y="85730"/>
                        <a:pt x="71443" y="87249"/>
                      </a:cubicBezTo>
                      <a:cubicBezTo>
                        <a:pt x="62976" y="89425"/>
                        <a:pt x="54387" y="89881"/>
                        <a:pt x="45728" y="89626"/>
                      </a:cubicBezTo>
                      <a:cubicBezTo>
                        <a:pt x="38367" y="89390"/>
                        <a:pt x="31014" y="88872"/>
                        <a:pt x="23653" y="88679"/>
                      </a:cubicBezTo>
                      <a:cubicBezTo>
                        <a:pt x="17626" y="88512"/>
                        <a:pt x="11599" y="88679"/>
                        <a:pt x="5571" y="88626"/>
                      </a:cubicBezTo>
                      <a:cubicBezTo>
                        <a:pt x="4810" y="88662"/>
                        <a:pt x="4047" y="88636"/>
                        <a:pt x="3290" y="88547"/>
                      </a:cubicBezTo>
                      <a:cubicBezTo>
                        <a:pt x="2851" y="88503"/>
                        <a:pt x="2527" y="88091"/>
                        <a:pt x="1772" y="87582"/>
                      </a:cubicBezTo>
                      <a:close/>
                      <a:moveTo>
                        <a:pt x="24469" y="39670"/>
                      </a:moveTo>
                      <a:lnTo>
                        <a:pt x="24636" y="39670"/>
                      </a:lnTo>
                      <a:cubicBezTo>
                        <a:pt x="24636" y="49847"/>
                        <a:pt x="24575" y="60025"/>
                        <a:pt x="24680" y="70193"/>
                      </a:cubicBezTo>
                      <a:cubicBezTo>
                        <a:pt x="24654" y="73162"/>
                        <a:pt x="25068" y="76119"/>
                        <a:pt x="25908" y="78967"/>
                      </a:cubicBezTo>
                      <a:cubicBezTo>
                        <a:pt x="26215" y="80291"/>
                        <a:pt x="27049" y="81436"/>
                        <a:pt x="28216" y="82134"/>
                      </a:cubicBezTo>
                      <a:cubicBezTo>
                        <a:pt x="29819" y="83075"/>
                        <a:pt x="31547" y="83787"/>
                        <a:pt x="33348" y="84248"/>
                      </a:cubicBezTo>
                      <a:cubicBezTo>
                        <a:pt x="41472" y="85915"/>
                        <a:pt x="49737" y="85564"/>
                        <a:pt x="57914" y="85196"/>
                      </a:cubicBezTo>
                      <a:cubicBezTo>
                        <a:pt x="65032" y="84776"/>
                        <a:pt x="72025" y="83145"/>
                        <a:pt x="78593" y="80370"/>
                      </a:cubicBezTo>
                      <a:cubicBezTo>
                        <a:pt x="81453" y="79340"/>
                        <a:pt x="84213" y="78054"/>
                        <a:pt x="86840" y="76528"/>
                      </a:cubicBezTo>
                      <a:cubicBezTo>
                        <a:pt x="95044" y="71263"/>
                        <a:pt x="98702" y="63209"/>
                        <a:pt x="100378" y="53988"/>
                      </a:cubicBezTo>
                      <a:cubicBezTo>
                        <a:pt x="100650" y="52748"/>
                        <a:pt x="100805" y="51485"/>
                        <a:pt x="100843" y="50216"/>
                      </a:cubicBezTo>
                      <a:cubicBezTo>
                        <a:pt x="100955" y="46784"/>
                        <a:pt x="100773" y="43350"/>
                        <a:pt x="100299" y="39951"/>
                      </a:cubicBezTo>
                      <a:cubicBezTo>
                        <a:pt x="99755" y="36968"/>
                        <a:pt x="99334" y="33993"/>
                        <a:pt x="97728" y="31335"/>
                      </a:cubicBezTo>
                      <a:cubicBezTo>
                        <a:pt x="95466" y="27394"/>
                        <a:pt x="92820" y="23685"/>
                        <a:pt x="89832" y="20263"/>
                      </a:cubicBezTo>
                      <a:cubicBezTo>
                        <a:pt x="85574" y="15659"/>
                        <a:pt x="80299" y="12117"/>
                        <a:pt x="74426" y="9919"/>
                      </a:cubicBezTo>
                      <a:cubicBezTo>
                        <a:pt x="68978" y="7785"/>
                        <a:pt x="63283" y="6349"/>
                        <a:pt x="57475" y="5646"/>
                      </a:cubicBezTo>
                      <a:cubicBezTo>
                        <a:pt x="53791" y="5199"/>
                        <a:pt x="50071" y="4874"/>
                        <a:pt x="46359" y="4707"/>
                      </a:cubicBezTo>
                      <a:cubicBezTo>
                        <a:pt x="40279" y="4444"/>
                        <a:pt x="34190" y="3830"/>
                        <a:pt x="28102" y="4760"/>
                      </a:cubicBezTo>
                      <a:cubicBezTo>
                        <a:pt x="25022" y="5225"/>
                        <a:pt x="24847" y="5787"/>
                        <a:pt x="24671" y="8410"/>
                      </a:cubicBezTo>
                      <a:cubicBezTo>
                        <a:pt x="24478" y="11279"/>
                        <a:pt x="24487" y="14165"/>
                        <a:pt x="24478" y="17043"/>
                      </a:cubicBezTo>
                      <a:cubicBezTo>
                        <a:pt x="24452" y="24571"/>
                        <a:pt x="24469" y="32116"/>
                        <a:pt x="24469" y="396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2588C2EB-22E7-62BE-9432-CE2F854963C3}"/>
                    </a:ext>
                  </a:extLst>
                </p:cNvPr>
                <p:cNvSpPr/>
                <p:nvPr/>
              </p:nvSpPr>
              <p:spPr>
                <a:xfrm>
                  <a:off x="2364069" y="1303709"/>
                  <a:ext cx="111709" cy="92603"/>
                </a:xfrm>
                <a:custGeom>
                  <a:avLst/>
                  <a:gdLst>
                    <a:gd name="connsiteX0" fmla="*/ 31220 w 111709"/>
                    <a:gd name="connsiteY0" fmla="*/ 88706 h 92603"/>
                    <a:gd name="connsiteX1" fmla="*/ 29193 w 111709"/>
                    <a:gd name="connsiteY1" fmla="*/ 89163 h 92603"/>
                    <a:gd name="connsiteX2" fmla="*/ 3750 w 111709"/>
                    <a:gd name="connsiteY2" fmla="*/ 89163 h 92603"/>
                    <a:gd name="connsiteX3" fmla="*/ 1267 w 111709"/>
                    <a:gd name="connsiteY3" fmla="*/ 88662 h 92603"/>
                    <a:gd name="connsiteX4" fmla="*/ 3022 w 111709"/>
                    <a:gd name="connsiteY4" fmla="*/ 87425 h 92603"/>
                    <a:gd name="connsiteX5" fmla="*/ 5786 w 111709"/>
                    <a:gd name="connsiteY5" fmla="*/ 87039 h 92603"/>
                    <a:gd name="connsiteX6" fmla="*/ 9058 w 111709"/>
                    <a:gd name="connsiteY6" fmla="*/ 83662 h 92603"/>
                    <a:gd name="connsiteX7" fmla="*/ 10058 w 111709"/>
                    <a:gd name="connsiteY7" fmla="*/ 70545 h 92603"/>
                    <a:gd name="connsiteX8" fmla="*/ 10058 w 111709"/>
                    <a:gd name="connsiteY8" fmla="*/ 13736 h 92603"/>
                    <a:gd name="connsiteX9" fmla="*/ 9330 w 111709"/>
                    <a:gd name="connsiteY9" fmla="*/ 5691 h 92603"/>
                    <a:gd name="connsiteX10" fmla="*/ 6593 w 111709"/>
                    <a:gd name="connsiteY10" fmla="*/ 2945 h 92603"/>
                    <a:gd name="connsiteX11" fmla="*/ 2636 w 111709"/>
                    <a:gd name="connsiteY11" fmla="*/ 2068 h 92603"/>
                    <a:gd name="connsiteX12" fmla="*/ 4 w 111709"/>
                    <a:gd name="connsiteY12" fmla="*/ 1559 h 92603"/>
                    <a:gd name="connsiteX13" fmla="*/ 1206 w 111709"/>
                    <a:gd name="connsiteY13" fmla="*/ 23 h 92603"/>
                    <a:gd name="connsiteX14" fmla="*/ 3241 w 111709"/>
                    <a:gd name="connsiteY14" fmla="*/ 23 h 92603"/>
                    <a:gd name="connsiteX15" fmla="*/ 26632 w 111709"/>
                    <a:gd name="connsiteY15" fmla="*/ 23 h 92603"/>
                    <a:gd name="connsiteX16" fmla="*/ 42564 w 111709"/>
                    <a:gd name="connsiteY16" fmla="*/ 1524 h 92603"/>
                    <a:gd name="connsiteX17" fmla="*/ 55339 w 111709"/>
                    <a:gd name="connsiteY17" fmla="*/ 10043 h 92603"/>
                    <a:gd name="connsiteX18" fmla="*/ 58699 w 111709"/>
                    <a:gd name="connsiteY18" fmla="*/ 25414 h 92603"/>
                    <a:gd name="connsiteX19" fmla="*/ 53645 w 111709"/>
                    <a:gd name="connsiteY19" fmla="*/ 38574 h 92603"/>
                    <a:gd name="connsiteX20" fmla="*/ 46697 w 111709"/>
                    <a:gd name="connsiteY20" fmla="*/ 46646 h 92603"/>
                    <a:gd name="connsiteX21" fmla="*/ 45214 w 111709"/>
                    <a:gd name="connsiteY21" fmla="*/ 48278 h 92603"/>
                    <a:gd name="connsiteX22" fmla="*/ 47653 w 111709"/>
                    <a:gd name="connsiteY22" fmla="*/ 49725 h 92603"/>
                    <a:gd name="connsiteX23" fmla="*/ 59366 w 111709"/>
                    <a:gd name="connsiteY23" fmla="*/ 58894 h 92603"/>
                    <a:gd name="connsiteX24" fmla="*/ 61410 w 111709"/>
                    <a:gd name="connsiteY24" fmla="*/ 61157 h 92603"/>
                    <a:gd name="connsiteX25" fmla="*/ 69999 w 111709"/>
                    <a:gd name="connsiteY25" fmla="*/ 73958 h 92603"/>
                    <a:gd name="connsiteX26" fmla="*/ 76395 w 111709"/>
                    <a:gd name="connsiteY26" fmla="*/ 82732 h 92603"/>
                    <a:gd name="connsiteX27" fmla="*/ 78036 w 111709"/>
                    <a:gd name="connsiteY27" fmla="*/ 83898 h 92603"/>
                    <a:gd name="connsiteX28" fmla="*/ 92301 w 111709"/>
                    <a:gd name="connsiteY28" fmla="*/ 86092 h 92603"/>
                    <a:gd name="connsiteX29" fmla="*/ 101347 w 111709"/>
                    <a:gd name="connsiteY29" fmla="*/ 84864 h 92603"/>
                    <a:gd name="connsiteX30" fmla="*/ 107945 w 111709"/>
                    <a:gd name="connsiteY30" fmla="*/ 82495 h 92603"/>
                    <a:gd name="connsiteX31" fmla="*/ 111709 w 111709"/>
                    <a:gd name="connsiteY31" fmla="*/ 81021 h 92603"/>
                    <a:gd name="connsiteX32" fmla="*/ 110550 w 111709"/>
                    <a:gd name="connsiteY32" fmla="*/ 84012 h 92603"/>
                    <a:gd name="connsiteX33" fmla="*/ 101180 w 111709"/>
                    <a:gd name="connsiteY33" fmla="*/ 89935 h 92603"/>
                    <a:gd name="connsiteX34" fmla="*/ 80905 w 111709"/>
                    <a:gd name="connsiteY34" fmla="*/ 92268 h 92603"/>
                    <a:gd name="connsiteX35" fmla="*/ 59111 w 111709"/>
                    <a:gd name="connsiteY35" fmla="*/ 79617 h 92603"/>
                    <a:gd name="connsiteX36" fmla="*/ 49846 w 111709"/>
                    <a:gd name="connsiteY36" fmla="*/ 66676 h 92603"/>
                    <a:gd name="connsiteX37" fmla="*/ 39476 w 111709"/>
                    <a:gd name="connsiteY37" fmla="*/ 55323 h 92603"/>
                    <a:gd name="connsiteX38" fmla="*/ 35967 w 111709"/>
                    <a:gd name="connsiteY38" fmla="*/ 52270 h 92603"/>
                    <a:gd name="connsiteX39" fmla="*/ 33335 w 111709"/>
                    <a:gd name="connsiteY39" fmla="*/ 51559 h 92603"/>
                    <a:gd name="connsiteX40" fmla="*/ 21876 w 111709"/>
                    <a:gd name="connsiteY40" fmla="*/ 51559 h 92603"/>
                    <a:gd name="connsiteX41" fmla="*/ 19823 w 111709"/>
                    <a:gd name="connsiteY41" fmla="*/ 53665 h 92603"/>
                    <a:gd name="connsiteX42" fmla="*/ 20122 w 111709"/>
                    <a:gd name="connsiteY42" fmla="*/ 71212 h 92603"/>
                    <a:gd name="connsiteX43" fmla="*/ 20332 w 111709"/>
                    <a:gd name="connsiteY43" fmla="*/ 77546 h 92603"/>
                    <a:gd name="connsiteX44" fmla="*/ 21210 w 111709"/>
                    <a:gd name="connsiteY44" fmla="*/ 84039 h 92603"/>
                    <a:gd name="connsiteX45" fmla="*/ 24114 w 111709"/>
                    <a:gd name="connsiteY45" fmla="*/ 86864 h 92603"/>
                    <a:gd name="connsiteX46" fmla="*/ 29150 w 111709"/>
                    <a:gd name="connsiteY46" fmla="*/ 87460 h 92603"/>
                    <a:gd name="connsiteX47" fmla="*/ 31255 w 111709"/>
                    <a:gd name="connsiteY47" fmla="*/ 87917 h 92603"/>
                    <a:gd name="connsiteX48" fmla="*/ 19753 w 111709"/>
                    <a:gd name="connsiteY48" fmla="*/ 25203 h 92603"/>
                    <a:gd name="connsiteX49" fmla="*/ 19753 w 111709"/>
                    <a:gd name="connsiteY49" fmla="*/ 42514 h 92603"/>
                    <a:gd name="connsiteX50" fmla="*/ 23184 w 111709"/>
                    <a:gd name="connsiteY50" fmla="*/ 46830 h 92603"/>
                    <a:gd name="connsiteX51" fmla="*/ 36590 w 111709"/>
                    <a:gd name="connsiteY51" fmla="*/ 47357 h 92603"/>
                    <a:gd name="connsiteX52" fmla="*/ 45626 w 111709"/>
                    <a:gd name="connsiteY52" fmla="*/ 41215 h 92603"/>
                    <a:gd name="connsiteX53" fmla="*/ 48750 w 111709"/>
                    <a:gd name="connsiteY53" fmla="*/ 28809 h 92603"/>
                    <a:gd name="connsiteX54" fmla="*/ 42985 w 111709"/>
                    <a:gd name="connsiteY54" fmla="*/ 9964 h 92603"/>
                    <a:gd name="connsiteX55" fmla="*/ 37721 w 111709"/>
                    <a:gd name="connsiteY55" fmla="*/ 6042 h 92603"/>
                    <a:gd name="connsiteX56" fmla="*/ 21789 w 111709"/>
                    <a:gd name="connsiteY56" fmla="*/ 4542 h 92603"/>
                    <a:gd name="connsiteX57" fmla="*/ 19779 w 111709"/>
                    <a:gd name="connsiteY57" fmla="*/ 6655 h 92603"/>
                    <a:gd name="connsiteX58" fmla="*/ 19779 w 111709"/>
                    <a:gd name="connsiteY58" fmla="*/ 6665 h 92603"/>
                    <a:gd name="connsiteX59" fmla="*/ 19718 w 111709"/>
                    <a:gd name="connsiteY59" fmla="*/ 8692 h 92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111709" h="92603">
                      <a:moveTo>
                        <a:pt x="31220" y="88706"/>
                      </a:moveTo>
                      <a:cubicBezTo>
                        <a:pt x="30562" y="88929"/>
                        <a:pt x="29883" y="89082"/>
                        <a:pt x="29193" y="89163"/>
                      </a:cubicBezTo>
                      <a:cubicBezTo>
                        <a:pt x="20712" y="89163"/>
                        <a:pt x="12232" y="89163"/>
                        <a:pt x="3750" y="89163"/>
                      </a:cubicBezTo>
                      <a:cubicBezTo>
                        <a:pt x="2911" y="89064"/>
                        <a:pt x="2080" y="88897"/>
                        <a:pt x="1267" y="88662"/>
                      </a:cubicBezTo>
                      <a:cubicBezTo>
                        <a:pt x="2206" y="87996"/>
                        <a:pt x="2592" y="87548"/>
                        <a:pt x="3022" y="87425"/>
                      </a:cubicBezTo>
                      <a:cubicBezTo>
                        <a:pt x="3899" y="87197"/>
                        <a:pt x="4856" y="87180"/>
                        <a:pt x="5786" y="87039"/>
                      </a:cubicBezTo>
                      <a:cubicBezTo>
                        <a:pt x="7725" y="86741"/>
                        <a:pt x="8620" y="85486"/>
                        <a:pt x="9058" y="83662"/>
                      </a:cubicBezTo>
                      <a:cubicBezTo>
                        <a:pt x="10120" y="79336"/>
                        <a:pt x="10050" y="74932"/>
                        <a:pt x="10058" y="70545"/>
                      </a:cubicBezTo>
                      <a:cubicBezTo>
                        <a:pt x="10093" y="51612"/>
                        <a:pt x="10093" y="32676"/>
                        <a:pt x="10058" y="13736"/>
                      </a:cubicBezTo>
                      <a:cubicBezTo>
                        <a:pt x="10058" y="11104"/>
                        <a:pt x="10304" y="8341"/>
                        <a:pt x="9330" y="5691"/>
                      </a:cubicBezTo>
                      <a:cubicBezTo>
                        <a:pt x="8959" y="4361"/>
                        <a:pt x="7922" y="3320"/>
                        <a:pt x="6593" y="2945"/>
                      </a:cubicBezTo>
                      <a:cubicBezTo>
                        <a:pt x="5303" y="2568"/>
                        <a:pt x="3961" y="2357"/>
                        <a:pt x="2636" y="2068"/>
                      </a:cubicBezTo>
                      <a:cubicBezTo>
                        <a:pt x="1759" y="1883"/>
                        <a:pt x="881" y="1725"/>
                        <a:pt x="4" y="1559"/>
                      </a:cubicBezTo>
                      <a:cubicBezTo>
                        <a:pt x="-49" y="453"/>
                        <a:pt x="434" y="76"/>
                        <a:pt x="1206" y="23"/>
                      </a:cubicBezTo>
                      <a:cubicBezTo>
                        <a:pt x="1978" y="-29"/>
                        <a:pt x="2566" y="23"/>
                        <a:pt x="3241" y="23"/>
                      </a:cubicBezTo>
                      <a:cubicBezTo>
                        <a:pt x="11041" y="23"/>
                        <a:pt x="18841" y="120"/>
                        <a:pt x="26632" y="23"/>
                      </a:cubicBezTo>
                      <a:cubicBezTo>
                        <a:pt x="31980" y="-35"/>
                        <a:pt x="37320" y="468"/>
                        <a:pt x="42564" y="1524"/>
                      </a:cubicBezTo>
                      <a:cubicBezTo>
                        <a:pt x="48039" y="2576"/>
                        <a:pt x="52075" y="5656"/>
                        <a:pt x="55339" y="10043"/>
                      </a:cubicBezTo>
                      <a:cubicBezTo>
                        <a:pt x="58638" y="14435"/>
                        <a:pt x="59865" y="20045"/>
                        <a:pt x="58699" y="25414"/>
                      </a:cubicBezTo>
                      <a:cubicBezTo>
                        <a:pt x="57821" y="29985"/>
                        <a:pt x="56532" y="34556"/>
                        <a:pt x="53645" y="38574"/>
                      </a:cubicBezTo>
                      <a:cubicBezTo>
                        <a:pt x="51531" y="41478"/>
                        <a:pt x="49013" y="43961"/>
                        <a:pt x="46697" y="46646"/>
                      </a:cubicBezTo>
                      <a:cubicBezTo>
                        <a:pt x="46258" y="47146"/>
                        <a:pt x="45819" y="47629"/>
                        <a:pt x="45214" y="48278"/>
                      </a:cubicBezTo>
                      <a:cubicBezTo>
                        <a:pt x="45992" y="48817"/>
                        <a:pt x="46807" y="49301"/>
                        <a:pt x="47653" y="49725"/>
                      </a:cubicBezTo>
                      <a:cubicBezTo>
                        <a:pt x="52399" y="51717"/>
                        <a:pt x="55953" y="55218"/>
                        <a:pt x="59366" y="58894"/>
                      </a:cubicBezTo>
                      <a:cubicBezTo>
                        <a:pt x="60093" y="59605"/>
                        <a:pt x="60776" y="60362"/>
                        <a:pt x="61410" y="61157"/>
                      </a:cubicBezTo>
                      <a:cubicBezTo>
                        <a:pt x="64481" y="65287"/>
                        <a:pt x="67343" y="69554"/>
                        <a:pt x="69999" y="73958"/>
                      </a:cubicBezTo>
                      <a:cubicBezTo>
                        <a:pt x="71868" y="77046"/>
                        <a:pt x="73509" y="80380"/>
                        <a:pt x="76395" y="82732"/>
                      </a:cubicBezTo>
                      <a:cubicBezTo>
                        <a:pt x="76904" y="83169"/>
                        <a:pt x="77457" y="83560"/>
                        <a:pt x="78036" y="83898"/>
                      </a:cubicBezTo>
                      <a:cubicBezTo>
                        <a:pt x="82414" y="86208"/>
                        <a:pt x="87432" y="86980"/>
                        <a:pt x="92301" y="86092"/>
                      </a:cubicBezTo>
                      <a:cubicBezTo>
                        <a:pt x="95293" y="85592"/>
                        <a:pt x="98329" y="85285"/>
                        <a:pt x="101347" y="84864"/>
                      </a:cubicBezTo>
                      <a:cubicBezTo>
                        <a:pt x="103716" y="84685"/>
                        <a:pt x="105997" y="83866"/>
                        <a:pt x="107945" y="82495"/>
                      </a:cubicBezTo>
                      <a:cubicBezTo>
                        <a:pt x="108962" y="81705"/>
                        <a:pt x="110077" y="80863"/>
                        <a:pt x="111709" y="81021"/>
                      </a:cubicBezTo>
                      <a:cubicBezTo>
                        <a:pt x="111735" y="82132"/>
                        <a:pt x="111322" y="83209"/>
                        <a:pt x="110550" y="84012"/>
                      </a:cubicBezTo>
                      <a:cubicBezTo>
                        <a:pt x="107892" y="86639"/>
                        <a:pt x="104698" y="88660"/>
                        <a:pt x="101180" y="89935"/>
                      </a:cubicBezTo>
                      <a:cubicBezTo>
                        <a:pt x="94705" y="92327"/>
                        <a:pt x="87757" y="93127"/>
                        <a:pt x="80905" y="92268"/>
                      </a:cubicBezTo>
                      <a:cubicBezTo>
                        <a:pt x="72258" y="91084"/>
                        <a:pt x="64428" y="86538"/>
                        <a:pt x="59111" y="79617"/>
                      </a:cubicBezTo>
                      <a:cubicBezTo>
                        <a:pt x="55847" y="75441"/>
                        <a:pt x="52882" y="71028"/>
                        <a:pt x="49846" y="66676"/>
                      </a:cubicBezTo>
                      <a:cubicBezTo>
                        <a:pt x="46919" y="62440"/>
                        <a:pt x="43430" y="58621"/>
                        <a:pt x="39476" y="55323"/>
                      </a:cubicBezTo>
                      <a:cubicBezTo>
                        <a:pt x="38283" y="54332"/>
                        <a:pt x="37511" y="52823"/>
                        <a:pt x="35967" y="52270"/>
                      </a:cubicBezTo>
                      <a:cubicBezTo>
                        <a:pt x="35130" y="51901"/>
                        <a:pt x="34243" y="51662"/>
                        <a:pt x="33335" y="51559"/>
                      </a:cubicBezTo>
                      <a:cubicBezTo>
                        <a:pt x="29518" y="51480"/>
                        <a:pt x="25693" y="51498"/>
                        <a:pt x="21876" y="51559"/>
                      </a:cubicBezTo>
                      <a:cubicBezTo>
                        <a:pt x="20122" y="51559"/>
                        <a:pt x="19806" y="51831"/>
                        <a:pt x="19823" y="53665"/>
                      </a:cubicBezTo>
                      <a:cubicBezTo>
                        <a:pt x="19876" y="59508"/>
                        <a:pt x="20008" y="65360"/>
                        <a:pt x="20122" y="71212"/>
                      </a:cubicBezTo>
                      <a:cubicBezTo>
                        <a:pt x="20122" y="73326"/>
                        <a:pt x="20122" y="75450"/>
                        <a:pt x="20332" y="77546"/>
                      </a:cubicBezTo>
                      <a:cubicBezTo>
                        <a:pt x="20543" y="79643"/>
                        <a:pt x="20832" y="81889"/>
                        <a:pt x="21210" y="84039"/>
                      </a:cubicBezTo>
                      <a:cubicBezTo>
                        <a:pt x="21417" y="85534"/>
                        <a:pt x="22613" y="86697"/>
                        <a:pt x="24114" y="86864"/>
                      </a:cubicBezTo>
                      <a:cubicBezTo>
                        <a:pt x="25781" y="87127"/>
                        <a:pt x="27474" y="87241"/>
                        <a:pt x="29150" y="87460"/>
                      </a:cubicBezTo>
                      <a:cubicBezTo>
                        <a:pt x="29860" y="87548"/>
                        <a:pt x="30553" y="87759"/>
                        <a:pt x="31255" y="87917"/>
                      </a:cubicBezTo>
                      <a:close/>
                      <a:moveTo>
                        <a:pt x="19753" y="25203"/>
                      </a:moveTo>
                      <a:cubicBezTo>
                        <a:pt x="19753" y="30976"/>
                        <a:pt x="19753" y="36747"/>
                        <a:pt x="19753" y="42514"/>
                      </a:cubicBezTo>
                      <a:cubicBezTo>
                        <a:pt x="19753" y="45611"/>
                        <a:pt x="20209" y="46260"/>
                        <a:pt x="23184" y="46830"/>
                      </a:cubicBezTo>
                      <a:cubicBezTo>
                        <a:pt x="27598" y="47702"/>
                        <a:pt x="32120" y="47880"/>
                        <a:pt x="36590" y="47357"/>
                      </a:cubicBezTo>
                      <a:cubicBezTo>
                        <a:pt x="40446" y="46970"/>
                        <a:pt x="43847" y="44659"/>
                        <a:pt x="45626" y="41215"/>
                      </a:cubicBezTo>
                      <a:cubicBezTo>
                        <a:pt x="47635" y="37386"/>
                        <a:pt x="48705" y="33134"/>
                        <a:pt x="48750" y="28809"/>
                      </a:cubicBezTo>
                      <a:cubicBezTo>
                        <a:pt x="48802" y="21870"/>
                        <a:pt x="47785" y="15395"/>
                        <a:pt x="42985" y="9964"/>
                      </a:cubicBezTo>
                      <a:cubicBezTo>
                        <a:pt x="41511" y="8317"/>
                        <a:pt x="39721" y="6983"/>
                        <a:pt x="37721" y="6042"/>
                      </a:cubicBezTo>
                      <a:cubicBezTo>
                        <a:pt x="32606" y="3550"/>
                        <a:pt x="27193" y="3822"/>
                        <a:pt x="21789" y="4542"/>
                      </a:cubicBezTo>
                      <a:cubicBezTo>
                        <a:pt x="20651" y="4570"/>
                        <a:pt x="19751" y="5516"/>
                        <a:pt x="19779" y="6655"/>
                      </a:cubicBezTo>
                      <a:cubicBezTo>
                        <a:pt x="19779" y="6658"/>
                        <a:pt x="19779" y="6662"/>
                        <a:pt x="19779" y="6665"/>
                      </a:cubicBezTo>
                      <a:cubicBezTo>
                        <a:pt x="19715" y="7339"/>
                        <a:pt x="19694" y="8015"/>
                        <a:pt x="19718" y="869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0B4C8C33-5A34-234F-A209-4E03EC9976F1}"/>
                    </a:ext>
                  </a:extLst>
                </p:cNvPr>
                <p:cNvSpPr/>
                <p:nvPr/>
              </p:nvSpPr>
              <p:spPr>
                <a:xfrm>
                  <a:off x="2034126" y="1301450"/>
                  <a:ext cx="95034" cy="91257"/>
                </a:xfrm>
                <a:custGeom>
                  <a:avLst/>
                  <a:gdLst>
                    <a:gd name="connsiteX0" fmla="*/ 85612 w 95034"/>
                    <a:gd name="connsiteY0" fmla="*/ 91211 h 91257"/>
                    <a:gd name="connsiteX1" fmla="*/ 82304 w 95034"/>
                    <a:gd name="connsiteY1" fmla="*/ 89772 h 91257"/>
                    <a:gd name="connsiteX2" fmla="*/ 68784 w 95034"/>
                    <a:gd name="connsiteY2" fmla="*/ 75989 h 91257"/>
                    <a:gd name="connsiteX3" fmla="*/ 60590 w 95034"/>
                    <a:gd name="connsiteY3" fmla="*/ 67663 h 91257"/>
                    <a:gd name="connsiteX4" fmla="*/ 54010 w 95034"/>
                    <a:gd name="connsiteY4" fmla="*/ 60644 h 91257"/>
                    <a:gd name="connsiteX5" fmla="*/ 49000 w 95034"/>
                    <a:gd name="connsiteY5" fmla="*/ 55283 h 91257"/>
                    <a:gd name="connsiteX6" fmla="*/ 22118 w 95034"/>
                    <a:gd name="connsiteY6" fmla="*/ 26138 h 91257"/>
                    <a:gd name="connsiteX7" fmla="*/ 16029 w 95034"/>
                    <a:gd name="connsiteY7" fmla="*/ 19329 h 91257"/>
                    <a:gd name="connsiteX8" fmla="*/ 14933 w 95034"/>
                    <a:gd name="connsiteY8" fmla="*/ 18540 h 91257"/>
                    <a:gd name="connsiteX9" fmla="*/ 14933 w 95034"/>
                    <a:gd name="connsiteY9" fmla="*/ 23207 h 91257"/>
                    <a:gd name="connsiteX10" fmla="*/ 15380 w 95034"/>
                    <a:gd name="connsiteY10" fmla="*/ 36648 h 91257"/>
                    <a:gd name="connsiteX11" fmla="*/ 15854 w 95034"/>
                    <a:gd name="connsiteY11" fmla="*/ 49265 h 91257"/>
                    <a:gd name="connsiteX12" fmla="*/ 15854 w 95034"/>
                    <a:gd name="connsiteY12" fmla="*/ 56634 h 91257"/>
                    <a:gd name="connsiteX13" fmla="*/ 16503 w 95034"/>
                    <a:gd name="connsiteY13" fmla="*/ 75594 h 91257"/>
                    <a:gd name="connsiteX14" fmla="*/ 17600 w 95034"/>
                    <a:gd name="connsiteY14" fmla="*/ 83806 h 91257"/>
                    <a:gd name="connsiteX15" fmla="*/ 22864 w 95034"/>
                    <a:gd name="connsiteY15" fmla="*/ 88596 h 91257"/>
                    <a:gd name="connsiteX16" fmla="*/ 27786 w 95034"/>
                    <a:gd name="connsiteY16" fmla="*/ 89202 h 91257"/>
                    <a:gd name="connsiteX17" fmla="*/ 26575 w 95034"/>
                    <a:gd name="connsiteY17" fmla="*/ 90649 h 91257"/>
                    <a:gd name="connsiteX18" fmla="*/ 23004 w 95034"/>
                    <a:gd name="connsiteY18" fmla="*/ 90649 h 91257"/>
                    <a:gd name="connsiteX19" fmla="*/ 2395 w 95034"/>
                    <a:gd name="connsiteY19" fmla="*/ 90649 h 91257"/>
                    <a:gd name="connsiteX20" fmla="*/ 0 w 95034"/>
                    <a:gd name="connsiteY20" fmla="*/ 89526 h 91257"/>
                    <a:gd name="connsiteX21" fmla="*/ 3509 w 95034"/>
                    <a:gd name="connsiteY21" fmla="*/ 88649 h 91257"/>
                    <a:gd name="connsiteX22" fmla="*/ 8537 w 95034"/>
                    <a:gd name="connsiteY22" fmla="*/ 83885 h 91257"/>
                    <a:gd name="connsiteX23" fmla="*/ 9212 w 95034"/>
                    <a:gd name="connsiteY23" fmla="*/ 72997 h 91257"/>
                    <a:gd name="connsiteX24" fmla="*/ 9212 w 95034"/>
                    <a:gd name="connsiteY24" fmla="*/ 6748 h 91257"/>
                    <a:gd name="connsiteX25" fmla="*/ 9563 w 95034"/>
                    <a:gd name="connsiteY25" fmla="*/ 1484 h 91257"/>
                    <a:gd name="connsiteX26" fmla="*/ 11704 w 95034"/>
                    <a:gd name="connsiteY26" fmla="*/ 607 h 91257"/>
                    <a:gd name="connsiteX27" fmla="*/ 17415 w 95034"/>
                    <a:gd name="connsiteY27" fmla="*/ 6037 h 91257"/>
                    <a:gd name="connsiteX28" fmla="*/ 33296 w 95034"/>
                    <a:gd name="connsiteY28" fmla="*/ 23198 h 91257"/>
                    <a:gd name="connsiteX29" fmla="*/ 44236 w 95034"/>
                    <a:gd name="connsiteY29" fmla="*/ 35236 h 91257"/>
                    <a:gd name="connsiteX30" fmla="*/ 50378 w 95034"/>
                    <a:gd name="connsiteY30" fmla="*/ 41597 h 91257"/>
                    <a:gd name="connsiteX31" fmla="*/ 55598 w 95034"/>
                    <a:gd name="connsiteY31" fmla="*/ 47115 h 91257"/>
                    <a:gd name="connsiteX32" fmla="*/ 78339 w 95034"/>
                    <a:gd name="connsiteY32" fmla="*/ 72085 h 91257"/>
                    <a:gd name="connsiteX33" fmla="*/ 79892 w 95034"/>
                    <a:gd name="connsiteY33" fmla="*/ 73953 h 91257"/>
                    <a:gd name="connsiteX34" fmla="*/ 80330 w 95034"/>
                    <a:gd name="connsiteY34" fmla="*/ 69874 h 91257"/>
                    <a:gd name="connsiteX35" fmla="*/ 80023 w 95034"/>
                    <a:gd name="connsiteY35" fmla="*/ 61837 h 91257"/>
                    <a:gd name="connsiteX36" fmla="*/ 79830 w 95034"/>
                    <a:gd name="connsiteY36" fmla="*/ 46308 h 91257"/>
                    <a:gd name="connsiteX37" fmla="*/ 79339 w 95034"/>
                    <a:gd name="connsiteY37" fmla="*/ 28857 h 91257"/>
                    <a:gd name="connsiteX38" fmla="*/ 78813 w 95034"/>
                    <a:gd name="connsiteY38" fmla="*/ 11091 h 91257"/>
                    <a:gd name="connsiteX39" fmla="*/ 78435 w 95034"/>
                    <a:gd name="connsiteY39" fmla="*/ 7582 h 91257"/>
                    <a:gd name="connsiteX40" fmla="*/ 75338 w 95034"/>
                    <a:gd name="connsiteY40" fmla="*/ 4291 h 91257"/>
                    <a:gd name="connsiteX41" fmla="*/ 69846 w 95034"/>
                    <a:gd name="connsiteY41" fmla="*/ 3414 h 91257"/>
                    <a:gd name="connsiteX42" fmla="*/ 67547 w 95034"/>
                    <a:gd name="connsiteY42" fmla="*/ 2897 h 91257"/>
                    <a:gd name="connsiteX43" fmla="*/ 70890 w 95034"/>
                    <a:gd name="connsiteY43" fmla="*/ 1387 h 91257"/>
                    <a:gd name="connsiteX44" fmla="*/ 78786 w 95034"/>
                    <a:gd name="connsiteY44" fmla="*/ 1572 h 91257"/>
                    <a:gd name="connsiteX45" fmla="*/ 90701 w 95034"/>
                    <a:gd name="connsiteY45" fmla="*/ 1387 h 91257"/>
                    <a:gd name="connsiteX46" fmla="*/ 95035 w 95034"/>
                    <a:gd name="connsiteY46" fmla="*/ 2554 h 91257"/>
                    <a:gd name="connsiteX47" fmla="*/ 93280 w 95034"/>
                    <a:gd name="connsiteY47" fmla="*/ 3432 h 91257"/>
                    <a:gd name="connsiteX48" fmla="*/ 89823 w 95034"/>
                    <a:gd name="connsiteY48" fmla="*/ 4204 h 91257"/>
                    <a:gd name="connsiteX49" fmla="*/ 87086 w 95034"/>
                    <a:gd name="connsiteY49" fmla="*/ 7231 h 91257"/>
                    <a:gd name="connsiteX50" fmla="*/ 86533 w 95034"/>
                    <a:gd name="connsiteY50" fmla="*/ 11731 h 91257"/>
                    <a:gd name="connsiteX51" fmla="*/ 86533 w 95034"/>
                    <a:gd name="connsiteY51" fmla="*/ 44606 h 91257"/>
                    <a:gd name="connsiteX52" fmla="*/ 86147 w 95034"/>
                    <a:gd name="connsiteY52" fmla="*/ 84964 h 91257"/>
                    <a:gd name="connsiteX53" fmla="*/ 85612 w 95034"/>
                    <a:gd name="connsiteY53" fmla="*/ 91211 h 9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95034" h="91257">
                      <a:moveTo>
                        <a:pt x="85612" y="91211"/>
                      </a:moveTo>
                      <a:cubicBezTo>
                        <a:pt x="84024" y="91474"/>
                        <a:pt x="83103" y="90579"/>
                        <a:pt x="82304" y="89772"/>
                      </a:cubicBezTo>
                      <a:cubicBezTo>
                        <a:pt x="77760" y="85219"/>
                        <a:pt x="73294" y="80586"/>
                        <a:pt x="68784" y="75989"/>
                      </a:cubicBezTo>
                      <a:cubicBezTo>
                        <a:pt x="66056" y="73208"/>
                        <a:pt x="63292" y="70470"/>
                        <a:pt x="60590" y="67663"/>
                      </a:cubicBezTo>
                      <a:cubicBezTo>
                        <a:pt x="58362" y="65355"/>
                        <a:pt x="56203" y="62978"/>
                        <a:pt x="54010" y="60644"/>
                      </a:cubicBezTo>
                      <a:cubicBezTo>
                        <a:pt x="52334" y="58889"/>
                        <a:pt x="50658" y="57082"/>
                        <a:pt x="49000" y="55283"/>
                      </a:cubicBezTo>
                      <a:cubicBezTo>
                        <a:pt x="40028" y="45556"/>
                        <a:pt x="31067" y="35841"/>
                        <a:pt x="22118" y="26138"/>
                      </a:cubicBezTo>
                      <a:cubicBezTo>
                        <a:pt x="20056" y="23892"/>
                        <a:pt x="18065" y="21584"/>
                        <a:pt x="16029" y="19329"/>
                      </a:cubicBezTo>
                      <a:cubicBezTo>
                        <a:pt x="15687" y="19036"/>
                        <a:pt x="15319" y="18771"/>
                        <a:pt x="14933" y="18540"/>
                      </a:cubicBezTo>
                      <a:cubicBezTo>
                        <a:pt x="14933" y="20294"/>
                        <a:pt x="14933" y="21760"/>
                        <a:pt x="14933" y="23207"/>
                      </a:cubicBezTo>
                      <a:cubicBezTo>
                        <a:pt x="15062" y="27682"/>
                        <a:pt x="15211" y="32162"/>
                        <a:pt x="15380" y="36648"/>
                      </a:cubicBezTo>
                      <a:cubicBezTo>
                        <a:pt x="15529" y="40851"/>
                        <a:pt x="15731" y="45053"/>
                        <a:pt x="15854" y="49265"/>
                      </a:cubicBezTo>
                      <a:cubicBezTo>
                        <a:pt x="15924" y="51721"/>
                        <a:pt x="15854" y="54178"/>
                        <a:pt x="15854" y="56634"/>
                      </a:cubicBezTo>
                      <a:cubicBezTo>
                        <a:pt x="16029" y="62960"/>
                        <a:pt x="16178" y="69277"/>
                        <a:pt x="16503" y="75594"/>
                      </a:cubicBezTo>
                      <a:cubicBezTo>
                        <a:pt x="16707" y="78351"/>
                        <a:pt x="17073" y="81092"/>
                        <a:pt x="17600" y="83806"/>
                      </a:cubicBezTo>
                      <a:cubicBezTo>
                        <a:pt x="18100" y="86675"/>
                        <a:pt x="20109" y="88114"/>
                        <a:pt x="22864" y="88596"/>
                      </a:cubicBezTo>
                      <a:cubicBezTo>
                        <a:pt x="24496" y="88886"/>
                        <a:pt x="26163" y="89009"/>
                        <a:pt x="27786" y="89202"/>
                      </a:cubicBezTo>
                      <a:cubicBezTo>
                        <a:pt x="27847" y="90290"/>
                        <a:pt x="27373" y="90641"/>
                        <a:pt x="26575" y="90649"/>
                      </a:cubicBezTo>
                      <a:cubicBezTo>
                        <a:pt x="25382" y="90649"/>
                        <a:pt x="24197" y="90649"/>
                        <a:pt x="23004" y="90649"/>
                      </a:cubicBezTo>
                      <a:cubicBezTo>
                        <a:pt x="16135" y="90649"/>
                        <a:pt x="9265" y="90649"/>
                        <a:pt x="2395" y="90649"/>
                      </a:cubicBezTo>
                      <a:cubicBezTo>
                        <a:pt x="1518" y="90649"/>
                        <a:pt x="483" y="90974"/>
                        <a:pt x="0" y="89526"/>
                      </a:cubicBezTo>
                      <a:cubicBezTo>
                        <a:pt x="1069" y="88921"/>
                        <a:pt x="2282" y="88617"/>
                        <a:pt x="3509" y="88649"/>
                      </a:cubicBezTo>
                      <a:cubicBezTo>
                        <a:pt x="7212" y="88263"/>
                        <a:pt x="8133" y="87561"/>
                        <a:pt x="8537" y="83885"/>
                      </a:cubicBezTo>
                      <a:cubicBezTo>
                        <a:pt x="8960" y="80270"/>
                        <a:pt x="9185" y="76636"/>
                        <a:pt x="9212" y="72997"/>
                      </a:cubicBezTo>
                      <a:cubicBezTo>
                        <a:pt x="9274" y="50914"/>
                        <a:pt x="9212" y="28831"/>
                        <a:pt x="9212" y="6748"/>
                      </a:cubicBezTo>
                      <a:cubicBezTo>
                        <a:pt x="9212" y="4993"/>
                        <a:pt x="9388" y="3239"/>
                        <a:pt x="9563" y="1484"/>
                      </a:cubicBezTo>
                      <a:cubicBezTo>
                        <a:pt x="9730" y="-113"/>
                        <a:pt x="10511" y="-446"/>
                        <a:pt x="11704" y="607"/>
                      </a:cubicBezTo>
                      <a:cubicBezTo>
                        <a:pt x="13660" y="2361"/>
                        <a:pt x="15617" y="4116"/>
                        <a:pt x="17415" y="6037"/>
                      </a:cubicBezTo>
                      <a:cubicBezTo>
                        <a:pt x="22750" y="11714"/>
                        <a:pt x="28023" y="17443"/>
                        <a:pt x="33296" y="23198"/>
                      </a:cubicBezTo>
                      <a:cubicBezTo>
                        <a:pt x="36963" y="27199"/>
                        <a:pt x="40560" y="31253"/>
                        <a:pt x="44236" y="35236"/>
                      </a:cubicBezTo>
                      <a:cubicBezTo>
                        <a:pt x="46245" y="37403"/>
                        <a:pt x="48351" y="39465"/>
                        <a:pt x="50378" y="41597"/>
                      </a:cubicBezTo>
                      <a:cubicBezTo>
                        <a:pt x="52132" y="43421"/>
                        <a:pt x="53887" y="45246"/>
                        <a:pt x="55598" y="47115"/>
                      </a:cubicBezTo>
                      <a:cubicBezTo>
                        <a:pt x="63202" y="55421"/>
                        <a:pt x="70782" y="63744"/>
                        <a:pt x="78339" y="72085"/>
                      </a:cubicBezTo>
                      <a:cubicBezTo>
                        <a:pt x="78795" y="72576"/>
                        <a:pt x="79216" y="73120"/>
                        <a:pt x="79892" y="73953"/>
                      </a:cubicBezTo>
                      <a:cubicBezTo>
                        <a:pt x="80359" y="72647"/>
                        <a:pt x="80509" y="71249"/>
                        <a:pt x="80330" y="69874"/>
                      </a:cubicBezTo>
                      <a:cubicBezTo>
                        <a:pt x="80278" y="67189"/>
                        <a:pt x="80076" y="64513"/>
                        <a:pt x="80023" y="61837"/>
                      </a:cubicBezTo>
                      <a:cubicBezTo>
                        <a:pt x="79927" y="56661"/>
                        <a:pt x="79936" y="51484"/>
                        <a:pt x="79830" y="46308"/>
                      </a:cubicBezTo>
                      <a:cubicBezTo>
                        <a:pt x="79708" y="40491"/>
                        <a:pt x="79506" y="34674"/>
                        <a:pt x="79339" y="28857"/>
                      </a:cubicBezTo>
                      <a:cubicBezTo>
                        <a:pt x="79172" y="23041"/>
                        <a:pt x="79006" y="17013"/>
                        <a:pt x="78813" y="11091"/>
                      </a:cubicBezTo>
                      <a:cubicBezTo>
                        <a:pt x="78806" y="9911"/>
                        <a:pt x="78679" y="8736"/>
                        <a:pt x="78435" y="7582"/>
                      </a:cubicBezTo>
                      <a:cubicBezTo>
                        <a:pt x="78023" y="5976"/>
                        <a:pt x="77198" y="4599"/>
                        <a:pt x="75338" y="4291"/>
                      </a:cubicBezTo>
                      <a:cubicBezTo>
                        <a:pt x="73478" y="3984"/>
                        <a:pt x="71671" y="3704"/>
                        <a:pt x="69846" y="3414"/>
                      </a:cubicBezTo>
                      <a:cubicBezTo>
                        <a:pt x="69162" y="3300"/>
                        <a:pt x="68486" y="3107"/>
                        <a:pt x="67547" y="2897"/>
                      </a:cubicBezTo>
                      <a:cubicBezTo>
                        <a:pt x="68513" y="1326"/>
                        <a:pt x="69767" y="1387"/>
                        <a:pt x="70890" y="1387"/>
                      </a:cubicBezTo>
                      <a:cubicBezTo>
                        <a:pt x="73522" y="1387"/>
                        <a:pt x="76154" y="1572"/>
                        <a:pt x="78786" y="1572"/>
                      </a:cubicBezTo>
                      <a:cubicBezTo>
                        <a:pt x="82761" y="1572"/>
                        <a:pt x="86726" y="1519"/>
                        <a:pt x="90701" y="1387"/>
                      </a:cubicBezTo>
                      <a:cubicBezTo>
                        <a:pt x="92789" y="1326"/>
                        <a:pt x="93228" y="1326"/>
                        <a:pt x="95035" y="2554"/>
                      </a:cubicBezTo>
                      <a:cubicBezTo>
                        <a:pt x="94477" y="2897"/>
                        <a:pt x="93890" y="3191"/>
                        <a:pt x="93280" y="3432"/>
                      </a:cubicBezTo>
                      <a:cubicBezTo>
                        <a:pt x="92140" y="3739"/>
                        <a:pt x="90955" y="3879"/>
                        <a:pt x="89823" y="4204"/>
                      </a:cubicBezTo>
                      <a:cubicBezTo>
                        <a:pt x="88369" y="4543"/>
                        <a:pt x="87277" y="5749"/>
                        <a:pt x="87086" y="7231"/>
                      </a:cubicBezTo>
                      <a:cubicBezTo>
                        <a:pt x="86790" y="8715"/>
                        <a:pt x="86604" y="10219"/>
                        <a:pt x="86533" y="11731"/>
                      </a:cubicBezTo>
                      <a:cubicBezTo>
                        <a:pt x="86489" y="22690"/>
                        <a:pt x="86533" y="33665"/>
                        <a:pt x="86533" y="44606"/>
                      </a:cubicBezTo>
                      <a:cubicBezTo>
                        <a:pt x="86463" y="58058"/>
                        <a:pt x="86334" y="71512"/>
                        <a:pt x="86147" y="84964"/>
                      </a:cubicBezTo>
                      <a:cubicBezTo>
                        <a:pt x="86130" y="86903"/>
                        <a:pt x="85796" y="88991"/>
                        <a:pt x="85612" y="912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5B5716C9-BC42-36DF-02BB-5A40782DF198}"/>
                    </a:ext>
                  </a:extLst>
                </p:cNvPr>
                <p:cNvSpPr/>
                <p:nvPr/>
              </p:nvSpPr>
              <p:spPr>
                <a:xfrm>
                  <a:off x="2464449" y="1443861"/>
                  <a:ext cx="94581" cy="92009"/>
                </a:xfrm>
                <a:custGeom>
                  <a:avLst/>
                  <a:gdLst>
                    <a:gd name="connsiteX0" fmla="*/ 80253 w 94581"/>
                    <a:gd name="connsiteY0" fmla="*/ 73893 h 92009"/>
                    <a:gd name="connsiteX1" fmla="*/ 80253 w 94581"/>
                    <a:gd name="connsiteY1" fmla="*/ 65926 h 92009"/>
                    <a:gd name="connsiteX2" fmla="*/ 79955 w 94581"/>
                    <a:gd name="connsiteY2" fmla="*/ 57565 h 92009"/>
                    <a:gd name="connsiteX3" fmla="*/ 79902 w 94581"/>
                    <a:gd name="connsiteY3" fmla="*/ 45203 h 92009"/>
                    <a:gd name="connsiteX4" fmla="*/ 79323 w 94581"/>
                    <a:gd name="connsiteY4" fmla="*/ 33060 h 92009"/>
                    <a:gd name="connsiteX5" fmla="*/ 79253 w 94581"/>
                    <a:gd name="connsiteY5" fmla="*/ 21655 h 92009"/>
                    <a:gd name="connsiteX6" fmla="*/ 78481 w 94581"/>
                    <a:gd name="connsiteY6" fmla="*/ 8538 h 92009"/>
                    <a:gd name="connsiteX7" fmla="*/ 73559 w 94581"/>
                    <a:gd name="connsiteY7" fmla="*/ 3362 h 92009"/>
                    <a:gd name="connsiteX8" fmla="*/ 70532 w 94581"/>
                    <a:gd name="connsiteY8" fmla="*/ 3020 h 92009"/>
                    <a:gd name="connsiteX9" fmla="*/ 69014 w 94581"/>
                    <a:gd name="connsiteY9" fmla="*/ 2915 h 92009"/>
                    <a:gd name="connsiteX10" fmla="*/ 68137 w 94581"/>
                    <a:gd name="connsiteY10" fmla="*/ 2186 h 92009"/>
                    <a:gd name="connsiteX11" fmla="*/ 69093 w 94581"/>
                    <a:gd name="connsiteY11" fmla="*/ 1309 h 92009"/>
                    <a:gd name="connsiteX12" fmla="*/ 76217 w 94581"/>
                    <a:gd name="connsiteY12" fmla="*/ 1309 h 92009"/>
                    <a:gd name="connsiteX13" fmla="*/ 88149 w 94581"/>
                    <a:gd name="connsiteY13" fmla="*/ 1309 h 92009"/>
                    <a:gd name="connsiteX14" fmla="*/ 94422 w 94581"/>
                    <a:gd name="connsiteY14" fmla="*/ 1309 h 92009"/>
                    <a:gd name="connsiteX15" fmla="*/ 93220 w 94581"/>
                    <a:gd name="connsiteY15" fmla="*/ 3064 h 92009"/>
                    <a:gd name="connsiteX16" fmla="*/ 89351 w 94581"/>
                    <a:gd name="connsiteY16" fmla="*/ 4134 h 92009"/>
                    <a:gd name="connsiteX17" fmla="*/ 86596 w 94581"/>
                    <a:gd name="connsiteY17" fmla="*/ 7801 h 92009"/>
                    <a:gd name="connsiteX18" fmla="*/ 86395 w 94581"/>
                    <a:gd name="connsiteY18" fmla="*/ 10846 h 92009"/>
                    <a:gd name="connsiteX19" fmla="*/ 86395 w 94581"/>
                    <a:gd name="connsiteY19" fmla="*/ 31227 h 92009"/>
                    <a:gd name="connsiteX20" fmla="*/ 86052 w 94581"/>
                    <a:gd name="connsiteY20" fmla="*/ 84851 h 92009"/>
                    <a:gd name="connsiteX21" fmla="*/ 85631 w 94581"/>
                    <a:gd name="connsiteY21" fmla="*/ 92010 h 92009"/>
                    <a:gd name="connsiteX22" fmla="*/ 81517 w 94581"/>
                    <a:gd name="connsiteY22" fmla="*/ 88992 h 92009"/>
                    <a:gd name="connsiteX23" fmla="*/ 59811 w 94581"/>
                    <a:gd name="connsiteY23" fmla="*/ 66804 h 92009"/>
                    <a:gd name="connsiteX24" fmla="*/ 52915 w 94581"/>
                    <a:gd name="connsiteY24" fmla="*/ 59671 h 92009"/>
                    <a:gd name="connsiteX25" fmla="*/ 50230 w 94581"/>
                    <a:gd name="connsiteY25" fmla="*/ 57346 h 92009"/>
                    <a:gd name="connsiteX26" fmla="*/ 49467 w 94581"/>
                    <a:gd name="connsiteY26" fmla="*/ 56696 h 92009"/>
                    <a:gd name="connsiteX27" fmla="*/ 43246 w 94581"/>
                    <a:gd name="connsiteY27" fmla="*/ 49274 h 92009"/>
                    <a:gd name="connsiteX28" fmla="*/ 36710 w 94581"/>
                    <a:gd name="connsiteY28" fmla="*/ 42167 h 92009"/>
                    <a:gd name="connsiteX29" fmla="*/ 19593 w 94581"/>
                    <a:gd name="connsiteY29" fmla="*/ 23129 h 92009"/>
                    <a:gd name="connsiteX30" fmla="*/ 14864 w 94581"/>
                    <a:gd name="connsiteY30" fmla="*/ 17988 h 92009"/>
                    <a:gd name="connsiteX31" fmla="*/ 14864 w 94581"/>
                    <a:gd name="connsiteY31" fmla="*/ 22690 h 92009"/>
                    <a:gd name="connsiteX32" fmla="*/ 15127 w 94581"/>
                    <a:gd name="connsiteY32" fmla="*/ 24936 h 92009"/>
                    <a:gd name="connsiteX33" fmla="*/ 15426 w 94581"/>
                    <a:gd name="connsiteY33" fmla="*/ 34675 h 92009"/>
                    <a:gd name="connsiteX34" fmla="*/ 15636 w 94581"/>
                    <a:gd name="connsiteY34" fmla="*/ 46528 h 92009"/>
                    <a:gd name="connsiteX35" fmla="*/ 15935 w 94581"/>
                    <a:gd name="connsiteY35" fmla="*/ 53362 h 92009"/>
                    <a:gd name="connsiteX36" fmla="*/ 16066 w 94581"/>
                    <a:gd name="connsiteY36" fmla="*/ 59899 h 92009"/>
                    <a:gd name="connsiteX37" fmla="*/ 16294 w 94581"/>
                    <a:gd name="connsiteY37" fmla="*/ 73612 h 92009"/>
                    <a:gd name="connsiteX38" fmla="*/ 17645 w 94581"/>
                    <a:gd name="connsiteY38" fmla="*/ 83886 h 92009"/>
                    <a:gd name="connsiteX39" fmla="*/ 22304 w 94581"/>
                    <a:gd name="connsiteY39" fmla="*/ 88185 h 92009"/>
                    <a:gd name="connsiteX40" fmla="*/ 27875 w 94581"/>
                    <a:gd name="connsiteY40" fmla="*/ 89062 h 92009"/>
                    <a:gd name="connsiteX41" fmla="*/ 25348 w 94581"/>
                    <a:gd name="connsiteY41" fmla="*/ 90694 h 92009"/>
                    <a:gd name="connsiteX42" fmla="*/ 16461 w 94581"/>
                    <a:gd name="connsiteY42" fmla="*/ 90387 h 92009"/>
                    <a:gd name="connsiteX43" fmla="*/ 4792 w 94581"/>
                    <a:gd name="connsiteY43" fmla="*/ 90597 h 92009"/>
                    <a:gd name="connsiteX44" fmla="*/ 1502 w 94581"/>
                    <a:gd name="connsiteY44" fmla="*/ 90597 h 92009"/>
                    <a:gd name="connsiteX45" fmla="*/ 2 w 94581"/>
                    <a:gd name="connsiteY45" fmla="*/ 89150 h 92009"/>
                    <a:gd name="connsiteX46" fmla="*/ 5345 w 94581"/>
                    <a:gd name="connsiteY46" fmla="*/ 87939 h 92009"/>
                    <a:gd name="connsiteX47" fmla="*/ 8038 w 94581"/>
                    <a:gd name="connsiteY47" fmla="*/ 85307 h 92009"/>
                    <a:gd name="connsiteX48" fmla="*/ 8442 w 94581"/>
                    <a:gd name="connsiteY48" fmla="*/ 82043 h 92009"/>
                    <a:gd name="connsiteX49" fmla="*/ 8924 w 94581"/>
                    <a:gd name="connsiteY49" fmla="*/ 64794 h 92009"/>
                    <a:gd name="connsiteX50" fmla="*/ 9126 w 94581"/>
                    <a:gd name="connsiteY50" fmla="*/ 5205 h 92009"/>
                    <a:gd name="connsiteX51" fmla="*/ 9495 w 94581"/>
                    <a:gd name="connsiteY51" fmla="*/ 1177 h 92009"/>
                    <a:gd name="connsiteX52" fmla="*/ 11249 w 94581"/>
                    <a:gd name="connsiteY52" fmla="*/ 212 h 92009"/>
                    <a:gd name="connsiteX53" fmla="*/ 13530 w 94581"/>
                    <a:gd name="connsiteY53" fmla="*/ 1800 h 92009"/>
                    <a:gd name="connsiteX54" fmla="*/ 22383 w 94581"/>
                    <a:gd name="connsiteY54" fmla="*/ 11565 h 92009"/>
                    <a:gd name="connsiteX55" fmla="*/ 25840 w 94581"/>
                    <a:gd name="connsiteY55" fmla="*/ 15268 h 92009"/>
                    <a:gd name="connsiteX56" fmla="*/ 32367 w 94581"/>
                    <a:gd name="connsiteY56" fmla="*/ 21997 h 92009"/>
                    <a:gd name="connsiteX57" fmla="*/ 36149 w 94581"/>
                    <a:gd name="connsiteY57" fmla="*/ 26103 h 92009"/>
                    <a:gd name="connsiteX58" fmla="*/ 60715 w 94581"/>
                    <a:gd name="connsiteY58" fmla="*/ 52520 h 92009"/>
                    <a:gd name="connsiteX59" fmla="*/ 73875 w 94581"/>
                    <a:gd name="connsiteY59" fmla="*/ 66944 h 92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94581" h="92009">
                      <a:moveTo>
                        <a:pt x="80253" y="73893"/>
                      </a:moveTo>
                      <a:cubicBezTo>
                        <a:pt x="80253" y="70787"/>
                        <a:pt x="80297" y="68356"/>
                        <a:pt x="80253" y="65926"/>
                      </a:cubicBezTo>
                      <a:cubicBezTo>
                        <a:pt x="80201" y="63136"/>
                        <a:pt x="79999" y="60355"/>
                        <a:pt x="79955" y="57565"/>
                      </a:cubicBezTo>
                      <a:cubicBezTo>
                        <a:pt x="79893" y="53441"/>
                        <a:pt x="80008" y="49318"/>
                        <a:pt x="79902" y="45203"/>
                      </a:cubicBezTo>
                      <a:cubicBezTo>
                        <a:pt x="79797" y="41088"/>
                        <a:pt x="79429" y="37105"/>
                        <a:pt x="79323" y="33060"/>
                      </a:cubicBezTo>
                      <a:cubicBezTo>
                        <a:pt x="79209" y="29270"/>
                        <a:pt x="79385" y="25471"/>
                        <a:pt x="79253" y="21655"/>
                      </a:cubicBezTo>
                      <a:cubicBezTo>
                        <a:pt x="79104" y="17268"/>
                        <a:pt x="78753" y="12881"/>
                        <a:pt x="78481" y="8538"/>
                      </a:cubicBezTo>
                      <a:cubicBezTo>
                        <a:pt x="78288" y="5450"/>
                        <a:pt x="76551" y="3801"/>
                        <a:pt x="73559" y="3362"/>
                      </a:cubicBezTo>
                      <a:cubicBezTo>
                        <a:pt x="72559" y="3222"/>
                        <a:pt x="71541" y="3125"/>
                        <a:pt x="70532" y="3020"/>
                      </a:cubicBezTo>
                      <a:cubicBezTo>
                        <a:pt x="70023" y="3034"/>
                        <a:pt x="69514" y="2999"/>
                        <a:pt x="69014" y="2915"/>
                      </a:cubicBezTo>
                      <a:cubicBezTo>
                        <a:pt x="68681" y="2809"/>
                        <a:pt x="68418" y="2441"/>
                        <a:pt x="68137" y="2186"/>
                      </a:cubicBezTo>
                      <a:cubicBezTo>
                        <a:pt x="68453" y="1871"/>
                        <a:pt x="68760" y="1309"/>
                        <a:pt x="69093" y="1309"/>
                      </a:cubicBezTo>
                      <a:cubicBezTo>
                        <a:pt x="71462" y="1248"/>
                        <a:pt x="73840" y="1309"/>
                        <a:pt x="76217" y="1309"/>
                      </a:cubicBezTo>
                      <a:cubicBezTo>
                        <a:pt x="80192" y="1309"/>
                        <a:pt x="84175" y="1309"/>
                        <a:pt x="88149" y="1309"/>
                      </a:cubicBezTo>
                      <a:lnTo>
                        <a:pt x="94422" y="1309"/>
                      </a:lnTo>
                      <a:cubicBezTo>
                        <a:pt x="94923" y="2678"/>
                        <a:pt x="94168" y="2880"/>
                        <a:pt x="93220" y="3064"/>
                      </a:cubicBezTo>
                      <a:cubicBezTo>
                        <a:pt x="91904" y="3315"/>
                        <a:pt x="90606" y="3673"/>
                        <a:pt x="89351" y="4134"/>
                      </a:cubicBezTo>
                      <a:cubicBezTo>
                        <a:pt x="87807" y="4731"/>
                        <a:pt x="86737" y="6154"/>
                        <a:pt x="86596" y="7801"/>
                      </a:cubicBezTo>
                      <a:cubicBezTo>
                        <a:pt x="86456" y="8810"/>
                        <a:pt x="86395" y="9827"/>
                        <a:pt x="86395" y="10846"/>
                      </a:cubicBezTo>
                      <a:cubicBezTo>
                        <a:pt x="86395" y="17637"/>
                        <a:pt x="86395" y="24436"/>
                        <a:pt x="86395" y="31227"/>
                      </a:cubicBezTo>
                      <a:cubicBezTo>
                        <a:pt x="86307" y="49101"/>
                        <a:pt x="86193" y="66976"/>
                        <a:pt x="86052" y="84851"/>
                      </a:cubicBezTo>
                      <a:cubicBezTo>
                        <a:pt x="86052" y="87018"/>
                        <a:pt x="85807" y="89185"/>
                        <a:pt x="85631" y="92010"/>
                      </a:cubicBezTo>
                      <a:cubicBezTo>
                        <a:pt x="84193" y="91104"/>
                        <a:pt x="82815" y="90096"/>
                        <a:pt x="81517" y="88992"/>
                      </a:cubicBezTo>
                      <a:cubicBezTo>
                        <a:pt x="74243" y="81631"/>
                        <a:pt x="67040" y="74217"/>
                        <a:pt x="59811" y="66804"/>
                      </a:cubicBezTo>
                      <a:cubicBezTo>
                        <a:pt x="57503" y="64435"/>
                        <a:pt x="55240" y="62022"/>
                        <a:pt x="52915" y="59671"/>
                      </a:cubicBezTo>
                      <a:cubicBezTo>
                        <a:pt x="52037" y="58793"/>
                        <a:pt x="51160" y="58118"/>
                        <a:pt x="50230" y="57346"/>
                      </a:cubicBezTo>
                      <a:cubicBezTo>
                        <a:pt x="49976" y="57126"/>
                        <a:pt x="49572" y="56977"/>
                        <a:pt x="49467" y="56696"/>
                      </a:cubicBezTo>
                      <a:cubicBezTo>
                        <a:pt x="48239" y="53520"/>
                        <a:pt x="45317" y="51739"/>
                        <a:pt x="43246" y="49274"/>
                      </a:cubicBezTo>
                      <a:cubicBezTo>
                        <a:pt x="41176" y="46809"/>
                        <a:pt x="38860" y="44554"/>
                        <a:pt x="36710" y="42167"/>
                      </a:cubicBezTo>
                      <a:cubicBezTo>
                        <a:pt x="30990" y="35833"/>
                        <a:pt x="25287" y="29487"/>
                        <a:pt x="19593" y="23129"/>
                      </a:cubicBezTo>
                      <a:cubicBezTo>
                        <a:pt x="18180" y="21576"/>
                        <a:pt x="16750" y="20041"/>
                        <a:pt x="14864" y="17988"/>
                      </a:cubicBezTo>
                      <a:cubicBezTo>
                        <a:pt x="14864" y="19962"/>
                        <a:pt x="14864" y="21330"/>
                        <a:pt x="14864" y="22690"/>
                      </a:cubicBezTo>
                      <a:cubicBezTo>
                        <a:pt x="15013" y="23430"/>
                        <a:pt x="15101" y="24182"/>
                        <a:pt x="15127" y="24936"/>
                      </a:cubicBezTo>
                      <a:cubicBezTo>
                        <a:pt x="14697" y="28218"/>
                        <a:pt x="15584" y="31472"/>
                        <a:pt x="15426" y="34675"/>
                      </a:cubicBezTo>
                      <a:cubicBezTo>
                        <a:pt x="15233" y="38649"/>
                        <a:pt x="15952" y="42571"/>
                        <a:pt x="15636" y="46528"/>
                      </a:cubicBezTo>
                      <a:cubicBezTo>
                        <a:pt x="15610" y="48810"/>
                        <a:pt x="15706" y="51092"/>
                        <a:pt x="15935" y="53362"/>
                      </a:cubicBezTo>
                      <a:cubicBezTo>
                        <a:pt x="16013" y="55538"/>
                        <a:pt x="16040" y="57749"/>
                        <a:pt x="16066" y="59899"/>
                      </a:cubicBezTo>
                      <a:cubicBezTo>
                        <a:pt x="16128" y="64470"/>
                        <a:pt x="16022" y="69050"/>
                        <a:pt x="16294" y="73612"/>
                      </a:cubicBezTo>
                      <a:cubicBezTo>
                        <a:pt x="16487" y="77051"/>
                        <a:pt x="17110" y="80473"/>
                        <a:pt x="17645" y="83886"/>
                      </a:cubicBezTo>
                      <a:cubicBezTo>
                        <a:pt x="18049" y="86518"/>
                        <a:pt x="19760" y="87816"/>
                        <a:pt x="22304" y="88185"/>
                      </a:cubicBezTo>
                      <a:cubicBezTo>
                        <a:pt x="24129" y="88448"/>
                        <a:pt x="25954" y="88755"/>
                        <a:pt x="27875" y="89062"/>
                      </a:cubicBezTo>
                      <a:cubicBezTo>
                        <a:pt x="27533" y="90545"/>
                        <a:pt x="26471" y="90729"/>
                        <a:pt x="25348" y="90694"/>
                      </a:cubicBezTo>
                      <a:cubicBezTo>
                        <a:pt x="22383" y="90606"/>
                        <a:pt x="19426" y="90396"/>
                        <a:pt x="16461" y="90387"/>
                      </a:cubicBezTo>
                      <a:cubicBezTo>
                        <a:pt x="12574" y="90387"/>
                        <a:pt x="8679" y="90527"/>
                        <a:pt x="4792" y="90597"/>
                      </a:cubicBezTo>
                      <a:cubicBezTo>
                        <a:pt x="3695" y="90654"/>
                        <a:pt x="2599" y="90654"/>
                        <a:pt x="1502" y="90597"/>
                      </a:cubicBezTo>
                      <a:cubicBezTo>
                        <a:pt x="747" y="90527"/>
                        <a:pt x="-42" y="90282"/>
                        <a:pt x="2" y="89150"/>
                      </a:cubicBezTo>
                      <a:cubicBezTo>
                        <a:pt x="1756" y="88746"/>
                        <a:pt x="3511" y="88272"/>
                        <a:pt x="5345" y="87939"/>
                      </a:cubicBezTo>
                      <a:cubicBezTo>
                        <a:pt x="6731" y="87763"/>
                        <a:pt x="7828" y="86688"/>
                        <a:pt x="8038" y="85307"/>
                      </a:cubicBezTo>
                      <a:cubicBezTo>
                        <a:pt x="8266" y="84232"/>
                        <a:pt x="8398" y="83141"/>
                        <a:pt x="8442" y="82043"/>
                      </a:cubicBezTo>
                      <a:cubicBezTo>
                        <a:pt x="8635" y="76296"/>
                        <a:pt x="8889" y="70550"/>
                        <a:pt x="8924" y="64794"/>
                      </a:cubicBezTo>
                      <a:cubicBezTo>
                        <a:pt x="9030" y="44931"/>
                        <a:pt x="9047" y="25068"/>
                        <a:pt x="9126" y="5205"/>
                      </a:cubicBezTo>
                      <a:cubicBezTo>
                        <a:pt x="9152" y="3855"/>
                        <a:pt x="9275" y="2509"/>
                        <a:pt x="9495" y="1177"/>
                      </a:cubicBezTo>
                      <a:cubicBezTo>
                        <a:pt x="9644" y="98"/>
                        <a:pt x="10319" y="-279"/>
                        <a:pt x="11249" y="212"/>
                      </a:cubicBezTo>
                      <a:cubicBezTo>
                        <a:pt x="12092" y="608"/>
                        <a:pt x="12864" y="1145"/>
                        <a:pt x="13530" y="1800"/>
                      </a:cubicBezTo>
                      <a:cubicBezTo>
                        <a:pt x="16522" y="5020"/>
                        <a:pt x="19435" y="8310"/>
                        <a:pt x="22383" y="11565"/>
                      </a:cubicBezTo>
                      <a:cubicBezTo>
                        <a:pt x="23515" y="12820"/>
                        <a:pt x="24664" y="14048"/>
                        <a:pt x="25840" y="15268"/>
                      </a:cubicBezTo>
                      <a:cubicBezTo>
                        <a:pt x="28007" y="17523"/>
                        <a:pt x="30227" y="19742"/>
                        <a:pt x="32367" y="21997"/>
                      </a:cubicBezTo>
                      <a:cubicBezTo>
                        <a:pt x="33648" y="23339"/>
                        <a:pt x="34877" y="24743"/>
                        <a:pt x="36149" y="26103"/>
                      </a:cubicBezTo>
                      <a:cubicBezTo>
                        <a:pt x="44334" y="34912"/>
                        <a:pt x="52529" y="43718"/>
                        <a:pt x="60715" y="52520"/>
                      </a:cubicBezTo>
                      <a:cubicBezTo>
                        <a:pt x="65101" y="57302"/>
                        <a:pt x="69488" y="62171"/>
                        <a:pt x="73875" y="6694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A992DEDE-DEB7-DCC6-6C29-B488D65E7AD0}"/>
                    </a:ext>
                  </a:extLst>
                </p:cNvPr>
                <p:cNvSpPr/>
                <p:nvPr/>
              </p:nvSpPr>
              <p:spPr>
                <a:xfrm>
                  <a:off x="2716023" y="1444169"/>
                  <a:ext cx="90025" cy="90650"/>
                </a:xfrm>
                <a:custGeom>
                  <a:avLst/>
                  <a:gdLst>
                    <a:gd name="connsiteX0" fmla="*/ 26566 w 90025"/>
                    <a:gd name="connsiteY0" fmla="*/ 89798 h 90650"/>
                    <a:gd name="connsiteX1" fmla="*/ 25689 w 90025"/>
                    <a:gd name="connsiteY1" fmla="*/ 90517 h 90650"/>
                    <a:gd name="connsiteX2" fmla="*/ 24434 w 90025"/>
                    <a:gd name="connsiteY2" fmla="*/ 90614 h 90650"/>
                    <a:gd name="connsiteX3" fmla="*/ 2307 w 90025"/>
                    <a:gd name="connsiteY3" fmla="*/ 90614 h 90650"/>
                    <a:gd name="connsiteX4" fmla="*/ 0 w 90025"/>
                    <a:gd name="connsiteY4" fmla="*/ 89412 h 90650"/>
                    <a:gd name="connsiteX5" fmla="*/ 2843 w 90025"/>
                    <a:gd name="connsiteY5" fmla="*/ 88877 h 90650"/>
                    <a:gd name="connsiteX6" fmla="*/ 10081 w 90025"/>
                    <a:gd name="connsiteY6" fmla="*/ 84113 h 90650"/>
                    <a:gd name="connsiteX7" fmla="*/ 11248 w 90025"/>
                    <a:gd name="connsiteY7" fmla="*/ 79726 h 90650"/>
                    <a:gd name="connsiteX8" fmla="*/ 13608 w 90025"/>
                    <a:gd name="connsiteY8" fmla="*/ 66250 h 90650"/>
                    <a:gd name="connsiteX9" fmla="*/ 16336 w 90025"/>
                    <a:gd name="connsiteY9" fmla="*/ 48703 h 90650"/>
                    <a:gd name="connsiteX10" fmla="*/ 19328 w 90025"/>
                    <a:gd name="connsiteY10" fmla="*/ 28129 h 90650"/>
                    <a:gd name="connsiteX11" fmla="*/ 21881 w 90025"/>
                    <a:gd name="connsiteY11" fmla="*/ 12898 h 90650"/>
                    <a:gd name="connsiteX12" fmla="*/ 23329 w 90025"/>
                    <a:gd name="connsiteY12" fmla="*/ 2370 h 90650"/>
                    <a:gd name="connsiteX13" fmla="*/ 23329 w 90025"/>
                    <a:gd name="connsiteY13" fmla="*/ 1861 h 90650"/>
                    <a:gd name="connsiteX14" fmla="*/ 24706 w 90025"/>
                    <a:gd name="connsiteY14" fmla="*/ 1 h 90650"/>
                    <a:gd name="connsiteX15" fmla="*/ 26698 w 90025"/>
                    <a:gd name="connsiteY15" fmla="*/ 1229 h 90650"/>
                    <a:gd name="connsiteX16" fmla="*/ 29541 w 90025"/>
                    <a:gd name="connsiteY16" fmla="*/ 5695 h 90650"/>
                    <a:gd name="connsiteX17" fmla="*/ 38314 w 90025"/>
                    <a:gd name="connsiteY17" fmla="*/ 20233 h 90650"/>
                    <a:gd name="connsiteX18" fmla="*/ 44894 w 90025"/>
                    <a:gd name="connsiteY18" fmla="*/ 31901 h 90650"/>
                    <a:gd name="connsiteX19" fmla="*/ 47965 w 90025"/>
                    <a:gd name="connsiteY19" fmla="*/ 36841 h 90650"/>
                    <a:gd name="connsiteX20" fmla="*/ 55563 w 90025"/>
                    <a:gd name="connsiteY20" fmla="*/ 49370 h 90650"/>
                    <a:gd name="connsiteX21" fmla="*/ 65065 w 90025"/>
                    <a:gd name="connsiteY21" fmla="*/ 65460 h 90650"/>
                    <a:gd name="connsiteX22" fmla="*/ 75128 w 90025"/>
                    <a:gd name="connsiteY22" fmla="*/ 81253 h 90650"/>
                    <a:gd name="connsiteX23" fmla="*/ 82612 w 90025"/>
                    <a:gd name="connsiteY23" fmla="*/ 87534 h 90650"/>
                    <a:gd name="connsiteX24" fmla="*/ 87727 w 90025"/>
                    <a:gd name="connsiteY24" fmla="*/ 88868 h 90650"/>
                    <a:gd name="connsiteX25" fmla="*/ 90025 w 90025"/>
                    <a:gd name="connsiteY25" fmla="*/ 89307 h 90650"/>
                    <a:gd name="connsiteX26" fmla="*/ 88797 w 90025"/>
                    <a:gd name="connsiteY26" fmla="*/ 90535 h 90650"/>
                    <a:gd name="connsiteX27" fmla="*/ 87788 w 90025"/>
                    <a:gd name="connsiteY27" fmla="*/ 90623 h 90650"/>
                    <a:gd name="connsiteX28" fmla="*/ 67688 w 90025"/>
                    <a:gd name="connsiteY28" fmla="*/ 90386 h 90650"/>
                    <a:gd name="connsiteX29" fmla="*/ 65056 w 90025"/>
                    <a:gd name="connsiteY29" fmla="*/ 89763 h 90650"/>
                    <a:gd name="connsiteX30" fmla="*/ 66714 w 90025"/>
                    <a:gd name="connsiteY30" fmla="*/ 87403 h 90650"/>
                    <a:gd name="connsiteX31" fmla="*/ 63459 w 90025"/>
                    <a:gd name="connsiteY31" fmla="*/ 81586 h 90650"/>
                    <a:gd name="connsiteX32" fmla="*/ 53597 w 90025"/>
                    <a:gd name="connsiteY32" fmla="*/ 65057 h 90650"/>
                    <a:gd name="connsiteX33" fmla="*/ 52124 w 90025"/>
                    <a:gd name="connsiteY33" fmla="*/ 63021 h 90650"/>
                    <a:gd name="connsiteX34" fmla="*/ 50693 w 90025"/>
                    <a:gd name="connsiteY34" fmla="*/ 59959 h 90650"/>
                    <a:gd name="connsiteX35" fmla="*/ 45508 w 90025"/>
                    <a:gd name="connsiteY35" fmla="*/ 55757 h 90650"/>
                    <a:gd name="connsiteX36" fmla="*/ 24364 w 90025"/>
                    <a:gd name="connsiteY36" fmla="*/ 55757 h 90650"/>
                    <a:gd name="connsiteX37" fmla="*/ 21267 w 90025"/>
                    <a:gd name="connsiteY37" fmla="*/ 58564 h 90650"/>
                    <a:gd name="connsiteX38" fmla="*/ 18907 w 90025"/>
                    <a:gd name="connsiteY38" fmla="*/ 75883 h 90650"/>
                    <a:gd name="connsiteX39" fmla="*/ 18574 w 90025"/>
                    <a:gd name="connsiteY39" fmla="*/ 83929 h 90650"/>
                    <a:gd name="connsiteX40" fmla="*/ 22434 w 90025"/>
                    <a:gd name="connsiteY40" fmla="*/ 88561 h 90650"/>
                    <a:gd name="connsiteX41" fmla="*/ 26347 w 90025"/>
                    <a:gd name="connsiteY41" fmla="*/ 89184 h 90650"/>
                    <a:gd name="connsiteX42" fmla="*/ 26566 w 90025"/>
                    <a:gd name="connsiteY42" fmla="*/ 89798 h 90650"/>
                    <a:gd name="connsiteX43" fmla="*/ 26829 w 90025"/>
                    <a:gd name="connsiteY43" fmla="*/ 17767 h 90650"/>
                    <a:gd name="connsiteX44" fmla="*/ 22697 w 90025"/>
                    <a:gd name="connsiteY44" fmla="*/ 50923 h 90650"/>
                    <a:gd name="connsiteX45" fmla="*/ 45359 w 90025"/>
                    <a:gd name="connsiteY45" fmla="*/ 50651 h 90650"/>
                    <a:gd name="connsiteX46" fmla="*/ 36454 w 90025"/>
                    <a:gd name="connsiteY46" fmla="*/ 34226 h 90650"/>
                    <a:gd name="connsiteX47" fmla="*/ 26829 w 90025"/>
                    <a:gd name="connsiteY47" fmla="*/ 17767 h 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90025" h="90650">
                      <a:moveTo>
                        <a:pt x="26566" y="89798"/>
                      </a:moveTo>
                      <a:cubicBezTo>
                        <a:pt x="26321" y="90086"/>
                        <a:pt x="26022" y="90330"/>
                        <a:pt x="25689" y="90517"/>
                      </a:cubicBezTo>
                      <a:cubicBezTo>
                        <a:pt x="25276" y="90621"/>
                        <a:pt x="24855" y="90653"/>
                        <a:pt x="24434" y="90614"/>
                      </a:cubicBezTo>
                      <a:lnTo>
                        <a:pt x="2307" y="90614"/>
                      </a:lnTo>
                      <a:cubicBezTo>
                        <a:pt x="1018" y="90614"/>
                        <a:pt x="1027" y="90614"/>
                        <a:pt x="0" y="89412"/>
                      </a:cubicBezTo>
                      <a:cubicBezTo>
                        <a:pt x="877" y="88535"/>
                        <a:pt x="1895" y="88938"/>
                        <a:pt x="2843" y="88877"/>
                      </a:cubicBezTo>
                      <a:cubicBezTo>
                        <a:pt x="6115" y="88666"/>
                        <a:pt x="9265" y="86648"/>
                        <a:pt x="10081" y="84113"/>
                      </a:cubicBezTo>
                      <a:cubicBezTo>
                        <a:pt x="10563" y="82676"/>
                        <a:pt x="10949" y="81211"/>
                        <a:pt x="11248" y="79726"/>
                      </a:cubicBezTo>
                      <a:cubicBezTo>
                        <a:pt x="12081" y="75240"/>
                        <a:pt x="12862" y="70748"/>
                        <a:pt x="13608" y="66250"/>
                      </a:cubicBezTo>
                      <a:cubicBezTo>
                        <a:pt x="14555" y="60401"/>
                        <a:pt x="15468" y="54552"/>
                        <a:pt x="16336" y="48703"/>
                      </a:cubicBezTo>
                      <a:cubicBezTo>
                        <a:pt x="17363" y="41851"/>
                        <a:pt x="18275" y="34981"/>
                        <a:pt x="19328" y="28129"/>
                      </a:cubicBezTo>
                      <a:cubicBezTo>
                        <a:pt x="20109" y="23040"/>
                        <a:pt x="21083" y="17978"/>
                        <a:pt x="21881" y="12898"/>
                      </a:cubicBezTo>
                      <a:cubicBezTo>
                        <a:pt x="22434" y="9389"/>
                        <a:pt x="22846" y="5879"/>
                        <a:pt x="23329" y="2370"/>
                      </a:cubicBezTo>
                      <a:cubicBezTo>
                        <a:pt x="23320" y="2200"/>
                        <a:pt x="23320" y="2030"/>
                        <a:pt x="23329" y="1861"/>
                      </a:cubicBezTo>
                      <a:cubicBezTo>
                        <a:pt x="23469" y="984"/>
                        <a:pt x="23741" y="-34"/>
                        <a:pt x="24706" y="1"/>
                      </a:cubicBezTo>
                      <a:cubicBezTo>
                        <a:pt x="25505" y="128"/>
                        <a:pt x="26224" y="570"/>
                        <a:pt x="26698" y="1229"/>
                      </a:cubicBezTo>
                      <a:cubicBezTo>
                        <a:pt x="27751" y="2642"/>
                        <a:pt x="28619" y="4186"/>
                        <a:pt x="29541" y="5695"/>
                      </a:cubicBezTo>
                      <a:cubicBezTo>
                        <a:pt x="32480" y="10538"/>
                        <a:pt x="35454" y="15346"/>
                        <a:pt x="38314" y="20233"/>
                      </a:cubicBezTo>
                      <a:cubicBezTo>
                        <a:pt x="40578" y="24084"/>
                        <a:pt x="42701" y="28024"/>
                        <a:pt x="44894" y="31901"/>
                      </a:cubicBezTo>
                      <a:cubicBezTo>
                        <a:pt x="45850" y="33577"/>
                        <a:pt x="46947" y="35183"/>
                        <a:pt x="47965" y="36841"/>
                      </a:cubicBezTo>
                      <a:cubicBezTo>
                        <a:pt x="50509" y="41008"/>
                        <a:pt x="53062" y="45176"/>
                        <a:pt x="55563" y="49370"/>
                      </a:cubicBezTo>
                      <a:cubicBezTo>
                        <a:pt x="58756" y="54721"/>
                        <a:pt x="61862" y="60117"/>
                        <a:pt x="65065" y="65460"/>
                      </a:cubicBezTo>
                      <a:cubicBezTo>
                        <a:pt x="68267" y="70803"/>
                        <a:pt x="70987" y="76471"/>
                        <a:pt x="75128" y="81253"/>
                      </a:cubicBezTo>
                      <a:cubicBezTo>
                        <a:pt x="77304" y="83736"/>
                        <a:pt x="79330" y="86420"/>
                        <a:pt x="82612" y="87534"/>
                      </a:cubicBezTo>
                      <a:cubicBezTo>
                        <a:pt x="84278" y="88105"/>
                        <a:pt x="86016" y="88412"/>
                        <a:pt x="87727" y="88868"/>
                      </a:cubicBezTo>
                      <a:cubicBezTo>
                        <a:pt x="88349" y="89026"/>
                        <a:pt x="88972" y="89114"/>
                        <a:pt x="90025" y="89307"/>
                      </a:cubicBezTo>
                      <a:cubicBezTo>
                        <a:pt x="89665" y="89760"/>
                        <a:pt x="89253" y="90173"/>
                        <a:pt x="88797" y="90535"/>
                      </a:cubicBezTo>
                      <a:cubicBezTo>
                        <a:pt x="88472" y="90650"/>
                        <a:pt x="88130" y="90680"/>
                        <a:pt x="87788" y="90623"/>
                      </a:cubicBezTo>
                      <a:cubicBezTo>
                        <a:pt x="81094" y="90553"/>
                        <a:pt x="74391" y="90500"/>
                        <a:pt x="67688" y="90386"/>
                      </a:cubicBezTo>
                      <a:cubicBezTo>
                        <a:pt x="66793" y="90266"/>
                        <a:pt x="65907" y="90057"/>
                        <a:pt x="65056" y="89763"/>
                      </a:cubicBezTo>
                      <a:lnTo>
                        <a:pt x="66714" y="87403"/>
                      </a:lnTo>
                      <a:cubicBezTo>
                        <a:pt x="65661" y="85517"/>
                        <a:pt x="64599" y="83525"/>
                        <a:pt x="63459" y="81586"/>
                      </a:cubicBezTo>
                      <a:cubicBezTo>
                        <a:pt x="60195" y="76065"/>
                        <a:pt x="56905" y="70555"/>
                        <a:pt x="53597" y="65057"/>
                      </a:cubicBezTo>
                      <a:cubicBezTo>
                        <a:pt x="53168" y="64346"/>
                        <a:pt x="52588" y="63723"/>
                        <a:pt x="52124" y="63021"/>
                      </a:cubicBezTo>
                      <a:cubicBezTo>
                        <a:pt x="51509" y="62082"/>
                        <a:pt x="50711" y="61495"/>
                        <a:pt x="50693" y="59959"/>
                      </a:cubicBezTo>
                      <a:cubicBezTo>
                        <a:pt x="50693" y="57476"/>
                        <a:pt x="48061" y="55765"/>
                        <a:pt x="45508" y="55757"/>
                      </a:cubicBezTo>
                      <a:cubicBezTo>
                        <a:pt x="38489" y="55757"/>
                        <a:pt x="31444" y="55757"/>
                        <a:pt x="24364" y="55757"/>
                      </a:cubicBezTo>
                      <a:cubicBezTo>
                        <a:pt x="21618" y="55757"/>
                        <a:pt x="21636" y="55818"/>
                        <a:pt x="21267" y="58564"/>
                      </a:cubicBezTo>
                      <a:cubicBezTo>
                        <a:pt x="20486" y="64337"/>
                        <a:pt x="19600" y="70101"/>
                        <a:pt x="18907" y="75883"/>
                      </a:cubicBezTo>
                      <a:cubicBezTo>
                        <a:pt x="18626" y="78556"/>
                        <a:pt x="18521" y="81242"/>
                        <a:pt x="18574" y="83929"/>
                      </a:cubicBezTo>
                      <a:cubicBezTo>
                        <a:pt x="18574" y="86490"/>
                        <a:pt x="19863" y="87947"/>
                        <a:pt x="22434" y="88561"/>
                      </a:cubicBezTo>
                      <a:cubicBezTo>
                        <a:pt x="23715" y="88868"/>
                        <a:pt x="25066" y="88982"/>
                        <a:pt x="26347" y="89184"/>
                      </a:cubicBezTo>
                      <a:cubicBezTo>
                        <a:pt x="26478" y="89386"/>
                        <a:pt x="26522" y="89596"/>
                        <a:pt x="26566" y="89798"/>
                      </a:cubicBezTo>
                      <a:close/>
                      <a:moveTo>
                        <a:pt x="26829" y="17767"/>
                      </a:moveTo>
                      <a:cubicBezTo>
                        <a:pt x="25575" y="20935"/>
                        <a:pt x="22443" y="47159"/>
                        <a:pt x="22697" y="50923"/>
                      </a:cubicBezTo>
                      <a:cubicBezTo>
                        <a:pt x="26075" y="51502"/>
                        <a:pt x="43754" y="51309"/>
                        <a:pt x="45359" y="50651"/>
                      </a:cubicBezTo>
                      <a:cubicBezTo>
                        <a:pt x="42394" y="45167"/>
                        <a:pt x="39507" y="39649"/>
                        <a:pt x="36454" y="34226"/>
                      </a:cubicBezTo>
                      <a:cubicBezTo>
                        <a:pt x="33401" y="28804"/>
                        <a:pt x="30216" y="23540"/>
                        <a:pt x="26829" y="177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F4B61877-0FF4-2F9A-CD39-39278A89A44A}"/>
                    </a:ext>
                  </a:extLst>
                </p:cNvPr>
                <p:cNvSpPr/>
                <p:nvPr/>
              </p:nvSpPr>
              <p:spPr>
                <a:xfrm>
                  <a:off x="2623690" y="1301003"/>
                  <a:ext cx="89840" cy="91086"/>
                </a:xfrm>
                <a:custGeom>
                  <a:avLst/>
                  <a:gdLst>
                    <a:gd name="connsiteX0" fmla="*/ 24583 w 89840"/>
                    <a:gd name="connsiteY0" fmla="*/ 0 h 91086"/>
                    <a:gd name="connsiteX1" fmla="*/ 26391 w 89840"/>
                    <a:gd name="connsiteY1" fmla="*/ 1535 h 91086"/>
                    <a:gd name="connsiteX2" fmla="*/ 30400 w 89840"/>
                    <a:gd name="connsiteY2" fmla="*/ 7966 h 91086"/>
                    <a:gd name="connsiteX3" fmla="*/ 35726 w 89840"/>
                    <a:gd name="connsiteY3" fmla="*/ 16582 h 91086"/>
                    <a:gd name="connsiteX4" fmla="*/ 42131 w 89840"/>
                    <a:gd name="connsiteY4" fmla="*/ 27452 h 91086"/>
                    <a:gd name="connsiteX5" fmla="*/ 45350 w 89840"/>
                    <a:gd name="connsiteY5" fmla="*/ 32892 h 91086"/>
                    <a:gd name="connsiteX6" fmla="*/ 52922 w 89840"/>
                    <a:gd name="connsiteY6" fmla="*/ 45438 h 91086"/>
                    <a:gd name="connsiteX7" fmla="*/ 59783 w 89840"/>
                    <a:gd name="connsiteY7" fmla="*/ 57484 h 91086"/>
                    <a:gd name="connsiteX8" fmla="*/ 62959 w 89840"/>
                    <a:gd name="connsiteY8" fmla="*/ 62669 h 91086"/>
                    <a:gd name="connsiteX9" fmla="*/ 67653 w 89840"/>
                    <a:gd name="connsiteY9" fmla="*/ 70206 h 91086"/>
                    <a:gd name="connsiteX10" fmla="*/ 70811 w 89840"/>
                    <a:gd name="connsiteY10" fmla="*/ 75584 h 91086"/>
                    <a:gd name="connsiteX11" fmla="*/ 78295 w 89840"/>
                    <a:gd name="connsiteY11" fmla="*/ 85419 h 91086"/>
                    <a:gd name="connsiteX12" fmla="*/ 87068 w 89840"/>
                    <a:gd name="connsiteY12" fmla="*/ 89367 h 91086"/>
                    <a:gd name="connsiteX13" fmla="*/ 89841 w 89840"/>
                    <a:gd name="connsiteY13" fmla="*/ 90552 h 91086"/>
                    <a:gd name="connsiteX14" fmla="*/ 88551 w 89840"/>
                    <a:gd name="connsiteY14" fmla="*/ 91061 h 91086"/>
                    <a:gd name="connsiteX15" fmla="*/ 67416 w 89840"/>
                    <a:gd name="connsiteY15" fmla="*/ 91061 h 91086"/>
                    <a:gd name="connsiteX16" fmla="*/ 64994 w 89840"/>
                    <a:gd name="connsiteY16" fmla="*/ 90473 h 91086"/>
                    <a:gd name="connsiteX17" fmla="*/ 64933 w 89840"/>
                    <a:gd name="connsiteY17" fmla="*/ 84331 h 91086"/>
                    <a:gd name="connsiteX18" fmla="*/ 60195 w 89840"/>
                    <a:gd name="connsiteY18" fmla="*/ 76067 h 91086"/>
                    <a:gd name="connsiteX19" fmla="*/ 53176 w 89840"/>
                    <a:gd name="connsiteY19" fmla="*/ 64328 h 91086"/>
                    <a:gd name="connsiteX20" fmla="*/ 49325 w 89840"/>
                    <a:gd name="connsiteY20" fmla="*/ 57800 h 91086"/>
                    <a:gd name="connsiteX21" fmla="*/ 46403 w 89840"/>
                    <a:gd name="connsiteY21" fmla="*/ 56186 h 91086"/>
                    <a:gd name="connsiteX22" fmla="*/ 23487 w 89840"/>
                    <a:gd name="connsiteY22" fmla="*/ 56186 h 91086"/>
                    <a:gd name="connsiteX23" fmla="*/ 22092 w 89840"/>
                    <a:gd name="connsiteY23" fmla="*/ 56379 h 91086"/>
                    <a:gd name="connsiteX24" fmla="*/ 21504 w 89840"/>
                    <a:gd name="connsiteY24" fmla="*/ 58537 h 91086"/>
                    <a:gd name="connsiteX25" fmla="*/ 19846 w 89840"/>
                    <a:gd name="connsiteY25" fmla="*/ 72127 h 91086"/>
                    <a:gd name="connsiteX26" fmla="*/ 18784 w 89840"/>
                    <a:gd name="connsiteY26" fmla="*/ 82147 h 91086"/>
                    <a:gd name="connsiteX27" fmla="*/ 18854 w 89840"/>
                    <a:gd name="connsiteY27" fmla="*/ 84630 h 91086"/>
                    <a:gd name="connsiteX28" fmla="*/ 22022 w 89840"/>
                    <a:gd name="connsiteY28" fmla="*/ 88858 h 91086"/>
                    <a:gd name="connsiteX29" fmla="*/ 25259 w 89840"/>
                    <a:gd name="connsiteY29" fmla="*/ 89455 h 91086"/>
                    <a:gd name="connsiteX30" fmla="*/ 26285 w 89840"/>
                    <a:gd name="connsiteY30" fmla="*/ 90894 h 91086"/>
                    <a:gd name="connsiteX31" fmla="*/ 24829 w 89840"/>
                    <a:gd name="connsiteY31" fmla="*/ 91034 h 91086"/>
                    <a:gd name="connsiteX32" fmla="*/ 2167 w 89840"/>
                    <a:gd name="connsiteY32" fmla="*/ 91034 h 91086"/>
                    <a:gd name="connsiteX33" fmla="*/ 0 w 89840"/>
                    <a:gd name="connsiteY33" fmla="*/ 89630 h 91086"/>
                    <a:gd name="connsiteX34" fmla="*/ 2185 w 89840"/>
                    <a:gd name="connsiteY34" fmla="*/ 89306 h 91086"/>
                    <a:gd name="connsiteX35" fmla="*/ 11151 w 89840"/>
                    <a:gd name="connsiteY35" fmla="*/ 81015 h 91086"/>
                    <a:gd name="connsiteX36" fmla="*/ 13011 w 89840"/>
                    <a:gd name="connsiteY36" fmla="*/ 70013 h 91086"/>
                    <a:gd name="connsiteX37" fmla="*/ 16521 w 89840"/>
                    <a:gd name="connsiteY37" fmla="*/ 46728 h 91086"/>
                    <a:gd name="connsiteX38" fmla="*/ 17907 w 89840"/>
                    <a:gd name="connsiteY38" fmla="*/ 38998 h 91086"/>
                    <a:gd name="connsiteX39" fmla="*/ 20416 w 89840"/>
                    <a:gd name="connsiteY39" fmla="*/ 22495 h 91086"/>
                    <a:gd name="connsiteX40" fmla="*/ 22539 w 89840"/>
                    <a:gd name="connsiteY40" fmla="*/ 10019 h 91086"/>
                    <a:gd name="connsiteX41" fmla="*/ 23653 w 89840"/>
                    <a:gd name="connsiteY41" fmla="*/ 2764 h 91086"/>
                    <a:gd name="connsiteX42" fmla="*/ 24583 w 89840"/>
                    <a:gd name="connsiteY42" fmla="*/ 0 h 91086"/>
                    <a:gd name="connsiteX43" fmla="*/ 26979 w 89840"/>
                    <a:gd name="connsiteY43" fmla="*/ 18328 h 91086"/>
                    <a:gd name="connsiteX44" fmla="*/ 26101 w 89840"/>
                    <a:gd name="connsiteY44" fmla="*/ 19653 h 91086"/>
                    <a:gd name="connsiteX45" fmla="*/ 22592 w 89840"/>
                    <a:gd name="connsiteY45" fmla="*/ 50606 h 91086"/>
                    <a:gd name="connsiteX46" fmla="*/ 22776 w 89840"/>
                    <a:gd name="connsiteY46" fmla="*/ 51720 h 91086"/>
                    <a:gd name="connsiteX47" fmla="*/ 45693 w 89840"/>
                    <a:gd name="connsiteY47" fmla="*/ 51720 h 91086"/>
                    <a:gd name="connsiteX48" fmla="*/ 26979 w 89840"/>
                    <a:gd name="connsiteY48" fmla="*/ 18328 h 9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89840" h="91086">
                      <a:moveTo>
                        <a:pt x="24583" y="0"/>
                      </a:moveTo>
                      <a:cubicBezTo>
                        <a:pt x="25250" y="436"/>
                        <a:pt x="25856" y="951"/>
                        <a:pt x="26391" y="1535"/>
                      </a:cubicBezTo>
                      <a:cubicBezTo>
                        <a:pt x="27777" y="3641"/>
                        <a:pt x="29075" y="5817"/>
                        <a:pt x="30400" y="7966"/>
                      </a:cubicBezTo>
                      <a:cubicBezTo>
                        <a:pt x="32155" y="10835"/>
                        <a:pt x="33989" y="13687"/>
                        <a:pt x="35726" y="16582"/>
                      </a:cubicBezTo>
                      <a:cubicBezTo>
                        <a:pt x="37893" y="20188"/>
                        <a:pt x="39998" y="23829"/>
                        <a:pt x="42131" y="27452"/>
                      </a:cubicBezTo>
                      <a:cubicBezTo>
                        <a:pt x="43201" y="29269"/>
                        <a:pt x="44262" y="31085"/>
                        <a:pt x="45350" y="32892"/>
                      </a:cubicBezTo>
                      <a:cubicBezTo>
                        <a:pt x="47868" y="37077"/>
                        <a:pt x="50448" y="41227"/>
                        <a:pt x="52922" y="45438"/>
                      </a:cubicBezTo>
                      <a:cubicBezTo>
                        <a:pt x="55256" y="49421"/>
                        <a:pt x="57475" y="53484"/>
                        <a:pt x="59783" y="57484"/>
                      </a:cubicBezTo>
                      <a:cubicBezTo>
                        <a:pt x="60792" y="59239"/>
                        <a:pt x="61888" y="60941"/>
                        <a:pt x="62959" y="62669"/>
                      </a:cubicBezTo>
                      <a:cubicBezTo>
                        <a:pt x="64520" y="65179"/>
                        <a:pt x="66109" y="67679"/>
                        <a:pt x="67653" y="70206"/>
                      </a:cubicBezTo>
                      <a:cubicBezTo>
                        <a:pt x="68741" y="71961"/>
                        <a:pt x="69855" y="73715"/>
                        <a:pt x="70811" y="75584"/>
                      </a:cubicBezTo>
                      <a:cubicBezTo>
                        <a:pt x="72750" y="79249"/>
                        <a:pt x="75277" y="82571"/>
                        <a:pt x="78295" y="85419"/>
                      </a:cubicBezTo>
                      <a:cubicBezTo>
                        <a:pt x="80585" y="87842"/>
                        <a:pt x="83735" y="89261"/>
                        <a:pt x="87068" y="89367"/>
                      </a:cubicBezTo>
                      <a:cubicBezTo>
                        <a:pt x="88034" y="89367"/>
                        <a:pt x="89148" y="89227"/>
                        <a:pt x="89841" y="90552"/>
                      </a:cubicBezTo>
                      <a:cubicBezTo>
                        <a:pt x="89446" y="90791"/>
                        <a:pt x="89007" y="90963"/>
                        <a:pt x="88551" y="91061"/>
                      </a:cubicBezTo>
                      <a:cubicBezTo>
                        <a:pt x="81532" y="91096"/>
                        <a:pt x="74487" y="91096"/>
                        <a:pt x="67416" y="91061"/>
                      </a:cubicBezTo>
                      <a:cubicBezTo>
                        <a:pt x="66591" y="90952"/>
                        <a:pt x="65775" y="90755"/>
                        <a:pt x="64994" y="90473"/>
                      </a:cubicBezTo>
                      <a:cubicBezTo>
                        <a:pt x="67205" y="88174"/>
                        <a:pt x="66126" y="86305"/>
                        <a:pt x="64933" y="84331"/>
                      </a:cubicBezTo>
                      <a:cubicBezTo>
                        <a:pt x="63283" y="81620"/>
                        <a:pt x="61801" y="78804"/>
                        <a:pt x="60195" y="76067"/>
                      </a:cubicBezTo>
                      <a:cubicBezTo>
                        <a:pt x="57879" y="72136"/>
                        <a:pt x="55519" y="68249"/>
                        <a:pt x="53176" y="64328"/>
                      </a:cubicBezTo>
                      <a:cubicBezTo>
                        <a:pt x="51887" y="62158"/>
                        <a:pt x="50597" y="59982"/>
                        <a:pt x="49325" y="57800"/>
                      </a:cubicBezTo>
                      <a:cubicBezTo>
                        <a:pt x="48754" y="56731"/>
                        <a:pt x="47614" y="56099"/>
                        <a:pt x="46403" y="56186"/>
                      </a:cubicBezTo>
                      <a:cubicBezTo>
                        <a:pt x="38761" y="56186"/>
                        <a:pt x="31120" y="56186"/>
                        <a:pt x="23487" y="56186"/>
                      </a:cubicBezTo>
                      <a:cubicBezTo>
                        <a:pt x="23022" y="56221"/>
                        <a:pt x="22548" y="56285"/>
                        <a:pt x="22092" y="56379"/>
                      </a:cubicBezTo>
                      <a:cubicBezTo>
                        <a:pt x="21837" y="57082"/>
                        <a:pt x="21644" y="57804"/>
                        <a:pt x="21504" y="58537"/>
                      </a:cubicBezTo>
                      <a:cubicBezTo>
                        <a:pt x="20916" y="63064"/>
                        <a:pt x="20363" y="67594"/>
                        <a:pt x="19846" y="72127"/>
                      </a:cubicBezTo>
                      <a:cubicBezTo>
                        <a:pt x="19460" y="75461"/>
                        <a:pt x="19109" y="78801"/>
                        <a:pt x="18784" y="82147"/>
                      </a:cubicBezTo>
                      <a:cubicBezTo>
                        <a:pt x="18758" y="82975"/>
                        <a:pt x="18775" y="83804"/>
                        <a:pt x="18854" y="84630"/>
                      </a:cubicBezTo>
                      <a:cubicBezTo>
                        <a:pt x="18960" y="87121"/>
                        <a:pt x="19732" y="88139"/>
                        <a:pt x="22022" y="88858"/>
                      </a:cubicBezTo>
                      <a:cubicBezTo>
                        <a:pt x="23083" y="89128"/>
                        <a:pt x="24171" y="89328"/>
                        <a:pt x="25259" y="89455"/>
                      </a:cubicBezTo>
                      <a:cubicBezTo>
                        <a:pt x="26040" y="89587"/>
                        <a:pt x="26549" y="89894"/>
                        <a:pt x="26285" y="90894"/>
                      </a:cubicBezTo>
                      <a:cubicBezTo>
                        <a:pt x="25820" y="90938"/>
                        <a:pt x="25329" y="91034"/>
                        <a:pt x="24829" y="91034"/>
                      </a:cubicBezTo>
                      <a:cubicBezTo>
                        <a:pt x="17275" y="91034"/>
                        <a:pt x="9721" y="91034"/>
                        <a:pt x="2167" y="91034"/>
                      </a:cubicBezTo>
                      <a:cubicBezTo>
                        <a:pt x="1290" y="91034"/>
                        <a:pt x="211" y="91297"/>
                        <a:pt x="0" y="89630"/>
                      </a:cubicBezTo>
                      <a:cubicBezTo>
                        <a:pt x="763" y="89516"/>
                        <a:pt x="1474" y="89359"/>
                        <a:pt x="2185" y="89306"/>
                      </a:cubicBezTo>
                      <a:cubicBezTo>
                        <a:pt x="7624" y="88902"/>
                        <a:pt x="9932" y="86674"/>
                        <a:pt x="11151" y="81015"/>
                      </a:cubicBezTo>
                      <a:cubicBezTo>
                        <a:pt x="11932" y="77383"/>
                        <a:pt x="12450" y="73689"/>
                        <a:pt x="13011" y="70013"/>
                      </a:cubicBezTo>
                      <a:cubicBezTo>
                        <a:pt x="14187" y="62257"/>
                        <a:pt x="15292" y="54484"/>
                        <a:pt x="16521" y="46728"/>
                      </a:cubicBezTo>
                      <a:cubicBezTo>
                        <a:pt x="16915" y="44096"/>
                        <a:pt x="17494" y="41587"/>
                        <a:pt x="17907" y="38998"/>
                      </a:cubicBezTo>
                      <a:cubicBezTo>
                        <a:pt x="18784" y="33497"/>
                        <a:pt x="19539" y="27988"/>
                        <a:pt x="20416" y="22495"/>
                      </a:cubicBezTo>
                      <a:cubicBezTo>
                        <a:pt x="21074" y="18328"/>
                        <a:pt x="21846" y="14178"/>
                        <a:pt x="22539" y="10019"/>
                      </a:cubicBezTo>
                      <a:cubicBezTo>
                        <a:pt x="22934" y="7607"/>
                        <a:pt x="23232" y="5176"/>
                        <a:pt x="23653" y="2764"/>
                      </a:cubicBezTo>
                      <a:cubicBezTo>
                        <a:pt x="23899" y="1822"/>
                        <a:pt x="24206" y="898"/>
                        <a:pt x="24583" y="0"/>
                      </a:cubicBezTo>
                      <a:close/>
                      <a:moveTo>
                        <a:pt x="26979" y="18328"/>
                      </a:moveTo>
                      <a:cubicBezTo>
                        <a:pt x="26470" y="19100"/>
                        <a:pt x="26154" y="19363"/>
                        <a:pt x="26101" y="19653"/>
                      </a:cubicBezTo>
                      <a:cubicBezTo>
                        <a:pt x="24934" y="29970"/>
                        <a:pt x="23759" y="40288"/>
                        <a:pt x="22592" y="50606"/>
                      </a:cubicBezTo>
                      <a:cubicBezTo>
                        <a:pt x="22618" y="50982"/>
                        <a:pt x="22680" y="51356"/>
                        <a:pt x="22776" y="51720"/>
                      </a:cubicBezTo>
                      <a:lnTo>
                        <a:pt x="45693" y="51720"/>
                      </a:lnTo>
                      <a:cubicBezTo>
                        <a:pt x="39762" y="40350"/>
                        <a:pt x="33059" y="29760"/>
                        <a:pt x="26979" y="18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86535317-01F2-0369-633C-4732233F639B}"/>
                    </a:ext>
                  </a:extLst>
                </p:cNvPr>
                <p:cNvSpPr/>
                <p:nvPr/>
              </p:nvSpPr>
              <p:spPr>
                <a:xfrm>
                  <a:off x="2215642" y="1443696"/>
                  <a:ext cx="89674" cy="90646"/>
                </a:xfrm>
                <a:custGeom>
                  <a:avLst/>
                  <a:gdLst>
                    <a:gd name="connsiteX0" fmla="*/ 89674 w 89674"/>
                    <a:gd name="connsiteY0" fmla="*/ 89069 h 90646"/>
                    <a:gd name="connsiteX1" fmla="*/ 87262 w 89674"/>
                    <a:gd name="connsiteY1" fmla="*/ 90578 h 90646"/>
                    <a:gd name="connsiteX2" fmla="*/ 72487 w 89674"/>
                    <a:gd name="connsiteY2" fmla="*/ 90578 h 90646"/>
                    <a:gd name="connsiteX3" fmla="*/ 67407 w 89674"/>
                    <a:gd name="connsiteY3" fmla="*/ 90350 h 90646"/>
                    <a:gd name="connsiteX4" fmla="*/ 65354 w 89674"/>
                    <a:gd name="connsiteY4" fmla="*/ 89823 h 90646"/>
                    <a:gd name="connsiteX5" fmla="*/ 65354 w 89674"/>
                    <a:gd name="connsiteY5" fmla="*/ 89087 h 90646"/>
                    <a:gd name="connsiteX6" fmla="*/ 66512 w 89674"/>
                    <a:gd name="connsiteY6" fmla="*/ 84910 h 90646"/>
                    <a:gd name="connsiteX7" fmla="*/ 62722 w 89674"/>
                    <a:gd name="connsiteY7" fmla="*/ 74698 h 90646"/>
                    <a:gd name="connsiteX8" fmla="*/ 57344 w 89674"/>
                    <a:gd name="connsiteY8" fmla="*/ 60213 h 90646"/>
                    <a:gd name="connsiteX9" fmla="*/ 51202 w 89674"/>
                    <a:gd name="connsiteY9" fmla="*/ 55721 h 90646"/>
                    <a:gd name="connsiteX10" fmla="*/ 31839 w 89674"/>
                    <a:gd name="connsiteY10" fmla="*/ 55721 h 90646"/>
                    <a:gd name="connsiteX11" fmla="*/ 27803 w 89674"/>
                    <a:gd name="connsiteY11" fmla="*/ 58256 h 90646"/>
                    <a:gd name="connsiteX12" fmla="*/ 23680 w 89674"/>
                    <a:gd name="connsiteY12" fmla="*/ 71417 h 90646"/>
                    <a:gd name="connsiteX13" fmla="*/ 21618 w 89674"/>
                    <a:gd name="connsiteY13" fmla="*/ 76865 h 90646"/>
                    <a:gd name="connsiteX14" fmla="*/ 19863 w 89674"/>
                    <a:gd name="connsiteY14" fmla="*/ 84761 h 90646"/>
                    <a:gd name="connsiteX15" fmla="*/ 22495 w 89674"/>
                    <a:gd name="connsiteY15" fmla="*/ 88350 h 90646"/>
                    <a:gd name="connsiteX16" fmla="*/ 24741 w 89674"/>
                    <a:gd name="connsiteY16" fmla="*/ 88709 h 90646"/>
                    <a:gd name="connsiteX17" fmla="*/ 26277 w 89674"/>
                    <a:gd name="connsiteY17" fmla="*/ 89587 h 90646"/>
                    <a:gd name="connsiteX18" fmla="*/ 24583 w 89674"/>
                    <a:gd name="connsiteY18" fmla="*/ 90596 h 90646"/>
                    <a:gd name="connsiteX19" fmla="*/ 20258 w 89674"/>
                    <a:gd name="connsiteY19" fmla="*/ 90596 h 90646"/>
                    <a:gd name="connsiteX20" fmla="*/ 8853 w 89674"/>
                    <a:gd name="connsiteY20" fmla="*/ 90596 h 90646"/>
                    <a:gd name="connsiteX21" fmla="*/ 1465 w 89674"/>
                    <a:gd name="connsiteY21" fmla="*/ 90639 h 90646"/>
                    <a:gd name="connsiteX22" fmla="*/ 483 w 89674"/>
                    <a:gd name="connsiteY22" fmla="*/ 90473 h 90646"/>
                    <a:gd name="connsiteX23" fmla="*/ 0 w 89674"/>
                    <a:gd name="connsiteY23" fmla="*/ 89683 h 90646"/>
                    <a:gd name="connsiteX24" fmla="*/ 500 w 89674"/>
                    <a:gd name="connsiteY24" fmla="*/ 88946 h 90646"/>
                    <a:gd name="connsiteX25" fmla="*/ 2764 w 89674"/>
                    <a:gd name="connsiteY25" fmla="*/ 88744 h 90646"/>
                    <a:gd name="connsiteX26" fmla="*/ 9844 w 89674"/>
                    <a:gd name="connsiteY26" fmla="*/ 85744 h 90646"/>
                    <a:gd name="connsiteX27" fmla="*/ 12906 w 89674"/>
                    <a:gd name="connsiteY27" fmla="*/ 80541 h 90646"/>
                    <a:gd name="connsiteX28" fmla="*/ 20469 w 89674"/>
                    <a:gd name="connsiteY28" fmla="*/ 60362 h 90646"/>
                    <a:gd name="connsiteX29" fmla="*/ 27110 w 89674"/>
                    <a:gd name="connsiteY29" fmla="*/ 42543 h 90646"/>
                    <a:gd name="connsiteX30" fmla="*/ 33497 w 89674"/>
                    <a:gd name="connsiteY30" fmla="*/ 24347 h 90646"/>
                    <a:gd name="connsiteX31" fmla="*/ 37252 w 89674"/>
                    <a:gd name="connsiteY31" fmla="*/ 13818 h 90646"/>
                    <a:gd name="connsiteX32" fmla="*/ 39007 w 89674"/>
                    <a:gd name="connsiteY32" fmla="*/ 9897 h 90646"/>
                    <a:gd name="connsiteX33" fmla="*/ 41639 w 89674"/>
                    <a:gd name="connsiteY33" fmla="*/ 2632 h 90646"/>
                    <a:gd name="connsiteX34" fmla="*/ 43631 w 89674"/>
                    <a:gd name="connsiteY34" fmla="*/ 0 h 90646"/>
                    <a:gd name="connsiteX35" fmla="*/ 45736 w 89674"/>
                    <a:gd name="connsiteY35" fmla="*/ 2799 h 90646"/>
                    <a:gd name="connsiteX36" fmla="*/ 52176 w 89674"/>
                    <a:gd name="connsiteY36" fmla="*/ 18810 h 90646"/>
                    <a:gd name="connsiteX37" fmla="*/ 55186 w 89674"/>
                    <a:gd name="connsiteY37" fmla="*/ 27409 h 90646"/>
                    <a:gd name="connsiteX38" fmla="*/ 60748 w 89674"/>
                    <a:gd name="connsiteY38" fmla="*/ 41560 h 90646"/>
                    <a:gd name="connsiteX39" fmla="*/ 69776 w 89674"/>
                    <a:gd name="connsiteY39" fmla="*/ 64959 h 90646"/>
                    <a:gd name="connsiteX40" fmla="*/ 74549 w 89674"/>
                    <a:gd name="connsiteY40" fmla="*/ 76944 h 90646"/>
                    <a:gd name="connsiteX41" fmla="*/ 78427 w 89674"/>
                    <a:gd name="connsiteY41" fmla="*/ 83454 h 90646"/>
                    <a:gd name="connsiteX42" fmla="*/ 83585 w 89674"/>
                    <a:gd name="connsiteY42" fmla="*/ 87841 h 90646"/>
                    <a:gd name="connsiteX43" fmla="*/ 87797 w 89674"/>
                    <a:gd name="connsiteY43" fmla="*/ 88674 h 90646"/>
                    <a:gd name="connsiteX44" fmla="*/ 89674 w 89674"/>
                    <a:gd name="connsiteY44" fmla="*/ 89069 h 90646"/>
                    <a:gd name="connsiteX45" fmla="*/ 30435 w 89674"/>
                    <a:gd name="connsiteY45" fmla="*/ 50895 h 90646"/>
                    <a:gd name="connsiteX46" fmla="*/ 53492 w 89674"/>
                    <a:gd name="connsiteY46" fmla="*/ 50544 h 90646"/>
                    <a:gd name="connsiteX47" fmla="*/ 52027 w 89674"/>
                    <a:gd name="connsiteY47" fmla="*/ 46245 h 90646"/>
                    <a:gd name="connsiteX48" fmla="*/ 46438 w 89674"/>
                    <a:gd name="connsiteY48" fmla="*/ 29988 h 90646"/>
                    <a:gd name="connsiteX49" fmla="*/ 43411 w 89674"/>
                    <a:gd name="connsiteY49" fmla="*/ 20960 h 90646"/>
                    <a:gd name="connsiteX50" fmla="*/ 41613 w 89674"/>
                    <a:gd name="connsiteY50" fmla="*/ 17968 h 90646"/>
                    <a:gd name="connsiteX51" fmla="*/ 40814 w 89674"/>
                    <a:gd name="connsiteY51" fmla="*/ 19039 h 90646"/>
                    <a:gd name="connsiteX52" fmla="*/ 30435 w 89674"/>
                    <a:gd name="connsiteY52" fmla="*/ 50895 h 9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89674" h="90646">
                      <a:moveTo>
                        <a:pt x="89674" y="89069"/>
                      </a:moveTo>
                      <a:cubicBezTo>
                        <a:pt x="89376" y="90824"/>
                        <a:pt x="88235" y="90578"/>
                        <a:pt x="87262" y="90578"/>
                      </a:cubicBezTo>
                      <a:cubicBezTo>
                        <a:pt x="82340" y="90578"/>
                        <a:pt x="77418" y="90578"/>
                        <a:pt x="72487" y="90578"/>
                      </a:cubicBezTo>
                      <a:cubicBezTo>
                        <a:pt x="70796" y="90578"/>
                        <a:pt x="69103" y="90502"/>
                        <a:pt x="67407" y="90350"/>
                      </a:cubicBezTo>
                      <a:cubicBezTo>
                        <a:pt x="66709" y="90232"/>
                        <a:pt x="66023" y="90057"/>
                        <a:pt x="65354" y="89823"/>
                      </a:cubicBezTo>
                      <a:cubicBezTo>
                        <a:pt x="65354" y="89402"/>
                        <a:pt x="65293" y="89148"/>
                        <a:pt x="65354" y="89087"/>
                      </a:cubicBezTo>
                      <a:cubicBezTo>
                        <a:pt x="66881" y="88007"/>
                        <a:pt x="67214" y="86683"/>
                        <a:pt x="66512" y="84910"/>
                      </a:cubicBezTo>
                      <a:cubicBezTo>
                        <a:pt x="65170" y="81532"/>
                        <a:pt x="63977" y="78102"/>
                        <a:pt x="62722" y="74698"/>
                      </a:cubicBezTo>
                      <a:cubicBezTo>
                        <a:pt x="60967" y="69872"/>
                        <a:pt x="59160" y="65047"/>
                        <a:pt x="57344" y="60213"/>
                      </a:cubicBezTo>
                      <a:cubicBezTo>
                        <a:pt x="55589" y="55572"/>
                        <a:pt x="56466" y="55703"/>
                        <a:pt x="51202" y="55721"/>
                      </a:cubicBezTo>
                      <a:cubicBezTo>
                        <a:pt x="44745" y="55721"/>
                        <a:pt x="38296" y="55773"/>
                        <a:pt x="31839" y="55721"/>
                      </a:cubicBezTo>
                      <a:cubicBezTo>
                        <a:pt x="29812" y="55721"/>
                        <a:pt x="28584" y="56159"/>
                        <a:pt x="27803" y="58256"/>
                      </a:cubicBezTo>
                      <a:cubicBezTo>
                        <a:pt x="26091" y="62530"/>
                        <a:pt x="24712" y="66930"/>
                        <a:pt x="23680" y="71417"/>
                      </a:cubicBezTo>
                      <a:cubicBezTo>
                        <a:pt x="23294" y="73294"/>
                        <a:pt x="22215" y="75014"/>
                        <a:pt x="21618" y="76865"/>
                      </a:cubicBezTo>
                      <a:cubicBezTo>
                        <a:pt x="20741" y="79427"/>
                        <a:pt x="19749" y="81936"/>
                        <a:pt x="19863" y="84761"/>
                      </a:cubicBezTo>
                      <a:cubicBezTo>
                        <a:pt x="19933" y="87305"/>
                        <a:pt x="20091" y="87692"/>
                        <a:pt x="22495" y="88350"/>
                      </a:cubicBezTo>
                      <a:cubicBezTo>
                        <a:pt x="23233" y="88531"/>
                        <a:pt x="23984" y="88651"/>
                        <a:pt x="24741" y="88709"/>
                      </a:cubicBezTo>
                      <a:cubicBezTo>
                        <a:pt x="25417" y="88771"/>
                        <a:pt x="26286" y="88709"/>
                        <a:pt x="26277" y="89587"/>
                      </a:cubicBezTo>
                      <a:cubicBezTo>
                        <a:pt x="26277" y="90639"/>
                        <a:pt x="25399" y="90596"/>
                        <a:pt x="24583" y="90596"/>
                      </a:cubicBezTo>
                      <a:cubicBezTo>
                        <a:pt x="23145" y="90596"/>
                        <a:pt x="21697" y="90596"/>
                        <a:pt x="20258" y="90596"/>
                      </a:cubicBezTo>
                      <a:lnTo>
                        <a:pt x="8853" y="90596"/>
                      </a:lnTo>
                      <a:lnTo>
                        <a:pt x="1465" y="90639"/>
                      </a:lnTo>
                      <a:cubicBezTo>
                        <a:pt x="1129" y="90668"/>
                        <a:pt x="790" y="90610"/>
                        <a:pt x="483" y="90473"/>
                      </a:cubicBezTo>
                      <a:cubicBezTo>
                        <a:pt x="216" y="90291"/>
                        <a:pt x="39" y="90003"/>
                        <a:pt x="0" y="89683"/>
                      </a:cubicBezTo>
                      <a:cubicBezTo>
                        <a:pt x="0" y="89429"/>
                        <a:pt x="281" y="88990"/>
                        <a:pt x="500" y="88946"/>
                      </a:cubicBezTo>
                      <a:cubicBezTo>
                        <a:pt x="1249" y="88830"/>
                        <a:pt x="2006" y="88763"/>
                        <a:pt x="2764" y="88744"/>
                      </a:cubicBezTo>
                      <a:cubicBezTo>
                        <a:pt x="5475" y="88560"/>
                        <a:pt x="8028" y="87797"/>
                        <a:pt x="9844" y="85744"/>
                      </a:cubicBezTo>
                      <a:cubicBezTo>
                        <a:pt x="11153" y="84196"/>
                        <a:pt x="12188" y="82437"/>
                        <a:pt x="12906" y="80541"/>
                      </a:cubicBezTo>
                      <a:cubicBezTo>
                        <a:pt x="15538" y="73847"/>
                        <a:pt x="17959" y="67091"/>
                        <a:pt x="20469" y="60362"/>
                      </a:cubicBezTo>
                      <a:cubicBezTo>
                        <a:pt x="22680" y="54422"/>
                        <a:pt x="24943" y="48500"/>
                        <a:pt x="27110" y="42543"/>
                      </a:cubicBezTo>
                      <a:cubicBezTo>
                        <a:pt x="29277" y="36586"/>
                        <a:pt x="31313" y="30409"/>
                        <a:pt x="33497" y="24347"/>
                      </a:cubicBezTo>
                      <a:cubicBezTo>
                        <a:pt x="34743" y="20837"/>
                        <a:pt x="35954" y="17328"/>
                        <a:pt x="37252" y="13818"/>
                      </a:cubicBezTo>
                      <a:cubicBezTo>
                        <a:pt x="37753" y="12476"/>
                        <a:pt x="38516" y="11239"/>
                        <a:pt x="39007" y="9897"/>
                      </a:cubicBezTo>
                      <a:cubicBezTo>
                        <a:pt x="39928" y="7493"/>
                        <a:pt x="40674" y="5018"/>
                        <a:pt x="41639" y="2632"/>
                      </a:cubicBezTo>
                      <a:cubicBezTo>
                        <a:pt x="42060" y="1606"/>
                        <a:pt x="42201" y="0"/>
                        <a:pt x="43631" y="0"/>
                      </a:cubicBezTo>
                      <a:cubicBezTo>
                        <a:pt x="45061" y="0"/>
                        <a:pt x="45280" y="1641"/>
                        <a:pt x="45736" y="2799"/>
                      </a:cubicBezTo>
                      <a:cubicBezTo>
                        <a:pt x="47868" y="8142"/>
                        <a:pt x="50123" y="13450"/>
                        <a:pt x="52176" y="18810"/>
                      </a:cubicBezTo>
                      <a:cubicBezTo>
                        <a:pt x="53282" y="21636"/>
                        <a:pt x="54106" y="24575"/>
                        <a:pt x="55186" y="27409"/>
                      </a:cubicBezTo>
                      <a:cubicBezTo>
                        <a:pt x="56993" y="32146"/>
                        <a:pt x="58914" y="36840"/>
                        <a:pt x="60748" y="41560"/>
                      </a:cubicBezTo>
                      <a:cubicBezTo>
                        <a:pt x="63775" y="49360"/>
                        <a:pt x="66758" y="57168"/>
                        <a:pt x="69776" y="64959"/>
                      </a:cubicBezTo>
                      <a:cubicBezTo>
                        <a:pt x="71338" y="68969"/>
                        <a:pt x="72776" y="73031"/>
                        <a:pt x="74549" y="76944"/>
                      </a:cubicBezTo>
                      <a:cubicBezTo>
                        <a:pt x="75593" y="79234"/>
                        <a:pt x="77532" y="81138"/>
                        <a:pt x="78427" y="83454"/>
                      </a:cubicBezTo>
                      <a:cubicBezTo>
                        <a:pt x="79418" y="86025"/>
                        <a:pt x="81480" y="86963"/>
                        <a:pt x="83585" y="87841"/>
                      </a:cubicBezTo>
                      <a:cubicBezTo>
                        <a:pt x="84956" y="88265"/>
                        <a:pt x="86367" y="88544"/>
                        <a:pt x="87797" y="88674"/>
                      </a:cubicBezTo>
                      <a:cubicBezTo>
                        <a:pt x="88437" y="88797"/>
                        <a:pt x="89051" y="88937"/>
                        <a:pt x="89674" y="89069"/>
                      </a:cubicBezTo>
                      <a:close/>
                      <a:moveTo>
                        <a:pt x="30435" y="50895"/>
                      </a:moveTo>
                      <a:cubicBezTo>
                        <a:pt x="35515" y="51501"/>
                        <a:pt x="51816" y="51246"/>
                        <a:pt x="53492" y="50544"/>
                      </a:cubicBezTo>
                      <a:cubicBezTo>
                        <a:pt x="53010" y="49114"/>
                        <a:pt x="52518" y="47675"/>
                        <a:pt x="52027" y="46245"/>
                      </a:cubicBezTo>
                      <a:cubicBezTo>
                        <a:pt x="50167" y="40823"/>
                        <a:pt x="48289" y="35410"/>
                        <a:pt x="46438" y="29988"/>
                      </a:cubicBezTo>
                      <a:cubicBezTo>
                        <a:pt x="45412" y="26987"/>
                        <a:pt x="44455" y="23952"/>
                        <a:pt x="43411" y="20960"/>
                      </a:cubicBezTo>
                      <a:cubicBezTo>
                        <a:pt x="43043" y="19898"/>
                        <a:pt x="42920" y="18644"/>
                        <a:pt x="41613" y="17968"/>
                      </a:cubicBezTo>
                      <a:cubicBezTo>
                        <a:pt x="41298" y="18286"/>
                        <a:pt x="41029" y="18646"/>
                        <a:pt x="40814" y="19039"/>
                      </a:cubicBezTo>
                      <a:cubicBezTo>
                        <a:pt x="37402" y="29584"/>
                        <a:pt x="33945" y="40130"/>
                        <a:pt x="30435" y="5089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3294615D-DD3B-ED56-DA50-B432119C20FA}"/>
                    </a:ext>
                  </a:extLst>
                </p:cNvPr>
                <p:cNvSpPr/>
                <p:nvPr/>
              </p:nvSpPr>
              <p:spPr>
                <a:xfrm>
                  <a:off x="2576468" y="1443584"/>
                  <a:ext cx="80272" cy="92431"/>
                </a:xfrm>
                <a:custGeom>
                  <a:avLst/>
                  <a:gdLst>
                    <a:gd name="connsiteX0" fmla="*/ 77403 w 80272"/>
                    <a:gd name="connsiteY0" fmla="*/ 26064 h 92431"/>
                    <a:gd name="connsiteX1" fmla="*/ 76525 w 80272"/>
                    <a:gd name="connsiteY1" fmla="*/ 20967 h 92431"/>
                    <a:gd name="connsiteX2" fmla="*/ 65515 w 80272"/>
                    <a:gd name="connsiteY2" fmla="*/ 7640 h 92431"/>
                    <a:gd name="connsiteX3" fmla="*/ 49363 w 80272"/>
                    <a:gd name="connsiteY3" fmla="*/ 4630 h 92431"/>
                    <a:gd name="connsiteX4" fmla="*/ 30149 w 80272"/>
                    <a:gd name="connsiteY4" fmla="*/ 7666 h 92431"/>
                    <a:gd name="connsiteX5" fmla="*/ 15637 w 80272"/>
                    <a:gd name="connsiteY5" fmla="*/ 20896 h 92431"/>
                    <a:gd name="connsiteX6" fmla="*/ 11628 w 80272"/>
                    <a:gd name="connsiteY6" fmla="*/ 32592 h 92431"/>
                    <a:gd name="connsiteX7" fmla="*/ 11163 w 80272"/>
                    <a:gd name="connsiteY7" fmla="*/ 37119 h 92431"/>
                    <a:gd name="connsiteX8" fmla="*/ 12847 w 80272"/>
                    <a:gd name="connsiteY8" fmla="*/ 56421 h 92431"/>
                    <a:gd name="connsiteX9" fmla="*/ 20077 w 80272"/>
                    <a:gd name="connsiteY9" fmla="*/ 70300 h 92431"/>
                    <a:gd name="connsiteX10" fmla="*/ 31789 w 80272"/>
                    <a:gd name="connsiteY10" fmla="*/ 81118 h 92431"/>
                    <a:gd name="connsiteX11" fmla="*/ 36176 w 80272"/>
                    <a:gd name="connsiteY11" fmla="*/ 83145 h 92431"/>
                    <a:gd name="connsiteX12" fmla="*/ 54206 w 80272"/>
                    <a:gd name="connsiteY12" fmla="*/ 86821 h 92431"/>
                    <a:gd name="connsiteX13" fmla="*/ 67261 w 80272"/>
                    <a:gd name="connsiteY13" fmla="*/ 85233 h 92431"/>
                    <a:gd name="connsiteX14" fmla="*/ 76525 w 80272"/>
                    <a:gd name="connsiteY14" fmla="*/ 76222 h 92431"/>
                    <a:gd name="connsiteX15" fmla="*/ 78412 w 80272"/>
                    <a:gd name="connsiteY15" fmla="*/ 70958 h 92431"/>
                    <a:gd name="connsiteX16" fmla="*/ 79289 w 80272"/>
                    <a:gd name="connsiteY16" fmla="*/ 69335 h 92431"/>
                    <a:gd name="connsiteX17" fmla="*/ 79921 w 80272"/>
                    <a:gd name="connsiteY17" fmla="*/ 69414 h 92431"/>
                    <a:gd name="connsiteX18" fmla="*/ 80272 w 80272"/>
                    <a:gd name="connsiteY18" fmla="*/ 71871 h 92431"/>
                    <a:gd name="connsiteX19" fmla="*/ 78429 w 80272"/>
                    <a:gd name="connsiteY19" fmla="*/ 81829 h 92431"/>
                    <a:gd name="connsiteX20" fmla="*/ 77464 w 80272"/>
                    <a:gd name="connsiteY20" fmla="*/ 86549 h 92431"/>
                    <a:gd name="connsiteX21" fmla="*/ 73955 w 80272"/>
                    <a:gd name="connsiteY21" fmla="*/ 90102 h 92431"/>
                    <a:gd name="connsiteX22" fmla="*/ 66480 w 80272"/>
                    <a:gd name="connsiteY22" fmla="*/ 91506 h 92431"/>
                    <a:gd name="connsiteX23" fmla="*/ 53319 w 80272"/>
                    <a:gd name="connsiteY23" fmla="*/ 92427 h 92431"/>
                    <a:gd name="connsiteX24" fmla="*/ 33930 w 80272"/>
                    <a:gd name="connsiteY24" fmla="*/ 90260 h 92431"/>
                    <a:gd name="connsiteX25" fmla="*/ 20901 w 80272"/>
                    <a:gd name="connsiteY25" fmla="*/ 85391 h 92431"/>
                    <a:gd name="connsiteX26" fmla="*/ 18866 w 80272"/>
                    <a:gd name="connsiteY26" fmla="*/ 83373 h 92431"/>
                    <a:gd name="connsiteX27" fmla="*/ 17760 w 80272"/>
                    <a:gd name="connsiteY27" fmla="*/ 82390 h 92431"/>
                    <a:gd name="connsiteX28" fmla="*/ 3223 w 80272"/>
                    <a:gd name="connsiteY28" fmla="*/ 63176 h 92431"/>
                    <a:gd name="connsiteX29" fmla="*/ 591 w 80272"/>
                    <a:gd name="connsiteY29" fmla="*/ 51104 h 92431"/>
                    <a:gd name="connsiteX30" fmla="*/ 292 w 80272"/>
                    <a:gd name="connsiteY30" fmla="*/ 48331 h 92431"/>
                    <a:gd name="connsiteX31" fmla="*/ 1722 w 80272"/>
                    <a:gd name="connsiteY31" fmla="*/ 33294 h 92431"/>
                    <a:gd name="connsiteX32" fmla="*/ 11979 w 80272"/>
                    <a:gd name="connsiteY32" fmla="*/ 14044 h 92431"/>
                    <a:gd name="connsiteX33" fmla="*/ 25095 w 80272"/>
                    <a:gd name="connsiteY33" fmla="*/ 4674 h 92431"/>
                    <a:gd name="connsiteX34" fmla="*/ 33412 w 80272"/>
                    <a:gd name="connsiteY34" fmla="*/ 1621 h 92431"/>
                    <a:gd name="connsiteX35" fmla="*/ 40659 w 80272"/>
                    <a:gd name="connsiteY35" fmla="*/ 472 h 92431"/>
                    <a:gd name="connsiteX36" fmla="*/ 69752 w 80272"/>
                    <a:gd name="connsiteY36" fmla="*/ 1796 h 92431"/>
                    <a:gd name="connsiteX37" fmla="*/ 75806 w 80272"/>
                    <a:gd name="connsiteY37" fmla="*/ 2516 h 92431"/>
                    <a:gd name="connsiteX38" fmla="*/ 78306 w 80272"/>
                    <a:gd name="connsiteY38" fmla="*/ 2893 h 92431"/>
                    <a:gd name="connsiteX39" fmla="*/ 80096 w 80272"/>
                    <a:gd name="connsiteY39" fmla="*/ 4971 h 92431"/>
                    <a:gd name="connsiteX40" fmla="*/ 80061 w 80272"/>
                    <a:gd name="connsiteY40" fmla="*/ 5218 h 92431"/>
                    <a:gd name="connsiteX41" fmla="*/ 79544 w 80272"/>
                    <a:gd name="connsiteY41" fmla="*/ 14869 h 92431"/>
                    <a:gd name="connsiteX42" fmla="*/ 79386 w 80272"/>
                    <a:gd name="connsiteY42" fmla="*/ 21984 h 92431"/>
                    <a:gd name="connsiteX43" fmla="*/ 77403 w 80272"/>
                    <a:gd name="connsiteY43" fmla="*/ 26064 h 92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80272" h="92431">
                      <a:moveTo>
                        <a:pt x="77403" y="26064"/>
                      </a:moveTo>
                      <a:cubicBezTo>
                        <a:pt x="76990" y="24387"/>
                        <a:pt x="76701" y="22685"/>
                        <a:pt x="76525" y="20967"/>
                      </a:cubicBezTo>
                      <a:cubicBezTo>
                        <a:pt x="76341" y="13597"/>
                        <a:pt x="71682" y="9982"/>
                        <a:pt x="65515" y="7640"/>
                      </a:cubicBezTo>
                      <a:cubicBezTo>
                        <a:pt x="60356" y="5665"/>
                        <a:pt x="54881" y="4645"/>
                        <a:pt x="49363" y="4630"/>
                      </a:cubicBezTo>
                      <a:cubicBezTo>
                        <a:pt x="42818" y="4630"/>
                        <a:pt x="36202" y="5060"/>
                        <a:pt x="30149" y="7666"/>
                      </a:cubicBezTo>
                      <a:cubicBezTo>
                        <a:pt x="23928" y="10342"/>
                        <a:pt x="18743" y="14501"/>
                        <a:pt x="15637" y="20896"/>
                      </a:cubicBezTo>
                      <a:cubicBezTo>
                        <a:pt x="13768" y="24593"/>
                        <a:pt x="12417" y="28528"/>
                        <a:pt x="11628" y="32592"/>
                      </a:cubicBezTo>
                      <a:cubicBezTo>
                        <a:pt x="11356" y="34074"/>
                        <a:pt x="11356" y="35610"/>
                        <a:pt x="11163" y="37119"/>
                      </a:cubicBezTo>
                      <a:cubicBezTo>
                        <a:pt x="10329" y="43599"/>
                        <a:pt x="10908" y="50183"/>
                        <a:pt x="12847" y="56421"/>
                      </a:cubicBezTo>
                      <a:cubicBezTo>
                        <a:pt x="14330" y="61472"/>
                        <a:pt x="16786" y="66187"/>
                        <a:pt x="20077" y="70300"/>
                      </a:cubicBezTo>
                      <a:cubicBezTo>
                        <a:pt x="23489" y="74450"/>
                        <a:pt x="27192" y="78275"/>
                        <a:pt x="31789" y="81118"/>
                      </a:cubicBezTo>
                      <a:cubicBezTo>
                        <a:pt x="33140" y="81952"/>
                        <a:pt x="34711" y="82425"/>
                        <a:pt x="36176" y="83145"/>
                      </a:cubicBezTo>
                      <a:cubicBezTo>
                        <a:pt x="41852" y="86014"/>
                        <a:pt x="48012" y="86742"/>
                        <a:pt x="54206" y="86821"/>
                      </a:cubicBezTo>
                      <a:cubicBezTo>
                        <a:pt x="58592" y="86882"/>
                        <a:pt x="63032" y="86672"/>
                        <a:pt x="67261" y="85233"/>
                      </a:cubicBezTo>
                      <a:cubicBezTo>
                        <a:pt x="71595" y="83861"/>
                        <a:pt x="75034" y="80521"/>
                        <a:pt x="76525" y="76222"/>
                      </a:cubicBezTo>
                      <a:cubicBezTo>
                        <a:pt x="77175" y="74468"/>
                        <a:pt x="77754" y="72713"/>
                        <a:pt x="78412" y="70958"/>
                      </a:cubicBezTo>
                      <a:cubicBezTo>
                        <a:pt x="78666" y="70399"/>
                        <a:pt x="78964" y="69856"/>
                        <a:pt x="79289" y="69335"/>
                      </a:cubicBezTo>
                      <a:lnTo>
                        <a:pt x="79921" y="69414"/>
                      </a:lnTo>
                      <a:cubicBezTo>
                        <a:pt x="80166" y="70210"/>
                        <a:pt x="80280" y="71039"/>
                        <a:pt x="80272" y="71871"/>
                      </a:cubicBezTo>
                      <a:cubicBezTo>
                        <a:pt x="79745" y="75205"/>
                        <a:pt x="79070" y="78521"/>
                        <a:pt x="78429" y="81829"/>
                      </a:cubicBezTo>
                      <a:cubicBezTo>
                        <a:pt x="78131" y="83408"/>
                        <a:pt x="77745" y="84970"/>
                        <a:pt x="77464" y="86549"/>
                      </a:cubicBezTo>
                      <a:cubicBezTo>
                        <a:pt x="77175" y="88361"/>
                        <a:pt x="75762" y="89788"/>
                        <a:pt x="73955" y="90102"/>
                      </a:cubicBezTo>
                      <a:cubicBezTo>
                        <a:pt x="71498" y="90740"/>
                        <a:pt x="68998" y="91209"/>
                        <a:pt x="66480" y="91506"/>
                      </a:cubicBezTo>
                      <a:cubicBezTo>
                        <a:pt x="62111" y="92045"/>
                        <a:pt x="57715" y="92352"/>
                        <a:pt x="53319" y="92427"/>
                      </a:cubicBezTo>
                      <a:cubicBezTo>
                        <a:pt x="46792" y="92496"/>
                        <a:pt x="40282" y="91768"/>
                        <a:pt x="33930" y="90260"/>
                      </a:cubicBezTo>
                      <a:cubicBezTo>
                        <a:pt x="29394" y="89222"/>
                        <a:pt x="25007" y="87584"/>
                        <a:pt x="20901" y="85391"/>
                      </a:cubicBezTo>
                      <a:cubicBezTo>
                        <a:pt x="20024" y="84917"/>
                        <a:pt x="19050" y="84619"/>
                        <a:pt x="18866" y="83373"/>
                      </a:cubicBezTo>
                      <a:cubicBezTo>
                        <a:pt x="18813" y="82996"/>
                        <a:pt x="18164" y="82689"/>
                        <a:pt x="17760" y="82390"/>
                      </a:cubicBezTo>
                      <a:cubicBezTo>
                        <a:pt x="11215" y="77473"/>
                        <a:pt x="6171" y="70815"/>
                        <a:pt x="3223" y="63176"/>
                      </a:cubicBezTo>
                      <a:cubicBezTo>
                        <a:pt x="1705" y="59412"/>
                        <a:pt x="1415" y="55148"/>
                        <a:pt x="591" y="51104"/>
                      </a:cubicBezTo>
                      <a:cubicBezTo>
                        <a:pt x="406" y="50226"/>
                        <a:pt x="441" y="49253"/>
                        <a:pt x="292" y="48331"/>
                      </a:cubicBezTo>
                      <a:cubicBezTo>
                        <a:pt x="-585" y="43190"/>
                        <a:pt x="696" y="38233"/>
                        <a:pt x="1722" y="33294"/>
                      </a:cubicBezTo>
                      <a:cubicBezTo>
                        <a:pt x="3302" y="26054"/>
                        <a:pt x="6846" y="19391"/>
                        <a:pt x="11979" y="14044"/>
                      </a:cubicBezTo>
                      <a:cubicBezTo>
                        <a:pt x="15664" y="10079"/>
                        <a:pt x="19875" y="6596"/>
                        <a:pt x="25095" y="4674"/>
                      </a:cubicBezTo>
                      <a:cubicBezTo>
                        <a:pt x="27867" y="3665"/>
                        <a:pt x="30579" y="2419"/>
                        <a:pt x="33412" y="1621"/>
                      </a:cubicBezTo>
                      <a:cubicBezTo>
                        <a:pt x="35790" y="1035"/>
                        <a:pt x="38211" y="651"/>
                        <a:pt x="40659" y="472"/>
                      </a:cubicBezTo>
                      <a:cubicBezTo>
                        <a:pt x="50424" y="-572"/>
                        <a:pt x="60101" y="226"/>
                        <a:pt x="69752" y="1796"/>
                      </a:cubicBezTo>
                      <a:cubicBezTo>
                        <a:pt x="71753" y="2130"/>
                        <a:pt x="73788" y="2270"/>
                        <a:pt x="75806" y="2516"/>
                      </a:cubicBezTo>
                      <a:cubicBezTo>
                        <a:pt x="76640" y="2621"/>
                        <a:pt x="77482" y="2735"/>
                        <a:pt x="78306" y="2893"/>
                      </a:cubicBezTo>
                      <a:cubicBezTo>
                        <a:pt x="79377" y="2973"/>
                        <a:pt x="80175" y="3903"/>
                        <a:pt x="80096" y="4971"/>
                      </a:cubicBezTo>
                      <a:cubicBezTo>
                        <a:pt x="80087" y="5054"/>
                        <a:pt x="80079" y="5137"/>
                        <a:pt x="80061" y="5218"/>
                      </a:cubicBezTo>
                      <a:cubicBezTo>
                        <a:pt x="79842" y="8429"/>
                        <a:pt x="79675" y="11640"/>
                        <a:pt x="79544" y="14869"/>
                      </a:cubicBezTo>
                      <a:cubicBezTo>
                        <a:pt x="79447" y="17238"/>
                        <a:pt x="79438" y="19616"/>
                        <a:pt x="79386" y="21984"/>
                      </a:cubicBezTo>
                      <a:cubicBezTo>
                        <a:pt x="79280" y="23844"/>
                        <a:pt x="79158" y="24125"/>
                        <a:pt x="77403" y="2606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8F7982CE-3BC3-ED40-1C59-24CDFE447C70}"/>
                    </a:ext>
                  </a:extLst>
                </p:cNvPr>
                <p:cNvSpPr/>
                <p:nvPr/>
              </p:nvSpPr>
              <p:spPr>
                <a:xfrm>
                  <a:off x="2188172" y="1302710"/>
                  <a:ext cx="93892" cy="91082"/>
                </a:xfrm>
                <a:custGeom>
                  <a:avLst/>
                  <a:gdLst>
                    <a:gd name="connsiteX0" fmla="*/ 47517 w 93892"/>
                    <a:gd name="connsiteY0" fmla="*/ 91082 h 91082"/>
                    <a:gd name="connsiteX1" fmla="*/ 44254 w 93892"/>
                    <a:gd name="connsiteY1" fmla="*/ 87898 h 91082"/>
                    <a:gd name="connsiteX2" fmla="*/ 38507 w 93892"/>
                    <a:gd name="connsiteY2" fmla="*/ 72983 h 91082"/>
                    <a:gd name="connsiteX3" fmla="*/ 32488 w 93892"/>
                    <a:gd name="connsiteY3" fmla="*/ 58436 h 91082"/>
                    <a:gd name="connsiteX4" fmla="*/ 26294 w 93892"/>
                    <a:gd name="connsiteY4" fmla="*/ 42310 h 91082"/>
                    <a:gd name="connsiteX5" fmla="*/ 18740 w 93892"/>
                    <a:gd name="connsiteY5" fmla="*/ 23737 h 91082"/>
                    <a:gd name="connsiteX6" fmla="*/ 12274 w 93892"/>
                    <a:gd name="connsiteY6" fmla="*/ 8295 h 91082"/>
                    <a:gd name="connsiteX7" fmla="*/ 2632 w 93892"/>
                    <a:gd name="connsiteY7" fmla="*/ 2066 h 91082"/>
                    <a:gd name="connsiteX8" fmla="*/ 0 w 93892"/>
                    <a:gd name="connsiteY8" fmla="*/ 1847 h 91082"/>
                    <a:gd name="connsiteX9" fmla="*/ 1588 w 93892"/>
                    <a:gd name="connsiteY9" fmla="*/ 206 h 91082"/>
                    <a:gd name="connsiteX10" fmla="*/ 5650 w 93892"/>
                    <a:gd name="connsiteY10" fmla="*/ 22 h 91082"/>
                    <a:gd name="connsiteX11" fmla="*/ 15029 w 93892"/>
                    <a:gd name="connsiteY11" fmla="*/ 460 h 91082"/>
                    <a:gd name="connsiteX12" fmla="*/ 25434 w 93892"/>
                    <a:gd name="connsiteY12" fmla="*/ 83 h 91082"/>
                    <a:gd name="connsiteX13" fmla="*/ 29488 w 93892"/>
                    <a:gd name="connsiteY13" fmla="*/ 232 h 91082"/>
                    <a:gd name="connsiteX14" fmla="*/ 31523 w 93892"/>
                    <a:gd name="connsiteY14" fmla="*/ 1276 h 91082"/>
                    <a:gd name="connsiteX15" fmla="*/ 29707 w 93892"/>
                    <a:gd name="connsiteY15" fmla="*/ 2022 h 91082"/>
                    <a:gd name="connsiteX16" fmla="*/ 27426 w 93892"/>
                    <a:gd name="connsiteY16" fmla="*/ 2180 h 91082"/>
                    <a:gd name="connsiteX17" fmla="*/ 24434 w 93892"/>
                    <a:gd name="connsiteY17" fmla="*/ 6567 h 91082"/>
                    <a:gd name="connsiteX18" fmla="*/ 26250 w 93892"/>
                    <a:gd name="connsiteY18" fmla="*/ 12085 h 91082"/>
                    <a:gd name="connsiteX19" fmla="*/ 32883 w 93892"/>
                    <a:gd name="connsiteY19" fmla="*/ 29632 h 91082"/>
                    <a:gd name="connsiteX20" fmla="*/ 42104 w 93892"/>
                    <a:gd name="connsiteY20" fmla="*/ 54067 h 91082"/>
                    <a:gd name="connsiteX21" fmla="*/ 49606 w 93892"/>
                    <a:gd name="connsiteY21" fmla="*/ 74299 h 91082"/>
                    <a:gd name="connsiteX22" fmla="*/ 50851 w 93892"/>
                    <a:gd name="connsiteY22" fmla="*/ 71833 h 91082"/>
                    <a:gd name="connsiteX23" fmla="*/ 58932 w 93892"/>
                    <a:gd name="connsiteY23" fmla="*/ 51838 h 91082"/>
                    <a:gd name="connsiteX24" fmla="*/ 64319 w 93892"/>
                    <a:gd name="connsiteY24" fmla="*/ 37344 h 91082"/>
                    <a:gd name="connsiteX25" fmla="*/ 68205 w 93892"/>
                    <a:gd name="connsiteY25" fmla="*/ 27413 h 91082"/>
                    <a:gd name="connsiteX26" fmla="*/ 73215 w 93892"/>
                    <a:gd name="connsiteY26" fmla="*/ 13314 h 91082"/>
                    <a:gd name="connsiteX27" fmla="*/ 75365 w 93892"/>
                    <a:gd name="connsiteY27" fmla="*/ 6049 h 91082"/>
                    <a:gd name="connsiteX28" fmla="*/ 72399 w 93892"/>
                    <a:gd name="connsiteY28" fmla="*/ 2057 h 91082"/>
                    <a:gd name="connsiteX29" fmla="*/ 68556 w 93892"/>
                    <a:gd name="connsiteY29" fmla="*/ 1180 h 91082"/>
                    <a:gd name="connsiteX30" fmla="*/ 69837 w 93892"/>
                    <a:gd name="connsiteY30" fmla="*/ 241 h 91082"/>
                    <a:gd name="connsiteX31" fmla="*/ 73636 w 93892"/>
                    <a:gd name="connsiteY31" fmla="*/ 22 h 91082"/>
                    <a:gd name="connsiteX32" fmla="*/ 90367 w 93892"/>
                    <a:gd name="connsiteY32" fmla="*/ 22 h 91082"/>
                    <a:gd name="connsiteX33" fmla="*/ 93877 w 93892"/>
                    <a:gd name="connsiteY33" fmla="*/ 224 h 91082"/>
                    <a:gd name="connsiteX34" fmla="*/ 92175 w 93892"/>
                    <a:gd name="connsiteY34" fmla="*/ 1978 h 91082"/>
                    <a:gd name="connsiteX35" fmla="*/ 85788 w 93892"/>
                    <a:gd name="connsiteY35" fmla="*/ 4610 h 91082"/>
                    <a:gd name="connsiteX36" fmla="*/ 81927 w 93892"/>
                    <a:gd name="connsiteY36" fmla="*/ 10489 h 91082"/>
                    <a:gd name="connsiteX37" fmla="*/ 74707 w 93892"/>
                    <a:gd name="connsiteY37" fmla="*/ 28106 h 91082"/>
                    <a:gd name="connsiteX38" fmla="*/ 68679 w 93892"/>
                    <a:gd name="connsiteY38" fmla="*/ 42635 h 91082"/>
                    <a:gd name="connsiteX39" fmla="*/ 62257 w 93892"/>
                    <a:gd name="connsiteY39" fmla="*/ 57822 h 91082"/>
                    <a:gd name="connsiteX40" fmla="*/ 55238 w 93892"/>
                    <a:gd name="connsiteY40" fmla="*/ 74965 h 91082"/>
                    <a:gd name="connsiteX41" fmla="*/ 50571 w 93892"/>
                    <a:gd name="connsiteY41" fmla="*/ 85090 h 91082"/>
                    <a:gd name="connsiteX42" fmla="*/ 49202 w 93892"/>
                    <a:gd name="connsiteY42" fmla="*/ 88091 h 91082"/>
                    <a:gd name="connsiteX43" fmla="*/ 47517 w 93892"/>
                    <a:gd name="connsiteY43" fmla="*/ 91082 h 9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93892" h="91082">
                      <a:moveTo>
                        <a:pt x="47517" y="91082"/>
                      </a:moveTo>
                      <a:cubicBezTo>
                        <a:pt x="45982" y="90605"/>
                        <a:pt x="44769" y="89421"/>
                        <a:pt x="44254" y="87898"/>
                      </a:cubicBezTo>
                      <a:cubicBezTo>
                        <a:pt x="42359" y="82914"/>
                        <a:pt x="40490" y="77922"/>
                        <a:pt x="38507" y="72983"/>
                      </a:cubicBezTo>
                      <a:cubicBezTo>
                        <a:pt x="36524" y="68043"/>
                        <a:pt x="34427" y="63332"/>
                        <a:pt x="32488" y="58436"/>
                      </a:cubicBezTo>
                      <a:cubicBezTo>
                        <a:pt x="30365" y="53084"/>
                        <a:pt x="28417" y="47662"/>
                        <a:pt x="26294" y="42310"/>
                      </a:cubicBezTo>
                      <a:cubicBezTo>
                        <a:pt x="23838" y="36099"/>
                        <a:pt x="21293" y="29913"/>
                        <a:pt x="18740" y="23737"/>
                      </a:cubicBezTo>
                      <a:cubicBezTo>
                        <a:pt x="16608" y="18578"/>
                        <a:pt x="14353" y="13472"/>
                        <a:pt x="12274" y="8295"/>
                      </a:cubicBezTo>
                      <a:cubicBezTo>
                        <a:pt x="10528" y="3821"/>
                        <a:pt x="6756" y="2680"/>
                        <a:pt x="2632" y="2066"/>
                      </a:cubicBezTo>
                      <a:cubicBezTo>
                        <a:pt x="1834" y="1952"/>
                        <a:pt x="1018" y="1926"/>
                        <a:pt x="0" y="1847"/>
                      </a:cubicBezTo>
                      <a:cubicBezTo>
                        <a:pt x="246" y="697"/>
                        <a:pt x="746" y="259"/>
                        <a:pt x="1588" y="206"/>
                      </a:cubicBezTo>
                      <a:cubicBezTo>
                        <a:pt x="2939" y="118"/>
                        <a:pt x="4299" y="-22"/>
                        <a:pt x="5650" y="22"/>
                      </a:cubicBezTo>
                      <a:cubicBezTo>
                        <a:pt x="8774" y="127"/>
                        <a:pt x="11897" y="460"/>
                        <a:pt x="15029" y="460"/>
                      </a:cubicBezTo>
                      <a:cubicBezTo>
                        <a:pt x="18538" y="460"/>
                        <a:pt x="21969" y="188"/>
                        <a:pt x="25434" y="83"/>
                      </a:cubicBezTo>
                      <a:cubicBezTo>
                        <a:pt x="26787" y="36"/>
                        <a:pt x="28142" y="86"/>
                        <a:pt x="29488" y="232"/>
                      </a:cubicBezTo>
                      <a:cubicBezTo>
                        <a:pt x="30213" y="480"/>
                        <a:pt x="30899" y="831"/>
                        <a:pt x="31523" y="1276"/>
                      </a:cubicBezTo>
                      <a:cubicBezTo>
                        <a:pt x="30942" y="1580"/>
                        <a:pt x="30334" y="1830"/>
                        <a:pt x="29707" y="2022"/>
                      </a:cubicBezTo>
                      <a:cubicBezTo>
                        <a:pt x="28953" y="2136"/>
                        <a:pt x="28172" y="2022"/>
                        <a:pt x="27426" y="2180"/>
                      </a:cubicBezTo>
                      <a:cubicBezTo>
                        <a:pt x="24610" y="2698"/>
                        <a:pt x="23811" y="3751"/>
                        <a:pt x="24434" y="6567"/>
                      </a:cubicBezTo>
                      <a:cubicBezTo>
                        <a:pt x="24915" y="8445"/>
                        <a:pt x="25522" y="10289"/>
                        <a:pt x="26250" y="12085"/>
                      </a:cubicBezTo>
                      <a:cubicBezTo>
                        <a:pt x="28435" y="17955"/>
                        <a:pt x="30637" y="23816"/>
                        <a:pt x="32883" y="29632"/>
                      </a:cubicBezTo>
                      <a:cubicBezTo>
                        <a:pt x="35960" y="37780"/>
                        <a:pt x="39033" y="45925"/>
                        <a:pt x="42104" y="54067"/>
                      </a:cubicBezTo>
                      <a:cubicBezTo>
                        <a:pt x="44570" y="60638"/>
                        <a:pt x="46991" y="67227"/>
                        <a:pt x="49606" y="74299"/>
                      </a:cubicBezTo>
                      <a:cubicBezTo>
                        <a:pt x="50158" y="73228"/>
                        <a:pt x="50562" y="72544"/>
                        <a:pt x="50851" y="71833"/>
                      </a:cubicBezTo>
                      <a:cubicBezTo>
                        <a:pt x="53562" y="65174"/>
                        <a:pt x="56309" y="58533"/>
                        <a:pt x="58932" y="51838"/>
                      </a:cubicBezTo>
                      <a:cubicBezTo>
                        <a:pt x="60809" y="47039"/>
                        <a:pt x="62494" y="42187"/>
                        <a:pt x="64319" y="37344"/>
                      </a:cubicBezTo>
                      <a:cubicBezTo>
                        <a:pt x="65573" y="34019"/>
                        <a:pt x="66951" y="30747"/>
                        <a:pt x="68205" y="27413"/>
                      </a:cubicBezTo>
                      <a:cubicBezTo>
                        <a:pt x="69960" y="22734"/>
                        <a:pt x="71630" y="18034"/>
                        <a:pt x="73215" y="13314"/>
                      </a:cubicBezTo>
                      <a:cubicBezTo>
                        <a:pt x="74031" y="10919"/>
                        <a:pt x="74786" y="8506"/>
                        <a:pt x="75365" y="6049"/>
                      </a:cubicBezTo>
                      <a:cubicBezTo>
                        <a:pt x="76005" y="3356"/>
                        <a:pt x="75145" y="2329"/>
                        <a:pt x="72399" y="2057"/>
                      </a:cubicBezTo>
                      <a:cubicBezTo>
                        <a:pt x="71180" y="1934"/>
                        <a:pt x="69829" y="2426"/>
                        <a:pt x="68556" y="1180"/>
                      </a:cubicBezTo>
                      <a:cubicBezTo>
                        <a:pt x="69013" y="829"/>
                        <a:pt x="69434" y="303"/>
                        <a:pt x="69837" y="241"/>
                      </a:cubicBezTo>
                      <a:cubicBezTo>
                        <a:pt x="71092" y="32"/>
                        <a:pt x="72366" y="-41"/>
                        <a:pt x="73636" y="22"/>
                      </a:cubicBezTo>
                      <a:cubicBezTo>
                        <a:pt x="79204" y="469"/>
                        <a:pt x="84800" y="469"/>
                        <a:pt x="90367" y="22"/>
                      </a:cubicBezTo>
                      <a:cubicBezTo>
                        <a:pt x="91540" y="-1"/>
                        <a:pt x="92714" y="66"/>
                        <a:pt x="93877" y="224"/>
                      </a:cubicBezTo>
                      <a:cubicBezTo>
                        <a:pt x="94017" y="1829"/>
                        <a:pt x="93175" y="1978"/>
                        <a:pt x="92175" y="1978"/>
                      </a:cubicBezTo>
                      <a:cubicBezTo>
                        <a:pt x="89786" y="1999"/>
                        <a:pt x="87498" y="2942"/>
                        <a:pt x="85788" y="4610"/>
                      </a:cubicBezTo>
                      <a:cubicBezTo>
                        <a:pt x="84075" y="6255"/>
                        <a:pt x="82755" y="8264"/>
                        <a:pt x="81927" y="10489"/>
                      </a:cubicBezTo>
                      <a:cubicBezTo>
                        <a:pt x="79479" y="16349"/>
                        <a:pt x="77119" y="22236"/>
                        <a:pt x="74707" y="28106"/>
                      </a:cubicBezTo>
                      <a:cubicBezTo>
                        <a:pt x="72706" y="32960"/>
                        <a:pt x="70697" y="37803"/>
                        <a:pt x="68679" y="42635"/>
                      </a:cubicBezTo>
                      <a:cubicBezTo>
                        <a:pt x="66556" y="47706"/>
                        <a:pt x="64363" y="52751"/>
                        <a:pt x="62257" y="57822"/>
                      </a:cubicBezTo>
                      <a:cubicBezTo>
                        <a:pt x="59897" y="63525"/>
                        <a:pt x="57651" y="69280"/>
                        <a:pt x="55238" y="74965"/>
                      </a:cubicBezTo>
                      <a:cubicBezTo>
                        <a:pt x="53791" y="78387"/>
                        <a:pt x="52132" y="81721"/>
                        <a:pt x="50571" y="85090"/>
                      </a:cubicBezTo>
                      <a:cubicBezTo>
                        <a:pt x="50114" y="86090"/>
                        <a:pt x="49693" y="87117"/>
                        <a:pt x="49202" y="88091"/>
                      </a:cubicBezTo>
                      <a:cubicBezTo>
                        <a:pt x="48711" y="89064"/>
                        <a:pt x="48132" y="90056"/>
                        <a:pt x="47517" y="910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0" name="Freeform 79">
                  <a:extLst>
                    <a:ext uri="{FF2B5EF4-FFF2-40B4-BE49-F238E27FC236}">
                      <a16:creationId xmlns:a16="http://schemas.microsoft.com/office/drawing/2014/main" id="{FC506F72-F678-EC70-091E-D9538B02364F}"/>
                    </a:ext>
                  </a:extLst>
                </p:cNvPr>
                <p:cNvSpPr/>
                <p:nvPr/>
              </p:nvSpPr>
              <p:spPr>
                <a:xfrm>
                  <a:off x="2390999" y="1444442"/>
                  <a:ext cx="52258" cy="90372"/>
                </a:xfrm>
                <a:custGeom>
                  <a:avLst/>
                  <a:gdLst>
                    <a:gd name="connsiteX0" fmla="*/ 50641 w 52258"/>
                    <a:gd name="connsiteY0" fmla="*/ 74093 h 90372"/>
                    <a:gd name="connsiteX1" fmla="*/ 52255 w 52258"/>
                    <a:gd name="connsiteY1" fmla="*/ 75435 h 90372"/>
                    <a:gd name="connsiteX2" fmla="*/ 51887 w 52258"/>
                    <a:gd name="connsiteY2" fmla="*/ 79199 h 90372"/>
                    <a:gd name="connsiteX3" fmla="*/ 50378 w 52258"/>
                    <a:gd name="connsiteY3" fmla="*/ 87876 h 90372"/>
                    <a:gd name="connsiteX4" fmla="*/ 47746 w 52258"/>
                    <a:gd name="connsiteY4" fmla="*/ 90131 h 90372"/>
                    <a:gd name="connsiteX5" fmla="*/ 44192 w 52258"/>
                    <a:gd name="connsiteY5" fmla="*/ 90341 h 90372"/>
                    <a:gd name="connsiteX6" fmla="*/ 26364 w 52258"/>
                    <a:gd name="connsiteY6" fmla="*/ 90341 h 90372"/>
                    <a:gd name="connsiteX7" fmla="*/ 14178 w 52258"/>
                    <a:gd name="connsiteY7" fmla="*/ 89885 h 90372"/>
                    <a:gd name="connsiteX8" fmla="*/ 4010 w 52258"/>
                    <a:gd name="connsiteY8" fmla="*/ 90139 h 90372"/>
                    <a:gd name="connsiteX9" fmla="*/ 1509 w 52258"/>
                    <a:gd name="connsiteY9" fmla="*/ 88753 h 90372"/>
                    <a:gd name="connsiteX10" fmla="*/ 2808 w 52258"/>
                    <a:gd name="connsiteY10" fmla="*/ 88341 h 90372"/>
                    <a:gd name="connsiteX11" fmla="*/ 4562 w 52258"/>
                    <a:gd name="connsiteY11" fmla="*/ 88104 h 90372"/>
                    <a:gd name="connsiteX12" fmla="*/ 8949 w 52258"/>
                    <a:gd name="connsiteY12" fmla="*/ 83375 h 90372"/>
                    <a:gd name="connsiteX13" fmla="*/ 9642 w 52258"/>
                    <a:gd name="connsiteY13" fmla="*/ 72031 h 90372"/>
                    <a:gd name="connsiteX14" fmla="*/ 9642 w 52258"/>
                    <a:gd name="connsiteY14" fmla="*/ 10388 h 90372"/>
                    <a:gd name="connsiteX15" fmla="*/ 9642 w 52258"/>
                    <a:gd name="connsiteY15" fmla="*/ 8861 h 90372"/>
                    <a:gd name="connsiteX16" fmla="*/ 3141 w 52258"/>
                    <a:gd name="connsiteY16" fmla="*/ 2720 h 90372"/>
                    <a:gd name="connsiteX17" fmla="*/ 614 w 52258"/>
                    <a:gd name="connsiteY17" fmla="*/ 2544 h 90372"/>
                    <a:gd name="connsiteX18" fmla="*/ 0 w 52258"/>
                    <a:gd name="connsiteY18" fmla="*/ 1377 h 90372"/>
                    <a:gd name="connsiteX19" fmla="*/ 877 w 52258"/>
                    <a:gd name="connsiteY19" fmla="*/ 737 h 90372"/>
                    <a:gd name="connsiteX20" fmla="*/ 4387 w 52258"/>
                    <a:gd name="connsiteY20" fmla="*/ 956 h 90372"/>
                    <a:gd name="connsiteX21" fmla="*/ 41069 w 52258"/>
                    <a:gd name="connsiteY21" fmla="*/ 956 h 90372"/>
                    <a:gd name="connsiteX22" fmla="*/ 47123 w 52258"/>
                    <a:gd name="connsiteY22" fmla="*/ 298 h 90372"/>
                    <a:gd name="connsiteX23" fmla="*/ 49448 w 52258"/>
                    <a:gd name="connsiteY23" fmla="*/ 0 h 90372"/>
                    <a:gd name="connsiteX24" fmla="*/ 48956 w 52258"/>
                    <a:gd name="connsiteY24" fmla="*/ 4457 h 90372"/>
                    <a:gd name="connsiteX25" fmla="*/ 48149 w 52258"/>
                    <a:gd name="connsiteY25" fmla="*/ 11748 h 90372"/>
                    <a:gd name="connsiteX26" fmla="*/ 47640 w 52258"/>
                    <a:gd name="connsiteY26" fmla="*/ 14722 h 90372"/>
                    <a:gd name="connsiteX27" fmla="*/ 46763 w 52258"/>
                    <a:gd name="connsiteY27" fmla="*/ 15389 h 90372"/>
                    <a:gd name="connsiteX28" fmla="*/ 45886 w 52258"/>
                    <a:gd name="connsiteY28" fmla="*/ 14661 h 90372"/>
                    <a:gd name="connsiteX29" fmla="*/ 45307 w 52258"/>
                    <a:gd name="connsiteY29" fmla="*/ 12195 h 90372"/>
                    <a:gd name="connsiteX30" fmla="*/ 39569 w 52258"/>
                    <a:gd name="connsiteY30" fmla="*/ 6352 h 90372"/>
                    <a:gd name="connsiteX31" fmla="*/ 27391 w 52258"/>
                    <a:gd name="connsiteY31" fmla="*/ 5808 h 90372"/>
                    <a:gd name="connsiteX32" fmla="*/ 20232 w 52258"/>
                    <a:gd name="connsiteY32" fmla="*/ 5808 h 90372"/>
                    <a:gd name="connsiteX33" fmla="*/ 20162 w 52258"/>
                    <a:gd name="connsiteY33" fmla="*/ 40104 h 90372"/>
                    <a:gd name="connsiteX34" fmla="*/ 22794 w 52258"/>
                    <a:gd name="connsiteY34" fmla="*/ 40235 h 90372"/>
                    <a:gd name="connsiteX35" fmla="*/ 36831 w 52258"/>
                    <a:gd name="connsiteY35" fmla="*/ 40235 h 90372"/>
                    <a:gd name="connsiteX36" fmla="*/ 46237 w 52258"/>
                    <a:gd name="connsiteY36" fmla="*/ 37217 h 90372"/>
                    <a:gd name="connsiteX37" fmla="*/ 47272 w 52258"/>
                    <a:gd name="connsiteY37" fmla="*/ 36866 h 90372"/>
                    <a:gd name="connsiteX38" fmla="*/ 46394 w 52258"/>
                    <a:gd name="connsiteY38" fmla="*/ 45517 h 90372"/>
                    <a:gd name="connsiteX39" fmla="*/ 45771 w 52258"/>
                    <a:gd name="connsiteY39" fmla="*/ 54738 h 90372"/>
                    <a:gd name="connsiteX40" fmla="*/ 44271 w 52258"/>
                    <a:gd name="connsiteY40" fmla="*/ 53352 h 90372"/>
                    <a:gd name="connsiteX41" fmla="*/ 43973 w 52258"/>
                    <a:gd name="connsiteY41" fmla="*/ 50579 h 90372"/>
                    <a:gd name="connsiteX42" fmla="*/ 40165 w 52258"/>
                    <a:gd name="connsiteY42" fmla="*/ 45982 h 90372"/>
                    <a:gd name="connsiteX43" fmla="*/ 37682 w 52258"/>
                    <a:gd name="connsiteY43" fmla="*/ 45500 h 90372"/>
                    <a:gd name="connsiteX44" fmla="*/ 35928 w 52258"/>
                    <a:gd name="connsiteY44" fmla="*/ 45342 h 90372"/>
                    <a:gd name="connsiteX45" fmla="*/ 20381 w 52258"/>
                    <a:gd name="connsiteY45" fmla="*/ 45342 h 90372"/>
                    <a:gd name="connsiteX46" fmla="*/ 20188 w 52258"/>
                    <a:gd name="connsiteY46" fmla="*/ 47342 h 90372"/>
                    <a:gd name="connsiteX47" fmla="*/ 20188 w 52258"/>
                    <a:gd name="connsiteY47" fmla="*/ 74856 h 90372"/>
                    <a:gd name="connsiteX48" fmla="*/ 20749 w 52258"/>
                    <a:gd name="connsiteY48" fmla="*/ 80655 h 90372"/>
                    <a:gd name="connsiteX49" fmla="*/ 25136 w 52258"/>
                    <a:gd name="connsiteY49" fmla="*/ 84752 h 90372"/>
                    <a:gd name="connsiteX50" fmla="*/ 30900 w 52258"/>
                    <a:gd name="connsiteY50" fmla="*/ 85560 h 90372"/>
                    <a:gd name="connsiteX51" fmla="*/ 41323 w 52258"/>
                    <a:gd name="connsiteY51" fmla="*/ 85305 h 90372"/>
                    <a:gd name="connsiteX52" fmla="*/ 49781 w 52258"/>
                    <a:gd name="connsiteY52" fmla="*/ 77584 h 90372"/>
                    <a:gd name="connsiteX53" fmla="*/ 50641 w 52258"/>
                    <a:gd name="connsiteY53" fmla="*/ 74093 h 90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52258" h="90372">
                      <a:moveTo>
                        <a:pt x="50641" y="74093"/>
                      </a:moveTo>
                      <a:cubicBezTo>
                        <a:pt x="51974" y="74093"/>
                        <a:pt x="52299" y="74672"/>
                        <a:pt x="52255" y="75435"/>
                      </a:cubicBezTo>
                      <a:cubicBezTo>
                        <a:pt x="52176" y="76698"/>
                        <a:pt x="52088" y="77953"/>
                        <a:pt x="51887" y="79199"/>
                      </a:cubicBezTo>
                      <a:cubicBezTo>
                        <a:pt x="51422" y="82094"/>
                        <a:pt x="50878" y="84980"/>
                        <a:pt x="50378" y="87876"/>
                      </a:cubicBezTo>
                      <a:cubicBezTo>
                        <a:pt x="50255" y="89216"/>
                        <a:pt x="49088" y="90217"/>
                        <a:pt x="47746" y="90131"/>
                      </a:cubicBezTo>
                      <a:cubicBezTo>
                        <a:pt x="46561" y="90174"/>
                        <a:pt x="45377" y="90332"/>
                        <a:pt x="44192" y="90341"/>
                      </a:cubicBezTo>
                      <a:cubicBezTo>
                        <a:pt x="38253" y="90341"/>
                        <a:pt x="32304" y="90411"/>
                        <a:pt x="26364" y="90341"/>
                      </a:cubicBezTo>
                      <a:cubicBezTo>
                        <a:pt x="22302" y="90288"/>
                        <a:pt x="18240" y="89938"/>
                        <a:pt x="14178" y="89885"/>
                      </a:cubicBezTo>
                      <a:cubicBezTo>
                        <a:pt x="10791" y="89841"/>
                        <a:pt x="7396" y="90052"/>
                        <a:pt x="4010" y="90139"/>
                      </a:cubicBezTo>
                      <a:cubicBezTo>
                        <a:pt x="3001" y="90139"/>
                        <a:pt x="1921" y="90271"/>
                        <a:pt x="1509" y="88753"/>
                      </a:cubicBezTo>
                      <a:cubicBezTo>
                        <a:pt x="1934" y="88591"/>
                        <a:pt x="2367" y="88453"/>
                        <a:pt x="2808" y="88341"/>
                      </a:cubicBezTo>
                      <a:cubicBezTo>
                        <a:pt x="3387" y="88227"/>
                        <a:pt x="3992" y="88227"/>
                        <a:pt x="4562" y="88104"/>
                      </a:cubicBezTo>
                      <a:cubicBezTo>
                        <a:pt x="7563" y="87455"/>
                        <a:pt x="8677" y="86349"/>
                        <a:pt x="8949" y="83375"/>
                      </a:cubicBezTo>
                      <a:cubicBezTo>
                        <a:pt x="9274" y="79602"/>
                        <a:pt x="9633" y="75812"/>
                        <a:pt x="9642" y="72031"/>
                      </a:cubicBezTo>
                      <a:cubicBezTo>
                        <a:pt x="9712" y="51483"/>
                        <a:pt x="9642" y="30936"/>
                        <a:pt x="9642" y="10388"/>
                      </a:cubicBezTo>
                      <a:cubicBezTo>
                        <a:pt x="9668" y="9879"/>
                        <a:pt x="9668" y="9370"/>
                        <a:pt x="9642" y="8861"/>
                      </a:cubicBezTo>
                      <a:cubicBezTo>
                        <a:pt x="9300" y="5089"/>
                        <a:pt x="6931" y="2860"/>
                        <a:pt x="3141" y="2720"/>
                      </a:cubicBezTo>
                      <a:cubicBezTo>
                        <a:pt x="2295" y="2746"/>
                        <a:pt x="1449" y="2687"/>
                        <a:pt x="614" y="2544"/>
                      </a:cubicBezTo>
                      <a:cubicBezTo>
                        <a:pt x="316" y="2474"/>
                        <a:pt x="44" y="1799"/>
                        <a:pt x="0" y="1377"/>
                      </a:cubicBezTo>
                      <a:cubicBezTo>
                        <a:pt x="0" y="1184"/>
                        <a:pt x="562" y="737"/>
                        <a:pt x="877" y="737"/>
                      </a:cubicBezTo>
                      <a:cubicBezTo>
                        <a:pt x="2053" y="737"/>
                        <a:pt x="3237" y="956"/>
                        <a:pt x="4387" y="956"/>
                      </a:cubicBezTo>
                      <a:cubicBezTo>
                        <a:pt x="16617" y="956"/>
                        <a:pt x="28847" y="1000"/>
                        <a:pt x="41069" y="956"/>
                      </a:cubicBezTo>
                      <a:cubicBezTo>
                        <a:pt x="43097" y="846"/>
                        <a:pt x="45118" y="626"/>
                        <a:pt x="47123" y="298"/>
                      </a:cubicBezTo>
                      <a:lnTo>
                        <a:pt x="49448" y="0"/>
                      </a:lnTo>
                      <a:cubicBezTo>
                        <a:pt x="49263" y="1667"/>
                        <a:pt x="49114" y="3062"/>
                        <a:pt x="48956" y="4457"/>
                      </a:cubicBezTo>
                      <a:cubicBezTo>
                        <a:pt x="48693" y="6887"/>
                        <a:pt x="48430" y="9317"/>
                        <a:pt x="48149" y="11748"/>
                      </a:cubicBezTo>
                      <a:cubicBezTo>
                        <a:pt x="48046" y="12750"/>
                        <a:pt x="47875" y="13743"/>
                        <a:pt x="47640" y="14722"/>
                      </a:cubicBezTo>
                      <a:cubicBezTo>
                        <a:pt x="47478" y="15077"/>
                        <a:pt x="47148" y="15327"/>
                        <a:pt x="46763" y="15389"/>
                      </a:cubicBezTo>
                      <a:cubicBezTo>
                        <a:pt x="46368" y="15306"/>
                        <a:pt x="46040" y="15033"/>
                        <a:pt x="45886" y="14661"/>
                      </a:cubicBezTo>
                      <a:cubicBezTo>
                        <a:pt x="45605" y="13862"/>
                        <a:pt x="45411" y="13036"/>
                        <a:pt x="45307" y="12195"/>
                      </a:cubicBezTo>
                      <a:cubicBezTo>
                        <a:pt x="44850" y="8607"/>
                        <a:pt x="43183" y="6677"/>
                        <a:pt x="39569" y="6352"/>
                      </a:cubicBezTo>
                      <a:cubicBezTo>
                        <a:pt x="35524" y="5984"/>
                        <a:pt x="31453" y="5940"/>
                        <a:pt x="27391" y="5808"/>
                      </a:cubicBezTo>
                      <a:cubicBezTo>
                        <a:pt x="25127" y="5738"/>
                        <a:pt x="22855" y="5808"/>
                        <a:pt x="20232" y="5808"/>
                      </a:cubicBezTo>
                      <a:cubicBezTo>
                        <a:pt x="20100" y="17319"/>
                        <a:pt x="20232" y="28575"/>
                        <a:pt x="20162" y="40104"/>
                      </a:cubicBezTo>
                      <a:cubicBezTo>
                        <a:pt x="21144" y="40148"/>
                        <a:pt x="21960" y="40235"/>
                        <a:pt x="22794" y="40235"/>
                      </a:cubicBezTo>
                      <a:cubicBezTo>
                        <a:pt x="27470" y="40235"/>
                        <a:pt x="32137" y="40235"/>
                        <a:pt x="36831" y="40235"/>
                      </a:cubicBezTo>
                      <a:cubicBezTo>
                        <a:pt x="40271" y="40235"/>
                        <a:pt x="43622" y="39867"/>
                        <a:pt x="46237" y="37217"/>
                      </a:cubicBezTo>
                      <a:cubicBezTo>
                        <a:pt x="46386" y="37068"/>
                        <a:pt x="46684" y="37059"/>
                        <a:pt x="47272" y="36866"/>
                      </a:cubicBezTo>
                      <a:cubicBezTo>
                        <a:pt x="47438" y="39902"/>
                        <a:pt x="46780" y="42683"/>
                        <a:pt x="46394" y="45517"/>
                      </a:cubicBezTo>
                      <a:cubicBezTo>
                        <a:pt x="46008" y="48351"/>
                        <a:pt x="45991" y="51211"/>
                        <a:pt x="45771" y="54738"/>
                      </a:cubicBezTo>
                      <a:cubicBezTo>
                        <a:pt x="44894" y="53992"/>
                        <a:pt x="44359" y="53729"/>
                        <a:pt x="44271" y="53352"/>
                      </a:cubicBezTo>
                      <a:cubicBezTo>
                        <a:pt x="44052" y="52475"/>
                        <a:pt x="44105" y="51501"/>
                        <a:pt x="43973" y="50579"/>
                      </a:cubicBezTo>
                      <a:cubicBezTo>
                        <a:pt x="43779" y="48406"/>
                        <a:pt x="42265" y="46577"/>
                        <a:pt x="40165" y="45982"/>
                      </a:cubicBezTo>
                      <a:cubicBezTo>
                        <a:pt x="39352" y="45755"/>
                        <a:pt x="38522" y="45593"/>
                        <a:pt x="37682" y="45500"/>
                      </a:cubicBezTo>
                      <a:cubicBezTo>
                        <a:pt x="37102" y="45400"/>
                        <a:pt x="36515" y="45347"/>
                        <a:pt x="35928" y="45342"/>
                      </a:cubicBezTo>
                      <a:lnTo>
                        <a:pt x="20381" y="45342"/>
                      </a:lnTo>
                      <a:cubicBezTo>
                        <a:pt x="20328" y="45894"/>
                        <a:pt x="20197" y="46614"/>
                        <a:pt x="20188" y="47342"/>
                      </a:cubicBezTo>
                      <a:cubicBezTo>
                        <a:pt x="20188" y="56510"/>
                        <a:pt x="20144" y="65687"/>
                        <a:pt x="20188" y="74856"/>
                      </a:cubicBezTo>
                      <a:cubicBezTo>
                        <a:pt x="20222" y="76801"/>
                        <a:pt x="20410" y="78740"/>
                        <a:pt x="20749" y="80655"/>
                      </a:cubicBezTo>
                      <a:cubicBezTo>
                        <a:pt x="21162" y="83042"/>
                        <a:pt x="23022" y="84165"/>
                        <a:pt x="25136" y="84752"/>
                      </a:cubicBezTo>
                      <a:cubicBezTo>
                        <a:pt x="27017" y="85258"/>
                        <a:pt x="28954" y="85529"/>
                        <a:pt x="30900" y="85560"/>
                      </a:cubicBezTo>
                      <a:cubicBezTo>
                        <a:pt x="34410" y="85612"/>
                        <a:pt x="37849" y="85454"/>
                        <a:pt x="41323" y="85305"/>
                      </a:cubicBezTo>
                      <a:cubicBezTo>
                        <a:pt x="45636" y="85109"/>
                        <a:pt x="49193" y="81862"/>
                        <a:pt x="49781" y="77584"/>
                      </a:cubicBezTo>
                      <a:cubicBezTo>
                        <a:pt x="49983" y="76401"/>
                        <a:pt x="50264" y="75233"/>
                        <a:pt x="50641" y="7409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A29C249A-F1D8-E48D-5F5A-25A6CE12B6AB}"/>
                    </a:ext>
                  </a:extLst>
                </p:cNvPr>
                <p:cNvSpPr/>
                <p:nvPr/>
              </p:nvSpPr>
              <p:spPr>
                <a:xfrm>
                  <a:off x="2289831" y="1302363"/>
                  <a:ext cx="52493" cy="89998"/>
                </a:xfrm>
                <a:custGeom>
                  <a:avLst/>
                  <a:gdLst>
                    <a:gd name="connsiteX0" fmla="*/ 20697 w 52493"/>
                    <a:gd name="connsiteY0" fmla="*/ 40007 h 89998"/>
                    <a:gd name="connsiteX1" fmla="*/ 29672 w 52493"/>
                    <a:gd name="connsiteY1" fmla="*/ 40060 h 89998"/>
                    <a:gd name="connsiteX2" fmla="*/ 38051 w 52493"/>
                    <a:gd name="connsiteY2" fmla="*/ 39806 h 89998"/>
                    <a:gd name="connsiteX3" fmla="*/ 46684 w 52493"/>
                    <a:gd name="connsiteY3" fmla="*/ 37016 h 89998"/>
                    <a:gd name="connsiteX4" fmla="*/ 47500 w 52493"/>
                    <a:gd name="connsiteY4" fmla="*/ 36673 h 89998"/>
                    <a:gd name="connsiteX5" fmla="*/ 47895 w 52493"/>
                    <a:gd name="connsiteY5" fmla="*/ 37823 h 89998"/>
                    <a:gd name="connsiteX6" fmla="*/ 46430 w 52493"/>
                    <a:gd name="connsiteY6" fmla="*/ 51931 h 89998"/>
                    <a:gd name="connsiteX7" fmla="*/ 45956 w 52493"/>
                    <a:gd name="connsiteY7" fmla="*/ 53878 h 89998"/>
                    <a:gd name="connsiteX8" fmla="*/ 44552 w 52493"/>
                    <a:gd name="connsiteY8" fmla="*/ 52527 h 89998"/>
                    <a:gd name="connsiteX9" fmla="*/ 43797 w 52493"/>
                    <a:gd name="connsiteY9" fmla="*/ 48588 h 89998"/>
                    <a:gd name="connsiteX10" fmla="*/ 39805 w 52493"/>
                    <a:gd name="connsiteY10" fmla="*/ 45464 h 89998"/>
                    <a:gd name="connsiteX11" fmla="*/ 33997 w 52493"/>
                    <a:gd name="connsiteY11" fmla="*/ 44894 h 89998"/>
                    <a:gd name="connsiteX12" fmla="*/ 22838 w 52493"/>
                    <a:gd name="connsiteY12" fmla="*/ 44377 h 89998"/>
                    <a:gd name="connsiteX13" fmla="*/ 20451 w 52493"/>
                    <a:gd name="connsiteY13" fmla="*/ 46640 h 89998"/>
                    <a:gd name="connsiteX14" fmla="*/ 20451 w 52493"/>
                    <a:gd name="connsiteY14" fmla="*/ 75163 h 89998"/>
                    <a:gd name="connsiteX15" fmla="*/ 22680 w 52493"/>
                    <a:gd name="connsiteY15" fmla="*/ 82796 h 89998"/>
                    <a:gd name="connsiteX16" fmla="*/ 25882 w 52493"/>
                    <a:gd name="connsiteY16" fmla="*/ 84638 h 89998"/>
                    <a:gd name="connsiteX17" fmla="*/ 44350 w 52493"/>
                    <a:gd name="connsiteY17" fmla="*/ 84358 h 89998"/>
                    <a:gd name="connsiteX18" fmla="*/ 49105 w 52493"/>
                    <a:gd name="connsiteY18" fmla="*/ 80208 h 89998"/>
                    <a:gd name="connsiteX19" fmla="*/ 50720 w 52493"/>
                    <a:gd name="connsiteY19" fmla="*/ 75145 h 89998"/>
                    <a:gd name="connsiteX20" fmla="*/ 52308 w 52493"/>
                    <a:gd name="connsiteY20" fmla="*/ 73961 h 89998"/>
                    <a:gd name="connsiteX21" fmla="*/ 52492 w 52493"/>
                    <a:gd name="connsiteY21" fmla="*/ 76014 h 89998"/>
                    <a:gd name="connsiteX22" fmla="*/ 51378 w 52493"/>
                    <a:gd name="connsiteY22" fmla="*/ 85586 h 89998"/>
                    <a:gd name="connsiteX23" fmla="*/ 51088 w 52493"/>
                    <a:gd name="connsiteY23" fmla="*/ 86814 h 89998"/>
                    <a:gd name="connsiteX24" fmla="*/ 47228 w 52493"/>
                    <a:gd name="connsiteY24" fmla="*/ 89955 h 89998"/>
                    <a:gd name="connsiteX25" fmla="*/ 29453 w 52493"/>
                    <a:gd name="connsiteY25" fmla="*/ 89815 h 89998"/>
                    <a:gd name="connsiteX26" fmla="*/ 26917 w 52493"/>
                    <a:gd name="connsiteY26" fmla="*/ 89736 h 89998"/>
                    <a:gd name="connsiteX27" fmla="*/ 2334 w 52493"/>
                    <a:gd name="connsiteY27" fmla="*/ 89736 h 89998"/>
                    <a:gd name="connsiteX28" fmla="*/ 2053 w 52493"/>
                    <a:gd name="connsiteY28" fmla="*/ 89165 h 89998"/>
                    <a:gd name="connsiteX29" fmla="*/ 2930 w 52493"/>
                    <a:gd name="connsiteY29" fmla="*/ 88139 h 89998"/>
                    <a:gd name="connsiteX30" fmla="*/ 5422 w 52493"/>
                    <a:gd name="connsiteY30" fmla="*/ 87727 h 89998"/>
                    <a:gd name="connsiteX31" fmla="*/ 8817 w 52493"/>
                    <a:gd name="connsiteY31" fmla="*/ 85165 h 89998"/>
                    <a:gd name="connsiteX32" fmla="*/ 9818 w 52493"/>
                    <a:gd name="connsiteY32" fmla="*/ 80997 h 89998"/>
                    <a:gd name="connsiteX33" fmla="*/ 10353 w 52493"/>
                    <a:gd name="connsiteY33" fmla="*/ 68320 h 89998"/>
                    <a:gd name="connsiteX34" fmla="*/ 10353 w 52493"/>
                    <a:gd name="connsiteY34" fmla="*/ 16872 h 89998"/>
                    <a:gd name="connsiteX35" fmla="*/ 10177 w 52493"/>
                    <a:gd name="connsiteY35" fmla="*/ 9247 h 89998"/>
                    <a:gd name="connsiteX36" fmla="*/ 4036 w 52493"/>
                    <a:gd name="connsiteY36" fmla="*/ 2676 h 89998"/>
                    <a:gd name="connsiteX37" fmla="*/ 0 w 52493"/>
                    <a:gd name="connsiteY37" fmla="*/ 1957 h 89998"/>
                    <a:gd name="connsiteX38" fmla="*/ 2860 w 52493"/>
                    <a:gd name="connsiteY38" fmla="*/ 377 h 89998"/>
                    <a:gd name="connsiteX39" fmla="*/ 12011 w 52493"/>
                    <a:gd name="connsiteY39" fmla="*/ 614 h 89998"/>
                    <a:gd name="connsiteX40" fmla="*/ 29558 w 52493"/>
                    <a:gd name="connsiteY40" fmla="*/ 614 h 89998"/>
                    <a:gd name="connsiteX41" fmla="*/ 38472 w 52493"/>
                    <a:gd name="connsiteY41" fmla="*/ 553 h 89998"/>
                    <a:gd name="connsiteX42" fmla="*/ 49518 w 52493"/>
                    <a:gd name="connsiteY42" fmla="*/ 0 h 89998"/>
                    <a:gd name="connsiteX43" fmla="*/ 49518 w 52493"/>
                    <a:gd name="connsiteY43" fmla="*/ 1474 h 89998"/>
                    <a:gd name="connsiteX44" fmla="*/ 47877 w 52493"/>
                    <a:gd name="connsiteY44" fmla="*/ 14792 h 89998"/>
                    <a:gd name="connsiteX45" fmla="*/ 47061 w 52493"/>
                    <a:gd name="connsiteY45" fmla="*/ 15573 h 89998"/>
                    <a:gd name="connsiteX46" fmla="*/ 45736 w 52493"/>
                    <a:gd name="connsiteY46" fmla="*/ 10897 h 89998"/>
                    <a:gd name="connsiteX47" fmla="*/ 41051 w 52493"/>
                    <a:gd name="connsiteY47" fmla="*/ 6238 h 89998"/>
                    <a:gd name="connsiteX48" fmla="*/ 37542 w 52493"/>
                    <a:gd name="connsiteY48" fmla="*/ 5676 h 89998"/>
                    <a:gd name="connsiteX49" fmla="*/ 23074 w 52493"/>
                    <a:gd name="connsiteY49" fmla="*/ 5141 h 89998"/>
                    <a:gd name="connsiteX50" fmla="*/ 20442 w 52493"/>
                    <a:gd name="connsiteY50" fmla="*/ 7677 h 89998"/>
                    <a:gd name="connsiteX51" fmla="*/ 20442 w 52493"/>
                    <a:gd name="connsiteY51" fmla="*/ 37507 h 89998"/>
                    <a:gd name="connsiteX52" fmla="*/ 20697 w 52493"/>
                    <a:gd name="connsiteY52" fmla="*/ 40007 h 89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2493" h="89998">
                      <a:moveTo>
                        <a:pt x="20697" y="40007"/>
                      </a:moveTo>
                      <a:cubicBezTo>
                        <a:pt x="23776" y="40007"/>
                        <a:pt x="26724" y="40095"/>
                        <a:pt x="29672" y="40060"/>
                      </a:cubicBezTo>
                      <a:cubicBezTo>
                        <a:pt x="32462" y="40060"/>
                        <a:pt x="35261" y="39814"/>
                        <a:pt x="38051" y="39806"/>
                      </a:cubicBezTo>
                      <a:cubicBezTo>
                        <a:pt x="41253" y="39806"/>
                        <a:pt x="44341" y="39613"/>
                        <a:pt x="46684" y="37016"/>
                      </a:cubicBezTo>
                      <a:cubicBezTo>
                        <a:pt x="46833" y="36849"/>
                        <a:pt x="47131" y="36823"/>
                        <a:pt x="47500" y="36673"/>
                      </a:cubicBezTo>
                      <a:cubicBezTo>
                        <a:pt x="47649" y="37077"/>
                        <a:pt x="47930" y="37463"/>
                        <a:pt x="47895" y="37823"/>
                      </a:cubicBezTo>
                      <a:cubicBezTo>
                        <a:pt x="47438" y="42502"/>
                        <a:pt x="46950" y="47204"/>
                        <a:pt x="46430" y="51931"/>
                      </a:cubicBezTo>
                      <a:cubicBezTo>
                        <a:pt x="46312" y="52589"/>
                        <a:pt x="46154" y="53240"/>
                        <a:pt x="45956" y="53878"/>
                      </a:cubicBezTo>
                      <a:cubicBezTo>
                        <a:pt x="44780" y="54010"/>
                        <a:pt x="44657" y="53343"/>
                        <a:pt x="44552" y="52527"/>
                      </a:cubicBezTo>
                      <a:cubicBezTo>
                        <a:pt x="44430" y="51193"/>
                        <a:pt x="44177" y="49873"/>
                        <a:pt x="43797" y="48588"/>
                      </a:cubicBezTo>
                      <a:cubicBezTo>
                        <a:pt x="43205" y="46846"/>
                        <a:pt x="41638" y="45621"/>
                        <a:pt x="39805" y="45464"/>
                      </a:cubicBezTo>
                      <a:cubicBezTo>
                        <a:pt x="37881" y="45201"/>
                        <a:pt x="35945" y="45011"/>
                        <a:pt x="33997" y="44894"/>
                      </a:cubicBezTo>
                      <a:cubicBezTo>
                        <a:pt x="30277" y="44684"/>
                        <a:pt x="26557" y="44543"/>
                        <a:pt x="22838" y="44377"/>
                      </a:cubicBezTo>
                      <a:cubicBezTo>
                        <a:pt x="20846" y="44289"/>
                        <a:pt x="20451" y="44622"/>
                        <a:pt x="20451" y="46640"/>
                      </a:cubicBezTo>
                      <a:cubicBezTo>
                        <a:pt x="20451" y="56151"/>
                        <a:pt x="20390" y="65652"/>
                        <a:pt x="20451" y="75163"/>
                      </a:cubicBezTo>
                      <a:cubicBezTo>
                        <a:pt x="20451" y="77856"/>
                        <a:pt x="20723" y="80567"/>
                        <a:pt x="22680" y="82796"/>
                      </a:cubicBezTo>
                      <a:cubicBezTo>
                        <a:pt x="23470" y="83800"/>
                        <a:pt x="24617" y="84459"/>
                        <a:pt x="25882" y="84638"/>
                      </a:cubicBezTo>
                      <a:cubicBezTo>
                        <a:pt x="32023" y="85384"/>
                        <a:pt x="38217" y="85621"/>
                        <a:pt x="44350" y="84358"/>
                      </a:cubicBezTo>
                      <a:cubicBezTo>
                        <a:pt x="46573" y="83944"/>
                        <a:pt x="48395" y="82355"/>
                        <a:pt x="49105" y="80208"/>
                      </a:cubicBezTo>
                      <a:cubicBezTo>
                        <a:pt x="49711" y="78549"/>
                        <a:pt x="50185" y="76839"/>
                        <a:pt x="50720" y="75145"/>
                      </a:cubicBezTo>
                      <a:cubicBezTo>
                        <a:pt x="50922" y="74505"/>
                        <a:pt x="51071" y="73803"/>
                        <a:pt x="52308" y="73961"/>
                      </a:cubicBezTo>
                      <a:cubicBezTo>
                        <a:pt x="52445" y="74637"/>
                        <a:pt x="52506" y="75325"/>
                        <a:pt x="52492" y="76014"/>
                      </a:cubicBezTo>
                      <a:cubicBezTo>
                        <a:pt x="52167" y="79208"/>
                        <a:pt x="51764" y="82401"/>
                        <a:pt x="51378" y="85586"/>
                      </a:cubicBezTo>
                      <a:cubicBezTo>
                        <a:pt x="51335" y="86006"/>
                        <a:pt x="51237" y="86418"/>
                        <a:pt x="51088" y="86814"/>
                      </a:cubicBezTo>
                      <a:cubicBezTo>
                        <a:pt x="49904" y="89753"/>
                        <a:pt x="50211" y="89885"/>
                        <a:pt x="47228" y="89955"/>
                      </a:cubicBezTo>
                      <a:cubicBezTo>
                        <a:pt x="41306" y="90087"/>
                        <a:pt x="35375" y="89885"/>
                        <a:pt x="29453" y="89815"/>
                      </a:cubicBezTo>
                      <a:cubicBezTo>
                        <a:pt x="28575" y="89815"/>
                        <a:pt x="27759" y="89736"/>
                        <a:pt x="26917" y="89736"/>
                      </a:cubicBezTo>
                      <a:lnTo>
                        <a:pt x="2334" y="89736"/>
                      </a:lnTo>
                      <a:cubicBezTo>
                        <a:pt x="2237" y="89552"/>
                        <a:pt x="2150" y="89359"/>
                        <a:pt x="2053" y="89165"/>
                      </a:cubicBezTo>
                      <a:cubicBezTo>
                        <a:pt x="2360" y="88815"/>
                        <a:pt x="2597" y="88288"/>
                        <a:pt x="2930" y="88139"/>
                      </a:cubicBezTo>
                      <a:cubicBezTo>
                        <a:pt x="3731" y="87859"/>
                        <a:pt x="4574" y="87720"/>
                        <a:pt x="5422" y="87727"/>
                      </a:cubicBezTo>
                      <a:cubicBezTo>
                        <a:pt x="7291" y="87779"/>
                        <a:pt x="8256" y="86630"/>
                        <a:pt x="8817" y="85165"/>
                      </a:cubicBezTo>
                      <a:cubicBezTo>
                        <a:pt x="9358" y="83834"/>
                        <a:pt x="9695" y="82429"/>
                        <a:pt x="9818" y="80997"/>
                      </a:cubicBezTo>
                      <a:cubicBezTo>
                        <a:pt x="10098" y="76777"/>
                        <a:pt x="10344" y="72548"/>
                        <a:pt x="10353" y="68320"/>
                      </a:cubicBezTo>
                      <a:cubicBezTo>
                        <a:pt x="10414" y="51167"/>
                        <a:pt x="10353" y="34015"/>
                        <a:pt x="10353" y="16872"/>
                      </a:cubicBezTo>
                      <a:cubicBezTo>
                        <a:pt x="10353" y="14327"/>
                        <a:pt x="10294" y="11786"/>
                        <a:pt x="10177" y="9247"/>
                      </a:cubicBezTo>
                      <a:cubicBezTo>
                        <a:pt x="9984" y="5001"/>
                        <a:pt x="8238" y="3202"/>
                        <a:pt x="4036" y="2676"/>
                      </a:cubicBezTo>
                      <a:cubicBezTo>
                        <a:pt x="2737" y="2509"/>
                        <a:pt x="1456" y="2220"/>
                        <a:pt x="0" y="1957"/>
                      </a:cubicBezTo>
                      <a:cubicBezTo>
                        <a:pt x="640" y="263"/>
                        <a:pt x="1869" y="368"/>
                        <a:pt x="2860" y="377"/>
                      </a:cubicBezTo>
                      <a:cubicBezTo>
                        <a:pt x="5913" y="377"/>
                        <a:pt x="8958" y="597"/>
                        <a:pt x="12011" y="614"/>
                      </a:cubicBezTo>
                      <a:cubicBezTo>
                        <a:pt x="17854" y="614"/>
                        <a:pt x="23697" y="614"/>
                        <a:pt x="29558" y="614"/>
                      </a:cubicBezTo>
                      <a:cubicBezTo>
                        <a:pt x="32532" y="614"/>
                        <a:pt x="35506" y="614"/>
                        <a:pt x="38472" y="553"/>
                      </a:cubicBezTo>
                      <a:cubicBezTo>
                        <a:pt x="42095" y="430"/>
                        <a:pt x="45719" y="193"/>
                        <a:pt x="49518" y="0"/>
                      </a:cubicBezTo>
                      <a:cubicBezTo>
                        <a:pt x="49553" y="491"/>
                        <a:pt x="49553" y="983"/>
                        <a:pt x="49518" y="1474"/>
                      </a:cubicBezTo>
                      <a:cubicBezTo>
                        <a:pt x="48991" y="5913"/>
                        <a:pt x="48445" y="10353"/>
                        <a:pt x="47877" y="14792"/>
                      </a:cubicBezTo>
                      <a:cubicBezTo>
                        <a:pt x="47877" y="14976"/>
                        <a:pt x="47544" y="15126"/>
                        <a:pt x="47061" y="15573"/>
                      </a:cubicBezTo>
                      <a:cubicBezTo>
                        <a:pt x="46503" y="14050"/>
                        <a:pt x="46060" y="12487"/>
                        <a:pt x="45736" y="10897"/>
                      </a:cubicBezTo>
                      <a:cubicBezTo>
                        <a:pt x="45368" y="8054"/>
                        <a:pt x="43429" y="6931"/>
                        <a:pt x="41051" y="6238"/>
                      </a:cubicBezTo>
                      <a:cubicBezTo>
                        <a:pt x="39907" y="5915"/>
                        <a:pt x="38730" y="5726"/>
                        <a:pt x="37542" y="5676"/>
                      </a:cubicBezTo>
                      <a:cubicBezTo>
                        <a:pt x="32723" y="5460"/>
                        <a:pt x="27900" y="5282"/>
                        <a:pt x="23074" y="5141"/>
                      </a:cubicBezTo>
                      <a:cubicBezTo>
                        <a:pt x="20583" y="5080"/>
                        <a:pt x="20442" y="5264"/>
                        <a:pt x="20442" y="7677"/>
                      </a:cubicBezTo>
                      <a:cubicBezTo>
                        <a:pt x="20442" y="17620"/>
                        <a:pt x="20442" y="27564"/>
                        <a:pt x="20442" y="37507"/>
                      </a:cubicBezTo>
                      <a:cubicBezTo>
                        <a:pt x="20451" y="38218"/>
                        <a:pt x="20592" y="38963"/>
                        <a:pt x="20697" y="4000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076AD266-A612-F3F5-4444-C97D277B5370}"/>
                    </a:ext>
                  </a:extLst>
                </p:cNvPr>
                <p:cNvSpPr/>
                <p:nvPr/>
              </p:nvSpPr>
              <p:spPr>
                <a:xfrm>
                  <a:off x="2698707" y="1301153"/>
                  <a:ext cx="74892" cy="90955"/>
                </a:xfrm>
                <a:custGeom>
                  <a:avLst/>
                  <a:gdLst>
                    <a:gd name="connsiteX0" fmla="*/ 74818 w 74892"/>
                    <a:gd name="connsiteY0" fmla="*/ 1070 h 90955"/>
                    <a:gd name="connsiteX1" fmla="*/ 74440 w 74892"/>
                    <a:gd name="connsiteY1" fmla="*/ 16986 h 90955"/>
                    <a:gd name="connsiteX2" fmla="*/ 72466 w 74892"/>
                    <a:gd name="connsiteY2" fmla="*/ 14520 h 90955"/>
                    <a:gd name="connsiteX3" fmla="*/ 70606 w 74892"/>
                    <a:gd name="connsiteY3" fmla="*/ 10230 h 90955"/>
                    <a:gd name="connsiteX4" fmla="*/ 63140 w 74892"/>
                    <a:gd name="connsiteY4" fmla="*/ 7440 h 90955"/>
                    <a:gd name="connsiteX5" fmla="*/ 44847 w 74892"/>
                    <a:gd name="connsiteY5" fmla="*/ 6861 h 90955"/>
                    <a:gd name="connsiteX6" fmla="*/ 43505 w 74892"/>
                    <a:gd name="connsiteY6" fmla="*/ 7010 h 90955"/>
                    <a:gd name="connsiteX7" fmla="*/ 43391 w 74892"/>
                    <a:gd name="connsiteY7" fmla="*/ 9642 h 90955"/>
                    <a:gd name="connsiteX8" fmla="*/ 43435 w 74892"/>
                    <a:gd name="connsiteY8" fmla="*/ 71267 h 90955"/>
                    <a:gd name="connsiteX9" fmla="*/ 44461 w 74892"/>
                    <a:gd name="connsiteY9" fmla="*/ 84138 h 90955"/>
                    <a:gd name="connsiteX10" fmla="*/ 49936 w 74892"/>
                    <a:gd name="connsiteY10" fmla="*/ 88920 h 90955"/>
                    <a:gd name="connsiteX11" fmla="*/ 54779 w 74892"/>
                    <a:gd name="connsiteY11" fmla="*/ 89473 h 90955"/>
                    <a:gd name="connsiteX12" fmla="*/ 53024 w 74892"/>
                    <a:gd name="connsiteY12" fmla="*/ 90955 h 90955"/>
                    <a:gd name="connsiteX13" fmla="*/ 49708 w 74892"/>
                    <a:gd name="connsiteY13" fmla="*/ 90955 h 90955"/>
                    <a:gd name="connsiteX14" fmla="*/ 27590 w 74892"/>
                    <a:gd name="connsiteY14" fmla="*/ 90955 h 90955"/>
                    <a:gd name="connsiteX15" fmla="*/ 24791 w 74892"/>
                    <a:gd name="connsiteY15" fmla="*/ 89657 h 90955"/>
                    <a:gd name="connsiteX16" fmla="*/ 28300 w 74892"/>
                    <a:gd name="connsiteY16" fmla="*/ 88955 h 90955"/>
                    <a:gd name="connsiteX17" fmla="*/ 31669 w 74892"/>
                    <a:gd name="connsiteY17" fmla="*/ 86051 h 90955"/>
                    <a:gd name="connsiteX18" fmla="*/ 32547 w 74892"/>
                    <a:gd name="connsiteY18" fmla="*/ 81076 h 90955"/>
                    <a:gd name="connsiteX19" fmla="*/ 33135 w 74892"/>
                    <a:gd name="connsiteY19" fmla="*/ 68416 h 90955"/>
                    <a:gd name="connsiteX20" fmla="*/ 33135 w 74892"/>
                    <a:gd name="connsiteY20" fmla="*/ 10353 h 90955"/>
                    <a:gd name="connsiteX21" fmla="*/ 33135 w 74892"/>
                    <a:gd name="connsiteY21" fmla="*/ 6940 h 90955"/>
                    <a:gd name="connsiteX22" fmla="*/ 25800 w 74892"/>
                    <a:gd name="connsiteY22" fmla="*/ 6878 h 90955"/>
                    <a:gd name="connsiteX23" fmla="*/ 16912 w 74892"/>
                    <a:gd name="connsiteY23" fmla="*/ 7159 h 90955"/>
                    <a:gd name="connsiteX24" fmla="*/ 10087 w 74892"/>
                    <a:gd name="connsiteY24" fmla="*/ 7677 h 90955"/>
                    <a:gd name="connsiteX25" fmla="*/ 2954 w 74892"/>
                    <a:gd name="connsiteY25" fmla="*/ 12660 h 90955"/>
                    <a:gd name="connsiteX26" fmla="*/ 787 w 74892"/>
                    <a:gd name="connsiteY26" fmla="*/ 15906 h 90955"/>
                    <a:gd name="connsiteX27" fmla="*/ 225 w 74892"/>
                    <a:gd name="connsiteY27" fmla="*/ 15722 h 90955"/>
                    <a:gd name="connsiteX28" fmla="*/ 50 w 74892"/>
                    <a:gd name="connsiteY28" fmla="*/ 14204 h 90955"/>
                    <a:gd name="connsiteX29" fmla="*/ 3559 w 74892"/>
                    <a:gd name="connsiteY29" fmla="*/ 0 h 90955"/>
                    <a:gd name="connsiteX30" fmla="*/ 18860 w 74892"/>
                    <a:gd name="connsiteY30" fmla="*/ 2009 h 90955"/>
                    <a:gd name="connsiteX31" fmla="*/ 62403 w 74892"/>
                    <a:gd name="connsiteY31" fmla="*/ 2009 h 90955"/>
                    <a:gd name="connsiteX32" fmla="*/ 74818 w 74892"/>
                    <a:gd name="connsiteY32" fmla="*/ 1070 h 90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92" h="90955">
                      <a:moveTo>
                        <a:pt x="74818" y="1070"/>
                      </a:moveTo>
                      <a:cubicBezTo>
                        <a:pt x="75107" y="6334"/>
                        <a:pt x="74467" y="11599"/>
                        <a:pt x="74440" y="16986"/>
                      </a:cubicBezTo>
                      <a:cubicBezTo>
                        <a:pt x="72493" y="16775"/>
                        <a:pt x="72563" y="15512"/>
                        <a:pt x="72466" y="14520"/>
                      </a:cubicBezTo>
                      <a:cubicBezTo>
                        <a:pt x="72317" y="12853"/>
                        <a:pt x="71949" y="11318"/>
                        <a:pt x="70606" y="10230"/>
                      </a:cubicBezTo>
                      <a:cubicBezTo>
                        <a:pt x="68474" y="8536"/>
                        <a:pt x="65860" y="7559"/>
                        <a:pt x="63140" y="7440"/>
                      </a:cubicBezTo>
                      <a:cubicBezTo>
                        <a:pt x="57051" y="7071"/>
                        <a:pt x="50954" y="7028"/>
                        <a:pt x="44847" y="6861"/>
                      </a:cubicBezTo>
                      <a:cubicBezTo>
                        <a:pt x="44400" y="6883"/>
                        <a:pt x="43952" y="6933"/>
                        <a:pt x="43505" y="7010"/>
                      </a:cubicBezTo>
                      <a:cubicBezTo>
                        <a:pt x="43505" y="7958"/>
                        <a:pt x="43391" y="8765"/>
                        <a:pt x="43391" y="9642"/>
                      </a:cubicBezTo>
                      <a:cubicBezTo>
                        <a:pt x="43391" y="30181"/>
                        <a:pt x="43329" y="50720"/>
                        <a:pt x="43435" y="71267"/>
                      </a:cubicBezTo>
                      <a:cubicBezTo>
                        <a:pt x="43496" y="75575"/>
                        <a:pt x="43838" y="79875"/>
                        <a:pt x="44461" y="84138"/>
                      </a:cubicBezTo>
                      <a:cubicBezTo>
                        <a:pt x="44917" y="87542"/>
                        <a:pt x="46532" y="88683"/>
                        <a:pt x="49936" y="88920"/>
                      </a:cubicBezTo>
                      <a:cubicBezTo>
                        <a:pt x="51533" y="89034"/>
                        <a:pt x="53112" y="89280"/>
                        <a:pt x="54779" y="89473"/>
                      </a:cubicBezTo>
                      <a:cubicBezTo>
                        <a:pt x="54639" y="90736"/>
                        <a:pt x="53902" y="90938"/>
                        <a:pt x="53024" y="90955"/>
                      </a:cubicBezTo>
                      <a:cubicBezTo>
                        <a:pt x="51919" y="90955"/>
                        <a:pt x="50813" y="90955"/>
                        <a:pt x="49708" y="90955"/>
                      </a:cubicBezTo>
                      <a:lnTo>
                        <a:pt x="27590" y="90955"/>
                      </a:lnTo>
                      <a:cubicBezTo>
                        <a:pt x="26028" y="90955"/>
                        <a:pt x="26028" y="90955"/>
                        <a:pt x="24791" y="89657"/>
                      </a:cubicBezTo>
                      <a:cubicBezTo>
                        <a:pt x="25940" y="89326"/>
                        <a:pt x="27116" y="89092"/>
                        <a:pt x="28300" y="88955"/>
                      </a:cubicBezTo>
                      <a:cubicBezTo>
                        <a:pt x="30274" y="88885"/>
                        <a:pt x="31222" y="87692"/>
                        <a:pt x="31669" y="86051"/>
                      </a:cubicBezTo>
                      <a:cubicBezTo>
                        <a:pt x="32126" y="84426"/>
                        <a:pt x="32424" y="82760"/>
                        <a:pt x="32547" y="81076"/>
                      </a:cubicBezTo>
                      <a:cubicBezTo>
                        <a:pt x="32836" y="76856"/>
                        <a:pt x="33117" y="72636"/>
                        <a:pt x="33135" y="68416"/>
                      </a:cubicBezTo>
                      <a:cubicBezTo>
                        <a:pt x="33196" y="49053"/>
                        <a:pt x="33135" y="29707"/>
                        <a:pt x="33135" y="10353"/>
                      </a:cubicBezTo>
                      <a:lnTo>
                        <a:pt x="33135" y="6940"/>
                      </a:lnTo>
                      <a:cubicBezTo>
                        <a:pt x="30643" y="6773"/>
                        <a:pt x="28213" y="6835"/>
                        <a:pt x="25800" y="6878"/>
                      </a:cubicBezTo>
                      <a:cubicBezTo>
                        <a:pt x="22835" y="6914"/>
                        <a:pt x="19869" y="7007"/>
                        <a:pt x="16912" y="7159"/>
                      </a:cubicBezTo>
                      <a:cubicBezTo>
                        <a:pt x="14631" y="7264"/>
                        <a:pt x="12350" y="7414"/>
                        <a:pt x="10087" y="7677"/>
                      </a:cubicBezTo>
                      <a:cubicBezTo>
                        <a:pt x="6963" y="7861"/>
                        <a:pt x="4199" y="9787"/>
                        <a:pt x="2954" y="12660"/>
                      </a:cubicBezTo>
                      <a:cubicBezTo>
                        <a:pt x="2322" y="13801"/>
                        <a:pt x="1603" y="14887"/>
                        <a:pt x="787" y="15906"/>
                      </a:cubicBezTo>
                      <a:lnTo>
                        <a:pt x="225" y="15722"/>
                      </a:lnTo>
                      <a:cubicBezTo>
                        <a:pt x="155" y="15213"/>
                        <a:pt x="-108" y="14634"/>
                        <a:pt x="50" y="14204"/>
                      </a:cubicBezTo>
                      <a:cubicBezTo>
                        <a:pt x="1638" y="9633"/>
                        <a:pt x="1111" y="4501"/>
                        <a:pt x="3559" y="0"/>
                      </a:cubicBezTo>
                      <a:cubicBezTo>
                        <a:pt x="8692" y="2044"/>
                        <a:pt x="13815" y="1956"/>
                        <a:pt x="18860" y="2009"/>
                      </a:cubicBezTo>
                      <a:cubicBezTo>
                        <a:pt x="33371" y="2176"/>
                        <a:pt x="47892" y="2132"/>
                        <a:pt x="62403" y="2009"/>
                      </a:cubicBezTo>
                      <a:cubicBezTo>
                        <a:pt x="66430" y="1974"/>
                        <a:pt x="70457" y="1413"/>
                        <a:pt x="74818" y="10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27CC89C6-F710-64D3-BD02-3E1C5024C94C}"/>
                    </a:ext>
                  </a:extLst>
                </p:cNvPr>
                <p:cNvSpPr/>
                <p:nvPr/>
              </p:nvSpPr>
              <p:spPr>
                <a:xfrm>
                  <a:off x="2542934" y="1301240"/>
                  <a:ext cx="74814" cy="90885"/>
                </a:xfrm>
                <a:custGeom>
                  <a:avLst/>
                  <a:gdLst>
                    <a:gd name="connsiteX0" fmla="*/ 566 w 74814"/>
                    <a:gd name="connsiteY0" fmla="*/ 15678 h 90885"/>
                    <a:gd name="connsiteX1" fmla="*/ 13 w 74814"/>
                    <a:gd name="connsiteY1" fmla="*/ 14187 h 90885"/>
                    <a:gd name="connsiteX2" fmla="*/ 3154 w 74814"/>
                    <a:gd name="connsiteY2" fmla="*/ 1123 h 90885"/>
                    <a:gd name="connsiteX3" fmla="*/ 3865 w 74814"/>
                    <a:gd name="connsiteY3" fmla="*/ 0 h 90885"/>
                    <a:gd name="connsiteX4" fmla="*/ 18955 w 74814"/>
                    <a:gd name="connsiteY4" fmla="*/ 1895 h 90885"/>
                    <a:gd name="connsiteX5" fmla="*/ 62262 w 74814"/>
                    <a:gd name="connsiteY5" fmla="*/ 1895 h 90885"/>
                    <a:gd name="connsiteX6" fmla="*/ 74676 w 74814"/>
                    <a:gd name="connsiteY6" fmla="*/ 1018 h 90885"/>
                    <a:gd name="connsiteX7" fmla="*/ 74299 w 74814"/>
                    <a:gd name="connsiteY7" fmla="*/ 16889 h 90885"/>
                    <a:gd name="connsiteX8" fmla="*/ 72816 w 74814"/>
                    <a:gd name="connsiteY8" fmla="*/ 14871 h 90885"/>
                    <a:gd name="connsiteX9" fmla="*/ 67113 w 74814"/>
                    <a:gd name="connsiteY9" fmla="*/ 8282 h 90885"/>
                    <a:gd name="connsiteX10" fmla="*/ 59656 w 74814"/>
                    <a:gd name="connsiteY10" fmla="*/ 7089 h 90885"/>
                    <a:gd name="connsiteX11" fmla="*/ 45162 w 74814"/>
                    <a:gd name="connsiteY11" fmla="*/ 6764 h 90885"/>
                    <a:gd name="connsiteX12" fmla="*/ 43758 w 74814"/>
                    <a:gd name="connsiteY12" fmla="*/ 6835 h 90885"/>
                    <a:gd name="connsiteX13" fmla="*/ 43539 w 74814"/>
                    <a:gd name="connsiteY13" fmla="*/ 8589 h 90885"/>
                    <a:gd name="connsiteX14" fmla="*/ 43539 w 74814"/>
                    <a:gd name="connsiteY14" fmla="*/ 72022 h 90885"/>
                    <a:gd name="connsiteX15" fmla="*/ 44574 w 74814"/>
                    <a:gd name="connsiteY15" fmla="*/ 84393 h 90885"/>
                    <a:gd name="connsiteX16" fmla="*/ 49838 w 74814"/>
                    <a:gd name="connsiteY16" fmla="*/ 88823 h 90885"/>
                    <a:gd name="connsiteX17" fmla="*/ 54637 w 74814"/>
                    <a:gd name="connsiteY17" fmla="*/ 89350 h 90885"/>
                    <a:gd name="connsiteX18" fmla="*/ 53181 w 74814"/>
                    <a:gd name="connsiteY18" fmla="*/ 90850 h 90885"/>
                    <a:gd name="connsiteX19" fmla="*/ 49610 w 74814"/>
                    <a:gd name="connsiteY19" fmla="*/ 90850 h 90885"/>
                    <a:gd name="connsiteX20" fmla="*/ 27992 w 74814"/>
                    <a:gd name="connsiteY20" fmla="*/ 90850 h 90885"/>
                    <a:gd name="connsiteX21" fmla="*/ 25966 w 74814"/>
                    <a:gd name="connsiteY21" fmla="*/ 90780 h 90885"/>
                    <a:gd name="connsiteX22" fmla="*/ 24527 w 74814"/>
                    <a:gd name="connsiteY22" fmla="*/ 89560 h 90885"/>
                    <a:gd name="connsiteX23" fmla="*/ 28159 w 74814"/>
                    <a:gd name="connsiteY23" fmla="*/ 88858 h 90885"/>
                    <a:gd name="connsiteX24" fmla="*/ 31932 w 74814"/>
                    <a:gd name="connsiteY24" fmla="*/ 85226 h 90885"/>
                    <a:gd name="connsiteX25" fmla="*/ 33028 w 74814"/>
                    <a:gd name="connsiteY25" fmla="*/ 74601 h 90885"/>
                    <a:gd name="connsiteX26" fmla="*/ 33423 w 74814"/>
                    <a:gd name="connsiteY26" fmla="*/ 9423 h 90885"/>
                    <a:gd name="connsiteX27" fmla="*/ 33423 w 74814"/>
                    <a:gd name="connsiteY27" fmla="*/ 6870 h 90885"/>
                    <a:gd name="connsiteX28" fmla="*/ 26308 w 74814"/>
                    <a:gd name="connsiteY28" fmla="*/ 6782 h 90885"/>
                    <a:gd name="connsiteX29" fmla="*/ 16148 w 74814"/>
                    <a:gd name="connsiteY29" fmla="*/ 7063 h 90885"/>
                    <a:gd name="connsiteX30" fmla="*/ 6936 w 74814"/>
                    <a:gd name="connsiteY30" fmla="*/ 8572 h 90885"/>
                    <a:gd name="connsiteX31" fmla="*/ 3672 w 74814"/>
                    <a:gd name="connsiteY31" fmla="*/ 11607 h 90885"/>
                    <a:gd name="connsiteX32" fmla="*/ 1321 w 74814"/>
                    <a:gd name="connsiteY32" fmla="*/ 15766 h 90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4814" h="90885">
                      <a:moveTo>
                        <a:pt x="566" y="15678"/>
                      </a:moveTo>
                      <a:cubicBezTo>
                        <a:pt x="364" y="15178"/>
                        <a:pt x="-83" y="14617"/>
                        <a:pt x="13" y="14187"/>
                      </a:cubicBezTo>
                      <a:cubicBezTo>
                        <a:pt x="1005" y="9800"/>
                        <a:pt x="2066" y="5466"/>
                        <a:pt x="3154" y="1123"/>
                      </a:cubicBezTo>
                      <a:cubicBezTo>
                        <a:pt x="3339" y="716"/>
                        <a:pt x="3576" y="337"/>
                        <a:pt x="3865" y="0"/>
                      </a:cubicBezTo>
                      <a:cubicBezTo>
                        <a:pt x="8787" y="1939"/>
                        <a:pt x="13911" y="1842"/>
                        <a:pt x="18955" y="1895"/>
                      </a:cubicBezTo>
                      <a:cubicBezTo>
                        <a:pt x="33388" y="2062"/>
                        <a:pt x="47829" y="2018"/>
                        <a:pt x="62262" y="1895"/>
                      </a:cubicBezTo>
                      <a:cubicBezTo>
                        <a:pt x="66306" y="1895"/>
                        <a:pt x="70351" y="1334"/>
                        <a:pt x="74676" y="1018"/>
                      </a:cubicBezTo>
                      <a:cubicBezTo>
                        <a:pt x="74948" y="6310"/>
                        <a:pt x="74817" y="11615"/>
                        <a:pt x="74299" y="16889"/>
                      </a:cubicBezTo>
                      <a:cubicBezTo>
                        <a:pt x="72807" y="16652"/>
                        <a:pt x="72878" y="15538"/>
                        <a:pt x="72816" y="14871"/>
                      </a:cubicBezTo>
                      <a:cubicBezTo>
                        <a:pt x="72474" y="11265"/>
                        <a:pt x="70491" y="9405"/>
                        <a:pt x="67113" y="8282"/>
                      </a:cubicBezTo>
                      <a:cubicBezTo>
                        <a:pt x="64692" y="7538"/>
                        <a:pt x="62183" y="7136"/>
                        <a:pt x="59656" y="7089"/>
                      </a:cubicBezTo>
                      <a:cubicBezTo>
                        <a:pt x="54830" y="6861"/>
                        <a:pt x="50005" y="6852"/>
                        <a:pt x="45162" y="6764"/>
                      </a:cubicBezTo>
                      <a:cubicBezTo>
                        <a:pt x="44741" y="6764"/>
                        <a:pt x="44329" y="6764"/>
                        <a:pt x="43758" y="6835"/>
                      </a:cubicBezTo>
                      <a:cubicBezTo>
                        <a:pt x="43644" y="7414"/>
                        <a:pt x="43574" y="8000"/>
                        <a:pt x="43539" y="8589"/>
                      </a:cubicBezTo>
                      <a:cubicBezTo>
                        <a:pt x="43539" y="29734"/>
                        <a:pt x="43478" y="50878"/>
                        <a:pt x="43539" y="72022"/>
                      </a:cubicBezTo>
                      <a:cubicBezTo>
                        <a:pt x="43618" y="76163"/>
                        <a:pt x="43969" y="80295"/>
                        <a:pt x="44574" y="84393"/>
                      </a:cubicBezTo>
                      <a:cubicBezTo>
                        <a:pt x="44978" y="87402"/>
                        <a:pt x="46680" y="88595"/>
                        <a:pt x="49838" y="88823"/>
                      </a:cubicBezTo>
                      <a:cubicBezTo>
                        <a:pt x="51426" y="88937"/>
                        <a:pt x="53006" y="89165"/>
                        <a:pt x="54637" y="89350"/>
                      </a:cubicBezTo>
                      <a:cubicBezTo>
                        <a:pt x="54637" y="90543"/>
                        <a:pt x="53997" y="90824"/>
                        <a:pt x="53181" y="90850"/>
                      </a:cubicBezTo>
                      <a:cubicBezTo>
                        <a:pt x="51988" y="90850"/>
                        <a:pt x="50803" y="90850"/>
                        <a:pt x="49610" y="90850"/>
                      </a:cubicBezTo>
                      <a:lnTo>
                        <a:pt x="27992" y="90850"/>
                      </a:lnTo>
                      <a:cubicBezTo>
                        <a:pt x="27317" y="90915"/>
                        <a:pt x="26632" y="90892"/>
                        <a:pt x="25966" y="90780"/>
                      </a:cubicBezTo>
                      <a:cubicBezTo>
                        <a:pt x="25509" y="90657"/>
                        <a:pt x="25176" y="90131"/>
                        <a:pt x="24527" y="89560"/>
                      </a:cubicBezTo>
                      <a:cubicBezTo>
                        <a:pt x="26018" y="89271"/>
                        <a:pt x="27080" y="89043"/>
                        <a:pt x="28159" y="88858"/>
                      </a:cubicBezTo>
                      <a:cubicBezTo>
                        <a:pt x="30624" y="88446"/>
                        <a:pt x="31589" y="87700"/>
                        <a:pt x="31932" y="85226"/>
                      </a:cubicBezTo>
                      <a:cubicBezTo>
                        <a:pt x="32519" y="81711"/>
                        <a:pt x="32879" y="78163"/>
                        <a:pt x="33028" y="74601"/>
                      </a:cubicBezTo>
                      <a:cubicBezTo>
                        <a:pt x="33230" y="52878"/>
                        <a:pt x="33300" y="31155"/>
                        <a:pt x="33423" y="9423"/>
                      </a:cubicBezTo>
                      <a:lnTo>
                        <a:pt x="33423" y="6870"/>
                      </a:lnTo>
                      <a:cubicBezTo>
                        <a:pt x="31054" y="6718"/>
                        <a:pt x="28677" y="6689"/>
                        <a:pt x="26308" y="6782"/>
                      </a:cubicBezTo>
                      <a:cubicBezTo>
                        <a:pt x="22921" y="6782"/>
                        <a:pt x="19535" y="6905"/>
                        <a:pt x="16148" y="7063"/>
                      </a:cubicBezTo>
                      <a:cubicBezTo>
                        <a:pt x="13025" y="7212"/>
                        <a:pt x="9884" y="7177"/>
                        <a:pt x="6936" y="8572"/>
                      </a:cubicBezTo>
                      <a:cubicBezTo>
                        <a:pt x="5532" y="9174"/>
                        <a:pt x="4374" y="10247"/>
                        <a:pt x="3672" y="11607"/>
                      </a:cubicBezTo>
                      <a:cubicBezTo>
                        <a:pt x="2944" y="13020"/>
                        <a:pt x="2110" y="14380"/>
                        <a:pt x="1321" y="1576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8E70A831-8917-133A-7AE7-194EBB9FA787}"/>
                    </a:ext>
                  </a:extLst>
                </p:cNvPr>
                <p:cNvSpPr/>
                <p:nvPr/>
              </p:nvSpPr>
              <p:spPr>
                <a:xfrm>
                  <a:off x="2317266" y="1445161"/>
                  <a:ext cx="56734" cy="89577"/>
                </a:xfrm>
                <a:custGeom>
                  <a:avLst/>
                  <a:gdLst>
                    <a:gd name="connsiteX0" fmla="*/ 0 w 56734"/>
                    <a:gd name="connsiteY0" fmla="*/ 728 h 89577"/>
                    <a:gd name="connsiteX1" fmla="*/ 1377 w 56734"/>
                    <a:gd name="connsiteY1" fmla="*/ 0 h 89577"/>
                    <a:gd name="connsiteX2" fmla="*/ 29997 w 56734"/>
                    <a:gd name="connsiteY2" fmla="*/ 0 h 89577"/>
                    <a:gd name="connsiteX3" fmla="*/ 29497 w 56734"/>
                    <a:gd name="connsiteY3" fmla="*/ 1685 h 89577"/>
                    <a:gd name="connsiteX4" fmla="*/ 26724 w 56734"/>
                    <a:gd name="connsiteY4" fmla="*/ 2009 h 89577"/>
                    <a:gd name="connsiteX5" fmla="*/ 21092 w 56734"/>
                    <a:gd name="connsiteY5" fmla="*/ 7642 h 89577"/>
                    <a:gd name="connsiteX6" fmla="*/ 21004 w 56734"/>
                    <a:gd name="connsiteY6" fmla="*/ 16485 h 89577"/>
                    <a:gd name="connsiteX7" fmla="*/ 20706 w 56734"/>
                    <a:gd name="connsiteY7" fmla="*/ 21030 h 89577"/>
                    <a:gd name="connsiteX8" fmla="*/ 20706 w 56734"/>
                    <a:gd name="connsiteY8" fmla="*/ 54642 h 89577"/>
                    <a:gd name="connsiteX9" fmla="*/ 21232 w 56734"/>
                    <a:gd name="connsiteY9" fmla="*/ 72671 h 89577"/>
                    <a:gd name="connsiteX10" fmla="*/ 22162 w 56734"/>
                    <a:gd name="connsiteY10" fmla="*/ 79181 h 89577"/>
                    <a:gd name="connsiteX11" fmla="*/ 27830 w 56734"/>
                    <a:gd name="connsiteY11" fmla="*/ 84226 h 89577"/>
                    <a:gd name="connsiteX12" fmla="*/ 44315 w 56734"/>
                    <a:gd name="connsiteY12" fmla="*/ 84594 h 89577"/>
                    <a:gd name="connsiteX13" fmla="*/ 53755 w 56734"/>
                    <a:gd name="connsiteY13" fmla="*/ 77058 h 89577"/>
                    <a:gd name="connsiteX14" fmla="*/ 54633 w 56734"/>
                    <a:gd name="connsiteY14" fmla="*/ 74426 h 89577"/>
                    <a:gd name="connsiteX15" fmla="*/ 55896 w 56734"/>
                    <a:gd name="connsiteY15" fmla="*/ 72583 h 89577"/>
                    <a:gd name="connsiteX16" fmla="*/ 56598 w 56734"/>
                    <a:gd name="connsiteY16" fmla="*/ 75417 h 89577"/>
                    <a:gd name="connsiteX17" fmla="*/ 55142 w 56734"/>
                    <a:gd name="connsiteY17" fmla="*/ 84656 h 89577"/>
                    <a:gd name="connsiteX18" fmla="*/ 54343 w 56734"/>
                    <a:gd name="connsiteY18" fmla="*/ 87288 h 89577"/>
                    <a:gd name="connsiteX19" fmla="*/ 51492 w 56734"/>
                    <a:gd name="connsiteY19" fmla="*/ 89385 h 89577"/>
                    <a:gd name="connsiteX20" fmla="*/ 37507 w 56734"/>
                    <a:gd name="connsiteY20" fmla="*/ 89578 h 89577"/>
                    <a:gd name="connsiteX21" fmla="*/ 33954 w 56734"/>
                    <a:gd name="connsiteY21" fmla="*/ 89420 h 89577"/>
                    <a:gd name="connsiteX22" fmla="*/ 17696 w 56734"/>
                    <a:gd name="connsiteY22" fmla="*/ 88946 h 89577"/>
                    <a:gd name="connsiteX23" fmla="*/ 7045 w 56734"/>
                    <a:gd name="connsiteY23" fmla="*/ 89341 h 89577"/>
                    <a:gd name="connsiteX24" fmla="*/ 4001 w 56734"/>
                    <a:gd name="connsiteY24" fmla="*/ 89341 h 89577"/>
                    <a:gd name="connsiteX25" fmla="*/ 2246 w 56734"/>
                    <a:gd name="connsiteY25" fmla="*/ 88420 h 89577"/>
                    <a:gd name="connsiteX26" fmla="*/ 2369 w 56734"/>
                    <a:gd name="connsiteY26" fmla="*/ 87867 h 89577"/>
                    <a:gd name="connsiteX27" fmla="*/ 6185 w 56734"/>
                    <a:gd name="connsiteY27" fmla="*/ 87060 h 89577"/>
                    <a:gd name="connsiteX28" fmla="*/ 9133 w 56734"/>
                    <a:gd name="connsiteY28" fmla="*/ 84287 h 89577"/>
                    <a:gd name="connsiteX29" fmla="*/ 10405 w 56734"/>
                    <a:gd name="connsiteY29" fmla="*/ 76330 h 89577"/>
                    <a:gd name="connsiteX30" fmla="*/ 10818 w 56734"/>
                    <a:gd name="connsiteY30" fmla="*/ 16029 h 89577"/>
                    <a:gd name="connsiteX31" fmla="*/ 10388 w 56734"/>
                    <a:gd name="connsiteY31" fmla="*/ 7677 h 89577"/>
                    <a:gd name="connsiteX32" fmla="*/ 4387 w 56734"/>
                    <a:gd name="connsiteY32" fmla="*/ 1992 h 89577"/>
                    <a:gd name="connsiteX33" fmla="*/ 1860 w 56734"/>
                    <a:gd name="connsiteY33" fmla="*/ 1720 h 89577"/>
                    <a:gd name="connsiteX34" fmla="*/ 0 w 56734"/>
                    <a:gd name="connsiteY34" fmla="*/ 728 h 89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6734" h="89577">
                      <a:moveTo>
                        <a:pt x="0" y="728"/>
                      </a:moveTo>
                      <a:cubicBezTo>
                        <a:pt x="807" y="290"/>
                        <a:pt x="1097" y="0"/>
                        <a:pt x="1377" y="0"/>
                      </a:cubicBezTo>
                      <a:cubicBezTo>
                        <a:pt x="10941" y="0"/>
                        <a:pt x="20504" y="0"/>
                        <a:pt x="29997" y="0"/>
                      </a:cubicBezTo>
                      <a:cubicBezTo>
                        <a:pt x="30470" y="877"/>
                        <a:pt x="30392" y="1509"/>
                        <a:pt x="29497" y="1685"/>
                      </a:cubicBezTo>
                      <a:cubicBezTo>
                        <a:pt x="28602" y="1860"/>
                        <a:pt x="27645" y="1869"/>
                        <a:pt x="26724" y="2009"/>
                      </a:cubicBezTo>
                      <a:cubicBezTo>
                        <a:pt x="23785" y="2439"/>
                        <a:pt x="21030" y="3922"/>
                        <a:pt x="21092" y="7642"/>
                      </a:cubicBezTo>
                      <a:cubicBezTo>
                        <a:pt x="21144" y="10590"/>
                        <a:pt x="21092" y="13538"/>
                        <a:pt x="21004" y="16485"/>
                      </a:cubicBezTo>
                      <a:cubicBezTo>
                        <a:pt x="21004" y="17995"/>
                        <a:pt x="20706" y="19512"/>
                        <a:pt x="20706" y="21030"/>
                      </a:cubicBezTo>
                      <a:cubicBezTo>
                        <a:pt x="20706" y="32234"/>
                        <a:pt x="20635" y="43438"/>
                        <a:pt x="20706" y="54642"/>
                      </a:cubicBezTo>
                      <a:cubicBezTo>
                        <a:pt x="20706" y="60651"/>
                        <a:pt x="20960" y="66661"/>
                        <a:pt x="21232" y="72671"/>
                      </a:cubicBezTo>
                      <a:cubicBezTo>
                        <a:pt x="21385" y="74861"/>
                        <a:pt x="21695" y="77037"/>
                        <a:pt x="22162" y="79181"/>
                      </a:cubicBezTo>
                      <a:cubicBezTo>
                        <a:pt x="22686" y="81955"/>
                        <a:pt x="25013" y="84028"/>
                        <a:pt x="27830" y="84226"/>
                      </a:cubicBezTo>
                      <a:cubicBezTo>
                        <a:pt x="33304" y="84656"/>
                        <a:pt x="38788" y="85103"/>
                        <a:pt x="44315" y="84594"/>
                      </a:cubicBezTo>
                      <a:cubicBezTo>
                        <a:pt x="49193" y="84103"/>
                        <a:pt x="52264" y="81647"/>
                        <a:pt x="53755" y="77058"/>
                      </a:cubicBezTo>
                      <a:cubicBezTo>
                        <a:pt x="53998" y="76165"/>
                        <a:pt x="54291" y="75286"/>
                        <a:pt x="54633" y="74426"/>
                      </a:cubicBezTo>
                      <a:cubicBezTo>
                        <a:pt x="55001" y="73778"/>
                        <a:pt x="55424" y="73162"/>
                        <a:pt x="55896" y="72583"/>
                      </a:cubicBezTo>
                      <a:cubicBezTo>
                        <a:pt x="56652" y="73316"/>
                        <a:pt x="56925" y="74416"/>
                        <a:pt x="56598" y="75417"/>
                      </a:cubicBezTo>
                      <a:cubicBezTo>
                        <a:pt x="56177" y="78506"/>
                        <a:pt x="55677" y="81559"/>
                        <a:pt x="55142" y="84656"/>
                      </a:cubicBezTo>
                      <a:cubicBezTo>
                        <a:pt x="54929" y="85549"/>
                        <a:pt x="54663" y="86428"/>
                        <a:pt x="54343" y="87288"/>
                      </a:cubicBezTo>
                      <a:cubicBezTo>
                        <a:pt x="54012" y="88575"/>
                        <a:pt x="52820" y="89452"/>
                        <a:pt x="51492" y="89385"/>
                      </a:cubicBezTo>
                      <a:cubicBezTo>
                        <a:pt x="46833" y="89490"/>
                        <a:pt x="42166" y="89543"/>
                        <a:pt x="37507" y="89578"/>
                      </a:cubicBezTo>
                      <a:cubicBezTo>
                        <a:pt x="36322" y="89578"/>
                        <a:pt x="35138" y="89455"/>
                        <a:pt x="33954" y="89420"/>
                      </a:cubicBezTo>
                      <a:cubicBezTo>
                        <a:pt x="28540" y="89244"/>
                        <a:pt x="23118" y="88990"/>
                        <a:pt x="17696" y="88946"/>
                      </a:cubicBezTo>
                      <a:cubicBezTo>
                        <a:pt x="14187" y="88946"/>
                        <a:pt x="10598" y="89209"/>
                        <a:pt x="7045" y="89341"/>
                      </a:cubicBezTo>
                      <a:cubicBezTo>
                        <a:pt x="6033" y="89433"/>
                        <a:pt x="5013" y="89433"/>
                        <a:pt x="4001" y="89341"/>
                      </a:cubicBezTo>
                      <a:cubicBezTo>
                        <a:pt x="3371" y="89129"/>
                        <a:pt x="2779" y="88818"/>
                        <a:pt x="2246" y="88420"/>
                      </a:cubicBezTo>
                      <a:cubicBezTo>
                        <a:pt x="2246" y="88235"/>
                        <a:pt x="2325" y="88051"/>
                        <a:pt x="2369" y="87867"/>
                      </a:cubicBezTo>
                      <a:cubicBezTo>
                        <a:pt x="3641" y="87595"/>
                        <a:pt x="4904" y="87314"/>
                        <a:pt x="6185" y="87060"/>
                      </a:cubicBezTo>
                      <a:cubicBezTo>
                        <a:pt x="7672" y="86886"/>
                        <a:pt x="8869" y="85760"/>
                        <a:pt x="9133" y="84287"/>
                      </a:cubicBezTo>
                      <a:cubicBezTo>
                        <a:pt x="9633" y="81655"/>
                        <a:pt x="10379" y="79023"/>
                        <a:pt x="10405" y="76330"/>
                      </a:cubicBezTo>
                      <a:cubicBezTo>
                        <a:pt x="10634" y="56227"/>
                        <a:pt x="10771" y="36127"/>
                        <a:pt x="10818" y="16029"/>
                      </a:cubicBezTo>
                      <a:cubicBezTo>
                        <a:pt x="10828" y="13239"/>
                        <a:pt x="10684" y="10451"/>
                        <a:pt x="10388" y="7677"/>
                      </a:cubicBezTo>
                      <a:cubicBezTo>
                        <a:pt x="9993" y="4167"/>
                        <a:pt x="7905" y="2316"/>
                        <a:pt x="4387" y="1992"/>
                      </a:cubicBezTo>
                      <a:cubicBezTo>
                        <a:pt x="3539" y="1954"/>
                        <a:pt x="2696" y="1864"/>
                        <a:pt x="1860" y="1720"/>
                      </a:cubicBezTo>
                      <a:cubicBezTo>
                        <a:pt x="1205" y="1458"/>
                        <a:pt x="582" y="1126"/>
                        <a:pt x="0" y="7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54A316BA-6184-1B01-0784-2387E3ADA56F}"/>
                    </a:ext>
                  </a:extLst>
                </p:cNvPr>
                <p:cNvSpPr/>
                <p:nvPr/>
              </p:nvSpPr>
              <p:spPr>
                <a:xfrm>
                  <a:off x="2444227" y="1283658"/>
                  <a:ext cx="41799" cy="83990"/>
                </a:xfrm>
                <a:custGeom>
                  <a:avLst/>
                  <a:gdLst>
                    <a:gd name="connsiteX0" fmla="*/ 39990 w 41799"/>
                    <a:gd name="connsiteY0" fmla="*/ 2018 h 83990"/>
                    <a:gd name="connsiteX1" fmla="*/ 39990 w 41799"/>
                    <a:gd name="connsiteY1" fmla="*/ 8423 h 83990"/>
                    <a:gd name="connsiteX2" fmla="*/ 39823 w 41799"/>
                    <a:gd name="connsiteY2" fmla="*/ 13757 h 83990"/>
                    <a:gd name="connsiteX3" fmla="*/ 39586 w 41799"/>
                    <a:gd name="connsiteY3" fmla="*/ 15240 h 83990"/>
                    <a:gd name="connsiteX4" fmla="*/ 38411 w 41799"/>
                    <a:gd name="connsiteY4" fmla="*/ 16608 h 83990"/>
                    <a:gd name="connsiteX5" fmla="*/ 36980 w 41799"/>
                    <a:gd name="connsiteY5" fmla="*/ 15213 h 83990"/>
                    <a:gd name="connsiteX6" fmla="*/ 36156 w 41799"/>
                    <a:gd name="connsiteY6" fmla="*/ 11248 h 83990"/>
                    <a:gd name="connsiteX7" fmla="*/ 32646 w 41799"/>
                    <a:gd name="connsiteY7" fmla="*/ 7159 h 83990"/>
                    <a:gd name="connsiteX8" fmla="*/ 21600 w 41799"/>
                    <a:gd name="connsiteY8" fmla="*/ 4878 h 83990"/>
                    <a:gd name="connsiteX9" fmla="*/ 13485 w 41799"/>
                    <a:gd name="connsiteY9" fmla="*/ 8528 h 83990"/>
                    <a:gd name="connsiteX10" fmla="*/ 10502 w 41799"/>
                    <a:gd name="connsiteY10" fmla="*/ 15082 h 83990"/>
                    <a:gd name="connsiteX11" fmla="*/ 11827 w 41799"/>
                    <a:gd name="connsiteY11" fmla="*/ 22215 h 83990"/>
                    <a:gd name="connsiteX12" fmla="*/ 19644 w 41799"/>
                    <a:gd name="connsiteY12" fmla="*/ 30707 h 83990"/>
                    <a:gd name="connsiteX13" fmla="*/ 29137 w 41799"/>
                    <a:gd name="connsiteY13" fmla="*/ 38683 h 83990"/>
                    <a:gd name="connsiteX14" fmla="*/ 37182 w 41799"/>
                    <a:gd name="connsiteY14" fmla="*/ 47070 h 83990"/>
                    <a:gd name="connsiteX15" fmla="*/ 41648 w 41799"/>
                    <a:gd name="connsiteY15" fmla="*/ 63459 h 83990"/>
                    <a:gd name="connsiteX16" fmla="*/ 38261 w 41799"/>
                    <a:gd name="connsiteY16" fmla="*/ 73408 h 83990"/>
                    <a:gd name="connsiteX17" fmla="*/ 27891 w 41799"/>
                    <a:gd name="connsiteY17" fmla="*/ 81971 h 83990"/>
                    <a:gd name="connsiteX18" fmla="*/ 11642 w 41799"/>
                    <a:gd name="connsiteY18" fmla="*/ 83673 h 83990"/>
                    <a:gd name="connsiteX19" fmla="*/ 3571 w 41799"/>
                    <a:gd name="connsiteY19" fmla="*/ 81629 h 83990"/>
                    <a:gd name="connsiteX20" fmla="*/ 0 w 41799"/>
                    <a:gd name="connsiteY20" fmla="*/ 79629 h 83990"/>
                    <a:gd name="connsiteX21" fmla="*/ 491 w 41799"/>
                    <a:gd name="connsiteY21" fmla="*/ 71110 h 83990"/>
                    <a:gd name="connsiteX22" fmla="*/ 597 w 41799"/>
                    <a:gd name="connsiteY22" fmla="*/ 65600 h 83990"/>
                    <a:gd name="connsiteX23" fmla="*/ 1009 w 41799"/>
                    <a:gd name="connsiteY23" fmla="*/ 64108 h 83990"/>
                    <a:gd name="connsiteX24" fmla="*/ 2009 w 41799"/>
                    <a:gd name="connsiteY24" fmla="*/ 63503 h 83990"/>
                    <a:gd name="connsiteX25" fmla="*/ 3150 w 41799"/>
                    <a:gd name="connsiteY25" fmla="*/ 64292 h 83990"/>
                    <a:gd name="connsiteX26" fmla="*/ 3641 w 41799"/>
                    <a:gd name="connsiteY26" fmla="*/ 67276 h 83990"/>
                    <a:gd name="connsiteX27" fmla="*/ 5975 w 41799"/>
                    <a:gd name="connsiteY27" fmla="*/ 73900 h 83990"/>
                    <a:gd name="connsiteX28" fmla="*/ 8010 w 41799"/>
                    <a:gd name="connsiteY28" fmla="*/ 75716 h 83990"/>
                    <a:gd name="connsiteX29" fmla="*/ 9546 w 41799"/>
                    <a:gd name="connsiteY29" fmla="*/ 76593 h 83990"/>
                    <a:gd name="connsiteX30" fmla="*/ 25628 w 41799"/>
                    <a:gd name="connsiteY30" fmla="*/ 77470 h 83990"/>
                    <a:gd name="connsiteX31" fmla="*/ 33243 w 41799"/>
                    <a:gd name="connsiteY31" fmla="*/ 65380 h 83990"/>
                    <a:gd name="connsiteX32" fmla="*/ 26031 w 41799"/>
                    <a:gd name="connsiteY32" fmla="*/ 50974 h 83990"/>
                    <a:gd name="connsiteX33" fmla="*/ 19539 w 41799"/>
                    <a:gd name="connsiteY33" fmla="*/ 45324 h 83990"/>
                    <a:gd name="connsiteX34" fmla="*/ 14643 w 41799"/>
                    <a:gd name="connsiteY34" fmla="*/ 41323 h 83990"/>
                    <a:gd name="connsiteX35" fmla="*/ 6054 w 41799"/>
                    <a:gd name="connsiteY35" fmla="*/ 31444 h 83990"/>
                    <a:gd name="connsiteX36" fmla="*/ 4097 w 41799"/>
                    <a:gd name="connsiteY36" fmla="*/ 12301 h 83990"/>
                    <a:gd name="connsiteX37" fmla="*/ 17091 w 41799"/>
                    <a:gd name="connsiteY37" fmla="*/ 1193 h 83990"/>
                    <a:gd name="connsiteX38" fmla="*/ 23022 w 41799"/>
                    <a:gd name="connsiteY38" fmla="*/ 0 h 83990"/>
                    <a:gd name="connsiteX39" fmla="*/ 31795 w 41799"/>
                    <a:gd name="connsiteY39" fmla="*/ 728 h 83990"/>
                    <a:gd name="connsiteX40" fmla="*/ 39990 w 41799"/>
                    <a:gd name="connsiteY40" fmla="*/ 2018 h 83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41799" h="83990">
                      <a:moveTo>
                        <a:pt x="39990" y="2018"/>
                      </a:moveTo>
                      <a:cubicBezTo>
                        <a:pt x="39990" y="4220"/>
                        <a:pt x="39990" y="6317"/>
                        <a:pt x="39990" y="8423"/>
                      </a:cubicBezTo>
                      <a:cubicBezTo>
                        <a:pt x="39990" y="10177"/>
                        <a:pt x="39893" y="11932"/>
                        <a:pt x="39823" y="13757"/>
                      </a:cubicBezTo>
                      <a:cubicBezTo>
                        <a:pt x="39849" y="14262"/>
                        <a:pt x="39762" y="14766"/>
                        <a:pt x="39586" y="15240"/>
                      </a:cubicBezTo>
                      <a:cubicBezTo>
                        <a:pt x="39314" y="15775"/>
                        <a:pt x="38893" y="16494"/>
                        <a:pt x="38411" y="16608"/>
                      </a:cubicBezTo>
                      <a:cubicBezTo>
                        <a:pt x="37533" y="16819"/>
                        <a:pt x="37138" y="16038"/>
                        <a:pt x="36980" y="15213"/>
                      </a:cubicBezTo>
                      <a:cubicBezTo>
                        <a:pt x="36726" y="13889"/>
                        <a:pt x="36472" y="12581"/>
                        <a:pt x="36156" y="11248"/>
                      </a:cubicBezTo>
                      <a:cubicBezTo>
                        <a:pt x="35708" y="9403"/>
                        <a:pt x="34401" y="7885"/>
                        <a:pt x="32646" y="7159"/>
                      </a:cubicBezTo>
                      <a:cubicBezTo>
                        <a:pt x="29137" y="5466"/>
                        <a:pt x="25434" y="4422"/>
                        <a:pt x="21600" y="4878"/>
                      </a:cubicBezTo>
                      <a:cubicBezTo>
                        <a:pt x="18626" y="5229"/>
                        <a:pt x="15459" y="5913"/>
                        <a:pt x="13485" y="8528"/>
                      </a:cubicBezTo>
                      <a:cubicBezTo>
                        <a:pt x="11958" y="10427"/>
                        <a:pt x="10932" y="12681"/>
                        <a:pt x="10502" y="15082"/>
                      </a:cubicBezTo>
                      <a:cubicBezTo>
                        <a:pt x="10125" y="17573"/>
                        <a:pt x="10879" y="19907"/>
                        <a:pt x="11827" y="22215"/>
                      </a:cubicBezTo>
                      <a:cubicBezTo>
                        <a:pt x="13397" y="26031"/>
                        <a:pt x="16810" y="28110"/>
                        <a:pt x="19644" y="30707"/>
                      </a:cubicBezTo>
                      <a:cubicBezTo>
                        <a:pt x="22688" y="33489"/>
                        <a:pt x="26092" y="35893"/>
                        <a:pt x="29137" y="38683"/>
                      </a:cubicBezTo>
                      <a:cubicBezTo>
                        <a:pt x="32085" y="41207"/>
                        <a:pt x="34787" y="44016"/>
                        <a:pt x="37182" y="47070"/>
                      </a:cubicBezTo>
                      <a:cubicBezTo>
                        <a:pt x="40727" y="51754"/>
                        <a:pt x="42323" y="57625"/>
                        <a:pt x="41648" y="63459"/>
                      </a:cubicBezTo>
                      <a:cubicBezTo>
                        <a:pt x="41367" y="67006"/>
                        <a:pt x="40209" y="70428"/>
                        <a:pt x="38261" y="73408"/>
                      </a:cubicBezTo>
                      <a:cubicBezTo>
                        <a:pt x="35726" y="77226"/>
                        <a:pt x="32120" y="80206"/>
                        <a:pt x="27891" y="81971"/>
                      </a:cubicBezTo>
                      <a:cubicBezTo>
                        <a:pt x="22627" y="84208"/>
                        <a:pt x="17179" y="84261"/>
                        <a:pt x="11642" y="83673"/>
                      </a:cubicBezTo>
                      <a:cubicBezTo>
                        <a:pt x="8844" y="83508"/>
                        <a:pt x="6106" y="82815"/>
                        <a:pt x="3571" y="81629"/>
                      </a:cubicBezTo>
                      <a:cubicBezTo>
                        <a:pt x="2448" y="81059"/>
                        <a:pt x="1369" y="80401"/>
                        <a:pt x="0" y="79629"/>
                      </a:cubicBezTo>
                      <a:cubicBezTo>
                        <a:pt x="167" y="76812"/>
                        <a:pt x="369" y="73961"/>
                        <a:pt x="491" y="71110"/>
                      </a:cubicBezTo>
                      <a:cubicBezTo>
                        <a:pt x="579" y="69276"/>
                        <a:pt x="535" y="67433"/>
                        <a:pt x="597" y="65600"/>
                      </a:cubicBezTo>
                      <a:cubicBezTo>
                        <a:pt x="605" y="65076"/>
                        <a:pt x="746" y="64562"/>
                        <a:pt x="1009" y="64108"/>
                      </a:cubicBezTo>
                      <a:cubicBezTo>
                        <a:pt x="1228" y="63760"/>
                        <a:pt x="1597" y="63536"/>
                        <a:pt x="2009" y="63503"/>
                      </a:cubicBezTo>
                      <a:cubicBezTo>
                        <a:pt x="2492" y="63577"/>
                        <a:pt x="2913" y="63869"/>
                        <a:pt x="3150" y="64292"/>
                      </a:cubicBezTo>
                      <a:cubicBezTo>
                        <a:pt x="3439" y="65263"/>
                        <a:pt x="3597" y="66265"/>
                        <a:pt x="3641" y="67276"/>
                      </a:cubicBezTo>
                      <a:cubicBezTo>
                        <a:pt x="3799" y="69656"/>
                        <a:pt x="4606" y="71947"/>
                        <a:pt x="5975" y="73900"/>
                      </a:cubicBezTo>
                      <a:cubicBezTo>
                        <a:pt x="6545" y="74613"/>
                        <a:pt x="7238" y="75227"/>
                        <a:pt x="8010" y="75716"/>
                      </a:cubicBezTo>
                      <a:cubicBezTo>
                        <a:pt x="8475" y="76075"/>
                        <a:pt x="9046" y="76286"/>
                        <a:pt x="9546" y="76593"/>
                      </a:cubicBezTo>
                      <a:cubicBezTo>
                        <a:pt x="14748" y="79892"/>
                        <a:pt x="20223" y="79550"/>
                        <a:pt x="25628" y="77470"/>
                      </a:cubicBezTo>
                      <a:cubicBezTo>
                        <a:pt x="30655" y="75496"/>
                        <a:pt x="33225" y="70759"/>
                        <a:pt x="33243" y="65380"/>
                      </a:cubicBezTo>
                      <a:cubicBezTo>
                        <a:pt x="33243" y="59239"/>
                        <a:pt x="30409" y="54782"/>
                        <a:pt x="26031" y="50974"/>
                      </a:cubicBezTo>
                      <a:cubicBezTo>
                        <a:pt x="23873" y="49088"/>
                        <a:pt x="21732" y="47184"/>
                        <a:pt x="19539" y="45324"/>
                      </a:cubicBezTo>
                      <a:cubicBezTo>
                        <a:pt x="17933" y="43964"/>
                        <a:pt x="16126" y="42806"/>
                        <a:pt x="14643" y="41323"/>
                      </a:cubicBezTo>
                      <a:cubicBezTo>
                        <a:pt x="11555" y="38244"/>
                        <a:pt x="8352" y="35182"/>
                        <a:pt x="6054" y="31444"/>
                      </a:cubicBezTo>
                      <a:cubicBezTo>
                        <a:pt x="2360" y="25391"/>
                        <a:pt x="1465" y="18881"/>
                        <a:pt x="4097" y="12301"/>
                      </a:cubicBezTo>
                      <a:cubicBezTo>
                        <a:pt x="6273" y="6641"/>
                        <a:pt x="11160" y="2463"/>
                        <a:pt x="17091" y="1193"/>
                      </a:cubicBezTo>
                      <a:cubicBezTo>
                        <a:pt x="19012" y="572"/>
                        <a:pt x="21004" y="171"/>
                        <a:pt x="23022" y="0"/>
                      </a:cubicBezTo>
                      <a:cubicBezTo>
                        <a:pt x="25961" y="52"/>
                        <a:pt x="28891" y="295"/>
                        <a:pt x="31795" y="728"/>
                      </a:cubicBezTo>
                      <a:cubicBezTo>
                        <a:pt x="34410" y="1044"/>
                        <a:pt x="36980" y="1535"/>
                        <a:pt x="39990" y="201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603D3ADA-8FE7-594F-DF76-732BAF04A9B6}"/>
                    </a:ext>
                  </a:extLst>
                </p:cNvPr>
                <p:cNvSpPr/>
                <p:nvPr/>
              </p:nvSpPr>
              <p:spPr>
                <a:xfrm>
                  <a:off x="2150850" y="1302667"/>
                  <a:ext cx="30400" cy="89494"/>
                </a:xfrm>
                <a:custGeom>
                  <a:avLst/>
                  <a:gdLst>
                    <a:gd name="connsiteX0" fmla="*/ 0 w 30400"/>
                    <a:gd name="connsiteY0" fmla="*/ 960 h 89494"/>
                    <a:gd name="connsiteX1" fmla="*/ 4273 w 30400"/>
                    <a:gd name="connsiteY1" fmla="*/ 83 h 89494"/>
                    <a:gd name="connsiteX2" fmla="*/ 23574 w 30400"/>
                    <a:gd name="connsiteY2" fmla="*/ 83 h 89494"/>
                    <a:gd name="connsiteX3" fmla="*/ 26593 w 30400"/>
                    <a:gd name="connsiteY3" fmla="*/ 284 h 89494"/>
                    <a:gd name="connsiteX4" fmla="*/ 27470 w 30400"/>
                    <a:gd name="connsiteY4" fmla="*/ 1285 h 89494"/>
                    <a:gd name="connsiteX5" fmla="*/ 26663 w 30400"/>
                    <a:gd name="connsiteY5" fmla="*/ 2022 h 89494"/>
                    <a:gd name="connsiteX6" fmla="*/ 24162 w 30400"/>
                    <a:gd name="connsiteY6" fmla="*/ 2416 h 89494"/>
                    <a:gd name="connsiteX7" fmla="*/ 19776 w 30400"/>
                    <a:gd name="connsiteY7" fmla="*/ 6803 h 89494"/>
                    <a:gd name="connsiteX8" fmla="*/ 19302 w 30400"/>
                    <a:gd name="connsiteY8" fmla="*/ 11585 h 89494"/>
                    <a:gd name="connsiteX9" fmla="*/ 18968 w 30400"/>
                    <a:gd name="connsiteY9" fmla="*/ 54242 h 89494"/>
                    <a:gd name="connsiteX10" fmla="*/ 19486 w 30400"/>
                    <a:gd name="connsiteY10" fmla="*/ 77281 h 89494"/>
                    <a:gd name="connsiteX11" fmla="*/ 20363 w 30400"/>
                    <a:gd name="connsiteY11" fmla="*/ 83291 h 89494"/>
                    <a:gd name="connsiteX12" fmla="*/ 25127 w 30400"/>
                    <a:gd name="connsiteY12" fmla="*/ 87388 h 89494"/>
                    <a:gd name="connsiteX13" fmla="*/ 29918 w 30400"/>
                    <a:gd name="connsiteY13" fmla="*/ 87888 h 89494"/>
                    <a:gd name="connsiteX14" fmla="*/ 30400 w 30400"/>
                    <a:gd name="connsiteY14" fmla="*/ 88151 h 89494"/>
                    <a:gd name="connsiteX15" fmla="*/ 28918 w 30400"/>
                    <a:gd name="connsiteY15" fmla="*/ 89424 h 89494"/>
                    <a:gd name="connsiteX16" fmla="*/ 25101 w 30400"/>
                    <a:gd name="connsiteY16" fmla="*/ 89424 h 89494"/>
                    <a:gd name="connsiteX17" fmla="*/ 2983 w 30400"/>
                    <a:gd name="connsiteY17" fmla="*/ 89424 h 89494"/>
                    <a:gd name="connsiteX18" fmla="*/ 500 w 30400"/>
                    <a:gd name="connsiteY18" fmla="*/ 88634 h 89494"/>
                    <a:gd name="connsiteX19" fmla="*/ 3387 w 30400"/>
                    <a:gd name="connsiteY19" fmla="*/ 87555 h 89494"/>
                    <a:gd name="connsiteX20" fmla="*/ 7668 w 30400"/>
                    <a:gd name="connsiteY20" fmla="*/ 83440 h 89494"/>
                    <a:gd name="connsiteX21" fmla="*/ 8686 w 30400"/>
                    <a:gd name="connsiteY21" fmla="*/ 70280 h 89494"/>
                    <a:gd name="connsiteX22" fmla="*/ 8686 w 30400"/>
                    <a:gd name="connsiteY22" fmla="*/ 15533 h 89494"/>
                    <a:gd name="connsiteX23" fmla="*/ 8238 w 30400"/>
                    <a:gd name="connsiteY23" fmla="*/ 7189 h 89494"/>
                    <a:gd name="connsiteX24" fmla="*/ 2702 w 30400"/>
                    <a:gd name="connsiteY24" fmla="*/ 2109 h 89494"/>
                    <a:gd name="connsiteX25" fmla="*/ 0 w 30400"/>
                    <a:gd name="connsiteY25" fmla="*/ 960 h 89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400" h="89494">
                      <a:moveTo>
                        <a:pt x="0" y="960"/>
                      </a:moveTo>
                      <a:cubicBezTo>
                        <a:pt x="1395" y="-189"/>
                        <a:pt x="2869" y="-40"/>
                        <a:pt x="4273" y="83"/>
                      </a:cubicBezTo>
                      <a:cubicBezTo>
                        <a:pt x="10697" y="588"/>
                        <a:pt x="17150" y="588"/>
                        <a:pt x="23574" y="83"/>
                      </a:cubicBezTo>
                      <a:cubicBezTo>
                        <a:pt x="24585" y="14"/>
                        <a:pt x="25600" y="82"/>
                        <a:pt x="26593" y="284"/>
                      </a:cubicBezTo>
                      <a:cubicBezTo>
                        <a:pt x="26943" y="355"/>
                        <a:pt x="27303" y="890"/>
                        <a:pt x="27470" y="1285"/>
                      </a:cubicBezTo>
                      <a:cubicBezTo>
                        <a:pt x="27523" y="1425"/>
                        <a:pt x="26996" y="1943"/>
                        <a:pt x="26663" y="2022"/>
                      </a:cubicBezTo>
                      <a:cubicBezTo>
                        <a:pt x="25847" y="2232"/>
                        <a:pt x="24996" y="2276"/>
                        <a:pt x="24162" y="2416"/>
                      </a:cubicBezTo>
                      <a:cubicBezTo>
                        <a:pt x="21258" y="2899"/>
                        <a:pt x="20276" y="3855"/>
                        <a:pt x="19776" y="6803"/>
                      </a:cubicBezTo>
                      <a:cubicBezTo>
                        <a:pt x="19496" y="8382"/>
                        <a:pt x="19337" y="9981"/>
                        <a:pt x="19302" y="11585"/>
                      </a:cubicBezTo>
                      <a:cubicBezTo>
                        <a:pt x="19153" y="25807"/>
                        <a:pt x="18977" y="40020"/>
                        <a:pt x="18968" y="54242"/>
                      </a:cubicBezTo>
                      <a:cubicBezTo>
                        <a:pt x="18968" y="61927"/>
                        <a:pt x="19232" y="69604"/>
                        <a:pt x="19486" y="77281"/>
                      </a:cubicBezTo>
                      <a:cubicBezTo>
                        <a:pt x="19618" y="79304"/>
                        <a:pt x="19912" y="81314"/>
                        <a:pt x="20363" y="83291"/>
                      </a:cubicBezTo>
                      <a:cubicBezTo>
                        <a:pt x="20872" y="85844"/>
                        <a:pt x="22478" y="87151"/>
                        <a:pt x="25127" y="87388"/>
                      </a:cubicBezTo>
                      <a:cubicBezTo>
                        <a:pt x="26724" y="87537"/>
                        <a:pt x="28321" y="87713"/>
                        <a:pt x="29918" y="87888"/>
                      </a:cubicBezTo>
                      <a:cubicBezTo>
                        <a:pt x="30067" y="87888"/>
                        <a:pt x="30207" y="88046"/>
                        <a:pt x="30400" y="88151"/>
                      </a:cubicBezTo>
                      <a:cubicBezTo>
                        <a:pt x="30400" y="89143"/>
                        <a:pt x="29716" y="89397"/>
                        <a:pt x="28918" y="89424"/>
                      </a:cubicBezTo>
                      <a:cubicBezTo>
                        <a:pt x="27645" y="89467"/>
                        <a:pt x="26373" y="89424"/>
                        <a:pt x="25101" y="89424"/>
                      </a:cubicBezTo>
                      <a:cubicBezTo>
                        <a:pt x="17722" y="89424"/>
                        <a:pt x="10353" y="89424"/>
                        <a:pt x="2983" y="89424"/>
                      </a:cubicBezTo>
                      <a:cubicBezTo>
                        <a:pt x="2106" y="89424"/>
                        <a:pt x="1079" y="89845"/>
                        <a:pt x="500" y="88634"/>
                      </a:cubicBezTo>
                      <a:cubicBezTo>
                        <a:pt x="1123" y="87362"/>
                        <a:pt x="2413" y="87757"/>
                        <a:pt x="3387" y="87555"/>
                      </a:cubicBezTo>
                      <a:cubicBezTo>
                        <a:pt x="6405" y="86976"/>
                        <a:pt x="6896" y="86405"/>
                        <a:pt x="7668" y="83440"/>
                      </a:cubicBezTo>
                      <a:cubicBezTo>
                        <a:pt x="8738" y="79106"/>
                        <a:pt x="8668" y="74666"/>
                        <a:pt x="8686" y="70280"/>
                      </a:cubicBezTo>
                      <a:cubicBezTo>
                        <a:pt x="8774" y="52031"/>
                        <a:pt x="8738" y="33782"/>
                        <a:pt x="8686" y="15533"/>
                      </a:cubicBezTo>
                      <a:cubicBezTo>
                        <a:pt x="8686" y="12752"/>
                        <a:pt x="8458" y="9962"/>
                        <a:pt x="8238" y="7189"/>
                      </a:cubicBezTo>
                      <a:cubicBezTo>
                        <a:pt x="7975" y="3785"/>
                        <a:pt x="6720" y="2802"/>
                        <a:pt x="2702" y="2109"/>
                      </a:cubicBezTo>
                      <a:cubicBezTo>
                        <a:pt x="1132" y="1829"/>
                        <a:pt x="1114" y="1934"/>
                        <a:pt x="0" y="96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FED9AE2E-460D-8ADC-68C4-540437832965}"/>
                    </a:ext>
                  </a:extLst>
                </p:cNvPr>
                <p:cNvSpPr/>
                <p:nvPr/>
              </p:nvSpPr>
              <p:spPr>
                <a:xfrm>
                  <a:off x="2500238" y="1302630"/>
                  <a:ext cx="30180" cy="89475"/>
                </a:xfrm>
                <a:custGeom>
                  <a:avLst/>
                  <a:gdLst>
                    <a:gd name="connsiteX0" fmla="*/ 30181 w 30180"/>
                    <a:gd name="connsiteY0" fmla="*/ 88284 h 89475"/>
                    <a:gd name="connsiteX1" fmla="*/ 27549 w 30180"/>
                    <a:gd name="connsiteY1" fmla="*/ 89451 h 89475"/>
                    <a:gd name="connsiteX2" fmla="*/ 11020 w 30180"/>
                    <a:gd name="connsiteY2" fmla="*/ 89258 h 89475"/>
                    <a:gd name="connsiteX3" fmla="*/ 2386 w 30180"/>
                    <a:gd name="connsiteY3" fmla="*/ 89451 h 89475"/>
                    <a:gd name="connsiteX4" fmla="*/ 272 w 30180"/>
                    <a:gd name="connsiteY4" fmla="*/ 88153 h 89475"/>
                    <a:gd name="connsiteX5" fmla="*/ 3527 w 30180"/>
                    <a:gd name="connsiteY5" fmla="*/ 87486 h 89475"/>
                    <a:gd name="connsiteX6" fmla="*/ 7186 w 30180"/>
                    <a:gd name="connsiteY6" fmla="*/ 84293 h 89475"/>
                    <a:gd name="connsiteX7" fmla="*/ 8273 w 30180"/>
                    <a:gd name="connsiteY7" fmla="*/ 77274 h 89475"/>
                    <a:gd name="connsiteX8" fmla="*/ 8475 w 30180"/>
                    <a:gd name="connsiteY8" fmla="*/ 14911 h 89475"/>
                    <a:gd name="connsiteX9" fmla="*/ 8054 w 30180"/>
                    <a:gd name="connsiteY9" fmla="*/ 7322 h 89475"/>
                    <a:gd name="connsiteX10" fmla="*/ 2378 w 30180"/>
                    <a:gd name="connsiteY10" fmla="*/ 2111 h 89475"/>
                    <a:gd name="connsiteX11" fmla="*/ 0 w 30180"/>
                    <a:gd name="connsiteY11" fmla="*/ 777 h 89475"/>
                    <a:gd name="connsiteX12" fmla="*/ 4317 w 30180"/>
                    <a:gd name="connsiteY12" fmla="*/ 93 h 89475"/>
                    <a:gd name="connsiteX13" fmla="*/ 12678 w 30180"/>
                    <a:gd name="connsiteY13" fmla="*/ 505 h 89475"/>
                    <a:gd name="connsiteX14" fmla="*/ 22820 w 30180"/>
                    <a:gd name="connsiteY14" fmla="*/ 102 h 89475"/>
                    <a:gd name="connsiteX15" fmla="*/ 26987 w 30180"/>
                    <a:gd name="connsiteY15" fmla="*/ 584 h 89475"/>
                    <a:gd name="connsiteX16" fmla="*/ 26014 w 30180"/>
                    <a:gd name="connsiteY16" fmla="*/ 2093 h 89475"/>
                    <a:gd name="connsiteX17" fmla="*/ 22785 w 30180"/>
                    <a:gd name="connsiteY17" fmla="*/ 2716 h 89475"/>
                    <a:gd name="connsiteX18" fmla="*/ 19214 w 30180"/>
                    <a:gd name="connsiteY18" fmla="*/ 6726 h 89475"/>
                    <a:gd name="connsiteX19" fmla="*/ 19056 w 30180"/>
                    <a:gd name="connsiteY19" fmla="*/ 8243 h 89475"/>
                    <a:gd name="connsiteX20" fmla="*/ 18705 w 30180"/>
                    <a:gd name="connsiteY20" fmla="*/ 18903 h 89475"/>
                    <a:gd name="connsiteX21" fmla="*/ 18705 w 30180"/>
                    <a:gd name="connsiteY21" fmla="*/ 69307 h 89475"/>
                    <a:gd name="connsiteX22" fmla="*/ 19723 w 30180"/>
                    <a:gd name="connsiteY22" fmla="*/ 82468 h 89475"/>
                    <a:gd name="connsiteX23" fmla="*/ 25628 w 30180"/>
                    <a:gd name="connsiteY23" fmla="*/ 87433 h 89475"/>
                    <a:gd name="connsiteX24" fmla="*/ 29655 w 30180"/>
                    <a:gd name="connsiteY24" fmla="*/ 87925 h 89475"/>
                    <a:gd name="connsiteX25" fmla="*/ 30181 w 30180"/>
                    <a:gd name="connsiteY25" fmla="*/ 88284 h 8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0180" h="89475">
                      <a:moveTo>
                        <a:pt x="30181" y="88284"/>
                      </a:moveTo>
                      <a:cubicBezTo>
                        <a:pt x="29593" y="89723"/>
                        <a:pt x="28470" y="89460"/>
                        <a:pt x="27549" y="89451"/>
                      </a:cubicBezTo>
                      <a:cubicBezTo>
                        <a:pt x="22039" y="89399"/>
                        <a:pt x="16529" y="89276"/>
                        <a:pt x="11020" y="89258"/>
                      </a:cubicBezTo>
                      <a:cubicBezTo>
                        <a:pt x="8142" y="89258"/>
                        <a:pt x="5264" y="89399"/>
                        <a:pt x="2386" y="89451"/>
                      </a:cubicBezTo>
                      <a:cubicBezTo>
                        <a:pt x="1570" y="89451"/>
                        <a:pt x="632" y="89662"/>
                        <a:pt x="272" y="88153"/>
                      </a:cubicBezTo>
                      <a:cubicBezTo>
                        <a:pt x="1325" y="87803"/>
                        <a:pt x="2422" y="87579"/>
                        <a:pt x="3527" y="87486"/>
                      </a:cubicBezTo>
                      <a:cubicBezTo>
                        <a:pt x="5861" y="87574"/>
                        <a:pt x="6747" y="86021"/>
                        <a:pt x="7186" y="84293"/>
                      </a:cubicBezTo>
                      <a:cubicBezTo>
                        <a:pt x="7835" y="82007"/>
                        <a:pt x="8203" y="79650"/>
                        <a:pt x="8273" y="77274"/>
                      </a:cubicBezTo>
                      <a:cubicBezTo>
                        <a:pt x="8414" y="56492"/>
                        <a:pt x="8484" y="35705"/>
                        <a:pt x="8475" y="14911"/>
                      </a:cubicBezTo>
                      <a:cubicBezTo>
                        <a:pt x="8475" y="12385"/>
                        <a:pt x="8238" y="9849"/>
                        <a:pt x="8054" y="7322"/>
                      </a:cubicBezTo>
                      <a:cubicBezTo>
                        <a:pt x="7808" y="4041"/>
                        <a:pt x="6598" y="2716"/>
                        <a:pt x="2378" y="2111"/>
                      </a:cubicBezTo>
                      <a:cubicBezTo>
                        <a:pt x="1430" y="1979"/>
                        <a:pt x="228" y="2392"/>
                        <a:pt x="0" y="777"/>
                      </a:cubicBezTo>
                      <a:cubicBezTo>
                        <a:pt x="1290" y="-302"/>
                        <a:pt x="2851" y="40"/>
                        <a:pt x="4317" y="93"/>
                      </a:cubicBezTo>
                      <a:cubicBezTo>
                        <a:pt x="7107" y="189"/>
                        <a:pt x="9888" y="514"/>
                        <a:pt x="12678" y="505"/>
                      </a:cubicBezTo>
                      <a:cubicBezTo>
                        <a:pt x="16056" y="505"/>
                        <a:pt x="19442" y="224"/>
                        <a:pt x="22820" y="102"/>
                      </a:cubicBezTo>
                      <a:cubicBezTo>
                        <a:pt x="24233" y="49"/>
                        <a:pt x="25680" y="-258"/>
                        <a:pt x="26987" y="584"/>
                      </a:cubicBezTo>
                      <a:cubicBezTo>
                        <a:pt x="27154" y="1462"/>
                        <a:pt x="26838" y="1944"/>
                        <a:pt x="26014" y="2093"/>
                      </a:cubicBezTo>
                      <a:cubicBezTo>
                        <a:pt x="24934" y="2277"/>
                        <a:pt x="23864" y="2567"/>
                        <a:pt x="22785" y="2716"/>
                      </a:cubicBezTo>
                      <a:cubicBezTo>
                        <a:pt x="20416" y="3032"/>
                        <a:pt x="19600" y="4681"/>
                        <a:pt x="19214" y="6726"/>
                      </a:cubicBezTo>
                      <a:cubicBezTo>
                        <a:pt x="19126" y="7227"/>
                        <a:pt x="19074" y="7734"/>
                        <a:pt x="19056" y="8243"/>
                      </a:cubicBezTo>
                      <a:cubicBezTo>
                        <a:pt x="18925" y="11753"/>
                        <a:pt x="18714" y="15350"/>
                        <a:pt x="18705" y="18903"/>
                      </a:cubicBezTo>
                      <a:cubicBezTo>
                        <a:pt x="18705" y="35705"/>
                        <a:pt x="18618" y="52506"/>
                        <a:pt x="18705" y="69307"/>
                      </a:cubicBezTo>
                      <a:cubicBezTo>
                        <a:pt x="18793" y="73710"/>
                        <a:pt x="19135" y="78104"/>
                        <a:pt x="19723" y="82468"/>
                      </a:cubicBezTo>
                      <a:cubicBezTo>
                        <a:pt x="20118" y="85679"/>
                        <a:pt x="21697" y="87240"/>
                        <a:pt x="25628" y="87433"/>
                      </a:cubicBezTo>
                      <a:cubicBezTo>
                        <a:pt x="26979" y="87504"/>
                        <a:pt x="28312" y="87749"/>
                        <a:pt x="29655" y="87925"/>
                      </a:cubicBezTo>
                      <a:cubicBezTo>
                        <a:pt x="29777" y="87934"/>
                        <a:pt x="29900" y="88127"/>
                        <a:pt x="30181" y="882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53293613-5FDC-A455-4328-21A685E8D729}"/>
                    </a:ext>
                  </a:extLst>
                </p:cNvPr>
                <p:cNvSpPr/>
                <p:nvPr/>
              </p:nvSpPr>
              <p:spPr>
                <a:xfrm>
                  <a:off x="2676726" y="1445109"/>
                  <a:ext cx="30108" cy="89432"/>
                </a:xfrm>
                <a:custGeom>
                  <a:avLst/>
                  <a:gdLst>
                    <a:gd name="connsiteX0" fmla="*/ 27531 w 30108"/>
                    <a:gd name="connsiteY0" fmla="*/ 535 h 89432"/>
                    <a:gd name="connsiteX1" fmla="*/ 25505 w 30108"/>
                    <a:gd name="connsiteY1" fmla="*/ 1904 h 89432"/>
                    <a:gd name="connsiteX2" fmla="*/ 23294 w 30108"/>
                    <a:gd name="connsiteY2" fmla="*/ 2360 h 89432"/>
                    <a:gd name="connsiteX3" fmla="*/ 19135 w 30108"/>
                    <a:gd name="connsiteY3" fmla="*/ 8861 h 89432"/>
                    <a:gd name="connsiteX4" fmla="*/ 18846 w 30108"/>
                    <a:gd name="connsiteY4" fmla="*/ 22530 h 89432"/>
                    <a:gd name="connsiteX5" fmla="*/ 18846 w 30108"/>
                    <a:gd name="connsiteY5" fmla="*/ 63547 h 89432"/>
                    <a:gd name="connsiteX6" fmla="*/ 19539 w 30108"/>
                    <a:gd name="connsiteY6" fmla="*/ 79980 h 89432"/>
                    <a:gd name="connsiteX7" fmla="*/ 21030 w 30108"/>
                    <a:gd name="connsiteY7" fmla="*/ 84796 h 89432"/>
                    <a:gd name="connsiteX8" fmla="*/ 24039 w 30108"/>
                    <a:gd name="connsiteY8" fmla="*/ 86876 h 89432"/>
                    <a:gd name="connsiteX9" fmla="*/ 29970 w 30108"/>
                    <a:gd name="connsiteY9" fmla="*/ 87753 h 89432"/>
                    <a:gd name="connsiteX10" fmla="*/ 29093 w 30108"/>
                    <a:gd name="connsiteY10" fmla="*/ 89297 h 89432"/>
                    <a:gd name="connsiteX11" fmla="*/ 25584 w 30108"/>
                    <a:gd name="connsiteY11" fmla="*/ 89402 h 89432"/>
                    <a:gd name="connsiteX12" fmla="*/ 4773 w 30108"/>
                    <a:gd name="connsiteY12" fmla="*/ 89402 h 89432"/>
                    <a:gd name="connsiteX13" fmla="*/ 1500 w 30108"/>
                    <a:gd name="connsiteY13" fmla="*/ 89148 h 89432"/>
                    <a:gd name="connsiteX14" fmla="*/ 105 w 30108"/>
                    <a:gd name="connsiteY14" fmla="*/ 87911 h 89432"/>
                    <a:gd name="connsiteX15" fmla="*/ 4255 w 30108"/>
                    <a:gd name="connsiteY15" fmla="*/ 87112 h 89432"/>
                    <a:gd name="connsiteX16" fmla="*/ 7431 w 30108"/>
                    <a:gd name="connsiteY16" fmla="*/ 84182 h 89432"/>
                    <a:gd name="connsiteX17" fmla="*/ 8238 w 30108"/>
                    <a:gd name="connsiteY17" fmla="*/ 80216 h 89432"/>
                    <a:gd name="connsiteX18" fmla="*/ 8765 w 30108"/>
                    <a:gd name="connsiteY18" fmla="*/ 64240 h 89432"/>
                    <a:gd name="connsiteX19" fmla="*/ 8765 w 30108"/>
                    <a:gd name="connsiteY19" fmla="*/ 15836 h 89432"/>
                    <a:gd name="connsiteX20" fmla="*/ 8431 w 30108"/>
                    <a:gd name="connsiteY20" fmla="*/ 7458 h 89432"/>
                    <a:gd name="connsiteX21" fmla="*/ 2290 w 30108"/>
                    <a:gd name="connsiteY21" fmla="*/ 1781 h 89432"/>
                    <a:gd name="connsiteX22" fmla="*/ 0 w 30108"/>
                    <a:gd name="connsiteY22" fmla="*/ 518 h 89432"/>
                    <a:gd name="connsiteX23" fmla="*/ 1369 w 30108"/>
                    <a:gd name="connsiteY23" fmla="*/ 0 h 89432"/>
                    <a:gd name="connsiteX24" fmla="*/ 7730 w 30108"/>
                    <a:gd name="connsiteY24" fmla="*/ 0 h 89432"/>
                    <a:gd name="connsiteX25" fmla="*/ 20425 w 30108"/>
                    <a:gd name="connsiteY25" fmla="*/ 0 h 89432"/>
                    <a:gd name="connsiteX26" fmla="*/ 26286 w 30108"/>
                    <a:gd name="connsiteY26" fmla="*/ 0 h 89432"/>
                    <a:gd name="connsiteX27" fmla="*/ 27531 w 30108"/>
                    <a:gd name="connsiteY27" fmla="*/ 535 h 8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0108" h="89432">
                      <a:moveTo>
                        <a:pt x="27531" y="535"/>
                      </a:moveTo>
                      <a:cubicBezTo>
                        <a:pt x="27286" y="1860"/>
                        <a:pt x="26286" y="1720"/>
                        <a:pt x="25505" y="1904"/>
                      </a:cubicBezTo>
                      <a:cubicBezTo>
                        <a:pt x="24724" y="2088"/>
                        <a:pt x="24004" y="2132"/>
                        <a:pt x="23294" y="2360"/>
                      </a:cubicBezTo>
                      <a:cubicBezTo>
                        <a:pt x="20153" y="3387"/>
                        <a:pt x="19214" y="5869"/>
                        <a:pt x="19135" y="8861"/>
                      </a:cubicBezTo>
                      <a:cubicBezTo>
                        <a:pt x="19021" y="13415"/>
                        <a:pt x="18854" y="17977"/>
                        <a:pt x="18846" y="22530"/>
                      </a:cubicBezTo>
                      <a:cubicBezTo>
                        <a:pt x="18846" y="36200"/>
                        <a:pt x="18767" y="49878"/>
                        <a:pt x="18846" y="63547"/>
                      </a:cubicBezTo>
                      <a:cubicBezTo>
                        <a:pt x="18846" y="69021"/>
                        <a:pt x="19161" y="74505"/>
                        <a:pt x="19539" y="79980"/>
                      </a:cubicBezTo>
                      <a:cubicBezTo>
                        <a:pt x="19776" y="81655"/>
                        <a:pt x="20276" y="83282"/>
                        <a:pt x="21030" y="84796"/>
                      </a:cubicBezTo>
                      <a:cubicBezTo>
                        <a:pt x="21592" y="85975"/>
                        <a:pt x="22741" y="86766"/>
                        <a:pt x="24039" y="86876"/>
                      </a:cubicBezTo>
                      <a:lnTo>
                        <a:pt x="29970" y="87753"/>
                      </a:lnTo>
                      <a:cubicBezTo>
                        <a:pt x="30330" y="88718"/>
                        <a:pt x="29970" y="89227"/>
                        <a:pt x="29093" y="89297"/>
                      </a:cubicBezTo>
                      <a:cubicBezTo>
                        <a:pt x="27926" y="89430"/>
                        <a:pt x="26750" y="89466"/>
                        <a:pt x="25584" y="89402"/>
                      </a:cubicBezTo>
                      <a:cubicBezTo>
                        <a:pt x="18661" y="88836"/>
                        <a:pt x="11695" y="88836"/>
                        <a:pt x="4773" y="89402"/>
                      </a:cubicBezTo>
                      <a:cubicBezTo>
                        <a:pt x="3676" y="89471"/>
                        <a:pt x="2571" y="89385"/>
                        <a:pt x="1500" y="89148"/>
                      </a:cubicBezTo>
                      <a:cubicBezTo>
                        <a:pt x="1079" y="89069"/>
                        <a:pt x="755" y="88507"/>
                        <a:pt x="105" y="87911"/>
                      </a:cubicBezTo>
                      <a:cubicBezTo>
                        <a:pt x="1799" y="87577"/>
                        <a:pt x="3027" y="87332"/>
                        <a:pt x="4255" y="87112"/>
                      </a:cubicBezTo>
                      <a:cubicBezTo>
                        <a:pt x="5808" y="86857"/>
                        <a:pt x="7054" y="85705"/>
                        <a:pt x="7431" y="84182"/>
                      </a:cubicBezTo>
                      <a:cubicBezTo>
                        <a:pt x="7870" y="82900"/>
                        <a:pt x="8142" y="81568"/>
                        <a:pt x="8238" y="80216"/>
                      </a:cubicBezTo>
                      <a:cubicBezTo>
                        <a:pt x="8484" y="74891"/>
                        <a:pt x="8739" y="69565"/>
                        <a:pt x="8765" y="64240"/>
                      </a:cubicBezTo>
                      <a:cubicBezTo>
                        <a:pt x="8826" y="48105"/>
                        <a:pt x="8765" y="31971"/>
                        <a:pt x="8765" y="15836"/>
                      </a:cubicBezTo>
                      <a:cubicBezTo>
                        <a:pt x="8809" y="13039"/>
                        <a:pt x="8703" y="10242"/>
                        <a:pt x="8431" y="7458"/>
                      </a:cubicBezTo>
                      <a:cubicBezTo>
                        <a:pt x="7966" y="3527"/>
                        <a:pt x="6238" y="2071"/>
                        <a:pt x="2290" y="1781"/>
                      </a:cubicBezTo>
                      <a:cubicBezTo>
                        <a:pt x="965" y="1685"/>
                        <a:pt x="965" y="1685"/>
                        <a:pt x="0" y="518"/>
                      </a:cubicBezTo>
                      <a:cubicBezTo>
                        <a:pt x="421" y="271"/>
                        <a:pt x="886" y="97"/>
                        <a:pt x="1369" y="0"/>
                      </a:cubicBezTo>
                      <a:cubicBezTo>
                        <a:pt x="3492" y="0"/>
                        <a:pt x="5615" y="0"/>
                        <a:pt x="7730" y="0"/>
                      </a:cubicBezTo>
                      <a:lnTo>
                        <a:pt x="20425" y="0"/>
                      </a:lnTo>
                      <a:cubicBezTo>
                        <a:pt x="22381" y="0"/>
                        <a:pt x="24329" y="0"/>
                        <a:pt x="26286" y="0"/>
                      </a:cubicBezTo>
                      <a:cubicBezTo>
                        <a:pt x="26733" y="99"/>
                        <a:pt x="27154" y="281"/>
                        <a:pt x="27531" y="53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3DF2508F-315B-19FA-2D78-DF1801EDDBC5}"/>
                    </a:ext>
                  </a:extLst>
                </p:cNvPr>
                <p:cNvSpPr/>
                <p:nvPr/>
              </p:nvSpPr>
              <p:spPr>
                <a:xfrm>
                  <a:off x="2396886" y="1422409"/>
                  <a:ext cx="28873" cy="13706"/>
                </a:xfrm>
                <a:custGeom>
                  <a:avLst/>
                  <a:gdLst>
                    <a:gd name="connsiteX0" fmla="*/ 44 w 28873"/>
                    <a:gd name="connsiteY0" fmla="*/ 3258 h 13706"/>
                    <a:gd name="connsiteX1" fmla="*/ 2255 w 28873"/>
                    <a:gd name="connsiteY1" fmla="*/ 2214 h 13706"/>
                    <a:gd name="connsiteX2" fmla="*/ 9046 w 28873"/>
                    <a:gd name="connsiteY2" fmla="*/ 169 h 13706"/>
                    <a:gd name="connsiteX3" fmla="*/ 11528 w 28873"/>
                    <a:gd name="connsiteY3" fmla="*/ 687 h 13706"/>
                    <a:gd name="connsiteX4" fmla="*/ 18758 w 28873"/>
                    <a:gd name="connsiteY4" fmla="*/ 6100 h 13706"/>
                    <a:gd name="connsiteX5" fmla="*/ 27479 w 28873"/>
                    <a:gd name="connsiteY5" fmla="*/ 12171 h 13706"/>
                    <a:gd name="connsiteX6" fmla="*/ 28874 w 28873"/>
                    <a:gd name="connsiteY6" fmla="*/ 13707 h 13706"/>
                    <a:gd name="connsiteX7" fmla="*/ 25733 w 28873"/>
                    <a:gd name="connsiteY7" fmla="*/ 13382 h 13706"/>
                    <a:gd name="connsiteX8" fmla="*/ 15047 w 28873"/>
                    <a:gd name="connsiteY8" fmla="*/ 10215 h 13706"/>
                    <a:gd name="connsiteX9" fmla="*/ 10019 w 28873"/>
                    <a:gd name="connsiteY9" fmla="*/ 7925 h 13706"/>
                    <a:gd name="connsiteX10" fmla="*/ 2834 w 28873"/>
                    <a:gd name="connsiteY10" fmla="*/ 5416 h 13706"/>
                    <a:gd name="connsiteX11" fmla="*/ 0 w 28873"/>
                    <a:gd name="connsiteY11" fmla="*/ 3933 h 13706"/>
                    <a:gd name="connsiteX12" fmla="*/ 44 w 28873"/>
                    <a:gd name="connsiteY12" fmla="*/ 3258 h 1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873" h="13706">
                      <a:moveTo>
                        <a:pt x="44" y="3258"/>
                      </a:moveTo>
                      <a:cubicBezTo>
                        <a:pt x="756" y="2860"/>
                        <a:pt x="1495" y="2511"/>
                        <a:pt x="2255" y="2214"/>
                      </a:cubicBezTo>
                      <a:cubicBezTo>
                        <a:pt x="4510" y="1503"/>
                        <a:pt x="6808" y="933"/>
                        <a:pt x="9046" y="169"/>
                      </a:cubicBezTo>
                      <a:cubicBezTo>
                        <a:pt x="9901" y="-182"/>
                        <a:pt x="10884" y="24"/>
                        <a:pt x="11528" y="687"/>
                      </a:cubicBezTo>
                      <a:cubicBezTo>
                        <a:pt x="13871" y="2573"/>
                        <a:pt x="16310" y="4354"/>
                        <a:pt x="18758" y="6100"/>
                      </a:cubicBezTo>
                      <a:cubicBezTo>
                        <a:pt x="21635" y="8153"/>
                        <a:pt x="24575" y="10136"/>
                        <a:pt x="27479" y="12171"/>
                      </a:cubicBezTo>
                      <a:cubicBezTo>
                        <a:pt x="27986" y="12643"/>
                        <a:pt x="28453" y="13157"/>
                        <a:pt x="28874" y="13707"/>
                      </a:cubicBezTo>
                      <a:cubicBezTo>
                        <a:pt x="27820" y="13675"/>
                        <a:pt x="26771" y="13566"/>
                        <a:pt x="25733" y="13382"/>
                      </a:cubicBezTo>
                      <a:cubicBezTo>
                        <a:pt x="22153" y="12382"/>
                        <a:pt x="18574" y="11382"/>
                        <a:pt x="15047" y="10215"/>
                      </a:cubicBezTo>
                      <a:cubicBezTo>
                        <a:pt x="13292" y="9636"/>
                        <a:pt x="11730" y="8592"/>
                        <a:pt x="10019" y="7925"/>
                      </a:cubicBezTo>
                      <a:cubicBezTo>
                        <a:pt x="7650" y="7048"/>
                        <a:pt x="5211" y="6302"/>
                        <a:pt x="2834" y="5416"/>
                      </a:cubicBezTo>
                      <a:cubicBezTo>
                        <a:pt x="1859" y="4981"/>
                        <a:pt x="912" y="4486"/>
                        <a:pt x="0" y="3933"/>
                      </a:cubicBezTo>
                      <a:cubicBezTo>
                        <a:pt x="18" y="3705"/>
                        <a:pt x="26" y="3442"/>
                        <a:pt x="44" y="325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66085C52-C219-1C1B-7199-45FE01BC2556}"/>
                    </a:ext>
                  </a:extLst>
                </p:cNvPr>
                <p:cNvSpPr/>
                <p:nvPr/>
              </p:nvSpPr>
              <p:spPr>
                <a:xfrm>
                  <a:off x="2005165" y="1462129"/>
                  <a:ext cx="33591" cy="57667"/>
                </a:xfrm>
                <a:custGeom>
                  <a:avLst/>
                  <a:gdLst>
                    <a:gd name="connsiteX0" fmla="*/ 28909 w 33591"/>
                    <a:gd name="connsiteY0" fmla="*/ 33848 h 57667"/>
                    <a:gd name="connsiteX1" fmla="*/ 28181 w 33591"/>
                    <a:gd name="connsiteY1" fmla="*/ 31813 h 57667"/>
                    <a:gd name="connsiteX2" fmla="*/ 25417 w 33591"/>
                    <a:gd name="connsiteY2" fmla="*/ 28926 h 57667"/>
                    <a:gd name="connsiteX3" fmla="*/ 24926 w 33591"/>
                    <a:gd name="connsiteY3" fmla="*/ 28795 h 57667"/>
                    <a:gd name="connsiteX4" fmla="*/ 13239 w 33591"/>
                    <a:gd name="connsiteY4" fmla="*/ 28242 h 57667"/>
                    <a:gd name="connsiteX5" fmla="*/ 12941 w 33591"/>
                    <a:gd name="connsiteY5" fmla="*/ 29997 h 57667"/>
                    <a:gd name="connsiteX6" fmla="*/ 12941 w 33591"/>
                    <a:gd name="connsiteY6" fmla="*/ 47316 h 57667"/>
                    <a:gd name="connsiteX7" fmla="*/ 17547 w 33591"/>
                    <a:gd name="connsiteY7" fmla="*/ 54273 h 57667"/>
                    <a:gd name="connsiteX8" fmla="*/ 21837 w 33591"/>
                    <a:gd name="connsiteY8" fmla="*/ 54580 h 57667"/>
                    <a:gd name="connsiteX9" fmla="*/ 28119 w 33591"/>
                    <a:gd name="connsiteY9" fmla="*/ 53808 h 57667"/>
                    <a:gd name="connsiteX10" fmla="*/ 31488 w 33591"/>
                    <a:gd name="connsiteY10" fmla="*/ 50755 h 57667"/>
                    <a:gd name="connsiteX11" fmla="*/ 32997 w 33591"/>
                    <a:gd name="connsiteY11" fmla="*/ 46658 h 57667"/>
                    <a:gd name="connsiteX12" fmla="*/ 33585 w 33591"/>
                    <a:gd name="connsiteY12" fmla="*/ 48412 h 57667"/>
                    <a:gd name="connsiteX13" fmla="*/ 32506 w 33591"/>
                    <a:gd name="connsiteY13" fmla="*/ 55159 h 57667"/>
                    <a:gd name="connsiteX14" fmla="*/ 29505 w 33591"/>
                    <a:gd name="connsiteY14" fmla="*/ 57625 h 57667"/>
                    <a:gd name="connsiteX15" fmla="*/ 22627 w 33591"/>
                    <a:gd name="connsiteY15" fmla="*/ 57625 h 57667"/>
                    <a:gd name="connsiteX16" fmla="*/ 6133 w 33591"/>
                    <a:gd name="connsiteY16" fmla="*/ 57353 h 57667"/>
                    <a:gd name="connsiteX17" fmla="*/ 1009 w 33591"/>
                    <a:gd name="connsiteY17" fmla="*/ 56668 h 57667"/>
                    <a:gd name="connsiteX18" fmla="*/ 3220 w 33591"/>
                    <a:gd name="connsiteY18" fmla="*/ 56019 h 57667"/>
                    <a:gd name="connsiteX19" fmla="*/ 5571 w 33591"/>
                    <a:gd name="connsiteY19" fmla="*/ 53808 h 57667"/>
                    <a:gd name="connsiteX20" fmla="*/ 6291 w 33591"/>
                    <a:gd name="connsiteY20" fmla="*/ 48298 h 57667"/>
                    <a:gd name="connsiteX21" fmla="*/ 6466 w 33591"/>
                    <a:gd name="connsiteY21" fmla="*/ 6606 h 57667"/>
                    <a:gd name="connsiteX22" fmla="*/ 2553 w 33591"/>
                    <a:gd name="connsiteY22" fmla="*/ 1667 h 57667"/>
                    <a:gd name="connsiteX23" fmla="*/ 0 w 33591"/>
                    <a:gd name="connsiteY23" fmla="*/ 895 h 57667"/>
                    <a:gd name="connsiteX24" fmla="*/ 2772 w 33591"/>
                    <a:gd name="connsiteY24" fmla="*/ 114 h 57667"/>
                    <a:gd name="connsiteX25" fmla="*/ 21092 w 33591"/>
                    <a:gd name="connsiteY25" fmla="*/ 298 h 57667"/>
                    <a:gd name="connsiteX26" fmla="*/ 31532 w 33591"/>
                    <a:gd name="connsiteY26" fmla="*/ 0 h 57667"/>
                    <a:gd name="connsiteX27" fmla="*/ 30769 w 33591"/>
                    <a:gd name="connsiteY27" fmla="*/ 9493 h 57667"/>
                    <a:gd name="connsiteX28" fmla="*/ 29356 w 33591"/>
                    <a:gd name="connsiteY28" fmla="*/ 7071 h 57667"/>
                    <a:gd name="connsiteX29" fmla="*/ 26233 w 33591"/>
                    <a:gd name="connsiteY29" fmla="*/ 3966 h 57667"/>
                    <a:gd name="connsiteX30" fmla="*/ 13213 w 33591"/>
                    <a:gd name="connsiteY30" fmla="*/ 3264 h 57667"/>
                    <a:gd name="connsiteX31" fmla="*/ 12941 w 33591"/>
                    <a:gd name="connsiteY31" fmla="*/ 5238 h 57667"/>
                    <a:gd name="connsiteX32" fmla="*/ 12941 w 33591"/>
                    <a:gd name="connsiteY32" fmla="*/ 22557 h 57667"/>
                    <a:gd name="connsiteX33" fmla="*/ 15871 w 33591"/>
                    <a:gd name="connsiteY33" fmla="*/ 25382 h 57667"/>
                    <a:gd name="connsiteX34" fmla="*/ 25522 w 33591"/>
                    <a:gd name="connsiteY34" fmla="*/ 25031 h 57667"/>
                    <a:gd name="connsiteX35" fmla="*/ 30558 w 33591"/>
                    <a:gd name="connsiteY35" fmla="*/ 23697 h 57667"/>
                    <a:gd name="connsiteX36" fmla="*/ 29681 w 33591"/>
                    <a:gd name="connsiteY36" fmla="*/ 33857 h 57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3591" h="57667">
                      <a:moveTo>
                        <a:pt x="28909" y="33848"/>
                      </a:moveTo>
                      <a:cubicBezTo>
                        <a:pt x="28571" y="33208"/>
                        <a:pt x="28326" y="32523"/>
                        <a:pt x="28181" y="31813"/>
                      </a:cubicBezTo>
                      <a:cubicBezTo>
                        <a:pt x="28049" y="30058"/>
                        <a:pt x="26882" y="29365"/>
                        <a:pt x="25417" y="28926"/>
                      </a:cubicBezTo>
                      <a:cubicBezTo>
                        <a:pt x="25261" y="28857"/>
                        <a:pt x="25095" y="28812"/>
                        <a:pt x="24926" y="28795"/>
                      </a:cubicBezTo>
                      <a:cubicBezTo>
                        <a:pt x="21065" y="28602"/>
                        <a:pt x="17196" y="28426"/>
                        <a:pt x="13239" y="28242"/>
                      </a:cubicBezTo>
                      <a:cubicBezTo>
                        <a:pt x="13096" y="28818"/>
                        <a:pt x="12997" y="29405"/>
                        <a:pt x="12941" y="29997"/>
                      </a:cubicBezTo>
                      <a:cubicBezTo>
                        <a:pt x="12941" y="35770"/>
                        <a:pt x="12941" y="41543"/>
                        <a:pt x="12941" y="47316"/>
                      </a:cubicBezTo>
                      <a:cubicBezTo>
                        <a:pt x="12941" y="51150"/>
                        <a:pt x="14696" y="53799"/>
                        <a:pt x="17547" y="54273"/>
                      </a:cubicBezTo>
                      <a:cubicBezTo>
                        <a:pt x="18961" y="54537"/>
                        <a:pt x="20400" y="54640"/>
                        <a:pt x="21837" y="54580"/>
                      </a:cubicBezTo>
                      <a:cubicBezTo>
                        <a:pt x="23944" y="54442"/>
                        <a:pt x="26042" y="54184"/>
                        <a:pt x="28119" y="53808"/>
                      </a:cubicBezTo>
                      <a:cubicBezTo>
                        <a:pt x="29771" y="53597"/>
                        <a:pt x="31115" y="52378"/>
                        <a:pt x="31488" y="50755"/>
                      </a:cubicBezTo>
                      <a:cubicBezTo>
                        <a:pt x="31822" y="49553"/>
                        <a:pt x="32366" y="48412"/>
                        <a:pt x="32997" y="46658"/>
                      </a:cubicBezTo>
                      <a:cubicBezTo>
                        <a:pt x="33339" y="47632"/>
                        <a:pt x="33638" y="48044"/>
                        <a:pt x="33585" y="48412"/>
                      </a:cubicBezTo>
                      <a:cubicBezTo>
                        <a:pt x="33275" y="50670"/>
                        <a:pt x="32916" y="52919"/>
                        <a:pt x="32506" y="55159"/>
                      </a:cubicBezTo>
                      <a:cubicBezTo>
                        <a:pt x="32190" y="56914"/>
                        <a:pt x="31436" y="57546"/>
                        <a:pt x="29505" y="57625"/>
                      </a:cubicBezTo>
                      <a:cubicBezTo>
                        <a:pt x="27215" y="57721"/>
                        <a:pt x="24917" y="57625"/>
                        <a:pt x="22627" y="57625"/>
                      </a:cubicBezTo>
                      <a:cubicBezTo>
                        <a:pt x="17135" y="57554"/>
                        <a:pt x="11634" y="57484"/>
                        <a:pt x="6133" y="57353"/>
                      </a:cubicBezTo>
                      <a:cubicBezTo>
                        <a:pt x="4597" y="57353"/>
                        <a:pt x="2983" y="57774"/>
                        <a:pt x="1009" y="56668"/>
                      </a:cubicBezTo>
                      <a:cubicBezTo>
                        <a:pt x="1726" y="56388"/>
                        <a:pt x="2465" y="56171"/>
                        <a:pt x="3220" y="56019"/>
                      </a:cubicBezTo>
                      <a:cubicBezTo>
                        <a:pt x="4469" y="56030"/>
                        <a:pt x="5505" y="55056"/>
                        <a:pt x="5571" y="53808"/>
                      </a:cubicBezTo>
                      <a:cubicBezTo>
                        <a:pt x="5946" y="51992"/>
                        <a:pt x="6186" y="50150"/>
                        <a:pt x="6291" y="48298"/>
                      </a:cubicBezTo>
                      <a:cubicBezTo>
                        <a:pt x="6405" y="34401"/>
                        <a:pt x="6431" y="20504"/>
                        <a:pt x="6466" y="6606"/>
                      </a:cubicBezTo>
                      <a:cubicBezTo>
                        <a:pt x="6466" y="2974"/>
                        <a:pt x="5089" y="2167"/>
                        <a:pt x="2553" y="1667"/>
                      </a:cubicBezTo>
                      <a:cubicBezTo>
                        <a:pt x="1772" y="1509"/>
                        <a:pt x="1026" y="1211"/>
                        <a:pt x="0" y="895"/>
                      </a:cubicBezTo>
                      <a:cubicBezTo>
                        <a:pt x="956" y="-219"/>
                        <a:pt x="1939" y="105"/>
                        <a:pt x="2772" y="114"/>
                      </a:cubicBezTo>
                      <a:cubicBezTo>
                        <a:pt x="8914" y="114"/>
                        <a:pt x="14985" y="290"/>
                        <a:pt x="21092" y="298"/>
                      </a:cubicBezTo>
                      <a:cubicBezTo>
                        <a:pt x="24469" y="298"/>
                        <a:pt x="27847" y="114"/>
                        <a:pt x="31532" y="0"/>
                      </a:cubicBezTo>
                      <a:cubicBezTo>
                        <a:pt x="31295" y="2930"/>
                        <a:pt x="31041" y="6054"/>
                        <a:pt x="30769" y="9493"/>
                      </a:cubicBezTo>
                      <a:cubicBezTo>
                        <a:pt x="29852" y="9045"/>
                        <a:pt x="29295" y="8090"/>
                        <a:pt x="29356" y="7071"/>
                      </a:cubicBezTo>
                      <a:cubicBezTo>
                        <a:pt x="29310" y="5369"/>
                        <a:pt x="27936" y="4002"/>
                        <a:pt x="26233" y="3966"/>
                      </a:cubicBezTo>
                      <a:cubicBezTo>
                        <a:pt x="21943" y="3641"/>
                        <a:pt x="17644" y="3492"/>
                        <a:pt x="13213" y="3264"/>
                      </a:cubicBezTo>
                      <a:cubicBezTo>
                        <a:pt x="13082" y="3916"/>
                        <a:pt x="12991" y="4575"/>
                        <a:pt x="12941" y="5238"/>
                      </a:cubicBezTo>
                      <a:cubicBezTo>
                        <a:pt x="12941" y="11011"/>
                        <a:pt x="12941" y="16784"/>
                        <a:pt x="12941" y="22557"/>
                      </a:cubicBezTo>
                      <a:cubicBezTo>
                        <a:pt x="12941" y="25189"/>
                        <a:pt x="13116" y="25426"/>
                        <a:pt x="15871" y="25382"/>
                      </a:cubicBezTo>
                      <a:cubicBezTo>
                        <a:pt x="19091" y="25338"/>
                        <a:pt x="22320" y="25312"/>
                        <a:pt x="25522" y="25031"/>
                      </a:cubicBezTo>
                      <a:cubicBezTo>
                        <a:pt x="27236" y="24729"/>
                        <a:pt x="28920" y="24283"/>
                        <a:pt x="30558" y="23697"/>
                      </a:cubicBezTo>
                      <a:cubicBezTo>
                        <a:pt x="30277" y="26996"/>
                        <a:pt x="29997" y="30427"/>
                        <a:pt x="29681" y="3385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8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grpSp>
              <p:nvGrpSpPr>
                <p:cNvPr id="91" name="Graphic 18">
                  <a:extLst>
                    <a:ext uri="{FF2B5EF4-FFF2-40B4-BE49-F238E27FC236}">
                      <a16:creationId xmlns:a16="http://schemas.microsoft.com/office/drawing/2014/main" id="{8FE5F510-851D-51E4-9110-03D36E410BA6}"/>
                    </a:ext>
                  </a:extLst>
                </p:cNvPr>
                <p:cNvGrpSpPr/>
                <p:nvPr/>
              </p:nvGrpSpPr>
              <p:grpSpPr>
                <a:xfrm>
                  <a:off x="1562620" y="1241607"/>
                  <a:ext cx="326155" cy="327481"/>
                  <a:chOff x="1562620" y="1241607"/>
                  <a:chExt cx="326155" cy="327481"/>
                </a:xfrm>
                <a:solidFill>
                  <a:srgbClr val="000000"/>
                </a:solidFill>
              </p:grpSpPr>
              <p:sp>
                <p:nvSpPr>
                  <p:cNvPr id="92" name="Freeform 91">
                    <a:extLst>
                      <a:ext uri="{FF2B5EF4-FFF2-40B4-BE49-F238E27FC236}">
                        <a16:creationId xmlns:a16="http://schemas.microsoft.com/office/drawing/2014/main" id="{93774ADF-6DDC-0142-3EEB-B25FCAD0E855}"/>
                      </a:ext>
                    </a:extLst>
                  </p:cNvPr>
                  <p:cNvSpPr/>
                  <p:nvPr/>
                </p:nvSpPr>
                <p:spPr>
                  <a:xfrm>
                    <a:off x="1782423" y="1482624"/>
                    <a:ext cx="17169" cy="16208"/>
                  </a:xfrm>
                  <a:custGeom>
                    <a:avLst/>
                    <a:gdLst>
                      <a:gd name="connsiteX0" fmla="*/ 15555 w 17169"/>
                      <a:gd name="connsiteY0" fmla="*/ 7010 h 16208"/>
                      <a:gd name="connsiteX1" fmla="*/ 12265 w 17169"/>
                      <a:gd name="connsiteY1" fmla="*/ 8370 h 16208"/>
                      <a:gd name="connsiteX2" fmla="*/ 10011 w 17169"/>
                      <a:gd name="connsiteY2" fmla="*/ 9326 h 16208"/>
                      <a:gd name="connsiteX3" fmla="*/ 10660 w 17169"/>
                      <a:gd name="connsiteY3" fmla="*/ 8247 h 16208"/>
                      <a:gd name="connsiteX4" fmla="*/ 13125 w 17169"/>
                      <a:gd name="connsiteY4" fmla="*/ 4606 h 16208"/>
                      <a:gd name="connsiteX5" fmla="*/ 10493 w 17169"/>
                      <a:gd name="connsiteY5" fmla="*/ 1369 h 16208"/>
                      <a:gd name="connsiteX6" fmla="*/ 10555 w 17169"/>
                      <a:gd name="connsiteY6" fmla="*/ 491 h 16208"/>
                      <a:gd name="connsiteX7" fmla="*/ 9677 w 17169"/>
                      <a:gd name="connsiteY7" fmla="*/ 833 h 16208"/>
                      <a:gd name="connsiteX8" fmla="*/ 8317 w 17169"/>
                      <a:gd name="connsiteY8" fmla="*/ 0 h 16208"/>
                      <a:gd name="connsiteX9" fmla="*/ 7800 w 17169"/>
                      <a:gd name="connsiteY9" fmla="*/ 833 h 16208"/>
                      <a:gd name="connsiteX10" fmla="*/ 6317 w 17169"/>
                      <a:gd name="connsiteY10" fmla="*/ 956 h 16208"/>
                      <a:gd name="connsiteX11" fmla="*/ 6501 w 17169"/>
                      <a:gd name="connsiteY11" fmla="*/ 2430 h 16208"/>
                      <a:gd name="connsiteX12" fmla="*/ 4746 w 17169"/>
                      <a:gd name="connsiteY12" fmla="*/ 4896 h 16208"/>
                      <a:gd name="connsiteX13" fmla="*/ 6878 w 17169"/>
                      <a:gd name="connsiteY13" fmla="*/ 9370 h 16208"/>
                      <a:gd name="connsiteX14" fmla="*/ 2869 w 17169"/>
                      <a:gd name="connsiteY14" fmla="*/ 8317 h 16208"/>
                      <a:gd name="connsiteX15" fmla="*/ 0 w 17169"/>
                      <a:gd name="connsiteY15" fmla="*/ 9151 h 16208"/>
                      <a:gd name="connsiteX16" fmla="*/ 1641 w 17169"/>
                      <a:gd name="connsiteY16" fmla="*/ 11371 h 16208"/>
                      <a:gd name="connsiteX17" fmla="*/ 4869 w 17169"/>
                      <a:gd name="connsiteY17" fmla="*/ 12415 h 16208"/>
                      <a:gd name="connsiteX18" fmla="*/ 9002 w 17169"/>
                      <a:gd name="connsiteY18" fmla="*/ 13555 h 16208"/>
                      <a:gd name="connsiteX19" fmla="*/ 8914 w 17169"/>
                      <a:gd name="connsiteY19" fmla="*/ 16143 h 16208"/>
                      <a:gd name="connsiteX20" fmla="*/ 11264 w 17169"/>
                      <a:gd name="connsiteY20" fmla="*/ 14780 h 16208"/>
                      <a:gd name="connsiteX21" fmla="*/ 11318 w 17169"/>
                      <a:gd name="connsiteY21" fmla="*/ 14082 h 16208"/>
                      <a:gd name="connsiteX22" fmla="*/ 11897 w 17169"/>
                      <a:gd name="connsiteY22" fmla="*/ 11713 h 16208"/>
                      <a:gd name="connsiteX23" fmla="*/ 14152 w 17169"/>
                      <a:gd name="connsiteY23" fmla="*/ 10195 h 16208"/>
                      <a:gd name="connsiteX24" fmla="*/ 16003 w 17169"/>
                      <a:gd name="connsiteY24" fmla="*/ 9054 h 16208"/>
                      <a:gd name="connsiteX25" fmla="*/ 17170 w 17169"/>
                      <a:gd name="connsiteY25" fmla="*/ 9309 h 16208"/>
                      <a:gd name="connsiteX26" fmla="*/ 15555 w 17169"/>
                      <a:gd name="connsiteY26" fmla="*/ 7010 h 16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7169" h="16208">
                        <a:moveTo>
                          <a:pt x="15555" y="7010"/>
                        </a:moveTo>
                        <a:cubicBezTo>
                          <a:pt x="14324" y="7019"/>
                          <a:pt x="13144" y="7507"/>
                          <a:pt x="12265" y="8370"/>
                        </a:cubicBezTo>
                        <a:cubicBezTo>
                          <a:pt x="11555" y="8949"/>
                          <a:pt x="10107" y="10028"/>
                          <a:pt x="10011" y="9326"/>
                        </a:cubicBezTo>
                        <a:cubicBezTo>
                          <a:pt x="9914" y="8624"/>
                          <a:pt x="9888" y="8738"/>
                          <a:pt x="10660" y="8247"/>
                        </a:cubicBezTo>
                        <a:cubicBezTo>
                          <a:pt x="11432" y="7756"/>
                          <a:pt x="14354" y="6150"/>
                          <a:pt x="13125" y="4606"/>
                        </a:cubicBezTo>
                        <a:cubicBezTo>
                          <a:pt x="11897" y="3062"/>
                          <a:pt x="10353" y="2667"/>
                          <a:pt x="10493" y="1369"/>
                        </a:cubicBezTo>
                        <a:cubicBezTo>
                          <a:pt x="10634" y="70"/>
                          <a:pt x="10555" y="491"/>
                          <a:pt x="10555" y="491"/>
                        </a:cubicBezTo>
                        <a:cubicBezTo>
                          <a:pt x="10555" y="491"/>
                          <a:pt x="10090" y="895"/>
                          <a:pt x="9677" y="833"/>
                        </a:cubicBezTo>
                        <a:cubicBezTo>
                          <a:pt x="9184" y="627"/>
                          <a:pt x="8725" y="346"/>
                          <a:pt x="8317" y="0"/>
                        </a:cubicBezTo>
                        <a:cubicBezTo>
                          <a:pt x="8308" y="351"/>
                          <a:pt x="8109" y="669"/>
                          <a:pt x="7800" y="833"/>
                        </a:cubicBezTo>
                        <a:cubicBezTo>
                          <a:pt x="7323" y="997"/>
                          <a:pt x="6814" y="1039"/>
                          <a:pt x="6317" y="956"/>
                        </a:cubicBezTo>
                        <a:cubicBezTo>
                          <a:pt x="6580" y="1401"/>
                          <a:pt x="6647" y="1935"/>
                          <a:pt x="6501" y="2430"/>
                        </a:cubicBezTo>
                        <a:cubicBezTo>
                          <a:pt x="6256" y="3176"/>
                          <a:pt x="5150" y="3483"/>
                          <a:pt x="4746" y="4896"/>
                        </a:cubicBezTo>
                        <a:cubicBezTo>
                          <a:pt x="4343" y="6308"/>
                          <a:pt x="4685" y="7361"/>
                          <a:pt x="6878" y="9370"/>
                        </a:cubicBezTo>
                        <a:cubicBezTo>
                          <a:pt x="3641" y="8194"/>
                          <a:pt x="3825" y="8317"/>
                          <a:pt x="2869" y="8317"/>
                        </a:cubicBezTo>
                        <a:cubicBezTo>
                          <a:pt x="1849" y="8284"/>
                          <a:pt x="844" y="8576"/>
                          <a:pt x="0" y="9151"/>
                        </a:cubicBezTo>
                        <a:cubicBezTo>
                          <a:pt x="711" y="10695"/>
                          <a:pt x="877" y="10783"/>
                          <a:pt x="1641" y="11371"/>
                        </a:cubicBezTo>
                        <a:cubicBezTo>
                          <a:pt x="2404" y="11958"/>
                          <a:pt x="2281" y="12415"/>
                          <a:pt x="4869" y="12415"/>
                        </a:cubicBezTo>
                        <a:cubicBezTo>
                          <a:pt x="7457" y="12415"/>
                          <a:pt x="8475" y="10379"/>
                          <a:pt x="9002" y="13555"/>
                        </a:cubicBezTo>
                        <a:cubicBezTo>
                          <a:pt x="9247" y="14915"/>
                          <a:pt x="8230" y="15898"/>
                          <a:pt x="8914" y="16143"/>
                        </a:cubicBezTo>
                        <a:cubicBezTo>
                          <a:pt x="9940" y="16416"/>
                          <a:pt x="10991" y="15806"/>
                          <a:pt x="11264" y="14780"/>
                        </a:cubicBezTo>
                        <a:cubicBezTo>
                          <a:pt x="11325" y="14553"/>
                          <a:pt x="11343" y="14316"/>
                          <a:pt x="11318" y="14082"/>
                        </a:cubicBezTo>
                        <a:cubicBezTo>
                          <a:pt x="11318" y="12143"/>
                          <a:pt x="10791" y="11713"/>
                          <a:pt x="11897" y="11713"/>
                        </a:cubicBezTo>
                        <a:cubicBezTo>
                          <a:pt x="13002" y="11713"/>
                          <a:pt x="13380" y="11028"/>
                          <a:pt x="14152" y="10195"/>
                        </a:cubicBezTo>
                        <a:cubicBezTo>
                          <a:pt x="14924" y="9361"/>
                          <a:pt x="15292" y="9116"/>
                          <a:pt x="16003" y="9054"/>
                        </a:cubicBezTo>
                        <a:cubicBezTo>
                          <a:pt x="16409" y="9013"/>
                          <a:pt x="16818" y="9103"/>
                          <a:pt x="17170" y="9309"/>
                        </a:cubicBezTo>
                        <a:cubicBezTo>
                          <a:pt x="17170" y="9309"/>
                          <a:pt x="17222" y="7010"/>
                          <a:pt x="15555" y="70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3" name="Freeform 92">
                    <a:extLst>
                      <a:ext uri="{FF2B5EF4-FFF2-40B4-BE49-F238E27FC236}">
                        <a16:creationId xmlns:a16="http://schemas.microsoft.com/office/drawing/2014/main" id="{B0F3C8A3-B90C-832E-7198-AEC724187CAC}"/>
                      </a:ext>
                    </a:extLst>
                  </p:cNvPr>
                  <p:cNvSpPr/>
                  <p:nvPr/>
                </p:nvSpPr>
                <p:spPr>
                  <a:xfrm>
                    <a:off x="1811700" y="1482116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4" name="Freeform 93">
                    <a:extLst>
                      <a:ext uri="{FF2B5EF4-FFF2-40B4-BE49-F238E27FC236}">
                        <a16:creationId xmlns:a16="http://schemas.microsoft.com/office/drawing/2014/main" id="{0E4C5C84-1986-2E5F-9B4D-48E7C678E654}"/>
                      </a:ext>
                    </a:extLst>
                  </p:cNvPr>
                  <p:cNvSpPr/>
                  <p:nvPr/>
                </p:nvSpPr>
                <p:spPr>
                  <a:xfrm>
                    <a:off x="1815490" y="147632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5" name="Freeform 94">
                    <a:extLst>
                      <a:ext uri="{FF2B5EF4-FFF2-40B4-BE49-F238E27FC236}">
                        <a16:creationId xmlns:a16="http://schemas.microsoft.com/office/drawing/2014/main" id="{6C0C3C27-74D4-A6BB-CCE6-BA024C898418}"/>
                      </a:ext>
                    </a:extLst>
                  </p:cNvPr>
                  <p:cNvSpPr/>
                  <p:nvPr/>
                </p:nvSpPr>
                <p:spPr>
                  <a:xfrm>
                    <a:off x="1785587" y="1464691"/>
                    <a:ext cx="3679" cy="15266"/>
                  </a:xfrm>
                  <a:custGeom>
                    <a:avLst/>
                    <a:gdLst>
                      <a:gd name="connsiteX0" fmla="*/ 2074 w 3679"/>
                      <a:gd name="connsiteY0" fmla="*/ 13205 h 15266"/>
                      <a:gd name="connsiteX1" fmla="*/ 2565 w 3679"/>
                      <a:gd name="connsiteY1" fmla="*/ 15266 h 15266"/>
                      <a:gd name="connsiteX2" fmla="*/ 2688 w 3679"/>
                      <a:gd name="connsiteY2" fmla="*/ 13634 h 15266"/>
                      <a:gd name="connsiteX3" fmla="*/ 2258 w 3679"/>
                      <a:gd name="connsiteY3" fmla="*/ 11169 h 15266"/>
                      <a:gd name="connsiteX4" fmla="*/ 2688 w 3679"/>
                      <a:gd name="connsiteY4" fmla="*/ 11073 h 15266"/>
                      <a:gd name="connsiteX5" fmla="*/ 2565 w 3679"/>
                      <a:gd name="connsiteY5" fmla="*/ 10116 h 15266"/>
                      <a:gd name="connsiteX6" fmla="*/ 2688 w 3679"/>
                      <a:gd name="connsiteY6" fmla="*/ 7651 h 15266"/>
                      <a:gd name="connsiteX7" fmla="*/ 3522 w 3679"/>
                      <a:gd name="connsiteY7" fmla="*/ 9072 h 15266"/>
                      <a:gd name="connsiteX8" fmla="*/ 3092 w 3679"/>
                      <a:gd name="connsiteY8" fmla="*/ 3712 h 15266"/>
                      <a:gd name="connsiteX9" fmla="*/ 3276 w 3679"/>
                      <a:gd name="connsiteY9" fmla="*/ 2018 h 15266"/>
                      <a:gd name="connsiteX10" fmla="*/ 3337 w 3679"/>
                      <a:gd name="connsiteY10" fmla="*/ 9 h 15266"/>
                      <a:gd name="connsiteX11" fmla="*/ 1390 w 3679"/>
                      <a:gd name="connsiteY11" fmla="*/ 1088 h 15266"/>
                      <a:gd name="connsiteX12" fmla="*/ 1635 w 3679"/>
                      <a:gd name="connsiteY12" fmla="*/ 2325 h 15266"/>
                      <a:gd name="connsiteX13" fmla="*/ 1890 w 3679"/>
                      <a:gd name="connsiteY13" fmla="*/ 3527 h 15266"/>
                      <a:gd name="connsiteX14" fmla="*/ 626 w 3679"/>
                      <a:gd name="connsiteY14" fmla="*/ 3650 h 15266"/>
                      <a:gd name="connsiteX15" fmla="*/ 3 w 3679"/>
                      <a:gd name="connsiteY15" fmla="*/ 8546 h 15266"/>
                      <a:gd name="connsiteX16" fmla="*/ 749 w 3679"/>
                      <a:gd name="connsiteY16" fmla="*/ 7502 h 15266"/>
                      <a:gd name="connsiteX17" fmla="*/ 811 w 3679"/>
                      <a:gd name="connsiteY17" fmla="*/ 9625 h 15266"/>
                      <a:gd name="connsiteX18" fmla="*/ 1425 w 3679"/>
                      <a:gd name="connsiteY18" fmla="*/ 11073 h 15266"/>
                      <a:gd name="connsiteX19" fmla="*/ 2074 w 3679"/>
                      <a:gd name="connsiteY19" fmla="*/ 13205 h 1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79" h="15266">
                        <a:moveTo>
                          <a:pt x="2074" y="13205"/>
                        </a:moveTo>
                        <a:cubicBezTo>
                          <a:pt x="2197" y="13915"/>
                          <a:pt x="2381" y="15266"/>
                          <a:pt x="2565" y="15266"/>
                        </a:cubicBezTo>
                        <a:cubicBezTo>
                          <a:pt x="2750" y="15266"/>
                          <a:pt x="2627" y="13977"/>
                          <a:pt x="2688" y="13634"/>
                        </a:cubicBezTo>
                        <a:cubicBezTo>
                          <a:pt x="2607" y="12803"/>
                          <a:pt x="2464" y="11979"/>
                          <a:pt x="2258" y="11169"/>
                        </a:cubicBezTo>
                        <a:lnTo>
                          <a:pt x="2688" y="11073"/>
                        </a:lnTo>
                        <a:cubicBezTo>
                          <a:pt x="2688" y="11073"/>
                          <a:pt x="2750" y="10950"/>
                          <a:pt x="2565" y="10116"/>
                        </a:cubicBezTo>
                        <a:cubicBezTo>
                          <a:pt x="1951" y="7379"/>
                          <a:pt x="2504" y="7747"/>
                          <a:pt x="2688" y="7651"/>
                        </a:cubicBezTo>
                        <a:cubicBezTo>
                          <a:pt x="2872" y="7554"/>
                          <a:pt x="2934" y="7344"/>
                          <a:pt x="3522" y="9072"/>
                        </a:cubicBezTo>
                        <a:cubicBezTo>
                          <a:pt x="3952" y="5036"/>
                          <a:pt x="3399" y="4019"/>
                          <a:pt x="3092" y="3712"/>
                        </a:cubicBezTo>
                        <a:cubicBezTo>
                          <a:pt x="2785" y="3404"/>
                          <a:pt x="2969" y="2448"/>
                          <a:pt x="3276" y="2018"/>
                        </a:cubicBezTo>
                        <a:cubicBezTo>
                          <a:pt x="3583" y="1588"/>
                          <a:pt x="3522" y="-140"/>
                          <a:pt x="3337" y="9"/>
                        </a:cubicBezTo>
                        <a:cubicBezTo>
                          <a:pt x="2731" y="442"/>
                          <a:pt x="2078" y="804"/>
                          <a:pt x="1390" y="1088"/>
                        </a:cubicBezTo>
                        <a:cubicBezTo>
                          <a:pt x="749" y="1395"/>
                          <a:pt x="1241" y="1773"/>
                          <a:pt x="1635" y="2325"/>
                        </a:cubicBezTo>
                        <a:cubicBezTo>
                          <a:pt x="1896" y="2667"/>
                          <a:pt x="1989" y="3109"/>
                          <a:pt x="1890" y="3527"/>
                        </a:cubicBezTo>
                        <a:cubicBezTo>
                          <a:pt x="1474" y="3609"/>
                          <a:pt x="1050" y="3650"/>
                          <a:pt x="626" y="3650"/>
                        </a:cubicBezTo>
                        <a:cubicBezTo>
                          <a:pt x="-84" y="3650"/>
                          <a:pt x="3" y="8546"/>
                          <a:pt x="3" y="8546"/>
                        </a:cubicBezTo>
                        <a:cubicBezTo>
                          <a:pt x="216" y="8174"/>
                          <a:pt x="466" y="7824"/>
                          <a:pt x="749" y="7502"/>
                        </a:cubicBezTo>
                        <a:cubicBezTo>
                          <a:pt x="1267" y="6852"/>
                          <a:pt x="872" y="8484"/>
                          <a:pt x="811" y="9625"/>
                        </a:cubicBezTo>
                        <a:cubicBezTo>
                          <a:pt x="749" y="10765"/>
                          <a:pt x="995" y="11073"/>
                          <a:pt x="1425" y="11073"/>
                        </a:cubicBezTo>
                        <a:cubicBezTo>
                          <a:pt x="1855" y="11073"/>
                          <a:pt x="1951" y="12459"/>
                          <a:pt x="2074" y="132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6" name="Freeform 95">
                    <a:extLst>
                      <a:ext uri="{FF2B5EF4-FFF2-40B4-BE49-F238E27FC236}">
                        <a16:creationId xmlns:a16="http://schemas.microsoft.com/office/drawing/2014/main" id="{674947CC-5047-DBF4-1BD0-3C00184DB291}"/>
                      </a:ext>
                    </a:extLst>
                  </p:cNvPr>
                  <p:cNvSpPr/>
                  <p:nvPr/>
                </p:nvSpPr>
                <p:spPr>
                  <a:xfrm>
                    <a:off x="1776090" y="1464664"/>
                    <a:ext cx="3660" cy="15267"/>
                  </a:xfrm>
                  <a:custGeom>
                    <a:avLst/>
                    <a:gdLst>
                      <a:gd name="connsiteX0" fmla="*/ 3060 w 3660"/>
                      <a:gd name="connsiteY0" fmla="*/ 3677 h 15267"/>
                      <a:gd name="connsiteX1" fmla="*/ 1832 w 3660"/>
                      <a:gd name="connsiteY1" fmla="*/ 3555 h 15267"/>
                      <a:gd name="connsiteX2" fmla="*/ 2043 w 3660"/>
                      <a:gd name="connsiteY2" fmla="*/ 2318 h 15267"/>
                      <a:gd name="connsiteX3" fmla="*/ 2288 w 3660"/>
                      <a:gd name="connsiteY3" fmla="*/ 1089 h 15267"/>
                      <a:gd name="connsiteX4" fmla="*/ 349 w 3660"/>
                      <a:gd name="connsiteY4" fmla="*/ 10 h 15267"/>
                      <a:gd name="connsiteX5" fmla="*/ 411 w 3660"/>
                      <a:gd name="connsiteY5" fmla="*/ 2011 h 15267"/>
                      <a:gd name="connsiteX6" fmla="*/ 595 w 3660"/>
                      <a:gd name="connsiteY6" fmla="*/ 3704 h 15267"/>
                      <a:gd name="connsiteX7" fmla="*/ 165 w 3660"/>
                      <a:gd name="connsiteY7" fmla="*/ 9100 h 15267"/>
                      <a:gd name="connsiteX8" fmla="*/ 999 w 3660"/>
                      <a:gd name="connsiteY8" fmla="*/ 7652 h 15267"/>
                      <a:gd name="connsiteX9" fmla="*/ 1121 w 3660"/>
                      <a:gd name="connsiteY9" fmla="*/ 10117 h 15267"/>
                      <a:gd name="connsiteX10" fmla="*/ 999 w 3660"/>
                      <a:gd name="connsiteY10" fmla="*/ 11100 h 15267"/>
                      <a:gd name="connsiteX11" fmla="*/ 1429 w 3660"/>
                      <a:gd name="connsiteY11" fmla="*/ 11161 h 15267"/>
                      <a:gd name="connsiteX12" fmla="*/ 999 w 3660"/>
                      <a:gd name="connsiteY12" fmla="*/ 13627 h 15267"/>
                      <a:gd name="connsiteX13" fmla="*/ 1121 w 3660"/>
                      <a:gd name="connsiteY13" fmla="*/ 15267 h 15267"/>
                      <a:gd name="connsiteX14" fmla="*/ 1613 w 3660"/>
                      <a:gd name="connsiteY14" fmla="*/ 13197 h 15267"/>
                      <a:gd name="connsiteX15" fmla="*/ 2288 w 3660"/>
                      <a:gd name="connsiteY15" fmla="*/ 11100 h 15267"/>
                      <a:gd name="connsiteX16" fmla="*/ 2911 w 3660"/>
                      <a:gd name="connsiteY16" fmla="*/ 9626 h 15267"/>
                      <a:gd name="connsiteX17" fmla="*/ 2911 w 3660"/>
                      <a:gd name="connsiteY17" fmla="*/ 7529 h 15267"/>
                      <a:gd name="connsiteX18" fmla="*/ 3648 w 3660"/>
                      <a:gd name="connsiteY18" fmla="*/ 8547 h 15267"/>
                      <a:gd name="connsiteX19" fmla="*/ 3060 w 3660"/>
                      <a:gd name="connsiteY19" fmla="*/ 3677 h 15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60" h="15267">
                        <a:moveTo>
                          <a:pt x="3060" y="3677"/>
                        </a:moveTo>
                        <a:cubicBezTo>
                          <a:pt x="2648" y="3680"/>
                          <a:pt x="2236" y="3639"/>
                          <a:pt x="1832" y="3555"/>
                        </a:cubicBezTo>
                        <a:cubicBezTo>
                          <a:pt x="1711" y="3132"/>
                          <a:pt x="1788" y="2676"/>
                          <a:pt x="2043" y="2318"/>
                        </a:cubicBezTo>
                        <a:cubicBezTo>
                          <a:pt x="2446" y="1765"/>
                          <a:pt x="2973" y="1440"/>
                          <a:pt x="2288" y="1089"/>
                        </a:cubicBezTo>
                        <a:cubicBezTo>
                          <a:pt x="1605" y="801"/>
                          <a:pt x="955" y="439"/>
                          <a:pt x="349" y="10"/>
                        </a:cubicBezTo>
                        <a:cubicBezTo>
                          <a:pt x="165" y="-148"/>
                          <a:pt x="104" y="1581"/>
                          <a:pt x="411" y="2011"/>
                        </a:cubicBezTo>
                        <a:cubicBezTo>
                          <a:pt x="718" y="2440"/>
                          <a:pt x="902" y="3432"/>
                          <a:pt x="595" y="3704"/>
                        </a:cubicBezTo>
                        <a:cubicBezTo>
                          <a:pt x="288" y="3976"/>
                          <a:pt x="-282" y="5029"/>
                          <a:pt x="165" y="9100"/>
                        </a:cubicBezTo>
                        <a:cubicBezTo>
                          <a:pt x="779" y="7345"/>
                          <a:pt x="841" y="7529"/>
                          <a:pt x="999" y="7652"/>
                        </a:cubicBezTo>
                        <a:cubicBezTo>
                          <a:pt x="1157" y="7775"/>
                          <a:pt x="1736" y="7406"/>
                          <a:pt x="1121" y="10117"/>
                        </a:cubicBezTo>
                        <a:cubicBezTo>
                          <a:pt x="1036" y="10438"/>
                          <a:pt x="995" y="10768"/>
                          <a:pt x="999" y="11100"/>
                        </a:cubicBezTo>
                        <a:lnTo>
                          <a:pt x="1429" y="11161"/>
                        </a:lnTo>
                        <a:cubicBezTo>
                          <a:pt x="1223" y="11971"/>
                          <a:pt x="1080" y="12795"/>
                          <a:pt x="999" y="13627"/>
                        </a:cubicBezTo>
                        <a:cubicBezTo>
                          <a:pt x="1060" y="14004"/>
                          <a:pt x="937" y="15267"/>
                          <a:pt x="1121" y="15267"/>
                        </a:cubicBezTo>
                        <a:cubicBezTo>
                          <a:pt x="1306" y="15267"/>
                          <a:pt x="1516" y="13943"/>
                          <a:pt x="1613" y="13197"/>
                        </a:cubicBezTo>
                        <a:cubicBezTo>
                          <a:pt x="1709" y="12451"/>
                          <a:pt x="1858" y="11100"/>
                          <a:pt x="2288" y="11100"/>
                        </a:cubicBezTo>
                        <a:cubicBezTo>
                          <a:pt x="2718" y="11100"/>
                          <a:pt x="2938" y="10793"/>
                          <a:pt x="2911" y="9626"/>
                        </a:cubicBezTo>
                        <a:cubicBezTo>
                          <a:pt x="2885" y="8459"/>
                          <a:pt x="2411" y="6854"/>
                          <a:pt x="2911" y="7529"/>
                        </a:cubicBezTo>
                        <a:cubicBezTo>
                          <a:pt x="3193" y="7841"/>
                          <a:pt x="3439" y="8182"/>
                          <a:pt x="3648" y="8547"/>
                        </a:cubicBezTo>
                        <a:cubicBezTo>
                          <a:pt x="3648" y="8547"/>
                          <a:pt x="3797" y="3677"/>
                          <a:pt x="3060" y="367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7" name="Freeform 96">
                    <a:extLst>
                      <a:ext uri="{FF2B5EF4-FFF2-40B4-BE49-F238E27FC236}">
                        <a16:creationId xmlns:a16="http://schemas.microsoft.com/office/drawing/2014/main" id="{2A528B16-50AB-DA39-1BDD-C67798ABBD7B}"/>
                      </a:ext>
                    </a:extLst>
                  </p:cNvPr>
                  <p:cNvSpPr/>
                  <p:nvPr/>
                </p:nvSpPr>
                <p:spPr>
                  <a:xfrm>
                    <a:off x="1809788" y="1453022"/>
                    <a:ext cx="12510" cy="17672"/>
                  </a:xfrm>
                  <a:custGeom>
                    <a:avLst/>
                    <a:gdLst>
                      <a:gd name="connsiteX0" fmla="*/ 12387 w 12510"/>
                      <a:gd name="connsiteY0" fmla="*/ 2307 h 17672"/>
                      <a:gd name="connsiteX1" fmla="*/ 9922 w 12510"/>
                      <a:gd name="connsiteY1" fmla="*/ 6229 h 17672"/>
                      <a:gd name="connsiteX2" fmla="*/ 8378 w 12510"/>
                      <a:gd name="connsiteY2" fmla="*/ 6782 h 17672"/>
                      <a:gd name="connsiteX3" fmla="*/ 9431 w 12510"/>
                      <a:gd name="connsiteY3" fmla="*/ 368 h 17672"/>
                      <a:gd name="connsiteX4" fmla="*/ 6746 w 12510"/>
                      <a:gd name="connsiteY4" fmla="*/ 0 h 17672"/>
                      <a:gd name="connsiteX5" fmla="*/ 5825 w 12510"/>
                      <a:gd name="connsiteY5" fmla="*/ 1693 h 17672"/>
                      <a:gd name="connsiteX6" fmla="*/ 4377 w 12510"/>
                      <a:gd name="connsiteY6" fmla="*/ 2746 h 17672"/>
                      <a:gd name="connsiteX7" fmla="*/ 4684 w 12510"/>
                      <a:gd name="connsiteY7" fmla="*/ 3422 h 17672"/>
                      <a:gd name="connsiteX8" fmla="*/ 4158 w 12510"/>
                      <a:gd name="connsiteY8" fmla="*/ 4299 h 17672"/>
                      <a:gd name="connsiteX9" fmla="*/ 4772 w 12510"/>
                      <a:gd name="connsiteY9" fmla="*/ 5869 h 17672"/>
                      <a:gd name="connsiteX10" fmla="*/ 3324 w 12510"/>
                      <a:gd name="connsiteY10" fmla="*/ 5255 h 17672"/>
                      <a:gd name="connsiteX11" fmla="*/ 771 w 12510"/>
                      <a:gd name="connsiteY11" fmla="*/ 2421 h 17672"/>
                      <a:gd name="connsiteX12" fmla="*/ 1140 w 12510"/>
                      <a:gd name="connsiteY12" fmla="*/ 4238 h 17672"/>
                      <a:gd name="connsiteX13" fmla="*/ 648 w 12510"/>
                      <a:gd name="connsiteY13" fmla="*/ 7440 h 17672"/>
                      <a:gd name="connsiteX14" fmla="*/ 859 w 12510"/>
                      <a:gd name="connsiteY14" fmla="*/ 8861 h 17672"/>
                      <a:gd name="connsiteX15" fmla="*/ 4465 w 12510"/>
                      <a:gd name="connsiteY15" fmla="*/ 10090 h 17672"/>
                      <a:gd name="connsiteX16" fmla="*/ 4377 w 12510"/>
                      <a:gd name="connsiteY16" fmla="*/ 10967 h 17672"/>
                      <a:gd name="connsiteX17" fmla="*/ 2737 w 12510"/>
                      <a:gd name="connsiteY17" fmla="*/ 12072 h 17672"/>
                      <a:gd name="connsiteX18" fmla="*/ 2342 w 12510"/>
                      <a:gd name="connsiteY18" fmla="*/ 15371 h 17672"/>
                      <a:gd name="connsiteX19" fmla="*/ 1263 w 12510"/>
                      <a:gd name="connsiteY19" fmla="*/ 16907 h 17672"/>
                      <a:gd name="connsiteX20" fmla="*/ 2798 w 12510"/>
                      <a:gd name="connsiteY20" fmla="*/ 17652 h 17672"/>
                      <a:gd name="connsiteX21" fmla="*/ 5018 w 12510"/>
                      <a:gd name="connsiteY21" fmla="*/ 15020 h 17672"/>
                      <a:gd name="connsiteX22" fmla="*/ 5579 w 12510"/>
                      <a:gd name="connsiteY22" fmla="*/ 13906 h 17672"/>
                      <a:gd name="connsiteX23" fmla="*/ 6685 w 12510"/>
                      <a:gd name="connsiteY23" fmla="*/ 11993 h 17672"/>
                      <a:gd name="connsiteX24" fmla="*/ 8536 w 12510"/>
                      <a:gd name="connsiteY24" fmla="*/ 13845 h 17672"/>
                      <a:gd name="connsiteX25" fmla="*/ 9115 w 12510"/>
                      <a:gd name="connsiteY25" fmla="*/ 15169 h 17672"/>
                      <a:gd name="connsiteX26" fmla="*/ 7948 w 12510"/>
                      <a:gd name="connsiteY26" fmla="*/ 16924 h 17672"/>
                      <a:gd name="connsiteX27" fmla="*/ 10352 w 12510"/>
                      <a:gd name="connsiteY27" fmla="*/ 16705 h 17672"/>
                      <a:gd name="connsiteX28" fmla="*/ 10659 w 12510"/>
                      <a:gd name="connsiteY28" fmla="*/ 13134 h 17672"/>
                      <a:gd name="connsiteX29" fmla="*/ 11589 w 12510"/>
                      <a:gd name="connsiteY29" fmla="*/ 6413 h 17672"/>
                      <a:gd name="connsiteX30" fmla="*/ 12510 w 12510"/>
                      <a:gd name="connsiteY30" fmla="*/ 5431 h 17672"/>
                      <a:gd name="connsiteX31" fmla="*/ 12203 w 12510"/>
                      <a:gd name="connsiteY31" fmla="*/ 3457 h 17672"/>
                      <a:gd name="connsiteX32" fmla="*/ 12414 w 12510"/>
                      <a:gd name="connsiteY32" fmla="*/ 2343 h 1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12510" h="17672">
                        <a:moveTo>
                          <a:pt x="12387" y="2307"/>
                        </a:moveTo>
                        <a:cubicBezTo>
                          <a:pt x="12387" y="2307"/>
                          <a:pt x="10449" y="2307"/>
                          <a:pt x="9922" y="6229"/>
                        </a:cubicBezTo>
                        <a:cubicBezTo>
                          <a:pt x="9396" y="10151"/>
                          <a:pt x="8106" y="8940"/>
                          <a:pt x="8378" y="6782"/>
                        </a:cubicBezTo>
                        <a:cubicBezTo>
                          <a:pt x="8650" y="4624"/>
                          <a:pt x="10133" y="1141"/>
                          <a:pt x="9431" y="368"/>
                        </a:cubicBezTo>
                        <a:cubicBezTo>
                          <a:pt x="8729" y="-404"/>
                          <a:pt x="7395" y="921"/>
                          <a:pt x="6746" y="0"/>
                        </a:cubicBezTo>
                        <a:cubicBezTo>
                          <a:pt x="6685" y="1421"/>
                          <a:pt x="6193" y="1483"/>
                          <a:pt x="5825" y="1693"/>
                        </a:cubicBezTo>
                        <a:cubicBezTo>
                          <a:pt x="5456" y="1904"/>
                          <a:pt x="4316" y="2158"/>
                          <a:pt x="4377" y="2746"/>
                        </a:cubicBezTo>
                        <a:cubicBezTo>
                          <a:pt x="4439" y="3334"/>
                          <a:pt x="4684" y="2930"/>
                          <a:pt x="4684" y="3422"/>
                        </a:cubicBezTo>
                        <a:cubicBezTo>
                          <a:pt x="4684" y="3913"/>
                          <a:pt x="4158" y="3852"/>
                          <a:pt x="4158" y="4299"/>
                        </a:cubicBezTo>
                        <a:cubicBezTo>
                          <a:pt x="4158" y="4746"/>
                          <a:pt x="4772" y="5317"/>
                          <a:pt x="4772" y="5869"/>
                        </a:cubicBezTo>
                        <a:cubicBezTo>
                          <a:pt x="4772" y="6422"/>
                          <a:pt x="4061" y="6457"/>
                          <a:pt x="3324" y="5255"/>
                        </a:cubicBezTo>
                        <a:cubicBezTo>
                          <a:pt x="2587" y="4053"/>
                          <a:pt x="1263" y="1895"/>
                          <a:pt x="771" y="2421"/>
                        </a:cubicBezTo>
                        <a:cubicBezTo>
                          <a:pt x="280" y="2948"/>
                          <a:pt x="982" y="3834"/>
                          <a:pt x="1140" y="4238"/>
                        </a:cubicBezTo>
                        <a:cubicBezTo>
                          <a:pt x="1298" y="4641"/>
                          <a:pt x="2245" y="6914"/>
                          <a:pt x="648" y="7440"/>
                        </a:cubicBezTo>
                        <a:cubicBezTo>
                          <a:pt x="-1" y="7598"/>
                          <a:pt x="-492" y="8677"/>
                          <a:pt x="859" y="8861"/>
                        </a:cubicBezTo>
                        <a:cubicBezTo>
                          <a:pt x="2210" y="9046"/>
                          <a:pt x="3693" y="9168"/>
                          <a:pt x="4465" y="10090"/>
                        </a:cubicBezTo>
                        <a:cubicBezTo>
                          <a:pt x="5237" y="11011"/>
                          <a:pt x="4895" y="10704"/>
                          <a:pt x="4377" y="10967"/>
                        </a:cubicBezTo>
                        <a:cubicBezTo>
                          <a:pt x="3860" y="11230"/>
                          <a:pt x="2737" y="11704"/>
                          <a:pt x="2737" y="12072"/>
                        </a:cubicBezTo>
                        <a:cubicBezTo>
                          <a:pt x="2737" y="12441"/>
                          <a:pt x="2956" y="14538"/>
                          <a:pt x="2342" y="15371"/>
                        </a:cubicBezTo>
                        <a:cubicBezTo>
                          <a:pt x="2023" y="15911"/>
                          <a:pt x="1663" y="16424"/>
                          <a:pt x="1263" y="16907"/>
                        </a:cubicBezTo>
                        <a:cubicBezTo>
                          <a:pt x="1564" y="17457"/>
                          <a:pt x="2179" y="17756"/>
                          <a:pt x="2798" y="17652"/>
                        </a:cubicBezTo>
                        <a:cubicBezTo>
                          <a:pt x="3114" y="16389"/>
                          <a:pt x="4342" y="14880"/>
                          <a:pt x="5018" y="15020"/>
                        </a:cubicBezTo>
                        <a:cubicBezTo>
                          <a:pt x="5390" y="14775"/>
                          <a:pt x="5603" y="14351"/>
                          <a:pt x="5579" y="13906"/>
                        </a:cubicBezTo>
                        <a:cubicBezTo>
                          <a:pt x="5579" y="13073"/>
                          <a:pt x="6035" y="11993"/>
                          <a:pt x="6685" y="11993"/>
                        </a:cubicBezTo>
                        <a:cubicBezTo>
                          <a:pt x="7334" y="11993"/>
                          <a:pt x="7948" y="13845"/>
                          <a:pt x="8536" y="13845"/>
                        </a:cubicBezTo>
                        <a:cubicBezTo>
                          <a:pt x="9124" y="13845"/>
                          <a:pt x="9676" y="14678"/>
                          <a:pt x="9115" y="15169"/>
                        </a:cubicBezTo>
                        <a:cubicBezTo>
                          <a:pt x="8553" y="15661"/>
                          <a:pt x="7272" y="16284"/>
                          <a:pt x="7948" y="16924"/>
                        </a:cubicBezTo>
                        <a:cubicBezTo>
                          <a:pt x="8624" y="17565"/>
                          <a:pt x="9150" y="17600"/>
                          <a:pt x="10352" y="16705"/>
                        </a:cubicBezTo>
                        <a:cubicBezTo>
                          <a:pt x="11554" y="15810"/>
                          <a:pt x="10659" y="15012"/>
                          <a:pt x="10659" y="13134"/>
                        </a:cubicBezTo>
                        <a:cubicBezTo>
                          <a:pt x="10746" y="10869"/>
                          <a:pt x="11057" y="8617"/>
                          <a:pt x="11589" y="6413"/>
                        </a:cubicBezTo>
                        <a:cubicBezTo>
                          <a:pt x="12142" y="6536"/>
                          <a:pt x="12510" y="5861"/>
                          <a:pt x="12510" y="5431"/>
                        </a:cubicBezTo>
                        <a:cubicBezTo>
                          <a:pt x="12359" y="4782"/>
                          <a:pt x="12256" y="4122"/>
                          <a:pt x="12203" y="3457"/>
                        </a:cubicBezTo>
                        <a:cubicBezTo>
                          <a:pt x="12203" y="2378"/>
                          <a:pt x="12414" y="2343"/>
                          <a:pt x="12414" y="23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8" name="Freeform 97">
                    <a:extLst>
                      <a:ext uri="{FF2B5EF4-FFF2-40B4-BE49-F238E27FC236}">
                        <a16:creationId xmlns:a16="http://schemas.microsoft.com/office/drawing/2014/main" id="{3BD97718-A431-7358-C0C5-38A6DBF27C19}"/>
                      </a:ext>
                    </a:extLst>
                  </p:cNvPr>
                  <p:cNvSpPr/>
                  <p:nvPr/>
                </p:nvSpPr>
                <p:spPr>
                  <a:xfrm>
                    <a:off x="1819360" y="1421850"/>
                    <a:ext cx="3865" cy="16038"/>
                  </a:xfrm>
                  <a:custGeom>
                    <a:avLst/>
                    <a:gdLst>
                      <a:gd name="connsiteX0" fmla="*/ 3429 w 3865"/>
                      <a:gd name="connsiteY0" fmla="*/ 2080 h 16038"/>
                      <a:gd name="connsiteX1" fmla="*/ 3491 w 3865"/>
                      <a:gd name="connsiteY1" fmla="*/ 18 h 16038"/>
                      <a:gd name="connsiteX2" fmla="*/ 1455 w 3865"/>
                      <a:gd name="connsiteY2" fmla="*/ 1123 h 16038"/>
                      <a:gd name="connsiteX3" fmla="*/ 1701 w 3865"/>
                      <a:gd name="connsiteY3" fmla="*/ 2422 h 16038"/>
                      <a:gd name="connsiteX4" fmla="*/ 1982 w 3865"/>
                      <a:gd name="connsiteY4" fmla="*/ 3685 h 16038"/>
                      <a:gd name="connsiteX5" fmla="*/ 622 w 3865"/>
                      <a:gd name="connsiteY5" fmla="*/ 3808 h 16038"/>
                      <a:gd name="connsiteX6" fmla="*/ 8 w 3865"/>
                      <a:gd name="connsiteY6" fmla="*/ 8985 h 16038"/>
                      <a:gd name="connsiteX7" fmla="*/ 780 w 3865"/>
                      <a:gd name="connsiteY7" fmla="*/ 7905 h 16038"/>
                      <a:gd name="connsiteX8" fmla="*/ 841 w 3865"/>
                      <a:gd name="connsiteY8" fmla="*/ 10125 h 16038"/>
                      <a:gd name="connsiteX9" fmla="*/ 1455 w 3865"/>
                      <a:gd name="connsiteY9" fmla="*/ 11669 h 16038"/>
                      <a:gd name="connsiteX10" fmla="*/ 2166 w 3865"/>
                      <a:gd name="connsiteY10" fmla="*/ 13880 h 16038"/>
                      <a:gd name="connsiteX11" fmla="*/ 2657 w 3865"/>
                      <a:gd name="connsiteY11" fmla="*/ 16038 h 16038"/>
                      <a:gd name="connsiteX12" fmla="*/ 2815 w 3865"/>
                      <a:gd name="connsiteY12" fmla="*/ 14284 h 16038"/>
                      <a:gd name="connsiteX13" fmla="*/ 2350 w 3865"/>
                      <a:gd name="connsiteY13" fmla="*/ 11696 h 16038"/>
                      <a:gd name="connsiteX14" fmla="*/ 2815 w 3865"/>
                      <a:gd name="connsiteY14" fmla="*/ 11634 h 16038"/>
                      <a:gd name="connsiteX15" fmla="*/ 2657 w 3865"/>
                      <a:gd name="connsiteY15" fmla="*/ 10581 h 16038"/>
                      <a:gd name="connsiteX16" fmla="*/ 2815 w 3865"/>
                      <a:gd name="connsiteY16" fmla="*/ 7993 h 16038"/>
                      <a:gd name="connsiteX17" fmla="*/ 3693 w 3865"/>
                      <a:gd name="connsiteY17" fmla="*/ 9537 h 16038"/>
                      <a:gd name="connsiteX18" fmla="*/ 3263 w 3865"/>
                      <a:gd name="connsiteY18" fmla="*/ 3834 h 16038"/>
                      <a:gd name="connsiteX19" fmla="*/ 3447 w 3865"/>
                      <a:gd name="connsiteY19" fmla="*/ 2080 h 16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65" h="16038">
                        <a:moveTo>
                          <a:pt x="3429" y="2080"/>
                        </a:moveTo>
                        <a:cubicBezTo>
                          <a:pt x="3736" y="1650"/>
                          <a:pt x="3675" y="-201"/>
                          <a:pt x="3491" y="18"/>
                        </a:cubicBezTo>
                        <a:cubicBezTo>
                          <a:pt x="2849" y="451"/>
                          <a:pt x="2168" y="821"/>
                          <a:pt x="1455" y="1123"/>
                        </a:cubicBezTo>
                        <a:cubicBezTo>
                          <a:pt x="780" y="1431"/>
                          <a:pt x="1271" y="1834"/>
                          <a:pt x="1701" y="2422"/>
                        </a:cubicBezTo>
                        <a:cubicBezTo>
                          <a:pt x="1977" y="2781"/>
                          <a:pt x="2080" y="3243"/>
                          <a:pt x="1982" y="3685"/>
                        </a:cubicBezTo>
                        <a:cubicBezTo>
                          <a:pt x="1533" y="3769"/>
                          <a:pt x="1078" y="3809"/>
                          <a:pt x="622" y="3808"/>
                        </a:cubicBezTo>
                        <a:cubicBezTo>
                          <a:pt x="-115" y="3808"/>
                          <a:pt x="8" y="8985"/>
                          <a:pt x="8" y="8985"/>
                        </a:cubicBezTo>
                        <a:cubicBezTo>
                          <a:pt x="229" y="8600"/>
                          <a:pt x="487" y="8239"/>
                          <a:pt x="780" y="7905"/>
                        </a:cubicBezTo>
                        <a:cubicBezTo>
                          <a:pt x="1332" y="7195"/>
                          <a:pt x="903" y="8923"/>
                          <a:pt x="841" y="10125"/>
                        </a:cubicBezTo>
                        <a:cubicBezTo>
                          <a:pt x="780" y="11327"/>
                          <a:pt x="1025" y="11669"/>
                          <a:pt x="1455" y="11669"/>
                        </a:cubicBezTo>
                        <a:cubicBezTo>
                          <a:pt x="1885" y="11669"/>
                          <a:pt x="2043" y="13117"/>
                          <a:pt x="2166" y="13880"/>
                        </a:cubicBezTo>
                        <a:cubicBezTo>
                          <a:pt x="2289" y="14643"/>
                          <a:pt x="2473" y="16038"/>
                          <a:pt x="2657" y="16038"/>
                        </a:cubicBezTo>
                        <a:cubicBezTo>
                          <a:pt x="2842" y="16038"/>
                          <a:pt x="2754" y="14714"/>
                          <a:pt x="2815" y="14284"/>
                        </a:cubicBezTo>
                        <a:cubicBezTo>
                          <a:pt x="2724" y="13411"/>
                          <a:pt x="2569" y="12546"/>
                          <a:pt x="2350" y="11696"/>
                        </a:cubicBezTo>
                        <a:lnTo>
                          <a:pt x="2815" y="11634"/>
                        </a:lnTo>
                        <a:cubicBezTo>
                          <a:pt x="2815" y="11634"/>
                          <a:pt x="2877" y="11503"/>
                          <a:pt x="2657" y="10581"/>
                        </a:cubicBezTo>
                        <a:cubicBezTo>
                          <a:pt x="2043" y="7712"/>
                          <a:pt x="2596" y="8116"/>
                          <a:pt x="2815" y="7993"/>
                        </a:cubicBezTo>
                        <a:cubicBezTo>
                          <a:pt x="3035" y="7870"/>
                          <a:pt x="3061" y="7686"/>
                          <a:pt x="3693" y="9537"/>
                        </a:cubicBezTo>
                        <a:cubicBezTo>
                          <a:pt x="4158" y="5221"/>
                          <a:pt x="3570" y="4168"/>
                          <a:pt x="3263" y="3834"/>
                        </a:cubicBezTo>
                        <a:cubicBezTo>
                          <a:pt x="2956" y="3501"/>
                          <a:pt x="3140" y="2510"/>
                          <a:pt x="3447" y="208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99" name="Freeform 98">
                    <a:extLst>
                      <a:ext uri="{FF2B5EF4-FFF2-40B4-BE49-F238E27FC236}">
                        <a16:creationId xmlns:a16="http://schemas.microsoft.com/office/drawing/2014/main" id="{6F2A8167-1938-EB68-7D24-2FB0A13698C1}"/>
                      </a:ext>
                    </a:extLst>
                  </p:cNvPr>
                  <p:cNvSpPr/>
                  <p:nvPr/>
                </p:nvSpPr>
                <p:spPr>
                  <a:xfrm>
                    <a:off x="1809524" y="1421850"/>
                    <a:ext cx="3850" cy="16099"/>
                  </a:xfrm>
                  <a:custGeom>
                    <a:avLst/>
                    <a:gdLst>
                      <a:gd name="connsiteX0" fmla="*/ 3220 w 3850"/>
                      <a:gd name="connsiteY0" fmla="*/ 3834 h 16099"/>
                      <a:gd name="connsiteX1" fmla="*/ 1895 w 3850"/>
                      <a:gd name="connsiteY1" fmla="*/ 3712 h 16099"/>
                      <a:gd name="connsiteX2" fmla="*/ 2141 w 3850"/>
                      <a:gd name="connsiteY2" fmla="*/ 2422 h 16099"/>
                      <a:gd name="connsiteX3" fmla="*/ 2386 w 3850"/>
                      <a:gd name="connsiteY3" fmla="*/ 1159 h 16099"/>
                      <a:gd name="connsiteX4" fmla="*/ 351 w 3850"/>
                      <a:gd name="connsiteY4" fmla="*/ 18 h 16099"/>
                      <a:gd name="connsiteX5" fmla="*/ 412 w 3850"/>
                      <a:gd name="connsiteY5" fmla="*/ 2115 h 16099"/>
                      <a:gd name="connsiteX6" fmla="*/ 596 w 3850"/>
                      <a:gd name="connsiteY6" fmla="*/ 3870 h 16099"/>
                      <a:gd name="connsiteX7" fmla="*/ 167 w 3850"/>
                      <a:gd name="connsiteY7" fmla="*/ 9546 h 16099"/>
                      <a:gd name="connsiteX8" fmla="*/ 1044 w 3850"/>
                      <a:gd name="connsiteY8" fmla="*/ 8002 h 16099"/>
                      <a:gd name="connsiteX9" fmla="*/ 1193 w 3850"/>
                      <a:gd name="connsiteY9" fmla="*/ 10634 h 16099"/>
                      <a:gd name="connsiteX10" fmla="*/ 1044 w 3850"/>
                      <a:gd name="connsiteY10" fmla="*/ 11643 h 16099"/>
                      <a:gd name="connsiteX11" fmla="*/ 1500 w 3850"/>
                      <a:gd name="connsiteY11" fmla="*/ 11713 h 16099"/>
                      <a:gd name="connsiteX12" fmla="*/ 1070 w 3850"/>
                      <a:gd name="connsiteY12" fmla="*/ 14345 h 16099"/>
                      <a:gd name="connsiteX13" fmla="*/ 1193 w 3850"/>
                      <a:gd name="connsiteY13" fmla="*/ 16100 h 16099"/>
                      <a:gd name="connsiteX14" fmla="*/ 1684 w 3850"/>
                      <a:gd name="connsiteY14" fmla="*/ 13942 h 16099"/>
                      <a:gd name="connsiteX15" fmla="*/ 2395 w 3850"/>
                      <a:gd name="connsiteY15" fmla="*/ 11687 h 16099"/>
                      <a:gd name="connsiteX16" fmla="*/ 3009 w 3850"/>
                      <a:gd name="connsiteY16" fmla="*/ 10151 h 16099"/>
                      <a:gd name="connsiteX17" fmla="*/ 3106 w 3850"/>
                      <a:gd name="connsiteY17" fmla="*/ 7958 h 16099"/>
                      <a:gd name="connsiteX18" fmla="*/ 3843 w 3850"/>
                      <a:gd name="connsiteY18" fmla="*/ 9011 h 16099"/>
                      <a:gd name="connsiteX19" fmla="*/ 3228 w 3850"/>
                      <a:gd name="connsiteY19" fmla="*/ 3861 h 16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850" h="16099">
                        <a:moveTo>
                          <a:pt x="3220" y="3834"/>
                        </a:moveTo>
                        <a:cubicBezTo>
                          <a:pt x="2775" y="3837"/>
                          <a:pt x="2331" y="3796"/>
                          <a:pt x="1895" y="3712"/>
                        </a:cubicBezTo>
                        <a:cubicBezTo>
                          <a:pt x="1775" y="3267"/>
                          <a:pt x="1865" y="2791"/>
                          <a:pt x="2141" y="2422"/>
                        </a:cubicBezTo>
                        <a:cubicBezTo>
                          <a:pt x="2570" y="1834"/>
                          <a:pt x="3062" y="1492"/>
                          <a:pt x="2386" y="1159"/>
                        </a:cubicBezTo>
                        <a:cubicBezTo>
                          <a:pt x="1672" y="847"/>
                          <a:pt x="989" y="465"/>
                          <a:pt x="351" y="18"/>
                        </a:cubicBezTo>
                        <a:cubicBezTo>
                          <a:pt x="167" y="-201"/>
                          <a:pt x="105" y="1650"/>
                          <a:pt x="412" y="2115"/>
                        </a:cubicBezTo>
                        <a:cubicBezTo>
                          <a:pt x="719" y="2580"/>
                          <a:pt x="912" y="3589"/>
                          <a:pt x="596" y="3870"/>
                        </a:cubicBezTo>
                        <a:cubicBezTo>
                          <a:pt x="281" y="4150"/>
                          <a:pt x="-281" y="5256"/>
                          <a:pt x="167" y="9546"/>
                        </a:cubicBezTo>
                        <a:cubicBezTo>
                          <a:pt x="781" y="7695"/>
                          <a:pt x="842" y="7879"/>
                          <a:pt x="1044" y="8002"/>
                        </a:cubicBezTo>
                        <a:cubicBezTo>
                          <a:pt x="1246" y="8125"/>
                          <a:pt x="1807" y="7756"/>
                          <a:pt x="1193" y="10634"/>
                        </a:cubicBezTo>
                        <a:cubicBezTo>
                          <a:pt x="982" y="11511"/>
                          <a:pt x="1044" y="11643"/>
                          <a:pt x="1044" y="11643"/>
                        </a:cubicBezTo>
                        <a:lnTo>
                          <a:pt x="1500" y="11713"/>
                        </a:lnTo>
                        <a:cubicBezTo>
                          <a:pt x="1297" y="12579"/>
                          <a:pt x="1153" y="13459"/>
                          <a:pt x="1070" y="14345"/>
                        </a:cubicBezTo>
                        <a:cubicBezTo>
                          <a:pt x="1132" y="14714"/>
                          <a:pt x="982" y="16100"/>
                          <a:pt x="1193" y="16100"/>
                        </a:cubicBezTo>
                        <a:cubicBezTo>
                          <a:pt x="1404" y="16100"/>
                          <a:pt x="1562" y="14679"/>
                          <a:pt x="1684" y="13942"/>
                        </a:cubicBezTo>
                        <a:cubicBezTo>
                          <a:pt x="1807" y="13205"/>
                          <a:pt x="1965" y="11687"/>
                          <a:pt x="2395" y="11687"/>
                        </a:cubicBezTo>
                        <a:cubicBezTo>
                          <a:pt x="2825" y="11687"/>
                          <a:pt x="3106" y="11380"/>
                          <a:pt x="3009" y="10151"/>
                        </a:cubicBezTo>
                        <a:cubicBezTo>
                          <a:pt x="2913" y="8923"/>
                          <a:pt x="2518" y="7256"/>
                          <a:pt x="3106" y="7958"/>
                        </a:cubicBezTo>
                        <a:cubicBezTo>
                          <a:pt x="3385" y="8284"/>
                          <a:pt x="3631" y="8637"/>
                          <a:pt x="3843" y="9011"/>
                        </a:cubicBezTo>
                        <a:cubicBezTo>
                          <a:pt x="3843" y="9011"/>
                          <a:pt x="3965" y="3861"/>
                          <a:pt x="3228" y="386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0" name="Freeform 99">
                    <a:extLst>
                      <a:ext uri="{FF2B5EF4-FFF2-40B4-BE49-F238E27FC236}">
                        <a16:creationId xmlns:a16="http://schemas.microsoft.com/office/drawing/2014/main" id="{72CCC4D9-3E0D-39F2-C188-13C582471A44}"/>
                      </a:ext>
                    </a:extLst>
                  </p:cNvPr>
                  <p:cNvSpPr/>
                  <p:nvPr/>
                </p:nvSpPr>
                <p:spPr>
                  <a:xfrm>
                    <a:off x="1759827" y="1431440"/>
                    <a:ext cx="12470" cy="17767"/>
                  </a:xfrm>
                  <a:custGeom>
                    <a:avLst/>
                    <a:gdLst>
                      <a:gd name="connsiteX0" fmla="*/ 12418 w 12470"/>
                      <a:gd name="connsiteY0" fmla="*/ 2307 h 17767"/>
                      <a:gd name="connsiteX1" fmla="*/ 9953 w 12470"/>
                      <a:gd name="connsiteY1" fmla="*/ 6220 h 17767"/>
                      <a:gd name="connsiteX2" fmla="*/ 8417 w 12470"/>
                      <a:gd name="connsiteY2" fmla="*/ 6835 h 17767"/>
                      <a:gd name="connsiteX3" fmla="*/ 9461 w 12470"/>
                      <a:gd name="connsiteY3" fmla="*/ 395 h 17767"/>
                      <a:gd name="connsiteX4" fmla="*/ 6750 w 12470"/>
                      <a:gd name="connsiteY4" fmla="*/ 0 h 17767"/>
                      <a:gd name="connsiteX5" fmla="*/ 5829 w 12470"/>
                      <a:gd name="connsiteY5" fmla="*/ 1755 h 17767"/>
                      <a:gd name="connsiteX6" fmla="*/ 4408 w 12470"/>
                      <a:gd name="connsiteY6" fmla="*/ 2808 h 17767"/>
                      <a:gd name="connsiteX7" fmla="*/ 4654 w 12470"/>
                      <a:gd name="connsiteY7" fmla="*/ 3483 h 17767"/>
                      <a:gd name="connsiteX8" fmla="*/ 4162 w 12470"/>
                      <a:gd name="connsiteY8" fmla="*/ 4360 h 17767"/>
                      <a:gd name="connsiteX9" fmla="*/ 4776 w 12470"/>
                      <a:gd name="connsiteY9" fmla="*/ 5966 h 17767"/>
                      <a:gd name="connsiteX10" fmla="*/ 3329 w 12470"/>
                      <a:gd name="connsiteY10" fmla="*/ 5352 h 17767"/>
                      <a:gd name="connsiteX11" fmla="*/ 767 w 12470"/>
                      <a:gd name="connsiteY11" fmla="*/ 2518 h 17767"/>
                      <a:gd name="connsiteX12" fmla="*/ 1144 w 12470"/>
                      <a:gd name="connsiteY12" fmla="*/ 4334 h 17767"/>
                      <a:gd name="connsiteX13" fmla="*/ 644 w 12470"/>
                      <a:gd name="connsiteY13" fmla="*/ 7536 h 17767"/>
                      <a:gd name="connsiteX14" fmla="*/ 863 w 12470"/>
                      <a:gd name="connsiteY14" fmla="*/ 8984 h 17767"/>
                      <a:gd name="connsiteX15" fmla="*/ 4469 w 12470"/>
                      <a:gd name="connsiteY15" fmla="*/ 10186 h 17767"/>
                      <a:gd name="connsiteX16" fmla="*/ 4408 w 12470"/>
                      <a:gd name="connsiteY16" fmla="*/ 11063 h 17767"/>
                      <a:gd name="connsiteX17" fmla="*/ 2741 w 12470"/>
                      <a:gd name="connsiteY17" fmla="*/ 12169 h 17767"/>
                      <a:gd name="connsiteX18" fmla="*/ 2346 w 12470"/>
                      <a:gd name="connsiteY18" fmla="*/ 15494 h 17767"/>
                      <a:gd name="connsiteX19" fmla="*/ 1267 w 12470"/>
                      <a:gd name="connsiteY19" fmla="*/ 17038 h 17767"/>
                      <a:gd name="connsiteX20" fmla="*/ 2802 w 12470"/>
                      <a:gd name="connsiteY20" fmla="*/ 17749 h 17767"/>
                      <a:gd name="connsiteX21" fmla="*/ 5057 w 12470"/>
                      <a:gd name="connsiteY21" fmla="*/ 15117 h 17767"/>
                      <a:gd name="connsiteX22" fmla="*/ 5575 w 12470"/>
                      <a:gd name="connsiteY22" fmla="*/ 14003 h 17767"/>
                      <a:gd name="connsiteX23" fmla="*/ 6689 w 12470"/>
                      <a:gd name="connsiteY23" fmla="*/ 12064 h 17767"/>
                      <a:gd name="connsiteX24" fmla="*/ 8567 w 12470"/>
                      <a:gd name="connsiteY24" fmla="*/ 13941 h 17767"/>
                      <a:gd name="connsiteX25" fmla="*/ 9350 w 12470"/>
                      <a:gd name="connsiteY25" fmla="*/ 14754 h 17767"/>
                      <a:gd name="connsiteX26" fmla="*/ 9119 w 12470"/>
                      <a:gd name="connsiteY26" fmla="*/ 15301 h 17767"/>
                      <a:gd name="connsiteX27" fmla="*/ 7952 w 12470"/>
                      <a:gd name="connsiteY27" fmla="*/ 16994 h 17767"/>
                      <a:gd name="connsiteX28" fmla="*/ 10383 w 12470"/>
                      <a:gd name="connsiteY28" fmla="*/ 16784 h 17767"/>
                      <a:gd name="connsiteX29" fmla="*/ 10663 w 12470"/>
                      <a:gd name="connsiteY29" fmla="*/ 13204 h 17767"/>
                      <a:gd name="connsiteX30" fmla="*/ 11541 w 12470"/>
                      <a:gd name="connsiteY30" fmla="*/ 6519 h 17767"/>
                      <a:gd name="connsiteX31" fmla="*/ 12471 w 12470"/>
                      <a:gd name="connsiteY31" fmla="*/ 5501 h 17767"/>
                      <a:gd name="connsiteX32" fmla="*/ 12164 w 12470"/>
                      <a:gd name="connsiteY32" fmla="*/ 3527 h 17767"/>
                      <a:gd name="connsiteX33" fmla="*/ 12418 w 12470"/>
                      <a:gd name="connsiteY33" fmla="*/ 2307 h 17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70" h="17767">
                        <a:moveTo>
                          <a:pt x="12418" y="2307"/>
                        </a:moveTo>
                        <a:cubicBezTo>
                          <a:pt x="12418" y="2307"/>
                          <a:pt x="10479" y="2307"/>
                          <a:pt x="9953" y="6220"/>
                        </a:cubicBezTo>
                        <a:cubicBezTo>
                          <a:pt x="9426" y="10133"/>
                          <a:pt x="8110" y="8993"/>
                          <a:pt x="8417" y="6835"/>
                        </a:cubicBezTo>
                        <a:cubicBezTo>
                          <a:pt x="8725" y="4676"/>
                          <a:pt x="10172" y="1167"/>
                          <a:pt x="9461" y="395"/>
                        </a:cubicBezTo>
                        <a:cubicBezTo>
                          <a:pt x="8751" y="-377"/>
                          <a:pt x="7400" y="956"/>
                          <a:pt x="6750" y="0"/>
                        </a:cubicBezTo>
                        <a:cubicBezTo>
                          <a:pt x="6689" y="1448"/>
                          <a:pt x="6198" y="1509"/>
                          <a:pt x="5829" y="1755"/>
                        </a:cubicBezTo>
                        <a:cubicBezTo>
                          <a:pt x="5461" y="2000"/>
                          <a:pt x="4347" y="2193"/>
                          <a:pt x="4408" y="2808"/>
                        </a:cubicBezTo>
                        <a:cubicBezTo>
                          <a:pt x="4469" y="3422"/>
                          <a:pt x="4654" y="2992"/>
                          <a:pt x="4654" y="3483"/>
                        </a:cubicBezTo>
                        <a:cubicBezTo>
                          <a:pt x="4654" y="3974"/>
                          <a:pt x="4162" y="3913"/>
                          <a:pt x="4162" y="4360"/>
                        </a:cubicBezTo>
                        <a:cubicBezTo>
                          <a:pt x="4162" y="4808"/>
                          <a:pt x="4776" y="5413"/>
                          <a:pt x="4776" y="5966"/>
                        </a:cubicBezTo>
                        <a:cubicBezTo>
                          <a:pt x="4776" y="6519"/>
                          <a:pt x="4066" y="6554"/>
                          <a:pt x="3329" y="5352"/>
                        </a:cubicBezTo>
                        <a:cubicBezTo>
                          <a:pt x="2592" y="4150"/>
                          <a:pt x="1267" y="1992"/>
                          <a:pt x="767" y="2518"/>
                        </a:cubicBezTo>
                        <a:cubicBezTo>
                          <a:pt x="267" y="3044"/>
                          <a:pt x="986" y="3931"/>
                          <a:pt x="1144" y="4334"/>
                        </a:cubicBezTo>
                        <a:cubicBezTo>
                          <a:pt x="1302" y="4738"/>
                          <a:pt x="2250" y="7045"/>
                          <a:pt x="644" y="7536"/>
                        </a:cubicBezTo>
                        <a:cubicBezTo>
                          <a:pt x="4" y="7694"/>
                          <a:pt x="-496" y="8774"/>
                          <a:pt x="863" y="8984"/>
                        </a:cubicBezTo>
                        <a:cubicBezTo>
                          <a:pt x="2223" y="9195"/>
                          <a:pt x="3697" y="9230"/>
                          <a:pt x="4469" y="10186"/>
                        </a:cubicBezTo>
                        <a:cubicBezTo>
                          <a:pt x="5241" y="11142"/>
                          <a:pt x="4899" y="10809"/>
                          <a:pt x="4408" y="11063"/>
                        </a:cubicBezTo>
                        <a:cubicBezTo>
                          <a:pt x="3917" y="11318"/>
                          <a:pt x="2741" y="11800"/>
                          <a:pt x="2741" y="12169"/>
                        </a:cubicBezTo>
                        <a:cubicBezTo>
                          <a:pt x="2741" y="12537"/>
                          <a:pt x="2960" y="14634"/>
                          <a:pt x="2346" y="15494"/>
                        </a:cubicBezTo>
                        <a:cubicBezTo>
                          <a:pt x="1732" y="16354"/>
                          <a:pt x="1662" y="16731"/>
                          <a:pt x="1267" y="17038"/>
                        </a:cubicBezTo>
                        <a:cubicBezTo>
                          <a:pt x="1587" y="17565"/>
                          <a:pt x="2193" y="17845"/>
                          <a:pt x="2802" y="17749"/>
                        </a:cubicBezTo>
                        <a:cubicBezTo>
                          <a:pt x="3109" y="16485"/>
                          <a:pt x="4347" y="14976"/>
                          <a:pt x="5057" y="15117"/>
                        </a:cubicBezTo>
                        <a:cubicBezTo>
                          <a:pt x="5408" y="14858"/>
                          <a:pt x="5603" y="14438"/>
                          <a:pt x="5575" y="14003"/>
                        </a:cubicBezTo>
                        <a:cubicBezTo>
                          <a:pt x="5575" y="13204"/>
                          <a:pt x="6040" y="12064"/>
                          <a:pt x="6689" y="12064"/>
                        </a:cubicBezTo>
                        <a:cubicBezTo>
                          <a:pt x="7338" y="12064"/>
                          <a:pt x="7952" y="13941"/>
                          <a:pt x="8567" y="13941"/>
                        </a:cubicBezTo>
                        <a:cubicBezTo>
                          <a:pt x="9007" y="13949"/>
                          <a:pt x="9358" y="14313"/>
                          <a:pt x="9350" y="14754"/>
                        </a:cubicBezTo>
                        <a:cubicBezTo>
                          <a:pt x="9347" y="14959"/>
                          <a:pt x="9264" y="15155"/>
                          <a:pt x="9119" y="15301"/>
                        </a:cubicBezTo>
                        <a:cubicBezTo>
                          <a:pt x="8567" y="15792"/>
                          <a:pt x="7277" y="16380"/>
                          <a:pt x="7952" y="16994"/>
                        </a:cubicBezTo>
                        <a:cubicBezTo>
                          <a:pt x="8628" y="17608"/>
                          <a:pt x="9181" y="17670"/>
                          <a:pt x="10383" y="16784"/>
                        </a:cubicBezTo>
                        <a:cubicBezTo>
                          <a:pt x="11585" y="15898"/>
                          <a:pt x="10663" y="15082"/>
                          <a:pt x="10663" y="13204"/>
                        </a:cubicBezTo>
                        <a:cubicBezTo>
                          <a:pt x="10756" y="10954"/>
                          <a:pt x="11049" y="8717"/>
                          <a:pt x="11541" y="6519"/>
                        </a:cubicBezTo>
                        <a:cubicBezTo>
                          <a:pt x="12102" y="6606"/>
                          <a:pt x="12471" y="5931"/>
                          <a:pt x="12471" y="5501"/>
                        </a:cubicBezTo>
                        <a:cubicBezTo>
                          <a:pt x="12319" y="4852"/>
                          <a:pt x="12216" y="4192"/>
                          <a:pt x="12164" y="3527"/>
                        </a:cubicBezTo>
                        <a:cubicBezTo>
                          <a:pt x="12208" y="2351"/>
                          <a:pt x="12418" y="2307"/>
                          <a:pt x="12418" y="230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1" name="Freeform 100">
                    <a:extLst>
                      <a:ext uri="{FF2B5EF4-FFF2-40B4-BE49-F238E27FC236}">
                        <a16:creationId xmlns:a16="http://schemas.microsoft.com/office/drawing/2014/main" id="{DA593706-7827-51D6-578B-D2A439D02979}"/>
                      </a:ext>
                    </a:extLst>
                  </p:cNvPr>
                  <p:cNvSpPr/>
                  <p:nvPr/>
                </p:nvSpPr>
                <p:spPr>
                  <a:xfrm>
                    <a:off x="1776562" y="1410559"/>
                    <a:ext cx="12466" cy="17768"/>
                  </a:xfrm>
                  <a:custGeom>
                    <a:avLst/>
                    <a:gdLst>
                      <a:gd name="connsiteX0" fmla="*/ 12414 w 12466"/>
                      <a:gd name="connsiteY0" fmla="*/ 2307 h 17768"/>
                      <a:gd name="connsiteX1" fmla="*/ 9949 w 12466"/>
                      <a:gd name="connsiteY1" fmla="*/ 6256 h 17768"/>
                      <a:gd name="connsiteX2" fmla="*/ 8413 w 12466"/>
                      <a:gd name="connsiteY2" fmla="*/ 6808 h 17768"/>
                      <a:gd name="connsiteX3" fmla="*/ 9458 w 12466"/>
                      <a:gd name="connsiteY3" fmla="*/ 395 h 17768"/>
                      <a:gd name="connsiteX4" fmla="*/ 6746 w 12466"/>
                      <a:gd name="connsiteY4" fmla="*/ 0 h 17768"/>
                      <a:gd name="connsiteX5" fmla="*/ 5816 w 12466"/>
                      <a:gd name="connsiteY5" fmla="*/ 1755 h 17768"/>
                      <a:gd name="connsiteX6" fmla="*/ 4404 w 12466"/>
                      <a:gd name="connsiteY6" fmla="*/ 2808 h 17768"/>
                      <a:gd name="connsiteX7" fmla="*/ 4676 w 12466"/>
                      <a:gd name="connsiteY7" fmla="*/ 3483 h 17768"/>
                      <a:gd name="connsiteX8" fmla="*/ 4158 w 12466"/>
                      <a:gd name="connsiteY8" fmla="*/ 4360 h 17768"/>
                      <a:gd name="connsiteX9" fmla="*/ 4772 w 12466"/>
                      <a:gd name="connsiteY9" fmla="*/ 5966 h 17768"/>
                      <a:gd name="connsiteX10" fmla="*/ 3351 w 12466"/>
                      <a:gd name="connsiteY10" fmla="*/ 5352 h 17768"/>
                      <a:gd name="connsiteX11" fmla="*/ 763 w 12466"/>
                      <a:gd name="connsiteY11" fmla="*/ 2483 h 17768"/>
                      <a:gd name="connsiteX12" fmla="*/ 1140 w 12466"/>
                      <a:gd name="connsiteY12" fmla="*/ 4334 h 17768"/>
                      <a:gd name="connsiteX13" fmla="*/ 640 w 12466"/>
                      <a:gd name="connsiteY13" fmla="*/ 7536 h 17768"/>
                      <a:gd name="connsiteX14" fmla="*/ 886 w 12466"/>
                      <a:gd name="connsiteY14" fmla="*/ 8958 h 17768"/>
                      <a:gd name="connsiteX15" fmla="*/ 4465 w 12466"/>
                      <a:gd name="connsiteY15" fmla="*/ 10186 h 17768"/>
                      <a:gd name="connsiteX16" fmla="*/ 4404 w 12466"/>
                      <a:gd name="connsiteY16" fmla="*/ 11063 h 17768"/>
                      <a:gd name="connsiteX17" fmla="*/ 2737 w 12466"/>
                      <a:gd name="connsiteY17" fmla="*/ 12169 h 17768"/>
                      <a:gd name="connsiteX18" fmla="*/ 2342 w 12466"/>
                      <a:gd name="connsiteY18" fmla="*/ 15468 h 17768"/>
                      <a:gd name="connsiteX19" fmla="*/ 1263 w 12466"/>
                      <a:gd name="connsiteY19" fmla="*/ 17012 h 17768"/>
                      <a:gd name="connsiteX20" fmla="*/ 2798 w 12466"/>
                      <a:gd name="connsiteY20" fmla="*/ 17749 h 17768"/>
                      <a:gd name="connsiteX21" fmla="*/ 5018 w 12466"/>
                      <a:gd name="connsiteY21" fmla="*/ 15117 h 17768"/>
                      <a:gd name="connsiteX22" fmla="*/ 5571 w 12466"/>
                      <a:gd name="connsiteY22" fmla="*/ 14003 h 17768"/>
                      <a:gd name="connsiteX23" fmla="*/ 6685 w 12466"/>
                      <a:gd name="connsiteY23" fmla="*/ 12064 h 17768"/>
                      <a:gd name="connsiteX24" fmla="*/ 8563 w 12466"/>
                      <a:gd name="connsiteY24" fmla="*/ 13941 h 17768"/>
                      <a:gd name="connsiteX25" fmla="*/ 9336 w 12466"/>
                      <a:gd name="connsiteY25" fmla="*/ 14729 h 17768"/>
                      <a:gd name="connsiteX26" fmla="*/ 9115 w 12466"/>
                      <a:gd name="connsiteY26" fmla="*/ 15266 h 17768"/>
                      <a:gd name="connsiteX27" fmla="*/ 7948 w 12466"/>
                      <a:gd name="connsiteY27" fmla="*/ 17021 h 17768"/>
                      <a:gd name="connsiteX28" fmla="*/ 10379 w 12466"/>
                      <a:gd name="connsiteY28" fmla="*/ 16801 h 17768"/>
                      <a:gd name="connsiteX29" fmla="*/ 10659 w 12466"/>
                      <a:gd name="connsiteY29" fmla="*/ 13230 h 17768"/>
                      <a:gd name="connsiteX30" fmla="*/ 11537 w 12466"/>
                      <a:gd name="connsiteY30" fmla="*/ 6545 h 17768"/>
                      <a:gd name="connsiteX31" fmla="*/ 12467 w 12466"/>
                      <a:gd name="connsiteY31" fmla="*/ 5527 h 17768"/>
                      <a:gd name="connsiteX32" fmla="*/ 12160 w 12466"/>
                      <a:gd name="connsiteY32" fmla="*/ 3553 h 17768"/>
                      <a:gd name="connsiteX33" fmla="*/ 12370 w 12466"/>
                      <a:gd name="connsiteY33" fmla="*/ 2413 h 17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12466" h="17768">
                        <a:moveTo>
                          <a:pt x="12414" y="2307"/>
                        </a:moveTo>
                        <a:cubicBezTo>
                          <a:pt x="12414" y="2307"/>
                          <a:pt x="10475" y="2307"/>
                          <a:pt x="9949" y="6256"/>
                        </a:cubicBezTo>
                        <a:cubicBezTo>
                          <a:pt x="9422" y="10204"/>
                          <a:pt x="8098" y="8967"/>
                          <a:pt x="8413" y="6808"/>
                        </a:cubicBezTo>
                        <a:cubicBezTo>
                          <a:pt x="8729" y="4650"/>
                          <a:pt x="10168" y="1167"/>
                          <a:pt x="9458" y="395"/>
                        </a:cubicBezTo>
                        <a:cubicBezTo>
                          <a:pt x="8747" y="-377"/>
                          <a:pt x="7396" y="948"/>
                          <a:pt x="6746" y="0"/>
                        </a:cubicBezTo>
                        <a:cubicBezTo>
                          <a:pt x="6685" y="1448"/>
                          <a:pt x="6194" y="1509"/>
                          <a:pt x="5816" y="1755"/>
                        </a:cubicBezTo>
                        <a:cubicBezTo>
                          <a:pt x="5439" y="2000"/>
                          <a:pt x="4343" y="2185"/>
                          <a:pt x="4404" y="2808"/>
                        </a:cubicBezTo>
                        <a:cubicBezTo>
                          <a:pt x="4465" y="3430"/>
                          <a:pt x="4676" y="2992"/>
                          <a:pt x="4676" y="3483"/>
                        </a:cubicBezTo>
                        <a:cubicBezTo>
                          <a:pt x="4676" y="3974"/>
                          <a:pt x="4158" y="3913"/>
                          <a:pt x="4158" y="4360"/>
                        </a:cubicBezTo>
                        <a:cubicBezTo>
                          <a:pt x="4158" y="4808"/>
                          <a:pt x="4772" y="5413"/>
                          <a:pt x="4772" y="5966"/>
                        </a:cubicBezTo>
                        <a:cubicBezTo>
                          <a:pt x="4772" y="6519"/>
                          <a:pt x="4062" y="6554"/>
                          <a:pt x="3351" y="5352"/>
                        </a:cubicBezTo>
                        <a:cubicBezTo>
                          <a:pt x="2640" y="4150"/>
                          <a:pt x="1263" y="1992"/>
                          <a:pt x="763" y="2483"/>
                        </a:cubicBezTo>
                        <a:cubicBezTo>
                          <a:pt x="263" y="2974"/>
                          <a:pt x="1009" y="3931"/>
                          <a:pt x="1140" y="4334"/>
                        </a:cubicBezTo>
                        <a:cubicBezTo>
                          <a:pt x="1272" y="4738"/>
                          <a:pt x="2246" y="7045"/>
                          <a:pt x="640" y="7536"/>
                        </a:cubicBezTo>
                        <a:cubicBezTo>
                          <a:pt x="0" y="7694"/>
                          <a:pt x="-500" y="8774"/>
                          <a:pt x="886" y="8958"/>
                        </a:cubicBezTo>
                        <a:cubicBezTo>
                          <a:pt x="2272" y="9142"/>
                          <a:pt x="3693" y="9230"/>
                          <a:pt x="4465" y="10186"/>
                        </a:cubicBezTo>
                        <a:cubicBezTo>
                          <a:pt x="5237" y="11142"/>
                          <a:pt x="4895" y="10800"/>
                          <a:pt x="4404" y="11063"/>
                        </a:cubicBezTo>
                        <a:cubicBezTo>
                          <a:pt x="3913" y="11327"/>
                          <a:pt x="2737" y="11800"/>
                          <a:pt x="2737" y="12169"/>
                        </a:cubicBezTo>
                        <a:cubicBezTo>
                          <a:pt x="2737" y="12537"/>
                          <a:pt x="2956" y="14634"/>
                          <a:pt x="2342" y="15468"/>
                        </a:cubicBezTo>
                        <a:cubicBezTo>
                          <a:pt x="1728" y="16301"/>
                          <a:pt x="1658" y="16696"/>
                          <a:pt x="1263" y="17012"/>
                        </a:cubicBezTo>
                        <a:cubicBezTo>
                          <a:pt x="1568" y="17557"/>
                          <a:pt x="2183" y="17851"/>
                          <a:pt x="2798" y="17749"/>
                        </a:cubicBezTo>
                        <a:cubicBezTo>
                          <a:pt x="3105" y="16485"/>
                          <a:pt x="4343" y="14976"/>
                          <a:pt x="5018" y="15117"/>
                        </a:cubicBezTo>
                        <a:cubicBezTo>
                          <a:pt x="5385" y="14869"/>
                          <a:pt x="5595" y="14446"/>
                          <a:pt x="5571" y="14003"/>
                        </a:cubicBezTo>
                        <a:cubicBezTo>
                          <a:pt x="5571" y="13169"/>
                          <a:pt x="6036" y="12064"/>
                          <a:pt x="6685" y="12064"/>
                        </a:cubicBezTo>
                        <a:cubicBezTo>
                          <a:pt x="7334" y="12064"/>
                          <a:pt x="7948" y="13941"/>
                          <a:pt x="8563" y="13941"/>
                        </a:cubicBezTo>
                        <a:cubicBezTo>
                          <a:pt x="8994" y="13946"/>
                          <a:pt x="9340" y="14298"/>
                          <a:pt x="9336" y="14729"/>
                        </a:cubicBezTo>
                        <a:cubicBezTo>
                          <a:pt x="9334" y="14930"/>
                          <a:pt x="9255" y="15122"/>
                          <a:pt x="9115" y="15266"/>
                        </a:cubicBezTo>
                        <a:cubicBezTo>
                          <a:pt x="8563" y="15792"/>
                          <a:pt x="7273" y="16380"/>
                          <a:pt x="7948" y="17021"/>
                        </a:cubicBezTo>
                        <a:cubicBezTo>
                          <a:pt x="8624" y="17661"/>
                          <a:pt x="9177" y="17696"/>
                          <a:pt x="10379" y="16801"/>
                        </a:cubicBezTo>
                        <a:cubicBezTo>
                          <a:pt x="11581" y="15906"/>
                          <a:pt x="10659" y="15108"/>
                          <a:pt x="10659" y="13230"/>
                        </a:cubicBezTo>
                        <a:cubicBezTo>
                          <a:pt x="10734" y="10979"/>
                          <a:pt x="11028" y="8739"/>
                          <a:pt x="11537" y="6545"/>
                        </a:cubicBezTo>
                        <a:cubicBezTo>
                          <a:pt x="12098" y="6633"/>
                          <a:pt x="12467" y="5922"/>
                          <a:pt x="12467" y="5527"/>
                        </a:cubicBezTo>
                        <a:cubicBezTo>
                          <a:pt x="12315" y="4878"/>
                          <a:pt x="12212" y="4218"/>
                          <a:pt x="12160" y="3553"/>
                        </a:cubicBezTo>
                        <a:cubicBezTo>
                          <a:pt x="12160" y="2474"/>
                          <a:pt x="12370" y="2413"/>
                          <a:pt x="12370" y="2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2" name="Freeform 101">
                    <a:extLst>
                      <a:ext uri="{FF2B5EF4-FFF2-40B4-BE49-F238E27FC236}">
                        <a16:creationId xmlns:a16="http://schemas.microsoft.com/office/drawing/2014/main" id="{37F74C76-1888-9F6F-DEAD-5289A9FB2B76}"/>
                      </a:ext>
                    </a:extLst>
                  </p:cNvPr>
                  <p:cNvSpPr/>
                  <p:nvPr/>
                </p:nvSpPr>
                <p:spPr>
                  <a:xfrm>
                    <a:off x="1723061" y="1254214"/>
                    <a:ext cx="5913" cy="5913"/>
                  </a:xfrm>
                  <a:custGeom>
                    <a:avLst/>
                    <a:gdLst>
                      <a:gd name="connsiteX0" fmla="*/ 5913 w 5913"/>
                      <a:gd name="connsiteY0" fmla="*/ 2957 h 5913"/>
                      <a:gd name="connsiteX1" fmla="*/ 2957 w 5913"/>
                      <a:gd name="connsiteY1" fmla="*/ 5913 h 5913"/>
                      <a:gd name="connsiteX2" fmla="*/ 0 w 5913"/>
                      <a:gd name="connsiteY2" fmla="*/ 2957 h 5913"/>
                      <a:gd name="connsiteX3" fmla="*/ 2957 w 5913"/>
                      <a:gd name="connsiteY3" fmla="*/ 0 h 5913"/>
                      <a:gd name="connsiteX4" fmla="*/ 5913 w 5913"/>
                      <a:gd name="connsiteY4" fmla="*/ 2957 h 5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13" h="5913">
                        <a:moveTo>
                          <a:pt x="5913" y="2957"/>
                        </a:moveTo>
                        <a:cubicBezTo>
                          <a:pt x="5913" y="4590"/>
                          <a:pt x="4590" y="5913"/>
                          <a:pt x="2957" y="5913"/>
                        </a:cubicBezTo>
                        <a:cubicBezTo>
                          <a:pt x="1324" y="5913"/>
                          <a:pt x="0" y="4590"/>
                          <a:pt x="0" y="2957"/>
                        </a:cubicBezTo>
                        <a:cubicBezTo>
                          <a:pt x="0" y="1324"/>
                          <a:pt x="1324" y="0"/>
                          <a:pt x="2957" y="0"/>
                        </a:cubicBezTo>
                        <a:cubicBezTo>
                          <a:pt x="4590" y="0"/>
                          <a:pt x="5913" y="1324"/>
                          <a:pt x="5913" y="295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3" name="Freeform 102">
                    <a:extLst>
                      <a:ext uri="{FF2B5EF4-FFF2-40B4-BE49-F238E27FC236}">
                        <a16:creationId xmlns:a16="http://schemas.microsoft.com/office/drawing/2014/main" id="{6614CE75-5877-E460-CE76-AAE00F06FC95}"/>
                      </a:ext>
                    </a:extLst>
                  </p:cNvPr>
                  <p:cNvSpPr/>
                  <p:nvPr/>
                </p:nvSpPr>
                <p:spPr>
                  <a:xfrm>
                    <a:off x="1684256" y="1250977"/>
                    <a:ext cx="20433" cy="19968"/>
                  </a:xfrm>
                  <a:custGeom>
                    <a:avLst/>
                    <a:gdLst>
                      <a:gd name="connsiteX0" fmla="*/ 2439 w 20433"/>
                      <a:gd name="connsiteY0" fmla="*/ 19583 h 19968"/>
                      <a:gd name="connsiteX1" fmla="*/ 3553 w 20433"/>
                      <a:gd name="connsiteY1" fmla="*/ 19425 h 19968"/>
                      <a:gd name="connsiteX2" fmla="*/ 2071 w 20433"/>
                      <a:gd name="connsiteY2" fmla="*/ 8598 h 19968"/>
                      <a:gd name="connsiteX3" fmla="*/ 9589 w 20433"/>
                      <a:gd name="connsiteY3" fmla="*/ 17933 h 19968"/>
                      <a:gd name="connsiteX4" fmla="*/ 10467 w 20433"/>
                      <a:gd name="connsiteY4" fmla="*/ 17723 h 19968"/>
                      <a:gd name="connsiteX5" fmla="*/ 13099 w 20433"/>
                      <a:gd name="connsiteY5" fmla="*/ 5764 h 19968"/>
                      <a:gd name="connsiteX6" fmla="*/ 16608 w 20433"/>
                      <a:gd name="connsiteY6" fmla="*/ 16424 h 19968"/>
                      <a:gd name="connsiteX7" fmla="*/ 18459 w 20433"/>
                      <a:gd name="connsiteY7" fmla="*/ 15871 h 19968"/>
                      <a:gd name="connsiteX8" fmla="*/ 20434 w 20433"/>
                      <a:gd name="connsiteY8" fmla="*/ 15564 h 19968"/>
                      <a:gd name="connsiteX9" fmla="*/ 14704 w 20433"/>
                      <a:gd name="connsiteY9" fmla="*/ 0 h 19968"/>
                      <a:gd name="connsiteX10" fmla="*/ 13748 w 20433"/>
                      <a:gd name="connsiteY10" fmla="*/ 333 h 19968"/>
                      <a:gd name="connsiteX11" fmla="*/ 12730 w 20433"/>
                      <a:gd name="connsiteY11" fmla="*/ 465 h 19968"/>
                      <a:gd name="connsiteX12" fmla="*/ 9835 w 20433"/>
                      <a:gd name="connsiteY12" fmla="*/ 12669 h 19968"/>
                      <a:gd name="connsiteX13" fmla="*/ 1939 w 20433"/>
                      <a:gd name="connsiteY13" fmla="*/ 2957 h 19968"/>
                      <a:gd name="connsiteX14" fmla="*/ 0 w 20433"/>
                      <a:gd name="connsiteY14" fmla="*/ 3387 h 19968"/>
                      <a:gd name="connsiteX15" fmla="*/ 1325 w 20433"/>
                      <a:gd name="connsiteY15" fmla="*/ 19969 h 19968"/>
                      <a:gd name="connsiteX16" fmla="*/ 2343 w 20433"/>
                      <a:gd name="connsiteY16" fmla="*/ 19600 h 1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433" h="19968">
                        <a:moveTo>
                          <a:pt x="2439" y="19583"/>
                        </a:moveTo>
                        <a:cubicBezTo>
                          <a:pt x="2808" y="19510"/>
                          <a:pt x="3180" y="19458"/>
                          <a:pt x="3553" y="19425"/>
                        </a:cubicBezTo>
                        <a:cubicBezTo>
                          <a:pt x="2862" y="15845"/>
                          <a:pt x="2367" y="12231"/>
                          <a:pt x="2071" y="8598"/>
                        </a:cubicBezTo>
                        <a:cubicBezTo>
                          <a:pt x="4703" y="11862"/>
                          <a:pt x="7335" y="15073"/>
                          <a:pt x="9589" y="17933"/>
                        </a:cubicBezTo>
                        <a:cubicBezTo>
                          <a:pt x="9864" y="17804"/>
                          <a:pt x="10163" y="17732"/>
                          <a:pt x="10467" y="17723"/>
                        </a:cubicBezTo>
                        <a:cubicBezTo>
                          <a:pt x="11265" y="13713"/>
                          <a:pt x="12222" y="9739"/>
                          <a:pt x="13099" y="5764"/>
                        </a:cubicBezTo>
                        <a:cubicBezTo>
                          <a:pt x="14275" y="9274"/>
                          <a:pt x="15573" y="12783"/>
                          <a:pt x="16608" y="16424"/>
                        </a:cubicBezTo>
                        <a:lnTo>
                          <a:pt x="18459" y="15871"/>
                        </a:lnTo>
                        <a:cubicBezTo>
                          <a:pt x="19135" y="15713"/>
                          <a:pt x="19784" y="15652"/>
                          <a:pt x="20434" y="15564"/>
                        </a:cubicBezTo>
                        <a:cubicBezTo>
                          <a:pt x="18582" y="11063"/>
                          <a:pt x="16924" y="6098"/>
                          <a:pt x="14704" y="0"/>
                        </a:cubicBezTo>
                        <a:cubicBezTo>
                          <a:pt x="14397" y="142"/>
                          <a:pt x="14077" y="254"/>
                          <a:pt x="13748" y="333"/>
                        </a:cubicBezTo>
                        <a:cubicBezTo>
                          <a:pt x="13414" y="409"/>
                          <a:pt x="13073" y="453"/>
                          <a:pt x="12730" y="465"/>
                        </a:cubicBezTo>
                        <a:cubicBezTo>
                          <a:pt x="11897" y="4852"/>
                          <a:pt x="10756" y="8967"/>
                          <a:pt x="9835" y="12669"/>
                        </a:cubicBezTo>
                        <a:cubicBezTo>
                          <a:pt x="7150" y="9432"/>
                          <a:pt x="4501" y="6220"/>
                          <a:pt x="1939" y="2957"/>
                        </a:cubicBezTo>
                        <a:cubicBezTo>
                          <a:pt x="1328" y="3229"/>
                          <a:pt x="669" y="3376"/>
                          <a:pt x="0" y="3387"/>
                        </a:cubicBezTo>
                        <a:cubicBezTo>
                          <a:pt x="579" y="9528"/>
                          <a:pt x="1079" y="15099"/>
                          <a:pt x="1325" y="19969"/>
                        </a:cubicBezTo>
                        <a:cubicBezTo>
                          <a:pt x="1646" y="19800"/>
                          <a:pt x="1988" y="19677"/>
                          <a:pt x="2343" y="1960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4" name="Freeform 103">
                    <a:extLst>
                      <a:ext uri="{FF2B5EF4-FFF2-40B4-BE49-F238E27FC236}">
                        <a16:creationId xmlns:a16="http://schemas.microsoft.com/office/drawing/2014/main" id="{022F23E1-4FA6-CFBF-B67C-77B3C56EC535}"/>
                      </a:ext>
                    </a:extLst>
                  </p:cNvPr>
                  <p:cNvSpPr/>
                  <p:nvPr/>
                </p:nvSpPr>
                <p:spPr>
                  <a:xfrm>
                    <a:off x="1665191" y="1255749"/>
                    <a:ext cx="14309" cy="18371"/>
                  </a:xfrm>
                  <a:custGeom>
                    <a:avLst/>
                    <a:gdLst>
                      <a:gd name="connsiteX0" fmla="*/ 12362 w 14309"/>
                      <a:gd name="connsiteY0" fmla="*/ 17942 h 18371"/>
                      <a:gd name="connsiteX1" fmla="*/ 13353 w 14309"/>
                      <a:gd name="connsiteY1" fmla="*/ 17723 h 18371"/>
                      <a:gd name="connsiteX2" fmla="*/ 14310 w 14309"/>
                      <a:gd name="connsiteY2" fmla="*/ 0 h 18371"/>
                      <a:gd name="connsiteX3" fmla="*/ 12239 w 14309"/>
                      <a:gd name="connsiteY3" fmla="*/ 711 h 18371"/>
                      <a:gd name="connsiteX4" fmla="*/ 11871 w 14309"/>
                      <a:gd name="connsiteY4" fmla="*/ 13380 h 18371"/>
                      <a:gd name="connsiteX5" fmla="*/ 3974 w 14309"/>
                      <a:gd name="connsiteY5" fmla="*/ 3545 h 18371"/>
                      <a:gd name="connsiteX6" fmla="*/ 2035 w 14309"/>
                      <a:gd name="connsiteY6" fmla="*/ 4352 h 18371"/>
                      <a:gd name="connsiteX7" fmla="*/ 0 w 14309"/>
                      <a:gd name="connsiteY7" fmla="*/ 4931 h 18371"/>
                      <a:gd name="connsiteX8" fmla="*/ 11406 w 14309"/>
                      <a:gd name="connsiteY8" fmla="*/ 18372 h 18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309" h="18371">
                        <a:moveTo>
                          <a:pt x="12362" y="17942"/>
                        </a:moveTo>
                        <a:cubicBezTo>
                          <a:pt x="12684" y="17836"/>
                          <a:pt x="13016" y="17762"/>
                          <a:pt x="13353" y="17723"/>
                        </a:cubicBezTo>
                        <a:cubicBezTo>
                          <a:pt x="13415" y="11748"/>
                          <a:pt x="13906" y="5887"/>
                          <a:pt x="14310" y="0"/>
                        </a:cubicBezTo>
                        <a:cubicBezTo>
                          <a:pt x="13649" y="316"/>
                          <a:pt x="12954" y="555"/>
                          <a:pt x="12239" y="711"/>
                        </a:cubicBezTo>
                        <a:cubicBezTo>
                          <a:pt x="12300" y="4904"/>
                          <a:pt x="12116" y="9160"/>
                          <a:pt x="11871" y="13380"/>
                        </a:cubicBezTo>
                        <a:cubicBezTo>
                          <a:pt x="9239" y="10107"/>
                          <a:pt x="6413" y="6905"/>
                          <a:pt x="3974" y="3545"/>
                        </a:cubicBezTo>
                        <a:cubicBezTo>
                          <a:pt x="3347" y="3857"/>
                          <a:pt x="2700" y="4127"/>
                          <a:pt x="2035" y="4352"/>
                        </a:cubicBezTo>
                        <a:cubicBezTo>
                          <a:pt x="1386" y="4597"/>
                          <a:pt x="684" y="4746"/>
                          <a:pt x="0" y="4931"/>
                        </a:cubicBezTo>
                        <a:cubicBezTo>
                          <a:pt x="3913" y="9317"/>
                          <a:pt x="7703" y="13774"/>
                          <a:pt x="11406" y="1837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5" name="Freeform 104">
                    <a:extLst>
                      <a:ext uri="{FF2B5EF4-FFF2-40B4-BE49-F238E27FC236}">
                        <a16:creationId xmlns:a16="http://schemas.microsoft.com/office/drawing/2014/main" id="{1D8C315C-1A20-A53E-7428-1FB12842C460}"/>
                      </a:ext>
                    </a:extLst>
                  </p:cNvPr>
                  <p:cNvSpPr/>
                  <p:nvPr/>
                </p:nvSpPr>
                <p:spPr>
                  <a:xfrm>
                    <a:off x="1648451" y="1262663"/>
                    <a:ext cx="20337" cy="21196"/>
                  </a:xfrm>
                  <a:custGeom>
                    <a:avLst/>
                    <a:gdLst>
                      <a:gd name="connsiteX0" fmla="*/ 8045 w 20337"/>
                      <a:gd name="connsiteY0" fmla="*/ 20706 h 21196"/>
                      <a:gd name="connsiteX1" fmla="*/ 8975 w 20337"/>
                      <a:gd name="connsiteY1" fmla="*/ 20363 h 21196"/>
                      <a:gd name="connsiteX2" fmla="*/ 3887 w 20337"/>
                      <a:gd name="connsiteY2" fmla="*/ 9949 h 21196"/>
                      <a:gd name="connsiteX3" fmla="*/ 7396 w 20337"/>
                      <a:gd name="connsiteY3" fmla="*/ 11239 h 21196"/>
                      <a:gd name="connsiteX4" fmla="*/ 18486 w 20337"/>
                      <a:gd name="connsiteY4" fmla="*/ 15713 h 21196"/>
                      <a:gd name="connsiteX5" fmla="*/ 20337 w 20337"/>
                      <a:gd name="connsiteY5" fmla="*/ 14836 h 21196"/>
                      <a:gd name="connsiteX6" fmla="*/ 13160 w 20337"/>
                      <a:gd name="connsiteY6" fmla="*/ 0 h 21196"/>
                      <a:gd name="connsiteX7" fmla="*/ 11406 w 20337"/>
                      <a:gd name="connsiteY7" fmla="*/ 877 h 21196"/>
                      <a:gd name="connsiteX8" fmla="*/ 16310 w 20337"/>
                      <a:gd name="connsiteY8" fmla="*/ 10958 h 21196"/>
                      <a:gd name="connsiteX9" fmla="*/ 2132 w 20337"/>
                      <a:gd name="connsiteY9" fmla="*/ 5405 h 21196"/>
                      <a:gd name="connsiteX10" fmla="*/ 0 w 20337"/>
                      <a:gd name="connsiteY10" fmla="*/ 6457 h 21196"/>
                      <a:gd name="connsiteX11" fmla="*/ 7168 w 20337"/>
                      <a:gd name="connsiteY11" fmla="*/ 21197 h 21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337" h="21196">
                        <a:moveTo>
                          <a:pt x="8045" y="20706"/>
                        </a:moveTo>
                        <a:lnTo>
                          <a:pt x="8975" y="20363"/>
                        </a:lnTo>
                        <a:lnTo>
                          <a:pt x="3887" y="9949"/>
                        </a:lnTo>
                        <a:lnTo>
                          <a:pt x="7396" y="11239"/>
                        </a:lnTo>
                        <a:cubicBezTo>
                          <a:pt x="11063" y="12625"/>
                          <a:pt x="14669" y="14134"/>
                          <a:pt x="18486" y="15713"/>
                        </a:cubicBezTo>
                        <a:lnTo>
                          <a:pt x="20337" y="14836"/>
                        </a:lnTo>
                        <a:lnTo>
                          <a:pt x="13160" y="0"/>
                        </a:lnTo>
                        <a:cubicBezTo>
                          <a:pt x="12628" y="387"/>
                          <a:pt x="12035" y="683"/>
                          <a:pt x="11406" y="877"/>
                        </a:cubicBezTo>
                        <a:lnTo>
                          <a:pt x="16310" y="10958"/>
                        </a:lnTo>
                        <a:cubicBezTo>
                          <a:pt x="11590" y="8984"/>
                          <a:pt x="6817" y="7256"/>
                          <a:pt x="2132" y="5405"/>
                        </a:cubicBezTo>
                        <a:lnTo>
                          <a:pt x="0" y="6457"/>
                        </a:lnTo>
                        <a:lnTo>
                          <a:pt x="7168" y="211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6" name="Freeform 105">
                    <a:extLst>
                      <a:ext uri="{FF2B5EF4-FFF2-40B4-BE49-F238E27FC236}">
                        <a16:creationId xmlns:a16="http://schemas.microsoft.com/office/drawing/2014/main" id="{FD626D66-1D7F-99BD-200B-865B7E64F586}"/>
                      </a:ext>
                    </a:extLst>
                  </p:cNvPr>
                  <p:cNvSpPr/>
                  <p:nvPr/>
                </p:nvSpPr>
                <p:spPr>
                  <a:xfrm>
                    <a:off x="1617471" y="1286106"/>
                    <a:ext cx="18925" cy="18754"/>
                  </a:xfrm>
                  <a:custGeom>
                    <a:avLst/>
                    <a:gdLst>
                      <a:gd name="connsiteX0" fmla="*/ 14924 w 18925"/>
                      <a:gd name="connsiteY0" fmla="*/ 15749 h 18754"/>
                      <a:gd name="connsiteX1" fmla="*/ 18925 w 18925"/>
                      <a:gd name="connsiteY1" fmla="*/ 10669 h 18754"/>
                      <a:gd name="connsiteX2" fmla="*/ 14538 w 18925"/>
                      <a:gd name="connsiteY2" fmla="*/ 5738 h 18754"/>
                      <a:gd name="connsiteX3" fmla="*/ 13310 w 18925"/>
                      <a:gd name="connsiteY3" fmla="*/ 7028 h 18754"/>
                      <a:gd name="connsiteX4" fmla="*/ 11871 w 18925"/>
                      <a:gd name="connsiteY4" fmla="*/ 8142 h 18754"/>
                      <a:gd name="connsiteX5" fmla="*/ 15600 w 18925"/>
                      <a:gd name="connsiteY5" fmla="*/ 12300 h 18754"/>
                      <a:gd name="connsiteX6" fmla="*/ 14091 w 18925"/>
                      <a:gd name="connsiteY6" fmla="*/ 14582 h 18754"/>
                      <a:gd name="connsiteX7" fmla="*/ 5396 w 18925"/>
                      <a:gd name="connsiteY7" fmla="*/ 13467 h 18754"/>
                      <a:gd name="connsiteX8" fmla="*/ 4721 w 18925"/>
                      <a:gd name="connsiteY8" fmla="*/ 3816 h 18754"/>
                      <a:gd name="connsiteX9" fmla="*/ 9871 w 18925"/>
                      <a:gd name="connsiteY9" fmla="*/ 2465 h 18754"/>
                      <a:gd name="connsiteX10" fmla="*/ 10116 w 18925"/>
                      <a:gd name="connsiteY10" fmla="*/ 2246 h 18754"/>
                      <a:gd name="connsiteX11" fmla="*/ 9002 w 18925"/>
                      <a:gd name="connsiteY11" fmla="*/ 0 h 18754"/>
                      <a:gd name="connsiteX12" fmla="*/ 3738 w 18925"/>
                      <a:gd name="connsiteY12" fmla="*/ 2772 h 18754"/>
                      <a:gd name="connsiteX13" fmla="*/ 2440 w 18925"/>
                      <a:gd name="connsiteY13" fmla="*/ 16038 h 18754"/>
                      <a:gd name="connsiteX14" fmla="*/ 14951 w 18925"/>
                      <a:gd name="connsiteY14" fmla="*/ 15731 h 18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8925" h="18754">
                        <a:moveTo>
                          <a:pt x="14924" y="15749"/>
                        </a:moveTo>
                        <a:cubicBezTo>
                          <a:pt x="16482" y="14244"/>
                          <a:pt x="17828" y="12536"/>
                          <a:pt x="18925" y="10669"/>
                        </a:cubicBezTo>
                        <a:lnTo>
                          <a:pt x="14538" y="5738"/>
                        </a:lnTo>
                        <a:cubicBezTo>
                          <a:pt x="14135" y="6168"/>
                          <a:pt x="13740" y="6615"/>
                          <a:pt x="13310" y="7028"/>
                        </a:cubicBezTo>
                        <a:lnTo>
                          <a:pt x="11871" y="8142"/>
                        </a:lnTo>
                        <a:lnTo>
                          <a:pt x="15600" y="12300"/>
                        </a:lnTo>
                        <a:cubicBezTo>
                          <a:pt x="15307" y="13181"/>
                          <a:pt x="14786" y="13967"/>
                          <a:pt x="14091" y="14582"/>
                        </a:cubicBezTo>
                        <a:cubicBezTo>
                          <a:pt x="11406" y="17012"/>
                          <a:pt x="8169" y="16556"/>
                          <a:pt x="5396" y="13467"/>
                        </a:cubicBezTo>
                        <a:cubicBezTo>
                          <a:pt x="2624" y="10379"/>
                          <a:pt x="1764" y="6449"/>
                          <a:pt x="4721" y="3816"/>
                        </a:cubicBezTo>
                        <a:cubicBezTo>
                          <a:pt x="6095" y="2517"/>
                          <a:pt x="8036" y="2008"/>
                          <a:pt x="9871" y="2465"/>
                        </a:cubicBezTo>
                        <a:lnTo>
                          <a:pt x="10116" y="2246"/>
                        </a:lnTo>
                        <a:cubicBezTo>
                          <a:pt x="9638" y="1555"/>
                          <a:pt x="9263" y="799"/>
                          <a:pt x="9002" y="0"/>
                        </a:cubicBezTo>
                        <a:cubicBezTo>
                          <a:pt x="7031" y="435"/>
                          <a:pt x="5212" y="1393"/>
                          <a:pt x="3738" y="2772"/>
                        </a:cubicBezTo>
                        <a:cubicBezTo>
                          <a:pt x="-333" y="6440"/>
                          <a:pt x="-1535" y="11651"/>
                          <a:pt x="2440" y="16038"/>
                        </a:cubicBezTo>
                        <a:cubicBezTo>
                          <a:pt x="6203" y="20232"/>
                          <a:pt x="11213" y="19126"/>
                          <a:pt x="14951" y="157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7" name="Freeform 106">
                    <a:extLst>
                      <a:ext uri="{FF2B5EF4-FFF2-40B4-BE49-F238E27FC236}">
                        <a16:creationId xmlns:a16="http://schemas.microsoft.com/office/drawing/2014/main" id="{C960A868-D53D-3983-3D79-7F136DDBE91C}"/>
                      </a:ext>
                    </a:extLst>
                  </p:cNvPr>
                  <p:cNvSpPr/>
                  <p:nvPr/>
                </p:nvSpPr>
                <p:spPr>
                  <a:xfrm>
                    <a:off x="1573806" y="1357215"/>
                    <a:ext cx="19047" cy="17038"/>
                  </a:xfrm>
                  <a:custGeom>
                    <a:avLst/>
                    <a:gdLst>
                      <a:gd name="connsiteX0" fmla="*/ 15784 w 19047"/>
                      <a:gd name="connsiteY0" fmla="*/ 17038 h 17038"/>
                      <a:gd name="connsiteX1" fmla="*/ 15994 w 19047"/>
                      <a:gd name="connsiteY1" fmla="*/ 15863 h 17038"/>
                      <a:gd name="connsiteX2" fmla="*/ 16363 w 19047"/>
                      <a:gd name="connsiteY2" fmla="*/ 14722 h 17038"/>
                      <a:gd name="connsiteX3" fmla="*/ 14204 w 19047"/>
                      <a:gd name="connsiteY3" fmla="*/ 12660 h 17038"/>
                      <a:gd name="connsiteX4" fmla="*/ 11370 w 19047"/>
                      <a:gd name="connsiteY4" fmla="*/ 9668 h 17038"/>
                      <a:gd name="connsiteX5" fmla="*/ 18065 w 19047"/>
                      <a:gd name="connsiteY5" fmla="*/ 8098 h 17038"/>
                      <a:gd name="connsiteX6" fmla="*/ 18433 w 19047"/>
                      <a:gd name="connsiteY6" fmla="*/ 6098 h 17038"/>
                      <a:gd name="connsiteX7" fmla="*/ 19047 w 19047"/>
                      <a:gd name="connsiteY7" fmla="*/ 4097 h 17038"/>
                      <a:gd name="connsiteX8" fmla="*/ 9528 w 19047"/>
                      <a:gd name="connsiteY8" fmla="*/ 6563 h 17038"/>
                      <a:gd name="connsiteX9" fmla="*/ 8905 w 19047"/>
                      <a:gd name="connsiteY9" fmla="*/ 6712 h 17038"/>
                      <a:gd name="connsiteX10" fmla="*/ 5764 w 19047"/>
                      <a:gd name="connsiteY10" fmla="*/ 3080 h 17038"/>
                      <a:gd name="connsiteX11" fmla="*/ 3176 w 19047"/>
                      <a:gd name="connsiteY11" fmla="*/ 0 h 17038"/>
                      <a:gd name="connsiteX12" fmla="*/ 2623 w 19047"/>
                      <a:gd name="connsiteY12" fmla="*/ 2307 h 17038"/>
                      <a:gd name="connsiteX13" fmla="*/ 7335 w 19047"/>
                      <a:gd name="connsiteY13" fmla="*/ 7238 h 17038"/>
                      <a:gd name="connsiteX14" fmla="*/ 1018 w 19047"/>
                      <a:gd name="connsiteY14" fmla="*/ 8721 h 17038"/>
                      <a:gd name="connsiteX15" fmla="*/ 614 w 19047"/>
                      <a:gd name="connsiteY15" fmla="*/ 10818 h 17038"/>
                      <a:gd name="connsiteX16" fmla="*/ 0 w 19047"/>
                      <a:gd name="connsiteY16" fmla="*/ 12844 h 17038"/>
                      <a:gd name="connsiteX17" fmla="*/ 9712 w 19047"/>
                      <a:gd name="connsiteY17" fmla="*/ 10212 h 17038"/>
                      <a:gd name="connsiteX18" fmla="*/ 15784 w 19047"/>
                      <a:gd name="connsiteY18" fmla="*/ 17038 h 17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9047" h="17038">
                        <a:moveTo>
                          <a:pt x="15784" y="17038"/>
                        </a:moveTo>
                        <a:lnTo>
                          <a:pt x="15994" y="15863"/>
                        </a:lnTo>
                        <a:cubicBezTo>
                          <a:pt x="16093" y="15475"/>
                          <a:pt x="16216" y="15094"/>
                          <a:pt x="16363" y="14722"/>
                        </a:cubicBezTo>
                        <a:cubicBezTo>
                          <a:pt x="15617" y="14064"/>
                          <a:pt x="14897" y="13380"/>
                          <a:pt x="14204" y="12660"/>
                        </a:cubicBezTo>
                        <a:lnTo>
                          <a:pt x="11370" y="9668"/>
                        </a:lnTo>
                        <a:lnTo>
                          <a:pt x="18065" y="8098"/>
                        </a:lnTo>
                        <a:cubicBezTo>
                          <a:pt x="18188" y="7422"/>
                          <a:pt x="18275" y="6747"/>
                          <a:pt x="18433" y="6098"/>
                        </a:cubicBezTo>
                        <a:cubicBezTo>
                          <a:pt x="18602" y="5420"/>
                          <a:pt x="18807" y="4753"/>
                          <a:pt x="19047" y="4097"/>
                        </a:cubicBezTo>
                        <a:cubicBezTo>
                          <a:pt x="15722" y="4808"/>
                          <a:pt x="12634" y="5694"/>
                          <a:pt x="9528" y="6563"/>
                        </a:cubicBezTo>
                        <a:lnTo>
                          <a:pt x="8905" y="6712"/>
                        </a:lnTo>
                        <a:lnTo>
                          <a:pt x="5764" y="3080"/>
                        </a:lnTo>
                        <a:lnTo>
                          <a:pt x="3176" y="0"/>
                        </a:lnTo>
                        <a:cubicBezTo>
                          <a:pt x="3080" y="788"/>
                          <a:pt x="2895" y="1562"/>
                          <a:pt x="2623" y="2307"/>
                        </a:cubicBezTo>
                        <a:cubicBezTo>
                          <a:pt x="4159" y="4062"/>
                          <a:pt x="5791" y="5571"/>
                          <a:pt x="7335" y="7238"/>
                        </a:cubicBezTo>
                        <a:cubicBezTo>
                          <a:pt x="5238" y="7729"/>
                          <a:pt x="3141" y="8317"/>
                          <a:pt x="1018" y="8721"/>
                        </a:cubicBezTo>
                        <a:cubicBezTo>
                          <a:pt x="895" y="9423"/>
                          <a:pt x="798" y="10133"/>
                          <a:pt x="614" y="10818"/>
                        </a:cubicBezTo>
                        <a:cubicBezTo>
                          <a:pt x="445" y="11504"/>
                          <a:pt x="240" y="12180"/>
                          <a:pt x="0" y="12844"/>
                        </a:cubicBezTo>
                        <a:lnTo>
                          <a:pt x="9712" y="10212"/>
                        </a:lnTo>
                        <a:cubicBezTo>
                          <a:pt x="11739" y="12353"/>
                          <a:pt x="13713" y="14634"/>
                          <a:pt x="15784" y="1703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8" name="Freeform 107">
                    <a:extLst>
                      <a:ext uri="{FF2B5EF4-FFF2-40B4-BE49-F238E27FC236}">
                        <a16:creationId xmlns:a16="http://schemas.microsoft.com/office/drawing/2014/main" id="{182F1BC6-C0A1-D899-9076-657186DFF1A6}"/>
                      </a:ext>
                    </a:extLst>
                  </p:cNvPr>
                  <p:cNvSpPr/>
                  <p:nvPr/>
                </p:nvSpPr>
                <p:spPr>
                  <a:xfrm>
                    <a:off x="1571498" y="1373587"/>
                    <a:ext cx="17441" cy="11589"/>
                  </a:xfrm>
                  <a:custGeom>
                    <a:avLst/>
                    <a:gdLst>
                      <a:gd name="connsiteX0" fmla="*/ 17442 w 17441"/>
                      <a:gd name="connsiteY0" fmla="*/ 2571 h 11589"/>
                      <a:gd name="connsiteX1" fmla="*/ 16398 w 17441"/>
                      <a:gd name="connsiteY1" fmla="*/ 2571 h 11589"/>
                      <a:gd name="connsiteX2" fmla="*/ 15415 w 17441"/>
                      <a:gd name="connsiteY2" fmla="*/ 2264 h 11589"/>
                      <a:gd name="connsiteX3" fmla="*/ 14889 w 17441"/>
                      <a:gd name="connsiteY3" fmla="*/ 7808 h 11589"/>
                      <a:gd name="connsiteX4" fmla="*/ 8905 w 17441"/>
                      <a:gd name="connsiteY4" fmla="*/ 6852 h 11589"/>
                      <a:gd name="connsiteX5" fmla="*/ 9274 w 17441"/>
                      <a:gd name="connsiteY5" fmla="*/ 4387 h 11589"/>
                      <a:gd name="connsiteX6" fmla="*/ 9958 w 17441"/>
                      <a:gd name="connsiteY6" fmla="*/ 1518 h 11589"/>
                      <a:gd name="connsiteX7" fmla="*/ 8905 w 17441"/>
                      <a:gd name="connsiteY7" fmla="*/ 1518 h 11589"/>
                      <a:gd name="connsiteX8" fmla="*/ 7922 w 17441"/>
                      <a:gd name="connsiteY8" fmla="*/ 1211 h 11589"/>
                      <a:gd name="connsiteX9" fmla="*/ 7677 w 17441"/>
                      <a:gd name="connsiteY9" fmla="*/ 4167 h 11589"/>
                      <a:gd name="connsiteX10" fmla="*/ 7273 w 17441"/>
                      <a:gd name="connsiteY10" fmla="*/ 6633 h 11589"/>
                      <a:gd name="connsiteX11" fmla="*/ 2246 w 17441"/>
                      <a:gd name="connsiteY11" fmla="*/ 5764 h 11589"/>
                      <a:gd name="connsiteX12" fmla="*/ 3448 w 17441"/>
                      <a:gd name="connsiteY12" fmla="*/ 333 h 11589"/>
                      <a:gd name="connsiteX13" fmla="*/ 2404 w 17441"/>
                      <a:gd name="connsiteY13" fmla="*/ 272 h 11589"/>
                      <a:gd name="connsiteX14" fmla="*/ 1413 w 17441"/>
                      <a:gd name="connsiteY14" fmla="*/ 0 h 11589"/>
                      <a:gd name="connsiteX15" fmla="*/ 0 w 17441"/>
                      <a:gd name="connsiteY15" fmla="*/ 9028 h 11589"/>
                      <a:gd name="connsiteX16" fmla="*/ 16020 w 17441"/>
                      <a:gd name="connsiteY16" fmla="*/ 11590 h 11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7441" h="11589">
                        <a:moveTo>
                          <a:pt x="17442" y="2571"/>
                        </a:moveTo>
                        <a:lnTo>
                          <a:pt x="16398" y="2571"/>
                        </a:lnTo>
                        <a:cubicBezTo>
                          <a:pt x="16062" y="2496"/>
                          <a:pt x="15733" y="2393"/>
                          <a:pt x="15415" y="2264"/>
                        </a:cubicBezTo>
                        <a:cubicBezTo>
                          <a:pt x="15344" y="4120"/>
                          <a:pt x="15169" y="5971"/>
                          <a:pt x="14889" y="7808"/>
                        </a:cubicBezTo>
                        <a:lnTo>
                          <a:pt x="8905" y="6852"/>
                        </a:lnTo>
                        <a:lnTo>
                          <a:pt x="9274" y="4387"/>
                        </a:lnTo>
                        <a:cubicBezTo>
                          <a:pt x="9467" y="3343"/>
                          <a:pt x="9712" y="2386"/>
                          <a:pt x="9958" y="1518"/>
                        </a:cubicBezTo>
                        <a:lnTo>
                          <a:pt x="8905" y="1518"/>
                        </a:lnTo>
                        <a:cubicBezTo>
                          <a:pt x="8571" y="1439"/>
                          <a:pt x="8242" y="1336"/>
                          <a:pt x="7922" y="1211"/>
                        </a:cubicBezTo>
                        <a:cubicBezTo>
                          <a:pt x="7927" y="2201"/>
                          <a:pt x="7845" y="3191"/>
                          <a:pt x="7677" y="4167"/>
                        </a:cubicBezTo>
                        <a:lnTo>
                          <a:pt x="7273" y="6633"/>
                        </a:lnTo>
                        <a:lnTo>
                          <a:pt x="2246" y="5764"/>
                        </a:lnTo>
                        <a:cubicBezTo>
                          <a:pt x="2477" y="3921"/>
                          <a:pt x="2879" y="2102"/>
                          <a:pt x="3448" y="333"/>
                        </a:cubicBezTo>
                        <a:cubicBezTo>
                          <a:pt x="3099" y="344"/>
                          <a:pt x="2749" y="323"/>
                          <a:pt x="2404" y="272"/>
                        </a:cubicBezTo>
                        <a:cubicBezTo>
                          <a:pt x="2066" y="210"/>
                          <a:pt x="1735" y="119"/>
                          <a:pt x="1413" y="0"/>
                        </a:cubicBezTo>
                        <a:lnTo>
                          <a:pt x="0" y="9028"/>
                        </a:lnTo>
                        <a:lnTo>
                          <a:pt x="16020" y="1159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09" name="Freeform 108">
                    <a:extLst>
                      <a:ext uri="{FF2B5EF4-FFF2-40B4-BE49-F238E27FC236}">
                        <a16:creationId xmlns:a16="http://schemas.microsoft.com/office/drawing/2014/main" id="{DC6F7E62-3690-5B6F-BE87-E5766D591C05}"/>
                      </a:ext>
                    </a:extLst>
                  </p:cNvPr>
                  <p:cNvSpPr/>
                  <p:nvPr/>
                </p:nvSpPr>
                <p:spPr>
                  <a:xfrm>
                    <a:off x="1575836" y="1442020"/>
                    <a:ext cx="17698" cy="17973"/>
                  </a:xfrm>
                  <a:custGeom>
                    <a:avLst/>
                    <a:gdLst>
                      <a:gd name="connsiteX0" fmla="*/ 16982 w 17698"/>
                      <a:gd name="connsiteY0" fmla="*/ 5703 h 17973"/>
                      <a:gd name="connsiteX1" fmla="*/ 13876 w 17698"/>
                      <a:gd name="connsiteY1" fmla="*/ 0 h 17973"/>
                      <a:gd name="connsiteX2" fmla="*/ 7620 w 17698"/>
                      <a:gd name="connsiteY2" fmla="*/ 2158 h 17973"/>
                      <a:gd name="connsiteX3" fmla="*/ 8322 w 17698"/>
                      <a:gd name="connsiteY3" fmla="*/ 3825 h 17973"/>
                      <a:gd name="connsiteX4" fmla="*/ 8787 w 17698"/>
                      <a:gd name="connsiteY4" fmla="*/ 5580 h 17973"/>
                      <a:gd name="connsiteX5" fmla="*/ 14051 w 17698"/>
                      <a:gd name="connsiteY5" fmla="*/ 3738 h 17973"/>
                      <a:gd name="connsiteX6" fmla="*/ 15525 w 17698"/>
                      <a:gd name="connsiteY6" fmla="*/ 6010 h 17973"/>
                      <a:gd name="connsiteX7" fmla="*/ 11139 w 17698"/>
                      <a:gd name="connsiteY7" fmla="*/ 13625 h 17973"/>
                      <a:gd name="connsiteX8" fmla="*/ 2014 w 17698"/>
                      <a:gd name="connsiteY8" fmla="*/ 10484 h 17973"/>
                      <a:gd name="connsiteX9" fmla="*/ 2786 w 17698"/>
                      <a:gd name="connsiteY9" fmla="*/ 5220 h 17973"/>
                      <a:gd name="connsiteX10" fmla="*/ 2663 w 17698"/>
                      <a:gd name="connsiteY10" fmla="*/ 4913 h 17973"/>
                      <a:gd name="connsiteX11" fmla="*/ 198 w 17698"/>
                      <a:gd name="connsiteY11" fmla="*/ 5036 h 17973"/>
                      <a:gd name="connsiteX12" fmla="*/ 663 w 17698"/>
                      <a:gd name="connsiteY12" fmla="*/ 10984 h 17973"/>
                      <a:gd name="connsiteX13" fmla="*/ 12376 w 17698"/>
                      <a:gd name="connsiteY13" fmla="*/ 17389 h 17973"/>
                      <a:gd name="connsiteX14" fmla="*/ 16991 w 17698"/>
                      <a:gd name="connsiteY14" fmla="*/ 5676 h 17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7698" h="17973">
                        <a:moveTo>
                          <a:pt x="16982" y="5703"/>
                        </a:moveTo>
                        <a:cubicBezTo>
                          <a:pt x="16210" y="3670"/>
                          <a:pt x="15165" y="1751"/>
                          <a:pt x="13876" y="0"/>
                        </a:cubicBezTo>
                        <a:lnTo>
                          <a:pt x="7620" y="2158"/>
                        </a:lnTo>
                        <a:cubicBezTo>
                          <a:pt x="7866" y="2711"/>
                          <a:pt x="8112" y="3237"/>
                          <a:pt x="8322" y="3825"/>
                        </a:cubicBezTo>
                        <a:cubicBezTo>
                          <a:pt x="8533" y="4413"/>
                          <a:pt x="8629" y="4966"/>
                          <a:pt x="8787" y="5580"/>
                        </a:cubicBezTo>
                        <a:lnTo>
                          <a:pt x="14051" y="3738"/>
                        </a:lnTo>
                        <a:cubicBezTo>
                          <a:pt x="14729" y="4356"/>
                          <a:pt x="15237" y="5139"/>
                          <a:pt x="15525" y="6010"/>
                        </a:cubicBezTo>
                        <a:cubicBezTo>
                          <a:pt x="16727" y="9467"/>
                          <a:pt x="15069" y="12274"/>
                          <a:pt x="11139" y="13625"/>
                        </a:cubicBezTo>
                        <a:cubicBezTo>
                          <a:pt x="7348" y="14950"/>
                          <a:pt x="3313" y="14275"/>
                          <a:pt x="2014" y="10484"/>
                        </a:cubicBezTo>
                        <a:cubicBezTo>
                          <a:pt x="1370" y="8711"/>
                          <a:pt x="1660" y="6734"/>
                          <a:pt x="2786" y="5220"/>
                        </a:cubicBezTo>
                        <a:lnTo>
                          <a:pt x="2663" y="4913"/>
                        </a:lnTo>
                        <a:cubicBezTo>
                          <a:pt x="1850" y="5060"/>
                          <a:pt x="1022" y="5101"/>
                          <a:pt x="198" y="5036"/>
                        </a:cubicBezTo>
                        <a:cubicBezTo>
                          <a:pt x="-178" y="7025"/>
                          <a:pt x="-17" y="9078"/>
                          <a:pt x="663" y="10984"/>
                        </a:cubicBezTo>
                        <a:cubicBezTo>
                          <a:pt x="2479" y="16249"/>
                          <a:pt x="6805" y="19328"/>
                          <a:pt x="12376" y="17389"/>
                        </a:cubicBezTo>
                        <a:cubicBezTo>
                          <a:pt x="17640" y="15573"/>
                          <a:pt x="18596" y="10484"/>
                          <a:pt x="16991" y="567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0" name="Freeform 109">
                    <a:extLst>
                      <a:ext uri="{FF2B5EF4-FFF2-40B4-BE49-F238E27FC236}">
                        <a16:creationId xmlns:a16="http://schemas.microsoft.com/office/drawing/2014/main" id="{282EA55E-A4F7-B930-21DD-9738378B64C0}"/>
                      </a:ext>
                    </a:extLst>
                  </p:cNvPr>
                  <p:cNvSpPr/>
                  <p:nvPr/>
                </p:nvSpPr>
                <p:spPr>
                  <a:xfrm>
                    <a:off x="1585360" y="1466428"/>
                    <a:ext cx="16327" cy="10449"/>
                  </a:xfrm>
                  <a:custGeom>
                    <a:avLst/>
                    <a:gdLst>
                      <a:gd name="connsiteX0" fmla="*/ 15415 w 16327"/>
                      <a:gd name="connsiteY0" fmla="*/ 1667 h 10449"/>
                      <a:gd name="connsiteX1" fmla="*/ 14731 w 16327"/>
                      <a:gd name="connsiteY1" fmla="*/ 0 h 10449"/>
                      <a:gd name="connsiteX2" fmla="*/ 0 w 16327"/>
                      <a:gd name="connsiteY2" fmla="*/ 7212 h 10449"/>
                      <a:gd name="connsiteX3" fmla="*/ 948 w 16327"/>
                      <a:gd name="connsiteY3" fmla="*/ 8756 h 10449"/>
                      <a:gd name="connsiteX4" fmla="*/ 1597 w 16327"/>
                      <a:gd name="connsiteY4" fmla="*/ 10449 h 10449"/>
                      <a:gd name="connsiteX5" fmla="*/ 16328 w 16327"/>
                      <a:gd name="connsiteY5" fmla="*/ 3237 h 10449"/>
                      <a:gd name="connsiteX6" fmla="*/ 15398 w 16327"/>
                      <a:gd name="connsiteY6" fmla="*/ 1693 h 10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327" h="10449">
                        <a:moveTo>
                          <a:pt x="15415" y="1667"/>
                        </a:moveTo>
                        <a:lnTo>
                          <a:pt x="14731" y="0"/>
                        </a:lnTo>
                        <a:lnTo>
                          <a:pt x="0" y="7212"/>
                        </a:lnTo>
                        <a:lnTo>
                          <a:pt x="948" y="8756"/>
                        </a:lnTo>
                        <a:cubicBezTo>
                          <a:pt x="1193" y="9309"/>
                          <a:pt x="1377" y="9897"/>
                          <a:pt x="1597" y="10449"/>
                        </a:cubicBezTo>
                        <a:lnTo>
                          <a:pt x="16328" y="3237"/>
                        </a:lnTo>
                        <a:lnTo>
                          <a:pt x="15398" y="16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1" name="Freeform 110">
                    <a:extLst>
                      <a:ext uri="{FF2B5EF4-FFF2-40B4-BE49-F238E27FC236}">
                        <a16:creationId xmlns:a16="http://schemas.microsoft.com/office/drawing/2014/main" id="{87A5C2A3-F2BE-2F0F-B0A0-6CF8DA60E5E3}"/>
                      </a:ext>
                    </a:extLst>
                  </p:cNvPr>
                  <p:cNvSpPr/>
                  <p:nvPr/>
                </p:nvSpPr>
                <p:spPr>
                  <a:xfrm>
                    <a:off x="1589045" y="1472903"/>
                    <a:ext cx="18573" cy="16046"/>
                  </a:xfrm>
                  <a:custGeom>
                    <a:avLst/>
                    <a:gdLst>
                      <a:gd name="connsiteX0" fmla="*/ 14073 w 18573"/>
                      <a:gd name="connsiteY0" fmla="*/ 0 h 16046"/>
                      <a:gd name="connsiteX1" fmla="*/ 13239 w 18573"/>
                      <a:gd name="connsiteY1" fmla="*/ 614 h 16046"/>
                      <a:gd name="connsiteX2" fmla="*/ 12283 w 18573"/>
                      <a:gd name="connsiteY2" fmla="*/ 1018 h 16046"/>
                      <a:gd name="connsiteX3" fmla="*/ 15336 w 18573"/>
                      <a:gd name="connsiteY3" fmla="*/ 5641 h 16046"/>
                      <a:gd name="connsiteX4" fmla="*/ 10072 w 18573"/>
                      <a:gd name="connsiteY4" fmla="*/ 8721 h 16046"/>
                      <a:gd name="connsiteX5" fmla="*/ 8835 w 18573"/>
                      <a:gd name="connsiteY5" fmla="*/ 6563 h 16046"/>
                      <a:gd name="connsiteX6" fmla="*/ 7536 w 18573"/>
                      <a:gd name="connsiteY6" fmla="*/ 3878 h 16046"/>
                      <a:gd name="connsiteX7" fmla="*/ 6712 w 18573"/>
                      <a:gd name="connsiteY7" fmla="*/ 4501 h 16046"/>
                      <a:gd name="connsiteX8" fmla="*/ 5755 w 18573"/>
                      <a:gd name="connsiteY8" fmla="*/ 4896 h 16046"/>
                      <a:gd name="connsiteX9" fmla="*/ 7414 w 18573"/>
                      <a:gd name="connsiteY9" fmla="*/ 7343 h 16046"/>
                      <a:gd name="connsiteX10" fmla="*/ 8642 w 18573"/>
                      <a:gd name="connsiteY10" fmla="*/ 9502 h 16046"/>
                      <a:gd name="connsiteX11" fmla="*/ 4255 w 18573"/>
                      <a:gd name="connsiteY11" fmla="*/ 12064 h 16046"/>
                      <a:gd name="connsiteX12" fmla="*/ 1790 w 18573"/>
                      <a:gd name="connsiteY12" fmla="*/ 7133 h 16046"/>
                      <a:gd name="connsiteX13" fmla="*/ 956 w 18573"/>
                      <a:gd name="connsiteY13" fmla="*/ 7747 h 16046"/>
                      <a:gd name="connsiteX14" fmla="*/ 0 w 18573"/>
                      <a:gd name="connsiteY14" fmla="*/ 8151 h 16046"/>
                      <a:gd name="connsiteX15" fmla="*/ 4536 w 18573"/>
                      <a:gd name="connsiteY15" fmla="*/ 16047 h 16046"/>
                      <a:gd name="connsiteX16" fmla="*/ 18574 w 18573"/>
                      <a:gd name="connsiteY16" fmla="*/ 7905 h 16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6046">
                        <a:moveTo>
                          <a:pt x="14073" y="0"/>
                        </a:moveTo>
                        <a:cubicBezTo>
                          <a:pt x="13806" y="219"/>
                          <a:pt x="13528" y="425"/>
                          <a:pt x="13239" y="614"/>
                        </a:cubicBezTo>
                        <a:cubicBezTo>
                          <a:pt x="12940" y="791"/>
                          <a:pt x="12619" y="927"/>
                          <a:pt x="12283" y="1018"/>
                        </a:cubicBezTo>
                        <a:cubicBezTo>
                          <a:pt x="13396" y="2493"/>
                          <a:pt x="14416" y="4038"/>
                          <a:pt x="15336" y="5641"/>
                        </a:cubicBezTo>
                        <a:lnTo>
                          <a:pt x="10072" y="8721"/>
                        </a:lnTo>
                        <a:lnTo>
                          <a:pt x="8835" y="6563"/>
                        </a:lnTo>
                        <a:cubicBezTo>
                          <a:pt x="8339" y="5699"/>
                          <a:pt x="7905" y="4803"/>
                          <a:pt x="7536" y="3878"/>
                        </a:cubicBezTo>
                        <a:cubicBezTo>
                          <a:pt x="7229" y="4097"/>
                          <a:pt x="6984" y="4343"/>
                          <a:pt x="6712" y="4501"/>
                        </a:cubicBezTo>
                        <a:cubicBezTo>
                          <a:pt x="6404" y="4659"/>
                          <a:pt x="6085" y="4790"/>
                          <a:pt x="5755" y="4896"/>
                        </a:cubicBezTo>
                        <a:cubicBezTo>
                          <a:pt x="6353" y="5680"/>
                          <a:pt x="6907" y="6498"/>
                          <a:pt x="7414" y="7343"/>
                        </a:cubicBezTo>
                        <a:lnTo>
                          <a:pt x="8642" y="9502"/>
                        </a:lnTo>
                        <a:lnTo>
                          <a:pt x="4255" y="12064"/>
                        </a:lnTo>
                        <a:cubicBezTo>
                          <a:pt x="3297" y="10491"/>
                          <a:pt x="2473" y="8842"/>
                          <a:pt x="1790" y="7133"/>
                        </a:cubicBezTo>
                        <a:lnTo>
                          <a:pt x="956" y="7747"/>
                        </a:lnTo>
                        <a:lnTo>
                          <a:pt x="0" y="8151"/>
                        </a:lnTo>
                        <a:lnTo>
                          <a:pt x="4536" y="16047"/>
                        </a:lnTo>
                        <a:lnTo>
                          <a:pt x="18574" y="790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2" name="Freeform 111">
                    <a:extLst>
                      <a:ext uri="{FF2B5EF4-FFF2-40B4-BE49-F238E27FC236}">
                        <a16:creationId xmlns:a16="http://schemas.microsoft.com/office/drawing/2014/main" id="{81005BEA-E7C4-71DB-2762-C7B9C5FCBB15}"/>
                      </a:ext>
                    </a:extLst>
                  </p:cNvPr>
                  <p:cNvSpPr/>
                  <p:nvPr/>
                </p:nvSpPr>
                <p:spPr>
                  <a:xfrm>
                    <a:off x="1616094" y="1505850"/>
                    <a:ext cx="16976" cy="15183"/>
                  </a:xfrm>
                  <a:custGeom>
                    <a:avLst/>
                    <a:gdLst>
                      <a:gd name="connsiteX0" fmla="*/ 9484 w 16976"/>
                      <a:gd name="connsiteY0" fmla="*/ 13492 h 15183"/>
                      <a:gd name="connsiteX1" fmla="*/ 9668 w 16976"/>
                      <a:gd name="connsiteY1" fmla="*/ 2612 h 15183"/>
                      <a:gd name="connsiteX2" fmla="*/ 13225 w 16976"/>
                      <a:gd name="connsiteY2" fmla="*/ 2432 h 15183"/>
                      <a:gd name="connsiteX3" fmla="*/ 13406 w 16976"/>
                      <a:gd name="connsiteY3" fmla="*/ 2612 h 15183"/>
                      <a:gd name="connsiteX4" fmla="*/ 14082 w 16976"/>
                      <a:gd name="connsiteY4" fmla="*/ 6806 h 15183"/>
                      <a:gd name="connsiteX5" fmla="*/ 14450 w 16976"/>
                      <a:gd name="connsiteY5" fmla="*/ 7113 h 15183"/>
                      <a:gd name="connsiteX6" fmla="*/ 16977 w 16976"/>
                      <a:gd name="connsiteY6" fmla="*/ 5297 h 15183"/>
                      <a:gd name="connsiteX7" fmla="*/ 14818 w 16976"/>
                      <a:gd name="connsiteY7" fmla="*/ 1972 h 15183"/>
                      <a:gd name="connsiteX8" fmla="*/ 6589 w 16976"/>
                      <a:gd name="connsiteY8" fmla="*/ 1630 h 15183"/>
                      <a:gd name="connsiteX9" fmla="*/ 6589 w 16976"/>
                      <a:gd name="connsiteY9" fmla="*/ 12535 h 15183"/>
                      <a:gd name="connsiteX10" fmla="*/ 3080 w 16976"/>
                      <a:gd name="connsiteY10" fmla="*/ 12535 h 15183"/>
                      <a:gd name="connsiteX11" fmla="*/ 2439 w 16976"/>
                      <a:gd name="connsiteY11" fmla="*/ 9149 h 15183"/>
                      <a:gd name="connsiteX12" fmla="*/ 2158 w 16976"/>
                      <a:gd name="connsiteY12" fmla="*/ 8868 h 15183"/>
                      <a:gd name="connsiteX13" fmla="*/ 0 w 16976"/>
                      <a:gd name="connsiteY13" fmla="*/ 10105 h 15183"/>
                      <a:gd name="connsiteX14" fmla="*/ 2062 w 16976"/>
                      <a:gd name="connsiteY14" fmla="*/ 13492 h 15183"/>
                      <a:gd name="connsiteX15" fmla="*/ 9484 w 16976"/>
                      <a:gd name="connsiteY15" fmla="*/ 13492 h 15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6976" h="15183">
                        <a:moveTo>
                          <a:pt x="9484" y="13492"/>
                        </a:moveTo>
                        <a:cubicBezTo>
                          <a:pt x="13309" y="9184"/>
                          <a:pt x="7115" y="5455"/>
                          <a:pt x="9668" y="2612"/>
                        </a:cubicBezTo>
                        <a:cubicBezTo>
                          <a:pt x="10600" y="1581"/>
                          <a:pt x="12193" y="1499"/>
                          <a:pt x="13225" y="2432"/>
                        </a:cubicBezTo>
                        <a:cubicBezTo>
                          <a:pt x="13288" y="2489"/>
                          <a:pt x="13349" y="2549"/>
                          <a:pt x="13406" y="2612"/>
                        </a:cubicBezTo>
                        <a:cubicBezTo>
                          <a:pt x="14645" y="3647"/>
                          <a:pt x="14933" y="5435"/>
                          <a:pt x="14082" y="6806"/>
                        </a:cubicBezTo>
                        <a:lnTo>
                          <a:pt x="14450" y="7113"/>
                        </a:lnTo>
                        <a:cubicBezTo>
                          <a:pt x="15250" y="6451"/>
                          <a:pt x="16094" y="5844"/>
                          <a:pt x="16977" y="5297"/>
                        </a:cubicBezTo>
                        <a:cubicBezTo>
                          <a:pt x="16578" y="4011"/>
                          <a:pt x="15831" y="2860"/>
                          <a:pt x="14818" y="1972"/>
                        </a:cubicBezTo>
                        <a:cubicBezTo>
                          <a:pt x="12046" y="-529"/>
                          <a:pt x="8677" y="-660"/>
                          <a:pt x="6589" y="1630"/>
                        </a:cubicBezTo>
                        <a:cubicBezTo>
                          <a:pt x="2922" y="5701"/>
                          <a:pt x="8747" y="10131"/>
                          <a:pt x="6589" y="12535"/>
                        </a:cubicBezTo>
                        <a:cubicBezTo>
                          <a:pt x="5712" y="13553"/>
                          <a:pt x="4431" y="13772"/>
                          <a:pt x="3080" y="12535"/>
                        </a:cubicBezTo>
                        <a:cubicBezTo>
                          <a:pt x="2128" y="11679"/>
                          <a:pt x="1866" y="10293"/>
                          <a:pt x="2439" y="9149"/>
                        </a:cubicBezTo>
                        <a:lnTo>
                          <a:pt x="2158" y="8868"/>
                        </a:lnTo>
                        <a:cubicBezTo>
                          <a:pt x="1470" y="9332"/>
                          <a:pt x="748" y="9745"/>
                          <a:pt x="0" y="10105"/>
                        </a:cubicBezTo>
                        <a:cubicBezTo>
                          <a:pt x="313" y="11423"/>
                          <a:pt x="1035" y="12608"/>
                          <a:pt x="2062" y="13492"/>
                        </a:cubicBezTo>
                        <a:cubicBezTo>
                          <a:pt x="4711" y="15957"/>
                          <a:pt x="7642" y="15527"/>
                          <a:pt x="9484" y="134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3" name="Freeform 112">
                    <a:extLst>
                      <a:ext uri="{FF2B5EF4-FFF2-40B4-BE49-F238E27FC236}">
                        <a16:creationId xmlns:a16="http://schemas.microsoft.com/office/drawing/2014/main" id="{47BE0F45-F16B-E34E-DE66-C5BAE68C4309}"/>
                      </a:ext>
                    </a:extLst>
                  </p:cNvPr>
                  <p:cNvSpPr/>
                  <p:nvPr/>
                </p:nvSpPr>
                <p:spPr>
                  <a:xfrm>
                    <a:off x="1625026" y="1515981"/>
                    <a:ext cx="16801" cy="18213"/>
                  </a:xfrm>
                  <a:custGeom>
                    <a:avLst/>
                    <a:gdLst>
                      <a:gd name="connsiteX0" fmla="*/ 15161 w 16801"/>
                      <a:gd name="connsiteY0" fmla="*/ 0 h 18213"/>
                      <a:gd name="connsiteX1" fmla="*/ 0 w 16801"/>
                      <a:gd name="connsiteY1" fmla="*/ 9098 h 18213"/>
                      <a:gd name="connsiteX2" fmla="*/ 1755 w 16801"/>
                      <a:gd name="connsiteY2" fmla="*/ 10423 h 18213"/>
                      <a:gd name="connsiteX3" fmla="*/ 12423 w 16801"/>
                      <a:gd name="connsiteY3" fmla="*/ 3641 h 18213"/>
                      <a:gd name="connsiteX4" fmla="*/ 8695 w 16801"/>
                      <a:gd name="connsiteY4" fmla="*/ 15661 h 18213"/>
                      <a:gd name="connsiteX5" fmla="*/ 10449 w 16801"/>
                      <a:gd name="connsiteY5" fmla="*/ 16863 h 18213"/>
                      <a:gd name="connsiteX6" fmla="*/ 12055 w 16801"/>
                      <a:gd name="connsiteY6" fmla="*/ 18214 h 18213"/>
                      <a:gd name="connsiteX7" fmla="*/ 16801 w 16801"/>
                      <a:gd name="connsiteY7" fmla="*/ 1202 h 18213"/>
                      <a:gd name="connsiteX8" fmla="*/ 15924 w 16801"/>
                      <a:gd name="connsiteY8" fmla="*/ 684 h 18213"/>
                      <a:gd name="connsiteX9" fmla="*/ 15161 w 16801"/>
                      <a:gd name="connsiteY9" fmla="*/ 0 h 1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01" h="18213">
                        <a:moveTo>
                          <a:pt x="15161" y="0"/>
                        </a:moveTo>
                        <a:cubicBezTo>
                          <a:pt x="10169" y="3299"/>
                          <a:pt x="5089" y="6141"/>
                          <a:pt x="0" y="9098"/>
                        </a:cubicBezTo>
                        <a:cubicBezTo>
                          <a:pt x="630" y="9476"/>
                          <a:pt x="1219" y="9920"/>
                          <a:pt x="1755" y="10423"/>
                        </a:cubicBezTo>
                        <a:cubicBezTo>
                          <a:pt x="5150" y="8045"/>
                          <a:pt x="8774" y="5799"/>
                          <a:pt x="12423" y="3641"/>
                        </a:cubicBezTo>
                        <a:cubicBezTo>
                          <a:pt x="11186" y="7712"/>
                          <a:pt x="10142" y="11809"/>
                          <a:pt x="8695" y="15661"/>
                        </a:cubicBezTo>
                        <a:cubicBezTo>
                          <a:pt x="9247" y="16064"/>
                          <a:pt x="9861" y="16433"/>
                          <a:pt x="10449" y="16863"/>
                        </a:cubicBezTo>
                        <a:cubicBezTo>
                          <a:pt x="11037" y="17293"/>
                          <a:pt x="11528" y="17784"/>
                          <a:pt x="12055" y="18214"/>
                        </a:cubicBezTo>
                        <a:cubicBezTo>
                          <a:pt x="13538" y="12520"/>
                          <a:pt x="15073" y="6905"/>
                          <a:pt x="16801" y="1202"/>
                        </a:cubicBezTo>
                        <a:cubicBezTo>
                          <a:pt x="16493" y="1057"/>
                          <a:pt x="16199" y="884"/>
                          <a:pt x="15924" y="684"/>
                        </a:cubicBezTo>
                        <a:cubicBezTo>
                          <a:pt x="15648" y="482"/>
                          <a:pt x="15392" y="253"/>
                          <a:pt x="15161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4" name="Freeform 113">
                    <a:extLst>
                      <a:ext uri="{FF2B5EF4-FFF2-40B4-BE49-F238E27FC236}">
                        <a16:creationId xmlns:a16="http://schemas.microsoft.com/office/drawing/2014/main" id="{E32D777A-BAAC-7CF4-6933-D7B943066F61}"/>
                      </a:ext>
                    </a:extLst>
                  </p:cNvPr>
                  <p:cNvSpPr/>
                  <p:nvPr/>
                </p:nvSpPr>
                <p:spPr>
                  <a:xfrm>
                    <a:off x="1659874" y="1532300"/>
                    <a:ext cx="19643" cy="20766"/>
                  </a:xfrm>
                  <a:custGeom>
                    <a:avLst/>
                    <a:gdLst>
                      <a:gd name="connsiteX0" fmla="*/ 17854 w 19643"/>
                      <a:gd name="connsiteY0" fmla="*/ 4825 h 20766"/>
                      <a:gd name="connsiteX1" fmla="*/ 13538 w 19643"/>
                      <a:gd name="connsiteY1" fmla="*/ 15555 h 20766"/>
                      <a:gd name="connsiteX2" fmla="*/ 12125 w 19643"/>
                      <a:gd name="connsiteY2" fmla="*/ 12046 h 20766"/>
                      <a:gd name="connsiteX3" fmla="*/ 7993 w 19643"/>
                      <a:gd name="connsiteY3" fmla="*/ 798 h 20766"/>
                      <a:gd name="connsiteX4" fmla="*/ 6141 w 19643"/>
                      <a:gd name="connsiteY4" fmla="*/ 0 h 20766"/>
                      <a:gd name="connsiteX5" fmla="*/ 0 w 19643"/>
                      <a:gd name="connsiteY5" fmla="*/ 15248 h 20766"/>
                      <a:gd name="connsiteX6" fmla="*/ 1755 w 19643"/>
                      <a:gd name="connsiteY6" fmla="*/ 15959 h 20766"/>
                      <a:gd name="connsiteX7" fmla="*/ 5948 w 19643"/>
                      <a:gd name="connsiteY7" fmla="*/ 5571 h 20766"/>
                      <a:gd name="connsiteX8" fmla="*/ 11309 w 19643"/>
                      <a:gd name="connsiteY8" fmla="*/ 19846 h 20766"/>
                      <a:gd name="connsiteX9" fmla="*/ 13502 w 19643"/>
                      <a:gd name="connsiteY9" fmla="*/ 20767 h 20766"/>
                      <a:gd name="connsiteX10" fmla="*/ 19644 w 19643"/>
                      <a:gd name="connsiteY10" fmla="*/ 5545 h 20766"/>
                      <a:gd name="connsiteX11" fmla="*/ 18714 w 19643"/>
                      <a:gd name="connsiteY11" fmla="*/ 5238 h 20766"/>
                      <a:gd name="connsiteX12" fmla="*/ 17854 w 19643"/>
                      <a:gd name="connsiteY12" fmla="*/ 4825 h 20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643" h="20766">
                        <a:moveTo>
                          <a:pt x="17854" y="4825"/>
                        </a:moveTo>
                        <a:lnTo>
                          <a:pt x="13538" y="15555"/>
                        </a:lnTo>
                        <a:lnTo>
                          <a:pt x="12125" y="12046"/>
                        </a:lnTo>
                        <a:cubicBezTo>
                          <a:pt x="10704" y="8414"/>
                          <a:pt x="9405" y="4685"/>
                          <a:pt x="7993" y="798"/>
                        </a:cubicBezTo>
                        <a:lnTo>
                          <a:pt x="6141" y="0"/>
                        </a:lnTo>
                        <a:lnTo>
                          <a:pt x="0" y="15248"/>
                        </a:lnTo>
                        <a:cubicBezTo>
                          <a:pt x="617" y="15398"/>
                          <a:pt x="1207" y="15638"/>
                          <a:pt x="1755" y="15959"/>
                        </a:cubicBezTo>
                        <a:lnTo>
                          <a:pt x="5948" y="5571"/>
                        </a:lnTo>
                        <a:cubicBezTo>
                          <a:pt x="7615" y="10414"/>
                          <a:pt x="9554" y="15126"/>
                          <a:pt x="11309" y="19846"/>
                        </a:cubicBezTo>
                        <a:lnTo>
                          <a:pt x="13502" y="20767"/>
                        </a:lnTo>
                        <a:lnTo>
                          <a:pt x="19644" y="5545"/>
                        </a:lnTo>
                        <a:lnTo>
                          <a:pt x="18714" y="5238"/>
                        </a:lnTo>
                        <a:cubicBezTo>
                          <a:pt x="18420" y="5117"/>
                          <a:pt x="18133" y="4979"/>
                          <a:pt x="17854" y="48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5" name="Freeform 114">
                    <a:extLst>
                      <a:ext uri="{FF2B5EF4-FFF2-40B4-BE49-F238E27FC236}">
                        <a16:creationId xmlns:a16="http://schemas.microsoft.com/office/drawing/2014/main" id="{4FDFB8B8-B932-9DC2-1A0F-2B39020E113E}"/>
                      </a:ext>
                    </a:extLst>
                  </p:cNvPr>
                  <p:cNvSpPr/>
                  <p:nvPr/>
                </p:nvSpPr>
                <p:spPr>
                  <a:xfrm>
                    <a:off x="1697258" y="1543013"/>
                    <a:ext cx="16950" cy="18520"/>
                  </a:xfrm>
                  <a:custGeom>
                    <a:avLst/>
                    <a:gdLst>
                      <a:gd name="connsiteX0" fmla="*/ 15143 w 16950"/>
                      <a:gd name="connsiteY0" fmla="*/ 2035 h 18520"/>
                      <a:gd name="connsiteX1" fmla="*/ 13292 w 16950"/>
                      <a:gd name="connsiteY1" fmla="*/ 13502 h 18520"/>
                      <a:gd name="connsiteX2" fmla="*/ 11169 w 16950"/>
                      <a:gd name="connsiteY2" fmla="*/ 10388 h 18520"/>
                      <a:gd name="connsiteX3" fmla="*/ 4597 w 16950"/>
                      <a:gd name="connsiteY3" fmla="*/ 342 h 18520"/>
                      <a:gd name="connsiteX4" fmla="*/ 2632 w 16950"/>
                      <a:gd name="connsiteY4" fmla="*/ 0 h 18520"/>
                      <a:gd name="connsiteX5" fmla="*/ 0 w 16950"/>
                      <a:gd name="connsiteY5" fmla="*/ 16240 h 18520"/>
                      <a:gd name="connsiteX6" fmla="*/ 1886 w 16950"/>
                      <a:gd name="connsiteY6" fmla="*/ 16547 h 18520"/>
                      <a:gd name="connsiteX7" fmla="*/ 3641 w 16950"/>
                      <a:gd name="connsiteY7" fmla="*/ 5457 h 18520"/>
                      <a:gd name="connsiteX8" fmla="*/ 12081 w 16950"/>
                      <a:gd name="connsiteY8" fmla="*/ 18152 h 18520"/>
                      <a:gd name="connsiteX9" fmla="*/ 14424 w 16950"/>
                      <a:gd name="connsiteY9" fmla="*/ 18521 h 18520"/>
                      <a:gd name="connsiteX10" fmla="*/ 16950 w 16950"/>
                      <a:gd name="connsiteY10" fmla="*/ 2316 h 18520"/>
                      <a:gd name="connsiteX11" fmla="*/ 16073 w 16950"/>
                      <a:gd name="connsiteY11" fmla="*/ 2246 h 1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950" h="18520">
                        <a:moveTo>
                          <a:pt x="15143" y="2035"/>
                        </a:moveTo>
                        <a:lnTo>
                          <a:pt x="13292" y="13502"/>
                        </a:lnTo>
                        <a:lnTo>
                          <a:pt x="11169" y="10388"/>
                        </a:lnTo>
                        <a:cubicBezTo>
                          <a:pt x="8949" y="7150"/>
                          <a:pt x="6852" y="3825"/>
                          <a:pt x="4597" y="342"/>
                        </a:cubicBezTo>
                        <a:lnTo>
                          <a:pt x="2632" y="0"/>
                        </a:lnTo>
                        <a:lnTo>
                          <a:pt x="0" y="16240"/>
                        </a:lnTo>
                        <a:cubicBezTo>
                          <a:pt x="639" y="16267"/>
                          <a:pt x="1272" y="16371"/>
                          <a:pt x="1886" y="16547"/>
                        </a:cubicBezTo>
                        <a:lnTo>
                          <a:pt x="3641" y="5457"/>
                        </a:lnTo>
                        <a:cubicBezTo>
                          <a:pt x="6387" y="9774"/>
                          <a:pt x="9309" y="13959"/>
                          <a:pt x="12081" y="18152"/>
                        </a:cubicBezTo>
                        <a:lnTo>
                          <a:pt x="14424" y="18521"/>
                        </a:lnTo>
                        <a:lnTo>
                          <a:pt x="16950" y="2316"/>
                        </a:lnTo>
                        <a:cubicBezTo>
                          <a:pt x="16657" y="2324"/>
                          <a:pt x="16362" y="2301"/>
                          <a:pt x="16073" y="224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6" name="Freeform 115">
                    <a:extLst>
                      <a:ext uri="{FF2B5EF4-FFF2-40B4-BE49-F238E27FC236}">
                        <a16:creationId xmlns:a16="http://schemas.microsoft.com/office/drawing/2014/main" id="{96CC9FC9-F353-B524-5DB7-3B892F820731}"/>
                      </a:ext>
                    </a:extLst>
                  </p:cNvPr>
                  <p:cNvSpPr/>
                  <p:nvPr/>
                </p:nvSpPr>
                <p:spPr>
                  <a:xfrm>
                    <a:off x="1718060" y="1545197"/>
                    <a:ext cx="4386" cy="16581"/>
                  </a:xfrm>
                  <a:custGeom>
                    <a:avLst/>
                    <a:gdLst>
                      <a:gd name="connsiteX0" fmla="*/ 2632 w 4386"/>
                      <a:gd name="connsiteY0" fmla="*/ 219 h 16581"/>
                      <a:gd name="connsiteX1" fmla="*/ 877 w 4386"/>
                      <a:gd name="connsiteY1" fmla="*/ 0 h 16581"/>
                      <a:gd name="connsiteX2" fmla="*/ 0 w 4386"/>
                      <a:gd name="connsiteY2" fmla="*/ 16398 h 16581"/>
                      <a:gd name="connsiteX3" fmla="*/ 1755 w 4386"/>
                      <a:gd name="connsiteY3" fmla="*/ 16398 h 16581"/>
                      <a:gd name="connsiteX4" fmla="*/ 3509 w 4386"/>
                      <a:gd name="connsiteY4" fmla="*/ 16582 h 16581"/>
                      <a:gd name="connsiteX5" fmla="*/ 4387 w 4386"/>
                      <a:gd name="connsiteY5" fmla="*/ 158 h 16581"/>
                      <a:gd name="connsiteX6" fmla="*/ 2632 w 4386"/>
                      <a:gd name="connsiteY6" fmla="*/ 158 h 16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6" h="16581">
                        <a:moveTo>
                          <a:pt x="2632" y="219"/>
                        </a:moveTo>
                        <a:lnTo>
                          <a:pt x="877" y="0"/>
                        </a:lnTo>
                        <a:lnTo>
                          <a:pt x="0" y="16398"/>
                        </a:lnTo>
                        <a:cubicBezTo>
                          <a:pt x="584" y="16368"/>
                          <a:pt x="1170" y="16368"/>
                          <a:pt x="1755" y="16398"/>
                        </a:cubicBezTo>
                        <a:cubicBezTo>
                          <a:pt x="2343" y="16427"/>
                          <a:pt x="2929" y="16488"/>
                          <a:pt x="3509" y="16582"/>
                        </a:cubicBezTo>
                        <a:lnTo>
                          <a:pt x="4387" y="158"/>
                        </a:lnTo>
                        <a:cubicBezTo>
                          <a:pt x="3802" y="188"/>
                          <a:pt x="3216" y="188"/>
                          <a:pt x="2632" y="15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7" name="Freeform 116">
                    <a:extLst>
                      <a:ext uri="{FF2B5EF4-FFF2-40B4-BE49-F238E27FC236}">
                        <a16:creationId xmlns:a16="http://schemas.microsoft.com/office/drawing/2014/main" id="{E393F882-2E02-19F1-73A7-49CA86E7722F}"/>
                      </a:ext>
                    </a:extLst>
                  </p:cNvPr>
                  <p:cNvSpPr/>
                  <p:nvPr/>
                </p:nvSpPr>
                <p:spPr>
                  <a:xfrm>
                    <a:off x="1760077" y="1538880"/>
                    <a:ext cx="13186" cy="18170"/>
                  </a:xfrm>
                  <a:custGeom>
                    <a:avLst/>
                    <a:gdLst>
                      <a:gd name="connsiteX0" fmla="*/ 0 w 13186"/>
                      <a:gd name="connsiteY0" fmla="*/ 2527 h 18170"/>
                      <a:gd name="connsiteX1" fmla="*/ 395 w 13186"/>
                      <a:gd name="connsiteY1" fmla="*/ 3483 h 18170"/>
                      <a:gd name="connsiteX2" fmla="*/ 553 w 13186"/>
                      <a:gd name="connsiteY2" fmla="*/ 4536 h 18170"/>
                      <a:gd name="connsiteX3" fmla="*/ 5764 w 13186"/>
                      <a:gd name="connsiteY3" fmla="*/ 2685 h 18170"/>
                      <a:gd name="connsiteX4" fmla="*/ 7422 w 13186"/>
                      <a:gd name="connsiteY4" fmla="*/ 8537 h 18170"/>
                      <a:gd name="connsiteX5" fmla="*/ 5054 w 13186"/>
                      <a:gd name="connsiteY5" fmla="*/ 9221 h 18170"/>
                      <a:gd name="connsiteX6" fmla="*/ 2158 w 13186"/>
                      <a:gd name="connsiteY6" fmla="*/ 9835 h 18170"/>
                      <a:gd name="connsiteX7" fmla="*/ 2553 w 13186"/>
                      <a:gd name="connsiteY7" fmla="*/ 10713 h 18170"/>
                      <a:gd name="connsiteX8" fmla="*/ 2737 w 13186"/>
                      <a:gd name="connsiteY8" fmla="*/ 11765 h 18170"/>
                      <a:gd name="connsiteX9" fmla="*/ 5519 w 13186"/>
                      <a:gd name="connsiteY9" fmla="*/ 10748 h 18170"/>
                      <a:gd name="connsiteX10" fmla="*/ 7887 w 13186"/>
                      <a:gd name="connsiteY10" fmla="*/ 10037 h 18170"/>
                      <a:gd name="connsiteX11" fmla="*/ 9274 w 13186"/>
                      <a:gd name="connsiteY11" fmla="*/ 14968 h 18170"/>
                      <a:gd name="connsiteX12" fmla="*/ 3878 w 13186"/>
                      <a:gd name="connsiteY12" fmla="*/ 16205 h 18170"/>
                      <a:gd name="connsiteX13" fmla="*/ 4281 w 13186"/>
                      <a:gd name="connsiteY13" fmla="*/ 17152 h 18170"/>
                      <a:gd name="connsiteX14" fmla="*/ 4466 w 13186"/>
                      <a:gd name="connsiteY14" fmla="*/ 18170 h 18170"/>
                      <a:gd name="connsiteX15" fmla="*/ 13187 w 13186"/>
                      <a:gd name="connsiteY15" fmla="*/ 15678 h 18170"/>
                      <a:gd name="connsiteX16" fmla="*/ 8721 w 13186"/>
                      <a:gd name="connsiteY16" fmla="*/ 0 h 18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3186" h="18170">
                        <a:moveTo>
                          <a:pt x="0" y="2527"/>
                        </a:moveTo>
                        <a:cubicBezTo>
                          <a:pt x="149" y="2838"/>
                          <a:pt x="282" y="3157"/>
                          <a:pt x="395" y="3483"/>
                        </a:cubicBezTo>
                        <a:cubicBezTo>
                          <a:pt x="480" y="3829"/>
                          <a:pt x="533" y="4181"/>
                          <a:pt x="553" y="4536"/>
                        </a:cubicBezTo>
                        <a:cubicBezTo>
                          <a:pt x="2240" y="3786"/>
                          <a:pt x="3982" y="3167"/>
                          <a:pt x="5764" y="2685"/>
                        </a:cubicBezTo>
                        <a:lnTo>
                          <a:pt x="7422" y="8537"/>
                        </a:lnTo>
                        <a:lnTo>
                          <a:pt x="5054" y="9221"/>
                        </a:lnTo>
                        <a:cubicBezTo>
                          <a:pt x="4101" y="9481"/>
                          <a:pt x="3135" y="9686"/>
                          <a:pt x="2158" y="9835"/>
                        </a:cubicBezTo>
                        <a:cubicBezTo>
                          <a:pt x="2314" y="10117"/>
                          <a:pt x="2445" y="10410"/>
                          <a:pt x="2553" y="10713"/>
                        </a:cubicBezTo>
                        <a:cubicBezTo>
                          <a:pt x="2635" y="11060"/>
                          <a:pt x="2696" y="11411"/>
                          <a:pt x="2737" y="11765"/>
                        </a:cubicBezTo>
                        <a:cubicBezTo>
                          <a:pt x="3632" y="11344"/>
                          <a:pt x="4563" y="11004"/>
                          <a:pt x="5519" y="10748"/>
                        </a:cubicBezTo>
                        <a:lnTo>
                          <a:pt x="7887" y="10037"/>
                        </a:lnTo>
                        <a:lnTo>
                          <a:pt x="9274" y="14968"/>
                        </a:lnTo>
                        <a:cubicBezTo>
                          <a:pt x="7515" y="15538"/>
                          <a:pt x="5709" y="15952"/>
                          <a:pt x="3878" y="16205"/>
                        </a:cubicBezTo>
                        <a:cubicBezTo>
                          <a:pt x="4046" y="16505"/>
                          <a:pt x="4181" y="16822"/>
                          <a:pt x="4281" y="17152"/>
                        </a:cubicBezTo>
                        <a:cubicBezTo>
                          <a:pt x="4378" y="17468"/>
                          <a:pt x="4404" y="17863"/>
                          <a:pt x="4466" y="18170"/>
                        </a:cubicBezTo>
                        <a:lnTo>
                          <a:pt x="13187" y="15678"/>
                        </a:lnTo>
                        <a:lnTo>
                          <a:pt x="872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8" name="Freeform 117">
                    <a:extLst>
                      <a:ext uri="{FF2B5EF4-FFF2-40B4-BE49-F238E27FC236}">
                        <a16:creationId xmlns:a16="http://schemas.microsoft.com/office/drawing/2014/main" id="{899CA51F-8BBF-2502-B392-C88D54599791}"/>
                      </a:ext>
                    </a:extLst>
                  </p:cNvPr>
                  <p:cNvSpPr/>
                  <p:nvPr/>
                </p:nvSpPr>
                <p:spPr>
                  <a:xfrm>
                    <a:off x="1774930" y="1534415"/>
                    <a:ext cx="11589" cy="18643"/>
                  </a:xfrm>
                  <a:custGeom>
                    <a:avLst/>
                    <a:gdLst>
                      <a:gd name="connsiteX0" fmla="*/ 3852 w 11589"/>
                      <a:gd name="connsiteY0" fmla="*/ 772 h 18643"/>
                      <a:gd name="connsiteX1" fmla="*/ 2158 w 11589"/>
                      <a:gd name="connsiteY1" fmla="*/ 1325 h 18643"/>
                      <a:gd name="connsiteX2" fmla="*/ 5115 w 11589"/>
                      <a:gd name="connsiteY2" fmla="*/ 8695 h 18643"/>
                      <a:gd name="connsiteX3" fmla="*/ 2772 w 11589"/>
                      <a:gd name="connsiteY3" fmla="*/ 9616 h 18643"/>
                      <a:gd name="connsiteX4" fmla="*/ 0 w 11589"/>
                      <a:gd name="connsiteY4" fmla="*/ 10537 h 18643"/>
                      <a:gd name="connsiteX5" fmla="*/ 491 w 11589"/>
                      <a:gd name="connsiteY5" fmla="*/ 11467 h 18643"/>
                      <a:gd name="connsiteX6" fmla="*/ 798 w 11589"/>
                      <a:gd name="connsiteY6" fmla="*/ 12450 h 18643"/>
                      <a:gd name="connsiteX7" fmla="*/ 3360 w 11589"/>
                      <a:gd name="connsiteY7" fmla="*/ 11160 h 18643"/>
                      <a:gd name="connsiteX8" fmla="*/ 5729 w 11589"/>
                      <a:gd name="connsiteY8" fmla="*/ 10230 h 18643"/>
                      <a:gd name="connsiteX9" fmla="*/ 7642 w 11589"/>
                      <a:gd name="connsiteY9" fmla="*/ 14976 h 18643"/>
                      <a:gd name="connsiteX10" fmla="*/ 2378 w 11589"/>
                      <a:gd name="connsiteY10" fmla="*/ 16731 h 18643"/>
                      <a:gd name="connsiteX11" fmla="*/ 2869 w 11589"/>
                      <a:gd name="connsiteY11" fmla="*/ 17661 h 18643"/>
                      <a:gd name="connsiteX12" fmla="*/ 3150 w 11589"/>
                      <a:gd name="connsiteY12" fmla="*/ 18644 h 18643"/>
                      <a:gd name="connsiteX13" fmla="*/ 11590 w 11589"/>
                      <a:gd name="connsiteY13" fmla="*/ 15257 h 18643"/>
                      <a:gd name="connsiteX14" fmla="*/ 5448 w 11589"/>
                      <a:gd name="connsiteY14" fmla="*/ 0 h 18643"/>
                      <a:gd name="connsiteX15" fmla="*/ 3843 w 11589"/>
                      <a:gd name="connsiteY15" fmla="*/ 772 h 18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1589" h="18643">
                        <a:moveTo>
                          <a:pt x="3852" y="772"/>
                        </a:moveTo>
                        <a:cubicBezTo>
                          <a:pt x="3299" y="983"/>
                          <a:pt x="2711" y="1176"/>
                          <a:pt x="2158" y="1325"/>
                        </a:cubicBezTo>
                        <a:lnTo>
                          <a:pt x="5115" y="8695"/>
                        </a:lnTo>
                        <a:lnTo>
                          <a:pt x="2772" y="9616"/>
                        </a:lnTo>
                        <a:cubicBezTo>
                          <a:pt x="1895" y="9984"/>
                          <a:pt x="956" y="10230"/>
                          <a:pt x="0" y="10537"/>
                        </a:cubicBezTo>
                        <a:cubicBezTo>
                          <a:pt x="186" y="10835"/>
                          <a:pt x="350" y="11146"/>
                          <a:pt x="491" y="11467"/>
                        </a:cubicBezTo>
                        <a:lnTo>
                          <a:pt x="798" y="12450"/>
                        </a:lnTo>
                        <a:cubicBezTo>
                          <a:pt x="1676" y="11958"/>
                          <a:pt x="2553" y="11528"/>
                          <a:pt x="3360" y="11160"/>
                        </a:cubicBezTo>
                        <a:lnTo>
                          <a:pt x="5729" y="10230"/>
                        </a:lnTo>
                        <a:lnTo>
                          <a:pt x="7642" y="14976"/>
                        </a:lnTo>
                        <a:cubicBezTo>
                          <a:pt x="5929" y="15682"/>
                          <a:pt x="4171" y="16268"/>
                          <a:pt x="2378" y="16731"/>
                        </a:cubicBezTo>
                        <a:cubicBezTo>
                          <a:pt x="2564" y="17029"/>
                          <a:pt x="2728" y="17340"/>
                          <a:pt x="2869" y="17661"/>
                        </a:cubicBezTo>
                        <a:cubicBezTo>
                          <a:pt x="2992" y="17968"/>
                          <a:pt x="3053" y="18337"/>
                          <a:pt x="3150" y="18644"/>
                        </a:cubicBezTo>
                        <a:lnTo>
                          <a:pt x="11590" y="15257"/>
                        </a:lnTo>
                        <a:lnTo>
                          <a:pt x="5448" y="0"/>
                        </a:lnTo>
                        <a:lnTo>
                          <a:pt x="3843" y="7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19" name="Freeform 118">
                    <a:extLst>
                      <a:ext uri="{FF2B5EF4-FFF2-40B4-BE49-F238E27FC236}">
                        <a16:creationId xmlns:a16="http://schemas.microsoft.com/office/drawing/2014/main" id="{FFF26F5A-7340-4C8A-65E4-41E35008BC6A}"/>
                      </a:ext>
                    </a:extLst>
                  </p:cNvPr>
                  <p:cNvSpPr/>
                  <p:nvPr/>
                </p:nvSpPr>
                <p:spPr>
                  <a:xfrm>
                    <a:off x="1791285" y="1525694"/>
                    <a:ext cx="13489" cy="17766"/>
                  </a:xfrm>
                  <a:custGeom>
                    <a:avLst/>
                    <a:gdLst>
                      <a:gd name="connsiteX0" fmla="*/ 2535 w 13489"/>
                      <a:gd name="connsiteY0" fmla="*/ 6159 h 17766"/>
                      <a:gd name="connsiteX1" fmla="*/ 3710 w 13489"/>
                      <a:gd name="connsiteY1" fmla="*/ 2588 h 17766"/>
                      <a:gd name="connsiteX2" fmla="*/ 7869 w 13489"/>
                      <a:gd name="connsiteY2" fmla="*/ 3203 h 17766"/>
                      <a:gd name="connsiteX3" fmla="*/ 8272 w 13489"/>
                      <a:gd name="connsiteY3" fmla="*/ 2992 h 17766"/>
                      <a:gd name="connsiteX4" fmla="*/ 7342 w 13489"/>
                      <a:gd name="connsiteY4" fmla="*/ 0 h 17766"/>
                      <a:gd name="connsiteX5" fmla="*/ 3526 w 13489"/>
                      <a:gd name="connsiteY5" fmla="*/ 1044 h 17766"/>
                      <a:gd name="connsiteX6" fmla="*/ 657 w 13489"/>
                      <a:gd name="connsiteY6" fmla="*/ 8782 h 17766"/>
                      <a:gd name="connsiteX7" fmla="*/ 10983 w 13489"/>
                      <a:gd name="connsiteY7" fmla="*/ 12169 h 17766"/>
                      <a:gd name="connsiteX8" fmla="*/ 9869 w 13489"/>
                      <a:gd name="connsiteY8" fmla="*/ 15564 h 17766"/>
                      <a:gd name="connsiteX9" fmla="*/ 6465 w 13489"/>
                      <a:gd name="connsiteY9" fmla="*/ 15091 h 17766"/>
                      <a:gd name="connsiteX10" fmla="*/ 6158 w 13489"/>
                      <a:gd name="connsiteY10" fmla="*/ 15275 h 17766"/>
                      <a:gd name="connsiteX11" fmla="*/ 6649 w 13489"/>
                      <a:gd name="connsiteY11" fmla="*/ 17740 h 17766"/>
                      <a:gd name="connsiteX12" fmla="*/ 10501 w 13489"/>
                      <a:gd name="connsiteY12" fmla="*/ 16863 h 17766"/>
                      <a:gd name="connsiteX13" fmla="*/ 12782 w 13489"/>
                      <a:gd name="connsiteY13" fmla="*/ 9739 h 17766"/>
                      <a:gd name="connsiteX14" fmla="*/ 2517 w 13489"/>
                      <a:gd name="connsiteY14" fmla="*/ 6229 h 1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489" h="17766">
                        <a:moveTo>
                          <a:pt x="2535" y="6159"/>
                        </a:moveTo>
                        <a:cubicBezTo>
                          <a:pt x="1701" y="4712"/>
                          <a:pt x="2447" y="3325"/>
                          <a:pt x="3710" y="2588"/>
                        </a:cubicBezTo>
                        <a:cubicBezTo>
                          <a:pt x="5057" y="1735"/>
                          <a:pt x="6826" y="1996"/>
                          <a:pt x="7869" y="3203"/>
                        </a:cubicBezTo>
                        <a:lnTo>
                          <a:pt x="8272" y="2992"/>
                        </a:lnTo>
                        <a:cubicBezTo>
                          <a:pt x="7888" y="2019"/>
                          <a:pt x="7578" y="1019"/>
                          <a:pt x="7342" y="0"/>
                        </a:cubicBezTo>
                        <a:cubicBezTo>
                          <a:pt x="5998" y="-9"/>
                          <a:pt x="4678" y="353"/>
                          <a:pt x="3526" y="1044"/>
                        </a:cubicBezTo>
                        <a:cubicBezTo>
                          <a:pt x="315" y="2895"/>
                          <a:pt x="-861" y="6133"/>
                          <a:pt x="657" y="8782"/>
                        </a:cubicBezTo>
                        <a:cubicBezTo>
                          <a:pt x="3403" y="13564"/>
                          <a:pt x="9378" y="9397"/>
                          <a:pt x="10983" y="12169"/>
                        </a:cubicBezTo>
                        <a:cubicBezTo>
                          <a:pt x="11659" y="13371"/>
                          <a:pt x="11501" y="14573"/>
                          <a:pt x="9869" y="15564"/>
                        </a:cubicBezTo>
                        <a:cubicBezTo>
                          <a:pt x="8757" y="16188"/>
                          <a:pt x="7365" y="15994"/>
                          <a:pt x="6465" y="15091"/>
                        </a:cubicBezTo>
                        <a:lnTo>
                          <a:pt x="6158" y="15275"/>
                        </a:lnTo>
                        <a:cubicBezTo>
                          <a:pt x="6342" y="16108"/>
                          <a:pt x="6527" y="16907"/>
                          <a:pt x="6649" y="17740"/>
                        </a:cubicBezTo>
                        <a:cubicBezTo>
                          <a:pt x="7993" y="17862"/>
                          <a:pt x="9342" y="17555"/>
                          <a:pt x="10501" y="16863"/>
                        </a:cubicBezTo>
                        <a:cubicBezTo>
                          <a:pt x="13642" y="15047"/>
                          <a:pt x="14133" y="12116"/>
                          <a:pt x="12782" y="9739"/>
                        </a:cubicBezTo>
                        <a:cubicBezTo>
                          <a:pt x="9887" y="4720"/>
                          <a:pt x="4430" y="9493"/>
                          <a:pt x="2517" y="622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0" name="Freeform 119">
                    <a:extLst>
                      <a:ext uri="{FF2B5EF4-FFF2-40B4-BE49-F238E27FC236}">
                        <a16:creationId xmlns:a16="http://schemas.microsoft.com/office/drawing/2014/main" id="{3D53F4EF-2EAE-9566-DACA-CE247C83E7F0}"/>
                      </a:ext>
                    </a:extLst>
                  </p:cNvPr>
                  <p:cNvSpPr/>
                  <p:nvPr/>
                </p:nvSpPr>
                <p:spPr>
                  <a:xfrm>
                    <a:off x="1805392" y="1519096"/>
                    <a:ext cx="16239" cy="18459"/>
                  </a:xfrm>
                  <a:custGeom>
                    <a:avLst/>
                    <a:gdLst>
                      <a:gd name="connsiteX0" fmla="*/ 877 w 16239"/>
                      <a:gd name="connsiteY0" fmla="*/ 684 h 18459"/>
                      <a:gd name="connsiteX1" fmla="*/ 0 w 16239"/>
                      <a:gd name="connsiteY1" fmla="*/ 1176 h 18459"/>
                      <a:gd name="connsiteX2" fmla="*/ 3948 w 16239"/>
                      <a:gd name="connsiteY2" fmla="*/ 18460 h 18459"/>
                      <a:gd name="connsiteX3" fmla="*/ 5703 w 16239"/>
                      <a:gd name="connsiteY3" fmla="*/ 17231 h 18459"/>
                      <a:gd name="connsiteX4" fmla="*/ 2623 w 16239"/>
                      <a:gd name="connsiteY4" fmla="*/ 4904 h 18459"/>
                      <a:gd name="connsiteX5" fmla="*/ 12818 w 16239"/>
                      <a:gd name="connsiteY5" fmla="*/ 12204 h 18459"/>
                      <a:gd name="connsiteX6" fmla="*/ 14485 w 16239"/>
                      <a:gd name="connsiteY6" fmla="*/ 10879 h 18459"/>
                      <a:gd name="connsiteX7" fmla="*/ 16240 w 16239"/>
                      <a:gd name="connsiteY7" fmla="*/ 9774 h 18459"/>
                      <a:gd name="connsiteX8" fmla="*/ 1597 w 16239"/>
                      <a:gd name="connsiteY8" fmla="*/ 0 h 18459"/>
                      <a:gd name="connsiteX9" fmla="*/ 877 w 16239"/>
                      <a:gd name="connsiteY9" fmla="*/ 684 h 1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239" h="18459">
                        <a:moveTo>
                          <a:pt x="877" y="684"/>
                        </a:moveTo>
                        <a:cubicBezTo>
                          <a:pt x="599" y="872"/>
                          <a:pt x="305" y="1036"/>
                          <a:pt x="0" y="1176"/>
                        </a:cubicBezTo>
                        <a:cubicBezTo>
                          <a:pt x="1606" y="6940"/>
                          <a:pt x="2746" y="12669"/>
                          <a:pt x="3948" y="18460"/>
                        </a:cubicBezTo>
                        <a:cubicBezTo>
                          <a:pt x="4486" y="17987"/>
                          <a:pt x="5074" y="17574"/>
                          <a:pt x="5703" y="17231"/>
                        </a:cubicBezTo>
                        <a:cubicBezTo>
                          <a:pt x="4501" y="13222"/>
                          <a:pt x="3509" y="9063"/>
                          <a:pt x="2623" y="4904"/>
                        </a:cubicBezTo>
                        <a:cubicBezTo>
                          <a:pt x="6010" y="7370"/>
                          <a:pt x="9642" y="9616"/>
                          <a:pt x="12818" y="12204"/>
                        </a:cubicBezTo>
                        <a:cubicBezTo>
                          <a:pt x="13371" y="11748"/>
                          <a:pt x="13932" y="11283"/>
                          <a:pt x="14485" y="10879"/>
                        </a:cubicBezTo>
                        <a:cubicBezTo>
                          <a:pt x="15038" y="10476"/>
                          <a:pt x="15687" y="10142"/>
                          <a:pt x="16240" y="9774"/>
                        </a:cubicBezTo>
                        <a:cubicBezTo>
                          <a:pt x="11309" y="6598"/>
                          <a:pt x="6440" y="3422"/>
                          <a:pt x="1597" y="0"/>
                        </a:cubicBezTo>
                        <a:cubicBezTo>
                          <a:pt x="1377" y="248"/>
                          <a:pt x="1136" y="477"/>
                          <a:pt x="877" y="68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1" name="Freeform 120">
                    <a:extLst>
                      <a:ext uri="{FF2B5EF4-FFF2-40B4-BE49-F238E27FC236}">
                        <a16:creationId xmlns:a16="http://schemas.microsoft.com/office/drawing/2014/main" id="{36C55763-DBD4-65A8-0F2F-BCB0F359F01B}"/>
                      </a:ext>
                    </a:extLst>
                  </p:cNvPr>
                  <p:cNvSpPr/>
                  <p:nvPr/>
                </p:nvSpPr>
                <p:spPr>
                  <a:xfrm>
                    <a:off x="1814420" y="1503593"/>
                    <a:ext cx="21810" cy="21977"/>
                  </a:xfrm>
                  <a:custGeom>
                    <a:avLst/>
                    <a:gdLst>
                      <a:gd name="connsiteX0" fmla="*/ 10221 w 21810"/>
                      <a:gd name="connsiteY0" fmla="*/ 684 h 21977"/>
                      <a:gd name="connsiteX1" fmla="*/ 9449 w 21810"/>
                      <a:gd name="connsiteY1" fmla="*/ 1298 h 21977"/>
                      <a:gd name="connsiteX2" fmla="*/ 17187 w 21810"/>
                      <a:gd name="connsiteY2" fmla="*/ 9923 h 21977"/>
                      <a:gd name="connsiteX3" fmla="*/ 13423 w 21810"/>
                      <a:gd name="connsiteY3" fmla="*/ 9616 h 21977"/>
                      <a:gd name="connsiteX4" fmla="*/ 1527 w 21810"/>
                      <a:gd name="connsiteY4" fmla="*/ 8414 h 21977"/>
                      <a:gd name="connsiteX5" fmla="*/ 0 w 21810"/>
                      <a:gd name="connsiteY5" fmla="*/ 9774 h 21977"/>
                      <a:gd name="connsiteX6" fmla="*/ 10967 w 21810"/>
                      <a:gd name="connsiteY6" fmla="*/ 21978 h 21977"/>
                      <a:gd name="connsiteX7" fmla="*/ 12388 w 21810"/>
                      <a:gd name="connsiteY7" fmla="*/ 20714 h 21977"/>
                      <a:gd name="connsiteX8" fmla="*/ 4896 w 21810"/>
                      <a:gd name="connsiteY8" fmla="*/ 12388 h 21977"/>
                      <a:gd name="connsiteX9" fmla="*/ 20056 w 21810"/>
                      <a:gd name="connsiteY9" fmla="*/ 13783 h 21977"/>
                      <a:gd name="connsiteX10" fmla="*/ 21811 w 21810"/>
                      <a:gd name="connsiteY10" fmla="*/ 12178 h 21977"/>
                      <a:gd name="connsiteX11" fmla="*/ 10905 w 21810"/>
                      <a:gd name="connsiteY11" fmla="*/ 0 h 21977"/>
                      <a:gd name="connsiteX12" fmla="*/ 10256 w 21810"/>
                      <a:gd name="connsiteY12" fmla="*/ 711 h 21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810" h="21977">
                        <a:moveTo>
                          <a:pt x="10221" y="684"/>
                        </a:moveTo>
                        <a:lnTo>
                          <a:pt x="9449" y="1298"/>
                        </a:lnTo>
                        <a:lnTo>
                          <a:pt x="17187" y="9923"/>
                        </a:lnTo>
                        <a:lnTo>
                          <a:pt x="13423" y="9616"/>
                        </a:lnTo>
                        <a:cubicBezTo>
                          <a:pt x="9511" y="9309"/>
                          <a:pt x="5659" y="8844"/>
                          <a:pt x="1527" y="8414"/>
                        </a:cubicBezTo>
                        <a:lnTo>
                          <a:pt x="0" y="9774"/>
                        </a:lnTo>
                        <a:lnTo>
                          <a:pt x="10967" y="21978"/>
                        </a:lnTo>
                        <a:cubicBezTo>
                          <a:pt x="11372" y="21486"/>
                          <a:pt x="11852" y="21059"/>
                          <a:pt x="12388" y="20714"/>
                        </a:cubicBezTo>
                        <a:lnTo>
                          <a:pt x="4896" y="12388"/>
                        </a:lnTo>
                        <a:cubicBezTo>
                          <a:pt x="9984" y="13011"/>
                          <a:pt x="15064" y="13318"/>
                          <a:pt x="20056" y="13783"/>
                        </a:cubicBezTo>
                        <a:lnTo>
                          <a:pt x="21811" y="12178"/>
                        </a:lnTo>
                        <a:lnTo>
                          <a:pt x="10905" y="0"/>
                        </a:lnTo>
                        <a:lnTo>
                          <a:pt x="10256" y="7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2" name="Freeform 121">
                    <a:extLst>
                      <a:ext uri="{FF2B5EF4-FFF2-40B4-BE49-F238E27FC236}">
                        <a16:creationId xmlns:a16="http://schemas.microsoft.com/office/drawing/2014/main" id="{992D08B4-1FCB-156E-DF14-48202F0D00B4}"/>
                      </a:ext>
                    </a:extLst>
                  </p:cNvPr>
                  <p:cNvSpPr/>
                  <p:nvPr/>
                </p:nvSpPr>
                <p:spPr>
                  <a:xfrm>
                    <a:off x="1828370" y="1497373"/>
                    <a:ext cx="14546" cy="13677"/>
                  </a:xfrm>
                  <a:custGeom>
                    <a:avLst/>
                    <a:gdLst>
                      <a:gd name="connsiteX0" fmla="*/ 1290 w 14546"/>
                      <a:gd name="connsiteY0" fmla="*/ 1413 h 13677"/>
                      <a:gd name="connsiteX1" fmla="*/ 0 w 14546"/>
                      <a:gd name="connsiteY1" fmla="*/ 2650 h 13677"/>
                      <a:gd name="connsiteX2" fmla="*/ 12169 w 14546"/>
                      <a:gd name="connsiteY2" fmla="*/ 13678 h 13677"/>
                      <a:gd name="connsiteX3" fmla="*/ 13248 w 14546"/>
                      <a:gd name="connsiteY3" fmla="*/ 12265 h 13677"/>
                      <a:gd name="connsiteX4" fmla="*/ 14547 w 14546"/>
                      <a:gd name="connsiteY4" fmla="*/ 11028 h 13677"/>
                      <a:gd name="connsiteX5" fmla="*/ 2404 w 14546"/>
                      <a:gd name="connsiteY5" fmla="*/ 0 h 13677"/>
                      <a:gd name="connsiteX6" fmla="*/ 1290 w 14546"/>
                      <a:gd name="connsiteY6" fmla="*/ 1413 h 13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546" h="13677">
                        <a:moveTo>
                          <a:pt x="1290" y="1413"/>
                        </a:moveTo>
                        <a:cubicBezTo>
                          <a:pt x="893" y="1858"/>
                          <a:pt x="461" y="2271"/>
                          <a:pt x="0" y="2650"/>
                        </a:cubicBezTo>
                        <a:lnTo>
                          <a:pt x="12169" y="13678"/>
                        </a:lnTo>
                        <a:cubicBezTo>
                          <a:pt x="12511" y="13187"/>
                          <a:pt x="12880" y="12695"/>
                          <a:pt x="13248" y="12265"/>
                        </a:cubicBezTo>
                        <a:cubicBezTo>
                          <a:pt x="13659" y="11830"/>
                          <a:pt x="14092" y="11418"/>
                          <a:pt x="14547" y="11028"/>
                        </a:cubicBezTo>
                        <a:lnTo>
                          <a:pt x="2404" y="0"/>
                        </a:lnTo>
                        <a:cubicBezTo>
                          <a:pt x="2058" y="490"/>
                          <a:pt x="1686" y="962"/>
                          <a:pt x="1290" y="141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3" name="Freeform 122">
                    <a:extLst>
                      <a:ext uri="{FF2B5EF4-FFF2-40B4-BE49-F238E27FC236}">
                        <a16:creationId xmlns:a16="http://schemas.microsoft.com/office/drawing/2014/main" id="{0D95D5E7-3423-7CCD-BED2-CCD3D64FDFCB}"/>
                      </a:ext>
                    </a:extLst>
                  </p:cNvPr>
                  <p:cNvSpPr/>
                  <p:nvPr/>
                </p:nvSpPr>
                <p:spPr>
                  <a:xfrm>
                    <a:off x="1835362" y="1488740"/>
                    <a:ext cx="17889" cy="16152"/>
                  </a:xfrm>
                  <a:custGeom>
                    <a:avLst/>
                    <a:gdLst>
                      <a:gd name="connsiteX0" fmla="*/ 16301 w 17889"/>
                      <a:gd name="connsiteY0" fmla="*/ 5089 h 16152"/>
                      <a:gd name="connsiteX1" fmla="*/ 13897 w 17889"/>
                      <a:gd name="connsiteY1" fmla="*/ 8844 h 16152"/>
                      <a:gd name="connsiteX2" fmla="*/ 2193 w 17889"/>
                      <a:gd name="connsiteY2" fmla="*/ 0 h 16152"/>
                      <a:gd name="connsiteX3" fmla="*/ 1176 w 17889"/>
                      <a:gd name="connsiteY3" fmla="*/ 1483 h 16152"/>
                      <a:gd name="connsiteX4" fmla="*/ 0 w 17889"/>
                      <a:gd name="connsiteY4" fmla="*/ 2834 h 16152"/>
                      <a:gd name="connsiteX5" fmla="*/ 11713 w 17889"/>
                      <a:gd name="connsiteY5" fmla="*/ 11686 h 16152"/>
                      <a:gd name="connsiteX6" fmla="*/ 8905 w 17889"/>
                      <a:gd name="connsiteY6" fmla="*/ 14924 h 16152"/>
                      <a:gd name="connsiteX7" fmla="*/ 9782 w 17889"/>
                      <a:gd name="connsiteY7" fmla="*/ 15450 h 16152"/>
                      <a:gd name="connsiteX8" fmla="*/ 10493 w 17889"/>
                      <a:gd name="connsiteY8" fmla="*/ 16152 h 16152"/>
                      <a:gd name="connsiteX9" fmla="*/ 17889 w 17889"/>
                      <a:gd name="connsiteY9" fmla="*/ 6291 h 16152"/>
                      <a:gd name="connsiteX10" fmla="*/ 17012 w 17889"/>
                      <a:gd name="connsiteY10" fmla="*/ 5799 h 16152"/>
                      <a:gd name="connsiteX11" fmla="*/ 16301 w 17889"/>
                      <a:gd name="connsiteY11" fmla="*/ 5089 h 16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889" h="16152">
                        <a:moveTo>
                          <a:pt x="16301" y="5089"/>
                        </a:moveTo>
                        <a:cubicBezTo>
                          <a:pt x="15589" y="6395"/>
                          <a:pt x="14785" y="7650"/>
                          <a:pt x="13897" y="8844"/>
                        </a:cubicBezTo>
                        <a:lnTo>
                          <a:pt x="2193" y="0"/>
                        </a:lnTo>
                        <a:cubicBezTo>
                          <a:pt x="1851" y="491"/>
                          <a:pt x="1570" y="1018"/>
                          <a:pt x="1176" y="1483"/>
                        </a:cubicBezTo>
                        <a:cubicBezTo>
                          <a:pt x="817" y="1961"/>
                          <a:pt x="424" y="2413"/>
                          <a:pt x="0" y="2834"/>
                        </a:cubicBezTo>
                        <a:lnTo>
                          <a:pt x="11713" y="11686"/>
                        </a:lnTo>
                        <a:cubicBezTo>
                          <a:pt x="10844" y="12823"/>
                          <a:pt x="9907" y="13903"/>
                          <a:pt x="8905" y="14924"/>
                        </a:cubicBezTo>
                        <a:cubicBezTo>
                          <a:pt x="9217" y="15064"/>
                          <a:pt x="9511" y="15241"/>
                          <a:pt x="9782" y="15450"/>
                        </a:cubicBezTo>
                        <a:lnTo>
                          <a:pt x="10493" y="16152"/>
                        </a:lnTo>
                        <a:lnTo>
                          <a:pt x="17889" y="6291"/>
                        </a:lnTo>
                        <a:cubicBezTo>
                          <a:pt x="17582" y="6155"/>
                          <a:pt x="17288" y="5991"/>
                          <a:pt x="17012" y="5799"/>
                        </a:cubicBezTo>
                        <a:cubicBezTo>
                          <a:pt x="16756" y="5583"/>
                          <a:pt x="16518" y="5345"/>
                          <a:pt x="16301" y="508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4" name="Freeform 123">
                    <a:extLst>
                      <a:ext uri="{FF2B5EF4-FFF2-40B4-BE49-F238E27FC236}">
                        <a16:creationId xmlns:a16="http://schemas.microsoft.com/office/drawing/2014/main" id="{363707C3-0C85-7F40-9596-CF6C9D68D2EA}"/>
                      </a:ext>
                    </a:extLst>
                  </p:cNvPr>
                  <p:cNvSpPr/>
                  <p:nvPr/>
                </p:nvSpPr>
                <p:spPr>
                  <a:xfrm>
                    <a:off x="1841995" y="1470219"/>
                    <a:ext cx="21556" cy="21021"/>
                  </a:xfrm>
                  <a:custGeom>
                    <a:avLst/>
                    <a:gdLst>
                      <a:gd name="connsiteX0" fmla="*/ 7115 w 21556"/>
                      <a:gd name="connsiteY0" fmla="*/ 833 h 21021"/>
                      <a:gd name="connsiteX1" fmla="*/ 6563 w 21556"/>
                      <a:gd name="connsiteY1" fmla="*/ 1632 h 21021"/>
                      <a:gd name="connsiteX2" fmla="*/ 16450 w 21556"/>
                      <a:gd name="connsiteY2" fmla="*/ 7615 h 21021"/>
                      <a:gd name="connsiteX3" fmla="*/ 12783 w 21556"/>
                      <a:gd name="connsiteY3" fmla="*/ 8449 h 21021"/>
                      <a:gd name="connsiteX4" fmla="*/ 1070 w 21556"/>
                      <a:gd name="connsiteY4" fmla="*/ 10791 h 21021"/>
                      <a:gd name="connsiteX5" fmla="*/ 0 w 21556"/>
                      <a:gd name="connsiteY5" fmla="*/ 12546 h 21021"/>
                      <a:gd name="connsiteX6" fmla="*/ 14038 w 21556"/>
                      <a:gd name="connsiteY6" fmla="*/ 21021 h 21021"/>
                      <a:gd name="connsiteX7" fmla="*/ 15020 w 21556"/>
                      <a:gd name="connsiteY7" fmla="*/ 19390 h 21021"/>
                      <a:gd name="connsiteX8" fmla="*/ 5448 w 21556"/>
                      <a:gd name="connsiteY8" fmla="*/ 13538 h 21021"/>
                      <a:gd name="connsiteX9" fmla="*/ 20302 w 21556"/>
                      <a:gd name="connsiteY9" fmla="*/ 10449 h 21021"/>
                      <a:gd name="connsiteX10" fmla="*/ 21557 w 21556"/>
                      <a:gd name="connsiteY10" fmla="*/ 8449 h 21021"/>
                      <a:gd name="connsiteX11" fmla="*/ 7519 w 21556"/>
                      <a:gd name="connsiteY11" fmla="*/ 0 h 21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556" h="21021">
                        <a:moveTo>
                          <a:pt x="7115" y="833"/>
                        </a:moveTo>
                        <a:cubicBezTo>
                          <a:pt x="6949" y="1112"/>
                          <a:pt x="6764" y="1377"/>
                          <a:pt x="6563" y="1632"/>
                        </a:cubicBezTo>
                        <a:lnTo>
                          <a:pt x="16450" y="7615"/>
                        </a:lnTo>
                        <a:lnTo>
                          <a:pt x="12783" y="8449"/>
                        </a:lnTo>
                        <a:cubicBezTo>
                          <a:pt x="8967" y="9274"/>
                          <a:pt x="5115" y="9984"/>
                          <a:pt x="1070" y="10791"/>
                        </a:cubicBezTo>
                        <a:lnTo>
                          <a:pt x="0" y="12546"/>
                        </a:lnTo>
                        <a:lnTo>
                          <a:pt x="14038" y="21021"/>
                        </a:lnTo>
                        <a:cubicBezTo>
                          <a:pt x="14295" y="20438"/>
                          <a:pt x="14625" y="19890"/>
                          <a:pt x="15020" y="19390"/>
                        </a:cubicBezTo>
                        <a:lnTo>
                          <a:pt x="5448" y="13538"/>
                        </a:lnTo>
                        <a:cubicBezTo>
                          <a:pt x="10440" y="12608"/>
                          <a:pt x="15406" y="11441"/>
                          <a:pt x="20302" y="10449"/>
                        </a:cubicBezTo>
                        <a:lnTo>
                          <a:pt x="21557" y="8449"/>
                        </a:lnTo>
                        <a:lnTo>
                          <a:pt x="751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5" name="Freeform 124">
                    <a:extLst>
                      <a:ext uri="{FF2B5EF4-FFF2-40B4-BE49-F238E27FC236}">
                        <a16:creationId xmlns:a16="http://schemas.microsoft.com/office/drawing/2014/main" id="{1AD9FE21-A399-8E9B-EA6E-914DAF16EA0F}"/>
                      </a:ext>
                    </a:extLst>
                  </p:cNvPr>
                  <p:cNvSpPr/>
                  <p:nvPr/>
                </p:nvSpPr>
                <p:spPr>
                  <a:xfrm>
                    <a:off x="1851084" y="1458752"/>
                    <a:ext cx="18573" cy="15029"/>
                  </a:xfrm>
                  <a:custGeom>
                    <a:avLst/>
                    <a:gdLst>
                      <a:gd name="connsiteX0" fmla="*/ 0 w 18573"/>
                      <a:gd name="connsiteY0" fmla="*/ 8335 h 15029"/>
                      <a:gd name="connsiteX1" fmla="*/ 1018 w 18573"/>
                      <a:gd name="connsiteY1" fmla="*/ 8642 h 15029"/>
                      <a:gd name="connsiteX2" fmla="*/ 1895 w 18573"/>
                      <a:gd name="connsiteY2" fmla="*/ 9168 h 15029"/>
                      <a:gd name="connsiteX3" fmla="*/ 3834 w 18573"/>
                      <a:gd name="connsiteY3" fmla="*/ 3957 h 15029"/>
                      <a:gd name="connsiteX4" fmla="*/ 9379 w 18573"/>
                      <a:gd name="connsiteY4" fmla="*/ 6422 h 15029"/>
                      <a:gd name="connsiteX5" fmla="*/ 8335 w 18573"/>
                      <a:gd name="connsiteY5" fmla="*/ 8730 h 15029"/>
                      <a:gd name="connsiteX6" fmla="*/ 6949 w 18573"/>
                      <a:gd name="connsiteY6" fmla="*/ 11362 h 15029"/>
                      <a:gd name="connsiteX7" fmla="*/ 7966 w 18573"/>
                      <a:gd name="connsiteY7" fmla="*/ 11669 h 15029"/>
                      <a:gd name="connsiteX8" fmla="*/ 8844 w 18573"/>
                      <a:gd name="connsiteY8" fmla="*/ 12186 h 15029"/>
                      <a:gd name="connsiteX9" fmla="*/ 9861 w 18573"/>
                      <a:gd name="connsiteY9" fmla="*/ 9414 h 15029"/>
                      <a:gd name="connsiteX10" fmla="*/ 10844 w 18573"/>
                      <a:gd name="connsiteY10" fmla="*/ 7133 h 15029"/>
                      <a:gd name="connsiteX11" fmla="*/ 15564 w 18573"/>
                      <a:gd name="connsiteY11" fmla="*/ 9265 h 15029"/>
                      <a:gd name="connsiteX12" fmla="*/ 13002 w 18573"/>
                      <a:gd name="connsiteY12" fmla="*/ 14196 h 15029"/>
                      <a:gd name="connsiteX13" fmla="*/ 13994 w 18573"/>
                      <a:gd name="connsiteY13" fmla="*/ 14503 h 15029"/>
                      <a:gd name="connsiteX14" fmla="*/ 14871 w 18573"/>
                      <a:gd name="connsiteY14" fmla="*/ 15029 h 15029"/>
                      <a:gd name="connsiteX15" fmla="*/ 18574 w 18573"/>
                      <a:gd name="connsiteY15" fmla="*/ 6703 h 15029"/>
                      <a:gd name="connsiteX16" fmla="*/ 3694 w 18573"/>
                      <a:gd name="connsiteY16" fmla="*/ 0 h 15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73" h="15029">
                        <a:moveTo>
                          <a:pt x="0" y="8335"/>
                        </a:moveTo>
                        <a:lnTo>
                          <a:pt x="1018" y="8642"/>
                        </a:lnTo>
                        <a:cubicBezTo>
                          <a:pt x="1326" y="8789"/>
                          <a:pt x="1620" y="8966"/>
                          <a:pt x="1895" y="9168"/>
                        </a:cubicBezTo>
                        <a:cubicBezTo>
                          <a:pt x="2417" y="7387"/>
                          <a:pt x="3065" y="5646"/>
                          <a:pt x="3834" y="3957"/>
                        </a:cubicBezTo>
                        <a:lnTo>
                          <a:pt x="9379" y="6422"/>
                        </a:lnTo>
                        <a:lnTo>
                          <a:pt x="8335" y="8730"/>
                        </a:lnTo>
                        <a:cubicBezTo>
                          <a:pt x="7937" y="9639"/>
                          <a:pt x="7473" y="10519"/>
                          <a:pt x="6949" y="11362"/>
                        </a:cubicBezTo>
                        <a:lnTo>
                          <a:pt x="7966" y="11669"/>
                        </a:lnTo>
                        <a:lnTo>
                          <a:pt x="8844" y="12186"/>
                        </a:lnTo>
                        <a:cubicBezTo>
                          <a:pt x="9124" y="11362"/>
                          <a:pt x="9432" y="10432"/>
                          <a:pt x="9861" y="9414"/>
                        </a:cubicBezTo>
                        <a:lnTo>
                          <a:pt x="10844" y="7133"/>
                        </a:lnTo>
                        <a:lnTo>
                          <a:pt x="15564" y="9265"/>
                        </a:lnTo>
                        <a:cubicBezTo>
                          <a:pt x="14834" y="10970"/>
                          <a:pt x="13978" y="12618"/>
                          <a:pt x="13002" y="14196"/>
                        </a:cubicBezTo>
                        <a:cubicBezTo>
                          <a:pt x="13345" y="14254"/>
                          <a:pt x="13678" y="14358"/>
                          <a:pt x="13994" y="14503"/>
                        </a:cubicBezTo>
                        <a:cubicBezTo>
                          <a:pt x="14311" y="14634"/>
                          <a:pt x="14606" y="14811"/>
                          <a:pt x="14871" y="15029"/>
                        </a:cubicBezTo>
                        <a:lnTo>
                          <a:pt x="18574" y="6703"/>
                        </a:lnTo>
                        <a:lnTo>
                          <a:pt x="369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6" name="Freeform 125">
                    <a:extLst>
                      <a:ext uri="{FF2B5EF4-FFF2-40B4-BE49-F238E27FC236}">
                        <a16:creationId xmlns:a16="http://schemas.microsoft.com/office/drawing/2014/main" id="{6A3BD6B5-DCBF-806E-9C40-A5637E0EAA14}"/>
                      </a:ext>
                    </a:extLst>
                  </p:cNvPr>
                  <p:cNvSpPr/>
                  <p:nvPr/>
                </p:nvSpPr>
                <p:spPr>
                  <a:xfrm>
                    <a:off x="1856076" y="1447021"/>
                    <a:ext cx="18292" cy="9335"/>
                  </a:xfrm>
                  <a:custGeom>
                    <a:avLst/>
                    <a:gdLst>
                      <a:gd name="connsiteX0" fmla="*/ 0 w 18292"/>
                      <a:gd name="connsiteY0" fmla="*/ 8659 h 9335"/>
                      <a:gd name="connsiteX1" fmla="*/ 983 w 18292"/>
                      <a:gd name="connsiteY1" fmla="*/ 8905 h 9335"/>
                      <a:gd name="connsiteX2" fmla="*/ 1913 w 18292"/>
                      <a:gd name="connsiteY2" fmla="*/ 9335 h 9335"/>
                      <a:gd name="connsiteX3" fmla="*/ 3387 w 18292"/>
                      <a:gd name="connsiteY3" fmla="*/ 4071 h 9335"/>
                      <a:gd name="connsiteX4" fmla="*/ 17126 w 18292"/>
                      <a:gd name="connsiteY4" fmla="*/ 8747 h 9335"/>
                      <a:gd name="connsiteX5" fmla="*/ 17591 w 18292"/>
                      <a:gd name="connsiteY5" fmla="*/ 6993 h 9335"/>
                      <a:gd name="connsiteX6" fmla="*/ 18293 w 18292"/>
                      <a:gd name="connsiteY6" fmla="*/ 5326 h 9335"/>
                      <a:gd name="connsiteX7" fmla="*/ 2922 w 18292"/>
                      <a:gd name="connsiteY7" fmla="*/ 0 h 9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92" h="9335">
                        <a:moveTo>
                          <a:pt x="0" y="8659"/>
                        </a:moveTo>
                        <a:cubicBezTo>
                          <a:pt x="334" y="8712"/>
                          <a:pt x="663" y="8795"/>
                          <a:pt x="983" y="8905"/>
                        </a:cubicBezTo>
                        <a:cubicBezTo>
                          <a:pt x="1305" y="9021"/>
                          <a:pt x="1616" y="9165"/>
                          <a:pt x="1913" y="9335"/>
                        </a:cubicBezTo>
                        <a:cubicBezTo>
                          <a:pt x="2307" y="7729"/>
                          <a:pt x="2711" y="6010"/>
                          <a:pt x="3387" y="4071"/>
                        </a:cubicBezTo>
                        <a:lnTo>
                          <a:pt x="17126" y="8747"/>
                        </a:lnTo>
                        <a:cubicBezTo>
                          <a:pt x="17275" y="8159"/>
                          <a:pt x="17398" y="7572"/>
                          <a:pt x="17591" y="6993"/>
                        </a:cubicBezTo>
                        <a:cubicBezTo>
                          <a:pt x="17784" y="6413"/>
                          <a:pt x="18047" y="5878"/>
                          <a:pt x="18293" y="5326"/>
                        </a:cubicBezTo>
                        <a:lnTo>
                          <a:pt x="292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BC6E4089-58F3-2946-7181-246DFD2793DD}"/>
                      </a:ext>
                    </a:extLst>
                  </p:cNvPr>
                  <p:cNvSpPr/>
                  <p:nvPr/>
                </p:nvSpPr>
                <p:spPr>
                  <a:xfrm>
                    <a:off x="1863780" y="1417612"/>
                    <a:ext cx="17538" cy="14976"/>
                  </a:xfrm>
                  <a:custGeom>
                    <a:avLst/>
                    <a:gdLst>
                      <a:gd name="connsiteX0" fmla="*/ 307 w 17538"/>
                      <a:gd name="connsiteY0" fmla="*/ 4808 h 14976"/>
                      <a:gd name="connsiteX1" fmla="*/ 0 w 17538"/>
                      <a:gd name="connsiteY1" fmla="*/ 5791 h 14976"/>
                      <a:gd name="connsiteX2" fmla="*/ 15161 w 17538"/>
                      <a:gd name="connsiteY2" fmla="*/ 14976 h 14976"/>
                      <a:gd name="connsiteX3" fmla="*/ 15503 w 17538"/>
                      <a:gd name="connsiteY3" fmla="*/ 12818 h 14976"/>
                      <a:gd name="connsiteX4" fmla="*/ 4527 w 17538"/>
                      <a:gd name="connsiteY4" fmla="*/ 6536 h 14976"/>
                      <a:gd name="connsiteX5" fmla="*/ 16854 w 17538"/>
                      <a:gd name="connsiteY5" fmla="*/ 4194 h 14976"/>
                      <a:gd name="connsiteX6" fmla="*/ 17073 w 17538"/>
                      <a:gd name="connsiteY6" fmla="*/ 2062 h 14976"/>
                      <a:gd name="connsiteX7" fmla="*/ 17538 w 17538"/>
                      <a:gd name="connsiteY7" fmla="*/ 0 h 14976"/>
                      <a:gd name="connsiteX8" fmla="*/ 342 w 17538"/>
                      <a:gd name="connsiteY8" fmla="*/ 3790 h 14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38" h="14976">
                        <a:moveTo>
                          <a:pt x="307" y="4808"/>
                        </a:moveTo>
                        <a:cubicBezTo>
                          <a:pt x="235" y="5144"/>
                          <a:pt x="132" y="5473"/>
                          <a:pt x="0" y="5791"/>
                        </a:cubicBezTo>
                        <a:cubicBezTo>
                          <a:pt x="5264" y="8659"/>
                          <a:pt x="10169" y="11836"/>
                          <a:pt x="15161" y="14976"/>
                        </a:cubicBezTo>
                        <a:cubicBezTo>
                          <a:pt x="15187" y="14246"/>
                          <a:pt x="15302" y="13521"/>
                          <a:pt x="15503" y="12818"/>
                        </a:cubicBezTo>
                        <a:cubicBezTo>
                          <a:pt x="11759" y="10870"/>
                          <a:pt x="8101" y="8776"/>
                          <a:pt x="4527" y="6536"/>
                        </a:cubicBezTo>
                        <a:cubicBezTo>
                          <a:pt x="8659" y="5703"/>
                          <a:pt x="12757" y="4711"/>
                          <a:pt x="16854" y="4194"/>
                        </a:cubicBezTo>
                        <a:lnTo>
                          <a:pt x="17073" y="2062"/>
                        </a:lnTo>
                        <a:cubicBezTo>
                          <a:pt x="17170" y="1386"/>
                          <a:pt x="17380" y="676"/>
                          <a:pt x="17538" y="0"/>
                        </a:cubicBezTo>
                        <a:cubicBezTo>
                          <a:pt x="11800" y="1386"/>
                          <a:pt x="6133" y="2685"/>
                          <a:pt x="342" y="379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CBD4021D-F011-F880-0501-58D787454248}"/>
                      </a:ext>
                    </a:extLst>
                  </p:cNvPr>
                  <p:cNvSpPr/>
                  <p:nvPr/>
                </p:nvSpPr>
                <p:spPr>
                  <a:xfrm>
                    <a:off x="1864947" y="1400837"/>
                    <a:ext cx="16555" cy="4386"/>
                  </a:xfrm>
                  <a:custGeom>
                    <a:avLst/>
                    <a:gdLst>
                      <a:gd name="connsiteX0" fmla="*/ 0 w 16555"/>
                      <a:gd name="connsiteY0" fmla="*/ 807 h 4386"/>
                      <a:gd name="connsiteX1" fmla="*/ 219 w 16555"/>
                      <a:gd name="connsiteY1" fmla="*/ 2632 h 4386"/>
                      <a:gd name="connsiteX2" fmla="*/ 219 w 16555"/>
                      <a:gd name="connsiteY2" fmla="*/ 4387 h 4386"/>
                      <a:gd name="connsiteX3" fmla="*/ 16556 w 16555"/>
                      <a:gd name="connsiteY3" fmla="*/ 3509 h 4386"/>
                      <a:gd name="connsiteX4" fmla="*/ 16336 w 16555"/>
                      <a:gd name="connsiteY4" fmla="*/ 1755 h 4386"/>
                      <a:gd name="connsiteX5" fmla="*/ 16336 w 16555"/>
                      <a:gd name="connsiteY5" fmla="*/ 0 h 4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55" h="4386">
                        <a:moveTo>
                          <a:pt x="0" y="807"/>
                        </a:moveTo>
                        <a:cubicBezTo>
                          <a:pt x="105" y="1411"/>
                          <a:pt x="179" y="2021"/>
                          <a:pt x="219" y="2632"/>
                        </a:cubicBezTo>
                        <a:lnTo>
                          <a:pt x="219" y="4387"/>
                        </a:lnTo>
                        <a:lnTo>
                          <a:pt x="16556" y="3509"/>
                        </a:lnTo>
                        <a:cubicBezTo>
                          <a:pt x="16452" y="2929"/>
                          <a:pt x="16379" y="2343"/>
                          <a:pt x="16336" y="1755"/>
                        </a:cubicBezTo>
                        <a:lnTo>
                          <a:pt x="1633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EACC627A-3004-6785-5212-0FE3CA492D42}"/>
                      </a:ext>
                    </a:extLst>
                  </p:cNvPr>
                  <p:cNvSpPr/>
                  <p:nvPr/>
                </p:nvSpPr>
                <p:spPr>
                  <a:xfrm>
                    <a:off x="1864367" y="1382860"/>
                    <a:ext cx="16827" cy="15090"/>
                  </a:xfrm>
                  <a:custGeom>
                    <a:avLst/>
                    <a:gdLst>
                      <a:gd name="connsiteX0" fmla="*/ 61 w 16827"/>
                      <a:gd name="connsiteY0" fmla="*/ 7229 h 15090"/>
                      <a:gd name="connsiteX1" fmla="*/ 219 w 16827"/>
                      <a:gd name="connsiteY1" fmla="*/ 8247 h 15090"/>
                      <a:gd name="connsiteX2" fmla="*/ 158 w 16827"/>
                      <a:gd name="connsiteY2" fmla="*/ 9265 h 15090"/>
                      <a:gd name="connsiteX3" fmla="*/ 16828 w 16827"/>
                      <a:gd name="connsiteY3" fmla="*/ 15090 h 15090"/>
                      <a:gd name="connsiteX4" fmla="*/ 16705 w 16827"/>
                      <a:gd name="connsiteY4" fmla="*/ 12871 h 15090"/>
                      <a:gd name="connsiteX5" fmla="*/ 4685 w 16827"/>
                      <a:gd name="connsiteY5" fmla="*/ 9019 h 15090"/>
                      <a:gd name="connsiteX6" fmla="*/ 16240 w 16827"/>
                      <a:gd name="connsiteY6" fmla="*/ 4176 h 15090"/>
                      <a:gd name="connsiteX7" fmla="*/ 16020 w 16827"/>
                      <a:gd name="connsiteY7" fmla="*/ 2088 h 15090"/>
                      <a:gd name="connsiteX8" fmla="*/ 16020 w 16827"/>
                      <a:gd name="connsiteY8" fmla="*/ 0 h 15090"/>
                      <a:gd name="connsiteX9" fmla="*/ 0 w 16827"/>
                      <a:gd name="connsiteY9" fmla="*/ 7273 h 15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827" h="15090">
                        <a:moveTo>
                          <a:pt x="61" y="7229"/>
                        </a:moveTo>
                        <a:cubicBezTo>
                          <a:pt x="144" y="7564"/>
                          <a:pt x="197" y="7904"/>
                          <a:pt x="219" y="8247"/>
                        </a:cubicBezTo>
                        <a:cubicBezTo>
                          <a:pt x="230" y="8588"/>
                          <a:pt x="209" y="8928"/>
                          <a:pt x="158" y="9265"/>
                        </a:cubicBezTo>
                        <a:cubicBezTo>
                          <a:pt x="5861" y="11020"/>
                          <a:pt x="11309" y="13055"/>
                          <a:pt x="16828" y="15090"/>
                        </a:cubicBezTo>
                        <a:cubicBezTo>
                          <a:pt x="16695" y="14359"/>
                          <a:pt x="16654" y="13613"/>
                          <a:pt x="16705" y="12871"/>
                        </a:cubicBezTo>
                        <a:cubicBezTo>
                          <a:pt x="12695" y="11792"/>
                          <a:pt x="8686" y="10432"/>
                          <a:pt x="4685" y="9019"/>
                        </a:cubicBezTo>
                        <a:cubicBezTo>
                          <a:pt x="8563" y="7387"/>
                          <a:pt x="12388" y="5562"/>
                          <a:pt x="16240" y="4176"/>
                        </a:cubicBezTo>
                        <a:cubicBezTo>
                          <a:pt x="16178" y="3474"/>
                          <a:pt x="16056" y="2764"/>
                          <a:pt x="16020" y="2088"/>
                        </a:cubicBezTo>
                        <a:lnTo>
                          <a:pt x="16020" y="0"/>
                        </a:lnTo>
                        <a:cubicBezTo>
                          <a:pt x="10756" y="2556"/>
                          <a:pt x="5416" y="4981"/>
                          <a:pt x="0" y="727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A010FDE9-4176-B7BB-DCE8-4B1DD4BB7831}"/>
                      </a:ext>
                    </a:extLst>
                  </p:cNvPr>
                  <p:cNvSpPr/>
                  <p:nvPr/>
                </p:nvSpPr>
                <p:spPr>
                  <a:xfrm>
                    <a:off x="1838538" y="1313664"/>
                    <a:ext cx="18503" cy="16853"/>
                  </a:xfrm>
                  <a:custGeom>
                    <a:avLst/>
                    <a:gdLst>
                      <a:gd name="connsiteX0" fmla="*/ 5211 w 18503"/>
                      <a:gd name="connsiteY0" fmla="*/ 16854 h 16853"/>
                      <a:gd name="connsiteX1" fmla="*/ 5984 w 18503"/>
                      <a:gd name="connsiteY1" fmla="*/ 16178 h 16853"/>
                      <a:gd name="connsiteX2" fmla="*/ 6905 w 18503"/>
                      <a:gd name="connsiteY2" fmla="*/ 15687 h 16853"/>
                      <a:gd name="connsiteX3" fmla="*/ 3457 w 18503"/>
                      <a:gd name="connsiteY3" fmla="*/ 11371 h 16853"/>
                      <a:gd name="connsiteX4" fmla="*/ 8414 w 18503"/>
                      <a:gd name="connsiteY4" fmla="*/ 7861 h 16853"/>
                      <a:gd name="connsiteX5" fmla="*/ 9835 w 18503"/>
                      <a:gd name="connsiteY5" fmla="*/ 9897 h 16853"/>
                      <a:gd name="connsiteX6" fmla="*/ 11371 w 18503"/>
                      <a:gd name="connsiteY6" fmla="*/ 12423 h 16853"/>
                      <a:gd name="connsiteX7" fmla="*/ 12116 w 18503"/>
                      <a:gd name="connsiteY7" fmla="*/ 11748 h 16853"/>
                      <a:gd name="connsiteX8" fmla="*/ 13037 w 18503"/>
                      <a:gd name="connsiteY8" fmla="*/ 11256 h 16853"/>
                      <a:gd name="connsiteX9" fmla="*/ 11186 w 18503"/>
                      <a:gd name="connsiteY9" fmla="*/ 8975 h 16853"/>
                      <a:gd name="connsiteX10" fmla="*/ 9739 w 18503"/>
                      <a:gd name="connsiteY10" fmla="*/ 6905 h 16853"/>
                      <a:gd name="connsiteX11" fmla="*/ 13959 w 18503"/>
                      <a:gd name="connsiteY11" fmla="*/ 3974 h 16853"/>
                      <a:gd name="connsiteX12" fmla="*/ 16828 w 18503"/>
                      <a:gd name="connsiteY12" fmla="*/ 8659 h 16853"/>
                      <a:gd name="connsiteX13" fmla="*/ 17626 w 18503"/>
                      <a:gd name="connsiteY13" fmla="*/ 7984 h 16853"/>
                      <a:gd name="connsiteX14" fmla="*/ 18503 w 18503"/>
                      <a:gd name="connsiteY14" fmla="*/ 7493 h 16853"/>
                      <a:gd name="connsiteX15" fmla="*/ 13239 w 18503"/>
                      <a:gd name="connsiteY15" fmla="*/ 0 h 16853"/>
                      <a:gd name="connsiteX16" fmla="*/ 0 w 18503"/>
                      <a:gd name="connsiteY16" fmla="*/ 9396 h 16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503" h="16853">
                        <a:moveTo>
                          <a:pt x="5211" y="16854"/>
                        </a:moveTo>
                        <a:cubicBezTo>
                          <a:pt x="5455" y="16613"/>
                          <a:pt x="5712" y="16387"/>
                          <a:pt x="5984" y="16178"/>
                        </a:cubicBezTo>
                        <a:lnTo>
                          <a:pt x="6905" y="15687"/>
                        </a:lnTo>
                        <a:cubicBezTo>
                          <a:pt x="5666" y="14322"/>
                          <a:pt x="4515" y="12880"/>
                          <a:pt x="3457" y="11371"/>
                        </a:cubicBezTo>
                        <a:lnTo>
                          <a:pt x="8414" y="7861"/>
                        </a:lnTo>
                        <a:lnTo>
                          <a:pt x="9835" y="9897"/>
                        </a:lnTo>
                        <a:cubicBezTo>
                          <a:pt x="10449" y="10774"/>
                          <a:pt x="10941" y="11651"/>
                          <a:pt x="11371" y="12423"/>
                        </a:cubicBezTo>
                        <a:lnTo>
                          <a:pt x="12116" y="11748"/>
                        </a:lnTo>
                        <a:lnTo>
                          <a:pt x="13037" y="11256"/>
                        </a:lnTo>
                        <a:cubicBezTo>
                          <a:pt x="12372" y="10536"/>
                          <a:pt x="11754" y="9774"/>
                          <a:pt x="11186" y="8975"/>
                        </a:cubicBezTo>
                        <a:lnTo>
                          <a:pt x="9739" y="6905"/>
                        </a:lnTo>
                        <a:lnTo>
                          <a:pt x="13959" y="3974"/>
                        </a:lnTo>
                        <a:cubicBezTo>
                          <a:pt x="15042" y="5455"/>
                          <a:pt x="16002" y="7022"/>
                          <a:pt x="16828" y="8659"/>
                        </a:cubicBezTo>
                        <a:cubicBezTo>
                          <a:pt x="17108" y="8449"/>
                          <a:pt x="17354" y="8168"/>
                          <a:pt x="17626" y="7984"/>
                        </a:cubicBezTo>
                        <a:cubicBezTo>
                          <a:pt x="17904" y="7796"/>
                          <a:pt x="18198" y="7632"/>
                          <a:pt x="18503" y="7493"/>
                        </a:cubicBezTo>
                        <a:lnTo>
                          <a:pt x="13239" y="0"/>
                        </a:lnTo>
                        <a:lnTo>
                          <a:pt x="0" y="93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1" name="Freeform 130">
                    <a:extLst>
                      <a:ext uri="{FF2B5EF4-FFF2-40B4-BE49-F238E27FC236}">
                        <a16:creationId xmlns:a16="http://schemas.microsoft.com/office/drawing/2014/main" id="{65AF53E5-8E84-C2B7-6FE7-C1623B1FB45C}"/>
                      </a:ext>
                    </a:extLst>
                  </p:cNvPr>
                  <p:cNvSpPr/>
                  <p:nvPr/>
                </p:nvSpPr>
                <p:spPr>
                  <a:xfrm>
                    <a:off x="1812560" y="1283395"/>
                    <a:ext cx="21758" cy="22004"/>
                  </a:xfrm>
                  <a:custGeom>
                    <a:avLst/>
                    <a:gdLst>
                      <a:gd name="connsiteX0" fmla="*/ 737 w 21758"/>
                      <a:gd name="connsiteY0" fmla="*/ 12792 h 22004"/>
                      <a:gd name="connsiteX1" fmla="*/ 1413 w 21758"/>
                      <a:gd name="connsiteY1" fmla="*/ 13467 h 22004"/>
                      <a:gd name="connsiteX2" fmla="*/ 9124 w 21758"/>
                      <a:gd name="connsiteY2" fmla="*/ 4843 h 22004"/>
                      <a:gd name="connsiteX3" fmla="*/ 9247 w 21758"/>
                      <a:gd name="connsiteY3" fmla="*/ 8633 h 22004"/>
                      <a:gd name="connsiteX4" fmla="*/ 9309 w 21758"/>
                      <a:gd name="connsiteY4" fmla="*/ 20653 h 22004"/>
                      <a:gd name="connsiteX5" fmla="*/ 10783 w 21758"/>
                      <a:gd name="connsiteY5" fmla="*/ 22004 h 22004"/>
                      <a:gd name="connsiteX6" fmla="*/ 21758 w 21758"/>
                      <a:gd name="connsiteY6" fmla="*/ 9800 h 22004"/>
                      <a:gd name="connsiteX7" fmla="*/ 20337 w 21758"/>
                      <a:gd name="connsiteY7" fmla="*/ 8537 h 22004"/>
                      <a:gd name="connsiteX8" fmla="*/ 12853 w 21758"/>
                      <a:gd name="connsiteY8" fmla="*/ 16863 h 22004"/>
                      <a:gd name="connsiteX9" fmla="*/ 12669 w 21758"/>
                      <a:gd name="connsiteY9" fmla="*/ 1606 h 22004"/>
                      <a:gd name="connsiteX10" fmla="*/ 10914 w 21758"/>
                      <a:gd name="connsiteY10" fmla="*/ 0 h 22004"/>
                      <a:gd name="connsiteX11" fmla="*/ 0 w 21758"/>
                      <a:gd name="connsiteY11" fmla="*/ 12178 h 22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758" h="22004">
                        <a:moveTo>
                          <a:pt x="737" y="12792"/>
                        </a:moveTo>
                        <a:cubicBezTo>
                          <a:pt x="977" y="13001"/>
                          <a:pt x="1203" y="13227"/>
                          <a:pt x="1413" y="13467"/>
                        </a:cubicBezTo>
                        <a:lnTo>
                          <a:pt x="9124" y="4843"/>
                        </a:lnTo>
                        <a:lnTo>
                          <a:pt x="9247" y="8633"/>
                        </a:lnTo>
                        <a:cubicBezTo>
                          <a:pt x="9335" y="12546"/>
                          <a:pt x="9309" y="16529"/>
                          <a:pt x="9309" y="20653"/>
                        </a:cubicBezTo>
                        <a:lnTo>
                          <a:pt x="10783" y="22004"/>
                        </a:lnTo>
                        <a:lnTo>
                          <a:pt x="21758" y="9800"/>
                        </a:lnTo>
                        <a:cubicBezTo>
                          <a:pt x="21225" y="9451"/>
                          <a:pt x="20746" y="9025"/>
                          <a:pt x="20337" y="8537"/>
                        </a:cubicBezTo>
                        <a:lnTo>
                          <a:pt x="12853" y="16863"/>
                        </a:lnTo>
                        <a:cubicBezTo>
                          <a:pt x="12941" y="11713"/>
                          <a:pt x="12730" y="6624"/>
                          <a:pt x="12669" y="1606"/>
                        </a:cubicBezTo>
                        <a:lnTo>
                          <a:pt x="10914" y="0"/>
                        </a:lnTo>
                        <a:lnTo>
                          <a:pt x="0" y="121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2" name="Freeform 131">
                    <a:extLst>
                      <a:ext uri="{FF2B5EF4-FFF2-40B4-BE49-F238E27FC236}">
                        <a16:creationId xmlns:a16="http://schemas.microsoft.com/office/drawing/2014/main" id="{03725E6C-D4A3-E740-42FB-79903BCB6F43}"/>
                      </a:ext>
                    </a:extLst>
                  </p:cNvPr>
                  <p:cNvSpPr/>
                  <p:nvPr/>
                </p:nvSpPr>
                <p:spPr>
                  <a:xfrm>
                    <a:off x="1784669" y="1263856"/>
                    <a:ext cx="19345" cy="20652"/>
                  </a:xfrm>
                  <a:custGeom>
                    <a:avLst/>
                    <a:gdLst>
                      <a:gd name="connsiteX0" fmla="*/ 0 w 19345"/>
                      <a:gd name="connsiteY0" fmla="*/ 14520 h 20652"/>
                      <a:gd name="connsiteX1" fmla="*/ 1105 w 19345"/>
                      <a:gd name="connsiteY1" fmla="*/ 14976 h 20652"/>
                      <a:gd name="connsiteX2" fmla="*/ 2123 w 19345"/>
                      <a:gd name="connsiteY2" fmla="*/ 15599 h 20652"/>
                      <a:gd name="connsiteX3" fmla="*/ 4624 w 19345"/>
                      <a:gd name="connsiteY3" fmla="*/ 13959 h 20652"/>
                      <a:gd name="connsiteX4" fmla="*/ 8133 w 19345"/>
                      <a:gd name="connsiteY4" fmla="*/ 11871 h 20652"/>
                      <a:gd name="connsiteX5" fmla="*/ 8194 w 19345"/>
                      <a:gd name="connsiteY5" fmla="*/ 18767 h 20652"/>
                      <a:gd name="connsiteX6" fmla="*/ 11897 w 19345"/>
                      <a:gd name="connsiteY6" fmla="*/ 20653 h 20652"/>
                      <a:gd name="connsiteX7" fmla="*/ 11616 w 19345"/>
                      <a:gd name="connsiteY7" fmla="*/ 10791 h 20652"/>
                      <a:gd name="connsiteX8" fmla="*/ 11616 w 19345"/>
                      <a:gd name="connsiteY8" fmla="*/ 10212 h 20652"/>
                      <a:gd name="connsiteX9" fmla="*/ 15836 w 19345"/>
                      <a:gd name="connsiteY9" fmla="*/ 7931 h 20652"/>
                      <a:gd name="connsiteX10" fmla="*/ 19346 w 19345"/>
                      <a:gd name="connsiteY10" fmla="*/ 6089 h 20652"/>
                      <a:gd name="connsiteX11" fmla="*/ 17293 w 19345"/>
                      <a:gd name="connsiteY11" fmla="*/ 4948 h 20652"/>
                      <a:gd name="connsiteX12" fmla="*/ 11432 w 19345"/>
                      <a:gd name="connsiteY12" fmla="*/ 8458 h 20652"/>
                      <a:gd name="connsiteX13" fmla="*/ 11432 w 19345"/>
                      <a:gd name="connsiteY13" fmla="*/ 1956 h 20652"/>
                      <a:gd name="connsiteX14" fmla="*/ 9493 w 19345"/>
                      <a:gd name="connsiteY14" fmla="*/ 1079 h 20652"/>
                      <a:gd name="connsiteX15" fmla="*/ 7642 w 19345"/>
                      <a:gd name="connsiteY15" fmla="*/ 0 h 20652"/>
                      <a:gd name="connsiteX16" fmla="*/ 8010 w 19345"/>
                      <a:gd name="connsiteY16" fmla="*/ 10072 h 20652"/>
                      <a:gd name="connsiteX17" fmla="*/ 0 w 19345"/>
                      <a:gd name="connsiteY17" fmla="*/ 14520 h 20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345" h="20652">
                        <a:moveTo>
                          <a:pt x="0" y="14520"/>
                        </a:moveTo>
                        <a:lnTo>
                          <a:pt x="1105" y="14976"/>
                        </a:lnTo>
                        <a:lnTo>
                          <a:pt x="2123" y="15599"/>
                        </a:lnTo>
                        <a:cubicBezTo>
                          <a:pt x="2746" y="15161"/>
                          <a:pt x="3755" y="14459"/>
                          <a:pt x="4624" y="13959"/>
                        </a:cubicBezTo>
                        <a:lnTo>
                          <a:pt x="8133" y="11871"/>
                        </a:lnTo>
                        <a:cubicBezTo>
                          <a:pt x="8133" y="14143"/>
                          <a:pt x="8230" y="16424"/>
                          <a:pt x="8194" y="18767"/>
                        </a:cubicBezTo>
                        <a:cubicBezTo>
                          <a:pt x="9503" y="19239"/>
                          <a:pt x="10746" y="19873"/>
                          <a:pt x="11897" y="20653"/>
                        </a:cubicBezTo>
                        <a:cubicBezTo>
                          <a:pt x="11897" y="17231"/>
                          <a:pt x="11739" y="14020"/>
                          <a:pt x="11616" y="10791"/>
                        </a:cubicBezTo>
                        <a:lnTo>
                          <a:pt x="11616" y="10212"/>
                        </a:lnTo>
                        <a:cubicBezTo>
                          <a:pt x="13037" y="9449"/>
                          <a:pt x="14389" y="8677"/>
                          <a:pt x="15836" y="7931"/>
                        </a:cubicBezTo>
                        <a:lnTo>
                          <a:pt x="19346" y="6089"/>
                        </a:lnTo>
                        <a:cubicBezTo>
                          <a:pt x="18620" y="5789"/>
                          <a:pt x="17931" y="5406"/>
                          <a:pt x="17293" y="4948"/>
                        </a:cubicBezTo>
                        <a:cubicBezTo>
                          <a:pt x="15283" y="6089"/>
                          <a:pt x="13406" y="7317"/>
                          <a:pt x="11432" y="8458"/>
                        </a:cubicBezTo>
                        <a:cubicBezTo>
                          <a:pt x="11432" y="6299"/>
                          <a:pt x="11344" y="4141"/>
                          <a:pt x="11432" y="1956"/>
                        </a:cubicBezTo>
                        <a:cubicBezTo>
                          <a:pt x="10756" y="1649"/>
                          <a:pt x="10107" y="1430"/>
                          <a:pt x="9493" y="1079"/>
                        </a:cubicBezTo>
                        <a:cubicBezTo>
                          <a:pt x="8879" y="728"/>
                          <a:pt x="8256" y="368"/>
                          <a:pt x="7642" y="0"/>
                        </a:cubicBezTo>
                        <a:lnTo>
                          <a:pt x="8010" y="10072"/>
                        </a:lnTo>
                        <a:cubicBezTo>
                          <a:pt x="5422" y="11616"/>
                          <a:pt x="2808" y="13037"/>
                          <a:pt x="0" y="1452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3" name="Freeform 132">
                    <a:extLst>
                      <a:ext uri="{FF2B5EF4-FFF2-40B4-BE49-F238E27FC236}">
                        <a16:creationId xmlns:a16="http://schemas.microsoft.com/office/drawing/2014/main" id="{842373C3-1F6A-0DDC-E1F6-4733A97D8E45}"/>
                      </a:ext>
                    </a:extLst>
                  </p:cNvPr>
                  <p:cNvSpPr/>
                  <p:nvPr/>
                </p:nvSpPr>
                <p:spPr>
                  <a:xfrm>
                    <a:off x="1774588" y="1259040"/>
                    <a:ext cx="14502" cy="18503"/>
                  </a:xfrm>
                  <a:custGeom>
                    <a:avLst/>
                    <a:gdLst>
                      <a:gd name="connsiteX0" fmla="*/ 8695 w 14502"/>
                      <a:gd name="connsiteY0" fmla="*/ 17512 h 18503"/>
                      <a:gd name="connsiteX1" fmla="*/ 9186 w 14502"/>
                      <a:gd name="connsiteY1" fmla="*/ 16635 h 18503"/>
                      <a:gd name="connsiteX2" fmla="*/ 3922 w 14502"/>
                      <a:gd name="connsiteY2" fmla="*/ 14880 h 18503"/>
                      <a:gd name="connsiteX3" fmla="*/ 6203 w 14502"/>
                      <a:gd name="connsiteY3" fmla="*/ 9239 h 18503"/>
                      <a:gd name="connsiteX4" fmla="*/ 8510 w 14502"/>
                      <a:gd name="connsiteY4" fmla="*/ 10116 h 18503"/>
                      <a:gd name="connsiteX5" fmla="*/ 11142 w 14502"/>
                      <a:gd name="connsiteY5" fmla="*/ 11441 h 18503"/>
                      <a:gd name="connsiteX6" fmla="*/ 11414 w 14502"/>
                      <a:gd name="connsiteY6" fmla="*/ 10423 h 18503"/>
                      <a:gd name="connsiteX7" fmla="*/ 11914 w 14502"/>
                      <a:gd name="connsiteY7" fmla="*/ 9502 h 18503"/>
                      <a:gd name="connsiteX8" fmla="*/ 9142 w 14502"/>
                      <a:gd name="connsiteY8" fmla="*/ 8624 h 18503"/>
                      <a:gd name="connsiteX9" fmla="*/ 6826 w 14502"/>
                      <a:gd name="connsiteY9" fmla="*/ 7703 h 18503"/>
                      <a:gd name="connsiteX10" fmla="*/ 8738 w 14502"/>
                      <a:gd name="connsiteY10" fmla="*/ 2922 h 18503"/>
                      <a:gd name="connsiteX11" fmla="*/ 13731 w 14502"/>
                      <a:gd name="connsiteY11" fmla="*/ 5299 h 18503"/>
                      <a:gd name="connsiteX12" fmla="*/ 14011 w 14502"/>
                      <a:gd name="connsiteY12" fmla="*/ 4308 h 18503"/>
                      <a:gd name="connsiteX13" fmla="*/ 14503 w 14502"/>
                      <a:gd name="connsiteY13" fmla="*/ 3387 h 18503"/>
                      <a:gd name="connsiteX14" fmla="*/ 6054 w 14502"/>
                      <a:gd name="connsiteY14" fmla="*/ 0 h 18503"/>
                      <a:gd name="connsiteX15" fmla="*/ 0 w 14502"/>
                      <a:gd name="connsiteY15" fmla="*/ 15082 h 18503"/>
                      <a:gd name="connsiteX16" fmla="*/ 8414 w 14502"/>
                      <a:gd name="connsiteY16" fmla="*/ 18503 h 18503"/>
                      <a:gd name="connsiteX17" fmla="*/ 8695 w 14502"/>
                      <a:gd name="connsiteY17" fmla="*/ 17512 h 18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2" h="18503">
                        <a:moveTo>
                          <a:pt x="8695" y="17512"/>
                        </a:moveTo>
                        <a:cubicBezTo>
                          <a:pt x="8836" y="17208"/>
                          <a:pt x="9001" y="16914"/>
                          <a:pt x="9186" y="16635"/>
                        </a:cubicBezTo>
                        <a:cubicBezTo>
                          <a:pt x="7396" y="16161"/>
                          <a:pt x="5638" y="15574"/>
                          <a:pt x="3922" y="14880"/>
                        </a:cubicBezTo>
                        <a:lnTo>
                          <a:pt x="6203" y="9239"/>
                        </a:lnTo>
                        <a:lnTo>
                          <a:pt x="8510" y="10116"/>
                        </a:lnTo>
                        <a:cubicBezTo>
                          <a:pt x="9413" y="10506"/>
                          <a:pt x="10291" y="10948"/>
                          <a:pt x="11142" y="11441"/>
                        </a:cubicBezTo>
                        <a:cubicBezTo>
                          <a:pt x="11230" y="11134"/>
                          <a:pt x="11292" y="10739"/>
                          <a:pt x="11414" y="10423"/>
                        </a:cubicBezTo>
                        <a:cubicBezTo>
                          <a:pt x="11561" y="10105"/>
                          <a:pt x="11728" y="9797"/>
                          <a:pt x="11914" y="9502"/>
                        </a:cubicBezTo>
                        <a:cubicBezTo>
                          <a:pt x="10972" y="9272"/>
                          <a:pt x="10046" y="8978"/>
                          <a:pt x="9142" y="8624"/>
                        </a:cubicBezTo>
                        <a:lnTo>
                          <a:pt x="6826" y="7703"/>
                        </a:lnTo>
                        <a:lnTo>
                          <a:pt x="8738" y="2922"/>
                        </a:lnTo>
                        <a:cubicBezTo>
                          <a:pt x="10462" y="3584"/>
                          <a:pt x="12130" y="4379"/>
                          <a:pt x="13731" y="5299"/>
                        </a:cubicBezTo>
                        <a:cubicBezTo>
                          <a:pt x="13793" y="4961"/>
                          <a:pt x="13887" y="4629"/>
                          <a:pt x="14011" y="4308"/>
                        </a:cubicBezTo>
                        <a:cubicBezTo>
                          <a:pt x="14151" y="3988"/>
                          <a:pt x="14315" y="3680"/>
                          <a:pt x="14503" y="3387"/>
                        </a:cubicBezTo>
                        <a:lnTo>
                          <a:pt x="6054" y="0"/>
                        </a:lnTo>
                        <a:lnTo>
                          <a:pt x="0" y="15082"/>
                        </a:lnTo>
                        <a:lnTo>
                          <a:pt x="8414" y="18503"/>
                        </a:lnTo>
                        <a:cubicBezTo>
                          <a:pt x="8510" y="18196"/>
                          <a:pt x="8572" y="17828"/>
                          <a:pt x="8695" y="175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id="{C00406C4-C5D2-E575-BE50-7E828866CCD1}"/>
                      </a:ext>
                    </a:extLst>
                  </p:cNvPr>
                  <p:cNvSpPr/>
                  <p:nvPr/>
                </p:nvSpPr>
                <p:spPr>
                  <a:xfrm>
                    <a:off x="1762752" y="1254547"/>
                    <a:ext cx="9308" cy="18003"/>
                  </a:xfrm>
                  <a:custGeom>
                    <a:avLst/>
                    <a:gdLst>
                      <a:gd name="connsiteX0" fmla="*/ 8940 w 9308"/>
                      <a:gd name="connsiteY0" fmla="*/ 17012 h 18003"/>
                      <a:gd name="connsiteX1" fmla="*/ 9309 w 9308"/>
                      <a:gd name="connsiteY1" fmla="*/ 16029 h 18003"/>
                      <a:gd name="connsiteX2" fmla="*/ 3913 w 9308"/>
                      <a:gd name="connsiteY2" fmla="*/ 15047 h 18003"/>
                      <a:gd name="connsiteX3" fmla="*/ 7422 w 9308"/>
                      <a:gd name="connsiteY3" fmla="*/ 869 h 18003"/>
                      <a:gd name="connsiteX4" fmla="*/ 5668 w 9308"/>
                      <a:gd name="connsiteY4" fmla="*/ 562 h 18003"/>
                      <a:gd name="connsiteX5" fmla="*/ 3913 w 9308"/>
                      <a:gd name="connsiteY5" fmla="*/ 0 h 18003"/>
                      <a:gd name="connsiteX6" fmla="*/ 0 w 9308"/>
                      <a:gd name="connsiteY6" fmla="*/ 15845 h 18003"/>
                      <a:gd name="connsiteX7" fmla="*/ 8774 w 9308"/>
                      <a:gd name="connsiteY7" fmla="*/ 18003 h 18003"/>
                      <a:gd name="connsiteX8" fmla="*/ 8940 w 9308"/>
                      <a:gd name="connsiteY8" fmla="*/ 17012 h 18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308" h="18003">
                        <a:moveTo>
                          <a:pt x="8940" y="17012"/>
                        </a:moveTo>
                        <a:lnTo>
                          <a:pt x="9309" y="16029"/>
                        </a:lnTo>
                        <a:cubicBezTo>
                          <a:pt x="7493" y="15801"/>
                          <a:pt x="5692" y="15473"/>
                          <a:pt x="3913" y="15047"/>
                        </a:cubicBezTo>
                        <a:lnTo>
                          <a:pt x="7422" y="869"/>
                        </a:lnTo>
                        <a:cubicBezTo>
                          <a:pt x="6808" y="772"/>
                          <a:pt x="6247" y="711"/>
                          <a:pt x="5668" y="562"/>
                        </a:cubicBezTo>
                        <a:cubicBezTo>
                          <a:pt x="5089" y="412"/>
                          <a:pt x="4527" y="184"/>
                          <a:pt x="3913" y="0"/>
                        </a:cubicBezTo>
                        <a:lnTo>
                          <a:pt x="0" y="15845"/>
                        </a:lnTo>
                        <a:lnTo>
                          <a:pt x="8774" y="18003"/>
                        </a:lnTo>
                        <a:cubicBezTo>
                          <a:pt x="8785" y="17667"/>
                          <a:pt x="8841" y="17334"/>
                          <a:pt x="8940" y="170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id="{F0429FDE-04AC-3866-F857-52CCE74610A8}"/>
                      </a:ext>
                    </a:extLst>
                  </p:cNvPr>
                  <p:cNvSpPr/>
                  <p:nvPr/>
                </p:nvSpPr>
                <p:spPr>
                  <a:xfrm>
                    <a:off x="1562620" y="1241607"/>
                    <a:ext cx="326155" cy="327481"/>
                  </a:xfrm>
                  <a:custGeom>
                    <a:avLst/>
                    <a:gdLst>
                      <a:gd name="connsiteX0" fmla="*/ 163065 w 326155"/>
                      <a:gd name="connsiteY0" fmla="*/ 0 h 327481"/>
                      <a:gd name="connsiteX1" fmla="*/ 0 w 326155"/>
                      <a:gd name="connsiteY1" fmla="*/ 163741 h 327481"/>
                      <a:gd name="connsiteX2" fmla="*/ 163065 w 326155"/>
                      <a:gd name="connsiteY2" fmla="*/ 327481 h 327481"/>
                      <a:gd name="connsiteX3" fmla="*/ 326156 w 326155"/>
                      <a:gd name="connsiteY3" fmla="*/ 163741 h 327481"/>
                      <a:gd name="connsiteX4" fmla="*/ 163065 w 326155"/>
                      <a:gd name="connsiteY4" fmla="*/ 0 h 327481"/>
                      <a:gd name="connsiteX5" fmla="*/ 163065 w 326155"/>
                      <a:gd name="connsiteY5" fmla="*/ 324086 h 327481"/>
                      <a:gd name="connsiteX6" fmla="*/ 3387 w 326155"/>
                      <a:gd name="connsiteY6" fmla="*/ 163741 h 327481"/>
                      <a:gd name="connsiteX7" fmla="*/ 163065 w 326155"/>
                      <a:gd name="connsiteY7" fmla="*/ 3360 h 327481"/>
                      <a:gd name="connsiteX8" fmla="*/ 322866 w 326155"/>
                      <a:gd name="connsiteY8" fmla="*/ 163741 h 327481"/>
                      <a:gd name="connsiteX9" fmla="*/ 163091 w 326155"/>
                      <a:gd name="connsiteY9" fmla="*/ 324086 h 327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6155" h="327481">
                        <a:moveTo>
                          <a:pt x="163065" y="0"/>
                        </a:moveTo>
                        <a:cubicBezTo>
                          <a:pt x="73040" y="0"/>
                          <a:pt x="0" y="73285"/>
                          <a:pt x="0" y="163741"/>
                        </a:cubicBezTo>
                        <a:cubicBezTo>
                          <a:pt x="0" y="254196"/>
                          <a:pt x="73013" y="327481"/>
                          <a:pt x="163065" y="327481"/>
                        </a:cubicBezTo>
                        <a:cubicBezTo>
                          <a:pt x="253116" y="327481"/>
                          <a:pt x="326156" y="254161"/>
                          <a:pt x="326156" y="163741"/>
                        </a:cubicBezTo>
                        <a:cubicBezTo>
                          <a:pt x="326156" y="73320"/>
                          <a:pt x="253116" y="0"/>
                          <a:pt x="163065" y="0"/>
                        </a:cubicBezTo>
                        <a:close/>
                        <a:moveTo>
                          <a:pt x="163065" y="324086"/>
                        </a:moveTo>
                        <a:cubicBezTo>
                          <a:pt x="74891" y="324086"/>
                          <a:pt x="3387" y="252283"/>
                          <a:pt x="3387" y="163741"/>
                        </a:cubicBezTo>
                        <a:cubicBezTo>
                          <a:pt x="3387" y="75198"/>
                          <a:pt x="74891" y="3360"/>
                          <a:pt x="163065" y="3360"/>
                        </a:cubicBezTo>
                        <a:cubicBezTo>
                          <a:pt x="251239" y="3360"/>
                          <a:pt x="322866" y="75163"/>
                          <a:pt x="322866" y="163741"/>
                        </a:cubicBezTo>
                        <a:cubicBezTo>
                          <a:pt x="322866" y="252318"/>
                          <a:pt x="251327" y="324086"/>
                          <a:pt x="163091" y="3240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id="{6F9632E2-F8E9-9C8F-FEC9-66975E2F7729}"/>
                      </a:ext>
                    </a:extLst>
                  </p:cNvPr>
                  <p:cNvSpPr/>
                  <p:nvPr/>
                </p:nvSpPr>
                <p:spPr>
                  <a:xfrm>
                    <a:off x="1745188" y="1251407"/>
                    <a:ext cx="15081" cy="17827"/>
                  </a:xfrm>
                  <a:custGeom>
                    <a:avLst/>
                    <a:gdLst>
                      <a:gd name="connsiteX0" fmla="*/ 2220 w 15081"/>
                      <a:gd name="connsiteY0" fmla="*/ 15749 h 17827"/>
                      <a:gd name="connsiteX1" fmla="*/ 4659 w 15081"/>
                      <a:gd name="connsiteY1" fmla="*/ 11125 h 17827"/>
                      <a:gd name="connsiteX2" fmla="*/ 10142 w 15081"/>
                      <a:gd name="connsiteY2" fmla="*/ 12002 h 17827"/>
                      <a:gd name="connsiteX3" fmla="*/ 11020 w 15081"/>
                      <a:gd name="connsiteY3" fmla="*/ 17266 h 17827"/>
                      <a:gd name="connsiteX4" fmla="*/ 13081 w 15081"/>
                      <a:gd name="connsiteY4" fmla="*/ 17398 h 17827"/>
                      <a:gd name="connsiteX5" fmla="*/ 15082 w 15081"/>
                      <a:gd name="connsiteY5" fmla="*/ 17828 h 17827"/>
                      <a:gd name="connsiteX6" fmla="*/ 11081 w 15081"/>
                      <a:gd name="connsiteY6" fmla="*/ 281 h 17827"/>
                      <a:gd name="connsiteX7" fmla="*/ 9326 w 15081"/>
                      <a:gd name="connsiteY7" fmla="*/ 0 h 17827"/>
                      <a:gd name="connsiteX8" fmla="*/ 0 w 15081"/>
                      <a:gd name="connsiteY8" fmla="*/ 15406 h 17827"/>
                      <a:gd name="connsiteX9" fmla="*/ 1141 w 15081"/>
                      <a:gd name="connsiteY9" fmla="*/ 15503 h 17827"/>
                      <a:gd name="connsiteX10" fmla="*/ 8598 w 15081"/>
                      <a:gd name="connsiteY10" fmla="*/ 4624 h 17827"/>
                      <a:gd name="connsiteX11" fmla="*/ 9835 w 15081"/>
                      <a:gd name="connsiteY11" fmla="*/ 10476 h 17827"/>
                      <a:gd name="connsiteX12" fmla="*/ 5519 w 15081"/>
                      <a:gd name="connsiteY12" fmla="*/ 9774 h 17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81" h="17827">
                        <a:moveTo>
                          <a:pt x="2220" y="15749"/>
                        </a:moveTo>
                        <a:cubicBezTo>
                          <a:pt x="2930" y="14204"/>
                          <a:pt x="3764" y="12818"/>
                          <a:pt x="4659" y="11125"/>
                        </a:cubicBezTo>
                        <a:lnTo>
                          <a:pt x="10142" y="12002"/>
                        </a:lnTo>
                        <a:cubicBezTo>
                          <a:pt x="10537" y="13704"/>
                          <a:pt x="10756" y="15398"/>
                          <a:pt x="11020" y="17266"/>
                        </a:cubicBezTo>
                        <a:cubicBezTo>
                          <a:pt x="11709" y="17263"/>
                          <a:pt x="12398" y="17307"/>
                          <a:pt x="13081" y="17398"/>
                        </a:cubicBezTo>
                        <a:cubicBezTo>
                          <a:pt x="13757" y="17486"/>
                          <a:pt x="14406" y="17705"/>
                          <a:pt x="15082" y="17828"/>
                        </a:cubicBezTo>
                        <a:lnTo>
                          <a:pt x="11081" y="281"/>
                        </a:lnTo>
                        <a:cubicBezTo>
                          <a:pt x="10485" y="276"/>
                          <a:pt x="9894" y="181"/>
                          <a:pt x="9326" y="0"/>
                        </a:cubicBezTo>
                        <a:lnTo>
                          <a:pt x="0" y="15406"/>
                        </a:lnTo>
                        <a:cubicBezTo>
                          <a:pt x="383" y="15408"/>
                          <a:pt x="763" y="15440"/>
                          <a:pt x="1141" y="15503"/>
                        </a:cubicBezTo>
                        <a:close/>
                        <a:moveTo>
                          <a:pt x="8598" y="4624"/>
                        </a:moveTo>
                        <a:lnTo>
                          <a:pt x="9835" y="10476"/>
                        </a:lnTo>
                        <a:lnTo>
                          <a:pt x="5519" y="977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id="{4C50D613-176C-4F69-71A5-B7F88B4A23A8}"/>
                      </a:ext>
                    </a:extLst>
                  </p:cNvPr>
                  <p:cNvSpPr/>
                  <p:nvPr/>
                </p:nvSpPr>
                <p:spPr>
                  <a:xfrm>
                    <a:off x="1797978" y="1275911"/>
                    <a:ext cx="16845" cy="18424"/>
                  </a:xfrm>
                  <a:custGeom>
                    <a:avLst/>
                    <a:gdLst>
                      <a:gd name="connsiteX0" fmla="*/ 956 w 16845"/>
                      <a:gd name="connsiteY0" fmla="*/ 9765 h 18424"/>
                      <a:gd name="connsiteX1" fmla="*/ 1834 w 16845"/>
                      <a:gd name="connsiteY1" fmla="*/ 10502 h 18424"/>
                      <a:gd name="connsiteX2" fmla="*/ 6141 w 16845"/>
                      <a:gd name="connsiteY2" fmla="*/ 7545 h 18424"/>
                      <a:gd name="connsiteX3" fmla="*/ 10528 w 16845"/>
                      <a:gd name="connsiteY3" fmla="*/ 10906 h 18424"/>
                      <a:gd name="connsiteX4" fmla="*/ 8896 w 16845"/>
                      <a:gd name="connsiteY4" fmla="*/ 15933 h 18424"/>
                      <a:gd name="connsiteX5" fmla="*/ 10590 w 16845"/>
                      <a:gd name="connsiteY5" fmla="*/ 17073 h 18424"/>
                      <a:gd name="connsiteX6" fmla="*/ 12160 w 16845"/>
                      <a:gd name="connsiteY6" fmla="*/ 18424 h 18424"/>
                      <a:gd name="connsiteX7" fmla="*/ 16845 w 16845"/>
                      <a:gd name="connsiteY7" fmla="*/ 1079 h 18424"/>
                      <a:gd name="connsiteX8" fmla="*/ 15398 w 16845"/>
                      <a:gd name="connsiteY8" fmla="*/ 0 h 18424"/>
                      <a:gd name="connsiteX9" fmla="*/ 0 w 16845"/>
                      <a:gd name="connsiteY9" fmla="*/ 9151 h 18424"/>
                      <a:gd name="connsiteX10" fmla="*/ 930 w 16845"/>
                      <a:gd name="connsiteY10" fmla="*/ 9765 h 18424"/>
                      <a:gd name="connsiteX11" fmla="*/ 12669 w 16845"/>
                      <a:gd name="connsiteY11" fmla="*/ 3667 h 18424"/>
                      <a:gd name="connsiteX12" fmla="*/ 11002 w 16845"/>
                      <a:gd name="connsiteY12" fmla="*/ 9396 h 18424"/>
                      <a:gd name="connsiteX13" fmla="*/ 7493 w 16845"/>
                      <a:gd name="connsiteY13" fmla="*/ 6764 h 18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6845" h="18424">
                        <a:moveTo>
                          <a:pt x="956" y="9765"/>
                        </a:moveTo>
                        <a:cubicBezTo>
                          <a:pt x="1263" y="9984"/>
                          <a:pt x="1518" y="10256"/>
                          <a:pt x="1834" y="10502"/>
                        </a:cubicBezTo>
                        <a:cubicBezTo>
                          <a:pt x="3185" y="9458"/>
                          <a:pt x="4545" y="8659"/>
                          <a:pt x="6141" y="7545"/>
                        </a:cubicBezTo>
                        <a:lnTo>
                          <a:pt x="10528" y="10906"/>
                        </a:lnTo>
                        <a:cubicBezTo>
                          <a:pt x="10098" y="12572"/>
                          <a:pt x="9511" y="14169"/>
                          <a:pt x="8896" y="15933"/>
                        </a:cubicBezTo>
                        <a:lnTo>
                          <a:pt x="10590" y="17073"/>
                        </a:lnTo>
                        <a:cubicBezTo>
                          <a:pt x="11142" y="17503"/>
                          <a:pt x="11634" y="17951"/>
                          <a:pt x="12160" y="18424"/>
                        </a:cubicBezTo>
                        <a:lnTo>
                          <a:pt x="16845" y="1079"/>
                        </a:lnTo>
                        <a:cubicBezTo>
                          <a:pt x="16305" y="804"/>
                          <a:pt x="15815" y="439"/>
                          <a:pt x="15398" y="0"/>
                        </a:cubicBezTo>
                        <a:lnTo>
                          <a:pt x="0" y="9151"/>
                        </a:lnTo>
                        <a:lnTo>
                          <a:pt x="930" y="9765"/>
                        </a:lnTo>
                        <a:close/>
                        <a:moveTo>
                          <a:pt x="12669" y="3667"/>
                        </a:moveTo>
                        <a:lnTo>
                          <a:pt x="11002" y="9396"/>
                        </a:lnTo>
                        <a:lnTo>
                          <a:pt x="7493" y="67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8" name="Freeform 137">
                    <a:extLst>
                      <a:ext uri="{FF2B5EF4-FFF2-40B4-BE49-F238E27FC236}">
                        <a16:creationId xmlns:a16="http://schemas.microsoft.com/office/drawing/2014/main" id="{EB1F67F6-FF7F-A3FA-D698-953EB35AB565}"/>
                      </a:ext>
                    </a:extLst>
                  </p:cNvPr>
                  <p:cNvSpPr/>
                  <p:nvPr/>
                </p:nvSpPr>
                <p:spPr>
                  <a:xfrm>
                    <a:off x="1826431" y="1297669"/>
                    <a:ext cx="19481" cy="19072"/>
                  </a:xfrm>
                  <a:custGeom>
                    <a:avLst/>
                    <a:gdLst>
                      <a:gd name="connsiteX0" fmla="*/ 4466 w 19481"/>
                      <a:gd name="connsiteY0" fmla="*/ 15933 h 19072"/>
                      <a:gd name="connsiteX1" fmla="*/ 16670 w 19481"/>
                      <a:gd name="connsiteY1" fmla="*/ 16670 h 19072"/>
                      <a:gd name="connsiteX2" fmla="*/ 17547 w 19481"/>
                      <a:gd name="connsiteY2" fmla="*/ 6141 h 19072"/>
                      <a:gd name="connsiteX3" fmla="*/ 12099 w 19481"/>
                      <a:gd name="connsiteY3" fmla="*/ 0 h 19072"/>
                      <a:gd name="connsiteX4" fmla="*/ 0 w 19481"/>
                      <a:gd name="connsiteY4" fmla="*/ 10967 h 19072"/>
                      <a:gd name="connsiteX5" fmla="*/ 13432 w 19481"/>
                      <a:gd name="connsiteY5" fmla="*/ 3597 h 19072"/>
                      <a:gd name="connsiteX6" fmla="*/ 15003 w 19481"/>
                      <a:gd name="connsiteY6" fmla="*/ 5352 h 19072"/>
                      <a:gd name="connsiteX7" fmla="*/ 14046 w 19481"/>
                      <a:gd name="connsiteY7" fmla="*/ 13678 h 19072"/>
                      <a:gd name="connsiteX8" fmla="*/ 4808 w 19481"/>
                      <a:gd name="connsiteY8" fmla="*/ 14169 h 19072"/>
                      <a:gd name="connsiteX9" fmla="*/ 3422 w 19481"/>
                      <a:gd name="connsiteY9" fmla="*/ 12660 h 19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81" h="19072">
                        <a:moveTo>
                          <a:pt x="4466" y="15933"/>
                        </a:moveTo>
                        <a:cubicBezTo>
                          <a:pt x="7729" y="19600"/>
                          <a:pt x="12660" y="20320"/>
                          <a:pt x="16670" y="16670"/>
                        </a:cubicBezTo>
                        <a:cubicBezTo>
                          <a:pt x="19565" y="14038"/>
                          <a:pt x="20802" y="10072"/>
                          <a:pt x="17547" y="6141"/>
                        </a:cubicBezTo>
                        <a:lnTo>
                          <a:pt x="12099" y="0"/>
                        </a:lnTo>
                        <a:lnTo>
                          <a:pt x="0" y="10967"/>
                        </a:lnTo>
                        <a:close/>
                        <a:moveTo>
                          <a:pt x="13432" y="3597"/>
                        </a:moveTo>
                        <a:lnTo>
                          <a:pt x="15003" y="5352"/>
                        </a:lnTo>
                        <a:cubicBezTo>
                          <a:pt x="17258" y="7852"/>
                          <a:pt x="17380" y="10616"/>
                          <a:pt x="14046" y="13678"/>
                        </a:cubicBezTo>
                        <a:cubicBezTo>
                          <a:pt x="9888" y="17372"/>
                          <a:pt x="6957" y="16635"/>
                          <a:pt x="4808" y="14169"/>
                        </a:cubicBezTo>
                        <a:lnTo>
                          <a:pt x="3422" y="126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39" name="Freeform 138">
                    <a:extLst>
                      <a:ext uri="{FF2B5EF4-FFF2-40B4-BE49-F238E27FC236}">
                        <a16:creationId xmlns:a16="http://schemas.microsoft.com/office/drawing/2014/main" id="{56B9DF39-DC42-AB52-D43B-9AD3081A0ACE}"/>
                      </a:ext>
                    </a:extLst>
                  </p:cNvPr>
                  <p:cNvSpPr/>
                  <p:nvPr/>
                </p:nvSpPr>
                <p:spPr>
                  <a:xfrm>
                    <a:off x="1845224" y="1325043"/>
                    <a:ext cx="18262" cy="19021"/>
                  </a:xfrm>
                  <a:custGeom>
                    <a:avLst/>
                    <a:gdLst>
                      <a:gd name="connsiteX0" fmla="*/ 991 w 18262"/>
                      <a:gd name="connsiteY0" fmla="*/ 9730 h 19021"/>
                      <a:gd name="connsiteX1" fmla="*/ 1790 w 18262"/>
                      <a:gd name="connsiteY1" fmla="*/ 11362 h 19021"/>
                      <a:gd name="connsiteX2" fmla="*/ 8414 w 18262"/>
                      <a:gd name="connsiteY2" fmla="*/ 7536 h 19021"/>
                      <a:gd name="connsiteX3" fmla="*/ 8510 w 18262"/>
                      <a:gd name="connsiteY3" fmla="*/ 7668 h 19021"/>
                      <a:gd name="connsiteX4" fmla="*/ 6966 w 18262"/>
                      <a:gd name="connsiteY4" fmla="*/ 10300 h 19021"/>
                      <a:gd name="connsiteX5" fmla="*/ 4071 w 18262"/>
                      <a:gd name="connsiteY5" fmla="*/ 15292 h 19021"/>
                      <a:gd name="connsiteX6" fmla="*/ 5238 w 18262"/>
                      <a:gd name="connsiteY6" fmla="*/ 17047 h 19021"/>
                      <a:gd name="connsiteX7" fmla="*/ 6229 w 18262"/>
                      <a:gd name="connsiteY7" fmla="*/ 19021 h 19021"/>
                      <a:gd name="connsiteX8" fmla="*/ 7028 w 18262"/>
                      <a:gd name="connsiteY8" fmla="*/ 17477 h 19021"/>
                      <a:gd name="connsiteX9" fmla="*/ 10730 w 18262"/>
                      <a:gd name="connsiteY9" fmla="*/ 10388 h 19021"/>
                      <a:gd name="connsiteX10" fmla="*/ 16310 w 18262"/>
                      <a:gd name="connsiteY10" fmla="*/ 11502 h 19021"/>
                      <a:gd name="connsiteX11" fmla="*/ 18249 w 18262"/>
                      <a:gd name="connsiteY11" fmla="*/ 7993 h 19021"/>
                      <a:gd name="connsiteX12" fmla="*/ 16705 w 18262"/>
                      <a:gd name="connsiteY12" fmla="*/ 4387 h 19021"/>
                      <a:gd name="connsiteX13" fmla="*/ 14178 w 18262"/>
                      <a:gd name="connsiteY13" fmla="*/ 0 h 19021"/>
                      <a:gd name="connsiteX14" fmla="*/ 0 w 18262"/>
                      <a:gd name="connsiteY14" fmla="*/ 8194 h 19021"/>
                      <a:gd name="connsiteX15" fmla="*/ 991 w 18262"/>
                      <a:gd name="connsiteY15" fmla="*/ 9704 h 19021"/>
                      <a:gd name="connsiteX16" fmla="*/ 14819 w 18262"/>
                      <a:gd name="connsiteY16" fmla="*/ 3808 h 19021"/>
                      <a:gd name="connsiteX17" fmla="*/ 15073 w 18262"/>
                      <a:gd name="connsiteY17" fmla="*/ 7852 h 19021"/>
                      <a:gd name="connsiteX18" fmla="*/ 14082 w 18262"/>
                      <a:gd name="connsiteY18" fmla="*/ 8554 h 19021"/>
                      <a:gd name="connsiteX19" fmla="*/ 9274 w 18262"/>
                      <a:gd name="connsiteY19" fmla="*/ 7019 h 19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8262" h="19021">
                        <a:moveTo>
                          <a:pt x="991" y="9730"/>
                        </a:moveTo>
                        <a:cubicBezTo>
                          <a:pt x="1298" y="10283"/>
                          <a:pt x="1509" y="10835"/>
                          <a:pt x="1790" y="11362"/>
                        </a:cubicBezTo>
                        <a:lnTo>
                          <a:pt x="8414" y="7536"/>
                        </a:lnTo>
                        <a:lnTo>
                          <a:pt x="8510" y="7668"/>
                        </a:lnTo>
                        <a:cubicBezTo>
                          <a:pt x="7984" y="8545"/>
                          <a:pt x="7370" y="9730"/>
                          <a:pt x="6966" y="10300"/>
                        </a:cubicBezTo>
                        <a:lnTo>
                          <a:pt x="4071" y="15292"/>
                        </a:lnTo>
                        <a:lnTo>
                          <a:pt x="5238" y="17047"/>
                        </a:lnTo>
                        <a:cubicBezTo>
                          <a:pt x="5615" y="17696"/>
                          <a:pt x="5922" y="18372"/>
                          <a:pt x="6229" y="19021"/>
                        </a:cubicBezTo>
                        <a:lnTo>
                          <a:pt x="7028" y="17477"/>
                        </a:lnTo>
                        <a:cubicBezTo>
                          <a:pt x="8265" y="15108"/>
                          <a:pt x="9405" y="12704"/>
                          <a:pt x="10730" y="10388"/>
                        </a:cubicBezTo>
                        <a:cubicBezTo>
                          <a:pt x="12265" y="12143"/>
                          <a:pt x="14301" y="12669"/>
                          <a:pt x="16310" y="11502"/>
                        </a:cubicBezTo>
                        <a:cubicBezTo>
                          <a:pt x="17608" y="10834"/>
                          <a:pt x="18375" y="9447"/>
                          <a:pt x="18249" y="7993"/>
                        </a:cubicBezTo>
                        <a:cubicBezTo>
                          <a:pt x="18188" y="6852"/>
                          <a:pt x="17258" y="5361"/>
                          <a:pt x="16705" y="4387"/>
                        </a:cubicBezTo>
                        <a:lnTo>
                          <a:pt x="14178" y="0"/>
                        </a:lnTo>
                        <a:lnTo>
                          <a:pt x="0" y="8194"/>
                        </a:lnTo>
                        <a:lnTo>
                          <a:pt x="991" y="9704"/>
                        </a:lnTo>
                        <a:close/>
                        <a:moveTo>
                          <a:pt x="14819" y="3808"/>
                        </a:moveTo>
                        <a:cubicBezTo>
                          <a:pt x="15529" y="5045"/>
                          <a:pt x="16573" y="6528"/>
                          <a:pt x="15073" y="7852"/>
                        </a:cubicBezTo>
                        <a:cubicBezTo>
                          <a:pt x="14764" y="8116"/>
                          <a:pt x="14432" y="8351"/>
                          <a:pt x="14082" y="8554"/>
                        </a:cubicBezTo>
                        <a:cubicBezTo>
                          <a:pt x="11958" y="9791"/>
                          <a:pt x="10326" y="9300"/>
                          <a:pt x="9274" y="701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0" name="Freeform 139">
                    <a:extLst>
                      <a:ext uri="{FF2B5EF4-FFF2-40B4-BE49-F238E27FC236}">
                        <a16:creationId xmlns:a16="http://schemas.microsoft.com/office/drawing/2014/main" id="{9B750C68-9E1D-B016-8BF2-FFA43A64E2D5}"/>
                      </a:ext>
                    </a:extLst>
                  </p:cNvPr>
                  <p:cNvSpPr/>
                  <p:nvPr/>
                </p:nvSpPr>
                <p:spPr>
                  <a:xfrm>
                    <a:off x="1855103" y="1347407"/>
                    <a:ext cx="17925" cy="12101"/>
                  </a:xfrm>
                  <a:custGeom>
                    <a:avLst/>
                    <a:gdLst>
                      <a:gd name="connsiteX0" fmla="*/ 728 w 17925"/>
                      <a:gd name="connsiteY0" fmla="*/ 6993 h 12101"/>
                      <a:gd name="connsiteX1" fmla="*/ 1184 w 17925"/>
                      <a:gd name="connsiteY1" fmla="*/ 8747 h 12101"/>
                      <a:gd name="connsiteX2" fmla="*/ 7966 w 17925"/>
                      <a:gd name="connsiteY2" fmla="*/ 6370 h 12101"/>
                      <a:gd name="connsiteX3" fmla="*/ 15275 w 17925"/>
                      <a:gd name="connsiteY3" fmla="*/ 11730 h 12101"/>
                      <a:gd name="connsiteX4" fmla="*/ 17433 w 17925"/>
                      <a:gd name="connsiteY4" fmla="*/ 5589 h 12101"/>
                      <a:gd name="connsiteX5" fmla="*/ 15468 w 17925"/>
                      <a:gd name="connsiteY5" fmla="*/ 0 h 12101"/>
                      <a:gd name="connsiteX6" fmla="*/ 0 w 17925"/>
                      <a:gd name="connsiteY6" fmla="*/ 5361 h 12101"/>
                      <a:gd name="connsiteX7" fmla="*/ 728 w 17925"/>
                      <a:gd name="connsiteY7" fmla="*/ 6993 h 12101"/>
                      <a:gd name="connsiteX8" fmla="*/ 15468 w 17925"/>
                      <a:gd name="connsiteY8" fmla="*/ 3869 h 12101"/>
                      <a:gd name="connsiteX9" fmla="*/ 15959 w 17925"/>
                      <a:gd name="connsiteY9" fmla="*/ 5255 h 12101"/>
                      <a:gd name="connsiteX10" fmla="*/ 13678 w 17925"/>
                      <a:gd name="connsiteY10" fmla="*/ 8396 h 12101"/>
                      <a:gd name="connsiteX11" fmla="*/ 9914 w 17925"/>
                      <a:gd name="connsiteY11" fmla="*/ 7475 h 12101"/>
                      <a:gd name="connsiteX12" fmla="*/ 9239 w 17925"/>
                      <a:gd name="connsiteY12" fmla="*/ 5992 h 1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925" h="12101">
                        <a:moveTo>
                          <a:pt x="728" y="6993"/>
                        </a:moveTo>
                        <a:lnTo>
                          <a:pt x="1184" y="8747"/>
                        </a:lnTo>
                        <a:lnTo>
                          <a:pt x="7966" y="6370"/>
                        </a:lnTo>
                        <a:cubicBezTo>
                          <a:pt x="9388" y="10467"/>
                          <a:pt x="11265" y="13116"/>
                          <a:pt x="15275" y="11730"/>
                        </a:cubicBezTo>
                        <a:cubicBezTo>
                          <a:pt x="17828" y="10809"/>
                          <a:pt x="18512" y="8712"/>
                          <a:pt x="17433" y="5589"/>
                        </a:cubicBezTo>
                        <a:lnTo>
                          <a:pt x="15468" y="0"/>
                        </a:lnTo>
                        <a:lnTo>
                          <a:pt x="0" y="5361"/>
                        </a:lnTo>
                        <a:cubicBezTo>
                          <a:pt x="274" y="5891"/>
                          <a:pt x="517" y="6435"/>
                          <a:pt x="728" y="6993"/>
                        </a:cubicBezTo>
                        <a:close/>
                        <a:moveTo>
                          <a:pt x="15468" y="3869"/>
                        </a:moveTo>
                        <a:lnTo>
                          <a:pt x="15959" y="5255"/>
                        </a:lnTo>
                        <a:cubicBezTo>
                          <a:pt x="16363" y="6422"/>
                          <a:pt x="15468" y="7782"/>
                          <a:pt x="13678" y="8396"/>
                        </a:cubicBezTo>
                        <a:cubicBezTo>
                          <a:pt x="12292" y="8888"/>
                          <a:pt x="10809" y="8800"/>
                          <a:pt x="9914" y="7475"/>
                        </a:cubicBezTo>
                        <a:cubicBezTo>
                          <a:pt x="9634" y="7007"/>
                          <a:pt x="9407" y="6511"/>
                          <a:pt x="9239" y="59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id="{53CFDAAD-E4F2-06B9-1BB3-2A4AAD75646B}"/>
                      </a:ext>
                    </a:extLst>
                  </p:cNvPr>
                  <p:cNvSpPr/>
                  <p:nvPr/>
                </p:nvSpPr>
                <p:spPr>
                  <a:xfrm>
                    <a:off x="1859647" y="1361918"/>
                    <a:ext cx="17508" cy="11834"/>
                  </a:xfrm>
                  <a:custGeom>
                    <a:avLst/>
                    <a:gdLst>
                      <a:gd name="connsiteX0" fmla="*/ 465 w 17508"/>
                      <a:gd name="connsiteY0" fmla="*/ 5457 h 11834"/>
                      <a:gd name="connsiteX1" fmla="*/ 772 w 17508"/>
                      <a:gd name="connsiteY1" fmla="*/ 7212 h 11834"/>
                      <a:gd name="connsiteX2" fmla="*/ 7791 w 17508"/>
                      <a:gd name="connsiteY2" fmla="*/ 5580 h 11834"/>
                      <a:gd name="connsiteX3" fmla="*/ 14485 w 17508"/>
                      <a:gd name="connsiteY3" fmla="*/ 11651 h 11834"/>
                      <a:gd name="connsiteX4" fmla="*/ 17258 w 17508"/>
                      <a:gd name="connsiteY4" fmla="*/ 5729 h 11834"/>
                      <a:gd name="connsiteX5" fmla="*/ 15933 w 17508"/>
                      <a:gd name="connsiteY5" fmla="*/ 0 h 11834"/>
                      <a:gd name="connsiteX6" fmla="*/ 0 w 17508"/>
                      <a:gd name="connsiteY6" fmla="*/ 3702 h 11834"/>
                      <a:gd name="connsiteX7" fmla="*/ 465 w 17508"/>
                      <a:gd name="connsiteY7" fmla="*/ 5457 h 11834"/>
                      <a:gd name="connsiteX8" fmla="*/ 15477 w 17508"/>
                      <a:gd name="connsiteY8" fmla="*/ 3825 h 11834"/>
                      <a:gd name="connsiteX9" fmla="*/ 15784 w 17508"/>
                      <a:gd name="connsiteY9" fmla="*/ 5273 h 11834"/>
                      <a:gd name="connsiteX10" fmla="*/ 13152 w 17508"/>
                      <a:gd name="connsiteY10" fmla="*/ 8168 h 11834"/>
                      <a:gd name="connsiteX11" fmla="*/ 9511 w 17508"/>
                      <a:gd name="connsiteY11" fmla="*/ 6817 h 11834"/>
                      <a:gd name="connsiteX12" fmla="*/ 8984 w 17508"/>
                      <a:gd name="connsiteY12" fmla="*/ 5308 h 11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508" h="11834">
                        <a:moveTo>
                          <a:pt x="465" y="5457"/>
                        </a:moveTo>
                        <a:cubicBezTo>
                          <a:pt x="602" y="6035"/>
                          <a:pt x="705" y="6621"/>
                          <a:pt x="772" y="7212"/>
                        </a:cubicBezTo>
                        <a:lnTo>
                          <a:pt x="7791" y="5580"/>
                        </a:lnTo>
                        <a:cubicBezTo>
                          <a:pt x="8747" y="9774"/>
                          <a:pt x="10353" y="12599"/>
                          <a:pt x="14485" y="11651"/>
                        </a:cubicBezTo>
                        <a:cubicBezTo>
                          <a:pt x="17117" y="11037"/>
                          <a:pt x="17995" y="9019"/>
                          <a:pt x="17258" y="5729"/>
                        </a:cubicBezTo>
                        <a:lnTo>
                          <a:pt x="15933" y="0"/>
                        </a:lnTo>
                        <a:lnTo>
                          <a:pt x="0" y="3702"/>
                        </a:lnTo>
                        <a:cubicBezTo>
                          <a:pt x="158" y="4317"/>
                          <a:pt x="342" y="4878"/>
                          <a:pt x="465" y="5457"/>
                        </a:cubicBezTo>
                        <a:close/>
                        <a:moveTo>
                          <a:pt x="15477" y="3825"/>
                        </a:moveTo>
                        <a:lnTo>
                          <a:pt x="15784" y="5273"/>
                        </a:lnTo>
                        <a:cubicBezTo>
                          <a:pt x="16091" y="6510"/>
                          <a:pt x="15073" y="7738"/>
                          <a:pt x="13152" y="8168"/>
                        </a:cubicBezTo>
                        <a:cubicBezTo>
                          <a:pt x="11730" y="8484"/>
                          <a:pt x="10283" y="8230"/>
                          <a:pt x="9511" y="6817"/>
                        </a:cubicBezTo>
                        <a:cubicBezTo>
                          <a:pt x="9292" y="6330"/>
                          <a:pt x="9116" y="5825"/>
                          <a:pt x="8984" y="530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id="{F85629C0-70D3-5F26-3E13-3D8D8730A9D1}"/>
                      </a:ext>
                    </a:extLst>
                  </p:cNvPr>
                  <p:cNvSpPr/>
                  <p:nvPr/>
                </p:nvSpPr>
                <p:spPr>
                  <a:xfrm>
                    <a:off x="1859639" y="1429509"/>
                    <a:ext cx="18152" cy="14915"/>
                  </a:xfrm>
                  <a:custGeom>
                    <a:avLst/>
                    <a:gdLst>
                      <a:gd name="connsiteX0" fmla="*/ 3553 w 18152"/>
                      <a:gd name="connsiteY0" fmla="*/ 1141 h 14915"/>
                      <a:gd name="connsiteX1" fmla="*/ 3220 w 18152"/>
                      <a:gd name="connsiteY1" fmla="*/ 2220 h 14915"/>
                      <a:gd name="connsiteX2" fmla="*/ 7607 w 18152"/>
                      <a:gd name="connsiteY2" fmla="*/ 5054 h 14915"/>
                      <a:gd name="connsiteX3" fmla="*/ 6282 w 18152"/>
                      <a:gd name="connsiteY3" fmla="*/ 10476 h 14915"/>
                      <a:gd name="connsiteX4" fmla="*/ 1018 w 18152"/>
                      <a:gd name="connsiteY4" fmla="*/ 10906 h 14915"/>
                      <a:gd name="connsiteX5" fmla="*/ 623 w 18152"/>
                      <a:gd name="connsiteY5" fmla="*/ 12941 h 14915"/>
                      <a:gd name="connsiteX6" fmla="*/ 0 w 18152"/>
                      <a:gd name="connsiteY6" fmla="*/ 14915 h 14915"/>
                      <a:gd name="connsiteX7" fmla="*/ 17723 w 18152"/>
                      <a:gd name="connsiteY7" fmla="*/ 12450 h 14915"/>
                      <a:gd name="connsiteX8" fmla="*/ 18152 w 18152"/>
                      <a:gd name="connsiteY8" fmla="*/ 10695 h 14915"/>
                      <a:gd name="connsiteX9" fmla="*/ 3764 w 18152"/>
                      <a:gd name="connsiteY9" fmla="*/ 0 h 14915"/>
                      <a:gd name="connsiteX10" fmla="*/ 8817 w 18152"/>
                      <a:gd name="connsiteY10" fmla="*/ 6036 h 14915"/>
                      <a:gd name="connsiteX11" fmla="*/ 13687 w 18152"/>
                      <a:gd name="connsiteY11" fmla="*/ 9546 h 14915"/>
                      <a:gd name="connsiteX12" fmla="*/ 7773 w 18152"/>
                      <a:gd name="connsiteY12" fmla="*/ 10256 h 14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152" h="14915">
                        <a:moveTo>
                          <a:pt x="3553" y="1141"/>
                        </a:moveTo>
                        <a:lnTo>
                          <a:pt x="3220" y="2220"/>
                        </a:lnTo>
                        <a:cubicBezTo>
                          <a:pt x="4694" y="3097"/>
                          <a:pt x="5992" y="3974"/>
                          <a:pt x="7607" y="5054"/>
                        </a:cubicBezTo>
                        <a:lnTo>
                          <a:pt x="6282" y="10476"/>
                        </a:lnTo>
                        <a:cubicBezTo>
                          <a:pt x="4527" y="10695"/>
                          <a:pt x="2895" y="10783"/>
                          <a:pt x="1018" y="10906"/>
                        </a:cubicBezTo>
                        <a:lnTo>
                          <a:pt x="623" y="12941"/>
                        </a:lnTo>
                        <a:cubicBezTo>
                          <a:pt x="465" y="13617"/>
                          <a:pt x="219" y="14239"/>
                          <a:pt x="0" y="14915"/>
                        </a:cubicBezTo>
                        <a:lnTo>
                          <a:pt x="17723" y="12450"/>
                        </a:lnTo>
                        <a:cubicBezTo>
                          <a:pt x="17767" y="11845"/>
                          <a:pt x="17913" y="11252"/>
                          <a:pt x="18152" y="10695"/>
                        </a:cubicBezTo>
                        <a:lnTo>
                          <a:pt x="3764" y="0"/>
                        </a:lnTo>
                        <a:close/>
                        <a:moveTo>
                          <a:pt x="8817" y="6036"/>
                        </a:moveTo>
                        <a:lnTo>
                          <a:pt x="13687" y="9546"/>
                        </a:lnTo>
                        <a:lnTo>
                          <a:pt x="7773" y="102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id="{049BF96C-C300-53F1-7E1E-31212E1D0259}"/>
                      </a:ext>
                    </a:extLst>
                  </p:cNvPr>
                  <p:cNvSpPr/>
                  <p:nvPr/>
                </p:nvSpPr>
                <p:spPr>
                  <a:xfrm>
                    <a:off x="1744600" y="1542170"/>
                    <a:ext cx="15116" cy="17397"/>
                  </a:xfrm>
                  <a:custGeom>
                    <a:avLst/>
                    <a:gdLst>
                      <a:gd name="connsiteX0" fmla="*/ 10511 w 15116"/>
                      <a:gd name="connsiteY0" fmla="*/ 412 h 17397"/>
                      <a:gd name="connsiteX1" fmla="*/ 8756 w 15116"/>
                      <a:gd name="connsiteY1" fmla="*/ 597 h 17397"/>
                      <a:gd name="connsiteX2" fmla="*/ 10081 w 15116"/>
                      <a:gd name="connsiteY2" fmla="*/ 8177 h 17397"/>
                      <a:gd name="connsiteX3" fmla="*/ 9923 w 15116"/>
                      <a:gd name="connsiteY3" fmla="*/ 8177 h 17397"/>
                      <a:gd name="connsiteX4" fmla="*/ 7922 w 15116"/>
                      <a:gd name="connsiteY4" fmla="*/ 5869 h 17397"/>
                      <a:gd name="connsiteX5" fmla="*/ 4255 w 15116"/>
                      <a:gd name="connsiteY5" fmla="*/ 1395 h 17397"/>
                      <a:gd name="connsiteX6" fmla="*/ 2158 w 15116"/>
                      <a:gd name="connsiteY6" fmla="*/ 1895 h 17397"/>
                      <a:gd name="connsiteX7" fmla="*/ 0 w 15116"/>
                      <a:gd name="connsiteY7" fmla="*/ 2141 h 17397"/>
                      <a:gd name="connsiteX8" fmla="*/ 1167 w 15116"/>
                      <a:gd name="connsiteY8" fmla="*/ 3430 h 17397"/>
                      <a:gd name="connsiteX9" fmla="*/ 6501 w 15116"/>
                      <a:gd name="connsiteY9" fmla="*/ 9353 h 17397"/>
                      <a:gd name="connsiteX10" fmla="*/ 3571 w 15116"/>
                      <a:gd name="connsiteY10" fmla="*/ 14248 h 17397"/>
                      <a:gd name="connsiteX11" fmla="*/ 6203 w 15116"/>
                      <a:gd name="connsiteY11" fmla="*/ 17240 h 17397"/>
                      <a:gd name="connsiteX12" fmla="*/ 10090 w 15116"/>
                      <a:gd name="connsiteY12" fmla="*/ 17056 h 17397"/>
                      <a:gd name="connsiteX13" fmla="*/ 15117 w 15116"/>
                      <a:gd name="connsiteY13" fmla="*/ 16178 h 17397"/>
                      <a:gd name="connsiteX14" fmla="*/ 12248 w 15116"/>
                      <a:gd name="connsiteY14" fmla="*/ 0 h 17397"/>
                      <a:gd name="connsiteX15" fmla="*/ 7431 w 15116"/>
                      <a:gd name="connsiteY15" fmla="*/ 14406 h 17397"/>
                      <a:gd name="connsiteX16" fmla="*/ 7124 w 15116"/>
                      <a:gd name="connsiteY16" fmla="*/ 13266 h 17397"/>
                      <a:gd name="connsiteX17" fmla="*/ 10204 w 15116"/>
                      <a:gd name="connsiteY17" fmla="*/ 9265 h 17397"/>
                      <a:gd name="connsiteX18" fmla="*/ 11344 w 15116"/>
                      <a:gd name="connsiteY18" fmla="*/ 15547 h 17397"/>
                      <a:gd name="connsiteX19" fmla="*/ 7457 w 15116"/>
                      <a:gd name="connsiteY19" fmla="*/ 14406 h 17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5116" h="17397">
                        <a:moveTo>
                          <a:pt x="10511" y="412"/>
                        </a:moveTo>
                        <a:lnTo>
                          <a:pt x="8756" y="597"/>
                        </a:lnTo>
                        <a:lnTo>
                          <a:pt x="10081" y="8177"/>
                        </a:lnTo>
                        <a:lnTo>
                          <a:pt x="9923" y="8177"/>
                        </a:lnTo>
                        <a:lnTo>
                          <a:pt x="7922" y="5869"/>
                        </a:lnTo>
                        <a:lnTo>
                          <a:pt x="4255" y="1395"/>
                        </a:lnTo>
                        <a:cubicBezTo>
                          <a:pt x="3571" y="1579"/>
                          <a:pt x="2869" y="1763"/>
                          <a:pt x="2158" y="1895"/>
                        </a:cubicBezTo>
                        <a:cubicBezTo>
                          <a:pt x="1448" y="2027"/>
                          <a:pt x="711" y="2079"/>
                          <a:pt x="0" y="2141"/>
                        </a:cubicBezTo>
                        <a:lnTo>
                          <a:pt x="1167" y="3430"/>
                        </a:lnTo>
                        <a:cubicBezTo>
                          <a:pt x="2992" y="5405"/>
                          <a:pt x="4808" y="7317"/>
                          <a:pt x="6501" y="9353"/>
                        </a:cubicBezTo>
                        <a:cubicBezTo>
                          <a:pt x="4424" y="10004"/>
                          <a:pt x="3164" y="12109"/>
                          <a:pt x="3571" y="14248"/>
                        </a:cubicBezTo>
                        <a:cubicBezTo>
                          <a:pt x="3759" y="15688"/>
                          <a:pt x="4799" y="16871"/>
                          <a:pt x="6203" y="17240"/>
                        </a:cubicBezTo>
                        <a:cubicBezTo>
                          <a:pt x="7282" y="17608"/>
                          <a:pt x="8984" y="17240"/>
                          <a:pt x="10090" y="17056"/>
                        </a:cubicBezTo>
                        <a:lnTo>
                          <a:pt x="15117" y="16178"/>
                        </a:lnTo>
                        <a:lnTo>
                          <a:pt x="12248" y="0"/>
                        </a:lnTo>
                        <a:close/>
                        <a:moveTo>
                          <a:pt x="7431" y="14406"/>
                        </a:moveTo>
                        <a:cubicBezTo>
                          <a:pt x="7289" y="14038"/>
                          <a:pt x="7186" y="13655"/>
                          <a:pt x="7124" y="13266"/>
                        </a:cubicBezTo>
                        <a:cubicBezTo>
                          <a:pt x="6694" y="10800"/>
                          <a:pt x="7738" y="9414"/>
                          <a:pt x="10204" y="9265"/>
                        </a:cubicBezTo>
                        <a:lnTo>
                          <a:pt x="11344" y="15547"/>
                        </a:lnTo>
                        <a:cubicBezTo>
                          <a:pt x="9897" y="15792"/>
                          <a:pt x="8168" y="16284"/>
                          <a:pt x="7457" y="1440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id="{E8BF21EE-2BDA-08A1-683A-46EF31322F70}"/>
                      </a:ext>
                    </a:extLst>
                  </p:cNvPr>
                  <p:cNvSpPr/>
                  <p:nvPr/>
                </p:nvSpPr>
                <p:spPr>
                  <a:xfrm>
                    <a:off x="1726836" y="1544864"/>
                    <a:ext cx="15763" cy="16733"/>
                  </a:xfrm>
                  <a:custGeom>
                    <a:avLst/>
                    <a:gdLst>
                      <a:gd name="connsiteX0" fmla="*/ 8245 w 15763"/>
                      <a:gd name="connsiteY0" fmla="*/ 395 h 16733"/>
                      <a:gd name="connsiteX1" fmla="*/ 15 w 15763"/>
                      <a:gd name="connsiteY1" fmla="*/ 9432 h 16733"/>
                      <a:gd name="connsiteX2" fmla="*/ 7631 w 15763"/>
                      <a:gd name="connsiteY2" fmla="*/ 16731 h 16733"/>
                      <a:gd name="connsiteX3" fmla="*/ 15764 w 15763"/>
                      <a:gd name="connsiteY3" fmla="*/ 16301 h 16733"/>
                      <a:gd name="connsiteX4" fmla="*/ 14930 w 15763"/>
                      <a:gd name="connsiteY4" fmla="*/ 0 h 16733"/>
                      <a:gd name="connsiteX5" fmla="*/ 9789 w 15763"/>
                      <a:gd name="connsiteY5" fmla="*/ 15222 h 16733"/>
                      <a:gd name="connsiteX6" fmla="*/ 3990 w 15763"/>
                      <a:gd name="connsiteY6" fmla="*/ 9239 h 16733"/>
                      <a:gd name="connsiteX7" fmla="*/ 9385 w 15763"/>
                      <a:gd name="connsiteY7" fmla="*/ 1693 h 16733"/>
                      <a:gd name="connsiteX8" fmla="*/ 11421 w 15763"/>
                      <a:gd name="connsiteY8" fmla="*/ 1562 h 16733"/>
                      <a:gd name="connsiteX9" fmla="*/ 12131 w 15763"/>
                      <a:gd name="connsiteY9" fmla="*/ 15134 h 1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63" h="16733">
                        <a:moveTo>
                          <a:pt x="8245" y="395"/>
                        </a:moveTo>
                        <a:cubicBezTo>
                          <a:pt x="3375" y="614"/>
                          <a:pt x="-266" y="4036"/>
                          <a:pt x="15" y="9432"/>
                        </a:cubicBezTo>
                        <a:cubicBezTo>
                          <a:pt x="235" y="13371"/>
                          <a:pt x="2516" y="16828"/>
                          <a:pt x="7631" y="16731"/>
                        </a:cubicBezTo>
                        <a:lnTo>
                          <a:pt x="15764" y="16301"/>
                        </a:lnTo>
                        <a:lnTo>
                          <a:pt x="14930" y="0"/>
                        </a:lnTo>
                        <a:close/>
                        <a:moveTo>
                          <a:pt x="9789" y="15222"/>
                        </a:moveTo>
                        <a:cubicBezTo>
                          <a:pt x="6429" y="15406"/>
                          <a:pt x="4235" y="13739"/>
                          <a:pt x="3990" y="9239"/>
                        </a:cubicBezTo>
                        <a:cubicBezTo>
                          <a:pt x="3683" y="3632"/>
                          <a:pt x="6122" y="1842"/>
                          <a:pt x="9385" y="1693"/>
                        </a:cubicBezTo>
                        <a:lnTo>
                          <a:pt x="11421" y="1562"/>
                        </a:lnTo>
                        <a:lnTo>
                          <a:pt x="12131" y="1513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5" name="Freeform 144">
                    <a:extLst>
                      <a:ext uri="{FF2B5EF4-FFF2-40B4-BE49-F238E27FC236}">
                        <a16:creationId xmlns:a16="http://schemas.microsoft.com/office/drawing/2014/main" id="{9F407ECF-D414-E610-27E4-F28B6C2763E1}"/>
                      </a:ext>
                    </a:extLst>
                  </p:cNvPr>
                  <p:cNvSpPr/>
                  <p:nvPr/>
                </p:nvSpPr>
                <p:spPr>
                  <a:xfrm>
                    <a:off x="1682290" y="1538889"/>
                    <a:ext cx="14853" cy="18240"/>
                  </a:xfrm>
                  <a:custGeom>
                    <a:avLst/>
                    <a:gdLst>
                      <a:gd name="connsiteX0" fmla="*/ 12634 w 14853"/>
                      <a:gd name="connsiteY0" fmla="*/ 3229 h 18240"/>
                      <a:gd name="connsiteX1" fmla="*/ 9800 w 14853"/>
                      <a:gd name="connsiteY1" fmla="*/ 7615 h 18240"/>
                      <a:gd name="connsiteX2" fmla="*/ 4404 w 14853"/>
                      <a:gd name="connsiteY2" fmla="*/ 6282 h 18240"/>
                      <a:gd name="connsiteX3" fmla="*/ 3974 w 14853"/>
                      <a:gd name="connsiteY3" fmla="*/ 1018 h 18240"/>
                      <a:gd name="connsiteX4" fmla="*/ 1939 w 14853"/>
                      <a:gd name="connsiteY4" fmla="*/ 614 h 18240"/>
                      <a:gd name="connsiteX5" fmla="*/ 0 w 14853"/>
                      <a:gd name="connsiteY5" fmla="*/ 0 h 18240"/>
                      <a:gd name="connsiteX6" fmla="*/ 2465 w 14853"/>
                      <a:gd name="connsiteY6" fmla="*/ 17784 h 18240"/>
                      <a:gd name="connsiteX7" fmla="*/ 3343 w 14853"/>
                      <a:gd name="connsiteY7" fmla="*/ 17933 h 18240"/>
                      <a:gd name="connsiteX8" fmla="*/ 4220 w 14853"/>
                      <a:gd name="connsiteY8" fmla="*/ 18240 h 18240"/>
                      <a:gd name="connsiteX9" fmla="*/ 14854 w 14853"/>
                      <a:gd name="connsiteY9" fmla="*/ 3755 h 18240"/>
                      <a:gd name="connsiteX10" fmla="*/ 13748 w 14853"/>
                      <a:gd name="connsiteY10" fmla="*/ 3571 h 18240"/>
                      <a:gd name="connsiteX11" fmla="*/ 5299 w 14853"/>
                      <a:gd name="connsiteY11" fmla="*/ 13757 h 18240"/>
                      <a:gd name="connsiteX12" fmla="*/ 4589 w 14853"/>
                      <a:gd name="connsiteY12" fmla="*/ 7835 h 18240"/>
                      <a:gd name="connsiteX13" fmla="*/ 8844 w 14853"/>
                      <a:gd name="connsiteY13" fmla="*/ 8888 h 18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853" h="18240">
                        <a:moveTo>
                          <a:pt x="12634" y="3229"/>
                        </a:moveTo>
                        <a:cubicBezTo>
                          <a:pt x="11757" y="4738"/>
                          <a:pt x="10879" y="6001"/>
                          <a:pt x="9800" y="7615"/>
                        </a:cubicBezTo>
                        <a:lnTo>
                          <a:pt x="4404" y="6282"/>
                        </a:lnTo>
                        <a:cubicBezTo>
                          <a:pt x="4185" y="4589"/>
                          <a:pt x="4097" y="2895"/>
                          <a:pt x="3974" y="1018"/>
                        </a:cubicBezTo>
                        <a:cubicBezTo>
                          <a:pt x="3299" y="895"/>
                          <a:pt x="2615" y="798"/>
                          <a:pt x="1939" y="614"/>
                        </a:cubicBezTo>
                        <a:cubicBezTo>
                          <a:pt x="1263" y="430"/>
                          <a:pt x="649" y="211"/>
                          <a:pt x="0" y="0"/>
                        </a:cubicBezTo>
                        <a:lnTo>
                          <a:pt x="2465" y="17784"/>
                        </a:lnTo>
                        <a:cubicBezTo>
                          <a:pt x="2763" y="17800"/>
                          <a:pt x="3057" y="17850"/>
                          <a:pt x="3343" y="17933"/>
                        </a:cubicBezTo>
                        <a:cubicBezTo>
                          <a:pt x="3646" y="18001"/>
                          <a:pt x="3940" y="18104"/>
                          <a:pt x="4220" y="18240"/>
                        </a:cubicBezTo>
                        <a:lnTo>
                          <a:pt x="14854" y="3755"/>
                        </a:lnTo>
                        <a:cubicBezTo>
                          <a:pt x="14482" y="3713"/>
                          <a:pt x="14113" y="3652"/>
                          <a:pt x="13748" y="3571"/>
                        </a:cubicBezTo>
                        <a:close/>
                        <a:moveTo>
                          <a:pt x="5299" y="13757"/>
                        </a:moveTo>
                        <a:lnTo>
                          <a:pt x="4589" y="7835"/>
                        </a:lnTo>
                        <a:lnTo>
                          <a:pt x="8844" y="8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6" name="Freeform 145">
                    <a:extLst>
                      <a:ext uri="{FF2B5EF4-FFF2-40B4-BE49-F238E27FC236}">
                        <a16:creationId xmlns:a16="http://schemas.microsoft.com/office/drawing/2014/main" id="{40493515-1D8F-F0EF-9B7F-31288F0B1F45}"/>
                      </a:ext>
                    </a:extLst>
                  </p:cNvPr>
                  <p:cNvSpPr/>
                  <p:nvPr/>
                </p:nvSpPr>
                <p:spPr>
                  <a:xfrm>
                    <a:off x="1642834" y="1525537"/>
                    <a:ext cx="18926" cy="18862"/>
                  </a:xfrm>
                  <a:custGeom>
                    <a:avLst/>
                    <a:gdLst>
                      <a:gd name="connsiteX0" fmla="*/ 13162 w 18926"/>
                      <a:gd name="connsiteY0" fmla="*/ 1421 h 18862"/>
                      <a:gd name="connsiteX1" fmla="*/ 1335 w 18926"/>
                      <a:gd name="connsiteY1" fmla="*/ 4316 h 18862"/>
                      <a:gd name="connsiteX2" fmla="*/ 3546 w 18926"/>
                      <a:gd name="connsiteY2" fmla="*/ 14642 h 18862"/>
                      <a:gd name="connsiteX3" fmla="*/ 10565 w 18926"/>
                      <a:gd name="connsiteY3" fmla="*/ 18862 h 18862"/>
                      <a:gd name="connsiteX4" fmla="*/ 18926 w 18926"/>
                      <a:gd name="connsiteY4" fmla="*/ 4869 h 18862"/>
                      <a:gd name="connsiteX5" fmla="*/ 8205 w 18926"/>
                      <a:gd name="connsiteY5" fmla="*/ 15809 h 18862"/>
                      <a:gd name="connsiteX6" fmla="*/ 6205 w 18926"/>
                      <a:gd name="connsiteY6" fmla="*/ 14581 h 18862"/>
                      <a:gd name="connsiteX7" fmla="*/ 4722 w 18926"/>
                      <a:gd name="connsiteY7" fmla="*/ 6386 h 18862"/>
                      <a:gd name="connsiteX8" fmla="*/ 13416 w 18926"/>
                      <a:gd name="connsiteY8" fmla="*/ 3149 h 18862"/>
                      <a:gd name="connsiteX9" fmla="*/ 15171 w 18926"/>
                      <a:gd name="connsiteY9" fmla="*/ 4193 h 1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926" h="18862">
                        <a:moveTo>
                          <a:pt x="13162" y="1421"/>
                        </a:moveTo>
                        <a:cubicBezTo>
                          <a:pt x="9003" y="-1106"/>
                          <a:pt x="4108" y="-334"/>
                          <a:pt x="1335" y="4316"/>
                        </a:cubicBezTo>
                        <a:cubicBezTo>
                          <a:pt x="-700" y="7711"/>
                          <a:pt x="-735" y="11835"/>
                          <a:pt x="3546" y="14642"/>
                        </a:cubicBezTo>
                        <a:lnTo>
                          <a:pt x="10565" y="18862"/>
                        </a:lnTo>
                        <a:lnTo>
                          <a:pt x="18926" y="4869"/>
                        </a:lnTo>
                        <a:close/>
                        <a:moveTo>
                          <a:pt x="8205" y="15809"/>
                        </a:moveTo>
                        <a:lnTo>
                          <a:pt x="6205" y="14581"/>
                        </a:lnTo>
                        <a:cubicBezTo>
                          <a:pt x="3300" y="12826"/>
                          <a:pt x="2414" y="10264"/>
                          <a:pt x="4722" y="6386"/>
                        </a:cubicBezTo>
                        <a:cubicBezTo>
                          <a:pt x="7591" y="1579"/>
                          <a:pt x="10574" y="1447"/>
                          <a:pt x="13416" y="3149"/>
                        </a:cubicBezTo>
                        <a:lnTo>
                          <a:pt x="15171" y="41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7" name="Freeform 146">
                    <a:extLst>
                      <a:ext uri="{FF2B5EF4-FFF2-40B4-BE49-F238E27FC236}">
                        <a16:creationId xmlns:a16="http://schemas.microsoft.com/office/drawing/2014/main" id="{7691E453-46AF-7A38-DC29-C7EB02AC25FB}"/>
                      </a:ext>
                    </a:extLst>
                  </p:cNvPr>
                  <p:cNvSpPr/>
                  <p:nvPr/>
                </p:nvSpPr>
                <p:spPr>
                  <a:xfrm>
                    <a:off x="1599573" y="1487308"/>
                    <a:ext cx="19478" cy="18907"/>
                  </a:xfrm>
                  <a:custGeom>
                    <a:avLst/>
                    <a:gdLst>
                      <a:gd name="connsiteX0" fmla="*/ 15346 w 19478"/>
                      <a:gd name="connsiteY0" fmla="*/ 3563 h 18907"/>
                      <a:gd name="connsiteX1" fmla="*/ 3238 w 19478"/>
                      <a:gd name="connsiteY1" fmla="*/ 2019 h 18907"/>
                      <a:gd name="connsiteX2" fmla="*/ 1633 w 19478"/>
                      <a:gd name="connsiteY2" fmla="*/ 12433 h 18907"/>
                      <a:gd name="connsiteX3" fmla="*/ 6651 w 19478"/>
                      <a:gd name="connsiteY3" fmla="*/ 18908 h 18907"/>
                      <a:gd name="connsiteX4" fmla="*/ 19478 w 19478"/>
                      <a:gd name="connsiteY4" fmla="*/ 8862 h 18907"/>
                      <a:gd name="connsiteX5" fmla="*/ 5546 w 19478"/>
                      <a:gd name="connsiteY5" fmla="*/ 15206 h 18907"/>
                      <a:gd name="connsiteX6" fmla="*/ 4098 w 19478"/>
                      <a:gd name="connsiteY6" fmla="*/ 13363 h 18907"/>
                      <a:gd name="connsiteX7" fmla="*/ 5642 w 19478"/>
                      <a:gd name="connsiteY7" fmla="*/ 5160 h 18907"/>
                      <a:gd name="connsiteX8" fmla="*/ 14916 w 19478"/>
                      <a:gd name="connsiteY8" fmla="*/ 5283 h 18907"/>
                      <a:gd name="connsiteX9" fmla="*/ 16144 w 19478"/>
                      <a:gd name="connsiteY9" fmla="*/ 6888 h 1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78" h="18907">
                        <a:moveTo>
                          <a:pt x="15346" y="3563"/>
                        </a:moveTo>
                        <a:cubicBezTo>
                          <a:pt x="12328" y="-289"/>
                          <a:pt x="7450" y="-1341"/>
                          <a:pt x="3238" y="2019"/>
                        </a:cubicBezTo>
                        <a:cubicBezTo>
                          <a:pt x="150" y="4423"/>
                          <a:pt x="-1385" y="8274"/>
                          <a:pt x="1633" y="12433"/>
                        </a:cubicBezTo>
                        <a:lnTo>
                          <a:pt x="6651" y="18908"/>
                        </a:lnTo>
                        <a:lnTo>
                          <a:pt x="19478" y="8862"/>
                        </a:lnTo>
                        <a:close/>
                        <a:moveTo>
                          <a:pt x="5546" y="15206"/>
                        </a:moveTo>
                        <a:lnTo>
                          <a:pt x="4098" y="13363"/>
                        </a:lnTo>
                        <a:cubicBezTo>
                          <a:pt x="2036" y="10731"/>
                          <a:pt x="2124" y="7932"/>
                          <a:pt x="5642" y="5160"/>
                        </a:cubicBezTo>
                        <a:cubicBezTo>
                          <a:pt x="10029" y="1712"/>
                          <a:pt x="12880" y="2668"/>
                          <a:pt x="14916" y="5283"/>
                        </a:cubicBezTo>
                        <a:lnTo>
                          <a:pt x="16144" y="688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8" name="Freeform 147">
                    <a:extLst>
                      <a:ext uri="{FF2B5EF4-FFF2-40B4-BE49-F238E27FC236}">
                        <a16:creationId xmlns:a16="http://schemas.microsoft.com/office/drawing/2014/main" id="{C9937AE4-04E7-2BA6-1030-C71D0DEC613C}"/>
                      </a:ext>
                    </a:extLst>
                  </p:cNvPr>
                  <p:cNvSpPr/>
                  <p:nvPr/>
                </p:nvSpPr>
                <p:spPr>
                  <a:xfrm>
                    <a:off x="1572247" y="1425395"/>
                    <a:ext cx="17333" cy="15178"/>
                  </a:xfrm>
                  <a:custGeom>
                    <a:avLst/>
                    <a:gdLst>
                      <a:gd name="connsiteX0" fmla="*/ 16903 w 17333"/>
                      <a:gd name="connsiteY0" fmla="*/ 10555 h 15178"/>
                      <a:gd name="connsiteX1" fmla="*/ 16719 w 17333"/>
                      <a:gd name="connsiteY1" fmla="*/ 8800 h 15178"/>
                      <a:gd name="connsiteX2" fmla="*/ 9174 w 17333"/>
                      <a:gd name="connsiteY2" fmla="*/ 10107 h 15178"/>
                      <a:gd name="connsiteX3" fmla="*/ 9174 w 17333"/>
                      <a:gd name="connsiteY3" fmla="*/ 9958 h 15178"/>
                      <a:gd name="connsiteX4" fmla="*/ 11481 w 17333"/>
                      <a:gd name="connsiteY4" fmla="*/ 7949 h 15178"/>
                      <a:gd name="connsiteX5" fmla="*/ 15921 w 17333"/>
                      <a:gd name="connsiteY5" fmla="*/ 4255 h 15178"/>
                      <a:gd name="connsiteX6" fmla="*/ 15430 w 17333"/>
                      <a:gd name="connsiteY6" fmla="*/ 2158 h 15178"/>
                      <a:gd name="connsiteX7" fmla="*/ 15184 w 17333"/>
                      <a:gd name="connsiteY7" fmla="*/ 0 h 15178"/>
                      <a:gd name="connsiteX8" fmla="*/ 13885 w 17333"/>
                      <a:gd name="connsiteY8" fmla="*/ 1158 h 15178"/>
                      <a:gd name="connsiteX9" fmla="*/ 8033 w 17333"/>
                      <a:gd name="connsiteY9" fmla="*/ 6519 h 15178"/>
                      <a:gd name="connsiteX10" fmla="*/ 3129 w 17333"/>
                      <a:gd name="connsiteY10" fmla="*/ 3562 h 15178"/>
                      <a:gd name="connsiteX11" fmla="*/ 146 w 17333"/>
                      <a:gd name="connsiteY11" fmla="*/ 6238 h 15178"/>
                      <a:gd name="connsiteX12" fmla="*/ 330 w 17333"/>
                      <a:gd name="connsiteY12" fmla="*/ 10125 h 15178"/>
                      <a:gd name="connsiteX13" fmla="*/ 1208 w 17333"/>
                      <a:gd name="connsiteY13" fmla="*/ 15178 h 15178"/>
                      <a:gd name="connsiteX14" fmla="*/ 17333 w 17333"/>
                      <a:gd name="connsiteY14" fmla="*/ 12309 h 15178"/>
                      <a:gd name="connsiteX15" fmla="*/ 1866 w 17333"/>
                      <a:gd name="connsiteY15" fmla="*/ 11432 h 15178"/>
                      <a:gd name="connsiteX16" fmla="*/ 3006 w 17333"/>
                      <a:gd name="connsiteY16" fmla="*/ 7519 h 15178"/>
                      <a:gd name="connsiteX17" fmla="*/ 4147 w 17333"/>
                      <a:gd name="connsiteY17" fmla="*/ 7212 h 15178"/>
                      <a:gd name="connsiteX18" fmla="*/ 8156 w 17333"/>
                      <a:gd name="connsiteY18" fmla="*/ 10291 h 15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333" h="15178">
                        <a:moveTo>
                          <a:pt x="16903" y="10555"/>
                        </a:moveTo>
                        <a:lnTo>
                          <a:pt x="16719" y="8800"/>
                        </a:lnTo>
                        <a:lnTo>
                          <a:pt x="9174" y="10107"/>
                        </a:lnTo>
                        <a:lnTo>
                          <a:pt x="9174" y="9958"/>
                        </a:lnTo>
                        <a:lnTo>
                          <a:pt x="11481" y="7949"/>
                        </a:lnTo>
                        <a:lnTo>
                          <a:pt x="15921" y="4255"/>
                        </a:lnTo>
                        <a:cubicBezTo>
                          <a:pt x="15763" y="3580"/>
                          <a:pt x="15552" y="2895"/>
                          <a:pt x="15430" y="2158"/>
                        </a:cubicBezTo>
                        <a:cubicBezTo>
                          <a:pt x="15307" y="1421"/>
                          <a:pt x="15245" y="711"/>
                          <a:pt x="15184" y="0"/>
                        </a:cubicBezTo>
                        <a:lnTo>
                          <a:pt x="13885" y="1158"/>
                        </a:lnTo>
                        <a:cubicBezTo>
                          <a:pt x="11946" y="2974"/>
                          <a:pt x="10034" y="4825"/>
                          <a:pt x="8033" y="6519"/>
                        </a:cubicBezTo>
                        <a:cubicBezTo>
                          <a:pt x="7156" y="4387"/>
                          <a:pt x="5445" y="3158"/>
                          <a:pt x="3129" y="3562"/>
                        </a:cubicBezTo>
                        <a:cubicBezTo>
                          <a:pt x="1683" y="3764"/>
                          <a:pt x="503" y="4822"/>
                          <a:pt x="146" y="6238"/>
                        </a:cubicBezTo>
                        <a:cubicBezTo>
                          <a:pt x="-196" y="7317"/>
                          <a:pt x="146" y="9010"/>
                          <a:pt x="330" y="10125"/>
                        </a:cubicBezTo>
                        <a:lnTo>
                          <a:pt x="1208" y="15178"/>
                        </a:lnTo>
                        <a:lnTo>
                          <a:pt x="17333" y="12309"/>
                        </a:lnTo>
                        <a:close/>
                        <a:moveTo>
                          <a:pt x="1866" y="11432"/>
                        </a:moveTo>
                        <a:cubicBezTo>
                          <a:pt x="1620" y="9984"/>
                          <a:pt x="1129" y="8256"/>
                          <a:pt x="3006" y="7519"/>
                        </a:cubicBezTo>
                        <a:cubicBezTo>
                          <a:pt x="3375" y="7379"/>
                          <a:pt x="3757" y="7276"/>
                          <a:pt x="4147" y="7212"/>
                        </a:cubicBezTo>
                        <a:cubicBezTo>
                          <a:pt x="6586" y="6773"/>
                          <a:pt x="7972" y="7791"/>
                          <a:pt x="8156" y="10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49" name="Freeform 148">
                    <a:extLst>
                      <a:ext uri="{FF2B5EF4-FFF2-40B4-BE49-F238E27FC236}">
                        <a16:creationId xmlns:a16="http://schemas.microsoft.com/office/drawing/2014/main" id="{3166C1ED-968F-5947-3997-F201C05F5668}"/>
                      </a:ext>
                    </a:extLst>
                  </p:cNvPr>
                  <p:cNvSpPr/>
                  <p:nvPr/>
                </p:nvSpPr>
                <p:spPr>
                  <a:xfrm>
                    <a:off x="1569928" y="1408918"/>
                    <a:ext cx="16976" cy="15353"/>
                  </a:xfrm>
                  <a:custGeom>
                    <a:avLst/>
                    <a:gdLst>
                      <a:gd name="connsiteX0" fmla="*/ 16977 w 16976"/>
                      <a:gd name="connsiteY0" fmla="*/ 15354 h 15353"/>
                      <a:gd name="connsiteX1" fmla="*/ 16854 w 16976"/>
                      <a:gd name="connsiteY1" fmla="*/ 14213 h 15353"/>
                      <a:gd name="connsiteX2" fmla="*/ 16854 w 16976"/>
                      <a:gd name="connsiteY2" fmla="*/ 13073 h 15353"/>
                      <a:gd name="connsiteX3" fmla="*/ 11862 w 16976"/>
                      <a:gd name="connsiteY3" fmla="*/ 11651 h 15353"/>
                      <a:gd name="connsiteX4" fmla="*/ 11555 w 16976"/>
                      <a:gd name="connsiteY4" fmla="*/ 6106 h 15353"/>
                      <a:gd name="connsiteX5" fmla="*/ 16450 w 16976"/>
                      <a:gd name="connsiteY5" fmla="*/ 4106 h 15353"/>
                      <a:gd name="connsiteX6" fmla="*/ 16205 w 16976"/>
                      <a:gd name="connsiteY6" fmla="*/ 2071 h 15353"/>
                      <a:gd name="connsiteX7" fmla="*/ 16205 w 16976"/>
                      <a:gd name="connsiteY7" fmla="*/ 0 h 15353"/>
                      <a:gd name="connsiteX8" fmla="*/ 0 w 16976"/>
                      <a:gd name="connsiteY8" fmla="*/ 7554 h 15353"/>
                      <a:gd name="connsiteX9" fmla="*/ 123 w 16976"/>
                      <a:gd name="connsiteY9" fmla="*/ 9405 h 15353"/>
                      <a:gd name="connsiteX10" fmla="*/ 10133 w 16976"/>
                      <a:gd name="connsiteY10" fmla="*/ 6721 h 15353"/>
                      <a:gd name="connsiteX11" fmla="*/ 10353 w 16976"/>
                      <a:gd name="connsiteY11" fmla="*/ 11107 h 15353"/>
                      <a:gd name="connsiteX12" fmla="*/ 4676 w 16976"/>
                      <a:gd name="connsiteY12" fmla="*/ 9133 h 15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976" h="15353">
                        <a:moveTo>
                          <a:pt x="16977" y="15354"/>
                        </a:moveTo>
                        <a:lnTo>
                          <a:pt x="16854" y="14213"/>
                        </a:lnTo>
                        <a:lnTo>
                          <a:pt x="16854" y="13073"/>
                        </a:lnTo>
                        <a:cubicBezTo>
                          <a:pt x="15187" y="12704"/>
                          <a:pt x="13678" y="12195"/>
                          <a:pt x="11862" y="11651"/>
                        </a:cubicBezTo>
                        <a:lnTo>
                          <a:pt x="11555" y="6106"/>
                        </a:lnTo>
                        <a:cubicBezTo>
                          <a:pt x="13090" y="5334"/>
                          <a:pt x="14696" y="4782"/>
                          <a:pt x="16450" y="4106"/>
                        </a:cubicBezTo>
                        <a:cubicBezTo>
                          <a:pt x="16363" y="3422"/>
                          <a:pt x="16240" y="2746"/>
                          <a:pt x="16205" y="2071"/>
                        </a:cubicBezTo>
                        <a:lnTo>
                          <a:pt x="16205" y="0"/>
                        </a:lnTo>
                        <a:lnTo>
                          <a:pt x="0" y="7554"/>
                        </a:lnTo>
                        <a:cubicBezTo>
                          <a:pt x="146" y="8159"/>
                          <a:pt x="188" y="8786"/>
                          <a:pt x="123" y="9405"/>
                        </a:cubicBezTo>
                        <a:close/>
                        <a:moveTo>
                          <a:pt x="10133" y="6721"/>
                        </a:moveTo>
                        <a:lnTo>
                          <a:pt x="10353" y="11107"/>
                        </a:lnTo>
                        <a:lnTo>
                          <a:pt x="4676" y="91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id="{A73FFD15-80D4-979F-CE91-F92840BB25F3}"/>
                      </a:ext>
                    </a:extLst>
                  </p:cNvPr>
                  <p:cNvSpPr/>
                  <p:nvPr/>
                </p:nvSpPr>
                <p:spPr>
                  <a:xfrm>
                    <a:off x="1569665" y="1387818"/>
                    <a:ext cx="17248" cy="12554"/>
                  </a:xfrm>
                  <a:custGeom>
                    <a:avLst/>
                    <a:gdLst>
                      <a:gd name="connsiteX0" fmla="*/ 16380 w 17248"/>
                      <a:gd name="connsiteY0" fmla="*/ 10660 h 12554"/>
                      <a:gd name="connsiteX1" fmla="*/ 16626 w 17248"/>
                      <a:gd name="connsiteY1" fmla="*/ 8905 h 12554"/>
                      <a:gd name="connsiteX2" fmla="*/ 8984 w 17248"/>
                      <a:gd name="connsiteY2" fmla="*/ 8352 h 12554"/>
                      <a:gd name="connsiteX3" fmla="*/ 8984 w 17248"/>
                      <a:gd name="connsiteY3" fmla="*/ 8203 h 12554"/>
                      <a:gd name="connsiteX4" fmla="*/ 11757 w 17248"/>
                      <a:gd name="connsiteY4" fmla="*/ 6808 h 12554"/>
                      <a:gd name="connsiteX5" fmla="*/ 16933 w 17248"/>
                      <a:gd name="connsiteY5" fmla="*/ 4343 h 12554"/>
                      <a:gd name="connsiteX6" fmla="*/ 16933 w 17248"/>
                      <a:gd name="connsiteY6" fmla="*/ 2193 h 12554"/>
                      <a:gd name="connsiteX7" fmla="*/ 17249 w 17248"/>
                      <a:gd name="connsiteY7" fmla="*/ 0 h 12554"/>
                      <a:gd name="connsiteX8" fmla="*/ 15705 w 17248"/>
                      <a:gd name="connsiteY8" fmla="*/ 877 h 12554"/>
                      <a:gd name="connsiteX9" fmla="*/ 8686 w 17248"/>
                      <a:gd name="connsiteY9" fmla="*/ 4641 h 12554"/>
                      <a:gd name="connsiteX10" fmla="*/ 4685 w 17248"/>
                      <a:gd name="connsiteY10" fmla="*/ 632 h 12554"/>
                      <a:gd name="connsiteX11" fmla="*/ 1105 w 17248"/>
                      <a:gd name="connsiteY11" fmla="*/ 2448 h 12554"/>
                      <a:gd name="connsiteX12" fmla="*/ 368 w 17248"/>
                      <a:gd name="connsiteY12" fmla="*/ 6273 h 12554"/>
                      <a:gd name="connsiteX13" fmla="*/ 0 w 17248"/>
                      <a:gd name="connsiteY13" fmla="*/ 11414 h 12554"/>
                      <a:gd name="connsiteX14" fmla="*/ 16336 w 17248"/>
                      <a:gd name="connsiteY14" fmla="*/ 12555 h 12554"/>
                      <a:gd name="connsiteX15" fmla="*/ 16336 w 17248"/>
                      <a:gd name="connsiteY15" fmla="*/ 10712 h 12554"/>
                      <a:gd name="connsiteX16" fmla="*/ 7966 w 17248"/>
                      <a:gd name="connsiteY16" fmla="*/ 8282 h 12554"/>
                      <a:gd name="connsiteX17" fmla="*/ 1588 w 17248"/>
                      <a:gd name="connsiteY17" fmla="*/ 7817 h 12554"/>
                      <a:gd name="connsiteX18" fmla="*/ 3615 w 17248"/>
                      <a:gd name="connsiteY18" fmla="*/ 4308 h 12554"/>
                      <a:gd name="connsiteX19" fmla="*/ 4852 w 17248"/>
                      <a:gd name="connsiteY19" fmla="*/ 4308 h 12554"/>
                      <a:gd name="connsiteX20" fmla="*/ 7966 w 17248"/>
                      <a:gd name="connsiteY20" fmla="*/ 8282 h 12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7248" h="12554">
                        <a:moveTo>
                          <a:pt x="16380" y="10660"/>
                        </a:moveTo>
                        <a:lnTo>
                          <a:pt x="16626" y="8905"/>
                        </a:lnTo>
                        <a:lnTo>
                          <a:pt x="8984" y="8352"/>
                        </a:lnTo>
                        <a:lnTo>
                          <a:pt x="8984" y="8203"/>
                        </a:lnTo>
                        <a:lnTo>
                          <a:pt x="11757" y="6808"/>
                        </a:lnTo>
                        <a:lnTo>
                          <a:pt x="16933" y="4343"/>
                        </a:lnTo>
                        <a:lnTo>
                          <a:pt x="16933" y="2193"/>
                        </a:lnTo>
                        <a:lnTo>
                          <a:pt x="17249" y="0"/>
                        </a:lnTo>
                        <a:lnTo>
                          <a:pt x="15705" y="877"/>
                        </a:lnTo>
                        <a:cubicBezTo>
                          <a:pt x="13362" y="2141"/>
                          <a:pt x="11081" y="3466"/>
                          <a:pt x="8686" y="4641"/>
                        </a:cubicBezTo>
                        <a:cubicBezTo>
                          <a:pt x="8379" y="2386"/>
                          <a:pt x="6993" y="755"/>
                          <a:pt x="4685" y="632"/>
                        </a:cubicBezTo>
                        <a:cubicBezTo>
                          <a:pt x="3229" y="427"/>
                          <a:pt x="1801" y="1153"/>
                          <a:pt x="1105" y="2448"/>
                        </a:cubicBezTo>
                        <a:cubicBezTo>
                          <a:pt x="491" y="3404"/>
                          <a:pt x="430" y="5159"/>
                          <a:pt x="368" y="6273"/>
                        </a:cubicBezTo>
                        <a:lnTo>
                          <a:pt x="0" y="11414"/>
                        </a:lnTo>
                        <a:lnTo>
                          <a:pt x="16336" y="12555"/>
                        </a:lnTo>
                        <a:lnTo>
                          <a:pt x="16336" y="10712"/>
                        </a:lnTo>
                        <a:close/>
                        <a:moveTo>
                          <a:pt x="7966" y="8282"/>
                        </a:moveTo>
                        <a:lnTo>
                          <a:pt x="1588" y="7817"/>
                        </a:lnTo>
                        <a:cubicBezTo>
                          <a:pt x="1711" y="6370"/>
                          <a:pt x="1588" y="4553"/>
                          <a:pt x="3615" y="4308"/>
                        </a:cubicBezTo>
                        <a:cubicBezTo>
                          <a:pt x="4025" y="4246"/>
                          <a:pt x="4442" y="4246"/>
                          <a:pt x="4852" y="4308"/>
                        </a:cubicBezTo>
                        <a:cubicBezTo>
                          <a:pt x="7282" y="4466"/>
                          <a:pt x="8396" y="5791"/>
                          <a:pt x="7966" y="828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id="{AB2576E1-C2CB-EE56-91C8-3AE9322061DD}"/>
                      </a:ext>
                    </a:extLst>
                  </p:cNvPr>
                  <p:cNvSpPr/>
                  <p:nvPr/>
                </p:nvSpPr>
                <p:spPr>
                  <a:xfrm>
                    <a:off x="1587089" y="1331605"/>
                    <a:ext cx="18617" cy="15283"/>
                  </a:xfrm>
                  <a:custGeom>
                    <a:avLst/>
                    <a:gdLst>
                      <a:gd name="connsiteX0" fmla="*/ 12020 w 18617"/>
                      <a:gd name="connsiteY0" fmla="*/ 14196 h 15283"/>
                      <a:gd name="connsiteX1" fmla="*/ 12572 w 18617"/>
                      <a:gd name="connsiteY1" fmla="*/ 13213 h 15283"/>
                      <a:gd name="connsiteX2" fmla="*/ 8940 w 18617"/>
                      <a:gd name="connsiteY2" fmla="*/ 9484 h 15283"/>
                      <a:gd name="connsiteX3" fmla="*/ 11502 w 18617"/>
                      <a:gd name="connsiteY3" fmla="*/ 4492 h 15283"/>
                      <a:gd name="connsiteX4" fmla="*/ 16766 w 18617"/>
                      <a:gd name="connsiteY4" fmla="*/ 5264 h 15283"/>
                      <a:gd name="connsiteX5" fmla="*/ 17565 w 18617"/>
                      <a:gd name="connsiteY5" fmla="*/ 3351 h 15283"/>
                      <a:gd name="connsiteX6" fmla="*/ 18617 w 18617"/>
                      <a:gd name="connsiteY6" fmla="*/ 1597 h 15283"/>
                      <a:gd name="connsiteX7" fmla="*/ 798 w 18617"/>
                      <a:gd name="connsiteY7" fmla="*/ 0 h 15283"/>
                      <a:gd name="connsiteX8" fmla="*/ 0 w 18617"/>
                      <a:gd name="connsiteY8" fmla="*/ 1632 h 15283"/>
                      <a:gd name="connsiteX9" fmla="*/ 11555 w 18617"/>
                      <a:gd name="connsiteY9" fmla="*/ 15284 h 15283"/>
                      <a:gd name="connsiteX10" fmla="*/ 4010 w 18617"/>
                      <a:gd name="connsiteY10" fmla="*/ 3667 h 15283"/>
                      <a:gd name="connsiteX11" fmla="*/ 9923 w 18617"/>
                      <a:gd name="connsiteY11" fmla="*/ 4281 h 15283"/>
                      <a:gd name="connsiteX12" fmla="*/ 7922 w 18617"/>
                      <a:gd name="connsiteY12" fmla="*/ 8265 h 15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617" h="15283">
                        <a:moveTo>
                          <a:pt x="12020" y="14196"/>
                        </a:moveTo>
                        <a:cubicBezTo>
                          <a:pt x="12178" y="13862"/>
                          <a:pt x="12388" y="13555"/>
                          <a:pt x="12572" y="13213"/>
                        </a:cubicBezTo>
                        <a:cubicBezTo>
                          <a:pt x="11344" y="12046"/>
                          <a:pt x="10291" y="10844"/>
                          <a:pt x="8940" y="9484"/>
                        </a:cubicBezTo>
                        <a:lnTo>
                          <a:pt x="11502" y="4492"/>
                        </a:lnTo>
                        <a:cubicBezTo>
                          <a:pt x="13257" y="4641"/>
                          <a:pt x="14889" y="4957"/>
                          <a:pt x="16766" y="5264"/>
                        </a:cubicBezTo>
                        <a:cubicBezTo>
                          <a:pt x="17012" y="4615"/>
                          <a:pt x="17258" y="4001"/>
                          <a:pt x="17565" y="3351"/>
                        </a:cubicBezTo>
                        <a:cubicBezTo>
                          <a:pt x="17872" y="2702"/>
                          <a:pt x="18249" y="2176"/>
                          <a:pt x="18617" y="1597"/>
                        </a:cubicBezTo>
                        <a:lnTo>
                          <a:pt x="798" y="0"/>
                        </a:lnTo>
                        <a:cubicBezTo>
                          <a:pt x="628" y="586"/>
                          <a:pt x="358" y="1138"/>
                          <a:pt x="0" y="1632"/>
                        </a:cubicBezTo>
                        <a:lnTo>
                          <a:pt x="11555" y="15284"/>
                        </a:lnTo>
                        <a:close/>
                        <a:moveTo>
                          <a:pt x="4010" y="3667"/>
                        </a:moveTo>
                        <a:lnTo>
                          <a:pt x="9923" y="4281"/>
                        </a:lnTo>
                        <a:lnTo>
                          <a:pt x="7922" y="82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id="{F39CE7D6-9C42-C13E-43D5-BE73D7B1E26E}"/>
                      </a:ext>
                    </a:extLst>
                  </p:cNvPr>
                  <p:cNvSpPr/>
                  <p:nvPr/>
                </p:nvSpPr>
                <p:spPr>
                  <a:xfrm>
                    <a:off x="1594116" y="1313586"/>
                    <a:ext cx="20486" cy="17203"/>
                  </a:xfrm>
                  <a:custGeom>
                    <a:avLst/>
                    <a:gdLst>
                      <a:gd name="connsiteX0" fmla="*/ 14020 w 20486"/>
                      <a:gd name="connsiteY0" fmla="*/ 15756 h 17203"/>
                      <a:gd name="connsiteX1" fmla="*/ 15196 w 20486"/>
                      <a:gd name="connsiteY1" fmla="*/ 14404 h 17203"/>
                      <a:gd name="connsiteX2" fmla="*/ 9054 w 20486"/>
                      <a:gd name="connsiteY2" fmla="*/ 9781 h 17203"/>
                      <a:gd name="connsiteX3" fmla="*/ 9151 w 20486"/>
                      <a:gd name="connsiteY3" fmla="*/ 9658 h 17203"/>
                      <a:gd name="connsiteX4" fmla="*/ 12204 w 20486"/>
                      <a:gd name="connsiteY4" fmla="*/ 9991 h 17203"/>
                      <a:gd name="connsiteX5" fmla="*/ 17898 w 20486"/>
                      <a:gd name="connsiteY5" fmla="*/ 10763 h 17203"/>
                      <a:gd name="connsiteX6" fmla="*/ 19135 w 20486"/>
                      <a:gd name="connsiteY6" fmla="*/ 8947 h 17203"/>
                      <a:gd name="connsiteX7" fmla="*/ 20486 w 20486"/>
                      <a:gd name="connsiteY7" fmla="*/ 7280 h 17203"/>
                      <a:gd name="connsiteX8" fmla="*/ 18731 w 20486"/>
                      <a:gd name="connsiteY8" fmla="*/ 7131 h 17203"/>
                      <a:gd name="connsiteX9" fmla="*/ 10835 w 20486"/>
                      <a:gd name="connsiteY9" fmla="*/ 6482 h 17203"/>
                      <a:gd name="connsiteX10" fmla="*/ 9739 w 20486"/>
                      <a:gd name="connsiteY10" fmla="*/ 840 h 17203"/>
                      <a:gd name="connsiteX11" fmla="*/ 5764 w 20486"/>
                      <a:gd name="connsiteY11" fmla="*/ 437 h 17203"/>
                      <a:gd name="connsiteX12" fmla="*/ 3053 w 20486"/>
                      <a:gd name="connsiteY12" fmla="*/ 3244 h 17203"/>
                      <a:gd name="connsiteX13" fmla="*/ 0 w 20486"/>
                      <a:gd name="connsiteY13" fmla="*/ 7315 h 17203"/>
                      <a:gd name="connsiteX14" fmla="*/ 13073 w 20486"/>
                      <a:gd name="connsiteY14" fmla="*/ 17203 h 17203"/>
                      <a:gd name="connsiteX15" fmla="*/ 14020 w 20486"/>
                      <a:gd name="connsiteY15" fmla="*/ 15756 h 17203"/>
                      <a:gd name="connsiteX16" fmla="*/ 3141 w 20486"/>
                      <a:gd name="connsiteY16" fmla="*/ 5227 h 17203"/>
                      <a:gd name="connsiteX17" fmla="*/ 6747 w 20486"/>
                      <a:gd name="connsiteY17" fmla="*/ 3411 h 17203"/>
                      <a:gd name="connsiteX18" fmla="*/ 7800 w 20486"/>
                      <a:gd name="connsiteY18" fmla="*/ 4025 h 17203"/>
                      <a:gd name="connsiteX19" fmla="*/ 8256 w 20486"/>
                      <a:gd name="connsiteY19" fmla="*/ 9105 h 1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0486" h="17203">
                        <a:moveTo>
                          <a:pt x="14020" y="15756"/>
                        </a:moveTo>
                        <a:lnTo>
                          <a:pt x="15196" y="14404"/>
                        </a:lnTo>
                        <a:lnTo>
                          <a:pt x="9054" y="9781"/>
                        </a:lnTo>
                        <a:lnTo>
                          <a:pt x="9151" y="9658"/>
                        </a:lnTo>
                        <a:lnTo>
                          <a:pt x="12204" y="9991"/>
                        </a:lnTo>
                        <a:lnTo>
                          <a:pt x="17898" y="10763"/>
                        </a:lnTo>
                        <a:cubicBezTo>
                          <a:pt x="18302" y="10149"/>
                          <a:pt x="18670" y="9535"/>
                          <a:pt x="19135" y="8947"/>
                        </a:cubicBezTo>
                        <a:cubicBezTo>
                          <a:pt x="19600" y="8359"/>
                          <a:pt x="20012" y="7833"/>
                          <a:pt x="20486" y="7280"/>
                        </a:cubicBezTo>
                        <a:lnTo>
                          <a:pt x="18731" y="7131"/>
                        </a:lnTo>
                        <a:cubicBezTo>
                          <a:pt x="16099" y="6938"/>
                          <a:pt x="13467" y="6815"/>
                          <a:pt x="10835" y="6482"/>
                        </a:cubicBezTo>
                        <a:cubicBezTo>
                          <a:pt x="11835" y="4350"/>
                          <a:pt x="11590" y="2297"/>
                          <a:pt x="9739" y="840"/>
                        </a:cubicBezTo>
                        <a:cubicBezTo>
                          <a:pt x="8627" y="-109"/>
                          <a:pt x="7044" y="-269"/>
                          <a:pt x="5764" y="437"/>
                        </a:cubicBezTo>
                        <a:cubicBezTo>
                          <a:pt x="4746" y="937"/>
                          <a:pt x="3729" y="2350"/>
                          <a:pt x="3053" y="3244"/>
                        </a:cubicBezTo>
                        <a:lnTo>
                          <a:pt x="0" y="7315"/>
                        </a:lnTo>
                        <a:lnTo>
                          <a:pt x="13073" y="17203"/>
                        </a:lnTo>
                        <a:cubicBezTo>
                          <a:pt x="13360" y="16702"/>
                          <a:pt x="13676" y="16220"/>
                          <a:pt x="14020" y="15756"/>
                        </a:cubicBezTo>
                        <a:close/>
                        <a:moveTo>
                          <a:pt x="3141" y="5227"/>
                        </a:moveTo>
                        <a:cubicBezTo>
                          <a:pt x="4018" y="4087"/>
                          <a:pt x="4966" y="2516"/>
                          <a:pt x="6747" y="3411"/>
                        </a:cubicBezTo>
                        <a:cubicBezTo>
                          <a:pt x="7115" y="3585"/>
                          <a:pt x="7467" y="3790"/>
                          <a:pt x="7800" y="4025"/>
                        </a:cubicBezTo>
                        <a:cubicBezTo>
                          <a:pt x="9739" y="5534"/>
                          <a:pt x="9958" y="7228"/>
                          <a:pt x="8256" y="910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id="{896315A1-173A-D1AB-4476-001C8D0BB249}"/>
                      </a:ext>
                    </a:extLst>
                  </p:cNvPr>
                  <p:cNvSpPr/>
                  <p:nvPr/>
                </p:nvSpPr>
                <p:spPr>
                  <a:xfrm>
                    <a:off x="1606487" y="1302714"/>
                    <a:ext cx="18047" cy="17511"/>
                  </a:xfrm>
                  <a:custGeom>
                    <a:avLst/>
                    <a:gdLst>
                      <a:gd name="connsiteX0" fmla="*/ 8493 w 18047"/>
                      <a:gd name="connsiteY0" fmla="*/ 16617 h 17511"/>
                      <a:gd name="connsiteX1" fmla="*/ 9291 w 18047"/>
                      <a:gd name="connsiteY1" fmla="*/ 15819 h 17511"/>
                      <a:gd name="connsiteX2" fmla="*/ 6738 w 18047"/>
                      <a:gd name="connsiteY2" fmla="*/ 11256 h 17511"/>
                      <a:gd name="connsiteX3" fmla="*/ 10432 w 18047"/>
                      <a:gd name="connsiteY3" fmla="*/ 7124 h 17511"/>
                      <a:gd name="connsiteX4" fmla="*/ 15301 w 18047"/>
                      <a:gd name="connsiteY4" fmla="*/ 9186 h 17511"/>
                      <a:gd name="connsiteX5" fmla="*/ 16564 w 18047"/>
                      <a:gd name="connsiteY5" fmla="*/ 7589 h 17511"/>
                      <a:gd name="connsiteX6" fmla="*/ 18047 w 18047"/>
                      <a:gd name="connsiteY6" fmla="*/ 6141 h 17511"/>
                      <a:gd name="connsiteX7" fmla="*/ 1255 w 18047"/>
                      <a:gd name="connsiteY7" fmla="*/ 0 h 17511"/>
                      <a:gd name="connsiteX8" fmla="*/ 0 w 18047"/>
                      <a:gd name="connsiteY8" fmla="*/ 1334 h 17511"/>
                      <a:gd name="connsiteX9" fmla="*/ 7765 w 18047"/>
                      <a:gd name="connsiteY9" fmla="*/ 17512 h 17511"/>
                      <a:gd name="connsiteX10" fmla="*/ 8475 w 18047"/>
                      <a:gd name="connsiteY10" fmla="*/ 16582 h 17511"/>
                      <a:gd name="connsiteX11" fmla="*/ 3439 w 18047"/>
                      <a:gd name="connsiteY11" fmla="*/ 4334 h 17511"/>
                      <a:gd name="connsiteX12" fmla="*/ 8984 w 18047"/>
                      <a:gd name="connsiteY12" fmla="*/ 6492 h 17511"/>
                      <a:gd name="connsiteX13" fmla="*/ 6089 w 18047"/>
                      <a:gd name="connsiteY13" fmla="*/ 9765 h 17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8047" h="17511">
                        <a:moveTo>
                          <a:pt x="8493" y="16617"/>
                        </a:moveTo>
                        <a:cubicBezTo>
                          <a:pt x="8743" y="16336"/>
                          <a:pt x="9010" y="16069"/>
                          <a:pt x="9291" y="15819"/>
                        </a:cubicBezTo>
                        <a:cubicBezTo>
                          <a:pt x="8370" y="14371"/>
                          <a:pt x="7659" y="12950"/>
                          <a:pt x="6738" y="11256"/>
                        </a:cubicBezTo>
                        <a:lnTo>
                          <a:pt x="10432" y="7124"/>
                        </a:lnTo>
                        <a:cubicBezTo>
                          <a:pt x="12072" y="7712"/>
                          <a:pt x="13608" y="8423"/>
                          <a:pt x="15301" y="9186"/>
                        </a:cubicBezTo>
                        <a:cubicBezTo>
                          <a:pt x="15740" y="8668"/>
                          <a:pt x="16108" y="8107"/>
                          <a:pt x="16564" y="7589"/>
                        </a:cubicBezTo>
                        <a:cubicBezTo>
                          <a:pt x="17021" y="7071"/>
                          <a:pt x="17556" y="6633"/>
                          <a:pt x="18047" y="6141"/>
                        </a:cubicBezTo>
                        <a:lnTo>
                          <a:pt x="1255" y="0"/>
                        </a:lnTo>
                        <a:cubicBezTo>
                          <a:pt x="921" y="517"/>
                          <a:pt x="496" y="969"/>
                          <a:pt x="0" y="1334"/>
                        </a:cubicBezTo>
                        <a:lnTo>
                          <a:pt x="7765" y="17512"/>
                        </a:lnTo>
                        <a:lnTo>
                          <a:pt x="8475" y="16582"/>
                        </a:lnTo>
                        <a:close/>
                        <a:moveTo>
                          <a:pt x="3439" y="4334"/>
                        </a:moveTo>
                        <a:lnTo>
                          <a:pt x="8984" y="6492"/>
                        </a:lnTo>
                        <a:lnTo>
                          <a:pt x="6089" y="97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4" name="Freeform 153">
                    <a:extLst>
                      <a:ext uri="{FF2B5EF4-FFF2-40B4-BE49-F238E27FC236}">
                        <a16:creationId xmlns:a16="http://schemas.microsoft.com/office/drawing/2014/main" id="{5C73E5A2-B123-56DD-619C-63456CAB8F05}"/>
                      </a:ext>
                    </a:extLst>
                  </p:cNvPr>
                  <p:cNvSpPr/>
                  <p:nvPr/>
                </p:nvSpPr>
                <p:spPr>
                  <a:xfrm>
                    <a:off x="1632155" y="1274605"/>
                    <a:ext cx="18059" cy="18253"/>
                  </a:xfrm>
                  <a:custGeom>
                    <a:avLst/>
                    <a:gdLst>
                      <a:gd name="connsiteX0" fmla="*/ 13734 w 18059"/>
                      <a:gd name="connsiteY0" fmla="*/ 16344 h 18253"/>
                      <a:gd name="connsiteX1" fmla="*/ 16507 w 18059"/>
                      <a:gd name="connsiteY1" fmla="*/ 3833 h 18253"/>
                      <a:gd name="connsiteX2" fmla="*/ 4364 w 18059"/>
                      <a:gd name="connsiteY2" fmla="*/ 1920 h 18253"/>
                      <a:gd name="connsiteX3" fmla="*/ 1592 w 18059"/>
                      <a:gd name="connsiteY3" fmla="*/ 14379 h 18253"/>
                      <a:gd name="connsiteX4" fmla="*/ 13734 w 18059"/>
                      <a:gd name="connsiteY4" fmla="*/ 16344 h 18253"/>
                      <a:gd name="connsiteX5" fmla="*/ 5110 w 18059"/>
                      <a:gd name="connsiteY5" fmla="*/ 3183 h 18253"/>
                      <a:gd name="connsiteX6" fmla="*/ 13006 w 18059"/>
                      <a:gd name="connsiteY6" fmla="*/ 5737 h 18253"/>
                      <a:gd name="connsiteX7" fmla="*/ 13006 w 18059"/>
                      <a:gd name="connsiteY7" fmla="*/ 15080 h 18253"/>
                      <a:gd name="connsiteX8" fmla="*/ 5242 w 18059"/>
                      <a:gd name="connsiteY8" fmla="*/ 12703 h 18253"/>
                      <a:gd name="connsiteX9" fmla="*/ 5084 w 18059"/>
                      <a:gd name="connsiteY9" fmla="*/ 3183 h 18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059" h="18253">
                        <a:moveTo>
                          <a:pt x="13734" y="16344"/>
                        </a:moveTo>
                        <a:cubicBezTo>
                          <a:pt x="18516" y="12948"/>
                          <a:pt x="19165" y="7649"/>
                          <a:pt x="16507" y="3833"/>
                        </a:cubicBezTo>
                        <a:cubicBezTo>
                          <a:pt x="14357" y="806"/>
                          <a:pt x="9944" y="-1993"/>
                          <a:pt x="4364" y="1920"/>
                        </a:cubicBezTo>
                        <a:cubicBezTo>
                          <a:pt x="-505" y="5368"/>
                          <a:pt x="-1102" y="10518"/>
                          <a:pt x="1592" y="14379"/>
                        </a:cubicBezTo>
                        <a:cubicBezTo>
                          <a:pt x="4707" y="18871"/>
                          <a:pt x="9427" y="19362"/>
                          <a:pt x="13734" y="16344"/>
                        </a:cubicBezTo>
                        <a:close/>
                        <a:moveTo>
                          <a:pt x="5110" y="3183"/>
                        </a:moveTo>
                        <a:cubicBezTo>
                          <a:pt x="8005" y="1122"/>
                          <a:pt x="11252" y="3183"/>
                          <a:pt x="13006" y="5737"/>
                        </a:cubicBezTo>
                        <a:cubicBezTo>
                          <a:pt x="15252" y="9009"/>
                          <a:pt x="16024" y="12984"/>
                          <a:pt x="13006" y="15080"/>
                        </a:cubicBezTo>
                        <a:cubicBezTo>
                          <a:pt x="9988" y="17177"/>
                          <a:pt x="7032" y="15265"/>
                          <a:pt x="5242" y="12703"/>
                        </a:cubicBezTo>
                        <a:cubicBezTo>
                          <a:pt x="2189" y="8316"/>
                          <a:pt x="2373" y="5096"/>
                          <a:pt x="5084" y="318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5" name="Freeform 154">
                    <a:extLst>
                      <a:ext uri="{FF2B5EF4-FFF2-40B4-BE49-F238E27FC236}">
                        <a16:creationId xmlns:a16="http://schemas.microsoft.com/office/drawing/2014/main" id="{20CF14B9-43B3-14DE-07FC-9416574E2FDE}"/>
                      </a:ext>
                    </a:extLst>
                  </p:cNvPr>
                  <p:cNvSpPr/>
                  <p:nvPr/>
                </p:nvSpPr>
                <p:spPr>
                  <a:xfrm>
                    <a:off x="1589958" y="1269033"/>
                    <a:ext cx="271479" cy="272628"/>
                  </a:xfrm>
                  <a:custGeom>
                    <a:avLst/>
                    <a:gdLst>
                      <a:gd name="connsiteX0" fmla="*/ 271479 w 271479"/>
                      <a:gd name="connsiteY0" fmla="*/ 136314 h 272628"/>
                      <a:gd name="connsiteX1" fmla="*/ 135726 w 271479"/>
                      <a:gd name="connsiteY1" fmla="*/ 0 h 272628"/>
                      <a:gd name="connsiteX2" fmla="*/ 0 w 271479"/>
                      <a:gd name="connsiteY2" fmla="*/ 136314 h 272628"/>
                      <a:gd name="connsiteX3" fmla="*/ 135726 w 271479"/>
                      <a:gd name="connsiteY3" fmla="*/ 272629 h 272628"/>
                      <a:gd name="connsiteX4" fmla="*/ 271479 w 271479"/>
                      <a:gd name="connsiteY4" fmla="*/ 136314 h 272628"/>
                      <a:gd name="connsiteX5" fmla="*/ 135691 w 271479"/>
                      <a:gd name="connsiteY5" fmla="*/ 269234 h 272628"/>
                      <a:gd name="connsiteX6" fmla="*/ 3369 w 271479"/>
                      <a:gd name="connsiteY6" fmla="*/ 136314 h 272628"/>
                      <a:gd name="connsiteX7" fmla="*/ 135691 w 271479"/>
                      <a:gd name="connsiteY7" fmla="*/ 3395 h 272628"/>
                      <a:gd name="connsiteX8" fmla="*/ 268093 w 271479"/>
                      <a:gd name="connsiteY8" fmla="*/ 136279 h 272628"/>
                      <a:gd name="connsiteX9" fmla="*/ 268093 w 271479"/>
                      <a:gd name="connsiteY9" fmla="*/ 136279 h 272628"/>
                      <a:gd name="connsiteX10" fmla="*/ 135691 w 271479"/>
                      <a:gd name="connsiteY10" fmla="*/ 269234 h 27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1479" h="272628">
                        <a:moveTo>
                          <a:pt x="271479" y="136314"/>
                        </a:moveTo>
                        <a:cubicBezTo>
                          <a:pt x="271479" y="61020"/>
                          <a:pt x="210705" y="0"/>
                          <a:pt x="135726" y="0"/>
                        </a:cubicBezTo>
                        <a:cubicBezTo>
                          <a:pt x="60748" y="0"/>
                          <a:pt x="0" y="61020"/>
                          <a:pt x="0" y="136314"/>
                        </a:cubicBezTo>
                        <a:cubicBezTo>
                          <a:pt x="0" y="211609"/>
                          <a:pt x="60774" y="272629"/>
                          <a:pt x="135726" y="272629"/>
                        </a:cubicBezTo>
                        <a:cubicBezTo>
                          <a:pt x="210679" y="272629"/>
                          <a:pt x="271479" y="211574"/>
                          <a:pt x="271479" y="136314"/>
                        </a:cubicBezTo>
                        <a:close/>
                        <a:moveTo>
                          <a:pt x="135691" y="269234"/>
                        </a:moveTo>
                        <a:cubicBezTo>
                          <a:pt x="62590" y="269234"/>
                          <a:pt x="3369" y="209723"/>
                          <a:pt x="3369" y="136314"/>
                        </a:cubicBezTo>
                        <a:cubicBezTo>
                          <a:pt x="3369" y="62906"/>
                          <a:pt x="62590" y="3395"/>
                          <a:pt x="135691" y="3395"/>
                        </a:cubicBezTo>
                        <a:cubicBezTo>
                          <a:pt x="208947" y="3531"/>
                          <a:pt x="268223" y="63024"/>
                          <a:pt x="268093" y="136279"/>
                        </a:cubicBezTo>
                        <a:lnTo>
                          <a:pt x="268093" y="136279"/>
                        </a:lnTo>
                        <a:cubicBezTo>
                          <a:pt x="268093" y="209723"/>
                          <a:pt x="208828" y="269234"/>
                          <a:pt x="135691" y="2692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6" name="Freeform 155">
                    <a:extLst>
                      <a:ext uri="{FF2B5EF4-FFF2-40B4-BE49-F238E27FC236}">
                        <a16:creationId xmlns:a16="http://schemas.microsoft.com/office/drawing/2014/main" id="{95209BC1-1DBF-452F-6AE6-F86FBA82D3C7}"/>
                      </a:ext>
                    </a:extLst>
                  </p:cNvPr>
                  <p:cNvSpPr/>
                  <p:nvPr/>
                </p:nvSpPr>
                <p:spPr>
                  <a:xfrm>
                    <a:off x="1676895" y="1274191"/>
                    <a:ext cx="101702" cy="131357"/>
                  </a:xfrm>
                  <a:custGeom>
                    <a:avLst/>
                    <a:gdLst>
                      <a:gd name="connsiteX0" fmla="*/ 62318 w 101702"/>
                      <a:gd name="connsiteY0" fmla="*/ 40920 h 131357"/>
                      <a:gd name="connsiteX1" fmla="*/ 74733 w 101702"/>
                      <a:gd name="connsiteY1" fmla="*/ 33901 h 131357"/>
                      <a:gd name="connsiteX2" fmla="*/ 74856 w 101702"/>
                      <a:gd name="connsiteY2" fmla="*/ 33471 h 131357"/>
                      <a:gd name="connsiteX3" fmla="*/ 75970 w 101702"/>
                      <a:gd name="connsiteY3" fmla="*/ 32699 h 131357"/>
                      <a:gd name="connsiteX4" fmla="*/ 76338 w 101702"/>
                      <a:gd name="connsiteY4" fmla="*/ 30637 h 131357"/>
                      <a:gd name="connsiteX5" fmla="*/ 75724 w 101702"/>
                      <a:gd name="connsiteY5" fmla="*/ 29716 h 131357"/>
                      <a:gd name="connsiteX6" fmla="*/ 75786 w 101702"/>
                      <a:gd name="connsiteY6" fmla="*/ 29470 h 131357"/>
                      <a:gd name="connsiteX7" fmla="*/ 76058 w 101702"/>
                      <a:gd name="connsiteY7" fmla="*/ 27093 h 131357"/>
                      <a:gd name="connsiteX8" fmla="*/ 89315 w 101702"/>
                      <a:gd name="connsiteY8" fmla="*/ 15687 h 131357"/>
                      <a:gd name="connsiteX9" fmla="*/ 88639 w 101702"/>
                      <a:gd name="connsiteY9" fmla="*/ 14424 h 131357"/>
                      <a:gd name="connsiteX10" fmla="*/ 84568 w 101702"/>
                      <a:gd name="connsiteY10" fmla="*/ 15670 h 131357"/>
                      <a:gd name="connsiteX11" fmla="*/ 81761 w 101702"/>
                      <a:gd name="connsiteY11" fmla="*/ 16047 h 131357"/>
                      <a:gd name="connsiteX12" fmla="*/ 80067 w 101702"/>
                      <a:gd name="connsiteY12" fmla="*/ 13037 h 131357"/>
                      <a:gd name="connsiteX13" fmla="*/ 73505 w 101702"/>
                      <a:gd name="connsiteY13" fmla="*/ 16336 h 131357"/>
                      <a:gd name="connsiteX14" fmla="*/ 73689 w 101702"/>
                      <a:gd name="connsiteY14" fmla="*/ 17073 h 131357"/>
                      <a:gd name="connsiteX15" fmla="*/ 75075 w 101702"/>
                      <a:gd name="connsiteY15" fmla="*/ 16950 h 131357"/>
                      <a:gd name="connsiteX16" fmla="*/ 75873 w 101702"/>
                      <a:gd name="connsiteY16" fmla="*/ 17073 h 131357"/>
                      <a:gd name="connsiteX17" fmla="*/ 72671 w 101702"/>
                      <a:gd name="connsiteY17" fmla="*/ 20960 h 131357"/>
                      <a:gd name="connsiteX18" fmla="*/ 67214 w 101702"/>
                      <a:gd name="connsiteY18" fmla="*/ 16275 h 131357"/>
                      <a:gd name="connsiteX19" fmla="*/ 68481 w 101702"/>
                      <a:gd name="connsiteY19" fmla="*/ 10202 h 131357"/>
                      <a:gd name="connsiteX20" fmla="*/ 62408 w 101702"/>
                      <a:gd name="connsiteY20" fmla="*/ 8935 h 131357"/>
                      <a:gd name="connsiteX21" fmla="*/ 61141 w 101702"/>
                      <a:gd name="connsiteY21" fmla="*/ 15008 h 131357"/>
                      <a:gd name="connsiteX22" fmla="*/ 61853 w 101702"/>
                      <a:gd name="connsiteY22" fmla="*/ 15845 h 131357"/>
                      <a:gd name="connsiteX23" fmla="*/ 61634 w 101702"/>
                      <a:gd name="connsiteY23" fmla="*/ 16336 h 131357"/>
                      <a:gd name="connsiteX24" fmla="*/ 57782 w 101702"/>
                      <a:gd name="connsiteY24" fmla="*/ 19416 h 131357"/>
                      <a:gd name="connsiteX25" fmla="*/ 57782 w 101702"/>
                      <a:gd name="connsiteY25" fmla="*/ 12643 h 131357"/>
                      <a:gd name="connsiteX26" fmla="*/ 59634 w 101702"/>
                      <a:gd name="connsiteY26" fmla="*/ 13257 h 131357"/>
                      <a:gd name="connsiteX27" fmla="*/ 59327 w 101702"/>
                      <a:gd name="connsiteY27" fmla="*/ 11774 h 131357"/>
                      <a:gd name="connsiteX28" fmla="*/ 59142 w 101702"/>
                      <a:gd name="connsiteY28" fmla="*/ 10941 h 131357"/>
                      <a:gd name="connsiteX29" fmla="*/ 53878 w 101702"/>
                      <a:gd name="connsiteY29" fmla="*/ 6633 h 131357"/>
                      <a:gd name="connsiteX30" fmla="*/ 50790 w 101702"/>
                      <a:gd name="connsiteY30" fmla="*/ 0 h 131357"/>
                      <a:gd name="connsiteX31" fmla="*/ 47623 w 101702"/>
                      <a:gd name="connsiteY31" fmla="*/ 6659 h 131357"/>
                      <a:gd name="connsiteX32" fmla="*/ 42359 w 101702"/>
                      <a:gd name="connsiteY32" fmla="*/ 10941 h 131357"/>
                      <a:gd name="connsiteX33" fmla="*/ 42174 w 101702"/>
                      <a:gd name="connsiteY33" fmla="*/ 11774 h 131357"/>
                      <a:gd name="connsiteX34" fmla="*/ 41902 w 101702"/>
                      <a:gd name="connsiteY34" fmla="*/ 13222 h 131357"/>
                      <a:gd name="connsiteX35" fmla="*/ 43754 w 101702"/>
                      <a:gd name="connsiteY35" fmla="*/ 12608 h 131357"/>
                      <a:gd name="connsiteX36" fmla="*/ 43754 w 101702"/>
                      <a:gd name="connsiteY36" fmla="*/ 19416 h 131357"/>
                      <a:gd name="connsiteX37" fmla="*/ 39867 w 101702"/>
                      <a:gd name="connsiteY37" fmla="*/ 16336 h 131357"/>
                      <a:gd name="connsiteX38" fmla="*/ 39648 w 101702"/>
                      <a:gd name="connsiteY38" fmla="*/ 15845 h 131357"/>
                      <a:gd name="connsiteX39" fmla="*/ 39930 w 101702"/>
                      <a:gd name="connsiteY39" fmla="*/ 9648 h 131357"/>
                      <a:gd name="connsiteX40" fmla="*/ 33732 w 101702"/>
                      <a:gd name="connsiteY40" fmla="*/ 9365 h 131357"/>
                      <a:gd name="connsiteX41" fmla="*/ 33450 w 101702"/>
                      <a:gd name="connsiteY41" fmla="*/ 15562 h 131357"/>
                      <a:gd name="connsiteX42" fmla="*/ 34287 w 101702"/>
                      <a:gd name="connsiteY42" fmla="*/ 16275 h 131357"/>
                      <a:gd name="connsiteX43" fmla="*/ 28874 w 101702"/>
                      <a:gd name="connsiteY43" fmla="*/ 20934 h 131357"/>
                      <a:gd name="connsiteX44" fmla="*/ 25671 w 101702"/>
                      <a:gd name="connsiteY44" fmla="*/ 17047 h 131357"/>
                      <a:gd name="connsiteX45" fmla="*/ 26470 w 101702"/>
                      <a:gd name="connsiteY45" fmla="*/ 16924 h 131357"/>
                      <a:gd name="connsiteX46" fmla="*/ 27830 w 101702"/>
                      <a:gd name="connsiteY46" fmla="*/ 17108 h 131357"/>
                      <a:gd name="connsiteX47" fmla="*/ 28049 w 101702"/>
                      <a:gd name="connsiteY47" fmla="*/ 16310 h 131357"/>
                      <a:gd name="connsiteX48" fmla="*/ 21478 w 101702"/>
                      <a:gd name="connsiteY48" fmla="*/ 13011 h 131357"/>
                      <a:gd name="connsiteX49" fmla="*/ 19784 w 101702"/>
                      <a:gd name="connsiteY49" fmla="*/ 16099 h 131357"/>
                      <a:gd name="connsiteX50" fmla="*/ 16950 w 101702"/>
                      <a:gd name="connsiteY50" fmla="*/ 15722 h 131357"/>
                      <a:gd name="connsiteX51" fmla="*/ 12941 w 101702"/>
                      <a:gd name="connsiteY51" fmla="*/ 14397 h 131357"/>
                      <a:gd name="connsiteX52" fmla="*/ 12239 w 101702"/>
                      <a:gd name="connsiteY52" fmla="*/ 15670 h 131357"/>
                      <a:gd name="connsiteX53" fmla="*/ 25487 w 101702"/>
                      <a:gd name="connsiteY53" fmla="*/ 27075 h 131357"/>
                      <a:gd name="connsiteX54" fmla="*/ 25733 w 101702"/>
                      <a:gd name="connsiteY54" fmla="*/ 29233 h 131357"/>
                      <a:gd name="connsiteX55" fmla="*/ 25461 w 101702"/>
                      <a:gd name="connsiteY55" fmla="*/ 29637 h 131357"/>
                      <a:gd name="connsiteX56" fmla="*/ 24750 w 101702"/>
                      <a:gd name="connsiteY56" fmla="*/ 30988 h 131357"/>
                      <a:gd name="connsiteX57" fmla="*/ 25348 w 101702"/>
                      <a:gd name="connsiteY57" fmla="*/ 32985 h 131357"/>
                      <a:gd name="connsiteX58" fmla="*/ 25355 w 101702"/>
                      <a:gd name="connsiteY58" fmla="*/ 32989 h 131357"/>
                      <a:gd name="connsiteX59" fmla="*/ 25355 w 101702"/>
                      <a:gd name="connsiteY59" fmla="*/ 32989 h 131357"/>
                      <a:gd name="connsiteX60" fmla="*/ 26777 w 101702"/>
                      <a:gd name="connsiteY60" fmla="*/ 33761 h 131357"/>
                      <a:gd name="connsiteX61" fmla="*/ 26979 w 101702"/>
                      <a:gd name="connsiteY61" fmla="*/ 34094 h 131357"/>
                      <a:gd name="connsiteX62" fmla="*/ 39262 w 101702"/>
                      <a:gd name="connsiteY62" fmla="*/ 40937 h 131357"/>
                      <a:gd name="connsiteX63" fmla="*/ 0 w 101702"/>
                      <a:gd name="connsiteY63" fmla="*/ 80295 h 131357"/>
                      <a:gd name="connsiteX64" fmla="*/ 50886 w 101702"/>
                      <a:gd name="connsiteY64" fmla="*/ 131357 h 131357"/>
                      <a:gd name="connsiteX65" fmla="*/ 101703 w 101702"/>
                      <a:gd name="connsiteY65" fmla="*/ 80322 h 131357"/>
                      <a:gd name="connsiteX66" fmla="*/ 13564 w 101702"/>
                      <a:gd name="connsiteY66" fmla="*/ 90929 h 131357"/>
                      <a:gd name="connsiteX67" fmla="*/ 3036 w 101702"/>
                      <a:gd name="connsiteY67" fmla="*/ 80401 h 131357"/>
                      <a:gd name="connsiteX68" fmla="*/ 13511 w 101702"/>
                      <a:gd name="connsiteY68" fmla="*/ 69829 h 131357"/>
                      <a:gd name="connsiteX69" fmla="*/ 34454 w 101702"/>
                      <a:gd name="connsiteY69" fmla="*/ 111985 h 131357"/>
                      <a:gd name="connsiteX70" fmla="*/ 24347 w 101702"/>
                      <a:gd name="connsiteY70" fmla="*/ 101756 h 131357"/>
                      <a:gd name="connsiteX71" fmla="*/ 24347 w 101702"/>
                      <a:gd name="connsiteY71" fmla="*/ 58949 h 131357"/>
                      <a:gd name="connsiteX72" fmla="*/ 34454 w 101702"/>
                      <a:gd name="connsiteY72" fmla="*/ 48772 h 131357"/>
                      <a:gd name="connsiteX73" fmla="*/ 72180 w 101702"/>
                      <a:gd name="connsiteY73" fmla="*/ 29821 h 131357"/>
                      <a:gd name="connsiteX74" fmla="*/ 71811 w 101702"/>
                      <a:gd name="connsiteY74" fmla="*/ 31918 h 131357"/>
                      <a:gd name="connsiteX75" fmla="*/ 63038 w 101702"/>
                      <a:gd name="connsiteY75" fmla="*/ 29146 h 131357"/>
                      <a:gd name="connsiteX76" fmla="*/ 64178 w 101702"/>
                      <a:gd name="connsiteY76" fmla="*/ 28470 h 131357"/>
                      <a:gd name="connsiteX77" fmla="*/ 64731 w 101702"/>
                      <a:gd name="connsiteY77" fmla="*/ 26461 h 131357"/>
                      <a:gd name="connsiteX78" fmla="*/ 64424 w 101702"/>
                      <a:gd name="connsiteY78" fmla="*/ 25943 h 131357"/>
                      <a:gd name="connsiteX79" fmla="*/ 73426 w 101702"/>
                      <a:gd name="connsiteY79" fmla="*/ 29023 h 131357"/>
                      <a:gd name="connsiteX80" fmla="*/ 26979 w 101702"/>
                      <a:gd name="connsiteY80" fmla="*/ 26680 h 131357"/>
                      <a:gd name="connsiteX81" fmla="*/ 26821 w 101702"/>
                      <a:gd name="connsiteY81" fmla="*/ 26373 h 131357"/>
                      <a:gd name="connsiteX82" fmla="*/ 16249 w 101702"/>
                      <a:gd name="connsiteY82" fmla="*/ 16942 h 131357"/>
                      <a:gd name="connsiteX83" fmla="*/ 19398 w 101702"/>
                      <a:gd name="connsiteY83" fmla="*/ 17556 h 131357"/>
                      <a:gd name="connsiteX84" fmla="*/ 21214 w 101702"/>
                      <a:gd name="connsiteY84" fmla="*/ 17556 h 131357"/>
                      <a:gd name="connsiteX85" fmla="*/ 21214 w 101702"/>
                      <a:gd name="connsiteY85" fmla="*/ 16810 h 131357"/>
                      <a:gd name="connsiteX86" fmla="*/ 22294 w 101702"/>
                      <a:gd name="connsiteY86" fmla="*/ 14178 h 131357"/>
                      <a:gd name="connsiteX87" fmla="*/ 26680 w 101702"/>
                      <a:gd name="connsiteY87" fmla="*/ 15354 h 131357"/>
                      <a:gd name="connsiteX88" fmla="*/ 26373 w 101702"/>
                      <a:gd name="connsiteY88" fmla="*/ 15354 h 131357"/>
                      <a:gd name="connsiteX89" fmla="*/ 25601 w 101702"/>
                      <a:gd name="connsiteY89" fmla="*/ 15477 h 131357"/>
                      <a:gd name="connsiteX90" fmla="*/ 28988 w 101702"/>
                      <a:gd name="connsiteY90" fmla="*/ 22285 h 131357"/>
                      <a:gd name="connsiteX91" fmla="*/ 35340 w 101702"/>
                      <a:gd name="connsiteY91" fmla="*/ 17573 h 131357"/>
                      <a:gd name="connsiteX92" fmla="*/ 35954 w 101702"/>
                      <a:gd name="connsiteY92" fmla="*/ 15292 h 131357"/>
                      <a:gd name="connsiteX93" fmla="*/ 34119 w 101702"/>
                      <a:gd name="connsiteY93" fmla="*/ 11577 h 131357"/>
                      <a:gd name="connsiteX94" fmla="*/ 36761 w 101702"/>
                      <a:gd name="connsiteY94" fmla="*/ 9589 h 131357"/>
                      <a:gd name="connsiteX95" fmla="*/ 39733 w 101702"/>
                      <a:gd name="connsiteY95" fmla="*/ 12406 h 131357"/>
                      <a:gd name="connsiteX96" fmla="*/ 38296 w 101702"/>
                      <a:gd name="connsiteY96" fmla="*/ 14985 h 131357"/>
                      <a:gd name="connsiteX97" fmla="*/ 37928 w 101702"/>
                      <a:gd name="connsiteY97" fmla="*/ 15231 h 131357"/>
                      <a:gd name="connsiteX98" fmla="*/ 38296 w 101702"/>
                      <a:gd name="connsiteY98" fmla="*/ 16108 h 131357"/>
                      <a:gd name="connsiteX99" fmla="*/ 43754 w 101702"/>
                      <a:gd name="connsiteY99" fmla="*/ 20732 h 131357"/>
                      <a:gd name="connsiteX100" fmla="*/ 43912 w 101702"/>
                      <a:gd name="connsiteY100" fmla="*/ 10932 h 131357"/>
                      <a:gd name="connsiteX101" fmla="*/ 48096 w 101702"/>
                      <a:gd name="connsiteY101" fmla="*/ 7940 h 131357"/>
                      <a:gd name="connsiteX102" fmla="*/ 48597 w 101702"/>
                      <a:gd name="connsiteY102" fmla="*/ 8001 h 131357"/>
                      <a:gd name="connsiteX103" fmla="*/ 50904 w 101702"/>
                      <a:gd name="connsiteY103" fmla="*/ 2299 h 131357"/>
                      <a:gd name="connsiteX104" fmla="*/ 53001 w 101702"/>
                      <a:gd name="connsiteY104" fmla="*/ 8001 h 131357"/>
                      <a:gd name="connsiteX105" fmla="*/ 53492 w 101702"/>
                      <a:gd name="connsiteY105" fmla="*/ 7940 h 131357"/>
                      <a:gd name="connsiteX106" fmla="*/ 57686 w 101702"/>
                      <a:gd name="connsiteY106" fmla="*/ 11055 h 131357"/>
                      <a:gd name="connsiteX107" fmla="*/ 57870 w 101702"/>
                      <a:gd name="connsiteY107" fmla="*/ 20855 h 131357"/>
                      <a:gd name="connsiteX108" fmla="*/ 63301 w 101702"/>
                      <a:gd name="connsiteY108" fmla="*/ 16231 h 131357"/>
                      <a:gd name="connsiteX109" fmla="*/ 63696 w 101702"/>
                      <a:gd name="connsiteY109" fmla="*/ 15354 h 131357"/>
                      <a:gd name="connsiteX110" fmla="*/ 63327 w 101702"/>
                      <a:gd name="connsiteY110" fmla="*/ 15108 h 131357"/>
                      <a:gd name="connsiteX111" fmla="*/ 62446 w 101702"/>
                      <a:gd name="connsiteY111" fmla="*/ 11059 h 131357"/>
                      <a:gd name="connsiteX112" fmla="*/ 64871 w 101702"/>
                      <a:gd name="connsiteY112" fmla="*/ 9712 h 131357"/>
                      <a:gd name="connsiteX113" fmla="*/ 67747 w 101702"/>
                      <a:gd name="connsiteY113" fmla="*/ 12663 h 131357"/>
                      <a:gd name="connsiteX114" fmla="*/ 65670 w 101702"/>
                      <a:gd name="connsiteY114" fmla="*/ 15415 h 131357"/>
                      <a:gd name="connsiteX115" fmla="*/ 66284 w 101702"/>
                      <a:gd name="connsiteY115" fmla="*/ 17696 h 131357"/>
                      <a:gd name="connsiteX116" fmla="*/ 72636 w 101702"/>
                      <a:gd name="connsiteY116" fmla="*/ 22408 h 131357"/>
                      <a:gd name="connsiteX117" fmla="*/ 76023 w 101702"/>
                      <a:gd name="connsiteY117" fmla="*/ 15626 h 131357"/>
                      <a:gd name="connsiteX118" fmla="*/ 75224 w 101702"/>
                      <a:gd name="connsiteY118" fmla="*/ 15503 h 131357"/>
                      <a:gd name="connsiteX119" fmla="*/ 74917 w 101702"/>
                      <a:gd name="connsiteY119" fmla="*/ 15503 h 131357"/>
                      <a:gd name="connsiteX120" fmla="*/ 79357 w 101702"/>
                      <a:gd name="connsiteY120" fmla="*/ 14275 h 131357"/>
                      <a:gd name="connsiteX121" fmla="*/ 80436 w 101702"/>
                      <a:gd name="connsiteY121" fmla="*/ 16907 h 131357"/>
                      <a:gd name="connsiteX122" fmla="*/ 80497 w 101702"/>
                      <a:gd name="connsiteY122" fmla="*/ 17530 h 131357"/>
                      <a:gd name="connsiteX123" fmla="*/ 80988 w 101702"/>
                      <a:gd name="connsiteY123" fmla="*/ 17591 h 131357"/>
                      <a:gd name="connsiteX124" fmla="*/ 82217 w 101702"/>
                      <a:gd name="connsiteY124" fmla="*/ 17591 h 131357"/>
                      <a:gd name="connsiteX125" fmla="*/ 84805 w 101702"/>
                      <a:gd name="connsiteY125" fmla="*/ 17249 h 131357"/>
                      <a:gd name="connsiteX126" fmla="*/ 74794 w 101702"/>
                      <a:gd name="connsiteY126" fmla="*/ 26400 h 131357"/>
                      <a:gd name="connsiteX127" fmla="*/ 74672 w 101702"/>
                      <a:gd name="connsiteY127" fmla="*/ 26768 h 131357"/>
                      <a:gd name="connsiteX128" fmla="*/ 74514 w 101702"/>
                      <a:gd name="connsiteY128" fmla="*/ 27909 h 131357"/>
                      <a:gd name="connsiteX129" fmla="*/ 50825 w 101702"/>
                      <a:gd name="connsiteY129" fmla="*/ 23013 h 131357"/>
                      <a:gd name="connsiteX130" fmla="*/ 27137 w 101702"/>
                      <a:gd name="connsiteY130" fmla="*/ 27944 h 131357"/>
                      <a:gd name="connsiteX131" fmla="*/ 52553 w 101702"/>
                      <a:gd name="connsiteY131" fmla="*/ 24706 h 131357"/>
                      <a:gd name="connsiteX132" fmla="*/ 52220 w 101702"/>
                      <a:gd name="connsiteY132" fmla="*/ 24426 h 131357"/>
                      <a:gd name="connsiteX133" fmla="*/ 60783 w 101702"/>
                      <a:gd name="connsiteY133" fmla="*/ 25198 h 131357"/>
                      <a:gd name="connsiteX134" fmla="*/ 60564 w 101702"/>
                      <a:gd name="connsiteY134" fmla="*/ 25320 h 131357"/>
                      <a:gd name="connsiteX135" fmla="*/ 60046 w 101702"/>
                      <a:gd name="connsiteY135" fmla="*/ 27330 h 131357"/>
                      <a:gd name="connsiteX136" fmla="*/ 60783 w 101702"/>
                      <a:gd name="connsiteY136" fmla="*/ 28619 h 131357"/>
                      <a:gd name="connsiteX137" fmla="*/ 51878 w 101702"/>
                      <a:gd name="connsiteY137" fmla="*/ 27742 h 131357"/>
                      <a:gd name="connsiteX138" fmla="*/ 52711 w 101702"/>
                      <a:gd name="connsiteY138" fmla="*/ 26724 h 131357"/>
                      <a:gd name="connsiteX139" fmla="*/ 52527 w 101702"/>
                      <a:gd name="connsiteY139" fmla="*/ 24662 h 131357"/>
                      <a:gd name="connsiteX140" fmla="*/ 41367 w 101702"/>
                      <a:gd name="connsiteY140" fmla="*/ 25417 h 131357"/>
                      <a:gd name="connsiteX141" fmla="*/ 40937 w 101702"/>
                      <a:gd name="connsiteY141" fmla="*/ 25171 h 131357"/>
                      <a:gd name="connsiteX142" fmla="*/ 48833 w 101702"/>
                      <a:gd name="connsiteY142" fmla="*/ 24461 h 131357"/>
                      <a:gd name="connsiteX143" fmla="*/ 48333 w 101702"/>
                      <a:gd name="connsiteY143" fmla="*/ 25075 h 131357"/>
                      <a:gd name="connsiteX144" fmla="*/ 48470 w 101702"/>
                      <a:gd name="connsiteY144" fmla="*/ 27093 h 131357"/>
                      <a:gd name="connsiteX145" fmla="*/ 48491 w 101702"/>
                      <a:gd name="connsiteY145" fmla="*/ 27110 h 131357"/>
                      <a:gd name="connsiteX146" fmla="*/ 49290 w 101702"/>
                      <a:gd name="connsiteY146" fmla="*/ 27786 h 131357"/>
                      <a:gd name="connsiteX147" fmla="*/ 41279 w 101702"/>
                      <a:gd name="connsiteY147" fmla="*/ 28663 h 131357"/>
                      <a:gd name="connsiteX148" fmla="*/ 41929 w 101702"/>
                      <a:gd name="connsiteY148" fmla="*/ 27461 h 131357"/>
                      <a:gd name="connsiteX149" fmla="*/ 41390 w 101702"/>
                      <a:gd name="connsiteY149" fmla="*/ 25435 h 131357"/>
                      <a:gd name="connsiteX150" fmla="*/ 41358 w 101702"/>
                      <a:gd name="connsiteY150" fmla="*/ 25417 h 131357"/>
                      <a:gd name="connsiteX151" fmla="*/ 27803 w 101702"/>
                      <a:gd name="connsiteY151" fmla="*/ 29146 h 131357"/>
                      <a:gd name="connsiteX152" fmla="*/ 37674 w 101702"/>
                      <a:gd name="connsiteY152" fmla="*/ 25785 h 131357"/>
                      <a:gd name="connsiteX153" fmla="*/ 37235 w 101702"/>
                      <a:gd name="connsiteY153" fmla="*/ 26496 h 131357"/>
                      <a:gd name="connsiteX154" fmla="*/ 37796 w 101702"/>
                      <a:gd name="connsiteY154" fmla="*/ 28496 h 131357"/>
                      <a:gd name="connsiteX155" fmla="*/ 38814 w 101702"/>
                      <a:gd name="connsiteY155" fmla="*/ 29111 h 131357"/>
                      <a:gd name="connsiteX156" fmla="*/ 29286 w 101702"/>
                      <a:gd name="connsiteY156" fmla="*/ 32199 h 131357"/>
                      <a:gd name="connsiteX157" fmla="*/ 29532 w 101702"/>
                      <a:gd name="connsiteY157" fmla="*/ 31734 h 131357"/>
                      <a:gd name="connsiteX158" fmla="*/ 28927 w 101702"/>
                      <a:gd name="connsiteY158" fmla="*/ 29739 h 131357"/>
                      <a:gd name="connsiteX159" fmla="*/ 28918 w 101702"/>
                      <a:gd name="connsiteY159" fmla="*/ 29734 h 131357"/>
                      <a:gd name="connsiteX160" fmla="*/ 28918 w 101702"/>
                      <a:gd name="connsiteY160" fmla="*/ 29734 h 131357"/>
                      <a:gd name="connsiteX161" fmla="*/ 40446 w 101702"/>
                      <a:gd name="connsiteY161" fmla="*/ 39674 h 131357"/>
                      <a:gd name="connsiteX162" fmla="*/ 28821 w 101702"/>
                      <a:gd name="connsiteY162" fmla="*/ 33971 h 131357"/>
                      <a:gd name="connsiteX163" fmla="*/ 30207 w 101702"/>
                      <a:gd name="connsiteY163" fmla="*/ 33357 h 131357"/>
                      <a:gd name="connsiteX164" fmla="*/ 42227 w 101702"/>
                      <a:gd name="connsiteY164" fmla="*/ 37919 h 131357"/>
                      <a:gd name="connsiteX165" fmla="*/ 56317 w 101702"/>
                      <a:gd name="connsiteY165" fmla="*/ 122724 h 131357"/>
                      <a:gd name="connsiteX166" fmla="*/ 50799 w 101702"/>
                      <a:gd name="connsiteY166" fmla="*/ 128243 h 131357"/>
                      <a:gd name="connsiteX167" fmla="*/ 45315 w 101702"/>
                      <a:gd name="connsiteY167" fmla="*/ 122724 h 131357"/>
                      <a:gd name="connsiteX168" fmla="*/ 45315 w 101702"/>
                      <a:gd name="connsiteY168" fmla="*/ 37963 h 131357"/>
                      <a:gd name="connsiteX169" fmla="*/ 50799 w 101702"/>
                      <a:gd name="connsiteY169" fmla="*/ 32409 h 131357"/>
                      <a:gd name="connsiteX170" fmla="*/ 56317 w 101702"/>
                      <a:gd name="connsiteY170" fmla="*/ 37963 h 131357"/>
                      <a:gd name="connsiteX171" fmla="*/ 50799 w 101702"/>
                      <a:gd name="connsiteY171" fmla="*/ 29286 h 131357"/>
                      <a:gd name="connsiteX172" fmla="*/ 43490 w 101702"/>
                      <a:gd name="connsiteY172" fmla="*/ 36621 h 131357"/>
                      <a:gd name="connsiteX173" fmla="*/ 31848 w 101702"/>
                      <a:gd name="connsiteY173" fmla="*/ 32673 h 131357"/>
                      <a:gd name="connsiteX174" fmla="*/ 70057 w 101702"/>
                      <a:gd name="connsiteY174" fmla="*/ 32673 h 131357"/>
                      <a:gd name="connsiteX175" fmla="*/ 58125 w 101702"/>
                      <a:gd name="connsiteY175" fmla="*/ 36726 h 131357"/>
                      <a:gd name="connsiteX176" fmla="*/ 59441 w 101702"/>
                      <a:gd name="connsiteY176" fmla="*/ 37989 h 131357"/>
                      <a:gd name="connsiteX177" fmla="*/ 71724 w 101702"/>
                      <a:gd name="connsiteY177" fmla="*/ 33401 h 131357"/>
                      <a:gd name="connsiteX178" fmla="*/ 72864 w 101702"/>
                      <a:gd name="connsiteY178" fmla="*/ 33919 h 131357"/>
                      <a:gd name="connsiteX179" fmla="*/ 61151 w 101702"/>
                      <a:gd name="connsiteY179" fmla="*/ 39683 h 131357"/>
                      <a:gd name="connsiteX180" fmla="*/ 77260 w 101702"/>
                      <a:gd name="connsiteY180" fmla="*/ 101782 h 131357"/>
                      <a:gd name="connsiteX181" fmla="*/ 67153 w 101702"/>
                      <a:gd name="connsiteY181" fmla="*/ 111924 h 131357"/>
                      <a:gd name="connsiteX182" fmla="*/ 67153 w 101702"/>
                      <a:gd name="connsiteY182" fmla="*/ 48807 h 131357"/>
                      <a:gd name="connsiteX183" fmla="*/ 77260 w 101702"/>
                      <a:gd name="connsiteY183" fmla="*/ 58976 h 131357"/>
                      <a:gd name="connsiteX184" fmla="*/ 88042 w 101702"/>
                      <a:gd name="connsiteY184" fmla="*/ 69794 h 131357"/>
                      <a:gd name="connsiteX185" fmla="*/ 98571 w 101702"/>
                      <a:gd name="connsiteY185" fmla="*/ 80366 h 131357"/>
                      <a:gd name="connsiteX186" fmla="*/ 88095 w 101702"/>
                      <a:gd name="connsiteY186" fmla="*/ 90894 h 131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</a:cxnLst>
                    <a:rect l="l" t="t" r="r" b="b"/>
                    <a:pathLst>
                      <a:path w="101702" h="131357">
                        <a:moveTo>
                          <a:pt x="62318" y="40920"/>
                        </a:moveTo>
                        <a:cubicBezTo>
                          <a:pt x="68047" y="39472"/>
                          <a:pt x="72548" y="36972"/>
                          <a:pt x="74733" y="33901"/>
                        </a:cubicBezTo>
                        <a:cubicBezTo>
                          <a:pt x="74815" y="33773"/>
                          <a:pt x="74858" y="33623"/>
                          <a:pt x="74856" y="33471"/>
                        </a:cubicBezTo>
                        <a:lnTo>
                          <a:pt x="75970" y="32699"/>
                        </a:lnTo>
                        <a:cubicBezTo>
                          <a:pt x="76632" y="32225"/>
                          <a:pt x="76795" y="31311"/>
                          <a:pt x="76338" y="30637"/>
                        </a:cubicBezTo>
                        <a:lnTo>
                          <a:pt x="75724" y="29716"/>
                        </a:lnTo>
                        <a:cubicBezTo>
                          <a:pt x="75753" y="29636"/>
                          <a:pt x="75773" y="29554"/>
                          <a:pt x="75786" y="29470"/>
                        </a:cubicBezTo>
                        <a:lnTo>
                          <a:pt x="76058" y="27093"/>
                        </a:lnTo>
                        <a:cubicBezTo>
                          <a:pt x="79567" y="22408"/>
                          <a:pt x="84594" y="19082"/>
                          <a:pt x="89315" y="15687"/>
                        </a:cubicBezTo>
                        <a:lnTo>
                          <a:pt x="88639" y="14424"/>
                        </a:lnTo>
                        <a:cubicBezTo>
                          <a:pt x="87307" y="14916"/>
                          <a:pt x="85947" y="15332"/>
                          <a:pt x="84568" y="15670"/>
                        </a:cubicBezTo>
                        <a:cubicBezTo>
                          <a:pt x="83653" y="15917"/>
                          <a:pt x="82709" y="16044"/>
                          <a:pt x="81761" y="16047"/>
                        </a:cubicBezTo>
                        <a:cubicBezTo>
                          <a:pt x="81640" y="14851"/>
                          <a:pt x="81026" y="13761"/>
                          <a:pt x="80067" y="13037"/>
                        </a:cubicBezTo>
                        <a:cubicBezTo>
                          <a:pt x="77172" y="11283"/>
                          <a:pt x="72671" y="12423"/>
                          <a:pt x="73505" y="16336"/>
                        </a:cubicBezTo>
                        <a:lnTo>
                          <a:pt x="73689" y="17073"/>
                        </a:lnTo>
                        <a:cubicBezTo>
                          <a:pt x="74147" y="16997"/>
                          <a:pt x="74611" y="16956"/>
                          <a:pt x="75075" y="16950"/>
                        </a:cubicBezTo>
                        <a:cubicBezTo>
                          <a:pt x="75346" y="16948"/>
                          <a:pt x="75616" y="16990"/>
                          <a:pt x="75873" y="17073"/>
                        </a:cubicBezTo>
                        <a:cubicBezTo>
                          <a:pt x="76751" y="17723"/>
                          <a:pt x="74829" y="21083"/>
                          <a:pt x="72671" y="20960"/>
                        </a:cubicBezTo>
                        <a:cubicBezTo>
                          <a:pt x="70058" y="20678"/>
                          <a:pt x="67889" y="18815"/>
                          <a:pt x="67214" y="16275"/>
                        </a:cubicBezTo>
                        <a:cubicBezTo>
                          <a:pt x="69241" y="14948"/>
                          <a:pt x="69808" y="12229"/>
                          <a:pt x="68481" y="10202"/>
                        </a:cubicBezTo>
                        <a:cubicBezTo>
                          <a:pt x="67153" y="8175"/>
                          <a:pt x="64435" y="7608"/>
                          <a:pt x="62408" y="8935"/>
                        </a:cubicBezTo>
                        <a:cubicBezTo>
                          <a:pt x="60380" y="10262"/>
                          <a:pt x="59814" y="12981"/>
                          <a:pt x="61141" y="15008"/>
                        </a:cubicBezTo>
                        <a:cubicBezTo>
                          <a:pt x="61343" y="15316"/>
                          <a:pt x="61581" y="15597"/>
                          <a:pt x="61853" y="15845"/>
                        </a:cubicBezTo>
                        <a:lnTo>
                          <a:pt x="61634" y="16336"/>
                        </a:lnTo>
                        <a:cubicBezTo>
                          <a:pt x="60871" y="17784"/>
                          <a:pt x="59572" y="19390"/>
                          <a:pt x="57782" y="19416"/>
                        </a:cubicBezTo>
                        <a:cubicBezTo>
                          <a:pt x="53036" y="19574"/>
                          <a:pt x="53282" y="12397"/>
                          <a:pt x="57782" y="12643"/>
                        </a:cubicBezTo>
                        <a:cubicBezTo>
                          <a:pt x="58432" y="12732"/>
                          <a:pt x="59060" y="12940"/>
                          <a:pt x="59634" y="13257"/>
                        </a:cubicBezTo>
                        <a:lnTo>
                          <a:pt x="59327" y="11774"/>
                        </a:lnTo>
                        <a:cubicBezTo>
                          <a:pt x="59289" y="11492"/>
                          <a:pt x="59227" y="11213"/>
                          <a:pt x="59142" y="10941"/>
                        </a:cubicBezTo>
                        <a:cubicBezTo>
                          <a:pt x="58370" y="8537"/>
                          <a:pt x="56616" y="6721"/>
                          <a:pt x="53878" y="6633"/>
                        </a:cubicBezTo>
                        <a:cubicBezTo>
                          <a:pt x="53878" y="6633"/>
                          <a:pt x="52764" y="2378"/>
                          <a:pt x="50790" y="0"/>
                        </a:cubicBezTo>
                        <a:cubicBezTo>
                          <a:pt x="49377" y="1641"/>
                          <a:pt x="47623" y="6659"/>
                          <a:pt x="47623" y="6659"/>
                        </a:cubicBezTo>
                        <a:cubicBezTo>
                          <a:pt x="44912" y="6721"/>
                          <a:pt x="43148" y="8510"/>
                          <a:pt x="42359" y="10941"/>
                        </a:cubicBezTo>
                        <a:lnTo>
                          <a:pt x="42174" y="11774"/>
                        </a:lnTo>
                        <a:lnTo>
                          <a:pt x="41902" y="13222"/>
                        </a:lnTo>
                        <a:cubicBezTo>
                          <a:pt x="42481" y="12915"/>
                          <a:pt x="43106" y="12707"/>
                          <a:pt x="43754" y="12608"/>
                        </a:cubicBezTo>
                        <a:cubicBezTo>
                          <a:pt x="48219" y="12423"/>
                          <a:pt x="48465" y="19539"/>
                          <a:pt x="43754" y="19416"/>
                        </a:cubicBezTo>
                        <a:cubicBezTo>
                          <a:pt x="41902" y="19416"/>
                          <a:pt x="40639" y="17784"/>
                          <a:pt x="39867" y="16336"/>
                        </a:cubicBezTo>
                        <a:lnTo>
                          <a:pt x="39648" y="15845"/>
                        </a:lnTo>
                        <a:cubicBezTo>
                          <a:pt x="41437" y="14212"/>
                          <a:pt x="41564" y="11437"/>
                          <a:pt x="39930" y="9648"/>
                        </a:cubicBezTo>
                        <a:cubicBezTo>
                          <a:pt x="38296" y="7858"/>
                          <a:pt x="35522" y="7732"/>
                          <a:pt x="33732" y="9365"/>
                        </a:cubicBezTo>
                        <a:cubicBezTo>
                          <a:pt x="31944" y="10998"/>
                          <a:pt x="31817" y="13773"/>
                          <a:pt x="33450" y="15562"/>
                        </a:cubicBezTo>
                        <a:cubicBezTo>
                          <a:pt x="33698" y="15834"/>
                          <a:pt x="33979" y="16073"/>
                          <a:pt x="34287" y="16275"/>
                        </a:cubicBezTo>
                        <a:cubicBezTo>
                          <a:pt x="33603" y="18787"/>
                          <a:pt x="31460" y="20631"/>
                          <a:pt x="28874" y="20934"/>
                        </a:cubicBezTo>
                        <a:cubicBezTo>
                          <a:pt x="26724" y="21056"/>
                          <a:pt x="24838" y="17696"/>
                          <a:pt x="25671" y="17047"/>
                        </a:cubicBezTo>
                        <a:cubicBezTo>
                          <a:pt x="25933" y="16978"/>
                          <a:pt x="26200" y="16937"/>
                          <a:pt x="26470" y="16924"/>
                        </a:cubicBezTo>
                        <a:cubicBezTo>
                          <a:pt x="26928" y="16941"/>
                          <a:pt x="27383" y="17003"/>
                          <a:pt x="27830" y="17108"/>
                        </a:cubicBezTo>
                        <a:lnTo>
                          <a:pt x="28049" y="16310"/>
                        </a:lnTo>
                        <a:cubicBezTo>
                          <a:pt x="28926" y="12397"/>
                          <a:pt x="24347" y="11292"/>
                          <a:pt x="21478" y="13011"/>
                        </a:cubicBezTo>
                        <a:cubicBezTo>
                          <a:pt x="20498" y="13752"/>
                          <a:pt x="19883" y="14876"/>
                          <a:pt x="19784" y="16099"/>
                        </a:cubicBezTo>
                        <a:cubicBezTo>
                          <a:pt x="18827" y="16095"/>
                          <a:pt x="17875" y="15968"/>
                          <a:pt x="16950" y="15722"/>
                        </a:cubicBezTo>
                        <a:cubicBezTo>
                          <a:pt x="15599" y="15345"/>
                          <a:pt x="14257" y="14906"/>
                          <a:pt x="12941" y="14397"/>
                        </a:cubicBezTo>
                        <a:lnTo>
                          <a:pt x="12239" y="15670"/>
                        </a:lnTo>
                        <a:cubicBezTo>
                          <a:pt x="16924" y="19065"/>
                          <a:pt x="21978" y="22390"/>
                          <a:pt x="25487" y="27075"/>
                        </a:cubicBezTo>
                        <a:lnTo>
                          <a:pt x="25733" y="29233"/>
                        </a:lnTo>
                        <a:cubicBezTo>
                          <a:pt x="25614" y="29347"/>
                          <a:pt x="25522" y="29485"/>
                          <a:pt x="25461" y="29637"/>
                        </a:cubicBezTo>
                        <a:lnTo>
                          <a:pt x="24750" y="30988"/>
                        </a:lnTo>
                        <a:cubicBezTo>
                          <a:pt x="24364" y="31705"/>
                          <a:pt x="24632" y="32599"/>
                          <a:pt x="25348" y="32985"/>
                        </a:cubicBezTo>
                        <a:cubicBezTo>
                          <a:pt x="25351" y="32986"/>
                          <a:pt x="25353" y="32987"/>
                          <a:pt x="25355" y="32989"/>
                        </a:cubicBezTo>
                        <a:lnTo>
                          <a:pt x="25355" y="32989"/>
                        </a:lnTo>
                        <a:lnTo>
                          <a:pt x="26777" y="33761"/>
                        </a:lnTo>
                        <a:cubicBezTo>
                          <a:pt x="26809" y="33890"/>
                          <a:pt x="26879" y="34006"/>
                          <a:pt x="26979" y="34094"/>
                        </a:cubicBezTo>
                        <a:cubicBezTo>
                          <a:pt x="29233" y="37121"/>
                          <a:pt x="33638" y="39525"/>
                          <a:pt x="39262" y="40937"/>
                        </a:cubicBezTo>
                        <a:lnTo>
                          <a:pt x="0" y="80295"/>
                        </a:lnTo>
                        <a:lnTo>
                          <a:pt x="50886" y="131357"/>
                        </a:lnTo>
                        <a:lnTo>
                          <a:pt x="101703" y="80322"/>
                        </a:lnTo>
                        <a:close/>
                        <a:moveTo>
                          <a:pt x="13564" y="90929"/>
                        </a:moveTo>
                        <a:lnTo>
                          <a:pt x="3036" y="80401"/>
                        </a:lnTo>
                        <a:lnTo>
                          <a:pt x="13511" y="69829"/>
                        </a:lnTo>
                        <a:close/>
                        <a:moveTo>
                          <a:pt x="34454" y="111985"/>
                        </a:moveTo>
                        <a:lnTo>
                          <a:pt x="24347" y="101756"/>
                        </a:lnTo>
                        <a:lnTo>
                          <a:pt x="24347" y="58949"/>
                        </a:lnTo>
                        <a:lnTo>
                          <a:pt x="34454" y="48772"/>
                        </a:lnTo>
                        <a:close/>
                        <a:moveTo>
                          <a:pt x="72180" y="29821"/>
                        </a:moveTo>
                        <a:cubicBezTo>
                          <a:pt x="71514" y="30308"/>
                          <a:pt x="71351" y="31234"/>
                          <a:pt x="71811" y="31918"/>
                        </a:cubicBezTo>
                        <a:cubicBezTo>
                          <a:pt x="68979" y="30723"/>
                          <a:pt x="66042" y="29795"/>
                          <a:pt x="63038" y="29146"/>
                        </a:cubicBezTo>
                        <a:lnTo>
                          <a:pt x="64178" y="28470"/>
                        </a:lnTo>
                        <a:cubicBezTo>
                          <a:pt x="64866" y="28053"/>
                          <a:pt x="65108" y="27171"/>
                          <a:pt x="64731" y="26461"/>
                        </a:cubicBezTo>
                        <a:lnTo>
                          <a:pt x="64424" y="25943"/>
                        </a:lnTo>
                        <a:cubicBezTo>
                          <a:pt x="67532" y="26624"/>
                          <a:pt x="70552" y="27657"/>
                          <a:pt x="73426" y="29023"/>
                        </a:cubicBezTo>
                        <a:close/>
                        <a:moveTo>
                          <a:pt x="26979" y="26680"/>
                        </a:moveTo>
                        <a:lnTo>
                          <a:pt x="26821" y="26373"/>
                        </a:lnTo>
                        <a:cubicBezTo>
                          <a:pt x="24189" y="22645"/>
                          <a:pt x="19855" y="19618"/>
                          <a:pt x="16249" y="16942"/>
                        </a:cubicBezTo>
                        <a:cubicBezTo>
                          <a:pt x="17287" y="17199"/>
                          <a:pt x="18338" y="17404"/>
                          <a:pt x="19398" y="17556"/>
                        </a:cubicBezTo>
                        <a:cubicBezTo>
                          <a:pt x="20002" y="17616"/>
                          <a:pt x="20611" y="17616"/>
                          <a:pt x="21214" y="17556"/>
                        </a:cubicBezTo>
                        <a:lnTo>
                          <a:pt x="21214" y="16810"/>
                        </a:lnTo>
                        <a:cubicBezTo>
                          <a:pt x="21214" y="16687"/>
                          <a:pt x="21364" y="14748"/>
                          <a:pt x="22294" y="14178"/>
                        </a:cubicBezTo>
                        <a:cubicBezTo>
                          <a:pt x="23583" y="13380"/>
                          <a:pt x="26680" y="13099"/>
                          <a:pt x="26680" y="15354"/>
                        </a:cubicBezTo>
                        <a:lnTo>
                          <a:pt x="26373" y="15354"/>
                        </a:lnTo>
                        <a:lnTo>
                          <a:pt x="25601" y="15477"/>
                        </a:lnTo>
                        <a:cubicBezTo>
                          <a:pt x="22215" y="16152"/>
                          <a:pt x="24987" y="22566"/>
                          <a:pt x="28988" y="22285"/>
                        </a:cubicBezTo>
                        <a:cubicBezTo>
                          <a:pt x="32076" y="22101"/>
                          <a:pt x="34111" y="20249"/>
                          <a:pt x="35340" y="17573"/>
                        </a:cubicBezTo>
                        <a:cubicBezTo>
                          <a:pt x="35638" y="16841"/>
                          <a:pt x="35844" y="16075"/>
                          <a:pt x="35954" y="15292"/>
                        </a:cubicBezTo>
                        <a:cubicBezTo>
                          <a:pt x="34421" y="14773"/>
                          <a:pt x="33599" y="13110"/>
                          <a:pt x="34119" y="11577"/>
                        </a:cubicBezTo>
                        <a:cubicBezTo>
                          <a:pt x="34506" y="10433"/>
                          <a:pt x="35555" y="9644"/>
                          <a:pt x="36761" y="9589"/>
                        </a:cubicBezTo>
                        <a:cubicBezTo>
                          <a:pt x="38360" y="9547"/>
                          <a:pt x="39690" y="10808"/>
                          <a:pt x="39733" y="12406"/>
                        </a:cubicBezTo>
                        <a:cubicBezTo>
                          <a:pt x="39762" y="13464"/>
                          <a:pt x="39211" y="14453"/>
                          <a:pt x="38296" y="14985"/>
                        </a:cubicBezTo>
                        <a:lnTo>
                          <a:pt x="37928" y="15231"/>
                        </a:lnTo>
                        <a:cubicBezTo>
                          <a:pt x="38066" y="15517"/>
                          <a:pt x="38189" y="15810"/>
                          <a:pt x="38296" y="16108"/>
                        </a:cubicBezTo>
                        <a:cubicBezTo>
                          <a:pt x="39174" y="18328"/>
                          <a:pt x="41227" y="20670"/>
                          <a:pt x="43754" y="20732"/>
                        </a:cubicBezTo>
                        <a:cubicBezTo>
                          <a:pt x="50351" y="20890"/>
                          <a:pt x="50106" y="11177"/>
                          <a:pt x="43912" y="10932"/>
                        </a:cubicBezTo>
                        <a:cubicBezTo>
                          <a:pt x="44423" y="9070"/>
                          <a:pt x="46169" y="7821"/>
                          <a:pt x="48096" y="7940"/>
                        </a:cubicBezTo>
                        <a:lnTo>
                          <a:pt x="48597" y="8001"/>
                        </a:lnTo>
                        <a:cubicBezTo>
                          <a:pt x="48597" y="8001"/>
                          <a:pt x="49799" y="3615"/>
                          <a:pt x="50904" y="2299"/>
                        </a:cubicBezTo>
                        <a:cubicBezTo>
                          <a:pt x="51835" y="4106"/>
                          <a:pt x="52539" y="6021"/>
                          <a:pt x="53001" y="8001"/>
                        </a:cubicBezTo>
                        <a:lnTo>
                          <a:pt x="53492" y="7940"/>
                        </a:lnTo>
                        <a:cubicBezTo>
                          <a:pt x="55463" y="7815"/>
                          <a:pt x="57236" y="9132"/>
                          <a:pt x="57686" y="11055"/>
                        </a:cubicBezTo>
                        <a:cubicBezTo>
                          <a:pt x="51544" y="11335"/>
                          <a:pt x="51281" y="21013"/>
                          <a:pt x="57870" y="20855"/>
                        </a:cubicBezTo>
                        <a:cubicBezTo>
                          <a:pt x="60371" y="20793"/>
                          <a:pt x="62468" y="18451"/>
                          <a:pt x="63301" y="16231"/>
                        </a:cubicBezTo>
                        <a:lnTo>
                          <a:pt x="63696" y="15354"/>
                        </a:lnTo>
                        <a:lnTo>
                          <a:pt x="63327" y="15108"/>
                        </a:lnTo>
                        <a:cubicBezTo>
                          <a:pt x="61966" y="14233"/>
                          <a:pt x="61571" y="12421"/>
                          <a:pt x="62446" y="11059"/>
                        </a:cubicBezTo>
                        <a:cubicBezTo>
                          <a:pt x="62976" y="10231"/>
                          <a:pt x="63888" y="9726"/>
                          <a:pt x="64871" y="9712"/>
                        </a:cubicBezTo>
                        <a:cubicBezTo>
                          <a:pt x="66480" y="9733"/>
                          <a:pt x="67767" y="11054"/>
                          <a:pt x="67747" y="12663"/>
                        </a:cubicBezTo>
                        <a:cubicBezTo>
                          <a:pt x="67730" y="13935"/>
                          <a:pt x="66889" y="15050"/>
                          <a:pt x="65670" y="15415"/>
                        </a:cubicBezTo>
                        <a:cubicBezTo>
                          <a:pt x="65784" y="16197"/>
                          <a:pt x="65990" y="16963"/>
                          <a:pt x="66284" y="17696"/>
                        </a:cubicBezTo>
                        <a:cubicBezTo>
                          <a:pt x="67521" y="20407"/>
                          <a:pt x="69557" y="22223"/>
                          <a:pt x="72636" y="22408"/>
                        </a:cubicBezTo>
                        <a:cubicBezTo>
                          <a:pt x="76646" y="22653"/>
                          <a:pt x="79383" y="16266"/>
                          <a:pt x="76023" y="15626"/>
                        </a:cubicBezTo>
                        <a:cubicBezTo>
                          <a:pt x="75759" y="15567"/>
                          <a:pt x="75493" y="15526"/>
                          <a:pt x="75224" y="15503"/>
                        </a:cubicBezTo>
                        <a:lnTo>
                          <a:pt x="74917" y="15503"/>
                        </a:lnTo>
                        <a:cubicBezTo>
                          <a:pt x="74917" y="13222"/>
                          <a:pt x="78032" y="13502"/>
                          <a:pt x="79357" y="14275"/>
                        </a:cubicBezTo>
                        <a:cubicBezTo>
                          <a:pt x="80278" y="14862"/>
                          <a:pt x="80401" y="16740"/>
                          <a:pt x="80436" y="16907"/>
                        </a:cubicBezTo>
                        <a:lnTo>
                          <a:pt x="80497" y="17530"/>
                        </a:lnTo>
                        <a:lnTo>
                          <a:pt x="80988" y="17591"/>
                        </a:lnTo>
                        <a:lnTo>
                          <a:pt x="82217" y="17591"/>
                        </a:lnTo>
                        <a:cubicBezTo>
                          <a:pt x="83090" y="17580"/>
                          <a:pt x="83959" y="17465"/>
                          <a:pt x="84805" y="17249"/>
                        </a:cubicBezTo>
                        <a:cubicBezTo>
                          <a:pt x="81199" y="19960"/>
                          <a:pt x="77470" y="22706"/>
                          <a:pt x="74794" y="26400"/>
                        </a:cubicBezTo>
                        <a:lnTo>
                          <a:pt x="74672" y="26768"/>
                        </a:lnTo>
                        <a:lnTo>
                          <a:pt x="74514" y="27909"/>
                        </a:lnTo>
                        <a:cubicBezTo>
                          <a:pt x="67084" y="24522"/>
                          <a:pt x="58988" y="22849"/>
                          <a:pt x="50825" y="23013"/>
                        </a:cubicBezTo>
                        <a:cubicBezTo>
                          <a:pt x="41578" y="23013"/>
                          <a:pt x="33199" y="24864"/>
                          <a:pt x="27137" y="27944"/>
                        </a:cubicBezTo>
                        <a:close/>
                        <a:moveTo>
                          <a:pt x="52553" y="24706"/>
                        </a:moveTo>
                        <a:lnTo>
                          <a:pt x="52220" y="24426"/>
                        </a:lnTo>
                        <a:cubicBezTo>
                          <a:pt x="55089" y="24474"/>
                          <a:pt x="57951" y="24733"/>
                          <a:pt x="60783" y="25198"/>
                        </a:cubicBezTo>
                        <a:lnTo>
                          <a:pt x="60564" y="25320"/>
                        </a:lnTo>
                        <a:cubicBezTo>
                          <a:pt x="59878" y="25741"/>
                          <a:pt x="59649" y="26630"/>
                          <a:pt x="60046" y="27330"/>
                        </a:cubicBezTo>
                        <a:lnTo>
                          <a:pt x="60783" y="28619"/>
                        </a:lnTo>
                        <a:cubicBezTo>
                          <a:pt x="57843" y="28087"/>
                          <a:pt x="54865" y="27793"/>
                          <a:pt x="51878" y="27742"/>
                        </a:cubicBezTo>
                        <a:lnTo>
                          <a:pt x="52711" y="26724"/>
                        </a:lnTo>
                        <a:cubicBezTo>
                          <a:pt x="53224" y="26102"/>
                          <a:pt x="53142" y="25184"/>
                          <a:pt x="52527" y="24662"/>
                        </a:cubicBezTo>
                        <a:close/>
                        <a:moveTo>
                          <a:pt x="41367" y="25417"/>
                        </a:moveTo>
                        <a:lnTo>
                          <a:pt x="40937" y="25171"/>
                        </a:lnTo>
                        <a:cubicBezTo>
                          <a:pt x="43554" y="24788"/>
                          <a:pt x="46190" y="24551"/>
                          <a:pt x="48833" y="24461"/>
                        </a:cubicBezTo>
                        <a:lnTo>
                          <a:pt x="48333" y="25075"/>
                        </a:lnTo>
                        <a:cubicBezTo>
                          <a:pt x="47814" y="25670"/>
                          <a:pt x="47875" y="26573"/>
                          <a:pt x="48470" y="27093"/>
                        </a:cubicBezTo>
                        <a:cubicBezTo>
                          <a:pt x="48477" y="27098"/>
                          <a:pt x="48484" y="27104"/>
                          <a:pt x="48491" y="27110"/>
                        </a:cubicBezTo>
                        <a:lnTo>
                          <a:pt x="49290" y="27786"/>
                        </a:lnTo>
                        <a:cubicBezTo>
                          <a:pt x="46602" y="27889"/>
                          <a:pt x="43926" y="28182"/>
                          <a:pt x="41279" y="28663"/>
                        </a:cubicBezTo>
                        <a:lnTo>
                          <a:pt x="41929" y="27461"/>
                        </a:lnTo>
                        <a:cubicBezTo>
                          <a:pt x="42339" y="26753"/>
                          <a:pt x="42098" y="25846"/>
                          <a:pt x="41390" y="25435"/>
                        </a:cubicBezTo>
                        <a:cubicBezTo>
                          <a:pt x="41379" y="25429"/>
                          <a:pt x="41369" y="25423"/>
                          <a:pt x="41358" y="25417"/>
                        </a:cubicBezTo>
                        <a:close/>
                        <a:moveTo>
                          <a:pt x="27803" y="29146"/>
                        </a:moveTo>
                        <a:cubicBezTo>
                          <a:pt x="30945" y="27631"/>
                          <a:pt x="34260" y="26502"/>
                          <a:pt x="37674" y="25785"/>
                        </a:cubicBezTo>
                        <a:lnTo>
                          <a:pt x="37235" y="26496"/>
                        </a:lnTo>
                        <a:cubicBezTo>
                          <a:pt x="36845" y="27204"/>
                          <a:pt x="37095" y="28094"/>
                          <a:pt x="37796" y="28496"/>
                        </a:cubicBezTo>
                        <a:lnTo>
                          <a:pt x="38814" y="29111"/>
                        </a:lnTo>
                        <a:cubicBezTo>
                          <a:pt x="35539" y="29803"/>
                          <a:pt x="32345" y="30839"/>
                          <a:pt x="29286" y="32199"/>
                        </a:cubicBezTo>
                        <a:lnTo>
                          <a:pt x="29532" y="31734"/>
                        </a:lnTo>
                        <a:cubicBezTo>
                          <a:pt x="29916" y="31016"/>
                          <a:pt x="29646" y="30123"/>
                          <a:pt x="28927" y="29739"/>
                        </a:cubicBezTo>
                        <a:cubicBezTo>
                          <a:pt x="28925" y="29737"/>
                          <a:pt x="28921" y="29735"/>
                          <a:pt x="28918" y="29734"/>
                        </a:cubicBezTo>
                        <a:lnTo>
                          <a:pt x="28918" y="29734"/>
                        </a:lnTo>
                        <a:close/>
                        <a:moveTo>
                          <a:pt x="40446" y="39674"/>
                        </a:moveTo>
                        <a:cubicBezTo>
                          <a:pt x="35234" y="38472"/>
                          <a:pt x="31102" y="36437"/>
                          <a:pt x="28821" y="33971"/>
                        </a:cubicBezTo>
                        <a:lnTo>
                          <a:pt x="30207" y="33357"/>
                        </a:lnTo>
                        <a:cubicBezTo>
                          <a:pt x="33842" y="35718"/>
                          <a:pt x="37941" y="37274"/>
                          <a:pt x="42227" y="37919"/>
                        </a:cubicBezTo>
                        <a:close/>
                        <a:moveTo>
                          <a:pt x="56317" y="122724"/>
                        </a:moveTo>
                        <a:lnTo>
                          <a:pt x="50799" y="128243"/>
                        </a:lnTo>
                        <a:lnTo>
                          <a:pt x="45315" y="122724"/>
                        </a:lnTo>
                        <a:lnTo>
                          <a:pt x="45315" y="37963"/>
                        </a:lnTo>
                        <a:lnTo>
                          <a:pt x="50799" y="32409"/>
                        </a:lnTo>
                        <a:lnTo>
                          <a:pt x="56317" y="37963"/>
                        </a:lnTo>
                        <a:close/>
                        <a:moveTo>
                          <a:pt x="50799" y="29286"/>
                        </a:moveTo>
                        <a:lnTo>
                          <a:pt x="43490" y="36621"/>
                        </a:lnTo>
                        <a:cubicBezTo>
                          <a:pt x="39391" y="36071"/>
                          <a:pt x="35436" y="34730"/>
                          <a:pt x="31848" y="32673"/>
                        </a:cubicBezTo>
                        <a:cubicBezTo>
                          <a:pt x="44161" y="28028"/>
                          <a:pt x="57744" y="28028"/>
                          <a:pt x="70057" y="32673"/>
                        </a:cubicBezTo>
                        <a:cubicBezTo>
                          <a:pt x="66384" y="34794"/>
                          <a:pt x="62330" y="36171"/>
                          <a:pt x="58125" y="36726"/>
                        </a:cubicBezTo>
                        <a:close/>
                        <a:moveTo>
                          <a:pt x="59441" y="37989"/>
                        </a:moveTo>
                        <a:cubicBezTo>
                          <a:pt x="63815" y="37352"/>
                          <a:pt x="68003" y="35787"/>
                          <a:pt x="71724" y="33401"/>
                        </a:cubicBezTo>
                        <a:lnTo>
                          <a:pt x="72864" y="33919"/>
                        </a:lnTo>
                        <a:cubicBezTo>
                          <a:pt x="70583" y="36384"/>
                          <a:pt x="66416" y="38481"/>
                          <a:pt x="61151" y="39683"/>
                        </a:cubicBezTo>
                        <a:close/>
                        <a:moveTo>
                          <a:pt x="77260" y="101782"/>
                        </a:moveTo>
                        <a:lnTo>
                          <a:pt x="67153" y="111924"/>
                        </a:lnTo>
                        <a:lnTo>
                          <a:pt x="67153" y="48807"/>
                        </a:lnTo>
                        <a:lnTo>
                          <a:pt x="77260" y="58976"/>
                        </a:lnTo>
                        <a:close/>
                        <a:moveTo>
                          <a:pt x="88042" y="69794"/>
                        </a:moveTo>
                        <a:lnTo>
                          <a:pt x="98571" y="80366"/>
                        </a:lnTo>
                        <a:lnTo>
                          <a:pt x="88095" y="908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7" name="Freeform 156">
                    <a:extLst>
                      <a:ext uri="{FF2B5EF4-FFF2-40B4-BE49-F238E27FC236}">
                        <a16:creationId xmlns:a16="http://schemas.microsoft.com/office/drawing/2014/main" id="{9819C16C-23E3-FEF7-5E12-EF1D92C0EE25}"/>
                      </a:ext>
                    </a:extLst>
                  </p:cNvPr>
                  <p:cNvSpPr/>
                  <p:nvPr/>
                </p:nvSpPr>
                <p:spPr>
                  <a:xfrm>
                    <a:off x="1786950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id="{386FAD37-F784-1D03-65AE-CB361B926345}"/>
                      </a:ext>
                    </a:extLst>
                  </p:cNvPr>
                  <p:cNvSpPr/>
                  <p:nvPr/>
                </p:nvSpPr>
                <p:spPr>
                  <a:xfrm>
                    <a:off x="1778966" y="1439774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id="{8FB035E2-CFB1-9609-D781-6C7181AEF084}"/>
                      </a:ext>
                    </a:extLst>
                  </p:cNvPr>
                  <p:cNvSpPr/>
                  <p:nvPr/>
                </p:nvSpPr>
                <p:spPr>
                  <a:xfrm>
                    <a:off x="1782756" y="1433975"/>
                    <a:ext cx="982" cy="4500"/>
                  </a:xfrm>
                  <a:custGeom>
                    <a:avLst/>
                    <a:gdLst>
                      <a:gd name="connsiteX0" fmla="*/ 0 w 982"/>
                      <a:gd name="connsiteY0" fmla="*/ 0 h 4500"/>
                      <a:gd name="connsiteX1" fmla="*/ 983 w 982"/>
                      <a:gd name="connsiteY1" fmla="*/ 0 h 4500"/>
                      <a:gd name="connsiteX2" fmla="*/ 983 w 982"/>
                      <a:gd name="connsiteY2" fmla="*/ 4501 h 4500"/>
                      <a:gd name="connsiteX3" fmla="*/ 0 w 982"/>
                      <a:gd name="connsiteY3" fmla="*/ 4501 h 4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00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01"/>
                        </a:lnTo>
                        <a:lnTo>
                          <a:pt x="0" y="45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29E5AD89-C24C-D939-9AB2-869F7C3C727B}"/>
                      </a:ext>
                    </a:extLst>
                  </p:cNvPr>
                  <p:cNvSpPr/>
                  <p:nvPr/>
                </p:nvSpPr>
                <p:spPr>
                  <a:xfrm>
                    <a:off x="1769412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74F3FB15-2448-7799-E47C-2DF6800C1627}"/>
                      </a:ext>
                    </a:extLst>
                  </p:cNvPr>
                  <p:cNvSpPr/>
                  <p:nvPr/>
                </p:nvSpPr>
                <p:spPr>
                  <a:xfrm>
                    <a:off x="1761428" y="1418385"/>
                    <a:ext cx="710" cy="3263"/>
                  </a:xfrm>
                  <a:custGeom>
                    <a:avLst/>
                    <a:gdLst>
                      <a:gd name="connsiteX0" fmla="*/ 0 w 710"/>
                      <a:gd name="connsiteY0" fmla="*/ 0 h 3263"/>
                      <a:gd name="connsiteX1" fmla="*/ 711 w 710"/>
                      <a:gd name="connsiteY1" fmla="*/ 0 h 3263"/>
                      <a:gd name="connsiteX2" fmla="*/ 711 w 710"/>
                      <a:gd name="connsiteY2" fmla="*/ 3264 h 3263"/>
                      <a:gd name="connsiteX3" fmla="*/ 0 w 710"/>
                      <a:gd name="connsiteY3" fmla="*/ 3264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63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64"/>
                        </a:lnTo>
                        <a:lnTo>
                          <a:pt x="0" y="3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2" name="Freeform 161">
                    <a:extLst>
                      <a:ext uri="{FF2B5EF4-FFF2-40B4-BE49-F238E27FC236}">
                        <a16:creationId xmlns:a16="http://schemas.microsoft.com/office/drawing/2014/main" id="{04928F55-C470-D5B0-FB38-792CBF956186}"/>
                      </a:ext>
                    </a:extLst>
                  </p:cNvPr>
                  <p:cNvSpPr/>
                  <p:nvPr/>
                </p:nvSpPr>
                <p:spPr>
                  <a:xfrm>
                    <a:off x="1751601" y="1375456"/>
                    <a:ext cx="80988" cy="127251"/>
                  </a:xfrm>
                  <a:custGeom>
                    <a:avLst/>
                    <a:gdLst>
                      <a:gd name="connsiteX0" fmla="*/ 80988 w 80988"/>
                      <a:gd name="connsiteY0" fmla="*/ 11581 h 127251"/>
                      <a:gd name="connsiteX1" fmla="*/ 79444 w 80988"/>
                      <a:gd name="connsiteY1" fmla="*/ 11458 h 127251"/>
                      <a:gd name="connsiteX2" fmla="*/ 67161 w 80988"/>
                      <a:gd name="connsiteY2" fmla="*/ 16889 h 127251"/>
                      <a:gd name="connsiteX3" fmla="*/ 67907 w 80988"/>
                      <a:gd name="connsiteY3" fmla="*/ 19354 h 127251"/>
                      <a:gd name="connsiteX4" fmla="*/ 65775 w 80988"/>
                      <a:gd name="connsiteY4" fmla="*/ 15310 h 127251"/>
                      <a:gd name="connsiteX5" fmla="*/ 64757 w 80988"/>
                      <a:gd name="connsiteY5" fmla="*/ 10783 h 127251"/>
                      <a:gd name="connsiteX6" fmla="*/ 62353 w 80988"/>
                      <a:gd name="connsiteY6" fmla="*/ 11862 h 127251"/>
                      <a:gd name="connsiteX7" fmla="*/ 60230 w 80988"/>
                      <a:gd name="connsiteY7" fmla="*/ 9396 h 127251"/>
                      <a:gd name="connsiteX8" fmla="*/ 58537 w 80988"/>
                      <a:gd name="connsiteY8" fmla="*/ 4650 h 127251"/>
                      <a:gd name="connsiteX9" fmla="*/ 55457 w 80988"/>
                      <a:gd name="connsiteY9" fmla="*/ 8809 h 127251"/>
                      <a:gd name="connsiteX10" fmla="*/ 52185 w 80988"/>
                      <a:gd name="connsiteY10" fmla="*/ 12046 h 127251"/>
                      <a:gd name="connsiteX11" fmla="*/ 52185 w 80988"/>
                      <a:gd name="connsiteY11" fmla="*/ 12669 h 127251"/>
                      <a:gd name="connsiteX12" fmla="*/ 52773 w 80988"/>
                      <a:gd name="connsiteY12" fmla="*/ 12669 h 127251"/>
                      <a:gd name="connsiteX13" fmla="*/ 51018 w 80988"/>
                      <a:gd name="connsiteY13" fmla="*/ 12450 h 127251"/>
                      <a:gd name="connsiteX14" fmla="*/ 48035 w 80988"/>
                      <a:gd name="connsiteY14" fmla="*/ 8388 h 127251"/>
                      <a:gd name="connsiteX15" fmla="*/ 48357 w 80988"/>
                      <a:gd name="connsiteY15" fmla="*/ 12096 h 127251"/>
                      <a:gd name="connsiteX16" fmla="*/ 48737 w 80988"/>
                      <a:gd name="connsiteY16" fmla="*/ 12362 h 127251"/>
                      <a:gd name="connsiteX17" fmla="*/ 41648 w 80988"/>
                      <a:gd name="connsiteY17" fmla="*/ 13037 h 127251"/>
                      <a:gd name="connsiteX18" fmla="*/ 44982 w 80988"/>
                      <a:gd name="connsiteY18" fmla="*/ 13994 h 127251"/>
                      <a:gd name="connsiteX19" fmla="*/ 45508 w 80988"/>
                      <a:gd name="connsiteY19" fmla="*/ 13064 h 127251"/>
                      <a:gd name="connsiteX20" fmla="*/ 42604 w 80988"/>
                      <a:gd name="connsiteY20" fmla="*/ 5641 h 127251"/>
                      <a:gd name="connsiteX21" fmla="*/ 39972 w 80988"/>
                      <a:gd name="connsiteY21" fmla="*/ 0 h 127251"/>
                      <a:gd name="connsiteX22" fmla="*/ 37445 w 80988"/>
                      <a:gd name="connsiteY22" fmla="*/ 5361 h 127251"/>
                      <a:gd name="connsiteX23" fmla="*/ 33778 w 80988"/>
                      <a:gd name="connsiteY23" fmla="*/ 8537 h 127251"/>
                      <a:gd name="connsiteX24" fmla="*/ 33901 w 80988"/>
                      <a:gd name="connsiteY24" fmla="*/ 9458 h 127251"/>
                      <a:gd name="connsiteX25" fmla="*/ 35138 w 80988"/>
                      <a:gd name="connsiteY25" fmla="*/ 15134 h 127251"/>
                      <a:gd name="connsiteX26" fmla="*/ 35752 w 80988"/>
                      <a:gd name="connsiteY26" fmla="*/ 13195 h 127251"/>
                      <a:gd name="connsiteX27" fmla="*/ 38525 w 80988"/>
                      <a:gd name="connsiteY27" fmla="*/ 13257 h 127251"/>
                      <a:gd name="connsiteX28" fmla="*/ 31593 w 80988"/>
                      <a:gd name="connsiteY28" fmla="*/ 12379 h 127251"/>
                      <a:gd name="connsiteX29" fmla="*/ 28014 w 80988"/>
                      <a:gd name="connsiteY29" fmla="*/ 8870 h 127251"/>
                      <a:gd name="connsiteX30" fmla="*/ 27768 w 80988"/>
                      <a:gd name="connsiteY30" fmla="*/ 10844 h 127251"/>
                      <a:gd name="connsiteX31" fmla="*/ 24627 w 80988"/>
                      <a:gd name="connsiteY31" fmla="*/ 8774 h 127251"/>
                      <a:gd name="connsiteX32" fmla="*/ 21513 w 80988"/>
                      <a:gd name="connsiteY32" fmla="*/ 4773 h 127251"/>
                      <a:gd name="connsiteX33" fmla="*/ 19819 w 80988"/>
                      <a:gd name="connsiteY33" fmla="*/ 9607 h 127251"/>
                      <a:gd name="connsiteX34" fmla="*/ 18310 w 80988"/>
                      <a:gd name="connsiteY34" fmla="*/ 10484 h 127251"/>
                      <a:gd name="connsiteX35" fmla="*/ 17573 w 80988"/>
                      <a:gd name="connsiteY35" fmla="*/ 12423 h 127251"/>
                      <a:gd name="connsiteX36" fmla="*/ 15354 w 80988"/>
                      <a:gd name="connsiteY36" fmla="*/ 10827 h 127251"/>
                      <a:gd name="connsiteX37" fmla="*/ 12823 w 80988"/>
                      <a:gd name="connsiteY37" fmla="*/ 13242 h 127251"/>
                      <a:gd name="connsiteX38" fmla="*/ 14476 w 80988"/>
                      <a:gd name="connsiteY38" fmla="*/ 15634 h 127251"/>
                      <a:gd name="connsiteX39" fmla="*/ 13678 w 80988"/>
                      <a:gd name="connsiteY39" fmla="*/ 18775 h 127251"/>
                      <a:gd name="connsiteX40" fmla="*/ 11274 w 80988"/>
                      <a:gd name="connsiteY40" fmla="*/ 16398 h 127251"/>
                      <a:gd name="connsiteX41" fmla="*/ 12046 w 80988"/>
                      <a:gd name="connsiteY41" fmla="*/ 16959 h 127251"/>
                      <a:gd name="connsiteX42" fmla="*/ 13371 w 80988"/>
                      <a:gd name="connsiteY42" fmla="*/ 16459 h 127251"/>
                      <a:gd name="connsiteX43" fmla="*/ 13064 w 80988"/>
                      <a:gd name="connsiteY43" fmla="*/ 15845 h 127251"/>
                      <a:gd name="connsiteX44" fmla="*/ 12906 w 80988"/>
                      <a:gd name="connsiteY44" fmla="*/ 15354 h 127251"/>
                      <a:gd name="connsiteX45" fmla="*/ 12660 w 80988"/>
                      <a:gd name="connsiteY45" fmla="*/ 14766 h 127251"/>
                      <a:gd name="connsiteX46" fmla="*/ 640 w 80988"/>
                      <a:gd name="connsiteY46" fmla="*/ 11686 h 127251"/>
                      <a:gd name="connsiteX47" fmla="*/ 526 w 80988"/>
                      <a:gd name="connsiteY47" fmla="*/ 11686 h 127251"/>
                      <a:gd name="connsiteX48" fmla="*/ 526 w 80988"/>
                      <a:gd name="connsiteY48" fmla="*/ 11809 h 127251"/>
                      <a:gd name="connsiteX49" fmla="*/ 0 w 80988"/>
                      <a:gd name="connsiteY49" fmla="*/ 12643 h 127251"/>
                      <a:gd name="connsiteX50" fmla="*/ 7308 w 80988"/>
                      <a:gd name="connsiteY50" fmla="*/ 24233 h 127251"/>
                      <a:gd name="connsiteX51" fmla="*/ 7001 w 80988"/>
                      <a:gd name="connsiteY51" fmla="*/ 24320 h 127251"/>
                      <a:gd name="connsiteX52" fmla="*/ 6349 w 80988"/>
                      <a:gd name="connsiteY52" fmla="*/ 25519 h 127251"/>
                      <a:gd name="connsiteX53" fmla="*/ 7001 w 80988"/>
                      <a:gd name="connsiteY53" fmla="*/ 26171 h 127251"/>
                      <a:gd name="connsiteX54" fmla="*/ 6721 w 80988"/>
                      <a:gd name="connsiteY54" fmla="*/ 26382 h 127251"/>
                      <a:gd name="connsiteX55" fmla="*/ 5580 w 80988"/>
                      <a:gd name="connsiteY55" fmla="*/ 27523 h 127251"/>
                      <a:gd name="connsiteX56" fmla="*/ 5580 w 80988"/>
                      <a:gd name="connsiteY56" fmla="*/ 29777 h 127251"/>
                      <a:gd name="connsiteX57" fmla="*/ 6721 w 80988"/>
                      <a:gd name="connsiteY57" fmla="*/ 30944 h 127251"/>
                      <a:gd name="connsiteX58" fmla="*/ 7457 w 80988"/>
                      <a:gd name="connsiteY58" fmla="*/ 31374 h 127251"/>
                      <a:gd name="connsiteX59" fmla="*/ 6229 w 80988"/>
                      <a:gd name="connsiteY59" fmla="*/ 31751 h 127251"/>
                      <a:gd name="connsiteX60" fmla="*/ 4913 w 80988"/>
                      <a:gd name="connsiteY60" fmla="*/ 31751 h 127251"/>
                      <a:gd name="connsiteX61" fmla="*/ 4852 w 80988"/>
                      <a:gd name="connsiteY61" fmla="*/ 90087 h 127251"/>
                      <a:gd name="connsiteX62" fmla="*/ 11607 w 80988"/>
                      <a:gd name="connsiteY62" fmla="*/ 110433 h 127251"/>
                      <a:gd name="connsiteX63" fmla="*/ 29786 w 80988"/>
                      <a:gd name="connsiteY63" fmla="*/ 123926 h 127251"/>
                      <a:gd name="connsiteX64" fmla="*/ 39832 w 80988"/>
                      <a:gd name="connsiteY64" fmla="*/ 127251 h 127251"/>
                      <a:gd name="connsiteX65" fmla="*/ 62950 w 80988"/>
                      <a:gd name="connsiteY65" fmla="*/ 114714 h 127251"/>
                      <a:gd name="connsiteX66" fmla="*/ 72469 w 80988"/>
                      <a:gd name="connsiteY66" fmla="*/ 102870 h 127251"/>
                      <a:gd name="connsiteX67" fmla="*/ 72557 w 80988"/>
                      <a:gd name="connsiteY67" fmla="*/ 102712 h 127251"/>
                      <a:gd name="connsiteX68" fmla="*/ 73856 w 80988"/>
                      <a:gd name="connsiteY68" fmla="*/ 99325 h 127251"/>
                      <a:gd name="connsiteX69" fmla="*/ 74347 w 80988"/>
                      <a:gd name="connsiteY69" fmla="*/ 97106 h 127251"/>
                      <a:gd name="connsiteX70" fmla="*/ 74347 w 80988"/>
                      <a:gd name="connsiteY70" fmla="*/ 97106 h 127251"/>
                      <a:gd name="connsiteX71" fmla="*/ 74285 w 80988"/>
                      <a:gd name="connsiteY71" fmla="*/ 31681 h 127251"/>
                      <a:gd name="connsiteX72" fmla="*/ 73347 w 80988"/>
                      <a:gd name="connsiteY72" fmla="*/ 31681 h 127251"/>
                      <a:gd name="connsiteX73" fmla="*/ 72469 w 80988"/>
                      <a:gd name="connsiteY73" fmla="*/ 31278 h 127251"/>
                      <a:gd name="connsiteX74" fmla="*/ 73233 w 80988"/>
                      <a:gd name="connsiteY74" fmla="*/ 30848 h 127251"/>
                      <a:gd name="connsiteX75" fmla="*/ 74408 w 80988"/>
                      <a:gd name="connsiteY75" fmla="*/ 29707 h 127251"/>
                      <a:gd name="connsiteX76" fmla="*/ 74408 w 80988"/>
                      <a:gd name="connsiteY76" fmla="*/ 27452 h 127251"/>
                      <a:gd name="connsiteX77" fmla="*/ 73233 w 80988"/>
                      <a:gd name="connsiteY77" fmla="*/ 26286 h 127251"/>
                      <a:gd name="connsiteX78" fmla="*/ 72864 w 80988"/>
                      <a:gd name="connsiteY78" fmla="*/ 26005 h 127251"/>
                      <a:gd name="connsiteX79" fmla="*/ 73420 w 80988"/>
                      <a:gd name="connsiteY79" fmla="*/ 24745 h 127251"/>
                      <a:gd name="connsiteX80" fmla="*/ 72864 w 80988"/>
                      <a:gd name="connsiteY80" fmla="*/ 24189 h 127251"/>
                      <a:gd name="connsiteX81" fmla="*/ 80971 w 80988"/>
                      <a:gd name="connsiteY81" fmla="*/ 11581 h 127251"/>
                      <a:gd name="connsiteX82" fmla="*/ 61634 w 80988"/>
                      <a:gd name="connsiteY82" fmla="*/ 13959 h 127251"/>
                      <a:gd name="connsiteX83" fmla="*/ 63055 w 80988"/>
                      <a:gd name="connsiteY83" fmla="*/ 15345 h 127251"/>
                      <a:gd name="connsiteX84" fmla="*/ 60423 w 80988"/>
                      <a:gd name="connsiteY84" fmla="*/ 17503 h 127251"/>
                      <a:gd name="connsiteX85" fmla="*/ 60669 w 80988"/>
                      <a:gd name="connsiteY85" fmla="*/ 13678 h 127251"/>
                      <a:gd name="connsiteX86" fmla="*/ 60669 w 80988"/>
                      <a:gd name="connsiteY86" fmla="*/ 13739 h 127251"/>
                      <a:gd name="connsiteX87" fmla="*/ 61037 w 80988"/>
                      <a:gd name="connsiteY87" fmla="*/ 13836 h 127251"/>
                      <a:gd name="connsiteX88" fmla="*/ 48965 w 80988"/>
                      <a:gd name="connsiteY88" fmla="*/ 9028 h 127251"/>
                      <a:gd name="connsiteX89" fmla="*/ 49842 w 80988"/>
                      <a:gd name="connsiteY89" fmla="*/ 11660 h 127251"/>
                      <a:gd name="connsiteX90" fmla="*/ 48965 w 80988"/>
                      <a:gd name="connsiteY90" fmla="*/ 9028 h 127251"/>
                      <a:gd name="connsiteX91" fmla="*/ 28935 w 80988"/>
                      <a:gd name="connsiteY91" fmla="*/ 9423 h 127251"/>
                      <a:gd name="connsiteX92" fmla="*/ 30234 w 80988"/>
                      <a:gd name="connsiteY92" fmla="*/ 11520 h 127251"/>
                      <a:gd name="connsiteX93" fmla="*/ 28970 w 80988"/>
                      <a:gd name="connsiteY93" fmla="*/ 9423 h 127251"/>
                      <a:gd name="connsiteX94" fmla="*/ 27461 w 80988"/>
                      <a:gd name="connsiteY94" fmla="*/ 12669 h 127251"/>
                      <a:gd name="connsiteX95" fmla="*/ 28102 w 80988"/>
                      <a:gd name="connsiteY95" fmla="*/ 12669 h 127251"/>
                      <a:gd name="connsiteX96" fmla="*/ 28040 w 80988"/>
                      <a:gd name="connsiteY96" fmla="*/ 12055 h 127251"/>
                      <a:gd name="connsiteX97" fmla="*/ 27830 w 80988"/>
                      <a:gd name="connsiteY97" fmla="*/ 11037 h 127251"/>
                      <a:gd name="connsiteX98" fmla="*/ 29058 w 80988"/>
                      <a:gd name="connsiteY98" fmla="*/ 12274 h 127251"/>
                      <a:gd name="connsiteX99" fmla="*/ 25364 w 80988"/>
                      <a:gd name="connsiteY99" fmla="*/ 15784 h 127251"/>
                      <a:gd name="connsiteX100" fmla="*/ 27461 w 80988"/>
                      <a:gd name="connsiteY100" fmla="*/ 12669 h 127251"/>
                      <a:gd name="connsiteX101" fmla="*/ 17380 w 80988"/>
                      <a:gd name="connsiteY101" fmla="*/ 14617 h 127251"/>
                      <a:gd name="connsiteX102" fmla="*/ 21513 w 80988"/>
                      <a:gd name="connsiteY102" fmla="*/ 15494 h 127251"/>
                      <a:gd name="connsiteX103" fmla="*/ 17038 w 80988"/>
                      <a:gd name="connsiteY103" fmla="*/ 15064 h 127251"/>
                      <a:gd name="connsiteX104" fmla="*/ 17380 w 80988"/>
                      <a:gd name="connsiteY104" fmla="*/ 14599 h 127251"/>
                      <a:gd name="connsiteX105" fmla="*/ 7642 w 80988"/>
                      <a:gd name="connsiteY105" fmla="*/ 98720 h 127251"/>
                      <a:gd name="connsiteX106" fmla="*/ 6764 w 80988"/>
                      <a:gd name="connsiteY106" fmla="*/ 89718 h 127251"/>
                      <a:gd name="connsiteX107" fmla="*/ 6764 w 80988"/>
                      <a:gd name="connsiteY107" fmla="*/ 75681 h 127251"/>
                      <a:gd name="connsiteX108" fmla="*/ 7642 w 80988"/>
                      <a:gd name="connsiteY108" fmla="*/ 75681 h 127251"/>
                      <a:gd name="connsiteX109" fmla="*/ 11397 w 80988"/>
                      <a:gd name="connsiteY109" fmla="*/ 106730 h 127251"/>
                      <a:gd name="connsiteX110" fmla="*/ 9642 w 80988"/>
                      <a:gd name="connsiteY110" fmla="*/ 103958 h 127251"/>
                      <a:gd name="connsiteX111" fmla="*/ 9642 w 80988"/>
                      <a:gd name="connsiteY111" fmla="*/ 75716 h 127251"/>
                      <a:gd name="connsiteX112" fmla="*/ 11397 w 80988"/>
                      <a:gd name="connsiteY112" fmla="*/ 75716 h 127251"/>
                      <a:gd name="connsiteX113" fmla="*/ 15196 w 80988"/>
                      <a:gd name="connsiteY113" fmla="*/ 111117 h 127251"/>
                      <a:gd name="connsiteX114" fmla="*/ 13441 w 80988"/>
                      <a:gd name="connsiteY114" fmla="*/ 109266 h 127251"/>
                      <a:gd name="connsiteX115" fmla="*/ 13441 w 80988"/>
                      <a:gd name="connsiteY115" fmla="*/ 75628 h 127251"/>
                      <a:gd name="connsiteX116" fmla="*/ 15196 w 80988"/>
                      <a:gd name="connsiteY116" fmla="*/ 75628 h 127251"/>
                      <a:gd name="connsiteX117" fmla="*/ 19047 w 80988"/>
                      <a:gd name="connsiteY117" fmla="*/ 114539 h 127251"/>
                      <a:gd name="connsiteX118" fmla="*/ 17196 w 80988"/>
                      <a:gd name="connsiteY118" fmla="*/ 112977 h 127251"/>
                      <a:gd name="connsiteX119" fmla="*/ 17196 w 80988"/>
                      <a:gd name="connsiteY119" fmla="*/ 75689 h 127251"/>
                      <a:gd name="connsiteX120" fmla="*/ 19047 w 80988"/>
                      <a:gd name="connsiteY120" fmla="*/ 75689 h 127251"/>
                      <a:gd name="connsiteX121" fmla="*/ 22618 w 80988"/>
                      <a:gd name="connsiteY121" fmla="*/ 117276 h 127251"/>
                      <a:gd name="connsiteX122" fmla="*/ 21074 w 80988"/>
                      <a:gd name="connsiteY122" fmla="*/ 116135 h 127251"/>
                      <a:gd name="connsiteX123" fmla="*/ 21074 w 80988"/>
                      <a:gd name="connsiteY123" fmla="*/ 75654 h 127251"/>
                      <a:gd name="connsiteX124" fmla="*/ 22530 w 80988"/>
                      <a:gd name="connsiteY124" fmla="*/ 75654 h 127251"/>
                      <a:gd name="connsiteX125" fmla="*/ 22618 w 80988"/>
                      <a:gd name="connsiteY125" fmla="*/ 75935 h 127251"/>
                      <a:gd name="connsiteX126" fmla="*/ 22899 w 80988"/>
                      <a:gd name="connsiteY126" fmla="*/ 74838 h 127251"/>
                      <a:gd name="connsiteX127" fmla="*/ 6808 w 80988"/>
                      <a:gd name="connsiteY127" fmla="*/ 74838 h 127251"/>
                      <a:gd name="connsiteX128" fmla="*/ 6808 w 80988"/>
                      <a:gd name="connsiteY128" fmla="*/ 53905 h 127251"/>
                      <a:gd name="connsiteX129" fmla="*/ 22899 w 80988"/>
                      <a:gd name="connsiteY129" fmla="*/ 53905 h 127251"/>
                      <a:gd name="connsiteX130" fmla="*/ 22899 w 80988"/>
                      <a:gd name="connsiteY130" fmla="*/ 33585 h 127251"/>
                      <a:gd name="connsiteX131" fmla="*/ 39727 w 80988"/>
                      <a:gd name="connsiteY131" fmla="*/ 33585 h 127251"/>
                      <a:gd name="connsiteX132" fmla="*/ 39727 w 80988"/>
                      <a:gd name="connsiteY132" fmla="*/ 53957 h 127251"/>
                      <a:gd name="connsiteX133" fmla="*/ 22899 w 80988"/>
                      <a:gd name="connsiteY133" fmla="*/ 53957 h 127251"/>
                      <a:gd name="connsiteX134" fmla="*/ 36796 w 80988"/>
                      <a:gd name="connsiteY134" fmla="*/ 25101 h 127251"/>
                      <a:gd name="connsiteX135" fmla="*/ 37963 w 80988"/>
                      <a:gd name="connsiteY135" fmla="*/ 26268 h 127251"/>
                      <a:gd name="connsiteX136" fmla="*/ 38121 w 80988"/>
                      <a:gd name="connsiteY136" fmla="*/ 26391 h 127251"/>
                      <a:gd name="connsiteX137" fmla="*/ 25513 w 80988"/>
                      <a:gd name="connsiteY137" fmla="*/ 27382 h 127251"/>
                      <a:gd name="connsiteX138" fmla="*/ 26593 w 80988"/>
                      <a:gd name="connsiteY138" fmla="*/ 26303 h 127251"/>
                      <a:gd name="connsiteX139" fmla="*/ 26593 w 80988"/>
                      <a:gd name="connsiteY139" fmla="*/ 24048 h 127251"/>
                      <a:gd name="connsiteX140" fmla="*/ 25426 w 80988"/>
                      <a:gd name="connsiteY140" fmla="*/ 22881 h 127251"/>
                      <a:gd name="connsiteX141" fmla="*/ 24548 w 80988"/>
                      <a:gd name="connsiteY141" fmla="*/ 22451 h 127251"/>
                      <a:gd name="connsiteX142" fmla="*/ 38700 w 80988"/>
                      <a:gd name="connsiteY142" fmla="*/ 21276 h 127251"/>
                      <a:gd name="connsiteX143" fmla="*/ 37954 w 80988"/>
                      <a:gd name="connsiteY143" fmla="*/ 21715 h 127251"/>
                      <a:gd name="connsiteX144" fmla="*/ 36787 w 80988"/>
                      <a:gd name="connsiteY144" fmla="*/ 22846 h 127251"/>
                      <a:gd name="connsiteX145" fmla="*/ 36796 w 80988"/>
                      <a:gd name="connsiteY145" fmla="*/ 25084 h 127251"/>
                      <a:gd name="connsiteX146" fmla="*/ 39165 w 80988"/>
                      <a:gd name="connsiteY146" fmla="*/ 28303 h 127251"/>
                      <a:gd name="connsiteX147" fmla="*/ 56028 w 80988"/>
                      <a:gd name="connsiteY147" fmla="*/ 29137 h 127251"/>
                      <a:gd name="connsiteX148" fmla="*/ 67890 w 80988"/>
                      <a:gd name="connsiteY148" fmla="*/ 31725 h 127251"/>
                      <a:gd name="connsiteX149" fmla="*/ 13345 w 80988"/>
                      <a:gd name="connsiteY149" fmla="*/ 31725 h 127251"/>
                      <a:gd name="connsiteX150" fmla="*/ 39130 w 80988"/>
                      <a:gd name="connsiteY150" fmla="*/ 28321 h 127251"/>
                      <a:gd name="connsiteX151" fmla="*/ 54484 w 80988"/>
                      <a:gd name="connsiteY151" fmla="*/ 26180 h 127251"/>
                      <a:gd name="connsiteX152" fmla="*/ 55414 w 80988"/>
                      <a:gd name="connsiteY152" fmla="*/ 27101 h 127251"/>
                      <a:gd name="connsiteX153" fmla="*/ 40060 w 80988"/>
                      <a:gd name="connsiteY153" fmla="*/ 26426 h 127251"/>
                      <a:gd name="connsiteX154" fmla="*/ 40218 w 80988"/>
                      <a:gd name="connsiteY154" fmla="*/ 26268 h 127251"/>
                      <a:gd name="connsiteX155" fmla="*/ 41358 w 80988"/>
                      <a:gd name="connsiteY155" fmla="*/ 25127 h 127251"/>
                      <a:gd name="connsiteX156" fmla="*/ 41358 w 80988"/>
                      <a:gd name="connsiteY156" fmla="*/ 22881 h 127251"/>
                      <a:gd name="connsiteX157" fmla="*/ 40218 w 80988"/>
                      <a:gd name="connsiteY157" fmla="*/ 21715 h 127251"/>
                      <a:gd name="connsiteX158" fmla="*/ 39419 w 80988"/>
                      <a:gd name="connsiteY158" fmla="*/ 21276 h 127251"/>
                      <a:gd name="connsiteX159" fmla="*/ 40955 w 80988"/>
                      <a:gd name="connsiteY159" fmla="*/ 21276 h 127251"/>
                      <a:gd name="connsiteX160" fmla="*/ 56677 w 80988"/>
                      <a:gd name="connsiteY160" fmla="*/ 22320 h 127251"/>
                      <a:gd name="connsiteX161" fmla="*/ 55694 w 80988"/>
                      <a:gd name="connsiteY161" fmla="*/ 22776 h 127251"/>
                      <a:gd name="connsiteX162" fmla="*/ 54519 w 80988"/>
                      <a:gd name="connsiteY162" fmla="*/ 23952 h 127251"/>
                      <a:gd name="connsiteX163" fmla="*/ 54502 w 80988"/>
                      <a:gd name="connsiteY163" fmla="*/ 26111 h 127251"/>
                      <a:gd name="connsiteX164" fmla="*/ 54519 w 80988"/>
                      <a:gd name="connsiteY164" fmla="*/ 26128 h 127251"/>
                      <a:gd name="connsiteX165" fmla="*/ 65179 w 80988"/>
                      <a:gd name="connsiteY165" fmla="*/ 54010 h 127251"/>
                      <a:gd name="connsiteX166" fmla="*/ 72469 w 80988"/>
                      <a:gd name="connsiteY166" fmla="*/ 35682 h 127251"/>
                      <a:gd name="connsiteX167" fmla="*/ 72469 w 80988"/>
                      <a:gd name="connsiteY167" fmla="*/ 72355 h 127251"/>
                      <a:gd name="connsiteX168" fmla="*/ 72513 w 80988"/>
                      <a:gd name="connsiteY168" fmla="*/ 73794 h 127251"/>
                      <a:gd name="connsiteX169" fmla="*/ 72513 w 80988"/>
                      <a:gd name="connsiteY169" fmla="*/ 74838 h 127251"/>
                      <a:gd name="connsiteX170" fmla="*/ 71592 w 80988"/>
                      <a:gd name="connsiteY170" fmla="*/ 74838 h 127251"/>
                      <a:gd name="connsiteX171" fmla="*/ 71592 w 80988"/>
                      <a:gd name="connsiteY171" fmla="*/ 71452 h 127251"/>
                      <a:gd name="connsiteX172" fmla="*/ 69741 w 80988"/>
                      <a:gd name="connsiteY172" fmla="*/ 66828 h 127251"/>
                      <a:gd name="connsiteX173" fmla="*/ 69741 w 80988"/>
                      <a:gd name="connsiteY173" fmla="*/ 74838 h 127251"/>
                      <a:gd name="connsiteX174" fmla="*/ 67802 w 80988"/>
                      <a:gd name="connsiteY174" fmla="*/ 74838 h 127251"/>
                      <a:gd name="connsiteX175" fmla="*/ 67802 w 80988"/>
                      <a:gd name="connsiteY175" fmla="*/ 61941 h 127251"/>
                      <a:gd name="connsiteX176" fmla="*/ 56800 w 80988"/>
                      <a:gd name="connsiteY176" fmla="*/ 73513 h 127251"/>
                      <a:gd name="connsiteX177" fmla="*/ 56861 w 80988"/>
                      <a:gd name="connsiteY177" fmla="*/ 34533 h 127251"/>
                      <a:gd name="connsiteX178" fmla="*/ 64626 w 80988"/>
                      <a:gd name="connsiteY178" fmla="*/ 54010 h 127251"/>
                      <a:gd name="connsiteX179" fmla="*/ 62345 w 80988"/>
                      <a:gd name="connsiteY179" fmla="*/ 61099 h 127251"/>
                      <a:gd name="connsiteX180" fmla="*/ 62345 w 80988"/>
                      <a:gd name="connsiteY180" fmla="*/ 74838 h 127251"/>
                      <a:gd name="connsiteX181" fmla="*/ 60371 w 80988"/>
                      <a:gd name="connsiteY181" fmla="*/ 74838 h 127251"/>
                      <a:gd name="connsiteX182" fmla="*/ 60371 w 80988"/>
                      <a:gd name="connsiteY182" fmla="*/ 65951 h 127251"/>
                      <a:gd name="connsiteX183" fmla="*/ 58519 w 80988"/>
                      <a:gd name="connsiteY183" fmla="*/ 70574 h 127251"/>
                      <a:gd name="connsiteX184" fmla="*/ 58519 w 80988"/>
                      <a:gd name="connsiteY184" fmla="*/ 74821 h 127251"/>
                      <a:gd name="connsiteX185" fmla="*/ 56826 w 80988"/>
                      <a:gd name="connsiteY185" fmla="*/ 74821 h 127251"/>
                      <a:gd name="connsiteX186" fmla="*/ 57010 w 80988"/>
                      <a:gd name="connsiteY186" fmla="*/ 33585 h 127251"/>
                      <a:gd name="connsiteX187" fmla="*/ 58555 w 80988"/>
                      <a:gd name="connsiteY187" fmla="*/ 33585 h 127251"/>
                      <a:gd name="connsiteX188" fmla="*/ 58555 w 80988"/>
                      <a:gd name="connsiteY188" fmla="*/ 37375 h 127251"/>
                      <a:gd name="connsiteX189" fmla="*/ 60406 w 80988"/>
                      <a:gd name="connsiteY189" fmla="*/ 42034 h 127251"/>
                      <a:gd name="connsiteX190" fmla="*/ 60406 w 80988"/>
                      <a:gd name="connsiteY190" fmla="*/ 33585 h 127251"/>
                      <a:gd name="connsiteX191" fmla="*/ 62345 w 80988"/>
                      <a:gd name="connsiteY191" fmla="*/ 33585 h 127251"/>
                      <a:gd name="connsiteX192" fmla="*/ 62345 w 80988"/>
                      <a:gd name="connsiteY192" fmla="*/ 46886 h 127251"/>
                      <a:gd name="connsiteX193" fmla="*/ 64222 w 80988"/>
                      <a:gd name="connsiteY193" fmla="*/ 51615 h 127251"/>
                      <a:gd name="connsiteX194" fmla="*/ 64222 w 80988"/>
                      <a:gd name="connsiteY194" fmla="*/ 33585 h 127251"/>
                      <a:gd name="connsiteX195" fmla="*/ 65916 w 80988"/>
                      <a:gd name="connsiteY195" fmla="*/ 33585 h 127251"/>
                      <a:gd name="connsiteX196" fmla="*/ 65916 w 80988"/>
                      <a:gd name="connsiteY196" fmla="*/ 50755 h 127251"/>
                      <a:gd name="connsiteX197" fmla="*/ 64871 w 80988"/>
                      <a:gd name="connsiteY197" fmla="*/ 53282 h 127251"/>
                      <a:gd name="connsiteX198" fmla="*/ 64222 w 80988"/>
                      <a:gd name="connsiteY198" fmla="*/ 56361 h 127251"/>
                      <a:gd name="connsiteX199" fmla="*/ 64907 w 80988"/>
                      <a:gd name="connsiteY199" fmla="*/ 54703 h 127251"/>
                      <a:gd name="connsiteX200" fmla="*/ 65916 w 80988"/>
                      <a:gd name="connsiteY200" fmla="*/ 57256 h 127251"/>
                      <a:gd name="connsiteX201" fmla="*/ 65916 w 80988"/>
                      <a:gd name="connsiteY201" fmla="*/ 74803 h 127251"/>
                      <a:gd name="connsiteX202" fmla="*/ 64222 w 80988"/>
                      <a:gd name="connsiteY202" fmla="*/ 74803 h 127251"/>
                      <a:gd name="connsiteX203" fmla="*/ 67802 w 80988"/>
                      <a:gd name="connsiteY203" fmla="*/ 46008 h 127251"/>
                      <a:gd name="connsiteX204" fmla="*/ 67802 w 80988"/>
                      <a:gd name="connsiteY204" fmla="*/ 33550 h 127251"/>
                      <a:gd name="connsiteX205" fmla="*/ 69741 w 80988"/>
                      <a:gd name="connsiteY205" fmla="*/ 33550 h 127251"/>
                      <a:gd name="connsiteX206" fmla="*/ 69741 w 80988"/>
                      <a:gd name="connsiteY206" fmla="*/ 41139 h 127251"/>
                      <a:gd name="connsiteX207" fmla="*/ 71592 w 80988"/>
                      <a:gd name="connsiteY207" fmla="*/ 36515 h 127251"/>
                      <a:gd name="connsiteX208" fmla="*/ 71592 w 80988"/>
                      <a:gd name="connsiteY208" fmla="*/ 33585 h 127251"/>
                      <a:gd name="connsiteX209" fmla="*/ 72513 w 80988"/>
                      <a:gd name="connsiteY209" fmla="*/ 33585 h 127251"/>
                      <a:gd name="connsiteX210" fmla="*/ 72513 w 80988"/>
                      <a:gd name="connsiteY210" fmla="*/ 34331 h 127251"/>
                      <a:gd name="connsiteX211" fmla="*/ 71066 w 80988"/>
                      <a:gd name="connsiteY211" fmla="*/ 26312 h 127251"/>
                      <a:gd name="connsiteX212" fmla="*/ 69899 w 80988"/>
                      <a:gd name="connsiteY212" fmla="*/ 27426 h 127251"/>
                      <a:gd name="connsiteX213" fmla="*/ 69886 w 80988"/>
                      <a:gd name="connsiteY213" fmla="*/ 29660 h 127251"/>
                      <a:gd name="connsiteX214" fmla="*/ 69899 w 80988"/>
                      <a:gd name="connsiteY214" fmla="*/ 29672 h 127251"/>
                      <a:gd name="connsiteX215" fmla="*/ 70820 w 80988"/>
                      <a:gd name="connsiteY215" fmla="*/ 30602 h 127251"/>
                      <a:gd name="connsiteX216" fmla="*/ 57660 w 80988"/>
                      <a:gd name="connsiteY216" fmla="*/ 27426 h 127251"/>
                      <a:gd name="connsiteX217" fmla="*/ 57809 w 80988"/>
                      <a:gd name="connsiteY217" fmla="*/ 27268 h 127251"/>
                      <a:gd name="connsiteX218" fmla="*/ 58984 w 80988"/>
                      <a:gd name="connsiteY218" fmla="*/ 26101 h 127251"/>
                      <a:gd name="connsiteX219" fmla="*/ 58984 w 80988"/>
                      <a:gd name="connsiteY219" fmla="*/ 23846 h 127251"/>
                      <a:gd name="connsiteX220" fmla="*/ 57809 w 80988"/>
                      <a:gd name="connsiteY220" fmla="*/ 22680 h 127251"/>
                      <a:gd name="connsiteX221" fmla="*/ 57282 w 80988"/>
                      <a:gd name="connsiteY221" fmla="*/ 22337 h 127251"/>
                      <a:gd name="connsiteX222" fmla="*/ 71829 w 80988"/>
                      <a:gd name="connsiteY222" fmla="*/ 25847 h 127251"/>
                      <a:gd name="connsiteX223" fmla="*/ 71004 w 80988"/>
                      <a:gd name="connsiteY223" fmla="*/ 26277 h 127251"/>
                      <a:gd name="connsiteX224" fmla="*/ 48105 w 80988"/>
                      <a:gd name="connsiteY224" fmla="*/ 86595 h 127251"/>
                      <a:gd name="connsiteX225" fmla="*/ 46780 w 80988"/>
                      <a:gd name="connsiteY225" fmla="*/ 87209 h 127251"/>
                      <a:gd name="connsiteX226" fmla="*/ 46780 w 80988"/>
                      <a:gd name="connsiteY226" fmla="*/ 94886 h 127251"/>
                      <a:gd name="connsiteX227" fmla="*/ 41516 w 80988"/>
                      <a:gd name="connsiteY227" fmla="*/ 94886 h 127251"/>
                      <a:gd name="connsiteX228" fmla="*/ 41516 w 80988"/>
                      <a:gd name="connsiteY228" fmla="*/ 92850 h 127251"/>
                      <a:gd name="connsiteX229" fmla="*/ 42867 w 80988"/>
                      <a:gd name="connsiteY229" fmla="*/ 92850 h 127251"/>
                      <a:gd name="connsiteX230" fmla="*/ 42867 w 80988"/>
                      <a:gd name="connsiteY230" fmla="*/ 80497 h 127251"/>
                      <a:gd name="connsiteX231" fmla="*/ 44903 w 80988"/>
                      <a:gd name="connsiteY231" fmla="*/ 80497 h 127251"/>
                      <a:gd name="connsiteX232" fmla="*/ 44903 w 80988"/>
                      <a:gd name="connsiteY232" fmla="*/ 83515 h 127251"/>
                      <a:gd name="connsiteX233" fmla="*/ 45894 w 80988"/>
                      <a:gd name="connsiteY233" fmla="*/ 83515 h 127251"/>
                      <a:gd name="connsiteX234" fmla="*/ 45894 w 80988"/>
                      <a:gd name="connsiteY234" fmla="*/ 77163 h 127251"/>
                      <a:gd name="connsiteX235" fmla="*/ 49895 w 80988"/>
                      <a:gd name="connsiteY235" fmla="*/ 77163 h 127251"/>
                      <a:gd name="connsiteX236" fmla="*/ 49895 w 80988"/>
                      <a:gd name="connsiteY236" fmla="*/ 83515 h 127251"/>
                      <a:gd name="connsiteX237" fmla="*/ 51009 w 80988"/>
                      <a:gd name="connsiteY237" fmla="*/ 83515 h 127251"/>
                      <a:gd name="connsiteX238" fmla="*/ 51009 w 80988"/>
                      <a:gd name="connsiteY238" fmla="*/ 80497 h 127251"/>
                      <a:gd name="connsiteX239" fmla="*/ 52983 w 80988"/>
                      <a:gd name="connsiteY239" fmla="*/ 80497 h 127251"/>
                      <a:gd name="connsiteX240" fmla="*/ 52983 w 80988"/>
                      <a:gd name="connsiteY240" fmla="*/ 92824 h 127251"/>
                      <a:gd name="connsiteX241" fmla="*/ 54308 w 80988"/>
                      <a:gd name="connsiteY241" fmla="*/ 92824 h 127251"/>
                      <a:gd name="connsiteX242" fmla="*/ 54308 w 80988"/>
                      <a:gd name="connsiteY242" fmla="*/ 94886 h 127251"/>
                      <a:gd name="connsiteX243" fmla="*/ 49044 w 80988"/>
                      <a:gd name="connsiteY243" fmla="*/ 94886 h 127251"/>
                      <a:gd name="connsiteX244" fmla="*/ 49044 w 80988"/>
                      <a:gd name="connsiteY244" fmla="*/ 87244 h 127251"/>
                      <a:gd name="connsiteX245" fmla="*/ 48053 w 80988"/>
                      <a:gd name="connsiteY245" fmla="*/ 86621 h 127251"/>
                      <a:gd name="connsiteX246" fmla="*/ 43517 w 80988"/>
                      <a:gd name="connsiteY246" fmla="*/ 74794 h 127251"/>
                      <a:gd name="connsiteX247" fmla="*/ 43517 w 80988"/>
                      <a:gd name="connsiteY247" fmla="*/ 33559 h 127251"/>
                      <a:gd name="connsiteX248" fmla="*/ 45368 w 80988"/>
                      <a:gd name="connsiteY248" fmla="*/ 33559 h 127251"/>
                      <a:gd name="connsiteX249" fmla="*/ 45368 w 80988"/>
                      <a:gd name="connsiteY249" fmla="*/ 74794 h 127251"/>
                      <a:gd name="connsiteX250" fmla="*/ 47403 w 80988"/>
                      <a:gd name="connsiteY250" fmla="*/ 74794 h 127251"/>
                      <a:gd name="connsiteX251" fmla="*/ 47403 w 80988"/>
                      <a:gd name="connsiteY251" fmla="*/ 33559 h 127251"/>
                      <a:gd name="connsiteX252" fmla="*/ 49220 w 80988"/>
                      <a:gd name="connsiteY252" fmla="*/ 33559 h 127251"/>
                      <a:gd name="connsiteX253" fmla="*/ 49220 w 80988"/>
                      <a:gd name="connsiteY253" fmla="*/ 74794 h 127251"/>
                      <a:gd name="connsiteX254" fmla="*/ 51281 w 80988"/>
                      <a:gd name="connsiteY254" fmla="*/ 74794 h 127251"/>
                      <a:gd name="connsiteX255" fmla="*/ 51281 w 80988"/>
                      <a:gd name="connsiteY255" fmla="*/ 33559 h 127251"/>
                      <a:gd name="connsiteX256" fmla="*/ 53036 w 80988"/>
                      <a:gd name="connsiteY256" fmla="*/ 33559 h 127251"/>
                      <a:gd name="connsiteX257" fmla="*/ 53036 w 80988"/>
                      <a:gd name="connsiteY257" fmla="*/ 74794 h 127251"/>
                      <a:gd name="connsiteX258" fmla="*/ 41481 w 80988"/>
                      <a:gd name="connsiteY258" fmla="*/ 33559 h 127251"/>
                      <a:gd name="connsiteX259" fmla="*/ 41481 w 80988"/>
                      <a:gd name="connsiteY259" fmla="*/ 74794 h 127251"/>
                      <a:gd name="connsiteX260" fmla="*/ 40183 w 80988"/>
                      <a:gd name="connsiteY260" fmla="*/ 74794 h 127251"/>
                      <a:gd name="connsiteX261" fmla="*/ 40183 w 80988"/>
                      <a:gd name="connsiteY261" fmla="*/ 33559 h 127251"/>
                      <a:gd name="connsiteX262" fmla="*/ 22065 w 80988"/>
                      <a:gd name="connsiteY262" fmla="*/ 26259 h 127251"/>
                      <a:gd name="connsiteX263" fmla="*/ 23206 w 80988"/>
                      <a:gd name="connsiteY263" fmla="*/ 27426 h 127251"/>
                      <a:gd name="connsiteX264" fmla="*/ 23452 w 80988"/>
                      <a:gd name="connsiteY264" fmla="*/ 27645 h 127251"/>
                      <a:gd name="connsiteX265" fmla="*/ 9098 w 80988"/>
                      <a:gd name="connsiteY265" fmla="*/ 30821 h 127251"/>
                      <a:gd name="connsiteX266" fmla="*/ 10204 w 80988"/>
                      <a:gd name="connsiteY266" fmla="*/ 29707 h 127251"/>
                      <a:gd name="connsiteX267" fmla="*/ 10208 w 80988"/>
                      <a:gd name="connsiteY267" fmla="*/ 27536 h 127251"/>
                      <a:gd name="connsiteX268" fmla="*/ 10204 w 80988"/>
                      <a:gd name="connsiteY268" fmla="*/ 27531 h 127251"/>
                      <a:gd name="connsiteX269" fmla="*/ 10204 w 80988"/>
                      <a:gd name="connsiteY269" fmla="*/ 27487 h 127251"/>
                      <a:gd name="connsiteX270" fmla="*/ 9028 w 80988"/>
                      <a:gd name="connsiteY270" fmla="*/ 26321 h 127251"/>
                      <a:gd name="connsiteX271" fmla="*/ 8230 w 80988"/>
                      <a:gd name="connsiteY271" fmla="*/ 25891 h 127251"/>
                      <a:gd name="connsiteX272" fmla="*/ 23645 w 80988"/>
                      <a:gd name="connsiteY272" fmla="*/ 22530 h 127251"/>
                      <a:gd name="connsiteX273" fmla="*/ 23206 w 80988"/>
                      <a:gd name="connsiteY273" fmla="*/ 22838 h 127251"/>
                      <a:gd name="connsiteX274" fmla="*/ 22004 w 80988"/>
                      <a:gd name="connsiteY274" fmla="*/ 24075 h 127251"/>
                      <a:gd name="connsiteX275" fmla="*/ 22004 w 80988"/>
                      <a:gd name="connsiteY275" fmla="*/ 26329 h 127251"/>
                      <a:gd name="connsiteX276" fmla="*/ 9124 w 80988"/>
                      <a:gd name="connsiteY276" fmla="*/ 50290 h 127251"/>
                      <a:gd name="connsiteX277" fmla="*/ 9124 w 80988"/>
                      <a:gd name="connsiteY277" fmla="*/ 37902 h 127251"/>
                      <a:gd name="connsiteX278" fmla="*/ 11186 w 80988"/>
                      <a:gd name="connsiteY278" fmla="*/ 37902 h 127251"/>
                      <a:gd name="connsiteX279" fmla="*/ 11186 w 80988"/>
                      <a:gd name="connsiteY279" fmla="*/ 40920 h 127251"/>
                      <a:gd name="connsiteX280" fmla="*/ 12169 w 80988"/>
                      <a:gd name="connsiteY280" fmla="*/ 40920 h 127251"/>
                      <a:gd name="connsiteX281" fmla="*/ 12169 w 80988"/>
                      <a:gd name="connsiteY281" fmla="*/ 34603 h 127251"/>
                      <a:gd name="connsiteX282" fmla="*/ 16178 w 80988"/>
                      <a:gd name="connsiteY282" fmla="*/ 34603 h 127251"/>
                      <a:gd name="connsiteX283" fmla="*/ 16178 w 80988"/>
                      <a:gd name="connsiteY283" fmla="*/ 40946 h 127251"/>
                      <a:gd name="connsiteX284" fmla="*/ 17258 w 80988"/>
                      <a:gd name="connsiteY284" fmla="*/ 40946 h 127251"/>
                      <a:gd name="connsiteX285" fmla="*/ 17258 w 80988"/>
                      <a:gd name="connsiteY285" fmla="*/ 37928 h 127251"/>
                      <a:gd name="connsiteX286" fmla="*/ 19258 w 80988"/>
                      <a:gd name="connsiteY286" fmla="*/ 37928 h 127251"/>
                      <a:gd name="connsiteX287" fmla="*/ 19258 w 80988"/>
                      <a:gd name="connsiteY287" fmla="*/ 50290 h 127251"/>
                      <a:gd name="connsiteX288" fmla="*/ 20583 w 80988"/>
                      <a:gd name="connsiteY288" fmla="*/ 50290 h 127251"/>
                      <a:gd name="connsiteX289" fmla="*/ 20583 w 80988"/>
                      <a:gd name="connsiteY289" fmla="*/ 52325 h 127251"/>
                      <a:gd name="connsiteX290" fmla="*/ 15319 w 80988"/>
                      <a:gd name="connsiteY290" fmla="*/ 52325 h 127251"/>
                      <a:gd name="connsiteX291" fmla="*/ 15319 w 80988"/>
                      <a:gd name="connsiteY291" fmla="*/ 44649 h 127251"/>
                      <a:gd name="connsiteX292" fmla="*/ 14336 w 80988"/>
                      <a:gd name="connsiteY292" fmla="*/ 44034 h 127251"/>
                      <a:gd name="connsiteX293" fmla="*/ 13011 w 80988"/>
                      <a:gd name="connsiteY293" fmla="*/ 44649 h 127251"/>
                      <a:gd name="connsiteX294" fmla="*/ 13011 w 80988"/>
                      <a:gd name="connsiteY294" fmla="*/ 52325 h 127251"/>
                      <a:gd name="connsiteX295" fmla="*/ 7747 w 80988"/>
                      <a:gd name="connsiteY295" fmla="*/ 52325 h 127251"/>
                      <a:gd name="connsiteX296" fmla="*/ 7747 w 80988"/>
                      <a:gd name="connsiteY296" fmla="*/ 50290 h 127251"/>
                      <a:gd name="connsiteX297" fmla="*/ 31620 w 80988"/>
                      <a:gd name="connsiteY297" fmla="*/ 97202 h 127251"/>
                      <a:gd name="connsiteX298" fmla="*/ 39516 w 80988"/>
                      <a:gd name="connsiteY298" fmla="*/ 77505 h 127251"/>
                      <a:gd name="connsiteX299" fmla="*/ 39516 w 80988"/>
                      <a:gd name="connsiteY299" fmla="*/ 97202 h 127251"/>
                      <a:gd name="connsiteX300" fmla="*/ 35568 w 80988"/>
                      <a:gd name="connsiteY300" fmla="*/ 106906 h 127251"/>
                      <a:gd name="connsiteX301" fmla="*/ 35129 w 80988"/>
                      <a:gd name="connsiteY301" fmla="*/ 107397 h 127251"/>
                      <a:gd name="connsiteX302" fmla="*/ 34208 w 80988"/>
                      <a:gd name="connsiteY302" fmla="*/ 108634 h 127251"/>
                      <a:gd name="connsiteX303" fmla="*/ 34208 w 80988"/>
                      <a:gd name="connsiteY303" fmla="*/ 105028 h 127251"/>
                      <a:gd name="connsiteX304" fmla="*/ 25268 w 80988"/>
                      <a:gd name="connsiteY304" fmla="*/ 73715 h 127251"/>
                      <a:gd name="connsiteX305" fmla="*/ 25268 w 80988"/>
                      <a:gd name="connsiteY305" fmla="*/ 71680 h 127251"/>
                      <a:gd name="connsiteX306" fmla="*/ 26654 w 80988"/>
                      <a:gd name="connsiteY306" fmla="*/ 71680 h 127251"/>
                      <a:gd name="connsiteX307" fmla="*/ 26654 w 80988"/>
                      <a:gd name="connsiteY307" fmla="*/ 59327 h 127251"/>
                      <a:gd name="connsiteX308" fmla="*/ 28689 w 80988"/>
                      <a:gd name="connsiteY308" fmla="*/ 59327 h 127251"/>
                      <a:gd name="connsiteX309" fmla="*/ 28689 w 80988"/>
                      <a:gd name="connsiteY309" fmla="*/ 62345 h 127251"/>
                      <a:gd name="connsiteX310" fmla="*/ 29681 w 80988"/>
                      <a:gd name="connsiteY310" fmla="*/ 62345 h 127251"/>
                      <a:gd name="connsiteX311" fmla="*/ 29681 w 80988"/>
                      <a:gd name="connsiteY311" fmla="*/ 55993 h 127251"/>
                      <a:gd name="connsiteX312" fmla="*/ 33682 w 80988"/>
                      <a:gd name="connsiteY312" fmla="*/ 55993 h 127251"/>
                      <a:gd name="connsiteX313" fmla="*/ 33682 w 80988"/>
                      <a:gd name="connsiteY313" fmla="*/ 62345 h 127251"/>
                      <a:gd name="connsiteX314" fmla="*/ 34796 w 80988"/>
                      <a:gd name="connsiteY314" fmla="*/ 62345 h 127251"/>
                      <a:gd name="connsiteX315" fmla="*/ 34796 w 80988"/>
                      <a:gd name="connsiteY315" fmla="*/ 59327 h 127251"/>
                      <a:gd name="connsiteX316" fmla="*/ 36761 w 80988"/>
                      <a:gd name="connsiteY316" fmla="*/ 59327 h 127251"/>
                      <a:gd name="connsiteX317" fmla="*/ 36761 w 80988"/>
                      <a:gd name="connsiteY317" fmla="*/ 71680 h 127251"/>
                      <a:gd name="connsiteX318" fmla="*/ 38086 w 80988"/>
                      <a:gd name="connsiteY318" fmla="*/ 71680 h 127251"/>
                      <a:gd name="connsiteX319" fmla="*/ 38086 w 80988"/>
                      <a:gd name="connsiteY319" fmla="*/ 73715 h 127251"/>
                      <a:gd name="connsiteX320" fmla="*/ 32822 w 80988"/>
                      <a:gd name="connsiteY320" fmla="*/ 73715 h 127251"/>
                      <a:gd name="connsiteX321" fmla="*/ 32822 w 80988"/>
                      <a:gd name="connsiteY321" fmla="*/ 66038 h 127251"/>
                      <a:gd name="connsiteX322" fmla="*/ 31839 w 80988"/>
                      <a:gd name="connsiteY322" fmla="*/ 65424 h 127251"/>
                      <a:gd name="connsiteX323" fmla="*/ 30514 w 80988"/>
                      <a:gd name="connsiteY323" fmla="*/ 66038 h 127251"/>
                      <a:gd name="connsiteX324" fmla="*/ 30514 w 80988"/>
                      <a:gd name="connsiteY324" fmla="*/ 73715 h 127251"/>
                      <a:gd name="connsiteX325" fmla="*/ 28567 w 80988"/>
                      <a:gd name="connsiteY325" fmla="*/ 75689 h 127251"/>
                      <a:gd name="connsiteX326" fmla="*/ 28567 w 80988"/>
                      <a:gd name="connsiteY326" fmla="*/ 89552 h 127251"/>
                      <a:gd name="connsiteX327" fmla="*/ 26654 w 80988"/>
                      <a:gd name="connsiteY327" fmla="*/ 84717 h 127251"/>
                      <a:gd name="connsiteX328" fmla="*/ 26654 w 80988"/>
                      <a:gd name="connsiteY328" fmla="*/ 75689 h 127251"/>
                      <a:gd name="connsiteX329" fmla="*/ 39165 w 80988"/>
                      <a:gd name="connsiteY329" fmla="*/ 75689 h 127251"/>
                      <a:gd name="connsiteX330" fmla="*/ 39165 w 80988"/>
                      <a:gd name="connsiteY330" fmla="*/ 77076 h 127251"/>
                      <a:gd name="connsiteX331" fmla="*/ 37998 w 80988"/>
                      <a:gd name="connsiteY331" fmla="*/ 80032 h 127251"/>
                      <a:gd name="connsiteX332" fmla="*/ 37998 w 80988"/>
                      <a:gd name="connsiteY332" fmla="*/ 75716 h 127251"/>
                      <a:gd name="connsiteX333" fmla="*/ 39174 w 80988"/>
                      <a:gd name="connsiteY333" fmla="*/ 75716 h 127251"/>
                      <a:gd name="connsiteX334" fmla="*/ 36086 w 80988"/>
                      <a:gd name="connsiteY334" fmla="*/ 75689 h 127251"/>
                      <a:gd name="connsiteX335" fmla="*/ 36086 w 80988"/>
                      <a:gd name="connsiteY335" fmla="*/ 84744 h 127251"/>
                      <a:gd name="connsiteX336" fmla="*/ 34234 w 80988"/>
                      <a:gd name="connsiteY336" fmla="*/ 89367 h 127251"/>
                      <a:gd name="connsiteX337" fmla="*/ 34234 w 80988"/>
                      <a:gd name="connsiteY337" fmla="*/ 75716 h 127251"/>
                      <a:gd name="connsiteX338" fmla="*/ 36086 w 80988"/>
                      <a:gd name="connsiteY338" fmla="*/ 75716 h 127251"/>
                      <a:gd name="connsiteX339" fmla="*/ 30444 w 80988"/>
                      <a:gd name="connsiteY339" fmla="*/ 75689 h 127251"/>
                      <a:gd name="connsiteX340" fmla="*/ 32330 w 80988"/>
                      <a:gd name="connsiteY340" fmla="*/ 75689 h 127251"/>
                      <a:gd name="connsiteX341" fmla="*/ 32330 w 80988"/>
                      <a:gd name="connsiteY341" fmla="*/ 94114 h 127251"/>
                      <a:gd name="connsiteX342" fmla="*/ 31374 w 80988"/>
                      <a:gd name="connsiteY342" fmla="*/ 96518 h 127251"/>
                      <a:gd name="connsiteX343" fmla="*/ 30444 w 80988"/>
                      <a:gd name="connsiteY343" fmla="*/ 94237 h 127251"/>
                      <a:gd name="connsiteX344" fmla="*/ 32199 w 80988"/>
                      <a:gd name="connsiteY344" fmla="*/ 100036 h 127251"/>
                      <a:gd name="connsiteX345" fmla="*/ 32199 w 80988"/>
                      <a:gd name="connsiteY345" fmla="*/ 110933 h 127251"/>
                      <a:gd name="connsiteX346" fmla="*/ 30444 w 80988"/>
                      <a:gd name="connsiteY346" fmla="*/ 112687 h 127251"/>
                      <a:gd name="connsiteX347" fmla="*/ 30444 w 80988"/>
                      <a:gd name="connsiteY347" fmla="*/ 100097 h 127251"/>
                      <a:gd name="connsiteX348" fmla="*/ 31322 w 80988"/>
                      <a:gd name="connsiteY348" fmla="*/ 97904 h 127251"/>
                      <a:gd name="connsiteX349" fmla="*/ 24768 w 80988"/>
                      <a:gd name="connsiteY349" fmla="*/ 75689 h 127251"/>
                      <a:gd name="connsiteX350" fmla="*/ 24768 w 80988"/>
                      <a:gd name="connsiteY350" fmla="*/ 80006 h 127251"/>
                      <a:gd name="connsiteX351" fmla="*/ 23101 w 80988"/>
                      <a:gd name="connsiteY351" fmla="*/ 75874 h 127251"/>
                      <a:gd name="connsiteX352" fmla="*/ 23101 w 80988"/>
                      <a:gd name="connsiteY352" fmla="*/ 75689 h 127251"/>
                      <a:gd name="connsiteX353" fmla="*/ 23101 w 80988"/>
                      <a:gd name="connsiteY353" fmla="*/ 77225 h 127251"/>
                      <a:gd name="connsiteX354" fmla="*/ 31058 w 80988"/>
                      <a:gd name="connsiteY354" fmla="*/ 97202 h 127251"/>
                      <a:gd name="connsiteX355" fmla="*/ 23101 w 80988"/>
                      <a:gd name="connsiteY355" fmla="*/ 116951 h 127251"/>
                      <a:gd name="connsiteX356" fmla="*/ 28532 w 80988"/>
                      <a:gd name="connsiteY356" fmla="*/ 104905 h 127251"/>
                      <a:gd name="connsiteX357" fmla="*/ 28532 w 80988"/>
                      <a:gd name="connsiteY357" fmla="*/ 114442 h 127251"/>
                      <a:gd name="connsiteX358" fmla="*/ 26707 w 80988"/>
                      <a:gd name="connsiteY358" fmla="*/ 115890 h 127251"/>
                      <a:gd name="connsiteX359" fmla="*/ 26707 w 80988"/>
                      <a:gd name="connsiteY359" fmla="*/ 109415 h 127251"/>
                      <a:gd name="connsiteX360" fmla="*/ 23338 w 80988"/>
                      <a:gd name="connsiteY360" fmla="*/ 117785 h 127251"/>
                      <a:gd name="connsiteX361" fmla="*/ 24820 w 80988"/>
                      <a:gd name="connsiteY361" fmla="*/ 114179 h 127251"/>
                      <a:gd name="connsiteX362" fmla="*/ 24820 w 80988"/>
                      <a:gd name="connsiteY362" fmla="*/ 117197 h 127251"/>
                      <a:gd name="connsiteX363" fmla="*/ 23618 w 80988"/>
                      <a:gd name="connsiteY363" fmla="*/ 117943 h 127251"/>
                      <a:gd name="connsiteX364" fmla="*/ 39858 w 80988"/>
                      <a:gd name="connsiteY364" fmla="*/ 125304 h 127251"/>
                      <a:gd name="connsiteX365" fmla="*/ 30576 w 80988"/>
                      <a:gd name="connsiteY365" fmla="*/ 122163 h 127251"/>
                      <a:gd name="connsiteX366" fmla="*/ 24110 w 80988"/>
                      <a:gd name="connsiteY366" fmla="*/ 118276 h 127251"/>
                      <a:gd name="connsiteX367" fmla="*/ 39762 w 80988"/>
                      <a:gd name="connsiteY367" fmla="*/ 99080 h 127251"/>
                      <a:gd name="connsiteX368" fmla="*/ 50369 w 80988"/>
                      <a:gd name="connsiteY368" fmla="*/ 114793 h 127251"/>
                      <a:gd name="connsiteX369" fmla="*/ 54861 w 80988"/>
                      <a:gd name="connsiteY369" fmla="*/ 118302 h 127251"/>
                      <a:gd name="connsiteX370" fmla="*/ 39849 w 80988"/>
                      <a:gd name="connsiteY370" fmla="*/ 125304 h 127251"/>
                      <a:gd name="connsiteX371" fmla="*/ 56186 w 80988"/>
                      <a:gd name="connsiteY371" fmla="*/ 117408 h 127251"/>
                      <a:gd name="connsiteX372" fmla="*/ 55308 w 80988"/>
                      <a:gd name="connsiteY372" fmla="*/ 117995 h 127251"/>
                      <a:gd name="connsiteX373" fmla="*/ 51887 w 80988"/>
                      <a:gd name="connsiteY373" fmla="*/ 115363 h 127251"/>
                      <a:gd name="connsiteX374" fmla="*/ 52562 w 80988"/>
                      <a:gd name="connsiteY374" fmla="*/ 114898 h 127251"/>
                      <a:gd name="connsiteX375" fmla="*/ 52843 w 80988"/>
                      <a:gd name="connsiteY375" fmla="*/ 111319 h 127251"/>
                      <a:gd name="connsiteX376" fmla="*/ 53764 w 80988"/>
                      <a:gd name="connsiteY376" fmla="*/ 104633 h 127251"/>
                      <a:gd name="connsiteX377" fmla="*/ 54694 w 80988"/>
                      <a:gd name="connsiteY377" fmla="*/ 103651 h 127251"/>
                      <a:gd name="connsiteX378" fmla="*/ 54387 w 80988"/>
                      <a:gd name="connsiteY378" fmla="*/ 101677 h 127251"/>
                      <a:gd name="connsiteX379" fmla="*/ 54598 w 80988"/>
                      <a:gd name="connsiteY379" fmla="*/ 100571 h 127251"/>
                      <a:gd name="connsiteX380" fmla="*/ 52132 w 80988"/>
                      <a:gd name="connsiteY380" fmla="*/ 104484 h 127251"/>
                      <a:gd name="connsiteX381" fmla="*/ 50597 w 80988"/>
                      <a:gd name="connsiteY381" fmla="*/ 105037 h 127251"/>
                      <a:gd name="connsiteX382" fmla="*/ 51641 w 80988"/>
                      <a:gd name="connsiteY382" fmla="*/ 98623 h 127251"/>
                      <a:gd name="connsiteX383" fmla="*/ 48930 w 80988"/>
                      <a:gd name="connsiteY383" fmla="*/ 98255 h 127251"/>
                      <a:gd name="connsiteX384" fmla="*/ 48009 w 80988"/>
                      <a:gd name="connsiteY384" fmla="*/ 99948 h 127251"/>
                      <a:gd name="connsiteX385" fmla="*/ 46587 w 80988"/>
                      <a:gd name="connsiteY385" fmla="*/ 101001 h 127251"/>
                      <a:gd name="connsiteX386" fmla="*/ 46833 w 80988"/>
                      <a:gd name="connsiteY386" fmla="*/ 101677 h 127251"/>
                      <a:gd name="connsiteX387" fmla="*/ 46342 w 80988"/>
                      <a:gd name="connsiteY387" fmla="*/ 102554 h 127251"/>
                      <a:gd name="connsiteX388" fmla="*/ 46956 w 80988"/>
                      <a:gd name="connsiteY388" fmla="*/ 104124 h 127251"/>
                      <a:gd name="connsiteX389" fmla="*/ 45508 w 80988"/>
                      <a:gd name="connsiteY389" fmla="*/ 103510 h 127251"/>
                      <a:gd name="connsiteX390" fmla="*/ 42946 w 80988"/>
                      <a:gd name="connsiteY390" fmla="*/ 100641 h 127251"/>
                      <a:gd name="connsiteX391" fmla="*/ 43324 w 80988"/>
                      <a:gd name="connsiteY391" fmla="*/ 102492 h 127251"/>
                      <a:gd name="connsiteX392" fmla="*/ 43166 w 80988"/>
                      <a:gd name="connsiteY392" fmla="*/ 105546 h 127251"/>
                      <a:gd name="connsiteX393" fmla="*/ 39990 w 80988"/>
                      <a:gd name="connsiteY393" fmla="*/ 97132 h 127251"/>
                      <a:gd name="connsiteX394" fmla="*/ 56168 w 80988"/>
                      <a:gd name="connsiteY394" fmla="*/ 97132 h 127251"/>
                      <a:gd name="connsiteX395" fmla="*/ 56282 w 80988"/>
                      <a:gd name="connsiteY395" fmla="*/ 74786 h 127251"/>
                      <a:gd name="connsiteX396" fmla="*/ 55098 w 80988"/>
                      <a:gd name="connsiteY396" fmla="*/ 74786 h 127251"/>
                      <a:gd name="connsiteX397" fmla="*/ 55098 w 80988"/>
                      <a:gd name="connsiteY397" fmla="*/ 33550 h 127251"/>
                      <a:gd name="connsiteX398" fmla="*/ 56273 w 80988"/>
                      <a:gd name="connsiteY398" fmla="*/ 33550 h 127251"/>
                      <a:gd name="connsiteX399" fmla="*/ 69530 w 80988"/>
                      <a:gd name="connsiteY399" fmla="*/ 104124 h 127251"/>
                      <a:gd name="connsiteX400" fmla="*/ 65617 w 80988"/>
                      <a:gd name="connsiteY400" fmla="*/ 109248 h 127251"/>
                      <a:gd name="connsiteX401" fmla="*/ 65617 w 80988"/>
                      <a:gd name="connsiteY401" fmla="*/ 108301 h 127251"/>
                      <a:gd name="connsiteX402" fmla="*/ 64635 w 80988"/>
                      <a:gd name="connsiteY402" fmla="*/ 107678 h 127251"/>
                      <a:gd name="connsiteX403" fmla="*/ 63310 w 80988"/>
                      <a:gd name="connsiteY403" fmla="*/ 108301 h 127251"/>
                      <a:gd name="connsiteX404" fmla="*/ 63310 w 80988"/>
                      <a:gd name="connsiteY404" fmla="*/ 111749 h 127251"/>
                      <a:gd name="connsiteX405" fmla="*/ 58283 w 80988"/>
                      <a:gd name="connsiteY405" fmla="*/ 115969 h 127251"/>
                      <a:gd name="connsiteX406" fmla="*/ 58037 w 80988"/>
                      <a:gd name="connsiteY406" fmla="*/ 115969 h 127251"/>
                      <a:gd name="connsiteX407" fmla="*/ 58037 w 80988"/>
                      <a:gd name="connsiteY407" fmla="*/ 113933 h 127251"/>
                      <a:gd name="connsiteX408" fmla="*/ 59397 w 80988"/>
                      <a:gd name="connsiteY408" fmla="*/ 113933 h 127251"/>
                      <a:gd name="connsiteX409" fmla="*/ 59397 w 80988"/>
                      <a:gd name="connsiteY409" fmla="*/ 101545 h 127251"/>
                      <a:gd name="connsiteX410" fmla="*/ 61459 w 80988"/>
                      <a:gd name="connsiteY410" fmla="*/ 101545 h 127251"/>
                      <a:gd name="connsiteX411" fmla="*/ 61459 w 80988"/>
                      <a:gd name="connsiteY411" fmla="*/ 104563 h 127251"/>
                      <a:gd name="connsiteX412" fmla="*/ 62441 w 80988"/>
                      <a:gd name="connsiteY412" fmla="*/ 104563 h 127251"/>
                      <a:gd name="connsiteX413" fmla="*/ 62441 w 80988"/>
                      <a:gd name="connsiteY413" fmla="*/ 98246 h 127251"/>
                      <a:gd name="connsiteX414" fmla="*/ 66451 w 80988"/>
                      <a:gd name="connsiteY414" fmla="*/ 98246 h 127251"/>
                      <a:gd name="connsiteX415" fmla="*/ 66451 w 80988"/>
                      <a:gd name="connsiteY415" fmla="*/ 104598 h 127251"/>
                      <a:gd name="connsiteX416" fmla="*/ 67530 w 80988"/>
                      <a:gd name="connsiteY416" fmla="*/ 104598 h 127251"/>
                      <a:gd name="connsiteX417" fmla="*/ 67530 w 80988"/>
                      <a:gd name="connsiteY417" fmla="*/ 101545 h 127251"/>
                      <a:gd name="connsiteX418" fmla="*/ 69530 w 80988"/>
                      <a:gd name="connsiteY418" fmla="*/ 101545 h 127251"/>
                      <a:gd name="connsiteX419" fmla="*/ 72522 w 80988"/>
                      <a:gd name="connsiteY419" fmla="*/ 97106 h 127251"/>
                      <a:gd name="connsiteX420" fmla="*/ 56300 w 80988"/>
                      <a:gd name="connsiteY420" fmla="*/ 97106 h 127251"/>
                      <a:gd name="connsiteX421" fmla="*/ 56300 w 80988"/>
                      <a:gd name="connsiteY421" fmla="*/ 75593 h 127251"/>
                      <a:gd name="connsiteX422" fmla="*/ 72469 w 80988"/>
                      <a:gd name="connsiteY422" fmla="*/ 75593 h 127251"/>
                      <a:gd name="connsiteX423" fmla="*/ 71645 w 80988"/>
                      <a:gd name="connsiteY423" fmla="*/ 23750 h 127251"/>
                      <a:gd name="connsiteX424" fmla="*/ 40937 w 80988"/>
                      <a:gd name="connsiteY424" fmla="*/ 19126 h 127251"/>
                      <a:gd name="connsiteX425" fmla="*/ 8581 w 80988"/>
                      <a:gd name="connsiteY425" fmla="*/ 23785 h 127251"/>
                      <a:gd name="connsiteX426" fmla="*/ 2167 w 80988"/>
                      <a:gd name="connsiteY426" fmla="*/ 12537 h 127251"/>
                      <a:gd name="connsiteX427" fmla="*/ 11634 w 80988"/>
                      <a:gd name="connsiteY427" fmla="*/ 15169 h 127251"/>
                      <a:gd name="connsiteX428" fmla="*/ 11353 w 80988"/>
                      <a:gd name="connsiteY428" fmla="*/ 15169 h 127251"/>
                      <a:gd name="connsiteX429" fmla="*/ 14740 w 80988"/>
                      <a:gd name="connsiteY429" fmla="*/ 19205 h 127251"/>
                      <a:gd name="connsiteX430" fmla="*/ 15696 w 80988"/>
                      <a:gd name="connsiteY430" fmla="*/ 14520 h 127251"/>
                      <a:gd name="connsiteX431" fmla="*/ 15362 w 80988"/>
                      <a:gd name="connsiteY431" fmla="*/ 11888 h 127251"/>
                      <a:gd name="connsiteX432" fmla="*/ 15854 w 80988"/>
                      <a:gd name="connsiteY432" fmla="*/ 14564 h 127251"/>
                      <a:gd name="connsiteX433" fmla="*/ 22697 w 80988"/>
                      <a:gd name="connsiteY433" fmla="*/ 15441 h 127251"/>
                      <a:gd name="connsiteX434" fmla="*/ 18653 w 80988"/>
                      <a:gd name="connsiteY434" fmla="*/ 12634 h 127251"/>
                      <a:gd name="connsiteX435" fmla="*/ 19214 w 80988"/>
                      <a:gd name="connsiteY435" fmla="*/ 11186 h 127251"/>
                      <a:gd name="connsiteX436" fmla="*/ 20969 w 80988"/>
                      <a:gd name="connsiteY436" fmla="*/ 10169 h 127251"/>
                      <a:gd name="connsiteX437" fmla="*/ 21653 w 80988"/>
                      <a:gd name="connsiteY437" fmla="*/ 5948 h 127251"/>
                      <a:gd name="connsiteX438" fmla="*/ 23496 w 80988"/>
                      <a:gd name="connsiteY438" fmla="*/ 9958 h 127251"/>
                      <a:gd name="connsiteX439" fmla="*/ 26768 w 80988"/>
                      <a:gd name="connsiteY439" fmla="*/ 11432 h 127251"/>
                      <a:gd name="connsiteX440" fmla="*/ 24671 w 80988"/>
                      <a:gd name="connsiteY440" fmla="*/ 16696 h 127251"/>
                      <a:gd name="connsiteX441" fmla="*/ 30251 w 80988"/>
                      <a:gd name="connsiteY441" fmla="*/ 11958 h 127251"/>
                      <a:gd name="connsiteX442" fmla="*/ 39648 w 80988"/>
                      <a:gd name="connsiteY442" fmla="*/ 13099 h 127251"/>
                      <a:gd name="connsiteX443" fmla="*/ 35428 w 80988"/>
                      <a:gd name="connsiteY443" fmla="*/ 11002 h 127251"/>
                      <a:gd name="connsiteX444" fmla="*/ 35120 w 80988"/>
                      <a:gd name="connsiteY444" fmla="*/ 9089 h 127251"/>
                      <a:gd name="connsiteX445" fmla="*/ 34875 w 80988"/>
                      <a:gd name="connsiteY445" fmla="*/ 7545 h 127251"/>
                      <a:gd name="connsiteX446" fmla="*/ 37551 w 80988"/>
                      <a:gd name="connsiteY446" fmla="*/ 6747 h 127251"/>
                      <a:gd name="connsiteX447" fmla="*/ 38481 w 80988"/>
                      <a:gd name="connsiteY447" fmla="*/ 7545 h 127251"/>
                      <a:gd name="connsiteX448" fmla="*/ 40016 w 80988"/>
                      <a:gd name="connsiteY448" fmla="*/ 1325 h 127251"/>
                      <a:gd name="connsiteX449" fmla="*/ 41437 w 80988"/>
                      <a:gd name="connsiteY449" fmla="*/ 7212 h 127251"/>
                      <a:gd name="connsiteX450" fmla="*/ 42271 w 80988"/>
                      <a:gd name="connsiteY450" fmla="*/ 6896 h 127251"/>
                      <a:gd name="connsiteX451" fmla="*/ 44903 w 80988"/>
                      <a:gd name="connsiteY451" fmla="*/ 11432 h 127251"/>
                      <a:gd name="connsiteX452" fmla="*/ 40428 w 80988"/>
                      <a:gd name="connsiteY452" fmla="*/ 12967 h 127251"/>
                      <a:gd name="connsiteX453" fmla="*/ 49860 w 80988"/>
                      <a:gd name="connsiteY453" fmla="*/ 12572 h 127251"/>
                      <a:gd name="connsiteX454" fmla="*/ 53369 w 80988"/>
                      <a:gd name="connsiteY454" fmla="*/ 11432 h 127251"/>
                      <a:gd name="connsiteX455" fmla="*/ 56001 w 80988"/>
                      <a:gd name="connsiteY455" fmla="*/ 9949 h 127251"/>
                      <a:gd name="connsiteX456" fmla="*/ 56589 w 80988"/>
                      <a:gd name="connsiteY456" fmla="*/ 9949 h 127251"/>
                      <a:gd name="connsiteX457" fmla="*/ 56589 w 80988"/>
                      <a:gd name="connsiteY457" fmla="*/ 9335 h 127251"/>
                      <a:gd name="connsiteX458" fmla="*/ 58344 w 80988"/>
                      <a:gd name="connsiteY458" fmla="*/ 6036 h 127251"/>
                      <a:gd name="connsiteX459" fmla="*/ 58958 w 80988"/>
                      <a:gd name="connsiteY459" fmla="*/ 10133 h 127251"/>
                      <a:gd name="connsiteX460" fmla="*/ 61239 w 80988"/>
                      <a:gd name="connsiteY460" fmla="*/ 12388 h 127251"/>
                      <a:gd name="connsiteX461" fmla="*/ 61020 w 80988"/>
                      <a:gd name="connsiteY461" fmla="*/ 12476 h 127251"/>
                      <a:gd name="connsiteX462" fmla="*/ 60406 w 80988"/>
                      <a:gd name="connsiteY462" fmla="*/ 18617 h 127251"/>
                      <a:gd name="connsiteX463" fmla="*/ 62599 w 80988"/>
                      <a:gd name="connsiteY463" fmla="*/ 13073 h 127251"/>
                      <a:gd name="connsiteX464" fmla="*/ 64749 w 80988"/>
                      <a:gd name="connsiteY464" fmla="*/ 11932 h 127251"/>
                      <a:gd name="connsiteX465" fmla="*/ 64599 w 80988"/>
                      <a:gd name="connsiteY465" fmla="*/ 14740 h 127251"/>
                      <a:gd name="connsiteX466" fmla="*/ 64599 w 80988"/>
                      <a:gd name="connsiteY466" fmla="*/ 15047 h 127251"/>
                      <a:gd name="connsiteX467" fmla="*/ 67898 w 80988"/>
                      <a:gd name="connsiteY467" fmla="*/ 20504 h 127251"/>
                      <a:gd name="connsiteX468" fmla="*/ 68355 w 80988"/>
                      <a:gd name="connsiteY468" fmla="*/ 15380 h 127251"/>
                      <a:gd name="connsiteX469" fmla="*/ 77821 w 80988"/>
                      <a:gd name="connsiteY469" fmla="*/ 12458 h 127251"/>
                      <a:gd name="connsiteX470" fmla="*/ 71592 w 80988"/>
                      <a:gd name="connsiteY470" fmla="*/ 23785 h 127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</a:cxnLst>
                    <a:rect l="l" t="t" r="r" b="b"/>
                    <a:pathLst>
                      <a:path w="80988" h="127251">
                        <a:moveTo>
                          <a:pt x="80988" y="11581"/>
                        </a:moveTo>
                        <a:lnTo>
                          <a:pt x="79444" y="11458"/>
                        </a:lnTo>
                        <a:cubicBezTo>
                          <a:pt x="74891" y="11063"/>
                          <a:pt x="67056" y="9888"/>
                          <a:pt x="67161" y="16889"/>
                        </a:cubicBezTo>
                        <a:cubicBezTo>
                          <a:pt x="70671" y="15871"/>
                          <a:pt x="71943" y="19354"/>
                          <a:pt x="67907" y="19354"/>
                        </a:cubicBezTo>
                        <a:cubicBezTo>
                          <a:pt x="66056" y="19354"/>
                          <a:pt x="65810" y="16573"/>
                          <a:pt x="65775" y="15310"/>
                        </a:cubicBezTo>
                        <a:cubicBezTo>
                          <a:pt x="67354" y="13836"/>
                          <a:pt x="67784" y="10783"/>
                          <a:pt x="64757" y="10783"/>
                        </a:cubicBezTo>
                        <a:cubicBezTo>
                          <a:pt x="63884" y="10951"/>
                          <a:pt x="63061" y="11320"/>
                          <a:pt x="62353" y="11862"/>
                        </a:cubicBezTo>
                        <a:cubicBezTo>
                          <a:pt x="62144" y="10717"/>
                          <a:pt x="61331" y="9774"/>
                          <a:pt x="60230" y="9396"/>
                        </a:cubicBezTo>
                        <a:cubicBezTo>
                          <a:pt x="60327" y="7642"/>
                          <a:pt x="60046" y="5817"/>
                          <a:pt x="58537" y="4650"/>
                        </a:cubicBezTo>
                        <a:cubicBezTo>
                          <a:pt x="56862" y="5412"/>
                          <a:pt x="55698" y="6984"/>
                          <a:pt x="55457" y="8809"/>
                        </a:cubicBezTo>
                        <a:cubicBezTo>
                          <a:pt x="53703" y="8931"/>
                          <a:pt x="52185" y="9739"/>
                          <a:pt x="52185" y="12046"/>
                        </a:cubicBezTo>
                        <a:lnTo>
                          <a:pt x="52185" y="12669"/>
                        </a:lnTo>
                        <a:lnTo>
                          <a:pt x="52773" y="12669"/>
                        </a:lnTo>
                        <a:cubicBezTo>
                          <a:pt x="58748" y="12669"/>
                          <a:pt x="52957" y="21328"/>
                          <a:pt x="51018" y="12450"/>
                        </a:cubicBezTo>
                        <a:cubicBezTo>
                          <a:pt x="54659" y="10695"/>
                          <a:pt x="50220" y="5361"/>
                          <a:pt x="48035" y="8388"/>
                        </a:cubicBezTo>
                        <a:cubicBezTo>
                          <a:pt x="47100" y="9500"/>
                          <a:pt x="47244" y="11161"/>
                          <a:pt x="48357" y="12096"/>
                        </a:cubicBezTo>
                        <a:cubicBezTo>
                          <a:pt x="48476" y="12195"/>
                          <a:pt x="48603" y="12285"/>
                          <a:pt x="48737" y="12362"/>
                        </a:cubicBezTo>
                        <a:cubicBezTo>
                          <a:pt x="48491" y="17626"/>
                          <a:pt x="41648" y="16275"/>
                          <a:pt x="41648" y="13037"/>
                        </a:cubicBezTo>
                        <a:cubicBezTo>
                          <a:pt x="41648" y="8326"/>
                          <a:pt x="44210" y="12450"/>
                          <a:pt x="44982" y="13994"/>
                        </a:cubicBezTo>
                        <a:lnTo>
                          <a:pt x="45508" y="13064"/>
                        </a:lnTo>
                        <a:cubicBezTo>
                          <a:pt x="46956" y="10432"/>
                          <a:pt x="47570" y="3641"/>
                          <a:pt x="42604" y="5641"/>
                        </a:cubicBezTo>
                        <a:cubicBezTo>
                          <a:pt x="42604" y="4071"/>
                          <a:pt x="41683" y="737"/>
                          <a:pt x="39972" y="0"/>
                        </a:cubicBezTo>
                        <a:cubicBezTo>
                          <a:pt x="38121" y="1141"/>
                          <a:pt x="37630" y="3387"/>
                          <a:pt x="37445" y="5361"/>
                        </a:cubicBezTo>
                        <a:cubicBezTo>
                          <a:pt x="35103" y="4343"/>
                          <a:pt x="33410" y="6378"/>
                          <a:pt x="33778" y="8537"/>
                        </a:cubicBezTo>
                        <a:lnTo>
                          <a:pt x="33901" y="9458"/>
                        </a:lnTo>
                        <a:cubicBezTo>
                          <a:pt x="34198" y="11373"/>
                          <a:pt x="34612" y="13269"/>
                          <a:pt x="35138" y="15134"/>
                        </a:cubicBezTo>
                        <a:lnTo>
                          <a:pt x="35752" y="13195"/>
                        </a:lnTo>
                        <a:cubicBezTo>
                          <a:pt x="36366" y="11186"/>
                          <a:pt x="38279" y="9528"/>
                          <a:pt x="38525" y="13257"/>
                        </a:cubicBezTo>
                        <a:cubicBezTo>
                          <a:pt x="38586" y="14608"/>
                          <a:pt x="33594" y="19267"/>
                          <a:pt x="31593" y="12379"/>
                        </a:cubicBezTo>
                        <a:cubicBezTo>
                          <a:pt x="34919" y="10493"/>
                          <a:pt x="30356" y="5071"/>
                          <a:pt x="28014" y="8870"/>
                        </a:cubicBezTo>
                        <a:cubicBezTo>
                          <a:pt x="27633" y="9455"/>
                          <a:pt x="27543" y="10183"/>
                          <a:pt x="27768" y="10844"/>
                        </a:cubicBezTo>
                        <a:cubicBezTo>
                          <a:pt x="27188" y="9623"/>
                          <a:pt x="25978" y="8825"/>
                          <a:pt x="24627" y="8774"/>
                        </a:cubicBezTo>
                        <a:cubicBezTo>
                          <a:pt x="24320" y="7238"/>
                          <a:pt x="23206" y="5203"/>
                          <a:pt x="21513" y="4773"/>
                        </a:cubicBezTo>
                        <a:cubicBezTo>
                          <a:pt x="19881" y="5598"/>
                          <a:pt x="19819" y="8001"/>
                          <a:pt x="19819" y="9607"/>
                        </a:cubicBezTo>
                        <a:lnTo>
                          <a:pt x="18310" y="10484"/>
                        </a:lnTo>
                        <a:cubicBezTo>
                          <a:pt x="18011" y="11109"/>
                          <a:pt x="17765" y="11757"/>
                          <a:pt x="17573" y="12423"/>
                        </a:cubicBezTo>
                        <a:cubicBezTo>
                          <a:pt x="17270" y="11457"/>
                          <a:pt x="16366" y="10807"/>
                          <a:pt x="15354" y="10827"/>
                        </a:cubicBezTo>
                        <a:cubicBezTo>
                          <a:pt x="13988" y="10795"/>
                          <a:pt x="12854" y="11876"/>
                          <a:pt x="12823" y="13242"/>
                        </a:cubicBezTo>
                        <a:cubicBezTo>
                          <a:pt x="12797" y="14314"/>
                          <a:pt x="13465" y="15279"/>
                          <a:pt x="14476" y="15634"/>
                        </a:cubicBezTo>
                        <a:cubicBezTo>
                          <a:pt x="14405" y="16721"/>
                          <a:pt x="14135" y="17787"/>
                          <a:pt x="13678" y="18775"/>
                        </a:cubicBezTo>
                        <a:cubicBezTo>
                          <a:pt x="12292" y="21407"/>
                          <a:pt x="7177" y="16003"/>
                          <a:pt x="11274" y="16398"/>
                        </a:cubicBezTo>
                        <a:cubicBezTo>
                          <a:pt x="11678" y="16398"/>
                          <a:pt x="11827" y="16705"/>
                          <a:pt x="12046" y="16959"/>
                        </a:cubicBezTo>
                        <a:cubicBezTo>
                          <a:pt x="12564" y="17573"/>
                          <a:pt x="13985" y="17837"/>
                          <a:pt x="13371" y="16459"/>
                        </a:cubicBezTo>
                        <a:cubicBezTo>
                          <a:pt x="13257" y="16257"/>
                          <a:pt x="13160" y="16056"/>
                          <a:pt x="13064" y="15845"/>
                        </a:cubicBezTo>
                        <a:lnTo>
                          <a:pt x="12906" y="15354"/>
                        </a:lnTo>
                        <a:lnTo>
                          <a:pt x="12660" y="14766"/>
                        </a:lnTo>
                        <a:cubicBezTo>
                          <a:pt x="10809" y="10054"/>
                          <a:pt x="4615" y="11072"/>
                          <a:pt x="640" y="11686"/>
                        </a:cubicBezTo>
                        <a:lnTo>
                          <a:pt x="526" y="11686"/>
                        </a:lnTo>
                        <a:lnTo>
                          <a:pt x="526" y="11809"/>
                        </a:lnTo>
                        <a:lnTo>
                          <a:pt x="0" y="12643"/>
                        </a:lnTo>
                        <a:cubicBezTo>
                          <a:pt x="4097" y="15275"/>
                          <a:pt x="7642" y="18986"/>
                          <a:pt x="7308" y="24233"/>
                        </a:cubicBezTo>
                        <a:lnTo>
                          <a:pt x="7001" y="24320"/>
                        </a:lnTo>
                        <a:cubicBezTo>
                          <a:pt x="6490" y="24471"/>
                          <a:pt x="6198" y="25008"/>
                          <a:pt x="6349" y="25519"/>
                        </a:cubicBezTo>
                        <a:cubicBezTo>
                          <a:pt x="6442" y="25833"/>
                          <a:pt x="6687" y="26078"/>
                          <a:pt x="7001" y="26171"/>
                        </a:cubicBezTo>
                        <a:cubicBezTo>
                          <a:pt x="6900" y="26229"/>
                          <a:pt x="6805" y="26300"/>
                          <a:pt x="6721" y="26382"/>
                        </a:cubicBezTo>
                        <a:lnTo>
                          <a:pt x="5580" y="27523"/>
                        </a:lnTo>
                        <a:cubicBezTo>
                          <a:pt x="4968" y="28150"/>
                          <a:pt x="4968" y="29150"/>
                          <a:pt x="5580" y="29777"/>
                        </a:cubicBezTo>
                        <a:lnTo>
                          <a:pt x="6721" y="30944"/>
                        </a:lnTo>
                        <a:cubicBezTo>
                          <a:pt x="6927" y="31146"/>
                          <a:pt x="7180" y="31293"/>
                          <a:pt x="7457" y="31374"/>
                        </a:cubicBezTo>
                        <a:lnTo>
                          <a:pt x="6229" y="31751"/>
                        </a:lnTo>
                        <a:lnTo>
                          <a:pt x="4913" y="31751"/>
                        </a:lnTo>
                        <a:lnTo>
                          <a:pt x="4852" y="90087"/>
                        </a:lnTo>
                        <a:cubicBezTo>
                          <a:pt x="4852" y="100317"/>
                          <a:pt x="5931" y="103896"/>
                          <a:pt x="11607" y="110433"/>
                        </a:cubicBezTo>
                        <a:cubicBezTo>
                          <a:pt x="17705" y="117513"/>
                          <a:pt x="27321" y="122786"/>
                          <a:pt x="29786" y="123926"/>
                        </a:cubicBezTo>
                        <a:cubicBezTo>
                          <a:pt x="32067" y="124979"/>
                          <a:pt x="37182" y="127251"/>
                          <a:pt x="39832" y="127251"/>
                        </a:cubicBezTo>
                        <a:cubicBezTo>
                          <a:pt x="45903" y="127251"/>
                          <a:pt x="58598" y="118566"/>
                          <a:pt x="62950" y="114714"/>
                        </a:cubicBezTo>
                        <a:cubicBezTo>
                          <a:pt x="66751" y="111314"/>
                          <a:pt x="69967" y="107313"/>
                          <a:pt x="72469" y="102870"/>
                        </a:cubicBezTo>
                        <a:lnTo>
                          <a:pt x="72557" y="102712"/>
                        </a:lnTo>
                        <a:cubicBezTo>
                          <a:pt x="73048" y="101633"/>
                          <a:pt x="73391" y="100650"/>
                          <a:pt x="73856" y="99325"/>
                        </a:cubicBezTo>
                        <a:cubicBezTo>
                          <a:pt x="74092" y="98603"/>
                          <a:pt x="74257" y="97860"/>
                          <a:pt x="74347" y="97106"/>
                        </a:cubicBezTo>
                        <a:lnTo>
                          <a:pt x="74347" y="97106"/>
                        </a:lnTo>
                        <a:lnTo>
                          <a:pt x="74285" y="31681"/>
                        </a:lnTo>
                        <a:lnTo>
                          <a:pt x="73347" y="31681"/>
                        </a:lnTo>
                        <a:lnTo>
                          <a:pt x="72469" y="31278"/>
                        </a:lnTo>
                        <a:cubicBezTo>
                          <a:pt x="72763" y="31220"/>
                          <a:pt x="73031" y="31070"/>
                          <a:pt x="73233" y="30848"/>
                        </a:cubicBezTo>
                        <a:lnTo>
                          <a:pt x="74408" y="29707"/>
                        </a:lnTo>
                        <a:cubicBezTo>
                          <a:pt x="75020" y="29080"/>
                          <a:pt x="75020" y="28080"/>
                          <a:pt x="74408" y="27452"/>
                        </a:cubicBezTo>
                        <a:lnTo>
                          <a:pt x="73233" y="26286"/>
                        </a:lnTo>
                        <a:cubicBezTo>
                          <a:pt x="73126" y="26173"/>
                          <a:pt x="73001" y="26078"/>
                          <a:pt x="72864" y="26005"/>
                        </a:cubicBezTo>
                        <a:cubicBezTo>
                          <a:pt x="73366" y="25810"/>
                          <a:pt x="73614" y="25247"/>
                          <a:pt x="73420" y="24745"/>
                        </a:cubicBezTo>
                        <a:cubicBezTo>
                          <a:pt x="73321" y="24490"/>
                          <a:pt x="73119" y="24288"/>
                          <a:pt x="72864" y="24189"/>
                        </a:cubicBezTo>
                        <a:cubicBezTo>
                          <a:pt x="71355" y="19161"/>
                          <a:pt x="77760" y="13897"/>
                          <a:pt x="80971" y="11581"/>
                        </a:cubicBezTo>
                        <a:close/>
                        <a:moveTo>
                          <a:pt x="61634" y="13959"/>
                        </a:moveTo>
                        <a:cubicBezTo>
                          <a:pt x="62334" y="14110"/>
                          <a:pt x="62887" y="14648"/>
                          <a:pt x="63055" y="15345"/>
                        </a:cubicBezTo>
                        <a:cubicBezTo>
                          <a:pt x="63205" y="16178"/>
                          <a:pt x="61608" y="17503"/>
                          <a:pt x="60423" y="17503"/>
                        </a:cubicBezTo>
                        <a:cubicBezTo>
                          <a:pt x="59239" y="17503"/>
                          <a:pt x="56168" y="13994"/>
                          <a:pt x="60669" y="13678"/>
                        </a:cubicBezTo>
                        <a:lnTo>
                          <a:pt x="60669" y="13739"/>
                        </a:lnTo>
                        <a:lnTo>
                          <a:pt x="61037" y="13836"/>
                        </a:lnTo>
                        <a:close/>
                        <a:moveTo>
                          <a:pt x="48965" y="9028"/>
                        </a:moveTo>
                        <a:cubicBezTo>
                          <a:pt x="49895" y="7791"/>
                          <a:pt x="52913" y="10563"/>
                          <a:pt x="49842" y="11660"/>
                        </a:cubicBezTo>
                        <a:cubicBezTo>
                          <a:pt x="48860" y="11020"/>
                          <a:pt x="48149" y="10274"/>
                          <a:pt x="48965" y="9028"/>
                        </a:cubicBezTo>
                        <a:close/>
                        <a:moveTo>
                          <a:pt x="28935" y="9423"/>
                        </a:moveTo>
                        <a:cubicBezTo>
                          <a:pt x="30198" y="7396"/>
                          <a:pt x="33032" y="10441"/>
                          <a:pt x="30234" y="11520"/>
                        </a:cubicBezTo>
                        <a:cubicBezTo>
                          <a:pt x="29426" y="11213"/>
                          <a:pt x="28286" y="10502"/>
                          <a:pt x="28970" y="9423"/>
                        </a:cubicBezTo>
                        <a:close/>
                        <a:moveTo>
                          <a:pt x="27461" y="12669"/>
                        </a:moveTo>
                        <a:lnTo>
                          <a:pt x="28102" y="12669"/>
                        </a:lnTo>
                        <a:lnTo>
                          <a:pt x="28040" y="12055"/>
                        </a:lnTo>
                        <a:cubicBezTo>
                          <a:pt x="28019" y="11707"/>
                          <a:pt x="27948" y="11364"/>
                          <a:pt x="27830" y="11037"/>
                        </a:cubicBezTo>
                        <a:cubicBezTo>
                          <a:pt x="28096" y="11570"/>
                          <a:pt x="28527" y="12004"/>
                          <a:pt x="29058" y="12274"/>
                        </a:cubicBezTo>
                        <a:cubicBezTo>
                          <a:pt x="28935" y="17266"/>
                          <a:pt x="26593" y="16766"/>
                          <a:pt x="25364" y="15784"/>
                        </a:cubicBezTo>
                        <a:cubicBezTo>
                          <a:pt x="23943" y="14669"/>
                          <a:pt x="23452" y="12669"/>
                          <a:pt x="27461" y="12669"/>
                        </a:cubicBezTo>
                        <a:close/>
                        <a:moveTo>
                          <a:pt x="17380" y="14617"/>
                        </a:moveTo>
                        <a:cubicBezTo>
                          <a:pt x="18828" y="13810"/>
                          <a:pt x="21478" y="12643"/>
                          <a:pt x="21513" y="15494"/>
                        </a:cubicBezTo>
                        <a:cubicBezTo>
                          <a:pt x="21548" y="18345"/>
                          <a:pt x="17565" y="17863"/>
                          <a:pt x="17038" y="15064"/>
                        </a:cubicBezTo>
                        <a:lnTo>
                          <a:pt x="17380" y="14599"/>
                        </a:lnTo>
                        <a:close/>
                        <a:moveTo>
                          <a:pt x="7642" y="98720"/>
                        </a:moveTo>
                        <a:cubicBezTo>
                          <a:pt x="6986" y="95766"/>
                          <a:pt x="6692" y="92743"/>
                          <a:pt x="6764" y="89718"/>
                        </a:cubicBezTo>
                        <a:lnTo>
                          <a:pt x="6764" y="75681"/>
                        </a:lnTo>
                        <a:lnTo>
                          <a:pt x="7642" y="75681"/>
                        </a:lnTo>
                        <a:close/>
                        <a:moveTo>
                          <a:pt x="11397" y="106730"/>
                        </a:moveTo>
                        <a:cubicBezTo>
                          <a:pt x="10759" y="105840"/>
                          <a:pt x="10173" y="104915"/>
                          <a:pt x="9642" y="103958"/>
                        </a:cubicBezTo>
                        <a:lnTo>
                          <a:pt x="9642" y="75716"/>
                        </a:lnTo>
                        <a:lnTo>
                          <a:pt x="11397" y="75716"/>
                        </a:lnTo>
                        <a:close/>
                        <a:moveTo>
                          <a:pt x="15196" y="111117"/>
                        </a:moveTo>
                        <a:lnTo>
                          <a:pt x="13441" y="109266"/>
                        </a:lnTo>
                        <a:lnTo>
                          <a:pt x="13441" y="75628"/>
                        </a:lnTo>
                        <a:lnTo>
                          <a:pt x="15196" y="75628"/>
                        </a:lnTo>
                        <a:close/>
                        <a:moveTo>
                          <a:pt x="19047" y="114539"/>
                        </a:moveTo>
                        <a:lnTo>
                          <a:pt x="17196" y="112977"/>
                        </a:lnTo>
                        <a:lnTo>
                          <a:pt x="17196" y="75689"/>
                        </a:lnTo>
                        <a:lnTo>
                          <a:pt x="19047" y="75689"/>
                        </a:lnTo>
                        <a:close/>
                        <a:moveTo>
                          <a:pt x="22618" y="117276"/>
                        </a:moveTo>
                        <a:lnTo>
                          <a:pt x="21074" y="116135"/>
                        </a:lnTo>
                        <a:lnTo>
                          <a:pt x="21074" y="75654"/>
                        </a:lnTo>
                        <a:lnTo>
                          <a:pt x="22530" y="75654"/>
                        </a:lnTo>
                        <a:lnTo>
                          <a:pt x="22618" y="75935"/>
                        </a:lnTo>
                        <a:close/>
                        <a:moveTo>
                          <a:pt x="22899" y="74838"/>
                        </a:moveTo>
                        <a:lnTo>
                          <a:pt x="6808" y="74838"/>
                        </a:lnTo>
                        <a:lnTo>
                          <a:pt x="6808" y="53905"/>
                        </a:lnTo>
                        <a:lnTo>
                          <a:pt x="22899" y="53905"/>
                        </a:lnTo>
                        <a:lnTo>
                          <a:pt x="22899" y="33585"/>
                        </a:lnTo>
                        <a:lnTo>
                          <a:pt x="39727" y="33585"/>
                        </a:lnTo>
                        <a:lnTo>
                          <a:pt x="39727" y="53957"/>
                        </a:lnTo>
                        <a:lnTo>
                          <a:pt x="22899" y="53957"/>
                        </a:lnTo>
                        <a:close/>
                        <a:moveTo>
                          <a:pt x="36796" y="25101"/>
                        </a:moveTo>
                        <a:lnTo>
                          <a:pt x="37963" y="26268"/>
                        </a:lnTo>
                        <a:lnTo>
                          <a:pt x="38121" y="26391"/>
                        </a:lnTo>
                        <a:cubicBezTo>
                          <a:pt x="33903" y="26466"/>
                          <a:pt x="29692" y="26798"/>
                          <a:pt x="25513" y="27382"/>
                        </a:cubicBezTo>
                        <a:lnTo>
                          <a:pt x="26593" y="26303"/>
                        </a:lnTo>
                        <a:cubicBezTo>
                          <a:pt x="27204" y="25676"/>
                          <a:pt x="27204" y="24676"/>
                          <a:pt x="26593" y="24048"/>
                        </a:cubicBezTo>
                        <a:lnTo>
                          <a:pt x="25426" y="22881"/>
                        </a:lnTo>
                        <a:cubicBezTo>
                          <a:pt x="25184" y="22652"/>
                          <a:pt x="24878" y="22501"/>
                          <a:pt x="24548" y="22451"/>
                        </a:cubicBezTo>
                        <a:cubicBezTo>
                          <a:pt x="29238" y="21777"/>
                          <a:pt x="33963" y="21384"/>
                          <a:pt x="38700" y="21276"/>
                        </a:cubicBezTo>
                        <a:cubicBezTo>
                          <a:pt x="38418" y="21356"/>
                          <a:pt x="38161" y="21507"/>
                          <a:pt x="37954" y="21715"/>
                        </a:cubicBezTo>
                        <a:lnTo>
                          <a:pt x="36787" y="22846"/>
                        </a:lnTo>
                        <a:cubicBezTo>
                          <a:pt x="36189" y="23474"/>
                          <a:pt x="36193" y="24461"/>
                          <a:pt x="36796" y="25084"/>
                        </a:cubicBezTo>
                        <a:close/>
                        <a:moveTo>
                          <a:pt x="39165" y="28303"/>
                        </a:moveTo>
                        <a:cubicBezTo>
                          <a:pt x="44596" y="28303"/>
                          <a:pt x="51404" y="28365"/>
                          <a:pt x="56028" y="29137"/>
                        </a:cubicBezTo>
                        <a:cubicBezTo>
                          <a:pt x="60030" y="29758"/>
                          <a:pt x="63991" y="30622"/>
                          <a:pt x="67890" y="31725"/>
                        </a:cubicBezTo>
                        <a:lnTo>
                          <a:pt x="13345" y="31725"/>
                        </a:lnTo>
                        <a:cubicBezTo>
                          <a:pt x="21765" y="29525"/>
                          <a:pt x="30427" y="28382"/>
                          <a:pt x="39130" y="28321"/>
                        </a:cubicBezTo>
                        <a:close/>
                        <a:moveTo>
                          <a:pt x="54484" y="26180"/>
                        </a:moveTo>
                        <a:lnTo>
                          <a:pt x="55414" y="27101"/>
                        </a:lnTo>
                        <a:cubicBezTo>
                          <a:pt x="50314" y="26557"/>
                          <a:pt x="45187" y="26330"/>
                          <a:pt x="40060" y="26426"/>
                        </a:cubicBezTo>
                        <a:lnTo>
                          <a:pt x="40218" y="26268"/>
                        </a:lnTo>
                        <a:lnTo>
                          <a:pt x="41358" y="25127"/>
                        </a:lnTo>
                        <a:cubicBezTo>
                          <a:pt x="41974" y="24505"/>
                          <a:pt x="41974" y="23503"/>
                          <a:pt x="41358" y="22881"/>
                        </a:cubicBezTo>
                        <a:lnTo>
                          <a:pt x="40218" y="21715"/>
                        </a:lnTo>
                        <a:cubicBezTo>
                          <a:pt x="40002" y="21491"/>
                          <a:pt x="39724" y="21338"/>
                          <a:pt x="39419" y="21276"/>
                        </a:cubicBezTo>
                        <a:lnTo>
                          <a:pt x="40955" y="21276"/>
                        </a:lnTo>
                        <a:cubicBezTo>
                          <a:pt x="46214" y="21243"/>
                          <a:pt x="51468" y="21593"/>
                          <a:pt x="56677" y="22320"/>
                        </a:cubicBezTo>
                        <a:cubicBezTo>
                          <a:pt x="56307" y="22353"/>
                          <a:pt x="55959" y="22515"/>
                          <a:pt x="55694" y="22776"/>
                        </a:cubicBezTo>
                        <a:lnTo>
                          <a:pt x="54519" y="23952"/>
                        </a:lnTo>
                        <a:cubicBezTo>
                          <a:pt x="53918" y="24543"/>
                          <a:pt x="53911" y="25510"/>
                          <a:pt x="54502" y="26111"/>
                        </a:cubicBezTo>
                        <a:cubicBezTo>
                          <a:pt x="54507" y="26116"/>
                          <a:pt x="54513" y="26122"/>
                          <a:pt x="54519" y="26128"/>
                        </a:cubicBezTo>
                        <a:close/>
                        <a:moveTo>
                          <a:pt x="65179" y="54010"/>
                        </a:moveTo>
                        <a:lnTo>
                          <a:pt x="72469" y="35682"/>
                        </a:lnTo>
                        <a:lnTo>
                          <a:pt x="72469" y="72355"/>
                        </a:lnTo>
                        <a:close/>
                        <a:moveTo>
                          <a:pt x="72513" y="73794"/>
                        </a:moveTo>
                        <a:lnTo>
                          <a:pt x="72513" y="74838"/>
                        </a:lnTo>
                        <a:lnTo>
                          <a:pt x="71592" y="74838"/>
                        </a:lnTo>
                        <a:lnTo>
                          <a:pt x="71592" y="71452"/>
                        </a:lnTo>
                        <a:close/>
                        <a:moveTo>
                          <a:pt x="69741" y="66828"/>
                        </a:moveTo>
                        <a:lnTo>
                          <a:pt x="69741" y="74838"/>
                        </a:lnTo>
                        <a:lnTo>
                          <a:pt x="67802" y="74838"/>
                        </a:lnTo>
                        <a:lnTo>
                          <a:pt x="67802" y="61941"/>
                        </a:lnTo>
                        <a:close/>
                        <a:moveTo>
                          <a:pt x="56800" y="73513"/>
                        </a:moveTo>
                        <a:lnTo>
                          <a:pt x="56861" y="34533"/>
                        </a:lnTo>
                        <a:lnTo>
                          <a:pt x="64626" y="54010"/>
                        </a:lnTo>
                        <a:close/>
                        <a:moveTo>
                          <a:pt x="62345" y="61099"/>
                        </a:moveTo>
                        <a:lnTo>
                          <a:pt x="62345" y="74838"/>
                        </a:lnTo>
                        <a:lnTo>
                          <a:pt x="60371" y="74838"/>
                        </a:lnTo>
                        <a:lnTo>
                          <a:pt x="60371" y="65951"/>
                        </a:lnTo>
                        <a:close/>
                        <a:moveTo>
                          <a:pt x="58519" y="70574"/>
                        </a:moveTo>
                        <a:lnTo>
                          <a:pt x="58519" y="74821"/>
                        </a:lnTo>
                        <a:lnTo>
                          <a:pt x="56826" y="74821"/>
                        </a:lnTo>
                        <a:close/>
                        <a:moveTo>
                          <a:pt x="57010" y="33585"/>
                        </a:moveTo>
                        <a:lnTo>
                          <a:pt x="58555" y="33585"/>
                        </a:lnTo>
                        <a:lnTo>
                          <a:pt x="58555" y="37375"/>
                        </a:lnTo>
                        <a:close/>
                        <a:moveTo>
                          <a:pt x="60406" y="42034"/>
                        </a:moveTo>
                        <a:lnTo>
                          <a:pt x="60406" y="33585"/>
                        </a:lnTo>
                        <a:lnTo>
                          <a:pt x="62345" y="33585"/>
                        </a:lnTo>
                        <a:lnTo>
                          <a:pt x="62345" y="46886"/>
                        </a:lnTo>
                        <a:close/>
                        <a:moveTo>
                          <a:pt x="64222" y="51615"/>
                        </a:moveTo>
                        <a:lnTo>
                          <a:pt x="64222" y="33585"/>
                        </a:lnTo>
                        <a:lnTo>
                          <a:pt x="65916" y="33585"/>
                        </a:lnTo>
                        <a:lnTo>
                          <a:pt x="65916" y="50755"/>
                        </a:lnTo>
                        <a:lnTo>
                          <a:pt x="64871" y="53282"/>
                        </a:lnTo>
                        <a:close/>
                        <a:moveTo>
                          <a:pt x="64222" y="56361"/>
                        </a:moveTo>
                        <a:lnTo>
                          <a:pt x="64907" y="54703"/>
                        </a:lnTo>
                        <a:lnTo>
                          <a:pt x="65916" y="57256"/>
                        </a:lnTo>
                        <a:lnTo>
                          <a:pt x="65916" y="74803"/>
                        </a:lnTo>
                        <a:lnTo>
                          <a:pt x="64222" y="74803"/>
                        </a:lnTo>
                        <a:close/>
                        <a:moveTo>
                          <a:pt x="67802" y="46008"/>
                        </a:moveTo>
                        <a:lnTo>
                          <a:pt x="67802" y="33550"/>
                        </a:lnTo>
                        <a:lnTo>
                          <a:pt x="69741" y="33550"/>
                        </a:lnTo>
                        <a:lnTo>
                          <a:pt x="69741" y="41139"/>
                        </a:lnTo>
                        <a:close/>
                        <a:moveTo>
                          <a:pt x="71592" y="36515"/>
                        </a:moveTo>
                        <a:lnTo>
                          <a:pt x="71592" y="33585"/>
                        </a:lnTo>
                        <a:lnTo>
                          <a:pt x="72513" y="33585"/>
                        </a:lnTo>
                        <a:lnTo>
                          <a:pt x="72513" y="34331"/>
                        </a:lnTo>
                        <a:close/>
                        <a:moveTo>
                          <a:pt x="71066" y="26312"/>
                        </a:moveTo>
                        <a:lnTo>
                          <a:pt x="69899" y="27426"/>
                        </a:lnTo>
                        <a:cubicBezTo>
                          <a:pt x="69278" y="28039"/>
                          <a:pt x="69273" y="29040"/>
                          <a:pt x="69886" y="29660"/>
                        </a:cubicBezTo>
                        <a:cubicBezTo>
                          <a:pt x="69890" y="29663"/>
                          <a:pt x="69894" y="29668"/>
                          <a:pt x="69899" y="29672"/>
                        </a:cubicBezTo>
                        <a:lnTo>
                          <a:pt x="70820" y="30602"/>
                        </a:lnTo>
                        <a:cubicBezTo>
                          <a:pt x="66533" y="29166"/>
                          <a:pt x="62130" y="28103"/>
                          <a:pt x="57660" y="27426"/>
                        </a:cubicBezTo>
                        <a:cubicBezTo>
                          <a:pt x="57714" y="27378"/>
                          <a:pt x="57764" y="27325"/>
                          <a:pt x="57809" y="27268"/>
                        </a:cubicBezTo>
                        <a:lnTo>
                          <a:pt x="58984" y="26101"/>
                        </a:lnTo>
                        <a:cubicBezTo>
                          <a:pt x="59596" y="25474"/>
                          <a:pt x="59596" y="24474"/>
                          <a:pt x="58984" y="23846"/>
                        </a:cubicBezTo>
                        <a:lnTo>
                          <a:pt x="57809" y="22680"/>
                        </a:lnTo>
                        <a:cubicBezTo>
                          <a:pt x="57659" y="22530"/>
                          <a:pt x="57480" y="22414"/>
                          <a:pt x="57282" y="22337"/>
                        </a:cubicBezTo>
                        <a:cubicBezTo>
                          <a:pt x="62228" y="23061"/>
                          <a:pt x="67097" y="24236"/>
                          <a:pt x="71829" y="25847"/>
                        </a:cubicBezTo>
                        <a:cubicBezTo>
                          <a:pt x="71514" y="25893"/>
                          <a:pt x="71223" y="26045"/>
                          <a:pt x="71004" y="26277"/>
                        </a:cubicBezTo>
                        <a:close/>
                        <a:moveTo>
                          <a:pt x="48105" y="86595"/>
                        </a:moveTo>
                        <a:cubicBezTo>
                          <a:pt x="47606" y="86641"/>
                          <a:pt x="47138" y="86858"/>
                          <a:pt x="46780" y="87209"/>
                        </a:cubicBezTo>
                        <a:lnTo>
                          <a:pt x="46780" y="94886"/>
                        </a:lnTo>
                        <a:lnTo>
                          <a:pt x="41516" y="94886"/>
                        </a:lnTo>
                        <a:lnTo>
                          <a:pt x="41516" y="92850"/>
                        </a:lnTo>
                        <a:lnTo>
                          <a:pt x="42867" y="92850"/>
                        </a:lnTo>
                        <a:lnTo>
                          <a:pt x="42867" y="80497"/>
                        </a:lnTo>
                        <a:lnTo>
                          <a:pt x="44903" y="80497"/>
                        </a:lnTo>
                        <a:lnTo>
                          <a:pt x="44903" y="83515"/>
                        </a:lnTo>
                        <a:lnTo>
                          <a:pt x="45894" y="83515"/>
                        </a:lnTo>
                        <a:lnTo>
                          <a:pt x="45894" y="77163"/>
                        </a:lnTo>
                        <a:lnTo>
                          <a:pt x="49895" y="77163"/>
                        </a:lnTo>
                        <a:lnTo>
                          <a:pt x="49895" y="83515"/>
                        </a:lnTo>
                        <a:lnTo>
                          <a:pt x="51009" y="83515"/>
                        </a:lnTo>
                        <a:lnTo>
                          <a:pt x="51009" y="80497"/>
                        </a:lnTo>
                        <a:lnTo>
                          <a:pt x="52983" y="80497"/>
                        </a:lnTo>
                        <a:lnTo>
                          <a:pt x="52983" y="92824"/>
                        </a:lnTo>
                        <a:lnTo>
                          <a:pt x="54308" y="92824"/>
                        </a:lnTo>
                        <a:lnTo>
                          <a:pt x="54308" y="94886"/>
                        </a:lnTo>
                        <a:lnTo>
                          <a:pt x="49044" y="94886"/>
                        </a:lnTo>
                        <a:lnTo>
                          <a:pt x="49044" y="87244"/>
                        </a:lnTo>
                        <a:cubicBezTo>
                          <a:pt x="48856" y="86867"/>
                          <a:pt x="48474" y="86626"/>
                          <a:pt x="48053" y="86621"/>
                        </a:cubicBezTo>
                        <a:close/>
                        <a:moveTo>
                          <a:pt x="43517" y="74794"/>
                        </a:moveTo>
                        <a:lnTo>
                          <a:pt x="43517" y="33559"/>
                        </a:lnTo>
                        <a:lnTo>
                          <a:pt x="45368" y="33559"/>
                        </a:lnTo>
                        <a:lnTo>
                          <a:pt x="45368" y="74794"/>
                        </a:lnTo>
                        <a:close/>
                        <a:moveTo>
                          <a:pt x="47403" y="74794"/>
                        </a:moveTo>
                        <a:lnTo>
                          <a:pt x="47403" y="33559"/>
                        </a:lnTo>
                        <a:lnTo>
                          <a:pt x="49220" y="33559"/>
                        </a:lnTo>
                        <a:lnTo>
                          <a:pt x="49220" y="74794"/>
                        </a:lnTo>
                        <a:close/>
                        <a:moveTo>
                          <a:pt x="51281" y="74794"/>
                        </a:moveTo>
                        <a:lnTo>
                          <a:pt x="51281" y="33559"/>
                        </a:lnTo>
                        <a:lnTo>
                          <a:pt x="53036" y="33559"/>
                        </a:lnTo>
                        <a:lnTo>
                          <a:pt x="53036" y="74794"/>
                        </a:lnTo>
                        <a:close/>
                        <a:moveTo>
                          <a:pt x="41481" y="33559"/>
                        </a:moveTo>
                        <a:lnTo>
                          <a:pt x="41481" y="74794"/>
                        </a:lnTo>
                        <a:lnTo>
                          <a:pt x="40183" y="74794"/>
                        </a:lnTo>
                        <a:lnTo>
                          <a:pt x="40183" y="33559"/>
                        </a:lnTo>
                        <a:close/>
                        <a:moveTo>
                          <a:pt x="22065" y="26259"/>
                        </a:moveTo>
                        <a:lnTo>
                          <a:pt x="23206" y="27426"/>
                        </a:lnTo>
                        <a:lnTo>
                          <a:pt x="23452" y="27645"/>
                        </a:lnTo>
                        <a:cubicBezTo>
                          <a:pt x="18602" y="28383"/>
                          <a:pt x="13807" y="29444"/>
                          <a:pt x="9098" y="30821"/>
                        </a:cubicBezTo>
                        <a:lnTo>
                          <a:pt x="10204" y="29707"/>
                        </a:lnTo>
                        <a:cubicBezTo>
                          <a:pt x="10805" y="29109"/>
                          <a:pt x="10806" y="28137"/>
                          <a:pt x="10208" y="27536"/>
                        </a:cubicBezTo>
                        <a:cubicBezTo>
                          <a:pt x="10206" y="27534"/>
                          <a:pt x="10205" y="27533"/>
                          <a:pt x="10204" y="27531"/>
                        </a:cubicBezTo>
                        <a:lnTo>
                          <a:pt x="10204" y="27487"/>
                        </a:lnTo>
                        <a:lnTo>
                          <a:pt x="9028" y="26321"/>
                        </a:lnTo>
                        <a:cubicBezTo>
                          <a:pt x="8812" y="26100"/>
                          <a:pt x="8533" y="25949"/>
                          <a:pt x="8230" y="25891"/>
                        </a:cubicBezTo>
                        <a:cubicBezTo>
                          <a:pt x="13278" y="24391"/>
                          <a:pt x="18431" y="23268"/>
                          <a:pt x="23645" y="22530"/>
                        </a:cubicBezTo>
                        <a:cubicBezTo>
                          <a:pt x="23483" y="22609"/>
                          <a:pt x="23336" y="22713"/>
                          <a:pt x="23206" y="22838"/>
                        </a:cubicBezTo>
                        <a:lnTo>
                          <a:pt x="22004" y="24075"/>
                        </a:lnTo>
                        <a:cubicBezTo>
                          <a:pt x="21393" y="24702"/>
                          <a:pt x="21393" y="25702"/>
                          <a:pt x="22004" y="26329"/>
                        </a:cubicBezTo>
                        <a:close/>
                        <a:moveTo>
                          <a:pt x="9124" y="50290"/>
                        </a:moveTo>
                        <a:lnTo>
                          <a:pt x="9124" y="37902"/>
                        </a:lnTo>
                        <a:lnTo>
                          <a:pt x="11186" y="37902"/>
                        </a:lnTo>
                        <a:lnTo>
                          <a:pt x="11186" y="40920"/>
                        </a:lnTo>
                        <a:lnTo>
                          <a:pt x="12169" y="40920"/>
                        </a:lnTo>
                        <a:lnTo>
                          <a:pt x="12169" y="34603"/>
                        </a:lnTo>
                        <a:lnTo>
                          <a:pt x="16178" y="34603"/>
                        </a:lnTo>
                        <a:lnTo>
                          <a:pt x="16178" y="40946"/>
                        </a:lnTo>
                        <a:lnTo>
                          <a:pt x="17258" y="40946"/>
                        </a:lnTo>
                        <a:lnTo>
                          <a:pt x="17258" y="37928"/>
                        </a:lnTo>
                        <a:lnTo>
                          <a:pt x="19258" y="37928"/>
                        </a:lnTo>
                        <a:lnTo>
                          <a:pt x="19258" y="50290"/>
                        </a:lnTo>
                        <a:lnTo>
                          <a:pt x="20583" y="50290"/>
                        </a:lnTo>
                        <a:lnTo>
                          <a:pt x="20583" y="52325"/>
                        </a:lnTo>
                        <a:lnTo>
                          <a:pt x="15319" y="52325"/>
                        </a:lnTo>
                        <a:lnTo>
                          <a:pt x="15319" y="44649"/>
                        </a:lnTo>
                        <a:cubicBezTo>
                          <a:pt x="15132" y="44277"/>
                          <a:pt x="14753" y="44040"/>
                          <a:pt x="14336" y="44034"/>
                        </a:cubicBezTo>
                        <a:cubicBezTo>
                          <a:pt x="13837" y="44081"/>
                          <a:pt x="13369" y="44298"/>
                          <a:pt x="13011" y="44649"/>
                        </a:cubicBezTo>
                        <a:lnTo>
                          <a:pt x="13011" y="52325"/>
                        </a:lnTo>
                        <a:lnTo>
                          <a:pt x="7747" y="52325"/>
                        </a:lnTo>
                        <a:lnTo>
                          <a:pt x="7747" y="50290"/>
                        </a:lnTo>
                        <a:close/>
                        <a:moveTo>
                          <a:pt x="31620" y="97202"/>
                        </a:moveTo>
                        <a:lnTo>
                          <a:pt x="39516" y="77505"/>
                        </a:lnTo>
                        <a:lnTo>
                          <a:pt x="39516" y="97202"/>
                        </a:lnTo>
                        <a:cubicBezTo>
                          <a:pt x="39148" y="100746"/>
                          <a:pt x="37779" y="104112"/>
                          <a:pt x="35568" y="106906"/>
                        </a:cubicBezTo>
                        <a:close/>
                        <a:moveTo>
                          <a:pt x="35129" y="107397"/>
                        </a:moveTo>
                        <a:lnTo>
                          <a:pt x="34208" y="108634"/>
                        </a:lnTo>
                        <a:lnTo>
                          <a:pt x="34208" y="105028"/>
                        </a:lnTo>
                        <a:close/>
                        <a:moveTo>
                          <a:pt x="25268" y="73715"/>
                        </a:moveTo>
                        <a:lnTo>
                          <a:pt x="25268" y="71680"/>
                        </a:lnTo>
                        <a:lnTo>
                          <a:pt x="26654" y="71680"/>
                        </a:lnTo>
                        <a:lnTo>
                          <a:pt x="26654" y="59327"/>
                        </a:lnTo>
                        <a:lnTo>
                          <a:pt x="28689" y="59327"/>
                        </a:lnTo>
                        <a:lnTo>
                          <a:pt x="28689" y="62345"/>
                        </a:lnTo>
                        <a:lnTo>
                          <a:pt x="29681" y="62345"/>
                        </a:lnTo>
                        <a:lnTo>
                          <a:pt x="29681" y="55993"/>
                        </a:lnTo>
                        <a:lnTo>
                          <a:pt x="33682" y="55993"/>
                        </a:lnTo>
                        <a:lnTo>
                          <a:pt x="33682" y="62345"/>
                        </a:lnTo>
                        <a:lnTo>
                          <a:pt x="34796" y="62345"/>
                        </a:lnTo>
                        <a:lnTo>
                          <a:pt x="34796" y="59327"/>
                        </a:lnTo>
                        <a:lnTo>
                          <a:pt x="36761" y="59327"/>
                        </a:lnTo>
                        <a:lnTo>
                          <a:pt x="36761" y="71680"/>
                        </a:lnTo>
                        <a:lnTo>
                          <a:pt x="38086" y="71680"/>
                        </a:lnTo>
                        <a:lnTo>
                          <a:pt x="38086" y="73715"/>
                        </a:lnTo>
                        <a:lnTo>
                          <a:pt x="32822" y="73715"/>
                        </a:lnTo>
                        <a:lnTo>
                          <a:pt x="32822" y="66038"/>
                        </a:lnTo>
                        <a:cubicBezTo>
                          <a:pt x="32645" y="65658"/>
                          <a:pt x="32259" y="65416"/>
                          <a:pt x="31839" y="65424"/>
                        </a:cubicBezTo>
                        <a:cubicBezTo>
                          <a:pt x="31340" y="65471"/>
                          <a:pt x="30872" y="65687"/>
                          <a:pt x="30514" y="66038"/>
                        </a:cubicBezTo>
                        <a:lnTo>
                          <a:pt x="30514" y="73715"/>
                        </a:lnTo>
                        <a:close/>
                        <a:moveTo>
                          <a:pt x="28567" y="75689"/>
                        </a:moveTo>
                        <a:lnTo>
                          <a:pt x="28567" y="89552"/>
                        </a:lnTo>
                        <a:lnTo>
                          <a:pt x="26654" y="84717"/>
                        </a:lnTo>
                        <a:lnTo>
                          <a:pt x="26654" y="75689"/>
                        </a:lnTo>
                        <a:close/>
                        <a:moveTo>
                          <a:pt x="39165" y="75689"/>
                        </a:moveTo>
                        <a:lnTo>
                          <a:pt x="39165" y="77076"/>
                        </a:lnTo>
                        <a:lnTo>
                          <a:pt x="37998" y="80032"/>
                        </a:lnTo>
                        <a:lnTo>
                          <a:pt x="37998" y="75716"/>
                        </a:lnTo>
                        <a:lnTo>
                          <a:pt x="39174" y="75716"/>
                        </a:lnTo>
                        <a:close/>
                        <a:moveTo>
                          <a:pt x="36086" y="75689"/>
                        </a:moveTo>
                        <a:lnTo>
                          <a:pt x="36086" y="84744"/>
                        </a:lnTo>
                        <a:lnTo>
                          <a:pt x="34234" y="89367"/>
                        </a:lnTo>
                        <a:lnTo>
                          <a:pt x="34234" y="75716"/>
                        </a:lnTo>
                        <a:lnTo>
                          <a:pt x="36086" y="75716"/>
                        </a:lnTo>
                        <a:close/>
                        <a:moveTo>
                          <a:pt x="30444" y="75689"/>
                        </a:moveTo>
                        <a:lnTo>
                          <a:pt x="32330" y="75689"/>
                        </a:lnTo>
                        <a:lnTo>
                          <a:pt x="32330" y="94114"/>
                        </a:lnTo>
                        <a:lnTo>
                          <a:pt x="31374" y="96518"/>
                        </a:lnTo>
                        <a:lnTo>
                          <a:pt x="30444" y="94237"/>
                        </a:lnTo>
                        <a:close/>
                        <a:moveTo>
                          <a:pt x="32199" y="100036"/>
                        </a:moveTo>
                        <a:lnTo>
                          <a:pt x="32199" y="110933"/>
                        </a:lnTo>
                        <a:cubicBezTo>
                          <a:pt x="31637" y="111547"/>
                          <a:pt x="31058" y="112100"/>
                          <a:pt x="30444" y="112687"/>
                        </a:cubicBezTo>
                        <a:lnTo>
                          <a:pt x="30444" y="100097"/>
                        </a:lnTo>
                        <a:lnTo>
                          <a:pt x="31322" y="97904"/>
                        </a:lnTo>
                        <a:close/>
                        <a:moveTo>
                          <a:pt x="24768" y="75689"/>
                        </a:moveTo>
                        <a:lnTo>
                          <a:pt x="24768" y="80006"/>
                        </a:lnTo>
                        <a:lnTo>
                          <a:pt x="23101" y="75874"/>
                        </a:lnTo>
                        <a:lnTo>
                          <a:pt x="23101" y="75689"/>
                        </a:lnTo>
                        <a:close/>
                        <a:moveTo>
                          <a:pt x="23101" y="77225"/>
                        </a:moveTo>
                        <a:lnTo>
                          <a:pt x="31058" y="97202"/>
                        </a:lnTo>
                        <a:lnTo>
                          <a:pt x="23101" y="116951"/>
                        </a:lnTo>
                        <a:close/>
                        <a:moveTo>
                          <a:pt x="28532" y="104905"/>
                        </a:moveTo>
                        <a:lnTo>
                          <a:pt x="28532" y="114442"/>
                        </a:lnTo>
                        <a:lnTo>
                          <a:pt x="26707" y="115890"/>
                        </a:lnTo>
                        <a:lnTo>
                          <a:pt x="26707" y="109415"/>
                        </a:lnTo>
                        <a:close/>
                        <a:moveTo>
                          <a:pt x="23338" y="117785"/>
                        </a:moveTo>
                        <a:lnTo>
                          <a:pt x="24820" y="114179"/>
                        </a:lnTo>
                        <a:lnTo>
                          <a:pt x="24820" y="117197"/>
                        </a:lnTo>
                        <a:cubicBezTo>
                          <a:pt x="24433" y="117467"/>
                          <a:pt x="24032" y="117716"/>
                          <a:pt x="23618" y="117943"/>
                        </a:cubicBezTo>
                        <a:close/>
                        <a:moveTo>
                          <a:pt x="39858" y="125304"/>
                        </a:moveTo>
                        <a:cubicBezTo>
                          <a:pt x="37700" y="125304"/>
                          <a:pt x="33076" y="123303"/>
                          <a:pt x="30576" y="122163"/>
                        </a:cubicBezTo>
                        <a:cubicBezTo>
                          <a:pt x="28332" y="121020"/>
                          <a:pt x="26171" y="119722"/>
                          <a:pt x="24110" y="118276"/>
                        </a:cubicBezTo>
                        <a:cubicBezTo>
                          <a:pt x="30453" y="114460"/>
                          <a:pt x="38226" y="106441"/>
                          <a:pt x="39762" y="99080"/>
                        </a:cubicBezTo>
                        <a:cubicBezTo>
                          <a:pt x="40902" y="104344"/>
                          <a:pt x="45561" y="110424"/>
                          <a:pt x="50369" y="114793"/>
                        </a:cubicBezTo>
                        <a:cubicBezTo>
                          <a:pt x="51771" y="116080"/>
                          <a:pt x="53273" y="117254"/>
                          <a:pt x="54861" y="118302"/>
                        </a:cubicBezTo>
                        <a:cubicBezTo>
                          <a:pt x="49711" y="121759"/>
                          <a:pt x="43332" y="125304"/>
                          <a:pt x="39849" y="125304"/>
                        </a:cubicBezTo>
                        <a:close/>
                        <a:moveTo>
                          <a:pt x="56186" y="117408"/>
                        </a:moveTo>
                        <a:lnTo>
                          <a:pt x="55308" y="117995"/>
                        </a:lnTo>
                        <a:cubicBezTo>
                          <a:pt x="54117" y="117186"/>
                          <a:pt x="52975" y="116307"/>
                          <a:pt x="51887" y="115363"/>
                        </a:cubicBezTo>
                        <a:lnTo>
                          <a:pt x="52562" y="114898"/>
                        </a:lnTo>
                        <a:cubicBezTo>
                          <a:pt x="53799" y="114021"/>
                          <a:pt x="52843" y="113205"/>
                          <a:pt x="52843" y="111319"/>
                        </a:cubicBezTo>
                        <a:cubicBezTo>
                          <a:pt x="52937" y="109066"/>
                          <a:pt x="53246" y="106828"/>
                          <a:pt x="53764" y="104633"/>
                        </a:cubicBezTo>
                        <a:cubicBezTo>
                          <a:pt x="54326" y="104756"/>
                          <a:pt x="54694" y="104080"/>
                          <a:pt x="54694" y="103651"/>
                        </a:cubicBezTo>
                        <a:cubicBezTo>
                          <a:pt x="54542" y="103001"/>
                          <a:pt x="54440" y="102342"/>
                          <a:pt x="54387" y="101677"/>
                        </a:cubicBezTo>
                        <a:cubicBezTo>
                          <a:pt x="54387" y="100597"/>
                          <a:pt x="54598" y="100571"/>
                          <a:pt x="54598" y="100571"/>
                        </a:cubicBezTo>
                        <a:cubicBezTo>
                          <a:pt x="54598" y="100571"/>
                          <a:pt x="52659" y="100571"/>
                          <a:pt x="52132" y="104484"/>
                        </a:cubicBezTo>
                        <a:cubicBezTo>
                          <a:pt x="51606" y="108397"/>
                          <a:pt x="50281" y="107195"/>
                          <a:pt x="50597" y="105037"/>
                        </a:cubicBezTo>
                        <a:cubicBezTo>
                          <a:pt x="50913" y="102879"/>
                          <a:pt x="52352" y="99395"/>
                          <a:pt x="51641" y="98623"/>
                        </a:cubicBezTo>
                        <a:cubicBezTo>
                          <a:pt x="50930" y="97851"/>
                          <a:pt x="49579" y="99176"/>
                          <a:pt x="48930" y="98255"/>
                        </a:cubicBezTo>
                        <a:cubicBezTo>
                          <a:pt x="48869" y="99676"/>
                          <a:pt x="48377" y="99738"/>
                          <a:pt x="48009" y="99948"/>
                        </a:cubicBezTo>
                        <a:cubicBezTo>
                          <a:pt x="47640" y="100159"/>
                          <a:pt x="46526" y="100378"/>
                          <a:pt x="46587" y="101001"/>
                        </a:cubicBezTo>
                        <a:cubicBezTo>
                          <a:pt x="46649" y="101624"/>
                          <a:pt x="46833" y="101185"/>
                          <a:pt x="46833" y="101677"/>
                        </a:cubicBezTo>
                        <a:cubicBezTo>
                          <a:pt x="46833" y="102168"/>
                          <a:pt x="46342" y="102106"/>
                          <a:pt x="46342" y="102554"/>
                        </a:cubicBezTo>
                        <a:cubicBezTo>
                          <a:pt x="46342" y="103001"/>
                          <a:pt x="46956" y="103572"/>
                          <a:pt x="46956" y="104124"/>
                        </a:cubicBezTo>
                        <a:cubicBezTo>
                          <a:pt x="46956" y="104677"/>
                          <a:pt x="46245" y="104712"/>
                          <a:pt x="45508" y="103510"/>
                        </a:cubicBezTo>
                        <a:cubicBezTo>
                          <a:pt x="44771" y="102308"/>
                          <a:pt x="43447" y="100150"/>
                          <a:pt x="42946" y="100641"/>
                        </a:cubicBezTo>
                        <a:cubicBezTo>
                          <a:pt x="42446" y="101133"/>
                          <a:pt x="43166" y="102124"/>
                          <a:pt x="43324" y="102492"/>
                        </a:cubicBezTo>
                        <a:cubicBezTo>
                          <a:pt x="43482" y="102861"/>
                          <a:pt x="44306" y="104861"/>
                          <a:pt x="43166" y="105546"/>
                        </a:cubicBezTo>
                        <a:cubicBezTo>
                          <a:pt x="41406" y="103058"/>
                          <a:pt x="40313" y="100161"/>
                          <a:pt x="39990" y="97132"/>
                        </a:cubicBezTo>
                        <a:lnTo>
                          <a:pt x="56168" y="97132"/>
                        </a:lnTo>
                        <a:close/>
                        <a:moveTo>
                          <a:pt x="56282" y="74786"/>
                        </a:moveTo>
                        <a:lnTo>
                          <a:pt x="55098" y="74786"/>
                        </a:lnTo>
                        <a:lnTo>
                          <a:pt x="55098" y="33550"/>
                        </a:lnTo>
                        <a:lnTo>
                          <a:pt x="56273" y="33550"/>
                        </a:lnTo>
                        <a:close/>
                        <a:moveTo>
                          <a:pt x="69530" y="104124"/>
                        </a:moveTo>
                        <a:cubicBezTo>
                          <a:pt x="68348" y="105923"/>
                          <a:pt x="67041" y="107635"/>
                          <a:pt x="65617" y="109248"/>
                        </a:cubicBezTo>
                        <a:lnTo>
                          <a:pt x="65617" y="108301"/>
                        </a:lnTo>
                        <a:cubicBezTo>
                          <a:pt x="65434" y="107923"/>
                          <a:pt x="65054" y="107682"/>
                          <a:pt x="64635" y="107678"/>
                        </a:cubicBezTo>
                        <a:cubicBezTo>
                          <a:pt x="64135" y="107726"/>
                          <a:pt x="63666" y="107946"/>
                          <a:pt x="63310" y="108301"/>
                        </a:cubicBezTo>
                        <a:lnTo>
                          <a:pt x="63310" y="111749"/>
                        </a:lnTo>
                        <a:cubicBezTo>
                          <a:pt x="61753" y="113291"/>
                          <a:pt x="60071" y="114703"/>
                          <a:pt x="58283" y="115969"/>
                        </a:cubicBezTo>
                        <a:lnTo>
                          <a:pt x="58037" y="115969"/>
                        </a:lnTo>
                        <a:lnTo>
                          <a:pt x="58037" y="113933"/>
                        </a:lnTo>
                        <a:lnTo>
                          <a:pt x="59397" y="113933"/>
                        </a:lnTo>
                        <a:lnTo>
                          <a:pt x="59397" y="101545"/>
                        </a:lnTo>
                        <a:lnTo>
                          <a:pt x="61459" y="101545"/>
                        </a:lnTo>
                        <a:lnTo>
                          <a:pt x="61459" y="104563"/>
                        </a:lnTo>
                        <a:lnTo>
                          <a:pt x="62441" y="104563"/>
                        </a:lnTo>
                        <a:lnTo>
                          <a:pt x="62441" y="98246"/>
                        </a:lnTo>
                        <a:lnTo>
                          <a:pt x="66451" y="98246"/>
                        </a:lnTo>
                        <a:lnTo>
                          <a:pt x="66451" y="104598"/>
                        </a:lnTo>
                        <a:lnTo>
                          <a:pt x="67530" y="104598"/>
                        </a:lnTo>
                        <a:lnTo>
                          <a:pt x="67530" y="101545"/>
                        </a:lnTo>
                        <a:lnTo>
                          <a:pt x="69530" y="101545"/>
                        </a:lnTo>
                        <a:close/>
                        <a:moveTo>
                          <a:pt x="72522" y="97106"/>
                        </a:moveTo>
                        <a:lnTo>
                          <a:pt x="56300" y="97106"/>
                        </a:lnTo>
                        <a:lnTo>
                          <a:pt x="56300" y="75593"/>
                        </a:lnTo>
                        <a:lnTo>
                          <a:pt x="72469" y="75593"/>
                        </a:lnTo>
                        <a:close/>
                        <a:moveTo>
                          <a:pt x="71645" y="23750"/>
                        </a:moveTo>
                        <a:cubicBezTo>
                          <a:pt x="61723" y="20575"/>
                          <a:pt x="51355" y="19014"/>
                          <a:pt x="40937" y="19126"/>
                        </a:cubicBezTo>
                        <a:cubicBezTo>
                          <a:pt x="29991" y="19211"/>
                          <a:pt x="19106" y="20778"/>
                          <a:pt x="8581" y="23785"/>
                        </a:cubicBezTo>
                        <a:cubicBezTo>
                          <a:pt x="8668" y="19065"/>
                          <a:pt x="5869" y="15187"/>
                          <a:pt x="2167" y="12537"/>
                        </a:cubicBezTo>
                        <a:cubicBezTo>
                          <a:pt x="5501" y="12046"/>
                          <a:pt x="10177" y="11607"/>
                          <a:pt x="11634" y="15169"/>
                        </a:cubicBezTo>
                        <a:lnTo>
                          <a:pt x="11353" y="15169"/>
                        </a:lnTo>
                        <a:cubicBezTo>
                          <a:pt x="4878" y="14555"/>
                          <a:pt x="11783" y="24908"/>
                          <a:pt x="14740" y="19205"/>
                        </a:cubicBezTo>
                        <a:cubicBezTo>
                          <a:pt x="15413" y="17737"/>
                          <a:pt x="15741" y="16135"/>
                          <a:pt x="15696" y="14520"/>
                        </a:cubicBezTo>
                        <a:cubicBezTo>
                          <a:pt x="13634" y="14310"/>
                          <a:pt x="13388" y="11888"/>
                          <a:pt x="15362" y="11888"/>
                        </a:cubicBezTo>
                        <a:cubicBezTo>
                          <a:pt x="17021" y="11888"/>
                          <a:pt x="16591" y="13976"/>
                          <a:pt x="15854" y="14564"/>
                        </a:cubicBezTo>
                        <a:cubicBezTo>
                          <a:pt x="16345" y="19740"/>
                          <a:pt x="22723" y="19714"/>
                          <a:pt x="22697" y="15441"/>
                        </a:cubicBezTo>
                        <a:cubicBezTo>
                          <a:pt x="22697" y="12572"/>
                          <a:pt x="20504" y="12055"/>
                          <a:pt x="18653" y="12634"/>
                        </a:cubicBezTo>
                        <a:cubicBezTo>
                          <a:pt x="18813" y="12142"/>
                          <a:pt x="19000" y="11658"/>
                          <a:pt x="19214" y="11186"/>
                        </a:cubicBezTo>
                        <a:lnTo>
                          <a:pt x="20969" y="10169"/>
                        </a:lnTo>
                        <a:cubicBezTo>
                          <a:pt x="20969" y="9124"/>
                          <a:pt x="20969" y="6782"/>
                          <a:pt x="21653" y="5948"/>
                        </a:cubicBezTo>
                        <a:cubicBezTo>
                          <a:pt x="22916" y="6659"/>
                          <a:pt x="23496" y="8633"/>
                          <a:pt x="23496" y="9958"/>
                        </a:cubicBezTo>
                        <a:cubicBezTo>
                          <a:pt x="24855" y="9774"/>
                          <a:pt x="26215" y="9958"/>
                          <a:pt x="26768" y="11432"/>
                        </a:cubicBezTo>
                        <a:cubicBezTo>
                          <a:pt x="22083" y="11739"/>
                          <a:pt x="22732" y="15099"/>
                          <a:pt x="24671" y="16696"/>
                        </a:cubicBezTo>
                        <a:cubicBezTo>
                          <a:pt x="26856" y="18451"/>
                          <a:pt x="30216" y="17933"/>
                          <a:pt x="30251" y="11958"/>
                        </a:cubicBezTo>
                        <a:cubicBezTo>
                          <a:pt x="32883" y="21443"/>
                          <a:pt x="39805" y="15591"/>
                          <a:pt x="39648" y="13099"/>
                        </a:cubicBezTo>
                        <a:cubicBezTo>
                          <a:pt x="39463" y="9923"/>
                          <a:pt x="37182" y="8291"/>
                          <a:pt x="35428" y="11002"/>
                        </a:cubicBezTo>
                        <a:lnTo>
                          <a:pt x="35120" y="9089"/>
                        </a:lnTo>
                        <a:lnTo>
                          <a:pt x="34875" y="7545"/>
                        </a:lnTo>
                        <a:cubicBezTo>
                          <a:pt x="35024" y="6668"/>
                          <a:pt x="36015" y="5387"/>
                          <a:pt x="37551" y="6747"/>
                        </a:cubicBezTo>
                        <a:lnTo>
                          <a:pt x="38481" y="7545"/>
                        </a:lnTo>
                        <a:cubicBezTo>
                          <a:pt x="38542" y="5791"/>
                          <a:pt x="38630" y="2615"/>
                          <a:pt x="40016" y="1325"/>
                        </a:cubicBezTo>
                        <a:cubicBezTo>
                          <a:pt x="41069" y="2615"/>
                          <a:pt x="41525" y="5571"/>
                          <a:pt x="41437" y="7212"/>
                        </a:cubicBezTo>
                        <a:lnTo>
                          <a:pt x="42271" y="6896"/>
                        </a:lnTo>
                        <a:cubicBezTo>
                          <a:pt x="46368" y="4624"/>
                          <a:pt x="45693" y="9274"/>
                          <a:pt x="44903" y="11432"/>
                        </a:cubicBezTo>
                        <a:cubicBezTo>
                          <a:pt x="42955" y="8686"/>
                          <a:pt x="40428" y="8905"/>
                          <a:pt x="40428" y="12967"/>
                        </a:cubicBezTo>
                        <a:cubicBezTo>
                          <a:pt x="40428" y="17652"/>
                          <a:pt x="49342" y="19109"/>
                          <a:pt x="49860" y="12572"/>
                        </a:cubicBezTo>
                        <a:cubicBezTo>
                          <a:pt x="52729" y="24347"/>
                          <a:pt x="61108" y="12081"/>
                          <a:pt x="53369" y="11432"/>
                        </a:cubicBezTo>
                        <a:cubicBezTo>
                          <a:pt x="53589" y="10318"/>
                          <a:pt x="54484" y="9923"/>
                          <a:pt x="56001" y="9949"/>
                        </a:cubicBezTo>
                        <a:lnTo>
                          <a:pt x="56589" y="9949"/>
                        </a:lnTo>
                        <a:lnTo>
                          <a:pt x="56589" y="9335"/>
                        </a:lnTo>
                        <a:cubicBezTo>
                          <a:pt x="56644" y="8026"/>
                          <a:pt x="57289" y="6813"/>
                          <a:pt x="58344" y="6036"/>
                        </a:cubicBezTo>
                        <a:cubicBezTo>
                          <a:pt x="59177" y="7054"/>
                          <a:pt x="59081" y="8931"/>
                          <a:pt x="58958" y="10133"/>
                        </a:cubicBezTo>
                        <a:cubicBezTo>
                          <a:pt x="60222" y="10598"/>
                          <a:pt x="61116" y="10906"/>
                          <a:pt x="61239" y="12388"/>
                        </a:cubicBezTo>
                        <a:lnTo>
                          <a:pt x="61020" y="12476"/>
                        </a:lnTo>
                        <a:cubicBezTo>
                          <a:pt x="56001" y="12906"/>
                          <a:pt x="55817" y="18617"/>
                          <a:pt x="60406" y="18617"/>
                        </a:cubicBezTo>
                        <a:cubicBezTo>
                          <a:pt x="63336" y="18617"/>
                          <a:pt x="65924" y="14801"/>
                          <a:pt x="62599" y="13073"/>
                        </a:cubicBezTo>
                        <a:cubicBezTo>
                          <a:pt x="63254" y="12585"/>
                          <a:pt x="63978" y="12200"/>
                          <a:pt x="64749" y="11932"/>
                        </a:cubicBezTo>
                        <a:cubicBezTo>
                          <a:pt x="66881" y="11932"/>
                          <a:pt x="65398" y="14090"/>
                          <a:pt x="64599" y="14740"/>
                        </a:cubicBezTo>
                        <a:lnTo>
                          <a:pt x="64599" y="15047"/>
                        </a:lnTo>
                        <a:cubicBezTo>
                          <a:pt x="64599" y="17082"/>
                          <a:pt x="65126" y="20504"/>
                          <a:pt x="67898" y="20504"/>
                        </a:cubicBezTo>
                        <a:cubicBezTo>
                          <a:pt x="73162" y="20504"/>
                          <a:pt x="71996" y="15047"/>
                          <a:pt x="68355" y="15380"/>
                        </a:cubicBezTo>
                        <a:cubicBezTo>
                          <a:pt x="68916" y="11686"/>
                          <a:pt x="75137" y="12213"/>
                          <a:pt x="77821" y="12458"/>
                        </a:cubicBezTo>
                        <a:cubicBezTo>
                          <a:pt x="75014" y="14941"/>
                          <a:pt x="70846" y="19293"/>
                          <a:pt x="71592" y="2378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3" name="Freeform 162">
                    <a:extLst>
                      <a:ext uri="{FF2B5EF4-FFF2-40B4-BE49-F238E27FC236}">
                        <a16:creationId xmlns:a16="http://schemas.microsoft.com/office/drawing/2014/main" id="{5A61F907-2F8D-3F5E-BE1C-67515B6149E4}"/>
                      </a:ext>
                    </a:extLst>
                  </p:cNvPr>
                  <p:cNvSpPr/>
                  <p:nvPr/>
                </p:nvSpPr>
                <p:spPr>
                  <a:xfrm>
                    <a:off x="1765253" y="1412585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4" name="Freeform 163">
                    <a:extLst>
                      <a:ext uri="{FF2B5EF4-FFF2-40B4-BE49-F238E27FC236}">
                        <a16:creationId xmlns:a16="http://schemas.microsoft.com/office/drawing/2014/main" id="{7EC22A32-0164-7903-5DFB-C4D325B8CAF2}"/>
                      </a:ext>
                    </a:extLst>
                  </p:cNvPr>
                  <p:cNvSpPr/>
                  <p:nvPr/>
                </p:nvSpPr>
                <p:spPr>
                  <a:xfrm>
                    <a:off x="1803190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5" name="Freeform 164">
                    <a:extLst>
                      <a:ext uri="{FF2B5EF4-FFF2-40B4-BE49-F238E27FC236}">
                        <a16:creationId xmlns:a16="http://schemas.microsoft.com/office/drawing/2014/main" id="{AD0E9146-5AB3-0A22-60CC-8E02E68F35B3}"/>
                      </a:ext>
                    </a:extLst>
                  </p:cNvPr>
                  <p:cNvSpPr/>
                  <p:nvPr/>
                </p:nvSpPr>
                <p:spPr>
                  <a:xfrm>
                    <a:off x="1795206" y="1460971"/>
                    <a:ext cx="710" cy="3237"/>
                  </a:xfrm>
                  <a:custGeom>
                    <a:avLst/>
                    <a:gdLst>
                      <a:gd name="connsiteX0" fmla="*/ 0 w 710"/>
                      <a:gd name="connsiteY0" fmla="*/ 0 h 3237"/>
                      <a:gd name="connsiteX1" fmla="*/ 711 w 710"/>
                      <a:gd name="connsiteY1" fmla="*/ 0 h 3237"/>
                      <a:gd name="connsiteX2" fmla="*/ 711 w 710"/>
                      <a:gd name="connsiteY2" fmla="*/ 3237 h 3237"/>
                      <a:gd name="connsiteX3" fmla="*/ 0 w 710"/>
                      <a:gd name="connsiteY3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0" h="3237">
                        <a:moveTo>
                          <a:pt x="0" y="0"/>
                        </a:moveTo>
                        <a:lnTo>
                          <a:pt x="711" y="0"/>
                        </a:lnTo>
                        <a:lnTo>
                          <a:pt x="711" y="3237"/>
                        </a:lnTo>
                        <a:lnTo>
                          <a:pt x="0" y="323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6" name="Freeform 165">
                    <a:extLst>
                      <a:ext uri="{FF2B5EF4-FFF2-40B4-BE49-F238E27FC236}">
                        <a16:creationId xmlns:a16="http://schemas.microsoft.com/office/drawing/2014/main" id="{A1AA107D-9431-F269-EC16-20A3051A1AED}"/>
                      </a:ext>
                    </a:extLst>
                  </p:cNvPr>
                  <p:cNvSpPr/>
                  <p:nvPr/>
                </p:nvSpPr>
                <p:spPr>
                  <a:xfrm>
                    <a:off x="1798996" y="1455181"/>
                    <a:ext cx="982" cy="4527"/>
                  </a:xfrm>
                  <a:custGeom>
                    <a:avLst/>
                    <a:gdLst>
                      <a:gd name="connsiteX0" fmla="*/ 0 w 982"/>
                      <a:gd name="connsiteY0" fmla="*/ 0 h 4527"/>
                      <a:gd name="connsiteX1" fmla="*/ 983 w 982"/>
                      <a:gd name="connsiteY1" fmla="*/ 0 h 4527"/>
                      <a:gd name="connsiteX2" fmla="*/ 983 w 982"/>
                      <a:gd name="connsiteY2" fmla="*/ 4527 h 4527"/>
                      <a:gd name="connsiteX3" fmla="*/ 0 w 982"/>
                      <a:gd name="connsiteY3" fmla="*/ 4527 h 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2" h="4527">
                        <a:moveTo>
                          <a:pt x="0" y="0"/>
                        </a:moveTo>
                        <a:lnTo>
                          <a:pt x="983" y="0"/>
                        </a:lnTo>
                        <a:lnTo>
                          <a:pt x="983" y="4527"/>
                        </a:lnTo>
                        <a:lnTo>
                          <a:pt x="0" y="45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id="{E22BEF08-81DF-EC1E-0739-A42536E810D8}"/>
                      </a:ext>
                    </a:extLst>
                  </p:cNvPr>
                  <p:cNvSpPr/>
                  <p:nvPr/>
                </p:nvSpPr>
                <p:spPr>
                  <a:xfrm>
                    <a:off x="1626654" y="1352311"/>
                    <a:ext cx="69779" cy="152501"/>
                  </a:xfrm>
                  <a:custGeom>
                    <a:avLst/>
                    <a:gdLst>
                      <a:gd name="connsiteX0" fmla="*/ 56593 w 69779"/>
                      <a:gd name="connsiteY0" fmla="*/ 53562 h 152501"/>
                      <a:gd name="connsiteX1" fmla="*/ 60260 w 69779"/>
                      <a:gd name="connsiteY1" fmla="*/ 50351 h 152501"/>
                      <a:gd name="connsiteX2" fmla="*/ 57672 w 69779"/>
                      <a:gd name="connsiteY2" fmla="*/ 47886 h 152501"/>
                      <a:gd name="connsiteX3" fmla="*/ 56926 w 69779"/>
                      <a:gd name="connsiteY3" fmla="*/ 47798 h 152501"/>
                      <a:gd name="connsiteX4" fmla="*/ 57330 w 69779"/>
                      <a:gd name="connsiteY4" fmla="*/ 41508 h 152501"/>
                      <a:gd name="connsiteX5" fmla="*/ 58084 w 69779"/>
                      <a:gd name="connsiteY5" fmla="*/ 41157 h 152501"/>
                      <a:gd name="connsiteX6" fmla="*/ 57733 w 69779"/>
                      <a:gd name="connsiteY6" fmla="*/ 40402 h 152501"/>
                      <a:gd name="connsiteX7" fmla="*/ 57207 w 69779"/>
                      <a:gd name="connsiteY7" fmla="*/ 40244 h 152501"/>
                      <a:gd name="connsiteX8" fmla="*/ 57207 w 69779"/>
                      <a:gd name="connsiteY8" fmla="*/ 38147 h 152501"/>
                      <a:gd name="connsiteX9" fmla="*/ 58312 w 69779"/>
                      <a:gd name="connsiteY9" fmla="*/ 36086 h 152501"/>
                      <a:gd name="connsiteX10" fmla="*/ 62015 w 69779"/>
                      <a:gd name="connsiteY10" fmla="*/ 33497 h 152501"/>
                      <a:gd name="connsiteX11" fmla="*/ 61243 w 69779"/>
                      <a:gd name="connsiteY11" fmla="*/ 32883 h 152501"/>
                      <a:gd name="connsiteX12" fmla="*/ 60567 w 69779"/>
                      <a:gd name="connsiteY12" fmla="*/ 32567 h 152501"/>
                      <a:gd name="connsiteX13" fmla="*/ 55540 w 69779"/>
                      <a:gd name="connsiteY13" fmla="*/ 32638 h 152501"/>
                      <a:gd name="connsiteX14" fmla="*/ 55478 w 69779"/>
                      <a:gd name="connsiteY14" fmla="*/ 32541 h 152501"/>
                      <a:gd name="connsiteX15" fmla="*/ 54557 w 69779"/>
                      <a:gd name="connsiteY15" fmla="*/ 31620 h 152501"/>
                      <a:gd name="connsiteX16" fmla="*/ 54706 w 69779"/>
                      <a:gd name="connsiteY16" fmla="*/ 31620 h 152501"/>
                      <a:gd name="connsiteX17" fmla="*/ 51074 w 69779"/>
                      <a:gd name="connsiteY17" fmla="*/ 25268 h 152501"/>
                      <a:gd name="connsiteX18" fmla="*/ 50855 w 69779"/>
                      <a:gd name="connsiteY18" fmla="*/ 21574 h 152501"/>
                      <a:gd name="connsiteX19" fmla="*/ 53601 w 69779"/>
                      <a:gd name="connsiteY19" fmla="*/ 19354 h 152501"/>
                      <a:gd name="connsiteX20" fmla="*/ 54829 w 69779"/>
                      <a:gd name="connsiteY20" fmla="*/ 18951 h 152501"/>
                      <a:gd name="connsiteX21" fmla="*/ 52197 w 69779"/>
                      <a:gd name="connsiteY21" fmla="*/ 16521 h 152501"/>
                      <a:gd name="connsiteX22" fmla="*/ 50004 w 69779"/>
                      <a:gd name="connsiteY22" fmla="*/ 17258 h 152501"/>
                      <a:gd name="connsiteX23" fmla="*/ 45757 w 69779"/>
                      <a:gd name="connsiteY23" fmla="*/ 15845 h 152501"/>
                      <a:gd name="connsiteX24" fmla="*/ 44432 w 69779"/>
                      <a:gd name="connsiteY24" fmla="*/ 13932 h 152501"/>
                      <a:gd name="connsiteX25" fmla="*/ 44371 w 69779"/>
                      <a:gd name="connsiteY25" fmla="*/ 13625 h 152501"/>
                      <a:gd name="connsiteX26" fmla="*/ 38230 w 69779"/>
                      <a:gd name="connsiteY26" fmla="*/ 8695 h 152501"/>
                      <a:gd name="connsiteX27" fmla="*/ 37545 w 69779"/>
                      <a:gd name="connsiteY27" fmla="*/ 5589 h 152501"/>
                      <a:gd name="connsiteX28" fmla="*/ 37001 w 69779"/>
                      <a:gd name="connsiteY28" fmla="*/ 5334 h 152501"/>
                      <a:gd name="connsiteX29" fmla="*/ 37001 w 69779"/>
                      <a:gd name="connsiteY29" fmla="*/ 4097 h 152501"/>
                      <a:gd name="connsiteX30" fmla="*/ 38844 w 69779"/>
                      <a:gd name="connsiteY30" fmla="*/ 4097 h 152501"/>
                      <a:gd name="connsiteX31" fmla="*/ 39564 w 69779"/>
                      <a:gd name="connsiteY31" fmla="*/ 3528 h 152501"/>
                      <a:gd name="connsiteX32" fmla="*/ 38995 w 69779"/>
                      <a:gd name="connsiteY32" fmla="*/ 2808 h 152501"/>
                      <a:gd name="connsiteX33" fmla="*/ 38844 w 69779"/>
                      <a:gd name="connsiteY33" fmla="*/ 2808 h 152501"/>
                      <a:gd name="connsiteX34" fmla="*/ 37001 w 69779"/>
                      <a:gd name="connsiteY34" fmla="*/ 2808 h 152501"/>
                      <a:gd name="connsiteX35" fmla="*/ 37001 w 69779"/>
                      <a:gd name="connsiteY35" fmla="*/ 649 h 152501"/>
                      <a:gd name="connsiteX36" fmla="*/ 36352 w 69779"/>
                      <a:gd name="connsiteY36" fmla="*/ 0 h 152501"/>
                      <a:gd name="connsiteX37" fmla="*/ 35703 w 69779"/>
                      <a:gd name="connsiteY37" fmla="*/ 649 h 152501"/>
                      <a:gd name="connsiteX38" fmla="*/ 35703 w 69779"/>
                      <a:gd name="connsiteY38" fmla="*/ 2808 h 152501"/>
                      <a:gd name="connsiteX39" fmla="*/ 33852 w 69779"/>
                      <a:gd name="connsiteY39" fmla="*/ 2808 h 152501"/>
                      <a:gd name="connsiteX40" fmla="*/ 33113 w 69779"/>
                      <a:gd name="connsiteY40" fmla="*/ 3394 h 152501"/>
                      <a:gd name="connsiteX41" fmla="*/ 33699 w 69779"/>
                      <a:gd name="connsiteY41" fmla="*/ 4132 h 152501"/>
                      <a:gd name="connsiteX42" fmla="*/ 33852 w 69779"/>
                      <a:gd name="connsiteY42" fmla="*/ 4132 h 152501"/>
                      <a:gd name="connsiteX43" fmla="*/ 35703 w 69779"/>
                      <a:gd name="connsiteY43" fmla="*/ 4132 h 152501"/>
                      <a:gd name="connsiteX44" fmla="*/ 35703 w 69779"/>
                      <a:gd name="connsiteY44" fmla="*/ 5361 h 152501"/>
                      <a:gd name="connsiteX45" fmla="*/ 34253 w 69779"/>
                      <a:gd name="connsiteY45" fmla="*/ 8187 h 152501"/>
                      <a:gd name="connsiteX46" fmla="*/ 34255 w 69779"/>
                      <a:gd name="connsiteY46" fmla="*/ 8194 h 152501"/>
                      <a:gd name="connsiteX47" fmla="*/ 34501 w 69779"/>
                      <a:gd name="connsiteY47" fmla="*/ 8721 h 152501"/>
                      <a:gd name="connsiteX48" fmla="*/ 28359 w 69779"/>
                      <a:gd name="connsiteY48" fmla="*/ 13897 h 152501"/>
                      <a:gd name="connsiteX49" fmla="*/ 26912 w 69779"/>
                      <a:gd name="connsiteY49" fmla="*/ 15906 h 152501"/>
                      <a:gd name="connsiteX50" fmla="*/ 22692 w 69779"/>
                      <a:gd name="connsiteY50" fmla="*/ 17258 h 152501"/>
                      <a:gd name="connsiteX51" fmla="*/ 20533 w 69779"/>
                      <a:gd name="connsiteY51" fmla="*/ 16547 h 152501"/>
                      <a:gd name="connsiteX52" fmla="*/ 18068 w 69779"/>
                      <a:gd name="connsiteY52" fmla="*/ 18091 h 152501"/>
                      <a:gd name="connsiteX53" fmla="*/ 17822 w 69779"/>
                      <a:gd name="connsiteY53" fmla="*/ 18968 h 152501"/>
                      <a:gd name="connsiteX54" fmla="*/ 21832 w 69779"/>
                      <a:gd name="connsiteY54" fmla="*/ 21600 h 152501"/>
                      <a:gd name="connsiteX55" fmla="*/ 21586 w 69779"/>
                      <a:gd name="connsiteY55" fmla="*/ 25268 h 152501"/>
                      <a:gd name="connsiteX56" fmla="*/ 18007 w 69779"/>
                      <a:gd name="connsiteY56" fmla="*/ 31655 h 152501"/>
                      <a:gd name="connsiteX57" fmla="*/ 17270 w 69779"/>
                      <a:gd name="connsiteY57" fmla="*/ 32418 h 152501"/>
                      <a:gd name="connsiteX58" fmla="*/ 17208 w 69779"/>
                      <a:gd name="connsiteY58" fmla="*/ 32515 h 152501"/>
                      <a:gd name="connsiteX59" fmla="*/ 12216 w 69779"/>
                      <a:gd name="connsiteY59" fmla="*/ 32453 h 152501"/>
                      <a:gd name="connsiteX60" fmla="*/ 11505 w 69779"/>
                      <a:gd name="connsiteY60" fmla="*/ 32760 h 152501"/>
                      <a:gd name="connsiteX61" fmla="*/ 10733 w 69779"/>
                      <a:gd name="connsiteY61" fmla="*/ 33375 h 152501"/>
                      <a:gd name="connsiteX62" fmla="*/ 14436 w 69779"/>
                      <a:gd name="connsiteY62" fmla="*/ 36007 h 152501"/>
                      <a:gd name="connsiteX63" fmla="*/ 15576 w 69779"/>
                      <a:gd name="connsiteY63" fmla="*/ 38068 h 152501"/>
                      <a:gd name="connsiteX64" fmla="*/ 15576 w 69779"/>
                      <a:gd name="connsiteY64" fmla="*/ 39981 h 152501"/>
                      <a:gd name="connsiteX65" fmla="*/ 15576 w 69779"/>
                      <a:gd name="connsiteY65" fmla="*/ 40200 h 152501"/>
                      <a:gd name="connsiteX66" fmla="*/ 15120 w 69779"/>
                      <a:gd name="connsiteY66" fmla="*/ 40350 h 152501"/>
                      <a:gd name="connsiteX67" fmla="*/ 14791 w 69779"/>
                      <a:gd name="connsiteY67" fmla="*/ 41113 h 152501"/>
                      <a:gd name="connsiteX68" fmla="*/ 15489 w 69779"/>
                      <a:gd name="connsiteY68" fmla="*/ 41464 h 152501"/>
                      <a:gd name="connsiteX69" fmla="*/ 15919 w 69779"/>
                      <a:gd name="connsiteY69" fmla="*/ 47868 h 152501"/>
                      <a:gd name="connsiteX70" fmla="*/ 15041 w 69779"/>
                      <a:gd name="connsiteY70" fmla="*/ 47930 h 152501"/>
                      <a:gd name="connsiteX71" fmla="*/ 12409 w 69779"/>
                      <a:gd name="connsiteY71" fmla="*/ 50395 h 152501"/>
                      <a:gd name="connsiteX72" fmla="*/ 16076 w 69779"/>
                      <a:gd name="connsiteY72" fmla="*/ 53606 h 152501"/>
                      <a:gd name="connsiteX73" fmla="*/ 17436 w 69779"/>
                      <a:gd name="connsiteY73" fmla="*/ 56896 h 152501"/>
                      <a:gd name="connsiteX74" fmla="*/ 12 w 69779"/>
                      <a:gd name="connsiteY74" fmla="*/ 56896 h 152501"/>
                      <a:gd name="connsiteX75" fmla="*/ 12 w 69779"/>
                      <a:gd name="connsiteY75" fmla="*/ 116074 h 152501"/>
                      <a:gd name="connsiteX76" fmla="*/ 942 w 69779"/>
                      <a:gd name="connsiteY76" fmla="*/ 124760 h 152501"/>
                      <a:gd name="connsiteX77" fmla="*/ 26613 w 69779"/>
                      <a:gd name="connsiteY77" fmla="*/ 149510 h 152501"/>
                      <a:gd name="connsiteX78" fmla="*/ 33852 w 69779"/>
                      <a:gd name="connsiteY78" fmla="*/ 152317 h 152501"/>
                      <a:gd name="connsiteX79" fmla="*/ 35106 w 69779"/>
                      <a:gd name="connsiteY79" fmla="*/ 152502 h 152501"/>
                      <a:gd name="connsiteX80" fmla="*/ 36247 w 69779"/>
                      <a:gd name="connsiteY80" fmla="*/ 152256 h 152501"/>
                      <a:gd name="connsiteX81" fmla="*/ 57514 w 69779"/>
                      <a:gd name="connsiteY81" fmla="*/ 140763 h 152501"/>
                      <a:gd name="connsiteX82" fmla="*/ 69656 w 69779"/>
                      <a:gd name="connsiteY82" fmla="*/ 119189 h 152501"/>
                      <a:gd name="connsiteX83" fmla="*/ 69779 w 69779"/>
                      <a:gd name="connsiteY83" fmla="*/ 116039 h 152501"/>
                      <a:gd name="connsiteX84" fmla="*/ 69779 w 69779"/>
                      <a:gd name="connsiteY84" fmla="*/ 56870 h 152501"/>
                      <a:gd name="connsiteX85" fmla="*/ 55285 w 69779"/>
                      <a:gd name="connsiteY85" fmla="*/ 56870 h 152501"/>
                      <a:gd name="connsiteX86" fmla="*/ 56610 w 69779"/>
                      <a:gd name="connsiteY86" fmla="*/ 53580 h 152501"/>
                      <a:gd name="connsiteX87" fmla="*/ 6943 w 69779"/>
                      <a:gd name="connsiteY87" fmla="*/ 122812 h 152501"/>
                      <a:gd name="connsiteX88" fmla="*/ 2644 w 69779"/>
                      <a:gd name="connsiteY88" fmla="*/ 122812 h 152501"/>
                      <a:gd name="connsiteX89" fmla="*/ 2469 w 69779"/>
                      <a:gd name="connsiteY89" fmla="*/ 121794 h 152501"/>
                      <a:gd name="connsiteX90" fmla="*/ 3460 w 69779"/>
                      <a:gd name="connsiteY90" fmla="*/ 120715 h 152501"/>
                      <a:gd name="connsiteX91" fmla="*/ 2469 w 69779"/>
                      <a:gd name="connsiteY91" fmla="*/ 119610 h 152501"/>
                      <a:gd name="connsiteX92" fmla="*/ 2197 w 69779"/>
                      <a:gd name="connsiteY92" fmla="*/ 118592 h 152501"/>
                      <a:gd name="connsiteX93" fmla="*/ 4355 w 69779"/>
                      <a:gd name="connsiteY93" fmla="*/ 117451 h 152501"/>
                      <a:gd name="connsiteX94" fmla="*/ 6636 w 69779"/>
                      <a:gd name="connsiteY94" fmla="*/ 118680 h 152501"/>
                      <a:gd name="connsiteX95" fmla="*/ 5460 w 69779"/>
                      <a:gd name="connsiteY95" fmla="*/ 120715 h 152501"/>
                      <a:gd name="connsiteX96" fmla="*/ 6943 w 69779"/>
                      <a:gd name="connsiteY96" fmla="*/ 122470 h 152501"/>
                      <a:gd name="connsiteX97" fmla="*/ 6943 w 69779"/>
                      <a:gd name="connsiteY97" fmla="*/ 122812 h 152501"/>
                      <a:gd name="connsiteX98" fmla="*/ 6943 w 69779"/>
                      <a:gd name="connsiteY98" fmla="*/ 97843 h 152501"/>
                      <a:gd name="connsiteX99" fmla="*/ 1916 w 69779"/>
                      <a:gd name="connsiteY99" fmla="*/ 97843 h 152501"/>
                      <a:gd name="connsiteX100" fmla="*/ 1916 w 69779"/>
                      <a:gd name="connsiteY100" fmla="*/ 97474 h 152501"/>
                      <a:gd name="connsiteX101" fmla="*/ 3425 w 69779"/>
                      <a:gd name="connsiteY101" fmla="*/ 95719 h 152501"/>
                      <a:gd name="connsiteX102" fmla="*/ 2442 w 69779"/>
                      <a:gd name="connsiteY102" fmla="*/ 94596 h 152501"/>
                      <a:gd name="connsiteX103" fmla="*/ 2162 w 69779"/>
                      <a:gd name="connsiteY103" fmla="*/ 93614 h 152501"/>
                      <a:gd name="connsiteX104" fmla="*/ 4320 w 69779"/>
                      <a:gd name="connsiteY104" fmla="*/ 92473 h 152501"/>
                      <a:gd name="connsiteX105" fmla="*/ 6601 w 69779"/>
                      <a:gd name="connsiteY105" fmla="*/ 93701 h 152501"/>
                      <a:gd name="connsiteX106" fmla="*/ 5434 w 69779"/>
                      <a:gd name="connsiteY106" fmla="*/ 95737 h 152501"/>
                      <a:gd name="connsiteX107" fmla="*/ 6908 w 69779"/>
                      <a:gd name="connsiteY107" fmla="*/ 97492 h 152501"/>
                      <a:gd name="connsiteX108" fmla="*/ 7127 w 69779"/>
                      <a:gd name="connsiteY108" fmla="*/ 64626 h 152501"/>
                      <a:gd name="connsiteX109" fmla="*/ 2162 w 69779"/>
                      <a:gd name="connsiteY109" fmla="*/ 64626 h 152501"/>
                      <a:gd name="connsiteX110" fmla="*/ 2162 w 69779"/>
                      <a:gd name="connsiteY110" fmla="*/ 64319 h 152501"/>
                      <a:gd name="connsiteX111" fmla="*/ 3644 w 69779"/>
                      <a:gd name="connsiteY111" fmla="*/ 62494 h 152501"/>
                      <a:gd name="connsiteX112" fmla="*/ 2644 w 69779"/>
                      <a:gd name="connsiteY112" fmla="*/ 61388 h 152501"/>
                      <a:gd name="connsiteX113" fmla="*/ 2399 w 69779"/>
                      <a:gd name="connsiteY113" fmla="*/ 60371 h 152501"/>
                      <a:gd name="connsiteX114" fmla="*/ 4557 w 69779"/>
                      <a:gd name="connsiteY114" fmla="*/ 59230 h 152501"/>
                      <a:gd name="connsiteX115" fmla="*/ 6838 w 69779"/>
                      <a:gd name="connsiteY115" fmla="*/ 60458 h 152501"/>
                      <a:gd name="connsiteX116" fmla="*/ 5636 w 69779"/>
                      <a:gd name="connsiteY116" fmla="*/ 62529 h 152501"/>
                      <a:gd name="connsiteX117" fmla="*/ 7119 w 69779"/>
                      <a:gd name="connsiteY117" fmla="*/ 64284 h 152501"/>
                      <a:gd name="connsiteX118" fmla="*/ 44854 w 69779"/>
                      <a:gd name="connsiteY118" fmla="*/ 17468 h 152501"/>
                      <a:gd name="connsiteX119" fmla="*/ 46143 w 69779"/>
                      <a:gd name="connsiteY119" fmla="*/ 17468 h 152501"/>
                      <a:gd name="connsiteX120" fmla="*/ 47284 w 69779"/>
                      <a:gd name="connsiteY120" fmla="*/ 18951 h 152501"/>
                      <a:gd name="connsiteX121" fmla="*/ 44511 w 69779"/>
                      <a:gd name="connsiteY121" fmla="*/ 17626 h 152501"/>
                      <a:gd name="connsiteX122" fmla="*/ 44819 w 69779"/>
                      <a:gd name="connsiteY122" fmla="*/ 17442 h 152501"/>
                      <a:gd name="connsiteX123" fmla="*/ 43678 w 69779"/>
                      <a:gd name="connsiteY123" fmla="*/ 14976 h 152501"/>
                      <a:gd name="connsiteX124" fmla="*/ 44520 w 69779"/>
                      <a:gd name="connsiteY124" fmla="*/ 15801 h 152501"/>
                      <a:gd name="connsiteX125" fmla="*/ 43696 w 69779"/>
                      <a:gd name="connsiteY125" fmla="*/ 16643 h 152501"/>
                      <a:gd name="connsiteX126" fmla="*/ 42853 w 69779"/>
                      <a:gd name="connsiteY126" fmla="*/ 15819 h 152501"/>
                      <a:gd name="connsiteX127" fmla="*/ 42853 w 69779"/>
                      <a:gd name="connsiteY127" fmla="*/ 15810 h 152501"/>
                      <a:gd name="connsiteX128" fmla="*/ 43668 w 69779"/>
                      <a:gd name="connsiteY128" fmla="*/ 14976 h 152501"/>
                      <a:gd name="connsiteX129" fmla="*/ 43704 w 69779"/>
                      <a:gd name="connsiteY129" fmla="*/ 14976 h 152501"/>
                      <a:gd name="connsiteX130" fmla="*/ 36256 w 69779"/>
                      <a:gd name="connsiteY130" fmla="*/ 6528 h 152501"/>
                      <a:gd name="connsiteX131" fmla="*/ 37389 w 69779"/>
                      <a:gd name="connsiteY131" fmla="*/ 7195 h 152501"/>
                      <a:gd name="connsiteX132" fmla="*/ 36721 w 69779"/>
                      <a:gd name="connsiteY132" fmla="*/ 8328 h 152501"/>
                      <a:gd name="connsiteX133" fmla="*/ 36589 w 69779"/>
                      <a:gd name="connsiteY133" fmla="*/ 8352 h 152501"/>
                      <a:gd name="connsiteX134" fmla="*/ 36256 w 69779"/>
                      <a:gd name="connsiteY134" fmla="*/ 8352 h 152501"/>
                      <a:gd name="connsiteX135" fmla="*/ 35378 w 69779"/>
                      <a:gd name="connsiteY135" fmla="*/ 7422 h 152501"/>
                      <a:gd name="connsiteX136" fmla="*/ 36256 w 69779"/>
                      <a:gd name="connsiteY136" fmla="*/ 6545 h 152501"/>
                      <a:gd name="connsiteX137" fmla="*/ 36343 w 69779"/>
                      <a:gd name="connsiteY137" fmla="*/ 9765 h 152501"/>
                      <a:gd name="connsiteX138" fmla="*/ 43002 w 69779"/>
                      <a:gd name="connsiteY138" fmla="*/ 13880 h 152501"/>
                      <a:gd name="connsiteX139" fmla="*/ 41713 w 69779"/>
                      <a:gd name="connsiteY139" fmla="*/ 15415 h 152501"/>
                      <a:gd name="connsiteX140" fmla="*/ 38475 w 69779"/>
                      <a:gd name="connsiteY140" fmla="*/ 13388 h 152501"/>
                      <a:gd name="connsiteX141" fmla="*/ 36861 w 69779"/>
                      <a:gd name="connsiteY141" fmla="*/ 10370 h 152501"/>
                      <a:gd name="connsiteX142" fmla="*/ 36308 w 69779"/>
                      <a:gd name="connsiteY142" fmla="*/ 10098 h 152501"/>
                      <a:gd name="connsiteX143" fmla="*/ 34088 w 69779"/>
                      <a:gd name="connsiteY143" fmla="*/ 13397 h 152501"/>
                      <a:gd name="connsiteX144" fmla="*/ 30851 w 69779"/>
                      <a:gd name="connsiteY144" fmla="*/ 15424 h 152501"/>
                      <a:gd name="connsiteX145" fmla="*/ 29684 w 69779"/>
                      <a:gd name="connsiteY145" fmla="*/ 13950 h 152501"/>
                      <a:gd name="connsiteX146" fmla="*/ 36370 w 69779"/>
                      <a:gd name="connsiteY146" fmla="*/ 9765 h 152501"/>
                      <a:gd name="connsiteX147" fmla="*/ 42169 w 69779"/>
                      <a:gd name="connsiteY147" fmla="*/ 17100 h 152501"/>
                      <a:gd name="connsiteX148" fmla="*/ 39923 w 69779"/>
                      <a:gd name="connsiteY148" fmla="*/ 19074 h 152501"/>
                      <a:gd name="connsiteX149" fmla="*/ 38168 w 69779"/>
                      <a:gd name="connsiteY149" fmla="*/ 17872 h 152501"/>
                      <a:gd name="connsiteX150" fmla="*/ 38905 w 69779"/>
                      <a:gd name="connsiteY150" fmla="*/ 16757 h 152501"/>
                      <a:gd name="connsiteX151" fmla="*/ 42055 w 69779"/>
                      <a:gd name="connsiteY151" fmla="*/ 16977 h 152501"/>
                      <a:gd name="connsiteX152" fmla="*/ 34273 w 69779"/>
                      <a:gd name="connsiteY152" fmla="*/ 17872 h 152501"/>
                      <a:gd name="connsiteX153" fmla="*/ 32518 w 69779"/>
                      <a:gd name="connsiteY153" fmla="*/ 19074 h 152501"/>
                      <a:gd name="connsiteX154" fmla="*/ 30263 w 69779"/>
                      <a:gd name="connsiteY154" fmla="*/ 17100 h 152501"/>
                      <a:gd name="connsiteX155" fmla="*/ 30360 w 69779"/>
                      <a:gd name="connsiteY155" fmla="*/ 16977 h 152501"/>
                      <a:gd name="connsiteX156" fmla="*/ 31097 w 69779"/>
                      <a:gd name="connsiteY156" fmla="*/ 16793 h 152501"/>
                      <a:gd name="connsiteX157" fmla="*/ 34334 w 69779"/>
                      <a:gd name="connsiteY157" fmla="*/ 17872 h 152501"/>
                      <a:gd name="connsiteX158" fmla="*/ 28763 w 69779"/>
                      <a:gd name="connsiteY158" fmla="*/ 14976 h 152501"/>
                      <a:gd name="connsiteX159" fmla="*/ 29677 w 69779"/>
                      <a:gd name="connsiteY159" fmla="*/ 15720 h 152501"/>
                      <a:gd name="connsiteX160" fmla="*/ 28934 w 69779"/>
                      <a:gd name="connsiteY160" fmla="*/ 16635 h 152501"/>
                      <a:gd name="connsiteX161" fmla="*/ 28763 w 69779"/>
                      <a:gd name="connsiteY161" fmla="*/ 16635 h 152501"/>
                      <a:gd name="connsiteX162" fmla="*/ 27849 w 69779"/>
                      <a:gd name="connsiteY162" fmla="*/ 15891 h 152501"/>
                      <a:gd name="connsiteX163" fmla="*/ 28592 w 69779"/>
                      <a:gd name="connsiteY163" fmla="*/ 14976 h 152501"/>
                      <a:gd name="connsiteX164" fmla="*/ 28763 w 69779"/>
                      <a:gd name="connsiteY164" fmla="*/ 14976 h 152501"/>
                      <a:gd name="connsiteX165" fmla="*/ 26333 w 69779"/>
                      <a:gd name="connsiteY165" fmla="*/ 17468 h 152501"/>
                      <a:gd name="connsiteX166" fmla="*/ 27658 w 69779"/>
                      <a:gd name="connsiteY166" fmla="*/ 17468 h 152501"/>
                      <a:gd name="connsiteX167" fmla="*/ 27965 w 69779"/>
                      <a:gd name="connsiteY167" fmla="*/ 17626 h 152501"/>
                      <a:gd name="connsiteX168" fmla="*/ 25192 w 69779"/>
                      <a:gd name="connsiteY168" fmla="*/ 18951 h 152501"/>
                      <a:gd name="connsiteX169" fmla="*/ 26333 w 69779"/>
                      <a:gd name="connsiteY169" fmla="*/ 17468 h 152501"/>
                      <a:gd name="connsiteX170" fmla="*/ 19244 w 69779"/>
                      <a:gd name="connsiteY170" fmla="*/ 18152 h 152501"/>
                      <a:gd name="connsiteX171" fmla="*/ 20384 w 69779"/>
                      <a:gd name="connsiteY171" fmla="*/ 17652 h 152501"/>
                      <a:gd name="connsiteX172" fmla="*/ 22235 w 69779"/>
                      <a:gd name="connsiteY172" fmla="*/ 18486 h 152501"/>
                      <a:gd name="connsiteX173" fmla="*/ 23113 w 69779"/>
                      <a:gd name="connsiteY173" fmla="*/ 19661 h 152501"/>
                      <a:gd name="connsiteX174" fmla="*/ 25297 w 69779"/>
                      <a:gd name="connsiteY174" fmla="*/ 16363 h 152501"/>
                      <a:gd name="connsiteX175" fmla="*/ 25455 w 69779"/>
                      <a:gd name="connsiteY175" fmla="*/ 16450 h 152501"/>
                      <a:gd name="connsiteX176" fmla="*/ 24069 w 69779"/>
                      <a:gd name="connsiteY176" fmla="*/ 18916 h 152501"/>
                      <a:gd name="connsiteX177" fmla="*/ 29088 w 69779"/>
                      <a:gd name="connsiteY177" fmla="*/ 18152 h 152501"/>
                      <a:gd name="connsiteX178" fmla="*/ 29491 w 69779"/>
                      <a:gd name="connsiteY178" fmla="*/ 18152 h 152501"/>
                      <a:gd name="connsiteX179" fmla="*/ 32606 w 69779"/>
                      <a:gd name="connsiteY179" fmla="*/ 20276 h 152501"/>
                      <a:gd name="connsiteX180" fmla="*/ 35501 w 69779"/>
                      <a:gd name="connsiteY180" fmla="*/ 17907 h 152501"/>
                      <a:gd name="connsiteX181" fmla="*/ 32114 w 69779"/>
                      <a:gd name="connsiteY181" fmla="*/ 15503 h 152501"/>
                      <a:gd name="connsiteX182" fmla="*/ 34176 w 69779"/>
                      <a:gd name="connsiteY182" fmla="*/ 14582 h 152501"/>
                      <a:gd name="connsiteX183" fmla="*/ 35194 w 69779"/>
                      <a:gd name="connsiteY183" fmla="*/ 14643 h 152501"/>
                      <a:gd name="connsiteX184" fmla="*/ 36238 w 69779"/>
                      <a:gd name="connsiteY184" fmla="*/ 11432 h 152501"/>
                      <a:gd name="connsiteX185" fmla="*/ 37317 w 69779"/>
                      <a:gd name="connsiteY185" fmla="*/ 14643 h 152501"/>
                      <a:gd name="connsiteX186" fmla="*/ 40432 w 69779"/>
                      <a:gd name="connsiteY186" fmla="*/ 15520 h 152501"/>
                      <a:gd name="connsiteX187" fmla="*/ 37045 w 69779"/>
                      <a:gd name="connsiteY187" fmla="*/ 17924 h 152501"/>
                      <a:gd name="connsiteX188" fmla="*/ 39905 w 69779"/>
                      <a:gd name="connsiteY188" fmla="*/ 20293 h 152501"/>
                      <a:gd name="connsiteX189" fmla="*/ 43002 w 69779"/>
                      <a:gd name="connsiteY189" fmla="*/ 18091 h 152501"/>
                      <a:gd name="connsiteX190" fmla="*/ 43090 w 69779"/>
                      <a:gd name="connsiteY190" fmla="*/ 17995 h 152501"/>
                      <a:gd name="connsiteX191" fmla="*/ 43397 w 69779"/>
                      <a:gd name="connsiteY191" fmla="*/ 18117 h 152501"/>
                      <a:gd name="connsiteX192" fmla="*/ 45652 w 69779"/>
                      <a:gd name="connsiteY192" fmla="*/ 20706 h 152501"/>
                      <a:gd name="connsiteX193" fmla="*/ 47065 w 69779"/>
                      <a:gd name="connsiteY193" fmla="*/ 16450 h 152501"/>
                      <a:gd name="connsiteX194" fmla="*/ 47222 w 69779"/>
                      <a:gd name="connsiteY194" fmla="*/ 16363 h 152501"/>
                      <a:gd name="connsiteX195" fmla="*/ 48916 w 69779"/>
                      <a:gd name="connsiteY195" fmla="*/ 17810 h 152501"/>
                      <a:gd name="connsiteX196" fmla="*/ 49407 w 69779"/>
                      <a:gd name="connsiteY196" fmla="*/ 19661 h 152501"/>
                      <a:gd name="connsiteX197" fmla="*/ 52118 w 69779"/>
                      <a:gd name="connsiteY197" fmla="*/ 17652 h 152501"/>
                      <a:gd name="connsiteX198" fmla="*/ 53294 w 69779"/>
                      <a:gd name="connsiteY198" fmla="*/ 18152 h 152501"/>
                      <a:gd name="connsiteX199" fmla="*/ 51381 w 69779"/>
                      <a:gd name="connsiteY199" fmla="*/ 19258 h 152501"/>
                      <a:gd name="connsiteX200" fmla="*/ 49714 w 69779"/>
                      <a:gd name="connsiteY200" fmla="*/ 23355 h 152501"/>
                      <a:gd name="connsiteX201" fmla="*/ 36282 w 69779"/>
                      <a:gd name="connsiteY201" fmla="*/ 21504 h 152501"/>
                      <a:gd name="connsiteX202" fmla="*/ 22823 w 69779"/>
                      <a:gd name="connsiteY202" fmla="*/ 23355 h 152501"/>
                      <a:gd name="connsiteX203" fmla="*/ 22823 w 69779"/>
                      <a:gd name="connsiteY203" fmla="*/ 21539 h 152501"/>
                      <a:gd name="connsiteX204" fmla="*/ 19217 w 69779"/>
                      <a:gd name="connsiteY204" fmla="*/ 18152 h 152501"/>
                      <a:gd name="connsiteX205" fmla="*/ 21735 w 69779"/>
                      <a:gd name="connsiteY205" fmla="*/ 26628 h 152501"/>
                      <a:gd name="connsiteX206" fmla="*/ 22569 w 69779"/>
                      <a:gd name="connsiteY206" fmla="*/ 25794 h 152501"/>
                      <a:gd name="connsiteX207" fmla="*/ 22692 w 69779"/>
                      <a:gd name="connsiteY207" fmla="*/ 24654 h 152501"/>
                      <a:gd name="connsiteX208" fmla="*/ 49811 w 69779"/>
                      <a:gd name="connsiteY208" fmla="*/ 24654 h 152501"/>
                      <a:gd name="connsiteX209" fmla="*/ 49907 w 69779"/>
                      <a:gd name="connsiteY209" fmla="*/ 25794 h 152501"/>
                      <a:gd name="connsiteX210" fmla="*/ 53355 w 69779"/>
                      <a:gd name="connsiteY210" fmla="*/ 31339 h 152501"/>
                      <a:gd name="connsiteX211" fmla="*/ 51820 w 69779"/>
                      <a:gd name="connsiteY211" fmla="*/ 34787 h 152501"/>
                      <a:gd name="connsiteX212" fmla="*/ 52337 w 69779"/>
                      <a:gd name="connsiteY212" fmla="*/ 35928 h 152501"/>
                      <a:gd name="connsiteX213" fmla="*/ 52337 w 69779"/>
                      <a:gd name="connsiteY213" fmla="*/ 36024 h 152501"/>
                      <a:gd name="connsiteX214" fmla="*/ 51130 w 69779"/>
                      <a:gd name="connsiteY214" fmla="*/ 36958 h 152501"/>
                      <a:gd name="connsiteX215" fmla="*/ 50188 w 69779"/>
                      <a:gd name="connsiteY215" fmla="*/ 35901 h 152501"/>
                      <a:gd name="connsiteX216" fmla="*/ 50188 w 69779"/>
                      <a:gd name="connsiteY216" fmla="*/ 35252 h 152501"/>
                      <a:gd name="connsiteX217" fmla="*/ 48951 w 69779"/>
                      <a:gd name="connsiteY217" fmla="*/ 35068 h 152501"/>
                      <a:gd name="connsiteX218" fmla="*/ 48889 w 69779"/>
                      <a:gd name="connsiteY218" fmla="*/ 35191 h 152501"/>
                      <a:gd name="connsiteX219" fmla="*/ 47907 w 69779"/>
                      <a:gd name="connsiteY219" fmla="*/ 35805 h 152501"/>
                      <a:gd name="connsiteX220" fmla="*/ 46773 w 69779"/>
                      <a:gd name="connsiteY220" fmla="*/ 34622 h 152501"/>
                      <a:gd name="connsiteX221" fmla="*/ 46828 w 69779"/>
                      <a:gd name="connsiteY221" fmla="*/ 34296 h 152501"/>
                      <a:gd name="connsiteX222" fmla="*/ 48542 w 69779"/>
                      <a:gd name="connsiteY222" fmla="*/ 33424 h 152501"/>
                      <a:gd name="connsiteX223" fmla="*/ 48925 w 69779"/>
                      <a:gd name="connsiteY223" fmla="*/ 33620 h 152501"/>
                      <a:gd name="connsiteX224" fmla="*/ 49749 w 69779"/>
                      <a:gd name="connsiteY224" fmla="*/ 34577 h 152501"/>
                      <a:gd name="connsiteX225" fmla="*/ 48117 w 69779"/>
                      <a:gd name="connsiteY225" fmla="*/ 30356 h 152501"/>
                      <a:gd name="connsiteX226" fmla="*/ 47872 w 69779"/>
                      <a:gd name="connsiteY226" fmla="*/ 30199 h 152501"/>
                      <a:gd name="connsiteX227" fmla="*/ 46828 w 69779"/>
                      <a:gd name="connsiteY227" fmla="*/ 26900 h 152501"/>
                      <a:gd name="connsiteX228" fmla="*/ 46582 w 69779"/>
                      <a:gd name="connsiteY228" fmla="*/ 26689 h 152501"/>
                      <a:gd name="connsiteX229" fmla="*/ 46266 w 69779"/>
                      <a:gd name="connsiteY229" fmla="*/ 26777 h 152501"/>
                      <a:gd name="connsiteX230" fmla="*/ 44143 w 69779"/>
                      <a:gd name="connsiteY230" fmla="*/ 29549 h 152501"/>
                      <a:gd name="connsiteX231" fmla="*/ 43862 w 69779"/>
                      <a:gd name="connsiteY231" fmla="*/ 29549 h 152501"/>
                      <a:gd name="connsiteX232" fmla="*/ 40844 w 69779"/>
                      <a:gd name="connsiteY232" fmla="*/ 33059 h 152501"/>
                      <a:gd name="connsiteX233" fmla="*/ 41985 w 69779"/>
                      <a:gd name="connsiteY233" fmla="*/ 32348 h 152501"/>
                      <a:gd name="connsiteX234" fmla="*/ 43739 w 69779"/>
                      <a:gd name="connsiteY234" fmla="*/ 33708 h 152501"/>
                      <a:gd name="connsiteX235" fmla="*/ 42497 w 69779"/>
                      <a:gd name="connsiteY235" fmla="*/ 34831 h 152501"/>
                      <a:gd name="connsiteX236" fmla="*/ 42230 w 69779"/>
                      <a:gd name="connsiteY236" fmla="*/ 34787 h 152501"/>
                      <a:gd name="connsiteX237" fmla="*/ 41520 w 69779"/>
                      <a:gd name="connsiteY237" fmla="*/ 33866 h 152501"/>
                      <a:gd name="connsiteX238" fmla="*/ 41520 w 69779"/>
                      <a:gd name="connsiteY238" fmla="*/ 33708 h 152501"/>
                      <a:gd name="connsiteX239" fmla="*/ 40721 w 69779"/>
                      <a:gd name="connsiteY239" fmla="*/ 33524 h 152501"/>
                      <a:gd name="connsiteX240" fmla="*/ 40098 w 69779"/>
                      <a:gd name="connsiteY240" fmla="*/ 33524 h 152501"/>
                      <a:gd name="connsiteX241" fmla="*/ 40098 w 69779"/>
                      <a:gd name="connsiteY241" fmla="*/ 33673 h 152501"/>
                      <a:gd name="connsiteX242" fmla="*/ 39221 w 69779"/>
                      <a:gd name="connsiteY242" fmla="*/ 34480 h 152501"/>
                      <a:gd name="connsiteX243" fmla="*/ 37920 w 69779"/>
                      <a:gd name="connsiteY243" fmla="*/ 33446 h 152501"/>
                      <a:gd name="connsiteX244" fmla="*/ 37923 w 69779"/>
                      <a:gd name="connsiteY244" fmla="*/ 33155 h 152501"/>
                      <a:gd name="connsiteX245" fmla="*/ 39870 w 69779"/>
                      <a:gd name="connsiteY245" fmla="*/ 32102 h 152501"/>
                      <a:gd name="connsiteX246" fmla="*/ 40853 w 69779"/>
                      <a:gd name="connsiteY246" fmla="*/ 32910 h 152501"/>
                      <a:gd name="connsiteX247" fmla="*/ 38484 w 69779"/>
                      <a:gd name="connsiteY247" fmla="*/ 29023 h 152501"/>
                      <a:gd name="connsiteX248" fmla="*/ 38238 w 69779"/>
                      <a:gd name="connsiteY248" fmla="*/ 28961 h 152501"/>
                      <a:gd name="connsiteX249" fmla="*/ 36633 w 69779"/>
                      <a:gd name="connsiteY249" fmla="*/ 25882 h 152501"/>
                      <a:gd name="connsiteX250" fmla="*/ 36326 w 69779"/>
                      <a:gd name="connsiteY250" fmla="*/ 25724 h 152501"/>
                      <a:gd name="connsiteX251" fmla="*/ 36019 w 69779"/>
                      <a:gd name="connsiteY251" fmla="*/ 25847 h 152501"/>
                      <a:gd name="connsiteX252" fmla="*/ 34448 w 69779"/>
                      <a:gd name="connsiteY252" fmla="*/ 28926 h 152501"/>
                      <a:gd name="connsiteX253" fmla="*/ 34167 w 69779"/>
                      <a:gd name="connsiteY253" fmla="*/ 29023 h 152501"/>
                      <a:gd name="connsiteX254" fmla="*/ 31790 w 69779"/>
                      <a:gd name="connsiteY254" fmla="*/ 32910 h 152501"/>
                      <a:gd name="connsiteX255" fmla="*/ 32808 w 69779"/>
                      <a:gd name="connsiteY255" fmla="*/ 32137 h 152501"/>
                      <a:gd name="connsiteX256" fmla="*/ 34755 w 69779"/>
                      <a:gd name="connsiteY256" fmla="*/ 33155 h 152501"/>
                      <a:gd name="connsiteX257" fmla="*/ 33731 w 69779"/>
                      <a:gd name="connsiteY257" fmla="*/ 34480 h 152501"/>
                      <a:gd name="connsiteX258" fmla="*/ 33430 w 69779"/>
                      <a:gd name="connsiteY258" fmla="*/ 34480 h 152501"/>
                      <a:gd name="connsiteX259" fmla="*/ 32553 w 69779"/>
                      <a:gd name="connsiteY259" fmla="*/ 33673 h 152501"/>
                      <a:gd name="connsiteX260" fmla="*/ 32553 w 69779"/>
                      <a:gd name="connsiteY260" fmla="*/ 33550 h 152501"/>
                      <a:gd name="connsiteX261" fmla="*/ 31167 w 69779"/>
                      <a:gd name="connsiteY261" fmla="*/ 33550 h 152501"/>
                      <a:gd name="connsiteX262" fmla="*/ 31167 w 69779"/>
                      <a:gd name="connsiteY262" fmla="*/ 33708 h 152501"/>
                      <a:gd name="connsiteX263" fmla="*/ 30469 w 69779"/>
                      <a:gd name="connsiteY263" fmla="*/ 34627 h 152501"/>
                      <a:gd name="connsiteX264" fmla="*/ 30456 w 69779"/>
                      <a:gd name="connsiteY264" fmla="*/ 34629 h 152501"/>
                      <a:gd name="connsiteX265" fmla="*/ 28968 w 69779"/>
                      <a:gd name="connsiteY265" fmla="*/ 33833 h 152501"/>
                      <a:gd name="connsiteX266" fmla="*/ 28921 w 69779"/>
                      <a:gd name="connsiteY266" fmla="*/ 33585 h 152501"/>
                      <a:gd name="connsiteX267" fmla="*/ 30676 w 69779"/>
                      <a:gd name="connsiteY267" fmla="*/ 32199 h 152501"/>
                      <a:gd name="connsiteX268" fmla="*/ 31816 w 69779"/>
                      <a:gd name="connsiteY268" fmla="*/ 32910 h 152501"/>
                      <a:gd name="connsiteX269" fmla="*/ 28798 w 69779"/>
                      <a:gd name="connsiteY269" fmla="*/ 29400 h 152501"/>
                      <a:gd name="connsiteX270" fmla="*/ 28517 w 69779"/>
                      <a:gd name="connsiteY270" fmla="*/ 29400 h 152501"/>
                      <a:gd name="connsiteX271" fmla="*/ 26420 w 69779"/>
                      <a:gd name="connsiteY271" fmla="*/ 26628 h 152501"/>
                      <a:gd name="connsiteX272" fmla="*/ 26087 w 69779"/>
                      <a:gd name="connsiteY272" fmla="*/ 26540 h 152501"/>
                      <a:gd name="connsiteX273" fmla="*/ 25833 w 69779"/>
                      <a:gd name="connsiteY273" fmla="*/ 26724 h 152501"/>
                      <a:gd name="connsiteX274" fmla="*/ 24789 w 69779"/>
                      <a:gd name="connsiteY274" fmla="*/ 30049 h 152501"/>
                      <a:gd name="connsiteX275" fmla="*/ 24543 w 69779"/>
                      <a:gd name="connsiteY275" fmla="*/ 30172 h 152501"/>
                      <a:gd name="connsiteX276" fmla="*/ 22911 w 69779"/>
                      <a:gd name="connsiteY276" fmla="*/ 34427 h 152501"/>
                      <a:gd name="connsiteX277" fmla="*/ 23788 w 69779"/>
                      <a:gd name="connsiteY277" fmla="*/ 33471 h 152501"/>
                      <a:gd name="connsiteX278" fmla="*/ 25677 w 69779"/>
                      <a:gd name="connsiteY278" fmla="*/ 33757 h 152501"/>
                      <a:gd name="connsiteX279" fmla="*/ 25876 w 69779"/>
                      <a:gd name="connsiteY279" fmla="*/ 34147 h 152501"/>
                      <a:gd name="connsiteX280" fmla="*/ 25089 w 69779"/>
                      <a:gd name="connsiteY280" fmla="*/ 35639 h 152501"/>
                      <a:gd name="connsiteX281" fmla="*/ 24806 w 69779"/>
                      <a:gd name="connsiteY281" fmla="*/ 35691 h 152501"/>
                      <a:gd name="connsiteX282" fmla="*/ 23815 w 69779"/>
                      <a:gd name="connsiteY282" fmla="*/ 35042 h 152501"/>
                      <a:gd name="connsiteX283" fmla="*/ 23701 w 69779"/>
                      <a:gd name="connsiteY283" fmla="*/ 34936 h 152501"/>
                      <a:gd name="connsiteX284" fmla="*/ 22472 w 69779"/>
                      <a:gd name="connsiteY284" fmla="*/ 35120 h 152501"/>
                      <a:gd name="connsiteX285" fmla="*/ 22472 w 69779"/>
                      <a:gd name="connsiteY285" fmla="*/ 35814 h 152501"/>
                      <a:gd name="connsiteX286" fmla="*/ 21324 w 69779"/>
                      <a:gd name="connsiteY286" fmla="*/ 36838 h 152501"/>
                      <a:gd name="connsiteX287" fmla="*/ 20314 w 69779"/>
                      <a:gd name="connsiteY287" fmla="*/ 35936 h 152501"/>
                      <a:gd name="connsiteX288" fmla="*/ 20314 w 69779"/>
                      <a:gd name="connsiteY288" fmla="*/ 35814 h 152501"/>
                      <a:gd name="connsiteX289" fmla="*/ 20867 w 69779"/>
                      <a:gd name="connsiteY289" fmla="*/ 34673 h 152501"/>
                      <a:gd name="connsiteX290" fmla="*/ 19235 w 69779"/>
                      <a:gd name="connsiteY290" fmla="*/ 31225 h 152501"/>
                      <a:gd name="connsiteX291" fmla="*/ 21788 w 69779"/>
                      <a:gd name="connsiteY291" fmla="*/ 26601 h 152501"/>
                      <a:gd name="connsiteX292" fmla="*/ 15173 w 69779"/>
                      <a:gd name="connsiteY292" fmla="*/ 35164 h 152501"/>
                      <a:gd name="connsiteX293" fmla="*/ 13050 w 69779"/>
                      <a:gd name="connsiteY293" fmla="*/ 33497 h 152501"/>
                      <a:gd name="connsiteX294" fmla="*/ 12830 w 69779"/>
                      <a:gd name="connsiteY294" fmla="*/ 33375 h 152501"/>
                      <a:gd name="connsiteX295" fmla="*/ 16717 w 69779"/>
                      <a:gd name="connsiteY295" fmla="*/ 33804 h 152501"/>
                      <a:gd name="connsiteX296" fmla="*/ 17700 w 69779"/>
                      <a:gd name="connsiteY296" fmla="*/ 33743 h 152501"/>
                      <a:gd name="connsiteX297" fmla="*/ 18226 w 69779"/>
                      <a:gd name="connsiteY297" fmla="*/ 32866 h 152501"/>
                      <a:gd name="connsiteX298" fmla="*/ 19981 w 69779"/>
                      <a:gd name="connsiteY298" fmla="*/ 33743 h 152501"/>
                      <a:gd name="connsiteX299" fmla="*/ 19209 w 69779"/>
                      <a:gd name="connsiteY299" fmla="*/ 34980 h 152501"/>
                      <a:gd name="connsiteX300" fmla="*/ 19024 w 69779"/>
                      <a:gd name="connsiteY300" fmla="*/ 35691 h 152501"/>
                      <a:gd name="connsiteX301" fmla="*/ 19024 w 69779"/>
                      <a:gd name="connsiteY301" fmla="*/ 35778 h 152501"/>
                      <a:gd name="connsiteX302" fmla="*/ 23411 w 69779"/>
                      <a:gd name="connsiteY302" fmla="*/ 36489 h 152501"/>
                      <a:gd name="connsiteX303" fmla="*/ 24832 w 69779"/>
                      <a:gd name="connsiteY303" fmla="*/ 36796 h 152501"/>
                      <a:gd name="connsiteX304" fmla="*/ 26913 w 69779"/>
                      <a:gd name="connsiteY304" fmla="*/ 34250 h 152501"/>
                      <a:gd name="connsiteX305" fmla="*/ 26859 w 69779"/>
                      <a:gd name="connsiteY305" fmla="*/ 33936 h 152501"/>
                      <a:gd name="connsiteX306" fmla="*/ 24478 w 69779"/>
                      <a:gd name="connsiteY306" fmla="*/ 32066 h 152501"/>
                      <a:gd name="connsiteX307" fmla="*/ 23999 w 69779"/>
                      <a:gd name="connsiteY307" fmla="*/ 32181 h 152501"/>
                      <a:gd name="connsiteX308" fmla="*/ 25999 w 69779"/>
                      <a:gd name="connsiteY308" fmla="*/ 30857 h 152501"/>
                      <a:gd name="connsiteX309" fmla="*/ 25876 w 69779"/>
                      <a:gd name="connsiteY309" fmla="*/ 30304 h 152501"/>
                      <a:gd name="connsiteX310" fmla="*/ 26333 w 69779"/>
                      <a:gd name="connsiteY310" fmla="*/ 27917 h 152501"/>
                      <a:gd name="connsiteX311" fmla="*/ 27473 w 69779"/>
                      <a:gd name="connsiteY311" fmla="*/ 30067 h 152501"/>
                      <a:gd name="connsiteX312" fmla="*/ 27535 w 69779"/>
                      <a:gd name="connsiteY312" fmla="*/ 30628 h 152501"/>
                      <a:gd name="connsiteX313" fmla="*/ 29877 w 69779"/>
                      <a:gd name="connsiteY313" fmla="*/ 31181 h 152501"/>
                      <a:gd name="connsiteX314" fmla="*/ 27721 w 69779"/>
                      <a:gd name="connsiteY314" fmla="*/ 33289 h 152501"/>
                      <a:gd name="connsiteX315" fmla="*/ 27780 w 69779"/>
                      <a:gd name="connsiteY315" fmla="*/ 33813 h 152501"/>
                      <a:gd name="connsiteX316" fmla="*/ 30338 w 69779"/>
                      <a:gd name="connsiteY316" fmla="*/ 35900 h 152501"/>
                      <a:gd name="connsiteX317" fmla="*/ 30641 w 69779"/>
                      <a:gd name="connsiteY317" fmla="*/ 35849 h 152501"/>
                      <a:gd name="connsiteX318" fmla="*/ 31974 w 69779"/>
                      <a:gd name="connsiteY318" fmla="*/ 35077 h 152501"/>
                      <a:gd name="connsiteX319" fmla="*/ 33422 w 69779"/>
                      <a:gd name="connsiteY319" fmla="*/ 35691 h 152501"/>
                      <a:gd name="connsiteX320" fmla="*/ 35887 w 69779"/>
                      <a:gd name="connsiteY320" fmla="*/ 33572 h 152501"/>
                      <a:gd name="connsiteX321" fmla="*/ 35887 w 69779"/>
                      <a:gd name="connsiteY321" fmla="*/ 33225 h 152501"/>
                      <a:gd name="connsiteX322" fmla="*/ 33859 w 69779"/>
                      <a:gd name="connsiteY322" fmla="*/ 30978 h 152501"/>
                      <a:gd name="connsiteX323" fmla="*/ 33387 w 69779"/>
                      <a:gd name="connsiteY323" fmla="*/ 31006 h 152501"/>
                      <a:gd name="connsiteX324" fmla="*/ 35606 w 69779"/>
                      <a:gd name="connsiteY324" fmla="*/ 30049 h 152501"/>
                      <a:gd name="connsiteX325" fmla="*/ 35606 w 69779"/>
                      <a:gd name="connsiteY325" fmla="*/ 29470 h 152501"/>
                      <a:gd name="connsiteX326" fmla="*/ 36352 w 69779"/>
                      <a:gd name="connsiteY326" fmla="*/ 27154 h 152501"/>
                      <a:gd name="connsiteX327" fmla="*/ 37089 w 69779"/>
                      <a:gd name="connsiteY327" fmla="*/ 29470 h 152501"/>
                      <a:gd name="connsiteX328" fmla="*/ 37089 w 69779"/>
                      <a:gd name="connsiteY328" fmla="*/ 30049 h 152501"/>
                      <a:gd name="connsiteX329" fmla="*/ 39274 w 69779"/>
                      <a:gd name="connsiteY329" fmla="*/ 31006 h 152501"/>
                      <a:gd name="connsiteX330" fmla="*/ 36747 w 69779"/>
                      <a:gd name="connsiteY330" fmla="*/ 33199 h 152501"/>
                      <a:gd name="connsiteX331" fmla="*/ 38931 w 69779"/>
                      <a:gd name="connsiteY331" fmla="*/ 35689 h 152501"/>
                      <a:gd name="connsiteX332" fmla="*/ 39212 w 69779"/>
                      <a:gd name="connsiteY332" fmla="*/ 35691 h 152501"/>
                      <a:gd name="connsiteX333" fmla="*/ 40669 w 69779"/>
                      <a:gd name="connsiteY333" fmla="*/ 35077 h 152501"/>
                      <a:gd name="connsiteX334" fmla="*/ 42081 w 69779"/>
                      <a:gd name="connsiteY334" fmla="*/ 35954 h 152501"/>
                      <a:gd name="connsiteX335" fmla="*/ 44904 w 69779"/>
                      <a:gd name="connsiteY335" fmla="*/ 34197 h 152501"/>
                      <a:gd name="connsiteX336" fmla="*/ 44950 w 69779"/>
                      <a:gd name="connsiteY336" fmla="*/ 33927 h 152501"/>
                      <a:gd name="connsiteX337" fmla="*/ 43358 w 69779"/>
                      <a:gd name="connsiteY337" fmla="*/ 31352 h 152501"/>
                      <a:gd name="connsiteX338" fmla="*/ 42853 w 69779"/>
                      <a:gd name="connsiteY338" fmla="*/ 31295 h 152501"/>
                      <a:gd name="connsiteX339" fmla="*/ 45196 w 69779"/>
                      <a:gd name="connsiteY339" fmla="*/ 30716 h 152501"/>
                      <a:gd name="connsiteX340" fmla="*/ 45257 w 69779"/>
                      <a:gd name="connsiteY340" fmla="*/ 30163 h 152501"/>
                      <a:gd name="connsiteX341" fmla="*/ 46398 w 69779"/>
                      <a:gd name="connsiteY341" fmla="*/ 28005 h 152501"/>
                      <a:gd name="connsiteX342" fmla="*/ 46705 w 69779"/>
                      <a:gd name="connsiteY342" fmla="*/ 30409 h 152501"/>
                      <a:gd name="connsiteX343" fmla="*/ 46617 w 69779"/>
                      <a:gd name="connsiteY343" fmla="*/ 30962 h 152501"/>
                      <a:gd name="connsiteX344" fmla="*/ 48617 w 69779"/>
                      <a:gd name="connsiteY344" fmla="*/ 32313 h 152501"/>
                      <a:gd name="connsiteX345" fmla="*/ 45749 w 69779"/>
                      <a:gd name="connsiteY345" fmla="*/ 34068 h 152501"/>
                      <a:gd name="connsiteX346" fmla="*/ 47465 w 69779"/>
                      <a:gd name="connsiteY346" fmla="*/ 36886 h 152501"/>
                      <a:gd name="connsiteX347" fmla="*/ 47749 w 69779"/>
                      <a:gd name="connsiteY347" fmla="*/ 36937 h 152501"/>
                      <a:gd name="connsiteX348" fmla="*/ 49144 w 69779"/>
                      <a:gd name="connsiteY348" fmla="*/ 36691 h 152501"/>
                      <a:gd name="connsiteX349" fmla="*/ 53531 w 69779"/>
                      <a:gd name="connsiteY349" fmla="*/ 35980 h 152501"/>
                      <a:gd name="connsiteX350" fmla="*/ 53531 w 69779"/>
                      <a:gd name="connsiteY350" fmla="*/ 35884 h 152501"/>
                      <a:gd name="connsiteX351" fmla="*/ 53346 w 69779"/>
                      <a:gd name="connsiteY351" fmla="*/ 35208 h 152501"/>
                      <a:gd name="connsiteX352" fmla="*/ 52539 w 69779"/>
                      <a:gd name="connsiteY352" fmla="*/ 33945 h 152501"/>
                      <a:gd name="connsiteX353" fmla="*/ 54364 w 69779"/>
                      <a:gd name="connsiteY353" fmla="*/ 33067 h 152501"/>
                      <a:gd name="connsiteX354" fmla="*/ 54882 w 69779"/>
                      <a:gd name="connsiteY354" fmla="*/ 33945 h 152501"/>
                      <a:gd name="connsiteX355" fmla="*/ 55873 w 69779"/>
                      <a:gd name="connsiteY355" fmla="*/ 34033 h 152501"/>
                      <a:gd name="connsiteX356" fmla="*/ 59751 w 69779"/>
                      <a:gd name="connsiteY356" fmla="*/ 33568 h 152501"/>
                      <a:gd name="connsiteX357" fmla="*/ 59541 w 69779"/>
                      <a:gd name="connsiteY357" fmla="*/ 33690 h 152501"/>
                      <a:gd name="connsiteX358" fmla="*/ 57409 w 69779"/>
                      <a:gd name="connsiteY358" fmla="*/ 35357 h 152501"/>
                      <a:gd name="connsiteX359" fmla="*/ 55996 w 69779"/>
                      <a:gd name="connsiteY359" fmla="*/ 38226 h 152501"/>
                      <a:gd name="connsiteX360" fmla="*/ 55996 w 69779"/>
                      <a:gd name="connsiteY360" fmla="*/ 39920 h 152501"/>
                      <a:gd name="connsiteX361" fmla="*/ 16612 w 69779"/>
                      <a:gd name="connsiteY361" fmla="*/ 39858 h 152501"/>
                      <a:gd name="connsiteX362" fmla="*/ 16612 w 69779"/>
                      <a:gd name="connsiteY362" fmla="*/ 38103 h 152501"/>
                      <a:gd name="connsiteX363" fmla="*/ 15199 w 69779"/>
                      <a:gd name="connsiteY363" fmla="*/ 35164 h 152501"/>
                      <a:gd name="connsiteX364" fmla="*/ 50741 w 69779"/>
                      <a:gd name="connsiteY364" fmla="*/ 50448 h 152501"/>
                      <a:gd name="connsiteX365" fmla="*/ 49565 w 69779"/>
                      <a:gd name="connsiteY365" fmla="*/ 51834 h 152501"/>
                      <a:gd name="connsiteX366" fmla="*/ 46705 w 69779"/>
                      <a:gd name="connsiteY366" fmla="*/ 48719 h 152501"/>
                      <a:gd name="connsiteX367" fmla="*/ 48154 w 69779"/>
                      <a:gd name="connsiteY367" fmla="*/ 45617 h 152501"/>
                      <a:gd name="connsiteX368" fmla="*/ 45052 w 69779"/>
                      <a:gd name="connsiteY368" fmla="*/ 44167 h 152501"/>
                      <a:gd name="connsiteX369" fmla="*/ 43603 w 69779"/>
                      <a:gd name="connsiteY369" fmla="*/ 47270 h 152501"/>
                      <a:gd name="connsiteX370" fmla="*/ 44204 w 69779"/>
                      <a:gd name="connsiteY370" fmla="*/ 48193 h 152501"/>
                      <a:gd name="connsiteX371" fmla="*/ 44020 w 69779"/>
                      <a:gd name="connsiteY371" fmla="*/ 48781 h 152501"/>
                      <a:gd name="connsiteX372" fmla="*/ 41028 w 69779"/>
                      <a:gd name="connsiteY372" fmla="*/ 51036 h 152501"/>
                      <a:gd name="connsiteX373" fmla="*/ 38660 w 69779"/>
                      <a:gd name="connsiteY373" fmla="*/ 49334 h 152501"/>
                      <a:gd name="connsiteX374" fmla="*/ 42634 w 69779"/>
                      <a:gd name="connsiteY374" fmla="*/ 47702 h 152501"/>
                      <a:gd name="connsiteX375" fmla="*/ 43511 w 69779"/>
                      <a:gd name="connsiteY375" fmla="*/ 48009 h 152501"/>
                      <a:gd name="connsiteX376" fmla="*/ 39010 w 69779"/>
                      <a:gd name="connsiteY376" fmla="*/ 43701 h 152501"/>
                      <a:gd name="connsiteX377" fmla="*/ 36738 w 69779"/>
                      <a:gd name="connsiteY377" fmla="*/ 39656 h 152501"/>
                      <a:gd name="connsiteX378" fmla="*/ 36212 w 69779"/>
                      <a:gd name="connsiteY378" fmla="*/ 39472 h 152501"/>
                      <a:gd name="connsiteX379" fmla="*/ 35685 w 69779"/>
                      <a:gd name="connsiteY379" fmla="*/ 39691 h 152501"/>
                      <a:gd name="connsiteX380" fmla="*/ 33834 w 69779"/>
                      <a:gd name="connsiteY380" fmla="*/ 41630 h 152501"/>
                      <a:gd name="connsiteX381" fmla="*/ 33404 w 69779"/>
                      <a:gd name="connsiteY381" fmla="*/ 43727 h 152501"/>
                      <a:gd name="connsiteX382" fmla="*/ 28938 w 69779"/>
                      <a:gd name="connsiteY382" fmla="*/ 47982 h 152501"/>
                      <a:gd name="connsiteX383" fmla="*/ 29816 w 69779"/>
                      <a:gd name="connsiteY383" fmla="*/ 47702 h 152501"/>
                      <a:gd name="connsiteX384" fmla="*/ 33790 w 69779"/>
                      <a:gd name="connsiteY384" fmla="*/ 49334 h 152501"/>
                      <a:gd name="connsiteX385" fmla="*/ 31421 w 69779"/>
                      <a:gd name="connsiteY385" fmla="*/ 51036 h 152501"/>
                      <a:gd name="connsiteX386" fmla="*/ 28430 w 69779"/>
                      <a:gd name="connsiteY386" fmla="*/ 48781 h 152501"/>
                      <a:gd name="connsiteX387" fmla="*/ 28219 w 69779"/>
                      <a:gd name="connsiteY387" fmla="*/ 48193 h 152501"/>
                      <a:gd name="connsiteX388" fmla="*/ 28258 w 69779"/>
                      <a:gd name="connsiteY388" fmla="*/ 44856 h 152501"/>
                      <a:gd name="connsiteX389" fmla="*/ 24920 w 69779"/>
                      <a:gd name="connsiteY389" fmla="*/ 44817 h 152501"/>
                      <a:gd name="connsiteX390" fmla="*/ 24882 w 69779"/>
                      <a:gd name="connsiteY390" fmla="*/ 48154 h 152501"/>
                      <a:gd name="connsiteX391" fmla="*/ 25754 w 69779"/>
                      <a:gd name="connsiteY391" fmla="*/ 48719 h 152501"/>
                      <a:gd name="connsiteX392" fmla="*/ 22850 w 69779"/>
                      <a:gd name="connsiteY392" fmla="*/ 51799 h 152501"/>
                      <a:gd name="connsiteX393" fmla="*/ 21683 w 69779"/>
                      <a:gd name="connsiteY393" fmla="*/ 50448 h 152501"/>
                      <a:gd name="connsiteX394" fmla="*/ 24736 w 69779"/>
                      <a:gd name="connsiteY394" fmla="*/ 48509 h 152501"/>
                      <a:gd name="connsiteX395" fmla="*/ 24052 w 69779"/>
                      <a:gd name="connsiteY395" fmla="*/ 47579 h 152501"/>
                      <a:gd name="connsiteX396" fmla="*/ 18542 w 69779"/>
                      <a:gd name="connsiteY396" fmla="*/ 48877 h 152501"/>
                      <a:gd name="connsiteX397" fmla="*/ 16998 w 69779"/>
                      <a:gd name="connsiteY397" fmla="*/ 48070 h 152501"/>
                      <a:gd name="connsiteX398" fmla="*/ 16226 w 69779"/>
                      <a:gd name="connsiteY398" fmla="*/ 42806 h 152501"/>
                      <a:gd name="connsiteX399" fmla="*/ 16471 w 69779"/>
                      <a:gd name="connsiteY399" fmla="*/ 41051 h 152501"/>
                      <a:gd name="connsiteX400" fmla="*/ 55952 w 69779"/>
                      <a:gd name="connsiteY400" fmla="*/ 41148 h 152501"/>
                      <a:gd name="connsiteX401" fmla="*/ 56171 w 69779"/>
                      <a:gd name="connsiteY401" fmla="*/ 42999 h 152501"/>
                      <a:gd name="connsiteX402" fmla="*/ 55461 w 69779"/>
                      <a:gd name="connsiteY402" fmla="*/ 48079 h 152501"/>
                      <a:gd name="connsiteX403" fmla="*/ 53803 w 69779"/>
                      <a:gd name="connsiteY403" fmla="*/ 48956 h 152501"/>
                      <a:gd name="connsiteX404" fmla="*/ 48310 w 69779"/>
                      <a:gd name="connsiteY404" fmla="*/ 47693 h 152501"/>
                      <a:gd name="connsiteX405" fmla="*/ 47635 w 69779"/>
                      <a:gd name="connsiteY405" fmla="*/ 48570 h 152501"/>
                      <a:gd name="connsiteX406" fmla="*/ 50688 w 69779"/>
                      <a:gd name="connsiteY406" fmla="*/ 50509 h 152501"/>
                      <a:gd name="connsiteX407" fmla="*/ 45836 w 69779"/>
                      <a:gd name="connsiteY407" fmla="*/ 47675 h 152501"/>
                      <a:gd name="connsiteX408" fmla="*/ 44459 w 69779"/>
                      <a:gd name="connsiteY408" fmla="*/ 46675 h 152501"/>
                      <a:gd name="connsiteX409" fmla="*/ 45459 w 69779"/>
                      <a:gd name="connsiteY409" fmla="*/ 45298 h 152501"/>
                      <a:gd name="connsiteX410" fmla="*/ 45836 w 69779"/>
                      <a:gd name="connsiteY410" fmla="*/ 45298 h 152501"/>
                      <a:gd name="connsiteX411" fmla="*/ 47038 w 69779"/>
                      <a:gd name="connsiteY411" fmla="*/ 46500 h 152501"/>
                      <a:gd name="connsiteX412" fmla="*/ 45836 w 69779"/>
                      <a:gd name="connsiteY412" fmla="*/ 47702 h 152501"/>
                      <a:gd name="connsiteX413" fmla="*/ 27903 w 69779"/>
                      <a:gd name="connsiteY413" fmla="*/ 46500 h 152501"/>
                      <a:gd name="connsiteX414" fmla="*/ 26701 w 69779"/>
                      <a:gd name="connsiteY414" fmla="*/ 47702 h 152501"/>
                      <a:gd name="connsiteX415" fmla="*/ 25499 w 69779"/>
                      <a:gd name="connsiteY415" fmla="*/ 46500 h 152501"/>
                      <a:gd name="connsiteX416" fmla="*/ 25499 w 69779"/>
                      <a:gd name="connsiteY416" fmla="*/ 46500 h 152501"/>
                      <a:gd name="connsiteX417" fmla="*/ 26701 w 69779"/>
                      <a:gd name="connsiteY417" fmla="*/ 45298 h 152501"/>
                      <a:gd name="connsiteX418" fmla="*/ 27903 w 69779"/>
                      <a:gd name="connsiteY418" fmla="*/ 46500 h 152501"/>
                      <a:gd name="connsiteX419" fmla="*/ 13971 w 69779"/>
                      <a:gd name="connsiteY419" fmla="*/ 49851 h 152501"/>
                      <a:gd name="connsiteX420" fmla="*/ 15199 w 69779"/>
                      <a:gd name="connsiteY420" fmla="*/ 49018 h 152501"/>
                      <a:gd name="connsiteX421" fmla="*/ 19209 w 69779"/>
                      <a:gd name="connsiteY421" fmla="*/ 51299 h 152501"/>
                      <a:gd name="connsiteX422" fmla="*/ 20437 w 69779"/>
                      <a:gd name="connsiteY422" fmla="*/ 47904 h 152501"/>
                      <a:gd name="connsiteX423" fmla="*/ 22692 w 69779"/>
                      <a:gd name="connsiteY423" fmla="*/ 47596 h 152501"/>
                      <a:gd name="connsiteX424" fmla="*/ 20656 w 69779"/>
                      <a:gd name="connsiteY424" fmla="*/ 50588 h 152501"/>
                      <a:gd name="connsiteX425" fmla="*/ 23122 w 69779"/>
                      <a:gd name="connsiteY425" fmla="*/ 53018 h 152501"/>
                      <a:gd name="connsiteX426" fmla="*/ 26999 w 69779"/>
                      <a:gd name="connsiteY426" fmla="*/ 48860 h 152501"/>
                      <a:gd name="connsiteX427" fmla="*/ 27315 w 69779"/>
                      <a:gd name="connsiteY427" fmla="*/ 48860 h 152501"/>
                      <a:gd name="connsiteX428" fmla="*/ 31500 w 69779"/>
                      <a:gd name="connsiteY428" fmla="*/ 52246 h 152501"/>
                      <a:gd name="connsiteX429" fmla="*/ 30886 w 69779"/>
                      <a:gd name="connsiteY429" fmla="*/ 46394 h 152501"/>
                      <a:gd name="connsiteX430" fmla="*/ 30641 w 69779"/>
                      <a:gd name="connsiteY430" fmla="*/ 46394 h 152501"/>
                      <a:gd name="connsiteX431" fmla="*/ 33202 w 69779"/>
                      <a:gd name="connsiteY431" fmla="*/ 44973 h 152501"/>
                      <a:gd name="connsiteX432" fmla="*/ 34589 w 69779"/>
                      <a:gd name="connsiteY432" fmla="*/ 44850 h 152501"/>
                      <a:gd name="connsiteX433" fmla="*/ 34983 w 69779"/>
                      <a:gd name="connsiteY433" fmla="*/ 42218 h 152501"/>
                      <a:gd name="connsiteX434" fmla="*/ 36282 w 69779"/>
                      <a:gd name="connsiteY434" fmla="*/ 40683 h 152501"/>
                      <a:gd name="connsiteX435" fmla="*/ 37607 w 69779"/>
                      <a:gd name="connsiteY435" fmla="*/ 42218 h 152501"/>
                      <a:gd name="connsiteX436" fmla="*/ 38010 w 69779"/>
                      <a:gd name="connsiteY436" fmla="*/ 44850 h 152501"/>
                      <a:gd name="connsiteX437" fmla="*/ 39396 w 69779"/>
                      <a:gd name="connsiteY437" fmla="*/ 44973 h 152501"/>
                      <a:gd name="connsiteX438" fmla="*/ 41950 w 69779"/>
                      <a:gd name="connsiteY438" fmla="*/ 46342 h 152501"/>
                      <a:gd name="connsiteX439" fmla="*/ 41739 w 69779"/>
                      <a:gd name="connsiteY439" fmla="*/ 46342 h 152501"/>
                      <a:gd name="connsiteX440" fmla="*/ 41090 w 69779"/>
                      <a:gd name="connsiteY440" fmla="*/ 52203 h 152501"/>
                      <a:gd name="connsiteX441" fmla="*/ 45284 w 69779"/>
                      <a:gd name="connsiteY441" fmla="*/ 48781 h 152501"/>
                      <a:gd name="connsiteX442" fmla="*/ 45591 w 69779"/>
                      <a:gd name="connsiteY442" fmla="*/ 48781 h 152501"/>
                      <a:gd name="connsiteX443" fmla="*/ 49504 w 69779"/>
                      <a:gd name="connsiteY443" fmla="*/ 52940 h 152501"/>
                      <a:gd name="connsiteX444" fmla="*/ 51934 w 69779"/>
                      <a:gd name="connsiteY444" fmla="*/ 50474 h 152501"/>
                      <a:gd name="connsiteX445" fmla="*/ 49995 w 69779"/>
                      <a:gd name="connsiteY445" fmla="*/ 47430 h 152501"/>
                      <a:gd name="connsiteX446" fmla="*/ 52153 w 69779"/>
                      <a:gd name="connsiteY446" fmla="*/ 47798 h 152501"/>
                      <a:gd name="connsiteX447" fmla="*/ 53381 w 69779"/>
                      <a:gd name="connsiteY447" fmla="*/ 51185 h 152501"/>
                      <a:gd name="connsiteX448" fmla="*/ 57391 w 69779"/>
                      <a:gd name="connsiteY448" fmla="*/ 48939 h 152501"/>
                      <a:gd name="connsiteX449" fmla="*/ 58619 w 69779"/>
                      <a:gd name="connsiteY449" fmla="*/ 49772 h 152501"/>
                      <a:gd name="connsiteX450" fmla="*/ 54233 w 69779"/>
                      <a:gd name="connsiteY450" fmla="*/ 56089 h 152501"/>
                      <a:gd name="connsiteX451" fmla="*/ 36861 w 69779"/>
                      <a:gd name="connsiteY451" fmla="*/ 53896 h 152501"/>
                      <a:gd name="connsiteX452" fmla="*/ 35720 w 69779"/>
                      <a:gd name="connsiteY452" fmla="*/ 53896 h 152501"/>
                      <a:gd name="connsiteX453" fmla="*/ 18366 w 69779"/>
                      <a:gd name="connsiteY453" fmla="*/ 56151 h 152501"/>
                      <a:gd name="connsiteX454" fmla="*/ 13971 w 69779"/>
                      <a:gd name="connsiteY454" fmla="*/ 49851 h 152501"/>
                      <a:gd name="connsiteX455" fmla="*/ 15936 w 69779"/>
                      <a:gd name="connsiteY455" fmla="*/ 64336 h 152501"/>
                      <a:gd name="connsiteX456" fmla="*/ 17454 w 69779"/>
                      <a:gd name="connsiteY456" fmla="*/ 62511 h 152501"/>
                      <a:gd name="connsiteX457" fmla="*/ 16462 w 69779"/>
                      <a:gd name="connsiteY457" fmla="*/ 61406 h 152501"/>
                      <a:gd name="connsiteX458" fmla="*/ 16191 w 69779"/>
                      <a:gd name="connsiteY458" fmla="*/ 60388 h 152501"/>
                      <a:gd name="connsiteX459" fmla="*/ 18340 w 69779"/>
                      <a:gd name="connsiteY459" fmla="*/ 59248 h 152501"/>
                      <a:gd name="connsiteX460" fmla="*/ 20621 w 69779"/>
                      <a:gd name="connsiteY460" fmla="*/ 60476 h 152501"/>
                      <a:gd name="connsiteX461" fmla="*/ 19454 w 69779"/>
                      <a:gd name="connsiteY461" fmla="*/ 62511 h 152501"/>
                      <a:gd name="connsiteX462" fmla="*/ 20928 w 69779"/>
                      <a:gd name="connsiteY462" fmla="*/ 64336 h 152501"/>
                      <a:gd name="connsiteX463" fmla="*/ 20928 w 69779"/>
                      <a:gd name="connsiteY463" fmla="*/ 64643 h 152501"/>
                      <a:gd name="connsiteX464" fmla="*/ 15936 w 69779"/>
                      <a:gd name="connsiteY464" fmla="*/ 64643 h 152501"/>
                      <a:gd name="connsiteX465" fmla="*/ 15059 w 69779"/>
                      <a:gd name="connsiteY465" fmla="*/ 135525 h 152501"/>
                      <a:gd name="connsiteX466" fmla="*/ 10084 w 69779"/>
                      <a:gd name="connsiteY466" fmla="*/ 135525 h 152501"/>
                      <a:gd name="connsiteX467" fmla="*/ 10084 w 69779"/>
                      <a:gd name="connsiteY467" fmla="*/ 135218 h 152501"/>
                      <a:gd name="connsiteX468" fmla="*/ 11567 w 69779"/>
                      <a:gd name="connsiteY468" fmla="*/ 133393 h 152501"/>
                      <a:gd name="connsiteX469" fmla="*/ 10540 w 69779"/>
                      <a:gd name="connsiteY469" fmla="*/ 132270 h 152501"/>
                      <a:gd name="connsiteX470" fmla="*/ 10295 w 69779"/>
                      <a:gd name="connsiteY470" fmla="*/ 131252 h 152501"/>
                      <a:gd name="connsiteX471" fmla="*/ 12453 w 69779"/>
                      <a:gd name="connsiteY471" fmla="*/ 130112 h 152501"/>
                      <a:gd name="connsiteX472" fmla="*/ 14734 w 69779"/>
                      <a:gd name="connsiteY472" fmla="*/ 131349 h 152501"/>
                      <a:gd name="connsiteX473" fmla="*/ 13532 w 69779"/>
                      <a:gd name="connsiteY473" fmla="*/ 133375 h 152501"/>
                      <a:gd name="connsiteX474" fmla="*/ 15015 w 69779"/>
                      <a:gd name="connsiteY474" fmla="*/ 135200 h 152501"/>
                      <a:gd name="connsiteX475" fmla="*/ 17050 w 69779"/>
                      <a:gd name="connsiteY475" fmla="*/ 129690 h 152501"/>
                      <a:gd name="connsiteX476" fmla="*/ 10821 w 69779"/>
                      <a:gd name="connsiteY476" fmla="*/ 121496 h 152501"/>
                      <a:gd name="connsiteX477" fmla="*/ 23771 w 69779"/>
                      <a:gd name="connsiteY477" fmla="*/ 134437 h 152501"/>
                      <a:gd name="connsiteX478" fmla="*/ 17050 w 69779"/>
                      <a:gd name="connsiteY478" fmla="*/ 129690 h 152501"/>
                      <a:gd name="connsiteX479" fmla="*/ 26605 w 69779"/>
                      <a:gd name="connsiteY479" fmla="*/ 134718 h 152501"/>
                      <a:gd name="connsiteX480" fmla="*/ 10330 w 69779"/>
                      <a:gd name="connsiteY480" fmla="*/ 118373 h 152501"/>
                      <a:gd name="connsiteX481" fmla="*/ 10330 w 69779"/>
                      <a:gd name="connsiteY481" fmla="*/ 116056 h 152501"/>
                      <a:gd name="connsiteX482" fmla="*/ 26543 w 69779"/>
                      <a:gd name="connsiteY482" fmla="*/ 132393 h 152501"/>
                      <a:gd name="connsiteX483" fmla="*/ 26605 w 69779"/>
                      <a:gd name="connsiteY483" fmla="*/ 129813 h 152501"/>
                      <a:gd name="connsiteX484" fmla="*/ 10330 w 69779"/>
                      <a:gd name="connsiteY484" fmla="*/ 113503 h 152501"/>
                      <a:gd name="connsiteX485" fmla="*/ 10330 w 69779"/>
                      <a:gd name="connsiteY485" fmla="*/ 111266 h 152501"/>
                      <a:gd name="connsiteX486" fmla="*/ 26570 w 69779"/>
                      <a:gd name="connsiteY486" fmla="*/ 127541 h 152501"/>
                      <a:gd name="connsiteX487" fmla="*/ 26605 w 69779"/>
                      <a:gd name="connsiteY487" fmla="*/ 124944 h 152501"/>
                      <a:gd name="connsiteX488" fmla="*/ 10330 w 69779"/>
                      <a:gd name="connsiteY488" fmla="*/ 108634 h 152501"/>
                      <a:gd name="connsiteX489" fmla="*/ 10330 w 69779"/>
                      <a:gd name="connsiteY489" fmla="*/ 106353 h 152501"/>
                      <a:gd name="connsiteX490" fmla="*/ 26570 w 69779"/>
                      <a:gd name="connsiteY490" fmla="*/ 122672 h 152501"/>
                      <a:gd name="connsiteX491" fmla="*/ 26605 w 69779"/>
                      <a:gd name="connsiteY491" fmla="*/ 115170 h 152501"/>
                      <a:gd name="connsiteX492" fmla="*/ 17726 w 69779"/>
                      <a:gd name="connsiteY492" fmla="*/ 106256 h 152501"/>
                      <a:gd name="connsiteX493" fmla="*/ 17419 w 69779"/>
                      <a:gd name="connsiteY493" fmla="*/ 106256 h 152501"/>
                      <a:gd name="connsiteX494" fmla="*/ 17419 w 69779"/>
                      <a:gd name="connsiteY494" fmla="*/ 105089 h 152501"/>
                      <a:gd name="connsiteX495" fmla="*/ 18033 w 69779"/>
                      <a:gd name="connsiteY495" fmla="*/ 103791 h 152501"/>
                      <a:gd name="connsiteX496" fmla="*/ 19665 w 69779"/>
                      <a:gd name="connsiteY496" fmla="*/ 103089 h 152501"/>
                      <a:gd name="connsiteX497" fmla="*/ 20542 w 69779"/>
                      <a:gd name="connsiteY497" fmla="*/ 104686 h 152501"/>
                      <a:gd name="connsiteX498" fmla="*/ 20358 w 69779"/>
                      <a:gd name="connsiteY498" fmla="*/ 106256 h 152501"/>
                      <a:gd name="connsiteX499" fmla="*/ 19954 w 69779"/>
                      <a:gd name="connsiteY499" fmla="*/ 106256 h 152501"/>
                      <a:gd name="connsiteX500" fmla="*/ 26517 w 69779"/>
                      <a:gd name="connsiteY500" fmla="*/ 112828 h 152501"/>
                      <a:gd name="connsiteX501" fmla="*/ 26605 w 69779"/>
                      <a:gd name="connsiteY501" fmla="*/ 106265 h 152501"/>
                      <a:gd name="connsiteX502" fmla="*/ 24850 w 69779"/>
                      <a:gd name="connsiteY502" fmla="*/ 106265 h 152501"/>
                      <a:gd name="connsiteX503" fmla="*/ 26543 w 69779"/>
                      <a:gd name="connsiteY503" fmla="*/ 107967 h 152501"/>
                      <a:gd name="connsiteX504" fmla="*/ 26543 w 69779"/>
                      <a:gd name="connsiteY504" fmla="*/ 110275 h 152501"/>
                      <a:gd name="connsiteX505" fmla="*/ 22543 w 69779"/>
                      <a:gd name="connsiteY505" fmla="*/ 106265 h 152501"/>
                      <a:gd name="connsiteX506" fmla="*/ 23464 w 69779"/>
                      <a:gd name="connsiteY506" fmla="*/ 106265 h 152501"/>
                      <a:gd name="connsiteX507" fmla="*/ 23464 w 69779"/>
                      <a:gd name="connsiteY507" fmla="*/ 105186 h 152501"/>
                      <a:gd name="connsiteX508" fmla="*/ 24078 w 69779"/>
                      <a:gd name="connsiteY508" fmla="*/ 102879 h 152501"/>
                      <a:gd name="connsiteX509" fmla="*/ 24955 w 69779"/>
                      <a:gd name="connsiteY509" fmla="*/ 102387 h 152501"/>
                      <a:gd name="connsiteX510" fmla="*/ 24183 w 69779"/>
                      <a:gd name="connsiteY510" fmla="*/ 100132 h 152501"/>
                      <a:gd name="connsiteX511" fmla="*/ 19709 w 69779"/>
                      <a:gd name="connsiteY511" fmla="*/ 98720 h 152501"/>
                      <a:gd name="connsiteX512" fmla="*/ 15708 w 69779"/>
                      <a:gd name="connsiteY512" fmla="*/ 98255 h 152501"/>
                      <a:gd name="connsiteX513" fmla="*/ 14471 w 69779"/>
                      <a:gd name="connsiteY513" fmla="*/ 96623 h 152501"/>
                      <a:gd name="connsiteX514" fmla="*/ 14322 w 69779"/>
                      <a:gd name="connsiteY514" fmla="*/ 96254 h 152501"/>
                      <a:gd name="connsiteX515" fmla="*/ 13637 w 69779"/>
                      <a:gd name="connsiteY515" fmla="*/ 97053 h 152501"/>
                      <a:gd name="connsiteX516" fmla="*/ 13515 w 69779"/>
                      <a:gd name="connsiteY516" fmla="*/ 97667 h 152501"/>
                      <a:gd name="connsiteX517" fmla="*/ 13023 w 69779"/>
                      <a:gd name="connsiteY517" fmla="*/ 97053 h 152501"/>
                      <a:gd name="connsiteX518" fmla="*/ 12409 w 69779"/>
                      <a:gd name="connsiteY518" fmla="*/ 96562 h 152501"/>
                      <a:gd name="connsiteX519" fmla="*/ 12006 w 69779"/>
                      <a:gd name="connsiteY519" fmla="*/ 97272 h 152501"/>
                      <a:gd name="connsiteX520" fmla="*/ 11944 w 69779"/>
                      <a:gd name="connsiteY520" fmla="*/ 99176 h 152501"/>
                      <a:gd name="connsiteX521" fmla="*/ 11795 w 69779"/>
                      <a:gd name="connsiteY521" fmla="*/ 100843 h 152501"/>
                      <a:gd name="connsiteX522" fmla="*/ 11856 w 69779"/>
                      <a:gd name="connsiteY522" fmla="*/ 101212 h 152501"/>
                      <a:gd name="connsiteX523" fmla="*/ 13330 w 69779"/>
                      <a:gd name="connsiteY523" fmla="*/ 101457 h 152501"/>
                      <a:gd name="connsiteX524" fmla="*/ 14506 w 69779"/>
                      <a:gd name="connsiteY524" fmla="*/ 103493 h 152501"/>
                      <a:gd name="connsiteX525" fmla="*/ 14041 w 69779"/>
                      <a:gd name="connsiteY525" fmla="*/ 106265 h 152501"/>
                      <a:gd name="connsiteX526" fmla="*/ 15094 w 69779"/>
                      <a:gd name="connsiteY526" fmla="*/ 106265 h 152501"/>
                      <a:gd name="connsiteX527" fmla="*/ 26552 w 69779"/>
                      <a:gd name="connsiteY527" fmla="*/ 117767 h 152501"/>
                      <a:gd name="connsiteX528" fmla="*/ 26552 w 69779"/>
                      <a:gd name="connsiteY528" fmla="*/ 120040 h 152501"/>
                      <a:gd name="connsiteX529" fmla="*/ 12813 w 69779"/>
                      <a:gd name="connsiteY529" fmla="*/ 106265 h 152501"/>
                      <a:gd name="connsiteX530" fmla="*/ 10330 w 69779"/>
                      <a:gd name="connsiteY530" fmla="*/ 106265 h 152501"/>
                      <a:gd name="connsiteX531" fmla="*/ 10330 w 69779"/>
                      <a:gd name="connsiteY531" fmla="*/ 66100 h 152501"/>
                      <a:gd name="connsiteX532" fmla="*/ 26570 w 69779"/>
                      <a:gd name="connsiteY532" fmla="*/ 66100 h 152501"/>
                      <a:gd name="connsiteX533" fmla="*/ 26570 w 69779"/>
                      <a:gd name="connsiteY533" fmla="*/ 106230 h 152501"/>
                      <a:gd name="connsiteX534" fmla="*/ 33817 w 69779"/>
                      <a:gd name="connsiteY534" fmla="*/ 146623 h 152501"/>
                      <a:gd name="connsiteX535" fmla="*/ 28824 w 69779"/>
                      <a:gd name="connsiteY535" fmla="*/ 146623 h 152501"/>
                      <a:gd name="connsiteX536" fmla="*/ 28824 w 69779"/>
                      <a:gd name="connsiteY536" fmla="*/ 146255 h 152501"/>
                      <a:gd name="connsiteX537" fmla="*/ 30333 w 69779"/>
                      <a:gd name="connsiteY537" fmla="*/ 144500 h 152501"/>
                      <a:gd name="connsiteX538" fmla="*/ 29316 w 69779"/>
                      <a:gd name="connsiteY538" fmla="*/ 143395 h 152501"/>
                      <a:gd name="connsiteX539" fmla="*/ 29070 w 69779"/>
                      <a:gd name="connsiteY539" fmla="*/ 142403 h 152501"/>
                      <a:gd name="connsiteX540" fmla="*/ 31228 w 69779"/>
                      <a:gd name="connsiteY540" fmla="*/ 141236 h 152501"/>
                      <a:gd name="connsiteX541" fmla="*/ 33509 w 69779"/>
                      <a:gd name="connsiteY541" fmla="*/ 142465 h 152501"/>
                      <a:gd name="connsiteX542" fmla="*/ 32334 w 69779"/>
                      <a:gd name="connsiteY542" fmla="*/ 144535 h 152501"/>
                      <a:gd name="connsiteX543" fmla="*/ 33817 w 69779"/>
                      <a:gd name="connsiteY543" fmla="*/ 146290 h 152501"/>
                      <a:gd name="connsiteX544" fmla="*/ 33817 w 69779"/>
                      <a:gd name="connsiteY544" fmla="*/ 97807 h 152501"/>
                      <a:gd name="connsiteX545" fmla="*/ 28824 w 69779"/>
                      <a:gd name="connsiteY545" fmla="*/ 97807 h 152501"/>
                      <a:gd name="connsiteX546" fmla="*/ 28824 w 69779"/>
                      <a:gd name="connsiteY546" fmla="*/ 97500 h 152501"/>
                      <a:gd name="connsiteX547" fmla="*/ 30333 w 69779"/>
                      <a:gd name="connsiteY547" fmla="*/ 95675 h 152501"/>
                      <a:gd name="connsiteX548" fmla="*/ 29316 w 69779"/>
                      <a:gd name="connsiteY548" fmla="*/ 94596 h 152501"/>
                      <a:gd name="connsiteX549" fmla="*/ 29070 w 69779"/>
                      <a:gd name="connsiteY549" fmla="*/ 93614 h 152501"/>
                      <a:gd name="connsiteX550" fmla="*/ 31228 w 69779"/>
                      <a:gd name="connsiteY550" fmla="*/ 92473 h 152501"/>
                      <a:gd name="connsiteX551" fmla="*/ 33509 w 69779"/>
                      <a:gd name="connsiteY551" fmla="*/ 93701 h 152501"/>
                      <a:gd name="connsiteX552" fmla="*/ 32334 w 69779"/>
                      <a:gd name="connsiteY552" fmla="*/ 95737 h 152501"/>
                      <a:gd name="connsiteX553" fmla="*/ 33817 w 69779"/>
                      <a:gd name="connsiteY553" fmla="*/ 97492 h 152501"/>
                      <a:gd name="connsiteX554" fmla="*/ 33817 w 69779"/>
                      <a:gd name="connsiteY554" fmla="*/ 64617 h 152501"/>
                      <a:gd name="connsiteX555" fmla="*/ 28824 w 69779"/>
                      <a:gd name="connsiteY555" fmla="*/ 64617 h 152501"/>
                      <a:gd name="connsiteX556" fmla="*/ 28824 w 69779"/>
                      <a:gd name="connsiteY556" fmla="*/ 64310 h 152501"/>
                      <a:gd name="connsiteX557" fmla="*/ 30333 w 69779"/>
                      <a:gd name="connsiteY557" fmla="*/ 62485 h 152501"/>
                      <a:gd name="connsiteX558" fmla="*/ 29316 w 69779"/>
                      <a:gd name="connsiteY558" fmla="*/ 61380 h 152501"/>
                      <a:gd name="connsiteX559" fmla="*/ 29070 w 69779"/>
                      <a:gd name="connsiteY559" fmla="*/ 60362 h 152501"/>
                      <a:gd name="connsiteX560" fmla="*/ 31228 w 69779"/>
                      <a:gd name="connsiteY560" fmla="*/ 59221 h 152501"/>
                      <a:gd name="connsiteX561" fmla="*/ 33509 w 69779"/>
                      <a:gd name="connsiteY561" fmla="*/ 60450 h 152501"/>
                      <a:gd name="connsiteX562" fmla="*/ 32334 w 69779"/>
                      <a:gd name="connsiteY562" fmla="*/ 62520 h 152501"/>
                      <a:gd name="connsiteX563" fmla="*/ 33817 w 69779"/>
                      <a:gd name="connsiteY563" fmla="*/ 64275 h 152501"/>
                      <a:gd name="connsiteX564" fmla="*/ 35229 w 69779"/>
                      <a:gd name="connsiteY564" fmla="*/ 56844 h 152501"/>
                      <a:gd name="connsiteX565" fmla="*/ 20840 w 69779"/>
                      <a:gd name="connsiteY565" fmla="*/ 56844 h 152501"/>
                      <a:gd name="connsiteX566" fmla="*/ 36282 w 69779"/>
                      <a:gd name="connsiteY566" fmla="*/ 55089 h 152501"/>
                      <a:gd name="connsiteX567" fmla="*/ 51908 w 69779"/>
                      <a:gd name="connsiteY567" fmla="*/ 56844 h 152501"/>
                      <a:gd name="connsiteX568" fmla="*/ 35238 w 69779"/>
                      <a:gd name="connsiteY568" fmla="*/ 56844 h 152501"/>
                      <a:gd name="connsiteX569" fmla="*/ 66814 w 69779"/>
                      <a:gd name="connsiteY569" fmla="*/ 124154 h 152501"/>
                      <a:gd name="connsiteX570" fmla="*/ 60628 w 69779"/>
                      <a:gd name="connsiteY570" fmla="*/ 134955 h 152501"/>
                      <a:gd name="connsiteX571" fmla="*/ 36282 w 69779"/>
                      <a:gd name="connsiteY571" fmla="*/ 134955 h 152501"/>
                      <a:gd name="connsiteX572" fmla="*/ 36282 w 69779"/>
                      <a:gd name="connsiteY572" fmla="*/ 119294 h 152501"/>
                      <a:gd name="connsiteX573" fmla="*/ 67568 w 69779"/>
                      <a:gd name="connsiteY573" fmla="*/ 119294 h 152501"/>
                      <a:gd name="connsiteX574" fmla="*/ 66831 w 69779"/>
                      <a:gd name="connsiteY574" fmla="*/ 124163 h 152501"/>
                      <a:gd name="connsiteX575" fmla="*/ 67647 w 69779"/>
                      <a:gd name="connsiteY575" fmla="*/ 103879 h 152501"/>
                      <a:gd name="connsiteX576" fmla="*/ 36247 w 69779"/>
                      <a:gd name="connsiteY576" fmla="*/ 103879 h 152501"/>
                      <a:gd name="connsiteX577" fmla="*/ 36247 w 69779"/>
                      <a:gd name="connsiteY577" fmla="*/ 87981 h 152501"/>
                      <a:gd name="connsiteX578" fmla="*/ 67682 w 69779"/>
                      <a:gd name="connsiteY578" fmla="*/ 87981 h 152501"/>
                      <a:gd name="connsiteX579" fmla="*/ 67647 w 69779"/>
                      <a:gd name="connsiteY579" fmla="*/ 58879 h 152501"/>
                      <a:gd name="connsiteX580" fmla="*/ 67647 w 69779"/>
                      <a:gd name="connsiteY580" fmla="*/ 74935 h 152501"/>
                      <a:gd name="connsiteX581" fmla="*/ 36247 w 69779"/>
                      <a:gd name="connsiteY581" fmla="*/ 74935 h 152501"/>
                      <a:gd name="connsiteX582" fmla="*/ 36247 w 69779"/>
                      <a:gd name="connsiteY582" fmla="*/ 58923 h 152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</a:cxnLst>
                    <a:rect l="l" t="t" r="r" b="b"/>
                    <a:pathLst>
                      <a:path w="69779" h="152501">
                        <a:moveTo>
                          <a:pt x="56593" y="53562"/>
                        </a:moveTo>
                        <a:cubicBezTo>
                          <a:pt x="57411" y="52104"/>
                          <a:pt x="58706" y="50971"/>
                          <a:pt x="60260" y="50351"/>
                        </a:cubicBezTo>
                        <a:cubicBezTo>
                          <a:pt x="59637" y="49149"/>
                          <a:pt x="59119" y="48193"/>
                          <a:pt x="57672" y="47886"/>
                        </a:cubicBezTo>
                        <a:cubicBezTo>
                          <a:pt x="57428" y="47826"/>
                          <a:pt x="57177" y="47796"/>
                          <a:pt x="56926" y="47798"/>
                        </a:cubicBezTo>
                        <a:cubicBezTo>
                          <a:pt x="57759" y="45701"/>
                          <a:pt x="57452" y="43640"/>
                          <a:pt x="57330" y="41508"/>
                        </a:cubicBezTo>
                        <a:cubicBezTo>
                          <a:pt x="57635" y="41619"/>
                          <a:pt x="57973" y="41462"/>
                          <a:pt x="58084" y="41157"/>
                        </a:cubicBezTo>
                        <a:cubicBezTo>
                          <a:pt x="58196" y="40851"/>
                          <a:pt x="58038" y="40514"/>
                          <a:pt x="57733" y="40402"/>
                        </a:cubicBezTo>
                        <a:lnTo>
                          <a:pt x="57207" y="40244"/>
                        </a:lnTo>
                        <a:lnTo>
                          <a:pt x="57207" y="38147"/>
                        </a:lnTo>
                        <a:cubicBezTo>
                          <a:pt x="57454" y="37402"/>
                          <a:pt x="57828" y="36704"/>
                          <a:pt x="58312" y="36086"/>
                        </a:cubicBezTo>
                        <a:cubicBezTo>
                          <a:pt x="59435" y="35073"/>
                          <a:pt x="60678" y="34205"/>
                          <a:pt x="62015" y="33497"/>
                        </a:cubicBezTo>
                        <a:lnTo>
                          <a:pt x="61243" y="32883"/>
                        </a:lnTo>
                        <a:cubicBezTo>
                          <a:pt x="61007" y="32801"/>
                          <a:pt x="60781" y="32695"/>
                          <a:pt x="60567" y="32567"/>
                        </a:cubicBezTo>
                        <a:cubicBezTo>
                          <a:pt x="58812" y="31690"/>
                          <a:pt x="57207" y="31093"/>
                          <a:pt x="55540" y="32638"/>
                        </a:cubicBezTo>
                        <a:lnTo>
                          <a:pt x="55478" y="32541"/>
                        </a:lnTo>
                        <a:cubicBezTo>
                          <a:pt x="55250" y="32164"/>
                          <a:pt x="54934" y="31848"/>
                          <a:pt x="54557" y="31620"/>
                        </a:cubicBezTo>
                        <a:lnTo>
                          <a:pt x="54706" y="31620"/>
                        </a:lnTo>
                        <a:cubicBezTo>
                          <a:pt x="54052" y="29230"/>
                          <a:pt x="52802" y="27044"/>
                          <a:pt x="51074" y="25268"/>
                        </a:cubicBezTo>
                        <a:cubicBezTo>
                          <a:pt x="50926" y="24042"/>
                          <a:pt x="50853" y="22809"/>
                          <a:pt x="50855" y="21574"/>
                        </a:cubicBezTo>
                        <a:cubicBezTo>
                          <a:pt x="51533" y="20581"/>
                          <a:pt x="52487" y="19810"/>
                          <a:pt x="53601" y="19354"/>
                        </a:cubicBezTo>
                        <a:lnTo>
                          <a:pt x="54829" y="18951"/>
                        </a:lnTo>
                        <a:cubicBezTo>
                          <a:pt x="54522" y="17565"/>
                          <a:pt x="53846" y="16521"/>
                          <a:pt x="52197" y="16521"/>
                        </a:cubicBezTo>
                        <a:cubicBezTo>
                          <a:pt x="51406" y="16523"/>
                          <a:pt x="50636" y="16782"/>
                          <a:pt x="50004" y="17258"/>
                        </a:cubicBezTo>
                        <a:cubicBezTo>
                          <a:pt x="48775" y="14178"/>
                          <a:pt x="47538" y="14976"/>
                          <a:pt x="45757" y="15845"/>
                        </a:cubicBezTo>
                        <a:cubicBezTo>
                          <a:pt x="45767" y="14990"/>
                          <a:pt x="45236" y="14224"/>
                          <a:pt x="44432" y="13932"/>
                        </a:cubicBezTo>
                        <a:cubicBezTo>
                          <a:pt x="44443" y="13826"/>
                          <a:pt x="44422" y="13719"/>
                          <a:pt x="44371" y="13625"/>
                        </a:cubicBezTo>
                        <a:cubicBezTo>
                          <a:pt x="43246" y="11082"/>
                          <a:pt x="40956" y="9243"/>
                          <a:pt x="38230" y="8695"/>
                        </a:cubicBezTo>
                        <a:cubicBezTo>
                          <a:pt x="38895" y="7647"/>
                          <a:pt x="38589" y="6259"/>
                          <a:pt x="37545" y="5589"/>
                        </a:cubicBezTo>
                        <a:cubicBezTo>
                          <a:pt x="37376" y="5481"/>
                          <a:pt x="37193" y="5396"/>
                          <a:pt x="37001" y="5334"/>
                        </a:cubicBezTo>
                        <a:lnTo>
                          <a:pt x="37001" y="4097"/>
                        </a:lnTo>
                        <a:lnTo>
                          <a:pt x="38844" y="4097"/>
                        </a:lnTo>
                        <a:cubicBezTo>
                          <a:pt x="39200" y="4138"/>
                          <a:pt x="39522" y="3884"/>
                          <a:pt x="39564" y="3528"/>
                        </a:cubicBezTo>
                        <a:cubicBezTo>
                          <a:pt x="39605" y="3172"/>
                          <a:pt x="39351" y="2849"/>
                          <a:pt x="38995" y="2808"/>
                        </a:cubicBezTo>
                        <a:cubicBezTo>
                          <a:pt x="38945" y="2801"/>
                          <a:pt x="38894" y="2801"/>
                          <a:pt x="38844" y="2808"/>
                        </a:cubicBezTo>
                        <a:lnTo>
                          <a:pt x="37001" y="2808"/>
                        </a:lnTo>
                        <a:lnTo>
                          <a:pt x="37001" y="649"/>
                        </a:lnTo>
                        <a:cubicBezTo>
                          <a:pt x="37001" y="290"/>
                          <a:pt x="36711" y="0"/>
                          <a:pt x="36352" y="0"/>
                        </a:cubicBezTo>
                        <a:cubicBezTo>
                          <a:pt x="35993" y="0"/>
                          <a:pt x="35703" y="290"/>
                          <a:pt x="35703" y="649"/>
                        </a:cubicBezTo>
                        <a:lnTo>
                          <a:pt x="35703" y="2808"/>
                        </a:lnTo>
                        <a:lnTo>
                          <a:pt x="33852" y="2808"/>
                        </a:lnTo>
                        <a:cubicBezTo>
                          <a:pt x="33486" y="2765"/>
                          <a:pt x="33155" y="3028"/>
                          <a:pt x="33113" y="3394"/>
                        </a:cubicBezTo>
                        <a:cubicBezTo>
                          <a:pt x="33071" y="3759"/>
                          <a:pt x="33333" y="4090"/>
                          <a:pt x="33699" y="4132"/>
                        </a:cubicBezTo>
                        <a:cubicBezTo>
                          <a:pt x="33750" y="4138"/>
                          <a:pt x="33801" y="4138"/>
                          <a:pt x="33852" y="4132"/>
                        </a:cubicBezTo>
                        <a:lnTo>
                          <a:pt x="35703" y="4132"/>
                        </a:lnTo>
                        <a:lnTo>
                          <a:pt x="35703" y="5361"/>
                        </a:lnTo>
                        <a:cubicBezTo>
                          <a:pt x="34522" y="5741"/>
                          <a:pt x="33873" y="7006"/>
                          <a:pt x="34253" y="8187"/>
                        </a:cubicBezTo>
                        <a:cubicBezTo>
                          <a:pt x="34253" y="8189"/>
                          <a:pt x="34254" y="8192"/>
                          <a:pt x="34255" y="8194"/>
                        </a:cubicBezTo>
                        <a:cubicBezTo>
                          <a:pt x="34311" y="8380"/>
                          <a:pt x="34395" y="8558"/>
                          <a:pt x="34501" y="8721"/>
                        </a:cubicBezTo>
                        <a:cubicBezTo>
                          <a:pt x="31729" y="9335"/>
                          <a:pt x="29434" y="11270"/>
                          <a:pt x="28359" y="13897"/>
                        </a:cubicBezTo>
                        <a:cubicBezTo>
                          <a:pt x="27480" y="14165"/>
                          <a:pt x="26887" y="14987"/>
                          <a:pt x="26912" y="15906"/>
                        </a:cubicBezTo>
                        <a:cubicBezTo>
                          <a:pt x="25157" y="14976"/>
                          <a:pt x="23929" y="14152"/>
                          <a:pt x="22692" y="17258"/>
                        </a:cubicBezTo>
                        <a:cubicBezTo>
                          <a:pt x="22071" y="16788"/>
                          <a:pt x="21312" y="16538"/>
                          <a:pt x="20533" y="16547"/>
                        </a:cubicBezTo>
                        <a:cubicBezTo>
                          <a:pt x="19476" y="16520"/>
                          <a:pt x="18505" y="17128"/>
                          <a:pt x="18068" y="18091"/>
                        </a:cubicBezTo>
                        <a:cubicBezTo>
                          <a:pt x="17969" y="18379"/>
                          <a:pt x="17887" y="18671"/>
                          <a:pt x="17822" y="18968"/>
                        </a:cubicBezTo>
                        <a:cubicBezTo>
                          <a:pt x="19244" y="19372"/>
                          <a:pt x="21121" y="20205"/>
                          <a:pt x="21832" y="21600"/>
                        </a:cubicBezTo>
                        <a:cubicBezTo>
                          <a:pt x="21893" y="21793"/>
                          <a:pt x="21674" y="24443"/>
                          <a:pt x="21586" y="25268"/>
                        </a:cubicBezTo>
                        <a:cubicBezTo>
                          <a:pt x="19847" y="27041"/>
                          <a:pt x="18611" y="29246"/>
                          <a:pt x="18007" y="31655"/>
                        </a:cubicBezTo>
                        <a:cubicBezTo>
                          <a:pt x="17714" y="31859"/>
                          <a:pt x="17464" y="32119"/>
                          <a:pt x="17270" y="32418"/>
                        </a:cubicBezTo>
                        <a:lnTo>
                          <a:pt x="17208" y="32515"/>
                        </a:lnTo>
                        <a:cubicBezTo>
                          <a:pt x="15541" y="30971"/>
                          <a:pt x="13971" y="31637"/>
                          <a:pt x="12216" y="32453"/>
                        </a:cubicBezTo>
                        <a:cubicBezTo>
                          <a:pt x="11992" y="32583"/>
                          <a:pt x="11753" y="32686"/>
                          <a:pt x="11505" y="32760"/>
                        </a:cubicBezTo>
                        <a:lnTo>
                          <a:pt x="10733" y="33375"/>
                        </a:lnTo>
                        <a:cubicBezTo>
                          <a:pt x="12071" y="34097"/>
                          <a:pt x="13314" y="34981"/>
                          <a:pt x="14436" y="36007"/>
                        </a:cubicBezTo>
                        <a:cubicBezTo>
                          <a:pt x="14946" y="36614"/>
                          <a:pt x="15333" y="37314"/>
                          <a:pt x="15576" y="38068"/>
                        </a:cubicBezTo>
                        <a:lnTo>
                          <a:pt x="15576" y="39981"/>
                        </a:lnTo>
                        <a:lnTo>
                          <a:pt x="15576" y="40200"/>
                        </a:lnTo>
                        <a:lnTo>
                          <a:pt x="15120" y="40350"/>
                        </a:lnTo>
                        <a:cubicBezTo>
                          <a:pt x="14818" y="40470"/>
                          <a:pt x="14671" y="40811"/>
                          <a:pt x="14791" y="41113"/>
                        </a:cubicBezTo>
                        <a:cubicBezTo>
                          <a:pt x="14901" y="41390"/>
                          <a:pt x="15201" y="41540"/>
                          <a:pt x="15489" y="41464"/>
                        </a:cubicBezTo>
                        <a:cubicBezTo>
                          <a:pt x="15331" y="43622"/>
                          <a:pt x="15024" y="45745"/>
                          <a:pt x="15919" y="47868"/>
                        </a:cubicBezTo>
                        <a:cubicBezTo>
                          <a:pt x="15625" y="47839"/>
                          <a:pt x="15328" y="47861"/>
                          <a:pt x="15041" y="47930"/>
                        </a:cubicBezTo>
                        <a:cubicBezTo>
                          <a:pt x="13594" y="48237"/>
                          <a:pt x="13041" y="49228"/>
                          <a:pt x="12409" y="50395"/>
                        </a:cubicBezTo>
                        <a:cubicBezTo>
                          <a:pt x="13969" y="51004"/>
                          <a:pt x="15267" y="52140"/>
                          <a:pt x="16076" y="53606"/>
                        </a:cubicBezTo>
                        <a:cubicBezTo>
                          <a:pt x="16419" y="54308"/>
                          <a:pt x="17182" y="56238"/>
                          <a:pt x="17436" y="56896"/>
                        </a:cubicBezTo>
                        <a:lnTo>
                          <a:pt x="12" y="56896"/>
                        </a:lnTo>
                        <a:lnTo>
                          <a:pt x="12" y="116074"/>
                        </a:lnTo>
                        <a:cubicBezTo>
                          <a:pt x="-67" y="118998"/>
                          <a:pt x="245" y="121919"/>
                          <a:pt x="942" y="124760"/>
                        </a:cubicBezTo>
                        <a:cubicBezTo>
                          <a:pt x="4329" y="136569"/>
                          <a:pt x="16006" y="144737"/>
                          <a:pt x="26613" y="149510"/>
                        </a:cubicBezTo>
                        <a:cubicBezTo>
                          <a:pt x="28972" y="150580"/>
                          <a:pt x="31388" y="151518"/>
                          <a:pt x="33852" y="152317"/>
                        </a:cubicBezTo>
                        <a:lnTo>
                          <a:pt x="35106" y="152502"/>
                        </a:lnTo>
                        <a:lnTo>
                          <a:pt x="36247" y="152256"/>
                        </a:lnTo>
                        <a:cubicBezTo>
                          <a:pt x="44019" y="149852"/>
                          <a:pt x="51244" y="145947"/>
                          <a:pt x="57514" y="140763"/>
                        </a:cubicBezTo>
                        <a:cubicBezTo>
                          <a:pt x="64594" y="134621"/>
                          <a:pt x="69033" y="128366"/>
                          <a:pt x="69656" y="119189"/>
                        </a:cubicBezTo>
                        <a:cubicBezTo>
                          <a:pt x="69779" y="117434"/>
                          <a:pt x="69779" y="116039"/>
                          <a:pt x="69779" y="116039"/>
                        </a:cubicBezTo>
                        <a:lnTo>
                          <a:pt x="69779" y="56870"/>
                        </a:lnTo>
                        <a:lnTo>
                          <a:pt x="55285" y="56870"/>
                        </a:lnTo>
                        <a:cubicBezTo>
                          <a:pt x="55496" y="56230"/>
                          <a:pt x="56268" y="54282"/>
                          <a:pt x="56610" y="53580"/>
                        </a:cubicBezTo>
                        <a:close/>
                        <a:moveTo>
                          <a:pt x="6943" y="122812"/>
                        </a:moveTo>
                        <a:lnTo>
                          <a:pt x="2644" y="122812"/>
                        </a:lnTo>
                        <a:lnTo>
                          <a:pt x="2469" y="121794"/>
                        </a:lnTo>
                        <a:lnTo>
                          <a:pt x="3460" y="120715"/>
                        </a:lnTo>
                        <a:cubicBezTo>
                          <a:pt x="3460" y="120715"/>
                          <a:pt x="2583" y="119838"/>
                          <a:pt x="2469" y="119610"/>
                        </a:cubicBezTo>
                        <a:cubicBezTo>
                          <a:pt x="2283" y="119303"/>
                          <a:pt x="2189" y="118950"/>
                          <a:pt x="2197" y="118592"/>
                        </a:cubicBezTo>
                        <a:cubicBezTo>
                          <a:pt x="2197" y="118285"/>
                          <a:pt x="2135" y="117416"/>
                          <a:pt x="4355" y="117451"/>
                        </a:cubicBezTo>
                        <a:cubicBezTo>
                          <a:pt x="6575" y="117486"/>
                          <a:pt x="6636" y="118188"/>
                          <a:pt x="6636" y="118680"/>
                        </a:cubicBezTo>
                        <a:cubicBezTo>
                          <a:pt x="6473" y="119467"/>
                          <a:pt x="6061" y="120180"/>
                          <a:pt x="5460" y="120715"/>
                        </a:cubicBezTo>
                        <a:lnTo>
                          <a:pt x="6943" y="122470"/>
                        </a:lnTo>
                        <a:lnTo>
                          <a:pt x="6943" y="122812"/>
                        </a:lnTo>
                        <a:close/>
                        <a:moveTo>
                          <a:pt x="6943" y="97843"/>
                        </a:moveTo>
                        <a:lnTo>
                          <a:pt x="1916" y="97843"/>
                        </a:lnTo>
                        <a:lnTo>
                          <a:pt x="1916" y="97474"/>
                        </a:lnTo>
                        <a:cubicBezTo>
                          <a:pt x="1916" y="97325"/>
                          <a:pt x="3425" y="95719"/>
                          <a:pt x="3425" y="95719"/>
                        </a:cubicBezTo>
                        <a:cubicBezTo>
                          <a:pt x="3069" y="95371"/>
                          <a:pt x="2740" y="94995"/>
                          <a:pt x="2442" y="94596"/>
                        </a:cubicBezTo>
                        <a:cubicBezTo>
                          <a:pt x="2263" y="94300"/>
                          <a:pt x="2167" y="93960"/>
                          <a:pt x="2162" y="93614"/>
                        </a:cubicBezTo>
                        <a:cubicBezTo>
                          <a:pt x="2162" y="93298"/>
                          <a:pt x="2162" y="92438"/>
                          <a:pt x="4320" y="92473"/>
                        </a:cubicBezTo>
                        <a:cubicBezTo>
                          <a:pt x="6478" y="92508"/>
                          <a:pt x="6601" y="93210"/>
                          <a:pt x="6601" y="93701"/>
                        </a:cubicBezTo>
                        <a:cubicBezTo>
                          <a:pt x="6457" y="94494"/>
                          <a:pt x="6045" y="95212"/>
                          <a:pt x="5434" y="95737"/>
                        </a:cubicBezTo>
                        <a:lnTo>
                          <a:pt x="6908" y="97492"/>
                        </a:lnTo>
                        <a:close/>
                        <a:moveTo>
                          <a:pt x="7127" y="64626"/>
                        </a:moveTo>
                        <a:lnTo>
                          <a:pt x="2162" y="64626"/>
                        </a:lnTo>
                        <a:lnTo>
                          <a:pt x="2162" y="64319"/>
                        </a:lnTo>
                        <a:cubicBezTo>
                          <a:pt x="2601" y="63668"/>
                          <a:pt x="3097" y="63057"/>
                          <a:pt x="3644" y="62494"/>
                        </a:cubicBezTo>
                        <a:cubicBezTo>
                          <a:pt x="3287" y="62148"/>
                          <a:pt x="2953" y="61779"/>
                          <a:pt x="2644" y="61388"/>
                        </a:cubicBezTo>
                        <a:cubicBezTo>
                          <a:pt x="2477" y="61076"/>
                          <a:pt x="2392" y="60725"/>
                          <a:pt x="2399" y="60371"/>
                        </a:cubicBezTo>
                        <a:cubicBezTo>
                          <a:pt x="2399" y="60064"/>
                          <a:pt x="2337" y="59230"/>
                          <a:pt x="4557" y="59230"/>
                        </a:cubicBezTo>
                        <a:cubicBezTo>
                          <a:pt x="6777" y="59230"/>
                          <a:pt x="6838" y="59967"/>
                          <a:pt x="6838" y="60458"/>
                        </a:cubicBezTo>
                        <a:cubicBezTo>
                          <a:pt x="6677" y="61262"/>
                          <a:pt x="6254" y="61990"/>
                          <a:pt x="5636" y="62529"/>
                        </a:cubicBezTo>
                        <a:lnTo>
                          <a:pt x="7119" y="64284"/>
                        </a:lnTo>
                        <a:close/>
                        <a:moveTo>
                          <a:pt x="44854" y="17468"/>
                        </a:moveTo>
                        <a:lnTo>
                          <a:pt x="46143" y="17468"/>
                        </a:lnTo>
                        <a:cubicBezTo>
                          <a:pt x="46950" y="17468"/>
                          <a:pt x="47258" y="18091"/>
                          <a:pt x="47284" y="18951"/>
                        </a:cubicBezTo>
                        <a:cubicBezTo>
                          <a:pt x="47284" y="20425"/>
                          <a:pt x="45099" y="19872"/>
                          <a:pt x="44511" y="17626"/>
                        </a:cubicBezTo>
                        <a:cubicBezTo>
                          <a:pt x="44620" y="17575"/>
                          <a:pt x="44723" y="17514"/>
                          <a:pt x="44819" y="17442"/>
                        </a:cubicBezTo>
                        <a:close/>
                        <a:moveTo>
                          <a:pt x="43678" y="14976"/>
                        </a:moveTo>
                        <a:cubicBezTo>
                          <a:pt x="44139" y="14971"/>
                          <a:pt x="44515" y="15341"/>
                          <a:pt x="44520" y="15801"/>
                        </a:cubicBezTo>
                        <a:cubicBezTo>
                          <a:pt x="44525" y="16262"/>
                          <a:pt x="44156" y="16638"/>
                          <a:pt x="43696" y="16643"/>
                        </a:cubicBezTo>
                        <a:cubicBezTo>
                          <a:pt x="43235" y="16648"/>
                          <a:pt x="42859" y="16279"/>
                          <a:pt x="42853" y="15819"/>
                        </a:cubicBezTo>
                        <a:cubicBezTo>
                          <a:pt x="42853" y="15816"/>
                          <a:pt x="42853" y="15813"/>
                          <a:pt x="42853" y="15810"/>
                        </a:cubicBezTo>
                        <a:cubicBezTo>
                          <a:pt x="42848" y="15355"/>
                          <a:pt x="43213" y="14981"/>
                          <a:pt x="43668" y="14976"/>
                        </a:cubicBezTo>
                        <a:cubicBezTo>
                          <a:pt x="43681" y="14976"/>
                          <a:pt x="43692" y="14976"/>
                          <a:pt x="43704" y="14976"/>
                        </a:cubicBezTo>
                        <a:close/>
                        <a:moveTo>
                          <a:pt x="36256" y="6528"/>
                        </a:moveTo>
                        <a:cubicBezTo>
                          <a:pt x="36753" y="6399"/>
                          <a:pt x="37260" y="6698"/>
                          <a:pt x="37389" y="7195"/>
                        </a:cubicBezTo>
                        <a:cubicBezTo>
                          <a:pt x="37517" y="7692"/>
                          <a:pt x="37219" y="8200"/>
                          <a:pt x="36721" y="8328"/>
                        </a:cubicBezTo>
                        <a:cubicBezTo>
                          <a:pt x="36678" y="8339"/>
                          <a:pt x="36634" y="8347"/>
                          <a:pt x="36589" y="8352"/>
                        </a:cubicBezTo>
                        <a:cubicBezTo>
                          <a:pt x="36478" y="8370"/>
                          <a:pt x="36366" y="8370"/>
                          <a:pt x="36256" y="8352"/>
                        </a:cubicBezTo>
                        <a:cubicBezTo>
                          <a:pt x="35762" y="8324"/>
                          <a:pt x="35377" y="7916"/>
                          <a:pt x="35378" y="7422"/>
                        </a:cubicBezTo>
                        <a:cubicBezTo>
                          <a:pt x="35378" y="6938"/>
                          <a:pt x="35771" y="6545"/>
                          <a:pt x="36256" y="6545"/>
                        </a:cubicBezTo>
                        <a:close/>
                        <a:moveTo>
                          <a:pt x="36343" y="9765"/>
                        </a:moveTo>
                        <a:cubicBezTo>
                          <a:pt x="39168" y="9747"/>
                          <a:pt x="41755" y="11345"/>
                          <a:pt x="43002" y="13880"/>
                        </a:cubicBezTo>
                        <a:cubicBezTo>
                          <a:pt x="42329" y="14124"/>
                          <a:pt x="41836" y="14709"/>
                          <a:pt x="41713" y="15415"/>
                        </a:cubicBezTo>
                        <a:cubicBezTo>
                          <a:pt x="41142" y="14147"/>
                          <a:pt x="39865" y="13347"/>
                          <a:pt x="38475" y="13388"/>
                        </a:cubicBezTo>
                        <a:cubicBezTo>
                          <a:pt x="38449" y="12183"/>
                          <a:pt x="37850" y="11062"/>
                          <a:pt x="36861" y="10370"/>
                        </a:cubicBezTo>
                        <a:cubicBezTo>
                          <a:pt x="36685" y="10262"/>
                          <a:pt x="36500" y="10171"/>
                          <a:pt x="36308" y="10098"/>
                        </a:cubicBezTo>
                        <a:cubicBezTo>
                          <a:pt x="34967" y="10644"/>
                          <a:pt x="34088" y="11949"/>
                          <a:pt x="34088" y="13397"/>
                        </a:cubicBezTo>
                        <a:cubicBezTo>
                          <a:pt x="32696" y="13346"/>
                          <a:pt x="31413" y="14149"/>
                          <a:pt x="30851" y="15424"/>
                        </a:cubicBezTo>
                        <a:cubicBezTo>
                          <a:pt x="30730" y="14769"/>
                          <a:pt x="30293" y="14218"/>
                          <a:pt x="29684" y="13950"/>
                        </a:cubicBezTo>
                        <a:cubicBezTo>
                          <a:pt x="30911" y="11375"/>
                          <a:pt x="33517" y="9743"/>
                          <a:pt x="36370" y="9765"/>
                        </a:cubicBezTo>
                        <a:close/>
                        <a:moveTo>
                          <a:pt x="42169" y="17100"/>
                        </a:moveTo>
                        <a:cubicBezTo>
                          <a:pt x="41739" y="18091"/>
                          <a:pt x="41186" y="19074"/>
                          <a:pt x="39923" y="19074"/>
                        </a:cubicBezTo>
                        <a:cubicBezTo>
                          <a:pt x="38256" y="19074"/>
                          <a:pt x="38168" y="18196"/>
                          <a:pt x="38168" y="17872"/>
                        </a:cubicBezTo>
                        <a:cubicBezTo>
                          <a:pt x="38229" y="17407"/>
                          <a:pt x="38501" y="16995"/>
                          <a:pt x="38905" y="16757"/>
                        </a:cubicBezTo>
                        <a:cubicBezTo>
                          <a:pt x="39712" y="16424"/>
                          <a:pt x="41125" y="16757"/>
                          <a:pt x="42055" y="16977"/>
                        </a:cubicBezTo>
                        <a:close/>
                        <a:moveTo>
                          <a:pt x="34273" y="17872"/>
                        </a:moveTo>
                        <a:cubicBezTo>
                          <a:pt x="34273" y="18179"/>
                          <a:pt x="34211" y="19074"/>
                          <a:pt x="32518" y="19074"/>
                        </a:cubicBezTo>
                        <a:cubicBezTo>
                          <a:pt x="31255" y="19074"/>
                          <a:pt x="30667" y="18091"/>
                          <a:pt x="30263" y="17100"/>
                        </a:cubicBezTo>
                        <a:lnTo>
                          <a:pt x="30360" y="16977"/>
                        </a:lnTo>
                        <a:lnTo>
                          <a:pt x="31097" y="16793"/>
                        </a:lnTo>
                        <a:cubicBezTo>
                          <a:pt x="32185" y="16573"/>
                          <a:pt x="34334" y="16328"/>
                          <a:pt x="34334" y="17872"/>
                        </a:cubicBezTo>
                        <a:close/>
                        <a:moveTo>
                          <a:pt x="28763" y="14976"/>
                        </a:moveTo>
                        <a:cubicBezTo>
                          <a:pt x="29221" y="14929"/>
                          <a:pt x="29631" y="15262"/>
                          <a:pt x="29677" y="15720"/>
                        </a:cubicBezTo>
                        <a:cubicBezTo>
                          <a:pt x="29725" y="16178"/>
                          <a:pt x="29392" y="16587"/>
                          <a:pt x="28934" y="16635"/>
                        </a:cubicBezTo>
                        <a:cubicBezTo>
                          <a:pt x="28877" y="16641"/>
                          <a:pt x="28820" y="16641"/>
                          <a:pt x="28763" y="16635"/>
                        </a:cubicBezTo>
                        <a:cubicBezTo>
                          <a:pt x="28305" y="16682"/>
                          <a:pt x="27895" y="16349"/>
                          <a:pt x="27849" y="15891"/>
                        </a:cubicBezTo>
                        <a:cubicBezTo>
                          <a:pt x="27801" y="15433"/>
                          <a:pt x="28134" y="15024"/>
                          <a:pt x="28592" y="14976"/>
                        </a:cubicBezTo>
                        <a:cubicBezTo>
                          <a:pt x="28649" y="14970"/>
                          <a:pt x="28706" y="14970"/>
                          <a:pt x="28763" y="14976"/>
                        </a:cubicBezTo>
                        <a:close/>
                        <a:moveTo>
                          <a:pt x="26333" y="17468"/>
                        </a:moveTo>
                        <a:lnTo>
                          <a:pt x="27658" y="17468"/>
                        </a:lnTo>
                        <a:lnTo>
                          <a:pt x="27965" y="17626"/>
                        </a:lnTo>
                        <a:cubicBezTo>
                          <a:pt x="27377" y="19872"/>
                          <a:pt x="25192" y="20425"/>
                          <a:pt x="25192" y="18951"/>
                        </a:cubicBezTo>
                        <a:cubicBezTo>
                          <a:pt x="25245" y="18091"/>
                          <a:pt x="25552" y="17468"/>
                          <a:pt x="26333" y="17468"/>
                        </a:cubicBezTo>
                        <a:close/>
                        <a:moveTo>
                          <a:pt x="19244" y="18152"/>
                        </a:moveTo>
                        <a:cubicBezTo>
                          <a:pt x="19523" y="17815"/>
                          <a:pt x="19946" y="17630"/>
                          <a:pt x="20384" y="17652"/>
                        </a:cubicBezTo>
                        <a:cubicBezTo>
                          <a:pt x="21092" y="17652"/>
                          <a:pt x="21766" y="17956"/>
                          <a:pt x="22235" y="18486"/>
                        </a:cubicBezTo>
                        <a:cubicBezTo>
                          <a:pt x="22323" y="18547"/>
                          <a:pt x="23113" y="19661"/>
                          <a:pt x="23113" y="19661"/>
                        </a:cubicBezTo>
                        <a:cubicBezTo>
                          <a:pt x="23262" y="19039"/>
                          <a:pt x="23990" y="15406"/>
                          <a:pt x="25297" y="16363"/>
                        </a:cubicBezTo>
                        <a:lnTo>
                          <a:pt x="25455" y="16450"/>
                        </a:lnTo>
                        <a:cubicBezTo>
                          <a:pt x="24553" y="16933"/>
                          <a:pt x="24013" y="17895"/>
                          <a:pt x="24069" y="18916"/>
                        </a:cubicBezTo>
                        <a:cubicBezTo>
                          <a:pt x="23973" y="21820"/>
                          <a:pt x="28166" y="21548"/>
                          <a:pt x="29088" y="18152"/>
                        </a:cubicBezTo>
                        <a:lnTo>
                          <a:pt x="29491" y="18152"/>
                        </a:lnTo>
                        <a:cubicBezTo>
                          <a:pt x="30029" y="19405"/>
                          <a:pt x="31243" y="20233"/>
                          <a:pt x="32606" y="20276"/>
                        </a:cubicBezTo>
                        <a:cubicBezTo>
                          <a:pt x="35071" y="20276"/>
                          <a:pt x="35501" y="18679"/>
                          <a:pt x="35501" y="17907"/>
                        </a:cubicBezTo>
                        <a:cubicBezTo>
                          <a:pt x="35501" y="15968"/>
                          <a:pt x="33650" y="15380"/>
                          <a:pt x="32114" y="15503"/>
                        </a:cubicBezTo>
                        <a:cubicBezTo>
                          <a:pt x="32646" y="14926"/>
                          <a:pt x="33392" y="14593"/>
                          <a:pt x="34176" y="14582"/>
                        </a:cubicBezTo>
                        <a:lnTo>
                          <a:pt x="35194" y="14643"/>
                        </a:lnTo>
                        <a:cubicBezTo>
                          <a:pt x="35194" y="13467"/>
                          <a:pt x="35194" y="12143"/>
                          <a:pt x="36238" y="11432"/>
                        </a:cubicBezTo>
                        <a:cubicBezTo>
                          <a:pt x="37317" y="12143"/>
                          <a:pt x="37352" y="13467"/>
                          <a:pt x="37317" y="14643"/>
                        </a:cubicBezTo>
                        <a:cubicBezTo>
                          <a:pt x="38431" y="14547"/>
                          <a:pt x="39633" y="14547"/>
                          <a:pt x="40432" y="15520"/>
                        </a:cubicBezTo>
                        <a:cubicBezTo>
                          <a:pt x="38888" y="15398"/>
                          <a:pt x="37045" y="15985"/>
                          <a:pt x="37045" y="17924"/>
                        </a:cubicBezTo>
                        <a:cubicBezTo>
                          <a:pt x="37045" y="18696"/>
                          <a:pt x="37440" y="20293"/>
                          <a:pt x="39905" y="20293"/>
                        </a:cubicBezTo>
                        <a:cubicBezTo>
                          <a:pt x="41287" y="20250"/>
                          <a:pt x="42508" y="19383"/>
                          <a:pt x="43002" y="18091"/>
                        </a:cubicBezTo>
                        <a:lnTo>
                          <a:pt x="43090" y="17995"/>
                        </a:lnTo>
                        <a:lnTo>
                          <a:pt x="43397" y="18117"/>
                        </a:lnTo>
                        <a:cubicBezTo>
                          <a:pt x="43658" y="19309"/>
                          <a:pt x="44508" y="20284"/>
                          <a:pt x="45652" y="20706"/>
                        </a:cubicBezTo>
                        <a:cubicBezTo>
                          <a:pt x="49284" y="21785"/>
                          <a:pt x="49039" y="17196"/>
                          <a:pt x="47065" y="16450"/>
                        </a:cubicBezTo>
                        <a:lnTo>
                          <a:pt x="47222" y="16363"/>
                        </a:lnTo>
                        <a:cubicBezTo>
                          <a:pt x="48100" y="15749"/>
                          <a:pt x="48696" y="17196"/>
                          <a:pt x="48916" y="17810"/>
                        </a:cubicBezTo>
                        <a:cubicBezTo>
                          <a:pt x="49039" y="18152"/>
                          <a:pt x="49407" y="19661"/>
                          <a:pt x="49407" y="19661"/>
                        </a:cubicBezTo>
                        <a:cubicBezTo>
                          <a:pt x="50179" y="18609"/>
                          <a:pt x="50644" y="17652"/>
                          <a:pt x="52118" y="17652"/>
                        </a:cubicBezTo>
                        <a:cubicBezTo>
                          <a:pt x="52568" y="17616"/>
                          <a:pt x="53008" y="17803"/>
                          <a:pt x="53294" y="18152"/>
                        </a:cubicBezTo>
                        <a:cubicBezTo>
                          <a:pt x="52606" y="18425"/>
                          <a:pt x="51961" y="18798"/>
                          <a:pt x="51381" y="19258"/>
                        </a:cubicBezTo>
                        <a:cubicBezTo>
                          <a:pt x="49442" y="20767"/>
                          <a:pt x="49565" y="21320"/>
                          <a:pt x="49714" y="23355"/>
                        </a:cubicBezTo>
                        <a:cubicBezTo>
                          <a:pt x="45346" y="22109"/>
                          <a:pt x="40824" y="21486"/>
                          <a:pt x="36282" y="21504"/>
                        </a:cubicBezTo>
                        <a:cubicBezTo>
                          <a:pt x="31731" y="21492"/>
                          <a:pt x="27201" y="22115"/>
                          <a:pt x="22823" y="23355"/>
                        </a:cubicBezTo>
                        <a:cubicBezTo>
                          <a:pt x="22872" y="22751"/>
                          <a:pt x="22872" y="22144"/>
                          <a:pt x="22823" y="21539"/>
                        </a:cubicBezTo>
                        <a:cubicBezTo>
                          <a:pt x="22736" y="20091"/>
                          <a:pt x="20454" y="18644"/>
                          <a:pt x="19217" y="18152"/>
                        </a:cubicBezTo>
                        <a:close/>
                        <a:moveTo>
                          <a:pt x="21735" y="26628"/>
                        </a:moveTo>
                        <a:lnTo>
                          <a:pt x="22569" y="25794"/>
                        </a:lnTo>
                        <a:lnTo>
                          <a:pt x="22692" y="24654"/>
                        </a:lnTo>
                        <a:cubicBezTo>
                          <a:pt x="31551" y="22101"/>
                          <a:pt x="40951" y="22101"/>
                          <a:pt x="49811" y="24654"/>
                        </a:cubicBezTo>
                        <a:lnTo>
                          <a:pt x="49907" y="25794"/>
                        </a:lnTo>
                        <a:cubicBezTo>
                          <a:pt x="51536" y="27298"/>
                          <a:pt x="52727" y="29213"/>
                          <a:pt x="53355" y="31339"/>
                        </a:cubicBezTo>
                        <a:cubicBezTo>
                          <a:pt x="51697" y="31436"/>
                          <a:pt x="50276" y="33462"/>
                          <a:pt x="51820" y="34787"/>
                        </a:cubicBezTo>
                        <a:cubicBezTo>
                          <a:pt x="52111" y="35101"/>
                          <a:pt x="52293" y="35501"/>
                          <a:pt x="52337" y="35928"/>
                        </a:cubicBezTo>
                        <a:lnTo>
                          <a:pt x="52337" y="36024"/>
                        </a:lnTo>
                        <a:cubicBezTo>
                          <a:pt x="52262" y="36615"/>
                          <a:pt x="51722" y="37033"/>
                          <a:pt x="51130" y="36958"/>
                        </a:cubicBezTo>
                        <a:cubicBezTo>
                          <a:pt x="50597" y="36890"/>
                          <a:pt x="50195" y="36439"/>
                          <a:pt x="50188" y="35901"/>
                        </a:cubicBezTo>
                        <a:lnTo>
                          <a:pt x="50188" y="35252"/>
                        </a:lnTo>
                        <a:lnTo>
                          <a:pt x="48951" y="35068"/>
                        </a:lnTo>
                        <a:lnTo>
                          <a:pt x="48889" y="35191"/>
                        </a:lnTo>
                        <a:cubicBezTo>
                          <a:pt x="48763" y="35614"/>
                          <a:pt x="48342" y="35876"/>
                          <a:pt x="47907" y="35805"/>
                        </a:cubicBezTo>
                        <a:cubicBezTo>
                          <a:pt x="47267" y="35792"/>
                          <a:pt x="46760" y="35262"/>
                          <a:pt x="46773" y="34622"/>
                        </a:cubicBezTo>
                        <a:cubicBezTo>
                          <a:pt x="46776" y="34512"/>
                          <a:pt x="46794" y="34402"/>
                          <a:pt x="46828" y="34296"/>
                        </a:cubicBezTo>
                        <a:cubicBezTo>
                          <a:pt x="47060" y="33582"/>
                          <a:pt x="47828" y="33191"/>
                          <a:pt x="48542" y="33424"/>
                        </a:cubicBezTo>
                        <a:cubicBezTo>
                          <a:pt x="48679" y="33468"/>
                          <a:pt x="48808" y="33535"/>
                          <a:pt x="48925" y="33620"/>
                        </a:cubicBezTo>
                        <a:cubicBezTo>
                          <a:pt x="49239" y="33903"/>
                          <a:pt x="49516" y="34224"/>
                          <a:pt x="49749" y="34577"/>
                        </a:cubicBezTo>
                        <a:cubicBezTo>
                          <a:pt x="49933" y="32638"/>
                          <a:pt x="49969" y="31339"/>
                          <a:pt x="48117" y="30356"/>
                        </a:cubicBezTo>
                        <a:lnTo>
                          <a:pt x="47872" y="30199"/>
                        </a:lnTo>
                        <a:cubicBezTo>
                          <a:pt x="47968" y="29181"/>
                          <a:pt x="47723" y="27610"/>
                          <a:pt x="46828" y="26900"/>
                        </a:cubicBezTo>
                        <a:lnTo>
                          <a:pt x="46582" y="26689"/>
                        </a:lnTo>
                        <a:lnTo>
                          <a:pt x="46266" y="26777"/>
                        </a:lnTo>
                        <a:cubicBezTo>
                          <a:pt x="45161" y="27145"/>
                          <a:pt x="44424" y="28532"/>
                          <a:pt x="44143" y="29549"/>
                        </a:cubicBezTo>
                        <a:lnTo>
                          <a:pt x="43862" y="29549"/>
                        </a:lnTo>
                        <a:cubicBezTo>
                          <a:pt x="41774" y="29856"/>
                          <a:pt x="41371" y="31146"/>
                          <a:pt x="40844" y="33059"/>
                        </a:cubicBezTo>
                        <a:cubicBezTo>
                          <a:pt x="41177" y="32753"/>
                          <a:pt x="41564" y="32512"/>
                          <a:pt x="41985" y="32348"/>
                        </a:cubicBezTo>
                        <a:cubicBezTo>
                          <a:pt x="42695" y="32102"/>
                          <a:pt x="43897" y="32752"/>
                          <a:pt x="43739" y="33708"/>
                        </a:cubicBezTo>
                        <a:cubicBezTo>
                          <a:pt x="43707" y="34362"/>
                          <a:pt x="43151" y="34864"/>
                          <a:pt x="42497" y="34831"/>
                        </a:cubicBezTo>
                        <a:cubicBezTo>
                          <a:pt x="42407" y="34827"/>
                          <a:pt x="42317" y="34812"/>
                          <a:pt x="42230" y="34787"/>
                        </a:cubicBezTo>
                        <a:cubicBezTo>
                          <a:pt x="41780" y="34728"/>
                          <a:pt x="41463" y="34316"/>
                          <a:pt x="41520" y="33866"/>
                        </a:cubicBezTo>
                        <a:lnTo>
                          <a:pt x="41520" y="33708"/>
                        </a:lnTo>
                        <a:lnTo>
                          <a:pt x="40721" y="33524"/>
                        </a:lnTo>
                        <a:lnTo>
                          <a:pt x="40098" y="33524"/>
                        </a:lnTo>
                        <a:lnTo>
                          <a:pt x="40098" y="33673"/>
                        </a:lnTo>
                        <a:cubicBezTo>
                          <a:pt x="40062" y="34130"/>
                          <a:pt x="39679" y="34482"/>
                          <a:pt x="39221" y="34480"/>
                        </a:cubicBezTo>
                        <a:cubicBezTo>
                          <a:pt x="38576" y="34554"/>
                          <a:pt x="37994" y="34090"/>
                          <a:pt x="37920" y="33446"/>
                        </a:cubicBezTo>
                        <a:cubicBezTo>
                          <a:pt x="37908" y="33349"/>
                          <a:pt x="37909" y="33252"/>
                          <a:pt x="37923" y="33155"/>
                        </a:cubicBezTo>
                        <a:cubicBezTo>
                          <a:pt x="37923" y="32164"/>
                          <a:pt x="39221" y="31769"/>
                          <a:pt x="39870" y="32102"/>
                        </a:cubicBezTo>
                        <a:cubicBezTo>
                          <a:pt x="40231" y="32328"/>
                          <a:pt x="40562" y="32599"/>
                          <a:pt x="40853" y="32910"/>
                        </a:cubicBezTo>
                        <a:cubicBezTo>
                          <a:pt x="40704" y="30962"/>
                          <a:pt x="40519" y="29698"/>
                          <a:pt x="38484" y="29023"/>
                        </a:cubicBezTo>
                        <a:lnTo>
                          <a:pt x="38238" y="28961"/>
                        </a:lnTo>
                        <a:cubicBezTo>
                          <a:pt x="38142" y="27917"/>
                          <a:pt x="37615" y="26400"/>
                          <a:pt x="36633" y="25882"/>
                        </a:cubicBezTo>
                        <a:lnTo>
                          <a:pt x="36326" y="25724"/>
                        </a:lnTo>
                        <a:lnTo>
                          <a:pt x="36019" y="25847"/>
                        </a:lnTo>
                        <a:cubicBezTo>
                          <a:pt x="35060" y="26586"/>
                          <a:pt x="34483" y="27716"/>
                          <a:pt x="34448" y="28926"/>
                        </a:cubicBezTo>
                        <a:lnTo>
                          <a:pt x="34167" y="29023"/>
                        </a:lnTo>
                        <a:cubicBezTo>
                          <a:pt x="32167" y="29698"/>
                          <a:pt x="31983" y="30962"/>
                          <a:pt x="31790" y="32910"/>
                        </a:cubicBezTo>
                        <a:cubicBezTo>
                          <a:pt x="32092" y="32607"/>
                          <a:pt x="32435" y="32346"/>
                          <a:pt x="32808" y="32137"/>
                        </a:cubicBezTo>
                        <a:cubicBezTo>
                          <a:pt x="33457" y="31769"/>
                          <a:pt x="34755" y="32137"/>
                          <a:pt x="34755" y="33155"/>
                        </a:cubicBezTo>
                        <a:cubicBezTo>
                          <a:pt x="34838" y="33804"/>
                          <a:pt x="34379" y="34398"/>
                          <a:pt x="33731" y="34480"/>
                        </a:cubicBezTo>
                        <a:cubicBezTo>
                          <a:pt x="33631" y="34492"/>
                          <a:pt x="33530" y="34492"/>
                          <a:pt x="33430" y="34480"/>
                        </a:cubicBezTo>
                        <a:cubicBezTo>
                          <a:pt x="32904" y="34480"/>
                          <a:pt x="32658" y="34173"/>
                          <a:pt x="32553" y="33673"/>
                        </a:cubicBezTo>
                        <a:lnTo>
                          <a:pt x="32553" y="33550"/>
                        </a:lnTo>
                        <a:lnTo>
                          <a:pt x="31167" y="33550"/>
                        </a:lnTo>
                        <a:lnTo>
                          <a:pt x="31167" y="33708"/>
                        </a:lnTo>
                        <a:cubicBezTo>
                          <a:pt x="31228" y="34155"/>
                          <a:pt x="30916" y="34566"/>
                          <a:pt x="30469" y="34627"/>
                        </a:cubicBezTo>
                        <a:cubicBezTo>
                          <a:pt x="30465" y="34628"/>
                          <a:pt x="30461" y="34628"/>
                          <a:pt x="30456" y="34629"/>
                        </a:cubicBezTo>
                        <a:cubicBezTo>
                          <a:pt x="29825" y="34820"/>
                          <a:pt x="29160" y="34464"/>
                          <a:pt x="28968" y="33833"/>
                        </a:cubicBezTo>
                        <a:cubicBezTo>
                          <a:pt x="28944" y="33753"/>
                          <a:pt x="28928" y="33669"/>
                          <a:pt x="28921" y="33585"/>
                        </a:cubicBezTo>
                        <a:cubicBezTo>
                          <a:pt x="28763" y="32602"/>
                          <a:pt x="29965" y="31980"/>
                          <a:pt x="30676" y="32199"/>
                        </a:cubicBezTo>
                        <a:cubicBezTo>
                          <a:pt x="31091" y="32373"/>
                          <a:pt x="31477" y="32613"/>
                          <a:pt x="31816" y="32910"/>
                        </a:cubicBezTo>
                        <a:cubicBezTo>
                          <a:pt x="31290" y="31058"/>
                          <a:pt x="30939" y="29698"/>
                          <a:pt x="28798" y="29400"/>
                        </a:cubicBezTo>
                        <a:lnTo>
                          <a:pt x="28517" y="29400"/>
                        </a:lnTo>
                        <a:cubicBezTo>
                          <a:pt x="28272" y="28417"/>
                          <a:pt x="27500" y="26970"/>
                          <a:pt x="26420" y="26628"/>
                        </a:cubicBezTo>
                        <a:lnTo>
                          <a:pt x="26087" y="26540"/>
                        </a:lnTo>
                        <a:lnTo>
                          <a:pt x="25833" y="26724"/>
                        </a:lnTo>
                        <a:cubicBezTo>
                          <a:pt x="24955" y="27426"/>
                          <a:pt x="24701" y="29032"/>
                          <a:pt x="24789" y="30049"/>
                        </a:cubicBezTo>
                        <a:lnTo>
                          <a:pt x="24543" y="30172"/>
                        </a:lnTo>
                        <a:cubicBezTo>
                          <a:pt x="22692" y="31190"/>
                          <a:pt x="22692" y="32453"/>
                          <a:pt x="22911" y="34427"/>
                        </a:cubicBezTo>
                        <a:cubicBezTo>
                          <a:pt x="23159" y="34070"/>
                          <a:pt x="23454" y="33748"/>
                          <a:pt x="23788" y="33471"/>
                        </a:cubicBezTo>
                        <a:cubicBezTo>
                          <a:pt x="24389" y="33029"/>
                          <a:pt x="25235" y="33157"/>
                          <a:pt x="25677" y="33757"/>
                        </a:cubicBezTo>
                        <a:cubicBezTo>
                          <a:pt x="25764" y="33876"/>
                          <a:pt x="25832" y="34007"/>
                          <a:pt x="25876" y="34147"/>
                        </a:cubicBezTo>
                        <a:cubicBezTo>
                          <a:pt x="26071" y="34777"/>
                          <a:pt x="25719" y="35444"/>
                          <a:pt x="25089" y="35639"/>
                        </a:cubicBezTo>
                        <a:cubicBezTo>
                          <a:pt x="24997" y="35668"/>
                          <a:pt x="24903" y="35685"/>
                          <a:pt x="24806" y="35691"/>
                        </a:cubicBezTo>
                        <a:cubicBezTo>
                          <a:pt x="24357" y="35764"/>
                          <a:pt x="23927" y="35482"/>
                          <a:pt x="23815" y="35042"/>
                        </a:cubicBezTo>
                        <a:lnTo>
                          <a:pt x="23701" y="34936"/>
                        </a:lnTo>
                        <a:lnTo>
                          <a:pt x="22472" y="35120"/>
                        </a:lnTo>
                        <a:lnTo>
                          <a:pt x="22472" y="35814"/>
                        </a:lnTo>
                        <a:cubicBezTo>
                          <a:pt x="22438" y="36414"/>
                          <a:pt x="21924" y="36872"/>
                          <a:pt x="21324" y="36838"/>
                        </a:cubicBezTo>
                        <a:cubicBezTo>
                          <a:pt x="20819" y="36809"/>
                          <a:pt x="20400" y="36436"/>
                          <a:pt x="20314" y="35936"/>
                        </a:cubicBezTo>
                        <a:lnTo>
                          <a:pt x="20314" y="35814"/>
                        </a:lnTo>
                        <a:cubicBezTo>
                          <a:pt x="20368" y="35383"/>
                          <a:pt x="20562" y="34982"/>
                          <a:pt x="20867" y="34673"/>
                        </a:cubicBezTo>
                        <a:cubicBezTo>
                          <a:pt x="22411" y="33348"/>
                          <a:pt x="20928" y="31286"/>
                          <a:pt x="19235" y="31225"/>
                        </a:cubicBezTo>
                        <a:cubicBezTo>
                          <a:pt x="19783" y="29535"/>
                          <a:pt x="20649" y="27966"/>
                          <a:pt x="21788" y="26601"/>
                        </a:cubicBezTo>
                        <a:close/>
                        <a:moveTo>
                          <a:pt x="15173" y="35164"/>
                        </a:moveTo>
                        <a:cubicBezTo>
                          <a:pt x="14538" y="34521"/>
                          <a:pt x="13825" y="33961"/>
                          <a:pt x="13050" y="33497"/>
                        </a:cubicBezTo>
                        <a:lnTo>
                          <a:pt x="12830" y="33375"/>
                        </a:lnTo>
                        <a:cubicBezTo>
                          <a:pt x="14252" y="32638"/>
                          <a:pt x="15576" y="32234"/>
                          <a:pt x="16717" y="33804"/>
                        </a:cubicBezTo>
                        <a:lnTo>
                          <a:pt x="17700" y="33743"/>
                        </a:lnTo>
                        <a:cubicBezTo>
                          <a:pt x="17856" y="33439"/>
                          <a:pt x="18032" y="33146"/>
                          <a:pt x="18226" y="32866"/>
                        </a:cubicBezTo>
                        <a:cubicBezTo>
                          <a:pt x="19489" y="31567"/>
                          <a:pt x="20753" y="33111"/>
                          <a:pt x="19981" y="33743"/>
                        </a:cubicBezTo>
                        <a:cubicBezTo>
                          <a:pt x="19622" y="34083"/>
                          <a:pt x="19357" y="34509"/>
                          <a:pt x="19209" y="34980"/>
                        </a:cubicBezTo>
                        <a:cubicBezTo>
                          <a:pt x="19117" y="35208"/>
                          <a:pt x="19055" y="35447"/>
                          <a:pt x="19024" y="35691"/>
                        </a:cubicBezTo>
                        <a:lnTo>
                          <a:pt x="19024" y="35778"/>
                        </a:lnTo>
                        <a:cubicBezTo>
                          <a:pt x="19173" y="38244"/>
                          <a:pt x="22630" y="38805"/>
                          <a:pt x="23411" y="36489"/>
                        </a:cubicBezTo>
                        <a:cubicBezTo>
                          <a:pt x="23818" y="36792"/>
                          <a:pt x="24337" y="36904"/>
                          <a:pt x="24832" y="36796"/>
                        </a:cubicBezTo>
                        <a:cubicBezTo>
                          <a:pt x="26110" y="36667"/>
                          <a:pt x="27042" y="35528"/>
                          <a:pt x="26913" y="34250"/>
                        </a:cubicBezTo>
                        <a:cubicBezTo>
                          <a:pt x="26902" y="34144"/>
                          <a:pt x="26884" y="34040"/>
                          <a:pt x="26859" y="33936"/>
                        </a:cubicBezTo>
                        <a:cubicBezTo>
                          <a:pt x="26718" y="32762"/>
                          <a:pt x="25652" y="31925"/>
                          <a:pt x="24478" y="32066"/>
                        </a:cubicBezTo>
                        <a:cubicBezTo>
                          <a:pt x="24314" y="32087"/>
                          <a:pt x="24153" y="32125"/>
                          <a:pt x="23999" y="32181"/>
                        </a:cubicBezTo>
                        <a:cubicBezTo>
                          <a:pt x="24429" y="31304"/>
                          <a:pt x="25139" y="31129"/>
                          <a:pt x="25999" y="30857"/>
                        </a:cubicBezTo>
                        <a:lnTo>
                          <a:pt x="25876" y="30304"/>
                        </a:lnTo>
                        <a:cubicBezTo>
                          <a:pt x="25746" y="29479"/>
                          <a:pt x="25907" y="28635"/>
                          <a:pt x="26333" y="27917"/>
                        </a:cubicBezTo>
                        <a:cubicBezTo>
                          <a:pt x="26953" y="28478"/>
                          <a:pt x="27357" y="29239"/>
                          <a:pt x="27473" y="30067"/>
                        </a:cubicBezTo>
                        <a:lnTo>
                          <a:pt x="27535" y="30628"/>
                        </a:lnTo>
                        <a:cubicBezTo>
                          <a:pt x="28359" y="30456"/>
                          <a:pt x="29217" y="30658"/>
                          <a:pt x="29877" y="31181"/>
                        </a:cubicBezTo>
                        <a:cubicBezTo>
                          <a:pt x="28700" y="31168"/>
                          <a:pt x="27735" y="32111"/>
                          <a:pt x="27721" y="33289"/>
                        </a:cubicBezTo>
                        <a:cubicBezTo>
                          <a:pt x="27719" y="33465"/>
                          <a:pt x="27739" y="33641"/>
                          <a:pt x="27780" y="33813"/>
                        </a:cubicBezTo>
                        <a:cubicBezTo>
                          <a:pt x="27910" y="35096"/>
                          <a:pt x="29055" y="36029"/>
                          <a:pt x="30338" y="35900"/>
                        </a:cubicBezTo>
                        <a:cubicBezTo>
                          <a:pt x="30440" y="35889"/>
                          <a:pt x="30540" y="35872"/>
                          <a:pt x="30641" y="35849"/>
                        </a:cubicBezTo>
                        <a:cubicBezTo>
                          <a:pt x="31177" y="35799"/>
                          <a:pt x="31663" y="35516"/>
                          <a:pt x="31974" y="35077"/>
                        </a:cubicBezTo>
                        <a:cubicBezTo>
                          <a:pt x="32344" y="35482"/>
                          <a:pt x="32872" y="35707"/>
                          <a:pt x="33422" y="35691"/>
                        </a:cubicBezTo>
                        <a:cubicBezTo>
                          <a:pt x="34688" y="35786"/>
                          <a:pt x="35791" y="34838"/>
                          <a:pt x="35887" y="33572"/>
                        </a:cubicBezTo>
                        <a:cubicBezTo>
                          <a:pt x="35896" y="33456"/>
                          <a:pt x="35896" y="33340"/>
                          <a:pt x="35887" y="33225"/>
                        </a:cubicBezTo>
                        <a:cubicBezTo>
                          <a:pt x="35948" y="32044"/>
                          <a:pt x="35040" y="31038"/>
                          <a:pt x="33859" y="30978"/>
                        </a:cubicBezTo>
                        <a:cubicBezTo>
                          <a:pt x="33701" y="30970"/>
                          <a:pt x="33543" y="30978"/>
                          <a:pt x="33387" y="31006"/>
                        </a:cubicBezTo>
                        <a:cubicBezTo>
                          <a:pt x="33947" y="30372"/>
                          <a:pt x="34761" y="30022"/>
                          <a:pt x="35606" y="30049"/>
                        </a:cubicBezTo>
                        <a:lnTo>
                          <a:pt x="35606" y="29470"/>
                        </a:lnTo>
                        <a:cubicBezTo>
                          <a:pt x="35570" y="28634"/>
                          <a:pt x="35835" y="27812"/>
                          <a:pt x="36352" y="27154"/>
                        </a:cubicBezTo>
                        <a:cubicBezTo>
                          <a:pt x="36866" y="27814"/>
                          <a:pt x="37127" y="28635"/>
                          <a:pt x="37089" y="29470"/>
                        </a:cubicBezTo>
                        <a:lnTo>
                          <a:pt x="37089" y="30049"/>
                        </a:lnTo>
                        <a:cubicBezTo>
                          <a:pt x="37923" y="30025"/>
                          <a:pt x="38725" y="30376"/>
                          <a:pt x="39274" y="31006"/>
                        </a:cubicBezTo>
                        <a:cubicBezTo>
                          <a:pt x="37923" y="30944"/>
                          <a:pt x="36747" y="31629"/>
                          <a:pt x="36747" y="33199"/>
                        </a:cubicBezTo>
                        <a:cubicBezTo>
                          <a:pt x="36663" y="34490"/>
                          <a:pt x="37641" y="35605"/>
                          <a:pt x="38931" y="35689"/>
                        </a:cubicBezTo>
                        <a:cubicBezTo>
                          <a:pt x="39025" y="35695"/>
                          <a:pt x="39119" y="35696"/>
                          <a:pt x="39212" y="35691"/>
                        </a:cubicBezTo>
                        <a:cubicBezTo>
                          <a:pt x="39766" y="35719"/>
                          <a:pt x="40303" y="35493"/>
                          <a:pt x="40669" y="35077"/>
                        </a:cubicBezTo>
                        <a:cubicBezTo>
                          <a:pt x="40984" y="35565"/>
                          <a:pt x="41503" y="35887"/>
                          <a:pt x="42081" y="35954"/>
                        </a:cubicBezTo>
                        <a:cubicBezTo>
                          <a:pt x="43346" y="36248"/>
                          <a:pt x="44610" y="35461"/>
                          <a:pt x="44904" y="34197"/>
                        </a:cubicBezTo>
                        <a:cubicBezTo>
                          <a:pt x="44925" y="34107"/>
                          <a:pt x="44940" y="34018"/>
                          <a:pt x="44950" y="33927"/>
                        </a:cubicBezTo>
                        <a:cubicBezTo>
                          <a:pt x="45221" y="32776"/>
                          <a:pt x="44509" y="31623"/>
                          <a:pt x="43358" y="31352"/>
                        </a:cubicBezTo>
                        <a:cubicBezTo>
                          <a:pt x="43193" y="31314"/>
                          <a:pt x="43023" y="31294"/>
                          <a:pt x="42853" y="31295"/>
                        </a:cubicBezTo>
                        <a:cubicBezTo>
                          <a:pt x="43511" y="30768"/>
                          <a:pt x="44368" y="30556"/>
                          <a:pt x="45196" y="30716"/>
                        </a:cubicBezTo>
                        <a:lnTo>
                          <a:pt x="45257" y="30163"/>
                        </a:lnTo>
                        <a:cubicBezTo>
                          <a:pt x="45382" y="29335"/>
                          <a:pt x="45784" y="28575"/>
                          <a:pt x="46398" y="28005"/>
                        </a:cubicBezTo>
                        <a:cubicBezTo>
                          <a:pt x="46790" y="28742"/>
                          <a:pt x="46900" y="29598"/>
                          <a:pt x="46705" y="30409"/>
                        </a:cubicBezTo>
                        <a:lnTo>
                          <a:pt x="46617" y="30962"/>
                        </a:lnTo>
                        <a:cubicBezTo>
                          <a:pt x="47444" y="31111"/>
                          <a:pt x="48170" y="31601"/>
                          <a:pt x="48617" y="32313"/>
                        </a:cubicBezTo>
                        <a:cubicBezTo>
                          <a:pt x="47293" y="32006"/>
                          <a:pt x="46029" y="32471"/>
                          <a:pt x="45749" y="34068"/>
                        </a:cubicBezTo>
                        <a:cubicBezTo>
                          <a:pt x="45444" y="35321"/>
                          <a:pt x="46214" y="36582"/>
                          <a:pt x="47465" y="36886"/>
                        </a:cubicBezTo>
                        <a:cubicBezTo>
                          <a:pt x="47559" y="36909"/>
                          <a:pt x="47653" y="36925"/>
                          <a:pt x="47749" y="36937"/>
                        </a:cubicBezTo>
                        <a:cubicBezTo>
                          <a:pt x="48227" y="37062"/>
                          <a:pt x="48737" y="36973"/>
                          <a:pt x="49144" y="36691"/>
                        </a:cubicBezTo>
                        <a:cubicBezTo>
                          <a:pt x="49942" y="38998"/>
                          <a:pt x="53390" y="38446"/>
                          <a:pt x="53531" y="35980"/>
                        </a:cubicBezTo>
                        <a:lnTo>
                          <a:pt x="53531" y="35884"/>
                        </a:lnTo>
                        <a:cubicBezTo>
                          <a:pt x="53497" y="35652"/>
                          <a:pt x="53435" y="35425"/>
                          <a:pt x="53346" y="35208"/>
                        </a:cubicBezTo>
                        <a:cubicBezTo>
                          <a:pt x="53192" y="34724"/>
                          <a:pt x="52914" y="34289"/>
                          <a:pt x="52539" y="33945"/>
                        </a:cubicBezTo>
                        <a:cubicBezTo>
                          <a:pt x="51837" y="33331"/>
                          <a:pt x="53066" y="31787"/>
                          <a:pt x="54364" y="33067"/>
                        </a:cubicBezTo>
                        <a:lnTo>
                          <a:pt x="54882" y="33945"/>
                        </a:lnTo>
                        <a:lnTo>
                          <a:pt x="55873" y="34033"/>
                        </a:lnTo>
                        <a:cubicBezTo>
                          <a:pt x="57014" y="32462"/>
                          <a:pt x="58339" y="32831"/>
                          <a:pt x="59751" y="33568"/>
                        </a:cubicBezTo>
                        <a:lnTo>
                          <a:pt x="59541" y="33690"/>
                        </a:lnTo>
                        <a:cubicBezTo>
                          <a:pt x="58765" y="34157"/>
                          <a:pt x="58049" y="34717"/>
                          <a:pt x="57409" y="35357"/>
                        </a:cubicBezTo>
                        <a:cubicBezTo>
                          <a:pt x="56676" y="36161"/>
                          <a:pt x="56186" y="37156"/>
                          <a:pt x="55996" y="38226"/>
                        </a:cubicBezTo>
                        <a:lnTo>
                          <a:pt x="55996" y="39920"/>
                        </a:lnTo>
                        <a:cubicBezTo>
                          <a:pt x="43139" y="36162"/>
                          <a:pt x="29480" y="36141"/>
                          <a:pt x="16612" y="39858"/>
                        </a:cubicBezTo>
                        <a:lnTo>
                          <a:pt x="16612" y="38103"/>
                        </a:lnTo>
                        <a:cubicBezTo>
                          <a:pt x="16439" y="37007"/>
                          <a:pt x="15948" y="35985"/>
                          <a:pt x="15199" y="35164"/>
                        </a:cubicBezTo>
                        <a:close/>
                        <a:moveTo>
                          <a:pt x="50741" y="50448"/>
                        </a:moveTo>
                        <a:cubicBezTo>
                          <a:pt x="50644" y="51325"/>
                          <a:pt x="50521" y="51922"/>
                          <a:pt x="49565" y="51834"/>
                        </a:cubicBezTo>
                        <a:cubicBezTo>
                          <a:pt x="48067" y="51473"/>
                          <a:pt x="46936" y="50243"/>
                          <a:pt x="46705" y="48719"/>
                        </a:cubicBezTo>
                        <a:cubicBezTo>
                          <a:pt x="47962" y="48263"/>
                          <a:pt x="48611" y="46874"/>
                          <a:pt x="48154" y="45617"/>
                        </a:cubicBezTo>
                        <a:cubicBezTo>
                          <a:pt x="47698" y="44360"/>
                          <a:pt x="46309" y="43711"/>
                          <a:pt x="45052" y="44167"/>
                        </a:cubicBezTo>
                        <a:cubicBezTo>
                          <a:pt x="43795" y="44624"/>
                          <a:pt x="43145" y="46013"/>
                          <a:pt x="43603" y="47270"/>
                        </a:cubicBezTo>
                        <a:cubicBezTo>
                          <a:pt x="43730" y="47620"/>
                          <a:pt x="43935" y="47936"/>
                          <a:pt x="44204" y="48193"/>
                        </a:cubicBezTo>
                        <a:cubicBezTo>
                          <a:pt x="44176" y="48397"/>
                          <a:pt x="44114" y="48597"/>
                          <a:pt x="44020" y="48781"/>
                        </a:cubicBezTo>
                        <a:cubicBezTo>
                          <a:pt x="43458" y="49982"/>
                          <a:pt x="42337" y="50826"/>
                          <a:pt x="41028" y="51036"/>
                        </a:cubicBezTo>
                        <a:cubicBezTo>
                          <a:pt x="39949" y="51036"/>
                          <a:pt x="38624" y="50229"/>
                          <a:pt x="38660" y="49334"/>
                        </a:cubicBezTo>
                        <a:cubicBezTo>
                          <a:pt x="38660" y="47430"/>
                          <a:pt x="41292" y="47307"/>
                          <a:pt x="42634" y="47702"/>
                        </a:cubicBezTo>
                        <a:lnTo>
                          <a:pt x="43511" y="48009"/>
                        </a:lnTo>
                        <a:cubicBezTo>
                          <a:pt x="42932" y="44964"/>
                          <a:pt x="41879" y="44008"/>
                          <a:pt x="39010" y="43701"/>
                        </a:cubicBezTo>
                        <a:cubicBezTo>
                          <a:pt x="39086" y="42030"/>
                          <a:pt x="38205" y="40461"/>
                          <a:pt x="36738" y="39656"/>
                        </a:cubicBezTo>
                        <a:cubicBezTo>
                          <a:pt x="36568" y="39581"/>
                          <a:pt x="36392" y="39520"/>
                          <a:pt x="36212" y="39472"/>
                        </a:cubicBezTo>
                        <a:cubicBezTo>
                          <a:pt x="36031" y="39531"/>
                          <a:pt x="35855" y="39605"/>
                          <a:pt x="35685" y="39691"/>
                        </a:cubicBezTo>
                        <a:cubicBezTo>
                          <a:pt x="34895" y="40147"/>
                          <a:pt x="34253" y="40820"/>
                          <a:pt x="33834" y="41630"/>
                        </a:cubicBezTo>
                        <a:cubicBezTo>
                          <a:pt x="33555" y="42295"/>
                          <a:pt x="33409" y="43007"/>
                          <a:pt x="33404" y="43727"/>
                        </a:cubicBezTo>
                        <a:cubicBezTo>
                          <a:pt x="30570" y="44034"/>
                          <a:pt x="29491" y="44964"/>
                          <a:pt x="28938" y="47982"/>
                        </a:cubicBezTo>
                        <a:lnTo>
                          <a:pt x="29816" y="47702"/>
                        </a:lnTo>
                        <a:cubicBezTo>
                          <a:pt x="31114" y="47307"/>
                          <a:pt x="33729" y="47430"/>
                          <a:pt x="33790" y="49334"/>
                        </a:cubicBezTo>
                        <a:cubicBezTo>
                          <a:pt x="33790" y="50264"/>
                          <a:pt x="32465" y="51088"/>
                          <a:pt x="31421" y="51036"/>
                        </a:cubicBezTo>
                        <a:cubicBezTo>
                          <a:pt x="30105" y="50843"/>
                          <a:pt x="28978" y="49993"/>
                          <a:pt x="28430" y="48781"/>
                        </a:cubicBezTo>
                        <a:lnTo>
                          <a:pt x="28219" y="48193"/>
                        </a:lnTo>
                        <a:cubicBezTo>
                          <a:pt x="29152" y="47282"/>
                          <a:pt x="29168" y="45788"/>
                          <a:pt x="28258" y="44856"/>
                        </a:cubicBezTo>
                        <a:cubicBezTo>
                          <a:pt x="27347" y="43923"/>
                          <a:pt x="25853" y="43906"/>
                          <a:pt x="24920" y="44817"/>
                        </a:cubicBezTo>
                        <a:cubicBezTo>
                          <a:pt x="23988" y="45728"/>
                          <a:pt x="23971" y="47222"/>
                          <a:pt x="24882" y="48154"/>
                        </a:cubicBezTo>
                        <a:cubicBezTo>
                          <a:pt x="25126" y="48405"/>
                          <a:pt x="25425" y="48598"/>
                          <a:pt x="25754" y="48719"/>
                        </a:cubicBezTo>
                        <a:cubicBezTo>
                          <a:pt x="25511" y="50246"/>
                          <a:pt x="24359" y="51468"/>
                          <a:pt x="22850" y="51799"/>
                        </a:cubicBezTo>
                        <a:cubicBezTo>
                          <a:pt x="21972" y="51895"/>
                          <a:pt x="21806" y="51343"/>
                          <a:pt x="21683" y="50448"/>
                        </a:cubicBezTo>
                        <a:cubicBezTo>
                          <a:pt x="21498" y="48597"/>
                          <a:pt x="23595" y="48570"/>
                          <a:pt x="24736" y="48509"/>
                        </a:cubicBezTo>
                        <a:lnTo>
                          <a:pt x="24052" y="47579"/>
                        </a:lnTo>
                        <a:cubicBezTo>
                          <a:pt x="21709" y="44499"/>
                          <a:pt x="19770" y="45421"/>
                          <a:pt x="18542" y="48877"/>
                        </a:cubicBezTo>
                        <a:cubicBezTo>
                          <a:pt x="18067" y="48538"/>
                          <a:pt x="17547" y="48267"/>
                          <a:pt x="16998" y="48070"/>
                        </a:cubicBezTo>
                        <a:cubicBezTo>
                          <a:pt x="16294" y="46410"/>
                          <a:pt x="16028" y="44598"/>
                          <a:pt x="16226" y="42806"/>
                        </a:cubicBezTo>
                        <a:cubicBezTo>
                          <a:pt x="16339" y="42226"/>
                          <a:pt x="16421" y="41640"/>
                          <a:pt x="16471" y="41051"/>
                        </a:cubicBezTo>
                        <a:cubicBezTo>
                          <a:pt x="29371" y="37312"/>
                          <a:pt x="43071" y="37345"/>
                          <a:pt x="55952" y="41148"/>
                        </a:cubicBezTo>
                        <a:cubicBezTo>
                          <a:pt x="55965" y="41771"/>
                          <a:pt x="56038" y="42390"/>
                          <a:pt x="56171" y="42999"/>
                        </a:cubicBezTo>
                        <a:cubicBezTo>
                          <a:pt x="56371" y="44725"/>
                          <a:pt x="56127" y="46473"/>
                          <a:pt x="55461" y="48079"/>
                        </a:cubicBezTo>
                        <a:cubicBezTo>
                          <a:pt x="54867" y="48286"/>
                          <a:pt x="54308" y="48582"/>
                          <a:pt x="53803" y="48956"/>
                        </a:cubicBezTo>
                        <a:cubicBezTo>
                          <a:pt x="52566" y="45535"/>
                          <a:pt x="50627" y="44570"/>
                          <a:pt x="48310" y="47693"/>
                        </a:cubicBezTo>
                        <a:lnTo>
                          <a:pt x="47635" y="48570"/>
                        </a:lnTo>
                        <a:cubicBezTo>
                          <a:pt x="48802" y="48570"/>
                          <a:pt x="50872" y="48693"/>
                          <a:pt x="50688" y="50509"/>
                        </a:cubicBezTo>
                        <a:close/>
                        <a:moveTo>
                          <a:pt x="45836" y="47675"/>
                        </a:moveTo>
                        <a:cubicBezTo>
                          <a:pt x="45180" y="47780"/>
                          <a:pt x="44563" y="47331"/>
                          <a:pt x="44459" y="46675"/>
                        </a:cubicBezTo>
                        <a:cubicBezTo>
                          <a:pt x="44354" y="46019"/>
                          <a:pt x="44803" y="45402"/>
                          <a:pt x="45459" y="45298"/>
                        </a:cubicBezTo>
                        <a:cubicBezTo>
                          <a:pt x="45584" y="45280"/>
                          <a:pt x="45711" y="45280"/>
                          <a:pt x="45836" y="45298"/>
                        </a:cubicBezTo>
                        <a:cubicBezTo>
                          <a:pt x="46500" y="45298"/>
                          <a:pt x="47038" y="45836"/>
                          <a:pt x="47038" y="46500"/>
                        </a:cubicBezTo>
                        <a:cubicBezTo>
                          <a:pt x="47038" y="47164"/>
                          <a:pt x="46500" y="47702"/>
                          <a:pt x="45836" y="47702"/>
                        </a:cubicBezTo>
                        <a:close/>
                        <a:moveTo>
                          <a:pt x="27903" y="46500"/>
                        </a:moveTo>
                        <a:cubicBezTo>
                          <a:pt x="27903" y="47164"/>
                          <a:pt x="27365" y="47702"/>
                          <a:pt x="26701" y="47702"/>
                        </a:cubicBezTo>
                        <a:cubicBezTo>
                          <a:pt x="26037" y="47702"/>
                          <a:pt x="25499" y="47164"/>
                          <a:pt x="25499" y="46500"/>
                        </a:cubicBezTo>
                        <a:lnTo>
                          <a:pt x="25499" y="46500"/>
                        </a:lnTo>
                        <a:cubicBezTo>
                          <a:pt x="25499" y="45836"/>
                          <a:pt x="26037" y="45298"/>
                          <a:pt x="26701" y="45298"/>
                        </a:cubicBezTo>
                        <a:cubicBezTo>
                          <a:pt x="27365" y="45298"/>
                          <a:pt x="27903" y="45836"/>
                          <a:pt x="27903" y="46500"/>
                        </a:cubicBezTo>
                        <a:close/>
                        <a:moveTo>
                          <a:pt x="13971" y="49851"/>
                        </a:moveTo>
                        <a:cubicBezTo>
                          <a:pt x="14270" y="49438"/>
                          <a:pt x="14705" y="49143"/>
                          <a:pt x="15199" y="49018"/>
                        </a:cubicBezTo>
                        <a:cubicBezTo>
                          <a:pt x="16892" y="48614"/>
                          <a:pt x="18314" y="50123"/>
                          <a:pt x="19209" y="51299"/>
                        </a:cubicBezTo>
                        <a:cubicBezTo>
                          <a:pt x="19439" y="50110"/>
                          <a:pt x="19853" y="48964"/>
                          <a:pt x="20437" y="47904"/>
                        </a:cubicBezTo>
                        <a:cubicBezTo>
                          <a:pt x="21148" y="46737"/>
                          <a:pt x="21674" y="46552"/>
                          <a:pt x="22692" y="47596"/>
                        </a:cubicBezTo>
                        <a:cubicBezTo>
                          <a:pt x="21373" y="47962"/>
                          <a:pt x="20512" y="49227"/>
                          <a:pt x="20656" y="50588"/>
                        </a:cubicBezTo>
                        <a:cubicBezTo>
                          <a:pt x="20840" y="52132"/>
                          <a:pt x="21428" y="53141"/>
                          <a:pt x="23122" y="53018"/>
                        </a:cubicBezTo>
                        <a:cubicBezTo>
                          <a:pt x="25122" y="52808"/>
                          <a:pt x="26692" y="50834"/>
                          <a:pt x="26999" y="48860"/>
                        </a:cubicBezTo>
                        <a:lnTo>
                          <a:pt x="27315" y="48860"/>
                        </a:lnTo>
                        <a:cubicBezTo>
                          <a:pt x="27941" y="50701"/>
                          <a:pt x="29569" y="52018"/>
                          <a:pt x="31500" y="52246"/>
                        </a:cubicBezTo>
                        <a:cubicBezTo>
                          <a:pt x="35817" y="52369"/>
                          <a:pt x="36896" y="46175"/>
                          <a:pt x="30886" y="46394"/>
                        </a:cubicBezTo>
                        <a:lnTo>
                          <a:pt x="30641" y="46394"/>
                        </a:lnTo>
                        <a:cubicBezTo>
                          <a:pt x="31220" y="45541"/>
                          <a:pt x="32171" y="45013"/>
                          <a:pt x="33202" y="44973"/>
                        </a:cubicBezTo>
                        <a:lnTo>
                          <a:pt x="34589" y="44850"/>
                        </a:lnTo>
                        <a:cubicBezTo>
                          <a:pt x="34563" y="43956"/>
                          <a:pt x="34697" y="43065"/>
                          <a:pt x="34983" y="42218"/>
                        </a:cubicBezTo>
                        <a:cubicBezTo>
                          <a:pt x="35321" y="41633"/>
                          <a:pt x="35761" y="41113"/>
                          <a:pt x="36282" y="40683"/>
                        </a:cubicBezTo>
                        <a:cubicBezTo>
                          <a:pt x="36820" y="41102"/>
                          <a:pt x="37271" y="41624"/>
                          <a:pt x="37607" y="42218"/>
                        </a:cubicBezTo>
                        <a:cubicBezTo>
                          <a:pt x="37896" y="43065"/>
                          <a:pt x="38032" y="43956"/>
                          <a:pt x="38010" y="44850"/>
                        </a:cubicBezTo>
                        <a:lnTo>
                          <a:pt x="39396" y="44973"/>
                        </a:lnTo>
                        <a:cubicBezTo>
                          <a:pt x="40422" y="44978"/>
                          <a:pt x="41378" y="45490"/>
                          <a:pt x="41950" y="46342"/>
                        </a:cubicBezTo>
                        <a:lnTo>
                          <a:pt x="41739" y="46342"/>
                        </a:lnTo>
                        <a:cubicBezTo>
                          <a:pt x="35694" y="46096"/>
                          <a:pt x="36808" y="52290"/>
                          <a:pt x="41090" y="52203"/>
                        </a:cubicBezTo>
                        <a:cubicBezTo>
                          <a:pt x="43024" y="51952"/>
                          <a:pt x="44649" y="50626"/>
                          <a:pt x="45284" y="48781"/>
                        </a:cubicBezTo>
                        <a:lnTo>
                          <a:pt x="45591" y="48781"/>
                        </a:lnTo>
                        <a:cubicBezTo>
                          <a:pt x="45898" y="50755"/>
                          <a:pt x="47468" y="52755"/>
                          <a:pt x="49504" y="52940"/>
                        </a:cubicBezTo>
                        <a:cubicBezTo>
                          <a:pt x="51162" y="53062"/>
                          <a:pt x="51750" y="52018"/>
                          <a:pt x="51934" y="50474"/>
                        </a:cubicBezTo>
                        <a:cubicBezTo>
                          <a:pt x="52048" y="49138"/>
                          <a:pt x="51254" y="47891"/>
                          <a:pt x="49995" y="47430"/>
                        </a:cubicBezTo>
                        <a:cubicBezTo>
                          <a:pt x="50951" y="46500"/>
                          <a:pt x="51443" y="46658"/>
                          <a:pt x="52153" y="47798"/>
                        </a:cubicBezTo>
                        <a:cubicBezTo>
                          <a:pt x="52726" y="48861"/>
                          <a:pt x="53139" y="50002"/>
                          <a:pt x="53381" y="51185"/>
                        </a:cubicBezTo>
                        <a:cubicBezTo>
                          <a:pt x="54259" y="50044"/>
                          <a:pt x="55698" y="48553"/>
                          <a:pt x="57391" y="48939"/>
                        </a:cubicBezTo>
                        <a:cubicBezTo>
                          <a:pt x="57890" y="49054"/>
                          <a:pt x="58328" y="49351"/>
                          <a:pt x="58619" y="49772"/>
                        </a:cubicBezTo>
                        <a:cubicBezTo>
                          <a:pt x="55987" y="51369"/>
                          <a:pt x="55268" y="53405"/>
                          <a:pt x="54233" y="56089"/>
                        </a:cubicBezTo>
                        <a:cubicBezTo>
                          <a:pt x="48541" y="54717"/>
                          <a:pt x="42715" y="53981"/>
                          <a:pt x="36861" y="53896"/>
                        </a:cubicBezTo>
                        <a:lnTo>
                          <a:pt x="35720" y="53896"/>
                        </a:lnTo>
                        <a:cubicBezTo>
                          <a:pt x="29868" y="53983"/>
                          <a:pt x="24046" y="54739"/>
                          <a:pt x="18366" y="56151"/>
                        </a:cubicBezTo>
                        <a:cubicBezTo>
                          <a:pt x="17322" y="53466"/>
                          <a:pt x="16620" y="51430"/>
                          <a:pt x="13971" y="49851"/>
                        </a:cubicBezTo>
                        <a:close/>
                        <a:moveTo>
                          <a:pt x="15936" y="64336"/>
                        </a:moveTo>
                        <a:cubicBezTo>
                          <a:pt x="16398" y="63692"/>
                          <a:pt x="16905" y="63083"/>
                          <a:pt x="17454" y="62511"/>
                        </a:cubicBezTo>
                        <a:cubicBezTo>
                          <a:pt x="17099" y="62165"/>
                          <a:pt x="16768" y="61796"/>
                          <a:pt x="16462" y="61406"/>
                        </a:cubicBezTo>
                        <a:cubicBezTo>
                          <a:pt x="16277" y="61100"/>
                          <a:pt x="16183" y="60746"/>
                          <a:pt x="16191" y="60388"/>
                        </a:cubicBezTo>
                        <a:cubicBezTo>
                          <a:pt x="16191" y="60081"/>
                          <a:pt x="16191" y="59248"/>
                          <a:pt x="18340" y="59248"/>
                        </a:cubicBezTo>
                        <a:cubicBezTo>
                          <a:pt x="20490" y="59248"/>
                          <a:pt x="20656" y="59985"/>
                          <a:pt x="20621" y="60476"/>
                        </a:cubicBezTo>
                        <a:cubicBezTo>
                          <a:pt x="20482" y="61270"/>
                          <a:pt x="20069" y="61990"/>
                          <a:pt x="19454" y="62511"/>
                        </a:cubicBezTo>
                        <a:lnTo>
                          <a:pt x="20928" y="64336"/>
                        </a:lnTo>
                        <a:lnTo>
                          <a:pt x="20928" y="64643"/>
                        </a:lnTo>
                        <a:lnTo>
                          <a:pt x="15936" y="64643"/>
                        </a:lnTo>
                        <a:close/>
                        <a:moveTo>
                          <a:pt x="15059" y="135525"/>
                        </a:moveTo>
                        <a:lnTo>
                          <a:pt x="10084" y="135525"/>
                        </a:lnTo>
                        <a:lnTo>
                          <a:pt x="10084" y="135218"/>
                        </a:lnTo>
                        <a:cubicBezTo>
                          <a:pt x="10524" y="134567"/>
                          <a:pt x="11020" y="133956"/>
                          <a:pt x="11567" y="133393"/>
                        </a:cubicBezTo>
                        <a:cubicBezTo>
                          <a:pt x="11197" y="133045"/>
                          <a:pt x="10854" y="132669"/>
                          <a:pt x="10540" y="132270"/>
                        </a:cubicBezTo>
                        <a:cubicBezTo>
                          <a:pt x="10371" y="131958"/>
                          <a:pt x="10286" y="131607"/>
                          <a:pt x="10295" y="131252"/>
                        </a:cubicBezTo>
                        <a:cubicBezTo>
                          <a:pt x="10295" y="130945"/>
                          <a:pt x="10233" y="130085"/>
                          <a:pt x="12453" y="130112"/>
                        </a:cubicBezTo>
                        <a:cubicBezTo>
                          <a:pt x="14673" y="130138"/>
                          <a:pt x="14734" y="130849"/>
                          <a:pt x="14734" y="131349"/>
                        </a:cubicBezTo>
                        <a:cubicBezTo>
                          <a:pt x="14573" y="132140"/>
                          <a:pt x="14150" y="132854"/>
                          <a:pt x="13532" y="133375"/>
                        </a:cubicBezTo>
                        <a:lnTo>
                          <a:pt x="15015" y="135200"/>
                        </a:lnTo>
                        <a:close/>
                        <a:moveTo>
                          <a:pt x="17050" y="129690"/>
                        </a:moveTo>
                        <a:cubicBezTo>
                          <a:pt x="14120" y="126734"/>
                          <a:pt x="11786" y="124146"/>
                          <a:pt x="10821" y="121496"/>
                        </a:cubicBezTo>
                        <a:lnTo>
                          <a:pt x="23771" y="134437"/>
                        </a:lnTo>
                        <a:cubicBezTo>
                          <a:pt x="21313" y="133188"/>
                          <a:pt x="19050" y="131588"/>
                          <a:pt x="17050" y="129690"/>
                        </a:cubicBezTo>
                        <a:close/>
                        <a:moveTo>
                          <a:pt x="26605" y="134718"/>
                        </a:moveTo>
                        <a:lnTo>
                          <a:pt x="10330" y="118373"/>
                        </a:lnTo>
                        <a:lnTo>
                          <a:pt x="10330" y="116056"/>
                        </a:lnTo>
                        <a:lnTo>
                          <a:pt x="26543" y="132393"/>
                        </a:lnTo>
                        <a:close/>
                        <a:moveTo>
                          <a:pt x="26605" y="129813"/>
                        </a:moveTo>
                        <a:lnTo>
                          <a:pt x="10330" y="113503"/>
                        </a:lnTo>
                        <a:lnTo>
                          <a:pt x="10330" y="111266"/>
                        </a:lnTo>
                        <a:lnTo>
                          <a:pt x="26570" y="127541"/>
                        </a:lnTo>
                        <a:close/>
                        <a:moveTo>
                          <a:pt x="26605" y="124944"/>
                        </a:moveTo>
                        <a:lnTo>
                          <a:pt x="10330" y="108634"/>
                        </a:lnTo>
                        <a:lnTo>
                          <a:pt x="10330" y="106353"/>
                        </a:lnTo>
                        <a:lnTo>
                          <a:pt x="26570" y="122672"/>
                        </a:lnTo>
                        <a:close/>
                        <a:moveTo>
                          <a:pt x="26605" y="115170"/>
                        </a:moveTo>
                        <a:lnTo>
                          <a:pt x="17726" y="106256"/>
                        </a:lnTo>
                        <a:lnTo>
                          <a:pt x="17419" y="106256"/>
                        </a:lnTo>
                        <a:cubicBezTo>
                          <a:pt x="17355" y="105870"/>
                          <a:pt x="17355" y="105475"/>
                          <a:pt x="17419" y="105089"/>
                        </a:cubicBezTo>
                        <a:cubicBezTo>
                          <a:pt x="17541" y="104623"/>
                          <a:pt x="17749" y="104182"/>
                          <a:pt x="18033" y="103791"/>
                        </a:cubicBezTo>
                        <a:cubicBezTo>
                          <a:pt x="18474" y="103367"/>
                          <a:pt x="19054" y="103118"/>
                          <a:pt x="19665" y="103089"/>
                        </a:cubicBezTo>
                        <a:cubicBezTo>
                          <a:pt x="20542" y="103089"/>
                          <a:pt x="20542" y="104221"/>
                          <a:pt x="20542" y="104686"/>
                        </a:cubicBezTo>
                        <a:cubicBezTo>
                          <a:pt x="20542" y="105151"/>
                          <a:pt x="20297" y="106230"/>
                          <a:pt x="20358" y="106256"/>
                        </a:cubicBezTo>
                        <a:lnTo>
                          <a:pt x="19954" y="106256"/>
                        </a:lnTo>
                        <a:lnTo>
                          <a:pt x="26517" y="112828"/>
                        </a:lnTo>
                        <a:close/>
                        <a:moveTo>
                          <a:pt x="26605" y="106265"/>
                        </a:moveTo>
                        <a:lnTo>
                          <a:pt x="24850" y="106265"/>
                        </a:lnTo>
                        <a:lnTo>
                          <a:pt x="26543" y="107967"/>
                        </a:lnTo>
                        <a:lnTo>
                          <a:pt x="26543" y="110275"/>
                        </a:lnTo>
                        <a:lnTo>
                          <a:pt x="22543" y="106265"/>
                        </a:lnTo>
                        <a:lnTo>
                          <a:pt x="23464" y="106265"/>
                        </a:lnTo>
                        <a:lnTo>
                          <a:pt x="23464" y="105186"/>
                        </a:lnTo>
                        <a:cubicBezTo>
                          <a:pt x="23459" y="104376"/>
                          <a:pt x="23671" y="103580"/>
                          <a:pt x="24078" y="102879"/>
                        </a:cubicBezTo>
                        <a:cubicBezTo>
                          <a:pt x="24473" y="102142"/>
                          <a:pt x="24955" y="102387"/>
                          <a:pt x="24955" y="102387"/>
                        </a:cubicBezTo>
                        <a:cubicBezTo>
                          <a:pt x="25007" y="101563"/>
                          <a:pt x="24729" y="100752"/>
                          <a:pt x="24183" y="100132"/>
                        </a:cubicBezTo>
                        <a:cubicBezTo>
                          <a:pt x="23841" y="99641"/>
                          <a:pt x="23104" y="98474"/>
                          <a:pt x="19709" y="98720"/>
                        </a:cubicBezTo>
                        <a:cubicBezTo>
                          <a:pt x="16313" y="98966"/>
                          <a:pt x="16603" y="98720"/>
                          <a:pt x="15708" y="98255"/>
                        </a:cubicBezTo>
                        <a:cubicBezTo>
                          <a:pt x="15068" y="97928"/>
                          <a:pt x="14612" y="97328"/>
                          <a:pt x="14471" y="96623"/>
                        </a:cubicBezTo>
                        <a:cubicBezTo>
                          <a:pt x="14409" y="96193"/>
                          <a:pt x="14322" y="96254"/>
                          <a:pt x="14322" y="96254"/>
                        </a:cubicBezTo>
                        <a:cubicBezTo>
                          <a:pt x="14040" y="96469"/>
                          <a:pt x="13807" y="96741"/>
                          <a:pt x="13637" y="97053"/>
                        </a:cubicBezTo>
                        <a:cubicBezTo>
                          <a:pt x="13392" y="97544"/>
                          <a:pt x="13515" y="97667"/>
                          <a:pt x="13515" y="97667"/>
                        </a:cubicBezTo>
                        <a:cubicBezTo>
                          <a:pt x="13328" y="97481"/>
                          <a:pt x="13163" y="97276"/>
                          <a:pt x="13023" y="97053"/>
                        </a:cubicBezTo>
                        <a:cubicBezTo>
                          <a:pt x="12655" y="96526"/>
                          <a:pt x="12409" y="96562"/>
                          <a:pt x="12409" y="96562"/>
                        </a:cubicBezTo>
                        <a:cubicBezTo>
                          <a:pt x="12216" y="96760"/>
                          <a:pt x="12077" y="97005"/>
                          <a:pt x="12006" y="97272"/>
                        </a:cubicBezTo>
                        <a:cubicBezTo>
                          <a:pt x="11798" y="97887"/>
                          <a:pt x="11777" y="98550"/>
                          <a:pt x="11944" y="99176"/>
                        </a:cubicBezTo>
                        <a:cubicBezTo>
                          <a:pt x="12113" y="99730"/>
                          <a:pt x="12059" y="100328"/>
                          <a:pt x="11795" y="100843"/>
                        </a:cubicBezTo>
                        <a:cubicBezTo>
                          <a:pt x="11637" y="101001"/>
                          <a:pt x="11672" y="101062"/>
                          <a:pt x="11856" y="101212"/>
                        </a:cubicBezTo>
                        <a:cubicBezTo>
                          <a:pt x="12041" y="101361"/>
                          <a:pt x="12348" y="101334"/>
                          <a:pt x="13330" y="101457"/>
                        </a:cubicBezTo>
                        <a:cubicBezTo>
                          <a:pt x="14313" y="101580"/>
                          <a:pt x="14409" y="102598"/>
                          <a:pt x="14506" y="103493"/>
                        </a:cubicBezTo>
                        <a:cubicBezTo>
                          <a:pt x="14478" y="104434"/>
                          <a:pt x="14321" y="105367"/>
                          <a:pt x="14041" y="106265"/>
                        </a:cubicBezTo>
                        <a:lnTo>
                          <a:pt x="15094" y="106265"/>
                        </a:lnTo>
                        <a:lnTo>
                          <a:pt x="26552" y="117767"/>
                        </a:lnTo>
                        <a:lnTo>
                          <a:pt x="26552" y="120040"/>
                        </a:lnTo>
                        <a:lnTo>
                          <a:pt x="12813" y="106265"/>
                        </a:lnTo>
                        <a:lnTo>
                          <a:pt x="10330" y="106265"/>
                        </a:lnTo>
                        <a:lnTo>
                          <a:pt x="10330" y="66100"/>
                        </a:lnTo>
                        <a:lnTo>
                          <a:pt x="26570" y="66100"/>
                        </a:lnTo>
                        <a:lnTo>
                          <a:pt x="26570" y="106230"/>
                        </a:lnTo>
                        <a:close/>
                        <a:moveTo>
                          <a:pt x="33817" y="146623"/>
                        </a:moveTo>
                        <a:lnTo>
                          <a:pt x="28824" y="146623"/>
                        </a:lnTo>
                        <a:lnTo>
                          <a:pt x="28824" y="146255"/>
                        </a:lnTo>
                        <a:cubicBezTo>
                          <a:pt x="29282" y="145633"/>
                          <a:pt x="29787" y="145047"/>
                          <a:pt x="30333" y="144500"/>
                        </a:cubicBezTo>
                        <a:cubicBezTo>
                          <a:pt x="29967" y="144158"/>
                          <a:pt x="29626" y="143789"/>
                          <a:pt x="29316" y="143395"/>
                        </a:cubicBezTo>
                        <a:cubicBezTo>
                          <a:pt x="29153" y="143090"/>
                          <a:pt x="29068" y="142749"/>
                          <a:pt x="29070" y="142403"/>
                        </a:cubicBezTo>
                        <a:cubicBezTo>
                          <a:pt x="29070" y="142096"/>
                          <a:pt x="29009" y="141236"/>
                          <a:pt x="31228" y="141236"/>
                        </a:cubicBezTo>
                        <a:cubicBezTo>
                          <a:pt x="33448" y="141236"/>
                          <a:pt x="33509" y="141973"/>
                          <a:pt x="33509" y="142465"/>
                        </a:cubicBezTo>
                        <a:cubicBezTo>
                          <a:pt x="33366" y="143269"/>
                          <a:pt x="32951" y="143999"/>
                          <a:pt x="32334" y="144535"/>
                        </a:cubicBezTo>
                        <a:lnTo>
                          <a:pt x="33817" y="146290"/>
                        </a:lnTo>
                        <a:close/>
                        <a:moveTo>
                          <a:pt x="33817" y="97807"/>
                        </a:moveTo>
                        <a:lnTo>
                          <a:pt x="28824" y="97807"/>
                        </a:lnTo>
                        <a:lnTo>
                          <a:pt x="28824" y="97500"/>
                        </a:lnTo>
                        <a:cubicBezTo>
                          <a:pt x="29281" y="96855"/>
                          <a:pt x="29786" y="96246"/>
                          <a:pt x="30333" y="95675"/>
                        </a:cubicBezTo>
                        <a:cubicBezTo>
                          <a:pt x="29966" y="95344"/>
                          <a:pt x="29625" y="94983"/>
                          <a:pt x="29316" y="94596"/>
                        </a:cubicBezTo>
                        <a:cubicBezTo>
                          <a:pt x="29152" y="94295"/>
                          <a:pt x="29067" y="93957"/>
                          <a:pt x="29070" y="93614"/>
                        </a:cubicBezTo>
                        <a:cubicBezTo>
                          <a:pt x="29070" y="93298"/>
                          <a:pt x="29009" y="92438"/>
                          <a:pt x="31228" y="92473"/>
                        </a:cubicBezTo>
                        <a:cubicBezTo>
                          <a:pt x="33448" y="92508"/>
                          <a:pt x="33509" y="93210"/>
                          <a:pt x="33509" y="93701"/>
                        </a:cubicBezTo>
                        <a:cubicBezTo>
                          <a:pt x="33363" y="94495"/>
                          <a:pt x="32948" y="95214"/>
                          <a:pt x="32334" y="95737"/>
                        </a:cubicBezTo>
                        <a:lnTo>
                          <a:pt x="33817" y="97492"/>
                        </a:lnTo>
                        <a:close/>
                        <a:moveTo>
                          <a:pt x="33817" y="64617"/>
                        </a:moveTo>
                        <a:lnTo>
                          <a:pt x="28824" y="64617"/>
                        </a:lnTo>
                        <a:lnTo>
                          <a:pt x="28824" y="64310"/>
                        </a:lnTo>
                        <a:cubicBezTo>
                          <a:pt x="29273" y="63658"/>
                          <a:pt x="29777" y="63048"/>
                          <a:pt x="30333" y="62485"/>
                        </a:cubicBezTo>
                        <a:cubicBezTo>
                          <a:pt x="29967" y="62143"/>
                          <a:pt x="29626" y="61774"/>
                          <a:pt x="29316" y="61380"/>
                        </a:cubicBezTo>
                        <a:cubicBezTo>
                          <a:pt x="29144" y="61068"/>
                          <a:pt x="29060" y="60717"/>
                          <a:pt x="29070" y="60362"/>
                        </a:cubicBezTo>
                        <a:cubicBezTo>
                          <a:pt x="29070" y="60055"/>
                          <a:pt x="29009" y="59221"/>
                          <a:pt x="31228" y="59221"/>
                        </a:cubicBezTo>
                        <a:cubicBezTo>
                          <a:pt x="33448" y="59221"/>
                          <a:pt x="33509" y="59958"/>
                          <a:pt x="33509" y="60450"/>
                        </a:cubicBezTo>
                        <a:cubicBezTo>
                          <a:pt x="33366" y="61254"/>
                          <a:pt x="32951" y="61984"/>
                          <a:pt x="32334" y="62520"/>
                        </a:cubicBezTo>
                        <a:lnTo>
                          <a:pt x="33817" y="64275"/>
                        </a:lnTo>
                        <a:close/>
                        <a:moveTo>
                          <a:pt x="35229" y="56844"/>
                        </a:moveTo>
                        <a:lnTo>
                          <a:pt x="20840" y="56844"/>
                        </a:lnTo>
                        <a:cubicBezTo>
                          <a:pt x="25929" y="55825"/>
                          <a:pt x="31095" y="55238"/>
                          <a:pt x="36282" y="55089"/>
                        </a:cubicBezTo>
                        <a:cubicBezTo>
                          <a:pt x="41533" y="55195"/>
                          <a:pt x="46764" y="55782"/>
                          <a:pt x="51908" y="56844"/>
                        </a:cubicBezTo>
                        <a:lnTo>
                          <a:pt x="35238" y="56844"/>
                        </a:lnTo>
                        <a:close/>
                        <a:moveTo>
                          <a:pt x="66814" y="124154"/>
                        </a:moveTo>
                        <a:cubicBezTo>
                          <a:pt x="65580" y="128169"/>
                          <a:pt x="63468" y="131859"/>
                          <a:pt x="60628" y="134955"/>
                        </a:cubicBezTo>
                        <a:lnTo>
                          <a:pt x="36282" y="134955"/>
                        </a:lnTo>
                        <a:lnTo>
                          <a:pt x="36282" y="119294"/>
                        </a:lnTo>
                        <a:lnTo>
                          <a:pt x="67568" y="119294"/>
                        </a:lnTo>
                        <a:cubicBezTo>
                          <a:pt x="67501" y="120939"/>
                          <a:pt x="67253" y="122572"/>
                          <a:pt x="66831" y="124163"/>
                        </a:cubicBezTo>
                        <a:close/>
                        <a:moveTo>
                          <a:pt x="67647" y="103879"/>
                        </a:moveTo>
                        <a:lnTo>
                          <a:pt x="36247" y="103879"/>
                        </a:lnTo>
                        <a:lnTo>
                          <a:pt x="36247" y="87981"/>
                        </a:lnTo>
                        <a:lnTo>
                          <a:pt x="67682" y="87981"/>
                        </a:lnTo>
                        <a:close/>
                        <a:moveTo>
                          <a:pt x="67647" y="58879"/>
                        </a:moveTo>
                        <a:lnTo>
                          <a:pt x="67647" y="74935"/>
                        </a:lnTo>
                        <a:lnTo>
                          <a:pt x="36247" y="74935"/>
                        </a:lnTo>
                        <a:lnTo>
                          <a:pt x="36247" y="589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8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8344872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sv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C9ED04E-7D11-1E91-D3FE-4DF2CCBD6C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85337"/>
            <a:ext cx="11449050" cy="104589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DF5BC8B-FA58-6B94-5EF8-597E39AD76C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7988" y="1445965"/>
            <a:ext cx="11449050" cy="45061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BBD14E5E-2043-C345-6E25-2949E2625DD3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96DAC541-7B7A-43D3-8B79-37D633B846F1}">
                <asvg:svgBlip xmlns=""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0333593" y="6224268"/>
            <a:ext cx="548538" cy="363117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08A27864-F497-DACF-E40A-6884D8464503}"/>
              </a:ext>
            </a:extLst>
          </p:cNvPr>
          <p:cNvSpPr txBox="1"/>
          <p:nvPr userDrawn="1"/>
        </p:nvSpPr>
        <p:spPr>
          <a:xfrm>
            <a:off x="1082148" y="6222894"/>
            <a:ext cx="2772418" cy="369332"/>
          </a:xfrm>
          <a:prstGeom prst="rect">
            <a:avLst/>
          </a:prstGeom>
          <a:noFill/>
        </p:spPr>
        <p:txBody>
          <a:bodyPr wrap="square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800" dirty="0">
                <a:solidFill>
                  <a:schemeClr val="tx1"/>
                </a:solidFill>
              </a:rPr>
              <a:t>This study forms part of the </a:t>
            </a:r>
            <a:r>
              <a:rPr lang="en-GB" sz="800" dirty="0" err="1">
                <a:solidFill>
                  <a:schemeClr val="tx1"/>
                </a:solidFill>
              </a:rPr>
              <a:t>ThinkInAzul</a:t>
            </a:r>
            <a:r>
              <a:rPr lang="en-GB" sz="800" dirty="0">
                <a:solidFill>
                  <a:schemeClr val="tx1"/>
                </a:solidFill>
              </a:rPr>
              <a:t> programme and was supported by MCIN with funding from European Union </a:t>
            </a:r>
            <a:r>
              <a:rPr lang="en-GB" sz="800" dirty="0" err="1">
                <a:solidFill>
                  <a:schemeClr val="tx1"/>
                </a:solidFill>
              </a:rPr>
              <a:t>NextGenerationEU</a:t>
            </a:r>
            <a:r>
              <a:rPr lang="en-GB" sz="800" dirty="0">
                <a:solidFill>
                  <a:schemeClr val="tx1"/>
                </a:solidFill>
              </a:rPr>
              <a:t> (PRTR-C17.I1) and by </a:t>
            </a:r>
            <a:r>
              <a:rPr lang="en-GB" sz="800" i="1" dirty="0" err="1">
                <a:solidFill>
                  <a:schemeClr val="tx1"/>
                </a:solidFill>
              </a:rPr>
              <a:t>Generalitat</a:t>
            </a:r>
            <a:r>
              <a:rPr lang="en-GB" sz="800" i="1" dirty="0">
                <a:solidFill>
                  <a:schemeClr val="tx1"/>
                </a:solidFill>
              </a:rPr>
              <a:t> </a:t>
            </a:r>
            <a:r>
              <a:rPr lang="en-GB" sz="800" i="1" dirty="0" err="1">
                <a:solidFill>
                  <a:schemeClr val="tx1"/>
                </a:solidFill>
              </a:rPr>
              <a:t>Valenciana</a:t>
            </a:r>
            <a:endParaRPr lang="en-GB" sz="800" dirty="0">
              <a:solidFill>
                <a:schemeClr val="tx1"/>
              </a:solidFill>
              <a:latin typeface="Accura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E23A229-F309-CDAC-900F-EE7B3C1DD45A}"/>
              </a:ext>
            </a:extLst>
          </p:cNvPr>
          <p:cNvSpPr txBox="1"/>
          <p:nvPr userDrawn="1"/>
        </p:nvSpPr>
        <p:spPr>
          <a:xfrm>
            <a:off x="10882131" y="6218053"/>
            <a:ext cx="1039399" cy="369332"/>
          </a:xfrm>
          <a:prstGeom prst="rect">
            <a:avLst/>
          </a:prstGeom>
          <a:noFill/>
        </p:spPr>
        <p:txBody>
          <a:bodyPr wrap="square" lIns="72000" t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lang="en-GB" sz="800" b="1" dirty="0" err="1">
                <a:solidFill>
                  <a:srgbClr val="01299C"/>
                </a:solidFill>
              </a:rPr>
              <a:t>Financiado</a:t>
            </a:r>
            <a:r>
              <a:rPr lang="en-GB" sz="800" b="1" baseline="0" dirty="0">
                <a:solidFill>
                  <a:srgbClr val="01299C"/>
                </a:solidFill>
              </a:rPr>
              <a:t> </a:t>
            </a:r>
            <a:r>
              <a:rPr lang="en-GB" sz="800" b="1" baseline="0" dirty="0" err="1">
                <a:solidFill>
                  <a:srgbClr val="01299C"/>
                </a:solidFill>
              </a:rPr>
              <a:t>por</a:t>
            </a:r>
            <a:r>
              <a:rPr lang="en-GB" sz="800" b="1" baseline="0" dirty="0">
                <a:solidFill>
                  <a:srgbClr val="01299C"/>
                </a:solidFill>
              </a:rPr>
              <a:t> </a:t>
            </a:r>
          </a:p>
          <a:p>
            <a:pPr>
              <a:lnSpc>
                <a:spcPct val="100000"/>
              </a:lnSpc>
            </a:pPr>
            <a:r>
              <a:rPr lang="en-GB" sz="800" b="1" baseline="0" dirty="0">
                <a:solidFill>
                  <a:srgbClr val="01299C"/>
                </a:solidFill>
              </a:rPr>
              <a:t>la Unión </a:t>
            </a:r>
            <a:r>
              <a:rPr lang="en-GB" sz="800" b="1" baseline="0" dirty="0" err="1">
                <a:solidFill>
                  <a:srgbClr val="01299C"/>
                </a:solidFill>
              </a:rPr>
              <a:t>Europea</a:t>
            </a:r>
            <a:endParaRPr lang="en-GB" sz="800" b="1" baseline="0" dirty="0">
              <a:solidFill>
                <a:srgbClr val="01299C"/>
              </a:solidFill>
            </a:endParaRPr>
          </a:p>
          <a:p>
            <a:pPr>
              <a:lnSpc>
                <a:spcPct val="100000"/>
              </a:lnSpc>
            </a:pPr>
            <a:r>
              <a:rPr lang="en-GB" sz="800" b="0" i="0" baseline="0" dirty="0">
                <a:solidFill>
                  <a:schemeClr val="bg2">
                    <a:lumMod val="50000"/>
                  </a:schemeClr>
                </a:solidFill>
              </a:rPr>
              <a:t>Next </a:t>
            </a:r>
            <a:r>
              <a:rPr lang="en-GB" sz="800" b="0" i="0" baseline="0" dirty="0" err="1">
                <a:solidFill>
                  <a:schemeClr val="bg2">
                    <a:lumMod val="50000"/>
                  </a:schemeClr>
                </a:solidFill>
              </a:rPr>
              <a:t>GenerationEU</a:t>
            </a:r>
            <a:endParaRPr lang="en-GB" sz="800" b="0" i="0" noProof="0" dirty="0">
              <a:solidFill>
                <a:schemeClr val="bg2">
                  <a:lumMod val="50000"/>
                </a:schemeClr>
              </a:solidFill>
              <a:latin typeface="Accura"/>
            </a:endParaRPr>
          </a:p>
        </p:txBody>
      </p:sp>
      <p:grpSp>
        <p:nvGrpSpPr>
          <p:cNvPr id="13" name="Graphic 11">
            <a:extLst>
              <a:ext uri="{FF2B5EF4-FFF2-40B4-BE49-F238E27FC236}">
                <a16:creationId xmlns:a16="http://schemas.microsoft.com/office/drawing/2014/main" id="{EA0BE16A-41E2-6428-F2F9-8D1F251CAFED}"/>
              </a:ext>
            </a:extLst>
          </p:cNvPr>
          <p:cNvGrpSpPr/>
          <p:nvPr/>
        </p:nvGrpSpPr>
        <p:grpSpPr>
          <a:xfrm>
            <a:off x="9399762" y="6222894"/>
            <a:ext cx="789788" cy="369332"/>
            <a:chOff x="2969178" y="1964451"/>
            <a:chExt cx="6244973" cy="292036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0569FB4-D2E3-9DE2-2569-569DDEFE2CD3}"/>
                </a:ext>
              </a:extLst>
            </p:cNvPr>
            <p:cNvSpPr/>
            <p:nvPr/>
          </p:nvSpPr>
          <p:spPr>
            <a:xfrm>
              <a:off x="2969178" y="3038520"/>
              <a:ext cx="1361472" cy="1846294"/>
            </a:xfrm>
            <a:custGeom>
              <a:avLst/>
              <a:gdLst>
                <a:gd name="connsiteX0" fmla="*/ 1361473 w 1361472"/>
                <a:gd name="connsiteY0" fmla="*/ 463821 h 1846294"/>
                <a:gd name="connsiteX1" fmla="*/ 1128336 w 1361472"/>
                <a:gd name="connsiteY1" fmla="*/ 267995 h 1846294"/>
                <a:gd name="connsiteX2" fmla="*/ 955820 w 1361472"/>
                <a:gd name="connsiteY2" fmla="*/ 46514 h 1846294"/>
                <a:gd name="connsiteX3" fmla="*/ 892890 w 1361472"/>
                <a:gd name="connsiteY3" fmla="*/ 34858 h 1846294"/>
                <a:gd name="connsiteX4" fmla="*/ 1086407 w 1361472"/>
                <a:gd name="connsiteY4" fmla="*/ 300615 h 1846294"/>
                <a:gd name="connsiteX5" fmla="*/ 1291543 w 1361472"/>
                <a:gd name="connsiteY5" fmla="*/ 480131 h 1846294"/>
                <a:gd name="connsiteX6" fmla="*/ 1242613 w 1361472"/>
                <a:gd name="connsiteY6" fmla="*/ 547752 h 1846294"/>
                <a:gd name="connsiteX7" fmla="*/ 1123717 w 1361472"/>
                <a:gd name="connsiteY7" fmla="*/ 442821 h 1846294"/>
                <a:gd name="connsiteX8" fmla="*/ 1028131 w 1361472"/>
                <a:gd name="connsiteY8" fmla="*/ 342616 h 1846294"/>
                <a:gd name="connsiteX9" fmla="*/ 976856 w 1361472"/>
                <a:gd name="connsiteY9" fmla="*/ 354271 h 1846294"/>
                <a:gd name="connsiteX10" fmla="*/ 1114407 w 1361472"/>
                <a:gd name="connsiteY10" fmla="*/ 503477 h 1846294"/>
                <a:gd name="connsiteX11" fmla="*/ 1242613 w 1361472"/>
                <a:gd name="connsiteY11" fmla="*/ 622372 h 1846294"/>
                <a:gd name="connsiteX12" fmla="*/ 1223958 w 1361472"/>
                <a:gd name="connsiteY12" fmla="*/ 648028 h 1846294"/>
                <a:gd name="connsiteX13" fmla="*/ 1102717 w 1361472"/>
                <a:gd name="connsiteY13" fmla="*/ 547823 h 1846294"/>
                <a:gd name="connsiteX14" fmla="*/ 1049096 w 1361472"/>
                <a:gd name="connsiteY14" fmla="*/ 552478 h 1846294"/>
                <a:gd name="connsiteX15" fmla="*/ 1130682 w 1361472"/>
                <a:gd name="connsiteY15" fmla="*/ 636373 h 1846294"/>
                <a:gd name="connsiteX16" fmla="*/ 1051406 w 1361472"/>
                <a:gd name="connsiteY16" fmla="*/ 717994 h 1846294"/>
                <a:gd name="connsiteX17" fmla="*/ 990786 w 1361472"/>
                <a:gd name="connsiteY17" fmla="*/ 792614 h 1846294"/>
                <a:gd name="connsiteX18" fmla="*/ 955820 w 1361472"/>
                <a:gd name="connsiteY18" fmla="*/ 750613 h 1846294"/>
                <a:gd name="connsiteX19" fmla="*/ 1011786 w 1361472"/>
                <a:gd name="connsiteY19" fmla="*/ 683028 h 1846294"/>
                <a:gd name="connsiteX20" fmla="*/ 1067752 w 1361472"/>
                <a:gd name="connsiteY20" fmla="*/ 636408 h 1846294"/>
                <a:gd name="connsiteX21" fmla="*/ 811305 w 1361472"/>
                <a:gd name="connsiteY21" fmla="*/ 338032 h 1846294"/>
                <a:gd name="connsiteX22" fmla="*/ 680754 w 1361472"/>
                <a:gd name="connsiteY22" fmla="*/ 2345 h 1846294"/>
                <a:gd name="connsiteX23" fmla="*/ 634134 w 1361472"/>
                <a:gd name="connsiteY23" fmla="*/ 0 h 1846294"/>
                <a:gd name="connsiteX24" fmla="*/ 659789 w 1361472"/>
                <a:gd name="connsiteY24" fmla="*/ 284412 h 1846294"/>
                <a:gd name="connsiteX25" fmla="*/ 748375 w 1361472"/>
                <a:gd name="connsiteY25" fmla="*/ 550168 h 1846294"/>
                <a:gd name="connsiteX26" fmla="*/ 720374 w 1361472"/>
                <a:gd name="connsiteY26" fmla="*/ 555533 h 1846294"/>
                <a:gd name="connsiteX27" fmla="*/ 648099 w 1361472"/>
                <a:gd name="connsiteY27" fmla="*/ 407962 h 1846294"/>
                <a:gd name="connsiteX28" fmla="*/ 587478 w 1361472"/>
                <a:gd name="connsiteY28" fmla="*/ 144516 h 1846294"/>
                <a:gd name="connsiteX29" fmla="*/ 550168 w 1361472"/>
                <a:gd name="connsiteY29" fmla="*/ 114205 h 1846294"/>
                <a:gd name="connsiteX30" fmla="*/ 478568 w 1361472"/>
                <a:gd name="connsiteY30" fmla="*/ 161501 h 1846294"/>
                <a:gd name="connsiteX31" fmla="*/ 356687 w 1361472"/>
                <a:gd name="connsiteY31" fmla="*/ 158480 h 1846294"/>
                <a:gd name="connsiteX32" fmla="*/ 356687 w 1361472"/>
                <a:gd name="connsiteY32" fmla="*/ 34930 h 1846294"/>
                <a:gd name="connsiteX33" fmla="*/ 326377 w 1361472"/>
                <a:gd name="connsiteY33" fmla="*/ 39584 h 1846294"/>
                <a:gd name="connsiteX34" fmla="*/ 298412 w 1361472"/>
                <a:gd name="connsiteY34" fmla="*/ 69895 h 1846294"/>
                <a:gd name="connsiteX35" fmla="*/ 300722 w 1361472"/>
                <a:gd name="connsiteY35" fmla="*/ 214446 h 1846294"/>
                <a:gd name="connsiteX36" fmla="*/ 403734 w 1361472"/>
                <a:gd name="connsiteY36" fmla="*/ 214446 h 1846294"/>
                <a:gd name="connsiteX37" fmla="*/ 223791 w 1361472"/>
                <a:gd name="connsiteY37" fmla="*/ 293686 h 1846294"/>
                <a:gd name="connsiteX38" fmla="*/ 307722 w 1361472"/>
                <a:gd name="connsiteY38" fmla="*/ 529132 h 1846294"/>
                <a:gd name="connsiteX39" fmla="*/ 291412 w 1361472"/>
                <a:gd name="connsiteY39" fmla="*/ 806579 h 1846294"/>
                <a:gd name="connsiteX40" fmla="*/ 356687 w 1361472"/>
                <a:gd name="connsiteY40" fmla="*/ 846199 h 1846294"/>
                <a:gd name="connsiteX41" fmla="*/ 512893 w 1361472"/>
                <a:gd name="connsiteY41" fmla="*/ 729648 h 1846294"/>
                <a:gd name="connsiteX42" fmla="*/ 727374 w 1361472"/>
                <a:gd name="connsiteY42" fmla="*/ 620063 h 1846294"/>
                <a:gd name="connsiteX43" fmla="*/ 736009 w 1361472"/>
                <a:gd name="connsiteY43" fmla="*/ 610078 h 1846294"/>
                <a:gd name="connsiteX44" fmla="*/ 776340 w 1361472"/>
                <a:gd name="connsiteY44" fmla="*/ 603753 h 1846294"/>
                <a:gd name="connsiteX45" fmla="*/ 876580 w 1361472"/>
                <a:gd name="connsiteY45" fmla="*/ 734304 h 1846294"/>
                <a:gd name="connsiteX46" fmla="*/ 995476 w 1361472"/>
                <a:gd name="connsiteY46" fmla="*/ 836889 h 1846294"/>
                <a:gd name="connsiteX47" fmla="*/ 1044406 w 1361472"/>
                <a:gd name="connsiteY47" fmla="*/ 801924 h 1846294"/>
                <a:gd name="connsiteX48" fmla="*/ 1074716 w 1361472"/>
                <a:gd name="connsiteY48" fmla="*/ 769304 h 1846294"/>
                <a:gd name="connsiteX49" fmla="*/ 1165647 w 1361472"/>
                <a:gd name="connsiteY49" fmla="*/ 839234 h 1846294"/>
                <a:gd name="connsiteX50" fmla="*/ 1256578 w 1361472"/>
                <a:gd name="connsiteY50" fmla="*/ 713374 h 1846294"/>
                <a:gd name="connsiteX51" fmla="*/ 1296198 w 1361472"/>
                <a:gd name="connsiteY51" fmla="*/ 571133 h 1846294"/>
                <a:gd name="connsiteX52" fmla="*/ 1335818 w 1361472"/>
                <a:gd name="connsiteY52" fmla="*/ 517512 h 1846294"/>
                <a:gd name="connsiteX53" fmla="*/ 1361473 w 1361472"/>
                <a:gd name="connsiteY53" fmla="*/ 463821 h 1846294"/>
                <a:gd name="connsiteX54" fmla="*/ 510548 w 1361472"/>
                <a:gd name="connsiteY54" fmla="*/ 657338 h 1846294"/>
                <a:gd name="connsiteX55" fmla="*/ 361378 w 1361472"/>
                <a:gd name="connsiteY55" fmla="*/ 773888 h 1846294"/>
                <a:gd name="connsiteX56" fmla="*/ 366032 w 1361472"/>
                <a:gd name="connsiteY56" fmla="*/ 505786 h 1846294"/>
                <a:gd name="connsiteX57" fmla="*/ 300757 w 1361472"/>
                <a:gd name="connsiteY57" fmla="*/ 326306 h 1846294"/>
                <a:gd name="connsiteX58" fmla="*/ 438308 w 1361472"/>
                <a:gd name="connsiteY58" fmla="*/ 263375 h 1846294"/>
                <a:gd name="connsiteX59" fmla="*/ 545549 w 1361472"/>
                <a:gd name="connsiteY59" fmla="*/ 188755 h 1846294"/>
                <a:gd name="connsiteX60" fmla="*/ 585204 w 1361472"/>
                <a:gd name="connsiteY60" fmla="*/ 379926 h 1846294"/>
                <a:gd name="connsiteX61" fmla="*/ 662135 w 1361472"/>
                <a:gd name="connsiteY61" fmla="*/ 578062 h 1846294"/>
                <a:gd name="connsiteX62" fmla="*/ 510548 w 1361472"/>
                <a:gd name="connsiteY62" fmla="*/ 657338 h 1846294"/>
                <a:gd name="connsiteX63" fmla="*/ 769304 w 1361472"/>
                <a:gd name="connsiteY63" fmla="*/ 480131 h 1846294"/>
                <a:gd name="connsiteX64" fmla="*/ 706374 w 1361472"/>
                <a:gd name="connsiteY64" fmla="*/ 233030 h 1846294"/>
                <a:gd name="connsiteX65" fmla="*/ 857890 w 1361472"/>
                <a:gd name="connsiteY65" fmla="*/ 512787 h 1846294"/>
                <a:gd name="connsiteX66" fmla="*/ 993095 w 1361472"/>
                <a:gd name="connsiteY66" fmla="*/ 640992 h 1846294"/>
                <a:gd name="connsiteX67" fmla="*/ 930165 w 1361472"/>
                <a:gd name="connsiteY67" fmla="*/ 713267 h 1846294"/>
                <a:gd name="connsiteX68" fmla="*/ 769304 w 1361472"/>
                <a:gd name="connsiteY68" fmla="*/ 480131 h 1846294"/>
                <a:gd name="connsiteX69" fmla="*/ 1184302 w 1361472"/>
                <a:gd name="connsiteY69" fmla="*/ 752923 h 1846294"/>
                <a:gd name="connsiteX70" fmla="*/ 1160992 w 1361472"/>
                <a:gd name="connsiteY70" fmla="*/ 783233 h 1846294"/>
                <a:gd name="connsiteX71" fmla="*/ 1102681 w 1361472"/>
                <a:gd name="connsiteY71" fmla="*/ 727303 h 1846294"/>
                <a:gd name="connsiteX72" fmla="*/ 1163302 w 1361472"/>
                <a:gd name="connsiteY72" fmla="*/ 678338 h 1846294"/>
                <a:gd name="connsiteX73" fmla="*/ 1200576 w 1361472"/>
                <a:gd name="connsiteY73" fmla="*/ 701648 h 1846294"/>
                <a:gd name="connsiteX74" fmla="*/ 1184302 w 1361472"/>
                <a:gd name="connsiteY74" fmla="*/ 752923 h 1846294"/>
                <a:gd name="connsiteX75" fmla="*/ 0 w 1361472"/>
                <a:gd name="connsiteY75" fmla="*/ 1240161 h 1846294"/>
                <a:gd name="connsiteX76" fmla="*/ 641099 w 1361472"/>
                <a:gd name="connsiteY76" fmla="*/ 1797329 h 1846294"/>
                <a:gd name="connsiteX77" fmla="*/ 100205 w 1361472"/>
                <a:gd name="connsiteY77" fmla="*/ 1149266 h 1846294"/>
                <a:gd name="connsiteX78" fmla="*/ 0 w 1361472"/>
                <a:gd name="connsiteY78" fmla="*/ 1240161 h 1846294"/>
                <a:gd name="connsiteX79" fmla="*/ 207481 w 1361472"/>
                <a:gd name="connsiteY79" fmla="*/ 1069955 h 1846294"/>
                <a:gd name="connsiteX80" fmla="*/ 864890 w 1361472"/>
                <a:gd name="connsiteY80" fmla="*/ 1843949 h 1846294"/>
                <a:gd name="connsiteX81" fmla="*/ 1032751 w 1361472"/>
                <a:gd name="connsiteY81" fmla="*/ 1846294 h 1846294"/>
                <a:gd name="connsiteX82" fmla="*/ 298412 w 1361472"/>
                <a:gd name="connsiteY82" fmla="*/ 986060 h 1846294"/>
                <a:gd name="connsiteX83" fmla="*/ 207481 w 1361472"/>
                <a:gd name="connsiteY83" fmla="*/ 1069955 h 184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61472" h="1846294">
                  <a:moveTo>
                    <a:pt x="1361473" y="463821"/>
                  </a:moveTo>
                  <a:cubicBezTo>
                    <a:pt x="1361473" y="463821"/>
                    <a:pt x="1230922" y="389200"/>
                    <a:pt x="1128336" y="267995"/>
                  </a:cubicBezTo>
                  <a:cubicBezTo>
                    <a:pt x="1025786" y="146754"/>
                    <a:pt x="955820" y="46514"/>
                    <a:pt x="955820" y="46514"/>
                  </a:cubicBezTo>
                  <a:lnTo>
                    <a:pt x="892890" y="34858"/>
                  </a:lnTo>
                  <a:cubicBezTo>
                    <a:pt x="892890" y="34858"/>
                    <a:pt x="986166" y="195719"/>
                    <a:pt x="1086407" y="300615"/>
                  </a:cubicBezTo>
                  <a:cubicBezTo>
                    <a:pt x="1186647" y="405510"/>
                    <a:pt x="1291543" y="480131"/>
                    <a:pt x="1291543" y="480131"/>
                  </a:cubicBezTo>
                  <a:lnTo>
                    <a:pt x="1242613" y="547752"/>
                  </a:lnTo>
                  <a:cubicBezTo>
                    <a:pt x="1242613" y="547752"/>
                    <a:pt x="1170337" y="491786"/>
                    <a:pt x="1123717" y="442821"/>
                  </a:cubicBezTo>
                  <a:cubicBezTo>
                    <a:pt x="1077097" y="393891"/>
                    <a:pt x="1028131" y="342616"/>
                    <a:pt x="1028131" y="342616"/>
                  </a:cubicBezTo>
                  <a:lnTo>
                    <a:pt x="976856" y="354271"/>
                  </a:lnTo>
                  <a:cubicBezTo>
                    <a:pt x="976856" y="354271"/>
                    <a:pt x="1039787" y="431201"/>
                    <a:pt x="1114407" y="503477"/>
                  </a:cubicBezTo>
                  <a:cubicBezTo>
                    <a:pt x="1188993" y="575752"/>
                    <a:pt x="1242613" y="622372"/>
                    <a:pt x="1242613" y="622372"/>
                  </a:cubicBezTo>
                  <a:lnTo>
                    <a:pt x="1223958" y="648028"/>
                  </a:lnTo>
                  <a:cubicBezTo>
                    <a:pt x="1223958" y="648028"/>
                    <a:pt x="1118458" y="579270"/>
                    <a:pt x="1102717" y="547823"/>
                  </a:cubicBezTo>
                  <a:cubicBezTo>
                    <a:pt x="1098062" y="538477"/>
                    <a:pt x="1049096" y="552478"/>
                    <a:pt x="1049096" y="552478"/>
                  </a:cubicBezTo>
                  <a:lnTo>
                    <a:pt x="1130682" y="636373"/>
                  </a:lnTo>
                  <a:cubicBezTo>
                    <a:pt x="1130682" y="636373"/>
                    <a:pt x="1081716" y="685374"/>
                    <a:pt x="1051406" y="717994"/>
                  </a:cubicBezTo>
                  <a:cubicBezTo>
                    <a:pt x="1021096" y="750613"/>
                    <a:pt x="990786" y="792614"/>
                    <a:pt x="990786" y="792614"/>
                  </a:cubicBezTo>
                  <a:lnTo>
                    <a:pt x="955820" y="750613"/>
                  </a:lnTo>
                  <a:cubicBezTo>
                    <a:pt x="955820" y="750613"/>
                    <a:pt x="974476" y="717994"/>
                    <a:pt x="1011786" y="683028"/>
                  </a:cubicBezTo>
                  <a:cubicBezTo>
                    <a:pt x="1049096" y="648063"/>
                    <a:pt x="1067752" y="636408"/>
                    <a:pt x="1067752" y="636408"/>
                  </a:cubicBezTo>
                  <a:cubicBezTo>
                    <a:pt x="1067752" y="636408"/>
                    <a:pt x="927856" y="578133"/>
                    <a:pt x="811305" y="338032"/>
                  </a:cubicBezTo>
                  <a:cubicBezTo>
                    <a:pt x="702039" y="112784"/>
                    <a:pt x="680754" y="2345"/>
                    <a:pt x="680754" y="2345"/>
                  </a:cubicBezTo>
                  <a:lnTo>
                    <a:pt x="634134" y="0"/>
                  </a:lnTo>
                  <a:cubicBezTo>
                    <a:pt x="634134" y="0"/>
                    <a:pt x="638825" y="123586"/>
                    <a:pt x="659789" y="284412"/>
                  </a:cubicBezTo>
                  <a:cubicBezTo>
                    <a:pt x="680754" y="445272"/>
                    <a:pt x="748375" y="550168"/>
                    <a:pt x="748375" y="550168"/>
                  </a:cubicBezTo>
                  <a:lnTo>
                    <a:pt x="720374" y="555533"/>
                  </a:lnTo>
                  <a:cubicBezTo>
                    <a:pt x="699267" y="507421"/>
                    <a:pt x="662881" y="444171"/>
                    <a:pt x="648099" y="407962"/>
                  </a:cubicBezTo>
                  <a:cubicBezTo>
                    <a:pt x="622443" y="345032"/>
                    <a:pt x="592169" y="184136"/>
                    <a:pt x="587478" y="144516"/>
                  </a:cubicBezTo>
                  <a:cubicBezTo>
                    <a:pt x="582788" y="104895"/>
                    <a:pt x="550168" y="114205"/>
                    <a:pt x="550168" y="114205"/>
                  </a:cubicBezTo>
                  <a:cubicBezTo>
                    <a:pt x="550168" y="114205"/>
                    <a:pt x="521777" y="131510"/>
                    <a:pt x="478568" y="161501"/>
                  </a:cubicBezTo>
                  <a:lnTo>
                    <a:pt x="356687" y="158480"/>
                  </a:lnTo>
                  <a:lnTo>
                    <a:pt x="356687" y="34930"/>
                  </a:lnTo>
                  <a:cubicBezTo>
                    <a:pt x="356687" y="34930"/>
                    <a:pt x="342687" y="32620"/>
                    <a:pt x="326377" y="39584"/>
                  </a:cubicBezTo>
                  <a:cubicBezTo>
                    <a:pt x="310067" y="46549"/>
                    <a:pt x="298412" y="69895"/>
                    <a:pt x="298412" y="69895"/>
                  </a:cubicBezTo>
                  <a:lnTo>
                    <a:pt x="300722" y="214446"/>
                  </a:lnTo>
                  <a:lnTo>
                    <a:pt x="403734" y="214446"/>
                  </a:lnTo>
                  <a:cubicBezTo>
                    <a:pt x="330143" y="260817"/>
                    <a:pt x="223791" y="293686"/>
                    <a:pt x="223791" y="293686"/>
                  </a:cubicBezTo>
                  <a:cubicBezTo>
                    <a:pt x="223791" y="293686"/>
                    <a:pt x="291376" y="393962"/>
                    <a:pt x="307722" y="529132"/>
                  </a:cubicBezTo>
                  <a:cubicBezTo>
                    <a:pt x="324067" y="664302"/>
                    <a:pt x="305412" y="766923"/>
                    <a:pt x="291412" y="806579"/>
                  </a:cubicBezTo>
                  <a:cubicBezTo>
                    <a:pt x="277447" y="846199"/>
                    <a:pt x="317067" y="857854"/>
                    <a:pt x="356687" y="846199"/>
                  </a:cubicBezTo>
                  <a:cubicBezTo>
                    <a:pt x="396307" y="834544"/>
                    <a:pt x="482547" y="764614"/>
                    <a:pt x="512893" y="729648"/>
                  </a:cubicBezTo>
                  <a:cubicBezTo>
                    <a:pt x="543239" y="694683"/>
                    <a:pt x="690064" y="624753"/>
                    <a:pt x="727374" y="620063"/>
                  </a:cubicBezTo>
                  <a:cubicBezTo>
                    <a:pt x="732705" y="619388"/>
                    <a:pt x="735370" y="615799"/>
                    <a:pt x="736009" y="610078"/>
                  </a:cubicBezTo>
                  <a:lnTo>
                    <a:pt x="776340" y="603753"/>
                  </a:lnTo>
                  <a:cubicBezTo>
                    <a:pt x="776340" y="603753"/>
                    <a:pt x="834651" y="687648"/>
                    <a:pt x="876580" y="734304"/>
                  </a:cubicBezTo>
                  <a:cubicBezTo>
                    <a:pt x="918510" y="780959"/>
                    <a:pt x="995476" y="836889"/>
                    <a:pt x="995476" y="836889"/>
                  </a:cubicBezTo>
                  <a:cubicBezTo>
                    <a:pt x="995476" y="836889"/>
                    <a:pt x="1028096" y="818270"/>
                    <a:pt x="1044406" y="801924"/>
                  </a:cubicBezTo>
                  <a:cubicBezTo>
                    <a:pt x="1060716" y="785614"/>
                    <a:pt x="1074716" y="769304"/>
                    <a:pt x="1074716" y="769304"/>
                  </a:cubicBezTo>
                  <a:lnTo>
                    <a:pt x="1165647" y="839234"/>
                  </a:lnTo>
                  <a:cubicBezTo>
                    <a:pt x="1165647" y="839234"/>
                    <a:pt x="1212267" y="792614"/>
                    <a:pt x="1256578" y="713374"/>
                  </a:cubicBezTo>
                  <a:cubicBezTo>
                    <a:pt x="1300852" y="634099"/>
                    <a:pt x="1296198" y="571133"/>
                    <a:pt x="1296198" y="571133"/>
                  </a:cubicBezTo>
                  <a:cubicBezTo>
                    <a:pt x="1296198" y="571133"/>
                    <a:pt x="1314853" y="545477"/>
                    <a:pt x="1335818" y="517512"/>
                  </a:cubicBezTo>
                  <a:cubicBezTo>
                    <a:pt x="1356818" y="489476"/>
                    <a:pt x="1361473" y="463821"/>
                    <a:pt x="1361473" y="463821"/>
                  </a:cubicBezTo>
                  <a:close/>
                  <a:moveTo>
                    <a:pt x="510548" y="657338"/>
                  </a:moveTo>
                  <a:cubicBezTo>
                    <a:pt x="459273" y="694648"/>
                    <a:pt x="396343" y="773888"/>
                    <a:pt x="361378" y="773888"/>
                  </a:cubicBezTo>
                  <a:cubicBezTo>
                    <a:pt x="356723" y="773888"/>
                    <a:pt x="387033" y="613027"/>
                    <a:pt x="366032" y="505786"/>
                  </a:cubicBezTo>
                  <a:cubicBezTo>
                    <a:pt x="345068" y="398546"/>
                    <a:pt x="300757" y="326306"/>
                    <a:pt x="300757" y="326306"/>
                  </a:cubicBezTo>
                  <a:cubicBezTo>
                    <a:pt x="300757" y="326306"/>
                    <a:pt x="387033" y="288995"/>
                    <a:pt x="438308" y="263375"/>
                  </a:cubicBezTo>
                  <a:cubicBezTo>
                    <a:pt x="489583" y="237720"/>
                    <a:pt x="545549" y="188755"/>
                    <a:pt x="545549" y="188755"/>
                  </a:cubicBezTo>
                  <a:cubicBezTo>
                    <a:pt x="545549" y="188755"/>
                    <a:pt x="564204" y="309996"/>
                    <a:pt x="585204" y="379926"/>
                  </a:cubicBezTo>
                  <a:cubicBezTo>
                    <a:pt x="606169" y="449856"/>
                    <a:pt x="662135" y="578062"/>
                    <a:pt x="662135" y="578062"/>
                  </a:cubicBezTo>
                  <a:cubicBezTo>
                    <a:pt x="662135" y="578062"/>
                    <a:pt x="561823" y="620027"/>
                    <a:pt x="510548" y="657338"/>
                  </a:cubicBezTo>
                  <a:close/>
                  <a:moveTo>
                    <a:pt x="769304" y="480131"/>
                  </a:moveTo>
                  <a:cubicBezTo>
                    <a:pt x="713339" y="347270"/>
                    <a:pt x="706374" y="233030"/>
                    <a:pt x="706374" y="233030"/>
                  </a:cubicBezTo>
                  <a:cubicBezTo>
                    <a:pt x="706374" y="233030"/>
                    <a:pt x="766995" y="393891"/>
                    <a:pt x="857890" y="512787"/>
                  </a:cubicBezTo>
                  <a:cubicBezTo>
                    <a:pt x="948820" y="631682"/>
                    <a:pt x="993095" y="640992"/>
                    <a:pt x="993095" y="640992"/>
                  </a:cubicBezTo>
                  <a:lnTo>
                    <a:pt x="930165" y="713267"/>
                  </a:lnTo>
                  <a:cubicBezTo>
                    <a:pt x="930165" y="713303"/>
                    <a:pt x="825270" y="613027"/>
                    <a:pt x="769304" y="480131"/>
                  </a:cubicBezTo>
                  <a:close/>
                  <a:moveTo>
                    <a:pt x="1184302" y="752923"/>
                  </a:moveTo>
                  <a:cubicBezTo>
                    <a:pt x="1170302" y="771543"/>
                    <a:pt x="1160992" y="783233"/>
                    <a:pt x="1160992" y="783233"/>
                  </a:cubicBezTo>
                  <a:lnTo>
                    <a:pt x="1102681" y="727303"/>
                  </a:lnTo>
                  <a:lnTo>
                    <a:pt x="1163302" y="678338"/>
                  </a:lnTo>
                  <a:lnTo>
                    <a:pt x="1200576" y="701648"/>
                  </a:lnTo>
                  <a:cubicBezTo>
                    <a:pt x="1200612" y="701648"/>
                    <a:pt x="1198267" y="734268"/>
                    <a:pt x="1184302" y="752923"/>
                  </a:cubicBezTo>
                  <a:close/>
                  <a:moveTo>
                    <a:pt x="0" y="1240161"/>
                  </a:moveTo>
                  <a:cubicBezTo>
                    <a:pt x="407962" y="1748399"/>
                    <a:pt x="641099" y="1797329"/>
                    <a:pt x="641099" y="1797329"/>
                  </a:cubicBezTo>
                  <a:lnTo>
                    <a:pt x="100205" y="1149266"/>
                  </a:lnTo>
                  <a:lnTo>
                    <a:pt x="0" y="1240161"/>
                  </a:lnTo>
                  <a:close/>
                  <a:moveTo>
                    <a:pt x="207481" y="1069955"/>
                  </a:moveTo>
                  <a:lnTo>
                    <a:pt x="864890" y="1843949"/>
                  </a:lnTo>
                  <a:lnTo>
                    <a:pt x="1032751" y="1846294"/>
                  </a:lnTo>
                  <a:lnTo>
                    <a:pt x="298412" y="986060"/>
                  </a:lnTo>
                  <a:lnTo>
                    <a:pt x="207481" y="1069955"/>
                  </a:ln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8DEBC73-CBE5-2874-F38E-7AD8616D5F72}"/>
                </a:ext>
              </a:extLst>
            </p:cNvPr>
            <p:cNvSpPr/>
            <p:nvPr/>
          </p:nvSpPr>
          <p:spPr>
            <a:xfrm>
              <a:off x="3244280" y="2956828"/>
              <a:ext cx="890544" cy="1830095"/>
            </a:xfrm>
            <a:custGeom>
              <a:avLst/>
              <a:gdLst>
                <a:gd name="connsiteX0" fmla="*/ 123551 w 890544"/>
                <a:gd name="connsiteY0" fmla="*/ 969821 h 1830095"/>
                <a:gd name="connsiteX1" fmla="*/ 860235 w 890544"/>
                <a:gd name="connsiteY1" fmla="*/ 1830091 h 1830095"/>
                <a:gd name="connsiteX2" fmla="*/ 890545 w 890544"/>
                <a:gd name="connsiteY2" fmla="*/ 1671540 h 1830095"/>
                <a:gd name="connsiteX3" fmla="*/ 221446 w 890544"/>
                <a:gd name="connsiteY3" fmla="*/ 890545 h 1830095"/>
                <a:gd name="connsiteX4" fmla="*/ 123551 w 890544"/>
                <a:gd name="connsiteY4" fmla="*/ 969821 h 1830095"/>
                <a:gd name="connsiteX5" fmla="*/ 743649 w 890544"/>
                <a:gd name="connsiteY5" fmla="*/ 1100372 h 1830095"/>
                <a:gd name="connsiteX6" fmla="*/ 421927 w 890544"/>
                <a:gd name="connsiteY6" fmla="*/ 713374 h 1830095"/>
                <a:gd name="connsiteX7" fmla="*/ 328687 w 890544"/>
                <a:gd name="connsiteY7" fmla="*/ 801960 h 1830095"/>
                <a:gd name="connsiteX8" fmla="*/ 862545 w 890544"/>
                <a:gd name="connsiteY8" fmla="*/ 1419748 h 1830095"/>
                <a:gd name="connsiteX9" fmla="*/ 743649 w 890544"/>
                <a:gd name="connsiteY9" fmla="*/ 1100372 h 1830095"/>
                <a:gd name="connsiteX10" fmla="*/ 547858 w 890544"/>
                <a:gd name="connsiteY10" fmla="*/ 314722 h 1830095"/>
                <a:gd name="connsiteX11" fmla="*/ 566478 w 890544"/>
                <a:gd name="connsiteY11" fmla="*/ 286757 h 1830095"/>
                <a:gd name="connsiteX12" fmla="*/ 566478 w 890544"/>
                <a:gd name="connsiteY12" fmla="*/ 223827 h 1830095"/>
                <a:gd name="connsiteX13" fmla="*/ 603788 w 890544"/>
                <a:gd name="connsiteY13" fmla="*/ 223827 h 1830095"/>
                <a:gd name="connsiteX14" fmla="*/ 603788 w 890544"/>
                <a:gd name="connsiteY14" fmla="*/ 179516 h 1830095"/>
                <a:gd name="connsiteX15" fmla="*/ 564133 w 890544"/>
                <a:gd name="connsiteY15" fmla="*/ 179516 h 1830095"/>
                <a:gd name="connsiteX16" fmla="*/ 564133 w 890544"/>
                <a:gd name="connsiteY16" fmla="*/ 132896 h 1830095"/>
                <a:gd name="connsiteX17" fmla="*/ 526858 w 890544"/>
                <a:gd name="connsiteY17" fmla="*/ 132896 h 1830095"/>
                <a:gd name="connsiteX18" fmla="*/ 526858 w 890544"/>
                <a:gd name="connsiteY18" fmla="*/ 181862 h 1830095"/>
                <a:gd name="connsiteX19" fmla="*/ 487202 w 890544"/>
                <a:gd name="connsiteY19" fmla="*/ 181862 h 1830095"/>
                <a:gd name="connsiteX20" fmla="*/ 487202 w 890544"/>
                <a:gd name="connsiteY20" fmla="*/ 223827 h 1830095"/>
                <a:gd name="connsiteX21" fmla="*/ 524513 w 890544"/>
                <a:gd name="connsiteY21" fmla="*/ 223827 h 1830095"/>
                <a:gd name="connsiteX22" fmla="*/ 524513 w 890544"/>
                <a:gd name="connsiteY22" fmla="*/ 289102 h 1830095"/>
                <a:gd name="connsiteX23" fmla="*/ 547858 w 890544"/>
                <a:gd name="connsiteY23" fmla="*/ 314722 h 1830095"/>
                <a:gd name="connsiteX24" fmla="*/ 697064 w 890544"/>
                <a:gd name="connsiteY24" fmla="*/ 55966 h 1830095"/>
                <a:gd name="connsiteX25" fmla="*/ 375342 w 890544"/>
                <a:gd name="connsiteY25" fmla="*/ 0 h 1830095"/>
                <a:gd name="connsiteX26" fmla="*/ 0 w 890544"/>
                <a:gd name="connsiteY26" fmla="*/ 67621 h 1830095"/>
                <a:gd name="connsiteX27" fmla="*/ 18655 w 890544"/>
                <a:gd name="connsiteY27" fmla="*/ 107241 h 1830095"/>
                <a:gd name="connsiteX28" fmla="*/ 359032 w 890544"/>
                <a:gd name="connsiteY28" fmla="*/ 51311 h 1830095"/>
                <a:gd name="connsiteX29" fmla="*/ 678409 w 890544"/>
                <a:gd name="connsiteY29" fmla="*/ 102586 h 1830095"/>
                <a:gd name="connsiteX30" fmla="*/ 697064 w 890544"/>
                <a:gd name="connsiteY30" fmla="*/ 55966 h 1830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90544" h="1830095">
                  <a:moveTo>
                    <a:pt x="123551" y="969821"/>
                  </a:moveTo>
                  <a:cubicBezTo>
                    <a:pt x="123551" y="969821"/>
                    <a:pt x="857890" y="1832401"/>
                    <a:pt x="860235" y="1830091"/>
                  </a:cubicBezTo>
                  <a:cubicBezTo>
                    <a:pt x="888768" y="1801238"/>
                    <a:pt x="890545" y="1671540"/>
                    <a:pt x="890545" y="1671540"/>
                  </a:cubicBezTo>
                  <a:lnTo>
                    <a:pt x="221446" y="890545"/>
                  </a:lnTo>
                  <a:lnTo>
                    <a:pt x="123551" y="969821"/>
                  </a:lnTo>
                  <a:close/>
                  <a:moveTo>
                    <a:pt x="743649" y="1100372"/>
                  </a:moveTo>
                  <a:cubicBezTo>
                    <a:pt x="671373" y="981476"/>
                    <a:pt x="421927" y="713374"/>
                    <a:pt x="421927" y="713374"/>
                  </a:cubicBezTo>
                  <a:lnTo>
                    <a:pt x="328687" y="801960"/>
                  </a:lnTo>
                  <a:cubicBezTo>
                    <a:pt x="328687" y="801960"/>
                    <a:pt x="862545" y="1422094"/>
                    <a:pt x="862545" y="1419748"/>
                  </a:cubicBezTo>
                  <a:cubicBezTo>
                    <a:pt x="862580" y="1359163"/>
                    <a:pt x="815924" y="1219267"/>
                    <a:pt x="743649" y="1100372"/>
                  </a:cubicBezTo>
                  <a:close/>
                  <a:moveTo>
                    <a:pt x="547858" y="314722"/>
                  </a:moveTo>
                  <a:cubicBezTo>
                    <a:pt x="550168" y="293757"/>
                    <a:pt x="566478" y="286757"/>
                    <a:pt x="566478" y="286757"/>
                  </a:cubicBezTo>
                  <a:lnTo>
                    <a:pt x="566478" y="223827"/>
                  </a:lnTo>
                  <a:lnTo>
                    <a:pt x="603788" y="223827"/>
                  </a:lnTo>
                  <a:lnTo>
                    <a:pt x="603788" y="179516"/>
                  </a:lnTo>
                  <a:lnTo>
                    <a:pt x="564133" y="179516"/>
                  </a:lnTo>
                  <a:lnTo>
                    <a:pt x="564133" y="132896"/>
                  </a:lnTo>
                  <a:lnTo>
                    <a:pt x="526858" y="132896"/>
                  </a:lnTo>
                  <a:lnTo>
                    <a:pt x="526858" y="181862"/>
                  </a:lnTo>
                  <a:lnTo>
                    <a:pt x="487202" y="181862"/>
                  </a:lnTo>
                  <a:lnTo>
                    <a:pt x="487202" y="223827"/>
                  </a:lnTo>
                  <a:lnTo>
                    <a:pt x="524513" y="223827"/>
                  </a:lnTo>
                  <a:lnTo>
                    <a:pt x="524513" y="289102"/>
                  </a:lnTo>
                  <a:cubicBezTo>
                    <a:pt x="540823" y="291412"/>
                    <a:pt x="545513" y="335722"/>
                    <a:pt x="547858" y="314722"/>
                  </a:cubicBezTo>
                  <a:close/>
                  <a:moveTo>
                    <a:pt x="697064" y="55966"/>
                  </a:moveTo>
                  <a:cubicBezTo>
                    <a:pt x="697064" y="55966"/>
                    <a:pt x="603788" y="0"/>
                    <a:pt x="375342" y="0"/>
                  </a:cubicBezTo>
                  <a:cubicBezTo>
                    <a:pt x="86276" y="0"/>
                    <a:pt x="0" y="67621"/>
                    <a:pt x="0" y="67621"/>
                  </a:cubicBezTo>
                  <a:lnTo>
                    <a:pt x="18655" y="107241"/>
                  </a:lnTo>
                  <a:cubicBezTo>
                    <a:pt x="18655" y="107241"/>
                    <a:pt x="205171" y="51311"/>
                    <a:pt x="359032" y="51311"/>
                  </a:cubicBezTo>
                  <a:cubicBezTo>
                    <a:pt x="512893" y="51311"/>
                    <a:pt x="678409" y="102586"/>
                    <a:pt x="678409" y="102586"/>
                  </a:cubicBezTo>
                  <a:lnTo>
                    <a:pt x="697064" y="55966"/>
                  </a:ln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12746E6D-A782-2148-A064-611A5AE1CB36}"/>
                </a:ext>
              </a:extLst>
            </p:cNvPr>
            <p:cNvSpPr/>
            <p:nvPr/>
          </p:nvSpPr>
          <p:spPr>
            <a:xfrm>
              <a:off x="3165111" y="2721548"/>
              <a:ext cx="857854" cy="256978"/>
            </a:xfrm>
            <a:custGeom>
              <a:avLst/>
              <a:gdLst>
                <a:gd name="connsiteX0" fmla="*/ 160754 w 857854"/>
                <a:gd name="connsiteY0" fmla="*/ 251590 h 256978"/>
                <a:gd name="connsiteX1" fmla="*/ 235375 w 857854"/>
                <a:gd name="connsiteY1" fmla="*/ 195625 h 256978"/>
                <a:gd name="connsiteX2" fmla="*/ 328651 w 857854"/>
                <a:gd name="connsiteY2" fmla="*/ 225935 h 256978"/>
                <a:gd name="connsiteX3" fmla="*/ 433546 w 857854"/>
                <a:gd name="connsiteY3" fmla="*/ 179315 h 256978"/>
                <a:gd name="connsiteX4" fmla="*/ 531442 w 857854"/>
                <a:gd name="connsiteY4" fmla="*/ 223625 h 256978"/>
                <a:gd name="connsiteX5" fmla="*/ 622372 w 857854"/>
                <a:gd name="connsiteY5" fmla="*/ 195625 h 256978"/>
                <a:gd name="connsiteX6" fmla="*/ 706303 w 857854"/>
                <a:gd name="connsiteY6" fmla="*/ 251590 h 256978"/>
                <a:gd name="connsiteX7" fmla="*/ 801889 w 857854"/>
                <a:gd name="connsiteY7" fmla="*/ 237590 h 256978"/>
                <a:gd name="connsiteX8" fmla="*/ 857854 w 857854"/>
                <a:gd name="connsiteY8" fmla="*/ 60419 h 256978"/>
                <a:gd name="connsiteX9" fmla="*/ 825234 w 857854"/>
                <a:gd name="connsiteY9" fmla="*/ 83729 h 256978"/>
                <a:gd name="connsiteX10" fmla="*/ 818234 w 857854"/>
                <a:gd name="connsiteY10" fmla="*/ 121040 h 256978"/>
                <a:gd name="connsiteX11" fmla="*/ 771614 w 857854"/>
                <a:gd name="connsiteY11" fmla="*/ 123349 h 256978"/>
                <a:gd name="connsiteX12" fmla="*/ 780924 w 857854"/>
                <a:gd name="connsiteY12" fmla="*/ 176969 h 256978"/>
                <a:gd name="connsiteX13" fmla="*/ 717994 w 857854"/>
                <a:gd name="connsiteY13" fmla="*/ 204970 h 256978"/>
                <a:gd name="connsiteX14" fmla="*/ 669028 w 857854"/>
                <a:gd name="connsiteY14" fmla="*/ 151350 h 256978"/>
                <a:gd name="connsiteX15" fmla="*/ 706339 w 857854"/>
                <a:gd name="connsiteY15" fmla="*/ 125694 h 256978"/>
                <a:gd name="connsiteX16" fmla="*/ 666718 w 857854"/>
                <a:gd name="connsiteY16" fmla="*/ 86074 h 256978"/>
                <a:gd name="connsiteX17" fmla="*/ 642840 w 857854"/>
                <a:gd name="connsiteY17" fmla="*/ 19022 h 256978"/>
                <a:gd name="connsiteX18" fmla="*/ 613134 w 857854"/>
                <a:gd name="connsiteY18" fmla="*/ 74419 h 256978"/>
                <a:gd name="connsiteX19" fmla="*/ 560366 w 857854"/>
                <a:gd name="connsiteY19" fmla="*/ 98867 h 256978"/>
                <a:gd name="connsiteX20" fmla="*/ 590072 w 857854"/>
                <a:gd name="connsiteY20" fmla="*/ 134400 h 256978"/>
                <a:gd name="connsiteX21" fmla="*/ 530340 w 857854"/>
                <a:gd name="connsiteY21" fmla="*/ 171710 h 256978"/>
                <a:gd name="connsiteX22" fmla="*/ 463324 w 857854"/>
                <a:gd name="connsiteY22" fmla="*/ 138202 h 256978"/>
                <a:gd name="connsiteX23" fmla="*/ 504401 w 857854"/>
                <a:gd name="connsiteY23" fmla="*/ 93323 h 256978"/>
                <a:gd name="connsiteX24" fmla="*/ 455755 w 857854"/>
                <a:gd name="connsiteY24" fmla="*/ 61556 h 256978"/>
                <a:gd name="connsiteX25" fmla="*/ 427790 w 857854"/>
                <a:gd name="connsiteY25" fmla="*/ 47 h 256978"/>
                <a:gd name="connsiteX26" fmla="*/ 398048 w 857854"/>
                <a:gd name="connsiteY26" fmla="*/ 61556 h 256978"/>
                <a:gd name="connsiteX27" fmla="*/ 358997 w 857854"/>
                <a:gd name="connsiteY27" fmla="*/ 100892 h 256978"/>
                <a:gd name="connsiteX28" fmla="*/ 403592 w 857854"/>
                <a:gd name="connsiteY28" fmla="*/ 134400 h 256978"/>
                <a:gd name="connsiteX29" fmla="*/ 327265 w 857854"/>
                <a:gd name="connsiteY29" fmla="*/ 179279 h 256978"/>
                <a:gd name="connsiteX30" fmla="*/ 259929 w 857854"/>
                <a:gd name="connsiteY30" fmla="*/ 147512 h 256978"/>
                <a:gd name="connsiteX31" fmla="*/ 289955 w 857854"/>
                <a:gd name="connsiteY31" fmla="*/ 95349 h 256978"/>
                <a:gd name="connsiteX32" fmla="*/ 239533 w 857854"/>
                <a:gd name="connsiteY32" fmla="*/ 74633 h 256978"/>
                <a:gd name="connsiteX33" fmla="*/ 202222 w 857854"/>
                <a:gd name="connsiteY33" fmla="*/ 14900 h 256978"/>
                <a:gd name="connsiteX34" fmla="*/ 189110 w 857854"/>
                <a:gd name="connsiteY34" fmla="*/ 86003 h 256978"/>
                <a:gd name="connsiteX35" fmla="*/ 150059 w 857854"/>
                <a:gd name="connsiteY35" fmla="*/ 128821 h 256978"/>
                <a:gd name="connsiteX36" fmla="*/ 196679 w 857854"/>
                <a:gd name="connsiteY36" fmla="*/ 156786 h 256978"/>
                <a:gd name="connsiteX37" fmla="*/ 136947 w 857854"/>
                <a:gd name="connsiteY37" fmla="*/ 205183 h 256978"/>
                <a:gd name="connsiteX38" fmla="*/ 82758 w 857854"/>
                <a:gd name="connsiteY38" fmla="*/ 175477 h 256978"/>
                <a:gd name="connsiteX39" fmla="*/ 90327 w 857854"/>
                <a:gd name="connsiteY39" fmla="*/ 132623 h 256978"/>
                <a:gd name="connsiteX40" fmla="*/ 43706 w 857854"/>
                <a:gd name="connsiteY40" fmla="*/ 119512 h 256978"/>
                <a:gd name="connsiteX41" fmla="*/ 0 w 857854"/>
                <a:gd name="connsiteY41" fmla="*/ 65003 h 256978"/>
                <a:gd name="connsiteX42" fmla="*/ 53620 w 857854"/>
                <a:gd name="connsiteY42" fmla="*/ 218864 h 256978"/>
                <a:gd name="connsiteX43" fmla="*/ 160754 w 857854"/>
                <a:gd name="connsiteY43" fmla="*/ 251590 h 25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7854" h="256978">
                  <a:moveTo>
                    <a:pt x="160754" y="251590"/>
                  </a:moveTo>
                  <a:cubicBezTo>
                    <a:pt x="202720" y="237590"/>
                    <a:pt x="235375" y="195625"/>
                    <a:pt x="235375" y="195625"/>
                  </a:cubicBezTo>
                  <a:cubicBezTo>
                    <a:pt x="235375" y="195625"/>
                    <a:pt x="272685" y="228280"/>
                    <a:pt x="328651" y="225935"/>
                  </a:cubicBezTo>
                  <a:cubicBezTo>
                    <a:pt x="384581" y="223625"/>
                    <a:pt x="433546" y="179315"/>
                    <a:pt x="433546" y="179315"/>
                  </a:cubicBezTo>
                  <a:cubicBezTo>
                    <a:pt x="433546" y="179315"/>
                    <a:pt x="480167" y="223625"/>
                    <a:pt x="531442" y="223625"/>
                  </a:cubicBezTo>
                  <a:cubicBezTo>
                    <a:pt x="582752" y="223625"/>
                    <a:pt x="622372" y="195625"/>
                    <a:pt x="622372" y="195625"/>
                  </a:cubicBezTo>
                  <a:cubicBezTo>
                    <a:pt x="622372" y="195625"/>
                    <a:pt x="664373" y="244590"/>
                    <a:pt x="706303" y="251590"/>
                  </a:cubicBezTo>
                  <a:cubicBezTo>
                    <a:pt x="748268" y="258590"/>
                    <a:pt x="801889" y="237590"/>
                    <a:pt x="801889" y="237590"/>
                  </a:cubicBezTo>
                  <a:lnTo>
                    <a:pt x="857854" y="60419"/>
                  </a:lnTo>
                  <a:cubicBezTo>
                    <a:pt x="857854" y="60419"/>
                    <a:pt x="834544" y="69729"/>
                    <a:pt x="825234" y="83729"/>
                  </a:cubicBezTo>
                  <a:cubicBezTo>
                    <a:pt x="815889" y="97730"/>
                    <a:pt x="818234" y="121040"/>
                    <a:pt x="818234" y="121040"/>
                  </a:cubicBezTo>
                  <a:cubicBezTo>
                    <a:pt x="818234" y="121040"/>
                    <a:pt x="783269" y="109384"/>
                    <a:pt x="771614" y="123349"/>
                  </a:cubicBezTo>
                  <a:cubicBezTo>
                    <a:pt x="759923" y="137350"/>
                    <a:pt x="759923" y="151314"/>
                    <a:pt x="780924" y="176969"/>
                  </a:cubicBezTo>
                  <a:cubicBezTo>
                    <a:pt x="780924" y="176969"/>
                    <a:pt x="757614" y="211935"/>
                    <a:pt x="717994" y="204970"/>
                  </a:cubicBezTo>
                  <a:cubicBezTo>
                    <a:pt x="678374" y="198006"/>
                    <a:pt x="669028" y="151350"/>
                    <a:pt x="669028" y="151350"/>
                  </a:cubicBezTo>
                  <a:cubicBezTo>
                    <a:pt x="669028" y="151350"/>
                    <a:pt x="706339" y="144350"/>
                    <a:pt x="706339" y="125694"/>
                  </a:cubicBezTo>
                  <a:cubicBezTo>
                    <a:pt x="706339" y="107039"/>
                    <a:pt x="666718" y="86074"/>
                    <a:pt x="666718" y="86074"/>
                  </a:cubicBezTo>
                  <a:cubicBezTo>
                    <a:pt x="666718" y="86074"/>
                    <a:pt x="683632" y="25454"/>
                    <a:pt x="642840" y="19022"/>
                  </a:cubicBezTo>
                  <a:cubicBezTo>
                    <a:pt x="600270" y="12626"/>
                    <a:pt x="613134" y="74419"/>
                    <a:pt x="613134" y="74419"/>
                  </a:cubicBezTo>
                  <a:cubicBezTo>
                    <a:pt x="613134" y="74419"/>
                    <a:pt x="560366" y="63333"/>
                    <a:pt x="560366" y="98867"/>
                  </a:cubicBezTo>
                  <a:cubicBezTo>
                    <a:pt x="560366" y="134400"/>
                    <a:pt x="590072" y="134400"/>
                    <a:pt x="590072" y="134400"/>
                  </a:cubicBezTo>
                  <a:cubicBezTo>
                    <a:pt x="590072" y="134400"/>
                    <a:pt x="599098" y="171710"/>
                    <a:pt x="530340" y="171710"/>
                  </a:cubicBezTo>
                  <a:cubicBezTo>
                    <a:pt x="461582" y="171710"/>
                    <a:pt x="463324" y="138202"/>
                    <a:pt x="463324" y="138202"/>
                  </a:cubicBezTo>
                  <a:cubicBezTo>
                    <a:pt x="463324" y="138202"/>
                    <a:pt x="506426" y="121288"/>
                    <a:pt x="504401" y="93323"/>
                  </a:cubicBezTo>
                  <a:cubicBezTo>
                    <a:pt x="502375" y="65358"/>
                    <a:pt x="455755" y="61556"/>
                    <a:pt x="455755" y="61556"/>
                  </a:cubicBezTo>
                  <a:cubicBezTo>
                    <a:pt x="455755" y="61556"/>
                    <a:pt x="470608" y="-1978"/>
                    <a:pt x="427790" y="47"/>
                  </a:cubicBezTo>
                  <a:cubicBezTo>
                    <a:pt x="384936" y="2108"/>
                    <a:pt x="398048" y="61556"/>
                    <a:pt x="398048" y="61556"/>
                  </a:cubicBezTo>
                  <a:cubicBezTo>
                    <a:pt x="398048" y="61556"/>
                    <a:pt x="351712" y="69125"/>
                    <a:pt x="358997" y="100892"/>
                  </a:cubicBezTo>
                  <a:cubicBezTo>
                    <a:pt x="366281" y="132659"/>
                    <a:pt x="403592" y="134400"/>
                    <a:pt x="403592" y="134400"/>
                  </a:cubicBezTo>
                  <a:cubicBezTo>
                    <a:pt x="403592" y="134400"/>
                    <a:pt x="390764" y="171995"/>
                    <a:pt x="327265" y="179279"/>
                  </a:cubicBezTo>
                  <a:cubicBezTo>
                    <a:pt x="263731" y="186564"/>
                    <a:pt x="259929" y="147512"/>
                    <a:pt x="259929" y="147512"/>
                  </a:cubicBezTo>
                  <a:cubicBezTo>
                    <a:pt x="259929" y="147512"/>
                    <a:pt x="297524" y="127116"/>
                    <a:pt x="289955" y="95349"/>
                  </a:cubicBezTo>
                  <a:cubicBezTo>
                    <a:pt x="282351" y="63581"/>
                    <a:pt x="239533" y="74633"/>
                    <a:pt x="239533" y="74633"/>
                  </a:cubicBezTo>
                  <a:cubicBezTo>
                    <a:pt x="239533" y="74633"/>
                    <a:pt x="237791" y="7296"/>
                    <a:pt x="202222" y="14900"/>
                  </a:cubicBezTo>
                  <a:cubicBezTo>
                    <a:pt x="166653" y="22469"/>
                    <a:pt x="189110" y="86003"/>
                    <a:pt x="189110" y="86003"/>
                  </a:cubicBezTo>
                  <a:cubicBezTo>
                    <a:pt x="189110" y="86003"/>
                    <a:pt x="140749" y="97090"/>
                    <a:pt x="150059" y="128821"/>
                  </a:cubicBezTo>
                  <a:cubicBezTo>
                    <a:pt x="159404" y="160589"/>
                    <a:pt x="196679" y="156786"/>
                    <a:pt x="196679" y="156786"/>
                  </a:cubicBezTo>
                  <a:cubicBezTo>
                    <a:pt x="196679" y="156786"/>
                    <a:pt x="183567" y="203158"/>
                    <a:pt x="136947" y="205183"/>
                  </a:cubicBezTo>
                  <a:cubicBezTo>
                    <a:pt x="90327" y="207209"/>
                    <a:pt x="82758" y="175477"/>
                    <a:pt x="82758" y="175477"/>
                  </a:cubicBezTo>
                  <a:cubicBezTo>
                    <a:pt x="82758" y="175477"/>
                    <a:pt x="99672" y="151279"/>
                    <a:pt x="90327" y="132623"/>
                  </a:cubicBezTo>
                  <a:cubicBezTo>
                    <a:pt x="81017" y="113968"/>
                    <a:pt x="43706" y="119512"/>
                    <a:pt x="43706" y="119512"/>
                  </a:cubicBezTo>
                  <a:cubicBezTo>
                    <a:pt x="43706" y="119512"/>
                    <a:pt x="50387" y="76374"/>
                    <a:pt x="0" y="65003"/>
                  </a:cubicBezTo>
                  <a:cubicBezTo>
                    <a:pt x="0" y="65003"/>
                    <a:pt x="41965" y="186244"/>
                    <a:pt x="53620" y="218864"/>
                  </a:cubicBezTo>
                  <a:cubicBezTo>
                    <a:pt x="65275" y="251484"/>
                    <a:pt x="118789" y="265591"/>
                    <a:pt x="160754" y="251590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dirty="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96726B30-75AD-11DC-C151-E252C412DE4A}"/>
                </a:ext>
              </a:extLst>
            </p:cNvPr>
            <p:cNvSpPr/>
            <p:nvPr/>
          </p:nvSpPr>
          <p:spPr>
            <a:xfrm>
              <a:off x="3169694" y="1964451"/>
              <a:ext cx="1150402" cy="850420"/>
            </a:xfrm>
            <a:custGeom>
              <a:avLst/>
              <a:gdLst>
                <a:gd name="connsiteX0" fmla="*/ 128774 w 1150402"/>
                <a:gd name="connsiteY0" fmla="*/ 392355 h 850420"/>
                <a:gd name="connsiteX1" fmla="*/ 183283 w 1150402"/>
                <a:gd name="connsiteY1" fmla="*/ 347192 h 850420"/>
                <a:gd name="connsiteX2" fmla="*/ 155282 w 1150402"/>
                <a:gd name="connsiteY2" fmla="*/ 398467 h 850420"/>
                <a:gd name="connsiteX3" fmla="*/ 147429 w 1150402"/>
                <a:gd name="connsiteY3" fmla="*/ 456174 h 850420"/>
                <a:gd name="connsiteX4" fmla="*/ 186481 w 1150402"/>
                <a:gd name="connsiteY4" fmla="*/ 462321 h 850420"/>
                <a:gd name="connsiteX5" fmla="*/ 177135 w 1150402"/>
                <a:gd name="connsiteY5" fmla="*/ 499916 h 850420"/>
                <a:gd name="connsiteX6" fmla="*/ 229299 w 1150402"/>
                <a:gd name="connsiteY6" fmla="*/ 443950 h 850420"/>
                <a:gd name="connsiteX7" fmla="*/ 227238 w 1150402"/>
                <a:gd name="connsiteY7" fmla="*/ 397330 h 850420"/>
                <a:gd name="connsiteX8" fmla="*/ 199273 w 1150402"/>
                <a:gd name="connsiteY8" fmla="*/ 404899 h 850420"/>
                <a:gd name="connsiteX9" fmla="*/ 214410 w 1150402"/>
                <a:gd name="connsiteY9" fmla="*/ 311659 h 850420"/>
                <a:gd name="connsiteX10" fmla="*/ 130480 w 1150402"/>
                <a:gd name="connsiteY10" fmla="*/ 326512 h 850420"/>
                <a:gd name="connsiteX11" fmla="*/ 94946 w 1150402"/>
                <a:gd name="connsiteY11" fmla="*/ 326512 h 850420"/>
                <a:gd name="connsiteX12" fmla="*/ 163988 w 1150402"/>
                <a:gd name="connsiteY12" fmla="*/ 233236 h 850420"/>
                <a:gd name="connsiteX13" fmla="*/ 184384 w 1150402"/>
                <a:gd name="connsiteY13" fmla="*/ 188357 h 850420"/>
                <a:gd name="connsiteX14" fmla="*/ 223720 w 1150402"/>
                <a:gd name="connsiteY14" fmla="*/ 128589 h 850420"/>
                <a:gd name="connsiteX15" fmla="*/ 234807 w 1150402"/>
                <a:gd name="connsiteY15" fmla="*/ 132356 h 850420"/>
                <a:gd name="connsiteX16" fmla="*/ 247918 w 1150402"/>
                <a:gd name="connsiteY16" fmla="*/ 167925 h 850420"/>
                <a:gd name="connsiteX17" fmla="*/ 417485 w 1150402"/>
                <a:gd name="connsiteY17" fmla="*/ 119244 h 850420"/>
                <a:gd name="connsiteX18" fmla="*/ 523873 w 1150402"/>
                <a:gd name="connsiteY18" fmla="*/ 160356 h 850420"/>
                <a:gd name="connsiteX19" fmla="*/ 572234 w 1150402"/>
                <a:gd name="connsiteY19" fmla="*/ 184555 h 850420"/>
                <a:gd name="connsiteX20" fmla="*/ 585346 w 1150402"/>
                <a:gd name="connsiteY20" fmla="*/ 220088 h 850420"/>
                <a:gd name="connsiteX21" fmla="*/ 643337 w 1150402"/>
                <a:gd name="connsiteY21" fmla="*/ 266709 h 850420"/>
                <a:gd name="connsiteX22" fmla="*/ 665510 w 1150402"/>
                <a:gd name="connsiteY22" fmla="*/ 363715 h 850420"/>
                <a:gd name="connsiteX23" fmla="*/ 559442 w 1150402"/>
                <a:gd name="connsiteY23" fmla="*/ 460758 h 850420"/>
                <a:gd name="connsiteX24" fmla="*/ 562960 w 1150402"/>
                <a:gd name="connsiteY24" fmla="*/ 516688 h 850420"/>
                <a:gd name="connsiteX25" fmla="*/ 546330 w 1150402"/>
                <a:gd name="connsiteY25" fmla="*/ 645213 h 850420"/>
                <a:gd name="connsiteX26" fmla="*/ 495908 w 1150402"/>
                <a:gd name="connsiteY26" fmla="*/ 723601 h 850420"/>
                <a:gd name="connsiteX27" fmla="*/ 544269 w 1150402"/>
                <a:gd name="connsiteY27" fmla="*/ 747799 h 850420"/>
                <a:gd name="connsiteX28" fmla="*/ 615372 w 1150402"/>
                <a:gd name="connsiteY28" fmla="*/ 600654 h 850420"/>
                <a:gd name="connsiteX29" fmla="*/ 615372 w 1150402"/>
                <a:gd name="connsiteY29" fmla="*/ 471845 h 850420"/>
                <a:gd name="connsiteX30" fmla="*/ 846483 w 1150402"/>
                <a:gd name="connsiteY30" fmla="*/ 313329 h 850420"/>
                <a:gd name="connsiteX31" fmla="*/ 1075818 w 1150402"/>
                <a:gd name="connsiteY31" fmla="*/ 221829 h 850420"/>
                <a:gd name="connsiteX32" fmla="*/ 1077843 w 1150402"/>
                <a:gd name="connsiteY32" fmla="*/ 281562 h 850420"/>
                <a:gd name="connsiteX33" fmla="*/ 1083386 w 1150402"/>
                <a:gd name="connsiteY33" fmla="*/ 341294 h 850420"/>
                <a:gd name="connsiteX34" fmla="*/ 1059188 w 1150402"/>
                <a:gd name="connsiteY34" fmla="*/ 425224 h 850420"/>
                <a:gd name="connsiteX35" fmla="*/ 1060929 w 1150402"/>
                <a:gd name="connsiteY35" fmla="*/ 494302 h 850420"/>
                <a:gd name="connsiteX36" fmla="*/ 1018075 w 1150402"/>
                <a:gd name="connsiteY36" fmla="*/ 554034 h 850420"/>
                <a:gd name="connsiteX37" fmla="*/ 995654 w 1150402"/>
                <a:gd name="connsiteY37" fmla="*/ 598628 h 850420"/>
                <a:gd name="connsiteX38" fmla="*/ 930378 w 1150402"/>
                <a:gd name="connsiteY38" fmla="*/ 635939 h 850420"/>
                <a:gd name="connsiteX39" fmla="*/ 879956 w 1150402"/>
                <a:gd name="connsiteY39" fmla="*/ 729179 h 850420"/>
                <a:gd name="connsiteX40" fmla="*/ 788741 w 1150402"/>
                <a:gd name="connsiteY40" fmla="*/ 759205 h 850420"/>
                <a:gd name="connsiteX41" fmla="*/ 725207 w 1150402"/>
                <a:gd name="connsiteY41" fmla="*/ 833826 h 850420"/>
                <a:gd name="connsiteX42" fmla="*/ 771827 w 1150402"/>
                <a:gd name="connsiteY42" fmla="*/ 850420 h 850420"/>
                <a:gd name="connsiteX43" fmla="*/ 846448 w 1150402"/>
                <a:gd name="connsiteY43" fmla="*/ 788947 h 850420"/>
                <a:gd name="connsiteX44" fmla="*/ 913784 w 1150402"/>
                <a:gd name="connsiteY44" fmla="*/ 772033 h 850420"/>
                <a:gd name="connsiteX45" fmla="*/ 986344 w 1150402"/>
                <a:gd name="connsiteY45" fmla="*/ 665965 h 850420"/>
                <a:gd name="connsiteX46" fmla="*/ 1057162 w 1150402"/>
                <a:gd name="connsiteY46" fmla="*/ 639741 h 850420"/>
                <a:gd name="connsiteX47" fmla="*/ 1081645 w 1150402"/>
                <a:gd name="connsiteY47" fmla="*/ 554069 h 850420"/>
                <a:gd name="connsiteX48" fmla="*/ 1118956 w 1150402"/>
                <a:gd name="connsiteY48" fmla="*/ 510932 h 850420"/>
                <a:gd name="connsiteX49" fmla="*/ 1109610 w 1150402"/>
                <a:gd name="connsiteY49" fmla="*/ 417691 h 850420"/>
                <a:gd name="connsiteX50" fmla="*/ 1150403 w 1150402"/>
                <a:gd name="connsiteY50" fmla="*/ 339588 h 850420"/>
                <a:gd name="connsiteX51" fmla="*/ 1122438 w 1150402"/>
                <a:gd name="connsiteY51" fmla="*/ 249866 h 850420"/>
                <a:gd name="connsiteX52" fmla="*/ 1144860 w 1150402"/>
                <a:gd name="connsiteY52" fmla="*/ 134452 h 850420"/>
                <a:gd name="connsiteX53" fmla="*/ 896870 w 1150402"/>
                <a:gd name="connsiteY53" fmla="*/ 231210 h 850420"/>
                <a:gd name="connsiteX54" fmla="*/ 730786 w 1150402"/>
                <a:gd name="connsiteY54" fmla="*/ 320968 h 850420"/>
                <a:gd name="connsiteX55" fmla="*/ 702785 w 1150402"/>
                <a:gd name="connsiteY55" fmla="*/ 249866 h 850420"/>
                <a:gd name="connsiteX56" fmla="*/ 734552 w 1150402"/>
                <a:gd name="connsiteY56" fmla="*/ 246348 h 850420"/>
                <a:gd name="connsiteX57" fmla="*/ 650622 w 1150402"/>
                <a:gd name="connsiteY57" fmla="*/ 165899 h 850420"/>
                <a:gd name="connsiteX58" fmla="*/ 589148 w 1150402"/>
                <a:gd name="connsiteY58" fmla="*/ 128589 h 850420"/>
                <a:gd name="connsiteX59" fmla="*/ 607804 w 1150402"/>
                <a:gd name="connsiteY59" fmla="*/ 97142 h 850420"/>
                <a:gd name="connsiteX60" fmla="*/ 473451 w 1150402"/>
                <a:gd name="connsiteY60" fmla="*/ 63314 h 850420"/>
                <a:gd name="connsiteX61" fmla="*/ 352210 w 1150402"/>
                <a:gd name="connsiteY61" fmla="*/ 76426 h 850420"/>
                <a:gd name="connsiteX62" fmla="*/ 350469 w 1150402"/>
                <a:gd name="connsiteY62" fmla="*/ 24262 h 850420"/>
                <a:gd name="connsiteX63" fmla="*/ 300046 w 1150402"/>
                <a:gd name="connsiteY63" fmla="*/ 44659 h 850420"/>
                <a:gd name="connsiteX64" fmla="*/ 290701 w 1150402"/>
                <a:gd name="connsiteY64" fmla="*/ 64 h 850420"/>
                <a:gd name="connsiteX65" fmla="*/ 219882 w 1150402"/>
                <a:gd name="connsiteY65" fmla="*/ 46684 h 850420"/>
                <a:gd name="connsiteX66" fmla="*/ 180547 w 1150402"/>
                <a:gd name="connsiteY66" fmla="*/ 132356 h 850420"/>
                <a:gd name="connsiteX67" fmla="*/ 125754 w 1150402"/>
                <a:gd name="connsiteY67" fmla="*/ 174605 h 850420"/>
                <a:gd name="connsiteX68" fmla="*/ 113210 w 1150402"/>
                <a:gd name="connsiteY68" fmla="*/ 216571 h 850420"/>
                <a:gd name="connsiteX69" fmla="*/ 75900 w 1150402"/>
                <a:gd name="connsiteY69" fmla="*/ 274277 h 850420"/>
                <a:gd name="connsiteX70" fmla="*/ 57245 w 1150402"/>
                <a:gd name="connsiteY70" fmla="*/ 378320 h 850420"/>
                <a:gd name="connsiteX71" fmla="*/ 128774 w 1150402"/>
                <a:gd name="connsiteY71" fmla="*/ 392355 h 850420"/>
                <a:gd name="connsiteX72" fmla="*/ 79240 w 1150402"/>
                <a:gd name="connsiteY72" fmla="*/ 510363 h 850420"/>
                <a:gd name="connsiteX73" fmla="*/ 121205 w 1150402"/>
                <a:gd name="connsiteY73" fmla="*/ 459088 h 850420"/>
                <a:gd name="connsiteX74" fmla="*/ 96154 w 1150402"/>
                <a:gd name="connsiteY74" fmla="*/ 426468 h 850420"/>
                <a:gd name="connsiteX75" fmla="*/ 52732 w 1150402"/>
                <a:gd name="connsiteY75" fmla="*/ 479484 h 850420"/>
                <a:gd name="connsiteX76" fmla="*/ 0 w 1150402"/>
                <a:gd name="connsiteY76" fmla="*/ 488830 h 850420"/>
                <a:gd name="connsiteX77" fmla="*/ 12259 w 1150402"/>
                <a:gd name="connsiteY77" fmla="*/ 536906 h 850420"/>
                <a:gd name="connsiteX78" fmla="*/ 79240 w 1150402"/>
                <a:gd name="connsiteY78" fmla="*/ 510363 h 85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150402" h="850420">
                  <a:moveTo>
                    <a:pt x="128774" y="392355"/>
                  </a:moveTo>
                  <a:cubicBezTo>
                    <a:pt x="141317" y="376898"/>
                    <a:pt x="166084" y="337882"/>
                    <a:pt x="183283" y="347192"/>
                  </a:cubicBezTo>
                  <a:cubicBezTo>
                    <a:pt x="200481" y="356502"/>
                    <a:pt x="172516" y="384503"/>
                    <a:pt x="155282" y="398467"/>
                  </a:cubicBezTo>
                  <a:cubicBezTo>
                    <a:pt x="138119" y="412468"/>
                    <a:pt x="120886" y="445372"/>
                    <a:pt x="147429" y="456174"/>
                  </a:cubicBezTo>
                  <a:cubicBezTo>
                    <a:pt x="173973" y="466976"/>
                    <a:pt x="186481" y="462321"/>
                    <a:pt x="186481" y="462321"/>
                  </a:cubicBezTo>
                  <a:cubicBezTo>
                    <a:pt x="186481" y="462321"/>
                    <a:pt x="187938" y="484175"/>
                    <a:pt x="177135" y="499916"/>
                  </a:cubicBezTo>
                  <a:cubicBezTo>
                    <a:pt x="177135" y="499916"/>
                    <a:pt x="225497" y="477494"/>
                    <a:pt x="229299" y="443950"/>
                  </a:cubicBezTo>
                  <a:cubicBezTo>
                    <a:pt x="233065" y="410442"/>
                    <a:pt x="227238" y="397330"/>
                    <a:pt x="227238" y="397330"/>
                  </a:cubicBezTo>
                  <a:cubicBezTo>
                    <a:pt x="227238" y="397330"/>
                    <a:pt x="169247" y="451519"/>
                    <a:pt x="199273" y="404899"/>
                  </a:cubicBezTo>
                  <a:cubicBezTo>
                    <a:pt x="229299" y="358279"/>
                    <a:pt x="227522" y="326832"/>
                    <a:pt x="214410" y="311659"/>
                  </a:cubicBezTo>
                  <a:cubicBezTo>
                    <a:pt x="201298" y="296486"/>
                    <a:pt x="147394" y="306115"/>
                    <a:pt x="130480" y="326512"/>
                  </a:cubicBezTo>
                  <a:cubicBezTo>
                    <a:pt x="113566" y="346908"/>
                    <a:pt x="83859" y="369365"/>
                    <a:pt x="94946" y="326512"/>
                  </a:cubicBezTo>
                  <a:cubicBezTo>
                    <a:pt x="106033" y="283658"/>
                    <a:pt x="160221" y="251891"/>
                    <a:pt x="163988" y="233236"/>
                  </a:cubicBezTo>
                  <a:cubicBezTo>
                    <a:pt x="167754" y="214581"/>
                    <a:pt x="165765" y="199443"/>
                    <a:pt x="184384" y="188357"/>
                  </a:cubicBezTo>
                  <a:cubicBezTo>
                    <a:pt x="203039" y="177270"/>
                    <a:pt x="216436" y="156590"/>
                    <a:pt x="223720" y="128589"/>
                  </a:cubicBezTo>
                  <a:cubicBezTo>
                    <a:pt x="231004" y="100624"/>
                    <a:pt x="234807" y="121020"/>
                    <a:pt x="234807" y="132356"/>
                  </a:cubicBezTo>
                  <a:cubicBezTo>
                    <a:pt x="234807" y="143726"/>
                    <a:pt x="221979" y="169950"/>
                    <a:pt x="247918" y="167925"/>
                  </a:cubicBezTo>
                  <a:cubicBezTo>
                    <a:pt x="273823" y="165864"/>
                    <a:pt x="305625" y="109934"/>
                    <a:pt x="417485" y="119244"/>
                  </a:cubicBezTo>
                  <a:cubicBezTo>
                    <a:pt x="529381" y="128589"/>
                    <a:pt x="505218" y="156554"/>
                    <a:pt x="523873" y="160356"/>
                  </a:cubicBezTo>
                  <a:cubicBezTo>
                    <a:pt x="542528" y="164158"/>
                    <a:pt x="568432" y="167641"/>
                    <a:pt x="572234" y="184555"/>
                  </a:cubicBezTo>
                  <a:cubicBezTo>
                    <a:pt x="576036" y="201469"/>
                    <a:pt x="562925" y="216322"/>
                    <a:pt x="585346" y="220088"/>
                  </a:cubicBezTo>
                  <a:cubicBezTo>
                    <a:pt x="607804" y="223855"/>
                    <a:pt x="626743" y="238743"/>
                    <a:pt x="643337" y="266709"/>
                  </a:cubicBezTo>
                  <a:cubicBezTo>
                    <a:pt x="659967" y="294673"/>
                    <a:pt x="695217" y="335750"/>
                    <a:pt x="665510" y="363715"/>
                  </a:cubicBezTo>
                  <a:cubicBezTo>
                    <a:pt x="635769" y="391716"/>
                    <a:pt x="570777" y="445869"/>
                    <a:pt x="559442" y="460758"/>
                  </a:cubicBezTo>
                  <a:cubicBezTo>
                    <a:pt x="548071" y="475611"/>
                    <a:pt x="557133" y="492525"/>
                    <a:pt x="562960" y="516688"/>
                  </a:cubicBezTo>
                  <a:cubicBezTo>
                    <a:pt x="568788" y="540886"/>
                    <a:pt x="567046" y="605877"/>
                    <a:pt x="546330" y="645213"/>
                  </a:cubicBezTo>
                  <a:cubicBezTo>
                    <a:pt x="525614" y="684513"/>
                    <a:pt x="495908" y="723601"/>
                    <a:pt x="495908" y="723601"/>
                  </a:cubicBezTo>
                  <a:lnTo>
                    <a:pt x="544269" y="747799"/>
                  </a:lnTo>
                  <a:cubicBezTo>
                    <a:pt x="544269" y="747799"/>
                    <a:pt x="600519" y="699722"/>
                    <a:pt x="615372" y="600654"/>
                  </a:cubicBezTo>
                  <a:cubicBezTo>
                    <a:pt x="630225" y="501551"/>
                    <a:pt x="615372" y="471845"/>
                    <a:pt x="615372" y="471845"/>
                  </a:cubicBezTo>
                  <a:cubicBezTo>
                    <a:pt x="615372" y="471845"/>
                    <a:pt x="701044" y="389655"/>
                    <a:pt x="846483" y="313329"/>
                  </a:cubicBezTo>
                  <a:cubicBezTo>
                    <a:pt x="991887" y="236967"/>
                    <a:pt x="1075818" y="221829"/>
                    <a:pt x="1075818" y="221829"/>
                  </a:cubicBezTo>
                  <a:cubicBezTo>
                    <a:pt x="1075818" y="221829"/>
                    <a:pt x="1068533" y="266709"/>
                    <a:pt x="1077843" y="281562"/>
                  </a:cubicBezTo>
                  <a:cubicBezTo>
                    <a:pt x="1087188" y="296415"/>
                    <a:pt x="1092696" y="326441"/>
                    <a:pt x="1083386" y="341294"/>
                  </a:cubicBezTo>
                  <a:cubicBezTo>
                    <a:pt x="1074077" y="356147"/>
                    <a:pt x="1055421" y="404828"/>
                    <a:pt x="1059188" y="425224"/>
                  </a:cubicBezTo>
                  <a:cubicBezTo>
                    <a:pt x="1062990" y="445620"/>
                    <a:pt x="1075818" y="483215"/>
                    <a:pt x="1060929" y="494302"/>
                  </a:cubicBezTo>
                  <a:cubicBezTo>
                    <a:pt x="1046076" y="505388"/>
                    <a:pt x="1018075" y="541206"/>
                    <a:pt x="1018075" y="554034"/>
                  </a:cubicBezTo>
                  <a:cubicBezTo>
                    <a:pt x="1018075" y="566861"/>
                    <a:pt x="1014309" y="594827"/>
                    <a:pt x="995654" y="598628"/>
                  </a:cubicBezTo>
                  <a:cubicBezTo>
                    <a:pt x="976998" y="602395"/>
                    <a:pt x="954541" y="607938"/>
                    <a:pt x="930378" y="635939"/>
                  </a:cubicBezTo>
                  <a:cubicBezTo>
                    <a:pt x="906180" y="663904"/>
                    <a:pt x="879956" y="729179"/>
                    <a:pt x="879956" y="729179"/>
                  </a:cubicBezTo>
                  <a:cubicBezTo>
                    <a:pt x="879956" y="729179"/>
                    <a:pt x="850250" y="723956"/>
                    <a:pt x="788741" y="759205"/>
                  </a:cubicBezTo>
                  <a:cubicBezTo>
                    <a:pt x="727232" y="794455"/>
                    <a:pt x="725207" y="833826"/>
                    <a:pt x="725207" y="833826"/>
                  </a:cubicBezTo>
                  <a:lnTo>
                    <a:pt x="771827" y="850420"/>
                  </a:lnTo>
                  <a:cubicBezTo>
                    <a:pt x="771827" y="850420"/>
                    <a:pt x="790482" y="800034"/>
                    <a:pt x="846448" y="788947"/>
                  </a:cubicBezTo>
                  <a:cubicBezTo>
                    <a:pt x="902378" y="777861"/>
                    <a:pt x="913784" y="772033"/>
                    <a:pt x="913784" y="772033"/>
                  </a:cubicBezTo>
                  <a:cubicBezTo>
                    <a:pt x="913784" y="772033"/>
                    <a:pt x="945231" y="688387"/>
                    <a:pt x="986344" y="665965"/>
                  </a:cubicBezTo>
                  <a:cubicBezTo>
                    <a:pt x="1027421" y="643508"/>
                    <a:pt x="1057162" y="639741"/>
                    <a:pt x="1057162" y="639741"/>
                  </a:cubicBezTo>
                  <a:cubicBezTo>
                    <a:pt x="1057162" y="639741"/>
                    <a:pt x="1057447" y="578552"/>
                    <a:pt x="1081645" y="554069"/>
                  </a:cubicBezTo>
                  <a:cubicBezTo>
                    <a:pt x="1105844" y="529587"/>
                    <a:pt x="1118956" y="510932"/>
                    <a:pt x="1118956" y="510932"/>
                  </a:cubicBezTo>
                  <a:cubicBezTo>
                    <a:pt x="1118956" y="510932"/>
                    <a:pt x="1102326" y="462286"/>
                    <a:pt x="1109610" y="417691"/>
                  </a:cubicBezTo>
                  <a:cubicBezTo>
                    <a:pt x="1116895" y="373096"/>
                    <a:pt x="1150403" y="339588"/>
                    <a:pt x="1150403" y="339588"/>
                  </a:cubicBezTo>
                  <a:cubicBezTo>
                    <a:pt x="1150403" y="339588"/>
                    <a:pt x="1114869" y="294425"/>
                    <a:pt x="1122438" y="249866"/>
                  </a:cubicBezTo>
                  <a:cubicBezTo>
                    <a:pt x="1130007" y="205271"/>
                    <a:pt x="1144860" y="134452"/>
                    <a:pt x="1144860" y="134452"/>
                  </a:cubicBezTo>
                  <a:cubicBezTo>
                    <a:pt x="1144860" y="134452"/>
                    <a:pt x="986344" y="184590"/>
                    <a:pt x="896870" y="231210"/>
                  </a:cubicBezTo>
                  <a:cubicBezTo>
                    <a:pt x="807396" y="277831"/>
                    <a:pt x="730786" y="320968"/>
                    <a:pt x="730786" y="320968"/>
                  </a:cubicBezTo>
                  <a:lnTo>
                    <a:pt x="702785" y="249866"/>
                  </a:lnTo>
                  <a:lnTo>
                    <a:pt x="734552" y="246348"/>
                  </a:lnTo>
                  <a:cubicBezTo>
                    <a:pt x="734552" y="246348"/>
                    <a:pt x="689673" y="184555"/>
                    <a:pt x="650622" y="165899"/>
                  </a:cubicBezTo>
                  <a:cubicBezTo>
                    <a:pt x="611570" y="147280"/>
                    <a:pt x="589148" y="128589"/>
                    <a:pt x="589148" y="128589"/>
                  </a:cubicBezTo>
                  <a:lnTo>
                    <a:pt x="607804" y="97142"/>
                  </a:lnTo>
                  <a:cubicBezTo>
                    <a:pt x="607804" y="97142"/>
                    <a:pt x="574011" y="68857"/>
                    <a:pt x="473451" y="63314"/>
                  </a:cubicBezTo>
                  <a:cubicBezTo>
                    <a:pt x="372926" y="57770"/>
                    <a:pt x="352210" y="76426"/>
                    <a:pt x="352210" y="76426"/>
                  </a:cubicBezTo>
                  <a:lnTo>
                    <a:pt x="350469" y="24262"/>
                  </a:lnTo>
                  <a:cubicBezTo>
                    <a:pt x="350469" y="24262"/>
                    <a:pt x="312590" y="15521"/>
                    <a:pt x="300046" y="44659"/>
                  </a:cubicBezTo>
                  <a:cubicBezTo>
                    <a:pt x="298305" y="48745"/>
                    <a:pt x="290701" y="64"/>
                    <a:pt x="290701" y="64"/>
                  </a:cubicBezTo>
                  <a:cubicBezTo>
                    <a:pt x="290701" y="64"/>
                    <a:pt x="266503" y="-3703"/>
                    <a:pt x="219882" y="46684"/>
                  </a:cubicBezTo>
                  <a:cubicBezTo>
                    <a:pt x="173262" y="97106"/>
                    <a:pt x="180547" y="132356"/>
                    <a:pt x="180547" y="132356"/>
                  </a:cubicBezTo>
                  <a:cubicBezTo>
                    <a:pt x="180547" y="132356"/>
                    <a:pt x="139754" y="157442"/>
                    <a:pt x="125754" y="174605"/>
                  </a:cubicBezTo>
                  <a:cubicBezTo>
                    <a:pt x="111753" y="191768"/>
                    <a:pt x="113210" y="216571"/>
                    <a:pt x="113210" y="216571"/>
                  </a:cubicBezTo>
                  <a:cubicBezTo>
                    <a:pt x="113210" y="216571"/>
                    <a:pt x="94555" y="248018"/>
                    <a:pt x="75900" y="274277"/>
                  </a:cubicBezTo>
                  <a:cubicBezTo>
                    <a:pt x="57245" y="300537"/>
                    <a:pt x="32478" y="347121"/>
                    <a:pt x="57245" y="378320"/>
                  </a:cubicBezTo>
                  <a:cubicBezTo>
                    <a:pt x="82012" y="409518"/>
                    <a:pt x="116231" y="407813"/>
                    <a:pt x="128774" y="392355"/>
                  </a:cubicBezTo>
                  <a:close/>
                  <a:moveTo>
                    <a:pt x="79240" y="510363"/>
                  </a:moveTo>
                  <a:cubicBezTo>
                    <a:pt x="105464" y="487053"/>
                    <a:pt x="121205" y="459088"/>
                    <a:pt x="121205" y="459088"/>
                  </a:cubicBezTo>
                  <a:lnTo>
                    <a:pt x="96154" y="426468"/>
                  </a:lnTo>
                  <a:cubicBezTo>
                    <a:pt x="96154" y="426468"/>
                    <a:pt x="77499" y="465519"/>
                    <a:pt x="52732" y="479484"/>
                  </a:cubicBezTo>
                  <a:cubicBezTo>
                    <a:pt x="27965" y="493484"/>
                    <a:pt x="0" y="488830"/>
                    <a:pt x="0" y="488830"/>
                  </a:cubicBezTo>
                  <a:lnTo>
                    <a:pt x="12259" y="536906"/>
                  </a:lnTo>
                  <a:cubicBezTo>
                    <a:pt x="12224" y="536906"/>
                    <a:pt x="53016" y="533709"/>
                    <a:pt x="79240" y="510363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E4009D1E-E816-3612-30EF-01547AA36783}"/>
                </a:ext>
              </a:extLst>
            </p:cNvPr>
            <p:cNvSpPr/>
            <p:nvPr/>
          </p:nvSpPr>
          <p:spPr>
            <a:xfrm>
              <a:off x="3175806" y="2178178"/>
              <a:ext cx="993095" cy="622712"/>
            </a:xfrm>
            <a:custGeom>
              <a:avLst/>
              <a:gdLst>
                <a:gd name="connsiteX0" fmla="*/ 201938 w 993095"/>
                <a:gd name="connsiteY0" fmla="*/ 0 h 622712"/>
                <a:gd name="connsiteX1" fmla="*/ 178628 w 993095"/>
                <a:gd name="connsiteY1" fmla="*/ 14000 h 622712"/>
                <a:gd name="connsiteX2" fmla="*/ 185024 w 993095"/>
                <a:gd name="connsiteY2" fmla="*/ 40224 h 622712"/>
                <a:gd name="connsiteX3" fmla="*/ 231644 w 993095"/>
                <a:gd name="connsiteY3" fmla="*/ 6147 h 622712"/>
                <a:gd name="connsiteX4" fmla="*/ 201938 w 993095"/>
                <a:gd name="connsiteY4" fmla="*/ 0 h 622712"/>
                <a:gd name="connsiteX5" fmla="*/ 139861 w 993095"/>
                <a:gd name="connsiteY5" fmla="*/ 620134 h 622712"/>
                <a:gd name="connsiteX6" fmla="*/ 180369 w 993095"/>
                <a:gd name="connsiteY6" fmla="*/ 503548 h 622712"/>
                <a:gd name="connsiteX7" fmla="*/ 374454 w 993095"/>
                <a:gd name="connsiteY7" fmla="*/ 310635 h 622712"/>
                <a:gd name="connsiteX8" fmla="*/ 463039 w 993095"/>
                <a:gd name="connsiteY8" fmla="*/ 139861 h 622712"/>
                <a:gd name="connsiteX9" fmla="*/ 369763 w 993095"/>
                <a:gd name="connsiteY9" fmla="*/ 38732 h 622712"/>
                <a:gd name="connsiteX10" fmla="*/ 351108 w 993095"/>
                <a:gd name="connsiteY10" fmla="*/ 77499 h 622712"/>
                <a:gd name="connsiteX11" fmla="*/ 268954 w 993095"/>
                <a:gd name="connsiteY11" fmla="*/ 139861 h 622712"/>
                <a:gd name="connsiteX12" fmla="*/ 245644 w 993095"/>
                <a:gd name="connsiteY12" fmla="*/ 180049 h 622712"/>
                <a:gd name="connsiteX13" fmla="*/ 247101 w 993095"/>
                <a:gd name="connsiteY13" fmla="*/ 223756 h 622712"/>
                <a:gd name="connsiteX14" fmla="*/ 289067 w 993095"/>
                <a:gd name="connsiteY14" fmla="*/ 180049 h 622712"/>
                <a:gd name="connsiteX15" fmla="*/ 348230 w 993095"/>
                <a:gd name="connsiteY15" fmla="*/ 149170 h 622712"/>
                <a:gd name="connsiteX16" fmla="*/ 385540 w 993095"/>
                <a:gd name="connsiteY16" fmla="*/ 105464 h 622712"/>
                <a:gd name="connsiteX17" fmla="*/ 383799 w 993095"/>
                <a:gd name="connsiteY17" fmla="*/ 231360 h 622712"/>
                <a:gd name="connsiteX18" fmla="*/ 183318 w 993095"/>
                <a:gd name="connsiteY18" fmla="*/ 410307 h 622712"/>
                <a:gd name="connsiteX19" fmla="*/ 85387 w 993095"/>
                <a:gd name="connsiteY19" fmla="*/ 621591 h 622712"/>
                <a:gd name="connsiteX20" fmla="*/ 139861 w 993095"/>
                <a:gd name="connsiteY20" fmla="*/ 620134 h 622712"/>
                <a:gd name="connsiteX21" fmla="*/ 132008 w 993095"/>
                <a:gd name="connsiteY21" fmla="*/ 447618 h 622712"/>
                <a:gd name="connsiteX22" fmla="*/ 80732 w 993095"/>
                <a:gd name="connsiteY22" fmla="*/ 375911 h 622712"/>
                <a:gd name="connsiteX23" fmla="*/ 52732 w 993095"/>
                <a:gd name="connsiteY23" fmla="*/ 411764 h 622712"/>
                <a:gd name="connsiteX24" fmla="*/ 105784 w 993095"/>
                <a:gd name="connsiteY24" fmla="*/ 480238 h 622712"/>
                <a:gd name="connsiteX25" fmla="*/ 132008 w 993095"/>
                <a:gd name="connsiteY25" fmla="*/ 447618 h 622712"/>
                <a:gd name="connsiteX26" fmla="*/ 96438 w 993095"/>
                <a:gd name="connsiteY26" fmla="*/ 492497 h 622712"/>
                <a:gd name="connsiteX27" fmla="*/ 38732 w 993095"/>
                <a:gd name="connsiteY27" fmla="*/ 431876 h 622712"/>
                <a:gd name="connsiteX28" fmla="*/ 17163 w 993095"/>
                <a:gd name="connsiteY28" fmla="*/ 480238 h 622712"/>
                <a:gd name="connsiteX29" fmla="*/ 85352 w 993095"/>
                <a:gd name="connsiteY29" fmla="*/ 537660 h 622712"/>
                <a:gd name="connsiteX30" fmla="*/ 96438 w 993095"/>
                <a:gd name="connsiteY30" fmla="*/ 492497 h 622712"/>
                <a:gd name="connsiteX31" fmla="*/ 7853 w 993095"/>
                <a:gd name="connsiteY31" fmla="*/ 512893 h 622712"/>
                <a:gd name="connsiteX32" fmla="*/ 0 w 993095"/>
                <a:gd name="connsiteY32" fmla="*/ 560970 h 622712"/>
                <a:gd name="connsiteX33" fmla="*/ 71387 w 993095"/>
                <a:gd name="connsiteY33" fmla="*/ 598281 h 622712"/>
                <a:gd name="connsiteX34" fmla="*/ 77819 w 993095"/>
                <a:gd name="connsiteY34" fmla="*/ 559513 h 622712"/>
                <a:gd name="connsiteX35" fmla="*/ 7853 w 993095"/>
                <a:gd name="connsiteY35" fmla="*/ 512893 h 622712"/>
                <a:gd name="connsiteX36" fmla="*/ 993095 w 993095"/>
                <a:gd name="connsiteY36" fmla="*/ 164663 h 622712"/>
                <a:gd name="connsiteX37" fmla="*/ 988440 w 993095"/>
                <a:gd name="connsiteY37" fmla="*/ 108698 h 622712"/>
                <a:gd name="connsiteX38" fmla="*/ 705486 w 993095"/>
                <a:gd name="connsiteY38" fmla="*/ 250015 h 622712"/>
                <a:gd name="connsiteX39" fmla="*/ 711882 w 993095"/>
                <a:gd name="connsiteY39" fmla="*/ 305981 h 622712"/>
                <a:gd name="connsiteX40" fmla="*/ 993095 w 993095"/>
                <a:gd name="connsiteY40" fmla="*/ 164663 h 622712"/>
                <a:gd name="connsiteX41" fmla="*/ 812726 w 993095"/>
                <a:gd name="connsiteY41" fmla="*/ 361946 h 622712"/>
                <a:gd name="connsiteX42" fmla="*/ 968328 w 993095"/>
                <a:gd name="connsiteY42" fmla="*/ 346489 h 622712"/>
                <a:gd name="connsiteX43" fmla="*/ 975897 w 993095"/>
                <a:gd name="connsiteY43" fmla="*/ 295178 h 622712"/>
                <a:gd name="connsiteX44" fmla="*/ 708648 w 993095"/>
                <a:gd name="connsiteY44" fmla="*/ 326377 h 622712"/>
                <a:gd name="connsiteX45" fmla="*/ 696105 w 993095"/>
                <a:gd name="connsiteY45" fmla="*/ 375911 h 622712"/>
                <a:gd name="connsiteX46" fmla="*/ 812726 w 993095"/>
                <a:gd name="connsiteY46" fmla="*/ 361946 h 622712"/>
                <a:gd name="connsiteX47" fmla="*/ 666754 w 993095"/>
                <a:gd name="connsiteY47" fmla="*/ 438308 h 622712"/>
                <a:gd name="connsiteX48" fmla="*/ 856433 w 993095"/>
                <a:gd name="connsiteY48" fmla="*/ 445877 h 622712"/>
                <a:gd name="connsiteX49" fmla="*/ 870433 w 993095"/>
                <a:gd name="connsiteY49" fmla="*/ 403911 h 622712"/>
                <a:gd name="connsiteX50" fmla="*/ 691485 w 993095"/>
                <a:gd name="connsiteY50" fmla="*/ 391652 h 622712"/>
                <a:gd name="connsiteX51" fmla="*/ 666754 w 993095"/>
                <a:gd name="connsiteY51" fmla="*/ 438308 h 62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93095" h="622712">
                  <a:moveTo>
                    <a:pt x="201938" y="0"/>
                  </a:moveTo>
                  <a:cubicBezTo>
                    <a:pt x="195826" y="0"/>
                    <a:pt x="178628" y="4690"/>
                    <a:pt x="178628" y="14000"/>
                  </a:cubicBezTo>
                  <a:cubicBezTo>
                    <a:pt x="178628" y="23310"/>
                    <a:pt x="185024" y="40224"/>
                    <a:pt x="185024" y="40224"/>
                  </a:cubicBezTo>
                  <a:cubicBezTo>
                    <a:pt x="185024" y="40224"/>
                    <a:pt x="210111" y="12224"/>
                    <a:pt x="231644" y="6147"/>
                  </a:cubicBezTo>
                  <a:cubicBezTo>
                    <a:pt x="253213" y="0"/>
                    <a:pt x="208050" y="0"/>
                    <a:pt x="201938" y="0"/>
                  </a:cubicBezTo>
                  <a:close/>
                  <a:moveTo>
                    <a:pt x="139861" y="620134"/>
                  </a:moveTo>
                  <a:cubicBezTo>
                    <a:pt x="139861" y="620134"/>
                    <a:pt x="152404" y="567082"/>
                    <a:pt x="180369" y="503548"/>
                  </a:cubicBezTo>
                  <a:cubicBezTo>
                    <a:pt x="208334" y="440014"/>
                    <a:pt x="315575" y="357256"/>
                    <a:pt x="374454" y="310635"/>
                  </a:cubicBezTo>
                  <a:cubicBezTo>
                    <a:pt x="433298" y="264015"/>
                    <a:pt x="466237" y="208050"/>
                    <a:pt x="463039" y="139861"/>
                  </a:cubicBezTo>
                  <a:cubicBezTo>
                    <a:pt x="459841" y="71672"/>
                    <a:pt x="369763" y="38732"/>
                    <a:pt x="369763" y="38732"/>
                  </a:cubicBezTo>
                  <a:cubicBezTo>
                    <a:pt x="369763" y="38732"/>
                    <a:pt x="365109" y="54189"/>
                    <a:pt x="351108" y="77499"/>
                  </a:cubicBezTo>
                  <a:cubicBezTo>
                    <a:pt x="337108" y="100809"/>
                    <a:pt x="284376" y="136662"/>
                    <a:pt x="268954" y="139861"/>
                  </a:cubicBezTo>
                  <a:cubicBezTo>
                    <a:pt x="253533" y="143058"/>
                    <a:pt x="240989" y="169283"/>
                    <a:pt x="245644" y="180049"/>
                  </a:cubicBezTo>
                  <a:cubicBezTo>
                    <a:pt x="250299" y="190851"/>
                    <a:pt x="248558" y="214446"/>
                    <a:pt x="247101" y="223756"/>
                  </a:cubicBezTo>
                  <a:cubicBezTo>
                    <a:pt x="245644" y="233065"/>
                    <a:pt x="276523" y="197247"/>
                    <a:pt x="289067" y="180049"/>
                  </a:cubicBezTo>
                  <a:cubicBezTo>
                    <a:pt x="301610" y="162887"/>
                    <a:pt x="326377" y="161430"/>
                    <a:pt x="348230" y="149170"/>
                  </a:cubicBezTo>
                  <a:cubicBezTo>
                    <a:pt x="370083" y="136947"/>
                    <a:pt x="385540" y="105464"/>
                    <a:pt x="385540" y="105464"/>
                  </a:cubicBezTo>
                  <a:cubicBezTo>
                    <a:pt x="385540" y="105464"/>
                    <a:pt x="441470" y="142774"/>
                    <a:pt x="383799" y="231360"/>
                  </a:cubicBezTo>
                  <a:cubicBezTo>
                    <a:pt x="345920" y="290239"/>
                    <a:pt x="276559" y="303067"/>
                    <a:pt x="183318" y="410307"/>
                  </a:cubicBezTo>
                  <a:cubicBezTo>
                    <a:pt x="90042" y="517548"/>
                    <a:pt x="97931" y="618357"/>
                    <a:pt x="85387" y="621591"/>
                  </a:cubicBezTo>
                  <a:cubicBezTo>
                    <a:pt x="72844" y="624789"/>
                    <a:pt x="139861" y="620134"/>
                    <a:pt x="139861" y="620134"/>
                  </a:cubicBezTo>
                  <a:close/>
                  <a:moveTo>
                    <a:pt x="132008" y="447618"/>
                  </a:moveTo>
                  <a:lnTo>
                    <a:pt x="80732" y="375911"/>
                  </a:lnTo>
                  <a:lnTo>
                    <a:pt x="52732" y="411764"/>
                  </a:lnTo>
                  <a:lnTo>
                    <a:pt x="105784" y="480238"/>
                  </a:lnTo>
                  <a:cubicBezTo>
                    <a:pt x="105748" y="480238"/>
                    <a:pt x="116550" y="456927"/>
                    <a:pt x="132008" y="447618"/>
                  </a:cubicBezTo>
                  <a:close/>
                  <a:moveTo>
                    <a:pt x="96438" y="492497"/>
                  </a:moveTo>
                  <a:lnTo>
                    <a:pt x="38732" y="431876"/>
                  </a:lnTo>
                  <a:lnTo>
                    <a:pt x="17163" y="480238"/>
                  </a:lnTo>
                  <a:lnTo>
                    <a:pt x="85352" y="537660"/>
                  </a:lnTo>
                  <a:cubicBezTo>
                    <a:pt x="85352" y="537660"/>
                    <a:pt x="82438" y="523695"/>
                    <a:pt x="96438" y="492497"/>
                  </a:cubicBezTo>
                  <a:close/>
                  <a:moveTo>
                    <a:pt x="7853" y="512893"/>
                  </a:moveTo>
                  <a:lnTo>
                    <a:pt x="0" y="560970"/>
                  </a:lnTo>
                  <a:lnTo>
                    <a:pt x="71387" y="598281"/>
                  </a:lnTo>
                  <a:cubicBezTo>
                    <a:pt x="71387" y="598281"/>
                    <a:pt x="68473" y="586057"/>
                    <a:pt x="77819" y="559513"/>
                  </a:cubicBezTo>
                  <a:lnTo>
                    <a:pt x="7853" y="512893"/>
                  </a:lnTo>
                  <a:close/>
                  <a:moveTo>
                    <a:pt x="993095" y="164663"/>
                  </a:moveTo>
                  <a:lnTo>
                    <a:pt x="988440" y="108698"/>
                  </a:lnTo>
                  <a:lnTo>
                    <a:pt x="705486" y="250015"/>
                  </a:lnTo>
                  <a:lnTo>
                    <a:pt x="711882" y="305981"/>
                  </a:lnTo>
                  <a:lnTo>
                    <a:pt x="993095" y="164663"/>
                  </a:lnTo>
                  <a:close/>
                  <a:moveTo>
                    <a:pt x="812726" y="361946"/>
                  </a:moveTo>
                  <a:cubicBezTo>
                    <a:pt x="876261" y="355515"/>
                    <a:pt x="968328" y="346489"/>
                    <a:pt x="968328" y="346489"/>
                  </a:cubicBezTo>
                  <a:lnTo>
                    <a:pt x="975897" y="295178"/>
                  </a:lnTo>
                  <a:lnTo>
                    <a:pt x="708648" y="326377"/>
                  </a:lnTo>
                  <a:lnTo>
                    <a:pt x="696105" y="375911"/>
                  </a:lnTo>
                  <a:cubicBezTo>
                    <a:pt x="696176" y="375911"/>
                    <a:pt x="749192" y="368342"/>
                    <a:pt x="812726" y="361946"/>
                  </a:cubicBezTo>
                  <a:close/>
                  <a:moveTo>
                    <a:pt x="666754" y="438308"/>
                  </a:moveTo>
                  <a:lnTo>
                    <a:pt x="856433" y="445877"/>
                  </a:lnTo>
                  <a:lnTo>
                    <a:pt x="870433" y="403911"/>
                  </a:lnTo>
                  <a:lnTo>
                    <a:pt x="691485" y="391652"/>
                  </a:lnTo>
                  <a:cubicBezTo>
                    <a:pt x="680719" y="400998"/>
                    <a:pt x="666754" y="438308"/>
                    <a:pt x="666754" y="438308"/>
                  </a:cubicBezTo>
                  <a:close/>
                </a:path>
              </a:pathLst>
            </a:custGeom>
            <a:solidFill>
              <a:srgbClr val="BA262F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AD4A5708-65A9-493E-24D3-11BFCA55DC62}"/>
                </a:ext>
              </a:extLst>
            </p:cNvPr>
            <p:cNvSpPr/>
            <p:nvPr/>
          </p:nvSpPr>
          <p:spPr>
            <a:xfrm>
              <a:off x="4536853" y="2381005"/>
              <a:ext cx="4677298" cy="1975388"/>
            </a:xfrm>
            <a:custGeom>
              <a:avLst/>
              <a:gdLst>
                <a:gd name="connsiteX0" fmla="*/ 873205 w 4677298"/>
                <a:gd name="connsiteY0" fmla="*/ 74585 h 1975388"/>
                <a:gd name="connsiteX1" fmla="*/ 659825 w 4677298"/>
                <a:gd name="connsiteY1" fmla="*/ 74585 h 1975388"/>
                <a:gd name="connsiteX2" fmla="*/ 659825 w 4677298"/>
                <a:gd name="connsiteY2" fmla="*/ 408140 h 1975388"/>
                <a:gd name="connsiteX3" fmla="*/ 848651 w 4677298"/>
                <a:gd name="connsiteY3" fmla="*/ 408140 h 1975388"/>
                <a:gd name="connsiteX4" fmla="*/ 848651 w 4677298"/>
                <a:gd name="connsiteY4" fmla="*/ 457176 h 1975388"/>
                <a:gd name="connsiteX5" fmla="*/ 662277 w 4677298"/>
                <a:gd name="connsiteY5" fmla="*/ 457176 h 1975388"/>
                <a:gd name="connsiteX6" fmla="*/ 662277 w 4677298"/>
                <a:gd name="connsiteY6" fmla="*/ 881484 h 1975388"/>
                <a:gd name="connsiteX7" fmla="*/ 875656 w 4677298"/>
                <a:gd name="connsiteY7" fmla="*/ 881484 h 1975388"/>
                <a:gd name="connsiteX8" fmla="*/ 875656 w 4677298"/>
                <a:gd name="connsiteY8" fmla="*/ 930520 h 1975388"/>
                <a:gd name="connsiteX9" fmla="*/ 613240 w 4677298"/>
                <a:gd name="connsiteY9" fmla="*/ 930520 h 1975388"/>
                <a:gd name="connsiteX10" fmla="*/ 569107 w 4677298"/>
                <a:gd name="connsiteY10" fmla="*/ 903550 h 1975388"/>
                <a:gd name="connsiteX11" fmla="*/ 569107 w 4677298"/>
                <a:gd name="connsiteY11" fmla="*/ 25513 h 1975388"/>
                <a:gd name="connsiteX12" fmla="*/ 873240 w 4677298"/>
                <a:gd name="connsiteY12" fmla="*/ 25513 h 1975388"/>
                <a:gd name="connsiteX13" fmla="*/ 873240 w 4677298"/>
                <a:gd name="connsiteY13" fmla="*/ 74585 h 1975388"/>
                <a:gd name="connsiteX14" fmla="*/ 873205 w 4677298"/>
                <a:gd name="connsiteY14" fmla="*/ 74585 h 1975388"/>
                <a:gd name="connsiteX15" fmla="*/ 1687459 w 4677298"/>
                <a:gd name="connsiteY15" fmla="*/ 1112062 h 1975388"/>
                <a:gd name="connsiteX16" fmla="*/ 1474079 w 4677298"/>
                <a:gd name="connsiteY16" fmla="*/ 1112062 h 1975388"/>
                <a:gd name="connsiteX17" fmla="*/ 1474079 w 4677298"/>
                <a:gd name="connsiteY17" fmla="*/ 1445652 h 1975388"/>
                <a:gd name="connsiteX18" fmla="*/ 1662976 w 4677298"/>
                <a:gd name="connsiteY18" fmla="*/ 1445652 h 1975388"/>
                <a:gd name="connsiteX19" fmla="*/ 1662976 w 4677298"/>
                <a:gd name="connsiteY19" fmla="*/ 1494689 h 1975388"/>
                <a:gd name="connsiteX20" fmla="*/ 1476531 w 4677298"/>
                <a:gd name="connsiteY20" fmla="*/ 1494689 h 1975388"/>
                <a:gd name="connsiteX21" fmla="*/ 1476531 w 4677298"/>
                <a:gd name="connsiteY21" fmla="*/ 1918996 h 1975388"/>
                <a:gd name="connsiteX22" fmla="*/ 1689946 w 4677298"/>
                <a:gd name="connsiteY22" fmla="*/ 1918996 h 1975388"/>
                <a:gd name="connsiteX23" fmla="*/ 1689946 w 4677298"/>
                <a:gd name="connsiteY23" fmla="*/ 1968068 h 1975388"/>
                <a:gd name="connsiteX24" fmla="*/ 1427459 w 4677298"/>
                <a:gd name="connsiteY24" fmla="*/ 1968068 h 1975388"/>
                <a:gd name="connsiteX25" fmla="*/ 1383291 w 4677298"/>
                <a:gd name="connsiteY25" fmla="*/ 1941063 h 1975388"/>
                <a:gd name="connsiteX26" fmla="*/ 1383291 w 4677298"/>
                <a:gd name="connsiteY26" fmla="*/ 1063025 h 1975388"/>
                <a:gd name="connsiteX27" fmla="*/ 1687423 w 4677298"/>
                <a:gd name="connsiteY27" fmla="*/ 1063025 h 1975388"/>
                <a:gd name="connsiteX28" fmla="*/ 1687423 w 4677298"/>
                <a:gd name="connsiteY28" fmla="*/ 1112062 h 1975388"/>
                <a:gd name="connsiteX29" fmla="*/ 1687459 w 4677298"/>
                <a:gd name="connsiteY29" fmla="*/ 1112062 h 1975388"/>
                <a:gd name="connsiteX30" fmla="*/ 1864381 w 4677298"/>
                <a:gd name="connsiteY30" fmla="*/ 68260 h 1975388"/>
                <a:gd name="connsiteX31" fmla="*/ 1651037 w 4677298"/>
                <a:gd name="connsiteY31" fmla="*/ 68260 h 1975388"/>
                <a:gd name="connsiteX32" fmla="*/ 1651037 w 4677298"/>
                <a:gd name="connsiteY32" fmla="*/ 401815 h 1975388"/>
                <a:gd name="connsiteX33" fmla="*/ 1839863 w 4677298"/>
                <a:gd name="connsiteY33" fmla="*/ 401815 h 1975388"/>
                <a:gd name="connsiteX34" fmla="*/ 1839863 w 4677298"/>
                <a:gd name="connsiteY34" fmla="*/ 450887 h 1975388"/>
                <a:gd name="connsiteX35" fmla="*/ 1653453 w 4677298"/>
                <a:gd name="connsiteY35" fmla="*/ 450887 h 1975388"/>
                <a:gd name="connsiteX36" fmla="*/ 1653453 w 4677298"/>
                <a:gd name="connsiteY36" fmla="*/ 875159 h 1975388"/>
                <a:gd name="connsiteX37" fmla="*/ 1866869 w 4677298"/>
                <a:gd name="connsiteY37" fmla="*/ 875159 h 1975388"/>
                <a:gd name="connsiteX38" fmla="*/ 1866869 w 4677298"/>
                <a:gd name="connsiteY38" fmla="*/ 924231 h 1975388"/>
                <a:gd name="connsiteX39" fmla="*/ 1604381 w 4677298"/>
                <a:gd name="connsiteY39" fmla="*/ 924231 h 1975388"/>
                <a:gd name="connsiteX40" fmla="*/ 1560248 w 4677298"/>
                <a:gd name="connsiteY40" fmla="*/ 897261 h 1975388"/>
                <a:gd name="connsiteX41" fmla="*/ 1560248 w 4677298"/>
                <a:gd name="connsiteY41" fmla="*/ 19223 h 1975388"/>
                <a:gd name="connsiteX42" fmla="*/ 1864381 w 4677298"/>
                <a:gd name="connsiteY42" fmla="*/ 19223 h 1975388"/>
                <a:gd name="connsiteX43" fmla="*/ 1864381 w 4677298"/>
                <a:gd name="connsiteY43" fmla="*/ 68260 h 1975388"/>
                <a:gd name="connsiteX44" fmla="*/ 402277 w 4677298"/>
                <a:gd name="connsiteY44" fmla="*/ 484182 h 1975388"/>
                <a:gd name="connsiteX45" fmla="*/ 500385 w 4677298"/>
                <a:gd name="connsiteY45" fmla="*/ 484182 h 1975388"/>
                <a:gd name="connsiteX46" fmla="*/ 500385 w 4677298"/>
                <a:gd name="connsiteY46" fmla="*/ 753989 h 1975388"/>
                <a:gd name="connsiteX47" fmla="*/ 434150 w 4677298"/>
                <a:gd name="connsiteY47" fmla="*/ 898682 h 1975388"/>
                <a:gd name="connsiteX48" fmla="*/ 279615 w 4677298"/>
                <a:gd name="connsiteY48" fmla="*/ 942851 h 1975388"/>
                <a:gd name="connsiteX49" fmla="*/ 0 w 4677298"/>
                <a:gd name="connsiteY49" fmla="*/ 476862 h 1975388"/>
                <a:gd name="connsiteX50" fmla="*/ 289422 w 4677298"/>
                <a:gd name="connsiteY50" fmla="*/ 23132 h 1975388"/>
                <a:gd name="connsiteX51" fmla="*/ 497898 w 4677298"/>
                <a:gd name="connsiteY51" fmla="*/ 167826 h 1975388"/>
                <a:gd name="connsiteX52" fmla="*/ 429211 w 4677298"/>
                <a:gd name="connsiteY52" fmla="*/ 204638 h 1975388"/>
                <a:gd name="connsiteX53" fmla="*/ 284518 w 4677298"/>
                <a:gd name="connsiteY53" fmla="*/ 79524 h 1975388"/>
                <a:gd name="connsiteX54" fmla="*/ 93205 w 4677298"/>
                <a:gd name="connsiteY54" fmla="*/ 467055 h 1975388"/>
                <a:gd name="connsiteX55" fmla="*/ 282031 w 4677298"/>
                <a:gd name="connsiteY55" fmla="*/ 898682 h 1975388"/>
                <a:gd name="connsiteX56" fmla="*/ 402206 w 4677298"/>
                <a:gd name="connsiteY56" fmla="*/ 837351 h 1975388"/>
                <a:gd name="connsiteX57" fmla="*/ 402206 w 4677298"/>
                <a:gd name="connsiteY57" fmla="*/ 484182 h 1975388"/>
                <a:gd name="connsiteX58" fmla="*/ 402277 w 4677298"/>
                <a:gd name="connsiteY58" fmla="*/ 484182 h 1975388"/>
                <a:gd name="connsiteX59" fmla="*/ 956567 w 4677298"/>
                <a:gd name="connsiteY59" fmla="*/ 928104 h 1975388"/>
                <a:gd name="connsiteX60" fmla="*/ 956567 w 4677298"/>
                <a:gd name="connsiteY60" fmla="*/ 23097 h 1975388"/>
                <a:gd name="connsiteX61" fmla="*/ 1008090 w 4677298"/>
                <a:gd name="connsiteY61" fmla="*/ 23097 h 1975388"/>
                <a:gd name="connsiteX62" fmla="*/ 1371067 w 4677298"/>
                <a:gd name="connsiteY62" fmla="*/ 704917 h 1975388"/>
                <a:gd name="connsiteX63" fmla="*/ 1383326 w 4677298"/>
                <a:gd name="connsiteY63" fmla="*/ 687754 h 1975388"/>
                <a:gd name="connsiteX64" fmla="*/ 1383326 w 4677298"/>
                <a:gd name="connsiteY64" fmla="*/ 18193 h 1975388"/>
                <a:gd name="connsiteX65" fmla="*/ 1444657 w 4677298"/>
                <a:gd name="connsiteY65" fmla="*/ 18193 h 1975388"/>
                <a:gd name="connsiteX66" fmla="*/ 1444657 w 4677298"/>
                <a:gd name="connsiteY66" fmla="*/ 923200 h 1975388"/>
                <a:gd name="connsiteX67" fmla="*/ 1383326 w 4677298"/>
                <a:gd name="connsiteY67" fmla="*/ 923200 h 1975388"/>
                <a:gd name="connsiteX68" fmla="*/ 1017898 w 4677298"/>
                <a:gd name="connsiteY68" fmla="*/ 238928 h 1975388"/>
                <a:gd name="connsiteX69" fmla="*/ 1017898 w 4677298"/>
                <a:gd name="connsiteY69" fmla="*/ 928104 h 1975388"/>
                <a:gd name="connsiteX70" fmla="*/ 956567 w 4677298"/>
                <a:gd name="connsiteY70" fmla="*/ 928104 h 1975388"/>
                <a:gd name="connsiteX71" fmla="*/ 1763536 w 4677298"/>
                <a:gd name="connsiteY71" fmla="*/ 1965581 h 1975388"/>
                <a:gd name="connsiteX72" fmla="*/ 1763536 w 4677298"/>
                <a:gd name="connsiteY72" fmla="*/ 1060538 h 1975388"/>
                <a:gd name="connsiteX73" fmla="*/ 1815025 w 4677298"/>
                <a:gd name="connsiteY73" fmla="*/ 1060538 h 1975388"/>
                <a:gd name="connsiteX74" fmla="*/ 2178001 w 4677298"/>
                <a:gd name="connsiteY74" fmla="*/ 1742358 h 1975388"/>
                <a:gd name="connsiteX75" fmla="*/ 2190296 w 4677298"/>
                <a:gd name="connsiteY75" fmla="*/ 1725196 h 1975388"/>
                <a:gd name="connsiteX76" fmla="*/ 2190296 w 4677298"/>
                <a:gd name="connsiteY76" fmla="*/ 1055634 h 1975388"/>
                <a:gd name="connsiteX77" fmla="*/ 2251592 w 4677298"/>
                <a:gd name="connsiteY77" fmla="*/ 1055634 h 1975388"/>
                <a:gd name="connsiteX78" fmla="*/ 2251592 w 4677298"/>
                <a:gd name="connsiteY78" fmla="*/ 1960642 h 1975388"/>
                <a:gd name="connsiteX79" fmla="*/ 2190296 w 4677298"/>
                <a:gd name="connsiteY79" fmla="*/ 1960642 h 1975388"/>
                <a:gd name="connsiteX80" fmla="*/ 1824832 w 4677298"/>
                <a:gd name="connsiteY80" fmla="*/ 1276370 h 1975388"/>
                <a:gd name="connsiteX81" fmla="*/ 1824832 w 4677298"/>
                <a:gd name="connsiteY81" fmla="*/ 1965581 h 1975388"/>
                <a:gd name="connsiteX82" fmla="*/ 1763536 w 4677298"/>
                <a:gd name="connsiteY82" fmla="*/ 1965581 h 1975388"/>
                <a:gd name="connsiteX83" fmla="*/ 3621131 w 4677298"/>
                <a:gd name="connsiteY83" fmla="*/ 1952611 h 1975388"/>
                <a:gd name="connsiteX84" fmla="*/ 3621131 w 4677298"/>
                <a:gd name="connsiteY84" fmla="*/ 1047568 h 1975388"/>
                <a:gd name="connsiteX85" fmla="*/ 3672619 w 4677298"/>
                <a:gd name="connsiteY85" fmla="*/ 1047568 h 1975388"/>
                <a:gd name="connsiteX86" fmla="*/ 4035667 w 4677298"/>
                <a:gd name="connsiteY86" fmla="*/ 1729389 h 1975388"/>
                <a:gd name="connsiteX87" fmla="*/ 4047890 w 4677298"/>
                <a:gd name="connsiteY87" fmla="*/ 1712226 h 1975388"/>
                <a:gd name="connsiteX88" fmla="*/ 4047890 w 4677298"/>
                <a:gd name="connsiteY88" fmla="*/ 1042665 h 1975388"/>
                <a:gd name="connsiteX89" fmla="*/ 4109257 w 4677298"/>
                <a:gd name="connsiteY89" fmla="*/ 1042665 h 1975388"/>
                <a:gd name="connsiteX90" fmla="*/ 4109257 w 4677298"/>
                <a:gd name="connsiteY90" fmla="*/ 1947707 h 1975388"/>
                <a:gd name="connsiteX91" fmla="*/ 4047890 w 4677298"/>
                <a:gd name="connsiteY91" fmla="*/ 1947707 h 1975388"/>
                <a:gd name="connsiteX92" fmla="*/ 3682497 w 4677298"/>
                <a:gd name="connsiteY92" fmla="*/ 1263400 h 1975388"/>
                <a:gd name="connsiteX93" fmla="*/ 3682497 w 4677298"/>
                <a:gd name="connsiteY93" fmla="*/ 1952611 h 1975388"/>
                <a:gd name="connsiteX94" fmla="*/ 3621131 w 4677298"/>
                <a:gd name="connsiteY94" fmla="*/ 1952611 h 1975388"/>
                <a:gd name="connsiteX95" fmla="*/ 2133869 w 4677298"/>
                <a:gd name="connsiteY95" fmla="*/ 496476 h 1975388"/>
                <a:gd name="connsiteX96" fmla="*/ 2303080 w 4677298"/>
                <a:gd name="connsiteY96" fmla="*/ 243868 h 1975388"/>
                <a:gd name="connsiteX97" fmla="*/ 2028405 w 4677298"/>
                <a:gd name="connsiteY97" fmla="*/ 10873 h 1975388"/>
                <a:gd name="connsiteX98" fmla="*/ 1940139 w 4677298"/>
                <a:gd name="connsiteY98" fmla="*/ 13325 h 1975388"/>
                <a:gd name="connsiteX99" fmla="*/ 1940139 w 4677298"/>
                <a:gd name="connsiteY99" fmla="*/ 920820 h 1975388"/>
                <a:gd name="connsiteX100" fmla="*/ 2028405 w 4677298"/>
                <a:gd name="connsiteY100" fmla="*/ 920820 h 1975388"/>
                <a:gd name="connsiteX101" fmla="*/ 2028405 w 4677298"/>
                <a:gd name="connsiteY101" fmla="*/ 506248 h 1975388"/>
                <a:gd name="connsiteX102" fmla="*/ 2062765 w 4677298"/>
                <a:gd name="connsiteY102" fmla="*/ 550417 h 1975388"/>
                <a:gd name="connsiteX103" fmla="*/ 2227109 w 4677298"/>
                <a:gd name="connsiteY103" fmla="*/ 920749 h 1975388"/>
                <a:gd name="connsiteX104" fmla="*/ 2315374 w 4677298"/>
                <a:gd name="connsiteY104" fmla="*/ 920749 h 1975388"/>
                <a:gd name="connsiteX105" fmla="*/ 2133869 w 4677298"/>
                <a:gd name="connsiteY105" fmla="*/ 496476 h 1975388"/>
                <a:gd name="connsiteX106" fmla="*/ 2030856 w 4677298"/>
                <a:gd name="connsiteY106" fmla="*/ 442501 h 1975388"/>
                <a:gd name="connsiteX107" fmla="*/ 2030856 w 4677298"/>
                <a:gd name="connsiteY107" fmla="*/ 89332 h 1975388"/>
                <a:gd name="connsiteX108" fmla="*/ 2074989 w 4677298"/>
                <a:gd name="connsiteY108" fmla="*/ 69717 h 1975388"/>
                <a:gd name="connsiteX109" fmla="*/ 2214779 w 4677298"/>
                <a:gd name="connsiteY109" fmla="*/ 263482 h 1975388"/>
                <a:gd name="connsiteX110" fmla="*/ 2116706 w 4677298"/>
                <a:gd name="connsiteY110" fmla="*/ 442536 h 1975388"/>
                <a:gd name="connsiteX111" fmla="*/ 2030856 w 4677298"/>
                <a:gd name="connsiteY111" fmla="*/ 442536 h 1975388"/>
                <a:gd name="connsiteX112" fmla="*/ 2030856 w 4677298"/>
                <a:gd name="connsiteY112" fmla="*/ 442501 h 1975388"/>
                <a:gd name="connsiteX113" fmla="*/ 17234 w 4677298"/>
                <a:gd name="connsiteY113" fmla="*/ 1094864 h 1975388"/>
                <a:gd name="connsiteX114" fmla="*/ 34397 w 4677298"/>
                <a:gd name="connsiteY114" fmla="*/ 1075249 h 1975388"/>
                <a:gd name="connsiteX115" fmla="*/ 105499 w 4677298"/>
                <a:gd name="connsiteY115" fmla="*/ 1075249 h 1975388"/>
                <a:gd name="connsiteX116" fmla="*/ 279650 w 4677298"/>
                <a:gd name="connsiteY116" fmla="*/ 1747298 h 1975388"/>
                <a:gd name="connsiteX117" fmla="*/ 309072 w 4677298"/>
                <a:gd name="connsiteY117" fmla="*/ 1747298 h 1975388"/>
                <a:gd name="connsiteX118" fmla="*/ 480771 w 4677298"/>
                <a:gd name="connsiteY118" fmla="*/ 1070345 h 1975388"/>
                <a:gd name="connsiteX119" fmla="*/ 539614 w 4677298"/>
                <a:gd name="connsiteY119" fmla="*/ 1070345 h 1975388"/>
                <a:gd name="connsiteX120" fmla="*/ 304168 w 4677298"/>
                <a:gd name="connsiteY120" fmla="*/ 1975353 h 1975388"/>
                <a:gd name="connsiteX121" fmla="*/ 245289 w 4677298"/>
                <a:gd name="connsiteY121" fmla="*/ 1975353 h 1975388"/>
                <a:gd name="connsiteX122" fmla="*/ 17234 w 4677298"/>
                <a:gd name="connsiteY122" fmla="*/ 1094864 h 1975388"/>
                <a:gd name="connsiteX123" fmla="*/ 949211 w 4677298"/>
                <a:gd name="connsiteY123" fmla="*/ 1950870 h 1975388"/>
                <a:gd name="connsiteX124" fmla="*/ 721156 w 4677298"/>
                <a:gd name="connsiteY124" fmla="*/ 1070381 h 1975388"/>
                <a:gd name="connsiteX125" fmla="*/ 662277 w 4677298"/>
                <a:gd name="connsiteY125" fmla="*/ 1070381 h 1975388"/>
                <a:gd name="connsiteX126" fmla="*/ 426831 w 4677298"/>
                <a:gd name="connsiteY126" fmla="*/ 1975388 h 1975388"/>
                <a:gd name="connsiteX127" fmla="*/ 485674 w 4677298"/>
                <a:gd name="connsiteY127" fmla="*/ 1975388 h 1975388"/>
                <a:gd name="connsiteX128" fmla="*/ 545868 w 4677298"/>
                <a:gd name="connsiteY128" fmla="*/ 1737526 h 1975388"/>
                <a:gd name="connsiteX129" fmla="*/ 800325 w 4677298"/>
                <a:gd name="connsiteY129" fmla="*/ 1737526 h 1975388"/>
                <a:gd name="connsiteX130" fmla="*/ 860945 w 4677298"/>
                <a:gd name="connsiteY130" fmla="*/ 1970520 h 1975388"/>
                <a:gd name="connsiteX131" fmla="*/ 932048 w 4677298"/>
                <a:gd name="connsiteY131" fmla="*/ 1970520 h 1975388"/>
                <a:gd name="connsiteX132" fmla="*/ 949211 w 4677298"/>
                <a:gd name="connsiteY132" fmla="*/ 1950870 h 1975388"/>
                <a:gd name="connsiteX133" fmla="*/ 558909 w 4677298"/>
                <a:gd name="connsiteY133" fmla="*/ 1685966 h 1975388"/>
                <a:gd name="connsiteX134" fmla="*/ 657373 w 4677298"/>
                <a:gd name="connsiteY134" fmla="*/ 1298472 h 1975388"/>
                <a:gd name="connsiteX135" fmla="*/ 686830 w 4677298"/>
                <a:gd name="connsiteY135" fmla="*/ 1298472 h 1975388"/>
                <a:gd name="connsiteX136" fmla="*/ 786964 w 4677298"/>
                <a:gd name="connsiteY136" fmla="*/ 1685966 h 1975388"/>
                <a:gd name="connsiteX137" fmla="*/ 558909 w 4677298"/>
                <a:gd name="connsiteY137" fmla="*/ 1685966 h 1975388"/>
                <a:gd name="connsiteX138" fmla="*/ 2852999 w 4677298"/>
                <a:gd name="connsiteY138" fmla="*/ 893459 h 1975388"/>
                <a:gd name="connsiteX139" fmla="*/ 2624873 w 4677298"/>
                <a:gd name="connsiteY139" fmla="*/ 12970 h 1975388"/>
                <a:gd name="connsiteX140" fmla="*/ 2566029 w 4677298"/>
                <a:gd name="connsiteY140" fmla="*/ 12970 h 1975388"/>
                <a:gd name="connsiteX141" fmla="*/ 2330547 w 4677298"/>
                <a:gd name="connsiteY141" fmla="*/ 918013 h 1975388"/>
                <a:gd name="connsiteX142" fmla="*/ 2389391 w 4677298"/>
                <a:gd name="connsiteY142" fmla="*/ 918013 h 1975388"/>
                <a:gd name="connsiteX143" fmla="*/ 2449621 w 4677298"/>
                <a:gd name="connsiteY143" fmla="*/ 680115 h 1975388"/>
                <a:gd name="connsiteX144" fmla="*/ 2704042 w 4677298"/>
                <a:gd name="connsiteY144" fmla="*/ 680115 h 1975388"/>
                <a:gd name="connsiteX145" fmla="*/ 2764627 w 4677298"/>
                <a:gd name="connsiteY145" fmla="*/ 913109 h 1975388"/>
                <a:gd name="connsiteX146" fmla="*/ 2835765 w 4677298"/>
                <a:gd name="connsiteY146" fmla="*/ 913109 h 1975388"/>
                <a:gd name="connsiteX147" fmla="*/ 2852999 w 4677298"/>
                <a:gd name="connsiteY147" fmla="*/ 893459 h 1975388"/>
                <a:gd name="connsiteX148" fmla="*/ 2462697 w 4677298"/>
                <a:gd name="connsiteY148" fmla="*/ 628591 h 1975388"/>
                <a:gd name="connsiteX149" fmla="*/ 2561125 w 4677298"/>
                <a:gd name="connsiteY149" fmla="*/ 241060 h 1975388"/>
                <a:gd name="connsiteX150" fmla="*/ 2590547 w 4677298"/>
                <a:gd name="connsiteY150" fmla="*/ 241060 h 1975388"/>
                <a:gd name="connsiteX151" fmla="*/ 2690681 w 4677298"/>
                <a:gd name="connsiteY151" fmla="*/ 628591 h 1975388"/>
                <a:gd name="connsiteX152" fmla="*/ 2462697 w 4677298"/>
                <a:gd name="connsiteY152" fmla="*/ 628591 h 1975388"/>
                <a:gd name="connsiteX153" fmla="*/ 4362364 w 4677298"/>
                <a:gd name="connsiteY153" fmla="*/ 880489 h 1975388"/>
                <a:gd name="connsiteX154" fmla="*/ 4134237 w 4677298"/>
                <a:gd name="connsiteY154" fmla="*/ 0 h 1975388"/>
                <a:gd name="connsiteX155" fmla="*/ 4075393 w 4677298"/>
                <a:gd name="connsiteY155" fmla="*/ 0 h 1975388"/>
                <a:gd name="connsiteX156" fmla="*/ 3839983 w 4677298"/>
                <a:gd name="connsiteY156" fmla="*/ 905007 h 1975388"/>
                <a:gd name="connsiteX157" fmla="*/ 3898826 w 4677298"/>
                <a:gd name="connsiteY157" fmla="*/ 905007 h 1975388"/>
                <a:gd name="connsiteX158" fmla="*/ 3958985 w 4677298"/>
                <a:gd name="connsiteY158" fmla="*/ 667109 h 1975388"/>
                <a:gd name="connsiteX159" fmla="*/ 4213406 w 4677298"/>
                <a:gd name="connsiteY159" fmla="*/ 667109 h 1975388"/>
                <a:gd name="connsiteX160" fmla="*/ 4274062 w 4677298"/>
                <a:gd name="connsiteY160" fmla="*/ 900103 h 1975388"/>
                <a:gd name="connsiteX161" fmla="*/ 4345201 w 4677298"/>
                <a:gd name="connsiteY161" fmla="*/ 900103 h 1975388"/>
                <a:gd name="connsiteX162" fmla="*/ 4362364 w 4677298"/>
                <a:gd name="connsiteY162" fmla="*/ 880489 h 1975388"/>
                <a:gd name="connsiteX163" fmla="*/ 3972026 w 4677298"/>
                <a:gd name="connsiteY163" fmla="*/ 615621 h 1975388"/>
                <a:gd name="connsiteX164" fmla="*/ 4070490 w 4677298"/>
                <a:gd name="connsiteY164" fmla="*/ 228091 h 1975388"/>
                <a:gd name="connsiteX165" fmla="*/ 4099912 w 4677298"/>
                <a:gd name="connsiteY165" fmla="*/ 228091 h 1975388"/>
                <a:gd name="connsiteX166" fmla="*/ 4200045 w 4677298"/>
                <a:gd name="connsiteY166" fmla="*/ 615621 h 1975388"/>
                <a:gd name="connsiteX167" fmla="*/ 3972026 w 4677298"/>
                <a:gd name="connsiteY167" fmla="*/ 615621 h 1975388"/>
                <a:gd name="connsiteX168" fmla="*/ 4675202 w 4677298"/>
                <a:gd name="connsiteY168" fmla="*/ 1914022 h 1975388"/>
                <a:gd name="connsiteX169" fmla="*/ 4447146 w 4677298"/>
                <a:gd name="connsiteY169" fmla="*/ 1033568 h 1975388"/>
                <a:gd name="connsiteX170" fmla="*/ 4388303 w 4677298"/>
                <a:gd name="connsiteY170" fmla="*/ 1033568 h 1975388"/>
                <a:gd name="connsiteX171" fmla="*/ 4152821 w 4677298"/>
                <a:gd name="connsiteY171" fmla="*/ 1938611 h 1975388"/>
                <a:gd name="connsiteX172" fmla="*/ 4211665 w 4677298"/>
                <a:gd name="connsiteY172" fmla="*/ 1938611 h 1975388"/>
                <a:gd name="connsiteX173" fmla="*/ 4271824 w 4677298"/>
                <a:gd name="connsiteY173" fmla="*/ 1700713 h 1975388"/>
                <a:gd name="connsiteX174" fmla="*/ 4526316 w 4677298"/>
                <a:gd name="connsiteY174" fmla="*/ 1700713 h 1975388"/>
                <a:gd name="connsiteX175" fmla="*/ 4586900 w 4677298"/>
                <a:gd name="connsiteY175" fmla="*/ 1933707 h 1975388"/>
                <a:gd name="connsiteX176" fmla="*/ 4658039 w 4677298"/>
                <a:gd name="connsiteY176" fmla="*/ 1933707 h 1975388"/>
                <a:gd name="connsiteX177" fmla="*/ 4675202 w 4677298"/>
                <a:gd name="connsiteY177" fmla="*/ 1914022 h 1975388"/>
                <a:gd name="connsiteX178" fmla="*/ 4284900 w 4677298"/>
                <a:gd name="connsiteY178" fmla="*/ 1649153 h 1975388"/>
                <a:gd name="connsiteX179" fmla="*/ 4383364 w 4677298"/>
                <a:gd name="connsiteY179" fmla="*/ 1261659 h 1975388"/>
                <a:gd name="connsiteX180" fmla="*/ 4412786 w 4677298"/>
                <a:gd name="connsiteY180" fmla="*/ 1261659 h 1975388"/>
                <a:gd name="connsiteX181" fmla="*/ 4512920 w 4677298"/>
                <a:gd name="connsiteY181" fmla="*/ 1649153 h 1975388"/>
                <a:gd name="connsiteX182" fmla="*/ 4284900 w 4677298"/>
                <a:gd name="connsiteY182" fmla="*/ 1649153 h 1975388"/>
                <a:gd name="connsiteX183" fmla="*/ 3560617 w 4677298"/>
                <a:gd name="connsiteY183" fmla="*/ 1921022 h 1975388"/>
                <a:gd name="connsiteX184" fmla="*/ 3332562 w 4677298"/>
                <a:gd name="connsiteY184" fmla="*/ 1040533 h 1975388"/>
                <a:gd name="connsiteX185" fmla="*/ 3273718 w 4677298"/>
                <a:gd name="connsiteY185" fmla="*/ 1040533 h 1975388"/>
                <a:gd name="connsiteX186" fmla="*/ 3038236 w 4677298"/>
                <a:gd name="connsiteY186" fmla="*/ 1945576 h 1975388"/>
                <a:gd name="connsiteX187" fmla="*/ 3097080 w 4677298"/>
                <a:gd name="connsiteY187" fmla="*/ 1945576 h 1975388"/>
                <a:gd name="connsiteX188" fmla="*/ 3157238 w 4677298"/>
                <a:gd name="connsiteY188" fmla="*/ 1707678 h 1975388"/>
                <a:gd name="connsiteX189" fmla="*/ 3411731 w 4677298"/>
                <a:gd name="connsiteY189" fmla="*/ 1707678 h 1975388"/>
                <a:gd name="connsiteX190" fmla="*/ 3472316 w 4677298"/>
                <a:gd name="connsiteY190" fmla="*/ 1940707 h 1975388"/>
                <a:gd name="connsiteX191" fmla="*/ 3543454 w 4677298"/>
                <a:gd name="connsiteY191" fmla="*/ 1940707 h 1975388"/>
                <a:gd name="connsiteX192" fmla="*/ 3560617 w 4677298"/>
                <a:gd name="connsiteY192" fmla="*/ 1921022 h 1975388"/>
                <a:gd name="connsiteX193" fmla="*/ 3170315 w 4677298"/>
                <a:gd name="connsiteY193" fmla="*/ 1656154 h 1975388"/>
                <a:gd name="connsiteX194" fmla="*/ 3268778 w 4677298"/>
                <a:gd name="connsiteY194" fmla="*/ 1268659 h 1975388"/>
                <a:gd name="connsiteX195" fmla="*/ 3298200 w 4677298"/>
                <a:gd name="connsiteY195" fmla="*/ 1268659 h 1975388"/>
                <a:gd name="connsiteX196" fmla="*/ 3398335 w 4677298"/>
                <a:gd name="connsiteY196" fmla="*/ 1656154 h 1975388"/>
                <a:gd name="connsiteX197" fmla="*/ 3170315 w 4677298"/>
                <a:gd name="connsiteY197" fmla="*/ 1656154 h 1975388"/>
                <a:gd name="connsiteX198" fmla="*/ 1010542 w 4677298"/>
                <a:gd name="connsiteY198" fmla="*/ 1067929 h 1975388"/>
                <a:gd name="connsiteX199" fmla="*/ 1084133 w 4677298"/>
                <a:gd name="connsiteY199" fmla="*/ 1067929 h 1975388"/>
                <a:gd name="connsiteX200" fmla="*/ 1106199 w 4677298"/>
                <a:gd name="connsiteY200" fmla="*/ 1092447 h 1975388"/>
                <a:gd name="connsiteX201" fmla="*/ 1106199 w 4677298"/>
                <a:gd name="connsiteY201" fmla="*/ 1882219 h 1975388"/>
                <a:gd name="connsiteX202" fmla="*/ 1145428 w 4677298"/>
                <a:gd name="connsiteY202" fmla="*/ 1916544 h 1975388"/>
                <a:gd name="connsiteX203" fmla="*/ 1326934 w 4677298"/>
                <a:gd name="connsiteY203" fmla="*/ 1916544 h 1975388"/>
                <a:gd name="connsiteX204" fmla="*/ 1326934 w 4677298"/>
                <a:gd name="connsiteY204" fmla="*/ 1963165 h 1975388"/>
                <a:gd name="connsiteX205" fmla="*/ 1005638 w 4677298"/>
                <a:gd name="connsiteY205" fmla="*/ 1963165 h 1975388"/>
                <a:gd name="connsiteX206" fmla="*/ 1010542 w 4677298"/>
                <a:gd name="connsiteY206" fmla="*/ 1067929 h 1975388"/>
                <a:gd name="connsiteX207" fmla="*/ 2936290 w 4677298"/>
                <a:gd name="connsiteY207" fmla="*/ 13396 h 1975388"/>
                <a:gd name="connsiteX208" fmla="*/ 3009845 w 4677298"/>
                <a:gd name="connsiteY208" fmla="*/ 13396 h 1975388"/>
                <a:gd name="connsiteX209" fmla="*/ 3031911 w 4677298"/>
                <a:gd name="connsiteY209" fmla="*/ 37914 h 1975388"/>
                <a:gd name="connsiteX210" fmla="*/ 3031911 w 4677298"/>
                <a:gd name="connsiteY210" fmla="*/ 827686 h 1975388"/>
                <a:gd name="connsiteX211" fmla="*/ 3071176 w 4677298"/>
                <a:gd name="connsiteY211" fmla="*/ 862011 h 1975388"/>
                <a:gd name="connsiteX212" fmla="*/ 3252646 w 4677298"/>
                <a:gd name="connsiteY212" fmla="*/ 862011 h 1975388"/>
                <a:gd name="connsiteX213" fmla="*/ 3252646 w 4677298"/>
                <a:gd name="connsiteY213" fmla="*/ 908632 h 1975388"/>
                <a:gd name="connsiteX214" fmla="*/ 2931315 w 4677298"/>
                <a:gd name="connsiteY214" fmla="*/ 908632 h 1975388"/>
                <a:gd name="connsiteX215" fmla="*/ 2936290 w 4677298"/>
                <a:gd name="connsiteY215" fmla="*/ 13396 h 1975388"/>
                <a:gd name="connsiteX216" fmla="*/ 2967738 w 4677298"/>
                <a:gd name="connsiteY216" fmla="*/ 1950870 h 1975388"/>
                <a:gd name="connsiteX217" fmla="*/ 2879436 w 4677298"/>
                <a:gd name="connsiteY217" fmla="*/ 1950870 h 1975388"/>
                <a:gd name="connsiteX218" fmla="*/ 2879436 w 4677298"/>
                <a:gd name="connsiteY218" fmla="*/ 1048315 h 1975388"/>
                <a:gd name="connsiteX219" fmla="*/ 2967738 w 4677298"/>
                <a:gd name="connsiteY219" fmla="*/ 1048315 h 1975388"/>
                <a:gd name="connsiteX220" fmla="*/ 2967738 w 4677298"/>
                <a:gd name="connsiteY220" fmla="*/ 1950870 h 1975388"/>
                <a:gd name="connsiteX221" fmla="*/ 3427721 w 4677298"/>
                <a:gd name="connsiteY221" fmla="*/ 907459 h 1975388"/>
                <a:gd name="connsiteX222" fmla="*/ 3339455 w 4677298"/>
                <a:gd name="connsiteY222" fmla="*/ 907459 h 1975388"/>
                <a:gd name="connsiteX223" fmla="*/ 3339455 w 4677298"/>
                <a:gd name="connsiteY223" fmla="*/ 4903 h 1975388"/>
                <a:gd name="connsiteX224" fmla="*/ 3427721 w 4677298"/>
                <a:gd name="connsiteY224" fmla="*/ 4903 h 1975388"/>
                <a:gd name="connsiteX225" fmla="*/ 3427721 w 4677298"/>
                <a:gd name="connsiteY225" fmla="*/ 907459 h 1975388"/>
                <a:gd name="connsiteX226" fmla="*/ 2733570 w 4677298"/>
                <a:gd name="connsiteY226" fmla="*/ 1225628 h 1975388"/>
                <a:gd name="connsiteX227" fmla="*/ 2595131 w 4677298"/>
                <a:gd name="connsiteY227" fmla="*/ 1097351 h 1975388"/>
                <a:gd name="connsiteX228" fmla="*/ 2430219 w 4677298"/>
                <a:gd name="connsiteY228" fmla="*/ 1516791 h 1975388"/>
                <a:gd name="connsiteX229" fmla="*/ 2611441 w 4677298"/>
                <a:gd name="connsiteY229" fmla="*/ 1909722 h 1975388"/>
                <a:gd name="connsiteX230" fmla="*/ 2755992 w 4677298"/>
                <a:gd name="connsiteY230" fmla="*/ 1748896 h 1975388"/>
                <a:gd name="connsiteX231" fmla="*/ 2823186 w 4677298"/>
                <a:gd name="connsiteY231" fmla="*/ 1781481 h 1975388"/>
                <a:gd name="connsiteX232" fmla="*/ 2605329 w 4677298"/>
                <a:gd name="connsiteY232" fmla="*/ 1958616 h 1975388"/>
                <a:gd name="connsiteX233" fmla="*/ 2330512 w 4677298"/>
                <a:gd name="connsiteY233" fmla="*/ 1486267 h 1975388"/>
                <a:gd name="connsiteX234" fmla="*/ 2601243 w 4677298"/>
                <a:gd name="connsiteY234" fmla="*/ 1030192 h 1975388"/>
                <a:gd name="connsiteX235" fmla="*/ 2800765 w 4677298"/>
                <a:gd name="connsiteY235" fmla="*/ 1182916 h 1975388"/>
                <a:gd name="connsiteX236" fmla="*/ 2733570 w 4677298"/>
                <a:gd name="connsiteY236" fmla="*/ 1225628 h 1975388"/>
                <a:gd name="connsiteX237" fmla="*/ 3516768 w 4677298"/>
                <a:gd name="connsiteY237" fmla="*/ 2061 h 1975388"/>
                <a:gd name="connsiteX238" fmla="*/ 3932335 w 4677298"/>
                <a:gd name="connsiteY238" fmla="*/ 2061 h 1975388"/>
                <a:gd name="connsiteX239" fmla="*/ 3932335 w 4677298"/>
                <a:gd name="connsiteY239" fmla="*/ 51595 h 1975388"/>
                <a:gd name="connsiteX240" fmla="*/ 3779433 w 4677298"/>
                <a:gd name="connsiteY240" fmla="*/ 51595 h 1975388"/>
                <a:gd name="connsiteX241" fmla="*/ 3779433 w 4677298"/>
                <a:gd name="connsiteY241" fmla="*/ 910728 h 1975388"/>
                <a:gd name="connsiteX242" fmla="*/ 3682568 w 4677298"/>
                <a:gd name="connsiteY242" fmla="*/ 910728 h 1975388"/>
                <a:gd name="connsiteX243" fmla="*/ 3682568 w 4677298"/>
                <a:gd name="connsiteY243" fmla="*/ 55930 h 1975388"/>
                <a:gd name="connsiteX244" fmla="*/ 3516768 w 4677298"/>
                <a:gd name="connsiteY244" fmla="*/ 55930 h 1975388"/>
                <a:gd name="connsiteX245" fmla="*/ 3516768 w 4677298"/>
                <a:gd name="connsiteY245" fmla="*/ 2061 h 1975388"/>
                <a:gd name="connsiteX246" fmla="*/ 4261732 w 4677298"/>
                <a:gd name="connsiteY246" fmla="*/ 2061 h 1975388"/>
                <a:gd name="connsiteX247" fmla="*/ 4677298 w 4677298"/>
                <a:gd name="connsiteY247" fmla="*/ 2061 h 1975388"/>
                <a:gd name="connsiteX248" fmla="*/ 4677298 w 4677298"/>
                <a:gd name="connsiteY248" fmla="*/ 51595 h 1975388"/>
                <a:gd name="connsiteX249" fmla="*/ 4524397 w 4677298"/>
                <a:gd name="connsiteY249" fmla="*/ 51595 h 1975388"/>
                <a:gd name="connsiteX250" fmla="*/ 4524397 w 4677298"/>
                <a:gd name="connsiteY250" fmla="*/ 910728 h 1975388"/>
                <a:gd name="connsiteX251" fmla="*/ 4427532 w 4677298"/>
                <a:gd name="connsiteY251" fmla="*/ 910728 h 1975388"/>
                <a:gd name="connsiteX252" fmla="*/ 4427532 w 4677298"/>
                <a:gd name="connsiteY252" fmla="*/ 55930 h 1975388"/>
                <a:gd name="connsiteX253" fmla="*/ 4261732 w 4677298"/>
                <a:gd name="connsiteY253" fmla="*/ 55930 h 1975388"/>
                <a:gd name="connsiteX254" fmla="*/ 4261732 w 4677298"/>
                <a:gd name="connsiteY254" fmla="*/ 2061 h 197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4677298" h="1975388">
                  <a:moveTo>
                    <a:pt x="873205" y="74585"/>
                  </a:moveTo>
                  <a:lnTo>
                    <a:pt x="659825" y="74585"/>
                  </a:lnTo>
                  <a:lnTo>
                    <a:pt x="659825" y="408140"/>
                  </a:lnTo>
                  <a:lnTo>
                    <a:pt x="848651" y="408140"/>
                  </a:lnTo>
                  <a:lnTo>
                    <a:pt x="848651" y="457176"/>
                  </a:lnTo>
                  <a:lnTo>
                    <a:pt x="662277" y="457176"/>
                  </a:lnTo>
                  <a:lnTo>
                    <a:pt x="662277" y="881484"/>
                  </a:lnTo>
                  <a:lnTo>
                    <a:pt x="875656" y="881484"/>
                  </a:lnTo>
                  <a:lnTo>
                    <a:pt x="875656" y="930520"/>
                  </a:lnTo>
                  <a:lnTo>
                    <a:pt x="613240" y="930520"/>
                  </a:lnTo>
                  <a:cubicBezTo>
                    <a:pt x="596078" y="930520"/>
                    <a:pt x="569107" y="930520"/>
                    <a:pt x="569107" y="903550"/>
                  </a:cubicBezTo>
                  <a:lnTo>
                    <a:pt x="569107" y="25513"/>
                  </a:lnTo>
                  <a:lnTo>
                    <a:pt x="873240" y="25513"/>
                  </a:lnTo>
                  <a:lnTo>
                    <a:pt x="873240" y="74585"/>
                  </a:lnTo>
                  <a:lnTo>
                    <a:pt x="873205" y="74585"/>
                  </a:lnTo>
                  <a:close/>
                  <a:moveTo>
                    <a:pt x="1687459" y="1112062"/>
                  </a:moveTo>
                  <a:lnTo>
                    <a:pt x="1474079" y="1112062"/>
                  </a:lnTo>
                  <a:lnTo>
                    <a:pt x="1474079" y="1445652"/>
                  </a:lnTo>
                  <a:lnTo>
                    <a:pt x="1662976" y="1445652"/>
                  </a:lnTo>
                  <a:lnTo>
                    <a:pt x="1662976" y="1494689"/>
                  </a:lnTo>
                  <a:lnTo>
                    <a:pt x="1476531" y="1494689"/>
                  </a:lnTo>
                  <a:lnTo>
                    <a:pt x="1476531" y="1918996"/>
                  </a:lnTo>
                  <a:lnTo>
                    <a:pt x="1689946" y="1918996"/>
                  </a:lnTo>
                  <a:lnTo>
                    <a:pt x="1689946" y="1968068"/>
                  </a:lnTo>
                  <a:lnTo>
                    <a:pt x="1427459" y="1968068"/>
                  </a:lnTo>
                  <a:cubicBezTo>
                    <a:pt x="1410296" y="1968068"/>
                    <a:pt x="1383291" y="1968068"/>
                    <a:pt x="1383291" y="1941063"/>
                  </a:cubicBezTo>
                  <a:lnTo>
                    <a:pt x="1383291" y="1063025"/>
                  </a:lnTo>
                  <a:lnTo>
                    <a:pt x="1687423" y="1063025"/>
                  </a:lnTo>
                  <a:lnTo>
                    <a:pt x="1687423" y="1112062"/>
                  </a:lnTo>
                  <a:lnTo>
                    <a:pt x="1687459" y="1112062"/>
                  </a:lnTo>
                  <a:close/>
                  <a:moveTo>
                    <a:pt x="1864381" y="68260"/>
                  </a:moveTo>
                  <a:lnTo>
                    <a:pt x="1651037" y="68260"/>
                  </a:lnTo>
                  <a:lnTo>
                    <a:pt x="1651037" y="401815"/>
                  </a:lnTo>
                  <a:lnTo>
                    <a:pt x="1839863" y="401815"/>
                  </a:lnTo>
                  <a:lnTo>
                    <a:pt x="1839863" y="450887"/>
                  </a:lnTo>
                  <a:lnTo>
                    <a:pt x="1653453" y="450887"/>
                  </a:lnTo>
                  <a:lnTo>
                    <a:pt x="1653453" y="875159"/>
                  </a:lnTo>
                  <a:lnTo>
                    <a:pt x="1866869" y="875159"/>
                  </a:lnTo>
                  <a:lnTo>
                    <a:pt x="1866869" y="924231"/>
                  </a:lnTo>
                  <a:lnTo>
                    <a:pt x="1604381" y="924231"/>
                  </a:lnTo>
                  <a:cubicBezTo>
                    <a:pt x="1587254" y="924231"/>
                    <a:pt x="1560248" y="924231"/>
                    <a:pt x="1560248" y="897261"/>
                  </a:cubicBezTo>
                  <a:lnTo>
                    <a:pt x="1560248" y="19223"/>
                  </a:lnTo>
                  <a:lnTo>
                    <a:pt x="1864381" y="19223"/>
                  </a:lnTo>
                  <a:lnTo>
                    <a:pt x="1864381" y="68260"/>
                  </a:lnTo>
                  <a:close/>
                  <a:moveTo>
                    <a:pt x="402277" y="484182"/>
                  </a:moveTo>
                  <a:lnTo>
                    <a:pt x="500385" y="484182"/>
                  </a:lnTo>
                  <a:lnTo>
                    <a:pt x="500385" y="753989"/>
                  </a:lnTo>
                  <a:cubicBezTo>
                    <a:pt x="500385" y="793254"/>
                    <a:pt x="502837" y="849646"/>
                    <a:pt x="434150" y="898682"/>
                  </a:cubicBezTo>
                  <a:cubicBezTo>
                    <a:pt x="365464" y="947754"/>
                    <a:pt x="279615" y="942851"/>
                    <a:pt x="279615" y="942851"/>
                  </a:cubicBezTo>
                  <a:cubicBezTo>
                    <a:pt x="279615" y="942851"/>
                    <a:pt x="0" y="979664"/>
                    <a:pt x="0" y="476862"/>
                  </a:cubicBezTo>
                  <a:cubicBezTo>
                    <a:pt x="0" y="10873"/>
                    <a:pt x="289422" y="23132"/>
                    <a:pt x="289422" y="23132"/>
                  </a:cubicBezTo>
                  <a:cubicBezTo>
                    <a:pt x="289422" y="23132"/>
                    <a:pt x="409632" y="3482"/>
                    <a:pt x="497898" y="167826"/>
                  </a:cubicBezTo>
                  <a:lnTo>
                    <a:pt x="429211" y="204638"/>
                  </a:lnTo>
                  <a:cubicBezTo>
                    <a:pt x="429211" y="204638"/>
                    <a:pt x="399789" y="79524"/>
                    <a:pt x="284518" y="79524"/>
                  </a:cubicBezTo>
                  <a:cubicBezTo>
                    <a:pt x="169247" y="79524"/>
                    <a:pt x="93205" y="202151"/>
                    <a:pt x="93205" y="467055"/>
                  </a:cubicBezTo>
                  <a:cubicBezTo>
                    <a:pt x="93205" y="731923"/>
                    <a:pt x="149597" y="898682"/>
                    <a:pt x="282031" y="898682"/>
                  </a:cubicBezTo>
                  <a:cubicBezTo>
                    <a:pt x="350717" y="898682"/>
                    <a:pt x="402206" y="837351"/>
                    <a:pt x="402206" y="837351"/>
                  </a:cubicBezTo>
                  <a:lnTo>
                    <a:pt x="402206" y="484182"/>
                  </a:lnTo>
                  <a:lnTo>
                    <a:pt x="402277" y="484182"/>
                  </a:lnTo>
                  <a:close/>
                  <a:moveTo>
                    <a:pt x="956567" y="928104"/>
                  </a:moveTo>
                  <a:lnTo>
                    <a:pt x="956567" y="23097"/>
                  </a:lnTo>
                  <a:lnTo>
                    <a:pt x="1008090" y="23097"/>
                  </a:lnTo>
                  <a:cubicBezTo>
                    <a:pt x="1008090" y="23097"/>
                    <a:pt x="1363712" y="687754"/>
                    <a:pt x="1371067" y="704917"/>
                  </a:cubicBezTo>
                  <a:cubicBezTo>
                    <a:pt x="1378423" y="722080"/>
                    <a:pt x="1383326" y="704917"/>
                    <a:pt x="1383326" y="687754"/>
                  </a:cubicBezTo>
                  <a:lnTo>
                    <a:pt x="1383326" y="18193"/>
                  </a:lnTo>
                  <a:lnTo>
                    <a:pt x="1444657" y="18193"/>
                  </a:lnTo>
                  <a:lnTo>
                    <a:pt x="1444657" y="923200"/>
                  </a:lnTo>
                  <a:lnTo>
                    <a:pt x="1383326" y="923200"/>
                  </a:lnTo>
                  <a:lnTo>
                    <a:pt x="1017898" y="238928"/>
                  </a:lnTo>
                  <a:lnTo>
                    <a:pt x="1017898" y="928104"/>
                  </a:lnTo>
                  <a:lnTo>
                    <a:pt x="956567" y="928104"/>
                  </a:lnTo>
                  <a:close/>
                  <a:moveTo>
                    <a:pt x="1763536" y="1965581"/>
                  </a:moveTo>
                  <a:lnTo>
                    <a:pt x="1763536" y="1060538"/>
                  </a:lnTo>
                  <a:lnTo>
                    <a:pt x="1815025" y="1060538"/>
                  </a:lnTo>
                  <a:cubicBezTo>
                    <a:pt x="1815025" y="1060538"/>
                    <a:pt x="2170646" y="1725196"/>
                    <a:pt x="2178001" y="1742358"/>
                  </a:cubicBezTo>
                  <a:cubicBezTo>
                    <a:pt x="2185357" y="1759521"/>
                    <a:pt x="2190296" y="1742358"/>
                    <a:pt x="2190296" y="1725196"/>
                  </a:cubicBezTo>
                  <a:lnTo>
                    <a:pt x="2190296" y="1055634"/>
                  </a:lnTo>
                  <a:lnTo>
                    <a:pt x="2251592" y="1055634"/>
                  </a:lnTo>
                  <a:lnTo>
                    <a:pt x="2251592" y="1960642"/>
                  </a:lnTo>
                  <a:lnTo>
                    <a:pt x="2190296" y="1960642"/>
                  </a:lnTo>
                  <a:lnTo>
                    <a:pt x="1824832" y="1276370"/>
                  </a:lnTo>
                  <a:lnTo>
                    <a:pt x="1824832" y="1965581"/>
                  </a:lnTo>
                  <a:lnTo>
                    <a:pt x="1763536" y="1965581"/>
                  </a:lnTo>
                  <a:close/>
                  <a:moveTo>
                    <a:pt x="3621131" y="1952611"/>
                  </a:moveTo>
                  <a:lnTo>
                    <a:pt x="3621131" y="1047568"/>
                  </a:lnTo>
                  <a:lnTo>
                    <a:pt x="3672619" y="1047568"/>
                  </a:lnTo>
                  <a:cubicBezTo>
                    <a:pt x="3672619" y="1047568"/>
                    <a:pt x="4028311" y="1712226"/>
                    <a:pt x="4035667" y="1729389"/>
                  </a:cubicBezTo>
                  <a:cubicBezTo>
                    <a:pt x="4043022" y="1746551"/>
                    <a:pt x="4047890" y="1729389"/>
                    <a:pt x="4047890" y="1712226"/>
                  </a:cubicBezTo>
                  <a:lnTo>
                    <a:pt x="4047890" y="1042665"/>
                  </a:lnTo>
                  <a:lnTo>
                    <a:pt x="4109257" y="1042665"/>
                  </a:lnTo>
                  <a:lnTo>
                    <a:pt x="4109257" y="1947707"/>
                  </a:lnTo>
                  <a:lnTo>
                    <a:pt x="4047890" y="1947707"/>
                  </a:lnTo>
                  <a:lnTo>
                    <a:pt x="3682497" y="1263400"/>
                  </a:lnTo>
                  <a:lnTo>
                    <a:pt x="3682497" y="1952611"/>
                  </a:lnTo>
                  <a:lnTo>
                    <a:pt x="3621131" y="1952611"/>
                  </a:lnTo>
                  <a:close/>
                  <a:moveTo>
                    <a:pt x="2133869" y="496476"/>
                  </a:moveTo>
                  <a:cubicBezTo>
                    <a:pt x="2133869" y="496476"/>
                    <a:pt x="2303080" y="420434"/>
                    <a:pt x="2303080" y="243868"/>
                  </a:cubicBezTo>
                  <a:cubicBezTo>
                    <a:pt x="2303080" y="67301"/>
                    <a:pt x="2124026" y="10873"/>
                    <a:pt x="2028405" y="10873"/>
                  </a:cubicBezTo>
                  <a:cubicBezTo>
                    <a:pt x="1932783" y="10873"/>
                    <a:pt x="1940139" y="13325"/>
                    <a:pt x="1940139" y="13325"/>
                  </a:cubicBezTo>
                  <a:lnTo>
                    <a:pt x="1940139" y="920820"/>
                  </a:lnTo>
                  <a:lnTo>
                    <a:pt x="2028405" y="920820"/>
                  </a:lnTo>
                  <a:lnTo>
                    <a:pt x="2028405" y="506248"/>
                  </a:lnTo>
                  <a:cubicBezTo>
                    <a:pt x="2028405" y="506248"/>
                    <a:pt x="2043116" y="493989"/>
                    <a:pt x="2062765" y="550417"/>
                  </a:cubicBezTo>
                  <a:cubicBezTo>
                    <a:pt x="2082416" y="606809"/>
                    <a:pt x="2227109" y="920749"/>
                    <a:pt x="2227109" y="920749"/>
                  </a:cubicBezTo>
                  <a:lnTo>
                    <a:pt x="2315374" y="920749"/>
                  </a:lnTo>
                  <a:lnTo>
                    <a:pt x="2133869" y="496476"/>
                  </a:lnTo>
                  <a:close/>
                  <a:moveTo>
                    <a:pt x="2030856" y="442501"/>
                  </a:moveTo>
                  <a:lnTo>
                    <a:pt x="2030856" y="89332"/>
                  </a:lnTo>
                  <a:cubicBezTo>
                    <a:pt x="2030856" y="62362"/>
                    <a:pt x="2057791" y="69717"/>
                    <a:pt x="2074989" y="69717"/>
                  </a:cubicBezTo>
                  <a:cubicBezTo>
                    <a:pt x="2092116" y="69717"/>
                    <a:pt x="2214779" y="104042"/>
                    <a:pt x="2214779" y="263482"/>
                  </a:cubicBezTo>
                  <a:cubicBezTo>
                    <a:pt x="2214779" y="422886"/>
                    <a:pt x="2116706" y="442536"/>
                    <a:pt x="2116706" y="442536"/>
                  </a:cubicBezTo>
                  <a:lnTo>
                    <a:pt x="2030856" y="442536"/>
                  </a:lnTo>
                  <a:lnTo>
                    <a:pt x="2030856" y="442501"/>
                  </a:lnTo>
                  <a:close/>
                  <a:moveTo>
                    <a:pt x="17234" y="1094864"/>
                  </a:moveTo>
                  <a:cubicBezTo>
                    <a:pt x="12330" y="1082604"/>
                    <a:pt x="19686" y="1075249"/>
                    <a:pt x="34397" y="1075249"/>
                  </a:cubicBezTo>
                  <a:lnTo>
                    <a:pt x="105499" y="1075249"/>
                  </a:lnTo>
                  <a:cubicBezTo>
                    <a:pt x="105499" y="1075249"/>
                    <a:pt x="274746" y="1725196"/>
                    <a:pt x="279650" y="1747298"/>
                  </a:cubicBezTo>
                  <a:cubicBezTo>
                    <a:pt x="284554" y="1769329"/>
                    <a:pt x="299265" y="1784075"/>
                    <a:pt x="309072" y="1747298"/>
                  </a:cubicBezTo>
                  <a:cubicBezTo>
                    <a:pt x="318879" y="1710485"/>
                    <a:pt x="480771" y="1070345"/>
                    <a:pt x="480771" y="1070345"/>
                  </a:cubicBezTo>
                  <a:lnTo>
                    <a:pt x="539614" y="1070345"/>
                  </a:lnTo>
                  <a:lnTo>
                    <a:pt x="304168" y="1975353"/>
                  </a:lnTo>
                  <a:lnTo>
                    <a:pt x="245289" y="1975353"/>
                  </a:lnTo>
                  <a:lnTo>
                    <a:pt x="17234" y="1094864"/>
                  </a:lnTo>
                  <a:close/>
                  <a:moveTo>
                    <a:pt x="949211" y="1950870"/>
                  </a:moveTo>
                  <a:lnTo>
                    <a:pt x="721156" y="1070381"/>
                  </a:lnTo>
                  <a:lnTo>
                    <a:pt x="662277" y="1070381"/>
                  </a:lnTo>
                  <a:lnTo>
                    <a:pt x="426831" y="1975388"/>
                  </a:lnTo>
                  <a:lnTo>
                    <a:pt x="485674" y="1975388"/>
                  </a:lnTo>
                  <a:lnTo>
                    <a:pt x="545868" y="1737526"/>
                  </a:lnTo>
                  <a:lnTo>
                    <a:pt x="800325" y="1737526"/>
                  </a:lnTo>
                  <a:lnTo>
                    <a:pt x="860945" y="1970520"/>
                  </a:lnTo>
                  <a:lnTo>
                    <a:pt x="932048" y="1970520"/>
                  </a:lnTo>
                  <a:cubicBezTo>
                    <a:pt x="946759" y="1970520"/>
                    <a:pt x="954150" y="1963129"/>
                    <a:pt x="949211" y="1950870"/>
                  </a:cubicBezTo>
                  <a:close/>
                  <a:moveTo>
                    <a:pt x="558909" y="1685966"/>
                  </a:moveTo>
                  <a:cubicBezTo>
                    <a:pt x="591516" y="1556747"/>
                    <a:pt x="624338" y="1427582"/>
                    <a:pt x="657373" y="1298472"/>
                  </a:cubicBezTo>
                  <a:cubicBezTo>
                    <a:pt x="667180" y="1261694"/>
                    <a:pt x="681891" y="1276405"/>
                    <a:pt x="686830" y="1298472"/>
                  </a:cubicBezTo>
                  <a:cubicBezTo>
                    <a:pt x="689496" y="1310482"/>
                    <a:pt x="740735" y="1508120"/>
                    <a:pt x="786964" y="1685966"/>
                  </a:cubicBezTo>
                  <a:lnTo>
                    <a:pt x="558909" y="1685966"/>
                  </a:lnTo>
                  <a:close/>
                  <a:moveTo>
                    <a:pt x="2852999" y="893459"/>
                  </a:moveTo>
                  <a:lnTo>
                    <a:pt x="2624873" y="12970"/>
                  </a:lnTo>
                  <a:lnTo>
                    <a:pt x="2566029" y="12970"/>
                  </a:lnTo>
                  <a:lnTo>
                    <a:pt x="2330547" y="918013"/>
                  </a:lnTo>
                  <a:lnTo>
                    <a:pt x="2389391" y="918013"/>
                  </a:lnTo>
                  <a:lnTo>
                    <a:pt x="2449621" y="680115"/>
                  </a:lnTo>
                  <a:lnTo>
                    <a:pt x="2704042" y="680115"/>
                  </a:lnTo>
                  <a:lnTo>
                    <a:pt x="2764627" y="913109"/>
                  </a:lnTo>
                  <a:lnTo>
                    <a:pt x="2835765" y="913109"/>
                  </a:lnTo>
                  <a:cubicBezTo>
                    <a:pt x="2850476" y="913109"/>
                    <a:pt x="2857867" y="905753"/>
                    <a:pt x="2852999" y="893459"/>
                  </a:cubicBezTo>
                  <a:close/>
                  <a:moveTo>
                    <a:pt x="2462697" y="628591"/>
                  </a:moveTo>
                  <a:cubicBezTo>
                    <a:pt x="2495288" y="499358"/>
                    <a:pt x="2528098" y="370181"/>
                    <a:pt x="2561125" y="241060"/>
                  </a:cubicBezTo>
                  <a:cubicBezTo>
                    <a:pt x="2570897" y="204247"/>
                    <a:pt x="2585679" y="218958"/>
                    <a:pt x="2590547" y="241060"/>
                  </a:cubicBezTo>
                  <a:cubicBezTo>
                    <a:pt x="2593248" y="253071"/>
                    <a:pt x="2644487" y="450709"/>
                    <a:pt x="2690681" y="628591"/>
                  </a:cubicBezTo>
                  <a:lnTo>
                    <a:pt x="2462697" y="628591"/>
                  </a:lnTo>
                  <a:close/>
                  <a:moveTo>
                    <a:pt x="4362364" y="880489"/>
                  </a:moveTo>
                  <a:lnTo>
                    <a:pt x="4134237" y="0"/>
                  </a:lnTo>
                  <a:lnTo>
                    <a:pt x="4075393" y="0"/>
                  </a:lnTo>
                  <a:lnTo>
                    <a:pt x="3839983" y="905007"/>
                  </a:lnTo>
                  <a:lnTo>
                    <a:pt x="3898826" y="905007"/>
                  </a:lnTo>
                  <a:lnTo>
                    <a:pt x="3958985" y="667109"/>
                  </a:lnTo>
                  <a:lnTo>
                    <a:pt x="4213406" y="667109"/>
                  </a:lnTo>
                  <a:lnTo>
                    <a:pt x="4274062" y="900103"/>
                  </a:lnTo>
                  <a:lnTo>
                    <a:pt x="4345201" y="900103"/>
                  </a:lnTo>
                  <a:cubicBezTo>
                    <a:pt x="4359912" y="900103"/>
                    <a:pt x="4367267" y="892784"/>
                    <a:pt x="4362364" y="880489"/>
                  </a:cubicBezTo>
                  <a:close/>
                  <a:moveTo>
                    <a:pt x="3972026" y="615621"/>
                  </a:moveTo>
                  <a:cubicBezTo>
                    <a:pt x="4004640" y="486391"/>
                    <a:pt x="4037461" y="357214"/>
                    <a:pt x="4070490" y="228091"/>
                  </a:cubicBezTo>
                  <a:cubicBezTo>
                    <a:pt x="4080261" y="191313"/>
                    <a:pt x="4094972" y="205989"/>
                    <a:pt x="4099912" y="228091"/>
                  </a:cubicBezTo>
                  <a:cubicBezTo>
                    <a:pt x="4102541" y="240101"/>
                    <a:pt x="4153851" y="437739"/>
                    <a:pt x="4200045" y="615621"/>
                  </a:cubicBezTo>
                  <a:lnTo>
                    <a:pt x="3972026" y="615621"/>
                  </a:lnTo>
                  <a:close/>
                  <a:moveTo>
                    <a:pt x="4675202" y="1914022"/>
                  </a:moveTo>
                  <a:lnTo>
                    <a:pt x="4447146" y="1033568"/>
                  </a:lnTo>
                  <a:lnTo>
                    <a:pt x="4388303" y="1033568"/>
                  </a:lnTo>
                  <a:lnTo>
                    <a:pt x="4152821" y="1938611"/>
                  </a:lnTo>
                  <a:lnTo>
                    <a:pt x="4211665" y="1938611"/>
                  </a:lnTo>
                  <a:lnTo>
                    <a:pt x="4271824" y="1700713"/>
                  </a:lnTo>
                  <a:lnTo>
                    <a:pt x="4526316" y="1700713"/>
                  </a:lnTo>
                  <a:lnTo>
                    <a:pt x="4586900" y="1933707"/>
                  </a:lnTo>
                  <a:lnTo>
                    <a:pt x="4658039" y="1933707"/>
                  </a:lnTo>
                  <a:cubicBezTo>
                    <a:pt x="4672750" y="1933707"/>
                    <a:pt x="4680141" y="1926316"/>
                    <a:pt x="4675202" y="1914022"/>
                  </a:cubicBezTo>
                  <a:close/>
                  <a:moveTo>
                    <a:pt x="4284900" y="1649153"/>
                  </a:moveTo>
                  <a:cubicBezTo>
                    <a:pt x="4317507" y="1519934"/>
                    <a:pt x="4350328" y="1390769"/>
                    <a:pt x="4383364" y="1261659"/>
                  </a:cubicBezTo>
                  <a:cubicBezTo>
                    <a:pt x="4393136" y="1224881"/>
                    <a:pt x="4407847" y="1239592"/>
                    <a:pt x="4412786" y="1261659"/>
                  </a:cubicBezTo>
                  <a:cubicBezTo>
                    <a:pt x="4415415" y="1273669"/>
                    <a:pt x="4466726" y="1471308"/>
                    <a:pt x="4512920" y="1649153"/>
                  </a:cubicBezTo>
                  <a:lnTo>
                    <a:pt x="4284900" y="1649153"/>
                  </a:lnTo>
                  <a:close/>
                  <a:moveTo>
                    <a:pt x="3560617" y="1921022"/>
                  </a:moveTo>
                  <a:lnTo>
                    <a:pt x="3332562" y="1040533"/>
                  </a:lnTo>
                  <a:lnTo>
                    <a:pt x="3273718" y="1040533"/>
                  </a:lnTo>
                  <a:lnTo>
                    <a:pt x="3038236" y="1945576"/>
                  </a:lnTo>
                  <a:lnTo>
                    <a:pt x="3097080" y="1945576"/>
                  </a:lnTo>
                  <a:lnTo>
                    <a:pt x="3157238" y="1707678"/>
                  </a:lnTo>
                  <a:lnTo>
                    <a:pt x="3411731" y="1707678"/>
                  </a:lnTo>
                  <a:lnTo>
                    <a:pt x="3472316" y="1940707"/>
                  </a:lnTo>
                  <a:lnTo>
                    <a:pt x="3543454" y="1940707"/>
                  </a:lnTo>
                  <a:cubicBezTo>
                    <a:pt x="3558165" y="1940707"/>
                    <a:pt x="3565556" y="1933316"/>
                    <a:pt x="3560617" y="1921022"/>
                  </a:cubicBezTo>
                  <a:close/>
                  <a:moveTo>
                    <a:pt x="3170315" y="1656154"/>
                  </a:moveTo>
                  <a:cubicBezTo>
                    <a:pt x="3202922" y="1526934"/>
                    <a:pt x="3235743" y="1397769"/>
                    <a:pt x="3268778" y="1268659"/>
                  </a:cubicBezTo>
                  <a:cubicBezTo>
                    <a:pt x="3278550" y="1231882"/>
                    <a:pt x="3293261" y="1246557"/>
                    <a:pt x="3298200" y="1268659"/>
                  </a:cubicBezTo>
                  <a:cubicBezTo>
                    <a:pt x="3300830" y="1280634"/>
                    <a:pt x="3352141" y="1478308"/>
                    <a:pt x="3398335" y="1656154"/>
                  </a:cubicBezTo>
                  <a:lnTo>
                    <a:pt x="3170315" y="1656154"/>
                  </a:lnTo>
                  <a:close/>
                  <a:moveTo>
                    <a:pt x="1010542" y="1067929"/>
                  </a:moveTo>
                  <a:lnTo>
                    <a:pt x="1084133" y="1067929"/>
                  </a:lnTo>
                  <a:cubicBezTo>
                    <a:pt x="1096392" y="1067929"/>
                    <a:pt x="1106199" y="1075285"/>
                    <a:pt x="1106199" y="1092447"/>
                  </a:cubicBezTo>
                  <a:lnTo>
                    <a:pt x="1106199" y="1882219"/>
                  </a:lnTo>
                  <a:cubicBezTo>
                    <a:pt x="1106199" y="1901833"/>
                    <a:pt x="1111103" y="1916544"/>
                    <a:pt x="1145428" y="1916544"/>
                  </a:cubicBezTo>
                  <a:lnTo>
                    <a:pt x="1326934" y="1916544"/>
                  </a:lnTo>
                  <a:lnTo>
                    <a:pt x="1326934" y="1963165"/>
                  </a:lnTo>
                  <a:lnTo>
                    <a:pt x="1005638" y="1963165"/>
                  </a:lnTo>
                  <a:lnTo>
                    <a:pt x="1010542" y="1067929"/>
                  </a:lnTo>
                  <a:close/>
                  <a:moveTo>
                    <a:pt x="2936290" y="13396"/>
                  </a:moveTo>
                  <a:lnTo>
                    <a:pt x="3009845" y="13396"/>
                  </a:lnTo>
                  <a:cubicBezTo>
                    <a:pt x="3022104" y="13396"/>
                    <a:pt x="3031911" y="20752"/>
                    <a:pt x="3031911" y="37914"/>
                  </a:cubicBezTo>
                  <a:lnTo>
                    <a:pt x="3031911" y="827686"/>
                  </a:lnTo>
                  <a:cubicBezTo>
                    <a:pt x="3031911" y="847300"/>
                    <a:pt x="3036850" y="862011"/>
                    <a:pt x="3071176" y="862011"/>
                  </a:cubicBezTo>
                  <a:lnTo>
                    <a:pt x="3252646" y="862011"/>
                  </a:lnTo>
                  <a:lnTo>
                    <a:pt x="3252646" y="908632"/>
                  </a:lnTo>
                  <a:lnTo>
                    <a:pt x="2931315" y="908632"/>
                  </a:lnTo>
                  <a:lnTo>
                    <a:pt x="2936290" y="13396"/>
                  </a:lnTo>
                  <a:close/>
                  <a:moveTo>
                    <a:pt x="2967738" y="1950870"/>
                  </a:moveTo>
                  <a:lnTo>
                    <a:pt x="2879436" y="1950870"/>
                  </a:lnTo>
                  <a:lnTo>
                    <a:pt x="2879436" y="1048315"/>
                  </a:lnTo>
                  <a:lnTo>
                    <a:pt x="2967738" y="1048315"/>
                  </a:lnTo>
                  <a:lnTo>
                    <a:pt x="2967738" y="1950870"/>
                  </a:lnTo>
                  <a:close/>
                  <a:moveTo>
                    <a:pt x="3427721" y="907459"/>
                  </a:moveTo>
                  <a:lnTo>
                    <a:pt x="3339455" y="907459"/>
                  </a:lnTo>
                  <a:lnTo>
                    <a:pt x="3339455" y="4903"/>
                  </a:lnTo>
                  <a:lnTo>
                    <a:pt x="3427721" y="4903"/>
                  </a:lnTo>
                  <a:lnTo>
                    <a:pt x="3427721" y="907459"/>
                  </a:lnTo>
                  <a:close/>
                  <a:moveTo>
                    <a:pt x="2733570" y="1225628"/>
                  </a:moveTo>
                  <a:cubicBezTo>
                    <a:pt x="2733570" y="1225628"/>
                    <a:pt x="2707134" y="1097351"/>
                    <a:pt x="2595131" y="1097351"/>
                  </a:cubicBezTo>
                  <a:cubicBezTo>
                    <a:pt x="2483200" y="1097351"/>
                    <a:pt x="2430219" y="1292822"/>
                    <a:pt x="2430219" y="1516791"/>
                  </a:cubicBezTo>
                  <a:cubicBezTo>
                    <a:pt x="2430219" y="1740759"/>
                    <a:pt x="2477053" y="1909722"/>
                    <a:pt x="2611441" y="1909722"/>
                  </a:cubicBezTo>
                  <a:cubicBezTo>
                    <a:pt x="2745829" y="1909722"/>
                    <a:pt x="2755992" y="1748896"/>
                    <a:pt x="2755992" y="1748896"/>
                  </a:cubicBezTo>
                  <a:lnTo>
                    <a:pt x="2823186" y="1781481"/>
                  </a:lnTo>
                  <a:cubicBezTo>
                    <a:pt x="2823186" y="1781481"/>
                    <a:pt x="2792663" y="1958616"/>
                    <a:pt x="2605329" y="1958616"/>
                  </a:cubicBezTo>
                  <a:cubicBezTo>
                    <a:pt x="2417996" y="1958616"/>
                    <a:pt x="2330512" y="1773344"/>
                    <a:pt x="2330512" y="1486267"/>
                  </a:cubicBezTo>
                  <a:cubicBezTo>
                    <a:pt x="2330512" y="1199190"/>
                    <a:pt x="2436367" y="1030192"/>
                    <a:pt x="2601243" y="1030192"/>
                  </a:cubicBezTo>
                  <a:cubicBezTo>
                    <a:pt x="2766226" y="1030192"/>
                    <a:pt x="2800765" y="1182916"/>
                    <a:pt x="2800765" y="1182916"/>
                  </a:cubicBezTo>
                  <a:lnTo>
                    <a:pt x="2733570" y="1225628"/>
                  </a:lnTo>
                  <a:close/>
                  <a:moveTo>
                    <a:pt x="3516768" y="2061"/>
                  </a:moveTo>
                  <a:lnTo>
                    <a:pt x="3932335" y="2061"/>
                  </a:lnTo>
                  <a:lnTo>
                    <a:pt x="3932335" y="51595"/>
                  </a:lnTo>
                  <a:lnTo>
                    <a:pt x="3779433" y="51595"/>
                  </a:lnTo>
                  <a:lnTo>
                    <a:pt x="3779433" y="910728"/>
                  </a:lnTo>
                  <a:lnTo>
                    <a:pt x="3682568" y="910728"/>
                  </a:lnTo>
                  <a:lnTo>
                    <a:pt x="3682568" y="55930"/>
                  </a:lnTo>
                  <a:lnTo>
                    <a:pt x="3516768" y="55930"/>
                  </a:lnTo>
                  <a:lnTo>
                    <a:pt x="3516768" y="2061"/>
                  </a:lnTo>
                  <a:close/>
                  <a:moveTo>
                    <a:pt x="4261732" y="2061"/>
                  </a:moveTo>
                  <a:lnTo>
                    <a:pt x="4677298" y="2061"/>
                  </a:lnTo>
                  <a:lnTo>
                    <a:pt x="4677298" y="51595"/>
                  </a:lnTo>
                  <a:lnTo>
                    <a:pt x="4524397" y="51595"/>
                  </a:lnTo>
                  <a:lnTo>
                    <a:pt x="4524397" y="910728"/>
                  </a:lnTo>
                  <a:lnTo>
                    <a:pt x="4427532" y="910728"/>
                  </a:lnTo>
                  <a:lnTo>
                    <a:pt x="4427532" y="55930"/>
                  </a:lnTo>
                  <a:lnTo>
                    <a:pt x="4261732" y="55930"/>
                  </a:lnTo>
                  <a:lnTo>
                    <a:pt x="4261732" y="2061"/>
                  </a:lnTo>
                  <a:close/>
                </a:path>
              </a:pathLst>
            </a:custGeom>
            <a:solidFill>
              <a:srgbClr val="000000"/>
            </a:solidFill>
            <a:ln w="35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55F8920-429F-482D-7ED8-751DCDDF5A60}"/>
              </a:ext>
            </a:extLst>
          </p:cNvPr>
          <p:cNvGrpSpPr/>
          <p:nvPr userDrawn="1"/>
        </p:nvGrpSpPr>
        <p:grpSpPr>
          <a:xfrm>
            <a:off x="407989" y="6146276"/>
            <a:ext cx="726064" cy="529648"/>
            <a:chOff x="6395687" y="619004"/>
            <a:chExt cx="1262917" cy="921270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0826708-575D-1B27-93F4-24205998AC54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93761748-FD28-FFF1-FCC7-E8DEF3B8D0E1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DA9B198-E35E-0A0D-F6E7-991E29152A35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0E64487-1F3C-7888-9C77-78394B674809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2794429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75" r:id="rId2"/>
    <p:sldLayoutId id="2147483651" r:id="rId3"/>
    <p:sldLayoutId id="2147483654" r:id="rId4"/>
    <p:sldLayoutId id="2147483663" r:id="rId5"/>
    <p:sldLayoutId id="2147483649" r:id="rId6"/>
    <p:sldLayoutId id="2147483652" r:id="rId7"/>
    <p:sldLayoutId id="2147483667" r:id="rId8"/>
    <p:sldLayoutId id="2147483669" r:id="rId9"/>
    <p:sldLayoutId id="2147483676" r:id="rId10"/>
    <p:sldLayoutId id="2147483677" r:id="rId11"/>
    <p:sldLayoutId id="2147483670" r:id="rId12"/>
    <p:sldLayoutId id="2147483671" r:id="rId13"/>
    <p:sldLayoutId id="2147483673" r:id="rId14"/>
    <p:sldLayoutId id="2147483674" r:id="rId15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kern="1200">
          <a:solidFill>
            <a:schemeClr val="accent1"/>
          </a:solidFill>
          <a:latin typeface="Candara" panose="020E0502030303020204" pitchFamily="34" charset="0"/>
          <a:ea typeface="Verdana" panose="020B0604030504040204" pitchFamily="34" charset="0"/>
          <a:cs typeface="Verdana" panose="020B060403050404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2200"/>
        </a:spcBef>
        <a:buClr>
          <a:schemeClr val="accent2"/>
        </a:buClr>
        <a:buFont typeface="Arial" panose="020B0604020202020204" pitchFamily="34" charset="0"/>
        <a:buChar char="•"/>
        <a:defRPr sz="24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8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838" userDrawn="1">
          <p15:clr>
            <a:srgbClr val="F26B43"/>
          </p15:clr>
        </p15:guide>
        <p15:guide id="2" pos="257" userDrawn="1">
          <p15:clr>
            <a:srgbClr val="F26B43"/>
          </p15:clr>
        </p15:guide>
        <p15:guide id="3" pos="7469" userDrawn="1">
          <p15:clr>
            <a:srgbClr val="F26B43"/>
          </p15:clr>
        </p15:guide>
        <p15:guide id="4" orient="horz" pos="232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C9ED04E-7D11-1E91-D3FE-4DF2CCBD6C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85337"/>
            <a:ext cx="11449050" cy="104589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DF5BC8B-FA58-6B94-5EF8-597E39AD76C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7988" y="1445965"/>
            <a:ext cx="11449050" cy="45061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8A27864-F497-DACF-E40A-6884D8464503}"/>
              </a:ext>
            </a:extLst>
          </p:cNvPr>
          <p:cNvSpPr txBox="1"/>
          <p:nvPr userDrawn="1"/>
        </p:nvSpPr>
        <p:spPr>
          <a:xfrm>
            <a:off x="1082148" y="6222894"/>
            <a:ext cx="2772418" cy="369332"/>
          </a:xfrm>
          <a:prstGeom prst="rect">
            <a:avLst/>
          </a:prstGeom>
          <a:noFill/>
        </p:spPr>
        <p:txBody>
          <a:bodyPr wrap="square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800" dirty="0">
                <a:solidFill>
                  <a:schemeClr val="tx1"/>
                </a:solidFill>
              </a:rPr>
              <a:t>This study forms part of the </a:t>
            </a:r>
            <a:r>
              <a:rPr lang="en-GB" sz="800" dirty="0" err="1">
                <a:solidFill>
                  <a:schemeClr val="tx1"/>
                </a:solidFill>
              </a:rPr>
              <a:t>ThinkInAzul</a:t>
            </a:r>
            <a:r>
              <a:rPr lang="en-GB" sz="800" dirty="0">
                <a:solidFill>
                  <a:schemeClr val="tx1"/>
                </a:solidFill>
              </a:rPr>
              <a:t> programme and was supported by MCIN with funding from European Union </a:t>
            </a:r>
            <a:r>
              <a:rPr lang="en-GB" sz="800" dirty="0" err="1">
                <a:solidFill>
                  <a:schemeClr val="tx1"/>
                </a:solidFill>
              </a:rPr>
              <a:t>NextGenerationEU</a:t>
            </a:r>
            <a:r>
              <a:rPr lang="en-GB" sz="800" dirty="0">
                <a:solidFill>
                  <a:schemeClr val="tx1"/>
                </a:solidFill>
              </a:rPr>
              <a:t> (PRTR-C17.I1) and by </a:t>
            </a:r>
            <a:r>
              <a:rPr lang="en-GB" sz="800" i="1" dirty="0" err="1">
                <a:solidFill>
                  <a:schemeClr val="tx1"/>
                </a:solidFill>
              </a:rPr>
              <a:t>Generalitat</a:t>
            </a:r>
            <a:r>
              <a:rPr lang="en-GB" sz="800" i="1" dirty="0">
                <a:solidFill>
                  <a:schemeClr val="tx1"/>
                </a:solidFill>
              </a:rPr>
              <a:t> </a:t>
            </a:r>
            <a:r>
              <a:rPr lang="en-GB" sz="800" i="1" dirty="0" err="1">
                <a:solidFill>
                  <a:schemeClr val="tx1"/>
                </a:solidFill>
              </a:rPr>
              <a:t>Valenciana</a:t>
            </a:r>
            <a:endParaRPr lang="en-GB" sz="800" dirty="0">
              <a:solidFill>
                <a:schemeClr val="tx1"/>
              </a:solidFill>
              <a:latin typeface="Accura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55F8920-429F-482D-7ED8-751DCDDF5A60}"/>
              </a:ext>
            </a:extLst>
          </p:cNvPr>
          <p:cNvGrpSpPr/>
          <p:nvPr userDrawn="1"/>
        </p:nvGrpSpPr>
        <p:grpSpPr>
          <a:xfrm>
            <a:off x="407989" y="6146276"/>
            <a:ext cx="726064" cy="529648"/>
            <a:chOff x="6395687" y="619004"/>
            <a:chExt cx="1262917" cy="921270"/>
          </a:xfrm>
        </p:grpSpPr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0826708-575D-1B27-93F4-24205998AC54}"/>
                </a:ext>
              </a:extLst>
            </p:cNvPr>
            <p:cNvSpPr/>
            <p:nvPr userDrawn="1"/>
          </p:nvSpPr>
          <p:spPr>
            <a:xfrm>
              <a:off x="7252460" y="623474"/>
              <a:ext cx="253552" cy="252582"/>
            </a:xfrm>
            <a:custGeom>
              <a:avLst/>
              <a:gdLst>
                <a:gd name="connsiteX0" fmla="*/ 253552 w 253552"/>
                <a:gd name="connsiteY0" fmla="*/ 126291 h 252582"/>
                <a:gd name="connsiteX1" fmla="*/ 126776 w 253552"/>
                <a:gd name="connsiteY1" fmla="*/ 252583 h 252582"/>
                <a:gd name="connsiteX2" fmla="*/ 0 w 253552"/>
                <a:gd name="connsiteY2" fmla="*/ 126291 h 252582"/>
                <a:gd name="connsiteX3" fmla="*/ 126776 w 253552"/>
                <a:gd name="connsiteY3" fmla="*/ 0 h 252582"/>
                <a:gd name="connsiteX4" fmla="*/ 253552 w 253552"/>
                <a:gd name="connsiteY4" fmla="*/ 126291 h 25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52" h="252582">
                  <a:moveTo>
                    <a:pt x="253552" y="126291"/>
                  </a:moveTo>
                  <a:cubicBezTo>
                    <a:pt x="253552" y="196040"/>
                    <a:pt x="196793" y="252583"/>
                    <a:pt x="126776" y="252583"/>
                  </a:cubicBezTo>
                  <a:cubicBezTo>
                    <a:pt x="56760" y="252583"/>
                    <a:pt x="0" y="196040"/>
                    <a:pt x="0" y="126291"/>
                  </a:cubicBezTo>
                  <a:cubicBezTo>
                    <a:pt x="0" y="56543"/>
                    <a:pt x="56760" y="0"/>
                    <a:pt x="126776" y="0"/>
                  </a:cubicBezTo>
                  <a:cubicBezTo>
                    <a:pt x="196793" y="0"/>
                    <a:pt x="253552" y="56543"/>
                    <a:pt x="253552" y="12629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93761748-FD28-FFF1-FCC7-E8DEF3B8D0E1}"/>
                </a:ext>
              </a:extLst>
            </p:cNvPr>
            <p:cNvSpPr/>
            <p:nvPr userDrawn="1"/>
          </p:nvSpPr>
          <p:spPr>
            <a:xfrm>
              <a:off x="7531828" y="619004"/>
              <a:ext cx="126776" cy="126291"/>
            </a:xfrm>
            <a:custGeom>
              <a:avLst/>
              <a:gdLst>
                <a:gd name="connsiteX0" fmla="*/ 126776 w 126776"/>
                <a:gd name="connsiteY0" fmla="*/ 63146 h 126291"/>
                <a:gd name="connsiteX1" fmla="*/ 63388 w 126776"/>
                <a:gd name="connsiteY1" fmla="*/ 126291 h 126291"/>
                <a:gd name="connsiteX2" fmla="*/ 0 w 126776"/>
                <a:gd name="connsiteY2" fmla="*/ 63146 h 126291"/>
                <a:gd name="connsiteX3" fmla="*/ 63388 w 126776"/>
                <a:gd name="connsiteY3" fmla="*/ 0 h 126291"/>
                <a:gd name="connsiteX4" fmla="*/ 126776 w 126776"/>
                <a:gd name="connsiteY4" fmla="*/ 63146 h 12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76" h="126291">
                  <a:moveTo>
                    <a:pt x="126776" y="63146"/>
                  </a:moveTo>
                  <a:cubicBezTo>
                    <a:pt x="126776" y="98020"/>
                    <a:pt x="98397" y="126291"/>
                    <a:pt x="63388" y="126291"/>
                  </a:cubicBezTo>
                  <a:cubicBezTo>
                    <a:pt x="28380" y="126291"/>
                    <a:pt x="0" y="98020"/>
                    <a:pt x="0" y="63146"/>
                  </a:cubicBezTo>
                  <a:cubicBezTo>
                    <a:pt x="0" y="28271"/>
                    <a:pt x="28380" y="0"/>
                    <a:pt x="63388" y="0"/>
                  </a:cubicBezTo>
                  <a:cubicBezTo>
                    <a:pt x="98396" y="0"/>
                    <a:pt x="126776" y="28271"/>
                    <a:pt x="126776" y="63146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DA9B198-E35E-0A0D-F6E7-991E29152A35}"/>
                </a:ext>
              </a:extLst>
            </p:cNvPr>
            <p:cNvSpPr/>
            <p:nvPr userDrawn="1"/>
          </p:nvSpPr>
          <p:spPr>
            <a:xfrm>
              <a:off x="6562839" y="1124208"/>
              <a:ext cx="69005" cy="52056"/>
            </a:xfrm>
            <a:custGeom>
              <a:avLst/>
              <a:gdLst>
                <a:gd name="connsiteX0" fmla="*/ 43427 w 69005"/>
                <a:gd name="connsiteY0" fmla="*/ 1 h 52056"/>
                <a:gd name="connsiteX1" fmla="*/ 26627 w 69005"/>
                <a:gd name="connsiteY1" fmla="*/ 1069 h 52056"/>
                <a:gd name="connsiteX2" fmla="*/ 12766 w 69005"/>
                <a:gd name="connsiteY2" fmla="*/ 5026 h 52056"/>
                <a:gd name="connsiteX3" fmla="*/ 3432 w 69005"/>
                <a:gd name="connsiteY3" fmla="*/ 12939 h 52056"/>
                <a:gd name="connsiteX4" fmla="*/ 17 w 69005"/>
                <a:gd name="connsiteY4" fmla="*/ 25679 h 52056"/>
                <a:gd name="connsiteX5" fmla="*/ 10025 w 69005"/>
                <a:gd name="connsiteY5" fmla="*/ 46253 h 52056"/>
                <a:gd name="connsiteX6" fmla="*/ 37470 w 69005"/>
                <a:gd name="connsiteY6" fmla="*/ 51989 h 52056"/>
                <a:gd name="connsiteX7" fmla="*/ 55382 w 69005"/>
                <a:gd name="connsiteY7" fmla="*/ 51554 h 52056"/>
                <a:gd name="connsiteX8" fmla="*/ 69005 w 69005"/>
                <a:gd name="connsiteY8" fmla="*/ 50288 h 52056"/>
                <a:gd name="connsiteX9" fmla="*/ 69005 w 69005"/>
                <a:gd name="connsiteY9" fmla="*/ 2533 h 52056"/>
                <a:gd name="connsiteX10" fmla="*/ 57487 w 69005"/>
                <a:gd name="connsiteY10" fmla="*/ 832 h 52056"/>
                <a:gd name="connsiteX11" fmla="*/ 43427 w 69005"/>
                <a:gd name="connsiteY11" fmla="*/ 1 h 5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005" h="52056">
                  <a:moveTo>
                    <a:pt x="43427" y="1"/>
                  </a:moveTo>
                  <a:cubicBezTo>
                    <a:pt x="37811" y="-23"/>
                    <a:pt x="32195" y="337"/>
                    <a:pt x="26627" y="1069"/>
                  </a:cubicBezTo>
                  <a:cubicBezTo>
                    <a:pt x="21821" y="1623"/>
                    <a:pt x="17139" y="2961"/>
                    <a:pt x="12766" y="5026"/>
                  </a:cubicBezTo>
                  <a:cubicBezTo>
                    <a:pt x="9025" y="6822"/>
                    <a:pt x="5811" y="9548"/>
                    <a:pt x="3432" y="12939"/>
                  </a:cubicBezTo>
                  <a:cubicBezTo>
                    <a:pt x="1033" y="16745"/>
                    <a:pt x="-158" y="21188"/>
                    <a:pt x="17" y="25679"/>
                  </a:cubicBezTo>
                  <a:cubicBezTo>
                    <a:pt x="17" y="35621"/>
                    <a:pt x="3353" y="42482"/>
                    <a:pt x="10025" y="46253"/>
                  </a:cubicBezTo>
                  <a:cubicBezTo>
                    <a:pt x="18529" y="50482"/>
                    <a:pt x="27977" y="52456"/>
                    <a:pt x="37470" y="51989"/>
                  </a:cubicBezTo>
                  <a:cubicBezTo>
                    <a:pt x="43705" y="51989"/>
                    <a:pt x="49703" y="51989"/>
                    <a:pt x="55382" y="51554"/>
                  </a:cubicBezTo>
                  <a:cubicBezTo>
                    <a:pt x="59946" y="51396"/>
                    <a:pt x="64493" y="50977"/>
                    <a:pt x="69005" y="50288"/>
                  </a:cubicBezTo>
                  <a:lnTo>
                    <a:pt x="69005" y="2533"/>
                  </a:lnTo>
                  <a:cubicBezTo>
                    <a:pt x="66463" y="1979"/>
                    <a:pt x="62611" y="1425"/>
                    <a:pt x="57487" y="832"/>
                  </a:cubicBezTo>
                  <a:cubicBezTo>
                    <a:pt x="52820" y="302"/>
                    <a:pt x="48126" y="25"/>
                    <a:pt x="43427" y="1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60E64487-1F3C-7888-9C77-78394B674809}"/>
                </a:ext>
              </a:extLst>
            </p:cNvPr>
            <p:cNvSpPr/>
            <p:nvPr userDrawn="1"/>
          </p:nvSpPr>
          <p:spPr>
            <a:xfrm>
              <a:off x="6395687" y="626244"/>
              <a:ext cx="917539" cy="914030"/>
            </a:xfrm>
            <a:custGeom>
              <a:avLst/>
              <a:gdLst>
                <a:gd name="connsiteX0" fmla="*/ 458809 w 917539"/>
                <a:gd name="connsiteY0" fmla="*/ 0 h 914030"/>
                <a:gd name="connsiteX1" fmla="*/ 0 w 917539"/>
                <a:gd name="connsiteY1" fmla="*/ 456976 h 914030"/>
                <a:gd name="connsiteX2" fmla="*/ 458730 w 917539"/>
                <a:gd name="connsiteY2" fmla="*/ 914030 h 914030"/>
                <a:gd name="connsiteX3" fmla="*/ 917539 w 917539"/>
                <a:gd name="connsiteY3" fmla="*/ 457055 h 914030"/>
                <a:gd name="connsiteX4" fmla="*/ 917539 w 917539"/>
                <a:gd name="connsiteY4" fmla="*/ 457015 h 914030"/>
                <a:gd name="connsiteX5" fmla="*/ 458809 w 917539"/>
                <a:gd name="connsiteY5" fmla="*/ 0 h 914030"/>
                <a:gd name="connsiteX6" fmla="*/ 296963 w 917539"/>
                <a:gd name="connsiteY6" fmla="*/ 587896 h 914030"/>
                <a:gd name="connsiteX7" fmla="*/ 259073 w 917539"/>
                <a:gd name="connsiteY7" fmla="*/ 594899 h 914030"/>
                <a:gd name="connsiteX8" fmla="*/ 200292 w 917539"/>
                <a:gd name="connsiteY8" fmla="*/ 598856 h 914030"/>
                <a:gd name="connsiteX9" fmla="*/ 160893 w 917539"/>
                <a:gd name="connsiteY9" fmla="*/ 594899 h 914030"/>
                <a:gd name="connsiteX10" fmla="*/ 130470 w 917539"/>
                <a:gd name="connsiteY10" fmla="*/ 582357 h 914030"/>
                <a:gd name="connsiteX11" fmla="*/ 110889 w 917539"/>
                <a:gd name="connsiteY11" fmla="*/ 559647 h 914030"/>
                <a:gd name="connsiteX12" fmla="*/ 104058 w 917539"/>
                <a:gd name="connsiteY12" fmla="*/ 525304 h 914030"/>
                <a:gd name="connsiteX13" fmla="*/ 112002 w 917539"/>
                <a:gd name="connsiteY13" fmla="*/ 492228 h 914030"/>
                <a:gd name="connsiteX14" fmla="*/ 133091 w 917539"/>
                <a:gd name="connsiteY14" fmla="*/ 470586 h 914030"/>
                <a:gd name="connsiteX15" fmla="*/ 163316 w 917539"/>
                <a:gd name="connsiteY15" fmla="*/ 458716 h 914030"/>
                <a:gd name="connsiteX16" fmla="*/ 198664 w 917539"/>
                <a:gd name="connsiteY16" fmla="*/ 455670 h 914030"/>
                <a:gd name="connsiteX17" fmla="*/ 220627 w 917539"/>
                <a:gd name="connsiteY17" fmla="*/ 456699 h 914030"/>
                <a:gd name="connsiteX18" fmla="*/ 236157 w 917539"/>
                <a:gd name="connsiteY18" fmla="*/ 459468 h 914030"/>
                <a:gd name="connsiteX19" fmla="*/ 236157 w 917539"/>
                <a:gd name="connsiteY19" fmla="*/ 453533 h 914030"/>
                <a:gd name="connsiteX20" fmla="*/ 226386 w 917539"/>
                <a:gd name="connsiteY20" fmla="*/ 427658 h 914030"/>
                <a:gd name="connsiteX21" fmla="*/ 192269 w 917539"/>
                <a:gd name="connsiteY21" fmla="*/ 417885 h 914030"/>
                <a:gd name="connsiteX22" fmla="*/ 160496 w 917539"/>
                <a:gd name="connsiteY22" fmla="*/ 420220 h 914030"/>
                <a:gd name="connsiteX23" fmla="*/ 133250 w 917539"/>
                <a:gd name="connsiteY23" fmla="*/ 426787 h 914030"/>
                <a:gd name="connsiteX24" fmla="*/ 125307 w 917539"/>
                <a:gd name="connsiteY24" fmla="*/ 375867 h 914030"/>
                <a:gd name="connsiteX25" fmla="*/ 139168 w 917539"/>
                <a:gd name="connsiteY25" fmla="*/ 372267 h 914030"/>
                <a:gd name="connsiteX26" fmla="*/ 157279 w 917539"/>
                <a:gd name="connsiteY26" fmla="*/ 368904 h 914030"/>
                <a:gd name="connsiteX27" fmla="*/ 177892 w 917539"/>
                <a:gd name="connsiteY27" fmla="*/ 366332 h 914030"/>
                <a:gd name="connsiteX28" fmla="*/ 199855 w 917539"/>
                <a:gd name="connsiteY28" fmla="*/ 365303 h 914030"/>
                <a:gd name="connsiteX29" fmla="*/ 246324 w 917539"/>
                <a:gd name="connsiteY29" fmla="*/ 371515 h 914030"/>
                <a:gd name="connsiteX30" fmla="*/ 276350 w 917539"/>
                <a:gd name="connsiteY30" fmla="*/ 389794 h 914030"/>
                <a:gd name="connsiteX31" fmla="*/ 292237 w 917539"/>
                <a:gd name="connsiteY31" fmla="*/ 418597 h 914030"/>
                <a:gd name="connsiteX32" fmla="*/ 296923 w 917539"/>
                <a:gd name="connsiteY32" fmla="*/ 456382 h 914030"/>
                <a:gd name="connsiteX33" fmla="*/ 495547 w 917539"/>
                <a:gd name="connsiteY33" fmla="*/ 594266 h 914030"/>
                <a:gd name="connsiteX34" fmla="*/ 310189 w 917539"/>
                <a:gd name="connsiteY34" fmla="*/ 594266 h 914030"/>
                <a:gd name="connsiteX35" fmla="*/ 310189 w 917539"/>
                <a:gd name="connsiteY35" fmla="*/ 556917 h 914030"/>
                <a:gd name="connsiteX36" fmla="*/ 331676 w 917539"/>
                <a:gd name="connsiteY36" fmla="*/ 524078 h 914030"/>
                <a:gd name="connsiteX37" fmla="*/ 358087 w 917539"/>
                <a:gd name="connsiteY37" fmla="*/ 488469 h 914030"/>
                <a:gd name="connsiteX38" fmla="*/ 385571 w 917539"/>
                <a:gd name="connsiteY38" fmla="*/ 453889 h 914030"/>
                <a:gd name="connsiteX39" fmla="*/ 410673 w 917539"/>
                <a:gd name="connsiteY39" fmla="*/ 423543 h 914030"/>
                <a:gd name="connsiteX40" fmla="*/ 315352 w 917539"/>
                <a:gd name="connsiteY40" fmla="*/ 423543 h 914030"/>
                <a:gd name="connsiteX41" fmla="*/ 315352 w 917539"/>
                <a:gd name="connsiteY41" fmla="*/ 371120 h 914030"/>
                <a:gd name="connsiteX42" fmla="*/ 493403 w 917539"/>
                <a:gd name="connsiteY42" fmla="*/ 371120 h 914030"/>
                <a:gd name="connsiteX43" fmla="*/ 493403 w 917539"/>
                <a:gd name="connsiteY43" fmla="*/ 413533 h 914030"/>
                <a:gd name="connsiteX44" fmla="*/ 472710 w 917539"/>
                <a:gd name="connsiteY44" fmla="*/ 436441 h 914030"/>
                <a:gd name="connsiteX45" fmla="*/ 444908 w 917539"/>
                <a:gd name="connsiteY45" fmla="*/ 468093 h 914030"/>
                <a:gd name="connsiteX46" fmla="*/ 414803 w 917539"/>
                <a:gd name="connsiteY46" fmla="*/ 504572 h 914030"/>
                <a:gd name="connsiteX47" fmla="*/ 387279 w 917539"/>
                <a:gd name="connsiteY47" fmla="*/ 541486 h 914030"/>
                <a:gd name="connsiteX48" fmla="*/ 495706 w 917539"/>
                <a:gd name="connsiteY48" fmla="*/ 541486 h 914030"/>
                <a:gd name="connsiteX49" fmla="*/ 702075 w 917539"/>
                <a:gd name="connsiteY49" fmla="*/ 586630 h 914030"/>
                <a:gd name="connsiteX50" fmla="*/ 660333 w 917539"/>
                <a:gd name="connsiteY50" fmla="*/ 595334 h 914030"/>
                <a:gd name="connsiteX51" fmla="*/ 606675 w 917539"/>
                <a:gd name="connsiteY51" fmla="*/ 599291 h 914030"/>
                <a:gd name="connsiteX52" fmla="*/ 559015 w 917539"/>
                <a:gd name="connsiteY52" fmla="*/ 591655 h 914030"/>
                <a:gd name="connsiteX53" fmla="*/ 529108 w 917539"/>
                <a:gd name="connsiteY53" fmla="*/ 570408 h 914030"/>
                <a:gd name="connsiteX54" fmla="*/ 513222 w 917539"/>
                <a:gd name="connsiteY54" fmla="*/ 537530 h 914030"/>
                <a:gd name="connsiteX55" fmla="*/ 508575 w 917539"/>
                <a:gd name="connsiteY55" fmla="*/ 495551 h 914030"/>
                <a:gd name="connsiteX56" fmla="*/ 508575 w 917539"/>
                <a:gd name="connsiteY56" fmla="*/ 371120 h 914030"/>
                <a:gd name="connsiteX57" fmla="*/ 572122 w 917539"/>
                <a:gd name="connsiteY57" fmla="*/ 371120 h 914030"/>
                <a:gd name="connsiteX58" fmla="*/ 572122 w 917539"/>
                <a:gd name="connsiteY58" fmla="*/ 487757 h 914030"/>
                <a:gd name="connsiteX59" fmla="*/ 580065 w 917539"/>
                <a:gd name="connsiteY59" fmla="*/ 531912 h 914030"/>
                <a:gd name="connsiteX60" fmla="*/ 610290 w 917539"/>
                <a:gd name="connsiteY60" fmla="*/ 545482 h 914030"/>
                <a:gd name="connsiteX61" fmla="*/ 624786 w 917539"/>
                <a:gd name="connsiteY61" fmla="*/ 544849 h 914030"/>
                <a:gd name="connsiteX62" fmla="*/ 638409 w 917539"/>
                <a:gd name="connsiteY62" fmla="*/ 543346 h 914030"/>
                <a:gd name="connsiteX63" fmla="*/ 638409 w 917539"/>
                <a:gd name="connsiteY63" fmla="*/ 371120 h 914030"/>
                <a:gd name="connsiteX64" fmla="*/ 701956 w 917539"/>
                <a:gd name="connsiteY64" fmla="*/ 371120 h 914030"/>
                <a:gd name="connsiteX65" fmla="*/ 759784 w 917539"/>
                <a:gd name="connsiteY65" fmla="*/ 592565 h 914030"/>
                <a:gd name="connsiteX66" fmla="*/ 732538 w 917539"/>
                <a:gd name="connsiteY66" fmla="*/ 577095 h 914030"/>
                <a:gd name="connsiteX67" fmla="*/ 718875 w 917539"/>
                <a:gd name="connsiteY67" fmla="*/ 552921 h 914030"/>
                <a:gd name="connsiteX68" fmla="*/ 715261 w 917539"/>
                <a:gd name="connsiteY68" fmla="*/ 520873 h 914030"/>
                <a:gd name="connsiteX69" fmla="*/ 715261 w 917539"/>
                <a:gd name="connsiteY69" fmla="*/ 275214 h 914030"/>
                <a:gd name="connsiteX70" fmla="*/ 778808 w 917539"/>
                <a:gd name="connsiteY70" fmla="*/ 265006 h 914030"/>
                <a:gd name="connsiteX71" fmla="*/ 778808 w 917539"/>
                <a:gd name="connsiteY71" fmla="*/ 508133 h 914030"/>
                <a:gd name="connsiteX72" fmla="*/ 780079 w 917539"/>
                <a:gd name="connsiteY72" fmla="*/ 523405 h 914030"/>
                <a:gd name="connsiteX73" fmla="*/ 785004 w 917539"/>
                <a:gd name="connsiteY73" fmla="*/ 534879 h 914030"/>
                <a:gd name="connsiteX74" fmla="*/ 795450 w 917539"/>
                <a:gd name="connsiteY74" fmla="*/ 542515 h 914030"/>
                <a:gd name="connsiteX75" fmla="*/ 813759 w 917539"/>
                <a:gd name="connsiteY75" fmla="*/ 546472 h 914030"/>
                <a:gd name="connsiteX76" fmla="*/ 804783 w 917539"/>
                <a:gd name="connsiteY76" fmla="*/ 598658 h 914030"/>
                <a:gd name="connsiteX77" fmla="*/ 759704 w 917539"/>
                <a:gd name="connsiteY77" fmla="*/ 592565 h 91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917539" h="914030">
                  <a:moveTo>
                    <a:pt x="458809" y="0"/>
                  </a:moveTo>
                  <a:cubicBezTo>
                    <a:pt x="205439" y="-22"/>
                    <a:pt x="24" y="204573"/>
                    <a:pt x="0" y="456976"/>
                  </a:cubicBezTo>
                  <a:cubicBezTo>
                    <a:pt x="-24" y="709376"/>
                    <a:pt x="205360" y="914006"/>
                    <a:pt x="458730" y="914030"/>
                  </a:cubicBezTo>
                  <a:cubicBezTo>
                    <a:pt x="712100" y="914054"/>
                    <a:pt x="917519" y="709455"/>
                    <a:pt x="917539" y="457055"/>
                  </a:cubicBezTo>
                  <a:cubicBezTo>
                    <a:pt x="917539" y="457043"/>
                    <a:pt x="917539" y="457027"/>
                    <a:pt x="917539" y="457015"/>
                  </a:cubicBezTo>
                  <a:cubicBezTo>
                    <a:pt x="917539" y="204628"/>
                    <a:pt x="712167" y="22"/>
                    <a:pt x="458809" y="0"/>
                  </a:cubicBezTo>
                  <a:close/>
                  <a:moveTo>
                    <a:pt x="296963" y="587896"/>
                  </a:moveTo>
                  <a:cubicBezTo>
                    <a:pt x="287908" y="589874"/>
                    <a:pt x="275278" y="592209"/>
                    <a:pt x="259073" y="594899"/>
                  </a:cubicBezTo>
                  <a:cubicBezTo>
                    <a:pt x="239620" y="597799"/>
                    <a:pt x="219960" y="599125"/>
                    <a:pt x="200292" y="598856"/>
                  </a:cubicBezTo>
                  <a:cubicBezTo>
                    <a:pt x="187055" y="598927"/>
                    <a:pt x="173849" y="597597"/>
                    <a:pt x="160893" y="594899"/>
                  </a:cubicBezTo>
                  <a:cubicBezTo>
                    <a:pt x="150034" y="592719"/>
                    <a:pt x="139700" y="588458"/>
                    <a:pt x="130470" y="582357"/>
                  </a:cubicBezTo>
                  <a:cubicBezTo>
                    <a:pt x="122014" y="576675"/>
                    <a:pt x="115250" y="568830"/>
                    <a:pt x="110889" y="559647"/>
                  </a:cubicBezTo>
                  <a:cubicBezTo>
                    <a:pt x="106024" y="548865"/>
                    <a:pt x="103685" y="537118"/>
                    <a:pt x="104058" y="525304"/>
                  </a:cubicBezTo>
                  <a:cubicBezTo>
                    <a:pt x="103717" y="513771"/>
                    <a:pt x="106457" y="502357"/>
                    <a:pt x="112002" y="492228"/>
                  </a:cubicBezTo>
                  <a:cubicBezTo>
                    <a:pt x="117085" y="483357"/>
                    <a:pt x="124342" y="475911"/>
                    <a:pt x="133091" y="470586"/>
                  </a:cubicBezTo>
                  <a:cubicBezTo>
                    <a:pt x="142409" y="464936"/>
                    <a:pt x="152632" y="460920"/>
                    <a:pt x="163316" y="458716"/>
                  </a:cubicBezTo>
                  <a:cubicBezTo>
                    <a:pt x="174957" y="456469"/>
                    <a:pt x="186808" y="455448"/>
                    <a:pt x="198664" y="455670"/>
                  </a:cubicBezTo>
                  <a:cubicBezTo>
                    <a:pt x="205999" y="455634"/>
                    <a:pt x="213327" y="455975"/>
                    <a:pt x="220627" y="456699"/>
                  </a:cubicBezTo>
                  <a:cubicBezTo>
                    <a:pt x="225866" y="457233"/>
                    <a:pt x="231057" y="458159"/>
                    <a:pt x="236157" y="459468"/>
                  </a:cubicBezTo>
                  <a:lnTo>
                    <a:pt x="236157" y="453533"/>
                  </a:lnTo>
                  <a:cubicBezTo>
                    <a:pt x="236589" y="443939"/>
                    <a:pt x="233059" y="434590"/>
                    <a:pt x="226386" y="427658"/>
                  </a:cubicBezTo>
                  <a:cubicBezTo>
                    <a:pt x="219845" y="421118"/>
                    <a:pt x="208474" y="417858"/>
                    <a:pt x="192269" y="417885"/>
                  </a:cubicBezTo>
                  <a:cubicBezTo>
                    <a:pt x="181637" y="417893"/>
                    <a:pt x="171017" y="418673"/>
                    <a:pt x="160496" y="420220"/>
                  </a:cubicBezTo>
                  <a:cubicBezTo>
                    <a:pt x="151218" y="421498"/>
                    <a:pt x="142091" y="423697"/>
                    <a:pt x="133250" y="426787"/>
                  </a:cubicBezTo>
                  <a:lnTo>
                    <a:pt x="125307" y="375867"/>
                  </a:lnTo>
                  <a:cubicBezTo>
                    <a:pt x="129000" y="374760"/>
                    <a:pt x="133608" y="373533"/>
                    <a:pt x="139168" y="372267"/>
                  </a:cubicBezTo>
                  <a:cubicBezTo>
                    <a:pt x="144728" y="371001"/>
                    <a:pt x="150725" y="369893"/>
                    <a:pt x="157279" y="368904"/>
                  </a:cubicBezTo>
                  <a:cubicBezTo>
                    <a:pt x="163832" y="367915"/>
                    <a:pt x="170663" y="367084"/>
                    <a:pt x="177892" y="366332"/>
                  </a:cubicBezTo>
                  <a:cubicBezTo>
                    <a:pt x="185120" y="365580"/>
                    <a:pt x="192468" y="365303"/>
                    <a:pt x="199855" y="365303"/>
                  </a:cubicBezTo>
                  <a:cubicBezTo>
                    <a:pt x="215579" y="364883"/>
                    <a:pt x="231267" y="366981"/>
                    <a:pt x="246324" y="371515"/>
                  </a:cubicBezTo>
                  <a:cubicBezTo>
                    <a:pt x="257695" y="375045"/>
                    <a:pt x="268009" y="381325"/>
                    <a:pt x="276350" y="389794"/>
                  </a:cubicBezTo>
                  <a:cubicBezTo>
                    <a:pt x="283972" y="397925"/>
                    <a:pt x="289433" y="407828"/>
                    <a:pt x="292237" y="418597"/>
                  </a:cubicBezTo>
                  <a:cubicBezTo>
                    <a:pt x="295494" y="430926"/>
                    <a:pt x="297070" y="443634"/>
                    <a:pt x="296923" y="456382"/>
                  </a:cubicBezTo>
                  <a:close/>
                  <a:moveTo>
                    <a:pt x="495547" y="594266"/>
                  </a:moveTo>
                  <a:lnTo>
                    <a:pt x="310189" y="594266"/>
                  </a:lnTo>
                  <a:lnTo>
                    <a:pt x="310189" y="556917"/>
                  </a:lnTo>
                  <a:cubicBezTo>
                    <a:pt x="316146" y="546760"/>
                    <a:pt x="323307" y="535817"/>
                    <a:pt x="331676" y="524078"/>
                  </a:cubicBezTo>
                  <a:cubicBezTo>
                    <a:pt x="340044" y="512339"/>
                    <a:pt x="348845" y="500469"/>
                    <a:pt x="358087" y="488469"/>
                  </a:cubicBezTo>
                  <a:cubicBezTo>
                    <a:pt x="367302" y="476600"/>
                    <a:pt x="376464" y="465074"/>
                    <a:pt x="385571" y="453889"/>
                  </a:cubicBezTo>
                  <a:cubicBezTo>
                    <a:pt x="394678" y="442704"/>
                    <a:pt x="403047" y="432592"/>
                    <a:pt x="410673" y="423543"/>
                  </a:cubicBezTo>
                  <a:lnTo>
                    <a:pt x="315352" y="423543"/>
                  </a:lnTo>
                  <a:lnTo>
                    <a:pt x="315352" y="371120"/>
                  </a:lnTo>
                  <a:lnTo>
                    <a:pt x="493403" y="371120"/>
                  </a:lnTo>
                  <a:lnTo>
                    <a:pt x="493403" y="413533"/>
                  </a:lnTo>
                  <a:lnTo>
                    <a:pt x="472710" y="436441"/>
                  </a:lnTo>
                  <a:cubicBezTo>
                    <a:pt x="464052" y="446044"/>
                    <a:pt x="454786" y="456592"/>
                    <a:pt x="444908" y="468093"/>
                  </a:cubicBezTo>
                  <a:cubicBezTo>
                    <a:pt x="435031" y="479595"/>
                    <a:pt x="424998" y="491753"/>
                    <a:pt x="414803" y="504572"/>
                  </a:cubicBezTo>
                  <a:cubicBezTo>
                    <a:pt x="404715" y="517352"/>
                    <a:pt x="395540" y="529617"/>
                    <a:pt x="387279" y="541486"/>
                  </a:cubicBezTo>
                  <a:lnTo>
                    <a:pt x="495706" y="541486"/>
                  </a:lnTo>
                  <a:close/>
                  <a:moveTo>
                    <a:pt x="702075" y="586630"/>
                  </a:moveTo>
                  <a:cubicBezTo>
                    <a:pt x="688349" y="590369"/>
                    <a:pt x="674412" y="593277"/>
                    <a:pt x="660333" y="595334"/>
                  </a:cubicBezTo>
                  <a:cubicBezTo>
                    <a:pt x="642579" y="598052"/>
                    <a:pt x="624639" y="599378"/>
                    <a:pt x="606675" y="599291"/>
                  </a:cubicBezTo>
                  <a:cubicBezTo>
                    <a:pt x="590447" y="599793"/>
                    <a:pt x="574266" y="597202"/>
                    <a:pt x="559015" y="591655"/>
                  </a:cubicBezTo>
                  <a:cubicBezTo>
                    <a:pt x="547358" y="587287"/>
                    <a:pt x="537048" y="579963"/>
                    <a:pt x="529108" y="570408"/>
                  </a:cubicBezTo>
                  <a:cubicBezTo>
                    <a:pt x="521431" y="560758"/>
                    <a:pt x="516006" y="549526"/>
                    <a:pt x="513222" y="537530"/>
                  </a:cubicBezTo>
                  <a:cubicBezTo>
                    <a:pt x="510004" y="523769"/>
                    <a:pt x="508447" y="509680"/>
                    <a:pt x="508575" y="495551"/>
                  </a:cubicBezTo>
                  <a:lnTo>
                    <a:pt x="508575" y="371120"/>
                  </a:lnTo>
                  <a:lnTo>
                    <a:pt x="572122" y="371120"/>
                  </a:lnTo>
                  <a:lnTo>
                    <a:pt x="572122" y="487757"/>
                  </a:lnTo>
                  <a:cubicBezTo>
                    <a:pt x="572122" y="508121"/>
                    <a:pt x="574771" y="522839"/>
                    <a:pt x="580065" y="531912"/>
                  </a:cubicBezTo>
                  <a:cubicBezTo>
                    <a:pt x="585467" y="540972"/>
                    <a:pt x="595515" y="545482"/>
                    <a:pt x="610290" y="545482"/>
                  </a:cubicBezTo>
                  <a:cubicBezTo>
                    <a:pt x="614857" y="545482"/>
                    <a:pt x="619702" y="545482"/>
                    <a:pt x="624786" y="544849"/>
                  </a:cubicBezTo>
                  <a:cubicBezTo>
                    <a:pt x="629870" y="544216"/>
                    <a:pt x="634437" y="543939"/>
                    <a:pt x="638409" y="543346"/>
                  </a:cubicBezTo>
                  <a:lnTo>
                    <a:pt x="638409" y="371120"/>
                  </a:lnTo>
                  <a:lnTo>
                    <a:pt x="701956" y="371120"/>
                  </a:lnTo>
                  <a:close/>
                  <a:moveTo>
                    <a:pt x="759784" y="592565"/>
                  </a:moveTo>
                  <a:cubicBezTo>
                    <a:pt x="749592" y="589649"/>
                    <a:pt x="740251" y="584343"/>
                    <a:pt x="732538" y="577095"/>
                  </a:cubicBezTo>
                  <a:cubicBezTo>
                    <a:pt x="725846" y="570436"/>
                    <a:pt x="721119" y="562072"/>
                    <a:pt x="718875" y="552921"/>
                  </a:cubicBezTo>
                  <a:cubicBezTo>
                    <a:pt x="716341" y="542428"/>
                    <a:pt x="715126" y="531662"/>
                    <a:pt x="715261" y="520873"/>
                  </a:cubicBezTo>
                  <a:lnTo>
                    <a:pt x="715261" y="275214"/>
                  </a:lnTo>
                  <a:lnTo>
                    <a:pt x="778808" y="265006"/>
                  </a:lnTo>
                  <a:lnTo>
                    <a:pt x="778808" y="508133"/>
                  </a:lnTo>
                  <a:cubicBezTo>
                    <a:pt x="778769" y="513253"/>
                    <a:pt x="779193" y="518365"/>
                    <a:pt x="780079" y="523405"/>
                  </a:cubicBezTo>
                  <a:cubicBezTo>
                    <a:pt x="780782" y="527563"/>
                    <a:pt x="782470" y="531500"/>
                    <a:pt x="785004" y="534879"/>
                  </a:cubicBezTo>
                  <a:cubicBezTo>
                    <a:pt x="787768" y="538278"/>
                    <a:pt x="791367" y="540909"/>
                    <a:pt x="795450" y="542515"/>
                  </a:cubicBezTo>
                  <a:cubicBezTo>
                    <a:pt x="801288" y="544837"/>
                    <a:pt x="807476" y="546175"/>
                    <a:pt x="813759" y="546472"/>
                  </a:cubicBezTo>
                  <a:lnTo>
                    <a:pt x="804783" y="598658"/>
                  </a:lnTo>
                  <a:cubicBezTo>
                    <a:pt x="789540" y="598804"/>
                    <a:pt x="774356" y="596751"/>
                    <a:pt x="759704" y="592565"/>
                  </a:cubicBezTo>
                  <a:close/>
                </a:path>
              </a:pathLst>
            </a:custGeom>
            <a:solidFill>
              <a:srgbClr val="2602FF"/>
            </a:solidFill>
            <a:ln w="3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18D05A6E-4A8B-4FD8-DABE-DF630FE82ABD}"/>
              </a:ext>
            </a:extLst>
          </p:cNvPr>
          <p:cNvGrpSpPr/>
          <p:nvPr userDrawn="1"/>
        </p:nvGrpSpPr>
        <p:grpSpPr>
          <a:xfrm>
            <a:off x="7678522" y="6218882"/>
            <a:ext cx="4178516" cy="424465"/>
            <a:chOff x="0" y="2819890"/>
            <a:chExt cx="12191681" cy="1238465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42E77568-64DE-5008-D9C4-33584139BB8A}"/>
                </a:ext>
              </a:extLst>
            </p:cNvPr>
            <p:cNvSpPr/>
            <p:nvPr/>
          </p:nvSpPr>
          <p:spPr>
            <a:xfrm>
              <a:off x="87015" y="3340513"/>
              <a:ext cx="442431" cy="330666"/>
            </a:xfrm>
            <a:custGeom>
              <a:avLst/>
              <a:gdLst>
                <a:gd name="connsiteX0" fmla="*/ 442432 w 442431"/>
                <a:gd name="connsiteY0" fmla="*/ 180404 h 330666"/>
                <a:gd name="connsiteX1" fmla="*/ 351739 w 442431"/>
                <a:gd name="connsiteY1" fmla="*/ 104272 h 330666"/>
                <a:gd name="connsiteX2" fmla="*/ 284676 w 442431"/>
                <a:gd name="connsiteY2" fmla="*/ 18163 h 330666"/>
                <a:gd name="connsiteX3" fmla="*/ 260165 w 442431"/>
                <a:gd name="connsiteY3" fmla="*/ 13628 h 330666"/>
                <a:gd name="connsiteX4" fmla="*/ 335390 w 442431"/>
                <a:gd name="connsiteY4" fmla="*/ 116969 h 330666"/>
                <a:gd name="connsiteX5" fmla="*/ 415151 w 442431"/>
                <a:gd name="connsiteY5" fmla="*/ 186753 h 330666"/>
                <a:gd name="connsiteX6" fmla="*/ 396130 w 442431"/>
                <a:gd name="connsiteY6" fmla="*/ 213029 h 330666"/>
                <a:gd name="connsiteX7" fmla="*/ 349901 w 442431"/>
                <a:gd name="connsiteY7" fmla="*/ 172242 h 330666"/>
                <a:gd name="connsiteX8" fmla="*/ 312742 w 442431"/>
                <a:gd name="connsiteY8" fmla="*/ 133269 h 330666"/>
                <a:gd name="connsiteX9" fmla="*/ 292789 w 442431"/>
                <a:gd name="connsiteY9" fmla="*/ 137803 h 330666"/>
                <a:gd name="connsiteX10" fmla="*/ 346273 w 442431"/>
                <a:gd name="connsiteY10" fmla="*/ 195822 h 330666"/>
                <a:gd name="connsiteX11" fmla="*/ 396130 w 442431"/>
                <a:gd name="connsiteY11" fmla="*/ 242026 h 330666"/>
                <a:gd name="connsiteX12" fmla="*/ 388776 w 442431"/>
                <a:gd name="connsiteY12" fmla="*/ 252002 h 330666"/>
                <a:gd name="connsiteX13" fmla="*/ 341641 w 442431"/>
                <a:gd name="connsiteY13" fmla="*/ 213029 h 330666"/>
                <a:gd name="connsiteX14" fmla="*/ 320806 w 442431"/>
                <a:gd name="connsiteY14" fmla="*/ 214843 h 330666"/>
                <a:gd name="connsiteX15" fmla="*/ 352524 w 442431"/>
                <a:gd name="connsiteY15" fmla="*/ 247468 h 330666"/>
                <a:gd name="connsiteX16" fmla="*/ 321713 w 442431"/>
                <a:gd name="connsiteY16" fmla="*/ 279333 h 330666"/>
                <a:gd name="connsiteX17" fmla="*/ 298133 w 442431"/>
                <a:gd name="connsiteY17" fmla="*/ 308330 h 330666"/>
                <a:gd name="connsiteX18" fmla="*/ 284554 w 442431"/>
                <a:gd name="connsiteY18" fmla="*/ 292005 h 330666"/>
                <a:gd name="connsiteX19" fmla="*/ 306295 w 442431"/>
                <a:gd name="connsiteY19" fmla="*/ 265729 h 330666"/>
                <a:gd name="connsiteX20" fmla="*/ 328061 w 442431"/>
                <a:gd name="connsiteY20" fmla="*/ 247590 h 330666"/>
                <a:gd name="connsiteX21" fmla="*/ 228398 w 442431"/>
                <a:gd name="connsiteY21" fmla="*/ 131381 h 330666"/>
                <a:gd name="connsiteX22" fmla="*/ 177708 w 442431"/>
                <a:gd name="connsiteY22" fmla="*/ 907 h 330666"/>
                <a:gd name="connsiteX23" fmla="*/ 159594 w 442431"/>
                <a:gd name="connsiteY23" fmla="*/ 0 h 330666"/>
                <a:gd name="connsiteX24" fmla="*/ 169570 w 442431"/>
                <a:gd name="connsiteY24" fmla="*/ 110571 h 330666"/>
                <a:gd name="connsiteX25" fmla="*/ 203886 w 442431"/>
                <a:gd name="connsiteY25" fmla="*/ 213887 h 330666"/>
                <a:gd name="connsiteX26" fmla="*/ 193003 w 442431"/>
                <a:gd name="connsiteY26" fmla="*/ 215995 h 330666"/>
                <a:gd name="connsiteX27" fmla="*/ 164913 w 442431"/>
                <a:gd name="connsiteY27" fmla="*/ 158614 h 330666"/>
                <a:gd name="connsiteX28" fmla="*/ 141333 w 442431"/>
                <a:gd name="connsiteY28" fmla="*/ 56180 h 330666"/>
                <a:gd name="connsiteX29" fmla="*/ 126847 w 442431"/>
                <a:gd name="connsiteY29" fmla="*/ 44415 h 330666"/>
                <a:gd name="connsiteX30" fmla="*/ 99002 w 442431"/>
                <a:gd name="connsiteY30" fmla="*/ 62798 h 330666"/>
                <a:gd name="connsiteX31" fmla="*/ 51621 w 442431"/>
                <a:gd name="connsiteY31" fmla="*/ 61622 h 330666"/>
                <a:gd name="connsiteX32" fmla="*/ 51621 w 442431"/>
                <a:gd name="connsiteY32" fmla="*/ 13579 h 330666"/>
                <a:gd name="connsiteX33" fmla="*/ 39831 w 442431"/>
                <a:gd name="connsiteY33" fmla="*/ 15393 h 330666"/>
                <a:gd name="connsiteX34" fmla="*/ 28948 w 442431"/>
                <a:gd name="connsiteY34" fmla="*/ 27183 h 330666"/>
                <a:gd name="connsiteX35" fmla="*/ 29855 w 442431"/>
                <a:gd name="connsiteY35" fmla="*/ 83388 h 330666"/>
                <a:gd name="connsiteX36" fmla="*/ 69858 w 442431"/>
                <a:gd name="connsiteY36" fmla="*/ 83388 h 330666"/>
                <a:gd name="connsiteX37" fmla="*/ 0 w 442431"/>
                <a:gd name="connsiteY37" fmla="*/ 114223 h 330666"/>
                <a:gd name="connsiteX38" fmla="*/ 32625 w 442431"/>
                <a:gd name="connsiteY38" fmla="*/ 205749 h 330666"/>
                <a:gd name="connsiteX39" fmla="*/ 26276 w 442431"/>
                <a:gd name="connsiteY39" fmla="*/ 313600 h 330666"/>
                <a:gd name="connsiteX40" fmla="*/ 51670 w 442431"/>
                <a:gd name="connsiteY40" fmla="*/ 328993 h 330666"/>
                <a:gd name="connsiteX41" fmla="*/ 112385 w 442431"/>
                <a:gd name="connsiteY41" fmla="*/ 283671 h 330666"/>
                <a:gd name="connsiteX42" fmla="*/ 195724 w 442431"/>
                <a:gd name="connsiteY42" fmla="*/ 241095 h 330666"/>
                <a:gd name="connsiteX43" fmla="*/ 199082 w 442431"/>
                <a:gd name="connsiteY43" fmla="*/ 237197 h 330666"/>
                <a:gd name="connsiteX44" fmla="*/ 214745 w 442431"/>
                <a:gd name="connsiteY44" fmla="*/ 234746 h 330666"/>
                <a:gd name="connsiteX45" fmla="*/ 253718 w 442431"/>
                <a:gd name="connsiteY45" fmla="*/ 285485 h 330666"/>
                <a:gd name="connsiteX46" fmla="*/ 299947 w 442431"/>
                <a:gd name="connsiteY46" fmla="*/ 325365 h 330666"/>
                <a:gd name="connsiteX47" fmla="*/ 318992 w 442431"/>
                <a:gd name="connsiteY47" fmla="*/ 311786 h 330666"/>
                <a:gd name="connsiteX48" fmla="*/ 330758 w 442431"/>
                <a:gd name="connsiteY48" fmla="*/ 299089 h 330666"/>
                <a:gd name="connsiteX49" fmla="*/ 366128 w 442431"/>
                <a:gd name="connsiteY49" fmla="*/ 326272 h 330666"/>
                <a:gd name="connsiteX50" fmla="*/ 401473 w 442431"/>
                <a:gd name="connsiteY50" fmla="*/ 277249 h 330666"/>
                <a:gd name="connsiteX51" fmla="*/ 416866 w 442431"/>
                <a:gd name="connsiteY51" fmla="*/ 221951 h 330666"/>
                <a:gd name="connsiteX52" fmla="*/ 432284 w 442431"/>
                <a:gd name="connsiteY52" fmla="*/ 201117 h 330666"/>
                <a:gd name="connsiteX53" fmla="*/ 442432 w 442431"/>
                <a:gd name="connsiteY53" fmla="*/ 180404 h 330666"/>
                <a:gd name="connsiteX54" fmla="*/ 111527 w 442431"/>
                <a:gd name="connsiteY54" fmla="*/ 255581 h 330666"/>
                <a:gd name="connsiteX55" fmla="*/ 53509 w 442431"/>
                <a:gd name="connsiteY55" fmla="*/ 300903 h 330666"/>
                <a:gd name="connsiteX56" fmla="*/ 55322 w 442431"/>
                <a:gd name="connsiteY56" fmla="*/ 196680 h 330666"/>
                <a:gd name="connsiteX57" fmla="*/ 29904 w 442431"/>
                <a:gd name="connsiteY57" fmla="*/ 126896 h 330666"/>
                <a:gd name="connsiteX58" fmla="*/ 83388 w 442431"/>
                <a:gd name="connsiteY58" fmla="*/ 102384 h 330666"/>
                <a:gd name="connsiteX59" fmla="*/ 125057 w 442431"/>
                <a:gd name="connsiteY59" fmla="*/ 73387 h 330666"/>
                <a:gd name="connsiteX60" fmla="*/ 140451 w 442431"/>
                <a:gd name="connsiteY60" fmla="*/ 147706 h 330666"/>
                <a:gd name="connsiteX61" fmla="*/ 170355 w 442431"/>
                <a:gd name="connsiteY61" fmla="*/ 224770 h 330666"/>
                <a:gd name="connsiteX62" fmla="*/ 111527 w 442431"/>
                <a:gd name="connsiteY62" fmla="*/ 255581 h 330666"/>
                <a:gd name="connsiteX63" fmla="*/ 212024 w 442431"/>
                <a:gd name="connsiteY63" fmla="*/ 186704 h 330666"/>
                <a:gd name="connsiteX64" fmla="*/ 187513 w 442431"/>
                <a:gd name="connsiteY64" fmla="*/ 90619 h 330666"/>
                <a:gd name="connsiteX65" fmla="*/ 246340 w 442431"/>
                <a:gd name="connsiteY65" fmla="*/ 199401 h 330666"/>
                <a:gd name="connsiteX66" fmla="*/ 298917 w 442431"/>
                <a:gd name="connsiteY66" fmla="*/ 249233 h 330666"/>
                <a:gd name="connsiteX67" fmla="*/ 274406 w 442431"/>
                <a:gd name="connsiteY67" fmla="*/ 277347 h 330666"/>
                <a:gd name="connsiteX68" fmla="*/ 211853 w 442431"/>
                <a:gd name="connsiteY68" fmla="*/ 186655 h 330666"/>
                <a:gd name="connsiteX69" fmla="*/ 373359 w 442431"/>
                <a:gd name="connsiteY69" fmla="*/ 292740 h 330666"/>
                <a:gd name="connsiteX70" fmla="*/ 364314 w 442431"/>
                <a:gd name="connsiteY70" fmla="*/ 304530 h 330666"/>
                <a:gd name="connsiteX71" fmla="*/ 341641 w 442431"/>
                <a:gd name="connsiteY71" fmla="*/ 282789 h 330666"/>
                <a:gd name="connsiteX72" fmla="*/ 365196 w 442431"/>
                <a:gd name="connsiteY72" fmla="*/ 263743 h 330666"/>
                <a:gd name="connsiteX73" fmla="*/ 379707 w 442431"/>
                <a:gd name="connsiteY73" fmla="*/ 272813 h 330666"/>
                <a:gd name="connsiteX74" fmla="*/ 373359 w 442431"/>
                <a:gd name="connsiteY74" fmla="*/ 292740 h 33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2431" h="330666">
                  <a:moveTo>
                    <a:pt x="442432" y="180404"/>
                  </a:moveTo>
                  <a:cubicBezTo>
                    <a:pt x="442432" y="180404"/>
                    <a:pt x="391669" y="151407"/>
                    <a:pt x="351739" y="104272"/>
                  </a:cubicBezTo>
                  <a:cubicBezTo>
                    <a:pt x="311810" y="57136"/>
                    <a:pt x="284676" y="18163"/>
                    <a:pt x="284676" y="18163"/>
                  </a:cubicBezTo>
                  <a:lnTo>
                    <a:pt x="260165" y="13628"/>
                  </a:lnTo>
                  <a:cubicBezTo>
                    <a:pt x="260165" y="13628"/>
                    <a:pt x="296417" y="76182"/>
                    <a:pt x="335390" y="116969"/>
                  </a:cubicBezTo>
                  <a:cubicBezTo>
                    <a:pt x="359962" y="142438"/>
                    <a:pt x="386644" y="165782"/>
                    <a:pt x="415151" y="186753"/>
                  </a:cubicBezTo>
                  <a:lnTo>
                    <a:pt x="396130" y="213029"/>
                  </a:lnTo>
                  <a:cubicBezTo>
                    <a:pt x="396130" y="213029"/>
                    <a:pt x="368040" y="191287"/>
                    <a:pt x="349901" y="172242"/>
                  </a:cubicBezTo>
                  <a:lnTo>
                    <a:pt x="312742" y="133269"/>
                  </a:lnTo>
                  <a:lnTo>
                    <a:pt x="292789" y="137803"/>
                  </a:lnTo>
                  <a:cubicBezTo>
                    <a:pt x="309630" y="158030"/>
                    <a:pt x="327481" y="177394"/>
                    <a:pt x="346273" y="195822"/>
                  </a:cubicBezTo>
                  <a:cubicBezTo>
                    <a:pt x="375270" y="223912"/>
                    <a:pt x="396130" y="242026"/>
                    <a:pt x="396130" y="242026"/>
                  </a:cubicBezTo>
                  <a:lnTo>
                    <a:pt x="388776" y="252002"/>
                  </a:lnTo>
                  <a:cubicBezTo>
                    <a:pt x="388776" y="252002"/>
                    <a:pt x="347769" y="225260"/>
                    <a:pt x="341641" y="213029"/>
                  </a:cubicBezTo>
                  <a:cubicBezTo>
                    <a:pt x="339827" y="209401"/>
                    <a:pt x="320806" y="214843"/>
                    <a:pt x="320806" y="214843"/>
                  </a:cubicBezTo>
                  <a:lnTo>
                    <a:pt x="352524" y="247468"/>
                  </a:lnTo>
                  <a:cubicBezTo>
                    <a:pt x="352524" y="247468"/>
                    <a:pt x="333478" y="266513"/>
                    <a:pt x="321713" y="279333"/>
                  </a:cubicBezTo>
                  <a:cubicBezTo>
                    <a:pt x="313350" y="288579"/>
                    <a:pt x="305480" y="298258"/>
                    <a:pt x="298133" y="308330"/>
                  </a:cubicBezTo>
                  <a:lnTo>
                    <a:pt x="284554" y="292005"/>
                  </a:lnTo>
                  <a:cubicBezTo>
                    <a:pt x="290578" y="282303"/>
                    <a:pt x="297892" y="273463"/>
                    <a:pt x="306295" y="265729"/>
                  </a:cubicBezTo>
                  <a:cubicBezTo>
                    <a:pt x="313024" y="259078"/>
                    <a:pt x="320306" y="253010"/>
                    <a:pt x="328061" y="247590"/>
                  </a:cubicBezTo>
                  <a:cubicBezTo>
                    <a:pt x="328061" y="247590"/>
                    <a:pt x="273719" y="224770"/>
                    <a:pt x="228398" y="131381"/>
                  </a:cubicBezTo>
                  <a:cubicBezTo>
                    <a:pt x="185919" y="43827"/>
                    <a:pt x="177708" y="907"/>
                    <a:pt x="177708" y="907"/>
                  </a:cubicBezTo>
                  <a:lnTo>
                    <a:pt x="159594" y="0"/>
                  </a:lnTo>
                  <a:cubicBezTo>
                    <a:pt x="159594" y="0"/>
                    <a:pt x="161408" y="48018"/>
                    <a:pt x="169570" y="110571"/>
                  </a:cubicBezTo>
                  <a:cubicBezTo>
                    <a:pt x="177733" y="173124"/>
                    <a:pt x="203886" y="213887"/>
                    <a:pt x="203886" y="213887"/>
                  </a:cubicBezTo>
                  <a:lnTo>
                    <a:pt x="193003" y="215995"/>
                  </a:lnTo>
                  <a:cubicBezTo>
                    <a:pt x="184792" y="197293"/>
                    <a:pt x="170649" y="172683"/>
                    <a:pt x="164913" y="158614"/>
                  </a:cubicBezTo>
                  <a:cubicBezTo>
                    <a:pt x="154937" y="134102"/>
                    <a:pt x="143147" y="71598"/>
                    <a:pt x="141333" y="56180"/>
                  </a:cubicBezTo>
                  <a:cubicBezTo>
                    <a:pt x="139519" y="40763"/>
                    <a:pt x="126847" y="44415"/>
                    <a:pt x="126847" y="44415"/>
                  </a:cubicBezTo>
                  <a:cubicBezTo>
                    <a:pt x="126847" y="44415"/>
                    <a:pt x="115792" y="51131"/>
                    <a:pt x="99002" y="62798"/>
                  </a:cubicBezTo>
                  <a:lnTo>
                    <a:pt x="51621" y="61622"/>
                  </a:lnTo>
                  <a:lnTo>
                    <a:pt x="51621" y="13579"/>
                  </a:lnTo>
                  <a:cubicBezTo>
                    <a:pt x="47600" y="13142"/>
                    <a:pt x="43535" y="13767"/>
                    <a:pt x="39831" y="15393"/>
                  </a:cubicBezTo>
                  <a:cubicBezTo>
                    <a:pt x="33483" y="18114"/>
                    <a:pt x="28948" y="27183"/>
                    <a:pt x="28948" y="27183"/>
                  </a:cubicBezTo>
                  <a:lnTo>
                    <a:pt x="29855" y="83388"/>
                  </a:lnTo>
                  <a:lnTo>
                    <a:pt x="69858" y="83388"/>
                  </a:lnTo>
                  <a:cubicBezTo>
                    <a:pt x="41351" y="101404"/>
                    <a:pt x="0" y="114223"/>
                    <a:pt x="0" y="114223"/>
                  </a:cubicBezTo>
                  <a:cubicBezTo>
                    <a:pt x="17270" y="142060"/>
                    <a:pt x="28394" y="173265"/>
                    <a:pt x="32625" y="205749"/>
                  </a:cubicBezTo>
                  <a:cubicBezTo>
                    <a:pt x="38973" y="258326"/>
                    <a:pt x="31718" y="298206"/>
                    <a:pt x="26276" y="313600"/>
                  </a:cubicBezTo>
                  <a:cubicBezTo>
                    <a:pt x="20835" y="328993"/>
                    <a:pt x="36252" y="333527"/>
                    <a:pt x="51670" y="328993"/>
                  </a:cubicBezTo>
                  <a:cubicBezTo>
                    <a:pt x="67088" y="324458"/>
                    <a:pt x="100693" y="297275"/>
                    <a:pt x="112385" y="283671"/>
                  </a:cubicBezTo>
                  <a:cubicBezTo>
                    <a:pt x="124077" y="270067"/>
                    <a:pt x="181262" y="242909"/>
                    <a:pt x="195724" y="241095"/>
                  </a:cubicBezTo>
                  <a:cubicBezTo>
                    <a:pt x="197675" y="240845"/>
                    <a:pt x="199123" y="239164"/>
                    <a:pt x="199082" y="237197"/>
                  </a:cubicBezTo>
                  <a:lnTo>
                    <a:pt x="214745" y="234746"/>
                  </a:lnTo>
                  <a:cubicBezTo>
                    <a:pt x="214745" y="234746"/>
                    <a:pt x="237418" y="267371"/>
                    <a:pt x="253718" y="285485"/>
                  </a:cubicBezTo>
                  <a:cubicBezTo>
                    <a:pt x="270018" y="303599"/>
                    <a:pt x="299947" y="325365"/>
                    <a:pt x="299947" y="325365"/>
                  </a:cubicBezTo>
                  <a:cubicBezTo>
                    <a:pt x="306747" y="321508"/>
                    <a:pt x="313129" y="316957"/>
                    <a:pt x="318992" y="311786"/>
                  </a:cubicBezTo>
                  <a:cubicBezTo>
                    <a:pt x="325341" y="305437"/>
                    <a:pt x="330758" y="299089"/>
                    <a:pt x="330758" y="299089"/>
                  </a:cubicBezTo>
                  <a:lnTo>
                    <a:pt x="366128" y="326272"/>
                  </a:lnTo>
                  <a:cubicBezTo>
                    <a:pt x="379908" y="311469"/>
                    <a:pt x="391782" y="295000"/>
                    <a:pt x="401473" y="277249"/>
                  </a:cubicBezTo>
                  <a:cubicBezTo>
                    <a:pt x="418631" y="246414"/>
                    <a:pt x="416866" y="221951"/>
                    <a:pt x="416866" y="221951"/>
                  </a:cubicBezTo>
                  <a:cubicBezTo>
                    <a:pt x="416866" y="221951"/>
                    <a:pt x="424220" y="211975"/>
                    <a:pt x="432284" y="201117"/>
                  </a:cubicBezTo>
                  <a:cubicBezTo>
                    <a:pt x="437092" y="195007"/>
                    <a:pt x="440550" y="187948"/>
                    <a:pt x="442432" y="180404"/>
                  </a:cubicBezTo>
                  <a:close/>
                  <a:moveTo>
                    <a:pt x="111527" y="255581"/>
                  </a:moveTo>
                  <a:cubicBezTo>
                    <a:pt x="91599" y="270092"/>
                    <a:pt x="67112" y="300903"/>
                    <a:pt x="53509" y="300903"/>
                  </a:cubicBezTo>
                  <a:cubicBezTo>
                    <a:pt x="51719" y="300903"/>
                    <a:pt x="63485" y="238374"/>
                    <a:pt x="55322" y="196680"/>
                  </a:cubicBezTo>
                  <a:cubicBezTo>
                    <a:pt x="50679" y="172197"/>
                    <a:pt x="42095" y="148630"/>
                    <a:pt x="29904" y="126896"/>
                  </a:cubicBezTo>
                  <a:cubicBezTo>
                    <a:pt x="29904" y="126896"/>
                    <a:pt x="63436" y="112385"/>
                    <a:pt x="83388" y="102384"/>
                  </a:cubicBezTo>
                  <a:cubicBezTo>
                    <a:pt x="103340" y="92384"/>
                    <a:pt x="125057" y="73387"/>
                    <a:pt x="125057" y="73387"/>
                  </a:cubicBezTo>
                  <a:cubicBezTo>
                    <a:pt x="125057" y="73387"/>
                    <a:pt x="132411" y="120523"/>
                    <a:pt x="140451" y="147706"/>
                  </a:cubicBezTo>
                  <a:cubicBezTo>
                    <a:pt x="148490" y="174889"/>
                    <a:pt x="170355" y="224770"/>
                    <a:pt x="170355" y="224770"/>
                  </a:cubicBezTo>
                  <a:cubicBezTo>
                    <a:pt x="170355" y="224770"/>
                    <a:pt x="131381" y="241095"/>
                    <a:pt x="111527" y="255581"/>
                  </a:cubicBezTo>
                  <a:close/>
                  <a:moveTo>
                    <a:pt x="212024" y="186704"/>
                  </a:moveTo>
                  <a:cubicBezTo>
                    <a:pt x="199013" y="156109"/>
                    <a:pt x="190747" y="123708"/>
                    <a:pt x="187513" y="90619"/>
                  </a:cubicBezTo>
                  <a:cubicBezTo>
                    <a:pt x="187513" y="90619"/>
                    <a:pt x="211068" y="153172"/>
                    <a:pt x="246340" y="199401"/>
                  </a:cubicBezTo>
                  <a:cubicBezTo>
                    <a:pt x="281612" y="245629"/>
                    <a:pt x="298917" y="249233"/>
                    <a:pt x="298917" y="249233"/>
                  </a:cubicBezTo>
                  <a:lnTo>
                    <a:pt x="274406" y="277347"/>
                  </a:lnTo>
                  <a:cubicBezTo>
                    <a:pt x="274406" y="277347"/>
                    <a:pt x="233619" y="238374"/>
                    <a:pt x="211853" y="186655"/>
                  </a:cubicBezTo>
                  <a:close/>
                  <a:moveTo>
                    <a:pt x="373359" y="292740"/>
                  </a:moveTo>
                  <a:cubicBezTo>
                    <a:pt x="367942" y="300094"/>
                    <a:pt x="364314" y="304530"/>
                    <a:pt x="364314" y="304530"/>
                  </a:cubicBezTo>
                  <a:lnTo>
                    <a:pt x="341641" y="282789"/>
                  </a:lnTo>
                  <a:lnTo>
                    <a:pt x="365196" y="263743"/>
                  </a:lnTo>
                  <a:lnTo>
                    <a:pt x="379707" y="272813"/>
                  </a:lnTo>
                  <a:cubicBezTo>
                    <a:pt x="379707" y="272813"/>
                    <a:pt x="378800" y="285485"/>
                    <a:pt x="373359" y="29274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A9A7EC32-99D6-3B92-4CDE-06FE10CCA2BF}"/>
                </a:ext>
              </a:extLst>
            </p:cNvPr>
            <p:cNvSpPr/>
            <p:nvPr/>
          </p:nvSpPr>
          <p:spPr>
            <a:xfrm>
              <a:off x="0" y="3787333"/>
              <a:ext cx="249257" cy="251977"/>
            </a:xfrm>
            <a:custGeom>
              <a:avLst/>
              <a:gdLst>
                <a:gd name="connsiteX0" fmla="*/ 0 w 249257"/>
                <a:gd name="connsiteY0" fmla="*/ 35370 h 251977"/>
                <a:gd name="connsiteX1" fmla="*/ 249257 w 249257"/>
                <a:gd name="connsiteY1" fmla="*/ 251978 h 251977"/>
                <a:gd name="connsiteX2" fmla="*/ 38973 w 249257"/>
                <a:gd name="connsiteY2" fmla="*/ 0 h 251977"/>
                <a:gd name="connsiteX3" fmla="*/ 0 w 249257"/>
                <a:gd name="connsiteY3" fmla="*/ 35370 h 25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257" h="251977">
                  <a:moveTo>
                    <a:pt x="0" y="35370"/>
                  </a:moveTo>
                  <a:cubicBezTo>
                    <a:pt x="158614" y="232957"/>
                    <a:pt x="249257" y="251978"/>
                    <a:pt x="249257" y="251978"/>
                  </a:cubicBezTo>
                  <a:lnTo>
                    <a:pt x="38973" y="0"/>
                  </a:lnTo>
                  <a:lnTo>
                    <a:pt x="0" y="3537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54CA5C9A-DAD9-20F2-9381-1295E06B9A07}"/>
                </a:ext>
              </a:extLst>
            </p:cNvPr>
            <p:cNvSpPr/>
            <p:nvPr/>
          </p:nvSpPr>
          <p:spPr>
            <a:xfrm>
              <a:off x="80667" y="3723897"/>
              <a:ext cx="320855" cy="334458"/>
            </a:xfrm>
            <a:custGeom>
              <a:avLst/>
              <a:gdLst>
                <a:gd name="connsiteX0" fmla="*/ 0 w 320855"/>
                <a:gd name="connsiteY0" fmla="*/ 32625 h 334458"/>
                <a:gd name="connsiteX1" fmla="*/ 255606 w 320855"/>
                <a:gd name="connsiteY1" fmla="*/ 333527 h 334458"/>
                <a:gd name="connsiteX2" fmla="*/ 320855 w 320855"/>
                <a:gd name="connsiteY2" fmla="*/ 334459 h 334458"/>
                <a:gd name="connsiteX3" fmla="*/ 35346 w 320855"/>
                <a:gd name="connsiteY3" fmla="*/ 0 h 334458"/>
                <a:gd name="connsiteX4" fmla="*/ 0 w 320855"/>
                <a:gd name="connsiteY4" fmla="*/ 32625 h 334458"/>
                <a:gd name="connsiteX5" fmla="*/ 0 w 320855"/>
                <a:gd name="connsiteY5" fmla="*/ 32625 h 33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855" h="334458">
                  <a:moveTo>
                    <a:pt x="0" y="32625"/>
                  </a:moveTo>
                  <a:lnTo>
                    <a:pt x="255606" y="333527"/>
                  </a:lnTo>
                  <a:lnTo>
                    <a:pt x="320855" y="334459"/>
                  </a:lnTo>
                  <a:lnTo>
                    <a:pt x="35346" y="0"/>
                  </a:lnTo>
                  <a:lnTo>
                    <a:pt x="0" y="32625"/>
                  </a:lnTo>
                  <a:lnTo>
                    <a:pt x="0" y="32625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33AD71A5-331E-FA37-54EA-E5D1BDF50B39}"/>
                </a:ext>
              </a:extLst>
            </p:cNvPr>
            <p:cNvSpPr/>
            <p:nvPr/>
          </p:nvSpPr>
          <p:spPr>
            <a:xfrm>
              <a:off x="154985" y="3655020"/>
              <a:ext cx="298206" cy="365271"/>
            </a:xfrm>
            <a:custGeom>
              <a:avLst/>
              <a:gdLst>
                <a:gd name="connsiteX0" fmla="*/ 0 w 298206"/>
                <a:gd name="connsiteY0" fmla="*/ 30811 h 365271"/>
                <a:gd name="connsiteX1" fmla="*/ 286416 w 298206"/>
                <a:gd name="connsiteY1" fmla="*/ 365270 h 365271"/>
                <a:gd name="connsiteX2" fmla="*/ 298206 w 298206"/>
                <a:gd name="connsiteY2" fmla="*/ 303623 h 365271"/>
                <a:gd name="connsiteX3" fmla="*/ 38066 w 298206"/>
                <a:gd name="connsiteY3" fmla="*/ 0 h 365271"/>
                <a:gd name="connsiteX4" fmla="*/ 0 w 298206"/>
                <a:gd name="connsiteY4" fmla="*/ 30811 h 36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206" h="365271">
                  <a:moveTo>
                    <a:pt x="0" y="30811"/>
                  </a:moveTo>
                  <a:cubicBezTo>
                    <a:pt x="0" y="30811"/>
                    <a:pt x="285510" y="366177"/>
                    <a:pt x="286416" y="365270"/>
                  </a:cubicBezTo>
                  <a:cubicBezTo>
                    <a:pt x="297520" y="354044"/>
                    <a:pt x="298206" y="303623"/>
                    <a:pt x="298206" y="303623"/>
                  </a:cubicBezTo>
                  <a:lnTo>
                    <a:pt x="38066" y="0"/>
                  </a:lnTo>
                  <a:lnTo>
                    <a:pt x="0" y="30811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6FDF93E1-3533-A4B1-115B-4ACA45086C21}"/>
                </a:ext>
              </a:extLst>
            </p:cNvPr>
            <p:cNvSpPr/>
            <p:nvPr/>
          </p:nvSpPr>
          <p:spPr>
            <a:xfrm>
              <a:off x="234819" y="3586142"/>
              <a:ext cx="207563" cy="274530"/>
            </a:xfrm>
            <a:custGeom>
              <a:avLst/>
              <a:gdLst>
                <a:gd name="connsiteX0" fmla="*/ 161261 w 207563"/>
                <a:gd name="connsiteY0" fmla="*/ 150476 h 274530"/>
                <a:gd name="connsiteX1" fmla="*/ 36252 w 207563"/>
                <a:gd name="connsiteY1" fmla="*/ 0 h 274530"/>
                <a:gd name="connsiteX2" fmla="*/ 0 w 207563"/>
                <a:gd name="connsiteY2" fmla="*/ 34316 h 274530"/>
                <a:gd name="connsiteX3" fmla="*/ 207563 w 207563"/>
                <a:gd name="connsiteY3" fmla="*/ 274528 h 274530"/>
                <a:gd name="connsiteX4" fmla="*/ 161334 w 207563"/>
                <a:gd name="connsiteY4" fmla="*/ 150378 h 27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63" h="274530">
                  <a:moveTo>
                    <a:pt x="161261" y="150476"/>
                  </a:moveTo>
                  <a:cubicBezTo>
                    <a:pt x="133171" y="104247"/>
                    <a:pt x="36252" y="0"/>
                    <a:pt x="36252" y="0"/>
                  </a:cubicBezTo>
                  <a:lnTo>
                    <a:pt x="0" y="34316"/>
                  </a:lnTo>
                  <a:cubicBezTo>
                    <a:pt x="0" y="34316"/>
                    <a:pt x="207563" y="275411"/>
                    <a:pt x="207563" y="274528"/>
                  </a:cubicBezTo>
                  <a:cubicBezTo>
                    <a:pt x="207563" y="250973"/>
                    <a:pt x="189425" y="196582"/>
                    <a:pt x="161334" y="15037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FD15B9C8-47A6-867A-CBFA-4904186E50D2}"/>
                </a:ext>
              </a:extLst>
            </p:cNvPr>
            <p:cNvSpPr/>
            <p:nvPr/>
          </p:nvSpPr>
          <p:spPr>
            <a:xfrm>
              <a:off x="296368" y="3360613"/>
              <a:ext cx="45419" cy="72832"/>
            </a:xfrm>
            <a:custGeom>
              <a:avLst/>
              <a:gdLst>
                <a:gd name="connsiteX0" fmla="*/ 23580 w 45419"/>
                <a:gd name="connsiteY0" fmla="*/ 70519 h 72832"/>
                <a:gd name="connsiteX1" fmla="*/ 30933 w 45419"/>
                <a:gd name="connsiteY1" fmla="*/ 59661 h 72832"/>
                <a:gd name="connsiteX2" fmla="*/ 30933 w 45419"/>
                <a:gd name="connsiteY2" fmla="*/ 35296 h 72832"/>
                <a:gd name="connsiteX3" fmla="*/ 45420 w 45419"/>
                <a:gd name="connsiteY3" fmla="*/ 35296 h 72832"/>
                <a:gd name="connsiteX4" fmla="*/ 45420 w 45419"/>
                <a:gd name="connsiteY4" fmla="*/ 18138 h 72832"/>
                <a:gd name="connsiteX5" fmla="*/ 30027 w 45419"/>
                <a:gd name="connsiteY5" fmla="*/ 18138 h 72832"/>
                <a:gd name="connsiteX6" fmla="*/ 30027 w 45419"/>
                <a:gd name="connsiteY6" fmla="*/ 0 h 72832"/>
                <a:gd name="connsiteX7" fmla="*/ 15418 w 45419"/>
                <a:gd name="connsiteY7" fmla="*/ 0 h 72832"/>
                <a:gd name="connsiteX8" fmla="*/ 15418 w 45419"/>
                <a:gd name="connsiteY8" fmla="*/ 19045 h 72832"/>
                <a:gd name="connsiteX9" fmla="*/ 0 w 45419"/>
                <a:gd name="connsiteY9" fmla="*/ 19045 h 72832"/>
                <a:gd name="connsiteX10" fmla="*/ 0 w 45419"/>
                <a:gd name="connsiteY10" fmla="*/ 35296 h 72832"/>
                <a:gd name="connsiteX11" fmla="*/ 14511 w 45419"/>
                <a:gd name="connsiteY11" fmla="*/ 35296 h 72832"/>
                <a:gd name="connsiteX12" fmla="*/ 14511 w 45419"/>
                <a:gd name="connsiteY12" fmla="*/ 60690 h 72832"/>
                <a:gd name="connsiteX13" fmla="*/ 23580 w 45419"/>
                <a:gd name="connsiteY13" fmla="*/ 70642 h 7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19" h="72832">
                  <a:moveTo>
                    <a:pt x="23580" y="70519"/>
                  </a:moveTo>
                  <a:cubicBezTo>
                    <a:pt x="23982" y="65870"/>
                    <a:pt x="26765" y="61760"/>
                    <a:pt x="30933" y="59661"/>
                  </a:cubicBezTo>
                  <a:lnTo>
                    <a:pt x="30933" y="35296"/>
                  </a:lnTo>
                  <a:lnTo>
                    <a:pt x="45420" y="35296"/>
                  </a:lnTo>
                  <a:lnTo>
                    <a:pt x="45420" y="18138"/>
                  </a:lnTo>
                  <a:lnTo>
                    <a:pt x="30027" y="18138"/>
                  </a:lnTo>
                  <a:lnTo>
                    <a:pt x="30027" y="0"/>
                  </a:lnTo>
                  <a:lnTo>
                    <a:pt x="15418" y="0"/>
                  </a:lnTo>
                  <a:lnTo>
                    <a:pt x="15418" y="19045"/>
                  </a:lnTo>
                  <a:lnTo>
                    <a:pt x="0" y="19045"/>
                  </a:lnTo>
                  <a:lnTo>
                    <a:pt x="0" y="35296"/>
                  </a:lnTo>
                  <a:lnTo>
                    <a:pt x="14511" y="35296"/>
                  </a:lnTo>
                  <a:lnTo>
                    <a:pt x="14511" y="60690"/>
                  </a:lnTo>
                  <a:cubicBezTo>
                    <a:pt x="20859" y="61597"/>
                    <a:pt x="22673" y="78804"/>
                    <a:pt x="23580" y="7064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DB8BFA75-58F0-3060-8AB3-90A61557A8CD}"/>
                </a:ext>
              </a:extLst>
            </p:cNvPr>
            <p:cNvSpPr/>
            <p:nvPr/>
          </p:nvSpPr>
          <p:spPr>
            <a:xfrm>
              <a:off x="107017" y="3308771"/>
              <a:ext cx="271243" cy="41694"/>
            </a:xfrm>
            <a:custGeom>
              <a:avLst/>
              <a:gdLst>
                <a:gd name="connsiteX0" fmla="*/ 270950 w 271243"/>
                <a:gd name="connsiteY0" fmla="*/ 21766 h 41694"/>
                <a:gd name="connsiteX1" fmla="*/ 145941 w 271243"/>
                <a:gd name="connsiteY1" fmla="*/ 0 h 41694"/>
                <a:gd name="connsiteX2" fmla="*/ 0 w 271243"/>
                <a:gd name="connsiteY2" fmla="*/ 26301 h 41694"/>
                <a:gd name="connsiteX3" fmla="*/ 7353 w 271243"/>
                <a:gd name="connsiteY3" fmla="*/ 41694 h 41694"/>
                <a:gd name="connsiteX4" fmla="*/ 139715 w 271243"/>
                <a:gd name="connsiteY4" fmla="*/ 19952 h 41694"/>
                <a:gd name="connsiteX5" fmla="*/ 263890 w 271243"/>
                <a:gd name="connsiteY5" fmla="*/ 39880 h 41694"/>
                <a:gd name="connsiteX6" fmla="*/ 271244 w 271243"/>
                <a:gd name="connsiteY6" fmla="*/ 21766 h 4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243" h="41694">
                  <a:moveTo>
                    <a:pt x="270950" y="21766"/>
                  </a:moveTo>
                  <a:cubicBezTo>
                    <a:pt x="270950" y="21766"/>
                    <a:pt x="234673" y="0"/>
                    <a:pt x="145941" y="0"/>
                  </a:cubicBezTo>
                  <a:cubicBezTo>
                    <a:pt x="33532" y="0"/>
                    <a:pt x="0" y="26301"/>
                    <a:pt x="0" y="26301"/>
                  </a:cubicBezTo>
                  <a:lnTo>
                    <a:pt x="7353" y="41694"/>
                  </a:lnTo>
                  <a:cubicBezTo>
                    <a:pt x="7353" y="41694"/>
                    <a:pt x="79858" y="19952"/>
                    <a:pt x="139715" y="19952"/>
                  </a:cubicBezTo>
                  <a:cubicBezTo>
                    <a:pt x="199572" y="19952"/>
                    <a:pt x="263890" y="39880"/>
                    <a:pt x="263890" y="39880"/>
                  </a:cubicBezTo>
                  <a:lnTo>
                    <a:pt x="271244" y="21766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B2A798CD-BBF7-E6F2-B0C8-03E7E9F54A80}"/>
                </a:ext>
              </a:extLst>
            </p:cNvPr>
            <p:cNvSpPr/>
            <p:nvPr/>
          </p:nvSpPr>
          <p:spPr>
            <a:xfrm>
              <a:off x="76157" y="3217374"/>
              <a:ext cx="333527" cy="99850"/>
            </a:xfrm>
            <a:custGeom>
              <a:avLst/>
              <a:gdLst>
                <a:gd name="connsiteX0" fmla="*/ 62529 w 333527"/>
                <a:gd name="connsiteY0" fmla="*/ 97647 h 99850"/>
                <a:gd name="connsiteX1" fmla="*/ 91526 w 333527"/>
                <a:gd name="connsiteY1" fmla="*/ 75906 h 99850"/>
                <a:gd name="connsiteX2" fmla="*/ 127778 w 333527"/>
                <a:gd name="connsiteY2" fmla="*/ 87843 h 99850"/>
                <a:gd name="connsiteX3" fmla="*/ 168565 w 333527"/>
                <a:gd name="connsiteY3" fmla="*/ 69704 h 99850"/>
                <a:gd name="connsiteX4" fmla="*/ 206632 w 333527"/>
                <a:gd name="connsiteY4" fmla="*/ 86862 h 99850"/>
                <a:gd name="connsiteX5" fmla="*/ 241977 w 333527"/>
                <a:gd name="connsiteY5" fmla="*/ 75979 h 99850"/>
                <a:gd name="connsiteX6" fmla="*/ 274602 w 333527"/>
                <a:gd name="connsiteY6" fmla="*/ 97721 h 99850"/>
                <a:gd name="connsiteX7" fmla="*/ 311761 w 333527"/>
                <a:gd name="connsiteY7" fmla="*/ 92279 h 99850"/>
                <a:gd name="connsiteX8" fmla="*/ 333527 w 333527"/>
                <a:gd name="connsiteY8" fmla="*/ 23402 h 99850"/>
                <a:gd name="connsiteX9" fmla="*/ 320831 w 333527"/>
                <a:gd name="connsiteY9" fmla="*/ 32471 h 99850"/>
                <a:gd name="connsiteX10" fmla="*/ 318110 w 333527"/>
                <a:gd name="connsiteY10" fmla="*/ 46982 h 99850"/>
                <a:gd name="connsiteX11" fmla="*/ 299996 w 333527"/>
                <a:gd name="connsiteY11" fmla="*/ 47889 h 99850"/>
                <a:gd name="connsiteX12" fmla="*/ 303599 w 333527"/>
                <a:gd name="connsiteY12" fmla="*/ 68724 h 99850"/>
                <a:gd name="connsiteX13" fmla="*/ 279087 w 333527"/>
                <a:gd name="connsiteY13" fmla="*/ 79607 h 99850"/>
                <a:gd name="connsiteX14" fmla="*/ 260067 w 333527"/>
                <a:gd name="connsiteY14" fmla="*/ 58748 h 99850"/>
                <a:gd name="connsiteX15" fmla="*/ 274553 w 333527"/>
                <a:gd name="connsiteY15" fmla="*/ 48772 h 99850"/>
                <a:gd name="connsiteX16" fmla="*/ 259135 w 333527"/>
                <a:gd name="connsiteY16" fmla="*/ 33378 h 99850"/>
                <a:gd name="connsiteX17" fmla="*/ 249870 w 333527"/>
                <a:gd name="connsiteY17" fmla="*/ 7323 h 99850"/>
                <a:gd name="connsiteX18" fmla="*/ 238300 w 333527"/>
                <a:gd name="connsiteY18" fmla="*/ 28844 h 99850"/>
                <a:gd name="connsiteX19" fmla="*/ 217784 w 333527"/>
                <a:gd name="connsiteY19" fmla="*/ 38354 h 99850"/>
                <a:gd name="connsiteX20" fmla="*/ 229354 w 333527"/>
                <a:gd name="connsiteY20" fmla="*/ 52179 h 99850"/>
                <a:gd name="connsiteX21" fmla="*/ 206117 w 333527"/>
                <a:gd name="connsiteY21" fmla="*/ 66689 h 99850"/>
                <a:gd name="connsiteX22" fmla="*/ 180061 w 333527"/>
                <a:gd name="connsiteY22" fmla="*/ 53649 h 99850"/>
                <a:gd name="connsiteX23" fmla="*/ 196043 w 333527"/>
                <a:gd name="connsiteY23" fmla="*/ 36197 h 99850"/>
                <a:gd name="connsiteX24" fmla="*/ 177120 w 333527"/>
                <a:gd name="connsiteY24" fmla="*/ 23941 h 99850"/>
                <a:gd name="connsiteX25" fmla="*/ 166237 w 333527"/>
                <a:gd name="connsiteY25" fmla="*/ 18 h 99850"/>
                <a:gd name="connsiteX26" fmla="*/ 154692 w 333527"/>
                <a:gd name="connsiteY26" fmla="*/ 23941 h 99850"/>
                <a:gd name="connsiteX27" fmla="*/ 139519 w 333527"/>
                <a:gd name="connsiteY27" fmla="*/ 39237 h 99850"/>
                <a:gd name="connsiteX28" fmla="*/ 156849 w 333527"/>
                <a:gd name="connsiteY28" fmla="*/ 52252 h 99850"/>
                <a:gd name="connsiteX29" fmla="*/ 127165 w 333527"/>
                <a:gd name="connsiteY29" fmla="*/ 69704 h 99850"/>
                <a:gd name="connsiteX30" fmla="*/ 100987 w 333527"/>
                <a:gd name="connsiteY30" fmla="*/ 57449 h 99850"/>
                <a:gd name="connsiteX31" fmla="*/ 112655 w 333527"/>
                <a:gd name="connsiteY31" fmla="*/ 37178 h 99850"/>
                <a:gd name="connsiteX32" fmla="*/ 93046 w 333527"/>
                <a:gd name="connsiteY32" fmla="*/ 29138 h 99850"/>
                <a:gd name="connsiteX33" fmla="*/ 78559 w 333527"/>
                <a:gd name="connsiteY33" fmla="*/ 5901 h 99850"/>
                <a:gd name="connsiteX34" fmla="*/ 73461 w 333527"/>
                <a:gd name="connsiteY34" fmla="*/ 33550 h 99850"/>
                <a:gd name="connsiteX35" fmla="*/ 58264 w 333527"/>
                <a:gd name="connsiteY35" fmla="*/ 50193 h 99850"/>
                <a:gd name="connsiteX36" fmla="*/ 76402 w 333527"/>
                <a:gd name="connsiteY36" fmla="*/ 61076 h 99850"/>
                <a:gd name="connsiteX37" fmla="*/ 53190 w 333527"/>
                <a:gd name="connsiteY37" fmla="*/ 79877 h 99850"/>
                <a:gd name="connsiteX38" fmla="*/ 32110 w 333527"/>
                <a:gd name="connsiteY38" fmla="*/ 68332 h 99850"/>
                <a:gd name="connsiteX39" fmla="*/ 35051 w 333527"/>
                <a:gd name="connsiteY39" fmla="*/ 51664 h 99850"/>
                <a:gd name="connsiteX40" fmla="*/ 16986 w 333527"/>
                <a:gd name="connsiteY40" fmla="*/ 46419 h 99850"/>
                <a:gd name="connsiteX41" fmla="*/ 0 w 333527"/>
                <a:gd name="connsiteY41" fmla="*/ 25241 h 99850"/>
                <a:gd name="connsiteX42" fmla="*/ 20859 w 333527"/>
                <a:gd name="connsiteY42" fmla="*/ 85073 h 99850"/>
                <a:gd name="connsiteX43" fmla="*/ 62529 w 333527"/>
                <a:gd name="connsiteY43" fmla="*/ 97745 h 9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3527" h="99850">
                  <a:moveTo>
                    <a:pt x="62529" y="97647"/>
                  </a:moveTo>
                  <a:cubicBezTo>
                    <a:pt x="78829" y="92206"/>
                    <a:pt x="91526" y="75906"/>
                    <a:pt x="91526" y="75906"/>
                  </a:cubicBezTo>
                  <a:cubicBezTo>
                    <a:pt x="101823" y="84038"/>
                    <a:pt x="114664" y="88267"/>
                    <a:pt x="127778" y="87843"/>
                  </a:cubicBezTo>
                  <a:cubicBezTo>
                    <a:pt x="149520" y="86936"/>
                    <a:pt x="168565" y="69704"/>
                    <a:pt x="168565" y="69704"/>
                  </a:cubicBezTo>
                  <a:cubicBezTo>
                    <a:pt x="168565" y="69704"/>
                    <a:pt x="186679" y="86862"/>
                    <a:pt x="206632" y="86862"/>
                  </a:cubicBezTo>
                  <a:cubicBezTo>
                    <a:pt x="219196" y="86589"/>
                    <a:pt x="231435" y="82821"/>
                    <a:pt x="241977" y="75979"/>
                  </a:cubicBezTo>
                  <a:cubicBezTo>
                    <a:pt x="241977" y="75979"/>
                    <a:pt x="258302" y="95000"/>
                    <a:pt x="274602" y="97721"/>
                  </a:cubicBezTo>
                  <a:cubicBezTo>
                    <a:pt x="290902" y="100442"/>
                    <a:pt x="311761" y="92279"/>
                    <a:pt x="311761" y="92279"/>
                  </a:cubicBezTo>
                  <a:lnTo>
                    <a:pt x="333527" y="23402"/>
                  </a:lnTo>
                  <a:cubicBezTo>
                    <a:pt x="333527" y="23402"/>
                    <a:pt x="324458" y="27030"/>
                    <a:pt x="320831" y="32471"/>
                  </a:cubicBezTo>
                  <a:cubicBezTo>
                    <a:pt x="317203" y="37913"/>
                    <a:pt x="318110" y="46982"/>
                    <a:pt x="318110" y="46982"/>
                  </a:cubicBezTo>
                  <a:cubicBezTo>
                    <a:pt x="318110" y="46982"/>
                    <a:pt x="304506" y="42448"/>
                    <a:pt x="299996" y="47889"/>
                  </a:cubicBezTo>
                  <a:cubicBezTo>
                    <a:pt x="295486" y="53331"/>
                    <a:pt x="295461" y="58748"/>
                    <a:pt x="303599" y="68724"/>
                  </a:cubicBezTo>
                  <a:cubicBezTo>
                    <a:pt x="303599" y="68724"/>
                    <a:pt x="294554" y="82328"/>
                    <a:pt x="279087" y="79607"/>
                  </a:cubicBezTo>
                  <a:cubicBezTo>
                    <a:pt x="263621" y="76886"/>
                    <a:pt x="260067" y="58748"/>
                    <a:pt x="260067" y="58748"/>
                  </a:cubicBezTo>
                  <a:cubicBezTo>
                    <a:pt x="260067" y="58748"/>
                    <a:pt x="274553" y="56027"/>
                    <a:pt x="274553" y="48772"/>
                  </a:cubicBezTo>
                  <a:cubicBezTo>
                    <a:pt x="274553" y="41516"/>
                    <a:pt x="259135" y="33378"/>
                    <a:pt x="259135" y="33378"/>
                  </a:cubicBezTo>
                  <a:cubicBezTo>
                    <a:pt x="259135" y="33378"/>
                    <a:pt x="265729" y="9798"/>
                    <a:pt x="249870" y="7323"/>
                  </a:cubicBezTo>
                  <a:cubicBezTo>
                    <a:pt x="233325" y="4872"/>
                    <a:pt x="238300" y="28844"/>
                    <a:pt x="238300" y="28844"/>
                  </a:cubicBezTo>
                  <a:cubicBezTo>
                    <a:pt x="238300" y="28844"/>
                    <a:pt x="217784" y="24530"/>
                    <a:pt x="217784" y="38354"/>
                  </a:cubicBezTo>
                  <a:cubicBezTo>
                    <a:pt x="217784" y="52179"/>
                    <a:pt x="229354" y="52179"/>
                    <a:pt x="229354" y="52179"/>
                  </a:cubicBezTo>
                  <a:cubicBezTo>
                    <a:pt x="229354" y="52179"/>
                    <a:pt x="232859" y="66689"/>
                    <a:pt x="206117" y="66689"/>
                  </a:cubicBezTo>
                  <a:cubicBezTo>
                    <a:pt x="179375" y="66689"/>
                    <a:pt x="180061" y="53649"/>
                    <a:pt x="180061" y="53649"/>
                  </a:cubicBezTo>
                  <a:cubicBezTo>
                    <a:pt x="180061" y="53649"/>
                    <a:pt x="196827" y="47080"/>
                    <a:pt x="196043" y="36197"/>
                  </a:cubicBezTo>
                  <a:cubicBezTo>
                    <a:pt x="195258" y="25314"/>
                    <a:pt x="177120" y="23941"/>
                    <a:pt x="177120" y="23941"/>
                  </a:cubicBezTo>
                  <a:cubicBezTo>
                    <a:pt x="177120" y="23941"/>
                    <a:pt x="182905" y="-766"/>
                    <a:pt x="166237" y="18"/>
                  </a:cubicBezTo>
                  <a:cubicBezTo>
                    <a:pt x="149569" y="803"/>
                    <a:pt x="154692" y="23941"/>
                    <a:pt x="154692" y="23941"/>
                  </a:cubicBezTo>
                  <a:cubicBezTo>
                    <a:pt x="154692" y="23941"/>
                    <a:pt x="136676" y="26883"/>
                    <a:pt x="139519" y="39237"/>
                  </a:cubicBezTo>
                  <a:cubicBezTo>
                    <a:pt x="142363" y="51590"/>
                    <a:pt x="156849" y="52252"/>
                    <a:pt x="156849" y="52252"/>
                  </a:cubicBezTo>
                  <a:cubicBezTo>
                    <a:pt x="156849" y="52252"/>
                    <a:pt x="151947" y="66959"/>
                    <a:pt x="127165" y="69704"/>
                  </a:cubicBezTo>
                  <a:cubicBezTo>
                    <a:pt x="102384" y="72450"/>
                    <a:pt x="100987" y="57449"/>
                    <a:pt x="100987" y="57449"/>
                  </a:cubicBezTo>
                  <a:cubicBezTo>
                    <a:pt x="100987" y="57449"/>
                    <a:pt x="115694" y="49531"/>
                    <a:pt x="112655" y="37178"/>
                  </a:cubicBezTo>
                  <a:cubicBezTo>
                    <a:pt x="109615" y="24824"/>
                    <a:pt x="93046" y="29138"/>
                    <a:pt x="93046" y="29138"/>
                  </a:cubicBezTo>
                  <a:cubicBezTo>
                    <a:pt x="93046" y="29138"/>
                    <a:pt x="92384" y="2960"/>
                    <a:pt x="78559" y="5901"/>
                  </a:cubicBezTo>
                  <a:cubicBezTo>
                    <a:pt x="64735" y="8842"/>
                    <a:pt x="73461" y="33550"/>
                    <a:pt x="73461" y="33550"/>
                  </a:cubicBezTo>
                  <a:cubicBezTo>
                    <a:pt x="73461" y="33550"/>
                    <a:pt x="54661" y="37864"/>
                    <a:pt x="58264" y="50193"/>
                  </a:cubicBezTo>
                  <a:cubicBezTo>
                    <a:pt x="61867" y="62523"/>
                    <a:pt x="76402" y="61076"/>
                    <a:pt x="76402" y="61076"/>
                  </a:cubicBezTo>
                  <a:cubicBezTo>
                    <a:pt x="76402" y="61076"/>
                    <a:pt x="71304" y="79092"/>
                    <a:pt x="53190" y="79877"/>
                  </a:cubicBezTo>
                  <a:cubicBezTo>
                    <a:pt x="35076" y="80661"/>
                    <a:pt x="32110" y="68332"/>
                    <a:pt x="32110" y="68332"/>
                  </a:cubicBezTo>
                  <a:cubicBezTo>
                    <a:pt x="32110" y="68332"/>
                    <a:pt x="38679" y="58919"/>
                    <a:pt x="35051" y="51664"/>
                  </a:cubicBezTo>
                  <a:cubicBezTo>
                    <a:pt x="31424" y="44409"/>
                    <a:pt x="16986" y="46419"/>
                    <a:pt x="16986" y="46419"/>
                  </a:cubicBezTo>
                  <a:cubicBezTo>
                    <a:pt x="16986" y="46419"/>
                    <a:pt x="19609" y="29653"/>
                    <a:pt x="0" y="25241"/>
                  </a:cubicBezTo>
                  <a:cubicBezTo>
                    <a:pt x="0" y="25241"/>
                    <a:pt x="16325" y="72376"/>
                    <a:pt x="20859" y="85073"/>
                  </a:cubicBezTo>
                  <a:cubicBezTo>
                    <a:pt x="25394" y="97770"/>
                    <a:pt x="46229" y="103187"/>
                    <a:pt x="62529" y="9774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DBB1E49-4587-419C-1E2E-6A5D7FF050A1}"/>
                </a:ext>
              </a:extLst>
            </p:cNvPr>
            <p:cNvSpPr/>
            <p:nvPr/>
          </p:nvSpPr>
          <p:spPr>
            <a:xfrm>
              <a:off x="96170" y="2922984"/>
              <a:ext cx="428913" cy="330807"/>
            </a:xfrm>
            <a:custGeom>
              <a:avLst/>
              <a:gdLst>
                <a:gd name="connsiteX0" fmla="*/ 31853 w 428913"/>
                <a:gd name="connsiteY0" fmla="*/ 152511 h 330807"/>
                <a:gd name="connsiteX1" fmla="*/ 53031 w 428913"/>
                <a:gd name="connsiteY1" fmla="*/ 134961 h 330807"/>
                <a:gd name="connsiteX2" fmla="*/ 42172 w 428913"/>
                <a:gd name="connsiteY2" fmla="*/ 154913 h 330807"/>
                <a:gd name="connsiteX3" fmla="*/ 39108 w 428913"/>
                <a:gd name="connsiteY3" fmla="*/ 177341 h 330807"/>
                <a:gd name="connsiteX4" fmla="*/ 54281 w 428913"/>
                <a:gd name="connsiteY4" fmla="*/ 179792 h 330807"/>
                <a:gd name="connsiteX5" fmla="*/ 50653 w 428913"/>
                <a:gd name="connsiteY5" fmla="*/ 194499 h 330807"/>
                <a:gd name="connsiteX6" fmla="*/ 70949 w 428913"/>
                <a:gd name="connsiteY6" fmla="*/ 172757 h 330807"/>
                <a:gd name="connsiteX7" fmla="*/ 70140 w 428913"/>
                <a:gd name="connsiteY7" fmla="*/ 154619 h 330807"/>
                <a:gd name="connsiteX8" fmla="*/ 59281 w 428913"/>
                <a:gd name="connsiteY8" fmla="*/ 157560 h 330807"/>
                <a:gd name="connsiteX9" fmla="*/ 65164 w 428913"/>
                <a:gd name="connsiteY9" fmla="*/ 121308 h 330807"/>
                <a:gd name="connsiteX10" fmla="*/ 32539 w 428913"/>
                <a:gd name="connsiteY10" fmla="*/ 127093 h 330807"/>
                <a:gd name="connsiteX11" fmla="*/ 18715 w 428913"/>
                <a:gd name="connsiteY11" fmla="*/ 127093 h 330807"/>
                <a:gd name="connsiteX12" fmla="*/ 45555 w 428913"/>
                <a:gd name="connsiteY12" fmla="*/ 90668 h 330807"/>
                <a:gd name="connsiteX13" fmla="*/ 53496 w 428913"/>
                <a:gd name="connsiteY13" fmla="*/ 73216 h 330807"/>
                <a:gd name="connsiteX14" fmla="*/ 68792 w 428913"/>
                <a:gd name="connsiteY14" fmla="*/ 49979 h 330807"/>
                <a:gd name="connsiteX15" fmla="*/ 73081 w 428913"/>
                <a:gd name="connsiteY15" fmla="*/ 51450 h 330807"/>
                <a:gd name="connsiteX16" fmla="*/ 78179 w 428913"/>
                <a:gd name="connsiteY16" fmla="*/ 65275 h 330807"/>
                <a:gd name="connsiteX17" fmla="*/ 144042 w 428913"/>
                <a:gd name="connsiteY17" fmla="*/ 46425 h 330807"/>
                <a:gd name="connsiteX18" fmla="*/ 185393 w 428913"/>
                <a:gd name="connsiteY18" fmla="*/ 62407 h 330807"/>
                <a:gd name="connsiteX19" fmla="*/ 204193 w 428913"/>
                <a:gd name="connsiteY19" fmla="*/ 71819 h 330807"/>
                <a:gd name="connsiteX20" fmla="*/ 209291 w 428913"/>
                <a:gd name="connsiteY20" fmla="*/ 85644 h 330807"/>
                <a:gd name="connsiteX21" fmla="*/ 231842 w 428913"/>
                <a:gd name="connsiteY21" fmla="*/ 103758 h 330807"/>
                <a:gd name="connsiteX22" fmla="*/ 240445 w 428913"/>
                <a:gd name="connsiteY22" fmla="*/ 141481 h 330807"/>
                <a:gd name="connsiteX23" fmla="*/ 199193 w 428913"/>
                <a:gd name="connsiteY23" fmla="*/ 179228 h 330807"/>
                <a:gd name="connsiteX24" fmla="*/ 200565 w 428913"/>
                <a:gd name="connsiteY24" fmla="*/ 200970 h 330807"/>
                <a:gd name="connsiteX25" fmla="*/ 194094 w 428913"/>
                <a:gd name="connsiteY25" fmla="*/ 250949 h 330807"/>
                <a:gd name="connsiteX26" fmla="*/ 174485 w 428913"/>
                <a:gd name="connsiteY26" fmla="*/ 281417 h 330807"/>
                <a:gd name="connsiteX27" fmla="*/ 193285 w 428913"/>
                <a:gd name="connsiteY27" fmla="*/ 290805 h 330807"/>
                <a:gd name="connsiteX28" fmla="*/ 220934 w 428913"/>
                <a:gd name="connsiteY28" fmla="*/ 233595 h 330807"/>
                <a:gd name="connsiteX29" fmla="*/ 220934 w 428913"/>
                <a:gd name="connsiteY29" fmla="*/ 183518 h 330807"/>
                <a:gd name="connsiteX30" fmla="*/ 310769 w 428913"/>
                <a:gd name="connsiteY30" fmla="*/ 121896 h 330807"/>
                <a:gd name="connsiteX31" fmla="*/ 399941 w 428913"/>
                <a:gd name="connsiteY31" fmla="*/ 86305 h 330807"/>
                <a:gd name="connsiteX32" fmla="*/ 400726 w 428913"/>
                <a:gd name="connsiteY32" fmla="*/ 109542 h 330807"/>
                <a:gd name="connsiteX33" fmla="*/ 402883 w 428913"/>
                <a:gd name="connsiteY33" fmla="*/ 132779 h 330807"/>
                <a:gd name="connsiteX34" fmla="*/ 393495 w 428913"/>
                <a:gd name="connsiteY34" fmla="*/ 165404 h 330807"/>
                <a:gd name="connsiteX35" fmla="*/ 394157 w 428913"/>
                <a:gd name="connsiteY35" fmla="*/ 192367 h 330807"/>
                <a:gd name="connsiteX36" fmla="*/ 377513 w 428913"/>
                <a:gd name="connsiteY36" fmla="*/ 215603 h 330807"/>
                <a:gd name="connsiteX37" fmla="*/ 368787 w 428913"/>
                <a:gd name="connsiteY37" fmla="*/ 232933 h 330807"/>
                <a:gd name="connsiteX38" fmla="*/ 343393 w 428913"/>
                <a:gd name="connsiteY38" fmla="*/ 247444 h 330807"/>
                <a:gd name="connsiteX39" fmla="*/ 323784 w 428913"/>
                <a:gd name="connsiteY39" fmla="*/ 283696 h 330807"/>
                <a:gd name="connsiteX40" fmla="*/ 288316 w 428913"/>
                <a:gd name="connsiteY40" fmla="*/ 295364 h 330807"/>
                <a:gd name="connsiteX41" fmla="*/ 263609 w 428913"/>
                <a:gd name="connsiteY41" fmla="*/ 324361 h 330807"/>
                <a:gd name="connsiteX42" fmla="*/ 281747 w 428913"/>
                <a:gd name="connsiteY42" fmla="*/ 330807 h 330807"/>
                <a:gd name="connsiteX43" fmla="*/ 310744 w 428913"/>
                <a:gd name="connsiteY43" fmla="*/ 306909 h 330807"/>
                <a:gd name="connsiteX44" fmla="*/ 336922 w 428913"/>
                <a:gd name="connsiteY44" fmla="*/ 300340 h 330807"/>
                <a:gd name="connsiteX45" fmla="*/ 365135 w 428913"/>
                <a:gd name="connsiteY45" fmla="*/ 259111 h 330807"/>
                <a:gd name="connsiteX46" fmla="*/ 392661 w 428913"/>
                <a:gd name="connsiteY46" fmla="*/ 248914 h 330807"/>
                <a:gd name="connsiteX47" fmla="*/ 402172 w 428913"/>
                <a:gd name="connsiteY47" fmla="*/ 215603 h 330807"/>
                <a:gd name="connsiteX48" fmla="*/ 416683 w 428913"/>
                <a:gd name="connsiteY48" fmla="*/ 198838 h 330807"/>
                <a:gd name="connsiteX49" fmla="*/ 413055 w 428913"/>
                <a:gd name="connsiteY49" fmla="*/ 162585 h 330807"/>
                <a:gd name="connsiteX50" fmla="*/ 428914 w 428913"/>
                <a:gd name="connsiteY50" fmla="*/ 132215 h 330807"/>
                <a:gd name="connsiteX51" fmla="*/ 418055 w 428913"/>
                <a:gd name="connsiteY51" fmla="*/ 97311 h 330807"/>
                <a:gd name="connsiteX52" fmla="*/ 426757 w 428913"/>
                <a:gd name="connsiteY52" fmla="*/ 52455 h 330807"/>
                <a:gd name="connsiteX53" fmla="*/ 330353 w 428913"/>
                <a:gd name="connsiteY53" fmla="*/ 90056 h 330807"/>
                <a:gd name="connsiteX54" fmla="*/ 265913 w 428913"/>
                <a:gd name="connsiteY54" fmla="*/ 124862 h 330807"/>
                <a:gd name="connsiteX55" fmla="*/ 255030 w 428913"/>
                <a:gd name="connsiteY55" fmla="*/ 97213 h 330807"/>
                <a:gd name="connsiteX56" fmla="*/ 267285 w 428913"/>
                <a:gd name="connsiteY56" fmla="*/ 95865 h 330807"/>
                <a:gd name="connsiteX57" fmla="*/ 234661 w 428913"/>
                <a:gd name="connsiteY57" fmla="*/ 64588 h 330807"/>
                <a:gd name="connsiteX58" fmla="*/ 210762 w 428913"/>
                <a:gd name="connsiteY58" fmla="*/ 50077 h 330807"/>
                <a:gd name="connsiteX59" fmla="*/ 218115 w 428913"/>
                <a:gd name="connsiteY59" fmla="*/ 37822 h 330807"/>
                <a:gd name="connsiteX60" fmla="*/ 165881 w 428913"/>
                <a:gd name="connsiteY60" fmla="*/ 24610 h 330807"/>
                <a:gd name="connsiteX61" fmla="*/ 118746 w 428913"/>
                <a:gd name="connsiteY61" fmla="*/ 29708 h 330807"/>
                <a:gd name="connsiteX62" fmla="*/ 118060 w 428913"/>
                <a:gd name="connsiteY62" fmla="*/ 9437 h 330807"/>
                <a:gd name="connsiteX63" fmla="*/ 98450 w 428913"/>
                <a:gd name="connsiteY63" fmla="*/ 17355 h 330807"/>
                <a:gd name="connsiteX64" fmla="*/ 94823 w 428913"/>
                <a:gd name="connsiteY64" fmla="*/ 25 h 330807"/>
                <a:gd name="connsiteX65" fmla="*/ 67296 w 428913"/>
                <a:gd name="connsiteY65" fmla="*/ 18139 h 330807"/>
                <a:gd name="connsiteX66" fmla="*/ 52001 w 428913"/>
                <a:gd name="connsiteY66" fmla="*/ 51450 h 330807"/>
                <a:gd name="connsiteX67" fmla="*/ 30725 w 428913"/>
                <a:gd name="connsiteY67" fmla="*/ 67897 h 330807"/>
                <a:gd name="connsiteX68" fmla="*/ 25823 w 428913"/>
                <a:gd name="connsiteY68" fmla="*/ 84197 h 330807"/>
                <a:gd name="connsiteX69" fmla="*/ 11312 w 428913"/>
                <a:gd name="connsiteY69" fmla="*/ 106625 h 330807"/>
                <a:gd name="connsiteX70" fmla="*/ 3959 w 428913"/>
                <a:gd name="connsiteY70" fmla="*/ 147069 h 330807"/>
                <a:gd name="connsiteX71" fmla="*/ 31706 w 428913"/>
                <a:gd name="connsiteY71" fmla="*/ 152511 h 33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28913" h="330807">
                  <a:moveTo>
                    <a:pt x="31853" y="152511"/>
                  </a:moveTo>
                  <a:cubicBezTo>
                    <a:pt x="36755" y="146506"/>
                    <a:pt x="46364" y="131333"/>
                    <a:pt x="53031" y="134961"/>
                  </a:cubicBezTo>
                  <a:cubicBezTo>
                    <a:pt x="59698" y="138588"/>
                    <a:pt x="48839" y="149471"/>
                    <a:pt x="42172" y="154913"/>
                  </a:cubicBezTo>
                  <a:cubicBezTo>
                    <a:pt x="35505" y="160355"/>
                    <a:pt x="28789" y="173150"/>
                    <a:pt x="39108" y="177341"/>
                  </a:cubicBezTo>
                  <a:cubicBezTo>
                    <a:pt x="49427" y="181532"/>
                    <a:pt x="54281" y="179792"/>
                    <a:pt x="54281" y="179792"/>
                  </a:cubicBezTo>
                  <a:cubicBezTo>
                    <a:pt x="54543" y="184944"/>
                    <a:pt x="53281" y="190060"/>
                    <a:pt x="50653" y="194499"/>
                  </a:cubicBezTo>
                  <a:cubicBezTo>
                    <a:pt x="50653" y="194499"/>
                    <a:pt x="69478" y="185773"/>
                    <a:pt x="70949" y="172757"/>
                  </a:cubicBezTo>
                  <a:cubicBezTo>
                    <a:pt x="72419" y="159742"/>
                    <a:pt x="70140" y="154619"/>
                    <a:pt x="70140" y="154619"/>
                  </a:cubicBezTo>
                  <a:cubicBezTo>
                    <a:pt x="70140" y="154619"/>
                    <a:pt x="47614" y="175699"/>
                    <a:pt x="59281" y="157560"/>
                  </a:cubicBezTo>
                  <a:cubicBezTo>
                    <a:pt x="70949" y="139422"/>
                    <a:pt x="70262" y="127215"/>
                    <a:pt x="65164" y="121308"/>
                  </a:cubicBezTo>
                  <a:cubicBezTo>
                    <a:pt x="60065" y="115401"/>
                    <a:pt x="39108" y="119151"/>
                    <a:pt x="32539" y="127093"/>
                  </a:cubicBezTo>
                  <a:cubicBezTo>
                    <a:pt x="25970" y="135034"/>
                    <a:pt x="14401" y="143736"/>
                    <a:pt x="18715" y="127093"/>
                  </a:cubicBezTo>
                  <a:cubicBezTo>
                    <a:pt x="23029" y="110449"/>
                    <a:pt x="44084" y="97899"/>
                    <a:pt x="45555" y="90668"/>
                  </a:cubicBezTo>
                  <a:cubicBezTo>
                    <a:pt x="47025" y="83438"/>
                    <a:pt x="46241" y="77530"/>
                    <a:pt x="53496" y="73216"/>
                  </a:cubicBezTo>
                  <a:cubicBezTo>
                    <a:pt x="60752" y="68902"/>
                    <a:pt x="65948" y="60961"/>
                    <a:pt x="68792" y="49979"/>
                  </a:cubicBezTo>
                  <a:cubicBezTo>
                    <a:pt x="71635" y="38998"/>
                    <a:pt x="73081" y="47038"/>
                    <a:pt x="73081" y="51450"/>
                  </a:cubicBezTo>
                  <a:cubicBezTo>
                    <a:pt x="73081" y="55862"/>
                    <a:pt x="68179" y="66157"/>
                    <a:pt x="78179" y="65275"/>
                  </a:cubicBezTo>
                  <a:cubicBezTo>
                    <a:pt x="88180" y="64392"/>
                    <a:pt x="100632" y="42749"/>
                    <a:pt x="144042" y="46425"/>
                  </a:cubicBezTo>
                  <a:cubicBezTo>
                    <a:pt x="187452" y="50102"/>
                    <a:pt x="178137" y="60936"/>
                    <a:pt x="185393" y="62407"/>
                  </a:cubicBezTo>
                  <a:cubicBezTo>
                    <a:pt x="192648" y="63877"/>
                    <a:pt x="202722" y="65250"/>
                    <a:pt x="204193" y="71819"/>
                  </a:cubicBezTo>
                  <a:cubicBezTo>
                    <a:pt x="205664" y="78388"/>
                    <a:pt x="200565" y="84075"/>
                    <a:pt x="209291" y="85644"/>
                  </a:cubicBezTo>
                  <a:cubicBezTo>
                    <a:pt x="218017" y="87212"/>
                    <a:pt x="225371" y="92997"/>
                    <a:pt x="231842" y="103758"/>
                  </a:cubicBezTo>
                  <a:cubicBezTo>
                    <a:pt x="238313" y="114518"/>
                    <a:pt x="252015" y="130720"/>
                    <a:pt x="240445" y="141481"/>
                  </a:cubicBezTo>
                  <a:cubicBezTo>
                    <a:pt x="228876" y="152241"/>
                    <a:pt x="203678" y="173346"/>
                    <a:pt x="199193" y="179228"/>
                  </a:cubicBezTo>
                  <a:cubicBezTo>
                    <a:pt x="194707" y="185111"/>
                    <a:pt x="198310" y="191484"/>
                    <a:pt x="200565" y="200970"/>
                  </a:cubicBezTo>
                  <a:cubicBezTo>
                    <a:pt x="202820" y="210456"/>
                    <a:pt x="202158" y="235629"/>
                    <a:pt x="194094" y="250949"/>
                  </a:cubicBezTo>
                  <a:cubicBezTo>
                    <a:pt x="188286" y="261555"/>
                    <a:pt x="181733" y="271737"/>
                    <a:pt x="174485" y="281417"/>
                  </a:cubicBezTo>
                  <a:lnTo>
                    <a:pt x="193285" y="290805"/>
                  </a:lnTo>
                  <a:cubicBezTo>
                    <a:pt x="193285" y="290805"/>
                    <a:pt x="215149" y="272127"/>
                    <a:pt x="220934" y="233595"/>
                  </a:cubicBezTo>
                  <a:cubicBezTo>
                    <a:pt x="226719" y="195063"/>
                    <a:pt x="220934" y="183518"/>
                    <a:pt x="220934" y="183518"/>
                  </a:cubicBezTo>
                  <a:cubicBezTo>
                    <a:pt x="220934" y="183518"/>
                    <a:pt x="254245" y="151653"/>
                    <a:pt x="310769" y="121896"/>
                  </a:cubicBezTo>
                  <a:cubicBezTo>
                    <a:pt x="367292" y="92139"/>
                    <a:pt x="399941" y="86305"/>
                    <a:pt x="399941" y="86305"/>
                  </a:cubicBezTo>
                  <a:cubicBezTo>
                    <a:pt x="399941" y="86305"/>
                    <a:pt x="397098" y="103758"/>
                    <a:pt x="400726" y="109542"/>
                  </a:cubicBezTo>
                  <a:cubicBezTo>
                    <a:pt x="404353" y="115327"/>
                    <a:pt x="406510" y="126994"/>
                    <a:pt x="402883" y="132779"/>
                  </a:cubicBezTo>
                  <a:cubicBezTo>
                    <a:pt x="399255" y="138564"/>
                    <a:pt x="392000" y="157462"/>
                    <a:pt x="393495" y="165404"/>
                  </a:cubicBezTo>
                  <a:cubicBezTo>
                    <a:pt x="394990" y="173346"/>
                    <a:pt x="399941" y="187954"/>
                    <a:pt x="394157" y="192367"/>
                  </a:cubicBezTo>
                  <a:cubicBezTo>
                    <a:pt x="388372" y="196779"/>
                    <a:pt x="377513" y="210603"/>
                    <a:pt x="377513" y="215603"/>
                  </a:cubicBezTo>
                  <a:cubicBezTo>
                    <a:pt x="377513" y="220604"/>
                    <a:pt x="376043" y="231462"/>
                    <a:pt x="368787" y="232933"/>
                  </a:cubicBezTo>
                  <a:cubicBezTo>
                    <a:pt x="358808" y="234430"/>
                    <a:pt x="349750" y="239607"/>
                    <a:pt x="343393" y="247444"/>
                  </a:cubicBezTo>
                  <a:cubicBezTo>
                    <a:pt x="334006" y="258302"/>
                    <a:pt x="323784" y="283696"/>
                    <a:pt x="323784" y="283696"/>
                  </a:cubicBezTo>
                  <a:cubicBezTo>
                    <a:pt x="323784" y="283696"/>
                    <a:pt x="312215" y="281637"/>
                    <a:pt x="288316" y="295364"/>
                  </a:cubicBezTo>
                  <a:cubicBezTo>
                    <a:pt x="264418" y="309090"/>
                    <a:pt x="263609" y="324361"/>
                    <a:pt x="263609" y="324361"/>
                  </a:cubicBezTo>
                  <a:lnTo>
                    <a:pt x="281747" y="330807"/>
                  </a:lnTo>
                  <a:cubicBezTo>
                    <a:pt x="286932" y="318585"/>
                    <a:pt x="297757" y="309664"/>
                    <a:pt x="310744" y="306909"/>
                  </a:cubicBezTo>
                  <a:cubicBezTo>
                    <a:pt x="332510" y="302595"/>
                    <a:pt x="336922" y="300340"/>
                    <a:pt x="336922" y="300340"/>
                  </a:cubicBezTo>
                  <a:cubicBezTo>
                    <a:pt x="336922" y="300340"/>
                    <a:pt x="349178" y="267813"/>
                    <a:pt x="365135" y="259111"/>
                  </a:cubicBezTo>
                  <a:cubicBezTo>
                    <a:pt x="373665" y="254174"/>
                    <a:pt x="382974" y="250726"/>
                    <a:pt x="392661" y="248914"/>
                  </a:cubicBezTo>
                  <a:cubicBezTo>
                    <a:pt x="392661" y="248914"/>
                    <a:pt x="392661" y="225114"/>
                    <a:pt x="402172" y="215603"/>
                  </a:cubicBezTo>
                  <a:cubicBezTo>
                    <a:pt x="407419" y="210383"/>
                    <a:pt x="412269" y="204779"/>
                    <a:pt x="416683" y="198838"/>
                  </a:cubicBezTo>
                  <a:cubicBezTo>
                    <a:pt x="416683" y="198838"/>
                    <a:pt x="410212" y="179915"/>
                    <a:pt x="413055" y="162585"/>
                  </a:cubicBezTo>
                  <a:cubicBezTo>
                    <a:pt x="415898" y="145255"/>
                    <a:pt x="428914" y="132215"/>
                    <a:pt x="428914" y="132215"/>
                  </a:cubicBezTo>
                  <a:cubicBezTo>
                    <a:pt x="428914" y="132215"/>
                    <a:pt x="415089" y="114641"/>
                    <a:pt x="418055" y="97311"/>
                  </a:cubicBezTo>
                  <a:cubicBezTo>
                    <a:pt x="421021" y="79981"/>
                    <a:pt x="426757" y="52455"/>
                    <a:pt x="426757" y="52455"/>
                  </a:cubicBezTo>
                  <a:cubicBezTo>
                    <a:pt x="426757" y="52455"/>
                    <a:pt x="365135" y="72064"/>
                    <a:pt x="330353" y="90056"/>
                  </a:cubicBezTo>
                  <a:cubicBezTo>
                    <a:pt x="295572" y="108047"/>
                    <a:pt x="265913" y="124862"/>
                    <a:pt x="265913" y="124862"/>
                  </a:cubicBezTo>
                  <a:lnTo>
                    <a:pt x="255030" y="97213"/>
                  </a:lnTo>
                  <a:lnTo>
                    <a:pt x="267285" y="95865"/>
                  </a:lnTo>
                  <a:cubicBezTo>
                    <a:pt x="267285" y="95865"/>
                    <a:pt x="249858" y="71844"/>
                    <a:pt x="234661" y="64588"/>
                  </a:cubicBezTo>
                  <a:cubicBezTo>
                    <a:pt x="226176" y="60661"/>
                    <a:pt x="218160" y="55794"/>
                    <a:pt x="210762" y="50077"/>
                  </a:cubicBezTo>
                  <a:lnTo>
                    <a:pt x="218115" y="37822"/>
                  </a:lnTo>
                  <a:cubicBezTo>
                    <a:pt x="218115" y="37822"/>
                    <a:pt x="204977" y="26816"/>
                    <a:pt x="165881" y="24610"/>
                  </a:cubicBezTo>
                  <a:cubicBezTo>
                    <a:pt x="126786" y="22404"/>
                    <a:pt x="118746" y="29708"/>
                    <a:pt x="118746" y="29708"/>
                  </a:cubicBezTo>
                  <a:lnTo>
                    <a:pt x="118060" y="9437"/>
                  </a:lnTo>
                  <a:cubicBezTo>
                    <a:pt x="118060" y="9437"/>
                    <a:pt x="103353" y="6030"/>
                    <a:pt x="98450" y="17355"/>
                  </a:cubicBezTo>
                  <a:cubicBezTo>
                    <a:pt x="97764" y="18948"/>
                    <a:pt x="94823" y="25"/>
                    <a:pt x="94823" y="25"/>
                  </a:cubicBezTo>
                  <a:cubicBezTo>
                    <a:pt x="94823" y="25"/>
                    <a:pt x="85410" y="-1446"/>
                    <a:pt x="67296" y="18139"/>
                  </a:cubicBezTo>
                  <a:cubicBezTo>
                    <a:pt x="49182" y="37724"/>
                    <a:pt x="52001" y="51450"/>
                    <a:pt x="52001" y="51450"/>
                  </a:cubicBezTo>
                  <a:cubicBezTo>
                    <a:pt x="52001" y="51450"/>
                    <a:pt x="36191" y="61132"/>
                    <a:pt x="30725" y="67897"/>
                  </a:cubicBezTo>
                  <a:cubicBezTo>
                    <a:pt x="27338" y="72641"/>
                    <a:pt x="25614" y="78372"/>
                    <a:pt x="25823" y="84197"/>
                  </a:cubicBezTo>
                  <a:cubicBezTo>
                    <a:pt x="25823" y="84197"/>
                    <a:pt x="18470" y="96453"/>
                    <a:pt x="11312" y="106625"/>
                  </a:cubicBezTo>
                  <a:cubicBezTo>
                    <a:pt x="4155" y="116798"/>
                    <a:pt x="-5552" y="134961"/>
                    <a:pt x="3959" y="147069"/>
                  </a:cubicBezTo>
                  <a:cubicBezTo>
                    <a:pt x="13469" y="159178"/>
                    <a:pt x="26828" y="158516"/>
                    <a:pt x="31706" y="152511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F27BD383-9AF3-DC13-1C21-B3157B7514A6}"/>
                </a:ext>
              </a:extLst>
            </p:cNvPr>
            <p:cNvSpPr/>
            <p:nvPr/>
          </p:nvSpPr>
          <p:spPr>
            <a:xfrm>
              <a:off x="77823" y="3088756"/>
              <a:ext cx="47184" cy="42944"/>
            </a:xfrm>
            <a:custGeom>
              <a:avLst/>
              <a:gdLst>
                <a:gd name="connsiteX0" fmla="*/ 30933 w 47184"/>
                <a:gd name="connsiteY0" fmla="*/ 32625 h 42944"/>
                <a:gd name="connsiteX1" fmla="*/ 47185 w 47184"/>
                <a:gd name="connsiteY1" fmla="*/ 12697 h 42944"/>
                <a:gd name="connsiteX2" fmla="*/ 37380 w 47184"/>
                <a:gd name="connsiteY2" fmla="*/ 0 h 42944"/>
                <a:gd name="connsiteX3" fmla="*/ 20516 w 47184"/>
                <a:gd name="connsiteY3" fmla="*/ 20639 h 42944"/>
                <a:gd name="connsiteX4" fmla="*/ 0 w 47184"/>
                <a:gd name="connsiteY4" fmla="*/ 24242 h 42944"/>
                <a:gd name="connsiteX5" fmla="*/ 4755 w 47184"/>
                <a:gd name="connsiteY5" fmla="*/ 42944 h 42944"/>
                <a:gd name="connsiteX6" fmla="*/ 30811 w 47184"/>
                <a:gd name="connsiteY6" fmla="*/ 32625 h 4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184" h="42944">
                  <a:moveTo>
                    <a:pt x="30933" y="32625"/>
                  </a:moveTo>
                  <a:cubicBezTo>
                    <a:pt x="37304" y="26820"/>
                    <a:pt x="42780" y="20105"/>
                    <a:pt x="47185" y="12697"/>
                  </a:cubicBezTo>
                  <a:lnTo>
                    <a:pt x="37380" y="0"/>
                  </a:lnTo>
                  <a:cubicBezTo>
                    <a:pt x="37380" y="0"/>
                    <a:pt x="30149" y="15197"/>
                    <a:pt x="20516" y="20639"/>
                  </a:cubicBezTo>
                  <a:cubicBezTo>
                    <a:pt x="14206" y="23907"/>
                    <a:pt x="7046" y="25165"/>
                    <a:pt x="0" y="24242"/>
                  </a:cubicBezTo>
                  <a:lnTo>
                    <a:pt x="4755" y="42944"/>
                  </a:lnTo>
                  <a:cubicBezTo>
                    <a:pt x="4755" y="42944"/>
                    <a:pt x="20614" y="41694"/>
                    <a:pt x="30811" y="32625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FCDDD2B2-C59F-463A-DAC1-AC3C524394BA}"/>
                </a:ext>
              </a:extLst>
            </p:cNvPr>
            <p:cNvSpPr/>
            <p:nvPr/>
          </p:nvSpPr>
          <p:spPr>
            <a:xfrm>
              <a:off x="149765" y="3006103"/>
              <a:ext cx="22820" cy="15711"/>
            </a:xfrm>
            <a:custGeom>
              <a:avLst/>
              <a:gdLst>
                <a:gd name="connsiteX0" fmla="*/ 9069 w 22820"/>
                <a:gd name="connsiteY0" fmla="*/ 74 h 15711"/>
                <a:gd name="connsiteX1" fmla="*/ 0 w 22820"/>
                <a:gd name="connsiteY1" fmla="*/ 5515 h 15711"/>
                <a:gd name="connsiteX2" fmla="*/ 2451 w 22820"/>
                <a:gd name="connsiteY2" fmla="*/ 15712 h 15711"/>
                <a:gd name="connsiteX3" fmla="*/ 20590 w 22820"/>
                <a:gd name="connsiteY3" fmla="*/ 2451 h 15711"/>
                <a:gd name="connsiteX4" fmla="*/ 9020 w 22820"/>
                <a:gd name="connsiteY4" fmla="*/ 0 h 1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20" h="15711">
                  <a:moveTo>
                    <a:pt x="9069" y="74"/>
                  </a:moveTo>
                  <a:cubicBezTo>
                    <a:pt x="6618" y="74"/>
                    <a:pt x="0" y="1887"/>
                    <a:pt x="0" y="5515"/>
                  </a:cubicBezTo>
                  <a:cubicBezTo>
                    <a:pt x="366" y="9007"/>
                    <a:pt x="1190" y="12435"/>
                    <a:pt x="2451" y="15712"/>
                  </a:cubicBezTo>
                  <a:cubicBezTo>
                    <a:pt x="2451" y="15712"/>
                    <a:pt x="12256" y="4829"/>
                    <a:pt x="20590" y="2451"/>
                  </a:cubicBezTo>
                  <a:cubicBezTo>
                    <a:pt x="28924" y="74"/>
                    <a:pt x="11398" y="0"/>
                    <a:pt x="9020" y="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FA2A0162-7975-4DCB-FC12-F784A95A525D}"/>
                </a:ext>
              </a:extLst>
            </p:cNvPr>
            <p:cNvSpPr/>
            <p:nvPr/>
          </p:nvSpPr>
          <p:spPr>
            <a:xfrm>
              <a:off x="112904" y="3021227"/>
              <a:ext cx="147531" cy="226956"/>
            </a:xfrm>
            <a:custGeom>
              <a:avLst/>
              <a:gdLst>
                <a:gd name="connsiteX0" fmla="*/ 21908 w 147531"/>
                <a:gd name="connsiteY0" fmla="*/ 225922 h 226956"/>
                <a:gd name="connsiteX1" fmla="*/ 37645 w 147531"/>
                <a:gd name="connsiteY1" fmla="*/ 180600 h 226956"/>
                <a:gd name="connsiteX2" fmla="*/ 113115 w 147531"/>
                <a:gd name="connsiteY2" fmla="*/ 105595 h 226956"/>
                <a:gd name="connsiteX3" fmla="*/ 147432 w 147531"/>
                <a:gd name="connsiteY3" fmla="*/ 39218 h 226956"/>
                <a:gd name="connsiteX4" fmla="*/ 111179 w 147531"/>
                <a:gd name="connsiteY4" fmla="*/ 0 h 226956"/>
                <a:gd name="connsiteX5" fmla="*/ 103826 w 147531"/>
                <a:gd name="connsiteY5" fmla="*/ 15075 h 226956"/>
                <a:gd name="connsiteX6" fmla="*/ 71961 w 147531"/>
                <a:gd name="connsiteY6" fmla="*/ 39316 h 226956"/>
                <a:gd name="connsiteX7" fmla="*/ 62916 w 147531"/>
                <a:gd name="connsiteY7" fmla="*/ 54955 h 226956"/>
                <a:gd name="connsiteX8" fmla="*/ 63480 w 147531"/>
                <a:gd name="connsiteY8" fmla="*/ 71941 h 226956"/>
                <a:gd name="connsiteX9" fmla="*/ 79780 w 147531"/>
                <a:gd name="connsiteY9" fmla="*/ 54955 h 226956"/>
                <a:gd name="connsiteX10" fmla="*/ 102796 w 147531"/>
                <a:gd name="connsiteY10" fmla="*/ 42944 h 226956"/>
                <a:gd name="connsiteX11" fmla="*/ 117282 w 147531"/>
                <a:gd name="connsiteY11" fmla="*/ 25933 h 226956"/>
                <a:gd name="connsiteX12" fmla="*/ 116621 w 147531"/>
                <a:gd name="connsiteY12" fmla="*/ 74956 h 226956"/>
                <a:gd name="connsiteX13" fmla="*/ 38650 w 147531"/>
                <a:gd name="connsiteY13" fmla="*/ 144520 h 226956"/>
                <a:gd name="connsiteX14" fmla="*/ 608 w 147531"/>
                <a:gd name="connsiteY14" fmla="*/ 226486 h 226956"/>
                <a:gd name="connsiteX15" fmla="*/ 21810 w 147531"/>
                <a:gd name="connsiteY15" fmla="*/ 225922 h 22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531" h="226956">
                  <a:moveTo>
                    <a:pt x="21908" y="225922"/>
                  </a:moveTo>
                  <a:cubicBezTo>
                    <a:pt x="25896" y="210407"/>
                    <a:pt x="31159" y="195248"/>
                    <a:pt x="37645" y="180600"/>
                  </a:cubicBezTo>
                  <a:cubicBezTo>
                    <a:pt x="48528" y="155917"/>
                    <a:pt x="90222" y="123734"/>
                    <a:pt x="113115" y="105595"/>
                  </a:cubicBezTo>
                  <a:cubicBezTo>
                    <a:pt x="136009" y="87457"/>
                    <a:pt x="148804" y="65715"/>
                    <a:pt x="147432" y="39218"/>
                  </a:cubicBezTo>
                  <a:cubicBezTo>
                    <a:pt x="146059" y="12721"/>
                    <a:pt x="111179" y="0"/>
                    <a:pt x="111179" y="0"/>
                  </a:cubicBezTo>
                  <a:cubicBezTo>
                    <a:pt x="109299" y="5284"/>
                    <a:pt x="106832" y="10340"/>
                    <a:pt x="103826" y="15075"/>
                  </a:cubicBezTo>
                  <a:cubicBezTo>
                    <a:pt x="98384" y="24119"/>
                    <a:pt x="77868" y="38066"/>
                    <a:pt x="71961" y="39316"/>
                  </a:cubicBezTo>
                  <a:cubicBezTo>
                    <a:pt x="66053" y="40566"/>
                    <a:pt x="61102" y="50739"/>
                    <a:pt x="62916" y="54955"/>
                  </a:cubicBezTo>
                  <a:cubicBezTo>
                    <a:pt x="64730" y="59171"/>
                    <a:pt x="64044" y="68313"/>
                    <a:pt x="63480" y="71941"/>
                  </a:cubicBezTo>
                  <a:cubicBezTo>
                    <a:pt x="62916" y="75569"/>
                    <a:pt x="74927" y="61622"/>
                    <a:pt x="79780" y="54955"/>
                  </a:cubicBezTo>
                  <a:cubicBezTo>
                    <a:pt x="84633" y="48288"/>
                    <a:pt x="94291" y="47601"/>
                    <a:pt x="102796" y="42944"/>
                  </a:cubicBezTo>
                  <a:cubicBezTo>
                    <a:pt x="111302" y="38287"/>
                    <a:pt x="117282" y="25933"/>
                    <a:pt x="117282" y="25933"/>
                  </a:cubicBezTo>
                  <a:cubicBezTo>
                    <a:pt x="117282" y="25933"/>
                    <a:pt x="139049" y="40444"/>
                    <a:pt x="116621" y="74956"/>
                  </a:cubicBezTo>
                  <a:cubicBezTo>
                    <a:pt x="101914" y="97850"/>
                    <a:pt x="74951" y="102826"/>
                    <a:pt x="38650" y="144520"/>
                  </a:cubicBezTo>
                  <a:cubicBezTo>
                    <a:pt x="2348" y="186214"/>
                    <a:pt x="5486" y="225162"/>
                    <a:pt x="608" y="226486"/>
                  </a:cubicBezTo>
                  <a:cubicBezTo>
                    <a:pt x="-4270" y="227810"/>
                    <a:pt x="21810" y="225922"/>
                    <a:pt x="21810" y="225922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B3D0BDC2-7119-48A0-4901-6C62B611318C}"/>
                </a:ext>
              </a:extLst>
            </p:cNvPr>
            <p:cNvSpPr/>
            <p:nvPr/>
          </p:nvSpPr>
          <p:spPr>
            <a:xfrm>
              <a:off x="100840" y="3152339"/>
              <a:ext cx="30810" cy="40541"/>
            </a:xfrm>
            <a:custGeom>
              <a:avLst/>
              <a:gdLst>
                <a:gd name="connsiteX0" fmla="*/ 30811 w 30810"/>
                <a:gd name="connsiteY0" fmla="*/ 27870 h 40541"/>
                <a:gd name="connsiteX1" fmla="*/ 10859 w 30810"/>
                <a:gd name="connsiteY1" fmla="*/ 0 h 40541"/>
                <a:gd name="connsiteX2" fmla="*/ 0 w 30810"/>
                <a:gd name="connsiteY2" fmla="*/ 13922 h 40541"/>
                <a:gd name="connsiteX3" fmla="*/ 20614 w 30810"/>
                <a:gd name="connsiteY3" fmla="*/ 40542 h 40541"/>
                <a:gd name="connsiteX4" fmla="*/ 30811 w 30810"/>
                <a:gd name="connsiteY4" fmla="*/ 27870 h 4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0541">
                  <a:moveTo>
                    <a:pt x="30811" y="27870"/>
                  </a:moveTo>
                  <a:lnTo>
                    <a:pt x="10859" y="0"/>
                  </a:lnTo>
                  <a:lnTo>
                    <a:pt x="0" y="13922"/>
                  </a:lnTo>
                  <a:lnTo>
                    <a:pt x="20614" y="40542"/>
                  </a:lnTo>
                  <a:cubicBezTo>
                    <a:pt x="20614" y="40542"/>
                    <a:pt x="24806" y="31497"/>
                    <a:pt x="30811" y="27870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727A25A5-0638-809C-032A-635A3842F21B}"/>
                </a:ext>
              </a:extLst>
            </p:cNvPr>
            <p:cNvSpPr/>
            <p:nvPr/>
          </p:nvSpPr>
          <p:spPr>
            <a:xfrm>
              <a:off x="87015" y="3173958"/>
              <a:ext cx="30810" cy="41130"/>
            </a:xfrm>
            <a:custGeom>
              <a:avLst/>
              <a:gdLst>
                <a:gd name="connsiteX0" fmla="*/ 30811 w 30810"/>
                <a:gd name="connsiteY0" fmla="*/ 23556 h 41130"/>
                <a:gd name="connsiteX1" fmla="*/ 8383 w 30810"/>
                <a:gd name="connsiteY1" fmla="*/ 0 h 41130"/>
                <a:gd name="connsiteX2" fmla="*/ 0 w 30810"/>
                <a:gd name="connsiteY2" fmla="*/ 18800 h 41130"/>
                <a:gd name="connsiteX3" fmla="*/ 26497 w 30810"/>
                <a:gd name="connsiteY3" fmla="*/ 41130 h 41130"/>
                <a:gd name="connsiteX4" fmla="*/ 30811 w 30810"/>
                <a:gd name="connsiteY4" fmla="*/ 23556 h 4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10" h="41130">
                  <a:moveTo>
                    <a:pt x="30811" y="23556"/>
                  </a:moveTo>
                  <a:lnTo>
                    <a:pt x="8383" y="0"/>
                  </a:lnTo>
                  <a:lnTo>
                    <a:pt x="0" y="18800"/>
                  </a:lnTo>
                  <a:lnTo>
                    <a:pt x="26497" y="41130"/>
                  </a:lnTo>
                  <a:cubicBezTo>
                    <a:pt x="26497" y="41130"/>
                    <a:pt x="25369" y="35689"/>
                    <a:pt x="30811" y="23556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9E312306-328A-E7E9-1540-D0EC8B4F3C90}"/>
                </a:ext>
              </a:extLst>
            </p:cNvPr>
            <p:cNvSpPr/>
            <p:nvPr/>
          </p:nvSpPr>
          <p:spPr>
            <a:xfrm>
              <a:off x="80275" y="3205455"/>
              <a:ext cx="30222" cy="33188"/>
            </a:xfrm>
            <a:custGeom>
              <a:avLst/>
              <a:gdLst>
                <a:gd name="connsiteX0" fmla="*/ 3064 w 30222"/>
                <a:gd name="connsiteY0" fmla="*/ 0 h 33188"/>
                <a:gd name="connsiteX1" fmla="*/ 0 w 30222"/>
                <a:gd name="connsiteY1" fmla="*/ 18702 h 33188"/>
                <a:gd name="connsiteX2" fmla="*/ 27771 w 30222"/>
                <a:gd name="connsiteY2" fmla="*/ 33189 h 33188"/>
                <a:gd name="connsiteX3" fmla="*/ 30223 w 30222"/>
                <a:gd name="connsiteY3" fmla="*/ 18138 h 33188"/>
                <a:gd name="connsiteX4" fmla="*/ 3064 w 30222"/>
                <a:gd name="connsiteY4" fmla="*/ 0 h 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22" h="33188">
                  <a:moveTo>
                    <a:pt x="3064" y="0"/>
                  </a:moveTo>
                  <a:lnTo>
                    <a:pt x="0" y="18702"/>
                  </a:lnTo>
                  <a:lnTo>
                    <a:pt x="27771" y="33189"/>
                  </a:lnTo>
                  <a:cubicBezTo>
                    <a:pt x="27771" y="33189"/>
                    <a:pt x="26619" y="28433"/>
                    <a:pt x="30223" y="18138"/>
                  </a:cubicBezTo>
                  <a:lnTo>
                    <a:pt x="3064" y="0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B699AD6F-49FF-F322-708A-7C2A9CD7C387}"/>
                </a:ext>
              </a:extLst>
            </p:cNvPr>
            <p:cNvSpPr/>
            <p:nvPr/>
          </p:nvSpPr>
          <p:spPr>
            <a:xfrm>
              <a:off x="354607" y="3048312"/>
              <a:ext cx="111821" cy="76696"/>
            </a:xfrm>
            <a:custGeom>
              <a:avLst/>
              <a:gdLst>
                <a:gd name="connsiteX0" fmla="*/ 111821 w 111821"/>
                <a:gd name="connsiteY0" fmla="*/ 21742 h 76696"/>
                <a:gd name="connsiteX1" fmla="*/ 110007 w 111821"/>
                <a:gd name="connsiteY1" fmla="*/ 0 h 76696"/>
                <a:gd name="connsiteX2" fmla="*/ 0 w 111821"/>
                <a:gd name="connsiteY2" fmla="*/ 54955 h 76696"/>
                <a:gd name="connsiteX3" fmla="*/ 2500 w 111821"/>
                <a:gd name="connsiteY3" fmla="*/ 76696 h 76696"/>
                <a:gd name="connsiteX4" fmla="*/ 111821 w 111821"/>
                <a:gd name="connsiteY4" fmla="*/ 21742 h 76696"/>
                <a:gd name="connsiteX5" fmla="*/ 111821 w 111821"/>
                <a:gd name="connsiteY5" fmla="*/ 21742 h 7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821" h="76696">
                  <a:moveTo>
                    <a:pt x="111821" y="21742"/>
                  </a:moveTo>
                  <a:lnTo>
                    <a:pt x="110007" y="0"/>
                  </a:lnTo>
                  <a:lnTo>
                    <a:pt x="0" y="54955"/>
                  </a:lnTo>
                  <a:lnTo>
                    <a:pt x="2500" y="76696"/>
                  </a:lnTo>
                  <a:lnTo>
                    <a:pt x="111821" y="21742"/>
                  </a:lnTo>
                  <a:lnTo>
                    <a:pt x="111821" y="21742"/>
                  </a:ln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0426D6D0-CEF5-B95A-D997-56B3BB5FCB8D}"/>
                </a:ext>
              </a:extLst>
            </p:cNvPr>
            <p:cNvSpPr/>
            <p:nvPr/>
          </p:nvSpPr>
          <p:spPr>
            <a:xfrm>
              <a:off x="350955" y="3120817"/>
              <a:ext cx="108806" cy="31399"/>
            </a:xfrm>
            <a:custGeom>
              <a:avLst/>
              <a:gdLst>
                <a:gd name="connsiteX0" fmla="*/ 45346 w 108806"/>
                <a:gd name="connsiteY0" fmla="*/ 25958 h 31399"/>
                <a:gd name="connsiteX1" fmla="*/ 105865 w 108806"/>
                <a:gd name="connsiteY1" fmla="*/ 19952 h 31399"/>
                <a:gd name="connsiteX2" fmla="*/ 108806 w 108806"/>
                <a:gd name="connsiteY2" fmla="*/ 0 h 31399"/>
                <a:gd name="connsiteX3" fmla="*/ 4902 w 108806"/>
                <a:gd name="connsiteY3" fmla="*/ 12133 h 31399"/>
                <a:gd name="connsiteX4" fmla="*/ 0 w 108806"/>
                <a:gd name="connsiteY4" fmla="*/ 31399 h 31399"/>
                <a:gd name="connsiteX5" fmla="*/ 45322 w 108806"/>
                <a:gd name="connsiteY5" fmla="*/ 25958 h 3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806" h="31399">
                  <a:moveTo>
                    <a:pt x="45346" y="25958"/>
                  </a:moveTo>
                  <a:cubicBezTo>
                    <a:pt x="70054" y="23506"/>
                    <a:pt x="105865" y="19952"/>
                    <a:pt x="105865" y="19952"/>
                  </a:cubicBezTo>
                  <a:lnTo>
                    <a:pt x="108806" y="0"/>
                  </a:lnTo>
                  <a:lnTo>
                    <a:pt x="4902" y="12133"/>
                  </a:lnTo>
                  <a:lnTo>
                    <a:pt x="0" y="31399"/>
                  </a:lnTo>
                  <a:cubicBezTo>
                    <a:pt x="0" y="31399"/>
                    <a:pt x="20639" y="28433"/>
                    <a:pt x="45322" y="2595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A996FD49-7812-62E2-6878-E910D4BDC2EB}"/>
                </a:ext>
              </a:extLst>
            </p:cNvPr>
            <p:cNvSpPr/>
            <p:nvPr/>
          </p:nvSpPr>
          <p:spPr>
            <a:xfrm>
              <a:off x="339557" y="3158319"/>
              <a:ext cx="79172" cy="21079"/>
            </a:xfrm>
            <a:custGeom>
              <a:avLst/>
              <a:gdLst>
                <a:gd name="connsiteX0" fmla="*/ 0 w 79172"/>
                <a:gd name="connsiteY0" fmla="*/ 18138 h 21079"/>
                <a:gd name="connsiteX1" fmla="*/ 73755 w 79172"/>
                <a:gd name="connsiteY1" fmla="*/ 21080 h 21079"/>
                <a:gd name="connsiteX2" fmla="*/ 79172 w 79172"/>
                <a:gd name="connsiteY2" fmla="*/ 4755 h 21079"/>
                <a:gd name="connsiteX3" fmla="*/ 9608 w 79172"/>
                <a:gd name="connsiteY3" fmla="*/ 0 h 21079"/>
                <a:gd name="connsiteX4" fmla="*/ 0 w 79172"/>
                <a:gd name="connsiteY4" fmla="*/ 18138 h 2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72" h="21079">
                  <a:moveTo>
                    <a:pt x="0" y="18138"/>
                  </a:moveTo>
                  <a:lnTo>
                    <a:pt x="73755" y="21080"/>
                  </a:lnTo>
                  <a:lnTo>
                    <a:pt x="79172" y="4755"/>
                  </a:lnTo>
                  <a:lnTo>
                    <a:pt x="9608" y="0"/>
                  </a:lnTo>
                  <a:cubicBezTo>
                    <a:pt x="5417" y="3628"/>
                    <a:pt x="0" y="18138"/>
                    <a:pt x="0" y="18138"/>
                  </a:cubicBezTo>
                  <a:close/>
                </a:path>
              </a:pathLst>
            </a:custGeom>
            <a:solidFill>
              <a:srgbClr val="D2131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F5F6CBB5-40EC-C55C-55FC-091083ADAAC1}"/>
                </a:ext>
              </a:extLst>
            </p:cNvPr>
            <p:cNvSpPr/>
            <p:nvPr/>
          </p:nvSpPr>
          <p:spPr>
            <a:xfrm>
              <a:off x="830742" y="3094835"/>
              <a:ext cx="119174" cy="351984"/>
            </a:xfrm>
            <a:custGeom>
              <a:avLst/>
              <a:gdLst>
                <a:gd name="connsiteX0" fmla="*/ 118219 w 119174"/>
                <a:gd name="connsiteY0" fmla="*/ 19192 h 351984"/>
                <a:gd name="connsiteX1" fmla="*/ 35272 w 119174"/>
                <a:gd name="connsiteY1" fmla="*/ 19192 h 351984"/>
                <a:gd name="connsiteX2" fmla="*/ 35272 w 119174"/>
                <a:gd name="connsiteY2" fmla="*/ 148883 h 351984"/>
                <a:gd name="connsiteX3" fmla="*/ 108684 w 119174"/>
                <a:gd name="connsiteY3" fmla="*/ 148883 h 351984"/>
                <a:gd name="connsiteX4" fmla="*/ 108684 w 119174"/>
                <a:gd name="connsiteY4" fmla="*/ 167953 h 351984"/>
                <a:gd name="connsiteX5" fmla="*/ 36228 w 119174"/>
                <a:gd name="connsiteY5" fmla="*/ 167953 h 351984"/>
                <a:gd name="connsiteX6" fmla="*/ 36228 w 119174"/>
                <a:gd name="connsiteY6" fmla="*/ 332915 h 351984"/>
                <a:gd name="connsiteX7" fmla="*/ 119175 w 119174"/>
                <a:gd name="connsiteY7" fmla="*/ 332915 h 351984"/>
                <a:gd name="connsiteX8" fmla="*/ 119175 w 119174"/>
                <a:gd name="connsiteY8" fmla="*/ 351985 h 351984"/>
                <a:gd name="connsiteX9" fmla="*/ 17158 w 119174"/>
                <a:gd name="connsiteY9" fmla="*/ 351985 h 351984"/>
                <a:gd name="connsiteX10" fmla="*/ 0 w 119174"/>
                <a:gd name="connsiteY10" fmla="*/ 341494 h 351984"/>
                <a:gd name="connsiteX11" fmla="*/ 0 w 119174"/>
                <a:gd name="connsiteY11" fmla="*/ 0 h 351984"/>
                <a:gd name="connsiteX12" fmla="*/ 118243 w 119174"/>
                <a:gd name="connsiteY12" fmla="*/ 0 h 351984"/>
                <a:gd name="connsiteX13" fmla="*/ 118243 w 119174"/>
                <a:gd name="connsiteY13" fmla="*/ 19192 h 35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74" h="351984">
                  <a:moveTo>
                    <a:pt x="118219" y="19192"/>
                  </a:moveTo>
                  <a:lnTo>
                    <a:pt x="35272" y="19192"/>
                  </a:lnTo>
                  <a:lnTo>
                    <a:pt x="35272" y="148883"/>
                  </a:lnTo>
                  <a:lnTo>
                    <a:pt x="108684" y="148883"/>
                  </a:lnTo>
                  <a:lnTo>
                    <a:pt x="108684" y="167953"/>
                  </a:lnTo>
                  <a:lnTo>
                    <a:pt x="36228" y="167953"/>
                  </a:lnTo>
                  <a:lnTo>
                    <a:pt x="36228" y="332915"/>
                  </a:lnTo>
                  <a:lnTo>
                    <a:pt x="119175" y="332915"/>
                  </a:lnTo>
                  <a:lnTo>
                    <a:pt x="119175" y="351985"/>
                  </a:lnTo>
                  <a:lnTo>
                    <a:pt x="17158" y="351985"/>
                  </a:lnTo>
                  <a:cubicBezTo>
                    <a:pt x="10466" y="351985"/>
                    <a:pt x="0" y="351985"/>
                    <a:pt x="0" y="341494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192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0EA1596C-7037-3A67-E2E5-7BB8CE8DDC43}"/>
                </a:ext>
              </a:extLst>
            </p:cNvPr>
            <p:cNvSpPr/>
            <p:nvPr/>
          </p:nvSpPr>
          <p:spPr>
            <a:xfrm>
              <a:off x="1147307" y="3498195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36 h 351862"/>
                <a:gd name="connsiteX3" fmla="*/ 108806 w 119199"/>
                <a:gd name="connsiteY3" fmla="*/ 148736 h 351862"/>
                <a:gd name="connsiteX4" fmla="*/ 108806 w 119199"/>
                <a:gd name="connsiteY4" fmla="*/ 167805 h 351862"/>
                <a:gd name="connsiteX5" fmla="*/ 36228 w 119199"/>
                <a:gd name="connsiteY5" fmla="*/ 167805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36"/>
                  </a:lnTo>
                  <a:lnTo>
                    <a:pt x="108806" y="148736"/>
                  </a:lnTo>
                  <a:lnTo>
                    <a:pt x="108806" y="167805"/>
                  </a:lnTo>
                  <a:lnTo>
                    <a:pt x="36228" y="167805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48179C4D-A0B6-A38F-ABFD-063AD192484A}"/>
                </a:ext>
              </a:extLst>
            </p:cNvPr>
            <p:cNvSpPr/>
            <p:nvPr/>
          </p:nvSpPr>
          <p:spPr>
            <a:xfrm>
              <a:off x="1216087" y="3092359"/>
              <a:ext cx="119199" cy="351862"/>
            </a:xfrm>
            <a:custGeom>
              <a:avLst/>
              <a:gdLst>
                <a:gd name="connsiteX0" fmla="*/ 118243 w 119199"/>
                <a:gd name="connsiteY0" fmla="*/ 19070 h 351862"/>
                <a:gd name="connsiteX1" fmla="*/ 35272 w 119199"/>
                <a:gd name="connsiteY1" fmla="*/ 19070 h 351862"/>
                <a:gd name="connsiteX2" fmla="*/ 35272 w 119199"/>
                <a:gd name="connsiteY2" fmla="*/ 148760 h 351862"/>
                <a:gd name="connsiteX3" fmla="*/ 108806 w 119199"/>
                <a:gd name="connsiteY3" fmla="*/ 148760 h 351862"/>
                <a:gd name="connsiteX4" fmla="*/ 108806 w 119199"/>
                <a:gd name="connsiteY4" fmla="*/ 167830 h 351862"/>
                <a:gd name="connsiteX5" fmla="*/ 36228 w 119199"/>
                <a:gd name="connsiteY5" fmla="*/ 167830 h 351862"/>
                <a:gd name="connsiteX6" fmla="*/ 36228 w 119199"/>
                <a:gd name="connsiteY6" fmla="*/ 332792 h 351862"/>
                <a:gd name="connsiteX7" fmla="*/ 119199 w 119199"/>
                <a:gd name="connsiteY7" fmla="*/ 332792 h 351862"/>
                <a:gd name="connsiteX8" fmla="*/ 119199 w 119199"/>
                <a:gd name="connsiteY8" fmla="*/ 351862 h 351862"/>
                <a:gd name="connsiteX9" fmla="*/ 17158 w 119199"/>
                <a:gd name="connsiteY9" fmla="*/ 351862 h 351862"/>
                <a:gd name="connsiteX10" fmla="*/ 0 w 119199"/>
                <a:gd name="connsiteY10" fmla="*/ 341371 h 351862"/>
                <a:gd name="connsiteX11" fmla="*/ 0 w 119199"/>
                <a:gd name="connsiteY11" fmla="*/ 0 h 351862"/>
                <a:gd name="connsiteX12" fmla="*/ 118243 w 119199"/>
                <a:gd name="connsiteY12" fmla="*/ 0 h 351862"/>
                <a:gd name="connsiteX13" fmla="*/ 118243 w 119199"/>
                <a:gd name="connsiteY13" fmla="*/ 19070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199" h="351862">
                  <a:moveTo>
                    <a:pt x="118243" y="19070"/>
                  </a:moveTo>
                  <a:lnTo>
                    <a:pt x="35272" y="19070"/>
                  </a:lnTo>
                  <a:lnTo>
                    <a:pt x="35272" y="148760"/>
                  </a:lnTo>
                  <a:lnTo>
                    <a:pt x="108806" y="148760"/>
                  </a:lnTo>
                  <a:lnTo>
                    <a:pt x="108806" y="167830"/>
                  </a:lnTo>
                  <a:lnTo>
                    <a:pt x="36228" y="167830"/>
                  </a:lnTo>
                  <a:lnTo>
                    <a:pt x="36228" y="332792"/>
                  </a:lnTo>
                  <a:lnTo>
                    <a:pt x="119199" y="332792"/>
                  </a:lnTo>
                  <a:lnTo>
                    <a:pt x="119199" y="351862"/>
                  </a:lnTo>
                  <a:lnTo>
                    <a:pt x="17158" y="351862"/>
                  </a:lnTo>
                  <a:cubicBezTo>
                    <a:pt x="10491" y="351862"/>
                    <a:pt x="0" y="351862"/>
                    <a:pt x="0" y="341371"/>
                  </a:cubicBezTo>
                  <a:lnTo>
                    <a:pt x="0" y="0"/>
                  </a:lnTo>
                  <a:lnTo>
                    <a:pt x="118243" y="0"/>
                  </a:lnTo>
                  <a:lnTo>
                    <a:pt x="118243" y="1907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1CD397EF-E551-27F5-C6BD-87F1DC65BC1D}"/>
                </a:ext>
              </a:extLst>
            </p:cNvPr>
            <p:cNvSpPr/>
            <p:nvPr/>
          </p:nvSpPr>
          <p:spPr>
            <a:xfrm>
              <a:off x="609452" y="3093645"/>
              <a:ext cx="194527" cy="358163"/>
            </a:xfrm>
            <a:custGeom>
              <a:avLst/>
              <a:gdLst>
                <a:gd name="connsiteX0" fmla="*/ 156432 w 194527"/>
                <a:gd name="connsiteY0" fmla="*/ 179511 h 358163"/>
                <a:gd name="connsiteX1" fmla="*/ 194523 w 194527"/>
                <a:gd name="connsiteY1" fmla="*/ 179511 h 358163"/>
                <a:gd name="connsiteX2" fmla="*/ 194523 w 194527"/>
                <a:gd name="connsiteY2" fmla="*/ 284395 h 358163"/>
                <a:gd name="connsiteX3" fmla="*/ 168786 w 194527"/>
                <a:gd name="connsiteY3" fmla="*/ 340772 h 358163"/>
                <a:gd name="connsiteX4" fmla="*/ 108708 w 194527"/>
                <a:gd name="connsiteY4" fmla="*/ 357930 h 358163"/>
                <a:gd name="connsiteX5" fmla="*/ 0 w 194527"/>
                <a:gd name="connsiteY5" fmla="*/ 176766 h 358163"/>
                <a:gd name="connsiteX6" fmla="*/ 112532 w 194527"/>
                <a:gd name="connsiteY6" fmla="*/ 283 h 358163"/>
                <a:gd name="connsiteX7" fmla="*/ 193567 w 194527"/>
                <a:gd name="connsiteY7" fmla="*/ 56537 h 358163"/>
                <a:gd name="connsiteX8" fmla="*/ 166874 w 194527"/>
                <a:gd name="connsiteY8" fmla="*/ 70852 h 358163"/>
                <a:gd name="connsiteX9" fmla="*/ 110620 w 194527"/>
                <a:gd name="connsiteY9" fmla="*/ 22221 h 358163"/>
                <a:gd name="connsiteX10" fmla="*/ 36228 w 194527"/>
                <a:gd name="connsiteY10" fmla="*/ 172893 h 358163"/>
                <a:gd name="connsiteX11" fmla="*/ 109762 w 194527"/>
                <a:gd name="connsiteY11" fmla="*/ 340698 h 358163"/>
                <a:gd name="connsiteX12" fmla="*/ 156481 w 194527"/>
                <a:gd name="connsiteY12" fmla="*/ 316873 h 358163"/>
                <a:gd name="connsiteX13" fmla="*/ 156481 w 194527"/>
                <a:gd name="connsiteY13" fmla="*/ 179609 h 35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527" h="358163">
                  <a:moveTo>
                    <a:pt x="156432" y="179511"/>
                  </a:moveTo>
                  <a:lnTo>
                    <a:pt x="194523" y="179511"/>
                  </a:lnTo>
                  <a:lnTo>
                    <a:pt x="194523" y="284395"/>
                  </a:lnTo>
                  <a:cubicBezTo>
                    <a:pt x="194523" y="299642"/>
                    <a:pt x="195479" y="321579"/>
                    <a:pt x="168786" y="340772"/>
                  </a:cubicBezTo>
                  <a:cubicBezTo>
                    <a:pt x="142093" y="359964"/>
                    <a:pt x="108708" y="357930"/>
                    <a:pt x="108708" y="357930"/>
                  </a:cubicBezTo>
                  <a:cubicBezTo>
                    <a:pt x="108708" y="357930"/>
                    <a:pt x="0" y="372244"/>
                    <a:pt x="0" y="176766"/>
                  </a:cubicBezTo>
                  <a:cubicBezTo>
                    <a:pt x="0" y="-4399"/>
                    <a:pt x="112532" y="283"/>
                    <a:pt x="112532" y="283"/>
                  </a:cubicBezTo>
                  <a:cubicBezTo>
                    <a:pt x="112532" y="283"/>
                    <a:pt x="159251" y="-7340"/>
                    <a:pt x="193567" y="56537"/>
                  </a:cubicBezTo>
                  <a:lnTo>
                    <a:pt x="166874" y="70852"/>
                  </a:lnTo>
                  <a:cubicBezTo>
                    <a:pt x="166874" y="70852"/>
                    <a:pt x="155427" y="22221"/>
                    <a:pt x="110620" y="22221"/>
                  </a:cubicBezTo>
                  <a:cubicBezTo>
                    <a:pt x="65813" y="22221"/>
                    <a:pt x="36228" y="69896"/>
                    <a:pt x="36228" y="172893"/>
                  </a:cubicBezTo>
                  <a:cubicBezTo>
                    <a:pt x="36228" y="275890"/>
                    <a:pt x="58166" y="340698"/>
                    <a:pt x="109762" y="340698"/>
                  </a:cubicBezTo>
                  <a:cubicBezTo>
                    <a:pt x="136455" y="340698"/>
                    <a:pt x="156481" y="316873"/>
                    <a:pt x="156481" y="316873"/>
                  </a:cubicBezTo>
                  <a:lnTo>
                    <a:pt x="156481" y="179609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147769FD-2C5D-2FB6-FB0D-D857BC150822}"/>
                </a:ext>
              </a:extLst>
            </p:cNvPr>
            <p:cNvSpPr/>
            <p:nvPr/>
          </p:nvSpPr>
          <p:spPr>
            <a:xfrm>
              <a:off x="981389" y="3091967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38 w 189767"/>
                <a:gd name="connsiteY3" fmla="*/ 267003 h 353773"/>
                <a:gd name="connsiteX4" fmla="*/ 165918 w 189767"/>
                <a:gd name="connsiteY4" fmla="*/ 260336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18 w 189767"/>
                <a:gd name="connsiteY8" fmla="*/ 351862 h 353773"/>
                <a:gd name="connsiteX9" fmla="*/ 23850 w 189767"/>
                <a:gd name="connsiteY9" fmla="*/ 85790 h 353773"/>
                <a:gd name="connsiteX10" fmla="*/ 23850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393" y="260336"/>
                    <a:pt x="161138" y="267003"/>
                  </a:cubicBezTo>
                  <a:cubicBezTo>
                    <a:pt x="163884" y="273670"/>
                    <a:pt x="165918" y="267003"/>
                    <a:pt x="165918" y="260336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18" y="351862"/>
                  </a:lnTo>
                  <a:lnTo>
                    <a:pt x="23850" y="85790"/>
                  </a:lnTo>
                  <a:lnTo>
                    <a:pt x="23850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968E9F9C-7419-ECE0-D471-E8641BCE1D61}"/>
                </a:ext>
              </a:extLst>
            </p:cNvPr>
            <p:cNvSpPr/>
            <p:nvPr/>
          </p:nvSpPr>
          <p:spPr>
            <a:xfrm>
              <a:off x="1295111" y="3495328"/>
              <a:ext cx="189743" cy="353773"/>
            </a:xfrm>
            <a:custGeom>
              <a:avLst/>
              <a:gdLst>
                <a:gd name="connsiteX0" fmla="*/ 0 w 189743"/>
                <a:gd name="connsiteY0" fmla="*/ 353774 h 353773"/>
                <a:gd name="connsiteX1" fmla="*/ 0 w 189743"/>
                <a:gd name="connsiteY1" fmla="*/ 1912 h 353773"/>
                <a:gd name="connsiteX2" fmla="*/ 20026 w 189743"/>
                <a:gd name="connsiteY2" fmla="*/ 1912 h 353773"/>
                <a:gd name="connsiteX3" fmla="*/ 161138 w 189743"/>
                <a:gd name="connsiteY3" fmla="*/ 266979 h 353773"/>
                <a:gd name="connsiteX4" fmla="*/ 165918 w 189743"/>
                <a:gd name="connsiteY4" fmla="*/ 260312 h 353773"/>
                <a:gd name="connsiteX5" fmla="*/ 165918 w 189743"/>
                <a:gd name="connsiteY5" fmla="*/ 0 h 353773"/>
                <a:gd name="connsiteX6" fmla="*/ 189743 w 189743"/>
                <a:gd name="connsiteY6" fmla="*/ 0 h 353773"/>
                <a:gd name="connsiteX7" fmla="*/ 189743 w 189743"/>
                <a:gd name="connsiteY7" fmla="*/ 351862 h 353773"/>
                <a:gd name="connsiteX8" fmla="*/ 165918 w 189743"/>
                <a:gd name="connsiteY8" fmla="*/ 351862 h 353773"/>
                <a:gd name="connsiteX9" fmla="*/ 23752 w 189743"/>
                <a:gd name="connsiteY9" fmla="*/ 85815 h 353773"/>
                <a:gd name="connsiteX10" fmla="*/ 23752 w 189743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43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71" y="260312"/>
                    <a:pt x="161138" y="266979"/>
                  </a:cubicBezTo>
                  <a:cubicBezTo>
                    <a:pt x="164006" y="273646"/>
                    <a:pt x="165918" y="266979"/>
                    <a:pt x="165918" y="260312"/>
                  </a:cubicBezTo>
                  <a:lnTo>
                    <a:pt x="165918" y="0"/>
                  </a:lnTo>
                  <a:lnTo>
                    <a:pt x="189743" y="0"/>
                  </a:lnTo>
                  <a:lnTo>
                    <a:pt x="189743" y="351862"/>
                  </a:lnTo>
                  <a:lnTo>
                    <a:pt x="165918" y="351862"/>
                  </a:lnTo>
                  <a:lnTo>
                    <a:pt x="23752" y="85815"/>
                  </a:lnTo>
                  <a:lnTo>
                    <a:pt x="23752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47EC6061-4AD8-8E1F-DF5E-F9459889F054}"/>
                </a:ext>
              </a:extLst>
            </p:cNvPr>
            <p:cNvSpPr/>
            <p:nvPr/>
          </p:nvSpPr>
          <p:spPr>
            <a:xfrm>
              <a:off x="2017293" y="3490278"/>
              <a:ext cx="189767" cy="353773"/>
            </a:xfrm>
            <a:custGeom>
              <a:avLst/>
              <a:gdLst>
                <a:gd name="connsiteX0" fmla="*/ 0 w 189767"/>
                <a:gd name="connsiteY0" fmla="*/ 353774 h 353773"/>
                <a:gd name="connsiteX1" fmla="*/ 0 w 189767"/>
                <a:gd name="connsiteY1" fmla="*/ 1912 h 353773"/>
                <a:gd name="connsiteX2" fmla="*/ 20026 w 189767"/>
                <a:gd name="connsiteY2" fmla="*/ 1912 h 353773"/>
                <a:gd name="connsiteX3" fmla="*/ 161163 w 189767"/>
                <a:gd name="connsiteY3" fmla="*/ 267003 h 353773"/>
                <a:gd name="connsiteX4" fmla="*/ 165918 w 189767"/>
                <a:gd name="connsiteY4" fmla="*/ 260312 h 353773"/>
                <a:gd name="connsiteX5" fmla="*/ 165918 w 189767"/>
                <a:gd name="connsiteY5" fmla="*/ 0 h 353773"/>
                <a:gd name="connsiteX6" fmla="*/ 189768 w 189767"/>
                <a:gd name="connsiteY6" fmla="*/ 0 h 353773"/>
                <a:gd name="connsiteX7" fmla="*/ 189768 w 189767"/>
                <a:gd name="connsiteY7" fmla="*/ 351862 h 353773"/>
                <a:gd name="connsiteX8" fmla="*/ 165943 w 189767"/>
                <a:gd name="connsiteY8" fmla="*/ 351862 h 353773"/>
                <a:gd name="connsiteX9" fmla="*/ 23776 w 189767"/>
                <a:gd name="connsiteY9" fmla="*/ 85815 h 353773"/>
                <a:gd name="connsiteX10" fmla="*/ 23776 w 189767"/>
                <a:gd name="connsiteY10" fmla="*/ 353774 h 35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767" h="353773">
                  <a:moveTo>
                    <a:pt x="0" y="353774"/>
                  </a:moveTo>
                  <a:lnTo>
                    <a:pt x="0" y="1912"/>
                  </a:lnTo>
                  <a:lnTo>
                    <a:pt x="20026" y="1912"/>
                  </a:lnTo>
                  <a:cubicBezTo>
                    <a:pt x="20026" y="1912"/>
                    <a:pt x="158295" y="260312"/>
                    <a:pt x="161163" y="267003"/>
                  </a:cubicBezTo>
                  <a:cubicBezTo>
                    <a:pt x="164031" y="273695"/>
                    <a:pt x="165918" y="267003"/>
                    <a:pt x="165918" y="260312"/>
                  </a:cubicBezTo>
                  <a:lnTo>
                    <a:pt x="165918" y="0"/>
                  </a:lnTo>
                  <a:lnTo>
                    <a:pt x="189768" y="0"/>
                  </a:lnTo>
                  <a:lnTo>
                    <a:pt x="189768" y="351862"/>
                  </a:lnTo>
                  <a:lnTo>
                    <a:pt x="165943" y="351862"/>
                  </a:lnTo>
                  <a:lnTo>
                    <a:pt x="23776" y="85815"/>
                  </a:lnTo>
                  <a:lnTo>
                    <a:pt x="23776" y="353774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3FAB8AC7-6A01-41BA-0371-9A84C2CA948D}"/>
                </a:ext>
              </a:extLst>
            </p:cNvPr>
            <p:cNvSpPr/>
            <p:nvPr/>
          </p:nvSpPr>
          <p:spPr>
            <a:xfrm>
              <a:off x="1363839" y="3089026"/>
              <a:ext cx="145918" cy="353847"/>
            </a:xfrm>
            <a:custGeom>
              <a:avLst/>
              <a:gdLst>
                <a:gd name="connsiteX0" fmla="*/ 75252 w 145918"/>
                <a:gd name="connsiteY0" fmla="*/ 188885 h 353847"/>
                <a:gd name="connsiteX1" fmla="*/ 141164 w 145918"/>
                <a:gd name="connsiteY1" fmla="*/ 90692 h 353847"/>
                <a:gd name="connsiteX2" fmla="*/ 34367 w 145918"/>
                <a:gd name="connsiteY2" fmla="*/ 0 h 353847"/>
                <a:gd name="connsiteX3" fmla="*/ 51 w 145918"/>
                <a:gd name="connsiteY3" fmla="*/ 956 h 353847"/>
                <a:gd name="connsiteX4" fmla="*/ 51 w 145918"/>
                <a:gd name="connsiteY4" fmla="*/ 353847 h 353847"/>
                <a:gd name="connsiteX5" fmla="*/ 34367 w 145918"/>
                <a:gd name="connsiteY5" fmla="*/ 353847 h 353847"/>
                <a:gd name="connsiteX6" fmla="*/ 34367 w 145918"/>
                <a:gd name="connsiteY6" fmla="*/ 192709 h 353847"/>
                <a:gd name="connsiteX7" fmla="*/ 47726 w 145918"/>
                <a:gd name="connsiteY7" fmla="*/ 209867 h 353847"/>
                <a:gd name="connsiteX8" fmla="*/ 111603 w 145918"/>
                <a:gd name="connsiteY8" fmla="*/ 353847 h 353847"/>
                <a:gd name="connsiteX9" fmla="*/ 145919 w 145918"/>
                <a:gd name="connsiteY9" fmla="*/ 353847 h 353847"/>
                <a:gd name="connsiteX10" fmla="*/ 75351 w 145918"/>
                <a:gd name="connsiteY10" fmla="*/ 188885 h 353847"/>
                <a:gd name="connsiteX11" fmla="*/ 35201 w 145918"/>
                <a:gd name="connsiteY11" fmla="*/ 167928 h 353847"/>
                <a:gd name="connsiteX12" fmla="*/ 35201 w 145918"/>
                <a:gd name="connsiteY12" fmla="*/ 30664 h 353847"/>
                <a:gd name="connsiteX13" fmla="*/ 52359 w 145918"/>
                <a:gd name="connsiteY13" fmla="*/ 23016 h 353847"/>
                <a:gd name="connsiteX14" fmla="*/ 106848 w 145918"/>
                <a:gd name="connsiteY14" fmla="*/ 98315 h 353847"/>
                <a:gd name="connsiteX15" fmla="*/ 68708 w 145918"/>
                <a:gd name="connsiteY15" fmla="*/ 167928 h 35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18" h="353847">
                  <a:moveTo>
                    <a:pt x="75252" y="188885"/>
                  </a:moveTo>
                  <a:cubicBezTo>
                    <a:pt x="75252" y="188885"/>
                    <a:pt x="141164" y="159325"/>
                    <a:pt x="141164" y="90692"/>
                  </a:cubicBezTo>
                  <a:cubicBezTo>
                    <a:pt x="141164" y="22060"/>
                    <a:pt x="71551" y="0"/>
                    <a:pt x="34367" y="0"/>
                  </a:cubicBezTo>
                  <a:cubicBezTo>
                    <a:pt x="-2817" y="0"/>
                    <a:pt x="51" y="956"/>
                    <a:pt x="51" y="956"/>
                  </a:cubicBezTo>
                  <a:lnTo>
                    <a:pt x="51" y="353847"/>
                  </a:lnTo>
                  <a:lnTo>
                    <a:pt x="34367" y="353847"/>
                  </a:lnTo>
                  <a:lnTo>
                    <a:pt x="34367" y="192709"/>
                  </a:lnTo>
                  <a:cubicBezTo>
                    <a:pt x="34367" y="192709"/>
                    <a:pt x="40103" y="187954"/>
                    <a:pt x="47726" y="209867"/>
                  </a:cubicBezTo>
                  <a:cubicBezTo>
                    <a:pt x="55349" y="231780"/>
                    <a:pt x="111603" y="353847"/>
                    <a:pt x="111603" y="353847"/>
                  </a:cubicBezTo>
                  <a:lnTo>
                    <a:pt x="145919" y="353847"/>
                  </a:lnTo>
                  <a:lnTo>
                    <a:pt x="75351" y="188885"/>
                  </a:lnTo>
                  <a:close/>
                  <a:moveTo>
                    <a:pt x="35201" y="167928"/>
                  </a:moveTo>
                  <a:lnTo>
                    <a:pt x="35201" y="30664"/>
                  </a:lnTo>
                  <a:cubicBezTo>
                    <a:pt x="35201" y="20173"/>
                    <a:pt x="45692" y="23016"/>
                    <a:pt x="52359" y="23016"/>
                  </a:cubicBezTo>
                  <a:cubicBezTo>
                    <a:pt x="59026" y="23016"/>
                    <a:pt x="106848" y="36326"/>
                    <a:pt x="106848" y="98315"/>
                  </a:cubicBezTo>
                  <a:cubicBezTo>
                    <a:pt x="106848" y="160305"/>
                    <a:pt x="68708" y="167928"/>
                    <a:pt x="68708" y="167928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97491F13-BCD6-ED3F-6819-86536243623B}"/>
                </a:ext>
              </a:extLst>
            </p:cNvPr>
            <p:cNvSpPr/>
            <p:nvPr/>
          </p:nvSpPr>
          <p:spPr>
            <a:xfrm>
              <a:off x="615603" y="3501039"/>
              <a:ext cx="203667" cy="351862"/>
            </a:xfrm>
            <a:custGeom>
              <a:avLst/>
              <a:gdLst>
                <a:gd name="connsiteX0" fmla="*/ 590 w 203667"/>
                <a:gd name="connsiteY0" fmla="*/ 9535 h 351862"/>
                <a:gd name="connsiteX1" fmla="*/ 7257 w 203667"/>
                <a:gd name="connsiteY1" fmla="*/ 1912 h 351862"/>
                <a:gd name="connsiteX2" fmla="*/ 34906 w 203667"/>
                <a:gd name="connsiteY2" fmla="*/ 1912 h 351862"/>
                <a:gd name="connsiteX3" fmla="*/ 102582 w 203667"/>
                <a:gd name="connsiteY3" fmla="*/ 263180 h 351862"/>
                <a:gd name="connsiteX4" fmla="*/ 114029 w 203667"/>
                <a:gd name="connsiteY4" fmla="*/ 263180 h 351862"/>
                <a:gd name="connsiteX5" fmla="*/ 180774 w 203667"/>
                <a:gd name="connsiteY5" fmla="*/ 0 h 351862"/>
                <a:gd name="connsiteX6" fmla="*/ 203668 w 203667"/>
                <a:gd name="connsiteY6" fmla="*/ 0 h 351862"/>
                <a:gd name="connsiteX7" fmla="*/ 112142 w 203667"/>
                <a:gd name="connsiteY7" fmla="*/ 351862 h 351862"/>
                <a:gd name="connsiteX8" fmla="*/ 89273 w 203667"/>
                <a:gd name="connsiteY8" fmla="*/ 351862 h 351862"/>
                <a:gd name="connsiteX9" fmla="*/ 590 w 203667"/>
                <a:gd name="connsiteY9" fmla="*/ 9535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667" h="351862">
                  <a:moveTo>
                    <a:pt x="590" y="9535"/>
                  </a:moveTo>
                  <a:cubicBezTo>
                    <a:pt x="-1322" y="4780"/>
                    <a:pt x="1546" y="1912"/>
                    <a:pt x="7257" y="1912"/>
                  </a:cubicBezTo>
                  <a:lnTo>
                    <a:pt x="34906" y="1912"/>
                  </a:lnTo>
                  <a:cubicBezTo>
                    <a:pt x="34906" y="1912"/>
                    <a:pt x="100695" y="254601"/>
                    <a:pt x="102582" y="263180"/>
                  </a:cubicBezTo>
                  <a:cubicBezTo>
                    <a:pt x="104470" y="271759"/>
                    <a:pt x="110205" y="277494"/>
                    <a:pt x="114029" y="263180"/>
                  </a:cubicBezTo>
                  <a:cubicBezTo>
                    <a:pt x="117853" y="248865"/>
                    <a:pt x="180774" y="0"/>
                    <a:pt x="180774" y="0"/>
                  </a:cubicBezTo>
                  <a:lnTo>
                    <a:pt x="203668" y="0"/>
                  </a:lnTo>
                  <a:lnTo>
                    <a:pt x="112142" y="351862"/>
                  </a:lnTo>
                  <a:lnTo>
                    <a:pt x="89273" y="351862"/>
                  </a:lnTo>
                  <a:lnTo>
                    <a:pt x="590" y="9535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EDB60C30-EBD7-6228-6CA6-6C2D29146CAD}"/>
                </a:ext>
              </a:extLst>
            </p:cNvPr>
            <p:cNvSpPr/>
            <p:nvPr/>
          </p:nvSpPr>
          <p:spPr>
            <a:xfrm>
              <a:off x="775420" y="3501039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346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94 w 203692"/>
                <a:gd name="connsiteY4" fmla="*/ 351862 h 351862"/>
                <a:gd name="connsiteX5" fmla="*/ 46302 w 203692"/>
                <a:gd name="connsiteY5" fmla="*/ 259380 h 351862"/>
                <a:gd name="connsiteX6" fmla="*/ 145206 w 203692"/>
                <a:gd name="connsiteY6" fmla="*/ 259380 h 351862"/>
                <a:gd name="connsiteX7" fmla="*/ 168786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1 w 203692"/>
                <a:gd name="connsiteY10" fmla="*/ 239379 h 351862"/>
                <a:gd name="connsiteX11" fmla="*/ 89638 w 203692"/>
                <a:gd name="connsiteY11" fmla="*/ 88707 h 351862"/>
                <a:gd name="connsiteX12" fmla="*/ 101085 w 203692"/>
                <a:gd name="connsiteY12" fmla="*/ 88707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346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06" y="259380"/>
                  </a:lnTo>
                  <a:lnTo>
                    <a:pt x="168786" y="350073"/>
                  </a:lnTo>
                  <a:lnTo>
                    <a:pt x="196435" y="350073"/>
                  </a:lnTo>
                  <a:cubicBezTo>
                    <a:pt x="202146" y="350073"/>
                    <a:pt x="205014" y="347229"/>
                    <a:pt x="203102" y="342450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CCE66EF1-896A-069A-794A-72C0BC1704E0}"/>
                </a:ext>
              </a:extLst>
            </p:cNvPr>
            <p:cNvSpPr/>
            <p:nvPr/>
          </p:nvSpPr>
          <p:spPr>
            <a:xfrm>
              <a:off x="1515568" y="3089957"/>
              <a:ext cx="203692" cy="351862"/>
            </a:xfrm>
            <a:custGeom>
              <a:avLst/>
              <a:gdLst>
                <a:gd name="connsiteX0" fmla="*/ 203102 w 203692"/>
                <a:gd name="connsiteY0" fmla="*/ 342327 h 351862"/>
                <a:gd name="connsiteX1" fmla="*/ 114444 w 203692"/>
                <a:gd name="connsiteY1" fmla="*/ 0 h 351862"/>
                <a:gd name="connsiteX2" fmla="*/ 91550 w 203692"/>
                <a:gd name="connsiteY2" fmla="*/ 0 h 351862"/>
                <a:gd name="connsiteX3" fmla="*/ 0 w 203692"/>
                <a:gd name="connsiteY3" fmla="*/ 351862 h 351862"/>
                <a:gd name="connsiteX4" fmla="*/ 22869 w 203692"/>
                <a:gd name="connsiteY4" fmla="*/ 351862 h 351862"/>
                <a:gd name="connsiteX5" fmla="*/ 46278 w 203692"/>
                <a:gd name="connsiteY5" fmla="*/ 259380 h 351862"/>
                <a:gd name="connsiteX6" fmla="*/ 145206 w 203692"/>
                <a:gd name="connsiteY6" fmla="*/ 259380 h 351862"/>
                <a:gd name="connsiteX7" fmla="*/ 168761 w 203692"/>
                <a:gd name="connsiteY7" fmla="*/ 350073 h 351862"/>
                <a:gd name="connsiteX8" fmla="*/ 196435 w 203692"/>
                <a:gd name="connsiteY8" fmla="*/ 350073 h 351862"/>
                <a:gd name="connsiteX9" fmla="*/ 203102 w 203692"/>
                <a:gd name="connsiteY9" fmla="*/ 342450 h 351862"/>
                <a:gd name="connsiteX10" fmla="*/ 51352 w 203692"/>
                <a:gd name="connsiteY10" fmla="*/ 239379 h 351862"/>
                <a:gd name="connsiteX11" fmla="*/ 89638 w 203692"/>
                <a:gd name="connsiteY11" fmla="*/ 88732 h 351862"/>
                <a:gd name="connsiteX12" fmla="*/ 101061 w 203692"/>
                <a:gd name="connsiteY12" fmla="*/ 88732 h 351862"/>
                <a:gd name="connsiteX13" fmla="*/ 140009 w 2036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69" y="351862"/>
                  </a:lnTo>
                  <a:cubicBezTo>
                    <a:pt x="22869" y="351862"/>
                    <a:pt x="33556" y="309849"/>
                    <a:pt x="46278" y="259380"/>
                  </a:cubicBezTo>
                  <a:lnTo>
                    <a:pt x="145206" y="259380"/>
                  </a:lnTo>
                  <a:lnTo>
                    <a:pt x="168761" y="350073"/>
                  </a:ln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50"/>
                  </a:cubicBezTo>
                  <a:close/>
                  <a:moveTo>
                    <a:pt x="51352" y="239379"/>
                  </a:moveTo>
                  <a:cubicBezTo>
                    <a:pt x="68510" y="171409"/>
                    <a:pt x="87579" y="96379"/>
                    <a:pt x="89638" y="88732"/>
                  </a:cubicBezTo>
                  <a:cubicBezTo>
                    <a:pt x="93438" y="74417"/>
                    <a:pt x="99173" y="80152"/>
                    <a:pt x="101061" y="88732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F5D9843-E8F5-3AD0-2BA3-5848D903B299}"/>
                </a:ext>
              </a:extLst>
            </p:cNvPr>
            <p:cNvSpPr/>
            <p:nvPr/>
          </p:nvSpPr>
          <p:spPr>
            <a:xfrm>
              <a:off x="2102372" y="3084908"/>
              <a:ext cx="203792" cy="351862"/>
            </a:xfrm>
            <a:custGeom>
              <a:avLst/>
              <a:gdLst>
                <a:gd name="connsiteX0" fmla="*/ 203102 w 203792"/>
                <a:gd name="connsiteY0" fmla="*/ 342327 h 351862"/>
                <a:gd name="connsiteX1" fmla="*/ 114444 w 203792"/>
                <a:gd name="connsiteY1" fmla="*/ 0 h 351862"/>
                <a:gd name="connsiteX2" fmla="*/ 91550 w 203792"/>
                <a:gd name="connsiteY2" fmla="*/ 0 h 351862"/>
                <a:gd name="connsiteX3" fmla="*/ 0 w 203792"/>
                <a:gd name="connsiteY3" fmla="*/ 351862 h 351862"/>
                <a:gd name="connsiteX4" fmla="*/ 22894 w 203792"/>
                <a:gd name="connsiteY4" fmla="*/ 351862 h 351862"/>
                <a:gd name="connsiteX5" fmla="*/ 46302 w 203792"/>
                <a:gd name="connsiteY5" fmla="*/ 259356 h 351862"/>
                <a:gd name="connsiteX6" fmla="*/ 145328 w 203792"/>
                <a:gd name="connsiteY6" fmla="*/ 259356 h 351862"/>
                <a:gd name="connsiteX7" fmla="*/ 168884 w 203792"/>
                <a:gd name="connsiteY7" fmla="*/ 350048 h 351862"/>
                <a:gd name="connsiteX8" fmla="*/ 196533 w 203792"/>
                <a:gd name="connsiteY8" fmla="*/ 350048 h 351862"/>
                <a:gd name="connsiteX9" fmla="*/ 203200 w 203792"/>
                <a:gd name="connsiteY9" fmla="*/ 342425 h 351862"/>
                <a:gd name="connsiteX10" fmla="*/ 51376 w 203792"/>
                <a:gd name="connsiteY10" fmla="*/ 239379 h 351862"/>
                <a:gd name="connsiteX11" fmla="*/ 89638 w 203792"/>
                <a:gd name="connsiteY11" fmla="*/ 88707 h 351862"/>
                <a:gd name="connsiteX12" fmla="*/ 101085 w 203792"/>
                <a:gd name="connsiteY12" fmla="*/ 88707 h 351862"/>
                <a:gd name="connsiteX13" fmla="*/ 140009 w 203792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92" h="351862">
                  <a:moveTo>
                    <a:pt x="203102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56"/>
                  </a:cubicBezTo>
                  <a:lnTo>
                    <a:pt x="145328" y="259356"/>
                  </a:lnTo>
                  <a:cubicBezTo>
                    <a:pt x="158197" y="308918"/>
                    <a:pt x="168884" y="350048"/>
                    <a:pt x="168884" y="350048"/>
                  </a:cubicBezTo>
                  <a:lnTo>
                    <a:pt x="196533" y="350048"/>
                  </a:lnTo>
                  <a:cubicBezTo>
                    <a:pt x="202268" y="350048"/>
                    <a:pt x="205112" y="347180"/>
                    <a:pt x="203200" y="342425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64"/>
                    <a:pt x="122043" y="170208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9C064B9C-06E5-66F9-56A8-6382E622625D}"/>
                </a:ext>
              </a:extLst>
            </p:cNvPr>
            <p:cNvSpPr/>
            <p:nvPr/>
          </p:nvSpPr>
          <p:spPr>
            <a:xfrm>
              <a:off x="2224022" y="3486724"/>
              <a:ext cx="203691" cy="351862"/>
            </a:xfrm>
            <a:custGeom>
              <a:avLst/>
              <a:gdLst>
                <a:gd name="connsiteX0" fmla="*/ 203102 w 203691"/>
                <a:gd name="connsiteY0" fmla="*/ 342327 h 351862"/>
                <a:gd name="connsiteX1" fmla="*/ 114370 w 203691"/>
                <a:gd name="connsiteY1" fmla="*/ 0 h 351862"/>
                <a:gd name="connsiteX2" fmla="*/ 91501 w 203691"/>
                <a:gd name="connsiteY2" fmla="*/ 0 h 351862"/>
                <a:gd name="connsiteX3" fmla="*/ 0 w 203691"/>
                <a:gd name="connsiteY3" fmla="*/ 351862 h 351862"/>
                <a:gd name="connsiteX4" fmla="*/ 22894 w 203691"/>
                <a:gd name="connsiteY4" fmla="*/ 351862 h 351862"/>
                <a:gd name="connsiteX5" fmla="*/ 46302 w 203691"/>
                <a:gd name="connsiteY5" fmla="*/ 259380 h 351862"/>
                <a:gd name="connsiteX6" fmla="*/ 145230 w 203691"/>
                <a:gd name="connsiteY6" fmla="*/ 259380 h 351862"/>
                <a:gd name="connsiteX7" fmla="*/ 168786 w 203691"/>
                <a:gd name="connsiteY7" fmla="*/ 350073 h 351862"/>
                <a:gd name="connsiteX8" fmla="*/ 196435 w 203691"/>
                <a:gd name="connsiteY8" fmla="*/ 350073 h 351862"/>
                <a:gd name="connsiteX9" fmla="*/ 203102 w 203691"/>
                <a:gd name="connsiteY9" fmla="*/ 342425 h 351862"/>
                <a:gd name="connsiteX10" fmla="*/ 51351 w 203691"/>
                <a:gd name="connsiteY10" fmla="*/ 239379 h 351862"/>
                <a:gd name="connsiteX11" fmla="*/ 89638 w 203691"/>
                <a:gd name="connsiteY11" fmla="*/ 88707 h 351862"/>
                <a:gd name="connsiteX12" fmla="*/ 101085 w 203691"/>
                <a:gd name="connsiteY12" fmla="*/ 88707 h 351862"/>
                <a:gd name="connsiteX13" fmla="*/ 140009 w 203691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691" h="351862">
                  <a:moveTo>
                    <a:pt x="203102" y="342327"/>
                  </a:moveTo>
                  <a:lnTo>
                    <a:pt x="114370" y="0"/>
                  </a:lnTo>
                  <a:lnTo>
                    <a:pt x="91501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50073"/>
                    <a:pt x="168786" y="350073"/>
                  </a:cubicBezTo>
                  <a:lnTo>
                    <a:pt x="196435" y="350073"/>
                  </a:lnTo>
                  <a:cubicBezTo>
                    <a:pt x="202146" y="350073"/>
                    <a:pt x="205014" y="347205"/>
                    <a:pt x="203102" y="342425"/>
                  </a:cubicBezTo>
                  <a:close/>
                  <a:moveTo>
                    <a:pt x="51351" y="239379"/>
                  </a:moveTo>
                  <a:cubicBezTo>
                    <a:pt x="68509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FBB965DC-F4A4-7583-68DB-AC1A18305024}"/>
                </a:ext>
              </a:extLst>
            </p:cNvPr>
            <p:cNvSpPr/>
            <p:nvPr/>
          </p:nvSpPr>
          <p:spPr>
            <a:xfrm>
              <a:off x="1790684" y="3489445"/>
              <a:ext cx="203706" cy="351862"/>
            </a:xfrm>
            <a:custGeom>
              <a:avLst/>
              <a:gdLst>
                <a:gd name="connsiteX0" fmla="*/ 203126 w 203706"/>
                <a:gd name="connsiteY0" fmla="*/ 342327 h 351862"/>
                <a:gd name="connsiteX1" fmla="*/ 114444 w 203706"/>
                <a:gd name="connsiteY1" fmla="*/ 0 h 351862"/>
                <a:gd name="connsiteX2" fmla="*/ 91550 w 203706"/>
                <a:gd name="connsiteY2" fmla="*/ 0 h 351862"/>
                <a:gd name="connsiteX3" fmla="*/ 0 w 203706"/>
                <a:gd name="connsiteY3" fmla="*/ 351862 h 351862"/>
                <a:gd name="connsiteX4" fmla="*/ 22894 w 203706"/>
                <a:gd name="connsiteY4" fmla="*/ 351862 h 351862"/>
                <a:gd name="connsiteX5" fmla="*/ 46302 w 203706"/>
                <a:gd name="connsiteY5" fmla="*/ 259380 h 351862"/>
                <a:gd name="connsiteX6" fmla="*/ 145230 w 203706"/>
                <a:gd name="connsiteY6" fmla="*/ 259380 h 351862"/>
                <a:gd name="connsiteX7" fmla="*/ 168786 w 203706"/>
                <a:gd name="connsiteY7" fmla="*/ 349950 h 351862"/>
                <a:gd name="connsiteX8" fmla="*/ 196435 w 203706"/>
                <a:gd name="connsiteY8" fmla="*/ 349950 h 351862"/>
                <a:gd name="connsiteX9" fmla="*/ 203126 w 203706"/>
                <a:gd name="connsiteY9" fmla="*/ 342327 h 351862"/>
                <a:gd name="connsiteX10" fmla="*/ 51376 w 203706"/>
                <a:gd name="connsiteY10" fmla="*/ 239379 h 351862"/>
                <a:gd name="connsiteX11" fmla="*/ 89638 w 203706"/>
                <a:gd name="connsiteY11" fmla="*/ 88707 h 351862"/>
                <a:gd name="connsiteX12" fmla="*/ 101085 w 203706"/>
                <a:gd name="connsiteY12" fmla="*/ 88707 h 351862"/>
                <a:gd name="connsiteX13" fmla="*/ 140009 w 203706"/>
                <a:gd name="connsiteY13" fmla="*/ 239379 h 35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3706" h="351862">
                  <a:moveTo>
                    <a:pt x="203126" y="342327"/>
                  </a:moveTo>
                  <a:lnTo>
                    <a:pt x="114444" y="0"/>
                  </a:lnTo>
                  <a:lnTo>
                    <a:pt x="91550" y="0"/>
                  </a:lnTo>
                  <a:lnTo>
                    <a:pt x="0" y="351862"/>
                  </a:lnTo>
                  <a:lnTo>
                    <a:pt x="22894" y="351862"/>
                  </a:lnTo>
                  <a:cubicBezTo>
                    <a:pt x="22894" y="351862"/>
                    <a:pt x="33507" y="309849"/>
                    <a:pt x="46302" y="259380"/>
                  </a:cubicBezTo>
                  <a:lnTo>
                    <a:pt x="145230" y="259380"/>
                  </a:lnTo>
                  <a:cubicBezTo>
                    <a:pt x="158099" y="308918"/>
                    <a:pt x="168786" y="349950"/>
                    <a:pt x="168786" y="349950"/>
                  </a:cubicBezTo>
                  <a:lnTo>
                    <a:pt x="196435" y="349950"/>
                  </a:lnTo>
                  <a:cubicBezTo>
                    <a:pt x="202171" y="349950"/>
                    <a:pt x="205014" y="347107"/>
                    <a:pt x="203126" y="342327"/>
                  </a:cubicBezTo>
                  <a:close/>
                  <a:moveTo>
                    <a:pt x="51376" y="239379"/>
                  </a:moveTo>
                  <a:cubicBezTo>
                    <a:pt x="68534" y="171384"/>
                    <a:pt x="87604" y="96379"/>
                    <a:pt x="89638" y="88707"/>
                  </a:cubicBezTo>
                  <a:cubicBezTo>
                    <a:pt x="93462" y="74417"/>
                    <a:pt x="99173" y="80128"/>
                    <a:pt x="101085" y="88707"/>
                  </a:cubicBezTo>
                  <a:cubicBezTo>
                    <a:pt x="102115" y="93389"/>
                    <a:pt x="122043" y="170232"/>
                    <a:pt x="140009" y="239379"/>
                  </a:cubicBez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A86BEF81-AF23-6F7E-8C16-1FC2E1602154}"/>
                </a:ext>
              </a:extLst>
            </p:cNvPr>
            <p:cNvSpPr/>
            <p:nvPr/>
          </p:nvSpPr>
          <p:spPr>
            <a:xfrm>
              <a:off x="1000361" y="3500083"/>
              <a:ext cx="125008" cy="348062"/>
            </a:xfrm>
            <a:custGeom>
              <a:avLst/>
              <a:gdLst>
                <a:gd name="connsiteX0" fmla="*/ 2010 w 125008"/>
                <a:gd name="connsiteY0" fmla="*/ 25 h 348062"/>
                <a:gd name="connsiteX1" fmla="*/ 30615 w 125008"/>
                <a:gd name="connsiteY1" fmla="*/ 25 h 348062"/>
                <a:gd name="connsiteX2" fmla="*/ 39194 w 125008"/>
                <a:gd name="connsiteY2" fmla="*/ 9559 h 348062"/>
                <a:gd name="connsiteX3" fmla="*/ 39194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2010" y="25"/>
                  </a:moveTo>
                  <a:lnTo>
                    <a:pt x="30615" y="25"/>
                  </a:lnTo>
                  <a:cubicBezTo>
                    <a:pt x="35370" y="25"/>
                    <a:pt x="39194" y="2868"/>
                    <a:pt x="39194" y="9559"/>
                  </a:cubicBezTo>
                  <a:lnTo>
                    <a:pt x="39194" y="316590"/>
                  </a:lnTo>
                  <a:cubicBezTo>
                    <a:pt x="39194" y="324213"/>
                    <a:pt x="41106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C3B9E52D-5446-0C31-2DE2-BE5352E37907}"/>
                </a:ext>
              </a:extLst>
            </p:cNvPr>
            <p:cNvSpPr/>
            <p:nvPr/>
          </p:nvSpPr>
          <p:spPr>
            <a:xfrm>
              <a:off x="1749064" y="3090104"/>
              <a:ext cx="125008" cy="348062"/>
            </a:xfrm>
            <a:custGeom>
              <a:avLst/>
              <a:gdLst>
                <a:gd name="connsiteX0" fmla="*/ 1985 w 125008"/>
                <a:gd name="connsiteY0" fmla="*/ 0 h 348062"/>
                <a:gd name="connsiteX1" fmla="*/ 30590 w 125008"/>
                <a:gd name="connsiteY1" fmla="*/ 0 h 348062"/>
                <a:gd name="connsiteX2" fmla="*/ 39169 w 125008"/>
                <a:gd name="connsiteY2" fmla="*/ 9559 h 348062"/>
                <a:gd name="connsiteX3" fmla="*/ 39169 w 125008"/>
                <a:gd name="connsiteY3" fmla="*/ 316590 h 348062"/>
                <a:gd name="connsiteX4" fmla="*/ 54440 w 125008"/>
                <a:gd name="connsiteY4" fmla="*/ 329949 h 348062"/>
                <a:gd name="connsiteX5" fmla="*/ 125008 w 125008"/>
                <a:gd name="connsiteY5" fmla="*/ 329949 h 348062"/>
                <a:gd name="connsiteX6" fmla="*/ 125008 w 125008"/>
                <a:gd name="connsiteY6" fmla="*/ 348063 h 348062"/>
                <a:gd name="connsiteX7" fmla="*/ 0 w 125008"/>
                <a:gd name="connsiteY7" fmla="*/ 348063 h 348062"/>
                <a:gd name="connsiteX8" fmla="*/ 1912 w 125008"/>
                <a:gd name="connsiteY8" fmla="*/ 0 h 34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08" h="348062">
                  <a:moveTo>
                    <a:pt x="1985" y="0"/>
                  </a:moveTo>
                  <a:lnTo>
                    <a:pt x="30590" y="0"/>
                  </a:lnTo>
                  <a:cubicBezTo>
                    <a:pt x="35493" y="0"/>
                    <a:pt x="39169" y="2868"/>
                    <a:pt x="39169" y="9559"/>
                  </a:cubicBezTo>
                  <a:lnTo>
                    <a:pt x="39169" y="316590"/>
                  </a:lnTo>
                  <a:cubicBezTo>
                    <a:pt x="39169" y="324213"/>
                    <a:pt x="41081" y="329949"/>
                    <a:pt x="54440" y="329949"/>
                  </a:cubicBezTo>
                  <a:lnTo>
                    <a:pt x="125008" y="329949"/>
                  </a:lnTo>
                  <a:lnTo>
                    <a:pt x="125008" y="348063"/>
                  </a:lnTo>
                  <a:lnTo>
                    <a:pt x="0" y="348063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457C5E93-4B7D-CE64-A648-6420CF4815E2}"/>
                </a:ext>
              </a:extLst>
            </p:cNvPr>
            <p:cNvSpPr/>
            <p:nvPr/>
          </p:nvSpPr>
          <p:spPr>
            <a:xfrm>
              <a:off x="1728964" y="3492460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2CE518B2-4891-E8B5-6EB3-4405FF172AC9}"/>
                </a:ext>
              </a:extLst>
            </p:cNvPr>
            <p:cNvSpPr/>
            <p:nvPr/>
          </p:nvSpPr>
          <p:spPr>
            <a:xfrm>
              <a:off x="1907800" y="3086819"/>
              <a:ext cx="34340" cy="350906"/>
            </a:xfrm>
            <a:custGeom>
              <a:avLst/>
              <a:gdLst>
                <a:gd name="connsiteX0" fmla="*/ 34341 w 34340"/>
                <a:gd name="connsiteY0" fmla="*/ 350906 h 350906"/>
                <a:gd name="connsiteX1" fmla="*/ 0 w 34340"/>
                <a:gd name="connsiteY1" fmla="*/ 350906 h 350906"/>
                <a:gd name="connsiteX2" fmla="*/ 0 w 34340"/>
                <a:gd name="connsiteY2" fmla="*/ 0 h 350906"/>
                <a:gd name="connsiteX3" fmla="*/ 34341 w 34340"/>
                <a:gd name="connsiteY3" fmla="*/ 0 h 350906"/>
                <a:gd name="connsiteX4" fmla="*/ 34341 w 34340"/>
                <a:gd name="connsiteY4" fmla="*/ 350906 h 350906"/>
                <a:gd name="connsiteX5" fmla="*/ 34341 w 34340"/>
                <a:gd name="connsiteY5" fmla="*/ 350906 h 3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40" h="350906">
                  <a:moveTo>
                    <a:pt x="34341" y="350906"/>
                  </a:moveTo>
                  <a:lnTo>
                    <a:pt x="0" y="350906"/>
                  </a:lnTo>
                  <a:lnTo>
                    <a:pt x="0" y="0"/>
                  </a:lnTo>
                  <a:lnTo>
                    <a:pt x="34341" y="0"/>
                  </a:lnTo>
                  <a:lnTo>
                    <a:pt x="34341" y="350906"/>
                  </a:lnTo>
                  <a:lnTo>
                    <a:pt x="34341" y="35090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B7C1FDF9-1A4F-4353-75D9-7FE07FCDA5B1}"/>
                </a:ext>
              </a:extLst>
            </p:cNvPr>
            <p:cNvSpPr/>
            <p:nvPr/>
          </p:nvSpPr>
          <p:spPr>
            <a:xfrm>
              <a:off x="1515518" y="3485376"/>
              <a:ext cx="191557" cy="360931"/>
            </a:xfrm>
            <a:custGeom>
              <a:avLst/>
              <a:gdLst>
                <a:gd name="connsiteX0" fmla="*/ 156726 w 191557"/>
                <a:gd name="connsiteY0" fmla="*/ 76035 h 360931"/>
                <a:gd name="connsiteX1" fmla="*/ 102801 w 191557"/>
                <a:gd name="connsiteY1" fmla="*/ 26154 h 360931"/>
                <a:gd name="connsiteX2" fmla="*/ 38704 w 191557"/>
                <a:gd name="connsiteY2" fmla="*/ 189229 h 360931"/>
                <a:gd name="connsiteX3" fmla="*/ 109248 w 191557"/>
                <a:gd name="connsiteY3" fmla="*/ 341935 h 360931"/>
                <a:gd name="connsiteX4" fmla="*/ 165428 w 191557"/>
                <a:gd name="connsiteY4" fmla="*/ 279406 h 360931"/>
                <a:gd name="connsiteX5" fmla="*/ 191557 w 191557"/>
                <a:gd name="connsiteY5" fmla="*/ 292079 h 360931"/>
                <a:gd name="connsiteX6" fmla="*/ 106870 w 191557"/>
                <a:gd name="connsiteY6" fmla="*/ 360931 h 360931"/>
                <a:gd name="connsiteX7" fmla="*/ 0 w 191557"/>
                <a:gd name="connsiteY7" fmla="*/ 177291 h 360931"/>
                <a:gd name="connsiteX8" fmla="*/ 105399 w 191557"/>
                <a:gd name="connsiteY8" fmla="*/ 0 h 360931"/>
                <a:gd name="connsiteX9" fmla="*/ 182978 w 191557"/>
                <a:gd name="connsiteY9" fmla="*/ 59367 h 360931"/>
                <a:gd name="connsiteX10" fmla="*/ 156849 w 191557"/>
                <a:gd name="connsiteY10" fmla="*/ 75986 h 36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557" h="360931">
                  <a:moveTo>
                    <a:pt x="156726" y="76035"/>
                  </a:moveTo>
                  <a:cubicBezTo>
                    <a:pt x="156726" y="76035"/>
                    <a:pt x="146432" y="26154"/>
                    <a:pt x="102801" y="26154"/>
                  </a:cubicBezTo>
                  <a:cubicBezTo>
                    <a:pt x="59171" y="26154"/>
                    <a:pt x="38704" y="102139"/>
                    <a:pt x="38704" y="189229"/>
                  </a:cubicBezTo>
                  <a:cubicBezTo>
                    <a:pt x="38704" y="276318"/>
                    <a:pt x="56989" y="341935"/>
                    <a:pt x="109248" y="341935"/>
                  </a:cubicBezTo>
                  <a:cubicBezTo>
                    <a:pt x="161506" y="341935"/>
                    <a:pt x="165428" y="279406"/>
                    <a:pt x="165428" y="279406"/>
                  </a:cubicBezTo>
                  <a:lnTo>
                    <a:pt x="191557" y="292079"/>
                  </a:lnTo>
                  <a:cubicBezTo>
                    <a:pt x="191557" y="292079"/>
                    <a:pt x="179694" y="360931"/>
                    <a:pt x="106870" y="360931"/>
                  </a:cubicBezTo>
                  <a:cubicBezTo>
                    <a:pt x="34046" y="360931"/>
                    <a:pt x="0" y="288917"/>
                    <a:pt x="0" y="177291"/>
                  </a:cubicBezTo>
                  <a:cubicBezTo>
                    <a:pt x="0" y="65666"/>
                    <a:pt x="41155" y="0"/>
                    <a:pt x="105399" y="0"/>
                  </a:cubicBezTo>
                  <a:cubicBezTo>
                    <a:pt x="169644" y="0"/>
                    <a:pt x="182978" y="59367"/>
                    <a:pt x="182978" y="59367"/>
                  </a:cubicBezTo>
                  <a:lnTo>
                    <a:pt x="156849" y="75986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5B1F5759-8BAD-C2A4-16A7-97352D9A4AD6}"/>
                </a:ext>
              </a:extLst>
            </p:cNvPr>
            <p:cNvSpPr/>
            <p:nvPr/>
          </p:nvSpPr>
          <p:spPr>
            <a:xfrm>
              <a:off x="1976751" y="3085716"/>
              <a:ext cx="161554" cy="353259"/>
            </a:xfrm>
            <a:custGeom>
              <a:avLst/>
              <a:gdLst>
                <a:gd name="connsiteX0" fmla="*/ 0 w 161554"/>
                <a:gd name="connsiteY0" fmla="*/ 0 h 353259"/>
                <a:gd name="connsiteX1" fmla="*/ 161555 w 161554"/>
                <a:gd name="connsiteY1" fmla="*/ 0 h 353259"/>
                <a:gd name="connsiteX2" fmla="*/ 161555 w 161554"/>
                <a:gd name="connsiteY2" fmla="*/ 19266 h 353259"/>
                <a:gd name="connsiteX3" fmla="*/ 102115 w 161554"/>
                <a:gd name="connsiteY3" fmla="*/ 19266 h 353259"/>
                <a:gd name="connsiteX4" fmla="*/ 102115 w 161554"/>
                <a:gd name="connsiteY4" fmla="*/ 353259 h 353259"/>
                <a:gd name="connsiteX5" fmla="*/ 64441 w 161554"/>
                <a:gd name="connsiteY5" fmla="*/ 353259 h 353259"/>
                <a:gd name="connsiteX6" fmla="*/ 64441 w 161554"/>
                <a:gd name="connsiteY6" fmla="*/ 20933 h 353259"/>
                <a:gd name="connsiteX7" fmla="*/ 0 w 161554"/>
                <a:gd name="connsiteY7" fmla="*/ 20933 h 353259"/>
                <a:gd name="connsiteX8" fmla="*/ 0 w 161554"/>
                <a:gd name="connsiteY8" fmla="*/ 0 h 353259"/>
                <a:gd name="connsiteX9" fmla="*/ 0 w 161554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4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41" y="353259"/>
                  </a:lnTo>
                  <a:lnTo>
                    <a:pt x="64441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545F388D-B1BD-3C6D-4065-12B0FFA9B114}"/>
                </a:ext>
              </a:extLst>
            </p:cNvPr>
            <p:cNvSpPr/>
            <p:nvPr/>
          </p:nvSpPr>
          <p:spPr>
            <a:xfrm>
              <a:off x="2266378" y="3085716"/>
              <a:ext cx="161555" cy="353259"/>
            </a:xfrm>
            <a:custGeom>
              <a:avLst/>
              <a:gdLst>
                <a:gd name="connsiteX0" fmla="*/ 0 w 161555"/>
                <a:gd name="connsiteY0" fmla="*/ 0 h 353259"/>
                <a:gd name="connsiteX1" fmla="*/ 161555 w 161555"/>
                <a:gd name="connsiteY1" fmla="*/ 0 h 353259"/>
                <a:gd name="connsiteX2" fmla="*/ 161555 w 161555"/>
                <a:gd name="connsiteY2" fmla="*/ 19266 h 353259"/>
                <a:gd name="connsiteX3" fmla="*/ 102115 w 161555"/>
                <a:gd name="connsiteY3" fmla="*/ 19266 h 353259"/>
                <a:gd name="connsiteX4" fmla="*/ 102115 w 161555"/>
                <a:gd name="connsiteY4" fmla="*/ 353259 h 353259"/>
                <a:gd name="connsiteX5" fmla="*/ 64465 w 161555"/>
                <a:gd name="connsiteY5" fmla="*/ 353259 h 353259"/>
                <a:gd name="connsiteX6" fmla="*/ 64465 w 161555"/>
                <a:gd name="connsiteY6" fmla="*/ 20933 h 353259"/>
                <a:gd name="connsiteX7" fmla="*/ 0 w 161555"/>
                <a:gd name="connsiteY7" fmla="*/ 20933 h 353259"/>
                <a:gd name="connsiteX8" fmla="*/ 0 w 161555"/>
                <a:gd name="connsiteY8" fmla="*/ 0 h 353259"/>
                <a:gd name="connsiteX9" fmla="*/ 0 w 161555"/>
                <a:gd name="connsiteY9" fmla="*/ 0 h 35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555" h="353259">
                  <a:moveTo>
                    <a:pt x="0" y="0"/>
                  </a:moveTo>
                  <a:lnTo>
                    <a:pt x="161555" y="0"/>
                  </a:lnTo>
                  <a:lnTo>
                    <a:pt x="161555" y="19266"/>
                  </a:lnTo>
                  <a:lnTo>
                    <a:pt x="102115" y="19266"/>
                  </a:lnTo>
                  <a:lnTo>
                    <a:pt x="102115" y="353259"/>
                  </a:lnTo>
                  <a:lnTo>
                    <a:pt x="64465" y="353259"/>
                  </a:lnTo>
                  <a:lnTo>
                    <a:pt x="64465" y="20933"/>
                  </a:lnTo>
                  <a:lnTo>
                    <a:pt x="0" y="209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D1B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35C0154E-ECB5-FA80-D0C4-D522FC95D36F}"/>
                </a:ext>
              </a:extLst>
            </p:cNvPr>
            <p:cNvSpPr/>
            <p:nvPr/>
          </p:nvSpPr>
          <p:spPr>
            <a:xfrm>
              <a:off x="8576853" y="3060862"/>
              <a:ext cx="1285405" cy="856945"/>
            </a:xfrm>
            <a:custGeom>
              <a:avLst/>
              <a:gdLst>
                <a:gd name="connsiteX0" fmla="*/ 0 w 1285405"/>
                <a:gd name="connsiteY0" fmla="*/ 0 h 856945"/>
                <a:gd name="connsiteX1" fmla="*/ 1285406 w 1285405"/>
                <a:gd name="connsiteY1" fmla="*/ 0 h 856945"/>
                <a:gd name="connsiteX2" fmla="*/ 1285406 w 1285405"/>
                <a:gd name="connsiteY2" fmla="*/ 856945 h 856945"/>
                <a:gd name="connsiteX3" fmla="*/ 0 w 1285405"/>
                <a:gd name="connsiteY3" fmla="*/ 856945 h 85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05" h="856945">
                  <a:moveTo>
                    <a:pt x="0" y="0"/>
                  </a:moveTo>
                  <a:lnTo>
                    <a:pt x="1285406" y="0"/>
                  </a:lnTo>
                  <a:lnTo>
                    <a:pt x="1285406" y="856945"/>
                  </a:lnTo>
                  <a:lnTo>
                    <a:pt x="0" y="85694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9D67F6C8-9794-9A44-2963-1BBDAA2EA7BA}"/>
                </a:ext>
              </a:extLst>
            </p:cNvPr>
            <p:cNvSpPr/>
            <p:nvPr/>
          </p:nvSpPr>
          <p:spPr>
            <a:xfrm>
              <a:off x="9174957" y="3163418"/>
              <a:ext cx="88731" cy="84221"/>
            </a:xfrm>
            <a:custGeom>
              <a:avLst/>
              <a:gdLst>
                <a:gd name="connsiteX0" fmla="*/ 17256 w 88731"/>
                <a:gd name="connsiteY0" fmla="*/ 84221 h 84221"/>
                <a:gd name="connsiteX1" fmla="*/ 44366 w 88731"/>
                <a:gd name="connsiteY1" fmla="*/ 64416 h 84221"/>
                <a:gd name="connsiteX2" fmla="*/ 71500 w 88731"/>
                <a:gd name="connsiteY2" fmla="*/ 84221 h 84221"/>
                <a:gd name="connsiteX3" fmla="*/ 61181 w 88731"/>
                <a:gd name="connsiteY3" fmla="*/ 52185 h 84221"/>
                <a:gd name="connsiteX4" fmla="*/ 88732 w 88731"/>
                <a:gd name="connsiteY4" fmla="*/ 32355 h 84221"/>
                <a:gd name="connsiteX5" fmla="*/ 54759 w 88731"/>
                <a:gd name="connsiteY5" fmla="*/ 32355 h 84221"/>
                <a:gd name="connsiteX6" fmla="*/ 44366 w 88731"/>
                <a:gd name="connsiteY6" fmla="*/ 0 h 84221"/>
                <a:gd name="connsiteX7" fmla="*/ 33949 w 88731"/>
                <a:gd name="connsiteY7" fmla="*/ 32429 h 84221"/>
                <a:gd name="connsiteX8" fmla="*/ 0 w 88731"/>
                <a:gd name="connsiteY8" fmla="*/ 32355 h 84221"/>
                <a:gd name="connsiteX9" fmla="*/ 27575 w 88731"/>
                <a:gd name="connsiteY9" fmla="*/ 52185 h 84221"/>
                <a:gd name="connsiteX10" fmla="*/ 17256 w 88731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17256" y="84221"/>
                  </a:moveTo>
                  <a:lnTo>
                    <a:pt x="44366" y="64416"/>
                  </a:lnTo>
                  <a:lnTo>
                    <a:pt x="71500" y="84221"/>
                  </a:lnTo>
                  <a:lnTo>
                    <a:pt x="61181" y="52185"/>
                  </a:lnTo>
                  <a:lnTo>
                    <a:pt x="88732" y="32355"/>
                  </a:lnTo>
                  <a:lnTo>
                    <a:pt x="54759" y="32355"/>
                  </a:lnTo>
                  <a:lnTo>
                    <a:pt x="44366" y="0"/>
                  </a:lnTo>
                  <a:lnTo>
                    <a:pt x="33949" y="32429"/>
                  </a:lnTo>
                  <a:lnTo>
                    <a:pt x="0" y="32355"/>
                  </a:lnTo>
                  <a:lnTo>
                    <a:pt x="27575" y="52185"/>
                  </a:lnTo>
                  <a:lnTo>
                    <a:pt x="17256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372653EC-80E4-EBFF-2873-A0441ED105C0}"/>
                </a:ext>
              </a:extLst>
            </p:cNvPr>
            <p:cNvSpPr/>
            <p:nvPr/>
          </p:nvSpPr>
          <p:spPr>
            <a:xfrm>
              <a:off x="9034629" y="3201092"/>
              <a:ext cx="88658" cy="84221"/>
            </a:xfrm>
            <a:custGeom>
              <a:avLst/>
              <a:gdLst>
                <a:gd name="connsiteX0" fmla="*/ 17183 w 88658"/>
                <a:gd name="connsiteY0" fmla="*/ 84221 h 84221"/>
                <a:gd name="connsiteX1" fmla="*/ 44292 w 88658"/>
                <a:gd name="connsiteY1" fmla="*/ 64416 h 84221"/>
                <a:gd name="connsiteX2" fmla="*/ 71402 w 88658"/>
                <a:gd name="connsiteY2" fmla="*/ 84221 h 84221"/>
                <a:gd name="connsiteX3" fmla="*/ 61108 w 88658"/>
                <a:gd name="connsiteY3" fmla="*/ 52234 h 84221"/>
                <a:gd name="connsiteX4" fmla="*/ 88658 w 88658"/>
                <a:gd name="connsiteY4" fmla="*/ 32429 h 84221"/>
                <a:gd name="connsiteX5" fmla="*/ 54661 w 88658"/>
                <a:gd name="connsiteY5" fmla="*/ 32429 h 84221"/>
                <a:gd name="connsiteX6" fmla="*/ 44292 w 88658"/>
                <a:gd name="connsiteY6" fmla="*/ 0 h 84221"/>
                <a:gd name="connsiteX7" fmla="*/ 33924 w 88658"/>
                <a:gd name="connsiteY7" fmla="*/ 32429 h 84221"/>
                <a:gd name="connsiteX8" fmla="*/ 0 w 88658"/>
                <a:gd name="connsiteY8" fmla="*/ 32429 h 84221"/>
                <a:gd name="connsiteX9" fmla="*/ 27478 w 88658"/>
                <a:gd name="connsiteY9" fmla="*/ 52234 h 84221"/>
                <a:gd name="connsiteX10" fmla="*/ 17183 w 88658"/>
                <a:gd name="connsiteY10" fmla="*/ 84221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8" h="84221">
                  <a:moveTo>
                    <a:pt x="17183" y="84221"/>
                  </a:moveTo>
                  <a:lnTo>
                    <a:pt x="44292" y="64416"/>
                  </a:lnTo>
                  <a:lnTo>
                    <a:pt x="71402" y="84221"/>
                  </a:lnTo>
                  <a:lnTo>
                    <a:pt x="61108" y="52234"/>
                  </a:lnTo>
                  <a:lnTo>
                    <a:pt x="88658" y="32429"/>
                  </a:lnTo>
                  <a:lnTo>
                    <a:pt x="54661" y="32429"/>
                  </a:lnTo>
                  <a:lnTo>
                    <a:pt x="44292" y="0"/>
                  </a:lnTo>
                  <a:lnTo>
                    <a:pt x="33924" y="32429"/>
                  </a:lnTo>
                  <a:lnTo>
                    <a:pt x="0" y="32429"/>
                  </a:lnTo>
                  <a:lnTo>
                    <a:pt x="27478" y="52234"/>
                  </a:lnTo>
                  <a:lnTo>
                    <a:pt x="17183" y="8422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2AFDC8E2-250E-A5B6-8766-D7152E75EE2B}"/>
                </a:ext>
              </a:extLst>
            </p:cNvPr>
            <p:cNvSpPr/>
            <p:nvPr/>
          </p:nvSpPr>
          <p:spPr>
            <a:xfrm>
              <a:off x="8931902" y="3304016"/>
              <a:ext cx="88657" cy="84221"/>
            </a:xfrm>
            <a:custGeom>
              <a:avLst/>
              <a:gdLst>
                <a:gd name="connsiteX0" fmla="*/ 44366 w 88657"/>
                <a:gd name="connsiteY0" fmla="*/ 0 h 84221"/>
                <a:gd name="connsiteX1" fmla="*/ 33924 w 88657"/>
                <a:gd name="connsiteY1" fmla="*/ 32478 h 84221"/>
                <a:gd name="connsiteX2" fmla="*/ 0 w 88657"/>
                <a:gd name="connsiteY2" fmla="*/ 32429 h 84221"/>
                <a:gd name="connsiteX3" fmla="*/ 27551 w 88657"/>
                <a:gd name="connsiteY3" fmla="*/ 52234 h 84221"/>
                <a:gd name="connsiteX4" fmla="*/ 17232 w 88657"/>
                <a:gd name="connsiteY4" fmla="*/ 84221 h 84221"/>
                <a:gd name="connsiteX5" fmla="*/ 44366 w 88657"/>
                <a:gd name="connsiteY5" fmla="*/ 64490 h 84221"/>
                <a:gd name="connsiteX6" fmla="*/ 71475 w 88657"/>
                <a:gd name="connsiteY6" fmla="*/ 84221 h 84221"/>
                <a:gd name="connsiteX7" fmla="*/ 61156 w 88657"/>
                <a:gd name="connsiteY7" fmla="*/ 52234 h 84221"/>
                <a:gd name="connsiteX8" fmla="*/ 88658 w 88657"/>
                <a:gd name="connsiteY8" fmla="*/ 32429 h 84221"/>
                <a:gd name="connsiteX9" fmla="*/ 54734 w 88657"/>
                <a:gd name="connsiteY9" fmla="*/ 32429 h 84221"/>
                <a:gd name="connsiteX10" fmla="*/ 44366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366" y="0"/>
                  </a:moveTo>
                  <a:lnTo>
                    <a:pt x="33924" y="32478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21"/>
                  </a:lnTo>
                  <a:lnTo>
                    <a:pt x="44366" y="64490"/>
                  </a:lnTo>
                  <a:lnTo>
                    <a:pt x="71475" y="84221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  <a:lnTo>
                    <a:pt x="44366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F1619882-2EC5-A2F9-3252-E9B2BBA9A5DB}"/>
                </a:ext>
              </a:extLst>
            </p:cNvPr>
            <p:cNvSpPr/>
            <p:nvPr/>
          </p:nvSpPr>
          <p:spPr>
            <a:xfrm>
              <a:off x="8894203" y="3444221"/>
              <a:ext cx="88682" cy="84245"/>
            </a:xfrm>
            <a:custGeom>
              <a:avLst/>
              <a:gdLst>
                <a:gd name="connsiteX0" fmla="*/ 44365 w 88682"/>
                <a:gd name="connsiteY0" fmla="*/ 64441 h 84245"/>
                <a:gd name="connsiteX1" fmla="*/ 71500 w 88682"/>
                <a:gd name="connsiteY1" fmla="*/ 84246 h 84245"/>
                <a:gd name="connsiteX2" fmla="*/ 61181 w 88682"/>
                <a:gd name="connsiteY2" fmla="*/ 52234 h 84245"/>
                <a:gd name="connsiteX3" fmla="*/ 88682 w 88682"/>
                <a:gd name="connsiteY3" fmla="*/ 32429 h 84245"/>
                <a:gd name="connsiteX4" fmla="*/ 54758 w 88682"/>
                <a:gd name="connsiteY4" fmla="*/ 32429 h 84245"/>
                <a:gd name="connsiteX5" fmla="*/ 44365 w 88682"/>
                <a:gd name="connsiteY5" fmla="*/ 0 h 84245"/>
                <a:gd name="connsiteX6" fmla="*/ 33997 w 88682"/>
                <a:gd name="connsiteY6" fmla="*/ 32502 h 84245"/>
                <a:gd name="connsiteX7" fmla="*/ 0 w 88682"/>
                <a:gd name="connsiteY7" fmla="*/ 32429 h 84245"/>
                <a:gd name="connsiteX8" fmla="*/ 27575 w 88682"/>
                <a:gd name="connsiteY8" fmla="*/ 52234 h 84245"/>
                <a:gd name="connsiteX9" fmla="*/ 17256 w 88682"/>
                <a:gd name="connsiteY9" fmla="*/ 84246 h 84245"/>
                <a:gd name="connsiteX10" fmla="*/ 44365 w 88682"/>
                <a:gd name="connsiteY10" fmla="*/ 64441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45">
                  <a:moveTo>
                    <a:pt x="44365" y="64441"/>
                  </a:moveTo>
                  <a:lnTo>
                    <a:pt x="71500" y="84246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58" y="32429"/>
                  </a:lnTo>
                  <a:lnTo>
                    <a:pt x="44365" y="0"/>
                  </a:lnTo>
                  <a:lnTo>
                    <a:pt x="33997" y="32502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46"/>
                  </a:lnTo>
                  <a:lnTo>
                    <a:pt x="44365" y="64441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2FEF1B0F-4FA0-978B-CFC6-04796DAE9CA2}"/>
                </a:ext>
              </a:extLst>
            </p:cNvPr>
            <p:cNvSpPr/>
            <p:nvPr/>
          </p:nvSpPr>
          <p:spPr>
            <a:xfrm>
              <a:off x="8931902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6 w 88657"/>
                <a:gd name="connsiteY1" fmla="*/ 0 h 84245"/>
                <a:gd name="connsiteX2" fmla="*/ 33924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6 w 88657"/>
                <a:gd name="connsiteY6" fmla="*/ 64441 h 84245"/>
                <a:gd name="connsiteX7" fmla="*/ 71475 w 88657"/>
                <a:gd name="connsiteY7" fmla="*/ 84246 h 84245"/>
                <a:gd name="connsiteX8" fmla="*/ 61156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6" y="0"/>
                  </a:lnTo>
                  <a:lnTo>
                    <a:pt x="33924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6" y="64441"/>
                  </a:lnTo>
                  <a:lnTo>
                    <a:pt x="71475" y="84246"/>
                  </a:lnTo>
                  <a:lnTo>
                    <a:pt x="61156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31858441-09B1-2EEC-3355-CBF2D59A1890}"/>
                </a:ext>
              </a:extLst>
            </p:cNvPr>
            <p:cNvSpPr/>
            <p:nvPr/>
          </p:nvSpPr>
          <p:spPr>
            <a:xfrm>
              <a:off x="9034801" y="3687742"/>
              <a:ext cx="88682" cy="84221"/>
            </a:xfrm>
            <a:custGeom>
              <a:avLst/>
              <a:gdLst>
                <a:gd name="connsiteX0" fmla="*/ 54734 w 88682"/>
                <a:gd name="connsiteY0" fmla="*/ 32429 h 84221"/>
                <a:gd name="connsiteX1" fmla="*/ 44366 w 88682"/>
                <a:gd name="connsiteY1" fmla="*/ 0 h 84221"/>
                <a:gd name="connsiteX2" fmla="*/ 33949 w 88682"/>
                <a:gd name="connsiteY2" fmla="*/ 32429 h 84221"/>
                <a:gd name="connsiteX3" fmla="*/ 0 w 88682"/>
                <a:gd name="connsiteY3" fmla="*/ 32429 h 84221"/>
                <a:gd name="connsiteX4" fmla="*/ 27575 w 88682"/>
                <a:gd name="connsiteY4" fmla="*/ 52234 h 84221"/>
                <a:gd name="connsiteX5" fmla="*/ 17256 w 88682"/>
                <a:gd name="connsiteY5" fmla="*/ 84221 h 84221"/>
                <a:gd name="connsiteX6" fmla="*/ 44366 w 88682"/>
                <a:gd name="connsiteY6" fmla="*/ 64416 h 84221"/>
                <a:gd name="connsiteX7" fmla="*/ 71427 w 88682"/>
                <a:gd name="connsiteY7" fmla="*/ 84221 h 84221"/>
                <a:gd name="connsiteX8" fmla="*/ 61181 w 88682"/>
                <a:gd name="connsiteY8" fmla="*/ 52234 h 84221"/>
                <a:gd name="connsiteX9" fmla="*/ 88682 w 88682"/>
                <a:gd name="connsiteY9" fmla="*/ 32429 h 84221"/>
                <a:gd name="connsiteX10" fmla="*/ 54734 w 88682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82" h="84221">
                  <a:moveTo>
                    <a:pt x="54734" y="32429"/>
                  </a:moveTo>
                  <a:lnTo>
                    <a:pt x="44366" y="0"/>
                  </a:lnTo>
                  <a:lnTo>
                    <a:pt x="33949" y="32429"/>
                  </a:lnTo>
                  <a:lnTo>
                    <a:pt x="0" y="32429"/>
                  </a:lnTo>
                  <a:lnTo>
                    <a:pt x="27575" y="52234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427" y="84221"/>
                  </a:lnTo>
                  <a:lnTo>
                    <a:pt x="61181" y="52234"/>
                  </a:lnTo>
                  <a:lnTo>
                    <a:pt x="88682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801C9D7A-3EF2-8B8E-2C01-A044A5C55133}"/>
                </a:ext>
              </a:extLst>
            </p:cNvPr>
            <p:cNvSpPr/>
            <p:nvPr/>
          </p:nvSpPr>
          <p:spPr>
            <a:xfrm>
              <a:off x="9174957" y="3725049"/>
              <a:ext cx="88731" cy="84221"/>
            </a:xfrm>
            <a:custGeom>
              <a:avLst/>
              <a:gdLst>
                <a:gd name="connsiteX0" fmla="*/ 54759 w 88731"/>
                <a:gd name="connsiteY0" fmla="*/ 32429 h 84221"/>
                <a:gd name="connsiteX1" fmla="*/ 44366 w 88731"/>
                <a:gd name="connsiteY1" fmla="*/ 0 h 84221"/>
                <a:gd name="connsiteX2" fmla="*/ 33998 w 88731"/>
                <a:gd name="connsiteY2" fmla="*/ 32429 h 84221"/>
                <a:gd name="connsiteX3" fmla="*/ 0 w 88731"/>
                <a:gd name="connsiteY3" fmla="*/ 32429 h 84221"/>
                <a:gd name="connsiteX4" fmla="*/ 27575 w 88731"/>
                <a:gd name="connsiteY4" fmla="*/ 52160 h 84221"/>
                <a:gd name="connsiteX5" fmla="*/ 17256 w 88731"/>
                <a:gd name="connsiteY5" fmla="*/ 84221 h 84221"/>
                <a:gd name="connsiteX6" fmla="*/ 44366 w 88731"/>
                <a:gd name="connsiteY6" fmla="*/ 64416 h 84221"/>
                <a:gd name="connsiteX7" fmla="*/ 71500 w 88731"/>
                <a:gd name="connsiteY7" fmla="*/ 84221 h 84221"/>
                <a:gd name="connsiteX8" fmla="*/ 61181 w 88731"/>
                <a:gd name="connsiteY8" fmla="*/ 52160 h 84221"/>
                <a:gd name="connsiteX9" fmla="*/ 88732 w 88731"/>
                <a:gd name="connsiteY9" fmla="*/ 32429 h 84221"/>
                <a:gd name="connsiteX10" fmla="*/ 54759 w 88731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21">
                  <a:moveTo>
                    <a:pt x="54759" y="32429"/>
                  </a:moveTo>
                  <a:lnTo>
                    <a:pt x="44366" y="0"/>
                  </a:lnTo>
                  <a:lnTo>
                    <a:pt x="33998" y="32429"/>
                  </a:lnTo>
                  <a:lnTo>
                    <a:pt x="0" y="32429"/>
                  </a:lnTo>
                  <a:lnTo>
                    <a:pt x="27575" y="52160"/>
                  </a:lnTo>
                  <a:lnTo>
                    <a:pt x="17256" y="84221"/>
                  </a:lnTo>
                  <a:lnTo>
                    <a:pt x="44366" y="64416"/>
                  </a:lnTo>
                  <a:lnTo>
                    <a:pt x="71500" y="84221"/>
                  </a:lnTo>
                  <a:lnTo>
                    <a:pt x="61181" y="52160"/>
                  </a:lnTo>
                  <a:lnTo>
                    <a:pt x="88732" y="32429"/>
                  </a:lnTo>
                  <a:lnTo>
                    <a:pt x="54759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AFD1473B-3751-96E2-BC7B-FC3553C8E2F7}"/>
                </a:ext>
              </a:extLst>
            </p:cNvPr>
            <p:cNvSpPr/>
            <p:nvPr/>
          </p:nvSpPr>
          <p:spPr>
            <a:xfrm>
              <a:off x="9315188" y="3687742"/>
              <a:ext cx="88657" cy="84221"/>
            </a:xfrm>
            <a:custGeom>
              <a:avLst/>
              <a:gdLst>
                <a:gd name="connsiteX0" fmla="*/ 54734 w 88657"/>
                <a:gd name="connsiteY0" fmla="*/ 32429 h 84221"/>
                <a:gd name="connsiteX1" fmla="*/ 44365 w 88657"/>
                <a:gd name="connsiteY1" fmla="*/ 0 h 84221"/>
                <a:gd name="connsiteX2" fmla="*/ 33923 w 88657"/>
                <a:gd name="connsiteY2" fmla="*/ 32429 h 84221"/>
                <a:gd name="connsiteX3" fmla="*/ 0 w 88657"/>
                <a:gd name="connsiteY3" fmla="*/ 32429 h 84221"/>
                <a:gd name="connsiteX4" fmla="*/ 27551 w 88657"/>
                <a:gd name="connsiteY4" fmla="*/ 52234 h 84221"/>
                <a:gd name="connsiteX5" fmla="*/ 17256 w 88657"/>
                <a:gd name="connsiteY5" fmla="*/ 84221 h 84221"/>
                <a:gd name="connsiteX6" fmla="*/ 44365 w 88657"/>
                <a:gd name="connsiteY6" fmla="*/ 64416 h 84221"/>
                <a:gd name="connsiteX7" fmla="*/ 71475 w 88657"/>
                <a:gd name="connsiteY7" fmla="*/ 84221 h 84221"/>
                <a:gd name="connsiteX8" fmla="*/ 61107 w 88657"/>
                <a:gd name="connsiteY8" fmla="*/ 52234 h 84221"/>
                <a:gd name="connsiteX9" fmla="*/ 88658 w 88657"/>
                <a:gd name="connsiteY9" fmla="*/ 32429 h 84221"/>
                <a:gd name="connsiteX10" fmla="*/ 54734 w 88657"/>
                <a:gd name="connsiteY10" fmla="*/ 32429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54734" y="32429"/>
                  </a:moveTo>
                  <a:lnTo>
                    <a:pt x="44365" y="0"/>
                  </a:lnTo>
                  <a:lnTo>
                    <a:pt x="33923" y="32429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56" y="84221"/>
                  </a:lnTo>
                  <a:lnTo>
                    <a:pt x="44365" y="64416"/>
                  </a:lnTo>
                  <a:lnTo>
                    <a:pt x="71475" y="84221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371923D5-EDB0-41A5-AB54-5269FCA14264}"/>
                </a:ext>
              </a:extLst>
            </p:cNvPr>
            <p:cNvSpPr/>
            <p:nvPr/>
          </p:nvSpPr>
          <p:spPr>
            <a:xfrm>
              <a:off x="9418111" y="3584819"/>
              <a:ext cx="88657" cy="84245"/>
            </a:xfrm>
            <a:custGeom>
              <a:avLst/>
              <a:gdLst>
                <a:gd name="connsiteX0" fmla="*/ 54734 w 88657"/>
                <a:gd name="connsiteY0" fmla="*/ 32429 h 84245"/>
                <a:gd name="connsiteX1" fmla="*/ 44365 w 88657"/>
                <a:gd name="connsiteY1" fmla="*/ 0 h 84245"/>
                <a:gd name="connsiteX2" fmla="*/ 33923 w 88657"/>
                <a:gd name="connsiteY2" fmla="*/ 32502 h 84245"/>
                <a:gd name="connsiteX3" fmla="*/ 0 w 88657"/>
                <a:gd name="connsiteY3" fmla="*/ 32429 h 84245"/>
                <a:gd name="connsiteX4" fmla="*/ 27551 w 88657"/>
                <a:gd name="connsiteY4" fmla="*/ 52234 h 84245"/>
                <a:gd name="connsiteX5" fmla="*/ 17232 w 88657"/>
                <a:gd name="connsiteY5" fmla="*/ 84246 h 84245"/>
                <a:gd name="connsiteX6" fmla="*/ 44365 w 88657"/>
                <a:gd name="connsiteY6" fmla="*/ 64441 h 84245"/>
                <a:gd name="connsiteX7" fmla="*/ 71475 w 88657"/>
                <a:gd name="connsiteY7" fmla="*/ 84246 h 84245"/>
                <a:gd name="connsiteX8" fmla="*/ 61107 w 88657"/>
                <a:gd name="connsiteY8" fmla="*/ 52234 h 84245"/>
                <a:gd name="connsiteX9" fmla="*/ 88658 w 88657"/>
                <a:gd name="connsiteY9" fmla="*/ 32429 h 84245"/>
                <a:gd name="connsiteX10" fmla="*/ 54734 w 88657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45">
                  <a:moveTo>
                    <a:pt x="54734" y="32429"/>
                  </a:moveTo>
                  <a:lnTo>
                    <a:pt x="44365" y="0"/>
                  </a:lnTo>
                  <a:lnTo>
                    <a:pt x="33923" y="32502"/>
                  </a:lnTo>
                  <a:lnTo>
                    <a:pt x="0" y="32429"/>
                  </a:lnTo>
                  <a:lnTo>
                    <a:pt x="27551" y="52234"/>
                  </a:lnTo>
                  <a:lnTo>
                    <a:pt x="17232" y="84246"/>
                  </a:lnTo>
                  <a:lnTo>
                    <a:pt x="44365" y="64441"/>
                  </a:lnTo>
                  <a:lnTo>
                    <a:pt x="71475" y="84246"/>
                  </a:lnTo>
                  <a:lnTo>
                    <a:pt x="61107" y="52234"/>
                  </a:lnTo>
                  <a:lnTo>
                    <a:pt x="88658" y="32429"/>
                  </a:lnTo>
                  <a:lnTo>
                    <a:pt x="54734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91457B6E-51E6-3772-F542-5CB075A3E46E}"/>
                </a:ext>
              </a:extLst>
            </p:cNvPr>
            <p:cNvSpPr/>
            <p:nvPr/>
          </p:nvSpPr>
          <p:spPr>
            <a:xfrm>
              <a:off x="9455344" y="3443853"/>
              <a:ext cx="88731" cy="84245"/>
            </a:xfrm>
            <a:custGeom>
              <a:avLst/>
              <a:gdLst>
                <a:gd name="connsiteX0" fmla="*/ 88731 w 88731"/>
                <a:gd name="connsiteY0" fmla="*/ 32429 h 84245"/>
                <a:gd name="connsiteX1" fmla="*/ 54734 w 88731"/>
                <a:gd name="connsiteY1" fmla="*/ 32429 h 84245"/>
                <a:gd name="connsiteX2" fmla="*/ 44366 w 88731"/>
                <a:gd name="connsiteY2" fmla="*/ 0 h 84245"/>
                <a:gd name="connsiteX3" fmla="*/ 33997 w 88731"/>
                <a:gd name="connsiteY3" fmla="*/ 32429 h 84245"/>
                <a:gd name="connsiteX4" fmla="*/ 0 w 88731"/>
                <a:gd name="connsiteY4" fmla="*/ 32429 h 84245"/>
                <a:gd name="connsiteX5" fmla="*/ 27551 w 88731"/>
                <a:gd name="connsiteY5" fmla="*/ 52185 h 84245"/>
                <a:gd name="connsiteX6" fmla="*/ 17256 w 88731"/>
                <a:gd name="connsiteY6" fmla="*/ 84246 h 84245"/>
                <a:gd name="connsiteX7" fmla="*/ 44366 w 88731"/>
                <a:gd name="connsiteY7" fmla="*/ 64367 h 84245"/>
                <a:gd name="connsiteX8" fmla="*/ 71475 w 88731"/>
                <a:gd name="connsiteY8" fmla="*/ 84246 h 84245"/>
                <a:gd name="connsiteX9" fmla="*/ 61181 w 88731"/>
                <a:gd name="connsiteY9" fmla="*/ 52185 h 84245"/>
                <a:gd name="connsiteX10" fmla="*/ 88731 w 88731"/>
                <a:gd name="connsiteY10" fmla="*/ 32429 h 8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31" h="84245">
                  <a:moveTo>
                    <a:pt x="88731" y="32429"/>
                  </a:moveTo>
                  <a:lnTo>
                    <a:pt x="54734" y="32429"/>
                  </a:lnTo>
                  <a:lnTo>
                    <a:pt x="44366" y="0"/>
                  </a:lnTo>
                  <a:lnTo>
                    <a:pt x="33997" y="32429"/>
                  </a:lnTo>
                  <a:lnTo>
                    <a:pt x="0" y="32429"/>
                  </a:lnTo>
                  <a:lnTo>
                    <a:pt x="27551" y="52185"/>
                  </a:lnTo>
                  <a:lnTo>
                    <a:pt x="17256" y="84246"/>
                  </a:lnTo>
                  <a:lnTo>
                    <a:pt x="44366" y="64367"/>
                  </a:lnTo>
                  <a:lnTo>
                    <a:pt x="71475" y="84246"/>
                  </a:lnTo>
                  <a:lnTo>
                    <a:pt x="61181" y="52185"/>
                  </a:lnTo>
                  <a:lnTo>
                    <a:pt x="88731" y="32429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4150337D-2DA0-91B8-19CB-122416134F05}"/>
                </a:ext>
              </a:extLst>
            </p:cNvPr>
            <p:cNvSpPr/>
            <p:nvPr/>
          </p:nvSpPr>
          <p:spPr>
            <a:xfrm>
              <a:off x="9418111" y="3303623"/>
              <a:ext cx="88657" cy="84172"/>
            </a:xfrm>
            <a:custGeom>
              <a:avLst/>
              <a:gdLst>
                <a:gd name="connsiteX0" fmla="*/ 17183 w 88657"/>
                <a:gd name="connsiteY0" fmla="*/ 84172 h 84172"/>
                <a:gd name="connsiteX1" fmla="*/ 44365 w 88657"/>
                <a:gd name="connsiteY1" fmla="*/ 64441 h 84172"/>
                <a:gd name="connsiteX2" fmla="*/ 71475 w 88657"/>
                <a:gd name="connsiteY2" fmla="*/ 84172 h 84172"/>
                <a:gd name="connsiteX3" fmla="*/ 61107 w 88657"/>
                <a:gd name="connsiteY3" fmla="*/ 52185 h 84172"/>
                <a:gd name="connsiteX4" fmla="*/ 88658 w 88657"/>
                <a:gd name="connsiteY4" fmla="*/ 32453 h 84172"/>
                <a:gd name="connsiteX5" fmla="*/ 54734 w 88657"/>
                <a:gd name="connsiteY5" fmla="*/ 32453 h 84172"/>
                <a:gd name="connsiteX6" fmla="*/ 44365 w 88657"/>
                <a:gd name="connsiteY6" fmla="*/ 0 h 84172"/>
                <a:gd name="connsiteX7" fmla="*/ 33923 w 88657"/>
                <a:gd name="connsiteY7" fmla="*/ 32502 h 84172"/>
                <a:gd name="connsiteX8" fmla="*/ 0 w 88657"/>
                <a:gd name="connsiteY8" fmla="*/ 32453 h 84172"/>
                <a:gd name="connsiteX9" fmla="*/ 27551 w 88657"/>
                <a:gd name="connsiteY9" fmla="*/ 52185 h 84172"/>
                <a:gd name="connsiteX10" fmla="*/ 17183 w 88657"/>
                <a:gd name="connsiteY10" fmla="*/ 84172 h 8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172">
                  <a:moveTo>
                    <a:pt x="17183" y="84172"/>
                  </a:moveTo>
                  <a:lnTo>
                    <a:pt x="44365" y="64441"/>
                  </a:lnTo>
                  <a:lnTo>
                    <a:pt x="71475" y="84172"/>
                  </a:lnTo>
                  <a:lnTo>
                    <a:pt x="61107" y="52185"/>
                  </a:lnTo>
                  <a:lnTo>
                    <a:pt x="88658" y="32453"/>
                  </a:lnTo>
                  <a:lnTo>
                    <a:pt x="54734" y="32453"/>
                  </a:lnTo>
                  <a:lnTo>
                    <a:pt x="44365" y="0"/>
                  </a:lnTo>
                  <a:lnTo>
                    <a:pt x="33923" y="32502"/>
                  </a:lnTo>
                  <a:lnTo>
                    <a:pt x="0" y="32453"/>
                  </a:lnTo>
                  <a:lnTo>
                    <a:pt x="27551" y="52185"/>
                  </a:lnTo>
                  <a:lnTo>
                    <a:pt x="17183" y="84172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D6DC8797-0D77-2577-7301-D786D58688DE}"/>
                </a:ext>
              </a:extLst>
            </p:cNvPr>
            <p:cNvSpPr/>
            <p:nvPr/>
          </p:nvSpPr>
          <p:spPr>
            <a:xfrm>
              <a:off x="9315629" y="3201165"/>
              <a:ext cx="88657" cy="84221"/>
            </a:xfrm>
            <a:custGeom>
              <a:avLst/>
              <a:gdLst>
                <a:gd name="connsiteX0" fmla="*/ 44292 w 88657"/>
                <a:gd name="connsiteY0" fmla="*/ 0 h 84221"/>
                <a:gd name="connsiteX1" fmla="*/ 33924 w 88657"/>
                <a:gd name="connsiteY1" fmla="*/ 32429 h 84221"/>
                <a:gd name="connsiteX2" fmla="*/ 0 w 88657"/>
                <a:gd name="connsiteY2" fmla="*/ 32355 h 84221"/>
                <a:gd name="connsiteX3" fmla="*/ 27502 w 88657"/>
                <a:gd name="connsiteY3" fmla="*/ 52160 h 84221"/>
                <a:gd name="connsiteX4" fmla="*/ 17183 w 88657"/>
                <a:gd name="connsiteY4" fmla="*/ 84221 h 84221"/>
                <a:gd name="connsiteX5" fmla="*/ 44366 w 88657"/>
                <a:gd name="connsiteY5" fmla="*/ 64343 h 84221"/>
                <a:gd name="connsiteX6" fmla="*/ 71426 w 88657"/>
                <a:gd name="connsiteY6" fmla="*/ 84221 h 84221"/>
                <a:gd name="connsiteX7" fmla="*/ 61107 w 88657"/>
                <a:gd name="connsiteY7" fmla="*/ 52160 h 84221"/>
                <a:gd name="connsiteX8" fmla="*/ 88658 w 88657"/>
                <a:gd name="connsiteY8" fmla="*/ 32355 h 84221"/>
                <a:gd name="connsiteX9" fmla="*/ 54661 w 88657"/>
                <a:gd name="connsiteY9" fmla="*/ 32355 h 84221"/>
                <a:gd name="connsiteX10" fmla="*/ 44292 w 88657"/>
                <a:gd name="connsiteY10" fmla="*/ 0 h 8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657" h="84221">
                  <a:moveTo>
                    <a:pt x="44292" y="0"/>
                  </a:moveTo>
                  <a:lnTo>
                    <a:pt x="33924" y="32429"/>
                  </a:lnTo>
                  <a:lnTo>
                    <a:pt x="0" y="32355"/>
                  </a:lnTo>
                  <a:lnTo>
                    <a:pt x="27502" y="52160"/>
                  </a:lnTo>
                  <a:lnTo>
                    <a:pt x="17183" y="84221"/>
                  </a:lnTo>
                  <a:lnTo>
                    <a:pt x="44366" y="64343"/>
                  </a:lnTo>
                  <a:lnTo>
                    <a:pt x="71426" y="84221"/>
                  </a:lnTo>
                  <a:lnTo>
                    <a:pt x="61107" y="52160"/>
                  </a:lnTo>
                  <a:lnTo>
                    <a:pt x="88658" y="32355"/>
                  </a:lnTo>
                  <a:lnTo>
                    <a:pt x="54661" y="32355"/>
                  </a:lnTo>
                  <a:lnTo>
                    <a:pt x="44292" y="0"/>
                  </a:lnTo>
                </a:path>
              </a:pathLst>
            </a:custGeom>
            <a:solidFill>
              <a:srgbClr val="FAEA2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251357ED-938D-F988-B5B2-1068F304E58B}"/>
                </a:ext>
              </a:extLst>
            </p:cNvPr>
            <p:cNvSpPr/>
            <p:nvPr/>
          </p:nvSpPr>
          <p:spPr>
            <a:xfrm>
              <a:off x="10021412" y="3061082"/>
              <a:ext cx="131234" cy="191189"/>
            </a:xfrm>
            <a:custGeom>
              <a:avLst/>
              <a:gdLst>
                <a:gd name="connsiteX0" fmla="*/ 0 w 131234"/>
                <a:gd name="connsiteY0" fmla="*/ 191189 h 191189"/>
                <a:gd name="connsiteX1" fmla="*/ 0 w 131234"/>
                <a:gd name="connsiteY1" fmla="*/ 0 h 191189"/>
                <a:gd name="connsiteX2" fmla="*/ 131234 w 131234"/>
                <a:gd name="connsiteY2" fmla="*/ 0 h 191189"/>
                <a:gd name="connsiteX3" fmla="*/ 131234 w 131234"/>
                <a:gd name="connsiteY3" fmla="*/ 32233 h 191189"/>
                <a:gd name="connsiteX4" fmla="*/ 38680 w 131234"/>
                <a:gd name="connsiteY4" fmla="*/ 32233 h 191189"/>
                <a:gd name="connsiteX5" fmla="*/ 38680 w 131234"/>
                <a:gd name="connsiteY5" fmla="*/ 77456 h 191189"/>
                <a:gd name="connsiteX6" fmla="*/ 118611 w 131234"/>
                <a:gd name="connsiteY6" fmla="*/ 77456 h 191189"/>
                <a:gd name="connsiteX7" fmla="*/ 118611 w 131234"/>
                <a:gd name="connsiteY7" fmla="*/ 109836 h 191189"/>
                <a:gd name="connsiteX8" fmla="*/ 38680 w 131234"/>
                <a:gd name="connsiteY8" fmla="*/ 109836 h 191189"/>
                <a:gd name="connsiteX9" fmla="*/ 38680 w 131234"/>
                <a:gd name="connsiteY9" fmla="*/ 191067 h 19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234" h="191189">
                  <a:moveTo>
                    <a:pt x="0" y="191189"/>
                  </a:moveTo>
                  <a:lnTo>
                    <a:pt x="0" y="0"/>
                  </a:lnTo>
                  <a:lnTo>
                    <a:pt x="131234" y="0"/>
                  </a:lnTo>
                  <a:lnTo>
                    <a:pt x="131234" y="32233"/>
                  </a:lnTo>
                  <a:lnTo>
                    <a:pt x="38680" y="32233"/>
                  </a:lnTo>
                  <a:lnTo>
                    <a:pt x="38680" y="77456"/>
                  </a:lnTo>
                  <a:lnTo>
                    <a:pt x="118611" y="77456"/>
                  </a:lnTo>
                  <a:lnTo>
                    <a:pt x="118611" y="109836"/>
                  </a:lnTo>
                  <a:lnTo>
                    <a:pt x="38680" y="109836"/>
                  </a:lnTo>
                  <a:lnTo>
                    <a:pt x="38680" y="191067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A9EA196E-D667-9F3C-2F05-B55BF0652794}"/>
                </a:ext>
              </a:extLst>
            </p:cNvPr>
            <p:cNvSpPr/>
            <p:nvPr/>
          </p:nvSpPr>
          <p:spPr>
            <a:xfrm>
              <a:off x="10184242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B9608AC8-82F2-A501-074C-1A2D5A80EAA7}"/>
                </a:ext>
              </a:extLst>
            </p:cNvPr>
            <p:cNvSpPr/>
            <p:nvPr/>
          </p:nvSpPr>
          <p:spPr>
            <a:xfrm>
              <a:off x="10258291" y="3110492"/>
              <a:ext cx="126764" cy="141779"/>
            </a:xfrm>
            <a:custGeom>
              <a:avLst/>
              <a:gdLst>
                <a:gd name="connsiteX0" fmla="*/ 126430 w 126764"/>
                <a:gd name="connsiteY0" fmla="*/ 141780 h 141779"/>
                <a:gd name="connsiteX1" fmla="*/ 89663 w 126764"/>
                <a:gd name="connsiteY1" fmla="*/ 141780 h 141779"/>
                <a:gd name="connsiteX2" fmla="*/ 89663 w 126764"/>
                <a:gd name="connsiteY2" fmla="*/ 71040 h 141779"/>
                <a:gd name="connsiteX3" fmla="*/ 87334 w 126764"/>
                <a:gd name="connsiteY3" fmla="*/ 41993 h 141779"/>
                <a:gd name="connsiteX4" fmla="*/ 79981 w 126764"/>
                <a:gd name="connsiteY4" fmla="*/ 31748 h 141779"/>
                <a:gd name="connsiteX5" fmla="*/ 67505 w 126764"/>
                <a:gd name="connsiteY5" fmla="*/ 28046 h 141779"/>
                <a:gd name="connsiteX6" fmla="*/ 50347 w 126764"/>
                <a:gd name="connsiteY6" fmla="*/ 33292 h 141779"/>
                <a:gd name="connsiteX7" fmla="*/ 39978 w 126764"/>
                <a:gd name="connsiteY7" fmla="*/ 47116 h 141779"/>
                <a:gd name="connsiteX8" fmla="*/ 37160 w 126764"/>
                <a:gd name="connsiteY8" fmla="*/ 78981 h 141779"/>
                <a:gd name="connsiteX9" fmla="*/ 37159 w 126764"/>
                <a:gd name="connsiteY9" fmla="*/ 141780 h 141779"/>
                <a:gd name="connsiteX10" fmla="*/ 0 w 126764"/>
                <a:gd name="connsiteY10" fmla="*/ 141780 h 141779"/>
                <a:gd name="connsiteX11" fmla="*/ 0 w 126764"/>
                <a:gd name="connsiteY11" fmla="*/ 3118 h 141779"/>
                <a:gd name="connsiteX12" fmla="*/ 34071 w 126764"/>
                <a:gd name="connsiteY12" fmla="*/ 3118 h 141779"/>
                <a:gd name="connsiteX13" fmla="*/ 34071 w 126764"/>
                <a:gd name="connsiteY13" fmla="*/ 23487 h 141779"/>
                <a:gd name="connsiteX14" fmla="*/ 79981 w 126764"/>
                <a:gd name="connsiteY14" fmla="*/ 5 h 141779"/>
                <a:gd name="connsiteX15" fmla="*/ 102163 w 126764"/>
                <a:gd name="connsiteY15" fmla="*/ 4368 h 141779"/>
                <a:gd name="connsiteX16" fmla="*/ 117483 w 126764"/>
                <a:gd name="connsiteY16" fmla="*/ 15497 h 141779"/>
                <a:gd name="connsiteX17" fmla="*/ 124665 w 126764"/>
                <a:gd name="connsiteY17" fmla="*/ 30914 h 141779"/>
                <a:gd name="connsiteX18" fmla="*/ 126724 w 126764"/>
                <a:gd name="connsiteY18" fmla="*/ 55597 h 14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764" h="141779">
                  <a:moveTo>
                    <a:pt x="126430" y="141780"/>
                  </a:moveTo>
                  <a:lnTo>
                    <a:pt x="89663" y="141780"/>
                  </a:lnTo>
                  <a:lnTo>
                    <a:pt x="89663" y="71040"/>
                  </a:lnTo>
                  <a:cubicBezTo>
                    <a:pt x="90177" y="61297"/>
                    <a:pt x="89394" y="51530"/>
                    <a:pt x="87334" y="41993"/>
                  </a:cubicBezTo>
                  <a:cubicBezTo>
                    <a:pt x="86058" y="37871"/>
                    <a:pt x="83478" y="34275"/>
                    <a:pt x="79981" y="31748"/>
                  </a:cubicBezTo>
                  <a:cubicBezTo>
                    <a:pt x="76303" y="29257"/>
                    <a:pt x="71945" y="27965"/>
                    <a:pt x="67505" y="28046"/>
                  </a:cubicBezTo>
                  <a:cubicBezTo>
                    <a:pt x="61379" y="27965"/>
                    <a:pt x="55381" y="29799"/>
                    <a:pt x="50347" y="33292"/>
                  </a:cubicBezTo>
                  <a:cubicBezTo>
                    <a:pt x="45417" y="36585"/>
                    <a:pt x="41759" y="41462"/>
                    <a:pt x="39978" y="47116"/>
                  </a:cubicBezTo>
                  <a:cubicBezTo>
                    <a:pt x="37621" y="57564"/>
                    <a:pt x="36673" y="68281"/>
                    <a:pt x="37160" y="78981"/>
                  </a:cubicBezTo>
                  <a:lnTo>
                    <a:pt x="37159" y="141780"/>
                  </a:lnTo>
                  <a:lnTo>
                    <a:pt x="0" y="141780"/>
                  </a:lnTo>
                  <a:lnTo>
                    <a:pt x="0" y="3118"/>
                  </a:lnTo>
                  <a:lnTo>
                    <a:pt x="34071" y="3118"/>
                  </a:lnTo>
                  <a:lnTo>
                    <a:pt x="34071" y="23487"/>
                  </a:lnTo>
                  <a:cubicBezTo>
                    <a:pt x="44581" y="8587"/>
                    <a:pt x="61747" y="-193"/>
                    <a:pt x="79981" y="5"/>
                  </a:cubicBezTo>
                  <a:cubicBezTo>
                    <a:pt x="87599" y="-101"/>
                    <a:pt x="95153" y="1385"/>
                    <a:pt x="102163" y="4368"/>
                  </a:cubicBezTo>
                  <a:cubicBezTo>
                    <a:pt x="108147" y="6689"/>
                    <a:pt x="113425" y="10523"/>
                    <a:pt x="117483" y="15497"/>
                  </a:cubicBezTo>
                  <a:cubicBezTo>
                    <a:pt x="120962" y="20057"/>
                    <a:pt x="123412" y="25317"/>
                    <a:pt x="124665" y="30914"/>
                  </a:cubicBezTo>
                  <a:cubicBezTo>
                    <a:pt x="126256" y="39041"/>
                    <a:pt x="126946" y="47319"/>
                    <a:pt x="126724" y="5559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2EFEF5D7-2B8B-A222-0DD5-3F39B9CEB478}"/>
                </a:ext>
              </a:extLst>
            </p:cNvPr>
            <p:cNvSpPr/>
            <p:nvPr/>
          </p:nvSpPr>
          <p:spPr>
            <a:xfrm>
              <a:off x="10411990" y="3110096"/>
              <a:ext cx="130364" cy="145215"/>
            </a:xfrm>
            <a:custGeom>
              <a:avLst/>
              <a:gdLst>
                <a:gd name="connsiteX0" fmla="*/ 37245 w 130364"/>
                <a:gd name="connsiteY0" fmla="*/ 45821 h 145215"/>
                <a:gd name="connsiteX1" fmla="*/ 3934 w 130364"/>
                <a:gd name="connsiteY1" fmla="*/ 39570 h 145215"/>
                <a:gd name="connsiteX2" fmla="*/ 23249 w 130364"/>
                <a:gd name="connsiteY2" fmla="*/ 9765 h 145215"/>
                <a:gd name="connsiteX3" fmla="*/ 63987 w 130364"/>
                <a:gd name="connsiteY3" fmla="*/ 132 h 145215"/>
                <a:gd name="connsiteX4" fmla="*/ 100534 w 130364"/>
                <a:gd name="connsiteY4" fmla="*/ 5941 h 145215"/>
                <a:gd name="connsiteX5" fmla="*/ 117472 w 130364"/>
                <a:gd name="connsiteY5" fmla="*/ 20648 h 145215"/>
                <a:gd name="connsiteX6" fmla="*/ 122373 w 130364"/>
                <a:gd name="connsiteY6" fmla="*/ 53444 h 145215"/>
                <a:gd name="connsiteX7" fmla="*/ 121981 w 130364"/>
                <a:gd name="connsiteY7" fmla="*/ 96315 h 145215"/>
                <a:gd name="connsiteX8" fmla="*/ 123746 w 130364"/>
                <a:gd name="connsiteY8" fmla="*/ 123277 h 145215"/>
                <a:gd name="connsiteX9" fmla="*/ 130365 w 130364"/>
                <a:gd name="connsiteY9" fmla="*/ 142028 h 145215"/>
                <a:gd name="connsiteX10" fmla="*/ 94063 w 130364"/>
                <a:gd name="connsiteY10" fmla="*/ 142028 h 145215"/>
                <a:gd name="connsiteX11" fmla="*/ 90508 w 130364"/>
                <a:gd name="connsiteY11" fmla="*/ 131219 h 145215"/>
                <a:gd name="connsiteX12" fmla="*/ 89259 w 130364"/>
                <a:gd name="connsiteY12" fmla="*/ 126905 h 145215"/>
                <a:gd name="connsiteX13" fmla="*/ 69135 w 130364"/>
                <a:gd name="connsiteY13" fmla="*/ 140582 h 145215"/>
                <a:gd name="connsiteX14" fmla="*/ 46266 w 130364"/>
                <a:gd name="connsiteY14" fmla="*/ 145141 h 145215"/>
                <a:gd name="connsiteX15" fmla="*/ 12513 w 130364"/>
                <a:gd name="connsiteY15" fmla="*/ 133523 h 145215"/>
                <a:gd name="connsiteX16" fmla="*/ 12 w 130364"/>
                <a:gd name="connsiteY16" fmla="*/ 104109 h 145215"/>
                <a:gd name="connsiteX17" fmla="*/ 5649 w 130364"/>
                <a:gd name="connsiteY17" fmla="*/ 83176 h 145215"/>
                <a:gd name="connsiteX18" fmla="*/ 21386 w 130364"/>
                <a:gd name="connsiteY18" fmla="*/ 69058 h 145215"/>
                <a:gd name="connsiteX19" fmla="*/ 50579 w 130364"/>
                <a:gd name="connsiteY19" fmla="*/ 60503 h 145215"/>
                <a:gd name="connsiteX20" fmla="*/ 86243 w 130364"/>
                <a:gd name="connsiteY20" fmla="*/ 51483 h 145215"/>
                <a:gd name="connsiteX21" fmla="*/ 86244 w 130364"/>
                <a:gd name="connsiteY21" fmla="*/ 47806 h 145215"/>
                <a:gd name="connsiteX22" fmla="*/ 80998 w 130364"/>
                <a:gd name="connsiteY22" fmla="*/ 32756 h 145215"/>
                <a:gd name="connsiteX23" fmla="*/ 61242 w 130364"/>
                <a:gd name="connsiteY23" fmla="*/ 28246 h 145215"/>
                <a:gd name="connsiteX24" fmla="*/ 37270 w 130364"/>
                <a:gd name="connsiteY24" fmla="*/ 45747 h 145215"/>
                <a:gd name="connsiteX25" fmla="*/ 86268 w 130364"/>
                <a:gd name="connsiteY25" fmla="*/ 75872 h 145215"/>
                <a:gd name="connsiteX26" fmla="*/ 63913 w 130364"/>
                <a:gd name="connsiteY26" fmla="*/ 81510 h 145215"/>
                <a:gd name="connsiteX27" fmla="*/ 43960 w 130364"/>
                <a:gd name="connsiteY27" fmla="*/ 87735 h 145215"/>
                <a:gd name="connsiteX28" fmla="*/ 36778 w 130364"/>
                <a:gd name="connsiteY28" fmla="*/ 100629 h 145215"/>
                <a:gd name="connsiteX29" fmla="*/ 42539 w 130364"/>
                <a:gd name="connsiteY29" fmla="*/ 113987 h 145215"/>
                <a:gd name="connsiteX30" fmla="*/ 57245 w 130364"/>
                <a:gd name="connsiteY30" fmla="*/ 119625 h 145215"/>
                <a:gd name="connsiteX31" fmla="*/ 75997 w 130364"/>
                <a:gd name="connsiteY31" fmla="*/ 113374 h 145215"/>
                <a:gd name="connsiteX32" fmla="*/ 84747 w 130364"/>
                <a:gd name="connsiteY32" fmla="*/ 100874 h 145215"/>
                <a:gd name="connsiteX33" fmla="*/ 86169 w 130364"/>
                <a:gd name="connsiteY33" fmla="*/ 82931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64" h="145215">
                  <a:moveTo>
                    <a:pt x="37245" y="45821"/>
                  </a:moveTo>
                  <a:lnTo>
                    <a:pt x="3934" y="39570"/>
                  </a:lnTo>
                  <a:cubicBezTo>
                    <a:pt x="6661" y="27670"/>
                    <a:pt x="13501" y="17114"/>
                    <a:pt x="23249" y="9765"/>
                  </a:cubicBezTo>
                  <a:cubicBezTo>
                    <a:pt x="32449" y="3326"/>
                    <a:pt x="46029" y="115"/>
                    <a:pt x="63987" y="132"/>
                  </a:cubicBezTo>
                  <a:cubicBezTo>
                    <a:pt x="76444" y="-551"/>
                    <a:pt x="88903" y="1429"/>
                    <a:pt x="100534" y="5941"/>
                  </a:cubicBezTo>
                  <a:cubicBezTo>
                    <a:pt x="107584" y="8944"/>
                    <a:pt x="113509" y="14089"/>
                    <a:pt x="117472" y="20648"/>
                  </a:cubicBezTo>
                  <a:cubicBezTo>
                    <a:pt x="120706" y="26555"/>
                    <a:pt x="122373" y="37512"/>
                    <a:pt x="122373" y="53444"/>
                  </a:cubicBezTo>
                  <a:lnTo>
                    <a:pt x="121981" y="96315"/>
                  </a:lnTo>
                  <a:cubicBezTo>
                    <a:pt x="121733" y="105337"/>
                    <a:pt x="122323" y="114364"/>
                    <a:pt x="123746" y="123277"/>
                  </a:cubicBezTo>
                  <a:cubicBezTo>
                    <a:pt x="125150" y="129782"/>
                    <a:pt x="127374" y="136083"/>
                    <a:pt x="130365" y="142028"/>
                  </a:cubicBezTo>
                  <a:lnTo>
                    <a:pt x="94063" y="142028"/>
                  </a:lnTo>
                  <a:cubicBezTo>
                    <a:pt x="93058" y="139577"/>
                    <a:pt x="91930" y="135778"/>
                    <a:pt x="90508" y="131219"/>
                  </a:cubicBezTo>
                  <a:cubicBezTo>
                    <a:pt x="89945" y="129037"/>
                    <a:pt x="89503" y="127591"/>
                    <a:pt x="89259" y="126905"/>
                  </a:cubicBezTo>
                  <a:cubicBezTo>
                    <a:pt x="83429" y="132639"/>
                    <a:pt x="76612" y="137272"/>
                    <a:pt x="69135" y="140582"/>
                  </a:cubicBezTo>
                  <a:cubicBezTo>
                    <a:pt x="61908" y="143665"/>
                    <a:pt x="54122" y="145217"/>
                    <a:pt x="46266" y="145141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6"/>
                    <a:pt x="-268" y="115260"/>
                    <a:pt x="12" y="104109"/>
                  </a:cubicBezTo>
                  <a:cubicBezTo>
                    <a:pt x="-112" y="96740"/>
                    <a:pt x="1841" y="89486"/>
                    <a:pt x="5649" y="83176"/>
                  </a:cubicBezTo>
                  <a:cubicBezTo>
                    <a:pt x="9399" y="77031"/>
                    <a:pt x="14871" y="72122"/>
                    <a:pt x="21386" y="69058"/>
                  </a:cubicBezTo>
                  <a:cubicBezTo>
                    <a:pt x="30727" y="65015"/>
                    <a:pt x="40533" y="62142"/>
                    <a:pt x="50579" y="60503"/>
                  </a:cubicBezTo>
                  <a:cubicBezTo>
                    <a:pt x="62723" y="58618"/>
                    <a:pt x="74663" y="55598"/>
                    <a:pt x="86243" y="51483"/>
                  </a:cubicBezTo>
                  <a:lnTo>
                    <a:pt x="86244" y="47806"/>
                  </a:lnTo>
                  <a:cubicBezTo>
                    <a:pt x="86828" y="42258"/>
                    <a:pt x="84903" y="36740"/>
                    <a:pt x="80998" y="32756"/>
                  </a:cubicBezTo>
                  <a:cubicBezTo>
                    <a:pt x="75096" y="29100"/>
                    <a:pt x="68145" y="27514"/>
                    <a:pt x="61242" y="28246"/>
                  </a:cubicBezTo>
                  <a:cubicBezTo>
                    <a:pt x="49890" y="26857"/>
                    <a:pt x="39405" y="34511"/>
                    <a:pt x="37270" y="45747"/>
                  </a:cubicBezTo>
                  <a:close/>
                  <a:moveTo>
                    <a:pt x="86268" y="75872"/>
                  </a:moveTo>
                  <a:cubicBezTo>
                    <a:pt x="81537" y="77441"/>
                    <a:pt x="74012" y="79304"/>
                    <a:pt x="63913" y="81510"/>
                  </a:cubicBezTo>
                  <a:cubicBezTo>
                    <a:pt x="56975" y="82517"/>
                    <a:pt x="50240" y="84619"/>
                    <a:pt x="43960" y="87735"/>
                  </a:cubicBezTo>
                  <a:cubicBezTo>
                    <a:pt x="39514" y="90518"/>
                    <a:pt x="36803" y="95384"/>
                    <a:pt x="36778" y="100629"/>
                  </a:cubicBezTo>
                  <a:cubicBezTo>
                    <a:pt x="36723" y="105696"/>
                    <a:pt x="38815" y="110549"/>
                    <a:pt x="42539" y="113987"/>
                  </a:cubicBezTo>
                  <a:cubicBezTo>
                    <a:pt x="46461" y="117804"/>
                    <a:pt x="51777" y="119842"/>
                    <a:pt x="57245" y="119625"/>
                  </a:cubicBezTo>
                  <a:cubicBezTo>
                    <a:pt x="64001" y="119582"/>
                    <a:pt x="70566" y="117393"/>
                    <a:pt x="75997" y="113374"/>
                  </a:cubicBezTo>
                  <a:cubicBezTo>
                    <a:pt x="80217" y="110291"/>
                    <a:pt x="83295" y="105894"/>
                    <a:pt x="84747" y="100874"/>
                  </a:cubicBezTo>
                  <a:cubicBezTo>
                    <a:pt x="85953" y="94974"/>
                    <a:pt x="86431" y="88948"/>
                    <a:pt x="86169" y="8293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F51149D2-1814-E4BA-0F4A-B95F10071D0E}"/>
                </a:ext>
              </a:extLst>
            </p:cNvPr>
            <p:cNvSpPr/>
            <p:nvPr/>
          </p:nvSpPr>
          <p:spPr>
            <a:xfrm>
              <a:off x="10570370" y="3110491"/>
              <a:ext cx="126430" cy="141780"/>
            </a:xfrm>
            <a:custGeom>
              <a:avLst/>
              <a:gdLst>
                <a:gd name="connsiteX0" fmla="*/ 126430 w 126430"/>
                <a:gd name="connsiteY0" fmla="*/ 141781 h 141780"/>
                <a:gd name="connsiteX1" fmla="*/ 89663 w 126430"/>
                <a:gd name="connsiteY1" fmla="*/ 141781 h 141780"/>
                <a:gd name="connsiteX2" fmla="*/ 89663 w 126430"/>
                <a:gd name="connsiteY2" fmla="*/ 71041 h 141780"/>
                <a:gd name="connsiteX3" fmla="*/ 87212 w 126430"/>
                <a:gd name="connsiteY3" fmla="*/ 41995 h 141780"/>
                <a:gd name="connsiteX4" fmla="*/ 79589 w 126430"/>
                <a:gd name="connsiteY4" fmla="*/ 31749 h 141780"/>
                <a:gd name="connsiteX5" fmla="*/ 67113 w 126430"/>
                <a:gd name="connsiteY5" fmla="*/ 28048 h 141780"/>
                <a:gd name="connsiteX6" fmla="*/ 49955 w 126430"/>
                <a:gd name="connsiteY6" fmla="*/ 33293 h 141780"/>
                <a:gd name="connsiteX7" fmla="*/ 39587 w 126430"/>
                <a:gd name="connsiteY7" fmla="*/ 47118 h 141780"/>
                <a:gd name="connsiteX8" fmla="*/ 36768 w 126430"/>
                <a:gd name="connsiteY8" fmla="*/ 78982 h 141780"/>
                <a:gd name="connsiteX9" fmla="*/ 36767 w 126430"/>
                <a:gd name="connsiteY9" fmla="*/ 141781 h 141780"/>
                <a:gd name="connsiteX10" fmla="*/ 0 w 126430"/>
                <a:gd name="connsiteY10" fmla="*/ 141781 h 141780"/>
                <a:gd name="connsiteX11" fmla="*/ 0 w 126430"/>
                <a:gd name="connsiteY11" fmla="*/ 3120 h 141780"/>
                <a:gd name="connsiteX12" fmla="*/ 34047 w 126430"/>
                <a:gd name="connsiteY12" fmla="*/ 3120 h 141780"/>
                <a:gd name="connsiteX13" fmla="*/ 34047 w 126430"/>
                <a:gd name="connsiteY13" fmla="*/ 23489 h 141780"/>
                <a:gd name="connsiteX14" fmla="*/ 79786 w 126430"/>
                <a:gd name="connsiteY14" fmla="*/ 7 h 141780"/>
                <a:gd name="connsiteX15" fmla="*/ 101968 w 126430"/>
                <a:gd name="connsiteY15" fmla="*/ 4370 h 141780"/>
                <a:gd name="connsiteX16" fmla="*/ 117165 w 126430"/>
                <a:gd name="connsiteY16" fmla="*/ 15498 h 141780"/>
                <a:gd name="connsiteX17" fmla="*/ 123833 w 126430"/>
                <a:gd name="connsiteY17" fmla="*/ 30915 h 141780"/>
                <a:gd name="connsiteX18" fmla="*/ 125917 w 126430"/>
                <a:gd name="connsiteY18" fmla="*/ 55599 h 14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430" h="141780">
                  <a:moveTo>
                    <a:pt x="126430" y="141781"/>
                  </a:moveTo>
                  <a:lnTo>
                    <a:pt x="89663" y="141781"/>
                  </a:lnTo>
                  <a:lnTo>
                    <a:pt x="89663" y="71041"/>
                  </a:lnTo>
                  <a:cubicBezTo>
                    <a:pt x="90162" y="61292"/>
                    <a:pt x="89338" y="51522"/>
                    <a:pt x="87212" y="41995"/>
                  </a:cubicBezTo>
                  <a:cubicBezTo>
                    <a:pt x="85842" y="37847"/>
                    <a:pt x="83168" y="34254"/>
                    <a:pt x="79589" y="31749"/>
                  </a:cubicBezTo>
                  <a:cubicBezTo>
                    <a:pt x="75897" y="29289"/>
                    <a:pt x="71549" y="27999"/>
                    <a:pt x="67113" y="28048"/>
                  </a:cubicBezTo>
                  <a:cubicBezTo>
                    <a:pt x="60988" y="27967"/>
                    <a:pt x="54989" y="29800"/>
                    <a:pt x="49955" y="33293"/>
                  </a:cubicBezTo>
                  <a:cubicBezTo>
                    <a:pt x="45025" y="36586"/>
                    <a:pt x="41368" y="41463"/>
                    <a:pt x="39587" y="47118"/>
                  </a:cubicBezTo>
                  <a:cubicBezTo>
                    <a:pt x="37229" y="57566"/>
                    <a:pt x="36281" y="68283"/>
                    <a:pt x="36768" y="78982"/>
                  </a:cubicBezTo>
                  <a:lnTo>
                    <a:pt x="36767" y="141781"/>
                  </a:lnTo>
                  <a:lnTo>
                    <a:pt x="0" y="141781"/>
                  </a:lnTo>
                  <a:lnTo>
                    <a:pt x="0" y="3120"/>
                  </a:lnTo>
                  <a:lnTo>
                    <a:pt x="34047" y="3120"/>
                  </a:lnTo>
                  <a:lnTo>
                    <a:pt x="34047" y="23489"/>
                  </a:lnTo>
                  <a:cubicBezTo>
                    <a:pt x="44540" y="8658"/>
                    <a:pt x="61617" y="-110"/>
                    <a:pt x="79786" y="7"/>
                  </a:cubicBezTo>
                  <a:cubicBezTo>
                    <a:pt x="87403" y="-112"/>
                    <a:pt x="94963" y="1375"/>
                    <a:pt x="101968" y="4370"/>
                  </a:cubicBezTo>
                  <a:cubicBezTo>
                    <a:pt x="107908" y="6707"/>
                    <a:pt x="113143" y="10541"/>
                    <a:pt x="117165" y="15498"/>
                  </a:cubicBezTo>
                  <a:cubicBezTo>
                    <a:pt x="120451" y="20109"/>
                    <a:pt x="122724" y="25363"/>
                    <a:pt x="123833" y="30915"/>
                  </a:cubicBezTo>
                  <a:cubicBezTo>
                    <a:pt x="125432" y="39042"/>
                    <a:pt x="126131" y="47319"/>
                    <a:pt x="125917" y="5559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3A8B61E8-19F5-5077-3687-9BA5AB25C52C}"/>
                </a:ext>
              </a:extLst>
            </p:cNvPr>
            <p:cNvSpPr/>
            <p:nvPr/>
          </p:nvSpPr>
          <p:spPr>
            <a:xfrm>
              <a:off x="10725798" y="3110405"/>
              <a:ext cx="131283" cy="145084"/>
            </a:xfrm>
            <a:custGeom>
              <a:avLst/>
              <a:gdLst>
                <a:gd name="connsiteX0" fmla="*/ 129053 w 131283"/>
                <a:gd name="connsiteY0" fmla="*/ 44312 h 145084"/>
                <a:gd name="connsiteX1" fmla="*/ 92947 w 131283"/>
                <a:gd name="connsiteY1" fmla="*/ 50562 h 145084"/>
                <a:gd name="connsiteX2" fmla="*/ 84638 w 131283"/>
                <a:gd name="connsiteY2" fmla="*/ 34188 h 145084"/>
                <a:gd name="connsiteX3" fmla="*/ 67823 w 131283"/>
                <a:gd name="connsiteY3" fmla="*/ 28771 h 145084"/>
                <a:gd name="connsiteX4" fmla="*/ 45959 w 131283"/>
                <a:gd name="connsiteY4" fmla="*/ 38208 h 145084"/>
                <a:gd name="connsiteX5" fmla="*/ 37820 w 131283"/>
                <a:gd name="connsiteY5" fmla="*/ 69877 h 145084"/>
                <a:gd name="connsiteX6" fmla="*/ 46081 w 131283"/>
                <a:gd name="connsiteY6" fmla="*/ 104757 h 145084"/>
                <a:gd name="connsiteX7" fmla="*/ 68632 w 131283"/>
                <a:gd name="connsiteY7" fmla="*/ 115125 h 145084"/>
                <a:gd name="connsiteX8" fmla="*/ 85790 w 131283"/>
                <a:gd name="connsiteY8" fmla="*/ 109193 h 145084"/>
                <a:gd name="connsiteX9" fmla="*/ 95227 w 131283"/>
                <a:gd name="connsiteY9" fmla="*/ 88751 h 145084"/>
                <a:gd name="connsiteX10" fmla="*/ 131284 w 131283"/>
                <a:gd name="connsiteY10" fmla="*/ 95001 h 145084"/>
                <a:gd name="connsiteX11" fmla="*/ 109738 w 131283"/>
                <a:gd name="connsiteY11" fmla="*/ 132504 h 145084"/>
                <a:gd name="connsiteX12" fmla="*/ 66990 w 131283"/>
                <a:gd name="connsiteY12" fmla="*/ 144980 h 145084"/>
                <a:gd name="connsiteX13" fmla="*/ 18236 w 131283"/>
                <a:gd name="connsiteY13" fmla="*/ 125567 h 145084"/>
                <a:gd name="connsiteX14" fmla="*/ 0 w 131283"/>
                <a:gd name="connsiteY14" fmla="*/ 72696 h 145084"/>
                <a:gd name="connsiteX15" fmla="*/ 18114 w 131283"/>
                <a:gd name="connsiteY15" fmla="*/ 19212 h 145084"/>
                <a:gd name="connsiteX16" fmla="*/ 67137 w 131283"/>
                <a:gd name="connsiteY16" fmla="*/ 93 h 145084"/>
                <a:gd name="connsiteX17" fmla="*/ 107434 w 131283"/>
                <a:gd name="connsiteY17" fmla="*/ 10952 h 145084"/>
                <a:gd name="connsiteX18" fmla="*/ 129053 w 131283"/>
                <a:gd name="connsiteY18" fmla="*/ 44312 h 14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283" h="145084">
                  <a:moveTo>
                    <a:pt x="129053" y="44312"/>
                  </a:moveTo>
                  <a:lnTo>
                    <a:pt x="92947" y="50562"/>
                  </a:lnTo>
                  <a:cubicBezTo>
                    <a:pt x="92205" y="44292"/>
                    <a:pt x="89260" y="38489"/>
                    <a:pt x="84638" y="34188"/>
                  </a:cubicBezTo>
                  <a:cubicBezTo>
                    <a:pt x="79873" y="30407"/>
                    <a:pt x="73898" y="28482"/>
                    <a:pt x="67823" y="28771"/>
                  </a:cubicBezTo>
                  <a:cubicBezTo>
                    <a:pt x="59475" y="28409"/>
                    <a:pt x="51421" y="31886"/>
                    <a:pt x="45959" y="38208"/>
                  </a:cubicBezTo>
                  <a:cubicBezTo>
                    <a:pt x="40501" y="44483"/>
                    <a:pt x="37788" y="55039"/>
                    <a:pt x="37820" y="69877"/>
                  </a:cubicBezTo>
                  <a:cubicBezTo>
                    <a:pt x="37820" y="86218"/>
                    <a:pt x="40574" y="97845"/>
                    <a:pt x="46081" y="104757"/>
                  </a:cubicBezTo>
                  <a:cubicBezTo>
                    <a:pt x="51527" y="111595"/>
                    <a:pt x="59895" y="115442"/>
                    <a:pt x="68632" y="115125"/>
                  </a:cubicBezTo>
                  <a:cubicBezTo>
                    <a:pt x="74893" y="115365"/>
                    <a:pt x="81015" y="113249"/>
                    <a:pt x="85790" y="109193"/>
                  </a:cubicBezTo>
                  <a:cubicBezTo>
                    <a:pt x="91045" y="103567"/>
                    <a:pt x="94355" y="96401"/>
                    <a:pt x="95227" y="88751"/>
                  </a:cubicBezTo>
                  <a:lnTo>
                    <a:pt x="131284" y="95001"/>
                  </a:lnTo>
                  <a:cubicBezTo>
                    <a:pt x="128654" y="109617"/>
                    <a:pt x="121040" y="122870"/>
                    <a:pt x="109738" y="132504"/>
                  </a:cubicBezTo>
                  <a:cubicBezTo>
                    <a:pt x="97334" y="141428"/>
                    <a:pt x="82246" y="145832"/>
                    <a:pt x="66990" y="144980"/>
                  </a:cubicBezTo>
                  <a:cubicBezTo>
                    <a:pt x="48700" y="145846"/>
                    <a:pt x="30925" y="138769"/>
                    <a:pt x="18236" y="125567"/>
                  </a:cubicBezTo>
                  <a:cubicBezTo>
                    <a:pt x="6079" y="113066"/>
                    <a:pt x="0" y="95443"/>
                    <a:pt x="0" y="72696"/>
                  </a:cubicBezTo>
                  <a:cubicBezTo>
                    <a:pt x="0" y="49949"/>
                    <a:pt x="6038" y="32121"/>
                    <a:pt x="18114" y="19212"/>
                  </a:cubicBezTo>
                  <a:cubicBezTo>
                    <a:pt x="30996" y="6162"/>
                    <a:pt x="48822" y="-791"/>
                    <a:pt x="67137" y="93"/>
                  </a:cubicBezTo>
                  <a:cubicBezTo>
                    <a:pt x="81382" y="-657"/>
                    <a:pt x="95495" y="3146"/>
                    <a:pt x="107434" y="10952"/>
                  </a:cubicBezTo>
                  <a:cubicBezTo>
                    <a:pt x="118192" y="19319"/>
                    <a:pt x="125810" y="31074"/>
                    <a:pt x="129053" y="4431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A598995C-3589-7FC0-95A0-6E6B9CD6AB73}"/>
                </a:ext>
              </a:extLst>
            </p:cNvPr>
            <p:cNvSpPr/>
            <p:nvPr/>
          </p:nvSpPr>
          <p:spPr>
            <a:xfrm>
              <a:off x="10882671" y="3061009"/>
              <a:ext cx="36767" cy="191262"/>
            </a:xfrm>
            <a:custGeom>
              <a:avLst/>
              <a:gdLst>
                <a:gd name="connsiteX0" fmla="*/ 0 w 36767"/>
                <a:gd name="connsiteY0" fmla="*/ 33801 h 191262"/>
                <a:gd name="connsiteX1" fmla="*/ 0 w 36767"/>
                <a:gd name="connsiteY1" fmla="*/ 0 h 191262"/>
                <a:gd name="connsiteX2" fmla="*/ 36767 w 36767"/>
                <a:gd name="connsiteY2" fmla="*/ 0 h 191262"/>
                <a:gd name="connsiteX3" fmla="*/ 36767 w 36767"/>
                <a:gd name="connsiteY3" fmla="*/ 33801 h 191262"/>
                <a:gd name="connsiteX4" fmla="*/ 0 w 36767"/>
                <a:gd name="connsiteY4" fmla="*/ 191263 h 191262"/>
                <a:gd name="connsiteX5" fmla="*/ 0 w 36767"/>
                <a:gd name="connsiteY5" fmla="*/ 52602 h 191262"/>
                <a:gd name="connsiteX6" fmla="*/ 36767 w 36767"/>
                <a:gd name="connsiteY6" fmla="*/ 52602 h 191262"/>
                <a:gd name="connsiteX7" fmla="*/ 36767 w 36767"/>
                <a:gd name="connsiteY7" fmla="*/ 191263 h 19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262">
                  <a:moveTo>
                    <a:pt x="0" y="33801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801"/>
                  </a:lnTo>
                  <a:close/>
                  <a:moveTo>
                    <a:pt x="0" y="191263"/>
                  </a:moveTo>
                  <a:lnTo>
                    <a:pt x="0" y="52602"/>
                  </a:lnTo>
                  <a:lnTo>
                    <a:pt x="36767" y="52602"/>
                  </a:lnTo>
                  <a:lnTo>
                    <a:pt x="36767" y="191263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A5CF9651-96E9-7DD5-DA1A-F5B03B1D6B87}"/>
                </a:ext>
              </a:extLst>
            </p:cNvPr>
            <p:cNvSpPr/>
            <p:nvPr/>
          </p:nvSpPr>
          <p:spPr>
            <a:xfrm>
              <a:off x="10947346" y="3110096"/>
              <a:ext cx="130363" cy="145460"/>
            </a:xfrm>
            <a:custGeom>
              <a:avLst/>
              <a:gdLst>
                <a:gd name="connsiteX0" fmla="*/ 37048 w 130363"/>
                <a:gd name="connsiteY0" fmla="*/ 45821 h 145460"/>
                <a:gd name="connsiteX1" fmla="*/ 3737 w 130363"/>
                <a:gd name="connsiteY1" fmla="*/ 39571 h 145460"/>
                <a:gd name="connsiteX2" fmla="*/ 23126 w 130363"/>
                <a:gd name="connsiteY2" fmla="*/ 9765 h 145460"/>
                <a:gd name="connsiteX3" fmla="*/ 63863 w 130363"/>
                <a:gd name="connsiteY3" fmla="*/ 132 h 145460"/>
                <a:gd name="connsiteX4" fmla="*/ 100410 w 130363"/>
                <a:gd name="connsiteY4" fmla="*/ 5941 h 145460"/>
                <a:gd name="connsiteX5" fmla="*/ 117274 w 130363"/>
                <a:gd name="connsiteY5" fmla="*/ 20648 h 145460"/>
                <a:gd name="connsiteX6" fmla="*/ 122176 w 130363"/>
                <a:gd name="connsiteY6" fmla="*/ 53444 h 145460"/>
                <a:gd name="connsiteX7" fmla="*/ 121980 w 130363"/>
                <a:gd name="connsiteY7" fmla="*/ 96560 h 145460"/>
                <a:gd name="connsiteX8" fmla="*/ 123794 w 130363"/>
                <a:gd name="connsiteY8" fmla="*/ 123523 h 145460"/>
                <a:gd name="connsiteX9" fmla="*/ 130364 w 130363"/>
                <a:gd name="connsiteY9" fmla="*/ 142274 h 145460"/>
                <a:gd name="connsiteX10" fmla="*/ 94061 w 130363"/>
                <a:gd name="connsiteY10" fmla="*/ 142274 h 145460"/>
                <a:gd name="connsiteX11" fmla="*/ 90557 w 130363"/>
                <a:gd name="connsiteY11" fmla="*/ 131464 h 145460"/>
                <a:gd name="connsiteX12" fmla="*/ 89233 w 130363"/>
                <a:gd name="connsiteY12" fmla="*/ 127150 h 145460"/>
                <a:gd name="connsiteX13" fmla="*/ 69109 w 130363"/>
                <a:gd name="connsiteY13" fmla="*/ 140828 h 145460"/>
                <a:gd name="connsiteX14" fmla="*/ 46240 w 130363"/>
                <a:gd name="connsiteY14" fmla="*/ 145387 h 145460"/>
                <a:gd name="connsiteX15" fmla="*/ 12512 w 130363"/>
                <a:gd name="connsiteY15" fmla="*/ 133769 h 145460"/>
                <a:gd name="connsiteX16" fmla="*/ 11 w 130363"/>
                <a:gd name="connsiteY16" fmla="*/ 104355 h 145460"/>
                <a:gd name="connsiteX17" fmla="*/ 5625 w 130363"/>
                <a:gd name="connsiteY17" fmla="*/ 83422 h 145460"/>
                <a:gd name="connsiteX18" fmla="*/ 21312 w 130363"/>
                <a:gd name="connsiteY18" fmla="*/ 69303 h 145460"/>
                <a:gd name="connsiteX19" fmla="*/ 50505 w 130363"/>
                <a:gd name="connsiteY19" fmla="*/ 60749 h 145460"/>
                <a:gd name="connsiteX20" fmla="*/ 86169 w 130363"/>
                <a:gd name="connsiteY20" fmla="*/ 51753 h 145460"/>
                <a:gd name="connsiteX21" fmla="*/ 86169 w 130363"/>
                <a:gd name="connsiteY21" fmla="*/ 48052 h 145460"/>
                <a:gd name="connsiteX22" fmla="*/ 80923 w 130363"/>
                <a:gd name="connsiteY22" fmla="*/ 33002 h 145460"/>
                <a:gd name="connsiteX23" fmla="*/ 61314 w 130363"/>
                <a:gd name="connsiteY23" fmla="*/ 28492 h 145460"/>
                <a:gd name="connsiteX24" fmla="*/ 46018 w 130363"/>
                <a:gd name="connsiteY24" fmla="*/ 32365 h 145460"/>
                <a:gd name="connsiteX25" fmla="*/ 37047 w 130363"/>
                <a:gd name="connsiteY25" fmla="*/ 45821 h 145460"/>
                <a:gd name="connsiteX26" fmla="*/ 86071 w 130363"/>
                <a:gd name="connsiteY26" fmla="*/ 75872 h 145460"/>
                <a:gd name="connsiteX27" fmla="*/ 63765 w 130363"/>
                <a:gd name="connsiteY27" fmla="*/ 81510 h 145460"/>
                <a:gd name="connsiteX28" fmla="*/ 43763 w 130363"/>
                <a:gd name="connsiteY28" fmla="*/ 87736 h 145460"/>
                <a:gd name="connsiteX29" fmla="*/ 36581 w 130363"/>
                <a:gd name="connsiteY29" fmla="*/ 100629 h 145460"/>
                <a:gd name="connsiteX30" fmla="*/ 42316 w 130363"/>
                <a:gd name="connsiteY30" fmla="*/ 113988 h 145460"/>
                <a:gd name="connsiteX31" fmla="*/ 57023 w 130363"/>
                <a:gd name="connsiteY31" fmla="*/ 119552 h 145460"/>
                <a:gd name="connsiteX32" fmla="*/ 75774 w 130363"/>
                <a:gd name="connsiteY32" fmla="*/ 113301 h 145460"/>
                <a:gd name="connsiteX33" fmla="*/ 84524 w 130363"/>
                <a:gd name="connsiteY33" fmla="*/ 100874 h 145460"/>
                <a:gd name="connsiteX34" fmla="*/ 85946 w 130363"/>
                <a:gd name="connsiteY34" fmla="*/ 82932 h 14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3" h="145460">
                  <a:moveTo>
                    <a:pt x="37048" y="45821"/>
                  </a:moveTo>
                  <a:lnTo>
                    <a:pt x="3737" y="39571"/>
                  </a:lnTo>
                  <a:cubicBezTo>
                    <a:pt x="6478" y="27658"/>
                    <a:pt x="13347" y="17100"/>
                    <a:pt x="23126" y="9765"/>
                  </a:cubicBezTo>
                  <a:cubicBezTo>
                    <a:pt x="32244" y="3327"/>
                    <a:pt x="45823" y="116"/>
                    <a:pt x="63863" y="132"/>
                  </a:cubicBezTo>
                  <a:cubicBezTo>
                    <a:pt x="76320" y="-552"/>
                    <a:pt x="88779" y="1428"/>
                    <a:pt x="100410" y="5941"/>
                  </a:cubicBezTo>
                  <a:cubicBezTo>
                    <a:pt x="107448" y="8933"/>
                    <a:pt x="113353" y="14083"/>
                    <a:pt x="117274" y="20648"/>
                  </a:cubicBezTo>
                  <a:cubicBezTo>
                    <a:pt x="120583" y="26555"/>
                    <a:pt x="122176" y="37512"/>
                    <a:pt x="122176" y="53444"/>
                  </a:cubicBezTo>
                  <a:lnTo>
                    <a:pt x="121980" y="96560"/>
                  </a:lnTo>
                  <a:cubicBezTo>
                    <a:pt x="121760" y="105584"/>
                    <a:pt x="122368" y="114609"/>
                    <a:pt x="123794" y="123523"/>
                  </a:cubicBezTo>
                  <a:cubicBezTo>
                    <a:pt x="125162" y="130031"/>
                    <a:pt x="127370" y="136335"/>
                    <a:pt x="130364" y="142274"/>
                  </a:cubicBezTo>
                  <a:lnTo>
                    <a:pt x="94061" y="142274"/>
                  </a:lnTo>
                  <a:cubicBezTo>
                    <a:pt x="93106" y="139823"/>
                    <a:pt x="91929" y="136024"/>
                    <a:pt x="90557" y="131464"/>
                  </a:cubicBezTo>
                  <a:cubicBezTo>
                    <a:pt x="89919" y="129307"/>
                    <a:pt x="89502" y="127861"/>
                    <a:pt x="89233" y="127150"/>
                  </a:cubicBezTo>
                  <a:cubicBezTo>
                    <a:pt x="83425" y="132911"/>
                    <a:pt x="76603" y="137548"/>
                    <a:pt x="69109" y="140828"/>
                  </a:cubicBezTo>
                  <a:cubicBezTo>
                    <a:pt x="61884" y="143913"/>
                    <a:pt x="54096" y="145466"/>
                    <a:pt x="46240" y="145387"/>
                  </a:cubicBezTo>
                  <a:cubicBezTo>
                    <a:pt x="33910" y="146074"/>
                    <a:pt x="21802" y="141903"/>
                    <a:pt x="12512" y="133769"/>
                  </a:cubicBezTo>
                  <a:cubicBezTo>
                    <a:pt x="4297" y="126226"/>
                    <a:pt x="-259" y="115504"/>
                    <a:pt x="11" y="104355"/>
                  </a:cubicBezTo>
                  <a:cubicBezTo>
                    <a:pt x="-113" y="96989"/>
                    <a:pt x="1832" y="89737"/>
                    <a:pt x="5625" y="83422"/>
                  </a:cubicBezTo>
                  <a:cubicBezTo>
                    <a:pt x="9353" y="77276"/>
                    <a:pt x="14809" y="72366"/>
                    <a:pt x="21312" y="69303"/>
                  </a:cubicBezTo>
                  <a:cubicBezTo>
                    <a:pt x="30653" y="65261"/>
                    <a:pt x="40459" y="62388"/>
                    <a:pt x="50505" y="60749"/>
                  </a:cubicBezTo>
                  <a:cubicBezTo>
                    <a:pt x="62651" y="58884"/>
                    <a:pt x="74592" y="55872"/>
                    <a:pt x="86169" y="51753"/>
                  </a:cubicBezTo>
                  <a:lnTo>
                    <a:pt x="86169" y="48052"/>
                  </a:lnTo>
                  <a:cubicBezTo>
                    <a:pt x="86759" y="42503"/>
                    <a:pt x="84836" y="36981"/>
                    <a:pt x="80923" y="33002"/>
                  </a:cubicBezTo>
                  <a:cubicBezTo>
                    <a:pt x="75065" y="29375"/>
                    <a:pt x="68170" y="27789"/>
                    <a:pt x="61314" y="28492"/>
                  </a:cubicBezTo>
                  <a:cubicBezTo>
                    <a:pt x="55940" y="28197"/>
                    <a:pt x="50605" y="29548"/>
                    <a:pt x="46018" y="32365"/>
                  </a:cubicBezTo>
                  <a:cubicBezTo>
                    <a:pt x="41722" y="35827"/>
                    <a:pt x="38589" y="40524"/>
                    <a:pt x="37047" y="45821"/>
                  </a:cubicBezTo>
                  <a:close/>
                  <a:moveTo>
                    <a:pt x="86071" y="75872"/>
                  </a:moveTo>
                  <a:cubicBezTo>
                    <a:pt x="78740" y="78145"/>
                    <a:pt x="71295" y="80027"/>
                    <a:pt x="63765" y="81510"/>
                  </a:cubicBezTo>
                  <a:cubicBezTo>
                    <a:pt x="56811" y="82518"/>
                    <a:pt x="50061" y="84619"/>
                    <a:pt x="43763" y="87736"/>
                  </a:cubicBezTo>
                  <a:cubicBezTo>
                    <a:pt x="39303" y="90505"/>
                    <a:pt x="36588" y="95379"/>
                    <a:pt x="36581" y="100629"/>
                  </a:cubicBezTo>
                  <a:cubicBezTo>
                    <a:pt x="36538" y="105689"/>
                    <a:pt x="38618" y="110535"/>
                    <a:pt x="42316" y="113988"/>
                  </a:cubicBezTo>
                  <a:cubicBezTo>
                    <a:pt x="46247" y="117782"/>
                    <a:pt x="51566" y="119794"/>
                    <a:pt x="57023" y="119552"/>
                  </a:cubicBezTo>
                  <a:cubicBezTo>
                    <a:pt x="63782" y="119534"/>
                    <a:pt x="70356" y="117343"/>
                    <a:pt x="75774" y="113301"/>
                  </a:cubicBezTo>
                  <a:cubicBezTo>
                    <a:pt x="80016" y="110271"/>
                    <a:pt x="83101" y="105889"/>
                    <a:pt x="84524" y="100874"/>
                  </a:cubicBezTo>
                  <a:cubicBezTo>
                    <a:pt x="85731" y="94974"/>
                    <a:pt x="86208" y="88948"/>
                    <a:pt x="85946" y="8293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63F95325-4EDA-972F-F61A-AC19CCAF223E}"/>
                </a:ext>
              </a:extLst>
            </p:cNvPr>
            <p:cNvSpPr/>
            <p:nvPr/>
          </p:nvSpPr>
          <p:spPr>
            <a:xfrm>
              <a:off x="11097392" y="3061107"/>
              <a:ext cx="135523" cy="194277"/>
            </a:xfrm>
            <a:custGeom>
              <a:avLst/>
              <a:gdLst>
                <a:gd name="connsiteX0" fmla="*/ 135524 w 135523"/>
                <a:gd name="connsiteY0" fmla="*/ 191165 h 194277"/>
                <a:gd name="connsiteX1" fmla="*/ 101403 w 135523"/>
                <a:gd name="connsiteY1" fmla="*/ 191165 h 194277"/>
                <a:gd name="connsiteX2" fmla="*/ 101403 w 135523"/>
                <a:gd name="connsiteY2" fmla="*/ 170796 h 194277"/>
                <a:gd name="connsiteX3" fmla="*/ 81401 w 135523"/>
                <a:gd name="connsiteY3" fmla="*/ 188469 h 194277"/>
                <a:gd name="connsiteX4" fmla="*/ 58091 w 135523"/>
                <a:gd name="connsiteY4" fmla="*/ 194278 h 194277"/>
                <a:gd name="connsiteX5" fmla="*/ 17157 w 135523"/>
                <a:gd name="connsiteY5" fmla="*/ 174865 h 194277"/>
                <a:gd name="connsiteX6" fmla="*/ 0 w 135523"/>
                <a:gd name="connsiteY6" fmla="*/ 121111 h 194277"/>
                <a:gd name="connsiteX7" fmla="*/ 16569 w 135523"/>
                <a:gd name="connsiteY7" fmla="*/ 67505 h 194277"/>
                <a:gd name="connsiteX8" fmla="*/ 58484 w 135523"/>
                <a:gd name="connsiteY8" fmla="*/ 49194 h 194277"/>
                <a:gd name="connsiteX9" fmla="*/ 98732 w 135523"/>
                <a:gd name="connsiteY9" fmla="*/ 68632 h 194277"/>
                <a:gd name="connsiteX10" fmla="*/ 98732 w 135523"/>
                <a:gd name="connsiteY10" fmla="*/ 0 h 194277"/>
                <a:gd name="connsiteX11" fmla="*/ 135499 w 135523"/>
                <a:gd name="connsiteY11" fmla="*/ 0 h 194277"/>
                <a:gd name="connsiteX12" fmla="*/ 37600 w 135523"/>
                <a:gd name="connsiteY12" fmla="*/ 118611 h 194277"/>
                <a:gd name="connsiteX13" fmla="*/ 43850 w 135523"/>
                <a:gd name="connsiteY13" fmla="*/ 150745 h 194277"/>
                <a:gd name="connsiteX14" fmla="*/ 68852 w 135523"/>
                <a:gd name="connsiteY14" fmla="*/ 165109 h 194277"/>
                <a:gd name="connsiteX15" fmla="*/ 90398 w 135523"/>
                <a:gd name="connsiteY15" fmla="*/ 154349 h 194277"/>
                <a:gd name="connsiteX16" fmla="*/ 99271 w 135523"/>
                <a:gd name="connsiteY16" fmla="*/ 122190 h 194277"/>
                <a:gd name="connsiteX17" fmla="*/ 90643 w 135523"/>
                <a:gd name="connsiteY17" fmla="*/ 87874 h 194277"/>
                <a:gd name="connsiteX18" fmla="*/ 50833 w 135523"/>
                <a:gd name="connsiteY18" fmla="*/ 83960 h 194277"/>
                <a:gd name="connsiteX19" fmla="*/ 50812 w 135523"/>
                <a:gd name="connsiteY19" fmla="*/ 83976 h 194277"/>
                <a:gd name="connsiteX20" fmla="*/ 46915 w 135523"/>
                <a:gd name="connsiteY20" fmla="*/ 87874 h 194277"/>
                <a:gd name="connsiteX21" fmla="*/ 37601 w 135523"/>
                <a:gd name="connsiteY21" fmla="*/ 118611 h 194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523" h="194277">
                  <a:moveTo>
                    <a:pt x="135524" y="191165"/>
                  </a:moveTo>
                  <a:lnTo>
                    <a:pt x="101403" y="191165"/>
                  </a:lnTo>
                  <a:lnTo>
                    <a:pt x="101403" y="170796"/>
                  </a:lnTo>
                  <a:cubicBezTo>
                    <a:pt x="96298" y="178249"/>
                    <a:pt x="89426" y="184321"/>
                    <a:pt x="81401" y="188469"/>
                  </a:cubicBezTo>
                  <a:cubicBezTo>
                    <a:pt x="74199" y="192216"/>
                    <a:pt x="66211" y="194207"/>
                    <a:pt x="58091" y="194278"/>
                  </a:cubicBezTo>
                  <a:cubicBezTo>
                    <a:pt x="42216" y="194315"/>
                    <a:pt x="27173" y="187181"/>
                    <a:pt x="17157" y="174865"/>
                  </a:cubicBezTo>
                  <a:cubicBezTo>
                    <a:pt x="5719" y="162021"/>
                    <a:pt x="0" y="144103"/>
                    <a:pt x="0" y="121111"/>
                  </a:cubicBezTo>
                  <a:cubicBezTo>
                    <a:pt x="0" y="98119"/>
                    <a:pt x="5522" y="80251"/>
                    <a:pt x="16569" y="67505"/>
                  </a:cubicBezTo>
                  <a:cubicBezTo>
                    <a:pt x="27153" y="55513"/>
                    <a:pt x="42494" y="48811"/>
                    <a:pt x="58484" y="49194"/>
                  </a:cubicBezTo>
                  <a:cubicBezTo>
                    <a:pt x="74141" y="49289"/>
                    <a:pt x="88923" y="56428"/>
                    <a:pt x="98732" y="68632"/>
                  </a:cubicBezTo>
                  <a:lnTo>
                    <a:pt x="98732" y="0"/>
                  </a:lnTo>
                  <a:lnTo>
                    <a:pt x="135499" y="0"/>
                  </a:lnTo>
                  <a:close/>
                  <a:moveTo>
                    <a:pt x="37600" y="118611"/>
                  </a:moveTo>
                  <a:cubicBezTo>
                    <a:pt x="36816" y="129686"/>
                    <a:pt x="38973" y="140772"/>
                    <a:pt x="43850" y="150745"/>
                  </a:cubicBezTo>
                  <a:cubicBezTo>
                    <a:pt x="48830" y="159844"/>
                    <a:pt x="58484" y="165390"/>
                    <a:pt x="68852" y="165109"/>
                  </a:cubicBezTo>
                  <a:cubicBezTo>
                    <a:pt x="77326" y="165107"/>
                    <a:pt x="85305" y="161122"/>
                    <a:pt x="90398" y="154349"/>
                  </a:cubicBezTo>
                  <a:cubicBezTo>
                    <a:pt x="96957" y="144964"/>
                    <a:pt x="100090" y="133610"/>
                    <a:pt x="99271" y="122190"/>
                  </a:cubicBezTo>
                  <a:cubicBezTo>
                    <a:pt x="99271" y="106241"/>
                    <a:pt x="96395" y="94802"/>
                    <a:pt x="90643" y="87874"/>
                  </a:cubicBezTo>
                  <a:cubicBezTo>
                    <a:pt x="80731" y="75799"/>
                    <a:pt x="62906" y="74047"/>
                    <a:pt x="50833" y="83960"/>
                  </a:cubicBezTo>
                  <a:cubicBezTo>
                    <a:pt x="50825" y="83965"/>
                    <a:pt x="50819" y="83971"/>
                    <a:pt x="50812" y="83976"/>
                  </a:cubicBezTo>
                  <a:cubicBezTo>
                    <a:pt x="49382" y="85137"/>
                    <a:pt x="48076" y="86443"/>
                    <a:pt x="46915" y="87874"/>
                  </a:cubicBezTo>
                  <a:cubicBezTo>
                    <a:pt x="40287" y="96702"/>
                    <a:pt x="36989" y="107588"/>
                    <a:pt x="37601" y="118611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6C069E69-352A-BF7B-24AE-7AE1F9FE145E}"/>
                </a:ext>
              </a:extLst>
            </p:cNvPr>
            <p:cNvSpPr/>
            <p:nvPr/>
          </p:nvSpPr>
          <p:spPr>
            <a:xfrm>
              <a:off x="11260501" y="3110456"/>
              <a:ext cx="142928" cy="144958"/>
            </a:xfrm>
            <a:custGeom>
              <a:avLst/>
              <a:gdLst>
                <a:gd name="connsiteX0" fmla="*/ 63 w 142928"/>
                <a:gd name="connsiteY0" fmla="*/ 70512 h 144958"/>
                <a:gd name="connsiteX1" fmla="*/ 8813 w 142928"/>
                <a:gd name="connsiteY1" fmla="*/ 35142 h 144958"/>
                <a:gd name="connsiteX2" fmla="*/ 34305 w 142928"/>
                <a:gd name="connsiteY2" fmla="*/ 9037 h 144958"/>
                <a:gd name="connsiteX3" fmla="*/ 71292 w 142928"/>
                <a:gd name="connsiteY3" fmla="*/ 42 h 144958"/>
                <a:gd name="connsiteX4" fmla="*/ 122766 w 142928"/>
                <a:gd name="connsiteY4" fmla="*/ 20460 h 144958"/>
                <a:gd name="connsiteX5" fmla="*/ 142890 w 142928"/>
                <a:gd name="connsiteY5" fmla="*/ 72081 h 144958"/>
                <a:gd name="connsiteX6" fmla="*/ 122595 w 142928"/>
                <a:gd name="connsiteY6" fmla="*/ 124266 h 144958"/>
                <a:gd name="connsiteX7" fmla="*/ 71464 w 142928"/>
                <a:gd name="connsiteY7" fmla="*/ 144929 h 144958"/>
                <a:gd name="connsiteX8" fmla="*/ 35114 w 142928"/>
                <a:gd name="connsiteY8" fmla="*/ 136325 h 144958"/>
                <a:gd name="connsiteX9" fmla="*/ 8886 w 142928"/>
                <a:gd name="connsiteY9" fmla="*/ 111422 h 144958"/>
                <a:gd name="connsiteX10" fmla="*/ 61 w 142928"/>
                <a:gd name="connsiteY10" fmla="*/ 70512 h 144958"/>
                <a:gd name="connsiteX11" fmla="*/ 37565 w 142928"/>
                <a:gd name="connsiteY11" fmla="*/ 72448 h 144958"/>
                <a:gd name="connsiteX12" fmla="*/ 47369 w 142928"/>
                <a:gd name="connsiteY12" fmla="*/ 104068 h 144958"/>
                <a:gd name="connsiteX13" fmla="*/ 71562 w 142928"/>
                <a:gd name="connsiteY13" fmla="*/ 115074 h 144958"/>
                <a:gd name="connsiteX14" fmla="*/ 95657 w 142928"/>
                <a:gd name="connsiteY14" fmla="*/ 104068 h 144958"/>
                <a:gd name="connsiteX15" fmla="*/ 105462 w 142928"/>
                <a:gd name="connsiteY15" fmla="*/ 72203 h 144958"/>
                <a:gd name="connsiteX16" fmla="*/ 95657 w 142928"/>
                <a:gd name="connsiteY16" fmla="*/ 40951 h 144958"/>
                <a:gd name="connsiteX17" fmla="*/ 71612 w 142928"/>
                <a:gd name="connsiteY17" fmla="*/ 29970 h 144958"/>
                <a:gd name="connsiteX18" fmla="*/ 47418 w 142928"/>
                <a:gd name="connsiteY18" fmla="*/ 40951 h 144958"/>
                <a:gd name="connsiteX19" fmla="*/ 37810 w 142928"/>
                <a:gd name="connsiteY19" fmla="*/ 72448 h 14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2928" h="144958">
                  <a:moveTo>
                    <a:pt x="63" y="70512"/>
                  </a:moveTo>
                  <a:cubicBezTo>
                    <a:pt x="33" y="58183"/>
                    <a:pt x="3038" y="46035"/>
                    <a:pt x="8813" y="35142"/>
                  </a:cubicBezTo>
                  <a:cubicBezTo>
                    <a:pt x="14480" y="24067"/>
                    <a:pt x="23367" y="14966"/>
                    <a:pt x="34305" y="9037"/>
                  </a:cubicBezTo>
                  <a:cubicBezTo>
                    <a:pt x="45671" y="2949"/>
                    <a:pt x="58399" y="-147"/>
                    <a:pt x="71292" y="42"/>
                  </a:cubicBezTo>
                  <a:cubicBezTo>
                    <a:pt x="90546" y="-626"/>
                    <a:pt x="109205" y="6775"/>
                    <a:pt x="122766" y="20460"/>
                  </a:cubicBezTo>
                  <a:cubicBezTo>
                    <a:pt x="136253" y="34189"/>
                    <a:pt x="143525" y="52845"/>
                    <a:pt x="142890" y="72081"/>
                  </a:cubicBezTo>
                  <a:cubicBezTo>
                    <a:pt x="143517" y="91514"/>
                    <a:pt x="136187" y="110363"/>
                    <a:pt x="122595" y="124266"/>
                  </a:cubicBezTo>
                  <a:cubicBezTo>
                    <a:pt x="109190" y="137999"/>
                    <a:pt x="90647" y="145493"/>
                    <a:pt x="71464" y="144929"/>
                  </a:cubicBezTo>
                  <a:cubicBezTo>
                    <a:pt x="58841" y="144944"/>
                    <a:pt x="46390" y="141997"/>
                    <a:pt x="35114" y="136325"/>
                  </a:cubicBezTo>
                  <a:cubicBezTo>
                    <a:pt x="23981" y="130973"/>
                    <a:pt x="14808" y="122263"/>
                    <a:pt x="8886" y="111422"/>
                  </a:cubicBezTo>
                  <a:cubicBezTo>
                    <a:pt x="2556" y="98743"/>
                    <a:pt x="-479" y="84673"/>
                    <a:pt x="61" y="70512"/>
                  </a:cubicBezTo>
                  <a:close/>
                  <a:moveTo>
                    <a:pt x="37565" y="72448"/>
                  </a:moveTo>
                  <a:cubicBezTo>
                    <a:pt x="36794" y="83840"/>
                    <a:pt x="40289" y="95111"/>
                    <a:pt x="47369" y="104068"/>
                  </a:cubicBezTo>
                  <a:cubicBezTo>
                    <a:pt x="53400" y="111146"/>
                    <a:pt x="62264" y="115178"/>
                    <a:pt x="71562" y="115074"/>
                  </a:cubicBezTo>
                  <a:cubicBezTo>
                    <a:pt x="80842" y="115221"/>
                    <a:pt x="89693" y="111178"/>
                    <a:pt x="95657" y="104068"/>
                  </a:cubicBezTo>
                  <a:cubicBezTo>
                    <a:pt x="102763" y="95029"/>
                    <a:pt x="106257" y="83673"/>
                    <a:pt x="105462" y="72203"/>
                  </a:cubicBezTo>
                  <a:cubicBezTo>
                    <a:pt x="106180" y="60931"/>
                    <a:pt x="102686" y="49793"/>
                    <a:pt x="95657" y="40951"/>
                  </a:cubicBezTo>
                  <a:cubicBezTo>
                    <a:pt x="89702" y="33861"/>
                    <a:pt x="80870" y="29828"/>
                    <a:pt x="71612" y="29970"/>
                  </a:cubicBezTo>
                  <a:cubicBezTo>
                    <a:pt x="62314" y="29846"/>
                    <a:pt x="53446" y="33872"/>
                    <a:pt x="47418" y="40951"/>
                  </a:cubicBezTo>
                  <a:cubicBezTo>
                    <a:pt x="40431" y="49901"/>
                    <a:pt x="37007" y="61122"/>
                    <a:pt x="37810" y="72448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D08E0845-BBDF-F21C-03D2-9CFD31037A34}"/>
                </a:ext>
              </a:extLst>
            </p:cNvPr>
            <p:cNvSpPr/>
            <p:nvPr/>
          </p:nvSpPr>
          <p:spPr>
            <a:xfrm>
              <a:off x="11505557" y="3110981"/>
              <a:ext cx="135302" cy="193965"/>
            </a:xfrm>
            <a:custGeom>
              <a:avLst/>
              <a:gdLst>
                <a:gd name="connsiteX0" fmla="*/ 122 w 135302"/>
                <a:gd name="connsiteY0" fmla="*/ 2629 h 193965"/>
                <a:gd name="connsiteX1" fmla="*/ 34438 w 135302"/>
                <a:gd name="connsiteY1" fmla="*/ 2629 h 193965"/>
                <a:gd name="connsiteX2" fmla="*/ 34438 w 135302"/>
                <a:gd name="connsiteY2" fmla="*/ 22999 h 193965"/>
                <a:gd name="connsiteX3" fmla="*/ 52429 w 135302"/>
                <a:gd name="connsiteY3" fmla="*/ 6257 h 193965"/>
                <a:gd name="connsiteX4" fmla="*/ 77431 w 135302"/>
                <a:gd name="connsiteY4" fmla="*/ 7 h 193965"/>
                <a:gd name="connsiteX5" fmla="*/ 118439 w 135302"/>
                <a:gd name="connsiteY5" fmla="*/ 18758 h 193965"/>
                <a:gd name="connsiteX6" fmla="*/ 135303 w 135302"/>
                <a:gd name="connsiteY6" fmla="*/ 71482 h 193965"/>
                <a:gd name="connsiteX7" fmla="*/ 118292 w 135302"/>
                <a:gd name="connsiteY7" fmla="*/ 125407 h 193965"/>
                <a:gd name="connsiteX8" fmla="*/ 77186 w 135302"/>
                <a:gd name="connsiteY8" fmla="*/ 144649 h 193965"/>
                <a:gd name="connsiteX9" fmla="*/ 56375 w 135302"/>
                <a:gd name="connsiteY9" fmla="*/ 140090 h 193965"/>
                <a:gd name="connsiteX10" fmla="*/ 36766 w 135302"/>
                <a:gd name="connsiteY10" fmla="*/ 124402 h 193965"/>
                <a:gd name="connsiteX11" fmla="*/ 36767 w 135302"/>
                <a:gd name="connsiteY11" fmla="*/ 193966 h 193965"/>
                <a:gd name="connsiteX12" fmla="*/ 0 w 135302"/>
                <a:gd name="connsiteY12" fmla="*/ 193966 h 193965"/>
                <a:gd name="connsiteX13" fmla="*/ 36424 w 135302"/>
                <a:gd name="connsiteY13" fmla="*/ 69619 h 193965"/>
                <a:gd name="connsiteX14" fmla="*/ 45689 w 135302"/>
                <a:gd name="connsiteY14" fmla="*/ 104180 h 193965"/>
                <a:gd name="connsiteX15" fmla="*/ 68313 w 135302"/>
                <a:gd name="connsiteY15" fmla="*/ 115284 h 193965"/>
                <a:gd name="connsiteX16" fmla="*/ 89540 w 135302"/>
                <a:gd name="connsiteY16" fmla="*/ 105038 h 193965"/>
                <a:gd name="connsiteX17" fmla="*/ 98046 w 135302"/>
                <a:gd name="connsiteY17" fmla="*/ 71433 h 193965"/>
                <a:gd name="connsiteX18" fmla="*/ 89296 w 135302"/>
                <a:gd name="connsiteY18" fmla="*/ 39053 h 193965"/>
                <a:gd name="connsiteX19" fmla="*/ 67603 w 135302"/>
                <a:gd name="connsiteY19" fmla="*/ 28489 h 193965"/>
                <a:gd name="connsiteX20" fmla="*/ 45297 w 135302"/>
                <a:gd name="connsiteY20" fmla="*/ 38882 h 193965"/>
                <a:gd name="connsiteX21" fmla="*/ 36400 w 135302"/>
                <a:gd name="connsiteY21" fmla="*/ 69619 h 19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302" h="193965">
                  <a:moveTo>
                    <a:pt x="122" y="2629"/>
                  </a:moveTo>
                  <a:lnTo>
                    <a:pt x="34438" y="2629"/>
                  </a:lnTo>
                  <a:lnTo>
                    <a:pt x="34438" y="22999"/>
                  </a:lnTo>
                  <a:cubicBezTo>
                    <a:pt x="38996" y="16047"/>
                    <a:pt x="45169" y="10303"/>
                    <a:pt x="52429" y="6257"/>
                  </a:cubicBezTo>
                  <a:cubicBezTo>
                    <a:pt x="60071" y="2019"/>
                    <a:pt x="68693" y="-137"/>
                    <a:pt x="77431" y="7"/>
                  </a:cubicBezTo>
                  <a:cubicBezTo>
                    <a:pt x="93219" y="-198"/>
                    <a:pt x="108267" y="6683"/>
                    <a:pt x="118439" y="18758"/>
                  </a:cubicBezTo>
                  <a:cubicBezTo>
                    <a:pt x="129665" y="31259"/>
                    <a:pt x="135287" y="48834"/>
                    <a:pt x="135303" y="71482"/>
                  </a:cubicBezTo>
                  <a:cubicBezTo>
                    <a:pt x="135303" y="94703"/>
                    <a:pt x="129632" y="112678"/>
                    <a:pt x="118292" y="125407"/>
                  </a:cubicBezTo>
                  <a:cubicBezTo>
                    <a:pt x="108203" y="137707"/>
                    <a:pt x="93092" y="144780"/>
                    <a:pt x="77186" y="144649"/>
                  </a:cubicBezTo>
                  <a:cubicBezTo>
                    <a:pt x="69989" y="144768"/>
                    <a:pt x="62863" y="143207"/>
                    <a:pt x="56375" y="140090"/>
                  </a:cubicBezTo>
                  <a:cubicBezTo>
                    <a:pt x="48949" y="136083"/>
                    <a:pt x="42305" y="130769"/>
                    <a:pt x="36766" y="124402"/>
                  </a:cubicBezTo>
                  <a:lnTo>
                    <a:pt x="36767" y="193966"/>
                  </a:lnTo>
                  <a:lnTo>
                    <a:pt x="0" y="193966"/>
                  </a:lnTo>
                  <a:close/>
                  <a:moveTo>
                    <a:pt x="36424" y="69619"/>
                  </a:moveTo>
                  <a:cubicBezTo>
                    <a:pt x="36424" y="85160"/>
                    <a:pt x="39512" y="96680"/>
                    <a:pt x="45689" y="104180"/>
                  </a:cubicBezTo>
                  <a:cubicBezTo>
                    <a:pt x="51091" y="111201"/>
                    <a:pt x="59453" y="115306"/>
                    <a:pt x="68313" y="115284"/>
                  </a:cubicBezTo>
                  <a:cubicBezTo>
                    <a:pt x="76613" y="115428"/>
                    <a:pt x="84488" y="111626"/>
                    <a:pt x="89540" y="105038"/>
                  </a:cubicBezTo>
                  <a:cubicBezTo>
                    <a:pt x="95251" y="98224"/>
                    <a:pt x="98095" y="86998"/>
                    <a:pt x="98046" y="71433"/>
                  </a:cubicBezTo>
                  <a:cubicBezTo>
                    <a:pt x="98954" y="59953"/>
                    <a:pt x="95863" y="48513"/>
                    <a:pt x="89296" y="39053"/>
                  </a:cubicBezTo>
                  <a:cubicBezTo>
                    <a:pt x="84131" y="32313"/>
                    <a:pt x="76094" y="28398"/>
                    <a:pt x="67603" y="28489"/>
                  </a:cubicBezTo>
                  <a:cubicBezTo>
                    <a:pt x="58966" y="28346"/>
                    <a:pt x="50744" y="32178"/>
                    <a:pt x="45297" y="38882"/>
                  </a:cubicBezTo>
                  <a:cubicBezTo>
                    <a:pt x="38768" y="47743"/>
                    <a:pt x="35613" y="58641"/>
                    <a:pt x="36400" y="69619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780A77D9-4E45-2D8C-1611-EC1FB30DBECC}"/>
                </a:ext>
              </a:extLst>
            </p:cNvPr>
            <p:cNvSpPr/>
            <p:nvPr/>
          </p:nvSpPr>
          <p:spPr>
            <a:xfrm>
              <a:off x="11661523" y="3110454"/>
              <a:ext cx="143232" cy="145082"/>
            </a:xfrm>
            <a:custGeom>
              <a:avLst/>
              <a:gdLst>
                <a:gd name="connsiteX0" fmla="*/ 49 w 143232"/>
                <a:gd name="connsiteY0" fmla="*/ 70514 h 145082"/>
                <a:gd name="connsiteX1" fmla="*/ 9044 w 143232"/>
                <a:gd name="connsiteY1" fmla="*/ 35144 h 145082"/>
                <a:gd name="connsiteX2" fmla="*/ 34585 w 143232"/>
                <a:gd name="connsiteY2" fmla="*/ 9039 h 145082"/>
                <a:gd name="connsiteX3" fmla="*/ 71474 w 143232"/>
                <a:gd name="connsiteY3" fmla="*/ 44 h 145082"/>
                <a:gd name="connsiteX4" fmla="*/ 123070 w 143232"/>
                <a:gd name="connsiteY4" fmla="*/ 20462 h 145082"/>
                <a:gd name="connsiteX5" fmla="*/ 143194 w 143232"/>
                <a:gd name="connsiteY5" fmla="*/ 72205 h 145082"/>
                <a:gd name="connsiteX6" fmla="*/ 122874 w 143232"/>
                <a:gd name="connsiteY6" fmla="*/ 124390 h 145082"/>
                <a:gd name="connsiteX7" fmla="*/ 71767 w 143232"/>
                <a:gd name="connsiteY7" fmla="*/ 145053 h 145082"/>
                <a:gd name="connsiteX8" fmla="*/ 35393 w 143232"/>
                <a:gd name="connsiteY8" fmla="*/ 136450 h 145082"/>
                <a:gd name="connsiteX9" fmla="*/ 9092 w 143232"/>
                <a:gd name="connsiteY9" fmla="*/ 111448 h 145082"/>
                <a:gd name="connsiteX10" fmla="*/ 47 w 143232"/>
                <a:gd name="connsiteY10" fmla="*/ 70514 h 145082"/>
                <a:gd name="connsiteX11" fmla="*/ 37527 w 143232"/>
                <a:gd name="connsiteY11" fmla="*/ 72450 h 145082"/>
                <a:gd name="connsiteX12" fmla="*/ 47331 w 143232"/>
                <a:gd name="connsiteY12" fmla="*/ 104070 h 145082"/>
                <a:gd name="connsiteX13" fmla="*/ 92275 w 143232"/>
                <a:gd name="connsiteY13" fmla="*/ 107354 h 145082"/>
                <a:gd name="connsiteX14" fmla="*/ 92359 w 143232"/>
                <a:gd name="connsiteY14" fmla="*/ 107281 h 145082"/>
                <a:gd name="connsiteX15" fmla="*/ 95570 w 143232"/>
                <a:gd name="connsiteY15" fmla="*/ 104070 h 145082"/>
                <a:gd name="connsiteX16" fmla="*/ 105253 w 143232"/>
                <a:gd name="connsiteY16" fmla="*/ 72205 h 145082"/>
                <a:gd name="connsiteX17" fmla="*/ 95570 w 143232"/>
                <a:gd name="connsiteY17" fmla="*/ 40953 h 145082"/>
                <a:gd name="connsiteX18" fmla="*/ 50626 w 143232"/>
                <a:gd name="connsiteY18" fmla="*/ 37673 h 145082"/>
                <a:gd name="connsiteX19" fmla="*/ 50518 w 143232"/>
                <a:gd name="connsiteY19" fmla="*/ 37767 h 145082"/>
                <a:gd name="connsiteX20" fmla="*/ 47332 w 143232"/>
                <a:gd name="connsiteY20" fmla="*/ 40953 h 145082"/>
                <a:gd name="connsiteX21" fmla="*/ 37528 w 143232"/>
                <a:gd name="connsiteY21" fmla="*/ 72450 h 1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232" h="145082">
                  <a:moveTo>
                    <a:pt x="49" y="70514"/>
                  </a:moveTo>
                  <a:cubicBezTo>
                    <a:pt x="86" y="58163"/>
                    <a:pt x="3176" y="46012"/>
                    <a:pt x="9044" y="35144"/>
                  </a:cubicBezTo>
                  <a:cubicBezTo>
                    <a:pt x="14730" y="24066"/>
                    <a:pt x="23634" y="14966"/>
                    <a:pt x="34585" y="9039"/>
                  </a:cubicBezTo>
                  <a:cubicBezTo>
                    <a:pt x="45917" y="2953"/>
                    <a:pt x="58613" y="-143"/>
                    <a:pt x="71474" y="44"/>
                  </a:cubicBezTo>
                  <a:cubicBezTo>
                    <a:pt x="90767" y="-641"/>
                    <a:pt x="109470" y="6761"/>
                    <a:pt x="123070" y="20462"/>
                  </a:cubicBezTo>
                  <a:cubicBezTo>
                    <a:pt x="136556" y="34242"/>
                    <a:pt x="143826" y="52934"/>
                    <a:pt x="143194" y="72205"/>
                  </a:cubicBezTo>
                  <a:cubicBezTo>
                    <a:pt x="143813" y="91642"/>
                    <a:pt x="136474" y="110490"/>
                    <a:pt x="122874" y="124390"/>
                  </a:cubicBezTo>
                  <a:cubicBezTo>
                    <a:pt x="109475" y="138117"/>
                    <a:pt x="90942" y="145610"/>
                    <a:pt x="71767" y="145053"/>
                  </a:cubicBezTo>
                  <a:cubicBezTo>
                    <a:pt x="59136" y="145071"/>
                    <a:pt x="46677" y="142124"/>
                    <a:pt x="35393" y="136450"/>
                  </a:cubicBezTo>
                  <a:cubicBezTo>
                    <a:pt x="24221" y="131080"/>
                    <a:pt x="15020" y="122334"/>
                    <a:pt x="9092" y="111448"/>
                  </a:cubicBezTo>
                  <a:cubicBezTo>
                    <a:pt x="2683" y="98781"/>
                    <a:pt x="-428" y="84702"/>
                    <a:pt x="47" y="70514"/>
                  </a:cubicBezTo>
                  <a:close/>
                  <a:moveTo>
                    <a:pt x="37527" y="72450"/>
                  </a:moveTo>
                  <a:cubicBezTo>
                    <a:pt x="36734" y="83845"/>
                    <a:pt x="40231" y="95123"/>
                    <a:pt x="47331" y="104070"/>
                  </a:cubicBezTo>
                  <a:cubicBezTo>
                    <a:pt x="58835" y="117388"/>
                    <a:pt x="78958" y="118858"/>
                    <a:pt x="92275" y="107354"/>
                  </a:cubicBezTo>
                  <a:cubicBezTo>
                    <a:pt x="92303" y="107330"/>
                    <a:pt x="92332" y="107305"/>
                    <a:pt x="92359" y="107281"/>
                  </a:cubicBezTo>
                  <a:cubicBezTo>
                    <a:pt x="93502" y="106286"/>
                    <a:pt x="94574" y="105213"/>
                    <a:pt x="95570" y="104070"/>
                  </a:cubicBezTo>
                  <a:cubicBezTo>
                    <a:pt x="102615" y="95005"/>
                    <a:pt x="106063" y="83657"/>
                    <a:pt x="105253" y="72205"/>
                  </a:cubicBezTo>
                  <a:cubicBezTo>
                    <a:pt x="105982" y="60951"/>
                    <a:pt x="102535" y="49824"/>
                    <a:pt x="95570" y="40953"/>
                  </a:cubicBezTo>
                  <a:cubicBezTo>
                    <a:pt x="84065" y="27636"/>
                    <a:pt x="63942" y="26168"/>
                    <a:pt x="50626" y="37673"/>
                  </a:cubicBezTo>
                  <a:cubicBezTo>
                    <a:pt x="50590" y="37704"/>
                    <a:pt x="50554" y="37735"/>
                    <a:pt x="50518" y="37767"/>
                  </a:cubicBezTo>
                  <a:cubicBezTo>
                    <a:pt x="49378" y="38748"/>
                    <a:pt x="48313" y="39813"/>
                    <a:pt x="47332" y="40953"/>
                  </a:cubicBezTo>
                  <a:cubicBezTo>
                    <a:pt x="40269" y="49872"/>
                    <a:pt x="36774" y="61098"/>
                    <a:pt x="37528" y="7245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186E43DD-4A2F-F5C5-2200-0E7C42862DA4}"/>
                </a:ext>
              </a:extLst>
            </p:cNvPr>
            <p:cNvSpPr/>
            <p:nvPr/>
          </p:nvSpPr>
          <p:spPr>
            <a:xfrm>
              <a:off x="11831681" y="3110417"/>
              <a:ext cx="89981" cy="141854"/>
            </a:xfrm>
            <a:custGeom>
              <a:avLst/>
              <a:gdLst>
                <a:gd name="connsiteX0" fmla="*/ 36767 w 89981"/>
                <a:gd name="connsiteY0" fmla="*/ 141855 h 141854"/>
                <a:gd name="connsiteX1" fmla="*/ 0 w 89981"/>
                <a:gd name="connsiteY1" fmla="*/ 141855 h 141854"/>
                <a:gd name="connsiteX2" fmla="*/ 0 w 89981"/>
                <a:gd name="connsiteY2" fmla="*/ 3193 h 141854"/>
                <a:gd name="connsiteX3" fmla="*/ 34071 w 89981"/>
                <a:gd name="connsiteY3" fmla="*/ 3193 h 141854"/>
                <a:gd name="connsiteX4" fmla="*/ 34071 w 89981"/>
                <a:gd name="connsiteY4" fmla="*/ 22803 h 141854"/>
                <a:gd name="connsiteX5" fmla="*/ 50003 w 89981"/>
                <a:gd name="connsiteY5" fmla="*/ 4443 h 141854"/>
                <a:gd name="connsiteX6" fmla="*/ 65863 w 89981"/>
                <a:gd name="connsiteY6" fmla="*/ 7 h 141854"/>
                <a:gd name="connsiteX7" fmla="*/ 89981 w 89981"/>
                <a:gd name="connsiteY7" fmla="*/ 6748 h 141854"/>
                <a:gd name="connsiteX8" fmla="*/ 78608 w 89981"/>
                <a:gd name="connsiteY8" fmla="*/ 38735 h 141854"/>
                <a:gd name="connsiteX9" fmla="*/ 61450 w 89981"/>
                <a:gd name="connsiteY9" fmla="*/ 32485 h 141854"/>
                <a:gd name="connsiteX10" fmla="*/ 48385 w 89981"/>
                <a:gd name="connsiteY10" fmla="*/ 36750 h 141854"/>
                <a:gd name="connsiteX11" fmla="*/ 39953 w 89981"/>
                <a:gd name="connsiteY11" fmla="*/ 52118 h 141854"/>
                <a:gd name="connsiteX12" fmla="*/ 36889 w 89981"/>
                <a:gd name="connsiteY12" fmla="*/ 98690 h 1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981" h="141854">
                  <a:moveTo>
                    <a:pt x="36767" y="141855"/>
                  </a:moveTo>
                  <a:lnTo>
                    <a:pt x="0" y="141855"/>
                  </a:lnTo>
                  <a:lnTo>
                    <a:pt x="0" y="3193"/>
                  </a:lnTo>
                  <a:lnTo>
                    <a:pt x="34071" y="3193"/>
                  </a:lnTo>
                  <a:lnTo>
                    <a:pt x="34071" y="22803"/>
                  </a:lnTo>
                  <a:cubicBezTo>
                    <a:pt x="38059" y="15649"/>
                    <a:pt x="43483" y="9399"/>
                    <a:pt x="50003" y="4443"/>
                  </a:cubicBezTo>
                  <a:cubicBezTo>
                    <a:pt x="54733" y="1427"/>
                    <a:pt x="60253" y="-117"/>
                    <a:pt x="65863" y="7"/>
                  </a:cubicBezTo>
                  <a:cubicBezTo>
                    <a:pt x="74364" y="30"/>
                    <a:pt x="82700" y="2360"/>
                    <a:pt x="89981" y="6748"/>
                  </a:cubicBezTo>
                  <a:lnTo>
                    <a:pt x="78608" y="38735"/>
                  </a:lnTo>
                  <a:cubicBezTo>
                    <a:pt x="73611" y="35040"/>
                    <a:pt x="67652" y="32869"/>
                    <a:pt x="61450" y="32485"/>
                  </a:cubicBezTo>
                  <a:cubicBezTo>
                    <a:pt x="56733" y="32356"/>
                    <a:pt x="52117" y="33863"/>
                    <a:pt x="48385" y="36750"/>
                  </a:cubicBezTo>
                  <a:cubicBezTo>
                    <a:pt x="44068" y="40889"/>
                    <a:pt x="41125" y="46253"/>
                    <a:pt x="39953" y="52118"/>
                  </a:cubicBezTo>
                  <a:cubicBezTo>
                    <a:pt x="37299" y="67491"/>
                    <a:pt x="36272" y="83102"/>
                    <a:pt x="36889" y="98690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9050E4EE-0756-EAAA-CB22-82A0F20C8F93}"/>
                </a:ext>
              </a:extLst>
            </p:cNvPr>
            <p:cNvSpPr/>
            <p:nvPr/>
          </p:nvSpPr>
          <p:spPr>
            <a:xfrm>
              <a:off x="10020922" y="3381741"/>
              <a:ext cx="36766" cy="191655"/>
            </a:xfrm>
            <a:custGeom>
              <a:avLst/>
              <a:gdLst>
                <a:gd name="connsiteX0" fmla="*/ 0 w 36766"/>
                <a:gd name="connsiteY0" fmla="*/ 191655 h 191655"/>
                <a:gd name="connsiteX1" fmla="*/ 0 w 36766"/>
                <a:gd name="connsiteY1" fmla="*/ 0 h 191655"/>
                <a:gd name="connsiteX2" fmla="*/ 36767 w 36766"/>
                <a:gd name="connsiteY2" fmla="*/ 0 h 191655"/>
                <a:gd name="connsiteX3" fmla="*/ 36767 w 36766"/>
                <a:gd name="connsiteY3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66" h="191655">
                  <a:moveTo>
                    <a:pt x="0" y="191655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DF41B2FB-F760-A3A9-F5BC-095C98662502}"/>
                </a:ext>
              </a:extLst>
            </p:cNvPr>
            <p:cNvSpPr/>
            <p:nvPr/>
          </p:nvSpPr>
          <p:spPr>
            <a:xfrm>
              <a:off x="10085424" y="3430975"/>
              <a:ext cx="130339" cy="145220"/>
            </a:xfrm>
            <a:custGeom>
              <a:avLst/>
              <a:gdLst>
                <a:gd name="connsiteX0" fmla="*/ 37220 w 130339"/>
                <a:gd name="connsiteY0" fmla="*/ 45821 h 145220"/>
                <a:gd name="connsiteX1" fmla="*/ 3909 w 130339"/>
                <a:gd name="connsiteY1" fmla="*/ 39571 h 145220"/>
                <a:gd name="connsiteX2" fmla="*/ 23224 w 130339"/>
                <a:gd name="connsiteY2" fmla="*/ 9814 h 145220"/>
                <a:gd name="connsiteX3" fmla="*/ 63962 w 130339"/>
                <a:gd name="connsiteY3" fmla="*/ 132 h 145220"/>
                <a:gd name="connsiteX4" fmla="*/ 100509 w 130339"/>
                <a:gd name="connsiteY4" fmla="*/ 5941 h 145220"/>
                <a:gd name="connsiteX5" fmla="*/ 117447 w 130339"/>
                <a:gd name="connsiteY5" fmla="*/ 20648 h 145220"/>
                <a:gd name="connsiteX6" fmla="*/ 122349 w 130339"/>
                <a:gd name="connsiteY6" fmla="*/ 53518 h 145220"/>
                <a:gd name="connsiteX7" fmla="*/ 121981 w 130339"/>
                <a:gd name="connsiteY7" fmla="*/ 96315 h 145220"/>
                <a:gd name="connsiteX8" fmla="*/ 123721 w 130339"/>
                <a:gd name="connsiteY8" fmla="*/ 123278 h 145220"/>
                <a:gd name="connsiteX9" fmla="*/ 130340 w 130339"/>
                <a:gd name="connsiteY9" fmla="*/ 142029 h 145220"/>
                <a:gd name="connsiteX10" fmla="*/ 94038 w 130339"/>
                <a:gd name="connsiteY10" fmla="*/ 142029 h 145220"/>
                <a:gd name="connsiteX11" fmla="*/ 90484 w 130339"/>
                <a:gd name="connsiteY11" fmla="*/ 131146 h 145220"/>
                <a:gd name="connsiteX12" fmla="*/ 89161 w 130339"/>
                <a:gd name="connsiteY12" fmla="*/ 126832 h 145220"/>
                <a:gd name="connsiteX13" fmla="*/ 69110 w 130339"/>
                <a:gd name="connsiteY13" fmla="*/ 140583 h 145220"/>
                <a:gd name="connsiteX14" fmla="*/ 46241 w 130339"/>
                <a:gd name="connsiteY14" fmla="*/ 145142 h 145220"/>
                <a:gd name="connsiteX15" fmla="*/ 12488 w 130339"/>
                <a:gd name="connsiteY15" fmla="*/ 133523 h 145220"/>
                <a:gd name="connsiteX16" fmla="*/ 12 w 130339"/>
                <a:gd name="connsiteY16" fmla="*/ 104110 h 145220"/>
                <a:gd name="connsiteX17" fmla="*/ 5626 w 130339"/>
                <a:gd name="connsiteY17" fmla="*/ 83128 h 145220"/>
                <a:gd name="connsiteX18" fmla="*/ 21680 w 130339"/>
                <a:gd name="connsiteY18" fmla="*/ 69107 h 145220"/>
                <a:gd name="connsiteX19" fmla="*/ 50874 w 130339"/>
                <a:gd name="connsiteY19" fmla="*/ 60626 h 145220"/>
                <a:gd name="connsiteX20" fmla="*/ 86488 w 130339"/>
                <a:gd name="connsiteY20" fmla="*/ 51557 h 145220"/>
                <a:gd name="connsiteX21" fmla="*/ 86488 w 130339"/>
                <a:gd name="connsiteY21" fmla="*/ 47929 h 145220"/>
                <a:gd name="connsiteX22" fmla="*/ 81292 w 130339"/>
                <a:gd name="connsiteY22" fmla="*/ 32879 h 145220"/>
                <a:gd name="connsiteX23" fmla="*/ 61682 w 130339"/>
                <a:gd name="connsiteY23" fmla="*/ 28320 h 145220"/>
                <a:gd name="connsiteX24" fmla="*/ 37563 w 130339"/>
                <a:gd name="connsiteY24" fmla="*/ 45699 h 145220"/>
                <a:gd name="connsiteX25" fmla="*/ 86243 w 130339"/>
                <a:gd name="connsiteY25" fmla="*/ 75627 h 145220"/>
                <a:gd name="connsiteX26" fmla="*/ 63937 w 130339"/>
                <a:gd name="connsiteY26" fmla="*/ 81241 h 145220"/>
                <a:gd name="connsiteX27" fmla="*/ 43935 w 130339"/>
                <a:gd name="connsiteY27" fmla="*/ 87491 h 145220"/>
                <a:gd name="connsiteX28" fmla="*/ 36753 w 130339"/>
                <a:gd name="connsiteY28" fmla="*/ 100433 h 145220"/>
                <a:gd name="connsiteX29" fmla="*/ 42514 w 130339"/>
                <a:gd name="connsiteY29" fmla="*/ 113743 h 145220"/>
                <a:gd name="connsiteX30" fmla="*/ 57220 w 130339"/>
                <a:gd name="connsiteY30" fmla="*/ 119356 h 145220"/>
                <a:gd name="connsiteX31" fmla="*/ 75972 w 130339"/>
                <a:gd name="connsiteY31" fmla="*/ 113105 h 145220"/>
                <a:gd name="connsiteX32" fmla="*/ 84722 w 130339"/>
                <a:gd name="connsiteY32" fmla="*/ 100997 h 145220"/>
                <a:gd name="connsiteX33" fmla="*/ 86144 w 130339"/>
                <a:gd name="connsiteY33" fmla="*/ 83103 h 14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339" h="145220">
                  <a:moveTo>
                    <a:pt x="37220" y="45821"/>
                  </a:moveTo>
                  <a:lnTo>
                    <a:pt x="3909" y="39571"/>
                  </a:lnTo>
                  <a:cubicBezTo>
                    <a:pt x="6656" y="27693"/>
                    <a:pt x="13494" y="17159"/>
                    <a:pt x="23224" y="9814"/>
                  </a:cubicBezTo>
                  <a:cubicBezTo>
                    <a:pt x="32343" y="3564"/>
                    <a:pt x="45971" y="132"/>
                    <a:pt x="63962" y="132"/>
                  </a:cubicBezTo>
                  <a:cubicBezTo>
                    <a:pt x="76419" y="-552"/>
                    <a:pt x="88878" y="1428"/>
                    <a:pt x="100509" y="5941"/>
                  </a:cubicBezTo>
                  <a:cubicBezTo>
                    <a:pt x="107559" y="8944"/>
                    <a:pt x="113484" y="14089"/>
                    <a:pt x="117447" y="20648"/>
                  </a:cubicBezTo>
                  <a:cubicBezTo>
                    <a:pt x="120714" y="26629"/>
                    <a:pt x="122349" y="37586"/>
                    <a:pt x="122349" y="53518"/>
                  </a:cubicBezTo>
                  <a:lnTo>
                    <a:pt x="121981" y="96315"/>
                  </a:lnTo>
                  <a:cubicBezTo>
                    <a:pt x="121740" y="105337"/>
                    <a:pt x="122323" y="114362"/>
                    <a:pt x="123721" y="123278"/>
                  </a:cubicBezTo>
                  <a:cubicBezTo>
                    <a:pt x="125136" y="129780"/>
                    <a:pt x="127359" y="136079"/>
                    <a:pt x="130340" y="142029"/>
                  </a:cubicBezTo>
                  <a:lnTo>
                    <a:pt x="94038" y="142029"/>
                  </a:lnTo>
                  <a:cubicBezTo>
                    <a:pt x="93033" y="139578"/>
                    <a:pt x="91930" y="135779"/>
                    <a:pt x="90484" y="131146"/>
                  </a:cubicBezTo>
                  <a:cubicBezTo>
                    <a:pt x="90136" y="129681"/>
                    <a:pt x="89695" y="128240"/>
                    <a:pt x="89161" y="126832"/>
                  </a:cubicBezTo>
                  <a:cubicBezTo>
                    <a:pt x="83399" y="132633"/>
                    <a:pt x="76597" y="137298"/>
                    <a:pt x="69110" y="140583"/>
                  </a:cubicBezTo>
                  <a:cubicBezTo>
                    <a:pt x="61869" y="143619"/>
                    <a:pt x="54092" y="145169"/>
                    <a:pt x="46241" y="145142"/>
                  </a:cubicBezTo>
                  <a:cubicBezTo>
                    <a:pt x="33900" y="145854"/>
                    <a:pt x="21776" y="141681"/>
                    <a:pt x="12488" y="133523"/>
                  </a:cubicBezTo>
                  <a:cubicBezTo>
                    <a:pt x="4280" y="125979"/>
                    <a:pt x="-269" y="115255"/>
                    <a:pt x="12" y="104110"/>
                  </a:cubicBezTo>
                  <a:cubicBezTo>
                    <a:pt x="-129" y="96727"/>
                    <a:pt x="1816" y="89454"/>
                    <a:pt x="5626" y="83128"/>
                  </a:cubicBezTo>
                  <a:cubicBezTo>
                    <a:pt x="9511" y="77002"/>
                    <a:pt x="15087" y="72132"/>
                    <a:pt x="21680" y="69107"/>
                  </a:cubicBezTo>
                  <a:cubicBezTo>
                    <a:pt x="31025" y="65088"/>
                    <a:pt x="40830" y="62240"/>
                    <a:pt x="50874" y="60626"/>
                  </a:cubicBezTo>
                  <a:cubicBezTo>
                    <a:pt x="63000" y="58710"/>
                    <a:pt x="74923" y="55674"/>
                    <a:pt x="86488" y="51557"/>
                  </a:cubicBezTo>
                  <a:lnTo>
                    <a:pt x="86488" y="47929"/>
                  </a:lnTo>
                  <a:cubicBezTo>
                    <a:pt x="87075" y="42390"/>
                    <a:pt x="85170" y="36877"/>
                    <a:pt x="81292" y="32879"/>
                  </a:cubicBezTo>
                  <a:cubicBezTo>
                    <a:pt x="75438" y="29237"/>
                    <a:pt x="68543" y="27633"/>
                    <a:pt x="61682" y="28320"/>
                  </a:cubicBezTo>
                  <a:cubicBezTo>
                    <a:pt x="50360" y="27013"/>
                    <a:pt x="39907" y="34545"/>
                    <a:pt x="37563" y="45699"/>
                  </a:cubicBezTo>
                  <a:close/>
                  <a:moveTo>
                    <a:pt x="86243" y="75627"/>
                  </a:moveTo>
                  <a:cubicBezTo>
                    <a:pt x="78911" y="77889"/>
                    <a:pt x="71465" y="79762"/>
                    <a:pt x="63937" y="81241"/>
                  </a:cubicBezTo>
                  <a:cubicBezTo>
                    <a:pt x="56992" y="82298"/>
                    <a:pt x="50248" y="84406"/>
                    <a:pt x="43935" y="87491"/>
                  </a:cubicBezTo>
                  <a:cubicBezTo>
                    <a:pt x="39488" y="90295"/>
                    <a:pt x="36781" y="95176"/>
                    <a:pt x="36753" y="100433"/>
                  </a:cubicBezTo>
                  <a:cubicBezTo>
                    <a:pt x="36733" y="105479"/>
                    <a:pt x="38821" y="110304"/>
                    <a:pt x="42514" y="113743"/>
                  </a:cubicBezTo>
                  <a:cubicBezTo>
                    <a:pt x="46452" y="117531"/>
                    <a:pt x="51760" y="119556"/>
                    <a:pt x="57220" y="119356"/>
                  </a:cubicBezTo>
                  <a:cubicBezTo>
                    <a:pt x="63979" y="119338"/>
                    <a:pt x="70553" y="117147"/>
                    <a:pt x="75972" y="113105"/>
                  </a:cubicBezTo>
                  <a:cubicBezTo>
                    <a:pt x="80177" y="110178"/>
                    <a:pt x="83263" y="105908"/>
                    <a:pt x="84722" y="100997"/>
                  </a:cubicBezTo>
                  <a:cubicBezTo>
                    <a:pt x="85953" y="95117"/>
                    <a:pt x="86432" y="89104"/>
                    <a:pt x="86144" y="8310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F1E52A08-6468-BC31-7BE7-9B60C0B8E104}"/>
                </a:ext>
              </a:extLst>
            </p:cNvPr>
            <p:cNvSpPr/>
            <p:nvPr/>
          </p:nvSpPr>
          <p:spPr>
            <a:xfrm>
              <a:off x="10318220" y="3381055"/>
              <a:ext cx="152965" cy="195549"/>
            </a:xfrm>
            <a:custGeom>
              <a:avLst/>
              <a:gdLst>
                <a:gd name="connsiteX0" fmla="*/ 0 w 152965"/>
                <a:gd name="connsiteY0" fmla="*/ 686 h 195549"/>
                <a:gd name="connsiteX1" fmla="*/ 38802 w 152965"/>
                <a:gd name="connsiteY1" fmla="*/ 686 h 195549"/>
                <a:gd name="connsiteX2" fmla="*/ 38802 w 152965"/>
                <a:gd name="connsiteY2" fmla="*/ 104345 h 195549"/>
                <a:gd name="connsiteX3" fmla="*/ 40051 w 152965"/>
                <a:gd name="connsiteY3" fmla="*/ 136088 h 195549"/>
                <a:gd name="connsiteX4" fmla="*/ 51940 w 152965"/>
                <a:gd name="connsiteY4" fmla="*/ 154839 h 195549"/>
                <a:gd name="connsiteX5" fmla="*/ 77431 w 152965"/>
                <a:gd name="connsiteY5" fmla="*/ 161972 h 195549"/>
                <a:gd name="connsiteX6" fmla="*/ 102408 w 152965"/>
                <a:gd name="connsiteY6" fmla="*/ 155280 h 195549"/>
                <a:gd name="connsiteX7" fmla="*/ 112482 w 152965"/>
                <a:gd name="connsiteY7" fmla="*/ 138710 h 195549"/>
                <a:gd name="connsiteX8" fmla="*/ 114173 w 152965"/>
                <a:gd name="connsiteY8" fmla="*/ 106233 h 195549"/>
                <a:gd name="connsiteX9" fmla="*/ 114175 w 152965"/>
                <a:gd name="connsiteY9" fmla="*/ 0 h 195549"/>
                <a:gd name="connsiteX10" fmla="*/ 152854 w 152965"/>
                <a:gd name="connsiteY10" fmla="*/ 0 h 195549"/>
                <a:gd name="connsiteX11" fmla="*/ 152854 w 152965"/>
                <a:gd name="connsiteY11" fmla="*/ 101232 h 195549"/>
                <a:gd name="connsiteX12" fmla="*/ 149717 w 152965"/>
                <a:gd name="connsiteY12" fmla="*/ 149961 h 195549"/>
                <a:gd name="connsiteX13" fmla="*/ 138173 w 152965"/>
                <a:gd name="connsiteY13" fmla="*/ 173958 h 195549"/>
                <a:gd name="connsiteX14" fmla="*/ 115598 w 152965"/>
                <a:gd name="connsiteY14" fmla="*/ 189596 h 195549"/>
                <a:gd name="connsiteX15" fmla="*/ 78830 w 152965"/>
                <a:gd name="connsiteY15" fmla="*/ 195405 h 195549"/>
                <a:gd name="connsiteX16" fmla="*/ 37161 w 152965"/>
                <a:gd name="connsiteY16" fmla="*/ 189155 h 195549"/>
                <a:gd name="connsiteX17" fmla="*/ 14782 w 152965"/>
                <a:gd name="connsiteY17" fmla="*/ 172708 h 195549"/>
                <a:gd name="connsiteX18" fmla="*/ 3972 w 152965"/>
                <a:gd name="connsiteY18" fmla="*/ 151530 h 195549"/>
                <a:gd name="connsiteX19" fmla="*/ 174 w 152965"/>
                <a:gd name="connsiteY19" fmla="*/ 102924 h 19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2965" h="195549">
                  <a:moveTo>
                    <a:pt x="0" y="686"/>
                  </a:moveTo>
                  <a:lnTo>
                    <a:pt x="38802" y="686"/>
                  </a:lnTo>
                  <a:lnTo>
                    <a:pt x="38802" y="104345"/>
                  </a:lnTo>
                  <a:cubicBezTo>
                    <a:pt x="38458" y="114942"/>
                    <a:pt x="38876" y="125550"/>
                    <a:pt x="40051" y="136088"/>
                  </a:cubicBezTo>
                  <a:cubicBezTo>
                    <a:pt x="41586" y="143582"/>
                    <a:pt x="45815" y="150254"/>
                    <a:pt x="51940" y="154839"/>
                  </a:cubicBezTo>
                  <a:cubicBezTo>
                    <a:pt x="59408" y="159983"/>
                    <a:pt x="68378" y="162492"/>
                    <a:pt x="77431" y="161972"/>
                  </a:cubicBezTo>
                  <a:cubicBezTo>
                    <a:pt x="86274" y="162629"/>
                    <a:pt x="95079" y="160270"/>
                    <a:pt x="102408" y="155280"/>
                  </a:cubicBezTo>
                  <a:cubicBezTo>
                    <a:pt x="107728" y="151218"/>
                    <a:pt x="111325" y="145303"/>
                    <a:pt x="112482" y="138710"/>
                  </a:cubicBezTo>
                  <a:cubicBezTo>
                    <a:pt x="113855" y="127942"/>
                    <a:pt x="114420" y="117086"/>
                    <a:pt x="114173" y="106233"/>
                  </a:cubicBezTo>
                  <a:lnTo>
                    <a:pt x="114175" y="0"/>
                  </a:lnTo>
                  <a:lnTo>
                    <a:pt x="152854" y="0"/>
                  </a:lnTo>
                  <a:lnTo>
                    <a:pt x="152854" y="101232"/>
                  </a:lnTo>
                  <a:cubicBezTo>
                    <a:pt x="153331" y="117538"/>
                    <a:pt x="152280" y="133852"/>
                    <a:pt x="149717" y="149961"/>
                  </a:cubicBezTo>
                  <a:cubicBezTo>
                    <a:pt x="147929" y="158797"/>
                    <a:pt x="143961" y="167046"/>
                    <a:pt x="138173" y="173958"/>
                  </a:cubicBezTo>
                  <a:cubicBezTo>
                    <a:pt x="132004" y="180899"/>
                    <a:pt x="124263" y="186261"/>
                    <a:pt x="115598" y="189596"/>
                  </a:cubicBezTo>
                  <a:cubicBezTo>
                    <a:pt x="103823" y="193854"/>
                    <a:pt x="91345" y="195826"/>
                    <a:pt x="78830" y="195405"/>
                  </a:cubicBezTo>
                  <a:cubicBezTo>
                    <a:pt x="64661" y="196148"/>
                    <a:pt x="50489" y="194022"/>
                    <a:pt x="37161" y="189155"/>
                  </a:cubicBezTo>
                  <a:cubicBezTo>
                    <a:pt x="28503" y="185524"/>
                    <a:pt x="20832" y="179887"/>
                    <a:pt x="14782" y="172708"/>
                  </a:cubicBezTo>
                  <a:cubicBezTo>
                    <a:pt x="9588" y="166581"/>
                    <a:pt x="5887" y="159331"/>
                    <a:pt x="3972" y="151530"/>
                  </a:cubicBezTo>
                  <a:cubicBezTo>
                    <a:pt x="983" y="135509"/>
                    <a:pt x="-291" y="119215"/>
                    <a:pt x="174" y="10292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D3EAE1B5-DCDA-6BDD-66BD-EB820DA0F85B}"/>
                </a:ext>
              </a:extLst>
            </p:cNvPr>
            <p:cNvSpPr/>
            <p:nvPr/>
          </p:nvSpPr>
          <p:spPr>
            <a:xfrm>
              <a:off x="10510930" y="3431531"/>
              <a:ext cx="126528" cy="141865"/>
            </a:xfrm>
            <a:custGeom>
              <a:avLst/>
              <a:gdLst>
                <a:gd name="connsiteX0" fmla="*/ 126528 w 126528"/>
                <a:gd name="connsiteY0" fmla="*/ 141866 h 141865"/>
                <a:gd name="connsiteX1" fmla="*/ 89761 w 126528"/>
                <a:gd name="connsiteY1" fmla="*/ 141866 h 141865"/>
                <a:gd name="connsiteX2" fmla="*/ 89761 w 126528"/>
                <a:gd name="connsiteY2" fmla="*/ 70782 h 141865"/>
                <a:gd name="connsiteX3" fmla="*/ 87310 w 126528"/>
                <a:gd name="connsiteY3" fmla="*/ 41712 h 141865"/>
                <a:gd name="connsiteX4" fmla="*/ 79687 w 126528"/>
                <a:gd name="connsiteY4" fmla="*/ 31466 h 141865"/>
                <a:gd name="connsiteX5" fmla="*/ 67186 w 126528"/>
                <a:gd name="connsiteY5" fmla="*/ 27789 h 141865"/>
                <a:gd name="connsiteX6" fmla="*/ 50028 w 126528"/>
                <a:gd name="connsiteY6" fmla="*/ 33035 h 141865"/>
                <a:gd name="connsiteX7" fmla="*/ 39587 w 126528"/>
                <a:gd name="connsiteY7" fmla="*/ 46908 h 141865"/>
                <a:gd name="connsiteX8" fmla="*/ 36768 w 126528"/>
                <a:gd name="connsiteY8" fmla="*/ 78773 h 141865"/>
                <a:gd name="connsiteX9" fmla="*/ 36767 w 126528"/>
                <a:gd name="connsiteY9" fmla="*/ 141841 h 141865"/>
                <a:gd name="connsiteX10" fmla="*/ 0 w 126528"/>
                <a:gd name="connsiteY10" fmla="*/ 141841 h 141865"/>
                <a:gd name="connsiteX11" fmla="*/ 0 w 126528"/>
                <a:gd name="connsiteY11" fmla="*/ 2959 h 141865"/>
                <a:gd name="connsiteX12" fmla="*/ 34120 w 126528"/>
                <a:gd name="connsiteY12" fmla="*/ 2959 h 141865"/>
                <a:gd name="connsiteX13" fmla="*/ 34120 w 126528"/>
                <a:gd name="connsiteY13" fmla="*/ 23206 h 141865"/>
                <a:gd name="connsiteX14" fmla="*/ 101968 w 126528"/>
                <a:gd name="connsiteY14" fmla="*/ 4454 h 141865"/>
                <a:gd name="connsiteX15" fmla="*/ 117215 w 126528"/>
                <a:gd name="connsiteY15" fmla="*/ 15656 h 141865"/>
                <a:gd name="connsiteX16" fmla="*/ 124421 w 126528"/>
                <a:gd name="connsiteY16" fmla="*/ 31025 h 141865"/>
                <a:gd name="connsiteX17" fmla="*/ 126406 w 126528"/>
                <a:gd name="connsiteY17" fmla="*/ 56002 h 1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528" h="141865">
                  <a:moveTo>
                    <a:pt x="126528" y="141866"/>
                  </a:moveTo>
                  <a:lnTo>
                    <a:pt x="89761" y="141866"/>
                  </a:lnTo>
                  <a:lnTo>
                    <a:pt x="89761" y="70782"/>
                  </a:lnTo>
                  <a:cubicBezTo>
                    <a:pt x="90248" y="61026"/>
                    <a:pt x="89424" y="51249"/>
                    <a:pt x="87310" y="41712"/>
                  </a:cubicBezTo>
                  <a:cubicBezTo>
                    <a:pt x="85915" y="37577"/>
                    <a:pt x="83246" y="33991"/>
                    <a:pt x="79687" y="31466"/>
                  </a:cubicBezTo>
                  <a:cubicBezTo>
                    <a:pt x="75992" y="28997"/>
                    <a:pt x="71630" y="27714"/>
                    <a:pt x="67186" y="27789"/>
                  </a:cubicBezTo>
                  <a:cubicBezTo>
                    <a:pt x="61058" y="27697"/>
                    <a:pt x="55056" y="29532"/>
                    <a:pt x="50028" y="33035"/>
                  </a:cubicBezTo>
                  <a:cubicBezTo>
                    <a:pt x="45081" y="36347"/>
                    <a:pt x="41399" y="41237"/>
                    <a:pt x="39587" y="46908"/>
                  </a:cubicBezTo>
                  <a:cubicBezTo>
                    <a:pt x="37223" y="57356"/>
                    <a:pt x="36275" y="68073"/>
                    <a:pt x="36768" y="78773"/>
                  </a:cubicBezTo>
                  <a:lnTo>
                    <a:pt x="36767" y="141841"/>
                  </a:lnTo>
                  <a:lnTo>
                    <a:pt x="0" y="141841"/>
                  </a:lnTo>
                  <a:lnTo>
                    <a:pt x="0" y="2959"/>
                  </a:lnTo>
                  <a:lnTo>
                    <a:pt x="34120" y="2959"/>
                  </a:lnTo>
                  <a:lnTo>
                    <a:pt x="34120" y="23206"/>
                  </a:lnTo>
                  <a:cubicBezTo>
                    <a:pt x="49674" y="2011"/>
                    <a:pt x="77737" y="-5744"/>
                    <a:pt x="101968" y="4454"/>
                  </a:cubicBezTo>
                  <a:cubicBezTo>
                    <a:pt x="107940" y="6795"/>
                    <a:pt x="113196" y="10656"/>
                    <a:pt x="117215" y="15656"/>
                  </a:cubicBezTo>
                  <a:cubicBezTo>
                    <a:pt x="120672" y="20215"/>
                    <a:pt x="123127" y="25452"/>
                    <a:pt x="124421" y="31025"/>
                  </a:cubicBezTo>
                  <a:cubicBezTo>
                    <a:pt x="125962" y="39257"/>
                    <a:pt x="126628" y="47630"/>
                    <a:pt x="126406" y="5600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EF120950-6486-88D2-BBEB-06B5AB694A75}"/>
                </a:ext>
              </a:extLst>
            </p:cNvPr>
            <p:cNvSpPr/>
            <p:nvPr/>
          </p:nvSpPr>
          <p:spPr>
            <a:xfrm>
              <a:off x="10674740" y="3381741"/>
              <a:ext cx="36767" cy="191655"/>
            </a:xfrm>
            <a:custGeom>
              <a:avLst/>
              <a:gdLst>
                <a:gd name="connsiteX0" fmla="*/ 0 w 36767"/>
                <a:gd name="connsiteY0" fmla="*/ 33924 h 191655"/>
                <a:gd name="connsiteX1" fmla="*/ 0 w 36767"/>
                <a:gd name="connsiteY1" fmla="*/ 0 h 191655"/>
                <a:gd name="connsiteX2" fmla="*/ 36767 w 36767"/>
                <a:gd name="connsiteY2" fmla="*/ 0 h 191655"/>
                <a:gd name="connsiteX3" fmla="*/ 36767 w 36767"/>
                <a:gd name="connsiteY3" fmla="*/ 33924 h 191655"/>
                <a:gd name="connsiteX4" fmla="*/ 0 w 36767"/>
                <a:gd name="connsiteY4" fmla="*/ 191459 h 191655"/>
                <a:gd name="connsiteX5" fmla="*/ 0 w 36767"/>
                <a:gd name="connsiteY5" fmla="*/ 52749 h 191655"/>
                <a:gd name="connsiteX6" fmla="*/ 36767 w 36767"/>
                <a:gd name="connsiteY6" fmla="*/ 52749 h 191655"/>
                <a:gd name="connsiteX7" fmla="*/ 36767 w 36767"/>
                <a:gd name="connsiteY7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67" h="191655">
                  <a:moveTo>
                    <a:pt x="0" y="33924"/>
                  </a:moveTo>
                  <a:lnTo>
                    <a:pt x="0" y="0"/>
                  </a:lnTo>
                  <a:lnTo>
                    <a:pt x="36767" y="0"/>
                  </a:lnTo>
                  <a:lnTo>
                    <a:pt x="36767" y="33924"/>
                  </a:lnTo>
                  <a:close/>
                  <a:moveTo>
                    <a:pt x="0" y="191459"/>
                  </a:moveTo>
                  <a:lnTo>
                    <a:pt x="0" y="52749"/>
                  </a:lnTo>
                  <a:lnTo>
                    <a:pt x="36767" y="52749"/>
                  </a:lnTo>
                  <a:lnTo>
                    <a:pt x="36767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543F1028-420A-3B02-731E-0AE61730597C}"/>
                </a:ext>
              </a:extLst>
            </p:cNvPr>
            <p:cNvSpPr/>
            <p:nvPr/>
          </p:nvSpPr>
          <p:spPr>
            <a:xfrm>
              <a:off x="10740429" y="3378481"/>
              <a:ext cx="143097" cy="197882"/>
            </a:xfrm>
            <a:custGeom>
              <a:avLst/>
              <a:gdLst>
                <a:gd name="connsiteX0" fmla="*/ 75 w 143097"/>
                <a:gd name="connsiteY0" fmla="*/ 123415 h 197882"/>
                <a:gd name="connsiteX1" fmla="*/ 9071 w 143097"/>
                <a:gd name="connsiteY1" fmla="*/ 87996 h 197882"/>
                <a:gd name="connsiteX2" fmla="*/ 34637 w 143097"/>
                <a:gd name="connsiteY2" fmla="*/ 61867 h 197882"/>
                <a:gd name="connsiteX3" fmla="*/ 71404 w 143097"/>
                <a:gd name="connsiteY3" fmla="*/ 52871 h 197882"/>
                <a:gd name="connsiteX4" fmla="*/ 122878 w 143097"/>
                <a:gd name="connsiteY4" fmla="*/ 73314 h 197882"/>
                <a:gd name="connsiteX5" fmla="*/ 122878 w 143097"/>
                <a:gd name="connsiteY5" fmla="*/ 177095 h 197882"/>
                <a:gd name="connsiteX6" fmla="*/ 71771 w 143097"/>
                <a:gd name="connsiteY6" fmla="*/ 197856 h 197882"/>
                <a:gd name="connsiteX7" fmla="*/ 35004 w 143097"/>
                <a:gd name="connsiteY7" fmla="*/ 189228 h 197882"/>
                <a:gd name="connsiteX8" fmla="*/ 8703 w 143097"/>
                <a:gd name="connsiteY8" fmla="*/ 164227 h 197882"/>
                <a:gd name="connsiteX9" fmla="*/ 75 w 143097"/>
                <a:gd name="connsiteY9" fmla="*/ 123415 h 197882"/>
                <a:gd name="connsiteX10" fmla="*/ 37577 w 143097"/>
                <a:gd name="connsiteY10" fmla="*/ 125352 h 197882"/>
                <a:gd name="connsiteX11" fmla="*/ 47749 w 143097"/>
                <a:gd name="connsiteY11" fmla="*/ 156971 h 197882"/>
                <a:gd name="connsiteX12" fmla="*/ 71942 w 143097"/>
                <a:gd name="connsiteY12" fmla="*/ 167903 h 197882"/>
                <a:gd name="connsiteX13" fmla="*/ 95988 w 143097"/>
                <a:gd name="connsiteY13" fmla="*/ 156971 h 197882"/>
                <a:gd name="connsiteX14" fmla="*/ 105793 w 143097"/>
                <a:gd name="connsiteY14" fmla="*/ 125106 h 197882"/>
                <a:gd name="connsiteX15" fmla="*/ 95988 w 143097"/>
                <a:gd name="connsiteY15" fmla="*/ 93879 h 197882"/>
                <a:gd name="connsiteX16" fmla="*/ 71942 w 143097"/>
                <a:gd name="connsiteY16" fmla="*/ 82922 h 197882"/>
                <a:gd name="connsiteX17" fmla="*/ 47749 w 143097"/>
                <a:gd name="connsiteY17" fmla="*/ 93732 h 197882"/>
                <a:gd name="connsiteX18" fmla="*/ 37699 w 143097"/>
                <a:gd name="connsiteY18" fmla="*/ 125352 h 197882"/>
                <a:gd name="connsiteX19" fmla="*/ 52946 w 143097"/>
                <a:gd name="connsiteY19" fmla="*/ 39071 h 197882"/>
                <a:gd name="connsiteX20" fmla="*/ 71011 w 143097"/>
                <a:gd name="connsiteY20" fmla="*/ 0 h 197882"/>
                <a:gd name="connsiteX21" fmla="*/ 112117 w 143097"/>
                <a:gd name="connsiteY21" fmla="*/ 0 h 197882"/>
                <a:gd name="connsiteX22" fmla="*/ 76183 w 143097"/>
                <a:gd name="connsiteY22" fmla="*/ 39071 h 19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097" h="197882">
                  <a:moveTo>
                    <a:pt x="75" y="123415"/>
                  </a:moveTo>
                  <a:cubicBezTo>
                    <a:pt x="124" y="111050"/>
                    <a:pt x="3213" y="98886"/>
                    <a:pt x="9071" y="87996"/>
                  </a:cubicBezTo>
                  <a:cubicBezTo>
                    <a:pt x="14780" y="76920"/>
                    <a:pt x="23687" y="67816"/>
                    <a:pt x="34637" y="61867"/>
                  </a:cubicBezTo>
                  <a:cubicBezTo>
                    <a:pt x="45935" y="55808"/>
                    <a:pt x="58584" y="52713"/>
                    <a:pt x="71404" y="52871"/>
                  </a:cubicBezTo>
                  <a:cubicBezTo>
                    <a:pt x="90661" y="52213"/>
                    <a:pt x="109319" y="59623"/>
                    <a:pt x="122878" y="73314"/>
                  </a:cubicBezTo>
                  <a:cubicBezTo>
                    <a:pt x="149837" y="102655"/>
                    <a:pt x="149837" y="147754"/>
                    <a:pt x="122878" y="177095"/>
                  </a:cubicBezTo>
                  <a:cubicBezTo>
                    <a:pt x="109496" y="190858"/>
                    <a:pt x="90960" y="198388"/>
                    <a:pt x="71771" y="197856"/>
                  </a:cubicBezTo>
                  <a:cubicBezTo>
                    <a:pt x="59008" y="197912"/>
                    <a:pt x="46411" y="194956"/>
                    <a:pt x="35004" y="189228"/>
                  </a:cubicBezTo>
                  <a:cubicBezTo>
                    <a:pt x="23833" y="183859"/>
                    <a:pt x="14631" y="175113"/>
                    <a:pt x="8703" y="164227"/>
                  </a:cubicBezTo>
                  <a:cubicBezTo>
                    <a:pt x="2446" y="151563"/>
                    <a:pt x="-522" y="137528"/>
                    <a:pt x="75" y="123415"/>
                  </a:cubicBezTo>
                  <a:close/>
                  <a:moveTo>
                    <a:pt x="37577" y="125352"/>
                  </a:moveTo>
                  <a:cubicBezTo>
                    <a:pt x="36936" y="136788"/>
                    <a:pt x="40561" y="148055"/>
                    <a:pt x="47749" y="156971"/>
                  </a:cubicBezTo>
                  <a:cubicBezTo>
                    <a:pt x="53786" y="164033"/>
                    <a:pt x="62654" y="168039"/>
                    <a:pt x="71942" y="167903"/>
                  </a:cubicBezTo>
                  <a:cubicBezTo>
                    <a:pt x="81196" y="168072"/>
                    <a:pt x="90032" y="164055"/>
                    <a:pt x="95988" y="156971"/>
                  </a:cubicBezTo>
                  <a:cubicBezTo>
                    <a:pt x="103094" y="147932"/>
                    <a:pt x="106588" y="136576"/>
                    <a:pt x="105793" y="125106"/>
                  </a:cubicBezTo>
                  <a:cubicBezTo>
                    <a:pt x="106510" y="113842"/>
                    <a:pt x="103015" y="102712"/>
                    <a:pt x="95988" y="93879"/>
                  </a:cubicBezTo>
                  <a:cubicBezTo>
                    <a:pt x="90028" y="86798"/>
                    <a:pt x="81198" y="82774"/>
                    <a:pt x="71942" y="82922"/>
                  </a:cubicBezTo>
                  <a:cubicBezTo>
                    <a:pt x="62676" y="82773"/>
                    <a:pt x="53820" y="86730"/>
                    <a:pt x="47749" y="93732"/>
                  </a:cubicBezTo>
                  <a:cubicBezTo>
                    <a:pt x="40596" y="102662"/>
                    <a:pt x="37015" y="113930"/>
                    <a:pt x="37699" y="125352"/>
                  </a:cubicBezTo>
                  <a:close/>
                  <a:moveTo>
                    <a:pt x="52946" y="39071"/>
                  </a:moveTo>
                  <a:lnTo>
                    <a:pt x="71011" y="0"/>
                  </a:lnTo>
                  <a:lnTo>
                    <a:pt x="112117" y="0"/>
                  </a:lnTo>
                  <a:lnTo>
                    <a:pt x="76183" y="39071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14387342-31C8-9A2F-3012-B8E3D1CE472E}"/>
                </a:ext>
              </a:extLst>
            </p:cNvPr>
            <p:cNvSpPr/>
            <p:nvPr/>
          </p:nvSpPr>
          <p:spPr>
            <a:xfrm>
              <a:off x="10911987" y="3431576"/>
              <a:ext cx="126454" cy="141820"/>
            </a:xfrm>
            <a:custGeom>
              <a:avLst/>
              <a:gdLst>
                <a:gd name="connsiteX0" fmla="*/ 126454 w 126454"/>
                <a:gd name="connsiteY0" fmla="*/ 141821 h 141820"/>
                <a:gd name="connsiteX1" fmla="*/ 89687 w 126454"/>
                <a:gd name="connsiteY1" fmla="*/ 141821 h 141820"/>
                <a:gd name="connsiteX2" fmla="*/ 89687 w 126454"/>
                <a:gd name="connsiteY2" fmla="*/ 70737 h 141820"/>
                <a:gd name="connsiteX3" fmla="*/ 87236 w 126454"/>
                <a:gd name="connsiteY3" fmla="*/ 41740 h 141820"/>
                <a:gd name="connsiteX4" fmla="*/ 79613 w 126454"/>
                <a:gd name="connsiteY4" fmla="*/ 31495 h 141820"/>
                <a:gd name="connsiteX5" fmla="*/ 67112 w 126454"/>
                <a:gd name="connsiteY5" fmla="*/ 27793 h 141820"/>
                <a:gd name="connsiteX6" fmla="*/ 49954 w 126454"/>
                <a:gd name="connsiteY6" fmla="*/ 33039 h 141820"/>
                <a:gd name="connsiteX7" fmla="*/ 39561 w 126454"/>
                <a:gd name="connsiteY7" fmla="*/ 46912 h 141820"/>
                <a:gd name="connsiteX8" fmla="*/ 36766 w 126454"/>
                <a:gd name="connsiteY8" fmla="*/ 78777 h 141820"/>
                <a:gd name="connsiteX9" fmla="*/ 36767 w 126454"/>
                <a:gd name="connsiteY9" fmla="*/ 141772 h 141820"/>
                <a:gd name="connsiteX10" fmla="*/ 0 w 126454"/>
                <a:gd name="connsiteY10" fmla="*/ 141772 h 141820"/>
                <a:gd name="connsiteX11" fmla="*/ 0 w 126454"/>
                <a:gd name="connsiteY11" fmla="*/ 2914 h 141820"/>
                <a:gd name="connsiteX12" fmla="*/ 34071 w 126454"/>
                <a:gd name="connsiteY12" fmla="*/ 2914 h 141820"/>
                <a:gd name="connsiteX13" fmla="*/ 34071 w 126454"/>
                <a:gd name="connsiteY13" fmla="*/ 23161 h 141820"/>
                <a:gd name="connsiteX14" fmla="*/ 101796 w 126454"/>
                <a:gd name="connsiteY14" fmla="*/ 4409 h 141820"/>
                <a:gd name="connsiteX15" fmla="*/ 116968 w 126454"/>
                <a:gd name="connsiteY15" fmla="*/ 15611 h 141820"/>
                <a:gd name="connsiteX16" fmla="*/ 124174 w 126454"/>
                <a:gd name="connsiteY16" fmla="*/ 30980 h 141820"/>
                <a:gd name="connsiteX17" fmla="*/ 126160 w 126454"/>
                <a:gd name="connsiteY17" fmla="*/ 55957 h 14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454" h="141820">
                  <a:moveTo>
                    <a:pt x="126454" y="141821"/>
                  </a:moveTo>
                  <a:lnTo>
                    <a:pt x="89687" y="141821"/>
                  </a:lnTo>
                  <a:lnTo>
                    <a:pt x="89687" y="70737"/>
                  </a:lnTo>
                  <a:cubicBezTo>
                    <a:pt x="90198" y="61005"/>
                    <a:pt x="89373" y="51249"/>
                    <a:pt x="87236" y="41740"/>
                  </a:cubicBezTo>
                  <a:cubicBezTo>
                    <a:pt x="85871" y="37590"/>
                    <a:pt x="83197" y="33994"/>
                    <a:pt x="79613" y="31495"/>
                  </a:cubicBezTo>
                  <a:cubicBezTo>
                    <a:pt x="75920" y="29018"/>
                    <a:pt x="71558" y="27727"/>
                    <a:pt x="67112" y="27793"/>
                  </a:cubicBezTo>
                  <a:cubicBezTo>
                    <a:pt x="60987" y="27712"/>
                    <a:pt x="54988" y="29546"/>
                    <a:pt x="49954" y="33039"/>
                  </a:cubicBezTo>
                  <a:cubicBezTo>
                    <a:pt x="45037" y="36373"/>
                    <a:pt x="41379" y="41257"/>
                    <a:pt x="39561" y="46912"/>
                  </a:cubicBezTo>
                  <a:cubicBezTo>
                    <a:pt x="37196" y="57359"/>
                    <a:pt x="36255" y="68078"/>
                    <a:pt x="36766" y="78777"/>
                  </a:cubicBezTo>
                  <a:lnTo>
                    <a:pt x="36767" y="141772"/>
                  </a:lnTo>
                  <a:lnTo>
                    <a:pt x="0" y="141772"/>
                  </a:lnTo>
                  <a:lnTo>
                    <a:pt x="0" y="2914"/>
                  </a:lnTo>
                  <a:lnTo>
                    <a:pt x="34071" y="2914"/>
                  </a:lnTo>
                  <a:lnTo>
                    <a:pt x="34071" y="23161"/>
                  </a:lnTo>
                  <a:cubicBezTo>
                    <a:pt x="49615" y="2033"/>
                    <a:pt x="77599" y="-5715"/>
                    <a:pt x="101796" y="4409"/>
                  </a:cubicBezTo>
                  <a:cubicBezTo>
                    <a:pt x="107731" y="6778"/>
                    <a:pt x="112956" y="10636"/>
                    <a:pt x="116968" y="15611"/>
                  </a:cubicBezTo>
                  <a:cubicBezTo>
                    <a:pt x="120426" y="20170"/>
                    <a:pt x="122880" y="25407"/>
                    <a:pt x="124174" y="30980"/>
                  </a:cubicBezTo>
                  <a:cubicBezTo>
                    <a:pt x="125716" y="39212"/>
                    <a:pt x="126381" y="47585"/>
                    <a:pt x="126160" y="55957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4F9D50E6-6C27-8942-E2D4-BFDAC5DD602E}"/>
                </a:ext>
              </a:extLst>
            </p:cNvPr>
            <p:cNvSpPr/>
            <p:nvPr/>
          </p:nvSpPr>
          <p:spPr>
            <a:xfrm>
              <a:off x="11150262" y="3381741"/>
              <a:ext cx="145622" cy="191655"/>
            </a:xfrm>
            <a:custGeom>
              <a:avLst/>
              <a:gdLst>
                <a:gd name="connsiteX0" fmla="*/ 0 w 145622"/>
                <a:gd name="connsiteY0" fmla="*/ 191655 h 191655"/>
                <a:gd name="connsiteX1" fmla="*/ 0 w 145622"/>
                <a:gd name="connsiteY1" fmla="*/ 0 h 191655"/>
                <a:gd name="connsiteX2" fmla="*/ 141897 w 145622"/>
                <a:gd name="connsiteY2" fmla="*/ 0 h 191655"/>
                <a:gd name="connsiteX3" fmla="*/ 141897 w 145622"/>
                <a:gd name="connsiteY3" fmla="*/ 32380 h 191655"/>
                <a:gd name="connsiteX4" fmla="*/ 38679 w 145622"/>
                <a:gd name="connsiteY4" fmla="*/ 32380 h 191655"/>
                <a:gd name="connsiteX5" fmla="*/ 38679 w 145622"/>
                <a:gd name="connsiteY5" fmla="*/ 74858 h 191655"/>
                <a:gd name="connsiteX6" fmla="*/ 134813 w 145622"/>
                <a:gd name="connsiteY6" fmla="*/ 74858 h 191655"/>
                <a:gd name="connsiteX7" fmla="*/ 134813 w 145622"/>
                <a:gd name="connsiteY7" fmla="*/ 107115 h 191655"/>
                <a:gd name="connsiteX8" fmla="*/ 38704 w 145622"/>
                <a:gd name="connsiteY8" fmla="*/ 107115 h 191655"/>
                <a:gd name="connsiteX9" fmla="*/ 38704 w 145622"/>
                <a:gd name="connsiteY9" fmla="*/ 159153 h 191655"/>
                <a:gd name="connsiteX10" fmla="*/ 145623 w 145622"/>
                <a:gd name="connsiteY10" fmla="*/ 159153 h 191655"/>
                <a:gd name="connsiteX11" fmla="*/ 145623 w 145622"/>
                <a:gd name="connsiteY11" fmla="*/ 191655 h 19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622" h="191655">
                  <a:moveTo>
                    <a:pt x="0" y="191655"/>
                  </a:moveTo>
                  <a:lnTo>
                    <a:pt x="0" y="0"/>
                  </a:lnTo>
                  <a:lnTo>
                    <a:pt x="141897" y="0"/>
                  </a:lnTo>
                  <a:lnTo>
                    <a:pt x="141897" y="32380"/>
                  </a:lnTo>
                  <a:lnTo>
                    <a:pt x="38679" y="32380"/>
                  </a:lnTo>
                  <a:lnTo>
                    <a:pt x="38679" y="74858"/>
                  </a:lnTo>
                  <a:lnTo>
                    <a:pt x="134813" y="74858"/>
                  </a:lnTo>
                  <a:lnTo>
                    <a:pt x="134813" y="107115"/>
                  </a:lnTo>
                  <a:lnTo>
                    <a:pt x="38704" y="107115"/>
                  </a:lnTo>
                  <a:lnTo>
                    <a:pt x="38704" y="159153"/>
                  </a:lnTo>
                  <a:lnTo>
                    <a:pt x="145623" y="159153"/>
                  </a:lnTo>
                  <a:lnTo>
                    <a:pt x="145623" y="1916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B8971DAA-9DF0-8231-BCBB-242022B39B0D}"/>
                </a:ext>
              </a:extLst>
            </p:cNvPr>
            <p:cNvSpPr/>
            <p:nvPr/>
          </p:nvSpPr>
          <p:spPr>
            <a:xfrm>
              <a:off x="11327601" y="3434539"/>
              <a:ext cx="126309" cy="141605"/>
            </a:xfrm>
            <a:custGeom>
              <a:avLst/>
              <a:gdLst>
                <a:gd name="connsiteX0" fmla="*/ 92019 w 126309"/>
                <a:gd name="connsiteY0" fmla="*/ 138857 h 141605"/>
                <a:gd name="connsiteX1" fmla="*/ 92019 w 126309"/>
                <a:gd name="connsiteY1" fmla="*/ 117851 h 141605"/>
                <a:gd name="connsiteX2" fmla="*/ 72091 w 126309"/>
                <a:gd name="connsiteY2" fmla="*/ 135352 h 141605"/>
                <a:gd name="connsiteX3" fmla="*/ 46036 w 126309"/>
                <a:gd name="connsiteY3" fmla="*/ 141603 h 141605"/>
                <a:gd name="connsiteX4" fmla="*/ 21033 w 126309"/>
                <a:gd name="connsiteY4" fmla="*/ 135352 h 141605"/>
                <a:gd name="connsiteX5" fmla="*/ 4979 w 126309"/>
                <a:gd name="connsiteY5" fmla="*/ 118194 h 141605"/>
                <a:gd name="connsiteX6" fmla="*/ 77 w 126309"/>
                <a:gd name="connsiteY6" fmla="*/ 87506 h 141605"/>
                <a:gd name="connsiteX7" fmla="*/ 75 w 126309"/>
                <a:gd name="connsiteY7" fmla="*/ 0 h 141605"/>
                <a:gd name="connsiteX8" fmla="*/ 36843 w 126309"/>
                <a:gd name="connsiteY8" fmla="*/ 0 h 141605"/>
                <a:gd name="connsiteX9" fmla="*/ 36843 w 126309"/>
                <a:gd name="connsiteY9" fmla="*/ 63877 h 141605"/>
                <a:gd name="connsiteX10" fmla="*/ 38828 w 126309"/>
                <a:gd name="connsiteY10" fmla="*/ 99737 h 141605"/>
                <a:gd name="connsiteX11" fmla="*/ 46182 w 126309"/>
                <a:gd name="connsiteY11" fmla="*/ 110179 h 141605"/>
                <a:gd name="connsiteX12" fmla="*/ 59810 w 126309"/>
                <a:gd name="connsiteY12" fmla="*/ 114052 h 141605"/>
                <a:gd name="connsiteX13" fmla="*/ 76625 w 126309"/>
                <a:gd name="connsiteY13" fmla="*/ 108855 h 141605"/>
                <a:gd name="connsiteX14" fmla="*/ 86797 w 126309"/>
                <a:gd name="connsiteY14" fmla="*/ 96355 h 141605"/>
                <a:gd name="connsiteX15" fmla="*/ 89542 w 126309"/>
                <a:gd name="connsiteY15" fmla="*/ 58877 h 141605"/>
                <a:gd name="connsiteX16" fmla="*/ 89542 w 126309"/>
                <a:gd name="connsiteY16" fmla="*/ 49 h 141605"/>
                <a:gd name="connsiteX17" fmla="*/ 126309 w 126309"/>
                <a:gd name="connsiteY17" fmla="*/ 49 h 141605"/>
                <a:gd name="connsiteX18" fmla="*/ 126309 w 126309"/>
                <a:gd name="connsiteY18" fmla="*/ 138955 h 141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309" h="141605">
                  <a:moveTo>
                    <a:pt x="92019" y="138857"/>
                  </a:moveTo>
                  <a:lnTo>
                    <a:pt x="92019" y="117851"/>
                  </a:lnTo>
                  <a:cubicBezTo>
                    <a:pt x="86968" y="125280"/>
                    <a:pt x="80110" y="131303"/>
                    <a:pt x="72091" y="135352"/>
                  </a:cubicBezTo>
                  <a:cubicBezTo>
                    <a:pt x="64053" y="139549"/>
                    <a:pt x="55103" y="141696"/>
                    <a:pt x="46036" y="141603"/>
                  </a:cubicBezTo>
                  <a:cubicBezTo>
                    <a:pt x="37303" y="141702"/>
                    <a:pt x="28692" y="139550"/>
                    <a:pt x="21033" y="135352"/>
                  </a:cubicBezTo>
                  <a:cubicBezTo>
                    <a:pt x="13922" y="131579"/>
                    <a:pt x="8271" y="125541"/>
                    <a:pt x="4979" y="118194"/>
                  </a:cubicBezTo>
                  <a:cubicBezTo>
                    <a:pt x="1278" y="108404"/>
                    <a:pt x="-390" y="97962"/>
                    <a:pt x="77" y="87506"/>
                  </a:cubicBezTo>
                  <a:lnTo>
                    <a:pt x="75" y="0"/>
                  </a:lnTo>
                  <a:lnTo>
                    <a:pt x="36843" y="0"/>
                  </a:lnTo>
                  <a:lnTo>
                    <a:pt x="36843" y="63877"/>
                  </a:lnTo>
                  <a:cubicBezTo>
                    <a:pt x="36314" y="75867"/>
                    <a:pt x="36979" y="87879"/>
                    <a:pt x="38828" y="99737"/>
                  </a:cubicBezTo>
                  <a:cubicBezTo>
                    <a:pt x="40065" y="103932"/>
                    <a:pt x="42649" y="107602"/>
                    <a:pt x="46182" y="110179"/>
                  </a:cubicBezTo>
                  <a:cubicBezTo>
                    <a:pt x="50204" y="112871"/>
                    <a:pt x="54973" y="114226"/>
                    <a:pt x="59810" y="114052"/>
                  </a:cubicBezTo>
                  <a:cubicBezTo>
                    <a:pt x="65818" y="114102"/>
                    <a:pt x="71692" y="112286"/>
                    <a:pt x="76625" y="108855"/>
                  </a:cubicBezTo>
                  <a:cubicBezTo>
                    <a:pt x="81266" y="105885"/>
                    <a:pt x="84832" y="101503"/>
                    <a:pt x="86797" y="96355"/>
                  </a:cubicBezTo>
                  <a:cubicBezTo>
                    <a:pt x="89326" y="84033"/>
                    <a:pt x="90248" y="71435"/>
                    <a:pt x="89542" y="58877"/>
                  </a:cubicBezTo>
                  <a:lnTo>
                    <a:pt x="89542" y="49"/>
                  </a:lnTo>
                  <a:lnTo>
                    <a:pt x="126309" y="49"/>
                  </a:lnTo>
                  <a:lnTo>
                    <a:pt x="126309" y="138955"/>
                  </a:ln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D126C8C6-3FE1-F317-2EB3-542C48EAC4DB}"/>
                </a:ext>
              </a:extLst>
            </p:cNvPr>
            <p:cNvSpPr/>
            <p:nvPr/>
          </p:nvSpPr>
          <p:spPr>
            <a:xfrm>
              <a:off x="11490065" y="3431032"/>
              <a:ext cx="89859" cy="142364"/>
            </a:xfrm>
            <a:custGeom>
              <a:avLst/>
              <a:gdLst>
                <a:gd name="connsiteX0" fmla="*/ 36767 w 89859"/>
                <a:gd name="connsiteY0" fmla="*/ 142365 h 142364"/>
                <a:gd name="connsiteX1" fmla="*/ 0 w 89859"/>
                <a:gd name="connsiteY1" fmla="*/ 142365 h 142364"/>
                <a:gd name="connsiteX2" fmla="*/ 0 w 89859"/>
                <a:gd name="connsiteY2" fmla="*/ 3459 h 142364"/>
                <a:gd name="connsiteX3" fmla="*/ 34120 w 89859"/>
                <a:gd name="connsiteY3" fmla="*/ 3459 h 142364"/>
                <a:gd name="connsiteX4" fmla="*/ 34120 w 89859"/>
                <a:gd name="connsiteY4" fmla="*/ 23190 h 142364"/>
                <a:gd name="connsiteX5" fmla="*/ 49881 w 89859"/>
                <a:gd name="connsiteY5" fmla="*/ 4439 h 142364"/>
                <a:gd name="connsiteX6" fmla="*/ 65691 w 89859"/>
                <a:gd name="connsiteY6" fmla="*/ 2 h 142364"/>
                <a:gd name="connsiteX7" fmla="*/ 89859 w 89859"/>
                <a:gd name="connsiteY7" fmla="*/ 6939 h 142364"/>
                <a:gd name="connsiteX8" fmla="*/ 78486 w 89859"/>
                <a:gd name="connsiteY8" fmla="*/ 38951 h 142364"/>
                <a:gd name="connsiteX9" fmla="*/ 61328 w 89859"/>
                <a:gd name="connsiteY9" fmla="*/ 32701 h 142364"/>
                <a:gd name="connsiteX10" fmla="*/ 48263 w 89859"/>
                <a:gd name="connsiteY10" fmla="*/ 36941 h 142364"/>
                <a:gd name="connsiteX11" fmla="*/ 39880 w 89859"/>
                <a:gd name="connsiteY11" fmla="*/ 52261 h 142364"/>
                <a:gd name="connsiteX12" fmla="*/ 36816 w 89859"/>
                <a:gd name="connsiteY12" fmla="*/ 98833 h 14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859" h="142364">
                  <a:moveTo>
                    <a:pt x="36767" y="142365"/>
                  </a:moveTo>
                  <a:lnTo>
                    <a:pt x="0" y="142365"/>
                  </a:lnTo>
                  <a:lnTo>
                    <a:pt x="0" y="3459"/>
                  </a:lnTo>
                  <a:lnTo>
                    <a:pt x="34120" y="3459"/>
                  </a:lnTo>
                  <a:lnTo>
                    <a:pt x="34120" y="23190"/>
                  </a:lnTo>
                  <a:cubicBezTo>
                    <a:pt x="38018" y="15916"/>
                    <a:pt x="43385" y="9530"/>
                    <a:pt x="49881" y="4439"/>
                  </a:cubicBezTo>
                  <a:cubicBezTo>
                    <a:pt x="54615" y="1470"/>
                    <a:pt x="60105" y="-70"/>
                    <a:pt x="65691" y="2"/>
                  </a:cubicBezTo>
                  <a:cubicBezTo>
                    <a:pt x="74231" y="55"/>
                    <a:pt x="82592" y="2455"/>
                    <a:pt x="89859" y="6939"/>
                  </a:cubicBezTo>
                  <a:lnTo>
                    <a:pt x="78486" y="38951"/>
                  </a:lnTo>
                  <a:cubicBezTo>
                    <a:pt x="73494" y="35248"/>
                    <a:pt x="67532" y="33077"/>
                    <a:pt x="61328" y="32701"/>
                  </a:cubicBezTo>
                  <a:cubicBezTo>
                    <a:pt x="56612" y="32549"/>
                    <a:pt x="51991" y="34049"/>
                    <a:pt x="48263" y="36941"/>
                  </a:cubicBezTo>
                  <a:cubicBezTo>
                    <a:pt x="43953" y="41059"/>
                    <a:pt x="41024" y="46411"/>
                    <a:pt x="39880" y="52261"/>
                  </a:cubicBezTo>
                  <a:cubicBezTo>
                    <a:pt x="37200" y="67631"/>
                    <a:pt x="36174" y="83244"/>
                    <a:pt x="36816" y="98833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81A53343-AC0E-CDC1-A7DD-5B3C0EE98E05}"/>
                </a:ext>
              </a:extLst>
            </p:cNvPr>
            <p:cNvSpPr/>
            <p:nvPr/>
          </p:nvSpPr>
          <p:spPr>
            <a:xfrm>
              <a:off x="11587236" y="3431311"/>
              <a:ext cx="143150" cy="145053"/>
            </a:xfrm>
            <a:custGeom>
              <a:avLst/>
              <a:gdLst>
                <a:gd name="connsiteX0" fmla="*/ 41 w 143150"/>
                <a:gd name="connsiteY0" fmla="*/ 70586 h 145053"/>
                <a:gd name="connsiteX1" fmla="*/ 9037 w 143150"/>
                <a:gd name="connsiteY1" fmla="*/ 35167 h 145053"/>
                <a:gd name="connsiteX2" fmla="*/ 34578 w 143150"/>
                <a:gd name="connsiteY2" fmla="*/ 9037 h 145053"/>
                <a:gd name="connsiteX3" fmla="*/ 71345 w 143150"/>
                <a:gd name="connsiteY3" fmla="*/ 42 h 145053"/>
                <a:gd name="connsiteX4" fmla="*/ 122966 w 143150"/>
                <a:gd name="connsiteY4" fmla="*/ 20484 h 145053"/>
                <a:gd name="connsiteX5" fmla="*/ 122966 w 143150"/>
                <a:gd name="connsiteY5" fmla="*/ 124266 h 145053"/>
                <a:gd name="connsiteX6" fmla="*/ 71859 w 143150"/>
                <a:gd name="connsiteY6" fmla="*/ 145027 h 145053"/>
                <a:gd name="connsiteX7" fmla="*/ 35485 w 143150"/>
                <a:gd name="connsiteY7" fmla="*/ 136399 h 145053"/>
                <a:gd name="connsiteX8" fmla="*/ 9184 w 143150"/>
                <a:gd name="connsiteY8" fmla="*/ 111397 h 145053"/>
                <a:gd name="connsiteX9" fmla="*/ 41 w 143150"/>
                <a:gd name="connsiteY9" fmla="*/ 70586 h 145053"/>
                <a:gd name="connsiteX10" fmla="*/ 37519 w 143150"/>
                <a:gd name="connsiteY10" fmla="*/ 72522 h 145053"/>
                <a:gd name="connsiteX11" fmla="*/ 47324 w 143150"/>
                <a:gd name="connsiteY11" fmla="*/ 104142 h 145053"/>
                <a:gd name="connsiteX12" fmla="*/ 92564 w 143150"/>
                <a:gd name="connsiteY12" fmla="*/ 107164 h 145053"/>
                <a:gd name="connsiteX13" fmla="*/ 92572 w 143150"/>
                <a:gd name="connsiteY13" fmla="*/ 107157 h 145053"/>
                <a:gd name="connsiteX14" fmla="*/ 95587 w 143150"/>
                <a:gd name="connsiteY14" fmla="*/ 104142 h 145053"/>
                <a:gd name="connsiteX15" fmla="*/ 105269 w 143150"/>
                <a:gd name="connsiteY15" fmla="*/ 72277 h 145053"/>
                <a:gd name="connsiteX16" fmla="*/ 95587 w 143150"/>
                <a:gd name="connsiteY16" fmla="*/ 41050 h 145053"/>
                <a:gd name="connsiteX17" fmla="*/ 50347 w 143150"/>
                <a:gd name="connsiteY17" fmla="*/ 38028 h 145053"/>
                <a:gd name="connsiteX18" fmla="*/ 50339 w 143150"/>
                <a:gd name="connsiteY18" fmla="*/ 38035 h 145053"/>
                <a:gd name="connsiteX19" fmla="*/ 47324 w 143150"/>
                <a:gd name="connsiteY19" fmla="*/ 41050 h 145053"/>
                <a:gd name="connsiteX20" fmla="*/ 37641 w 143150"/>
                <a:gd name="connsiteY20" fmla="*/ 72522 h 14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3150" h="145053">
                  <a:moveTo>
                    <a:pt x="41" y="70586"/>
                  </a:moveTo>
                  <a:cubicBezTo>
                    <a:pt x="90" y="58220"/>
                    <a:pt x="3179" y="46057"/>
                    <a:pt x="9037" y="35167"/>
                  </a:cubicBezTo>
                  <a:cubicBezTo>
                    <a:pt x="14758" y="24107"/>
                    <a:pt x="23652" y="15009"/>
                    <a:pt x="34578" y="9037"/>
                  </a:cubicBezTo>
                  <a:cubicBezTo>
                    <a:pt x="45878" y="2985"/>
                    <a:pt x="58526" y="-109"/>
                    <a:pt x="71345" y="42"/>
                  </a:cubicBezTo>
                  <a:cubicBezTo>
                    <a:pt x="90647" y="-628"/>
                    <a:pt x="109355" y="6781"/>
                    <a:pt x="122966" y="20484"/>
                  </a:cubicBezTo>
                  <a:cubicBezTo>
                    <a:pt x="149878" y="49844"/>
                    <a:pt x="149878" y="94906"/>
                    <a:pt x="122966" y="124266"/>
                  </a:cubicBezTo>
                  <a:cubicBezTo>
                    <a:pt x="109584" y="138029"/>
                    <a:pt x="91048" y="145559"/>
                    <a:pt x="71859" y="145027"/>
                  </a:cubicBezTo>
                  <a:cubicBezTo>
                    <a:pt x="59227" y="145031"/>
                    <a:pt x="46770" y="142076"/>
                    <a:pt x="35485" y="136399"/>
                  </a:cubicBezTo>
                  <a:cubicBezTo>
                    <a:pt x="24322" y="131016"/>
                    <a:pt x="15125" y="122273"/>
                    <a:pt x="9184" y="111397"/>
                  </a:cubicBezTo>
                  <a:cubicBezTo>
                    <a:pt x="2743" y="98783"/>
                    <a:pt x="-403" y="84743"/>
                    <a:pt x="41" y="70586"/>
                  </a:cubicBezTo>
                  <a:close/>
                  <a:moveTo>
                    <a:pt x="37519" y="72522"/>
                  </a:moveTo>
                  <a:cubicBezTo>
                    <a:pt x="36739" y="83915"/>
                    <a:pt x="40235" y="95189"/>
                    <a:pt x="47324" y="104142"/>
                  </a:cubicBezTo>
                  <a:cubicBezTo>
                    <a:pt x="58982" y="117469"/>
                    <a:pt x="79237" y="118822"/>
                    <a:pt x="92564" y="107164"/>
                  </a:cubicBezTo>
                  <a:cubicBezTo>
                    <a:pt x="92566" y="107162"/>
                    <a:pt x="92568" y="107159"/>
                    <a:pt x="92572" y="107157"/>
                  </a:cubicBezTo>
                  <a:cubicBezTo>
                    <a:pt x="93637" y="106214"/>
                    <a:pt x="94644" y="105207"/>
                    <a:pt x="95587" y="104142"/>
                  </a:cubicBezTo>
                  <a:cubicBezTo>
                    <a:pt x="102632" y="95077"/>
                    <a:pt x="106080" y="83729"/>
                    <a:pt x="105269" y="72277"/>
                  </a:cubicBezTo>
                  <a:cubicBezTo>
                    <a:pt x="106002" y="61030"/>
                    <a:pt x="102554" y="49909"/>
                    <a:pt x="95587" y="41050"/>
                  </a:cubicBezTo>
                  <a:cubicBezTo>
                    <a:pt x="83928" y="27722"/>
                    <a:pt x="63674" y="26369"/>
                    <a:pt x="50347" y="38028"/>
                  </a:cubicBezTo>
                  <a:cubicBezTo>
                    <a:pt x="50345" y="38030"/>
                    <a:pt x="50342" y="38032"/>
                    <a:pt x="50339" y="38035"/>
                  </a:cubicBezTo>
                  <a:cubicBezTo>
                    <a:pt x="49274" y="38977"/>
                    <a:pt x="48267" y="39984"/>
                    <a:pt x="47324" y="41050"/>
                  </a:cubicBezTo>
                  <a:cubicBezTo>
                    <a:pt x="40309" y="49979"/>
                    <a:pt x="36860" y="61194"/>
                    <a:pt x="37641" y="72522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6841E88C-5881-532A-D74E-DA49ED7423C1}"/>
                </a:ext>
              </a:extLst>
            </p:cNvPr>
            <p:cNvSpPr/>
            <p:nvPr/>
          </p:nvSpPr>
          <p:spPr>
            <a:xfrm>
              <a:off x="11758025" y="3431541"/>
              <a:ext cx="135278" cy="194481"/>
            </a:xfrm>
            <a:custGeom>
              <a:avLst/>
              <a:gdLst>
                <a:gd name="connsiteX0" fmla="*/ 122 w 135278"/>
                <a:gd name="connsiteY0" fmla="*/ 2949 h 194481"/>
                <a:gd name="connsiteX1" fmla="*/ 34438 w 135278"/>
                <a:gd name="connsiteY1" fmla="*/ 2949 h 194481"/>
                <a:gd name="connsiteX2" fmla="*/ 34438 w 135278"/>
                <a:gd name="connsiteY2" fmla="*/ 23195 h 194481"/>
                <a:gd name="connsiteX3" fmla="*/ 52429 w 135278"/>
                <a:gd name="connsiteY3" fmla="*/ 6258 h 194481"/>
                <a:gd name="connsiteX4" fmla="*/ 77431 w 135278"/>
                <a:gd name="connsiteY4" fmla="*/ 7 h 194481"/>
                <a:gd name="connsiteX5" fmla="*/ 118488 w 135278"/>
                <a:gd name="connsiteY5" fmla="*/ 18759 h 194481"/>
                <a:gd name="connsiteX6" fmla="*/ 135279 w 135278"/>
                <a:gd name="connsiteY6" fmla="*/ 71507 h 194481"/>
                <a:gd name="connsiteX7" fmla="*/ 118366 w 135278"/>
                <a:gd name="connsiteY7" fmla="*/ 125555 h 194481"/>
                <a:gd name="connsiteX8" fmla="*/ 77187 w 135278"/>
                <a:gd name="connsiteY8" fmla="*/ 144797 h 194481"/>
                <a:gd name="connsiteX9" fmla="*/ 56376 w 135278"/>
                <a:gd name="connsiteY9" fmla="*/ 140238 h 194481"/>
                <a:gd name="connsiteX10" fmla="*/ 36767 w 135278"/>
                <a:gd name="connsiteY10" fmla="*/ 124550 h 194481"/>
                <a:gd name="connsiteX11" fmla="*/ 36767 w 135278"/>
                <a:gd name="connsiteY11" fmla="*/ 194481 h 194481"/>
                <a:gd name="connsiteX12" fmla="*/ 0 w 135278"/>
                <a:gd name="connsiteY12" fmla="*/ 194481 h 194481"/>
                <a:gd name="connsiteX13" fmla="*/ 36300 w 135278"/>
                <a:gd name="connsiteY13" fmla="*/ 69914 h 194481"/>
                <a:gd name="connsiteX14" fmla="*/ 45615 w 135278"/>
                <a:gd name="connsiteY14" fmla="*/ 104475 h 194481"/>
                <a:gd name="connsiteX15" fmla="*/ 68167 w 135278"/>
                <a:gd name="connsiteY15" fmla="*/ 115677 h 194481"/>
                <a:gd name="connsiteX16" fmla="*/ 89467 w 135278"/>
                <a:gd name="connsiteY16" fmla="*/ 105407 h 194481"/>
                <a:gd name="connsiteX17" fmla="*/ 97972 w 135278"/>
                <a:gd name="connsiteY17" fmla="*/ 71801 h 194481"/>
                <a:gd name="connsiteX18" fmla="*/ 89221 w 135278"/>
                <a:gd name="connsiteY18" fmla="*/ 39373 h 194481"/>
                <a:gd name="connsiteX19" fmla="*/ 67554 w 135278"/>
                <a:gd name="connsiteY19" fmla="*/ 28808 h 194481"/>
                <a:gd name="connsiteX20" fmla="*/ 45175 w 135278"/>
                <a:gd name="connsiteY20" fmla="*/ 39177 h 194481"/>
                <a:gd name="connsiteX21" fmla="*/ 36203 w 135278"/>
                <a:gd name="connsiteY21" fmla="*/ 69914 h 19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278" h="194481">
                  <a:moveTo>
                    <a:pt x="122" y="2949"/>
                  </a:moveTo>
                  <a:lnTo>
                    <a:pt x="34438" y="2949"/>
                  </a:lnTo>
                  <a:lnTo>
                    <a:pt x="34438" y="23195"/>
                  </a:lnTo>
                  <a:cubicBezTo>
                    <a:pt x="38954" y="16158"/>
                    <a:pt x="45133" y="10341"/>
                    <a:pt x="52429" y="6258"/>
                  </a:cubicBezTo>
                  <a:cubicBezTo>
                    <a:pt x="60069" y="2013"/>
                    <a:pt x="68692" y="-143"/>
                    <a:pt x="77431" y="7"/>
                  </a:cubicBezTo>
                  <a:cubicBezTo>
                    <a:pt x="93225" y="-164"/>
                    <a:pt x="108275" y="6710"/>
                    <a:pt x="118488" y="18759"/>
                  </a:cubicBezTo>
                  <a:cubicBezTo>
                    <a:pt x="129665" y="31260"/>
                    <a:pt x="135279" y="49006"/>
                    <a:pt x="135279" y="71507"/>
                  </a:cubicBezTo>
                  <a:cubicBezTo>
                    <a:pt x="135279" y="94009"/>
                    <a:pt x="129665" y="112687"/>
                    <a:pt x="118366" y="125555"/>
                  </a:cubicBezTo>
                  <a:cubicBezTo>
                    <a:pt x="108209" y="137806"/>
                    <a:pt x="93100" y="144866"/>
                    <a:pt x="77187" y="144797"/>
                  </a:cubicBezTo>
                  <a:cubicBezTo>
                    <a:pt x="69995" y="144868"/>
                    <a:pt x="62880" y="143309"/>
                    <a:pt x="56376" y="140238"/>
                  </a:cubicBezTo>
                  <a:cubicBezTo>
                    <a:pt x="48961" y="136214"/>
                    <a:pt x="42321" y="130902"/>
                    <a:pt x="36767" y="124550"/>
                  </a:cubicBezTo>
                  <a:lnTo>
                    <a:pt x="36767" y="194481"/>
                  </a:lnTo>
                  <a:lnTo>
                    <a:pt x="0" y="194481"/>
                  </a:lnTo>
                  <a:close/>
                  <a:moveTo>
                    <a:pt x="36300" y="69914"/>
                  </a:moveTo>
                  <a:cubicBezTo>
                    <a:pt x="36300" y="85552"/>
                    <a:pt x="39406" y="97073"/>
                    <a:pt x="45615" y="104475"/>
                  </a:cubicBezTo>
                  <a:cubicBezTo>
                    <a:pt x="50964" y="111533"/>
                    <a:pt x="59310" y="115679"/>
                    <a:pt x="68167" y="115677"/>
                  </a:cubicBezTo>
                  <a:cubicBezTo>
                    <a:pt x="76482" y="115776"/>
                    <a:pt x="84366" y="111975"/>
                    <a:pt x="89467" y="105407"/>
                  </a:cubicBezTo>
                  <a:cubicBezTo>
                    <a:pt x="95104" y="98543"/>
                    <a:pt x="97972" y="87366"/>
                    <a:pt x="97972" y="71801"/>
                  </a:cubicBezTo>
                  <a:cubicBezTo>
                    <a:pt x="98855" y="60309"/>
                    <a:pt x="95766" y="48861"/>
                    <a:pt x="89221" y="39373"/>
                  </a:cubicBezTo>
                  <a:cubicBezTo>
                    <a:pt x="84038" y="32669"/>
                    <a:pt x="76027" y="28763"/>
                    <a:pt x="67554" y="28808"/>
                  </a:cubicBezTo>
                  <a:cubicBezTo>
                    <a:pt x="58904" y="28677"/>
                    <a:pt x="50667" y="32494"/>
                    <a:pt x="45175" y="39177"/>
                  </a:cubicBezTo>
                  <a:cubicBezTo>
                    <a:pt x="38646" y="48040"/>
                    <a:pt x="35467" y="58930"/>
                    <a:pt x="36203" y="6991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990DFC4C-AA66-4022-BAE0-D4A14D39AC4B}"/>
                </a:ext>
              </a:extLst>
            </p:cNvPr>
            <p:cNvSpPr/>
            <p:nvPr/>
          </p:nvSpPr>
          <p:spPr>
            <a:xfrm>
              <a:off x="11911681" y="3431329"/>
              <a:ext cx="129801" cy="145177"/>
            </a:xfrm>
            <a:custGeom>
              <a:avLst/>
              <a:gdLst>
                <a:gd name="connsiteX0" fmla="*/ 91065 w 129801"/>
                <a:gd name="connsiteY0" fmla="*/ 97701 h 145177"/>
                <a:gd name="connsiteX1" fmla="*/ 127612 w 129801"/>
                <a:gd name="connsiteY1" fmla="*/ 103952 h 145177"/>
                <a:gd name="connsiteX2" fmla="*/ 105381 w 129801"/>
                <a:gd name="connsiteY2" fmla="*/ 134567 h 145177"/>
                <a:gd name="connsiteX3" fmla="*/ 67315 w 129801"/>
                <a:gd name="connsiteY3" fmla="*/ 145131 h 145177"/>
                <a:gd name="connsiteX4" fmla="*/ 13756 w 129801"/>
                <a:gd name="connsiteY4" fmla="*/ 121428 h 145177"/>
                <a:gd name="connsiteX5" fmla="*/ 79 w 129801"/>
                <a:gd name="connsiteY5" fmla="*/ 73312 h 145177"/>
                <a:gd name="connsiteX6" fmla="*/ 18070 w 129801"/>
                <a:gd name="connsiteY6" fmla="*/ 19387 h 145177"/>
                <a:gd name="connsiteX7" fmla="*/ 63759 w 129801"/>
                <a:gd name="connsiteY7" fmla="*/ 72 h 145177"/>
                <a:gd name="connsiteX8" fmla="*/ 112611 w 129801"/>
                <a:gd name="connsiteY8" fmla="*/ 20515 h 145177"/>
                <a:gd name="connsiteX9" fmla="*/ 129769 w 129801"/>
                <a:gd name="connsiteY9" fmla="*/ 82995 h 145177"/>
                <a:gd name="connsiteX10" fmla="*/ 37655 w 129801"/>
                <a:gd name="connsiteY10" fmla="*/ 82995 h 145177"/>
                <a:gd name="connsiteX11" fmla="*/ 46528 w 129801"/>
                <a:gd name="connsiteY11" fmla="*/ 108437 h 145177"/>
                <a:gd name="connsiteX12" fmla="*/ 67632 w 129801"/>
                <a:gd name="connsiteY12" fmla="*/ 117482 h 145177"/>
                <a:gd name="connsiteX13" fmla="*/ 82143 w 129801"/>
                <a:gd name="connsiteY13" fmla="*/ 112800 h 145177"/>
                <a:gd name="connsiteX14" fmla="*/ 91065 w 129801"/>
                <a:gd name="connsiteY14" fmla="*/ 97701 h 145177"/>
                <a:gd name="connsiteX15" fmla="*/ 93198 w 129801"/>
                <a:gd name="connsiteY15" fmla="*/ 60640 h 145177"/>
                <a:gd name="connsiteX16" fmla="*/ 84938 w 129801"/>
                <a:gd name="connsiteY16" fmla="*/ 36398 h 145177"/>
                <a:gd name="connsiteX17" fmla="*/ 66187 w 129801"/>
                <a:gd name="connsiteY17" fmla="*/ 28089 h 145177"/>
                <a:gd name="connsiteX18" fmla="*/ 46332 w 129801"/>
                <a:gd name="connsiteY18" fmla="*/ 36839 h 145177"/>
                <a:gd name="connsiteX19" fmla="*/ 38317 w 129801"/>
                <a:gd name="connsiteY19" fmla="*/ 60836 h 14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801" h="145177">
                  <a:moveTo>
                    <a:pt x="91065" y="97701"/>
                  </a:moveTo>
                  <a:lnTo>
                    <a:pt x="127612" y="103952"/>
                  </a:lnTo>
                  <a:cubicBezTo>
                    <a:pt x="123705" y="116291"/>
                    <a:pt x="115905" y="127033"/>
                    <a:pt x="105381" y="134567"/>
                  </a:cubicBezTo>
                  <a:cubicBezTo>
                    <a:pt x="94093" y="141949"/>
                    <a:pt x="80792" y="145641"/>
                    <a:pt x="67315" y="145131"/>
                  </a:cubicBezTo>
                  <a:cubicBezTo>
                    <a:pt x="43195" y="145131"/>
                    <a:pt x="25342" y="137230"/>
                    <a:pt x="13756" y="121428"/>
                  </a:cubicBezTo>
                  <a:cubicBezTo>
                    <a:pt x="4116" y="107290"/>
                    <a:pt x="-684" y="90408"/>
                    <a:pt x="79" y="73312"/>
                  </a:cubicBezTo>
                  <a:cubicBezTo>
                    <a:pt x="79" y="50321"/>
                    <a:pt x="6076" y="32346"/>
                    <a:pt x="18070" y="19387"/>
                  </a:cubicBezTo>
                  <a:cubicBezTo>
                    <a:pt x="29735" y="6568"/>
                    <a:pt x="46435" y="-492"/>
                    <a:pt x="63759" y="72"/>
                  </a:cubicBezTo>
                  <a:cubicBezTo>
                    <a:pt x="82293" y="-825"/>
                    <a:pt x="100240" y="6686"/>
                    <a:pt x="112611" y="20515"/>
                  </a:cubicBezTo>
                  <a:cubicBezTo>
                    <a:pt x="124572" y="34143"/>
                    <a:pt x="130292" y="54970"/>
                    <a:pt x="129769" y="82995"/>
                  </a:cubicBezTo>
                  <a:lnTo>
                    <a:pt x="37655" y="82995"/>
                  </a:lnTo>
                  <a:cubicBezTo>
                    <a:pt x="37313" y="92289"/>
                    <a:pt x="40481" y="101371"/>
                    <a:pt x="46528" y="108437"/>
                  </a:cubicBezTo>
                  <a:cubicBezTo>
                    <a:pt x="51918" y="114372"/>
                    <a:pt x="59618" y="117672"/>
                    <a:pt x="67632" y="117482"/>
                  </a:cubicBezTo>
                  <a:cubicBezTo>
                    <a:pt x="72865" y="117650"/>
                    <a:pt x="77995" y="115995"/>
                    <a:pt x="82143" y="112800"/>
                  </a:cubicBezTo>
                  <a:cubicBezTo>
                    <a:pt x="86613" y="108816"/>
                    <a:pt x="89731" y="103539"/>
                    <a:pt x="91065" y="97701"/>
                  </a:cubicBezTo>
                  <a:close/>
                  <a:moveTo>
                    <a:pt x="93198" y="60640"/>
                  </a:moveTo>
                  <a:cubicBezTo>
                    <a:pt x="93567" y="51812"/>
                    <a:pt x="90620" y="43164"/>
                    <a:pt x="84938" y="36398"/>
                  </a:cubicBezTo>
                  <a:cubicBezTo>
                    <a:pt x="80141" y="31105"/>
                    <a:pt x="73329" y="28087"/>
                    <a:pt x="66187" y="28089"/>
                  </a:cubicBezTo>
                  <a:cubicBezTo>
                    <a:pt x="58600" y="27924"/>
                    <a:pt x="51329" y="31128"/>
                    <a:pt x="46332" y="36839"/>
                  </a:cubicBezTo>
                  <a:cubicBezTo>
                    <a:pt x="40702" y="43525"/>
                    <a:pt x="37834" y="52108"/>
                    <a:pt x="38317" y="60836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4" name="Freeform 213">
              <a:extLst>
                <a:ext uri="{FF2B5EF4-FFF2-40B4-BE49-F238E27FC236}">
                  <a16:creationId xmlns:a16="http://schemas.microsoft.com/office/drawing/2014/main" id="{E957A339-9DC9-288B-69FF-4A4F81A55BAA}"/>
                </a:ext>
              </a:extLst>
            </p:cNvPr>
            <p:cNvSpPr/>
            <p:nvPr/>
          </p:nvSpPr>
          <p:spPr>
            <a:xfrm>
              <a:off x="12061315" y="3430975"/>
              <a:ext cx="130366" cy="145215"/>
            </a:xfrm>
            <a:custGeom>
              <a:avLst/>
              <a:gdLst>
                <a:gd name="connsiteX0" fmla="*/ 37271 w 130366"/>
                <a:gd name="connsiteY0" fmla="*/ 45822 h 145215"/>
                <a:gd name="connsiteX1" fmla="*/ 3985 w 130366"/>
                <a:gd name="connsiteY1" fmla="*/ 39571 h 145215"/>
                <a:gd name="connsiteX2" fmla="*/ 23275 w 130366"/>
                <a:gd name="connsiteY2" fmla="*/ 9814 h 145215"/>
                <a:gd name="connsiteX3" fmla="*/ 64038 w 130366"/>
                <a:gd name="connsiteY3" fmla="*/ 132 h 145215"/>
                <a:gd name="connsiteX4" fmla="*/ 100634 w 130366"/>
                <a:gd name="connsiteY4" fmla="*/ 5941 h 145215"/>
                <a:gd name="connsiteX5" fmla="*/ 117522 w 130366"/>
                <a:gd name="connsiteY5" fmla="*/ 20648 h 145215"/>
                <a:gd name="connsiteX6" fmla="*/ 122425 w 130366"/>
                <a:gd name="connsiteY6" fmla="*/ 53518 h 145215"/>
                <a:gd name="connsiteX7" fmla="*/ 121983 w 130366"/>
                <a:gd name="connsiteY7" fmla="*/ 96315 h 145215"/>
                <a:gd name="connsiteX8" fmla="*/ 123748 w 130366"/>
                <a:gd name="connsiteY8" fmla="*/ 123278 h 145215"/>
                <a:gd name="connsiteX9" fmla="*/ 130367 w 130366"/>
                <a:gd name="connsiteY9" fmla="*/ 142029 h 145215"/>
                <a:gd name="connsiteX10" fmla="*/ 94064 w 130366"/>
                <a:gd name="connsiteY10" fmla="*/ 142029 h 145215"/>
                <a:gd name="connsiteX11" fmla="*/ 90559 w 130366"/>
                <a:gd name="connsiteY11" fmla="*/ 131146 h 145215"/>
                <a:gd name="connsiteX12" fmla="*/ 89235 w 130366"/>
                <a:gd name="connsiteY12" fmla="*/ 126832 h 145215"/>
                <a:gd name="connsiteX13" fmla="*/ 69135 w 130366"/>
                <a:gd name="connsiteY13" fmla="*/ 140583 h 145215"/>
                <a:gd name="connsiteX14" fmla="*/ 46266 w 130366"/>
                <a:gd name="connsiteY14" fmla="*/ 145142 h 145215"/>
                <a:gd name="connsiteX15" fmla="*/ 12513 w 130366"/>
                <a:gd name="connsiteY15" fmla="*/ 133523 h 145215"/>
                <a:gd name="connsiteX16" fmla="*/ 12 w 130366"/>
                <a:gd name="connsiteY16" fmla="*/ 104110 h 145215"/>
                <a:gd name="connsiteX17" fmla="*/ 5576 w 130366"/>
                <a:gd name="connsiteY17" fmla="*/ 83128 h 145215"/>
                <a:gd name="connsiteX18" fmla="*/ 21313 w 130366"/>
                <a:gd name="connsiteY18" fmla="*/ 68985 h 145215"/>
                <a:gd name="connsiteX19" fmla="*/ 50530 w 130366"/>
                <a:gd name="connsiteY19" fmla="*/ 60528 h 145215"/>
                <a:gd name="connsiteX20" fmla="*/ 86219 w 130366"/>
                <a:gd name="connsiteY20" fmla="*/ 51459 h 145215"/>
                <a:gd name="connsiteX21" fmla="*/ 86220 w 130366"/>
                <a:gd name="connsiteY21" fmla="*/ 47954 h 145215"/>
                <a:gd name="connsiteX22" fmla="*/ 80950 w 130366"/>
                <a:gd name="connsiteY22" fmla="*/ 32904 h 145215"/>
                <a:gd name="connsiteX23" fmla="*/ 61341 w 130366"/>
                <a:gd name="connsiteY23" fmla="*/ 28345 h 145215"/>
                <a:gd name="connsiteX24" fmla="*/ 46045 w 130366"/>
                <a:gd name="connsiteY24" fmla="*/ 32218 h 145215"/>
                <a:gd name="connsiteX25" fmla="*/ 37270 w 130366"/>
                <a:gd name="connsiteY25" fmla="*/ 45821 h 145215"/>
                <a:gd name="connsiteX26" fmla="*/ 86294 w 130366"/>
                <a:gd name="connsiteY26" fmla="*/ 75627 h 145215"/>
                <a:gd name="connsiteX27" fmla="*/ 63939 w 130366"/>
                <a:gd name="connsiteY27" fmla="*/ 81241 h 145215"/>
                <a:gd name="connsiteX28" fmla="*/ 43987 w 130366"/>
                <a:gd name="connsiteY28" fmla="*/ 87491 h 145215"/>
                <a:gd name="connsiteX29" fmla="*/ 36805 w 130366"/>
                <a:gd name="connsiteY29" fmla="*/ 100433 h 145215"/>
                <a:gd name="connsiteX30" fmla="*/ 42565 w 130366"/>
                <a:gd name="connsiteY30" fmla="*/ 113743 h 145215"/>
                <a:gd name="connsiteX31" fmla="*/ 57272 w 130366"/>
                <a:gd name="connsiteY31" fmla="*/ 119356 h 145215"/>
                <a:gd name="connsiteX32" fmla="*/ 76023 w 130366"/>
                <a:gd name="connsiteY32" fmla="*/ 113106 h 145215"/>
                <a:gd name="connsiteX33" fmla="*/ 84773 w 130366"/>
                <a:gd name="connsiteY33" fmla="*/ 100997 h 145215"/>
                <a:gd name="connsiteX34" fmla="*/ 86219 w 130366"/>
                <a:gd name="connsiteY34" fmla="*/ 83104 h 14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366" h="145215">
                  <a:moveTo>
                    <a:pt x="37271" y="45822"/>
                  </a:moveTo>
                  <a:lnTo>
                    <a:pt x="3985" y="39571"/>
                  </a:lnTo>
                  <a:cubicBezTo>
                    <a:pt x="6730" y="27699"/>
                    <a:pt x="13558" y="17167"/>
                    <a:pt x="23275" y="9814"/>
                  </a:cubicBezTo>
                  <a:cubicBezTo>
                    <a:pt x="32491" y="3392"/>
                    <a:pt x="46079" y="165"/>
                    <a:pt x="64038" y="132"/>
                  </a:cubicBezTo>
                  <a:cubicBezTo>
                    <a:pt x="76510" y="-552"/>
                    <a:pt x="88986" y="1428"/>
                    <a:pt x="100634" y="5941"/>
                  </a:cubicBezTo>
                  <a:cubicBezTo>
                    <a:pt x="107665" y="8953"/>
                    <a:pt x="113573" y="14097"/>
                    <a:pt x="117522" y="20648"/>
                  </a:cubicBezTo>
                  <a:cubicBezTo>
                    <a:pt x="121562" y="31109"/>
                    <a:pt x="123236" y="42334"/>
                    <a:pt x="122425" y="53518"/>
                  </a:cubicBezTo>
                  <a:lnTo>
                    <a:pt x="121983" y="96315"/>
                  </a:lnTo>
                  <a:cubicBezTo>
                    <a:pt x="121788" y="105337"/>
                    <a:pt x="122378" y="114359"/>
                    <a:pt x="123748" y="123278"/>
                  </a:cubicBezTo>
                  <a:cubicBezTo>
                    <a:pt x="125152" y="129783"/>
                    <a:pt x="127376" y="136084"/>
                    <a:pt x="130367" y="142029"/>
                  </a:cubicBezTo>
                  <a:lnTo>
                    <a:pt x="94064" y="142029"/>
                  </a:lnTo>
                  <a:cubicBezTo>
                    <a:pt x="93133" y="139578"/>
                    <a:pt x="91931" y="135779"/>
                    <a:pt x="90559" y="131146"/>
                  </a:cubicBezTo>
                  <a:cubicBezTo>
                    <a:pt x="89922" y="128940"/>
                    <a:pt x="89505" y="127518"/>
                    <a:pt x="89235" y="126832"/>
                  </a:cubicBezTo>
                  <a:cubicBezTo>
                    <a:pt x="83439" y="132614"/>
                    <a:pt x="76625" y="137276"/>
                    <a:pt x="69135" y="140583"/>
                  </a:cubicBezTo>
                  <a:cubicBezTo>
                    <a:pt x="61898" y="143629"/>
                    <a:pt x="54118" y="145180"/>
                    <a:pt x="46266" y="145142"/>
                  </a:cubicBezTo>
                  <a:cubicBezTo>
                    <a:pt x="33928" y="145833"/>
                    <a:pt x="21812" y="141662"/>
                    <a:pt x="12513" y="133523"/>
                  </a:cubicBezTo>
                  <a:cubicBezTo>
                    <a:pt x="4290" y="125987"/>
                    <a:pt x="-268" y="115260"/>
                    <a:pt x="12" y="104110"/>
                  </a:cubicBezTo>
                  <a:cubicBezTo>
                    <a:pt x="-105" y="96736"/>
                    <a:pt x="1821" y="89474"/>
                    <a:pt x="5576" y="83128"/>
                  </a:cubicBezTo>
                  <a:cubicBezTo>
                    <a:pt x="9356" y="77001"/>
                    <a:pt x="14818" y="72091"/>
                    <a:pt x="21313" y="68985"/>
                  </a:cubicBezTo>
                  <a:cubicBezTo>
                    <a:pt x="30671" y="64987"/>
                    <a:pt x="40484" y="62147"/>
                    <a:pt x="50530" y="60528"/>
                  </a:cubicBezTo>
                  <a:cubicBezTo>
                    <a:pt x="62682" y="58615"/>
                    <a:pt x="74629" y="55579"/>
                    <a:pt x="86219" y="51459"/>
                  </a:cubicBezTo>
                  <a:lnTo>
                    <a:pt x="86220" y="47954"/>
                  </a:lnTo>
                  <a:cubicBezTo>
                    <a:pt x="86790" y="42403"/>
                    <a:pt x="84858" y="36887"/>
                    <a:pt x="80950" y="32904"/>
                  </a:cubicBezTo>
                  <a:cubicBezTo>
                    <a:pt x="75098" y="29259"/>
                    <a:pt x="68201" y="27656"/>
                    <a:pt x="61341" y="28345"/>
                  </a:cubicBezTo>
                  <a:cubicBezTo>
                    <a:pt x="55967" y="28050"/>
                    <a:pt x="50632" y="29401"/>
                    <a:pt x="46045" y="32218"/>
                  </a:cubicBezTo>
                  <a:cubicBezTo>
                    <a:pt x="41795" y="35746"/>
                    <a:pt x="38733" y="40495"/>
                    <a:pt x="37270" y="45821"/>
                  </a:cubicBezTo>
                  <a:close/>
                  <a:moveTo>
                    <a:pt x="86294" y="75627"/>
                  </a:moveTo>
                  <a:cubicBezTo>
                    <a:pt x="81612" y="77172"/>
                    <a:pt x="73793" y="79059"/>
                    <a:pt x="63939" y="81241"/>
                  </a:cubicBezTo>
                  <a:cubicBezTo>
                    <a:pt x="57009" y="82293"/>
                    <a:pt x="50280" y="84401"/>
                    <a:pt x="43987" y="87491"/>
                  </a:cubicBezTo>
                  <a:cubicBezTo>
                    <a:pt x="39519" y="90276"/>
                    <a:pt x="36803" y="95168"/>
                    <a:pt x="36805" y="100433"/>
                  </a:cubicBezTo>
                  <a:cubicBezTo>
                    <a:pt x="36754" y="105485"/>
                    <a:pt x="38848" y="110322"/>
                    <a:pt x="42565" y="113743"/>
                  </a:cubicBezTo>
                  <a:cubicBezTo>
                    <a:pt x="46491" y="117550"/>
                    <a:pt x="51807" y="119580"/>
                    <a:pt x="57272" y="119356"/>
                  </a:cubicBezTo>
                  <a:cubicBezTo>
                    <a:pt x="64030" y="119338"/>
                    <a:pt x="70605" y="117147"/>
                    <a:pt x="76023" y="113106"/>
                  </a:cubicBezTo>
                  <a:cubicBezTo>
                    <a:pt x="80215" y="110165"/>
                    <a:pt x="83297" y="105901"/>
                    <a:pt x="84773" y="100997"/>
                  </a:cubicBezTo>
                  <a:cubicBezTo>
                    <a:pt x="85977" y="95113"/>
                    <a:pt x="86462" y="89104"/>
                    <a:pt x="86219" y="83104"/>
                  </a:cubicBezTo>
                  <a:close/>
                </a:path>
              </a:pathLst>
            </a:custGeom>
            <a:solidFill>
              <a:srgbClr val="034EA2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65A557EF-CF84-59F2-ECE3-8F39D1597BE0}"/>
                </a:ext>
              </a:extLst>
            </p:cNvPr>
            <p:cNvSpPr/>
            <p:nvPr/>
          </p:nvSpPr>
          <p:spPr>
            <a:xfrm>
              <a:off x="10021215" y="3752110"/>
              <a:ext cx="130352" cy="165452"/>
            </a:xfrm>
            <a:custGeom>
              <a:avLst/>
              <a:gdLst>
                <a:gd name="connsiteX0" fmla="*/ 0 w 130352"/>
                <a:gd name="connsiteY0" fmla="*/ 165452 h 165452"/>
                <a:gd name="connsiteX1" fmla="*/ 0 w 130352"/>
                <a:gd name="connsiteY1" fmla="*/ 0 h 165452"/>
                <a:gd name="connsiteX2" fmla="*/ 22453 w 130352"/>
                <a:gd name="connsiteY2" fmla="*/ 0 h 165452"/>
                <a:gd name="connsiteX3" fmla="*/ 109370 w 130352"/>
                <a:gd name="connsiteY3" fmla="*/ 129911 h 165452"/>
                <a:gd name="connsiteX4" fmla="*/ 109370 w 130352"/>
                <a:gd name="connsiteY4" fmla="*/ 0 h 165452"/>
                <a:gd name="connsiteX5" fmla="*/ 130352 w 130352"/>
                <a:gd name="connsiteY5" fmla="*/ 0 h 165452"/>
                <a:gd name="connsiteX6" fmla="*/ 130352 w 130352"/>
                <a:gd name="connsiteY6" fmla="*/ 165452 h 165452"/>
                <a:gd name="connsiteX7" fmla="*/ 107925 w 130352"/>
                <a:gd name="connsiteY7" fmla="*/ 165452 h 165452"/>
                <a:gd name="connsiteX8" fmla="*/ 21129 w 130352"/>
                <a:gd name="connsiteY8" fmla="*/ 35419 h 165452"/>
                <a:gd name="connsiteX9" fmla="*/ 21129 w 130352"/>
                <a:gd name="connsiteY9" fmla="*/ 165452 h 16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52" h="165452">
                  <a:moveTo>
                    <a:pt x="0" y="165452"/>
                  </a:moveTo>
                  <a:lnTo>
                    <a:pt x="0" y="0"/>
                  </a:lnTo>
                  <a:lnTo>
                    <a:pt x="22453" y="0"/>
                  </a:lnTo>
                  <a:lnTo>
                    <a:pt x="109370" y="129911"/>
                  </a:lnTo>
                  <a:lnTo>
                    <a:pt x="109370" y="0"/>
                  </a:lnTo>
                  <a:lnTo>
                    <a:pt x="130352" y="0"/>
                  </a:lnTo>
                  <a:lnTo>
                    <a:pt x="130352" y="165452"/>
                  </a:lnTo>
                  <a:lnTo>
                    <a:pt x="107925" y="165452"/>
                  </a:lnTo>
                  <a:lnTo>
                    <a:pt x="21129" y="35419"/>
                  </a:lnTo>
                  <a:lnTo>
                    <a:pt x="21129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6" name="Freeform 215">
              <a:extLst>
                <a:ext uri="{FF2B5EF4-FFF2-40B4-BE49-F238E27FC236}">
                  <a16:creationId xmlns:a16="http://schemas.microsoft.com/office/drawing/2014/main" id="{27A0C77E-B3AB-3628-D24F-BF56DC07E165}"/>
                </a:ext>
              </a:extLst>
            </p:cNvPr>
            <p:cNvSpPr/>
            <p:nvPr/>
          </p:nvSpPr>
          <p:spPr>
            <a:xfrm>
              <a:off x="10178996" y="3794924"/>
              <a:ext cx="110374" cy="125403"/>
            </a:xfrm>
            <a:custGeom>
              <a:avLst/>
              <a:gdLst>
                <a:gd name="connsiteX0" fmla="*/ 88854 w 110374"/>
                <a:gd name="connsiteY0" fmla="*/ 84032 h 125403"/>
                <a:gd name="connsiteX1" fmla="*/ 109860 w 110374"/>
                <a:gd name="connsiteY1" fmla="*/ 86655 h 125403"/>
                <a:gd name="connsiteX2" fmla="*/ 91427 w 110374"/>
                <a:gd name="connsiteY2" fmla="*/ 115211 h 125403"/>
                <a:gd name="connsiteX3" fmla="*/ 57111 w 110374"/>
                <a:gd name="connsiteY3" fmla="*/ 125334 h 125403"/>
                <a:gd name="connsiteX4" fmla="*/ 15442 w 110374"/>
                <a:gd name="connsiteY4" fmla="*/ 109156 h 125403"/>
                <a:gd name="connsiteX5" fmla="*/ 0 w 110374"/>
                <a:gd name="connsiteY5" fmla="*/ 63712 h 125403"/>
                <a:gd name="connsiteX6" fmla="*/ 15565 w 110374"/>
                <a:gd name="connsiteY6" fmla="*/ 16797 h 125403"/>
                <a:gd name="connsiteX7" fmla="*/ 55985 w 110374"/>
                <a:gd name="connsiteY7" fmla="*/ 31 h 125403"/>
                <a:gd name="connsiteX8" fmla="*/ 95203 w 110374"/>
                <a:gd name="connsiteY8" fmla="*/ 16405 h 125403"/>
                <a:gd name="connsiteX9" fmla="*/ 110375 w 110374"/>
                <a:gd name="connsiteY9" fmla="*/ 62462 h 125403"/>
                <a:gd name="connsiteX10" fmla="*/ 110375 w 110374"/>
                <a:gd name="connsiteY10" fmla="*/ 67904 h 125403"/>
                <a:gd name="connsiteX11" fmla="*/ 20908 w 110374"/>
                <a:gd name="connsiteY11" fmla="*/ 67904 h 125403"/>
                <a:gd name="connsiteX12" fmla="*/ 32085 w 110374"/>
                <a:gd name="connsiteY12" fmla="*/ 98151 h 125403"/>
                <a:gd name="connsiteX13" fmla="*/ 57087 w 110374"/>
                <a:gd name="connsiteY13" fmla="*/ 108642 h 125403"/>
                <a:gd name="connsiteX14" fmla="*/ 76133 w 110374"/>
                <a:gd name="connsiteY14" fmla="*/ 102783 h 125403"/>
                <a:gd name="connsiteX15" fmla="*/ 88854 w 110374"/>
                <a:gd name="connsiteY15" fmla="*/ 84032 h 125403"/>
                <a:gd name="connsiteX16" fmla="*/ 22133 w 110374"/>
                <a:gd name="connsiteY16" fmla="*/ 51162 h 125403"/>
                <a:gd name="connsiteX17" fmla="*/ 89050 w 110374"/>
                <a:gd name="connsiteY17" fmla="*/ 51162 h 125403"/>
                <a:gd name="connsiteX18" fmla="*/ 81379 w 110374"/>
                <a:gd name="connsiteY18" fmla="*/ 28465 h 125403"/>
                <a:gd name="connsiteX19" fmla="*/ 56376 w 110374"/>
                <a:gd name="connsiteY19" fmla="*/ 16797 h 125403"/>
                <a:gd name="connsiteX20" fmla="*/ 32821 w 110374"/>
                <a:gd name="connsiteY20" fmla="*/ 26112 h 125403"/>
                <a:gd name="connsiteX21" fmla="*/ 22135 w 110374"/>
                <a:gd name="connsiteY21" fmla="*/ 51162 h 12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374" h="125403">
                  <a:moveTo>
                    <a:pt x="88854" y="84032"/>
                  </a:moveTo>
                  <a:lnTo>
                    <a:pt x="109860" y="86655"/>
                  </a:lnTo>
                  <a:cubicBezTo>
                    <a:pt x="107117" y="97982"/>
                    <a:pt x="100620" y="108047"/>
                    <a:pt x="91427" y="115211"/>
                  </a:cubicBezTo>
                  <a:cubicBezTo>
                    <a:pt x="81425" y="122293"/>
                    <a:pt x="69355" y="125854"/>
                    <a:pt x="57111" y="125334"/>
                  </a:cubicBezTo>
                  <a:cubicBezTo>
                    <a:pt x="41551" y="126121"/>
                    <a:pt x="26394" y="120236"/>
                    <a:pt x="15442" y="109156"/>
                  </a:cubicBezTo>
                  <a:cubicBezTo>
                    <a:pt x="5131" y="98355"/>
                    <a:pt x="-17" y="83207"/>
                    <a:pt x="0" y="63712"/>
                  </a:cubicBezTo>
                  <a:cubicBezTo>
                    <a:pt x="0" y="43515"/>
                    <a:pt x="5188" y="27876"/>
                    <a:pt x="15565" y="16797"/>
                  </a:cubicBezTo>
                  <a:cubicBezTo>
                    <a:pt x="25975" y="5620"/>
                    <a:pt x="40719" y="-496"/>
                    <a:pt x="55985" y="31"/>
                  </a:cubicBezTo>
                  <a:cubicBezTo>
                    <a:pt x="70802" y="-392"/>
                    <a:pt x="85086" y="5572"/>
                    <a:pt x="95203" y="16405"/>
                  </a:cubicBezTo>
                  <a:cubicBezTo>
                    <a:pt x="105326" y="27362"/>
                    <a:pt x="110375" y="42657"/>
                    <a:pt x="110375" y="62462"/>
                  </a:cubicBezTo>
                  <a:lnTo>
                    <a:pt x="110375" y="67904"/>
                  </a:lnTo>
                  <a:lnTo>
                    <a:pt x="20908" y="67904"/>
                  </a:lnTo>
                  <a:cubicBezTo>
                    <a:pt x="20883" y="79001"/>
                    <a:pt x="24850" y="89737"/>
                    <a:pt x="32085" y="98151"/>
                  </a:cubicBezTo>
                  <a:cubicBezTo>
                    <a:pt x="38551" y="105040"/>
                    <a:pt x="47642" y="108854"/>
                    <a:pt x="57087" y="108642"/>
                  </a:cubicBezTo>
                  <a:cubicBezTo>
                    <a:pt x="63908" y="108839"/>
                    <a:pt x="70602" y="106780"/>
                    <a:pt x="76133" y="102783"/>
                  </a:cubicBezTo>
                  <a:cubicBezTo>
                    <a:pt x="82115" y="97910"/>
                    <a:pt x="86537" y="91391"/>
                    <a:pt x="88854" y="84032"/>
                  </a:cubicBezTo>
                  <a:close/>
                  <a:moveTo>
                    <a:pt x="22133" y="51162"/>
                  </a:moveTo>
                  <a:lnTo>
                    <a:pt x="89050" y="51162"/>
                  </a:lnTo>
                  <a:cubicBezTo>
                    <a:pt x="88855" y="42993"/>
                    <a:pt x="86179" y="35077"/>
                    <a:pt x="81379" y="28465"/>
                  </a:cubicBezTo>
                  <a:cubicBezTo>
                    <a:pt x="75301" y="20914"/>
                    <a:pt x="66067" y="16606"/>
                    <a:pt x="56376" y="16797"/>
                  </a:cubicBezTo>
                  <a:cubicBezTo>
                    <a:pt x="47581" y="16549"/>
                    <a:pt x="39068" y="19915"/>
                    <a:pt x="32821" y="26112"/>
                  </a:cubicBezTo>
                  <a:cubicBezTo>
                    <a:pt x="26203" y="32799"/>
                    <a:pt x="22381" y="41757"/>
                    <a:pt x="22135" y="51162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6D4082B0-C324-C82E-E516-C8D5183E577C}"/>
                </a:ext>
              </a:extLst>
            </p:cNvPr>
            <p:cNvSpPr/>
            <p:nvPr/>
          </p:nvSpPr>
          <p:spPr>
            <a:xfrm>
              <a:off x="10300793" y="3797529"/>
              <a:ext cx="112483" cy="120032"/>
            </a:xfrm>
            <a:custGeom>
              <a:avLst/>
              <a:gdLst>
                <a:gd name="connsiteX0" fmla="*/ 0 w 112483"/>
                <a:gd name="connsiteY0" fmla="*/ 120033 h 120032"/>
                <a:gd name="connsiteX1" fmla="*/ 43728 w 112483"/>
                <a:gd name="connsiteY1" fmla="*/ 57553 h 120032"/>
                <a:gd name="connsiteX2" fmla="*/ 3187 w 112483"/>
                <a:gd name="connsiteY2" fmla="*/ 0 h 120032"/>
                <a:gd name="connsiteX3" fmla="*/ 28605 w 112483"/>
                <a:gd name="connsiteY3" fmla="*/ 0 h 120032"/>
                <a:gd name="connsiteX4" fmla="*/ 46988 w 112483"/>
                <a:gd name="connsiteY4" fmla="*/ 28066 h 120032"/>
                <a:gd name="connsiteX5" fmla="*/ 55371 w 112483"/>
                <a:gd name="connsiteY5" fmla="*/ 41498 h 120032"/>
                <a:gd name="connsiteX6" fmla="*/ 64490 w 112483"/>
                <a:gd name="connsiteY6" fmla="*/ 28311 h 120032"/>
                <a:gd name="connsiteX7" fmla="*/ 84736 w 112483"/>
                <a:gd name="connsiteY7" fmla="*/ 0 h 120032"/>
                <a:gd name="connsiteX8" fmla="*/ 108978 w 112483"/>
                <a:gd name="connsiteY8" fmla="*/ 0 h 120032"/>
                <a:gd name="connsiteX9" fmla="*/ 67554 w 112483"/>
                <a:gd name="connsiteY9" fmla="*/ 56229 h 120032"/>
                <a:gd name="connsiteX10" fmla="*/ 112483 w 112483"/>
                <a:gd name="connsiteY10" fmla="*/ 119959 h 120032"/>
                <a:gd name="connsiteX11" fmla="*/ 87481 w 112483"/>
                <a:gd name="connsiteY11" fmla="*/ 119959 h 120032"/>
                <a:gd name="connsiteX12" fmla="*/ 62848 w 112483"/>
                <a:gd name="connsiteY12" fmla="*/ 82481 h 120032"/>
                <a:gd name="connsiteX13" fmla="*/ 56622 w 112483"/>
                <a:gd name="connsiteY13" fmla="*/ 72407 h 120032"/>
                <a:gd name="connsiteX14" fmla="*/ 25370 w 112483"/>
                <a:gd name="connsiteY14" fmla="*/ 119714 h 12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483" h="120032">
                  <a:moveTo>
                    <a:pt x="0" y="120033"/>
                  </a:moveTo>
                  <a:lnTo>
                    <a:pt x="43728" y="57553"/>
                  </a:lnTo>
                  <a:lnTo>
                    <a:pt x="3187" y="0"/>
                  </a:lnTo>
                  <a:lnTo>
                    <a:pt x="28605" y="0"/>
                  </a:lnTo>
                  <a:lnTo>
                    <a:pt x="46988" y="28066"/>
                  </a:lnTo>
                  <a:cubicBezTo>
                    <a:pt x="50494" y="33434"/>
                    <a:pt x="53239" y="37870"/>
                    <a:pt x="55371" y="41498"/>
                  </a:cubicBezTo>
                  <a:cubicBezTo>
                    <a:pt x="58680" y="36596"/>
                    <a:pt x="61622" y="32110"/>
                    <a:pt x="64490" y="28311"/>
                  </a:cubicBezTo>
                  <a:lnTo>
                    <a:pt x="84736" y="0"/>
                  </a:lnTo>
                  <a:lnTo>
                    <a:pt x="108978" y="0"/>
                  </a:lnTo>
                  <a:lnTo>
                    <a:pt x="67554" y="56229"/>
                  </a:lnTo>
                  <a:lnTo>
                    <a:pt x="112483" y="119959"/>
                  </a:lnTo>
                  <a:lnTo>
                    <a:pt x="87481" y="119959"/>
                  </a:lnTo>
                  <a:lnTo>
                    <a:pt x="62848" y="82481"/>
                  </a:lnTo>
                  <a:lnTo>
                    <a:pt x="56622" y="72407"/>
                  </a:lnTo>
                  <a:lnTo>
                    <a:pt x="25370" y="119714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B0491BA8-EFB5-F1BF-4A7E-4EDA508C1422}"/>
                </a:ext>
              </a:extLst>
            </p:cNvPr>
            <p:cNvSpPr/>
            <p:nvPr/>
          </p:nvSpPr>
          <p:spPr>
            <a:xfrm>
              <a:off x="10418841" y="3755468"/>
              <a:ext cx="58361" cy="163705"/>
            </a:xfrm>
            <a:custGeom>
              <a:avLst/>
              <a:gdLst>
                <a:gd name="connsiteX0" fmla="*/ 55420 w 58361"/>
                <a:gd name="connsiteY0" fmla="*/ 143907 h 163705"/>
                <a:gd name="connsiteX1" fmla="*/ 58362 w 58361"/>
                <a:gd name="connsiteY1" fmla="*/ 161849 h 163705"/>
                <a:gd name="connsiteX2" fmla="*/ 43042 w 58361"/>
                <a:gd name="connsiteY2" fmla="*/ 163663 h 163705"/>
                <a:gd name="connsiteX3" fmla="*/ 25884 w 58361"/>
                <a:gd name="connsiteY3" fmla="*/ 160158 h 163705"/>
                <a:gd name="connsiteX4" fmla="*/ 17329 w 58361"/>
                <a:gd name="connsiteY4" fmla="*/ 150966 h 163705"/>
                <a:gd name="connsiteX5" fmla="*/ 14878 w 58361"/>
                <a:gd name="connsiteY5" fmla="*/ 126969 h 163705"/>
                <a:gd name="connsiteX6" fmla="*/ 14878 w 58361"/>
                <a:gd name="connsiteY6" fmla="*/ 58337 h 163705"/>
                <a:gd name="connsiteX7" fmla="*/ 0 w 58361"/>
                <a:gd name="connsiteY7" fmla="*/ 58337 h 163705"/>
                <a:gd name="connsiteX8" fmla="*/ 0 w 58361"/>
                <a:gd name="connsiteY8" fmla="*/ 42356 h 163705"/>
                <a:gd name="connsiteX9" fmla="*/ 14878 w 58361"/>
                <a:gd name="connsiteY9" fmla="*/ 42356 h 163705"/>
                <a:gd name="connsiteX10" fmla="*/ 14878 w 58361"/>
                <a:gd name="connsiteY10" fmla="*/ 12501 h 163705"/>
                <a:gd name="connsiteX11" fmla="*/ 35051 w 58361"/>
                <a:gd name="connsiteY11" fmla="*/ 0 h 163705"/>
                <a:gd name="connsiteX12" fmla="*/ 35051 w 58361"/>
                <a:gd name="connsiteY12" fmla="*/ 41939 h 163705"/>
                <a:gd name="connsiteX13" fmla="*/ 55494 w 58361"/>
                <a:gd name="connsiteY13" fmla="*/ 41939 h 163705"/>
                <a:gd name="connsiteX14" fmla="*/ 55494 w 58361"/>
                <a:gd name="connsiteY14" fmla="*/ 57675 h 163705"/>
                <a:gd name="connsiteX15" fmla="*/ 35051 w 58361"/>
                <a:gd name="connsiteY15" fmla="*/ 57675 h 163705"/>
                <a:gd name="connsiteX16" fmla="*/ 35051 w 58361"/>
                <a:gd name="connsiteY16" fmla="*/ 127803 h 163705"/>
                <a:gd name="connsiteX17" fmla="*/ 36178 w 58361"/>
                <a:gd name="connsiteY17" fmla="*/ 138980 h 163705"/>
                <a:gd name="connsiteX18" fmla="*/ 39610 w 58361"/>
                <a:gd name="connsiteY18" fmla="*/ 142926 h 163705"/>
                <a:gd name="connsiteX19" fmla="*/ 46620 w 58361"/>
                <a:gd name="connsiteY19" fmla="*/ 144421 h 163705"/>
                <a:gd name="connsiteX20" fmla="*/ 55419 w 58361"/>
                <a:gd name="connsiteY20" fmla="*/ 143907 h 16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361" h="163705">
                  <a:moveTo>
                    <a:pt x="55420" y="143907"/>
                  </a:moveTo>
                  <a:lnTo>
                    <a:pt x="58362" y="161849"/>
                  </a:lnTo>
                  <a:cubicBezTo>
                    <a:pt x="53329" y="162966"/>
                    <a:pt x="48197" y="163573"/>
                    <a:pt x="43042" y="163663"/>
                  </a:cubicBezTo>
                  <a:cubicBezTo>
                    <a:pt x="37119" y="163956"/>
                    <a:pt x="31217" y="162750"/>
                    <a:pt x="25884" y="160158"/>
                  </a:cubicBezTo>
                  <a:cubicBezTo>
                    <a:pt x="22079" y="158144"/>
                    <a:pt x="19065" y="154906"/>
                    <a:pt x="17329" y="150966"/>
                  </a:cubicBezTo>
                  <a:cubicBezTo>
                    <a:pt x="15158" y="143164"/>
                    <a:pt x="14329" y="135049"/>
                    <a:pt x="14878" y="126969"/>
                  </a:cubicBezTo>
                  <a:lnTo>
                    <a:pt x="1487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878" y="42356"/>
                  </a:lnTo>
                  <a:lnTo>
                    <a:pt x="14878" y="12501"/>
                  </a:lnTo>
                  <a:lnTo>
                    <a:pt x="35051" y="0"/>
                  </a:lnTo>
                  <a:lnTo>
                    <a:pt x="35051" y="41939"/>
                  </a:lnTo>
                  <a:lnTo>
                    <a:pt x="55494" y="41939"/>
                  </a:lnTo>
                  <a:lnTo>
                    <a:pt x="55494" y="57675"/>
                  </a:lnTo>
                  <a:lnTo>
                    <a:pt x="35051" y="57675"/>
                  </a:lnTo>
                  <a:lnTo>
                    <a:pt x="35051" y="127803"/>
                  </a:lnTo>
                  <a:cubicBezTo>
                    <a:pt x="34801" y="131565"/>
                    <a:pt x="35181" y="135343"/>
                    <a:pt x="36178" y="138980"/>
                  </a:cubicBezTo>
                  <a:cubicBezTo>
                    <a:pt x="36881" y="140622"/>
                    <a:pt x="38081" y="142003"/>
                    <a:pt x="39610" y="142926"/>
                  </a:cubicBezTo>
                  <a:cubicBezTo>
                    <a:pt x="41768" y="144053"/>
                    <a:pt x="44191" y="144570"/>
                    <a:pt x="46620" y="144421"/>
                  </a:cubicBezTo>
                  <a:cubicBezTo>
                    <a:pt x="49560" y="144431"/>
                    <a:pt x="52500" y="144259"/>
                    <a:pt x="55419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4A2DECFC-E109-8AFD-2C41-A82F420AE1EB}"/>
                </a:ext>
              </a:extLst>
            </p:cNvPr>
            <p:cNvSpPr/>
            <p:nvPr/>
          </p:nvSpPr>
          <p:spPr>
            <a:xfrm>
              <a:off x="10491263" y="3748928"/>
              <a:ext cx="153279" cy="171190"/>
            </a:xfrm>
            <a:custGeom>
              <a:avLst/>
              <a:gdLst>
                <a:gd name="connsiteX0" fmla="*/ 82980 w 153279"/>
                <a:gd name="connsiteY0" fmla="*/ 103703 h 171190"/>
                <a:gd name="connsiteX1" fmla="*/ 82980 w 153279"/>
                <a:gd name="connsiteY1" fmla="*/ 84290 h 171190"/>
                <a:gd name="connsiteX2" fmla="*/ 153279 w 153279"/>
                <a:gd name="connsiteY2" fmla="*/ 84290 h 171190"/>
                <a:gd name="connsiteX3" fmla="*/ 153279 w 153279"/>
                <a:gd name="connsiteY3" fmla="*/ 145569 h 171190"/>
                <a:gd name="connsiteX4" fmla="*/ 119968 w 153279"/>
                <a:gd name="connsiteY4" fmla="*/ 164933 h 171190"/>
                <a:gd name="connsiteX5" fmla="*/ 84721 w 153279"/>
                <a:gd name="connsiteY5" fmla="*/ 171183 h 171190"/>
                <a:gd name="connsiteX6" fmla="*/ 40429 w 153279"/>
                <a:gd name="connsiteY6" fmla="*/ 160766 h 171190"/>
                <a:gd name="connsiteX7" fmla="*/ 10183 w 153279"/>
                <a:gd name="connsiteY7" fmla="*/ 130568 h 171190"/>
                <a:gd name="connsiteX8" fmla="*/ 11 w 153279"/>
                <a:gd name="connsiteY8" fmla="*/ 86447 h 171190"/>
                <a:gd name="connsiteX9" fmla="*/ 10134 w 153279"/>
                <a:gd name="connsiteY9" fmla="*/ 41395 h 171190"/>
                <a:gd name="connsiteX10" fmla="*/ 39180 w 153279"/>
                <a:gd name="connsiteY10" fmla="*/ 10143 h 171190"/>
                <a:gd name="connsiteX11" fmla="*/ 82908 w 153279"/>
                <a:gd name="connsiteY11" fmla="*/ 20 h 171190"/>
                <a:gd name="connsiteX12" fmla="*/ 115362 w 153279"/>
                <a:gd name="connsiteY12" fmla="*/ 5829 h 171190"/>
                <a:gd name="connsiteX13" fmla="*/ 138108 w 153279"/>
                <a:gd name="connsiteY13" fmla="*/ 22031 h 171190"/>
                <a:gd name="connsiteX14" fmla="*/ 150584 w 153279"/>
                <a:gd name="connsiteY14" fmla="*/ 48994 h 171190"/>
                <a:gd name="connsiteX15" fmla="*/ 130850 w 153279"/>
                <a:gd name="connsiteY15" fmla="*/ 54435 h 171190"/>
                <a:gd name="connsiteX16" fmla="*/ 121585 w 153279"/>
                <a:gd name="connsiteY16" fmla="*/ 34581 h 171190"/>
                <a:gd name="connsiteX17" fmla="*/ 105800 w 153279"/>
                <a:gd name="connsiteY17" fmla="*/ 23012 h 171190"/>
                <a:gd name="connsiteX18" fmla="*/ 82980 w 153279"/>
                <a:gd name="connsiteY18" fmla="*/ 18624 h 171190"/>
                <a:gd name="connsiteX19" fmla="*/ 56997 w 153279"/>
                <a:gd name="connsiteY19" fmla="*/ 23257 h 171190"/>
                <a:gd name="connsiteX20" fmla="*/ 39374 w 153279"/>
                <a:gd name="connsiteY20" fmla="*/ 35267 h 171190"/>
                <a:gd name="connsiteX21" fmla="*/ 28933 w 153279"/>
                <a:gd name="connsiteY21" fmla="*/ 51616 h 171190"/>
                <a:gd name="connsiteX22" fmla="*/ 22683 w 153279"/>
                <a:gd name="connsiteY22" fmla="*/ 84928 h 171190"/>
                <a:gd name="connsiteX23" fmla="*/ 30232 w 153279"/>
                <a:gd name="connsiteY23" fmla="*/ 121915 h 171190"/>
                <a:gd name="connsiteX24" fmla="*/ 52415 w 153279"/>
                <a:gd name="connsiteY24" fmla="*/ 143976 h 171190"/>
                <a:gd name="connsiteX25" fmla="*/ 83348 w 153279"/>
                <a:gd name="connsiteY25" fmla="*/ 151329 h 171190"/>
                <a:gd name="connsiteX26" fmla="*/ 111169 w 153279"/>
                <a:gd name="connsiteY26" fmla="*/ 145814 h 171190"/>
                <a:gd name="connsiteX27" fmla="*/ 131660 w 153279"/>
                <a:gd name="connsiteY27" fmla="*/ 134147 h 171190"/>
                <a:gd name="connsiteX28" fmla="*/ 131659 w 153279"/>
                <a:gd name="connsiteY28" fmla="*/ 103409 h 1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3279" h="171190">
                  <a:moveTo>
                    <a:pt x="82980" y="103703"/>
                  </a:moveTo>
                  <a:lnTo>
                    <a:pt x="82980" y="84290"/>
                  </a:lnTo>
                  <a:lnTo>
                    <a:pt x="153279" y="84290"/>
                  </a:lnTo>
                  <a:lnTo>
                    <a:pt x="153279" y="145569"/>
                  </a:lnTo>
                  <a:cubicBezTo>
                    <a:pt x="143263" y="153735"/>
                    <a:pt x="132021" y="160270"/>
                    <a:pt x="119968" y="164933"/>
                  </a:cubicBezTo>
                  <a:cubicBezTo>
                    <a:pt x="108698" y="169143"/>
                    <a:pt x="96752" y="171262"/>
                    <a:pt x="84721" y="171183"/>
                  </a:cubicBezTo>
                  <a:cubicBezTo>
                    <a:pt x="69329" y="171377"/>
                    <a:pt x="54121" y="167801"/>
                    <a:pt x="40429" y="160766"/>
                  </a:cubicBezTo>
                  <a:cubicBezTo>
                    <a:pt x="27426" y="154126"/>
                    <a:pt x="16843" y="143561"/>
                    <a:pt x="10183" y="130568"/>
                  </a:cubicBezTo>
                  <a:cubicBezTo>
                    <a:pt x="3272" y="116901"/>
                    <a:pt x="-219" y="101760"/>
                    <a:pt x="11" y="86447"/>
                  </a:cubicBezTo>
                  <a:cubicBezTo>
                    <a:pt x="-115" y="70852"/>
                    <a:pt x="3349" y="55437"/>
                    <a:pt x="10134" y="41395"/>
                  </a:cubicBezTo>
                  <a:cubicBezTo>
                    <a:pt x="16167" y="28102"/>
                    <a:pt x="26363" y="17132"/>
                    <a:pt x="39180" y="10143"/>
                  </a:cubicBezTo>
                  <a:cubicBezTo>
                    <a:pt x="52688" y="3184"/>
                    <a:pt x="67718" y="-296"/>
                    <a:pt x="82908" y="20"/>
                  </a:cubicBezTo>
                  <a:cubicBezTo>
                    <a:pt x="93998" y="-147"/>
                    <a:pt x="105017" y="1826"/>
                    <a:pt x="115362" y="5829"/>
                  </a:cubicBezTo>
                  <a:cubicBezTo>
                    <a:pt x="124240" y="9130"/>
                    <a:pt x="132086" y="14720"/>
                    <a:pt x="138108" y="22031"/>
                  </a:cubicBezTo>
                  <a:cubicBezTo>
                    <a:pt x="144099" y="30051"/>
                    <a:pt x="148349" y="39235"/>
                    <a:pt x="150584" y="48994"/>
                  </a:cubicBezTo>
                  <a:lnTo>
                    <a:pt x="130850" y="54435"/>
                  </a:lnTo>
                  <a:cubicBezTo>
                    <a:pt x="128984" y="47312"/>
                    <a:pt x="125846" y="40586"/>
                    <a:pt x="121585" y="34581"/>
                  </a:cubicBezTo>
                  <a:cubicBezTo>
                    <a:pt x="117426" y="29411"/>
                    <a:pt x="111983" y="25421"/>
                    <a:pt x="105800" y="23012"/>
                  </a:cubicBezTo>
                  <a:cubicBezTo>
                    <a:pt x="98560" y="20046"/>
                    <a:pt x="90802" y="18555"/>
                    <a:pt x="82980" y="18624"/>
                  </a:cubicBezTo>
                  <a:cubicBezTo>
                    <a:pt x="74098" y="18437"/>
                    <a:pt x="65268" y="20012"/>
                    <a:pt x="56997" y="23257"/>
                  </a:cubicBezTo>
                  <a:cubicBezTo>
                    <a:pt x="50294" y="25883"/>
                    <a:pt x="44270" y="29989"/>
                    <a:pt x="39374" y="35267"/>
                  </a:cubicBezTo>
                  <a:cubicBezTo>
                    <a:pt x="34968" y="40068"/>
                    <a:pt x="31435" y="45601"/>
                    <a:pt x="28933" y="51616"/>
                  </a:cubicBezTo>
                  <a:cubicBezTo>
                    <a:pt x="24666" y="62197"/>
                    <a:pt x="22541" y="73520"/>
                    <a:pt x="22683" y="84928"/>
                  </a:cubicBezTo>
                  <a:cubicBezTo>
                    <a:pt x="22267" y="97678"/>
                    <a:pt x="24854" y="110347"/>
                    <a:pt x="30232" y="121915"/>
                  </a:cubicBezTo>
                  <a:cubicBezTo>
                    <a:pt x="35018" y="131494"/>
                    <a:pt x="42810" y="139242"/>
                    <a:pt x="52415" y="143976"/>
                  </a:cubicBezTo>
                  <a:cubicBezTo>
                    <a:pt x="62010" y="148808"/>
                    <a:pt x="72604" y="151327"/>
                    <a:pt x="83348" y="151329"/>
                  </a:cubicBezTo>
                  <a:cubicBezTo>
                    <a:pt x="92893" y="151322"/>
                    <a:pt x="102344" y="149448"/>
                    <a:pt x="111169" y="145814"/>
                  </a:cubicBezTo>
                  <a:cubicBezTo>
                    <a:pt x="118612" y="143117"/>
                    <a:pt x="125542" y="139171"/>
                    <a:pt x="131660" y="134147"/>
                  </a:cubicBezTo>
                  <a:lnTo>
                    <a:pt x="131659" y="10340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6A97EAE7-3D81-32A9-A816-17FDEFA712E6}"/>
                </a:ext>
              </a:extLst>
            </p:cNvPr>
            <p:cNvSpPr/>
            <p:nvPr/>
          </p:nvSpPr>
          <p:spPr>
            <a:xfrm>
              <a:off x="10667141" y="3794921"/>
              <a:ext cx="110473" cy="125406"/>
            </a:xfrm>
            <a:custGeom>
              <a:avLst/>
              <a:gdLst>
                <a:gd name="connsiteX0" fmla="*/ 88854 w 110473"/>
                <a:gd name="connsiteY0" fmla="*/ 84035 h 125406"/>
                <a:gd name="connsiteX1" fmla="*/ 109861 w 110473"/>
                <a:gd name="connsiteY1" fmla="*/ 86658 h 125406"/>
                <a:gd name="connsiteX2" fmla="*/ 91429 w 110473"/>
                <a:gd name="connsiteY2" fmla="*/ 115214 h 125406"/>
                <a:gd name="connsiteX3" fmla="*/ 57112 w 110473"/>
                <a:gd name="connsiteY3" fmla="*/ 125337 h 125406"/>
                <a:gd name="connsiteX4" fmla="*/ 15443 w 110473"/>
                <a:gd name="connsiteY4" fmla="*/ 109159 h 125406"/>
                <a:gd name="connsiteX5" fmla="*/ 0 w 110473"/>
                <a:gd name="connsiteY5" fmla="*/ 63715 h 125406"/>
                <a:gd name="connsiteX6" fmla="*/ 15638 w 110473"/>
                <a:gd name="connsiteY6" fmla="*/ 16800 h 125406"/>
                <a:gd name="connsiteX7" fmla="*/ 56009 w 110473"/>
                <a:gd name="connsiteY7" fmla="*/ 34 h 125406"/>
                <a:gd name="connsiteX8" fmla="*/ 95227 w 110473"/>
                <a:gd name="connsiteY8" fmla="*/ 16408 h 125406"/>
                <a:gd name="connsiteX9" fmla="*/ 110474 w 110473"/>
                <a:gd name="connsiteY9" fmla="*/ 62465 h 125406"/>
                <a:gd name="connsiteX10" fmla="*/ 110474 w 110473"/>
                <a:gd name="connsiteY10" fmla="*/ 67907 h 125406"/>
                <a:gd name="connsiteX11" fmla="*/ 20982 w 110473"/>
                <a:gd name="connsiteY11" fmla="*/ 67907 h 125406"/>
                <a:gd name="connsiteX12" fmla="*/ 32183 w 110473"/>
                <a:gd name="connsiteY12" fmla="*/ 98154 h 125406"/>
                <a:gd name="connsiteX13" fmla="*/ 57185 w 110473"/>
                <a:gd name="connsiteY13" fmla="*/ 108645 h 125406"/>
                <a:gd name="connsiteX14" fmla="*/ 75913 w 110473"/>
                <a:gd name="connsiteY14" fmla="*/ 102786 h 125406"/>
                <a:gd name="connsiteX15" fmla="*/ 88854 w 110473"/>
                <a:gd name="connsiteY15" fmla="*/ 84035 h 125406"/>
                <a:gd name="connsiteX16" fmla="*/ 22135 w 110473"/>
                <a:gd name="connsiteY16" fmla="*/ 51165 h 125406"/>
                <a:gd name="connsiteX17" fmla="*/ 89050 w 110473"/>
                <a:gd name="connsiteY17" fmla="*/ 51165 h 125406"/>
                <a:gd name="connsiteX18" fmla="*/ 81428 w 110473"/>
                <a:gd name="connsiteY18" fmla="*/ 28468 h 125406"/>
                <a:gd name="connsiteX19" fmla="*/ 56425 w 110473"/>
                <a:gd name="connsiteY19" fmla="*/ 16800 h 125406"/>
                <a:gd name="connsiteX20" fmla="*/ 32870 w 110473"/>
                <a:gd name="connsiteY20" fmla="*/ 26114 h 125406"/>
                <a:gd name="connsiteX21" fmla="*/ 22135 w 110473"/>
                <a:gd name="connsiteY21" fmla="*/ 51165 h 1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473" h="125406">
                  <a:moveTo>
                    <a:pt x="88854" y="84035"/>
                  </a:moveTo>
                  <a:lnTo>
                    <a:pt x="109861" y="86658"/>
                  </a:lnTo>
                  <a:cubicBezTo>
                    <a:pt x="107128" y="97989"/>
                    <a:pt x="100629" y="108057"/>
                    <a:pt x="91429" y="115214"/>
                  </a:cubicBezTo>
                  <a:cubicBezTo>
                    <a:pt x="81426" y="122296"/>
                    <a:pt x="69356" y="125857"/>
                    <a:pt x="57112" y="125337"/>
                  </a:cubicBezTo>
                  <a:cubicBezTo>
                    <a:pt x="41552" y="126123"/>
                    <a:pt x="26395" y="120239"/>
                    <a:pt x="15443" y="109159"/>
                  </a:cubicBezTo>
                  <a:cubicBezTo>
                    <a:pt x="5131" y="98358"/>
                    <a:pt x="-16" y="83210"/>
                    <a:pt x="0" y="63715"/>
                  </a:cubicBezTo>
                  <a:cubicBezTo>
                    <a:pt x="0" y="43518"/>
                    <a:pt x="5214" y="27879"/>
                    <a:pt x="15638" y="16800"/>
                  </a:cubicBezTo>
                  <a:cubicBezTo>
                    <a:pt x="26015" y="5604"/>
                    <a:pt x="40753" y="-518"/>
                    <a:pt x="56009" y="34"/>
                  </a:cubicBezTo>
                  <a:cubicBezTo>
                    <a:pt x="70830" y="-411"/>
                    <a:pt x="85124" y="5556"/>
                    <a:pt x="95227" y="16408"/>
                  </a:cubicBezTo>
                  <a:cubicBezTo>
                    <a:pt x="105350" y="27365"/>
                    <a:pt x="110474" y="42660"/>
                    <a:pt x="110474" y="62465"/>
                  </a:cubicBezTo>
                  <a:lnTo>
                    <a:pt x="110474" y="67907"/>
                  </a:lnTo>
                  <a:lnTo>
                    <a:pt x="20982" y="67907"/>
                  </a:lnTo>
                  <a:cubicBezTo>
                    <a:pt x="20954" y="79008"/>
                    <a:pt x="24932" y="89748"/>
                    <a:pt x="32183" y="98154"/>
                  </a:cubicBezTo>
                  <a:cubicBezTo>
                    <a:pt x="38644" y="105051"/>
                    <a:pt x="47738" y="108866"/>
                    <a:pt x="57185" y="108645"/>
                  </a:cubicBezTo>
                  <a:cubicBezTo>
                    <a:pt x="63900" y="108790"/>
                    <a:pt x="70478" y="106733"/>
                    <a:pt x="75913" y="102786"/>
                  </a:cubicBezTo>
                  <a:cubicBezTo>
                    <a:pt x="81987" y="97954"/>
                    <a:pt x="86492" y="91428"/>
                    <a:pt x="88854" y="84035"/>
                  </a:cubicBezTo>
                  <a:close/>
                  <a:moveTo>
                    <a:pt x="22135" y="51165"/>
                  </a:moveTo>
                  <a:lnTo>
                    <a:pt x="89050" y="51165"/>
                  </a:lnTo>
                  <a:cubicBezTo>
                    <a:pt x="88833" y="43008"/>
                    <a:pt x="86178" y="35103"/>
                    <a:pt x="81428" y="28468"/>
                  </a:cubicBezTo>
                  <a:cubicBezTo>
                    <a:pt x="75357" y="20908"/>
                    <a:pt x="66119" y="16597"/>
                    <a:pt x="56425" y="16800"/>
                  </a:cubicBezTo>
                  <a:cubicBezTo>
                    <a:pt x="47631" y="16555"/>
                    <a:pt x="39119" y="19920"/>
                    <a:pt x="32870" y="26114"/>
                  </a:cubicBezTo>
                  <a:cubicBezTo>
                    <a:pt x="26242" y="32799"/>
                    <a:pt x="22404" y="41755"/>
                    <a:pt x="22135" y="5116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BB691AF7-C633-EF30-01D0-D9B54EC72DB8}"/>
                </a:ext>
              </a:extLst>
            </p:cNvPr>
            <p:cNvSpPr/>
            <p:nvPr/>
          </p:nvSpPr>
          <p:spPr>
            <a:xfrm>
              <a:off x="10802494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2013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94" y="18680"/>
                    <a:pt x="95225" y="23784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59" y="18653"/>
                    <a:pt x="56969" y="17379"/>
                    <a:pt x="52013" y="17493"/>
                  </a:cubicBezTo>
                  <a:cubicBezTo>
                    <a:pt x="43768" y="17323"/>
                    <a:pt x="35761" y="20263"/>
                    <a:pt x="29585" y="25728"/>
                  </a:cubicBezTo>
                  <a:cubicBezTo>
                    <a:pt x="23286" y="31244"/>
                    <a:pt x="20148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00A36C65-7BB5-1533-F096-73E84199DDBE}"/>
                </a:ext>
              </a:extLst>
            </p:cNvPr>
            <p:cNvSpPr/>
            <p:nvPr/>
          </p:nvSpPr>
          <p:spPr>
            <a:xfrm>
              <a:off x="10924291" y="3794922"/>
              <a:ext cx="110448" cy="125339"/>
            </a:xfrm>
            <a:custGeom>
              <a:avLst/>
              <a:gdLst>
                <a:gd name="connsiteX0" fmla="*/ 88854 w 110448"/>
                <a:gd name="connsiteY0" fmla="*/ 84034 h 125339"/>
                <a:gd name="connsiteX1" fmla="*/ 109787 w 110448"/>
                <a:gd name="connsiteY1" fmla="*/ 86657 h 125339"/>
                <a:gd name="connsiteX2" fmla="*/ 91403 w 110448"/>
                <a:gd name="connsiteY2" fmla="*/ 115213 h 125339"/>
                <a:gd name="connsiteX3" fmla="*/ 15418 w 110448"/>
                <a:gd name="connsiteY3" fmla="*/ 109158 h 125339"/>
                <a:gd name="connsiteX4" fmla="*/ 0 w 110448"/>
                <a:gd name="connsiteY4" fmla="*/ 63714 h 125339"/>
                <a:gd name="connsiteX5" fmla="*/ 15540 w 110448"/>
                <a:gd name="connsiteY5" fmla="*/ 16799 h 125339"/>
                <a:gd name="connsiteX6" fmla="*/ 55984 w 110448"/>
                <a:gd name="connsiteY6" fmla="*/ 33 h 125339"/>
                <a:gd name="connsiteX7" fmla="*/ 95202 w 110448"/>
                <a:gd name="connsiteY7" fmla="*/ 16407 h 125339"/>
                <a:gd name="connsiteX8" fmla="*/ 110449 w 110448"/>
                <a:gd name="connsiteY8" fmla="*/ 62464 h 125339"/>
                <a:gd name="connsiteX9" fmla="*/ 110449 w 110448"/>
                <a:gd name="connsiteY9" fmla="*/ 67906 h 125339"/>
                <a:gd name="connsiteX10" fmla="*/ 20957 w 110448"/>
                <a:gd name="connsiteY10" fmla="*/ 67906 h 125339"/>
                <a:gd name="connsiteX11" fmla="*/ 32158 w 110448"/>
                <a:gd name="connsiteY11" fmla="*/ 98153 h 125339"/>
                <a:gd name="connsiteX12" fmla="*/ 57135 w 110448"/>
                <a:gd name="connsiteY12" fmla="*/ 108644 h 125339"/>
                <a:gd name="connsiteX13" fmla="*/ 76205 w 110448"/>
                <a:gd name="connsiteY13" fmla="*/ 102785 h 125339"/>
                <a:gd name="connsiteX14" fmla="*/ 88853 w 110448"/>
                <a:gd name="connsiteY14" fmla="*/ 84034 h 125339"/>
                <a:gd name="connsiteX15" fmla="*/ 22109 w 110448"/>
                <a:gd name="connsiteY15" fmla="*/ 51164 h 125339"/>
                <a:gd name="connsiteX16" fmla="*/ 88854 w 110448"/>
                <a:gd name="connsiteY16" fmla="*/ 51164 h 125339"/>
                <a:gd name="connsiteX17" fmla="*/ 81353 w 110448"/>
                <a:gd name="connsiteY17" fmla="*/ 28418 h 125339"/>
                <a:gd name="connsiteX18" fmla="*/ 56351 w 110448"/>
                <a:gd name="connsiteY18" fmla="*/ 16726 h 125339"/>
                <a:gd name="connsiteX19" fmla="*/ 32796 w 110448"/>
                <a:gd name="connsiteY19" fmla="*/ 26040 h 125339"/>
                <a:gd name="connsiteX20" fmla="*/ 22109 w 110448"/>
                <a:gd name="connsiteY20" fmla="*/ 51164 h 12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0448" h="125339">
                  <a:moveTo>
                    <a:pt x="88854" y="84034"/>
                  </a:moveTo>
                  <a:lnTo>
                    <a:pt x="109787" y="86657"/>
                  </a:lnTo>
                  <a:cubicBezTo>
                    <a:pt x="107081" y="97987"/>
                    <a:pt x="100596" y="108059"/>
                    <a:pt x="91403" y="115213"/>
                  </a:cubicBezTo>
                  <a:cubicBezTo>
                    <a:pt x="67643" y="130704"/>
                    <a:pt x="36425" y="128216"/>
                    <a:pt x="15418" y="109158"/>
                  </a:cubicBezTo>
                  <a:cubicBezTo>
                    <a:pt x="5139" y="98357"/>
                    <a:pt x="0" y="83209"/>
                    <a:pt x="0" y="63714"/>
                  </a:cubicBezTo>
                  <a:cubicBezTo>
                    <a:pt x="0" y="43517"/>
                    <a:pt x="5180" y="27878"/>
                    <a:pt x="15540" y="16799"/>
                  </a:cubicBezTo>
                  <a:cubicBezTo>
                    <a:pt x="25950" y="5607"/>
                    <a:pt x="40708" y="-511"/>
                    <a:pt x="55984" y="33"/>
                  </a:cubicBezTo>
                  <a:cubicBezTo>
                    <a:pt x="70804" y="-412"/>
                    <a:pt x="85098" y="5555"/>
                    <a:pt x="95202" y="16407"/>
                  </a:cubicBezTo>
                  <a:cubicBezTo>
                    <a:pt x="105374" y="27364"/>
                    <a:pt x="110449" y="42659"/>
                    <a:pt x="110449" y="62464"/>
                  </a:cubicBezTo>
                  <a:lnTo>
                    <a:pt x="110449" y="67906"/>
                  </a:lnTo>
                  <a:lnTo>
                    <a:pt x="20957" y="67906"/>
                  </a:lnTo>
                  <a:cubicBezTo>
                    <a:pt x="20929" y="79007"/>
                    <a:pt x="24906" y="89747"/>
                    <a:pt x="32158" y="98153"/>
                  </a:cubicBezTo>
                  <a:cubicBezTo>
                    <a:pt x="38610" y="105046"/>
                    <a:pt x="47696" y="108862"/>
                    <a:pt x="57135" y="108644"/>
                  </a:cubicBezTo>
                  <a:cubicBezTo>
                    <a:pt x="63963" y="108841"/>
                    <a:pt x="70666" y="106782"/>
                    <a:pt x="76205" y="102785"/>
                  </a:cubicBezTo>
                  <a:cubicBezTo>
                    <a:pt x="82143" y="97888"/>
                    <a:pt x="86537" y="91375"/>
                    <a:pt x="88853" y="84034"/>
                  </a:cubicBezTo>
                  <a:close/>
                  <a:moveTo>
                    <a:pt x="22109" y="51164"/>
                  </a:moveTo>
                  <a:lnTo>
                    <a:pt x="88854" y="51164"/>
                  </a:lnTo>
                  <a:cubicBezTo>
                    <a:pt x="88715" y="42997"/>
                    <a:pt x="86100" y="35065"/>
                    <a:pt x="81353" y="28418"/>
                  </a:cubicBezTo>
                  <a:cubicBezTo>
                    <a:pt x="75288" y="20849"/>
                    <a:pt x="66049" y="16529"/>
                    <a:pt x="56351" y="16726"/>
                  </a:cubicBezTo>
                  <a:cubicBezTo>
                    <a:pt x="47558" y="16489"/>
                    <a:pt x="39050" y="19853"/>
                    <a:pt x="32796" y="26040"/>
                  </a:cubicBezTo>
                  <a:cubicBezTo>
                    <a:pt x="26175" y="32755"/>
                    <a:pt x="22355" y="41737"/>
                    <a:pt x="22109" y="51164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2F22D97F-27A4-A496-0F5B-06E61D1CD8AD}"/>
                </a:ext>
              </a:extLst>
            </p:cNvPr>
            <p:cNvSpPr/>
            <p:nvPr/>
          </p:nvSpPr>
          <p:spPr>
            <a:xfrm>
              <a:off x="11059374" y="3794956"/>
              <a:ext cx="65127" cy="122606"/>
            </a:xfrm>
            <a:custGeom>
              <a:avLst/>
              <a:gdLst>
                <a:gd name="connsiteX0" fmla="*/ 0 w 65127"/>
                <a:gd name="connsiteY0" fmla="*/ 122606 h 122606"/>
                <a:gd name="connsiteX1" fmla="*/ 0 w 65127"/>
                <a:gd name="connsiteY1" fmla="*/ 2770 h 122606"/>
                <a:gd name="connsiteX2" fmla="*/ 18311 w 65127"/>
                <a:gd name="connsiteY2" fmla="*/ 2770 h 122606"/>
                <a:gd name="connsiteX3" fmla="*/ 18311 w 65127"/>
                <a:gd name="connsiteY3" fmla="*/ 20884 h 122606"/>
                <a:gd name="connsiteX4" fmla="*/ 31179 w 65127"/>
                <a:gd name="connsiteY4" fmla="*/ 4069 h 122606"/>
                <a:gd name="connsiteX5" fmla="*/ 44244 w 65127"/>
                <a:gd name="connsiteY5" fmla="*/ 0 h 122606"/>
                <a:gd name="connsiteX6" fmla="*/ 65128 w 65127"/>
                <a:gd name="connsiteY6" fmla="*/ 6569 h 122606"/>
                <a:gd name="connsiteX7" fmla="*/ 58117 w 65127"/>
                <a:gd name="connsiteY7" fmla="*/ 25320 h 122606"/>
                <a:gd name="connsiteX8" fmla="*/ 43239 w 65127"/>
                <a:gd name="connsiteY8" fmla="*/ 20884 h 122606"/>
                <a:gd name="connsiteX9" fmla="*/ 31252 w 65127"/>
                <a:gd name="connsiteY9" fmla="*/ 24879 h 122606"/>
                <a:gd name="connsiteX10" fmla="*/ 23678 w 65127"/>
                <a:gd name="connsiteY10" fmla="*/ 36007 h 122606"/>
                <a:gd name="connsiteX11" fmla="*/ 20320 w 65127"/>
                <a:gd name="connsiteY11" fmla="*/ 59759 h 122606"/>
                <a:gd name="connsiteX12" fmla="*/ 20320 w 65127"/>
                <a:gd name="connsiteY12" fmla="*/ 122239 h 12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127" h="122606">
                  <a:moveTo>
                    <a:pt x="0" y="122606"/>
                  </a:moveTo>
                  <a:lnTo>
                    <a:pt x="0" y="2770"/>
                  </a:lnTo>
                  <a:lnTo>
                    <a:pt x="18311" y="2770"/>
                  </a:lnTo>
                  <a:lnTo>
                    <a:pt x="18311" y="20884"/>
                  </a:lnTo>
                  <a:cubicBezTo>
                    <a:pt x="21349" y="14424"/>
                    <a:pt x="25738" y="8690"/>
                    <a:pt x="31179" y="4069"/>
                  </a:cubicBezTo>
                  <a:cubicBezTo>
                    <a:pt x="35022" y="1422"/>
                    <a:pt x="39577" y="4"/>
                    <a:pt x="44244" y="0"/>
                  </a:cubicBezTo>
                  <a:cubicBezTo>
                    <a:pt x="51685" y="183"/>
                    <a:pt x="58922" y="2460"/>
                    <a:pt x="65128" y="6569"/>
                  </a:cubicBezTo>
                  <a:lnTo>
                    <a:pt x="58117" y="25320"/>
                  </a:lnTo>
                  <a:cubicBezTo>
                    <a:pt x="53651" y="22520"/>
                    <a:pt x="48508" y="20986"/>
                    <a:pt x="43239" y="20884"/>
                  </a:cubicBezTo>
                  <a:cubicBezTo>
                    <a:pt x="38914" y="20871"/>
                    <a:pt x="34705" y="22274"/>
                    <a:pt x="31252" y="24879"/>
                  </a:cubicBezTo>
                  <a:cubicBezTo>
                    <a:pt x="27629" y="27709"/>
                    <a:pt x="24982" y="31599"/>
                    <a:pt x="23678" y="36007"/>
                  </a:cubicBezTo>
                  <a:cubicBezTo>
                    <a:pt x="21364" y="43709"/>
                    <a:pt x="20232" y="51717"/>
                    <a:pt x="20320" y="59759"/>
                  </a:cubicBezTo>
                  <a:lnTo>
                    <a:pt x="20320" y="122239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1921D5BB-E00E-BE73-D718-49D0FE8C9CE3}"/>
                </a:ext>
              </a:extLst>
            </p:cNvPr>
            <p:cNvSpPr/>
            <p:nvPr/>
          </p:nvSpPr>
          <p:spPr>
            <a:xfrm>
              <a:off x="11129660" y="3795256"/>
              <a:ext cx="110362" cy="125094"/>
            </a:xfrm>
            <a:custGeom>
              <a:avLst/>
              <a:gdLst>
                <a:gd name="connsiteX0" fmla="*/ 85116 w 110362"/>
                <a:gd name="connsiteY0" fmla="*/ 107501 h 125094"/>
                <a:gd name="connsiteX1" fmla="*/ 63448 w 110362"/>
                <a:gd name="connsiteY1" fmla="*/ 121056 h 125094"/>
                <a:gd name="connsiteX2" fmla="*/ 41021 w 110362"/>
                <a:gd name="connsiteY2" fmla="*/ 125002 h 125094"/>
                <a:gd name="connsiteX3" fmla="*/ 10651 w 110362"/>
                <a:gd name="connsiteY3" fmla="*/ 115369 h 125094"/>
                <a:gd name="connsiteX4" fmla="*/ 13 w 110362"/>
                <a:gd name="connsiteY4" fmla="*/ 90686 h 125094"/>
                <a:gd name="connsiteX5" fmla="*/ 14573 w 110362"/>
                <a:gd name="connsiteY5" fmla="*/ 62939 h 125094"/>
                <a:gd name="connsiteX6" fmla="*/ 29132 w 110362"/>
                <a:gd name="connsiteY6" fmla="*/ 56272 h 125094"/>
                <a:gd name="connsiteX7" fmla="*/ 47198 w 110362"/>
                <a:gd name="connsiteY7" fmla="*/ 53208 h 125094"/>
                <a:gd name="connsiteX8" fmla="*/ 83425 w 110362"/>
                <a:gd name="connsiteY8" fmla="*/ 46198 h 125094"/>
                <a:gd name="connsiteX9" fmla="*/ 83425 w 110362"/>
                <a:gd name="connsiteY9" fmla="*/ 40879 h 125094"/>
                <a:gd name="connsiteX10" fmla="*/ 77690 w 110362"/>
                <a:gd name="connsiteY10" fmla="*/ 23402 h 125094"/>
                <a:gd name="connsiteX11" fmla="*/ 54575 w 110362"/>
                <a:gd name="connsiteY11" fmla="*/ 16514 h 125094"/>
                <a:gd name="connsiteX12" fmla="*/ 33446 w 110362"/>
                <a:gd name="connsiteY12" fmla="*/ 21833 h 125094"/>
                <a:gd name="connsiteX13" fmla="*/ 23323 w 110362"/>
                <a:gd name="connsiteY13" fmla="*/ 39580 h 125094"/>
                <a:gd name="connsiteX14" fmla="*/ 3444 w 110362"/>
                <a:gd name="connsiteY14" fmla="*/ 36957 h 125094"/>
                <a:gd name="connsiteX15" fmla="*/ 12391 w 110362"/>
                <a:gd name="connsiteY15" fmla="*/ 16343 h 125094"/>
                <a:gd name="connsiteX16" fmla="*/ 30333 w 110362"/>
                <a:gd name="connsiteY16" fmla="*/ 4283 h 125094"/>
                <a:gd name="connsiteX17" fmla="*/ 57565 w 110362"/>
                <a:gd name="connsiteY17" fmla="*/ 42 h 125094"/>
                <a:gd name="connsiteX18" fmla="*/ 82567 w 110362"/>
                <a:gd name="connsiteY18" fmla="*/ 3670 h 125094"/>
                <a:gd name="connsiteX19" fmla="*/ 96685 w 110362"/>
                <a:gd name="connsiteY19" fmla="*/ 12715 h 125094"/>
                <a:gd name="connsiteX20" fmla="*/ 102935 w 110362"/>
                <a:gd name="connsiteY20" fmla="*/ 26588 h 125094"/>
                <a:gd name="connsiteX21" fmla="*/ 103940 w 110362"/>
                <a:gd name="connsiteY21" fmla="*/ 45340 h 125094"/>
                <a:gd name="connsiteX22" fmla="*/ 103941 w 110362"/>
                <a:gd name="connsiteY22" fmla="*/ 71886 h 125094"/>
                <a:gd name="connsiteX23" fmla="*/ 105240 w 110362"/>
                <a:gd name="connsiteY23" fmla="*/ 107770 h 125094"/>
                <a:gd name="connsiteX24" fmla="*/ 110362 w 110362"/>
                <a:gd name="connsiteY24" fmla="*/ 122134 h 125094"/>
                <a:gd name="connsiteX25" fmla="*/ 89234 w 110362"/>
                <a:gd name="connsiteY25" fmla="*/ 122134 h 125094"/>
                <a:gd name="connsiteX26" fmla="*/ 85116 w 110362"/>
                <a:gd name="connsiteY26" fmla="*/ 107501 h 125094"/>
                <a:gd name="connsiteX27" fmla="*/ 83450 w 110362"/>
                <a:gd name="connsiteY27" fmla="*/ 62130 h 125094"/>
                <a:gd name="connsiteX28" fmla="*/ 50261 w 110362"/>
                <a:gd name="connsiteY28" fmla="*/ 69827 h 125094"/>
                <a:gd name="connsiteX29" fmla="*/ 32564 w 110362"/>
                <a:gd name="connsiteY29" fmla="*/ 73871 h 125094"/>
                <a:gd name="connsiteX30" fmla="*/ 23103 w 110362"/>
                <a:gd name="connsiteY30" fmla="*/ 97117 h 125094"/>
                <a:gd name="connsiteX31" fmla="*/ 27882 w 110362"/>
                <a:gd name="connsiteY31" fmla="*/ 103677 h 125094"/>
                <a:gd name="connsiteX32" fmla="*/ 45947 w 110362"/>
                <a:gd name="connsiteY32" fmla="*/ 109315 h 125094"/>
                <a:gd name="connsiteX33" fmla="*/ 66806 w 110362"/>
                <a:gd name="connsiteY33" fmla="*/ 104192 h 125094"/>
                <a:gd name="connsiteX34" fmla="*/ 80238 w 110362"/>
                <a:gd name="connsiteY34" fmla="*/ 90122 h 125094"/>
                <a:gd name="connsiteX35" fmla="*/ 83498 w 110362"/>
                <a:gd name="connsiteY35" fmla="*/ 69827 h 125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362" h="125094">
                  <a:moveTo>
                    <a:pt x="85116" y="107501"/>
                  </a:moveTo>
                  <a:cubicBezTo>
                    <a:pt x="78731" y="113236"/>
                    <a:pt x="71399" y="117823"/>
                    <a:pt x="63448" y="121056"/>
                  </a:cubicBezTo>
                  <a:cubicBezTo>
                    <a:pt x="56273" y="123719"/>
                    <a:pt x="48673" y="125057"/>
                    <a:pt x="41021" y="125002"/>
                  </a:cubicBezTo>
                  <a:cubicBezTo>
                    <a:pt x="30047" y="125717"/>
                    <a:pt x="19206" y="122278"/>
                    <a:pt x="10651" y="115369"/>
                  </a:cubicBezTo>
                  <a:cubicBezTo>
                    <a:pt x="3638" y="109112"/>
                    <a:pt x="-255" y="100080"/>
                    <a:pt x="13" y="90686"/>
                  </a:cubicBezTo>
                  <a:cubicBezTo>
                    <a:pt x="14" y="79607"/>
                    <a:pt x="5457" y="69235"/>
                    <a:pt x="14573" y="62939"/>
                  </a:cubicBezTo>
                  <a:cubicBezTo>
                    <a:pt x="19030" y="59938"/>
                    <a:pt x="23949" y="57686"/>
                    <a:pt x="29132" y="56272"/>
                  </a:cubicBezTo>
                  <a:cubicBezTo>
                    <a:pt x="35083" y="54872"/>
                    <a:pt x="41118" y="53849"/>
                    <a:pt x="47198" y="53208"/>
                  </a:cubicBezTo>
                  <a:cubicBezTo>
                    <a:pt x="59480" y="52104"/>
                    <a:pt x="71618" y="49755"/>
                    <a:pt x="83425" y="46198"/>
                  </a:cubicBezTo>
                  <a:lnTo>
                    <a:pt x="83425" y="40879"/>
                  </a:lnTo>
                  <a:cubicBezTo>
                    <a:pt x="84087" y="34502"/>
                    <a:pt x="82001" y="28146"/>
                    <a:pt x="77690" y="23402"/>
                  </a:cubicBezTo>
                  <a:cubicBezTo>
                    <a:pt x="71072" y="18385"/>
                    <a:pt x="62860" y="15938"/>
                    <a:pt x="54575" y="16514"/>
                  </a:cubicBezTo>
                  <a:cubicBezTo>
                    <a:pt x="47151" y="16051"/>
                    <a:pt x="39766" y="17910"/>
                    <a:pt x="33446" y="21833"/>
                  </a:cubicBezTo>
                  <a:cubicBezTo>
                    <a:pt x="28126" y="26405"/>
                    <a:pt x="24550" y="32674"/>
                    <a:pt x="23323" y="39580"/>
                  </a:cubicBezTo>
                  <a:lnTo>
                    <a:pt x="3444" y="36957"/>
                  </a:lnTo>
                  <a:cubicBezTo>
                    <a:pt x="4833" y="29498"/>
                    <a:pt x="7891" y="22451"/>
                    <a:pt x="12391" y="16343"/>
                  </a:cubicBezTo>
                  <a:cubicBezTo>
                    <a:pt x="17103" y="10698"/>
                    <a:pt x="23328" y="6515"/>
                    <a:pt x="30333" y="4283"/>
                  </a:cubicBezTo>
                  <a:cubicBezTo>
                    <a:pt x="39097" y="1309"/>
                    <a:pt x="48311" y="-125"/>
                    <a:pt x="57565" y="42"/>
                  </a:cubicBezTo>
                  <a:cubicBezTo>
                    <a:pt x="66048" y="-251"/>
                    <a:pt x="74516" y="978"/>
                    <a:pt x="82567" y="3670"/>
                  </a:cubicBezTo>
                  <a:cubicBezTo>
                    <a:pt x="87960" y="5449"/>
                    <a:pt x="92815" y="8560"/>
                    <a:pt x="96685" y="12715"/>
                  </a:cubicBezTo>
                  <a:cubicBezTo>
                    <a:pt x="99840" y="16778"/>
                    <a:pt x="101982" y="21534"/>
                    <a:pt x="102935" y="26588"/>
                  </a:cubicBezTo>
                  <a:cubicBezTo>
                    <a:pt x="103785" y="32801"/>
                    <a:pt x="104121" y="39072"/>
                    <a:pt x="103940" y="45340"/>
                  </a:cubicBezTo>
                  <a:lnTo>
                    <a:pt x="103941" y="71886"/>
                  </a:lnTo>
                  <a:cubicBezTo>
                    <a:pt x="103627" y="83863"/>
                    <a:pt x="104060" y="95848"/>
                    <a:pt x="105240" y="107770"/>
                  </a:cubicBezTo>
                  <a:cubicBezTo>
                    <a:pt x="106128" y="112812"/>
                    <a:pt x="107861" y="117668"/>
                    <a:pt x="110362" y="122134"/>
                  </a:cubicBezTo>
                  <a:lnTo>
                    <a:pt x="89234" y="122134"/>
                  </a:lnTo>
                  <a:cubicBezTo>
                    <a:pt x="87050" y="117522"/>
                    <a:pt x="85658" y="112575"/>
                    <a:pt x="85116" y="107501"/>
                  </a:cubicBezTo>
                  <a:close/>
                  <a:moveTo>
                    <a:pt x="83450" y="62130"/>
                  </a:moveTo>
                  <a:cubicBezTo>
                    <a:pt x="72716" y="65947"/>
                    <a:pt x="61581" y="68529"/>
                    <a:pt x="50261" y="69827"/>
                  </a:cubicBezTo>
                  <a:cubicBezTo>
                    <a:pt x="44223" y="70471"/>
                    <a:pt x="38283" y="71829"/>
                    <a:pt x="32564" y="73871"/>
                  </a:cubicBezTo>
                  <a:cubicBezTo>
                    <a:pt x="23532" y="77678"/>
                    <a:pt x="19297" y="88085"/>
                    <a:pt x="23103" y="97117"/>
                  </a:cubicBezTo>
                  <a:cubicBezTo>
                    <a:pt x="24168" y="99643"/>
                    <a:pt x="25804" y="101889"/>
                    <a:pt x="27882" y="103677"/>
                  </a:cubicBezTo>
                  <a:cubicBezTo>
                    <a:pt x="32990" y="107743"/>
                    <a:pt x="39432" y="109754"/>
                    <a:pt x="45947" y="109315"/>
                  </a:cubicBezTo>
                  <a:cubicBezTo>
                    <a:pt x="53228" y="109459"/>
                    <a:pt x="60420" y="107693"/>
                    <a:pt x="66806" y="104192"/>
                  </a:cubicBezTo>
                  <a:cubicBezTo>
                    <a:pt x="72666" y="101052"/>
                    <a:pt x="77372" y="96122"/>
                    <a:pt x="80238" y="90122"/>
                  </a:cubicBezTo>
                  <a:cubicBezTo>
                    <a:pt x="82758" y="83667"/>
                    <a:pt x="83870" y="76747"/>
                    <a:pt x="83498" y="6982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5" name="Freeform 224">
              <a:extLst>
                <a:ext uri="{FF2B5EF4-FFF2-40B4-BE49-F238E27FC236}">
                  <a16:creationId xmlns:a16="http://schemas.microsoft.com/office/drawing/2014/main" id="{7AD5A302-2BED-A6F9-98F2-110297ED7F81}"/>
                </a:ext>
              </a:extLst>
            </p:cNvPr>
            <p:cNvSpPr/>
            <p:nvPr/>
          </p:nvSpPr>
          <p:spPr>
            <a:xfrm>
              <a:off x="11253995" y="3755468"/>
              <a:ext cx="58534" cy="163711"/>
            </a:xfrm>
            <a:custGeom>
              <a:avLst/>
              <a:gdLst>
                <a:gd name="connsiteX0" fmla="*/ 55592 w 58534"/>
                <a:gd name="connsiteY0" fmla="*/ 143907 h 163711"/>
                <a:gd name="connsiteX1" fmla="*/ 58534 w 58534"/>
                <a:gd name="connsiteY1" fmla="*/ 161849 h 163711"/>
                <a:gd name="connsiteX2" fmla="*/ 43166 w 58534"/>
                <a:gd name="connsiteY2" fmla="*/ 163663 h 163711"/>
                <a:gd name="connsiteX3" fmla="*/ 26008 w 58534"/>
                <a:gd name="connsiteY3" fmla="*/ 160158 h 163711"/>
                <a:gd name="connsiteX4" fmla="*/ 17379 w 58534"/>
                <a:gd name="connsiteY4" fmla="*/ 150966 h 163711"/>
                <a:gd name="connsiteX5" fmla="*/ 14928 w 58534"/>
                <a:gd name="connsiteY5" fmla="*/ 126969 h 163711"/>
                <a:gd name="connsiteX6" fmla="*/ 14928 w 58534"/>
                <a:gd name="connsiteY6" fmla="*/ 58337 h 163711"/>
                <a:gd name="connsiteX7" fmla="*/ 0 w 58534"/>
                <a:gd name="connsiteY7" fmla="*/ 58337 h 163711"/>
                <a:gd name="connsiteX8" fmla="*/ 0 w 58534"/>
                <a:gd name="connsiteY8" fmla="*/ 42356 h 163711"/>
                <a:gd name="connsiteX9" fmla="*/ 14928 w 58534"/>
                <a:gd name="connsiteY9" fmla="*/ 42356 h 163711"/>
                <a:gd name="connsiteX10" fmla="*/ 14928 w 58534"/>
                <a:gd name="connsiteY10" fmla="*/ 12501 h 163711"/>
                <a:gd name="connsiteX11" fmla="*/ 35101 w 58534"/>
                <a:gd name="connsiteY11" fmla="*/ 0 h 163711"/>
                <a:gd name="connsiteX12" fmla="*/ 35101 w 58534"/>
                <a:gd name="connsiteY12" fmla="*/ 41939 h 163711"/>
                <a:gd name="connsiteX13" fmla="*/ 55592 w 58534"/>
                <a:gd name="connsiteY13" fmla="*/ 41939 h 163711"/>
                <a:gd name="connsiteX14" fmla="*/ 55592 w 58534"/>
                <a:gd name="connsiteY14" fmla="*/ 57675 h 163711"/>
                <a:gd name="connsiteX15" fmla="*/ 35150 w 58534"/>
                <a:gd name="connsiteY15" fmla="*/ 57675 h 163711"/>
                <a:gd name="connsiteX16" fmla="*/ 35150 w 58534"/>
                <a:gd name="connsiteY16" fmla="*/ 127803 h 163711"/>
                <a:gd name="connsiteX17" fmla="*/ 36229 w 58534"/>
                <a:gd name="connsiteY17" fmla="*/ 138980 h 163711"/>
                <a:gd name="connsiteX18" fmla="*/ 39734 w 58534"/>
                <a:gd name="connsiteY18" fmla="*/ 142926 h 163711"/>
                <a:gd name="connsiteX19" fmla="*/ 46671 w 58534"/>
                <a:gd name="connsiteY19" fmla="*/ 144421 h 163711"/>
                <a:gd name="connsiteX20" fmla="*/ 55594 w 58534"/>
                <a:gd name="connsiteY20" fmla="*/ 143907 h 16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34" h="163711">
                  <a:moveTo>
                    <a:pt x="55592" y="143907"/>
                  </a:moveTo>
                  <a:lnTo>
                    <a:pt x="58534" y="161849"/>
                  </a:lnTo>
                  <a:cubicBezTo>
                    <a:pt x="53485" y="162967"/>
                    <a:pt x="48336" y="163575"/>
                    <a:pt x="43166" y="163663"/>
                  </a:cubicBezTo>
                  <a:cubicBezTo>
                    <a:pt x="37241" y="163975"/>
                    <a:pt x="31335" y="162768"/>
                    <a:pt x="26008" y="160158"/>
                  </a:cubicBezTo>
                  <a:cubicBezTo>
                    <a:pt x="22198" y="158127"/>
                    <a:pt x="19165" y="154896"/>
                    <a:pt x="17379" y="150966"/>
                  </a:cubicBezTo>
                  <a:cubicBezTo>
                    <a:pt x="15267" y="143153"/>
                    <a:pt x="14439" y="135048"/>
                    <a:pt x="14928" y="126969"/>
                  </a:cubicBezTo>
                  <a:lnTo>
                    <a:pt x="14928" y="58337"/>
                  </a:lnTo>
                  <a:lnTo>
                    <a:pt x="0" y="58337"/>
                  </a:lnTo>
                  <a:lnTo>
                    <a:pt x="0" y="42356"/>
                  </a:lnTo>
                  <a:lnTo>
                    <a:pt x="14928" y="42356"/>
                  </a:lnTo>
                  <a:lnTo>
                    <a:pt x="14928" y="12501"/>
                  </a:lnTo>
                  <a:lnTo>
                    <a:pt x="35101" y="0"/>
                  </a:lnTo>
                  <a:lnTo>
                    <a:pt x="35101" y="41939"/>
                  </a:lnTo>
                  <a:lnTo>
                    <a:pt x="55592" y="41939"/>
                  </a:lnTo>
                  <a:lnTo>
                    <a:pt x="55592" y="57675"/>
                  </a:lnTo>
                  <a:lnTo>
                    <a:pt x="35150" y="57675"/>
                  </a:lnTo>
                  <a:lnTo>
                    <a:pt x="35150" y="127803"/>
                  </a:lnTo>
                  <a:cubicBezTo>
                    <a:pt x="34932" y="131562"/>
                    <a:pt x="35296" y="135332"/>
                    <a:pt x="36229" y="138980"/>
                  </a:cubicBezTo>
                  <a:cubicBezTo>
                    <a:pt x="36929" y="140646"/>
                    <a:pt x="38162" y="142034"/>
                    <a:pt x="39734" y="142926"/>
                  </a:cubicBezTo>
                  <a:cubicBezTo>
                    <a:pt x="41873" y="144032"/>
                    <a:pt x="44267" y="144548"/>
                    <a:pt x="46671" y="144421"/>
                  </a:cubicBezTo>
                  <a:cubicBezTo>
                    <a:pt x="49654" y="144446"/>
                    <a:pt x="52634" y="144274"/>
                    <a:pt x="55594" y="143907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6" name="Freeform 225">
              <a:extLst>
                <a:ext uri="{FF2B5EF4-FFF2-40B4-BE49-F238E27FC236}">
                  <a16:creationId xmlns:a16="http://schemas.microsoft.com/office/drawing/2014/main" id="{E24E58E0-42B4-0485-61FB-3CB3E180841F}"/>
                </a:ext>
              </a:extLst>
            </p:cNvPr>
            <p:cNvSpPr/>
            <p:nvPr/>
          </p:nvSpPr>
          <p:spPr>
            <a:xfrm>
              <a:off x="11329514" y="3752110"/>
              <a:ext cx="20296" cy="165525"/>
            </a:xfrm>
            <a:custGeom>
              <a:avLst/>
              <a:gdLst>
                <a:gd name="connsiteX0" fmla="*/ 0 w 20296"/>
                <a:gd name="connsiteY0" fmla="*/ 23359 h 165525"/>
                <a:gd name="connsiteX1" fmla="*/ 0 w 20296"/>
                <a:gd name="connsiteY1" fmla="*/ 0 h 165525"/>
                <a:gd name="connsiteX2" fmla="*/ 20296 w 20296"/>
                <a:gd name="connsiteY2" fmla="*/ 0 h 165525"/>
                <a:gd name="connsiteX3" fmla="*/ 20296 w 20296"/>
                <a:gd name="connsiteY3" fmla="*/ 23359 h 165525"/>
                <a:gd name="connsiteX4" fmla="*/ 0 w 20296"/>
                <a:gd name="connsiteY4" fmla="*/ 165526 h 165525"/>
                <a:gd name="connsiteX5" fmla="*/ 0 w 20296"/>
                <a:gd name="connsiteY5" fmla="*/ 45616 h 165525"/>
                <a:gd name="connsiteX6" fmla="*/ 20296 w 20296"/>
                <a:gd name="connsiteY6" fmla="*/ 45616 h 165525"/>
                <a:gd name="connsiteX7" fmla="*/ 20296 w 20296"/>
                <a:gd name="connsiteY7" fmla="*/ 165452 h 16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6" h="165525">
                  <a:moveTo>
                    <a:pt x="0" y="23359"/>
                  </a:moveTo>
                  <a:lnTo>
                    <a:pt x="0" y="0"/>
                  </a:lnTo>
                  <a:lnTo>
                    <a:pt x="20296" y="0"/>
                  </a:lnTo>
                  <a:lnTo>
                    <a:pt x="20296" y="23359"/>
                  </a:lnTo>
                  <a:close/>
                  <a:moveTo>
                    <a:pt x="0" y="165526"/>
                  </a:moveTo>
                  <a:lnTo>
                    <a:pt x="0" y="45616"/>
                  </a:lnTo>
                  <a:lnTo>
                    <a:pt x="20296" y="45616"/>
                  </a:lnTo>
                  <a:lnTo>
                    <a:pt x="20296" y="165452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B5C203A-E372-2E04-EB9B-A091B4290AD1}"/>
                </a:ext>
              </a:extLst>
            </p:cNvPr>
            <p:cNvSpPr/>
            <p:nvPr/>
          </p:nvSpPr>
          <p:spPr>
            <a:xfrm>
              <a:off x="11373317" y="3794926"/>
              <a:ext cx="112441" cy="125424"/>
            </a:xfrm>
            <a:custGeom>
              <a:avLst/>
              <a:gdLst>
                <a:gd name="connsiteX0" fmla="*/ 0 w 112441"/>
                <a:gd name="connsiteY0" fmla="*/ 62705 h 125424"/>
                <a:gd name="connsiteX1" fmla="*/ 18751 w 112441"/>
                <a:gd name="connsiteY1" fmla="*/ 13339 h 125424"/>
                <a:gd name="connsiteX2" fmla="*/ 56229 w 112441"/>
                <a:gd name="connsiteY2" fmla="*/ 30 h 125424"/>
                <a:gd name="connsiteX3" fmla="*/ 96673 w 112441"/>
                <a:gd name="connsiteY3" fmla="*/ 16232 h 125424"/>
                <a:gd name="connsiteX4" fmla="*/ 112336 w 112441"/>
                <a:gd name="connsiteY4" fmla="*/ 61039 h 125424"/>
                <a:gd name="connsiteX5" fmla="*/ 105399 w 112441"/>
                <a:gd name="connsiteY5" fmla="*/ 97389 h 125424"/>
                <a:gd name="connsiteX6" fmla="*/ 85153 w 112441"/>
                <a:gd name="connsiteY6" fmla="*/ 118028 h 125424"/>
                <a:gd name="connsiteX7" fmla="*/ 56230 w 112441"/>
                <a:gd name="connsiteY7" fmla="*/ 125381 h 125424"/>
                <a:gd name="connsiteX8" fmla="*/ 15566 w 112441"/>
                <a:gd name="connsiteY8" fmla="*/ 109253 h 125424"/>
                <a:gd name="connsiteX9" fmla="*/ 0 w 112441"/>
                <a:gd name="connsiteY9" fmla="*/ 62705 h 125424"/>
                <a:gd name="connsiteX10" fmla="*/ 20859 w 112441"/>
                <a:gd name="connsiteY10" fmla="*/ 62705 h 125424"/>
                <a:gd name="connsiteX11" fmla="*/ 30934 w 112441"/>
                <a:gd name="connsiteY11" fmla="*/ 97218 h 125424"/>
                <a:gd name="connsiteX12" fmla="*/ 78094 w 112441"/>
                <a:gd name="connsiteY12" fmla="*/ 100477 h 125424"/>
                <a:gd name="connsiteX13" fmla="*/ 81355 w 112441"/>
                <a:gd name="connsiteY13" fmla="*/ 97218 h 125424"/>
                <a:gd name="connsiteX14" fmla="*/ 91403 w 112441"/>
                <a:gd name="connsiteY14" fmla="*/ 62093 h 125424"/>
                <a:gd name="connsiteX15" fmla="*/ 81280 w 112441"/>
                <a:gd name="connsiteY15" fmla="*/ 28414 h 125424"/>
                <a:gd name="connsiteX16" fmla="*/ 34291 w 112441"/>
                <a:gd name="connsiteY16" fmla="*/ 25067 h 125424"/>
                <a:gd name="connsiteX17" fmla="*/ 34219 w 112441"/>
                <a:gd name="connsiteY17" fmla="*/ 25129 h 125424"/>
                <a:gd name="connsiteX18" fmla="*/ 30935 w 112441"/>
                <a:gd name="connsiteY18" fmla="*/ 28414 h 125424"/>
                <a:gd name="connsiteX19" fmla="*/ 21129 w 112441"/>
                <a:gd name="connsiteY19" fmla="*/ 62730 h 125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441" h="125424">
                  <a:moveTo>
                    <a:pt x="0" y="62705"/>
                  </a:moveTo>
                  <a:cubicBezTo>
                    <a:pt x="0" y="40465"/>
                    <a:pt x="6250" y="24010"/>
                    <a:pt x="18751" y="13339"/>
                  </a:cubicBezTo>
                  <a:cubicBezTo>
                    <a:pt x="29186" y="4453"/>
                    <a:pt x="42526" y="-284"/>
                    <a:pt x="56229" y="30"/>
                  </a:cubicBezTo>
                  <a:cubicBezTo>
                    <a:pt x="71385" y="-471"/>
                    <a:pt x="86055" y="5406"/>
                    <a:pt x="96673" y="16232"/>
                  </a:cubicBezTo>
                  <a:cubicBezTo>
                    <a:pt x="107658" y="28482"/>
                    <a:pt x="113296" y="44612"/>
                    <a:pt x="112336" y="61039"/>
                  </a:cubicBezTo>
                  <a:cubicBezTo>
                    <a:pt x="112937" y="73534"/>
                    <a:pt x="110560" y="85993"/>
                    <a:pt x="105399" y="97389"/>
                  </a:cubicBezTo>
                  <a:cubicBezTo>
                    <a:pt x="100879" y="106147"/>
                    <a:pt x="93823" y="113340"/>
                    <a:pt x="85153" y="118028"/>
                  </a:cubicBezTo>
                  <a:cubicBezTo>
                    <a:pt x="76305" y="122924"/>
                    <a:pt x="66343" y="125457"/>
                    <a:pt x="56230" y="125381"/>
                  </a:cubicBezTo>
                  <a:cubicBezTo>
                    <a:pt x="41005" y="125991"/>
                    <a:pt x="26234" y="120132"/>
                    <a:pt x="15566" y="109253"/>
                  </a:cubicBezTo>
                  <a:cubicBezTo>
                    <a:pt x="4902" y="98566"/>
                    <a:pt x="0" y="82952"/>
                    <a:pt x="0" y="62705"/>
                  </a:cubicBezTo>
                  <a:close/>
                  <a:moveTo>
                    <a:pt x="20859" y="62705"/>
                  </a:moveTo>
                  <a:cubicBezTo>
                    <a:pt x="20859" y="78025"/>
                    <a:pt x="24168" y="89521"/>
                    <a:pt x="30934" y="97218"/>
                  </a:cubicBezTo>
                  <a:cubicBezTo>
                    <a:pt x="43058" y="111137"/>
                    <a:pt x="64169" y="112596"/>
                    <a:pt x="78094" y="100477"/>
                  </a:cubicBezTo>
                  <a:cubicBezTo>
                    <a:pt x="79247" y="99459"/>
                    <a:pt x="80336" y="98371"/>
                    <a:pt x="81355" y="97218"/>
                  </a:cubicBezTo>
                  <a:cubicBezTo>
                    <a:pt x="88070" y="89554"/>
                    <a:pt x="91420" y="77845"/>
                    <a:pt x="91403" y="62093"/>
                  </a:cubicBezTo>
                  <a:cubicBezTo>
                    <a:pt x="92284" y="50003"/>
                    <a:pt x="88681" y="38014"/>
                    <a:pt x="81280" y="28414"/>
                  </a:cubicBezTo>
                  <a:cubicBezTo>
                    <a:pt x="69229" y="14514"/>
                    <a:pt x="48191" y="13015"/>
                    <a:pt x="34291" y="25067"/>
                  </a:cubicBezTo>
                  <a:cubicBezTo>
                    <a:pt x="34267" y="25087"/>
                    <a:pt x="34243" y="25108"/>
                    <a:pt x="34219" y="25129"/>
                  </a:cubicBezTo>
                  <a:cubicBezTo>
                    <a:pt x="33040" y="26137"/>
                    <a:pt x="31941" y="27235"/>
                    <a:pt x="30935" y="28414"/>
                  </a:cubicBezTo>
                  <a:cubicBezTo>
                    <a:pt x="24168" y="35767"/>
                    <a:pt x="21129" y="47165"/>
                    <a:pt x="21129" y="62730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163A280D-E920-F13F-5312-C4CC500E7E8E}"/>
                </a:ext>
              </a:extLst>
            </p:cNvPr>
            <p:cNvSpPr/>
            <p:nvPr/>
          </p:nvSpPr>
          <p:spPr>
            <a:xfrm>
              <a:off x="11509282" y="3794915"/>
              <a:ext cx="97399" cy="122646"/>
            </a:xfrm>
            <a:custGeom>
              <a:avLst/>
              <a:gdLst>
                <a:gd name="connsiteX0" fmla="*/ 0 w 97399"/>
                <a:gd name="connsiteY0" fmla="*/ 122647 h 122646"/>
                <a:gd name="connsiteX1" fmla="*/ 0 w 97399"/>
                <a:gd name="connsiteY1" fmla="*/ 2810 h 122646"/>
                <a:gd name="connsiteX2" fmla="*/ 18309 w 97399"/>
                <a:gd name="connsiteY2" fmla="*/ 2810 h 122646"/>
                <a:gd name="connsiteX3" fmla="*/ 18309 w 97399"/>
                <a:gd name="connsiteY3" fmla="*/ 19797 h 122646"/>
                <a:gd name="connsiteX4" fmla="*/ 56424 w 97399"/>
                <a:gd name="connsiteY4" fmla="*/ 40 h 122646"/>
                <a:gd name="connsiteX5" fmla="*/ 76352 w 97399"/>
                <a:gd name="connsiteY5" fmla="*/ 3987 h 122646"/>
                <a:gd name="connsiteX6" fmla="*/ 89980 w 97399"/>
                <a:gd name="connsiteY6" fmla="*/ 14184 h 122646"/>
                <a:gd name="connsiteX7" fmla="*/ 96230 w 97399"/>
                <a:gd name="connsiteY7" fmla="*/ 29160 h 122646"/>
                <a:gd name="connsiteX8" fmla="*/ 97358 w 97399"/>
                <a:gd name="connsiteY8" fmla="*/ 48916 h 122646"/>
                <a:gd name="connsiteX9" fmla="*/ 97359 w 97399"/>
                <a:gd name="connsiteY9" fmla="*/ 122647 h 122646"/>
                <a:gd name="connsiteX10" fmla="*/ 77039 w 97399"/>
                <a:gd name="connsiteY10" fmla="*/ 122647 h 122646"/>
                <a:gd name="connsiteX11" fmla="*/ 77039 w 97399"/>
                <a:gd name="connsiteY11" fmla="*/ 49725 h 122646"/>
                <a:gd name="connsiteX12" fmla="*/ 74588 w 97399"/>
                <a:gd name="connsiteY12" fmla="*/ 30974 h 122646"/>
                <a:gd name="connsiteX13" fmla="*/ 66131 w 97399"/>
                <a:gd name="connsiteY13" fmla="*/ 21169 h 122646"/>
                <a:gd name="connsiteX14" fmla="*/ 51964 w 97399"/>
                <a:gd name="connsiteY14" fmla="*/ 17493 h 122646"/>
                <a:gd name="connsiteX15" fmla="*/ 29585 w 97399"/>
                <a:gd name="connsiteY15" fmla="*/ 25728 h 122646"/>
                <a:gd name="connsiteX16" fmla="*/ 20148 w 97399"/>
                <a:gd name="connsiteY16" fmla="*/ 56981 h 122646"/>
                <a:gd name="connsiteX17" fmla="*/ 20148 w 97399"/>
                <a:gd name="connsiteY17" fmla="*/ 122475 h 12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99" h="122646">
                  <a:moveTo>
                    <a:pt x="0" y="122647"/>
                  </a:moveTo>
                  <a:lnTo>
                    <a:pt x="0" y="2810"/>
                  </a:lnTo>
                  <a:lnTo>
                    <a:pt x="18309" y="2810"/>
                  </a:lnTo>
                  <a:lnTo>
                    <a:pt x="18309" y="19797"/>
                  </a:lnTo>
                  <a:cubicBezTo>
                    <a:pt x="26596" y="6901"/>
                    <a:pt x="41111" y="-622"/>
                    <a:pt x="56424" y="40"/>
                  </a:cubicBezTo>
                  <a:cubicBezTo>
                    <a:pt x="63268" y="-31"/>
                    <a:pt x="70052" y="1313"/>
                    <a:pt x="76352" y="3987"/>
                  </a:cubicBezTo>
                  <a:cubicBezTo>
                    <a:pt x="81751" y="6058"/>
                    <a:pt x="86469" y="9588"/>
                    <a:pt x="89980" y="14184"/>
                  </a:cubicBezTo>
                  <a:cubicBezTo>
                    <a:pt x="93071" y="18693"/>
                    <a:pt x="95199" y="23791"/>
                    <a:pt x="96230" y="29160"/>
                  </a:cubicBezTo>
                  <a:cubicBezTo>
                    <a:pt x="97157" y="35702"/>
                    <a:pt x="97534" y="42311"/>
                    <a:pt x="97358" y="48916"/>
                  </a:cubicBezTo>
                  <a:lnTo>
                    <a:pt x="97359" y="122647"/>
                  </a:lnTo>
                  <a:lnTo>
                    <a:pt x="77039" y="122647"/>
                  </a:lnTo>
                  <a:lnTo>
                    <a:pt x="77039" y="49725"/>
                  </a:lnTo>
                  <a:cubicBezTo>
                    <a:pt x="77318" y="43380"/>
                    <a:pt x="76488" y="37034"/>
                    <a:pt x="74588" y="30974"/>
                  </a:cubicBezTo>
                  <a:cubicBezTo>
                    <a:pt x="72960" y="26843"/>
                    <a:pt x="69979" y="23386"/>
                    <a:pt x="66131" y="21169"/>
                  </a:cubicBezTo>
                  <a:cubicBezTo>
                    <a:pt x="61845" y="18644"/>
                    <a:pt x="56936" y="17370"/>
                    <a:pt x="51964" y="17493"/>
                  </a:cubicBezTo>
                  <a:cubicBezTo>
                    <a:pt x="43734" y="17330"/>
                    <a:pt x="35745" y="20270"/>
                    <a:pt x="29585" y="25728"/>
                  </a:cubicBezTo>
                  <a:cubicBezTo>
                    <a:pt x="23261" y="31244"/>
                    <a:pt x="20099" y="41636"/>
                    <a:pt x="20148" y="56981"/>
                  </a:cubicBezTo>
                  <a:lnTo>
                    <a:pt x="20148" y="1224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725EF625-D88E-F499-F7C9-B3E192337386}"/>
                </a:ext>
              </a:extLst>
            </p:cNvPr>
            <p:cNvSpPr/>
            <p:nvPr/>
          </p:nvSpPr>
          <p:spPr>
            <a:xfrm>
              <a:off x="11640884" y="3752110"/>
              <a:ext cx="123708" cy="165574"/>
            </a:xfrm>
            <a:custGeom>
              <a:avLst/>
              <a:gdLst>
                <a:gd name="connsiteX0" fmla="*/ 0 w 123708"/>
                <a:gd name="connsiteY0" fmla="*/ 165452 h 165574"/>
                <a:gd name="connsiteX1" fmla="*/ 0 w 123708"/>
                <a:gd name="connsiteY1" fmla="*/ 0 h 165574"/>
                <a:gd name="connsiteX2" fmla="*/ 119714 w 123708"/>
                <a:gd name="connsiteY2" fmla="*/ 0 h 165574"/>
                <a:gd name="connsiteX3" fmla="*/ 119714 w 123708"/>
                <a:gd name="connsiteY3" fmla="*/ 19487 h 165574"/>
                <a:gd name="connsiteX4" fmla="*/ 22158 w 123708"/>
                <a:gd name="connsiteY4" fmla="*/ 19487 h 165574"/>
                <a:gd name="connsiteX5" fmla="*/ 22158 w 123708"/>
                <a:gd name="connsiteY5" fmla="*/ 70299 h 165574"/>
                <a:gd name="connsiteX6" fmla="*/ 113659 w 123708"/>
                <a:gd name="connsiteY6" fmla="*/ 70299 h 165574"/>
                <a:gd name="connsiteX7" fmla="*/ 113659 w 123708"/>
                <a:gd name="connsiteY7" fmla="*/ 89712 h 165574"/>
                <a:gd name="connsiteX8" fmla="*/ 22158 w 123708"/>
                <a:gd name="connsiteY8" fmla="*/ 89712 h 165574"/>
                <a:gd name="connsiteX9" fmla="*/ 22158 w 123708"/>
                <a:gd name="connsiteY9" fmla="*/ 145966 h 165574"/>
                <a:gd name="connsiteX10" fmla="*/ 123709 w 123708"/>
                <a:gd name="connsiteY10" fmla="*/ 145966 h 165574"/>
                <a:gd name="connsiteX11" fmla="*/ 123709 w 123708"/>
                <a:gd name="connsiteY11" fmla="*/ 165575 h 16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08" h="165574">
                  <a:moveTo>
                    <a:pt x="0" y="165452"/>
                  </a:moveTo>
                  <a:lnTo>
                    <a:pt x="0" y="0"/>
                  </a:lnTo>
                  <a:lnTo>
                    <a:pt x="119714" y="0"/>
                  </a:lnTo>
                  <a:lnTo>
                    <a:pt x="119714" y="19487"/>
                  </a:lnTo>
                  <a:lnTo>
                    <a:pt x="22158" y="19487"/>
                  </a:lnTo>
                  <a:lnTo>
                    <a:pt x="22158" y="70299"/>
                  </a:lnTo>
                  <a:lnTo>
                    <a:pt x="113659" y="70299"/>
                  </a:lnTo>
                  <a:lnTo>
                    <a:pt x="113659" y="89712"/>
                  </a:lnTo>
                  <a:lnTo>
                    <a:pt x="22158" y="89712"/>
                  </a:lnTo>
                  <a:lnTo>
                    <a:pt x="22158" y="145966"/>
                  </a:lnTo>
                  <a:lnTo>
                    <a:pt x="123709" y="145966"/>
                  </a:lnTo>
                  <a:lnTo>
                    <a:pt x="123709" y="165575"/>
                  </a:ln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D92B89A8-E312-8FC9-4ADD-A0B354BC71B1}"/>
                </a:ext>
              </a:extLst>
            </p:cNvPr>
            <p:cNvSpPr/>
            <p:nvPr/>
          </p:nvSpPr>
          <p:spPr>
            <a:xfrm>
              <a:off x="11794940" y="3752110"/>
              <a:ext cx="130203" cy="168344"/>
            </a:xfrm>
            <a:custGeom>
              <a:avLst/>
              <a:gdLst>
                <a:gd name="connsiteX0" fmla="*/ 108266 w 130203"/>
                <a:gd name="connsiteY0" fmla="*/ 0 h 168344"/>
                <a:gd name="connsiteX1" fmla="*/ 130130 w 130203"/>
                <a:gd name="connsiteY1" fmla="*/ 0 h 168344"/>
                <a:gd name="connsiteX2" fmla="*/ 130130 w 130203"/>
                <a:gd name="connsiteY2" fmla="*/ 95595 h 168344"/>
                <a:gd name="connsiteX3" fmla="*/ 124517 w 130203"/>
                <a:gd name="connsiteY3" fmla="*/ 135205 h 168344"/>
                <a:gd name="connsiteX4" fmla="*/ 104148 w 130203"/>
                <a:gd name="connsiteY4" fmla="*/ 159079 h 168344"/>
                <a:gd name="connsiteX5" fmla="*/ 65469 w 130203"/>
                <a:gd name="connsiteY5" fmla="*/ 168271 h 168344"/>
                <a:gd name="connsiteX6" fmla="*/ 27476 w 130203"/>
                <a:gd name="connsiteY6" fmla="*/ 160280 h 168344"/>
                <a:gd name="connsiteX7" fmla="*/ 6347 w 130203"/>
                <a:gd name="connsiteY7" fmla="*/ 137093 h 168344"/>
                <a:gd name="connsiteX8" fmla="*/ 97 w 130203"/>
                <a:gd name="connsiteY8" fmla="*/ 95595 h 168344"/>
                <a:gd name="connsiteX9" fmla="*/ 96 w 130203"/>
                <a:gd name="connsiteY9" fmla="*/ 0 h 168344"/>
                <a:gd name="connsiteX10" fmla="*/ 22034 w 130203"/>
                <a:gd name="connsiteY10" fmla="*/ 0 h 168344"/>
                <a:gd name="connsiteX11" fmla="*/ 22034 w 130203"/>
                <a:gd name="connsiteY11" fmla="*/ 95472 h 168344"/>
                <a:gd name="connsiteX12" fmla="*/ 26029 w 130203"/>
                <a:gd name="connsiteY12" fmla="*/ 127337 h 168344"/>
                <a:gd name="connsiteX13" fmla="*/ 39854 w 130203"/>
                <a:gd name="connsiteY13" fmla="*/ 143073 h 168344"/>
                <a:gd name="connsiteX14" fmla="*/ 63729 w 130203"/>
                <a:gd name="connsiteY14" fmla="*/ 148637 h 168344"/>
                <a:gd name="connsiteX15" fmla="*/ 98044 w 130203"/>
                <a:gd name="connsiteY15" fmla="*/ 137705 h 168344"/>
                <a:gd name="connsiteX16" fmla="*/ 108290 w 130203"/>
                <a:gd name="connsiteY16" fmla="*/ 95595 h 16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203" h="168344">
                  <a:moveTo>
                    <a:pt x="108266" y="0"/>
                  </a:moveTo>
                  <a:lnTo>
                    <a:pt x="130130" y="0"/>
                  </a:lnTo>
                  <a:lnTo>
                    <a:pt x="130130" y="95595"/>
                  </a:lnTo>
                  <a:cubicBezTo>
                    <a:pt x="130615" y="109026"/>
                    <a:pt x="128714" y="122437"/>
                    <a:pt x="124517" y="135205"/>
                  </a:cubicBezTo>
                  <a:cubicBezTo>
                    <a:pt x="120559" y="145199"/>
                    <a:pt x="113394" y="153597"/>
                    <a:pt x="104148" y="159079"/>
                  </a:cubicBezTo>
                  <a:cubicBezTo>
                    <a:pt x="92366" y="165696"/>
                    <a:pt x="78967" y="168880"/>
                    <a:pt x="65469" y="168271"/>
                  </a:cubicBezTo>
                  <a:cubicBezTo>
                    <a:pt x="52338" y="168789"/>
                    <a:pt x="39286" y="166043"/>
                    <a:pt x="27476" y="160280"/>
                  </a:cubicBezTo>
                  <a:cubicBezTo>
                    <a:pt x="17931" y="155268"/>
                    <a:pt x="10452" y="147061"/>
                    <a:pt x="6347" y="137093"/>
                  </a:cubicBezTo>
                  <a:cubicBezTo>
                    <a:pt x="1627" y="123787"/>
                    <a:pt x="-495" y="109700"/>
                    <a:pt x="97" y="95595"/>
                  </a:cubicBezTo>
                  <a:lnTo>
                    <a:pt x="96" y="0"/>
                  </a:lnTo>
                  <a:lnTo>
                    <a:pt x="22034" y="0"/>
                  </a:lnTo>
                  <a:lnTo>
                    <a:pt x="22034" y="95472"/>
                  </a:lnTo>
                  <a:cubicBezTo>
                    <a:pt x="21503" y="106245"/>
                    <a:pt x="22855" y="117028"/>
                    <a:pt x="26029" y="127337"/>
                  </a:cubicBezTo>
                  <a:cubicBezTo>
                    <a:pt x="28625" y="134056"/>
                    <a:pt x="33525" y="139633"/>
                    <a:pt x="39854" y="143073"/>
                  </a:cubicBezTo>
                  <a:cubicBezTo>
                    <a:pt x="47186" y="146992"/>
                    <a:pt x="55419" y="148912"/>
                    <a:pt x="63729" y="148637"/>
                  </a:cubicBezTo>
                  <a:cubicBezTo>
                    <a:pt x="79783" y="148637"/>
                    <a:pt x="91279" y="144961"/>
                    <a:pt x="98044" y="137705"/>
                  </a:cubicBezTo>
                  <a:cubicBezTo>
                    <a:pt x="104809" y="130450"/>
                    <a:pt x="108290" y="116331"/>
                    <a:pt x="108290" y="95595"/>
                  </a:cubicBezTo>
                  <a:close/>
                </a:path>
              </a:pathLst>
            </a:custGeom>
            <a:solidFill>
              <a:srgbClr val="595A5C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2187848D-C994-E7EC-10EB-B987AA4DC5FD}"/>
                </a:ext>
              </a:extLst>
            </p:cNvPr>
            <p:cNvSpPr/>
            <p:nvPr/>
          </p:nvSpPr>
          <p:spPr>
            <a:xfrm>
              <a:off x="3410843" y="3060862"/>
              <a:ext cx="476086" cy="821035"/>
            </a:xfrm>
            <a:custGeom>
              <a:avLst/>
              <a:gdLst>
                <a:gd name="connsiteX0" fmla="*/ 476086 w 476086"/>
                <a:gd name="connsiteY0" fmla="*/ 0 h 821035"/>
                <a:gd name="connsiteX1" fmla="*/ 476086 w 476086"/>
                <a:gd name="connsiteY1" fmla="*/ 163491 h 821035"/>
                <a:gd name="connsiteX2" fmla="*/ 326836 w 476086"/>
                <a:gd name="connsiteY2" fmla="*/ 163491 h 821035"/>
                <a:gd name="connsiteX3" fmla="*/ 326836 w 476086"/>
                <a:gd name="connsiteY3" fmla="*/ 821036 h 821035"/>
                <a:gd name="connsiteX4" fmla="*/ 150035 w 476086"/>
                <a:gd name="connsiteY4" fmla="*/ 821036 h 821035"/>
                <a:gd name="connsiteX5" fmla="*/ 150035 w 476086"/>
                <a:gd name="connsiteY5" fmla="*/ 163491 h 821035"/>
                <a:gd name="connsiteX6" fmla="*/ 0 w 476086"/>
                <a:gd name="connsiteY6" fmla="*/ 163491 h 821035"/>
                <a:gd name="connsiteX7" fmla="*/ 0 w 476086"/>
                <a:gd name="connsiteY7" fmla="*/ 0 h 821035"/>
                <a:gd name="connsiteX8" fmla="*/ 476086 w 476086"/>
                <a:gd name="connsiteY8" fmla="*/ 0 h 8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086" h="821035">
                  <a:moveTo>
                    <a:pt x="476086" y="0"/>
                  </a:moveTo>
                  <a:lnTo>
                    <a:pt x="476086" y="163491"/>
                  </a:lnTo>
                  <a:lnTo>
                    <a:pt x="326836" y="163491"/>
                  </a:lnTo>
                  <a:lnTo>
                    <a:pt x="326836" y="821036"/>
                  </a:lnTo>
                  <a:lnTo>
                    <a:pt x="150035" y="821036"/>
                  </a:lnTo>
                  <a:lnTo>
                    <a:pt x="150035" y="163491"/>
                  </a:lnTo>
                  <a:lnTo>
                    <a:pt x="0" y="163491"/>
                  </a:lnTo>
                  <a:lnTo>
                    <a:pt x="0" y="0"/>
                  </a:lnTo>
                  <a:lnTo>
                    <a:pt x="476086" y="0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E7D6896C-F668-D6B0-A8B5-2DFFD8B34DD4}"/>
                </a:ext>
              </a:extLst>
            </p:cNvPr>
            <p:cNvSpPr/>
            <p:nvPr/>
          </p:nvSpPr>
          <p:spPr>
            <a:xfrm>
              <a:off x="3868790" y="3620066"/>
              <a:ext cx="380687" cy="260875"/>
            </a:xfrm>
            <a:custGeom>
              <a:avLst/>
              <a:gdLst>
                <a:gd name="connsiteX0" fmla="*/ 192979 w 380687"/>
                <a:gd name="connsiteY0" fmla="*/ 0 h 260875"/>
                <a:gd name="connsiteX1" fmla="*/ 168247 w 380687"/>
                <a:gd name="connsiteY1" fmla="*/ 7868 h 260875"/>
                <a:gd name="connsiteX2" fmla="*/ 44905 w 380687"/>
                <a:gd name="connsiteY2" fmla="*/ 31669 h 260875"/>
                <a:gd name="connsiteX3" fmla="*/ 0 w 380687"/>
                <a:gd name="connsiteY3" fmla="*/ 32796 h 260875"/>
                <a:gd name="connsiteX4" fmla="*/ 162536 w 380687"/>
                <a:gd name="connsiteY4" fmla="*/ 260875 h 260875"/>
                <a:gd name="connsiteX5" fmla="*/ 380688 w 380687"/>
                <a:gd name="connsiteY5" fmla="*/ 260875 h 26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87" h="260875">
                  <a:moveTo>
                    <a:pt x="192979" y="0"/>
                  </a:moveTo>
                  <a:lnTo>
                    <a:pt x="168247" y="7868"/>
                  </a:lnTo>
                  <a:cubicBezTo>
                    <a:pt x="128197" y="20566"/>
                    <a:pt x="86804" y="28553"/>
                    <a:pt x="44905" y="31669"/>
                  </a:cubicBezTo>
                  <a:lnTo>
                    <a:pt x="0" y="32796"/>
                  </a:lnTo>
                  <a:lnTo>
                    <a:pt x="162536" y="260875"/>
                  </a:lnTo>
                  <a:lnTo>
                    <a:pt x="380688" y="260875"/>
                  </a:lnTo>
                  <a:close/>
                </a:path>
              </a:pathLst>
            </a:custGeom>
            <a:solidFill>
              <a:srgbClr val="CE0E2D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E4353535-1475-0B07-568A-971FA3BFCAF0}"/>
                </a:ext>
              </a:extLst>
            </p:cNvPr>
            <p:cNvSpPr/>
            <p:nvPr/>
          </p:nvSpPr>
          <p:spPr>
            <a:xfrm>
              <a:off x="3384248" y="3720906"/>
              <a:ext cx="142656" cy="127729"/>
            </a:xfrm>
            <a:custGeom>
              <a:avLst/>
              <a:gdLst>
                <a:gd name="connsiteX0" fmla="*/ 142657 w 142656"/>
                <a:gd name="connsiteY0" fmla="*/ 50396 h 127729"/>
                <a:gd name="connsiteX1" fmla="*/ 90055 w 142656"/>
                <a:gd name="connsiteY1" fmla="*/ 47307 h 127729"/>
                <a:gd name="connsiteX2" fmla="*/ 81672 w 142656"/>
                <a:gd name="connsiteY2" fmla="*/ 0 h 127729"/>
                <a:gd name="connsiteX3" fmla="*/ 55371 w 142656"/>
                <a:gd name="connsiteY3" fmla="*/ 45346 h 127729"/>
                <a:gd name="connsiteX4" fmla="*/ 0 w 142656"/>
                <a:gd name="connsiteY4" fmla="*/ 42135 h 127729"/>
                <a:gd name="connsiteX5" fmla="*/ 38434 w 142656"/>
                <a:gd name="connsiteY5" fmla="*/ 75030 h 127729"/>
                <a:gd name="connsiteX6" fmla="*/ 12084 w 142656"/>
                <a:gd name="connsiteY6" fmla="*/ 121969 h 127729"/>
                <a:gd name="connsiteX7" fmla="*/ 62234 w 142656"/>
                <a:gd name="connsiteY7" fmla="*/ 95791 h 127729"/>
                <a:gd name="connsiteX8" fmla="*/ 111772 w 142656"/>
                <a:gd name="connsiteY8" fmla="*/ 127729 h 127729"/>
                <a:gd name="connsiteX9" fmla="*/ 96502 w 142656"/>
                <a:gd name="connsiteY9" fmla="*/ 80030 h 127729"/>
                <a:gd name="connsiteX10" fmla="*/ 142657 w 142656"/>
                <a:gd name="connsiteY10" fmla="*/ 50396 h 12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656" h="127729">
                  <a:moveTo>
                    <a:pt x="142657" y="50396"/>
                  </a:moveTo>
                  <a:lnTo>
                    <a:pt x="90055" y="47307"/>
                  </a:lnTo>
                  <a:lnTo>
                    <a:pt x="81672" y="0"/>
                  </a:lnTo>
                  <a:lnTo>
                    <a:pt x="55371" y="45346"/>
                  </a:lnTo>
                  <a:lnTo>
                    <a:pt x="0" y="42135"/>
                  </a:lnTo>
                  <a:lnTo>
                    <a:pt x="38434" y="75030"/>
                  </a:lnTo>
                  <a:lnTo>
                    <a:pt x="12084" y="121969"/>
                  </a:lnTo>
                  <a:lnTo>
                    <a:pt x="62234" y="95791"/>
                  </a:lnTo>
                  <a:lnTo>
                    <a:pt x="111772" y="127729"/>
                  </a:lnTo>
                  <a:lnTo>
                    <a:pt x="96502" y="80030"/>
                  </a:lnTo>
                  <a:lnTo>
                    <a:pt x="142657" y="50396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656D8163-E8DC-1C4D-0BCB-B53F7A46CEEC}"/>
                </a:ext>
              </a:extLst>
            </p:cNvPr>
            <p:cNvSpPr/>
            <p:nvPr/>
          </p:nvSpPr>
          <p:spPr>
            <a:xfrm>
              <a:off x="3244924" y="3563077"/>
              <a:ext cx="133023" cy="114713"/>
            </a:xfrm>
            <a:custGeom>
              <a:avLst/>
              <a:gdLst>
                <a:gd name="connsiteX0" fmla="*/ 133024 w 133023"/>
                <a:gd name="connsiteY0" fmla="*/ 45518 h 114713"/>
                <a:gd name="connsiteX1" fmla="*/ 83927 w 133023"/>
                <a:gd name="connsiteY1" fmla="*/ 42674 h 114713"/>
                <a:gd name="connsiteX2" fmla="*/ 76035 w 133023"/>
                <a:gd name="connsiteY2" fmla="*/ 0 h 114713"/>
                <a:gd name="connsiteX3" fmla="*/ 51621 w 133023"/>
                <a:gd name="connsiteY3" fmla="*/ 40812 h 114713"/>
                <a:gd name="connsiteX4" fmla="*/ 0 w 133023"/>
                <a:gd name="connsiteY4" fmla="*/ 37797 h 114713"/>
                <a:gd name="connsiteX5" fmla="*/ 35860 w 133023"/>
                <a:gd name="connsiteY5" fmla="*/ 67529 h 114713"/>
                <a:gd name="connsiteX6" fmla="*/ 4216 w 133023"/>
                <a:gd name="connsiteY6" fmla="*/ 109346 h 114713"/>
                <a:gd name="connsiteX7" fmla="*/ 58068 w 133023"/>
                <a:gd name="connsiteY7" fmla="*/ 86256 h 114713"/>
                <a:gd name="connsiteX8" fmla="*/ 97017 w 133023"/>
                <a:gd name="connsiteY8" fmla="*/ 114714 h 114713"/>
                <a:gd name="connsiteX9" fmla="*/ 90006 w 133023"/>
                <a:gd name="connsiteY9" fmla="*/ 72113 h 114713"/>
                <a:gd name="connsiteX10" fmla="*/ 133024 w 133023"/>
                <a:gd name="connsiteY10" fmla="*/ 45518 h 11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023" h="114713">
                  <a:moveTo>
                    <a:pt x="133024" y="45518"/>
                  </a:moveTo>
                  <a:lnTo>
                    <a:pt x="83927" y="42674"/>
                  </a:lnTo>
                  <a:lnTo>
                    <a:pt x="76035" y="0"/>
                  </a:lnTo>
                  <a:lnTo>
                    <a:pt x="51621" y="40812"/>
                  </a:lnTo>
                  <a:lnTo>
                    <a:pt x="0" y="37797"/>
                  </a:lnTo>
                  <a:lnTo>
                    <a:pt x="35860" y="67529"/>
                  </a:lnTo>
                  <a:lnTo>
                    <a:pt x="4216" y="109346"/>
                  </a:lnTo>
                  <a:lnTo>
                    <a:pt x="58068" y="86256"/>
                  </a:lnTo>
                  <a:lnTo>
                    <a:pt x="97017" y="114714"/>
                  </a:lnTo>
                  <a:lnTo>
                    <a:pt x="90006" y="72113"/>
                  </a:lnTo>
                  <a:lnTo>
                    <a:pt x="133024" y="45518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3D84DBA3-DFB8-3ADC-261D-3FD131FBDC04}"/>
                </a:ext>
              </a:extLst>
            </p:cNvPr>
            <p:cNvSpPr/>
            <p:nvPr/>
          </p:nvSpPr>
          <p:spPr>
            <a:xfrm>
              <a:off x="3241223" y="3392821"/>
              <a:ext cx="119812" cy="97874"/>
            </a:xfrm>
            <a:custGeom>
              <a:avLst/>
              <a:gdLst>
                <a:gd name="connsiteX0" fmla="*/ 119812 w 119812"/>
                <a:gd name="connsiteY0" fmla="*/ 38973 h 97874"/>
                <a:gd name="connsiteX1" fmla="*/ 75618 w 119812"/>
                <a:gd name="connsiteY1" fmla="*/ 36424 h 97874"/>
                <a:gd name="connsiteX2" fmla="*/ 68363 w 119812"/>
                <a:gd name="connsiteY2" fmla="*/ 0 h 97874"/>
                <a:gd name="connsiteX3" fmla="*/ 46523 w 119812"/>
                <a:gd name="connsiteY3" fmla="*/ 34757 h 97874"/>
                <a:gd name="connsiteX4" fmla="*/ 0 w 119812"/>
                <a:gd name="connsiteY4" fmla="*/ 32012 h 97874"/>
                <a:gd name="connsiteX5" fmla="*/ 32380 w 119812"/>
                <a:gd name="connsiteY5" fmla="*/ 57479 h 97874"/>
                <a:gd name="connsiteX6" fmla="*/ 3995 w 119812"/>
                <a:gd name="connsiteY6" fmla="*/ 92996 h 97874"/>
                <a:gd name="connsiteX7" fmla="*/ 52479 w 119812"/>
                <a:gd name="connsiteY7" fmla="*/ 73485 h 97874"/>
                <a:gd name="connsiteX8" fmla="*/ 87628 w 119812"/>
                <a:gd name="connsiteY8" fmla="*/ 97874 h 97874"/>
                <a:gd name="connsiteX9" fmla="*/ 81157 w 119812"/>
                <a:gd name="connsiteY9" fmla="*/ 61524 h 97874"/>
                <a:gd name="connsiteX10" fmla="*/ 119812 w 119812"/>
                <a:gd name="connsiteY10" fmla="*/ 38973 h 9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812" h="97874">
                  <a:moveTo>
                    <a:pt x="119812" y="38973"/>
                  </a:moveTo>
                  <a:lnTo>
                    <a:pt x="75618" y="36424"/>
                  </a:lnTo>
                  <a:lnTo>
                    <a:pt x="68363" y="0"/>
                  </a:lnTo>
                  <a:lnTo>
                    <a:pt x="46523" y="34757"/>
                  </a:lnTo>
                  <a:lnTo>
                    <a:pt x="0" y="32012"/>
                  </a:lnTo>
                  <a:lnTo>
                    <a:pt x="32380" y="57479"/>
                  </a:lnTo>
                  <a:lnTo>
                    <a:pt x="3995" y="92996"/>
                  </a:lnTo>
                  <a:lnTo>
                    <a:pt x="52479" y="73485"/>
                  </a:lnTo>
                  <a:lnTo>
                    <a:pt x="87628" y="97874"/>
                  </a:lnTo>
                  <a:lnTo>
                    <a:pt x="81157" y="61524"/>
                  </a:lnTo>
                  <a:lnTo>
                    <a:pt x="119812" y="3897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6" name="Freeform 235">
              <a:extLst>
                <a:ext uri="{FF2B5EF4-FFF2-40B4-BE49-F238E27FC236}">
                  <a16:creationId xmlns:a16="http://schemas.microsoft.com/office/drawing/2014/main" id="{99DE9477-C720-2649-A468-699B96ABDF15}"/>
                </a:ext>
              </a:extLst>
            </p:cNvPr>
            <p:cNvSpPr/>
            <p:nvPr/>
          </p:nvSpPr>
          <p:spPr>
            <a:xfrm>
              <a:off x="3339441" y="3263964"/>
              <a:ext cx="104222" cy="77235"/>
            </a:xfrm>
            <a:custGeom>
              <a:avLst/>
              <a:gdLst>
                <a:gd name="connsiteX0" fmla="*/ 104223 w 104222"/>
                <a:gd name="connsiteY0" fmla="*/ 30933 h 77235"/>
                <a:gd name="connsiteX1" fmla="*/ 65813 w 104222"/>
                <a:gd name="connsiteY1" fmla="*/ 28752 h 77235"/>
                <a:gd name="connsiteX2" fmla="*/ 59318 w 104222"/>
                <a:gd name="connsiteY2" fmla="*/ 0 h 77235"/>
                <a:gd name="connsiteX3" fmla="*/ 40518 w 104222"/>
                <a:gd name="connsiteY3" fmla="*/ 27257 h 77235"/>
                <a:gd name="connsiteX4" fmla="*/ 0 w 104222"/>
                <a:gd name="connsiteY4" fmla="*/ 24879 h 77235"/>
                <a:gd name="connsiteX5" fmla="*/ 28262 w 104222"/>
                <a:gd name="connsiteY5" fmla="*/ 45101 h 77235"/>
                <a:gd name="connsiteX6" fmla="*/ 3750 w 104222"/>
                <a:gd name="connsiteY6" fmla="*/ 72995 h 77235"/>
                <a:gd name="connsiteX7" fmla="*/ 45812 w 104222"/>
                <a:gd name="connsiteY7" fmla="*/ 57823 h 77235"/>
                <a:gd name="connsiteX8" fmla="*/ 76525 w 104222"/>
                <a:gd name="connsiteY8" fmla="*/ 77236 h 77235"/>
                <a:gd name="connsiteX9" fmla="*/ 70740 w 104222"/>
                <a:gd name="connsiteY9" fmla="*/ 48557 h 77235"/>
                <a:gd name="connsiteX10" fmla="*/ 104223 w 104222"/>
                <a:gd name="connsiteY10" fmla="*/ 30933 h 7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222" h="77235">
                  <a:moveTo>
                    <a:pt x="104223" y="30933"/>
                  </a:moveTo>
                  <a:lnTo>
                    <a:pt x="65813" y="28752"/>
                  </a:lnTo>
                  <a:lnTo>
                    <a:pt x="59318" y="0"/>
                  </a:lnTo>
                  <a:lnTo>
                    <a:pt x="40518" y="27257"/>
                  </a:lnTo>
                  <a:lnTo>
                    <a:pt x="0" y="24879"/>
                  </a:lnTo>
                  <a:lnTo>
                    <a:pt x="28262" y="45101"/>
                  </a:lnTo>
                  <a:lnTo>
                    <a:pt x="3750" y="72995"/>
                  </a:lnTo>
                  <a:lnTo>
                    <a:pt x="45812" y="57823"/>
                  </a:lnTo>
                  <a:lnTo>
                    <a:pt x="76525" y="77236"/>
                  </a:lnTo>
                  <a:lnTo>
                    <a:pt x="70740" y="48557"/>
                  </a:lnTo>
                  <a:lnTo>
                    <a:pt x="104223" y="30933"/>
                  </a:ln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7" name="Freeform 236">
              <a:extLst>
                <a:ext uri="{FF2B5EF4-FFF2-40B4-BE49-F238E27FC236}">
                  <a16:creationId xmlns:a16="http://schemas.microsoft.com/office/drawing/2014/main" id="{B2E54A0C-BC03-1844-A750-4438BF58395C}"/>
                </a:ext>
              </a:extLst>
            </p:cNvPr>
            <p:cNvSpPr/>
            <p:nvPr/>
          </p:nvSpPr>
          <p:spPr>
            <a:xfrm>
              <a:off x="3754150" y="3062014"/>
              <a:ext cx="470419" cy="575419"/>
            </a:xfrm>
            <a:custGeom>
              <a:avLst/>
              <a:gdLst>
                <a:gd name="connsiteX0" fmla="*/ 447481 w 470419"/>
                <a:gd name="connsiteY0" fmla="*/ 168516 h 575419"/>
                <a:gd name="connsiteX1" fmla="*/ 382036 w 470419"/>
                <a:gd name="connsiteY1" fmla="*/ 78706 h 575419"/>
                <a:gd name="connsiteX2" fmla="*/ 278524 w 470419"/>
                <a:gd name="connsiteY2" fmla="*/ 20565 h 575419"/>
                <a:gd name="connsiteX3" fmla="*/ 149986 w 470419"/>
                <a:gd name="connsiteY3" fmla="*/ 0 h 575419"/>
                <a:gd name="connsiteX4" fmla="*/ 149986 w 470419"/>
                <a:gd name="connsiteY4" fmla="*/ 163222 h 575419"/>
                <a:gd name="connsiteX5" fmla="*/ 236658 w 470419"/>
                <a:gd name="connsiteY5" fmla="*/ 195087 h 575419"/>
                <a:gd name="connsiteX6" fmla="*/ 278328 w 470419"/>
                <a:gd name="connsiteY6" fmla="*/ 287593 h 575419"/>
                <a:gd name="connsiteX7" fmla="*/ 278328 w 470419"/>
                <a:gd name="connsiteY7" fmla="*/ 290265 h 575419"/>
                <a:gd name="connsiteX8" fmla="*/ 238766 w 470419"/>
                <a:gd name="connsiteY8" fmla="*/ 378996 h 575419"/>
                <a:gd name="connsiteX9" fmla="*/ 128023 w 470419"/>
                <a:gd name="connsiteY9" fmla="*/ 414783 h 575419"/>
                <a:gd name="connsiteX10" fmla="*/ 0 w 470419"/>
                <a:gd name="connsiteY10" fmla="*/ 414783 h 575419"/>
                <a:gd name="connsiteX11" fmla="*/ 0 w 470419"/>
                <a:gd name="connsiteY11" fmla="*/ 575407 h 575419"/>
                <a:gd name="connsiteX12" fmla="*/ 121847 w 470419"/>
                <a:gd name="connsiteY12" fmla="*/ 575407 h 575419"/>
                <a:gd name="connsiteX13" fmla="*/ 257959 w 470419"/>
                <a:gd name="connsiteY13" fmla="*/ 557219 h 575419"/>
                <a:gd name="connsiteX14" fmla="*/ 368849 w 470419"/>
                <a:gd name="connsiteY14" fmla="*/ 502608 h 575419"/>
                <a:gd name="connsiteX15" fmla="*/ 443388 w 470419"/>
                <a:gd name="connsiteY15" fmla="*/ 412234 h 575419"/>
                <a:gd name="connsiteX16" fmla="*/ 470351 w 470419"/>
                <a:gd name="connsiteY16" fmla="*/ 286539 h 575419"/>
                <a:gd name="connsiteX17" fmla="*/ 470350 w 470419"/>
                <a:gd name="connsiteY17" fmla="*/ 284505 h 575419"/>
                <a:gd name="connsiteX18" fmla="*/ 447481 w 470419"/>
                <a:gd name="connsiteY18" fmla="*/ 168516 h 57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0419" h="575419">
                  <a:moveTo>
                    <a:pt x="447481" y="168516"/>
                  </a:moveTo>
                  <a:cubicBezTo>
                    <a:pt x="432563" y="134116"/>
                    <a:pt x="410213" y="103445"/>
                    <a:pt x="382036" y="78706"/>
                  </a:cubicBezTo>
                  <a:cubicBezTo>
                    <a:pt x="351869" y="52454"/>
                    <a:pt x="316640" y="32666"/>
                    <a:pt x="278524" y="20565"/>
                  </a:cubicBezTo>
                  <a:cubicBezTo>
                    <a:pt x="236957" y="7279"/>
                    <a:pt x="193623" y="346"/>
                    <a:pt x="149986" y="0"/>
                  </a:cubicBezTo>
                  <a:lnTo>
                    <a:pt x="149986" y="163222"/>
                  </a:lnTo>
                  <a:cubicBezTo>
                    <a:pt x="181316" y="165398"/>
                    <a:pt x="211379" y="176451"/>
                    <a:pt x="236658" y="195087"/>
                  </a:cubicBezTo>
                  <a:cubicBezTo>
                    <a:pt x="264438" y="216020"/>
                    <a:pt x="278328" y="246855"/>
                    <a:pt x="278328" y="287593"/>
                  </a:cubicBezTo>
                  <a:lnTo>
                    <a:pt x="278328" y="290265"/>
                  </a:lnTo>
                  <a:cubicBezTo>
                    <a:pt x="278890" y="324233"/>
                    <a:pt x="264409" y="356712"/>
                    <a:pt x="238766" y="378996"/>
                  </a:cubicBezTo>
                  <a:cubicBezTo>
                    <a:pt x="212539" y="402854"/>
                    <a:pt x="175625" y="414783"/>
                    <a:pt x="128023" y="414783"/>
                  </a:cubicBezTo>
                  <a:lnTo>
                    <a:pt x="0" y="414783"/>
                  </a:lnTo>
                  <a:lnTo>
                    <a:pt x="0" y="575407"/>
                  </a:lnTo>
                  <a:lnTo>
                    <a:pt x="121847" y="575407"/>
                  </a:lnTo>
                  <a:cubicBezTo>
                    <a:pt x="167845" y="575746"/>
                    <a:pt x="213663" y="569624"/>
                    <a:pt x="257959" y="557219"/>
                  </a:cubicBezTo>
                  <a:cubicBezTo>
                    <a:pt x="298033" y="546165"/>
                    <a:pt x="335657" y="527636"/>
                    <a:pt x="368849" y="502608"/>
                  </a:cubicBezTo>
                  <a:cubicBezTo>
                    <a:pt x="400267" y="478567"/>
                    <a:pt x="425765" y="447653"/>
                    <a:pt x="443388" y="412234"/>
                  </a:cubicBezTo>
                  <a:cubicBezTo>
                    <a:pt x="462080" y="373020"/>
                    <a:pt x="471315" y="329969"/>
                    <a:pt x="470351" y="286539"/>
                  </a:cubicBezTo>
                  <a:lnTo>
                    <a:pt x="470350" y="284505"/>
                  </a:lnTo>
                  <a:cubicBezTo>
                    <a:pt x="470886" y="244671"/>
                    <a:pt x="463096" y="205165"/>
                    <a:pt x="447481" y="168516"/>
                  </a:cubicBezTo>
                  <a:close/>
                </a:path>
              </a:pathLst>
            </a:custGeom>
            <a:solidFill>
              <a:srgbClr val="FFCD00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7D79DF90-D1DE-F33E-8099-DBC6713C6B29}"/>
                </a:ext>
              </a:extLst>
            </p:cNvPr>
            <p:cNvSpPr/>
            <p:nvPr/>
          </p:nvSpPr>
          <p:spPr>
            <a:xfrm>
              <a:off x="4386056" y="3386512"/>
              <a:ext cx="147299" cy="185879"/>
            </a:xfrm>
            <a:custGeom>
              <a:avLst/>
              <a:gdLst>
                <a:gd name="connsiteX0" fmla="*/ 0 w 147299"/>
                <a:gd name="connsiteY0" fmla="*/ 9 h 185879"/>
                <a:gd name="connsiteX1" fmla="*/ 75986 w 147299"/>
                <a:gd name="connsiteY1" fmla="*/ 9 h 185879"/>
                <a:gd name="connsiteX2" fmla="*/ 105742 w 147299"/>
                <a:gd name="connsiteY2" fmla="*/ 4642 h 185879"/>
                <a:gd name="connsiteX3" fmla="*/ 128293 w 147299"/>
                <a:gd name="connsiteY3" fmla="*/ 17805 h 185879"/>
                <a:gd name="connsiteX4" fmla="*/ 142387 w 147299"/>
                <a:gd name="connsiteY4" fmla="*/ 38149 h 185879"/>
                <a:gd name="connsiteX5" fmla="*/ 147289 w 147299"/>
                <a:gd name="connsiteY5" fmla="*/ 64327 h 185879"/>
                <a:gd name="connsiteX6" fmla="*/ 147289 w 147299"/>
                <a:gd name="connsiteY6" fmla="*/ 64842 h 185879"/>
                <a:gd name="connsiteX7" fmla="*/ 141333 w 147299"/>
                <a:gd name="connsiteY7" fmla="*/ 93300 h 185879"/>
                <a:gd name="connsiteX8" fmla="*/ 125229 w 147299"/>
                <a:gd name="connsiteY8" fmla="*/ 113742 h 185879"/>
                <a:gd name="connsiteX9" fmla="*/ 101428 w 147299"/>
                <a:gd name="connsiteY9" fmla="*/ 126121 h 185879"/>
                <a:gd name="connsiteX10" fmla="*/ 72015 w 147299"/>
                <a:gd name="connsiteY10" fmla="*/ 130239 h 185879"/>
                <a:gd name="connsiteX11" fmla="*/ 40959 w 147299"/>
                <a:gd name="connsiteY11" fmla="*/ 130239 h 185879"/>
                <a:gd name="connsiteX12" fmla="*/ 40959 w 147299"/>
                <a:gd name="connsiteY12" fmla="*/ 185880 h 185879"/>
                <a:gd name="connsiteX13" fmla="*/ 25 w 147299"/>
                <a:gd name="connsiteY13" fmla="*/ 185880 h 185879"/>
                <a:gd name="connsiteX14" fmla="*/ 73338 w 147299"/>
                <a:gd name="connsiteY14" fmla="*/ 93815 h 185879"/>
                <a:gd name="connsiteX15" fmla="*/ 97139 w 147299"/>
                <a:gd name="connsiteY15" fmla="*/ 85726 h 185879"/>
                <a:gd name="connsiteX16" fmla="*/ 105644 w 147299"/>
                <a:gd name="connsiteY16" fmla="*/ 65676 h 185879"/>
                <a:gd name="connsiteX17" fmla="*/ 105644 w 147299"/>
                <a:gd name="connsiteY17" fmla="*/ 65161 h 185879"/>
                <a:gd name="connsiteX18" fmla="*/ 96722 w 147299"/>
                <a:gd name="connsiteY18" fmla="*/ 44154 h 185879"/>
                <a:gd name="connsiteX19" fmla="*/ 72505 w 147299"/>
                <a:gd name="connsiteY19" fmla="*/ 37242 h 185879"/>
                <a:gd name="connsiteX20" fmla="*/ 40934 w 147299"/>
                <a:gd name="connsiteY20" fmla="*/ 37242 h 185879"/>
                <a:gd name="connsiteX21" fmla="*/ 40934 w 147299"/>
                <a:gd name="connsiteY21" fmla="*/ 94133 h 18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7299" h="185879">
                  <a:moveTo>
                    <a:pt x="0" y="9"/>
                  </a:moveTo>
                  <a:lnTo>
                    <a:pt x="75986" y="9"/>
                  </a:lnTo>
                  <a:cubicBezTo>
                    <a:pt x="86095" y="-136"/>
                    <a:pt x="96156" y="1430"/>
                    <a:pt x="105742" y="4642"/>
                  </a:cubicBezTo>
                  <a:cubicBezTo>
                    <a:pt x="114087" y="7426"/>
                    <a:pt x="121765" y="11908"/>
                    <a:pt x="128293" y="17805"/>
                  </a:cubicBezTo>
                  <a:cubicBezTo>
                    <a:pt x="134398" y="23495"/>
                    <a:pt x="139205" y="30434"/>
                    <a:pt x="142387" y="38149"/>
                  </a:cubicBezTo>
                  <a:cubicBezTo>
                    <a:pt x="145734" y="46466"/>
                    <a:pt x="147400" y="55363"/>
                    <a:pt x="147289" y="64327"/>
                  </a:cubicBezTo>
                  <a:lnTo>
                    <a:pt x="147289" y="64842"/>
                  </a:lnTo>
                  <a:cubicBezTo>
                    <a:pt x="147460" y="74654"/>
                    <a:pt x="145425" y="84380"/>
                    <a:pt x="141333" y="93300"/>
                  </a:cubicBezTo>
                  <a:cubicBezTo>
                    <a:pt x="137583" y="101246"/>
                    <a:pt x="132076" y="108236"/>
                    <a:pt x="125229" y="113742"/>
                  </a:cubicBezTo>
                  <a:cubicBezTo>
                    <a:pt x="118178" y="119380"/>
                    <a:pt x="110093" y="123585"/>
                    <a:pt x="101428" y="126121"/>
                  </a:cubicBezTo>
                  <a:cubicBezTo>
                    <a:pt x="91878" y="128923"/>
                    <a:pt x="81968" y="130311"/>
                    <a:pt x="72015" y="130239"/>
                  </a:cubicBezTo>
                  <a:lnTo>
                    <a:pt x="40959" y="130239"/>
                  </a:lnTo>
                  <a:lnTo>
                    <a:pt x="40959" y="185880"/>
                  </a:lnTo>
                  <a:lnTo>
                    <a:pt x="25" y="185880"/>
                  </a:lnTo>
                  <a:close/>
                  <a:moveTo>
                    <a:pt x="73338" y="93815"/>
                  </a:moveTo>
                  <a:cubicBezTo>
                    <a:pt x="82025" y="94338"/>
                    <a:pt x="90570" y="91434"/>
                    <a:pt x="97139" y="85726"/>
                  </a:cubicBezTo>
                  <a:cubicBezTo>
                    <a:pt x="102704" y="80561"/>
                    <a:pt x="105798" y="73266"/>
                    <a:pt x="105644" y="65676"/>
                  </a:cubicBezTo>
                  <a:lnTo>
                    <a:pt x="105644" y="65161"/>
                  </a:lnTo>
                  <a:cubicBezTo>
                    <a:pt x="106186" y="57137"/>
                    <a:pt x="102872" y="49336"/>
                    <a:pt x="96722" y="44154"/>
                  </a:cubicBezTo>
                  <a:cubicBezTo>
                    <a:pt x="89683" y="39137"/>
                    <a:pt x="81132" y="36696"/>
                    <a:pt x="72505" y="37242"/>
                  </a:cubicBezTo>
                  <a:lnTo>
                    <a:pt x="40934" y="37242"/>
                  </a:lnTo>
                  <a:lnTo>
                    <a:pt x="40934" y="941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845FCD9B-0ED1-F28F-F02E-F8F4B07D83CB}"/>
                </a:ext>
              </a:extLst>
            </p:cNvPr>
            <p:cNvSpPr/>
            <p:nvPr/>
          </p:nvSpPr>
          <p:spPr>
            <a:xfrm>
              <a:off x="4561190" y="3378555"/>
              <a:ext cx="40394" cy="193836"/>
            </a:xfrm>
            <a:custGeom>
              <a:avLst/>
              <a:gdLst>
                <a:gd name="connsiteX0" fmla="*/ 0 w 40394"/>
                <a:gd name="connsiteY0" fmla="*/ 0 h 193836"/>
                <a:gd name="connsiteX1" fmla="*/ 40395 w 40394"/>
                <a:gd name="connsiteY1" fmla="*/ 0 h 193836"/>
                <a:gd name="connsiteX2" fmla="*/ 40395 w 40394"/>
                <a:gd name="connsiteY2" fmla="*/ 193837 h 193836"/>
                <a:gd name="connsiteX3" fmla="*/ 0 w 40394"/>
                <a:gd name="connsiteY3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3836">
                  <a:moveTo>
                    <a:pt x="0" y="0"/>
                  </a:moveTo>
                  <a:lnTo>
                    <a:pt x="40395" y="0"/>
                  </a:lnTo>
                  <a:lnTo>
                    <a:pt x="40395" y="193837"/>
                  </a:lnTo>
                  <a:lnTo>
                    <a:pt x="0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80300A2C-5E51-C7EE-924E-24A724A4C716}"/>
                </a:ext>
              </a:extLst>
            </p:cNvPr>
            <p:cNvSpPr/>
            <p:nvPr/>
          </p:nvSpPr>
          <p:spPr>
            <a:xfrm>
              <a:off x="4631083" y="3428492"/>
              <a:ext cx="131451" cy="146753"/>
            </a:xfrm>
            <a:custGeom>
              <a:avLst/>
              <a:gdLst>
                <a:gd name="connsiteX0" fmla="*/ 48914 w 131451"/>
                <a:gd name="connsiteY0" fmla="*/ 146718 h 146753"/>
                <a:gd name="connsiteX1" fmla="*/ 29942 w 131451"/>
                <a:gd name="connsiteY1" fmla="*/ 143924 h 146753"/>
                <a:gd name="connsiteX2" fmla="*/ 14353 w 131451"/>
                <a:gd name="connsiteY2" fmla="*/ 135614 h 146753"/>
                <a:gd name="connsiteX3" fmla="*/ 3887 w 131451"/>
                <a:gd name="connsiteY3" fmla="*/ 121912 h 146753"/>
                <a:gd name="connsiteX4" fmla="*/ 14 w 131451"/>
                <a:gd name="connsiteY4" fmla="*/ 103185 h 146753"/>
                <a:gd name="connsiteX5" fmla="*/ 14 w 131451"/>
                <a:gd name="connsiteY5" fmla="*/ 102646 h 146753"/>
                <a:gd name="connsiteX6" fmla="*/ 4229 w 131451"/>
                <a:gd name="connsiteY6" fmla="*/ 82424 h 146753"/>
                <a:gd name="connsiteX7" fmla="*/ 16117 w 131451"/>
                <a:gd name="connsiteY7" fmla="*/ 68330 h 146753"/>
                <a:gd name="connsiteX8" fmla="*/ 33986 w 131451"/>
                <a:gd name="connsiteY8" fmla="*/ 59996 h 146753"/>
                <a:gd name="connsiteX9" fmla="*/ 57248 w 131451"/>
                <a:gd name="connsiteY9" fmla="*/ 57202 h 146753"/>
                <a:gd name="connsiteX10" fmla="*/ 76269 w 131451"/>
                <a:gd name="connsiteY10" fmla="*/ 58746 h 146753"/>
                <a:gd name="connsiteX11" fmla="*/ 92030 w 131451"/>
                <a:gd name="connsiteY11" fmla="*/ 63036 h 146753"/>
                <a:gd name="connsiteX12" fmla="*/ 92030 w 131451"/>
                <a:gd name="connsiteY12" fmla="*/ 60707 h 146753"/>
                <a:gd name="connsiteX13" fmla="*/ 84358 w 131451"/>
                <a:gd name="connsiteY13" fmla="*/ 41319 h 146753"/>
                <a:gd name="connsiteX14" fmla="*/ 61709 w 131451"/>
                <a:gd name="connsiteY14" fmla="*/ 34603 h 146753"/>
                <a:gd name="connsiteX15" fmla="*/ 41046 w 131451"/>
                <a:gd name="connsiteY15" fmla="*/ 36563 h 146753"/>
                <a:gd name="connsiteX16" fmla="*/ 22319 w 131451"/>
                <a:gd name="connsiteY16" fmla="*/ 42495 h 146753"/>
                <a:gd name="connsiteX17" fmla="*/ 12269 w 131451"/>
                <a:gd name="connsiteY17" fmla="*/ 11684 h 146753"/>
                <a:gd name="connsiteX18" fmla="*/ 36781 w 131451"/>
                <a:gd name="connsiteY18" fmla="*/ 3473 h 146753"/>
                <a:gd name="connsiteX19" fmla="*/ 67763 w 131451"/>
                <a:gd name="connsiteY19" fmla="*/ 17 h 146753"/>
                <a:gd name="connsiteX20" fmla="*/ 96197 w 131451"/>
                <a:gd name="connsiteY20" fmla="*/ 4184 h 146753"/>
                <a:gd name="connsiteX21" fmla="*/ 115806 w 131451"/>
                <a:gd name="connsiteY21" fmla="*/ 16072 h 146753"/>
                <a:gd name="connsiteX22" fmla="*/ 127694 w 131451"/>
                <a:gd name="connsiteY22" fmla="*/ 35681 h 146753"/>
                <a:gd name="connsiteX23" fmla="*/ 131444 w 131451"/>
                <a:gd name="connsiteY23" fmla="*/ 61639 h 146753"/>
                <a:gd name="connsiteX24" fmla="*/ 131444 w 131451"/>
                <a:gd name="connsiteY24" fmla="*/ 143899 h 146753"/>
                <a:gd name="connsiteX25" fmla="*/ 92226 w 131451"/>
                <a:gd name="connsiteY25" fmla="*/ 143899 h 146753"/>
                <a:gd name="connsiteX26" fmla="*/ 92226 w 131451"/>
                <a:gd name="connsiteY26" fmla="*/ 128702 h 146753"/>
                <a:gd name="connsiteX27" fmla="*/ 74381 w 131451"/>
                <a:gd name="connsiteY27" fmla="*/ 141840 h 146753"/>
                <a:gd name="connsiteX28" fmla="*/ 48914 w 131451"/>
                <a:gd name="connsiteY28" fmla="*/ 146718 h 146753"/>
                <a:gd name="connsiteX29" fmla="*/ 61170 w 131451"/>
                <a:gd name="connsiteY29" fmla="*/ 118824 h 146753"/>
                <a:gd name="connsiteX30" fmla="*/ 84137 w 131451"/>
                <a:gd name="connsiteY30" fmla="*/ 111936 h 146753"/>
                <a:gd name="connsiteX31" fmla="*/ 92741 w 131451"/>
                <a:gd name="connsiteY31" fmla="*/ 94092 h 146753"/>
                <a:gd name="connsiteX32" fmla="*/ 92740 w 131451"/>
                <a:gd name="connsiteY32" fmla="*/ 86935 h 146753"/>
                <a:gd name="connsiteX33" fmla="*/ 80852 w 131451"/>
                <a:gd name="connsiteY33" fmla="*/ 83086 h 146753"/>
                <a:gd name="connsiteX34" fmla="*/ 66930 w 131451"/>
                <a:gd name="connsiteY34" fmla="*/ 81591 h 146753"/>
                <a:gd name="connsiteX35" fmla="*/ 46463 w 131451"/>
                <a:gd name="connsiteY35" fmla="*/ 86640 h 146753"/>
                <a:gd name="connsiteX36" fmla="*/ 39109 w 131451"/>
                <a:gd name="connsiteY36" fmla="*/ 101347 h 146753"/>
                <a:gd name="connsiteX37" fmla="*/ 39110 w 131451"/>
                <a:gd name="connsiteY37" fmla="*/ 101886 h 146753"/>
                <a:gd name="connsiteX38" fmla="*/ 45066 w 131451"/>
                <a:gd name="connsiteY38" fmla="*/ 114608 h 146753"/>
                <a:gd name="connsiteX39" fmla="*/ 61170 w 131451"/>
                <a:gd name="connsiteY39" fmla="*/ 118824 h 14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451" h="146753">
                  <a:moveTo>
                    <a:pt x="48914" y="146718"/>
                  </a:moveTo>
                  <a:cubicBezTo>
                    <a:pt x="42482" y="146799"/>
                    <a:pt x="36078" y="145856"/>
                    <a:pt x="29942" y="143924"/>
                  </a:cubicBezTo>
                  <a:cubicBezTo>
                    <a:pt x="24245" y="142217"/>
                    <a:pt x="18946" y="139392"/>
                    <a:pt x="14353" y="135614"/>
                  </a:cubicBezTo>
                  <a:cubicBezTo>
                    <a:pt x="9924" y="131848"/>
                    <a:pt x="6355" y="127176"/>
                    <a:pt x="3887" y="121912"/>
                  </a:cubicBezTo>
                  <a:cubicBezTo>
                    <a:pt x="1216" y="116037"/>
                    <a:pt x="-108" y="109638"/>
                    <a:pt x="14" y="103185"/>
                  </a:cubicBezTo>
                  <a:lnTo>
                    <a:pt x="14" y="102646"/>
                  </a:lnTo>
                  <a:cubicBezTo>
                    <a:pt x="-157" y="95671"/>
                    <a:pt x="1286" y="88750"/>
                    <a:pt x="4229" y="82424"/>
                  </a:cubicBezTo>
                  <a:cubicBezTo>
                    <a:pt x="7016" y="76848"/>
                    <a:pt x="11091" y="72017"/>
                    <a:pt x="16117" y="68330"/>
                  </a:cubicBezTo>
                  <a:cubicBezTo>
                    <a:pt x="21503" y="64464"/>
                    <a:pt x="27563" y="61637"/>
                    <a:pt x="33986" y="59996"/>
                  </a:cubicBezTo>
                  <a:cubicBezTo>
                    <a:pt x="41582" y="58038"/>
                    <a:pt x="49405" y="57099"/>
                    <a:pt x="57248" y="57202"/>
                  </a:cubicBezTo>
                  <a:cubicBezTo>
                    <a:pt x="63622" y="57127"/>
                    <a:pt x="69990" y="57644"/>
                    <a:pt x="76269" y="58746"/>
                  </a:cubicBezTo>
                  <a:cubicBezTo>
                    <a:pt x="81616" y="59807"/>
                    <a:pt x="86882" y="61241"/>
                    <a:pt x="92030" y="63036"/>
                  </a:cubicBezTo>
                  <a:lnTo>
                    <a:pt x="92030" y="60707"/>
                  </a:lnTo>
                  <a:cubicBezTo>
                    <a:pt x="92542" y="53416"/>
                    <a:pt x="89721" y="46285"/>
                    <a:pt x="84358" y="41319"/>
                  </a:cubicBezTo>
                  <a:cubicBezTo>
                    <a:pt x="77855" y="36443"/>
                    <a:pt x="69819" y="34060"/>
                    <a:pt x="61709" y="34603"/>
                  </a:cubicBezTo>
                  <a:cubicBezTo>
                    <a:pt x="54771" y="34506"/>
                    <a:pt x="47842" y="35164"/>
                    <a:pt x="41046" y="36563"/>
                  </a:cubicBezTo>
                  <a:cubicBezTo>
                    <a:pt x="34682" y="38136"/>
                    <a:pt x="28427" y="40117"/>
                    <a:pt x="22319" y="42495"/>
                  </a:cubicBezTo>
                  <a:lnTo>
                    <a:pt x="12269" y="11684"/>
                  </a:lnTo>
                  <a:cubicBezTo>
                    <a:pt x="20199" y="8276"/>
                    <a:pt x="28398" y="5529"/>
                    <a:pt x="36781" y="3473"/>
                  </a:cubicBezTo>
                  <a:cubicBezTo>
                    <a:pt x="46930" y="1072"/>
                    <a:pt x="57334" y="-89"/>
                    <a:pt x="67763" y="17"/>
                  </a:cubicBezTo>
                  <a:cubicBezTo>
                    <a:pt x="77406" y="-172"/>
                    <a:pt x="87014" y="1236"/>
                    <a:pt x="96197" y="4184"/>
                  </a:cubicBezTo>
                  <a:cubicBezTo>
                    <a:pt x="103551" y="6606"/>
                    <a:pt x="110257" y="10672"/>
                    <a:pt x="115806" y="16072"/>
                  </a:cubicBezTo>
                  <a:cubicBezTo>
                    <a:pt x="121279" y="21564"/>
                    <a:pt x="125356" y="28288"/>
                    <a:pt x="127694" y="35681"/>
                  </a:cubicBezTo>
                  <a:cubicBezTo>
                    <a:pt x="130296" y="44084"/>
                    <a:pt x="131562" y="52843"/>
                    <a:pt x="131444" y="61639"/>
                  </a:cubicBezTo>
                  <a:lnTo>
                    <a:pt x="131444" y="143899"/>
                  </a:lnTo>
                  <a:lnTo>
                    <a:pt x="92226" y="143899"/>
                  </a:lnTo>
                  <a:lnTo>
                    <a:pt x="92226" y="128702"/>
                  </a:lnTo>
                  <a:cubicBezTo>
                    <a:pt x="87205" y="134219"/>
                    <a:pt x="81140" y="138684"/>
                    <a:pt x="74381" y="141840"/>
                  </a:cubicBezTo>
                  <a:cubicBezTo>
                    <a:pt x="66365" y="145355"/>
                    <a:pt x="57661" y="147022"/>
                    <a:pt x="48914" y="146718"/>
                  </a:cubicBezTo>
                  <a:close/>
                  <a:moveTo>
                    <a:pt x="61170" y="118824"/>
                  </a:moveTo>
                  <a:cubicBezTo>
                    <a:pt x="69390" y="119241"/>
                    <a:pt x="77503" y="116808"/>
                    <a:pt x="84137" y="111936"/>
                  </a:cubicBezTo>
                  <a:cubicBezTo>
                    <a:pt x="89664" y="107683"/>
                    <a:pt x="92855" y="101066"/>
                    <a:pt x="92741" y="94092"/>
                  </a:cubicBezTo>
                  <a:lnTo>
                    <a:pt x="92740" y="86935"/>
                  </a:lnTo>
                  <a:cubicBezTo>
                    <a:pt x="88925" y="85235"/>
                    <a:pt x="84940" y="83945"/>
                    <a:pt x="80852" y="83086"/>
                  </a:cubicBezTo>
                  <a:cubicBezTo>
                    <a:pt x="76285" y="82050"/>
                    <a:pt x="71613" y="81548"/>
                    <a:pt x="66930" y="81591"/>
                  </a:cubicBezTo>
                  <a:cubicBezTo>
                    <a:pt x="59758" y="81217"/>
                    <a:pt x="52637" y="82974"/>
                    <a:pt x="46463" y="86640"/>
                  </a:cubicBezTo>
                  <a:cubicBezTo>
                    <a:pt x="41580" y="89895"/>
                    <a:pt x="38784" y="95489"/>
                    <a:pt x="39109" y="101347"/>
                  </a:cubicBezTo>
                  <a:lnTo>
                    <a:pt x="39110" y="101886"/>
                  </a:lnTo>
                  <a:cubicBezTo>
                    <a:pt x="38811" y="106862"/>
                    <a:pt x="41053" y="111651"/>
                    <a:pt x="45066" y="114608"/>
                  </a:cubicBezTo>
                  <a:cubicBezTo>
                    <a:pt x="49818" y="117760"/>
                    <a:pt x="55483" y="119243"/>
                    <a:pt x="61170" y="11882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899B6F7D-DAE6-365F-96A3-E6CDCEAF5511}"/>
                </a:ext>
              </a:extLst>
            </p:cNvPr>
            <p:cNvSpPr/>
            <p:nvPr/>
          </p:nvSpPr>
          <p:spPr>
            <a:xfrm>
              <a:off x="4796892" y="3427299"/>
              <a:ext cx="130618" cy="145092"/>
            </a:xfrm>
            <a:custGeom>
              <a:avLst/>
              <a:gdLst>
                <a:gd name="connsiteX0" fmla="*/ 0 w 130618"/>
                <a:gd name="connsiteY0" fmla="*/ 2926 h 145092"/>
                <a:gd name="connsiteX1" fmla="*/ 40395 w 130618"/>
                <a:gd name="connsiteY1" fmla="*/ 2926 h 145092"/>
                <a:gd name="connsiteX2" fmla="*/ 40395 w 130618"/>
                <a:gd name="connsiteY2" fmla="*/ 23271 h 145092"/>
                <a:gd name="connsiteX3" fmla="*/ 47944 w 130618"/>
                <a:gd name="connsiteY3" fmla="*/ 14398 h 145092"/>
                <a:gd name="connsiteX4" fmla="*/ 57185 w 130618"/>
                <a:gd name="connsiteY4" fmla="*/ 7044 h 145092"/>
                <a:gd name="connsiteX5" fmla="*/ 68313 w 130618"/>
                <a:gd name="connsiteY5" fmla="*/ 1995 h 145092"/>
                <a:gd name="connsiteX6" fmla="*/ 82162 w 130618"/>
                <a:gd name="connsiteY6" fmla="*/ 83 h 145092"/>
                <a:gd name="connsiteX7" fmla="*/ 117851 w 130618"/>
                <a:gd name="connsiteY7" fmla="*/ 14202 h 145092"/>
                <a:gd name="connsiteX8" fmla="*/ 130524 w 130618"/>
                <a:gd name="connsiteY8" fmla="*/ 52979 h 145092"/>
                <a:gd name="connsiteX9" fmla="*/ 130524 w 130618"/>
                <a:gd name="connsiteY9" fmla="*/ 145093 h 145092"/>
                <a:gd name="connsiteX10" fmla="*/ 90129 w 130618"/>
                <a:gd name="connsiteY10" fmla="*/ 145093 h 145092"/>
                <a:gd name="connsiteX11" fmla="*/ 90129 w 130618"/>
                <a:gd name="connsiteY11" fmla="*/ 65994 h 145092"/>
                <a:gd name="connsiteX12" fmla="*/ 83707 w 130618"/>
                <a:gd name="connsiteY12" fmla="*/ 44400 h 145092"/>
                <a:gd name="connsiteX13" fmla="*/ 65862 w 130618"/>
                <a:gd name="connsiteY13" fmla="*/ 37046 h 145092"/>
                <a:gd name="connsiteX14" fmla="*/ 47356 w 130618"/>
                <a:gd name="connsiteY14" fmla="*/ 44400 h 145092"/>
                <a:gd name="connsiteX15" fmla="*/ 40591 w 130618"/>
                <a:gd name="connsiteY15" fmla="*/ 65994 h 145092"/>
                <a:gd name="connsiteX16" fmla="*/ 40591 w 130618"/>
                <a:gd name="connsiteY16" fmla="*/ 145093 h 145092"/>
                <a:gd name="connsiteX17" fmla="*/ 245 w 130618"/>
                <a:gd name="connsiteY17" fmla="*/ 145093 h 14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8" h="145092">
                  <a:moveTo>
                    <a:pt x="0" y="2926"/>
                  </a:moveTo>
                  <a:lnTo>
                    <a:pt x="40395" y="2926"/>
                  </a:lnTo>
                  <a:lnTo>
                    <a:pt x="40395" y="23271"/>
                  </a:lnTo>
                  <a:cubicBezTo>
                    <a:pt x="42724" y="20159"/>
                    <a:pt x="45245" y="17195"/>
                    <a:pt x="47944" y="14398"/>
                  </a:cubicBezTo>
                  <a:cubicBezTo>
                    <a:pt x="50739" y="11608"/>
                    <a:pt x="53839" y="9141"/>
                    <a:pt x="57185" y="7044"/>
                  </a:cubicBezTo>
                  <a:cubicBezTo>
                    <a:pt x="60649" y="4865"/>
                    <a:pt x="64392" y="3166"/>
                    <a:pt x="68313" y="1995"/>
                  </a:cubicBezTo>
                  <a:cubicBezTo>
                    <a:pt x="72812" y="686"/>
                    <a:pt x="77478" y="42"/>
                    <a:pt x="82162" y="83"/>
                  </a:cubicBezTo>
                  <a:cubicBezTo>
                    <a:pt x="95563" y="-729"/>
                    <a:pt x="108633" y="4442"/>
                    <a:pt x="117851" y="14202"/>
                  </a:cubicBezTo>
                  <a:cubicBezTo>
                    <a:pt x="126817" y="25065"/>
                    <a:pt x="131344" y="38917"/>
                    <a:pt x="130524" y="52979"/>
                  </a:cubicBezTo>
                  <a:lnTo>
                    <a:pt x="130524" y="145093"/>
                  </a:lnTo>
                  <a:lnTo>
                    <a:pt x="90129" y="145093"/>
                  </a:lnTo>
                  <a:lnTo>
                    <a:pt x="90129" y="65994"/>
                  </a:lnTo>
                  <a:cubicBezTo>
                    <a:pt x="90689" y="58254"/>
                    <a:pt x="88406" y="50576"/>
                    <a:pt x="83707" y="44400"/>
                  </a:cubicBezTo>
                  <a:cubicBezTo>
                    <a:pt x="79161" y="39399"/>
                    <a:pt x="72612" y="36700"/>
                    <a:pt x="65862" y="37046"/>
                  </a:cubicBezTo>
                  <a:cubicBezTo>
                    <a:pt x="58914" y="36668"/>
                    <a:pt x="52150" y="39356"/>
                    <a:pt x="47356" y="44400"/>
                  </a:cubicBezTo>
                  <a:cubicBezTo>
                    <a:pt x="42428" y="50471"/>
                    <a:pt x="40008" y="58197"/>
                    <a:pt x="40591" y="65994"/>
                  </a:cubicBezTo>
                  <a:lnTo>
                    <a:pt x="40591" y="145093"/>
                  </a:lnTo>
                  <a:lnTo>
                    <a:pt x="245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19321CC3-94DD-DAF8-833F-31E39366548D}"/>
                </a:ext>
              </a:extLst>
            </p:cNvPr>
            <p:cNvSpPr/>
            <p:nvPr/>
          </p:nvSpPr>
          <p:spPr>
            <a:xfrm>
              <a:off x="5035791" y="3378555"/>
              <a:ext cx="150072" cy="196683"/>
            </a:xfrm>
            <a:custGeom>
              <a:avLst/>
              <a:gdLst>
                <a:gd name="connsiteX0" fmla="*/ 65043 w 150072"/>
                <a:gd name="connsiteY0" fmla="*/ 196655 h 196683"/>
                <a:gd name="connsiteX1" fmla="*/ 40826 w 150072"/>
                <a:gd name="connsiteY1" fmla="*/ 191900 h 196683"/>
                <a:gd name="connsiteX2" fmla="*/ 19942 w 150072"/>
                <a:gd name="connsiteY2" fmla="*/ 177684 h 196683"/>
                <a:gd name="connsiteX3" fmla="*/ 5431 w 150072"/>
                <a:gd name="connsiteY3" fmla="*/ 154545 h 196683"/>
                <a:gd name="connsiteX4" fmla="*/ 14 w 150072"/>
                <a:gd name="connsiteY4" fmla="*/ 123072 h 196683"/>
                <a:gd name="connsiteX5" fmla="*/ 14 w 150072"/>
                <a:gd name="connsiteY5" fmla="*/ 122533 h 196683"/>
                <a:gd name="connsiteX6" fmla="*/ 5431 w 150072"/>
                <a:gd name="connsiteY6" fmla="*/ 91011 h 196683"/>
                <a:gd name="connsiteX7" fmla="*/ 19941 w 150072"/>
                <a:gd name="connsiteY7" fmla="*/ 67921 h 196683"/>
                <a:gd name="connsiteX8" fmla="*/ 40604 w 150072"/>
                <a:gd name="connsiteY8" fmla="*/ 53705 h 196683"/>
                <a:gd name="connsiteX9" fmla="*/ 65116 w 150072"/>
                <a:gd name="connsiteY9" fmla="*/ 48802 h 196683"/>
                <a:gd name="connsiteX10" fmla="*/ 91833 w 150072"/>
                <a:gd name="connsiteY10" fmla="*/ 55151 h 196683"/>
                <a:gd name="connsiteX11" fmla="*/ 109678 w 150072"/>
                <a:gd name="connsiteY11" fmla="*/ 70103 h 196683"/>
                <a:gd name="connsiteX12" fmla="*/ 109678 w 150072"/>
                <a:gd name="connsiteY12" fmla="*/ 0 h 196683"/>
                <a:gd name="connsiteX13" fmla="*/ 150073 w 150072"/>
                <a:gd name="connsiteY13" fmla="*/ 0 h 196683"/>
                <a:gd name="connsiteX14" fmla="*/ 150073 w 150072"/>
                <a:gd name="connsiteY14" fmla="*/ 193837 h 196683"/>
                <a:gd name="connsiteX15" fmla="*/ 109163 w 150072"/>
                <a:gd name="connsiteY15" fmla="*/ 193837 h 196683"/>
                <a:gd name="connsiteX16" fmla="*/ 109163 w 150072"/>
                <a:gd name="connsiteY16" fmla="*/ 173492 h 196683"/>
                <a:gd name="connsiteX17" fmla="*/ 91319 w 150072"/>
                <a:gd name="connsiteY17" fmla="*/ 190086 h 196683"/>
                <a:gd name="connsiteX18" fmla="*/ 65043 w 150072"/>
                <a:gd name="connsiteY18" fmla="*/ 196655 h 196683"/>
                <a:gd name="connsiteX19" fmla="*/ 75387 w 150072"/>
                <a:gd name="connsiteY19" fmla="*/ 162339 h 196683"/>
                <a:gd name="connsiteX20" fmla="*/ 88843 w 150072"/>
                <a:gd name="connsiteY20" fmla="*/ 159545 h 196683"/>
                <a:gd name="connsiteX21" fmla="*/ 99726 w 150072"/>
                <a:gd name="connsiteY21" fmla="*/ 151579 h 196683"/>
                <a:gd name="connsiteX22" fmla="*/ 107080 w 150072"/>
                <a:gd name="connsiteY22" fmla="*/ 139103 h 196683"/>
                <a:gd name="connsiteX23" fmla="*/ 109874 w 150072"/>
                <a:gd name="connsiteY23" fmla="*/ 123023 h 196683"/>
                <a:gd name="connsiteX24" fmla="*/ 109874 w 150072"/>
                <a:gd name="connsiteY24" fmla="*/ 122484 h 196683"/>
                <a:gd name="connsiteX25" fmla="*/ 107080 w 150072"/>
                <a:gd name="connsiteY25" fmla="*/ 106380 h 196683"/>
                <a:gd name="connsiteX26" fmla="*/ 99727 w 150072"/>
                <a:gd name="connsiteY26" fmla="*/ 93879 h 196683"/>
                <a:gd name="connsiteX27" fmla="*/ 61955 w 150072"/>
                <a:gd name="connsiteY27" fmla="*/ 85913 h 196683"/>
                <a:gd name="connsiteX28" fmla="*/ 50949 w 150072"/>
                <a:gd name="connsiteY28" fmla="*/ 93879 h 196683"/>
                <a:gd name="connsiteX29" fmla="*/ 43400 w 150072"/>
                <a:gd name="connsiteY29" fmla="*/ 106257 h 196683"/>
                <a:gd name="connsiteX30" fmla="*/ 40606 w 150072"/>
                <a:gd name="connsiteY30" fmla="*/ 122484 h 196683"/>
                <a:gd name="connsiteX31" fmla="*/ 40605 w 150072"/>
                <a:gd name="connsiteY31" fmla="*/ 123023 h 196683"/>
                <a:gd name="connsiteX32" fmla="*/ 43399 w 150072"/>
                <a:gd name="connsiteY32" fmla="*/ 139103 h 196683"/>
                <a:gd name="connsiteX33" fmla="*/ 50949 w 150072"/>
                <a:gd name="connsiteY33" fmla="*/ 151579 h 196683"/>
                <a:gd name="connsiteX34" fmla="*/ 61954 w 150072"/>
                <a:gd name="connsiteY34" fmla="*/ 159545 h 196683"/>
                <a:gd name="connsiteX35" fmla="*/ 75387 w 150072"/>
                <a:gd name="connsiteY35" fmla="*/ 162339 h 19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072" h="196683">
                  <a:moveTo>
                    <a:pt x="65043" y="196655"/>
                  </a:moveTo>
                  <a:cubicBezTo>
                    <a:pt x="56739" y="196654"/>
                    <a:pt x="48514" y="195039"/>
                    <a:pt x="40826" y="191900"/>
                  </a:cubicBezTo>
                  <a:cubicBezTo>
                    <a:pt x="32931" y="188704"/>
                    <a:pt x="25810" y="183857"/>
                    <a:pt x="19942" y="177684"/>
                  </a:cubicBezTo>
                  <a:cubicBezTo>
                    <a:pt x="13639" y="170993"/>
                    <a:pt x="8710" y="163132"/>
                    <a:pt x="5431" y="154545"/>
                  </a:cubicBezTo>
                  <a:cubicBezTo>
                    <a:pt x="1657" y="144490"/>
                    <a:pt x="-182" y="133811"/>
                    <a:pt x="14" y="123072"/>
                  </a:cubicBezTo>
                  <a:lnTo>
                    <a:pt x="14" y="122533"/>
                  </a:lnTo>
                  <a:cubicBezTo>
                    <a:pt x="-180" y="111778"/>
                    <a:pt x="1658" y="101084"/>
                    <a:pt x="5431" y="91011"/>
                  </a:cubicBezTo>
                  <a:cubicBezTo>
                    <a:pt x="8771" y="82469"/>
                    <a:pt x="13694" y="74636"/>
                    <a:pt x="19941" y="67921"/>
                  </a:cubicBezTo>
                  <a:cubicBezTo>
                    <a:pt x="25719" y="61743"/>
                    <a:pt x="32769" y="56892"/>
                    <a:pt x="40604" y="53705"/>
                  </a:cubicBezTo>
                  <a:cubicBezTo>
                    <a:pt x="48371" y="50469"/>
                    <a:pt x="56702" y="48802"/>
                    <a:pt x="65116" y="48802"/>
                  </a:cubicBezTo>
                  <a:cubicBezTo>
                    <a:pt x="74434" y="48441"/>
                    <a:pt x="83674" y="50637"/>
                    <a:pt x="91833" y="55151"/>
                  </a:cubicBezTo>
                  <a:cubicBezTo>
                    <a:pt x="98547" y="59143"/>
                    <a:pt x="104572" y="64191"/>
                    <a:pt x="109678" y="70103"/>
                  </a:cubicBezTo>
                  <a:lnTo>
                    <a:pt x="109678" y="0"/>
                  </a:lnTo>
                  <a:lnTo>
                    <a:pt x="150073" y="0"/>
                  </a:lnTo>
                  <a:lnTo>
                    <a:pt x="150073" y="193837"/>
                  </a:lnTo>
                  <a:lnTo>
                    <a:pt x="109163" y="193837"/>
                  </a:lnTo>
                  <a:lnTo>
                    <a:pt x="109163" y="173492"/>
                  </a:lnTo>
                  <a:cubicBezTo>
                    <a:pt x="104321" y="180105"/>
                    <a:pt x="98265" y="185736"/>
                    <a:pt x="91319" y="190086"/>
                  </a:cubicBezTo>
                  <a:cubicBezTo>
                    <a:pt x="83348" y="194693"/>
                    <a:pt x="74244" y="196969"/>
                    <a:pt x="65043" y="196655"/>
                  </a:cubicBezTo>
                  <a:close/>
                  <a:moveTo>
                    <a:pt x="75387" y="162339"/>
                  </a:moveTo>
                  <a:cubicBezTo>
                    <a:pt x="80020" y="162374"/>
                    <a:pt x="84607" y="161422"/>
                    <a:pt x="88843" y="159545"/>
                  </a:cubicBezTo>
                  <a:cubicBezTo>
                    <a:pt x="92998" y="157697"/>
                    <a:pt x="96708" y="154980"/>
                    <a:pt x="99726" y="151579"/>
                  </a:cubicBezTo>
                  <a:cubicBezTo>
                    <a:pt x="102938" y="147918"/>
                    <a:pt x="105432" y="143685"/>
                    <a:pt x="107080" y="139103"/>
                  </a:cubicBezTo>
                  <a:cubicBezTo>
                    <a:pt x="108996" y="133961"/>
                    <a:pt x="109943" y="128509"/>
                    <a:pt x="109874" y="123023"/>
                  </a:cubicBezTo>
                  <a:lnTo>
                    <a:pt x="109874" y="122484"/>
                  </a:lnTo>
                  <a:cubicBezTo>
                    <a:pt x="109944" y="116989"/>
                    <a:pt x="108997" y="111530"/>
                    <a:pt x="107080" y="106380"/>
                  </a:cubicBezTo>
                  <a:cubicBezTo>
                    <a:pt x="105408" y="101801"/>
                    <a:pt x="102917" y="97565"/>
                    <a:pt x="99727" y="93879"/>
                  </a:cubicBezTo>
                  <a:cubicBezTo>
                    <a:pt x="90096" y="83489"/>
                    <a:pt x="74962" y="80297"/>
                    <a:pt x="61955" y="85913"/>
                  </a:cubicBezTo>
                  <a:cubicBezTo>
                    <a:pt x="57789" y="87802"/>
                    <a:pt x="54046" y="90512"/>
                    <a:pt x="50949" y="93879"/>
                  </a:cubicBezTo>
                  <a:cubicBezTo>
                    <a:pt x="47671" y="97489"/>
                    <a:pt x="45109" y="101690"/>
                    <a:pt x="43400" y="106257"/>
                  </a:cubicBezTo>
                  <a:cubicBezTo>
                    <a:pt x="41434" y="111436"/>
                    <a:pt x="40486" y="116946"/>
                    <a:pt x="40606" y="122484"/>
                  </a:cubicBezTo>
                  <a:lnTo>
                    <a:pt x="40605" y="123023"/>
                  </a:lnTo>
                  <a:cubicBezTo>
                    <a:pt x="40512" y="128511"/>
                    <a:pt x="41460" y="133968"/>
                    <a:pt x="43399" y="139103"/>
                  </a:cubicBezTo>
                  <a:cubicBezTo>
                    <a:pt x="45073" y="143716"/>
                    <a:pt x="47638" y="147955"/>
                    <a:pt x="50949" y="151579"/>
                  </a:cubicBezTo>
                  <a:cubicBezTo>
                    <a:pt x="54032" y="154961"/>
                    <a:pt x="57778" y="157673"/>
                    <a:pt x="61954" y="159545"/>
                  </a:cubicBezTo>
                  <a:cubicBezTo>
                    <a:pt x="66183" y="161419"/>
                    <a:pt x="70762" y="162371"/>
                    <a:pt x="75387" y="162339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CA33F619-5AF5-6880-A086-C6B8FAC16299}"/>
                </a:ext>
              </a:extLst>
            </p:cNvPr>
            <p:cNvSpPr/>
            <p:nvPr/>
          </p:nvSpPr>
          <p:spPr>
            <a:xfrm>
              <a:off x="5214466" y="3427192"/>
              <a:ext cx="139878" cy="148574"/>
            </a:xfrm>
            <a:custGeom>
              <a:avLst/>
              <a:gdLst>
                <a:gd name="connsiteX0" fmla="*/ 74690 w 139878"/>
                <a:gd name="connsiteY0" fmla="*/ 148558 h 148574"/>
                <a:gd name="connsiteX1" fmla="*/ 44958 w 139878"/>
                <a:gd name="connsiteY1" fmla="*/ 143264 h 148574"/>
                <a:gd name="connsiteX2" fmla="*/ 21182 w 139878"/>
                <a:gd name="connsiteY2" fmla="*/ 128042 h 148574"/>
                <a:gd name="connsiteX3" fmla="*/ 5593 w 139878"/>
                <a:gd name="connsiteY3" fmla="*/ 104781 h 148574"/>
                <a:gd name="connsiteX4" fmla="*/ 4 w 139878"/>
                <a:gd name="connsiteY4" fmla="*/ 75048 h 148574"/>
                <a:gd name="connsiteX5" fmla="*/ 4 w 139878"/>
                <a:gd name="connsiteY5" fmla="*/ 74509 h 148574"/>
                <a:gd name="connsiteX6" fmla="*/ 5249 w 139878"/>
                <a:gd name="connsiteY6" fmla="*/ 45781 h 148574"/>
                <a:gd name="connsiteX7" fmla="*/ 19686 w 139878"/>
                <a:gd name="connsiteY7" fmla="*/ 21981 h 148574"/>
                <a:gd name="connsiteX8" fmla="*/ 41894 w 139878"/>
                <a:gd name="connsiteY8" fmla="*/ 5975 h 148574"/>
                <a:gd name="connsiteX9" fmla="*/ 70449 w 139878"/>
                <a:gd name="connsiteY9" fmla="*/ 19 h 148574"/>
                <a:gd name="connsiteX10" fmla="*/ 101309 w 139878"/>
                <a:gd name="connsiteY10" fmla="*/ 6392 h 148574"/>
                <a:gd name="connsiteX11" fmla="*/ 122978 w 139878"/>
                <a:gd name="connsiteY11" fmla="*/ 23550 h 148574"/>
                <a:gd name="connsiteX12" fmla="*/ 135699 w 139878"/>
                <a:gd name="connsiteY12" fmla="*/ 48233 h 148574"/>
                <a:gd name="connsiteX13" fmla="*/ 139866 w 139878"/>
                <a:gd name="connsiteY13" fmla="*/ 77328 h 148574"/>
                <a:gd name="connsiteX14" fmla="*/ 139866 w 139878"/>
                <a:gd name="connsiteY14" fmla="*/ 82377 h 148574"/>
                <a:gd name="connsiteX15" fmla="*/ 139499 w 139878"/>
                <a:gd name="connsiteY15" fmla="*/ 87966 h 148574"/>
                <a:gd name="connsiteX16" fmla="*/ 40448 w 139878"/>
                <a:gd name="connsiteY16" fmla="*/ 87966 h 148574"/>
                <a:gd name="connsiteX17" fmla="*/ 52361 w 139878"/>
                <a:gd name="connsiteY17" fmla="*/ 108849 h 148574"/>
                <a:gd name="connsiteX18" fmla="*/ 75083 w 139878"/>
                <a:gd name="connsiteY18" fmla="*/ 115860 h 148574"/>
                <a:gd name="connsiteX19" fmla="*/ 92927 w 139878"/>
                <a:gd name="connsiteY19" fmla="*/ 112428 h 148574"/>
                <a:gd name="connsiteX20" fmla="*/ 109399 w 139878"/>
                <a:gd name="connsiteY20" fmla="*/ 101226 h 148574"/>
                <a:gd name="connsiteX21" fmla="*/ 132733 w 139878"/>
                <a:gd name="connsiteY21" fmla="*/ 121865 h 148574"/>
                <a:gd name="connsiteX22" fmla="*/ 108222 w 139878"/>
                <a:gd name="connsiteY22" fmla="*/ 141474 h 148574"/>
                <a:gd name="connsiteX23" fmla="*/ 74690 w 139878"/>
                <a:gd name="connsiteY23" fmla="*/ 148558 h 148574"/>
                <a:gd name="connsiteX24" fmla="*/ 100746 w 139878"/>
                <a:gd name="connsiteY24" fmla="*/ 63013 h 148574"/>
                <a:gd name="connsiteX25" fmla="*/ 91064 w 139878"/>
                <a:gd name="connsiteY25" fmla="*/ 40953 h 148574"/>
                <a:gd name="connsiteX26" fmla="*/ 70597 w 139878"/>
                <a:gd name="connsiteY26" fmla="*/ 32545 h 148574"/>
                <a:gd name="connsiteX27" fmla="*/ 50007 w 139878"/>
                <a:gd name="connsiteY27" fmla="*/ 40830 h 148574"/>
                <a:gd name="connsiteX28" fmla="*/ 39786 w 139878"/>
                <a:gd name="connsiteY28" fmla="*/ 62890 h 14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78" h="148574">
                  <a:moveTo>
                    <a:pt x="74690" y="148558"/>
                  </a:moveTo>
                  <a:cubicBezTo>
                    <a:pt x="64536" y="148657"/>
                    <a:pt x="54453" y="146862"/>
                    <a:pt x="44958" y="143264"/>
                  </a:cubicBezTo>
                  <a:cubicBezTo>
                    <a:pt x="36069" y="139882"/>
                    <a:pt x="27974" y="134700"/>
                    <a:pt x="21182" y="128042"/>
                  </a:cubicBezTo>
                  <a:cubicBezTo>
                    <a:pt x="14469" y="121420"/>
                    <a:pt x="9166" y="113507"/>
                    <a:pt x="5593" y="104781"/>
                  </a:cubicBezTo>
                  <a:cubicBezTo>
                    <a:pt x="1799" y="95332"/>
                    <a:pt x="-100" y="85229"/>
                    <a:pt x="4" y="75048"/>
                  </a:cubicBezTo>
                  <a:lnTo>
                    <a:pt x="4" y="74509"/>
                  </a:lnTo>
                  <a:cubicBezTo>
                    <a:pt x="-53" y="64690"/>
                    <a:pt x="1726" y="54947"/>
                    <a:pt x="5249" y="45781"/>
                  </a:cubicBezTo>
                  <a:cubicBezTo>
                    <a:pt x="8484" y="36992"/>
                    <a:pt x="13386" y="28910"/>
                    <a:pt x="19686" y="21981"/>
                  </a:cubicBezTo>
                  <a:cubicBezTo>
                    <a:pt x="25928" y="15197"/>
                    <a:pt x="33483" y="9751"/>
                    <a:pt x="41894" y="5975"/>
                  </a:cubicBezTo>
                  <a:cubicBezTo>
                    <a:pt x="50879" y="1977"/>
                    <a:pt x="60615" y="-54"/>
                    <a:pt x="70449" y="19"/>
                  </a:cubicBezTo>
                  <a:cubicBezTo>
                    <a:pt x="81086" y="-226"/>
                    <a:pt x="91640" y="1953"/>
                    <a:pt x="101309" y="6392"/>
                  </a:cubicBezTo>
                  <a:cubicBezTo>
                    <a:pt x="109713" y="10437"/>
                    <a:pt x="117113" y="16297"/>
                    <a:pt x="122978" y="23550"/>
                  </a:cubicBezTo>
                  <a:cubicBezTo>
                    <a:pt x="128809" y="30855"/>
                    <a:pt x="133133" y="39245"/>
                    <a:pt x="135699" y="48233"/>
                  </a:cubicBezTo>
                  <a:cubicBezTo>
                    <a:pt x="138479" y="57680"/>
                    <a:pt x="139883" y="67480"/>
                    <a:pt x="139866" y="77328"/>
                  </a:cubicBezTo>
                  <a:lnTo>
                    <a:pt x="139866" y="82377"/>
                  </a:lnTo>
                  <a:cubicBezTo>
                    <a:pt x="139922" y="84247"/>
                    <a:pt x="139798" y="86119"/>
                    <a:pt x="139499" y="87966"/>
                  </a:cubicBezTo>
                  <a:lnTo>
                    <a:pt x="40448" y="87966"/>
                  </a:lnTo>
                  <a:cubicBezTo>
                    <a:pt x="41770" y="96136"/>
                    <a:pt x="46001" y="103553"/>
                    <a:pt x="52361" y="108849"/>
                  </a:cubicBezTo>
                  <a:cubicBezTo>
                    <a:pt x="58928" y="113680"/>
                    <a:pt x="66935" y="116150"/>
                    <a:pt x="75083" y="115860"/>
                  </a:cubicBezTo>
                  <a:cubicBezTo>
                    <a:pt x="81204" y="115955"/>
                    <a:pt x="87278" y="114787"/>
                    <a:pt x="92927" y="112428"/>
                  </a:cubicBezTo>
                  <a:cubicBezTo>
                    <a:pt x="99004" y="109640"/>
                    <a:pt x="104572" y="105853"/>
                    <a:pt x="109399" y="101226"/>
                  </a:cubicBezTo>
                  <a:lnTo>
                    <a:pt x="132733" y="121865"/>
                  </a:lnTo>
                  <a:cubicBezTo>
                    <a:pt x="126118" y="130138"/>
                    <a:pt x="117745" y="136836"/>
                    <a:pt x="108222" y="141474"/>
                  </a:cubicBezTo>
                  <a:cubicBezTo>
                    <a:pt x="97737" y="146378"/>
                    <a:pt x="86263" y="148802"/>
                    <a:pt x="74690" y="148558"/>
                  </a:cubicBezTo>
                  <a:close/>
                  <a:moveTo>
                    <a:pt x="100746" y="63013"/>
                  </a:moveTo>
                  <a:cubicBezTo>
                    <a:pt x="99913" y="54826"/>
                    <a:pt x="96526" y="47108"/>
                    <a:pt x="91064" y="40953"/>
                  </a:cubicBezTo>
                  <a:cubicBezTo>
                    <a:pt x="85796" y="35297"/>
                    <a:pt x="78319" y="32225"/>
                    <a:pt x="70597" y="32545"/>
                  </a:cubicBezTo>
                  <a:cubicBezTo>
                    <a:pt x="62863" y="32223"/>
                    <a:pt x="55362" y="35241"/>
                    <a:pt x="50007" y="40830"/>
                  </a:cubicBezTo>
                  <a:cubicBezTo>
                    <a:pt x="44459" y="46988"/>
                    <a:pt x="40897" y="54676"/>
                    <a:pt x="39786" y="6289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A80B9CC5-9374-BFC6-66E4-286BC1C469D4}"/>
                </a:ext>
              </a:extLst>
            </p:cNvPr>
            <p:cNvSpPr/>
            <p:nvPr/>
          </p:nvSpPr>
          <p:spPr>
            <a:xfrm>
              <a:off x="5468506" y="3386521"/>
              <a:ext cx="160892" cy="185870"/>
            </a:xfrm>
            <a:custGeom>
              <a:avLst/>
              <a:gdLst>
                <a:gd name="connsiteX0" fmla="*/ 0 w 160892"/>
                <a:gd name="connsiteY0" fmla="*/ 0 h 185870"/>
                <a:gd name="connsiteX1" fmla="*/ 85079 w 160892"/>
                <a:gd name="connsiteY1" fmla="*/ 0 h 185870"/>
                <a:gd name="connsiteX2" fmla="*/ 139274 w 160892"/>
                <a:gd name="connsiteY2" fmla="*/ 18849 h 185870"/>
                <a:gd name="connsiteX3" fmla="*/ 155280 w 160892"/>
                <a:gd name="connsiteY3" fmla="*/ 61401 h 185870"/>
                <a:gd name="connsiteX4" fmla="*/ 155280 w 160892"/>
                <a:gd name="connsiteY4" fmla="*/ 61916 h 185870"/>
                <a:gd name="connsiteX5" fmla="*/ 144201 w 160892"/>
                <a:gd name="connsiteY5" fmla="*/ 98683 h 185870"/>
                <a:gd name="connsiteX6" fmla="*/ 115351 w 160892"/>
                <a:gd name="connsiteY6" fmla="*/ 119567 h 185870"/>
                <a:gd name="connsiteX7" fmla="*/ 160893 w 160892"/>
                <a:gd name="connsiteY7" fmla="*/ 185870 h 185870"/>
                <a:gd name="connsiteX8" fmla="*/ 113292 w 160892"/>
                <a:gd name="connsiteY8" fmla="*/ 185870 h 185870"/>
                <a:gd name="connsiteX9" fmla="*/ 73534 w 160892"/>
                <a:gd name="connsiteY9" fmla="*/ 126479 h 185870"/>
                <a:gd name="connsiteX10" fmla="*/ 41351 w 160892"/>
                <a:gd name="connsiteY10" fmla="*/ 126479 h 185870"/>
                <a:gd name="connsiteX11" fmla="*/ 41351 w 160892"/>
                <a:gd name="connsiteY11" fmla="*/ 185870 h 185870"/>
                <a:gd name="connsiteX12" fmla="*/ 417 w 160892"/>
                <a:gd name="connsiteY12" fmla="*/ 185870 h 185870"/>
                <a:gd name="connsiteX13" fmla="*/ 82481 w 160892"/>
                <a:gd name="connsiteY13" fmla="*/ 90276 h 185870"/>
                <a:gd name="connsiteX14" fmla="*/ 105742 w 160892"/>
                <a:gd name="connsiteY14" fmla="*/ 83118 h 185870"/>
                <a:gd name="connsiteX15" fmla="*/ 113880 w 160892"/>
                <a:gd name="connsiteY15" fmla="*/ 63975 h 185870"/>
                <a:gd name="connsiteX16" fmla="*/ 113880 w 160892"/>
                <a:gd name="connsiteY16" fmla="*/ 63436 h 185870"/>
                <a:gd name="connsiteX17" fmla="*/ 105399 w 160892"/>
                <a:gd name="connsiteY17" fmla="*/ 43704 h 185870"/>
                <a:gd name="connsiteX18" fmla="*/ 81599 w 160892"/>
                <a:gd name="connsiteY18" fmla="*/ 37037 h 185870"/>
                <a:gd name="connsiteX19" fmla="*/ 40909 w 160892"/>
                <a:gd name="connsiteY19" fmla="*/ 37037 h 185870"/>
                <a:gd name="connsiteX20" fmla="*/ 40909 w 160892"/>
                <a:gd name="connsiteY20" fmla="*/ 90570 h 18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892" h="185870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83"/>
                    <a:pt x="139274" y="18849"/>
                  </a:cubicBezTo>
                  <a:cubicBezTo>
                    <a:pt x="150231" y="30231"/>
                    <a:pt x="156019" y="45620"/>
                    <a:pt x="155280" y="61401"/>
                  </a:cubicBezTo>
                  <a:lnTo>
                    <a:pt x="155280" y="61916"/>
                  </a:lnTo>
                  <a:cubicBezTo>
                    <a:pt x="155858" y="75073"/>
                    <a:pt x="151952" y="88036"/>
                    <a:pt x="144201" y="98683"/>
                  </a:cubicBezTo>
                  <a:cubicBezTo>
                    <a:pt x="136741" y="108220"/>
                    <a:pt x="126741" y="115459"/>
                    <a:pt x="115351" y="119567"/>
                  </a:cubicBezTo>
                  <a:lnTo>
                    <a:pt x="160893" y="185870"/>
                  </a:lnTo>
                  <a:lnTo>
                    <a:pt x="113292" y="185870"/>
                  </a:lnTo>
                  <a:lnTo>
                    <a:pt x="73534" y="126479"/>
                  </a:lnTo>
                  <a:lnTo>
                    <a:pt x="41351" y="126479"/>
                  </a:lnTo>
                  <a:lnTo>
                    <a:pt x="41351" y="185870"/>
                  </a:lnTo>
                  <a:lnTo>
                    <a:pt x="417" y="185870"/>
                  </a:lnTo>
                  <a:close/>
                  <a:moveTo>
                    <a:pt x="82481" y="90276"/>
                  </a:moveTo>
                  <a:cubicBezTo>
                    <a:pt x="90852" y="90835"/>
                    <a:pt x="99134" y="88287"/>
                    <a:pt x="105742" y="83118"/>
                  </a:cubicBezTo>
                  <a:cubicBezTo>
                    <a:pt x="111188" y="78280"/>
                    <a:pt x="114175" y="71253"/>
                    <a:pt x="113880" y="63975"/>
                  </a:cubicBezTo>
                  <a:lnTo>
                    <a:pt x="113880" y="63436"/>
                  </a:lnTo>
                  <a:cubicBezTo>
                    <a:pt x="114358" y="55883"/>
                    <a:pt x="111208" y="48554"/>
                    <a:pt x="105399" y="43704"/>
                  </a:cubicBezTo>
                  <a:cubicBezTo>
                    <a:pt x="98450" y="38849"/>
                    <a:pt x="90059" y="36498"/>
                    <a:pt x="81599" y="37037"/>
                  </a:cubicBezTo>
                  <a:lnTo>
                    <a:pt x="40909" y="37037"/>
                  </a:lnTo>
                  <a:lnTo>
                    <a:pt x="40909" y="9057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1DBD491C-E592-1981-BA6A-189CFC549383}"/>
                </a:ext>
              </a:extLst>
            </p:cNvPr>
            <p:cNvSpPr/>
            <p:nvPr/>
          </p:nvSpPr>
          <p:spPr>
            <a:xfrm>
              <a:off x="5649467" y="3427241"/>
              <a:ext cx="139810" cy="148526"/>
            </a:xfrm>
            <a:custGeom>
              <a:avLst/>
              <a:gdLst>
                <a:gd name="connsiteX0" fmla="*/ 74571 w 139810"/>
                <a:gd name="connsiteY0" fmla="*/ 148509 h 148526"/>
                <a:gd name="connsiteX1" fmla="*/ 44814 w 139810"/>
                <a:gd name="connsiteY1" fmla="*/ 143215 h 148526"/>
                <a:gd name="connsiteX2" fmla="*/ 5596 w 139810"/>
                <a:gd name="connsiteY2" fmla="*/ 104781 h 148526"/>
                <a:gd name="connsiteX3" fmla="*/ 7 w 139810"/>
                <a:gd name="connsiteY3" fmla="*/ 75048 h 148526"/>
                <a:gd name="connsiteX4" fmla="*/ 7 w 139810"/>
                <a:gd name="connsiteY4" fmla="*/ 74509 h 148526"/>
                <a:gd name="connsiteX5" fmla="*/ 5180 w 139810"/>
                <a:gd name="connsiteY5" fmla="*/ 45782 h 148526"/>
                <a:gd name="connsiteX6" fmla="*/ 19690 w 139810"/>
                <a:gd name="connsiteY6" fmla="*/ 21981 h 148526"/>
                <a:gd name="connsiteX7" fmla="*/ 41898 w 139810"/>
                <a:gd name="connsiteY7" fmla="*/ 5975 h 148526"/>
                <a:gd name="connsiteX8" fmla="*/ 70429 w 139810"/>
                <a:gd name="connsiteY8" fmla="*/ 19 h 148526"/>
                <a:gd name="connsiteX9" fmla="*/ 101264 w 139810"/>
                <a:gd name="connsiteY9" fmla="*/ 6392 h 148526"/>
                <a:gd name="connsiteX10" fmla="*/ 122908 w 139810"/>
                <a:gd name="connsiteY10" fmla="*/ 23550 h 148526"/>
                <a:gd name="connsiteX11" fmla="*/ 135703 w 139810"/>
                <a:gd name="connsiteY11" fmla="*/ 48233 h 148526"/>
                <a:gd name="connsiteX12" fmla="*/ 139796 w 139810"/>
                <a:gd name="connsiteY12" fmla="*/ 77328 h 148526"/>
                <a:gd name="connsiteX13" fmla="*/ 139796 w 139810"/>
                <a:gd name="connsiteY13" fmla="*/ 82377 h 148526"/>
                <a:gd name="connsiteX14" fmla="*/ 139380 w 139810"/>
                <a:gd name="connsiteY14" fmla="*/ 87966 h 148526"/>
                <a:gd name="connsiteX15" fmla="*/ 40280 w 139810"/>
                <a:gd name="connsiteY15" fmla="*/ 87966 h 148526"/>
                <a:gd name="connsiteX16" fmla="*/ 52168 w 139810"/>
                <a:gd name="connsiteY16" fmla="*/ 108850 h 148526"/>
                <a:gd name="connsiteX17" fmla="*/ 74915 w 139810"/>
                <a:gd name="connsiteY17" fmla="*/ 115860 h 148526"/>
                <a:gd name="connsiteX18" fmla="*/ 92759 w 139810"/>
                <a:gd name="connsiteY18" fmla="*/ 112428 h 148526"/>
                <a:gd name="connsiteX19" fmla="*/ 109231 w 139810"/>
                <a:gd name="connsiteY19" fmla="*/ 101226 h 148526"/>
                <a:gd name="connsiteX20" fmla="*/ 132320 w 139810"/>
                <a:gd name="connsiteY20" fmla="*/ 121694 h 148526"/>
                <a:gd name="connsiteX21" fmla="*/ 108152 w 139810"/>
                <a:gd name="connsiteY21" fmla="*/ 141450 h 148526"/>
                <a:gd name="connsiteX22" fmla="*/ 74571 w 139810"/>
                <a:gd name="connsiteY22" fmla="*/ 148509 h 148526"/>
                <a:gd name="connsiteX23" fmla="*/ 100627 w 139810"/>
                <a:gd name="connsiteY23" fmla="*/ 62964 h 148526"/>
                <a:gd name="connsiteX24" fmla="*/ 91043 w 139810"/>
                <a:gd name="connsiteY24" fmla="*/ 40904 h 148526"/>
                <a:gd name="connsiteX25" fmla="*/ 70575 w 139810"/>
                <a:gd name="connsiteY25" fmla="*/ 32496 h 148526"/>
                <a:gd name="connsiteX26" fmla="*/ 50011 w 139810"/>
                <a:gd name="connsiteY26" fmla="*/ 40781 h 148526"/>
                <a:gd name="connsiteX27" fmla="*/ 39765 w 139810"/>
                <a:gd name="connsiteY27" fmla="*/ 62842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10" h="148526">
                  <a:moveTo>
                    <a:pt x="74571" y="148509"/>
                  </a:moveTo>
                  <a:cubicBezTo>
                    <a:pt x="64409" y="148608"/>
                    <a:pt x="54318" y="146813"/>
                    <a:pt x="44814" y="143215"/>
                  </a:cubicBezTo>
                  <a:cubicBezTo>
                    <a:pt x="26950" y="136440"/>
                    <a:pt x="12731" y="122505"/>
                    <a:pt x="5596" y="104781"/>
                  </a:cubicBezTo>
                  <a:cubicBezTo>
                    <a:pt x="1766" y="95343"/>
                    <a:pt x="-135" y="85233"/>
                    <a:pt x="7" y="75048"/>
                  </a:cubicBezTo>
                  <a:lnTo>
                    <a:pt x="7" y="74509"/>
                  </a:lnTo>
                  <a:cubicBezTo>
                    <a:pt x="-48" y="64697"/>
                    <a:pt x="1705" y="54958"/>
                    <a:pt x="5180" y="45782"/>
                  </a:cubicBezTo>
                  <a:cubicBezTo>
                    <a:pt x="8417" y="36977"/>
                    <a:pt x="13346" y="28891"/>
                    <a:pt x="19690" y="21981"/>
                  </a:cubicBezTo>
                  <a:cubicBezTo>
                    <a:pt x="25923" y="15186"/>
                    <a:pt x="33480" y="9739"/>
                    <a:pt x="41898" y="5975"/>
                  </a:cubicBezTo>
                  <a:cubicBezTo>
                    <a:pt x="50875" y="1977"/>
                    <a:pt x="60603" y="-54"/>
                    <a:pt x="70429" y="19"/>
                  </a:cubicBezTo>
                  <a:cubicBezTo>
                    <a:pt x="81058" y="-227"/>
                    <a:pt x="91603" y="1953"/>
                    <a:pt x="101264" y="6392"/>
                  </a:cubicBezTo>
                  <a:cubicBezTo>
                    <a:pt x="109656" y="10444"/>
                    <a:pt x="117047" y="16304"/>
                    <a:pt x="122908" y="23550"/>
                  </a:cubicBezTo>
                  <a:cubicBezTo>
                    <a:pt x="128766" y="30849"/>
                    <a:pt x="133116" y="39239"/>
                    <a:pt x="135703" y="48233"/>
                  </a:cubicBezTo>
                  <a:cubicBezTo>
                    <a:pt x="138460" y="57684"/>
                    <a:pt x="139838" y="67483"/>
                    <a:pt x="139796" y="77328"/>
                  </a:cubicBezTo>
                  <a:lnTo>
                    <a:pt x="139796" y="82377"/>
                  </a:lnTo>
                  <a:cubicBezTo>
                    <a:pt x="139859" y="84250"/>
                    <a:pt x="139719" y="86123"/>
                    <a:pt x="139380" y="87966"/>
                  </a:cubicBezTo>
                  <a:lnTo>
                    <a:pt x="40280" y="87966"/>
                  </a:lnTo>
                  <a:cubicBezTo>
                    <a:pt x="41557" y="96146"/>
                    <a:pt x="45786" y="103575"/>
                    <a:pt x="52168" y="108850"/>
                  </a:cubicBezTo>
                  <a:cubicBezTo>
                    <a:pt x="58743" y="113683"/>
                    <a:pt x="66759" y="116154"/>
                    <a:pt x="74915" y="115860"/>
                  </a:cubicBezTo>
                  <a:cubicBezTo>
                    <a:pt x="81034" y="115938"/>
                    <a:pt x="87105" y="114771"/>
                    <a:pt x="92759" y="112428"/>
                  </a:cubicBezTo>
                  <a:cubicBezTo>
                    <a:pt x="98814" y="109601"/>
                    <a:pt x="104376" y="105819"/>
                    <a:pt x="109231" y="101226"/>
                  </a:cubicBezTo>
                  <a:lnTo>
                    <a:pt x="132320" y="121694"/>
                  </a:lnTo>
                  <a:cubicBezTo>
                    <a:pt x="125818" y="129979"/>
                    <a:pt x="117565" y="136725"/>
                    <a:pt x="108152" y="141450"/>
                  </a:cubicBezTo>
                  <a:cubicBezTo>
                    <a:pt x="97646" y="146343"/>
                    <a:pt x="86157" y="148759"/>
                    <a:pt x="74571" y="148509"/>
                  </a:cubicBezTo>
                  <a:close/>
                  <a:moveTo>
                    <a:pt x="100627" y="62964"/>
                  </a:moveTo>
                  <a:cubicBezTo>
                    <a:pt x="99797" y="54795"/>
                    <a:pt x="96448" y="47085"/>
                    <a:pt x="91043" y="40904"/>
                  </a:cubicBezTo>
                  <a:cubicBezTo>
                    <a:pt x="85763" y="35264"/>
                    <a:pt x="78295" y="32196"/>
                    <a:pt x="70575" y="32496"/>
                  </a:cubicBezTo>
                  <a:cubicBezTo>
                    <a:pt x="62850" y="32181"/>
                    <a:pt x="55361" y="35199"/>
                    <a:pt x="50011" y="40781"/>
                  </a:cubicBezTo>
                  <a:cubicBezTo>
                    <a:pt x="44436" y="46925"/>
                    <a:pt x="40863" y="54619"/>
                    <a:pt x="39765" y="6284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6" name="Freeform 245">
              <a:extLst>
                <a:ext uri="{FF2B5EF4-FFF2-40B4-BE49-F238E27FC236}">
                  <a16:creationId xmlns:a16="http://schemas.microsoft.com/office/drawing/2014/main" id="{D220EB81-15E8-63B6-CCDD-461496FE0CF7}"/>
                </a:ext>
              </a:extLst>
            </p:cNvPr>
            <p:cNvSpPr/>
            <p:nvPr/>
          </p:nvSpPr>
          <p:spPr>
            <a:xfrm>
              <a:off x="5812548" y="3427412"/>
              <a:ext cx="132755" cy="148423"/>
            </a:xfrm>
            <a:custGeom>
              <a:avLst/>
              <a:gdLst>
                <a:gd name="connsiteX0" fmla="*/ 74124 w 132755"/>
                <a:gd name="connsiteY0" fmla="*/ 148338 h 148423"/>
                <a:gd name="connsiteX1" fmla="*/ 44392 w 132755"/>
                <a:gd name="connsiteY1" fmla="*/ 142406 h 148423"/>
                <a:gd name="connsiteX2" fmla="*/ 20885 w 132755"/>
                <a:gd name="connsiteY2" fmla="*/ 126572 h 148423"/>
                <a:gd name="connsiteX3" fmla="*/ 5615 w 132755"/>
                <a:gd name="connsiteY3" fmla="*/ 103433 h 148423"/>
                <a:gd name="connsiteX4" fmla="*/ 1 w 132755"/>
                <a:gd name="connsiteY4" fmla="*/ 74877 h 148423"/>
                <a:gd name="connsiteX5" fmla="*/ 1 w 132755"/>
                <a:gd name="connsiteY5" fmla="*/ 74338 h 148423"/>
                <a:gd name="connsiteX6" fmla="*/ 5615 w 132755"/>
                <a:gd name="connsiteY6" fmla="*/ 45610 h 148423"/>
                <a:gd name="connsiteX7" fmla="*/ 44515 w 132755"/>
                <a:gd name="connsiteY7" fmla="*/ 5975 h 148423"/>
                <a:gd name="connsiteX8" fmla="*/ 74664 w 132755"/>
                <a:gd name="connsiteY8" fmla="*/ 44 h 148423"/>
                <a:gd name="connsiteX9" fmla="*/ 108171 w 132755"/>
                <a:gd name="connsiteY9" fmla="*/ 6392 h 148423"/>
                <a:gd name="connsiteX10" fmla="*/ 131555 w 132755"/>
                <a:gd name="connsiteY10" fmla="*/ 24261 h 148423"/>
                <a:gd name="connsiteX11" fmla="*/ 106969 w 132755"/>
                <a:gd name="connsiteY11" fmla="*/ 50831 h 148423"/>
                <a:gd name="connsiteX12" fmla="*/ 92752 w 132755"/>
                <a:gd name="connsiteY12" fmla="*/ 39409 h 148423"/>
                <a:gd name="connsiteX13" fmla="*/ 74565 w 132755"/>
                <a:gd name="connsiteY13" fmla="*/ 35144 h 148423"/>
                <a:gd name="connsiteX14" fmla="*/ 60569 w 132755"/>
                <a:gd name="connsiteY14" fmla="*/ 38232 h 148423"/>
                <a:gd name="connsiteX15" fmla="*/ 49686 w 132755"/>
                <a:gd name="connsiteY15" fmla="*/ 46615 h 148423"/>
                <a:gd name="connsiteX16" fmla="*/ 42480 w 132755"/>
                <a:gd name="connsiteY16" fmla="*/ 58871 h 148423"/>
                <a:gd name="connsiteX17" fmla="*/ 40029 w 132755"/>
                <a:gd name="connsiteY17" fmla="*/ 73946 h 148423"/>
                <a:gd name="connsiteX18" fmla="*/ 40028 w 132755"/>
                <a:gd name="connsiteY18" fmla="*/ 74460 h 148423"/>
                <a:gd name="connsiteX19" fmla="*/ 42479 w 132755"/>
                <a:gd name="connsiteY19" fmla="*/ 89878 h 148423"/>
                <a:gd name="connsiteX20" fmla="*/ 49833 w 132755"/>
                <a:gd name="connsiteY20" fmla="*/ 102379 h 148423"/>
                <a:gd name="connsiteX21" fmla="*/ 61255 w 132755"/>
                <a:gd name="connsiteY21" fmla="*/ 110762 h 148423"/>
                <a:gd name="connsiteX22" fmla="*/ 76134 w 132755"/>
                <a:gd name="connsiteY22" fmla="*/ 113801 h 148423"/>
                <a:gd name="connsiteX23" fmla="*/ 93978 w 132755"/>
                <a:gd name="connsiteY23" fmla="*/ 109683 h 148423"/>
                <a:gd name="connsiteX24" fmla="*/ 108955 w 132755"/>
                <a:gd name="connsiteY24" fmla="*/ 98629 h 148423"/>
                <a:gd name="connsiteX25" fmla="*/ 132755 w 132755"/>
                <a:gd name="connsiteY25" fmla="*/ 122429 h 148423"/>
                <a:gd name="connsiteX26" fmla="*/ 108955 w 132755"/>
                <a:gd name="connsiteY26" fmla="*/ 141156 h 148423"/>
                <a:gd name="connsiteX27" fmla="*/ 74124 w 132755"/>
                <a:gd name="connsiteY27" fmla="*/ 148338 h 14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2755" h="148423">
                  <a:moveTo>
                    <a:pt x="74124" y="148338"/>
                  </a:moveTo>
                  <a:cubicBezTo>
                    <a:pt x="63913" y="148401"/>
                    <a:pt x="53797" y="146383"/>
                    <a:pt x="44392" y="142406"/>
                  </a:cubicBezTo>
                  <a:cubicBezTo>
                    <a:pt x="35600" y="138709"/>
                    <a:pt x="27614" y="133331"/>
                    <a:pt x="20885" y="126572"/>
                  </a:cubicBezTo>
                  <a:cubicBezTo>
                    <a:pt x="14337" y="119927"/>
                    <a:pt x="9150" y="112067"/>
                    <a:pt x="5615" y="103433"/>
                  </a:cubicBezTo>
                  <a:cubicBezTo>
                    <a:pt x="1850" y="94386"/>
                    <a:pt x="-59" y="84676"/>
                    <a:pt x="1" y="74877"/>
                  </a:cubicBezTo>
                  <a:lnTo>
                    <a:pt x="1" y="74338"/>
                  </a:lnTo>
                  <a:cubicBezTo>
                    <a:pt x="-57" y="64484"/>
                    <a:pt x="1851" y="54718"/>
                    <a:pt x="5615" y="45610"/>
                  </a:cubicBezTo>
                  <a:cubicBezTo>
                    <a:pt x="12772" y="27737"/>
                    <a:pt x="26778" y="13466"/>
                    <a:pt x="44515" y="5975"/>
                  </a:cubicBezTo>
                  <a:cubicBezTo>
                    <a:pt x="54057" y="1971"/>
                    <a:pt x="64315" y="-47"/>
                    <a:pt x="74664" y="44"/>
                  </a:cubicBezTo>
                  <a:cubicBezTo>
                    <a:pt x="86165" y="-341"/>
                    <a:pt x="97608" y="1827"/>
                    <a:pt x="108171" y="6392"/>
                  </a:cubicBezTo>
                  <a:cubicBezTo>
                    <a:pt x="117056" y="10768"/>
                    <a:pt x="124999" y="16838"/>
                    <a:pt x="131555" y="24261"/>
                  </a:cubicBezTo>
                  <a:lnTo>
                    <a:pt x="106969" y="50831"/>
                  </a:lnTo>
                  <a:cubicBezTo>
                    <a:pt x="102763" y="46404"/>
                    <a:pt x="97982" y="42562"/>
                    <a:pt x="92752" y="39409"/>
                  </a:cubicBezTo>
                  <a:cubicBezTo>
                    <a:pt x="87177" y="36394"/>
                    <a:pt x="80899" y="34922"/>
                    <a:pt x="74565" y="35144"/>
                  </a:cubicBezTo>
                  <a:cubicBezTo>
                    <a:pt x="69724" y="35080"/>
                    <a:pt x="64933" y="36137"/>
                    <a:pt x="60569" y="38232"/>
                  </a:cubicBezTo>
                  <a:cubicBezTo>
                    <a:pt x="56404" y="40249"/>
                    <a:pt x="52699" y="43103"/>
                    <a:pt x="49686" y="46615"/>
                  </a:cubicBezTo>
                  <a:cubicBezTo>
                    <a:pt x="46552" y="50223"/>
                    <a:pt x="44109" y="54378"/>
                    <a:pt x="42480" y="58871"/>
                  </a:cubicBezTo>
                  <a:cubicBezTo>
                    <a:pt x="40813" y="63720"/>
                    <a:pt x="39984" y="68818"/>
                    <a:pt x="40029" y="73946"/>
                  </a:cubicBezTo>
                  <a:lnTo>
                    <a:pt x="40028" y="74460"/>
                  </a:lnTo>
                  <a:cubicBezTo>
                    <a:pt x="39981" y="79700"/>
                    <a:pt x="40809" y="84911"/>
                    <a:pt x="42479" y="89878"/>
                  </a:cubicBezTo>
                  <a:cubicBezTo>
                    <a:pt x="44127" y="94469"/>
                    <a:pt x="46621" y="98709"/>
                    <a:pt x="49833" y="102379"/>
                  </a:cubicBezTo>
                  <a:cubicBezTo>
                    <a:pt x="53061" y="105887"/>
                    <a:pt x="56940" y="108735"/>
                    <a:pt x="61255" y="110762"/>
                  </a:cubicBezTo>
                  <a:cubicBezTo>
                    <a:pt x="65943" y="112818"/>
                    <a:pt x="71015" y="113854"/>
                    <a:pt x="76134" y="113801"/>
                  </a:cubicBezTo>
                  <a:cubicBezTo>
                    <a:pt x="82334" y="113956"/>
                    <a:pt x="88472" y="112539"/>
                    <a:pt x="93978" y="109683"/>
                  </a:cubicBezTo>
                  <a:cubicBezTo>
                    <a:pt x="99413" y="106640"/>
                    <a:pt x="104445" y="102926"/>
                    <a:pt x="108955" y="98629"/>
                  </a:cubicBezTo>
                  <a:lnTo>
                    <a:pt x="132755" y="122429"/>
                  </a:lnTo>
                  <a:cubicBezTo>
                    <a:pt x="125924" y="129957"/>
                    <a:pt x="117878" y="136287"/>
                    <a:pt x="108955" y="141156"/>
                  </a:cubicBezTo>
                  <a:cubicBezTo>
                    <a:pt x="98138" y="146456"/>
                    <a:pt x="86155" y="148927"/>
                    <a:pt x="74124" y="148338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EE8AD1A6-04D7-7A9D-0578-1480406FDA23}"/>
                </a:ext>
              </a:extLst>
            </p:cNvPr>
            <p:cNvSpPr/>
            <p:nvPr/>
          </p:nvSpPr>
          <p:spPr>
            <a:xfrm>
              <a:off x="5970115" y="3430225"/>
              <a:ext cx="130541" cy="145063"/>
            </a:xfrm>
            <a:custGeom>
              <a:avLst/>
              <a:gdLst>
                <a:gd name="connsiteX0" fmla="*/ 48404 w 130541"/>
                <a:gd name="connsiteY0" fmla="*/ 144985 h 145063"/>
                <a:gd name="connsiteX1" fmla="*/ 12691 w 130541"/>
                <a:gd name="connsiteY1" fmla="*/ 130965 h 145063"/>
                <a:gd name="connsiteX2" fmla="*/ 92 w 130541"/>
                <a:gd name="connsiteY2" fmla="*/ 92114 h 145063"/>
                <a:gd name="connsiteX3" fmla="*/ 92 w 130541"/>
                <a:gd name="connsiteY3" fmla="*/ 0 h 145063"/>
                <a:gd name="connsiteX4" fmla="*/ 40487 w 130541"/>
                <a:gd name="connsiteY4" fmla="*/ 0 h 145063"/>
                <a:gd name="connsiteX5" fmla="*/ 40487 w 130541"/>
                <a:gd name="connsiteY5" fmla="*/ 79246 h 145063"/>
                <a:gd name="connsiteX6" fmla="*/ 46860 w 130541"/>
                <a:gd name="connsiteY6" fmla="*/ 100718 h 145063"/>
                <a:gd name="connsiteX7" fmla="*/ 64704 w 130541"/>
                <a:gd name="connsiteY7" fmla="*/ 108071 h 145063"/>
                <a:gd name="connsiteX8" fmla="*/ 83382 w 130541"/>
                <a:gd name="connsiteY8" fmla="*/ 100718 h 145063"/>
                <a:gd name="connsiteX9" fmla="*/ 90148 w 130541"/>
                <a:gd name="connsiteY9" fmla="*/ 79049 h 145063"/>
                <a:gd name="connsiteX10" fmla="*/ 90147 w 130541"/>
                <a:gd name="connsiteY10" fmla="*/ 0 h 145063"/>
                <a:gd name="connsiteX11" fmla="*/ 130542 w 130541"/>
                <a:gd name="connsiteY11" fmla="*/ 0 h 145063"/>
                <a:gd name="connsiteX12" fmla="*/ 130542 w 130541"/>
                <a:gd name="connsiteY12" fmla="*/ 142166 h 145063"/>
                <a:gd name="connsiteX13" fmla="*/ 90147 w 130541"/>
                <a:gd name="connsiteY13" fmla="*/ 142166 h 145063"/>
                <a:gd name="connsiteX14" fmla="*/ 90147 w 130541"/>
                <a:gd name="connsiteY14" fmla="*/ 121871 h 145063"/>
                <a:gd name="connsiteX15" fmla="*/ 82548 w 130541"/>
                <a:gd name="connsiteY15" fmla="*/ 130622 h 145063"/>
                <a:gd name="connsiteX16" fmla="*/ 73381 w 130541"/>
                <a:gd name="connsiteY16" fmla="*/ 137975 h 145063"/>
                <a:gd name="connsiteX17" fmla="*/ 62253 w 130541"/>
                <a:gd name="connsiteY17" fmla="*/ 143073 h 145063"/>
                <a:gd name="connsiteX18" fmla="*/ 48404 w 130541"/>
                <a:gd name="connsiteY18" fmla="*/ 144985 h 14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541" h="145063">
                  <a:moveTo>
                    <a:pt x="48404" y="144985"/>
                  </a:moveTo>
                  <a:cubicBezTo>
                    <a:pt x="35021" y="145768"/>
                    <a:pt x="21967" y="140644"/>
                    <a:pt x="12691" y="130965"/>
                  </a:cubicBezTo>
                  <a:cubicBezTo>
                    <a:pt x="3782" y="120044"/>
                    <a:pt x="-712" y="106184"/>
                    <a:pt x="92" y="92114"/>
                  </a:cubicBezTo>
                  <a:lnTo>
                    <a:pt x="92" y="0"/>
                  </a:lnTo>
                  <a:lnTo>
                    <a:pt x="40487" y="0"/>
                  </a:lnTo>
                  <a:lnTo>
                    <a:pt x="40487" y="79246"/>
                  </a:lnTo>
                  <a:cubicBezTo>
                    <a:pt x="39943" y="86938"/>
                    <a:pt x="42207" y="94567"/>
                    <a:pt x="46860" y="100718"/>
                  </a:cubicBezTo>
                  <a:cubicBezTo>
                    <a:pt x="51416" y="105704"/>
                    <a:pt x="57958" y="108400"/>
                    <a:pt x="64704" y="108071"/>
                  </a:cubicBezTo>
                  <a:cubicBezTo>
                    <a:pt x="71701" y="108434"/>
                    <a:pt x="78511" y="105752"/>
                    <a:pt x="83382" y="100718"/>
                  </a:cubicBezTo>
                  <a:cubicBezTo>
                    <a:pt x="88313" y="94619"/>
                    <a:pt x="90732" y="86870"/>
                    <a:pt x="90148" y="79049"/>
                  </a:cubicBezTo>
                  <a:lnTo>
                    <a:pt x="90147" y="0"/>
                  </a:lnTo>
                  <a:lnTo>
                    <a:pt x="130542" y="0"/>
                  </a:lnTo>
                  <a:lnTo>
                    <a:pt x="130542" y="142166"/>
                  </a:lnTo>
                  <a:lnTo>
                    <a:pt x="90147" y="142166"/>
                  </a:lnTo>
                  <a:lnTo>
                    <a:pt x="90147" y="121871"/>
                  </a:lnTo>
                  <a:cubicBezTo>
                    <a:pt x="87814" y="124955"/>
                    <a:pt x="85275" y="127879"/>
                    <a:pt x="82548" y="130622"/>
                  </a:cubicBezTo>
                  <a:cubicBezTo>
                    <a:pt x="79770" y="133399"/>
                    <a:pt x="76696" y="135865"/>
                    <a:pt x="73381" y="137975"/>
                  </a:cubicBezTo>
                  <a:cubicBezTo>
                    <a:pt x="69919" y="140170"/>
                    <a:pt x="66176" y="141885"/>
                    <a:pt x="62253" y="143073"/>
                  </a:cubicBezTo>
                  <a:cubicBezTo>
                    <a:pt x="57757" y="144393"/>
                    <a:pt x="53089" y="145038"/>
                    <a:pt x="48404" y="1449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74B18999-1DE3-64FC-C2D1-1236B1DC65F8}"/>
                </a:ext>
              </a:extLst>
            </p:cNvPr>
            <p:cNvSpPr/>
            <p:nvPr/>
          </p:nvSpPr>
          <p:spPr>
            <a:xfrm>
              <a:off x="6136786" y="3427518"/>
              <a:ext cx="149876" cy="187768"/>
            </a:xfrm>
            <a:custGeom>
              <a:avLst/>
              <a:gdLst>
                <a:gd name="connsiteX0" fmla="*/ 49 w 149876"/>
                <a:gd name="connsiteY0" fmla="*/ 2707 h 187768"/>
                <a:gd name="connsiteX1" fmla="*/ 40444 w 149876"/>
                <a:gd name="connsiteY1" fmla="*/ 2707 h 187768"/>
                <a:gd name="connsiteX2" fmla="*/ 40444 w 149876"/>
                <a:gd name="connsiteY2" fmla="*/ 23174 h 187768"/>
                <a:gd name="connsiteX3" fmla="*/ 58288 w 149876"/>
                <a:gd name="connsiteY3" fmla="*/ 6579 h 187768"/>
                <a:gd name="connsiteX4" fmla="*/ 84761 w 149876"/>
                <a:gd name="connsiteY4" fmla="*/ 35 h 187768"/>
                <a:gd name="connsiteX5" fmla="*/ 108905 w 149876"/>
                <a:gd name="connsiteY5" fmla="*/ 4937 h 187768"/>
                <a:gd name="connsiteX6" fmla="*/ 129691 w 149876"/>
                <a:gd name="connsiteY6" fmla="*/ 19154 h 187768"/>
                <a:gd name="connsiteX7" fmla="*/ 144397 w 149876"/>
                <a:gd name="connsiteY7" fmla="*/ 42244 h 187768"/>
                <a:gd name="connsiteX8" fmla="*/ 149863 w 149876"/>
                <a:gd name="connsiteY8" fmla="*/ 73765 h 187768"/>
                <a:gd name="connsiteX9" fmla="*/ 149863 w 149876"/>
                <a:gd name="connsiteY9" fmla="*/ 74305 h 187768"/>
                <a:gd name="connsiteX10" fmla="*/ 144397 w 149876"/>
                <a:gd name="connsiteY10" fmla="*/ 105777 h 187768"/>
                <a:gd name="connsiteX11" fmla="*/ 130058 w 149876"/>
                <a:gd name="connsiteY11" fmla="*/ 128916 h 187768"/>
                <a:gd name="connsiteX12" fmla="*/ 109469 w 149876"/>
                <a:gd name="connsiteY12" fmla="*/ 143133 h 187768"/>
                <a:gd name="connsiteX13" fmla="*/ 84957 w 149876"/>
                <a:gd name="connsiteY13" fmla="*/ 147888 h 187768"/>
                <a:gd name="connsiteX14" fmla="*/ 58240 w 149876"/>
                <a:gd name="connsiteY14" fmla="*/ 141540 h 187768"/>
                <a:gd name="connsiteX15" fmla="*/ 40395 w 149876"/>
                <a:gd name="connsiteY15" fmla="*/ 126661 h 187768"/>
                <a:gd name="connsiteX16" fmla="*/ 40395 w 149876"/>
                <a:gd name="connsiteY16" fmla="*/ 187768 h 187768"/>
                <a:gd name="connsiteX17" fmla="*/ 0 w 149876"/>
                <a:gd name="connsiteY17" fmla="*/ 187768 h 187768"/>
                <a:gd name="connsiteX18" fmla="*/ 74417 w 149876"/>
                <a:gd name="connsiteY18" fmla="*/ 113425 h 187768"/>
                <a:gd name="connsiteX19" fmla="*/ 87849 w 149876"/>
                <a:gd name="connsiteY19" fmla="*/ 110631 h 187768"/>
                <a:gd name="connsiteX20" fmla="*/ 98929 w 149876"/>
                <a:gd name="connsiteY20" fmla="*/ 102664 h 187768"/>
                <a:gd name="connsiteX21" fmla="*/ 106478 w 149876"/>
                <a:gd name="connsiteY21" fmla="*/ 90409 h 187768"/>
                <a:gd name="connsiteX22" fmla="*/ 109272 w 149876"/>
                <a:gd name="connsiteY22" fmla="*/ 74231 h 187768"/>
                <a:gd name="connsiteX23" fmla="*/ 109272 w 149876"/>
                <a:gd name="connsiteY23" fmla="*/ 73692 h 187768"/>
                <a:gd name="connsiteX24" fmla="*/ 106478 w 149876"/>
                <a:gd name="connsiteY24" fmla="*/ 57588 h 187768"/>
                <a:gd name="connsiteX25" fmla="*/ 98929 w 149876"/>
                <a:gd name="connsiteY25" fmla="*/ 45087 h 187768"/>
                <a:gd name="connsiteX26" fmla="*/ 87849 w 149876"/>
                <a:gd name="connsiteY26" fmla="*/ 37121 h 187768"/>
                <a:gd name="connsiteX27" fmla="*/ 50151 w 149876"/>
                <a:gd name="connsiteY27" fmla="*/ 45087 h 187768"/>
                <a:gd name="connsiteX28" fmla="*/ 42798 w 149876"/>
                <a:gd name="connsiteY28" fmla="*/ 57588 h 187768"/>
                <a:gd name="connsiteX29" fmla="*/ 40003 w 149876"/>
                <a:gd name="connsiteY29" fmla="*/ 73692 h 187768"/>
                <a:gd name="connsiteX30" fmla="*/ 40003 w 149876"/>
                <a:gd name="connsiteY30" fmla="*/ 74231 h 187768"/>
                <a:gd name="connsiteX31" fmla="*/ 42797 w 149876"/>
                <a:gd name="connsiteY31" fmla="*/ 90311 h 187768"/>
                <a:gd name="connsiteX32" fmla="*/ 50150 w 149876"/>
                <a:gd name="connsiteY32" fmla="*/ 102787 h 187768"/>
                <a:gd name="connsiteX33" fmla="*/ 61082 w 149876"/>
                <a:gd name="connsiteY33" fmla="*/ 110753 h 187768"/>
                <a:gd name="connsiteX34" fmla="*/ 74416 w 149876"/>
                <a:gd name="connsiteY34" fmla="*/ 113425 h 1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876" h="187768">
                  <a:moveTo>
                    <a:pt x="49" y="2707"/>
                  </a:moveTo>
                  <a:lnTo>
                    <a:pt x="40444" y="2707"/>
                  </a:lnTo>
                  <a:lnTo>
                    <a:pt x="40444" y="23174"/>
                  </a:lnTo>
                  <a:cubicBezTo>
                    <a:pt x="45261" y="16539"/>
                    <a:pt x="51321" y="10903"/>
                    <a:pt x="58288" y="6579"/>
                  </a:cubicBezTo>
                  <a:cubicBezTo>
                    <a:pt x="66322" y="1954"/>
                    <a:pt x="75497" y="-314"/>
                    <a:pt x="84761" y="35"/>
                  </a:cubicBezTo>
                  <a:cubicBezTo>
                    <a:pt x="93055" y="46"/>
                    <a:pt x="101263" y="1712"/>
                    <a:pt x="108905" y="4937"/>
                  </a:cubicBezTo>
                  <a:cubicBezTo>
                    <a:pt x="116764" y="8147"/>
                    <a:pt x="123850" y="12993"/>
                    <a:pt x="129691" y="19154"/>
                  </a:cubicBezTo>
                  <a:cubicBezTo>
                    <a:pt x="136043" y="25825"/>
                    <a:pt x="141037" y="33667"/>
                    <a:pt x="144397" y="42244"/>
                  </a:cubicBezTo>
                  <a:cubicBezTo>
                    <a:pt x="148200" y="52310"/>
                    <a:pt x="150056" y="63007"/>
                    <a:pt x="149863" y="73765"/>
                  </a:cubicBezTo>
                  <a:lnTo>
                    <a:pt x="149863" y="74305"/>
                  </a:lnTo>
                  <a:cubicBezTo>
                    <a:pt x="150055" y="85047"/>
                    <a:pt x="148200" y="95728"/>
                    <a:pt x="144397" y="105777"/>
                  </a:cubicBezTo>
                  <a:cubicBezTo>
                    <a:pt x="141144" y="114338"/>
                    <a:pt x="136277" y="122193"/>
                    <a:pt x="130058" y="128916"/>
                  </a:cubicBezTo>
                  <a:cubicBezTo>
                    <a:pt x="124307" y="135093"/>
                    <a:pt x="117282" y="139944"/>
                    <a:pt x="109469" y="143133"/>
                  </a:cubicBezTo>
                  <a:cubicBezTo>
                    <a:pt x="101688" y="146307"/>
                    <a:pt x="93360" y="147922"/>
                    <a:pt x="84957" y="147888"/>
                  </a:cubicBezTo>
                  <a:cubicBezTo>
                    <a:pt x="75634" y="148300"/>
                    <a:pt x="66381" y="146101"/>
                    <a:pt x="58240" y="141540"/>
                  </a:cubicBezTo>
                  <a:cubicBezTo>
                    <a:pt x="51509" y="137603"/>
                    <a:pt x="45478" y="132575"/>
                    <a:pt x="40395" y="126661"/>
                  </a:cubicBezTo>
                  <a:lnTo>
                    <a:pt x="40395" y="187768"/>
                  </a:lnTo>
                  <a:lnTo>
                    <a:pt x="0" y="187768"/>
                  </a:lnTo>
                  <a:close/>
                  <a:moveTo>
                    <a:pt x="74417" y="113425"/>
                  </a:moveTo>
                  <a:cubicBezTo>
                    <a:pt x="79043" y="113474"/>
                    <a:pt x="83626" y="112520"/>
                    <a:pt x="87849" y="110631"/>
                  </a:cubicBezTo>
                  <a:cubicBezTo>
                    <a:pt x="92048" y="108760"/>
                    <a:pt x="95818" y="106048"/>
                    <a:pt x="98929" y="102664"/>
                  </a:cubicBezTo>
                  <a:cubicBezTo>
                    <a:pt x="102190" y="99088"/>
                    <a:pt x="104751" y="94931"/>
                    <a:pt x="106478" y="90409"/>
                  </a:cubicBezTo>
                  <a:cubicBezTo>
                    <a:pt x="108406" y="85236"/>
                    <a:pt x="109354" y="79750"/>
                    <a:pt x="109272" y="74231"/>
                  </a:cubicBezTo>
                  <a:lnTo>
                    <a:pt x="109272" y="73692"/>
                  </a:lnTo>
                  <a:cubicBezTo>
                    <a:pt x="109329" y="68198"/>
                    <a:pt x="108382" y="62741"/>
                    <a:pt x="106478" y="57588"/>
                  </a:cubicBezTo>
                  <a:cubicBezTo>
                    <a:pt x="104752" y="52992"/>
                    <a:pt x="102192" y="48754"/>
                    <a:pt x="98929" y="45087"/>
                  </a:cubicBezTo>
                  <a:cubicBezTo>
                    <a:pt x="95801" y="41723"/>
                    <a:pt x="92034" y="39015"/>
                    <a:pt x="87849" y="37121"/>
                  </a:cubicBezTo>
                  <a:cubicBezTo>
                    <a:pt x="74892" y="31255"/>
                    <a:pt x="59627" y="34481"/>
                    <a:pt x="50151" y="45087"/>
                  </a:cubicBezTo>
                  <a:cubicBezTo>
                    <a:pt x="46949" y="48764"/>
                    <a:pt x="44456" y="53003"/>
                    <a:pt x="42798" y="57588"/>
                  </a:cubicBezTo>
                  <a:cubicBezTo>
                    <a:pt x="40871" y="62735"/>
                    <a:pt x="39923" y="68197"/>
                    <a:pt x="40003" y="73692"/>
                  </a:cubicBezTo>
                  <a:lnTo>
                    <a:pt x="40003" y="74231"/>
                  </a:lnTo>
                  <a:cubicBezTo>
                    <a:pt x="39933" y="79717"/>
                    <a:pt x="40881" y="85169"/>
                    <a:pt x="42797" y="90311"/>
                  </a:cubicBezTo>
                  <a:cubicBezTo>
                    <a:pt x="44437" y="94897"/>
                    <a:pt x="46931" y="99131"/>
                    <a:pt x="50150" y="102787"/>
                  </a:cubicBezTo>
                  <a:cubicBezTo>
                    <a:pt x="53178" y="106198"/>
                    <a:pt x="56908" y="108915"/>
                    <a:pt x="61082" y="110753"/>
                  </a:cubicBezTo>
                  <a:cubicBezTo>
                    <a:pt x="65289" y="112575"/>
                    <a:pt x="69833" y="113486"/>
                    <a:pt x="74416" y="11342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9" name="Freeform 248">
              <a:extLst>
                <a:ext uri="{FF2B5EF4-FFF2-40B4-BE49-F238E27FC236}">
                  <a16:creationId xmlns:a16="http://schemas.microsoft.com/office/drawing/2014/main" id="{2ECB85F5-E29D-02D3-C0F8-7F0D9F7783E9}"/>
                </a:ext>
              </a:extLst>
            </p:cNvPr>
            <p:cNvSpPr/>
            <p:nvPr/>
          </p:nvSpPr>
          <p:spPr>
            <a:xfrm>
              <a:off x="6309047" y="3427241"/>
              <a:ext cx="139834" cy="148526"/>
            </a:xfrm>
            <a:custGeom>
              <a:avLst/>
              <a:gdLst>
                <a:gd name="connsiteX0" fmla="*/ 74668 w 139834"/>
                <a:gd name="connsiteY0" fmla="*/ 148509 h 148526"/>
                <a:gd name="connsiteX1" fmla="*/ 44936 w 139834"/>
                <a:gd name="connsiteY1" fmla="*/ 143214 h 148526"/>
                <a:gd name="connsiteX2" fmla="*/ 21135 w 139834"/>
                <a:gd name="connsiteY2" fmla="*/ 128042 h 148526"/>
                <a:gd name="connsiteX3" fmla="*/ 5595 w 139834"/>
                <a:gd name="connsiteY3" fmla="*/ 104780 h 148526"/>
                <a:gd name="connsiteX4" fmla="*/ 6 w 139834"/>
                <a:gd name="connsiteY4" fmla="*/ 75048 h 148526"/>
                <a:gd name="connsiteX5" fmla="*/ 6 w 139834"/>
                <a:gd name="connsiteY5" fmla="*/ 74509 h 148526"/>
                <a:gd name="connsiteX6" fmla="*/ 5178 w 139834"/>
                <a:gd name="connsiteY6" fmla="*/ 45781 h 148526"/>
                <a:gd name="connsiteX7" fmla="*/ 19714 w 139834"/>
                <a:gd name="connsiteY7" fmla="*/ 21981 h 148526"/>
                <a:gd name="connsiteX8" fmla="*/ 41897 w 139834"/>
                <a:gd name="connsiteY8" fmla="*/ 5975 h 148526"/>
                <a:gd name="connsiteX9" fmla="*/ 70452 w 139834"/>
                <a:gd name="connsiteY9" fmla="*/ 18 h 148526"/>
                <a:gd name="connsiteX10" fmla="*/ 101263 w 139834"/>
                <a:gd name="connsiteY10" fmla="*/ 6391 h 148526"/>
                <a:gd name="connsiteX11" fmla="*/ 122981 w 139834"/>
                <a:gd name="connsiteY11" fmla="*/ 23549 h 148526"/>
                <a:gd name="connsiteX12" fmla="*/ 135702 w 139834"/>
                <a:gd name="connsiteY12" fmla="*/ 48232 h 148526"/>
                <a:gd name="connsiteX13" fmla="*/ 139820 w 139834"/>
                <a:gd name="connsiteY13" fmla="*/ 77327 h 148526"/>
                <a:gd name="connsiteX14" fmla="*/ 139820 w 139834"/>
                <a:gd name="connsiteY14" fmla="*/ 82377 h 148526"/>
                <a:gd name="connsiteX15" fmla="*/ 139403 w 139834"/>
                <a:gd name="connsiteY15" fmla="*/ 87965 h 148526"/>
                <a:gd name="connsiteX16" fmla="*/ 40401 w 139834"/>
                <a:gd name="connsiteY16" fmla="*/ 87965 h 148526"/>
                <a:gd name="connsiteX17" fmla="*/ 52314 w 139834"/>
                <a:gd name="connsiteY17" fmla="*/ 108849 h 148526"/>
                <a:gd name="connsiteX18" fmla="*/ 75036 w 139834"/>
                <a:gd name="connsiteY18" fmla="*/ 115859 h 148526"/>
                <a:gd name="connsiteX19" fmla="*/ 92881 w 139834"/>
                <a:gd name="connsiteY19" fmla="*/ 112428 h 148526"/>
                <a:gd name="connsiteX20" fmla="*/ 109352 w 139834"/>
                <a:gd name="connsiteY20" fmla="*/ 101226 h 148526"/>
                <a:gd name="connsiteX21" fmla="*/ 132736 w 139834"/>
                <a:gd name="connsiteY21" fmla="*/ 121865 h 148526"/>
                <a:gd name="connsiteX22" fmla="*/ 108225 w 139834"/>
                <a:gd name="connsiteY22" fmla="*/ 141474 h 148526"/>
                <a:gd name="connsiteX23" fmla="*/ 74669 w 139834"/>
                <a:gd name="connsiteY23" fmla="*/ 148509 h 148526"/>
                <a:gd name="connsiteX24" fmla="*/ 100724 w 139834"/>
                <a:gd name="connsiteY24" fmla="*/ 62964 h 148526"/>
                <a:gd name="connsiteX25" fmla="*/ 91091 w 139834"/>
                <a:gd name="connsiteY25" fmla="*/ 40903 h 148526"/>
                <a:gd name="connsiteX26" fmla="*/ 70624 w 139834"/>
                <a:gd name="connsiteY26" fmla="*/ 32496 h 148526"/>
                <a:gd name="connsiteX27" fmla="*/ 50035 w 139834"/>
                <a:gd name="connsiteY27" fmla="*/ 40781 h 148526"/>
                <a:gd name="connsiteX28" fmla="*/ 39813 w 139834"/>
                <a:gd name="connsiteY28" fmla="*/ 62841 h 1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9834" h="148526">
                  <a:moveTo>
                    <a:pt x="74668" y="148509"/>
                  </a:moveTo>
                  <a:cubicBezTo>
                    <a:pt x="64514" y="148610"/>
                    <a:pt x="54431" y="146815"/>
                    <a:pt x="44936" y="143214"/>
                  </a:cubicBezTo>
                  <a:cubicBezTo>
                    <a:pt x="36046" y="139841"/>
                    <a:pt x="27946" y="134677"/>
                    <a:pt x="21135" y="128042"/>
                  </a:cubicBezTo>
                  <a:cubicBezTo>
                    <a:pt x="14458" y="121400"/>
                    <a:pt x="9175" y="113492"/>
                    <a:pt x="5595" y="104780"/>
                  </a:cubicBezTo>
                  <a:cubicBezTo>
                    <a:pt x="1776" y="95339"/>
                    <a:pt x="-124" y="85231"/>
                    <a:pt x="6" y="75048"/>
                  </a:cubicBezTo>
                  <a:lnTo>
                    <a:pt x="6" y="74509"/>
                  </a:lnTo>
                  <a:cubicBezTo>
                    <a:pt x="-37" y="64697"/>
                    <a:pt x="1716" y="54961"/>
                    <a:pt x="5178" y="45781"/>
                  </a:cubicBezTo>
                  <a:cubicBezTo>
                    <a:pt x="8433" y="36980"/>
                    <a:pt x="13370" y="28896"/>
                    <a:pt x="19714" y="21981"/>
                  </a:cubicBezTo>
                  <a:cubicBezTo>
                    <a:pt x="25942" y="15192"/>
                    <a:pt x="33491" y="9746"/>
                    <a:pt x="41897" y="5975"/>
                  </a:cubicBezTo>
                  <a:cubicBezTo>
                    <a:pt x="50882" y="1977"/>
                    <a:pt x="60618" y="-54"/>
                    <a:pt x="70452" y="18"/>
                  </a:cubicBezTo>
                  <a:cubicBezTo>
                    <a:pt x="81073" y="-225"/>
                    <a:pt x="91610" y="1955"/>
                    <a:pt x="101263" y="6391"/>
                  </a:cubicBezTo>
                  <a:cubicBezTo>
                    <a:pt x="109681" y="10435"/>
                    <a:pt x="117098" y="16295"/>
                    <a:pt x="122981" y="23549"/>
                  </a:cubicBezTo>
                  <a:cubicBezTo>
                    <a:pt x="128803" y="30861"/>
                    <a:pt x="133126" y="39248"/>
                    <a:pt x="135702" y="48232"/>
                  </a:cubicBezTo>
                  <a:cubicBezTo>
                    <a:pt x="138466" y="57682"/>
                    <a:pt x="139853" y="67482"/>
                    <a:pt x="139820" y="77327"/>
                  </a:cubicBezTo>
                  <a:lnTo>
                    <a:pt x="139820" y="82377"/>
                  </a:lnTo>
                  <a:cubicBezTo>
                    <a:pt x="139882" y="84249"/>
                    <a:pt x="139743" y="86123"/>
                    <a:pt x="139403" y="87965"/>
                  </a:cubicBezTo>
                  <a:lnTo>
                    <a:pt x="40401" y="87965"/>
                  </a:lnTo>
                  <a:cubicBezTo>
                    <a:pt x="41678" y="96151"/>
                    <a:pt x="45917" y="103583"/>
                    <a:pt x="52314" y="108849"/>
                  </a:cubicBezTo>
                  <a:cubicBezTo>
                    <a:pt x="58880" y="113683"/>
                    <a:pt x="66888" y="116153"/>
                    <a:pt x="75036" y="115859"/>
                  </a:cubicBezTo>
                  <a:cubicBezTo>
                    <a:pt x="81157" y="115953"/>
                    <a:pt x="87231" y="114784"/>
                    <a:pt x="92881" y="112428"/>
                  </a:cubicBezTo>
                  <a:cubicBezTo>
                    <a:pt x="98941" y="109610"/>
                    <a:pt x="104504" y="105827"/>
                    <a:pt x="109352" y="101226"/>
                  </a:cubicBezTo>
                  <a:lnTo>
                    <a:pt x="132736" y="121865"/>
                  </a:lnTo>
                  <a:cubicBezTo>
                    <a:pt x="126090" y="130106"/>
                    <a:pt x="117724" y="136798"/>
                    <a:pt x="108225" y="141474"/>
                  </a:cubicBezTo>
                  <a:cubicBezTo>
                    <a:pt x="97725" y="146355"/>
                    <a:pt x="86245" y="148762"/>
                    <a:pt x="74669" y="148509"/>
                  </a:cubicBezTo>
                  <a:close/>
                  <a:moveTo>
                    <a:pt x="100724" y="62964"/>
                  </a:moveTo>
                  <a:cubicBezTo>
                    <a:pt x="99905" y="54782"/>
                    <a:pt x="96535" y="47065"/>
                    <a:pt x="91091" y="40903"/>
                  </a:cubicBezTo>
                  <a:cubicBezTo>
                    <a:pt x="85823" y="35247"/>
                    <a:pt x="78347" y="32176"/>
                    <a:pt x="70624" y="32496"/>
                  </a:cubicBezTo>
                  <a:cubicBezTo>
                    <a:pt x="62890" y="32174"/>
                    <a:pt x="55390" y="35192"/>
                    <a:pt x="50035" y="40781"/>
                  </a:cubicBezTo>
                  <a:cubicBezTo>
                    <a:pt x="44486" y="46939"/>
                    <a:pt x="40924" y="54627"/>
                    <a:pt x="39813" y="6284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0" name="Freeform 249">
              <a:extLst>
                <a:ext uri="{FF2B5EF4-FFF2-40B4-BE49-F238E27FC236}">
                  <a16:creationId xmlns:a16="http://schemas.microsoft.com/office/drawing/2014/main" id="{F98B21D8-4B62-7E7F-ABF0-2FA27EA120FE}"/>
                </a:ext>
              </a:extLst>
            </p:cNvPr>
            <p:cNvSpPr/>
            <p:nvPr/>
          </p:nvSpPr>
          <p:spPr>
            <a:xfrm>
              <a:off x="6479040" y="3427568"/>
              <a:ext cx="85937" cy="144824"/>
            </a:xfrm>
            <a:custGeom>
              <a:avLst/>
              <a:gdLst>
                <a:gd name="connsiteX0" fmla="*/ 98 w 85937"/>
                <a:gd name="connsiteY0" fmla="*/ 2658 h 144824"/>
                <a:gd name="connsiteX1" fmla="*/ 40493 w 85937"/>
                <a:gd name="connsiteY1" fmla="*/ 2658 h 144824"/>
                <a:gd name="connsiteX2" fmla="*/ 40493 w 85937"/>
                <a:gd name="connsiteY2" fmla="*/ 31336 h 144824"/>
                <a:gd name="connsiteX3" fmla="*/ 57259 w 85937"/>
                <a:gd name="connsiteY3" fmla="*/ 8197 h 144824"/>
                <a:gd name="connsiteX4" fmla="*/ 85937 w 85937"/>
                <a:gd name="connsiteY4" fmla="*/ 206 h 144824"/>
                <a:gd name="connsiteX5" fmla="*/ 85937 w 85937"/>
                <a:gd name="connsiteY5" fmla="*/ 42513 h 144824"/>
                <a:gd name="connsiteX6" fmla="*/ 83854 w 85937"/>
                <a:gd name="connsiteY6" fmla="*/ 42513 h 144824"/>
                <a:gd name="connsiteX7" fmla="*/ 51989 w 85937"/>
                <a:gd name="connsiteY7" fmla="*/ 54401 h 144824"/>
                <a:gd name="connsiteX8" fmla="*/ 40395 w 85937"/>
                <a:gd name="connsiteY8" fmla="*/ 92418 h 144824"/>
                <a:gd name="connsiteX9" fmla="*/ 40395 w 85937"/>
                <a:gd name="connsiteY9" fmla="*/ 144824 h 144824"/>
                <a:gd name="connsiteX10" fmla="*/ 0 w 85937"/>
                <a:gd name="connsiteY10" fmla="*/ 144824 h 14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4824">
                  <a:moveTo>
                    <a:pt x="98" y="2658"/>
                  </a:moveTo>
                  <a:lnTo>
                    <a:pt x="40493" y="2658"/>
                  </a:lnTo>
                  <a:lnTo>
                    <a:pt x="40493" y="31336"/>
                  </a:lnTo>
                  <a:cubicBezTo>
                    <a:pt x="44140" y="22387"/>
                    <a:pt x="49891" y="14450"/>
                    <a:pt x="57259" y="8197"/>
                  </a:cubicBezTo>
                  <a:cubicBezTo>
                    <a:pt x="65477" y="2029"/>
                    <a:pt x="75714" y="-824"/>
                    <a:pt x="85937" y="206"/>
                  </a:cubicBezTo>
                  <a:lnTo>
                    <a:pt x="85937" y="42513"/>
                  </a:lnTo>
                  <a:lnTo>
                    <a:pt x="83854" y="42513"/>
                  </a:lnTo>
                  <a:cubicBezTo>
                    <a:pt x="72025" y="41764"/>
                    <a:pt x="60436" y="46087"/>
                    <a:pt x="51989" y="54401"/>
                  </a:cubicBezTo>
                  <a:cubicBezTo>
                    <a:pt x="44276" y="62572"/>
                    <a:pt x="40411" y="75244"/>
                    <a:pt x="40395" y="92418"/>
                  </a:cubicBezTo>
                  <a:lnTo>
                    <a:pt x="40395" y="144824"/>
                  </a:lnTo>
                  <a:lnTo>
                    <a:pt x="0" y="14482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94E47C3A-7AAB-1B9C-58E4-DF39ABC72566}"/>
                </a:ext>
              </a:extLst>
            </p:cNvPr>
            <p:cNvSpPr/>
            <p:nvPr/>
          </p:nvSpPr>
          <p:spPr>
            <a:xfrm>
              <a:off x="6581750" y="3428804"/>
              <a:ext cx="131188" cy="146444"/>
            </a:xfrm>
            <a:custGeom>
              <a:avLst/>
              <a:gdLst>
                <a:gd name="connsiteX0" fmla="*/ 48918 w 131188"/>
                <a:gd name="connsiteY0" fmla="*/ 146406 h 146444"/>
                <a:gd name="connsiteX1" fmla="*/ 29872 w 131188"/>
                <a:gd name="connsiteY1" fmla="*/ 143612 h 146444"/>
                <a:gd name="connsiteX2" fmla="*/ 14356 w 131188"/>
                <a:gd name="connsiteY2" fmla="*/ 135303 h 146444"/>
                <a:gd name="connsiteX3" fmla="*/ 3865 w 131188"/>
                <a:gd name="connsiteY3" fmla="*/ 121601 h 146444"/>
                <a:gd name="connsiteX4" fmla="*/ 17 w 131188"/>
                <a:gd name="connsiteY4" fmla="*/ 102874 h 146444"/>
                <a:gd name="connsiteX5" fmla="*/ 17 w 131188"/>
                <a:gd name="connsiteY5" fmla="*/ 102335 h 146444"/>
                <a:gd name="connsiteX6" fmla="*/ 4233 w 131188"/>
                <a:gd name="connsiteY6" fmla="*/ 82113 h 146444"/>
                <a:gd name="connsiteX7" fmla="*/ 16122 w 131188"/>
                <a:gd name="connsiteY7" fmla="*/ 68019 h 146444"/>
                <a:gd name="connsiteX8" fmla="*/ 33991 w 131188"/>
                <a:gd name="connsiteY8" fmla="*/ 59685 h 146444"/>
                <a:gd name="connsiteX9" fmla="*/ 57252 w 131188"/>
                <a:gd name="connsiteY9" fmla="*/ 56891 h 146444"/>
                <a:gd name="connsiteX10" fmla="*/ 76224 w 131188"/>
                <a:gd name="connsiteY10" fmla="*/ 58435 h 146444"/>
                <a:gd name="connsiteX11" fmla="*/ 92034 w 131188"/>
                <a:gd name="connsiteY11" fmla="*/ 62724 h 146444"/>
                <a:gd name="connsiteX12" fmla="*/ 92034 w 131188"/>
                <a:gd name="connsiteY12" fmla="*/ 60396 h 146444"/>
                <a:gd name="connsiteX13" fmla="*/ 84313 w 131188"/>
                <a:gd name="connsiteY13" fmla="*/ 41007 h 146444"/>
                <a:gd name="connsiteX14" fmla="*/ 61468 w 131188"/>
                <a:gd name="connsiteY14" fmla="*/ 34340 h 146444"/>
                <a:gd name="connsiteX15" fmla="*/ 40878 w 131188"/>
                <a:gd name="connsiteY15" fmla="*/ 36301 h 146444"/>
                <a:gd name="connsiteX16" fmla="*/ 22152 w 131188"/>
                <a:gd name="connsiteY16" fmla="*/ 42257 h 146444"/>
                <a:gd name="connsiteX17" fmla="*/ 12028 w 131188"/>
                <a:gd name="connsiteY17" fmla="*/ 11446 h 146444"/>
                <a:gd name="connsiteX18" fmla="*/ 36540 w 131188"/>
                <a:gd name="connsiteY18" fmla="*/ 3235 h 146444"/>
                <a:gd name="connsiteX19" fmla="*/ 67425 w 131188"/>
                <a:gd name="connsiteY19" fmla="*/ 24 h 146444"/>
                <a:gd name="connsiteX20" fmla="*/ 95980 w 131188"/>
                <a:gd name="connsiteY20" fmla="*/ 4117 h 146444"/>
                <a:gd name="connsiteX21" fmla="*/ 115589 w 131188"/>
                <a:gd name="connsiteY21" fmla="*/ 16006 h 146444"/>
                <a:gd name="connsiteX22" fmla="*/ 127502 w 131188"/>
                <a:gd name="connsiteY22" fmla="*/ 35615 h 146444"/>
                <a:gd name="connsiteX23" fmla="*/ 131179 w 131188"/>
                <a:gd name="connsiteY23" fmla="*/ 61572 h 146444"/>
                <a:gd name="connsiteX24" fmla="*/ 131178 w 131188"/>
                <a:gd name="connsiteY24" fmla="*/ 143588 h 146444"/>
                <a:gd name="connsiteX25" fmla="*/ 92205 w 131188"/>
                <a:gd name="connsiteY25" fmla="*/ 143588 h 146444"/>
                <a:gd name="connsiteX26" fmla="*/ 92205 w 131188"/>
                <a:gd name="connsiteY26" fmla="*/ 128391 h 146444"/>
                <a:gd name="connsiteX27" fmla="*/ 74361 w 131188"/>
                <a:gd name="connsiteY27" fmla="*/ 141529 h 146444"/>
                <a:gd name="connsiteX28" fmla="*/ 48918 w 131188"/>
                <a:gd name="connsiteY28" fmla="*/ 146406 h 146444"/>
                <a:gd name="connsiteX29" fmla="*/ 60806 w 131188"/>
                <a:gd name="connsiteY29" fmla="*/ 118512 h 146444"/>
                <a:gd name="connsiteX30" fmla="*/ 83822 w 131188"/>
                <a:gd name="connsiteY30" fmla="*/ 111625 h 146444"/>
                <a:gd name="connsiteX31" fmla="*/ 92450 w 131188"/>
                <a:gd name="connsiteY31" fmla="*/ 93780 h 146444"/>
                <a:gd name="connsiteX32" fmla="*/ 92450 w 131188"/>
                <a:gd name="connsiteY32" fmla="*/ 86623 h 146444"/>
                <a:gd name="connsiteX33" fmla="*/ 80562 w 131188"/>
                <a:gd name="connsiteY33" fmla="*/ 82775 h 146444"/>
                <a:gd name="connsiteX34" fmla="*/ 66639 w 131188"/>
                <a:gd name="connsiteY34" fmla="*/ 81280 h 146444"/>
                <a:gd name="connsiteX35" fmla="*/ 46172 w 131188"/>
                <a:gd name="connsiteY35" fmla="*/ 86329 h 146444"/>
                <a:gd name="connsiteX36" fmla="*/ 38819 w 131188"/>
                <a:gd name="connsiteY36" fmla="*/ 101036 h 146444"/>
                <a:gd name="connsiteX37" fmla="*/ 38819 w 131188"/>
                <a:gd name="connsiteY37" fmla="*/ 101575 h 146444"/>
                <a:gd name="connsiteX38" fmla="*/ 44751 w 131188"/>
                <a:gd name="connsiteY38" fmla="*/ 114296 h 146444"/>
                <a:gd name="connsiteX39" fmla="*/ 61173 w 131188"/>
                <a:gd name="connsiteY39" fmla="*/ 118586 h 14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188" h="146444">
                  <a:moveTo>
                    <a:pt x="48918" y="146406"/>
                  </a:moveTo>
                  <a:cubicBezTo>
                    <a:pt x="42462" y="146476"/>
                    <a:pt x="36036" y="145533"/>
                    <a:pt x="29872" y="143612"/>
                  </a:cubicBezTo>
                  <a:cubicBezTo>
                    <a:pt x="24200" y="141900"/>
                    <a:pt x="18926" y="139075"/>
                    <a:pt x="14356" y="135303"/>
                  </a:cubicBezTo>
                  <a:cubicBezTo>
                    <a:pt x="9915" y="131543"/>
                    <a:pt x="6337" y="126869"/>
                    <a:pt x="3865" y="121601"/>
                  </a:cubicBezTo>
                  <a:cubicBezTo>
                    <a:pt x="1189" y="115728"/>
                    <a:pt x="-127" y="109326"/>
                    <a:pt x="17" y="102874"/>
                  </a:cubicBezTo>
                  <a:lnTo>
                    <a:pt x="17" y="102335"/>
                  </a:lnTo>
                  <a:cubicBezTo>
                    <a:pt x="-178" y="95357"/>
                    <a:pt x="1266" y="88431"/>
                    <a:pt x="4233" y="82113"/>
                  </a:cubicBezTo>
                  <a:cubicBezTo>
                    <a:pt x="7020" y="76537"/>
                    <a:pt x="11095" y="71705"/>
                    <a:pt x="16122" y="68019"/>
                  </a:cubicBezTo>
                  <a:cubicBezTo>
                    <a:pt x="21507" y="64152"/>
                    <a:pt x="27567" y="61326"/>
                    <a:pt x="33991" y="59685"/>
                  </a:cubicBezTo>
                  <a:cubicBezTo>
                    <a:pt x="41586" y="57727"/>
                    <a:pt x="49408" y="56787"/>
                    <a:pt x="57252" y="56891"/>
                  </a:cubicBezTo>
                  <a:cubicBezTo>
                    <a:pt x="63610" y="56817"/>
                    <a:pt x="69961" y="57334"/>
                    <a:pt x="76224" y="58435"/>
                  </a:cubicBezTo>
                  <a:cubicBezTo>
                    <a:pt x="81590" y="59484"/>
                    <a:pt x="86873" y="60918"/>
                    <a:pt x="92034" y="62724"/>
                  </a:cubicBezTo>
                  <a:lnTo>
                    <a:pt x="92034" y="60396"/>
                  </a:lnTo>
                  <a:cubicBezTo>
                    <a:pt x="92589" y="53088"/>
                    <a:pt x="89740" y="45933"/>
                    <a:pt x="84313" y="41007"/>
                  </a:cubicBezTo>
                  <a:cubicBezTo>
                    <a:pt x="77751" y="36103"/>
                    <a:pt x="69638" y="33735"/>
                    <a:pt x="61468" y="34340"/>
                  </a:cubicBezTo>
                  <a:cubicBezTo>
                    <a:pt x="54554" y="34244"/>
                    <a:pt x="47650" y="34902"/>
                    <a:pt x="40878" y="36301"/>
                  </a:cubicBezTo>
                  <a:cubicBezTo>
                    <a:pt x="34511" y="37867"/>
                    <a:pt x="28254" y="39856"/>
                    <a:pt x="22152" y="42257"/>
                  </a:cubicBezTo>
                  <a:lnTo>
                    <a:pt x="12028" y="11446"/>
                  </a:lnTo>
                  <a:cubicBezTo>
                    <a:pt x="19958" y="8038"/>
                    <a:pt x="28157" y="5291"/>
                    <a:pt x="36540" y="3235"/>
                  </a:cubicBezTo>
                  <a:cubicBezTo>
                    <a:pt x="46665" y="906"/>
                    <a:pt x="57037" y="-172"/>
                    <a:pt x="67425" y="24"/>
                  </a:cubicBezTo>
                  <a:cubicBezTo>
                    <a:pt x="77104" y="-203"/>
                    <a:pt x="86754" y="1180"/>
                    <a:pt x="95980" y="4117"/>
                  </a:cubicBezTo>
                  <a:cubicBezTo>
                    <a:pt x="103338" y="6531"/>
                    <a:pt x="110046" y="10598"/>
                    <a:pt x="115589" y="16006"/>
                  </a:cubicBezTo>
                  <a:cubicBezTo>
                    <a:pt x="121092" y="21479"/>
                    <a:pt x="125180" y="28209"/>
                    <a:pt x="127502" y="35615"/>
                  </a:cubicBezTo>
                  <a:cubicBezTo>
                    <a:pt x="130069" y="44024"/>
                    <a:pt x="131310" y="52781"/>
                    <a:pt x="131179" y="61572"/>
                  </a:cubicBezTo>
                  <a:lnTo>
                    <a:pt x="131178" y="143588"/>
                  </a:lnTo>
                  <a:lnTo>
                    <a:pt x="92205" y="143588"/>
                  </a:lnTo>
                  <a:lnTo>
                    <a:pt x="92205" y="128391"/>
                  </a:lnTo>
                  <a:cubicBezTo>
                    <a:pt x="87185" y="133907"/>
                    <a:pt x="81119" y="138373"/>
                    <a:pt x="74361" y="141529"/>
                  </a:cubicBezTo>
                  <a:cubicBezTo>
                    <a:pt x="66358" y="145057"/>
                    <a:pt x="57659" y="146725"/>
                    <a:pt x="48918" y="146406"/>
                  </a:cubicBezTo>
                  <a:close/>
                  <a:moveTo>
                    <a:pt x="60806" y="118512"/>
                  </a:moveTo>
                  <a:cubicBezTo>
                    <a:pt x="69043" y="118945"/>
                    <a:pt x="77176" y="116512"/>
                    <a:pt x="83822" y="111625"/>
                  </a:cubicBezTo>
                  <a:cubicBezTo>
                    <a:pt x="89359" y="107376"/>
                    <a:pt x="92558" y="100758"/>
                    <a:pt x="92450" y="93780"/>
                  </a:cubicBezTo>
                  <a:lnTo>
                    <a:pt x="92450" y="86623"/>
                  </a:lnTo>
                  <a:cubicBezTo>
                    <a:pt x="88633" y="84927"/>
                    <a:pt x="84648" y="83637"/>
                    <a:pt x="80562" y="82775"/>
                  </a:cubicBezTo>
                  <a:cubicBezTo>
                    <a:pt x="75995" y="81738"/>
                    <a:pt x="71322" y="81237"/>
                    <a:pt x="66639" y="81280"/>
                  </a:cubicBezTo>
                  <a:cubicBezTo>
                    <a:pt x="59468" y="80903"/>
                    <a:pt x="52345" y="82660"/>
                    <a:pt x="46172" y="86329"/>
                  </a:cubicBezTo>
                  <a:cubicBezTo>
                    <a:pt x="41282" y="89577"/>
                    <a:pt x="38483" y="95175"/>
                    <a:pt x="38819" y="101036"/>
                  </a:cubicBezTo>
                  <a:lnTo>
                    <a:pt x="38819" y="101575"/>
                  </a:lnTo>
                  <a:cubicBezTo>
                    <a:pt x="38546" y="106540"/>
                    <a:pt x="40772" y="111314"/>
                    <a:pt x="44751" y="114296"/>
                  </a:cubicBezTo>
                  <a:cubicBezTo>
                    <a:pt x="49592" y="117521"/>
                    <a:pt x="55374" y="119031"/>
                    <a:pt x="61173" y="11858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6C79A892-4E0E-D047-15D0-A84DE4D26A19}"/>
                </a:ext>
              </a:extLst>
            </p:cNvPr>
            <p:cNvSpPr/>
            <p:nvPr/>
          </p:nvSpPr>
          <p:spPr>
            <a:xfrm>
              <a:off x="6740651" y="3427220"/>
              <a:ext cx="132901" cy="148591"/>
            </a:xfrm>
            <a:custGeom>
              <a:avLst/>
              <a:gdLst>
                <a:gd name="connsiteX0" fmla="*/ 74197 w 132901"/>
                <a:gd name="connsiteY0" fmla="*/ 148530 h 148591"/>
                <a:gd name="connsiteX1" fmla="*/ 44440 w 132901"/>
                <a:gd name="connsiteY1" fmla="*/ 142598 h 148591"/>
                <a:gd name="connsiteX2" fmla="*/ 5589 w 132901"/>
                <a:gd name="connsiteY2" fmla="*/ 103625 h 148591"/>
                <a:gd name="connsiteX3" fmla="*/ 0 w 132901"/>
                <a:gd name="connsiteY3" fmla="*/ 75069 h 148591"/>
                <a:gd name="connsiteX4" fmla="*/ 0 w 132901"/>
                <a:gd name="connsiteY4" fmla="*/ 74529 h 148591"/>
                <a:gd name="connsiteX5" fmla="*/ 5589 w 132901"/>
                <a:gd name="connsiteY5" fmla="*/ 45802 h 148591"/>
                <a:gd name="connsiteX6" fmla="*/ 21007 w 132901"/>
                <a:gd name="connsiteY6" fmla="*/ 22001 h 148591"/>
                <a:gd name="connsiteX7" fmla="*/ 44807 w 132901"/>
                <a:gd name="connsiteY7" fmla="*/ 5995 h 148591"/>
                <a:gd name="connsiteX8" fmla="*/ 74957 w 132901"/>
                <a:gd name="connsiteY8" fmla="*/ 39 h 148591"/>
                <a:gd name="connsiteX9" fmla="*/ 108464 w 132901"/>
                <a:gd name="connsiteY9" fmla="*/ 6412 h 148591"/>
                <a:gd name="connsiteX10" fmla="*/ 131848 w 132901"/>
                <a:gd name="connsiteY10" fmla="*/ 24257 h 148591"/>
                <a:gd name="connsiteX11" fmla="*/ 107140 w 132901"/>
                <a:gd name="connsiteY11" fmla="*/ 50851 h 148591"/>
                <a:gd name="connsiteX12" fmla="*/ 92923 w 132901"/>
                <a:gd name="connsiteY12" fmla="*/ 39429 h 148591"/>
                <a:gd name="connsiteX13" fmla="*/ 74662 w 132901"/>
                <a:gd name="connsiteY13" fmla="*/ 35140 h 148591"/>
                <a:gd name="connsiteX14" fmla="*/ 60740 w 132901"/>
                <a:gd name="connsiteY14" fmla="*/ 38252 h 148591"/>
                <a:gd name="connsiteX15" fmla="*/ 49857 w 132901"/>
                <a:gd name="connsiteY15" fmla="*/ 46635 h 148591"/>
                <a:gd name="connsiteX16" fmla="*/ 42651 w 132901"/>
                <a:gd name="connsiteY16" fmla="*/ 58891 h 148591"/>
                <a:gd name="connsiteX17" fmla="*/ 40200 w 132901"/>
                <a:gd name="connsiteY17" fmla="*/ 73819 h 148591"/>
                <a:gd name="connsiteX18" fmla="*/ 40199 w 132901"/>
                <a:gd name="connsiteY18" fmla="*/ 74358 h 148591"/>
                <a:gd name="connsiteX19" fmla="*/ 42650 w 132901"/>
                <a:gd name="connsiteY19" fmla="*/ 89776 h 148591"/>
                <a:gd name="connsiteX20" fmla="*/ 76255 w 132901"/>
                <a:gd name="connsiteY20" fmla="*/ 113674 h 148591"/>
                <a:gd name="connsiteX21" fmla="*/ 94100 w 132901"/>
                <a:gd name="connsiteY21" fmla="*/ 109581 h 148591"/>
                <a:gd name="connsiteX22" fmla="*/ 109101 w 132901"/>
                <a:gd name="connsiteY22" fmla="*/ 98526 h 148591"/>
                <a:gd name="connsiteX23" fmla="*/ 132901 w 132901"/>
                <a:gd name="connsiteY23" fmla="*/ 122302 h 148591"/>
                <a:gd name="connsiteX24" fmla="*/ 109101 w 132901"/>
                <a:gd name="connsiteY24" fmla="*/ 141054 h 148591"/>
                <a:gd name="connsiteX25" fmla="*/ 74197 w 132901"/>
                <a:gd name="connsiteY25" fmla="*/ 148530 h 14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01" h="148591">
                  <a:moveTo>
                    <a:pt x="74197" y="148530"/>
                  </a:moveTo>
                  <a:cubicBezTo>
                    <a:pt x="63977" y="148595"/>
                    <a:pt x="53853" y="146577"/>
                    <a:pt x="44440" y="142598"/>
                  </a:cubicBezTo>
                  <a:cubicBezTo>
                    <a:pt x="26810" y="135308"/>
                    <a:pt x="12824" y="121277"/>
                    <a:pt x="5589" y="103625"/>
                  </a:cubicBezTo>
                  <a:cubicBezTo>
                    <a:pt x="1869" y="94565"/>
                    <a:pt x="-30" y="84862"/>
                    <a:pt x="0" y="75069"/>
                  </a:cubicBezTo>
                  <a:lnTo>
                    <a:pt x="0" y="74529"/>
                  </a:lnTo>
                  <a:cubicBezTo>
                    <a:pt x="-16" y="64682"/>
                    <a:pt x="1882" y="54925"/>
                    <a:pt x="5589" y="45802"/>
                  </a:cubicBezTo>
                  <a:cubicBezTo>
                    <a:pt x="9157" y="36955"/>
                    <a:pt x="14391" y="28875"/>
                    <a:pt x="21007" y="22001"/>
                  </a:cubicBezTo>
                  <a:cubicBezTo>
                    <a:pt x="27780" y="15116"/>
                    <a:pt x="35876" y="9671"/>
                    <a:pt x="44807" y="5995"/>
                  </a:cubicBezTo>
                  <a:cubicBezTo>
                    <a:pt x="54352" y="1996"/>
                    <a:pt x="64608" y="-30"/>
                    <a:pt x="74957" y="39"/>
                  </a:cubicBezTo>
                  <a:cubicBezTo>
                    <a:pt x="86458" y="-325"/>
                    <a:pt x="97899" y="1851"/>
                    <a:pt x="108464" y="6412"/>
                  </a:cubicBezTo>
                  <a:cubicBezTo>
                    <a:pt x="117346" y="10780"/>
                    <a:pt x="125289" y="16842"/>
                    <a:pt x="131848" y="24257"/>
                  </a:cubicBezTo>
                  <a:lnTo>
                    <a:pt x="107140" y="50851"/>
                  </a:lnTo>
                  <a:cubicBezTo>
                    <a:pt x="102924" y="46435"/>
                    <a:pt x="98144" y="42595"/>
                    <a:pt x="92923" y="39429"/>
                  </a:cubicBezTo>
                  <a:cubicBezTo>
                    <a:pt x="87324" y="36404"/>
                    <a:pt x="81022" y="34924"/>
                    <a:pt x="74662" y="35140"/>
                  </a:cubicBezTo>
                  <a:cubicBezTo>
                    <a:pt x="69844" y="35099"/>
                    <a:pt x="65081" y="36164"/>
                    <a:pt x="60740" y="38252"/>
                  </a:cubicBezTo>
                  <a:cubicBezTo>
                    <a:pt x="56575" y="40269"/>
                    <a:pt x="52870" y="43123"/>
                    <a:pt x="49857" y="46635"/>
                  </a:cubicBezTo>
                  <a:cubicBezTo>
                    <a:pt x="46695" y="50224"/>
                    <a:pt x="44249" y="54384"/>
                    <a:pt x="42651" y="58891"/>
                  </a:cubicBezTo>
                  <a:cubicBezTo>
                    <a:pt x="40994" y="63692"/>
                    <a:pt x="40165" y="68740"/>
                    <a:pt x="40200" y="73819"/>
                  </a:cubicBezTo>
                  <a:lnTo>
                    <a:pt x="40199" y="74358"/>
                  </a:lnTo>
                  <a:cubicBezTo>
                    <a:pt x="40143" y="79598"/>
                    <a:pt x="40971" y="84811"/>
                    <a:pt x="42650" y="89776"/>
                  </a:cubicBezTo>
                  <a:cubicBezTo>
                    <a:pt x="47345" y="104289"/>
                    <a:pt x="61005" y="114003"/>
                    <a:pt x="76255" y="113674"/>
                  </a:cubicBezTo>
                  <a:cubicBezTo>
                    <a:pt x="82455" y="113854"/>
                    <a:pt x="88598" y="112444"/>
                    <a:pt x="94100" y="109581"/>
                  </a:cubicBezTo>
                  <a:cubicBezTo>
                    <a:pt x="99524" y="106509"/>
                    <a:pt x="104560" y="102798"/>
                    <a:pt x="109101" y="98526"/>
                  </a:cubicBezTo>
                  <a:lnTo>
                    <a:pt x="132901" y="122302"/>
                  </a:lnTo>
                  <a:cubicBezTo>
                    <a:pt x="126054" y="129820"/>
                    <a:pt x="118012" y="136155"/>
                    <a:pt x="109101" y="141054"/>
                  </a:cubicBezTo>
                  <a:cubicBezTo>
                    <a:pt x="98287" y="146462"/>
                    <a:pt x="86277" y="149034"/>
                    <a:pt x="74197" y="14853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2DDCE5F4-5354-3667-AC6A-365C9F4FBB47}"/>
                </a:ext>
              </a:extLst>
            </p:cNvPr>
            <p:cNvSpPr/>
            <p:nvPr/>
          </p:nvSpPr>
          <p:spPr>
            <a:xfrm>
              <a:off x="6900147" y="3378555"/>
              <a:ext cx="42527" cy="193836"/>
            </a:xfrm>
            <a:custGeom>
              <a:avLst/>
              <a:gdLst>
                <a:gd name="connsiteX0" fmla="*/ 0 w 42527"/>
                <a:gd name="connsiteY0" fmla="*/ 0 h 193836"/>
                <a:gd name="connsiteX1" fmla="*/ 42527 w 42527"/>
                <a:gd name="connsiteY1" fmla="*/ 0 h 193836"/>
                <a:gd name="connsiteX2" fmla="*/ 42527 w 42527"/>
                <a:gd name="connsiteY2" fmla="*/ 35689 h 193836"/>
                <a:gd name="connsiteX3" fmla="*/ 0 w 42527"/>
                <a:gd name="connsiteY3" fmla="*/ 35689 h 193836"/>
                <a:gd name="connsiteX4" fmla="*/ 1078 w 42527"/>
                <a:gd name="connsiteY4" fmla="*/ 51474 h 193836"/>
                <a:gd name="connsiteX5" fmla="*/ 41351 w 42527"/>
                <a:gd name="connsiteY5" fmla="*/ 51474 h 193836"/>
                <a:gd name="connsiteX6" fmla="*/ 41351 w 42527"/>
                <a:gd name="connsiteY6" fmla="*/ 193837 h 193836"/>
                <a:gd name="connsiteX7" fmla="*/ 956 w 42527"/>
                <a:gd name="connsiteY7" fmla="*/ 193837 h 19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3836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351" y="51474"/>
                  </a:lnTo>
                  <a:lnTo>
                    <a:pt x="41351" y="193837"/>
                  </a:lnTo>
                  <a:lnTo>
                    <a:pt x="956" y="1938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D9374D67-7CC9-7F15-AC87-7013E7CA8012}"/>
                </a:ext>
              </a:extLst>
            </p:cNvPr>
            <p:cNvSpPr/>
            <p:nvPr/>
          </p:nvSpPr>
          <p:spPr>
            <a:xfrm>
              <a:off x="6972578" y="3367353"/>
              <a:ext cx="154570" cy="208419"/>
            </a:xfrm>
            <a:custGeom>
              <a:avLst/>
              <a:gdLst>
                <a:gd name="connsiteX0" fmla="*/ 76917 w 154570"/>
                <a:gd name="connsiteY0" fmla="*/ 208396 h 208419"/>
                <a:gd name="connsiteX1" fmla="*/ 46351 w 154570"/>
                <a:gd name="connsiteY1" fmla="*/ 202465 h 208419"/>
                <a:gd name="connsiteX2" fmla="*/ 22085 w 154570"/>
                <a:gd name="connsiteY2" fmla="*/ 187292 h 208419"/>
                <a:gd name="connsiteX3" fmla="*/ 5956 w 154570"/>
                <a:gd name="connsiteY3" fmla="*/ 163491 h 208419"/>
                <a:gd name="connsiteX4" fmla="*/ 0 w 154570"/>
                <a:gd name="connsiteY4" fmla="*/ 134690 h 208419"/>
                <a:gd name="connsiteX5" fmla="*/ 0 w 154570"/>
                <a:gd name="connsiteY5" fmla="*/ 134151 h 208419"/>
                <a:gd name="connsiteX6" fmla="*/ 5956 w 154570"/>
                <a:gd name="connsiteY6" fmla="*/ 105301 h 208419"/>
                <a:gd name="connsiteX7" fmla="*/ 22428 w 154570"/>
                <a:gd name="connsiteY7" fmla="*/ 81917 h 208419"/>
                <a:gd name="connsiteX8" fmla="*/ 46939 w 154570"/>
                <a:gd name="connsiteY8" fmla="*/ 65936 h 208419"/>
                <a:gd name="connsiteX9" fmla="*/ 108218 w 154570"/>
                <a:gd name="connsiteY9" fmla="*/ 65936 h 208419"/>
                <a:gd name="connsiteX10" fmla="*/ 148613 w 154570"/>
                <a:gd name="connsiteY10" fmla="*/ 105007 h 208419"/>
                <a:gd name="connsiteX11" fmla="*/ 154569 w 154570"/>
                <a:gd name="connsiteY11" fmla="*/ 133857 h 208419"/>
                <a:gd name="connsiteX12" fmla="*/ 154569 w 154570"/>
                <a:gd name="connsiteY12" fmla="*/ 134396 h 208419"/>
                <a:gd name="connsiteX13" fmla="*/ 148613 w 154570"/>
                <a:gd name="connsiteY13" fmla="*/ 163197 h 208419"/>
                <a:gd name="connsiteX14" fmla="*/ 132386 w 154570"/>
                <a:gd name="connsiteY14" fmla="*/ 186998 h 208419"/>
                <a:gd name="connsiteX15" fmla="*/ 107875 w 154570"/>
                <a:gd name="connsiteY15" fmla="*/ 202930 h 208419"/>
                <a:gd name="connsiteX16" fmla="*/ 76917 w 154570"/>
                <a:gd name="connsiteY16" fmla="*/ 208396 h 208419"/>
                <a:gd name="connsiteX17" fmla="*/ 77456 w 154570"/>
                <a:gd name="connsiteY17" fmla="*/ 173590 h 208419"/>
                <a:gd name="connsiteX18" fmla="*/ 92996 w 154570"/>
                <a:gd name="connsiteY18" fmla="*/ 170575 h 208419"/>
                <a:gd name="connsiteX19" fmla="*/ 104590 w 154570"/>
                <a:gd name="connsiteY19" fmla="*/ 162192 h 208419"/>
                <a:gd name="connsiteX20" fmla="*/ 111674 w 154570"/>
                <a:gd name="connsiteY20" fmla="*/ 149937 h 208419"/>
                <a:gd name="connsiteX21" fmla="*/ 114125 w 154570"/>
                <a:gd name="connsiteY21" fmla="*/ 134936 h 208419"/>
                <a:gd name="connsiteX22" fmla="*/ 114125 w 154570"/>
                <a:gd name="connsiteY22" fmla="*/ 134396 h 208419"/>
                <a:gd name="connsiteX23" fmla="*/ 111429 w 154570"/>
                <a:gd name="connsiteY23" fmla="*/ 119346 h 208419"/>
                <a:gd name="connsiteX24" fmla="*/ 103757 w 154570"/>
                <a:gd name="connsiteY24" fmla="*/ 106870 h 208419"/>
                <a:gd name="connsiteX25" fmla="*/ 91868 w 154570"/>
                <a:gd name="connsiteY25" fmla="*/ 98242 h 208419"/>
                <a:gd name="connsiteX26" fmla="*/ 76696 w 154570"/>
                <a:gd name="connsiteY26" fmla="*/ 95031 h 208419"/>
                <a:gd name="connsiteX27" fmla="*/ 61180 w 154570"/>
                <a:gd name="connsiteY27" fmla="*/ 98119 h 208419"/>
                <a:gd name="connsiteX28" fmla="*/ 49562 w 154570"/>
                <a:gd name="connsiteY28" fmla="*/ 106502 h 208419"/>
                <a:gd name="connsiteX29" fmla="*/ 42208 w 154570"/>
                <a:gd name="connsiteY29" fmla="*/ 118758 h 208419"/>
                <a:gd name="connsiteX30" fmla="*/ 40125 w 154570"/>
                <a:gd name="connsiteY30" fmla="*/ 133808 h 208419"/>
                <a:gd name="connsiteX31" fmla="*/ 40125 w 154570"/>
                <a:gd name="connsiteY31" fmla="*/ 134347 h 208419"/>
                <a:gd name="connsiteX32" fmla="*/ 42822 w 154570"/>
                <a:gd name="connsiteY32" fmla="*/ 149348 h 208419"/>
                <a:gd name="connsiteX33" fmla="*/ 50493 w 154570"/>
                <a:gd name="connsiteY33" fmla="*/ 161849 h 208419"/>
                <a:gd name="connsiteX34" fmla="*/ 62382 w 154570"/>
                <a:gd name="connsiteY34" fmla="*/ 170453 h 208419"/>
                <a:gd name="connsiteX35" fmla="*/ 77481 w 154570"/>
                <a:gd name="connsiteY35" fmla="*/ 173590 h 208419"/>
                <a:gd name="connsiteX36" fmla="*/ 91795 w 154570"/>
                <a:gd name="connsiteY36" fmla="*/ 0 h 208419"/>
                <a:gd name="connsiteX37" fmla="*/ 126651 w 154570"/>
                <a:gd name="connsiteY37" fmla="*/ 15173 h 208419"/>
                <a:gd name="connsiteX38" fmla="*/ 92628 w 154570"/>
                <a:gd name="connsiteY38" fmla="*/ 47037 h 208419"/>
                <a:gd name="connsiteX39" fmla="*/ 61818 w 154570"/>
                <a:gd name="connsiteY39" fmla="*/ 47037 h 20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4570" h="208419">
                  <a:moveTo>
                    <a:pt x="76917" y="208396"/>
                  </a:moveTo>
                  <a:cubicBezTo>
                    <a:pt x="66440" y="208422"/>
                    <a:pt x="56058" y="206407"/>
                    <a:pt x="46351" y="202465"/>
                  </a:cubicBezTo>
                  <a:cubicBezTo>
                    <a:pt x="37362" y="199014"/>
                    <a:pt x="29123" y="193862"/>
                    <a:pt x="22085" y="187292"/>
                  </a:cubicBezTo>
                  <a:cubicBezTo>
                    <a:pt x="15183" y="180507"/>
                    <a:pt x="9701" y="172416"/>
                    <a:pt x="5956" y="163491"/>
                  </a:cubicBezTo>
                  <a:cubicBezTo>
                    <a:pt x="2008" y="154404"/>
                    <a:pt x="-20" y="144599"/>
                    <a:pt x="0" y="134690"/>
                  </a:cubicBezTo>
                  <a:lnTo>
                    <a:pt x="0" y="134151"/>
                  </a:lnTo>
                  <a:cubicBezTo>
                    <a:pt x="-20" y="124227"/>
                    <a:pt x="2008" y="114406"/>
                    <a:pt x="5956" y="105301"/>
                  </a:cubicBezTo>
                  <a:cubicBezTo>
                    <a:pt x="9883" y="96515"/>
                    <a:pt x="15477" y="88573"/>
                    <a:pt x="22428" y="81917"/>
                  </a:cubicBezTo>
                  <a:cubicBezTo>
                    <a:pt x="29495" y="75064"/>
                    <a:pt x="37817" y="69637"/>
                    <a:pt x="46939" y="65936"/>
                  </a:cubicBezTo>
                  <a:cubicBezTo>
                    <a:pt x="66645" y="58265"/>
                    <a:pt x="88512" y="58265"/>
                    <a:pt x="108218" y="65936"/>
                  </a:cubicBezTo>
                  <a:cubicBezTo>
                    <a:pt x="126373" y="73023"/>
                    <a:pt x="140925" y="87098"/>
                    <a:pt x="148613" y="105007"/>
                  </a:cubicBezTo>
                  <a:cubicBezTo>
                    <a:pt x="152610" y="114096"/>
                    <a:pt x="154640" y="123928"/>
                    <a:pt x="154569" y="133857"/>
                  </a:cubicBezTo>
                  <a:lnTo>
                    <a:pt x="154569" y="134396"/>
                  </a:lnTo>
                  <a:cubicBezTo>
                    <a:pt x="154628" y="144308"/>
                    <a:pt x="152598" y="154122"/>
                    <a:pt x="148613" y="163197"/>
                  </a:cubicBezTo>
                  <a:cubicBezTo>
                    <a:pt x="144863" y="172143"/>
                    <a:pt x="139343" y="180239"/>
                    <a:pt x="132386" y="186998"/>
                  </a:cubicBezTo>
                  <a:cubicBezTo>
                    <a:pt x="125300" y="193816"/>
                    <a:pt x="116982" y="199223"/>
                    <a:pt x="107875" y="202930"/>
                  </a:cubicBezTo>
                  <a:cubicBezTo>
                    <a:pt x="98021" y="206793"/>
                    <a:pt x="87497" y="208651"/>
                    <a:pt x="76917" y="208396"/>
                  </a:cubicBezTo>
                  <a:close/>
                  <a:moveTo>
                    <a:pt x="77456" y="173590"/>
                  </a:moveTo>
                  <a:cubicBezTo>
                    <a:pt x="82793" y="173713"/>
                    <a:pt x="88093" y="172685"/>
                    <a:pt x="92996" y="170575"/>
                  </a:cubicBezTo>
                  <a:cubicBezTo>
                    <a:pt x="97382" y="168584"/>
                    <a:pt x="101325" y="165734"/>
                    <a:pt x="104590" y="162192"/>
                  </a:cubicBezTo>
                  <a:cubicBezTo>
                    <a:pt x="107685" y="158577"/>
                    <a:pt x="110086" y="154423"/>
                    <a:pt x="111674" y="149937"/>
                  </a:cubicBezTo>
                  <a:cubicBezTo>
                    <a:pt x="113341" y="145113"/>
                    <a:pt x="114170" y="140039"/>
                    <a:pt x="114125" y="134936"/>
                  </a:cubicBezTo>
                  <a:lnTo>
                    <a:pt x="114125" y="134396"/>
                  </a:lnTo>
                  <a:cubicBezTo>
                    <a:pt x="114152" y="129257"/>
                    <a:pt x="113238" y="124156"/>
                    <a:pt x="111429" y="119346"/>
                  </a:cubicBezTo>
                  <a:cubicBezTo>
                    <a:pt x="109734" y="114715"/>
                    <a:pt x="107125" y="110472"/>
                    <a:pt x="103757" y="106870"/>
                  </a:cubicBezTo>
                  <a:cubicBezTo>
                    <a:pt x="100394" y="103248"/>
                    <a:pt x="96355" y="100317"/>
                    <a:pt x="91868" y="98242"/>
                  </a:cubicBezTo>
                  <a:cubicBezTo>
                    <a:pt x="87112" y="96058"/>
                    <a:pt x="81929" y="94961"/>
                    <a:pt x="76696" y="95031"/>
                  </a:cubicBezTo>
                  <a:cubicBezTo>
                    <a:pt x="71362" y="94931"/>
                    <a:pt x="66069" y="95984"/>
                    <a:pt x="61180" y="98119"/>
                  </a:cubicBezTo>
                  <a:cubicBezTo>
                    <a:pt x="56761" y="100065"/>
                    <a:pt x="52802" y="102922"/>
                    <a:pt x="49562" y="106502"/>
                  </a:cubicBezTo>
                  <a:cubicBezTo>
                    <a:pt x="46328" y="110064"/>
                    <a:pt x="43829" y="114229"/>
                    <a:pt x="42208" y="118758"/>
                  </a:cubicBezTo>
                  <a:cubicBezTo>
                    <a:pt x="40637" y="123614"/>
                    <a:pt x="39932" y="128708"/>
                    <a:pt x="40125" y="133808"/>
                  </a:cubicBezTo>
                  <a:lnTo>
                    <a:pt x="40125" y="134347"/>
                  </a:lnTo>
                  <a:cubicBezTo>
                    <a:pt x="40098" y="139471"/>
                    <a:pt x="41012" y="144555"/>
                    <a:pt x="42822" y="149348"/>
                  </a:cubicBezTo>
                  <a:cubicBezTo>
                    <a:pt x="44555" y="153968"/>
                    <a:pt x="47160" y="158212"/>
                    <a:pt x="50493" y="161849"/>
                  </a:cubicBezTo>
                  <a:cubicBezTo>
                    <a:pt x="53851" y="165471"/>
                    <a:pt x="57891" y="168395"/>
                    <a:pt x="62382" y="170453"/>
                  </a:cubicBezTo>
                  <a:cubicBezTo>
                    <a:pt x="67118" y="172612"/>
                    <a:pt x="72277" y="173684"/>
                    <a:pt x="77481" y="173590"/>
                  </a:cubicBezTo>
                  <a:close/>
                  <a:moveTo>
                    <a:pt x="91795" y="0"/>
                  </a:moveTo>
                  <a:lnTo>
                    <a:pt x="126651" y="15173"/>
                  </a:lnTo>
                  <a:lnTo>
                    <a:pt x="92628" y="47037"/>
                  </a:lnTo>
                  <a:lnTo>
                    <a:pt x="61818" y="47037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0C15457D-FDE4-FD9C-306A-14C778A4F76C}"/>
                </a:ext>
              </a:extLst>
            </p:cNvPr>
            <p:cNvSpPr/>
            <p:nvPr/>
          </p:nvSpPr>
          <p:spPr>
            <a:xfrm>
              <a:off x="7156145" y="3427300"/>
              <a:ext cx="130529" cy="145091"/>
            </a:xfrm>
            <a:custGeom>
              <a:avLst/>
              <a:gdLst>
                <a:gd name="connsiteX0" fmla="*/ 0 w 130529"/>
                <a:gd name="connsiteY0" fmla="*/ 2925 h 145091"/>
                <a:gd name="connsiteX1" fmla="*/ 40419 w 130529"/>
                <a:gd name="connsiteY1" fmla="*/ 2925 h 145091"/>
                <a:gd name="connsiteX2" fmla="*/ 40419 w 130529"/>
                <a:gd name="connsiteY2" fmla="*/ 23270 h 145091"/>
                <a:gd name="connsiteX3" fmla="*/ 47969 w 130529"/>
                <a:gd name="connsiteY3" fmla="*/ 14396 h 145091"/>
                <a:gd name="connsiteX4" fmla="*/ 57136 w 130529"/>
                <a:gd name="connsiteY4" fmla="*/ 7043 h 145091"/>
                <a:gd name="connsiteX5" fmla="*/ 68314 w 130529"/>
                <a:gd name="connsiteY5" fmla="*/ 1994 h 145091"/>
                <a:gd name="connsiteX6" fmla="*/ 82113 w 130529"/>
                <a:gd name="connsiteY6" fmla="*/ 82 h 145091"/>
                <a:gd name="connsiteX7" fmla="*/ 117802 w 130529"/>
                <a:gd name="connsiteY7" fmla="*/ 14200 h 145091"/>
                <a:gd name="connsiteX8" fmla="*/ 130425 w 130529"/>
                <a:gd name="connsiteY8" fmla="*/ 53149 h 145091"/>
                <a:gd name="connsiteX9" fmla="*/ 130425 w 130529"/>
                <a:gd name="connsiteY9" fmla="*/ 145092 h 145091"/>
                <a:gd name="connsiteX10" fmla="*/ 89932 w 130529"/>
                <a:gd name="connsiteY10" fmla="*/ 145092 h 145091"/>
                <a:gd name="connsiteX11" fmla="*/ 89932 w 130529"/>
                <a:gd name="connsiteY11" fmla="*/ 65993 h 145091"/>
                <a:gd name="connsiteX12" fmla="*/ 83584 w 130529"/>
                <a:gd name="connsiteY12" fmla="*/ 44399 h 145091"/>
                <a:gd name="connsiteX13" fmla="*/ 65715 w 130529"/>
                <a:gd name="connsiteY13" fmla="*/ 37045 h 145091"/>
                <a:gd name="connsiteX14" fmla="*/ 47282 w 130529"/>
                <a:gd name="connsiteY14" fmla="*/ 44399 h 145091"/>
                <a:gd name="connsiteX15" fmla="*/ 40492 w 130529"/>
                <a:gd name="connsiteY15" fmla="*/ 65993 h 145091"/>
                <a:gd name="connsiteX16" fmla="*/ 40493 w 130529"/>
                <a:gd name="connsiteY16" fmla="*/ 145092 h 145091"/>
                <a:gd name="connsiteX17" fmla="*/ 98 w 130529"/>
                <a:gd name="connsiteY17" fmla="*/ 145092 h 14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29" h="145091">
                  <a:moveTo>
                    <a:pt x="0" y="2925"/>
                  </a:moveTo>
                  <a:lnTo>
                    <a:pt x="40419" y="2925"/>
                  </a:lnTo>
                  <a:lnTo>
                    <a:pt x="40419" y="23270"/>
                  </a:lnTo>
                  <a:cubicBezTo>
                    <a:pt x="42733" y="20146"/>
                    <a:pt x="45256" y="17181"/>
                    <a:pt x="47969" y="14396"/>
                  </a:cubicBezTo>
                  <a:cubicBezTo>
                    <a:pt x="50738" y="11608"/>
                    <a:pt x="53813" y="9141"/>
                    <a:pt x="57136" y="7043"/>
                  </a:cubicBezTo>
                  <a:cubicBezTo>
                    <a:pt x="60617" y="4863"/>
                    <a:pt x="64377" y="3164"/>
                    <a:pt x="68314" y="1994"/>
                  </a:cubicBezTo>
                  <a:cubicBezTo>
                    <a:pt x="72795" y="685"/>
                    <a:pt x="77445" y="41"/>
                    <a:pt x="82113" y="82"/>
                  </a:cubicBezTo>
                  <a:cubicBezTo>
                    <a:pt x="95513" y="-723"/>
                    <a:pt x="108580" y="4447"/>
                    <a:pt x="117802" y="14200"/>
                  </a:cubicBezTo>
                  <a:cubicBezTo>
                    <a:pt x="126777" y="25124"/>
                    <a:pt x="131287" y="39038"/>
                    <a:pt x="130425" y="53149"/>
                  </a:cubicBezTo>
                  <a:lnTo>
                    <a:pt x="130425" y="145092"/>
                  </a:lnTo>
                  <a:lnTo>
                    <a:pt x="89932" y="145092"/>
                  </a:lnTo>
                  <a:lnTo>
                    <a:pt x="89932" y="65993"/>
                  </a:lnTo>
                  <a:cubicBezTo>
                    <a:pt x="90513" y="58262"/>
                    <a:pt x="88257" y="50585"/>
                    <a:pt x="83584" y="44399"/>
                  </a:cubicBezTo>
                  <a:cubicBezTo>
                    <a:pt x="79018" y="39411"/>
                    <a:pt x="72469" y="36715"/>
                    <a:pt x="65715" y="37045"/>
                  </a:cubicBezTo>
                  <a:cubicBezTo>
                    <a:pt x="58792" y="36692"/>
                    <a:pt x="52061" y="39378"/>
                    <a:pt x="47282" y="44399"/>
                  </a:cubicBezTo>
                  <a:cubicBezTo>
                    <a:pt x="42356" y="50472"/>
                    <a:pt x="39929" y="58194"/>
                    <a:pt x="40492" y="65993"/>
                  </a:cubicBezTo>
                  <a:lnTo>
                    <a:pt x="40493" y="145092"/>
                  </a:lnTo>
                  <a:lnTo>
                    <a:pt x="98" y="14509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1A9ECAF7-363E-8C22-6E37-115849964243}"/>
                </a:ext>
              </a:extLst>
            </p:cNvPr>
            <p:cNvSpPr/>
            <p:nvPr/>
          </p:nvSpPr>
          <p:spPr>
            <a:xfrm>
              <a:off x="7310322" y="3530060"/>
              <a:ext cx="52356" cy="85563"/>
            </a:xfrm>
            <a:custGeom>
              <a:avLst/>
              <a:gdLst>
                <a:gd name="connsiteX0" fmla="*/ 0 w 52356"/>
                <a:gd name="connsiteY0" fmla="*/ 68828 h 85563"/>
                <a:gd name="connsiteX1" fmla="*/ 25958 w 52356"/>
                <a:gd name="connsiteY1" fmla="*/ 42552 h 85563"/>
                <a:gd name="connsiteX2" fmla="*/ 9535 w 52356"/>
                <a:gd name="connsiteY2" fmla="*/ 42552 h 85563"/>
                <a:gd name="connsiteX3" fmla="*/ 9535 w 52356"/>
                <a:gd name="connsiteY3" fmla="*/ 0 h 85563"/>
                <a:gd name="connsiteX4" fmla="*/ 52357 w 52356"/>
                <a:gd name="connsiteY4" fmla="*/ 0 h 85563"/>
                <a:gd name="connsiteX5" fmla="*/ 52357 w 52356"/>
                <a:gd name="connsiteY5" fmla="*/ 35713 h 85563"/>
                <a:gd name="connsiteX6" fmla="*/ 39685 w 52356"/>
                <a:gd name="connsiteY6" fmla="*/ 73608 h 85563"/>
                <a:gd name="connsiteX7" fmla="*/ 3456 w 52356"/>
                <a:gd name="connsiteY7" fmla="*/ 85496 h 8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56" h="85563">
                  <a:moveTo>
                    <a:pt x="0" y="68828"/>
                  </a:moveTo>
                  <a:cubicBezTo>
                    <a:pt x="18678" y="66867"/>
                    <a:pt x="27331" y="58109"/>
                    <a:pt x="25958" y="42552"/>
                  </a:cubicBezTo>
                  <a:lnTo>
                    <a:pt x="9535" y="42552"/>
                  </a:lnTo>
                  <a:lnTo>
                    <a:pt x="9535" y="0"/>
                  </a:lnTo>
                  <a:lnTo>
                    <a:pt x="52357" y="0"/>
                  </a:lnTo>
                  <a:lnTo>
                    <a:pt x="52357" y="35713"/>
                  </a:lnTo>
                  <a:cubicBezTo>
                    <a:pt x="52357" y="53231"/>
                    <a:pt x="48132" y="65862"/>
                    <a:pt x="39685" y="73608"/>
                  </a:cubicBezTo>
                  <a:cubicBezTo>
                    <a:pt x="29498" y="81922"/>
                    <a:pt x="16588" y="86158"/>
                    <a:pt x="3456" y="85496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7" name="Freeform 256">
              <a:extLst>
                <a:ext uri="{FF2B5EF4-FFF2-40B4-BE49-F238E27FC236}">
                  <a16:creationId xmlns:a16="http://schemas.microsoft.com/office/drawing/2014/main" id="{8AA76D8E-F947-2DB4-953A-F54DA66EA187}"/>
                </a:ext>
              </a:extLst>
            </p:cNvPr>
            <p:cNvSpPr/>
            <p:nvPr/>
          </p:nvSpPr>
          <p:spPr>
            <a:xfrm>
              <a:off x="4370393" y="3691101"/>
              <a:ext cx="154201" cy="186041"/>
            </a:xfrm>
            <a:custGeom>
              <a:avLst/>
              <a:gdLst>
                <a:gd name="connsiteX0" fmla="*/ 56524 w 154201"/>
                <a:gd name="connsiteY0" fmla="*/ 37723 h 186041"/>
                <a:gd name="connsiteX1" fmla="*/ 0 w 154201"/>
                <a:gd name="connsiteY1" fmla="*/ 37723 h 186041"/>
                <a:gd name="connsiteX2" fmla="*/ 0 w 154201"/>
                <a:gd name="connsiteY2" fmla="*/ 0 h 186041"/>
                <a:gd name="connsiteX3" fmla="*/ 154202 w 154201"/>
                <a:gd name="connsiteY3" fmla="*/ 0 h 186041"/>
                <a:gd name="connsiteX4" fmla="*/ 154202 w 154201"/>
                <a:gd name="connsiteY4" fmla="*/ 37723 h 186041"/>
                <a:gd name="connsiteX5" fmla="*/ 97556 w 154201"/>
                <a:gd name="connsiteY5" fmla="*/ 37723 h 186041"/>
                <a:gd name="connsiteX6" fmla="*/ 97556 w 154201"/>
                <a:gd name="connsiteY6" fmla="*/ 186042 h 186041"/>
                <a:gd name="connsiteX7" fmla="*/ 56621 w 154201"/>
                <a:gd name="connsiteY7" fmla="*/ 186042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201" h="186041">
                  <a:moveTo>
                    <a:pt x="56524" y="37723"/>
                  </a:moveTo>
                  <a:lnTo>
                    <a:pt x="0" y="37723"/>
                  </a:lnTo>
                  <a:lnTo>
                    <a:pt x="0" y="0"/>
                  </a:lnTo>
                  <a:lnTo>
                    <a:pt x="154202" y="0"/>
                  </a:lnTo>
                  <a:lnTo>
                    <a:pt x="154202" y="37723"/>
                  </a:lnTo>
                  <a:lnTo>
                    <a:pt x="97556" y="37723"/>
                  </a:lnTo>
                  <a:lnTo>
                    <a:pt x="97556" y="186042"/>
                  </a:lnTo>
                  <a:lnTo>
                    <a:pt x="56621" y="186042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8" name="Freeform 257">
              <a:extLst>
                <a:ext uri="{FF2B5EF4-FFF2-40B4-BE49-F238E27FC236}">
                  <a16:creationId xmlns:a16="http://schemas.microsoft.com/office/drawing/2014/main" id="{5592250F-47ED-21BA-558A-82C9E0B893F7}"/>
                </a:ext>
              </a:extLst>
            </p:cNvPr>
            <p:cNvSpPr/>
            <p:nvPr/>
          </p:nvSpPr>
          <p:spPr>
            <a:xfrm>
              <a:off x="4551459" y="3731811"/>
              <a:ext cx="85937" cy="145429"/>
            </a:xfrm>
            <a:custGeom>
              <a:avLst/>
              <a:gdLst>
                <a:gd name="connsiteX0" fmla="*/ 98 w 85937"/>
                <a:gd name="connsiteY0" fmla="*/ 2847 h 145429"/>
                <a:gd name="connsiteX1" fmla="*/ 40493 w 85937"/>
                <a:gd name="connsiteY1" fmla="*/ 2847 h 145429"/>
                <a:gd name="connsiteX2" fmla="*/ 40493 w 85937"/>
                <a:gd name="connsiteY2" fmla="*/ 31574 h 145429"/>
                <a:gd name="connsiteX3" fmla="*/ 57259 w 85937"/>
                <a:gd name="connsiteY3" fmla="*/ 8190 h 145429"/>
                <a:gd name="connsiteX4" fmla="*/ 85937 w 85937"/>
                <a:gd name="connsiteY4" fmla="*/ 224 h 145429"/>
                <a:gd name="connsiteX5" fmla="*/ 85937 w 85937"/>
                <a:gd name="connsiteY5" fmla="*/ 42457 h 145429"/>
                <a:gd name="connsiteX6" fmla="*/ 83854 w 85937"/>
                <a:gd name="connsiteY6" fmla="*/ 42457 h 145429"/>
                <a:gd name="connsiteX7" fmla="*/ 51989 w 85937"/>
                <a:gd name="connsiteY7" fmla="*/ 54835 h 145429"/>
                <a:gd name="connsiteX8" fmla="*/ 40395 w 85937"/>
                <a:gd name="connsiteY8" fmla="*/ 92804 h 145429"/>
                <a:gd name="connsiteX9" fmla="*/ 40395 w 85937"/>
                <a:gd name="connsiteY9" fmla="*/ 145430 h 145429"/>
                <a:gd name="connsiteX10" fmla="*/ 0 w 85937"/>
                <a:gd name="connsiteY10" fmla="*/ 145430 h 14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37" h="145429">
                  <a:moveTo>
                    <a:pt x="98" y="2847"/>
                  </a:moveTo>
                  <a:lnTo>
                    <a:pt x="40493" y="2847"/>
                  </a:lnTo>
                  <a:lnTo>
                    <a:pt x="40493" y="31574"/>
                  </a:lnTo>
                  <a:cubicBezTo>
                    <a:pt x="44076" y="22521"/>
                    <a:pt x="49834" y="14489"/>
                    <a:pt x="57259" y="8190"/>
                  </a:cubicBezTo>
                  <a:cubicBezTo>
                    <a:pt x="65461" y="1993"/>
                    <a:pt x="75713" y="-855"/>
                    <a:pt x="85937" y="224"/>
                  </a:cubicBezTo>
                  <a:lnTo>
                    <a:pt x="85937" y="42457"/>
                  </a:lnTo>
                  <a:lnTo>
                    <a:pt x="83854" y="42457"/>
                  </a:lnTo>
                  <a:cubicBezTo>
                    <a:pt x="71950" y="41836"/>
                    <a:pt x="60351" y="46342"/>
                    <a:pt x="51989" y="54835"/>
                  </a:cubicBezTo>
                  <a:cubicBezTo>
                    <a:pt x="44047" y="63006"/>
                    <a:pt x="40182" y="75662"/>
                    <a:pt x="40395" y="92804"/>
                  </a:cubicBezTo>
                  <a:lnTo>
                    <a:pt x="40395" y="145430"/>
                  </a:lnTo>
                  <a:lnTo>
                    <a:pt x="0" y="14543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9" name="Freeform 258">
              <a:extLst>
                <a:ext uri="{FF2B5EF4-FFF2-40B4-BE49-F238E27FC236}">
                  <a16:creationId xmlns:a16="http://schemas.microsoft.com/office/drawing/2014/main" id="{699EB336-125E-3D8F-AFCE-CF5999A38861}"/>
                </a:ext>
              </a:extLst>
            </p:cNvPr>
            <p:cNvSpPr/>
            <p:nvPr/>
          </p:nvSpPr>
          <p:spPr>
            <a:xfrm>
              <a:off x="4654151" y="3733261"/>
              <a:ext cx="131253" cy="146616"/>
            </a:xfrm>
            <a:custGeom>
              <a:avLst/>
              <a:gdLst>
                <a:gd name="connsiteX0" fmla="*/ 48911 w 131253"/>
                <a:gd name="connsiteY0" fmla="*/ 146554 h 146616"/>
                <a:gd name="connsiteX1" fmla="*/ 29890 w 131253"/>
                <a:gd name="connsiteY1" fmla="*/ 143759 h 146616"/>
                <a:gd name="connsiteX2" fmla="*/ 14350 w 131253"/>
                <a:gd name="connsiteY2" fmla="*/ 135376 h 146616"/>
                <a:gd name="connsiteX3" fmla="*/ 3884 w 131253"/>
                <a:gd name="connsiteY3" fmla="*/ 121674 h 146616"/>
                <a:gd name="connsiteX4" fmla="*/ 11 w 131253"/>
                <a:gd name="connsiteY4" fmla="*/ 102948 h 146616"/>
                <a:gd name="connsiteX5" fmla="*/ 11 w 131253"/>
                <a:gd name="connsiteY5" fmla="*/ 102408 h 146616"/>
                <a:gd name="connsiteX6" fmla="*/ 4252 w 131253"/>
                <a:gd name="connsiteY6" fmla="*/ 82235 h 146616"/>
                <a:gd name="connsiteX7" fmla="*/ 16140 w 131253"/>
                <a:gd name="connsiteY7" fmla="*/ 68141 h 146616"/>
                <a:gd name="connsiteX8" fmla="*/ 33984 w 131253"/>
                <a:gd name="connsiteY8" fmla="*/ 59758 h 146616"/>
                <a:gd name="connsiteX9" fmla="*/ 57245 w 131253"/>
                <a:gd name="connsiteY9" fmla="*/ 56964 h 146616"/>
                <a:gd name="connsiteX10" fmla="*/ 76217 w 131253"/>
                <a:gd name="connsiteY10" fmla="*/ 58557 h 146616"/>
                <a:gd name="connsiteX11" fmla="*/ 92051 w 131253"/>
                <a:gd name="connsiteY11" fmla="*/ 62798 h 146616"/>
                <a:gd name="connsiteX12" fmla="*/ 92051 w 131253"/>
                <a:gd name="connsiteY12" fmla="*/ 60347 h 146616"/>
                <a:gd name="connsiteX13" fmla="*/ 84379 w 131253"/>
                <a:gd name="connsiteY13" fmla="*/ 40958 h 146616"/>
                <a:gd name="connsiteX14" fmla="*/ 61486 w 131253"/>
                <a:gd name="connsiteY14" fmla="*/ 34291 h 146616"/>
                <a:gd name="connsiteX15" fmla="*/ 40896 w 131253"/>
                <a:gd name="connsiteY15" fmla="*/ 36325 h 146616"/>
                <a:gd name="connsiteX16" fmla="*/ 22145 w 131253"/>
                <a:gd name="connsiteY16" fmla="*/ 42282 h 146616"/>
                <a:gd name="connsiteX17" fmla="*/ 12046 w 131253"/>
                <a:gd name="connsiteY17" fmla="*/ 11446 h 146616"/>
                <a:gd name="connsiteX18" fmla="*/ 36558 w 131253"/>
                <a:gd name="connsiteY18" fmla="*/ 3186 h 146616"/>
                <a:gd name="connsiteX19" fmla="*/ 67442 w 131253"/>
                <a:gd name="connsiteY19" fmla="*/ 24 h 146616"/>
                <a:gd name="connsiteX20" fmla="*/ 95998 w 131253"/>
                <a:gd name="connsiteY20" fmla="*/ 4142 h 146616"/>
                <a:gd name="connsiteX21" fmla="*/ 115607 w 131253"/>
                <a:gd name="connsiteY21" fmla="*/ 16030 h 146616"/>
                <a:gd name="connsiteX22" fmla="*/ 127495 w 131253"/>
                <a:gd name="connsiteY22" fmla="*/ 35639 h 146616"/>
                <a:gd name="connsiteX23" fmla="*/ 131246 w 131253"/>
                <a:gd name="connsiteY23" fmla="*/ 61597 h 146616"/>
                <a:gd name="connsiteX24" fmla="*/ 131246 w 131253"/>
                <a:gd name="connsiteY24" fmla="*/ 144225 h 146616"/>
                <a:gd name="connsiteX25" fmla="*/ 92346 w 131253"/>
                <a:gd name="connsiteY25" fmla="*/ 144225 h 146616"/>
                <a:gd name="connsiteX26" fmla="*/ 92346 w 131253"/>
                <a:gd name="connsiteY26" fmla="*/ 128807 h 146616"/>
                <a:gd name="connsiteX27" fmla="*/ 74501 w 131253"/>
                <a:gd name="connsiteY27" fmla="*/ 141945 h 146616"/>
                <a:gd name="connsiteX28" fmla="*/ 48911 w 131253"/>
                <a:gd name="connsiteY28" fmla="*/ 146553 h 146616"/>
                <a:gd name="connsiteX29" fmla="*/ 61167 w 131253"/>
                <a:gd name="connsiteY29" fmla="*/ 118659 h 146616"/>
                <a:gd name="connsiteX30" fmla="*/ 84183 w 131253"/>
                <a:gd name="connsiteY30" fmla="*/ 111747 h 146616"/>
                <a:gd name="connsiteX31" fmla="*/ 92811 w 131253"/>
                <a:gd name="connsiteY31" fmla="*/ 93903 h 146616"/>
                <a:gd name="connsiteX32" fmla="*/ 92811 w 131253"/>
                <a:gd name="connsiteY32" fmla="*/ 86696 h 146616"/>
                <a:gd name="connsiteX33" fmla="*/ 80923 w 131253"/>
                <a:gd name="connsiteY33" fmla="*/ 82824 h 146616"/>
                <a:gd name="connsiteX34" fmla="*/ 67001 w 131253"/>
                <a:gd name="connsiteY34" fmla="*/ 81402 h 146616"/>
                <a:gd name="connsiteX35" fmla="*/ 46534 w 131253"/>
                <a:gd name="connsiteY35" fmla="*/ 86476 h 146616"/>
                <a:gd name="connsiteX36" fmla="*/ 39180 w 131253"/>
                <a:gd name="connsiteY36" fmla="*/ 101036 h 146616"/>
                <a:gd name="connsiteX37" fmla="*/ 39180 w 131253"/>
                <a:gd name="connsiteY37" fmla="*/ 101575 h 146616"/>
                <a:gd name="connsiteX38" fmla="*/ 45112 w 131253"/>
                <a:gd name="connsiteY38" fmla="*/ 114370 h 146616"/>
                <a:gd name="connsiteX39" fmla="*/ 61241 w 131253"/>
                <a:gd name="connsiteY39" fmla="*/ 118831 h 14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253" h="146616">
                  <a:moveTo>
                    <a:pt x="48911" y="146554"/>
                  </a:moveTo>
                  <a:cubicBezTo>
                    <a:pt x="42467" y="146584"/>
                    <a:pt x="36054" y="145642"/>
                    <a:pt x="29890" y="143759"/>
                  </a:cubicBezTo>
                  <a:cubicBezTo>
                    <a:pt x="24201" y="142036"/>
                    <a:pt x="18916" y="139185"/>
                    <a:pt x="14350" y="135376"/>
                  </a:cubicBezTo>
                  <a:cubicBezTo>
                    <a:pt x="9909" y="131622"/>
                    <a:pt x="6338" y="126947"/>
                    <a:pt x="3884" y="121674"/>
                  </a:cubicBezTo>
                  <a:cubicBezTo>
                    <a:pt x="1188" y="115807"/>
                    <a:pt x="-136" y="109403"/>
                    <a:pt x="11" y="102948"/>
                  </a:cubicBezTo>
                  <a:lnTo>
                    <a:pt x="11" y="102408"/>
                  </a:lnTo>
                  <a:cubicBezTo>
                    <a:pt x="-139" y="95448"/>
                    <a:pt x="1311" y="88546"/>
                    <a:pt x="4252" y="82235"/>
                  </a:cubicBezTo>
                  <a:cubicBezTo>
                    <a:pt x="7004" y="76637"/>
                    <a:pt x="11086" y="71799"/>
                    <a:pt x="16140" y="68141"/>
                  </a:cubicBezTo>
                  <a:cubicBezTo>
                    <a:pt x="21505" y="64246"/>
                    <a:pt x="27560" y="61401"/>
                    <a:pt x="33984" y="59758"/>
                  </a:cubicBezTo>
                  <a:cubicBezTo>
                    <a:pt x="41584" y="57825"/>
                    <a:pt x="49403" y="56886"/>
                    <a:pt x="57245" y="56964"/>
                  </a:cubicBezTo>
                  <a:cubicBezTo>
                    <a:pt x="63606" y="56880"/>
                    <a:pt x="69960" y="57414"/>
                    <a:pt x="76217" y="58557"/>
                  </a:cubicBezTo>
                  <a:cubicBezTo>
                    <a:pt x="81582" y="59625"/>
                    <a:pt x="86871" y="61041"/>
                    <a:pt x="92051" y="62798"/>
                  </a:cubicBezTo>
                  <a:lnTo>
                    <a:pt x="92051" y="60347"/>
                  </a:lnTo>
                  <a:cubicBezTo>
                    <a:pt x="92539" y="53059"/>
                    <a:pt x="89721" y="45939"/>
                    <a:pt x="84379" y="40958"/>
                  </a:cubicBezTo>
                  <a:cubicBezTo>
                    <a:pt x="77782" y="36088"/>
                    <a:pt x="69666" y="33725"/>
                    <a:pt x="61486" y="34291"/>
                  </a:cubicBezTo>
                  <a:cubicBezTo>
                    <a:pt x="54569" y="34231"/>
                    <a:pt x="47667" y="34913"/>
                    <a:pt x="40896" y="36325"/>
                  </a:cubicBezTo>
                  <a:cubicBezTo>
                    <a:pt x="34506" y="37843"/>
                    <a:pt x="28239" y="39834"/>
                    <a:pt x="22145" y="42282"/>
                  </a:cubicBezTo>
                  <a:lnTo>
                    <a:pt x="12046" y="11446"/>
                  </a:lnTo>
                  <a:cubicBezTo>
                    <a:pt x="19978" y="8029"/>
                    <a:pt x="28176" y="5266"/>
                    <a:pt x="36558" y="3186"/>
                  </a:cubicBezTo>
                  <a:cubicBezTo>
                    <a:pt x="46686" y="885"/>
                    <a:pt x="57057" y="-177"/>
                    <a:pt x="67442" y="24"/>
                  </a:cubicBezTo>
                  <a:cubicBezTo>
                    <a:pt x="77122" y="-179"/>
                    <a:pt x="86770" y="1212"/>
                    <a:pt x="95998" y="4142"/>
                  </a:cubicBezTo>
                  <a:cubicBezTo>
                    <a:pt x="103368" y="6530"/>
                    <a:pt x="110082" y="10600"/>
                    <a:pt x="115607" y="16030"/>
                  </a:cubicBezTo>
                  <a:cubicBezTo>
                    <a:pt x="121111" y="21498"/>
                    <a:pt x="125192" y="28230"/>
                    <a:pt x="127495" y="35639"/>
                  </a:cubicBezTo>
                  <a:cubicBezTo>
                    <a:pt x="130098" y="44042"/>
                    <a:pt x="131363" y="52801"/>
                    <a:pt x="131246" y="61597"/>
                  </a:cubicBezTo>
                  <a:lnTo>
                    <a:pt x="131246" y="144225"/>
                  </a:lnTo>
                  <a:lnTo>
                    <a:pt x="92346" y="144225"/>
                  </a:lnTo>
                  <a:lnTo>
                    <a:pt x="92346" y="128807"/>
                  </a:lnTo>
                  <a:cubicBezTo>
                    <a:pt x="87330" y="134329"/>
                    <a:pt x="81264" y="138796"/>
                    <a:pt x="74501" y="141945"/>
                  </a:cubicBezTo>
                  <a:cubicBezTo>
                    <a:pt x="66427" y="145388"/>
                    <a:pt x="57679" y="146963"/>
                    <a:pt x="48911" y="146553"/>
                  </a:cubicBezTo>
                  <a:close/>
                  <a:moveTo>
                    <a:pt x="61167" y="118659"/>
                  </a:moveTo>
                  <a:cubicBezTo>
                    <a:pt x="69407" y="119083"/>
                    <a:pt x="77540" y="116641"/>
                    <a:pt x="84183" y="111747"/>
                  </a:cubicBezTo>
                  <a:cubicBezTo>
                    <a:pt x="89720" y="107499"/>
                    <a:pt x="92920" y="100881"/>
                    <a:pt x="92811" y="93903"/>
                  </a:cubicBezTo>
                  <a:lnTo>
                    <a:pt x="92811" y="86696"/>
                  </a:lnTo>
                  <a:cubicBezTo>
                    <a:pt x="88982" y="85029"/>
                    <a:pt x="85001" y="83732"/>
                    <a:pt x="80923" y="82824"/>
                  </a:cubicBezTo>
                  <a:cubicBezTo>
                    <a:pt x="76346" y="81861"/>
                    <a:pt x="71679" y="81385"/>
                    <a:pt x="67001" y="81402"/>
                  </a:cubicBezTo>
                  <a:cubicBezTo>
                    <a:pt x="59822" y="80982"/>
                    <a:pt x="52685" y="82752"/>
                    <a:pt x="46534" y="86476"/>
                  </a:cubicBezTo>
                  <a:cubicBezTo>
                    <a:pt x="41668" y="89676"/>
                    <a:pt x="38868" y="95220"/>
                    <a:pt x="39180" y="101036"/>
                  </a:cubicBezTo>
                  <a:lnTo>
                    <a:pt x="39180" y="101575"/>
                  </a:lnTo>
                  <a:cubicBezTo>
                    <a:pt x="38896" y="106563"/>
                    <a:pt x="41121" y="111364"/>
                    <a:pt x="45112" y="114370"/>
                  </a:cubicBezTo>
                  <a:cubicBezTo>
                    <a:pt x="49867" y="117557"/>
                    <a:pt x="55524" y="119122"/>
                    <a:pt x="61241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55B2222F-31C5-EE98-DFDC-E867CBE81653}"/>
                </a:ext>
              </a:extLst>
            </p:cNvPr>
            <p:cNvSpPr/>
            <p:nvPr/>
          </p:nvSpPr>
          <p:spPr>
            <a:xfrm>
              <a:off x="4820031" y="3732050"/>
              <a:ext cx="130616" cy="145166"/>
            </a:xfrm>
            <a:custGeom>
              <a:avLst/>
              <a:gdLst>
                <a:gd name="connsiteX0" fmla="*/ 0 w 130616"/>
                <a:gd name="connsiteY0" fmla="*/ 2608 h 145166"/>
                <a:gd name="connsiteX1" fmla="*/ 40395 w 130616"/>
                <a:gd name="connsiteY1" fmla="*/ 2608 h 145166"/>
                <a:gd name="connsiteX2" fmla="*/ 40395 w 130616"/>
                <a:gd name="connsiteY2" fmla="*/ 23001 h 145166"/>
                <a:gd name="connsiteX3" fmla="*/ 47945 w 130616"/>
                <a:gd name="connsiteY3" fmla="*/ 14373 h 145166"/>
                <a:gd name="connsiteX4" fmla="*/ 57161 w 130616"/>
                <a:gd name="connsiteY4" fmla="*/ 7020 h 145166"/>
                <a:gd name="connsiteX5" fmla="*/ 68363 w 130616"/>
                <a:gd name="connsiteY5" fmla="*/ 1922 h 145166"/>
                <a:gd name="connsiteX6" fmla="*/ 82162 w 130616"/>
                <a:gd name="connsiteY6" fmla="*/ 83 h 145166"/>
                <a:gd name="connsiteX7" fmla="*/ 117851 w 130616"/>
                <a:gd name="connsiteY7" fmla="*/ 14104 h 145166"/>
                <a:gd name="connsiteX8" fmla="*/ 130524 w 130616"/>
                <a:gd name="connsiteY8" fmla="*/ 52954 h 145166"/>
                <a:gd name="connsiteX9" fmla="*/ 130524 w 130616"/>
                <a:gd name="connsiteY9" fmla="*/ 145166 h 145166"/>
                <a:gd name="connsiteX10" fmla="*/ 90055 w 130616"/>
                <a:gd name="connsiteY10" fmla="*/ 145166 h 145166"/>
                <a:gd name="connsiteX11" fmla="*/ 90055 w 130616"/>
                <a:gd name="connsiteY11" fmla="*/ 65847 h 145166"/>
                <a:gd name="connsiteX12" fmla="*/ 83707 w 130616"/>
                <a:gd name="connsiteY12" fmla="*/ 44179 h 145166"/>
                <a:gd name="connsiteX13" fmla="*/ 65863 w 130616"/>
                <a:gd name="connsiteY13" fmla="*/ 36826 h 145166"/>
                <a:gd name="connsiteX14" fmla="*/ 47405 w 130616"/>
                <a:gd name="connsiteY14" fmla="*/ 44179 h 145166"/>
                <a:gd name="connsiteX15" fmla="*/ 40591 w 130616"/>
                <a:gd name="connsiteY15" fmla="*/ 65847 h 145166"/>
                <a:gd name="connsiteX16" fmla="*/ 40591 w 130616"/>
                <a:gd name="connsiteY16" fmla="*/ 145093 h 145166"/>
                <a:gd name="connsiteX17" fmla="*/ 196 w 130616"/>
                <a:gd name="connsiteY17" fmla="*/ 145093 h 14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616" h="145166">
                  <a:moveTo>
                    <a:pt x="0" y="2608"/>
                  </a:moveTo>
                  <a:lnTo>
                    <a:pt x="40395" y="2608"/>
                  </a:lnTo>
                  <a:lnTo>
                    <a:pt x="40395" y="23001"/>
                  </a:lnTo>
                  <a:cubicBezTo>
                    <a:pt x="42728" y="19970"/>
                    <a:pt x="45250" y="17088"/>
                    <a:pt x="47945" y="14373"/>
                  </a:cubicBezTo>
                  <a:cubicBezTo>
                    <a:pt x="50749" y="11605"/>
                    <a:pt x="53839" y="9140"/>
                    <a:pt x="57161" y="7020"/>
                  </a:cubicBezTo>
                  <a:cubicBezTo>
                    <a:pt x="60648" y="4824"/>
                    <a:pt x="64416" y="3109"/>
                    <a:pt x="68363" y="1922"/>
                  </a:cubicBezTo>
                  <a:cubicBezTo>
                    <a:pt x="72845" y="625"/>
                    <a:pt x="77497" y="6"/>
                    <a:pt x="82162" y="83"/>
                  </a:cubicBezTo>
                  <a:cubicBezTo>
                    <a:pt x="95543" y="-726"/>
                    <a:pt x="108600" y="4403"/>
                    <a:pt x="117851" y="14104"/>
                  </a:cubicBezTo>
                  <a:cubicBezTo>
                    <a:pt x="126811" y="24999"/>
                    <a:pt x="131336" y="38871"/>
                    <a:pt x="130524" y="52954"/>
                  </a:cubicBezTo>
                  <a:lnTo>
                    <a:pt x="130524" y="145166"/>
                  </a:lnTo>
                  <a:lnTo>
                    <a:pt x="90055" y="145166"/>
                  </a:lnTo>
                  <a:lnTo>
                    <a:pt x="90055" y="65847"/>
                  </a:lnTo>
                  <a:cubicBezTo>
                    <a:pt x="90655" y="58092"/>
                    <a:pt x="88397" y="50385"/>
                    <a:pt x="83707" y="44179"/>
                  </a:cubicBezTo>
                  <a:cubicBezTo>
                    <a:pt x="79133" y="39218"/>
                    <a:pt x="72604" y="36527"/>
                    <a:pt x="65863" y="36826"/>
                  </a:cubicBezTo>
                  <a:cubicBezTo>
                    <a:pt x="58935" y="36482"/>
                    <a:pt x="52199" y="39166"/>
                    <a:pt x="47405" y="44179"/>
                  </a:cubicBezTo>
                  <a:cubicBezTo>
                    <a:pt x="42457" y="50271"/>
                    <a:pt x="40020" y="58020"/>
                    <a:pt x="40591" y="65847"/>
                  </a:cubicBezTo>
                  <a:lnTo>
                    <a:pt x="40591" y="145093"/>
                  </a:lnTo>
                  <a:lnTo>
                    <a:pt x="196" y="14509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A5A34F8F-4224-3E6B-8F6C-C8E333353F52}"/>
                </a:ext>
              </a:extLst>
            </p:cNvPr>
            <p:cNvSpPr/>
            <p:nvPr/>
          </p:nvSpPr>
          <p:spPr>
            <a:xfrm>
              <a:off x="4974478" y="3732302"/>
              <a:ext cx="115537" cy="147511"/>
            </a:xfrm>
            <a:custGeom>
              <a:avLst/>
              <a:gdLst>
                <a:gd name="connsiteX0" fmla="*/ 61083 w 115537"/>
                <a:gd name="connsiteY0" fmla="*/ 147512 h 147511"/>
                <a:gd name="connsiteX1" fmla="*/ 0 w 115537"/>
                <a:gd name="connsiteY1" fmla="*/ 125746 h 147511"/>
                <a:gd name="connsiteX2" fmla="*/ 17158 w 115537"/>
                <a:gd name="connsiteY2" fmla="*/ 99151 h 147511"/>
                <a:gd name="connsiteX3" fmla="*/ 40419 w 115537"/>
                <a:gd name="connsiteY3" fmla="*/ 111921 h 147511"/>
                <a:gd name="connsiteX4" fmla="*/ 62087 w 115537"/>
                <a:gd name="connsiteY4" fmla="*/ 116162 h 147511"/>
                <a:gd name="connsiteX5" fmla="*/ 74980 w 115537"/>
                <a:gd name="connsiteY5" fmla="*/ 113245 h 147511"/>
                <a:gd name="connsiteX6" fmla="*/ 79098 w 115537"/>
                <a:gd name="connsiteY6" fmla="*/ 105499 h 147511"/>
                <a:gd name="connsiteX7" fmla="*/ 79098 w 115537"/>
                <a:gd name="connsiteY7" fmla="*/ 104960 h 147511"/>
                <a:gd name="connsiteX8" fmla="*/ 76647 w 115537"/>
                <a:gd name="connsiteY8" fmla="*/ 99445 h 147511"/>
                <a:gd name="connsiteX9" fmla="*/ 70103 w 115537"/>
                <a:gd name="connsiteY9" fmla="*/ 95278 h 147511"/>
                <a:gd name="connsiteX10" fmla="*/ 60690 w 115537"/>
                <a:gd name="connsiteY10" fmla="*/ 91944 h 147511"/>
                <a:gd name="connsiteX11" fmla="*/ 49513 w 115537"/>
                <a:gd name="connsiteY11" fmla="*/ 88488 h 147511"/>
                <a:gd name="connsiteX12" fmla="*/ 34512 w 115537"/>
                <a:gd name="connsiteY12" fmla="*/ 83316 h 147511"/>
                <a:gd name="connsiteX13" fmla="*/ 20957 w 115537"/>
                <a:gd name="connsiteY13" fmla="*/ 75399 h 147511"/>
                <a:gd name="connsiteX14" fmla="*/ 10981 w 115537"/>
                <a:gd name="connsiteY14" fmla="*/ 63487 h 147511"/>
                <a:gd name="connsiteX15" fmla="*/ 7108 w 115537"/>
                <a:gd name="connsiteY15" fmla="*/ 45642 h 147511"/>
                <a:gd name="connsiteX16" fmla="*/ 7108 w 115537"/>
                <a:gd name="connsiteY16" fmla="*/ 45103 h 147511"/>
                <a:gd name="connsiteX17" fmla="*/ 22428 w 115537"/>
                <a:gd name="connsiteY17" fmla="*/ 11669 h 147511"/>
                <a:gd name="connsiteX18" fmla="*/ 38899 w 115537"/>
                <a:gd name="connsiteY18" fmla="*/ 2919 h 147511"/>
                <a:gd name="connsiteX19" fmla="*/ 59244 w 115537"/>
                <a:gd name="connsiteY19" fmla="*/ 2 h 147511"/>
                <a:gd name="connsiteX20" fmla="*/ 86721 w 115537"/>
                <a:gd name="connsiteY20" fmla="*/ 4365 h 147511"/>
                <a:gd name="connsiteX21" fmla="*/ 112433 w 115537"/>
                <a:gd name="connsiteY21" fmla="*/ 16253 h 147511"/>
                <a:gd name="connsiteX22" fmla="*/ 96943 w 115537"/>
                <a:gd name="connsiteY22" fmla="*/ 44049 h 147511"/>
                <a:gd name="connsiteX23" fmla="*/ 76231 w 115537"/>
                <a:gd name="connsiteY23" fmla="*/ 34367 h 147511"/>
                <a:gd name="connsiteX24" fmla="*/ 58386 w 115537"/>
                <a:gd name="connsiteY24" fmla="*/ 30739 h 147511"/>
                <a:gd name="connsiteX25" fmla="*/ 47209 w 115537"/>
                <a:gd name="connsiteY25" fmla="*/ 33534 h 147511"/>
                <a:gd name="connsiteX26" fmla="*/ 43458 w 115537"/>
                <a:gd name="connsiteY26" fmla="*/ 40593 h 147511"/>
                <a:gd name="connsiteX27" fmla="*/ 43459 w 115537"/>
                <a:gd name="connsiteY27" fmla="*/ 41083 h 147511"/>
                <a:gd name="connsiteX28" fmla="*/ 45910 w 115537"/>
                <a:gd name="connsiteY28" fmla="*/ 46255 h 147511"/>
                <a:gd name="connsiteX29" fmla="*/ 52283 w 115537"/>
                <a:gd name="connsiteY29" fmla="*/ 50495 h 147511"/>
                <a:gd name="connsiteX30" fmla="*/ 61451 w 115537"/>
                <a:gd name="connsiteY30" fmla="*/ 54368 h 147511"/>
                <a:gd name="connsiteX31" fmla="*/ 72456 w 115537"/>
                <a:gd name="connsiteY31" fmla="*/ 58094 h 147511"/>
                <a:gd name="connsiteX32" fmla="*/ 87628 w 115537"/>
                <a:gd name="connsiteY32" fmla="*/ 64050 h 147511"/>
                <a:gd name="connsiteX33" fmla="*/ 101428 w 115537"/>
                <a:gd name="connsiteY33" fmla="*/ 72139 h 147511"/>
                <a:gd name="connsiteX34" fmla="*/ 111527 w 115537"/>
                <a:gd name="connsiteY34" fmla="*/ 84052 h 147511"/>
                <a:gd name="connsiteX35" fmla="*/ 115522 w 115537"/>
                <a:gd name="connsiteY35" fmla="*/ 100817 h 147511"/>
                <a:gd name="connsiteX36" fmla="*/ 115523 w 115537"/>
                <a:gd name="connsiteY36" fmla="*/ 101357 h 147511"/>
                <a:gd name="connsiteX37" fmla="*/ 111405 w 115537"/>
                <a:gd name="connsiteY37" fmla="*/ 121946 h 147511"/>
                <a:gd name="connsiteX38" fmla="*/ 99885 w 115537"/>
                <a:gd name="connsiteY38" fmla="*/ 136163 h 147511"/>
                <a:gd name="connsiteX39" fmla="*/ 82432 w 115537"/>
                <a:gd name="connsiteY39" fmla="*/ 144546 h 147511"/>
                <a:gd name="connsiteX40" fmla="*/ 61083 w 115537"/>
                <a:gd name="connsiteY40" fmla="*/ 147512 h 14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37" h="147511">
                  <a:moveTo>
                    <a:pt x="61083" y="147512"/>
                  </a:moveTo>
                  <a:cubicBezTo>
                    <a:pt x="38865" y="147266"/>
                    <a:pt x="17366" y="139606"/>
                    <a:pt x="0" y="125746"/>
                  </a:cubicBezTo>
                  <a:lnTo>
                    <a:pt x="17158" y="99151"/>
                  </a:lnTo>
                  <a:cubicBezTo>
                    <a:pt x="24277" y="104473"/>
                    <a:pt x="32107" y="108771"/>
                    <a:pt x="40419" y="111921"/>
                  </a:cubicBezTo>
                  <a:cubicBezTo>
                    <a:pt x="47340" y="114585"/>
                    <a:pt x="54673" y="116020"/>
                    <a:pt x="62087" y="116162"/>
                  </a:cubicBezTo>
                  <a:cubicBezTo>
                    <a:pt x="66580" y="116499"/>
                    <a:pt x="71070" y="115483"/>
                    <a:pt x="74980" y="113245"/>
                  </a:cubicBezTo>
                  <a:cubicBezTo>
                    <a:pt x="77597" y="111546"/>
                    <a:pt x="79153" y="108619"/>
                    <a:pt x="79098" y="105499"/>
                  </a:cubicBezTo>
                  <a:lnTo>
                    <a:pt x="79098" y="104960"/>
                  </a:lnTo>
                  <a:cubicBezTo>
                    <a:pt x="79108" y="102856"/>
                    <a:pt x="78216" y="100848"/>
                    <a:pt x="76647" y="99445"/>
                  </a:cubicBezTo>
                  <a:cubicBezTo>
                    <a:pt x="74752" y="97650"/>
                    <a:pt x="72531" y="96235"/>
                    <a:pt x="70103" y="95278"/>
                  </a:cubicBezTo>
                  <a:cubicBezTo>
                    <a:pt x="67357" y="94150"/>
                    <a:pt x="64147" y="93023"/>
                    <a:pt x="60690" y="91944"/>
                  </a:cubicBezTo>
                  <a:cubicBezTo>
                    <a:pt x="57234" y="90866"/>
                    <a:pt x="53337" y="89738"/>
                    <a:pt x="49513" y="88488"/>
                  </a:cubicBezTo>
                  <a:cubicBezTo>
                    <a:pt x="44412" y="87070"/>
                    <a:pt x="39403" y="85343"/>
                    <a:pt x="34512" y="83316"/>
                  </a:cubicBezTo>
                  <a:cubicBezTo>
                    <a:pt x="29626" y="81363"/>
                    <a:pt x="25058" y="78695"/>
                    <a:pt x="20957" y="75399"/>
                  </a:cubicBezTo>
                  <a:cubicBezTo>
                    <a:pt x="16859" y="72145"/>
                    <a:pt x="13464" y="68093"/>
                    <a:pt x="10981" y="63487"/>
                  </a:cubicBezTo>
                  <a:cubicBezTo>
                    <a:pt x="8203" y="57961"/>
                    <a:pt x="6871" y="51822"/>
                    <a:pt x="7108" y="45642"/>
                  </a:cubicBezTo>
                  <a:lnTo>
                    <a:pt x="7108" y="45103"/>
                  </a:lnTo>
                  <a:cubicBezTo>
                    <a:pt x="6754" y="32186"/>
                    <a:pt x="12413" y="19836"/>
                    <a:pt x="22428" y="11669"/>
                  </a:cubicBezTo>
                  <a:cubicBezTo>
                    <a:pt x="27282" y="7687"/>
                    <a:pt x="32882" y="4712"/>
                    <a:pt x="38899" y="2919"/>
                  </a:cubicBezTo>
                  <a:cubicBezTo>
                    <a:pt x="45497" y="934"/>
                    <a:pt x="52355" y="-49"/>
                    <a:pt x="59244" y="2"/>
                  </a:cubicBezTo>
                  <a:cubicBezTo>
                    <a:pt x="68571" y="51"/>
                    <a:pt x="77837" y="1522"/>
                    <a:pt x="86721" y="4365"/>
                  </a:cubicBezTo>
                  <a:cubicBezTo>
                    <a:pt x="95810" y="7094"/>
                    <a:pt x="104467" y="11096"/>
                    <a:pt x="112433" y="16253"/>
                  </a:cubicBezTo>
                  <a:lnTo>
                    <a:pt x="96943" y="44049"/>
                  </a:lnTo>
                  <a:cubicBezTo>
                    <a:pt x="90350" y="40193"/>
                    <a:pt x="83417" y="36952"/>
                    <a:pt x="76231" y="34367"/>
                  </a:cubicBezTo>
                  <a:cubicBezTo>
                    <a:pt x="70536" y="32138"/>
                    <a:pt x="64499" y="30910"/>
                    <a:pt x="58386" y="30739"/>
                  </a:cubicBezTo>
                  <a:cubicBezTo>
                    <a:pt x="54458" y="30459"/>
                    <a:pt x="50543" y="31438"/>
                    <a:pt x="47209" y="33534"/>
                  </a:cubicBezTo>
                  <a:cubicBezTo>
                    <a:pt x="44865" y="35119"/>
                    <a:pt x="43461" y="37763"/>
                    <a:pt x="43458" y="40593"/>
                  </a:cubicBezTo>
                  <a:lnTo>
                    <a:pt x="43459" y="41083"/>
                  </a:lnTo>
                  <a:cubicBezTo>
                    <a:pt x="43509" y="43076"/>
                    <a:pt x="44399" y="44954"/>
                    <a:pt x="45910" y="46255"/>
                  </a:cubicBezTo>
                  <a:cubicBezTo>
                    <a:pt x="47801" y="47991"/>
                    <a:pt x="49951" y="49422"/>
                    <a:pt x="52283" y="50495"/>
                  </a:cubicBezTo>
                  <a:cubicBezTo>
                    <a:pt x="55258" y="51972"/>
                    <a:pt x="58319" y="53265"/>
                    <a:pt x="61451" y="54368"/>
                  </a:cubicBezTo>
                  <a:cubicBezTo>
                    <a:pt x="64881" y="55594"/>
                    <a:pt x="68583" y="56819"/>
                    <a:pt x="72456" y="58094"/>
                  </a:cubicBezTo>
                  <a:cubicBezTo>
                    <a:pt x="77623" y="59790"/>
                    <a:pt x="82688" y="61778"/>
                    <a:pt x="87628" y="64050"/>
                  </a:cubicBezTo>
                  <a:cubicBezTo>
                    <a:pt x="92559" y="66139"/>
                    <a:pt x="97197" y="68857"/>
                    <a:pt x="101428" y="72139"/>
                  </a:cubicBezTo>
                  <a:cubicBezTo>
                    <a:pt x="105550" y="75402"/>
                    <a:pt x="108982" y="79451"/>
                    <a:pt x="111527" y="84052"/>
                  </a:cubicBezTo>
                  <a:cubicBezTo>
                    <a:pt x="114318" y="89188"/>
                    <a:pt x="115697" y="94974"/>
                    <a:pt x="115522" y="100817"/>
                  </a:cubicBezTo>
                  <a:lnTo>
                    <a:pt x="115523" y="101357"/>
                  </a:lnTo>
                  <a:cubicBezTo>
                    <a:pt x="115698" y="108441"/>
                    <a:pt x="114292" y="115475"/>
                    <a:pt x="111405" y="121946"/>
                  </a:cubicBezTo>
                  <a:cubicBezTo>
                    <a:pt x="108795" y="127562"/>
                    <a:pt x="104837" y="132446"/>
                    <a:pt x="99885" y="136163"/>
                  </a:cubicBezTo>
                  <a:cubicBezTo>
                    <a:pt x="94649" y="140036"/>
                    <a:pt x="88727" y="142881"/>
                    <a:pt x="82432" y="144546"/>
                  </a:cubicBezTo>
                  <a:cubicBezTo>
                    <a:pt x="75484" y="146500"/>
                    <a:pt x="68301" y="147498"/>
                    <a:pt x="61083" y="14751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FDB39273-C800-5A4F-4C43-0AE73CFA5663}"/>
                </a:ext>
              </a:extLst>
            </p:cNvPr>
            <p:cNvSpPr/>
            <p:nvPr/>
          </p:nvSpPr>
          <p:spPr>
            <a:xfrm>
              <a:off x="5109217" y="3681309"/>
              <a:ext cx="89466" cy="195760"/>
            </a:xfrm>
            <a:custGeom>
              <a:avLst/>
              <a:gdLst>
                <a:gd name="connsiteX0" fmla="*/ 16717 w 89466"/>
                <a:gd name="connsiteY0" fmla="*/ 87910 h 195760"/>
                <a:gd name="connsiteX1" fmla="*/ 0 w 89466"/>
                <a:gd name="connsiteY1" fmla="*/ 87910 h 195760"/>
                <a:gd name="connsiteX2" fmla="*/ 0 w 89466"/>
                <a:gd name="connsiteY2" fmla="*/ 54721 h 195760"/>
                <a:gd name="connsiteX3" fmla="*/ 16717 w 89466"/>
                <a:gd name="connsiteY3" fmla="*/ 54721 h 195760"/>
                <a:gd name="connsiteX4" fmla="*/ 16717 w 89466"/>
                <a:gd name="connsiteY4" fmla="*/ 45848 h 195760"/>
                <a:gd name="connsiteX5" fmla="*/ 28139 w 89466"/>
                <a:gd name="connsiteY5" fmla="*/ 11287 h 195760"/>
                <a:gd name="connsiteX6" fmla="*/ 60862 w 89466"/>
                <a:gd name="connsiteY6" fmla="*/ 110 h 195760"/>
                <a:gd name="connsiteX7" fmla="*/ 77211 w 89466"/>
                <a:gd name="connsiteY7" fmla="*/ 1164 h 195760"/>
                <a:gd name="connsiteX8" fmla="*/ 89467 w 89466"/>
                <a:gd name="connsiteY8" fmla="*/ 4081 h 195760"/>
                <a:gd name="connsiteX9" fmla="*/ 89467 w 89466"/>
                <a:gd name="connsiteY9" fmla="*/ 37588 h 195760"/>
                <a:gd name="connsiteX10" fmla="*/ 80667 w 89466"/>
                <a:gd name="connsiteY10" fmla="*/ 35137 h 195760"/>
                <a:gd name="connsiteX11" fmla="*/ 71254 w 89466"/>
                <a:gd name="connsiteY11" fmla="*/ 34009 h 195760"/>
                <a:gd name="connsiteX12" fmla="*/ 56695 w 89466"/>
                <a:gd name="connsiteY12" fmla="*/ 49402 h 195760"/>
                <a:gd name="connsiteX13" fmla="*/ 56695 w 89466"/>
                <a:gd name="connsiteY13" fmla="*/ 54991 h 195760"/>
                <a:gd name="connsiteX14" fmla="*/ 89099 w 89466"/>
                <a:gd name="connsiteY14" fmla="*/ 54991 h 195760"/>
                <a:gd name="connsiteX15" fmla="*/ 89099 w 89466"/>
                <a:gd name="connsiteY15" fmla="*/ 87910 h 195760"/>
                <a:gd name="connsiteX16" fmla="*/ 56989 w 89466"/>
                <a:gd name="connsiteY16" fmla="*/ 87910 h 195760"/>
                <a:gd name="connsiteX17" fmla="*/ 56989 w 89466"/>
                <a:gd name="connsiteY17" fmla="*/ 195760 h 195760"/>
                <a:gd name="connsiteX18" fmla="*/ 16594 w 89466"/>
                <a:gd name="connsiteY18" fmla="*/ 195760 h 19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466" h="195760">
                  <a:moveTo>
                    <a:pt x="16717" y="87910"/>
                  </a:moveTo>
                  <a:lnTo>
                    <a:pt x="0" y="87910"/>
                  </a:lnTo>
                  <a:lnTo>
                    <a:pt x="0" y="54721"/>
                  </a:lnTo>
                  <a:lnTo>
                    <a:pt x="16717" y="54721"/>
                  </a:lnTo>
                  <a:lnTo>
                    <a:pt x="16717" y="45848"/>
                  </a:lnTo>
                  <a:cubicBezTo>
                    <a:pt x="16717" y="30439"/>
                    <a:pt x="20524" y="18918"/>
                    <a:pt x="28139" y="11287"/>
                  </a:cubicBezTo>
                  <a:cubicBezTo>
                    <a:pt x="37092" y="3299"/>
                    <a:pt x="48893" y="-732"/>
                    <a:pt x="60862" y="110"/>
                  </a:cubicBezTo>
                  <a:cubicBezTo>
                    <a:pt x="66331" y="44"/>
                    <a:pt x="71797" y="396"/>
                    <a:pt x="77211" y="1164"/>
                  </a:cubicBezTo>
                  <a:cubicBezTo>
                    <a:pt x="81367" y="1811"/>
                    <a:pt x="85465" y="2786"/>
                    <a:pt x="89467" y="4081"/>
                  </a:cubicBezTo>
                  <a:lnTo>
                    <a:pt x="89467" y="37588"/>
                  </a:lnTo>
                  <a:cubicBezTo>
                    <a:pt x="86590" y="36581"/>
                    <a:pt x="83651" y="35762"/>
                    <a:pt x="80667" y="35137"/>
                  </a:cubicBezTo>
                  <a:cubicBezTo>
                    <a:pt x="77582" y="34407"/>
                    <a:pt x="74424" y="34029"/>
                    <a:pt x="71254" y="34009"/>
                  </a:cubicBezTo>
                  <a:cubicBezTo>
                    <a:pt x="61450" y="34009"/>
                    <a:pt x="56695" y="39181"/>
                    <a:pt x="56695" y="49402"/>
                  </a:cubicBezTo>
                  <a:lnTo>
                    <a:pt x="56695" y="54991"/>
                  </a:lnTo>
                  <a:lnTo>
                    <a:pt x="89099" y="54991"/>
                  </a:lnTo>
                  <a:lnTo>
                    <a:pt x="89099" y="87910"/>
                  </a:lnTo>
                  <a:lnTo>
                    <a:pt x="56989" y="87910"/>
                  </a:lnTo>
                  <a:lnTo>
                    <a:pt x="56989" y="195760"/>
                  </a:lnTo>
                  <a:lnTo>
                    <a:pt x="16594" y="195760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E4E46043-8521-F396-FF46-676D3992ABDC}"/>
                </a:ext>
              </a:extLst>
            </p:cNvPr>
            <p:cNvSpPr/>
            <p:nvPr/>
          </p:nvSpPr>
          <p:spPr>
            <a:xfrm>
              <a:off x="5213561" y="3731370"/>
              <a:ext cx="154447" cy="148985"/>
            </a:xfrm>
            <a:custGeom>
              <a:avLst/>
              <a:gdLst>
                <a:gd name="connsiteX0" fmla="*/ 76918 w 154447"/>
                <a:gd name="connsiteY0" fmla="*/ 148984 h 148985"/>
                <a:gd name="connsiteX1" fmla="*/ 46328 w 154447"/>
                <a:gd name="connsiteY1" fmla="*/ 143027 h 148985"/>
                <a:gd name="connsiteX2" fmla="*/ 22013 w 154447"/>
                <a:gd name="connsiteY2" fmla="*/ 127316 h 148985"/>
                <a:gd name="connsiteX3" fmla="*/ 5933 w 154447"/>
                <a:gd name="connsiteY3" fmla="*/ 103932 h 148985"/>
                <a:gd name="connsiteX4" fmla="*/ 2 w 154447"/>
                <a:gd name="connsiteY4" fmla="*/ 75082 h 148985"/>
                <a:gd name="connsiteX5" fmla="*/ 1 w 154447"/>
                <a:gd name="connsiteY5" fmla="*/ 74542 h 148985"/>
                <a:gd name="connsiteX6" fmla="*/ 22086 w 154447"/>
                <a:gd name="connsiteY6" fmla="*/ 21916 h 148985"/>
                <a:gd name="connsiteX7" fmla="*/ 46597 w 154447"/>
                <a:gd name="connsiteY7" fmla="*/ 5959 h 148985"/>
                <a:gd name="connsiteX8" fmla="*/ 77433 w 154447"/>
                <a:gd name="connsiteY8" fmla="*/ 3 h 148985"/>
                <a:gd name="connsiteX9" fmla="*/ 107999 w 154447"/>
                <a:gd name="connsiteY9" fmla="*/ 5959 h 148985"/>
                <a:gd name="connsiteX10" fmla="*/ 132338 w 154447"/>
                <a:gd name="connsiteY10" fmla="*/ 21598 h 148985"/>
                <a:gd name="connsiteX11" fmla="*/ 148393 w 154447"/>
                <a:gd name="connsiteY11" fmla="*/ 44982 h 148985"/>
                <a:gd name="connsiteX12" fmla="*/ 154448 w 154447"/>
                <a:gd name="connsiteY12" fmla="*/ 73881 h 148985"/>
                <a:gd name="connsiteX13" fmla="*/ 154448 w 154447"/>
                <a:gd name="connsiteY13" fmla="*/ 74420 h 148985"/>
                <a:gd name="connsiteX14" fmla="*/ 148492 w 154447"/>
                <a:gd name="connsiteY14" fmla="*/ 103270 h 148985"/>
                <a:gd name="connsiteX15" fmla="*/ 132265 w 154447"/>
                <a:gd name="connsiteY15" fmla="*/ 127070 h 148985"/>
                <a:gd name="connsiteX16" fmla="*/ 107753 w 154447"/>
                <a:gd name="connsiteY16" fmla="*/ 143076 h 148985"/>
                <a:gd name="connsiteX17" fmla="*/ 76918 w 154447"/>
                <a:gd name="connsiteY17" fmla="*/ 148984 h 148985"/>
                <a:gd name="connsiteX18" fmla="*/ 77457 w 154447"/>
                <a:gd name="connsiteY18" fmla="*/ 114104 h 148985"/>
                <a:gd name="connsiteX19" fmla="*/ 92973 w 154447"/>
                <a:gd name="connsiteY19" fmla="*/ 111089 h 148985"/>
                <a:gd name="connsiteX20" fmla="*/ 104567 w 154447"/>
                <a:gd name="connsiteY20" fmla="*/ 102682 h 148985"/>
                <a:gd name="connsiteX21" fmla="*/ 111921 w 154447"/>
                <a:gd name="connsiteY21" fmla="*/ 90426 h 148985"/>
                <a:gd name="connsiteX22" fmla="*/ 114372 w 154447"/>
                <a:gd name="connsiteY22" fmla="*/ 75376 h 148985"/>
                <a:gd name="connsiteX23" fmla="*/ 114371 w 154447"/>
                <a:gd name="connsiteY23" fmla="*/ 74837 h 148985"/>
                <a:gd name="connsiteX24" fmla="*/ 111699 w 154447"/>
                <a:gd name="connsiteY24" fmla="*/ 59860 h 148985"/>
                <a:gd name="connsiteX25" fmla="*/ 104028 w 154447"/>
                <a:gd name="connsiteY25" fmla="*/ 47359 h 148985"/>
                <a:gd name="connsiteX26" fmla="*/ 92115 w 154447"/>
                <a:gd name="connsiteY26" fmla="*/ 38731 h 148985"/>
                <a:gd name="connsiteX27" fmla="*/ 76942 w 154447"/>
                <a:gd name="connsiteY27" fmla="*/ 35520 h 148985"/>
                <a:gd name="connsiteX28" fmla="*/ 61426 w 154447"/>
                <a:gd name="connsiteY28" fmla="*/ 38560 h 148985"/>
                <a:gd name="connsiteX29" fmla="*/ 49832 w 154447"/>
                <a:gd name="connsiteY29" fmla="*/ 46943 h 148985"/>
                <a:gd name="connsiteX30" fmla="*/ 42479 w 154447"/>
                <a:gd name="connsiteY30" fmla="*/ 59321 h 148985"/>
                <a:gd name="connsiteX31" fmla="*/ 40028 w 154447"/>
                <a:gd name="connsiteY31" fmla="*/ 74297 h 148985"/>
                <a:gd name="connsiteX32" fmla="*/ 40028 w 154447"/>
                <a:gd name="connsiteY32" fmla="*/ 74837 h 148985"/>
                <a:gd name="connsiteX33" fmla="*/ 42700 w 154447"/>
                <a:gd name="connsiteY33" fmla="*/ 89887 h 148985"/>
                <a:gd name="connsiteX34" fmla="*/ 50372 w 154447"/>
                <a:gd name="connsiteY34" fmla="*/ 102388 h 148985"/>
                <a:gd name="connsiteX35" fmla="*/ 62285 w 154447"/>
                <a:gd name="connsiteY35" fmla="*/ 111016 h 148985"/>
                <a:gd name="connsiteX36" fmla="*/ 77457 w 154447"/>
                <a:gd name="connsiteY36" fmla="*/ 114104 h 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4447" h="148985">
                  <a:moveTo>
                    <a:pt x="76918" y="148984"/>
                  </a:moveTo>
                  <a:cubicBezTo>
                    <a:pt x="66432" y="149004"/>
                    <a:pt x="56041" y="146981"/>
                    <a:pt x="46328" y="143027"/>
                  </a:cubicBezTo>
                  <a:cubicBezTo>
                    <a:pt x="37275" y="139428"/>
                    <a:pt x="29014" y="134090"/>
                    <a:pt x="22013" y="127316"/>
                  </a:cubicBezTo>
                  <a:cubicBezTo>
                    <a:pt x="15180" y="120644"/>
                    <a:pt x="9718" y="112700"/>
                    <a:pt x="5933" y="103932"/>
                  </a:cubicBezTo>
                  <a:cubicBezTo>
                    <a:pt x="1955" y="94837"/>
                    <a:pt x="-65" y="85008"/>
                    <a:pt x="2" y="75082"/>
                  </a:cubicBezTo>
                  <a:lnTo>
                    <a:pt x="1" y="74542"/>
                  </a:lnTo>
                  <a:cubicBezTo>
                    <a:pt x="16" y="54750"/>
                    <a:pt x="7972" y="35792"/>
                    <a:pt x="22086" y="21916"/>
                  </a:cubicBezTo>
                  <a:cubicBezTo>
                    <a:pt x="29156" y="15073"/>
                    <a:pt x="37479" y="9656"/>
                    <a:pt x="46597" y="5959"/>
                  </a:cubicBezTo>
                  <a:cubicBezTo>
                    <a:pt x="56376" y="1936"/>
                    <a:pt x="66860" y="-89"/>
                    <a:pt x="77433" y="3"/>
                  </a:cubicBezTo>
                  <a:cubicBezTo>
                    <a:pt x="87910" y="-3"/>
                    <a:pt x="98290" y="2020"/>
                    <a:pt x="107999" y="5959"/>
                  </a:cubicBezTo>
                  <a:cubicBezTo>
                    <a:pt x="117038" y="9565"/>
                    <a:pt x="125301" y="14874"/>
                    <a:pt x="132338" y="21598"/>
                  </a:cubicBezTo>
                  <a:cubicBezTo>
                    <a:pt x="139138" y="28293"/>
                    <a:pt x="144588" y="36231"/>
                    <a:pt x="148393" y="44982"/>
                  </a:cubicBezTo>
                  <a:cubicBezTo>
                    <a:pt x="152383" y="54094"/>
                    <a:pt x="154444" y="63933"/>
                    <a:pt x="154448" y="73881"/>
                  </a:cubicBezTo>
                  <a:lnTo>
                    <a:pt x="154448" y="74420"/>
                  </a:lnTo>
                  <a:cubicBezTo>
                    <a:pt x="154470" y="84344"/>
                    <a:pt x="152442" y="94166"/>
                    <a:pt x="148492" y="103270"/>
                  </a:cubicBezTo>
                  <a:cubicBezTo>
                    <a:pt x="144694" y="112190"/>
                    <a:pt x="139181" y="120276"/>
                    <a:pt x="132265" y="127070"/>
                  </a:cubicBezTo>
                  <a:cubicBezTo>
                    <a:pt x="125194" y="133926"/>
                    <a:pt x="116873" y="139360"/>
                    <a:pt x="107753" y="143076"/>
                  </a:cubicBezTo>
                  <a:cubicBezTo>
                    <a:pt x="97962" y="147052"/>
                    <a:pt x="87485" y="149059"/>
                    <a:pt x="76918" y="148984"/>
                  </a:cubicBezTo>
                  <a:close/>
                  <a:moveTo>
                    <a:pt x="77457" y="114104"/>
                  </a:moveTo>
                  <a:cubicBezTo>
                    <a:pt x="82784" y="114200"/>
                    <a:pt x="88071" y="113173"/>
                    <a:pt x="92973" y="111089"/>
                  </a:cubicBezTo>
                  <a:cubicBezTo>
                    <a:pt x="97392" y="109142"/>
                    <a:pt x="101344" y="106276"/>
                    <a:pt x="104567" y="102682"/>
                  </a:cubicBezTo>
                  <a:cubicBezTo>
                    <a:pt x="107799" y="99119"/>
                    <a:pt x="110298" y="94954"/>
                    <a:pt x="111921" y="90426"/>
                  </a:cubicBezTo>
                  <a:cubicBezTo>
                    <a:pt x="113612" y="85591"/>
                    <a:pt x="114442" y="80497"/>
                    <a:pt x="114372" y="75376"/>
                  </a:cubicBezTo>
                  <a:lnTo>
                    <a:pt x="114371" y="74837"/>
                  </a:lnTo>
                  <a:cubicBezTo>
                    <a:pt x="114397" y="69724"/>
                    <a:pt x="113492" y="64649"/>
                    <a:pt x="111699" y="59860"/>
                  </a:cubicBezTo>
                  <a:cubicBezTo>
                    <a:pt x="109968" y="55239"/>
                    <a:pt x="107363" y="50995"/>
                    <a:pt x="104028" y="47359"/>
                  </a:cubicBezTo>
                  <a:cubicBezTo>
                    <a:pt x="100666" y="43724"/>
                    <a:pt x="96617" y="40791"/>
                    <a:pt x="92115" y="38731"/>
                  </a:cubicBezTo>
                  <a:cubicBezTo>
                    <a:pt x="87355" y="36557"/>
                    <a:pt x="82174" y="35461"/>
                    <a:pt x="76942" y="35520"/>
                  </a:cubicBezTo>
                  <a:cubicBezTo>
                    <a:pt x="71613" y="35420"/>
                    <a:pt x="66324" y="36456"/>
                    <a:pt x="61426" y="38560"/>
                  </a:cubicBezTo>
                  <a:cubicBezTo>
                    <a:pt x="57036" y="40543"/>
                    <a:pt x="53091" y="43394"/>
                    <a:pt x="49832" y="46943"/>
                  </a:cubicBezTo>
                  <a:cubicBezTo>
                    <a:pt x="46618" y="50564"/>
                    <a:pt x="44122" y="54765"/>
                    <a:pt x="42479" y="59321"/>
                  </a:cubicBezTo>
                  <a:cubicBezTo>
                    <a:pt x="40810" y="64136"/>
                    <a:pt x="39981" y="69202"/>
                    <a:pt x="40028" y="74297"/>
                  </a:cubicBezTo>
                  <a:lnTo>
                    <a:pt x="40028" y="74837"/>
                  </a:lnTo>
                  <a:cubicBezTo>
                    <a:pt x="40003" y="79973"/>
                    <a:pt x="40908" y="85072"/>
                    <a:pt x="42700" y="89887"/>
                  </a:cubicBezTo>
                  <a:cubicBezTo>
                    <a:pt x="44397" y="94524"/>
                    <a:pt x="47005" y="98775"/>
                    <a:pt x="50372" y="102388"/>
                  </a:cubicBezTo>
                  <a:cubicBezTo>
                    <a:pt x="53756" y="105998"/>
                    <a:pt x="57799" y="108926"/>
                    <a:pt x="62285" y="111016"/>
                  </a:cubicBezTo>
                  <a:cubicBezTo>
                    <a:pt x="67050" y="113162"/>
                    <a:pt x="72233" y="114217"/>
                    <a:pt x="77457" y="114104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8BC29133-C59F-0F64-5325-8521BE4B2F5D}"/>
                </a:ext>
              </a:extLst>
            </p:cNvPr>
            <p:cNvSpPr/>
            <p:nvPr/>
          </p:nvSpPr>
          <p:spPr>
            <a:xfrm>
              <a:off x="5396957" y="3731810"/>
              <a:ext cx="85961" cy="145332"/>
            </a:xfrm>
            <a:custGeom>
              <a:avLst/>
              <a:gdLst>
                <a:gd name="connsiteX0" fmla="*/ 123 w 85961"/>
                <a:gd name="connsiteY0" fmla="*/ 2848 h 145332"/>
                <a:gd name="connsiteX1" fmla="*/ 40518 w 85961"/>
                <a:gd name="connsiteY1" fmla="*/ 2848 h 145332"/>
                <a:gd name="connsiteX2" fmla="*/ 40518 w 85961"/>
                <a:gd name="connsiteY2" fmla="*/ 31575 h 145332"/>
                <a:gd name="connsiteX3" fmla="*/ 57234 w 85961"/>
                <a:gd name="connsiteY3" fmla="*/ 8191 h 145332"/>
                <a:gd name="connsiteX4" fmla="*/ 85962 w 85961"/>
                <a:gd name="connsiteY4" fmla="*/ 225 h 145332"/>
                <a:gd name="connsiteX5" fmla="*/ 85961 w 85961"/>
                <a:gd name="connsiteY5" fmla="*/ 42458 h 145332"/>
                <a:gd name="connsiteX6" fmla="*/ 83805 w 85961"/>
                <a:gd name="connsiteY6" fmla="*/ 42458 h 145332"/>
                <a:gd name="connsiteX7" fmla="*/ 51940 w 85961"/>
                <a:gd name="connsiteY7" fmla="*/ 54714 h 145332"/>
                <a:gd name="connsiteX8" fmla="*/ 40395 w 85961"/>
                <a:gd name="connsiteY8" fmla="*/ 92682 h 145332"/>
                <a:gd name="connsiteX9" fmla="*/ 40395 w 85961"/>
                <a:gd name="connsiteY9" fmla="*/ 145333 h 145332"/>
                <a:gd name="connsiteX10" fmla="*/ 0 w 85961"/>
                <a:gd name="connsiteY10" fmla="*/ 145333 h 1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61" h="145332">
                  <a:moveTo>
                    <a:pt x="123" y="2848"/>
                  </a:moveTo>
                  <a:lnTo>
                    <a:pt x="40518" y="2848"/>
                  </a:lnTo>
                  <a:lnTo>
                    <a:pt x="40518" y="31575"/>
                  </a:lnTo>
                  <a:cubicBezTo>
                    <a:pt x="44070" y="22518"/>
                    <a:pt x="49814" y="14484"/>
                    <a:pt x="57234" y="8191"/>
                  </a:cubicBezTo>
                  <a:cubicBezTo>
                    <a:pt x="65454" y="1990"/>
                    <a:pt x="75723" y="-857"/>
                    <a:pt x="85962" y="225"/>
                  </a:cubicBezTo>
                  <a:lnTo>
                    <a:pt x="85961" y="42458"/>
                  </a:lnTo>
                  <a:lnTo>
                    <a:pt x="83805" y="42458"/>
                  </a:lnTo>
                  <a:cubicBezTo>
                    <a:pt x="71920" y="41805"/>
                    <a:pt x="60324" y="46265"/>
                    <a:pt x="51940" y="54714"/>
                  </a:cubicBezTo>
                  <a:cubicBezTo>
                    <a:pt x="44194" y="62876"/>
                    <a:pt x="40395" y="75549"/>
                    <a:pt x="40395" y="92682"/>
                  </a:cubicBezTo>
                  <a:lnTo>
                    <a:pt x="40395" y="145333"/>
                  </a:lnTo>
                  <a:lnTo>
                    <a:pt x="0" y="14533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C82F6D89-DC61-A36A-8FB6-3573B5E6FCE6}"/>
                </a:ext>
              </a:extLst>
            </p:cNvPr>
            <p:cNvSpPr/>
            <p:nvPr/>
          </p:nvSpPr>
          <p:spPr>
            <a:xfrm>
              <a:off x="5508019" y="3731688"/>
              <a:ext cx="217563" cy="145454"/>
            </a:xfrm>
            <a:custGeom>
              <a:avLst/>
              <a:gdLst>
                <a:gd name="connsiteX0" fmla="*/ 122 w 217563"/>
                <a:gd name="connsiteY0" fmla="*/ 2969 h 145454"/>
                <a:gd name="connsiteX1" fmla="*/ 40517 w 217563"/>
                <a:gd name="connsiteY1" fmla="*/ 2969 h 145454"/>
                <a:gd name="connsiteX2" fmla="*/ 40517 w 217563"/>
                <a:gd name="connsiteY2" fmla="*/ 23363 h 145454"/>
                <a:gd name="connsiteX3" fmla="*/ 48140 w 217563"/>
                <a:gd name="connsiteY3" fmla="*/ 14637 h 145454"/>
                <a:gd name="connsiteX4" fmla="*/ 57308 w 217563"/>
                <a:gd name="connsiteY4" fmla="*/ 7283 h 145454"/>
                <a:gd name="connsiteX5" fmla="*/ 68608 w 217563"/>
                <a:gd name="connsiteY5" fmla="*/ 2160 h 145454"/>
                <a:gd name="connsiteX6" fmla="*/ 106846 w 217563"/>
                <a:gd name="connsiteY6" fmla="*/ 6205 h 145454"/>
                <a:gd name="connsiteX7" fmla="*/ 122680 w 217563"/>
                <a:gd name="connsiteY7" fmla="*/ 23044 h 145454"/>
                <a:gd name="connsiteX8" fmla="*/ 143392 w 217563"/>
                <a:gd name="connsiteY8" fmla="*/ 6033 h 145454"/>
                <a:gd name="connsiteX9" fmla="*/ 169447 w 217563"/>
                <a:gd name="connsiteY9" fmla="*/ 77 h 145454"/>
                <a:gd name="connsiteX10" fmla="*/ 204768 w 217563"/>
                <a:gd name="connsiteY10" fmla="*/ 13362 h 145454"/>
                <a:gd name="connsiteX11" fmla="*/ 217563 w 217563"/>
                <a:gd name="connsiteY11" fmla="*/ 52433 h 145454"/>
                <a:gd name="connsiteX12" fmla="*/ 217563 w 217563"/>
                <a:gd name="connsiteY12" fmla="*/ 145185 h 145454"/>
                <a:gd name="connsiteX13" fmla="*/ 177168 w 217563"/>
                <a:gd name="connsiteY13" fmla="*/ 145185 h 145454"/>
                <a:gd name="connsiteX14" fmla="*/ 177168 w 217563"/>
                <a:gd name="connsiteY14" fmla="*/ 66209 h 145454"/>
                <a:gd name="connsiteX15" fmla="*/ 171212 w 217563"/>
                <a:gd name="connsiteY15" fmla="*/ 44541 h 145454"/>
                <a:gd name="connsiteX16" fmla="*/ 153368 w 217563"/>
                <a:gd name="connsiteY16" fmla="*/ 37187 h 145454"/>
                <a:gd name="connsiteX17" fmla="*/ 135523 w 217563"/>
                <a:gd name="connsiteY17" fmla="*/ 44541 h 145454"/>
                <a:gd name="connsiteX18" fmla="*/ 128979 w 217563"/>
                <a:gd name="connsiteY18" fmla="*/ 66209 h 145454"/>
                <a:gd name="connsiteX19" fmla="*/ 128979 w 217563"/>
                <a:gd name="connsiteY19" fmla="*/ 145454 h 145454"/>
                <a:gd name="connsiteX20" fmla="*/ 88584 w 217563"/>
                <a:gd name="connsiteY20" fmla="*/ 145454 h 145454"/>
                <a:gd name="connsiteX21" fmla="*/ 88584 w 217563"/>
                <a:gd name="connsiteY21" fmla="*/ 66209 h 145454"/>
                <a:gd name="connsiteX22" fmla="*/ 82653 w 217563"/>
                <a:gd name="connsiteY22" fmla="*/ 44541 h 145454"/>
                <a:gd name="connsiteX23" fmla="*/ 64784 w 217563"/>
                <a:gd name="connsiteY23" fmla="*/ 37187 h 145454"/>
                <a:gd name="connsiteX24" fmla="*/ 46939 w 217563"/>
                <a:gd name="connsiteY24" fmla="*/ 44541 h 145454"/>
                <a:gd name="connsiteX25" fmla="*/ 40395 w 217563"/>
                <a:gd name="connsiteY25" fmla="*/ 66209 h 145454"/>
                <a:gd name="connsiteX26" fmla="*/ 40395 w 217563"/>
                <a:gd name="connsiteY26" fmla="*/ 145454 h 145454"/>
                <a:gd name="connsiteX27" fmla="*/ 0 w 217563"/>
                <a:gd name="connsiteY27" fmla="*/ 145454 h 1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7563" h="145454">
                  <a:moveTo>
                    <a:pt x="122" y="2969"/>
                  </a:moveTo>
                  <a:lnTo>
                    <a:pt x="40517" y="2969"/>
                  </a:lnTo>
                  <a:lnTo>
                    <a:pt x="40517" y="23363"/>
                  </a:lnTo>
                  <a:cubicBezTo>
                    <a:pt x="42866" y="20292"/>
                    <a:pt x="45413" y="17377"/>
                    <a:pt x="48140" y="14637"/>
                  </a:cubicBezTo>
                  <a:cubicBezTo>
                    <a:pt x="50901" y="11839"/>
                    <a:pt x="53977" y="9371"/>
                    <a:pt x="57308" y="7283"/>
                  </a:cubicBezTo>
                  <a:cubicBezTo>
                    <a:pt x="60815" y="5055"/>
                    <a:pt x="64619" y="3330"/>
                    <a:pt x="68608" y="2160"/>
                  </a:cubicBezTo>
                  <a:cubicBezTo>
                    <a:pt x="81415" y="-1269"/>
                    <a:pt x="95039" y="172"/>
                    <a:pt x="106846" y="6205"/>
                  </a:cubicBezTo>
                  <a:cubicBezTo>
                    <a:pt x="113681" y="10119"/>
                    <a:pt x="119194" y="15981"/>
                    <a:pt x="122680" y="23044"/>
                  </a:cubicBezTo>
                  <a:cubicBezTo>
                    <a:pt x="128339" y="16008"/>
                    <a:pt x="135391" y="10217"/>
                    <a:pt x="143392" y="6033"/>
                  </a:cubicBezTo>
                  <a:cubicBezTo>
                    <a:pt x="151492" y="2037"/>
                    <a:pt x="160416" y="-3"/>
                    <a:pt x="169447" y="77"/>
                  </a:cubicBezTo>
                  <a:cubicBezTo>
                    <a:pt x="182568" y="-677"/>
                    <a:pt x="195397" y="4148"/>
                    <a:pt x="204768" y="13362"/>
                  </a:cubicBezTo>
                  <a:cubicBezTo>
                    <a:pt x="213298" y="22235"/>
                    <a:pt x="217563" y="35259"/>
                    <a:pt x="217563" y="52433"/>
                  </a:cubicBezTo>
                  <a:lnTo>
                    <a:pt x="217563" y="145185"/>
                  </a:lnTo>
                  <a:lnTo>
                    <a:pt x="177168" y="145185"/>
                  </a:lnTo>
                  <a:lnTo>
                    <a:pt x="177168" y="66209"/>
                  </a:lnTo>
                  <a:cubicBezTo>
                    <a:pt x="177782" y="58511"/>
                    <a:pt x="175674" y="50843"/>
                    <a:pt x="171212" y="44541"/>
                  </a:cubicBezTo>
                  <a:cubicBezTo>
                    <a:pt x="166742" y="39433"/>
                    <a:pt x="160139" y="36712"/>
                    <a:pt x="153368" y="37187"/>
                  </a:cubicBezTo>
                  <a:cubicBezTo>
                    <a:pt x="146628" y="36896"/>
                    <a:pt x="140101" y="39585"/>
                    <a:pt x="135523" y="44541"/>
                  </a:cubicBezTo>
                  <a:cubicBezTo>
                    <a:pt x="130745" y="50709"/>
                    <a:pt x="128414" y="58426"/>
                    <a:pt x="128979" y="66209"/>
                  </a:cubicBezTo>
                  <a:lnTo>
                    <a:pt x="128979" y="145454"/>
                  </a:lnTo>
                  <a:lnTo>
                    <a:pt x="88584" y="145454"/>
                  </a:lnTo>
                  <a:lnTo>
                    <a:pt x="88584" y="66209"/>
                  </a:lnTo>
                  <a:cubicBezTo>
                    <a:pt x="89217" y="58513"/>
                    <a:pt x="87117" y="50841"/>
                    <a:pt x="82653" y="44541"/>
                  </a:cubicBezTo>
                  <a:cubicBezTo>
                    <a:pt x="78170" y="39435"/>
                    <a:pt x="71561" y="36715"/>
                    <a:pt x="64784" y="37187"/>
                  </a:cubicBezTo>
                  <a:cubicBezTo>
                    <a:pt x="58044" y="36896"/>
                    <a:pt x="51517" y="39585"/>
                    <a:pt x="46939" y="44541"/>
                  </a:cubicBezTo>
                  <a:cubicBezTo>
                    <a:pt x="42179" y="50719"/>
                    <a:pt x="39851" y="58428"/>
                    <a:pt x="40395" y="66209"/>
                  </a:cubicBezTo>
                  <a:lnTo>
                    <a:pt x="40395" y="145454"/>
                  </a:lnTo>
                  <a:lnTo>
                    <a:pt x="0" y="14545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6065CDA7-4DA6-FE6C-E9FC-7C3BFA2FCEC5}"/>
                </a:ext>
              </a:extLst>
            </p:cNvPr>
            <p:cNvSpPr/>
            <p:nvPr/>
          </p:nvSpPr>
          <p:spPr>
            <a:xfrm>
              <a:off x="5752164" y="3733261"/>
              <a:ext cx="131161" cy="146608"/>
            </a:xfrm>
            <a:custGeom>
              <a:avLst/>
              <a:gdLst>
                <a:gd name="connsiteX0" fmla="*/ 48914 w 131161"/>
                <a:gd name="connsiteY0" fmla="*/ 146553 h 146608"/>
                <a:gd name="connsiteX1" fmla="*/ 29868 w 131161"/>
                <a:gd name="connsiteY1" fmla="*/ 143759 h 146608"/>
                <a:gd name="connsiteX2" fmla="*/ 14352 w 131161"/>
                <a:gd name="connsiteY2" fmla="*/ 135376 h 146608"/>
                <a:gd name="connsiteX3" fmla="*/ 3812 w 131161"/>
                <a:gd name="connsiteY3" fmla="*/ 121674 h 146608"/>
                <a:gd name="connsiteX4" fmla="*/ 13 w 131161"/>
                <a:gd name="connsiteY4" fmla="*/ 102947 h 146608"/>
                <a:gd name="connsiteX5" fmla="*/ 14 w 131161"/>
                <a:gd name="connsiteY5" fmla="*/ 102408 h 146608"/>
                <a:gd name="connsiteX6" fmla="*/ 4230 w 131161"/>
                <a:gd name="connsiteY6" fmla="*/ 82235 h 146608"/>
                <a:gd name="connsiteX7" fmla="*/ 16142 w 131161"/>
                <a:gd name="connsiteY7" fmla="*/ 68141 h 146608"/>
                <a:gd name="connsiteX8" fmla="*/ 33987 w 131161"/>
                <a:gd name="connsiteY8" fmla="*/ 59758 h 146608"/>
                <a:gd name="connsiteX9" fmla="*/ 57248 w 131161"/>
                <a:gd name="connsiteY9" fmla="*/ 56964 h 146608"/>
                <a:gd name="connsiteX10" fmla="*/ 76220 w 131161"/>
                <a:gd name="connsiteY10" fmla="*/ 58557 h 146608"/>
                <a:gd name="connsiteX11" fmla="*/ 92054 w 131161"/>
                <a:gd name="connsiteY11" fmla="*/ 62797 h 146608"/>
                <a:gd name="connsiteX12" fmla="*/ 92054 w 131161"/>
                <a:gd name="connsiteY12" fmla="*/ 60346 h 146608"/>
                <a:gd name="connsiteX13" fmla="*/ 84358 w 131161"/>
                <a:gd name="connsiteY13" fmla="*/ 40958 h 146608"/>
                <a:gd name="connsiteX14" fmla="*/ 61464 w 131161"/>
                <a:gd name="connsiteY14" fmla="*/ 34291 h 146608"/>
                <a:gd name="connsiteX15" fmla="*/ 40875 w 131161"/>
                <a:gd name="connsiteY15" fmla="*/ 36325 h 146608"/>
                <a:gd name="connsiteX16" fmla="*/ 22148 w 131161"/>
                <a:gd name="connsiteY16" fmla="*/ 42281 h 146608"/>
                <a:gd name="connsiteX17" fmla="*/ 12024 w 131161"/>
                <a:gd name="connsiteY17" fmla="*/ 11446 h 146608"/>
                <a:gd name="connsiteX18" fmla="*/ 36535 w 131161"/>
                <a:gd name="connsiteY18" fmla="*/ 3186 h 146608"/>
                <a:gd name="connsiteX19" fmla="*/ 67396 w 131161"/>
                <a:gd name="connsiteY19" fmla="*/ 24 h 146608"/>
                <a:gd name="connsiteX20" fmla="*/ 95951 w 131161"/>
                <a:gd name="connsiteY20" fmla="*/ 4142 h 146608"/>
                <a:gd name="connsiteX21" fmla="*/ 115560 w 131161"/>
                <a:gd name="connsiteY21" fmla="*/ 16030 h 146608"/>
                <a:gd name="connsiteX22" fmla="*/ 127473 w 131161"/>
                <a:gd name="connsiteY22" fmla="*/ 35639 h 146608"/>
                <a:gd name="connsiteX23" fmla="*/ 131150 w 131161"/>
                <a:gd name="connsiteY23" fmla="*/ 61596 h 146608"/>
                <a:gd name="connsiteX24" fmla="*/ 131150 w 131161"/>
                <a:gd name="connsiteY24" fmla="*/ 144225 h 146608"/>
                <a:gd name="connsiteX25" fmla="*/ 92128 w 131161"/>
                <a:gd name="connsiteY25" fmla="*/ 144225 h 146608"/>
                <a:gd name="connsiteX26" fmla="*/ 92128 w 131161"/>
                <a:gd name="connsiteY26" fmla="*/ 128807 h 146608"/>
                <a:gd name="connsiteX27" fmla="*/ 74283 w 131161"/>
                <a:gd name="connsiteY27" fmla="*/ 141945 h 146608"/>
                <a:gd name="connsiteX28" fmla="*/ 48914 w 131161"/>
                <a:gd name="connsiteY28" fmla="*/ 146553 h 146608"/>
                <a:gd name="connsiteX29" fmla="*/ 61170 w 131161"/>
                <a:gd name="connsiteY29" fmla="*/ 118659 h 146608"/>
                <a:gd name="connsiteX30" fmla="*/ 84210 w 131161"/>
                <a:gd name="connsiteY30" fmla="*/ 111747 h 146608"/>
                <a:gd name="connsiteX31" fmla="*/ 92838 w 131161"/>
                <a:gd name="connsiteY31" fmla="*/ 93903 h 146608"/>
                <a:gd name="connsiteX32" fmla="*/ 92839 w 131161"/>
                <a:gd name="connsiteY32" fmla="*/ 86696 h 146608"/>
                <a:gd name="connsiteX33" fmla="*/ 67004 w 131161"/>
                <a:gd name="connsiteY33" fmla="*/ 81402 h 146608"/>
                <a:gd name="connsiteX34" fmla="*/ 46536 w 131161"/>
                <a:gd name="connsiteY34" fmla="*/ 86476 h 146608"/>
                <a:gd name="connsiteX35" fmla="*/ 39183 w 131161"/>
                <a:gd name="connsiteY35" fmla="*/ 101035 h 146608"/>
                <a:gd name="connsiteX36" fmla="*/ 39183 w 131161"/>
                <a:gd name="connsiteY36" fmla="*/ 101575 h 146608"/>
                <a:gd name="connsiteX37" fmla="*/ 45139 w 131161"/>
                <a:gd name="connsiteY37" fmla="*/ 114370 h 146608"/>
                <a:gd name="connsiteX38" fmla="*/ 61243 w 131161"/>
                <a:gd name="connsiteY38" fmla="*/ 118831 h 1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161" h="146608">
                  <a:moveTo>
                    <a:pt x="48914" y="146553"/>
                  </a:moveTo>
                  <a:cubicBezTo>
                    <a:pt x="42461" y="146582"/>
                    <a:pt x="36041" y="145640"/>
                    <a:pt x="29868" y="143759"/>
                  </a:cubicBezTo>
                  <a:cubicBezTo>
                    <a:pt x="24185" y="142037"/>
                    <a:pt x="18908" y="139186"/>
                    <a:pt x="14352" y="135376"/>
                  </a:cubicBezTo>
                  <a:cubicBezTo>
                    <a:pt x="9902" y="131613"/>
                    <a:pt x="6308" y="126941"/>
                    <a:pt x="3812" y="121674"/>
                  </a:cubicBezTo>
                  <a:cubicBezTo>
                    <a:pt x="1165" y="115793"/>
                    <a:pt x="-133" y="109395"/>
                    <a:pt x="13" y="102947"/>
                  </a:cubicBezTo>
                  <a:lnTo>
                    <a:pt x="14" y="102408"/>
                  </a:lnTo>
                  <a:cubicBezTo>
                    <a:pt x="-158" y="95448"/>
                    <a:pt x="1285" y="88544"/>
                    <a:pt x="4230" y="82235"/>
                  </a:cubicBezTo>
                  <a:cubicBezTo>
                    <a:pt x="6992" y="76636"/>
                    <a:pt x="11081" y="71797"/>
                    <a:pt x="16142" y="68141"/>
                  </a:cubicBezTo>
                  <a:cubicBezTo>
                    <a:pt x="21505" y="64241"/>
                    <a:pt x="27561" y="61396"/>
                    <a:pt x="33987" y="59758"/>
                  </a:cubicBezTo>
                  <a:cubicBezTo>
                    <a:pt x="41587" y="57825"/>
                    <a:pt x="49406" y="56886"/>
                    <a:pt x="57248" y="56964"/>
                  </a:cubicBezTo>
                  <a:cubicBezTo>
                    <a:pt x="63609" y="56881"/>
                    <a:pt x="69962" y="57415"/>
                    <a:pt x="76220" y="58557"/>
                  </a:cubicBezTo>
                  <a:cubicBezTo>
                    <a:pt x="81584" y="59627"/>
                    <a:pt x="86873" y="61044"/>
                    <a:pt x="92054" y="62797"/>
                  </a:cubicBezTo>
                  <a:lnTo>
                    <a:pt x="92054" y="60346"/>
                  </a:lnTo>
                  <a:cubicBezTo>
                    <a:pt x="92546" y="53053"/>
                    <a:pt x="89718" y="45928"/>
                    <a:pt x="84358" y="40958"/>
                  </a:cubicBezTo>
                  <a:cubicBezTo>
                    <a:pt x="77762" y="36084"/>
                    <a:pt x="69646" y="33720"/>
                    <a:pt x="61464" y="34291"/>
                  </a:cubicBezTo>
                  <a:cubicBezTo>
                    <a:pt x="54548" y="34231"/>
                    <a:pt x="47645" y="34914"/>
                    <a:pt x="40875" y="36325"/>
                  </a:cubicBezTo>
                  <a:cubicBezTo>
                    <a:pt x="34493" y="37842"/>
                    <a:pt x="28234" y="39833"/>
                    <a:pt x="22148" y="42281"/>
                  </a:cubicBezTo>
                  <a:lnTo>
                    <a:pt x="12024" y="11446"/>
                  </a:lnTo>
                  <a:cubicBezTo>
                    <a:pt x="19957" y="8034"/>
                    <a:pt x="28155" y="5271"/>
                    <a:pt x="36535" y="3186"/>
                  </a:cubicBezTo>
                  <a:cubicBezTo>
                    <a:pt x="46656" y="886"/>
                    <a:pt x="57019" y="-176"/>
                    <a:pt x="67396" y="24"/>
                  </a:cubicBezTo>
                  <a:cubicBezTo>
                    <a:pt x="77076" y="-183"/>
                    <a:pt x="86724" y="1209"/>
                    <a:pt x="95951" y="4142"/>
                  </a:cubicBezTo>
                  <a:cubicBezTo>
                    <a:pt x="103321" y="6529"/>
                    <a:pt x="110035" y="10599"/>
                    <a:pt x="115560" y="16030"/>
                  </a:cubicBezTo>
                  <a:cubicBezTo>
                    <a:pt x="121063" y="21503"/>
                    <a:pt x="125151" y="28233"/>
                    <a:pt x="127473" y="35639"/>
                  </a:cubicBezTo>
                  <a:cubicBezTo>
                    <a:pt x="130052" y="44045"/>
                    <a:pt x="131293" y="52805"/>
                    <a:pt x="131150" y="61596"/>
                  </a:cubicBezTo>
                  <a:lnTo>
                    <a:pt x="131150" y="144225"/>
                  </a:lnTo>
                  <a:lnTo>
                    <a:pt x="92128" y="144225"/>
                  </a:lnTo>
                  <a:lnTo>
                    <a:pt x="92128" y="128807"/>
                  </a:lnTo>
                  <a:cubicBezTo>
                    <a:pt x="87101" y="134316"/>
                    <a:pt x="81037" y="138781"/>
                    <a:pt x="74283" y="141945"/>
                  </a:cubicBezTo>
                  <a:cubicBezTo>
                    <a:pt x="66278" y="145357"/>
                    <a:pt x="57608" y="146932"/>
                    <a:pt x="48914" y="146553"/>
                  </a:cubicBezTo>
                  <a:close/>
                  <a:moveTo>
                    <a:pt x="61170" y="118659"/>
                  </a:moveTo>
                  <a:cubicBezTo>
                    <a:pt x="69418" y="119087"/>
                    <a:pt x="77560" y="116644"/>
                    <a:pt x="84210" y="111747"/>
                  </a:cubicBezTo>
                  <a:cubicBezTo>
                    <a:pt x="89747" y="107498"/>
                    <a:pt x="92947" y="100881"/>
                    <a:pt x="92838" y="93903"/>
                  </a:cubicBezTo>
                  <a:lnTo>
                    <a:pt x="92839" y="86696"/>
                  </a:lnTo>
                  <a:cubicBezTo>
                    <a:pt x="84701" y="83114"/>
                    <a:pt x="75894" y="81309"/>
                    <a:pt x="67004" y="81402"/>
                  </a:cubicBezTo>
                  <a:cubicBezTo>
                    <a:pt x="59826" y="80988"/>
                    <a:pt x="52691" y="82757"/>
                    <a:pt x="46536" y="86476"/>
                  </a:cubicBezTo>
                  <a:cubicBezTo>
                    <a:pt x="41678" y="89683"/>
                    <a:pt x="38880" y="95222"/>
                    <a:pt x="39183" y="101035"/>
                  </a:cubicBezTo>
                  <a:lnTo>
                    <a:pt x="39183" y="101575"/>
                  </a:lnTo>
                  <a:cubicBezTo>
                    <a:pt x="38917" y="106565"/>
                    <a:pt x="41149" y="111361"/>
                    <a:pt x="45139" y="114370"/>
                  </a:cubicBezTo>
                  <a:cubicBezTo>
                    <a:pt x="49885" y="117556"/>
                    <a:pt x="55534" y="119121"/>
                    <a:pt x="61243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8CC119C3-5C36-9C44-FDA6-A3974FE05141}"/>
                </a:ext>
              </a:extLst>
            </p:cNvPr>
            <p:cNvSpPr/>
            <p:nvPr/>
          </p:nvSpPr>
          <p:spPr>
            <a:xfrm>
              <a:off x="5911008" y="3731742"/>
              <a:ext cx="132953" cy="148680"/>
            </a:xfrm>
            <a:custGeom>
              <a:avLst/>
              <a:gdLst>
                <a:gd name="connsiteX0" fmla="*/ 74249 w 132953"/>
                <a:gd name="connsiteY0" fmla="*/ 148611 h 148680"/>
                <a:gd name="connsiteX1" fmla="*/ 44492 w 132953"/>
                <a:gd name="connsiteY1" fmla="*/ 142655 h 148680"/>
                <a:gd name="connsiteX2" fmla="*/ 4 w 132953"/>
                <a:gd name="connsiteY2" fmla="*/ 74832 h 148680"/>
                <a:gd name="connsiteX3" fmla="*/ 3 w 132953"/>
                <a:gd name="connsiteY3" fmla="*/ 74293 h 148680"/>
                <a:gd name="connsiteX4" fmla="*/ 20936 w 132953"/>
                <a:gd name="connsiteY4" fmla="*/ 21961 h 148680"/>
                <a:gd name="connsiteX5" fmla="*/ 44737 w 132953"/>
                <a:gd name="connsiteY5" fmla="*/ 6004 h 148680"/>
                <a:gd name="connsiteX6" fmla="*/ 74911 w 132953"/>
                <a:gd name="connsiteY6" fmla="*/ 47 h 148680"/>
                <a:gd name="connsiteX7" fmla="*/ 108393 w 132953"/>
                <a:gd name="connsiteY7" fmla="*/ 6420 h 148680"/>
                <a:gd name="connsiteX8" fmla="*/ 131777 w 132953"/>
                <a:gd name="connsiteY8" fmla="*/ 24265 h 148680"/>
                <a:gd name="connsiteX9" fmla="*/ 107094 w 132953"/>
                <a:gd name="connsiteY9" fmla="*/ 50860 h 148680"/>
                <a:gd name="connsiteX10" fmla="*/ 92877 w 132953"/>
                <a:gd name="connsiteY10" fmla="*/ 39388 h 148680"/>
                <a:gd name="connsiteX11" fmla="*/ 74665 w 132953"/>
                <a:gd name="connsiteY11" fmla="*/ 35148 h 148680"/>
                <a:gd name="connsiteX12" fmla="*/ 60694 w 132953"/>
                <a:gd name="connsiteY12" fmla="*/ 38187 h 148680"/>
                <a:gd name="connsiteX13" fmla="*/ 49786 w 132953"/>
                <a:gd name="connsiteY13" fmla="*/ 46570 h 148680"/>
                <a:gd name="connsiteX14" fmla="*/ 42605 w 132953"/>
                <a:gd name="connsiteY14" fmla="*/ 58948 h 148680"/>
                <a:gd name="connsiteX15" fmla="*/ 40154 w 132953"/>
                <a:gd name="connsiteY15" fmla="*/ 73949 h 148680"/>
                <a:gd name="connsiteX16" fmla="*/ 40153 w 132953"/>
                <a:gd name="connsiteY16" fmla="*/ 74489 h 148680"/>
                <a:gd name="connsiteX17" fmla="*/ 42604 w 132953"/>
                <a:gd name="connsiteY17" fmla="*/ 89882 h 148680"/>
                <a:gd name="connsiteX18" fmla="*/ 49958 w 132953"/>
                <a:gd name="connsiteY18" fmla="*/ 102383 h 148680"/>
                <a:gd name="connsiteX19" fmla="*/ 61380 w 132953"/>
                <a:gd name="connsiteY19" fmla="*/ 110766 h 148680"/>
                <a:gd name="connsiteX20" fmla="*/ 76258 w 132953"/>
                <a:gd name="connsiteY20" fmla="*/ 113805 h 148680"/>
                <a:gd name="connsiteX21" fmla="*/ 94103 w 132953"/>
                <a:gd name="connsiteY21" fmla="*/ 109687 h 148680"/>
                <a:gd name="connsiteX22" fmla="*/ 109153 w 132953"/>
                <a:gd name="connsiteY22" fmla="*/ 98681 h 148680"/>
                <a:gd name="connsiteX23" fmla="*/ 132954 w 132953"/>
                <a:gd name="connsiteY23" fmla="*/ 122482 h 148680"/>
                <a:gd name="connsiteX24" fmla="*/ 109153 w 132953"/>
                <a:gd name="connsiteY24" fmla="*/ 141233 h 148680"/>
                <a:gd name="connsiteX25" fmla="*/ 74249 w 132953"/>
                <a:gd name="connsiteY25" fmla="*/ 148611 h 14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53" h="148680">
                  <a:moveTo>
                    <a:pt x="74249" y="148611"/>
                  </a:moveTo>
                  <a:cubicBezTo>
                    <a:pt x="64028" y="148669"/>
                    <a:pt x="53903" y="146642"/>
                    <a:pt x="44492" y="142655"/>
                  </a:cubicBezTo>
                  <a:cubicBezTo>
                    <a:pt x="17270" y="131173"/>
                    <a:pt x="-308" y="104374"/>
                    <a:pt x="4" y="74832"/>
                  </a:cubicBezTo>
                  <a:lnTo>
                    <a:pt x="3" y="74293"/>
                  </a:lnTo>
                  <a:cubicBezTo>
                    <a:pt x="-103" y="54788"/>
                    <a:pt x="7407" y="36011"/>
                    <a:pt x="20936" y="21961"/>
                  </a:cubicBezTo>
                  <a:cubicBezTo>
                    <a:pt x="27716" y="15095"/>
                    <a:pt x="35811" y="9667"/>
                    <a:pt x="44737" y="6004"/>
                  </a:cubicBezTo>
                  <a:cubicBezTo>
                    <a:pt x="54279" y="1967"/>
                    <a:pt x="64550" y="-61"/>
                    <a:pt x="74911" y="47"/>
                  </a:cubicBezTo>
                  <a:cubicBezTo>
                    <a:pt x="86408" y="-356"/>
                    <a:pt x="97848" y="1822"/>
                    <a:pt x="108393" y="6420"/>
                  </a:cubicBezTo>
                  <a:cubicBezTo>
                    <a:pt x="117289" y="10767"/>
                    <a:pt x="125236" y="16831"/>
                    <a:pt x="131777" y="24265"/>
                  </a:cubicBezTo>
                  <a:lnTo>
                    <a:pt x="107094" y="50860"/>
                  </a:lnTo>
                  <a:cubicBezTo>
                    <a:pt x="102908" y="46397"/>
                    <a:pt x="98124" y="42536"/>
                    <a:pt x="92877" y="39388"/>
                  </a:cubicBezTo>
                  <a:cubicBezTo>
                    <a:pt x="87281" y="36409"/>
                    <a:pt x="81002" y="34947"/>
                    <a:pt x="74665" y="35148"/>
                  </a:cubicBezTo>
                  <a:cubicBezTo>
                    <a:pt x="69837" y="35081"/>
                    <a:pt x="65058" y="36121"/>
                    <a:pt x="60694" y="38187"/>
                  </a:cubicBezTo>
                  <a:cubicBezTo>
                    <a:pt x="56554" y="40256"/>
                    <a:pt x="52851" y="43102"/>
                    <a:pt x="49786" y="46570"/>
                  </a:cubicBezTo>
                  <a:cubicBezTo>
                    <a:pt x="46644" y="50214"/>
                    <a:pt x="44209" y="54412"/>
                    <a:pt x="42605" y="58948"/>
                  </a:cubicBezTo>
                  <a:cubicBezTo>
                    <a:pt x="40938" y="63772"/>
                    <a:pt x="40109" y="68846"/>
                    <a:pt x="40154" y="73949"/>
                  </a:cubicBezTo>
                  <a:lnTo>
                    <a:pt x="40153" y="74489"/>
                  </a:lnTo>
                  <a:cubicBezTo>
                    <a:pt x="40084" y="79722"/>
                    <a:pt x="40912" y="84929"/>
                    <a:pt x="42604" y="89882"/>
                  </a:cubicBezTo>
                  <a:cubicBezTo>
                    <a:pt x="44170" y="94510"/>
                    <a:pt x="46673" y="98766"/>
                    <a:pt x="49958" y="102383"/>
                  </a:cubicBezTo>
                  <a:cubicBezTo>
                    <a:pt x="53149" y="105932"/>
                    <a:pt x="57038" y="108785"/>
                    <a:pt x="61380" y="110766"/>
                  </a:cubicBezTo>
                  <a:cubicBezTo>
                    <a:pt x="66064" y="112834"/>
                    <a:pt x="71138" y="113870"/>
                    <a:pt x="76258" y="113805"/>
                  </a:cubicBezTo>
                  <a:cubicBezTo>
                    <a:pt x="82462" y="113988"/>
                    <a:pt x="88607" y="112569"/>
                    <a:pt x="94103" y="109687"/>
                  </a:cubicBezTo>
                  <a:cubicBezTo>
                    <a:pt x="99565" y="106670"/>
                    <a:pt x="104622" y="102972"/>
                    <a:pt x="109153" y="98681"/>
                  </a:cubicBezTo>
                  <a:lnTo>
                    <a:pt x="132954" y="122482"/>
                  </a:lnTo>
                  <a:cubicBezTo>
                    <a:pt x="126111" y="130005"/>
                    <a:pt x="118068" y="136341"/>
                    <a:pt x="109153" y="141233"/>
                  </a:cubicBezTo>
                  <a:cubicBezTo>
                    <a:pt x="98329" y="146603"/>
                    <a:pt x="86320" y="149142"/>
                    <a:pt x="74249" y="14861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54F7C69F-D824-C664-3258-715628B1D2F6}"/>
                </a:ext>
              </a:extLst>
            </p:cNvPr>
            <p:cNvSpPr/>
            <p:nvPr/>
          </p:nvSpPr>
          <p:spPr>
            <a:xfrm>
              <a:off x="6070557" y="3683134"/>
              <a:ext cx="42600" cy="194253"/>
            </a:xfrm>
            <a:custGeom>
              <a:avLst/>
              <a:gdLst>
                <a:gd name="connsiteX0" fmla="*/ 0 w 42600"/>
                <a:gd name="connsiteY0" fmla="*/ 0 h 194253"/>
                <a:gd name="connsiteX1" fmla="*/ 42601 w 42600"/>
                <a:gd name="connsiteY1" fmla="*/ 0 h 194253"/>
                <a:gd name="connsiteX2" fmla="*/ 42601 w 42600"/>
                <a:gd name="connsiteY2" fmla="*/ 35689 h 194253"/>
                <a:gd name="connsiteX3" fmla="*/ 48 w 42600"/>
                <a:gd name="connsiteY3" fmla="*/ 35689 h 194253"/>
                <a:gd name="connsiteX4" fmla="*/ 1078 w 42600"/>
                <a:gd name="connsiteY4" fmla="*/ 51474 h 194253"/>
                <a:gd name="connsiteX5" fmla="*/ 41473 w 42600"/>
                <a:gd name="connsiteY5" fmla="*/ 51474 h 194253"/>
                <a:gd name="connsiteX6" fmla="*/ 41473 w 42600"/>
                <a:gd name="connsiteY6" fmla="*/ 194253 h 194253"/>
                <a:gd name="connsiteX7" fmla="*/ 1078 w 42600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00" h="194253">
                  <a:moveTo>
                    <a:pt x="0" y="0"/>
                  </a:moveTo>
                  <a:lnTo>
                    <a:pt x="42601" y="0"/>
                  </a:lnTo>
                  <a:lnTo>
                    <a:pt x="42601" y="35689"/>
                  </a:lnTo>
                  <a:lnTo>
                    <a:pt x="48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2FFFA122-1E0E-4704-B4EA-931349D2595F}"/>
                </a:ext>
              </a:extLst>
            </p:cNvPr>
            <p:cNvSpPr/>
            <p:nvPr/>
          </p:nvSpPr>
          <p:spPr>
            <a:xfrm>
              <a:off x="6143012" y="3671957"/>
              <a:ext cx="154472" cy="208397"/>
            </a:xfrm>
            <a:custGeom>
              <a:avLst/>
              <a:gdLst>
                <a:gd name="connsiteX0" fmla="*/ 76942 w 154472"/>
                <a:gd name="connsiteY0" fmla="*/ 208397 h 208397"/>
                <a:gd name="connsiteX1" fmla="*/ 46352 w 154472"/>
                <a:gd name="connsiteY1" fmla="*/ 202440 h 208397"/>
                <a:gd name="connsiteX2" fmla="*/ 5957 w 154472"/>
                <a:gd name="connsiteY2" fmla="*/ 163344 h 208397"/>
                <a:gd name="connsiteX3" fmla="*/ 1 w 154472"/>
                <a:gd name="connsiteY3" fmla="*/ 134494 h 208397"/>
                <a:gd name="connsiteX4" fmla="*/ 0 w 154472"/>
                <a:gd name="connsiteY4" fmla="*/ 133955 h 208397"/>
                <a:gd name="connsiteX5" fmla="*/ 5956 w 154472"/>
                <a:gd name="connsiteY5" fmla="*/ 105105 h 208397"/>
                <a:gd name="connsiteX6" fmla="*/ 22207 w 154472"/>
                <a:gd name="connsiteY6" fmla="*/ 81329 h 208397"/>
                <a:gd name="connsiteX7" fmla="*/ 46718 w 154472"/>
                <a:gd name="connsiteY7" fmla="*/ 65372 h 208397"/>
                <a:gd name="connsiteX8" fmla="*/ 77529 w 154472"/>
                <a:gd name="connsiteY8" fmla="*/ 59416 h 208397"/>
                <a:gd name="connsiteX9" fmla="*/ 108120 w 154472"/>
                <a:gd name="connsiteY9" fmla="*/ 65372 h 208397"/>
                <a:gd name="connsiteX10" fmla="*/ 132459 w 154472"/>
                <a:gd name="connsiteY10" fmla="*/ 81010 h 208397"/>
                <a:gd name="connsiteX11" fmla="*/ 148515 w 154472"/>
                <a:gd name="connsiteY11" fmla="*/ 104394 h 208397"/>
                <a:gd name="connsiteX12" fmla="*/ 154471 w 154472"/>
                <a:gd name="connsiteY12" fmla="*/ 133244 h 208397"/>
                <a:gd name="connsiteX13" fmla="*/ 154471 w 154472"/>
                <a:gd name="connsiteY13" fmla="*/ 133784 h 208397"/>
                <a:gd name="connsiteX14" fmla="*/ 148515 w 154472"/>
                <a:gd name="connsiteY14" fmla="*/ 162634 h 208397"/>
                <a:gd name="connsiteX15" fmla="*/ 132337 w 154472"/>
                <a:gd name="connsiteY15" fmla="*/ 186434 h 208397"/>
                <a:gd name="connsiteX16" fmla="*/ 107826 w 154472"/>
                <a:gd name="connsiteY16" fmla="*/ 202440 h 208397"/>
                <a:gd name="connsiteX17" fmla="*/ 76941 w 154472"/>
                <a:gd name="connsiteY17" fmla="*/ 208396 h 208397"/>
                <a:gd name="connsiteX18" fmla="*/ 77456 w 154472"/>
                <a:gd name="connsiteY18" fmla="*/ 173517 h 208397"/>
                <a:gd name="connsiteX19" fmla="*/ 93046 w 154472"/>
                <a:gd name="connsiteY19" fmla="*/ 170502 h 208397"/>
                <a:gd name="connsiteX20" fmla="*/ 104591 w 154472"/>
                <a:gd name="connsiteY20" fmla="*/ 162094 h 208397"/>
                <a:gd name="connsiteX21" fmla="*/ 111944 w 154472"/>
                <a:gd name="connsiteY21" fmla="*/ 149839 h 208397"/>
                <a:gd name="connsiteX22" fmla="*/ 114395 w 154472"/>
                <a:gd name="connsiteY22" fmla="*/ 134789 h 208397"/>
                <a:gd name="connsiteX23" fmla="*/ 114395 w 154472"/>
                <a:gd name="connsiteY23" fmla="*/ 134249 h 208397"/>
                <a:gd name="connsiteX24" fmla="*/ 111773 w 154472"/>
                <a:gd name="connsiteY24" fmla="*/ 119273 h 208397"/>
                <a:gd name="connsiteX25" fmla="*/ 92163 w 154472"/>
                <a:gd name="connsiteY25" fmla="*/ 98144 h 208397"/>
                <a:gd name="connsiteX26" fmla="*/ 77015 w 154472"/>
                <a:gd name="connsiteY26" fmla="*/ 94933 h 208397"/>
                <a:gd name="connsiteX27" fmla="*/ 61475 w 154472"/>
                <a:gd name="connsiteY27" fmla="*/ 97972 h 208397"/>
                <a:gd name="connsiteX28" fmla="*/ 49930 w 154472"/>
                <a:gd name="connsiteY28" fmla="*/ 106355 h 208397"/>
                <a:gd name="connsiteX29" fmla="*/ 42577 w 154472"/>
                <a:gd name="connsiteY29" fmla="*/ 118734 h 208397"/>
                <a:gd name="connsiteX30" fmla="*/ 40003 w 154472"/>
                <a:gd name="connsiteY30" fmla="*/ 133710 h 208397"/>
                <a:gd name="connsiteX31" fmla="*/ 40003 w 154472"/>
                <a:gd name="connsiteY31" fmla="*/ 134249 h 208397"/>
                <a:gd name="connsiteX32" fmla="*/ 42699 w 154472"/>
                <a:gd name="connsiteY32" fmla="*/ 149299 h 208397"/>
                <a:gd name="connsiteX33" fmla="*/ 62309 w 154472"/>
                <a:gd name="connsiteY33" fmla="*/ 170428 h 208397"/>
                <a:gd name="connsiteX34" fmla="*/ 77456 w 154472"/>
                <a:gd name="connsiteY34" fmla="*/ 173517 h 208397"/>
                <a:gd name="connsiteX35" fmla="*/ 91795 w 154472"/>
                <a:gd name="connsiteY35" fmla="*/ 0 h 208397"/>
                <a:gd name="connsiteX36" fmla="*/ 126676 w 154472"/>
                <a:gd name="connsiteY36" fmla="*/ 15099 h 208397"/>
                <a:gd name="connsiteX37" fmla="*/ 92629 w 154472"/>
                <a:gd name="connsiteY37" fmla="*/ 46964 h 208397"/>
                <a:gd name="connsiteX38" fmla="*/ 61818 w 154472"/>
                <a:gd name="connsiteY38" fmla="*/ 46964 h 208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472" h="208397">
                  <a:moveTo>
                    <a:pt x="76942" y="208397"/>
                  </a:moveTo>
                  <a:cubicBezTo>
                    <a:pt x="66456" y="208405"/>
                    <a:pt x="56068" y="206382"/>
                    <a:pt x="46352" y="202440"/>
                  </a:cubicBezTo>
                  <a:cubicBezTo>
                    <a:pt x="28240" y="195273"/>
                    <a:pt x="13712" y="181212"/>
                    <a:pt x="5957" y="163344"/>
                  </a:cubicBezTo>
                  <a:cubicBezTo>
                    <a:pt x="2006" y="154241"/>
                    <a:pt x="-22" y="144419"/>
                    <a:pt x="1" y="134494"/>
                  </a:cubicBezTo>
                  <a:lnTo>
                    <a:pt x="0" y="133955"/>
                  </a:lnTo>
                  <a:cubicBezTo>
                    <a:pt x="-5" y="124033"/>
                    <a:pt x="2021" y="114214"/>
                    <a:pt x="5956" y="105105"/>
                  </a:cubicBezTo>
                  <a:cubicBezTo>
                    <a:pt x="9778" y="96200"/>
                    <a:pt x="15298" y="88124"/>
                    <a:pt x="22207" y="81329"/>
                  </a:cubicBezTo>
                  <a:cubicBezTo>
                    <a:pt x="29273" y="74481"/>
                    <a:pt x="37596" y="69062"/>
                    <a:pt x="46718" y="65372"/>
                  </a:cubicBezTo>
                  <a:cubicBezTo>
                    <a:pt x="56491" y="61360"/>
                    <a:pt x="66965" y="59335"/>
                    <a:pt x="77529" y="59416"/>
                  </a:cubicBezTo>
                  <a:cubicBezTo>
                    <a:pt x="88016" y="59396"/>
                    <a:pt x="98407" y="61419"/>
                    <a:pt x="108120" y="65372"/>
                  </a:cubicBezTo>
                  <a:cubicBezTo>
                    <a:pt x="117160" y="68978"/>
                    <a:pt x="125423" y="74287"/>
                    <a:pt x="132459" y="81010"/>
                  </a:cubicBezTo>
                  <a:cubicBezTo>
                    <a:pt x="139266" y="87699"/>
                    <a:pt x="144718" y="95639"/>
                    <a:pt x="148515" y="104394"/>
                  </a:cubicBezTo>
                  <a:cubicBezTo>
                    <a:pt x="152477" y="113495"/>
                    <a:pt x="154505" y="123319"/>
                    <a:pt x="154471" y="133244"/>
                  </a:cubicBezTo>
                  <a:lnTo>
                    <a:pt x="154471" y="133784"/>
                  </a:lnTo>
                  <a:cubicBezTo>
                    <a:pt x="154518" y="143710"/>
                    <a:pt x="152489" y="153537"/>
                    <a:pt x="148515" y="162634"/>
                  </a:cubicBezTo>
                  <a:cubicBezTo>
                    <a:pt x="144743" y="171555"/>
                    <a:pt x="139245" y="179644"/>
                    <a:pt x="132337" y="186434"/>
                  </a:cubicBezTo>
                  <a:cubicBezTo>
                    <a:pt x="125250" y="193269"/>
                    <a:pt x="116933" y="198700"/>
                    <a:pt x="107826" y="202440"/>
                  </a:cubicBezTo>
                  <a:cubicBezTo>
                    <a:pt x="98020" y="206427"/>
                    <a:pt x="87527" y="208451"/>
                    <a:pt x="76941" y="208396"/>
                  </a:cubicBezTo>
                  <a:close/>
                  <a:moveTo>
                    <a:pt x="77456" y="173517"/>
                  </a:moveTo>
                  <a:cubicBezTo>
                    <a:pt x="82808" y="173630"/>
                    <a:pt x="88122" y="172602"/>
                    <a:pt x="93046" y="170502"/>
                  </a:cubicBezTo>
                  <a:cubicBezTo>
                    <a:pt x="97449" y="168553"/>
                    <a:pt x="101385" y="165687"/>
                    <a:pt x="104591" y="162094"/>
                  </a:cubicBezTo>
                  <a:cubicBezTo>
                    <a:pt x="107826" y="158534"/>
                    <a:pt x="110325" y="154369"/>
                    <a:pt x="111944" y="149839"/>
                  </a:cubicBezTo>
                  <a:cubicBezTo>
                    <a:pt x="113602" y="144995"/>
                    <a:pt x="114431" y="139907"/>
                    <a:pt x="114395" y="134789"/>
                  </a:cubicBezTo>
                  <a:lnTo>
                    <a:pt x="114395" y="134249"/>
                  </a:lnTo>
                  <a:cubicBezTo>
                    <a:pt x="114400" y="129143"/>
                    <a:pt x="113512" y="124074"/>
                    <a:pt x="111773" y="119273"/>
                  </a:cubicBezTo>
                  <a:cubicBezTo>
                    <a:pt x="108282" y="109917"/>
                    <a:pt x="101232" y="102322"/>
                    <a:pt x="92163" y="98144"/>
                  </a:cubicBezTo>
                  <a:cubicBezTo>
                    <a:pt x="87412" y="95972"/>
                    <a:pt x="82240" y="94875"/>
                    <a:pt x="77015" y="94933"/>
                  </a:cubicBezTo>
                  <a:cubicBezTo>
                    <a:pt x="71678" y="94831"/>
                    <a:pt x="66381" y="95867"/>
                    <a:pt x="61475" y="97972"/>
                  </a:cubicBezTo>
                  <a:cubicBezTo>
                    <a:pt x="57090" y="99941"/>
                    <a:pt x="53160" y="102795"/>
                    <a:pt x="49930" y="106355"/>
                  </a:cubicBezTo>
                  <a:cubicBezTo>
                    <a:pt x="46678" y="109950"/>
                    <a:pt x="44178" y="114159"/>
                    <a:pt x="42577" y="118734"/>
                  </a:cubicBezTo>
                  <a:cubicBezTo>
                    <a:pt x="40844" y="123535"/>
                    <a:pt x="39972" y="128605"/>
                    <a:pt x="40003" y="133710"/>
                  </a:cubicBezTo>
                  <a:lnTo>
                    <a:pt x="40003" y="134249"/>
                  </a:lnTo>
                  <a:cubicBezTo>
                    <a:pt x="39974" y="139389"/>
                    <a:pt x="40887" y="144490"/>
                    <a:pt x="42699" y="149299"/>
                  </a:cubicBezTo>
                  <a:cubicBezTo>
                    <a:pt x="46181" y="158661"/>
                    <a:pt x="53233" y="166259"/>
                    <a:pt x="62309" y="170428"/>
                  </a:cubicBezTo>
                  <a:cubicBezTo>
                    <a:pt x="67064" y="172577"/>
                    <a:pt x="72240" y="173632"/>
                    <a:pt x="77456" y="173517"/>
                  </a:cubicBezTo>
                  <a:close/>
                  <a:moveTo>
                    <a:pt x="91795" y="0"/>
                  </a:moveTo>
                  <a:lnTo>
                    <a:pt x="126676" y="15099"/>
                  </a:lnTo>
                  <a:lnTo>
                    <a:pt x="92629" y="46964"/>
                  </a:lnTo>
                  <a:lnTo>
                    <a:pt x="61818" y="46964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87153381-A9AA-393E-1C72-3AB2AC23D4F4}"/>
                </a:ext>
              </a:extLst>
            </p:cNvPr>
            <p:cNvSpPr/>
            <p:nvPr/>
          </p:nvSpPr>
          <p:spPr>
            <a:xfrm>
              <a:off x="6326554" y="3731928"/>
              <a:ext cx="130547" cy="145214"/>
            </a:xfrm>
            <a:custGeom>
              <a:avLst/>
              <a:gdLst>
                <a:gd name="connsiteX0" fmla="*/ 0 w 130547"/>
                <a:gd name="connsiteY0" fmla="*/ 2730 h 145214"/>
                <a:gd name="connsiteX1" fmla="*/ 40395 w 130547"/>
                <a:gd name="connsiteY1" fmla="*/ 2730 h 145214"/>
                <a:gd name="connsiteX2" fmla="*/ 40395 w 130547"/>
                <a:gd name="connsiteY2" fmla="*/ 23123 h 145214"/>
                <a:gd name="connsiteX3" fmla="*/ 47945 w 130547"/>
                <a:gd name="connsiteY3" fmla="*/ 14397 h 145214"/>
                <a:gd name="connsiteX4" fmla="*/ 57112 w 130547"/>
                <a:gd name="connsiteY4" fmla="*/ 7044 h 145214"/>
                <a:gd name="connsiteX5" fmla="*/ 68289 w 130547"/>
                <a:gd name="connsiteY5" fmla="*/ 1921 h 145214"/>
                <a:gd name="connsiteX6" fmla="*/ 82089 w 130547"/>
                <a:gd name="connsiteY6" fmla="*/ 83 h 145214"/>
                <a:gd name="connsiteX7" fmla="*/ 117778 w 130547"/>
                <a:gd name="connsiteY7" fmla="*/ 14128 h 145214"/>
                <a:gd name="connsiteX8" fmla="*/ 130450 w 130547"/>
                <a:gd name="connsiteY8" fmla="*/ 52978 h 145214"/>
                <a:gd name="connsiteX9" fmla="*/ 130450 w 130547"/>
                <a:gd name="connsiteY9" fmla="*/ 145190 h 145214"/>
                <a:gd name="connsiteX10" fmla="*/ 90006 w 130547"/>
                <a:gd name="connsiteY10" fmla="*/ 145190 h 145214"/>
                <a:gd name="connsiteX11" fmla="*/ 90006 w 130547"/>
                <a:gd name="connsiteY11" fmla="*/ 65969 h 145214"/>
                <a:gd name="connsiteX12" fmla="*/ 83633 w 130547"/>
                <a:gd name="connsiteY12" fmla="*/ 44301 h 145214"/>
                <a:gd name="connsiteX13" fmla="*/ 65788 w 130547"/>
                <a:gd name="connsiteY13" fmla="*/ 36948 h 145214"/>
                <a:gd name="connsiteX14" fmla="*/ 47356 w 130547"/>
                <a:gd name="connsiteY14" fmla="*/ 44301 h 145214"/>
                <a:gd name="connsiteX15" fmla="*/ 40566 w 130547"/>
                <a:gd name="connsiteY15" fmla="*/ 65969 h 145214"/>
                <a:gd name="connsiteX16" fmla="*/ 40567 w 130547"/>
                <a:gd name="connsiteY16" fmla="*/ 145215 h 145214"/>
                <a:gd name="connsiteX17" fmla="*/ 171 w 130547"/>
                <a:gd name="connsiteY17" fmla="*/ 145215 h 14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47" h="145214">
                  <a:moveTo>
                    <a:pt x="0" y="2730"/>
                  </a:moveTo>
                  <a:lnTo>
                    <a:pt x="40395" y="2730"/>
                  </a:lnTo>
                  <a:lnTo>
                    <a:pt x="40395" y="23123"/>
                  </a:lnTo>
                  <a:cubicBezTo>
                    <a:pt x="42725" y="20058"/>
                    <a:pt x="45246" y="17144"/>
                    <a:pt x="47945" y="14397"/>
                  </a:cubicBezTo>
                  <a:cubicBezTo>
                    <a:pt x="50728" y="11625"/>
                    <a:pt x="53802" y="9160"/>
                    <a:pt x="57112" y="7044"/>
                  </a:cubicBezTo>
                  <a:cubicBezTo>
                    <a:pt x="60595" y="4850"/>
                    <a:pt x="64353" y="3127"/>
                    <a:pt x="68289" y="1921"/>
                  </a:cubicBezTo>
                  <a:cubicBezTo>
                    <a:pt x="72775" y="638"/>
                    <a:pt x="77424" y="18"/>
                    <a:pt x="82089" y="83"/>
                  </a:cubicBezTo>
                  <a:cubicBezTo>
                    <a:pt x="95474" y="-724"/>
                    <a:pt x="108533" y="4415"/>
                    <a:pt x="117778" y="14128"/>
                  </a:cubicBezTo>
                  <a:cubicBezTo>
                    <a:pt x="126755" y="25014"/>
                    <a:pt x="131282" y="38893"/>
                    <a:pt x="130450" y="52978"/>
                  </a:cubicBezTo>
                  <a:lnTo>
                    <a:pt x="130450" y="145190"/>
                  </a:lnTo>
                  <a:lnTo>
                    <a:pt x="90006" y="145190"/>
                  </a:lnTo>
                  <a:lnTo>
                    <a:pt x="90006" y="65969"/>
                  </a:lnTo>
                  <a:cubicBezTo>
                    <a:pt x="90598" y="58211"/>
                    <a:pt x="88332" y="50504"/>
                    <a:pt x="83633" y="44301"/>
                  </a:cubicBezTo>
                  <a:cubicBezTo>
                    <a:pt x="79061" y="39337"/>
                    <a:pt x="72530" y="36646"/>
                    <a:pt x="65788" y="36948"/>
                  </a:cubicBezTo>
                  <a:cubicBezTo>
                    <a:pt x="58868" y="36605"/>
                    <a:pt x="52140" y="39289"/>
                    <a:pt x="47356" y="44301"/>
                  </a:cubicBezTo>
                  <a:cubicBezTo>
                    <a:pt x="42407" y="50391"/>
                    <a:pt x="39978" y="58144"/>
                    <a:pt x="40566" y="65969"/>
                  </a:cubicBezTo>
                  <a:lnTo>
                    <a:pt x="40567" y="145215"/>
                  </a:lnTo>
                  <a:lnTo>
                    <a:pt x="171" y="145215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92620538-699F-1826-74ED-044A9E10EBA2}"/>
                </a:ext>
              </a:extLst>
            </p:cNvPr>
            <p:cNvSpPr/>
            <p:nvPr/>
          </p:nvSpPr>
          <p:spPr>
            <a:xfrm>
              <a:off x="6559266" y="3734903"/>
              <a:ext cx="148294" cy="185565"/>
            </a:xfrm>
            <a:custGeom>
              <a:avLst/>
              <a:gdLst>
                <a:gd name="connsiteX0" fmla="*/ 46572 w 148294"/>
                <a:gd name="connsiteY0" fmla="*/ 185552 h 185565"/>
                <a:gd name="connsiteX1" fmla="*/ 26963 w 148294"/>
                <a:gd name="connsiteY1" fmla="*/ 182954 h 185565"/>
                <a:gd name="connsiteX2" fmla="*/ 10712 w 148294"/>
                <a:gd name="connsiteY2" fmla="*/ 175747 h 185565"/>
                <a:gd name="connsiteX3" fmla="*/ 24291 w 148294"/>
                <a:gd name="connsiteY3" fmla="*/ 146530 h 185565"/>
                <a:gd name="connsiteX4" fmla="*/ 32968 w 148294"/>
                <a:gd name="connsiteY4" fmla="*/ 150525 h 185565"/>
                <a:gd name="connsiteX5" fmla="*/ 41596 w 148294"/>
                <a:gd name="connsiteY5" fmla="*/ 152118 h 185565"/>
                <a:gd name="connsiteX6" fmla="*/ 49930 w 148294"/>
                <a:gd name="connsiteY6" fmla="*/ 150108 h 185565"/>
                <a:gd name="connsiteX7" fmla="*/ 55861 w 148294"/>
                <a:gd name="connsiteY7" fmla="*/ 142755 h 185565"/>
                <a:gd name="connsiteX8" fmla="*/ 0 w 148294"/>
                <a:gd name="connsiteY8" fmla="*/ 0 h 185565"/>
                <a:gd name="connsiteX9" fmla="*/ 42821 w 148294"/>
                <a:gd name="connsiteY9" fmla="*/ 0 h 185565"/>
                <a:gd name="connsiteX10" fmla="*/ 75250 w 148294"/>
                <a:gd name="connsiteY10" fmla="*/ 97016 h 185565"/>
                <a:gd name="connsiteX11" fmla="*/ 106306 w 148294"/>
                <a:gd name="connsiteY11" fmla="*/ 0 h 185565"/>
                <a:gd name="connsiteX12" fmla="*/ 148294 w 148294"/>
                <a:gd name="connsiteY12" fmla="*/ 0 h 185565"/>
                <a:gd name="connsiteX13" fmla="*/ 93560 w 148294"/>
                <a:gd name="connsiteY13" fmla="*/ 145917 h 185565"/>
                <a:gd name="connsiteX14" fmla="*/ 84711 w 148294"/>
                <a:gd name="connsiteY14" fmla="*/ 164178 h 185565"/>
                <a:gd name="connsiteX15" fmla="*/ 74710 w 148294"/>
                <a:gd name="connsiteY15" fmla="*/ 176556 h 185565"/>
                <a:gd name="connsiteX16" fmla="*/ 62455 w 148294"/>
                <a:gd name="connsiteY16" fmla="*/ 183468 h 185565"/>
                <a:gd name="connsiteX17" fmla="*/ 46571 w 148294"/>
                <a:gd name="connsiteY17" fmla="*/ 185552 h 18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294" h="185565">
                  <a:moveTo>
                    <a:pt x="46572" y="185552"/>
                  </a:moveTo>
                  <a:cubicBezTo>
                    <a:pt x="39941" y="185688"/>
                    <a:pt x="33329" y="184812"/>
                    <a:pt x="26963" y="182954"/>
                  </a:cubicBezTo>
                  <a:cubicBezTo>
                    <a:pt x="21296" y="181161"/>
                    <a:pt x="15845" y="178744"/>
                    <a:pt x="10712" y="175747"/>
                  </a:cubicBezTo>
                  <a:lnTo>
                    <a:pt x="24291" y="146530"/>
                  </a:lnTo>
                  <a:cubicBezTo>
                    <a:pt x="27025" y="148181"/>
                    <a:pt x="29936" y="149521"/>
                    <a:pt x="32968" y="150525"/>
                  </a:cubicBezTo>
                  <a:cubicBezTo>
                    <a:pt x="35736" y="151530"/>
                    <a:pt x="38652" y="152068"/>
                    <a:pt x="41596" y="152118"/>
                  </a:cubicBezTo>
                  <a:cubicBezTo>
                    <a:pt x="44509" y="152259"/>
                    <a:pt x="47401" y="151561"/>
                    <a:pt x="49930" y="150108"/>
                  </a:cubicBezTo>
                  <a:cubicBezTo>
                    <a:pt x="52561" y="148266"/>
                    <a:pt x="54618" y="145717"/>
                    <a:pt x="55861" y="142755"/>
                  </a:cubicBezTo>
                  <a:lnTo>
                    <a:pt x="0" y="0"/>
                  </a:lnTo>
                  <a:lnTo>
                    <a:pt x="42821" y="0"/>
                  </a:lnTo>
                  <a:lnTo>
                    <a:pt x="75250" y="97016"/>
                  </a:lnTo>
                  <a:lnTo>
                    <a:pt x="106306" y="0"/>
                  </a:lnTo>
                  <a:lnTo>
                    <a:pt x="148294" y="0"/>
                  </a:lnTo>
                  <a:lnTo>
                    <a:pt x="93560" y="145917"/>
                  </a:lnTo>
                  <a:cubicBezTo>
                    <a:pt x="91179" y="152263"/>
                    <a:pt x="88217" y="158376"/>
                    <a:pt x="84711" y="164178"/>
                  </a:cubicBezTo>
                  <a:cubicBezTo>
                    <a:pt x="82035" y="168794"/>
                    <a:pt x="78662" y="172970"/>
                    <a:pt x="74710" y="176556"/>
                  </a:cubicBezTo>
                  <a:cubicBezTo>
                    <a:pt x="71149" y="179685"/>
                    <a:pt x="66975" y="182039"/>
                    <a:pt x="62455" y="183468"/>
                  </a:cubicBezTo>
                  <a:cubicBezTo>
                    <a:pt x="57291" y="184936"/>
                    <a:pt x="51939" y="185638"/>
                    <a:pt x="46571" y="1855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8D4AE7A7-3D94-607A-32FE-F95D63452DF0}"/>
                </a:ext>
              </a:extLst>
            </p:cNvPr>
            <p:cNvSpPr/>
            <p:nvPr/>
          </p:nvSpPr>
          <p:spPr>
            <a:xfrm>
              <a:off x="6815313" y="3691101"/>
              <a:ext cx="160795" cy="186041"/>
            </a:xfrm>
            <a:custGeom>
              <a:avLst/>
              <a:gdLst>
                <a:gd name="connsiteX0" fmla="*/ 0 w 160795"/>
                <a:gd name="connsiteY0" fmla="*/ 0 h 186041"/>
                <a:gd name="connsiteX1" fmla="*/ 85079 w 160795"/>
                <a:gd name="connsiteY1" fmla="*/ 0 h 186041"/>
                <a:gd name="connsiteX2" fmla="*/ 139274 w 160795"/>
                <a:gd name="connsiteY2" fmla="*/ 18874 h 186041"/>
                <a:gd name="connsiteX3" fmla="*/ 155207 w 160795"/>
                <a:gd name="connsiteY3" fmla="*/ 61401 h 186041"/>
                <a:gd name="connsiteX4" fmla="*/ 155207 w 160795"/>
                <a:gd name="connsiteY4" fmla="*/ 61941 h 186041"/>
                <a:gd name="connsiteX5" fmla="*/ 144201 w 160795"/>
                <a:gd name="connsiteY5" fmla="*/ 98708 h 186041"/>
                <a:gd name="connsiteX6" fmla="*/ 115351 w 160795"/>
                <a:gd name="connsiteY6" fmla="*/ 119591 h 186041"/>
                <a:gd name="connsiteX7" fmla="*/ 160795 w 160795"/>
                <a:gd name="connsiteY7" fmla="*/ 186042 h 186041"/>
                <a:gd name="connsiteX8" fmla="*/ 113218 w 160795"/>
                <a:gd name="connsiteY8" fmla="*/ 186042 h 186041"/>
                <a:gd name="connsiteX9" fmla="*/ 73363 w 160795"/>
                <a:gd name="connsiteY9" fmla="*/ 126553 h 186041"/>
                <a:gd name="connsiteX10" fmla="*/ 41179 w 160795"/>
                <a:gd name="connsiteY10" fmla="*/ 126553 h 186041"/>
                <a:gd name="connsiteX11" fmla="*/ 41179 w 160795"/>
                <a:gd name="connsiteY11" fmla="*/ 186042 h 186041"/>
                <a:gd name="connsiteX12" fmla="*/ 245 w 160795"/>
                <a:gd name="connsiteY12" fmla="*/ 186042 h 186041"/>
                <a:gd name="connsiteX13" fmla="*/ 82408 w 160795"/>
                <a:gd name="connsiteY13" fmla="*/ 90374 h 186041"/>
                <a:gd name="connsiteX14" fmla="*/ 105669 w 160795"/>
                <a:gd name="connsiteY14" fmla="*/ 83167 h 186041"/>
                <a:gd name="connsiteX15" fmla="*/ 113758 w 160795"/>
                <a:gd name="connsiteY15" fmla="*/ 64024 h 186041"/>
                <a:gd name="connsiteX16" fmla="*/ 113758 w 160795"/>
                <a:gd name="connsiteY16" fmla="*/ 63485 h 186041"/>
                <a:gd name="connsiteX17" fmla="*/ 105253 w 160795"/>
                <a:gd name="connsiteY17" fmla="*/ 43557 h 186041"/>
                <a:gd name="connsiteX18" fmla="*/ 81452 w 160795"/>
                <a:gd name="connsiteY18" fmla="*/ 36939 h 186041"/>
                <a:gd name="connsiteX19" fmla="*/ 40763 w 160795"/>
                <a:gd name="connsiteY19" fmla="*/ 36939 h 186041"/>
                <a:gd name="connsiteX20" fmla="*/ 40763 w 160795"/>
                <a:gd name="connsiteY20" fmla="*/ 90496 h 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0795" h="186041">
                  <a:moveTo>
                    <a:pt x="0" y="0"/>
                  </a:moveTo>
                  <a:lnTo>
                    <a:pt x="85079" y="0"/>
                  </a:lnTo>
                  <a:cubicBezTo>
                    <a:pt x="108627" y="0"/>
                    <a:pt x="126692" y="6291"/>
                    <a:pt x="139274" y="18874"/>
                  </a:cubicBezTo>
                  <a:cubicBezTo>
                    <a:pt x="150218" y="30249"/>
                    <a:pt x="155982" y="45636"/>
                    <a:pt x="155207" y="61401"/>
                  </a:cubicBezTo>
                  <a:lnTo>
                    <a:pt x="155207" y="61941"/>
                  </a:lnTo>
                  <a:cubicBezTo>
                    <a:pt x="155820" y="75090"/>
                    <a:pt x="151938" y="88057"/>
                    <a:pt x="144201" y="98708"/>
                  </a:cubicBezTo>
                  <a:cubicBezTo>
                    <a:pt x="136772" y="108277"/>
                    <a:pt x="126762" y="115523"/>
                    <a:pt x="115351" y="119591"/>
                  </a:cubicBezTo>
                  <a:lnTo>
                    <a:pt x="160795" y="186042"/>
                  </a:lnTo>
                  <a:lnTo>
                    <a:pt x="113218" y="186042"/>
                  </a:lnTo>
                  <a:lnTo>
                    <a:pt x="73363" y="126553"/>
                  </a:lnTo>
                  <a:lnTo>
                    <a:pt x="41179" y="126553"/>
                  </a:lnTo>
                  <a:lnTo>
                    <a:pt x="41179" y="186042"/>
                  </a:lnTo>
                  <a:lnTo>
                    <a:pt x="245" y="186042"/>
                  </a:lnTo>
                  <a:close/>
                  <a:moveTo>
                    <a:pt x="82408" y="90374"/>
                  </a:moveTo>
                  <a:cubicBezTo>
                    <a:pt x="90786" y="90931"/>
                    <a:pt x="99073" y="88364"/>
                    <a:pt x="105669" y="83167"/>
                  </a:cubicBezTo>
                  <a:cubicBezTo>
                    <a:pt x="111088" y="78314"/>
                    <a:pt x="114055" y="71293"/>
                    <a:pt x="113758" y="64024"/>
                  </a:cubicBezTo>
                  <a:lnTo>
                    <a:pt x="113758" y="63485"/>
                  </a:lnTo>
                  <a:cubicBezTo>
                    <a:pt x="114278" y="55863"/>
                    <a:pt x="111115" y="48454"/>
                    <a:pt x="105253" y="43557"/>
                  </a:cubicBezTo>
                  <a:cubicBezTo>
                    <a:pt x="98291" y="38733"/>
                    <a:pt x="89904" y="36401"/>
                    <a:pt x="81452" y="36939"/>
                  </a:cubicBezTo>
                  <a:lnTo>
                    <a:pt x="40763" y="36939"/>
                  </a:lnTo>
                  <a:lnTo>
                    <a:pt x="40763" y="90496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20447FA3-AB7F-F7E3-E677-BD8E2115735C}"/>
                </a:ext>
              </a:extLst>
            </p:cNvPr>
            <p:cNvSpPr/>
            <p:nvPr/>
          </p:nvSpPr>
          <p:spPr>
            <a:xfrm>
              <a:off x="6996103" y="3732083"/>
              <a:ext cx="139809" cy="148291"/>
            </a:xfrm>
            <a:custGeom>
              <a:avLst/>
              <a:gdLst>
                <a:gd name="connsiteX0" fmla="*/ 74668 w 139809"/>
                <a:gd name="connsiteY0" fmla="*/ 148271 h 148291"/>
                <a:gd name="connsiteX1" fmla="*/ 44911 w 139809"/>
                <a:gd name="connsiteY1" fmla="*/ 142903 h 148291"/>
                <a:gd name="connsiteX2" fmla="*/ 21111 w 139809"/>
                <a:gd name="connsiteY2" fmla="*/ 127804 h 148291"/>
                <a:gd name="connsiteX3" fmla="*/ 5595 w 139809"/>
                <a:gd name="connsiteY3" fmla="*/ 104543 h 148291"/>
                <a:gd name="connsiteX4" fmla="*/ 6 w 139809"/>
                <a:gd name="connsiteY4" fmla="*/ 74786 h 148291"/>
                <a:gd name="connsiteX5" fmla="*/ 6 w 139809"/>
                <a:gd name="connsiteY5" fmla="*/ 74246 h 148291"/>
                <a:gd name="connsiteX6" fmla="*/ 5178 w 139809"/>
                <a:gd name="connsiteY6" fmla="*/ 45592 h 148291"/>
                <a:gd name="connsiteX7" fmla="*/ 19640 w 139809"/>
                <a:gd name="connsiteY7" fmla="*/ 21792 h 148291"/>
                <a:gd name="connsiteX8" fmla="*/ 70427 w 139809"/>
                <a:gd name="connsiteY8" fmla="*/ 26 h 148291"/>
                <a:gd name="connsiteX9" fmla="*/ 101263 w 139809"/>
                <a:gd name="connsiteY9" fmla="*/ 6374 h 148291"/>
                <a:gd name="connsiteX10" fmla="*/ 122907 w 139809"/>
                <a:gd name="connsiteY10" fmla="*/ 23532 h 148291"/>
                <a:gd name="connsiteX11" fmla="*/ 135702 w 139809"/>
                <a:gd name="connsiteY11" fmla="*/ 48289 h 148291"/>
                <a:gd name="connsiteX12" fmla="*/ 139795 w 139809"/>
                <a:gd name="connsiteY12" fmla="*/ 77384 h 148291"/>
                <a:gd name="connsiteX13" fmla="*/ 139795 w 139809"/>
                <a:gd name="connsiteY13" fmla="*/ 82433 h 148291"/>
                <a:gd name="connsiteX14" fmla="*/ 139379 w 139809"/>
                <a:gd name="connsiteY14" fmla="*/ 88022 h 148291"/>
                <a:gd name="connsiteX15" fmla="*/ 40573 w 139809"/>
                <a:gd name="connsiteY15" fmla="*/ 88022 h 148291"/>
                <a:gd name="connsiteX16" fmla="*/ 52485 w 139809"/>
                <a:gd name="connsiteY16" fmla="*/ 108857 h 148291"/>
                <a:gd name="connsiteX17" fmla="*/ 75208 w 139809"/>
                <a:gd name="connsiteY17" fmla="*/ 115916 h 148291"/>
                <a:gd name="connsiteX18" fmla="*/ 93052 w 139809"/>
                <a:gd name="connsiteY18" fmla="*/ 112484 h 148291"/>
                <a:gd name="connsiteX19" fmla="*/ 109573 w 139809"/>
                <a:gd name="connsiteY19" fmla="*/ 101283 h 148291"/>
                <a:gd name="connsiteX20" fmla="*/ 132662 w 139809"/>
                <a:gd name="connsiteY20" fmla="*/ 121750 h 148291"/>
                <a:gd name="connsiteX21" fmla="*/ 108151 w 139809"/>
                <a:gd name="connsiteY21" fmla="*/ 141359 h 148291"/>
                <a:gd name="connsiteX22" fmla="*/ 74668 w 139809"/>
                <a:gd name="connsiteY22" fmla="*/ 148271 h 148291"/>
                <a:gd name="connsiteX23" fmla="*/ 100724 w 139809"/>
                <a:gd name="connsiteY23" fmla="*/ 62652 h 148291"/>
                <a:gd name="connsiteX24" fmla="*/ 91140 w 139809"/>
                <a:gd name="connsiteY24" fmla="*/ 40715 h 148291"/>
                <a:gd name="connsiteX25" fmla="*/ 70673 w 139809"/>
                <a:gd name="connsiteY25" fmla="*/ 32381 h 148291"/>
                <a:gd name="connsiteX26" fmla="*/ 50034 w 139809"/>
                <a:gd name="connsiteY26" fmla="*/ 40592 h 148291"/>
                <a:gd name="connsiteX27" fmla="*/ 39813 w 139809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9" h="148291">
                  <a:moveTo>
                    <a:pt x="74668" y="148271"/>
                  </a:moveTo>
                  <a:cubicBezTo>
                    <a:pt x="64499" y="148374"/>
                    <a:pt x="54403" y="146553"/>
                    <a:pt x="44911" y="142903"/>
                  </a:cubicBezTo>
                  <a:cubicBezTo>
                    <a:pt x="36011" y="139585"/>
                    <a:pt x="27904" y="134442"/>
                    <a:pt x="21111" y="127804"/>
                  </a:cubicBezTo>
                  <a:cubicBezTo>
                    <a:pt x="14420" y="121178"/>
                    <a:pt x="9142" y="113265"/>
                    <a:pt x="5595" y="104543"/>
                  </a:cubicBezTo>
                  <a:cubicBezTo>
                    <a:pt x="1777" y="95092"/>
                    <a:pt x="-122" y="84977"/>
                    <a:pt x="6" y="74786"/>
                  </a:cubicBezTo>
                  <a:lnTo>
                    <a:pt x="6" y="74246"/>
                  </a:lnTo>
                  <a:cubicBezTo>
                    <a:pt x="-50" y="64458"/>
                    <a:pt x="1704" y="54744"/>
                    <a:pt x="5178" y="45592"/>
                  </a:cubicBezTo>
                  <a:cubicBezTo>
                    <a:pt x="8431" y="36806"/>
                    <a:pt x="13341" y="28727"/>
                    <a:pt x="19640" y="21792"/>
                  </a:cubicBezTo>
                  <a:cubicBezTo>
                    <a:pt x="32694" y="7631"/>
                    <a:pt x="51170" y="-288"/>
                    <a:pt x="70427" y="26"/>
                  </a:cubicBezTo>
                  <a:cubicBezTo>
                    <a:pt x="81058" y="-264"/>
                    <a:pt x="91612" y="1908"/>
                    <a:pt x="101263" y="6374"/>
                  </a:cubicBezTo>
                  <a:cubicBezTo>
                    <a:pt x="109672" y="10399"/>
                    <a:pt x="117069" y="16263"/>
                    <a:pt x="122907" y="23532"/>
                  </a:cubicBezTo>
                  <a:cubicBezTo>
                    <a:pt x="128734" y="30879"/>
                    <a:pt x="133079" y="39286"/>
                    <a:pt x="135702" y="48289"/>
                  </a:cubicBezTo>
                  <a:cubicBezTo>
                    <a:pt x="138470" y="57737"/>
                    <a:pt x="139849" y="67538"/>
                    <a:pt x="139795" y="77384"/>
                  </a:cubicBezTo>
                  <a:lnTo>
                    <a:pt x="139795" y="82433"/>
                  </a:lnTo>
                  <a:cubicBezTo>
                    <a:pt x="139857" y="84306"/>
                    <a:pt x="139718" y="86179"/>
                    <a:pt x="139379" y="88022"/>
                  </a:cubicBezTo>
                  <a:lnTo>
                    <a:pt x="40573" y="88022"/>
                  </a:lnTo>
                  <a:cubicBezTo>
                    <a:pt x="41892" y="96179"/>
                    <a:pt x="46124" y="103582"/>
                    <a:pt x="52485" y="108857"/>
                  </a:cubicBezTo>
                  <a:cubicBezTo>
                    <a:pt x="59040" y="113718"/>
                    <a:pt x="67052" y="116207"/>
                    <a:pt x="75208" y="115916"/>
                  </a:cubicBezTo>
                  <a:cubicBezTo>
                    <a:pt x="81326" y="115983"/>
                    <a:pt x="87395" y="114816"/>
                    <a:pt x="93052" y="112484"/>
                  </a:cubicBezTo>
                  <a:cubicBezTo>
                    <a:pt x="99118" y="109649"/>
                    <a:pt x="104694" y="105868"/>
                    <a:pt x="109573" y="101283"/>
                  </a:cubicBezTo>
                  <a:lnTo>
                    <a:pt x="132662" y="121750"/>
                  </a:lnTo>
                  <a:cubicBezTo>
                    <a:pt x="126068" y="130043"/>
                    <a:pt x="117690" y="136746"/>
                    <a:pt x="108151" y="141359"/>
                  </a:cubicBezTo>
                  <a:cubicBezTo>
                    <a:pt x="97660" y="146176"/>
                    <a:pt x="86209" y="148540"/>
                    <a:pt x="74668" y="148271"/>
                  </a:cubicBezTo>
                  <a:close/>
                  <a:moveTo>
                    <a:pt x="100724" y="62652"/>
                  </a:moveTo>
                  <a:cubicBezTo>
                    <a:pt x="99859" y="54529"/>
                    <a:pt x="96513" y="46869"/>
                    <a:pt x="91140" y="40715"/>
                  </a:cubicBezTo>
                  <a:cubicBezTo>
                    <a:pt x="85849" y="35100"/>
                    <a:pt x="78381" y="32059"/>
                    <a:pt x="70673" y="32381"/>
                  </a:cubicBezTo>
                  <a:cubicBezTo>
                    <a:pt x="62941" y="32070"/>
                    <a:pt x="55439" y="35054"/>
                    <a:pt x="50034" y="40592"/>
                  </a:cubicBezTo>
                  <a:cubicBezTo>
                    <a:pt x="44519" y="46772"/>
                    <a:pt x="40962" y="54449"/>
                    <a:pt x="39813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8E67DF58-A335-549F-7E35-F3C664ECC18F}"/>
                </a:ext>
              </a:extLst>
            </p:cNvPr>
            <p:cNvSpPr/>
            <p:nvPr/>
          </p:nvSpPr>
          <p:spPr>
            <a:xfrm>
              <a:off x="7155017" y="3732204"/>
              <a:ext cx="115515" cy="147610"/>
            </a:xfrm>
            <a:custGeom>
              <a:avLst/>
              <a:gdLst>
                <a:gd name="connsiteX0" fmla="*/ 61156 w 115515"/>
                <a:gd name="connsiteY0" fmla="*/ 147610 h 147610"/>
                <a:gd name="connsiteX1" fmla="*/ 0 w 115515"/>
                <a:gd name="connsiteY1" fmla="*/ 125844 h 147610"/>
                <a:gd name="connsiteX2" fmla="*/ 17158 w 115515"/>
                <a:gd name="connsiteY2" fmla="*/ 99249 h 147610"/>
                <a:gd name="connsiteX3" fmla="*/ 40419 w 115515"/>
                <a:gd name="connsiteY3" fmla="*/ 112019 h 147610"/>
                <a:gd name="connsiteX4" fmla="*/ 62137 w 115515"/>
                <a:gd name="connsiteY4" fmla="*/ 116260 h 147610"/>
                <a:gd name="connsiteX5" fmla="*/ 74981 w 115515"/>
                <a:gd name="connsiteY5" fmla="*/ 113343 h 147610"/>
                <a:gd name="connsiteX6" fmla="*/ 79099 w 115515"/>
                <a:gd name="connsiteY6" fmla="*/ 105597 h 147610"/>
                <a:gd name="connsiteX7" fmla="*/ 79099 w 115515"/>
                <a:gd name="connsiteY7" fmla="*/ 105058 h 147610"/>
                <a:gd name="connsiteX8" fmla="*/ 76647 w 115515"/>
                <a:gd name="connsiteY8" fmla="*/ 99543 h 147610"/>
                <a:gd name="connsiteX9" fmla="*/ 70152 w 115515"/>
                <a:gd name="connsiteY9" fmla="*/ 95376 h 147610"/>
                <a:gd name="connsiteX10" fmla="*/ 60690 w 115515"/>
                <a:gd name="connsiteY10" fmla="*/ 92043 h 147610"/>
                <a:gd name="connsiteX11" fmla="*/ 49562 w 115515"/>
                <a:gd name="connsiteY11" fmla="*/ 88586 h 147610"/>
                <a:gd name="connsiteX12" fmla="*/ 34512 w 115515"/>
                <a:gd name="connsiteY12" fmla="*/ 83415 h 147610"/>
                <a:gd name="connsiteX13" fmla="*/ 20835 w 115515"/>
                <a:gd name="connsiteY13" fmla="*/ 75448 h 147610"/>
                <a:gd name="connsiteX14" fmla="*/ 10907 w 115515"/>
                <a:gd name="connsiteY14" fmla="*/ 63536 h 147610"/>
                <a:gd name="connsiteX15" fmla="*/ 7034 w 115515"/>
                <a:gd name="connsiteY15" fmla="*/ 45691 h 147610"/>
                <a:gd name="connsiteX16" fmla="*/ 7034 w 115515"/>
                <a:gd name="connsiteY16" fmla="*/ 45152 h 147610"/>
                <a:gd name="connsiteX17" fmla="*/ 22330 w 115515"/>
                <a:gd name="connsiteY17" fmla="*/ 11669 h 147610"/>
                <a:gd name="connsiteX18" fmla="*/ 38801 w 115515"/>
                <a:gd name="connsiteY18" fmla="*/ 2919 h 147610"/>
                <a:gd name="connsiteX19" fmla="*/ 59097 w 115515"/>
                <a:gd name="connsiteY19" fmla="*/ 2 h 147610"/>
                <a:gd name="connsiteX20" fmla="*/ 86623 w 115515"/>
                <a:gd name="connsiteY20" fmla="*/ 4365 h 147610"/>
                <a:gd name="connsiteX21" fmla="*/ 112287 w 115515"/>
                <a:gd name="connsiteY21" fmla="*/ 16253 h 147610"/>
                <a:gd name="connsiteX22" fmla="*/ 96869 w 115515"/>
                <a:gd name="connsiteY22" fmla="*/ 44147 h 147610"/>
                <a:gd name="connsiteX23" fmla="*/ 76108 w 115515"/>
                <a:gd name="connsiteY23" fmla="*/ 34465 h 147610"/>
                <a:gd name="connsiteX24" fmla="*/ 58264 w 115515"/>
                <a:gd name="connsiteY24" fmla="*/ 30837 h 147610"/>
                <a:gd name="connsiteX25" fmla="*/ 47086 w 115515"/>
                <a:gd name="connsiteY25" fmla="*/ 33632 h 147610"/>
                <a:gd name="connsiteX26" fmla="*/ 43385 w 115515"/>
                <a:gd name="connsiteY26" fmla="*/ 40691 h 147610"/>
                <a:gd name="connsiteX27" fmla="*/ 43385 w 115515"/>
                <a:gd name="connsiteY27" fmla="*/ 41181 h 147610"/>
                <a:gd name="connsiteX28" fmla="*/ 45836 w 115515"/>
                <a:gd name="connsiteY28" fmla="*/ 46353 h 147610"/>
                <a:gd name="connsiteX29" fmla="*/ 52210 w 115515"/>
                <a:gd name="connsiteY29" fmla="*/ 50594 h 147610"/>
                <a:gd name="connsiteX30" fmla="*/ 61377 w 115515"/>
                <a:gd name="connsiteY30" fmla="*/ 54466 h 147610"/>
                <a:gd name="connsiteX31" fmla="*/ 72431 w 115515"/>
                <a:gd name="connsiteY31" fmla="*/ 58192 h 147610"/>
                <a:gd name="connsiteX32" fmla="*/ 87530 w 115515"/>
                <a:gd name="connsiteY32" fmla="*/ 64149 h 147610"/>
                <a:gd name="connsiteX33" fmla="*/ 101404 w 115515"/>
                <a:gd name="connsiteY33" fmla="*/ 72237 h 147610"/>
                <a:gd name="connsiteX34" fmla="*/ 111527 w 115515"/>
                <a:gd name="connsiteY34" fmla="*/ 84150 h 147610"/>
                <a:gd name="connsiteX35" fmla="*/ 115498 w 115515"/>
                <a:gd name="connsiteY35" fmla="*/ 100916 h 147610"/>
                <a:gd name="connsiteX36" fmla="*/ 115498 w 115515"/>
                <a:gd name="connsiteY36" fmla="*/ 101455 h 147610"/>
                <a:gd name="connsiteX37" fmla="*/ 111331 w 115515"/>
                <a:gd name="connsiteY37" fmla="*/ 122045 h 147610"/>
                <a:gd name="connsiteX38" fmla="*/ 99786 w 115515"/>
                <a:gd name="connsiteY38" fmla="*/ 136261 h 147610"/>
                <a:gd name="connsiteX39" fmla="*/ 82358 w 115515"/>
                <a:gd name="connsiteY39" fmla="*/ 144644 h 147610"/>
                <a:gd name="connsiteX40" fmla="*/ 61156 w 115515"/>
                <a:gd name="connsiteY40" fmla="*/ 147610 h 14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515" h="147610">
                  <a:moveTo>
                    <a:pt x="61156" y="147610"/>
                  </a:moveTo>
                  <a:cubicBezTo>
                    <a:pt x="38914" y="147379"/>
                    <a:pt x="17387" y="139717"/>
                    <a:pt x="0" y="125844"/>
                  </a:cubicBezTo>
                  <a:lnTo>
                    <a:pt x="17158" y="99249"/>
                  </a:lnTo>
                  <a:cubicBezTo>
                    <a:pt x="24292" y="104548"/>
                    <a:pt x="32119" y="108845"/>
                    <a:pt x="40419" y="112019"/>
                  </a:cubicBezTo>
                  <a:cubicBezTo>
                    <a:pt x="47357" y="114684"/>
                    <a:pt x="54706" y="116119"/>
                    <a:pt x="62137" y="116260"/>
                  </a:cubicBezTo>
                  <a:cubicBezTo>
                    <a:pt x="66614" y="116600"/>
                    <a:pt x="71090" y="115583"/>
                    <a:pt x="74981" y="113343"/>
                  </a:cubicBezTo>
                  <a:cubicBezTo>
                    <a:pt x="77598" y="111644"/>
                    <a:pt x="79154" y="108717"/>
                    <a:pt x="79099" y="105597"/>
                  </a:cubicBezTo>
                  <a:lnTo>
                    <a:pt x="79099" y="105058"/>
                  </a:lnTo>
                  <a:cubicBezTo>
                    <a:pt x="79081" y="102960"/>
                    <a:pt x="78193" y="100962"/>
                    <a:pt x="76647" y="99543"/>
                  </a:cubicBezTo>
                  <a:cubicBezTo>
                    <a:pt x="74767" y="97754"/>
                    <a:pt x="72562" y="96340"/>
                    <a:pt x="70152" y="95376"/>
                  </a:cubicBezTo>
                  <a:cubicBezTo>
                    <a:pt x="67431" y="94249"/>
                    <a:pt x="64220" y="93121"/>
                    <a:pt x="60690" y="92043"/>
                  </a:cubicBezTo>
                  <a:cubicBezTo>
                    <a:pt x="57161" y="90964"/>
                    <a:pt x="53337" y="89837"/>
                    <a:pt x="49562" y="88586"/>
                  </a:cubicBezTo>
                  <a:cubicBezTo>
                    <a:pt x="44443" y="87176"/>
                    <a:pt x="39417" y="85448"/>
                    <a:pt x="34512" y="83415"/>
                  </a:cubicBezTo>
                  <a:cubicBezTo>
                    <a:pt x="29586" y="81446"/>
                    <a:pt x="24978" y="78762"/>
                    <a:pt x="20835" y="75448"/>
                  </a:cubicBezTo>
                  <a:cubicBezTo>
                    <a:pt x="16758" y="72186"/>
                    <a:pt x="13381" y="68134"/>
                    <a:pt x="10907" y="63536"/>
                  </a:cubicBezTo>
                  <a:cubicBezTo>
                    <a:pt x="8104" y="58020"/>
                    <a:pt x="6770" y="51874"/>
                    <a:pt x="7034" y="45691"/>
                  </a:cubicBezTo>
                  <a:lnTo>
                    <a:pt x="7034" y="45152"/>
                  </a:lnTo>
                  <a:cubicBezTo>
                    <a:pt x="6682" y="32227"/>
                    <a:pt x="12329" y="19865"/>
                    <a:pt x="22330" y="11669"/>
                  </a:cubicBezTo>
                  <a:cubicBezTo>
                    <a:pt x="27188" y="7692"/>
                    <a:pt x="32786" y="4718"/>
                    <a:pt x="38801" y="2919"/>
                  </a:cubicBezTo>
                  <a:cubicBezTo>
                    <a:pt x="45382" y="933"/>
                    <a:pt x="52223" y="-50"/>
                    <a:pt x="59097" y="2"/>
                  </a:cubicBezTo>
                  <a:cubicBezTo>
                    <a:pt x="68441" y="51"/>
                    <a:pt x="77722" y="1522"/>
                    <a:pt x="86623" y="4365"/>
                  </a:cubicBezTo>
                  <a:cubicBezTo>
                    <a:pt x="95695" y="7098"/>
                    <a:pt x="104335" y="11100"/>
                    <a:pt x="112287" y="16253"/>
                  </a:cubicBezTo>
                  <a:lnTo>
                    <a:pt x="96869" y="44147"/>
                  </a:lnTo>
                  <a:cubicBezTo>
                    <a:pt x="90268" y="40276"/>
                    <a:pt x="83317" y="37034"/>
                    <a:pt x="76108" y="34465"/>
                  </a:cubicBezTo>
                  <a:cubicBezTo>
                    <a:pt x="70414" y="32236"/>
                    <a:pt x="64377" y="31009"/>
                    <a:pt x="58264" y="30837"/>
                  </a:cubicBezTo>
                  <a:cubicBezTo>
                    <a:pt x="54337" y="30569"/>
                    <a:pt x="50426" y="31547"/>
                    <a:pt x="47086" y="33632"/>
                  </a:cubicBezTo>
                  <a:cubicBezTo>
                    <a:pt x="44768" y="35234"/>
                    <a:pt x="43385" y="37873"/>
                    <a:pt x="43385" y="40691"/>
                  </a:cubicBezTo>
                  <a:lnTo>
                    <a:pt x="43385" y="41181"/>
                  </a:lnTo>
                  <a:cubicBezTo>
                    <a:pt x="43423" y="43177"/>
                    <a:pt x="44316" y="45060"/>
                    <a:pt x="45836" y="46353"/>
                  </a:cubicBezTo>
                  <a:cubicBezTo>
                    <a:pt x="47748" y="48063"/>
                    <a:pt x="49894" y="49490"/>
                    <a:pt x="52210" y="50594"/>
                  </a:cubicBezTo>
                  <a:cubicBezTo>
                    <a:pt x="55184" y="52070"/>
                    <a:pt x="58245" y="53363"/>
                    <a:pt x="61377" y="54466"/>
                  </a:cubicBezTo>
                  <a:cubicBezTo>
                    <a:pt x="64808" y="55692"/>
                    <a:pt x="68509" y="56918"/>
                    <a:pt x="72431" y="58192"/>
                  </a:cubicBezTo>
                  <a:cubicBezTo>
                    <a:pt x="77570" y="59901"/>
                    <a:pt x="82610" y="61889"/>
                    <a:pt x="87530" y="64149"/>
                  </a:cubicBezTo>
                  <a:cubicBezTo>
                    <a:pt x="92489" y="66225"/>
                    <a:pt x="97154" y="68944"/>
                    <a:pt x="101404" y="72237"/>
                  </a:cubicBezTo>
                  <a:cubicBezTo>
                    <a:pt x="105515" y="75517"/>
                    <a:pt x="108953" y="79563"/>
                    <a:pt x="111527" y="84150"/>
                  </a:cubicBezTo>
                  <a:cubicBezTo>
                    <a:pt x="114274" y="89302"/>
                    <a:pt x="115642" y="95078"/>
                    <a:pt x="115498" y="100916"/>
                  </a:cubicBezTo>
                  <a:lnTo>
                    <a:pt x="115498" y="101455"/>
                  </a:lnTo>
                  <a:cubicBezTo>
                    <a:pt x="115695" y="108546"/>
                    <a:pt x="114270" y="115588"/>
                    <a:pt x="111331" y="122045"/>
                  </a:cubicBezTo>
                  <a:cubicBezTo>
                    <a:pt x="108720" y="127667"/>
                    <a:pt x="104753" y="132552"/>
                    <a:pt x="99786" y="136261"/>
                  </a:cubicBezTo>
                  <a:cubicBezTo>
                    <a:pt x="94562" y="140137"/>
                    <a:pt x="88647" y="142982"/>
                    <a:pt x="82358" y="144644"/>
                  </a:cubicBezTo>
                  <a:cubicBezTo>
                    <a:pt x="75458" y="146588"/>
                    <a:pt x="68325" y="147586"/>
                    <a:pt x="61156" y="147610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8585A085-067F-847C-71F8-7F82FB49FDDF}"/>
                </a:ext>
              </a:extLst>
            </p:cNvPr>
            <p:cNvSpPr/>
            <p:nvPr/>
          </p:nvSpPr>
          <p:spPr>
            <a:xfrm>
              <a:off x="7300395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078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078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4BB0C140-7641-169E-FBD4-B086CC244DFF}"/>
                </a:ext>
              </a:extLst>
            </p:cNvPr>
            <p:cNvSpPr/>
            <p:nvPr/>
          </p:nvSpPr>
          <p:spPr>
            <a:xfrm>
              <a:off x="7381675" y="3683134"/>
              <a:ext cx="40394" cy="194008"/>
            </a:xfrm>
            <a:custGeom>
              <a:avLst/>
              <a:gdLst>
                <a:gd name="connsiteX0" fmla="*/ 49 w 40394"/>
                <a:gd name="connsiteY0" fmla="*/ 0 h 194008"/>
                <a:gd name="connsiteX1" fmla="*/ 40395 w 40394"/>
                <a:gd name="connsiteY1" fmla="*/ 0 h 194008"/>
                <a:gd name="connsiteX2" fmla="*/ 40395 w 40394"/>
                <a:gd name="connsiteY2" fmla="*/ 194008 h 194008"/>
                <a:gd name="connsiteX3" fmla="*/ 0 w 40394"/>
                <a:gd name="connsiteY3" fmla="*/ 194008 h 19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94" h="194008">
                  <a:moveTo>
                    <a:pt x="49" y="0"/>
                  </a:moveTo>
                  <a:lnTo>
                    <a:pt x="40395" y="0"/>
                  </a:lnTo>
                  <a:lnTo>
                    <a:pt x="40395" y="194008"/>
                  </a:lnTo>
                  <a:lnTo>
                    <a:pt x="0" y="194008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9430A216-7964-F784-C602-6396670CD2E9}"/>
                </a:ext>
              </a:extLst>
            </p:cNvPr>
            <p:cNvSpPr/>
            <p:nvPr/>
          </p:nvSpPr>
          <p:spPr>
            <a:xfrm>
              <a:off x="7460969" y="3683134"/>
              <a:ext cx="42477" cy="194253"/>
            </a:xfrm>
            <a:custGeom>
              <a:avLst/>
              <a:gdLst>
                <a:gd name="connsiteX0" fmla="*/ 0 w 42477"/>
                <a:gd name="connsiteY0" fmla="*/ 0 h 194253"/>
                <a:gd name="connsiteX1" fmla="*/ 42478 w 42477"/>
                <a:gd name="connsiteY1" fmla="*/ 0 h 194253"/>
                <a:gd name="connsiteX2" fmla="*/ 42478 w 42477"/>
                <a:gd name="connsiteY2" fmla="*/ 35689 h 194253"/>
                <a:gd name="connsiteX3" fmla="*/ 0 w 42477"/>
                <a:gd name="connsiteY3" fmla="*/ 35689 h 194253"/>
                <a:gd name="connsiteX4" fmla="*/ 1005 w 42477"/>
                <a:gd name="connsiteY4" fmla="*/ 51474 h 194253"/>
                <a:gd name="connsiteX5" fmla="*/ 41449 w 42477"/>
                <a:gd name="connsiteY5" fmla="*/ 51474 h 194253"/>
                <a:gd name="connsiteX6" fmla="*/ 41449 w 42477"/>
                <a:gd name="connsiteY6" fmla="*/ 194253 h 194253"/>
                <a:gd name="connsiteX7" fmla="*/ 1005 w 4247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77" h="194253">
                  <a:moveTo>
                    <a:pt x="0" y="0"/>
                  </a:moveTo>
                  <a:lnTo>
                    <a:pt x="42478" y="0"/>
                  </a:lnTo>
                  <a:lnTo>
                    <a:pt x="42478" y="35689"/>
                  </a:lnTo>
                  <a:lnTo>
                    <a:pt x="0" y="35689"/>
                  </a:lnTo>
                  <a:close/>
                  <a:moveTo>
                    <a:pt x="1005" y="51474"/>
                  </a:moveTo>
                  <a:lnTo>
                    <a:pt x="41449" y="51474"/>
                  </a:lnTo>
                  <a:lnTo>
                    <a:pt x="41449" y="194253"/>
                  </a:lnTo>
                  <a:lnTo>
                    <a:pt x="1005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E7E250C1-9763-BCCB-BD67-9B319FFB8053}"/>
                </a:ext>
              </a:extLst>
            </p:cNvPr>
            <p:cNvSpPr/>
            <p:nvPr/>
          </p:nvSpPr>
          <p:spPr>
            <a:xfrm>
              <a:off x="7533127" y="3732083"/>
              <a:ext cx="139807" cy="148291"/>
            </a:xfrm>
            <a:custGeom>
              <a:avLst/>
              <a:gdLst>
                <a:gd name="connsiteX0" fmla="*/ 74666 w 139807"/>
                <a:gd name="connsiteY0" fmla="*/ 148271 h 148291"/>
                <a:gd name="connsiteX1" fmla="*/ 44909 w 139807"/>
                <a:gd name="connsiteY1" fmla="*/ 142903 h 148291"/>
                <a:gd name="connsiteX2" fmla="*/ 21109 w 139807"/>
                <a:gd name="connsiteY2" fmla="*/ 127804 h 148291"/>
                <a:gd name="connsiteX3" fmla="*/ 5593 w 139807"/>
                <a:gd name="connsiteY3" fmla="*/ 104543 h 148291"/>
                <a:gd name="connsiteX4" fmla="*/ 4 w 139807"/>
                <a:gd name="connsiteY4" fmla="*/ 74786 h 148291"/>
                <a:gd name="connsiteX5" fmla="*/ 4 w 139807"/>
                <a:gd name="connsiteY5" fmla="*/ 74246 h 148291"/>
                <a:gd name="connsiteX6" fmla="*/ 5176 w 139807"/>
                <a:gd name="connsiteY6" fmla="*/ 45592 h 148291"/>
                <a:gd name="connsiteX7" fmla="*/ 19687 w 139807"/>
                <a:gd name="connsiteY7" fmla="*/ 21792 h 148291"/>
                <a:gd name="connsiteX8" fmla="*/ 70425 w 139807"/>
                <a:gd name="connsiteY8" fmla="*/ 26 h 148291"/>
                <a:gd name="connsiteX9" fmla="*/ 101310 w 139807"/>
                <a:gd name="connsiteY9" fmla="*/ 6374 h 148291"/>
                <a:gd name="connsiteX10" fmla="*/ 122954 w 139807"/>
                <a:gd name="connsiteY10" fmla="*/ 23532 h 148291"/>
                <a:gd name="connsiteX11" fmla="*/ 135700 w 139807"/>
                <a:gd name="connsiteY11" fmla="*/ 48289 h 148291"/>
                <a:gd name="connsiteX12" fmla="*/ 139793 w 139807"/>
                <a:gd name="connsiteY12" fmla="*/ 77384 h 148291"/>
                <a:gd name="connsiteX13" fmla="*/ 139793 w 139807"/>
                <a:gd name="connsiteY13" fmla="*/ 82433 h 148291"/>
                <a:gd name="connsiteX14" fmla="*/ 139376 w 139807"/>
                <a:gd name="connsiteY14" fmla="*/ 88022 h 148291"/>
                <a:gd name="connsiteX15" fmla="*/ 40497 w 139807"/>
                <a:gd name="connsiteY15" fmla="*/ 88022 h 148291"/>
                <a:gd name="connsiteX16" fmla="*/ 52410 w 139807"/>
                <a:gd name="connsiteY16" fmla="*/ 108856 h 148291"/>
                <a:gd name="connsiteX17" fmla="*/ 75132 w 139807"/>
                <a:gd name="connsiteY17" fmla="*/ 115916 h 148291"/>
                <a:gd name="connsiteX18" fmla="*/ 92976 w 139807"/>
                <a:gd name="connsiteY18" fmla="*/ 112484 h 148291"/>
                <a:gd name="connsiteX19" fmla="*/ 109448 w 139807"/>
                <a:gd name="connsiteY19" fmla="*/ 101282 h 148291"/>
                <a:gd name="connsiteX20" fmla="*/ 132586 w 139807"/>
                <a:gd name="connsiteY20" fmla="*/ 121750 h 148291"/>
                <a:gd name="connsiteX21" fmla="*/ 108075 w 139807"/>
                <a:gd name="connsiteY21" fmla="*/ 141359 h 148291"/>
                <a:gd name="connsiteX22" fmla="*/ 74666 w 139807"/>
                <a:gd name="connsiteY22" fmla="*/ 148271 h 148291"/>
                <a:gd name="connsiteX23" fmla="*/ 100721 w 139807"/>
                <a:gd name="connsiteY23" fmla="*/ 62652 h 148291"/>
                <a:gd name="connsiteX24" fmla="*/ 91137 w 139807"/>
                <a:gd name="connsiteY24" fmla="*/ 40715 h 148291"/>
                <a:gd name="connsiteX25" fmla="*/ 70670 w 139807"/>
                <a:gd name="connsiteY25" fmla="*/ 32381 h 148291"/>
                <a:gd name="connsiteX26" fmla="*/ 50081 w 139807"/>
                <a:gd name="connsiteY26" fmla="*/ 40592 h 148291"/>
                <a:gd name="connsiteX27" fmla="*/ 39860 w 139807"/>
                <a:gd name="connsiteY27" fmla="*/ 62652 h 14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9807" h="148291">
                  <a:moveTo>
                    <a:pt x="74666" y="148271"/>
                  </a:moveTo>
                  <a:cubicBezTo>
                    <a:pt x="64497" y="148374"/>
                    <a:pt x="54401" y="146553"/>
                    <a:pt x="44909" y="142903"/>
                  </a:cubicBezTo>
                  <a:cubicBezTo>
                    <a:pt x="36018" y="139566"/>
                    <a:pt x="27915" y="134425"/>
                    <a:pt x="21109" y="127804"/>
                  </a:cubicBezTo>
                  <a:cubicBezTo>
                    <a:pt x="14457" y="121146"/>
                    <a:pt x="9184" y="113241"/>
                    <a:pt x="5593" y="104543"/>
                  </a:cubicBezTo>
                  <a:cubicBezTo>
                    <a:pt x="1799" y="95085"/>
                    <a:pt x="-100" y="84975"/>
                    <a:pt x="4" y="74786"/>
                  </a:cubicBezTo>
                  <a:lnTo>
                    <a:pt x="4" y="74246"/>
                  </a:lnTo>
                  <a:cubicBezTo>
                    <a:pt x="-64" y="64457"/>
                    <a:pt x="1690" y="54740"/>
                    <a:pt x="5176" y="45592"/>
                  </a:cubicBezTo>
                  <a:cubicBezTo>
                    <a:pt x="8432" y="36797"/>
                    <a:pt x="13359" y="28714"/>
                    <a:pt x="19687" y="21792"/>
                  </a:cubicBezTo>
                  <a:cubicBezTo>
                    <a:pt x="32718" y="7628"/>
                    <a:pt x="51181" y="-293"/>
                    <a:pt x="70425" y="26"/>
                  </a:cubicBezTo>
                  <a:cubicBezTo>
                    <a:pt x="81071" y="-264"/>
                    <a:pt x="91641" y="1909"/>
                    <a:pt x="101310" y="6374"/>
                  </a:cubicBezTo>
                  <a:cubicBezTo>
                    <a:pt x="109710" y="10414"/>
                    <a:pt x="117104" y="16276"/>
                    <a:pt x="122954" y="23532"/>
                  </a:cubicBezTo>
                  <a:cubicBezTo>
                    <a:pt x="128775" y="30875"/>
                    <a:pt x="133104" y="39285"/>
                    <a:pt x="135700" y="48289"/>
                  </a:cubicBezTo>
                  <a:cubicBezTo>
                    <a:pt x="138456" y="57740"/>
                    <a:pt x="139835" y="67539"/>
                    <a:pt x="139793" y="77384"/>
                  </a:cubicBezTo>
                  <a:lnTo>
                    <a:pt x="139793" y="82433"/>
                  </a:lnTo>
                  <a:cubicBezTo>
                    <a:pt x="139855" y="84306"/>
                    <a:pt x="139716" y="86179"/>
                    <a:pt x="139376" y="88022"/>
                  </a:cubicBezTo>
                  <a:lnTo>
                    <a:pt x="40497" y="88022"/>
                  </a:lnTo>
                  <a:cubicBezTo>
                    <a:pt x="41812" y="96181"/>
                    <a:pt x="46045" y="103585"/>
                    <a:pt x="52410" y="108856"/>
                  </a:cubicBezTo>
                  <a:cubicBezTo>
                    <a:pt x="58976" y="113694"/>
                    <a:pt x="66980" y="116180"/>
                    <a:pt x="75132" y="115916"/>
                  </a:cubicBezTo>
                  <a:cubicBezTo>
                    <a:pt x="81250" y="115985"/>
                    <a:pt x="87320" y="114818"/>
                    <a:pt x="92976" y="112484"/>
                  </a:cubicBezTo>
                  <a:cubicBezTo>
                    <a:pt x="99026" y="109648"/>
                    <a:pt x="104587" y="105867"/>
                    <a:pt x="109448" y="101282"/>
                  </a:cubicBezTo>
                  <a:lnTo>
                    <a:pt x="132586" y="121750"/>
                  </a:lnTo>
                  <a:cubicBezTo>
                    <a:pt x="125979" y="130031"/>
                    <a:pt x="117605" y="136731"/>
                    <a:pt x="108075" y="141359"/>
                  </a:cubicBezTo>
                  <a:cubicBezTo>
                    <a:pt x="97611" y="146179"/>
                    <a:pt x="86183" y="148543"/>
                    <a:pt x="74666" y="148271"/>
                  </a:cubicBezTo>
                  <a:close/>
                  <a:moveTo>
                    <a:pt x="100721" y="62652"/>
                  </a:moveTo>
                  <a:cubicBezTo>
                    <a:pt x="99891" y="54520"/>
                    <a:pt x="96540" y="46850"/>
                    <a:pt x="91137" y="40715"/>
                  </a:cubicBezTo>
                  <a:cubicBezTo>
                    <a:pt x="85843" y="35105"/>
                    <a:pt x="78377" y="32065"/>
                    <a:pt x="70670" y="32381"/>
                  </a:cubicBezTo>
                  <a:cubicBezTo>
                    <a:pt x="62952" y="32065"/>
                    <a:pt x="55464" y="35051"/>
                    <a:pt x="50081" y="40592"/>
                  </a:cubicBezTo>
                  <a:cubicBezTo>
                    <a:pt x="44547" y="46759"/>
                    <a:pt x="40987" y="54443"/>
                    <a:pt x="39860" y="62652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490F9C0E-56EC-048D-8515-52D5301BE7D8}"/>
                </a:ext>
              </a:extLst>
            </p:cNvPr>
            <p:cNvSpPr/>
            <p:nvPr/>
          </p:nvSpPr>
          <p:spPr>
            <a:xfrm>
              <a:off x="7703314" y="3731933"/>
              <a:ext cx="130564" cy="145209"/>
            </a:xfrm>
            <a:custGeom>
              <a:avLst/>
              <a:gdLst>
                <a:gd name="connsiteX0" fmla="*/ 0 w 130564"/>
                <a:gd name="connsiteY0" fmla="*/ 2724 h 145209"/>
                <a:gd name="connsiteX1" fmla="*/ 40395 w 130564"/>
                <a:gd name="connsiteY1" fmla="*/ 2724 h 145209"/>
                <a:gd name="connsiteX2" fmla="*/ 40395 w 130564"/>
                <a:gd name="connsiteY2" fmla="*/ 23118 h 145209"/>
                <a:gd name="connsiteX3" fmla="*/ 48018 w 130564"/>
                <a:gd name="connsiteY3" fmla="*/ 14392 h 145209"/>
                <a:gd name="connsiteX4" fmla="*/ 57185 w 130564"/>
                <a:gd name="connsiteY4" fmla="*/ 7038 h 145209"/>
                <a:gd name="connsiteX5" fmla="*/ 68314 w 130564"/>
                <a:gd name="connsiteY5" fmla="*/ 1915 h 145209"/>
                <a:gd name="connsiteX6" fmla="*/ 82162 w 130564"/>
                <a:gd name="connsiteY6" fmla="*/ 77 h 145209"/>
                <a:gd name="connsiteX7" fmla="*/ 117851 w 130564"/>
                <a:gd name="connsiteY7" fmla="*/ 14122 h 145209"/>
                <a:gd name="connsiteX8" fmla="*/ 130474 w 130564"/>
                <a:gd name="connsiteY8" fmla="*/ 52973 h 145209"/>
                <a:gd name="connsiteX9" fmla="*/ 130474 w 130564"/>
                <a:gd name="connsiteY9" fmla="*/ 145185 h 145209"/>
                <a:gd name="connsiteX10" fmla="*/ 90080 w 130564"/>
                <a:gd name="connsiteY10" fmla="*/ 145185 h 145209"/>
                <a:gd name="connsiteX11" fmla="*/ 90080 w 130564"/>
                <a:gd name="connsiteY11" fmla="*/ 65964 h 145209"/>
                <a:gd name="connsiteX12" fmla="*/ 83706 w 130564"/>
                <a:gd name="connsiteY12" fmla="*/ 44296 h 145209"/>
                <a:gd name="connsiteX13" fmla="*/ 65862 w 130564"/>
                <a:gd name="connsiteY13" fmla="*/ 36942 h 145209"/>
                <a:gd name="connsiteX14" fmla="*/ 47356 w 130564"/>
                <a:gd name="connsiteY14" fmla="*/ 44296 h 145209"/>
                <a:gd name="connsiteX15" fmla="*/ 40591 w 130564"/>
                <a:gd name="connsiteY15" fmla="*/ 65964 h 145209"/>
                <a:gd name="connsiteX16" fmla="*/ 40591 w 130564"/>
                <a:gd name="connsiteY16" fmla="*/ 145209 h 145209"/>
                <a:gd name="connsiteX17" fmla="*/ 196 w 130564"/>
                <a:gd name="connsiteY17" fmla="*/ 145209 h 14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564" h="145209">
                  <a:moveTo>
                    <a:pt x="0" y="2724"/>
                  </a:moveTo>
                  <a:lnTo>
                    <a:pt x="40395" y="2724"/>
                  </a:lnTo>
                  <a:lnTo>
                    <a:pt x="40395" y="23118"/>
                  </a:lnTo>
                  <a:cubicBezTo>
                    <a:pt x="42744" y="20047"/>
                    <a:pt x="45291" y="17132"/>
                    <a:pt x="48018" y="14392"/>
                  </a:cubicBezTo>
                  <a:cubicBezTo>
                    <a:pt x="50779" y="11594"/>
                    <a:pt x="53855" y="9126"/>
                    <a:pt x="57185" y="7038"/>
                  </a:cubicBezTo>
                  <a:cubicBezTo>
                    <a:pt x="60644" y="4831"/>
                    <a:pt x="64388" y="3107"/>
                    <a:pt x="68314" y="1915"/>
                  </a:cubicBezTo>
                  <a:cubicBezTo>
                    <a:pt x="72816" y="631"/>
                    <a:pt x="77482" y="11"/>
                    <a:pt x="82162" y="77"/>
                  </a:cubicBezTo>
                  <a:cubicBezTo>
                    <a:pt x="95543" y="-699"/>
                    <a:pt x="108589" y="4435"/>
                    <a:pt x="117851" y="14122"/>
                  </a:cubicBezTo>
                  <a:cubicBezTo>
                    <a:pt x="126768" y="25039"/>
                    <a:pt x="131272" y="38900"/>
                    <a:pt x="130474" y="52973"/>
                  </a:cubicBezTo>
                  <a:lnTo>
                    <a:pt x="130474" y="145185"/>
                  </a:lnTo>
                  <a:lnTo>
                    <a:pt x="90080" y="145185"/>
                  </a:lnTo>
                  <a:lnTo>
                    <a:pt x="90080" y="65964"/>
                  </a:lnTo>
                  <a:cubicBezTo>
                    <a:pt x="90634" y="58209"/>
                    <a:pt x="88371" y="50515"/>
                    <a:pt x="83706" y="44296"/>
                  </a:cubicBezTo>
                  <a:cubicBezTo>
                    <a:pt x="79133" y="39334"/>
                    <a:pt x="72603" y="36644"/>
                    <a:pt x="65862" y="36942"/>
                  </a:cubicBezTo>
                  <a:cubicBezTo>
                    <a:pt x="58925" y="36630"/>
                    <a:pt x="52187" y="39307"/>
                    <a:pt x="47356" y="44296"/>
                  </a:cubicBezTo>
                  <a:cubicBezTo>
                    <a:pt x="42425" y="50394"/>
                    <a:pt x="40006" y="58143"/>
                    <a:pt x="40591" y="65964"/>
                  </a:cubicBezTo>
                  <a:lnTo>
                    <a:pt x="40591" y="145209"/>
                  </a:lnTo>
                  <a:lnTo>
                    <a:pt x="196" y="145209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0500BE98-4488-B47F-F34F-13A2001419CD}"/>
                </a:ext>
              </a:extLst>
            </p:cNvPr>
            <p:cNvSpPr/>
            <p:nvPr/>
          </p:nvSpPr>
          <p:spPr>
            <a:xfrm>
              <a:off x="7861852" y="3731669"/>
              <a:ext cx="132927" cy="148744"/>
            </a:xfrm>
            <a:custGeom>
              <a:avLst/>
              <a:gdLst>
                <a:gd name="connsiteX0" fmla="*/ 74320 w 132927"/>
                <a:gd name="connsiteY0" fmla="*/ 148685 h 148744"/>
                <a:gd name="connsiteX1" fmla="*/ 44564 w 132927"/>
                <a:gd name="connsiteY1" fmla="*/ 142728 h 148744"/>
                <a:gd name="connsiteX2" fmla="*/ 2 w 132927"/>
                <a:gd name="connsiteY2" fmla="*/ 74905 h 148744"/>
                <a:gd name="connsiteX3" fmla="*/ 2 w 132927"/>
                <a:gd name="connsiteY3" fmla="*/ 74366 h 148744"/>
                <a:gd name="connsiteX4" fmla="*/ 21033 w 132927"/>
                <a:gd name="connsiteY4" fmla="*/ 22107 h 148744"/>
                <a:gd name="connsiteX5" fmla="*/ 44833 w 132927"/>
                <a:gd name="connsiteY5" fmla="*/ 6151 h 148744"/>
                <a:gd name="connsiteX6" fmla="*/ 74958 w 132927"/>
                <a:gd name="connsiteY6" fmla="*/ 47 h 148744"/>
                <a:gd name="connsiteX7" fmla="*/ 108465 w 132927"/>
                <a:gd name="connsiteY7" fmla="*/ 6420 h 148744"/>
                <a:gd name="connsiteX8" fmla="*/ 131849 w 132927"/>
                <a:gd name="connsiteY8" fmla="*/ 24265 h 148744"/>
                <a:gd name="connsiteX9" fmla="*/ 107141 w 132927"/>
                <a:gd name="connsiteY9" fmla="*/ 50859 h 148744"/>
                <a:gd name="connsiteX10" fmla="*/ 92924 w 132927"/>
                <a:gd name="connsiteY10" fmla="*/ 39388 h 148744"/>
                <a:gd name="connsiteX11" fmla="*/ 74663 w 132927"/>
                <a:gd name="connsiteY11" fmla="*/ 35148 h 148744"/>
                <a:gd name="connsiteX12" fmla="*/ 60741 w 132927"/>
                <a:gd name="connsiteY12" fmla="*/ 38187 h 148744"/>
                <a:gd name="connsiteX13" fmla="*/ 49858 w 132927"/>
                <a:gd name="connsiteY13" fmla="*/ 46570 h 148744"/>
                <a:gd name="connsiteX14" fmla="*/ 42652 w 132927"/>
                <a:gd name="connsiteY14" fmla="*/ 58948 h 148744"/>
                <a:gd name="connsiteX15" fmla="*/ 40201 w 132927"/>
                <a:gd name="connsiteY15" fmla="*/ 73949 h 148744"/>
                <a:gd name="connsiteX16" fmla="*/ 40201 w 132927"/>
                <a:gd name="connsiteY16" fmla="*/ 74488 h 148744"/>
                <a:gd name="connsiteX17" fmla="*/ 42652 w 132927"/>
                <a:gd name="connsiteY17" fmla="*/ 89882 h 148744"/>
                <a:gd name="connsiteX18" fmla="*/ 50005 w 132927"/>
                <a:gd name="connsiteY18" fmla="*/ 102383 h 148744"/>
                <a:gd name="connsiteX19" fmla="*/ 61427 w 132927"/>
                <a:gd name="connsiteY19" fmla="*/ 110765 h 148744"/>
                <a:gd name="connsiteX20" fmla="*/ 76306 w 132927"/>
                <a:gd name="connsiteY20" fmla="*/ 113805 h 148744"/>
                <a:gd name="connsiteX21" fmla="*/ 94150 w 132927"/>
                <a:gd name="connsiteY21" fmla="*/ 109687 h 148744"/>
                <a:gd name="connsiteX22" fmla="*/ 109127 w 132927"/>
                <a:gd name="connsiteY22" fmla="*/ 98681 h 148744"/>
                <a:gd name="connsiteX23" fmla="*/ 132927 w 132927"/>
                <a:gd name="connsiteY23" fmla="*/ 122482 h 148744"/>
                <a:gd name="connsiteX24" fmla="*/ 109127 w 132927"/>
                <a:gd name="connsiteY24" fmla="*/ 141233 h 148744"/>
                <a:gd name="connsiteX25" fmla="*/ 74320 w 132927"/>
                <a:gd name="connsiteY25" fmla="*/ 148685 h 14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2927" h="148744">
                  <a:moveTo>
                    <a:pt x="74320" y="148685"/>
                  </a:moveTo>
                  <a:cubicBezTo>
                    <a:pt x="64100" y="148742"/>
                    <a:pt x="53975" y="146715"/>
                    <a:pt x="44564" y="142728"/>
                  </a:cubicBezTo>
                  <a:cubicBezTo>
                    <a:pt x="17362" y="131211"/>
                    <a:pt x="-225" y="104444"/>
                    <a:pt x="2" y="74905"/>
                  </a:cubicBezTo>
                  <a:lnTo>
                    <a:pt x="2" y="74366"/>
                  </a:lnTo>
                  <a:cubicBezTo>
                    <a:pt x="-29" y="54879"/>
                    <a:pt x="7512" y="36141"/>
                    <a:pt x="21033" y="22107"/>
                  </a:cubicBezTo>
                  <a:cubicBezTo>
                    <a:pt x="27812" y="15242"/>
                    <a:pt x="35907" y="9814"/>
                    <a:pt x="44833" y="6151"/>
                  </a:cubicBezTo>
                  <a:cubicBezTo>
                    <a:pt x="54349" y="2069"/>
                    <a:pt x="64603" y="-9"/>
                    <a:pt x="74958" y="47"/>
                  </a:cubicBezTo>
                  <a:cubicBezTo>
                    <a:pt x="86463" y="-355"/>
                    <a:pt x="97912" y="1822"/>
                    <a:pt x="108465" y="6420"/>
                  </a:cubicBezTo>
                  <a:cubicBezTo>
                    <a:pt x="117361" y="10767"/>
                    <a:pt x="125308" y="16831"/>
                    <a:pt x="131849" y="24265"/>
                  </a:cubicBezTo>
                  <a:lnTo>
                    <a:pt x="107141" y="50859"/>
                  </a:lnTo>
                  <a:cubicBezTo>
                    <a:pt x="102943" y="46410"/>
                    <a:pt x="98161" y="42551"/>
                    <a:pt x="92924" y="39388"/>
                  </a:cubicBezTo>
                  <a:cubicBezTo>
                    <a:pt x="87316" y="36395"/>
                    <a:pt x="81017" y="34932"/>
                    <a:pt x="74663" y="35148"/>
                  </a:cubicBezTo>
                  <a:cubicBezTo>
                    <a:pt x="69853" y="35097"/>
                    <a:pt x="65093" y="36136"/>
                    <a:pt x="60741" y="38187"/>
                  </a:cubicBezTo>
                  <a:cubicBezTo>
                    <a:pt x="56609" y="40257"/>
                    <a:pt x="52914" y="43103"/>
                    <a:pt x="49858" y="46570"/>
                  </a:cubicBezTo>
                  <a:cubicBezTo>
                    <a:pt x="46708" y="50213"/>
                    <a:pt x="44265" y="54410"/>
                    <a:pt x="42652" y="58948"/>
                  </a:cubicBezTo>
                  <a:cubicBezTo>
                    <a:pt x="40984" y="63772"/>
                    <a:pt x="40155" y="68846"/>
                    <a:pt x="40201" y="73949"/>
                  </a:cubicBezTo>
                  <a:lnTo>
                    <a:pt x="40201" y="74488"/>
                  </a:lnTo>
                  <a:cubicBezTo>
                    <a:pt x="40143" y="79721"/>
                    <a:pt x="40971" y="84926"/>
                    <a:pt x="42652" y="89882"/>
                  </a:cubicBezTo>
                  <a:cubicBezTo>
                    <a:pt x="44229" y="94505"/>
                    <a:pt x="46731" y="98758"/>
                    <a:pt x="50005" y="102383"/>
                  </a:cubicBezTo>
                  <a:cubicBezTo>
                    <a:pt x="53197" y="105931"/>
                    <a:pt x="57085" y="108785"/>
                    <a:pt x="61427" y="110765"/>
                  </a:cubicBezTo>
                  <a:cubicBezTo>
                    <a:pt x="66112" y="112833"/>
                    <a:pt x="71186" y="113870"/>
                    <a:pt x="76306" y="113805"/>
                  </a:cubicBezTo>
                  <a:cubicBezTo>
                    <a:pt x="82508" y="113972"/>
                    <a:pt x="88649" y="112555"/>
                    <a:pt x="94150" y="109687"/>
                  </a:cubicBezTo>
                  <a:cubicBezTo>
                    <a:pt x="99581" y="106655"/>
                    <a:pt x="104612" y="102958"/>
                    <a:pt x="109127" y="98681"/>
                  </a:cubicBezTo>
                  <a:lnTo>
                    <a:pt x="132927" y="122482"/>
                  </a:lnTo>
                  <a:cubicBezTo>
                    <a:pt x="126085" y="130005"/>
                    <a:pt x="118042" y="136341"/>
                    <a:pt x="109127" y="141233"/>
                  </a:cubicBezTo>
                  <a:cubicBezTo>
                    <a:pt x="98339" y="146612"/>
                    <a:pt x="86365" y="149176"/>
                    <a:pt x="74320" y="148685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E4E6A346-0B52-98C8-742C-93D4081053B6}"/>
                </a:ext>
              </a:extLst>
            </p:cNvPr>
            <p:cNvSpPr/>
            <p:nvPr/>
          </p:nvSpPr>
          <p:spPr>
            <a:xfrm>
              <a:off x="8021473" y="3683134"/>
              <a:ext cx="42527" cy="194253"/>
            </a:xfrm>
            <a:custGeom>
              <a:avLst/>
              <a:gdLst>
                <a:gd name="connsiteX0" fmla="*/ 0 w 42527"/>
                <a:gd name="connsiteY0" fmla="*/ 0 h 194253"/>
                <a:gd name="connsiteX1" fmla="*/ 42527 w 42527"/>
                <a:gd name="connsiteY1" fmla="*/ 0 h 194253"/>
                <a:gd name="connsiteX2" fmla="*/ 42527 w 42527"/>
                <a:gd name="connsiteY2" fmla="*/ 35689 h 194253"/>
                <a:gd name="connsiteX3" fmla="*/ 0 w 42527"/>
                <a:gd name="connsiteY3" fmla="*/ 35689 h 194253"/>
                <a:gd name="connsiteX4" fmla="*/ 1078 w 42527"/>
                <a:gd name="connsiteY4" fmla="*/ 51474 h 194253"/>
                <a:gd name="connsiteX5" fmla="*/ 41473 w 42527"/>
                <a:gd name="connsiteY5" fmla="*/ 51474 h 194253"/>
                <a:gd name="connsiteX6" fmla="*/ 41473 w 42527"/>
                <a:gd name="connsiteY6" fmla="*/ 194253 h 194253"/>
                <a:gd name="connsiteX7" fmla="*/ 1127 w 42527"/>
                <a:gd name="connsiteY7" fmla="*/ 194253 h 19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527" h="194253">
                  <a:moveTo>
                    <a:pt x="0" y="0"/>
                  </a:moveTo>
                  <a:lnTo>
                    <a:pt x="42527" y="0"/>
                  </a:lnTo>
                  <a:lnTo>
                    <a:pt x="42527" y="35689"/>
                  </a:lnTo>
                  <a:lnTo>
                    <a:pt x="0" y="35689"/>
                  </a:lnTo>
                  <a:close/>
                  <a:moveTo>
                    <a:pt x="1078" y="51474"/>
                  </a:moveTo>
                  <a:lnTo>
                    <a:pt x="41473" y="51474"/>
                  </a:lnTo>
                  <a:lnTo>
                    <a:pt x="41473" y="194253"/>
                  </a:lnTo>
                  <a:lnTo>
                    <a:pt x="1127" y="194253"/>
                  </a:ln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D847F806-6CEE-123D-AB80-A6554597DD0B}"/>
                </a:ext>
              </a:extLst>
            </p:cNvPr>
            <p:cNvSpPr/>
            <p:nvPr/>
          </p:nvSpPr>
          <p:spPr>
            <a:xfrm>
              <a:off x="8092420" y="3733261"/>
              <a:ext cx="131304" cy="146601"/>
            </a:xfrm>
            <a:custGeom>
              <a:avLst/>
              <a:gdLst>
                <a:gd name="connsiteX0" fmla="*/ 48913 w 131304"/>
                <a:gd name="connsiteY0" fmla="*/ 146554 h 146601"/>
                <a:gd name="connsiteX1" fmla="*/ 29942 w 131304"/>
                <a:gd name="connsiteY1" fmla="*/ 143759 h 146601"/>
                <a:gd name="connsiteX2" fmla="*/ 14352 w 131304"/>
                <a:gd name="connsiteY2" fmla="*/ 135376 h 146601"/>
                <a:gd name="connsiteX3" fmla="*/ 3886 w 131304"/>
                <a:gd name="connsiteY3" fmla="*/ 121674 h 146601"/>
                <a:gd name="connsiteX4" fmla="*/ 13 w 131304"/>
                <a:gd name="connsiteY4" fmla="*/ 102948 h 146601"/>
                <a:gd name="connsiteX5" fmla="*/ 13 w 131304"/>
                <a:gd name="connsiteY5" fmla="*/ 102408 h 146601"/>
                <a:gd name="connsiteX6" fmla="*/ 4303 w 131304"/>
                <a:gd name="connsiteY6" fmla="*/ 82235 h 146601"/>
                <a:gd name="connsiteX7" fmla="*/ 16216 w 131304"/>
                <a:gd name="connsiteY7" fmla="*/ 68141 h 146601"/>
                <a:gd name="connsiteX8" fmla="*/ 34060 w 131304"/>
                <a:gd name="connsiteY8" fmla="*/ 59758 h 146601"/>
                <a:gd name="connsiteX9" fmla="*/ 57321 w 131304"/>
                <a:gd name="connsiteY9" fmla="*/ 56964 h 146601"/>
                <a:gd name="connsiteX10" fmla="*/ 76342 w 131304"/>
                <a:gd name="connsiteY10" fmla="*/ 58557 h 146601"/>
                <a:gd name="connsiteX11" fmla="*/ 92177 w 131304"/>
                <a:gd name="connsiteY11" fmla="*/ 62798 h 146601"/>
                <a:gd name="connsiteX12" fmla="*/ 92177 w 131304"/>
                <a:gd name="connsiteY12" fmla="*/ 60347 h 146601"/>
                <a:gd name="connsiteX13" fmla="*/ 84431 w 131304"/>
                <a:gd name="connsiteY13" fmla="*/ 40958 h 146601"/>
                <a:gd name="connsiteX14" fmla="*/ 61586 w 131304"/>
                <a:gd name="connsiteY14" fmla="*/ 34291 h 146601"/>
                <a:gd name="connsiteX15" fmla="*/ 40948 w 131304"/>
                <a:gd name="connsiteY15" fmla="*/ 36325 h 146601"/>
                <a:gd name="connsiteX16" fmla="*/ 22221 w 131304"/>
                <a:gd name="connsiteY16" fmla="*/ 42282 h 146601"/>
                <a:gd name="connsiteX17" fmla="*/ 12171 w 131304"/>
                <a:gd name="connsiteY17" fmla="*/ 11446 h 146601"/>
                <a:gd name="connsiteX18" fmla="*/ 36682 w 131304"/>
                <a:gd name="connsiteY18" fmla="*/ 3186 h 146601"/>
                <a:gd name="connsiteX19" fmla="*/ 67493 w 131304"/>
                <a:gd name="connsiteY19" fmla="*/ 24 h 146601"/>
                <a:gd name="connsiteX20" fmla="*/ 96049 w 131304"/>
                <a:gd name="connsiteY20" fmla="*/ 4142 h 146601"/>
                <a:gd name="connsiteX21" fmla="*/ 115658 w 131304"/>
                <a:gd name="connsiteY21" fmla="*/ 16030 h 146601"/>
                <a:gd name="connsiteX22" fmla="*/ 127546 w 131304"/>
                <a:gd name="connsiteY22" fmla="*/ 35639 h 146601"/>
                <a:gd name="connsiteX23" fmla="*/ 131297 w 131304"/>
                <a:gd name="connsiteY23" fmla="*/ 61597 h 146601"/>
                <a:gd name="connsiteX24" fmla="*/ 131297 w 131304"/>
                <a:gd name="connsiteY24" fmla="*/ 144225 h 146601"/>
                <a:gd name="connsiteX25" fmla="*/ 92078 w 131304"/>
                <a:gd name="connsiteY25" fmla="*/ 144225 h 146601"/>
                <a:gd name="connsiteX26" fmla="*/ 92078 w 131304"/>
                <a:gd name="connsiteY26" fmla="*/ 128807 h 146601"/>
                <a:gd name="connsiteX27" fmla="*/ 74234 w 131304"/>
                <a:gd name="connsiteY27" fmla="*/ 141945 h 146601"/>
                <a:gd name="connsiteX28" fmla="*/ 48913 w 131304"/>
                <a:gd name="connsiteY28" fmla="*/ 146553 h 146601"/>
                <a:gd name="connsiteX29" fmla="*/ 61169 w 131304"/>
                <a:gd name="connsiteY29" fmla="*/ 118659 h 146601"/>
                <a:gd name="connsiteX30" fmla="*/ 84137 w 131304"/>
                <a:gd name="connsiteY30" fmla="*/ 111747 h 146601"/>
                <a:gd name="connsiteX31" fmla="*/ 92765 w 131304"/>
                <a:gd name="connsiteY31" fmla="*/ 93903 h 146601"/>
                <a:gd name="connsiteX32" fmla="*/ 92765 w 131304"/>
                <a:gd name="connsiteY32" fmla="*/ 86697 h 146601"/>
                <a:gd name="connsiteX33" fmla="*/ 80877 w 131304"/>
                <a:gd name="connsiteY33" fmla="*/ 82824 h 146601"/>
                <a:gd name="connsiteX34" fmla="*/ 66881 w 131304"/>
                <a:gd name="connsiteY34" fmla="*/ 81402 h 146601"/>
                <a:gd name="connsiteX35" fmla="*/ 46438 w 131304"/>
                <a:gd name="connsiteY35" fmla="*/ 86476 h 146601"/>
                <a:gd name="connsiteX36" fmla="*/ 38864 w 131304"/>
                <a:gd name="connsiteY36" fmla="*/ 100987 h 146601"/>
                <a:gd name="connsiteX37" fmla="*/ 38864 w 131304"/>
                <a:gd name="connsiteY37" fmla="*/ 101526 h 146601"/>
                <a:gd name="connsiteX38" fmla="*/ 44820 w 131304"/>
                <a:gd name="connsiteY38" fmla="*/ 114296 h 146601"/>
                <a:gd name="connsiteX39" fmla="*/ 61169 w 131304"/>
                <a:gd name="connsiteY39" fmla="*/ 118831 h 14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304" h="146601">
                  <a:moveTo>
                    <a:pt x="48913" y="146554"/>
                  </a:moveTo>
                  <a:cubicBezTo>
                    <a:pt x="42485" y="146584"/>
                    <a:pt x="36089" y="145642"/>
                    <a:pt x="29942" y="143759"/>
                  </a:cubicBezTo>
                  <a:cubicBezTo>
                    <a:pt x="24237" y="142036"/>
                    <a:pt x="18935" y="139185"/>
                    <a:pt x="14352" y="135376"/>
                  </a:cubicBezTo>
                  <a:cubicBezTo>
                    <a:pt x="9911" y="131622"/>
                    <a:pt x="6340" y="126947"/>
                    <a:pt x="3886" y="121674"/>
                  </a:cubicBezTo>
                  <a:cubicBezTo>
                    <a:pt x="1215" y="115799"/>
                    <a:pt x="-108" y="109401"/>
                    <a:pt x="13" y="102948"/>
                  </a:cubicBezTo>
                  <a:lnTo>
                    <a:pt x="13" y="102408"/>
                  </a:lnTo>
                  <a:cubicBezTo>
                    <a:pt x="-157" y="95441"/>
                    <a:pt x="1312" y="88531"/>
                    <a:pt x="4303" y="82235"/>
                  </a:cubicBezTo>
                  <a:cubicBezTo>
                    <a:pt x="7065" y="76636"/>
                    <a:pt x="11155" y="71798"/>
                    <a:pt x="16216" y="68141"/>
                  </a:cubicBezTo>
                  <a:cubicBezTo>
                    <a:pt x="21581" y="64246"/>
                    <a:pt x="27636" y="61401"/>
                    <a:pt x="34060" y="59758"/>
                  </a:cubicBezTo>
                  <a:cubicBezTo>
                    <a:pt x="41661" y="57825"/>
                    <a:pt x="49480" y="56886"/>
                    <a:pt x="57321" y="56964"/>
                  </a:cubicBezTo>
                  <a:cubicBezTo>
                    <a:pt x="63698" y="56881"/>
                    <a:pt x="70068" y="57415"/>
                    <a:pt x="76342" y="58557"/>
                  </a:cubicBezTo>
                  <a:cubicBezTo>
                    <a:pt x="81704" y="59639"/>
                    <a:pt x="86992" y="61055"/>
                    <a:pt x="92177" y="62798"/>
                  </a:cubicBezTo>
                  <a:lnTo>
                    <a:pt x="92177" y="60347"/>
                  </a:lnTo>
                  <a:cubicBezTo>
                    <a:pt x="92639" y="53048"/>
                    <a:pt x="89794" y="45929"/>
                    <a:pt x="84431" y="40958"/>
                  </a:cubicBezTo>
                  <a:cubicBezTo>
                    <a:pt x="77848" y="36096"/>
                    <a:pt x="69751" y="33733"/>
                    <a:pt x="61586" y="34291"/>
                  </a:cubicBezTo>
                  <a:cubicBezTo>
                    <a:pt x="54654" y="34233"/>
                    <a:pt x="47735" y="34915"/>
                    <a:pt x="40948" y="36325"/>
                  </a:cubicBezTo>
                  <a:cubicBezTo>
                    <a:pt x="34572" y="37865"/>
                    <a:pt x="28315" y="39856"/>
                    <a:pt x="22221" y="42282"/>
                  </a:cubicBezTo>
                  <a:lnTo>
                    <a:pt x="12171" y="11446"/>
                  </a:lnTo>
                  <a:cubicBezTo>
                    <a:pt x="20102" y="8029"/>
                    <a:pt x="28300" y="5266"/>
                    <a:pt x="36682" y="3186"/>
                  </a:cubicBezTo>
                  <a:cubicBezTo>
                    <a:pt x="46786" y="885"/>
                    <a:pt x="57133" y="-177"/>
                    <a:pt x="67493" y="24"/>
                  </a:cubicBezTo>
                  <a:cubicBezTo>
                    <a:pt x="77174" y="-195"/>
                    <a:pt x="86824" y="1197"/>
                    <a:pt x="96049" y="4142"/>
                  </a:cubicBezTo>
                  <a:cubicBezTo>
                    <a:pt x="103412" y="6545"/>
                    <a:pt x="110122" y="10613"/>
                    <a:pt x="115658" y="16030"/>
                  </a:cubicBezTo>
                  <a:cubicBezTo>
                    <a:pt x="121154" y="21504"/>
                    <a:pt x="125234" y="28234"/>
                    <a:pt x="127546" y="35639"/>
                  </a:cubicBezTo>
                  <a:cubicBezTo>
                    <a:pt x="130149" y="44042"/>
                    <a:pt x="131415" y="52801"/>
                    <a:pt x="131297" y="61597"/>
                  </a:cubicBezTo>
                  <a:lnTo>
                    <a:pt x="131297" y="144225"/>
                  </a:lnTo>
                  <a:lnTo>
                    <a:pt x="92078" y="144225"/>
                  </a:lnTo>
                  <a:lnTo>
                    <a:pt x="92078" y="128807"/>
                  </a:lnTo>
                  <a:cubicBezTo>
                    <a:pt x="87074" y="134342"/>
                    <a:pt x="81005" y="138811"/>
                    <a:pt x="74234" y="141945"/>
                  </a:cubicBezTo>
                  <a:cubicBezTo>
                    <a:pt x="66237" y="145331"/>
                    <a:pt x="57591" y="146905"/>
                    <a:pt x="48913" y="146553"/>
                  </a:cubicBezTo>
                  <a:close/>
                  <a:moveTo>
                    <a:pt x="61169" y="118659"/>
                  </a:moveTo>
                  <a:cubicBezTo>
                    <a:pt x="69393" y="119076"/>
                    <a:pt x="77509" y="116634"/>
                    <a:pt x="84137" y="111747"/>
                  </a:cubicBezTo>
                  <a:cubicBezTo>
                    <a:pt x="89673" y="107499"/>
                    <a:pt x="92873" y="100881"/>
                    <a:pt x="92765" y="93903"/>
                  </a:cubicBezTo>
                  <a:lnTo>
                    <a:pt x="92765" y="86697"/>
                  </a:lnTo>
                  <a:cubicBezTo>
                    <a:pt x="88939" y="85018"/>
                    <a:pt x="84957" y="83721"/>
                    <a:pt x="80877" y="82824"/>
                  </a:cubicBezTo>
                  <a:cubicBezTo>
                    <a:pt x="76274" y="81861"/>
                    <a:pt x="71583" y="81385"/>
                    <a:pt x="66881" y="81402"/>
                  </a:cubicBezTo>
                  <a:cubicBezTo>
                    <a:pt x="59710" y="80986"/>
                    <a:pt x="52582" y="82755"/>
                    <a:pt x="46438" y="86476"/>
                  </a:cubicBezTo>
                  <a:cubicBezTo>
                    <a:pt x="41522" y="89631"/>
                    <a:pt x="38642" y="95150"/>
                    <a:pt x="38864" y="100987"/>
                  </a:cubicBezTo>
                  <a:lnTo>
                    <a:pt x="38864" y="101526"/>
                  </a:lnTo>
                  <a:cubicBezTo>
                    <a:pt x="38594" y="106510"/>
                    <a:pt x="40828" y="111301"/>
                    <a:pt x="44820" y="114296"/>
                  </a:cubicBezTo>
                  <a:cubicBezTo>
                    <a:pt x="49617" y="117578"/>
                    <a:pt x="55368" y="119173"/>
                    <a:pt x="61169" y="118831"/>
                  </a:cubicBezTo>
                  <a:close/>
                </a:path>
              </a:pathLst>
            </a:custGeom>
            <a:solidFill>
              <a:srgbClr val="585857"/>
            </a:solidFill>
            <a:ln w="24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D4A86519-05E1-91FB-2AF7-9518DE793672}"/>
                </a:ext>
              </a:extLst>
            </p:cNvPr>
            <p:cNvSpPr/>
            <p:nvPr/>
          </p:nvSpPr>
          <p:spPr>
            <a:xfrm>
              <a:off x="2824945" y="2819890"/>
              <a:ext cx="2451" cy="1220670"/>
            </a:xfrm>
            <a:custGeom>
              <a:avLst/>
              <a:gdLst>
                <a:gd name="connsiteX0" fmla="*/ 0 w 2451"/>
                <a:gd name="connsiteY0" fmla="*/ 0 h 1220670"/>
                <a:gd name="connsiteX1" fmla="*/ 0 w 2451"/>
                <a:gd name="connsiteY1" fmla="*/ 1220671 h 122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1" h="1220670">
                  <a:moveTo>
                    <a:pt x="0" y="0"/>
                  </a:moveTo>
                  <a:lnTo>
                    <a:pt x="0" y="1220671"/>
                  </a:lnTo>
                </a:path>
              </a:pathLst>
            </a:custGeom>
            <a:ln w="2451" cap="flat">
              <a:solidFill>
                <a:srgbClr val="D2131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7934017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05" r:id="rId14"/>
    <p:sldLayoutId id="2147483706" r:id="rId15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kern="1200">
          <a:solidFill>
            <a:schemeClr val="accent1"/>
          </a:solidFill>
          <a:latin typeface="Candara" panose="020E0502030303020204" pitchFamily="34" charset="0"/>
          <a:ea typeface="Verdana" panose="020B0604030504040204" pitchFamily="34" charset="0"/>
          <a:cs typeface="Verdana" panose="020B060403050404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2200"/>
        </a:spcBef>
        <a:buClr>
          <a:schemeClr val="accent2"/>
        </a:buClr>
        <a:buFont typeface="Arial" panose="020B0604020202020204" pitchFamily="34" charset="0"/>
        <a:buChar char="•"/>
        <a:defRPr sz="24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20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8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kern="1200">
          <a:solidFill>
            <a:schemeClr val="tx1">
              <a:lumMod val="90000"/>
              <a:lumOff val="1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838">
          <p15:clr>
            <a:srgbClr val="F26B43"/>
          </p15:clr>
        </p15:guide>
        <p15:guide id="2" pos="257">
          <p15:clr>
            <a:srgbClr val="F26B43"/>
          </p15:clr>
        </p15:guide>
        <p15:guide id="3" pos="7469">
          <p15:clr>
            <a:srgbClr val="F26B43"/>
          </p15:clr>
        </p15:guide>
        <p15:guide id="4" orient="horz" pos="232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25.docx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diagramLayout" Target="../diagrams/layout1.xml"/><Relationship Id="rId7" Type="http://schemas.openxmlformats.org/officeDocument/2006/relationships/image" Target="../media/image3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9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10" Type="http://schemas.openxmlformats.org/officeDocument/2006/relationships/image" Target="../media/image6.emf"/><Relationship Id="rId4" Type="http://schemas.openxmlformats.org/officeDocument/2006/relationships/diagramQuickStyle" Target="../diagrams/quickStyle1.xml"/><Relationship Id="rId9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9.xml"/><Relationship Id="rId6" Type="http://schemas.openxmlformats.org/officeDocument/2006/relationships/diagramColors" Target="../diagrams/colors2.xml"/><Relationship Id="rId11" Type="http://schemas.openxmlformats.org/officeDocument/2006/relationships/image" Target="../media/image11.emf"/><Relationship Id="rId5" Type="http://schemas.openxmlformats.org/officeDocument/2006/relationships/diagramQuickStyle" Target="../diagrams/quickStyle2.xml"/><Relationship Id="rId10" Type="http://schemas.openxmlformats.org/officeDocument/2006/relationships/image" Target="../media/image10.emf"/><Relationship Id="rId4" Type="http://schemas.openxmlformats.org/officeDocument/2006/relationships/diagramLayout" Target="../diagrams/layout2.xml"/><Relationship Id="rId9" Type="http://schemas.openxmlformats.org/officeDocument/2006/relationships/image" Target="../media/image9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diagramLayout" Target="../diagrams/layout3.xml"/><Relationship Id="rId7" Type="http://schemas.openxmlformats.org/officeDocument/2006/relationships/image" Target="../media/image18.png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9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Relationship Id="rId9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2113DBD7-F675-61BE-8C05-8C48AB24E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GVA-</a:t>
            </a:r>
            <a:r>
              <a:rPr lang="es-ES" dirty="0" err="1" smtClean="0"/>
              <a:t>ThinkInAzul</a:t>
            </a:r>
            <a:r>
              <a:rPr lang="es-ES" dirty="0" smtClean="0"/>
              <a:t/>
            </a:r>
            <a:br>
              <a:rPr lang="es-ES" dirty="0" smtClean="0"/>
            </a:br>
            <a:r>
              <a:rPr lang="es-ES" dirty="0" smtClean="0"/>
              <a:t>Enero 2023, Murcia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8640F5A-930B-06FE-AEE6-9D246EB05F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u="sng" dirty="0"/>
              <a:t>Jaume </a:t>
            </a:r>
            <a:r>
              <a:rPr lang="en-GB" u="sng" dirty="0" smtClean="0"/>
              <a:t>Pérez-Sánchez</a:t>
            </a:r>
            <a:r>
              <a:rPr lang="en-GB" u="sng" baseline="30000" dirty="0" smtClean="0"/>
              <a:t>1</a:t>
            </a:r>
            <a:r>
              <a:rPr lang="en-GB" dirty="0" smtClean="0"/>
              <a:t>,  Carlos Valle Pérez</a:t>
            </a:r>
            <a:r>
              <a:rPr lang="en-GB" baseline="30000" dirty="0" smtClean="0"/>
              <a:t>2</a:t>
            </a:r>
            <a:endParaRPr lang="en-GB" baseline="30000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6F04860-8012-03A4-62BE-240752039997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576648" y="4975298"/>
            <a:ext cx="7424351" cy="845331"/>
          </a:xfrm>
        </p:spPr>
        <p:txBody>
          <a:bodyPr>
            <a:normAutofit/>
          </a:bodyPr>
          <a:lstStyle/>
          <a:p>
            <a:pPr>
              <a:spcBef>
                <a:spcPts val="0"/>
              </a:spcBef>
            </a:pPr>
            <a:r>
              <a:rPr lang="es-ES" baseline="30000" dirty="0" smtClean="0"/>
              <a:t>1</a:t>
            </a:r>
            <a:r>
              <a:rPr lang="es-ES" dirty="0" smtClean="0"/>
              <a:t>Instituto de Acuicultura Torre de la Sal (IATS-CSIC)</a:t>
            </a:r>
          </a:p>
          <a:p>
            <a:pPr>
              <a:spcBef>
                <a:spcPts val="0"/>
              </a:spcBef>
            </a:pPr>
            <a:r>
              <a:rPr lang="es-ES" dirty="0" smtClean="0"/>
              <a:t> </a:t>
            </a:r>
            <a:r>
              <a:rPr lang="es-ES" baseline="30000" dirty="0" smtClean="0"/>
              <a:t>2</a:t>
            </a:r>
            <a:r>
              <a:rPr lang="es-ES" dirty="0" smtClean="0"/>
              <a:t>Universidad de Alicante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828289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792FF3-93F6-E057-C1A2-F92E62B207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5323" y="593827"/>
            <a:ext cx="11449050" cy="1045897"/>
          </a:xfrm>
        </p:spPr>
        <p:txBody>
          <a:bodyPr/>
          <a:lstStyle/>
          <a:p>
            <a:r>
              <a:rPr lang="en-US" dirty="0" err="1"/>
              <a:t>Ecosistema</a:t>
            </a:r>
            <a:r>
              <a:rPr lang="en-US" dirty="0"/>
              <a:t> </a:t>
            </a:r>
            <a:r>
              <a:rPr lang="en-US" dirty="0" smtClean="0"/>
              <a:t>web (Carlos  Valle, UA)</a:t>
            </a:r>
            <a:endParaRPr lang="en-GB" b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7E8F7E8-2E72-1C11-5D9E-A59C07F7A07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16616" y="1791212"/>
            <a:ext cx="3084807" cy="3850206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GB" sz="2000" b="1" dirty="0"/>
              <a:t>Web principal: </a:t>
            </a:r>
            <a:r>
              <a:rPr lang="en-GB" sz="2000" b="1" dirty="0" smtClean="0"/>
              <a:t>thinkinazul.es o hinkinazul.eu</a:t>
            </a:r>
          </a:p>
          <a:p>
            <a:pPr>
              <a:lnSpc>
                <a:spcPct val="100000"/>
              </a:lnSpc>
            </a:pPr>
            <a:r>
              <a:rPr lang="en-GB" sz="2000" b="1" dirty="0" smtClean="0"/>
              <a:t>Webs </a:t>
            </a:r>
            <a:r>
              <a:rPr lang="en-GB" sz="2000" b="1" dirty="0" err="1"/>
              <a:t>en</a:t>
            </a:r>
            <a:r>
              <a:rPr lang="en-GB" sz="2000" b="1" dirty="0"/>
              <a:t> </a:t>
            </a:r>
            <a:r>
              <a:rPr lang="en-GB" sz="2000" b="1" dirty="0" err="1"/>
              <a:t>subdominios</a:t>
            </a:r>
            <a:r>
              <a:rPr lang="en-GB" sz="2000" b="1" dirty="0"/>
              <a:t> </a:t>
            </a:r>
            <a:r>
              <a:rPr lang="en-GB" sz="2000" b="1" dirty="0" err="1"/>
              <a:t>individualizados</a:t>
            </a:r>
            <a:r>
              <a:rPr lang="en-GB" sz="2000" b="1" dirty="0"/>
              <a:t> </a:t>
            </a:r>
            <a:r>
              <a:rPr lang="en-GB" sz="2000" b="1" dirty="0" err="1"/>
              <a:t>por</a:t>
            </a:r>
            <a:r>
              <a:rPr lang="en-GB" sz="2000" b="1" dirty="0"/>
              <a:t> </a:t>
            </a:r>
            <a:r>
              <a:rPr lang="en-GB" sz="2000" b="1" dirty="0" err="1"/>
              <a:t>Comunidades</a:t>
            </a:r>
            <a:r>
              <a:rPr lang="en-GB" sz="2000" b="1" dirty="0"/>
              <a:t> </a:t>
            </a:r>
            <a:r>
              <a:rPr lang="en-GB" sz="2000" b="1" dirty="0" err="1"/>
              <a:t>Autónomas</a:t>
            </a:r>
            <a:endParaRPr lang="en-GB" sz="2000" b="1" dirty="0"/>
          </a:p>
          <a:p>
            <a:pPr marL="0" indent="0">
              <a:lnSpc>
                <a:spcPct val="100000"/>
              </a:lnSpc>
              <a:buNone/>
            </a:pPr>
            <a:endParaRPr lang="en-GB" sz="2000" b="1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27392" y="2064029"/>
            <a:ext cx="6531879" cy="30249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5400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1C3C5F5-BC4D-FE2C-915A-A93F393AB91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dirty="0" smtClean="0"/>
              <a:t>Jaume Pérez-Sánchez &amp;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D48DAA0-7C7A-B044-9B0F-910A5DE8E6BC}"/>
              </a:ext>
            </a:extLst>
          </p:cNvPr>
          <p:cNvSpPr>
            <a:spLocks noGrp="1"/>
          </p:cNvSpPr>
          <p:nvPr>
            <p:ph type="body" idx="10"/>
          </p:nvPr>
        </p:nvSpPr>
        <p:spPr/>
        <p:txBody>
          <a:bodyPr>
            <a:noAutofit/>
          </a:bodyPr>
          <a:lstStyle/>
          <a:p>
            <a:r>
              <a:rPr lang="es-ES" sz="2400" dirty="0">
                <a:solidFill>
                  <a:schemeClr val="tx1"/>
                </a:solidFill>
              </a:rPr>
              <a:t>Carlos Valle</a:t>
            </a:r>
            <a:endParaRPr lang="en-GB" sz="2400" dirty="0">
              <a:solidFill>
                <a:schemeClr val="tx1"/>
              </a:solidFill>
            </a:endParaRPr>
          </a:p>
        </p:txBody>
      </p:sp>
      <p:pic>
        <p:nvPicPr>
          <p:cNvPr id="6" name="Marcador de posición de imagen 5"/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" r="274"/>
          <a:stretch>
            <a:fillRect/>
          </a:stretch>
        </p:blipFill>
        <p:spPr>
          <a:xfrm flipH="1">
            <a:off x="8987592" y="1543192"/>
            <a:ext cx="2292778" cy="2305132"/>
          </a:xfr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19201" y="1517490"/>
            <a:ext cx="4999902" cy="220661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6059" y="5553853"/>
            <a:ext cx="725487" cy="5303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229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4">
            <a:extLst>
              <a:ext uri="{FF2B5EF4-FFF2-40B4-BE49-F238E27FC236}">
                <a16:creationId xmlns:a16="http://schemas.microsoft.com/office/drawing/2014/main" id="{6888A26D-A335-658C-ABB3-7919AC169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6933" y="71108"/>
            <a:ext cx="6308576" cy="1045897"/>
          </a:xfrm>
        </p:spPr>
        <p:txBody>
          <a:bodyPr/>
          <a:lstStyle/>
          <a:p>
            <a:r>
              <a:rPr lang="en-GB" dirty="0"/>
              <a:t/>
            </a:r>
            <a:br>
              <a:rPr lang="en-GB" dirty="0"/>
            </a:br>
            <a:r>
              <a:rPr lang="en-GB" dirty="0" smtClean="0"/>
              <a:t/>
            </a:r>
            <a:br>
              <a:rPr lang="en-GB" dirty="0" smtClean="0"/>
            </a:br>
            <a:r>
              <a:rPr lang="en-GB" dirty="0"/>
              <a:t/>
            </a:r>
            <a:br>
              <a:rPr lang="en-GB" dirty="0"/>
            </a:br>
            <a:r>
              <a:rPr lang="en-GB" dirty="0" err="1" smtClean="0"/>
              <a:t>Hoja</a:t>
            </a:r>
            <a:r>
              <a:rPr lang="en-GB" dirty="0" smtClean="0"/>
              <a:t> de </a:t>
            </a:r>
            <a:r>
              <a:rPr lang="en-GB" dirty="0" err="1" smtClean="0"/>
              <a:t>Ruta</a:t>
            </a:r>
            <a:r>
              <a:rPr lang="en-GB" dirty="0" smtClean="0"/>
              <a:t> GVA-</a:t>
            </a:r>
            <a:r>
              <a:rPr lang="en-GB" dirty="0" err="1" smtClean="0"/>
              <a:t>ThinkInAzul</a:t>
            </a:r>
            <a:endParaRPr lang="en-GB" dirty="0"/>
          </a:p>
        </p:txBody>
      </p:sp>
      <p:sp>
        <p:nvSpPr>
          <p:cNvPr id="21" name="Text Placeholder 3">
            <a:extLst>
              <a:ext uri="{FF2B5EF4-FFF2-40B4-BE49-F238E27FC236}">
                <a16:creationId xmlns:a16="http://schemas.microsoft.com/office/drawing/2014/main" id="{6F11E952-8FEC-ABFF-FDE5-14F2602F15D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29423" y="1281765"/>
            <a:ext cx="7046968" cy="4557713"/>
          </a:xfrm>
        </p:spPr>
        <p:txBody>
          <a:bodyPr>
            <a:normAutofit fontScale="77500" lnSpcReduction="20000"/>
          </a:bodyPr>
          <a:lstStyle/>
          <a:p>
            <a:pPr>
              <a:lnSpc>
                <a:spcPct val="100000"/>
              </a:lnSpc>
            </a:pPr>
            <a:r>
              <a:rPr lang="es-ES" dirty="0" smtClean="0"/>
              <a:t>19/07/2021. </a:t>
            </a:r>
            <a:r>
              <a:rPr lang="es-ES" dirty="0" smtClean="0">
                <a:solidFill>
                  <a:schemeClr val="accent6"/>
                </a:solidFill>
              </a:rPr>
              <a:t>Convocatoria</a:t>
            </a:r>
            <a:r>
              <a:rPr lang="es-ES" dirty="0" smtClean="0"/>
              <a:t> </a:t>
            </a:r>
            <a:r>
              <a:rPr lang="es-ES" dirty="0" smtClean="0">
                <a:solidFill>
                  <a:schemeClr val="accent6"/>
                </a:solidFill>
              </a:rPr>
              <a:t>Expresión de Interés </a:t>
            </a:r>
            <a:r>
              <a:rPr lang="es-ES" dirty="0" smtClean="0">
                <a:solidFill>
                  <a:schemeClr val="tx1"/>
                </a:solidFill>
              </a:rPr>
              <a:t>- </a:t>
            </a:r>
            <a:r>
              <a:rPr lang="es-ES" dirty="0" err="1" smtClean="0">
                <a:solidFill>
                  <a:schemeClr val="tx1"/>
                </a:solidFill>
              </a:rPr>
              <a:t>deadline</a:t>
            </a:r>
            <a:r>
              <a:rPr lang="es-ES" dirty="0" smtClean="0">
                <a:solidFill>
                  <a:schemeClr val="tx1"/>
                </a:solidFill>
              </a:rPr>
              <a:t> </a:t>
            </a:r>
            <a:r>
              <a:rPr lang="es-ES" dirty="0" smtClean="0">
                <a:solidFill>
                  <a:schemeClr val="tx1"/>
                </a:solidFill>
              </a:rPr>
              <a:t>13/09/2021</a:t>
            </a:r>
            <a:r>
              <a:rPr lang="es-ES" dirty="0" smtClean="0">
                <a:solidFill>
                  <a:schemeClr val="tx1"/>
                </a:solidFill>
              </a:rPr>
              <a:t>). </a:t>
            </a:r>
            <a:endParaRPr lang="es-ES" dirty="0" smtClean="0">
              <a:solidFill>
                <a:schemeClr val="tx1"/>
              </a:solidFill>
            </a:endParaRPr>
          </a:p>
          <a:p>
            <a:pPr>
              <a:lnSpc>
                <a:spcPct val="100000"/>
              </a:lnSpc>
            </a:pPr>
            <a:r>
              <a:rPr lang="es-ES" dirty="0" smtClean="0"/>
              <a:t>16/02/2022. </a:t>
            </a:r>
            <a:r>
              <a:rPr lang="es-ES" dirty="0" smtClean="0">
                <a:solidFill>
                  <a:srgbClr val="FF0000"/>
                </a:solidFill>
              </a:rPr>
              <a:t>Resolución definitiva </a:t>
            </a:r>
            <a:r>
              <a:rPr lang="es-ES" dirty="0" smtClean="0"/>
              <a:t>con alegaciones resueltas  </a:t>
            </a:r>
          </a:p>
          <a:p>
            <a:pPr lvl="1">
              <a:lnSpc>
                <a:spcPct val="100000"/>
              </a:lnSpc>
            </a:pPr>
            <a:r>
              <a:rPr lang="es-ES" dirty="0" smtClean="0"/>
              <a:t>Evaluación por pares. </a:t>
            </a:r>
          </a:p>
          <a:p>
            <a:pPr lvl="1">
              <a:lnSpc>
                <a:spcPct val="100000"/>
              </a:lnSpc>
            </a:pPr>
            <a:r>
              <a:rPr lang="es-ES" dirty="0" smtClean="0"/>
              <a:t>44 Propuestas. 38 + 1 Financiadas</a:t>
            </a:r>
          </a:p>
          <a:p>
            <a:pPr>
              <a:lnSpc>
                <a:spcPct val="100000"/>
              </a:lnSpc>
            </a:pPr>
            <a:r>
              <a:rPr lang="es-ES" dirty="0" smtClean="0"/>
              <a:t>10/05/22. </a:t>
            </a:r>
            <a:r>
              <a:rPr lang="es-ES" dirty="0" smtClean="0">
                <a:solidFill>
                  <a:srgbClr val="FF0000"/>
                </a:solidFill>
              </a:rPr>
              <a:t>Firma Protocolo de Actuación - </a:t>
            </a:r>
            <a:r>
              <a:rPr lang="es-ES" dirty="0" smtClean="0">
                <a:solidFill>
                  <a:schemeClr val="tx1"/>
                </a:solidFill>
              </a:rPr>
              <a:t>Presupuesto Grupos de Investigación</a:t>
            </a:r>
          </a:p>
          <a:p>
            <a:pPr>
              <a:lnSpc>
                <a:spcPct val="100000"/>
              </a:lnSpc>
            </a:pPr>
            <a:r>
              <a:rPr lang="es-ES" dirty="0" smtClean="0"/>
              <a:t>27/06/2022. </a:t>
            </a:r>
            <a:r>
              <a:rPr lang="es-ES" dirty="0" err="1" smtClean="0">
                <a:solidFill>
                  <a:srgbClr val="FF0000"/>
                </a:solidFill>
              </a:rPr>
              <a:t>Kickoff</a:t>
            </a:r>
            <a:r>
              <a:rPr lang="es-ES" dirty="0" smtClean="0">
                <a:solidFill>
                  <a:srgbClr val="FF0000"/>
                </a:solidFill>
              </a:rPr>
              <a:t> meeting </a:t>
            </a:r>
            <a:r>
              <a:rPr lang="es-ES" dirty="0" smtClean="0">
                <a:solidFill>
                  <a:schemeClr val="accent6"/>
                </a:solidFill>
              </a:rPr>
              <a:t>Torre la Sal - </a:t>
            </a:r>
            <a:r>
              <a:rPr lang="es-ES" dirty="0" smtClean="0"/>
              <a:t>Proyecto Coordinado</a:t>
            </a:r>
          </a:p>
          <a:p>
            <a:pPr>
              <a:lnSpc>
                <a:spcPct val="100000"/>
              </a:lnSpc>
            </a:pPr>
            <a:r>
              <a:rPr lang="es-ES" dirty="0" smtClean="0"/>
              <a:t>04/10/2022. </a:t>
            </a:r>
            <a:r>
              <a:rPr lang="es-ES" dirty="0" smtClean="0">
                <a:solidFill>
                  <a:srgbClr val="FF0000"/>
                </a:solidFill>
              </a:rPr>
              <a:t>Firma Convenio </a:t>
            </a:r>
            <a:r>
              <a:rPr lang="es-ES" dirty="0">
                <a:solidFill>
                  <a:srgbClr val="FF0000"/>
                </a:solidFill>
              </a:rPr>
              <a:t>-</a:t>
            </a:r>
            <a:r>
              <a:rPr lang="es-ES" dirty="0" smtClean="0">
                <a:solidFill>
                  <a:srgbClr val="FF0000"/>
                </a:solidFill>
              </a:rPr>
              <a:t> </a:t>
            </a:r>
            <a:r>
              <a:rPr lang="es-ES" dirty="0" smtClean="0"/>
              <a:t>Ejecución P</a:t>
            </a:r>
            <a:r>
              <a:rPr lang="es-ES" dirty="0" smtClean="0"/>
              <a:t>resupuesto </a:t>
            </a:r>
            <a:r>
              <a:rPr lang="es-ES" dirty="0" smtClean="0"/>
              <a:t>Coordinación</a:t>
            </a:r>
          </a:p>
          <a:p>
            <a:pPr lvl="1">
              <a:lnSpc>
                <a:spcPct val="100000"/>
              </a:lnSpc>
            </a:pPr>
            <a:r>
              <a:rPr lang="es-ES" dirty="0" smtClean="0"/>
              <a:t>Entidad beneficiaria (CSIC)</a:t>
            </a:r>
          </a:p>
          <a:p>
            <a:pPr lvl="1">
              <a:lnSpc>
                <a:spcPct val="100000"/>
              </a:lnSpc>
            </a:pPr>
            <a:r>
              <a:rPr lang="es-ES" dirty="0" smtClean="0"/>
              <a:t>Entidades Participantes (UPV, UV, UA, UJI, UMH, UCVSM)</a:t>
            </a:r>
          </a:p>
          <a:p>
            <a:pPr>
              <a:lnSpc>
                <a:spcPct val="100000"/>
              </a:lnSpc>
            </a:pPr>
            <a:r>
              <a:rPr lang="es-ES" dirty="0" smtClean="0"/>
              <a:t>29/12/2022. </a:t>
            </a:r>
            <a:r>
              <a:rPr lang="es-ES" dirty="0" smtClean="0">
                <a:solidFill>
                  <a:schemeClr val="accent6"/>
                </a:solidFill>
              </a:rPr>
              <a:t>Informe de Seguimiento </a:t>
            </a:r>
            <a:r>
              <a:rPr lang="es-ES" dirty="0">
                <a:solidFill>
                  <a:schemeClr val="accent6"/>
                </a:solidFill>
              </a:rPr>
              <a:t>A</a:t>
            </a:r>
            <a:r>
              <a:rPr lang="es-ES" dirty="0" smtClean="0">
                <a:solidFill>
                  <a:schemeClr val="accent6"/>
                </a:solidFill>
              </a:rPr>
              <a:t>nual GVA</a:t>
            </a:r>
          </a:p>
        </p:txBody>
      </p:sp>
      <p:grpSp>
        <p:nvGrpSpPr>
          <p:cNvPr id="29" name="Grupo 28"/>
          <p:cNvGrpSpPr/>
          <p:nvPr/>
        </p:nvGrpSpPr>
        <p:grpSpPr>
          <a:xfrm>
            <a:off x="6927898" y="168617"/>
            <a:ext cx="5027163" cy="5728611"/>
            <a:chOff x="6899871" y="71108"/>
            <a:chExt cx="5027163" cy="5728611"/>
          </a:xfrm>
        </p:grpSpPr>
        <p:grpSp>
          <p:nvGrpSpPr>
            <p:cNvPr id="28" name="Grupo 27"/>
            <p:cNvGrpSpPr/>
            <p:nvPr/>
          </p:nvGrpSpPr>
          <p:grpSpPr>
            <a:xfrm>
              <a:off x="6899871" y="71108"/>
              <a:ext cx="5027163" cy="5728611"/>
              <a:chOff x="7032595" y="128601"/>
              <a:chExt cx="5027163" cy="5728611"/>
            </a:xfrm>
          </p:grpSpPr>
          <p:grpSp>
            <p:nvGrpSpPr>
              <p:cNvPr id="3" name="Grupo 2"/>
              <p:cNvGrpSpPr/>
              <p:nvPr/>
            </p:nvGrpSpPr>
            <p:grpSpPr>
              <a:xfrm>
                <a:off x="7032595" y="1605759"/>
                <a:ext cx="5027163" cy="4251453"/>
                <a:chOff x="6830122" y="1644489"/>
                <a:chExt cx="5027163" cy="4251453"/>
              </a:xfrm>
            </p:grpSpPr>
            <p:graphicFrame>
              <p:nvGraphicFramePr>
                <p:cNvPr id="11" name="Diagrama 10"/>
                <p:cNvGraphicFramePr/>
                <p:nvPr>
                  <p:extLst>
                    <p:ext uri="{D42A27DB-BD31-4B8C-83A1-F6EECF244321}">
                      <p14:modId xmlns:p14="http://schemas.microsoft.com/office/powerpoint/2010/main" val="155137482"/>
                    </p:ext>
                  </p:extLst>
                </p:nvPr>
              </p:nvGraphicFramePr>
              <p:xfrm>
                <a:off x="6830122" y="1779910"/>
                <a:ext cx="3522377" cy="3980612"/>
              </p:xfrm>
              <a:graphic>
                <a:graphicData uri="http://schemas.openxmlformats.org/drawingml/2006/diagram">
                  <dgm:relIds xmlns:dgm="http://schemas.openxmlformats.org/drawingml/2006/diagram" xmlns:r="http://schemas.openxmlformats.org/officeDocument/2006/relationships" r:dm="rId2" r:lo="rId3" r:qs="rId4" r:cs="rId5"/>
                </a:graphicData>
              </a:graphic>
            </p:graphicFrame>
            <p:grpSp>
              <p:nvGrpSpPr>
                <p:cNvPr id="2" name="Grupo 1"/>
                <p:cNvGrpSpPr/>
                <p:nvPr/>
              </p:nvGrpSpPr>
              <p:grpSpPr>
                <a:xfrm>
                  <a:off x="7578841" y="1644489"/>
                  <a:ext cx="4278444" cy="4251453"/>
                  <a:chOff x="7476392" y="1676276"/>
                  <a:chExt cx="4278444" cy="4251453"/>
                </a:xfrm>
              </p:grpSpPr>
              <p:grpSp>
                <p:nvGrpSpPr>
                  <p:cNvPr id="12" name="Grupo 11"/>
                  <p:cNvGrpSpPr/>
                  <p:nvPr/>
                </p:nvGrpSpPr>
                <p:grpSpPr>
                  <a:xfrm>
                    <a:off x="9669731" y="2663952"/>
                    <a:ext cx="2015170" cy="2969617"/>
                    <a:chOff x="9734467" y="1990210"/>
                    <a:chExt cx="2015170" cy="2969617"/>
                  </a:xfrm>
                </p:grpSpPr>
                <p:pic>
                  <p:nvPicPr>
                    <p:cNvPr id="13" name="Imagen 12"/>
                    <p:cNvPicPr>
                      <a:picLocks noChangeAspect="1"/>
                    </p:cNvPicPr>
                    <p:nvPr/>
                  </p:nvPicPr>
                  <p:blipFill>
                    <a:blip r:embed="rId7"/>
                    <a:stretch>
                      <a:fillRect/>
                    </a:stretch>
                  </p:blipFill>
                  <p:spPr>
                    <a:xfrm>
                      <a:off x="9734467" y="1990210"/>
                      <a:ext cx="2015170" cy="1341004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4" name="Imagen 13"/>
                    <p:cNvPicPr>
                      <a:picLocks noChangeAspect="1"/>
                    </p:cNvPicPr>
                    <p:nvPr/>
                  </p:nvPicPr>
                  <p:blipFill>
                    <a:blip r:embed="rId8"/>
                    <a:stretch>
                      <a:fillRect/>
                    </a:stretch>
                  </p:blipFill>
                  <p:spPr>
                    <a:xfrm>
                      <a:off x="10076000" y="3754704"/>
                      <a:ext cx="1608901" cy="1205123"/>
                    </a:xfrm>
                    <a:prstGeom prst="rect">
                      <a:avLst/>
                    </a:prstGeom>
                  </p:spPr>
                </p:pic>
              </p:grpSp>
              <p:sp>
                <p:nvSpPr>
                  <p:cNvPr id="15" name="Rectángulo 14"/>
                  <p:cNvSpPr/>
                  <p:nvPr/>
                </p:nvSpPr>
                <p:spPr>
                  <a:xfrm>
                    <a:off x="7476392" y="1676276"/>
                    <a:ext cx="4278444" cy="4251453"/>
                  </a:xfrm>
                  <a:prstGeom prst="rect">
                    <a:avLst/>
                  </a:prstGeom>
                  <a:noFill/>
                  <a:ln>
                    <a:prstDash val="dash"/>
                  </a:ln>
                </p:spPr>
                <p:style>
                  <a:lnRef idx="2">
                    <a:schemeClr val="accent6">
                      <a:shade val="50000"/>
                    </a:schemeClr>
                  </a:lnRef>
                  <a:fillRef idx="1">
                    <a:schemeClr val="accent6"/>
                  </a:fillRef>
                  <a:effectRef idx="0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6" name="CuadroTexto 15"/>
                  <p:cNvSpPr txBox="1"/>
                  <p:nvPr/>
                </p:nvSpPr>
                <p:spPr>
                  <a:xfrm>
                    <a:off x="9718063" y="1676276"/>
                    <a:ext cx="1970411" cy="83099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s-ES" sz="2400" b="1" dirty="0" smtClean="0">
                        <a:solidFill>
                          <a:srgbClr val="FF0000"/>
                        </a:solidFill>
                        <a:latin typeface="Candara" panose="020E050203030302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Los primeros </a:t>
                    </a:r>
                  </a:p>
                  <a:p>
                    <a:pPr algn="ctr"/>
                    <a:r>
                      <a:rPr lang="es-ES" sz="2400" b="1" dirty="0" smtClean="0">
                        <a:solidFill>
                          <a:srgbClr val="FF0000"/>
                        </a:solidFill>
                        <a:latin typeface="Candara" panose="020E050203030302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rPr>
                      <a:t>pasos……</a:t>
                    </a:r>
                    <a:endParaRPr lang="en-GB" sz="2400" b="1" dirty="0">
                      <a:solidFill>
                        <a:srgbClr val="FF0000"/>
                      </a:solidFill>
                      <a:latin typeface="Candara" panose="020E0502030303020204" pitchFamily="34" charset="0"/>
                      <a:ea typeface="Verdana" panose="020B0604030504040204" pitchFamily="34" charset="0"/>
                      <a:cs typeface="Verdana" panose="020B0604030504040204" pitchFamily="34" charset="0"/>
                    </a:endParaRPr>
                  </a:p>
                </p:txBody>
              </p:sp>
            </p:grpSp>
          </p:grpSp>
          <p:cxnSp>
            <p:nvCxnSpPr>
              <p:cNvPr id="8" name="Conector recto de flecha 7"/>
              <p:cNvCxnSpPr/>
              <p:nvPr/>
            </p:nvCxnSpPr>
            <p:spPr>
              <a:xfrm flipH="1">
                <a:off x="7185891" y="3898995"/>
                <a:ext cx="508002" cy="7987"/>
              </a:xfrm>
              <a:prstGeom prst="straightConnector1">
                <a:avLst/>
              </a:prstGeom>
              <a:ln w="38100">
                <a:tailEnd type="triangle"/>
              </a:ln>
            </p:spPr>
            <p:style>
              <a:lnRef idx="3">
                <a:schemeClr val="accent1"/>
              </a:lnRef>
              <a:fillRef idx="0">
                <a:schemeClr val="accent1"/>
              </a:fillRef>
              <a:effectRef idx="2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25" name="Imagen 2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63183" y="128601"/>
                <a:ext cx="2375514" cy="1379638"/>
              </a:xfrm>
              <a:prstGeom prst="rect">
                <a:avLst/>
              </a:prstGeom>
            </p:spPr>
          </p:pic>
        </p:grpSp>
        <p:pic>
          <p:nvPicPr>
            <p:cNvPr id="27" name="Imagen 2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9731853" y="319296"/>
              <a:ext cx="1887483" cy="938264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</p:grpSp>
    </p:spTree>
    <p:extLst>
      <p:ext uri="{BB962C8B-B14F-4D97-AF65-F5344CB8AC3E}">
        <p14:creationId xmlns:p14="http://schemas.microsoft.com/office/powerpoint/2010/main" val="790177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itle 4">
            <a:extLst>
              <a:ext uri="{FF2B5EF4-FFF2-40B4-BE49-F238E27FC236}">
                <a16:creationId xmlns:a16="http://schemas.microsoft.com/office/drawing/2014/main" id="{6888A26D-A335-658C-ABB3-7919AC169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74306" y="298807"/>
            <a:ext cx="7984094" cy="1045897"/>
          </a:xfrm>
        </p:spPr>
        <p:txBody>
          <a:bodyPr anchor="ctr"/>
          <a:lstStyle/>
          <a:p>
            <a:pPr algn="ctr"/>
            <a:r>
              <a:rPr lang="en-GB" sz="3200" dirty="0" smtClean="0"/>
              <a:t>GVA-</a:t>
            </a:r>
            <a:r>
              <a:rPr lang="en-GB" sz="3200" dirty="0" err="1" smtClean="0"/>
              <a:t>ThinkInAzul</a:t>
            </a:r>
            <a:r>
              <a:rPr lang="en-GB" sz="3200" dirty="0" smtClean="0"/>
              <a:t>: </a:t>
            </a:r>
            <a:r>
              <a:rPr lang="en-GB" sz="2800" dirty="0" smtClean="0"/>
              <a:t>39 </a:t>
            </a:r>
            <a:r>
              <a:rPr lang="en-GB" sz="2800" dirty="0" err="1" smtClean="0"/>
              <a:t>Grupos</a:t>
            </a:r>
            <a:r>
              <a:rPr lang="en-GB" sz="2800" dirty="0" smtClean="0"/>
              <a:t>- 350 </a:t>
            </a:r>
            <a:r>
              <a:rPr lang="en-GB" sz="2800" dirty="0" err="1" smtClean="0"/>
              <a:t>Investigadores</a:t>
            </a:r>
            <a:r>
              <a:rPr lang="en-GB" sz="2800" dirty="0" smtClean="0"/>
              <a:t> - 7 </a:t>
            </a:r>
            <a:r>
              <a:rPr lang="en-GB" sz="2800" dirty="0" err="1" smtClean="0"/>
              <a:t>Wps</a:t>
            </a:r>
            <a:r>
              <a:rPr lang="en-GB" sz="2800" dirty="0" smtClean="0"/>
              <a:t> de </a:t>
            </a:r>
            <a:r>
              <a:rPr lang="en-GB" sz="2800" dirty="0" err="1" smtClean="0"/>
              <a:t>Investigación</a:t>
            </a:r>
            <a:r>
              <a:rPr lang="en-GB" sz="2800" dirty="0" smtClean="0"/>
              <a:t> </a:t>
            </a:r>
            <a:r>
              <a:rPr lang="en-GB" sz="2800" dirty="0" smtClean="0"/>
              <a:t>– 78 </a:t>
            </a:r>
            <a:r>
              <a:rPr lang="en-GB" sz="2800" dirty="0" err="1" smtClean="0"/>
              <a:t>Tareas</a:t>
            </a:r>
            <a:r>
              <a:rPr lang="en-GB" sz="2800" dirty="0" smtClean="0"/>
              <a:t> </a:t>
            </a:r>
            <a:endParaRPr lang="en-GB" sz="2800" dirty="0"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71543" y="451208"/>
            <a:ext cx="2037676" cy="1296703"/>
          </a:xfrm>
          <a:prstGeom prst="rect">
            <a:avLst/>
          </a:prstGeom>
        </p:spPr>
      </p:pic>
      <p:grpSp>
        <p:nvGrpSpPr>
          <p:cNvPr id="7" name="Grupo 6"/>
          <p:cNvGrpSpPr/>
          <p:nvPr/>
        </p:nvGrpSpPr>
        <p:grpSpPr>
          <a:xfrm>
            <a:off x="862762" y="1916203"/>
            <a:ext cx="10102701" cy="5013017"/>
            <a:chOff x="481214" y="1815636"/>
            <a:chExt cx="10102701" cy="5013017"/>
          </a:xfrm>
        </p:grpSpPr>
        <p:grpSp>
          <p:nvGrpSpPr>
            <p:cNvPr id="2" name="Grupo 1"/>
            <p:cNvGrpSpPr/>
            <p:nvPr/>
          </p:nvGrpSpPr>
          <p:grpSpPr>
            <a:xfrm>
              <a:off x="551829" y="1815636"/>
              <a:ext cx="10032086" cy="5013017"/>
              <a:chOff x="1822222" y="1036371"/>
              <a:chExt cx="10032086" cy="5013017"/>
            </a:xfrm>
          </p:grpSpPr>
          <p:graphicFrame>
            <p:nvGraphicFramePr>
              <p:cNvPr id="28" name="Diagrama 27"/>
              <p:cNvGraphicFramePr/>
              <p:nvPr>
                <p:extLst>
                  <p:ext uri="{D42A27DB-BD31-4B8C-83A1-F6EECF244321}">
                    <p14:modId xmlns:p14="http://schemas.microsoft.com/office/powerpoint/2010/main" val="3419155517"/>
                  </p:ext>
                </p:extLst>
              </p:nvPr>
            </p:nvGraphicFramePr>
            <p:xfrm>
              <a:off x="1822222" y="1545928"/>
              <a:ext cx="10032086" cy="4503460"/>
            </p:xfrm>
            <a:graphic>
              <a:graphicData uri="http://schemas.openxmlformats.org/drawingml/2006/diagram">
                <dgm:relIds xmlns:dgm="http://schemas.openxmlformats.org/drawingml/2006/diagram" xmlns:r="http://schemas.openxmlformats.org/officeDocument/2006/relationships" r:dm="rId3" r:lo="rId4" r:qs="rId5" r:cs="rId6"/>
              </a:graphicData>
            </a:graphic>
          </p:graphicFrame>
          <p:sp>
            <p:nvSpPr>
              <p:cNvPr id="29" name="Rectángulo redondeado 28"/>
              <p:cNvSpPr/>
              <p:nvPr/>
            </p:nvSpPr>
            <p:spPr>
              <a:xfrm>
                <a:off x="5750397" y="1036371"/>
                <a:ext cx="2123492" cy="845125"/>
              </a:xfrm>
              <a:prstGeom prst="roundRect">
                <a:avLst>
                  <a:gd name="adj" fmla="val 10000"/>
                </a:avLst>
              </a:prstGeom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4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4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grpSp>
            <p:nvGrpSpPr>
              <p:cNvPr id="30" name="Grupo 29"/>
              <p:cNvGrpSpPr/>
              <p:nvPr/>
            </p:nvGrpSpPr>
            <p:grpSpPr>
              <a:xfrm>
                <a:off x="5873431" y="1078961"/>
                <a:ext cx="1877424" cy="759943"/>
                <a:chOff x="766835" y="1007111"/>
                <a:chExt cx="2857188" cy="850530"/>
              </a:xfrm>
            </p:grpSpPr>
            <p:sp>
              <p:nvSpPr>
                <p:cNvPr id="31" name="Rectángulo redondeado 30"/>
                <p:cNvSpPr/>
                <p:nvPr/>
              </p:nvSpPr>
              <p:spPr>
                <a:xfrm>
                  <a:off x="766835" y="1007111"/>
                  <a:ext cx="2857188" cy="845125"/>
                </a:xfrm>
                <a:prstGeom prst="roundRect">
                  <a:avLst>
                    <a:gd name="adj" fmla="val 10000"/>
                  </a:avLst>
                </a:prstGeom>
              </p:spPr>
              <p:style>
                <a:lnRef idx="2">
                  <a:schemeClr val="accent4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lt1">
                    <a:alpha val="90000"/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lt1">
                    <a:alpha val="90000"/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</p:sp>
            <p:sp>
              <p:nvSpPr>
                <p:cNvPr id="32" name="CuadroTexto 31"/>
                <p:cNvSpPr txBox="1"/>
                <p:nvPr/>
              </p:nvSpPr>
              <p:spPr>
                <a:xfrm>
                  <a:off x="1054352" y="1062022"/>
                  <a:ext cx="2282153" cy="795619"/>
                </a:xfrm>
                <a:prstGeom prst="rect">
                  <a:avLst/>
                </a:prstGeom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dk1">
                    <a:hueOff val="0"/>
                    <a:satOff val="0"/>
                    <a:lumOff val="0"/>
                    <a:alphaOff val="0"/>
                  </a:schemeClr>
                </a:fontRef>
              </p:style>
              <p:txBody>
                <a:bodyPr spcFirstLastPara="0" vert="horz" wrap="square" lIns="53340" tIns="53340" rIns="53340" bIns="53340" numCol="1" spcCol="1270" anchor="ctr" anchorCtr="0">
                  <a:noAutofit/>
                </a:bodyPr>
                <a:lstStyle/>
                <a:p>
                  <a:pPr lvl="0" algn="ctr" defTabSz="62230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s-ES" sz="1400" kern="1200" dirty="0" smtClean="0"/>
                    <a:t>DG CIENCIA E </a:t>
                  </a:r>
                </a:p>
                <a:p>
                  <a:pPr lvl="0" algn="ctr" defTabSz="62230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es-ES" sz="1400" kern="1200" dirty="0" smtClean="0"/>
                    <a:t>INVESTIGACION</a:t>
                  </a:r>
                  <a:endParaRPr lang="es-ES" sz="1400" kern="1200" dirty="0"/>
                </a:p>
              </p:txBody>
            </p:sp>
          </p:grpSp>
        </p:grpSp>
        <p:sp>
          <p:nvSpPr>
            <p:cNvPr id="5" name="CuadroTexto 4"/>
            <p:cNvSpPr txBox="1"/>
            <p:nvPr/>
          </p:nvSpPr>
          <p:spPr>
            <a:xfrm>
              <a:off x="481214" y="1884446"/>
              <a:ext cx="24158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s-ES" dirty="0" smtClean="0"/>
                <a:t>María Auxiliadora </a:t>
              </a:r>
              <a:r>
                <a:rPr lang="es-ES" dirty="0" err="1" smtClean="0"/>
                <a:t>Jordá</a:t>
              </a:r>
              <a:endParaRPr lang="es-ES" dirty="0" smtClean="0"/>
            </a:p>
            <a:p>
              <a:pPr algn="r"/>
              <a:r>
                <a:rPr lang="es-ES" dirty="0" smtClean="0"/>
                <a:t>Secretaria Autonómica</a:t>
              </a:r>
              <a:endParaRPr lang="en-GB" dirty="0"/>
            </a:p>
          </p:txBody>
        </p:sp>
        <p:sp>
          <p:nvSpPr>
            <p:cNvPr id="14" name="CuadroTexto 13"/>
            <p:cNvSpPr txBox="1"/>
            <p:nvPr/>
          </p:nvSpPr>
          <p:spPr>
            <a:xfrm>
              <a:off x="6915454" y="1882423"/>
              <a:ext cx="175458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 smtClean="0"/>
                <a:t>Pedro López</a:t>
              </a:r>
            </a:p>
            <a:p>
              <a:r>
                <a:rPr lang="es-ES" dirty="0" smtClean="0"/>
                <a:t>Director General</a:t>
              </a:r>
              <a:endParaRPr lang="en-GB" dirty="0"/>
            </a:p>
          </p:txBody>
        </p:sp>
        <p:pic>
          <p:nvPicPr>
            <p:cNvPr id="15" name="Imagen 1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178854" y="2844277"/>
              <a:ext cx="965933" cy="1259576"/>
            </a:xfrm>
            <a:prstGeom prst="ellipse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16" name="Imagen 1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955790" y="2882480"/>
              <a:ext cx="1070839" cy="1204693"/>
            </a:xfrm>
            <a:prstGeom prst="ellipse">
              <a:avLst/>
            </a:prstGeom>
            <a:ln>
              <a:noFill/>
            </a:ln>
            <a:effectLst>
              <a:softEdge rad="112500"/>
            </a:effectLst>
          </p:spPr>
        </p:pic>
        <p:sp>
          <p:nvSpPr>
            <p:cNvPr id="17" name="CuadroTexto 16"/>
            <p:cNvSpPr txBox="1"/>
            <p:nvPr/>
          </p:nvSpPr>
          <p:spPr>
            <a:xfrm>
              <a:off x="733067" y="3250831"/>
              <a:ext cx="235250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s-ES" dirty="0" smtClean="0"/>
                <a:t>Jaume Pérez-Sánchez</a:t>
              </a:r>
            </a:p>
            <a:p>
              <a:pPr algn="r"/>
              <a:r>
                <a:rPr lang="es-ES" dirty="0" smtClean="0"/>
                <a:t>Coordinador, CSIC</a:t>
              </a:r>
              <a:endParaRPr lang="en-GB" dirty="0"/>
            </a:p>
          </p:txBody>
        </p:sp>
        <p:sp>
          <p:nvSpPr>
            <p:cNvPr id="18" name="CuadroTexto 17"/>
            <p:cNvSpPr txBox="1"/>
            <p:nvPr/>
          </p:nvSpPr>
          <p:spPr>
            <a:xfrm>
              <a:off x="8158309" y="3169443"/>
              <a:ext cx="207261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" dirty="0" smtClean="0"/>
                <a:t>Carlos Valle</a:t>
              </a:r>
            </a:p>
            <a:p>
              <a:r>
                <a:rPr lang="es-ES" dirty="0" smtClean="0"/>
                <a:t>Co-coordinador, UA</a:t>
              </a:r>
              <a:endParaRPr lang="en-GB" dirty="0"/>
            </a:p>
          </p:txBody>
        </p:sp>
      </p:grpSp>
      <p:pic>
        <p:nvPicPr>
          <p:cNvPr id="20" name="Imagen 1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77449" y="234776"/>
            <a:ext cx="1896857" cy="83714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299502" y="1627521"/>
            <a:ext cx="1299973" cy="122322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448373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ítulo 1"/>
          <p:cNvSpPr>
            <a:spLocks noGrp="1"/>
          </p:cNvSpPr>
          <p:nvPr>
            <p:ph type="title"/>
          </p:nvPr>
        </p:nvSpPr>
        <p:spPr>
          <a:xfrm>
            <a:off x="407988" y="625727"/>
            <a:ext cx="11449050" cy="1045897"/>
          </a:xfrm>
        </p:spPr>
        <p:txBody>
          <a:bodyPr/>
          <a:lstStyle/>
          <a:p>
            <a:r>
              <a:rPr lang="es-ES" dirty="0" err="1" smtClean="0"/>
              <a:t>WPs</a:t>
            </a:r>
            <a:r>
              <a:rPr lang="es-ES" dirty="0" smtClean="0"/>
              <a:t> Investigación, WP </a:t>
            </a:r>
            <a:r>
              <a:rPr lang="es-ES" dirty="0" err="1" smtClean="0"/>
              <a:t>leaders</a:t>
            </a:r>
            <a:r>
              <a:rPr lang="es-ES" dirty="0" smtClean="0"/>
              <a:t> </a:t>
            </a:r>
            <a:br>
              <a:rPr lang="es-ES" dirty="0" smtClean="0"/>
            </a:br>
            <a:endParaRPr lang="es-ES" dirty="0"/>
          </a:p>
        </p:txBody>
      </p:sp>
      <p:sp>
        <p:nvSpPr>
          <p:cNvPr id="18" name="Marcador de contenido 2"/>
          <p:cNvSpPr txBox="1">
            <a:spLocks/>
          </p:cNvSpPr>
          <p:nvPr/>
        </p:nvSpPr>
        <p:spPr>
          <a:xfrm>
            <a:off x="515193" y="1491745"/>
            <a:ext cx="7714407" cy="4278430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22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1200"/>
              </a:spcBef>
            </a:pPr>
            <a:r>
              <a:rPr lang="es-ES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WP1. </a:t>
            </a:r>
            <a:r>
              <a:rPr lang="es-ES" u="sng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Francisca Giménez </a:t>
            </a:r>
            <a:r>
              <a:rPr lang="es-ES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&amp; José Tena (UA, UCV) </a:t>
            </a:r>
          </a:p>
          <a:p>
            <a:pPr>
              <a:spcBef>
                <a:spcPts val="1200"/>
              </a:spcBef>
            </a:pP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WP2. Juan Francisco Asturiano &amp; </a:t>
            </a:r>
            <a:r>
              <a:rPr lang="es-ES" u="sng" dirty="0" smtClean="0">
                <a:solidFill>
                  <a:schemeClr val="tx2"/>
                </a:solidFill>
                <a:latin typeface="Candara" panose="020E0502030303020204" pitchFamily="34" charset="0"/>
              </a:rPr>
              <a:t>Ana Gómez </a:t>
            </a: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(UPV, CSIC) </a:t>
            </a:r>
          </a:p>
          <a:p>
            <a:pPr>
              <a:spcBef>
                <a:spcPts val="1200"/>
              </a:spcBef>
            </a:pP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WP3. </a:t>
            </a:r>
            <a:r>
              <a:rPr lang="es-ES" u="sng" dirty="0" smtClean="0">
                <a:solidFill>
                  <a:schemeClr val="tx2"/>
                </a:solidFill>
                <a:latin typeface="Candara" panose="020E0502030303020204" pitchFamily="34" charset="0"/>
              </a:rPr>
              <a:t>Juan Carlos Navarro </a:t>
            </a: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(CSIC)</a:t>
            </a:r>
          </a:p>
          <a:p>
            <a:pPr>
              <a:spcBef>
                <a:spcPts val="1200"/>
              </a:spcBef>
            </a:pP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WP4. Tony Raga &amp; </a:t>
            </a:r>
            <a:r>
              <a:rPr lang="es-ES" u="sng" dirty="0" smtClean="0">
                <a:solidFill>
                  <a:schemeClr val="tx2"/>
                </a:solidFill>
                <a:latin typeface="Candara" panose="020E0502030303020204" pitchFamily="34" charset="0"/>
              </a:rPr>
              <a:t>Ariadna </a:t>
            </a:r>
            <a:r>
              <a:rPr lang="es-ES" u="sng" dirty="0" err="1" smtClean="0">
                <a:solidFill>
                  <a:schemeClr val="tx2"/>
                </a:solidFill>
                <a:latin typeface="Candara" panose="020E0502030303020204" pitchFamily="34" charset="0"/>
              </a:rPr>
              <a:t>Sitjà</a:t>
            </a:r>
            <a:r>
              <a:rPr lang="es-ES" u="sng" dirty="0" smtClean="0">
                <a:solidFill>
                  <a:schemeClr val="tx2"/>
                </a:solidFill>
                <a:latin typeface="Candara" panose="020E0502030303020204" pitchFamily="34" charset="0"/>
              </a:rPr>
              <a:t>-Bobadilla </a:t>
            </a: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(UV, CSIC) </a:t>
            </a:r>
          </a:p>
          <a:p>
            <a:pPr>
              <a:spcBef>
                <a:spcPts val="1200"/>
              </a:spcBef>
            </a:pP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WP5. </a:t>
            </a:r>
            <a:r>
              <a:rPr lang="es-ES" u="sng" dirty="0" smtClean="0">
                <a:solidFill>
                  <a:schemeClr val="tx2"/>
                </a:solidFill>
                <a:latin typeface="Candara" panose="020E0502030303020204" pitchFamily="34" charset="0"/>
              </a:rPr>
              <a:t>Esther </a:t>
            </a:r>
            <a:r>
              <a:rPr lang="es-ES" u="sng" dirty="0" err="1" smtClean="0">
                <a:solidFill>
                  <a:schemeClr val="tx2"/>
                </a:solidFill>
                <a:latin typeface="Candara" panose="020E0502030303020204" pitchFamily="34" charset="0"/>
              </a:rPr>
              <a:t>Sendra</a:t>
            </a:r>
            <a:r>
              <a:rPr lang="es-ES" u="sng" dirty="0" smtClean="0">
                <a:solidFill>
                  <a:schemeClr val="tx2"/>
                </a:solidFill>
                <a:latin typeface="Candara" panose="020E0502030303020204" pitchFamily="34" charset="0"/>
              </a:rPr>
              <a:t> </a:t>
            </a: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&amp; J </a:t>
            </a:r>
            <a:r>
              <a:rPr lang="es-ES" dirty="0" err="1" smtClean="0">
                <a:solidFill>
                  <a:schemeClr val="tx2"/>
                </a:solidFill>
                <a:latin typeface="Candara" panose="020E0502030303020204" pitchFamily="34" charset="0"/>
              </a:rPr>
              <a:t>Vicent</a:t>
            </a: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 Sancho (UMH, UJI)</a:t>
            </a:r>
          </a:p>
          <a:p>
            <a:pPr>
              <a:spcBef>
                <a:spcPts val="1200"/>
              </a:spcBef>
            </a:pP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WP6. Pedro Sanz &amp; </a:t>
            </a:r>
            <a:r>
              <a:rPr lang="es-ES" u="sng" dirty="0" err="1" smtClean="0">
                <a:solidFill>
                  <a:schemeClr val="tx2"/>
                </a:solidFill>
                <a:latin typeface="Candara" panose="020E0502030303020204" pitchFamily="34" charset="0"/>
              </a:rPr>
              <a:t>Kilian</a:t>
            </a:r>
            <a:r>
              <a:rPr lang="es-ES" u="sng" dirty="0" smtClean="0">
                <a:solidFill>
                  <a:schemeClr val="tx2"/>
                </a:solidFill>
                <a:latin typeface="Candara" panose="020E0502030303020204" pitchFamily="34" charset="0"/>
              </a:rPr>
              <a:t> Toledo </a:t>
            </a:r>
            <a:r>
              <a:rPr lang="es-ES" dirty="0" smtClean="0">
                <a:solidFill>
                  <a:schemeClr val="tx2"/>
                </a:solidFill>
                <a:latin typeface="Candara" panose="020E0502030303020204" pitchFamily="34" charset="0"/>
              </a:rPr>
              <a:t>(UJI, UA) </a:t>
            </a:r>
          </a:p>
          <a:p>
            <a:pPr>
              <a:spcBef>
                <a:spcPts val="1200"/>
              </a:spcBef>
            </a:pPr>
            <a:r>
              <a:rPr lang="es-ES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WP7. </a:t>
            </a:r>
            <a:r>
              <a:rPr lang="es-ES" u="sng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Luis Gaspar </a:t>
            </a:r>
            <a:r>
              <a:rPr lang="es-ES" u="sng" dirty="0" err="1" smtClean="0">
                <a:solidFill>
                  <a:schemeClr val="accent1"/>
                </a:solidFill>
                <a:latin typeface="Candara" panose="020E0502030303020204" pitchFamily="34" charset="0"/>
              </a:rPr>
              <a:t>Miret</a:t>
            </a:r>
            <a:r>
              <a:rPr lang="es-ES" u="sng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 </a:t>
            </a:r>
            <a:r>
              <a:rPr lang="es-ES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(UPV)</a:t>
            </a:r>
          </a:p>
        </p:txBody>
      </p:sp>
      <p:pic>
        <p:nvPicPr>
          <p:cNvPr id="19" name="Imagen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41742" y="4382525"/>
            <a:ext cx="3815296" cy="564000"/>
          </a:xfrm>
          <a:prstGeom prst="rect">
            <a:avLst/>
          </a:prstGeom>
        </p:spPr>
      </p:pic>
      <p:graphicFrame>
        <p:nvGraphicFramePr>
          <p:cNvPr id="20" name="Marcador de contenido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3938749"/>
              </p:ext>
            </p:extLst>
          </p:nvPr>
        </p:nvGraphicFramePr>
        <p:xfrm>
          <a:off x="7125732" y="765604"/>
          <a:ext cx="6097448" cy="33785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CuadroTexto 20"/>
          <p:cNvSpPr txBox="1"/>
          <p:nvPr/>
        </p:nvSpPr>
        <p:spPr>
          <a:xfrm>
            <a:off x="407986" y="5184881"/>
            <a:ext cx="95421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2400" b="1" dirty="0" smtClean="0">
                <a:solidFill>
                  <a:schemeClr val="accent6"/>
                </a:solidFill>
              </a:rPr>
              <a:t>CRITERIOS:</a:t>
            </a:r>
            <a:r>
              <a:rPr lang="es-ES" sz="2400" dirty="0" smtClean="0">
                <a:solidFill>
                  <a:schemeClr val="accent6"/>
                </a:solidFill>
              </a:rPr>
              <a:t> Excelencia </a:t>
            </a:r>
            <a:r>
              <a:rPr lang="es-ES" sz="2400" dirty="0" smtClean="0">
                <a:solidFill>
                  <a:schemeClr val="accent6"/>
                </a:solidFill>
              </a:rPr>
              <a:t>Científica.– </a:t>
            </a:r>
            <a:r>
              <a:rPr lang="es-ES" sz="2400" dirty="0" smtClean="0">
                <a:solidFill>
                  <a:schemeClr val="accent6"/>
                </a:solidFill>
              </a:rPr>
              <a:t>Igualdad genero - Equilibrio </a:t>
            </a:r>
            <a:r>
              <a:rPr lang="es-ES" sz="2400" dirty="0" smtClean="0">
                <a:solidFill>
                  <a:schemeClr val="accent6"/>
                </a:solidFill>
              </a:rPr>
              <a:t>territorial </a:t>
            </a:r>
            <a:endParaRPr lang="en-GB" sz="24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39728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Marcador de posición de imagen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72" r="22872"/>
          <a:stretch>
            <a:fillRect/>
          </a:stretch>
        </p:blipFill>
        <p:spPr>
          <a:xfrm>
            <a:off x="9383399" y="528150"/>
            <a:ext cx="2059499" cy="1834689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4" name="Title 2">
            <a:extLst>
              <a:ext uri="{FF2B5EF4-FFF2-40B4-BE49-F238E27FC236}">
                <a16:creationId xmlns:a16="http://schemas.microsoft.com/office/drawing/2014/main" id="{05C1CDB2-F5B3-ACBA-115C-5D868BE1DB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-87162"/>
            <a:ext cx="12258574" cy="1045897"/>
          </a:xfrm>
        </p:spPr>
        <p:txBody>
          <a:bodyPr/>
          <a:lstStyle/>
          <a:p>
            <a:r>
              <a:rPr lang="es-ES" dirty="0" smtClean="0"/>
              <a:t>Objetivo </a:t>
            </a:r>
            <a:r>
              <a:rPr lang="es-ES" dirty="0" smtClean="0"/>
              <a:t>General </a:t>
            </a:r>
            <a:endParaRPr lang="en-GB" dirty="0"/>
          </a:p>
        </p:txBody>
      </p:sp>
      <p:sp>
        <p:nvSpPr>
          <p:cNvPr id="15" name="Text Placeholder 3">
            <a:extLst>
              <a:ext uri="{FF2B5EF4-FFF2-40B4-BE49-F238E27FC236}">
                <a16:creationId xmlns:a16="http://schemas.microsoft.com/office/drawing/2014/main" id="{43F34658-16C4-CFC7-18BE-4ED9CEEED0A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30666" y="980691"/>
            <a:ext cx="8605782" cy="4430013"/>
          </a:xfrm>
          <a:prstGeom prst="rect">
            <a:avLst/>
          </a:prstGeom>
        </p:spPr>
        <p:txBody>
          <a:bodyPr>
            <a:noAutofit/>
          </a:bodyPr>
          <a:lstStyle/>
          <a:p>
            <a:pPr>
              <a:spcAft>
                <a:spcPts val="600"/>
              </a:spcAft>
            </a:pPr>
            <a:r>
              <a:rPr lang="es-ES" sz="1800" dirty="0" smtClean="0"/>
              <a:t>Mitigar los efectos del </a:t>
            </a:r>
            <a:r>
              <a:rPr lang="es-ES" sz="1800" b="1" dirty="0" smtClean="0">
                <a:solidFill>
                  <a:srgbClr val="FF0000"/>
                </a:solidFill>
              </a:rPr>
              <a:t>CAMBIO CLIMÁTICO </a:t>
            </a:r>
            <a:r>
              <a:rPr lang="es-ES" sz="1800" dirty="0" smtClean="0"/>
              <a:t>sobre la </a:t>
            </a:r>
            <a:r>
              <a:rPr lang="es-ES" sz="1800" b="1" dirty="0" smtClean="0">
                <a:solidFill>
                  <a:schemeClr val="accent1"/>
                </a:solidFill>
              </a:rPr>
              <a:t>PRODUCCIÓN ACUÍCOLA y el ECOSISTEMA MARINO y LITORAL</a:t>
            </a:r>
          </a:p>
          <a:p>
            <a:pPr lvl="1">
              <a:spcAft>
                <a:spcPts val="600"/>
              </a:spcAft>
            </a:pPr>
            <a:r>
              <a:rPr lang="es-ES" sz="1800" dirty="0" smtClean="0"/>
              <a:t>Desarrollo e implementación de los actuales sistemas de  MONITORIZACIÓN del ECOSISTEMA MARINO  y LITORAL para una mejor gestión y preservación del medio </a:t>
            </a:r>
          </a:p>
          <a:p>
            <a:pPr lvl="1">
              <a:spcAft>
                <a:spcPts val="600"/>
              </a:spcAft>
            </a:pPr>
            <a:r>
              <a:rPr lang="es-ES" sz="1800" dirty="0" smtClean="0"/>
              <a:t>Diversificación y adecuación de los programas de selección genética y estrategias de alimentación y  cultivo a un escenario de EMERGENCIA CLIMATICA y de ESCASEZ de MATERIAS PRIMAS</a:t>
            </a:r>
          </a:p>
          <a:p>
            <a:pPr lvl="1">
              <a:spcAft>
                <a:spcPts val="600"/>
              </a:spcAft>
            </a:pPr>
            <a:r>
              <a:rPr lang="es-ES" sz="1800" dirty="0" smtClean="0"/>
              <a:t>Preservación de la SALUD y del BIENESTAR ANIMAL a lo largo de todo la cadena de producción (</a:t>
            </a:r>
            <a:r>
              <a:rPr lang="es-ES" sz="1800" dirty="0" err="1" smtClean="0"/>
              <a:t>One</a:t>
            </a:r>
            <a:r>
              <a:rPr lang="es-ES" sz="1800" dirty="0" smtClean="0"/>
              <a:t> </a:t>
            </a:r>
            <a:r>
              <a:rPr lang="es-ES" sz="1800" dirty="0" err="1" smtClean="0"/>
              <a:t>health</a:t>
            </a:r>
            <a:r>
              <a:rPr lang="es-ES" sz="1800" dirty="0" smtClean="0"/>
              <a:t>) </a:t>
            </a:r>
          </a:p>
          <a:p>
            <a:pPr lvl="1">
              <a:spcAft>
                <a:spcPts val="600"/>
              </a:spcAft>
            </a:pPr>
            <a:r>
              <a:rPr lang="es-ES" sz="1800" dirty="0" smtClean="0"/>
              <a:t> Adecuación de los NUEVOS PRODUCTOS DEL MAR a la demanda del mercado y a criterios de sostenibilidad ambiental, calidad y seguridad alimentaria </a:t>
            </a:r>
          </a:p>
          <a:p>
            <a:pPr lvl="1">
              <a:spcAft>
                <a:spcPts val="600"/>
              </a:spcAft>
            </a:pPr>
            <a:r>
              <a:rPr lang="es-ES" sz="1800" dirty="0" smtClean="0"/>
              <a:t>AUTOMATIZACIÓN, DIGITALIZACIÓN y MODELIZACIÓN de la producción e investigación en Ciencias Marinas </a:t>
            </a:r>
          </a:p>
          <a:p>
            <a:pPr lvl="1">
              <a:spcAft>
                <a:spcPts val="600"/>
              </a:spcAft>
            </a:pPr>
            <a:r>
              <a:rPr lang="es-ES" sz="1800" dirty="0" smtClean="0"/>
              <a:t>Mejora de la CULTURA </a:t>
            </a:r>
            <a:r>
              <a:rPr lang="es-ES" sz="1800" dirty="0" smtClean="0"/>
              <a:t>MEDIO-AMBIENTAL y PERCEPCIÓN DE LA ACUICULTURA</a:t>
            </a:r>
            <a:endParaRPr lang="en-GB" sz="1800" dirty="0"/>
          </a:p>
        </p:txBody>
      </p:sp>
      <p:pic>
        <p:nvPicPr>
          <p:cNvPr id="17" name="Imagen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16042" y="2251465"/>
            <a:ext cx="3016851" cy="207319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90997" y="4324657"/>
            <a:ext cx="2821490" cy="188225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87509905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ítulo 1"/>
          <p:cNvSpPr>
            <a:spLocks noGrp="1"/>
          </p:cNvSpPr>
          <p:nvPr>
            <p:ph type="title"/>
          </p:nvPr>
        </p:nvSpPr>
        <p:spPr>
          <a:xfrm>
            <a:off x="483033" y="559487"/>
            <a:ext cx="9011891" cy="803660"/>
          </a:xfrm>
        </p:spPr>
        <p:txBody>
          <a:bodyPr/>
          <a:lstStyle/>
          <a:p>
            <a:r>
              <a:rPr lang="es-ES" dirty="0"/>
              <a:t>Estrategias de </a:t>
            </a:r>
            <a:r>
              <a:rPr lang="es-ES" dirty="0" smtClean="0"/>
              <a:t>Mitigación </a:t>
            </a:r>
            <a:endParaRPr lang="en-GB" sz="2800" dirty="0"/>
          </a:p>
        </p:txBody>
      </p:sp>
      <p:pic>
        <p:nvPicPr>
          <p:cNvPr id="14" name="Imagen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47335" y="180055"/>
            <a:ext cx="3436547" cy="1377811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535290" y="1666074"/>
            <a:ext cx="11807078" cy="40934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2000" dirty="0" smtClean="0"/>
              <a:t>Implementación de las plataformas </a:t>
            </a:r>
            <a:r>
              <a:rPr lang="es-ES" sz="2000" dirty="0" smtClean="0"/>
              <a:t>de monitorización y seguimiento del ecosistema marino y litoral</a:t>
            </a:r>
          </a:p>
          <a:p>
            <a:r>
              <a:rPr lang="es-ES" sz="20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	</a:t>
            </a:r>
            <a:r>
              <a:rPr lang="es-E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Uso de estructuras más resistentes al abrigo de temporales (nuevas ubicaciones)</a:t>
            </a:r>
          </a:p>
          <a:p>
            <a:r>
              <a:rPr lang="es-ES" sz="20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	</a:t>
            </a:r>
            <a:r>
              <a:rPr lang="es-E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	</a:t>
            </a:r>
            <a:r>
              <a:rPr lang="es-ES" sz="2000" dirty="0" smtClean="0">
                <a:solidFill>
                  <a:schemeClr val="accent2"/>
                </a:solidFill>
              </a:rPr>
              <a:t>Cesación estacional de la actividad en mar abierto</a:t>
            </a:r>
          </a:p>
          <a:p>
            <a:r>
              <a:rPr lang="es-ES" sz="20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	</a:t>
            </a:r>
            <a:r>
              <a:rPr lang="es-E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		</a:t>
            </a:r>
            <a:r>
              <a:rPr lang="es-ES" sz="2000" dirty="0" smtClean="0">
                <a:solidFill>
                  <a:schemeClr val="accent1"/>
                </a:solidFill>
              </a:rPr>
              <a:t>Selección de individuos, familias y especies </a:t>
            </a:r>
            <a:r>
              <a:rPr lang="es-ES" sz="2000" dirty="0" err="1" smtClean="0">
                <a:solidFill>
                  <a:schemeClr val="accent1"/>
                </a:solidFill>
              </a:rPr>
              <a:t>resilientes</a:t>
            </a:r>
            <a:endParaRPr lang="es-ES" sz="2000" dirty="0" smtClean="0">
              <a:solidFill>
                <a:schemeClr val="accent1"/>
              </a:solidFill>
            </a:endParaRPr>
          </a:p>
          <a:p>
            <a:r>
              <a:rPr lang="es-E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s-ES" sz="200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	</a:t>
            </a:r>
            <a:r>
              <a:rPr lang="es-ES" sz="20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			</a:t>
            </a:r>
            <a:r>
              <a:rPr lang="es-ES" sz="2000" dirty="0" smtClean="0">
                <a:solidFill>
                  <a:schemeClr val="accent6"/>
                </a:solidFill>
              </a:rPr>
              <a:t>Programación nutricional y ambiental </a:t>
            </a:r>
          </a:p>
          <a:p>
            <a:r>
              <a:rPr lang="es-ES" sz="2000" dirty="0" smtClean="0">
                <a:solidFill>
                  <a:schemeClr val="accent6"/>
                </a:solidFill>
              </a:rPr>
              <a:t>					</a:t>
            </a:r>
            <a:r>
              <a:rPr lang="es-ES" sz="2000" dirty="0" smtClean="0">
                <a:solidFill>
                  <a:srgbClr val="00B050"/>
                </a:solidFill>
              </a:rPr>
              <a:t>Uso eficiente de compuestos </a:t>
            </a:r>
            <a:r>
              <a:rPr lang="es-ES" sz="2000" dirty="0" err="1" smtClean="0">
                <a:solidFill>
                  <a:srgbClr val="00B050"/>
                </a:solidFill>
              </a:rPr>
              <a:t>bioactivos</a:t>
            </a:r>
            <a:r>
              <a:rPr lang="es-ES" sz="2000" dirty="0">
                <a:solidFill>
                  <a:srgbClr val="00B050"/>
                </a:solidFill>
              </a:rPr>
              <a:t> </a:t>
            </a:r>
            <a:r>
              <a:rPr lang="es-ES" sz="2000" dirty="0" smtClean="0">
                <a:solidFill>
                  <a:srgbClr val="00B050"/>
                </a:solidFill>
              </a:rPr>
              <a:t>y alimentos funcionales</a:t>
            </a:r>
          </a:p>
          <a:p>
            <a:r>
              <a:rPr lang="es-ES" sz="2000" dirty="0" smtClean="0">
                <a:solidFill>
                  <a:schemeClr val="accent1">
                    <a:lumMod val="75000"/>
                  </a:schemeClr>
                </a:solidFill>
              </a:rPr>
              <a:t>					</a:t>
            </a:r>
            <a:r>
              <a:rPr lang="es-ES" sz="2000" dirty="0" smtClean="0"/>
              <a:t>Integración de nuevos sistemas de evaluación de salud y bienestar </a:t>
            </a:r>
          </a:p>
          <a:p>
            <a:r>
              <a:rPr lang="es-ES" sz="2000" dirty="0" smtClean="0"/>
              <a:t>					(comportamiento, </a:t>
            </a:r>
            <a:r>
              <a:rPr lang="es-ES" sz="2000" dirty="0" err="1" smtClean="0"/>
              <a:t>microbiota</a:t>
            </a:r>
            <a:r>
              <a:rPr lang="es-ES" sz="2000" dirty="0" smtClean="0"/>
              <a:t>, ADN ambiental)</a:t>
            </a:r>
          </a:p>
          <a:p>
            <a:r>
              <a:rPr lang="es-ES" sz="2000" dirty="0" smtClean="0">
                <a:solidFill>
                  <a:schemeClr val="accent5">
                    <a:lumMod val="50000"/>
                    <a:lumOff val="50000"/>
                  </a:schemeClr>
                </a:solidFill>
              </a:rPr>
              <a:t>	</a:t>
            </a:r>
            <a:r>
              <a:rPr lang="es-ES" sz="2000" dirty="0">
                <a:solidFill>
                  <a:schemeClr val="accent5">
                    <a:lumMod val="50000"/>
                    <a:lumOff val="50000"/>
                  </a:schemeClr>
                </a:solidFill>
              </a:rPr>
              <a:t>	</a:t>
            </a:r>
            <a:r>
              <a:rPr lang="es-ES" sz="2000" dirty="0" smtClean="0">
                <a:solidFill>
                  <a:schemeClr val="accent5">
                    <a:lumMod val="50000"/>
                    <a:lumOff val="50000"/>
                  </a:schemeClr>
                </a:solidFill>
              </a:rPr>
              <a:t>		</a:t>
            </a:r>
            <a:r>
              <a:rPr lang="es-ES" sz="2000" dirty="0" smtClean="0">
                <a:solidFill>
                  <a:srgbClr val="7030A0"/>
                </a:solidFill>
              </a:rPr>
              <a:t>Re-definición de </a:t>
            </a:r>
            <a:r>
              <a:rPr lang="es-ES" sz="2000" dirty="0">
                <a:solidFill>
                  <a:srgbClr val="7030A0"/>
                </a:solidFill>
              </a:rPr>
              <a:t>e</a:t>
            </a:r>
            <a:r>
              <a:rPr lang="es-ES" sz="2000" dirty="0" smtClean="0">
                <a:solidFill>
                  <a:srgbClr val="7030A0"/>
                </a:solidFill>
              </a:rPr>
              <a:t>nfermedades emergentes/recurrentes, nuevas vacunas</a:t>
            </a:r>
          </a:p>
          <a:p>
            <a:r>
              <a:rPr lang="es-ES" sz="2000" dirty="0">
                <a:solidFill>
                  <a:schemeClr val="accent5">
                    <a:lumMod val="50000"/>
                    <a:lumOff val="50000"/>
                  </a:schemeClr>
                </a:solidFill>
              </a:rPr>
              <a:t>	</a:t>
            </a:r>
            <a:r>
              <a:rPr lang="es-ES" sz="2000" dirty="0" smtClean="0">
                <a:solidFill>
                  <a:schemeClr val="accent5">
                    <a:lumMod val="50000"/>
                    <a:lumOff val="50000"/>
                  </a:schemeClr>
                </a:solidFill>
              </a:rPr>
              <a:t>		</a:t>
            </a:r>
            <a:r>
              <a:rPr lang="es-ES" sz="2000" dirty="0" smtClean="0">
                <a:solidFill>
                  <a:schemeClr val="accent6"/>
                </a:solidFill>
              </a:rPr>
              <a:t>Aplicación de nuevas medidas de detección y </a:t>
            </a:r>
            <a:r>
              <a:rPr lang="es-ES" sz="2000" dirty="0" err="1" smtClean="0">
                <a:solidFill>
                  <a:schemeClr val="accent6"/>
                </a:solidFill>
              </a:rPr>
              <a:t>bio</a:t>
            </a:r>
            <a:r>
              <a:rPr lang="es-ES" sz="2000" dirty="0" err="1">
                <a:solidFill>
                  <a:schemeClr val="accent6"/>
                </a:solidFill>
              </a:rPr>
              <a:t>r</a:t>
            </a:r>
            <a:r>
              <a:rPr lang="es-ES" sz="2000" dirty="0" err="1" smtClean="0">
                <a:solidFill>
                  <a:schemeClr val="accent6"/>
                </a:solidFill>
              </a:rPr>
              <a:t>remediación</a:t>
            </a:r>
            <a:r>
              <a:rPr lang="es-ES" sz="2000" dirty="0" smtClean="0">
                <a:solidFill>
                  <a:schemeClr val="accent6"/>
                </a:solidFill>
              </a:rPr>
              <a:t> de contaminantes</a:t>
            </a:r>
          </a:p>
          <a:p>
            <a:r>
              <a:rPr lang="es-ES" sz="2000" dirty="0">
                <a:solidFill>
                  <a:schemeClr val="accent5">
                    <a:lumMod val="50000"/>
                    <a:lumOff val="50000"/>
                  </a:schemeClr>
                </a:solidFill>
              </a:rPr>
              <a:t>	</a:t>
            </a:r>
            <a:r>
              <a:rPr lang="es-ES" sz="2000" dirty="0" smtClean="0">
                <a:solidFill>
                  <a:schemeClr val="accent5">
                    <a:lumMod val="50000"/>
                    <a:lumOff val="50000"/>
                  </a:schemeClr>
                </a:solidFill>
              </a:rPr>
              <a:t>	</a:t>
            </a:r>
            <a:r>
              <a:rPr lang="es-ES" sz="2000" dirty="0" smtClean="0">
                <a:solidFill>
                  <a:schemeClr val="accent5"/>
                </a:solidFill>
              </a:rPr>
              <a:t>Definición de nuevos sistemas de monitorización Acuicultura x Medio ambiente</a:t>
            </a:r>
          </a:p>
          <a:p>
            <a:r>
              <a:rPr lang="es-ES" sz="2000" dirty="0" smtClean="0">
                <a:solidFill>
                  <a:schemeClr val="accent2"/>
                </a:solidFill>
              </a:rPr>
              <a:t>	Modelización de la </a:t>
            </a:r>
            <a:r>
              <a:rPr lang="es-ES" sz="2000" dirty="0" smtClean="0">
                <a:solidFill>
                  <a:schemeClr val="accent2"/>
                </a:solidFill>
              </a:rPr>
              <a:t>producción- modelos de inteligencia artificial con capacidad de aprendizaje</a:t>
            </a:r>
            <a:endParaRPr lang="es-ES" sz="2000" dirty="0">
              <a:solidFill>
                <a:schemeClr val="accent2"/>
              </a:solidFill>
            </a:endParaRPr>
          </a:p>
          <a:p>
            <a:r>
              <a:rPr lang="es-ES" sz="2000" dirty="0" smtClean="0">
                <a:solidFill>
                  <a:schemeClr val="accent1"/>
                </a:solidFill>
              </a:rPr>
              <a:t>Talleres y campañas publicitarias – cultura medioambiental-participación ciudadana </a:t>
            </a:r>
            <a:endParaRPr lang="en-GB" dirty="0">
              <a:solidFill>
                <a:schemeClr val="accent1"/>
              </a:solidFill>
            </a:endParaRPr>
          </a:p>
        </p:txBody>
      </p:sp>
      <p:pic>
        <p:nvPicPr>
          <p:cNvPr id="16" name="Imagen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5290" y="2986601"/>
            <a:ext cx="1940107" cy="1149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03523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>
            <a:extLst>
              <a:ext uri="{FF2B5EF4-FFF2-40B4-BE49-F238E27FC236}">
                <a16:creationId xmlns:a16="http://schemas.microsoft.com/office/drawing/2014/main" id="{DC49BDEA-28E4-FF07-A7AD-5885EEB9D8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7026" y="1121266"/>
            <a:ext cx="11449050" cy="1045897"/>
          </a:xfrm>
        </p:spPr>
        <p:txBody>
          <a:bodyPr/>
          <a:lstStyle/>
          <a:p>
            <a:r>
              <a:rPr lang="en-GB" sz="4800" dirty="0" smtClean="0"/>
              <a:t>¿</a:t>
            </a:r>
            <a:r>
              <a:rPr lang="en-GB" sz="4800" dirty="0" err="1" smtClean="0"/>
              <a:t>Dónde</a:t>
            </a:r>
            <a:r>
              <a:rPr lang="en-GB" sz="4800" dirty="0" smtClean="0"/>
              <a:t> </a:t>
            </a:r>
            <a:r>
              <a:rPr lang="en-GB" sz="4800" dirty="0" err="1"/>
              <a:t>e</a:t>
            </a:r>
            <a:r>
              <a:rPr lang="en-GB" sz="4800" dirty="0" err="1" smtClean="0"/>
              <a:t>stamos</a:t>
            </a:r>
            <a:r>
              <a:rPr lang="en-GB" sz="4800" dirty="0" smtClean="0"/>
              <a:t>?</a:t>
            </a:r>
            <a:r>
              <a:rPr lang="en-GB" sz="4000" dirty="0" smtClean="0"/>
              <a:t/>
            </a:r>
            <a:br>
              <a:rPr lang="en-GB" sz="4000" dirty="0" smtClean="0"/>
            </a:br>
            <a:endParaRPr lang="en-GB" sz="4000" dirty="0"/>
          </a:p>
        </p:txBody>
      </p:sp>
      <p:grpSp>
        <p:nvGrpSpPr>
          <p:cNvPr id="9" name="Grupo 8"/>
          <p:cNvGrpSpPr/>
          <p:nvPr/>
        </p:nvGrpSpPr>
        <p:grpSpPr>
          <a:xfrm>
            <a:off x="5564784" y="-129309"/>
            <a:ext cx="6027990" cy="5047776"/>
            <a:chOff x="5524113" y="-129309"/>
            <a:chExt cx="6027990" cy="5047776"/>
          </a:xfrm>
        </p:grpSpPr>
        <p:graphicFrame>
          <p:nvGraphicFramePr>
            <p:cNvPr id="4" name="Diagrama 3"/>
            <p:cNvGraphicFramePr/>
            <p:nvPr>
              <p:extLst>
                <p:ext uri="{D42A27DB-BD31-4B8C-83A1-F6EECF244321}">
                  <p14:modId xmlns:p14="http://schemas.microsoft.com/office/powerpoint/2010/main" val="35096465"/>
                </p:ext>
              </p:extLst>
            </p:nvPr>
          </p:nvGraphicFramePr>
          <p:xfrm>
            <a:off x="5524113" y="-129309"/>
            <a:ext cx="6027990" cy="4422489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2" r:lo="rId3" r:qs="rId4" r:cs="rId5"/>
            </a:graphicData>
          </a:graphic>
        </p:graphicFrame>
        <p:pic>
          <p:nvPicPr>
            <p:cNvPr id="2" name="Imagen 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524113" y="3387270"/>
              <a:ext cx="1531197" cy="1531197"/>
            </a:xfrm>
            <a:prstGeom prst="rect">
              <a:avLst/>
            </a:prstGeom>
          </p:spPr>
        </p:pic>
      </p:grpSp>
      <p:pic>
        <p:nvPicPr>
          <p:cNvPr id="8" name="Imagen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24100" y="3734602"/>
            <a:ext cx="2857500" cy="1600200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39867" y="1728216"/>
            <a:ext cx="5094360" cy="1689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187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Marcador de posición de imagen 10"/>
          <p:cNvPicPr>
            <a:picLocks noChangeAspect="1"/>
          </p:cNvPicPr>
          <p:nvPr/>
        </p:nvPicPr>
        <p:blipFill>
          <a:blip r:embed="rId2"/>
          <a:srcRect l="16575" r="16575"/>
          <a:stretch>
            <a:fillRect/>
          </a:stretch>
        </p:blipFill>
        <p:spPr>
          <a:xfrm>
            <a:off x="4753658" y="1855694"/>
            <a:ext cx="2529145" cy="252282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Marcador de posición de imagen 9"/>
          <p:cNvPicPr>
            <a:picLocks noChangeAspect="1"/>
          </p:cNvPicPr>
          <p:nvPr/>
        </p:nvPicPr>
        <p:blipFill>
          <a:blip r:embed="rId3"/>
          <a:srcRect l="20567" r="20567"/>
          <a:stretch>
            <a:fillRect/>
          </a:stretch>
        </p:blipFill>
        <p:spPr>
          <a:xfrm>
            <a:off x="1535495" y="2111442"/>
            <a:ext cx="2128558" cy="2123242"/>
          </a:xfrm>
          <a:prstGeom prst="rect">
            <a:avLst/>
          </a:prstGeom>
        </p:spPr>
      </p:pic>
      <p:sp>
        <p:nvSpPr>
          <p:cNvPr id="12" name="Title 4">
            <a:extLst>
              <a:ext uri="{FF2B5EF4-FFF2-40B4-BE49-F238E27FC236}">
                <a16:creationId xmlns:a16="http://schemas.microsoft.com/office/drawing/2014/main" id="{8D75942D-8957-1F0E-E235-8755EF39AC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500" y="435986"/>
            <a:ext cx="11449050" cy="1045897"/>
          </a:xfrm>
        </p:spPr>
        <p:txBody>
          <a:bodyPr/>
          <a:lstStyle/>
          <a:p>
            <a:r>
              <a:rPr lang="es-ES" dirty="0" smtClean="0"/>
              <a:t>GVA-</a:t>
            </a:r>
            <a:r>
              <a:rPr lang="es-ES" dirty="0" err="1" smtClean="0"/>
              <a:t>ThinkInAzul</a:t>
            </a:r>
            <a:r>
              <a:rPr lang="es-ES" dirty="0" smtClean="0"/>
              <a:t> es Parte de la Solución</a:t>
            </a:r>
            <a:br>
              <a:rPr lang="es-ES" dirty="0" smtClean="0"/>
            </a:br>
            <a:r>
              <a:rPr lang="es-ES" dirty="0" smtClean="0"/>
              <a:t>Somos un Consorcio Nuevo !! </a:t>
            </a:r>
            <a:r>
              <a:rPr lang="es-ES" dirty="0"/>
              <a:t> </a:t>
            </a:r>
            <a:endParaRPr lang="en-GB" dirty="0"/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id="{FDCFB757-9D3A-693F-EA8A-7EEC7F44382A}"/>
              </a:ext>
            </a:extLst>
          </p:cNvPr>
          <p:cNvSpPr txBox="1">
            <a:spLocks/>
          </p:cNvSpPr>
          <p:nvPr/>
        </p:nvSpPr>
        <p:spPr>
          <a:xfrm>
            <a:off x="665629" y="4580723"/>
            <a:ext cx="3442447" cy="3461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22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s-ES" sz="2000" dirty="0" smtClean="0">
                <a:solidFill>
                  <a:schemeClr val="accent1"/>
                </a:solidFill>
              </a:rPr>
              <a:t>INTERACCIONES PREVIAS con  menos del  15% de socios del CONSORCIO </a:t>
            </a:r>
            <a:endParaRPr lang="en-GB" sz="2000" dirty="0">
              <a:solidFill>
                <a:schemeClr val="accent1"/>
              </a:solidFill>
            </a:endParaRPr>
          </a:p>
        </p:txBody>
      </p:sp>
      <p:sp>
        <p:nvSpPr>
          <p:cNvPr id="14" name="Content Placeholder 6">
            <a:extLst>
              <a:ext uri="{FF2B5EF4-FFF2-40B4-BE49-F238E27FC236}">
                <a16:creationId xmlns:a16="http://schemas.microsoft.com/office/drawing/2014/main" id="{AC0030BF-B790-4DFF-E442-E2691FDADE4F}"/>
              </a:ext>
            </a:extLst>
          </p:cNvPr>
          <p:cNvSpPr txBox="1">
            <a:spLocks/>
          </p:cNvSpPr>
          <p:nvPr/>
        </p:nvSpPr>
        <p:spPr>
          <a:xfrm>
            <a:off x="4329552" y="4580723"/>
            <a:ext cx="3742393" cy="3461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22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s-ES" sz="2000" dirty="0" smtClean="0">
                <a:solidFill>
                  <a:schemeClr val="accent1"/>
                </a:solidFill>
              </a:rPr>
              <a:t>Nuevas CAPACIDADES ANALÍTICAS  y de PROCESADO e INTEGRACION de la información</a:t>
            </a:r>
            <a:endParaRPr lang="en-GB" sz="2000" dirty="0">
              <a:solidFill>
                <a:schemeClr val="accent1"/>
              </a:solidFill>
            </a:endParaRPr>
          </a:p>
        </p:txBody>
      </p:sp>
      <p:sp>
        <p:nvSpPr>
          <p:cNvPr id="15" name="Content Placeholder 7">
            <a:extLst>
              <a:ext uri="{FF2B5EF4-FFF2-40B4-BE49-F238E27FC236}">
                <a16:creationId xmlns:a16="http://schemas.microsoft.com/office/drawing/2014/main" id="{925DA46E-75BD-1858-4538-2572EFD8F267}"/>
              </a:ext>
            </a:extLst>
          </p:cNvPr>
          <p:cNvSpPr txBox="1">
            <a:spLocks/>
          </p:cNvSpPr>
          <p:nvPr/>
        </p:nvSpPr>
        <p:spPr>
          <a:xfrm>
            <a:off x="8370794" y="4580723"/>
            <a:ext cx="3486244" cy="3461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22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90000"/>
                    <a:lumOff val="1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s-ES" sz="2000" dirty="0" smtClean="0">
                <a:solidFill>
                  <a:schemeClr val="accent1"/>
                </a:solidFill>
              </a:rPr>
              <a:t>AUTOMATIZACIÓN de PROCESOS e implementación de SISTEMAS de TOMA de DECISIONES</a:t>
            </a:r>
            <a:endParaRPr lang="en-GB" sz="2000" dirty="0">
              <a:solidFill>
                <a:schemeClr val="accent1"/>
              </a:solidFill>
            </a:endParaRPr>
          </a:p>
        </p:txBody>
      </p:sp>
      <p:pic>
        <p:nvPicPr>
          <p:cNvPr id="16" name="Marcador de posición de imagen 21"/>
          <p:cNvPicPr>
            <a:picLocks noChangeAspect="1"/>
          </p:cNvPicPr>
          <p:nvPr/>
        </p:nvPicPr>
        <p:blipFill>
          <a:blip r:embed="rId4"/>
          <a:srcRect l="16331" r="16331"/>
          <a:stretch>
            <a:fillRect/>
          </a:stretch>
        </p:blipFill>
        <p:spPr>
          <a:xfrm>
            <a:off x="8793250" y="1855694"/>
            <a:ext cx="2568722" cy="2562307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17" name="Conector recto de flecha 16"/>
          <p:cNvCxnSpPr/>
          <p:nvPr/>
        </p:nvCxnSpPr>
        <p:spPr>
          <a:xfrm>
            <a:off x="7557247" y="2965076"/>
            <a:ext cx="705971" cy="6724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28403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15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4">
            <a:extLst>
              <a:ext uri="{FF2B5EF4-FFF2-40B4-BE49-F238E27FC236}">
                <a16:creationId xmlns:a16="http://schemas.microsoft.com/office/drawing/2014/main" id="{6888A26D-A335-658C-ABB3-7919AC169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9" y="528945"/>
            <a:ext cx="6361202" cy="677815"/>
          </a:xfrm>
        </p:spPr>
        <p:txBody>
          <a:bodyPr/>
          <a:lstStyle/>
          <a:p>
            <a:r>
              <a:rPr lang="en-GB" dirty="0" smtClean="0"/>
              <a:t>PRESUPUESTO (2022-2025</a:t>
            </a:r>
            <a:r>
              <a:rPr lang="es-ES" dirty="0" smtClean="0"/>
              <a:t>)</a:t>
            </a:r>
            <a:endParaRPr lang="en-GB" dirty="0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6F11E952-8FEC-ABFF-FDE5-14F2602F15D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1051" y="1308980"/>
            <a:ext cx="6875603" cy="4557713"/>
          </a:xfrm>
        </p:spPr>
        <p:txBody>
          <a:bodyPr>
            <a:normAutofit fontScale="92500" lnSpcReduction="20000"/>
          </a:bodyPr>
          <a:lstStyle/>
          <a:p>
            <a:pPr>
              <a:spcBef>
                <a:spcPts val="1800"/>
              </a:spcBef>
            </a:pPr>
            <a:r>
              <a:rPr lang="es-ES" dirty="0" smtClean="0">
                <a:solidFill>
                  <a:schemeClr val="accent6"/>
                </a:solidFill>
                <a:latin typeface="Candara" panose="020E0502030303020204" pitchFamily="34" charset="0"/>
              </a:rPr>
              <a:t>Financiación total:</a:t>
            </a:r>
            <a:r>
              <a:rPr lang="es-ES" dirty="0" smtClean="0">
                <a:latin typeface="Candara" panose="020E0502030303020204" pitchFamily="34" charset="0"/>
              </a:rPr>
              <a:t> 6 M€  MCIN + 4 M€ GVA</a:t>
            </a:r>
          </a:p>
          <a:p>
            <a:pPr>
              <a:spcBef>
                <a:spcPts val="1800"/>
              </a:spcBef>
            </a:pPr>
            <a:r>
              <a:rPr lang="es-ES" dirty="0" smtClean="0">
                <a:solidFill>
                  <a:schemeClr val="accent6"/>
                </a:solidFill>
                <a:latin typeface="Candara" panose="020E0502030303020204" pitchFamily="34" charset="0"/>
              </a:rPr>
              <a:t>Financiación concedida a Grupos de Investigación:</a:t>
            </a:r>
            <a:r>
              <a:rPr lang="es-ES" dirty="0" smtClean="0">
                <a:latin typeface="Candara" panose="020E0502030303020204" pitchFamily="34" charset="0"/>
              </a:rPr>
              <a:t>          7,7 </a:t>
            </a:r>
            <a:r>
              <a:rPr lang="es-ES" dirty="0">
                <a:latin typeface="Candara" panose="020E0502030303020204" pitchFamily="34" charset="0"/>
              </a:rPr>
              <a:t>M€ </a:t>
            </a:r>
            <a:endParaRPr lang="es-ES" dirty="0" smtClean="0">
              <a:latin typeface="Candara" panose="020E0502030303020204" pitchFamily="34" charset="0"/>
            </a:endParaRPr>
          </a:p>
          <a:p>
            <a:pPr>
              <a:spcBef>
                <a:spcPts val="1800"/>
              </a:spcBef>
            </a:pPr>
            <a:r>
              <a:rPr lang="es-ES" dirty="0" smtClean="0">
                <a:solidFill>
                  <a:schemeClr val="accent6"/>
                </a:solidFill>
                <a:latin typeface="Candara" panose="020E0502030303020204" pitchFamily="34" charset="0"/>
              </a:rPr>
              <a:t>Presupuesto </a:t>
            </a:r>
            <a:r>
              <a:rPr lang="es-ES" dirty="0" smtClean="0">
                <a:solidFill>
                  <a:srgbClr val="FF0000"/>
                </a:solidFill>
                <a:latin typeface="Candara" panose="020E0502030303020204" pitchFamily="34" charset="0"/>
              </a:rPr>
              <a:t>coordinación </a:t>
            </a:r>
            <a:r>
              <a:rPr lang="es-ES" sz="1900" dirty="0" smtClean="0">
                <a:solidFill>
                  <a:srgbClr val="FF0000"/>
                </a:solidFill>
                <a:latin typeface="Candara" panose="020E0502030303020204" pitchFamily="34" charset="0"/>
              </a:rPr>
              <a:t>(</a:t>
            </a:r>
            <a:r>
              <a:rPr lang="es-ES" sz="1900" dirty="0">
                <a:solidFill>
                  <a:srgbClr val="FF0000"/>
                </a:solidFill>
                <a:latin typeface="Candara" panose="020E0502030303020204" pitchFamily="34" charset="0"/>
              </a:rPr>
              <a:t>CSIC</a:t>
            </a:r>
            <a:r>
              <a:rPr lang="es-ES" sz="1900" dirty="0" smtClean="0">
                <a:solidFill>
                  <a:srgbClr val="FF0000"/>
                </a:solidFill>
                <a:latin typeface="Candara" panose="020E0502030303020204" pitchFamily="34" charset="0"/>
              </a:rPr>
              <a:t>, UA</a:t>
            </a:r>
            <a:r>
              <a:rPr lang="es-ES" sz="1900" dirty="0">
                <a:solidFill>
                  <a:srgbClr val="FF0000"/>
                </a:solidFill>
                <a:latin typeface="Candara" panose="020E0502030303020204" pitchFamily="34" charset="0"/>
              </a:rPr>
              <a:t>)</a:t>
            </a:r>
            <a:r>
              <a:rPr lang="es-ES" dirty="0" smtClean="0">
                <a:solidFill>
                  <a:schemeClr val="accent6"/>
                </a:solidFill>
                <a:latin typeface="Candara" panose="020E0502030303020204" pitchFamily="34" charset="0"/>
              </a:rPr>
              <a:t>: </a:t>
            </a:r>
            <a:r>
              <a:rPr lang="es-ES" dirty="0" smtClean="0">
                <a:latin typeface="Candara" panose="020E0502030303020204" pitchFamily="34" charset="0"/>
              </a:rPr>
              <a:t>300.000 €</a:t>
            </a:r>
            <a:endParaRPr lang="es-ES" dirty="0">
              <a:latin typeface="Candara" panose="020E0502030303020204" pitchFamily="34" charset="0"/>
            </a:endParaRPr>
          </a:p>
          <a:p>
            <a:pPr>
              <a:spcBef>
                <a:spcPts val="1800"/>
              </a:spcBef>
            </a:pPr>
            <a:r>
              <a:rPr lang="es-ES" dirty="0">
                <a:solidFill>
                  <a:schemeClr val="accent6"/>
                </a:solidFill>
                <a:latin typeface="Candara" panose="020E0502030303020204" pitchFamily="34" charset="0"/>
              </a:rPr>
              <a:t>DG Ciencia e Investigación: </a:t>
            </a:r>
            <a:r>
              <a:rPr lang="es-ES" dirty="0">
                <a:latin typeface="Candara" panose="020E0502030303020204" pitchFamily="34" charset="0"/>
              </a:rPr>
              <a:t>150.000€</a:t>
            </a:r>
          </a:p>
          <a:p>
            <a:pPr>
              <a:spcBef>
                <a:spcPts val="1800"/>
              </a:spcBef>
            </a:pPr>
            <a:r>
              <a:rPr lang="es-ES" dirty="0" smtClean="0">
                <a:solidFill>
                  <a:schemeClr val="accent6"/>
                </a:solidFill>
                <a:latin typeface="Candara" panose="020E0502030303020204" pitchFamily="34" charset="0"/>
              </a:rPr>
              <a:t>Acciones </a:t>
            </a:r>
            <a:r>
              <a:rPr lang="es-ES" dirty="0">
                <a:solidFill>
                  <a:schemeClr val="accent6"/>
                </a:solidFill>
                <a:latin typeface="Candara" panose="020E0502030303020204" pitchFamily="34" charset="0"/>
              </a:rPr>
              <a:t>Estratégicas </a:t>
            </a:r>
            <a:r>
              <a:rPr lang="es-ES" dirty="0" smtClean="0">
                <a:solidFill>
                  <a:schemeClr val="accent6"/>
                </a:solidFill>
                <a:latin typeface="Candara" panose="020E0502030303020204" pitchFamily="34" charset="0"/>
              </a:rPr>
              <a:t>– </a:t>
            </a:r>
            <a:r>
              <a:rPr lang="es-ES" dirty="0" smtClean="0">
                <a:solidFill>
                  <a:schemeClr val="tx1"/>
                </a:solidFill>
                <a:latin typeface="Candara" panose="020E0502030303020204" pitchFamily="34" charset="0"/>
              </a:rPr>
              <a:t>1,85 M€ (por asignar) </a:t>
            </a:r>
          </a:p>
          <a:p>
            <a:pPr lvl="1" fontAlgn="b">
              <a:spcBef>
                <a:spcPts val="800"/>
              </a:spcBef>
            </a:pPr>
            <a:r>
              <a:rPr lang="es-ES" dirty="0" smtClean="0">
                <a:solidFill>
                  <a:schemeClr val="tx1"/>
                </a:solidFill>
                <a:latin typeface="Candara" panose="020E0502030303020204" pitchFamily="34" charset="0"/>
              </a:rPr>
              <a:t>Automatización y transición digital: </a:t>
            </a:r>
            <a:r>
              <a:rPr lang="es-ES" dirty="0" err="1" smtClean="0">
                <a:solidFill>
                  <a:schemeClr val="tx1"/>
                </a:solidFill>
                <a:latin typeface="Candara" panose="020E0502030303020204" pitchFamily="34" charset="0"/>
              </a:rPr>
              <a:t>zero</a:t>
            </a:r>
            <a:r>
              <a:rPr lang="es-ES" dirty="0" smtClean="0">
                <a:solidFill>
                  <a:schemeClr val="tx1"/>
                </a:solidFill>
                <a:latin typeface="Candara" panose="020E0502030303020204" pitchFamily="34" charset="0"/>
              </a:rPr>
              <a:t> </a:t>
            </a:r>
            <a:r>
              <a:rPr lang="es-ES" dirty="0" err="1" smtClean="0">
                <a:solidFill>
                  <a:schemeClr val="tx1"/>
                </a:solidFill>
                <a:latin typeface="Candara" panose="020E0502030303020204" pitchFamily="34" charset="0"/>
              </a:rPr>
              <a:t>waste-zero</a:t>
            </a:r>
            <a:r>
              <a:rPr lang="es-ES" dirty="0" smtClean="0">
                <a:solidFill>
                  <a:schemeClr val="tx1"/>
                </a:solidFill>
                <a:latin typeface="Candara" panose="020E0502030303020204" pitchFamily="34" charset="0"/>
              </a:rPr>
              <a:t> </a:t>
            </a:r>
            <a:r>
              <a:rPr lang="es-ES" dirty="0" err="1" smtClean="0">
                <a:solidFill>
                  <a:schemeClr val="tx1"/>
                </a:solidFill>
                <a:latin typeface="Candara" panose="020E0502030303020204" pitchFamily="34" charset="0"/>
              </a:rPr>
              <a:t>power</a:t>
            </a:r>
            <a:endParaRPr lang="es-ES" dirty="0" smtClean="0">
              <a:solidFill>
                <a:schemeClr val="tx1"/>
              </a:solidFill>
              <a:latin typeface="Candara" panose="020E0502030303020204" pitchFamily="34" charset="0"/>
            </a:endParaRPr>
          </a:p>
          <a:p>
            <a:pPr lvl="1" fontAlgn="b">
              <a:spcBef>
                <a:spcPts val="800"/>
              </a:spcBef>
            </a:pPr>
            <a:r>
              <a:rPr lang="es-ES" dirty="0" smtClean="0">
                <a:solidFill>
                  <a:schemeClr val="tx1"/>
                </a:solidFill>
                <a:latin typeface="Candara" panose="020E0502030303020204" pitchFamily="34" charset="0"/>
              </a:rPr>
              <a:t>Nuevos materiales y soluciones de ingeniería</a:t>
            </a:r>
            <a:endParaRPr lang="en-GB" dirty="0" smtClean="0">
              <a:solidFill>
                <a:schemeClr val="tx1"/>
              </a:solidFill>
              <a:latin typeface="Candara" panose="020E0502030303020204" pitchFamily="34" charset="0"/>
            </a:endParaRPr>
          </a:p>
          <a:p>
            <a:pPr lvl="1" fontAlgn="b">
              <a:spcBef>
                <a:spcPts val="800"/>
              </a:spcBef>
            </a:pPr>
            <a:r>
              <a:rPr lang="es-ES" dirty="0" smtClean="0">
                <a:solidFill>
                  <a:schemeClr val="tx1"/>
                </a:solidFill>
                <a:latin typeface="Candara" panose="020E0502030303020204" pitchFamily="34" charset="0"/>
              </a:rPr>
              <a:t>Plataformas biotecnológicas y redes de excelencia</a:t>
            </a:r>
            <a:endParaRPr lang="en-GB" dirty="0" smtClean="0">
              <a:solidFill>
                <a:schemeClr val="tx1"/>
              </a:solidFill>
              <a:latin typeface="Candara" panose="020E0502030303020204" pitchFamily="34" charset="0"/>
            </a:endParaRPr>
          </a:p>
          <a:p>
            <a:pPr lvl="1" fontAlgn="b">
              <a:spcBef>
                <a:spcPts val="800"/>
              </a:spcBef>
            </a:pPr>
            <a:r>
              <a:rPr lang="es-ES" dirty="0">
                <a:solidFill>
                  <a:schemeClr val="tx1"/>
                </a:solidFill>
                <a:latin typeface="Candara" panose="020E0502030303020204" pitchFamily="34" charset="0"/>
              </a:rPr>
              <a:t>M</a:t>
            </a:r>
            <a:r>
              <a:rPr lang="es-ES" dirty="0" smtClean="0">
                <a:solidFill>
                  <a:schemeClr val="tx1"/>
                </a:solidFill>
                <a:latin typeface="Candara" panose="020E0502030303020204" pitchFamily="34" charset="0"/>
              </a:rPr>
              <a:t>ovilidad personal técnico y en formación</a:t>
            </a:r>
            <a:endParaRPr lang="en-GB" dirty="0" smtClean="0">
              <a:solidFill>
                <a:schemeClr val="tx1"/>
              </a:solidFill>
              <a:latin typeface="Candara" panose="020E0502030303020204" pitchFamily="34" charset="0"/>
            </a:endParaRPr>
          </a:p>
          <a:p>
            <a:pPr lvl="1" fontAlgn="b">
              <a:spcBef>
                <a:spcPts val="800"/>
              </a:spcBef>
            </a:pPr>
            <a:r>
              <a:rPr lang="es-ES" dirty="0">
                <a:solidFill>
                  <a:schemeClr val="tx1"/>
                </a:solidFill>
                <a:latin typeface="Candara" panose="020E0502030303020204" pitchFamily="34" charset="0"/>
              </a:rPr>
              <a:t>C</a:t>
            </a:r>
            <a:r>
              <a:rPr lang="es-ES" dirty="0" smtClean="0">
                <a:solidFill>
                  <a:schemeClr val="tx1"/>
                </a:solidFill>
                <a:latin typeface="Candara" panose="020E0502030303020204" pitchFamily="34" charset="0"/>
              </a:rPr>
              <a:t>oordinación CCAA</a:t>
            </a:r>
          </a:p>
          <a:p>
            <a:pPr lvl="1" fontAlgn="b">
              <a:spcBef>
                <a:spcPts val="800"/>
              </a:spcBef>
            </a:pPr>
            <a:r>
              <a:rPr lang="es-ES" dirty="0" smtClean="0">
                <a:solidFill>
                  <a:schemeClr val="tx1"/>
                </a:solidFill>
              </a:rPr>
              <a:t>Organización de Congresos</a:t>
            </a:r>
          </a:p>
          <a:p>
            <a:pPr lvl="1" fontAlgn="b">
              <a:spcBef>
                <a:spcPts val="800"/>
              </a:spcBef>
            </a:pPr>
            <a:r>
              <a:rPr lang="es-ES" dirty="0" smtClean="0">
                <a:solidFill>
                  <a:schemeClr val="tx1"/>
                </a:solidFill>
              </a:rPr>
              <a:t>.......</a:t>
            </a:r>
            <a:endParaRPr lang="en-GB" dirty="0" smtClean="0">
              <a:solidFill>
                <a:schemeClr val="accent6"/>
              </a:solidFill>
            </a:endParaRPr>
          </a:p>
          <a:p>
            <a:pPr lvl="1"/>
            <a:endParaRPr lang="en-GB" dirty="0"/>
          </a:p>
        </p:txBody>
      </p:sp>
      <p:graphicFrame>
        <p:nvGraphicFramePr>
          <p:cNvPr id="10" name="Marcador de contenido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4697080"/>
              </p:ext>
            </p:extLst>
          </p:nvPr>
        </p:nvGraphicFramePr>
        <p:xfrm>
          <a:off x="8078296" y="1658074"/>
          <a:ext cx="3486560" cy="22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CuadroTexto 10"/>
          <p:cNvSpPr txBox="1"/>
          <p:nvPr/>
        </p:nvSpPr>
        <p:spPr>
          <a:xfrm>
            <a:off x="6693944" y="577230"/>
            <a:ext cx="489909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s-ES" sz="2000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Grupos FINANCIADOS, 39</a:t>
            </a:r>
          </a:p>
          <a:p>
            <a:pPr algn="r"/>
            <a:r>
              <a:rPr lang="es-ES" sz="2000" dirty="0" smtClean="0">
                <a:solidFill>
                  <a:schemeClr val="accent1"/>
                </a:solidFill>
                <a:latin typeface="Candara" panose="020E0502030303020204" pitchFamily="34" charset="0"/>
              </a:rPr>
              <a:t>FINANCIACION: 200.000€ (293.000-77.000)</a:t>
            </a:r>
          </a:p>
        </p:txBody>
      </p:sp>
      <p:graphicFrame>
        <p:nvGraphicFramePr>
          <p:cNvPr id="12" name="Gráfico 11"/>
          <p:cNvGraphicFramePr/>
          <p:nvPr>
            <p:extLst>
              <p:ext uri="{D42A27DB-BD31-4B8C-83A1-F6EECF244321}">
                <p14:modId xmlns:p14="http://schemas.microsoft.com/office/powerpoint/2010/main" val="2755762810"/>
              </p:ext>
            </p:extLst>
          </p:nvPr>
        </p:nvGraphicFramePr>
        <p:xfrm>
          <a:off x="8323809" y="4132380"/>
          <a:ext cx="3269233" cy="16255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47928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light">
  <a:themeElements>
    <a:clrScheme name="Think in Azul">
      <a:dk1>
        <a:srgbClr val="221E22"/>
      </a:dk1>
      <a:lt1>
        <a:srgbClr val="FFFFFF"/>
      </a:lt1>
      <a:dk2>
        <a:srgbClr val="44546A"/>
      </a:dk2>
      <a:lt2>
        <a:srgbClr val="E7E6E6"/>
      </a:lt2>
      <a:accent1>
        <a:srgbClr val="2602FF"/>
      </a:accent1>
      <a:accent2>
        <a:srgbClr val="0091FF"/>
      </a:accent2>
      <a:accent3>
        <a:srgbClr val="20D8E8"/>
      </a:accent3>
      <a:accent4>
        <a:srgbClr val="5DFDCE"/>
      </a:accent4>
      <a:accent5>
        <a:srgbClr val="022859"/>
      </a:accent5>
      <a:accent6>
        <a:srgbClr val="FF4141"/>
      </a:accent6>
      <a:hlink>
        <a:srgbClr val="FF4141"/>
      </a:hlink>
      <a:folHlink>
        <a:srgbClr val="954F72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light">
  <a:themeElements>
    <a:clrScheme name="Think in Azul">
      <a:dk1>
        <a:srgbClr val="221E22"/>
      </a:dk1>
      <a:lt1>
        <a:srgbClr val="FFFFFF"/>
      </a:lt1>
      <a:dk2>
        <a:srgbClr val="44546A"/>
      </a:dk2>
      <a:lt2>
        <a:srgbClr val="E7E6E6"/>
      </a:lt2>
      <a:accent1>
        <a:srgbClr val="2602FF"/>
      </a:accent1>
      <a:accent2>
        <a:srgbClr val="0091FF"/>
      </a:accent2>
      <a:accent3>
        <a:srgbClr val="20D8E8"/>
      </a:accent3>
      <a:accent4>
        <a:srgbClr val="5DFDCE"/>
      </a:accent4>
      <a:accent5>
        <a:srgbClr val="022859"/>
      </a:accent5>
      <a:accent6>
        <a:srgbClr val="FF4141"/>
      </a:accent6>
      <a:hlink>
        <a:srgbClr val="FF4141"/>
      </a:hlink>
      <a:folHlink>
        <a:srgbClr val="954F72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6738</TotalTime>
  <Words>703</Words>
  <Application>Microsoft Office PowerPoint</Application>
  <PresentationFormat>Panorámica</PresentationFormat>
  <Paragraphs>125</Paragraphs>
  <Slides>11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11</vt:i4>
      </vt:variant>
    </vt:vector>
  </HeadingPairs>
  <TitlesOfParts>
    <vt:vector size="20" baseType="lpstr">
      <vt:lpstr>Accura</vt:lpstr>
      <vt:lpstr>Arial</vt:lpstr>
      <vt:lpstr>Calibri</vt:lpstr>
      <vt:lpstr>Candara</vt:lpstr>
      <vt:lpstr>Corbel</vt:lpstr>
      <vt:lpstr>Lato Light</vt:lpstr>
      <vt:lpstr>Verdana</vt:lpstr>
      <vt:lpstr>light</vt:lpstr>
      <vt:lpstr>1_light</vt:lpstr>
      <vt:lpstr>GVA-ThinkInAzul Enero 2023, Murcia</vt:lpstr>
      <vt:lpstr>   Hoja de Ruta GVA-ThinkInAzul</vt:lpstr>
      <vt:lpstr>GVA-ThinkInAzul: 39 Grupos- 350 Investigadores - 7 Wps de Investigación – 78 Tareas </vt:lpstr>
      <vt:lpstr>WPs Investigación, WP leaders  </vt:lpstr>
      <vt:lpstr>Objetivo General </vt:lpstr>
      <vt:lpstr>Estrategias de Mitigación </vt:lpstr>
      <vt:lpstr>¿Dónde estamos? </vt:lpstr>
      <vt:lpstr>GVA-ThinkInAzul es Parte de la Solución Somos un Consorcio Nuevo !!  </vt:lpstr>
      <vt:lpstr>PRESUPUESTO (2022-2025)</vt:lpstr>
      <vt:lpstr>Ecosistema web (Carlos  Valle, UA)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Logo examples</dc:title>
  <dc:creator>Xenia Perez Sitja</dc:creator>
  <cp:lastModifiedBy>Jaume Pérez Sánchez</cp:lastModifiedBy>
  <cp:revision>223</cp:revision>
  <dcterms:created xsi:type="dcterms:W3CDTF">2022-04-21T20:53:42Z</dcterms:created>
  <dcterms:modified xsi:type="dcterms:W3CDTF">2023-01-23T23:15:36Z</dcterms:modified>
</cp:coreProperties>
</file>